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27"/>
  </p:notesMasterIdLst>
  <p:sldIdLst>
    <p:sldId id="382" r:id="rId3"/>
    <p:sldId id="516" r:id="rId4"/>
    <p:sldId id="515" r:id="rId5"/>
    <p:sldId id="393" r:id="rId6"/>
    <p:sldId id="394" r:id="rId7"/>
    <p:sldId id="395" r:id="rId8"/>
    <p:sldId id="396" r:id="rId9"/>
    <p:sldId id="397" r:id="rId10"/>
    <p:sldId id="398" r:id="rId11"/>
    <p:sldId id="399" r:id="rId12"/>
    <p:sldId id="400" r:id="rId13"/>
    <p:sldId id="402" r:id="rId14"/>
    <p:sldId id="450" r:id="rId15"/>
    <p:sldId id="403" r:id="rId16"/>
    <p:sldId id="383" r:id="rId17"/>
    <p:sldId id="404" r:id="rId18"/>
    <p:sldId id="405" r:id="rId19"/>
    <p:sldId id="406" r:id="rId20"/>
    <p:sldId id="407" r:id="rId21"/>
    <p:sldId id="408" r:id="rId22"/>
    <p:sldId id="409" r:id="rId23"/>
    <p:sldId id="384" r:id="rId24"/>
    <p:sldId id="410" r:id="rId25"/>
    <p:sldId id="411" r:id="rId26"/>
    <p:sldId id="412" r:id="rId27"/>
    <p:sldId id="420" r:id="rId28"/>
    <p:sldId id="413" r:id="rId29"/>
    <p:sldId id="414" r:id="rId30"/>
    <p:sldId id="415" r:id="rId31"/>
    <p:sldId id="416" r:id="rId32"/>
    <p:sldId id="417" r:id="rId33"/>
    <p:sldId id="418" r:id="rId34"/>
    <p:sldId id="419" r:id="rId35"/>
    <p:sldId id="385" r:id="rId36"/>
    <p:sldId id="421" r:id="rId37"/>
    <p:sldId id="422" r:id="rId38"/>
    <p:sldId id="423" r:id="rId39"/>
    <p:sldId id="427" r:id="rId40"/>
    <p:sldId id="428" r:id="rId41"/>
    <p:sldId id="429" r:id="rId42"/>
    <p:sldId id="430" r:id="rId43"/>
    <p:sldId id="431" r:id="rId44"/>
    <p:sldId id="432" r:id="rId45"/>
    <p:sldId id="433" r:id="rId46"/>
    <p:sldId id="434" r:id="rId47"/>
    <p:sldId id="435" r:id="rId48"/>
    <p:sldId id="436" r:id="rId49"/>
    <p:sldId id="437" r:id="rId50"/>
    <p:sldId id="438" r:id="rId51"/>
    <p:sldId id="439" r:id="rId52"/>
    <p:sldId id="440" r:id="rId53"/>
    <p:sldId id="442" r:id="rId54"/>
    <p:sldId id="441" r:id="rId55"/>
    <p:sldId id="386" r:id="rId56"/>
    <p:sldId id="443" r:id="rId57"/>
    <p:sldId id="444" r:id="rId58"/>
    <p:sldId id="445" r:id="rId59"/>
    <p:sldId id="446" r:id="rId60"/>
    <p:sldId id="447" r:id="rId61"/>
    <p:sldId id="448" r:id="rId62"/>
    <p:sldId id="449" r:id="rId63"/>
    <p:sldId id="451" r:id="rId64"/>
    <p:sldId id="452" r:id="rId65"/>
    <p:sldId id="453" r:id="rId66"/>
    <p:sldId id="454" r:id="rId67"/>
    <p:sldId id="455" r:id="rId68"/>
    <p:sldId id="456" r:id="rId69"/>
    <p:sldId id="457" r:id="rId70"/>
    <p:sldId id="389" r:id="rId71"/>
    <p:sldId id="460" r:id="rId72"/>
    <p:sldId id="461" r:id="rId73"/>
    <p:sldId id="462" r:id="rId74"/>
    <p:sldId id="463" r:id="rId75"/>
    <p:sldId id="464" r:id="rId76"/>
    <p:sldId id="469" r:id="rId77"/>
    <p:sldId id="470" r:id="rId78"/>
    <p:sldId id="471" r:id="rId79"/>
    <p:sldId id="472" r:id="rId80"/>
    <p:sldId id="473" r:id="rId81"/>
    <p:sldId id="474" r:id="rId82"/>
    <p:sldId id="475" r:id="rId83"/>
    <p:sldId id="476" r:id="rId84"/>
    <p:sldId id="477" r:id="rId85"/>
    <p:sldId id="479" r:id="rId86"/>
    <p:sldId id="478" r:id="rId87"/>
    <p:sldId id="480" r:id="rId88"/>
    <p:sldId id="481" r:id="rId89"/>
    <p:sldId id="482" r:id="rId90"/>
    <p:sldId id="483" r:id="rId91"/>
    <p:sldId id="484" r:id="rId92"/>
    <p:sldId id="485" r:id="rId93"/>
    <p:sldId id="486" r:id="rId94"/>
    <p:sldId id="487" r:id="rId95"/>
    <p:sldId id="488" r:id="rId96"/>
    <p:sldId id="459" r:id="rId97"/>
    <p:sldId id="491" r:id="rId98"/>
    <p:sldId id="492" r:id="rId99"/>
    <p:sldId id="493" r:id="rId100"/>
    <p:sldId id="494" r:id="rId101"/>
    <p:sldId id="489" r:id="rId102"/>
    <p:sldId id="495" r:id="rId103"/>
    <p:sldId id="496" r:id="rId104"/>
    <p:sldId id="497" r:id="rId105"/>
    <p:sldId id="498" r:id="rId106"/>
    <p:sldId id="499" r:id="rId107"/>
    <p:sldId id="500" r:id="rId108"/>
    <p:sldId id="490" r:id="rId109"/>
    <p:sldId id="501" r:id="rId110"/>
    <p:sldId id="502" r:id="rId111"/>
    <p:sldId id="503" r:id="rId112"/>
    <p:sldId id="504" r:id="rId113"/>
    <p:sldId id="390" r:id="rId114"/>
    <p:sldId id="505" r:id="rId115"/>
    <p:sldId id="506" r:id="rId116"/>
    <p:sldId id="507" r:id="rId117"/>
    <p:sldId id="508" r:id="rId118"/>
    <p:sldId id="509" r:id="rId119"/>
    <p:sldId id="510" r:id="rId120"/>
    <p:sldId id="391" r:id="rId121"/>
    <p:sldId id="511" r:id="rId122"/>
    <p:sldId id="512" r:id="rId123"/>
    <p:sldId id="513" r:id="rId124"/>
    <p:sldId id="514" r:id="rId125"/>
    <p:sldId id="392" r:id="rId126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presProps" Target="presProp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viewProps" Target="viewProps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theme" Target="theme/theme1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tableStyles" Target="tableStyle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07:3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624 516,'-9'6,"12"28,0-18,-1 35,-2 0,-2 0,-3 0,-3 13,-22 77,-3-7,32-131,0-1,0 1,1-1,0 1,-1 0,1-1,0 1,0-1,0 1,1-1,-1 1,1 0,-1-1,1 1,0-1,0 0,0 1,0-1,0 0,1 0,-1 1,1-1,-1 0,1 0,0-1,0 1,0 0,0 0,0-1,0 0,0 1,1-1,-1 0,0 0,1 0,-1 0,1 0,-1-1,1 1,0-1,224 0,-81-16,50 2,-140 31,-48-24,-9-3</inkml:trace>
  <inkml:trace contextRef="#ctx0" brushRef="#br0" timeOffset="655.653">1471 460,'0'-1,"1"1,-1-1,1 1,-1 0,1-1,-1 1,1 0,-1 0,1-1,-1 1,1 0,-1 0,1 0,-1 0,1 0,-1 0,1 0,-1 0,1 0,0 0,-1 0,1 0,-1 0,1 0,-1 0,1 0,-1 1,1-1,-1 0,1 0,-1 1,1-1,-1 0,1 1,-1-1,0 0,1 1,-1-1,1 1,-1-1,0 1,0-1,1 1,-1-1,0 1,0-1,1 1,-1-1,0 1,0-1,0 1,0-1,0 1,0-1,0 1,0 0,0-1,0 1,0-1,0 1,5 40,-5-41,-16 155,15-151,-1 0,1-1,-1 1,1 0,0 0,0 0,1 0,-1 0,1 0,0-1,0 1,0 0,1 0,-1 0,1 0,0 0,0 0,0 0,1-1,-1 1,1 0,0-1,0 0,0 1,0-1,1 0,-1 0,1 0,0 0,0-1,0 1,0-1,1 0,-1 1,0-1,1-1,1 2,12-1,1-1,-1 0,0-1,0-1,0 0,1-1,-1-1,-1-1,1-1,8-3,32-32,-44 22</inkml:trace>
  <inkml:trace contextRef="#ctx0" brushRef="#br0" timeOffset="1067.843">1894 347,'0'-1,"-1"0,0 0,1 1,-1-1,0 1,0-1,1 1,-1-1,0 1,0-1,0 1,0 0,0-1,0 1,0 0,0 0,0 0,0 0,0 0,1 0,-1 0,0 0,0 0,0 0,0 0,0 1,0-1,0 0,0 1,0-1,0 1,1-1,-1 1,0-1,0 1,1-1,-1 1,0 0,1 0,-1-1,0 1,1 0,-1 0,1 0,-1-1,1 1,0 0,-1 1,-15 44,14 258,-26 7,-2-19,34-268,11-30,23-86,-28 72</inkml:trace>
  <inkml:trace contextRef="#ctx0" brushRef="#br0" timeOffset="7808.248">144 149,'-22'120,"14"210,10-204,-3 335,-27-158,29-144,-1-156,0-1,1 1,0 0,-1-1,1 1,0-1,0 1,0-1,1 1,-1-1,0 0,1 0,0 0,-1 0,1 0,0 0,0 0,0 0,0-1,1 1,-1-1,0 1,1-1,-1 0,1 0,-1 0,1-1,-1 1,1 0,1-1,87 2,-69-3,201-20,25-2,-147 12,-1 5,85 6,-102 1,193-30,178 30,-285-29,27 26,-194 2,-1 0,1 0,-1 0,1 0,0-1,-1 1,1 0,-1-1,1 1,-1-1,1 0,-1 1,1-1,-1 0,1 0,-1 0,0 0,0 0,1 0,-1 0,0-1,0 1,0 0,0-1,-1 1,1 0,0-1,-1 1,1-1,0 1,-1-1,0 0,1 1,-1-1,0 1,0-1,0 0,0 1,0-1,0 0,0 1,-1-1,1 1,-1-1,1 0,-1 1,0-2,-25-73,-14-75,12-76,29-591,-12 649,8 149,3 17,0-1,0 1,0 0,0 0,0-1,-1 1,0 0,1 0,-1 0,0 0,-1 0,1 0,0 0,-1 0,0 0,0 1,1-1,-2 0,1 1,0 0,0-1,-1 1,-2-2,-150 10,-12 7,-106 16,-8 5,53-11,-9 11,180-27,-2-2,1-2,-56-6,9 1,-290 2,349-5,34-1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07:31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624 516,'-9'6,"12"28,0-18,-1 35,-2 0,-2 0,-3 0,-3 13,-22 77,-3-7,32-131,0-1,0 1,1-1,0 1,-1 0,1-1,0 1,0-1,0 1,1-1,-1 1,1 0,-1-1,1 1,0-1,0 0,0 1,0-1,0 0,1 0,-1 1,1-1,-1 0,1 0,0-1,0 1,0 0,0 0,0-1,0 0,0 1,1-1,-1 0,0 0,1 0,-1 0,1 0,-1-1,1 1,0-1,224 0,-81-16,50 2,-140 31,-48-24,-9-3</inkml:trace>
  <inkml:trace contextRef="#ctx0" brushRef="#br0" timeOffset="655.653">1471 460,'0'-1,"1"1,-1-1,1 1,-1 0,1-1,-1 1,1 0,-1 0,1-1,-1 1,1 0,-1 0,1 0,-1 0,1 0,-1 0,1 0,-1 0,1 0,0 0,-1 0,1 0,-1 0,1 0,-1 0,1 0,-1 1,1-1,-1 0,1 0,-1 1,1-1,-1 0,1 1,-1-1,0 0,1 1,-1-1,1 1,-1-1,0 1,0-1,1 1,-1-1,0 1,0-1,1 1,-1-1,0 1,0-1,0 1,0-1,0 1,0-1,0 1,0 0,0-1,0 1,0-1,0 1,5 40,-5-41,-16 155,15-151,-1 0,1-1,-1 1,1 0,0 0,0 0,1 0,-1 0,1 0,0-1,0 1,0 0,1 0,-1 0,1 0,0 0,0 0,0 0,1-1,-1 1,1 0,0-1,0 0,0 1,0-1,1 0,-1 0,1 0,0 0,0-1,0 1,0-1,1 0,-1 1,0-1,1-1,1 2,12-1,1-1,-1 0,0-1,0-1,0 0,1-1,-1-1,-1-1,1-1,8-3,32-32,-44 22</inkml:trace>
  <inkml:trace contextRef="#ctx0" brushRef="#br0" timeOffset="1067.843">1894 347,'0'-1,"-1"0,0 0,1 1,-1-1,0 1,0-1,1 1,-1-1,0 1,0-1,0 1,0 0,0-1,0 1,0 0,0 0,0 0,0 0,0 0,1 0,-1 0,0 0,0 0,0 0,0 0,0 1,0-1,0 0,0 1,0-1,0 1,1-1,-1 1,0-1,0 1,1-1,-1 1,0 0,1 0,-1-1,0 1,1 0,-1 0,1 0,-1-1,1 1,0 0,-1 1,-15 44,14 258,-26 7,-2-19,34-268,11-30,23-86,-28 72</inkml:trace>
  <inkml:trace contextRef="#ctx0" brushRef="#br0" timeOffset="7808.248">144 149,'-22'120,"14"210,10-204,-3 335,-27-158,29-144,-1-156,0-1,1 1,0 0,-1-1,1 1,0-1,0 1,0-1,1 1,-1-1,0 0,1 0,0 0,-1 0,1 0,0 0,0 0,0 0,0-1,1 1,-1-1,0 1,1-1,-1 0,1 0,-1 0,1-1,-1 1,1 0,1-1,87 2,-69-3,201-20,25-2,-147 12,-1 5,85 6,-102 1,193-30,178 30,-285-29,27 26,-194 2,-1 0,1 0,-1 0,1 0,0-1,-1 1,1 0,-1-1,1 1,-1-1,1 0,-1 1,1-1,-1 0,1 0,-1 0,0 0,0 0,1 0,-1 0,0-1,0 1,0 0,0-1,-1 1,1 0,0-1,-1 1,1-1,0 1,-1-1,0 0,1 1,-1-1,0 1,0-1,0 0,0 1,0-1,0 0,0 1,-1-1,1 1,-1-1,1 0,-1 1,0-2,-25-73,-14-75,12-76,29-591,-12 649,8 149,3 17,0-1,0 1,0 0,0 0,0-1,-1 1,0 0,1 0,-1 0,0 0,-1 0,1 0,0 0,-1 0,0 0,0 1,1-1,-2 0,1 1,0 0,0-1,-1 1,-2-2,-150 10,-12 7,-106 16,-8 5,53-11,-9 11,180-27,-2-2,1-2,-56-6,9 1,-290 2,349-5,34-1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16235 0 0,'0'0'609'0'0,"0"0"-243"0"0,0 0-99 0 0,0 0 128 0 0,0 0 229 0 0,0 0 151 0 0,0 0-3 0 0,0 0-67 0 0,0 0-114 0 0,0 0-69 0 0,-8 35-46 0 0,-27 115-36 0 0,-5 85 756 0 0,-18 228-1019 0 0,47-387-692 0 0,3 1 0 0 0,3 0 0 0 0,5 38 515 0 0,0-114-177 0 0,0 1 1 0 0,0-1-1 0 0,1 1 1 0 0,-1-1-1 0 0,1 1 1 0 0,0-1 0 0 0,-1 0-1 0 0,1 0 1 0 0,0 1-1 0 0,0-1 1 0 0,-1 0-1 0 0,1 0 1 0 0,0 0-1 0 0,0 0 1 0 0,1 0-1 0 0,-1 0 1 0 0,0 0-1 0 0,0 0 1 0 0,0 0-1 0 0,1 0 1 0 0,-1-1-1 0 0,0 1 1 0 0,1 0-1 0 0,-1-1 1 0 0,0 1-1 0 0,1-1 1 0 0,-1 0 0 0 0,1 0-1 0 0,-1 1 1 0 0,1-1-1 0 0,-1 0 1 0 0,0 0-1 0 0,1 0 1 0 0,-1 0-1 0 0,1 0 1 0 0,-1-1-1 0 0,1 1 1 0 0,-1 0-1 0 0,1-1 1 0 0,-1 1-1 0 0,0-1 1 0 0,1 1-1 0 0,-1-1 1 0 0,0 0-1 0 0,1 0 1 0 0,-1 1 0 0 0,0-1-1 0 0,0 0 1 0 0,0 0-1 0 0,0 0 1 0 0,0 0-1 0 0,0-1 1 0 0,0 1-1 0 0,0 0 1 0 0,0 0-1 0 0,0 0 1 0 0,-1-1-1 0 0,1 1 1 0 0,-1 0-1 0 0,1-1 1 0 0,0 0 176 0 0,76-106-11631 0 0,-68 92 11422 0 0</inkml:trace>
  <inkml:trace contextRef="#ctx0" brushRef="#br0" timeOffset="531.31">368 770 3249 0 0,'0'0'3147'0'0,"0"0"-582"0"0,0 0-657 0 0,0 0-508 0 0,0 0-322 0 0,0 0-157 0 0,0 0-60 0 0,0 0-59 0 0,0 0-57 0 0,-12 33-99 0 0,-39 105-134 0 0,19-11 465 0 0,30-122-931 0 0,1 0 1 0 0,0 0 0 0 0,-1 1-1 0 0,2-1 1 0 0,-1 1 0 0 0,1-1-1 0 0,0 0 1 0 0,0 1 0 0 0,0-1-1 0 0,1 1 1 0 0,0-1 0 0 0,0 1-1 0 0,0-1 1 0 0,1 0 0 0 0,-1 0 0 0 0,1 0-1 0 0,1 0 1 0 0,-1 0 0 0 0,1 0-1 0 0,0 0 1 0 0,0-1 0 0 0,0 0-1 0 0,0 1 1 0 0,1-1 0 0 0,0 0-1 0 0,0-1 1 0 0,0 1 0 0 0,0-1-1 0 0,1 1 1 0 0,-1-1 0 0 0,1-1-1 0 0,0 1 1 0 0,0-1 0 0 0,0 1-1 0 0,0-1 1 0 0,0-1 0 0 0,0 1-1 0 0,0-1 1 0 0,1 0 0 0 0,0 0-47 0 0,1-1 119 0 0,1 0 0 0 0,0 0 0 0 0,-1-1 1 0 0,1 0-1 0 0,-1 0 0 0 0,1-1 0 0 0,-1 0 0 0 0,0 0 1 0 0,0-1-1 0 0,1 0 0 0 0,-2 0 0 0 0,1-1 1 0 0,0 1-1 0 0,-1-2 0 0 0,0 1 0 0 0,0-1 0 0 0,0 0 1 0 0,3-3-120 0 0,41-42 312 0 0,-3-1 0 0 0,-3-3 0 0 0,-1-1 0 0 0,-3-2 0 0 0,4-13-312 0 0,-42 66 14 0 0,-1 1 4 0 0,0 0-1 0 0,1 0 1 0 0,-1 0 0 0 0,1 0 0 0 0,0 0-1 0 0,-1 0 1 0 0,1 1 0 0 0,1-1-1 0 0,-1 0 1 0 0,0 1 0 0 0,1 0 0 0 0,-1-1-1 0 0,1 1 1 0 0,0 0 0 0 0,-1 1-1 0 0,1-1 1 0 0,0 0 0 0 0,0 1-1 0 0,0-1 1 0 0,1 1 0 0 0,-1 0 0 0 0,0 0-1 0 0,3 0-17 0 0,4 34 212 0 0,-2 19-208 0 0,-3 1-1 0 0,-3 0 0 0 0,-3 51-3 0 0,0-23-172 0 0,26 344-879 0 0,-15-297 133 0 0,-6 1 1 0 0,-7 45 917 0 0,2-155 20 0 0,-1 0 1 0 0,0 0-1 0 0,-1 0 1 0 0,-1 0-1 0 0,-1-1 1 0 0,-1 0-1 0 0,-1 0 1 0 0,-7 16-21 0 0,10-26 11 0 0,0-1 0 0 0,0 0 0 0 0,0 0 1 0 0,-1-1-1 0 0,0 1 0 0 0,0-1 0 0 0,-1 0 1 0 0,0-1-1 0 0,0 1 0 0 0,0-1 0 0 0,-1 0 1 0 0,1-1-1 0 0,-1 1 0 0 0,0-1 0 0 0,-1-1 1 0 0,1 1-1 0 0,-1-1 0 0 0,1-1 0 0 0,-1 1 1 0 0,0-1-1 0 0,-7 0-11 0 0,8-1 52 0 0,0 0 0 0 0,0-1 0 0 0,-1 0-1 0 0,1 0 1 0 0,0 0 0 0 0,0-1 0 0 0,0-1 0 0 0,0 1 0 0 0,1-1 0 0 0,-1 0 0 0 0,0 0 0 0 0,1-1 0 0 0,-1 0 0 0 0,1 0 0 0 0,0-1 0 0 0,0 0 0 0 0,0 0-1 0 0,0 0 1 0 0,1 0 0 0 0,0-1 0 0 0,0 0 0 0 0,0 0 0 0 0,0-1 0 0 0,1 1 0 0 0,0-1 0 0 0,0 0 0 0 0,1 0 0 0 0,-1 0 0 0 0,1-1 0 0 0,1 1 0 0 0,-1-1-1 0 0,0-3-51 0 0,0-7 68 0 0,0 1-1 0 0,2-1 0 0 0,-1 0 0 0 0,2 1 0 0 0,1-1 1 0 0,0 0-1 0 0,1 1 0 0 0,0-1 0 0 0,1 1 0 0 0,2-1 1 0 0,-1 1-1 0 0,2 1 0 0 0,0-1 0 0 0,1 1 1 0 0,0 0-1 0 0,1 0 0 0 0,1 1 0 0 0,0 0 0 0 0,1 1 1 0 0,1 0-1 0 0,0 0 0 0 0,0 1 0 0 0,3-1-67 0 0,23-25-16 0 0,3 1-1 0 0,1 2 1 0 0,1 1 0 0 0,2 3-1 0 0,1 2 1 0 0,2 1 0 0 0,1 3-1 0 0,35-13 17 0 0,2 1-676 0 0,-46 20-2188 0 0,-1 1-5949 0 0,-22 9-3263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1245 5545 0 0,'0'0'594'0'0,"0"0"-20"0"0,0 0 337 0 0,0 0 416 0 0,0 0 346 0 0,0 0 166 0 0,0 0-58 0 0,33-12-210 0 0,102-39-252 0 0,-49-3 293 0 0,-68 38-1234 0 0,46-41 423 0 0,-3-3 0 0 0,-2-2 1 0 0,-3-3-1 0 0,7-15-801 0 0,243-320 1525 0 0,-254 355-1465 0 0,-41 94 7 0 0,-10 8 24 0 0,-3 0 0 0 0,-2-1 1 0 0,-2 1-1 0 0,-3-1 0 0 0,-2 0 0 0 0,-3-1 0 0 0,-2 0 1 0 0,-20 43-92 0 0,25-70-2 0 0,-2 0 0 0 0,0 0 1 0 0,-2-1-1 0 0,-1-1 0 0 0,-2 0 1 0 0,0-2-1 0 0,-1 0 1 0 0,-2-1-1 0 0,-5 4 2 0 0,19-20-16 0 0,0-1 1 0 0,0-1-1 0 0,0 1 1 0 0,-1-1-1 0 0,0 0 0 0 0,0-1 1 0 0,-1 0-1 0 0,1 0 1 0 0,-1-1-1 0 0,0 0 1 0 0,0 0-1 0 0,0-1 0 0 0,0 0 1 0 0,0-1-1 0 0,0 0 1 0 0,0-1-1 0 0,-1 1 1 0 0,1-2-1 0 0,0 1 0 0 0,-1-1 1 0 0,1-1-1 0 0,-6-1 16 0 0,5-3-122 0 0,0 1 0 0 0,0-2 0 0 0,1 1 0 0 0,0-1 0 0 0,0-1 0 0 0,0 0 0 0 0,1 0 0 0 0,0 0 0 0 0,1-1 0 0 0,0 0 0 0 0,1-1 0 0 0,-1 0 0 0 0,2 0 0 0 0,-1 0 0 0 0,-3-11 122 0 0,-7-55-2350 0 0,20 52-1574 0 0,5-1-4322 0 0,-5 17 243 0 0</inkml:trace>
  <inkml:trace contextRef="#ctx0" brushRef="#br0" timeOffset="248.902">1324 777 17036 0 0,'0'0'634'0'0,"0"0"-241"0"0,0 0-140 0 0,0 0 127 0 0,0 0 164 0 0,0 0 104 0 0,0 0-20 0 0,0 0-126 0 0,0 0-149 0 0,-18 35-106 0 0,-51 106-75 0 0,49-77-25 0 0,22-53-111 0 0,-1 69 819 0 0,-1-39-2750 0 0,1 0-8790 0 0,-1-38 437 0 0</inkml:trace>
  <inkml:trace contextRef="#ctx0" brushRef="#br0" timeOffset="420.057">1136 243 15291 0 0,'0'0'1161'0'0,"0"0"-441"0"0,0 0-288 0 0,0 0-80 0 0,0 0 24 0 0,0 0-32 0 0,0 0-144 0 0,0 0-304 0 0,0 0-248 0 0,0 0-144 0 0,0 0-160 0 0,0 0-265 0 0,0 0-1079 0 0,0 0-4025 0 0,20-36-2297 0 0</inkml:trace>
  <inkml:trace contextRef="#ctx0" brushRef="#br0" timeOffset="932.555">1430 1160 7970 0 0,'0'0'1548'0'0,"0"0"-141"0"0,0 0-24 0 0,0 0-20 0 0,0 0-131 0 0,0 0-144 0 0,0 0-193 0 0,0 0-167 0 0,0 0-91 0 0,0 0-64 0 0,0 0-66 0 0,14-33-52 0 0,44-105-37 0 0,27-11 803 0 0,-63 120-1085 0 0,-11 14-101 0 0,2 0 1 0 0,-1 0-1 0 0,2 1 1 0 0,0 1-1 0 0,1 1 1 0 0,0 0-1 0 0,0 0 1 0 0,12-4-36 0 0,-26 14-8 0 0,1 1 0 0 0,-1 0 0 0 0,1 0 1 0 0,-1 0-1 0 0,1 0 0 0 0,-1 0 0 0 0,1 1 1 0 0,0-1-1 0 0,0 0 0 0 0,-1 1 0 0 0,1-1 1 0 0,0 1-1 0 0,0 0 0 0 0,0-1 0 0 0,-1 1 0 0 0,1 0 1 0 0,0 0-1 0 0,0 0 0 0 0,0 0 0 0 0,0 1 1 0 0,-1-1-1 0 0,1 1 0 0 0,0-1 0 0 0,0 1 1 0 0,-1-1-1 0 0,1 1 0 0 0,0 0 0 0 0,-1 0 1 0 0,1 0-1 0 0,0 0 0 0 0,-1 0 0 0 0,1 0 1 0 0,-1 0-1 0 0,0 0 0 0 0,1 1 0 0 0,-1-1 0 0 0,0 0 1 0 0,0 1-1 0 0,0-1 0 0 0,0 1 0 0 0,0 0 1 0 0,0-1-1 0 0,0 1 0 0 0,-1 0 0 0 0,1-1 1 0 0,-1 1-1 0 0,1 0 0 0 0,-1 1 8 0 0,7 92 52 0 0,-7-94-47 0 0,-31 189 236 0 0,32-189-230 0 0,0 0 0 0 0,0 0 0 0 0,0 0 0 0 0,0-1 0 0 0,0 1 1 0 0,1 0-1 0 0,-1-1 0 0 0,0 1 0 0 0,0-1 0 0 0,1 1 0 0 0,-1-1 0 0 0,0 1 0 0 0,0-1 0 0 0,1 0 0 0 0,-1 0 1 0 0,0 1-1 0 0,1-1 0 0 0,-1 0 0 0 0,1 0 0 0 0,-1-1 0 0 0,0 1 0 0 0,1 0 0 0 0,-1 0 0 0 0,0-1 0 0 0,0 1 1 0 0,1 0-1 0 0,-1-1 0 0 0,0 0 0 0 0,0 1 0 0 0,1-1 0 0 0,0 0-11 0 0,93-98 645 0 0,-50 46-558 0 0,-1 5-28 0 0,3 3 0 0 0,1 2-1 0 0,23-14-58 0 0,-8 31-52 0 0,-61 28 56 0 0,0-1 1 0 0,-1 1-1 0 0,0 0 0 0 0,1 0 0 0 0,-1 0 0 0 0,0 0 0 0 0,0 0 1 0 0,0 0-1 0 0,0 0 0 0 0,0 0 0 0 0,0 0 0 0 0,-1 1 0 0 0,1-1 0 0 0,-1 0 1 0 0,1 1-1 0 0,-1-1 0 0 0,0 0 0 0 0,0 1 0 0 0,0-1 0 0 0,0 0 1 0 0,0 0-1 0 0,-1 1 0 0 0,1-1 0 0 0,-1 0 0 0 0,0 1 0 0 0,1-1-4 0 0,-1 3 8 0 0,-33 170 148 0 0,33-82-232 0 0,15-78-757 0 0,1-15-6636 0 0,-10 0 2000 0 0,-3 0-3926 0 0</inkml:trace>
  <inkml:trace contextRef="#ctx0" brushRef="#br0" timeOffset="1185.141">2603 792 16500 0 0,'0'0'824'0'0,"0"0"-208"0"0,0 0 72 0 0,0 0 8 0 0,0 0-56 0 0,0 0-104 0 0,0 0-272 0 0,-61 184-160 0 0,59-165-80 0 0,2-5-32 0 0,0-3-88 0 0,0 0-96 0 0,6-3-176 0 0,-2-1-280 0 0,1-3-456 0 0,-1-4-1545 0 0,1 0-3304 0 0,-3 0-3921 0 0</inkml:trace>
  <inkml:trace contextRef="#ctx0" brushRef="#br0" timeOffset="1433.841">2489 383 15827 0 0,'0'0'512'0'0,"0"0"-335"0"0,0 0-153 0 0,0 0-80 0 0,0 0-209 0 0,0 0-231 0 0,0 0-520 0 0,0 0-1288 0 0,0 0-6842 0 0</inkml:trace>
  <inkml:trace contextRef="#ctx0" brushRef="#br0" timeOffset="1931.768">2782 1263 1688 0 0,'0'0'1993'0'0,"0"0"-111"0"0,0 0 55 0 0,0 0 80 0 0,0 0-48 0 0,0 0-101 0 0,32-20-223 0 0,102-66-247 0 0,-44 11 776 0 0,-45 32-1192 0 0,-1-2 0 0 0,-2-2 0 0 0,-3-2 0 0 0,27-44-982 0 0,-41 54 84 0 0,-2-2-1 0 0,-1 0 1 0 0,-3-2-1 0 0,-1 0 1 0 0,-2-1-1 0 0,-2 0 1 0 0,-2-1-1 0 0,-2-1 1 0 0,-2 0-1 0 0,1-31-83 0 0,-6-143-132 0 0,-3 217 131 0 0,0 0 0 0 0,0 0 0 0 0,-1 0-1 0 0,1 0 1 0 0,0 0 0 0 0,-1 0 0 0 0,0 0 0 0 0,0 0-1 0 0,0 0 1 0 0,0 0 0 0 0,0 0 0 0 0,0 1 0 0 0,-1-1-1 0 0,1 0 1 0 0,-1 1 0 0 0,0-1 0 0 0,0 1 0 0 0,0 0-1 0 0,0 0 1 0 0,0 0 0 0 0,-1 0 0 0 0,1 0 0 0 0,0 0-1 0 0,-1 0 1 0 0,0 1 0 0 0,1-1 0 0 0,-1 1 0 0 0,0 0-1 0 0,0 0 1 0 0,0 0 0 0 0,0 0 0 0 0,1 0 0 0 0,-1 1-1 0 0,0-1 1 0 0,-1 1 0 0 0,1 0 0 0 0,0 0 0 0 0,0 0-1 0 0,0 0 1 0 0,0 0 0 0 0,0 1 0 0 0,0-1-1 0 0,0 1 1 0 0,0 0 0 0 0,1 0 0 0 0,-1 0 0 0 0,0 0-1 0 0,0 1 1 0 0,1-1 0 0 0,-1 1 0 0 0,0 0 0 0 0,-1 1 1 0 0,-15 16-5 0 0,2 0 0 0 0,0 1 0 0 0,1 1 0 0 0,1 1 0 0 0,0 0 0 0 0,2 0 0 0 0,1 2 0 0 0,1 0 0 0 0,1 0 0 0 0,-2 9 5 0 0,-8 24 56 0 0,2 2-1 0 0,3 0 0 0 0,2 1 0 0 0,3 0 1 0 0,3 1-1 0 0,2 0 0 0 0,3 24-55 0 0,2-65 105 0 0,1 1-1 0 0,1-1 1 0 0,0 0 0 0 0,2 0-1 0 0,1 0 1 0 0,0 0-1 0 0,1 0 1 0 0,1-1 0 0 0,1 0-1 0 0,1-1 1 0 0,0 0-1 0 0,1 0 1 0 0,1-1 0 0 0,1 0-1 0 0,1-1 1 0 0,0 0 0 0 0,1-1-1 0 0,0-1 1 0 0,1 0-1 0 0,3 1-104 0 0,26 17 10 0 0,-55-35-1775 0 0,-5-9-1077 0 0,11 8-1059 0 0,0-1-4287 0 0,4 4-695 0 0</inkml:trace>
  <inkml:trace contextRef="#ctx0" brushRef="#br0" timeOffset="2681.325">3917 755 13555 0 0,'0'0'1740'0'0,"0"0"-406"0"0,0 0-254 0 0,0 0-81 0 0,0 0-93 0 0,0 0-136 0 0,0 0-147 0 0,0 0-92 0 0,0 0-68 0 0,0 0-66 0 0,0 0-57 0 0,-33 16-92 0 0,-105 49-73 0 0,133-63-164 0 0,1 0 0 0 0,-1 0 0 0 0,0 0 1 0 0,1 1-1 0 0,-1 0 0 0 0,1 0 0 0 0,0 0 0 0 0,0 0 0 0 0,0 0 1 0 0,0 1-1 0 0,1 0 0 0 0,-1 0 0 0 0,1 0 0 0 0,0 0 0 0 0,-2 4-11 0 0,-2 5 29 0 0,-5 3-35 0 0,1 0 0 0 0,1 1 0 0 0,0 1 0 0 0,2-1 0 0 0,0 1-1 0 0,0 1 1 0 0,2 0 0 0 0,1 0 0 0 0,0 0 0 0 0,1 0 0 0 0,1 1 0 0 0,1-1 0 0 0,1 1 0 0 0,0 10 6 0 0,1-28-2 0 0,1-1 0 0 0,-1 1 0 0 0,0-1 0 0 0,1 1 0 0 0,-1 0 0 0 0,1-1 0 0 0,-1 1 0 0 0,1-1 0 0 0,0 1 1 0 0,-1-1-1 0 0,1 0 0 0 0,0 1 0 0 0,0-1 0 0 0,0 0 0 0 0,0 0 0 0 0,1 1 0 0 0,-1-1 0 0 0,0 0 0 0 0,0 0 1 0 0,1 0-1 0 0,-1-1 0 0 0,0 1 0 0 0,1 0 0 0 0,-1 0 0 0 0,1-1 0 0 0,-1 1 0 0 0,1-1 0 0 0,-1 1 0 0 0,1-1 0 0 0,-1 1 1 0 0,1-1-1 0 0,0 0 0 0 0,-1 0 0 0 0,1 0 0 0 0,-1 0 0 0 0,1 0 0 0 0,0 0 0 0 0,-1-1 0 0 0,1 1 0 0 0,0-1 2 0 0,62-21 101 0 0,-30-1-75 0 0,-1-1-1 0 0,-1-1 1 0 0,-2-2 0 0 0,0-1 0 0 0,6-11-26 0 0,127-148-351 0 0,-163 187 334 0 0,1 0 0 0 0,-1 0-1 0 0,1 0 1 0 0,0 0 0 0 0,-1 0 0 0 0,1 0-1 0 0,-1 0 1 0 0,1 0 0 0 0,-1 0-1 0 0,1 0 1 0 0,0 0 0 0 0,-1 0-1 0 0,1 0 1 0 0,-1 0 0 0 0,1 0 0 0 0,-1 1-1 0 0,1-1 1 0 0,-1 0 0 0 0,1 0-1 0 0,-1 1 1 0 0,1-1 0 0 0,-1 0 0 0 0,1 1-1 0 0,-1-1 1 0 0,1 1 0 0 0,-1-1-1 0 0,0 0 1 0 0,1 1 0 0 0,-1-1-1 0 0,0 1 1 0 0,1-1 0 0 0,-1 1 0 0 0,0-1-1 0 0,0 1 1 0 0,1-1 0 0 0,-1 1-1 0 0,0-1 1 0 0,0 1 0 0 0,0 0 0 0 0,0-1-1 0 0,0 1 1 0 0,0-1 0 0 0,0 1-1 0 0,0 0 1 0 0,0-1 0 0 0,0 1 0 0 0,0-1-1 0 0,0 1 1 0 0,0-1 0 0 0,0 1-1 0 0,0-1 1 0 0,-1 1 0 0 0,1 0-1 0 0,0-1 1 0 0,0 1 0 0 0,-1-1 0 0 0,1 1-1 0 0,0-1 1 0 0,-1 0 0 0 0,1 1-1 0 0,-1-1 1 0 0,1 1 0 0 0,0-1 0 0 0,-1 0-1 0 0,1 1 18 0 0,-7 49-76 0 0,0-19 24 0 0,2-10-3 0 0,0 0 1 0 0,1 1-1 0 0,2-1 0 0 0,0 1 1 0 0,1 0-1 0 0,2 20 55 0 0,0-38-4 0 0,-1 0 0 0 0,1-1 0 0 0,1 1 0 0 0,-1-1 1 0 0,0 0-1 0 0,1 1 0 0 0,0-1 0 0 0,0 0 0 0 0,0 0 0 0 0,0 0 0 0 0,0 0 1 0 0,0 0-1 0 0,1-1 0 0 0,0 1 0 0 0,-1-1 0 0 0,1 1 0 0 0,0-1 0 0 0,0 0 0 0 0,0 0 1 0 0,1 0-1 0 0,-1-1 0 0 0,0 1 0 0 0,1-1 0 0 0,-1 0 0 0 0,1 0 0 0 0,-1 0 1 0 0,1 0-1 0 0,1 0 4 0 0,106-5 241 0 0,-79-9-21 0 0,-1-2 0 0 0,0-1-1 0 0,-1-1 1 0 0,-1-1 0 0 0,-1-2-1 0 0,0-1 1 0 0,-2-2-1 0 0,0 0 1 0 0,-2-1 0 0 0,10-14-220 0 0,-19 22 25 0 0,0 0-1 0 0,0-2 1 0 0,-2 0 0 0 0,0 0 0 0 0,-1-2 0 0 0,-1 1 0 0 0,-1-1-1 0 0,0-1 1 0 0,-2 0 0 0 0,-1 0 0 0 0,0-1 0 0 0,-1 1 0 0 0,-2-1 0 0 0,0-1-1 0 0,-1 1 1 0 0,-1-12-25 0 0,-2 32-5 0 0,1 0 0 0 0,-1 0-1 0 0,0 0 1 0 0,0 0 0 0 0,0 0-1 0 0,0 0 1 0 0,0 0 0 0 0,0 0-1 0 0,-1 0 1 0 0,1 0 0 0 0,-1 0-1 0 0,1 1 1 0 0,-1-1 0 0 0,0 0-1 0 0,0 0 1 0 0,0 0 0 0 0,0 1-1 0 0,0-1 1 0 0,0 0-1 0 0,0 1 1 0 0,0-1 0 0 0,-1 1-1 0 0,1 0 1 0 0,0-1 0 0 0,-1 1-1 0 0,1 0 1 0 0,-1 0 0 0 0,0 0-1 0 0,1 0 1 0 0,-1 0 0 0 0,0 0-1 0 0,0 0 1 0 0,0 1 0 0 0,1-1-1 0 0,-1 1 1 0 0,0-1 0 0 0,0 1-1 0 0,0 0 1 0 0,-1-1 5 0 0,-8 3-45 0 0,0 0-1 0 0,0 1 0 0 0,0 0 1 0 0,0 0-1 0 0,0 1 1 0 0,1 1-1 0 0,-1-1 1 0 0,1 2-1 0 0,0 0 0 0 0,1 0 1 0 0,-1 0-1 0 0,1 1 1 0 0,1 1-1 0 0,-1 0 1 0 0,1 0-1 0 0,0 0 1 0 0,1 1-1 0 0,-2 3 46 0 0,-38 71-145 0 0,46-81 143 0 0,0 0 1 0 0,0 1-1 0 0,1-1 1 0 0,-1 0-1 0 0,1 1 0 0 0,-1-1 1 0 0,1 0-1 0 0,0 1 1 0 0,0-1-1 0 0,0 1 0 0 0,0-1 1 0 0,0 1-1 0 0,1-1 1 0 0,-1 0-1 0 0,1 1 0 0 0,-1-1 1 0 0,1 0-1 0 0,0 1 1 0 0,0-1-1 0 0,0 0 0 0 0,0 0 1 0 0,0 0-1 0 0,1 0 0 0 0,-1 0 1 0 0,1 0-1 0 0,-1 0 1 0 0,1 0-1 0 0,0-1 0 0 0,0 1 1 0 0,-1-1-1 0 0,1 1 1 0 0,0-1-1 0 0,1 0 0 0 0,-1 1 1 0 0,0-1-1 0 0,2 1 2 0 0,108 22 182 0 0,-98-23-157 0 0,-1 1 0 0 0,1 0 1 0 0,-1 0-1 0 0,1 1 0 0 0,-1 1 1 0 0,0 0-1 0 0,-1 1 0 0 0,1 1 1 0 0,-1 0-1 0 0,0 0 0 0 0,0 1 1 0 0,6 6-26 0 0,-11-3 14 0 0,0 0 1 0 0,-1 1 0 0 0,-1 0-1 0 0,0 0 1 0 0,0 0 0 0 0,-1 0-1 0 0,-1 1 1 0 0,1 0 0 0 0,-2 0-1 0 0,0 0 1 0 0,0 0 0 0 0,-2 0-1 0 0,1 0 1 0 0,-1 0 0 0 0,-1 0-1 0 0,0 0 1 0 0,-1 0 0 0 0,0 0-1 0 0,-1 0 1 0 0,0 0 0 0 0,-1 1-15 0 0,-30 153-768 0 0,52-158-2495 0 0,5-18-6916 0 0,-18 5 605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736 328 2048 0 0,'0'0'2240'0'0,"0"0"-609"0"0,0 0-344 0 0,0 0 97 0 0,0 0 251 0 0,0 0 215 0 0,0 0-69 0 0,0 0-275 0 0,0 0-339 0 0,0 0-334 0 0,0 0-250 0 0,-8-7-168 0 0,-29-20-120 0 0,34 26-257 0 0,-1-1 1 0 0,0 1 0 0 0,1 0-1 0 0,-1 0 1 0 0,0 0 0 0 0,1 0 0 0 0,-1 1-1 0 0,0-1 1 0 0,0 1 0 0 0,0 0-1 0 0,1 0 1 0 0,-1 0 0 0 0,0 1-1 0 0,0 0 1 0 0,1-1 0 0 0,-1 1 0 0 0,0 1-1 0 0,1-1 1 0 0,-4 2-39 0 0,4-2 33 0 0,-172 61 999 0 0,-234 126 223 0 0,408-188-1259 0 0,1 1 0 0 0,-1-1 1 0 0,1 0-1 0 0,0 1 0 0 0,-1-1 0 0 0,1 0 1 0 0,-1 1-1 0 0,1-1 0 0 0,0 1 0 0 0,-1-1 1 0 0,1 1-1 0 0,0-1 0 0 0,0 1 0 0 0,-1-1 0 0 0,1 1 1 0 0,0-1-1 0 0,0 1 0 0 0,0-1 0 0 0,0 1 1 0 0,-1-1-1 0 0,1 1 0 0 0,0-1 0 0 0,0 1 1 0 0,0-1-1 0 0,0 1 0 0 0,0-1 0 0 0,0 1 1 0 0,0-1-1 0 0,1 1 0 0 0,-1-1 0 0 0,0 1 0 0 0,0 0 1 0 0,0-1-1 0 0,0 1 0 0 0,1-1 0 0 0,-1 0 1 0 0,0 1-1 0 0,1-1 0 0 0,-1 1 0 0 0,0-1 1 0 0,1 1-1 0 0,-1-1 0 0 0,0 0 0 0 0,1 1 1 0 0,-1-1-1 0 0,1 0 0 0 0,-1 1 0 0 0,1-1 0 0 0,-1 0 1 0 0,1 0-1 0 0,-1 1 0 0 0,1-1 0 0 0,-1 0 1 0 0,1 0-1 0 0,-1 0 0 0 0,1 0 0 0 0,-1 0 1 0 0,1 1-1 0 0,-1-1 0 0 0,1 0 4 0 0,35 14 39 0 0,1-7 35 0 0,1-1-1 0 0,0-2 0 0 0,0-1 1 0 0,0-2-1 0 0,31-3-73 0 0,3 0 147 0 0,98 2-3 0 0,-171 1-139 0 0,0-1 0 0 0,0 1 0 0 0,1-1 0 0 0,-1 1 0 0 0,0-1 0 0 0,0 1 1 0 0,0-1-1 0 0,0 1 0 0 0,1 0 0 0 0,-1 0 0 0 0,0-1 0 0 0,1 1 0 0 0,-1 0 0 0 0,0 0 0 0 0,1 0 1 0 0,-1 0-1 0 0,1 0 0 0 0,0 0 0 0 0,-1-1 0 0 0,1 1 0 0 0,0 0 0 0 0,-1 0 0 0 0,1 0 0 0 0,0 0 1 0 0,0 0-1 0 0,0 0 0 0 0,0 1 0 0 0,0-1 0 0 0,0 0 0 0 0,0 0 0 0 0,0 0 0 0 0,0 0 0 0 0,0 0 1 0 0,1 0-1 0 0,-1 0 0 0 0,0 0 0 0 0,1-1 0 0 0,-1 1 0 0 0,1 0 0 0 0,-1 0 0 0 0,1 0 0 0 0,0 0 1 0 0,-1 0-1 0 0,1-1 0 0 0,0 1 0 0 0,-1 0 0 0 0,1 0 0 0 0,0-1 0 0 0,0 1 0 0 0,0-1 1 0 0,-1 1-1 0 0,1-1 0 0 0,0 1 0 0 0,0-1 0 0 0,0 1 0 0 0,0-1 0 0 0,0 0 0 0 0,0 1 0 0 0,0-1 1 0 0,0 0-1 0 0,0 0 0 0 0,0 0 0 0 0,0 0 0 0 0,0 0 0 0 0,0 0 0 0 0,1 0-5 0 0,-312 192 537 0 0,101-69-314 0 0,205-122-215 0 0,1 1-1 0 0,-1-1 0 0 0,1 0 1 0 0,0 1-1 0 0,-1 0 0 0 0,1 0 0 0 0,0 0 1 0 0,0 0-1 0 0,1 1 0 0 0,-1-1 1 0 0,0 1-1 0 0,1-1 0 0 0,-1 1 1 0 0,1 0-1 0 0,0 0 0 0 0,0 0 1 0 0,0 0-1 0 0,0 1 0 0 0,1-1 0 0 0,-1 0 1 0 0,1 1-1 0 0,0-1 0 0 0,0 1 1 0 0,0 0-1 0 0,0-1 0 0 0,1 1 1 0 0,-1 0-1 0 0,1-1 0 0 0,0 1 0 0 0,0 0 1 0 0,1-1-1 0 0,-1 1 0 0 0,1 0 1 0 0,0-1-1 0 0,-1 1 0 0 0,2-1 1 0 0,-1 1-1 0 0,0-1 0 0 0,1 1 1 0 0,-1-1-1 0 0,1 0 0 0 0,0 0 0 0 0,0 0 1 0 0,1 0-1 0 0,-1 0 0 0 0,1 1-7 0 0,5 2 33 0 0,0 0-1 0 0,0-1 0 0 0,0 1 0 0 0,1-1 0 0 0,-1-1 1 0 0,1 0-1 0 0,0 0 0 0 0,0-1 0 0 0,1 0 0 0 0,-1-1 1 0 0,1 0-1 0 0,-1 0 0 0 0,6 0-32 0 0,179-2 279 0 0,-102-19-1095 0 0,-89 7-2538 0 0,-8-1-5592 0 0,3 6-2250 0 0</inkml:trace>
  <inkml:trace contextRef="#ctx0" brushRef="#br0" timeOffset="304.399">250 0 15355 0 0,'0'0'695'0'0,"0"0"-277"0"0,0 0-265 0 0,0 0-65 0 0,0 0 203 0 0,0 0 299 0 0,0 0 285 0 0,0 0 157 0 0,5 32-47 0 0,16 103-181 0 0,34 75 683 0 0,-16-66-1080 0 0,-7 2 0 0 0,-6 1 0 0 0,-7 2 0 0 0,0 136-407 0 0,-21-241-34 0 0,-1-1 0 0 0,-2 1 0 0 0,-2-1 0 0 0,-7 18 34 0 0,1 22-550 0 0,11-48-2541 0 0,7-27-6468 0 0,-1-8-1506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58 0 0 0,'0'0'1331'0'0,"0"0"813"0"0,0 0 289 0 0,0 0-206 0 0,0 0-329 0 0,0 0-307 0 0,0 0-275 0 0,0 0-164 0 0,0 0-134 0 0,-2-7-122 0 0,-11-23-94 0 0,12 28-692 0 0,-1 0 1 0 0,1 0 0 0 0,-1 1 0 0 0,1-1 0 0 0,-1 1 0 0 0,0 0 0 0 0,0-1 0 0 0,0 1 0 0 0,1 0 0 0 0,-1 0-1 0 0,0 0 1 0 0,-1 0 0 0 0,1 1 0 0 0,0-1 0 0 0,0 1 0 0 0,0-1 0 0 0,0 1 0 0 0,-1-1 0 0 0,1 1 0 0 0,0 0-1 0 0,0 0 1 0 0,0 0 0 0 0,-1 1 0 0 0,1-1 0 0 0,0 0 0 0 0,-1 1-111 0 0,-7 0 271 0 0,-2 1-177 0 0,0 1 1 0 0,1 1 0 0 0,-1 0 0 0 0,1 0 0 0 0,0 1 0 0 0,0 1 0 0 0,0 0 0 0 0,1 0-1 0 0,0 1 1 0 0,0 1 0 0 0,1-1 0 0 0,0 1 0 0 0,0 1 0 0 0,-6 8-95 0 0,7-10 48 0 0,-13 14 5 0 0,0 1 1 0 0,2 0-1 0 0,0 1 1 0 0,2 1-1 0 0,0 1 1 0 0,2 1-1 0 0,1 0 1 0 0,1 0-1 0 0,1 2 1 0 0,1-1 0 0 0,2 2-1 0 0,1-1 1 0 0,1 1-1 0 0,1 0 1 0 0,2 1-1 0 0,0 2-53 0 0,3-27 21 0 0,1 0 0 0 0,-1 0 0 0 0,1 0 0 0 0,0 0 0 0 0,0 0 0 0 0,1 0 0 0 0,-1 0 0 0 0,1 0 0 0 0,0 0 0 0 0,1 0 0 0 0,-1 0 0 0 0,1-1 0 0 0,0 1 0 0 0,0 0 0 0 0,0-1 0 0 0,1 0 0 0 0,-1 1 0 0 0,1-1 0 0 0,0 0 0 0 0,0 0 0 0 0,1-1 0 0 0,-1 1 0 0 0,1-1 0 0 0,0 1 0 0 0,0-1 0 0 0,0 0 0 0 0,0-1 0 0 0,1 1 0 0 0,-1-1 0 0 0,1 0 0 0 0,-1 0 0 0 0,1 0 0 0 0,0 0 0 0 0,0-1 0 0 0,0 0 0 0 0,-1 0 0 0 0,1 0 0 0 0,0-1 0 0 0,1 0-21 0 0,12-4 145 0 0,-1 0-1 0 0,1-1 1 0 0,-1-1 0 0 0,-1-1-1 0 0,1 0 1 0 0,-1-2 0 0 0,-1 1-1 0 0,1-2 1 0 0,-1 0-1 0 0,-1-1 1 0 0,0 0 0 0 0,-1-2-1 0 0,0 1 1 0 0,0-1 0 0 0,-2-1-1 0 0,0 0 1 0 0,5-9-145 0 0,57-67 220 0 0,-5-2 0 0 0,-4-4 0 0 0,8-22-220 0 0,-72 118-3 0 0,0 1 0 0 0,0-1-1 0 0,0 0 1 0 0,1 1 0 0 0,-1-1 0 0 0,0 0-1 0 0,0 1 1 0 0,1-1 0 0 0,-1 0 0 0 0,0 0-1 0 0,1 1 1 0 0,-1-1 0 0 0,0 0 0 0 0,1 0-1 0 0,-1 1 1 0 0,0-1 0 0 0,1 0 0 0 0,-1 0-1 0 0,1 0 1 0 0,-1 0 0 0 0,0 0 0 0 0,1 0-1 0 0,-1 1 1 0 0,1-1 0 0 0,-1 0 0 0 0,1 0-1 0 0,-1 0 1 0 0,0 0 0 0 0,1-1 0 0 0,-1 1-1 0 0,1 0 1 0 0,-1 0 0 0 0,0 0 0 0 0,1 0-1 0 0,-1 0 1 0 0,1 0 0 0 0,-1-1 0 0 0,0 1-1 0 0,1 0 1 0 0,-1 0 0 0 0,0-1 0 0 0,1 1-1 0 0,-1 0 1 0 0,0 0 0 0 0,1-1 3 0 0,0 10 9 0 0,1 13 12 0 0,1 0 1 0 0,1 0-1 0 0,1 0 0 0 0,1-1 1 0 0,0 0-1 0 0,2 0 0 0 0,0 0 1 0 0,2-1-1 0 0,0-1 0 0 0,1 0 1 0 0,1 0-1 0 0,0-1 0 0 0,2 0 1 0 0,0-1-1 0 0,1-1 0 0 0,1 0 1 0 0,0-1-1 0 0,1-1 0 0 0,18 12-21 0 0,-33-25-31 0 0,-1 0-1 0 0,0-1 1 0 0,0 1 0 0 0,1 0-1 0 0,-1 0 1 0 0,0-1-1 0 0,1 1 1 0 0,-1-1 0 0 0,1 0-1 0 0,-1 1 1 0 0,1-1-1 0 0,-1 0 1 0 0,1 0-1 0 0,-1 0 1 0 0,1 0 0 0 0,-1 0-1 0 0,1 0 1 0 0,-1 0-1 0 0,0 0 1 0 0,1-1 0 0 0,-1 1-1 0 0,1 0 1 0 0,-1-1-1 0 0,1 0 1 0 0,-1 1-1 0 0,0-1 1 0 0,1 0 0 0 0,-1 1-1 0 0,0-1 1 0 0,0 0-1 0 0,0 0 1 0 0,0 0 0 0 0,1 0-1 0 0,-1 0 1 0 0,-1 0-1 0 0,1-1 1 0 0,0 1-1 0 0,0 0 1 0 0,0 0 0 0 0,-1-1-1 0 0,1 1 1 0 0,0 0-1 0 0,-1-1 1 0 0,1 1 0 0 0,-1-1-1 0 0,0 1 1 0 0,1-1-1 0 0,-1 1 1 0 0,0-1-1 0 0,0 1 1 0 0,0-1 0 0 0,0 0 31 0 0,0-26-2639 0 0,0 13-2733 0 0,0 4-5559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7962 0 0,'0'0'2311'0'0,"0"0"-772"0"0,0 0-462 0 0,0 0-200 0 0,0 0-33 0 0,0 0 96 0 0,0 0 63 0 0,0 0-11 0 0,0 0-56 0 0,0 0-57 0 0,0 0-39 0 0,0 0-56 0 0,0 0-42 0 0,35-9-77 0 0,109-29-74 0 0,-8 22 779 0 0,207 5-105 0 0,-256 4-1078 0 0,-86 7-137 0 0,-1 0 51 0 0,-58-47 1489 0 0,-211-105-1393 0 0,268 151-235 0 0,0 1-1 0 0,0 0 1 0 0,0 0 0 0 0,0 0 0 0 0,1 0-1 0 0,-1-1 1 0 0,0 1 0 0 0,0 0 0 0 0,0-1-1 0 0,1 1 1 0 0,-1 0 0 0 0,0-1 0 0 0,0 1-1 0 0,1-1 1 0 0,-1 0 0 0 0,1 1 0 0 0,-1-1-1 0 0,0 1 1 0 0,1-1 0 0 0,-1 0 0 0 0,1 0-1 0 0,-1 1 1 0 0,1-1 0 0 0,0 0 0 0 0,-1 0 0 0 0,1 1-1 0 0,0-1 1 0 0,-1 0 0 0 0,1 0 0 0 0,0 0-1 0 0,0 0 1 0 0,0 1 0 0 0,0-1 0 0 0,0 0-1 0 0,0 0 1 0 0,0 0 0 0 0,0 0 0 0 0,0 0-1 0 0,0 1 1 0 0,0-1 0 0 0,1 0 0 0 0,-1 0-1 0 0,0 0 1 0 0,1 1 0 0 0,-1-1 0 0 0,0 0-1 0 0,1 0 1 0 0,-1 1 0 0 0,1-1 0 0 0,-1 0-1 0 0,1 1 1 0 0,-1-1 0 0 0,1 0 0 0 0,0 1-1 0 0,-1-1 1 0 0,2 0 38 0 0,53-2-5506 0 0,-45 3 2610 0 0,9 0-8869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4121 0 0,'0'0'2667'0'0,"0"0"-682"0"0,0 0-240 0 0,0 0 30 0 0,0 0-2 0 0,0 0-149 0 0,0 0-274 0 0,0 0-305 0 0,0 0-258 0 0,0 0-144 0 0,0 0-103 0 0,0 0-75 0 0,0 0-34 0 0,3 0-23 0 0,192 3 4483 0 0,113-3-3388 0 0,-266 4-1415 0 0,-37-4-628 0 0,-4 0-3409 0 0,-4 0-901 0 0,1 0-3110 0 0,0 0-2582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5905 0 0,'0'0'2487'0'0,"0"0"-793"0"0,0 0-392 0 0,0 0-45 0 0,0 0 12 0 0,0 0-6 0 0,0 0-40 0 0,0 0-137 0 0,0 0-123 0 0,0 0-85 0 0,0 0-117 0 0,0 0-105 0 0,7 0-39 0 0,36 0 499 0 0,31 29 2346 0 0,49-3-1880 0 0,71-33-304 0 0,-160 6-1085 0 0,-34 2-4995 0 0,-4-4-3958 0 0,4 2-3117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55 0 0 0,'0'0'1386'0'0,"0"0"419"0"0,0 0 406 0 0,0 0 335 0 0,0 0 68 0 0,0 0-220 0 0,0 0-389 0 0,0 0-396 0 0,0 0-334 0 0,0 0-227 0 0,0 0-114 0 0,3 9 1372 0 0,-59 67 634 0 0,-25 78-1713 0 0,56-106-1057 0 0,-1-2-1 0 0,-2-1 0 0 0,-27 31-169 0 0,2 0 60 0 0,-107 117-162 0 0,136-174-1621 0 0,16-21-3405 0 0,4-8-5402 0 0,3 6 1145 0 0</inkml:trace>
  <inkml:trace contextRef="#ctx0" brushRef="#br0" timeOffset="368.147">39 0 8578 0 0,'0'0'2007'0'0,"0"0"-412"0"0,0 0-432 0 0,0 0-68 0 0,0 0 144 0 0,0 0 48 0 0,0 0-134 0 0,0 0-255 0 0,0 0-259 0 0,0 0-173 0 0,0 0-47 0 0,0 0-6 0 0,0 0 26 0 0,-8 9 49 0 0,-21 32 23 0 0,29-38-454 0 0,-1-1 1 0 0,1 1-1 0 0,-1 0 0 0 0,1-1 0 0 0,0 1 0 0 0,0 0 1 0 0,0 0-1 0 0,1-1 0 0 0,-1 1 0 0 0,0 0 0 0 0,1-1 1 0 0,0 1-1 0 0,0 0 0 0 0,0-1 0 0 0,0 1 0 0 0,0-1 1 0 0,0 0-1 0 0,1 1 0 0 0,-1-1 0 0 0,1 0 0 0 0,0 0 1 0 0,-1 0-1 0 0,2 2-57 0 0,3 3 222 0 0,24 32 376 0 0,2-1 1 0 0,1-2 0 0 0,2-2-1 0 0,2-1 1 0 0,37 26-599 0 0,-28-23 195 0 0,-2 3 1 0 0,-1 1 0 0 0,-2 1-1 0 0,0 5-195 0 0,50 78 186 0 0,-80-108-4542 0 0,-16-26 372 0 0,3 2-1602 0 0,-1 0-6305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2489 0 0,'0'0'2060'0'0,"0"0"-776"0"0,0 0-110 0 0,0 0 235 0 0,0 0 108 0 0,0 0-45 0 0,0 0-221 0 0,0 0-344 0 0,0 0-254 0 0,0 0-155 0 0,0 0-70 0 0,0 0-32 0 0,-8 11-9 0 0,-25 35-9 0 0,32-45-298 0 0,0 0-1 0 0,0 0 0 0 0,1 0 0 0 0,-1 0 0 0 0,0 1 0 0 0,0-1 0 0 0,1 0 0 0 0,-1 1 0 0 0,0-1 0 0 0,1 0 0 0 0,0 1 1 0 0,-1-1-1 0 0,1 1 0 0 0,0-1 0 0 0,0 1 0 0 0,-1-1 0 0 0,1 1 0 0 0,0-1 0 0 0,1 1 0 0 0,-1-1 0 0 0,0 1 0 0 0,0-1 1 0 0,1 0-1 0 0,-1 1 0 0 0,0-1 0 0 0,1 1 0 0 0,0-1 0 0 0,-1 0 0 0 0,1 1 0 0 0,0-1 0 0 0,-1 0 0 0 0,1 0 0 0 0,0 1 1 0 0,0-1-1 0 0,0 0 0 0 0,0 0 0 0 0,0 0 0 0 0,1 0 0 0 0,-1 0 0 0 0,0-1 0 0 0,0 1 0 0 0,1 0 0 0 0,-1 0 0 0 0,0-1 1 0 0,1 1-1 0 0,-1-1 0 0 0,1 1 0 0 0,-1-1 0 0 0,0 0 0 0 0,1 0 0 0 0,-1 1 0 0 0,1-1 0 0 0,-1 0 0 0 0,1 0 0 0 0,-1 0 0 0 0,1-1 1 0 0,-1 1-1 0 0,1 0 0 0 0,-1 0 0 0 0,1-1 0 0 0,-1 1 0 0 0,0-1 0 0 0,1 1 0 0 0,-1-1 0 0 0,0 0 0 0 0,1 0 0 0 0,-1 1 1 0 0,0-1-1 0 0,1-1-79 0 0,4-3 155 0 0,0-1 0 0 0,0 0-1 0 0,0 0 1 0 0,-1-1 0 0 0,0 0 0 0 0,0 0 0 0 0,-1 0 0 0 0,0 0 0 0 0,0-1 0 0 0,-1 1 0 0 0,3-8-155 0 0,-7 15 4 0 0,1 0 1 0 0,-1 1-1 0 0,1-1 0 0 0,-1 0 1 0 0,1 0-1 0 0,-1 0 1 0 0,1 0-1 0 0,-1 0 0 0 0,1 0 1 0 0,0 0-1 0 0,-1 0 0 0 0,1 0 1 0 0,-1 0-1 0 0,1 0 0 0 0,-1 0 1 0 0,1-1-1 0 0,-1 1 0 0 0,1 0 1 0 0,-1 0-1 0 0,1 0 1 0 0,0-1-1 0 0,-1 1 0 0 0,1 0 1 0 0,-1 0-1 0 0,1-1 0 0 0,0 1 1 0 0,-1 0-1 0 0,1-1 0 0 0,0 1 1 0 0,0 0-1 0 0,-1-1 1 0 0,1 1-1 0 0,0 0 0 0 0,0-1 1 0 0,-1 1-1 0 0,1-1 0 0 0,0 1 1 0 0,0-1-1 0 0,0 1 0 0 0,0-1 1 0 0,-1 1-1 0 0,1 0 0 0 0,0-1 1 0 0,0 1-1 0 0,0-1 1 0 0,0 1-1 0 0,0-1 0 0 0,0 1 1 0 0,1-1-1 0 0,-1 1 0 0 0,0-1 1 0 0,0 1-1 0 0,0-1 0 0 0,0 1 1 0 0,0 0-5 0 0,-31 29 225 0 0,26-25-218 0 0,4-3-1 0 0,-1 0-1 0 0,0 0 0 0 0,1 0 0 0 0,-1 0 0 0 0,1 0 0 0 0,-1 0 0 0 0,1 0 0 0 0,-1 1 0 0 0,1-1 1 0 0,0 1-1 0 0,0-1 0 0 0,0 1 0 0 0,0-1 0 0 0,0 1 0 0 0,0 0 0 0 0,0-1 0 0 0,0 1 0 0 0,1 0 1 0 0,-1 0-1 0 0,1 0 0 0 0,-1-1 0 0 0,1 1 0 0 0,0 0 0 0 0,0 0 0 0 0,0 0 0 0 0,0 0 0 0 0,0 0 0 0 0,0 0 1 0 0,0 0-1 0 0,0 0 0 0 0,1 0-5 0 0,11-1 113 0 0,3 10-1574 0 0,-14-2-898 0 0,0-1-5478 0 0,-1-3-3643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7186 0 0,'0'0'2544'0'0,"0"0"-769"0"0,0 0-181 0 0,0 0 65 0 0,0 0-1 0 0,0 0-172 0 0,0 0-333 0 0,0 0-341 0 0,0 0-223 0 0,0 0-155 0 0,0 0-90 0 0,0 0-97 0 0,0 0-74 0 0,-3 3-46 0 0,-36 59 353 0 0,38-54 47 0 0,10-16 194 0 0,67-84 574 0 0,-107 108-551 0 0,-11 20-749 0 0,42-35-41 0 0,0-1 1 0 0,0 0-31 0 0,0 0 0 0 0,26-4-536 0 0,-1-5-1887 0 0,-13 3-4755 0 0,-3 2-4616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0 0 0,'0'0'3395'0'0,"0"0"-1259"0"0,0 0-369 0 0,0 0 128 0 0,0 0 129 0 0,0 0-2 0 0,0 0-274 0 0,0 0-385 0 0,0 0-289 0 0,0 0-209 0 0,0 0-123 0 0,0 0-83 0 0,0 0-67 0 0,11 12 945 0 0,-65 123 505 0 0,35-100-1900 0 0,2 0 0 0 0,2 1 0 0 0,1 1 0 0 0,1 0 0 0 0,-1 15-142 0 0,11-43 29 0 0,2-1 1 0 0,-1 0-1 0 0,1 0 1 0 0,1 1 0 0 0,-1-1-1 0 0,2 0 1 0 0,-1 1-1 0 0,1-1 1 0 0,0 0-1 0 0,1 1 1 0 0,-1-1 0 0 0,2 0-1 0 0,-1 0 1 0 0,1 0-1 0 0,1-1 1 0 0,2 6-30 0 0,0-6 77 0 0,1 0 0 0 0,0-1 0 0 0,0 0 0 0 0,0 0 0 0 0,1 0 0 0 0,0-1 0 0 0,0 0 0 0 0,0-1 0 0 0,1 0 0 0 0,-1 0 0 0 0,1-1 0 0 0,0 0 0 0 0,0 0 0 0 0,0-1 0 0 0,1 0 1 0 0,-1-1-1 0 0,1 0 0 0 0,-1 0 0 0 0,0-1 0 0 0,1-1 0 0 0,-1 1 0 0 0,1-1 0 0 0,-1-1 0 0 0,0 0 0 0 0,8-2-77 0 0,-6 1-235 0 0,0 0 1 0 0,-1-1-1 0 0,1 0 0 0 0,-1 0 1 0 0,0-1-1 0 0,0-1 1 0 0,0 1-1 0 0,-1-2 1 0 0,6-4 234 0 0,13-23-3186 0 0,-15 9-6529 0 0,-11 22 8017 0 0,0-4-8562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3465 0 0,'0'0'3250'0'0,"0"0"-1142"0"0,0 0-505 0 0,0 0-52 0 0,0 0 28 0 0,0 0-12 0 0,0 0-136 0 0,0 0-245 0 0,0 0-311 0 0,0 0-259 0 0,0 0-140 0 0,0 0-53 0 0,0-5 18 0 0,1 1-348 0 0,1 0 0 0 0,-1 1 0 0 0,1-1 1 0 0,-1 0-1 0 0,1 1 0 0 0,0-1 0 0 0,0 1 0 0 0,1 0 0 0 0,-1 0 0 0 0,1 0 1 0 0,0 0-1 0 0,-1 0 0 0 0,1 0 0 0 0,1 1 0 0 0,-1-1 0 0 0,0 1 0 0 0,0 0 1 0 0,1 0-1 0 0,3-1-93 0 0,268-222 2752 0 0,-223 188-2522 0 0,-27 70-117 0 0,45 109 485 0 0,-55-102-428 0 0,30 69 308 0 0,-43-98-417 0 0,2 4-1814 0 0,3-11-4889 0 0,-3-4-5209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43 106 6937 0 0,'0'0'2880'0'0,"0"0"-1303"0"0,0 0-616 0 0,0 0-13 0 0,0 0 171 0 0,0 0 81 0 0,0 0-141 0 0,0 0-246 0 0,0 0-234 0 0,0 0-93 0 0,0 0-40 0 0,0 0-38 0 0,0 0-42 0 0,-6 23-50 0 0,-18 69-36 0 0,12 28 694 0 0,13-97-848 0 0,-1-19-78 0 0,-1 1-1 0 0,1-1 1 0 0,0 0-1 0 0,0 0 1 0 0,0 0-1 0 0,0 1 1 0 0,1-1-1 0 0,0 0 1 0 0,0 0-1 0 0,0 0 1 0 0,0 0-1 0 0,1 0 1 0 0,-1 0-1 0 0,1 0 1 0 0,0-1-1 0 0,0 1 1 0 0,1-1-1 0 0,-1 1 1 0 0,1-1-1 0 0,-1 0 1 0 0,1 0-1 0 0,0 0 0 0 0,0 0 1 0 0,1 0-1 0 0,-1-1 1 0 0,1 1-1 0 0,-1-1 1 0 0,1 0-1 0 0,0 0 1 0 0,-1 0-1 0 0,1-1 1 0 0,0 1-1 0 0,0-1 1 0 0,0 0-1 0 0,1 0 1 0 0,-1-1-1 0 0,0 1 1 0 0,0-1-1 0 0,0 0 1 0 0,0 0-1 0 0,1 0 1 0 0,-1 0-1 0 0,0-1 1 0 0,0 0-1 0 0,0 0 1 0 0,1 0-48 0 0,19-14 168 0 0,-1-2 0 0 0,0 0 1 0 0,-1-2-1 0 0,-1 0 1 0 0,0-1-1 0 0,2-6-168 0 0,23-21 67 0 0,85-82-5 0 0,53-36-56 0 0,-184 166-7 0 0,-1-1 0 0 0,1 1 0 0 0,0-1 0 0 0,-1 1 0 0 0,1-1 0 0 0,0 1-1 0 0,-1 0 1 0 0,1-1 0 0 0,0 1 0 0 0,0-1 0 0 0,0 1 0 0 0,0 0 0 0 0,-1-1 0 0 0,1 1 0 0 0,0 0-1 0 0,0-1 1 0 0,0 1 0 0 0,0 0 0 0 0,0-1 0 0 0,0 1 0 0 0,1-1 0 0 0,-1 1 0 0 0,0 0-1 0 0,0-1 1 0 0,0 1 0 0 0,1-1 0 0 0,-1 1 0 0 0,0 0 0 0 0,1-1 0 0 0,-1 1 0 0 0,0-1 0 0 0,1 1-1 0 0,-1-1 1 0 0,1 1 0 0 0,-1-1 0 0 0,0 1 0 0 0,1-1 0 0 0,-1 0 0 0 0,1 1 0 0 0,0-1-1 0 0,-1 0 1 0 0,1 1 0 0 0,-1-1 0 0 0,1 0 0 0 0,-1 0 0 0 0,1 1 0 0 0,0-1 0 0 0,-1 0 0 0 0,1 0-1 0 0,0 0 1 0 0,-1 0 0 0 0,1 0 0 0 0,0 0 0 0 0,-1 0 0 0 0,1 0 0 0 0,-1 0 0 0 0,1 0 0 0 0,0 0-1 0 0,-1-1 1 0 0,1 1 0 0 0,0 0 0 0 0,-1 0 0 0 0,1-1 0 0 0,-1 1 1 0 0,-1 18 65 0 0,-23 398 283 0 0,19-309-542 0 0,-5-1 0 0 0,-4 0 0 0 0,-4-1 0 0 0,-5-1 1 0 0,-5-1-1 0 0,-24 56 194 0 0,44-142-25 0 0,0-1 1 0 0,0 1-1 0 0,-2-2 0 0 0,0 1 1 0 0,0-1-1 0 0,-2 0 1 0 0,-5 5 24 0 0,12-15 13 0 0,0 0 0 0 0,0-1 0 0 0,0 1 0 0 0,0-1 1 0 0,-1 0-1 0 0,0 0 0 0 0,1-1 0 0 0,-1 0 1 0 0,-1 0-1 0 0,1 0 0 0 0,0-1 0 0 0,-1 1 0 0 0,1-2 1 0 0,-1 1-1 0 0,0-1 0 0 0,1 0 0 0 0,-1 0 0 0 0,0-1 1 0 0,0 0-1 0 0,0 0 0 0 0,-2-1-13 0 0,4-1 9 0 0,0-1-1 0 0,1 0 1 0 0,-1 0-1 0 0,1-1 1 0 0,0 1-1 0 0,0-1 1 0 0,0 0-1 0 0,0 0 1 0 0,1 0-1 0 0,0-1 1 0 0,0 1-1 0 0,0-1 1 0 0,0 0-1 0 0,1 0 1 0 0,-1 0-1 0 0,1 0 1 0 0,1 0 0 0 0,-1 0-1 0 0,1 0 1 0 0,-1-1-1 0 0,2 1 1 0 0,-1-1-1 0 0,1 1 1 0 0,-1-1-1 0 0,2 1 1 0 0,-1-1-1 0 0,0 1 1 0 0,1-1-1 0 0,0 1 1 0 0,0 0-1 0 0,1-2-8 0 0,-1-11 47 0 0,3-11-68 0 0,1 2 0 0 0,2-1 0 0 0,1 1 0 0 0,1 0 1 0 0,1 0-1 0 0,2 1 0 0 0,0 1 0 0 0,2 0 0 0 0,1 0 0 0 0,1 2 0 0 0,0 0 0 0 0,2 1 1 0 0,1 0-1 0 0,20-17 21 0 0,-30 29-98 0 0,29-40-2571 0 0,-26 33-1169 0 0,-2 0-3712 0 0,-5 9-2403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4329 0 0,'0'0'3414'0'0,"0"0"-1422"0"0,0 0-473 0 0,0 0 2 0 0,0 0-69 0 0,0 0-184 0 0,0 0-257 0 0,0 0-267 0 0,0 0-177 0 0,0 0-140 0 0,0 0-70 0 0,0 0-63 0 0,0 0-69 0 0,-7 6-34 0 0,-22 16-38 0 0,29-22-125 0 0,0 0-1 0 0,0 0 0 0 0,1 0 1 0 0,-1 0-1 0 0,0 0 1 0 0,0 0-1 0 0,1 0 0 0 0,-1 0 1 0 0,0 0-1 0 0,1 0 1 0 0,-1 0-1 0 0,0 0 0 0 0,0 0 1 0 0,0 0-1 0 0,1 0 0 0 0,-1 0 1 0 0,0 1-1 0 0,0-1 1 0 0,1 0-1 0 0,-1 0 0 0 0,0 0 1 0 0,0 0-1 0 0,0 1 1 0 0,0-1-1 0 0,1 0 0 0 0,-1 0 1 0 0,0 0-1 0 0,0 1 1 0 0,0-1-1 0 0,0 0 0 0 0,0 0 1 0 0,0 1-1 0 0,1-1 1 0 0,-1 0-1 0 0,0 0 0 0 0,0 1 1 0 0,0-1-1 0 0,0 0 1 0 0,0 1-28 0 0,1-2 151 0 0,80-58 2153 0 0,-173 124-993 0 0,131-67-2029 0 0,-26-1-636 0 0,-4 2-2613 0 0,-7 1-4331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27.4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 44 0 0 0,'-2'-9'0'0'0,"2"4"0"0"0,16-17 119 0 0,-13 19 1875 0 0,1-1 2896 0 0,-3 6 6875 0 0,-1-1-11497 0 0,-13 14 1106 0 0,-88 73-1214 0 0,4 7-39 0 0,36-47 162 0 0,123-84-291 0 0,82-89 395 0 0,-58 47-266 0 0,-70 71 72 0 0,-21 10 491 0 0,-43 20-694 0 0,-57 62-18 0 0,-1 13 122 0 0,37-39-86 0 0,32-51 247 0 0,16 3-196 0 0,-4 4-14 0 0,-18 3 235 0 0,26-4-190 0 0,17-13-85 0 0,0-1 4 0 0,0 0 5 0 0,0 0-5 0 0,0 0-5 0 0,0 0-16 0 0,0 0-7 0 0,0 0-9 0 0,0 0 4 0 0,0 0 7 0 0,0 0 1 0 0,0 0-4 0 0,34-18-225 0 0,63-32 314 0 0,57-69-45 0 0,-51 33-76 0 0,-57 50 12 0 0,-44 36-852 0 0,0-2 2132 0 0,-2 1-5471 0 0,0 0-4846 0 0,0 1-768 0 0</inkml:trace>
  <inkml:trace contextRef="#ctx0" brushRef="#br0" timeOffset="1753.016">3734 195 0 0 0,'0'0'513'0'0,"0"0"182"0"0,0 0 128 0 0,0 0 101 0 0,1-4-14 0 0,-1 1 145 0 0,-2-14-1404 0 0,-3 13 5319 0 0,-6 3 6670 0 0,17 24-11359 0 0,-2-10-199 0 0,1 0 1 0 0,1 0 0 0 0,-1 0-1 0 0,2-1 1 0 0,0 1-1 0 0,1-2 1 0 0,0 1-1 0 0,0-1 1 0 0,1 0-1 0 0,7 5-82 0 0,42 62 128 0 0,-19-5 238 0 0,7-18-231 0 0,-64-66 1317 0 0,-43-96-1461 0 0,-4-10 66 0 0,40 91 62 0 0,1 9-98 0 0,24 16-10 0 0,0 1 3 0 0,0 0-3 0 0,0 0-16 0 0,5 14-44 0 0,13 16-114 0 0,0 0 63 0 0,82 135 298 0 0,-68-117-132 0 0,-30-41 519 0 0,0-3-2204 0 0,2-4-8334 0 0,-3 0-1174 0 0</inkml:trace>
  <inkml:trace contextRef="#ctx0" brushRef="#br0" timeOffset="7398.516">2026 818 0 0 0,'0'0'556'0'0,"0"0"212"0"0,0 0 219 0 0,0 0 176 0 0,0 0 104 0 0,0 0 19 0 0,0 0-62 0 0,1-12 3190 0 0,0 6 6307 0 0,-52 49-9815 0 0,-46 64-614 0 0,18-32 265 0 0,77-66-538 0 0,2-8-5 0 0,0 2 1797 0 0,-13 4-1761 0 0,-51 45 50 0 0,19-4-103 0 0,6-19 117 0 0,-3-10 447 0 0,32-12-774 0 0,36-7 66 0 0,107-11 244 0 0,5 0-88 0 0,-100 11-6 0 0,114 29-100 0 0,-111-21 6 0 0,-41-8 95 0 0,26 4-21 0 0,23 0-82 0 0,-48-4 90 0 0,-1 0 5 0 0,0 0 21 0 0,0 3 1 0 0,0-3-9 0 0,0 0-28 0 0,0 0-9 0 0,0 0 14 0 0,0 0 12 0 0,0 0-10 0 0,0 0 22 0 0,0 0 0 0 0,0 0-15 0 0,0 0 14 0 0,0 0 2 0 0,0 0 5 0 0,0 0 5 0 0,0 0-5 0 0,0 0-1 0 0,0 0 12 0 0,0 0-25 0 0,0 0 5 0 0,0 0 8 0 0,0 0 6 0 0,0 0 26 0 0,0 0 13 0 0,0 0-24 0 0,0 0 5 0 0,0 0-9 0 0,0 0-9 0 0,0 0 15 0 0,0 0 13 0 0,0 0-6 0 0,0 0 10 0 0,0 0 8 0 0,0 0 6 0 0,0 0 20 0 0,-28-30 161 0 0,-22-49-69 0 0,-12-36 73 0 0,8 30-120 0 0,23 56-60 0 0,22 18-481 0 0,7 3 682 0 0,12 4-14382 0 0,-10 4 14032 0 0,5 0-11348 0 0</inkml:trace>
  <inkml:trace contextRef="#ctx0" brushRef="#br0" timeOffset="8063.035">2506 718 4153 0 0,'0'0'1272'0'0,"0"0"-293"0"0,0 0-57 0 0,0 0 176 0 0,0 0 217 0 0,0 0 142 0 0,0 0-5 0 0,0 0-177 0 0,0 0-245 0 0,0 0-281 0 0,0 0-218 0 0,0 0-116 0 0,0 0-27 0 0,-5-4 36 0 0,-27-21 480 0 0,-28 28 1175 0 0,17 23-1197 0 0,42-25-855 0 0,0 1 1 0 0,1 0-1 0 0,-1 0 1 0 0,0 0-1 0 0,1 0 1 0 0,-1 0-1 0 0,1 0 1 0 0,0 0-1 0 0,-1 1 1 0 0,1-1-1 0 0,0 0 1 0 0,0 0-1 0 0,1 0 1 0 0,-1 0-1 0 0,0 0 1 0 0,1 0-1 0 0,-1 0 1 0 0,1 0-1 0 0,-1 0 1 0 0,1 0-1 0 0,0 0 1 0 0,0 0-1 0 0,0 0 1 0 0,0-1-1 0 0,0 1 1 0 0,1 0-1 0 0,-1-1 1 0 0,1 1-1 0 0,0 0-27 0 0,119 79 337 0 0,-117-78-324 0 0,1 0 0 0 0,0 1 0 0 0,-1-1 0 0 0,0 1 0 0 0,1-1 0 0 0,-2 1 0 0 0,1 1 0 0 0,0-1-1 0 0,-1 0 1 0 0,0 1 0 0 0,0 0 0 0 0,0 0 0 0 0,0 0 0 0 0,-1 0 0 0 0,0 0-13 0 0,-1 2 87 0 0,0 1-1 0 0,0-1 1 0 0,-1 0 0 0 0,0 0 0 0 0,-1 0 0 0 0,1 1-1 0 0,-2-1 1 0 0,1 0 0 0 0,-1 0 0 0 0,0 0-1 0 0,0-1 1 0 0,0 1 0 0 0,-1 0 0 0 0,-1-1 0 0 0,1 1-1 0 0,-1-1 1 0 0,0 0 0 0 0,0 0 0 0 0,0-1-1 0 0,-1 1 1 0 0,0-1 0 0 0,0 0 0 0 0,-1 0 0 0 0,1-1-1 0 0,-1 0 1 0 0,0 0 0 0 0,0 0 0 0 0,-2 0-87 0 0,-70 8 403 0 0,63-12-362 0 0,12 0-50 0 0,-1-1 1 0 0,0 0-1 0 0,1 0 0 0 0,-1 0 1 0 0,1 0-1 0 0,-1-1 1 0 0,1 1-1 0 0,0-1 1 0 0,-1 0-1 0 0,1 0 0 0 0,0 0 1 0 0,0-1-1 0 0,1 1 1 0 0,-1-1-1 0 0,0 1 1 0 0,1-1-1 0 0,-1-1 9 0 0,-1 1-58 0 0,4 2-83 0 0,0 0-1 0 0,0 0 1 0 0,0 1 0 0 0,0-1 0 0 0,0 0-1 0 0,0 0 1 0 0,0 0 0 0 0,0 1 0 0 0,1-1 0 0 0,-1 0-1 0 0,0 0 1 0 0,0 0 0 0 0,1 1 0 0 0,-1-1-1 0 0,0 0 1 0 0,1 0 0 0 0,-1 1 0 0 0,1-1 0 0 0,-1 0-1 0 0,1 1 1 0 0,-1-1 0 0 0,1 1 0 0 0,-1-1-1 0 0,1 0 1 0 0,-1 1 0 0 0,1-1 0 0 0,0 1 0 0 0,0 0-1 0 0,-1-1 1 0 0,1 1 0 0 0,0 0 0 0 0,0-1-1 0 0,-1 1 1 0 0,1 0 0 0 0,0 0 0 0 0,0-1 0 0 0,0 1 141 0 0,9-3-5984 0 0,-4-1-5497 0 0</inkml:trace>
  <inkml:trace contextRef="#ctx0" brushRef="#br0" timeOffset="12764.982">3618 339 0 0 0,'2'-6'29'0'0,"-2"5"138"0"0,0 1 113 0 0,0 0 40 0 0,0 0 26 0 0,0 0 22 0 0,0 0-10 0 0,0 0-27 0 0,0 0-41 0 0,0 0-2 0 0,0 0 41 0 0,0 0 52 0 0,0 0 48 0 0,0 0 51 0 0,0 0 26 0 0,0 0 36 0 0,0 0 50 0 0,0 0 19 0 0,0 0-3 0 0,0 0 9 0 0,0 0-38 0 0,-5 6 4523 0 0,-11 4-3231 0 0,2-1-1006 0 0,-29 24 162 0 0,12-10-629 0 0,-39 18 228 0 0,-44 18-274 0 0,53-30-3 0 0,-57 8 280 0 0,33-4-485 0 0,15-8 6 0 0,2-3-20 0 0,18-4 35 0 0,9-6 39 0 0,15-5 100 0 0,13-7-435 0 0,13 0-1 0 0,0 0-133 0 0,0 0-294 0 0,0 0-577 0 0,2 0-7259 0 0,0 0-1754 0 0</inkml:trace>
  <inkml:trace contextRef="#ctx0" brushRef="#br0" timeOffset="15229.138">1593 807 0 0 0,'0'0'376'0'0,"0"0"384"0"0,0 0 224 0 0,0 0 58 0 0,0 0-15 0 0,0 0 16 0 0,0 0 36 0 0,-8 11 5385 0 0,-56-19-149 0 0,-86-47-3746 0 0,64-4-1641 0 0,42 38-761 0 0,-40-13 181 0 0,-32-25 48 0 0,6 0 103 0 0,31 19-199 0 0,37 17-93 0 0,-24-24 105 0 0,-2-2-53 0 0,-55-20-91 0 0,68 29 146 0 0,57 58-648 0 0,26 52 363 0 0,6 58 28 0 0,-32-51-63 0 0,-2-77 24 0 0,0 0 1 0 0,0 0-1 0 0,1 0 1 0 0,-1-1-1 0 0,0 1 1 0 0,0 0 0 0 0,0 0-1 0 0,1 0 1 0 0,-1 0-1 0 0,0 0 1 0 0,0 0-1 0 0,0 0 1 0 0,1 0-1 0 0,-1-1 1 0 0,0 1 0 0 0,0 0-1 0 0,0 0 1 0 0,1 0-1 0 0,-1 0 1 0 0,0 0-1 0 0,0 0 1 0 0,1 0-1 0 0,-1 0 1 0 0,0 0-1 0 0,0 1 1 0 0,0-1 0 0 0,1 0-1 0 0,-1 0 1 0 0,0 0-1 0 0,0 0 1 0 0,1 0-1 0 0,-1 0 1 0 0,0 0-1 0 0,0 0 1 0 0,0 1 0 0 0,0-1-1 0 0,1 0 1 0 0,-1 0-1 0 0,0 0 1 0 0,0 0-1 0 0,0 1-18 0 0,15-37 71 0 0,-9 20-69 0 0,138-197 17 0 0,-100 169 22 0 0,-43 40 37 0 0,-2 4-77 0 0,1 0 16 0 0,0 0 2 0 0,0 0 5 0 0,0 0 8 0 0,0 0 4 0 0,0 0-12 0 0,0 0-8 0 0,-23 0 139 0 0,-157 29-191 0 0,151-25-154 0 0,48-16-995 0 0,17-2-730 0 0,-11 7-3943 0 0,-19 4 2342 0 0,6 2-8086 0 0</inkml:trace>
  <inkml:trace contextRef="#ctx0" brushRef="#br0" timeOffset="17353.654">3649 376 0 0 0,'0'0'560'0'0,"0"0"422"0"0,0 0 119 0 0,0 0-19 0 0,0 0-27 0 0,0 0-43 0 0,0 0-87 0 0,0 0-84 0 0,0 0-107 0 0,0 0-84 0 0,0 0-71 0 0,0 0-59 0 0,0 0-51 0 0,0 0-30 0 0,0 0-35 0 0,0 0-37 0 0,0 0 5 0 0,0 0-21 0 0,0 0-2 0 0,0 0 18 0 0,0 0-6 0 0,0 0 21 0 0,0 0 14 0 0,0 0 2 0 0,0 0 25 0 0,0 0 24 0 0,0 0 14 0 0,-5 1 3477 0 0,-19 1-2983 0 0,-180-79 1375 0 0,147 45-697 0 0,60 102-1424 0 0,16 25-182 0 0,-17-80-29 0 0,0 0 0 0 0,0 0 0 0 0,-2 0 0 0 0,0 0 0 0 0,0 0 0 0 0,-1 0 0 0 0,-1 0 0 0 0,-1 0 0 0 0,-3 10 2 0 0,-9 36 134 0 0,55-102 92 0 0,204-161 129 0 0,-213 169-169 0 0,-29 31 669 0 0,-3 3-4484 0 0,-2-1-4029 0 0,3 0-4223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6609 0 0,'0'0'2240'0'0,"0"0"-703"0"0,0 0-110 0 0,0 0 146 0 0,0 0 18 0 0,0 0-106 0 0,0 0-317 0 0,0 0-345 0 0,0 0-249 0 0,0 0-190 0 0,0 0-113 0 0,0 0-59 0 0,-4 1-4 0 0,-22 23 346 0 0,11 2-101 0 0,36-38 561 0 0,24-15 19 0 0,-42 26-219 0 0,-19 10-1125 0 0,13-4-2333 0 0,7-5-4097 0 0,-1 0-4260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5649 0 0,'0'0'1726'0'0,"0"0"-124"0"0,0 0 37 0 0,0 0 76 0 0,0 0 4 0 0,0 0-216 0 0,0 0-322 0 0,0 0-270 0 0,0 0-184 0 0,0 0-88 0 0,0 0 16 0 0,0 0 22 0 0,0 0-16 0 0,7-6-20 0 0,-3 2-514 0 0,1 1 0 0 0,-1-1 0 0 0,1 1 0 0 0,0 0 0 0 0,-1 1 0 0 0,1-1 0 0 0,1 1 0 0 0,-1 0 0 0 0,0 0 0 0 0,1 0 0 0 0,-1 1 0 0 0,0 0 0 0 0,1 0 0 0 0,0 0 0 0 0,3 1-127 0 0,188 11 2398 0 0,-1-4-1672 0 0,-137-14-844 0 0,-50-24-3338 0 0,-10 12-1527 0 0,1 10-2129 0 0,0 2-3893 0 0</inkml:trace>
  <inkml:trace contextRef="#ctx0" brushRef="#br0" timeOffset="10556.734">398 111 0 0 0,'-6'-41'0'0'0,"-6"8"4176"0"0,-8-4 10472 0 0,20 37-14329 0 0,0 0 5 0 0,0 0-5 0 0,0 0-18 0 0,0 0-26 0 0,0 0-19 0 0,0 0-18 0 0,0 0-19 0 0,0 0-16 0 0,0 0-31 0 0,0 0-15 0 0,0 0 7 0 0,0 0-1 0 0,0 0 4 0 0,0 0-1 0 0,0 0 1 0 0,0 0 16 0 0,0 0-4 0 0,0 0 19 0 0,0 0-7 0 0,0 0-10 0 0,-9 45 920 0 0,-25 297 479 0 0,10-170-1265 0 0,15-53-26 0 0,9-98-236 0 0,0-20-51 0 0,0-1 8 0 0,0 0-4 0 0,0 0-13 0 0,0 0 14 0 0,0 0-9 0 0,0 0 4 0 0,0 0-14 0 0,0 0 1 0 0,0 0 24 0 0,0 0 13 0 0,0 0-14 0 0,0 0-11 0 0,0 0-18 0 0,0 0 19 0 0,0 0-12 0 0,0 0-5 0 0,0 0 4 0 0,0 29 47 0 0,0-29-29 0 0,0 0 1 0 0,0 0-25 0 0,0-1-3723 0 0,0-2 2309 0 0,0-1-6428 0 0,0 1-3965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77 262 0 0 0,'0'0'0'0'0,"0"-1"1"0"0,0 1-1 0 0,0 0 1 0 0,1-1-1 0 0,-1 1 1 0 0,0-1-1 0 0,0 1 1 0 0,0-1-1 0 0,0 1 1 0 0,0-1-1 0 0,0 1 1 0 0,0-1-1 0 0,0 1 1 0 0,0-1-1 0 0,-1 1 1 0 0,1 0-1 0 0,0-1 1 0 0,0 1-1 0 0,0-1 1 0 0,0 1-1 0 0,-1-1 1 0 0,1 1-1 0 0,0 0 1 0 0,-1-1-1 0 0,1 1 1 0 0,0 0-1 0 0,0-1 1 0 0,-1 1-1 0 0,1 0 0 0 0,-1-1 1 0 0,1 1-1 0 0,0 0 1 0 0,-1 0-1 0 0,1-1 1 0 0,-1 1-1 0 0,1 0 1 0 0,0 0-1 0 0,-1 0 1 0 0,1 0-1 0 0,-1 0 1 0 0,1-1-1 0 0,-1 1 1 0 0,1 0-1 0 0,-1 0 1 0 0,1 0-1 0 0,-1 0 1 0 0,1 0-1 0 0,0 0 1 0 0,-1 1-1 0 0,1-1 1 0 0,-1 0-1 0 0,1 0 1 0 0,-1 0-1 0 0,1 0 1 0 0,-1 0-1 0 0,1 1 0 0 0,0-1 1 0 0,-1 0-1 0 0,1 0 1 0 0,-1 1-1 0 0,1-1 1 0 0,0 0-1 0 0,-1 1 1 0 0,1-1-1 0 0,0 0 1 0 0,0 1-1 0 0,-1-1 0 0 0,-6 3 709 0 0,7-5 8638 0 0,9-3-4524 0 0,15 5-2548 0 0,-17 1-2039 0 0,-1-1 1 0 0,0 1-1 0 0,0-1 0 0 0,0-1 0 0 0,1 1 1 0 0,-1-1-1 0 0,0 0 0 0 0,0-1 0 0 0,0 1 0 0 0,0-1 1 0 0,0 0-1 0 0,-1-1 0 0 0,1 1 0 0 0,-1-1 1 0 0,1 0-1 0 0,0-1-236 0 0,8-5 144 0 0,1-1 1 0 0,-2-1-1 0 0,1 0 1 0 0,-2-1-1 0 0,1 0 0 0 0,-2-1 1 0 0,1 0-1 0 0,-2-1 1 0 0,0 0-1 0 0,-1 0 1 0 0,0-1-1 0 0,-1-1 1 0 0,2-4-145 0 0,1-19 705 0 0,-11 38-560 0 0,0 1-1 0 0,0 0-34 0 0,0 0-49 0 0,-28 77-76 0 0,23-55 44 0 0,1 1 0 0 0,1 0-1 0 0,1 0 1 0 0,1 0 0 0 0,1 0-1 0 0,1 1 1 0 0,1-1 0 0 0,4 18-29 0 0,57 339 213 0 0,-57-329-204 0 0,-3 0 0 0 0,-1 1-1 0 0,-3 0 1 0 0,-3 6-9 0 0,2-39-1 0 0,-2 0 0 0 0,0 0 1 0 0,-1-1-1 0 0,-1 1 0 0 0,-1-1 0 0 0,0 0 1 0 0,-7 10 0 0 0,9-19 0 0 0,-1 0 0 0 0,0-1 1 0 0,-1 0-1 0 0,1 0 1 0 0,-2 0-1 0 0,1-1 0 0 0,-1 0 1 0 0,0 0-1 0 0,-1-1 1 0 0,1 0-1 0 0,-1 0 0 0 0,0-1 1 0 0,-1 0-1 0 0,1-1 1 0 0,-1 0-1 0 0,0-1 0 0 0,0 0 1 0 0,0 0-1 0 0,-1-1 1 0 0,1 0-1 0 0,-1-1 1 0 0,1 0-1 0 0,-4-1 0 0 0,8 1 11 0 0,0-1 1 0 0,0 1-1 0 0,0-1 1 0 0,0 0-1 0 0,-1-1 1 0 0,1 1-1 0 0,0-1 1 0 0,0-1-1 0 0,0 1 1 0 0,0-1-1 0 0,1 0 1 0 0,-1 0-1 0 0,0-1 1 0 0,1 1-1 0 0,0-1 1 0 0,-1-1-1 0 0,1 1 1 0 0,0-1-1 0 0,1 1 1 0 0,-1-2-1 0 0,0 0-11 0 0,3 1 4 0 0,1 0-1 0 0,0-1 0 0 0,0 1 0 0 0,0-1 0 0 0,0 1 1 0 0,1-1-1 0 0,0 1 0 0 0,0-1 0 0 0,0 1 1 0 0,0-1-1 0 0,1 1 0 0 0,0-1 0 0 0,0 1 0 0 0,0-1 1 0 0,0 1-1 0 0,1 0 0 0 0,0-1 0 0 0,0 1 1 0 0,0 0-1 0 0,0 0 0 0 0,0 0 0 0 0,1 1 0 0 0,0-1 1 0 0,2-2-4 0 0,177-194 385 0 0,-165 183-310 0 0,1-4 14 0 0,0 1 0 0 0,2 1 1 0 0,0 1-1 0 0,1 1 1 0 0,1 0-1 0 0,0 2 0 0 0,1 1 1 0 0,1 0-1 0 0,0 2 0 0 0,1 1 1 0 0,20-7-90 0 0,-38 16 16 0 0,0 0 0 0 0,0 1 0 0 0,0 0 0 0 0,0 0 1 0 0,1 0-1 0 0,-1 1 0 0 0,0 0 0 0 0,0 0 0 0 0,0 1 1 0 0,1 0-1 0 0,-1 0 0 0 0,0 1 0 0 0,0 0 0 0 0,0 0 1 0 0,-1 1-1 0 0,1 0 0 0 0,-1 0 0 0 0,1 0 0 0 0,-1 1 0 0 0,0 0 1 0 0,0 0-1 0 0,0 0 0 0 0,-1 1 0 0 0,0 0 0 0 0,0 0 1 0 0,0 1-1 0 0,0-1 0 0 0,3 7-16 0 0,39 78 313 0 0,-47-89-293 0 0,0-1 7 0 0,0 0-2 0 0,0 0 22 0 0,0 0-4 0 0,0 0 3 0 0,-11-15-51 0 0,-5 0-725 0 0,-18-21-1194 0 0,16 10-6550 0 0,12 15-3292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6577 0 0,'0'0'875'0'0,"0"0"-117"0"0,0 0 270 0 0,0 0 328 0 0,0 0 170 0 0,0 0 42 0 0,0 0-150 0 0,0 0-145 0 0,0 0-88 0 0,0 0-156 0 0,0 0-122 0 0,0 0-92 0 0,0 0-64 0 0,22-7-62 0 0,70-23-59 0 0,-20-14 414 0 0,-26 4-603 0 0,-2-2 1 0 0,-1-2-1 0 0,-3-1 1 0 0,-2-2-1 0 0,-1-2 1 0 0,21-40-442 0 0,-44 77 208 0 0,-14 34-22 0 0,-1 1-75 0 0,2 4 4 0 0,0 19 16 0 0,2-1 0 0 0,1 1 1 0 0,3-1-1 0 0,8 23-131 0 0,34 70 103 0 0,-48-136-881 0 0,9 14 2539 0 0,-5-11-3619 0 0,0-3-3298 0 0,0-2-4626 0 0,-3 0-1731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8210 0 0,'0'0'1479'0'0,"0"0"-324"0"0,0 0 76 0 0,0 0 180 0 0,0 0 100 0 0,0 0-60 0 0,0 0-267 0 0,0 0-289 0 0,0 0-182 0 0,0 0-90 0 0,0 0-64 0 0,0 0-14 0 0,7 3 1352 0 0,-36 26-1355 0 0,-17 12-366 0 0,46-41-188 0 0,0 0 12 0 0,0 0-6 0 0,0 0-5 0 0,0 0 16 0 0,0 0 2 0 0,7-1 64 0 0,0 0 0 0 0,0-1 0 0 0,-1 1 0 0 0,1-2 0 0 0,0 1 0 0 0,-1-1 1 0 0,0 0-1 0 0,0 0 0 0 0,0-1 0 0 0,0 0 0 0 0,0 0 0 0 0,0 0-71 0 0,39-23 367 0 0,-148 111 1066 0 0,89-53-3513 0 0,19-24-2123 0 0,6-4-4091 0 0,-5-3-2995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7898 0 0,'0'0'1376'0'0,"0"0"32"0"0,0 0 279 0 0,0 0 191 0 0,0 0-14 0 0,0 0-299 0 0,0 0-357 0 0,0 0-260 0 0,0 0-206 0 0,0 0-143 0 0,0 0-95 0 0,0 0-62 0 0,0 0-63 0 0,-9 3-29 0 0,-46 20 246 0 0,34-6 169 0 0,20-16-742 0 0,0-1-62 0 0,49 3-92 0 0,14-25 294 0 0,-120 48 897 0 0,44-20-873 0 0,2 1-771 0 0,32-5-1106 0 0,-4-2-1108 0 0,-7 0-3764 0 0,-2 0-4964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9434 0 0,'0'0'1624'0'0,"0"0"-469"0"0,0 0-336 0 0,0 0-108 0 0,0 0 77 0 0,0 0 94 0 0,0 0 50 0 0,0 0-27 0 0,0 0-119 0 0,0 0-111 0 0,0 0-115 0 0,0 0-83 0 0,26 0-50 0 0,131 0 350 0 0,37 1 828 0 0,-192-2-1586 0 0,0 1-1 0 0,-1 0 1 0 0,1 0 0 0 0,0 0-1 0 0,0 0 1 0 0,-1 0 0 0 0,1 0-1 0 0,0 0 1 0 0,0 0 0 0 0,-1 1-1 0 0,1-1 1 0 0,0 1 0 0 0,-1-1 0 0 0,1 1-1 0 0,0 0 1 0 0,-1 0 0 0 0,1-1-1 0 0,-1 1 1 0 0,1 0 0 0 0,-1 1-1 0 0,0-1 1 0 0,1 0 0 0 0,-1 0 0 0 0,0 0-1 0 0,0 1 1 0 0,0-1 0 0 0,0 1-1 0 0,0-1 1 0 0,0 1 0 0 0,0-1-1 0 0,0 1 1 0 0,0-1 0 0 0,-1 1 0 0 0,1 0-1 0 0,-1-1 1 0 0,1 1 0 0 0,-1 0-1 0 0,0 0 1 0 0,0-1 0 0 0,0 1-1 0 0,0 0 1 0 0,0 0 0 0 0,0-1-1 0 0,0 1 1 0 0,0 0 0 0 0,-1 0 0 0 0,1-1-1 0 0,-1 1 1 0 0,1 0 0 0 0,-1 0-19 0 0,-68 88 522 0 0,46-67-468 0 0,-209 238 231 0 0,225-252-280 0 0,0 0 0 0 0,1 0-1 0 0,1 0 1 0 0,-1 1 0 0 0,1 0-1 0 0,1 0 1 0 0,0 0 0 0 0,0 1 0 0 0,1-1-1 0 0,1 1 1 0 0,0 0 0 0 0,0 0-1 0 0,1 0 1 0 0,0 0 0 0 0,1 0 0 0 0,0 0-1 0 0,2 10-4 0 0,1-17 31 0 0,0 0-1 0 0,1 0 1 0 0,-1 0 0 0 0,1 0-1 0 0,0-1 1 0 0,0 1 0 0 0,0-1-1 0 0,1 0 1 0 0,-1 0-1 0 0,1-1 1 0 0,0 1 0 0 0,-1-1-1 0 0,1 0 1 0 0,0 0 0 0 0,0 0-1 0 0,0-1 1 0 0,1 0-1 0 0,-1 0 1 0 0,0 0 0 0 0,0-1-1 0 0,1 0 1 0 0,-1 0 0 0 0,0 0-1 0 0,1-1 1 0 0,-1 1 0 0 0,0-1-1 0 0,0 0 1 0 0,3-2-31 0 0,168-44 965 0 0,-97 29-958 0 0,-79 18-80 0 0,0 0-11 0 0,0 0-54 0 0,0 0-31 0 0,0 0-18 0 0,0 0-76 0 0,0 0-70 0 0,0 0-136 0 0,-27-4-9598 0 0,25 4 7233 0 0,0 0-7380 0 0</inkml:trace>
  <inkml:trace contextRef="#ctx0" brushRef="#br0" timeOffset="337.88">0 299 9618 0 0,'0'0'2530'0'0,"0"0"-547"0"0,0 0-440 0 0,0 0-255 0 0,0 0-271 0 0,0 0-249 0 0,0 0-183 0 0,0 0-58 0 0,0 0 37 0 0,0 0 80 0 0,0 0 8 0 0,0 0-26 0 0,0 0-30 0 0,23 4-36 0 0,73 8-13 0 0,36-17 782 0 0,127-32-315 0 0,-227 34-1272 0 0,14-1 165 0 0,-15 4-8434 0 0,-31 0 1055 0 0,0-3-2569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5329 0 0,'0'0'1723'0'0,"0"0"-341"0"0,0 0-53 0 0,0 0 146 0 0,0 0 74 0 0,0 0-44 0 0,0 0-139 0 0,0 0-214 0 0,0 0-156 0 0,0 0-94 0 0,0 0-86 0 0,0 0-53 0 0,0 0-39 0 0,33-4-52 0 0,102-14-62 0 0,87-4 1442 0 0,-36 18-2216 0 0,-186 4-61 0 0,0 0-67 0 0,0 0-72 0 0,0 0-60 0 0,0 0-74 0 0,-18-15-8748 0 0,11 12 2593 0 0,3-1 174 0 0</inkml:trace>
  <inkml:trace contextRef="#ctx0" brushRef="#br0" timeOffset="341.405">284 0 4849 0 0,'0'0'1879'0'0,"0"0"-271"0"0,0 0-79 0 0,0 0 83 0 0,0 0-2 0 0,0 0-171 0 0,0 0-187 0 0,0 0-185 0 0,0 0-128 0 0,0 0-59 0 0,0 0-105 0 0,0 0-118 0 0,0 0-78 0 0,5 16-55 0 0,28 102 856 0 0,-31-89-1046 0 0,-1 0-1 0 0,-1 1 1 0 0,-2-1-1 0 0,-1 0 1 0 0,-1 1-1 0 0,-2-2 0 0 0,-8 28-333 0 0,-20 175-220 0 0,38-205-2055 0 0,2-23-1725 0 0,5-5-4117 0 0,-7-2-2184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0 842 0 0 0,'0'0'896'0'0,"0"0"171"0"0,0 0 53 0 0,0 0-113 0 0,0 0-45 0 0,0 0 61 0 0,0 0 137 0 0,0 0 131 0 0,0 0 24 0 0,0 0-90 0 0,0 0-120 0 0,16-3-80 0 0,48-8-105 0 0,2-22 1374 0 0,-40 17-1877 0 0,-2-2-1 0 0,0 0 1 0 0,-1-1-1 0 0,-1-1 1 0 0,-1-1-1 0 0,-1-1 0 0 0,10-14-416 0 0,-22 25 73 0 0,0 1 0 0 0,-1-1 0 0 0,-1 0-1 0 0,0 0 1 0 0,0-1 0 0 0,-1 0 0 0 0,-1 0 0 0 0,0 0-1 0 0,2-10-72 0 0,-6 15 61 0 0,1 6-39 0 0,-1 1 1 0 0,0-1-1 0 0,1 0 0 0 0,-1 1 1 0 0,0-1-1 0 0,0 1 1 0 0,1-1-1 0 0,-1 0 0 0 0,0 1 1 0 0,0-1-1 0 0,0 0 1 0 0,0 1-1 0 0,0-1 0 0 0,0 0 1 0 0,0 1-1 0 0,0-1 1 0 0,0 0-1 0 0,0 1 0 0 0,-1-1 1 0 0,1 0-1 0 0,0 1 1 0 0,0-1-1 0 0,-1 0 0 0 0,1 1 1 0 0,0-1-1 0 0,-1 1 1 0 0,1-1-1 0 0,0 1 0 0 0,-1-1 1 0 0,1 1-1 0 0,-1-1 1 0 0,1 1-1 0 0,-1-1 0 0 0,1 1 1 0 0,-1-1-1 0 0,1 1 1 0 0,-1 0-1 0 0,0-1 0 0 0,1 1 1 0 0,-1 0-1 0 0,1 0 1 0 0,-1-1-1 0 0,0 1 0 0 0,1 0 1 0 0,-1 0-1 0 0,0 0-22 0 0,-18 33 114 0 0,8-5 33 0 0,2 1 0 0 0,1 0 0 0 0,2 0 0 0 0,0 0 1 0 0,2 1-1 0 0,1 0 0 0 0,2 0 0 0 0,1 0 1 0 0,2 22-148 0 0,-1-7 139 0 0,10 198 404 0 0,-11-205-478 0 0,-1-1 0 0 0,-2 0 0 0 0,-1 0-1 0 0,-2 0 1 0 0,-2-1 0 0 0,-1 0 0 0 0,-2 0-65 0 0,-72 177 162 0 0,66-135-964 0 0,17-78 550 0 0,0 0-25 0 0,0 0-45 0 0,0 0-51 0 0,4-11-997 0 0,37-60-6676 0 0,-29 45 1927 0 0,-5 13-128 0 0</inkml:trace>
  <inkml:trace contextRef="#ctx0" brushRef="#br0" timeOffset="383.767">869 783 6785 0 0,'0'0'2801'0'0,"0"0"-1178"0"0,0 0-371 0 0,0 0 51 0 0,-32 20 14 0 0,-102 65-80 0 0,-13 14 1080 0 0,-78 53-324 0 0,216-147-1813 0 0,10-4-175 0 0,-1-1 1 0 0,0 0 0 0 0,1 0-1 0 0,-1 0 1 0 0,0 0 0 0 0,1 1-1 0 0,-1-1 1 0 0,0 0 0 0 0,0 0-1 0 0,1 1 1 0 0,-1-1 0 0 0,0 0-1 0 0,0 0 1 0 0,1 1 0 0 0,-1-1-1 0 0,0 0 1 0 0,0 1 0 0 0,0-1-1 0 0,0 0 1 0 0,1 1 0 0 0,-1-1-1 0 0,0 0 1 0 0,0 1 0 0 0,0-1-1 0 0,0 1 1 0 0,0-1 0 0 0,0 0-1 0 0,0 1 1 0 0,0-1 0 0 0,0 0-1 0 0,0 1 1 0 0,0-1 0 0 0,0 1-1 0 0,0-1 1 0 0,-1 0 0 0 0,1 1-1 0 0,0-1 1 0 0,0 0 0 0 0,0 1-1 0 0,0-1 1 0 0,-1 0 0 0 0,1 0-1 0 0,0 1 1 0 0,0-1 0 0 0,0 0-1 0 0,-1 1 1 0 0,1-1 0 0 0,0 0-1 0 0,-1 0 1 0 0,1 0 0 0 0,0 1-1 0 0,-1-1 1 0 0,1 0 0 0 0,0 0-1 0 0,-1 0 1 0 0,1 0 0 0 0,0 1-1 0 0,-1-1 1 0 0,1 0 0 0 0,0 0 0 0 0,-1 0-1 0 0,1 0-5 0 0,73 5 843 0 0,-53-5-719 0 0,-11-2-59 0 0,1 0 1 0 0,-1 1-1 0 0,0 0 1 0 0,0 1-1 0 0,0 0 1 0 0,1 1-1 0 0,-1 0 1 0 0,0 0-1 0 0,0 1 1 0 0,0 0-1 0 0,0 0 1 0 0,0 1-1 0 0,0 0 1 0 0,-1 1-1 0 0,1 0 1 0 0,-1 0-1 0 0,0 1 1 0 0,-1 0-1 0 0,1 0 1 0 0,-1 1-1 0 0,0 0 1 0 0,0 1 0 0 0,0-1-1 0 0,-1 1 1 0 0,0 0-1 0 0,3 7-65 0 0,-3 2 230 0 0,-1 1-1 0 0,0 0 0 0 0,-2 0 1 0 0,0 0-1 0 0,-1 0 1 0 0,-1 0-1 0 0,0 1 1 0 0,-2 15-230 0 0,1-27 30 0 0,0-5-36 0 0,0 0 0 0 0,0 1 0 0 0,0-1 0 0 0,0 0 1 0 0,0 0-1 0 0,1 0 0 0 0,-1 0 0 0 0,0 0 0 0 0,0 0 0 0 0,1 0 0 0 0,-1 0 0 0 0,1 0 1 0 0,-1 0-1 0 0,1 0 0 0 0,0 0 0 0 0,-1 0 0 0 0,1 0 0 0 0,0 0 0 0 0,-1 0 1 0 0,1-1-1 0 0,0 1 0 0 0,0 0 0 0 0,0-1 0 0 0,0 1 0 0 0,0 0 0 0 0,0-1 0 0 0,0 1 1 0 0,0-1-1 0 0,0 0 0 0 0,0 1 0 0 0,0-1 0 0 0,0 0 0 0 0,0 1 0 0 0,0-1 1 0 0,0 0-1 0 0,0 0 0 0 0,1 0 0 0 0,-1 0 0 0 0,0 0 0 0 0,0 0 0 0 0,0 0 1 0 0,0-1-1 0 0,0 1 0 0 0,0 0 0 0 0,1-1 6 0 0,46-25-1627 0 0,-32 3-503 0 0,-6 6-5953 0 0,-7 10-3212 0 0</inkml:trace>
  <inkml:trace contextRef="#ctx0" brushRef="#br0" timeOffset="971.76">133 422 3321 0 0,'0'0'1580'0'0,"0"0"-149"0"0,0 0 84 0 0,0 0 92 0 0,0 0-89 0 0,0 0-218 0 0,0 0-373 0 0,0 0-267 0 0,0 0-119 0 0,0 0-58 0 0,0 0-5 0 0,0 0 27 0 0,0 0 34 0 0,9-9 20 0 0,72-56 1240 0 0,-55 49-1029 0 0,14-8-1 0 0,-2-1-1 0 0,0-1 1 0 0,-2-3-1 0 0,-1-1 1 0 0,27-29-769 0 0,54-70 752 0 0,-116 128-742 0 0,1 1 0 0 0,0-1 0 0 0,0 0 1 0 0,-1 0-1 0 0,1 1 0 0 0,0-1 0 0 0,0 0 1 0 0,0 1-1 0 0,0-1 0 0 0,0 1 0 0 0,0-1 1 0 0,-1 1-1 0 0,1 0 0 0 0,0-1 0 0 0,0 1 0 0 0,1 0 1 0 0,-1 0-1 0 0,0 0 0 0 0,0-1 0 0 0,0 1 1 0 0,0 0-1 0 0,0 0 0 0 0,0 1 0 0 0,0-1 0 0 0,0 0 1 0 0,0 0-1 0 0,0 0 0 0 0,0 1 0 0 0,0-1 1 0 0,0 0-1 0 0,0 1 0 0 0,0-1 0 0 0,0 1 0 0 0,0-1 1 0 0,-1 1-1 0 0,1 0 0 0 0,0-1 0 0 0,0 1 1 0 0,0 0-1 0 0,-1 0 0 0 0,1-1 0 0 0,0 1 0 0 0,-1 0 1 0 0,1 0-1 0 0,-1 0 0 0 0,1 0 0 0 0,-1 0 1 0 0,1 0-1 0 0,-1 0 0 0 0,0 0 0 0 0,1 0 0 0 0,-1 0 1 0 0,0 0-1 0 0,0 0-10 0 0,13 230 2235 0 0,22-91-1918 0 0,-17-107-385 0 0,11-4-880 0 0,-6-15-7208 0 0,-19-13-3399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6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1,'-15'9,"-9"4,0 4,8-1,7-7,10-7,9-7,8-3,1-5,-8 4,-5 9,-4 4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7.0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81 228 2280 0 0,'0'0'1411'0'0,"0"0"-96"0"0,0 0 90 0 0,0 0 175 0 0,0 0 106 0 0,0 0-86 0 0,0 0-278 0 0,0 0-317 0 0,0 0-302 0 0,0 0-191 0 0,0 0-68 0 0,0 0-14 0 0,0 0 39 0 0,26 4 3303 0 0,63 3-1305 0 0,56-28-1276 0 0,-132 22-1893 0 0,-12 3-2793 0 0,0 1-3968 0 0,-1-5-3269 0 0</inkml:trace>
  <inkml:trace contextRef="#ctx0" brushRef="#br0" timeOffset="287.085">0 446 9426 0 0,'0'0'1007'0'0,"0"0"-500"0"0,0 0-110 0 0,0 0 334 0 0,0 0 369 0 0,0 0 207 0 0,0 0-24 0 0,0 0-156 0 0,0 0-182 0 0,0 0-162 0 0,0 0-104 0 0,0 0-95 0 0,0 0-97 0 0,27-2-99 0 0,127-7 103 0 0,-91 4-180 0 0,48-6-3087 0 0,-100 8-45 0 0,-5 0-2219 0 0,-2-1-5668 0 0</inkml:trace>
  <inkml:trace contextRef="#ctx0" brushRef="#br0" timeOffset="937.203">959 0 7114 0 0,'0'0'1920'0'0,"0"0"-709"0"0,0 0-272 0 0,0 0 192 0 0,0 0 257 0 0,0 0 98 0 0,0 0-158 0 0,0 0-304 0 0,0 0-308 0 0,0 0-213 0 0,0 0-123 0 0,0 0-53 0 0,0 0-15 0 0,-5 9-7 0 0,-14 26-6 0 0,8 43 1147 0 0,-28 47-757 0 0,-125 165 167 0 0,163-288-841 0 0,0 0 1 0 0,0 0-1 0 0,0 0 0 0 0,0-1 0 0 0,0 1 0 0 0,1 0 0 0 0,-1 1 0 0 0,1-1 1 0 0,-1 0-1 0 0,1 0 0 0 0,0 0 0 0 0,0 0 0 0 0,0 0 0 0 0,0 0 0 0 0,0 0 0 0 0,0 0 1 0 0,1 0-1 0 0,-1 1 0 0 0,1-1 0 0 0,-1 0 0 0 0,1 0 0 0 0,0 0 0 0 0,0-1 0 0 0,0 1 1 0 0,0 0-1 0 0,0 0 0 0 0,0 0 0 0 0,1-1 0 0 0,0 2-15 0 0,13 2 143 0 0,0-1-1 0 0,0 0 1 0 0,0 0-1 0 0,1-2 1 0 0,0 0-1 0 0,0-1 1 0 0,-1 0-1 0 0,1-1 1 0 0,2-1-143 0 0,-4 1 72 0 0,96 0 223 0 0,-110 0-305 0 0,19-16-355 0 0,-4-25-1792 0 0,-13 26-1498 0 0,-1-1-4128 0 0,-1 12-3062 0 0</inkml:trace>
  <inkml:trace contextRef="#ctx0" brushRef="#br0" timeOffset="1168.07">514 343 10842 0 0,'0'0'953'0'0,"0"0"-473"0"0,0 0-135 0 0,0 0 334 0 0,0 0 365 0 0,0 0 212 0 0,0 0 26 0 0,0 0-136 0 0,0 0-209 0 0,0 0-257 0 0,34 1-206 0 0,110 7-181 0 0,-111-6-550 0 0,0-1 0 0 0,0-2 0 0 0,0-1-1 0 0,0-2 1 0 0,-1-1 0 0 0,7-3 257 0 0,-20 4-2353 0 0,-7 1-3025 0 0,-1-1-5423 0 0</inkml:trace>
  <inkml:trace contextRef="#ctx0" brushRef="#br0" timeOffset="1958.6">1169 413 3169 0 0,'0'0'2027'0'0,"0"0"-458"0"0,0 0-38 0 0,0 0 164 0 0,0 0 146 0 0,0 0-30 0 0,0 0-259 0 0,0 0-367 0 0,0 0-359 0 0,0 0-238 0 0,0 0-150 0 0,0 0-58 0 0,0 0 57 0 0,3 0 44 0 0,103 6 2399 0 0,-87-2-2859 0 0,-17-5-19 0 0,-1 1 0 0 0,1 0 1 0 0,0 0-1 0 0,0 0 0 0 0,-1 0 1 0 0,1 0-1 0 0,0 0 0 0 0,-1 1 1 0 0,1-1-1 0 0,0 0 0 0 0,-1 1 1 0 0,1 0-1 0 0,0-1 0 0 0,-1 1 1 0 0,1 0-1 0 0,-1 0 0 0 0,1 0 1 0 0,-1 0-1 0 0,0 0 0 0 0,1 0 1 0 0,-1 0-1 0 0,0 0 0 0 0,0 0 1 0 0,1 1-1 0 0,-1-1 0 0 0,0 1 1 0 0,0-1-1 0 0,-1 1 0 0 0,1-1 1 0 0,0 1-1 0 0,0-1 0 0 0,-1 1 1 0 0,1 0-1 0 0,-1-1 0 0 0,0 1 1 0 0,1 0-1 0 0,-1-1 0 0 0,0 2-2 0 0,-2 4 53 0 0,0 0-1 0 0,-1 0 0 0 0,0-1 0 0 0,0 1 0 0 0,-1-1 0 0 0,0 0 0 0 0,0 0 0 0 0,0-1 0 0 0,-1 1 0 0 0,1-1 0 0 0,-1 0 0 0 0,-1 0 0 0 0,-4 4-52 0 0,0 0 78 0 0,-81 86 409 0 0,74-76-407 0 0,13-15-60 0 0,0 0 0 0 0,0 0 0 0 0,0 0 0 0 0,0 0 0 0 0,1 1 0 0 0,0 0 0 0 0,0-1 0 0 0,0 1-1 0 0,1 0 1 0 0,-1 0 0 0 0,1 1 0 0 0,0-1 0 0 0,1 0 0 0 0,-1 1 0 0 0,0 4-20 0 0,4-8 9 0 0,-1-1 1 0 0,1 1 0 0 0,-1-1-1 0 0,1 0 1 0 0,0 1 0 0 0,-1-1-1 0 0,1 0 1 0 0,0 0 0 0 0,0 0-1 0 0,0 0 1 0 0,0-1-1 0 0,0 1 1 0 0,0 0 0 0 0,0-1-1 0 0,0 1 1 0 0,0-1 0 0 0,0 0-1 0 0,0 0 1 0 0,0 0 0 0 0,0 0-1 0 0,0 0 1 0 0,0 0-1 0 0,0 0 1 0 0,0-1 0 0 0,0 1-1 0 0,1-1-9 0 0,3 1 73 0 0,146-22 564 0 0,-93 8-649 0 0,-49 11-432 0 0,9-2-1560 0 0,-11-3-8104 0 0,-6 5-1200 0 0</inkml:trace>
  <inkml:trace contextRef="#ctx0" brushRef="#br0" timeOffset="2254.33">1593 416 9306 0 0,'0'0'1908'0'0,"0"0"-530"0"0,0 0-128 0 0,0 0 62 0 0,0 0 15 0 0,0 0-156 0 0,0 0-302 0 0,0 0-283 0 0,0 0-159 0 0,0 0-47 0 0,0 0 18 0 0,0 0 20 0 0,0 0-17 0 0,9 1-49 0 0,153-9 1063 0 0,-135 3-1654 0 0,12-3-480 0 0,-13-1-6176 0 0,-21 9-3461 0 0</inkml:trace>
  <inkml:trace contextRef="#ctx0" brushRef="#br0" timeOffset="2846.976">2206 114 10234 0 0,'0'0'1511'0'0,"0"0"-673"0"0,0 0-225 0 0,0 0 214 0 0,0 0 247 0 0,0 0 114 0 0,0 0-73 0 0,0 0-188 0 0,0 0-174 0 0,0 0-123 0 0,0 0-85 0 0,0 0-44 0 0,0 0-42 0 0,9-6-37 0 0,26-21-40 0 0,-55 79 1455 0 0,-96 216-592 0 0,56-120-993 0 0,52-35-256 0 0,9-110 9 0 0,1 0 0 0 0,0 0 0 0 0,0-1 0 0 0,0 1-1 0 0,0-1 1 0 0,1 0 0 0 0,-1 1 0 0 0,0-1 0 0 0,1 0-1 0 0,0 0 1 0 0,-1-1 0 0 0,1 1 0 0 0,0-1-1 0 0,0 1 1 0 0,0-1 0 0 0,0 0 0 0 0,0 0 0 0 0,0 0-1 0 0,1 0 1 0 0,-1-1 0 0 0,0 1 0 0 0,3-1-5 0 0,3 2 26 0 0,3 0 14 0 0,1 0-1 0 0,0-1 1 0 0,0-1-1 0 0,0 0 1 0 0,0-1-1 0 0,0 0 1 0 0,0-1-1 0 0,0-1 1 0 0,-1 0-1 0 0,5-1-39 0 0,47-9 120 0 0,-9 2-8 0 0,-38 6-670 0 0,-10-9-3685 0 0,-5-11-10612 0 0,-2 18 8403 0 0</inkml:trace>
  <inkml:trace contextRef="#ctx0" brushRef="#br0" timeOffset="3122.451">1869 350 7426 0 0,'0'0'2979'0'0,"0"0"-1131"0"0,0 0-622 0 0,0 0-161 0 0,0 0 13 0 0,0 0 50 0 0,0 0 8 0 0,0 0-66 0 0,0 0-102 0 0,0 0-133 0 0,0 0-128 0 0,0 0-110 0 0,0 0-82 0 0,21 1-63 0 0,130 5 618 0 0,19-38-402 0 0,-132 31-2496 0 0,-22 1-8319 0 0,-11 0-1742 0 0</inkml:trace>
  <inkml:trace contextRef="#ctx0" brushRef="#br0" timeOffset="3489.635">2568 372 12363 0 0,'0'0'366'0'0,"0"0"-240"0"0,0 0 317 0 0,0 0 366 0 0,0 0 193 0 0,0 0 16 0 0,0 0-107 0 0,0 0-156 0 0,0 0-104 0 0,0 0-15 0 0,0 0 15 0 0,0 0-2 0 0,6 18-9 0 0,13 56-39 0 0,-25-20 616 0 0,1-42-894 0 0,-5 17 251 0 0,0 1 0 0 0,2 0 0 0 0,1 0 0 0 0,2 1 1 0 0,0 0-1 0 0,1 24-574 0 0,6-19-79 0 0,0-33-514 0 0,-2-2-3322 0 0,0-1-4138 0 0,-2 0-4209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5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391 136 0 0 0,'0'0'870'0'0,"0"0"420"0"0,0 0 15 0 0,0 0-172 0 0,0 0-151 0 0,0 0-79 0 0,1-2-3 0 0,5-8-273 0 0,-3 8 4670 0 0,-2 2-4548 0 0,-1 0-45 0 0,0 0-31 0 0,0 0-59 0 0,0 0-68 0 0,0 0-65 0 0,0 0-57 0 0,0 0-54 0 0,0 0-46 0 0,-8 11 1562 0 0,-60 78-1086 0 0,-103 117 221 0 0,34-82-151 0 0,120-102-851 0 0,16-22-39 0 0,1 0 5 0 0,0 0-12 0 0,0 0 3 0 0,0 0-1 0 0,0 0-26 0 0,0 0 15 0 0,28 12 159 0 0,24-1 178 0 0,226-4 89 0 0,-157-7-412 0 0,-97 7 16 0 0,-24-7 8 0 0,0 0-7 0 0,2 0-10 0 0,-2 0 44 0 0,1 1 0 0 0,0-1 0 0 0,0 0 0 0 0,-1 0 0 0 0,1 0 0 0 0,0 0 0 0 0,0 0 0 0 0,0 0 0 0 0,-1-1 0 0 0,1 1 0 0 0,0 0 0 0 0,0 0 0 0 0,-1 0 0 0 0,1-1-1 0 0,0 1 1 0 0,0 0 0 0 0,-1-1 0 0 0,1 1 0 0 0,0-1 0 0 0,-1 1 0 0 0,1-1 0 0 0,-1 1 0 0 0,1-1 0 0 0,0 1 0 0 0,-1-1 0 0 0,1 0 0 0 0,-1 1 0 0 0,0-1 0 0 0,1 0 0 0 0,-1 1 0 0 0,1-1 0 0 0,-1 0-1 0 0,0 1 1 0 0,0-1 0 0 0,1 0 0 0 0,-1 0 0 0 0,0 0 0 0 0,0 1 0 0 0,0-1 0 0 0,0 0 0 0 0,0 0 0 0 0,0 0 0 0 0,0 1 0 0 0,0-1 0 0 0,0 0 0 0 0,0 0 0 0 0,-1 1 0 0 0,1-1 0 0 0,0 0 0 0 0,0 0-1 0 0,-1 1 1 0 0,1-1 0 0 0,0 0 0 0 0,-1 1 0 0 0,1-1 0 0 0,-1 0 0 0 0,1 1 0 0 0,-1-1-29 0 0,-1-6-172 0 0,-65-83 618 0 0,55 73-402 0 0,2 0 0 0 0,0-1 1 0 0,1 0-1 0 0,0-1 0 0 0,2 0 0 0 0,0 0 1 0 0,1 0-1 0 0,1-1 0 0 0,1 0 1 0 0,0-5-45 0 0,-6-16 96 0 0,6-14-34 0 0,32 74-3131 0 0,-7-9-5246 0 0,-19-6-2916 0 0</inkml:trace>
  <inkml:trace contextRef="#ctx0" brushRef="#br0" timeOffset="832.939">844 0 1904 0 0,'0'0'1353'0'0,"0"0"-428"0"0,0 0-226 0 0,0 0 181 0 0,0 0 340 0 0,0 0 249 0 0,0 0 51 0 0,0 0-134 0 0,0 0-255 0 0,0 0-259 0 0,0 0-215 0 0,0 0-150 0 0,0 0-56 0 0,0 8 4968 0 0,3 21-4718 0 0,-19 75 387 0 0,-71 145-276 0 0,80-112-569 0 0,49-111 6 0 0,58-5 435 0 0,-44-21-319 0 0,-55 0-349 0 0,-1 0 5 0 0,0 0-2 0 0,0 0 2 0 0,0 0-1 0 0,0 0 9 0 0,0 0 3 0 0,0 0-1 0 0,0 0-7 0 0,0 0-8 0 0,0 0-5 0 0,0 0-5 0 0,0 0-31 0 0,0 0-22 0 0,-26-3-7645 0 0,24 2 3067 0 0,0-2-3022 0 0</inkml:trace>
  <inkml:trace contextRef="#ctx0" brushRef="#br0" timeOffset="1333.585">586 320 3425 0 0,'0'0'1221'0'0,"0"0"-146"0"0,0 0-7 0 0,0 0 277 0 0,0 0 254 0 0,0 0 92 0 0,0 0-139 0 0,0 0-277 0 0,0 0-292 0 0,0 0-278 0 0,0 0-194 0 0,0 0-111 0 0,0 0-54 0 0,29-3 3017 0 0,179-1-37 0 0,-174 2-2941 0 0,-8 1-1122 0 0,-4 0-2753 0 0,-20 0 1513 0 0,0-1-747 0 0,-1 2-3433 0 0,1 0-3028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5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0 0 0,'0'0'84'0'0,"0"0"71"0"0,0 0 122 0 0,0 0 126 0 0,0 0 134 0 0,0 0 135 0 0,0 0 107 0 0,0 0 95 0 0,0 0 25 0 0,0 0-32 0 0,-5 30-14 0 0,-14 96-34 0 0,20-70 415 0 0,3-47-882 0 0,61 220 3671 0 0,-5 123-2132 0 0,-40-211-857 0 0,30 252 1582 0 0,-11 123-2616 0 0,-36-463 40 0 0,2 90 92 0 0,7 0-1 0 0,6 0 1 0 0,27 93-132 0 0,-20-127 160 0 0,-4 1-1 0 0,-4 1 1 0 0,-6 1 0 0 0,-4 5-160 0 0,4 316 372 0 0,-42-107 284 0 0,47-197-473 0 0,32 50-135 0 0,-46-169-14 0 0,-1 0 1 0 0,0 0-1 0 0,-1 0 1 0 0,0 0 0 0 0,0 1-1 0 0,-1-1 1 0 0,0 0-1 0 0,-1-1 1 0 0,0 1-1 0 0,-1 0 1 0 0,-1 3-35 0 0,-11 101 0 0 0,32-40-46 0 0,-12-38 60 0 0,19-36-233 0 0,40 1 58 0 0,-33 1 125 0 0,-1-2-1 0 0,1 0 1 0 0,0-3-1 0 0,0 0 1 0 0,-1-2-1 0 0,17-5 37 0 0,61-12-40 0 0,-51 13-84 0 0,-1 3-1 0 0,1 3 1 0 0,37 2 124 0 0,265-3-665 0 0,-203-13 460 0 0,151 5 273 0 0,43 38-9 0 0,-143-23-19 0 0,177 28-40 0 0,219 42-14 0 0,-273-40 22 0 0,90-4 3 0 0,81-21 24 0 0,353-12-109 0 0,-130 37 104 0 0,114-22 20 0 0,-22-14 101 0 0,57-39-255 0 0,-416 16 222 0 0,205-6 110 0 0,-599 32 1872 0 0,16-11-1973 0 0,50 15-86 0 0,-96 3-136 0 0,-33-7 65 0 0,0 0-6 0 0,0 0-20 0 0,0 0-32 0 0,0 0-86 0 0,0 0-194 0 0,0 0-312 0 0,-8 3-8582 0 0,5-2-1551 0 0</inkml:trace>
  <inkml:trace contextRef="#ctx0" brushRef="#br0" timeOffset="4837.48">457 4448 0 0 0,'0'10'0'0'0,"0"-6"0"0"0,-17-3 1883 0 0,15-1 5950 0 0,2-1-3601 0 0,7-2-3830 0 0,0 0-212 0 0,111-52 453 0 0,84-23-532 0 0,159-73-311 0 0,154-102 192 0 0,-166 120 87 0 0,-221 85-23 0 0,15-11 46 0 0,119-80 302 0 0,-65 61-138 0 0,-20 22 131 0 0,132-54 451 0 0,45-19 645 0 0,-75-4-835 0 0,-134 57-99 0 0,-25 19-11 0 0,105-24 186 0 0,-132 34-37 0 0,-26 10-195 0 0,17 8-414 0 0,81-23 136 0 0,-20 0 116 0 0,-70 20-156 0 0,-8 14-59 0 0,-20 7-139 0 0,-6-4 39 0 0,-7 3-41 0 0,22-2 433 0 0,-56 14-438 0 0,0 0 5 0 0,30-8 75 0 0,69-25 5 0 0,-82 30-270 0 0,-14 2 2740 0 0,-49-14-2480 0 0,-103-25 2 0 0,117 35-2 0 0,-48-19 434 0 0,76 101-58 0 0,3-34-424 0 0,-3 0 0 0 0,-1 0 0 0 0,-3-1 0 0 0,-1 0 1 0 0,-7 17-7 0 0,-20 81-45 0 0,34-132 303 0 0,23-30-201 0 0,111-132 79 0 0,37-39 54 0 0,-156 176-230 0 0,-26 21-2098 0 0,-11 15-2033 0 0,9-7-5788 0 0,7-4-1658 0 0</inkml:trace>
  <inkml:trace contextRef="#ctx0" brushRef="#br0" timeOffset="10103.911">1744 2799 3721 0 0,'0'0'1547'0'0,"0"0"-375"0"0,0 0-198 0 0,0 0 112 0 0,0 0 329 0 0,0 0 238 0 0,0 0 37 0 0,0 0-142 0 0,0 0-245 0 0,0 0-244 0 0,0 0-235 0 0,-6-11-137 0 0,-17-31-82 0 0,18 41 3779 0 0,11 40-4188 0 0,69 290 717 0 0,-68-297-869 0 0,4 15 69 0 0,-1 1 0 0 0,-3 0 0 0 0,1 48-113 0 0,-8-96 13 0 0,0 0 39 0 0,0 0 26 0 0,0 0 14 0 0,0 0 29 0 0,0 0 35 0 0,0 0 26 0 0,0-30 1200 0 0,-11-24-1322 0 0,2 0-1 0 0,3-1 0 0 0,1-51-59 0 0,14-73-17 0 0,-1 131-1 0 0,-3 8 28 0 0,2 0 0 0 0,2 0 0 0 0,1 0 0 0 0,2 1 1 0 0,2 1-1 0 0,1 0 0 0 0,8-10-10 0 0,-23 47-4 0 0,0 1 1 0 0,0-1 0 0 0,1 0-1 0 0,-1 0 1 0 0,0 1 0 0 0,1-1-1 0 0,-1 0 1 0 0,0 1-1 0 0,1-1 1 0 0,-1 1 0 0 0,1-1-1 0 0,-1 1 1 0 0,1-1 0 0 0,-1 0-1 0 0,1 1 1 0 0,-1 0-1 0 0,1-1 1 0 0,0 1 0 0 0,-1-1-1 0 0,1 1 1 0 0,0 0 0 0 0,-1-1-1 0 0,1 1 1 0 0,0 0-1 0 0,-1 0 1 0 0,1-1 0 0 0,0 1-1 0 0,0 0 1 0 0,-1 0 0 0 0,1 0-1 0 0,0 0 1 0 0,0 0-1 0 0,-1 0 1 0 0,1 0 0 0 0,0 0-1 0 0,0 1 1 0 0,-1-1 0 0 0,1 0-1 0 0,0 0 1 0 0,-1 0-1 0 0,1 1 1 0 0,0-1 0 0 0,-1 0-1 0 0,1 1 1 0 0,0-1 0 0 0,-1 1-1 0 0,1-1 1 0 0,-1 1-1 0 0,1-1 1 0 0,-1 1 0 0 0,1-1-1 0 0,-1 1 1 0 0,1 0 0 0 0,-1-1-1 0 0,1 1 1 0 0,-1-1-1 0 0,0 1 1 0 0,1 0 0 0 0,-1 0 3 0 0,20 44 167 0 0,-18-41-176 0 0,64 165 159 0 0,-41-108-151 0 0,-12-61-863 0 0,2-18-1919 0 0,-9 13-1295 0 0,1 0-4667 0 0,-2 1-2343 0 0</inkml:trace>
  <inkml:trace contextRef="#ctx0" brushRef="#br0" timeOffset="10740.921">2287 3053 8666 0 0,'0'0'3121'0'0,"0"0"-1708"0"0,0 0-551 0 0,0 0 150 0 0,0 0 285 0 0,0 0 157 0 0,0 0-134 0 0,0 0-315 0 0,0 0-313 0 0,0 0-211 0 0,0 0-118 0 0,0 0-84 0 0,0 0-51 0 0,2-4-30 0 0,-2 5-186 0 0,0-1 0 0 0,0 0 0 0 0,1 0 0 0 0,-1 0-1 0 0,0 1 1 0 0,0-1 0 0 0,0 0 0 0 0,1 0 0 0 0,-1 1-1 0 0,0-1 1 0 0,0 0 0 0 0,1 0 0 0 0,-1 0 0 0 0,0 0-1 0 0,1 0 1 0 0,-1 0 0 0 0,0 1 0 0 0,0-1 0 0 0,1 0-1 0 0,-1 0 1 0 0,0 0 0 0 0,1 0 0 0 0,-1 0-1 0 0,0 0 1 0 0,0 0 0 0 0,1 0 0 0 0,-1 0 0 0 0,0 0-1 0 0,1 0 1 0 0,-1 0 0 0 0,0-1 0 0 0,1 1 0 0 0,-1 0-1 0 0,0 0 1 0 0,0 0 0 0 0,1 0 0 0 0,-1 0 0 0 0,0-1-1 0 0,0 1 1 0 0,1 0 0 0 0,-1 0 0 0 0,0 0 0 0 0,0-1-1 0 0,0 1 1 0 0,1 0 0 0 0,-1 0 0 0 0,0-1-1 0 0,0 1 1 0 0,0 0 0 0 0,0 0 0 0 0,0-1 0 0 0,1 1-1 0 0,-1 0 1 0 0,0 0 0 0 0,0-1 0 0 0,0 1 0 0 0,0 0-1 0 0,0-1 1 0 0,0 1 0 0 0,0 0-12 0 0,4 34 948 0 0,-4-32-943 0 0,16 160 892 0 0,-5-143-853 0 0,-11-19-30 0 0,18-154 1229 0 0,-5 84-1274 0 0,-13 69 2 0 0,0 1 25 0 0,0 0-7 0 0,0 0-1 0 0,0 20-249 0 0,1 150 373 0 0,13-139-1103 0 0,-14-31 391 0 0,4 0-8565 0 0,-4 0-2076 0 0</inkml:trace>
  <inkml:trace contextRef="#ctx0" brushRef="#br0" timeOffset="11606.162">1394 2468 4337 0 0,'0'0'2040'0'0,"0"0"-471"0"0,0 0-192 0 0,0 0 89 0 0,0 0 206 0 0,0 0 105 0 0,0 0-81 0 0,0 0-246 0 0,0 0-309 0 0,0 0-311 0 0,0 0-241 0 0,0 0-130 0 0,0 0-58 0 0,-3-6 5 0 0,-11-17 58 0 0,45-6 1461 0 0,-28 28-1839 0 0,193-65 2501 0 0,96-49-1789 0 0,-280 113-713 0 0,-16-3 2142 0 0,-20-10-2169 0 0,1 0-1 0 0,0-2 1 0 0,1 0-1 0 0,1-1 1 0 0,1-2-1 0 0,0 0 1 0 0,1-2-58 0 0,-89-109-995 0 0,104 118-992 0 0,4 8-3023 0 0,0 3 1392 0 0,0-1-8892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36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28 354 0 0 0,'0'0'172'0'0,"0"0"472"0"0,0 0 154 0 0,-4 5 34 0 0,2-3-541 0 0,-14 18 814 0 0,10-3 4384 0 0,28-13-1895 0 0,48-26 274 0 0,17-53-2237 0 0,-78 66-1407 0 0,74-101 886 0 0,-73 104-908 0 0,-8 26 78 0 0,-1-5-125 0 0,32 106 504 0 0,34 173 61 0 0,-36-143-569 0 0,-23-118-163 0 0,-7-32 13 0 0,6-1 526 0 0,-7 0-446 0 0,2-16 483 0 0,38-149-32 0 0,10 2-381 0 0,53-170-68 0 0,-86 244 30 0 0,-17 89-77 0 0,0 0 13 0 0,0 0-5 0 0,0 0-4 0 0,0 0-25 0 0,0 0-10 0 0,0 0-10 0 0,0 0-3 0 0,0 0-1 0 0,0 0-5 0 0,0 0 2 0 0,0 0-6 0 0,0 0 6 0 0,0 0 2 0 0,0 0 17 0 0,0 0-11 0 0,0 0-5 0 0,0 0-6 0 0,0 0-1 0 0,0 0-1 0 0,0 0-6 0 0,0 0-2 0 0,0 0-10 0 0,0 0-18 0 0,0 0-22 0 0,0 0-57 0 0,0 0-63 0 0,-10 21-3696 0 0,3-9-2529 0 0,6-5-2182 0 0</inkml:trace>
  <inkml:trace contextRef="#ctx0" brushRef="#br0" timeOffset="1106.866">693 527 1872 0 0,'0'0'1261'0'0,"0"0"-527"0"0,0 0-179 0 0,0 0 291 0 0,0 0 411 0 0,0 0 274 0 0,0 0-42 0 0,0 0-302 0 0,0 0-358 0 0,0 0-261 0 0,0 0-54 0 0,0 0-1 0 0,0 0 7 0 0,-3 10 0 0 0,-25 66 765 0 0,-2 26 44 0 0,-42 90-337 0 0,52-171-567 0 0,20-20-344 0 0,0-1-1 0 0,0 0-3 0 0,0 0-6 0 0,0 0 16 0 0,0 0 14 0 0,0 0 6 0 0,0 0 11 0 0,0 0 12 0 0,6-30 855 0 0,54-113-894 0 0,54-37-64 0 0,-94 154 281 0 0,-16 51-200 0 0,30 89 353 0 0,10 11-358 0 0,-17-66-42 0 0,-27-58-38 0 0,0-1 8 0 0,0 0 2 0 0,0 0 6 0 0,0 0-1 0 0,0 0 6 0 0,0 0 46 0 0,0 0 28 0 0,0 0 22 0 0,0 0 26 0 0,0 0-9 0 0,0 0 2 0 0,0 0 2 0 0,0 0 8 0 0,0 0 9 0 0,0 0-19 0 0,-65-11 322 0 0,30 5-553 0 0,27 6 69 0 0,0-1 0 0 0,0 0 0 0 0,0-1 0 0 0,0 0 0 0 0,0 0 0 0 0,1-1 0 0 0,-1 1 0 0 0,1-2 0 0 0,-1 1 0 0 0,1-1 0 0 0,0 0 0 0 0,1-1 0 0 0,-3-1 3 0 0,-12-25-480 0 0,21 19-2080 0 0,6 1-3515 0 0,-3 10-2499 0 0</inkml:trace>
  <inkml:trace contextRef="#ctx0" brushRef="#br0" timeOffset="1909.308">869 572 0 0 0,'0'0'2111'0'0,"0"0"-703"0"0,0 0-238 0 0,0 0 146 0 0,0 0 245 0 0,0 0 180 0 0,0 0-43 0 0,0 0-279 0 0,0 0-345 0 0,0 0-324 0 0,0 0-211 0 0,0 0-103 0 0,0 0-34 0 0,5 4 1235 0 0,82 195-855 0 0,-48-123-739 0 0,-25-98 2809 0 0,29-140-1485 0 0,31 4-1083 0 0,-69 151-201 0 0,-8 3-4509 0 0,3 4 3284 0 0,0 0-370 0 0,0 0-703 0 0,0-1-2256 0 0,0-2-4436 0 0</inkml:trace>
  <inkml:trace contextRef="#ctx0" brushRef="#br0" timeOffset="2727.092">1442 527 0 0 0,'0'0'740'0'0,"0"0"436"0"0,0 0 542 0 0,0 0 321 0 0,0 0-28 0 0,0 0-286 0 0,0 0-358 0 0,0 0-262 0 0,0 0-165 0 0,0 0-126 0 0,0 0-89 0 0,2 0 1320 0 0,-4-1-1877 0 0,-1 0 0 0 0,1 1 0 0 0,-1-1 0 0 0,0 1 0 0 0,1 0 0 0 0,-1 0 0 0 0,1 0 0 0 0,-1 0 0 0 0,1 0 0 0 0,-1 1 0 0 0,1-1 0 0 0,-1 1 0 0 0,1-1 1 0 0,-1 1-1 0 0,1 0 0 0 0,-1 0 0 0 0,1 0 0 0 0,0 0 0 0 0,0 1 0 0 0,-1-1 0 0 0,1 1 0 0 0,0-1 0 0 0,0 1 0 0 0,0 0 0 0 0,1-1 0 0 0,-1 1-168 0 0,-18 11 443 0 0,-27 31 437 0 0,46-42-882 0 0,0-1 0 0 0,0 1 0 0 0,1-1 0 0 0,-1 1 0 0 0,1-1 0 0 0,-1 1-1 0 0,1 0 1 0 0,0-1 0 0 0,0 1 0 0 0,0 0 0 0 0,0-1 0 0 0,0 1 0 0 0,0 0 0 0 0,0-1 0 0 0,0 1 0 0 0,1 0 0 0 0,-1-1 0 0 0,0 1 0 0 0,1-1 0 0 0,0 1 0 0 0,-1-1 0 0 0,1 1 0 0 0,0-1 0 0 0,0 1 0 0 0,0-1 0 0 0,0 0 0 0 0,0 1 0 0 0,0-1 0 0 0,0 0 0 0 0,0 0 0 0 0,0 0 0 0 0,1 1 0 0 0,-1-2 0 0 0,0 1 0 0 0,1 0 0 0 0,-1 0-1 0 0,1 0 1 0 0,-1-1 0 0 0,1 1 0 0 0,1 0 2 0 0,61 27 94 0 0,-63-26-58 0 0,-1 0 0 0 0,1 0 0 0 0,0 0 0 0 0,-1 0 0 0 0,0 0 0 0 0,1 0 0 0 0,-1 1 0 0 0,0-1 0 0 0,0 0 0 0 0,0 0 0 0 0,0 0 0 0 0,0 0 0 0 0,-1 0 0 0 0,1 0 0 0 0,-1 0 0 0 0,1 0 0 0 0,-1 0 0 0 0,0 0 0 0 0,0 0 0 0 0,0 0 0 0 0,0 0 0 0 0,0 0 0 0 0,0 0 0 0 0,0-1 0 0 0,-1 1 0 0 0,1 0 0 0 0,-1 0-36 0 0,-77 108 423 0 0,78-108-425 0 0,0 0 0 0 0,0 0-1 0 0,0 0 1 0 0,1 0 0 0 0,-1 0 0 0 0,0-1 0 0 0,1 1 0 0 0,-1 1 0 0 0,1-1 0 0 0,0 0 0 0 0,-1 0 0 0 0,1 0 0 0 0,0 0 0 0 0,0 0-1 0 0,0 0 1 0 0,1 0 0 0 0,-1 0 0 0 0,0 0 0 0 0,1 0 0 0 0,-1 0 0 0 0,1 0 0 0 0,0 0 0 0 0,0 0 0 0 0,0 0 0 0 0,0-1 0 0 0,0 1-1 0 0,0 0 1 0 0,0 0 0 0 0,1-1 0 0 0,-1 1 0 0 0,0-1 0 0 0,2 2 2 0 0,43 11 203 0 0,-19-13-38 0 0,68-12 210 0 0,-58-12-1311 0 0,-33 18 133 0 0,4-8-4486 0 0,-7 9-2837 0 0</inkml:trace>
  <inkml:trace contextRef="#ctx0" brushRef="#br0" timeOffset="5435.499">1689 358 648 0 0,'0'0'802'0'0,"0"0"-334"0"0,0 0 48 0 0,0 0 415 0 0,0 0 417 0 0,0 0 176 0 0,0 0-163 0 0,0 0-432 0 0,0 0-367 0 0,0 0-125 0 0,0 0 56 0 0,4 0 138 0 0,69 2 5030 0 0,112-8-689 0 0,-44 3-4006 0 0,-68 10-754 0 0,-62-5-78 0 0,-17 0-3758 0 0,-7 1-5733 0 0,10-3-257 0 0</inkml:trace>
  <inkml:trace contextRef="#ctx0" brushRef="#br0" timeOffset="5754.95">1709 601 5233 0 0,'0'0'2209'0'0,"0"0"-1308"0"0,0 0-617 0 0,0 0 183 0 0,0 0 417 0 0,0 0 376 0 0,0 0 230 0 0,0 0-24 0 0,0 0-126 0 0,0 0-118 0 0,0 0-196 0 0,0 0-133 0 0,0 0-72 0 0,23-2-66 0 0,73-6-63 0 0,23-15 1087 0 0,26 12-1621 0 0,-120 20-1479 0 0,-17 0-8680 0 0,-8-9-957 0 0</inkml:trace>
  <inkml:trace contextRef="#ctx0" brushRef="#br0" timeOffset="6639.122">2756 53 7218 0 0,'0'0'1723'0'0,"0"0"-685"0"0,0 0-329 0 0,0 0 181 0 0,0 0 309 0 0,0 0 196 0 0,0 0-70 0 0,0 0-276 0 0,0 0-321 0 0,0 0-245 0 0,0 0-140 0 0,0 0-50 0 0,0 0 9 0 0,-8 17-14 0 0,-39 83 275 0 0,28-72-363 0 0,0-2 1 0 0,-2 0-1 0 0,-1-1 1 0 0,-1-2-1 0 0,-1 0 1 0 0,-1-1-1 0 0,-1-2 1 0 0,-1 0-201 0 0,-17 13 451 0 0,44-32-407 0 0,0-1-8 0 0,0 0-24 0 0,0 0-36 0 0,5 4 90 0 0,0 0 0 0 0,0-1 0 0 0,1 0 0 0 0,0 0 0 0 0,-1 0 1 0 0,1 0-1 0 0,0-1 0 0 0,0 0 0 0 0,1 0 0 0 0,-1-1 0 0 0,0 0 0 0 0,0 0 1 0 0,1 0-1 0 0,-1-1 0 0 0,5 0-66 0 0,139 23 343 0 0,-2-13-283 0 0,-148-10-23 0 0,0 0 10 0 0,0 0 30 0 0,0 0 30 0 0,0 0 33 0 0,0 0 20 0 0,0 0 13 0 0,0 0 3 0 0,0 0 0 0 0,0 0-9 0 0,-13-7 146 0 0,-5-27-235 0 0,-66-117 220 0 0,-6 13-152 0 0,90 130-2751 0 0,13 7-4447 0 0,-10 2 4170 0 0,2-1-8402 0 0</inkml:trace>
  <inkml:trace contextRef="#ctx0" brushRef="#br0" timeOffset="7282.982">3261 1 6321 0 0,'0'0'1806'0'0,"0"0"-659"0"0,0 0-288 0 0,0 0 117 0 0,0 0 264 0 0,0 0 182 0 0,0 0-34 0 0,0 0-198 0 0,0 0-265 0 0,0 0-242 0 0,0 0-171 0 0,0 0-66 0 0,0 0-49 0 0,-17 1-27 0 0,-49 2-22 0 0,61-3-264 0 0,0 0 1 0 0,0 1 0 0 0,1 0-1 0 0,-1 0 1 0 0,1 0 0 0 0,-1 0-1 0 0,1 1 1 0 0,-1-1 0 0 0,1 1-1 0 0,0 1 1 0 0,0-1 0 0 0,0 0-1 0 0,0 1 1 0 0,0 0 0 0 0,0 0-1 0 0,-2 3-84 0 0,-13 10 211 0 0,17-15-210 0 0,1 0 1 0 0,-1 0-1 0 0,1 0 0 0 0,0 1 0 0 0,0-1 0 0 0,-1 1 1 0 0,1-1-1 0 0,0 1 0 0 0,0-1 0 0 0,0 1 0 0 0,1 0 1 0 0,-1 0-1 0 0,0-1 0 0 0,1 1 0 0 0,-1 0 0 0 0,1 0 0 0 0,-1 0 1 0 0,1-1-1 0 0,0 1 0 0 0,0 0 0 0 0,0 0 0 0 0,0 0 1 0 0,0 0-1 0 0,0 0 0 0 0,1 0 0 0 0,-1-1 0 0 0,0 1 0 0 0,1 0 1 0 0,0 0-1 0 0,-1 0 0 0 0,1-1 0 0 0,0 1 0 0 0,0 0 1 0 0,0-1-1 0 0,0 1 0 0 0,1 0-1 0 0,146 93 623 0 0,-145-90-560 0 0,0 0 0 0 0,-1 0 0 0 0,1 0-1 0 0,-1 0 1 0 0,0 1 0 0 0,-1-1 0 0 0,0 1 0 0 0,1-1 0 0 0,-2 1 0 0 0,1-1 0 0 0,-1 1 0 0 0,0 0 0 0 0,0-1 0 0 0,0 1-1 0 0,-1-1 1 0 0,1 1 0 0 0,-2 2-63 0 0,-2 1 84 0 0,0-1-1 0 0,-1 0 1 0 0,1 0 0 0 0,-2 0-1 0 0,1-1 1 0 0,-1 0-1 0 0,0 0 1 0 0,-1 0-1 0 0,1-1 1 0 0,-1 0 0 0 0,-1 0-1 0 0,1-1 1 0 0,-1 0-1 0 0,0 0 1 0 0,-1 0-84 0 0,-79 6 137 0 0,62-24-1240 0 0,21 3-9238 0 0,5 7-1184 0 0</inkml:trace>
  <inkml:trace contextRef="#ctx0" brushRef="#br0" timeOffset="7791.031">2211 712 1256 0 0,'0'0'1043'0'0,"0"0"-32"0"0,0 0 277 0 0,0 0 446 0 0,0 0 270 0 0,0 0-46 0 0,0 0-168 0 0,0 0-224 0 0,0 0-235 0 0,0 0-201 0 0,0 0-193 0 0,0 0-141 0 0,0 0-129 0 0,19 0-91 0 0,134 3 1040 0 0,264 3-186 0 0,-21-77-1100 0 0,-360 70-690 0 0,-38 19-5873 0 0,2-18 5055 0 0,-2 4-9761 0 0</inkml:trace>
  <inkml:trace contextRef="#ctx0" brushRef="#br0" timeOffset="8587.035">2561 918 4113 0 0,'0'0'1586'0'0,"0"0"-454"0"0,0 0-123 0 0,0 0 145 0 0,0 0 172 0 0,0 0 54 0 0,0 0-153 0 0,0 0-255 0 0,0 0-271 0 0,0 0-208 0 0,0 0-143 0 0,0 0-88 0 0,-19 25-26 0 0,-59 78 2 0 0,-34 23 2543 0 0,43-64-1201 0 0,66-59-1524 0 0,2-2-45 0 0,1-1 0 0 0,-1 0 0 0 0,1 0 0 0 0,-1 1 0 0 0,1-1 0 0 0,0 0 0 0 0,-1 1 0 0 0,1-1 0 0 0,-1 0 0 0 0,1 1 0 0 0,0-1 0 0 0,-1 1 0 0 0,1-1 0 0 0,0 0 0 0 0,0 1 0 0 0,-1-1 0 0 0,1 1 0 0 0,0-1 0 0 0,0 1 0 0 0,0-1 0 0 0,-1 1 0 0 0,1-1 0 0 0,0 1 0 0 0,0-1 0 0 0,0 1 0 0 0,0 0 0 0 0,0-1 0 0 0,0 1 0 0 0,0-1 0 0 0,0 1 0 0 0,0-1 0 0 0,0 1 0 0 0,1-1 1 0 0,-1 1-1 0 0,0-1 0 0 0,0 1 0 0 0,0-1 0 0 0,1 1 0 0 0,-1-1 0 0 0,0 0 0 0 0,0 1 0 0 0,1-1 0 0 0,-1 1 0 0 0,0-1 0 0 0,1 0 0 0 0,-1 1 0 0 0,1-1 0 0 0,-1 1 0 0 0,0-1 0 0 0,1 0 0 0 0,-1 0 0 0 0,1 1 0 0 0,-1-1 0 0 0,1 0 0 0 0,-1 0 0 0 0,1 0 0 0 0,-1 0 0 0 0,1 1 0 0 0,-1-1 0 0 0,1 0 0 0 0,-1 0 0 0 0,1 0 0 0 0,-1 0 0 0 0,1 0 0 0 0,0 0 0 0 0,-1 0 0 0 0,1 0 0 0 0,-1-1 1 0 0,1 1-12 0 0,168 22 716 0 0,60-11 45 0 0,-246-37 178 0 0,-37-88-568 0 0,15-3-182 0 0,20 36-211 0 0,19 79 828 0 0,-1-2-2977 0 0,4 2-6779 0 0,-1 2-2101 0 0</inkml:trace>
  <inkml:trace contextRef="#ctx0" brushRef="#br0" timeOffset="9104.533">3049 726 13019 0 0,'0'0'1588'0'0,"0"0"-832"0"0,0 0-466 0 0,0 0 160 0 0,0 0 389 0 0,0 0 250 0 0,0 0-7 0 0,0 0-288 0 0,0 0-325 0 0,0 0-219 0 0,0 0-114 0 0,0 0-36 0 0,0 0-32 0 0,-6 25-16 0 0,-19 80-2 0 0,-10 13 32 0 0,27-97-66 0 0,1 1 1 0 0,1 0 0 0 0,1 0-1 0 0,0 0 1 0 0,2 0-1 0 0,1 1 1 0 0,1 2-17 0 0,2-23 21 0 0,1-1 0 0 0,-1 1 0 0 0,1 0 0 0 0,0-1 0 0 0,-1 1 0 0 0,1-1 1 0 0,0 1-1 0 0,0-1 0 0 0,0 0 0 0 0,0 0 0 0 0,0 0 0 0 0,0 0 0 0 0,0 0 0 0 0,0-1 0 0 0,1 1 0 0 0,-1 0 0 0 0,0-1 1 0 0,0 0-1 0 0,1 0 0 0 0,-1 1 0 0 0,0-1 0 0 0,0 0 0 0 0,2-1-21 0 0,2 2 90 0 0,148-1 814 0 0,-146 2-914 0 0,-6-7-1983 0 0,-2-6 498 0 0,0 2-1614 0 0,0 0-3676 0 0,0 5-2532 0 0</inkml:trace>
  <inkml:trace contextRef="#ctx0" brushRef="#br0" timeOffset="9468.536">2736 995 4729 0 0,'0'0'2407'0'0,"0"0"-822"0"0,0 0-364 0 0,0 0 97 0 0,0 0 170 0 0,0 0 40 0 0,0 0-150 0 0,0 0-200 0 0,0 0-128 0 0,0 0-61 0 0,0 0-52 0 0,0 0-102 0 0,0 0-99 0 0,17-1-64 0 0,124-10 1370 0 0,78-24-996 0 0,-183 26-2583 0 0,-22 3-5073 0 0,-12 5-4957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5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30 391 0 0 0,'0'0'731'0'0,"0"0"472"0"0,0 0 158 0 0,0 0-56 0 0,0 0-176 0 0,0 0-178 0 0,0 0-112 0 0,7 1 7464 0 0,21 2-6329 0 0,163-7 1100 0 0,153 1-852 0 0,-344 3-2212 0 0,0 0 4 0 0,0 0-2 0 0,0 0 8 0 0,0 0 2 0 0,0 0 20 0 0,0 0 0 0 0,0 0 4 0 0,0 0-1 0 0,0 0 10 0 0,0 0-10 0 0,0 0 22 0 0,0 0-18 0 0,0 0-20 0 0,0 0-6 0 0,0 0-23 0 0,0 0 23 0 0,0 0 2 0 0,0 0-1 0 0,0 0-1 0 0,0 0-3 0 0,0 0 8 0 0,0 0-3 0 0,0 0-2 0 0,0 0-7 0 0,0 0-6 0 0,0 0 0 0 0,0 0-20 0 0,0 0 1 0 0,0 0-7 0 0,0 0-36 0 0,-7 0-2364 0 0,1 0-6112 0 0,5 0-2497 0 0</inkml:trace>
  <inkml:trace contextRef="#ctx0" brushRef="#br0" timeOffset="502.769">17 579 2016 0 0,'0'0'1968'0'0,"0"0"-623"0"0,0 0-303 0 0,0 0 11 0 0,0 0 220 0 0,0 0 171 0 0,0 0 31 0 0,0 0-80 0 0,0 0-219 0 0,0 0-277 0 0,0 0-262 0 0,0 0-185 0 0,0 0-78 0 0,-3 0-2 0 0,-8 0 23 0 0,8 0-3 0 0,3 0-41 0 0,0 0-62 0 0,17 1 627 0 0,15 5-164 0 0,1-1 0 0 0,-1-2 0 0 0,1 0 0 0 0,0-3 0 0 0,24-2-752 0 0,8 1 482 0 0,183-7 189 0 0,-261 0-4002 0 0,9 3-917 0 0,1 0-3954 0 0,2 1-194 0 0</inkml:trace>
  <inkml:trace contextRef="#ctx0" brushRef="#br0" timeOffset="1374.397">333 178 1936 0 0,'0'0'2388'0'0,"0"0"-864"0"0,0 0-384 0 0,0 0-32 0 0,0 0 281 0 0,0 0 247 0 0,0 0 90 0 0,0 0-73 0 0,0 0-218 0 0,0 0-296 0 0,0 0-289 0 0,0 0-242 0 0,0 0-184 0 0,-9-5-97 0 0,-29-15-24 0 0,28 15-17 0 0,10 5-15 0 0,0 0-7 0 0,0 0-60 0 0,0 0-57 0 0,0 0-42 0 0,0 0-32 0 0,0 0-22 0 0,0 0-10 0 0,0 0-10 0 0,0 0-29 0 0,0 0 20 0 0,41 29 1085 0 0,127 71 448 0 0,-38-23-1196 0 0,-124-74-352 0 0,0 1 0 0 0,0-1 0 0 0,-1 1 0 0 0,1 0 0 0 0,-1 0 0 0 0,0 1 0 0 0,0-1 0 0 0,-1 1 0 0 0,1 0 0 0 0,-1 0 0 0 0,0 1 0 0 0,-1-1 0 0 0,1 1-7 0 0,-26 37 998 0 0,17-37-914 0 0,-246 244 207 0 0,143-155-97 0 0,91-74-1041 0 0,16-20-2217 0 0,4-1-1590 0 0,2 0-6758 0 0</inkml:trace>
  <inkml:trace contextRef="#ctx0" brushRef="#br0" timeOffset="2765.727">893 450 0 0 0,'0'0'986'0'0,"0"0"594"0"0,0 0 332 0 0,0 0 73 0 0,0 0-156 0 0,0 0-340 0 0,0 0-394 0 0,0 0-310 0 0,0 0-137 0 0,0 0-5 0 0,3-1 36 0 0,23-13 341 0 0,0-1 0 0 0,-1-1-1 0 0,0-2 1 0 0,-1 0 0 0 0,-2-2 0 0 0,0 0 0 0 0,0-1-1020 0 0,11-24 1104 0 0,-20 167 163 0 0,-11-64-1114 0 0,0 37 15 0 0,4 1 0 0 0,15 73-168 0 0,30 82 83 0 0,-37-224 801 0 0,-9-56-200 0 0,14-71-423 0 0,5 1 0 0 0,19-49-261 0 0,84-212 113 0 0,-66 172 15 0 0,-60 220-771 0 0,-1-13-4530 0 0,0-19-631 0 0,0 0-5731 0 0</inkml:trace>
  <inkml:trace contextRef="#ctx0" brushRef="#br0" timeOffset="3351.461">1569 586 0 0 0,'0'0'1364'0'0,"0"0"699"0"0,0 0-96 0 0,0 0-393 0 0,0 0-331 0 0,0 0-187 0 0,0 0-55 0 0,0 0 0 0 0,0 0 2 0 0,0 0-46 0 0,0 0-36 0 0,0 0-26 0 0,26 5 3523 0 0,95-2-247 0 0,69-26-2614 0 0,-84 20-1613 0 0,-126 8-5284 0 0,5 1-3695 0 0,8-2-1725 0 0</inkml:trace>
  <inkml:trace contextRef="#ctx0" brushRef="#br0" timeOffset="3638.189">1615 741 9826 0 0,'0'0'1666'0'0,"0"0"-590"0"0,0 0-312 0 0,0 0 99 0 0,0 0 232 0 0,0 0 108 0 0,0 0 5 0 0,0 0-76 0 0,0 0-95 0 0,0 0-65 0 0,0 0-108 0 0,0 0-149 0 0,0 0-132 0 0,23 1-79 0 0,73 4-88 0 0,163-33 461 0 0,-258 28-1079 0 0,35-1-1346 0 0,-24 0-2462 0 0,-3-1-4769 0 0,-3-1-1483 0 0</inkml:trace>
  <inkml:trace contextRef="#ctx0" brushRef="#br0" timeOffset="4416.314">2620 432 4833 0 0,'0'0'1732'0'0,"0"0"-601"0"0,0 0-292 0 0,0 0 67 0 0,0 0 261 0 0,0 0 176 0 0,0 0 21 0 0,0 0-144 0 0,0 0-272 0 0,0 0-248 0 0,0 0-205 0 0,0 0-132 0 0,0 0-67 0 0,-18 3-23 0 0,-57 14-13 0 0,71-16-227 0 0,0 0-1 0 0,0 0 1 0 0,0 1-1 0 0,1-1 0 0 0,-1 1 1 0 0,0 0-1 0 0,1 0 0 0 0,-1 0 1 0 0,1 1-1 0 0,0-1 1 0 0,0 1-1 0 0,0 0 0 0 0,0 0 1 0 0,0 0-1 0 0,0 0 0 0 0,1 0 1 0 0,-1 2-33 0 0,-6 6 64 0 0,4-5-63 0 0,0 0 1 0 0,-1 1-1 0 0,2 0 0 0 0,-1 0 0 0 0,1 0 0 0 0,0 0 1 0 0,1 1-1 0 0,0-1 0 0 0,0 1 0 0 0,0 0 0 0 0,1 0 1 0 0,0 0-1 0 0,1 0 0 0 0,0 0 0 0 0,0 1 0 0 0,1-1 1 0 0,0 0-1 0 0,0 0 0 0 0,1 3-1 0 0,2-7 55 0 0,0 0-1 0 0,1-1 1 0 0,-1 0 0 0 0,1 0-1 0 0,-1 0 1 0 0,1 0 0 0 0,0-1-1 0 0,0 1 1 0 0,0-1 0 0 0,1 0-1 0 0,-1 0 1 0 0,0-1 0 0 0,1 1-1 0 0,-1-1 1 0 0,1 0 0 0 0,0 0-1 0 0,-1-1 1 0 0,1 1 0 0 0,0-1 0 0 0,-1 0-1 0 0,1 0 1 0 0,0 0 0 0 0,-1-1-1 0 0,1 0 1 0 0,-1 0 0 0 0,1 0-1 0 0,0 0 1 0 0,-1-1 0 0 0,0 0-1 0 0,1 0 1 0 0,2-2-55 0 0,11-5 277 0 0,0-2 0 0 0,-1 0 0 0 0,-1-1 0 0 0,0-1-1 0 0,0 0 1 0 0,-2-1 0 0 0,1-1 0 0 0,4-8-277 0 0,0 3 77 0 0,0-2-1 0 0,-2 0 1 0 0,-1-2 0 0 0,-1 1 0 0 0,-1-2-1 0 0,-1 0 1 0 0,-1 0 0 0 0,-1-1-1 0 0,-1-1 1 0 0,-2 0 0 0 0,0 0-1 0 0,-2-1 1 0 0,-1 0 0 0 0,-1-2-77 0 0,-5 20-82 0 0,1 0 1 0 0,-2 0-1 0 0,1 0 1 0 0,-1 0-1 0 0,-1 0 1 0 0,0 1 0 0 0,0-1-1 0 0,-1 1 1 0 0,0 0-1 0 0,0 0 1 0 0,-1 0-1 0 0,-5-5 82 0 0,8 10-62 0 0,-1 0 0 0 0,0 0 0 0 0,1 0 0 0 0,-2 0-1 0 0,1 1 1 0 0,0 0 0 0 0,-1-1 0 0 0,1 1 0 0 0,-1 1-1 0 0,0-1 1 0 0,0 0 0 0 0,0 1 0 0 0,-1 0 0 0 0,1 0-1 0 0,0 0 1 0 0,-1 1 0 0 0,1-1 0 0 0,-1 1 0 0 0,0 0-1 0 0,1 0 1 0 0,-1 1 0 0 0,0-1 0 0 0,0 1 0 0 0,1 0-1 0 0,-1 0 1 0 0,0 1 0 0 0,-3 0 62 0 0,3 1-7 0 0,0 1-1 0 0,0-1 1 0 0,0 1-1 0 0,1 0 1 0 0,-1 0-1 0 0,1 0 1 0 0,0 1-1 0 0,0-1 1 0 0,0 1-1 0 0,0 0 1 0 0,1 1-1 0 0,-1-1 1 0 0,1 0-1 0 0,0 1 1 0 0,1 0-1 0 0,-1-1 0 0 0,1 1 1 0 0,0 0-1 0 0,0 1 1 0 0,0-1-1 0 0,1 0 1 0 0,0 0-1 0 0,0 1 1 0 0,0-1-1 0 0,1 0 1 0 0,-1 1-1 0 0,2 4 8 0 0,13 75 463 0 0,96 125 1388 0 0,-103-201-1773 0 0,0 0-1 0 0,1 0 0 0 0,0 0 1 0 0,0-1-1 0 0,1-1 0 0 0,0 1 1 0 0,0-1-1 0 0,1-1 0 0 0,0 0 1 0 0,0 0-1 0 0,0-1 0 0 0,4 1-77 0 0,15 13 60 0 0,-26-18-1495 0 0,-4-6-12768 0 0,1 2 5907 0 0</inkml:trace>
  <inkml:trace contextRef="#ctx0" brushRef="#br0" timeOffset="5005.107">3336 244 4057 0 0,'0'0'1719'0'0,"0"0"-344"0"0,0 0 16 0 0,0 0 257 0 0,0 0 191 0 0,0 0-37 0 0,0 0-288 0 0,0 0-409 0 0,0 0-329 0 0,0 0-178 0 0,0 0-110 0 0,0 0-37 0 0,0 0-17 0 0,-5-10-35 0 0,-17-30-47 0 0,21 39-315 0 0,0-1 0 0 0,0 1 0 0 0,0 0 1 0 0,0-1-1 0 0,0 1 0 0 0,-1 0 0 0 0,1 0 0 0 0,-1 0 0 0 0,1 0 0 0 0,0 0 0 0 0,-1 0 0 0 0,0 0 0 0 0,1 1 0 0 0,-1-1 0 0 0,1 1 0 0 0,-1-1 0 0 0,0 1 0 0 0,0-1 0 0 0,1 1 0 0 0,-1 0 1 0 0,0 0-1 0 0,1 0 0 0 0,-1 0 0 0 0,0 0 0 0 0,0 0 0 0 0,1 0 0 0 0,-1 1 0 0 0,-1-1-37 0 0,-4 1 85 0 0,-48 9 57 0 0,-9 23-101 0 0,43-13-68 0 0,20-19 25 0 0,0 1 0 0 0,-1-1 0 0 0,1 1-1 0 0,0-1 1 0 0,0 1 0 0 0,0-1 0 0 0,0 1 0 0 0,1-1 0 0 0,-1 1-1 0 0,0 0 1 0 0,1-1 0 0 0,-1 1 0 0 0,1 0 0 0 0,-1 0 0 0 0,1-1 0 0 0,0 1-1 0 0,0 0 1 0 0,0 0 0 0 0,0 0 0 0 0,0 0 0 0 0,0-1 0 0 0,0 1-1 0 0,1 0 1 0 0,-1 0 0 0 0,0-1 0 0 0,1 1 0 0 0,0 0 0 0 0,-1 0 0 0 0,2 0 2 0 0,6 9 48 0 0,2-1 0 0 0,-1 1 1 0 0,1-2-1 0 0,1 1 1 0 0,0-1-1 0 0,0-1 1 0 0,1 0-1 0 0,3 1-48 0 0,-5-3 62 0 0,-5-3-25 0 0,-1 0 1 0 0,1 0-1 0 0,-1 0 1 0 0,1 0-1 0 0,-1 1 1 0 0,0-1-1 0 0,0 1 1 0 0,-1 0-1 0 0,1 0 0 0 0,-1 1 1 0 0,0-1-1 0 0,0 1 1 0 0,0-1-1 0 0,-1 1 1 0 0,0 0-1 0 0,0 0 1 0 0,0 0-1 0 0,0 0 1 0 0,-1 1-1 0 0,0-1 0 0 0,0 0 1 0 0,0 1-1 0 0,-1-1 1 0 0,0 3-38 0 0,0-3 52 0 0,0 0-1 0 0,0 1 1 0 0,-1-1 0 0 0,0 0 0 0 0,0 0-1 0 0,0 0 1 0 0,-1 0 0 0 0,0 0 0 0 0,1 0-1 0 0,-2 0 1 0 0,1 0 0 0 0,-1-1 0 0 0,1 1-1 0 0,-1-1 1 0 0,-1 0 0 0 0,1 0 0 0 0,-1 0-1 0 0,1 0 1 0 0,-1-1 0 0 0,0 1 0 0 0,-4 1-52 0 0,2 0 22 0 0,0-2 0 0 0,0 1 1 0 0,0-1-1 0 0,-1 0 0 0 0,1 0 0 0 0,-1-1 1 0 0,0 0-1 0 0,0 0 0 0 0,0 0 0 0 0,0-1 1 0 0,0 0-1 0 0,0 0 0 0 0,0-1 1 0 0,0 0-1 0 0,0 0 0 0 0,0-1 0 0 0,-4-1-22 0 0,6 1-60 0 0,1-1-1 0 0,-1 0 0 0 0,1 0 0 0 0,-1 0 0 0 0,1 0 1 0 0,0-1-1 0 0,0 0 0 0 0,0 0 0 0 0,0 0 0 0 0,0 0 0 0 0,1-1 1 0 0,-1 1-1 0 0,1-1 0 0 0,0 0 0 0 0,0 0 0 0 0,1 0 1 0 0,-1 0-1 0 0,1-1 0 0 0,-2-3 61 0 0,-11-16-6926 0 0,13 23-4234 0 0</inkml:trace>
  <inkml:trace contextRef="#ctx0" brushRef="#br0" timeOffset="5384.111">2230 863 1152 0 0,'0'0'2655'0'0,"0"0"-478"0"0,0 0-355 0 0,0 0-134 0 0,0 0 7 0 0,38 2 47 0 0,124 8-17 0 0,157-8 3986 0 0,195-31-4009 0 0,-291 21-2771 0 0,-192 14-549 0 0,-22 3-5928 0 0,-8-5-2978 0 0</inkml:trace>
  <inkml:trace contextRef="#ctx0" brushRef="#br0" timeOffset="6247.619">2710 1194 6009 0 0,'0'0'1739'0'0,"0"0"-388"0"0,0 0-116 0 0,0 0 142 0 0,0 0 100 0 0,0 0 53 0 0,0 0-157 0 0,0 0-294 0 0,0 0-262 0 0,0 0-244 0 0,0 0-204 0 0,0 0-122 0 0,-31 10-78 0 0,-96 35-47 0 0,78-16 85 0 0,45-21-149 0 0,0-3-28 0 0,1 0-1 0 0,-1 0 1 0 0,1 0-1 0 0,1 1 1 0 0,-1-1 0 0 0,1 1-1 0 0,0-1 1 0 0,0 1-1 0 0,1 0 1 0 0,0 0-1 0 0,0 0 1 0 0,0 0-1 0 0,0 0 1 0 0,1 0 0 0 0,0 0-1 0 0,1 0 1 0 0,-1 0-1 0 0,1 0 1 0 0,0 0-1 0 0,1 0 1 0 0,-1-1-1 0 0,1 1 1 0 0,0 0-1 0 0,1-1 1 0 0,1 4-30 0 0,0-2 68 0 0,1-1-1 0 0,0 0 1 0 0,1 1-1 0 0,-1-2 1 0 0,1 1 0 0 0,1-1-1 0 0,-1 0 1 0 0,1 0-1 0 0,-1-1 1 0 0,1 1 0 0 0,0-2-1 0 0,1 1 1 0 0,-1-1-1 0 0,1 0 1 0 0,0 0 0 0 0,-1-1-1 0 0,1 0 1 0 0,0-1-1 0 0,0 0 1 0 0,0 0 0 0 0,1 0-1 0 0,-1-1 1 0 0,0-1-1 0 0,0 1 1 0 0,0-1 0 0 0,0 0-1 0 0,0-1 1 0 0,0 0-1 0 0,0 0 1 0 0,-1-1 0 0 0,1 0-1 0 0,-1-1 1 0 0,1 1-1 0 0,-1-1 1 0 0,5-4-68 0 0,102-100 997 0 0,-45-2-691 0 0,-56 82-330 0 0,-1-1 1 0 0,-1 0-1 0 0,-1-1 1 0 0,-1 0-1 0 0,-2-1 1 0 0,-2 1-1 0 0,0-1 1 0 0,-1-24 23 0 0,-4 43-44 0 0,1 5 13 0 0,0 0-1 0 0,-1 0 1 0 0,0 0 0 0 0,0 0-1 0 0,0 0 1 0 0,-1 0-1 0 0,0 0 1 0 0,-1 0 0 0 0,0 1-1 0 0,0-1 1 0 0,0 0-1 0 0,-1 1 1 0 0,0 0 0 0 0,0-1-1 0 0,0 1 1 0 0,-1 0-1 0 0,0 1 1 0 0,0-1 0 0 0,-1 0 31 0 0,2 4-24 0 0,0 0 0 0 0,0 1 0 0 0,-1-1-1 0 0,1 1 1 0 0,0 0 0 0 0,0 0 0 0 0,-1 0 0 0 0,1 1 0 0 0,-1-1 0 0 0,1 1 0 0 0,-1 0 0 0 0,1 0 0 0 0,-1 0 0 0 0,1 0 0 0 0,-1 1 0 0 0,1-1 0 0 0,0 1 0 0 0,-1 0 0 0 0,1 0 0 0 0,0 0 0 0 0,-1 0 0 0 0,1 1 0 0 0,0-1 0 0 0,0 1 0 0 0,0 0-1 0 0,0 0 1 0 0,1 0 0 0 0,-1 0 0 0 0,0 0 0 0 0,1 1 0 0 0,-1-1 0 0 0,1 1 0 0 0,0 0 0 0 0,0-1 0 0 0,0 2 24 0 0,-7 6-16 0 0,0 1-1 0 0,1 1 1 0 0,0 0-1 0 0,1 0 1 0 0,0 0-1 0 0,1 1 1 0 0,1 0-1 0 0,0 0 0 0 0,0 1 1 0 0,1-1-1 0 0,1 1 1 0 0,1 0-1 0 0,-1 9 17 0 0,1-11 17 0 0,2-1 0 0 0,0 1-1 0 0,0-1 1 0 0,1 1 0 0 0,0-1-1 0 0,1 1 1 0 0,0-1-1 0 0,1 1 1 0 0,0-1 0 0 0,1 0-1 0 0,1-1 1 0 0,-1 1-1 0 0,6 8-16 0 0,128 172 765 0 0,-119-109-955 0 0,-17-81 5 0 0,-1-1 1 0 0,1 1-1 0 0,0-1 0 0 0,0 1 0 0 0,0-1 1 0 0,0 0-1 0 0,0 1 0 0 0,0-1 0 0 0,0 0 0 0 0,-1 0 1 0 0,1-1-1 0 0,0 1 0 0 0,0 0 0 0 0,0 0 1 0 0,0-1-1 0 0,0 0 0 0 0,0 1 0 0 0,-1-1 0 0 0,1 0 1 0 0,0 0-1 0 0,0 0 0 0 0,-1 0 0 0 0,1 0 1 0 0,-1 0-1 0 0,1 0 0 0 0,-1 0 0 0 0,1-1 0 0 0,-1 1 1 0 0,0-1-1 0 0,1 0 185 0 0,3-2-2002 0 0,5-2-3884 0 0,-4 1-3729 0 0</inkml:trace>
  <inkml:trace contextRef="#ctx0" brushRef="#br0" timeOffset="6701.835">3362 958 6641 0 0,'0'0'2668'0'0,"0"0"-1383"0"0,0 0-346 0 0,0 0 277 0 0,0 0 319 0 0,0 0 122 0 0,0 0-200 0 0,0 0-391 0 0,0 0-411 0 0,0 0-254 0 0,0 0-163 0 0,0 0-92 0 0,0 0-34 0 0,-15 33-17 0 0,-46 103 1 0 0,43-72 89 0 0,-4 65 354 0 0,21-124-515 0 0,-1-2-4 0 0,1 1 0 0 0,-1 0 1 0 0,1-1-1 0 0,0 1 1 0 0,0 0-1 0 0,0 0 1 0 0,1 0-1 0 0,-1 0 0 0 0,1 0 1 0 0,0 0-1 0 0,0 0 1 0 0,0 0-1 0 0,1 0 1 0 0,0 0-1 0 0,-1 0 0 0 0,1 0 1 0 0,1 0-1 0 0,-1-1 1 0 0,0 1-1 0 0,1 0 1 0 0,0-1-1 0 0,0 1 0 0 0,0-1 1 0 0,0 1-1 0 0,0-1 1 0 0,1 0-1 0 0,0 0 1 0 0,-1 0-1 0 0,1-1 0 0 0,0 1 1 0 0,1 0-1 0 0,-1-1 1 0 0,0 0-1 0 0,1 0 1 0 0,-1 0-1 0 0,4 1-20 0 0,8 0 403 0 0,1 0 0 0 0,0-2 0 0 0,0 0 0 0 0,0 0 0 0 0,0-2 0 0 0,0 0 1 0 0,0 0-1 0 0,10-4-403 0 0,-3-11-2065 0 0,-22 7-2504 0 0,-5-2-3398 0 0,2 10-2347 0 0</inkml:trace>
  <inkml:trace contextRef="#ctx0" brushRef="#br0" timeOffset="7048.609">3082 1201 3121 0 0,'0'0'3063'0'0,"0"0"-1045"0"0,0 0-426 0 0,0 0 51 0 0,0 0 169 0 0,0 0 76 0 0,0 0-116 0 0,0 0-309 0 0,0 0-399 0 0,0 0-333 0 0,0 0-226 0 0,0 0-123 0 0,-6 0-45 0 0,-12 2 122 0 0,33-4 1052 0 0,173-6 1279 0 0,-19-14-2073 0 0,-111 8-1074 0 0,-37 4-2480 0 0,-19 6-5780 0 0,0 3-3207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4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276 159 4537 0 0,'0'0'2160'0'0,"0"0"-885"0"0,0 0-556 0 0,0 0-112 0 0,0 0 177 0 0,0 0 328 0 0,0 0 243 0 0,0 0 94 0 0,0 0-117 0 0,0 0-270 0 0,0 0-300 0 0,0-7-240 0 0,4-15 346 0 0,-7 40 1795 0 0,-87 263-701 0 0,-86 320-1707 0 0,166-581-645 0 0,10-25-2033 0 0,24-58-3114 0 0,-16 44 901 0 0,-1 3-4554 0 0</inkml:trace>
  <inkml:trace contextRef="#ctx0" brushRef="#br0" timeOffset="534.02">226 107 3481 0 0,'0'0'1523'0'0,"0"0"-398"0"0,0 0-306 0 0,0 0-29 0 0,0 0 111 0 0,0 0 210 0 0,0 0 69 0 0,0 0-129 0 0,0 0-237 0 0,0 0-187 0 0,0 0-94 0 0,0 0-36 0 0,0 0 20 0 0,1 6-43 0 0,33 115 2583 0 0,8 256-1785 0 0,-32-323-1233 0 0,-7-32-40 0 0,1 0 0 0 0,1 0 0 0 0,1 0 1 0 0,1-1-1 0 0,0 1 0 0 0,2-2 1 0 0,6 11 0 0 0,-15-30 8 0 0,0 0 0 0 0,0 0 0 0 0,1 0 0 0 0,-1 1 0 0 0,1-1 0 0 0,-1 0 0 0 0,0 0 0 0 0,1 0 0 0 0,0 0 0 0 0,-1 0 0 0 0,1 0 0 0 0,0 0 0 0 0,-1 0 0 0 0,1 0 0 0 0,0 0 0 0 0,0 0 0 0 0,0-1 0 0 0,0 1 0 0 0,0 0 0 0 0,0 0 0 0 0,0-1 0 0 0,0 1 0 0 0,0-1 0 0 0,0 1 0 0 0,0-1 0 0 0,0 1 0 0 0,0-1 0 0 0,1 0 0 0 0,-1 0 0 0 0,0 1 0 0 0,0-1 0 0 0,0 0 0 0 0,1 0 0 0 0,-1 0 0 0 0,0 0 0 0 0,0 0 0 0 0,0-1 0 0 0,1 1 0 0 0,-1 0 0 0 0,0-1 0 0 0,0 1 0 0 0,0 0 0 0 0,0-1 0 0 0,0 1 0 0 0,0-1 0 0 0,0 0 0 0 0,0 1 0 0 0,0-1 0 0 0,0 0 0 0 0,0 0 0 0 0,0 1 0 0 0,0-2-8 0 0,28-68 276 0 0,-3-1-1 0 0,-4-1 1 0 0,-2-1 0 0 0,-4-1 0 0 0,-2-7-276 0 0,-2 21 65 0 0,3-14-74 0 0,-3-1 0 0 0,-4-1 0 0 0,-1-55 9 0 0,-7 130-105 0 0,0 1-84 0 0,0 0-97 0 0,-1 26-2337 0 0,-6 23-3607 0 0,4-29 121 0 0,1-12 12 0 0</inkml:trace>
  <inkml:trace contextRef="#ctx0" brushRef="#br0" timeOffset="968.919">826 453 5353 0 0,'0'0'1418'0'0,"0"0"-365"0"0,0 0-146 0 0,0 0 47 0 0,0 0 131 0 0,0 0 74 0 0,0 0-87 0 0,0 0-186 0 0,0 0-214 0 0,0 0-212 0 0,0 0-181 0 0,0 0-114 0 0,-13 33-70 0 0,-38 101-32 0 0,38-51 30 0 0,12-78-66 0 0,0 0-1 0 0,1 1 1 0 0,-1-1-1 0 0,1 1 1 0 0,1-1 0 0 0,-1 1-1 0 0,1-1 1 0 0,0 1-1 0 0,0-1 1 0 0,0 1 0 0 0,1-1-1 0 0,0 0 1 0 0,0 0-1 0 0,0 0 1 0 0,1 0 0 0 0,-1 0-1 0 0,1-1 1 0 0,0 1-1 0 0,1-1 1 0 0,-1 1-1 0 0,1-1 1 0 0,0-1 0 0 0,0 1-1 0 0,0 0 1 0 0,1-1-1 0 0,-1 0 1 0 0,1 0 0 0 0,-1 0-1 0 0,1 0 1 0 0,0-1-1 0 0,0 0 1 0 0,1 0 0 0 0,-1 0-1 0 0,4 0-26 0 0,-4-2 110 0 0,-1-1 0 0 0,0 1-1 0 0,0-1 1 0 0,0 0-1 0 0,0-1 1 0 0,0 1 0 0 0,0-1-1 0 0,0 1 1 0 0,0-1 0 0 0,-1 0-1 0 0,1 0 1 0 0,-1-1 0 0 0,1 1-1 0 0,-1-1 1 0 0,0 0 0 0 0,0 0-1 0 0,0 0 1 0 0,0 0 0 0 0,-1 0-1 0 0,1-1 1 0 0,-1 1-1 0 0,0-1 1 0 0,2-3-110 0 0,6-8 103 0 0,-1 0-1 0 0,0 0 1 0 0,-1-1-1 0 0,0 0 1 0 0,-1-1 0 0 0,-1 0-1 0 0,-1 0 1 0 0,-1 0-1 0 0,0-1 1 0 0,-1 1 0 0 0,-1-1-1 0 0,0 0 1 0 0,-2-5-103 0 0,0 19-39 0 0,0-1 1 0 0,-1 1-1 0 0,0-1 1 0 0,0 0-1 0 0,0 1 1 0 0,-1 0-1 0 0,1-1 1 0 0,-1 1-1 0 0,0 0 1 0 0,-1 0-1 0 0,1 0 0 0 0,-1 0 1 0 0,1 0-1 0 0,-1 0 1 0 0,0 1-1 0 0,0-1 1 0 0,-1 1-1 0 0,1 0 1 0 0,-1 0-1 0 0,0 0 1 0 0,0 1-1 0 0,0-1 1 0 0,0 1-1 0 0,0 0 1 0 0,0 0-1 0 0,0 0 1 0 0,-1 1-1 0 0,-1-1 39 0 0,-38-1-3133 0 0,2 21-3496 0 0,25-4 699 0 0,5-2 2227 0 0</inkml:trace>
  <inkml:trace contextRef="#ctx0" brushRef="#br0" timeOffset="1356.055">1380 1 3145 0 0,'0'0'5087'0'0,"0"0"-3346"0"0,0 0-1237 0 0,0 0 0 0 0,0 0 342 0 0,0 0 347 0 0,0 0 153 0 0,0 0-67 0 0,0 0-214 0 0,0 0-243 0 0,0 0-170 0 0,0 0-156 0 0,0 0-119 0 0,6 33-74 0 0,16 107-63 0 0,-10 64 696 0 0,-13-143-797 0 0,1-53-153 0 0,1 36-175 0 0,-2-1 1 0 0,-2 1-1 0 0,-2 0 1 0 0,-7 27 188 0 0,10-65-665 0 0,-1 5-827 0 0,2-8-2912 0 0,1-1-3494 0 0,0-2 2450 0 0</inkml:trace>
  <inkml:trace contextRef="#ctx0" brushRef="#br0" timeOffset="1616.799">1170 402 6753 0 0,'0'0'2142'0'0,"0"0"-1244"0"0,0 0-557 0 0,0 0 251 0 0,0 0 469 0 0,0 0 265 0 0,0 0 88 0 0,0 0-74 0 0,0 0-211 0 0,0 0-235 0 0,0 0-207 0 0,32-4-196 0 0,96-11-150 0 0,42 8-211 0 0,-124 13-1162 0 0,-23-3-2599 0 0,0-1-7419 0 0,-19-2 7224 0 0</inkml:trace>
  <inkml:trace contextRef="#ctx0" brushRef="#br0" timeOffset="2020.391">1741 505 752 0 0,'0'0'862'0'0,"0"0"-110"0"0,0 0 141 0 0,0 0 300 0 0,0 0 202 0 0,0 0 61 0 0,0 0 14 0 0,0 0-62 0 0,0 0-85 0 0,0 0-122 0 0,0 0-183 0 0,33-6-191 0 0,101-18-162 0 0,-81 4 228 0 0,-48 14-659 0 0,-1 2-119 0 0,0-1 0 0 0,0 1 0 0 0,-1-1 0 0 0,1 0 0 0 0,-1 0 0 0 0,0-1 0 0 0,0 1 0 0 0,-1-1 0 0 0,1 1 0 0 0,-1-1 0 0 0,-1 0 0 0 0,1 1 0 0 0,-1-1 0 0 0,0 0 0 0 0,0 0 0 0 0,-1 0 0 0 0,1 0 0 0 0,-1-1 0 0 0,-1 1 0 0 0,1 0 0 0 0,-1 0 0 0 0,0 0 0 0 0,-1 1 0 0 0,1-1 0 0 0,-3-4-115 0 0,2 8-20 0 0,-1-1 0 0 0,0 1-1 0 0,0 0 1 0 0,0 1 0 0 0,0-1-1 0 0,0 0 1 0 0,0 1-1 0 0,-1 0 1 0 0,1 0 0 0 0,0 0-1 0 0,-1 0 1 0 0,1 0-1 0 0,-1 1 1 0 0,1-1 0 0 0,-1 1-1 0 0,1 0 1 0 0,-1 0-1 0 0,1 0 1 0 0,-1 1 0 0 0,1-1-1 0 0,-1 1 21 0 0,-9 3-51 0 0,1 0 0 0 0,-1 1 0 0 0,1 0 0 0 0,-1 1 0 0 0,2 1 1 0 0,-1 0-1 0 0,1 0 0 0 0,0 1 0 0 0,0 1 0 0 0,1 0 0 0 0,0 0 0 0 0,1 1 0 0 0,0 0 0 0 0,1 1 0 0 0,0 0 0 0 0,0 0 0 0 0,1 0 0 0 0,0 3 51 0 0,0-3 42 0 0,0 1 0 0 0,1-1 0 0 0,1 1 0 0 0,0 0 0 0 0,1 0 0 0 0,0 1 1 0 0,0-1-1 0 0,2 1 0 0 0,0 0 0 0 0,0 0 0 0 0,1 0 0 0 0,0 0 0 0 0,2 0 0 0 0,0 12-42 0 0,3-17 90 0 0,0-1-1 0 0,0 1 1 0 0,1-1-1 0 0,0 0 1 0 0,0 0-1 0 0,0-1 1 0 0,1 1-1 0 0,0-1 1 0 0,1 0-1 0 0,-1-1 1 0 0,1 1 0 0 0,0-2-1 0 0,0 1 1 0 0,1-1-1 0 0,-1 0 1 0 0,1 0-1 0 0,0-1 1 0 0,0 0-1 0 0,0 0 1 0 0,1-1-1 0 0,-1 0 1 0 0,1-1-1 0 0,-1 1 1 0 0,7-1-90 0 0,32 5 41 0 0,-1-2 0 0 0,1-2 1 0 0,0-2-1 0 0,37-5-41 0 0,-59-1-1146 0 0,-12 2-3556 0 0,-5 4-4248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0,'0'0'557'0'0,"0"0"437"0"0,0 0 220 0 0,0 0-9 0 0,0 0-111 0 0,0 0-93 0 0,0 0-11 0 0,2 2 6256 0 0,8 3-7015 0 0,31-49 2499 0 0,-38 35-1267 0 0,-10 18 438 0 0,0-1-2267 0 0,-17 25-1354 0 0,26-36-6751 0 0,2 2-1598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16235 0 0,'0'0'609'0'0,"0"0"-243"0"0,0 0-99 0 0,0 0 128 0 0,0 0 229 0 0,0 0 151 0 0,0 0-3 0 0,0 0-67 0 0,0 0-114 0 0,0 0-69 0 0,-8 35-46 0 0,-27 115-36 0 0,-5 85 756 0 0,-18 228-1019 0 0,47-387-692 0 0,3 1 0 0 0,3 0 0 0 0,5 38 515 0 0,0-114-177 0 0,0 1 1 0 0,0-1-1 0 0,1 1 1 0 0,-1-1-1 0 0,1 1 1 0 0,0-1 0 0 0,-1 0-1 0 0,1 0 1 0 0,0 1-1 0 0,0-1 1 0 0,-1 0-1 0 0,1 0 1 0 0,0 0-1 0 0,0 0 1 0 0,1 0-1 0 0,-1 0 1 0 0,0 0-1 0 0,0 0 1 0 0,0 0-1 0 0,1 0 1 0 0,-1-1-1 0 0,0 1 1 0 0,1 0-1 0 0,-1-1 1 0 0,0 1-1 0 0,1-1 1 0 0,-1 0 0 0 0,1 0-1 0 0,-1 1 1 0 0,1-1-1 0 0,-1 0 1 0 0,0 0-1 0 0,1 0 1 0 0,-1 0-1 0 0,1 0 1 0 0,-1-1-1 0 0,1 1 1 0 0,-1 0-1 0 0,1-1 1 0 0,-1 1-1 0 0,0-1 1 0 0,1 1-1 0 0,-1-1 1 0 0,0 0-1 0 0,1 0 1 0 0,-1 1 0 0 0,0-1-1 0 0,0 0 1 0 0,0 0-1 0 0,0 0 1 0 0,0 0-1 0 0,0-1 1 0 0,0 1-1 0 0,0 0 1 0 0,0 0-1 0 0,0 0 1 0 0,-1-1-1 0 0,1 1 1 0 0,-1 0-1 0 0,1-1 1 0 0,0 0 176 0 0,76-106-11631 0 0,-68 92 11422 0 0</inkml:trace>
  <inkml:trace contextRef="#ctx0" brushRef="#br0" timeOffset="531.31">368 770 3249 0 0,'0'0'3147'0'0,"0"0"-582"0"0,0 0-657 0 0,0 0-508 0 0,0 0-322 0 0,0 0-157 0 0,0 0-60 0 0,0 0-59 0 0,0 0-57 0 0,-12 33-99 0 0,-39 105-134 0 0,19-11 465 0 0,30-122-931 0 0,1 0 1 0 0,0 0 0 0 0,-1 1-1 0 0,2-1 1 0 0,-1 1 0 0 0,1-1-1 0 0,0 0 1 0 0,0 1 0 0 0,0-1-1 0 0,1 1 1 0 0,0-1 0 0 0,0 1-1 0 0,0-1 1 0 0,1 0 0 0 0,-1 0 0 0 0,1 0-1 0 0,1 0 1 0 0,-1 0 0 0 0,1 0-1 0 0,0 0 1 0 0,0-1 0 0 0,0 0-1 0 0,0 1 1 0 0,1-1 0 0 0,0 0-1 0 0,0-1 1 0 0,0 1 0 0 0,0-1-1 0 0,1 1 1 0 0,-1-1 0 0 0,1-1-1 0 0,0 1 1 0 0,0-1 0 0 0,0 1-1 0 0,0-1 1 0 0,0-1 0 0 0,0 1-1 0 0,0-1 1 0 0,1 0 0 0 0,0 0-47 0 0,1-1 119 0 0,1 0 0 0 0,0 0 0 0 0,-1-1 1 0 0,1 0-1 0 0,-1 0 0 0 0,1-1 0 0 0,-1 0 0 0 0,0 0 1 0 0,0-1-1 0 0,1 0 0 0 0,-2 0 0 0 0,1-1 1 0 0,0 1-1 0 0,-1-2 0 0 0,0 1 0 0 0,0-1 0 0 0,0 0 1 0 0,3-3-120 0 0,41-42 312 0 0,-3-1 0 0 0,-3-3 0 0 0,-1-1 0 0 0,-3-2 0 0 0,4-13-312 0 0,-42 66 14 0 0,-1 1 4 0 0,0 0-1 0 0,1 0 1 0 0,-1 0 0 0 0,1 0 0 0 0,0 0-1 0 0,-1 0 1 0 0,1 1 0 0 0,1-1-1 0 0,-1 0 1 0 0,0 1 0 0 0,1 0 0 0 0,-1-1-1 0 0,1 1 1 0 0,0 0 0 0 0,-1 1-1 0 0,1-1 1 0 0,0 0 0 0 0,0 1-1 0 0,0-1 1 0 0,1 1 0 0 0,-1 0 0 0 0,0 0-1 0 0,3 0-17 0 0,4 34 212 0 0,-2 19-208 0 0,-3 1-1 0 0,-3 0 0 0 0,-3 51-3 0 0,0-23-172 0 0,26 344-879 0 0,-15-297 133 0 0,-6 1 1 0 0,-7 45 917 0 0,2-155 20 0 0,-1 0 1 0 0,0 0-1 0 0,-1 0 1 0 0,-1 0-1 0 0,-1-1 1 0 0,-1 0-1 0 0,-1 0 1 0 0,-7 16-21 0 0,10-26 11 0 0,0-1 0 0 0,0 0 0 0 0,0 0 1 0 0,-1-1-1 0 0,0 1 0 0 0,0-1 0 0 0,-1 0 1 0 0,0-1-1 0 0,0 1 0 0 0,0-1 0 0 0,-1 0 1 0 0,1-1-1 0 0,-1 1 0 0 0,0-1 0 0 0,-1-1 1 0 0,1 1-1 0 0,-1-1 0 0 0,1-1 0 0 0,-1 1 1 0 0,0-1-1 0 0,-7 0-11 0 0,8-1 52 0 0,0 0 0 0 0,0-1 0 0 0,-1 0-1 0 0,1 0 1 0 0,0 0 0 0 0,0-1 0 0 0,0-1 0 0 0,0 1 0 0 0,1-1 0 0 0,-1 0 0 0 0,0 0 0 0 0,1-1 0 0 0,-1 0 0 0 0,1 0 0 0 0,0-1 0 0 0,0 0 0 0 0,0 0-1 0 0,0 0 1 0 0,1 0 0 0 0,0-1 0 0 0,0 0 0 0 0,0 0 0 0 0,0-1 0 0 0,1 1 0 0 0,0-1 0 0 0,0 0 0 0 0,1 0 0 0 0,-1 0 0 0 0,1-1 0 0 0,1 1 0 0 0,-1-1-1 0 0,0-3-51 0 0,0-7 68 0 0,0 1-1 0 0,2-1 0 0 0,-1 0 0 0 0,2 1 0 0 0,1-1 1 0 0,0 0-1 0 0,1 1 0 0 0,0-1 0 0 0,1 1 0 0 0,2-1 1 0 0,-1 1-1 0 0,2 1 0 0 0,0-1 0 0 0,1 1 1 0 0,0 0-1 0 0,1 0 0 0 0,1 1 0 0 0,0 0 0 0 0,1 1 1 0 0,1 0-1 0 0,0 0 0 0 0,0 1 0 0 0,3-1-67 0 0,23-25-16 0 0,3 1-1 0 0,1 2 1 0 0,1 1 0 0 0,2 3-1 0 0,1 2 1 0 0,2 1 0 0 0,1 3-1 0 0,35-13 17 0 0,2 1-676 0 0,-46 20-2188 0 0,-1 1-5949 0 0,-22 9-3263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1245 5545 0 0,'0'0'594'0'0,"0"0"-20"0"0,0 0 337 0 0,0 0 416 0 0,0 0 346 0 0,0 0 166 0 0,0 0-58 0 0,33-12-210 0 0,102-39-252 0 0,-49-3 293 0 0,-68 38-1234 0 0,46-41 423 0 0,-3-3 0 0 0,-2-2 1 0 0,-3-3-1 0 0,7-15-801 0 0,243-320 1525 0 0,-254 355-1465 0 0,-41 94 7 0 0,-10 8 24 0 0,-3 0 0 0 0,-2-1 1 0 0,-2 1-1 0 0,-3-1 0 0 0,-2 0 0 0 0,-3-1 0 0 0,-2 0 1 0 0,-20 43-92 0 0,25-70-2 0 0,-2 0 0 0 0,0 0 1 0 0,-2-1-1 0 0,-1-1 0 0 0,-2 0 1 0 0,0-2-1 0 0,-1 0 1 0 0,-2-1-1 0 0,-5 4 2 0 0,19-20-16 0 0,0-1 1 0 0,0-1-1 0 0,0 1 1 0 0,-1-1-1 0 0,0 0 0 0 0,0-1 1 0 0,-1 0-1 0 0,1 0 1 0 0,-1-1-1 0 0,0 0 1 0 0,0 0-1 0 0,0-1 0 0 0,0 0 1 0 0,0-1-1 0 0,0 0 1 0 0,0-1-1 0 0,-1 1 1 0 0,1-2-1 0 0,0 1 0 0 0,-1-1 1 0 0,1-1-1 0 0,-6-1 16 0 0,5-3-122 0 0,0 1 0 0 0,0-2 0 0 0,1 1 0 0 0,0-1 0 0 0,0-1 0 0 0,0 0 0 0 0,1 0 0 0 0,0 0 0 0 0,1-1 0 0 0,0 0 0 0 0,1-1 0 0 0,-1 0 0 0 0,2 0 0 0 0,-1 0 0 0 0,-3-11 122 0 0,-7-55-2350 0 0,20 52-1574 0 0,5-1-4322 0 0,-5 17 243 0 0</inkml:trace>
  <inkml:trace contextRef="#ctx0" brushRef="#br0" timeOffset="248.902">1324 777 17036 0 0,'0'0'634'0'0,"0"0"-241"0"0,0 0-140 0 0,0 0 127 0 0,0 0 164 0 0,0 0 104 0 0,0 0-20 0 0,0 0-126 0 0,0 0-149 0 0,-18 35-106 0 0,-51 106-75 0 0,49-77-25 0 0,22-53-111 0 0,-1 69 819 0 0,-1-39-2750 0 0,1 0-8790 0 0,-1-38 437 0 0</inkml:trace>
  <inkml:trace contextRef="#ctx0" brushRef="#br0" timeOffset="420.057">1136 243 15291 0 0,'0'0'1161'0'0,"0"0"-441"0"0,0 0-288 0 0,0 0-80 0 0,0 0 24 0 0,0 0-32 0 0,0 0-144 0 0,0 0-304 0 0,0 0-248 0 0,0 0-144 0 0,0 0-160 0 0,0 0-265 0 0,0 0-1079 0 0,0 0-4025 0 0,20-36-2297 0 0</inkml:trace>
  <inkml:trace contextRef="#ctx0" brushRef="#br0" timeOffset="932.555">1430 1160 7970 0 0,'0'0'1548'0'0,"0"0"-141"0"0,0 0-24 0 0,0 0-20 0 0,0 0-131 0 0,0 0-144 0 0,0 0-193 0 0,0 0-167 0 0,0 0-91 0 0,0 0-64 0 0,0 0-66 0 0,14-33-52 0 0,44-105-37 0 0,27-11 803 0 0,-63 120-1085 0 0,-11 14-101 0 0,2 0 1 0 0,-1 0-1 0 0,2 1 1 0 0,0 1-1 0 0,1 1 1 0 0,0 0-1 0 0,0 0 1 0 0,12-4-36 0 0,-26 14-8 0 0,1 1 0 0 0,-1 0 0 0 0,1 0 1 0 0,-1 0-1 0 0,1 0 0 0 0,-1 0 0 0 0,1 1 1 0 0,0-1-1 0 0,0 0 0 0 0,-1 1 0 0 0,1-1 1 0 0,0 1-1 0 0,0 0 0 0 0,0-1 0 0 0,-1 1 0 0 0,1 0 1 0 0,0 0-1 0 0,0 0 0 0 0,0 0 0 0 0,0 1 1 0 0,-1-1-1 0 0,1 1 0 0 0,0-1 0 0 0,0 1 1 0 0,-1-1-1 0 0,1 1 0 0 0,0 0 0 0 0,-1 0 1 0 0,1 0-1 0 0,0 0 0 0 0,-1 0 0 0 0,1 0 1 0 0,-1 0-1 0 0,0 0 0 0 0,1 1 0 0 0,-1-1 0 0 0,0 0 1 0 0,0 1-1 0 0,0-1 0 0 0,0 1 0 0 0,0 0 1 0 0,0-1-1 0 0,0 1 0 0 0,-1 0 0 0 0,1-1 1 0 0,-1 1-1 0 0,1 0 0 0 0,-1 1 8 0 0,7 92 52 0 0,-7-94-47 0 0,-31 189 236 0 0,32-189-230 0 0,0 0 0 0 0,0 0 0 0 0,0 0 0 0 0,0-1 0 0 0,0 1 1 0 0,1 0-1 0 0,-1-1 0 0 0,0 1 0 0 0,0-1 0 0 0,1 1 0 0 0,-1-1 0 0 0,0 1 0 0 0,0-1 0 0 0,1 0 0 0 0,-1 0 1 0 0,0 1-1 0 0,1-1 0 0 0,-1 0 0 0 0,1 0 0 0 0,-1-1 0 0 0,0 1 0 0 0,1 0 0 0 0,-1 0 0 0 0,0-1 0 0 0,0 1 1 0 0,1 0-1 0 0,-1-1 0 0 0,0 0 0 0 0,0 1 0 0 0,1-1 0 0 0,0 0-11 0 0,93-98 645 0 0,-50 46-558 0 0,-1 5-28 0 0,3 3 0 0 0,1 2-1 0 0,23-14-58 0 0,-8 31-52 0 0,-61 28 56 0 0,0-1 1 0 0,-1 1-1 0 0,0 0 0 0 0,1 0 0 0 0,-1 0 0 0 0,0 0 0 0 0,0 0 1 0 0,0 0-1 0 0,0 0 0 0 0,0 0 0 0 0,0 0 0 0 0,-1 1 0 0 0,1-1 0 0 0,-1 0 1 0 0,1 1-1 0 0,-1-1 0 0 0,0 0 0 0 0,0 1 0 0 0,0-1 0 0 0,0 0 1 0 0,0 0-1 0 0,-1 1 0 0 0,1-1 0 0 0,-1 0 0 0 0,0 1 0 0 0,1-1-4 0 0,-1 3 8 0 0,-33 170 148 0 0,33-82-232 0 0,15-78-757 0 0,1-15-6636 0 0,-10 0 2000 0 0,-3 0-3926 0 0</inkml:trace>
  <inkml:trace contextRef="#ctx0" brushRef="#br0" timeOffset="1185.141">2603 792 16500 0 0,'0'0'824'0'0,"0"0"-208"0"0,0 0 72 0 0,0 0 8 0 0,0 0-56 0 0,0 0-104 0 0,0 0-272 0 0,-61 184-160 0 0,59-165-80 0 0,2-5-32 0 0,0-3-88 0 0,0 0-96 0 0,6-3-176 0 0,-2-1-280 0 0,1-3-456 0 0,-1-4-1545 0 0,1 0-3304 0 0,-3 0-3921 0 0</inkml:trace>
  <inkml:trace contextRef="#ctx0" brushRef="#br0" timeOffset="1433.841">2489 383 15827 0 0,'0'0'512'0'0,"0"0"-335"0"0,0 0-153 0 0,0 0-80 0 0,0 0-209 0 0,0 0-231 0 0,0 0-520 0 0,0 0-1288 0 0,0 0-6842 0 0</inkml:trace>
  <inkml:trace contextRef="#ctx0" brushRef="#br0" timeOffset="1931.768">2782 1263 1688 0 0,'0'0'1993'0'0,"0"0"-111"0"0,0 0 55 0 0,0 0 80 0 0,0 0-48 0 0,0 0-101 0 0,32-20-223 0 0,102-66-247 0 0,-44 11 776 0 0,-45 32-1192 0 0,-1-2 0 0 0,-2-2 0 0 0,-3-2 0 0 0,27-44-982 0 0,-41 54 84 0 0,-2-2-1 0 0,-1 0 1 0 0,-3-2-1 0 0,-1 0 1 0 0,-2-1-1 0 0,-2 0 1 0 0,-2-1-1 0 0,-2-1 1 0 0,-2 0-1 0 0,1-31-83 0 0,-6-143-132 0 0,-3 217 131 0 0,0 0 0 0 0,0 0 0 0 0,-1 0-1 0 0,1 0 1 0 0,0 0 0 0 0,-1 0 0 0 0,0 0 0 0 0,0 0-1 0 0,0 0 1 0 0,0 0 0 0 0,0 0 0 0 0,0 1 0 0 0,-1-1-1 0 0,1 0 1 0 0,-1 1 0 0 0,0-1 0 0 0,0 1 0 0 0,0 0-1 0 0,0 0 1 0 0,0 0 0 0 0,-1 0 0 0 0,1 0 0 0 0,0 0-1 0 0,-1 0 1 0 0,0 1 0 0 0,1-1 0 0 0,-1 1 0 0 0,0 0-1 0 0,0 0 1 0 0,0 0 0 0 0,0 0 0 0 0,1 0 0 0 0,-1 1-1 0 0,0-1 1 0 0,-1 1 0 0 0,1 0 0 0 0,0 0 0 0 0,0 0-1 0 0,0 0 1 0 0,0 0 0 0 0,0 1 0 0 0,0-1-1 0 0,0 1 1 0 0,0 0 0 0 0,1 0 0 0 0,-1 0 0 0 0,0 0-1 0 0,0 1 1 0 0,1-1 0 0 0,-1 1 0 0 0,0 0 0 0 0,-1 1 1 0 0,-15 16-5 0 0,2 0 0 0 0,0 1 0 0 0,1 1 0 0 0,1 1 0 0 0,0 0 0 0 0,2 0 0 0 0,1 2 0 0 0,1 0 0 0 0,1 0 0 0 0,-2 9 5 0 0,-8 24 56 0 0,2 2-1 0 0,3 0 0 0 0,2 1 0 0 0,3 0 1 0 0,3 1-1 0 0,2 0 0 0 0,3 24-55 0 0,2-65 105 0 0,1 1-1 0 0,1-1 1 0 0,0 0 0 0 0,2 0-1 0 0,1 0 1 0 0,0 0-1 0 0,1 0 1 0 0,1-1 0 0 0,1 0-1 0 0,1-1 1 0 0,0 0-1 0 0,1 0 1 0 0,1-1 0 0 0,1 0-1 0 0,1-1 1 0 0,0 0 0 0 0,1-1-1 0 0,0-1 1 0 0,1 0-1 0 0,3 1-104 0 0,26 17 10 0 0,-55-35-1775 0 0,-5-9-1077 0 0,11 8-1059 0 0,0-1-4287 0 0,4 4-695 0 0</inkml:trace>
  <inkml:trace contextRef="#ctx0" brushRef="#br0" timeOffset="2681.325">3917 755 13555 0 0,'0'0'1740'0'0,"0"0"-406"0"0,0 0-254 0 0,0 0-81 0 0,0 0-93 0 0,0 0-136 0 0,0 0-147 0 0,0 0-92 0 0,0 0-68 0 0,0 0-66 0 0,0 0-57 0 0,-33 16-92 0 0,-105 49-73 0 0,133-63-164 0 0,1 0 0 0 0,-1 0 0 0 0,0 0 1 0 0,1 1-1 0 0,-1 0 0 0 0,1 0 0 0 0,0 0 0 0 0,0 0 0 0 0,0 0 1 0 0,0 1-1 0 0,1 0 0 0 0,-1 0 0 0 0,1 0 0 0 0,0 0 0 0 0,-2 4-11 0 0,-2 5 29 0 0,-5 3-35 0 0,1 0 0 0 0,1 1 0 0 0,0 1 0 0 0,2-1 0 0 0,0 1-1 0 0,0 1 1 0 0,2 0 0 0 0,1 0 0 0 0,0 0 0 0 0,1 0 0 0 0,1 1 0 0 0,1-1 0 0 0,1 1 0 0 0,0 10 6 0 0,1-28-2 0 0,1-1 0 0 0,-1 1 0 0 0,0-1 0 0 0,1 1 0 0 0,-1 0 0 0 0,1-1 0 0 0,-1 1 0 0 0,1-1 0 0 0,0 1 1 0 0,-1-1-1 0 0,1 0 0 0 0,0 1 0 0 0,0-1 0 0 0,0 0 0 0 0,0 0 0 0 0,1 1 0 0 0,-1-1 0 0 0,0 0 0 0 0,0 0 1 0 0,1 0-1 0 0,-1-1 0 0 0,0 1 0 0 0,1 0 0 0 0,-1 0 0 0 0,1-1 0 0 0,-1 1 0 0 0,1-1 0 0 0,-1 1 0 0 0,1-1 0 0 0,-1 1 1 0 0,1-1-1 0 0,0 0 0 0 0,-1 0 0 0 0,1 0 0 0 0,-1 0 0 0 0,1 0 0 0 0,0 0 0 0 0,-1-1 0 0 0,1 1 0 0 0,0-1 2 0 0,62-21 101 0 0,-30-1-75 0 0,-1-1-1 0 0,-1-1 1 0 0,-2-2 0 0 0,0-1 0 0 0,6-11-26 0 0,127-148-351 0 0,-163 187 334 0 0,1 0 0 0 0,-1 0-1 0 0,1 0 1 0 0,0 0 0 0 0,-1 0 0 0 0,1 0-1 0 0,-1 0 1 0 0,1 0 0 0 0,-1 0-1 0 0,1 0 1 0 0,0 0 0 0 0,-1 0-1 0 0,1 0 1 0 0,-1 0 0 0 0,1 0 0 0 0,-1 1-1 0 0,1-1 1 0 0,-1 0 0 0 0,1 0-1 0 0,-1 1 1 0 0,1-1 0 0 0,-1 0 0 0 0,1 1-1 0 0,-1-1 1 0 0,1 1 0 0 0,-1-1-1 0 0,0 0 1 0 0,1 1 0 0 0,-1-1-1 0 0,0 1 1 0 0,1-1 0 0 0,-1 1 0 0 0,0-1-1 0 0,0 1 1 0 0,1-1 0 0 0,-1 1-1 0 0,0-1 1 0 0,0 1 0 0 0,0 0 0 0 0,0-1-1 0 0,0 1 1 0 0,0-1 0 0 0,0 1-1 0 0,0 0 1 0 0,0-1 0 0 0,0 1 0 0 0,0-1-1 0 0,0 1 1 0 0,0-1 0 0 0,0 1-1 0 0,0-1 1 0 0,-1 1 0 0 0,1 0-1 0 0,0-1 1 0 0,0 1 0 0 0,-1-1 0 0 0,1 1-1 0 0,0-1 1 0 0,-1 0 0 0 0,1 1-1 0 0,-1-1 1 0 0,1 1 0 0 0,0-1 0 0 0,-1 0-1 0 0,1 1 18 0 0,-7 49-76 0 0,0-19 24 0 0,2-10-3 0 0,0 0 1 0 0,1 1-1 0 0,2-1 0 0 0,0 1 1 0 0,1 0-1 0 0,2 20 55 0 0,0-38-4 0 0,-1 0 0 0 0,1-1 0 0 0,1 1 0 0 0,-1-1 1 0 0,0 0-1 0 0,1 1 0 0 0,0-1 0 0 0,0 0 0 0 0,0 0 0 0 0,0 0 0 0 0,0 0 1 0 0,0 0-1 0 0,1-1 0 0 0,0 1 0 0 0,-1-1 0 0 0,1 1 0 0 0,0-1 0 0 0,0 0 0 0 0,0 0 1 0 0,1 0-1 0 0,-1-1 0 0 0,0 1 0 0 0,1-1 0 0 0,-1 0 0 0 0,1 0 0 0 0,-1 0 1 0 0,1 0-1 0 0,1 0 4 0 0,106-5 241 0 0,-79-9-21 0 0,-1-2 0 0 0,0-1-1 0 0,-1-1 1 0 0,-1-1 0 0 0,-1-2-1 0 0,0-1 1 0 0,-2-2-1 0 0,0 0 1 0 0,-2-1 0 0 0,10-14-220 0 0,-19 22 25 0 0,0 0-1 0 0,0-2 1 0 0,-2 0 0 0 0,0 0 0 0 0,-1-2 0 0 0,-1 1 0 0 0,-1-1-1 0 0,0-1 1 0 0,-2 0 0 0 0,-1 0 0 0 0,0-1 0 0 0,-1 1 0 0 0,-2-1 0 0 0,0-1-1 0 0,-1 1 1 0 0,-1-12-25 0 0,-2 32-5 0 0,1 0 0 0 0,-1 0-1 0 0,0 0 1 0 0,0 0 0 0 0,0 0-1 0 0,0 0 1 0 0,0 0 0 0 0,0 0-1 0 0,-1 0 1 0 0,1 0 0 0 0,-1 0-1 0 0,1 1 1 0 0,-1-1 0 0 0,0 0-1 0 0,0 0 1 0 0,0 0 0 0 0,0 1-1 0 0,0-1 1 0 0,0 0-1 0 0,0 1 1 0 0,0-1 0 0 0,-1 1-1 0 0,1 0 1 0 0,0-1 0 0 0,-1 1-1 0 0,1 0 1 0 0,-1 0 0 0 0,0 0-1 0 0,1 0 1 0 0,-1 0 0 0 0,0 0-1 0 0,0 0 1 0 0,0 1 0 0 0,1-1-1 0 0,-1 1 1 0 0,0-1 0 0 0,0 1-1 0 0,0 0 1 0 0,-1-1 5 0 0,-8 3-45 0 0,0 0-1 0 0,0 1 0 0 0,0 0 1 0 0,0 0-1 0 0,0 1 1 0 0,1 1-1 0 0,-1-1 1 0 0,1 2-1 0 0,0 0 0 0 0,1 0 1 0 0,-1 0-1 0 0,1 1 1 0 0,1 1-1 0 0,-1 0 1 0 0,1 0-1 0 0,0 0 1 0 0,1 1-1 0 0,-2 3 46 0 0,-38 71-145 0 0,46-81 143 0 0,0 0 1 0 0,0 1-1 0 0,1-1 1 0 0,-1 0-1 0 0,1 1 0 0 0,-1-1 1 0 0,1 0-1 0 0,0 1 1 0 0,0-1-1 0 0,0 1 0 0 0,0-1 1 0 0,0 1-1 0 0,1-1 1 0 0,-1 0-1 0 0,1 1 0 0 0,-1-1 1 0 0,1 0-1 0 0,0 1 1 0 0,0-1-1 0 0,0 0 0 0 0,0 0 1 0 0,0 0-1 0 0,1 0 0 0 0,-1 0 1 0 0,1 0-1 0 0,-1 0 1 0 0,1 0-1 0 0,0-1 0 0 0,0 1 1 0 0,-1-1-1 0 0,1 1 1 0 0,0-1-1 0 0,1 0 0 0 0,-1 1 1 0 0,0-1-1 0 0,2 1 2 0 0,108 22 182 0 0,-98-23-157 0 0,-1 1 0 0 0,1 0 1 0 0,-1 0-1 0 0,1 1 0 0 0,-1 1 1 0 0,0 0-1 0 0,-1 1 0 0 0,1 1 1 0 0,-1 0-1 0 0,0 0 0 0 0,0 1 1 0 0,6 6-26 0 0,-11-3 14 0 0,0 0 1 0 0,-1 1 0 0 0,-1 0-1 0 0,0 0 1 0 0,0 0 0 0 0,-1 0-1 0 0,-1 1 1 0 0,1 0 0 0 0,-2 0-1 0 0,0 0 1 0 0,0 0 0 0 0,-2 0-1 0 0,1 0 1 0 0,-1 0 0 0 0,-1 0-1 0 0,0 0 1 0 0,-1 0 0 0 0,0 0-1 0 0,-1 0 1 0 0,0 0 0 0 0,-1 1-15 0 0,-30 153-768 0 0,52-158-2495 0 0,5-18-6916 0 0,-18 5 605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736 328 2048 0 0,'0'0'2240'0'0,"0"0"-609"0"0,0 0-344 0 0,0 0 97 0 0,0 0 251 0 0,0 0 215 0 0,0 0-69 0 0,0 0-275 0 0,0 0-339 0 0,0 0-334 0 0,0 0-250 0 0,-8-7-168 0 0,-29-20-120 0 0,34 26-257 0 0,-1-1 1 0 0,0 1 0 0 0,1 0-1 0 0,-1 0 1 0 0,0 0 0 0 0,1 0 0 0 0,-1 1-1 0 0,0-1 1 0 0,0 1 0 0 0,0 0-1 0 0,1 0 1 0 0,-1 0 0 0 0,0 1-1 0 0,0 0 1 0 0,1-1 0 0 0,-1 1 0 0 0,0 1-1 0 0,1-1 1 0 0,-4 2-39 0 0,4-2 33 0 0,-172 61 999 0 0,-234 126 223 0 0,408-188-1259 0 0,1 1 0 0 0,-1-1 1 0 0,1 0-1 0 0,0 1 0 0 0,-1-1 0 0 0,1 0 1 0 0,-1 1-1 0 0,1-1 0 0 0,0 1 0 0 0,-1-1 1 0 0,1 1-1 0 0,0-1 0 0 0,0 1 0 0 0,-1-1 0 0 0,1 1 1 0 0,0-1-1 0 0,0 1 0 0 0,0-1 0 0 0,0 1 1 0 0,-1-1-1 0 0,1 1 0 0 0,0-1 0 0 0,0 1 1 0 0,0-1-1 0 0,0 1 0 0 0,0-1 0 0 0,0 1 1 0 0,0-1-1 0 0,1 1 0 0 0,-1-1 0 0 0,0 1 0 0 0,0 0 1 0 0,0-1-1 0 0,0 1 0 0 0,1-1 0 0 0,-1 0 1 0 0,0 1-1 0 0,1-1 0 0 0,-1 1 0 0 0,0-1 1 0 0,1 1-1 0 0,-1-1 0 0 0,0 0 0 0 0,1 1 1 0 0,-1-1-1 0 0,1 0 0 0 0,-1 1 0 0 0,1-1 0 0 0,-1 0 1 0 0,1 0-1 0 0,-1 1 0 0 0,1-1 0 0 0,-1 0 1 0 0,1 0-1 0 0,-1 0 0 0 0,1 0 0 0 0,-1 0 1 0 0,1 1-1 0 0,-1-1 0 0 0,1 0 4 0 0,35 14 39 0 0,1-7 35 0 0,1-1-1 0 0,0-2 0 0 0,0-1 1 0 0,0-2-1 0 0,31-3-73 0 0,3 0 147 0 0,98 2-3 0 0,-171 1-139 0 0,0-1 0 0 0,0 1 0 0 0,1-1 0 0 0,-1 1 0 0 0,0-1 0 0 0,0 1 1 0 0,0-1-1 0 0,0 1 0 0 0,1 0 0 0 0,-1 0 0 0 0,0-1 0 0 0,1 1 0 0 0,-1 0 0 0 0,0 0 0 0 0,1 0 1 0 0,-1 0-1 0 0,1 0 0 0 0,0 0 0 0 0,-1-1 0 0 0,1 1 0 0 0,0 0 0 0 0,-1 0 0 0 0,1 0 0 0 0,0 0 1 0 0,0 0-1 0 0,0 0 0 0 0,0 1 0 0 0,0-1 0 0 0,0 0 0 0 0,0 0 0 0 0,0 0 0 0 0,0 0 0 0 0,0 0 1 0 0,1 0-1 0 0,-1 0 0 0 0,0 0 0 0 0,1-1 0 0 0,-1 1 0 0 0,1 0 0 0 0,-1 0 0 0 0,1 0 0 0 0,0 0 1 0 0,-1 0-1 0 0,1-1 0 0 0,0 1 0 0 0,-1 0 0 0 0,1 0 0 0 0,0-1 0 0 0,0 1 0 0 0,0-1 1 0 0,-1 1-1 0 0,1-1 0 0 0,0 1 0 0 0,0-1 0 0 0,0 1 0 0 0,0-1 0 0 0,0 0 0 0 0,0 1 0 0 0,0-1 1 0 0,0 0-1 0 0,0 0 0 0 0,0 0 0 0 0,0 0 0 0 0,0 0 0 0 0,0 0 0 0 0,1 0-5 0 0,-312 192 537 0 0,101-69-314 0 0,205-122-215 0 0,1 1-1 0 0,-1-1 0 0 0,1 0 1 0 0,0 1-1 0 0,-1 0 0 0 0,1 0 0 0 0,0 0 1 0 0,0 0-1 0 0,1 1 0 0 0,-1-1 1 0 0,0 1-1 0 0,1-1 0 0 0,-1 1 1 0 0,1 0-1 0 0,0 0 0 0 0,0 0 1 0 0,0 0-1 0 0,0 1 0 0 0,1-1 0 0 0,-1 0 1 0 0,1 1-1 0 0,0-1 0 0 0,0 1 1 0 0,0 0-1 0 0,0-1 0 0 0,1 1 1 0 0,-1 0-1 0 0,1-1 0 0 0,0 1 0 0 0,0 0 1 0 0,1-1-1 0 0,-1 1 0 0 0,1 0 1 0 0,0-1-1 0 0,-1 1 0 0 0,2-1 1 0 0,-1 1-1 0 0,0-1 0 0 0,1 1 1 0 0,-1-1-1 0 0,1 0 0 0 0,0 0 0 0 0,0 0 1 0 0,1 0-1 0 0,-1 0 0 0 0,1 1-7 0 0,5 2 33 0 0,0 0-1 0 0,0-1 0 0 0,0 1 0 0 0,1-1 0 0 0,-1-1 1 0 0,1 0-1 0 0,0 0 0 0 0,0-1 0 0 0,1 0 0 0 0,-1-1 1 0 0,1 0-1 0 0,-1 0 0 0 0,6 0-32 0 0,179-2 279 0 0,-102-19-1095 0 0,-89 7-2538 0 0,-8-1-5592 0 0,3 6-2250 0 0</inkml:trace>
  <inkml:trace contextRef="#ctx0" brushRef="#br0" timeOffset="304.399">250 0 15355 0 0,'0'0'695'0'0,"0"0"-277"0"0,0 0-265 0 0,0 0-65 0 0,0 0 203 0 0,0 0 299 0 0,0 0 285 0 0,0 0 157 0 0,5 32-47 0 0,16 103-181 0 0,34 75 683 0 0,-16-66-1080 0 0,-7 2 0 0 0,-6 1 0 0 0,-7 2 0 0 0,0 136-407 0 0,-21-241-34 0 0,-1-1 0 0 0,-2 1 0 0 0,-2-1 0 0 0,-7 18 34 0 0,1 22-550 0 0,11-48-2541 0 0,7-27-6468 0 0,-1-8-1506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58 0 0 0,'0'0'1331'0'0,"0"0"813"0"0,0 0 289 0 0,0 0-206 0 0,0 0-329 0 0,0 0-307 0 0,0 0-275 0 0,0 0-164 0 0,0 0-134 0 0,-2-7-122 0 0,-11-23-94 0 0,12 28-692 0 0,-1 0 1 0 0,1 0 0 0 0,-1 1 0 0 0,1-1 0 0 0,-1 1 0 0 0,0 0 0 0 0,0-1 0 0 0,0 1 0 0 0,1 0 0 0 0,-1 0-1 0 0,0 0 1 0 0,-1 0 0 0 0,1 1 0 0 0,0-1 0 0 0,0 1 0 0 0,0-1 0 0 0,0 1 0 0 0,-1-1 0 0 0,1 1 0 0 0,0 0-1 0 0,0 0 1 0 0,0 0 0 0 0,-1 1 0 0 0,1-1 0 0 0,0 0 0 0 0,-1 1-111 0 0,-7 0 271 0 0,-2 1-177 0 0,0 1 1 0 0,1 1 0 0 0,-1 0 0 0 0,1 0 0 0 0,0 1 0 0 0,0 1 0 0 0,0 0 0 0 0,1 0-1 0 0,0 1 1 0 0,0 1 0 0 0,1-1 0 0 0,0 1 0 0 0,0 1 0 0 0,-6 8-95 0 0,7-10 48 0 0,-13 14 5 0 0,0 1 1 0 0,2 0-1 0 0,0 1 1 0 0,2 1-1 0 0,0 1 1 0 0,2 1-1 0 0,1 0 1 0 0,1 0-1 0 0,1 2 1 0 0,1-1 0 0 0,2 2-1 0 0,1-1 1 0 0,1 1-1 0 0,1 0 1 0 0,2 1-1 0 0,0 2-53 0 0,3-27 21 0 0,1 0 0 0 0,-1 0 0 0 0,1 0 0 0 0,0 0 0 0 0,0 0 0 0 0,1 0 0 0 0,-1 0 0 0 0,1 0 0 0 0,0 0 0 0 0,1 0 0 0 0,-1 0 0 0 0,1-1 0 0 0,0 1 0 0 0,0 0 0 0 0,0-1 0 0 0,1 0 0 0 0,-1 1 0 0 0,1-1 0 0 0,0 0 0 0 0,0 0 0 0 0,1-1 0 0 0,-1 1 0 0 0,1-1 0 0 0,0 1 0 0 0,0-1 0 0 0,0 0 0 0 0,0-1 0 0 0,1 1 0 0 0,-1-1 0 0 0,1 0 0 0 0,-1 0 0 0 0,1 0 0 0 0,0 0 0 0 0,0-1 0 0 0,0 0 0 0 0,-1 0 0 0 0,1 0 0 0 0,0-1 0 0 0,1 0-21 0 0,12-4 145 0 0,-1 0-1 0 0,1-1 1 0 0,-1-1 0 0 0,-1-1-1 0 0,1 0 1 0 0,-1-2 0 0 0,-1 1-1 0 0,1-2 1 0 0,-1 0-1 0 0,-1-1 1 0 0,0 0 0 0 0,-1-2-1 0 0,0 1 1 0 0,0-1 0 0 0,-2-1-1 0 0,0 0 1 0 0,5-9-145 0 0,57-67 220 0 0,-5-2 0 0 0,-4-4 0 0 0,8-22-220 0 0,-72 118-3 0 0,0 1 0 0 0,0-1-1 0 0,0 0 1 0 0,1 1 0 0 0,-1-1 0 0 0,0 0-1 0 0,0 1 1 0 0,1-1 0 0 0,-1 0 0 0 0,0 0-1 0 0,1 1 1 0 0,-1-1 0 0 0,0 0 0 0 0,1 0-1 0 0,-1 1 1 0 0,0-1 0 0 0,1 0 0 0 0,-1 0-1 0 0,1 0 1 0 0,-1 0 0 0 0,0 0 0 0 0,1 0-1 0 0,-1 1 1 0 0,1-1 0 0 0,-1 0 0 0 0,1 0-1 0 0,-1 0 1 0 0,0 0 0 0 0,1-1 0 0 0,-1 1-1 0 0,1 0 1 0 0,-1 0 0 0 0,0 0 0 0 0,1 0-1 0 0,-1 0 1 0 0,1 0 0 0 0,-1-1 0 0 0,0 1-1 0 0,1 0 1 0 0,-1 0 0 0 0,0-1 0 0 0,1 1-1 0 0,-1 0 1 0 0,0 0 0 0 0,1-1 3 0 0,0 10 9 0 0,1 13 12 0 0,1 0 1 0 0,1 0-1 0 0,1 0 0 0 0,1-1 1 0 0,0 0-1 0 0,2 0 0 0 0,0 0 1 0 0,2-1-1 0 0,0-1 0 0 0,1 0 1 0 0,1 0-1 0 0,0-1 0 0 0,2 0 1 0 0,0-1-1 0 0,1-1 0 0 0,1 0 1 0 0,0-1-1 0 0,1-1 0 0 0,18 12-21 0 0,-33-25-31 0 0,-1 0-1 0 0,0-1 1 0 0,0 1 0 0 0,1 0-1 0 0,-1 0 1 0 0,0-1-1 0 0,1 1 1 0 0,-1-1 0 0 0,1 0-1 0 0,-1 1 1 0 0,1-1-1 0 0,-1 0 1 0 0,1 0-1 0 0,-1 0 1 0 0,1 0 0 0 0,-1 0-1 0 0,1 0 1 0 0,-1 0-1 0 0,0 0 1 0 0,1-1 0 0 0,-1 1-1 0 0,1 0 1 0 0,-1-1-1 0 0,1 0 1 0 0,-1 1-1 0 0,0-1 1 0 0,1 0 0 0 0,-1 1-1 0 0,0-1 1 0 0,0 0-1 0 0,0 0 1 0 0,0 0 0 0 0,1 0-1 0 0,-1 0 1 0 0,-1 0-1 0 0,1-1 1 0 0,0 1-1 0 0,0 0 1 0 0,0 0 0 0 0,-1-1-1 0 0,1 1 1 0 0,0 0-1 0 0,-1-1 1 0 0,1 1 0 0 0,-1-1-1 0 0,0 1 1 0 0,1-1-1 0 0,-1 1 1 0 0,0-1-1 0 0,0 1 1 0 0,0-1 0 0 0,0 0 31 0 0,0-26-2639 0 0,0 13-2733 0 0,0 4-5559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7962 0 0,'0'0'2311'0'0,"0"0"-772"0"0,0 0-462 0 0,0 0-200 0 0,0 0-33 0 0,0 0 96 0 0,0 0 63 0 0,0 0-11 0 0,0 0-56 0 0,0 0-57 0 0,0 0-39 0 0,0 0-56 0 0,0 0-42 0 0,35-9-77 0 0,109-29-74 0 0,-8 22 779 0 0,207 5-105 0 0,-256 4-1078 0 0,-86 7-137 0 0,-1 0 51 0 0,-58-47 1489 0 0,-211-105-1393 0 0,268 151-235 0 0,0 1-1 0 0,0 0 1 0 0,0 0 0 0 0,0 0 0 0 0,1 0-1 0 0,-1-1 1 0 0,0 1 0 0 0,0 0 0 0 0,0-1-1 0 0,1 1 1 0 0,-1 0 0 0 0,0-1 0 0 0,0 1-1 0 0,1-1 1 0 0,-1 0 0 0 0,1 1 0 0 0,-1-1-1 0 0,0 1 1 0 0,1-1 0 0 0,-1 0 0 0 0,1 0-1 0 0,-1 1 1 0 0,1-1 0 0 0,0 0 0 0 0,-1 0 0 0 0,1 1-1 0 0,0-1 1 0 0,-1 0 0 0 0,1 0 0 0 0,0 0-1 0 0,0 0 1 0 0,0 1 0 0 0,0-1 0 0 0,0 0-1 0 0,0 0 1 0 0,0 0 0 0 0,0 0 0 0 0,0 0-1 0 0,0 1 1 0 0,0-1 0 0 0,1 0 0 0 0,-1 0-1 0 0,0 0 1 0 0,1 1 0 0 0,-1-1 0 0 0,0 0-1 0 0,1 0 1 0 0,-1 1 0 0 0,1-1 0 0 0,-1 0-1 0 0,1 1 1 0 0,-1-1 0 0 0,1 0 0 0 0,0 1-1 0 0,-1-1 1 0 0,2 0 38 0 0,53-2-5506 0 0,-45 3 2610 0 0,9 0-8869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4121 0 0,'0'0'2667'0'0,"0"0"-682"0"0,0 0-240 0 0,0 0 30 0 0,0 0-2 0 0,0 0-149 0 0,0 0-274 0 0,0 0-305 0 0,0 0-258 0 0,0 0-144 0 0,0 0-103 0 0,0 0-75 0 0,0 0-34 0 0,3 0-23 0 0,192 3 4483 0 0,113-3-3388 0 0,-266 4-1415 0 0,-37-4-628 0 0,-4 0-3409 0 0,-4 0-901 0 0,1 0-3110 0 0,0 0-2582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5905 0 0,'0'0'2487'0'0,"0"0"-793"0"0,0 0-392 0 0,0 0-45 0 0,0 0 12 0 0,0 0-6 0 0,0 0-40 0 0,0 0-137 0 0,0 0-123 0 0,0 0-85 0 0,0 0-117 0 0,0 0-105 0 0,7 0-39 0 0,36 0 499 0 0,31 29 2346 0 0,49-3-1880 0 0,71-33-304 0 0,-160 6-1085 0 0,-34 2-4995 0 0,-4-4-3958 0 0,4 2-3117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55 0 0 0,'0'0'1386'0'0,"0"0"419"0"0,0 0 406 0 0,0 0 335 0 0,0 0 68 0 0,0 0-220 0 0,0 0-389 0 0,0 0-396 0 0,0 0-334 0 0,0 0-227 0 0,0 0-114 0 0,3 9 1372 0 0,-59 67 634 0 0,-25 78-1713 0 0,56-106-1057 0 0,-1-2-1 0 0,-2-1 0 0 0,-27 31-169 0 0,2 0 60 0 0,-107 117-162 0 0,136-174-1621 0 0,16-21-3405 0 0,4-8-5402 0 0,3 6 1145 0 0</inkml:trace>
  <inkml:trace contextRef="#ctx0" brushRef="#br0" timeOffset="368.147">39 0 8578 0 0,'0'0'2007'0'0,"0"0"-412"0"0,0 0-432 0 0,0 0-68 0 0,0 0 144 0 0,0 0 48 0 0,0 0-134 0 0,0 0-255 0 0,0 0-259 0 0,0 0-173 0 0,0 0-47 0 0,0 0-6 0 0,0 0 26 0 0,-8 9 49 0 0,-21 32 23 0 0,29-38-454 0 0,-1-1 1 0 0,1 1-1 0 0,-1 0 0 0 0,1-1 0 0 0,0 1 0 0 0,0 0 1 0 0,0 0-1 0 0,1-1 0 0 0,-1 1 0 0 0,0 0 0 0 0,1-1 1 0 0,0 1-1 0 0,0 0 0 0 0,0-1 0 0 0,0 1 0 0 0,0-1 1 0 0,0 0-1 0 0,1 1 0 0 0,-1-1 0 0 0,1 0 0 0 0,0 0 1 0 0,-1 0-1 0 0,2 2-57 0 0,3 3 222 0 0,24 32 376 0 0,2-1 1 0 0,1-2 0 0 0,2-2-1 0 0,2-1 1 0 0,37 26-599 0 0,-28-23 195 0 0,-2 3 1 0 0,-1 1 0 0 0,-2 1-1 0 0,0 5-195 0 0,50 78 186 0 0,-80-108-4542 0 0,-16-26 372 0 0,3 2-1602 0 0,-1 0-6305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2489 0 0,'0'0'2060'0'0,"0"0"-776"0"0,0 0-110 0 0,0 0 235 0 0,0 0 108 0 0,0 0-45 0 0,0 0-221 0 0,0 0-344 0 0,0 0-254 0 0,0 0-155 0 0,0 0-70 0 0,0 0-32 0 0,-8 11-9 0 0,-25 35-9 0 0,32-45-298 0 0,0 0-1 0 0,0 0 0 0 0,1 0 0 0 0,-1 0 0 0 0,0 1 0 0 0,0-1 0 0 0,1 0 0 0 0,-1 1 0 0 0,0-1 0 0 0,1 0 0 0 0,0 1 1 0 0,-1-1-1 0 0,1 1 0 0 0,0-1 0 0 0,0 1 0 0 0,-1-1 0 0 0,1 1 0 0 0,0-1 0 0 0,1 1 0 0 0,-1-1 0 0 0,0 1 0 0 0,0-1 1 0 0,1 0-1 0 0,-1 1 0 0 0,0-1 0 0 0,1 1 0 0 0,0-1 0 0 0,-1 0 0 0 0,1 1 0 0 0,0-1 0 0 0,-1 0 0 0 0,1 0 0 0 0,0 1 1 0 0,0-1-1 0 0,0 0 0 0 0,0 0 0 0 0,0 0 0 0 0,1 0 0 0 0,-1 0 0 0 0,0-1 0 0 0,0 1 0 0 0,1 0 0 0 0,-1 0 0 0 0,0-1 1 0 0,1 1-1 0 0,-1-1 0 0 0,1 1 0 0 0,-1-1 0 0 0,0 0 0 0 0,1 0 0 0 0,-1 1 0 0 0,1-1 0 0 0,-1 0 0 0 0,1 0 0 0 0,-1 0 0 0 0,1-1 1 0 0,-1 1-1 0 0,1 0 0 0 0,-1 0 0 0 0,1-1 0 0 0,-1 1 0 0 0,0-1 0 0 0,1 1 0 0 0,-1-1 0 0 0,0 0 0 0 0,1 0 0 0 0,-1 1 1 0 0,0-1-1 0 0,1-1-79 0 0,4-3 155 0 0,0-1 0 0 0,0 0-1 0 0,0 0 1 0 0,-1-1 0 0 0,0 0 0 0 0,0 0 0 0 0,-1 0 0 0 0,0 0 0 0 0,0-1 0 0 0,-1 1 0 0 0,3-8-155 0 0,-7 15 4 0 0,1 0 1 0 0,-1 1-1 0 0,1-1 0 0 0,-1 0 1 0 0,1 0-1 0 0,-1 0 1 0 0,1 0-1 0 0,-1 0 0 0 0,1 0 1 0 0,0 0-1 0 0,-1 0 0 0 0,1 0 1 0 0,-1 0-1 0 0,1 0 0 0 0,-1 0 1 0 0,1-1-1 0 0,-1 1 0 0 0,1 0 1 0 0,-1 0-1 0 0,1 0 1 0 0,0-1-1 0 0,-1 1 0 0 0,1 0 1 0 0,-1 0-1 0 0,1-1 0 0 0,0 1 1 0 0,-1 0-1 0 0,1-1 0 0 0,0 1 1 0 0,0 0-1 0 0,-1-1 1 0 0,1 1-1 0 0,0 0 0 0 0,0-1 1 0 0,-1 1-1 0 0,1-1 0 0 0,0 1 1 0 0,0-1-1 0 0,0 1 0 0 0,0-1 1 0 0,-1 1-1 0 0,1 0 0 0 0,0-1 1 0 0,0 1-1 0 0,0-1 1 0 0,0 1-1 0 0,0-1 0 0 0,0 1 1 0 0,1-1-1 0 0,-1 1 0 0 0,0-1 1 0 0,0 1-1 0 0,0-1 0 0 0,0 1 1 0 0,0 0-5 0 0,-31 29 225 0 0,26-25-218 0 0,4-3-1 0 0,-1 0-1 0 0,0 0 0 0 0,1 0 0 0 0,-1 0 0 0 0,1 0 0 0 0,-1 0 0 0 0,1 0 0 0 0,-1 1 0 0 0,1-1 1 0 0,0 1-1 0 0,0-1 0 0 0,0 1 0 0 0,0-1 0 0 0,0 1 0 0 0,0 0 0 0 0,0-1 0 0 0,0 1 0 0 0,1 0 1 0 0,-1 0-1 0 0,1 0 0 0 0,-1-1 0 0 0,1 1 0 0 0,0 0 0 0 0,0 0 0 0 0,0 0 0 0 0,0 0 0 0 0,0 0 0 0 0,0 0 1 0 0,0 0-1 0 0,0 0 0 0 0,1 0-5 0 0,11-1 113 0 0,3 10-1574 0 0,-14-2-898 0 0,0-1-5478 0 0,-1-3-3643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7186 0 0,'0'0'2544'0'0,"0"0"-769"0"0,0 0-181 0 0,0 0 65 0 0,0 0-1 0 0,0 0-172 0 0,0 0-333 0 0,0 0-341 0 0,0 0-223 0 0,0 0-155 0 0,0 0-90 0 0,0 0-97 0 0,0 0-74 0 0,-3 3-46 0 0,-36 59 353 0 0,38-54 47 0 0,10-16 194 0 0,67-84 574 0 0,-107 108-551 0 0,-11 20-749 0 0,42-35-41 0 0,0-1 1 0 0,0 0-31 0 0,0 0 0 0 0,26-4-536 0 0,-1-5-1887 0 0,-13 3-4755 0 0,-3 2-4616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2184 0 0,'0'0'1235'0'0,"0"0"-281"0"0,0 0-65 0 0,0 0 130 0 0,0 0 254 0 0,0 0 207 0 0,0 0 0 0 0,0 0-211 0 0,0 0-297 0 0,0 0-283 0 0,0 0-227 0 0,0 0-144 0 0,0 0-35 0 0,-2 14 5298 0 0,35-35-5219 0 0,-60 64 1834 0 0,67-71-1925 0 0,-77 63 1228 0 0,37-34-1479 0 0,0-1-8 0 0,0 0-21 0 0,0 0 2 0 0,0 0 7 0 0,0 0-16 0 0,0 0 4 0 0,0 0-8 0 0,0 0-24 0 0,0 0-19 0 0,0 0-42 0 0,0 0-66 0 0,0 0-102 0 0,9-14-2439 0 0,-5 9-2357 0 0,1 2-5757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0 0 0,'0'0'3395'0'0,"0"0"-1259"0"0,0 0-369 0 0,0 0 128 0 0,0 0 129 0 0,0 0-2 0 0,0 0-274 0 0,0 0-385 0 0,0 0-289 0 0,0 0-209 0 0,0 0-123 0 0,0 0-83 0 0,0 0-67 0 0,11 12 945 0 0,-65 123 505 0 0,35-100-1900 0 0,2 0 0 0 0,2 1 0 0 0,1 1 0 0 0,1 0 0 0 0,-1 15-142 0 0,11-43 29 0 0,2-1 1 0 0,-1 0-1 0 0,1 0 1 0 0,1 1 0 0 0,-1-1-1 0 0,2 0 1 0 0,-1 1-1 0 0,1-1 1 0 0,0 0-1 0 0,1 1 1 0 0,-1-1 0 0 0,2 0-1 0 0,-1 0 1 0 0,1 0-1 0 0,1-1 1 0 0,2 6-30 0 0,0-6 77 0 0,1 0 0 0 0,0-1 0 0 0,0 0 0 0 0,0 0 0 0 0,1 0 0 0 0,0-1 0 0 0,0 0 0 0 0,0-1 0 0 0,1 0 0 0 0,-1 0 0 0 0,1-1 0 0 0,0 0 0 0 0,0 0 0 0 0,0-1 0 0 0,1 0 1 0 0,-1-1-1 0 0,1 0 0 0 0,-1 0 0 0 0,0-1 0 0 0,1-1 0 0 0,-1 1 0 0 0,1-1 0 0 0,-1-1 0 0 0,0 0 0 0 0,8-2-77 0 0,-6 1-235 0 0,0 0 1 0 0,-1-1-1 0 0,1 0 0 0 0,-1 0 1 0 0,0-1-1 0 0,0-1 1 0 0,0 1-1 0 0,-1-2 1 0 0,6-4 234 0 0,13-23-3186 0 0,-15 9-6529 0 0,-11 22 8017 0 0,0-4-8562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3465 0 0,'0'0'3250'0'0,"0"0"-1142"0"0,0 0-505 0 0,0 0-52 0 0,0 0 28 0 0,0 0-12 0 0,0 0-136 0 0,0 0-245 0 0,0 0-311 0 0,0 0-259 0 0,0 0-140 0 0,0 0-53 0 0,0-5 18 0 0,1 1-348 0 0,1 0 0 0 0,-1 1 0 0 0,1-1 1 0 0,-1 0-1 0 0,1 1 0 0 0,0-1 0 0 0,0 1 0 0 0,1 0 0 0 0,-1 0 0 0 0,1 0 1 0 0,0 0-1 0 0,-1 0 0 0 0,1 0 0 0 0,1 1 0 0 0,-1-1 0 0 0,0 1 0 0 0,0 0 1 0 0,1 0-1 0 0,3-1-93 0 0,268-222 2752 0 0,-223 188-2522 0 0,-27 70-117 0 0,45 109 485 0 0,-55-102-428 0 0,30 69 308 0 0,-43-98-417 0 0,2 4-1814 0 0,3-11-4889 0 0,-3-4-5209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43 106 6937 0 0,'0'0'2880'0'0,"0"0"-1303"0"0,0 0-616 0 0,0 0-13 0 0,0 0 171 0 0,0 0 81 0 0,0 0-141 0 0,0 0-246 0 0,0 0-234 0 0,0 0-93 0 0,0 0-40 0 0,0 0-38 0 0,0 0-42 0 0,-6 23-50 0 0,-18 69-36 0 0,12 28 694 0 0,13-97-848 0 0,-1-19-78 0 0,-1 1-1 0 0,1-1 1 0 0,0 0-1 0 0,0 0 1 0 0,0 0-1 0 0,0 1 1 0 0,1-1-1 0 0,0 0 1 0 0,0 0-1 0 0,0 0 1 0 0,0 0-1 0 0,1 0 1 0 0,-1 0-1 0 0,1 0 1 0 0,0-1-1 0 0,0 1 1 0 0,1-1-1 0 0,-1 1 1 0 0,1-1-1 0 0,-1 0 1 0 0,1 0-1 0 0,0 0 0 0 0,0 0 1 0 0,1 0-1 0 0,-1-1 1 0 0,1 1-1 0 0,-1-1 1 0 0,1 0-1 0 0,0 0 1 0 0,-1 0-1 0 0,1-1 1 0 0,0 1-1 0 0,0-1 1 0 0,0 0-1 0 0,1 0 1 0 0,-1-1-1 0 0,0 1 1 0 0,0-1-1 0 0,0 0 1 0 0,0 0-1 0 0,1 0 1 0 0,-1 0-1 0 0,0-1 1 0 0,0 0-1 0 0,0 0 1 0 0,1 0-48 0 0,19-14 168 0 0,-1-2 0 0 0,0 0 1 0 0,-1-2-1 0 0,-1 0 1 0 0,0-1-1 0 0,2-6-168 0 0,23-21 67 0 0,85-82-5 0 0,53-36-56 0 0,-184 166-7 0 0,-1-1 0 0 0,1 1 0 0 0,0-1 0 0 0,-1 1 0 0 0,1-1 0 0 0,0 1-1 0 0,-1 0 1 0 0,1-1 0 0 0,0 1 0 0 0,0-1 0 0 0,0 1 0 0 0,0 0 0 0 0,-1-1 0 0 0,1 1 0 0 0,0 0-1 0 0,0-1 1 0 0,0 1 0 0 0,0 0 0 0 0,0-1 0 0 0,0 1 0 0 0,1-1 0 0 0,-1 1 0 0 0,0 0-1 0 0,0-1 1 0 0,0 1 0 0 0,1-1 0 0 0,-1 1 0 0 0,0 0 0 0 0,1-1 0 0 0,-1 1 0 0 0,0-1 0 0 0,1 1-1 0 0,-1-1 1 0 0,1 1 0 0 0,-1-1 0 0 0,0 1 0 0 0,1-1 0 0 0,-1 0 0 0 0,1 1 0 0 0,0-1-1 0 0,-1 0 1 0 0,1 1 0 0 0,-1-1 0 0 0,1 0 0 0 0,-1 0 0 0 0,1 1 0 0 0,0-1 0 0 0,-1 0 0 0 0,1 0-1 0 0,0 0 1 0 0,-1 0 0 0 0,1 0 0 0 0,0 0 0 0 0,-1 0 0 0 0,1 0 0 0 0,-1 0 0 0 0,1 0 0 0 0,0 0-1 0 0,-1-1 1 0 0,1 1 0 0 0,0 0 0 0 0,-1 0 0 0 0,1-1 0 0 0,-1 1 1 0 0,-1 18 65 0 0,-23 398 283 0 0,19-309-542 0 0,-5-1 0 0 0,-4 0 0 0 0,-4-1 0 0 0,-5-1 1 0 0,-5-1-1 0 0,-24 56 194 0 0,44-142-25 0 0,0-1 1 0 0,0 1-1 0 0,-2-2 0 0 0,0 1 1 0 0,0-1-1 0 0,-2 0 1 0 0,-5 5 24 0 0,12-15 13 0 0,0 0 0 0 0,0-1 0 0 0,0 1 0 0 0,0-1 1 0 0,-1 0-1 0 0,0 0 0 0 0,1-1 0 0 0,-1 0 1 0 0,-1 0-1 0 0,1 0 0 0 0,0-1 0 0 0,-1 1 0 0 0,1-2 1 0 0,-1 1-1 0 0,0-1 0 0 0,1 0 0 0 0,-1 0 0 0 0,0-1 1 0 0,0 0-1 0 0,0 0 0 0 0,-2-1-13 0 0,4-1 9 0 0,0-1-1 0 0,1 0 1 0 0,-1 0-1 0 0,1-1 1 0 0,0 1-1 0 0,0-1 1 0 0,0 0-1 0 0,0 0 1 0 0,1 0-1 0 0,0-1 1 0 0,0 1-1 0 0,0-1 1 0 0,0 0-1 0 0,1 0 1 0 0,-1 0-1 0 0,1 0 1 0 0,1 0 0 0 0,-1 0-1 0 0,1 0 1 0 0,-1-1-1 0 0,2 1 1 0 0,-1-1-1 0 0,1 1 1 0 0,-1-1-1 0 0,2 1 1 0 0,-1-1-1 0 0,0 1 1 0 0,1-1-1 0 0,0 1 1 0 0,0 0-1 0 0,1-2-8 0 0,-1-11 47 0 0,3-11-68 0 0,1 2 0 0 0,2-1 0 0 0,1 1 0 0 0,1 0 1 0 0,1 0-1 0 0,2 1 0 0 0,0 1 0 0 0,2 0 0 0 0,1 0 0 0 0,1 2 0 0 0,0 0 0 0 0,2 1 1 0 0,1 0-1 0 0,20-17 21 0 0,-30 29-98 0 0,29-40-2571 0 0,-26 33-1169 0 0,-2 0-3712 0 0,-5 9-2403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4329 0 0,'0'0'3414'0'0,"0"0"-1422"0"0,0 0-473 0 0,0 0 2 0 0,0 0-69 0 0,0 0-184 0 0,0 0-257 0 0,0 0-267 0 0,0 0-177 0 0,0 0-140 0 0,0 0-70 0 0,0 0-63 0 0,0 0-69 0 0,-7 6-34 0 0,-22 16-38 0 0,29-22-125 0 0,0 0-1 0 0,0 0 0 0 0,1 0 1 0 0,-1 0-1 0 0,0 0 1 0 0,0 0-1 0 0,1 0 0 0 0,-1 0 1 0 0,0 0-1 0 0,1 0 1 0 0,-1 0-1 0 0,0 0 0 0 0,0 0 1 0 0,0 0-1 0 0,1 0 0 0 0,-1 0 1 0 0,0 1-1 0 0,0-1 1 0 0,1 0-1 0 0,-1 0 0 0 0,0 0 1 0 0,0 0-1 0 0,0 1 1 0 0,0-1-1 0 0,1 0 0 0 0,-1 0 1 0 0,0 0-1 0 0,0 1 1 0 0,0-1-1 0 0,0 0 0 0 0,0 0 1 0 0,0 1-1 0 0,1-1 1 0 0,-1 0-1 0 0,0 0 0 0 0,0 1 1 0 0,0-1-1 0 0,0 0 1 0 0,0 1-28 0 0,1-2 151 0 0,80-58 2153 0 0,-173 124-993 0 0,131-67-2029 0 0,-26-1-636 0 0,-4 2-2613 0 0,-7 1-4331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6609 0 0,'0'0'2240'0'0,"0"0"-703"0"0,0 0-110 0 0,0 0 146 0 0,0 0 18 0 0,0 0-106 0 0,0 0-317 0 0,0 0-345 0 0,0 0-249 0 0,0 0-190 0 0,0 0-113 0 0,0 0-59 0 0,-4 1-4 0 0,-22 23 346 0 0,11 2-101 0 0,36-38 561 0 0,24-15 19 0 0,-42 26-219 0 0,-19 10-1125 0 0,13-4-2333 0 0,7-5-4097 0 0,-1 0-4260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5649 0 0,'0'0'1726'0'0,"0"0"-124"0"0,0 0 37 0 0,0 0 76 0 0,0 0 4 0 0,0 0-216 0 0,0 0-322 0 0,0 0-270 0 0,0 0-184 0 0,0 0-88 0 0,0 0 16 0 0,0 0 22 0 0,0 0-16 0 0,7-6-20 0 0,-3 2-514 0 0,1 1 0 0 0,-1-1 0 0 0,1 1 0 0 0,0 0 0 0 0,-1 1 0 0 0,1-1 0 0 0,1 1 0 0 0,-1 0 0 0 0,0 0 0 0 0,1 0 0 0 0,-1 1 0 0 0,0 0 0 0 0,1 0 0 0 0,0 0 0 0 0,3 1-127 0 0,188 11 2398 0 0,-1-4-1672 0 0,-137-14-844 0 0,-50-24-3338 0 0,-10 12-1527 0 0,1 10-2129 0 0,0 2-3893 0 0</inkml:trace>
  <inkml:trace contextRef="#ctx0" brushRef="#br0" timeOffset="10556.734">398 111 0 0 0,'-6'-41'0'0'0,"-6"8"4176"0"0,-8-4 10472 0 0,20 37-14329 0 0,0 0 5 0 0,0 0-5 0 0,0 0-18 0 0,0 0-26 0 0,0 0-19 0 0,0 0-18 0 0,0 0-19 0 0,0 0-16 0 0,0 0-31 0 0,0 0-15 0 0,0 0 7 0 0,0 0-1 0 0,0 0 4 0 0,0 0-1 0 0,0 0 1 0 0,0 0 16 0 0,0 0-4 0 0,0 0 19 0 0,0 0-7 0 0,0 0-10 0 0,-9 45 920 0 0,-25 297 479 0 0,10-170-1265 0 0,15-53-26 0 0,9-98-236 0 0,0-20-51 0 0,0-1 8 0 0,0 0-4 0 0,0 0-13 0 0,0 0 14 0 0,0 0-9 0 0,0 0 4 0 0,0 0-14 0 0,0 0 1 0 0,0 0 24 0 0,0 0 13 0 0,0 0-14 0 0,0 0-11 0 0,0 0-18 0 0,0 0 19 0 0,0 0-12 0 0,0 0-5 0 0,0 0 4 0 0,0 29 47 0 0,0-29-29 0 0,0 0 1 0 0,0 0-25 0 0,0-1-3723 0 0,0-2 2309 0 0,0-1-6428 0 0,0 1-3965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77 262 0 0 0,'0'0'0'0'0,"0"-1"1"0"0,0 1-1 0 0,0 0 1 0 0,1-1-1 0 0,-1 1 1 0 0,0-1-1 0 0,0 1 1 0 0,0-1-1 0 0,0 1 1 0 0,0-1-1 0 0,0 1 1 0 0,0-1-1 0 0,0 1 1 0 0,0-1-1 0 0,-1 1 1 0 0,1 0-1 0 0,0-1 1 0 0,0 1-1 0 0,0-1 1 0 0,0 1-1 0 0,-1-1 1 0 0,1 1-1 0 0,0 0 1 0 0,-1-1-1 0 0,1 1 1 0 0,0 0-1 0 0,0-1 1 0 0,-1 1-1 0 0,1 0 0 0 0,-1-1 1 0 0,1 1-1 0 0,0 0 1 0 0,-1 0-1 0 0,1-1 1 0 0,-1 1-1 0 0,1 0 1 0 0,0 0-1 0 0,-1 0 1 0 0,1 0-1 0 0,-1 0 1 0 0,1-1-1 0 0,-1 1 1 0 0,1 0-1 0 0,-1 0 1 0 0,1 0-1 0 0,-1 0 1 0 0,1 0-1 0 0,0 0 1 0 0,-1 1-1 0 0,1-1 1 0 0,-1 0-1 0 0,1 0 1 0 0,-1 0-1 0 0,1 0 1 0 0,-1 0-1 0 0,1 1 0 0 0,0-1 1 0 0,-1 0-1 0 0,1 0 1 0 0,-1 1-1 0 0,1-1 1 0 0,0 0-1 0 0,-1 1 1 0 0,1-1-1 0 0,0 0 1 0 0,0 1-1 0 0,-1-1 0 0 0,-6 3 709 0 0,7-5 8638 0 0,9-3-4524 0 0,15 5-2548 0 0,-17 1-2039 0 0,-1-1 1 0 0,0 1-1 0 0,0-1 0 0 0,0-1 0 0 0,1 1 1 0 0,-1-1-1 0 0,0 0 0 0 0,0-1 0 0 0,0 1 0 0 0,0-1 1 0 0,0 0-1 0 0,-1-1 0 0 0,1 1 0 0 0,-1-1 1 0 0,1 0-1 0 0,0-1-236 0 0,8-5 144 0 0,1-1 1 0 0,-2-1-1 0 0,1 0 1 0 0,-2-1-1 0 0,1 0 0 0 0,-2-1 1 0 0,1 0-1 0 0,-2-1 1 0 0,0 0-1 0 0,-1 0 1 0 0,0-1-1 0 0,-1-1 1 0 0,2-4-145 0 0,1-19 705 0 0,-11 38-560 0 0,0 1-1 0 0,0 0-34 0 0,0 0-49 0 0,-28 77-76 0 0,23-55 44 0 0,1 1 0 0 0,1 0-1 0 0,1 0 1 0 0,1 0 0 0 0,1 0-1 0 0,1 1 1 0 0,1-1 0 0 0,4 18-29 0 0,57 339 213 0 0,-57-329-204 0 0,-3 0 0 0 0,-1 1-1 0 0,-3 0 1 0 0,-3 6-9 0 0,2-39-1 0 0,-2 0 0 0 0,0 0 1 0 0,-1-1-1 0 0,-1 1 0 0 0,-1-1 0 0 0,0 0 1 0 0,-7 10 0 0 0,9-19 0 0 0,-1 0 0 0 0,0-1 1 0 0,-1 0-1 0 0,1 0 1 0 0,-2 0-1 0 0,1-1 0 0 0,-1 0 1 0 0,0 0-1 0 0,-1-1 1 0 0,1 0-1 0 0,-1 0 0 0 0,0-1 1 0 0,-1 0-1 0 0,1-1 1 0 0,-1 0-1 0 0,0-1 0 0 0,0 0 1 0 0,0 0-1 0 0,-1-1 1 0 0,1 0-1 0 0,-1-1 1 0 0,1 0-1 0 0,-4-1 0 0 0,8 1 11 0 0,0-1 1 0 0,0 1-1 0 0,0-1 1 0 0,0 0-1 0 0,-1-1 1 0 0,1 1-1 0 0,0-1 1 0 0,0-1-1 0 0,0 1 1 0 0,0-1-1 0 0,1 0 1 0 0,-1 0-1 0 0,0-1 1 0 0,1 1-1 0 0,0-1 1 0 0,-1-1-1 0 0,1 1 1 0 0,0-1-1 0 0,1 1 1 0 0,-1-2-1 0 0,0 0-11 0 0,3 1 4 0 0,1 0-1 0 0,0-1 0 0 0,0 1 0 0 0,0-1 0 0 0,0 1 1 0 0,1-1-1 0 0,0 1 0 0 0,0-1 0 0 0,0 1 1 0 0,0-1-1 0 0,1 1 0 0 0,0-1 0 0 0,0 1 0 0 0,0-1 1 0 0,0 1-1 0 0,1 0 0 0 0,0-1 0 0 0,0 1 1 0 0,0 0-1 0 0,0 0 0 0 0,0 0 0 0 0,1 1 0 0 0,0-1 1 0 0,2-2-4 0 0,177-194 385 0 0,-165 183-310 0 0,1-4 14 0 0,0 1 0 0 0,2 1 1 0 0,0 1-1 0 0,1 1 1 0 0,1 0-1 0 0,0 2 0 0 0,1 1 1 0 0,1 0-1 0 0,0 2 0 0 0,1 1 1 0 0,20-7-90 0 0,-38 16 16 0 0,0 0 0 0 0,0 1 0 0 0,0 0 0 0 0,0 0 1 0 0,1 0-1 0 0,-1 1 0 0 0,0 0 0 0 0,0 0 0 0 0,0 1 1 0 0,1 0-1 0 0,-1 0 0 0 0,0 1 0 0 0,0 0 0 0 0,0 0 1 0 0,-1 1-1 0 0,1 0 0 0 0,-1 0 0 0 0,1 0 0 0 0,-1 1 0 0 0,0 0 1 0 0,0 0-1 0 0,0 0 0 0 0,-1 1 0 0 0,0 0 0 0 0,0 0 1 0 0,0 1-1 0 0,0-1 0 0 0,3 7-16 0 0,39 78 313 0 0,-47-89-293 0 0,0-1 7 0 0,0 0-2 0 0,0 0 22 0 0,0 0-4 0 0,0 0 3 0 0,-11-15-51 0 0,-5 0-725 0 0,-18-21-1194 0 0,16 10-6550 0 0,12 15-3292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6577 0 0,'0'0'875'0'0,"0"0"-117"0"0,0 0 270 0 0,0 0 328 0 0,0 0 170 0 0,0 0 42 0 0,0 0-150 0 0,0 0-145 0 0,0 0-88 0 0,0 0-156 0 0,0 0-122 0 0,0 0-92 0 0,0 0-64 0 0,22-7-62 0 0,70-23-59 0 0,-20-14 414 0 0,-26 4-603 0 0,-2-2 1 0 0,-1-2-1 0 0,-3-1 1 0 0,-2-2-1 0 0,-1-2 1 0 0,21-40-442 0 0,-44 77 208 0 0,-14 34-22 0 0,-1 1-75 0 0,2 4 4 0 0,0 19 16 0 0,2-1 0 0 0,1 1 1 0 0,3-1-1 0 0,8 23-131 0 0,34 70 103 0 0,-48-136-881 0 0,9 14 2539 0 0,-5-11-3619 0 0,0-3-3298 0 0,0-2-4626 0 0,-3 0-1731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8210 0 0,'0'0'1479'0'0,"0"0"-324"0"0,0 0 76 0 0,0 0 180 0 0,0 0 100 0 0,0 0-60 0 0,0 0-267 0 0,0 0-289 0 0,0 0-182 0 0,0 0-90 0 0,0 0-64 0 0,0 0-14 0 0,7 3 1352 0 0,-36 26-1355 0 0,-17 12-366 0 0,46-41-188 0 0,0 0 12 0 0,0 0-6 0 0,0 0-5 0 0,0 0 16 0 0,0 0 2 0 0,7-1 64 0 0,0 0 0 0 0,0-1 0 0 0,-1 1 0 0 0,1-2 0 0 0,0 1 0 0 0,-1-1 1 0 0,0 0-1 0 0,0 0 0 0 0,0-1 0 0 0,0 0 0 0 0,0 0 0 0 0,0 0-71 0 0,39-23 367 0 0,-148 111 1066 0 0,89-53-3513 0 0,19-24-2123 0 0,6-4-4091 0 0,-5-3-2995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7898 0 0,'0'0'1376'0'0,"0"0"32"0"0,0 0 279 0 0,0 0 191 0 0,0 0-14 0 0,0 0-299 0 0,0 0-357 0 0,0 0-260 0 0,0 0-206 0 0,0 0-143 0 0,0 0-95 0 0,0 0-62 0 0,0 0-63 0 0,-9 3-29 0 0,-46 20 246 0 0,34-6 169 0 0,20-16-742 0 0,0-1-62 0 0,49 3-92 0 0,14-25 294 0 0,-120 48 897 0 0,44-20-873 0 0,2 1-771 0 0,32-5-1106 0 0,-4-2-1108 0 0,-7 0-3764 0 0,-2 0-4964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26 964 0 0 0,'0'0'1052'0'0,"0"0"12"0"0,0 0-10 0 0,0 0 17 0 0,0 0 81 0 0,0 0 87 0 0,0 0 36 0 0,0 0-57 0 0,0 0-199 0 0,0 0-246 0 0,0 0-224 0 0,-5 9-174 0 0,-15 29-61 0 0,20-37-248 0 0,0 1 0 0 0,0-1 1 0 0,0 1-1 0 0,0-1 1 0 0,0 1-1 0 0,0-1 1 0 0,0 1-1 0 0,1-1 1 0 0,-1 1-1 0 0,0-1 0 0 0,1 1 1 0 0,-1-1-1 0 0,1 0 1 0 0,0 1-1 0 0,0-1 1 0 0,-1 0-1 0 0,1 0 0 0 0,0 1 1 0 0,0-1-1 0 0,0 0 1 0 0,0 0-1 0 0,0 0 1 0 0,0 0-1 0 0,0 0 0 0 0,1 0 1 0 0,-1 0-1 0 0,0-1 1 0 0,1 1-1 0 0,-1 0 1 0 0,0-1-1 0 0,1 1 1 0 0,-1-1-1 0 0,1 1 0 0 0,-1-1 1 0 0,0 0-1 0 0,1 1 1 0 0,-1-1-1 0 0,1 0 1 0 0,0 0-67 0 0,2 1 273 0 0,9 0-25 0 0,0-1 0 0 0,0-1-1 0 0,0 0 1 0 0,0 0 0 0 0,-1-2-1 0 0,1 1 1 0 0,0-2 0 0 0,-1 1 0 0 0,0-2-1 0 0,0 0 1 0 0,0 0 0 0 0,0-1-1 0 0,-1 0 1 0 0,0-1 0 0 0,0-1 0 0 0,-1 0-1 0 0,0 0 1 0 0,0-1 0 0 0,-1 0-1 0 0,2-3-247 0 0,-3 5 85 0 0,83-75 573 0 0,-3-4 0 0 0,-5-3 0 0 0,-3-4 0 0 0,4-16-658 0 0,-60 80 165 0 0,-1-2 0 0 0,-2 0 0 0 0,-1-1 0 0 0,-1-2-1 0 0,1-6-164 0 0,-9 33 274 0 0,-4 30-230 0 0,-4-9 25 0 0,9 22 34 0 0,-2 1 0 0 0,-2 0 0 0 0,-1 1 0 0 0,-2 0 0 0 0,-2 0 0 0 0,-1 0 0 0 0,-2 0 0 0 0,-4 31-103 0 0,2-49 35 0 0,-1 0 1 0 0,0-1-1 0 0,-2 1 0 0 0,0-1 0 0 0,-1 0 0 0 0,-1 0 0 0 0,0-1 1 0 0,-2 0-1 0 0,0 0 0 0 0,-1-1 0 0 0,-12 16-35 0 0,15-24 13 0 0,0 0-1 0 0,-1 0 1 0 0,0 0 0 0 0,-1-1 0 0 0,0 0-1 0 0,0-1 1 0 0,0 0 0 0 0,-1 0 0 0 0,0-1-1 0 0,0-1 1 0 0,-1 1 0 0 0,0-2 0 0 0,0 1-1 0 0,0-2 1 0 0,0 1 0 0 0,0-1 0 0 0,-1-1-1 0 0,1 0 1 0 0,-1-1 0 0 0,-7 0-13 0 0,15 0-16 0 0,-1 0 0 0 0,0 0 1 0 0,1 0-1 0 0,-1-1 0 0 0,0 0 0 0 0,0 0 1 0 0,1 0-1 0 0,-1 0 0 0 0,0-1 0 0 0,1 0 1 0 0,-1 0-1 0 0,1 0 0 0 0,-1 0 0 0 0,1-1 1 0 0,-1 0-1 0 0,1 0 0 0 0,0 0 0 0 0,0 0 1 0 0,0-1-1 0 0,0 1 0 0 0,0-1 0 0 0,0 0 1 0 0,1 0-1 0 0,0-1 0 0 0,-1 1 0 0 0,1-1 1 0 0,0 0-1 0 0,1 1 0 0 0,-1-1 0 0 0,1-1 1 0 0,0 1-1 0 0,0 0 0 0 0,0 0 0 0 0,0-1 1 0 0,1 1-1 0 0,-1-5 16 0 0,1 3-145 0 0,0-1 0 0 0,1 0 0 0 0,0 1 0 0 0,0-1 0 0 0,1 1 0 0 0,0-1 0 0 0,0 1 0 0 0,0-1 0 0 0,1 1 0 0 0,0-1-1 0 0,1 1 1 0 0,-1 0 0 0 0,1 0 0 0 0,0 0 0 0 0,0 0 0 0 0,1 1 0 0 0,0-1 0 0 0,0 1 0 0 0,0 0 0 0 0,1 0 0 0 0,2-2 145 0 0,4-3-1166 0 0,2-1-1875 0 0,-4 6-2454 0 0,-3 1-5453 0 0</inkml:trace>
  <inkml:trace contextRef="#ctx0" brushRef="#br0" timeOffset="604.358">1501 470 0 0 0,'0'0'1375'0'0,"0"0"688"0"0,0 0 383 0 0,0 0 57 0 0,0 0-205 0 0,0 0-364 0 0,0 0-439 0 0,0 0-338 0 0,4-3-199 0 0,0 0-750 0 0,-4 3-157 0 0,0 0 0 0 0,-1 0 0 0 0,1 0-1 0 0,0 0 1 0 0,-1 0 0 0 0,1-1 0 0 0,0 1 0 0 0,-1 0-1 0 0,1 0 1 0 0,0 0 0 0 0,-1-1 0 0 0,1 1 0 0 0,0 0-1 0 0,0 0 1 0 0,-1 0 0 0 0,1-1 0 0 0,0 1-1 0 0,0 0 1 0 0,0-1 0 0 0,-1 1 0 0 0,1 0 0 0 0,0-1-1 0 0,0 1 1 0 0,0 0 0 0 0,0 0 0 0 0,0-1 0 0 0,0 1-1 0 0,-1-1 1 0 0,1 1 0 0 0,0 0 0 0 0,0-1 0 0 0,0 1-1 0 0,0 0 1 0 0,0-1 0 0 0,0 1 0 0 0,0 0-1 0 0,1-1 1 0 0,-1 1 0 0 0,0 0 0 0 0,0-1 0 0 0,0 1-1 0 0,0 0 1 0 0,0-1 0 0 0,1 1-51 0 0,-20 2 377 0 0,1 0 0 0 0,0 1 0 0 0,0 2 0 0 0,1-1 0 0 0,-1 2 0 0 0,1 0 0 0 0,0 2-1 0 0,1-1 1 0 0,-1 2 0 0 0,2 0 0 0 0,-1 1 0 0 0,1 1 0 0 0,1 0 0 0 0,-9 9-377 0 0,12-9 35 0 0,1 1-1 0 0,0-1 1 0 0,1 2 0 0 0,1-1-1 0 0,0 1 1 0 0,0 1-1 0 0,2-1 1 0 0,-1 1-1 0 0,2 0 1 0 0,0 1 0 0 0,0-1-1 0 0,2 1 1 0 0,0 0-1 0 0,0 0 1 0 0,1 0 0 0 0,1 0-1 0 0,1 5-34 0 0,0-13-16 0 0,1 0 0 0 0,0-1-1 0 0,1 1 1 0 0,0-1 0 0 0,0 0 0 0 0,0 0-1 0 0,0 1 1 0 0,1-1 0 0 0,0 0 0 0 0,1-1-1 0 0,-1 1 1 0 0,1-1 0 0 0,0 1 0 0 0,0-1-1 0 0,1-1 1 0 0,-1 1 0 0 0,1 0 0 0 0,0-1-1 0 0,1 0 1 0 0,-1 0 0 0 0,1-1 0 0 0,-1 1-1 0 0,1-1 1 0 0,0 0 0 0 0,0-1 0 0 0,1 0-1 0 0,-1 0 1 0 0,0 0 0 0 0,1-1 0 0 0,-1 1-1 0 0,1-2 1 0 0,0 1 0 0 0,-1-1 0 0 0,1 0-1 0 0,-1 0 1 0 0,1 0 0 0 0,2-2 16 0 0,9 0-289 0 0,0-1 0 0 0,-1-1 1 0 0,1 0-1 0 0,-1-1 0 0 0,0-1 1 0 0,0-1-1 0 0,-1 0 0 0 0,1-2 0 0 0,8-5 289 0 0,6-2-1221 0 0,26-14-2395 0 0,27-13-8020 0 0,-66 35 6772 0 0</inkml:trace>
  <inkml:trace contextRef="#ctx0" brushRef="#br0" timeOffset="1284.101">2031 603 0 0 0,'0'0'559'0'0,"0"0"793"0"0,0 0 492 0 0,0 0 320 0 0,0 0 147 0 0,0 0-1 0 0,0 0-207 0 0,0 0-314 0 0,0 0-310 0 0,0 0-318 0 0,0 0-329 0 0,0 0-240 0 0,-3 3-196 0 0,-108 104 1508 0 0,86-80-1671 0 0,17-20-225 0 0,0 0 1 0 0,1 1 0 0 0,0-1-1 0 0,1 1 1 0 0,-1 1 0 0 0,1-1-1 0 0,1 1 1 0 0,0 1 0 0 0,0-1-1 0 0,1 0 1 0 0,0 1 0 0 0,0 0-1 0 0,1 0 1 0 0,1 0 0 0 0,-1 0-1 0 0,1 2-8 0 0,4-9-13 0 0,0 0 0 0 0,0 0 0 0 0,0 0 1 0 0,0 0-1 0 0,0-1 0 0 0,1 1 0 0 0,-1-1 0 0 0,1 0 0 0 0,0 1 0 0 0,-1-1 0 0 0,1 0 0 0 0,0-1 0 0 0,0 1 0 0 0,1 0 0 0 0,-1-1 1 0 0,0 0-1 0 0,0 0 0 0 0,1 0 0 0 0,-1 0 0 0 0,0 0 0 0 0,1-1 0 0 0,-1 1 0 0 0,1-1 0 0 0,-1 0 0 0 0,1 0 0 0 0,-1 0 0 0 0,1 0 1 0 0,-1-1-1 0 0,1 0 0 0 0,-1 1 0 0 0,0-1 0 0 0,1-1 0 0 0,-1 1 0 0 0,0 0 0 0 0,3-2 13 0 0,13-6 57 0 0,-1 0 0 0 0,-1-2 0 0 0,0 0 0 0 0,0 0 0 0 0,-1-2-1 0 0,0 0 1 0 0,-1-1 0 0 0,-1 0 0 0 0,10-13-57 0 0,82-100 182 0 0,-106 127-188 0 0,-1 0 1 0 0,1 1 0 0 0,0-1 0 0 0,0 0 0 0 0,0 1 0 0 0,0-1 0 0 0,0 0 0 0 0,0 1-1 0 0,0-1 1 0 0,0 0 0 0 0,0 1 0 0 0,0-1 0 0 0,0 1 0 0 0,0-1 0 0 0,0 0-1 0 0,0 1 1 0 0,0-1 0 0 0,0 0 0 0 0,0 1 0 0 0,0-1 0 0 0,0 0 0 0 0,1 1 0 0 0,-1-1-1 0 0,0 0 1 0 0,0 1 0 0 0,0-1 0 0 0,1 0 0 0 0,-1 1 0 0 0,0-1 0 0 0,0 0 0 0 0,1 0-1 0 0,-1 1 1 0 0,0-1 0 0 0,1 0 0 0 0,-1 0 0 0 0,0 0 0 0 0,0 1 0 0 0,1-1-1 0 0,-1 0 1 0 0,1 0 0 0 0,-1 0 0 0 0,0 0 0 0 0,1 0 0 0 0,-1 0 0 0 0,0 0 0 0 0,1 0-1 0 0,-1 0 1 0 0,0 0 0 0 0,1 0 0 0 0,-1 0 0 0 0,1 0 0 0 0,-1 0 0 0 0,0 0 0 0 0,1 0-1 0 0,-1 0 1 0 0,0 0 0 0 0,1 0 0 0 0,-1-1 0 0 0,0 1 0 0 0,1 0 0 0 0,-1 0-1 0 0,0 0 1 0 0,1-1 5 0 0,-5 37 32 0 0,-11 123-511 0 0,16-156 463 0 0,-1 0 0 0 0,1 0 0 0 0,0 0 1 0 0,1 0-1 0 0,-1 0 0 0 0,0 0 0 0 0,1 0 0 0 0,0 0 0 0 0,-1 0 1 0 0,1-1-1 0 0,0 1 0 0 0,0 0 0 0 0,1-1 0 0 0,-1 0 1 0 0,1 0-1 0 0,-1 0 0 0 0,1 0 0 0 0,-1 0 0 0 0,1 0 1 0 0,0 0-1 0 0,0-1 0 0 0,0 0 0 0 0,0 1 0 0 0,0-1 0 0 0,0 0 1 0 0,1-1-1 0 0,-1 1 0 0 0,0 0 0 0 0,0-1 0 0 0,1 0 1 0 0,1 0 15 0 0,104-11 98 0 0,-72-8 51 0 0,-2-1 0 0 0,0-1 1 0 0,-2-2-1 0 0,0-1 0 0 0,-2-2 1 0 0,-1-1-1 0 0,-1-2 1 0 0,24-29-150 0 0,-19 17 104 0 0,-2-2 1 0 0,-1-1-1 0 0,-3-1 0 0 0,-2-2 1 0 0,-2 0-1 0 0,13-38-104 0 0,-27 59 9 0 0,-2 0-1 0 0,0-1 1 0 0,-2 1-1 0 0,-1-2 1 0 0,-1 1-1 0 0,-2 0 1 0 0,0-1-1 0 0,-2-7-8 0 0,0 33 5 0 0,0-1-1 0 0,0 0 1 0 0,0 0-1 0 0,0 0 1 0 0,-1 0-1 0 0,1 0 1 0 0,-1 0 0 0 0,0 0-1 0 0,0 1 1 0 0,0-1-1 0 0,0 0 1 0 0,0 0-1 0 0,-1 1 1 0 0,1-1-1 0 0,-1 1 1 0 0,1 0-1 0 0,-1-1 1 0 0,0 1-1 0 0,0 0 1 0 0,0 0-1 0 0,0 0 1 0 0,-1 0-1 0 0,1 0 1 0 0,0 1-1 0 0,-1-1 1 0 0,0 1-1 0 0,1-1 1 0 0,-1 1-1 0 0,0 0 1 0 0,1 0-1 0 0,-1 0 1 0 0,0 0-1 0 0,0 1 1 0 0,0-1-1 0 0,0 1 1 0 0,0 0-1 0 0,0 0 1 0 0,1 0 0 0 0,-1 0-1 0 0,0 0 1 0 0,0 1-1 0 0,0-1 1 0 0,0 1-1 0 0,-1 0-4 0 0,-7 3-18 0 0,0 1-1 0 0,0 0 1 0 0,0 0-1 0 0,0 1 1 0 0,1 1-1 0 0,0 0 1 0 0,1 0-1 0 0,-1 1 1 0 0,1 0-1 0 0,1 1 1 0 0,-1 0-1 0 0,2 0 1 0 0,-1 0-1 0 0,1 1 1 0 0,1 1-1 0 0,-4 6 19 0 0,-4 4-6 0 0,1 1 0 0 0,2 0 0 0 0,0 1-1 0 0,1 0 1 0 0,1 1 0 0 0,1 0 0 0 0,2 0 0 0 0,0 0 0 0 0,2 1 0 0 0,0 0-1 0 0,2 0 1 0 0,0 0 0 0 0,3 15 6 0 0,3-25 23 0 0,0 0-1 0 0,1-1 1 0 0,1 1 0 0 0,1-2-1 0 0,0 1 1 0 0,1-1 0 0 0,0 0-1 0 0,1 0 1 0 0,0-1 0 0 0,1 0-1 0 0,0-1 1 0 0,1 0 0 0 0,0-1-1 0 0,1 0 1 0 0,0 0 0 0 0,3 0-23 0 0,-2-2-13 0 0,-1-1 1 0 0,2-1-1 0 0,-1 0 0 0 0,1 0 1 0 0,0-2-1 0 0,0 0 0 0 0,0 0 1 0 0,0-1-1 0 0,1-1 1 0 0,-1 0-1 0 0,1-1 0 0 0,0-1 1 0 0,13-1 12 0 0,28-31-2379 0 0,-41 14-2310 0 0,-4 2-4884 0 0,-8 8 4057 0 0</inkml:trace>
  <inkml:trace contextRef="#ctx0" brushRef="#br0" timeOffset="2037.169">3329 492 4489 0 0,'0'0'3393'0'0,"0"0"-926"0"0,0 0-592 0 0,0 0-140 0 0,0 0-44 0 0,0 0-129 0 0,0 0-287 0 0,0 0-290 0 0,0 0-285 0 0,0 0-205 0 0,0 0-156 0 0,0 0-130 0 0,0 0-83 0 0,-31 23-54 0 0,-96 73-44 0 0,58-20-22 0 0,64-71-36 0 0,0 1 0 0 0,0 0 0 0 0,1 0 0 0 0,0 0 0 0 0,0 1-1 0 0,1 0 1 0 0,0-1 0 0 0,0 1 0 0 0,1 0 0 0 0,-1 0 0 0 0,2 0 0 0 0,-1 1-1 0 0,1-1 1 0 0,0 0 0 0 0,0 1 0 0 0,1-1 0 0 0,0 1 0 0 0,0-1 0 0 0,1 1-1 0 0,1 3 31 0 0,1-8-1 0 0,1 0 0 0 0,-1 0-1 0 0,1 0 1 0 0,0 0-1 0 0,0-1 1 0 0,0 0-1 0 0,0 1 1 0 0,0-2-1 0 0,1 1 1 0 0,-1 0-1 0 0,1-1 1 0 0,-1 0-1 0 0,1 0 1 0 0,0 0 0 0 0,-1 0-1 0 0,1-1 1 0 0,0 0-1 0 0,-1 0 1 0 0,1 0-1 0 0,0-1 1 0 0,0 1-1 0 0,-1-1 1 0 0,1 0-1 0 0,-1-1 1 0 0,1 1 0 0 0,-1-1-1 0 0,0 0 1 0 0,1 0-1 0 0,-1 0 1 0 0,0 0-1 0 0,0-1 1 0 0,0 0 1 0 0,20-13 79 0 0,-1 0-1 0 0,-1-2 1 0 0,0-1 0 0 0,-2-1 0 0 0,0 0 0 0 0,-1-2 0 0 0,9-13-79 0 0,51-55 85 0 0,-79 91-90 0 0,0 0 0 0 0,0-1 0 0 0,0 1 0 0 0,1 0 0 0 0,-1-1 0 0 0,0 1 0 0 0,0-1 0 0 0,0 1 0 0 0,1 0 0 0 0,-1-1 0 0 0,0 1 1 0 0,1-1-1 0 0,-1 1 0 0 0,0-1 0 0 0,1 1 0 0 0,-1-1 0 0 0,1 1 0 0 0,-1-1 0 0 0,1 1 0 0 0,-1-1 0 0 0,1 0 0 0 0,-1 1 0 0 0,1-1 0 0 0,-1 0 0 0 0,1 1 0 0 0,0-1 0 0 0,-1 0 0 0 0,1 0 0 0 0,-1 0 0 0 0,1 1 0 0 0,0-1 0 0 0,-1 0 0 0 0,1 0 0 0 0,0 0 0 0 0,-1 0 0 0 0,1 0 0 0 0,-1 0 0 0 0,1 0 0 0 0,0 0 0 0 0,-1-1 0 0 0,1 1 0 0 0,0 0 0 0 0,-1 0 0 0 0,1 0 0 0 0,-1-1 0 0 0,1 1 0 0 0,0 0 0 0 0,-1-1 0 0 0,1 1 0 0 0,-1 0 0 0 0,1-1 0 0 0,-1 1 0 0 0,1-1 0 0 0,-1 1 0 0 0,0-1 0 0 0,1 1 0 0 0,-1-1 1 0 0,1 1-1 0 0,-1-1 0 0 0,0 0 5 0 0,-5 141-242 0 0,5-138 232 0 0,1 1-1 0 0,-1 0 1 0 0,1-1 0 0 0,-1 1 0 0 0,1 0-1 0 0,0-1 1 0 0,0 1 0 0 0,1-1-1 0 0,-1 1 1 0 0,0-1 0 0 0,1 0-1 0 0,-1 0 1 0 0,1 0 0 0 0,0 1-1 0 0,0-1 1 0 0,0-1 0 0 0,0 1-1 0 0,0 0 1 0 0,0 0 0 0 0,0-1-1 0 0,1 0 1 0 0,-1 1 0 0 0,0-1-1 0 0,1 0 1 0 0,-1 0 0 0 0,1 0-1 0 0,0 0 1 0 0,-1-1 0 0 0,1 1 0 0 0,0-1-1 0 0,-1 1 1 0 0,1-1 0 0 0,0 0 10 0 0,93-6 203 0 0,-72-2-128 0 0,-1-1 1 0 0,-1-1-1 0 0,0-1 0 0 0,0-1 1 0 0,-1-1-1 0 0,-1-1 1 0 0,0-1-1 0 0,-1 0 1 0 0,-1-2-1 0 0,0 0 0 0 0,-1-1 1 0 0,-1 0-1 0 0,-1-2 1 0 0,0 0-1 0 0,-2 0 1 0 0,0-1-1 0 0,-1-1 0 0 0,6-17-75 0 0,-10 21 19 0 0,-1 0 0 0 0,0 0 0 0 0,-1-1 0 0 0,-1 0 0 0 0,-1 0 0 0 0,0 0 0 0 0,-2 0 0 0 0,0 0 0 0 0,-1-12-19 0 0,-1 29 0 0 0,0 1 0 0 0,0-1 0 0 0,-1 0-1 0 0,1 0 1 0 0,0 0 0 0 0,-1 0 0 0 0,0 0 0 0 0,1 0-1 0 0,-1 1 1 0 0,0-1 0 0 0,0 0 0 0 0,0 0 0 0 0,0 1 0 0 0,0-1-1 0 0,0 1 1 0 0,0-1 0 0 0,0 1 0 0 0,-1-1 0 0 0,1 1-1 0 0,-1 0 1 0 0,1 0 0 0 0,-1 0 0 0 0,0 0 0 0 0,1 0 0 0 0,-1 0-1 0 0,0 0 1 0 0,1 0 0 0 0,-1 1 0 0 0,0-1 0 0 0,0 0-1 0 0,0 1 1 0 0,0 0 0 0 0,0-1 0 0 0,0 1 0 0 0,0 0 0 0 0,1 0-1 0 0,-1 0 1 0 0,0 0 0 0 0,0 1 0 0 0,-76 23-169 0 0,65-17 132 0 0,1 1 1 0 0,0 0-1 0 0,0 2 1 0 0,1-1-1 0 0,0 1 1 0 0,0 1-1 0 0,1 0 0 0 0,0 0 1 0 0,1 1-1 0 0,1 0 1 0 0,0 0-1 0 0,1 1 1 0 0,0 1-1 0 0,0-1 1 0 0,2 1-1 0 0,0 0 0 0 0,0 0 1 0 0,1 0-1 0 0,0 5 37 0 0,6-12 5 0 0,0-1-1 0 0,0 1 0 0 0,1 0 0 0 0,0-1 1 0 0,0 1-1 0 0,0-1 0 0 0,1 0 0 0 0,0 0 1 0 0,0 0-1 0 0,0-1 0 0 0,1 1 1 0 0,0-1-1 0 0,0 0 0 0 0,0-1 0 0 0,1 1 1 0 0,-1-1-1 0 0,1 0 0 0 0,0 0 1 0 0,1-1-1 0 0,-1 0 0 0 0,0 0 0 0 0,1 0 1 0 0,0-1-1 0 0,0 0 0 0 0,-1 0 1 0 0,1-1-1 0 0,0 0 0 0 0,1 0 0 0 0,1 0-4 0 0,42 16 98 0 0,-44-15-67 0 0,1 1 0 0 0,-1 0 1 0 0,0 0-1 0 0,0 1 0 0 0,-1 0 1 0 0,1 0-1 0 0,-1 0 0 0 0,0 1 0 0 0,0 0 1 0 0,0 0-1 0 0,-1 0 0 0 0,1 1 1 0 0,-1 0-1 0 0,-1 0 0 0 0,1 0 1 0 0,-1 1-1 0 0,0-1 0 0 0,0 1 1 0 0,-1 0-1 0 0,0 0 0 0 0,-1 1 1 0 0,1-1-1 0 0,-1 0 0 0 0,0 1 1 0 0,-1 0-1 0 0,0-1 0 0 0,0 5-31 0 0,-1 219 2245 0 0,1-228-2209 0 0,-1 1 0 0 0,1-1 1 0 0,0 1-1 0 0,0-1 0 0 0,0 0 1 0 0,1 0-1 0 0,-1 1 1 0 0,1-1-1 0 0,0 0 0 0 0,0 0 1 0 0,0 0-1 0 0,0-1 0 0 0,0 1 1 0 0,1-1-1 0 0,-1 1 1 0 0,1-1-1 0 0,0 0 0 0 0,-1 1 1 0 0,1-1-1 0 0,0-1 0 0 0,0 1 1 0 0,1 0-37 0 0,-4-13-1783 0 0,0 4-796 0 0,0 2-4824 0 0,0-1-4543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9434 0 0,'0'0'1624'0'0,"0"0"-469"0"0,0 0-336 0 0,0 0-108 0 0,0 0 77 0 0,0 0 94 0 0,0 0 50 0 0,0 0-27 0 0,0 0-119 0 0,0 0-111 0 0,0 0-115 0 0,0 0-83 0 0,26 0-50 0 0,131 0 350 0 0,37 1 828 0 0,-192-2-1586 0 0,0 1-1 0 0,-1 0 1 0 0,1 0 0 0 0,0 0-1 0 0,0 0 1 0 0,-1 0 0 0 0,1 0-1 0 0,0 0 1 0 0,0 0 0 0 0,-1 1-1 0 0,1-1 1 0 0,0 1 0 0 0,-1-1 0 0 0,1 1-1 0 0,0 0 1 0 0,-1 0 0 0 0,1-1-1 0 0,-1 1 1 0 0,1 0 0 0 0,-1 1-1 0 0,0-1 1 0 0,1 0 0 0 0,-1 0 0 0 0,0 0-1 0 0,0 1 1 0 0,0-1 0 0 0,0 1-1 0 0,0-1 1 0 0,0 1 0 0 0,0-1-1 0 0,0 1 1 0 0,0-1 0 0 0,-1 1 0 0 0,1 0-1 0 0,-1-1 1 0 0,1 1 0 0 0,-1 0-1 0 0,0 0 1 0 0,0-1 0 0 0,0 1-1 0 0,0 0 1 0 0,0 0 0 0 0,0-1-1 0 0,0 1 1 0 0,0 0 0 0 0,-1 0 0 0 0,1-1-1 0 0,-1 1 1 0 0,1 0 0 0 0,-1 0-19 0 0,-68 88 522 0 0,46-67-468 0 0,-209 238 231 0 0,225-252-280 0 0,0 0 0 0 0,1 0-1 0 0,1 0 1 0 0,-1 1 0 0 0,1 0-1 0 0,1 0 1 0 0,0 0 0 0 0,0 1 0 0 0,1-1-1 0 0,1 1 1 0 0,0 0 0 0 0,0 0-1 0 0,1 0 1 0 0,0 0 0 0 0,1 0 0 0 0,0 0-1 0 0,2 10-4 0 0,1-17 31 0 0,0 0-1 0 0,1 0 1 0 0,-1 0 0 0 0,1 0-1 0 0,0-1 1 0 0,0 1 0 0 0,0-1-1 0 0,1 0 1 0 0,-1 0-1 0 0,1-1 1 0 0,0 1 0 0 0,-1-1-1 0 0,1 0 1 0 0,0 0 0 0 0,0 0-1 0 0,0-1 1 0 0,1 0-1 0 0,-1 0 1 0 0,0 0 0 0 0,0-1-1 0 0,1 0 1 0 0,-1 0 0 0 0,0 0-1 0 0,1-1 1 0 0,-1 1 0 0 0,0-1-1 0 0,0 0 1 0 0,3-2-31 0 0,168-44 965 0 0,-97 29-958 0 0,-79 18-80 0 0,0 0-11 0 0,0 0-54 0 0,0 0-31 0 0,0 0-18 0 0,0 0-76 0 0,0 0-70 0 0,0 0-136 0 0,-27-4-9598 0 0,25 4 7233 0 0,0 0-7380 0 0</inkml:trace>
  <inkml:trace contextRef="#ctx0" brushRef="#br0" timeOffset="337.88">0 299 9618 0 0,'0'0'2530'0'0,"0"0"-547"0"0,0 0-440 0 0,0 0-255 0 0,0 0-271 0 0,0 0-249 0 0,0 0-183 0 0,0 0-58 0 0,0 0 37 0 0,0 0 80 0 0,0 0 8 0 0,0 0-26 0 0,0 0-30 0 0,23 4-36 0 0,73 8-13 0 0,36-17 782 0 0,127-32-315 0 0,-227 34-1272 0 0,14-1 165 0 0,-15 4-8434 0 0,-31 0 1055 0 0,0-3-2569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5329 0 0,'0'0'1723'0'0,"0"0"-341"0"0,0 0-53 0 0,0 0 146 0 0,0 0 74 0 0,0 0-44 0 0,0 0-139 0 0,0 0-214 0 0,0 0-156 0 0,0 0-94 0 0,0 0-86 0 0,0 0-53 0 0,0 0-39 0 0,33-4-52 0 0,102-14-62 0 0,87-4 1442 0 0,-36 18-2216 0 0,-186 4-61 0 0,0 0-67 0 0,0 0-72 0 0,0 0-60 0 0,0 0-74 0 0,-18-15-8748 0 0,11 12 2593 0 0,3-1 174 0 0</inkml:trace>
  <inkml:trace contextRef="#ctx0" brushRef="#br0" timeOffset="341.405">284 0 4849 0 0,'0'0'1879'0'0,"0"0"-271"0"0,0 0-79 0 0,0 0 83 0 0,0 0-2 0 0,0 0-171 0 0,0 0-187 0 0,0 0-185 0 0,0 0-128 0 0,0 0-59 0 0,0 0-105 0 0,0 0-118 0 0,0 0-78 0 0,5 16-55 0 0,28 102 856 0 0,-31-89-1046 0 0,-1 0-1 0 0,-1 1 1 0 0,-2-1-1 0 0,-1 0 1 0 0,-1 1-1 0 0,-2-2 0 0 0,-8 28-333 0 0,-20 175-220 0 0,38-205-2055 0 0,2-23-1725 0 0,5-5-4117 0 0,-7-2-2184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0 842 0 0 0,'0'0'896'0'0,"0"0"171"0"0,0 0 53 0 0,0 0-113 0 0,0 0-45 0 0,0 0 61 0 0,0 0 137 0 0,0 0 131 0 0,0 0 24 0 0,0 0-90 0 0,0 0-120 0 0,16-3-80 0 0,48-8-105 0 0,2-22 1374 0 0,-40 17-1877 0 0,-2-2-1 0 0,0 0 1 0 0,-1-1-1 0 0,-1-1 1 0 0,-1-1-1 0 0,-1-1 0 0 0,10-14-416 0 0,-22 25 73 0 0,0 1 0 0 0,-1-1 0 0 0,-1 0-1 0 0,0 0 1 0 0,0-1 0 0 0,-1 0 0 0 0,-1 0 0 0 0,0 0-1 0 0,2-10-72 0 0,-6 15 61 0 0,1 6-39 0 0,-1 1 1 0 0,0-1-1 0 0,1 0 0 0 0,-1 1 1 0 0,0-1-1 0 0,0 1 1 0 0,1-1-1 0 0,-1 0 0 0 0,0 1 1 0 0,0-1-1 0 0,0 0 1 0 0,0 1-1 0 0,0-1 0 0 0,0 0 1 0 0,0 1-1 0 0,0-1 1 0 0,0 0-1 0 0,0 1 0 0 0,-1-1 1 0 0,1 0-1 0 0,0 1 1 0 0,0-1-1 0 0,-1 0 0 0 0,1 1 1 0 0,0-1-1 0 0,-1 1 1 0 0,1-1-1 0 0,0 1 0 0 0,-1-1 1 0 0,1 1-1 0 0,-1-1 1 0 0,1 1-1 0 0,-1-1 0 0 0,1 1 1 0 0,-1-1-1 0 0,1 1 1 0 0,-1 0-1 0 0,0-1 0 0 0,1 1 1 0 0,-1 0-1 0 0,1 0 1 0 0,-1-1-1 0 0,0 1 0 0 0,1 0 1 0 0,-1 0-1 0 0,0 0-22 0 0,-18 33 114 0 0,8-5 33 0 0,2 1 0 0 0,1 0 0 0 0,2 0 0 0 0,0 0 1 0 0,2 1-1 0 0,1 0 0 0 0,2 0 0 0 0,1 0 1 0 0,2 22-148 0 0,-1-7 139 0 0,10 198 404 0 0,-11-205-478 0 0,-1-1 0 0 0,-2 0 0 0 0,-1 0-1 0 0,-2 0 1 0 0,-2-1 0 0 0,-1 0 0 0 0,-2 0-65 0 0,-72 177 162 0 0,66-135-964 0 0,17-78 550 0 0,0 0-25 0 0,0 0-45 0 0,0 0-51 0 0,4-11-997 0 0,37-60-6676 0 0,-29 45 1927 0 0,-5 13-128 0 0</inkml:trace>
  <inkml:trace contextRef="#ctx0" brushRef="#br0" timeOffset="383.767">869 783 6785 0 0,'0'0'2801'0'0,"0"0"-1178"0"0,0 0-371 0 0,0 0 51 0 0,-32 20 14 0 0,-102 65-80 0 0,-13 14 1080 0 0,-78 53-324 0 0,216-147-1813 0 0,10-4-175 0 0,-1-1 1 0 0,0 0 0 0 0,1 0-1 0 0,-1 0 1 0 0,0 0 0 0 0,1 1-1 0 0,-1-1 1 0 0,0 0 0 0 0,0 0-1 0 0,1 1 1 0 0,-1-1 0 0 0,0 0-1 0 0,0 0 1 0 0,1 1 0 0 0,-1-1-1 0 0,0 0 1 0 0,0 1 0 0 0,0-1-1 0 0,0 0 1 0 0,1 1 0 0 0,-1-1-1 0 0,0 0 1 0 0,0 1 0 0 0,0-1-1 0 0,0 1 1 0 0,0-1 0 0 0,0 0-1 0 0,0 1 1 0 0,0-1 0 0 0,0 0-1 0 0,0 1 1 0 0,0-1 0 0 0,0 1-1 0 0,0-1 1 0 0,-1 0 0 0 0,1 1-1 0 0,0-1 1 0 0,0 0 0 0 0,0 1-1 0 0,0-1 1 0 0,-1 0 0 0 0,1 0-1 0 0,0 1 1 0 0,0-1 0 0 0,0 0-1 0 0,-1 1 1 0 0,1-1 0 0 0,0 0-1 0 0,-1 0 1 0 0,1 0 0 0 0,0 1-1 0 0,-1-1 1 0 0,1 0 0 0 0,0 0-1 0 0,-1 0 1 0 0,1 0 0 0 0,0 1-1 0 0,-1-1 1 0 0,1 0 0 0 0,0 0 0 0 0,-1 0-1 0 0,1 0-5 0 0,73 5 843 0 0,-53-5-719 0 0,-11-2-59 0 0,1 0 1 0 0,-1 1-1 0 0,0 0 1 0 0,0 1-1 0 0,0 0 1 0 0,1 1-1 0 0,-1 0 1 0 0,0 0-1 0 0,0 1 1 0 0,0 0-1 0 0,0 0 1 0 0,0 1-1 0 0,0 0 1 0 0,-1 1-1 0 0,1 0 1 0 0,-1 0-1 0 0,0 1 1 0 0,-1 0-1 0 0,1 0 1 0 0,-1 1-1 0 0,0 0 1 0 0,0 1 0 0 0,0-1-1 0 0,-1 1 1 0 0,0 0-1 0 0,3 7-65 0 0,-3 2 230 0 0,-1 1-1 0 0,0 0 0 0 0,-2 0 1 0 0,0 0-1 0 0,-1 0 1 0 0,-1 0-1 0 0,0 1 1 0 0,-2 15-230 0 0,1-27 30 0 0,0-5-36 0 0,0 0 0 0 0,0 1 0 0 0,0-1 0 0 0,0 0 1 0 0,0 0-1 0 0,1 0 0 0 0,-1 0 0 0 0,0 0 0 0 0,0 0 0 0 0,1 0 0 0 0,-1 0 0 0 0,1 0 1 0 0,-1 0-1 0 0,1 0 0 0 0,0 0 0 0 0,-1 0 0 0 0,1 0 0 0 0,0 0 0 0 0,-1 0 1 0 0,1-1-1 0 0,0 1 0 0 0,0 0 0 0 0,0-1 0 0 0,0 1 0 0 0,0 0 0 0 0,0-1 0 0 0,0 1 1 0 0,0-1-1 0 0,0 0 0 0 0,0 1 0 0 0,0-1 0 0 0,0 0 0 0 0,0 1 0 0 0,0-1 1 0 0,0 0-1 0 0,0 0 0 0 0,1 0 0 0 0,-1 0 0 0 0,0 0 0 0 0,0 0 0 0 0,0 0 1 0 0,0-1-1 0 0,0 1 0 0 0,0 0 0 0 0,1-1 6 0 0,46-25-1627 0 0,-32 3-503 0 0,-6 6-5953 0 0,-7 10-3212 0 0</inkml:trace>
  <inkml:trace contextRef="#ctx0" brushRef="#br0" timeOffset="971.76">133 422 3321 0 0,'0'0'1580'0'0,"0"0"-149"0"0,0 0 84 0 0,0 0 92 0 0,0 0-89 0 0,0 0-218 0 0,0 0-373 0 0,0 0-267 0 0,0 0-119 0 0,0 0-58 0 0,0 0-5 0 0,0 0 27 0 0,0 0 34 0 0,9-9 20 0 0,72-56 1240 0 0,-55 49-1029 0 0,14-8-1 0 0,-2-1-1 0 0,0-1 1 0 0,-2-3-1 0 0,-1-1 1 0 0,27-29-769 0 0,54-70 752 0 0,-116 128-742 0 0,1 1 0 0 0,0-1 0 0 0,0 0 1 0 0,-1 0-1 0 0,1 1 0 0 0,0-1 0 0 0,0 0 1 0 0,0 1-1 0 0,0-1 0 0 0,0 1 0 0 0,0-1 1 0 0,-1 1-1 0 0,1 0 0 0 0,0-1 0 0 0,0 1 0 0 0,1 0 1 0 0,-1 0-1 0 0,0 0 0 0 0,0-1 0 0 0,0 1 1 0 0,0 0-1 0 0,0 0 0 0 0,0 1 0 0 0,0-1 0 0 0,0 0 1 0 0,0 0-1 0 0,0 0 0 0 0,0 1 0 0 0,0-1 1 0 0,0 0-1 0 0,0 1 0 0 0,0-1 0 0 0,0 1 0 0 0,0-1 1 0 0,-1 1-1 0 0,1 0 0 0 0,0-1 0 0 0,0 1 1 0 0,0 0-1 0 0,-1 0 0 0 0,1-1 0 0 0,0 1 0 0 0,-1 0 1 0 0,1 0-1 0 0,-1 0 0 0 0,1 0 0 0 0,-1 0 1 0 0,1 0-1 0 0,-1 0 0 0 0,0 0 0 0 0,1 0 0 0 0,-1 0 1 0 0,0 0-1 0 0,0 0-10 0 0,13 230 2235 0 0,22-91-1918 0 0,-17-107-385 0 0,11-4-880 0 0,-6-15-7208 0 0,-19-13-3399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7:51.3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1167 211 0 0 0,'0'0'520'0'0,"-32"-3"123"0"0,-105-9-122 0 0,122 10-330 0 0,-1 1-1 0 0,0 1 1 0 0,0 0-1 0 0,1 1 1 0 0,-1 1-1 0 0,0 1 1 0 0,1 0-1 0 0,0 1 1 0 0,0 0-1 0 0,0 1 1 0 0,-4 3-191 0 0,-11 3 421 0 0,-23 9 203 0 0,1 3 1 0 0,1 1-1 0 0,1 3 0 0 0,1 2 1 0 0,2 2-1 0 0,1 3 1 0 0,1 1-1 0 0,3 2 0 0 0,0 2 1 0 0,3 1-1 0 0,1 3 1 0 0,2 1-1 0 0,2 1 0 0 0,3 2 1 0 0,-26 49-625 0 0,45-72 138 0 0,2 0 0 0 0,0 1 0 0 0,2 0 1 0 0,1 0-1 0 0,1 1 0 0 0,1-1 0 0 0,1 1 0 0 0,1 1 0 0 0,1-1 0 0 0,2 0 1 0 0,1 6-139 0 0,0-19 46 0 0,0 0 1 0 0,1 0 0 0 0,1 0-1 0 0,0 0 1 0 0,1-1-1 0 0,0 0 1 0 0,1 1 0 0 0,0-1-1 0 0,1-1 1 0 0,0 1 0 0 0,1-1-1 0 0,0 0 1 0 0,1-1 0 0 0,0 1-1 0 0,0-2 1 0 0,1 1 0 0 0,1-1-1 0 0,0 0 1 0 0,0-1 0 0 0,0-1-1 0 0,1 1 1 0 0,1-1-1 0 0,1 0-46 0 0,20 5 136 0 0,1-2 1 0 0,0-1-1 0 0,0-2 0 0 0,0-2 0 0 0,1 0 0 0 0,0-3 0 0 0,0 0 0 0 0,0-3 0 0 0,0-1 0 0 0,0-1 0 0 0,0-2 0 0 0,-1-1 0 0 0,0-2 0 0 0,31-12-136 0 0,57-16 171 0 0,-1-5-1 0 0,-2-5 1 0 0,-2-6 0 0 0,39-26-171 0 0,-109 56-20 0 0,-1-2 1 0 0,-1-3-1 0 0,-1-1 1 0 0,-2-2-1 0 0,0-1 1 0 0,-3-3 0 0 0,0-1-1 0 0,-3-2 1 0 0,-1-2-1 0 0,-1-1 1 0 0,-3-1-1 0 0,11-20 20 0 0,-34 44-179 0 0,0-2-1 0 0,-1 1 1 0 0,0-1-1 0 0,-2 0 1 0 0,0 0 0 0 0,-2 0-1 0 0,0-1 1 0 0,-1 1-1 0 0,0-1 180 0 0,-2 2-516 0 0,-1 0-1 0 0,0 0 1 0 0,-1 1 0 0 0,-1-1-1 0 0,0 1 1 0 0,-1 0 0 0 0,-2 0-1 0 0,1 0 1 0 0,-2 0-1 0 0,0 1 1 0 0,-1 0 0 0 0,-1 1-1 0 0,0-1 1 0 0,-1 2 0 0 0,-6-8 516 0 0,-4 0-427 0 0,-1 1 0 0 0,0 1 1 0 0,-2 0-1 0 0,0 2 1 0 0,-1 1-1 0 0,-1 1 1 0 0,-1 1-1 0 0,0 1 0 0 0,0 1 1 0 0,-2 1-1 0 0,1 2 1 0 0,-2 0-1 0 0,-25-4 427 0 0,-2 3-541 0 0,1 1 0 0 0,-1 4 0 0 0,-1 1-1 0 0,1 3 1 0 0,-1 3 0 0 0,-44 6 541 0 0,39 1-360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7:54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1134 120 0 0 0,'0'0'349'0'0,"0"0"525"0"0,0 0 210 0 0,0 0-5 0 0,-15-13-27 0 0,-47-43-18 0 0,57 51-843 0 0,-1 0 0 0 0,0 0 0 0 0,0 1-1 0 0,0 0 1 0 0,0 0 0 0 0,-1 0 0 0 0,1 1 0 0 0,-1 0 0 0 0,0 0 0 0 0,0 1 0 0 0,0 0 0 0 0,0 0 0 0 0,-1 0 0 0 0,1 1-1 0 0,0 0 1 0 0,-1 1 0 0 0,1 0 0 0 0,-1 0 0 0 0,1 0 0 0 0,-7 2-191 0 0,11-2 9 0 0,-23 5 18 0 0,-1 1 0 0 0,1 2 0 0 0,1 0 0 0 0,0 2-1 0 0,0 0 1 0 0,1 2 0 0 0,0 1 0 0 0,1 1 0 0 0,0 0-1 0 0,-7 8-26 0 0,-40 28 244 0 0,2 2 0 0 0,2 4 0 0 0,3 2 0 0 0,2 3 0 0 0,4 3 0 0 0,1 2-1 0 0,-16 30-243 0 0,59-80 141 0 0,1 0-1 0 0,1 1 0 0 0,0 0 1 0 0,1 0-1 0 0,1 1 0 0 0,0 0 1 0 0,1 1-1 0 0,1 0 0 0 0,1 0 1 0 0,1 1-1 0 0,1 0 0 0 0,0 0 1 0 0,2 0-1 0 0,0 4-140 0 0,3-18 54 0 0,0 0 1 0 0,0 0-1 0 0,1 1 0 0 0,-1-1 1 0 0,2 0-1 0 0,-1 0 1 0 0,1-1-1 0 0,-1 1 0 0 0,2 0 1 0 0,-1-1-1 0 0,1 0 1 0 0,-1 0-1 0 0,1 0 0 0 0,1 0 1 0 0,-1-1-1 0 0,1 1 1 0 0,0-1-1 0 0,0 0 0 0 0,0 0 1 0 0,0-1-1 0 0,0 0 1 0 0,1 0-1 0 0,0 0 1 0 0,0-1-1 0 0,0 1 0 0 0,0-1 1 0 0,2 0-55 0 0,17 5 219 0 0,0-2 1 0 0,1 0-1 0 0,-1-2 1 0 0,1-1-1 0 0,0-1 1 0 0,5-1-220 0 0,80-7 292 0 0,-2-5 0 0 0,0-4 0 0 0,0-5-1 0 0,9-8-291 0 0,-107 26 8 0 0,129-29 42 0 0,-1-7 1 0 0,-2-5 0 0 0,-3-7-1 0 0,56-32-50 0 0,-173 77-88 0 0,-2-1-1 0 0,1 0 1 0 0,-1-1-1 0 0,0-1 0 0 0,-1-1 1 0 0,0 0-1 0 0,0 0 1 0 0,-1-2-1 0 0,0 1 0 0 0,-1-2 1 0 0,-1 0-1 0 0,0 0 0 0 0,0-1 1 0 0,-2 0-1 0 0,0-1 1 0 0,0 0-1 0 0,-1 0 0 0 0,5-16 89 0 0,-9-39-2890 0 0,-9 26-1921 0 0,-6 8-3295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7:55.13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1269 196 0 0 0,'0'0'433'0'0,"0"0"492"0"0,0 0 291 0 0,0 0 190 0 0,0 0 155 0 0,0 0-38 0 0,0 0-144 0 0,-37-23-181 0 0,-118-68-197 0 0,81 70-182 0 0,35 28-419 0 0,0 2-1 0 0,1 1 1 0 0,1 3-1 0 0,0 0 1 0 0,0 3-1 0 0,1 1 1 0 0,1 1-1 0 0,1 2 1 0 0,-29 23-400 0 0,1-1 252 0 0,2 3 1 0 0,1 3-1 0 0,3 2 1 0 0,2 2-1 0 0,2 3 1 0 0,3 2-1 0 0,2 2 1 0 0,-2 9-253 0 0,31-41 30 0 0,0 1-1 0 0,2 1 1 0 0,1 0 0 0 0,2 1-1 0 0,1 1 1 0 0,-1 5-30 0 0,10-26 16 0 0,0 0-1 0 0,0 0 1 0 0,1 1 0 0 0,0-1-1 0 0,1 1 1 0 0,1-1 0 0 0,-1 1 0 0 0,2-1-1 0 0,-1 1 1 0 0,2 0 0 0 0,-1-1-1 0 0,1 0 1 0 0,1 1 0 0 0,0-1 0 0 0,0 0-1 0 0,1 0 1 0 0,0-1 0 0 0,1 1-1 0 0,0-1 1 0 0,6 8-16 0 0,6-1 74 0 0,1 0-1 0 0,0-1 0 0 0,2-1 1 0 0,-1-1-1 0 0,2-1 1 0 0,-1-1-1 0 0,2 0 0 0 0,0-2 1 0 0,0 0-1 0 0,0-2 1 0 0,1 0-1 0 0,0-2 1 0 0,0 0-1 0 0,1-1 0 0 0,-1-2 1 0 0,1 0-1 0 0,0-2 1 0 0,4-1-74 0 0,63-1 172 0 0,-1-3 0 0 0,0-5 1 0 0,-1-3-1 0 0,0-5 1 0 0,-1-3-1 0 0,-2-4 0 0 0,0-4 1 0 0,77-38-173 0 0,-91 37 119 0 0,-2-4 1 0 0,-1-2 0 0 0,-2-3 0 0 0,59-47-120 0 0,-99 66-35 0 0,-1-2 0 0 0,-1-1 1 0 0,-1-1-1 0 0,-1-1 0 0 0,-1-1 1 0 0,-1 0-1 0 0,-1-2 0 0 0,-2-1 0 0 0,0 0 1 0 0,-3-1-1 0 0,0-1 0 0 0,4-16 35 0 0,-12 27-353 0 0,-1-1 0 0 0,-1 0 0 0 0,-1-1-1 0 0,-1 1 1 0 0,-1-1 0 0 0,-1 1 0 0 0,-1-1 0 0 0,-1-6 353 0 0,0 14-600 0 0,-1 1 0 0 0,0 0 0 0 0,-1-1 1 0 0,-1 1-1 0 0,0 0 0 0 0,0 1 0 0 0,-2-1 1 0 0,1 1-1 0 0,-1 0 0 0 0,-1 0 1 0 0,0 1-1 0 0,-1-1 0 0 0,-6-6 600 0 0,-4 0-1442 0 0,0 1 0 0 0,0 1 0 0 0,-2 1 0 0 0,0 0 0 0 0,-1 2 0 0 0,-4-3 1442 0 0,-29-9-1058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7:44.2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1636 2957 320 0 0,'0'0'908'0'0,"0"0"-170"0"0,0 0-137 0 0,0 0 38 0 0,0 0 199 0 0,0 0 251 0 0,0 0 237 0 0,0 0 125 0 0,0 0 53 0 0,0 0-69 0 0,0 0-172 0 0,-19 15-175 0 0,-59 45-192 0 0,36-13 519 0 0,36-33-1056 0 0,-3 8-88 0 0,1 0 0 0 0,1 0-1 0 0,1 1 1 0 0,1-1 0 0 0,1 1-1 0 0,1 1 1 0 0,1-1 0 0 0,1 0 0 0 0,1 1-1 0 0,3 20-270 0 0,-4-35 37 0 0,2 0 0 0 0,-1 1 0 0 0,1-1 0 0 0,1 0 0 0 0,-1 0 0 0 0,2 0 0 0 0,-1 0 0 0 0,1 0 0 0 0,1 0 0 0 0,-1-1 0 0 0,2 1-1 0 0,-1-1 1 0 0,1 0 0 0 0,0 0 0 0 0,1-1 0 0 0,-1 0 0 0 0,2 0 0 0 0,-1 0 0 0 0,1 0 0 0 0,0-1 0 0 0,0-1 0 0 0,1 1 0 0 0,-1-1 0 0 0,1 0 0 0 0,1-1-1 0 0,-1 1 1 0 0,0-2 0 0 0,1 1 0 0 0,0-1 0 0 0,0-1 0 0 0,0 0 0 0 0,0 0 0 0 0,0 0 0 0 0,1-1 0 0 0,-1-1 0 0 0,0 0 0 0 0,0 0 0 0 0,1 0 0 0 0,6-2-37 0 0,3-6 96 0 0,1-1 1 0 0,-2 0-1 0 0,0-2 1 0 0,0 0-1 0 0,0-1 1 0 0,-2 0-1 0 0,0-1 1 0 0,0-1-1 0 0,-1-1 1 0 0,-1 0-1 0 0,0-1 1 0 0,-1-1-1 0 0,-1 0 1 0 0,-1 0-1 0 0,0-1 1 0 0,5-14-97 0 0,-3 5 87 0 0,-2 0 1 0 0,0-1-1 0 0,-2 0 0 0 0,-2 0 0 0 0,0-1 1 0 0,-2 0-1 0 0,-1 0 0 0 0,-1-1 1 0 0,-2 1-1 0 0,-1-1 0 0 0,-2-19-87 0 0,1 40-19 0 0,-1 1 0 0 0,1 0 0 0 0,-1 0 0 0 0,-1 0 0 0 0,1 0 0 0 0,-1 0 0 0 0,-1 0-1 0 0,1 1 1 0 0,-1 0 0 0 0,-1-1 0 0 0,1 2 0 0 0,-1-1 0 0 0,-1 0 0 0 0,1 1 0 0 0,-1 0 0 0 0,0 0 0 0 0,0 1 0 0 0,-1-1 0 0 0,0 1-1 0 0,0 1 1 0 0,0 0 0 0 0,0-1 0 0 0,-1 2 0 0 0,1-1 0 0 0,-1 1 0 0 0,0 1 0 0 0,0-1 0 0 0,0 1 0 0 0,-7 0 19 0 0,3 0-125 0 0,0 2 0 0 0,1-1 0 0 0,-1 2 0 0 0,0-1 0 0 0,0 2 0 0 0,0 0 0 0 0,1 0 0 0 0,-1 1 0 0 0,1 0 0 0 0,-1 1 0 0 0,1 0 0 0 0,0 1 0 0 0,1 0 0 0 0,-1 1 0 0 0,1 0 0 0 0,0 1 0 0 0,1 0 0 0 0,-6 4 125 0 0,-62 64-3036 0 0,34-19-5501 0 0,29-36 391 0 0</inkml:trace>
  <inkml:trace contextRef="#ctx0" brushRef="#br0" timeOffset="465.149">2164 2725 11971 0 0,'0'0'2575'0'0,"0"0"-1583"0"0,0 0-675 0 0,0 0-42 0 0,0 0 216 0 0,0 0 202 0 0,0 0 122 0 0,0 0-9 0 0,0 0-113 0 0,0 0-138 0 0,0 0-126 0 0,0 0-101 0 0,22 33-87 0 0,72 103-60 0 0,-29-65 51 0 0,61 90 211 0 0,-72-99-243 0 0,-49-102 1912 0 0,-6-84-1870 0 0,-5 0 0 0 0,-6 0 0 0 0,-11-30-242 0 0,9 81-173 0 0,3-1 0 0 0,4 0 0 0 0,2-21 173 0 0,5 94-335 0 0,0 1-192 0 0,6 51-4664 0 0,0-33-857 0 0,-1-2-5287 0 0</inkml:trace>
  <inkml:trace contextRef="#ctx0" brushRef="#br0" timeOffset="1183.225">2779 2710 6377 0 0,'0'0'3641'0'0,"0"0"-2305"0"0,0 0-645 0 0,0 0 189 0 0,0 0 127 0 0,0 0 15 0 0,0 0-53 0 0,0 0-94 0 0,0 0-124 0 0,0 0-131 0 0,0 0-116 0 0,0 0-105 0 0,0 0-76 0 0,30-29-58 0 0,92-93-50 0 0,-80 61 39 0 0,-42 52-199 0 0,0-97 252 0 0,-1 103-323 0 0,1 0 1 0 0,-1 0-1 0 0,0-1 0 0 0,0 1 1 0 0,0 0-1 0 0,-1 0 0 0 0,1 0 1 0 0,-1 0-1 0 0,0 0 1 0 0,1 0-1 0 0,-1 1 0 0 0,-1-1 1 0 0,1 1-1 0 0,0-1 0 0 0,0 1 1 0 0,-1 0-1 0 0,0-1 1 0 0,1 1-1 0 0,-1 1 0 0 0,0-1 1 0 0,0 0-1 0 0,0 1 0 0 0,0-1 1 0 0,0 1-1 0 0,0 0 1 0 0,0 0-1 0 0,-1 0 0 0 0,1 1 1 0 0,-4-1 15 0 0,2 1-97 0 0,-1 0 1 0 0,0 0 0 0 0,0 1 0 0 0,0 0 0 0 0,0 0 0 0 0,1 1 0 0 0,-1-1 0 0 0,0 1-1 0 0,1 1 1 0 0,-1-1 0 0 0,1 1 0 0 0,0-1 0 0 0,0 2 0 0 0,0-1 0 0 0,0 0 0 0 0,1 1-1 0 0,0 0 1 0 0,-1 0 0 0 0,1 1 0 0 0,0-1 0 0 0,1 1 0 0 0,-2 1 96 0 0,-4 7-171 0 0,0 1 0 0 0,0 0 1 0 0,2 0-1 0 0,-1 1 0 0 0,2 0 0 0 0,0 1 1 0 0,-2 10 170 0 0,5-18 18 0 0,0 1 1 0 0,1 0-1 0 0,0 0 1 0 0,1 0 0 0 0,0 0-1 0 0,0 0 1 0 0,1 0-1 0 0,0 0 1 0 0,1 0 0 0 0,0 0-1 0 0,0 0 1 0 0,1-1-1 0 0,0 1 1 0 0,0 0-1 0 0,1 0 1 0 0,0-1 0 0 0,1 0-1 0 0,0 0 1 0 0,0 0-1 0 0,1 0 1 0 0,0 0 0 0 0,0-1-1 0 0,1 0 1 0 0,-1 0-1 0 0,2-1 1 0 0,-1 1 0 0 0,1-1-1 0 0,0-1 1 0 0,0 1-1 0 0,1-1 1 0 0,-1 0 0 0 0,1-1-1 0 0,0 0 1 0 0,3 1-19 0 0,9 0 99 0 0,0-2 0 0 0,0 1 0 0 0,1-2 0 0 0,-1-1 0 0 0,1-1 0 0 0,-1 0 0 0 0,1-2 0 0 0,5-1-99 0 0,-11-3 68 0 0,1-1 0 0 0,-1 0 0 0 0,-1-1 0 0 0,0-1 0 0 0,0 0 0 0 0,0-1-1 0 0,-1-1 1 0 0,-1 0 0 0 0,1 0 0 0 0,-2-2 0 0 0,0 1 0 0 0,0-1 0 0 0,-2-1 0 0 0,1 0 0 0 0,-2 0 0 0 0,0-1 0 0 0,0 0 0 0 0,-2 0 0 0 0,1-1-68 0 0,6-16 33 0 0,-1-1 1 0 0,-2 0-1 0 0,-1 0 1 0 0,-2-1-1 0 0,-1 0 1 0 0,-1-1-1 0 0,-2 1 1 0 0,-2-1-1 0 0,-1 0 1 0 0,-3-13-34 0 0,2 34-23 0 0,-1 0 1 0 0,-1 0 0 0 0,0 0-1 0 0,-1 0 1 0 0,0 0 0 0 0,-1 1-1 0 0,-1-1 1 0 0,0 1 0 0 0,0 1-1 0 0,-2-1 1 0 0,1 1 0 0 0,-2 1-1 0 0,0-1 1 0 0,0 1 0 0 0,-10-8 22 0 0,17 17-18 0 0,-1 1 0 0 0,0-1 0 0 0,0 1 0 0 0,0-1 0 0 0,0 1 0 0 0,-1 0 0 0 0,1 1 0 0 0,0-1 0 0 0,0 0 0 0 0,-1 1 0 0 0,1 0 0 0 0,0 0 0 0 0,0 0 0 0 0,-1 0 0 0 0,1 0 0 0 0,0 1 0 0 0,-1-1 0 0 0,1 1 0 0 0,0 0 0 0 0,0 0 0 0 0,0 0 0 0 0,0 0 0 0 0,0 1 0 0 0,0-1 1 0 0,0 1-1 0 0,0 0 0 0 0,1 0 0 0 0,-1 0 0 0 0,0 0 0 0 0,1 0 0 0 0,0 0 0 0 0,-1 1 0 0 0,1-1 0 0 0,0 1 0 0 0,1 0 0 0 0,-1-1 0 0 0,0 1 0 0 0,1 0 0 0 0,-1 0 0 0 0,1 0 0 0 0,0 0 0 0 0,0 1 0 0 0,0-1 0 0 0,0 0 0 0 0,1 0 0 0 0,-1 1 0 0 0,1-1 0 0 0,0 0 0 0 0,0 1 0 0 0,0-1 0 0 0,1 0 0 0 0,-1 0 0 0 0,1 1 0 0 0,-1-1 0 0 0,1 0 0 0 0,0 0 0 0 0,0 0 0 0 0,1 0 0 0 0,-1 0 0 0 0,1 0 1 0 0,-1 0-1 0 0,1 0 0 0 0,2 2 18 0 0,6 2 65 0 0,0-1 0 0 0,1 0 1 0 0,-1 0-1 0 0,1-1 1 0 0,0 0-1 0 0,1-1 0 0 0,-1 0 1 0 0,1-1-1 0 0,0-1 0 0 0,0 0 1 0 0,0 0-1 0 0,0-1 1 0 0,0 0-1 0 0,0-1 0 0 0,0-1 1 0 0,0 0-1 0 0,10-2-65 0 0,28 1 110 0 0,69 2 276 0 0,-116 0-370 0 0,0 0 0 0 0,0 0 1 0 0,0 0-1 0 0,0 1 1 0 0,0-1-1 0 0,0 1 1 0 0,0 0-1 0 0,0-1 0 0 0,0 1 1 0 0,0 1-1 0 0,-1-1 1 0 0,1 0-1 0 0,0 1 1 0 0,-1-1-1 0 0,1 1 1 0 0,-1 0-1 0 0,0 0 0 0 0,1 0 1 0 0,-1 0-1 0 0,0 0 1 0 0,0 0-1 0 0,0 1 1 0 0,-1-1-1 0 0,1 1 0 0 0,0-1 1 0 0,-1 1-1 0 0,0-1 1 0 0,1 1-1 0 0,-1 0 1 0 0,0 1-17 0 0,10 96 723 0 0,-10-58-702 0 0,-1-41-108 0 0,0 8-14 0 0,0 0 1 0 0,1 0-1 0 0,0 0 1 0 0,0 0-1 0 0,1 0 0 0 0,0 0 1 0 0,1-1-1 0 0,0 1 1 0 0,0-1-1 0 0,1 0 0 0 0,0 0 1 0 0,1 0-1 0 0,3 6 101 0 0,46 6-10039 0 0,-45-20 4594 0 0,-6 0 1169 0 0</inkml:trace>
  <inkml:trace contextRef="#ctx0" brushRef="#br0" timeOffset="1432.521">3848 2022 13763 0 0,'0'0'1872'0'0,"0"0"-1256"0"0,0 0-279 0 0,0 0 207 0 0,0 0 176 0 0,0 0 24 0 0,0 0-104 0 0,0 0-192 0 0,0 0-184 0 0,0 0-136 0 0,208-115-80 0 0,-174 97-72 0 0,-5 0-120 0 0,0-1-200 0 0,3 4-424 0 0,-14 4-1376 0 0,-5 0-7178 0 0</inkml:trace>
  <inkml:trace contextRef="#ctx0" brushRef="#br0" timeOffset="2230.962">4699 1418 840 0 0,'0'0'2147'0'0,"0"0"-558"0"0,0 0-94 0 0,0 0 92 0 0,0 0 16 0 0,0 0-58 0 0,0 0-170 0 0,0 0-141 0 0,0 0-130 0 0,0 0-149 0 0,0 0-130 0 0,0 0-174 0 0,0 0-163 0 0,-32 9-94 0 0,-99 33-71 0 0,128-42-305 0 0,0 1 0 0 0,0 0 0 0 0,0 0 0 0 0,0 0 0 0 0,0 1 0 0 0,0-1 0 0 0,0 1 0 0 0,1 0 0 0 0,-1-1 0 0 0,0 1 0 0 0,1 0 1 0 0,0 1-1 0 0,-1-1 0 0 0,1 0 0 0 0,0 1 0 0 0,0-1 0 0 0,0 1 0 0 0,0 0 0 0 0,1-1 0 0 0,-1 1 0 0 0,1 0 0 0 0,0 0 0 0 0,0 0 1 0 0,0 0-1 0 0,-1 2-18 0 0,-1 6 88 0 0,-1-4-47 0 0,1-1 0 0 0,0 1 1 0 0,0 0-1 0 0,1-1 0 0 0,-1 1 1 0 0,1 1-1 0 0,1-1 0 0 0,0 0 1 0 0,0 0-1 0 0,0 1 0 0 0,1-1 1 0 0,0 0-1 0 0,0 1 0 0 0,1-1 1 0 0,0 0-1 0 0,0 1 0 0 0,1-1 1 0 0,0 0-1 0 0,0 0 1 0 0,0 0-1 0 0,1-1 0 0 0,0 1 1 0 0,1 0-1 0 0,-1-1 0 0 0,1 0 1 0 0,1 0-1 0 0,-1 0 0 0 0,1 0 1 0 0,0-1-1 0 0,0 0 0 0 0,0 0 1 0 0,1 0-1 0 0,0-1 0 0 0,5 4-41 0 0,-3-5 69 0 0,1 1 0 0 0,-1-1-1 0 0,0-1 1 0 0,1 0 0 0 0,0 0 0 0 0,0-1-1 0 0,-1 0 1 0 0,1 0 0 0 0,0-1 0 0 0,0 0-1 0 0,0-1 1 0 0,0 0 0 0 0,-1 0 0 0 0,1-1-1 0 0,0 0 1 0 0,-1-1 0 0 0,1 0-1 0 0,-1 0 1 0 0,0 0 0 0 0,0-1 0 0 0,0-1-1 0 0,-1 1 1 0 0,1-1 0 0 0,-1-1 0 0 0,0 1-1 0 0,4-5-68 0 0,6-6 143 0 0,0-1 1 0 0,-1 0-1 0 0,-1-2 0 0 0,0 1 0 0 0,-1-2 0 0 0,-2 0 0 0 0,0-1 0 0 0,-1 0 1 0 0,4-11-144 0 0,-3 4 15 0 0,-1 0 1 0 0,-2-1 0 0 0,-1 0 0 0 0,-1-1 0 0 0,-1 1 0 0 0,-2-1 0 0 0,-1 0 0 0 0,-1-1-1 0 0,-1 1 1 0 0,-2 0 0 0 0,-2-1 0 0 0,0 1 0 0 0,-2 0 0 0 0,-1 1 0 0 0,-2-1 0 0 0,0 1-1 0 0,-2 1 1 0 0,-2 0 0 0 0,0 0 0 0 0,-11-16-16 0 0,14 27-25 0 0,-1 2 0 0 0,0 0 1 0 0,-1 0-1 0 0,0 1 0 0 0,-1 0 0 0 0,-1 1 0 0 0,0 0 1 0 0,-1 1-1 0 0,0 0 0 0 0,-1 2 0 0 0,0-1 1 0 0,-1 2-1 0 0,0 0 0 0 0,-1 1 0 0 0,1 1 0 0 0,-1 0 1 0 0,-1 1-1 0 0,1 1 0 0 0,-1 1 0 0 0,0 0 0 0 0,0 1 1 0 0,-5 1 24 0 0,18 2-10 0 0,1 1 1 0 0,-1 0-1 0 0,0 0 1 0 0,1 1-1 0 0,-1-1 1 0 0,1 1-1 0 0,-1 0 1 0 0,1 0-1 0 0,0 0 1 0 0,0 1 0 0 0,0-1-1 0 0,0 1 1 0 0,0 0-1 0 0,0 0 1 0 0,1 1-1 0 0,0-1 1 0 0,0 1-1 0 0,-1-1 1 0 0,2 1 0 0 0,-1 0-1 0 0,0 0 1 0 0,1 0-1 0 0,0 1 1 0 0,0-1-1 0 0,0 1 1 0 0,1-1-1 0 0,-1 1 1 0 0,1 1 9 0 0,-1 2-6 0 0,0 1 0 0 0,0 0-1 0 0,1-1 1 0 0,0 1 0 0 0,0 0 0 0 0,1 0 0 0 0,1 0-1 0 0,-1-1 1 0 0,1 1 0 0 0,1 0 0 0 0,0 0 0 0 0,0-1 0 0 0,1 1-1 0 0,-1-1 1 0 0,3 3 6 0 0,12 14 10 0 0,2-1-1 0 0,0 0 1 0 0,2-2 0 0 0,0 0-1 0 0,1-2 1 0 0,1 0 0 0 0,1-1-1 0 0,1-2 1 0 0,1 0-1 0 0,0-2 1 0 0,1-1 0 0 0,0-1-1 0 0,1-1 1 0 0,1-1-10 0 0,29 14-169 0 0,1-3 0 0 0,1-2 0 0 0,1-3 0 0 0,23 2 169 0 0,-15-12-1280 0 0,-46-10-2415 0 0,-6-3-4728 0 0,-11 1-228 0 0</inkml:trace>
  <inkml:trace contextRef="#ctx0" brushRef="#br0" timeOffset="2527.737">5450 847 11258 0 0,'0'0'1087'0'0,"0"0"-319"0"0,0 0-46 0 0,0 0 59 0 0,0 0 113 0 0,0 0 78 0 0,0 0-80 0 0,0 0-165 0 0,-30 36-184 0 0,-92 112-182 0 0,86-85-134 0 0,34-58-208 0 0,0 0 1 0 0,0 1-1 0 0,0-1 0 0 0,1 1 0 0 0,0 0 0 0 0,0-1 1 0 0,0 1-1 0 0,1 0 0 0 0,0 0 0 0 0,0 0 1 0 0,0-1-1 0 0,1 1 0 0 0,0 0 0 0 0,0-1 0 0 0,0 1 1 0 0,1 0-1 0 0,0-1 0 0 0,0 0 0 0 0,0 1 1 0 0,1-1-1 0 0,-1 0 0 0 0,1 0 0 0 0,1 0 1 0 0,-1-1-1 0 0,1 1 0 0 0,-1-1 0 0 0,1 0 0 0 0,1 0 1 0 0,-1 0-1 0 0,0 0 0 0 0,1-1 0 0 0,0 1 1 0 0,0-1-1 0 0,0-1 0 0 0,0 1 0 0 0,4 1-19 0 0,-2-3 56 0 0,1 0-1 0 0,-1-1 1 0 0,1 1-1 0 0,-1-1 0 0 0,1-1 1 0 0,0 0-1 0 0,-1 0 1 0 0,1 0-1 0 0,-1-1 1 0 0,0 0-1 0 0,0 0 0 0 0,1-1 1 0 0,-1 0-1 0 0,-1 0 1 0 0,1-1-1 0 0,0 1 1 0 0,-1-2-1 0 0,0 1 1 0 0,0-1-1 0 0,0 0 0 0 0,0 0 1 0 0,-1 0-1 0 0,0-1 1 0 0,0 0-1 0 0,-1 0 1 0 0,1 0-1 0 0,-1 0 0 0 0,-1-1 1 0 0,1 0-1 0 0,1-4-55 0 0,6-9 53 0 0,-2-1 0 0 0,0 0-1 0 0,-1 0 1 0 0,-1-1-1 0 0,-1 0 1 0 0,0 0 0 0 0,-2 0-1 0 0,-1-1 1 0 0,-1 1-1 0 0,-1-1 1 0 0,-1-20-53 0 0,-1 34-65 0 0,0 1-1 0 0,0 0 1 0 0,0 0-1 0 0,-1 0 1 0 0,-1 0-1 0 0,1 0 0 0 0,-1 0 1 0 0,-1 1-1 0 0,1 0 1 0 0,-1-1-1 0 0,-1 1 1 0 0,1 0-1 0 0,-1 1 1 0 0,0-1-1 0 0,-1 1 1 0 0,1 0-1 0 0,-1 0 1 0 0,-1 1-1 0 0,1 0 1 0 0,-1 0-1 0 0,1 0 1 0 0,-1 1-1 0 0,-1 0 1 0 0,1 1-1 0 0,-1-1 66 0 0,-1 0-570 0 0,0 1-1 0 0,0 1 1 0 0,0-1 0 0 0,0 1-1 0 0,0 1 1 0 0,0 0-1 0 0,0 0 1 0 0,-1 1 0 0 0,1 0-1 0 0,0 0 1 0 0,-1 1-1 0 0,1 0 1 0 0,0 1 0 0 0,-3 1 570 0 0,-17 7-5199 0 0,8-2-2145 0 0</inkml:trace>
  <inkml:trace contextRef="#ctx0" brushRef="#br0" timeOffset="2929.767">5822 0 8722 0 0,'0'0'4362'0'0,"0"0"-2974"0"0,0 0-1013 0 0,0 0-109 0 0,0 0 195 0 0,0 0 349 0 0,0 0 250 0 0,0 0 63 0 0,0 0-83 0 0,0 0-191 0 0,0 0-162 0 0,0 0-100 0 0,0 0-98 0 0,13 33-72 0 0,40 107-91 0 0,-7 16 328 0 0,36 193-434 0 0,-38-96-1075 0 0,-37-201-1295 0 0,-7-52 1470 0 0,-5-25-6057 0 0,-6-7-1114 0 0,8 23 2288 0 0</inkml:trace>
  <inkml:trace contextRef="#ctx0" brushRef="#br0" timeOffset="3172.616">5570 460 12587 0 0,'0'0'947'0'0,"0"0"-381"0"0,0 0-254 0 0,0 0-48 0 0,0 0 222 0 0,0 0 217 0 0,0 0 85 0 0,0 0-35 0 0,0 0-119 0 0,0 0-159 0 0,38-13-149 0 0,122-45-118 0 0,-25-4-53 0 0,17-17-135 0 0,-34 17-6121 0 0,-88 46-4389 0 0</inkml:trace>
  <inkml:trace contextRef="#ctx0" brushRef="#br0" timeOffset="13812.799">6676 232 0 0 0,'0'0'753'0'0,"0"0"350"0"0,0 0 176 0 0,1-10 16 0 0,1-4-481 0 0,0-9-422 0 0,-1-6 8538 0 0,-1 28-8013 0 0,-16 2 2539 0 0,3 5-3305 0 0,0 2 1 0 0,0 0 0 0 0,1 0 0 0 0,-1 1-1 0 0,2 1 1 0 0,0 0 0 0 0,0 0 0 0 0,1 1-1 0 0,-4 6-151 0 0,-13 11 219 0 0,-63 85 629 0 0,89-111-833 0 0,1 0-1 0 0,-1 0 0 0 0,0 0 1 0 0,1 0-1 0 0,-1 0 1 0 0,1-1-1 0 0,0 1 0 0 0,0 0 1 0 0,0 0-1 0 0,0 0 1 0 0,0 0-1 0 0,0 0 1 0 0,0 0-1 0 0,1 0 0 0 0,-1 0 1 0 0,1 0-1 0 0,-1 0 1 0 0,1 0-1 0 0,0 0 0 0 0,-1 0 1 0 0,1-1-1 0 0,0 1 1 0 0,0 0-1 0 0,1-1 0 0 0,-1 1 1 0 0,0-1-1 0 0,0 1 1 0 0,1-1-1 0 0,-1 1 0 0 0,1-1 1 0 0,-1 0-1 0 0,1 0 1 0 0,0 0-1 0 0,0 0 0 0 0,-1 0-14 0 0,69 32 448 0 0,-63-31-398 0 0,76 19 195 0 0,-73-19-219 0 0,0 0 1 0 0,0 0-1 0 0,0 1 0 0 0,-1 0 0 0 0,1 1 1 0 0,-1 0-1 0 0,0 1 0 0 0,0 0 0 0 0,0 0 1 0 0,-1 1-1 0 0,0 0 0 0 0,0 0 0 0 0,0 1 1 0 0,-1 0-1 0 0,0 0 0 0 0,3 5-26 0 0,-8-9 38 0 0,0 0 1 0 0,-1 0-1 0 0,0 0 0 0 0,0 0 0 0 0,0 0 0 0 0,0 0 1 0 0,0 1-1 0 0,-1-1 0 0 0,1 0 0 0 0,-1 1 0 0 0,0-1 0 0 0,0 0 1 0 0,0 1-1 0 0,0-1 0 0 0,-1 0 0 0 0,1 1 0 0 0,-1-1 1 0 0,0 0-1 0 0,0 0 0 0 0,0 1 0 0 0,-1-1 0 0 0,1 0 0 0 0,-1 0 1 0 0,1 0-1 0 0,-1-1 0 0 0,0 1 0 0 0,0 0 0 0 0,0-1 1 0 0,-1 1-1 0 0,1-1 0 0 0,-1 0 0 0 0,0 1-38 0 0,-90 62 420 0 0,-83 5-509 0 0,163-69-78 0 0,9-2-8911 0 0,4 1-1235 0 0</inkml:trace>
  <inkml:trace contextRef="#ctx0" brushRef="#br0" timeOffset="17766.502">3646 4010 8610 0 0,'0'0'669'0'0,"0"0"-555"0"0,0 0-81 0 0,0 0 296 0 0,0 0 270 0 0,0 0 227 0 0,0 0 147 0 0,0 0 45 0 0,32-32-43 0 0,103-99-98 0 0,-46 24 568 0 0,58-163 754 0 0,-67 83-1502 0 0,-48 93-69 0 0,-22 118-542 0 0,45 222 482 0 0,55 283-470 0 0,-77-387-112 0 0,-5 1-1 0 0,1 65 15 0 0,-23-126 19 0 0,-3 1 1 0 0,-4-1 0 0 0,-4 6-20 0 0,3-62-9 0 0,0-1 0 0 0,-2 0 0 0 0,-2 0 0 0 0,0 0 0 0 0,-1-1 0 0 0,-1 0 0 0 0,-4 5 9 0 0,9-22-3 0 0,0-1 1 0 0,0 1-1 0 0,-1-1 0 0 0,0 1 0 0 0,-1-1 1 0 0,1-1-1 0 0,-1 1 0 0 0,0 0 0 0 0,-1-1 0 0 0,1 0 1 0 0,-1-1-1 0 0,0 1 0 0 0,0-1 0 0 0,-1 0 1 0 0,1 0-1 0 0,-1-1 0 0 0,0 0 0 0 0,0 0 0 0 0,0-1 1 0 0,0 0-1 0 0,0 0 0 0 0,0 0 0 0 0,-1-1 1 0 0,1 0-1 0 0,-1-1 0 0 0,-2 0 3 0 0,0 0 15 0 0,1-2 0 0 0,-1 1 0 0 0,1-1-1 0 0,-1-1 1 0 0,1 0 0 0 0,0 0 0 0 0,0 0 0 0 0,0-2 0 0 0,1 1 0 0 0,-1-1-1 0 0,1 0 1 0 0,0 0 0 0 0,0-1 0 0 0,1 0 0 0 0,0-1 0 0 0,0 0 0 0 0,0 0-1 0 0,1 0 1 0 0,0-1 0 0 0,1 0 0 0 0,-5-8-15 0 0,3 5 51 0 0,0-1 0 0 0,1 0 0 0 0,0 0 0 0 0,1-1 0 0 0,0 1 0 0 0,1-1 0 0 0,0 0 0 0 0,2 0 0 0 0,-1-1 0 0 0,1 1-1 0 0,1-1 1 0 0,1 1 0 0 0,0-1 0 0 0,0 1 0 0 0,3-9-51 0 0,6-6 98 0 0,2 1 0 0 0,1 1 0 0 0,2 0 1 0 0,0 1-1 0 0,2 0 0 0 0,0 1 0 0 0,2 1 0 0 0,0 0 0 0 0,2 2 0 0 0,0 0 0 0 0,1 1 0 0 0,12-7-98 0 0,-18 13 24 0 0,17-19-494 0 0,1 2 1 0 0,2 1 0 0 0,1 2 0 0 0,1 1 0 0 0,29-14 469 0 0,-19 11-4720 0 0,-20 6-2947 0 0,-17 12-516 0 0</inkml:trace>
  <inkml:trace contextRef="#ctx0" brushRef="#br0" timeOffset="18035.327">4789 3881 4057 0 0,'0'0'3255'0'0,"0"0"-822"0"0,0 0-844 0 0,0 0-551 0 0,0 0-251 0 0,0 0-51 0 0,0 0 17 0 0,0 0 24 0 0,0 0-19 0 0,0 0-55 0 0,-8 31-52 0 0,-24 100-91 0 0,22-30 493 0 0,11-88-915 0 0,1-7-113 0 0,-1 1 0 0 0,1-1 0 0 0,0 0 0 0 0,1 0-1 0 0,-1 0 1 0 0,1 0 0 0 0,0-1 0 0 0,1 1 0 0 0,-1-1 0 0 0,1 1 0 0 0,0-1 0 0 0,1-1-1 0 0,-1 1 1 0 0,1-1 0 0 0,0 1 0 0 0,0-1 0 0 0,0 0 0 0 0,1-1 0 0 0,-1 0 0 0 0,1 1-1 0 0,0-2 1 0 0,0 1 0 0 0,0-1 0 0 0,0 0 0 0 0,0 0 0 0 0,1-1 0 0 0,-1 1-1 0 0,0-1 1 0 0,1-1 0 0 0,-1 1 0 0 0,1-1 0 0 0,-1 0 0 0 0,1-1 0 0 0,-1 0 0 0 0,1 0-1 0 0,-1 0 1 0 0,2-1-25 0 0,-2 0 68 0 0,0 0 0 0 0,0 0-1 0 0,0-1 1 0 0,0 0-1 0 0,0 0 1 0 0,-1 0 0 0 0,1-1-1 0 0,-1 1 1 0 0,0-2 0 0 0,0 1-1 0 0,0 0 1 0 0,-1-1-1 0 0,1 0 1 0 0,-1 0 0 0 0,0 0-1 0 0,-1-1 1 0 0,1 1-1 0 0,-1-1 1 0 0,0 0 0 0 0,0 0-1 0 0,-1 0 1 0 0,0 0 0 0 0,0 0-1 0 0,1-7-67 0 0,-1 3 88 0 0,0-1 0 0 0,0 0 0 0 0,-1 0 0 0 0,0 1-1 0 0,-1-1 1 0 0,-1 0 0 0 0,1 0 0 0 0,-2 0 0 0 0,1 0 0 0 0,-2 0-1 0 0,1 1 1 0 0,-1-1 0 0 0,-1 1 0 0 0,-3-6-88 0 0,-122-167 73 0 0,69 130-1094 0 0,59 53 815 0 0,0 0 1 0 0,1 0 0 0 0,-1 0-1 0 0,0 0 1 0 0,1 1 0 0 0,-1-1 0 0 0,0 0-1 0 0,1 0 1 0 0,-1 0 0 0 0,1 1-1 0 0,-1-1 1 0 0,0 0 0 0 0,1 1-1 0 0,-1-1 1 0 0,1 0 0 0 0,-1 1-1 0 0,1-1 1 0 0,-1 1 0 0 0,1-1-1 0 0,-1 1 1 0 0,1-1 0 0 0,0 1-1 0 0,-1-1 1 0 0,1 1 0 0 0,0-1-1 0 0,-1 1 1 0 0,1 0 0 0 0,0-1 0 0 0,0 1-1 0 0,-1-1 1 0 0,1 1 0 0 0,0 0-1 0 0,0-1 1 0 0,0 1 0 0 0,0 0-1 0 0,0-1 1 0 0,0 1 0 0 0,0 0-1 0 0,0-1 1 0 0,0 1 0 0 0,0 0-1 0 0,0-1 1 0 0,1 1 0 0 0,-1 0 205 0 0,-1 3-3089 0 0,1 7-6901 0 0</inkml:trace>
  <inkml:trace contextRef="#ctx0" brushRef="#br0" timeOffset="18317.336">5334 4172 2561 0 0,'0'0'3500'0'0,"0"0"-1065"0"0,0 0-362 0 0,0 0-85 0 0,0 0-263 0 0,0 0-276 0 0,0 0-166 0 0,0 0-129 0 0,0 0-117 0 0,0 0-98 0 0,0 0-101 0 0,0 0-61 0 0,0 0-73 0 0,-11-35-77 0 0,-34-112-76 0 0,27 33 263 0 0,17 102-741 0 0,-2-12 11 0 0,0 0 0 0 0,1 0 0 0 0,1 0 0 0 0,2-1 0 0 0,0 1 1 0 0,2 0-1 0 0,0 0 0 0 0,2 0 0 0 0,1 1 0 0 0,0 0 0 0 0,8-16-84 0 0,-12 36-79 0 0,-1 0-1 0 0,1 0 1 0 0,0 1-1 0 0,1-1 0 0 0,-1 1 1 0 0,0-1-1 0 0,1 1 1 0 0,-1 0-1 0 0,1 0 0 0 0,0 0 1 0 0,-1 0-1 0 0,1 0 0 0 0,0 1 1 0 0,0-1-1 0 0,0 1 1 0 0,1 0-1 0 0,-1 0 0 0 0,0 0 1 0 0,1 0 79 0 0,25-2-10054 0 0,-22 3-1841 0 0</inkml:trace>
  <inkml:trace contextRef="#ctx0" brushRef="#br0" timeOffset="19152.883">6229 2821 1008 0 0,'0'0'1590'0'0,"0"0"89"0"0,0 0 37 0 0,0 0 9 0 0,0 0-10 0 0,0 0-136 0 0,0 0-214 0 0,0 0-212 0 0,0 0-225 0 0,0 0-156 0 0,0 0-84 0 0,0 0-40 0 0,0 0-36 0 0,7-32-44 0 0,28-97-25 0 0,-34 124-496 0 0,0 1-1 0 0,0-1 0 0 0,0 1 1 0 0,1 0-1 0 0,-1-1 0 0 0,1 1 1 0 0,1 0-1 0 0,-1 0 0 0 0,0 0 1 0 0,1 0-1 0 0,0 1 0 0 0,0-1 1 0 0,0 1-1 0 0,0 0 0 0 0,1 0 1 0 0,-1 0-1 0 0,2-1-46 0 0,6-5 164 0 0,1-3-44 0 0,0 1-1 0 0,1 0 0 0 0,0 1 0 0 0,0 0 0 0 0,1 1 0 0 0,1 0 0 0 0,-1 1 0 0 0,1 1 0 0 0,1 1 1 0 0,-1 0-1 0 0,1 0 0 0 0,0 2 0 0 0,0 0 0 0 0,1 1 0 0 0,-1 1 0 0 0,12-1-119 0 0,-25 5 23 0 0,0 1 0 0 0,0-1 0 0 0,0 0 0 0 0,0 1 0 0 0,0 0-1 0 0,0-1 1 0 0,-1 1 0 0 0,1 0 0 0 0,-1 0 0 0 0,0 1 0 0 0,0-1 0 0 0,0 0 0 0 0,0 1-1 0 0,-1-1 1 0 0,1 1 0 0 0,-1 0 0 0 0,0-1 0 0 0,0 1 0 0 0,0 0 0 0 0,-1 0 0 0 0,0 0 0 0 0,1 0-1 0 0,-1-1 1 0 0,0 1 0 0 0,-1 0 0 0 0,1 0 0 0 0,-1 0 0 0 0,1 0 0 0 0,-2 0-23 0 0,2 2 12 0 0,-4 47 36 0 0,-2 0 0 0 0,-3 0-1 0 0,-2-1 1 0 0,-2-1 0 0 0,-2 0 0 0 0,-12 23-48 0 0,-41 159 96 0 0,61-118-64 0 0,10-111-9 0 0,1 0 0 0 0,0 1-1 0 0,0-1 1 0 0,0-1 0 0 0,1 1-1 0 0,-1-1 1 0 0,1 1 0 0 0,0-1 0 0 0,-1 0-1 0 0,2-1 1 0 0,-1 0 0 0 0,0 1-1 0 0,0-1 1 0 0,1-1 0 0 0,-1 1 0 0 0,1-1-1 0 0,-1 0 1 0 0,1 0 0 0 0,0-1 0 0 0,-1 0-1 0 0,1 0 1 0 0,0 0 0 0 0,-1-1-1 0 0,1 1 1 0 0,0-1 0 0 0,0-1-23 0 0,8-1 115 0 0,0-1 0 0 0,0 0 0 0 0,0-1 1 0 0,0-1-1 0 0,-1 0 0 0 0,0 0 0 0 0,0-2 0 0 0,-1 0 1 0 0,0 0-1 0 0,0-1 0 0 0,8-8-115 0 0,0 2 100 0 0,-9-5-1138 0 0,-10 4-4637 0 0,-2 8-56 0 0,1 1-5541 0 0</inkml:trace>
  <inkml:trace contextRef="#ctx0" brushRef="#br0" timeOffset="19619.272">6908 2566 2977 0 0,'0'0'1772'0'0,"0"0"-173"0"0,0 0 100 0 0,0 0 85 0 0,0 0-18 0 0,0 0-127 0 0,0 0-223 0 0,0 0-249 0 0,0 0-150 0 0,0 0-61 0 0,0 0-32 0 0,0 0-58 0 0,11-31-114 0 0,33-103-104 0 0,4-61 1102 0 0,-33 74-933 0 0,-15 120-801 0 0,0 1-84 0 0,2 19-445 0 0,5 9 459 0 0,-7-23 55 0 0,0 1-1 0 0,1-1 1 0 0,-1 0 0 0 0,1 0 0 0 0,0 0-1 0 0,0 1 1 0 0,1-1 0 0 0,0 0-1 0 0,0 0 1 0 0,0-1 0 0 0,0 1 0 0 0,1 0-1 0 0,-1-1 1 0 0,1 1 0 0 0,1-1-1 0 0,-1 0 1 0 0,0 0 0 0 0,1 0 0 0 0,0-1-1 0 0,0 1 1 0 0,0-1 0 0 0,0 0 0 0 0,1 0-1 0 0,-1 0 1 0 0,1-1 0 0 0,0 1-1 0 0,-1-1 1 0 0,1 0 0 0 0,0-1 0 0 0,3 2-1 0 0,-2-6 58 0 0,0 1 1 0 0,-1-1 0 0 0,0 0 0 0 0,0 0-1 0 0,0 0 1 0 0,0-1 0 0 0,0 0 0 0 0,0 0-1 0 0,-1 0 1 0 0,0 0 0 0 0,0-1 0 0 0,0 0-1 0 0,0 0 1 0 0,-1 0 0 0 0,0 0 0 0 0,0 0-1 0 0,0-1 1 0 0,-1 1 0 0 0,0-1 0 0 0,0 0-1 0 0,0 0 1 0 0,0-3-59 0 0,2-1 65 0 0,46-172 289 0 0,-39 167-2354 0 0,-4 14-6787 0 0,-3 1-2096 0 0</inkml:trace>
  <inkml:trace contextRef="#ctx0" brushRef="#br0" timeOffset="20012.957">7593 1745 6217 0 0,'0'0'2099'0'0,"0"0"-1253"0"0,0 0-334 0 0,0 0 175 0 0,0 0 194 0 0,0 0 158 0 0,0 0 12 0 0,0 0-80 0 0,0 0-121 0 0,0 0-154 0 0,-16 33-163 0 0,-47 101-162 0 0,46-66 73 0 0,18-66-391 0 0,0 1-1 0 0,0-1 1 0 0,0 1-1 0 0,0-1 1 0 0,0 0-1 0 0,0 0 1 0 0,1 1 0 0 0,-1-1-1 0 0,1 0 1 0 0,0 0-1 0 0,-1-1 1 0 0,1 1 0 0 0,0 0-1 0 0,0 0 1 0 0,0-1-1 0 0,0 1 1 0 0,1-1-1 0 0,-1 0 1 0 0,0 0 0 0 0,0 0-1 0 0,1 0 1 0 0,-1 0-1 0 0,1 0 1 0 0,-1-1-1 0 0,1 1 1 0 0,-1-1 0 0 0,1 1-1 0 0,0-1 1 0 0,-1 0-1 0 0,1 0 1 0 0,-1 0 0 0 0,1-1-1 0 0,-1 1 1 0 0,1 0-1 0 0,-1-1 1 0 0,1 0-1 0 0,-1 0 1 0 0,1 0 0 0 0,-1 0-1 0 0,0 0 1 0 0,1 0-1 0 0,-1 0 1 0 0,0-1-1 0 0,0 1 1 0 0,0-1 0 0 0,0 1-1 0 0,1-2-52 0 0,10-8 250 0 0,-1 0-1 0 0,0-1 0 0 0,0 0 1 0 0,-1-1-1 0 0,-1 0 1 0 0,0-1-1 0 0,-1 0 0 0 0,-1 0 1 0 0,0-1-1 0 0,-1 0 0 0 0,0-1 1 0 0,-2 0-1 0 0,4-13-249 0 0,-2 1 156 0 0,-1-1 1 0 0,-1 0-1 0 0,-2 0 0 0 0,-1-1 0 0 0,-1 1 1 0 0,-2 0-1 0 0,-3-19-156 0 0,3 35-6 0 0,0 1 0 0 0,-1 0 0 0 0,-1 0-1 0 0,0 0 1 0 0,0 0 0 0 0,-2 1 0 0 0,1-1 0 0 0,-1 1 0 0 0,-1 0 0 0 0,0 0 0 0 0,0 1 0 0 0,-1 0 0 0 0,-1 0 0 0 0,0 0-1 0 0,0 1 1 0 0,-1 0 0 0 0,0 1 0 0 0,0 0 0 0 0,-1 0 0 0 0,0 1 0 0 0,0 0 0 0 0,-1 1 0 0 0,0 0 0 0 0,0 1 0 0 0,0 0-1 0 0,-1 1 1 0 0,1 0 0 0 0,-1 1 0 0 0,0 0 0 0 0,-12-1 6 0 0,21 4-13 0 0,-1 1 0 0 0,0-1 0 0 0,0 1-1 0 0,0 0 1 0 0,1 0 0 0 0,-1 0 0 0 0,1 1 0 0 0,-1-1-1 0 0,1 1 1 0 0,-1 0 0 0 0,1 0 0 0 0,0 0 0 0 0,0 0-1 0 0,0 1 1 0 0,0-1 0 0 0,0 1 0 0 0,0 0 0 0 0,1-1 0 0 0,-1 1-1 0 0,1 1 1 0 0,0-1 0 0 0,0 0 0 0 0,0 0 0 0 0,0 1-1 0 0,1-1 1 0 0,-1 1 0 0 0,1 0 0 0 0,0-1 0 0 0,0 1-1 0 0,0 0 1 0 0,1 0 13 0 0,-2 5-3 0 0,0-1-1 0 0,1 1 1 0 0,0 0-1 0 0,1-1 1 0 0,0 1-1 0 0,0 0 1 0 0,1 0-1 0 0,0-1 0 0 0,0 1 1 0 0,1 0-1 0 0,0-1 1 0 0,1 0-1 0 0,2 5 4 0 0,2 1 18 0 0,1 0-1 0 0,1 0 1 0 0,0-1-1 0 0,1-1 1 0 0,1 0-1 0 0,0 0 1 0 0,0-1-1 0 0,1 0 1 0 0,1-1-1 0 0,0 0 1 0 0,0-1-1 0 0,1-1 1 0 0,0 0-1 0 0,0 0 1 0 0,1-2-1 0 0,-1 0 1 0 0,2-1-1 0 0,-1 0 1 0 0,2 0-18 0 0,44 8 26 0 0,1-2 0 0 0,0-3 0 0 0,0-2 1 0 0,19-3-27 0 0,-50-1-51 0 0,62-1-918 0 0,-53-2-5729 0 0,-29 1-4683 0 0</inkml:trace>
  <inkml:trace contextRef="#ctx0" brushRef="#br0" timeOffset="23414.28">6976 2636 0 0 0,'0'0'765'0'0,"0"0"649"0"0,0 0 244 0 0,0 0 41 0 0,0 0-107 0 0,37-25-111 0 0,118-83-97 0 0,-22 20 1172 0 0,32-26-61 0 0,-45 30-1731 0 0,3 4 1 0 0,73-31-765 0 0,-27 39-1297 0 0,-95 48-5551 0 0,-59 20-1580 0 0</inkml:trace>
  <inkml:trace contextRef="#ctx0" brushRef="#br0" timeOffset="24771.069">5862 4695 8346 0 0,'0'0'1253'0'0,"0"0"-283"0"0,0 0-114 0 0,0 0 103 0 0,0 0 155 0 0,0 0 74 0 0,0 0-75 0 0,0 0-187 0 0,0 0-197 0 0,0 0-206 0 0,0 0-153 0 0,1 5 299 0 0,63 270 3221 0 0,-35-142-3530 0 0,5-1-1 0 0,7-2 1 0 0,5 1-360 0 0,35 82-92 0 0,-49-158-429 0 0,-39-73-3931 0 0,-8-1-783 0 0,5 6-1627 0 0,3 5 39 0 0</inkml:trace>
  <inkml:trace contextRef="#ctx0" brushRef="#br0" timeOffset="25070.912">5621 5438 2681 0 0,'0'0'3950'0'0,"0"0"-2194"0"0,0 0-828 0 0,0 0-105 0 0,0 0 119 0 0,0 0 193 0 0,0 0 110 0 0,0 0-23 0 0,0 0-105 0 0,0 0-150 0 0,0 0-136 0 0,0 0-135 0 0,0 0-124 0 0,22-14-77 0 0,67-43-57 0 0,-11 25 808 0 0,95-55 212 0 0,-90 39-1027 0 0,-70 41-499 0 0,-3 1-249 0 0,0 0 0 0 0,1 1 0 0 0,-1 0 0 0 0,1 1 1 0 0,0 0-1 0 0,0 1 0 0 0,1 0 0 0 0,-1 0 0 0 0,1 2 0 0 0,0-1 317 0 0,-4 4-2826 0 0,-4 4-4461 0 0,-4-3-2296 0 0</inkml:trace>
  <inkml:trace contextRef="#ctx0" brushRef="#br0" timeOffset="25338.348">6488 5140 8810 0 0,'0'0'1354'0'0,"0"0"-405"0"0,0 0-193 0 0,0 0-13 0 0,0 0-3 0 0,0 0-62 0 0,0 0-128 0 0,0 0-167 0 0,13 31-145 0 0,37 94-109 0 0,-19-57-144 0 0,-12-51-837 0 0,-7-19-6986 0 0,-12-1 1213 0 0</inkml:trace>
  <inkml:trace contextRef="#ctx0" brushRef="#br0" timeOffset="25587.484">6319 4540 9490 0 0,'0'0'3825'0'0,"0"0"-2521"0"0,0 0-464 0 0,0 0-248 0 0,0 0-159 0 0,0 0-161 0 0,0 0-192 0 0,0 0-288 0 0,0 0-105 0 0,0 0-63 0 0,0 0 16 0 0,0 0-24 0 0,0 0-224 0 0,0 0-416 0 0,-24 52-929 0 0,39-41-2680 0 0,-6 0-2344 0 0</inkml:trace>
  <inkml:trace contextRef="#ctx0" brushRef="#br0" timeOffset="26083.93">6774 5203 2881 0 0,'0'0'1681'0'0,"0"0"-324"0"0,0 0 34 0 0,0 0 188 0 0,0 0 126 0 0,0 0 1 0 0,0 0-114 0 0,0 0-126 0 0,0 0-124 0 0,0 0-254 0 0,0 0-284 0 0,0 0-257 0 0,-1-11-172 0 0,-8-155 1566 0 0,9 135-1630 0 0,-1 14-240 0 0,0 0-1 0 0,1 0 1 0 0,0 1 0 0 0,2-1-1 0 0,0 0 1 0 0,1 1 0 0 0,0-1-1 0 0,2 1 1 0 0,0 0 0 0 0,0 0-1 0 0,2 1 1 0 0,0-1 0 0 0,2-1-71 0 0,-7 14 0 0 0,-1 0-20 0 0,1-1 1 0 0,0 1-1 0 0,-1 0 1 0 0,1 0-1 0 0,1 0 1 0 0,-1 1-1 0 0,0-1 1 0 0,1 0-1 0 0,-1 1 1 0 0,1 0-1 0 0,0-1 1 0 0,0 1-1 0 0,0 0 1 0 0,0 1-1 0 0,0-1 1 0 0,0 0-1 0 0,0 1 1 0 0,1 0-1 0 0,-1-1 1 0 0,0 1-1 0 0,4 0 20 0 0,24 53-72 0 0,15 79 299 0 0,-46-130-224 0 0,0-1 0 0 0,1 1 0 0 0,-1 0 0 0 0,0 0 0 0 0,1-1 0 0 0,-1 1 0 0 0,1 0 0 0 0,-1-1 0 0 0,1 1 0 0 0,0 0 0 0 0,-1-1 0 0 0,1 1 0 0 0,0-1 0 0 0,-1 1 0 0 0,1-1 0 0 0,0 1 0 0 0,0-1 0 0 0,-1 0 0 0 0,1 1 0 0 0,0-1 0 0 0,0 0 0 0 0,-1 1 0 0 0,1-1 0 0 0,0 0 0 0 0,0 0 0 0 0,0 0 0 0 0,0 0 0 0 0,0 0 0 0 0,-1 0 0 0 0,1 0 0 0 0,0 0 0 0 0,0 0 0 0 0,0 0 0 0 0,0-1 0 0 0,-1 1 0 0 0,1 0 0 0 0,0-1 0 0 0,0 1 0 0 0,-1 0 0 0 0,1-1 0 0 0,0 1 0 0 0,0-1 0 0 0,-1 1 0 0 0,1-1 0 0 0,0 1 0 0 0,-1-1 0 0 0,1 1 0 0 0,-1-1 0 0 0,1 0 0 0 0,-1 1 0 0 0,1-1-3 0 0,20-44 360 0 0,-17 35-327 0 0,22-60 87 0 0,48-94-88 0 0,-73 163-39 0 0,0 0 1 0 0,-1 0 0 0 0,1 0-1 0 0,-1 1 1 0 0,1-1 0 0 0,0 0 0 0 0,0 0-1 0 0,0 0 1 0 0,-1 1 0 0 0,1-1-1 0 0,0 0 1 0 0,0 1 0 0 0,0-1-1 0 0,0 1 1 0 0,0-1 0 0 0,0 1 0 0 0,0-1-1 0 0,0 1 1 0 0,0 0 0 0 0,0 0-1 0 0,0-1 1 0 0,0 1 0 0 0,0 0 0 0 0,1 0-1 0 0,-1 0 1 0 0,0 0 0 0 0,0 0-1 0 0,0 0 1 0 0,0 1 0 0 0,0-1-1 0 0,0 0 1 0 0,0 1 0 0 0,0-1 0 0 0,0 0-1 0 0,0 1 1 0 0,0-1 0 0 0,0 1-1 0 0,0-1 1 0 0,0 1 0 0 0,0 0 0 0 0,0-1-1 0 0,0 1 1 0 0,-1 0 0 0 0,1 0-1 0 0,0 0 1 0 0,-1 0 0 0 0,1-1-1 0 0,0 2 7 0 0,33 48-23 0 0,-31-45 10 0 0,13 27-36 0 0,-11-21-25 0 0,0-1-1 0 0,1 1 1 0 0,0-1 0 0 0,1 0 0 0 0,0 0-1 0 0,0-1 1 0 0,1 0 0 0 0,0 0-1 0 0,8 6 75 0 0,9-5-2367 0 0,-17-9-1000 0 0,1-1-3543 0 0,-4 0-2517 0 0</inkml:trace>
  <inkml:trace contextRef="#ctx0" brushRef="#br0" timeOffset="26420.171">7431 4706 320 0 0,'0'0'1551'0'0,"0"0"-487"0"0,0 0 118 0 0,0 0 598 0 0,0 0 407 0 0,0 0 31 0 0,0 0-112 0 0,0 0-179 0 0,0 0-283 0 0,0 0-281 0 0,0 0-237 0 0,0 0-225 0 0,0 0-166 0 0,23-23-123 0 0,73-72-102 0 0,-58 36 91 0 0,-36 48-478 0 0,4-10 6 0 0,-1 0-1 0 0,-1 0 1 0 0,-1 0-1 0 0,-1 0 1 0 0,-1-1-1 0 0,-1 1 1 0 0,0-1-1 0 0,-3-3-128 0 0,3 22-10 0 0,0 0-1 0 0,0 1 1 0 0,-1-1 0 0 0,1 0-1 0 0,-1 1 1 0 0,0-1-1 0 0,1 1 1 0 0,-1-1-1 0 0,-1 1 1 0 0,1-1 0 0 0,0 1-1 0 0,0-1 1 0 0,-1 1-1 0 0,0 0 1 0 0,1 0-1 0 0,-1 0 1 0 0,0 0 0 0 0,0 0-1 0 0,0 0 1 0 0,0 1-1 0 0,0-1 1 0 0,-1 1-1 0 0,1-1 1 0 0,0 1 0 0 0,-1 0-1 0 0,1 0 1 0 0,-1 0-1 0 0,1 0 1 0 0,-1 0-1 0 0,0 0 1 0 0,1 1 0 0 0,-1 0-1 0 0,0-1 1 0 0,1 1-1 0 0,-1 0 1 0 0,0 0-1 0 0,1 0 1 0 0,-1 1-1 0 0,0-1 1 0 0,1 1 0 0 0,-1-1-1 0 0,0 1 1 0 0,1 0-1 0 0,-1 0 1 0 0,1 0-1 0 0,-1 0 1 0 0,1 1 0 0 0,0-1-1 0 0,-1 1 1 0 0,0 0 10 0 0,-7 12-66 0 0,1 0 0 0 0,0 1 1 0 0,1 0-1 0 0,1 0 0 0 0,0 0 1 0 0,2 1-1 0 0,-1 0 0 0 0,2 0 0 0 0,0 0 1 0 0,1 1-1 0 0,0 10 66 0 0,-1-9-25 0 0,2 0 0 0 0,0 0 1 0 0,1 0-1 0 0,0 0 0 0 0,2 1 1 0 0,0-1-1 0 0,1 0 0 0 0,1 0 0 0 0,3 12 25 0 0,-3-25 0 0 0,0 1 0 0 0,0-1 0 0 0,0 0-1 0 0,1 1 1 0 0,0-2 0 0 0,0 1 0 0 0,0 0 0 0 0,0-1-1 0 0,1 0 1 0 0,0 0 0 0 0,0 0 0 0 0,0-1-1 0 0,0 1 1 0 0,0-1 0 0 0,1-1 0 0 0,0 1 0 0 0,-1-1-1 0 0,1 0 1 0 0,0 0 0 0 0,0 0 0 0 0,0-1 0 0 0,0 0-1 0 0,0 0 1 0 0,1-1 0 0 0,-1 0 0 0 0,0 0 0 0 0,0 0 0 0 0,7 0-121 0 0,-1-1 0 0 0,0 0 1 0 0,0-1-1 0 0,-1 0 1 0 0,1-1-1 0 0,0 0 1 0 0,-1-1-1 0 0,1 0 1 0 0,-1-1-1 0 0,-1 0 1 0 0,1-1-1 0 0,-1 0 1 0 0,6-5 120 0 0,-6 4-594 0 0,11-10-2420 0 0,-7 5-2149 0 0,-2-3-6005 0 0</inkml:trace>
  <inkml:trace contextRef="#ctx0" brushRef="#br0" timeOffset="27307.347">8620 3881 2401 0 0,'0'0'1113'0'0,"0"0"-239"0"0,0 0 30 0 0,0 0 251 0 0,0 0 214 0 0,0 0 102 0 0,0 0 10 0 0,0 0-117 0 0,0 0-105 0 0,0 0-138 0 0,0 0-227 0 0,0 0-227 0 0,0 0-206 0 0,-17-1-170 0 0,-55 2-108 0 0,70-1-177 0 0,1 0 1 0 0,0 0-1 0 0,-1 0 1 0 0,1 1-1 0 0,-1-1 1 0 0,1 0-1 0 0,0 1 1 0 0,-1-1 0 0 0,1 1-1 0 0,0-1 1 0 0,0 1-1 0 0,-1 0 1 0 0,1-1-1 0 0,0 1 1 0 0,0 0-1 0 0,0 0 1 0 0,0 0 0 0 0,0 0-1 0 0,0 0 1 0 0,0 0-1 0 0,0 0 1 0 0,1 0-1 0 0,-1 1 1 0 0,0-1-1 0 0,1 0 1 0 0,-1 0 0 0 0,0 1-1 0 0,1-1 1 0 0,0 0-1 0 0,-1 1 1 0 0,1-1-1 0 0,0 0 1 0 0,-1 2-7 0 0,-1 4 36 0 0,-5 17 0 0 0,0 1 0 0 0,1-1 1 0 0,2 1-1 0 0,0 0 0 0 0,2 0 1 0 0,1 1-1 0 0,0-1 0 0 0,3 15-36 0 0,-1-35 20 0 0,-1 0-1 0 0,1 1 0 0 0,0-1 1 0 0,0 0-1 0 0,1 0 0 0 0,0 0 1 0 0,0 0-1 0 0,0-1 0 0 0,0 1 1 0 0,1 0-1 0 0,-1-1 0 0 0,1 0 1 0 0,0 1-1 0 0,1-1 0 0 0,-1 0 1 0 0,1-1-1 0 0,0 1 0 0 0,0-1 1 0 0,0 1-1 0 0,0-1 0 0 0,0 0 0 0 0,1-1 1 0 0,-1 1-1 0 0,1-1 0 0 0,0 0 1 0 0,0 0-1 0 0,0 0 0 0 0,0-1 1 0 0,0 0-1 0 0,0 0 0 0 0,0 0 1 0 0,0 0-1 0 0,1-1 0 0 0,-1 0 1 0 0,0 0-1 0 0,0-1 0 0 0,1 1 1 0 0,-1-1-1 0 0,0 0 0 0 0,0 0 1 0 0,0-1-1 0 0,0 1 0 0 0,0-2-19 0 0,10-8 207 0 0,0-2-1 0 0,-1 0 0 0 0,0-1 1 0 0,-1 0-1 0 0,-1-1 0 0 0,-1 0 1 0 0,0-1-1 0 0,0 0 0 0 0,-2-1 1 0 0,0 0-1 0 0,2-8-206 0 0,11-22 218 0 0,-3-1 0 0 0,-1-2-1 0 0,-3 0 1 0 0,-1 0 0 0 0,-3-1 0 0 0,-2-1-1 0 0,-1-23-217 0 0,-3 37 49 0 0,-2-1 1 0 0,-2 1-1 0 0,-1-1 0 0 0,-2 1 0 0 0,-2 0 0 0 0,-2-1 0 0 0,-1 2 0 0 0,-2-1 0 0 0,-9-25-49 0 0,13 46-2 0 0,0 1 1 0 0,-1 0-1 0 0,-1 0 0 0 0,0 0 0 0 0,-1 1 1 0 0,0 0-1 0 0,-2 1 0 0 0,0 0 1 0 0,0 0-1 0 0,-1 1 0 0 0,-1 0 1 0 0,0 1-1 0 0,-1 0 0 0 0,0 1 1 0 0,0 1-1 0 0,-4-1 2 0 0,14 9-12 0 0,0 1 1 0 0,0 0-1 0 0,0 0 0 0 0,0 0 0 0 0,0 0 1 0 0,0 1-1 0 0,0-1 0 0 0,0 1 0 0 0,-1 0 1 0 0,1 0-1 0 0,0 0 0 0 0,0 0 0 0 0,0 1 1 0 0,0-1-1 0 0,-1 1 0 0 0,1 0 0 0 0,0 0 1 0 0,0 0-1 0 0,0 0 0 0 0,1 0 0 0 0,-1 1 1 0 0,0-1-1 0 0,0 1 0 0 0,1 0 0 0 0,-1 0 1 0 0,1 0-1 0 0,-1 0 0 0 0,1 0 0 0 0,0 1 0 0 0,0-1 1 0 0,0 1-1 0 0,0-1 0 0 0,0 1 0 0 0,1 0 1 0 0,-1-1-1 0 0,1 2 12 0 0,-37 114-280 0 0,33-92 277 0 0,2 0 0 0 0,1 0-1 0 0,1 0 1 0 0,1 1 0 0 0,1-1-1 0 0,2 0 1 0 0,0 0 0 0 0,2 0-1 0 0,1-1 1 0 0,1 0 0 0 0,1 0-1 0 0,1 0 1 0 0,1-1 0 0 0,1 0-1 0 0,2-1 1 0 0,7 10 3 0 0,-10-18 12 0 0,2-1-1 0 0,0-1 1 0 0,1 0 0 0 0,0 0-1 0 0,1-1 1 0 0,0-1-1 0 0,1 0 1 0 0,0-1 0 0 0,1-1-1 0 0,0 0 1 0 0,1-1 0 0 0,-1-1-1 0 0,1-1 1 0 0,1 0 0 0 0,-1-1-1 0 0,1-1 1 0 0,0 0-1 0 0,0-2 1 0 0,0 0 0 0 0,0-1-1 0 0,1-1 1 0 0,7-1-12 0 0,-19 0-40 0 0,1-1 0 0 0,-1 0 0 0 0,0 0 0 0 0,0-1 0 0 0,0 0 0 0 0,0 0 0 0 0,0-1 0 0 0,0 0 0 0 0,-1 0 0 0 0,0 0 0 0 0,0-1 0 0 0,0 0 0 0 0,0 0 0 0 0,-1 0 0 0 0,0-1 0 0 0,0 0 0 0 0,0 0 0 0 0,-1 0 0 0 0,0-1 0 0 0,0 1 0 0 0,0-1 0 0 0,-1 0 0 0 0,0 0 0 0 0,-1-1 0 0 0,2-5 40 0 0,16-71-10418 0 0,-20 72-254 0 0</inkml:trace>
  <inkml:trace contextRef="#ctx0" brushRef="#br0" timeOffset="27982.446">9205 3572 464 0 0,'0'0'1911'0'0,"0"0"-314"0"0,0 0 136 0 0,0 0 272 0 0,0 0 20 0 0,0 0-243 0 0,0 0-275 0 0,0 0-243 0 0,0 0-169 0 0,0 0-117 0 0,0 0-78 0 0,0 0-86 0 0,30-16-105 0 0,93-49-117 0 0,-120 64-558 0 0,0 0 0 0 0,0 0 0 0 0,0-1 0 0 0,0 1 0 0 0,0-1 0 0 0,0 0 0 0 0,-1 0 0 0 0,1 0 0 0 0,-1 0 0 0 0,1 0 0 0 0,-1-1 0 0 0,0 1 0 0 0,0-1-1 0 0,0 1 1 0 0,0-1 0 0 0,0 0 0 0 0,-1 0 0 0 0,1 0 0 0 0,-1 0 0 0 0,0 0 0 0 0,1-1-34 0 0,1-5 117 0 0,2-5-19 0 0,0-1 1 0 0,0 1-1 0 0,-1-1 1 0 0,-1 0-1 0 0,-1 0 1 0 0,0 0 0 0 0,-1-1-1 0 0,0 1 1 0 0,-1 0-1 0 0,-1 0 1 0 0,-1-1-99 0 0,2 13-3 0 0,0 0 0 0 0,-1 0 1 0 0,1 0-1 0 0,-1 0 0 0 0,0 0 0 0 0,0 1 1 0 0,0-1-1 0 0,0 0 0 0 0,0 0 0 0 0,0 1 1 0 0,-1-1-1 0 0,0 1 0 0 0,1-1 0 0 0,-1 1 1 0 0,0 0-1 0 0,0 0 0 0 0,0 0 0 0 0,0 0 1 0 0,-1 0-1 0 0,1 0 0 0 0,0 0 0 0 0,-1 1 1 0 0,1-1-1 0 0,-1 1 0 0 0,0 0 0 0 0,0 0 1 0 0,1 0-1 0 0,-1 0 0 0 0,0 0 0 0 0,0 0 1 0 0,0 1-1 0 0,0 0 0 0 0,0-1 0 0 0,0 1 1 0 0,0 0-1 0 0,0 0 0 0 0,1 1 0 0 0,-1-1 1 0 0,0 1-1 0 0,0-1 0 0 0,0 1 0 0 0,0 0 1 0 0,0 0-1 0 0,1 0 0 0 0,-1 0 0 0 0,0 1 1 0 0,1-1-1 0 0,-1 1 0 0 0,0 0 3 0 0,-7 13-28 0 0,2 0 0 0 0,-1 0 0 0 0,2 0 0 0 0,0 1 0 0 0,1 0 0 0 0,1 0 0 0 0,0 1 0 0 0,1 0 0 0 0,1 0 0 0 0,0 0 0 0 0,1 0 0 0 0,1 0 0 0 0,1 0 0 0 0,1 0 0 0 0,0 0 0 0 0,2 8 28 0 0,-2-16 9 0 0,0-1 0 0 0,0 1 1 0 0,1-1-1 0 0,0 1 0 0 0,1-1 0 0 0,-1 0 0 0 0,2 0 0 0 0,-1 0 1 0 0,1 0-1 0 0,0-1 0 0 0,1 0 0 0 0,0 1 0 0 0,0-2 0 0 0,1 1 1 0 0,-1 0-1 0 0,1-1 0 0 0,1 0 0 0 0,-1-1 0 0 0,1 0 0 0 0,0 0 1 0 0,0 0-1 0 0,1-1 0 0 0,-1 1 0 0 0,1-2 0 0 0,0 1 0 0 0,0-1 1 0 0,0-1-1 0 0,1 1 0 0 0,-1-2 0 0 0,1 1 0 0 0,3 0-9 0 0,-3-1 50 0 0,-1 0-1 0 0,0 0 0 0 0,1-1 1 0 0,-1 0-1 0 0,1-1 0 0 0,-1 0 1 0 0,0 0-1 0 0,0-1 0 0 0,1 0 1 0 0,-1 0-1 0 0,0 0 0 0 0,-1-1 1 0 0,1-1-1 0 0,0 1 0 0 0,-1-1 1 0 0,0-1-1 0 0,0 1 0 0 0,3-3-49 0 0,12-14 86 0 0,0 0-1 0 0,-2-2 1 0 0,0 0-1 0 0,-1-1 1 0 0,-2-1-1 0 0,0 0 1 0 0,-2-2-1 0 0,0 0 1 0 0,-2 0-1 0 0,-2-1 1 0 0,0-1-1 0 0,-2 0 1 0 0,-1 0-1 0 0,-1-1 1 0 0,-1 0-1 0 0,-2 0 0 0 0,-2 0 1 0 0,0-1-1 0 0,-2 1 1 0 0,-1-1-1 0 0,-2-3-85 0 0,-29-87 24 0 0,31 116-23 0 0,-2 0 1 0 0,1 0-1 0 0,-1 1 0 0 0,1-1 0 0 0,-1 1 0 0 0,-1 0 0 0 0,1 0 0 0 0,0 0 0 0 0,-1 0 0 0 0,0 0 0 0 0,0 1 0 0 0,0 0 0 0 0,0 0 0 0 0,-1 0 0 0 0,1 0 0 0 0,-1 0 0 0 0,0 1 0 0 0,0 0 0 0 0,1 0 0 0 0,-1 1 0 0 0,-1-1 0 0 0,-3 0-1 0 0,4 4-28 0 0,-1 0 1 0 0,1 0-1 0 0,-1 0 1 0 0,1 1-1 0 0,-1-1 0 0 0,1 1 1 0 0,0 1-1 0 0,1-1 1 0 0,-1 1-1 0 0,0 0 0 0 0,1 0 1 0 0,0 0-1 0 0,0 0 0 0 0,0 1 1 0 0,1 0-1 0 0,-1 0 1 0 0,1 0-1 0 0,0 0 0 0 0,0 0 1 0 0,1 1-1 0 0,0-1 0 0 0,0 1 1 0 0,0-1-1 0 0,1 1 1 0 0,-1 0-1 0 0,1 0 0 0 0,1 0 1 0 0,-1 0-1 0 0,1 0 1 0 0,0 0-1 0 0,1 4 28 0 0,-1-7-3 0 0,1 0 1 0 0,-1 0 0 0 0,1 0-1 0 0,-1 0 1 0 0,1 0 0 0 0,0 0-1 0 0,1 0 1 0 0,-1 0-1 0 0,0 0 1 0 0,1-1 0 0 0,-1 1-1 0 0,1 0 1 0 0,0-1-1 0 0,0 0 1 0 0,0 1 0 0 0,0-1-1 0 0,0 0 1 0 0,1 0 0 0 0,-1 0-1 0 0,1 0 1 0 0,-1 0-1 0 0,1-1 1 0 0,0 1 0 0 0,0-1-1 0 0,-1 0 1 0 0,1 0-1 0 0,0 0 1 0 0,0 0 0 0 0,0 0-1 0 0,0-1 1 0 0,1 1 0 0 0,-1-1-1 0 0,0 0 1 0 0,0 0-1 0 0,0 0 1 0 0,0 0 0 0 0,0 0-1 0 0,0-1 3 0 0,128-13 131 0 0,-94 4-73 0 0,70-6 11 0 0,-103 19-56 0 0,0 0 1 0 0,-1 0 0 0 0,0 0-1 0 0,0 1 1 0 0,0-1 0 0 0,0 1-1 0 0,-1-1 1 0 0,1 1 0 0 0,-1 0-1 0 0,0 0 1 0 0,0 0 0 0 0,0 0 0 0 0,-1 1-1 0 0,1-1 1 0 0,-1 0 0 0 0,0 1-1 0 0,-1-1 1 0 0,1 4-14 0 0,0-3 11 0 0,27 144-16 0 0,-4-114-1661 0 0,-18-36-2286 0 0,1-6-3298 0 0,-3 0-3166 0 0</inkml:trace>
  <inkml:trace contextRef="#ctx0" brushRef="#br0" timeOffset="28237.177">10293 2905 8282 0 0,'0'0'808'0'0,"0"0"-432"0"0,0 0 64 0 0,0 0 104 0 0,0 0 24 0 0,0 0-48 0 0,0 0-119 0 0,0 0-177 0 0,0 0-144 0 0,0 0-120 0 0,0 0-168 0 0,0 0-89 0 0,0 0-127 0 0,0 0-416 0 0,41 125-1504 0 0,-36-139-3698 0 0,-3 6 3994 0 0</inkml:trace>
  <inkml:trace contextRef="#ctx0" brushRef="#br0" timeOffset="28399.442">9984 2331 14243 0 0,'0'0'1072'0'0,"0"0"-760"0"0,0 0-408 0 0,0 0-304 0 0,0 0-432 0 0,0 0-296 0 0,0 0-152 0 0,0 0-369 0 0,0 0-1327 0 0,0 0-4290 0 0</inkml:trace>
  <inkml:trace contextRef="#ctx0" brushRef="#br0" timeOffset="28723.616">10400 2401 11731 0 0,'0'0'1362'0'0,"0"0"-541"0"0,0 0-287 0 0,0 0 3 0 0,0 0 111 0 0,0 0 95 0 0,0 0-53 0 0,0 0-130 0 0,0 0-106 0 0,0 0-75 0 0,0 0-61 0 0,0 0-59 0 0,0 0-47 0 0,20 33-28 0 0,65 103-25 0 0,-26-62 53 0 0,-53-68-180 0 0,9 13 15 0 0,2-2 0 0 0,0 0 1 0 0,1-1-1 0 0,0 0 0 0 0,1-2 0 0 0,1 0 1 0 0,2-1-48 0 0,-21-13 68 0 0,1 0 0 0 0,-1-1 0 0 0,0 1 1 0 0,1-1-1 0 0,-1 0 0 0 0,1 1 0 0 0,-1-1 0 0 0,0 0 1 0 0,1 0-1 0 0,-1 0 0 0 0,0 0 0 0 0,0 0 1 0 0,0 0-1 0 0,0 0 0 0 0,0 0 0 0 0,0 0 0 0 0,0 0 1 0 0,0-1-1 0 0,0 1 0 0 0,-1 0 0 0 0,1-1 0 0 0,0 1 1 0 0,-1-1-1 0 0,1 1 0 0 0,-1-1 0 0 0,0 1 1 0 0,1-1-1 0 0,-1 1 0 0 0,0-1 0 0 0,0 1 0 0 0,0-1 1 0 0,0 1-1 0 0,0-1 0 0 0,0 1 0 0 0,0-1 1 0 0,-1 1-1 0 0,1-1 0 0 0,-1 1 0 0 0,1-1 0 0 0,-1 1 1 0 0,1-1-1 0 0,-1 1 0 0 0,0 0 0 0 0,0-1 1 0 0,1 1-1 0 0,-2-1-68 0 0,1-15 204 0 0,-1-27 77 0 0,-3 0 0 0 0,-2 0 0 0 0,-1 0 1 0 0,-9-22-282 0 0,-14-82-198 0 0,24 121 401 0 0,1 5-2351 0 0,5 9-6531 0 0,1 13-2699 0 0</inkml:trace>
  <inkml:trace contextRef="#ctx0" brushRef="#br0" timeOffset="28965.629">10995 2283 12659 0 0,'0'0'1032'0'0,"0"0"-808"0"0,0 0-112 0 0,0 0 24 0 0,0 0-40 0 0,0 0 8 0 0,0 0-56 0 0,0 0-32 0 0,0 0-24 0 0,0 0-80 0 0,0 0-104 0 0,0 0-192 0 0,0 0-312 0 0,0 0-817 0 0,107 169-2983 0 0,-104-165-2554 0 0</inkml:trace>
  <inkml:trace contextRef="#ctx0" brushRef="#br0" timeOffset="29239.427">10877 2029 11138 0 0,'0'0'5025'0'0,"0"0"-4224"0"0,0 0-473 0 0,0 0-144 0 0,0 0-96 0 0,0 0-56 0 0,0 0-96 0 0,0 0-120 0 0,0 0-168 0 0,0 0-337 0 0,0 0-575 0 0,0 0-752 0 0,0 0-1417 0 0,-66-59-6161 0 0</inkml:trace>
  <inkml:trace contextRef="#ctx0" brushRef="#br0" timeOffset="29461.34">11011 1296 12755 0 0,'0'0'935'0'0,"0"0"-375"0"0,0 0-123 0 0,0 0 161 0 0,0 0 204 0 0,0 0 185 0 0,0 0 26 0 0,0 0-167 0 0,0 0-147 0 0,0 0-121 0 0,0 0-110 0 0,0 0-93 0 0,12 33-86 0 0,39 102-42 0 0,-3-43 190 0 0,76 69 306 0 0,-89-115-725 0 0,-3 2-1 0 0,-2 2 1 0 0,-2 1 0 0 0,-3 1-1 0 0,-2 1 1 0 0,-2 1 0 0 0,-2 0-1 0 0,1 15-17 0 0,-4-43-1189 0 0,-16-26 862 0 0,0 0-57 0 0,0 0-60 0 0,2-19-2272 0 0,-1 0-2123 0 0,-2 6-2252 0 0,-1 5 1171 0 0</inkml:trace>
  <inkml:trace contextRef="#ctx0" brushRef="#br0" timeOffset="29631.267">11118 2007 10082 0 0,'0'0'1440'0'0,"0"0"-347"0"0,0 0 63 0 0,0 0 74 0 0,0 0-122 0 0,0 0-180 0 0,0 0-176 0 0,0 0-140 0 0,34-24-116 0 0,108-75-113 0 0,-39 31 107 0 0,-45 40-1277 0 0,-32 19-5572 0 0,-21 9-4073 0 0</inkml:trace>
  <inkml:trace contextRef="#ctx0" brushRef="#br0" timeOffset="29847.193">11678 1812 10330 0 0,'0'0'2819'0'0,"0"0"-1689"0"0,0 0-548 0 0,0 0-4 0 0,0 0-22 0 0,0 0-87 0 0,0 0-115 0 0,0 0-100 0 0,0 0-76 0 0,0 0-47 0 0,0 0-14 0 0,0 0-45 0 0,0 0-58 0 0,15 8-84 0 0,48 25-142 0 0,-62-33 181 0 0,-1 0-1 0 0,1 0 1 0 0,0 0-1 0 0,-1 1 0 0 0,1-1 1 0 0,0 0-1 0 0,-1 0 1 0 0,1 0-1 0 0,0-1 1 0 0,-1 1-1 0 0,1 0 0 0 0,0 0 1 0 0,-1 0-1 0 0,1 0 1 0 0,0-1-1 0 0,-1 1 1 0 0,1 0-1 0 0,-1 0 0 0 0,1-1 1 0 0,0 1-1 0 0,-1-1 1 0 0,1 1-1 0 0,-1 0 1 0 0,1-1-1 0 0,-1 1 0 0 0,1-1 1 0 0,-1 1-1 0 0,0-1 1 0 0,1 1-1 0 0,-1-1 1 0 0,0 0-1 0 0,1 1 0 0 0,-1-1 1 0 0,0 1-1 0 0,1-1 1 0 0,-1 0-1 0 0,0 1 1 0 0,0-1-1 0 0,0 0 0 0 0,0 1 1 0 0,0-1-1 0 0,0 0 1 0 0,0 1-1 0 0,0-1 0 0 0,0 0 1 0 0,0 1-1 0 0,0-1 1 0 0,0 0-1 0 0,0 1 1 0 0,-1-1-1 0 0,1 0 0 0 0,0 1 1 0 0,0-1-1 0 0,-1 1 1 0 0,1-1-1 0 0,0 0 1 0 0,-1 1-1 0 0,1-1 0 0 0,-1 1 32 0 0,1-6-752 0 0,-1-19-2913 0 0,-4 0-3309 0 0,1 17 2926 0 0</inkml:trace>
  <inkml:trace contextRef="#ctx0" brushRef="#br0" timeOffset="30111.97">11486 1326 8074 0 0,'0'0'1360'0'0,"0"0"-736"0"0,0 0-480 0 0,0 0-424 0 0,0 0-360 0 0,0 0-264 0 0,0 0-216 0 0,0 0-9 0 0,0 0-103 0 0,0 0-408 0 0,0 0-577 0 0,0 0 1177 0 0</inkml:trace>
  <inkml:trace contextRef="#ctx0" brushRef="#br0" timeOffset="30483.828">11772 1410 568 0 0,'0'0'2275'0'0,"0"0"-372"0"0,0 0-49 0 0,0 0 167 0 0,0 0 62 0 0,0 0-102 0 0,0 0-216 0 0,0 0-284 0 0,0 0-276 0 0,0 0-224 0 0,0 0-182 0 0,0 0-147 0 0,0 0-122 0 0,27 29-106 0 0,84 89-76 0 0,7-3 1123 0 0,8-27-718 0 0,-125-88-703 0 0,0 0-1 0 0,0 0 0 0 0,0 0 1 0 0,0 0-1 0 0,-1 0 1 0 0,1 0-1 0 0,0-1 0 0 0,0 1 1 0 0,0 0-1 0 0,0 0 0 0 0,0-1 1 0 0,0 1-1 0 0,-1 0 0 0 0,1-1 1 0 0,0 1-1 0 0,0-1 1 0 0,0 1-1 0 0,-1-1 0 0 0,1 0 1 0 0,0 1-1 0 0,-1-1 0 0 0,1 1 1 0 0,-1-1-1 0 0,1 0 1 0 0,0 0-1 0 0,-1 1 0 0 0,0-1 1 0 0,1 0-1 0 0,-1 0 0 0 0,1 0 1 0 0,-1 0-1 0 0,0 0 1 0 0,0 1-1 0 0,1-1 0 0 0,-1 0 1 0 0,0 0-1 0 0,0 0 0 0 0,0 0 1 0 0,0 0-1 0 0,0 0 1 0 0,0 0-1 0 0,0 0 0 0 0,0 1 1 0 0,-1-2-50 0 0,4-53 427 0 0,-3 52-346 0 0,-34-151 271 0 0,17 99-373 0 0,-31-140-1365 0 0,46 183 115 0 0,1 1-2164 0 0,0 1-5546 0 0,1 6-2052 0 0</inkml:trace>
  <inkml:trace contextRef="#ctx0" brushRef="#br0" timeOffset="31237.825">12304 1259 0 0 0,'0'0'1788'0'0,"0"0"477"0"0,0 0 382 0 0,0 0-66 0 0,0 0-301 0 0,0 0-309 0 0,0 0-305 0 0,0 0-232 0 0,0 0-188 0 0,0 0-201 0 0,0 0-168 0 0,0 0-159 0 0,28-27-141 0 0,85-87-119 0 0,-67 46 204 0 0,-20-42 39 0 0,-27 108-730 0 0,0 1 1 0 0,0 0 0 0 0,0 0 0 0 0,0 0 0 0 0,0 0 0 0 0,-1 0 0 0 0,1 0-1 0 0,0 0 1 0 0,-1 0 0 0 0,1 0 0 0 0,0 1 0 0 0,-1-1 0 0 0,1 0-1 0 0,-1 1 1 0 0,1-1 0 0 0,-1 1 0 0 0,0 0 0 0 0,1-1 0 0 0,-1 1 0 0 0,1 0-1 0 0,-1 0 1 0 0,0 0 0 0 0,1 0 0 0 0,-1 0 0 0 0,1 1 0 0 0,-1-1 0 0 0,1 0-1 0 0,-1 1 1 0 0,0-1 0 0 0,1 1 0 0 0,0 0 0 0 0,-1-1 0 0 0,1 1-1 0 0,-1 0 1 0 0,1 0 0 0 0,0 0 0 0 0,-1 0 28 0 0,-11 8-195 0 0,1 1 0 0 0,0 1 0 0 0,1 0 0 0 0,0 1 0 0 0,0 0 0 0 0,1 0 0 0 0,1 1 0 0 0,0 0 0 0 0,1 1 0 0 0,0 0 0 0 0,1 0 0 0 0,1 1 0 0 0,0 0 0 0 0,1 0 0 0 0,1 0 0 0 0,0 1 0 0 0,-1 12 195 0 0,2-21-47 0 0,1 1 0 0 0,0 1 0 0 0,0-1 0 0 0,0 0-1 0 0,1 0 1 0 0,1 1 0 0 0,-1-1 0 0 0,1 0 0 0 0,1 1 0 0 0,0-1 0 0 0,0 0 0 0 0,0 1 0 0 0,1-1 0 0 0,0 0 0 0 0,1 0 0 0 0,0 0 0 0 0,0-1 0 0 0,1 1 0 0 0,0-1 0 0 0,0 1 0 0 0,0-1 0 0 0,1-1 0 0 0,0 1 0 0 0,1-1 0 0 0,0 0 0 0 0,0 0 0 0 0,0 0 0 0 0,0-1 0 0 0,1 0 0 0 0,5 3 47 0 0,-5-5-55 0 0,1-1 1 0 0,-1 0-1 0 0,1-1 1 0 0,-1 0 0 0 0,1 0-1 0 0,-1-1 1 0 0,1 1-1 0 0,0-2 1 0 0,-1 1 0 0 0,1-1-1 0 0,-1 0 1 0 0,1-1-1 0 0,-1 0 1 0 0,1 0 0 0 0,-1-1-1 0 0,0 1 1 0 0,0-2-1 0 0,0 1 1 0 0,-1-1 0 0 0,1 0-1 0 0,-1 0 1 0 0,0-1-1 0 0,0 1 1 0 0,0-2 54 0 0,83-85-1989 0 0,80-160-9086 0 0,-161 237 10617 0 0,38-66-315 0 0,-4-2-1 0 0,-3-2 1 0 0,22-70 773 0 0,-50 105 257 0 0,-13 31 3079 0 0,-15 13 1812 0 0,-8 21-2885 0 0,10-1-1674 0 0,0 1 1 0 0,1 1 0 0 0,1 0 0 0 0,0 1-1 0 0,1 1 1 0 0,1 0 0 0 0,1 0 0 0 0,1 1-1 0 0,-3 10-589 0 0,10-27 45 0 0,1-1-1 0 0,0 1 0 0 0,-1 0 0 0 0,1-1 0 0 0,0 1 0 0 0,0 0 0 0 0,0 0 0 0 0,1 0 0 0 0,-1-1 0 0 0,1 1 0 0 0,-1 0 0 0 0,1 0 0 0 0,0 0 0 0 0,0 0 0 0 0,1 0 0 0 0,-1 0 0 0 0,0 0 0 0 0,1 0 0 0 0,0 0 0 0 0,0-1 0 0 0,0 1 0 0 0,0 0 0 0 0,0 0 0 0 0,0-1 0 0 0,1 1 1 0 0,-1-1-1 0 0,1 1 0 0 0,0-1 0 0 0,-1 0 0 0 0,1 1 0 0 0,0-1 0 0 0,1 0 0 0 0,-1 0 0 0 0,0-1 0 0 0,1 1 0 0 0,-1 0 0 0 0,0-1 0 0 0,1 1 0 0 0,0-1 0 0 0,-1 0 0 0 0,1 0 0 0 0,0 0 0 0 0,1 0-44 0 0,228 4 3322 0 0,-228-4-3247 0 0,0 0-1 0 0,0 0 1 0 0,0 1-1 0 0,0-1 1 0 0,0 1-1 0 0,-1 0 1 0 0,1 0-1 0 0,0 0 1 0 0,-1 0-1 0 0,0 1 1 0 0,1 0-1 0 0,-1-1 1 0 0,0 1-1 0 0,0 1 1 0 0,-1-1-1 0 0,1 0 1 0 0,-1 0-1 0 0,1 1 1 0 0,-1 0-1 0 0,0-1 1 0 0,0 1 0 0 0,-1 0-1 0 0,1 0 1 0 0,-1 0-1 0 0,0 0 1 0 0,0 0-1 0 0,0 0 1 0 0,-1 0-1 0 0,1 0 1 0 0,-1 1-1 0 0,0-1 1 0 0,0 4-75 0 0,-22 137 769 0 0,-55 28-1618 0 0,46-140-1797 0 0,20-24-993 0 0,1 1-3779 0 0,3-3-2711 0 0</inkml:trace>
  <inkml:trace contextRef="#ctx0" brushRef="#br0" timeOffset="93141.94">526 943 1968 0 0,'0'0'1502'0'0,"0"0"-190"0"0,0 0-258 0 0,0 0-114 0 0,0 0 95 0 0,0 0 123 0 0,0 0-5 0 0,0 0-133 0 0,0 0-210 0 0,0 0-242 0 0,0 0-200 0 0,-3-2-91 0 0,3 2-200 0 0,0 0 0 0 0,0-1 0 0 0,0 1 0 0 0,1 0 0 0 0,-1 0-1 0 0,0 0 1 0 0,0 0 0 0 0,0-1 0 0 0,0 1 0 0 0,1 0 0 0 0,-1 0-1 0 0,0-1 1 0 0,0 1 0 0 0,0 0 0 0 0,0 0 0 0 0,0-1 0 0 0,0 1-1 0 0,0 0 1 0 0,0 0 0 0 0,0-1 0 0 0,0 1 0 0 0,0 0-1 0 0,0-1-76 0 0,39 20 2065 0 0,-19 1-1599 0 0,-1 0 0 0 0,-1 1-1 0 0,-1 1 1 0 0,-1 0 0 0 0,-1 1 0 0 0,-1 1-1 0 0,-1 0 1 0 0,-1 1 0 0 0,-2 0 0 0 0,8 26-466 0 0,7 33 481 0 0,-4 1 0 0 0,7 68-481 0 0,10 123 380 0 0,-22-198-597 0 0,-25-162-9261 0 0,3 60 4356 0 0,3 7-3058 0 0</inkml:trace>
  <inkml:trace contextRef="#ctx0" brushRef="#br0" timeOffset="93421.686">1 1315 1384 0 0,'0'0'4383'0'0,"0"0"-2850"0"0,0 0-1065 0 0,0 0-200 0 0,0 0 96 0 0,0 0 298 0 0,0 0 323 0 0,0 0 196 0 0,0 0 92 0 0,0 0-24 0 0,27-37-112 0 0,89-115-125 0 0,-17 53 309 0 0,-75 80-1029 0 0,55-41 212 0 0,3 2 1 0 0,2 5-1 0 0,3 3 1 0 0,14-2-505 0 0,9 2-247 0 0,-104 42-186 0 0,-6 6-2835 0 0,-4 1-4610 0 0,1 1 174 0 0</inkml:trace>
  <inkml:trace contextRef="#ctx0" brushRef="#br0" timeOffset="94085.424">1139 1245 0 0 0,'0'0'926'0'0,"0"0"-482"0"0,0 0-28 0 0,0 0 313 0 0,0 0 418 0 0,0 0 348 0 0,0 0 165 0 0,-2-32-25 0 0,-4-135 1197 0 0,7 167-2746 0 0,-1 1 1 0 0,0-1 0 0 0,1 1-1 0 0,-1-1 1 0 0,1 0 0 0 0,-1 1 0 0 0,1-1-1 0 0,-1 1 1 0 0,1-1 0 0 0,-1 0-1 0 0,1 0 1 0 0,-1 1 0 0 0,1-1-1 0 0,-1 0 1 0 0,1 0 0 0 0,-1 0-1 0 0,1 0 1 0 0,-1 1 0 0 0,1-1-1 0 0,0 0 1 0 0,-1 0 0 0 0,1 0-1 0 0,-1 0 1 0 0,1 0 0 0 0,0-1 0 0 0,-1 1-1 0 0,1 0 1 0 0,-1 0 0 0 0,1 0-1 0 0,-1 0 1 0 0,1-1 0 0 0,-1 1-1 0 0,1 0 1 0 0,-1 0 0 0 0,1-1-1 0 0,-1 1 1 0 0,1 0 0 0 0,-1-1-1 0 0,1 1 1 0 0,-1-1 0 0 0,0 1 0 0 0,1-1-1 0 0,-1 1 1 0 0,0-1 0 0 0,1 1-1 0 0,-1-1 1 0 0,0 1 0 0 0,1-1-1 0 0,-1 1 1 0 0,0-1 0 0 0,0 1-1 0 0,0-1 1 0 0,0 1 0 0 0,1-1-87 0 0,58 106 2339 0 0,-53-90-2220 0 0,0-1-1 0 0,1 0 1 0 0,0 0 0 0 0,2-1-1 0 0,-1 0 1 0 0,2 0 0 0 0,0-1-1 0 0,0 0 1 0 0,1-1 0 0 0,0 0 0 0 0,1-1-1 0 0,9 6-118 0 0,-12-11 93 0 0,2-1 0 0 0,-1 0 0 0 0,0-1 0 0 0,1 0 0 0 0,-1-1 0 0 0,1 0 0 0 0,0-1 0 0 0,-1 0 0 0 0,1 0 0 0 0,0-1 0 0 0,0-1 0 0 0,0 0-1 0 0,2 0-92 0 0,-5-3 104 0 0,0 0 0 0 0,0 0-1 0 0,0 0 1 0 0,0-1 0 0 0,-1 0 0 0 0,0 0-1 0 0,0-1 1 0 0,0 0 0 0 0,-1 0-1 0 0,0-1 1 0 0,0 1 0 0 0,-1-1-1 0 0,0-1 1 0 0,0 1 0 0 0,0-1-1 0 0,-1 0 1 0 0,0 0 0 0 0,-1 0-1 0 0,0 0-103 0 0,13-29 158 0 0,-2 0 0 0 0,-2-1 0 0 0,-2 0 0 0 0,-1-1 0 0 0,-2 0 0 0 0,-1 0 0 0 0,-3-1 1 0 0,0-39-160 0 0,-3 78 44 0 0,0 1 1 0 0,0 0-26 0 0,-2 26-369 0 0,1-18 353 0 0,0 0 1 0 0,1 0 0 0 0,0 0 0 0 0,0 0-1 0 0,0 0 1 0 0,1-1 0 0 0,1 1 0 0 0,-1 0-1 0 0,1 0 1 0 0,1-1 0 0 0,-1 1-1 0 0,1-1 1 0 0,1 0 0 0 0,-1 0 0 0 0,1 0-1 0 0,0 0 1 0 0,1-1 0 0 0,-1 1-1 0 0,1-1 1 0 0,1 0 0 0 0,-1-1 0 0 0,1 1-1 0 0,0-1 1 0 0,0 0 0 0 0,1-1-1 0 0,-1 0 1 0 0,1 1-3 0 0,1-2 43 0 0,0-1 0 0 0,0 1 1 0 0,0-1-1 0 0,1-1 0 0 0,-1 1 0 0 0,0-1 0 0 0,1-1 0 0 0,-1 0 0 0 0,0 0 1 0 0,1 0-1 0 0,-1-1 0 0 0,0-1 0 0 0,1 1 0 0 0,-1-1 0 0 0,0 0 0 0 0,0-1 0 0 0,0 0 1 0 0,-1-1-1 0 0,1 1 0 0 0,-1-1 0 0 0,0-1 0 0 0,0 1 0 0 0,1-2-43 0 0,7-5 88 0 0,-1 0-1 0 0,-1 0 0 0 0,0-2 0 0 0,-1 1 1 0 0,0-2-1 0 0,-1 1 0 0 0,0-2 0 0 0,-1 1 1 0 0,-1-2-1 0 0,-1 1 0 0 0,0-1 0 0 0,0 0 1 0 0,-2-1-1 0 0,0 0 0 0 0,-1 0 0 0 0,-1 0 1 0 0,0 0-1 0 0,-2-1 0 0 0,1-15-87 0 0,-2 30-15 0 0,-1 0 0 0 0,1 0 0 0 0,-1 0 0 0 0,0 0 0 0 0,0 1 0 0 0,0-1 0 0 0,0 0 0 0 0,-1 0 0 0 0,1 0 0 0 0,-1 0 0 0 0,0 0 0 0 0,0 1 0 0 0,0-1 0 0 0,0 0 0 0 0,0 1 0 0 0,-1-1 0 0 0,1 1 0 0 0,-1-1 0 0 0,1 1 0 0 0,-1 0 0 0 0,0 0 0 0 0,0-1 0 0 0,0 1 0 0 0,0 1 0 0 0,-1-1 0 0 0,1 0 0 0 0,0 0 0 0 0,-1 1 0 0 0,1-1 0 0 0,-1 1 0 0 0,0 0 0 0 0,1 0 0 0 0,-1 0 0 0 0,0 0 0 0 0,0 0 0 0 0,1 1 0 0 0,-1-1 0 0 0,0 1 0 0 0,0 0 0 0 0,-2 0 15 0 0,-36 26-3059 0 0,24 4-3538 0 0,15-25 4346 0 0,-2 4-8928 0 0</inkml:trace>
  <inkml:trace contextRef="#ctx0" brushRef="#br0" timeOffset="94506.63">2470 343 2088 0 0,'0'0'2776'0'0,"0"0"-1687"0"0,0 0-561 0 0,0 0 177 0 0,0 0 344 0 0,0 0 283 0 0,0 0 130 0 0,0 0-28 0 0,0 0-142 0 0,0 0-150 0 0,0 0-150 0 0,0 0-120 0 0,-1-6-120 0 0,-5-14-108 0 0,-1 43 76 0 0,5-9-610 0 0,-5 141 854 0 0,8-149-932 0 0,0 0-1 0 0,0 0 1 0 0,1 0-1 0 0,0 0 1 0 0,0 0 0 0 0,0 0-1 0 0,1 0 1 0 0,-1-1-1 0 0,1 1 1 0 0,1-1-1 0 0,-1 0 1 0 0,1 0-1 0 0,0 0 1 0 0,0 0-1 0 0,0-1 1 0 0,1 1-1 0 0,0-1 1 0 0,0 0-1 0 0,0-1 1 0 0,0 1-1 0 0,0-1 1 0 0,1 0-1 0 0,1 0-31 0 0,-2 1 98 0 0,1-1-1 0 0,0 0 0 0 0,0 0 0 0 0,0 0 0 0 0,1-1 1 0 0,-1 0-1 0 0,1 0 0 0 0,-1-1 0 0 0,1 0 0 0 0,0 0 0 0 0,-1 0 1 0 0,1-1-1 0 0,0 0 0 0 0,0-1 0 0 0,-1 1 0 0 0,1-1 1 0 0,0 0-1 0 0,-1-1 0 0 0,1 1 0 0 0,-1-2 0 0 0,0 1 1 0 0,1 0-1 0 0,-1-1 0 0 0,0 0 0 0 0,-1-1 0 0 0,1 0 1 0 0,0 1-1 0 0,-1-2 0 0 0,0 1 0 0 0,0 0 0 0 0,0-1 0 0 0,-1 0 1 0 0,1 0-1 0 0,-1-1 0 0 0,0 1 0 0 0,-1-1 0 0 0,0 0 1 0 0,1 0-1 0 0,-2 0 0 0 0,3-5-97 0 0,-4 2 75 0 0,1 0 0 0 0,-1 0 0 0 0,-1 0 1 0 0,1 0-1 0 0,-1 0 0 0 0,-1 0 0 0 0,0 0 0 0 0,0 0 1 0 0,-1 0-1 0 0,0 0 0 0 0,-1 0 0 0 0,0 1 0 0 0,0-1 0 0 0,-1 1 1 0 0,0 0-1 0 0,0 0 0 0 0,-1 0 0 0 0,0 1 0 0 0,0-1 0 0 0,-1 1 1 0 0,0 0-1 0 0,0 1 0 0 0,0-1 0 0 0,-5-2-75 0 0,1 1-295 0 0,1 0 0 0 0,-1 0-1 0 0,-1 1 1 0 0,1 0 0 0 0,-1 1 0 0 0,0 0-1 0 0,-1 1 1 0 0,1 1 0 0 0,-1-1-1 0 0,0 2 1 0 0,0 0 0 0 0,-1 0 0 0 0,1 1-1 0 0,-1 0 1 0 0,1 1 0 0 0,-1 1 0 0 0,-6 0 295 0 0,6 3-5298 0 0,4 1-6272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3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6937 0 0,'0'0'2485'0'0,"0"0"-455"0"0,0 0-443 0 0,0 0-92 0 0,0 0 34 0 0,0 0-24 0 0,0 0-144 0 0,0 0-308 0 0,0 0-328 0 0,0 0-277 0 0,0 0-164 0 0,0 0-84 0 0,0 0-29 0 0,-3 3 18 0 0,-2 7-72 0 0,0 0 0 0 0,1 0-1 0 0,1 0 1 0 0,-1 0 0 0 0,2 0-1 0 0,-1 1 1 0 0,1 0 0 0 0,1-1 0 0 0,0 1-1 0 0,1 0 1 0 0,0 0 0 0 0,0-1-1 0 0,1 1 1 0 0,1 3-117 0 0,-1 19 175 0 0,6 433 802 0 0,-4-263-998 0 0,-6-195-1889 0 0,3-30-6946 0 0,0 19 6123 0 0,0-2-8492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6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1,'-19'14,"-1"5,6 0,12-4,10-5,4-8,5-5,-5-2,-5 5,-9 2,-8 1,-3 5,-3 1,5-1,9-3,6-5,1-4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119 276 2328 0 0,'0'0'2754'0'0,"0"0"-481"0"0,0 0-271 0 0,0 0-54 0 0,0 0 27 0 0,0 0-6 0 0,0 0-197 0 0,0 0-360 0 0,0 0-417 0 0,0 0-328 0 0,0 0-199 0 0,0 0-133 0 0,-3 3-42 0 0,-3 5-180 0 0,1 0 1 0 0,0 1-1 0 0,0 0 0 0 0,1 0 0 0 0,0 0 0 0 0,1 1 0 0 0,0-1 0 0 0,0 1 1 0 0,1 0-1 0 0,0-1 0 0 0,1 1 0 0 0,0 0 0 0 0,1 0 0 0 0,0 1-113 0 0,-5 29 134 0 0,-48 398-41 0 0,40-243-2315 0 0,32-202-11238 0 0,-14 0 6140 0 0</inkml:trace>
  <inkml:trace contextRef="#ctx0" brushRef="#br0" timeOffset="898.414">270 589 4185 0 0,'0'0'1287'0'0,"0"0"-452"0"0,0 0-357 0 0,0 0-31 0 0,0 0 293 0 0,0 0 294 0 0,0 0 165 0 0,0 0-14 0 0,0 0-228 0 0,0 0-168 0 0,0 0-111 0 0,0 0-69 0 0,0 0 3 0 0,20 3 7 0 0,66 8 10 0 0,-28-24 606 0 0,-42 6-994 0 0,0-1 0 0 0,-1-1 0 0 0,0 0 0 0 0,-1-1 0 0 0,0-1 0 0 0,0 0 0 0 0,-1 0 0 0 0,0-2 0 0 0,-1 1 0 0 0,-1-2 0 0 0,0 1 0 0 0,-1-2 0 0 0,1-1-241 0 0,-11 16 186 0 0,-1 0-1 0 0,1-1 1 0 0,0 1-1 0 0,0 0 1 0 0,0 0-1 0 0,-1 0 1 0 0,1 0-1 0 0,0-1-185 0 0,-23 33-161 0 0,18-18 169 0 0,0 1 0 0 0,1-1 1 0 0,1 1-1 0 0,0 0 0 0 0,1 0 0 0 0,1 0 0 0 0,0 0 0 0 0,1 0 0 0 0,0 1 1 0 0,1-1-1 0 0,1 0 0 0 0,3 11-8 0 0,-4-18 7 0 0,15 175 19 0 0,12 9-98 0 0,-24-155 65 0 0,7-74 1146 0 0,51-95-940 0 0,118-225-29 0 0,-123 247-82 0 0,-74 174-169 0 0,16-41-60 0 0,1-22 85 0 0,2-2-60 0 0,0 1 0 0 0,0-1 0 0 0,0 1 1 0 0,0-1-1 0 0,0 1 0 0 0,0-1 1 0 0,0 0-1 0 0,-1 0 0 0 0,1 0 0 0 0,0 0 1 0 0,-1 0-1 0 0,1-1 0 0 0,0 1 0 0 0,-1 0 1 0 0,0-1-1 0 0,1 1 0 0 0,-1-1 0 0 0,0 1 1 0 0,0-1-1 0 0,0 0 0 0 0,0 1 0 0 0,0-1 1 0 0,0 0-1 0 0,0 0 0 0 0,0 0 1 0 0,-1-1 114 0 0,7-16-4361 0 0,-3 4-4042 0 0,-4 10 836 0 0</inkml:trace>
  <inkml:trace contextRef="#ctx0" brushRef="#br0" timeOffset="1464.619">409 195 6633 0 0,'0'0'1666'0'0,"0"0"-356"0"0,0 0-205 0 0,0 0 165 0 0,0 0 236 0 0,0 0 74 0 0,0 0-144 0 0,0 0-220 0 0,0 0-170 0 0,0 0-160 0 0,0 0-133 0 0,0 0-97 0 0,0 0-118 0 0,33-2-116 0 0,99-7-79 0 0,-68 13 115 0 0,38 22-25 0 0,-58-15-349 0 0,-4 3-103 0 0,-40-15 35 0 0,0 1 0 0 0,0 0 0 0 0,0 0 0 0 0,0-1 0 0 0,0 1 0 0 0,1 0 0 0 0,-1-1 0 0 0,0 1 1 0 0,0 0-1 0 0,0 0 0 0 0,0-1 0 0 0,0 1 0 0 0,0 0 0 0 0,1 0 0 0 0,-1-1 0 0 0,0 1 0 0 0,0 0 0 0 0,0 0 0 0 0,1-1 0 0 0,-1 1 0 0 0,0 0 0 0 0,0 0 0 0 0,1 0 0 0 0,-1 0 0 0 0,0-1 0 0 0,0 1 0 0 0,1 0 0 0 0,-1 0 0 0 0,0 0 0 0 0,1 0 0 0 0,-1 0 0 0 0,0 0 0 0 0,1 0 0 0 0,-1 0 0 0 0,0 0 0 0 0,0 0 0 0 0,1 0 0 0 0,-1 0 0 0 0,0 0 0 0 0,1 0 0 0 0,-1 0 0 0 0,0 0 0 0 0,0 0 0 0 0,1 0 0 0 0,-1 0 0 0 0,0 1 0 0 0,1-1 0 0 0,-1 0 0 0 0,0 0 0 0 0,0 0 0 0 0,1 0 1 0 0,-1 1-1 0 0,0-1 0 0 0,0 0 0 0 0,0 0 0 0 0,1 0-16 0 0,-22-20 476 0 0,-69-47-183 0 0,80 59-267 0 0,0-1 0 0 0,0 1 0 0 0,1-2 0 0 0,0 1 0 0 0,1-1 0 0 0,0-1-1 0 0,0 1 1 0 0,1-1 0 0 0,1-1 0 0 0,-2-3-26 0 0,8 14-64 0 0,0 1 0 0 0,0-1-1 0 0,0 0 1 0 0,0 0 0 0 0,0 0 0 0 0,0 0 0 0 0,0 0 0 0 0,0 0-1 0 0,1 0 1 0 0,-1 1 0 0 0,0-1 0 0 0,0 0 0 0 0,1 0-1 0 0,-1 0 1 0 0,1 1 0 0 0,-1-1 0 0 0,1 0 0 0 0,-1 0-1 0 0,1 1 1 0 0,0-1 0 0 0,-1 0 0 0 0,1 1 0 0 0,0-1-1 0 0,-1 1 1 0 0,1-1 0 0 0,0 1 0 0 0,0-1 0 0 0,-1 1-1 0 0,1-1 1 0 0,0 1 0 0 0,0 0 0 0 0,0 0 0 0 0,0-1-1 0 0,0 1 1 0 0,-1 0 0 0 0,1 0 0 0 0,0 0 64 0 0,14-5-3431 0 0,-9 3-553 0 0,1-2-7473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2192 0 0,'0'0'1365'0'0,"0"0"-617"0"0,0 0-469 0 0,0 0 27 0 0,0 0 317 0 0,0 0 396 0 0,0 0 301 0 0,0 0 139 0 0,0 0-80 0 0,0 0-176 0 0,0 0-175 0 0,7 3-143 0 0,-1-1-693 0 0,0 1 0 0 0,-1-1 0 0 0,1-1 0 0 0,0 1 0 0 0,0-1 0 0 0,1 0 0 0 0,-1 0 1 0 0,0-1-1 0 0,0 0 0 0 0,0 0 0 0 0,0-1 0 0 0,1 1 0 0 0,-1-1 0 0 0,0 0 0 0 0,0-1 1 0 0,0 0-1 0 0,3-1-192 0 0,18-12 251 0 0,-1 0 0 0 0,-1-2 0 0 0,-1-1 0 0 0,0-1-1 0 0,-2-2 1 0 0,0 0 0 0 0,-1-1 0 0 0,-1 0 0 0 0,-1-2 0 0 0,-1-1 0 0 0,2-4-251 0 0,-7 21 515 0 0,-13 33 139 0 0,-1-14-635 0 0,-4 57 257 0 0,4-1 0 0 0,2 0-1 0 0,3 0 1 0 0,3 0-1 0 0,15 59-275 0 0,13 45 89 0 0,-30-145-133 0 0,-5-26 30 0 0,0 0 8 0 0,19-48 1093 0 0,34-93-785 0 0,6 3 0 0 0,20-24-302 0 0,-29 34 234 0 0,-37 119-1952 0 0,9 8-56 0 0,-13-5-348 0 0,-3 1-2312 0 0,-4 4 2178 0 0,3 0-8428 0 0</inkml:trace>
  <inkml:trace contextRef="#ctx0" brushRef="#br0" timeOffset="393.867">1054 265 6241 0 0,'0'0'2046'0'0,"0"0"-775"0"0,0 0-668 0 0,0 0-124 0 0,0 0 182 0 0,0 0 219 0 0,0 0 66 0 0,0 0-83 0 0,0 0-86 0 0,0 0-55 0 0,0 0 14 0 0,0 0 8 0 0,0 0-83 0 0,8 3-82 0 0,98 19 2099 0 0,68-22-1450 0 0,-152-4-1598 0 0,11-1-143 0 0,-10 3-10074 0 0,-21 2 526 0 0</inkml:trace>
  <inkml:trace contextRef="#ctx0" brushRef="#br0" timeOffset="663.971">1000 559 9458 0 0,'0'0'1051'0'0,"0"0"-412"0"0,0 0-203 0 0,0 0 220 0 0,0 0 386 0 0,0 0 187 0 0,0 0-51 0 0,0 0-186 0 0,0 0-213 0 0,0 0-219 0 0,34 0-156 0 0,108-4-117 0 0,31-21 143 0 0,-130 22-426 0 0,1-1-1500 0 0,-15 3-6007 0 0,-22 1-2643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59 0 0 0,'0'0'481'0'0,"0"0"286"0"0,0 0 192 0 0,0 0 177 0 0,9-4 5833 0 0,-15-24-1040 0 0,-33 12-3795 0 0,18 12-1927 0 0,0 1 0 0 0,0 1 0 0 0,-1 1 0 0 0,1 1 0 0 0,0 0 1 0 0,-1 2-1 0 0,1 1 0 0 0,0 0 0 0 0,0 2 0 0 0,0 0 0 0 0,1 1 0 0 0,-2 2-207 0 0,-103 40 550 0 0,107-37-494 0 0,66 4-63 0 0,129 26 21 0 0,-176-40-12 0 0,1-1 0 0 0,-1 1 1 0 0,0 0-1 0 0,1-1 0 0 0,-1 1 1 0 0,0 0-1 0 0,1 0 1 0 0,-1 0-1 0 0,0 0 0 0 0,0 0 1 0 0,0 0-1 0 0,0 1 0 0 0,0-1 1 0 0,0 0-1 0 0,0 1 1 0 0,0-1-1 0 0,-1 0 0 0 0,1 1 1 0 0,0-1-1 0 0,-1 1 0 0 0,1-1 1 0 0,-1 1-1 0 0,0-1 1 0 0,1 1-1 0 0,-1-1 0 0 0,0 1 1 0 0,0-1-1 0 0,0 1 0 0 0,0 0 1 0 0,0-1-1 0 0,0 1 1 0 0,-1-1-1 0 0,1 1 0 0 0,0-1 1 0 0,-1 1-1 0 0,1-1 0 0 0,-1 1 1 0 0,0-1-1 0 0,1 1 1 0 0,-1-1-1 0 0,0 0 0 0 0,0 0 1 0 0,0 1-1 0 0,-1 0-2 0 0,-48 52 154 0 0,-136 68 188 0 0,183-121-339 0 0,-1 1 0 0 0,1-1 1 0 0,-1 1-1 0 0,1 0 0 0 0,-1 0 0 0 0,1 0 1 0 0,0 1-1 0 0,0-1 0 0 0,0 1 0 0 0,0 0 1 0 0,1-1-1 0 0,-1 1 0 0 0,1 0 1 0 0,0 1-1 0 0,0-1 0 0 0,0 0 0 0 0,0 1 1 0 0,0-1-1 0 0,0 1 0 0 0,1-1 1 0 0,0 1-1 0 0,0 0 0 0 0,0 0 0 0 0,0-1 1 0 0,1 1-1 0 0,-1 0 0 0 0,1 0 0 0 0,0 0 1 0 0,0 0-1 0 0,1 0 0 0 0,-1 0 1 0 0,1-1-1 0 0,-1 1 0 0 0,1 0 0 0 0,1 2-3 0 0,4 0 8 0 0,1 0 0 0 0,0 0-1 0 0,-1 0 1 0 0,2-1-1 0 0,-1 0 1 0 0,1 0 0 0 0,-1-1-1 0 0,1 0 1 0 0,1 0-1 0 0,-1-1 1 0 0,0 0 0 0 0,1-1-1 0 0,-1 0 1 0 0,1 0-1 0 0,0 0 1 0 0,0-1 0 0 0,0-1-1 0 0,0 0 1 0 0,-1 0-1 0 0,1 0 1 0 0,0-1 0 0 0,0-1-1 0 0,2 0-7 0 0,-7 1-161 0 0,0-1 0 0 0,0 0 1 0 0,0 1-1 0 0,-1-2 0 0 0,1 1 0 0 0,-1 0 0 0 0,1-1 1 0 0,-1 1-1 0 0,0-1 0 0 0,0 0 0 0 0,0 0 0 0 0,0 0 0 0 0,0-1 1 0 0,-1 1-1 0 0,1-1 0 0 0,-1 0 0 0 0,0 1 0 0 0,0-1 1 0 0,-1 0-1 0 0,1 0 0 0 0,0-3 161 0 0,9-25-4433 0 0,-3 4-3411 0 0,-6 16 1136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3673 0 0,'0'0'1459'0'0,"0"0"-87"0"0,0 0-161 0 0,0 0-104 0 0,0 0-71 0 0,0 0-44 0 0,0 0-9 0 0,0 0-7 0 0,0 0-25 0 0,0 0-101 0 0,0 0-143 0 0,0 0-139 0 0,-17 16-124 0 0,-49 52-71 0 0,64-65-344 0 0,-1 0 0 0 0,1-1-1 0 0,0 1 1 0 0,-1 0 0 0 0,1 0-1 0 0,1 1 1 0 0,-1-1 0 0 0,0 0 0 0 0,1 1-1 0 0,0-1 1 0 0,0 0 0 0 0,0 1-1 0 0,0 0 1 0 0,0-1 0 0 0,1 1 0 0 0,0-1-1 0 0,-1 1 1 0 0,2 1-29 0 0,-2 9 101 0 0,-34 386 844 0 0,36-317-1004 0 0,-4-1 0 0 0,-3 1 0 0 0,-4-1 0 0 0,-4-1 0 0 0,-3 0-1 0 0,-11 24 60 0 0,13-46-2183 0 0,29-55-3294 0 0,-9-4 2054 0 0,2 0-3404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56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0 0 0,'0'0'1324'0'0,"0"0"290"0"0,0 0-36 0 0,0 0-287 0 0,0 0-330 0 0,0 0-237 0 0,0 0-74 0 0,0 0 91 0 0,4 17 3221 0 0,-1-15-3628 0 0,-1 0-1 0 0,0 0 1 0 0,1 0-1 0 0,0-1 0 0 0,-1 1 1 0 0,1-1-1 0 0,0 0 1 0 0,0 0-1 0 0,0 0 0 0 0,-1 0 1 0 0,1 0-1 0 0,0-1 1 0 0,0 0-1 0 0,0 1 0 0 0,0-1 1 0 0,0 0-1 0 0,0 0 1 0 0,0 0-1 0 0,0-1 0 0 0,2 0-333 0 0,3 1 535 0 0,5-3-319 0 0,0-1 0 0 0,-1-1 0 0 0,1 0 0 0 0,-1-1 0 0 0,0 0 0 0 0,0-1 0 0 0,-1 0 0 0 0,0-1 0 0 0,0 0 0 0 0,-1-1 0 0 0,0 0 0 0 0,-1-1 0 0 0,8-8-216 0 0,38-49 909 0 0,-54 66-838 0 0,-1 1 19 0 0,0 0-19 0 0,0 0-8 0 0,0 9-9 0 0,-29 126 224 0 0,20-68-222 0 0,3 1 0 0 0,3-1 1 0 0,3 27-57 0 0,1-44 34 0 0,30 75-1 0 0,6-78-26 0 0,-36-47 27 0 0,0-1 1 0 0,0 1-1 0 0,0-1 1 0 0,0 1 0 0 0,0-1-1 0 0,-1 0 1 0 0,1 1 0 0 0,0-1-1 0 0,0 0 1 0 0,0 0-1 0 0,-1 0 1 0 0,1 0 0 0 0,0 0-1 0 0,-1 0 1 0 0,1 0 0 0 0,-1 0-1 0 0,1 0 1 0 0,-1 0-1 0 0,0 0 1 0 0,1 0 0 0 0,-1 0-1 0 0,0 0 1 0 0,0 0-1 0 0,1 0 1 0 0,-1-1 0 0 0,0 1-1 0 0,0 0 1 0 0,0 0 0 0 0,-1 0-1 0 0,1 0 1 0 0,0 0-1 0 0,0 0 1 0 0,-1-1 0 0 0,1 1-1 0 0,0 0-34 0 0,1-12 250 0 0,12-29-154 0 0,1 0 0 0 0,2 2 0 0 0,2 0 0 0 0,2 1 0 0 0,1 1-1 0 0,4-2-95 0 0,81-171 428 0 0,-80 93-84 0 0,-26 117-325 0 0,0 1-20 0 0,0 0 6 0 0,0 0-41 0 0,0 0-13 0 0,0 0-7 0 0,0 0-11 0 0,0 0-20 0 0,0 0-8 0 0,0 0 17 0 0,0 0-20 0 0,0 0 18 0 0,0 0-6 0 0,0 0-40 0 0,0 0-27 0 0,0 0 1 0 0,28 3-2671 0 0,-18-2-943 0 0,0-1-3364 0 0,-7 0-4166 0 0</inkml:trace>
  <inkml:trace contextRef="#ctx0" brushRef="#br0" timeOffset="527.234">622 759 2088 0 0,'0'0'1707'0'0,"0"0"-745"0"0,0 0-207 0 0,0 0 302 0 0,0 0 520 0 0,0 0 286 0 0,0 0-37 0 0,0 0-241 0 0,0 0-234 0 0,0 0-203 0 0,0 0-190 0 0,0 0-117 0 0,35-2-119 0 0,107-8-123 0 0,-55-15 282 0 0,17-37 221 0 0,-97 57-1031 0 0,1 1 1 0 0,-1-1-1 0 0,0-1 1 0 0,-1 1-1 0 0,1-1 0 0 0,-1 0 1 0 0,0-1-1 0 0,0 1 1 0 0,-1-1-1 0 0,0 0 1 0 0,0 0-1 0 0,-1-1 0 0 0,0 0 1 0 0,0 0-1 0 0,-1 0 1 0 0,3-7-72 0 0,-6 13 9 0 0,0 1 1 0 0,0 0 0 0 0,-1-1-1 0 0,1 1 1 0 0,0 0-1 0 0,0 0 1 0 0,-1-1-1 0 0,1 1 1 0 0,0 0 0 0 0,-1 0-1 0 0,1-1 1 0 0,-1 1-1 0 0,0 0 1 0 0,1 0 0 0 0,-1 0-1 0 0,0 0 1 0 0,0 0-1 0 0,0 0 1 0 0,1 0 0 0 0,-1 0-1 0 0,0 0 1 0 0,0 0-1 0 0,-1 1 1 0 0,1-1 0 0 0,0 0-1 0 0,0 1 1 0 0,0-1-1 0 0,0 1 1 0 0,-1-1 0 0 0,1 1-1 0 0,0-1 1 0 0,0 1-1 0 0,-1 0 1 0 0,1 0 0 0 0,0-1-1 0 0,-1 1 1 0 0,1 0-1 0 0,-1 0-9 0 0,-53 1-126 0 0,40 3 94 0 0,1 1-1 0 0,-1 1 0 0 0,1 0 0 0 0,0 1 0 0 0,1 0 0 0 0,0 1 0 0 0,0 0 0 0 0,1 1 0 0 0,0 1 0 0 0,-8 8 33 0 0,8-9 0 0 0,0 1 0 0 0,0 1 0 0 0,1 0 1 0 0,0 0-1 0 0,1 1 0 0 0,1 0 0 0 0,0 1 0 0 0,0 0 0 0 0,1 1 1 0 0,1 0-1 0 0,0 0 0 0 0,1 0 0 0 0,0 1 0 0 0,2 0 0 0 0,0 0 0 0 0,0 0 1 0 0,1 1-1 0 0,0 11 0 0 0,3-23 24 0 0,1 0 0 0 0,-1-1 1 0 0,1 1-1 0 0,0 0 0 0 0,0 0 1 0 0,1-1-1 0 0,-1 1 0 0 0,1-1 1 0 0,0 1-1 0 0,0-1 0 0 0,0 0 1 0 0,0 1-1 0 0,0-1 0 0 0,1 0 1 0 0,-1-1-1 0 0,1 1 0 0 0,0 0 1 0 0,0-1-1 0 0,0 1 0 0 0,0-1 1 0 0,0 0-1 0 0,1 0 0 0 0,-1 0 1 0 0,1-1-1 0 0,-1 1 0 0 0,1-1 1 0 0,3 1-26 0 0,104 20 953 0 0,-101-20-999 0 0,1-1 0 0 0,-1 1-1 0 0,0-2 1 0 0,1 0 0 0 0,0 0 0 0 0,-1-1-1 0 0,0 0 1 0 0,1 0 0 0 0,-1-1-1 0 0,0-1 1 0 0,0 0 0 0 0,0 0 0 0 0,0-1-1 0 0,0 0 1 0 0,-1-1 0 0 0,0 0 0 0 0,0-1-1 0 0,0 1 1 0 0,0-2 0 0 0,-1 1 0 0 0,0-1-1 0 0,-1-1 1 0 0,6-6 47 0 0,-4 2-1563 0 0,-2 2-1792 0 0,-4 3-2642 0 0,-1 2-4990 0 0</inkml:trace>
  <inkml:trace contextRef="#ctx0" brushRef="#br0" timeOffset="865.613">1633 575 9458 0 0,'0'0'2235'0'0,"0"0"-577"0"0,0 0-167 0 0,0 0 79 0 0,0 0-9 0 0,0 0-173 0 0,0 0-282 0 0,0 0-284 0 0,0 0-222 0 0,0 0-167 0 0,0 0-114 0 0,0 0-72 0 0,0 0-31 0 0,-19 4 2 0 0,-63 16-3 0 0,75-17-166 0 0,-1-1-1 0 0,1 2 1 0 0,0-1 0 0 0,0 1 0 0 0,0 0-1 0 0,0 0 1 0 0,1 0 0 0 0,0 1 0 0 0,0 0-1 0 0,0 1 1 0 0,0-1 0 0 0,-2 4-49 0 0,-9 9 79 0 0,10-12-62 0 0,0 1 0 0 0,1 0 0 0 0,0 0 1 0 0,0 0-1 0 0,0 1 0 0 0,1-1 0 0 0,0 2 0 0 0,1-1 0 0 0,0 0 0 0 0,0 1 0 0 0,1 0 0 0 0,0 0 0 0 0,0 0 0 0 0,1 0 0 0 0,0 0 1 0 0,1 0-1 0 0,0 1 0 0 0,0-1 0 0 0,1 1 0 0 0,0-1 0 0 0,1 3-17 0 0,2-6 7 0 0,-1 0-1 0 0,1 0 1 0 0,1 0-1 0 0,-1-1 1 0 0,1 1 0 0 0,0-1-1 0 0,0 0 1 0 0,1 0 0 0 0,-1 0-1 0 0,1-1 1 0 0,0 0-1 0 0,0 0 1 0 0,1 0 0 0 0,-1 0-1 0 0,1-1 1 0 0,0 0 0 0 0,0 0-1 0 0,0 0 1 0 0,0-1-1 0 0,0 0 1 0 0,0 0 0 0 0,1-1-1 0 0,-1 0 1 0 0,1 0-1 0 0,-1 0 1 0 0,1-1 0 0 0,0 0-1 0 0,-1 0 1 0 0,5-1-7 0 0,-1 0-73 0 0,0 0 0 0 0,0 0 1 0 0,0-1-1 0 0,0 0 0 0 0,0-1 0 0 0,-1 0 0 0 0,1 0 1 0 0,-1-1-1 0 0,0 0 0 0 0,0-1 0 0 0,0 0 0 0 0,-1-1 1 0 0,8-5 72 0 0,22-21-4052 0 0,-2-2-5160 0 0,-32 29-1282 0 0</inkml:trace>
  <inkml:trace contextRef="#ctx0" brushRef="#br0" timeOffset="1317.369">2211 0 8130 0 0,'0'0'2094'0'0,"0"0"-363"0"0,0 0-188 0 0,0 0 85 0 0,0 0 106 0 0,0 0-113 0 0,0 0-256 0 0,0 0-355 0 0,0 0-335 0 0,0 0-217 0 0,0 0-142 0 0,0 0-68 0 0,0 0 13 0 0,0 56 1370 0 0,5 128-776 0 0,0-101-742 0 0,-4-1 0 0 0,-4 1 0 0 0,-3 0 0 0 0,-7 21-113 0 0,-28 130 71 0 0,36-197-166 0 0,5-36 43 0 0,0-1-40 0 0,0 0-35 0 0,0 0-25 0 0,0 0-30 0 0,0 0-57 0 0,4-19-1391 0 0,5-47-3391 0 0,-11 22-5804 0 0,0 33 3417 0 0</inkml:trace>
  <inkml:trace contextRef="#ctx0" brushRef="#br0" timeOffset="1562.451">1854 615 7986 0 0,'0'0'2370'0'0,"0"0"-755"0"0,0 0-370 0 0,0 0 94 0 0,0 0 180 0 0,0 0 87 0 0,0 0-183 0 0,0 0-330 0 0,0 0-294 0 0,0 0-229 0 0,0 0-116 0 0,33-2-54 0 0,105-9-18 0 0,220 6 611 0 0,-319 6-1699 0 0,26 0-1910 0 0,-25-7-6455 0 0,-27 3-1466 0 0</inkml:trace>
  <inkml:trace contextRef="#ctx0" brushRef="#br0" timeOffset="1814.86">2655 479 6265 0 0,'0'0'2198'0'0,"0"0"-771"0"0,0 0-396 0 0,0 0-13 0 0,0 0 75 0 0,0 0 27 0 0,0 0-62 0 0,0 0-153 0 0,0 0-218 0 0,0 0-193 0 0,0 0-140 0 0,0 0-127 0 0,-27 31-51 0 0,-82 98-10 0 0,79-78-33 0 0,28-46-69 0 0,0 1-1 0 0,1-1 1 0 0,0 0 0 0 0,0 0-1 0 0,0 1 1 0 0,1-1-1 0 0,0 1 1 0 0,0-1 0 0 0,0 0-1 0 0,1 1 1 0 0,-1-1 0 0 0,1 1-1 0 0,0-1 1 0 0,1 0 0 0 0,0 0-1 0 0,-1 0 1 0 0,2 0 0 0 0,-1 0-1 0 0,0 0 1 0 0,1 0 0 0 0,0-1-1 0 0,0 1 1 0 0,1-1 0 0 0,-1 0-1 0 0,1 0 1 0 0,0 0-1 0 0,0-1 1 0 0,0 1 0 0 0,0-1-1 0 0,1 0 1 0 0,-1 0 0 0 0,1 0-1 0 0,0 0-63 0 0,8 0 203 0 0,1 0-1 0 0,-1-1 0 0 0,0 0 1 0 0,1-1-1 0 0,-1 0 1 0 0,1-1-1 0 0,-1-1 0 0 0,0 0 1 0 0,1 0-1 0 0,-1-2 0 0 0,0 0 1 0 0,0 0-1 0 0,0-1 0 0 0,0-1 1 0 0,-1 0-1 0 0,0-1 1 0 0,0 0-1 0 0,0 0 0 0 0,-1-2 1 0 0,0 1-1 0 0,0-2 0 0 0,-1 1 1 0 0,9-10-203 0 0,-12 10 82 0 0,1-1 0 0 0,-2 0 0 0 0,1 0 1 0 0,-1-1-1 0 0,0 0 0 0 0,-1 0 0 0 0,-1 0 1 0 0,1-1-1 0 0,-2 0 0 0 0,1 1 0 0 0,-1-1 1 0 0,-1 0-1 0 0,1-10-82 0 0,-2 15-4 0 0,-1 0 1 0 0,1 0 0 0 0,-2-1-1 0 0,1 1 1 0 0,0 0 0 0 0,-1 0-1 0 0,0 0 1 0 0,-1 0 0 0 0,1 0-1 0 0,-1 0 1 0 0,0 0-1 0 0,-1 1 1 0 0,1-1 0 0 0,-1 1-1 0 0,0-1 1 0 0,-1 1 0 0 0,1 0-1 0 0,-1 0 1 0 0,0 1-1 0 0,0-1 1 0 0,0 1 0 0 0,-1 0-1 0 0,0 0 1 0 0,0 0 0 0 0,0 1-1 0 0,0-1 4 0 0,-3 0-124 0 0,0 0-1 0 0,0 0 0 0 0,-1 1 1 0 0,1 0-1 0 0,-1 1 1 0 0,1-1-1 0 0,-1 2 0 0 0,0-1 1 0 0,0 1-1 0 0,0 1 1 0 0,0 0-1 0 0,0 0 0 0 0,0 0 1 0 0,1 1-1 0 0,-6 2 125 0 0,-78 30-8489 0 0,75-22-1488 0 0</inkml:trace>
  <inkml:trace contextRef="#ctx0" brushRef="#br0" timeOffset="2201.023">3082 891 7458 0 0,'0'0'3120'0'0,"0"0"-1671"0"0,0 0-671 0 0,0 0 35 0 0,0 0 165 0 0,0 0 136 0 0,0 0 9 0 0,0 0-124 0 0,0 0-124 0 0,0 0-91 0 0,0 0-16 0 0,0 0 23 0 0,6 7 1460 0 0,74-195 778 0 0,-69 155-2966 0 0,2-1 1 0 0,1 1 0 0 0,1 1 0 0 0,2 1-1 0 0,10-15-63 0 0,-21 37 2 0 0,1 0-1 0 0,0 0 1 0 0,0 0-1 0 0,1 1 1 0 0,0 0-1 0 0,1 0 1 0 0,-1 1-1 0 0,1 0 1 0 0,1 0-1 0 0,0 1 1 0 0,0 1-1 0 0,0 0 0 0 0,0 0 1 0 0,1 1-1 0 0,-1 0 1 0 0,1 1-1 0 0,0 0 1 0 0,1 0-1 0 0,0 1-1 0 0,-11 2-4 0 0,1 0-1 0 0,-1 0 0 0 0,0 0 1 0 0,0 0-1 0 0,1 0 0 0 0,-1 0 1 0 0,0 0-1 0 0,1 1 0 0 0,-1-1 0 0 0,0 0 1 0 0,0 1-1 0 0,0-1 0 0 0,1 1 1 0 0,-1-1-1 0 0,0 1 0 0 0,0 0 1 0 0,0-1-1 0 0,0 1 0 0 0,0 0 1 0 0,0 0-1 0 0,0 0 0 0 0,0-1 0 0 0,0 1 1 0 0,0 0-1 0 0,-1 0 0 0 0,1 1 1 0 0,0-1-1 0 0,-1 0 0 0 0,1 0 1 0 0,-1 0-1 0 0,1 0 0 0 0,-1 1 1 0 0,1-1-1 0 0,-1 0 0 0 0,0 0 0 0 0,0 1 1 0 0,1-1-1 0 0,-1 0 0 0 0,0 0 1 0 0,0 1-1 0 0,0-1 0 0 0,-1 0 1 0 0,1 1-1 0 0,0-1 0 0 0,0 0 1 0 0,-1 0-1 0 0,1 0 0 0 0,-1 2 5 0 0,1 2-11 0 0,-16 59-360 0 0,1-13-5364 0 0,15-45-1279 0 0,0-5-4946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16235 0 0,'0'0'609'0'0,"0"0"-243"0"0,0 0-99 0 0,0 0 128 0 0,0 0 229 0 0,0 0 151 0 0,0 0-3 0 0,0 0-67 0 0,0 0-114 0 0,0 0-69 0 0,-8 35-46 0 0,-27 115-36 0 0,-5 85 756 0 0,-18 228-1019 0 0,47-387-692 0 0,3 1 0 0 0,3 0 0 0 0,5 38 515 0 0,0-114-177 0 0,0 1 1 0 0,0-1-1 0 0,1 1 1 0 0,-1-1-1 0 0,1 1 1 0 0,0-1 0 0 0,-1 0-1 0 0,1 0 1 0 0,0 1-1 0 0,0-1 1 0 0,-1 0-1 0 0,1 0 1 0 0,0 0-1 0 0,0 0 1 0 0,1 0-1 0 0,-1 0 1 0 0,0 0-1 0 0,0 0 1 0 0,0 0-1 0 0,1 0 1 0 0,-1-1-1 0 0,0 1 1 0 0,1 0-1 0 0,-1-1 1 0 0,0 1-1 0 0,1-1 1 0 0,-1 0 0 0 0,1 0-1 0 0,-1 1 1 0 0,1-1-1 0 0,-1 0 1 0 0,0 0-1 0 0,1 0 1 0 0,-1 0-1 0 0,1 0 1 0 0,-1-1-1 0 0,1 1 1 0 0,-1 0-1 0 0,1-1 1 0 0,-1 1-1 0 0,0-1 1 0 0,1 1-1 0 0,-1-1 1 0 0,0 0-1 0 0,1 0 1 0 0,-1 1 0 0 0,0-1-1 0 0,0 0 1 0 0,0 0-1 0 0,0 0 1 0 0,0 0-1 0 0,0-1 1 0 0,0 1-1 0 0,0 0 1 0 0,0 0-1 0 0,0 0 1 0 0,-1-1-1 0 0,1 1 1 0 0,-1 0-1 0 0,1-1 1 0 0,0 0 176 0 0,76-106-11631 0 0,-68 92 11422 0 0</inkml:trace>
  <inkml:trace contextRef="#ctx0" brushRef="#br0" timeOffset="531.31">368 770 3249 0 0,'0'0'3147'0'0,"0"0"-582"0"0,0 0-657 0 0,0 0-508 0 0,0 0-322 0 0,0 0-157 0 0,0 0-60 0 0,0 0-59 0 0,0 0-57 0 0,-12 33-99 0 0,-39 105-134 0 0,19-11 465 0 0,30-122-931 0 0,1 0 1 0 0,0 0 0 0 0,-1 1-1 0 0,2-1 1 0 0,-1 1 0 0 0,1-1-1 0 0,0 0 1 0 0,0 1 0 0 0,0-1-1 0 0,1 1 1 0 0,0-1 0 0 0,0 1-1 0 0,0-1 1 0 0,1 0 0 0 0,-1 0 0 0 0,1 0-1 0 0,1 0 1 0 0,-1 0 0 0 0,1 0-1 0 0,0 0 1 0 0,0-1 0 0 0,0 0-1 0 0,0 1 1 0 0,1-1 0 0 0,0 0-1 0 0,0-1 1 0 0,0 1 0 0 0,0-1-1 0 0,1 1 1 0 0,-1-1 0 0 0,1-1-1 0 0,0 1 1 0 0,0-1 0 0 0,0 1-1 0 0,0-1 1 0 0,0-1 0 0 0,0 1-1 0 0,0-1 1 0 0,1 0 0 0 0,0 0-47 0 0,1-1 119 0 0,1 0 0 0 0,0 0 0 0 0,-1-1 1 0 0,1 0-1 0 0,-1 0 0 0 0,1-1 0 0 0,-1 0 0 0 0,0 0 1 0 0,0-1-1 0 0,1 0 0 0 0,-2 0 0 0 0,1-1 1 0 0,0 1-1 0 0,-1-2 0 0 0,0 1 0 0 0,0-1 0 0 0,0 0 1 0 0,3-3-120 0 0,41-42 312 0 0,-3-1 0 0 0,-3-3 0 0 0,-1-1 0 0 0,-3-2 0 0 0,4-13-312 0 0,-42 66 14 0 0,-1 1 4 0 0,0 0-1 0 0,1 0 1 0 0,-1 0 0 0 0,1 0 0 0 0,0 0-1 0 0,-1 0 1 0 0,1 1 0 0 0,1-1-1 0 0,-1 0 1 0 0,0 1 0 0 0,1 0 0 0 0,-1-1-1 0 0,1 1 1 0 0,0 0 0 0 0,-1 1-1 0 0,1-1 1 0 0,0 0 0 0 0,0 1-1 0 0,0-1 1 0 0,1 1 0 0 0,-1 0 0 0 0,0 0-1 0 0,3 0-17 0 0,4 34 212 0 0,-2 19-208 0 0,-3 1-1 0 0,-3 0 0 0 0,-3 51-3 0 0,0-23-172 0 0,26 344-879 0 0,-15-297 133 0 0,-6 1 1 0 0,-7 45 917 0 0,2-155 20 0 0,-1 0 1 0 0,0 0-1 0 0,-1 0 1 0 0,-1 0-1 0 0,-1-1 1 0 0,-1 0-1 0 0,-1 0 1 0 0,-7 16-21 0 0,10-26 11 0 0,0-1 0 0 0,0 0 0 0 0,0 0 1 0 0,-1-1-1 0 0,0 1 0 0 0,0-1 0 0 0,-1 0 1 0 0,0-1-1 0 0,0 1 0 0 0,0-1 0 0 0,-1 0 1 0 0,1-1-1 0 0,-1 1 0 0 0,0-1 0 0 0,-1-1 1 0 0,1 1-1 0 0,-1-1 0 0 0,1-1 0 0 0,-1 1 1 0 0,0-1-1 0 0,-7 0-11 0 0,8-1 52 0 0,0 0 0 0 0,0-1 0 0 0,-1 0-1 0 0,1 0 1 0 0,0 0 0 0 0,0-1 0 0 0,0-1 0 0 0,0 1 0 0 0,1-1 0 0 0,-1 0 0 0 0,0 0 0 0 0,1-1 0 0 0,-1 0 0 0 0,1 0 0 0 0,0-1 0 0 0,0 0 0 0 0,0 0-1 0 0,0 0 1 0 0,1 0 0 0 0,0-1 0 0 0,0 0 0 0 0,0 0 0 0 0,0-1 0 0 0,1 1 0 0 0,0-1 0 0 0,0 0 0 0 0,1 0 0 0 0,-1 0 0 0 0,1-1 0 0 0,1 1 0 0 0,-1-1-1 0 0,0-3-51 0 0,0-7 68 0 0,0 1-1 0 0,2-1 0 0 0,-1 0 0 0 0,2 1 0 0 0,1-1 1 0 0,0 0-1 0 0,1 1 0 0 0,0-1 0 0 0,1 1 0 0 0,2-1 1 0 0,-1 1-1 0 0,2 1 0 0 0,0-1 0 0 0,1 1 1 0 0,0 0-1 0 0,1 0 0 0 0,1 1 0 0 0,0 0 0 0 0,1 1 1 0 0,1 0-1 0 0,0 0 0 0 0,0 1 0 0 0,3-1-67 0 0,23-25-16 0 0,3 1-1 0 0,1 2 1 0 0,1 1 0 0 0,2 3-1 0 0,1 2 1 0 0,2 1 0 0 0,1 3-1 0 0,35-13 17 0 0,2 1-676 0 0,-46 20-2188 0 0,-1 1-5949 0 0,-22 9-3263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1245 5545 0 0,'0'0'594'0'0,"0"0"-20"0"0,0 0 337 0 0,0 0 416 0 0,0 0 346 0 0,0 0 166 0 0,0 0-58 0 0,33-12-210 0 0,102-39-252 0 0,-49-3 293 0 0,-68 38-1234 0 0,46-41 423 0 0,-3-3 0 0 0,-2-2 1 0 0,-3-3-1 0 0,7-15-801 0 0,243-320 1525 0 0,-254 355-1465 0 0,-41 94 7 0 0,-10 8 24 0 0,-3 0 0 0 0,-2-1 1 0 0,-2 1-1 0 0,-3-1 0 0 0,-2 0 0 0 0,-3-1 0 0 0,-2 0 1 0 0,-20 43-92 0 0,25-70-2 0 0,-2 0 0 0 0,0 0 1 0 0,-2-1-1 0 0,-1-1 0 0 0,-2 0 1 0 0,0-2-1 0 0,-1 0 1 0 0,-2-1-1 0 0,-5 4 2 0 0,19-20-16 0 0,0-1 1 0 0,0-1-1 0 0,0 1 1 0 0,-1-1-1 0 0,0 0 0 0 0,0-1 1 0 0,-1 0-1 0 0,1 0 1 0 0,-1-1-1 0 0,0 0 1 0 0,0 0-1 0 0,0-1 0 0 0,0 0 1 0 0,0-1-1 0 0,0 0 1 0 0,0-1-1 0 0,-1 1 1 0 0,1-2-1 0 0,0 1 0 0 0,-1-1 1 0 0,1-1-1 0 0,-6-1 16 0 0,5-3-122 0 0,0 1 0 0 0,0-2 0 0 0,1 1 0 0 0,0-1 0 0 0,0-1 0 0 0,0 0 0 0 0,1 0 0 0 0,0 0 0 0 0,1-1 0 0 0,0 0 0 0 0,1-1 0 0 0,-1 0 0 0 0,2 0 0 0 0,-1 0 0 0 0,-3-11 122 0 0,-7-55-2350 0 0,20 52-1574 0 0,5-1-4322 0 0,-5 17 243 0 0</inkml:trace>
  <inkml:trace contextRef="#ctx0" brushRef="#br0" timeOffset="248.902">1324 777 17036 0 0,'0'0'634'0'0,"0"0"-241"0"0,0 0-140 0 0,0 0 127 0 0,0 0 164 0 0,0 0 104 0 0,0 0-20 0 0,0 0-126 0 0,0 0-149 0 0,-18 35-106 0 0,-51 106-75 0 0,49-77-25 0 0,22-53-111 0 0,-1 69 819 0 0,-1-39-2750 0 0,1 0-8790 0 0,-1-38 437 0 0</inkml:trace>
  <inkml:trace contextRef="#ctx0" brushRef="#br0" timeOffset="420.057">1136 243 15291 0 0,'0'0'1161'0'0,"0"0"-441"0"0,0 0-288 0 0,0 0-80 0 0,0 0 24 0 0,0 0-32 0 0,0 0-144 0 0,0 0-304 0 0,0 0-248 0 0,0 0-144 0 0,0 0-160 0 0,0 0-265 0 0,0 0-1079 0 0,0 0-4025 0 0,20-36-2297 0 0</inkml:trace>
  <inkml:trace contextRef="#ctx0" brushRef="#br0" timeOffset="932.555">1430 1160 7970 0 0,'0'0'1548'0'0,"0"0"-141"0"0,0 0-24 0 0,0 0-20 0 0,0 0-131 0 0,0 0-144 0 0,0 0-193 0 0,0 0-167 0 0,0 0-91 0 0,0 0-64 0 0,0 0-66 0 0,14-33-52 0 0,44-105-37 0 0,27-11 803 0 0,-63 120-1085 0 0,-11 14-101 0 0,2 0 1 0 0,-1 0-1 0 0,2 1 1 0 0,0 1-1 0 0,1 1 1 0 0,0 0-1 0 0,0 0 1 0 0,12-4-36 0 0,-26 14-8 0 0,1 1 0 0 0,-1 0 0 0 0,1 0 1 0 0,-1 0-1 0 0,1 0 0 0 0,-1 0 0 0 0,1 1 1 0 0,0-1-1 0 0,0 0 0 0 0,-1 1 0 0 0,1-1 1 0 0,0 1-1 0 0,0 0 0 0 0,0-1 0 0 0,-1 1 0 0 0,1 0 1 0 0,0 0-1 0 0,0 0 0 0 0,0 0 0 0 0,0 1 1 0 0,-1-1-1 0 0,1 1 0 0 0,0-1 0 0 0,0 1 1 0 0,-1-1-1 0 0,1 1 0 0 0,0 0 0 0 0,-1 0 1 0 0,1 0-1 0 0,0 0 0 0 0,-1 0 0 0 0,1 0 1 0 0,-1 0-1 0 0,0 0 0 0 0,1 1 0 0 0,-1-1 0 0 0,0 0 1 0 0,0 1-1 0 0,0-1 0 0 0,0 1 0 0 0,0 0 1 0 0,0-1-1 0 0,0 1 0 0 0,-1 0 0 0 0,1-1 1 0 0,-1 1-1 0 0,1 0 0 0 0,-1 1 8 0 0,7 92 52 0 0,-7-94-47 0 0,-31 189 236 0 0,32-189-230 0 0,0 0 0 0 0,0 0 0 0 0,0 0 0 0 0,0-1 0 0 0,0 1 1 0 0,1 0-1 0 0,-1-1 0 0 0,0 1 0 0 0,0-1 0 0 0,1 1 0 0 0,-1-1 0 0 0,0 1 0 0 0,0-1 0 0 0,1 0 0 0 0,-1 0 1 0 0,0 1-1 0 0,1-1 0 0 0,-1 0 0 0 0,1 0 0 0 0,-1-1 0 0 0,0 1 0 0 0,1 0 0 0 0,-1 0 0 0 0,0-1 0 0 0,0 1 1 0 0,1 0-1 0 0,-1-1 0 0 0,0 0 0 0 0,0 1 0 0 0,1-1 0 0 0,0 0-11 0 0,93-98 645 0 0,-50 46-558 0 0,-1 5-28 0 0,3 3 0 0 0,1 2-1 0 0,23-14-58 0 0,-8 31-52 0 0,-61 28 56 0 0,0-1 1 0 0,-1 1-1 0 0,0 0 0 0 0,1 0 0 0 0,-1 0 0 0 0,0 0 0 0 0,0 0 1 0 0,0 0-1 0 0,0 0 0 0 0,0 0 0 0 0,0 0 0 0 0,-1 1 0 0 0,1-1 0 0 0,-1 0 1 0 0,1 1-1 0 0,-1-1 0 0 0,0 0 0 0 0,0 1 0 0 0,0-1 0 0 0,0 0 1 0 0,0 0-1 0 0,-1 1 0 0 0,1-1 0 0 0,-1 0 0 0 0,0 1 0 0 0,1-1-4 0 0,-1 3 8 0 0,-33 170 148 0 0,33-82-232 0 0,15-78-757 0 0,1-15-6636 0 0,-10 0 2000 0 0,-3 0-3926 0 0</inkml:trace>
  <inkml:trace contextRef="#ctx0" brushRef="#br0" timeOffset="1185.141">2603 792 16500 0 0,'0'0'824'0'0,"0"0"-208"0"0,0 0 72 0 0,0 0 8 0 0,0 0-56 0 0,0 0-104 0 0,0 0-272 0 0,-61 184-160 0 0,59-165-80 0 0,2-5-32 0 0,0-3-88 0 0,0 0-96 0 0,6-3-176 0 0,-2-1-280 0 0,1-3-456 0 0,-1-4-1545 0 0,1 0-3304 0 0,-3 0-3921 0 0</inkml:trace>
  <inkml:trace contextRef="#ctx0" brushRef="#br0" timeOffset="1433.841">2489 383 15827 0 0,'0'0'512'0'0,"0"0"-335"0"0,0 0-153 0 0,0 0-80 0 0,0 0-209 0 0,0 0-231 0 0,0 0-520 0 0,0 0-1288 0 0,0 0-6842 0 0</inkml:trace>
  <inkml:trace contextRef="#ctx0" brushRef="#br0" timeOffset="1931.768">2782 1263 1688 0 0,'0'0'1993'0'0,"0"0"-111"0"0,0 0 55 0 0,0 0 80 0 0,0 0-48 0 0,0 0-101 0 0,32-20-223 0 0,102-66-247 0 0,-44 11 776 0 0,-45 32-1192 0 0,-1-2 0 0 0,-2-2 0 0 0,-3-2 0 0 0,27-44-982 0 0,-41 54 84 0 0,-2-2-1 0 0,-1 0 1 0 0,-3-2-1 0 0,-1 0 1 0 0,-2-1-1 0 0,-2 0 1 0 0,-2-1-1 0 0,-2-1 1 0 0,-2 0-1 0 0,1-31-83 0 0,-6-143-132 0 0,-3 217 131 0 0,0 0 0 0 0,0 0 0 0 0,-1 0-1 0 0,1 0 1 0 0,0 0 0 0 0,-1 0 0 0 0,0 0 0 0 0,0 0-1 0 0,0 0 1 0 0,0 0 0 0 0,0 0 0 0 0,0 1 0 0 0,-1-1-1 0 0,1 0 1 0 0,-1 1 0 0 0,0-1 0 0 0,0 1 0 0 0,0 0-1 0 0,0 0 1 0 0,0 0 0 0 0,-1 0 0 0 0,1 0 0 0 0,0 0-1 0 0,-1 0 1 0 0,0 1 0 0 0,1-1 0 0 0,-1 1 0 0 0,0 0-1 0 0,0 0 1 0 0,0 0 0 0 0,0 0 0 0 0,1 0 0 0 0,-1 1-1 0 0,0-1 1 0 0,-1 1 0 0 0,1 0 0 0 0,0 0 0 0 0,0 0-1 0 0,0 0 1 0 0,0 0 0 0 0,0 1 0 0 0,0-1-1 0 0,0 1 1 0 0,0 0 0 0 0,1 0 0 0 0,-1 0 0 0 0,0 0-1 0 0,0 1 1 0 0,1-1 0 0 0,-1 1 0 0 0,0 0 0 0 0,-1 1 1 0 0,-15 16-5 0 0,2 0 0 0 0,0 1 0 0 0,1 1 0 0 0,1 1 0 0 0,0 0 0 0 0,2 0 0 0 0,1 2 0 0 0,1 0 0 0 0,1 0 0 0 0,-2 9 5 0 0,-8 24 56 0 0,2 2-1 0 0,3 0 0 0 0,2 1 0 0 0,3 0 1 0 0,3 1-1 0 0,2 0 0 0 0,3 24-55 0 0,2-65 105 0 0,1 1-1 0 0,1-1 1 0 0,0 0 0 0 0,2 0-1 0 0,1 0 1 0 0,0 0-1 0 0,1 0 1 0 0,1-1 0 0 0,1 0-1 0 0,1-1 1 0 0,0 0-1 0 0,1 0 1 0 0,1-1 0 0 0,1 0-1 0 0,1-1 1 0 0,0 0 0 0 0,1-1-1 0 0,0-1 1 0 0,1 0-1 0 0,3 1-104 0 0,26 17 10 0 0,-55-35-1775 0 0,-5-9-1077 0 0,11 8-1059 0 0,0-1-4287 0 0,4 4-695 0 0</inkml:trace>
  <inkml:trace contextRef="#ctx0" brushRef="#br0" timeOffset="2681.325">3917 755 13555 0 0,'0'0'1740'0'0,"0"0"-406"0"0,0 0-254 0 0,0 0-81 0 0,0 0-93 0 0,0 0-136 0 0,0 0-147 0 0,0 0-92 0 0,0 0-68 0 0,0 0-66 0 0,0 0-57 0 0,-33 16-92 0 0,-105 49-73 0 0,133-63-164 0 0,1 0 0 0 0,-1 0 0 0 0,0 0 1 0 0,1 1-1 0 0,-1 0 0 0 0,1 0 0 0 0,0 0 0 0 0,0 0 0 0 0,0 0 1 0 0,0 1-1 0 0,1 0 0 0 0,-1 0 0 0 0,1 0 0 0 0,0 0 0 0 0,-2 4-11 0 0,-2 5 29 0 0,-5 3-35 0 0,1 0 0 0 0,1 1 0 0 0,0 1 0 0 0,2-1 0 0 0,0 1-1 0 0,0 1 1 0 0,2 0 0 0 0,1 0 0 0 0,0 0 0 0 0,1 0 0 0 0,1 1 0 0 0,1-1 0 0 0,1 1 0 0 0,0 10 6 0 0,1-28-2 0 0,1-1 0 0 0,-1 1 0 0 0,0-1 0 0 0,1 1 0 0 0,-1 0 0 0 0,1-1 0 0 0,-1 1 0 0 0,1-1 0 0 0,0 1 1 0 0,-1-1-1 0 0,1 0 0 0 0,0 1 0 0 0,0-1 0 0 0,0 0 0 0 0,0 0 0 0 0,1 1 0 0 0,-1-1 0 0 0,0 0 0 0 0,0 0 1 0 0,1 0-1 0 0,-1-1 0 0 0,0 1 0 0 0,1 0 0 0 0,-1 0 0 0 0,1-1 0 0 0,-1 1 0 0 0,1-1 0 0 0,-1 1 0 0 0,1-1 0 0 0,-1 1 1 0 0,1-1-1 0 0,0 0 0 0 0,-1 0 0 0 0,1 0 0 0 0,-1 0 0 0 0,1 0 0 0 0,0 0 0 0 0,-1-1 0 0 0,1 1 0 0 0,0-1 2 0 0,62-21 101 0 0,-30-1-75 0 0,-1-1-1 0 0,-1-1 1 0 0,-2-2 0 0 0,0-1 0 0 0,6-11-26 0 0,127-148-351 0 0,-163 187 334 0 0,1 0 0 0 0,-1 0-1 0 0,1 0 1 0 0,0 0 0 0 0,-1 0 0 0 0,1 0-1 0 0,-1 0 1 0 0,1 0 0 0 0,-1 0-1 0 0,1 0 1 0 0,0 0 0 0 0,-1 0-1 0 0,1 0 1 0 0,-1 0 0 0 0,1 0 0 0 0,-1 1-1 0 0,1-1 1 0 0,-1 0 0 0 0,1 0-1 0 0,-1 1 1 0 0,1-1 0 0 0,-1 0 0 0 0,1 1-1 0 0,-1-1 1 0 0,1 1 0 0 0,-1-1-1 0 0,0 0 1 0 0,1 1 0 0 0,-1-1-1 0 0,0 1 1 0 0,1-1 0 0 0,-1 1 0 0 0,0-1-1 0 0,0 1 1 0 0,1-1 0 0 0,-1 1-1 0 0,0-1 1 0 0,0 1 0 0 0,0 0 0 0 0,0-1-1 0 0,0 1 1 0 0,0-1 0 0 0,0 1-1 0 0,0 0 1 0 0,0-1 0 0 0,0 1 0 0 0,0-1-1 0 0,0 1 1 0 0,0-1 0 0 0,0 1-1 0 0,0-1 1 0 0,-1 1 0 0 0,1 0-1 0 0,0-1 1 0 0,0 1 0 0 0,-1-1 0 0 0,1 1-1 0 0,0-1 1 0 0,-1 0 0 0 0,1 1-1 0 0,-1-1 1 0 0,1 1 0 0 0,0-1 0 0 0,-1 0-1 0 0,1 1 18 0 0,-7 49-76 0 0,0-19 24 0 0,2-10-3 0 0,0 0 1 0 0,1 1-1 0 0,2-1 0 0 0,0 1 1 0 0,1 0-1 0 0,2 20 55 0 0,0-38-4 0 0,-1 0 0 0 0,1-1 0 0 0,1 1 0 0 0,-1-1 1 0 0,0 0-1 0 0,1 1 0 0 0,0-1 0 0 0,0 0 0 0 0,0 0 0 0 0,0 0 0 0 0,0 0 1 0 0,0 0-1 0 0,1-1 0 0 0,0 1 0 0 0,-1-1 0 0 0,1 1 0 0 0,0-1 0 0 0,0 0 0 0 0,0 0 1 0 0,1 0-1 0 0,-1-1 0 0 0,0 1 0 0 0,1-1 0 0 0,-1 0 0 0 0,1 0 0 0 0,-1 0 1 0 0,1 0-1 0 0,1 0 4 0 0,106-5 241 0 0,-79-9-21 0 0,-1-2 0 0 0,0-1-1 0 0,-1-1 1 0 0,-1-1 0 0 0,-1-2-1 0 0,0-1 1 0 0,-2-2-1 0 0,0 0 1 0 0,-2-1 0 0 0,10-14-220 0 0,-19 22 25 0 0,0 0-1 0 0,0-2 1 0 0,-2 0 0 0 0,0 0 0 0 0,-1-2 0 0 0,-1 1 0 0 0,-1-1-1 0 0,0-1 1 0 0,-2 0 0 0 0,-1 0 0 0 0,0-1 0 0 0,-1 1 0 0 0,-2-1 0 0 0,0-1-1 0 0,-1 1 1 0 0,-1-12-25 0 0,-2 32-5 0 0,1 0 0 0 0,-1 0-1 0 0,0 0 1 0 0,0 0 0 0 0,0 0-1 0 0,0 0 1 0 0,0 0 0 0 0,0 0-1 0 0,-1 0 1 0 0,1 0 0 0 0,-1 0-1 0 0,1 1 1 0 0,-1-1 0 0 0,0 0-1 0 0,0 0 1 0 0,0 0 0 0 0,0 1-1 0 0,0-1 1 0 0,0 0-1 0 0,0 1 1 0 0,0-1 0 0 0,-1 1-1 0 0,1 0 1 0 0,0-1 0 0 0,-1 1-1 0 0,1 0 1 0 0,-1 0 0 0 0,0 0-1 0 0,1 0 1 0 0,-1 0 0 0 0,0 0-1 0 0,0 0 1 0 0,0 1 0 0 0,1-1-1 0 0,-1 1 1 0 0,0-1 0 0 0,0 1-1 0 0,0 0 1 0 0,-1-1 5 0 0,-8 3-45 0 0,0 0-1 0 0,0 1 0 0 0,0 0 1 0 0,0 0-1 0 0,0 1 1 0 0,1 1-1 0 0,-1-1 1 0 0,1 2-1 0 0,0 0 0 0 0,1 0 1 0 0,-1 0-1 0 0,1 1 1 0 0,1 1-1 0 0,-1 0 1 0 0,1 0-1 0 0,0 0 1 0 0,1 1-1 0 0,-2 3 46 0 0,-38 71-145 0 0,46-81 143 0 0,0 0 1 0 0,0 1-1 0 0,1-1 1 0 0,-1 0-1 0 0,1 1 0 0 0,-1-1 1 0 0,1 0-1 0 0,0 1 1 0 0,0-1-1 0 0,0 1 0 0 0,0-1 1 0 0,0 1-1 0 0,1-1 1 0 0,-1 0-1 0 0,1 1 0 0 0,-1-1 1 0 0,1 0-1 0 0,0 1 1 0 0,0-1-1 0 0,0 0 0 0 0,0 0 1 0 0,0 0-1 0 0,1 0 0 0 0,-1 0 1 0 0,1 0-1 0 0,-1 0 1 0 0,1 0-1 0 0,0-1 0 0 0,0 1 1 0 0,-1-1-1 0 0,1 1 1 0 0,0-1-1 0 0,1 0 0 0 0,-1 1 1 0 0,0-1-1 0 0,2 1 2 0 0,108 22 182 0 0,-98-23-157 0 0,-1 1 0 0 0,1 0 1 0 0,-1 0-1 0 0,1 1 0 0 0,-1 1 1 0 0,0 0-1 0 0,-1 1 0 0 0,1 1 1 0 0,-1 0-1 0 0,0 0 0 0 0,0 1 1 0 0,6 6-26 0 0,-11-3 14 0 0,0 0 1 0 0,-1 1 0 0 0,-1 0-1 0 0,0 0 1 0 0,0 0 0 0 0,-1 0-1 0 0,-1 1 1 0 0,1 0 0 0 0,-2 0-1 0 0,0 0 1 0 0,0 0 0 0 0,-2 0-1 0 0,1 0 1 0 0,-1 0 0 0 0,-1 0-1 0 0,0 0 1 0 0,-1 0 0 0 0,0 0-1 0 0,-1 0 1 0 0,0 0 0 0 0,-1 1-15 0 0,-30 153-768 0 0,52-158-2495 0 0,5-18-6916 0 0,-18 5 605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0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0,'0'0'575'0'0,"0"0"596"0"0,0 0 397 0 0,2 0 7774 0 0,1-1-4665 0 0,21-6-3557 0 0,89-54 995 0 0,-45 13-841 0 0,-61 81-479 0 0,55 220-94 0 0,-55-200-626 0 0,3 0 0 0 0,2-1-1 0 0,18 48-74 0 0,-5-49 158 0 0,-19-55 2049 0 0,2-20-2238 0 0,-5 15 215 0 0,70-126 195 0 0,74-126-6 0 0,-93 158-198 0 0,-50 93-401 0 0,-7 8-3090 0 0,0-1-4831 0 0,1 2-3314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736 328 2048 0 0,'0'0'2240'0'0,"0"0"-609"0"0,0 0-344 0 0,0 0 97 0 0,0 0 251 0 0,0 0 215 0 0,0 0-69 0 0,0 0-275 0 0,0 0-339 0 0,0 0-334 0 0,0 0-250 0 0,-8-7-168 0 0,-29-20-120 0 0,34 26-257 0 0,-1-1 1 0 0,0 1 0 0 0,1 0-1 0 0,-1 0 1 0 0,0 0 0 0 0,1 0 0 0 0,-1 1-1 0 0,0-1 1 0 0,0 1 0 0 0,0 0-1 0 0,1 0 1 0 0,-1 0 0 0 0,0 1-1 0 0,0 0 1 0 0,1-1 0 0 0,-1 1 0 0 0,0 1-1 0 0,1-1 1 0 0,-4 2-39 0 0,4-2 33 0 0,-172 61 999 0 0,-234 126 223 0 0,408-188-1259 0 0,1 1 0 0 0,-1-1 1 0 0,1 0-1 0 0,0 1 0 0 0,-1-1 0 0 0,1 0 1 0 0,-1 1-1 0 0,1-1 0 0 0,0 1 0 0 0,-1-1 1 0 0,1 1-1 0 0,0-1 0 0 0,0 1 0 0 0,-1-1 0 0 0,1 1 1 0 0,0-1-1 0 0,0 1 0 0 0,0-1 0 0 0,0 1 1 0 0,-1-1-1 0 0,1 1 0 0 0,0-1 0 0 0,0 1 1 0 0,0-1-1 0 0,0 1 0 0 0,0-1 0 0 0,0 1 1 0 0,0-1-1 0 0,1 1 0 0 0,-1-1 0 0 0,0 1 0 0 0,0 0 1 0 0,0-1-1 0 0,0 1 0 0 0,1-1 0 0 0,-1 0 1 0 0,0 1-1 0 0,1-1 0 0 0,-1 1 0 0 0,0-1 1 0 0,1 1-1 0 0,-1-1 0 0 0,0 0 0 0 0,1 1 1 0 0,-1-1-1 0 0,1 0 0 0 0,-1 1 0 0 0,1-1 0 0 0,-1 0 1 0 0,1 0-1 0 0,-1 1 0 0 0,1-1 0 0 0,-1 0 1 0 0,1 0-1 0 0,-1 0 0 0 0,1 0 0 0 0,-1 0 1 0 0,1 1-1 0 0,-1-1 0 0 0,1 0 4 0 0,35 14 39 0 0,1-7 35 0 0,1-1-1 0 0,0-2 0 0 0,0-1 1 0 0,0-2-1 0 0,31-3-73 0 0,3 0 147 0 0,98 2-3 0 0,-171 1-139 0 0,0-1 0 0 0,0 1 0 0 0,1-1 0 0 0,-1 1 0 0 0,0-1 0 0 0,0 1 1 0 0,0-1-1 0 0,0 1 0 0 0,1 0 0 0 0,-1 0 0 0 0,0-1 0 0 0,1 1 0 0 0,-1 0 0 0 0,0 0 0 0 0,1 0 1 0 0,-1 0-1 0 0,1 0 0 0 0,0 0 0 0 0,-1-1 0 0 0,1 1 0 0 0,0 0 0 0 0,-1 0 0 0 0,1 0 0 0 0,0 0 1 0 0,0 0-1 0 0,0 0 0 0 0,0 1 0 0 0,0-1 0 0 0,0 0 0 0 0,0 0 0 0 0,0 0 0 0 0,0 0 0 0 0,0 0 1 0 0,1 0-1 0 0,-1 0 0 0 0,0 0 0 0 0,1-1 0 0 0,-1 1 0 0 0,1 0 0 0 0,-1 0 0 0 0,1 0 0 0 0,0 0 1 0 0,-1 0-1 0 0,1-1 0 0 0,0 1 0 0 0,-1 0 0 0 0,1 0 0 0 0,0-1 0 0 0,0 1 0 0 0,0-1 1 0 0,-1 1-1 0 0,1-1 0 0 0,0 1 0 0 0,0-1 0 0 0,0 1 0 0 0,0-1 0 0 0,0 0 0 0 0,0 1 0 0 0,0-1 1 0 0,0 0-1 0 0,0 0 0 0 0,0 0 0 0 0,0 0 0 0 0,0 0 0 0 0,0 0 0 0 0,1 0-5 0 0,-312 192 537 0 0,101-69-314 0 0,205-122-215 0 0,1 1-1 0 0,-1-1 0 0 0,1 0 1 0 0,0 1-1 0 0,-1 0 0 0 0,1 0 0 0 0,0 0 1 0 0,0 0-1 0 0,1 1 0 0 0,-1-1 1 0 0,0 1-1 0 0,1-1 0 0 0,-1 1 1 0 0,1 0-1 0 0,0 0 0 0 0,0 0 1 0 0,0 0-1 0 0,0 1 0 0 0,1-1 0 0 0,-1 0 1 0 0,1 1-1 0 0,0-1 0 0 0,0 1 1 0 0,0 0-1 0 0,0-1 0 0 0,1 1 1 0 0,-1 0-1 0 0,1-1 0 0 0,0 1 0 0 0,0 0 1 0 0,1-1-1 0 0,-1 1 0 0 0,1 0 1 0 0,0-1-1 0 0,-1 1 0 0 0,2-1 1 0 0,-1 1-1 0 0,0-1 0 0 0,1 1 1 0 0,-1-1-1 0 0,1 0 0 0 0,0 0 0 0 0,0 0 1 0 0,1 0-1 0 0,-1 0 0 0 0,1 1-7 0 0,5 2 33 0 0,0 0-1 0 0,0-1 0 0 0,0 1 0 0 0,1-1 0 0 0,-1-1 1 0 0,1 0-1 0 0,0 0 0 0 0,0-1 0 0 0,1 0 0 0 0,-1-1 1 0 0,1 0-1 0 0,-1 0 0 0 0,6 0-32 0 0,179-2 279 0 0,-102-19-1095 0 0,-89 7-2538 0 0,-8-1-5592 0 0,3 6-2250 0 0</inkml:trace>
  <inkml:trace contextRef="#ctx0" brushRef="#br0" timeOffset="304.399">250 0 15355 0 0,'0'0'695'0'0,"0"0"-277"0"0,0 0-265 0 0,0 0-65 0 0,0 0 203 0 0,0 0 299 0 0,0 0 285 0 0,0 0 157 0 0,5 32-47 0 0,16 103-181 0 0,34 75 683 0 0,-16-66-1080 0 0,-7 2 0 0 0,-6 1 0 0 0,-7 2 0 0 0,0 136-407 0 0,-21-241-34 0 0,-1-1 0 0 0,-2 1 0 0 0,-2-1 0 0 0,-7 18 34 0 0,1 22-550 0 0,11-48-2541 0 0,7-27-6468 0 0,-1-8-1506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58 0 0 0,'0'0'1331'0'0,"0"0"813"0"0,0 0 289 0 0,0 0-206 0 0,0 0-329 0 0,0 0-307 0 0,0 0-275 0 0,0 0-164 0 0,0 0-134 0 0,-2-7-122 0 0,-11-23-94 0 0,12 28-692 0 0,-1 0 1 0 0,1 0 0 0 0,-1 1 0 0 0,1-1 0 0 0,-1 1 0 0 0,0 0 0 0 0,0-1 0 0 0,0 1 0 0 0,1 0 0 0 0,-1 0-1 0 0,0 0 1 0 0,-1 0 0 0 0,1 1 0 0 0,0-1 0 0 0,0 1 0 0 0,0-1 0 0 0,0 1 0 0 0,-1-1 0 0 0,1 1 0 0 0,0 0-1 0 0,0 0 1 0 0,0 0 0 0 0,-1 1 0 0 0,1-1 0 0 0,0 0 0 0 0,-1 1-111 0 0,-7 0 271 0 0,-2 1-177 0 0,0 1 1 0 0,1 1 0 0 0,-1 0 0 0 0,1 0 0 0 0,0 1 0 0 0,0 1 0 0 0,0 0 0 0 0,1 0-1 0 0,0 1 1 0 0,0 1 0 0 0,1-1 0 0 0,0 1 0 0 0,0 1 0 0 0,-6 8-95 0 0,7-10 48 0 0,-13 14 5 0 0,0 1 1 0 0,2 0-1 0 0,0 1 1 0 0,2 1-1 0 0,0 1 1 0 0,2 1-1 0 0,1 0 1 0 0,1 0-1 0 0,1 2 1 0 0,1-1 0 0 0,2 2-1 0 0,1-1 1 0 0,1 1-1 0 0,1 0 1 0 0,2 1-1 0 0,0 2-53 0 0,3-27 21 0 0,1 0 0 0 0,-1 0 0 0 0,1 0 0 0 0,0 0 0 0 0,0 0 0 0 0,1 0 0 0 0,-1 0 0 0 0,1 0 0 0 0,0 0 0 0 0,1 0 0 0 0,-1 0 0 0 0,1-1 0 0 0,0 1 0 0 0,0 0 0 0 0,0-1 0 0 0,1 0 0 0 0,-1 1 0 0 0,1-1 0 0 0,0 0 0 0 0,0 0 0 0 0,1-1 0 0 0,-1 1 0 0 0,1-1 0 0 0,0 1 0 0 0,0-1 0 0 0,0 0 0 0 0,0-1 0 0 0,1 1 0 0 0,-1-1 0 0 0,1 0 0 0 0,-1 0 0 0 0,1 0 0 0 0,0 0 0 0 0,0-1 0 0 0,0 0 0 0 0,-1 0 0 0 0,1 0 0 0 0,0-1 0 0 0,1 0-21 0 0,12-4 145 0 0,-1 0-1 0 0,1-1 1 0 0,-1-1 0 0 0,-1-1-1 0 0,1 0 1 0 0,-1-2 0 0 0,-1 1-1 0 0,1-2 1 0 0,-1 0-1 0 0,-1-1 1 0 0,0 0 0 0 0,-1-2-1 0 0,0 1 1 0 0,0-1 0 0 0,-2-1-1 0 0,0 0 1 0 0,5-9-145 0 0,57-67 220 0 0,-5-2 0 0 0,-4-4 0 0 0,8-22-220 0 0,-72 118-3 0 0,0 1 0 0 0,0-1-1 0 0,0 0 1 0 0,1 1 0 0 0,-1-1 0 0 0,0 0-1 0 0,0 1 1 0 0,1-1 0 0 0,-1 0 0 0 0,0 0-1 0 0,1 1 1 0 0,-1-1 0 0 0,0 0 0 0 0,1 0-1 0 0,-1 1 1 0 0,0-1 0 0 0,1 0 0 0 0,-1 0-1 0 0,1 0 1 0 0,-1 0 0 0 0,0 0 0 0 0,1 0-1 0 0,-1 1 1 0 0,1-1 0 0 0,-1 0 0 0 0,1 0-1 0 0,-1 0 1 0 0,0 0 0 0 0,1-1 0 0 0,-1 1-1 0 0,1 0 1 0 0,-1 0 0 0 0,0 0 0 0 0,1 0-1 0 0,-1 0 1 0 0,1 0 0 0 0,-1-1 0 0 0,0 1-1 0 0,1 0 1 0 0,-1 0 0 0 0,0-1 0 0 0,1 1-1 0 0,-1 0 1 0 0,0 0 0 0 0,1-1 3 0 0,0 10 9 0 0,1 13 12 0 0,1 0 1 0 0,1 0-1 0 0,1 0 0 0 0,1-1 1 0 0,0 0-1 0 0,2 0 0 0 0,0 0 1 0 0,2-1-1 0 0,0-1 0 0 0,1 0 1 0 0,1 0-1 0 0,0-1 0 0 0,2 0 1 0 0,0-1-1 0 0,1-1 0 0 0,1 0 1 0 0,0-1-1 0 0,1-1 0 0 0,18 12-21 0 0,-33-25-31 0 0,-1 0-1 0 0,0-1 1 0 0,0 1 0 0 0,1 0-1 0 0,-1 0 1 0 0,0-1-1 0 0,1 1 1 0 0,-1-1 0 0 0,1 0-1 0 0,-1 1 1 0 0,1-1-1 0 0,-1 0 1 0 0,1 0-1 0 0,-1 0 1 0 0,1 0 0 0 0,-1 0-1 0 0,1 0 1 0 0,-1 0-1 0 0,0 0 1 0 0,1-1 0 0 0,-1 1-1 0 0,1 0 1 0 0,-1-1-1 0 0,1 0 1 0 0,-1 1-1 0 0,0-1 1 0 0,1 0 0 0 0,-1 1-1 0 0,0-1 1 0 0,0 0-1 0 0,0 0 1 0 0,0 0 0 0 0,1 0-1 0 0,-1 0 1 0 0,-1 0-1 0 0,1-1 1 0 0,0 1-1 0 0,0 0 1 0 0,0 0 0 0 0,-1-1-1 0 0,1 1 1 0 0,0 0-1 0 0,-1-1 1 0 0,1 1 0 0 0,-1-1-1 0 0,0 1 1 0 0,1-1-1 0 0,-1 1 1 0 0,0-1-1 0 0,0 1 1 0 0,0-1 0 0 0,0 0 31 0 0,0-26-2639 0 0,0 13-2733 0 0,0 4-5559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7962 0 0,'0'0'2311'0'0,"0"0"-772"0"0,0 0-462 0 0,0 0-200 0 0,0 0-33 0 0,0 0 96 0 0,0 0 63 0 0,0 0-11 0 0,0 0-56 0 0,0 0-57 0 0,0 0-39 0 0,0 0-56 0 0,0 0-42 0 0,35-9-77 0 0,109-29-74 0 0,-8 22 779 0 0,207 5-105 0 0,-256 4-1078 0 0,-86 7-137 0 0,-1 0 51 0 0,-58-47 1489 0 0,-211-105-1393 0 0,268 151-235 0 0,0 1-1 0 0,0 0 1 0 0,0 0 0 0 0,0 0 0 0 0,1 0-1 0 0,-1-1 1 0 0,0 1 0 0 0,0 0 0 0 0,0-1-1 0 0,1 1 1 0 0,-1 0 0 0 0,0-1 0 0 0,0 1-1 0 0,1-1 1 0 0,-1 0 0 0 0,1 1 0 0 0,-1-1-1 0 0,0 1 1 0 0,1-1 0 0 0,-1 0 0 0 0,1 0-1 0 0,-1 1 1 0 0,1-1 0 0 0,0 0 0 0 0,-1 0 0 0 0,1 1-1 0 0,0-1 1 0 0,-1 0 0 0 0,1 0 0 0 0,0 0-1 0 0,0 0 1 0 0,0 1 0 0 0,0-1 0 0 0,0 0-1 0 0,0 0 1 0 0,0 0 0 0 0,0 0 0 0 0,0 0-1 0 0,0 1 1 0 0,0-1 0 0 0,1 0 0 0 0,-1 0-1 0 0,0 0 1 0 0,1 1 0 0 0,-1-1 0 0 0,0 0-1 0 0,1 0 1 0 0,-1 1 0 0 0,1-1 0 0 0,-1 0-1 0 0,1 1 1 0 0,-1-1 0 0 0,1 0 0 0 0,0 1-1 0 0,-1-1 1 0 0,2 0 38 0 0,53-2-5506 0 0,-45 3 2610 0 0,9 0-8869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4121 0 0,'0'0'2667'0'0,"0"0"-682"0"0,0 0-240 0 0,0 0 30 0 0,0 0-2 0 0,0 0-149 0 0,0 0-274 0 0,0 0-305 0 0,0 0-258 0 0,0 0-144 0 0,0 0-103 0 0,0 0-75 0 0,0 0-34 0 0,3 0-23 0 0,192 3 4483 0 0,113-3-3388 0 0,-266 4-1415 0 0,-37-4-628 0 0,-4 0-3409 0 0,-4 0-901 0 0,1 0-3110 0 0,0 0-2582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5905 0 0,'0'0'2487'0'0,"0"0"-793"0"0,0 0-392 0 0,0 0-45 0 0,0 0 12 0 0,0 0-6 0 0,0 0-40 0 0,0 0-137 0 0,0 0-123 0 0,0 0-85 0 0,0 0-117 0 0,0 0-105 0 0,7 0-39 0 0,36 0 499 0 0,31 29 2346 0 0,49-3-1880 0 0,71-33-304 0 0,-160 6-1085 0 0,-34 2-4995 0 0,-4-4-3958 0 0,4 2-3117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55 0 0 0,'0'0'1386'0'0,"0"0"419"0"0,0 0 406 0 0,0 0 335 0 0,0 0 68 0 0,0 0-220 0 0,0 0-389 0 0,0 0-396 0 0,0 0-334 0 0,0 0-227 0 0,0 0-114 0 0,3 9 1372 0 0,-59 67 634 0 0,-25 78-1713 0 0,56-106-1057 0 0,-1-2-1 0 0,-2-1 0 0 0,-27 31-169 0 0,2 0 60 0 0,-107 117-162 0 0,136-174-1621 0 0,16-21-3405 0 0,4-8-5402 0 0,3 6 1145 0 0</inkml:trace>
  <inkml:trace contextRef="#ctx0" brushRef="#br0" timeOffset="368.147">39 0 8578 0 0,'0'0'2007'0'0,"0"0"-412"0"0,0 0-432 0 0,0 0-68 0 0,0 0 144 0 0,0 0 48 0 0,0 0-134 0 0,0 0-255 0 0,0 0-259 0 0,0 0-173 0 0,0 0-47 0 0,0 0-6 0 0,0 0 26 0 0,-8 9 49 0 0,-21 32 23 0 0,29-38-454 0 0,-1-1 1 0 0,1 1-1 0 0,-1 0 0 0 0,1-1 0 0 0,0 1 0 0 0,0 0 1 0 0,0 0-1 0 0,1-1 0 0 0,-1 1 0 0 0,0 0 0 0 0,1-1 1 0 0,0 1-1 0 0,0 0 0 0 0,0-1 0 0 0,0 1 0 0 0,0-1 1 0 0,0 0-1 0 0,1 1 0 0 0,-1-1 0 0 0,1 0 0 0 0,0 0 1 0 0,-1 0-1 0 0,2 2-57 0 0,3 3 222 0 0,24 32 376 0 0,2-1 1 0 0,1-2 0 0 0,2-2-1 0 0,2-1 1 0 0,37 26-599 0 0,-28-23 195 0 0,-2 3 1 0 0,-1 1 0 0 0,-2 1-1 0 0,0 5-195 0 0,50 78 186 0 0,-80-108-4542 0 0,-16-26 372 0 0,3 2-1602 0 0,-1 0-6305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2489 0 0,'0'0'2060'0'0,"0"0"-776"0"0,0 0-110 0 0,0 0 235 0 0,0 0 108 0 0,0 0-45 0 0,0 0-221 0 0,0 0-344 0 0,0 0-254 0 0,0 0-155 0 0,0 0-70 0 0,0 0-32 0 0,-8 11-9 0 0,-25 35-9 0 0,32-45-298 0 0,0 0-1 0 0,0 0 0 0 0,1 0 0 0 0,-1 0 0 0 0,0 1 0 0 0,0-1 0 0 0,1 0 0 0 0,-1 1 0 0 0,0-1 0 0 0,1 0 0 0 0,0 1 1 0 0,-1-1-1 0 0,1 1 0 0 0,0-1 0 0 0,0 1 0 0 0,-1-1 0 0 0,1 1 0 0 0,0-1 0 0 0,1 1 0 0 0,-1-1 0 0 0,0 1 0 0 0,0-1 1 0 0,1 0-1 0 0,-1 1 0 0 0,0-1 0 0 0,1 1 0 0 0,0-1 0 0 0,-1 0 0 0 0,1 1 0 0 0,0-1 0 0 0,-1 0 0 0 0,1 0 0 0 0,0 1 1 0 0,0-1-1 0 0,0 0 0 0 0,0 0 0 0 0,0 0 0 0 0,1 0 0 0 0,-1 0 0 0 0,0-1 0 0 0,0 1 0 0 0,1 0 0 0 0,-1 0 0 0 0,0-1 1 0 0,1 1-1 0 0,-1-1 0 0 0,1 1 0 0 0,-1-1 0 0 0,0 0 0 0 0,1 0 0 0 0,-1 1 0 0 0,1-1 0 0 0,-1 0 0 0 0,1 0 0 0 0,-1 0 0 0 0,1-1 1 0 0,-1 1-1 0 0,1 0 0 0 0,-1 0 0 0 0,1-1 0 0 0,-1 1 0 0 0,0-1 0 0 0,1 1 0 0 0,-1-1 0 0 0,0 0 0 0 0,1 0 0 0 0,-1 1 1 0 0,0-1-1 0 0,1-1-79 0 0,4-3 155 0 0,0-1 0 0 0,0 0-1 0 0,0 0 1 0 0,-1-1 0 0 0,0 0 0 0 0,0 0 0 0 0,-1 0 0 0 0,0 0 0 0 0,0-1 0 0 0,-1 1 0 0 0,3-8-155 0 0,-7 15 4 0 0,1 0 1 0 0,-1 1-1 0 0,1-1 0 0 0,-1 0 1 0 0,1 0-1 0 0,-1 0 1 0 0,1 0-1 0 0,-1 0 0 0 0,1 0 1 0 0,0 0-1 0 0,-1 0 0 0 0,1 0 1 0 0,-1 0-1 0 0,1 0 0 0 0,-1 0 1 0 0,1-1-1 0 0,-1 1 0 0 0,1 0 1 0 0,-1 0-1 0 0,1 0 1 0 0,0-1-1 0 0,-1 1 0 0 0,1 0 1 0 0,-1 0-1 0 0,1-1 0 0 0,0 1 1 0 0,-1 0-1 0 0,1-1 0 0 0,0 1 1 0 0,0 0-1 0 0,-1-1 1 0 0,1 1-1 0 0,0 0 0 0 0,0-1 1 0 0,-1 1-1 0 0,1-1 0 0 0,0 1 1 0 0,0-1-1 0 0,0 1 0 0 0,0-1 1 0 0,-1 1-1 0 0,1 0 0 0 0,0-1 1 0 0,0 1-1 0 0,0-1 1 0 0,0 1-1 0 0,0-1 0 0 0,0 1 1 0 0,1-1-1 0 0,-1 1 0 0 0,0-1 1 0 0,0 1-1 0 0,0-1 0 0 0,0 1 1 0 0,0 0-5 0 0,-31 29 225 0 0,26-25-218 0 0,4-3-1 0 0,-1 0-1 0 0,0 0 0 0 0,1 0 0 0 0,-1 0 0 0 0,1 0 0 0 0,-1 0 0 0 0,1 0 0 0 0,-1 1 0 0 0,1-1 1 0 0,0 1-1 0 0,0-1 0 0 0,0 1 0 0 0,0-1 0 0 0,0 1 0 0 0,0 0 0 0 0,0-1 0 0 0,0 1 0 0 0,1 0 1 0 0,-1 0-1 0 0,1 0 0 0 0,-1-1 0 0 0,1 1 0 0 0,0 0 0 0 0,0 0 0 0 0,0 0 0 0 0,0 0 0 0 0,0 0 0 0 0,0 0 1 0 0,0 0-1 0 0,0 0 0 0 0,1 0-5 0 0,11-1 113 0 0,3 10-1574 0 0,-14-2-898 0 0,0-1-5478 0 0,-1-3-3643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7186 0 0,'0'0'2544'0'0,"0"0"-769"0"0,0 0-181 0 0,0 0 65 0 0,0 0-1 0 0,0 0-172 0 0,0 0-333 0 0,0 0-341 0 0,0 0-223 0 0,0 0-155 0 0,0 0-90 0 0,0 0-97 0 0,0 0-74 0 0,-3 3-46 0 0,-36 59 353 0 0,38-54 47 0 0,10-16 194 0 0,67-84 574 0 0,-107 108-551 0 0,-11 20-749 0 0,42-35-41 0 0,0-1 1 0 0,0 0-31 0 0,0 0 0 0 0,26-4-536 0 0,-1-5-1887 0 0,-13 3-4755 0 0,-3 2-4616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0 0 0,'0'0'3395'0'0,"0"0"-1259"0"0,0 0-369 0 0,0 0 128 0 0,0 0 129 0 0,0 0-2 0 0,0 0-274 0 0,0 0-385 0 0,0 0-289 0 0,0 0-209 0 0,0 0-123 0 0,0 0-83 0 0,0 0-67 0 0,11 12 945 0 0,-65 123 505 0 0,35-100-1900 0 0,2 0 0 0 0,2 1 0 0 0,1 1 0 0 0,1 0 0 0 0,-1 15-142 0 0,11-43 29 0 0,2-1 1 0 0,-1 0-1 0 0,1 0 1 0 0,1 1 0 0 0,-1-1-1 0 0,2 0 1 0 0,-1 1-1 0 0,1-1 1 0 0,0 0-1 0 0,1 1 1 0 0,-1-1 0 0 0,2 0-1 0 0,-1 0 1 0 0,1 0-1 0 0,1-1 1 0 0,2 6-30 0 0,0-6 77 0 0,1 0 0 0 0,0-1 0 0 0,0 0 0 0 0,0 0 0 0 0,1 0 0 0 0,0-1 0 0 0,0 0 0 0 0,0-1 0 0 0,1 0 0 0 0,-1 0 0 0 0,1-1 0 0 0,0 0 0 0 0,0 0 0 0 0,0-1 0 0 0,1 0 1 0 0,-1-1-1 0 0,1 0 0 0 0,-1 0 0 0 0,0-1 0 0 0,1-1 0 0 0,-1 1 0 0 0,1-1 0 0 0,-1-1 0 0 0,0 0 0 0 0,8-2-77 0 0,-6 1-235 0 0,0 0 1 0 0,-1-1-1 0 0,1 0 0 0 0,-1 0 1 0 0,0-1-1 0 0,0-1 1 0 0,0 1-1 0 0,-1-2 1 0 0,6-4 234 0 0,13-23-3186 0 0,-15 9-6529 0 0,-11 22 8017 0 0,0-4-8562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3465 0 0,'0'0'3250'0'0,"0"0"-1142"0"0,0 0-505 0 0,0 0-52 0 0,0 0 28 0 0,0 0-12 0 0,0 0-136 0 0,0 0-245 0 0,0 0-311 0 0,0 0-259 0 0,0 0-140 0 0,0 0-53 0 0,0-5 18 0 0,1 1-348 0 0,1 0 0 0 0,-1 1 0 0 0,1-1 1 0 0,-1 0-1 0 0,1 1 0 0 0,0-1 0 0 0,0 1 0 0 0,1 0 0 0 0,-1 0 0 0 0,1 0 1 0 0,0 0-1 0 0,-1 0 0 0 0,1 0 0 0 0,1 1 0 0 0,-1-1 0 0 0,0 1 0 0 0,0 0 1 0 0,1 0-1 0 0,3-1-93 0 0,268-222 2752 0 0,-223 188-2522 0 0,-27 70-117 0 0,45 109 485 0 0,-55-102-428 0 0,30 69 308 0 0,-43-98-417 0 0,2 4-1814 0 0,3-11-4889 0 0,-3-4-5209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20 181 856 0 0,'0'0'2617'0'0,"0"0"-782"0"0,0 0-198 0 0,0 0 199 0 0,0 0 143 0 0,0 0 70 0 0,0 0-158 0 0,0 0-262 0 0,0 0-277 0 0,0 0-318 0 0,0 0-261 0 0,0 0-211 0 0,-5 0-166 0 0,-10 0-6 0 0,24 0 597 0 0,221 7 1751 0 0,-29 26-2243 0 0,-122-22 1661 0 0,-95-37-2086 0 0,-52-50 310 0 0,-41-6 124 0 0,89 45-311 0 0,19 37-191 0 0,1 0-13 0 0,0 0 20 0 0,0 0-19 0 0,0 0-12 0 0,-1 0 5 0 0,16-7-4481 0 0,-8 7 3551 0 0,15-1-7960 0 0,-11-2-3171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43 106 6937 0 0,'0'0'2880'0'0,"0"0"-1303"0"0,0 0-616 0 0,0 0-13 0 0,0 0 171 0 0,0 0 81 0 0,0 0-141 0 0,0 0-246 0 0,0 0-234 0 0,0 0-93 0 0,0 0-40 0 0,0 0-38 0 0,0 0-42 0 0,-6 23-50 0 0,-18 69-36 0 0,12 28 694 0 0,13-97-848 0 0,-1-19-78 0 0,-1 1-1 0 0,1-1 1 0 0,0 0-1 0 0,0 0 1 0 0,0 0-1 0 0,0 1 1 0 0,1-1-1 0 0,0 0 1 0 0,0 0-1 0 0,0 0 1 0 0,0 0-1 0 0,1 0 1 0 0,-1 0-1 0 0,1 0 1 0 0,0-1-1 0 0,0 1 1 0 0,1-1-1 0 0,-1 1 1 0 0,1-1-1 0 0,-1 0 1 0 0,1 0-1 0 0,0 0 0 0 0,0 0 1 0 0,1 0-1 0 0,-1-1 1 0 0,1 1-1 0 0,-1-1 1 0 0,1 0-1 0 0,0 0 1 0 0,-1 0-1 0 0,1-1 1 0 0,0 1-1 0 0,0-1 1 0 0,0 0-1 0 0,1 0 1 0 0,-1-1-1 0 0,0 1 1 0 0,0-1-1 0 0,0 0 1 0 0,0 0-1 0 0,1 0 1 0 0,-1 0-1 0 0,0-1 1 0 0,0 0-1 0 0,0 0 1 0 0,1 0-48 0 0,19-14 168 0 0,-1-2 0 0 0,0 0 1 0 0,-1-2-1 0 0,-1 0 1 0 0,0-1-1 0 0,2-6-168 0 0,23-21 67 0 0,85-82-5 0 0,53-36-56 0 0,-184 166-7 0 0,-1-1 0 0 0,1 1 0 0 0,0-1 0 0 0,-1 1 0 0 0,1-1 0 0 0,0 1-1 0 0,-1 0 1 0 0,1-1 0 0 0,0 1 0 0 0,0-1 0 0 0,0 1 0 0 0,0 0 0 0 0,-1-1 0 0 0,1 1 0 0 0,0 0-1 0 0,0-1 1 0 0,0 1 0 0 0,0 0 0 0 0,0-1 0 0 0,0 1 0 0 0,1-1 0 0 0,-1 1 0 0 0,0 0-1 0 0,0-1 1 0 0,0 1 0 0 0,1-1 0 0 0,-1 1 0 0 0,0 0 0 0 0,1-1 0 0 0,-1 1 0 0 0,0-1 0 0 0,1 1-1 0 0,-1-1 1 0 0,1 1 0 0 0,-1-1 0 0 0,0 1 0 0 0,1-1 0 0 0,-1 0 0 0 0,1 1 0 0 0,0-1-1 0 0,-1 0 1 0 0,1 1 0 0 0,-1-1 0 0 0,1 0 0 0 0,-1 0 0 0 0,1 1 0 0 0,0-1 0 0 0,-1 0 0 0 0,1 0-1 0 0,0 0 1 0 0,-1 0 0 0 0,1 0 0 0 0,0 0 0 0 0,-1 0 0 0 0,1 0 0 0 0,-1 0 0 0 0,1 0 0 0 0,0 0-1 0 0,-1-1 1 0 0,1 1 0 0 0,0 0 0 0 0,-1 0 0 0 0,1-1 0 0 0,-1 1 1 0 0,-1 18 65 0 0,-23 398 283 0 0,19-309-542 0 0,-5-1 0 0 0,-4 0 0 0 0,-4-1 0 0 0,-5-1 1 0 0,-5-1-1 0 0,-24 56 194 0 0,44-142-25 0 0,0-1 1 0 0,0 1-1 0 0,-2-2 0 0 0,0 1 1 0 0,0-1-1 0 0,-2 0 1 0 0,-5 5 24 0 0,12-15 13 0 0,0 0 0 0 0,0-1 0 0 0,0 1 0 0 0,0-1 1 0 0,-1 0-1 0 0,0 0 0 0 0,1-1 0 0 0,-1 0 1 0 0,-1 0-1 0 0,1 0 0 0 0,0-1 0 0 0,-1 1 0 0 0,1-2 1 0 0,-1 1-1 0 0,0-1 0 0 0,1 0 0 0 0,-1 0 0 0 0,0-1 1 0 0,0 0-1 0 0,0 0 0 0 0,-2-1-13 0 0,4-1 9 0 0,0-1-1 0 0,1 0 1 0 0,-1 0-1 0 0,1-1 1 0 0,0 1-1 0 0,0-1 1 0 0,0 0-1 0 0,0 0 1 0 0,1 0-1 0 0,0-1 1 0 0,0 1-1 0 0,0-1 1 0 0,0 0-1 0 0,1 0 1 0 0,-1 0-1 0 0,1 0 1 0 0,1 0 0 0 0,-1 0-1 0 0,1 0 1 0 0,-1-1-1 0 0,2 1 1 0 0,-1-1-1 0 0,1 1 1 0 0,-1-1-1 0 0,2 1 1 0 0,-1-1-1 0 0,0 1 1 0 0,1-1-1 0 0,0 1 1 0 0,0 0-1 0 0,1-2-8 0 0,-1-11 47 0 0,3-11-68 0 0,1 2 0 0 0,2-1 0 0 0,1 1 0 0 0,1 0 1 0 0,1 0-1 0 0,2 1 0 0 0,0 1 0 0 0,2 0 0 0 0,1 0 0 0 0,1 2 0 0 0,0 0 0 0 0,2 1 1 0 0,1 0-1 0 0,20-17 21 0 0,-30 29-98 0 0,29-40-2571 0 0,-26 33-1169 0 0,-2 0-3712 0 0,-5 9-2403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4329 0 0,'0'0'3414'0'0,"0"0"-1422"0"0,0 0-473 0 0,0 0 2 0 0,0 0-69 0 0,0 0-184 0 0,0 0-257 0 0,0 0-267 0 0,0 0-177 0 0,0 0-140 0 0,0 0-70 0 0,0 0-63 0 0,0 0-69 0 0,-7 6-34 0 0,-22 16-38 0 0,29-22-125 0 0,0 0-1 0 0,0 0 0 0 0,1 0 1 0 0,-1 0-1 0 0,0 0 1 0 0,0 0-1 0 0,1 0 0 0 0,-1 0 1 0 0,0 0-1 0 0,1 0 1 0 0,-1 0-1 0 0,0 0 0 0 0,0 0 1 0 0,0 0-1 0 0,1 0 0 0 0,-1 0 1 0 0,0 1-1 0 0,0-1 1 0 0,1 0-1 0 0,-1 0 0 0 0,0 0 1 0 0,0 0-1 0 0,0 1 1 0 0,0-1-1 0 0,1 0 0 0 0,-1 0 1 0 0,0 0-1 0 0,0 1 1 0 0,0-1-1 0 0,0 0 0 0 0,0 0 1 0 0,0 1-1 0 0,1-1 1 0 0,-1 0-1 0 0,0 0 0 0 0,0 1 1 0 0,0-1-1 0 0,0 0 1 0 0,0 1-28 0 0,1-2 151 0 0,80-58 2153 0 0,-173 124-993 0 0,131-67-2029 0 0,-26-1-636 0 0,-4 2-2613 0 0,-7 1-4331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6609 0 0,'0'0'2240'0'0,"0"0"-703"0"0,0 0-110 0 0,0 0 146 0 0,0 0 18 0 0,0 0-106 0 0,0 0-317 0 0,0 0-345 0 0,0 0-249 0 0,0 0-190 0 0,0 0-113 0 0,0 0-59 0 0,-4 1-4 0 0,-22 23 346 0 0,11 2-101 0 0,36-38 561 0 0,24-15 19 0 0,-42 26-219 0 0,-19 10-1125 0 0,13-4-2333 0 0,7-5-4097 0 0,-1 0-4260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5649 0 0,'0'0'1726'0'0,"0"0"-124"0"0,0 0 37 0 0,0 0 76 0 0,0 0 4 0 0,0 0-216 0 0,0 0-322 0 0,0 0-270 0 0,0 0-184 0 0,0 0-88 0 0,0 0 16 0 0,0 0 22 0 0,0 0-16 0 0,7-6-20 0 0,-3 2-514 0 0,1 1 0 0 0,-1-1 0 0 0,1 1 0 0 0,0 0 0 0 0,-1 1 0 0 0,1-1 0 0 0,1 1 0 0 0,-1 0 0 0 0,0 0 0 0 0,1 0 0 0 0,-1 1 0 0 0,0 0 0 0 0,1 0 0 0 0,0 0 0 0 0,3 1-127 0 0,188 11 2398 0 0,-1-4-1672 0 0,-137-14-844 0 0,-50-24-3338 0 0,-10 12-1527 0 0,1 10-2129 0 0,0 2-3893 0 0</inkml:trace>
  <inkml:trace contextRef="#ctx0" brushRef="#br0" timeOffset="10556.734">398 111 0 0 0,'-6'-41'0'0'0,"-6"8"4176"0"0,-8-4 10472 0 0,20 37-14329 0 0,0 0 5 0 0,0 0-5 0 0,0 0-18 0 0,0 0-26 0 0,0 0-19 0 0,0 0-18 0 0,0 0-19 0 0,0 0-16 0 0,0 0-31 0 0,0 0-15 0 0,0 0 7 0 0,0 0-1 0 0,0 0 4 0 0,0 0-1 0 0,0 0 1 0 0,0 0 16 0 0,0 0-4 0 0,0 0 19 0 0,0 0-7 0 0,0 0-10 0 0,-9 45 920 0 0,-25 297 479 0 0,10-170-1265 0 0,15-53-26 0 0,9-98-236 0 0,0-20-51 0 0,0-1 8 0 0,0 0-4 0 0,0 0-13 0 0,0 0 14 0 0,0 0-9 0 0,0 0 4 0 0,0 0-14 0 0,0 0 1 0 0,0 0 24 0 0,0 0 13 0 0,0 0-14 0 0,0 0-11 0 0,0 0-18 0 0,0 0 19 0 0,0 0-12 0 0,0 0-5 0 0,0 0 4 0 0,0 29 47 0 0,0-29-29 0 0,0 0 1 0 0,0 0-25 0 0,0-1-3723 0 0,0-2 2309 0 0,0-1-6428 0 0,0 1-3965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77 262 0 0 0,'0'0'0'0'0,"0"-1"1"0"0,0 1-1 0 0,0 0 1 0 0,1-1-1 0 0,-1 1 1 0 0,0-1-1 0 0,0 1 1 0 0,0-1-1 0 0,0 1 1 0 0,0-1-1 0 0,0 1 1 0 0,0-1-1 0 0,0 1 1 0 0,0-1-1 0 0,-1 1 1 0 0,1 0-1 0 0,0-1 1 0 0,0 1-1 0 0,0-1 1 0 0,0 1-1 0 0,-1-1 1 0 0,1 1-1 0 0,0 0 1 0 0,-1-1-1 0 0,1 1 1 0 0,0 0-1 0 0,0-1 1 0 0,-1 1-1 0 0,1 0 0 0 0,-1-1 1 0 0,1 1-1 0 0,0 0 1 0 0,-1 0-1 0 0,1-1 1 0 0,-1 1-1 0 0,1 0 1 0 0,0 0-1 0 0,-1 0 1 0 0,1 0-1 0 0,-1 0 1 0 0,1-1-1 0 0,-1 1 1 0 0,1 0-1 0 0,-1 0 1 0 0,1 0-1 0 0,-1 0 1 0 0,1 0-1 0 0,0 0 1 0 0,-1 1-1 0 0,1-1 1 0 0,-1 0-1 0 0,1 0 1 0 0,-1 0-1 0 0,1 0 1 0 0,-1 0-1 0 0,1 1 0 0 0,0-1 1 0 0,-1 0-1 0 0,1 0 1 0 0,-1 1-1 0 0,1-1 1 0 0,0 0-1 0 0,-1 1 1 0 0,1-1-1 0 0,0 0 1 0 0,0 1-1 0 0,-1-1 0 0 0,-6 3 709 0 0,7-5 8638 0 0,9-3-4524 0 0,15 5-2548 0 0,-17 1-2039 0 0,-1-1 1 0 0,0 1-1 0 0,0-1 0 0 0,0-1 0 0 0,1 1 1 0 0,-1-1-1 0 0,0 0 0 0 0,0-1 0 0 0,0 1 0 0 0,0-1 1 0 0,0 0-1 0 0,-1-1 0 0 0,1 1 0 0 0,-1-1 1 0 0,1 0-1 0 0,0-1-236 0 0,8-5 144 0 0,1-1 1 0 0,-2-1-1 0 0,1 0 1 0 0,-2-1-1 0 0,1 0 0 0 0,-2-1 1 0 0,1 0-1 0 0,-2-1 1 0 0,0 0-1 0 0,-1 0 1 0 0,0-1-1 0 0,-1-1 1 0 0,2-4-145 0 0,1-19 705 0 0,-11 38-560 0 0,0 1-1 0 0,0 0-34 0 0,0 0-49 0 0,-28 77-76 0 0,23-55 44 0 0,1 1 0 0 0,1 0-1 0 0,1 0 1 0 0,1 0 0 0 0,1 0-1 0 0,1 1 1 0 0,1-1 0 0 0,4 18-29 0 0,57 339 213 0 0,-57-329-204 0 0,-3 0 0 0 0,-1 1-1 0 0,-3 0 1 0 0,-3 6-9 0 0,2-39-1 0 0,-2 0 0 0 0,0 0 1 0 0,-1-1-1 0 0,-1 1 0 0 0,-1-1 0 0 0,0 0 1 0 0,-7 10 0 0 0,9-19 0 0 0,-1 0 0 0 0,0-1 1 0 0,-1 0-1 0 0,1 0 1 0 0,-2 0-1 0 0,1-1 0 0 0,-1 0 1 0 0,0 0-1 0 0,-1-1 1 0 0,1 0-1 0 0,-1 0 0 0 0,0-1 1 0 0,-1 0-1 0 0,1-1 1 0 0,-1 0-1 0 0,0-1 0 0 0,0 0 1 0 0,0 0-1 0 0,-1-1 1 0 0,1 0-1 0 0,-1-1 1 0 0,1 0-1 0 0,-4-1 0 0 0,8 1 11 0 0,0-1 1 0 0,0 1-1 0 0,0-1 1 0 0,0 0-1 0 0,-1-1 1 0 0,1 1-1 0 0,0-1 1 0 0,0-1-1 0 0,0 1 1 0 0,0-1-1 0 0,1 0 1 0 0,-1 0-1 0 0,0-1 1 0 0,1 1-1 0 0,0-1 1 0 0,-1-1-1 0 0,1 1 1 0 0,0-1-1 0 0,1 1 1 0 0,-1-2-1 0 0,0 0-11 0 0,3 1 4 0 0,1 0-1 0 0,0-1 0 0 0,0 1 0 0 0,0-1 0 0 0,0 1 1 0 0,1-1-1 0 0,0 1 0 0 0,0-1 0 0 0,0 1 1 0 0,0-1-1 0 0,1 1 0 0 0,0-1 0 0 0,0 1 0 0 0,0-1 1 0 0,0 1-1 0 0,1 0 0 0 0,0-1 0 0 0,0 1 1 0 0,0 0-1 0 0,0 0 0 0 0,0 0 0 0 0,1 1 0 0 0,0-1 1 0 0,2-2-4 0 0,177-194 385 0 0,-165 183-310 0 0,1-4 14 0 0,0 1 0 0 0,2 1 1 0 0,0 1-1 0 0,1 1 1 0 0,1 0-1 0 0,0 2 0 0 0,1 1 1 0 0,1 0-1 0 0,0 2 0 0 0,1 1 1 0 0,20-7-90 0 0,-38 16 16 0 0,0 0 0 0 0,0 1 0 0 0,0 0 0 0 0,0 0 1 0 0,1 0-1 0 0,-1 1 0 0 0,0 0 0 0 0,0 0 0 0 0,0 1 1 0 0,1 0-1 0 0,-1 0 0 0 0,0 1 0 0 0,0 0 0 0 0,0 0 1 0 0,-1 1-1 0 0,1 0 0 0 0,-1 0 0 0 0,1 0 0 0 0,-1 1 0 0 0,0 0 1 0 0,0 0-1 0 0,0 0 0 0 0,-1 1 0 0 0,0 0 0 0 0,0 0 1 0 0,0 1-1 0 0,0-1 0 0 0,3 7-16 0 0,39 78 313 0 0,-47-89-293 0 0,0-1 7 0 0,0 0-2 0 0,0 0 22 0 0,0 0-4 0 0,0 0 3 0 0,-11-15-51 0 0,-5 0-725 0 0,-18-21-1194 0 0,16 10-6550 0 0,12 15-3292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6577 0 0,'0'0'875'0'0,"0"0"-117"0"0,0 0 270 0 0,0 0 328 0 0,0 0 170 0 0,0 0 42 0 0,0 0-150 0 0,0 0-145 0 0,0 0-88 0 0,0 0-156 0 0,0 0-122 0 0,0 0-92 0 0,0 0-64 0 0,22-7-62 0 0,70-23-59 0 0,-20-14 414 0 0,-26 4-603 0 0,-2-2 1 0 0,-1-2-1 0 0,-3-1 1 0 0,-2-2-1 0 0,-1-2 1 0 0,21-40-442 0 0,-44 77 208 0 0,-14 34-22 0 0,-1 1-75 0 0,2 4 4 0 0,0 19 16 0 0,2-1 0 0 0,1 1 1 0 0,3-1-1 0 0,8 23-131 0 0,34 70 103 0 0,-48-136-881 0 0,9 14 2539 0 0,-5-11-3619 0 0,0-3-3298 0 0,0-2-4626 0 0,-3 0-1731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8210 0 0,'0'0'1479'0'0,"0"0"-324"0"0,0 0 76 0 0,0 0 180 0 0,0 0 100 0 0,0 0-60 0 0,0 0-267 0 0,0 0-289 0 0,0 0-182 0 0,0 0-90 0 0,0 0-64 0 0,0 0-14 0 0,7 3 1352 0 0,-36 26-1355 0 0,-17 12-366 0 0,46-41-188 0 0,0 0 12 0 0,0 0-6 0 0,0 0-5 0 0,0 0 16 0 0,0 0 2 0 0,7-1 64 0 0,0 0 0 0 0,0-1 0 0 0,-1 1 0 0 0,1-2 0 0 0,0 1 0 0 0,-1-1 1 0 0,0 0-1 0 0,0 0 0 0 0,0-1 0 0 0,0 0 0 0 0,0 0 0 0 0,0 0-71 0 0,39-23 367 0 0,-148 111 1066 0 0,89-53-3513 0 0,19-24-2123 0 0,6-4-4091 0 0,-5-3-2995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7898 0 0,'0'0'1376'0'0,"0"0"32"0"0,0 0 279 0 0,0 0 191 0 0,0 0-14 0 0,0 0-299 0 0,0 0-357 0 0,0 0-260 0 0,0 0-206 0 0,0 0-143 0 0,0 0-95 0 0,0 0-62 0 0,0 0-63 0 0,-9 3-29 0 0,-46 20 246 0 0,34-6 169 0 0,20-16-742 0 0,0-1-62 0 0,49 3-92 0 0,14-25 294 0 0,-120 48 897 0 0,44-20-873 0 0,2 1-771 0 0,32-5-1106 0 0,-4-2-1108 0 0,-7 0-3764 0 0,-2 0-4964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9434 0 0,'0'0'1624'0'0,"0"0"-469"0"0,0 0-336 0 0,0 0-108 0 0,0 0 77 0 0,0 0 94 0 0,0 0 50 0 0,0 0-27 0 0,0 0-119 0 0,0 0-111 0 0,0 0-115 0 0,0 0-83 0 0,26 0-50 0 0,131 0 350 0 0,37 1 828 0 0,-192-2-1586 0 0,0 1-1 0 0,-1 0 1 0 0,1 0 0 0 0,0 0-1 0 0,0 0 1 0 0,-1 0 0 0 0,1 0-1 0 0,0 0 1 0 0,0 0 0 0 0,-1 1-1 0 0,1-1 1 0 0,0 1 0 0 0,-1-1 0 0 0,1 1-1 0 0,0 0 1 0 0,-1 0 0 0 0,1-1-1 0 0,-1 1 1 0 0,1 0 0 0 0,-1 1-1 0 0,0-1 1 0 0,1 0 0 0 0,-1 0 0 0 0,0 0-1 0 0,0 1 1 0 0,0-1 0 0 0,0 1-1 0 0,0-1 1 0 0,0 1 0 0 0,0-1-1 0 0,0 1 1 0 0,0-1 0 0 0,-1 1 0 0 0,1 0-1 0 0,-1-1 1 0 0,1 1 0 0 0,-1 0-1 0 0,0 0 1 0 0,0-1 0 0 0,0 1-1 0 0,0 0 1 0 0,0 0 0 0 0,0-1-1 0 0,0 1 1 0 0,0 0 0 0 0,-1 0 0 0 0,1-1-1 0 0,-1 1 1 0 0,1 0 0 0 0,-1 0-19 0 0,-68 88 522 0 0,46-67-468 0 0,-209 238 231 0 0,225-252-280 0 0,0 0 0 0 0,1 0-1 0 0,1 0 1 0 0,-1 1 0 0 0,1 0-1 0 0,1 0 1 0 0,0 0 0 0 0,0 1 0 0 0,1-1-1 0 0,1 1 1 0 0,0 0 0 0 0,0 0-1 0 0,1 0 1 0 0,0 0 0 0 0,1 0 0 0 0,0 0-1 0 0,2 10-4 0 0,1-17 31 0 0,0 0-1 0 0,1 0 1 0 0,-1 0 0 0 0,1 0-1 0 0,0-1 1 0 0,0 1 0 0 0,0-1-1 0 0,1 0 1 0 0,-1 0-1 0 0,1-1 1 0 0,0 1 0 0 0,-1-1-1 0 0,1 0 1 0 0,0 0 0 0 0,0 0-1 0 0,0-1 1 0 0,1 0-1 0 0,-1 0 1 0 0,0 0 0 0 0,0-1-1 0 0,1 0 1 0 0,-1 0 0 0 0,0 0-1 0 0,1-1 1 0 0,-1 1 0 0 0,0-1-1 0 0,0 0 1 0 0,3-2-31 0 0,168-44 965 0 0,-97 29-958 0 0,-79 18-80 0 0,0 0-11 0 0,0 0-54 0 0,0 0-31 0 0,0 0-18 0 0,0 0-76 0 0,0 0-70 0 0,0 0-136 0 0,-27-4-9598 0 0,25 4 7233 0 0,0 0-7380 0 0</inkml:trace>
  <inkml:trace contextRef="#ctx0" brushRef="#br0" timeOffset="337.88">0 299 9618 0 0,'0'0'2530'0'0,"0"0"-547"0"0,0 0-440 0 0,0 0-255 0 0,0 0-271 0 0,0 0-249 0 0,0 0-183 0 0,0 0-58 0 0,0 0 37 0 0,0 0 80 0 0,0 0 8 0 0,0 0-26 0 0,0 0-30 0 0,23 4-36 0 0,73 8-13 0 0,36-17 782 0 0,127-32-315 0 0,-227 34-1272 0 0,14-1 165 0 0,-15 4-8434 0 0,-31 0 1055 0 0,0-3-2569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5329 0 0,'0'0'1723'0'0,"0"0"-341"0"0,0 0-53 0 0,0 0 146 0 0,0 0 74 0 0,0 0-44 0 0,0 0-139 0 0,0 0-214 0 0,0 0-156 0 0,0 0-94 0 0,0 0-86 0 0,0 0-53 0 0,0 0-39 0 0,33-4-52 0 0,102-14-62 0 0,87-4 1442 0 0,-36 18-2216 0 0,-186 4-61 0 0,0 0-67 0 0,0 0-72 0 0,0 0-60 0 0,0 0-74 0 0,-18-15-8748 0 0,11 12 2593 0 0,3-1 174 0 0</inkml:trace>
  <inkml:trace contextRef="#ctx0" brushRef="#br0" timeOffset="341.405">284 0 4849 0 0,'0'0'1879'0'0,"0"0"-271"0"0,0 0-79 0 0,0 0 83 0 0,0 0-2 0 0,0 0-171 0 0,0 0-187 0 0,0 0-185 0 0,0 0-128 0 0,0 0-59 0 0,0 0-105 0 0,0 0-118 0 0,0 0-78 0 0,5 16-55 0 0,28 102 856 0 0,-31-89-1046 0 0,-1 0-1 0 0,-1 1 1 0 0,-2-1-1 0 0,-1 0 1 0 0,-1 1-1 0 0,-2-2 0 0 0,-8 28-333 0 0,-20 175-220 0 0,38-205-2055 0 0,2-23-1725 0 0,5-5-4117 0 0,-7-2-2184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2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2969 0 0,'0'0'1528'0'0,"0"0"-356"0"0,0 0-70 0 0,0 0 178 0 0,0 0 260 0 0,0 0 155 0 0,0 0-61 0 0,0 0-242 0 0,0 0-317 0 0,0 0-255 0 0,0 0-197 0 0,0 0-87 0 0,0 0 0 0 0,18 3 4124 0 0,62-3-3208 0 0,277-25 526 0 0,-334 24-1844 0 0,-22 1-85 0 0,-1 0 10 0 0,0 0-7 0 0,0 0 29 0 0,0 0 18 0 0,0 0 13 0 0,0 0-8 0 0,0 0 4 0 0,-26 0-4851 0 0,13 0 923 0 0,4 0-1555 0 0,4 0-2612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0 842 0 0 0,'0'0'896'0'0,"0"0"171"0"0,0 0 53 0 0,0 0-113 0 0,0 0-45 0 0,0 0 61 0 0,0 0 137 0 0,0 0 131 0 0,0 0 24 0 0,0 0-90 0 0,0 0-120 0 0,16-3-80 0 0,48-8-105 0 0,2-22 1374 0 0,-40 17-1877 0 0,-2-2-1 0 0,0 0 1 0 0,-1-1-1 0 0,-1-1 1 0 0,-1-1-1 0 0,-1-1 0 0 0,10-14-416 0 0,-22 25 73 0 0,0 1 0 0 0,-1-1 0 0 0,-1 0-1 0 0,0 0 1 0 0,0-1 0 0 0,-1 0 0 0 0,-1 0 0 0 0,0 0-1 0 0,2-10-72 0 0,-6 15 61 0 0,1 6-39 0 0,-1 1 1 0 0,0-1-1 0 0,1 0 0 0 0,-1 1 1 0 0,0-1-1 0 0,0 1 1 0 0,1-1-1 0 0,-1 0 0 0 0,0 1 1 0 0,0-1-1 0 0,0 0 1 0 0,0 1-1 0 0,0-1 0 0 0,0 0 1 0 0,0 1-1 0 0,0-1 1 0 0,0 0-1 0 0,0 1 0 0 0,-1-1 1 0 0,1 0-1 0 0,0 1 1 0 0,0-1-1 0 0,-1 0 0 0 0,1 1 1 0 0,0-1-1 0 0,-1 1 1 0 0,1-1-1 0 0,0 1 0 0 0,-1-1 1 0 0,1 1-1 0 0,-1-1 1 0 0,1 1-1 0 0,-1-1 0 0 0,1 1 1 0 0,-1-1-1 0 0,1 1 1 0 0,-1 0-1 0 0,0-1 0 0 0,1 1 1 0 0,-1 0-1 0 0,1 0 1 0 0,-1-1-1 0 0,0 1 0 0 0,1 0 1 0 0,-1 0-1 0 0,0 0-22 0 0,-18 33 114 0 0,8-5 33 0 0,2 1 0 0 0,1 0 0 0 0,2 0 0 0 0,0 0 1 0 0,2 1-1 0 0,1 0 0 0 0,2 0 0 0 0,1 0 1 0 0,2 22-148 0 0,-1-7 139 0 0,10 198 404 0 0,-11-205-478 0 0,-1-1 0 0 0,-2 0 0 0 0,-1 0-1 0 0,-2 0 1 0 0,-2-1 0 0 0,-1 0 0 0 0,-2 0-65 0 0,-72 177 162 0 0,66-135-964 0 0,17-78 550 0 0,0 0-25 0 0,0 0-45 0 0,0 0-51 0 0,4-11-997 0 0,37-60-6676 0 0,-29 45 1927 0 0,-5 13-128 0 0</inkml:trace>
  <inkml:trace contextRef="#ctx0" brushRef="#br0" timeOffset="383.767">869 783 6785 0 0,'0'0'2801'0'0,"0"0"-1178"0"0,0 0-371 0 0,0 0 51 0 0,-32 20 14 0 0,-102 65-80 0 0,-13 14 1080 0 0,-78 53-324 0 0,216-147-1813 0 0,10-4-175 0 0,-1-1 1 0 0,0 0 0 0 0,1 0-1 0 0,-1 0 1 0 0,0 0 0 0 0,1 1-1 0 0,-1-1 1 0 0,0 0 0 0 0,0 0-1 0 0,1 1 1 0 0,-1-1 0 0 0,0 0-1 0 0,0 0 1 0 0,1 1 0 0 0,-1-1-1 0 0,0 0 1 0 0,0 1 0 0 0,0-1-1 0 0,0 0 1 0 0,1 1 0 0 0,-1-1-1 0 0,0 0 1 0 0,0 1 0 0 0,0-1-1 0 0,0 1 1 0 0,0-1 0 0 0,0 0-1 0 0,0 1 1 0 0,0-1 0 0 0,0 0-1 0 0,0 1 1 0 0,0-1 0 0 0,0 1-1 0 0,0-1 1 0 0,-1 0 0 0 0,1 1-1 0 0,0-1 1 0 0,0 0 0 0 0,0 1-1 0 0,0-1 1 0 0,-1 0 0 0 0,1 0-1 0 0,0 1 1 0 0,0-1 0 0 0,0 0-1 0 0,-1 1 1 0 0,1-1 0 0 0,0 0-1 0 0,-1 0 1 0 0,1 0 0 0 0,0 1-1 0 0,-1-1 1 0 0,1 0 0 0 0,0 0-1 0 0,-1 0 1 0 0,1 0 0 0 0,0 1-1 0 0,-1-1 1 0 0,1 0 0 0 0,0 0 0 0 0,-1 0-1 0 0,1 0-5 0 0,73 5 843 0 0,-53-5-719 0 0,-11-2-59 0 0,1 0 1 0 0,-1 1-1 0 0,0 0 1 0 0,0 1-1 0 0,0 0 1 0 0,1 1-1 0 0,-1 0 1 0 0,0 0-1 0 0,0 1 1 0 0,0 0-1 0 0,0 0 1 0 0,0 1-1 0 0,0 0 1 0 0,-1 1-1 0 0,1 0 1 0 0,-1 0-1 0 0,0 1 1 0 0,-1 0-1 0 0,1 0 1 0 0,-1 1-1 0 0,0 0 1 0 0,0 1 0 0 0,0-1-1 0 0,-1 1 1 0 0,0 0-1 0 0,3 7-65 0 0,-3 2 230 0 0,-1 1-1 0 0,0 0 0 0 0,-2 0 1 0 0,0 0-1 0 0,-1 0 1 0 0,-1 0-1 0 0,0 1 1 0 0,-2 15-230 0 0,1-27 30 0 0,0-5-36 0 0,0 0 0 0 0,0 1 0 0 0,0-1 0 0 0,0 0 1 0 0,0 0-1 0 0,1 0 0 0 0,-1 0 0 0 0,0 0 0 0 0,0 0 0 0 0,1 0 0 0 0,-1 0 0 0 0,1 0 1 0 0,-1 0-1 0 0,1 0 0 0 0,0 0 0 0 0,-1 0 0 0 0,1 0 0 0 0,0 0 0 0 0,-1 0 1 0 0,1-1-1 0 0,0 1 0 0 0,0 0 0 0 0,0-1 0 0 0,0 1 0 0 0,0 0 0 0 0,0-1 0 0 0,0 1 1 0 0,0-1-1 0 0,0 0 0 0 0,0 1 0 0 0,0-1 0 0 0,0 0 0 0 0,0 1 0 0 0,0-1 1 0 0,0 0-1 0 0,0 0 0 0 0,1 0 0 0 0,-1 0 0 0 0,0 0 0 0 0,0 0 0 0 0,0 0 1 0 0,0-1-1 0 0,0 1 0 0 0,0 0 0 0 0,1-1 6 0 0,46-25-1627 0 0,-32 3-503 0 0,-6 6-5953 0 0,-7 10-3212 0 0</inkml:trace>
  <inkml:trace contextRef="#ctx0" brushRef="#br0" timeOffset="971.76">133 422 3321 0 0,'0'0'1580'0'0,"0"0"-149"0"0,0 0 84 0 0,0 0 92 0 0,0 0-89 0 0,0 0-218 0 0,0 0-373 0 0,0 0-267 0 0,0 0-119 0 0,0 0-58 0 0,0 0-5 0 0,0 0 27 0 0,0 0 34 0 0,9-9 20 0 0,72-56 1240 0 0,-55 49-1029 0 0,14-8-1 0 0,-2-1-1 0 0,0-1 1 0 0,-2-3-1 0 0,-1-1 1 0 0,27-29-769 0 0,54-70 752 0 0,-116 128-742 0 0,1 1 0 0 0,0-1 0 0 0,0 0 1 0 0,-1 0-1 0 0,1 1 0 0 0,0-1 0 0 0,0 0 1 0 0,0 1-1 0 0,0-1 0 0 0,0 1 0 0 0,0-1 1 0 0,-1 1-1 0 0,1 0 0 0 0,0-1 0 0 0,0 1 0 0 0,1 0 1 0 0,-1 0-1 0 0,0 0 0 0 0,0-1 0 0 0,0 1 1 0 0,0 0-1 0 0,0 0 0 0 0,0 1 0 0 0,0-1 0 0 0,0 0 1 0 0,0 0-1 0 0,0 0 0 0 0,0 1 0 0 0,0-1 1 0 0,0 0-1 0 0,0 1 0 0 0,0-1 0 0 0,0 1 0 0 0,0-1 1 0 0,-1 1-1 0 0,1 0 0 0 0,0-1 0 0 0,0 1 1 0 0,0 0-1 0 0,-1 0 0 0 0,1-1 0 0 0,0 1 0 0 0,-1 0 1 0 0,1 0-1 0 0,-1 0 0 0 0,1 0 0 0 0,-1 0 1 0 0,1 0-1 0 0,-1 0 0 0 0,0 0 0 0 0,1 0 0 0 0,-1 0 1 0 0,0 0-1 0 0,0 0-10 0 0,13 230 2235 0 0,22-91-1918 0 0,-17-107-385 0 0,11-4-880 0 0,-6-15-7208 0 0,-19-13-3399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0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4521 0 0,'0'0'1083'0'0,"0"0"-540"0"0,0 0-281 0 0,0 0-8 0 0,0 0 137 0 0,0 0 117 0 0,0 0 56 0 0,0 0 23 0 0,0 0-9 0 0,0 0-23 0 0,0 0 11 0 0,16-5 7 0 0,73-19 615 0 0,155-10 3152 0 0,-83 11-3864 0 0,-15 10-157 0 0,1 5 0 0 0,75 9-319 0 0,76-3 422 0 0,56-12-67 0 0,-45-12-98 0 0,31 12 81 0 0,27-2 116 0 0,-65-13-81 0 0,121-4-73 0 0,22 22 106 0 0,-46 4-31 0 0,177 17 156 0 0,276-2-215 0 0,322 7 11 0 0,-292 12-171 0 0,-81 9 21 0 0,216-10 43 0 0,-572-12-164 0 0,71 8 54 0 0,-184-14-204 0 0,187 0 140 0 0,1321 3 42 0 0,-1261-12-11 0 0,162-3-98 0 0,599-11 338 0 0,339-33 258 0 0,171-10-98 0 0,-1444 43-370 0 0,776-14 145 0 0,-1044 29-244 0 0,729 22 160 0 0,-86 43-11 0 0,-196-42 91 0 0,-388-19-192 0 0,23-4 246 0 0,-18-8 122 0 0,-34 5-116 0 0,-106-1-201 0 0,-1-17 281 0 0,-26 13-388 0 0,-25 9-3007 0 0,-2 5-8511 0 0,-6-2-635 0 0</inkml:trace>
  <inkml:trace contextRef="#ctx0" brushRef="#br0" timeOffset="8407.954">2416 638 6673 0 0,'0'0'1699'0'0,"0"0"-298"0"0,0 0-305 0 0,0 0-157 0 0,0 0 52 0 0,0 0 134 0 0,0 0 69 0 0,0 0 2 0 0,0 0-92 0 0,0 0-151 0 0,0 0-184 0 0,6-18-154 0 0,19-56-140 0 0,-25 73-430 0 0,0 0 0 0 0,0 1 0 0 0,0-1 0 0 0,0 0 0 0 0,0 1 0 0 0,0-1 0 0 0,0 0 0 0 0,0 0 1 0 0,0 1-1 0 0,1-1 0 0 0,-1 0 0 0 0,0 0 0 0 0,0 1 0 0 0,1-1 0 0 0,-1 0 0 0 0,0 1 0 0 0,1-1 0 0 0,-1 1 1 0 0,1-1-1 0 0,-1 0 0 0 0,0 1 0 0 0,1-1 0 0 0,-1 1 0 0 0,1-1 0 0 0,0 1 0 0 0,-1-1 0 0 0,1 1 0 0 0,-1 0 1 0 0,1-1-1 0 0,0 1 0 0 0,-1 0 0 0 0,1-1 0 0 0,0 1 0 0 0,0 0 0 0 0,-1 0 0 0 0,1 0 0 0 0,0-1 0 0 0,-1 1 1 0 0,1 0-1 0 0,0 0 0 0 0,0 0 0 0 0,-1 0 0 0 0,1 0 0 0 0,0 1 0 0 0,0-1 0 0 0,-1 0 0 0 0,1 0 0 0 0,0 1-45 0 0,2-1 173 0 0,0 2-78 0 0,1-1 0 0 0,-1 1 0 0 0,0 0 0 0 0,1 0 0 0 0,-1 0 0 0 0,0 0 0 0 0,0 0 0 0 0,-1 0 0 0 0,1 1 0 0 0,0 0 0 0 0,-1-1 0 0 0,0 1 0 0 0,1 0 0 0 0,-1 0 0 0 0,0 1 0 0 0,0-1 0 0 0,-1 0 0 0 0,1 0 0 0 0,-1 1 0 0 0,0-1 0 0 0,1 3-95 0 0,2 2 207 0 0,11 35-18 0 0,-1 1 0 0 0,-3 0 0 0 0,-1 1 0 0 0,-2 0 0 0 0,-2 0 0 0 0,-3 1-1 0 0,-1 0 1 0 0,-2 0 0 0 0,-5 30-189 0 0,4-42 78 0 0,-34 312 123 0 0,35-347-203 0 0,0 0-1 0 0,1 1 0 0 0,-1-1 1 0 0,1 1-1 0 0,-1-1 0 0 0,1 0 1 0 0,-1 1-1 0 0,1-1 0 0 0,0 1 1 0 0,-1-1-1 0 0,1 1 0 0 0,-1 0 1 0 0,1-1-1 0 0,0 1 0 0 0,0 0 1 0 0,-1-1-1 0 0,1 1 0 0 0,0 0 1 0 0,0 0-1 0 0,-1 0 0 0 0,1 0 1 0 0,0-1-1 0 0,0 1 0 0 0,-1 0 1 0 0,1 0-1 0 0,0 0 0 0 0,0 1 1 0 0,-1-1-1 0 0,1 0 0 0 0,0 0 1 0 0,0 0-1 0 0,-1 1 0 0 0,1-1 1 0 0,0 0-1 0 0,0 1 0 0 0,-1-1 1 0 0,1 0-1 0 0,-1 1 0 0 0,1-1 1 0 0,0 1-1 0 0,-1-1 0 0 0,1 1 1 0 0,-1-1-1 0 0,1 1 0 0 0,-1 0 1 0 0,1-1-1 0 0,-1 1 0 0 0,1-1 1 0 0,-1 1-1 0 0,0 0 0 0 0,1 0 1 0 0,-1-1-1 0 0,0 1 0 0 0,0 0 1 0 0,0 0-1 0 0,1-1 0 0 0,-1 1 1 0 0,0 0-1 0 0,0 0 0 0 0,0-1 1 0 0,0 1-1 0 0,0 0 0 0 0,0 0 3 0 0,128-129 27 0 0,-106 102-55 0 0,1 1-1 0 0,1 1 0 0 0,1 1 1 0 0,1 1-1 0 0,20-13 29 0 0,-43 35-2 0 0,0-1 1 0 0,0 1-1 0 0,0 1 0 0 0,0-1 0 0 0,0 0 0 0 0,0 1 0 0 0,-1-1 0 0 0,1 1 0 0 0,0 0 0 0 0,0 0 0 0 0,-1 0 1 0 0,1 0-1 0 0,-1 0 0 0 0,1 1 0 0 0,-1-1 0 0 0,1 1 0 0 0,-1 0 0 0 0,0 0 0 0 0,0 0 0 0 0,0 0 0 0 0,0 0 1 0 0,0 0-1 0 0,0 0 0 0 0,0 1 0 0 0,-1-1 0 0 0,1 1 0 0 0,-1-1 0 0 0,0 1 0 0 0,0-1 0 0 0,0 1 0 0 0,0 0 1 0 0,0 0-1 0 0,0-1 0 0 0,-1 1 0 0 0,0 0 0 0 0,1 0 0 0 0,-1 2 2 0 0,6 10 5 0 0,78 129 34 0 0,-79-138-33 0 0,0 0 0 0 0,1 0 0 0 0,0-1 0 0 0,0 1 0 0 0,0-1 0 0 0,1-1 0 0 0,0 0 0 0 0,0 1 0 0 0,0-2 0 0 0,0 1 0 0 0,1-1 0 0 0,-1 0 0 0 0,1-1 0 0 0,0 0 0 0 0,-1 0 0 0 0,1-1 0 0 0,0 0 0 0 0,0 0 0 0 0,6-1-6 0 0,-5 0 20 0 0,-1-2 0 0 0,0 1 0 0 0,1-1 1 0 0,-1-1-1 0 0,0 1 0 0 0,0-1 0 0 0,0-1 0 0 0,0 1 0 0 0,-1-1 0 0 0,0-1 0 0 0,1 1 0 0 0,-2-1 0 0 0,1-1 0 0 0,0 1 0 0 0,-1-1 0 0 0,0 0 0 0 0,-1-1 0 0 0,1 1 0 0 0,-1-1 0 0 0,0 0 0 0 0,-1 0 0 0 0,0-1 0 0 0,0 1 0 0 0,0-1 0 0 0,-1 0 0 0 0,0 0 1 0 0,-1 0-1 0 0,0-1 0 0 0,0 1 0 0 0,-1 0 0 0 0,0-1 0 0 0,0 1 0 0 0,-1-7-20 0 0,4-13 39 0 0,-2 0 1 0 0,-1 0 0 0 0,-1 0 0 0 0,-1 0-1 0 0,-2 0 1 0 0,0 0 0 0 0,-2 0-1 0 0,-5-13-39 0 0,-2 5-39 0 0,-2 0 0 0 0,-2 1 0 0 0,-1 1 1 0 0,-1 1-1 0 0,-2 0 0 0 0,-1 2 0 0 0,-2 0 0 0 0,-1 1 0 0 0,-1 1 0 0 0,-1 2 0 0 0,-2 1 0 0 0,-1 1 0 0 0,0 1 1 0 0,-2 1-1 0 0,-1 2 0 0 0,-1 1 0 0 0,0 2 0 0 0,-1 1 0 0 0,-1 2 0 0 0,-1 1 0 0 0,0 2 0 0 0,-1 1 0 0 0,-9 0 39 0 0,27 8-155 0 0,0 0-1 0 0,0 2 0 0 0,0 0 1 0 0,0 1-1 0 0,0 1 0 0 0,0 0 0 0 0,-4 2 156 0 0,18-2-204 0 0,-1 0-1 0 0,1 0 0 0 0,0 1 0 0 0,-1-1 0 0 0,1 1 1 0 0,0 0-1 0 0,0 1 0 0 0,0-1 0 0 0,0 1 0 0 0,1 0 1 0 0,-1 0-1 0 0,1 0 0 0 0,0 1 0 0 0,0 0 0 0 0,0 0 1 0 0,0 0-1 0 0,1 0 0 0 0,-1 0 0 0 0,1 1 0 0 0,0 0 1 0 0,0-1-1 0 0,1 1 0 0 0,0 0 0 0 0,-1 0 0 0 0,2 1 1 0 0,-2 3 204 0 0,-2 20-3109 0 0,4-1-4825 0 0,1-12-1245 0 0</inkml:trace>
  <inkml:trace contextRef="#ctx0" brushRef="#br0" timeOffset="8888.676">3743 1061 4233 0 0,'0'0'3474'0'0,"0"0"-1607"0"0,0 0-685 0 0,0 0-31 0 0,0 0 201 0 0,0 0 204 0 0,0 0 37 0 0,0 0-121 0 0,0 0-248 0 0,0 0-297 0 0,0 0-272 0 0,0 0-224 0 0,0 0-150 0 0,-14-4-93 0 0,-47-11-60 0 0,60 15-123 0 0,0 0 0 0 0,0 0 0 0 0,-1 0 0 0 0,1 0 0 0 0,0 0 1 0 0,0 0-1 0 0,-1 0 0 0 0,1 1 0 0 0,0-1 0 0 0,0 0 0 0 0,0 1 0 0 0,-1-1 0 0 0,1 1 0 0 0,0-1 0 0 0,0 1 0 0 0,0 0 0 0 0,0-1 1 0 0,0 1-1 0 0,0 0 0 0 0,0 0 0 0 0,0 0 0 0 0,0-1 0 0 0,1 1 0 0 0,-1 0 0 0 0,0 0 0 0 0,0 0 0 0 0,1 1 0 0 0,-1-1 1 0 0,1 0-1 0 0,-1 0 0 0 0,1 0 0 0 0,-1 0 0 0 0,1 1-5 0 0,-3 3 27 0 0,-4 8-10 0 0,1 0 1 0 0,0 0-1 0 0,0 0 0 0 0,1 1 1 0 0,1 0-1 0 0,0 0 1 0 0,1 0-1 0 0,1 0 0 0 0,0 1 1 0 0,1-1-1 0 0,1 1 1 0 0,0-1-1 0 0,0 1 1 0 0,2-1-1 0 0,0 0 0 0 0,3 11-17 0 0,-2-18 18 0 0,0-1-1 0 0,1 0 0 0 0,0 0 0 0 0,0 0 0 0 0,0 0 0 0 0,1 0 0 0 0,0-1 0 0 0,0 0 1 0 0,0 0-1 0 0,1-1 0 0 0,-1 1 0 0 0,1-1 0 0 0,0 0 0 0 0,0-1 0 0 0,1 1 0 0 0,-1-1 0 0 0,1-1 1 0 0,0 1-1 0 0,0-1 0 0 0,0 0 0 0 0,0 0 0 0 0,0-1 0 0 0,0 0 0 0 0,0-1 0 0 0,0 1 1 0 0,0-1-1 0 0,1-1 0 0 0,-1 1 0 0 0,0-1 0 0 0,0 0 0 0 0,6-3-17 0 0,-5 0 48 0 0,1 0-1 0 0,-2-1 1 0 0,1 0-1 0 0,-1 0 1 0 0,1-1-1 0 0,-1 0 1 0 0,-1 0-1 0 0,1 0 1 0 0,-1-1-1 0 0,-1 0 1 0 0,1-1-1 0 0,-1 1 1 0 0,0-1-1 0 0,-1 0 1 0 0,1 0 0 0 0,-2 0-1 0 0,1-1 1 0 0,-1 0-1 0 0,-1 1 1 0 0,1-1-1 0 0,-2 0 1 0 0,1 0-1 0 0,-1 0 1 0 0,0 0-1 0 0,-1-1 1 0 0,0 1-1 0 0,-1 0 1 0 0,0 0-1 0 0,0 0 1 0 0,-2-6-48 0 0,1 7-59 0 0,-1 0 0 0 0,0 0 0 0 0,0 0 0 0 0,-1 0 0 0 0,0 0 0 0 0,-1 1 0 0 0,0-1 0 0 0,0 1 0 0 0,0 0 0 0 0,-1 1 0 0 0,0-1 0 0 0,0 1 0 0 0,0 1 0 0 0,-1-1 0 0 0,0 1 0 0 0,0 0 0 0 0,-1 0 0 0 0,1 1 0 0 0,-1 0 0 0 0,0 1 0 0 0,-5-2 59 0 0,-68-5-8367 0 0,69 14-1650 0 0</inkml:trace>
  <inkml:trace contextRef="#ctx0" brushRef="#br0" timeOffset="9292.051">4329 524 2817 0 0,'0'0'3530'0'0,"0"0"-848"0"0,0 0-441 0 0,0 0-165 0 0,0 0-73 0 0,0 0-208 0 0,0 0-314 0 0,0 0-374 0 0,0 0-324 0 0,0 0-204 0 0,0 0-104 0 0,0 0-58 0 0,0 0 14 0 0,-2 9 12 0 0,-1 11-109 0 0,0 1 0 0 0,2 0-1 0 0,1-1 1 0 0,0 1 0 0 0,1 0 0 0 0,1-1 0 0 0,4 11-334 0 0,10 41 207 0 0,-2 0 0 0 0,-4 1 0 0 0,-3 1-1 0 0,-3 0 1 0 0,-4 35-207 0 0,-36 46-1288 0 0,34-201-17920 0 0,2 37 13473 0 0</inkml:trace>
  <inkml:trace contextRef="#ctx0" brushRef="#br0" timeOffset="9533.425">4032 918 9546 0 0,'0'0'2534'0'0,"0"0"-1240"0"0,0 0-568 0 0,0 0 103 0 0,0 0 239 0 0,0 0 141 0 0,0 0-16 0 0,0 0-123 0 0,0 0-169 0 0,0 0-154 0 0,0 0-111 0 0,35 1-108 0 0,108 4-80 0 0,64-19 529 0 0,-94 5-2025 0 0,-64 7-6472 0 0,-34 2-3969 0 0</inkml:trace>
  <inkml:trace contextRef="#ctx0" brushRef="#br0" timeOffset="14905.974">5139 1315 0 0 0,'0'0'1008'0'0,"0"0"691"0"0,0 0 211 0 0,0 0-152 0 0,0 0-239 0 0,0 0-223 0 0,0 0-208 0 0,28-16-158 0 0,88-53-81 0 0,-58 21 736 0 0,17-96 2486 0 0,-42 68-2776 0 0,-30 69-1115 0 0,-3 6-164 0 0,0 1 1 0 0,-1-1-1 0 0,1 0 0 0 0,0 1 1 0 0,0-1-1 0 0,0 1 0 0 0,0-1 1 0 0,0 0-1 0 0,0 1 1 0 0,0-1-1 0 0,0 0 0 0 0,0 1 1 0 0,0-1-1 0 0,1 1 0 0 0,-1-1 1 0 0,0 0-1 0 0,0 1 1 0 0,0-1-1 0 0,1 1 0 0 0,-1-1 1 0 0,0 1-1 0 0,1-1 1 0 0,-1 1-1 0 0,0-1 0 0 0,1 1 1 0 0,-1-1-1 0 0,1 1 0 0 0,-1-1 1 0 0,1 1-1 0 0,-1 0 1 0 0,1-1-1 0 0,-1 1 0 0 0,1 0 1 0 0,-1-1-1 0 0,1 1 0 0 0,0 0 1 0 0,-1 0-1 0 0,1 0 1 0 0,-1-1-1 0 0,1 1 0 0 0,0 0 1 0 0,-1 0-1 0 0,1 0 0 0 0,-1 0 1 0 0,1 0-1 0 0,0 0 1 0 0,-1 0-1 0 0,1 0 0 0 0,0 0 1 0 0,-1 1-1 0 0,1-1 1 0 0,-1 0-1 0 0,1 0 0 0 0,0 1-16 0 0,36 42 592 0 0,-21-11-384 0 0,-1 0 0 0 0,-2 1-1 0 0,-1 1 1 0 0,-2 0 0 0 0,-1 0-1 0 0,-2 1 1 0 0,-1 0 0 0 0,-2 0-1 0 0,-1 14-207 0 0,5 15 157 0 0,-1 13 16 0 0,-2 0 0 0 0,-5 0 0 0 0,-5 49-173 0 0,1-86 46 0 0,-2 1 0 0 0,-2-1 0 0 0,-1 0-1 0 0,-3 0 1 0 0,-8 19-46 0 0,-37 30 262 0 0,56-89-253 0 0,1 1-1 0 0,-1 0 1 0 0,0-1 0 0 0,1 1 0 0 0,-1-1-1 0 0,0 1 1 0 0,0-1 0 0 0,0 1 0 0 0,1-1 0 0 0,-1 1-1 0 0,0-1 1 0 0,0 0 0 0 0,0 0 0 0 0,0 1 0 0 0,0-1-1 0 0,0 0 1 0 0,0 0 0 0 0,0 0 0 0 0,1 0 0 0 0,-1 0-1 0 0,0 0 1 0 0,0 0 0 0 0,0 0 0 0 0,0 0-1 0 0,0-1 1 0 0,0 1 0 0 0,0 0 0 0 0,0-1 0 0 0,1 1-1 0 0,-1 0 1 0 0,0-1 0 0 0,0 1 0 0 0,0-1 0 0 0,1 1-1 0 0,-1-1 1 0 0,0 0 0 0 0,1 1 0 0 0,-1-1-1 0 0,0 0 1 0 0,1 1 0 0 0,-1-1 0 0 0,1 0 0 0 0,-1 0-1 0 0,1 0 1 0 0,-1 1 0 0 0,1-1 0 0 0,0 0 0 0 0,-1 0-1 0 0,1 0 1 0 0,0 0 0 0 0,0 0 0 0 0,0 0 0 0 0,-1 0-1 0 0,1 0 1 0 0,0 0-9 0 0,-8-55 62 0 0,12 12-59 0 0,2-1 0 0 0,2 2-1 0 0,2-1 1 0 0,1 1 0 0 0,3 0-1 0 0,1 1 1 0 0,2 1-3 0 0,-2 0-5 0 0,6-16 8 0 0,2 1 1 0 0,2 1 0 0 0,3 2 0 0 0,2 0 0 0 0,2 2 0 0 0,3 1 0 0 0,1 2 0 0 0,3 2-1 0 0,2 1 1 0 0,1 2 0 0 0,29-21-4 0 0,-60 54 9 0 0,1 1 0 0 0,0 0 0 0 0,1 1 0 0 0,0 0 0 0 0,0 1 0 0 0,0 1-1 0 0,1 0 1 0 0,0 0 0 0 0,0 2 0 0 0,1 0 0 0 0,0 0 0 0 0,-1 1 0 0 0,1 1 0 0 0,0 1 0 0 0,4 0-9 0 0,-16 1 10 0 0,0 1 0 0 0,0 0 0 0 0,-1 0 0 0 0,1 0 0 0 0,0 0 0 0 0,0 0 0 0 0,-1 0 0 0 0,1 1 1 0 0,-1-1-1 0 0,1 1 0 0 0,-1 0 0 0 0,1 0 0 0 0,-1 0 0 0 0,0 0 0 0 0,0 0 0 0 0,0 0 0 0 0,0 0 1 0 0,-1 1-1 0 0,1-1 0 0 0,-1 1 0 0 0,1 0 0 0 0,-1-1 0 0 0,0 1 0 0 0,0 0 0 0 0,0 0 0 0 0,0-1 1 0 0,0 1-1 0 0,-1 0 0 0 0,1 0 0 0 0,-1 0-10 0 0,1 93 359 0 0,-8-72-305 0 0,0 0 0 0 0,-2-1 0 0 0,-1 0 0 0 0,0 0 0 0 0,-2-1 0 0 0,-1-1 0 0 0,0 0 0 0 0,-2-1 0 0 0,0 0 0 0 0,-3 0-54 0 0,-7 9 41 0 0,-2-2 0 0 0,0-1-1 0 0,-2-1 1 0 0,-1-1-1 0 0,-1-2 1 0 0,-1-1 0 0 0,-30 15-41 0 0,53-31-14 0 0,0-1 1 0 0,0 1 0 0 0,-1-2 0 0 0,1 0 0 0 0,-1 0 0 0 0,0 0 0 0 0,0-1 0 0 0,0-1 0 0 0,0 0 0 0 0,0 0 0 0 0,0-1 0 0 0,-1 0 0 0 0,1-1 0 0 0,0 0-1 0 0,-7-2 14 0 0,11-1-130 0 0,1-1 0 0 0,0 1-1 0 0,0-1 1 0 0,1 0-1 0 0,0-1 1 0 0,-1 1-1 0 0,2-1 1 0 0,-1 0-1 0 0,1 0 1 0 0,0 0-1 0 0,0 0 1 0 0,0 0-1 0 0,1-1 1 0 0,0 1-1 0 0,1-1 1 0 0,-1 0-1 0 0,1 1 1 0 0,0-1-1 0 0,1 0 1 0 0,0 0-1 0 0,0 0 1 0 0,0 1-1 0 0,1-1 1 0 0,0 0-1 0 0,0 0 1 0 0,1 1-1 0 0,0-2 131 0 0,22-54-3367 0 0,0 24-2647 0 0,-18 29 3401 0 0,5-7-7595 0 0</inkml:trace>
  <inkml:trace contextRef="#ctx0" brushRef="#br0" timeOffset="15537.712">6118 1426 2977 0 0,'0'0'1343'0'0,"0"0"-262"0"0,0 0 110 0 0,0 0 264 0 0,0 0 115 0 0,0 0 17 0 0,0 0-95 0 0,0 0-92 0 0,0 0-149 0 0,0 0-172 0 0,0 0-132 0 0,0 0-160 0 0,22 1-119 0 0,70 3-64 0 0,-86-3-455 0 0,1-1 0 0 0,0 0 0 0 0,0 0 0 0 0,-1-1 1 0 0,1 0-1 0 0,0 0 0 0 0,-1-1 0 0 0,1 0 0 0 0,-1 0 0 0 0,1 0 0 0 0,-1-1 0 0 0,0 0 0 0 0,0 0 0 0 0,4-3-149 0 0,7-4 270 0 0,9-5-12 0 0,-2 0 0 0 0,0-2 1 0 0,0-1-1 0 0,-2-1 0 0 0,0 0 1 0 0,13-17-259 0 0,-21 21 36 0 0,-1-1 0 0 0,-1 0 1 0 0,0 0-1 0 0,-1-1 0 0 0,0-1 1 0 0,-2 0-1 0 0,0-1 0 0 0,-1 1 1 0 0,-1-1-1 0 0,0-1 0 0 0,-2 0 1 0 0,0 1-1 0 0,-1-1 0 0 0,-1-1 1 0 0,-1-13-37 0 0,-1 31-10 0 0,-1 0 1 0 0,0 0 0 0 0,0 0 0 0 0,0 0-1 0 0,0 0 1 0 0,-1 0 0 0 0,1 0 0 0 0,-1 0-1 0 0,0 0 1 0 0,0 0 0 0 0,0 0 0 0 0,0 0-1 0 0,0 0 1 0 0,-1 0 0 0 0,1 1 0 0 0,-1-1-1 0 0,0 1 1 0 0,0-1 0 0 0,0 1-1 0 0,0 0 1 0 0,0 0 0 0 0,0 0 0 0 0,-1 0-1 0 0,1 0 1 0 0,-1 0 0 0 0,1 0 0 0 0,-1 1-1 0 0,0 0 1 0 0,1-1 0 0 0,-1 1 0 0 0,0 0-1 0 0,0 0 1 0 0,0 0 0 0 0,0 1-1 0 0,0-1 1 0 0,0 1 0 0 0,0 0 0 0 0,-1 0 9 0 0,-7 1-50 0 0,-1 2 0 0 0,1-1 0 0 0,0 2-1 0 0,0 0 1 0 0,0 0 0 0 0,0 0 0 0 0,1 2 0 0 0,-1-1 0 0 0,1 1 0 0 0,1 1 0 0 0,-1 0 0 0 0,1 0 0 0 0,1 1 0 0 0,-1 0 0 0 0,1 0 0 0 0,0 1 0 0 0,-4 8 50 0 0,7-13-9 0 0,2 0 1 0 0,-1 0-1 0 0,1 1 1 0 0,-1-1-1 0 0,1 1 1 0 0,0 0-1 0 0,1 0 0 0 0,-1 0 1 0 0,1 0-1 0 0,0 0 1 0 0,0 1-1 0 0,1-1 1 0 0,0 1-1 0 0,0-1 1 0 0,0 1-1 0 0,0-1 0 0 0,1 5 9 0 0,2-6 0 0 0,0 0-1 0 0,1-1 0 0 0,0 0 1 0 0,-1 0-1 0 0,1 0 0 0 0,0 0 1 0 0,0 0-1 0 0,1 0 0 0 0,-1-1 0 0 0,0 1 1 0 0,1-1-1 0 0,0 0 0 0 0,-1 0 1 0 0,1-1-1 0 0,0 1 0 0 0,0-1 1 0 0,0 0-1 0 0,0 0 0 0 0,0 0 0 0 0,0 0 1 0 0,1-1 0 0 0,31 5 61 0 0,0-1-1 0 0,0-2 1 0 0,0-2 0 0 0,0-1 0 0 0,14-3-61 0 0,62-1 225 0 0,-110 5-209 0 0,-1 0-1 0 0,1 0 1 0 0,0 0-1 0 0,-1 0 1 0 0,1 1-1 0 0,0-1 1 0 0,-1 0-1 0 0,1 1 0 0 0,-1-1 1 0 0,1 1-1 0 0,-1 0 1 0 0,1 0-1 0 0,-1-1 1 0 0,1 1-1 0 0,-1 0 1 0 0,0 0-1 0 0,1 0 1 0 0,-1 0-1 0 0,0 1 1 0 0,0-1-1 0 0,0 0 1 0 0,0 0-1 0 0,0 1 0 0 0,0-1 1 0 0,0 1-1 0 0,0-1 1 0 0,-1 1-1 0 0,1-1 1 0 0,0 1-1 0 0,-1-1 1 0 0,1 1-1 0 0,-1-1 1 0 0,0 1-1 0 0,0 0 1 0 0,1-1-1 0 0,-1 1 1 0 0,0 0-1 0 0,0-1 1 0 0,-1 1-1 0 0,1 1-15 0 0,-20 66 668 0 0,-95 97-136 0 0,111-160-592 0 0,-1 0-1 0 0,2 0 1 0 0,-1 0-1 0 0,0 0 0 0 0,1 1 1 0 0,0-1-1 0 0,1 1 1 0 0,0 0-1 0 0,0 0 1 0 0,0 0-1 0 0,0 0 0 0 0,1 3 61 0 0,40-11-2469 0 0,10-29-2039 0 0,-18 7-3782 0 0,-16 11-585 0 0</inkml:trace>
  <inkml:trace contextRef="#ctx0" brushRef="#br0" timeOffset="15806.826">7193 1083 5617 0 0,'0'0'1843'0'0,"0"0"-246"0"0,0 0-42 0 0,0 0 100 0 0,0 0 10 0 0,0 0-95 0 0,0 0-216 0 0,0 0-290 0 0,-22 32-263 0 0,-65 100-214 0 0,60-68 11 0 0,29-53-478 0 0,-2-6-73 0 0,0-1 0 0 0,1 0 1 0 0,-1 1-1 0 0,1-1 1 0 0,0 0-1 0 0,0 0 0 0 0,1 1 1 0 0,-1-1-1 0 0,1 0 1 0 0,0 0-1 0 0,0-1 0 0 0,0 1 1 0 0,1 0-1 0 0,-1-1 1 0 0,1 1-1 0 0,0-1 1 0 0,0 0-1 0 0,0 0 0 0 0,0 0 1 0 0,0 0-1 0 0,1 0 1 0 0,0-1-1 0 0,-1 1 0 0 0,1-1 1 0 0,0 0-1 0 0,0-1 1 0 0,0 1-1 0 0,0 0 0 0 0,0-1 1 0 0,1 0-1 0 0,-1 0 1 0 0,0-1-1 0 0,1 1 0 0 0,-1-1-47 0 0,8 2 120 0 0,0-1 0 0 0,1-1 0 0 0,-1 0 0 0 0,0 0 0 0 0,0-1 0 0 0,0-1-1 0 0,0 0 1 0 0,0 0 0 0 0,0-2 0 0 0,-1 1 0 0 0,1-1 0 0 0,0-1-120 0 0,-7 2 38 0 0,1 0 0 0 0,-1 0 0 0 0,0 0 1 0 0,0-1-1 0 0,0 0 0 0 0,0 0 1 0 0,-1 0-1 0 0,0 0 0 0 0,1-1 1 0 0,-2 1-1 0 0,1-1 0 0 0,0 0 0 0 0,-1-1 1 0 0,0 1-1 0 0,0 0 0 0 0,-1-1 1 0 0,1 0-1 0 0,-1 1 0 0 0,0-1 0 0 0,-1 0 1 0 0,0 0-1 0 0,1 0 0 0 0,-2 0 1 0 0,1-1-1 0 0,-1 1 0 0 0,0 0 1 0 0,0 0-1 0 0,-1 0 0 0 0,0 0 0 0 0,0 0 1 0 0,0 0-1 0 0,-1 0 0 0 0,0 0 1 0 0,0 0-1 0 0,-2-4-38 0 0,-1 3-72 0 0,0 0 0 0 0,0 1-1 0 0,-1-1 1 0 0,0 1 0 0 0,0 0 0 0 0,0 1 0 0 0,-1-1 0 0 0,0 1 0 0 0,0 0-1 0 0,0 1 1 0 0,-1 0 0 0 0,0 0 0 0 0,1 1 0 0 0,-1 0 0 0 0,-1 0 0 0 0,1 0-1 0 0,0 1 1 0 0,0 1 0 0 0,-6-1 72 0 0,-60-4-7944 0 0,61 6-2764 0 0</inkml:trace>
  <inkml:trace contextRef="#ctx0" brushRef="#br0" timeOffset="16339.151">7698 1131 7266 0 0,'0'0'1763'0'0,"0"0"-338"0"0,0 0-198 0 0,0 0-83 0 0,0 0-101 0 0,0 0-141 0 0,0 0-190 0 0,0 0-195 0 0,-32 25-165 0 0,-96 80-123 0 0,126-104-224 0 0,0-1 1 0 0,0 1 0 0 0,0 0 0 0 0,0 0 0 0 0,0 0 0 0 0,0 1 0 0 0,0-1-1 0 0,1 0 1 0 0,-1 1 0 0 0,0-1 0 0 0,1 1 0 0 0,-1 0 0 0 0,1-1 0 0 0,0 1-1 0 0,-1 0 1 0 0,1 0 0 0 0,0 0 0 0 0,0 0 0 0 0,0 0 0 0 0,1 0 0 0 0,-1 0-1 0 0,0 0 1 0 0,1 0 0 0 0,-1 0 0 0 0,1 1 0 0 0,0-1 0 0 0,0 0 0 0 0,0 0-1 0 0,0 0 1 0 0,0 1 0 0 0,0-1 0 0 0,1 2-6 0 0,1 2 19 0 0,2 1 7 0 0,0 0 1 0 0,1-1-1 0 0,-1 0 0 0 0,2 1 0 0 0,-1-2 0 0 0,1 1 0 0 0,-1 0 1 0 0,2-1-1 0 0,-1 0 0 0 0,0-1 0 0 0,1 1 0 0 0,0-1 0 0 0,0-1 1 0 0,0 1-1 0 0,1-1 0 0 0,-1 0 0 0 0,1-1 0 0 0,-1 0 0 0 0,1 0 1 0 0,0-1-1 0 0,5 1-26 0 0,0 1 168 0 0,0 0 1 0 0,1-1-1 0 0,-1-1 1 0 0,0 0-1 0 0,1 0 0 0 0,-1-2 1 0 0,1 1-1 0 0,-1-2 1 0 0,0 0-1 0 0,0 0 1 0 0,0-1-1 0 0,0-1 1 0 0,0 0-1 0 0,-1-1 1 0 0,1-1-1 0 0,-1 1 1 0 0,0-2-1 0 0,-1 0 1 0 0,0 0-1 0 0,0-1 0 0 0,0 0 1 0 0,-1-1-1 0 0,-1 0 1 0 0,1-1-1 0 0,-1 0 1 0 0,-1 0-1 0 0,0-1 1 0 0,4-8-169 0 0,1-13 59 0 0,-1-1 0 0 0,-1 0 0 0 0,-3 0 0 0 0,0-1 0 0 0,-2 0 1 0 0,-2 0-1 0 0,-1 0 0 0 0,-1-1 0 0 0,-3-7-59 0 0,5-34-243 0 0,-3 70 213 0 0,2-12-91 0 0,-1-1 1 0 0,-1 1-1 0 0,0 0 0 0 0,-2-1 0 0 0,0 1 0 0 0,0-1 0 0 0,-2 1 0 0 0,0 0 1 0 0,-2 0-1 0 0,0 0 0 0 0,-1 0 0 0 0,0 1 0 0 0,-1 0 0 0 0,-4-6 121 0 0,8 20-5 0 0,0 0-1 0 0,1 0 0 0 0,-1 0 1 0 0,0 0-1 0 0,-1 0 0 0 0,1 0 0 0 0,0 1 1 0 0,-1 0-1 0 0,1 0 0 0 0,-1 0 0 0 0,0 0 1 0 0,0 0-1 0 0,0 1 0 0 0,0-1 1 0 0,0 1-1 0 0,0 0 0 0 0,0 0 0 0 0,0 1 1 0 0,0-1-1 0 0,0 1 0 0 0,0 0 0 0 0,-1 0 1 0 0,1 0-1 0 0,0 1 0 0 0,0-1 1 0 0,0 1-1 0 0,0 0 0 0 0,0 1 0 0 0,0-1 1 0 0,0 0-1 0 0,0 1 0 0 0,0 0 0 0 0,1 0 1 0 0,-3 2 5 0 0,-7 10 82 0 0,1 1 0 0 0,1 0 0 0 0,0 1 0 0 0,1 1 0 0 0,1-1 0 0 0,0 1 0 0 0,2 1 0 0 0,0 0 0 0 0,1 0 0 0 0,0 0 0 0 0,2 1 0 0 0,0 0 0 0 0,1 0 0 0 0,1 0 1 0 0,0 0-1 0 0,2 0 0 0 0,0 0 0 0 0,1 0 0 0 0,4 14-82 0 0,-5-26 18 0 0,3 29 37 0 0,3 0 0 0 0,0-1-1 0 0,3 0 1 0 0,1 0 0 0 0,1-1-1 0 0,2 0 1 0 0,2-1 0 0 0,0-1-1 0 0,18 26-54 0 0,-30-53-94 0 0,-1-1-1 0 0,1 0 1 0 0,0 0-1 0 0,0 0 0 0 0,1 0 1 0 0,-1 0-1 0 0,1-1 1 0 0,0 1-1 0 0,0-1 0 0 0,0 0 1 0 0,1 0-1 0 0,-1 0 1 0 0,1-1-1 0 0,-1 0 0 0 0,1 0 1 0 0,3 1 94 0 0,31 3-10658 0 0,-32-6 334 0 0</inkml:trace>
  <inkml:trace contextRef="#ctx0" brushRef="#br0" timeOffset="16604.135">8197 1142 4193 0 0,'0'0'1658'0'0,"0"0"-421"0"0,0 0 42 0 0,0 0 304 0 0,0 0 202 0 0,0 0-40 0 0,0 0-304 0 0,0 0-384 0 0,9 34-333 0 0,30 103-220 0 0,-6-84 114 0 0,-26-50-499 0 0,0 1-1 0 0,0-1 0 0 0,0 0 1 0 0,0 0-1 0 0,1 0 0 0 0,-1-1 1 0 0,1 0-1 0 0,-1-1 0 0 0,1 0 1 0 0,-1 0-1 0 0,1-1 0 0 0,0 0 1 0 0,0 0-1 0 0,-1 0 0 0 0,1-1 1 0 0,0-1-1 0 0,-1 1 0 0 0,1-1 1 0 0,-1 0-1 0 0,0-1 0 0 0,0 0 1 0 0,0 0-1 0 0,0 0 0 0 0,0-1 1 0 0,0 0-1 0 0,-1 0 0 0 0,0-1 1 0 0,0 0-1 0 0,0 0 0 0 0,0 0 1 0 0,-1-1-1 0 0,0 0 0 0 0,0 0 1 0 0,-1 0-1 0 0,3-6-118 0 0,6-8 29 0 0,-1-1-1 0 0,0 0 1 0 0,-2-1-1 0 0,-1 0 1 0 0,-1 0-1 0 0,-1-1 1 0 0,0 0-1 0 0,-1-5-28 0 0,-6 25-185 0 0,0 2-2925 0 0,0 1-3277 0 0,-2 0-4829 0 0</inkml:trace>
  <inkml:trace contextRef="#ctx0" brushRef="#br0" timeOffset="16925.198">9082 1069 13603 0 0,'0'0'1664'0'0,"0"0"-602"0"0,0 0-125 0 0,0 0 38 0 0,0 0-4 0 0,0 0-171 0 0,0 0-260 0 0,0 0-205 0 0,0 0-96 0 0,0 0-50 0 0,0 0-42 0 0,0 0-16 0 0,0 0-51 0 0,-26 0-32 0 0,-81 2-22 0 0,105-2-25 0 0,0 0-1 0 0,0-1 1 0 0,0 1-1 0 0,0 0 1 0 0,0 1-1 0 0,0-1 1 0 0,0 0-1 0 0,0 0 1 0 0,0 1-1 0 0,1-1 1 0 0,-1 1-1 0 0,0 0 1 0 0,0 0-1 0 0,0-1 1 0 0,0 1-1 0 0,1 0 1 0 0,-1 1-1 0 0,0-1 0 0 0,1 0 1 0 0,-1 0-1 0 0,1 1 1 0 0,0-1-1 0 0,-1 1 1 0 0,1-1-1 0 0,0 1 1 0 0,-1 0-1 0 0,-2 5-3 0 0,0-2-6 0 0,1 1 1 0 0,-1-1 0 0 0,1 1 0 0 0,0 0-1 0 0,1 0 1 0 0,0 0 0 0 0,0 0 0 0 0,0 1-1 0 0,1-1 1 0 0,-1 0 0 0 0,1 1 0 0 0,1-1-1 0 0,0 1 1 0 0,0 0 0 0 0,0-1-1 0 0,0 1 1 0 0,1-1 0 0 0,0 0 0 0 0,1 1-1 0 0,-1-1 1 0 0,1 0 0 0 0,0 1 0 0 0,1-1-1 0 0,0 0 1 0 0,0-1 0 0 0,0 1 0 0 0,0 0-1 0 0,1-1 1 0 0,0 0 0 0 0,0 0 0 0 0,1 0-1 0 0,-1 0 1 0 0,1-1 0 0 0,0 0 0 0 0,0 0-1 0 0,1 0 9 0 0,3 3-39 0 0,2-1 0 0 0,-1-1-1 0 0,0 0 1 0 0,1 0 0 0 0,0-1 0 0 0,0-1-1 0 0,0 1 1 0 0,0-2 0 0 0,1 0 0 0 0,-1 0-1 0 0,1-1 1 0 0,0 0 0 0 0,-1-1 0 0 0,1 0-1 0 0,0-1 1 0 0,9-2 39 0 0,-15 1-333 0 0,1-1-1 0 0,-1 1 1 0 0,0-1-1 0 0,0-1 1 0 0,0 1-1 0 0,0-1 1 0 0,-1 0-1 0 0,1 0 1 0 0,-1 0-1 0 0,0-1 1 0 0,0 0-1 0 0,-1 0 1 0 0,5-6 333 0 0,29-42-11280 0 0,-30 41 6064 0 0</inkml:trace>
  <inkml:trace contextRef="#ctx0" brushRef="#br0" timeOffset="17204.73">9706 458 14587 0 0,'0'0'2474'0'0,"0"0"-931"0"0,0 0-532 0 0,0 0-186 0 0,0 0-11 0 0,0 0-30 0 0,0 0-168 0 0,0 0-116 0 0,-10 35-93 0 0,-34 112-40 0 0,-17 130 816 0 0,53-240-1239 0 0,2 1 1 0 0,2 0 0 0 0,1 0-1 0 0,2 0 1 0 0,1 0 0 0 0,2 0-1 0 0,2 0 1 0 0,1 0 0 0 0,3-1-1 0 0,10 34 56 0 0,34 10-2436 0 0,-52-116-7346 0 0,-9 13 1999 0 0,7 14 3227 0 0</inkml:trace>
  <inkml:trace contextRef="#ctx0" brushRef="#br0" timeOffset="17458.629">9264 863 6481 0 0,'0'0'3038'0'0,"0"0"-1196"0"0,0 0-195 0 0,0 0-51 0 0,0 0-187 0 0,0 0-160 0 0,32 2-167 0 0,101 8-163 0 0,169-8 2176 0 0,-222-5-3348 0 0,-29-8-3256 0 0,-37 7-2988 0 0,-4 4-4970 0 0</inkml:trace>
  <inkml:trace contextRef="#ctx0" brushRef="#br0" timeOffset="20261.446">2116 1879 3057 0 0,'0'0'3363'0'0,"0"0"-2657"0"0,0 0-959 0 0,0 0-55 0 0,0 0 216 0 0,0 0 126 0 0,0 0 60 0 0,0 0 58 0 0,0 0 95 0 0,32-6 121 0 0,102-20 96 0 0,119-1 2897 0 0,428 16 939 0 0,-41-1-2319 0 0,453 2 312 0 0,-169 51-1505 0 0,-605-19-605 0 0,272 10 161 0 0,-187-42 51 0 0,80 6-45 0 0,-77-18-126 0 0,345-38 218 0 0,-301 39 29 0 0,-67 3 7 0 0,-141 10 701 0 0,-100 5-700 0 0,-126 1-258 0 0,-29 3-459 0 0,-17-1-3490 0 0,11 0-7105 0 0,15 0 311 0 0</inkml:trace>
  <inkml:trace contextRef="#ctx0" brushRef="#br0" timeOffset="20777.368">10343 892 4969 0 0,'0'0'978'0'0,"0"0"-449"0"0,0 0-198 0 0,0 0 286 0 0,0 0 597 0 0,0 0 552 0 0,0 0 239 0 0,0 0-139 0 0,0 0-424 0 0,0 0-446 0 0,0 0-308 0 0,0 0-172 0 0,0 0-92 0 0,-4 6-44 0 0,-40 50 1357 0 0,95-100-104 0 0,-63 40 1024 0 0,7 6-5291 0 0,6 3-5194 0 0,-1-4-177 0 0</inkml:trace>
  <inkml:trace contextRef="#ctx0" brushRef="#br0" timeOffset="21805.785">10286 1293 2545 0 0,'0'0'1158'0'0,"0"0"-248"0"0,0 0 14 0 0,0 0 180 0 0,0 0 217 0 0,0 0 127 0 0,0 0-36 0 0,0 0-146 0 0,0 0-167 0 0,0 0-178 0 0,0 0-134 0 0,0 0-80 0 0,-4 4 2835 0 0,-11 11-2530 0 0,8-7-1043 0 0,7-8 310 0 0,0 0 0 0 0,1 0 0 0 0,-1 0-1 0 0,0 0 1 0 0,0 1 0 0 0,0-1 0 0 0,0 0 0 0 0,1 0 0 0 0,-1 0 0 0 0,0 0 0 0 0,0 1 0 0 0,0-1-1 0 0,0 0-278 0 0,17-16 1740 0 0,-28 26-1649 0 0,7-7-661 0 0,-4 6 1321 0 0,12-7-9345 0 0,-2-2-2861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26 0 0 0,'0'0'435'0'0,"0"0"564"0"0,0 0 346 0 0,0 0 286 0 0,0 0 219 0 0,0 0 20 0 0,0 0-174 0 0,0 0-260 0 0,0 0-226 0 0,0 0-199 0 0,0 0-144 0 0,0 0-91 0 0,0 0-72 0 0,-2 12 3098 0 0,102-5 995 0 0,84-29-3047 0 0,-59 11-1186 0 0,-125 11-597 0 0,0 0 21 0 0,1 0 36 0 0,0 0 34 0 0,-1 0-48 0 0,0 0 11 0 0,0 0-4 0 0,0 0-2 0 0,0 0 20 0 0,0 0 5 0 0,0 0-2 0 0,0 0-4 0 0,0 0-1 0 0,0 0 2 0 0,0 0-13 0 0,0 0 5 0 0,0 0-12 0 0,0 0-19 0 0,0 0 2 0 0,0 0 21 0 0,0 0-18 0 0,0 0 1 0 0,0 0-6 0 0,0 0 29 0 0,0 0 6 0 0,0 0-29 0 0,0 0 1 0 0,0 0-8 0 0,0 0-5 0 0,0 0 4 0 0,0 0 20 0 0,0 0-27 0 0,0 0 4 0 0,0 0 23 0 0,0 0-22 0 0,0 0 14 0 0,0 0-13 0 0,0 0-9 0 0,0 0 23 0 0,0 0 13 0 0,0 0-22 0 0,0 0 18 0 0,0 0-2 0 0,0 0-13 0 0,0 0 16 0 0,0 0-6 0 0,0 0-30 0 0,0 0-9 0 0,0 0 16 0 0,0 0 24 0 0,0 0-14 0 0,0 0-2 0 0,0 0 10 0 0,0 0-11 0 0,0 0 10 0 0,0 0-9 0 0,0 0 20 0 0,0 0-4 0 0,0 0-21 0 0,0 0 0 0 0,0 0 1 0 0,0 0 0 0 0,0 0 4 0 0,0 0 20 0 0,0 0 12 0 0,0 0-23 0 0,0 0 7 0 0,0 0-16 0 0,0 0 11 0 0,0 0-11 0 0,0 0 1 0 0,0 0 15 0 0,0 0-15 0 0,0 0 14 0 0,0 0-19 0 0,0 0 1 0 0,0 0 14 0 0,0 0 2 0 0,0 0-11 0 0,0 0 18 0 0,0 0-16 0 0,0 0 16 0 0,0 0-20 0 0,0 0 2 0 0,0 0-15 0 0,0 0 0 0 0,0 0 6 0 0,0 0 18 0 0,0 0-9 0 0,0 0 9 0 0,0 0 1 0 0,0 0-23 0 0,0 0 9 0 0,0 0 18 0 0,0 0-2 0 0,0 0-14 0 0,0 0 19 0 0,0 0-2 0 0,0 0 9 0 0,0 0 1 0 0,0 0-7 0 0,0 0-12 0 0,0 0-20 0 0,0 0 4 0 0,0 0 1 0 0,0 0 15 0 0,0 0 5 0 0,0 0 1 0 0,0 0-22 0 0,0 0-4 0 0,0 0 24 0 0,0 0-2 0 0,0 0-11 0 0,0 0-1 0 0,0 0 8 0 0,0 0-17 0 0,0 0-17 0 0,0 0-3 0 0,0 0 39 0 0,0 0 6 0 0,0 0-6 0 0,0 0-11 0 0,0 0 16 0 0,0 0-9 0 0,0 0-32 0 0,0 0 18 0 0,0 0 6 0 0,0 0 9 0 0,0 0 31 0 0,0 0-25 0 0,0 0-39 0 0,0 0-15 0 0,0 0-22 0 0,-5-8-6198 0 0,2 5 60 0 0,2 3-5120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 0 0,'0'0'1408'0'0,"0"0"90"0"0,0 0 145 0 0,0 0 140 0 0,0 0 5 0 0,0 0-187 0 0,0 0-317 0 0,0 0-286 0 0,0 0-118 0 0,0 0 0 0 0,0 0 73 0 0,0 0 42 0 0,0 0-45 0 0,12 2-55 0 0,216 7 3250 0 0,125 3-2233 0 0,10 2-1805 0 0,-268-36-2460 0 0,-88 16-206 0 0,-5 1-3898 0 0,-2 1-4438 0 0</inkml:trace>
  <inkml:trace contextRef="#ctx0" brushRef="#br0" timeOffset="684.521">276 265 5105 0 0,'0'0'1919'0'0,"0"0"-433"0"0,0 0-235 0 0,0 0 121 0 0,0 0 104 0 0,0 0 93 0 0,0 0-69 0 0,0 0-265 0 0,0 0-264 0 0,0 0-224 0 0,0 0-147 0 0,0 0-121 0 0,0 0-94 0 0,-4 1-82 0 0,-8 4-198 0 0,1 1 1 0 0,0 0-1 0 0,1 0 1 0 0,-1 1-1 0 0,1 1 0 0 0,0 0 1 0 0,1 0-1 0 0,0 1 1 0 0,0 0-1 0 0,1 0 1 0 0,0 1-1 0 0,1 0 1 0 0,0 0-1 0 0,-4 9-105 0 0,0-3-4 0 0,4-7 3 0 0,0 0 0 0 0,1 1 0 0 0,0-1 0 0 0,1 1 0 0 0,0 0 0 0 0,0 1 0 0 0,1-1 0 0 0,0 1 0 0 0,1 0 0 0 0,0 0 0 0 0,1 0 0 0 0,1 0 0 0 0,-1 0 0 0 0,2 1 0 0 0,-1-1 0 0 0,2 3 1 0 0,1-11 21 0 0,0 1-1 0 0,0 0 1 0 0,1-1-1 0 0,-1 1 1 0 0,1-1-1 0 0,0 0 1 0 0,0 1-1 0 0,0-2 1 0 0,0 1-1 0 0,1 0 1 0 0,-1-1-1 0 0,1 1 1 0 0,0-1-1 0 0,0 0 1 0 0,-1 0-1 0 0,1 0 1 0 0,0-1 0 0 0,1 0-1 0 0,-1 1 1 0 0,0-1-1 0 0,0-1 1 0 0,1 1-1 0 0,-1-1 1 0 0,0 1-1 0 0,0-1 1 0 0,1-1-1 0 0,-1 1 1 0 0,0 0-1 0 0,1-1 1 0 0,-1 0-1 0 0,1 0-20 0 0,2 1 109 0 0,9-3 4 0 0,-1 0-1 0 0,0-1 0 0 0,0 0 0 0 0,-1-2 0 0 0,1 1 0 0 0,-1-2 0 0 0,0 0 0 0 0,-1 0 0 0 0,0-2 0 0 0,0 1 0 0 0,0-2 0 0 0,-1 0 0 0 0,1-1-112 0 0,3-2 84 0 0,10-7-31 0 0,0-1-1 0 0,-2-1 1 0 0,-1-1 0 0 0,-1-2 0 0 0,-1 0 0 0 0,-1-1 0 0 0,-1-1-1 0 0,-1 0 1 0 0,-2-2 0 0 0,1-3-53 0 0,-11 20-4 0 0,-2-1 1 0 0,1 0-1 0 0,-1-1 1 0 0,-1 1-1 0 0,-1-1 1 0 0,0 1-1 0 0,0-1 1 0 0,-1 0 0 0 0,-1 0-1 0 0,-1-8 4 0 0,1 17-15 0 0,-1 1 0 0 0,1-1 0 0 0,-1 0 0 0 0,0 1 0 0 0,-1-1 0 0 0,1 0 0 0 0,-1 1 0 0 0,0 0 0 0 0,0-1 0 0 0,0 1-1 0 0,-1 0 1 0 0,1 0 0 0 0,-1 0 0 0 0,0 0 0 0 0,0 1 0 0 0,0-1 0 0 0,-1 1 0 0 0,1 0 0 0 0,-1 0 0 0 0,0 0 0 0 0,0 0 0 0 0,0 1 0 0 0,0-1 0 0 0,0 1 0 0 0,-1 0 0 0 0,1 1 0 0 0,-1-1 0 0 0,1 1 0 0 0,-1-1 0 0 0,1 2 0 0 0,-4-2 14 0 0,-2 2-35 0 0,-1 1-1 0 0,1-1 0 0 0,-1 2 0 0 0,1-1 0 0 0,0 1 1 0 0,0 1-1 0 0,-1 0 0 0 0,2 1 0 0 0,-1-1 0 0 0,0 2 0 0 0,1-1 1 0 0,0 2-1 0 0,0-1 0 0 0,0 1 0 0 0,1 0 0 0 0,0 1 0 0 0,0 0 1 0 0,1 0-1 0 0,-1 1 0 0 0,2 0 0 0 0,-1 0 0 0 0,1 0 0 0 0,0 1 1 0 0,1 0-1 0 0,0 0 0 0 0,-3 8 37 0 0,5-11 5 0 0,0 0 1 0 0,0 0-1 0 0,1 1 1 0 0,0-1-1 0 0,0 0 1 0 0,1 1-1 0 0,-1-1 1 0 0,1 1-1 0 0,1 0 1 0 0,-1-1-1 0 0,1 1 0 0 0,1 0 1 0 0,-1-1-1 0 0,1 1 1 0 0,0 0-1 0 0,0-1 1 0 0,1 1-1 0 0,0-1 1 0 0,0 0-1 0 0,1 1 1 0 0,-1-1-1 0 0,3 3-5 0 0,4 5 74 0 0,0-1-1 0 0,1 0 1 0 0,0-1-1 0 0,1 0 1 0 0,0 0-1 0 0,1-1 1 0 0,0-1 0 0 0,1 0-1 0 0,0-1 1 0 0,0 0-1 0 0,1-1 1 0 0,5 2-74 0 0,86 53-107 0 0,-105-62-369 0 0,3 1-68 0 0,-3-1-3265 0 0,1-2-3567 0 0,-1 1-3964 0 0</inkml:trace>
  <inkml:trace contextRef="#ctx0" brushRef="#br0" timeOffset="1118.706">998 48 12683 0 0,'0'0'1869'0'0,"0"0"-622"0"0,0 0-281 0 0,0 0-1 0 0,0 0 9 0 0,0 0-12 0 0,0 0-132 0 0,0 0-160 0 0,0 0-143 0 0,0 0-133 0 0,0 0-90 0 0,0 0-75 0 0,-21 27-63 0 0,-65 82-58 0 0,27-9 19 0 0,-1 84-134 0 0,37-18 50 0 0,26-163 17 0 0,0-1 0 0 0,0 0 0 0 0,0 0 0 0 0,0 0-1 0 0,1 0 1 0 0,-1 0 0 0 0,0 0 0 0 0,1-1 0 0 0,0 0 0 0 0,-1 0 0 0 0,1 0 0 0 0,0 0 0 0 0,-1-1 0 0 0,1 1 0 0 0,0-1-1 0 0,-1 0 1 0 0,1 0 0 0 0,0 0 0 0 0,0 0 0 0 0,-1-1 0 0 0,1 0 0 0 0,0 0 0 0 0,-1 0 0 0 0,2 0-60 0 0,0 0 16 0 0,146-20 608 0 0,-105 11-696 0 0,-49-27-3459 0 0,-4 25-589 0 0,1 2-3943 0 0,2 5-1286 0 0</inkml:trace>
  <inkml:trace contextRef="#ctx0" brushRef="#br0" timeOffset="1368.695">556 365 9442 0 0,'0'0'2746'0'0,"0"0"-994"0"0,0 0-506 0 0,0 0-16 0 0,0 0 134 0 0,0 0 60 0 0,0 0-148 0 0,0 0-203 0 0,0 0-179 0 0,0 0-167 0 0,0 0-137 0 0,35 4-118 0 0,113 13-136 0 0,-11-12 137 0 0,-31-17-1021 0 0,-64-1-6752 0 0,-35 12-4352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98,'0'1072,"-28"-873,10-143,9-63,7-6</inkml:trace>
  <inkml:trace contextRef="#ctx0" brushRef="#br0" timeOffset="377.389">0 42,'34'-5,"30"3,13 2,4 2,-2-1,-5 0,-11 0,-6 0,-3-1,-2 1,-4-1,-1-5,-4-2,1 1,-3 1,-3 1,-3-3,-8 0</inkml:trace>
  <inkml:trace contextRef="#ctx0" brushRef="#br0" timeOffset="796.859">1101 747,'-26'43,"2"1,1 1,3 1,2 1,1 0,-4 28,18-66,0 0,1 0,0 0,1 1,-1-1,2 0,-1 1,1-1,1 0,0 1,0-1,1 0,0 0,0 0,1 0,1 0,-1 0,1-1,1 0,-1 0,1 0,1 0,0-1,0 0,0 0,1 0,1 0,1-2,0-1,-1-1,1 1,0-2,1 1,-1-1,0 0,1-1,-1 0,1-1,-1 0,1-1,-1 1,1-2,-1 1,0-1,1-1,-1 0,0 0,-1-1,1 0,-1 0,1-1,-1 0,-1-1,1 0,1-1,4-5,0 0,0-1,-1-1,-1 1,0-2,-1 0,-1 0,0-1,-1 0,-1 0,0-1,-2 0,1 0,-1-4,-2 7,0 0,-1-1,0 0,-1 1,-1-1,0 1,-1-1,-1 0,0 1,-1-1,-1 1,0 0,0 0,-2 1,0-1,0 1,-1 0,-1 1,0-1,-1 2,0-1,-1 1,0 1,-1-1,0 2,0 0,-1 0,0 1,-1 0,0 1,-10-4,13 7,0 1,0 0,0 0,0 1,-1 0,1 1,-1 0,1 1,-1 0,1 0,-1 1,1 1,-1 0,1 0,0 1,0 0,0 1,0 0,1 1,-1 0,1 0,0 1,1 0,0 0,0 1,0 1,-5 5,-5 11</inkml:trace>
  <inkml:trace contextRef="#ctx0" brushRef="#br0" timeOffset="16697.581">1919 944,'-3'-3,"0"1,0 0,0-1,0 1,0 1,-1-1,1 0,-1 1,1 0,-1-1,1 1,-1 1,0-1,0 1,1-1,-1 1,0 0,0 0,1 1,-1-1,0 1,0 0,1 0,-1 0,1 0,-1 1,1-1,-1 1,1 0,-88 68,-2 53,90-117,-1 0,1 1,0-1,1 1,0 0,0 0,0-1,1 1,0 0,0 0,1 1,0-1,0 0,0 0,1 0,0 0,1 0,0 0,0-1,1 4,2-4,0 0,0 0,0-1,1 0,-1 0,1 0,1-1,-1 0,1 0,-1 0,1-1,0 0,1-1,-1 1,0-1,1-1,-1 1,1-1,-1-1,1 1,-1-1,1 0,0-1,-1 0,1 0,-1-1,0 0,1 0,-1-1,7-3,14-10,-1-2,-1-1,0-1,-1-2,-2 0,0-1,-1-2,-1 0,-2-1,-1-1,0-1,-2 0,-2-1,0-1,4-16,0-1,-1-1,-3 0,-1 0,-3-2,-2 1,-2-1,-2 0,-3 0,-1-1,-3 1,-3-6,4 39,-1 1,0 0,-1-1,-1 1,-1 0,0 1,-1 0,-6-9,11 20,0 1,0-1,-1 1,1-1,-1 1,0 0,0 0,0 0,-1 0,1 1,-1-1,1 1,-1 0,0 0,0 0,0 1,0-1,0 1,0 0,0 0,0 1,0-1,-1 1,1 0,0 0,-1 0,1 0,0 1,0 0,0 0,0 0,-1 0,2 1,-1 0,-3 1,-6 5,1 1,0 1,1 0,0 0,0 1,1 1,1 0,0 0,0 1,1 0,-1 5,-5 7,1 1,2 0,1 1,1 0,1 1,1 0,2 0,1 0,1 1,1 0,2 1,3 15,3 0,2-1,2 0,1-1,3 0,12 27,-11-35,2-1,1 0,2-1,1-1,2-1,1-1,1-1,1-1,2-1,1-2,16 11,33 9,-77-45,0 0,-1 0,1 0,0 0,-1 0,1 0,0 0,-1-1,1 1,0 0,-1 0,1 0,0-1,-1 1,1 0,-1-1,1 1,-1 0,1-1,-1 1,1-1,-1 1,1-1,-1 1,1-1,-1 1,0-1,1 0,-1 1,0-1,0 1,1-1,-1 0,0 1,0-1,0 0,0 1,0-1,0 0,0 1,0-1,0 0,0 1,0-1,0 0,-1 1,1-1,0 0,0 1,-1-1,1 1,0-1,-1 0,1 1,-1-1,1 1,0-1,-1 1,1 0,-1-1,0 1,1-1,-1 1,1 0,-1-1,1 1,-1 0,0 0,-5-14,4 2</inkml:trace>
  <inkml:trace contextRef="#ctx0" brushRef="#br0" timeOffset="18269.556">2823 832,'-26'-1,"0"1,1 2,-1 0,1 2,-1 1,1 0,1 2,-1 1,1 1,0 1,-2 3,19-7,0 0,1 1,0 0,0 0,0 0,1 1,0 0,0 0,1 0,0 1,1-1,0 1,0 0,1 0,0 0,0 0,1 0,0 0,1 1,0-1,1 0,-1 0,2 1,-1-1,1 0,1 0,3 7,-5-10,2 0,-1 0,0 0,1-1,0 1,1-1,-1 0,1 0,0 0,0 0,0-1,1 1,0-1,0 0,0-1,0 1,0-1,1 0,-1 0,1-1,0 0,0 0,0 0,0 0,0-1,0 0,1-1,-1 1,0-1,1 0,-1-1,0 0,0 0,0 0,0 0,0-1,0 0,0-1,0 1,0-1,-1 0,15-12,0-1,-2 0,0-1,-1-2,-1 1,0-2,-2 0,0-1,-1 0,-1-1,-1 0,-1-1,-2 0,3-10,9-45,-35 94,7 3,0-1,2 1,0 0,1 0,1 1,0 0,2-1,0 1,2 0,0 0,1 0,1 0,1 0,0-1,2 1,0-1,1 0,1 0,2 1,-5-15,0 0,0 0,1 0,0 0,0-1,0 0,0 0,0 0,1-1,0 1,0-1,0-1,0 1,0-1,1 0,-1-1,1 1,-1-1,1 0,-1-1,1 0,0 0,-1 0,1-1,-1 0,1 0,-1-1,1 1,-1-2,0 1,0-1,0 1,0-2,0 1,-1-1,1 1,-1-2,0 1,0 0,3-6,9-8,-1-1,-1-1,0 0,-2-1,0 0,-2-1,0-1,-2 0,0 0,5-24,16-83,-44 145,9 1,-3 10,0 0,2 1,0-1,2 1,2 0,-1 27,4-50,0 0,0 0,0 0,0 0,1 0,0-1,-1 1,1 0,1-1,-1 0,0 1,1-1,0 0,0 0,0 0,0-1,0 1,0-1,1 0,-1 0,1 0,-1 0,1 0,0-1,0 0,0 0,0 0,0 0,0 0,0-1,0 0,0 0,0 0,0 0,0-1,0 1,0-1,0 0,0 0,0-1,0 1,-1-1,1 0,-1 0,1 0,-1 0,1-1,2-2,11-8,0-1,-1-1,0 0,-1-1,-1 0,0-2,-2 0,0 0,0-1,-1-1,17-26,-25 41,6-6,0 0,-2 0,1-1,-1 0,-1-1,0 1,-1-1,-1-1,0 1,0 0,-1-1,-1 0,-1 1,1-1,-2-8,0 21,0 0,0 1,0-1,0 0,0 0,-1 1,1-1,0 0,0 1,-1-1,1 0,0 1,-1-1,1 0,0 1,-1-1,1 1,-1-1,1 1,-1-1,1 1,-1-1,0 1,1-1,-1 1,1 0,-1-1,0 1,1 0,-1 0,0 0,0-1,1 1,-1 0,0 0,0 0,1 0,-1 0,0 0,1 0,-1 0,0 1,0-1,1 0,-1 0,0 1,1-1,-1 0,0 1,1-1,-1 0,1 1,-1-1,1 1,-1-1,1 1,-1-1,1 1,-1 0,1-1,0 1,-1 0,1 0,-30 40,24-24,1-1,1 1,0 0,2 1,0-1,0 0,2 1,0-1,1 1,1-1,0 0,1 0,5 15,82 176,-15-49,-60-124,-2 0,-1 0,-2 2,-1-1,-2 1,-1 0,-2 0,-2 1,-1-1,-2 1,-2-1,-1 1,-2-1,-2 0,-8 24,13-53,-1 1,0-1,0 0,-1 0,0 0,-1-1,0 0,0 0,0 0,-1-1,0 0,0 0,0-1,-1 1,0-2,0 1,0-1,0-1,-1 1,0-1,0-1,0 1,0-2,0 1,0-1,0-1,0 1,0-2,-1 1,1-1,0-1,0 1,0-2,0 1,3-4,0 0,0 0,1 0,0 0,0-1,0 0,1 0,0 0,0-1,1 1,0-1,1 0,-1 0,1 0,1 0,-1 0,2-1,-1 1,1 0,0-1,1 1,0 0,0-3,10-38,1 1,3 0,2 1,2 0,2 2,1 0,3 2,30-40,-41 60,78-103,-75 102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198 604 864 0 0,'0'0'1379'0'0,"0"0"1"0"0,0 0 102 0 0,0 0 105 0 0,0 0 75 0 0,0 0-73 0 0,0 0-158 0 0,0 0-205 0 0,0 0-208 0 0,0 0-192 0 0,0 0-147 0 0,-13-4-141 0 0,-38-10-124 0 0,49 13-373 0 0,0 0 0 0 0,0 1 0 0 0,0 0 0 0 0,0-1 0 0 0,0 1 0 0 0,0 0 0 0 0,0 0-1 0 0,1 0 1 0 0,-1 0 0 0 0,0 0 0 0 0,0 0 0 0 0,0 1 0 0 0,0-1 0 0 0,0 1-1 0 0,0-1 1 0 0,0 1 0 0 0,1-1 0 0 0,-1 1 0 0 0,0 0 0 0 0,1 0 0 0 0,-1 0 0 0 0,0 0-1 0 0,1 1 1 0 0,-1-1 0 0 0,1 0 0 0 0,-1 0 0 0 0,1 1 0 0 0,0-1 0 0 0,0 1 0 0 0,0 0-41 0 0,-8 6 179 0 0,1 3-121 0 0,0-1-1 0 0,1 1 1 0 0,0 0-1 0 0,0 1 1 0 0,1 0-1 0 0,1 0 1 0 0,0 0-1 0 0,1 0 1 0 0,0 1-1 0 0,1 0 1 0 0,0 0-1 0 0,1 0 1 0 0,0 0-1 0 0,1 0 1 0 0,1 0-1 0 0,1 11-57 0 0,0-21 40 0 0,1 1-1 0 0,0 0 0 0 0,0-1 0 0 0,0 1 1 0 0,0-1-1 0 0,1 0 0 0 0,-1 0 1 0 0,1 0-1 0 0,0 0 0 0 0,0 0 1 0 0,0 0-1 0 0,0-1 0 0 0,1 1 1 0 0,-1-1-1 0 0,1 0 0 0 0,-1 0 0 0 0,1-1 1 0 0,0 1-1 0 0,0-1 0 0 0,-1 1 1 0 0,1-1-1 0 0,0 0 0 0 0,0-1 1 0 0,0 1-1 0 0,0-1 0 0 0,1 0 1 0 0,-1 0-1 0 0,0 0 0 0 0,0 0 0 0 0,0-1 1 0 0,0 1-1 0 0,0-1 0 0 0,0 0 1 0 0,0 0-1 0 0,-1-1 0 0 0,3 0-39 0 0,16-7 174 0 0,-1 0 0 0 0,-1-1-1 0 0,0-1 1 0 0,-1-1-1 0 0,0-1 1 0 0,0 0 0 0 0,-1-1-1 0 0,-1-1 1 0 0,-1-1 0 0 0,1-2-174 0 0,2-3 47 0 0,0-2 0 0 0,-2-1 0 0 0,-1 0 1 0 0,-1 0-1 0 0,0-2 0 0 0,-2 0 0 0 0,-1-1 1 0 0,-2 0-1 0 0,0 0 0 0 0,-2-1 0 0 0,-1 0 1 0 0,-1-1-1 0 0,-1 0 0 0 0,-2 0 1 0 0,-1 0-1 0 0,-1-20-47 0 0,-1 44-10 0 0,1 0 1 0 0,-1 0-1 0 0,0 0 1 0 0,0 0-1 0 0,-1 0 1 0 0,0 0-1 0 0,1 0 1 0 0,-2 0 0 0 0,1 0-1 0 0,0 0 1 0 0,-1 0-1 0 0,0 1 1 0 0,0-1-1 0 0,-1 1 1 0 0,1 0-1 0 0,-1-1 1 0 0,0 1-1 0 0,0 0 1 0 0,0 0-1 0 0,0 1 1 0 0,-1-1-1 0 0,0 1 1 0 0,1 0-1 0 0,-1 0 1 0 0,-1 0-1 0 0,1 0 1 0 0,0 0 0 0 0,-1 1-1 0 0,1 0 1 0 0,-1 0-1 0 0,0 0 1 0 0,1 1-1 0 0,-1 0 1 0 0,0 0-1 0 0,0 0 1 0 0,0 0-1 0 0,0 1 1 0 0,0-1-1 0 0,-5 2 10 0 0,5 2-12 0 0,0 0 0 0 0,1 1 0 0 0,-1 0 0 0 0,1 0 0 0 0,0 0 0 0 0,0 1 0 0 0,0-1 0 0 0,1 1 0 0 0,0 0 0 0 0,0 0 0 0 0,0 0 0 0 0,0 0 0 0 0,-1 4 12 0 0,0 0 34 0 0,0 1 0 0 0,1-1-1 0 0,0 1 1 0 0,1-1 0 0 0,0 1 0 0 0,0 0-1 0 0,1 0 1 0 0,0 0 0 0 0,0-1-1 0 0,2 1 1 0 0,-1 0 0 0 0,2 9-34 0 0,4 11 185 0 0,2 0 0 0 0,1-1-1 0 0,1 0 1 0 0,2 0 0 0 0,11 21-185 0 0,-13-28 33 0 0,25 70 621 0 0,36 65 262 0 0,-27-113-532 0 0,-43-44-402 0 0,0 0-1 0 0,0 0 1 0 0,1 0 0 0 0,-1-1 0 0 0,0 1 0 0 0,0 0 0 0 0,0-1 0 0 0,0 1 0 0 0,0-1-1 0 0,0 1 1 0 0,0-1 0 0 0,0 0 0 0 0,0 1 0 0 0,0-1 0 0 0,0 0 0 0 0,-1 1 0 0 0,1-1-1 0 0,0 0 1 0 0,0 0 0 0 0,-1 0 0 0 0,1 0 0 0 0,0 0 0 0 0,-1 0 0 0 0,1 0 0 0 0,-1 0-1 0 0,0 0 1 0 0,1 0 0 0 0,-1 0 0 0 0,0 0 0 0 0,1 0 0 0 0,-1 0 0 0 0,0-1 0 0 0,0 1-1 0 0,0 0 1 0 0,0 0 0 0 0,0 0 0 0 0,0 0 0 0 0,0 0 0 0 0,-1-1 0 0 0,1 1 0 0 0,0 0-1 0 0,-1-1 20 0 0,1-9-3701 0 0,-2 4-3279 0 0,0 3-4287 0 0</inkml:trace>
  <inkml:trace contextRef="#ctx0" brushRef="#br0" timeOffset="637.103">824 519 4585 0 0,'0'0'1891'0'0,"0"0"-765"0"0,0 0-302 0 0,0 0 183 0 0,0 0 342 0 0,0 0 261 0 0,0 0-38 0 0,0 0-254 0 0,0 0-317 0 0,0 0-250 0 0,0 0-195 0 0,0 0-127 0 0,0 0-63 0 0,-3 23-22 0 0,-8 108 310 0 0,-9 87 1888 0 0,21-219-2504 0 0,-1 1-1 0 0,0 0 1 0 0,0 0 0 0 0,0-1 0 0 0,1 1 0 0 0,-1 0 0 0 0,0 0-1 0 0,0 0 1 0 0,1 0 0 0 0,-1-1 0 0 0,0 1 0 0 0,0 0 0 0 0,1 0 0 0 0,-1 0-1 0 0,0 0 1 0 0,1 0 0 0 0,-1 0 0 0 0,0 0 0 0 0,0 0 0 0 0,1 0 0 0 0,-1 0-1 0 0,0 0 1 0 0,1 0 0 0 0,-1 0 0 0 0,0 0 0 0 0,1 0 0 0 0,-1 0-1 0 0,0 0 1 0 0,0 0 0 0 0,1 0 0 0 0,-1 0 0 0 0,0 0 0 0 0,1 0 0 0 0,-1 0-1 0 0,0 1 1 0 0,0-1 0 0 0,1 0 0 0 0,-1 0 0 0 0,0 0 0 0 0,0 1-1 0 0,1-1 1 0 0,-1 0 0 0 0,0 0 0 0 0,0 1 0 0 0,0-1 0 0 0,0 0 0 0 0,1 0-1 0 0,-1 1 1 0 0,0-1 0 0 0,0 0 0 0 0,0 0 0 0 0,0 1 0 0 0,0-1 0 0 0,0 0-1 0 0,0 1 1 0 0,0-1-38 0 0,18-27 1203 0 0,-17 25-1313 0 0,102-222 825 0 0,-10 51-625 0 0,-89 166-95 0 0,-3 5 2 0 0,0 0 0 0 0,-1 1 0 0 0,1-1 1 0 0,0 0-1 0 0,0 0 0 0 0,0 1 0 0 0,0-1 0 0 0,0 0 1 0 0,0 1-1 0 0,1-1 0 0 0,-1 1 0 0 0,0 0 0 0 0,1-1 0 0 0,-1 1 1 0 0,1 0-1 0 0,0 0 0 0 0,-1 0 0 0 0,1 0 0 0 0,0 0 0 0 0,0 0 1 0 0,-1 1-1 0 0,1-1 0 0 0,0 0 0 0 0,0 1 0 0 0,0 0 0 0 0,0-1 1 0 0,0 1-1 0 0,0 0 0 0 0,0 0 0 0 0,0 0 3 0 0,2 5 23 0 0,0-1 0 0 0,0 1-1 0 0,-1 1 1 0 0,0-1 0 0 0,0 0-1 0 0,0 1 1 0 0,-1-1 0 0 0,0 1-1 0 0,0 0 1 0 0,-1 0 0 0 0,1 0-1 0 0,-1 0 1 0 0,0 0 0 0 0,-1 2-23 0 0,19 82 220 0 0,-19-89-203 0 0,0-1-13 0 0,0 0 35 0 0,0 0-38 0 0,0 0-14 0 0,0 0 22 0 0,0 0-17 0 0,0 0-3 0 0,0 0-11 0 0,0 0-37 0 0,0 0-33 0 0,-6-18-1314 0 0,-2 2-1119 0 0,3 6-3820 0 0,4 6-3297 0 0</inkml:trace>
  <inkml:trace contextRef="#ctx0" brushRef="#br0" timeOffset="1170.659">748 173 7066 0 0,'0'0'1836'0'0,"0"0"-601"0"0,0 0-287 0 0,0 0 75 0 0,0 0 205 0 0,0 0 110 0 0,0 0-77 0 0,0 0-156 0 0,0 0-152 0 0,0 0-73 0 0,0 0-37 0 0,0 0-83 0 0,0 0-95 0 0,14 1-96 0 0,106 6 1187 0 0,68-7-517 0 0,-109 18-1187 0 0,-79-18-28 0 0,0 0 12 0 0,0 0 20 0 0,0 0 26 0 0,-7 3 901 0 0,-69-61-534 0 0,29-40-426 0 0,44 64-2088 0 0,8 23-7689 0 0,-4 10-1644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16235 0 0,'0'0'609'0'0,"0"0"-243"0"0,0 0-99 0 0,0 0 128 0 0,0 0 229 0 0,0 0 151 0 0,0 0-3 0 0,0 0-67 0 0,0 0-114 0 0,0 0-69 0 0,-8 35-46 0 0,-27 115-36 0 0,-5 85 756 0 0,-18 228-1019 0 0,47-387-692 0 0,3 1 0 0 0,3 0 0 0 0,5 38 515 0 0,0-114-177 0 0,0 1 1 0 0,0-1-1 0 0,1 1 1 0 0,-1-1-1 0 0,1 1 1 0 0,0-1 0 0 0,-1 0-1 0 0,1 0 1 0 0,0 1-1 0 0,0-1 1 0 0,-1 0-1 0 0,1 0 1 0 0,0 0-1 0 0,0 0 1 0 0,1 0-1 0 0,-1 0 1 0 0,0 0-1 0 0,0 0 1 0 0,0 0-1 0 0,1 0 1 0 0,-1-1-1 0 0,0 1 1 0 0,1 0-1 0 0,-1-1 1 0 0,0 1-1 0 0,1-1 1 0 0,-1 0 0 0 0,1 0-1 0 0,-1 1 1 0 0,1-1-1 0 0,-1 0 1 0 0,0 0-1 0 0,1 0 1 0 0,-1 0-1 0 0,1 0 1 0 0,-1-1-1 0 0,1 1 1 0 0,-1 0-1 0 0,1-1 1 0 0,-1 1-1 0 0,0-1 1 0 0,1 1-1 0 0,-1-1 1 0 0,0 0-1 0 0,1 0 1 0 0,-1 1 0 0 0,0-1-1 0 0,0 0 1 0 0,0 0-1 0 0,0 0 1 0 0,0 0-1 0 0,0-1 1 0 0,0 1-1 0 0,0 0 1 0 0,0 0-1 0 0,0 0 1 0 0,-1-1-1 0 0,1 1 1 0 0,-1 0-1 0 0,1-1 1 0 0,0 0 176 0 0,76-106-11631 0 0,-68 92 11422 0 0</inkml:trace>
  <inkml:trace contextRef="#ctx0" brushRef="#br0" timeOffset="531.31">368 770 3249 0 0,'0'0'3147'0'0,"0"0"-582"0"0,0 0-657 0 0,0 0-508 0 0,0 0-322 0 0,0 0-157 0 0,0 0-60 0 0,0 0-59 0 0,0 0-57 0 0,-12 33-99 0 0,-39 105-134 0 0,19-11 465 0 0,30-122-931 0 0,1 0 1 0 0,0 0 0 0 0,-1 1-1 0 0,2-1 1 0 0,-1 1 0 0 0,1-1-1 0 0,0 0 1 0 0,0 1 0 0 0,0-1-1 0 0,1 1 1 0 0,0-1 0 0 0,0 1-1 0 0,0-1 1 0 0,1 0 0 0 0,-1 0 0 0 0,1 0-1 0 0,1 0 1 0 0,-1 0 0 0 0,1 0-1 0 0,0 0 1 0 0,0-1 0 0 0,0 0-1 0 0,0 1 1 0 0,1-1 0 0 0,0 0-1 0 0,0-1 1 0 0,0 1 0 0 0,0-1-1 0 0,1 1 1 0 0,-1-1 0 0 0,1-1-1 0 0,0 1 1 0 0,0-1 0 0 0,0 1-1 0 0,0-1 1 0 0,0-1 0 0 0,0 1-1 0 0,0-1 1 0 0,1 0 0 0 0,0 0-47 0 0,1-1 119 0 0,1 0 0 0 0,0 0 0 0 0,-1-1 1 0 0,1 0-1 0 0,-1 0 0 0 0,1-1 0 0 0,-1 0 0 0 0,0 0 1 0 0,0-1-1 0 0,1 0 0 0 0,-2 0 0 0 0,1-1 1 0 0,0 1-1 0 0,-1-2 0 0 0,0 1 0 0 0,0-1 0 0 0,0 0 1 0 0,3-3-120 0 0,41-42 312 0 0,-3-1 0 0 0,-3-3 0 0 0,-1-1 0 0 0,-3-2 0 0 0,4-13-312 0 0,-42 66 14 0 0,-1 1 4 0 0,0 0-1 0 0,1 0 1 0 0,-1 0 0 0 0,1 0 0 0 0,0 0-1 0 0,-1 0 1 0 0,1 1 0 0 0,1-1-1 0 0,-1 0 1 0 0,0 1 0 0 0,1 0 0 0 0,-1-1-1 0 0,1 1 1 0 0,0 0 0 0 0,-1 1-1 0 0,1-1 1 0 0,0 0 0 0 0,0 1-1 0 0,0-1 1 0 0,1 1 0 0 0,-1 0 0 0 0,0 0-1 0 0,3 0-17 0 0,4 34 212 0 0,-2 19-208 0 0,-3 1-1 0 0,-3 0 0 0 0,-3 51-3 0 0,0-23-172 0 0,26 344-879 0 0,-15-297 133 0 0,-6 1 1 0 0,-7 45 917 0 0,2-155 20 0 0,-1 0 1 0 0,0 0-1 0 0,-1 0 1 0 0,-1 0-1 0 0,-1-1 1 0 0,-1 0-1 0 0,-1 0 1 0 0,-7 16-21 0 0,10-26 11 0 0,0-1 0 0 0,0 0 0 0 0,0 0 1 0 0,-1-1-1 0 0,0 1 0 0 0,0-1 0 0 0,-1 0 1 0 0,0-1-1 0 0,0 1 0 0 0,0-1 0 0 0,-1 0 1 0 0,1-1-1 0 0,-1 1 0 0 0,0-1 0 0 0,-1-1 1 0 0,1 1-1 0 0,-1-1 0 0 0,1-1 0 0 0,-1 1 1 0 0,0-1-1 0 0,-7 0-11 0 0,8-1 52 0 0,0 0 0 0 0,0-1 0 0 0,-1 0-1 0 0,1 0 1 0 0,0 0 0 0 0,0-1 0 0 0,0-1 0 0 0,0 1 0 0 0,1-1 0 0 0,-1 0 0 0 0,0 0 0 0 0,1-1 0 0 0,-1 0 0 0 0,1 0 0 0 0,0-1 0 0 0,0 0 0 0 0,0 0-1 0 0,0 0 1 0 0,1 0 0 0 0,0-1 0 0 0,0 0 0 0 0,0 0 0 0 0,0-1 0 0 0,1 1 0 0 0,0-1 0 0 0,0 0 0 0 0,1 0 0 0 0,-1 0 0 0 0,1-1 0 0 0,1 1 0 0 0,-1-1-1 0 0,0-3-51 0 0,0-7 68 0 0,0 1-1 0 0,2-1 0 0 0,-1 0 0 0 0,2 1 0 0 0,1-1 1 0 0,0 0-1 0 0,1 1 0 0 0,0-1 0 0 0,1 1 0 0 0,2-1 1 0 0,-1 1-1 0 0,2 1 0 0 0,0-1 0 0 0,1 1 1 0 0,0 0-1 0 0,1 0 0 0 0,1 1 0 0 0,0 0 0 0 0,1 1 1 0 0,1 0-1 0 0,0 0 0 0 0,0 1 0 0 0,3-1-67 0 0,23-25-16 0 0,3 1-1 0 0,1 2 1 0 0,1 1 0 0 0,2 3-1 0 0,1 2 1 0 0,2 1 0 0 0,1 3-1 0 0,35-13 17 0 0,2 1-676 0 0,-46 20-2188 0 0,-1 1-5949 0 0,-22 9-3263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1245 5545 0 0,'0'0'594'0'0,"0"0"-20"0"0,0 0 337 0 0,0 0 416 0 0,0 0 346 0 0,0 0 166 0 0,0 0-58 0 0,33-12-210 0 0,102-39-252 0 0,-49-3 293 0 0,-68 38-1234 0 0,46-41 423 0 0,-3-3 0 0 0,-2-2 1 0 0,-3-3-1 0 0,7-15-801 0 0,243-320 1525 0 0,-254 355-1465 0 0,-41 94 7 0 0,-10 8 24 0 0,-3 0 0 0 0,-2-1 1 0 0,-2 1-1 0 0,-3-1 0 0 0,-2 0 0 0 0,-3-1 0 0 0,-2 0 1 0 0,-20 43-92 0 0,25-70-2 0 0,-2 0 0 0 0,0 0 1 0 0,-2-1-1 0 0,-1-1 0 0 0,-2 0 1 0 0,0-2-1 0 0,-1 0 1 0 0,-2-1-1 0 0,-5 4 2 0 0,19-20-16 0 0,0-1 1 0 0,0-1-1 0 0,0 1 1 0 0,-1-1-1 0 0,0 0 0 0 0,0-1 1 0 0,-1 0-1 0 0,1 0 1 0 0,-1-1-1 0 0,0 0 1 0 0,0 0-1 0 0,0-1 0 0 0,0 0 1 0 0,0-1-1 0 0,0 0 1 0 0,0-1-1 0 0,-1 1 1 0 0,1-2-1 0 0,0 1 0 0 0,-1-1 1 0 0,1-1-1 0 0,-6-1 16 0 0,5-3-122 0 0,0 1 0 0 0,0-2 0 0 0,1 1 0 0 0,0-1 0 0 0,0-1 0 0 0,0 0 0 0 0,1 0 0 0 0,0 0 0 0 0,1-1 0 0 0,0 0 0 0 0,1-1 0 0 0,-1 0 0 0 0,2 0 0 0 0,-1 0 0 0 0,-3-11 122 0 0,-7-55-2350 0 0,20 52-1574 0 0,5-1-4322 0 0,-5 17 243 0 0</inkml:trace>
  <inkml:trace contextRef="#ctx0" brushRef="#br0" timeOffset="248.902">1324 777 17036 0 0,'0'0'634'0'0,"0"0"-241"0"0,0 0-140 0 0,0 0 127 0 0,0 0 164 0 0,0 0 104 0 0,0 0-20 0 0,0 0-126 0 0,0 0-149 0 0,-18 35-106 0 0,-51 106-75 0 0,49-77-25 0 0,22-53-111 0 0,-1 69 819 0 0,-1-39-2750 0 0,1 0-8790 0 0,-1-38 437 0 0</inkml:trace>
  <inkml:trace contextRef="#ctx0" brushRef="#br0" timeOffset="420.057">1136 243 15291 0 0,'0'0'1161'0'0,"0"0"-441"0"0,0 0-288 0 0,0 0-80 0 0,0 0 24 0 0,0 0-32 0 0,0 0-144 0 0,0 0-304 0 0,0 0-248 0 0,0 0-144 0 0,0 0-160 0 0,0 0-265 0 0,0 0-1079 0 0,0 0-4025 0 0,20-36-2297 0 0</inkml:trace>
  <inkml:trace contextRef="#ctx0" brushRef="#br0" timeOffset="932.555">1430 1160 7970 0 0,'0'0'1548'0'0,"0"0"-141"0"0,0 0-24 0 0,0 0-20 0 0,0 0-131 0 0,0 0-144 0 0,0 0-193 0 0,0 0-167 0 0,0 0-91 0 0,0 0-64 0 0,0 0-66 0 0,14-33-52 0 0,44-105-37 0 0,27-11 803 0 0,-63 120-1085 0 0,-11 14-101 0 0,2 0 1 0 0,-1 0-1 0 0,2 1 1 0 0,0 1-1 0 0,1 1 1 0 0,0 0-1 0 0,0 0 1 0 0,12-4-36 0 0,-26 14-8 0 0,1 1 0 0 0,-1 0 0 0 0,1 0 1 0 0,-1 0-1 0 0,1 0 0 0 0,-1 0 0 0 0,1 1 1 0 0,0-1-1 0 0,0 0 0 0 0,-1 1 0 0 0,1-1 1 0 0,0 1-1 0 0,0 0 0 0 0,0-1 0 0 0,-1 1 0 0 0,1 0 1 0 0,0 0-1 0 0,0 0 0 0 0,0 0 0 0 0,0 1 1 0 0,-1-1-1 0 0,1 1 0 0 0,0-1 0 0 0,0 1 1 0 0,-1-1-1 0 0,1 1 0 0 0,0 0 0 0 0,-1 0 1 0 0,1 0-1 0 0,0 0 0 0 0,-1 0 0 0 0,1 0 1 0 0,-1 0-1 0 0,0 0 0 0 0,1 1 0 0 0,-1-1 0 0 0,0 0 1 0 0,0 1-1 0 0,0-1 0 0 0,0 1 0 0 0,0 0 1 0 0,0-1-1 0 0,0 1 0 0 0,-1 0 0 0 0,1-1 1 0 0,-1 1-1 0 0,1 0 0 0 0,-1 1 8 0 0,7 92 52 0 0,-7-94-47 0 0,-31 189 236 0 0,32-189-230 0 0,0 0 0 0 0,0 0 0 0 0,0 0 0 0 0,0-1 0 0 0,0 1 1 0 0,1 0-1 0 0,-1-1 0 0 0,0 1 0 0 0,0-1 0 0 0,1 1 0 0 0,-1-1 0 0 0,0 1 0 0 0,0-1 0 0 0,1 0 0 0 0,-1 0 1 0 0,0 1-1 0 0,1-1 0 0 0,-1 0 0 0 0,1 0 0 0 0,-1-1 0 0 0,0 1 0 0 0,1 0 0 0 0,-1 0 0 0 0,0-1 0 0 0,0 1 1 0 0,1 0-1 0 0,-1-1 0 0 0,0 0 0 0 0,0 1 0 0 0,1-1 0 0 0,0 0-11 0 0,93-98 645 0 0,-50 46-558 0 0,-1 5-28 0 0,3 3 0 0 0,1 2-1 0 0,23-14-58 0 0,-8 31-52 0 0,-61 28 56 0 0,0-1 1 0 0,-1 1-1 0 0,0 0 0 0 0,1 0 0 0 0,-1 0 0 0 0,0 0 0 0 0,0 0 1 0 0,0 0-1 0 0,0 0 0 0 0,0 0 0 0 0,0 0 0 0 0,-1 1 0 0 0,1-1 0 0 0,-1 0 1 0 0,1 1-1 0 0,-1-1 0 0 0,0 0 0 0 0,0 1 0 0 0,0-1 0 0 0,0 0 1 0 0,0 0-1 0 0,-1 1 0 0 0,1-1 0 0 0,-1 0 0 0 0,0 1 0 0 0,1-1-4 0 0,-1 3 8 0 0,-33 170 148 0 0,33-82-232 0 0,15-78-757 0 0,1-15-6636 0 0,-10 0 2000 0 0,-3 0-3926 0 0</inkml:trace>
  <inkml:trace contextRef="#ctx0" brushRef="#br0" timeOffset="1185.141">2603 792 16500 0 0,'0'0'824'0'0,"0"0"-208"0"0,0 0 72 0 0,0 0 8 0 0,0 0-56 0 0,0 0-104 0 0,0 0-272 0 0,-61 184-160 0 0,59-165-80 0 0,2-5-32 0 0,0-3-88 0 0,0 0-96 0 0,6-3-176 0 0,-2-1-280 0 0,1-3-456 0 0,-1-4-1545 0 0,1 0-3304 0 0,-3 0-3921 0 0</inkml:trace>
  <inkml:trace contextRef="#ctx0" brushRef="#br0" timeOffset="1433.841">2489 383 15827 0 0,'0'0'512'0'0,"0"0"-335"0"0,0 0-153 0 0,0 0-80 0 0,0 0-209 0 0,0 0-231 0 0,0 0-520 0 0,0 0-1288 0 0,0 0-6842 0 0</inkml:trace>
  <inkml:trace contextRef="#ctx0" brushRef="#br0" timeOffset="1931.768">2782 1263 1688 0 0,'0'0'1993'0'0,"0"0"-111"0"0,0 0 55 0 0,0 0 80 0 0,0 0-48 0 0,0 0-101 0 0,32-20-223 0 0,102-66-247 0 0,-44 11 776 0 0,-45 32-1192 0 0,-1-2 0 0 0,-2-2 0 0 0,-3-2 0 0 0,27-44-982 0 0,-41 54 84 0 0,-2-2-1 0 0,-1 0 1 0 0,-3-2-1 0 0,-1 0 1 0 0,-2-1-1 0 0,-2 0 1 0 0,-2-1-1 0 0,-2-1 1 0 0,-2 0-1 0 0,1-31-83 0 0,-6-143-132 0 0,-3 217 131 0 0,0 0 0 0 0,0 0 0 0 0,-1 0-1 0 0,1 0 1 0 0,0 0 0 0 0,-1 0 0 0 0,0 0 0 0 0,0 0-1 0 0,0 0 1 0 0,0 0 0 0 0,0 0 0 0 0,0 1 0 0 0,-1-1-1 0 0,1 0 1 0 0,-1 1 0 0 0,0-1 0 0 0,0 1 0 0 0,0 0-1 0 0,0 0 1 0 0,0 0 0 0 0,-1 0 0 0 0,1 0 0 0 0,0 0-1 0 0,-1 0 1 0 0,0 1 0 0 0,1-1 0 0 0,-1 1 0 0 0,0 0-1 0 0,0 0 1 0 0,0 0 0 0 0,0 0 0 0 0,1 0 0 0 0,-1 1-1 0 0,0-1 1 0 0,-1 1 0 0 0,1 0 0 0 0,0 0 0 0 0,0 0-1 0 0,0 0 1 0 0,0 0 0 0 0,0 1 0 0 0,0-1-1 0 0,0 1 1 0 0,0 0 0 0 0,1 0 0 0 0,-1 0 0 0 0,0 0-1 0 0,0 1 1 0 0,1-1 0 0 0,-1 1 0 0 0,0 0 0 0 0,-1 1 1 0 0,-15 16-5 0 0,2 0 0 0 0,0 1 0 0 0,1 1 0 0 0,1 1 0 0 0,0 0 0 0 0,2 0 0 0 0,1 2 0 0 0,1 0 0 0 0,1 0 0 0 0,-2 9 5 0 0,-8 24 56 0 0,2 2-1 0 0,3 0 0 0 0,2 1 0 0 0,3 0 1 0 0,3 1-1 0 0,2 0 0 0 0,3 24-55 0 0,2-65 105 0 0,1 1-1 0 0,1-1 1 0 0,0 0 0 0 0,2 0-1 0 0,1 0 1 0 0,0 0-1 0 0,1 0 1 0 0,1-1 0 0 0,1 0-1 0 0,1-1 1 0 0,0 0-1 0 0,1 0 1 0 0,1-1 0 0 0,1 0-1 0 0,1-1 1 0 0,0 0 0 0 0,1-1-1 0 0,0-1 1 0 0,1 0-1 0 0,3 1-104 0 0,26 17 10 0 0,-55-35-1775 0 0,-5-9-1077 0 0,11 8-1059 0 0,0-1-4287 0 0,4 4-695 0 0</inkml:trace>
  <inkml:trace contextRef="#ctx0" brushRef="#br0" timeOffset="2681.325">3917 755 13555 0 0,'0'0'1740'0'0,"0"0"-406"0"0,0 0-254 0 0,0 0-81 0 0,0 0-93 0 0,0 0-136 0 0,0 0-147 0 0,0 0-92 0 0,0 0-68 0 0,0 0-66 0 0,0 0-57 0 0,-33 16-92 0 0,-105 49-73 0 0,133-63-164 0 0,1 0 0 0 0,-1 0 0 0 0,0 0 1 0 0,1 1-1 0 0,-1 0 0 0 0,1 0 0 0 0,0 0 0 0 0,0 0 0 0 0,0 0 1 0 0,0 1-1 0 0,1 0 0 0 0,-1 0 0 0 0,1 0 0 0 0,0 0 0 0 0,-2 4-11 0 0,-2 5 29 0 0,-5 3-35 0 0,1 0 0 0 0,1 1 0 0 0,0 1 0 0 0,2-1 0 0 0,0 1-1 0 0,0 1 1 0 0,2 0 0 0 0,1 0 0 0 0,0 0 0 0 0,1 0 0 0 0,1 1 0 0 0,1-1 0 0 0,1 1 0 0 0,0 10 6 0 0,1-28-2 0 0,1-1 0 0 0,-1 1 0 0 0,0-1 0 0 0,1 1 0 0 0,-1 0 0 0 0,1-1 0 0 0,-1 1 0 0 0,1-1 0 0 0,0 1 1 0 0,-1-1-1 0 0,1 0 0 0 0,0 1 0 0 0,0-1 0 0 0,0 0 0 0 0,0 0 0 0 0,1 1 0 0 0,-1-1 0 0 0,0 0 0 0 0,0 0 1 0 0,1 0-1 0 0,-1-1 0 0 0,0 1 0 0 0,1 0 0 0 0,-1 0 0 0 0,1-1 0 0 0,-1 1 0 0 0,1-1 0 0 0,-1 1 0 0 0,1-1 0 0 0,-1 1 1 0 0,1-1-1 0 0,0 0 0 0 0,-1 0 0 0 0,1 0 0 0 0,-1 0 0 0 0,1 0 0 0 0,0 0 0 0 0,-1-1 0 0 0,1 1 0 0 0,0-1 2 0 0,62-21 101 0 0,-30-1-75 0 0,-1-1-1 0 0,-1-1 1 0 0,-2-2 0 0 0,0-1 0 0 0,6-11-26 0 0,127-148-351 0 0,-163 187 334 0 0,1 0 0 0 0,-1 0-1 0 0,1 0 1 0 0,0 0 0 0 0,-1 0 0 0 0,1 0-1 0 0,-1 0 1 0 0,1 0 0 0 0,-1 0-1 0 0,1 0 1 0 0,0 0 0 0 0,-1 0-1 0 0,1 0 1 0 0,-1 0 0 0 0,1 0 0 0 0,-1 1-1 0 0,1-1 1 0 0,-1 0 0 0 0,1 0-1 0 0,-1 1 1 0 0,1-1 0 0 0,-1 0 0 0 0,1 1-1 0 0,-1-1 1 0 0,1 1 0 0 0,-1-1-1 0 0,0 0 1 0 0,1 1 0 0 0,-1-1-1 0 0,0 1 1 0 0,1-1 0 0 0,-1 1 0 0 0,0-1-1 0 0,0 1 1 0 0,1-1 0 0 0,-1 1-1 0 0,0-1 1 0 0,0 1 0 0 0,0 0 0 0 0,0-1-1 0 0,0 1 1 0 0,0-1 0 0 0,0 1-1 0 0,0 0 1 0 0,0-1 0 0 0,0 1 0 0 0,0-1-1 0 0,0 1 1 0 0,0-1 0 0 0,0 1-1 0 0,0-1 1 0 0,-1 1 0 0 0,1 0-1 0 0,0-1 1 0 0,0 1 0 0 0,-1-1 0 0 0,1 1-1 0 0,0-1 1 0 0,-1 0 0 0 0,1 1-1 0 0,-1-1 1 0 0,1 1 0 0 0,0-1 0 0 0,-1 0-1 0 0,1 1 18 0 0,-7 49-76 0 0,0-19 24 0 0,2-10-3 0 0,0 0 1 0 0,1 1-1 0 0,2-1 0 0 0,0 1 1 0 0,1 0-1 0 0,2 20 55 0 0,0-38-4 0 0,-1 0 0 0 0,1-1 0 0 0,1 1 0 0 0,-1-1 1 0 0,0 0-1 0 0,1 1 0 0 0,0-1 0 0 0,0 0 0 0 0,0 0 0 0 0,0 0 0 0 0,0 0 1 0 0,0 0-1 0 0,1-1 0 0 0,0 1 0 0 0,-1-1 0 0 0,1 1 0 0 0,0-1 0 0 0,0 0 0 0 0,0 0 1 0 0,1 0-1 0 0,-1-1 0 0 0,0 1 0 0 0,1-1 0 0 0,-1 0 0 0 0,1 0 0 0 0,-1 0 1 0 0,1 0-1 0 0,1 0 4 0 0,106-5 241 0 0,-79-9-21 0 0,-1-2 0 0 0,0-1-1 0 0,-1-1 1 0 0,-1-1 0 0 0,-1-2-1 0 0,0-1 1 0 0,-2-2-1 0 0,0 0 1 0 0,-2-1 0 0 0,10-14-220 0 0,-19 22 25 0 0,0 0-1 0 0,0-2 1 0 0,-2 0 0 0 0,0 0 0 0 0,-1-2 0 0 0,-1 1 0 0 0,-1-1-1 0 0,0-1 1 0 0,-2 0 0 0 0,-1 0 0 0 0,0-1 0 0 0,-1 1 0 0 0,-2-1 0 0 0,0-1-1 0 0,-1 1 1 0 0,-1-12-25 0 0,-2 32-5 0 0,1 0 0 0 0,-1 0-1 0 0,0 0 1 0 0,0 0 0 0 0,0 0-1 0 0,0 0 1 0 0,0 0 0 0 0,0 0-1 0 0,-1 0 1 0 0,1 0 0 0 0,-1 0-1 0 0,1 1 1 0 0,-1-1 0 0 0,0 0-1 0 0,0 0 1 0 0,0 0 0 0 0,0 1-1 0 0,0-1 1 0 0,0 0-1 0 0,0 1 1 0 0,0-1 0 0 0,-1 1-1 0 0,1 0 1 0 0,0-1 0 0 0,-1 1-1 0 0,1 0 1 0 0,-1 0 0 0 0,0 0-1 0 0,1 0 1 0 0,-1 0 0 0 0,0 0-1 0 0,0 0 1 0 0,0 1 0 0 0,1-1-1 0 0,-1 1 1 0 0,0-1 0 0 0,0 1-1 0 0,0 0 1 0 0,-1-1 5 0 0,-8 3-45 0 0,0 0-1 0 0,0 1 0 0 0,0 0 1 0 0,0 0-1 0 0,0 1 1 0 0,1 1-1 0 0,-1-1 1 0 0,1 2-1 0 0,0 0 0 0 0,1 0 1 0 0,-1 0-1 0 0,1 1 1 0 0,1 1-1 0 0,-1 0 1 0 0,1 0-1 0 0,0 0 1 0 0,1 1-1 0 0,-2 3 46 0 0,-38 71-145 0 0,46-81 143 0 0,0 0 1 0 0,0 1-1 0 0,1-1 1 0 0,-1 0-1 0 0,1 1 0 0 0,-1-1 1 0 0,1 0-1 0 0,0 1 1 0 0,0-1-1 0 0,0 1 0 0 0,0-1 1 0 0,0 1-1 0 0,1-1 1 0 0,-1 0-1 0 0,1 1 0 0 0,-1-1 1 0 0,1 0-1 0 0,0 1 1 0 0,0-1-1 0 0,0 0 0 0 0,0 0 1 0 0,0 0-1 0 0,1 0 0 0 0,-1 0 1 0 0,1 0-1 0 0,-1 0 1 0 0,1 0-1 0 0,0-1 0 0 0,0 1 1 0 0,-1-1-1 0 0,1 1 1 0 0,0-1-1 0 0,1 0 0 0 0,-1 1 1 0 0,0-1-1 0 0,2 1 2 0 0,108 22 182 0 0,-98-23-157 0 0,-1 1 0 0 0,1 0 1 0 0,-1 0-1 0 0,1 1 0 0 0,-1 1 1 0 0,0 0-1 0 0,-1 1 0 0 0,1 1 1 0 0,-1 0-1 0 0,0 0 0 0 0,0 1 1 0 0,6 6-26 0 0,-11-3 14 0 0,0 0 1 0 0,-1 1 0 0 0,-1 0-1 0 0,0 0 1 0 0,0 0 0 0 0,-1 0-1 0 0,-1 1 1 0 0,1 0 0 0 0,-2 0-1 0 0,0 0 1 0 0,0 0 0 0 0,-2 0-1 0 0,1 0 1 0 0,-1 0 0 0 0,-1 0-1 0 0,0 0 1 0 0,-1 0 0 0 0,0 0-1 0 0,-1 0 1 0 0,0 0 0 0 0,-1 1-15 0 0,-30 153-768 0 0,52-158-2495 0 0,5-18-6916 0 0,-18 5 605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736 328 2048 0 0,'0'0'2240'0'0,"0"0"-609"0"0,0 0-344 0 0,0 0 97 0 0,0 0 251 0 0,0 0 215 0 0,0 0-69 0 0,0 0-275 0 0,0 0-339 0 0,0 0-334 0 0,0 0-250 0 0,-8-7-168 0 0,-29-20-120 0 0,34 26-257 0 0,-1-1 1 0 0,0 1 0 0 0,1 0-1 0 0,-1 0 1 0 0,0 0 0 0 0,1 0 0 0 0,-1 1-1 0 0,0-1 1 0 0,0 1 0 0 0,0 0-1 0 0,1 0 1 0 0,-1 0 0 0 0,0 1-1 0 0,0 0 1 0 0,1-1 0 0 0,-1 1 0 0 0,0 1-1 0 0,1-1 1 0 0,-4 2-39 0 0,4-2 33 0 0,-172 61 999 0 0,-234 126 223 0 0,408-188-1259 0 0,1 1 0 0 0,-1-1 1 0 0,1 0-1 0 0,0 1 0 0 0,-1-1 0 0 0,1 0 1 0 0,-1 1-1 0 0,1-1 0 0 0,0 1 0 0 0,-1-1 1 0 0,1 1-1 0 0,0-1 0 0 0,0 1 0 0 0,-1-1 0 0 0,1 1 1 0 0,0-1-1 0 0,0 1 0 0 0,0-1 0 0 0,0 1 1 0 0,-1-1-1 0 0,1 1 0 0 0,0-1 0 0 0,0 1 1 0 0,0-1-1 0 0,0 1 0 0 0,0-1 0 0 0,0 1 1 0 0,0-1-1 0 0,1 1 0 0 0,-1-1 0 0 0,0 1 0 0 0,0 0 1 0 0,0-1-1 0 0,0 1 0 0 0,1-1 0 0 0,-1 0 1 0 0,0 1-1 0 0,1-1 0 0 0,-1 1 0 0 0,0-1 1 0 0,1 1-1 0 0,-1-1 0 0 0,0 0 0 0 0,1 1 1 0 0,-1-1-1 0 0,1 0 0 0 0,-1 1 0 0 0,1-1 0 0 0,-1 0 1 0 0,1 0-1 0 0,-1 1 0 0 0,1-1 0 0 0,-1 0 1 0 0,1 0-1 0 0,-1 0 0 0 0,1 0 0 0 0,-1 0 1 0 0,1 1-1 0 0,-1-1 0 0 0,1 0 4 0 0,35 14 39 0 0,1-7 35 0 0,1-1-1 0 0,0-2 0 0 0,0-1 1 0 0,0-2-1 0 0,31-3-73 0 0,3 0 147 0 0,98 2-3 0 0,-171 1-139 0 0,0-1 0 0 0,0 1 0 0 0,1-1 0 0 0,-1 1 0 0 0,0-1 0 0 0,0 1 1 0 0,0-1-1 0 0,0 1 0 0 0,1 0 0 0 0,-1 0 0 0 0,0-1 0 0 0,1 1 0 0 0,-1 0 0 0 0,0 0 0 0 0,1 0 1 0 0,-1 0-1 0 0,1 0 0 0 0,0 0 0 0 0,-1-1 0 0 0,1 1 0 0 0,0 0 0 0 0,-1 0 0 0 0,1 0 0 0 0,0 0 1 0 0,0 0-1 0 0,0 0 0 0 0,0 1 0 0 0,0-1 0 0 0,0 0 0 0 0,0 0 0 0 0,0 0 0 0 0,0 0 0 0 0,0 0 1 0 0,1 0-1 0 0,-1 0 0 0 0,0 0 0 0 0,1-1 0 0 0,-1 1 0 0 0,1 0 0 0 0,-1 0 0 0 0,1 0 0 0 0,0 0 1 0 0,-1 0-1 0 0,1-1 0 0 0,0 1 0 0 0,-1 0 0 0 0,1 0 0 0 0,0-1 0 0 0,0 1 0 0 0,0-1 1 0 0,-1 1-1 0 0,1-1 0 0 0,0 1 0 0 0,0-1 0 0 0,0 1 0 0 0,0-1 0 0 0,0 0 0 0 0,0 1 0 0 0,0-1 1 0 0,0 0-1 0 0,0 0 0 0 0,0 0 0 0 0,0 0 0 0 0,0 0 0 0 0,0 0 0 0 0,1 0-5 0 0,-312 192 537 0 0,101-69-314 0 0,205-122-215 0 0,1 1-1 0 0,-1-1 0 0 0,1 0 1 0 0,0 1-1 0 0,-1 0 0 0 0,1 0 0 0 0,0 0 1 0 0,0 0-1 0 0,1 1 0 0 0,-1-1 1 0 0,0 1-1 0 0,1-1 0 0 0,-1 1 1 0 0,1 0-1 0 0,0 0 0 0 0,0 0 1 0 0,0 0-1 0 0,0 1 0 0 0,1-1 0 0 0,-1 0 1 0 0,1 1-1 0 0,0-1 0 0 0,0 1 1 0 0,0 0-1 0 0,0-1 0 0 0,1 1 1 0 0,-1 0-1 0 0,1-1 0 0 0,0 1 0 0 0,0 0 1 0 0,1-1-1 0 0,-1 1 0 0 0,1 0 1 0 0,0-1-1 0 0,-1 1 0 0 0,2-1 1 0 0,-1 1-1 0 0,0-1 0 0 0,1 1 1 0 0,-1-1-1 0 0,1 0 0 0 0,0 0 0 0 0,0 0 1 0 0,1 0-1 0 0,-1 0 0 0 0,1 1-7 0 0,5 2 33 0 0,0 0-1 0 0,0-1 0 0 0,0 1 0 0 0,1-1 0 0 0,-1-1 1 0 0,1 0-1 0 0,0 0 0 0 0,0-1 0 0 0,1 0 0 0 0,-1-1 1 0 0,1 0-1 0 0,-1 0 0 0 0,6 0-32 0 0,179-2 279 0 0,-102-19-1095 0 0,-89 7-2538 0 0,-8-1-5592 0 0,3 6-2250 0 0</inkml:trace>
  <inkml:trace contextRef="#ctx0" brushRef="#br0" timeOffset="304.399">250 0 15355 0 0,'0'0'695'0'0,"0"0"-277"0"0,0 0-265 0 0,0 0-65 0 0,0 0 203 0 0,0 0 299 0 0,0 0 285 0 0,0 0 157 0 0,5 32-47 0 0,16 103-181 0 0,34 75 683 0 0,-16-66-1080 0 0,-7 2 0 0 0,-6 1 0 0 0,-7 2 0 0 0,0 136-407 0 0,-21-241-34 0 0,-1-1 0 0 0,-2 1 0 0 0,-2-1 0 0 0,-7 18 34 0 0,1 22-550 0 0,11-48-2541 0 0,7-27-6468 0 0,-1-8-1506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58 0 0 0,'0'0'1331'0'0,"0"0"813"0"0,0 0 289 0 0,0 0-206 0 0,0 0-329 0 0,0 0-307 0 0,0 0-275 0 0,0 0-164 0 0,0 0-134 0 0,-2-7-122 0 0,-11-23-94 0 0,12 28-692 0 0,-1 0 1 0 0,1 0 0 0 0,-1 1 0 0 0,1-1 0 0 0,-1 1 0 0 0,0 0 0 0 0,0-1 0 0 0,0 1 0 0 0,1 0 0 0 0,-1 0-1 0 0,0 0 1 0 0,-1 0 0 0 0,1 1 0 0 0,0-1 0 0 0,0 1 0 0 0,0-1 0 0 0,0 1 0 0 0,-1-1 0 0 0,1 1 0 0 0,0 0-1 0 0,0 0 1 0 0,0 0 0 0 0,-1 1 0 0 0,1-1 0 0 0,0 0 0 0 0,-1 1-111 0 0,-7 0 271 0 0,-2 1-177 0 0,0 1 1 0 0,1 1 0 0 0,-1 0 0 0 0,1 0 0 0 0,0 1 0 0 0,0 1 0 0 0,0 0 0 0 0,1 0-1 0 0,0 1 1 0 0,0 1 0 0 0,1-1 0 0 0,0 1 0 0 0,0 1 0 0 0,-6 8-95 0 0,7-10 48 0 0,-13 14 5 0 0,0 1 1 0 0,2 0-1 0 0,0 1 1 0 0,2 1-1 0 0,0 1 1 0 0,2 1-1 0 0,1 0 1 0 0,1 0-1 0 0,1 2 1 0 0,1-1 0 0 0,2 2-1 0 0,1-1 1 0 0,1 1-1 0 0,1 0 1 0 0,2 1-1 0 0,0 2-53 0 0,3-27 21 0 0,1 0 0 0 0,-1 0 0 0 0,1 0 0 0 0,0 0 0 0 0,0 0 0 0 0,1 0 0 0 0,-1 0 0 0 0,1 0 0 0 0,0 0 0 0 0,1 0 0 0 0,-1 0 0 0 0,1-1 0 0 0,0 1 0 0 0,0 0 0 0 0,0-1 0 0 0,1 0 0 0 0,-1 1 0 0 0,1-1 0 0 0,0 0 0 0 0,0 0 0 0 0,1-1 0 0 0,-1 1 0 0 0,1-1 0 0 0,0 1 0 0 0,0-1 0 0 0,0 0 0 0 0,0-1 0 0 0,1 1 0 0 0,-1-1 0 0 0,1 0 0 0 0,-1 0 0 0 0,1 0 0 0 0,0 0 0 0 0,0-1 0 0 0,0 0 0 0 0,-1 0 0 0 0,1 0 0 0 0,0-1 0 0 0,1 0-21 0 0,12-4 145 0 0,-1 0-1 0 0,1-1 1 0 0,-1-1 0 0 0,-1-1-1 0 0,1 0 1 0 0,-1-2 0 0 0,-1 1-1 0 0,1-2 1 0 0,-1 0-1 0 0,-1-1 1 0 0,0 0 0 0 0,-1-2-1 0 0,0 1 1 0 0,0-1 0 0 0,-2-1-1 0 0,0 0 1 0 0,5-9-145 0 0,57-67 220 0 0,-5-2 0 0 0,-4-4 0 0 0,8-22-220 0 0,-72 118-3 0 0,0 1 0 0 0,0-1-1 0 0,0 0 1 0 0,1 1 0 0 0,-1-1 0 0 0,0 0-1 0 0,0 1 1 0 0,1-1 0 0 0,-1 0 0 0 0,0 0-1 0 0,1 1 1 0 0,-1-1 0 0 0,0 0 0 0 0,1 0-1 0 0,-1 1 1 0 0,0-1 0 0 0,1 0 0 0 0,-1 0-1 0 0,1 0 1 0 0,-1 0 0 0 0,0 0 0 0 0,1 0-1 0 0,-1 1 1 0 0,1-1 0 0 0,-1 0 0 0 0,1 0-1 0 0,-1 0 1 0 0,0 0 0 0 0,1-1 0 0 0,-1 1-1 0 0,1 0 1 0 0,-1 0 0 0 0,0 0 0 0 0,1 0-1 0 0,-1 0 1 0 0,1 0 0 0 0,-1-1 0 0 0,0 1-1 0 0,1 0 1 0 0,-1 0 0 0 0,0-1 0 0 0,1 1-1 0 0,-1 0 1 0 0,0 0 0 0 0,1-1 3 0 0,0 10 9 0 0,1 13 12 0 0,1 0 1 0 0,1 0-1 0 0,1 0 0 0 0,1-1 1 0 0,0 0-1 0 0,2 0 0 0 0,0 0 1 0 0,2-1-1 0 0,0-1 0 0 0,1 0 1 0 0,1 0-1 0 0,0-1 0 0 0,2 0 1 0 0,0-1-1 0 0,1-1 0 0 0,1 0 1 0 0,0-1-1 0 0,1-1 0 0 0,18 12-21 0 0,-33-25-31 0 0,-1 0-1 0 0,0-1 1 0 0,0 1 0 0 0,1 0-1 0 0,-1 0 1 0 0,0-1-1 0 0,1 1 1 0 0,-1-1 0 0 0,1 0-1 0 0,-1 1 1 0 0,1-1-1 0 0,-1 0 1 0 0,1 0-1 0 0,-1 0 1 0 0,1 0 0 0 0,-1 0-1 0 0,1 0 1 0 0,-1 0-1 0 0,0 0 1 0 0,1-1 0 0 0,-1 1-1 0 0,1 0 1 0 0,-1-1-1 0 0,1 0 1 0 0,-1 1-1 0 0,0-1 1 0 0,1 0 0 0 0,-1 1-1 0 0,0-1 1 0 0,0 0-1 0 0,0 0 1 0 0,0 0 0 0 0,1 0-1 0 0,-1 0 1 0 0,-1 0-1 0 0,1-1 1 0 0,0 1-1 0 0,0 0 1 0 0,0 0 0 0 0,-1-1-1 0 0,1 1 1 0 0,0 0-1 0 0,-1-1 1 0 0,1 1 0 0 0,-1-1-1 0 0,0 1 1 0 0,1-1-1 0 0,-1 1 1 0 0,0-1-1 0 0,0 1 1 0 0,0-1 0 0 0,0 0 31 0 0,0-26-2639 0 0,0 13-2733 0 0,0 4-5559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7962 0 0,'0'0'2311'0'0,"0"0"-772"0"0,0 0-462 0 0,0 0-200 0 0,0 0-33 0 0,0 0 96 0 0,0 0 63 0 0,0 0-11 0 0,0 0-56 0 0,0 0-57 0 0,0 0-39 0 0,0 0-56 0 0,0 0-42 0 0,35-9-77 0 0,109-29-74 0 0,-8 22 779 0 0,207 5-105 0 0,-256 4-1078 0 0,-86 7-137 0 0,-1 0 51 0 0,-58-47 1489 0 0,-211-105-1393 0 0,268 151-235 0 0,0 1-1 0 0,0 0 1 0 0,0 0 0 0 0,0 0 0 0 0,1 0-1 0 0,-1-1 1 0 0,0 1 0 0 0,0 0 0 0 0,0-1-1 0 0,1 1 1 0 0,-1 0 0 0 0,0-1 0 0 0,0 1-1 0 0,1-1 1 0 0,-1 0 0 0 0,1 1 0 0 0,-1-1-1 0 0,0 1 1 0 0,1-1 0 0 0,-1 0 0 0 0,1 0-1 0 0,-1 1 1 0 0,1-1 0 0 0,0 0 0 0 0,-1 0 0 0 0,1 1-1 0 0,0-1 1 0 0,-1 0 0 0 0,1 0 0 0 0,0 0-1 0 0,0 0 1 0 0,0 1 0 0 0,0-1 0 0 0,0 0-1 0 0,0 0 1 0 0,0 0 0 0 0,0 0 0 0 0,0 0-1 0 0,0 1 1 0 0,0-1 0 0 0,1 0 0 0 0,-1 0-1 0 0,0 0 1 0 0,1 1 0 0 0,-1-1 0 0 0,0 0-1 0 0,1 0 1 0 0,-1 1 0 0 0,1-1 0 0 0,-1 0-1 0 0,1 1 1 0 0,-1-1 0 0 0,1 0 0 0 0,0 1-1 0 0,-1-1 1 0 0,2 0 38 0 0,53-2-5506 0 0,-45 3 2610 0 0,9 0-8869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4121 0 0,'0'0'2667'0'0,"0"0"-682"0"0,0 0-240 0 0,0 0 30 0 0,0 0-2 0 0,0 0-149 0 0,0 0-274 0 0,0 0-305 0 0,0 0-258 0 0,0 0-144 0 0,0 0-103 0 0,0 0-75 0 0,0 0-34 0 0,3 0-23 0 0,192 3 4483 0 0,113-3-3388 0 0,-266 4-1415 0 0,-37-4-628 0 0,-4 0-3409 0 0,-4 0-901 0 0,1 0-3110 0 0,0 0-2582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5905 0 0,'0'0'2487'0'0,"0"0"-793"0"0,0 0-392 0 0,0 0-45 0 0,0 0 12 0 0,0 0-6 0 0,0 0-40 0 0,0 0-137 0 0,0 0-123 0 0,0 0-85 0 0,0 0-117 0 0,0 0-105 0 0,7 0-39 0 0,36 0 499 0 0,31 29 2346 0 0,49-3-1880 0 0,71-33-304 0 0,-160 6-1085 0 0,-34 2-4995 0 0,-4-4-3958 0 0,4 2-3117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55 0 0 0,'0'0'1386'0'0,"0"0"419"0"0,0 0 406 0 0,0 0 335 0 0,0 0 68 0 0,0 0-220 0 0,0 0-389 0 0,0 0-396 0 0,0 0-334 0 0,0 0-227 0 0,0 0-114 0 0,3 9 1372 0 0,-59 67 634 0 0,-25 78-1713 0 0,56-106-1057 0 0,-1-2-1 0 0,-2-1 0 0 0,-27 31-169 0 0,2 0 60 0 0,-107 117-162 0 0,136-174-1621 0 0,16-21-3405 0 0,4-8-5402 0 0,3 6 1145 0 0</inkml:trace>
  <inkml:trace contextRef="#ctx0" brushRef="#br0" timeOffset="368.147">39 0 8578 0 0,'0'0'2007'0'0,"0"0"-412"0"0,0 0-432 0 0,0 0-68 0 0,0 0 144 0 0,0 0 48 0 0,0 0-134 0 0,0 0-255 0 0,0 0-259 0 0,0 0-173 0 0,0 0-47 0 0,0 0-6 0 0,0 0 26 0 0,-8 9 49 0 0,-21 32 23 0 0,29-38-454 0 0,-1-1 1 0 0,1 1-1 0 0,-1 0 0 0 0,1-1 0 0 0,0 1 0 0 0,0 0 1 0 0,0 0-1 0 0,1-1 0 0 0,-1 1 0 0 0,0 0 0 0 0,1-1 1 0 0,0 1-1 0 0,0 0 0 0 0,0-1 0 0 0,0 1 0 0 0,0-1 1 0 0,0 0-1 0 0,1 1 0 0 0,-1-1 0 0 0,1 0 0 0 0,0 0 1 0 0,-1 0-1 0 0,2 2-57 0 0,3 3 222 0 0,24 32 376 0 0,2-1 1 0 0,1-2 0 0 0,2-2-1 0 0,2-1 1 0 0,37 26-599 0 0,-28-23 195 0 0,-2 3 1 0 0,-1 1 0 0 0,-2 1-1 0 0,0 5-195 0 0,50 78 186 0 0,-80-108-4542 0 0,-16-26 372 0 0,3 2-1602 0 0,-1 0-6305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2489 0 0,'0'0'2060'0'0,"0"0"-776"0"0,0 0-110 0 0,0 0 235 0 0,0 0 108 0 0,0 0-45 0 0,0 0-221 0 0,0 0-344 0 0,0 0-254 0 0,0 0-155 0 0,0 0-70 0 0,0 0-32 0 0,-8 11-9 0 0,-25 35-9 0 0,32-45-298 0 0,0 0-1 0 0,0 0 0 0 0,1 0 0 0 0,-1 0 0 0 0,0 1 0 0 0,0-1 0 0 0,1 0 0 0 0,-1 1 0 0 0,0-1 0 0 0,1 0 0 0 0,0 1 1 0 0,-1-1-1 0 0,1 1 0 0 0,0-1 0 0 0,0 1 0 0 0,-1-1 0 0 0,1 1 0 0 0,0-1 0 0 0,1 1 0 0 0,-1-1 0 0 0,0 1 0 0 0,0-1 1 0 0,1 0-1 0 0,-1 1 0 0 0,0-1 0 0 0,1 1 0 0 0,0-1 0 0 0,-1 0 0 0 0,1 1 0 0 0,0-1 0 0 0,-1 0 0 0 0,1 0 0 0 0,0 1 1 0 0,0-1-1 0 0,0 0 0 0 0,0 0 0 0 0,0 0 0 0 0,1 0 0 0 0,-1 0 0 0 0,0-1 0 0 0,0 1 0 0 0,1 0 0 0 0,-1 0 0 0 0,0-1 1 0 0,1 1-1 0 0,-1-1 0 0 0,1 1 0 0 0,-1-1 0 0 0,0 0 0 0 0,1 0 0 0 0,-1 1 0 0 0,1-1 0 0 0,-1 0 0 0 0,1 0 0 0 0,-1 0 0 0 0,1-1 1 0 0,-1 1-1 0 0,1 0 0 0 0,-1 0 0 0 0,1-1 0 0 0,-1 1 0 0 0,0-1 0 0 0,1 1 0 0 0,-1-1 0 0 0,0 0 0 0 0,1 0 0 0 0,-1 1 1 0 0,0-1-1 0 0,1-1-79 0 0,4-3 155 0 0,0-1 0 0 0,0 0-1 0 0,0 0 1 0 0,-1-1 0 0 0,0 0 0 0 0,0 0 0 0 0,-1 0 0 0 0,0 0 0 0 0,0-1 0 0 0,-1 1 0 0 0,3-8-155 0 0,-7 15 4 0 0,1 0 1 0 0,-1 1-1 0 0,1-1 0 0 0,-1 0 1 0 0,1 0-1 0 0,-1 0 1 0 0,1 0-1 0 0,-1 0 0 0 0,1 0 1 0 0,0 0-1 0 0,-1 0 0 0 0,1 0 1 0 0,-1 0-1 0 0,1 0 0 0 0,-1 0 1 0 0,1-1-1 0 0,-1 1 0 0 0,1 0 1 0 0,-1 0-1 0 0,1 0 1 0 0,0-1-1 0 0,-1 1 0 0 0,1 0 1 0 0,-1 0-1 0 0,1-1 0 0 0,0 1 1 0 0,-1 0-1 0 0,1-1 0 0 0,0 1 1 0 0,0 0-1 0 0,-1-1 1 0 0,1 1-1 0 0,0 0 0 0 0,0-1 1 0 0,-1 1-1 0 0,1-1 0 0 0,0 1 1 0 0,0-1-1 0 0,0 1 0 0 0,0-1 1 0 0,-1 1-1 0 0,1 0 0 0 0,0-1 1 0 0,0 1-1 0 0,0-1 1 0 0,0 1-1 0 0,0-1 0 0 0,0 1 1 0 0,1-1-1 0 0,-1 1 0 0 0,0-1 1 0 0,0 1-1 0 0,0-1 0 0 0,0 1 1 0 0,0 0-5 0 0,-31 29 225 0 0,26-25-218 0 0,4-3-1 0 0,-1 0-1 0 0,0 0 0 0 0,1 0 0 0 0,-1 0 0 0 0,1 0 0 0 0,-1 0 0 0 0,1 0 0 0 0,-1 1 0 0 0,1-1 1 0 0,0 1-1 0 0,0-1 0 0 0,0 1 0 0 0,0-1 0 0 0,0 1 0 0 0,0 0 0 0 0,0-1 0 0 0,0 1 0 0 0,1 0 1 0 0,-1 0-1 0 0,1 0 0 0 0,-1-1 0 0 0,1 1 0 0 0,0 0 0 0 0,0 0 0 0 0,0 0 0 0 0,0 0 0 0 0,0 0 0 0 0,0 0 1 0 0,0 0-1 0 0,0 0 0 0 0,1 0-5 0 0,11-1 113 0 0,3 10-1574 0 0,-14-2-898 0 0,0-1-5478 0 0,-1-3-3643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7186 0 0,'0'0'2544'0'0,"0"0"-769"0"0,0 0-181 0 0,0 0 65 0 0,0 0-1 0 0,0 0-172 0 0,0 0-333 0 0,0 0-341 0 0,0 0-223 0 0,0 0-155 0 0,0 0-90 0 0,0 0-97 0 0,0 0-74 0 0,-3 3-46 0 0,-36 59 353 0 0,38-54 47 0 0,10-16 194 0 0,67-84 574 0 0,-107 108-551 0 0,-11 20-749 0 0,42-35-41 0 0,0-1 1 0 0,0 0-31 0 0,0 0 0 0 0,26-4-536 0 0,-1-5-1887 0 0,-13 3-4755 0 0,-3 2-4616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0 0 0,'0'0'3395'0'0,"0"0"-1259"0"0,0 0-369 0 0,0 0 128 0 0,0 0 129 0 0,0 0-2 0 0,0 0-274 0 0,0 0-385 0 0,0 0-289 0 0,0 0-209 0 0,0 0-123 0 0,0 0-83 0 0,0 0-67 0 0,11 12 945 0 0,-65 123 505 0 0,35-100-1900 0 0,2 0 0 0 0,2 1 0 0 0,1 1 0 0 0,1 0 0 0 0,-1 15-142 0 0,11-43 29 0 0,2-1 1 0 0,-1 0-1 0 0,1 0 1 0 0,1 1 0 0 0,-1-1-1 0 0,2 0 1 0 0,-1 1-1 0 0,1-1 1 0 0,0 0-1 0 0,1 1 1 0 0,-1-1 0 0 0,2 0-1 0 0,-1 0 1 0 0,1 0-1 0 0,1-1 1 0 0,2 6-30 0 0,0-6 77 0 0,1 0 0 0 0,0-1 0 0 0,0 0 0 0 0,0 0 0 0 0,1 0 0 0 0,0-1 0 0 0,0 0 0 0 0,0-1 0 0 0,1 0 0 0 0,-1 0 0 0 0,1-1 0 0 0,0 0 0 0 0,0 0 0 0 0,0-1 0 0 0,1 0 1 0 0,-1-1-1 0 0,1 0 0 0 0,-1 0 0 0 0,0-1 0 0 0,1-1 0 0 0,-1 1 0 0 0,1-1 0 0 0,-1-1 0 0 0,0 0 0 0 0,8-2-77 0 0,-6 1-235 0 0,0 0 1 0 0,-1-1-1 0 0,1 0 0 0 0,-1 0 1 0 0,0-1-1 0 0,0-1 1 0 0,0 1-1 0 0,-1-2 1 0 0,6-4 234 0 0,13-23-3186 0 0,-15 9-6529 0 0,-11 22 8017 0 0,0-4-8562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3465 0 0,'0'0'3250'0'0,"0"0"-1142"0"0,0 0-505 0 0,0 0-52 0 0,0 0 28 0 0,0 0-12 0 0,0 0-136 0 0,0 0-245 0 0,0 0-311 0 0,0 0-259 0 0,0 0-140 0 0,0 0-53 0 0,0-5 18 0 0,1 1-348 0 0,1 0 0 0 0,-1 1 0 0 0,1-1 1 0 0,-1 0-1 0 0,1 1 0 0 0,0-1 0 0 0,0 1 0 0 0,1 0 0 0 0,-1 0 0 0 0,1 0 1 0 0,0 0-1 0 0,-1 0 0 0 0,1 0 0 0 0,1 1 0 0 0,-1-1 0 0 0,0 1 0 0 0,0 0 1 0 0,1 0-1 0 0,3-1-93 0 0,268-222 2752 0 0,-223 188-2522 0 0,-27 70-117 0 0,45 109 485 0 0,-55-102-428 0 0,30 69 308 0 0,-43-98-417 0 0,2 4-1814 0 0,3-11-4889 0 0,-3-4-5209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43 106 6937 0 0,'0'0'2880'0'0,"0"0"-1303"0"0,0 0-616 0 0,0 0-13 0 0,0 0 171 0 0,0 0 81 0 0,0 0-141 0 0,0 0-246 0 0,0 0-234 0 0,0 0-93 0 0,0 0-40 0 0,0 0-38 0 0,0 0-42 0 0,-6 23-50 0 0,-18 69-36 0 0,12 28 694 0 0,13-97-848 0 0,-1-19-78 0 0,-1 1-1 0 0,1-1 1 0 0,0 0-1 0 0,0 0 1 0 0,0 0-1 0 0,0 1 1 0 0,1-1-1 0 0,0 0 1 0 0,0 0-1 0 0,0 0 1 0 0,0 0-1 0 0,1 0 1 0 0,-1 0-1 0 0,1 0 1 0 0,0-1-1 0 0,0 1 1 0 0,1-1-1 0 0,-1 1 1 0 0,1-1-1 0 0,-1 0 1 0 0,1 0-1 0 0,0 0 0 0 0,0 0 1 0 0,1 0-1 0 0,-1-1 1 0 0,1 1-1 0 0,-1-1 1 0 0,1 0-1 0 0,0 0 1 0 0,-1 0-1 0 0,1-1 1 0 0,0 1-1 0 0,0-1 1 0 0,0 0-1 0 0,1 0 1 0 0,-1-1-1 0 0,0 1 1 0 0,0-1-1 0 0,0 0 1 0 0,0 0-1 0 0,1 0 1 0 0,-1 0-1 0 0,0-1 1 0 0,0 0-1 0 0,0 0 1 0 0,1 0-48 0 0,19-14 168 0 0,-1-2 0 0 0,0 0 1 0 0,-1-2-1 0 0,-1 0 1 0 0,0-1-1 0 0,2-6-168 0 0,23-21 67 0 0,85-82-5 0 0,53-36-56 0 0,-184 166-7 0 0,-1-1 0 0 0,1 1 0 0 0,0-1 0 0 0,-1 1 0 0 0,1-1 0 0 0,0 1-1 0 0,-1 0 1 0 0,1-1 0 0 0,0 1 0 0 0,0-1 0 0 0,0 1 0 0 0,0 0 0 0 0,-1-1 0 0 0,1 1 0 0 0,0 0-1 0 0,0-1 1 0 0,0 1 0 0 0,0 0 0 0 0,0-1 0 0 0,0 1 0 0 0,1-1 0 0 0,-1 1 0 0 0,0 0-1 0 0,0-1 1 0 0,0 1 0 0 0,1-1 0 0 0,-1 1 0 0 0,0 0 0 0 0,1-1 0 0 0,-1 1 0 0 0,0-1 0 0 0,1 1-1 0 0,-1-1 1 0 0,1 1 0 0 0,-1-1 0 0 0,0 1 0 0 0,1-1 0 0 0,-1 0 0 0 0,1 1 0 0 0,0-1-1 0 0,-1 0 1 0 0,1 1 0 0 0,-1-1 0 0 0,1 0 0 0 0,-1 0 0 0 0,1 1 0 0 0,0-1 0 0 0,-1 0 0 0 0,1 0-1 0 0,0 0 1 0 0,-1 0 0 0 0,1 0 0 0 0,0 0 0 0 0,-1 0 0 0 0,1 0 0 0 0,-1 0 0 0 0,1 0 0 0 0,0 0-1 0 0,-1-1 1 0 0,1 1 0 0 0,0 0 0 0 0,-1 0 0 0 0,1-1 0 0 0,-1 1 1 0 0,-1 18 65 0 0,-23 398 283 0 0,19-309-542 0 0,-5-1 0 0 0,-4 0 0 0 0,-4-1 0 0 0,-5-1 1 0 0,-5-1-1 0 0,-24 56 194 0 0,44-142-25 0 0,0-1 1 0 0,0 1-1 0 0,-2-2 0 0 0,0 1 1 0 0,0-1-1 0 0,-2 0 1 0 0,-5 5 24 0 0,12-15 13 0 0,0 0 0 0 0,0-1 0 0 0,0 1 0 0 0,0-1 1 0 0,-1 0-1 0 0,0 0 0 0 0,1-1 0 0 0,-1 0 1 0 0,-1 0-1 0 0,1 0 0 0 0,0-1 0 0 0,-1 1 0 0 0,1-2 1 0 0,-1 1-1 0 0,0-1 0 0 0,1 0 0 0 0,-1 0 0 0 0,0-1 1 0 0,0 0-1 0 0,0 0 0 0 0,-2-1-13 0 0,4-1 9 0 0,0-1-1 0 0,1 0 1 0 0,-1 0-1 0 0,1-1 1 0 0,0 1-1 0 0,0-1 1 0 0,0 0-1 0 0,0 0 1 0 0,1 0-1 0 0,0-1 1 0 0,0 1-1 0 0,0-1 1 0 0,0 0-1 0 0,1 0 1 0 0,-1 0-1 0 0,1 0 1 0 0,1 0 0 0 0,-1 0-1 0 0,1 0 1 0 0,-1-1-1 0 0,2 1 1 0 0,-1-1-1 0 0,1 1 1 0 0,-1-1-1 0 0,2 1 1 0 0,-1-1-1 0 0,0 1 1 0 0,1-1-1 0 0,0 1 1 0 0,0 0-1 0 0,1-2-8 0 0,-1-11 47 0 0,3-11-68 0 0,1 2 0 0 0,2-1 0 0 0,1 1 0 0 0,1 0 1 0 0,1 0-1 0 0,2 1 0 0 0,0 1 0 0 0,2 0 0 0 0,1 0 0 0 0,1 2 0 0 0,0 0 0 0 0,2 1 1 0 0,1 0-1 0 0,20-17 21 0 0,-30 29-98 0 0,29-40-2571 0 0,-26 33-1169 0 0,-2 0-3712 0 0,-5 9-2403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4329 0 0,'0'0'3414'0'0,"0"0"-1422"0"0,0 0-473 0 0,0 0 2 0 0,0 0-69 0 0,0 0-184 0 0,0 0-257 0 0,0 0-267 0 0,0 0-177 0 0,0 0-140 0 0,0 0-70 0 0,0 0-63 0 0,0 0-69 0 0,-7 6-34 0 0,-22 16-38 0 0,29-22-125 0 0,0 0-1 0 0,0 0 0 0 0,1 0 1 0 0,-1 0-1 0 0,0 0 1 0 0,0 0-1 0 0,1 0 0 0 0,-1 0 1 0 0,0 0-1 0 0,1 0 1 0 0,-1 0-1 0 0,0 0 0 0 0,0 0 1 0 0,0 0-1 0 0,1 0 0 0 0,-1 0 1 0 0,0 1-1 0 0,0-1 1 0 0,1 0-1 0 0,-1 0 0 0 0,0 0 1 0 0,0 0-1 0 0,0 1 1 0 0,0-1-1 0 0,1 0 0 0 0,-1 0 1 0 0,0 0-1 0 0,0 1 1 0 0,0-1-1 0 0,0 0 0 0 0,0 0 1 0 0,0 1-1 0 0,1-1 1 0 0,-1 0-1 0 0,0 0 0 0 0,0 1 1 0 0,0-1-1 0 0,0 0 1 0 0,0 1-28 0 0,1-2 151 0 0,80-58 2153 0 0,-173 124-993 0 0,131-67-2029 0 0,-26-1-636 0 0,-4 2-2613 0 0,-7 1-4331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6609 0 0,'0'0'2240'0'0,"0"0"-703"0"0,0 0-110 0 0,0 0 146 0 0,0 0 18 0 0,0 0-106 0 0,0 0-317 0 0,0 0-345 0 0,0 0-249 0 0,0 0-190 0 0,0 0-113 0 0,0 0-59 0 0,-4 1-4 0 0,-22 23 346 0 0,11 2-101 0 0,36-38 561 0 0,24-15 19 0 0,-42 26-219 0 0,-19 10-1125 0 0,13-4-2333 0 0,7-5-4097 0 0,-1 0-4260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5649 0 0,'0'0'1726'0'0,"0"0"-124"0"0,0 0 37 0 0,0 0 76 0 0,0 0 4 0 0,0 0-216 0 0,0 0-322 0 0,0 0-270 0 0,0 0-184 0 0,0 0-88 0 0,0 0 16 0 0,0 0 22 0 0,0 0-16 0 0,7-6-20 0 0,-3 2-514 0 0,1 1 0 0 0,-1-1 0 0 0,1 1 0 0 0,0 0 0 0 0,-1 1 0 0 0,1-1 0 0 0,1 1 0 0 0,-1 0 0 0 0,0 0 0 0 0,1 0 0 0 0,-1 1 0 0 0,0 0 0 0 0,1 0 0 0 0,0 0 0 0 0,3 1-127 0 0,188 11 2398 0 0,-1-4-1672 0 0,-137-14-844 0 0,-50-24-3338 0 0,-10 12-1527 0 0,1 10-2129 0 0,0 2-3893 0 0</inkml:trace>
  <inkml:trace contextRef="#ctx0" brushRef="#br0" timeOffset="10556.734">398 111 0 0 0,'-6'-41'0'0'0,"-6"8"4176"0"0,-8-4 10472 0 0,20 37-14329 0 0,0 0 5 0 0,0 0-5 0 0,0 0-18 0 0,0 0-26 0 0,0 0-19 0 0,0 0-18 0 0,0 0-19 0 0,0 0-16 0 0,0 0-31 0 0,0 0-15 0 0,0 0 7 0 0,0 0-1 0 0,0 0 4 0 0,0 0-1 0 0,0 0 1 0 0,0 0 16 0 0,0 0-4 0 0,0 0 19 0 0,0 0-7 0 0,0 0-10 0 0,-9 45 920 0 0,-25 297 479 0 0,10-170-1265 0 0,15-53-26 0 0,9-98-236 0 0,0-20-51 0 0,0-1 8 0 0,0 0-4 0 0,0 0-13 0 0,0 0 14 0 0,0 0-9 0 0,0 0 4 0 0,0 0-14 0 0,0 0 1 0 0,0 0 24 0 0,0 0 13 0 0,0 0-14 0 0,0 0-11 0 0,0 0-18 0 0,0 0 19 0 0,0 0-12 0 0,0 0-5 0 0,0 0 4 0 0,0 29 47 0 0,0-29-29 0 0,0 0 1 0 0,0 0-25 0 0,0-1-3723 0 0,0-2 2309 0 0,0-1-6428 0 0,0 1-3965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77 262 0 0 0,'0'0'0'0'0,"0"-1"1"0"0,0 1-1 0 0,0 0 1 0 0,1-1-1 0 0,-1 1 1 0 0,0-1-1 0 0,0 1 1 0 0,0-1-1 0 0,0 1 1 0 0,0-1-1 0 0,0 1 1 0 0,0-1-1 0 0,0 1 1 0 0,0-1-1 0 0,-1 1 1 0 0,1 0-1 0 0,0-1 1 0 0,0 1-1 0 0,0-1 1 0 0,0 1-1 0 0,-1-1 1 0 0,1 1-1 0 0,0 0 1 0 0,-1-1-1 0 0,1 1 1 0 0,0 0-1 0 0,0-1 1 0 0,-1 1-1 0 0,1 0 0 0 0,-1-1 1 0 0,1 1-1 0 0,0 0 1 0 0,-1 0-1 0 0,1-1 1 0 0,-1 1-1 0 0,1 0 1 0 0,0 0-1 0 0,-1 0 1 0 0,1 0-1 0 0,-1 0 1 0 0,1-1-1 0 0,-1 1 1 0 0,1 0-1 0 0,-1 0 1 0 0,1 0-1 0 0,-1 0 1 0 0,1 0-1 0 0,0 0 1 0 0,-1 1-1 0 0,1-1 1 0 0,-1 0-1 0 0,1 0 1 0 0,-1 0-1 0 0,1 0 1 0 0,-1 0-1 0 0,1 1 0 0 0,0-1 1 0 0,-1 0-1 0 0,1 0 1 0 0,-1 1-1 0 0,1-1 1 0 0,0 0-1 0 0,-1 1 1 0 0,1-1-1 0 0,0 0 1 0 0,0 1-1 0 0,-1-1 0 0 0,-6 3 709 0 0,7-5 8638 0 0,9-3-4524 0 0,15 5-2548 0 0,-17 1-2039 0 0,-1-1 1 0 0,0 1-1 0 0,0-1 0 0 0,0-1 0 0 0,1 1 1 0 0,-1-1-1 0 0,0 0 0 0 0,0-1 0 0 0,0 1 0 0 0,0-1 1 0 0,0 0-1 0 0,-1-1 0 0 0,1 1 0 0 0,-1-1 1 0 0,1 0-1 0 0,0-1-236 0 0,8-5 144 0 0,1-1 1 0 0,-2-1-1 0 0,1 0 1 0 0,-2-1-1 0 0,1 0 0 0 0,-2-1 1 0 0,1 0-1 0 0,-2-1 1 0 0,0 0-1 0 0,-1 0 1 0 0,0-1-1 0 0,-1-1 1 0 0,2-4-145 0 0,1-19 705 0 0,-11 38-560 0 0,0 1-1 0 0,0 0-34 0 0,0 0-49 0 0,-28 77-76 0 0,23-55 44 0 0,1 1 0 0 0,1 0-1 0 0,1 0 1 0 0,1 0 0 0 0,1 0-1 0 0,1 1 1 0 0,1-1 0 0 0,4 18-29 0 0,57 339 213 0 0,-57-329-204 0 0,-3 0 0 0 0,-1 1-1 0 0,-3 0 1 0 0,-3 6-9 0 0,2-39-1 0 0,-2 0 0 0 0,0 0 1 0 0,-1-1-1 0 0,-1 1 0 0 0,-1-1 0 0 0,0 0 1 0 0,-7 10 0 0 0,9-19 0 0 0,-1 0 0 0 0,0-1 1 0 0,-1 0-1 0 0,1 0 1 0 0,-2 0-1 0 0,1-1 0 0 0,-1 0 1 0 0,0 0-1 0 0,-1-1 1 0 0,1 0-1 0 0,-1 0 0 0 0,0-1 1 0 0,-1 0-1 0 0,1-1 1 0 0,-1 0-1 0 0,0-1 0 0 0,0 0 1 0 0,0 0-1 0 0,-1-1 1 0 0,1 0-1 0 0,-1-1 1 0 0,1 0-1 0 0,-4-1 0 0 0,8 1 11 0 0,0-1 1 0 0,0 1-1 0 0,0-1 1 0 0,0 0-1 0 0,-1-1 1 0 0,1 1-1 0 0,0-1 1 0 0,0-1-1 0 0,0 1 1 0 0,0-1-1 0 0,1 0 1 0 0,-1 0-1 0 0,0-1 1 0 0,1 1-1 0 0,0-1 1 0 0,-1-1-1 0 0,1 1 1 0 0,0-1-1 0 0,1 1 1 0 0,-1-2-1 0 0,0 0-11 0 0,3 1 4 0 0,1 0-1 0 0,0-1 0 0 0,0 1 0 0 0,0-1 0 0 0,0 1 1 0 0,1-1-1 0 0,0 1 0 0 0,0-1 0 0 0,0 1 1 0 0,0-1-1 0 0,1 1 0 0 0,0-1 0 0 0,0 1 0 0 0,0-1 1 0 0,0 1-1 0 0,1 0 0 0 0,0-1 0 0 0,0 1 1 0 0,0 0-1 0 0,0 0 0 0 0,0 0 0 0 0,1 1 0 0 0,0-1 1 0 0,2-2-4 0 0,177-194 385 0 0,-165 183-310 0 0,1-4 14 0 0,0 1 0 0 0,2 1 1 0 0,0 1-1 0 0,1 1 1 0 0,1 0-1 0 0,0 2 0 0 0,1 1 1 0 0,1 0-1 0 0,0 2 0 0 0,1 1 1 0 0,20-7-90 0 0,-38 16 16 0 0,0 0 0 0 0,0 1 0 0 0,0 0 0 0 0,0 0 1 0 0,1 0-1 0 0,-1 1 0 0 0,0 0 0 0 0,0 0 0 0 0,0 1 1 0 0,1 0-1 0 0,-1 0 0 0 0,0 1 0 0 0,0 0 0 0 0,0 0 1 0 0,-1 1-1 0 0,1 0 0 0 0,-1 0 0 0 0,1 0 0 0 0,-1 1 0 0 0,0 0 1 0 0,0 0-1 0 0,0 0 0 0 0,-1 1 0 0 0,0 0 0 0 0,0 0 1 0 0,0 1-1 0 0,0-1 0 0 0,3 7-16 0 0,39 78 313 0 0,-47-89-293 0 0,0-1 7 0 0,0 0-2 0 0,0 0 22 0 0,0 0-4 0 0,0 0 3 0 0,-11-15-51 0 0,-5 0-725 0 0,-18-21-1194 0 0,16 10-6550 0 0,12 15-3292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6577 0 0,'0'0'875'0'0,"0"0"-117"0"0,0 0 270 0 0,0 0 328 0 0,0 0 170 0 0,0 0 42 0 0,0 0-150 0 0,0 0-145 0 0,0 0-88 0 0,0 0-156 0 0,0 0-122 0 0,0 0-92 0 0,0 0-64 0 0,22-7-62 0 0,70-23-59 0 0,-20-14 414 0 0,-26 4-603 0 0,-2-2 1 0 0,-1-2-1 0 0,-3-1 1 0 0,-2-2-1 0 0,-1-2 1 0 0,21-40-442 0 0,-44 77 208 0 0,-14 34-22 0 0,-1 1-75 0 0,2 4 4 0 0,0 19 16 0 0,2-1 0 0 0,1 1 1 0 0,3-1-1 0 0,8 23-131 0 0,34 70 103 0 0,-48-136-881 0 0,9 14 2539 0 0,-5-11-3619 0 0,0-3-3298 0 0,0-2-4626 0 0,-3 0-1731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8210 0 0,'0'0'1479'0'0,"0"0"-324"0"0,0 0 76 0 0,0 0 180 0 0,0 0 100 0 0,0 0-60 0 0,0 0-267 0 0,0 0-289 0 0,0 0-182 0 0,0 0-90 0 0,0 0-64 0 0,0 0-14 0 0,7 3 1352 0 0,-36 26-1355 0 0,-17 12-366 0 0,46-41-188 0 0,0 0 12 0 0,0 0-6 0 0,0 0-5 0 0,0 0 16 0 0,0 0 2 0 0,7-1 64 0 0,0 0 0 0 0,0-1 0 0 0,-1 1 0 0 0,1-2 0 0 0,0 1 0 0 0,-1-1 1 0 0,0 0-1 0 0,0 0 0 0 0,0-1 0 0 0,0 0 0 0 0,0 0 0 0 0,0 0-71 0 0,39-23 367 0 0,-148 111 1066 0 0,89-53-3513 0 0,19-24-2123 0 0,6-4-4091 0 0,-5-3-2995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7898 0 0,'0'0'1376'0'0,"0"0"32"0"0,0 0 279 0 0,0 0 191 0 0,0 0-14 0 0,0 0-299 0 0,0 0-357 0 0,0 0-260 0 0,0 0-206 0 0,0 0-143 0 0,0 0-95 0 0,0 0-62 0 0,0 0-63 0 0,-9 3-29 0 0,-46 20 246 0 0,34-6 169 0 0,20-16-742 0 0,0-1-62 0 0,49 3-92 0 0,14-25 294 0 0,-120 48 897 0 0,44-20-873 0 0,2 1-771 0 0,32-5-1106 0 0,-4-2-1108 0 0,-7 0-3764 0 0,-2 0-4964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9434 0 0,'0'0'1624'0'0,"0"0"-469"0"0,0 0-336 0 0,0 0-108 0 0,0 0 77 0 0,0 0 94 0 0,0 0 50 0 0,0 0-27 0 0,0 0-119 0 0,0 0-111 0 0,0 0-115 0 0,0 0-83 0 0,26 0-50 0 0,131 0 350 0 0,37 1 828 0 0,-192-2-1586 0 0,0 1-1 0 0,-1 0 1 0 0,1 0 0 0 0,0 0-1 0 0,0 0 1 0 0,-1 0 0 0 0,1 0-1 0 0,0 0 1 0 0,0 0 0 0 0,-1 1-1 0 0,1-1 1 0 0,0 1 0 0 0,-1-1 0 0 0,1 1-1 0 0,0 0 1 0 0,-1 0 0 0 0,1-1-1 0 0,-1 1 1 0 0,1 0 0 0 0,-1 1-1 0 0,0-1 1 0 0,1 0 0 0 0,-1 0 0 0 0,0 0-1 0 0,0 1 1 0 0,0-1 0 0 0,0 1-1 0 0,0-1 1 0 0,0 1 0 0 0,0-1-1 0 0,0 1 1 0 0,0-1 0 0 0,-1 1 0 0 0,1 0-1 0 0,-1-1 1 0 0,1 1 0 0 0,-1 0-1 0 0,0 0 1 0 0,0-1 0 0 0,0 1-1 0 0,0 0 1 0 0,0 0 0 0 0,0-1-1 0 0,0 1 1 0 0,0 0 0 0 0,-1 0 0 0 0,1-1-1 0 0,-1 1 1 0 0,1 0 0 0 0,-1 0-19 0 0,-68 88 522 0 0,46-67-468 0 0,-209 238 231 0 0,225-252-280 0 0,0 0 0 0 0,1 0-1 0 0,1 0 1 0 0,-1 1 0 0 0,1 0-1 0 0,1 0 1 0 0,0 0 0 0 0,0 1 0 0 0,1-1-1 0 0,1 1 1 0 0,0 0 0 0 0,0 0-1 0 0,1 0 1 0 0,0 0 0 0 0,1 0 0 0 0,0 0-1 0 0,2 10-4 0 0,1-17 31 0 0,0 0-1 0 0,1 0 1 0 0,-1 0 0 0 0,1 0-1 0 0,0-1 1 0 0,0 1 0 0 0,0-1-1 0 0,1 0 1 0 0,-1 0-1 0 0,1-1 1 0 0,0 1 0 0 0,-1-1-1 0 0,1 0 1 0 0,0 0 0 0 0,0 0-1 0 0,0-1 1 0 0,1 0-1 0 0,-1 0 1 0 0,0 0 0 0 0,0-1-1 0 0,1 0 1 0 0,-1 0 0 0 0,0 0-1 0 0,1-1 1 0 0,-1 1 0 0 0,0-1-1 0 0,0 0 1 0 0,3-2-31 0 0,168-44 965 0 0,-97 29-958 0 0,-79 18-80 0 0,0 0-11 0 0,0 0-54 0 0,0 0-31 0 0,0 0-18 0 0,0 0-76 0 0,0 0-70 0 0,0 0-136 0 0,-27-4-9598 0 0,25 4 7233 0 0,0 0-7380 0 0</inkml:trace>
  <inkml:trace contextRef="#ctx0" brushRef="#br0" timeOffset="337.88">0 299 9618 0 0,'0'0'2530'0'0,"0"0"-547"0"0,0 0-440 0 0,0 0-255 0 0,0 0-271 0 0,0 0-249 0 0,0 0-183 0 0,0 0-58 0 0,0 0 37 0 0,0 0 80 0 0,0 0 8 0 0,0 0-26 0 0,0 0-30 0 0,23 4-36 0 0,73 8-13 0 0,36-17 782 0 0,127-32-315 0 0,-227 34-1272 0 0,14-1 165 0 0,-15 4-8434 0 0,-31 0 1055 0 0,0-3-2569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5329 0 0,'0'0'1723'0'0,"0"0"-341"0"0,0 0-53 0 0,0 0 146 0 0,0 0 74 0 0,0 0-44 0 0,0 0-139 0 0,0 0-214 0 0,0 0-156 0 0,0 0-94 0 0,0 0-86 0 0,0 0-53 0 0,0 0-39 0 0,33-4-52 0 0,102-14-62 0 0,87-4 1442 0 0,-36 18-2216 0 0,-186 4-61 0 0,0 0-67 0 0,0 0-72 0 0,0 0-60 0 0,0 0-74 0 0,-18-15-8748 0 0,11 12 2593 0 0,3-1 174 0 0</inkml:trace>
  <inkml:trace contextRef="#ctx0" brushRef="#br0" timeOffset="341.405">284 0 4849 0 0,'0'0'1879'0'0,"0"0"-271"0"0,0 0-79 0 0,0 0 83 0 0,0 0-2 0 0,0 0-171 0 0,0 0-187 0 0,0 0-185 0 0,0 0-128 0 0,0 0-59 0 0,0 0-105 0 0,0 0-118 0 0,0 0-78 0 0,5 16-55 0 0,28 102 856 0 0,-31-89-1046 0 0,-1 0-1 0 0,-1 1 1 0 0,-2-1-1 0 0,-1 0 1 0 0,-1 1-1 0 0,-2-2 0 0 0,-8 28-333 0 0,-20 175-220 0 0,38-205-2055 0 0,2-23-1725 0 0,5-5-4117 0 0,-7-2-2184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0 842 0 0 0,'0'0'896'0'0,"0"0"171"0"0,0 0 53 0 0,0 0-113 0 0,0 0-45 0 0,0 0 61 0 0,0 0 137 0 0,0 0 131 0 0,0 0 24 0 0,0 0-90 0 0,0 0-120 0 0,16-3-80 0 0,48-8-105 0 0,2-22 1374 0 0,-40 17-1877 0 0,-2-2-1 0 0,0 0 1 0 0,-1-1-1 0 0,-1-1 1 0 0,-1-1-1 0 0,-1-1 0 0 0,10-14-416 0 0,-22 25 73 0 0,0 1 0 0 0,-1-1 0 0 0,-1 0-1 0 0,0 0 1 0 0,0-1 0 0 0,-1 0 0 0 0,-1 0 0 0 0,0 0-1 0 0,2-10-72 0 0,-6 15 61 0 0,1 6-39 0 0,-1 1 1 0 0,0-1-1 0 0,1 0 0 0 0,-1 1 1 0 0,0-1-1 0 0,0 1 1 0 0,1-1-1 0 0,-1 0 0 0 0,0 1 1 0 0,0-1-1 0 0,0 0 1 0 0,0 1-1 0 0,0-1 0 0 0,0 0 1 0 0,0 1-1 0 0,0-1 1 0 0,0 0-1 0 0,0 1 0 0 0,-1-1 1 0 0,1 0-1 0 0,0 1 1 0 0,0-1-1 0 0,-1 0 0 0 0,1 1 1 0 0,0-1-1 0 0,-1 1 1 0 0,1-1-1 0 0,0 1 0 0 0,-1-1 1 0 0,1 1-1 0 0,-1-1 1 0 0,1 1-1 0 0,-1-1 0 0 0,1 1 1 0 0,-1-1-1 0 0,1 1 1 0 0,-1 0-1 0 0,0-1 0 0 0,1 1 1 0 0,-1 0-1 0 0,1 0 1 0 0,-1-1-1 0 0,0 1 0 0 0,1 0 1 0 0,-1 0-1 0 0,0 0-22 0 0,-18 33 114 0 0,8-5 33 0 0,2 1 0 0 0,1 0 0 0 0,2 0 0 0 0,0 0 1 0 0,2 1-1 0 0,1 0 0 0 0,2 0 0 0 0,1 0 1 0 0,2 22-148 0 0,-1-7 139 0 0,10 198 404 0 0,-11-205-478 0 0,-1-1 0 0 0,-2 0 0 0 0,-1 0-1 0 0,-2 0 1 0 0,-2-1 0 0 0,-1 0 0 0 0,-2 0-65 0 0,-72 177 162 0 0,66-135-964 0 0,17-78 550 0 0,0 0-25 0 0,0 0-45 0 0,0 0-51 0 0,4-11-997 0 0,37-60-6676 0 0,-29 45 1927 0 0,-5 13-128 0 0</inkml:trace>
  <inkml:trace contextRef="#ctx0" brushRef="#br0" timeOffset="383.767">869 783 6785 0 0,'0'0'2801'0'0,"0"0"-1178"0"0,0 0-371 0 0,0 0 51 0 0,-32 20 14 0 0,-102 65-80 0 0,-13 14 1080 0 0,-78 53-324 0 0,216-147-1813 0 0,10-4-175 0 0,-1-1 1 0 0,0 0 0 0 0,1 0-1 0 0,-1 0 1 0 0,0 0 0 0 0,1 1-1 0 0,-1-1 1 0 0,0 0 0 0 0,0 0-1 0 0,1 1 1 0 0,-1-1 0 0 0,0 0-1 0 0,0 0 1 0 0,1 1 0 0 0,-1-1-1 0 0,0 0 1 0 0,0 1 0 0 0,0-1-1 0 0,0 0 1 0 0,1 1 0 0 0,-1-1-1 0 0,0 0 1 0 0,0 1 0 0 0,0-1-1 0 0,0 1 1 0 0,0-1 0 0 0,0 0-1 0 0,0 1 1 0 0,0-1 0 0 0,0 0-1 0 0,0 1 1 0 0,0-1 0 0 0,0 1-1 0 0,0-1 1 0 0,-1 0 0 0 0,1 1-1 0 0,0-1 1 0 0,0 0 0 0 0,0 1-1 0 0,0-1 1 0 0,-1 0 0 0 0,1 0-1 0 0,0 1 1 0 0,0-1 0 0 0,0 0-1 0 0,-1 1 1 0 0,1-1 0 0 0,0 0-1 0 0,-1 0 1 0 0,1 0 0 0 0,0 1-1 0 0,-1-1 1 0 0,1 0 0 0 0,0 0-1 0 0,-1 0 1 0 0,1 0 0 0 0,0 1-1 0 0,-1-1 1 0 0,1 0 0 0 0,0 0 0 0 0,-1 0-1 0 0,1 0-5 0 0,73 5 843 0 0,-53-5-719 0 0,-11-2-59 0 0,1 0 1 0 0,-1 1-1 0 0,0 0 1 0 0,0 1-1 0 0,0 0 1 0 0,1 1-1 0 0,-1 0 1 0 0,0 0-1 0 0,0 1 1 0 0,0 0-1 0 0,0 0 1 0 0,0 1-1 0 0,0 0 1 0 0,-1 1-1 0 0,1 0 1 0 0,-1 0-1 0 0,0 1 1 0 0,-1 0-1 0 0,1 0 1 0 0,-1 1-1 0 0,0 0 1 0 0,0 1 0 0 0,0-1-1 0 0,-1 1 1 0 0,0 0-1 0 0,3 7-65 0 0,-3 2 230 0 0,-1 1-1 0 0,0 0 0 0 0,-2 0 1 0 0,0 0-1 0 0,-1 0 1 0 0,-1 0-1 0 0,0 1 1 0 0,-2 15-230 0 0,1-27 30 0 0,0-5-36 0 0,0 0 0 0 0,0 1 0 0 0,0-1 0 0 0,0 0 1 0 0,0 0-1 0 0,1 0 0 0 0,-1 0 0 0 0,0 0 0 0 0,0 0 0 0 0,1 0 0 0 0,-1 0 0 0 0,1 0 1 0 0,-1 0-1 0 0,1 0 0 0 0,0 0 0 0 0,-1 0 0 0 0,1 0 0 0 0,0 0 0 0 0,-1 0 1 0 0,1-1-1 0 0,0 1 0 0 0,0 0 0 0 0,0-1 0 0 0,0 1 0 0 0,0 0 0 0 0,0-1 0 0 0,0 1 1 0 0,0-1-1 0 0,0 0 0 0 0,0 1 0 0 0,0-1 0 0 0,0 0 0 0 0,0 1 0 0 0,0-1 1 0 0,0 0-1 0 0,0 0 0 0 0,1 0 0 0 0,-1 0 0 0 0,0 0 0 0 0,0 0 0 0 0,0 0 1 0 0,0-1-1 0 0,0 1 0 0 0,0 0 0 0 0,1-1 6 0 0,46-25-1627 0 0,-32 3-503 0 0,-6 6-5953 0 0,-7 10-3212 0 0</inkml:trace>
  <inkml:trace contextRef="#ctx0" brushRef="#br0" timeOffset="971.76">133 422 3321 0 0,'0'0'1580'0'0,"0"0"-149"0"0,0 0 84 0 0,0 0 92 0 0,0 0-89 0 0,0 0-218 0 0,0 0-373 0 0,0 0-267 0 0,0 0-119 0 0,0 0-58 0 0,0 0-5 0 0,0 0 27 0 0,0 0 34 0 0,9-9 20 0 0,72-56 1240 0 0,-55 49-1029 0 0,14-8-1 0 0,-2-1-1 0 0,0-1 1 0 0,-2-3-1 0 0,-1-1 1 0 0,27-29-769 0 0,54-70 752 0 0,-116 128-742 0 0,1 1 0 0 0,0-1 0 0 0,0 0 1 0 0,-1 0-1 0 0,1 1 0 0 0,0-1 0 0 0,0 0 1 0 0,0 1-1 0 0,0-1 0 0 0,0 1 0 0 0,0-1 1 0 0,-1 1-1 0 0,1 0 0 0 0,0-1 0 0 0,0 1 0 0 0,1 0 1 0 0,-1 0-1 0 0,0 0 0 0 0,0-1 0 0 0,0 1 1 0 0,0 0-1 0 0,0 0 0 0 0,0 1 0 0 0,0-1 0 0 0,0 0 1 0 0,0 0-1 0 0,0 0 0 0 0,0 1 0 0 0,0-1 1 0 0,0 0-1 0 0,0 1 0 0 0,0-1 0 0 0,0 1 0 0 0,0-1 1 0 0,-1 1-1 0 0,1 0 0 0 0,0-1 0 0 0,0 1 1 0 0,0 0-1 0 0,-1 0 0 0 0,1-1 0 0 0,0 1 0 0 0,-1 0 1 0 0,1 0-1 0 0,-1 0 0 0 0,1 0 0 0 0,-1 0 1 0 0,1 0-1 0 0,-1 0 0 0 0,0 0 0 0 0,1 0 0 0 0,-1 0 1 0 0,0 0-1 0 0,0 0-10 0 0,13 230 2235 0 0,22-91-1918 0 0,-17-107-385 0 0,11-4-880 0 0,-6-15-7208 0 0,-19-13-3399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0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4521 0 0,'0'0'1083'0'0,"0"0"-540"0"0,0 0-281 0 0,0 0-8 0 0,0 0 137 0 0,0 0 117 0 0,0 0 56 0 0,0 0 23 0 0,0 0-9 0 0,0 0-23 0 0,0 0 11 0 0,16-5 7 0 0,73-19 615 0 0,155-10 3152 0 0,-83 11-3864 0 0,-15 10-157 0 0,1 5 0 0 0,75 9-319 0 0,76-3 422 0 0,56-12-67 0 0,-45-12-98 0 0,31 12 81 0 0,27-2 116 0 0,-65-13-81 0 0,121-4-73 0 0,22 22 106 0 0,-46 4-31 0 0,177 17 156 0 0,276-2-215 0 0,322 7 11 0 0,-292 12-171 0 0,-81 9 21 0 0,216-10 43 0 0,-572-12-164 0 0,71 8 54 0 0,-184-14-204 0 0,187 0 140 0 0,1321 3 42 0 0,-1261-12-11 0 0,162-3-98 0 0,599-11 338 0 0,339-33 258 0 0,171-10-98 0 0,-1444 43-370 0 0,776-14 145 0 0,-1044 29-244 0 0,729 22 160 0 0,-86 43-11 0 0,-196-42 91 0 0,-388-19-192 0 0,23-4 246 0 0,-18-8 122 0 0,-34 5-116 0 0,-106-1-201 0 0,-1-17 281 0 0,-26 13-388 0 0,-25 9-3007 0 0,-2 5-8511 0 0,-6-2-635 0 0</inkml:trace>
  <inkml:trace contextRef="#ctx0" brushRef="#br0" timeOffset="8407.954">2416 638 6673 0 0,'0'0'1699'0'0,"0"0"-298"0"0,0 0-305 0 0,0 0-157 0 0,0 0 52 0 0,0 0 134 0 0,0 0 69 0 0,0 0 2 0 0,0 0-92 0 0,0 0-151 0 0,0 0-184 0 0,6-18-154 0 0,19-56-140 0 0,-25 73-430 0 0,0 0 0 0 0,0 1 0 0 0,0-1 0 0 0,0 0 0 0 0,0 1 0 0 0,0-1 0 0 0,0 0 0 0 0,0 0 1 0 0,0 1-1 0 0,1-1 0 0 0,-1 0 0 0 0,0 0 0 0 0,0 1 0 0 0,1-1 0 0 0,-1 0 0 0 0,0 1 0 0 0,1-1 0 0 0,-1 1 1 0 0,1-1-1 0 0,-1 0 0 0 0,0 1 0 0 0,1-1 0 0 0,-1 1 0 0 0,1-1 0 0 0,0 1 0 0 0,-1-1 0 0 0,1 1 0 0 0,-1 0 1 0 0,1-1-1 0 0,0 1 0 0 0,-1 0 0 0 0,1-1 0 0 0,0 1 0 0 0,0 0 0 0 0,-1 0 0 0 0,1 0 0 0 0,0-1 0 0 0,-1 1 1 0 0,1 0-1 0 0,0 0 0 0 0,0 0 0 0 0,-1 0 0 0 0,1 0 0 0 0,0 1 0 0 0,0-1 0 0 0,-1 0 0 0 0,1 0 0 0 0,0 1-45 0 0,2-1 173 0 0,0 2-78 0 0,1-1 0 0 0,-1 1 0 0 0,0 0 0 0 0,1 0 0 0 0,-1 0 0 0 0,0 0 0 0 0,0 0 0 0 0,-1 0 0 0 0,1 1 0 0 0,0 0 0 0 0,-1-1 0 0 0,0 1 0 0 0,1 0 0 0 0,-1 0 0 0 0,0 1 0 0 0,0-1 0 0 0,-1 0 0 0 0,1 0 0 0 0,-1 1 0 0 0,0-1 0 0 0,1 3-95 0 0,2 2 207 0 0,11 35-18 0 0,-1 1 0 0 0,-3 0 0 0 0,-1 1 0 0 0,-2 0 0 0 0,-2 0 0 0 0,-3 1-1 0 0,-1 0 1 0 0,-2 0 0 0 0,-5 30-189 0 0,4-42 78 0 0,-34 312 123 0 0,35-347-203 0 0,0 0-1 0 0,1 1 0 0 0,-1-1 1 0 0,1 1-1 0 0,-1-1 0 0 0,1 0 1 0 0,-1 1-1 0 0,1-1 0 0 0,0 1 1 0 0,-1-1-1 0 0,1 1 0 0 0,-1 0 1 0 0,1-1-1 0 0,0 1 0 0 0,0 0 1 0 0,-1-1-1 0 0,1 1 0 0 0,0 0 1 0 0,0 0-1 0 0,-1 0 0 0 0,1 0 1 0 0,0-1-1 0 0,0 1 0 0 0,-1 0 1 0 0,1 0-1 0 0,0 0 0 0 0,0 1 1 0 0,-1-1-1 0 0,1 0 0 0 0,0 0 1 0 0,0 0-1 0 0,-1 1 0 0 0,1-1 1 0 0,0 0-1 0 0,0 1 0 0 0,-1-1 1 0 0,1 0-1 0 0,-1 1 0 0 0,1-1 1 0 0,0 1-1 0 0,-1-1 0 0 0,1 1 1 0 0,-1-1-1 0 0,1 1 0 0 0,-1 0 1 0 0,1-1-1 0 0,-1 1 0 0 0,1-1 1 0 0,-1 1-1 0 0,0 0 0 0 0,1 0 1 0 0,-1-1-1 0 0,0 1 0 0 0,0 0 1 0 0,0 0-1 0 0,1-1 0 0 0,-1 1 1 0 0,0 0-1 0 0,0 0 0 0 0,0-1 1 0 0,0 1-1 0 0,0 0 0 0 0,0 0 3 0 0,128-129 27 0 0,-106 102-55 0 0,1 1-1 0 0,1 1 0 0 0,1 1 1 0 0,1 1-1 0 0,20-13 29 0 0,-43 35-2 0 0,0-1 1 0 0,0 1-1 0 0,0 1 0 0 0,0-1 0 0 0,0 0 0 0 0,0 1 0 0 0,-1-1 0 0 0,1 1 0 0 0,0 0 0 0 0,0 0 0 0 0,-1 0 1 0 0,1 0-1 0 0,-1 0 0 0 0,1 1 0 0 0,-1-1 0 0 0,1 1 0 0 0,-1 0 0 0 0,0 0 0 0 0,0 0 0 0 0,0 0 0 0 0,0 0 1 0 0,0 0-1 0 0,0 0 0 0 0,0 1 0 0 0,-1-1 0 0 0,1 1 0 0 0,-1-1 0 0 0,0 1 0 0 0,0-1 0 0 0,0 1 0 0 0,0 0 1 0 0,0 0-1 0 0,0-1 0 0 0,-1 1 0 0 0,0 0 0 0 0,1 0 0 0 0,-1 2 2 0 0,6 10 5 0 0,78 129 34 0 0,-79-138-33 0 0,0 0 0 0 0,1 0 0 0 0,0-1 0 0 0,0 1 0 0 0,0-1 0 0 0,1-1 0 0 0,0 0 0 0 0,0 1 0 0 0,0-2 0 0 0,0 1 0 0 0,1-1 0 0 0,-1 0 0 0 0,1-1 0 0 0,0 0 0 0 0,-1 0 0 0 0,1-1 0 0 0,0 0 0 0 0,0 0 0 0 0,6-1-6 0 0,-5 0 20 0 0,-1-2 0 0 0,0 1 0 0 0,1-1 1 0 0,-1-1-1 0 0,0 1 0 0 0,0-1 0 0 0,0-1 0 0 0,0 1 0 0 0,-1-1 0 0 0,0-1 0 0 0,1 1 0 0 0,-2-1 0 0 0,1-1 0 0 0,0 1 0 0 0,-1-1 0 0 0,0 0 0 0 0,-1-1 0 0 0,1 1 0 0 0,-1-1 0 0 0,0 0 0 0 0,-1 0 0 0 0,0-1 0 0 0,0 1 0 0 0,0-1 0 0 0,-1 0 0 0 0,0 0 1 0 0,-1 0-1 0 0,0-1 0 0 0,0 1 0 0 0,-1 0 0 0 0,0-1 0 0 0,0 1 0 0 0,-1-7-20 0 0,4-13 39 0 0,-2 0 1 0 0,-1 0 0 0 0,-1 0 0 0 0,-1 0-1 0 0,-2 0 1 0 0,0 0 0 0 0,-2 0-1 0 0,-5-13-39 0 0,-2 5-39 0 0,-2 0 0 0 0,-2 1 0 0 0,-1 1 1 0 0,-1 1-1 0 0,-2 0 0 0 0,-1 2 0 0 0,-2 0 0 0 0,-1 1 0 0 0,-1 1 0 0 0,-1 2 0 0 0,-2 1 0 0 0,-1 1 0 0 0,0 1 1 0 0,-2 1-1 0 0,-1 2 0 0 0,-1 1 0 0 0,0 2 0 0 0,-1 1 0 0 0,-1 2 0 0 0,-1 1 0 0 0,0 2 0 0 0,-1 1 0 0 0,-9 0 39 0 0,27 8-155 0 0,0 0-1 0 0,0 2 0 0 0,0 0 1 0 0,0 1-1 0 0,0 1 0 0 0,0 0 0 0 0,-4 2 156 0 0,18-2-204 0 0,-1 0-1 0 0,1 0 0 0 0,0 1 0 0 0,-1-1 0 0 0,1 1 1 0 0,0 0-1 0 0,0 1 0 0 0,0-1 0 0 0,0 1 0 0 0,1 0 1 0 0,-1 0-1 0 0,1 0 0 0 0,0 1 0 0 0,0 0 0 0 0,0 0 1 0 0,0 0-1 0 0,1 0 0 0 0,-1 0 0 0 0,1 1 0 0 0,0 0 1 0 0,0-1-1 0 0,1 1 0 0 0,0 0 0 0 0,-1 0 0 0 0,2 1 1 0 0,-2 3 204 0 0,-2 20-3109 0 0,4-1-4825 0 0,1-12-1245 0 0</inkml:trace>
  <inkml:trace contextRef="#ctx0" brushRef="#br0" timeOffset="8888.676">3743 1061 4233 0 0,'0'0'3474'0'0,"0"0"-1607"0"0,0 0-685 0 0,0 0-31 0 0,0 0 201 0 0,0 0 204 0 0,0 0 37 0 0,0 0-121 0 0,0 0-248 0 0,0 0-297 0 0,0 0-272 0 0,0 0-224 0 0,0 0-150 0 0,-14-4-93 0 0,-47-11-60 0 0,60 15-123 0 0,0 0 0 0 0,0 0 0 0 0,-1 0 0 0 0,1 0 0 0 0,0 0 1 0 0,0 0-1 0 0,-1 0 0 0 0,1 1 0 0 0,0-1 0 0 0,0 0 0 0 0,0 1 0 0 0,-1-1 0 0 0,1 1 0 0 0,0-1 0 0 0,0 1 0 0 0,0 0 0 0 0,0-1 1 0 0,0 1-1 0 0,0 0 0 0 0,0 0 0 0 0,0 0 0 0 0,0-1 0 0 0,1 1 0 0 0,-1 0 0 0 0,0 0 0 0 0,0 0 0 0 0,1 1 0 0 0,-1-1 1 0 0,1 0-1 0 0,-1 0 0 0 0,1 0 0 0 0,-1 0 0 0 0,1 1-5 0 0,-3 3 27 0 0,-4 8-10 0 0,1 0 1 0 0,0 0-1 0 0,0 0 0 0 0,1 1 1 0 0,1 0-1 0 0,0 0 1 0 0,1 0-1 0 0,1 0 0 0 0,0 1 1 0 0,1-1-1 0 0,1 1 1 0 0,0-1-1 0 0,0 1 1 0 0,2-1-1 0 0,0 0 0 0 0,3 11-17 0 0,-2-18 18 0 0,0-1-1 0 0,1 0 0 0 0,0 0 0 0 0,0 0 0 0 0,0 0 0 0 0,1 0 0 0 0,0-1 0 0 0,0 0 1 0 0,0 0-1 0 0,1-1 0 0 0,-1 1 0 0 0,1-1 0 0 0,0 0 0 0 0,0-1 0 0 0,1 1 0 0 0,-1-1 0 0 0,1-1 1 0 0,0 1-1 0 0,0-1 0 0 0,0 0 0 0 0,0 0 0 0 0,0-1 0 0 0,0 0 0 0 0,0-1 0 0 0,0 1 1 0 0,0-1-1 0 0,1-1 0 0 0,-1 1 0 0 0,0-1 0 0 0,0 0 0 0 0,6-3-17 0 0,-5 0 48 0 0,1 0-1 0 0,-2-1 1 0 0,1 0-1 0 0,-1 0 1 0 0,1-1-1 0 0,-1 0 1 0 0,-1 0-1 0 0,1 0 1 0 0,-1-1-1 0 0,-1 0 1 0 0,1-1-1 0 0,-1 1 1 0 0,0-1-1 0 0,-1 0 1 0 0,1 0 0 0 0,-2 0-1 0 0,1-1 1 0 0,-1 0-1 0 0,-1 1 1 0 0,1-1-1 0 0,-2 0 1 0 0,1 0-1 0 0,-1 0 1 0 0,0 0-1 0 0,-1-1 1 0 0,0 1-1 0 0,-1 0 1 0 0,0 0-1 0 0,0 0 1 0 0,-2-6-48 0 0,1 7-59 0 0,-1 0 0 0 0,0 0 0 0 0,0 0 0 0 0,-1 0 0 0 0,0 0 0 0 0,-1 1 0 0 0,0-1 0 0 0,0 1 0 0 0,0 0 0 0 0,-1 1 0 0 0,0-1 0 0 0,0 1 0 0 0,0 1 0 0 0,-1-1 0 0 0,0 1 0 0 0,0 0 0 0 0,-1 0 0 0 0,1 1 0 0 0,-1 0 0 0 0,0 1 0 0 0,-5-2 59 0 0,-68-5-8367 0 0,69 14-1650 0 0</inkml:trace>
  <inkml:trace contextRef="#ctx0" brushRef="#br0" timeOffset="9292.051">4329 524 2817 0 0,'0'0'3530'0'0,"0"0"-848"0"0,0 0-441 0 0,0 0-165 0 0,0 0-73 0 0,0 0-208 0 0,0 0-314 0 0,0 0-374 0 0,0 0-324 0 0,0 0-204 0 0,0 0-104 0 0,0 0-58 0 0,0 0 14 0 0,-2 9 12 0 0,-1 11-109 0 0,0 1 0 0 0,2 0-1 0 0,1-1 1 0 0,0 1 0 0 0,1 0 0 0 0,1-1 0 0 0,4 11-334 0 0,10 41 207 0 0,-2 0 0 0 0,-4 1 0 0 0,-3 1-1 0 0,-3 0 1 0 0,-4 35-207 0 0,-36 46-1288 0 0,34-201-17920 0 0,2 37 13473 0 0</inkml:trace>
  <inkml:trace contextRef="#ctx0" brushRef="#br0" timeOffset="9533.425">4032 918 9546 0 0,'0'0'2534'0'0,"0"0"-1240"0"0,0 0-568 0 0,0 0 103 0 0,0 0 239 0 0,0 0 141 0 0,0 0-16 0 0,0 0-123 0 0,0 0-169 0 0,0 0-154 0 0,0 0-111 0 0,35 1-108 0 0,108 4-80 0 0,64-19 529 0 0,-94 5-2025 0 0,-64 7-6472 0 0,-34 2-3969 0 0</inkml:trace>
  <inkml:trace contextRef="#ctx0" brushRef="#br0" timeOffset="14905.974">5139 1315 0 0 0,'0'0'1008'0'0,"0"0"691"0"0,0 0 211 0 0,0 0-152 0 0,0 0-239 0 0,0 0-223 0 0,0 0-208 0 0,28-16-158 0 0,88-53-81 0 0,-58 21 736 0 0,17-96 2486 0 0,-42 68-2776 0 0,-30 69-1115 0 0,-3 6-164 0 0,0 1 1 0 0,-1-1-1 0 0,1 0 0 0 0,0 1 1 0 0,0-1-1 0 0,0 1 0 0 0,0-1 1 0 0,0 0-1 0 0,0 1 1 0 0,0-1-1 0 0,0 0 0 0 0,0 1 1 0 0,0-1-1 0 0,1 1 0 0 0,-1-1 1 0 0,0 0-1 0 0,0 1 1 0 0,0-1-1 0 0,1 1 0 0 0,-1-1 1 0 0,0 1-1 0 0,1-1 1 0 0,-1 1-1 0 0,0-1 0 0 0,1 1 1 0 0,-1-1-1 0 0,1 1 0 0 0,-1-1 1 0 0,1 1-1 0 0,-1 0 1 0 0,1-1-1 0 0,-1 1 0 0 0,1 0 1 0 0,-1-1-1 0 0,1 1 0 0 0,0 0 1 0 0,-1 0-1 0 0,1 0 1 0 0,-1-1-1 0 0,1 1 0 0 0,0 0 1 0 0,-1 0-1 0 0,1 0 0 0 0,-1 0 1 0 0,1 0-1 0 0,0 0 1 0 0,-1 0-1 0 0,1 0 0 0 0,0 0 1 0 0,-1 1-1 0 0,1-1 1 0 0,-1 0-1 0 0,1 0 0 0 0,0 1-16 0 0,36 42 592 0 0,-21-11-384 0 0,-1 0 0 0 0,-2 1-1 0 0,-1 1 1 0 0,-2 0 0 0 0,-1 0-1 0 0,-2 1 1 0 0,-1 0 0 0 0,-2 0-1 0 0,-1 14-207 0 0,5 15 157 0 0,-1 13 16 0 0,-2 0 0 0 0,-5 0 0 0 0,-5 49-173 0 0,1-86 46 0 0,-2 1 0 0 0,-2-1 0 0 0,-1 0-1 0 0,-3 0 1 0 0,-8 19-46 0 0,-37 30 262 0 0,56-89-253 0 0,1 1-1 0 0,-1 0 1 0 0,0-1 0 0 0,1 1 0 0 0,-1-1-1 0 0,0 1 1 0 0,0-1 0 0 0,0 1 0 0 0,1-1 0 0 0,-1 1-1 0 0,0-1 1 0 0,0 0 0 0 0,0 0 0 0 0,0 1 0 0 0,0-1-1 0 0,0 0 1 0 0,0 0 0 0 0,0 0 0 0 0,1 0 0 0 0,-1 0-1 0 0,0 0 1 0 0,0 0 0 0 0,0 0 0 0 0,0 0-1 0 0,0-1 1 0 0,0 1 0 0 0,0 0 0 0 0,0-1 0 0 0,1 1-1 0 0,-1 0 1 0 0,0-1 0 0 0,0 1 0 0 0,0-1 0 0 0,1 1-1 0 0,-1-1 1 0 0,0 0 0 0 0,1 1 0 0 0,-1-1-1 0 0,0 0 1 0 0,1 1 0 0 0,-1-1 0 0 0,1 0 0 0 0,-1 0-1 0 0,1 0 1 0 0,-1 1 0 0 0,1-1 0 0 0,0 0 0 0 0,-1 0-1 0 0,1 0 1 0 0,0 0 0 0 0,0 0 0 0 0,0 0 0 0 0,-1 0-1 0 0,1 0 1 0 0,0 0-9 0 0,-8-55 62 0 0,12 12-59 0 0,2-1 0 0 0,2 2-1 0 0,2-1 1 0 0,1 1 0 0 0,3 0-1 0 0,1 1 1 0 0,2 1-3 0 0,-2 0-5 0 0,6-16 8 0 0,2 1 1 0 0,2 1 0 0 0,3 2 0 0 0,2 0 0 0 0,2 2 0 0 0,3 1 0 0 0,1 2 0 0 0,3 2-1 0 0,2 1 1 0 0,1 2 0 0 0,29-21-4 0 0,-60 54 9 0 0,1 1 0 0 0,0 0 0 0 0,1 1 0 0 0,0 0 0 0 0,0 1 0 0 0,0 1-1 0 0,1 0 1 0 0,0 0 0 0 0,0 2 0 0 0,1 0 0 0 0,0 0 0 0 0,-1 1 0 0 0,1 1 0 0 0,0 1 0 0 0,4 0-9 0 0,-16 1 10 0 0,0 1 0 0 0,0 0 0 0 0,-1 0 0 0 0,1 0 0 0 0,0 0 0 0 0,0 0 0 0 0,-1 0 0 0 0,1 1 1 0 0,-1-1-1 0 0,1 1 0 0 0,-1 0 0 0 0,1 0 0 0 0,-1 0 0 0 0,0 0 0 0 0,0 0 0 0 0,0 0 0 0 0,0 0 1 0 0,-1 1-1 0 0,1-1 0 0 0,-1 1 0 0 0,1 0 0 0 0,-1-1 0 0 0,0 1 0 0 0,0 0 0 0 0,0 0 0 0 0,0-1 1 0 0,0 1-1 0 0,-1 0 0 0 0,1 0 0 0 0,-1 0-10 0 0,1 93 359 0 0,-8-72-305 0 0,0 0 0 0 0,-2-1 0 0 0,-1 0 0 0 0,0 0 0 0 0,-2-1 0 0 0,-1-1 0 0 0,0 0 0 0 0,-2-1 0 0 0,0 0 0 0 0,-3 0-54 0 0,-7 9 41 0 0,-2-2 0 0 0,0-1-1 0 0,-2-1 1 0 0,-1-1-1 0 0,-1-2 1 0 0,-1-1 0 0 0,-30 15-41 0 0,53-31-14 0 0,0-1 1 0 0,0 1 0 0 0,-1-2 0 0 0,1 0 0 0 0,-1 0 0 0 0,0 0 0 0 0,0-1 0 0 0,0-1 0 0 0,0 0 0 0 0,0 0 0 0 0,0-1 0 0 0,-1 0 0 0 0,1-1 0 0 0,0 0-1 0 0,-7-2 14 0 0,11-1-130 0 0,1-1 0 0 0,0 1-1 0 0,0-1 1 0 0,1 0-1 0 0,0-1 1 0 0,-1 1-1 0 0,2-1 1 0 0,-1 0-1 0 0,1 0 1 0 0,0 0-1 0 0,0 0 1 0 0,0 0-1 0 0,1-1 1 0 0,0 1-1 0 0,1-1 1 0 0,-1 0-1 0 0,1 1 1 0 0,0-1-1 0 0,1 0 1 0 0,0 0-1 0 0,0 0 1 0 0,0 1-1 0 0,1-1 1 0 0,0 0-1 0 0,0 0 1 0 0,1 1-1 0 0,0-2 131 0 0,22-54-3367 0 0,0 24-2647 0 0,-18 29 3401 0 0,5-7-7595 0 0</inkml:trace>
  <inkml:trace contextRef="#ctx0" brushRef="#br0" timeOffset="15537.712">6118 1426 2977 0 0,'0'0'1343'0'0,"0"0"-262"0"0,0 0 110 0 0,0 0 264 0 0,0 0 115 0 0,0 0 17 0 0,0 0-95 0 0,0 0-92 0 0,0 0-149 0 0,0 0-172 0 0,0 0-132 0 0,0 0-160 0 0,22 1-119 0 0,70 3-64 0 0,-86-3-455 0 0,1-1 0 0 0,0 0 0 0 0,0 0 0 0 0,-1-1 1 0 0,1 0-1 0 0,0 0 0 0 0,-1-1 0 0 0,1 0 0 0 0,-1 0 0 0 0,1 0 0 0 0,-1-1 0 0 0,0 0 0 0 0,0 0 0 0 0,4-3-149 0 0,7-4 270 0 0,9-5-12 0 0,-2 0 0 0 0,0-2 1 0 0,0-1-1 0 0,-2-1 0 0 0,0 0 1 0 0,13-17-259 0 0,-21 21 36 0 0,-1-1 0 0 0,-1 0 1 0 0,0 0-1 0 0,-1-1 0 0 0,0-1 1 0 0,-2 0-1 0 0,0-1 0 0 0,-1 1 1 0 0,-1-1-1 0 0,0-1 0 0 0,-2 0 1 0 0,0 1-1 0 0,-1-1 0 0 0,-1-1 1 0 0,-1-13-37 0 0,-1 31-10 0 0,-1 0 1 0 0,0 0 0 0 0,0 0 0 0 0,0 0-1 0 0,0 0 1 0 0,-1 0 0 0 0,1 0 0 0 0,-1 0-1 0 0,0 0 1 0 0,0 0 0 0 0,0 0 0 0 0,0 0-1 0 0,0 0 1 0 0,-1 0 0 0 0,1 1 0 0 0,-1-1-1 0 0,0 1 1 0 0,0-1 0 0 0,0 1-1 0 0,0 0 1 0 0,0 0 0 0 0,0 0 0 0 0,-1 0-1 0 0,1 0 1 0 0,-1 0 0 0 0,1 0 0 0 0,-1 1-1 0 0,0 0 1 0 0,1-1 0 0 0,-1 1 0 0 0,0 0-1 0 0,0 0 1 0 0,0 0 0 0 0,0 1-1 0 0,0-1 1 0 0,0 1 0 0 0,0 0 0 0 0,-1 0 9 0 0,-7 1-50 0 0,-1 2 0 0 0,1-1 0 0 0,0 2-1 0 0,0 0 1 0 0,0 0 0 0 0,0 0 0 0 0,1 2 0 0 0,-1-1 0 0 0,1 1 0 0 0,1 1 0 0 0,-1 0 0 0 0,1 0 0 0 0,1 1 0 0 0,-1 0 0 0 0,1 0 0 0 0,0 1 0 0 0,-4 8 50 0 0,7-13-9 0 0,2 0 1 0 0,-1 0-1 0 0,1 1 1 0 0,-1-1-1 0 0,1 1 1 0 0,0 0-1 0 0,1 0 0 0 0,-1 0 1 0 0,1 0-1 0 0,0 0 1 0 0,0 1-1 0 0,1-1 1 0 0,0 1-1 0 0,0-1 1 0 0,0 1-1 0 0,0-1 0 0 0,1 5 9 0 0,2-6 0 0 0,0 0-1 0 0,1-1 0 0 0,0 0 1 0 0,-1 0-1 0 0,1 0 0 0 0,0 0 1 0 0,0 0-1 0 0,1 0 0 0 0,-1-1 0 0 0,0 1 1 0 0,1-1-1 0 0,0 0 0 0 0,-1 0 1 0 0,1-1-1 0 0,0 1 0 0 0,0-1 1 0 0,0 0-1 0 0,0 0 0 0 0,0 0 0 0 0,0 0 1 0 0,1-1 0 0 0,31 5 61 0 0,0-1-1 0 0,0-2 1 0 0,0-2 0 0 0,0-1 0 0 0,14-3-61 0 0,62-1 225 0 0,-110 5-209 0 0,-1 0-1 0 0,1 0 1 0 0,0 0-1 0 0,-1 0 1 0 0,1 1-1 0 0,0-1 1 0 0,-1 0-1 0 0,1 1 0 0 0,-1-1 1 0 0,1 1-1 0 0,-1 0 1 0 0,1 0-1 0 0,-1-1 1 0 0,1 1-1 0 0,-1 0 1 0 0,0 0-1 0 0,1 0 1 0 0,-1 0-1 0 0,0 1 1 0 0,0-1-1 0 0,0 0 1 0 0,0 0-1 0 0,0 1 0 0 0,0-1 1 0 0,0 1-1 0 0,0-1 1 0 0,-1 1-1 0 0,1-1 1 0 0,0 1-1 0 0,-1-1 1 0 0,1 1-1 0 0,-1-1 1 0 0,0 1-1 0 0,0 0 1 0 0,1-1-1 0 0,-1 1 1 0 0,0 0-1 0 0,0-1 1 0 0,-1 1-1 0 0,1 1-15 0 0,-20 66 668 0 0,-95 97-136 0 0,111-160-592 0 0,-1 0-1 0 0,2 0 1 0 0,-1 0-1 0 0,0 0 0 0 0,1 1 1 0 0,0-1-1 0 0,1 1 1 0 0,0 0-1 0 0,0 0 1 0 0,0 0-1 0 0,0 0 0 0 0,1 3 61 0 0,40-11-2469 0 0,10-29-2039 0 0,-18 7-3782 0 0,-16 11-585 0 0</inkml:trace>
  <inkml:trace contextRef="#ctx0" brushRef="#br0" timeOffset="15806.826">7193 1083 5617 0 0,'0'0'1843'0'0,"0"0"-246"0"0,0 0-42 0 0,0 0 100 0 0,0 0 10 0 0,0 0-95 0 0,0 0-216 0 0,0 0-290 0 0,-22 32-263 0 0,-65 100-214 0 0,60-68 11 0 0,29-53-478 0 0,-2-6-73 0 0,0-1 0 0 0,1 0 1 0 0,-1 1-1 0 0,1-1 1 0 0,0 0-1 0 0,0 0 0 0 0,1 1 1 0 0,-1-1-1 0 0,1 0 1 0 0,0 0-1 0 0,0-1 0 0 0,0 1 1 0 0,1 0-1 0 0,-1-1 1 0 0,1 1-1 0 0,0-1 1 0 0,0 0-1 0 0,0 0 0 0 0,0 0 1 0 0,0 0-1 0 0,1 0 1 0 0,0-1-1 0 0,-1 1 0 0 0,1-1 1 0 0,0 0-1 0 0,0-1 1 0 0,0 1-1 0 0,0 0 0 0 0,0-1 1 0 0,1 0-1 0 0,-1 0 1 0 0,0-1-1 0 0,1 1 0 0 0,-1-1-47 0 0,8 2 120 0 0,0-1 0 0 0,1-1 0 0 0,-1 0 0 0 0,0 0 0 0 0,0-1 0 0 0,0-1-1 0 0,0 0 1 0 0,0 0 0 0 0,0-2 0 0 0,-1 1 0 0 0,1-1 0 0 0,0-1-120 0 0,-7 2 38 0 0,1 0 0 0 0,-1 0 0 0 0,0 0 1 0 0,0-1-1 0 0,0 0 0 0 0,0 0 1 0 0,-1 0-1 0 0,0 0 0 0 0,1-1 1 0 0,-2 1-1 0 0,1-1 0 0 0,0 0 0 0 0,-1-1 1 0 0,0 1-1 0 0,0 0 0 0 0,-1-1 1 0 0,1 0-1 0 0,-1 1 0 0 0,0-1 0 0 0,-1 0 1 0 0,0 0-1 0 0,1 0 0 0 0,-2 0 1 0 0,1-1-1 0 0,-1 1 0 0 0,0 0 1 0 0,0 0-1 0 0,-1 0 0 0 0,0 0 0 0 0,0 0 1 0 0,0 0-1 0 0,-1 0 0 0 0,0 0 1 0 0,0 0-1 0 0,-2-4-38 0 0,-1 3-72 0 0,0 0 0 0 0,0 1-1 0 0,-1-1 1 0 0,0 1 0 0 0,0 0 0 0 0,0 1 0 0 0,-1-1 0 0 0,0 1 0 0 0,0 0-1 0 0,0 1 1 0 0,-1 0 0 0 0,0 0 0 0 0,1 1 0 0 0,-1 0 0 0 0,-1 0 0 0 0,1 0-1 0 0,0 1 1 0 0,0 1 0 0 0,-6-1 72 0 0,-60-4-7944 0 0,61 6-2764 0 0</inkml:trace>
  <inkml:trace contextRef="#ctx0" brushRef="#br0" timeOffset="16339.151">7698 1131 7266 0 0,'0'0'1763'0'0,"0"0"-338"0"0,0 0-198 0 0,0 0-83 0 0,0 0-101 0 0,0 0-141 0 0,0 0-190 0 0,0 0-195 0 0,-32 25-165 0 0,-96 80-123 0 0,126-104-224 0 0,0-1 1 0 0,0 1 0 0 0,0 0 0 0 0,0 0 0 0 0,0 0 0 0 0,0 1 0 0 0,0-1-1 0 0,1 0 1 0 0,-1 1 0 0 0,0-1 0 0 0,1 1 0 0 0,-1 0 0 0 0,1-1 0 0 0,0 1-1 0 0,-1 0 1 0 0,1 0 0 0 0,0 0 0 0 0,0 0 0 0 0,0 0 0 0 0,1 0 0 0 0,-1 0-1 0 0,0 0 1 0 0,1 0 0 0 0,-1 0 0 0 0,1 1 0 0 0,0-1 0 0 0,0 0 0 0 0,0 0-1 0 0,0 0 1 0 0,0 1 0 0 0,0-1 0 0 0,1 2-6 0 0,1 2 19 0 0,2 1 7 0 0,0 0 1 0 0,1-1-1 0 0,-1 0 0 0 0,2 1 0 0 0,-1-2 0 0 0,1 1 0 0 0,-1 0 1 0 0,2-1-1 0 0,-1 0 0 0 0,0-1 0 0 0,1 1 0 0 0,0-1 0 0 0,0-1 1 0 0,0 1-1 0 0,1-1 0 0 0,-1 0 0 0 0,1-1 0 0 0,-1 0 0 0 0,1 0 1 0 0,0-1-1 0 0,5 1-26 0 0,0 1 168 0 0,0 0 1 0 0,1-1-1 0 0,-1-1 1 0 0,0 0-1 0 0,1 0 0 0 0,-1-2 1 0 0,1 1-1 0 0,-1-2 1 0 0,0 0-1 0 0,0 0 1 0 0,0-1-1 0 0,0-1 1 0 0,0 0-1 0 0,-1-1 1 0 0,1-1-1 0 0,-1 1 1 0 0,0-2-1 0 0,-1 0 1 0 0,0 0-1 0 0,0-1 0 0 0,0 0 1 0 0,-1-1-1 0 0,-1 0 1 0 0,1-1-1 0 0,-1 0 1 0 0,-1 0-1 0 0,0-1 1 0 0,4-8-169 0 0,1-13 59 0 0,-1-1 0 0 0,-1 0 0 0 0,-3 0 0 0 0,0-1 0 0 0,-2 0 1 0 0,-2 0-1 0 0,-1 0 0 0 0,-1-1 0 0 0,-3-7-59 0 0,5-34-243 0 0,-3 70 213 0 0,2-12-91 0 0,-1-1 1 0 0,-1 1-1 0 0,0 0 0 0 0,-2-1 0 0 0,0 1 0 0 0,0-1 0 0 0,-2 1 0 0 0,0 0 1 0 0,-2 0-1 0 0,0 0 0 0 0,-1 0 0 0 0,0 1 0 0 0,-1 0 0 0 0,-4-6 121 0 0,8 20-5 0 0,0 0-1 0 0,1 0 0 0 0,-1 0 1 0 0,0 0-1 0 0,-1 0 0 0 0,1 0 0 0 0,0 1 1 0 0,-1 0-1 0 0,1 0 0 0 0,-1 0 0 0 0,0 0 1 0 0,0 0-1 0 0,0 1 0 0 0,0-1 1 0 0,0 1-1 0 0,0 0 0 0 0,0 0 0 0 0,0 1 1 0 0,0-1-1 0 0,0 1 0 0 0,0 0 0 0 0,-1 0 1 0 0,1 0-1 0 0,0 1 0 0 0,0-1 1 0 0,0 1-1 0 0,0 0 0 0 0,0 1 0 0 0,0-1 1 0 0,0 0-1 0 0,0 1 0 0 0,0 0 0 0 0,1 0 1 0 0,-3 2 5 0 0,-7 10 82 0 0,1 1 0 0 0,1 0 0 0 0,0 1 0 0 0,1 1 0 0 0,1-1 0 0 0,0 1 0 0 0,2 1 0 0 0,0 0 0 0 0,1 0 0 0 0,0 0 0 0 0,2 1 0 0 0,0 0 0 0 0,1 0 0 0 0,1 0 1 0 0,0 0-1 0 0,2 0 0 0 0,0 0 0 0 0,1 0 0 0 0,4 14-82 0 0,-5-26 18 0 0,3 29 37 0 0,3 0 0 0 0,0-1-1 0 0,3 0 1 0 0,1 0 0 0 0,1-1-1 0 0,2 0 1 0 0,2-1 0 0 0,0-1-1 0 0,18 26-54 0 0,-30-53-94 0 0,-1-1-1 0 0,1 0 1 0 0,0 0-1 0 0,0 0 0 0 0,1 0 1 0 0,-1 0-1 0 0,1-1 1 0 0,0 1-1 0 0,0-1 0 0 0,0 0 1 0 0,1 0-1 0 0,-1 0 1 0 0,1-1-1 0 0,-1 0 0 0 0,1 0 1 0 0,3 1 94 0 0,31 3-10658 0 0,-32-6 334 0 0</inkml:trace>
  <inkml:trace contextRef="#ctx0" brushRef="#br0" timeOffset="16604.135">8197 1142 4193 0 0,'0'0'1658'0'0,"0"0"-421"0"0,0 0 42 0 0,0 0 304 0 0,0 0 202 0 0,0 0-40 0 0,0 0-304 0 0,0 0-384 0 0,9 34-333 0 0,30 103-220 0 0,-6-84 114 0 0,-26-50-499 0 0,0 1-1 0 0,0-1 0 0 0,0 0 1 0 0,0 0-1 0 0,1 0 0 0 0,-1-1 1 0 0,1 0-1 0 0,-1-1 0 0 0,1 0 1 0 0,-1 0-1 0 0,1-1 0 0 0,0 0 1 0 0,0 0-1 0 0,-1 0 0 0 0,1-1 1 0 0,0-1-1 0 0,-1 1 0 0 0,1-1 1 0 0,-1 0-1 0 0,0-1 0 0 0,0 0 1 0 0,0 0-1 0 0,0 0 0 0 0,0-1 1 0 0,0 0-1 0 0,-1 0 0 0 0,0-1 1 0 0,0 0-1 0 0,0 0 0 0 0,0 0 1 0 0,-1-1-1 0 0,0 0 0 0 0,0 0 1 0 0,-1 0-1 0 0,3-6-118 0 0,6-8 29 0 0,-1-1-1 0 0,0 0 1 0 0,-2-1-1 0 0,-1 0 1 0 0,-1 0-1 0 0,-1-1 1 0 0,0 0-1 0 0,-1-5-28 0 0,-6 25-185 0 0,0 2-2925 0 0,0 1-3277 0 0,-2 0-4829 0 0</inkml:trace>
  <inkml:trace contextRef="#ctx0" brushRef="#br0" timeOffset="16925.198">9082 1069 13603 0 0,'0'0'1664'0'0,"0"0"-602"0"0,0 0-125 0 0,0 0 38 0 0,0 0-4 0 0,0 0-171 0 0,0 0-260 0 0,0 0-205 0 0,0 0-96 0 0,0 0-50 0 0,0 0-42 0 0,0 0-16 0 0,0 0-51 0 0,-26 0-32 0 0,-81 2-22 0 0,105-2-25 0 0,0 0-1 0 0,0-1 1 0 0,0 1-1 0 0,0 0 1 0 0,0 1-1 0 0,0-1 1 0 0,0 0-1 0 0,0 0 1 0 0,0 1-1 0 0,1-1 1 0 0,-1 1-1 0 0,0 0 1 0 0,0 0-1 0 0,0-1 1 0 0,0 1-1 0 0,1 0 1 0 0,-1 1-1 0 0,0-1 0 0 0,1 0 1 0 0,-1 0-1 0 0,1 1 1 0 0,0-1-1 0 0,-1 1 1 0 0,1-1-1 0 0,0 1 1 0 0,-1 0-1 0 0,-2 5-3 0 0,0-2-6 0 0,1 1 1 0 0,-1-1 0 0 0,1 1 0 0 0,0 0-1 0 0,1 0 1 0 0,0 0 0 0 0,0 0 0 0 0,0 1-1 0 0,1-1 1 0 0,-1 0 0 0 0,1 1 0 0 0,1-1-1 0 0,0 1 1 0 0,0 0 0 0 0,0-1-1 0 0,0 1 1 0 0,1-1 0 0 0,0 0 0 0 0,1 1-1 0 0,-1-1 1 0 0,1 0 0 0 0,0 1 0 0 0,1-1-1 0 0,0 0 1 0 0,0-1 0 0 0,0 1 0 0 0,0 0-1 0 0,1-1 1 0 0,0 0 0 0 0,0 0 0 0 0,1 0-1 0 0,-1 0 1 0 0,1-1 0 0 0,0 0 0 0 0,0 0-1 0 0,1 0 9 0 0,3 3-39 0 0,2-1 0 0 0,-1-1-1 0 0,0 0 1 0 0,1 0 0 0 0,0-1 0 0 0,0-1-1 0 0,0 1 1 0 0,0-2 0 0 0,1 0 0 0 0,-1 0-1 0 0,1-1 1 0 0,0 0 0 0 0,-1-1 0 0 0,1 0-1 0 0,0-1 1 0 0,9-2 39 0 0,-15 1-333 0 0,1-1-1 0 0,-1 1 1 0 0,0-1-1 0 0,0-1 1 0 0,0 1-1 0 0,0-1 1 0 0,-1 0-1 0 0,1 0 1 0 0,-1 0-1 0 0,0-1 1 0 0,0 0-1 0 0,-1 0 1 0 0,5-6 333 0 0,29-42-11280 0 0,-30 41 6064 0 0</inkml:trace>
  <inkml:trace contextRef="#ctx0" brushRef="#br0" timeOffset="17204.73">9706 458 14587 0 0,'0'0'2474'0'0,"0"0"-931"0"0,0 0-532 0 0,0 0-186 0 0,0 0-11 0 0,0 0-30 0 0,0 0-168 0 0,0 0-116 0 0,-10 35-93 0 0,-34 112-40 0 0,-17 130 816 0 0,53-240-1239 0 0,2 1 1 0 0,2 0 0 0 0,1 0-1 0 0,2 0 1 0 0,1 0 0 0 0,2 0-1 0 0,2 0 1 0 0,1 0 0 0 0,3-1-1 0 0,10 34 56 0 0,34 10-2436 0 0,-52-116-7346 0 0,-9 13 1999 0 0,7 14 3227 0 0</inkml:trace>
  <inkml:trace contextRef="#ctx0" brushRef="#br0" timeOffset="17458.629">9264 863 6481 0 0,'0'0'3038'0'0,"0"0"-1196"0"0,0 0-195 0 0,0 0-51 0 0,0 0-187 0 0,0 0-160 0 0,32 2-167 0 0,101 8-163 0 0,169-8 2176 0 0,-222-5-3348 0 0,-29-8-3256 0 0,-37 7-2988 0 0,-4 4-4970 0 0</inkml:trace>
  <inkml:trace contextRef="#ctx0" brushRef="#br0" timeOffset="20261.446">2116 1879 3057 0 0,'0'0'3363'0'0,"0"0"-2657"0"0,0 0-959 0 0,0 0-55 0 0,0 0 216 0 0,0 0 126 0 0,0 0 60 0 0,0 0 58 0 0,0 0 95 0 0,32-6 121 0 0,102-20 96 0 0,119-1 2897 0 0,428 16 939 0 0,-41-1-2319 0 0,453 2 312 0 0,-169 51-1505 0 0,-605-19-605 0 0,272 10 161 0 0,-187-42 51 0 0,80 6-45 0 0,-77-18-126 0 0,345-38 218 0 0,-301 39 29 0 0,-67 3 7 0 0,-141 10 701 0 0,-100 5-700 0 0,-126 1-258 0 0,-29 3-459 0 0,-17-1-3490 0 0,11 0-7105 0 0,15 0 311 0 0</inkml:trace>
  <inkml:trace contextRef="#ctx0" brushRef="#br0" timeOffset="20777.368">10343 892 4969 0 0,'0'0'978'0'0,"0"0"-449"0"0,0 0-198 0 0,0 0 286 0 0,0 0 597 0 0,0 0 552 0 0,0 0 239 0 0,0 0-139 0 0,0 0-424 0 0,0 0-446 0 0,0 0-308 0 0,0 0-172 0 0,0 0-92 0 0,-4 6-44 0 0,-40 50 1357 0 0,95-100-104 0 0,-63 40 1024 0 0,7 6-5291 0 0,6 3-5194 0 0,-1-4-177 0 0</inkml:trace>
  <inkml:trace contextRef="#ctx0" brushRef="#br0" timeOffset="21805.785">10286 1293 2545 0 0,'0'0'1158'0'0,"0"0"-248"0"0,0 0 14 0 0,0 0 180 0 0,0 0 217 0 0,0 0 127 0 0,0 0-36 0 0,0 0-146 0 0,0 0-167 0 0,0 0-178 0 0,0 0-134 0 0,0 0-80 0 0,-4 4 2835 0 0,-11 11-2530 0 0,8-7-1043 0 0,7-8 310 0 0,0 0 0 0 0,1 0 0 0 0,-1 0-1 0 0,0 0 1 0 0,0 1 0 0 0,0-1 0 0 0,0 0 0 0 0,1 0 0 0 0,-1 0 0 0 0,0 0 0 0 0,0 1 0 0 0,0-1-1 0 0,0 0-278 0 0,17-16 1740 0 0,-28 26-1649 0 0,7-7-661 0 0,-4 6 1321 0 0,12-7-9345 0 0,-2-2-2861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7 1000 0 0,'0'0'2218'0'0,"0"0"-354"0"0,0 0-81 0 0,0 0 139 0 0,0 0 85 0 0,0 0-98 0 0,0 0-282 0 0,0 0-324 0 0,0 0-263 0 0,0 0-208 0 0,0 0-162 0 0,0 0-134 0 0,-23 15 789 0 0,-26 18 98 0 0,139-87-348 0 0,-113 71 628 0 0,22-17-1709 0 0,1 0-12 0 0,0 0-34 0 0,0 0-36 0 0,0 0-61 0 0,0 0-62 0 0,11-8-1776 0 0,-4 2-3821 0 0,-5 6-5301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8 236 0 0 0,'0'0'1127'0'0,"0"0"343"0"0,0 0 226 0 0,0 0 223 0 0,0 0 232 0 0,0 0-2 0 0,0 0-174 0 0,0 0-355 0 0,0 0-460 0 0,0 0-317 0 0,0 0-216 0 0,0 0-135 0 0,0 0-124 0 0,-4-2-75 0 0,1 1-282 0 0,3 1 12 0 0,0 0 0 0 0,1-1 0 0 0,-1 1 0 0 0,0 0 0 0 0,0 0 0 0 0,1 0 0 0 0,-1 0 1 0 0,0-1-1 0 0,0 1 0 0 0,0 0 0 0 0,0 0 0 0 0,1-1 0 0 0,-1 1 0 0 0,0 0 0 0 0,0 0 1 0 0,0-1-1 0 0,0 1 0 0 0,0 0 0 0 0,0 0 0 0 0,0-1 0 0 0,0 1 0 0 0,0 0 1 0 0,1 0-1 0 0,-1-1 0 0 0,0 1 0 0 0,0 0 0 0 0,-1-1 0 0 0,1 1 0 0 0,0 0 0 0 0,0 0 1 0 0,0-1-1 0 0,0 1 0 0 0,0 0 0 0 0,0 0 0 0 0,0-1 0 0 0,0 1 0 0 0,0 0 0 0 0,-1 0 1 0 0,1-1-1 0 0,0 1 0 0 0,0 0 0 0 0,0 0 0 0 0,0-1 0 0 0,-1 1 0 0 0,1 0-23 0 0,163-20 3154 0 0,-25 8-2135 0 0,99-4-419 0 0,-109 19-554 0 0,-146-3 1299 0 0,-102-99-846 0 0,64 44-516 0 0,42 41-360 0 0,13 9-8739 0 0,4 2-2537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2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3689 0 0,'0'0'1774'0'0,"0"0"-602"0"0,0 0-169 0 0,0 0 173 0 0,0 0 231 0 0,0 0 92 0 0,0 0-122 0 0,0 0-183 0 0,0 0-150 0 0,0 0-113 0 0,0 0-75 0 0,0 0-92 0 0,32-3-85 0 0,101-13-79 0 0,120-4 1672 0 0,-5 19-1700 0 0,-265 2 1083 0 0,0-14-1391 0 0,-67-66 455 0 0,76 69-1529 0 0,-22-32 1749 0 0,26 25-5024 0 0,2-3-5569 0 0,2 16-1383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64 11402 0 0,'0'0'1562'0'0,"0"0"-619"0"0,0 0-150 0 0,0 0 294 0 0,0 0 270 0 0,0 0 36 0 0,0 0-298 0 0,0 0-391 0 0,0 0-189 0 0,0 0-27 0 0,0 0 30 0 0,0 0 14 0 0,1 9-41 0 0,8 286 1897 0 0,-49-40-2425 0 0,46-238-2847 0 0,9-47-2312 0 0,-11 21 3788 0 0,9-33-11452 0 0,-10 33 9977 0 0</inkml:trace>
  <inkml:trace contextRef="#ctx0" brushRef="#br0" timeOffset="539.939">0 50 2697 0 0,'0'0'3134'0'0,"0"0"-934"0"0,0 0-446 0 0,0 0-25 0 0,0 0 27 0 0,0 0-99 0 0,0 0-290 0 0,0 0-381 0 0,0 0-303 0 0,0 0-155 0 0,0 0-28 0 0,0 0 5 0 0,0 0-18 0 0,12-6-38 0 0,37-20-61 0 0,33 11 566 0 0,-58 14-735 0 0,148 1 750 0 0,-170 0-953 0 0,1-1-1 0 0,0 1 1 0 0,0 0 0 0 0,0 0-1 0 0,0 0 1 0 0,0 0-1 0 0,0 0 1 0 0,0 1-1 0 0,0-1 1 0 0,0 1 0 0 0,0 0-1 0 0,0 0 1 0 0,-1 0-1 0 0,1 0 1 0 0,0 0-1 0 0,-1 1 1 0 0,1-1 0 0 0,-1 1-1 0 0,1 0 1 0 0,-1 0-1 0 0,0-1 1 0 0,0 2 0 0 0,0-1-1 0 0,0 0 1 0 0,0 0-1 0 0,0 1 1 0 0,0-1-1 0 0,-1 1 1 0 0,1-1 0 0 0,-1 1-1 0 0,0 0 1 0 0,0-1-1 0 0,0 1 1 0 0,0 0-1 0 0,0 0 1 0 0,-1 0 0 0 0,1 0-1 0 0,-1 0 1 0 0,0 0-1 0 0,0-1 1 0 0,0 1-1 0 0,0 0 1 0 0,0 0 0 0 0,-1 0-1 0 0,1 0 1 0 0,-1 0-1 0 0,0 0 1 0 0,0 0 0 0 0,0-1-1 0 0,0 2-15 0 0,-119 124 263 0 0,112-119-237 0 0,6-9-31 0 0,0 1 1 0 0,0 0 0 0 0,0 0-1 0 0,1 0 1 0 0,-1 0 0 0 0,0 1-1 0 0,1-1 1 0 0,-1 0-1 0 0,1 1 1 0 0,-1-1 0 0 0,1 1-1 0 0,0-1 1 0 0,0 1 0 0 0,0 0-1 0 0,0-1 1 0 0,0 1 0 0 0,0 0-1 0 0,0 0 1 0 0,0 0-1 0 0,1 0 1 0 0,-1 0 0 0 0,1 0-1 0 0,-1 0 1 0 0,1 0 0 0 0,0 0-1 0 0,0 0 1 0 0,0 0 0 0 0,0 0-1 0 0,0 0 1 0 0,0 0-1 0 0,1 0 1 0 0,-1 0 0 0 0,0 0-1 0 0,1 0 1 0 0,0 0 0 0 0,0 0-1 0 0,-1 0 1 0 0,1-1 0 0 0,0 1-1 0 0,0 0 1 0 0,1-1-1 0 0,-1 1 5 0 0,97 72-120 0 0,-89-65 178 0 0,0 0-1 0 0,-1 1 1 0 0,0 0-1 0 0,0 0 1 0 0,-1 1-1 0 0,-1 0 1 0 0,0 0-1 0 0,0 1 1 0 0,-1 0-1 0 0,0 0 1 0 0,-1 0-1 0 0,-1 0 1 0 0,0 1-1 0 0,0-1 1 0 0,-2 1-1 0 0,1-1 1 0 0,-1 1-1 0 0,-1 8-57 0 0,-3-14 52 0 0,0 0-1 0 0,-1 1 0 0 0,0-1 1 0 0,0-1-1 0 0,0 1 0 0 0,-1 0 1 0 0,1-1-1 0 0,-2 0 0 0 0,1 0 0 0 0,-1-1 1 0 0,0 0-1 0 0,0 0 0 0 0,0 0 1 0 0,-1 0-1 0 0,1-1 0 0 0,-1 0 1 0 0,0-1-1 0 0,-1 1 0 0 0,1-1 1 0 0,0-1-1 0 0,-1 1 0 0 0,0-1 1 0 0,1-1-1 0 0,-1 1 0 0 0,-1-1-51 0 0,-9 2-17 0 0,0 0-1 0 0,-1 0 1 0 0,1-2-1 0 0,0 0 1 0 0,-1-2-1 0 0,1 0 1 0 0,-10-2 17 0 0,23 3-134 0 0,0-1 0 0 0,0-1 1 0 0,1 1-1 0 0,-1-1 1 0 0,1 1-1 0 0,-1-2 1 0 0,1 1-1 0 0,-1 0 1 0 0,1-1-1 0 0,0 1 1 0 0,0-1-1 0 0,1 0 1 0 0,-1-1-1 0 0,0 1 1 0 0,1-1-1 0 0,0 1 1 0 0,0-1-1 0 0,0 0 1 0 0,0 0-1 0 0,-1-4 134 0 0,-4-14-4463 0 0,6-2-3571 0 0,2 13-2720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8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3 2801 0 0,'0'0'2664'0'0,"0"0"-1308"0"0,0 0-689 0 0,0 0-113 0 0,0 0 235 0 0,0 0 313 0 0,0 0 111 0 0,0 0-126 0 0,0 0-255 0 0,0 0-186 0 0,0 0-35 0 0,1 3 68 0 0,5 86 3189 0 0,-55 49-2615 0 0,37-110-1031 0 0,-48 97 31 0 0,-6-3 0 0 0,-71 98-253 0 0,83-151-22 0 0,50-61-287 0 0,96-159 632 0 0,125-206-223 0 0,-51 100-40 0 0,-134 217 57 0 0,-26 72 27 0 0,-5 25 22 0 0,2 1 0 0 0,2-1 0 0 0,3 0 0 0 0,2-1 0 0 0,13 35-166 0 0,42 125 349 0 0,-61-202-301 0 0,0 0-1 0 0,-1 0 1 0 0,-1 0 0 0 0,-1 0 0 0 0,0 0-1 0 0,-1 1 1 0 0,0-1 0 0 0,-2 6-48 0 0,-17 6 540 0 0,19-26-488 0 0,0 0 2 0 0,-10-29-2538 0 0,9 27 2136 0 0,-5-10-3213 0 0,3 4-2528 0 0,2 4-4739 0 0</inkml:trace>
  <inkml:trace contextRef="#ctx0" brushRef="#br0" timeOffset="475.046">190 518 48 0 0,'0'0'1639'0'0,"0"0"-71"0"0,0 0 137 0 0,0 0 204 0 0,0 0 97 0 0,0 0-124 0 0,0 0-303 0 0,0 0-377 0 0,0 0-334 0 0,0 0-228 0 0,0 0-137 0 0,0 0-93 0 0,0 0-60 0 0,27 4 2645 0 0,226-30 1855 0 0,-133 19-4408 0 0,-125 26-546 0 0,-32 0-1507 0 0,18-17-5759 0 0,13-2-4004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2280 0 0,'0'0'2269'0'0,"0"0"-823"0"0,0 0-333 0 0,0 0 86 0 0,0 0 247 0 0,0 0 150 0 0,0 0-110 0 0,0 0-305 0 0,0 0-339 0 0,0 0-289 0 0,0 0-163 0 0,22-1 1667 0 0,124-8 2478 0 0,-40 7-3724 0 0,-1-4-114 0 0,-105 6-669 0 0,0 0 16 0 0,0 0 8 0 0,0 0 12 0 0,0 0-8 0 0,0 0 3 0 0,0 0-34 0 0,0 0-10 0 0,0 0-14 0 0,0 0-34 0 0,0 0-26 0 0,-13 4-4643 0 0,10-2 3743 0 0,-3 2-1056 0 0,3 0-2941 0 0,1 0-5749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5009 0 0,'0'0'1759'0'0,"0"0"-573"0"0,0 0-186 0 0,0 0 212 0 0,0 0 234 0 0,0 0 42 0 0,0 0-213 0 0,0 0-369 0 0,0 0-316 0 0,0 0-84 0 0,0 0 82 0 0,0 0 76 0 0,5 1 78 0 0,206-1 4001 0 0,-84-5-5443 0 0,-115 7-912 0 0,-1 0-5827 0 0,-7-2-4020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1432 0 0,'0'0'2174'0'0,"0"0"-423"0"0,0 0-49 0 0,0 0 186 0 0,0 0 79 0 0,0 0-160 0 0,0 0-276 0 0,0 0-268 0 0,0 0-194 0 0,0 0-143 0 0,0 0-159 0 0,15 0-137 0 0,116-10 1206 0 0,60-16-486 0 0,-125 22-2589 0 0,-65 4 599 0 0,-1 0-353 0 0,0 0-915 0 0,-1 0-4144 0 0,-2 0 1122 0 0,1 0-1401 0 0</inkml:trace>
  <inkml:trace contextRef="#ctx0" brushRef="#br0" timeOffset="266.457">172 0 4321 0 0,'0'0'1952'0'0,"0"0"-821"0"0,0 0-241 0 0,0 0 221 0 0,0 0 349 0 0,0 0 208 0 0,0 0-63 0 0,0 0-265 0 0,0 0-300 0 0,0 0-225 0 0,0 0-151 0 0,0 36-129 0 0,1 110-100 0 0,15-44 409 0 0,5 112-703 0 0,-26-191-1339 0 0,-4-10-6550 0 0,7-9-2714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81 135 9466 0 0,'0'0'2897'0'0,"0"0"-1504"0"0,0 0-591 0 0,0 0 66 0 0,0 0 259 0 0,0 0 128 0 0,0 0-71 0 0,0 0-234 0 0,0 0-265 0 0,0 0-203 0 0,2 34-142 0 0,5 109-88 0 0,21 26 240 0 0,-19-120-541 0 0,2 71-1829 0 0,-17-113-2232 0 0,1-6-1646 0 0,0 2-4388 0 0</inkml:trace>
  <inkml:trace contextRef="#ctx0" brushRef="#br0" timeOffset="463.904">0 83 6321 0 0,'0'0'1647'0'0,"0"0"-397"0"0,0 0-223 0 0,0 0 74 0 0,0 0 44 0 0,0 0-84 0 0,0 0-158 0 0,0 0-189 0 0,0 0-122 0 0,0 0-76 0 0,0 0-72 0 0,35-14-32 0 0,107-42-33 0 0,-77 43 190 0 0,-59 16-443 0 0,-2-2-63 0 0,-1 0 0 0 0,0 0 0 0 0,0 1 0 0 0,1 0 0 0 0,-1-1 0 0 0,0 1 0 0 0,-1 0 0 0 0,1 0 1 0 0,0 0-1 0 0,0 1 0 0 0,-1-1 0 0 0,0 1 0 0 0,1-1 0 0 0,-1 1 0 0 0,0 0 0 0 0,0 0 0 0 0,0 0 1 0 0,-1 0-1 0 0,1 0 0 0 0,-1 0 0 0 0,0 1 0 0 0,0-1 0 0 0,0 0 0 0 0,0 1 0 0 0,0-1 1 0 0,-1 1-1 0 0,1-1 0 0 0,-1 1 0 0 0,0-1 0 0 0,0 1 0 0 0,-1-1 0 0 0,1 1 0 0 0,-1-1 0 0 0,1 1 1 0 0,-1-1-1 0 0,0 0 0 0 0,0 1 0 0 0,-1-1 0 0 0,1 0 0 0 0,-2 3-63 0 0,-139 170 599 0 0,141-175-604 0 0,0 0 1 0 0,0 1-1 0 0,0-1 0 0 0,0 1 1 0 0,1-1-1 0 0,-1 1 0 0 0,0-1 1 0 0,1 1-1 0 0,-1-1 0 0 0,1 1 1 0 0,-1-1-1 0 0,1 1 0 0 0,0 0 1 0 0,0-1-1 0 0,0 1 0 0 0,0 0 1 0 0,0-1-1 0 0,0 1 0 0 0,0 0 0 0 0,0-1 1 0 0,1 1-1 0 0,-1-1 0 0 0,1 1 1 0 0,-1 0-1 0 0,1-1 0 0 0,-1 1 1 0 0,1-1-1 0 0,0 1 0 0 0,0-1 1 0 0,0 0-1 0 0,0 1 0 0 0,0-1 1 0 0,0 0-1 0 0,0 0 0 0 0,0 0 1 0 0,1 1-1 0 0,-1-1 0 0 0,0 0 1 0 0,1-1-1 0 0,0 2 5 0 0,65 25-27 0 0,-58-25 38 0 0,17 6 2 0 0,-12-6-3 0 0,-1 1 1 0 0,-1 0-1 0 0,1 1 1 0 0,0 1-1 0 0,-1 0 0 0 0,0 0 1 0 0,0 1-1 0 0,0 1 1 0 0,-1 0-1 0 0,0 1 1 0 0,-1 0-1 0 0,1 0 0 0 0,-2 1 1 0 0,10 10-11 0 0,-18-16 38 0 0,1 0-1 0 0,0 1 1 0 0,-1-1 0 0 0,0 1-1 0 0,0-1 1 0 0,0 1 0 0 0,0-1-1 0 0,0 1 1 0 0,-1-1 0 0 0,0 1-1 0 0,1 0 1 0 0,-1-1 0 0 0,-1 1-1 0 0,1 0 1 0 0,0-1-1 0 0,-1 1 1 0 0,0-1 0 0 0,0 1-1 0 0,0-1 1 0 0,0 1 0 0 0,-1-1-1 0 0,1 1 1 0 0,-1-1 0 0 0,0 0-1 0 0,0 0 1 0 0,0 0 0 0 0,0 0-1 0 0,-1 0 1 0 0,0 0-38 0 0,-84 74 870 0 0,75-69-841 0 0,1-1-42 0 0,0 0 1 0 0,0-1-1 0 0,-1 0 0 0 0,1-1 1 0 0,-1 0-1 0 0,-1-1 0 0 0,1-1 1 0 0,-1 0-1 0 0,1 0 0 0 0,-10 0 13 0 0,20-3-325 0 0,-36 1 134 0 0,27-4-2591 0 0,2-2-3778 0 0,6 1-4628 0 0</inkml:trace>
  <inkml:trace contextRef="#ctx0" brushRef="#br0" timeOffset="734.424">794 481 8658 0 0,'0'0'4365'0'0,"0"0"-3028"0"0,0 0-919 0 0,0 0 366 0 0,0 0 479 0 0,0 0 261 0 0,0 0-57 0 0,0 0-375 0 0,0 0-359 0 0,0 0-195 0 0,0 0-107 0 0,0 0-72 0 0,0 0-70 0 0,-8 21-66 0 0,-26 65-62 0 0,-22 5 199 0 0,20-47-741 0 0,8-28-4723 0 0,21-15 974 0 0,3 1-1809 0 0,0-2-2509 0 0</inkml:trace>
  <inkml:trace contextRef="#ctx0" brushRef="#br0" timeOffset="984.394">573 440 5553 0 0,'0'0'980'0'0,"0"0"-194"0"0,0 0 319 0 0,0 0 422 0 0,0 0 194 0 0,0 0-27 0 0,0 0-221 0 0,0 0-217 0 0,0 0-165 0 0,0 0-120 0 0,0 0-136 0 0,0 0-167 0 0,0 0-177 0 0,25 32-136 0 0,76 96-110 0 0,-40-34 151 0 0,-22-31-720 0 0,-24-58-1865 0 0,-12-6-1880 0 0,-1 0-3675 0 0,0-2 923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6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234 159 12083 0 0,'0'0'1579'0'0,"0"0"-412"0"0,0 0-97 0 0,0 0 125 0 0,0 0 16 0 0,0 0-155 0 0,0 0-286 0 0,0 0-315 0 0,0 0-211 0 0,0 0-106 0 0,0 0-64 0 0,0 0-25 0 0,-17 30-9 0 0,-51 96-10 0 0,27-43-86 0 0,11-46-2632 0 0,18-37-2526 0 0,2-15-3895 0 0,8 8 5682 0 0,0-1 2760 0 0</inkml:trace>
  <inkml:trace contextRef="#ctx0" brushRef="#br0" timeOffset="233.398">0 0 2561 0 0,'0'0'3116'0'0,"0"0"-1610"0"0,0 0-891 0 0,0 0-193 0 0,0 0 237 0 0,0 0 475 0 0,0 0 337 0 0,0 0 69 0 0,0 0-157 0 0,0 0-305 0 0,0 0-233 0 0,0 0-118 0 0,0 0-63 0 0,19 27-30 0 0,59 83-46 0 0,70 66 1611 0 0,-74-69-2627 0 0,-72-100-476 0 0,-2-4-1774 0 0,0-2-3393 0 0,0-1-4574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15 6681 0 0,'0'0'1962'0'0,"0"0"-360"0"0,0 0-119 0 0,0 0 69 0 0,0 0-7 0 0,0 0-137 0 0,0 0-304 0 0,0 0-301 0 0,0 0-236 0 0,0 0-159 0 0,0 0-103 0 0,0 0-45 0 0,-14 14 10 0 0,-44 45 10 0 0,30-10 266 0 0,-9 25-78 0 0,-2-1 0 0 0,-4-3-1 0 0,-39 49-467 0 0,-35 56-118 0 0,100-149 131 0 0,2-4-1041 0 0,7-7-3987 0 0,8-20-1339 0 0,0-3 2268 0 0,0 3 1242 0 0,0 1 97 0 0</inkml:trace>
  <inkml:trace contextRef="#ctx0" brushRef="#br0" timeOffset="313.657">389 1 2785 0 0,'0'0'2544'0'0,"0"0"-503"0"0,0 0-357 0 0,0 0-154 0 0,0 0-105 0 0,0 0-79 0 0,0 0-133 0 0,0 0-147 0 0,0 0-122 0 0,0 0-136 0 0,0 0-106 0 0,0 0-78 0 0,0 0-67 0 0,20 15-43 0 0,59 50-34 0 0,-76-63-434 0 0,0 0 1 0 0,0 1-1 0 0,-1-1 1 0 0,1 1-1 0 0,-1-1 1 0 0,0 1-1 0 0,1 0 1 0 0,-1 0-1 0 0,-1 0 0 0 0,1 0 1 0 0,0 0-1 0 0,-1 1 1 0 0,0-1-1 0 0,1 0 1 0 0,-1 1-1 0 0,0-1 1 0 0,-1 1-1 0 0,1-1 0 0 0,-1 1 1 0 0,1 1-47 0 0,1 15 278 0 0,77 256 2388 0 0,-65-140-2397 0 0,-12-117-477 0 0,-3-19-4862 0 0,-5-7-3424 0 0,2 3-2139 0 0</inkml:trace>
  <inkml:trace contextRef="#ctx0" brushRef="#br0" timeOffset="564.983">47 431 5225 0 0,'0'0'1603'0'0,"0"0"75"0"0,0 0 110 0 0,0 0-109 0 0,0 0-180 0 0,0 0-201 0 0,32 0-201 0 0,103-4-187 0 0,11-11 717 0 0,-45 4-1231 0 0,-29 4-1978 0 0,-26 1-2988 0 0,-35 5-4829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6569 0 0,'0'0'2225'0'0,"0"0"-449"0"0,0 0-109 0 0,0 0-6 0 0,0 0-106 0 0,0 0-208 0 0,0 0-222 0 0,0 0-223 0 0,0 0-198 0 0,33-6-160 0 0,103-17-148 0 0,-10 0 291 0 0,-116 21-1056 0 0,26-5 355 0 0,-18-2-5622 0 0,-16 9 324 0 0,1 0-4515 0 0</inkml:trace>
  <inkml:trace contextRef="#ctx0" brushRef="#br0" timeOffset="278.984">231 1 5833 0 0,'0'0'2546'0'0,"0"0"-1047"0"0,0 0-303 0 0,0 0 269 0 0,0 0 224 0 0,0 0 6 0 0,0 0-210 0 0,0 0-292 0 0,0 0-256 0 0,0 0-209 0 0,-1 33-166 0 0,-4 103-140 0 0,9 16 387 0 0,-17 9-886 0 0,8-117-645 0 0,5-26-4141 0 0,0-17-42 0 0,2-1-5011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3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50 10530 0 0,'0'0'1711'0'0,"0"0"-554"0"0,0 0-380 0 0,0 0 38 0 0,0 0 152 0 0,0 0 121 0 0,0 0-30 0 0,0 0-138 0 0,0 0-95 0 0,0 0-63 0 0,0 0-35 0 0,0 0-74 0 0,0 0-114 0 0,8 14-83 0 0,23 47-68 0 0,-18 30 450 0 0,-12 108-318 0 0,-4-173-518 0 0,-2 0 1 0 0,-1 0-1 0 0,-1 0 1 0 0,-1-1-1 0 0,-1 0 1 0 0,-2 1-3 0 0,0 4-59 0 0,-38 69-1527 0 0,48-97 1595 0 0,1-1-5488 0 0,0-1-5865 0 0,0-3 5057 0 0</inkml:trace>
  <inkml:trace contextRef="#ctx0" brushRef="#br0" timeOffset="536.376">1 83 1280 0 0,'0'0'2808'0'0,"0"0"-593"0"0,0 0-306 0 0,0 0-58 0 0,0 0-134 0 0,0 0-190 0 0,0 0-246 0 0,0 0-308 0 0,0 0-303 0 0,0 0-248 0 0,0 0-141 0 0,0 0-41 0 0,1-9 18 0 0,8-31 54 0 0,-7 38-273 0 0,0 0 0 0 0,0 0 0 0 0,0 1 1 0 0,0-1-1 0 0,0 1 0 0 0,0-1 0 0 0,0 1 1 0 0,1 0-1 0 0,-1 0 0 0 0,1 0 0 0 0,-1 0 1 0 0,0 0-1 0 0,1 0 0 0 0,-1 1 0 0 0,1 0 0 0 0,0-1 1 0 0,-1 1-1 0 0,1 0 0 0 0,-1 0 0 0 0,1 0 1 0 0,0 0-40 0 0,8 0 147 0 0,20-6 178 0 0,0 2-1 0 0,0 2 1 0 0,0 0 0 0 0,0 2 0 0 0,22 4-325 0 0,-50-4 20 0 0,1 0-1 0 0,-1 1 1 0 0,1-1-1 0 0,-1 1 1 0 0,1 0 0 0 0,-1 0-1 0 0,0 0 1 0 0,0 0-1 0 0,0 1 1 0 0,1 0-1 0 0,-1-1 1 0 0,0 1 0 0 0,-1 0-1 0 0,1 0 1 0 0,0 1-1 0 0,-1-1 1 0 0,1 0 0 0 0,-1 1-1 0 0,0 0 1 0 0,1-1-1 0 0,-1 1 1 0 0,-1 0 0 0 0,1 0-1 0 0,0 0 1 0 0,-1 0-1 0 0,1 1 1 0 0,-1-1-1 0 0,0 0 1 0 0,0 1 0 0 0,-1-1-1 0 0,1 0 1 0 0,0 2-20 0 0,-3 4 74 0 0,1 0 1 0 0,-1 0-1 0 0,0 0 0 0 0,-1 0 1 0 0,0 0-1 0 0,0 0 1 0 0,-1-1-1 0 0,0 1 1 0 0,-1-1-1 0 0,0 0 0 0 0,0-1 1 0 0,0 1-1 0 0,-1-1 1 0 0,-1 1-75 0 0,0-1 18 0 0,1 0 0 0 0,1 1 0 0 0,0 0 0 0 0,0 0 0 0 0,0 0 0 0 0,1 0 0 0 0,0 1 0 0 0,0 0 0 0 0,1 0 0 0 0,0 0 1 0 0,1 0-1 0 0,0 0 0 0 0,1 0 0 0 0,-1 2-18 0 0,3-3-4 0 0,0-1 1 0 0,1 0-1 0 0,0 1 1 0 0,0-1 0 0 0,0 0-1 0 0,1 0 1 0 0,0 0-1 0 0,1-1 1 0 0,-1 1-1 0 0,1-1 1 0 0,0 0 0 0 0,1 0-1 0 0,-1 0 1 0 0,1 0-1 0 0,1-1 1 0 0,1 2 3 0 0,40 57 73 0 0,-44-58-7 0 0,-1-1 0 0 0,0 1 0 0 0,0 0 0 0 0,0 0 0 0 0,0 0 0 0 0,-1 0 0 0 0,0 1 0 0 0,-1-1 0 0 0,1 0 0 0 0,-1 0 0 0 0,0 1-1 0 0,-1-1 1 0 0,1 0 0 0 0,-1 0 0 0 0,-1 0 0 0 0,1 0 0 0 0,-1 0 0 0 0,0 0 0 0 0,0 0 0 0 0,-1 0 0 0 0,1 0 0 0 0,-1-1 0 0 0,-1 0 0 0 0,1 1-1 0 0,-1-1 1 0 0,0 0 0 0 0,0-1 0 0 0,-2 2-66 0 0,-13 6-145 0 0,-1-1 1 0 0,-1-1-1 0 0,0-1 0 0 0,0 0 1 0 0,-1-2-1 0 0,0-1 0 0 0,0 0 1 0 0,0-2-1 0 0,-1-1 0 0 0,0 0 0 0 0,1-2 1 0 0,-24-1 144 0 0,53-17-12296 0 0,-2 16 2203 0 0</inkml:trace>
  <inkml:trace contextRef="#ctx0" brushRef="#br0" timeOffset="1188.697">468 592 6337 0 0,'0'0'2099'0'0,"0"0"-271"0"0,0 0-51 0 0,0 0-27 0 0,0 0-170 0 0,0 0-326 0 0,0 0-403 0 0,0 0-298 0 0,0 0-186 0 0,0 0-99 0 0,0 0-37 0 0,0 0-30 0 0,0 0-18 0 0,0 21 9 0 0,4 66 15 0 0,-5-86-190 0 0,1 0 0 0 0,0 0 1 0 0,0 0-1 0 0,0 0 0 0 0,1 0 1 0 0,-1 0-1 0 0,0 0 0 0 0,0 0 1 0 0,0 0-1 0 0,1 0 0 0 0,-1 0 0 0 0,1 0 1 0 0,-1 0-1 0 0,1 0 0 0 0,-1 0 1 0 0,1 0-1 0 0,-1 0 0 0 0,1 0 1 0 0,0 0-1 0 0,0 0 0 0 0,-1-1 1 0 0,1 1-1 0 0,0 0 0 0 0,0-1 1 0 0,0 1-1 0 0,0 0 0 0 0,0-1 1 0 0,0 1-1 0 0,0-1 0 0 0,0 0 1 0 0,0 1-1 0 0,0-1 0 0 0,0 0 1 0 0,0 1-1 0 0,0-1 0 0 0,0 0 1 0 0,0 0-1 0 0,0 0 0 0 0,0 0 1 0 0,0 0-1 0 0,0 0 0 0 0,1 0 1 0 0,-1-1-1 0 0,0 1 0 0 0,0 0 1 0 0,0 0-1 0 0,0-1 0 0 0,1 0-17 0 0,4 0 153 0 0,5-1-30 0 0,-1 0 1 0 0,0-1 0 0 0,-1 0-1 0 0,1-1 1 0 0,-1 0-1 0 0,1-1 1 0 0,-1 0 0 0 0,-1 0-1 0 0,1-1 1 0 0,-1 0-1 0 0,0 0 1 0 0,0-1 0 0 0,0 0-1 0 0,-1-1 1 0 0,0 1-1 0 0,-1-1 1 0 0,0-1 0 0 0,0 1-1 0 0,1-5-123 0 0,-5 10 9 0 0,0 0 0 0 0,1 0-1 0 0,-1 0 1 0 0,1 0-1 0 0,-1 1 1 0 0,1-1 0 0 0,0 1-1 0 0,0 0 1 0 0,0-1 0 0 0,0 1-1 0 0,0 0 1 0 0,1 1-1 0 0,-1-1 1 0 0,1 1 0 0 0,-1-1-1 0 0,1 1 1 0 0,-1 0 0 0 0,1 1-1 0 0,0-1-8 0 0,12 49-14 0 0,-1 150 256 0 0,-12 61-207 0 0,-7-222-57 0 0,-1 0-1 0 0,-2-1 1 0 0,-1 1-1 0 0,-2-2 1 0 0,-14 32 22 0 0,-37 40 72 0 0,56-104-80 0 0,-1-1 0 0 0,1 0 0 0 0,-1 0 0 0 0,1 0 0 0 0,-1-1 0 0 0,1 0 0 0 0,-1 0 0 0 0,0-1 0 0 0,0 1 0 0 0,0-1 0 0 0,1 0 1 0 0,-1-1-1 0 0,0 1 0 0 0,0-1 0 0 0,1 0 0 0 0,-1-1 0 0 0,1 0 0 0 0,-1 1 0 0 0,1-2 0 0 0,-1 1 0 0 0,1-1 0 0 0,0 1 0 0 0,0-1 0 0 0,0-1 0 0 0,1 1 0 0 0,-1-1 0 0 0,1 0 0 0 0,0 0 0 0 0,-1-1 8 0 0,0 1-5 0 0,0-1-1 0 0,0-1 1 0 0,1 1-1 0 0,0 0 1 0 0,0-1-1 0 0,0 0 0 0 0,1 0 1 0 0,0 0-1 0 0,0-1 1 0 0,0 1-1 0 0,1 0 1 0 0,0-1-1 0 0,0 0 1 0 0,1 0-1 0 0,-1 1 1 0 0,2-1-1 0 0,-1 0 0 0 0,1 0 1 0 0,0 0-1 0 0,0 0 1 0 0,1 0-1 0 0,0 0 1 0 0,0 0-1 0 0,1 1 1 0 0,-1-1-1 0 0,2 0 0 0 0,-1 1 1 0 0,1-1-1 0 0,0 1 1 0 0,0 0-1 0 0,2-3 6 0 0,16-16-219 0 0,1 2 0 0 0,1 1 0 0 0,1 0 1 0 0,1 2-1 0 0,0 0 0 0 0,2 2 0 0 0,0 1 0 0 0,24-10 219 0 0,-31 15-849 0 0,-4 5-2379 0 0,-7 2-2694 0 0,-4 2-5322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52 272 0 0,'0'0'2787'0'0,"0"0"-1009"0"0,0 0-342 0 0,0 0 59 0 0,0 0 131 0 0,0 0 118 0 0,0 0-17 0 0,0 0-224 0 0,0 0-326 0 0,0 0-310 0 0,0 0-270 0 0,0-7 646 0 0,-25 106 28 0 0,-11 23-1085 0 0,-6-1 1 0 0,-5-2-1 0 0,-5-2 0 0 0,-5-3-186 0 0,18-41-8 0 0,39-73 4 0 0,0 0 20 0 0,0 0 22 0 0,3-15 218 0 0,72-166-98 0 0,77-134-158 0 0,-128 269-2 0 0,-10 17 15 0 0,1 1 0 0 0,2 0 0 0 0,0 2 0 0 0,2 0 0 0 0,1 0 1 0 0,1 2-1 0 0,13-12-13 0 0,-2 6 54 0 0,-32 30-35 0 0,0 0 9 0 0,0 0 1 0 0,0 0 15 0 0,0 0-2 0 0,0 0-25 0 0,0 0 5 0 0,0 0 0 0 0,0 1-2 0 0,30 101 880 0 0,-21-72-704 0 0,-1 1 0 0 0,-1-1-1 0 0,-2 1 1 0 0,-1 1-1 0 0,-1-1 1 0 0,-2 4-196 0 0,10 80 261 0 0,38 125-59 0 0,-45-204-413 0 0,-4-35 134 0 0,0-1-26 0 0,0 0-24 0 0,0 0-23 0 0,0 0-64 0 0,-6-19-4343 0 0,4 16 4037 0 0,-5-10-4073 0 0,4 4-2647 0 0,1 1 1384 0 0</inkml:trace>
  <inkml:trace contextRef="#ctx0" brushRef="#br0" timeOffset="246.946">129 523 0 0 0,'0'0'1387'0'0,"0"0"307"0"0,0 0 397 0 0,0 0 284 0 0,0 0 60 0 0,0 0-153 0 0,0 0-296 0 0,0 0-362 0 0,33 0-301 0 0,103-3-236 0 0,36-6 1686 0 0,8 3-4510 0 0,-178 9-5202 0 0,-2-2-3714 0 0</inkml:trace>
  <inkml:trace contextRef="#ctx0" brushRef="#br0" timeOffset="925.798">772 483 6881 0 0,'0'0'1691'0'0,"0"0"-452"0"0,0 0-176 0 0,0 0-33 0 0,0 0 43 0 0,0 0-15 0 0,0 0-126 0 0,0 0-164 0 0,0 0-161 0 0,0 0-124 0 0,0 0-80 0 0,0 0-85 0 0,0 23-59 0 0,-1 71-49 0 0,19-1 160 0 0,-17-91-319 0 0,0 1 0 0 0,0 0 0 0 0,0-1 0 0 0,0 1 0 0 0,0 0 0 0 0,1-1-1 0 0,-1 0 1 0 0,1 1 0 0 0,0-1 0 0 0,0 0 0 0 0,-1 0 0 0 0,2 0 0 0 0,-1 0-1 0 0,0 0 1 0 0,0 0 0 0 0,0-1 0 0 0,1 1 0 0 0,-1-1 0 0 0,1 1 0 0 0,-1-1 0 0 0,1 0-1 0 0,0 0 1 0 0,-1 0 0 0 0,1-1 0 0 0,0 1 0 0 0,0 0 0 0 0,0-1 0 0 0,0 0 0 0 0,-1 0-1 0 0,1 0 1 0 0,0 0 0 0 0,0 0 0 0 0,0 0 0 0 0,0-1 0 0 0,-1 0 0 0 0,1 1 0 0 0,0-1-1 0 0,-1 0 1 0 0,1 0 0 0 0,0-1 0 0 0,0 1-51 0 0,9-8 163 0 0,-1 1 0 0 0,0-2 0 0 0,0 1-1 0 0,-1-2 1 0 0,0 1 0 0 0,-1-1 0 0 0,0-1 0 0 0,-1 0 0 0 0,0 0-1 0 0,4-10-162 0 0,-9 15 140 0 0,-3 8-139 0 0,1-1-1 0 0,-1 1 1 0 0,0 0 0 0 0,0-1 0 0 0,1 1 0 0 0,-1-1 0 0 0,0 1 0 0 0,1-1 0 0 0,-1 1-1 0 0,1 0 1 0 0,-1-1 0 0 0,1 0 0 0 0,-1 1 0 0 0,1-1 0 0 0,-1 1 0 0 0,1-1-1 0 0,-1 1 1 0 0,1-1 0 0 0,0 0 0 0 0,-1 0 0 0 0,1 1 0 0 0,-1-1 0 0 0,1 0 0 0 0,0 0-1 0 0,-1 0 1 0 0,1 1 0 0 0,0-1 0 0 0,-1 0 0 0 0,1 0 0 0 0,0 0 0 0 0,-1 0 0 0 0,1 0-1 0 0,0-1 1 0 0,0 1 0 0 0,-1 0 0 0 0,1 0 0 0 0,-1 0 0 0 0,1 0 0 0 0,0-1-1 0 0,-1 1 1 0 0,1 0 0 0 0,0-1 0 0 0,-1 1 0 0 0,1 0 0 0 0,-1-1 0 0 0,1 1 0 0 0,-1-1-1 0 0,1 1 1 0 0,-1-1 0 0 0,1 1 0 0 0,-1-1 0 0 0,0 1 0 0 0,1-1 0 0 0,-1 0-1 0 0,0 1 1 0 0,1-1 0 0 0,-1 1 0 0 0,0-1 0 0 0,0 0 0 0 0,0 1 0 0 0,1-1 0 0 0,-1 0-1 0 0,0 1 1 0 0,0-1 0 0 0,0 0 0 0 0,0 1 0 0 0,0-1 0 0 0,0 0 0 0 0,0 1-1 0 0,-1-2 0 0 0,7 16 21 0 0,0 0 1 0 0,-2 1-1 0 0,1-1 0 0 0,-2 1 0 0 0,0 0 0 0 0,-1 0 0 0 0,0 0 0 0 0,-2 0 0 0 0,1 0 0 0 0,-2 0 0 0 0,0 0-21 0 0,1 0 4 0 0,-2 33 8 0 0,-2 1 0 0 0,-2-1 0 0 0,-2 0 0 0 0,-11 35-12 0 0,15-66-9 0 0,0 1 0 0 0,-1-1 0 0 0,-1-1 0 0 0,-1 1 0 0 0,0-1 0 0 0,-1 0 0 0 0,0 0 0 0 0,-2-1 0 0 0,1 0 0 0 0,-2-1 0 0 0,0 0 0 0 0,-9 8 9 0 0,14-18-8 0 0,1-1 0 0 0,0 0-1 0 0,-1 1 1 0 0,0-2 0 0 0,0 1-1 0 0,0-1 1 0 0,0 0-1 0 0,0 0 1 0 0,0 0 0 0 0,-1-1-1 0 0,1 0 1 0 0,-1-1-1 0 0,1 1 1 0 0,-6-1 8 0 0,10-3 5 0 0,0 1-1 0 0,0-1 1 0 0,0 0-1 0 0,0 0 1 0 0,0 0-1 0 0,1 0 1 0 0,0 0-1 0 0,-1-1 1 0 0,1 1-1 0 0,1 0 1 0 0,-1-1-1 0 0,0 1 1 0 0,1 0-1 0 0,-1-1 1 0 0,1 1-1 0 0,0-1 1 0 0,0 1 0 0 0,1 0-1 0 0,-1-1 1 0 0,1 1-1 0 0,-1-1 1 0 0,1 1-1 0 0,1-1-4 0 0,4-32 0 0 0,2 1 0 0 0,2 0-1 0 0,1 0 1 0 0,1 1 0 0 0,3 0 0 0 0,8-14 0 0 0,70-84-1951 0 0,-81 125-540 0 0,-3 2-4722 0 0,-7 2-3593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11 4753 0 0,'0'0'1670'0'0,"0"0"-213"0"0,0 0 190 0 0,0 0 226 0 0,0 0 86 0 0,0 0-196 0 0,0 0-389 0 0,0 0-369 0 0,0 0-306 0 0,0 0-183 0 0,0 0-85 0 0,0 0 16 0 0,6-2 37 0 0,17-7 42 0 0,-21 10-452 0 0,0 0 0 0 0,0 0 0 0 0,0 1 0 0 0,-1-1 0 0 0,1 1 0 0 0,0-1 0 0 0,-1 1 0 0 0,0-1 0 0 0,1 1 0 0 0,-1 0 0 0 0,0 0 0 0 0,0-1-1 0 0,1 1 1 0 0,-2 0 0 0 0,1 0 0 0 0,0 0 0 0 0,0 0 0 0 0,-1 1 0 0 0,1-1 0 0 0,-1 0 0 0 0,1 0 0 0 0,-1 2-74 0 0,2 1 148 0 0,8 37 168 0 0,-2 1 0 0 0,-1-1 0 0 0,-3 1 0 0 0,-1 0 0 0 0,-2 0 0 0 0,-5 40-316 0 0,4-60 49 0 0,-18 256 134 0 0,14-172-1126 0 0,24-114-2145 0 0,-9-18-1591 0 0,-11 6-2599 0 0,0 15 4724 0 0,0-3-3411 0 0</inkml:trace>
  <inkml:trace contextRef="#ctx0" brushRef="#br0" timeOffset="519.534">0 221 2713 0 0,'0'0'2211'0'0,"0"0"-463"0"0,0 0-160 0 0,0 0 194 0 0,0 0 108 0 0,0 0-62 0 0,0 0-283 0 0,0 0-396 0 0,0 0-286 0 0,0 0-184 0 0,0 0-103 0 0,0 0-55 0 0,0 0-36 0 0,13-15-29 0 0,39-45-50 0 0,-4 34 196 0 0,-39 24-497 0 0,29-6 100 0 0,0 2 0 0 0,0 1-1 0 0,0 2 1 0 0,1 2 0 0 0,-1 1-1 0 0,1 2-204 0 0,-34-2 6 0 0,0 0 0 0 0,0 0-1 0 0,0 1 1 0 0,0-1 0 0 0,0 1 0 0 0,0 1-1 0 0,0-1 1 0 0,0 0 0 0 0,0 1-1 0 0,0 0 1 0 0,-1 1 0 0 0,1-1-1 0 0,-1 1 1 0 0,0-1 0 0 0,1 1-1 0 0,-1 1 1 0 0,0-1 0 0 0,-1 0-1 0 0,1 1 1 0 0,-1 0 0 0 0,1 0-1 0 0,-1 0 1 0 0,-1 0 0 0 0,1 0-1 0 0,0 1 1 0 0,-1 0 0 0 0,0-1-1 0 0,0 1 1 0 0,0 0 0 0 0,-1 0-1 0 0,0 0 1 0 0,1 0 0 0 0,-2 0-1 0 0,1 0 1 0 0,-1 1-6 0 0,-47 57 184 0 0,32-48-154 0 0,-13 13-2 0 0,21-23-26 0 0,0 1 0 0 0,0-1 0 0 0,1 1 0 0 0,0 1-1 0 0,0-1 1 0 0,1 1 0 0 0,0 0 0 0 0,0 0 0 0 0,0 0 0 0 0,1 1 0 0 0,0 0 0 0 0,1 0-1 0 0,-1 0 1 0 0,2 0 0 0 0,-1 0 0 0 0,1 1 0 0 0,0-1 0 0 0,1 1 0 0 0,0 4-2 0 0,3-8-7 0 0,1 0 1 0 0,0 0 0 0 0,0 0 0 0 0,0 0 0 0 0,1 0 0 0 0,-1-1-1 0 0,1 1 1 0 0,1-1 0 0 0,-1 0 0 0 0,0 0 0 0 0,1-1 0 0 0,0 1 0 0 0,0-1-1 0 0,0 0 1 0 0,0 0 0 0 0,0-1 0 0 0,1 1 0 0 0,-1-1 0 0 0,1 0 6 0 0,2 1-3 0 0,6 4 1 0 0,0 1 0 0 0,-1 0 0 0 0,0 1 0 0 0,0 0 1 0 0,-1 1-1 0 0,0 1 0 0 0,-1 0 0 0 0,3 4 2 0 0,-11-12 29 0 0,-1 0 1 0 0,1 1-1 0 0,0-1 0 0 0,-1 1 0 0 0,0-1 0 0 0,0 1 0 0 0,0 0 0 0 0,0 0 0 0 0,0 0 0 0 0,-1 0 0 0 0,0 1 0 0 0,0-1 0 0 0,0 0 0 0 0,0 0 0 0 0,-1 1 0 0 0,0-1 0 0 0,0 0 1 0 0,0 1-1 0 0,0-1 0 0 0,0 1 0 0 0,-1-1 0 0 0,0 0 0 0 0,0 0 0 0 0,0 1 0 0 0,-1-1 0 0 0,1 0 0 0 0,-1 0 0 0 0,0 0 0 0 0,0-1 0 0 0,0 1 0 0 0,-2 2-29 0 0,-7 5 17 0 0,-1 0 0 0 0,0 0-1 0 0,-1-1 1 0 0,0-1 0 0 0,0 0-1 0 0,-1-1 1 0 0,0 0 0 0 0,-1-1-1 0 0,1-1 1 0 0,-1 0 0 0 0,-1-1-1 0 0,1 0 1 0 0,-1-2 0 0 0,1 0-1 0 0,-1 0 1 0 0,0-2 0 0 0,0 0-1 0 0,0 0 1 0 0,0-2 0 0 0,-16-2-17 0 0,26 3-225 0 0,0 0 0 0 0,1-1 1 0 0,-1 0-1 0 0,0 0 0 0 0,0 0 1 0 0,1-1-1 0 0,-1 0 0 0 0,1 0 1 0 0,0 0-1 0 0,-1-1 0 0 0,1 1 1 0 0,0-1-1 0 0,0-1 0 0 0,1 1 1 0 0,-3-2 224 0 0,3-10-8568 0 0,4 12 5180 0 0,0 2-5238 0 0</inkml:trace>
  <inkml:trace contextRef="#ctx0" brushRef="#br0" timeOffset="1251.139">827 578 3049 0 0,'0'0'2651'0'0,"0"0"-1479"0"0,0 0-489 0 0,0 0 284 0 0,0 0 378 0 0,0 0 154 0 0,0 0-94 0 0,0 0-217 0 0,0 0-204 0 0,0 0-134 0 0,0 0-114 0 0,0 0-101 0 0,23-3-63 0 0,71-9-60 0 0,61 5 1804 0 0,-153 40-1449 0 0,-75 63-445 0 0,-58 78-320 0 0,128-170-103 0 0,0 0-1 0 0,1 0 1 0 0,-1 1-1 0 0,1-1 0 0 0,0 1 1 0 0,1 0-1 0 0,-1-1 1 0 0,1 1-1 0 0,0 0 0 0 0,0 0 1 0 0,1 0-1 0 0,-1 0 1 0 0,1 0-1 0 0,0 0 0 0 0,0 1 2 0 0,2-4 15 0 0,0 0 0 0 0,-1 0-1 0 0,1-1 1 0 0,0 1-1 0 0,0 0 1 0 0,0-1 0 0 0,0 1-1 0 0,0-1 1 0 0,0 1-1 0 0,0-1 1 0 0,1 0 0 0 0,-1 0-1 0 0,0 0 1 0 0,1 0 0 0 0,-1-1-1 0 0,1 1 1 0 0,-1-1-1 0 0,1 1 1 0 0,-1-1 0 0 0,1 0-1 0 0,-1 0 1 0 0,1 0-1 0 0,-1 0 1 0 0,3-1-15 0 0,15 3 133 0 0,72 2 109 0 0,-49-26-934 0 0,-39 0-9412 0 0,-4 19-397 0 0</inkml:trace>
  <inkml:trace contextRef="#ctx0" brushRef="#br0" timeOffset="1519.068">742 762 6169 0 0,'0'0'3326'0'0,"0"0"-1773"0"0,0 0-777 0 0,0 0 111 0 0,0 0 308 0 0,0 0 168 0 0,0 0-63 0 0,0 0-187 0 0,0 0-200 0 0,0 0-189 0 0,0 0-139 0 0,0 0-119 0 0,32 2-105 0 0,101 4-62 0 0,-22-21 240 0 0,-10-14-720 0 0,-80 20-3626 0 0,-1 0-3827 0 0,-18 8-2313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1 692 0 0 0,'0'0'1252'0'0,"0"0"333"0"0,0 0 48 0 0,0 0-108 0 0,0 0-154 0 0,0 0-110 0 0,0 0-153 0 0,0 0-133 0 0,20-35-153 0 0,66-109-138 0 0,-32 55 332 0 0,-11 17-209 0 0,4 2 1 0 0,3 1-1 0 0,36-36-807 0 0,29-3 2102 0 0,-114 108-2084 0 0,1 1 0 0 0,-1-1-1 0 0,1 0 1 0 0,-1 1 0 0 0,1-1 0 0 0,-1 1 0 0 0,1 0 0 0 0,-1-1 0 0 0,0 1-1 0 0,1 0 1 0 0,-1 0 0 0 0,0 0 0 0 0,1 0 0 0 0,-1 0 0 0 0,0 0 0 0 0,0 0-1 0 0,0 0 1 0 0,0 1 0 0 0,0-1 0 0 0,0 0 0 0 0,-1 1 0 0 0,1-1 0 0 0,0 0 0 0 0,-1 1-1 0 0,1-1 1 0 0,-1 1 0 0 0,1-1 0 0 0,-1 1 0 0 0,0-1 0 0 0,1 1 0 0 0,-1 0-1 0 0,0-1 1 0 0,0 1 0 0 0,0-1 0 0 0,0 1 0 0 0,-1-1 0 0 0,1 1 0 0 0,0 0-18 0 0,36 325 1304 0 0,12-73-1184 0 0,-35-166-33 0 0,-13-88-66 0 0,0 0 14 0 0,-60-59 1989 0 0,-48-76-1991 0 0,106 133-38 0 0,-15-16-72 0 0,0 1 0 0 0,-1 1 0 0 0,-1 0-1 0 0,-1 1 1 0 0,0 2 0 0 0,0 0 0 0 0,-2 1-1 0 0,0 1 1 0 0,-4-1 77 0 0,23 11-584 0 0,-39-11-411 0 0,32 11-3200 0 0,0 1-3583 0 0,10 0-29 0 0</inkml:trace>
  <inkml:trace contextRef="#ctx0" brushRef="#br0" timeOffset="1000.476">838 482 0 0 0,'0'0'511'0'0,"0"0"221"0"0,0 0 91 0 0,0 0 129 0 0,0 0 123 0 0,0 0 6 0 0,0 0-28 0 0,0 0-74 0 0,0 0-77 0 0,0 0-75 0 0,0 0-61 0 0,0 0-35 0 0,22-5-14 0 0,102-26 741 0 0,-1 16 2420 0 0,-130 53-1791 0 0,-96 101-1515 0 0,35-25-528 0 0,68-113-35 0 0,-1 0 0 0 0,1 1 0 0 0,-1-1 0 0 0,1 1 0 0 0,0-1 0 0 0,-1 1 0 0 0,1-1 0 0 0,0 1 0 0 0,0-1 0 0 0,0 1 0 0 0,0-1 0 0 0,0 1 0 0 0,0-1 0 0 0,1 0-1 0 0,-1 1 1 0 0,0-1 0 0 0,1 1 0 0 0,-1-1 0 0 0,1 1 0 0 0,-1-1 0 0 0,1 0 0 0 0,0 1 0 0 0,0-1 0 0 0,-1 0 0 0 0,1 0 0 0 0,0 0 0 0 0,0 0 0 0 0,0 0 0 0 0,0 0 0 0 0,1 0 0 0 0,-1 0 0 0 0,0 0 0 0 0,0 0 0 0 0,1 0 0 0 0,-1-1 0 0 0,0 1 0 0 0,1 0 0 0 0,-1-1-1 0 0,0 1 1 0 0,1-1 0 0 0,-1 0 0 0 0,1 1 0 0 0,1-1-9 0 0,71 6 921 0 0,-64-6-849 0 0,70-7 284 0 0,-62-13-650 0 0,-21 2-2394 0 0,-5 8-6917 0 0,3 6 1270 0 0</inkml:trace>
  <inkml:trace contextRef="#ctx0" brushRef="#br0" timeOffset="1246.355">811 641 3593 0 0,'0'0'1112'0'0,"0"0"-264"0"0,0 0 464 0 0,0 0 241 0 0,0 0 39 0 0,0 0-128 0 0,0 0-239 0 0,0 0-361 0 0,0 0-240 0 0,0 0-216 0 0,187-19-192 0 0,-155 12-120 0 0,-3 0-184 0 0,1-1-240 0 0,1 1-504 0 0,-7 3-1249 0 0,-6-3-3376 0 0,-9 7-664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1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381 362 0 0 0,'0'0'732'0'0,"0"0"1014"0"0,0 0 245 0 0,0 0-171 0 0,0 0-315 0 0,0 0-210 0 0,0 0-132 0 0,1-8-163 0 0,1-21-143 0 0,2 50 2648 0 0,4 25-2731 0 0,-6 38-181 0 0,-3 0 1 0 0,-5-1 0 0 0,-10 59-594 0 0,10-103 83 0 0,-1 0 0 0 0,-2-1 0 0 0,-2 1 0 0 0,-2-2 1 0 0,-1 0-1 0 0,-1 0 0 0 0,-10 13-83 0 0,7-38 572 0 0,18-47 79 0 0,1 21-795 0 0,7-60 196 0 0,3 0 1 0 0,3 1 0 0 0,3 1 0 0 0,11-23-53 0 0,-8 24 3 0 0,-10 36 5 0 0,1 0-1 0 0,2 1 1 0 0,2 0 0 0 0,0 2-1 0 0,3 0 1 0 0,0 0-1 0 0,2 2 1 0 0,2 0-1 0 0,8-8-7 0 0,-31 39 1 0 0,1-1 0 0 0,0 1 0 0 0,0-1 0 0 0,0 1 0 0 0,-1-1 0 0 0,1 0 0 0 0,0 1 0 0 0,0-1 0 0 0,0 1 0 0 0,0-1 0 0 0,0 1 0 0 0,0-1 0 0 0,0 1 0 0 0,0-1 0 0 0,0 1 0 0 0,0-1 0 0 0,0 1 0 0 0,0-1 0 0 0,1 1 0 0 0,-1-1 0 0 0,0 0 0 0 0,0 1 0 0 0,0-1 0 0 0,1 1 0 0 0,-1-1 0 0 0,0 0 0 0 0,0 1 0 0 0,1-1 0 0 0,-1 1 0 0 0,0-1 0 0 0,1 0 0 0 0,-1 0 0 0 0,0 1 0 0 0,1-1 0 0 0,-1 0 0 0 0,1 1 0 0 0,-1-1-1 0 0,1 0 1 0 0,-1 0 0 0 0,0 0 0 0 0,1 0 0 0 0,-1 1 0 0 0,1-1 0 0 0,-1 0 0 0 0,1 0 0 0 0,-1 0 0 0 0,1 0 0 0 0,-1 0 0 0 0,1 0 0 0 0,-1 0 0 0 0,1 0 0 0 0,-1 0 0 0 0,0 0 0 0 0,1-1 0 0 0,-1 1 0 0 0,1 0 0 0 0,-1 0 0 0 0,1 0 0 0 0,-1 0 0 0 0,0-1 0 0 0,1 1 0 0 0,-1 0 0 0 0,1-1 0 0 0,-1 1 0 0 0,0 0 0 0 0,1 0 0 0 0,-1-1 0 0 0,0 1 0 0 0,1-1 0 0 0,-1 1-1 0 0,1 48 318 0 0,-1-42-306 0 0,-1 68 282 0 0,11 158 334 0 0,13-81-456 0 0,-8-96-135 0 0,-5-69 578 0 0,128-351-418 0 0,-30 152-257 0 0,-91 187-3 0 0,-17 26 17 0 0,0 0-34 0 0,2 18-104 0 0,2 148 504 0 0,7 118 144 0 0,1-185-353 0 0,-9-74-123 0 0,-3-24-19 0 0,13-22-14283 0 0,-10 20 5755 0 0</inkml:trace>
  <inkml:trace contextRef="#ctx0" brushRef="#br0" timeOffset="2072.824">3231 671 8738 0 0,'0'0'359'0'0,"0"0"-271"0"0,0 0 278 0 0,0 0 713 0 0,0 0 518 0 0,0 0 72 0 0,0 0-272 0 0,0 0-424 0 0,0 0-334 0 0,0 0-180 0 0,0 0-90 0 0,0 0-14 0 0,0 0-20 0 0,3 25-21 0 0,10 75 2 0 0,-23-32 372 0 0,2-40-646 0 0,-6-17-1741 0 0,-1-11-6453 0 0,11 0 2512 0 0,2 0 1348 0 0</inkml:trace>
  <inkml:trace contextRef="#ctx0" brushRef="#br0" timeOffset="2487.967">3305 207 9378 0 0,'0'0'1958'0'0,"0"0"-483"0"0,0 0-199 0 0,0 0 24 0 0,0 0 1 0 0,0 0-79 0 0,0 0-172 0 0,0 0-246 0 0,0 0-228 0 0,0 0-161 0 0,0 0-134 0 0,0 0-64 0 0,0 0-47 0 0,-4 0-36 0 0,-11-3-42 0 0,11 2-30 0 0,4 1-31 0 0,0 0-30 0 0,0 0-1 0 0,0 0-18 0 0,0 0-6 0 0,0 0-2 0 0,0 0-8 0 0,0 0-18 0 0,8-54-386 0 0,-8 53 520 0 0,-19 5 71 0 0,17-3-263 0 0,-1 0 1 0 0,1 0 0 0 0,0 1-1 0 0,0-1 1 0 0,0 1-1 0 0,0-1 1 0 0,0 1 0 0 0,0 0-1 0 0,0-1 1 0 0,0 1-1 0 0,1 0 1 0 0,-1 0 0 0 0,1 1-1 0 0,-1-1 1 0 0,1 0-1 0 0,0 0 1 0 0,0 1-1 0 0,0-1 1 0 0,0 0 0 0 0,0 1-1 0 0,1-1 1 0 0,-1 1-1 0 0,1 0 110 0 0,3-2-5888 0 0,1-1-3772 0 0</inkml:trace>
  <inkml:trace contextRef="#ctx0" brushRef="#br0" timeOffset="2833.699">3763 1 12643 0 0,'0'0'1447'0'0,"0"0"-660"0"0,0 0-165 0 0,0 0 249 0 0,0 0 225 0 0,0 0 90 0 0,0 0-55 0 0,0 0-176 0 0,0 0-124 0 0,0 0-93 0 0,0 0-132 0 0,0 0-122 0 0,0 0-99 0 0,3 37-93 0 0,9 121-98 0 0,-23 70 106 0 0,-8 188-309 0 0,-1-313-733 0 0,4-117-7832 0 0,13 10 2504 0 0,-2 0-3103 0 0</inkml:trace>
  <inkml:trace contextRef="#ctx0" brushRef="#br0" timeOffset="3085.54">3509 590 6737 0 0,'0'0'3595'0'0,"0"0"-1986"0"0,0 0-733 0 0,0 0 67 0 0,0 0 227 0 0,0 0 119 0 0,0 0-66 0 0,0 0-153 0 0,0 0-199 0 0,0 0-175 0 0,0 0-135 0 0,0 0-107 0 0,35 1-54 0 0,110 2-39 0 0,-34 15 358 0 0,-35-4-796 0 0,-26-5-3029 0 0,-42-7-1853 0 0,0-1-6136 0 0</inkml:trace>
  <inkml:trace contextRef="#ctx0" brushRef="#br0" timeOffset="3723.775">4135 627 0 0 0,'0'0'972'0'0,"0"0"395"0"0,0 0 368 0 0,0 0 256 0 0,0 0 52 0 0,0 0-28 0 0,0 0-191 0 0,0 0-260 0 0,0 0-336 0 0,0 0-314 0 0,0 0-191 0 0,0 0-86 0 0,5 7-45 0 0,-3-4-523 0 0,0-1-22 0 0,0 0 0 0 0,-1 0 0 0 0,1 0 0 0 0,-1 1 0 0 0,1-1 0 0 0,-1 1 0 0 0,0-1 0 0 0,0 1 0 0 0,0-1 0 0 0,0 1 0 0 0,-1 0 0 0 0,1-1 0 0 0,-1 1 0 0 0,1 0 0 0 0,-1 0 0 0 0,0-1 0 0 0,0 1 0 0 0,0 0 0 0 0,-1 0 0 0 0,1-1 0 0 0,-1 2-47 0 0,-15 128 1432 0 0,16-129-1383 0 0,1 1-1 0 0,-1-1 1 0 0,0 1 0 0 0,1 0 0 0 0,0-1 0 0 0,0 1 0 0 0,0-1-1 0 0,0 1 1 0 0,1-1 0 0 0,0 0 0 0 0,-1 1 0 0 0,1-1-1 0 0,0 0 1 0 0,0 0 0 0 0,1 0 0 0 0,-1-1 0 0 0,1 1 0 0 0,-1 0-1 0 0,1-1 1 0 0,0 0 0 0 0,0 0 0 0 0,0 0 0 0 0,0 0-1 0 0,0 0 1 0 0,0 0 0 0 0,1-1 0 0 0,-1 1 0 0 0,0-1 0 0 0,1 0-1 0 0,0 0 1 0 0,-1-1 0 0 0,1 1 0 0 0,-1-1 0 0 0,4 1-49 0 0,10-3 136 0 0,-1 0 0 0 0,1-1 0 0 0,-1-1 0 0 0,0 0-1 0 0,0-2 1 0 0,0 1 0 0 0,-1-2 0 0 0,0 0 0 0 0,0-1 0 0 0,0 0 0 0 0,-1-2 0 0 0,-1 1 0 0 0,0-2 0 0 0,0 1 0 0 0,-1-2 0 0 0,0 0 0 0 0,-1 0 0 0 0,0-1 0 0 0,-1 0 0 0 0,0-1 0 0 0,-1-1-136 0 0,-1 4-42 0 0,0-1 0 0 0,0 1 1 0 0,-1-2-1 0 0,-1 1 0 0 0,0 0 0 0 0,0-1 0 0 0,-2 0 1 0 0,1-1-1 0 0,-2 1 0 0 0,0-1 0 0 0,0 1 0 0 0,-2-1 1 0 0,1 0-1 0 0,-2 0 0 0 0,0-3 42 0 0,-24-7-3142 0 0,0 22-6511 0 0,16 2-1533 0 0</inkml:trace>
  <inkml:trace contextRef="#ctx0" brushRef="#br0" timeOffset="4254.866">4947 535 1760 0 0,'0'0'1629'0'0,"0"0"-250"0"0,0 0-54 0 0,0 0 178 0 0,0 0 86 0 0,0 0-16 0 0,0 0-123 0 0,0 0-219 0 0,0 0-188 0 0,0 0-188 0 0,0 0-165 0 0,0 0-139 0 0,-33 4-107 0 0,-101 13-86 0 0,132-17-344 0 0,0 0 1 0 0,0 0 0 0 0,-1 0 0 0 0,1 0-1 0 0,0 1 1 0 0,0-1 0 0 0,0 0 0 0 0,-1 1-1 0 0,1 0 1 0 0,0-1 0 0 0,0 1 0 0 0,0 0-1 0 0,0 0 1 0 0,0 0 0 0 0,0 0-1 0 0,1 1 1 0 0,-1-1 0 0 0,0 0 0 0 0,0 1-1 0 0,1 0 1 0 0,-1-1 0 0 0,1 1 0 0 0,-1 0-1 0 0,1-1 1 0 0,0 1 0 0 0,0 0 0 0 0,0 0-1 0 0,0 0-14 0 0,-3 6 78 0 0,1-2-44 0 0,0 0-1 0 0,1 0 1 0 0,-1 0-1 0 0,1 0 0 0 0,0 0 1 0 0,1 0-1 0 0,-1 1 1 0 0,1-1-1 0 0,1 1 0 0 0,-1-1 1 0 0,1 1-1 0 0,0-1 0 0 0,0 1 1 0 0,1-1-1 0 0,0 0 1 0 0,0 1-1 0 0,1-1 0 0 0,0 0 1 0 0,0 1-1 0 0,0-1 0 0 0,1 0 1 0 0,-1-1-1 0 0,2 1 1 0 0,-1 0-1 0 0,0-1 0 0 0,1 0 1 0 0,0 0-1 0 0,1 0 1 0 0,-1 0-1 0 0,1 0 0 0 0,0-1 1 0 0,0 0-1 0 0,0 0 0 0 0,2 1-33 0 0,8 2 184 0 0,-1 0 0 0 0,1-1 0 0 0,0 0 0 0 0,0-1 0 0 0,1-1 0 0 0,0-1 0 0 0,0 0 0 0 0,0 0 0 0 0,0-2 0 0 0,0 0 0 0 0,0-1 0 0 0,9-2-184 0 0,-3-2 169 0 0,0 0 1 0 0,0-2-1 0 0,-1-1 1 0 0,0-1-1 0 0,-1 0 1 0 0,1-2-1 0 0,-2 0 1 0 0,1-2-1 0 0,-2 0 1 0 0,1-1-1 0 0,-2 0 1 0 0,0-2-1 0 0,0 0 1 0 0,-2-1-1 0 0,0 0 1 0 0,0-1-1 0 0,-2-1 1 0 0,8-13-170 0 0,-5 11 25 0 0,-1 0 1 0 0,0-1 0 0 0,-2 0-1 0 0,0-1 1 0 0,-2-1-1 0 0,0 0 1 0 0,-2 0 0 0 0,0-1-1 0 0,-2 0 1 0 0,0-1 0 0 0,-2 0-1 0 0,-1 0 1 0 0,-1 0-1 0 0,-1 0 1 0 0,-1-15-26 0 0,-1 31-13 0 0,0 1 1 0 0,-2 0 0 0 0,1-1-1 0 0,-1 1 1 0 0,0 0-1 0 0,0 0 1 0 0,-1 0-1 0 0,0 0 1 0 0,-1 1-1 0 0,1-1 1 0 0,-2 1-1 0 0,1 0 1 0 0,-1 0-1 0 0,0 0 1 0 0,0 1-1 0 0,-1-1 1 0 0,0 1 0 0 0,0 1-1 0 0,0-1 1 0 0,-1 1-1 0 0,0 0 1 0 0,0 0-1 0 0,0 1 1 0 0,0 0-1 0 0,-1 1 1 0 0,0-1-1 0 0,1 1 1 0 0,-1 1-1 0 0,-1 0 1 0 0,1 0-1 0 0,0 0 1 0 0,0 1-1 0 0,-1 0 1 0 0,1 1 0 0 0,0 0-1 0 0,-1 0 1 0 0,1 1-1 0 0,-1 0 1 0 0,1 0-1 0 0,0 1 1 0 0,0 0-1 0 0,0 0 1 0 0,-5 3 12 0 0,-2 4-8 0 0,0 2 1 0 0,0 0-1 0 0,2 1 0 0 0,-1 0 1 0 0,1 1-1 0 0,1 0 0 0 0,0 1 1 0 0,1 1-1 0 0,0 0 0 0 0,2 0 1 0 0,-1 1-1 0 0,2 0 0 0 0,0 0 1 0 0,1 1-1 0 0,1 0 0 0 0,0 1 1 0 0,2-1-1 0 0,0 1 0 0 0,0 0 1 0 0,2 0-1 0 0,0 0 0 0 0,2 1 1 0 0,0-1-1 0 0,0 0 0 0 0,2 0 1 0 0,0 0-1 0 0,2 2 8 0 0,-1-1 37 0 0,2-1-1 0 0,0 1 1 0 0,1-1 0 0 0,1 0-1 0 0,0-1 1 0 0,2 0 0 0 0,0 0 0 0 0,1-1-1 0 0,0 0 1 0 0,1-1 0 0 0,1 0-1 0 0,1 0 1 0 0,0-2 0 0 0,0 1-1 0 0,2-2 1 0 0,-1 0 0 0 0,2 0-1 0 0,-1-2 1 0 0,2 0 0 0 0,-1-1-1 0 0,1 0 1 0 0,1-1 0 0 0,-1-1-1 0 0,2-1-36 0 0,-2 0 14 0 0,-1-1 0 0 0,1 0 0 0 0,1-1 0 0 0,-1-1 0 0 0,1-1 0 0 0,-1 0 0 0 0,1-1 0 0 0,-1-1 0 0 0,18-3-14 0 0,-29 1-89 0 0,0 0 0 0 0,0 0 0 0 0,-1-1 0 0 0,1 0 0 0 0,0 0 0 0 0,-1 0 0 0 0,0-1 0 0 0,0 1 1 0 0,0-1-1 0 0,0-1 0 0 0,-1 1 0 0 0,0-1 0 0 0,0 1 0 0 0,0-1 0 0 0,0 0 0 0 0,-1-1 0 0 0,1 1 0 0 0,1-6 89 0 0,13-37-9807 0 0,-16 37-1696 0 0</inkml:trace>
  <inkml:trace contextRef="#ctx0" brushRef="#br0" timeOffset="4616.241">5714 741 1080 0 0,'0'0'2678'0'0,"0"0"-168"0"0,0 0-75 0 0,0 0-202 0 0,0 0-220 0 0,0 0-242 0 0,0 0-310 0 0,0 0-256 0 0,0 0-227 0 0,34 8-151 0 0,105 23-92 0 0,-70-31 270 0 0,-60-6-773 0 0,4 1-113 0 0,-1-1 0 0 0,0 0 1 0 0,0-1-1 0 0,-1 0 0 0 0,1 0 0 0 0,-2-2 0 0 0,1 1 0 0 0,-1-1 0 0 0,0-1 0 0 0,-1 0 0 0 0,-1 0 1 0 0,1-1-1 0 0,-1 0 0 0 0,-1 0 0 0 0,0-1 0 0 0,-1 0 0 0 0,0 0 0 0 0,-1-1 0 0 0,3-10-119 0 0,-7 18-2 0 0,-1 0 0 0 0,1 0-1 0 0,-1 0 1 0 0,0-1-1 0 0,-1 1 1 0 0,1 0 0 0 0,-1 0-1 0 0,0 0 1 0 0,-1 0-1 0 0,1 0 1 0 0,-1 0 0 0 0,0 0-1 0 0,0 0 1 0 0,0 0-1 0 0,-1 1 1 0 0,0-1 0 0 0,0 1-1 0 0,0 0 1 0 0,0 0-1 0 0,-1 0 1 0 0,1 0 0 0 0,-1 1-1 0 0,0-1 1 0 0,0 1-1 0 0,-1 0 1 0 0,1 0 0 0 0,-1 0-1 0 0,1 1 1 0 0,-1 0 0 0 0,0 0-1 0 0,0 0 1 0 0,0 0-1 0 0,0 1 1 0 0,0 0 0 0 0,0 0-1 0 0,0 0 1 0 0,0 0-1 0 0,0 1 1 0 0,-1 0 2 0 0,-3-1-4 0 0,0 1-1 0 0,0 0 1 0 0,0 0-1 0 0,0 1 1 0 0,0 0-1 0 0,0 0 1 0 0,0 1-1 0 0,0 0 1 0 0,0 1-1 0 0,1 0 1 0 0,-1 0-1 0 0,1 1 1 0 0,0 0-1 0 0,0 1 1 0 0,0 0-1 0 0,1 0 1 0 0,-1 0-1 0 0,1 1 1 0 0,0 0-1 0 0,1 0 1 0 0,0 1-1 0 0,0 0 1 0 0,0 0-1 0 0,1 1 1 0 0,-2 2 4 0 0,-1 2 6 0 0,1 0-1 0 0,0 1 1 0 0,0-1-1 0 0,2 2 1 0 0,-1-1-1 0 0,2 0 1 0 0,0 1-1 0 0,0 0 1 0 0,1 0 0 0 0,1 0-1 0 0,0 0 1 0 0,1 1-1 0 0,1-1 1 0 0,0 0-1 0 0,1 1 1 0 0,1-1 0 0 0,0 0-1 0 0,0 0 1 0 0,2 0-1 0 0,0 0 1 0 0,0-1-1 0 0,1 1 1 0 0,1-1 0 0 0,0 0-1 0 0,1-1 1 0 0,0 1-1 0 0,1-1 1 0 0,1-1-1 0 0,7 9-5 0 0,-4-9-17 0 0,1 0 0 0 0,0-1 0 0 0,1 0 0 0 0,0 0 0 0 0,0-2 0 0 0,1 0 0 0 0,0-1 0 0 0,1 0 0 0 0,-1-1-1 0 0,1-1 1 0 0,0 0 0 0 0,1-1 0 0 0,-1-1 0 0 0,1-1 0 0 0,0 0 0 0 0,4-1 17 0 0,7-1-363 0 0,11 1-738 0 0,-13-3-2531 0 0,-9-1-4795 0 0</inkml:trace>
  <inkml:trace contextRef="#ctx0" brushRef="#br0" timeOffset="492.229">1504 480 4217 0 0,'0'0'944'0'0,"0"0"-237"0"0,0 0 61 0 0,0 0 279 0 0,0 0 317 0 0,0 0 203 0 0,0 0-12 0 0,0 0-182 0 0,0 0-267 0 0,0 0-281 0 0,0 0-209 0 0,0 0-120 0 0,-32 14-59 0 0,-98 45-2 0 0,64-18 431 0 0,56-33-761 0 0,1 1 1 0 0,-1 1 0 0 0,2-1 0 0 0,-1 2-1 0 0,2-1 1 0 0,-1 1 0 0 0,1 0 0 0 0,1 1 0 0 0,0-1-1 0 0,1 1 1 0 0,0 0 0 0 0,1 1 0 0 0,0-1-1 0 0,1 1 1 0 0,0 0 0 0 0,1 0 0 0 0,1 0 0 0 0,0 0-1 0 0,0 3-105 0 0,1-15 15 0 0,0 1 1 0 0,0 0-1 0 0,0 0 0 0 0,0-1 0 0 0,0 1 0 0 0,1 0 0 0 0,-1 0 0 0 0,1-1 1 0 0,-1 1-1 0 0,1 0 0 0 0,-1-1 0 0 0,1 1 0 0 0,0-1 0 0 0,0 1 0 0 0,0-1 0 0 0,0 1 1 0 0,0-1-1 0 0,0 1 0 0 0,0-1 0 0 0,0 0 0 0 0,1 0 0 0 0,-1 0 0 0 0,0 1 0 0 0,1-1 1 0 0,-1-1-1 0 0,1 1 0 0 0,-1 0 0 0 0,1 0 0 0 0,-1 0 0 0 0,1-1 0 0 0,0 1 1 0 0,-1-1-1 0 0,1 1 0 0 0,0-1 0 0 0,0 0 0 0 0,-1 0 0 0 0,1 0 0 0 0,0 0 0 0 0,-1 0 1 0 0,1 0-1 0 0,0 0 0 0 0,0 0-15 0 0,70-31 1311 0 0,-26-19-1002 0 0,-3-1 0 0 0,-1-3-1 0 0,32-56-308 0 0,-65 97 7 0 0,2-6-33 0 0,-27 265 197 0 0,16-240-255 0 0,0 0 0 0 0,1 0 0 0 0,0 0 0 0 0,0-1 1 0 0,0 1-1 0 0,1 0 0 0 0,0 0 0 0 0,0-1 0 0 0,0 1 0 0 0,1-1 0 0 0,0 0 0 0 0,0 1 1 0 0,0-1-1 0 0,1-1 0 0 0,-1 1 0 0 0,1 0 0 0 0,0-1 0 0 0,1 0 0 0 0,-1 0 0 0 0,3 2 84 0 0,17-5-5152 0 0,-17-2-277 0 0,-2 1-5029 0 0</inkml:trace>
  <inkml:trace contextRef="#ctx0" brushRef="#br0" timeOffset="1096.904">2079 446 6681 0 0,'0'0'1330'0'0,"0"0"-124"0"0,0 0 129 0 0,0 0 232 0 0,0 0 101 0 0,0 0-133 0 0,0 0-312 0 0,0 0-330 0 0,0 0-236 0 0,-34 27-179 0 0,-101 83-134 0 0,76-44 32 0 0,52-52-280 0 0,1-6-60 0 0,1 0 0 0 0,0 1 0 0 0,0 0 0 0 0,1-1 0 0 0,0 1-1 0 0,1 1 1 0 0,0-1 0 0 0,0 0 0 0 0,1 1 0 0 0,0 0-1 0 0,1-1 1 0 0,0 1 0 0 0,0 0 0 0 0,2 9-36 0 0,1-16 18 0 0,1 0 0 0 0,0 0 1 0 0,0 0-1 0 0,0 0 0 0 0,1-1 0 0 0,-1 1 1 0 0,0-1-1 0 0,1 0 0 0 0,0 0 0 0 0,-1 0 1 0 0,1 0-1 0 0,0-1 0 0 0,0 1 0 0 0,0-1 1 0 0,0 0-1 0 0,0 0 0 0 0,1-1 0 0 0,-1 1 1 0 0,0-1-1 0 0,0 0 0 0 0,0 0 0 0 0,1 0 1 0 0,-1-1-1 0 0,0 0 0 0 0,0 1 1 0 0,0-1-1 0 0,0-1 0 0 0,0 1 0 0 0,0 0 1 0 0,0-1-1 0 0,0 0 0 0 0,3-2-18 0 0,19-13 118 0 0,0-1-1 0 0,-2-2 1 0 0,0 0-1 0 0,-1-1 1 0 0,-1-2-1 0 0,12-15-117 0 0,-19 22 39 0 0,22-29 13 0 0,-29 34-35 0 0,0 0-1 0 0,1 0 1 0 0,0 1 0 0 0,1 0-1 0 0,0 1 1 0 0,1 0 0 0 0,-1 0 0 0 0,11-4-17 0 0,-20 13 4 0 0,0 0 1 0 0,0 0-1 0 0,1 1 1 0 0,-1-1 0 0 0,0 1-1 0 0,0-1 1 0 0,0 1-1 0 0,1-1 1 0 0,-1 1 0 0 0,0 0-1 0 0,0-1 1 0 0,0 1-1 0 0,0 0 1 0 0,0 0 0 0 0,0 0-1 0 0,0 0 1 0 0,-1 0 0 0 0,1 0-1 0 0,0 0 1 0 0,0 0-1 0 0,-1 0 1 0 0,1 0 0 0 0,-1 0-1 0 0,1 0 1 0 0,-1 1-1 0 0,1-1 1 0 0,-1 0 0 0 0,0 0-1 0 0,1 1 1 0 0,-1-1-1 0 0,0 0 1 0 0,0 0 0 0 0,0 1-1 0 0,0-1 1 0 0,0 0-1 0 0,0 1 1 0 0,-1-1 0 0 0,1 0-1 0 0,0 0 1 0 0,-1 1-1 0 0,1-1 1 0 0,-1 0-5 0 0,2 6 33 0 0,1 66 40 0 0,-2 0 0 0 0,-4 1 0 0 0,-7 26-73 0 0,0 20 17 0 0,-1-5-8 0 0,-5-2-1 0 0,-5 0 1 0 0,-17 44-9 0 0,27-119 2 0 0,-1-1 0 0 0,-2 0 0 0 0,-2-1 0 0 0,-1-1 0 0 0,-19 29-2 0 0,37-64 0 0 0,-3 5 4 0 0,0 1-1 0 0,0-1 1 0 0,-1 0-1 0 0,0 0 1 0 0,0 0-1 0 0,0 0 1 0 0,0 0-1 0 0,-1-1 1 0 0,1 0-1 0 0,-1 0 1 0 0,0 0-1 0 0,-1-1 0 0 0,1 0 1 0 0,0 0-1 0 0,-2 0-3 0 0,5-4-6 0 0,-1-1 1 0 0,1 0-1 0 0,0 0 0 0 0,0 0 0 0 0,0 0 0 0 0,0 0 0 0 0,0-1 0 0 0,0 1 0 0 0,1 0 1 0 0,-1-1-1 0 0,1 1 0 0 0,0-1 0 0 0,-1 0 0 0 0,1 0 0 0 0,1 1 0 0 0,-1-1 0 0 0,0 0 1 0 0,1 0-1 0 0,-1 0 0 0 0,1 0 0 0 0,0 0 0 0 0,0 0 0 0 0,0 1 0 0 0,0-1 0 0 0,1 0 1 0 0,-1 0-1 0 0,1 0 6 0 0,-2-8-11 0 0,1-44 39 0 0,2-1-1 0 0,3 1 1 0 0,2 0-1 0 0,2 0 1 0 0,3 1-1 0 0,2 1 1 0 0,3 0-1 0 0,1 1 1 0 0,20-35-28 0 0,-16 35-25 0 0,3 2 0 0 0,2 1 0 0 0,30-40 25 0 0,-4 30-932 0 0,-50 58 623 0 0,-2 1-3053 0 0,-1 0-3515 0 0,0 0 6848 0 0,0 0-10421 0 0</inkml:trace>
  <inkml:trace contextRef="#ctx0" brushRef="#br0" timeOffset="1787.36">2436 973 5545 0 0,'0'0'1282'0'0,"0"0"-293"0"0,0 0 200 0 0,0 0 351 0 0,0 0 171 0 0,0 0-101 0 0,0 0-298 0 0,0 0-293 0 0,0 0-228 0 0,0 0-153 0 0,0 0-109 0 0,0 0-97 0 0,23-31-59 0 0,74-98-30 0 0,-24-2 682 0 0,11-30-211 0 0,-83 160-770 0 0,-1 1 21 0 0,0 0-5 0 0,0 5-50 0 0,-41 156-224 0 0,32-22 9 0 0,9-135 208 0 0,1-1 1 0 0,-1 1-1 0 0,1 0 0 0 0,0-1 1 0 0,0 1-1 0 0,0-1 1 0 0,0 1-1 0 0,0-1 0 0 0,1 0 1 0 0,0 1-1 0 0,0-1 1 0 0,-1 0-1 0 0,2 0 0 0 0,-1 0 1 0 0,0-1-1 0 0,1 1 1 0 0,-1 0-1 0 0,1-1 0 0 0,0 1 1 0 0,0-1-1 0 0,0 0 0 0 0,0 0 1 0 0,0 0-1 0 0,0-1 1 0 0,1 1-1 0 0,-1-1 0 0 0,0 0 1 0 0,1 1-1 0 0,-1-1 1 0 0,1-1-1 0 0,0 1 0 0 0,-1-1 1 0 0,1 1-4 0 0,2-2 78 0 0,-1 1-1 0 0,0-1 1 0 0,0 0 0 0 0,1-1-1 0 0,-1 1 1 0 0,0-1 0 0 0,0 0-1 0 0,-1 0 1 0 0,1-1 0 0 0,0 1 0 0 0,-1-1-1 0 0,1 0 1 0 0,-1 0 0 0 0,0-1-1 0 0,0 1 1 0 0,0-1 0 0 0,-1 0-1 0 0,1 0 1 0 0,2-4-78 0 0,7-9 112 0 0,0-1 1 0 0,-1 0-1 0 0,-2 0 0 0 0,1-2 1 0 0,-2 1-1 0 0,-1-1 0 0 0,0 0 0 0 0,-2-1 1 0 0,0 0-1 0 0,-1 0 0 0 0,-1 0 1 0 0,-1 0-1 0 0,-1-1 0 0 0,-1 1 1 0 0,-2-22-114 0 0,-12 19-1333 0 0,4 21-1918 0 0,-1 5-3492 0 0,4 1-4580 0 0</inkml:trace>
  <inkml:trace contextRef="#ctx0" brushRef="#br0" timeOffset="5804.932">6449 741 0 0 0,'0'0'870'0'0,"0"0"251"0"0,0 0 247 0 0,0 0 231 0 0,0 0 190 0 0,0 0 4 0 0,0 0-206 0 0,0 0-329 0 0,0 0-307 0 0,0 0-118 0 0,0 0 68 0 0,0 0 139 0 0,0 0 93 0 0,9 2-30 0 0,35 3-43 0 0,0-2 1 0 0,0-2-1 0 0,0-1 0 0 0,0-3 0 0 0,24-5-1060 0 0,21 1-1742 0 0,-2 3-3433 0 0,-80 4-3473 0 0</inkml:trace>
  <inkml:trace contextRef="#ctx0" brushRef="#br0" timeOffset="6455.841">7671 491 2761 0 0,'0'0'1705'0'0,"0"0"-196"0"0,0 0 78 0 0,0 0 240 0 0,0 0 145 0 0,0 0-59 0 0,0 0-269 0 0,0 0-347 0 0,0 0-304 0 0,0 0-225 0 0,0 0-167 0 0,-34 8-111 0 0,-108 28-62 0 0,-5 16 1624 0 0,145-52-2029 0 0,1 0 0 0 0,0 0-1 0 0,-1 1 1 0 0,1-1 0 0 0,0 0 0 0 0,-1 1-1 0 0,1-1 1 0 0,0 1 0 0 0,0-1 0 0 0,-1 1-1 0 0,1 0 1 0 0,0 0 0 0 0,0-1 0 0 0,0 1-1 0 0,0 0 1 0 0,0 0 0 0 0,0 0-1 0 0,0 0 1 0 0,0 0 0 0 0,0 0 0 0 0,0 0-1 0 0,1 1 1 0 0,-1-1 0 0 0,0 0 0 0 0,1 0-1 0 0,-1 0 1 0 0,1 1 0 0 0,-1-1 0 0 0,1 0-1 0 0,0 1 1 0 0,0-1 0 0 0,-1 1-1 0 0,1-1 1 0 0,0 0 0 0 0,0 1 0 0 0,0-1-1 0 0,0 0 1 0 0,1 1 0 0 0,-1-1 0 0 0,0 0-1 0 0,1 1 1 0 0,-1-1 0 0 0,1 1-23 0 0,4 6 35 0 0,1-1 1 0 0,0 0-1 0 0,0 0 1 0 0,0-1-1 0 0,1 1 0 0 0,0-1 1 0 0,0-1-1 0 0,1 0 1 0 0,0 0-1 0 0,4 2-35 0 0,24 18 123 0 0,-25-16-83 0 0,-3-5 1 0 0,-1 1-1 0 0,0 0 1 0 0,0 0-1 0 0,-1 1 1 0 0,0-1-1 0 0,0 2 1 0 0,0-1 0 0 0,-1 1-1 0 0,1-1 1 0 0,-2 2-1 0 0,1-1 1 0 0,-1 0-1 0 0,0 1 1 0 0,0 0 0 0 0,-1 0-1 0 0,0 0 1 0 0,0 2-41 0 0,-2-5 47 0 0,0-1-1 0 0,0 1 1 0 0,0 0 0 0 0,-1-1 0 0 0,1 1-1 0 0,-1 0 1 0 0,0-1 0 0 0,0 1 0 0 0,-1 0-1 0 0,0 0 1 0 0,1-1 0 0 0,-2 1 0 0 0,1-1-1 0 0,0 1 1 0 0,-1-1 0 0 0,0 1 0 0 0,0-1 0 0 0,0 0-1 0 0,-1 0 1 0 0,1 0 0 0 0,-1 0 0 0 0,0 0-1 0 0,0-1 1 0 0,0 1 0 0 0,-1-1 0 0 0,1 0-1 0 0,-1 0 1 0 0,0 0 0 0 0,0 0-47 0 0,-13 8-1 0 0,0-1 0 0 0,-1-1-1 0 0,0-1 1 0 0,-1 0 0 0 0,0-1 0 0 0,0-1-1 0 0,-1-1 1 0 0,1 0 0 0 0,-1-2 0 0 0,0 0-1 0 0,0-1 1 0 0,0-1 0 0 0,-13-2 1 0 0,30 1-115 0 0,1 0 1 0 0,0-1-1 0 0,-1 1 1 0 0,1-1-1 0 0,0 0 0 0 0,-1 1 1 0 0,1-1-1 0 0,0 0 0 0 0,0 0 1 0 0,0-1-1 0 0,0 1 1 0 0,0 0-1 0 0,0-1 0 0 0,0 1 1 0 0,0-1-1 0 0,1 1 0 0 0,-1-1 1 0 0,0 0-1 0 0,1 0 1 0 0,0 0-1 0 0,-1 0 0 0 0,1 0 1 0 0,0 0-1 0 0,0 0 0 0 0,0 0 1 0 0,0-1-1 0 0,0 1 1 0 0,1 0-1 0 0,-1 0 0 0 0,1-2 115 0 0,2-20-4482 0 0,12 1-3636 0 0,-5 15-915 0 0</inkml:trace>
  <inkml:trace contextRef="#ctx0" brushRef="#br0" timeOffset="11977.676">8321 675 0 0 0,'0'0'1124'0'0,"0"0"262"0"0,0 0 162 0 0,0 0 99 0 0,0 0 22 0 0,0 0-146 0 0,7-16 3451 0 0,-33-2-816 0 0,-64 19-3243 0 0,60 8-832 0 0,0 1 1 0 0,0 1-1 0 0,2 2 0 0 0,-1 1 0 0 0,2 1 1 0 0,0 1-1 0 0,1 2 0 0 0,0 0 1 0 0,-18 19-84 0 0,41-34 3 0 0,1 0 1 0 0,-1 0 0 0 0,1 0 0 0 0,0 0 0 0 0,0 0 0 0 0,0 0-1 0 0,0 1 1 0 0,0-1 0 0 0,1 1 0 0 0,-1 0 0 0 0,1-1 0 0 0,0 1 0 0 0,0 0-1 0 0,1 0 1 0 0,-1 0 0 0 0,1-1 0 0 0,0 1 0 0 0,0 0 0 0 0,0 0-1 0 0,0 0 1 0 0,1 0 0 0 0,-1 0 0 0 0,1-1 0 0 0,0 1 0 0 0,0 0-1 0 0,1 0 1 0 0,-1-1 0 0 0,1 1 0 0 0,-1-1 0 0 0,1 1 0 0 0,0-1 0 0 0,1 0-1 0 0,-1 0 1 0 0,3 3-4 0 0,0-2 38 0 0,-1 1-1 0 0,1-1 1 0 0,0 0 0 0 0,1 0-1 0 0,-1 0 1 0 0,1-1-1 0 0,-1 0 1 0 0,1 0-1 0 0,0 0 1 0 0,0-1 0 0 0,0 0-1 0 0,1 0 1 0 0,-1-1-1 0 0,0 1 1 0 0,1-1-1 0 0,-1-1 1 0 0,2 1-38 0 0,4-1 77 0 0,-3 1-8 0 0,0-1 0 0 0,0 0 0 0 0,0 0 0 0 0,0-1 0 0 0,0 0 0 0 0,0-1 0 0 0,-1 0 0 0 0,1 0 1 0 0,0-1-1 0 0,-1 0 0 0 0,0 0 0 0 0,0-1 0 0 0,5-3-69 0 0,9-9 93 0 0,0-2-1 0 0,-1 0 1 0 0,-1-1 0 0 0,-1-1 0 0 0,-1-1-1 0 0,-1-1 1 0 0,0 0 0 0 0,-2-1 0 0 0,-1-1-1 0 0,0 0 1 0 0,1-9-93 0 0,30-52 132 0 0,-55 120 382 0 0,-3 7-237 0 0,-33 88 224 0 0,-94 277-289 0 0,104-278-219 0 0,-40 99 48 0 0,10-95-12 0 0,58-85-126 0 0,36-48 232 0 0,60-65 141 0 0,3 8-240 0 0,-53 29-31 0 0,-39-21 420 0 0,-7 38-408 0 0,-1 0 1 0 0,0 1-1 0 0,-1 0 0 0 0,0 0 0 0 0,0 1 0 0 0,-1 0 0 0 0,0 1 0 0 0,-1 0 0 0 0,0 0 1 0 0,0 2-1 0 0,-1-1 0 0 0,-10-2-17 0 0,-26-18 30 0 0,-83-47 20 0 0,132 74-52 0 0,-1 0 1 0 0,1-1 0 0 0,-1 1 0 0 0,1-1-1 0 0,0 1 1 0 0,-1 0 0 0 0,1-1 0 0 0,0 1-1 0 0,-1-1 1 0 0,1 1 0 0 0,0-1 0 0 0,0 1-1 0 0,0-1 1 0 0,-1 1 0 0 0,1-1 0 0 0,0 1-1 0 0,0-1 1 0 0,0 1 0 0 0,0-1 0 0 0,0 0-1 0 0,0 1 1 0 0,0-1 0 0 0,0 1-1 0 0,0-1 1 0 0,0 1 0 0 0,0-1 0 0 0,0 1-1 0 0,0-1 1 0 0,1 1 0 0 0,-1-1 0 0 0,0 1-1 0 0,0-1 1 0 0,1 1 0 0 0,-1-1 0 0 0,0 1-1 0 0,1-1 1 0 0,-1 1 0 0 0,0 0 0 0 0,1-1-1 0 0,-1 1 1 0 0,0-1 0 0 0,1 1 0 0 0,-1 0-1 0 0,1 0 1 0 0,-1-1 0 0 0,1 1 0 0 0,-1 0-1 0 0,1 0 1 0 0,-1-1 0 0 0,1 1-1 0 0,-1 0 1 0 0,1 0 0 0 0,-1 0 0 0 0,1 0-1 0 0,-1 0 1 0 0,1 0 0 0 0,-1 0 0 0 0,1 0-1 0 0,0 0 1 0 0,-1 0 0 0 0,1 0 0 0 0,-1 0-1 0 0,1 0 1 0 0,-1 0 0 0 0,1 1 1 0 0,1-2-4 0 0,217-36 311 0 0,-94 23-194 0 0,-59 6-202 0 0,-66 8 14 0 0,0 0-34 0 0,0 0-70 0 0,-13-4-3371 0 0,11 3 2674 0 0,-4-1-753 0 0,1 2-4533 0 0,2 0-5086 0 0</inkml:trace>
  <inkml:trace contextRef="#ctx0" brushRef="#br0" timeOffset="12409.735">8542 829 1448 0 0,'0'0'2155'0'0,"0"0"-425"0"0,0 0-160 0 0,0 0 87 0 0,0 0 101 0 0,0 0-72 0 0,0 0-270 0 0,0 0-381 0 0,0 0-304 0 0,0 0-163 0 0,0 0-65 0 0,0 0-23 0 0,0 0-23 0 0,2 13 1137 0 0,-3 24-591 0 0,0-22-863 0 0,0 0 1 0 0,1-1-1 0 0,1 1 0 0 0,0 0 0 0 0,1-1 0 0 0,0 1 1 0 0,1-1-1 0 0,1 1 0 0 0,0-1 0 0 0,1-1 1 0 0,1 1-1 0 0,2 3-140 0 0,-6-14 77 0 0,1 0 1 0 0,1-1-1 0 0,-1 1 1 0 0,0 0-1 0 0,0-1 1 0 0,1 0-1 0 0,0 0 0 0 0,-1 0 1 0 0,1 0-1 0 0,0-1 1 0 0,0 1-1 0 0,0-1 1 0 0,0 0-1 0 0,0 0 1 0 0,0 0-1 0 0,0-1 1 0 0,0 0-1 0 0,0 0 0 0 0,1 0 1 0 0,-1 0-1 0 0,0 0 1 0 0,0-1-1 0 0,0 0 1 0 0,0 1-1 0 0,0-2 1 0 0,0 1-1 0 0,0 0 0 0 0,0-1 1 0 0,0 0-1 0 0,-1 0 1 0 0,1 0-1 0 0,-1 0 1 0 0,1-1-1 0 0,-1 1 1 0 0,0-1-1 0 0,0 0 0 0 0,0 0 1 0 0,0 0-1 0 0,0 0 1 0 0,-1 0-1 0 0,1-1-77 0 0,12-13 183 0 0,0-1-1 0 0,0-1 0 0 0,-2 0 1 0 0,0-1-1 0 0,-1-1 0 0 0,-2 0 1 0 0,9-20-183 0 0,4-9-84 0 0,-13 1-1562 0 0,-10 49 774 0 0,0 0-497 0 0,-1 0-2024 0 0,1 0 819 0 0,-1 0-3014 0 0,1 0-4812 0 0</inkml:trace>
  <inkml:trace contextRef="#ctx0" brushRef="#br0" timeOffset="13268.864">9380 671 4041 0 0,'0'0'1978'0'0,"0"0"-537"0"0,0 0-208 0 0,0 0 109 0 0,0 0 28 0 0,0 0-56 0 0,0 0-63 0 0,0 0-166 0 0,0 0-163 0 0,0 0-121 0 0,0 0-97 0 0,0 0-57 0 0,0 0-27 0 0,-25 10-38 0 0,-77 31-51 0 0,93-38-467 0 0,-1-1 0 0 0,0 2 0 0 0,1 0 1 0 0,0 0-1 0 0,0 0 0 0 0,0 1 0 0 0,0 1 0 0 0,1-1 1 0 0,0 1-1 0 0,0 1 0 0 0,0 0 0 0 0,1 0 1 0 0,0 0-1 0 0,1 1 0 0 0,-1 0 0 0 0,1 0 1 0 0,1 0-1 0 0,0 1 0 0 0,0 0 0 0 0,1 0 1 0 0,0 1-1 0 0,0-1 0 0 0,1 1 0 0 0,0-1 0 0 0,1 1 1 0 0,0 0-1 0 0,1 0 0 0 0,0 0 0 0 0,0 0 1 0 0,1 3-65 0 0,0-10 12 0 0,0 0 0 0 0,1 0 1 0 0,-1-1-1 0 0,1 1 1 0 0,-1 0-1 0 0,1-1 0 0 0,0 1 1 0 0,0 0-1 0 0,0-1 0 0 0,0 1 1 0 0,1-1-1 0 0,-1 0 0 0 0,1 1 1 0 0,0-1-1 0 0,-1 0 1 0 0,1 0-1 0 0,0 0 0 0 0,0 0 1 0 0,0 0-1 0 0,0-1 0 0 0,1 1 1 0 0,-1 0-1 0 0,0-1 1 0 0,1 0-1 0 0,-1 0 0 0 0,1 1 1 0 0,-1-2-1 0 0,1 1 0 0 0,0 0 1 0 0,-1 0-1 0 0,1-1 1 0 0,0 1-1 0 0,0-1 0 0 0,2 0-12 0 0,3 1 73 0 0,1-1-1 0 0,-1 0 1 0 0,0 0 0 0 0,1 0-1 0 0,-1-1 1 0 0,0-1-1 0 0,0 1 1 0 0,0-1-1 0 0,0-1 1 0 0,0 1 0 0 0,1-2-73 0 0,17-8 79 0 0,-2-1 1 0 0,0-2 0 0 0,0 0 0 0 0,-2-1 0 0 0,0-2-1 0 0,-1 0 1 0 0,0-1 0 0 0,-2-1 0 0 0,0-1 0 0 0,-2 0-1 0 0,0-2 1 0 0,7-12-80 0 0,-25 35-8 0 0,1 0-1 0 0,-1 0 1 0 0,1 0-1 0 0,-1-1 1 0 0,1 1-1 0 0,0 0 1 0 0,-1 0-1 0 0,1 0 1 0 0,-1 0-1 0 0,1-1 1 0 0,0 1-1 0 0,-1 0 1 0 0,1 0 0 0 0,0-1-1 0 0,-1 1 1 0 0,1 0-1 0 0,0-1 1 0 0,-1 1-1 0 0,1 0 1 0 0,0-1-1 0 0,-1 1 1 0 0,1 0-1 0 0,0-1 1 0 0,0 1-1 0 0,0-1 1 0 0,-1 1-1 0 0,1 0 1 0 0,0-1 0 0 0,0 1-1 0 0,0-1 1 0 0,0 1-1 0 0,0-1 1 0 0,0 1-1 0 0,0 0 1 0 0,0-1-1 0 0,0 1 1 0 0,0-1-1 0 0,0 1 1 0 0,0-1-1 0 0,0 1 1 0 0,0-1-1 0 0,0 1 1 0 0,1 0 0 0 0,-1-1-1 0 0,0 1 1 0 0,0-1-1 0 0,0 1 1 0 0,1 0-1 0 0,-1-1 1 0 0,0 1-1 0 0,0 0 1 0 0,1-1-1 0 0,-1 1 1 0 0,1 0 8 0 0,-35 22-504 0 0,28-16 474 0 0,0 0 0 0 0,0 1 0 0 0,0 0 0 0 0,1 0 0 0 0,0 0 0 0 0,0 0 0 0 0,1 1 0 0 0,0 0 0 0 0,1 0 0 0 0,-1 0 0 0 0,1 0 0 0 0,1 1 0 0 0,0-1 0 0 0,0 1 0 0 0,1-1 0 0 0,0 1 0 0 0,0 0 30 0 0,1-6-5 0 0,1 0 0 0 0,-1-1 0 0 0,1 1-1 0 0,0-1 1 0 0,0 1 0 0 0,0-1 0 0 0,0 1 0 0 0,0-1 0 0 0,1 0 0 0 0,-1 0-1 0 0,1 1 1 0 0,-1-1 0 0 0,1 0 0 0 0,0 0 0 0 0,0-1 0 0 0,0 1-1 0 0,0 0 1 0 0,0-1 0 0 0,0 1 0 0 0,0-1 0 0 0,0 1 0 0 0,1-1-1 0 0,-1 0 1 0 0,1 0 0 0 0,-1 0 0 0 0,1 0 0 0 0,-1-1 0 0 0,1 1-1 0 0,0-1 1 0 0,-1 1 0 0 0,2-1 5 0 0,86 5 290 0 0,-75-9-217 0 0,0 0 1 0 0,1 0 0 0 0,-1-2 0 0 0,-1 0-1 0 0,1 0 1 0 0,-1-2 0 0 0,-1 1 0 0 0,1-2 0 0 0,-1 0-1 0 0,-1-1 1 0 0,1 0 0 0 0,8-10-74 0 0,-10 10 27 0 0,0 0 0 0 0,-1-1 0 0 0,0-1 0 0 0,-1 1 0 0 0,0-2 0 0 0,0 1 0 0 0,-2-1 0 0 0,0 0 0 0 0,0-1 0 0 0,-1 0 0 0 0,-1 0-1 0 0,0 0 1 0 0,-1-1 0 0 0,0 1 0 0 0,-2-1 0 0 0,1 0 0 0 0,-2 0 0 0 0,0 0 0 0 0,-1-4-27 0 0,-1 16-15 0 0,1 0 0 0 0,-1 0 0 0 0,0 0 0 0 0,0 0 0 0 0,-1 0 1 0 0,1 0-1 0 0,-1 0 0 0 0,0 0 0 0 0,1 0 0 0 0,-1 1 0 0 0,0-1 0 0 0,-1 1 0 0 0,1-1 0 0 0,0 1 0 0 0,-1 0 0 0 0,1 0 0 0 0,-1 0 0 0 0,0 0 0 0 0,0 0 0 0 0,1 1 0 0 0,-1-1 1 0 0,0 1-1 0 0,-1 0 0 0 0,1 0 0 0 0,0 0 0 0 0,0 0 0 0 0,0 0 0 0 0,0 1 0 0 0,-1-1 0 0 0,1 1 0 0 0,0 0 0 0 0,-1 0 0 0 0,1 0 0 0 0,0 1 0 0 0,0-1 0 0 0,-1 1 0 0 0,1 0 1 0 0,0 0-1 0 0,0 0 0 0 0,0 0 0 0 0,0 0 0 0 0,0 1 0 0 0,0-1 0 0 0,0 1 0 0 0,-1 1 15 0 0,2-2-13 0 0,-3 1-5 0 0,0 0-1 0 0,0 1 1 0 0,0 0 0 0 0,1 0 0 0 0,-1 0 0 0 0,1 0 0 0 0,0 0-1 0 0,0 1 1 0 0,0 0 0 0 0,0 0 0 0 0,1 0 0 0 0,-1 0 0 0 0,1 1-1 0 0,0-1 1 0 0,0 1 0 0 0,1 0 0 0 0,0 0 0 0 0,-1 0 0 0 0,2 0-1 0 0,-1 0 1 0 0,0 2 18 0 0,4-4 3 0 0,0 0 0 0 0,0 0 0 0 0,1 1 0 0 0,-1-1 0 0 0,1 0-1 0 0,0-1 1 0 0,-1 1 0 0 0,1 0 0 0 0,0-1 0 0 0,1 0 0 0 0,-1 0 0 0 0,0 0 0 0 0,1 0 0 0 0,-1 0-1 0 0,1-1 1 0 0,-1 1 0 0 0,1-1 0 0 0,0 0 0 0 0,0 0 0 0 0,0 0 0 0 0,-1-1 0 0 0,1 1-1 0 0,0-1 1 0 0,0 0 0 0 0,0 0 0 0 0,0 0 0 0 0,0-1 0 0 0,0 0-3 0 0,4 2 23 0 0,202 0 584 0 0,-208 0-576 0 0,0 1-1 0 0,0-1 0 0 0,-1 1 1 0 0,1-1-1 0 0,-1 1 1 0 0,1 0-1 0 0,-1 0 1 0 0,0-1-1 0 0,1 1 1 0 0,-1 0-1 0 0,0 1 0 0 0,0-1 1 0 0,0 0-1 0 0,-1 0 1 0 0,1 0-1 0 0,0 0 1 0 0,-1 1-1 0 0,1-1 1 0 0,-1 0-1 0 0,0 0 1 0 0,0 1-1 0 0,0-1 0 0 0,0 0 1 0 0,0 1-1 0 0,-1-1 1 0 0,1 0-1 0 0,-1 0 1 0 0,1 1-1 0 0,-1-1 1 0 0,0 0-1 0 0,0 0 1 0 0,0 0-1 0 0,0 0 0 0 0,0 0 1 0 0,0 0-1 0 0,-1 0 1 0 0,1 0-1 0 0,-1 0-30 0 0,-3 14 29 0 0,3-6-81 0 0,0 0 1 0 0,1 1 0 0 0,0-1 0 0 0,1 0 0 0 0,0 1 0 0 0,0-1-1 0 0,1 1 1 0 0,0-1 0 0 0,1 0 0 0 0,0 0 0 0 0,1 0-1 0 0,0 0 1 0 0,4 8 51 0 0,0-1-206 0 0,-6-14 114 0 0,0-1-1 0 0,0 1 1 0 0,0 0 0 0 0,0-1 0 0 0,0 1 0 0 0,0 0 0 0 0,1-1 0 0 0,-1 1 0 0 0,1-1 0 0 0,-1 0 0 0 0,1 1 0 0 0,0-1 0 0 0,0 0 0 0 0,0 0 0 0 0,1 0 0 0 0,-1-1 0 0 0,0 1 0 0 0,1 0 0 0 0,-1-1 0 0 0,1 1 0 0 0,-1-1 0 0 0,1 0 0 0 0,0 0 0 0 0,-1 0 0 0 0,1 0 0 0 0,0-1 0 0 0,0 1 0 0 0,2-1 92 0 0,41-11-4359 0 0,-19-7-5392 0 0,-17 11 2459 0 0</inkml:trace>
  <inkml:trace contextRef="#ctx0" brushRef="#br0" timeOffset="14143.537">10313 653 0 0 0,'0'0'1142'0'0,"0"0"290"0"0,0 0 114 0 0,0 0-54 0 0,0 0-149 0 0,0 0-139 0 0,0 0-93 0 0,0 0 1 0 0,0 0 15 0 0,0 0-21 0 0,0 0-49 0 0,0 24-133 0 0,1 75-131 0 0,-1-98-770 0 0,-1 0 1 0 0,1-1-1 0 0,0 1 1 0 0,-1 0 0 0 0,1 0-1 0 0,0 0 1 0 0,0-1-1 0 0,-1 1 1 0 0,1 0 0 0 0,0 0-1 0 0,0 0 1 0 0,0 0-1 0 0,0 0 1 0 0,0-1 0 0 0,0 1-1 0 0,0 0 1 0 0,0 0-1 0 0,1 0 1 0 0,-1 0 0 0 0,0 0-1 0 0,0-1 1 0 0,1 1-1 0 0,-1 0 1 0 0,1 0 0 0 0,-1-1-1 0 0,0 1 1 0 0,1 0-1 0 0,-1 0 1 0 0,1-1 0 0 0,0 1-1 0 0,-1 0 1 0 0,1-1 0 0 0,0 1-1 0 0,-1-1 1 0 0,1 1-1 0 0,0-1 1 0 0,-1 1 0 0 0,1-1-1 0 0,0 0 1 0 0,0 1-1 0 0,0-1 1 0 0,-1 0 0 0 0,1 0-1 0 0,0 1 1 0 0,0-1-1 0 0,0 0 1 0 0,0 0 0 0 0,0 0-1 0 0,0 0-23 0 0,3 0 184 0 0,10 1 151 0 0,1 0 0 0 0,-1 0 0 0 0,1-2-1 0 0,-1 0 1 0 0,1 0 0 0 0,-1-2 0 0 0,1 0 0 0 0,-1 0 0 0 0,0-1 0 0 0,0-1 0 0 0,-1 0 0 0 0,1-1 0 0 0,-1-1-1 0 0,0 0 1 0 0,-1 0 0 0 0,0-1 0 0 0,7-7-335 0 0,-15 13 45 0 0,-1-1-1 0 0,1 0 1 0 0,-1-1 0 0 0,0 1-1 0 0,0 0 1 0 0,0-1 0 0 0,0 0-1 0 0,-1 0 1 0 0,1 0-1 0 0,-1 0 1 0 0,0 0 0 0 0,0 0-1 0 0,-1 0 1 0 0,1-1 0 0 0,-1 1-1 0 0,0 0 1 0 0,0-1-1 0 0,-1 0 1 0 0,1 1 0 0 0,-1-1-1 0 0,0 1 1 0 0,0-1 0 0 0,0 1-1 0 0,-1-1 1 0 0,0 1-1 0 0,0-1 1 0 0,0 1 0 0 0,-1-4-45 0 0,-3 6-27 0 0,0 0 0 0 0,0 0 1 0 0,0 0-1 0 0,0 1 0 0 0,0 0 1 0 0,0 0-1 0 0,-1 0 0 0 0,1 0 1 0 0,0 1-1 0 0,0 0 0 0 0,-1 0 1 0 0,1 1-1 0 0,0-1 0 0 0,0 1 1 0 0,0 0-1 0 0,0 1 0 0 0,0-1 1 0 0,0 1-1 0 0,0 0 0 0 0,0 0 1 0 0,0 1-1 0 0,-4 2 27 0 0,-5 1-87 0 0,0 0 0 0 0,1 1 0 0 0,-1 1-1 0 0,1 0 1 0 0,1 1 0 0 0,-1 0 0 0 0,2 1 0 0 0,-1 0 0 0 0,1 1 0 0 0,1 0 0 0 0,0 0 0 0 0,0 1 0 0 0,2 1-1 0 0,-1 0 1 0 0,1 0 0 0 0,1 0 0 0 0,1 1 0 0 0,0 0 0 0 0,0 1 0 0 0,2-1 0 0 0,-1 1 0 0 0,-1 15 87 0 0,7-28-6 0 0,-1 1 1 0 0,1-1 0 0 0,-1 0-1 0 0,1 1 1 0 0,0-1 0 0 0,0 0-1 0 0,0 0 1 0 0,0 0 0 0 0,0 0-1 0 0,1 0 1 0 0,-1 0 0 0 0,1 0-1 0 0,-1 0 1 0 0,1 0 0 0 0,0-1-1 0 0,0 1 1 0 0,-1-1 0 0 0,1 1-1 0 0,0-1 1 0 0,0 0 0 0 0,1 1-1 0 0,-1-1 1 0 0,0 0 0 0 0,0 0-1 0 0,0-1 1 0 0,1 1 0 0 0,-1 0-1 0 0,0-1 1 0 0,2 1 5 0 0,75 9 24 0 0,-32-11-440 0 0,-1-2 1 0 0,1-2-1 0 0,-1-3 0 0 0,0-1 1 0 0,-1-2-1 0 0,0-2 1 0 0,-1-3-1 0 0,30-14 416 0 0,-9 3-1556 0 0,-38 14-986 0 0,1 0-1 0 0,-2-2 1 0 0,0-1 0 0 0,-1-1 0 0 0,9-9 2542 0 0,24-34-3102 0 0,-39 15 5065 0 0,-18 43-1687 0 0,-1 0-1 0 0,0 0 1 0 0,0 0-1 0 0,0 0 0 0 0,0 0 1 0 0,0 0-1 0 0,0 0 0 0 0,-1 0 1 0 0,1 0-1 0 0,0 0 0 0 0,-1 0 1 0 0,0 1-1 0 0,1-1 1 0 0,-1 0-1 0 0,0 0 0 0 0,0 0 1 0 0,0 1-1 0 0,0-1 0 0 0,0 1 1 0 0,-1-1-1 0 0,1 1 0 0 0,0-1 1 0 0,-1 1-1 0 0,1 0 1 0 0,-1-1-1 0 0,1 1 0 0 0,-1 0 1 0 0,0 0-1 0 0,1 0 0 0 0,-1 0 1 0 0,0 0-1 0 0,0 1 0 0 0,0-1 1 0 0,0 1-1 0 0,0-1-275 0 0,-7 0 374 0 0,-1-1-1 0 0,1 2 0 0 0,-1 0 1 0 0,1 0-1 0 0,-1 0 0 0 0,1 1 1 0 0,-1 1-1 0 0,1 0 0 0 0,0 0 1 0 0,0 1-1 0 0,0 0 1 0 0,0 0-1 0 0,0 1 0 0 0,0 0 1 0 0,1 1-1 0 0,0 0 0 0 0,0 0 1 0 0,0 0-1 0 0,-5 6-373 0 0,-122 135 639 0 0,131-142-645 0 0,1-1 0 0 0,0 1 0 0 0,0 0 0 0 0,0 0 0 0 0,1 0 0 0 0,0 1 0 0 0,-1-1 0 0 0,1 1 0 0 0,1-1 0 0 0,-1 1 1 0 0,1 0-1 0 0,-1-1 0 0 0,2 1 0 0 0,-1 0 0 0 0,0 0 0 0 0,1 0 0 0 0,0 0 0 0 0,0 0 0 0 0,0-1 0 0 0,1 1 0 0 0,-1 0 1 0 0,1 0-1 0 0,1 0 0 0 0,-1-1 0 0 0,1 1 0 0 0,-1 0 0 0 0,1-1 0 0 0,0 1 0 0 0,1-1 0 0 0,-1 0 0 0 0,1 0 0 0 0,0 0 0 0 0,0 0 1 0 0,0 0-1 0 0,1-1 0 0 0,-1 1 0 0 0,1-1 6 0 0,11 4 151 0 0,0 0 0 0 0,1-2 0 0 0,0 0 0 0 0,0 0 0 0 0,0-1 0 0 0,0-1 1 0 0,1-1-1 0 0,-1 0 0 0 0,1-2 0 0 0,-1 1 0 0 0,1-2 0 0 0,0 0 0 0 0,-1-1 0 0 0,0-1 0 0 0,1-1 1 0 0,-1 0-1 0 0,0-1 0 0 0,-1 0 0 0 0,1-1 0 0 0,-1-1 0 0 0,0-1 0 0 0,-1 0 0 0 0,11-9-151 0 0,33-17 309 0 0,-3-4 0 0 0,-1-1 1 0 0,-1-3-1 0 0,-3-2 0 0 0,-2-3 0 0 0,-2-1 0 0 0,-1-2 0 0 0,-3-3 0 0 0,12-23-309 0 0,-44 64-25 0 0,-1-1-1 0 0,-1 0 1 0 0,0-1-1 0 0,-1 0 1 0 0,-1 0-1 0 0,0-1 1 0 0,-1 1-1 0 0,0-1 1 0 0,-1-1-1 0 0,-1 1 1 0 0,0 0-1 0 0,-1-1 1 0 0,-1 1 0 0 0,0-1-1 0 0,-1 0 1 0 0,-1 1-1 0 0,-1-1 1 0 0,0 1-1 0 0,-1-1 1 0 0,-2-7 25 0 0,1 16-17 0 0,0 1 1 0 0,1 0-1 0 0,-2 0 0 0 0,1 1 1 0 0,-1-1-1 0 0,0 1 1 0 0,0 0-1 0 0,0 0 0 0 0,-1 1 1 0 0,0-1-1 0 0,0 1 1 0 0,0 1-1 0 0,0-1 0 0 0,0 1 1 0 0,-1 0-1 0 0,0 0 1 0 0,1 1-1 0 0,-1 0 0 0 0,0 0 1 0 0,0 1-1 0 0,0-1 0 0 0,0 2 1 0 0,-1-1-1 0 0,1 1 1 0 0,0 0-1 0 0,-5 1 17 0 0,-4 0 3 0 0,-1 1-1 0 0,1 1 1 0 0,0 1 0 0 0,-1 0-1 0 0,2 1 1 0 0,-1 0-1 0 0,0 2 1 0 0,1-1 0 0 0,0 2-1 0 0,1 0 1 0 0,-1 2-3 0 0,-2 1 6 0 0,1 0-1 0 0,0 1 1 0 0,1 1 0 0 0,1 1 0 0 0,0 0-1 0 0,0 1 1 0 0,2 0 0 0 0,0 1-1 0 0,0 0 1 0 0,2 1 0 0 0,0 0 0 0 0,1 1-1 0 0,1 0 1 0 0,0 0 0 0 0,2 1-1 0 0,0 0 1 0 0,1 0 0 0 0,1 1 0 0 0,1-1-1 0 0,0 1 1 0 0,1 13-6 0 0,2-20 24 0 0,0 1 0 0 0,1-1-1 0 0,1 1 1 0 0,0-1 0 0 0,1 0 0 0 0,0 1-1 0 0,1-1 1 0 0,1-1 0 0 0,0 1 0 0 0,0-1-1 0 0,1 1 1 0 0,1-2 0 0 0,0 1 0 0 0,1-1 0 0 0,0 0-1 0 0,1 0 1 0 0,5 4-24 0 0,18 12 82 0 0,1-2 1 0 0,1-2-1 0 0,1-1 1 0 0,1-1-1 0 0,1-2 0 0 0,0-2 1 0 0,1-1-1 0 0,1-2 0 0 0,1-2 1 0 0,0-2-1 0 0,0-1 1 0 0,1-2-1 0 0,11-1-82 0 0,92 18-636 0 0,-61-10-3641 0 0,-65-11-3545 0 0,-6 1-4634 0 0</inkml:trace>
  <inkml:trace contextRef="#ctx0" brushRef="#br0" timeOffset="15986.847">0 1374 2977 0 0,'0'0'1759'0'0,"0"0"-826"0"0,0 0-533 0 0,0 0-117 0 0,0 0 80 0 0,0 0 193 0 0,0 0 255 0 0,0 0 228 0 0,0 0 137 0 0,0 0 36 0 0,0 0-72 0 0,0 0-139 0 0,0 0-140 0 0,28-13-81 0 0,91-39-54 0 0,-32 30 535 0 0,151 6 1285 0 0,-165 16-2105 0 0,384-14 1161 0 0,-168-12-1090 0 0,364-15 289 0 0,254 12 195 0 0,-413 10-797 0 0,-86 12-67 0 0,864 11-102 0 0,-800 33-20 0 0,-74-19 39 0 0,187-25-150 0 0,283-19 6 0 0,254 33 27 0 0,-369 12 69 0 0,-555-19 3 0 0,480-12 26 0 0,45-46 82 0 0,72-9 45 0 0,-443 60 123 0 0,-288 3 176 0 0,-37 1-333 0 0,-27 3-107 0 0,0 0 8 0 0,0 0 4 0 0,0 0-7 0 0,0 0 10 0 0,0 0 9 0 0,0 0 9 0 0,0 0 14 0 0,0 0 10 0 0,0 0 10 0 0,0 0-8 0 0,0 0-3 0 0,0 0-4 0 0,0 0-15 0 0,0 0-1 0 0,0 0-13 0 0,0 0-21 0 0,0 0-8 0 0,0 0-6 0 0,0 0-18 0 0,0 0-7 0 0,-21 0-1473 0 0,5-2 117 0 0,7 1-949 0 0,0 0-4258 0 0,5 1-4697 0 0</inkml:trace>
  <inkml:trace contextRef="#ctx0" brushRef="#br0" timeOffset="16568.633">12380 424 4881 0 0,'0'0'944'0'0,"0"0"-272"0"0,0 0 82 0 0,0 0 474 0 0,0 0 538 0 0,0 0 240 0 0,0 0-174 0 0,0 0-481 0 0,0 0-536 0 0,0 0-343 0 0,0 0-105 0 0,0 0-26 0 0,0 0 3 0 0,-11 8 4 0 0,-79 43 928 0 0,78-43-511 0 0,20-7-101 0 0,22-9 39 0 0,22-18 25 0 0,-79 30 1994 0 0,-9 17-2282 0 0,36-21-458 0 0,6 7-502 0 0,4 2-1670 0 0,-5-6-5455 0 0,-4-3-3712 0 0</inkml:trace>
  <inkml:trace contextRef="#ctx0" brushRef="#br0" timeOffset="17160.333">12388 678 1272 0 0,'0'0'1441'0'0,"0"0"-9"0"0,0 0 259 0 0,0 0 293 0 0,0 0 179 0 0,0 0-51 0 0,0 0-248 0 0,0 0-346 0 0,0 0-346 0 0,0 0-221 0 0,0 0-130 0 0,0 0-87 0 0,0 0-67 0 0,0 11 729 0 0,-49 18 192 0 0,102-43-540 0 0,-98 25-65 0 0,-15 12-393 0 0,79-20-641 0 0,-54 12-144 0 0,-31 10-1344 0 0,73-24-6804 0 0,-3-1-2635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0,'1'117,"-13"275,-23-77,23-92,-2-166,39-127,-17 52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27.4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 44 0 0 0,'-2'-9'0'0'0,"2"4"0"0"0,16-17 119 0 0,-13 19 1875 0 0,1-1 2896 0 0,-3 6 6875 0 0,-1-1-11497 0 0,-13 14 1106 0 0,-88 73-1214 0 0,4 7-39 0 0,36-47 162 0 0,123-84-291 0 0,82-89 395 0 0,-58 47-266 0 0,-70 71 72 0 0,-21 10 491 0 0,-43 20-694 0 0,-57 62-18 0 0,-1 13 122 0 0,37-39-86 0 0,32-51 247 0 0,16 3-196 0 0,-4 4-14 0 0,-18 3 235 0 0,26-4-190 0 0,17-13-85 0 0,0-1 4 0 0,0 0 5 0 0,0 0-5 0 0,0 0-5 0 0,0 0-16 0 0,0 0-7 0 0,0 0-9 0 0,0 0 4 0 0,0 0 7 0 0,0 0 1 0 0,0 0-4 0 0,34-18-225 0 0,63-32 314 0 0,57-69-45 0 0,-51 33-76 0 0,-57 50 12 0 0,-44 36-852 0 0,0-2 2132 0 0,-2 1-5471 0 0,0 0-4846 0 0,0 1-768 0 0</inkml:trace>
  <inkml:trace contextRef="#ctx0" brushRef="#br0" timeOffset="1753.016">3734 195 0 0 0,'0'0'513'0'0,"0"0"182"0"0,0 0 128 0 0,0 0 101 0 0,1-4-14 0 0,-1 1 145 0 0,-2-14-1404 0 0,-3 13 5319 0 0,-6 3 6670 0 0,17 24-11359 0 0,-2-10-199 0 0,1 0 1 0 0,1 0 0 0 0,-1 0-1 0 0,2-1 1 0 0,0 1-1 0 0,1-2 1 0 0,0 1-1 0 0,0-1 1 0 0,1 0-1 0 0,7 5-82 0 0,42 62 128 0 0,-19-5 238 0 0,7-18-231 0 0,-64-66 1317 0 0,-43-96-1461 0 0,-4-10 66 0 0,40 91 62 0 0,1 9-98 0 0,24 16-10 0 0,0 1 3 0 0,0 0-3 0 0,0 0-16 0 0,5 14-44 0 0,13 16-114 0 0,0 0 63 0 0,82 135 298 0 0,-68-117-132 0 0,-30-41 519 0 0,0-3-2204 0 0,2-4-8334 0 0,-3 0-1174 0 0</inkml:trace>
  <inkml:trace contextRef="#ctx0" brushRef="#br0" timeOffset="7398.516">2026 818 0 0 0,'0'0'556'0'0,"0"0"212"0"0,0 0 219 0 0,0 0 176 0 0,0 0 104 0 0,0 0 19 0 0,0 0-62 0 0,1-12 3190 0 0,0 6 6307 0 0,-52 49-9815 0 0,-46 64-614 0 0,18-32 265 0 0,77-66-538 0 0,2-8-5 0 0,0 2 1797 0 0,-13 4-1761 0 0,-51 45 50 0 0,19-4-103 0 0,6-19 117 0 0,-3-10 447 0 0,32-12-774 0 0,36-7 66 0 0,107-11 244 0 0,5 0-88 0 0,-100 11-6 0 0,114 29-100 0 0,-111-21 6 0 0,-41-8 95 0 0,26 4-21 0 0,23 0-82 0 0,-48-4 90 0 0,-1 0 5 0 0,0 0 21 0 0,0 3 1 0 0,0-3-9 0 0,0 0-28 0 0,0 0-9 0 0,0 0 14 0 0,0 0 12 0 0,0 0-10 0 0,0 0 22 0 0,0 0 0 0 0,0 0-15 0 0,0 0 14 0 0,0 0 2 0 0,0 0 5 0 0,0 0 5 0 0,0 0-5 0 0,0 0-1 0 0,0 0 12 0 0,0 0-25 0 0,0 0 5 0 0,0 0 8 0 0,0 0 6 0 0,0 0 26 0 0,0 0 13 0 0,0 0-24 0 0,0 0 5 0 0,0 0-9 0 0,0 0-9 0 0,0 0 15 0 0,0 0 13 0 0,0 0-6 0 0,0 0 10 0 0,0 0 8 0 0,0 0 6 0 0,0 0 20 0 0,-28-30 161 0 0,-22-49-69 0 0,-12-36 73 0 0,8 30-120 0 0,23 56-60 0 0,22 18-481 0 0,7 3 682 0 0,12 4-14382 0 0,-10 4 14032 0 0,5 0-11348 0 0</inkml:trace>
  <inkml:trace contextRef="#ctx0" brushRef="#br0" timeOffset="8063.035">2506 718 4153 0 0,'0'0'1272'0'0,"0"0"-293"0"0,0 0-57 0 0,0 0 176 0 0,0 0 217 0 0,0 0 142 0 0,0 0-5 0 0,0 0-177 0 0,0 0-245 0 0,0 0-281 0 0,0 0-218 0 0,0 0-116 0 0,0 0-27 0 0,-5-4 36 0 0,-27-21 480 0 0,-28 28 1175 0 0,17 23-1197 0 0,42-25-855 0 0,0 1 1 0 0,1 0-1 0 0,-1 0 1 0 0,0 0-1 0 0,1 0 1 0 0,-1 0-1 0 0,1 0 1 0 0,0 0-1 0 0,-1 1 1 0 0,1-1-1 0 0,0 0 1 0 0,0 0-1 0 0,1 0 1 0 0,-1 0-1 0 0,0 0 1 0 0,1 0-1 0 0,-1 0 1 0 0,1 0-1 0 0,-1 0 1 0 0,1 0-1 0 0,0 0 1 0 0,0 0-1 0 0,0 0 1 0 0,0-1-1 0 0,0 1 1 0 0,1 0-1 0 0,-1-1 1 0 0,1 1-1 0 0,0 0-27 0 0,119 79 337 0 0,-117-78-324 0 0,1 0 0 0 0,0 1 0 0 0,-1-1 0 0 0,0 1 0 0 0,1-1 0 0 0,-2 1 0 0 0,1 1 0 0 0,0-1-1 0 0,-1 0 1 0 0,0 1 0 0 0,0 0 0 0 0,0 0 0 0 0,0 0 0 0 0,-1 0 0 0 0,0 0-13 0 0,-1 2 87 0 0,0 1-1 0 0,0-1 1 0 0,-1 0 0 0 0,0 0 0 0 0,-1 0 0 0 0,1 1-1 0 0,-2-1 1 0 0,1 0 0 0 0,-1 0 0 0 0,0 0-1 0 0,0-1 1 0 0,0 1 0 0 0,-1 0 0 0 0,-1-1 0 0 0,1 1-1 0 0,-1-1 1 0 0,0 0 0 0 0,0 0 0 0 0,0-1-1 0 0,-1 1 1 0 0,0-1 0 0 0,0 0 0 0 0,-1 0 0 0 0,1-1-1 0 0,-1 0 1 0 0,0 0 0 0 0,0 0 0 0 0,-2 0-87 0 0,-70 8 403 0 0,63-12-362 0 0,12 0-50 0 0,-1-1 1 0 0,0 0-1 0 0,1 0 0 0 0,-1 0 1 0 0,1 0-1 0 0,-1-1 1 0 0,1 1-1 0 0,0-1 1 0 0,-1 0-1 0 0,1 0 0 0 0,0 0 1 0 0,0-1-1 0 0,1 1 1 0 0,-1-1-1 0 0,0 1 1 0 0,1-1-1 0 0,-1-1 9 0 0,-1 1-58 0 0,4 2-83 0 0,0 0-1 0 0,0 0 1 0 0,0 1 0 0 0,0-1 0 0 0,0 0-1 0 0,0 0 1 0 0,0 0 0 0 0,0 1 0 0 0,1-1 0 0 0,-1 0-1 0 0,0 0 1 0 0,0 0 0 0 0,1 1 0 0 0,-1-1-1 0 0,0 0 1 0 0,1 0 0 0 0,-1 1 0 0 0,1-1 0 0 0,-1 0-1 0 0,1 1 1 0 0,-1-1 0 0 0,1 1 0 0 0,-1-1-1 0 0,1 0 1 0 0,-1 1 0 0 0,1-1 0 0 0,0 1 0 0 0,0 0-1 0 0,-1-1 1 0 0,1 1 0 0 0,0 0 0 0 0,0-1-1 0 0,-1 1 1 0 0,1 0 0 0 0,0 0 0 0 0,0-1 0 0 0,0 1 141 0 0,9-3-5984 0 0,-4-1-5497 0 0</inkml:trace>
  <inkml:trace contextRef="#ctx0" brushRef="#br0" timeOffset="12764.982">3618 339 0 0 0,'2'-6'29'0'0,"-2"5"138"0"0,0 1 113 0 0,0 0 40 0 0,0 0 26 0 0,0 0 22 0 0,0 0-10 0 0,0 0-27 0 0,0 0-41 0 0,0 0-2 0 0,0 0 41 0 0,0 0 52 0 0,0 0 48 0 0,0 0 51 0 0,0 0 26 0 0,0 0 36 0 0,0 0 50 0 0,0 0 19 0 0,0 0-3 0 0,0 0 9 0 0,0 0-38 0 0,-5 6 4523 0 0,-11 4-3231 0 0,2-1-1006 0 0,-29 24 162 0 0,12-10-629 0 0,-39 18 228 0 0,-44 18-274 0 0,53-30-3 0 0,-57 8 280 0 0,33-4-485 0 0,15-8 6 0 0,2-3-20 0 0,18-4 35 0 0,9-6 39 0 0,15-5 100 0 0,13-7-435 0 0,13 0-1 0 0,0 0-133 0 0,0 0-294 0 0,0 0-577 0 0,2 0-7259 0 0,0 0-1754 0 0</inkml:trace>
  <inkml:trace contextRef="#ctx0" brushRef="#br0" timeOffset="15229.138">1593 807 0 0 0,'0'0'376'0'0,"0"0"384"0"0,0 0 224 0 0,0 0 58 0 0,0 0-15 0 0,0 0 16 0 0,0 0 36 0 0,-8 11 5385 0 0,-56-19-149 0 0,-86-47-3746 0 0,64-4-1641 0 0,42 38-761 0 0,-40-13 181 0 0,-32-25 48 0 0,6 0 103 0 0,31 19-199 0 0,37 17-93 0 0,-24-24 105 0 0,-2-2-53 0 0,-55-20-91 0 0,68 29 146 0 0,57 58-648 0 0,26 52 363 0 0,6 58 28 0 0,-32-51-63 0 0,-2-77 24 0 0,0 0 1 0 0,0 0-1 0 0,1 0 1 0 0,-1-1-1 0 0,0 1 1 0 0,0 0 0 0 0,0 0-1 0 0,1 0 1 0 0,-1 0-1 0 0,0 0 1 0 0,0 0-1 0 0,0 0 1 0 0,1 0-1 0 0,-1-1 1 0 0,0 1 0 0 0,0 0-1 0 0,0 0 1 0 0,1 0-1 0 0,-1 0 1 0 0,0 0-1 0 0,0 0 1 0 0,1 0-1 0 0,-1 0 1 0 0,0 0-1 0 0,0 1 1 0 0,0-1 0 0 0,1 0-1 0 0,-1 0 1 0 0,0 0-1 0 0,0 0 1 0 0,1 0-1 0 0,-1 0 1 0 0,0 0-1 0 0,0 0 1 0 0,0 1 0 0 0,0-1-1 0 0,1 0 1 0 0,-1 0-1 0 0,0 0 1 0 0,0 0-1 0 0,0 1-18 0 0,15-37 71 0 0,-9 20-69 0 0,138-197 17 0 0,-100 169 22 0 0,-43 40 37 0 0,-2 4-77 0 0,1 0 16 0 0,0 0 2 0 0,0 0 5 0 0,0 0 8 0 0,0 0 4 0 0,0 0-12 0 0,0 0-8 0 0,-23 0 139 0 0,-157 29-191 0 0,151-25-154 0 0,48-16-995 0 0,17-2-730 0 0,-11 7-3943 0 0,-19 4 2342 0 0,6 2-8086 0 0</inkml:trace>
  <inkml:trace contextRef="#ctx0" brushRef="#br0" timeOffset="17353.654">3649 376 0 0 0,'0'0'560'0'0,"0"0"422"0"0,0 0 119 0 0,0 0-19 0 0,0 0-27 0 0,0 0-43 0 0,0 0-87 0 0,0 0-84 0 0,0 0-107 0 0,0 0-84 0 0,0 0-71 0 0,0 0-59 0 0,0 0-51 0 0,0 0-30 0 0,0 0-35 0 0,0 0-37 0 0,0 0 5 0 0,0 0-21 0 0,0 0-2 0 0,0 0 18 0 0,0 0-6 0 0,0 0 21 0 0,0 0 14 0 0,0 0 2 0 0,0 0 25 0 0,0 0 24 0 0,0 0 14 0 0,-5 1 3477 0 0,-19 1-2983 0 0,-180-79 1375 0 0,147 45-697 0 0,60 102-1424 0 0,16 25-182 0 0,-17-80-29 0 0,0 0 0 0 0,0 0 0 0 0,-2 0 0 0 0,0 0 0 0 0,0 0 0 0 0,-1 0 0 0 0,-1 0 0 0 0,-1 0 0 0 0,-3 10 2 0 0,-9 36 134 0 0,55-102 92 0 0,204-161 129 0 0,-213 169-169 0 0,-29 31 669 0 0,-3 3-4484 0 0,-2-1-4029 0 0,3 0-4223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16235 0 0,'0'0'609'0'0,"0"0"-243"0"0,0 0-99 0 0,0 0 128 0 0,0 0 229 0 0,0 0 151 0 0,0 0-3 0 0,0 0-67 0 0,0 0-114 0 0,0 0-69 0 0,-8 35-46 0 0,-27 115-36 0 0,-5 85 756 0 0,-18 228-1019 0 0,47-387-692 0 0,3 1 0 0 0,3 0 0 0 0,5 38 515 0 0,0-114-177 0 0,0 1 1 0 0,0-1-1 0 0,1 1 1 0 0,-1-1-1 0 0,1 1 1 0 0,0-1 0 0 0,-1 0-1 0 0,1 0 1 0 0,0 1-1 0 0,0-1 1 0 0,-1 0-1 0 0,1 0 1 0 0,0 0-1 0 0,0 0 1 0 0,1 0-1 0 0,-1 0 1 0 0,0 0-1 0 0,0 0 1 0 0,0 0-1 0 0,1 0 1 0 0,-1-1-1 0 0,0 1 1 0 0,1 0-1 0 0,-1-1 1 0 0,0 1-1 0 0,1-1 1 0 0,-1 0 0 0 0,1 0-1 0 0,-1 1 1 0 0,1-1-1 0 0,-1 0 1 0 0,0 0-1 0 0,1 0 1 0 0,-1 0-1 0 0,1 0 1 0 0,-1-1-1 0 0,1 1 1 0 0,-1 0-1 0 0,1-1 1 0 0,-1 1-1 0 0,0-1 1 0 0,1 1-1 0 0,-1-1 1 0 0,0 0-1 0 0,1 0 1 0 0,-1 1 0 0 0,0-1-1 0 0,0 0 1 0 0,0 0-1 0 0,0 0 1 0 0,0 0-1 0 0,0-1 1 0 0,0 1-1 0 0,0 0 1 0 0,0 0-1 0 0,0 0 1 0 0,-1-1-1 0 0,1 1 1 0 0,-1 0-1 0 0,1-1 1 0 0,0 0 176 0 0,76-106-11631 0 0,-68 92 11422 0 0</inkml:trace>
  <inkml:trace contextRef="#ctx0" brushRef="#br0" timeOffset="531.31">368 770 3249 0 0,'0'0'3147'0'0,"0"0"-582"0"0,0 0-657 0 0,0 0-508 0 0,0 0-322 0 0,0 0-157 0 0,0 0-60 0 0,0 0-59 0 0,0 0-57 0 0,-12 33-99 0 0,-39 105-134 0 0,19-11 465 0 0,30-122-931 0 0,1 0 1 0 0,0 0 0 0 0,-1 1-1 0 0,2-1 1 0 0,-1 1 0 0 0,1-1-1 0 0,0 0 1 0 0,0 1 0 0 0,0-1-1 0 0,1 1 1 0 0,0-1 0 0 0,0 1-1 0 0,0-1 1 0 0,1 0 0 0 0,-1 0 0 0 0,1 0-1 0 0,1 0 1 0 0,-1 0 0 0 0,1 0-1 0 0,0 0 1 0 0,0-1 0 0 0,0 0-1 0 0,0 1 1 0 0,1-1 0 0 0,0 0-1 0 0,0-1 1 0 0,0 1 0 0 0,0-1-1 0 0,1 1 1 0 0,-1-1 0 0 0,1-1-1 0 0,0 1 1 0 0,0-1 0 0 0,0 1-1 0 0,0-1 1 0 0,0-1 0 0 0,0 1-1 0 0,0-1 1 0 0,1 0 0 0 0,0 0-47 0 0,1-1 119 0 0,1 0 0 0 0,0 0 0 0 0,-1-1 1 0 0,1 0-1 0 0,-1 0 0 0 0,1-1 0 0 0,-1 0 0 0 0,0 0 1 0 0,0-1-1 0 0,1 0 0 0 0,-2 0 0 0 0,1-1 1 0 0,0 1-1 0 0,-1-2 0 0 0,0 1 0 0 0,0-1 0 0 0,0 0 1 0 0,3-3-120 0 0,41-42 312 0 0,-3-1 0 0 0,-3-3 0 0 0,-1-1 0 0 0,-3-2 0 0 0,4-13-312 0 0,-42 66 14 0 0,-1 1 4 0 0,0 0-1 0 0,1 0 1 0 0,-1 0 0 0 0,1 0 0 0 0,0 0-1 0 0,-1 0 1 0 0,1 1 0 0 0,1-1-1 0 0,-1 0 1 0 0,0 1 0 0 0,1 0 0 0 0,-1-1-1 0 0,1 1 1 0 0,0 0 0 0 0,-1 1-1 0 0,1-1 1 0 0,0 0 0 0 0,0 1-1 0 0,0-1 1 0 0,1 1 0 0 0,-1 0 0 0 0,0 0-1 0 0,3 0-17 0 0,4 34 212 0 0,-2 19-208 0 0,-3 1-1 0 0,-3 0 0 0 0,-3 51-3 0 0,0-23-172 0 0,26 344-879 0 0,-15-297 133 0 0,-6 1 1 0 0,-7 45 917 0 0,2-155 20 0 0,-1 0 1 0 0,0 0-1 0 0,-1 0 1 0 0,-1 0-1 0 0,-1-1 1 0 0,-1 0-1 0 0,-1 0 1 0 0,-7 16-21 0 0,10-26 11 0 0,0-1 0 0 0,0 0 0 0 0,0 0 1 0 0,-1-1-1 0 0,0 1 0 0 0,0-1 0 0 0,-1 0 1 0 0,0-1-1 0 0,0 1 0 0 0,0-1 0 0 0,-1 0 1 0 0,1-1-1 0 0,-1 1 0 0 0,0-1 0 0 0,-1-1 1 0 0,1 1-1 0 0,-1-1 0 0 0,1-1 0 0 0,-1 1 1 0 0,0-1-1 0 0,-7 0-11 0 0,8-1 52 0 0,0 0 0 0 0,0-1 0 0 0,-1 0-1 0 0,1 0 1 0 0,0 0 0 0 0,0-1 0 0 0,0-1 0 0 0,0 1 0 0 0,1-1 0 0 0,-1 0 0 0 0,0 0 0 0 0,1-1 0 0 0,-1 0 0 0 0,1 0 0 0 0,0-1 0 0 0,0 0 0 0 0,0 0-1 0 0,0 0 1 0 0,1 0 0 0 0,0-1 0 0 0,0 0 0 0 0,0 0 0 0 0,0-1 0 0 0,1 1 0 0 0,0-1 0 0 0,0 0 0 0 0,1 0 0 0 0,-1 0 0 0 0,1-1 0 0 0,1 1 0 0 0,-1-1-1 0 0,0-3-51 0 0,0-7 68 0 0,0 1-1 0 0,2-1 0 0 0,-1 0 0 0 0,2 1 0 0 0,1-1 1 0 0,0 0-1 0 0,1 1 0 0 0,0-1 0 0 0,1 1 0 0 0,2-1 1 0 0,-1 1-1 0 0,2 1 0 0 0,0-1 0 0 0,1 1 1 0 0,0 0-1 0 0,1 0 0 0 0,1 1 0 0 0,0 0 0 0 0,1 1 1 0 0,1 0-1 0 0,0 0 0 0 0,0 1 0 0 0,3-1-67 0 0,23-25-16 0 0,3 1-1 0 0,1 2 1 0 0,1 1 0 0 0,2 3-1 0 0,1 2 1 0 0,2 1 0 0 0,1 3-1 0 0,35-13 17 0 0,2 1-676 0 0,-46 20-2188 0 0,-1 1-5949 0 0,-22 9-3263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1245 5545 0 0,'0'0'594'0'0,"0"0"-20"0"0,0 0 337 0 0,0 0 416 0 0,0 0 346 0 0,0 0 166 0 0,0 0-58 0 0,33-12-210 0 0,102-39-252 0 0,-49-3 293 0 0,-68 38-1234 0 0,46-41 423 0 0,-3-3 0 0 0,-2-2 1 0 0,-3-3-1 0 0,7-15-801 0 0,243-320 1525 0 0,-254 355-1465 0 0,-41 94 7 0 0,-10 8 24 0 0,-3 0 0 0 0,-2-1 1 0 0,-2 1-1 0 0,-3-1 0 0 0,-2 0 0 0 0,-3-1 0 0 0,-2 0 1 0 0,-20 43-92 0 0,25-70-2 0 0,-2 0 0 0 0,0 0 1 0 0,-2-1-1 0 0,-1-1 0 0 0,-2 0 1 0 0,0-2-1 0 0,-1 0 1 0 0,-2-1-1 0 0,-5 4 2 0 0,19-20-16 0 0,0-1 1 0 0,0-1-1 0 0,0 1 1 0 0,-1-1-1 0 0,0 0 0 0 0,0-1 1 0 0,-1 0-1 0 0,1 0 1 0 0,-1-1-1 0 0,0 0 1 0 0,0 0-1 0 0,0-1 0 0 0,0 0 1 0 0,0-1-1 0 0,0 0 1 0 0,0-1-1 0 0,-1 1 1 0 0,1-2-1 0 0,0 1 0 0 0,-1-1 1 0 0,1-1-1 0 0,-6-1 16 0 0,5-3-122 0 0,0 1 0 0 0,0-2 0 0 0,1 1 0 0 0,0-1 0 0 0,0-1 0 0 0,0 0 0 0 0,1 0 0 0 0,0 0 0 0 0,1-1 0 0 0,0 0 0 0 0,1-1 0 0 0,-1 0 0 0 0,2 0 0 0 0,-1 0 0 0 0,-3-11 122 0 0,-7-55-2350 0 0,20 52-1574 0 0,5-1-4322 0 0,-5 17 243 0 0</inkml:trace>
  <inkml:trace contextRef="#ctx0" brushRef="#br0" timeOffset="248.902">1324 777 17036 0 0,'0'0'634'0'0,"0"0"-241"0"0,0 0-140 0 0,0 0 127 0 0,0 0 164 0 0,0 0 104 0 0,0 0-20 0 0,0 0-126 0 0,0 0-149 0 0,-18 35-106 0 0,-51 106-75 0 0,49-77-25 0 0,22-53-111 0 0,-1 69 819 0 0,-1-39-2750 0 0,1 0-8790 0 0,-1-38 437 0 0</inkml:trace>
  <inkml:trace contextRef="#ctx0" brushRef="#br0" timeOffset="420.057">1136 243 15291 0 0,'0'0'1161'0'0,"0"0"-441"0"0,0 0-288 0 0,0 0-80 0 0,0 0 24 0 0,0 0-32 0 0,0 0-144 0 0,0 0-304 0 0,0 0-248 0 0,0 0-144 0 0,0 0-160 0 0,0 0-265 0 0,0 0-1079 0 0,0 0-4025 0 0,20-36-2297 0 0</inkml:trace>
  <inkml:trace contextRef="#ctx0" brushRef="#br0" timeOffset="932.555">1430 1160 7970 0 0,'0'0'1548'0'0,"0"0"-141"0"0,0 0-24 0 0,0 0-20 0 0,0 0-131 0 0,0 0-144 0 0,0 0-193 0 0,0 0-167 0 0,0 0-91 0 0,0 0-64 0 0,0 0-66 0 0,14-33-52 0 0,44-105-37 0 0,27-11 803 0 0,-63 120-1085 0 0,-11 14-101 0 0,2 0 1 0 0,-1 0-1 0 0,2 1 1 0 0,0 1-1 0 0,1 1 1 0 0,0 0-1 0 0,0 0 1 0 0,12-4-36 0 0,-26 14-8 0 0,1 1 0 0 0,-1 0 0 0 0,1 0 1 0 0,-1 0-1 0 0,1 0 0 0 0,-1 0 0 0 0,1 1 1 0 0,0-1-1 0 0,0 0 0 0 0,-1 1 0 0 0,1-1 1 0 0,0 1-1 0 0,0 0 0 0 0,0-1 0 0 0,-1 1 0 0 0,1 0 1 0 0,0 0-1 0 0,0 0 0 0 0,0 0 0 0 0,0 1 1 0 0,-1-1-1 0 0,1 1 0 0 0,0-1 0 0 0,0 1 1 0 0,-1-1-1 0 0,1 1 0 0 0,0 0 0 0 0,-1 0 1 0 0,1 0-1 0 0,0 0 0 0 0,-1 0 0 0 0,1 0 1 0 0,-1 0-1 0 0,0 0 0 0 0,1 1 0 0 0,-1-1 0 0 0,0 0 1 0 0,0 1-1 0 0,0-1 0 0 0,0 1 0 0 0,0 0 1 0 0,0-1-1 0 0,0 1 0 0 0,-1 0 0 0 0,1-1 1 0 0,-1 1-1 0 0,1 0 0 0 0,-1 1 8 0 0,7 92 52 0 0,-7-94-47 0 0,-31 189 236 0 0,32-189-230 0 0,0 0 0 0 0,0 0 0 0 0,0 0 0 0 0,0-1 0 0 0,0 1 1 0 0,1 0-1 0 0,-1-1 0 0 0,0 1 0 0 0,0-1 0 0 0,1 1 0 0 0,-1-1 0 0 0,0 1 0 0 0,0-1 0 0 0,1 0 0 0 0,-1 0 1 0 0,0 1-1 0 0,1-1 0 0 0,-1 0 0 0 0,1 0 0 0 0,-1-1 0 0 0,0 1 0 0 0,1 0 0 0 0,-1 0 0 0 0,0-1 0 0 0,0 1 1 0 0,1 0-1 0 0,-1-1 0 0 0,0 0 0 0 0,0 1 0 0 0,1-1 0 0 0,0 0-11 0 0,93-98 645 0 0,-50 46-558 0 0,-1 5-28 0 0,3 3 0 0 0,1 2-1 0 0,23-14-58 0 0,-8 31-52 0 0,-61 28 56 0 0,0-1 1 0 0,-1 1-1 0 0,0 0 0 0 0,1 0 0 0 0,-1 0 0 0 0,0 0 0 0 0,0 0 1 0 0,0 0-1 0 0,0 0 0 0 0,0 0 0 0 0,0 0 0 0 0,-1 1 0 0 0,1-1 0 0 0,-1 0 1 0 0,1 1-1 0 0,-1-1 0 0 0,0 0 0 0 0,0 1 0 0 0,0-1 0 0 0,0 0 1 0 0,0 0-1 0 0,-1 1 0 0 0,1-1 0 0 0,-1 0 0 0 0,0 1 0 0 0,1-1-4 0 0,-1 3 8 0 0,-33 170 148 0 0,33-82-232 0 0,15-78-757 0 0,1-15-6636 0 0,-10 0 2000 0 0,-3 0-3926 0 0</inkml:trace>
  <inkml:trace contextRef="#ctx0" brushRef="#br0" timeOffset="1185.141">2603 792 16500 0 0,'0'0'824'0'0,"0"0"-208"0"0,0 0 72 0 0,0 0 8 0 0,0 0-56 0 0,0 0-104 0 0,0 0-272 0 0,-61 184-160 0 0,59-165-80 0 0,2-5-32 0 0,0-3-88 0 0,0 0-96 0 0,6-3-176 0 0,-2-1-280 0 0,1-3-456 0 0,-1-4-1545 0 0,1 0-3304 0 0,-3 0-3921 0 0</inkml:trace>
  <inkml:trace contextRef="#ctx0" brushRef="#br0" timeOffset="1433.841">2489 383 15827 0 0,'0'0'512'0'0,"0"0"-335"0"0,0 0-153 0 0,0 0-80 0 0,0 0-209 0 0,0 0-231 0 0,0 0-520 0 0,0 0-1288 0 0,0 0-6842 0 0</inkml:trace>
  <inkml:trace contextRef="#ctx0" brushRef="#br0" timeOffset="1931.768">2782 1263 1688 0 0,'0'0'1993'0'0,"0"0"-111"0"0,0 0 55 0 0,0 0 80 0 0,0 0-48 0 0,0 0-101 0 0,32-20-223 0 0,102-66-247 0 0,-44 11 776 0 0,-45 32-1192 0 0,-1-2 0 0 0,-2-2 0 0 0,-3-2 0 0 0,27-44-982 0 0,-41 54 84 0 0,-2-2-1 0 0,-1 0 1 0 0,-3-2-1 0 0,-1 0 1 0 0,-2-1-1 0 0,-2 0 1 0 0,-2-1-1 0 0,-2-1 1 0 0,-2 0-1 0 0,1-31-83 0 0,-6-143-132 0 0,-3 217 131 0 0,0 0 0 0 0,0 0 0 0 0,-1 0-1 0 0,1 0 1 0 0,0 0 0 0 0,-1 0 0 0 0,0 0 0 0 0,0 0-1 0 0,0 0 1 0 0,0 0 0 0 0,0 0 0 0 0,0 1 0 0 0,-1-1-1 0 0,1 0 1 0 0,-1 1 0 0 0,0-1 0 0 0,0 1 0 0 0,0 0-1 0 0,0 0 1 0 0,0 0 0 0 0,-1 0 0 0 0,1 0 0 0 0,0 0-1 0 0,-1 0 1 0 0,0 1 0 0 0,1-1 0 0 0,-1 1 0 0 0,0 0-1 0 0,0 0 1 0 0,0 0 0 0 0,0 0 0 0 0,1 0 0 0 0,-1 1-1 0 0,0-1 1 0 0,-1 1 0 0 0,1 0 0 0 0,0 0 0 0 0,0 0-1 0 0,0 0 1 0 0,0 0 0 0 0,0 1 0 0 0,0-1-1 0 0,0 1 1 0 0,0 0 0 0 0,1 0 0 0 0,-1 0 0 0 0,0 0-1 0 0,0 1 1 0 0,1-1 0 0 0,-1 1 0 0 0,0 0 0 0 0,-1 1 1 0 0,-15 16-5 0 0,2 0 0 0 0,0 1 0 0 0,1 1 0 0 0,1 1 0 0 0,0 0 0 0 0,2 0 0 0 0,1 2 0 0 0,1 0 0 0 0,1 0 0 0 0,-2 9 5 0 0,-8 24 56 0 0,2 2-1 0 0,3 0 0 0 0,2 1 0 0 0,3 0 1 0 0,3 1-1 0 0,2 0 0 0 0,3 24-55 0 0,2-65 105 0 0,1 1-1 0 0,1-1 1 0 0,0 0 0 0 0,2 0-1 0 0,1 0 1 0 0,0 0-1 0 0,1 0 1 0 0,1-1 0 0 0,1 0-1 0 0,1-1 1 0 0,0 0-1 0 0,1 0 1 0 0,1-1 0 0 0,1 0-1 0 0,1-1 1 0 0,0 0 0 0 0,1-1-1 0 0,0-1 1 0 0,1 0-1 0 0,3 1-104 0 0,26 17 10 0 0,-55-35-1775 0 0,-5-9-1077 0 0,11 8-1059 0 0,0-1-4287 0 0,4 4-695 0 0</inkml:trace>
  <inkml:trace contextRef="#ctx0" brushRef="#br0" timeOffset="2681.325">3917 755 13555 0 0,'0'0'1740'0'0,"0"0"-406"0"0,0 0-254 0 0,0 0-81 0 0,0 0-93 0 0,0 0-136 0 0,0 0-147 0 0,0 0-92 0 0,0 0-68 0 0,0 0-66 0 0,0 0-57 0 0,-33 16-92 0 0,-105 49-73 0 0,133-63-164 0 0,1 0 0 0 0,-1 0 0 0 0,0 0 1 0 0,1 1-1 0 0,-1 0 0 0 0,1 0 0 0 0,0 0 0 0 0,0 0 0 0 0,0 0 1 0 0,0 1-1 0 0,1 0 0 0 0,-1 0 0 0 0,1 0 0 0 0,0 0 0 0 0,-2 4-11 0 0,-2 5 29 0 0,-5 3-35 0 0,1 0 0 0 0,1 1 0 0 0,0 1 0 0 0,2-1 0 0 0,0 1-1 0 0,0 1 1 0 0,2 0 0 0 0,1 0 0 0 0,0 0 0 0 0,1 0 0 0 0,1 1 0 0 0,1-1 0 0 0,1 1 0 0 0,0 10 6 0 0,1-28-2 0 0,1-1 0 0 0,-1 1 0 0 0,0-1 0 0 0,1 1 0 0 0,-1 0 0 0 0,1-1 0 0 0,-1 1 0 0 0,1-1 0 0 0,0 1 1 0 0,-1-1-1 0 0,1 0 0 0 0,0 1 0 0 0,0-1 0 0 0,0 0 0 0 0,0 0 0 0 0,1 1 0 0 0,-1-1 0 0 0,0 0 0 0 0,0 0 1 0 0,1 0-1 0 0,-1-1 0 0 0,0 1 0 0 0,1 0 0 0 0,-1 0 0 0 0,1-1 0 0 0,-1 1 0 0 0,1-1 0 0 0,-1 1 0 0 0,1-1 0 0 0,-1 1 1 0 0,1-1-1 0 0,0 0 0 0 0,-1 0 0 0 0,1 0 0 0 0,-1 0 0 0 0,1 0 0 0 0,0 0 0 0 0,-1-1 0 0 0,1 1 0 0 0,0-1 2 0 0,62-21 101 0 0,-30-1-75 0 0,-1-1-1 0 0,-1-1 1 0 0,-2-2 0 0 0,0-1 0 0 0,6-11-26 0 0,127-148-351 0 0,-163 187 334 0 0,1 0 0 0 0,-1 0-1 0 0,1 0 1 0 0,0 0 0 0 0,-1 0 0 0 0,1 0-1 0 0,-1 0 1 0 0,1 0 0 0 0,-1 0-1 0 0,1 0 1 0 0,0 0 0 0 0,-1 0-1 0 0,1 0 1 0 0,-1 0 0 0 0,1 0 0 0 0,-1 1-1 0 0,1-1 1 0 0,-1 0 0 0 0,1 0-1 0 0,-1 1 1 0 0,1-1 0 0 0,-1 0 0 0 0,1 1-1 0 0,-1-1 1 0 0,1 1 0 0 0,-1-1-1 0 0,0 0 1 0 0,1 1 0 0 0,-1-1-1 0 0,0 1 1 0 0,1-1 0 0 0,-1 1 0 0 0,0-1-1 0 0,0 1 1 0 0,1-1 0 0 0,-1 1-1 0 0,0-1 1 0 0,0 1 0 0 0,0 0 0 0 0,0-1-1 0 0,0 1 1 0 0,0-1 0 0 0,0 1-1 0 0,0 0 1 0 0,0-1 0 0 0,0 1 0 0 0,0-1-1 0 0,0 1 1 0 0,0-1 0 0 0,0 1-1 0 0,0-1 1 0 0,-1 1 0 0 0,1 0-1 0 0,0-1 1 0 0,0 1 0 0 0,-1-1 0 0 0,1 1-1 0 0,0-1 1 0 0,-1 0 0 0 0,1 1-1 0 0,-1-1 1 0 0,1 1 0 0 0,0-1 0 0 0,-1 0-1 0 0,1 1 18 0 0,-7 49-76 0 0,0-19 24 0 0,2-10-3 0 0,0 0 1 0 0,1 1-1 0 0,2-1 0 0 0,0 1 1 0 0,1 0-1 0 0,2 20 55 0 0,0-38-4 0 0,-1 0 0 0 0,1-1 0 0 0,1 1 0 0 0,-1-1 1 0 0,0 0-1 0 0,1 1 0 0 0,0-1 0 0 0,0 0 0 0 0,0 0 0 0 0,0 0 0 0 0,0 0 1 0 0,0 0-1 0 0,1-1 0 0 0,0 1 0 0 0,-1-1 0 0 0,1 1 0 0 0,0-1 0 0 0,0 0 0 0 0,0 0 1 0 0,1 0-1 0 0,-1-1 0 0 0,0 1 0 0 0,1-1 0 0 0,-1 0 0 0 0,1 0 0 0 0,-1 0 1 0 0,1 0-1 0 0,1 0 4 0 0,106-5 241 0 0,-79-9-21 0 0,-1-2 0 0 0,0-1-1 0 0,-1-1 1 0 0,-1-1 0 0 0,-1-2-1 0 0,0-1 1 0 0,-2-2-1 0 0,0 0 1 0 0,-2-1 0 0 0,10-14-220 0 0,-19 22 25 0 0,0 0-1 0 0,0-2 1 0 0,-2 0 0 0 0,0 0 0 0 0,-1-2 0 0 0,-1 1 0 0 0,-1-1-1 0 0,0-1 1 0 0,-2 0 0 0 0,-1 0 0 0 0,0-1 0 0 0,-1 1 0 0 0,-2-1 0 0 0,0-1-1 0 0,-1 1 1 0 0,-1-12-25 0 0,-2 32-5 0 0,1 0 0 0 0,-1 0-1 0 0,0 0 1 0 0,0 0 0 0 0,0 0-1 0 0,0 0 1 0 0,0 0 0 0 0,0 0-1 0 0,-1 0 1 0 0,1 0 0 0 0,-1 0-1 0 0,1 1 1 0 0,-1-1 0 0 0,0 0-1 0 0,0 0 1 0 0,0 0 0 0 0,0 1-1 0 0,0-1 1 0 0,0 0-1 0 0,0 1 1 0 0,0-1 0 0 0,-1 1-1 0 0,1 0 1 0 0,0-1 0 0 0,-1 1-1 0 0,1 0 1 0 0,-1 0 0 0 0,0 0-1 0 0,1 0 1 0 0,-1 0 0 0 0,0 0-1 0 0,0 0 1 0 0,0 1 0 0 0,1-1-1 0 0,-1 1 1 0 0,0-1 0 0 0,0 1-1 0 0,0 0 1 0 0,-1-1 5 0 0,-8 3-45 0 0,0 0-1 0 0,0 1 0 0 0,0 0 1 0 0,0 0-1 0 0,0 1 1 0 0,1 1-1 0 0,-1-1 1 0 0,1 2-1 0 0,0 0 0 0 0,1 0 1 0 0,-1 0-1 0 0,1 1 1 0 0,1 1-1 0 0,-1 0 1 0 0,1 0-1 0 0,0 0 1 0 0,1 1-1 0 0,-2 3 46 0 0,-38 71-145 0 0,46-81 143 0 0,0 0 1 0 0,0 1-1 0 0,1-1 1 0 0,-1 0-1 0 0,1 1 0 0 0,-1-1 1 0 0,1 0-1 0 0,0 1 1 0 0,0-1-1 0 0,0 1 0 0 0,0-1 1 0 0,0 1-1 0 0,1-1 1 0 0,-1 0-1 0 0,1 1 0 0 0,-1-1 1 0 0,1 0-1 0 0,0 1 1 0 0,0-1-1 0 0,0 0 0 0 0,0 0 1 0 0,0 0-1 0 0,1 0 0 0 0,-1 0 1 0 0,1 0-1 0 0,-1 0 1 0 0,1 0-1 0 0,0-1 0 0 0,0 1 1 0 0,-1-1-1 0 0,1 1 1 0 0,0-1-1 0 0,1 0 0 0 0,-1 1 1 0 0,0-1-1 0 0,2 1 2 0 0,108 22 182 0 0,-98-23-157 0 0,-1 1 0 0 0,1 0 1 0 0,-1 0-1 0 0,1 1 0 0 0,-1 1 1 0 0,0 0-1 0 0,-1 1 0 0 0,1 1 1 0 0,-1 0-1 0 0,0 0 0 0 0,0 1 1 0 0,6 6-26 0 0,-11-3 14 0 0,0 0 1 0 0,-1 1 0 0 0,-1 0-1 0 0,0 0 1 0 0,0 0 0 0 0,-1 0-1 0 0,-1 1 1 0 0,1 0 0 0 0,-2 0-1 0 0,0 0 1 0 0,0 0 0 0 0,-2 0-1 0 0,1 0 1 0 0,-1 0 0 0 0,-1 0-1 0 0,0 0 1 0 0,-1 0 0 0 0,0 0-1 0 0,-1 0 1 0 0,0 0 0 0 0,-1 1-15 0 0,-30 153-768 0 0,52-158-2495 0 0,5-18-6916 0 0,-18 5 605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736 328 2048 0 0,'0'0'2240'0'0,"0"0"-609"0"0,0 0-344 0 0,0 0 97 0 0,0 0 251 0 0,0 0 215 0 0,0 0-69 0 0,0 0-275 0 0,0 0-339 0 0,0 0-334 0 0,0 0-250 0 0,-8-7-168 0 0,-29-20-120 0 0,34 26-257 0 0,-1-1 1 0 0,0 1 0 0 0,1 0-1 0 0,-1 0 1 0 0,0 0 0 0 0,1 0 0 0 0,-1 1-1 0 0,0-1 1 0 0,0 1 0 0 0,0 0-1 0 0,1 0 1 0 0,-1 0 0 0 0,0 1-1 0 0,0 0 1 0 0,1-1 0 0 0,-1 1 0 0 0,0 1-1 0 0,1-1 1 0 0,-4 2-39 0 0,4-2 33 0 0,-172 61 999 0 0,-234 126 223 0 0,408-188-1259 0 0,1 1 0 0 0,-1-1 1 0 0,1 0-1 0 0,0 1 0 0 0,-1-1 0 0 0,1 0 1 0 0,-1 1-1 0 0,1-1 0 0 0,0 1 0 0 0,-1-1 1 0 0,1 1-1 0 0,0-1 0 0 0,0 1 0 0 0,-1-1 0 0 0,1 1 1 0 0,0-1-1 0 0,0 1 0 0 0,0-1 0 0 0,0 1 1 0 0,-1-1-1 0 0,1 1 0 0 0,0-1 0 0 0,0 1 1 0 0,0-1-1 0 0,0 1 0 0 0,0-1 0 0 0,0 1 1 0 0,0-1-1 0 0,1 1 0 0 0,-1-1 0 0 0,0 1 0 0 0,0 0 1 0 0,0-1-1 0 0,0 1 0 0 0,1-1 0 0 0,-1 0 1 0 0,0 1-1 0 0,1-1 0 0 0,-1 1 0 0 0,0-1 1 0 0,1 1-1 0 0,-1-1 0 0 0,0 0 0 0 0,1 1 1 0 0,-1-1-1 0 0,1 0 0 0 0,-1 1 0 0 0,1-1 0 0 0,-1 0 1 0 0,1 0-1 0 0,-1 1 0 0 0,1-1 0 0 0,-1 0 1 0 0,1 0-1 0 0,-1 0 0 0 0,1 0 0 0 0,-1 0 1 0 0,1 1-1 0 0,-1-1 0 0 0,1 0 4 0 0,35 14 39 0 0,1-7 35 0 0,1-1-1 0 0,0-2 0 0 0,0-1 1 0 0,0-2-1 0 0,31-3-73 0 0,3 0 147 0 0,98 2-3 0 0,-171 1-139 0 0,0-1 0 0 0,0 1 0 0 0,1-1 0 0 0,-1 1 0 0 0,0-1 0 0 0,0 1 1 0 0,0-1-1 0 0,0 1 0 0 0,1 0 0 0 0,-1 0 0 0 0,0-1 0 0 0,1 1 0 0 0,-1 0 0 0 0,0 0 0 0 0,1 0 1 0 0,-1 0-1 0 0,1 0 0 0 0,0 0 0 0 0,-1-1 0 0 0,1 1 0 0 0,0 0 0 0 0,-1 0 0 0 0,1 0 0 0 0,0 0 1 0 0,0 0-1 0 0,0 0 0 0 0,0 1 0 0 0,0-1 0 0 0,0 0 0 0 0,0 0 0 0 0,0 0 0 0 0,0 0 0 0 0,0 0 1 0 0,1 0-1 0 0,-1 0 0 0 0,0 0 0 0 0,1-1 0 0 0,-1 1 0 0 0,1 0 0 0 0,-1 0 0 0 0,1 0 0 0 0,0 0 1 0 0,-1 0-1 0 0,1-1 0 0 0,0 1 0 0 0,-1 0 0 0 0,1 0 0 0 0,0-1 0 0 0,0 1 0 0 0,0-1 1 0 0,-1 1-1 0 0,1-1 0 0 0,0 1 0 0 0,0-1 0 0 0,0 1 0 0 0,0-1 0 0 0,0 0 0 0 0,0 1 0 0 0,0-1 1 0 0,0 0-1 0 0,0 0 0 0 0,0 0 0 0 0,0 0 0 0 0,0 0 0 0 0,0 0 0 0 0,1 0-5 0 0,-312 192 537 0 0,101-69-314 0 0,205-122-215 0 0,1 1-1 0 0,-1-1 0 0 0,1 0 1 0 0,0 1-1 0 0,-1 0 0 0 0,1 0 0 0 0,0 0 1 0 0,0 0-1 0 0,1 1 0 0 0,-1-1 1 0 0,0 1-1 0 0,1-1 0 0 0,-1 1 1 0 0,1 0-1 0 0,0 0 0 0 0,0 0 1 0 0,0 0-1 0 0,0 1 0 0 0,1-1 0 0 0,-1 0 1 0 0,1 1-1 0 0,0-1 0 0 0,0 1 1 0 0,0 0-1 0 0,0-1 0 0 0,1 1 1 0 0,-1 0-1 0 0,1-1 0 0 0,0 1 0 0 0,0 0 1 0 0,1-1-1 0 0,-1 1 0 0 0,1 0 1 0 0,0-1-1 0 0,-1 1 0 0 0,2-1 1 0 0,-1 1-1 0 0,0-1 0 0 0,1 1 1 0 0,-1-1-1 0 0,1 0 0 0 0,0 0 0 0 0,0 0 1 0 0,1 0-1 0 0,-1 0 0 0 0,1 1-7 0 0,5 2 33 0 0,0 0-1 0 0,0-1 0 0 0,0 1 0 0 0,1-1 0 0 0,-1-1 1 0 0,1 0-1 0 0,0 0 0 0 0,0-1 0 0 0,1 0 0 0 0,-1-1 1 0 0,1 0-1 0 0,-1 0 0 0 0,6 0-32 0 0,179-2 279 0 0,-102-19-1095 0 0,-89 7-2538 0 0,-8-1-5592 0 0,3 6-2250 0 0</inkml:trace>
  <inkml:trace contextRef="#ctx0" brushRef="#br0" timeOffset="304.399">250 0 15355 0 0,'0'0'695'0'0,"0"0"-277"0"0,0 0-265 0 0,0 0-65 0 0,0 0 203 0 0,0 0 299 0 0,0 0 285 0 0,0 0 157 0 0,5 32-47 0 0,16 103-181 0 0,34 75 683 0 0,-16-66-1080 0 0,-7 2 0 0 0,-6 1 0 0 0,-7 2 0 0 0,0 136-407 0 0,-21-241-34 0 0,-1-1 0 0 0,-2 1 0 0 0,-2-1 0 0 0,-7 18 34 0 0,1 22-550 0 0,11-48-2541 0 0,7-27-6468 0 0,-1-8-1506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58 0 0 0,'0'0'1331'0'0,"0"0"813"0"0,0 0 289 0 0,0 0-206 0 0,0 0-329 0 0,0 0-307 0 0,0 0-275 0 0,0 0-164 0 0,0 0-134 0 0,-2-7-122 0 0,-11-23-94 0 0,12 28-692 0 0,-1 0 1 0 0,1 0 0 0 0,-1 1 0 0 0,1-1 0 0 0,-1 1 0 0 0,0 0 0 0 0,0-1 0 0 0,0 1 0 0 0,1 0 0 0 0,-1 0-1 0 0,0 0 1 0 0,-1 0 0 0 0,1 1 0 0 0,0-1 0 0 0,0 1 0 0 0,0-1 0 0 0,0 1 0 0 0,-1-1 0 0 0,1 1 0 0 0,0 0-1 0 0,0 0 1 0 0,0 0 0 0 0,-1 1 0 0 0,1-1 0 0 0,0 0 0 0 0,-1 1-111 0 0,-7 0 271 0 0,-2 1-177 0 0,0 1 1 0 0,1 1 0 0 0,-1 0 0 0 0,1 0 0 0 0,0 1 0 0 0,0 1 0 0 0,0 0 0 0 0,1 0-1 0 0,0 1 1 0 0,0 1 0 0 0,1-1 0 0 0,0 1 0 0 0,0 1 0 0 0,-6 8-95 0 0,7-10 48 0 0,-13 14 5 0 0,0 1 1 0 0,2 0-1 0 0,0 1 1 0 0,2 1-1 0 0,0 1 1 0 0,2 1-1 0 0,1 0 1 0 0,1 0-1 0 0,1 2 1 0 0,1-1 0 0 0,2 2-1 0 0,1-1 1 0 0,1 1-1 0 0,1 0 1 0 0,2 1-1 0 0,0 2-53 0 0,3-27 21 0 0,1 0 0 0 0,-1 0 0 0 0,1 0 0 0 0,0 0 0 0 0,0 0 0 0 0,1 0 0 0 0,-1 0 0 0 0,1 0 0 0 0,0 0 0 0 0,1 0 0 0 0,-1 0 0 0 0,1-1 0 0 0,0 1 0 0 0,0 0 0 0 0,0-1 0 0 0,1 0 0 0 0,-1 1 0 0 0,1-1 0 0 0,0 0 0 0 0,0 0 0 0 0,1-1 0 0 0,-1 1 0 0 0,1-1 0 0 0,0 1 0 0 0,0-1 0 0 0,0 0 0 0 0,0-1 0 0 0,1 1 0 0 0,-1-1 0 0 0,1 0 0 0 0,-1 0 0 0 0,1 0 0 0 0,0 0 0 0 0,0-1 0 0 0,0 0 0 0 0,-1 0 0 0 0,1 0 0 0 0,0-1 0 0 0,1 0-21 0 0,12-4 145 0 0,-1 0-1 0 0,1-1 1 0 0,-1-1 0 0 0,-1-1-1 0 0,1 0 1 0 0,-1-2 0 0 0,-1 1-1 0 0,1-2 1 0 0,-1 0-1 0 0,-1-1 1 0 0,0 0 0 0 0,-1-2-1 0 0,0 1 1 0 0,0-1 0 0 0,-2-1-1 0 0,0 0 1 0 0,5-9-145 0 0,57-67 220 0 0,-5-2 0 0 0,-4-4 0 0 0,8-22-220 0 0,-72 118-3 0 0,0 1 0 0 0,0-1-1 0 0,0 0 1 0 0,1 1 0 0 0,-1-1 0 0 0,0 0-1 0 0,0 1 1 0 0,1-1 0 0 0,-1 0 0 0 0,0 0-1 0 0,1 1 1 0 0,-1-1 0 0 0,0 0 0 0 0,1 0-1 0 0,-1 1 1 0 0,0-1 0 0 0,1 0 0 0 0,-1 0-1 0 0,1 0 1 0 0,-1 0 0 0 0,0 0 0 0 0,1 0-1 0 0,-1 1 1 0 0,1-1 0 0 0,-1 0 0 0 0,1 0-1 0 0,-1 0 1 0 0,0 0 0 0 0,1-1 0 0 0,-1 1-1 0 0,1 0 1 0 0,-1 0 0 0 0,0 0 0 0 0,1 0-1 0 0,-1 0 1 0 0,1 0 0 0 0,-1-1 0 0 0,0 1-1 0 0,1 0 1 0 0,-1 0 0 0 0,0-1 0 0 0,1 1-1 0 0,-1 0 1 0 0,0 0 0 0 0,1-1 3 0 0,0 10 9 0 0,1 13 12 0 0,1 0 1 0 0,1 0-1 0 0,1 0 0 0 0,1-1 1 0 0,0 0-1 0 0,2 0 0 0 0,0 0 1 0 0,2-1-1 0 0,0-1 0 0 0,1 0 1 0 0,1 0-1 0 0,0-1 0 0 0,2 0 1 0 0,0-1-1 0 0,1-1 0 0 0,1 0 1 0 0,0-1-1 0 0,1-1 0 0 0,18 12-21 0 0,-33-25-31 0 0,-1 0-1 0 0,0-1 1 0 0,0 1 0 0 0,1 0-1 0 0,-1 0 1 0 0,0-1-1 0 0,1 1 1 0 0,-1-1 0 0 0,1 0-1 0 0,-1 1 1 0 0,1-1-1 0 0,-1 0 1 0 0,1 0-1 0 0,-1 0 1 0 0,1 0 0 0 0,-1 0-1 0 0,1 0 1 0 0,-1 0-1 0 0,0 0 1 0 0,1-1 0 0 0,-1 1-1 0 0,1 0 1 0 0,-1-1-1 0 0,1 0 1 0 0,-1 1-1 0 0,0-1 1 0 0,1 0 0 0 0,-1 1-1 0 0,0-1 1 0 0,0 0-1 0 0,0 0 1 0 0,0 0 0 0 0,1 0-1 0 0,-1 0 1 0 0,-1 0-1 0 0,1-1 1 0 0,0 1-1 0 0,0 0 1 0 0,0 0 0 0 0,-1-1-1 0 0,1 1 1 0 0,0 0-1 0 0,-1-1 1 0 0,1 1 0 0 0,-1-1-1 0 0,0 1 1 0 0,1-1-1 0 0,-1 1 1 0 0,0-1-1 0 0,0 1 1 0 0,0-1 0 0 0,0 0 31 0 0,0-26-2639 0 0,0 13-2733 0 0,0 4-5559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7962 0 0,'0'0'2311'0'0,"0"0"-772"0"0,0 0-462 0 0,0 0-200 0 0,0 0-33 0 0,0 0 96 0 0,0 0 63 0 0,0 0-11 0 0,0 0-56 0 0,0 0-57 0 0,0 0-39 0 0,0 0-56 0 0,0 0-42 0 0,35-9-77 0 0,109-29-74 0 0,-8 22 779 0 0,207 5-105 0 0,-256 4-1078 0 0,-86 7-137 0 0,-1 0 51 0 0,-58-47 1489 0 0,-211-105-1393 0 0,268 151-235 0 0,0 1-1 0 0,0 0 1 0 0,0 0 0 0 0,0 0 0 0 0,1 0-1 0 0,-1-1 1 0 0,0 1 0 0 0,0 0 0 0 0,0-1-1 0 0,1 1 1 0 0,-1 0 0 0 0,0-1 0 0 0,0 1-1 0 0,1-1 1 0 0,-1 0 0 0 0,1 1 0 0 0,-1-1-1 0 0,0 1 1 0 0,1-1 0 0 0,-1 0 0 0 0,1 0-1 0 0,-1 1 1 0 0,1-1 0 0 0,0 0 0 0 0,-1 0 0 0 0,1 1-1 0 0,0-1 1 0 0,-1 0 0 0 0,1 0 0 0 0,0 0-1 0 0,0 0 1 0 0,0 1 0 0 0,0-1 0 0 0,0 0-1 0 0,0 0 1 0 0,0 0 0 0 0,0 0 0 0 0,0 0-1 0 0,0 1 1 0 0,0-1 0 0 0,1 0 0 0 0,-1 0-1 0 0,0 0 1 0 0,1 1 0 0 0,-1-1 0 0 0,0 0-1 0 0,1 0 1 0 0,-1 1 0 0 0,1-1 0 0 0,-1 0-1 0 0,1 1 1 0 0,-1-1 0 0 0,1 0 0 0 0,0 1-1 0 0,-1-1 1 0 0,2 0 38 0 0,53-2-5506 0 0,-45 3 2610 0 0,9 0-8869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7.0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81 228 2280 0 0,'0'0'1411'0'0,"0"0"-96"0"0,0 0 90 0 0,0 0 175 0 0,0 0 106 0 0,0 0-86 0 0,0 0-278 0 0,0 0-317 0 0,0 0-302 0 0,0 0-191 0 0,0 0-68 0 0,0 0-14 0 0,0 0 39 0 0,26 4 3303 0 0,63 3-1305 0 0,56-28-1276 0 0,-132 22-1893 0 0,-12 3-2793 0 0,0 1-3968 0 0,-1-5-3269 0 0</inkml:trace>
  <inkml:trace contextRef="#ctx0" brushRef="#br0" timeOffset="287.085">0 446 9426 0 0,'0'0'1007'0'0,"0"0"-500"0"0,0 0-110 0 0,0 0 334 0 0,0 0 369 0 0,0 0 207 0 0,0 0-24 0 0,0 0-156 0 0,0 0-182 0 0,0 0-162 0 0,0 0-104 0 0,0 0-95 0 0,0 0-97 0 0,27-2-99 0 0,127-7 103 0 0,-91 4-180 0 0,48-6-3087 0 0,-100 8-45 0 0,-5 0-2219 0 0,-2-1-5668 0 0</inkml:trace>
  <inkml:trace contextRef="#ctx0" brushRef="#br0" timeOffset="937.203">959 0 7114 0 0,'0'0'1920'0'0,"0"0"-709"0"0,0 0-272 0 0,0 0 192 0 0,0 0 257 0 0,0 0 98 0 0,0 0-158 0 0,0 0-304 0 0,0 0-308 0 0,0 0-213 0 0,0 0-123 0 0,0 0-53 0 0,0 0-15 0 0,-5 9-7 0 0,-14 26-6 0 0,8 43 1147 0 0,-28 47-757 0 0,-125 165 167 0 0,163-288-841 0 0,0 0 1 0 0,0 0-1 0 0,0 0 0 0 0,0-1 0 0 0,0 1 0 0 0,1 0 0 0 0,-1 1 0 0 0,1-1 1 0 0,-1 0-1 0 0,1 0 0 0 0,0 0 0 0 0,0 0 0 0 0,0 0 0 0 0,0 0 0 0 0,0 0 0 0 0,0 0 1 0 0,1 0-1 0 0,-1 1 0 0 0,1-1 0 0 0,-1 0 0 0 0,1 0 0 0 0,0 0 0 0 0,0-1 0 0 0,0 1 1 0 0,0 0-1 0 0,0 0 0 0 0,0 0 0 0 0,1-1 0 0 0,0 2-15 0 0,13 2 143 0 0,0-1-1 0 0,0 0 1 0 0,0 0-1 0 0,1-2 1 0 0,0 0-1 0 0,0-1 1 0 0,-1 0-1 0 0,1-1 1 0 0,2-1-143 0 0,-4 1 72 0 0,96 0 223 0 0,-110 0-305 0 0,19-16-355 0 0,-4-25-1792 0 0,-13 26-1498 0 0,-1-1-4128 0 0,-1 12-3062 0 0</inkml:trace>
  <inkml:trace contextRef="#ctx0" brushRef="#br0" timeOffset="1168.07">514 343 10842 0 0,'0'0'953'0'0,"0"0"-473"0"0,0 0-135 0 0,0 0 334 0 0,0 0 365 0 0,0 0 212 0 0,0 0 26 0 0,0 0-136 0 0,0 0-209 0 0,0 0-257 0 0,34 1-206 0 0,110 7-181 0 0,-111-6-550 0 0,0-1 0 0 0,0-2 0 0 0,0-1-1 0 0,0-2 1 0 0,-1-1 0 0 0,7-3 257 0 0,-20 4-2353 0 0,-7 1-3025 0 0,-1-1-5423 0 0</inkml:trace>
  <inkml:trace contextRef="#ctx0" brushRef="#br0" timeOffset="1958.6">1169 413 3169 0 0,'0'0'2027'0'0,"0"0"-458"0"0,0 0-38 0 0,0 0 164 0 0,0 0 146 0 0,0 0-30 0 0,0 0-259 0 0,0 0-367 0 0,0 0-359 0 0,0 0-238 0 0,0 0-150 0 0,0 0-58 0 0,0 0 57 0 0,3 0 44 0 0,103 6 2399 0 0,-87-2-2859 0 0,-17-5-19 0 0,-1 1 0 0 0,1 0 1 0 0,0 0-1 0 0,0 0 0 0 0,-1 0 1 0 0,1 0-1 0 0,0 0 0 0 0,-1 1 1 0 0,1-1-1 0 0,0 0 0 0 0,-1 1 1 0 0,1 0-1 0 0,0-1 0 0 0,-1 1 1 0 0,1 0-1 0 0,-1 0 0 0 0,1 0 1 0 0,-1 0-1 0 0,0 0 0 0 0,1 0 1 0 0,-1 0-1 0 0,0 0 0 0 0,0 0 1 0 0,1 1-1 0 0,-1-1 0 0 0,0 1 1 0 0,0-1-1 0 0,-1 1 0 0 0,1-1 1 0 0,0 1-1 0 0,0-1 0 0 0,-1 1 1 0 0,1 0-1 0 0,-1-1 0 0 0,0 1 1 0 0,1 0-1 0 0,-1-1 0 0 0,0 2-2 0 0,-2 4 53 0 0,0 0-1 0 0,-1 0 0 0 0,0-1 0 0 0,0 1 0 0 0,-1-1 0 0 0,0 0 0 0 0,0 0 0 0 0,0-1 0 0 0,-1 1 0 0 0,1-1 0 0 0,-1 0 0 0 0,-1 0 0 0 0,-4 4-52 0 0,0 0 78 0 0,-81 86 409 0 0,74-76-407 0 0,13-15-60 0 0,0 0 0 0 0,0 0 0 0 0,0 0 0 0 0,0 0 0 0 0,1 1 0 0 0,0 0 0 0 0,0-1 0 0 0,0 1-1 0 0,1 0 1 0 0,-1 0 0 0 0,1 1 0 0 0,0-1 0 0 0,1 0 0 0 0,-1 1 0 0 0,0 4-20 0 0,4-8 9 0 0,-1-1 1 0 0,1 1 0 0 0,-1-1-1 0 0,1 0 1 0 0,0 1 0 0 0,-1-1-1 0 0,1 0 1 0 0,0 0 0 0 0,0 0-1 0 0,0 0 1 0 0,0-1-1 0 0,0 1 1 0 0,0 0 0 0 0,0-1-1 0 0,0 1 1 0 0,0-1 0 0 0,0 0-1 0 0,0 0 1 0 0,0 0 0 0 0,0 0-1 0 0,0 0 1 0 0,0 0-1 0 0,0 0 1 0 0,0-1 0 0 0,0 1-1 0 0,1-1-9 0 0,3 1 73 0 0,146-22 564 0 0,-93 8-649 0 0,-49 11-432 0 0,9-2-1560 0 0,-11-3-8104 0 0,-6 5-1200 0 0</inkml:trace>
  <inkml:trace contextRef="#ctx0" brushRef="#br0" timeOffset="2254.33">1593 416 9306 0 0,'0'0'1908'0'0,"0"0"-530"0"0,0 0-128 0 0,0 0 62 0 0,0 0 15 0 0,0 0-156 0 0,0 0-302 0 0,0 0-283 0 0,0 0-159 0 0,0 0-47 0 0,0 0 18 0 0,0 0 20 0 0,0 0-17 0 0,9 1-49 0 0,153-9 1063 0 0,-135 3-1654 0 0,12-3-480 0 0,-13-1-6176 0 0,-21 9-3461 0 0</inkml:trace>
  <inkml:trace contextRef="#ctx0" brushRef="#br0" timeOffset="2846.976">2206 114 10234 0 0,'0'0'1511'0'0,"0"0"-673"0"0,0 0-225 0 0,0 0 214 0 0,0 0 247 0 0,0 0 114 0 0,0 0-73 0 0,0 0-188 0 0,0 0-174 0 0,0 0-123 0 0,0 0-85 0 0,0 0-44 0 0,0 0-42 0 0,9-6-37 0 0,26-21-40 0 0,-55 79 1455 0 0,-96 216-592 0 0,56-120-993 0 0,52-35-256 0 0,9-110 9 0 0,1 0 0 0 0,0 0 0 0 0,0-1 0 0 0,0 1-1 0 0,0-1 1 0 0,1 0 0 0 0,-1 1 0 0 0,0-1 0 0 0,1 0-1 0 0,0 0 1 0 0,-1-1 0 0 0,1 1 0 0 0,0-1-1 0 0,0 1 1 0 0,0-1 0 0 0,0 0 0 0 0,0 0 0 0 0,0 0-1 0 0,1 0 1 0 0,-1-1 0 0 0,0 1 0 0 0,3-1-5 0 0,3 2 26 0 0,3 0 14 0 0,1 0-1 0 0,0-1 1 0 0,0-1-1 0 0,0 0 1 0 0,0-1-1 0 0,0 0 1 0 0,0-1-1 0 0,0-1 1 0 0,-1 0-1 0 0,5-1-39 0 0,47-9 120 0 0,-9 2-8 0 0,-38 6-670 0 0,-10-9-3685 0 0,-5-11-10612 0 0,-2 18 8403 0 0</inkml:trace>
  <inkml:trace contextRef="#ctx0" brushRef="#br0" timeOffset="3122.451">1869 350 7426 0 0,'0'0'2979'0'0,"0"0"-1131"0"0,0 0-622 0 0,0 0-161 0 0,0 0 13 0 0,0 0 50 0 0,0 0 8 0 0,0 0-66 0 0,0 0-102 0 0,0 0-133 0 0,0 0-128 0 0,0 0-110 0 0,0 0-82 0 0,21 1-63 0 0,130 5 618 0 0,19-38-402 0 0,-132 31-2496 0 0,-22 1-8319 0 0,-11 0-1742 0 0</inkml:trace>
  <inkml:trace contextRef="#ctx0" brushRef="#br0" timeOffset="3489.635">2568 372 12363 0 0,'0'0'366'0'0,"0"0"-240"0"0,0 0 317 0 0,0 0 366 0 0,0 0 193 0 0,0 0 16 0 0,0 0-107 0 0,0 0-156 0 0,0 0-104 0 0,0 0-15 0 0,0 0 15 0 0,0 0-2 0 0,6 18-9 0 0,13 56-39 0 0,-25-20 616 0 0,1-42-894 0 0,-5 17 251 0 0,0 1 0 0 0,2 0 0 0 0,1 0 0 0 0,2 1 1 0 0,0 0-1 0 0,1 24-574 0 0,6-19-79 0 0,0-33-514 0 0,-2-2-3322 0 0,0-1-4138 0 0,-2 0-4209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4121 0 0,'0'0'2667'0'0,"0"0"-682"0"0,0 0-240 0 0,0 0 30 0 0,0 0-2 0 0,0 0-149 0 0,0 0-274 0 0,0 0-305 0 0,0 0-258 0 0,0 0-144 0 0,0 0-103 0 0,0 0-75 0 0,0 0-34 0 0,3 0-23 0 0,192 3 4483 0 0,113-3-3388 0 0,-266 4-1415 0 0,-37-4-628 0 0,-4 0-3409 0 0,-4 0-901 0 0,1 0-3110 0 0,0 0-2582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5905 0 0,'0'0'2487'0'0,"0"0"-793"0"0,0 0-392 0 0,0 0-45 0 0,0 0 12 0 0,0 0-6 0 0,0 0-40 0 0,0 0-137 0 0,0 0-123 0 0,0 0-85 0 0,0 0-117 0 0,0 0-105 0 0,7 0-39 0 0,36 0 499 0 0,31 29 2346 0 0,49-3-1880 0 0,71-33-304 0 0,-160 6-1085 0 0,-34 2-4995 0 0,-4-4-3958 0 0,4 2-3117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55 0 0 0,'0'0'1386'0'0,"0"0"419"0"0,0 0 406 0 0,0 0 335 0 0,0 0 68 0 0,0 0-220 0 0,0 0-389 0 0,0 0-396 0 0,0 0-334 0 0,0 0-227 0 0,0 0-114 0 0,3 9 1372 0 0,-59 67 634 0 0,-25 78-1713 0 0,56-106-1057 0 0,-1-2-1 0 0,-2-1 0 0 0,-27 31-169 0 0,2 0 60 0 0,-107 117-162 0 0,136-174-1621 0 0,16-21-3405 0 0,4-8-5402 0 0,3 6 1145 0 0</inkml:trace>
  <inkml:trace contextRef="#ctx0" brushRef="#br0" timeOffset="368.147">39 0 8578 0 0,'0'0'2007'0'0,"0"0"-412"0"0,0 0-432 0 0,0 0-68 0 0,0 0 144 0 0,0 0 48 0 0,0 0-134 0 0,0 0-255 0 0,0 0-259 0 0,0 0-173 0 0,0 0-47 0 0,0 0-6 0 0,0 0 26 0 0,-8 9 49 0 0,-21 32 23 0 0,29-38-454 0 0,-1-1 1 0 0,1 1-1 0 0,-1 0 0 0 0,1-1 0 0 0,0 1 0 0 0,0 0 1 0 0,0 0-1 0 0,1-1 0 0 0,-1 1 0 0 0,0 0 0 0 0,1-1 1 0 0,0 1-1 0 0,0 0 0 0 0,0-1 0 0 0,0 1 0 0 0,0-1 1 0 0,0 0-1 0 0,1 1 0 0 0,-1-1 0 0 0,1 0 0 0 0,0 0 1 0 0,-1 0-1 0 0,2 2-57 0 0,3 3 222 0 0,24 32 376 0 0,2-1 1 0 0,1-2 0 0 0,2-2-1 0 0,2-1 1 0 0,37 26-599 0 0,-28-23 195 0 0,-2 3 1 0 0,-1 1 0 0 0,-2 1-1 0 0,0 5-195 0 0,50 78 186 0 0,-80-108-4542 0 0,-16-26 372 0 0,3 2-1602 0 0,-1 0-6305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2489 0 0,'0'0'2060'0'0,"0"0"-776"0"0,0 0-110 0 0,0 0 235 0 0,0 0 108 0 0,0 0-45 0 0,0 0-221 0 0,0 0-344 0 0,0 0-254 0 0,0 0-155 0 0,0 0-70 0 0,0 0-32 0 0,-8 11-9 0 0,-25 35-9 0 0,32-45-298 0 0,0 0-1 0 0,0 0 0 0 0,1 0 0 0 0,-1 0 0 0 0,0 1 0 0 0,0-1 0 0 0,1 0 0 0 0,-1 1 0 0 0,0-1 0 0 0,1 0 0 0 0,0 1 1 0 0,-1-1-1 0 0,1 1 0 0 0,0-1 0 0 0,0 1 0 0 0,-1-1 0 0 0,1 1 0 0 0,0-1 0 0 0,1 1 0 0 0,-1-1 0 0 0,0 1 0 0 0,0-1 1 0 0,1 0-1 0 0,-1 1 0 0 0,0-1 0 0 0,1 1 0 0 0,0-1 0 0 0,-1 0 0 0 0,1 1 0 0 0,0-1 0 0 0,-1 0 0 0 0,1 0 0 0 0,0 1 1 0 0,0-1-1 0 0,0 0 0 0 0,0 0 0 0 0,0 0 0 0 0,1 0 0 0 0,-1 0 0 0 0,0-1 0 0 0,0 1 0 0 0,1 0 0 0 0,-1 0 0 0 0,0-1 1 0 0,1 1-1 0 0,-1-1 0 0 0,1 1 0 0 0,-1-1 0 0 0,0 0 0 0 0,1 0 0 0 0,-1 1 0 0 0,1-1 0 0 0,-1 0 0 0 0,1 0 0 0 0,-1 0 0 0 0,1-1 1 0 0,-1 1-1 0 0,1 0 0 0 0,-1 0 0 0 0,1-1 0 0 0,-1 1 0 0 0,0-1 0 0 0,1 1 0 0 0,-1-1 0 0 0,0 0 0 0 0,1 0 0 0 0,-1 1 1 0 0,0-1-1 0 0,1-1-79 0 0,4-3 155 0 0,0-1 0 0 0,0 0-1 0 0,0 0 1 0 0,-1-1 0 0 0,0 0 0 0 0,0 0 0 0 0,-1 0 0 0 0,0 0 0 0 0,0-1 0 0 0,-1 1 0 0 0,3-8-155 0 0,-7 15 4 0 0,1 0 1 0 0,-1 1-1 0 0,1-1 0 0 0,-1 0 1 0 0,1 0-1 0 0,-1 0 1 0 0,1 0-1 0 0,-1 0 0 0 0,1 0 1 0 0,0 0-1 0 0,-1 0 0 0 0,1 0 1 0 0,-1 0-1 0 0,1 0 0 0 0,-1 0 1 0 0,1-1-1 0 0,-1 1 0 0 0,1 0 1 0 0,-1 0-1 0 0,1 0 1 0 0,0-1-1 0 0,-1 1 0 0 0,1 0 1 0 0,-1 0-1 0 0,1-1 0 0 0,0 1 1 0 0,-1 0-1 0 0,1-1 0 0 0,0 1 1 0 0,0 0-1 0 0,-1-1 1 0 0,1 1-1 0 0,0 0 0 0 0,0-1 1 0 0,-1 1-1 0 0,1-1 0 0 0,0 1 1 0 0,0-1-1 0 0,0 1 0 0 0,0-1 1 0 0,-1 1-1 0 0,1 0 0 0 0,0-1 1 0 0,0 1-1 0 0,0-1 1 0 0,0 1-1 0 0,0-1 0 0 0,0 1 1 0 0,1-1-1 0 0,-1 1 0 0 0,0-1 1 0 0,0 1-1 0 0,0-1 0 0 0,0 1 1 0 0,0 0-5 0 0,-31 29 225 0 0,26-25-218 0 0,4-3-1 0 0,-1 0-1 0 0,0 0 0 0 0,1 0 0 0 0,-1 0 0 0 0,1 0 0 0 0,-1 0 0 0 0,1 0 0 0 0,-1 1 0 0 0,1-1 1 0 0,0 1-1 0 0,0-1 0 0 0,0 1 0 0 0,0-1 0 0 0,0 1 0 0 0,0 0 0 0 0,0-1 0 0 0,0 1 0 0 0,1 0 1 0 0,-1 0-1 0 0,1 0 0 0 0,-1-1 0 0 0,1 1 0 0 0,0 0 0 0 0,0 0 0 0 0,0 0 0 0 0,0 0 0 0 0,0 0 0 0 0,0 0 1 0 0,0 0-1 0 0,0 0 0 0 0,1 0-5 0 0,11-1 113 0 0,3 10-1574 0 0,-14-2-898 0 0,0-1-5478 0 0,-1-3-3643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7186 0 0,'0'0'2544'0'0,"0"0"-769"0"0,0 0-181 0 0,0 0 65 0 0,0 0-1 0 0,0 0-172 0 0,0 0-333 0 0,0 0-341 0 0,0 0-223 0 0,0 0-155 0 0,0 0-90 0 0,0 0-97 0 0,0 0-74 0 0,-3 3-46 0 0,-36 59 353 0 0,38-54 47 0 0,10-16 194 0 0,67-84 574 0 0,-107 108-551 0 0,-11 20-749 0 0,42-35-41 0 0,0-1 1 0 0,0 0-31 0 0,0 0 0 0 0,26-4-536 0 0,-1-5-1887 0 0,-13 3-4755 0 0,-3 2-4616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0 0 0,'0'0'3395'0'0,"0"0"-1259"0"0,0 0-369 0 0,0 0 128 0 0,0 0 129 0 0,0 0-2 0 0,0 0-274 0 0,0 0-385 0 0,0 0-289 0 0,0 0-209 0 0,0 0-123 0 0,0 0-83 0 0,0 0-67 0 0,11 12 945 0 0,-65 123 505 0 0,35-100-1900 0 0,2 0 0 0 0,2 1 0 0 0,1 1 0 0 0,1 0 0 0 0,-1 15-142 0 0,11-43 29 0 0,2-1 1 0 0,-1 0-1 0 0,1 0 1 0 0,1 1 0 0 0,-1-1-1 0 0,2 0 1 0 0,-1 1-1 0 0,1-1 1 0 0,0 0-1 0 0,1 1 1 0 0,-1-1 0 0 0,2 0-1 0 0,-1 0 1 0 0,1 0-1 0 0,1-1 1 0 0,2 6-30 0 0,0-6 77 0 0,1 0 0 0 0,0-1 0 0 0,0 0 0 0 0,0 0 0 0 0,1 0 0 0 0,0-1 0 0 0,0 0 0 0 0,0-1 0 0 0,1 0 0 0 0,-1 0 0 0 0,1-1 0 0 0,0 0 0 0 0,0 0 0 0 0,0-1 0 0 0,1 0 1 0 0,-1-1-1 0 0,1 0 0 0 0,-1 0 0 0 0,0-1 0 0 0,1-1 0 0 0,-1 1 0 0 0,1-1 0 0 0,-1-1 0 0 0,0 0 0 0 0,8-2-77 0 0,-6 1-235 0 0,0 0 1 0 0,-1-1-1 0 0,1 0 0 0 0,-1 0 1 0 0,0-1-1 0 0,0-1 1 0 0,0 1-1 0 0,-1-2 1 0 0,6-4 234 0 0,13-23-3186 0 0,-15 9-6529 0 0,-11 22 8017 0 0,0-4-8562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3465 0 0,'0'0'3250'0'0,"0"0"-1142"0"0,0 0-505 0 0,0 0-52 0 0,0 0 28 0 0,0 0-12 0 0,0 0-136 0 0,0 0-245 0 0,0 0-311 0 0,0 0-259 0 0,0 0-140 0 0,0 0-53 0 0,0-5 18 0 0,1 1-348 0 0,1 0 0 0 0,-1 1 0 0 0,1-1 1 0 0,-1 0-1 0 0,1 1 0 0 0,0-1 0 0 0,0 1 0 0 0,1 0 0 0 0,-1 0 0 0 0,1 0 1 0 0,0 0-1 0 0,-1 0 0 0 0,1 0 0 0 0,1 1 0 0 0,-1-1 0 0 0,0 1 0 0 0,0 0 1 0 0,1 0-1 0 0,3-1-93 0 0,268-222 2752 0 0,-223 188-2522 0 0,-27 70-117 0 0,45 109 485 0 0,-55-102-428 0 0,30 69 308 0 0,-43-98-417 0 0,2 4-1814 0 0,3-11-4889 0 0,-3-4-5209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43 106 6937 0 0,'0'0'2880'0'0,"0"0"-1303"0"0,0 0-616 0 0,0 0-13 0 0,0 0 171 0 0,0 0 81 0 0,0 0-141 0 0,0 0-246 0 0,0 0-234 0 0,0 0-93 0 0,0 0-40 0 0,0 0-38 0 0,0 0-42 0 0,-6 23-50 0 0,-18 69-36 0 0,12 28 694 0 0,13-97-848 0 0,-1-19-78 0 0,-1 1-1 0 0,1-1 1 0 0,0 0-1 0 0,0 0 1 0 0,0 0-1 0 0,0 1 1 0 0,1-1-1 0 0,0 0 1 0 0,0 0-1 0 0,0 0 1 0 0,0 0-1 0 0,1 0 1 0 0,-1 0-1 0 0,1 0 1 0 0,0-1-1 0 0,0 1 1 0 0,1-1-1 0 0,-1 1 1 0 0,1-1-1 0 0,-1 0 1 0 0,1 0-1 0 0,0 0 0 0 0,0 0 1 0 0,1 0-1 0 0,-1-1 1 0 0,1 1-1 0 0,-1-1 1 0 0,1 0-1 0 0,0 0 1 0 0,-1 0-1 0 0,1-1 1 0 0,0 1-1 0 0,0-1 1 0 0,0 0-1 0 0,1 0 1 0 0,-1-1-1 0 0,0 1 1 0 0,0-1-1 0 0,0 0 1 0 0,0 0-1 0 0,1 0 1 0 0,-1 0-1 0 0,0-1 1 0 0,0 0-1 0 0,0 0 1 0 0,1 0-48 0 0,19-14 168 0 0,-1-2 0 0 0,0 0 1 0 0,-1-2-1 0 0,-1 0 1 0 0,0-1-1 0 0,2-6-168 0 0,23-21 67 0 0,85-82-5 0 0,53-36-56 0 0,-184 166-7 0 0,-1-1 0 0 0,1 1 0 0 0,0-1 0 0 0,-1 1 0 0 0,1-1 0 0 0,0 1-1 0 0,-1 0 1 0 0,1-1 0 0 0,0 1 0 0 0,0-1 0 0 0,0 1 0 0 0,0 0 0 0 0,-1-1 0 0 0,1 1 0 0 0,0 0-1 0 0,0-1 1 0 0,0 1 0 0 0,0 0 0 0 0,0-1 0 0 0,0 1 0 0 0,1-1 0 0 0,-1 1 0 0 0,0 0-1 0 0,0-1 1 0 0,0 1 0 0 0,1-1 0 0 0,-1 1 0 0 0,0 0 0 0 0,1-1 0 0 0,-1 1 0 0 0,0-1 0 0 0,1 1-1 0 0,-1-1 1 0 0,1 1 0 0 0,-1-1 0 0 0,0 1 0 0 0,1-1 0 0 0,-1 0 0 0 0,1 1 0 0 0,0-1-1 0 0,-1 0 1 0 0,1 1 0 0 0,-1-1 0 0 0,1 0 0 0 0,-1 0 0 0 0,1 1 0 0 0,0-1 0 0 0,-1 0 0 0 0,1 0-1 0 0,0 0 1 0 0,-1 0 0 0 0,1 0 0 0 0,0 0 0 0 0,-1 0 0 0 0,1 0 0 0 0,-1 0 0 0 0,1 0 0 0 0,0 0-1 0 0,-1-1 1 0 0,1 1 0 0 0,0 0 0 0 0,-1 0 0 0 0,1-1 0 0 0,-1 1 1 0 0,-1 18 65 0 0,-23 398 283 0 0,19-309-542 0 0,-5-1 0 0 0,-4 0 0 0 0,-4-1 0 0 0,-5-1 1 0 0,-5-1-1 0 0,-24 56 194 0 0,44-142-25 0 0,0-1 1 0 0,0 1-1 0 0,-2-2 0 0 0,0 1 1 0 0,0-1-1 0 0,-2 0 1 0 0,-5 5 24 0 0,12-15 13 0 0,0 0 0 0 0,0-1 0 0 0,0 1 0 0 0,0-1 1 0 0,-1 0-1 0 0,0 0 0 0 0,1-1 0 0 0,-1 0 1 0 0,-1 0-1 0 0,1 0 0 0 0,0-1 0 0 0,-1 1 0 0 0,1-2 1 0 0,-1 1-1 0 0,0-1 0 0 0,1 0 0 0 0,-1 0 0 0 0,0-1 1 0 0,0 0-1 0 0,0 0 0 0 0,-2-1-13 0 0,4-1 9 0 0,0-1-1 0 0,1 0 1 0 0,-1 0-1 0 0,1-1 1 0 0,0 1-1 0 0,0-1 1 0 0,0 0-1 0 0,0 0 1 0 0,1 0-1 0 0,0-1 1 0 0,0 1-1 0 0,0-1 1 0 0,0 0-1 0 0,1 0 1 0 0,-1 0-1 0 0,1 0 1 0 0,1 0 0 0 0,-1 0-1 0 0,1 0 1 0 0,-1-1-1 0 0,2 1 1 0 0,-1-1-1 0 0,1 1 1 0 0,-1-1-1 0 0,2 1 1 0 0,-1-1-1 0 0,0 1 1 0 0,1-1-1 0 0,0 1 1 0 0,0 0-1 0 0,1-2-8 0 0,-1-11 47 0 0,3-11-68 0 0,1 2 0 0 0,2-1 0 0 0,1 1 0 0 0,1 0 1 0 0,1 0-1 0 0,2 1 0 0 0,0 1 0 0 0,2 0 0 0 0,1 0 0 0 0,1 2 0 0 0,0 0 0 0 0,2 1 1 0 0,1 0-1 0 0,20-17 21 0 0,-30 29-98 0 0,29-40-2571 0 0,-26 33-1169 0 0,-2 0-3712 0 0,-5 9-2403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4329 0 0,'0'0'3414'0'0,"0"0"-1422"0"0,0 0-473 0 0,0 0 2 0 0,0 0-69 0 0,0 0-184 0 0,0 0-257 0 0,0 0-267 0 0,0 0-177 0 0,0 0-140 0 0,0 0-70 0 0,0 0-63 0 0,0 0-69 0 0,-7 6-34 0 0,-22 16-38 0 0,29-22-125 0 0,0 0-1 0 0,0 0 0 0 0,1 0 1 0 0,-1 0-1 0 0,0 0 1 0 0,0 0-1 0 0,1 0 0 0 0,-1 0 1 0 0,0 0-1 0 0,1 0 1 0 0,-1 0-1 0 0,0 0 0 0 0,0 0 1 0 0,0 0-1 0 0,1 0 0 0 0,-1 0 1 0 0,0 1-1 0 0,0-1 1 0 0,1 0-1 0 0,-1 0 0 0 0,0 0 1 0 0,0 0-1 0 0,0 1 1 0 0,0-1-1 0 0,1 0 0 0 0,-1 0 1 0 0,0 0-1 0 0,0 1 1 0 0,0-1-1 0 0,0 0 0 0 0,0 0 1 0 0,0 1-1 0 0,1-1 1 0 0,-1 0-1 0 0,0 0 0 0 0,0 1 1 0 0,0-1-1 0 0,0 0 1 0 0,0 1-28 0 0,1-2 151 0 0,80-58 2153 0 0,-173 124-993 0 0,131-67-2029 0 0,-26-1-636 0 0,-4 2-2613 0 0,-7 1-4331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6609 0 0,'0'0'2240'0'0,"0"0"-703"0"0,0 0-110 0 0,0 0 146 0 0,0 0 18 0 0,0 0-106 0 0,0 0-317 0 0,0 0-345 0 0,0 0-249 0 0,0 0-190 0 0,0 0-113 0 0,0 0-59 0 0,-4 1-4 0 0,-22 23 346 0 0,11 2-101 0 0,36-38 561 0 0,24-15 19 0 0,-42 26-219 0 0,-19 10-1125 0 0,13-4-2333 0 0,7-5-4097 0 0,-1 0-4260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5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391 136 0 0 0,'0'0'870'0'0,"0"0"420"0"0,0 0 15 0 0,0 0-172 0 0,0 0-151 0 0,0 0-79 0 0,1-2-3 0 0,5-8-273 0 0,-3 8 4670 0 0,-2 2-4548 0 0,-1 0-45 0 0,0 0-31 0 0,0 0-59 0 0,0 0-68 0 0,0 0-65 0 0,0 0-57 0 0,0 0-54 0 0,0 0-46 0 0,-8 11 1562 0 0,-60 78-1086 0 0,-103 117 221 0 0,34-82-151 0 0,120-102-851 0 0,16-22-39 0 0,1 0 5 0 0,0 0-12 0 0,0 0 3 0 0,0 0-1 0 0,0 0-26 0 0,0 0 15 0 0,28 12 159 0 0,24-1 178 0 0,226-4 89 0 0,-157-7-412 0 0,-97 7 16 0 0,-24-7 8 0 0,0 0-7 0 0,2 0-10 0 0,-2 0 44 0 0,1 1 0 0 0,0-1 0 0 0,0 0 0 0 0,-1 0 0 0 0,1 0 0 0 0,0 0 0 0 0,0 0 0 0 0,0 0 0 0 0,-1-1 0 0 0,1 1 0 0 0,0 0 0 0 0,0 0 0 0 0,-1 0 0 0 0,1-1-1 0 0,0 1 1 0 0,0 0 0 0 0,-1-1 0 0 0,1 1 0 0 0,0-1 0 0 0,-1 1 0 0 0,1-1 0 0 0,-1 1 0 0 0,1-1 0 0 0,0 1 0 0 0,-1-1 0 0 0,1 0 0 0 0,-1 1 0 0 0,0-1 0 0 0,1 0 0 0 0,-1 1 0 0 0,1-1 0 0 0,-1 0-1 0 0,0 1 1 0 0,0-1 0 0 0,1 0 0 0 0,-1 0 0 0 0,0 0 0 0 0,0 1 0 0 0,0-1 0 0 0,0 0 0 0 0,0 0 0 0 0,0 0 0 0 0,0 1 0 0 0,0-1 0 0 0,0 0 0 0 0,0 0 0 0 0,-1 1 0 0 0,1-1 0 0 0,0 0 0 0 0,0 0-1 0 0,-1 1 1 0 0,1-1 0 0 0,0 0 0 0 0,-1 1 0 0 0,1-1 0 0 0,-1 0 0 0 0,1 1 0 0 0,-1-1-29 0 0,-1-6-172 0 0,-65-83 618 0 0,55 73-402 0 0,2 0 0 0 0,0-1 1 0 0,1 0-1 0 0,0-1 0 0 0,2 0 0 0 0,0 0 1 0 0,1 0-1 0 0,1-1 0 0 0,1 0 1 0 0,0-5-45 0 0,-6-16 96 0 0,6-14-34 0 0,32 74-3131 0 0,-7-9-5246 0 0,-19-6-2916 0 0</inkml:trace>
  <inkml:trace contextRef="#ctx0" brushRef="#br0" timeOffset="832.939">844 0 1904 0 0,'0'0'1353'0'0,"0"0"-428"0"0,0 0-226 0 0,0 0 181 0 0,0 0 340 0 0,0 0 249 0 0,0 0 51 0 0,0 0-134 0 0,0 0-255 0 0,0 0-259 0 0,0 0-215 0 0,0 0-150 0 0,0 0-56 0 0,0 8 4968 0 0,3 21-4718 0 0,-19 75 387 0 0,-71 145-276 0 0,80-112-569 0 0,49-111 6 0 0,58-5 435 0 0,-44-21-319 0 0,-55 0-349 0 0,-1 0 5 0 0,0 0-2 0 0,0 0 2 0 0,0 0-1 0 0,0 0 9 0 0,0 0 3 0 0,0 0-1 0 0,0 0-7 0 0,0 0-8 0 0,0 0-5 0 0,0 0-5 0 0,0 0-31 0 0,0 0-22 0 0,-26-3-7645 0 0,24 2 3067 0 0,0-2-3022 0 0</inkml:trace>
  <inkml:trace contextRef="#ctx0" brushRef="#br0" timeOffset="1333.585">586 320 3425 0 0,'0'0'1221'0'0,"0"0"-146"0"0,0 0-7 0 0,0 0 277 0 0,0 0 254 0 0,0 0 92 0 0,0 0-139 0 0,0 0-277 0 0,0 0-292 0 0,0 0-278 0 0,0 0-194 0 0,0 0-111 0 0,0 0-54 0 0,29-3 3017 0 0,179-1-37 0 0,-174 2-2941 0 0,-8 1-1122 0 0,-4 0-2753 0 0,-20 0 1513 0 0,0-1-747 0 0,-1 2-3433 0 0,1 0-3028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5649 0 0,'0'0'1726'0'0,"0"0"-124"0"0,0 0 37 0 0,0 0 76 0 0,0 0 4 0 0,0 0-216 0 0,0 0-322 0 0,0 0-270 0 0,0 0-184 0 0,0 0-88 0 0,0 0 16 0 0,0 0 22 0 0,0 0-16 0 0,7-6-20 0 0,-3 2-514 0 0,1 1 0 0 0,-1-1 0 0 0,1 1 0 0 0,0 0 0 0 0,-1 1 0 0 0,1-1 0 0 0,1 1 0 0 0,-1 0 0 0 0,0 0 0 0 0,1 0 0 0 0,-1 1 0 0 0,0 0 0 0 0,1 0 0 0 0,0 0 0 0 0,3 1-127 0 0,188 11 2398 0 0,-1-4-1672 0 0,-137-14-844 0 0,-50-24-3338 0 0,-10 12-1527 0 0,1 10-2129 0 0,0 2-3893 0 0</inkml:trace>
  <inkml:trace contextRef="#ctx0" brushRef="#br0" timeOffset="10556.734">398 111 0 0 0,'-6'-41'0'0'0,"-6"8"4176"0"0,-8-4 10472 0 0,20 37-14329 0 0,0 0 5 0 0,0 0-5 0 0,0 0-18 0 0,0 0-26 0 0,0 0-19 0 0,0 0-18 0 0,0 0-19 0 0,0 0-16 0 0,0 0-31 0 0,0 0-15 0 0,0 0 7 0 0,0 0-1 0 0,0 0 4 0 0,0 0-1 0 0,0 0 1 0 0,0 0 16 0 0,0 0-4 0 0,0 0 19 0 0,0 0-7 0 0,0 0-10 0 0,-9 45 920 0 0,-25 297 479 0 0,10-170-1265 0 0,15-53-26 0 0,9-98-236 0 0,0-20-51 0 0,0-1 8 0 0,0 0-4 0 0,0 0-13 0 0,0 0 14 0 0,0 0-9 0 0,0 0 4 0 0,0 0-14 0 0,0 0 1 0 0,0 0 24 0 0,0 0 13 0 0,0 0-14 0 0,0 0-11 0 0,0 0-18 0 0,0 0 19 0 0,0 0-12 0 0,0 0-5 0 0,0 0 4 0 0,0 29 47 0 0,0-29-29 0 0,0 0 1 0 0,0 0-25 0 0,0-1-3723 0 0,0-2 2309 0 0,0-1-6428 0 0,0 1-3965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77 262 0 0 0,'0'0'0'0'0,"0"-1"1"0"0,0 1-1 0 0,0 0 1 0 0,1-1-1 0 0,-1 1 1 0 0,0-1-1 0 0,0 1 1 0 0,0-1-1 0 0,0 1 1 0 0,0-1-1 0 0,0 1 1 0 0,0-1-1 0 0,0 1 1 0 0,0-1-1 0 0,-1 1 1 0 0,1 0-1 0 0,0-1 1 0 0,0 1-1 0 0,0-1 1 0 0,0 1-1 0 0,-1-1 1 0 0,1 1-1 0 0,0 0 1 0 0,-1-1-1 0 0,1 1 1 0 0,0 0-1 0 0,0-1 1 0 0,-1 1-1 0 0,1 0 0 0 0,-1-1 1 0 0,1 1-1 0 0,0 0 1 0 0,-1 0-1 0 0,1-1 1 0 0,-1 1-1 0 0,1 0 1 0 0,0 0-1 0 0,-1 0 1 0 0,1 0-1 0 0,-1 0 1 0 0,1-1-1 0 0,-1 1 1 0 0,1 0-1 0 0,-1 0 1 0 0,1 0-1 0 0,-1 0 1 0 0,1 0-1 0 0,0 0 1 0 0,-1 1-1 0 0,1-1 1 0 0,-1 0-1 0 0,1 0 1 0 0,-1 0-1 0 0,1 0 1 0 0,-1 0-1 0 0,1 1 0 0 0,0-1 1 0 0,-1 0-1 0 0,1 0 1 0 0,-1 1-1 0 0,1-1 1 0 0,0 0-1 0 0,-1 1 1 0 0,1-1-1 0 0,0 0 1 0 0,0 1-1 0 0,-1-1 0 0 0,-6 3 709 0 0,7-5 8638 0 0,9-3-4524 0 0,15 5-2548 0 0,-17 1-2039 0 0,-1-1 1 0 0,0 1-1 0 0,0-1 0 0 0,0-1 0 0 0,1 1 1 0 0,-1-1-1 0 0,0 0 0 0 0,0-1 0 0 0,0 1 0 0 0,0-1 1 0 0,0 0-1 0 0,-1-1 0 0 0,1 1 0 0 0,-1-1 1 0 0,1 0-1 0 0,0-1-236 0 0,8-5 144 0 0,1-1 1 0 0,-2-1-1 0 0,1 0 1 0 0,-2-1-1 0 0,1 0 0 0 0,-2-1 1 0 0,1 0-1 0 0,-2-1 1 0 0,0 0-1 0 0,-1 0 1 0 0,0-1-1 0 0,-1-1 1 0 0,2-4-145 0 0,1-19 705 0 0,-11 38-560 0 0,0 1-1 0 0,0 0-34 0 0,0 0-49 0 0,-28 77-76 0 0,23-55 44 0 0,1 1 0 0 0,1 0-1 0 0,1 0 1 0 0,1 0 0 0 0,1 0-1 0 0,1 1 1 0 0,1-1 0 0 0,4 18-29 0 0,57 339 213 0 0,-57-329-204 0 0,-3 0 0 0 0,-1 1-1 0 0,-3 0 1 0 0,-3 6-9 0 0,2-39-1 0 0,-2 0 0 0 0,0 0 1 0 0,-1-1-1 0 0,-1 1 0 0 0,-1-1 0 0 0,0 0 1 0 0,-7 10 0 0 0,9-19 0 0 0,-1 0 0 0 0,0-1 1 0 0,-1 0-1 0 0,1 0 1 0 0,-2 0-1 0 0,1-1 0 0 0,-1 0 1 0 0,0 0-1 0 0,-1-1 1 0 0,1 0-1 0 0,-1 0 0 0 0,0-1 1 0 0,-1 0-1 0 0,1-1 1 0 0,-1 0-1 0 0,0-1 0 0 0,0 0 1 0 0,0 0-1 0 0,-1-1 1 0 0,1 0-1 0 0,-1-1 1 0 0,1 0-1 0 0,-4-1 0 0 0,8 1 11 0 0,0-1 1 0 0,0 1-1 0 0,0-1 1 0 0,0 0-1 0 0,-1-1 1 0 0,1 1-1 0 0,0-1 1 0 0,0-1-1 0 0,0 1 1 0 0,0-1-1 0 0,1 0 1 0 0,-1 0-1 0 0,0-1 1 0 0,1 1-1 0 0,0-1 1 0 0,-1-1-1 0 0,1 1 1 0 0,0-1-1 0 0,1 1 1 0 0,-1-2-1 0 0,0 0-11 0 0,3 1 4 0 0,1 0-1 0 0,0-1 0 0 0,0 1 0 0 0,0-1 0 0 0,0 1 1 0 0,1-1-1 0 0,0 1 0 0 0,0-1 0 0 0,0 1 1 0 0,0-1-1 0 0,1 1 0 0 0,0-1 0 0 0,0 1 0 0 0,0-1 1 0 0,0 1-1 0 0,1 0 0 0 0,0-1 0 0 0,0 1 1 0 0,0 0-1 0 0,0 0 0 0 0,0 0 0 0 0,1 1 0 0 0,0-1 1 0 0,2-2-4 0 0,177-194 385 0 0,-165 183-310 0 0,1-4 14 0 0,0 1 0 0 0,2 1 1 0 0,0 1-1 0 0,1 1 1 0 0,1 0-1 0 0,0 2 0 0 0,1 1 1 0 0,1 0-1 0 0,0 2 0 0 0,1 1 1 0 0,20-7-90 0 0,-38 16 16 0 0,0 0 0 0 0,0 1 0 0 0,0 0 0 0 0,0 0 1 0 0,1 0-1 0 0,-1 1 0 0 0,0 0 0 0 0,0 0 0 0 0,0 1 1 0 0,1 0-1 0 0,-1 0 0 0 0,0 1 0 0 0,0 0 0 0 0,0 0 1 0 0,-1 1-1 0 0,1 0 0 0 0,-1 0 0 0 0,1 0 0 0 0,-1 1 0 0 0,0 0 1 0 0,0 0-1 0 0,0 0 0 0 0,-1 1 0 0 0,0 0 0 0 0,0 0 1 0 0,0 1-1 0 0,0-1 0 0 0,3 7-16 0 0,39 78 313 0 0,-47-89-293 0 0,0-1 7 0 0,0 0-2 0 0,0 0 22 0 0,0 0-4 0 0,0 0 3 0 0,-11-15-51 0 0,-5 0-725 0 0,-18-21-1194 0 0,16 10-6550 0 0,12 15-3292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6577 0 0,'0'0'875'0'0,"0"0"-117"0"0,0 0 270 0 0,0 0 328 0 0,0 0 170 0 0,0 0 42 0 0,0 0-150 0 0,0 0-145 0 0,0 0-88 0 0,0 0-156 0 0,0 0-122 0 0,0 0-92 0 0,0 0-64 0 0,22-7-62 0 0,70-23-59 0 0,-20-14 414 0 0,-26 4-603 0 0,-2-2 1 0 0,-1-2-1 0 0,-3-1 1 0 0,-2-2-1 0 0,-1-2 1 0 0,21-40-442 0 0,-44 77 208 0 0,-14 34-22 0 0,-1 1-75 0 0,2 4 4 0 0,0 19 16 0 0,2-1 0 0 0,1 1 1 0 0,3-1-1 0 0,8 23-131 0 0,34 70 103 0 0,-48-136-881 0 0,9 14 2539 0 0,-5-11-3619 0 0,0-3-3298 0 0,0-2-4626 0 0,-3 0-1731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8210 0 0,'0'0'1479'0'0,"0"0"-324"0"0,0 0 76 0 0,0 0 180 0 0,0 0 100 0 0,0 0-60 0 0,0 0-267 0 0,0 0-289 0 0,0 0-182 0 0,0 0-90 0 0,0 0-64 0 0,0 0-14 0 0,7 3 1352 0 0,-36 26-1355 0 0,-17 12-366 0 0,46-41-188 0 0,0 0 12 0 0,0 0-6 0 0,0 0-5 0 0,0 0 16 0 0,0 0 2 0 0,7-1 64 0 0,0 0 0 0 0,0-1 0 0 0,-1 1 0 0 0,1-2 0 0 0,0 1 0 0 0,-1-1 1 0 0,0 0-1 0 0,0 0 0 0 0,0-1 0 0 0,0 0 0 0 0,0 0 0 0 0,0 0-71 0 0,39-23 367 0 0,-148 111 1066 0 0,89-53-3513 0 0,19-24-2123 0 0,6-4-4091 0 0,-5-3-2995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7898 0 0,'0'0'1376'0'0,"0"0"32"0"0,0 0 279 0 0,0 0 191 0 0,0 0-14 0 0,0 0-299 0 0,0 0-357 0 0,0 0-260 0 0,0 0-206 0 0,0 0-143 0 0,0 0-95 0 0,0 0-62 0 0,0 0-63 0 0,-9 3-29 0 0,-46 20 246 0 0,34-6 169 0 0,20-16-742 0 0,0-1-62 0 0,49 3-92 0 0,14-25 294 0 0,-120 48 897 0 0,44-20-873 0 0,2 1-771 0 0,32-5-1106 0 0,-4-2-1108 0 0,-7 0-3764 0 0,-2 0-4964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9434 0 0,'0'0'1624'0'0,"0"0"-469"0"0,0 0-336 0 0,0 0-108 0 0,0 0 77 0 0,0 0 94 0 0,0 0 50 0 0,0 0-27 0 0,0 0-119 0 0,0 0-111 0 0,0 0-115 0 0,0 0-83 0 0,26 0-50 0 0,131 0 350 0 0,37 1 828 0 0,-192-2-1586 0 0,0 1-1 0 0,-1 0 1 0 0,1 0 0 0 0,0 0-1 0 0,0 0 1 0 0,-1 0 0 0 0,1 0-1 0 0,0 0 1 0 0,0 0 0 0 0,-1 1-1 0 0,1-1 1 0 0,0 1 0 0 0,-1-1 0 0 0,1 1-1 0 0,0 0 1 0 0,-1 0 0 0 0,1-1-1 0 0,-1 1 1 0 0,1 0 0 0 0,-1 1-1 0 0,0-1 1 0 0,1 0 0 0 0,-1 0 0 0 0,0 0-1 0 0,0 1 1 0 0,0-1 0 0 0,0 1-1 0 0,0-1 1 0 0,0 1 0 0 0,0-1-1 0 0,0 1 1 0 0,0-1 0 0 0,-1 1 0 0 0,1 0-1 0 0,-1-1 1 0 0,1 1 0 0 0,-1 0-1 0 0,0 0 1 0 0,0-1 0 0 0,0 1-1 0 0,0 0 1 0 0,0 0 0 0 0,0-1-1 0 0,0 1 1 0 0,0 0 0 0 0,-1 0 0 0 0,1-1-1 0 0,-1 1 1 0 0,1 0 0 0 0,-1 0-19 0 0,-68 88 522 0 0,46-67-468 0 0,-209 238 231 0 0,225-252-280 0 0,0 0 0 0 0,1 0-1 0 0,1 0 1 0 0,-1 1 0 0 0,1 0-1 0 0,1 0 1 0 0,0 0 0 0 0,0 1 0 0 0,1-1-1 0 0,1 1 1 0 0,0 0 0 0 0,0 0-1 0 0,1 0 1 0 0,0 0 0 0 0,1 0 0 0 0,0 0-1 0 0,2 10-4 0 0,1-17 31 0 0,0 0-1 0 0,1 0 1 0 0,-1 0 0 0 0,1 0-1 0 0,0-1 1 0 0,0 1 0 0 0,0-1-1 0 0,1 0 1 0 0,-1 0-1 0 0,1-1 1 0 0,0 1 0 0 0,-1-1-1 0 0,1 0 1 0 0,0 0 0 0 0,0 0-1 0 0,0-1 1 0 0,1 0-1 0 0,-1 0 1 0 0,0 0 0 0 0,0-1-1 0 0,1 0 1 0 0,-1 0 0 0 0,0 0-1 0 0,1-1 1 0 0,-1 1 0 0 0,0-1-1 0 0,0 0 1 0 0,3-2-31 0 0,168-44 965 0 0,-97 29-958 0 0,-79 18-80 0 0,0 0-11 0 0,0 0-54 0 0,0 0-31 0 0,0 0-18 0 0,0 0-76 0 0,0 0-70 0 0,0 0-136 0 0,-27-4-9598 0 0,25 4 7233 0 0,0 0-7380 0 0</inkml:trace>
  <inkml:trace contextRef="#ctx0" brushRef="#br0" timeOffset="337.88">0 299 9618 0 0,'0'0'2530'0'0,"0"0"-547"0"0,0 0-440 0 0,0 0-255 0 0,0 0-271 0 0,0 0-249 0 0,0 0-183 0 0,0 0-58 0 0,0 0 37 0 0,0 0 80 0 0,0 0 8 0 0,0 0-26 0 0,0 0-30 0 0,23 4-36 0 0,73 8-13 0 0,36-17 782 0 0,127-32-315 0 0,-227 34-1272 0 0,14-1 165 0 0,-15 4-8434 0 0,-31 0 1055 0 0,0-3-2569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5329 0 0,'0'0'1723'0'0,"0"0"-341"0"0,0 0-53 0 0,0 0 146 0 0,0 0 74 0 0,0 0-44 0 0,0 0-139 0 0,0 0-214 0 0,0 0-156 0 0,0 0-94 0 0,0 0-86 0 0,0 0-53 0 0,0 0-39 0 0,33-4-52 0 0,102-14-62 0 0,87-4 1442 0 0,-36 18-2216 0 0,-186 4-61 0 0,0 0-67 0 0,0 0-72 0 0,0 0-60 0 0,0 0-74 0 0,-18-15-8748 0 0,11 12 2593 0 0,3-1 174 0 0</inkml:trace>
  <inkml:trace contextRef="#ctx0" brushRef="#br0" timeOffset="341.405">284 0 4849 0 0,'0'0'1879'0'0,"0"0"-271"0"0,0 0-79 0 0,0 0 83 0 0,0 0-2 0 0,0 0-171 0 0,0 0-187 0 0,0 0-185 0 0,0 0-128 0 0,0 0-59 0 0,0 0-105 0 0,0 0-118 0 0,0 0-78 0 0,5 16-55 0 0,28 102 856 0 0,-31-89-1046 0 0,-1 0-1 0 0,-1 1 1 0 0,-2-1-1 0 0,-1 0 1 0 0,-1 1-1 0 0,-2-2 0 0 0,-8 28-333 0 0,-20 175-220 0 0,38-205-2055 0 0,2-23-1725 0 0,5-5-4117 0 0,-7-2-2184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0 842 0 0 0,'0'0'896'0'0,"0"0"171"0"0,0 0 53 0 0,0 0-113 0 0,0 0-45 0 0,0 0 61 0 0,0 0 137 0 0,0 0 131 0 0,0 0 24 0 0,0 0-90 0 0,0 0-120 0 0,16-3-80 0 0,48-8-105 0 0,2-22 1374 0 0,-40 17-1877 0 0,-2-2-1 0 0,0 0 1 0 0,-1-1-1 0 0,-1-1 1 0 0,-1-1-1 0 0,-1-1 0 0 0,10-14-416 0 0,-22 25 73 0 0,0 1 0 0 0,-1-1 0 0 0,-1 0-1 0 0,0 0 1 0 0,0-1 0 0 0,-1 0 0 0 0,-1 0 0 0 0,0 0-1 0 0,2-10-72 0 0,-6 15 61 0 0,1 6-39 0 0,-1 1 1 0 0,0-1-1 0 0,1 0 0 0 0,-1 1 1 0 0,0-1-1 0 0,0 1 1 0 0,1-1-1 0 0,-1 0 0 0 0,0 1 1 0 0,0-1-1 0 0,0 0 1 0 0,0 1-1 0 0,0-1 0 0 0,0 0 1 0 0,0 1-1 0 0,0-1 1 0 0,0 0-1 0 0,0 1 0 0 0,-1-1 1 0 0,1 0-1 0 0,0 1 1 0 0,0-1-1 0 0,-1 0 0 0 0,1 1 1 0 0,0-1-1 0 0,-1 1 1 0 0,1-1-1 0 0,0 1 0 0 0,-1-1 1 0 0,1 1-1 0 0,-1-1 1 0 0,1 1-1 0 0,-1-1 0 0 0,1 1 1 0 0,-1-1-1 0 0,1 1 1 0 0,-1 0-1 0 0,0-1 0 0 0,1 1 1 0 0,-1 0-1 0 0,1 0 1 0 0,-1-1-1 0 0,0 1 0 0 0,1 0 1 0 0,-1 0-1 0 0,0 0-22 0 0,-18 33 114 0 0,8-5 33 0 0,2 1 0 0 0,1 0 0 0 0,2 0 0 0 0,0 0 1 0 0,2 1-1 0 0,1 0 0 0 0,2 0 0 0 0,1 0 1 0 0,2 22-148 0 0,-1-7 139 0 0,10 198 404 0 0,-11-205-478 0 0,-1-1 0 0 0,-2 0 0 0 0,-1 0-1 0 0,-2 0 1 0 0,-2-1 0 0 0,-1 0 0 0 0,-2 0-65 0 0,-72 177 162 0 0,66-135-964 0 0,17-78 550 0 0,0 0-25 0 0,0 0-45 0 0,0 0-51 0 0,4-11-997 0 0,37-60-6676 0 0,-29 45 1927 0 0,-5 13-128 0 0</inkml:trace>
  <inkml:trace contextRef="#ctx0" brushRef="#br0" timeOffset="383.767">869 783 6785 0 0,'0'0'2801'0'0,"0"0"-1178"0"0,0 0-371 0 0,0 0 51 0 0,-32 20 14 0 0,-102 65-80 0 0,-13 14 1080 0 0,-78 53-324 0 0,216-147-1813 0 0,10-4-175 0 0,-1-1 1 0 0,0 0 0 0 0,1 0-1 0 0,-1 0 1 0 0,0 0 0 0 0,1 1-1 0 0,-1-1 1 0 0,0 0 0 0 0,0 0-1 0 0,1 1 1 0 0,-1-1 0 0 0,0 0-1 0 0,0 0 1 0 0,1 1 0 0 0,-1-1-1 0 0,0 0 1 0 0,0 1 0 0 0,0-1-1 0 0,0 0 1 0 0,1 1 0 0 0,-1-1-1 0 0,0 0 1 0 0,0 1 0 0 0,0-1-1 0 0,0 1 1 0 0,0-1 0 0 0,0 0-1 0 0,0 1 1 0 0,0-1 0 0 0,0 0-1 0 0,0 1 1 0 0,0-1 0 0 0,0 1-1 0 0,0-1 1 0 0,-1 0 0 0 0,1 1-1 0 0,0-1 1 0 0,0 0 0 0 0,0 1-1 0 0,0-1 1 0 0,-1 0 0 0 0,1 0-1 0 0,0 1 1 0 0,0-1 0 0 0,0 0-1 0 0,-1 1 1 0 0,1-1 0 0 0,0 0-1 0 0,-1 0 1 0 0,1 0 0 0 0,0 1-1 0 0,-1-1 1 0 0,1 0 0 0 0,0 0-1 0 0,-1 0 1 0 0,1 0 0 0 0,0 1-1 0 0,-1-1 1 0 0,1 0 0 0 0,0 0 0 0 0,-1 0-1 0 0,1 0-5 0 0,73 5 843 0 0,-53-5-719 0 0,-11-2-59 0 0,1 0 1 0 0,-1 1-1 0 0,0 0 1 0 0,0 1-1 0 0,0 0 1 0 0,1 1-1 0 0,-1 0 1 0 0,0 0-1 0 0,0 1 1 0 0,0 0-1 0 0,0 0 1 0 0,0 1-1 0 0,0 0 1 0 0,-1 1-1 0 0,1 0 1 0 0,-1 0-1 0 0,0 1 1 0 0,-1 0-1 0 0,1 0 1 0 0,-1 1-1 0 0,0 0 1 0 0,0 1 0 0 0,0-1-1 0 0,-1 1 1 0 0,0 0-1 0 0,3 7-65 0 0,-3 2 230 0 0,-1 1-1 0 0,0 0 0 0 0,-2 0 1 0 0,0 0-1 0 0,-1 0 1 0 0,-1 0-1 0 0,0 1 1 0 0,-2 15-230 0 0,1-27 30 0 0,0-5-36 0 0,0 0 0 0 0,0 1 0 0 0,0-1 0 0 0,0 0 1 0 0,0 0-1 0 0,1 0 0 0 0,-1 0 0 0 0,0 0 0 0 0,0 0 0 0 0,1 0 0 0 0,-1 0 0 0 0,1 0 1 0 0,-1 0-1 0 0,1 0 0 0 0,0 0 0 0 0,-1 0 0 0 0,1 0 0 0 0,0 0 0 0 0,-1 0 1 0 0,1-1-1 0 0,0 1 0 0 0,0 0 0 0 0,0-1 0 0 0,0 1 0 0 0,0 0 0 0 0,0-1 0 0 0,0 1 1 0 0,0-1-1 0 0,0 0 0 0 0,0 1 0 0 0,0-1 0 0 0,0 0 0 0 0,0 1 0 0 0,0-1 1 0 0,0 0-1 0 0,0 0 0 0 0,1 0 0 0 0,-1 0 0 0 0,0 0 0 0 0,0 0 0 0 0,0 0 1 0 0,0-1-1 0 0,0 1 0 0 0,0 0 0 0 0,1-1 6 0 0,46-25-1627 0 0,-32 3-503 0 0,-6 6-5953 0 0,-7 10-3212 0 0</inkml:trace>
  <inkml:trace contextRef="#ctx0" brushRef="#br0" timeOffset="971.76">133 422 3321 0 0,'0'0'1580'0'0,"0"0"-149"0"0,0 0 84 0 0,0 0 92 0 0,0 0-89 0 0,0 0-218 0 0,0 0-373 0 0,0 0-267 0 0,0 0-119 0 0,0 0-58 0 0,0 0-5 0 0,0 0 27 0 0,0 0 34 0 0,9-9 20 0 0,72-56 1240 0 0,-55 49-1029 0 0,14-8-1 0 0,-2-1-1 0 0,0-1 1 0 0,-2-3-1 0 0,-1-1 1 0 0,27-29-769 0 0,54-70 752 0 0,-116 128-742 0 0,1 1 0 0 0,0-1 0 0 0,0 0 1 0 0,-1 0-1 0 0,1 1 0 0 0,0-1 0 0 0,0 0 1 0 0,0 1-1 0 0,0-1 0 0 0,0 1 0 0 0,0-1 1 0 0,-1 1-1 0 0,1 0 0 0 0,0-1 0 0 0,0 1 0 0 0,1 0 1 0 0,-1 0-1 0 0,0 0 0 0 0,0-1 0 0 0,0 1 1 0 0,0 0-1 0 0,0 0 0 0 0,0 1 0 0 0,0-1 0 0 0,0 0 1 0 0,0 0-1 0 0,0 0 0 0 0,0 1 0 0 0,0-1 1 0 0,0 0-1 0 0,0 1 0 0 0,0-1 0 0 0,0 1 0 0 0,0-1 1 0 0,-1 1-1 0 0,1 0 0 0 0,0-1 0 0 0,0 1 1 0 0,0 0-1 0 0,-1 0 0 0 0,1-1 0 0 0,0 1 0 0 0,-1 0 1 0 0,1 0-1 0 0,-1 0 0 0 0,1 0 0 0 0,-1 0 1 0 0,1 0-1 0 0,-1 0 0 0 0,0 0 0 0 0,1 0 0 0 0,-1 0 1 0 0,0 0-1 0 0,0 0-10 0 0,13 230 2235 0 0,22-91-1918 0 0,-17-107-385 0 0,11-4-880 0 0,-6-15-7208 0 0,-19-13-3399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0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4521 0 0,'0'0'1083'0'0,"0"0"-540"0"0,0 0-281 0 0,0 0-8 0 0,0 0 137 0 0,0 0 117 0 0,0 0 56 0 0,0 0 23 0 0,0 0-9 0 0,0 0-23 0 0,0 0 11 0 0,16-5 7 0 0,73-19 615 0 0,155-10 3152 0 0,-83 11-3864 0 0,-15 10-157 0 0,1 5 0 0 0,75 9-319 0 0,76-3 422 0 0,56-12-67 0 0,-45-12-98 0 0,31 12 81 0 0,27-2 116 0 0,-65-13-81 0 0,121-4-73 0 0,22 22 106 0 0,-46 4-31 0 0,177 17 156 0 0,276-2-215 0 0,322 7 11 0 0,-292 12-171 0 0,-81 9 21 0 0,216-10 43 0 0,-572-12-164 0 0,71 8 54 0 0,-184-14-204 0 0,187 0 140 0 0,1321 3 42 0 0,-1261-12-11 0 0,162-3-98 0 0,599-11 338 0 0,339-33 258 0 0,171-10-98 0 0,-1444 43-370 0 0,776-14 145 0 0,-1044 29-244 0 0,729 22 160 0 0,-86 43-11 0 0,-196-42 91 0 0,-388-19-192 0 0,23-4 246 0 0,-18-8 122 0 0,-34 5-116 0 0,-106-1-201 0 0,-1-17 281 0 0,-26 13-388 0 0,-25 9-3007 0 0,-2 5-8511 0 0,-6-2-635 0 0</inkml:trace>
  <inkml:trace contextRef="#ctx0" brushRef="#br0" timeOffset="8407.954">2416 638 6673 0 0,'0'0'1699'0'0,"0"0"-298"0"0,0 0-305 0 0,0 0-157 0 0,0 0 52 0 0,0 0 134 0 0,0 0 69 0 0,0 0 2 0 0,0 0-92 0 0,0 0-151 0 0,0 0-184 0 0,6-18-154 0 0,19-56-140 0 0,-25 73-430 0 0,0 0 0 0 0,0 1 0 0 0,0-1 0 0 0,0 0 0 0 0,0 1 0 0 0,0-1 0 0 0,0 0 0 0 0,0 0 1 0 0,0 1-1 0 0,1-1 0 0 0,-1 0 0 0 0,0 0 0 0 0,0 1 0 0 0,1-1 0 0 0,-1 0 0 0 0,0 1 0 0 0,1-1 0 0 0,-1 1 1 0 0,1-1-1 0 0,-1 0 0 0 0,0 1 0 0 0,1-1 0 0 0,-1 1 0 0 0,1-1 0 0 0,0 1 0 0 0,-1-1 0 0 0,1 1 0 0 0,-1 0 1 0 0,1-1-1 0 0,0 1 0 0 0,-1 0 0 0 0,1-1 0 0 0,0 1 0 0 0,0 0 0 0 0,-1 0 0 0 0,1 0 0 0 0,0-1 0 0 0,-1 1 1 0 0,1 0-1 0 0,0 0 0 0 0,0 0 0 0 0,-1 0 0 0 0,1 0 0 0 0,0 1 0 0 0,0-1 0 0 0,-1 0 0 0 0,1 0 0 0 0,0 1-45 0 0,2-1 173 0 0,0 2-78 0 0,1-1 0 0 0,-1 1 0 0 0,0 0 0 0 0,1 0 0 0 0,-1 0 0 0 0,0 0 0 0 0,0 0 0 0 0,-1 0 0 0 0,1 1 0 0 0,0 0 0 0 0,-1-1 0 0 0,0 1 0 0 0,1 0 0 0 0,-1 0 0 0 0,0 1 0 0 0,0-1 0 0 0,-1 0 0 0 0,1 0 0 0 0,-1 1 0 0 0,0-1 0 0 0,1 3-95 0 0,2 2 207 0 0,11 35-18 0 0,-1 1 0 0 0,-3 0 0 0 0,-1 1 0 0 0,-2 0 0 0 0,-2 0 0 0 0,-3 1-1 0 0,-1 0 1 0 0,-2 0 0 0 0,-5 30-189 0 0,4-42 78 0 0,-34 312 123 0 0,35-347-203 0 0,0 0-1 0 0,1 1 0 0 0,-1-1 1 0 0,1 1-1 0 0,-1-1 0 0 0,1 0 1 0 0,-1 1-1 0 0,1-1 0 0 0,0 1 1 0 0,-1-1-1 0 0,1 1 0 0 0,-1 0 1 0 0,1-1-1 0 0,0 1 0 0 0,0 0 1 0 0,-1-1-1 0 0,1 1 0 0 0,0 0 1 0 0,0 0-1 0 0,-1 0 0 0 0,1 0 1 0 0,0-1-1 0 0,0 1 0 0 0,-1 0 1 0 0,1 0-1 0 0,0 0 0 0 0,0 1 1 0 0,-1-1-1 0 0,1 0 0 0 0,0 0 1 0 0,0 0-1 0 0,-1 1 0 0 0,1-1 1 0 0,0 0-1 0 0,0 1 0 0 0,-1-1 1 0 0,1 0-1 0 0,-1 1 0 0 0,1-1 1 0 0,0 1-1 0 0,-1-1 0 0 0,1 1 1 0 0,-1-1-1 0 0,1 1 0 0 0,-1 0 1 0 0,1-1-1 0 0,-1 1 0 0 0,1-1 1 0 0,-1 1-1 0 0,0 0 0 0 0,1 0 1 0 0,-1-1-1 0 0,0 1 0 0 0,0 0 1 0 0,0 0-1 0 0,1-1 0 0 0,-1 1 1 0 0,0 0-1 0 0,0 0 0 0 0,0-1 1 0 0,0 1-1 0 0,0 0 0 0 0,0 0 3 0 0,128-129 27 0 0,-106 102-55 0 0,1 1-1 0 0,1 1 0 0 0,1 1 1 0 0,1 1-1 0 0,20-13 29 0 0,-43 35-2 0 0,0-1 1 0 0,0 1-1 0 0,0 1 0 0 0,0-1 0 0 0,0 0 0 0 0,0 1 0 0 0,-1-1 0 0 0,1 1 0 0 0,0 0 0 0 0,0 0 0 0 0,-1 0 1 0 0,1 0-1 0 0,-1 0 0 0 0,1 1 0 0 0,-1-1 0 0 0,1 1 0 0 0,-1 0 0 0 0,0 0 0 0 0,0 0 0 0 0,0 0 0 0 0,0 0 1 0 0,0 0-1 0 0,0 0 0 0 0,0 1 0 0 0,-1-1 0 0 0,1 1 0 0 0,-1-1 0 0 0,0 1 0 0 0,0-1 0 0 0,0 1 0 0 0,0 0 1 0 0,0 0-1 0 0,0-1 0 0 0,-1 1 0 0 0,0 0 0 0 0,1 0 0 0 0,-1 2 2 0 0,6 10 5 0 0,78 129 34 0 0,-79-138-33 0 0,0 0 0 0 0,1 0 0 0 0,0-1 0 0 0,0 1 0 0 0,0-1 0 0 0,1-1 0 0 0,0 0 0 0 0,0 1 0 0 0,0-2 0 0 0,0 1 0 0 0,1-1 0 0 0,-1 0 0 0 0,1-1 0 0 0,0 0 0 0 0,-1 0 0 0 0,1-1 0 0 0,0 0 0 0 0,0 0 0 0 0,6-1-6 0 0,-5 0 20 0 0,-1-2 0 0 0,0 1 0 0 0,1-1 1 0 0,-1-1-1 0 0,0 1 0 0 0,0-1 0 0 0,0-1 0 0 0,0 1 0 0 0,-1-1 0 0 0,0-1 0 0 0,1 1 0 0 0,-2-1 0 0 0,1-1 0 0 0,0 1 0 0 0,-1-1 0 0 0,0 0 0 0 0,-1-1 0 0 0,1 1 0 0 0,-1-1 0 0 0,0 0 0 0 0,-1 0 0 0 0,0-1 0 0 0,0 1 0 0 0,0-1 0 0 0,-1 0 0 0 0,0 0 1 0 0,-1 0-1 0 0,0-1 0 0 0,0 1 0 0 0,-1 0 0 0 0,0-1 0 0 0,0 1 0 0 0,-1-7-20 0 0,4-13 39 0 0,-2 0 1 0 0,-1 0 0 0 0,-1 0 0 0 0,-1 0-1 0 0,-2 0 1 0 0,0 0 0 0 0,-2 0-1 0 0,-5-13-39 0 0,-2 5-39 0 0,-2 0 0 0 0,-2 1 0 0 0,-1 1 1 0 0,-1 1-1 0 0,-2 0 0 0 0,-1 2 0 0 0,-2 0 0 0 0,-1 1 0 0 0,-1 1 0 0 0,-1 2 0 0 0,-2 1 0 0 0,-1 1 0 0 0,0 1 1 0 0,-2 1-1 0 0,-1 2 0 0 0,-1 1 0 0 0,0 2 0 0 0,-1 1 0 0 0,-1 2 0 0 0,-1 1 0 0 0,0 2 0 0 0,-1 1 0 0 0,-9 0 39 0 0,27 8-155 0 0,0 0-1 0 0,0 2 0 0 0,0 0 1 0 0,0 1-1 0 0,0 1 0 0 0,0 0 0 0 0,-4 2 156 0 0,18-2-204 0 0,-1 0-1 0 0,1 0 0 0 0,0 1 0 0 0,-1-1 0 0 0,1 1 1 0 0,0 0-1 0 0,0 1 0 0 0,0-1 0 0 0,0 1 0 0 0,1 0 1 0 0,-1 0-1 0 0,1 0 0 0 0,0 1 0 0 0,0 0 0 0 0,0 0 1 0 0,0 0-1 0 0,1 0 0 0 0,-1 0 0 0 0,1 1 0 0 0,0 0 1 0 0,0-1-1 0 0,1 1 0 0 0,0 0 0 0 0,-1 0 0 0 0,2 1 1 0 0,-2 3 204 0 0,-2 20-3109 0 0,4-1-4825 0 0,1-12-1245 0 0</inkml:trace>
  <inkml:trace contextRef="#ctx0" brushRef="#br0" timeOffset="8888.676">3743 1061 4233 0 0,'0'0'3474'0'0,"0"0"-1607"0"0,0 0-685 0 0,0 0-31 0 0,0 0 201 0 0,0 0 204 0 0,0 0 37 0 0,0 0-121 0 0,0 0-248 0 0,0 0-297 0 0,0 0-272 0 0,0 0-224 0 0,0 0-150 0 0,-14-4-93 0 0,-47-11-60 0 0,60 15-123 0 0,0 0 0 0 0,0 0 0 0 0,-1 0 0 0 0,1 0 0 0 0,0 0 1 0 0,0 0-1 0 0,-1 0 0 0 0,1 1 0 0 0,0-1 0 0 0,0 0 0 0 0,0 1 0 0 0,-1-1 0 0 0,1 1 0 0 0,0-1 0 0 0,0 1 0 0 0,0 0 0 0 0,0-1 1 0 0,0 1-1 0 0,0 0 0 0 0,0 0 0 0 0,0 0 0 0 0,0-1 0 0 0,1 1 0 0 0,-1 0 0 0 0,0 0 0 0 0,0 0 0 0 0,1 1 0 0 0,-1-1 1 0 0,1 0-1 0 0,-1 0 0 0 0,1 0 0 0 0,-1 0 0 0 0,1 1-5 0 0,-3 3 27 0 0,-4 8-10 0 0,1 0 1 0 0,0 0-1 0 0,0 0 0 0 0,1 1 1 0 0,1 0-1 0 0,0 0 1 0 0,1 0-1 0 0,1 0 0 0 0,0 1 1 0 0,1-1-1 0 0,1 1 1 0 0,0-1-1 0 0,0 1 1 0 0,2-1-1 0 0,0 0 0 0 0,3 11-17 0 0,-2-18 18 0 0,0-1-1 0 0,1 0 0 0 0,0 0 0 0 0,0 0 0 0 0,0 0 0 0 0,1 0 0 0 0,0-1 0 0 0,0 0 1 0 0,0 0-1 0 0,1-1 0 0 0,-1 1 0 0 0,1-1 0 0 0,0 0 0 0 0,0-1 0 0 0,1 1 0 0 0,-1-1 0 0 0,1-1 1 0 0,0 1-1 0 0,0-1 0 0 0,0 0 0 0 0,0 0 0 0 0,0-1 0 0 0,0 0 0 0 0,0-1 0 0 0,0 1 1 0 0,0-1-1 0 0,1-1 0 0 0,-1 1 0 0 0,0-1 0 0 0,0 0 0 0 0,6-3-17 0 0,-5 0 48 0 0,1 0-1 0 0,-2-1 1 0 0,1 0-1 0 0,-1 0 1 0 0,1-1-1 0 0,-1 0 1 0 0,-1 0-1 0 0,1 0 1 0 0,-1-1-1 0 0,-1 0 1 0 0,1-1-1 0 0,-1 1 1 0 0,0-1-1 0 0,-1 0 1 0 0,1 0 0 0 0,-2 0-1 0 0,1-1 1 0 0,-1 0-1 0 0,-1 1 1 0 0,1-1-1 0 0,-2 0 1 0 0,1 0-1 0 0,-1 0 1 0 0,0 0-1 0 0,-1-1 1 0 0,0 1-1 0 0,-1 0 1 0 0,0 0-1 0 0,0 0 1 0 0,-2-6-48 0 0,1 7-59 0 0,-1 0 0 0 0,0 0 0 0 0,0 0 0 0 0,-1 0 0 0 0,0 0 0 0 0,-1 1 0 0 0,0-1 0 0 0,0 1 0 0 0,0 0 0 0 0,-1 1 0 0 0,0-1 0 0 0,0 1 0 0 0,0 1 0 0 0,-1-1 0 0 0,0 1 0 0 0,0 0 0 0 0,-1 0 0 0 0,1 1 0 0 0,-1 0 0 0 0,0 1 0 0 0,-5-2 59 0 0,-68-5-8367 0 0,69 14-1650 0 0</inkml:trace>
  <inkml:trace contextRef="#ctx0" brushRef="#br0" timeOffset="9292.051">4329 524 2817 0 0,'0'0'3530'0'0,"0"0"-848"0"0,0 0-441 0 0,0 0-165 0 0,0 0-73 0 0,0 0-208 0 0,0 0-314 0 0,0 0-374 0 0,0 0-324 0 0,0 0-204 0 0,0 0-104 0 0,0 0-58 0 0,0 0 14 0 0,-2 9 12 0 0,-1 11-109 0 0,0 1 0 0 0,2 0-1 0 0,1-1 1 0 0,0 1 0 0 0,1 0 0 0 0,1-1 0 0 0,4 11-334 0 0,10 41 207 0 0,-2 0 0 0 0,-4 1 0 0 0,-3 1-1 0 0,-3 0 1 0 0,-4 35-207 0 0,-36 46-1288 0 0,34-201-17920 0 0,2 37 13473 0 0</inkml:trace>
  <inkml:trace contextRef="#ctx0" brushRef="#br0" timeOffset="9533.425">4032 918 9546 0 0,'0'0'2534'0'0,"0"0"-1240"0"0,0 0-568 0 0,0 0 103 0 0,0 0 239 0 0,0 0 141 0 0,0 0-16 0 0,0 0-123 0 0,0 0-169 0 0,0 0-154 0 0,0 0-111 0 0,35 1-108 0 0,108 4-80 0 0,64-19 529 0 0,-94 5-2025 0 0,-64 7-6472 0 0,-34 2-3969 0 0</inkml:trace>
  <inkml:trace contextRef="#ctx0" brushRef="#br0" timeOffset="14905.974">5139 1315 0 0 0,'0'0'1008'0'0,"0"0"691"0"0,0 0 211 0 0,0 0-152 0 0,0 0-239 0 0,0 0-223 0 0,0 0-208 0 0,28-16-158 0 0,88-53-81 0 0,-58 21 736 0 0,17-96 2486 0 0,-42 68-2776 0 0,-30 69-1115 0 0,-3 6-164 0 0,0 1 1 0 0,-1-1-1 0 0,1 0 0 0 0,0 1 1 0 0,0-1-1 0 0,0 1 0 0 0,0-1 1 0 0,0 0-1 0 0,0 1 1 0 0,0-1-1 0 0,0 0 0 0 0,0 1 1 0 0,0-1-1 0 0,1 1 0 0 0,-1-1 1 0 0,0 0-1 0 0,0 1 1 0 0,0-1-1 0 0,1 1 0 0 0,-1-1 1 0 0,0 1-1 0 0,1-1 1 0 0,-1 1-1 0 0,0-1 0 0 0,1 1 1 0 0,-1-1-1 0 0,1 1 0 0 0,-1-1 1 0 0,1 1-1 0 0,-1 0 1 0 0,1-1-1 0 0,-1 1 0 0 0,1 0 1 0 0,-1-1-1 0 0,1 1 0 0 0,0 0 1 0 0,-1 0-1 0 0,1 0 1 0 0,-1-1-1 0 0,1 1 0 0 0,0 0 1 0 0,-1 0-1 0 0,1 0 0 0 0,-1 0 1 0 0,1 0-1 0 0,0 0 1 0 0,-1 0-1 0 0,1 0 0 0 0,0 0 1 0 0,-1 1-1 0 0,1-1 1 0 0,-1 0-1 0 0,1 0 0 0 0,0 1-16 0 0,36 42 592 0 0,-21-11-384 0 0,-1 0 0 0 0,-2 1-1 0 0,-1 1 1 0 0,-2 0 0 0 0,-1 0-1 0 0,-2 1 1 0 0,-1 0 0 0 0,-2 0-1 0 0,-1 14-207 0 0,5 15 157 0 0,-1 13 16 0 0,-2 0 0 0 0,-5 0 0 0 0,-5 49-173 0 0,1-86 46 0 0,-2 1 0 0 0,-2-1 0 0 0,-1 0-1 0 0,-3 0 1 0 0,-8 19-46 0 0,-37 30 262 0 0,56-89-253 0 0,1 1-1 0 0,-1 0 1 0 0,0-1 0 0 0,1 1 0 0 0,-1-1-1 0 0,0 1 1 0 0,0-1 0 0 0,0 1 0 0 0,1-1 0 0 0,-1 1-1 0 0,0-1 1 0 0,0 0 0 0 0,0 0 0 0 0,0 1 0 0 0,0-1-1 0 0,0 0 1 0 0,0 0 0 0 0,0 0 0 0 0,1 0 0 0 0,-1 0-1 0 0,0 0 1 0 0,0 0 0 0 0,0 0 0 0 0,0 0-1 0 0,0-1 1 0 0,0 1 0 0 0,0 0 0 0 0,0-1 0 0 0,1 1-1 0 0,-1 0 1 0 0,0-1 0 0 0,0 1 0 0 0,0-1 0 0 0,1 1-1 0 0,-1-1 1 0 0,0 0 0 0 0,1 1 0 0 0,-1-1-1 0 0,0 0 1 0 0,1 1 0 0 0,-1-1 0 0 0,1 0 0 0 0,-1 0-1 0 0,1 0 1 0 0,-1 1 0 0 0,1-1 0 0 0,0 0 0 0 0,-1 0-1 0 0,1 0 1 0 0,0 0 0 0 0,0 0 0 0 0,0 0 0 0 0,-1 0-1 0 0,1 0 1 0 0,0 0-9 0 0,-8-55 62 0 0,12 12-59 0 0,2-1 0 0 0,2 2-1 0 0,2-1 1 0 0,1 1 0 0 0,3 0-1 0 0,1 1 1 0 0,2 1-3 0 0,-2 0-5 0 0,6-16 8 0 0,2 1 1 0 0,2 1 0 0 0,3 2 0 0 0,2 0 0 0 0,2 2 0 0 0,3 1 0 0 0,1 2 0 0 0,3 2-1 0 0,2 1 1 0 0,1 2 0 0 0,29-21-4 0 0,-60 54 9 0 0,1 1 0 0 0,0 0 0 0 0,1 1 0 0 0,0 0 0 0 0,0 1 0 0 0,0 1-1 0 0,1 0 1 0 0,0 0 0 0 0,0 2 0 0 0,1 0 0 0 0,0 0 0 0 0,-1 1 0 0 0,1 1 0 0 0,0 1 0 0 0,4 0-9 0 0,-16 1 10 0 0,0 1 0 0 0,0 0 0 0 0,-1 0 0 0 0,1 0 0 0 0,0 0 0 0 0,0 0 0 0 0,-1 0 0 0 0,1 1 1 0 0,-1-1-1 0 0,1 1 0 0 0,-1 0 0 0 0,1 0 0 0 0,-1 0 0 0 0,0 0 0 0 0,0 0 0 0 0,0 0 0 0 0,0 0 1 0 0,-1 1-1 0 0,1-1 0 0 0,-1 1 0 0 0,1 0 0 0 0,-1-1 0 0 0,0 1 0 0 0,0 0 0 0 0,0 0 0 0 0,0-1 1 0 0,0 1-1 0 0,-1 0 0 0 0,1 0 0 0 0,-1 0-10 0 0,1 93 359 0 0,-8-72-305 0 0,0 0 0 0 0,-2-1 0 0 0,-1 0 0 0 0,0 0 0 0 0,-2-1 0 0 0,-1-1 0 0 0,0 0 0 0 0,-2-1 0 0 0,0 0 0 0 0,-3 0-54 0 0,-7 9 41 0 0,-2-2 0 0 0,0-1-1 0 0,-2-1 1 0 0,-1-1-1 0 0,-1-2 1 0 0,-1-1 0 0 0,-30 15-41 0 0,53-31-14 0 0,0-1 1 0 0,0 1 0 0 0,-1-2 0 0 0,1 0 0 0 0,-1 0 0 0 0,0 0 0 0 0,0-1 0 0 0,0-1 0 0 0,0 0 0 0 0,0 0 0 0 0,0-1 0 0 0,-1 0 0 0 0,1-1 0 0 0,0 0-1 0 0,-7-2 14 0 0,11-1-130 0 0,1-1 0 0 0,0 1-1 0 0,0-1 1 0 0,1 0-1 0 0,0-1 1 0 0,-1 1-1 0 0,2-1 1 0 0,-1 0-1 0 0,1 0 1 0 0,0 0-1 0 0,0 0 1 0 0,0 0-1 0 0,1-1 1 0 0,0 1-1 0 0,1-1 1 0 0,-1 0-1 0 0,1 1 1 0 0,0-1-1 0 0,1 0 1 0 0,0 0-1 0 0,0 0 1 0 0,0 1-1 0 0,1-1 1 0 0,0 0-1 0 0,0 0 1 0 0,1 1-1 0 0,0-2 131 0 0,22-54-3367 0 0,0 24-2647 0 0,-18 29 3401 0 0,5-7-7595 0 0</inkml:trace>
  <inkml:trace contextRef="#ctx0" brushRef="#br0" timeOffset="15537.712">6118 1426 2977 0 0,'0'0'1343'0'0,"0"0"-262"0"0,0 0 110 0 0,0 0 264 0 0,0 0 115 0 0,0 0 17 0 0,0 0-95 0 0,0 0-92 0 0,0 0-149 0 0,0 0-172 0 0,0 0-132 0 0,0 0-160 0 0,22 1-119 0 0,70 3-64 0 0,-86-3-455 0 0,1-1 0 0 0,0 0 0 0 0,0 0 0 0 0,-1-1 1 0 0,1 0-1 0 0,0 0 0 0 0,-1-1 0 0 0,1 0 0 0 0,-1 0 0 0 0,1 0 0 0 0,-1-1 0 0 0,0 0 0 0 0,0 0 0 0 0,4-3-149 0 0,7-4 270 0 0,9-5-12 0 0,-2 0 0 0 0,0-2 1 0 0,0-1-1 0 0,-2-1 0 0 0,0 0 1 0 0,13-17-259 0 0,-21 21 36 0 0,-1-1 0 0 0,-1 0 1 0 0,0 0-1 0 0,-1-1 0 0 0,0-1 1 0 0,-2 0-1 0 0,0-1 0 0 0,-1 1 1 0 0,-1-1-1 0 0,0-1 0 0 0,-2 0 1 0 0,0 1-1 0 0,-1-1 0 0 0,-1-1 1 0 0,-1-13-37 0 0,-1 31-10 0 0,-1 0 1 0 0,0 0 0 0 0,0 0 0 0 0,0 0-1 0 0,0 0 1 0 0,-1 0 0 0 0,1 0 0 0 0,-1 0-1 0 0,0 0 1 0 0,0 0 0 0 0,0 0 0 0 0,0 0-1 0 0,0 0 1 0 0,-1 0 0 0 0,1 1 0 0 0,-1-1-1 0 0,0 1 1 0 0,0-1 0 0 0,0 1-1 0 0,0 0 1 0 0,0 0 0 0 0,0 0 0 0 0,-1 0-1 0 0,1 0 1 0 0,-1 0 0 0 0,1 0 0 0 0,-1 1-1 0 0,0 0 1 0 0,1-1 0 0 0,-1 1 0 0 0,0 0-1 0 0,0 0 1 0 0,0 0 0 0 0,0 1-1 0 0,0-1 1 0 0,0 1 0 0 0,0 0 0 0 0,-1 0 9 0 0,-7 1-50 0 0,-1 2 0 0 0,1-1 0 0 0,0 2-1 0 0,0 0 1 0 0,0 0 0 0 0,0 0 0 0 0,1 2 0 0 0,-1-1 0 0 0,1 1 0 0 0,1 1 0 0 0,-1 0 0 0 0,1 0 0 0 0,1 1 0 0 0,-1 0 0 0 0,1 0 0 0 0,0 1 0 0 0,-4 8 50 0 0,7-13-9 0 0,2 0 1 0 0,-1 0-1 0 0,1 1 1 0 0,-1-1-1 0 0,1 1 1 0 0,0 0-1 0 0,1 0 0 0 0,-1 0 1 0 0,1 0-1 0 0,0 0 1 0 0,0 1-1 0 0,1-1 1 0 0,0 1-1 0 0,0-1 1 0 0,0 1-1 0 0,0-1 0 0 0,1 5 9 0 0,2-6 0 0 0,0 0-1 0 0,1-1 0 0 0,0 0 1 0 0,-1 0-1 0 0,1 0 0 0 0,0 0 1 0 0,0 0-1 0 0,1 0 0 0 0,-1-1 0 0 0,0 1 1 0 0,1-1-1 0 0,0 0 0 0 0,-1 0 1 0 0,1-1-1 0 0,0 1 0 0 0,0-1 1 0 0,0 0-1 0 0,0 0 0 0 0,0 0 0 0 0,0 0 1 0 0,1-1 0 0 0,31 5 61 0 0,0-1-1 0 0,0-2 1 0 0,0-2 0 0 0,0-1 0 0 0,14-3-61 0 0,62-1 225 0 0,-110 5-209 0 0,-1 0-1 0 0,1 0 1 0 0,0 0-1 0 0,-1 0 1 0 0,1 1-1 0 0,0-1 1 0 0,-1 0-1 0 0,1 1 0 0 0,-1-1 1 0 0,1 1-1 0 0,-1 0 1 0 0,1 0-1 0 0,-1-1 1 0 0,1 1-1 0 0,-1 0 1 0 0,0 0-1 0 0,1 0 1 0 0,-1 0-1 0 0,0 1 1 0 0,0-1-1 0 0,0 0 1 0 0,0 0-1 0 0,0 1 0 0 0,0-1 1 0 0,0 1-1 0 0,0-1 1 0 0,-1 1-1 0 0,1-1 1 0 0,0 1-1 0 0,-1-1 1 0 0,1 1-1 0 0,-1-1 1 0 0,0 1-1 0 0,0 0 1 0 0,1-1-1 0 0,-1 1 1 0 0,0 0-1 0 0,0-1 1 0 0,-1 1-1 0 0,1 1-15 0 0,-20 66 668 0 0,-95 97-136 0 0,111-160-592 0 0,-1 0-1 0 0,2 0 1 0 0,-1 0-1 0 0,0 0 0 0 0,1 1 1 0 0,0-1-1 0 0,1 1 1 0 0,0 0-1 0 0,0 0 1 0 0,0 0-1 0 0,0 0 0 0 0,1 3 61 0 0,40-11-2469 0 0,10-29-2039 0 0,-18 7-3782 0 0,-16 11-585 0 0</inkml:trace>
  <inkml:trace contextRef="#ctx0" brushRef="#br0" timeOffset="15806.826">7193 1083 5617 0 0,'0'0'1843'0'0,"0"0"-246"0"0,0 0-42 0 0,0 0 100 0 0,0 0 10 0 0,0 0-95 0 0,0 0-216 0 0,0 0-290 0 0,-22 32-263 0 0,-65 100-214 0 0,60-68 11 0 0,29-53-478 0 0,-2-6-73 0 0,0-1 0 0 0,1 0 1 0 0,-1 1-1 0 0,1-1 1 0 0,0 0-1 0 0,0 0 0 0 0,1 1 1 0 0,-1-1-1 0 0,1 0 1 0 0,0 0-1 0 0,0-1 0 0 0,0 1 1 0 0,1 0-1 0 0,-1-1 1 0 0,1 1-1 0 0,0-1 1 0 0,0 0-1 0 0,0 0 0 0 0,0 0 1 0 0,0 0-1 0 0,1 0 1 0 0,0-1-1 0 0,-1 1 0 0 0,1-1 1 0 0,0 0-1 0 0,0-1 1 0 0,0 1-1 0 0,0 0 0 0 0,0-1 1 0 0,1 0-1 0 0,-1 0 1 0 0,0-1-1 0 0,1 1 0 0 0,-1-1-47 0 0,8 2 120 0 0,0-1 0 0 0,1-1 0 0 0,-1 0 0 0 0,0 0 0 0 0,0-1 0 0 0,0-1-1 0 0,0 0 1 0 0,0 0 0 0 0,0-2 0 0 0,-1 1 0 0 0,1-1 0 0 0,0-1-120 0 0,-7 2 38 0 0,1 0 0 0 0,-1 0 0 0 0,0 0 1 0 0,0-1-1 0 0,0 0 0 0 0,0 0 1 0 0,-1 0-1 0 0,0 0 0 0 0,1-1 1 0 0,-2 1-1 0 0,1-1 0 0 0,0 0 0 0 0,-1-1 1 0 0,0 1-1 0 0,0 0 0 0 0,-1-1 1 0 0,1 0-1 0 0,-1 1 0 0 0,0-1 0 0 0,-1 0 1 0 0,0 0-1 0 0,1 0 0 0 0,-2 0 1 0 0,1-1-1 0 0,-1 1 0 0 0,0 0 1 0 0,0 0-1 0 0,-1 0 0 0 0,0 0 0 0 0,0 0 1 0 0,0 0-1 0 0,-1 0 0 0 0,0 0 1 0 0,0 0-1 0 0,-2-4-38 0 0,-1 3-72 0 0,0 0 0 0 0,0 1-1 0 0,-1-1 1 0 0,0 1 0 0 0,0 0 0 0 0,0 1 0 0 0,-1-1 0 0 0,0 1 0 0 0,0 0-1 0 0,0 1 1 0 0,-1 0 0 0 0,0 0 0 0 0,1 1 0 0 0,-1 0 0 0 0,-1 0 0 0 0,1 0-1 0 0,0 1 1 0 0,0 1 0 0 0,-6-1 72 0 0,-60-4-7944 0 0,61 6-2764 0 0</inkml:trace>
  <inkml:trace contextRef="#ctx0" brushRef="#br0" timeOffset="16339.151">7698 1131 7266 0 0,'0'0'1763'0'0,"0"0"-338"0"0,0 0-198 0 0,0 0-83 0 0,0 0-101 0 0,0 0-141 0 0,0 0-190 0 0,0 0-195 0 0,-32 25-165 0 0,-96 80-123 0 0,126-104-224 0 0,0-1 1 0 0,0 1 0 0 0,0 0 0 0 0,0 0 0 0 0,0 0 0 0 0,0 1 0 0 0,0-1-1 0 0,1 0 1 0 0,-1 1 0 0 0,0-1 0 0 0,1 1 0 0 0,-1 0 0 0 0,1-1 0 0 0,0 1-1 0 0,-1 0 1 0 0,1 0 0 0 0,0 0 0 0 0,0 0 0 0 0,0 0 0 0 0,1 0 0 0 0,-1 0-1 0 0,0 0 1 0 0,1 0 0 0 0,-1 0 0 0 0,1 1 0 0 0,0-1 0 0 0,0 0 0 0 0,0 0-1 0 0,0 0 1 0 0,0 1 0 0 0,0-1 0 0 0,1 2-6 0 0,1 2 19 0 0,2 1 7 0 0,0 0 1 0 0,1-1-1 0 0,-1 0 0 0 0,2 1 0 0 0,-1-2 0 0 0,1 1 0 0 0,-1 0 1 0 0,2-1-1 0 0,-1 0 0 0 0,0-1 0 0 0,1 1 0 0 0,0-1 0 0 0,0-1 1 0 0,0 1-1 0 0,1-1 0 0 0,-1 0 0 0 0,1-1 0 0 0,-1 0 0 0 0,1 0 1 0 0,0-1-1 0 0,5 1-26 0 0,0 1 168 0 0,0 0 1 0 0,1-1-1 0 0,-1-1 1 0 0,0 0-1 0 0,1 0 0 0 0,-1-2 1 0 0,1 1-1 0 0,-1-2 1 0 0,0 0-1 0 0,0 0 1 0 0,0-1-1 0 0,0-1 1 0 0,0 0-1 0 0,-1-1 1 0 0,1-1-1 0 0,-1 1 1 0 0,0-2-1 0 0,-1 0 1 0 0,0 0-1 0 0,0-1 0 0 0,0 0 1 0 0,-1-1-1 0 0,-1 0 1 0 0,1-1-1 0 0,-1 0 1 0 0,-1 0-1 0 0,0-1 1 0 0,4-8-169 0 0,1-13 59 0 0,-1-1 0 0 0,-1 0 0 0 0,-3 0 0 0 0,0-1 0 0 0,-2 0 1 0 0,-2 0-1 0 0,-1 0 0 0 0,-1-1 0 0 0,-3-7-59 0 0,5-34-243 0 0,-3 70 213 0 0,2-12-91 0 0,-1-1 1 0 0,-1 1-1 0 0,0 0 0 0 0,-2-1 0 0 0,0 1 0 0 0,0-1 0 0 0,-2 1 0 0 0,0 0 1 0 0,-2 0-1 0 0,0 0 0 0 0,-1 0 0 0 0,0 1 0 0 0,-1 0 0 0 0,-4-6 121 0 0,8 20-5 0 0,0 0-1 0 0,1 0 0 0 0,-1 0 1 0 0,0 0-1 0 0,-1 0 0 0 0,1 0 0 0 0,0 1 1 0 0,-1 0-1 0 0,1 0 0 0 0,-1 0 0 0 0,0 0 1 0 0,0 0-1 0 0,0 1 0 0 0,0-1 1 0 0,0 1-1 0 0,0 0 0 0 0,0 0 0 0 0,0 1 1 0 0,0-1-1 0 0,0 1 0 0 0,0 0 0 0 0,-1 0 1 0 0,1 0-1 0 0,0 1 0 0 0,0-1 1 0 0,0 1-1 0 0,0 0 0 0 0,0 1 0 0 0,0-1 1 0 0,0 0-1 0 0,0 1 0 0 0,0 0 0 0 0,1 0 1 0 0,-3 2 5 0 0,-7 10 82 0 0,1 1 0 0 0,1 0 0 0 0,0 1 0 0 0,1 1 0 0 0,1-1 0 0 0,0 1 0 0 0,2 1 0 0 0,0 0 0 0 0,1 0 0 0 0,0 0 0 0 0,2 1 0 0 0,0 0 0 0 0,1 0 0 0 0,1 0 1 0 0,0 0-1 0 0,2 0 0 0 0,0 0 0 0 0,1 0 0 0 0,4 14-82 0 0,-5-26 18 0 0,3 29 37 0 0,3 0 0 0 0,0-1-1 0 0,3 0 1 0 0,1 0 0 0 0,1-1-1 0 0,2 0 1 0 0,2-1 0 0 0,0-1-1 0 0,18 26-54 0 0,-30-53-94 0 0,-1-1-1 0 0,1 0 1 0 0,0 0-1 0 0,0 0 0 0 0,1 0 1 0 0,-1 0-1 0 0,1-1 1 0 0,0 1-1 0 0,0-1 0 0 0,0 0 1 0 0,1 0-1 0 0,-1 0 1 0 0,1-1-1 0 0,-1 0 0 0 0,1 0 1 0 0,3 1 94 0 0,31 3-10658 0 0,-32-6 334 0 0</inkml:trace>
  <inkml:trace contextRef="#ctx0" brushRef="#br0" timeOffset="16604.135">8197 1142 4193 0 0,'0'0'1658'0'0,"0"0"-421"0"0,0 0 42 0 0,0 0 304 0 0,0 0 202 0 0,0 0-40 0 0,0 0-304 0 0,0 0-384 0 0,9 34-333 0 0,30 103-220 0 0,-6-84 114 0 0,-26-50-499 0 0,0 1-1 0 0,0-1 0 0 0,0 0 1 0 0,0 0-1 0 0,1 0 0 0 0,-1-1 1 0 0,1 0-1 0 0,-1-1 0 0 0,1 0 1 0 0,-1 0-1 0 0,1-1 0 0 0,0 0 1 0 0,0 0-1 0 0,-1 0 0 0 0,1-1 1 0 0,0-1-1 0 0,-1 1 0 0 0,1-1 1 0 0,-1 0-1 0 0,0-1 0 0 0,0 0 1 0 0,0 0-1 0 0,0 0 0 0 0,0-1 1 0 0,0 0-1 0 0,-1 0 0 0 0,0-1 1 0 0,0 0-1 0 0,0 0 0 0 0,0 0 1 0 0,-1-1-1 0 0,0 0 0 0 0,0 0 1 0 0,-1 0-1 0 0,3-6-118 0 0,6-8 29 0 0,-1-1-1 0 0,0 0 1 0 0,-2-1-1 0 0,-1 0 1 0 0,-1 0-1 0 0,-1-1 1 0 0,0 0-1 0 0,-1-5-28 0 0,-6 25-185 0 0,0 2-2925 0 0,0 1-3277 0 0,-2 0-4829 0 0</inkml:trace>
  <inkml:trace contextRef="#ctx0" brushRef="#br0" timeOffset="16925.198">9082 1069 13603 0 0,'0'0'1664'0'0,"0"0"-602"0"0,0 0-125 0 0,0 0 38 0 0,0 0-4 0 0,0 0-171 0 0,0 0-260 0 0,0 0-205 0 0,0 0-96 0 0,0 0-50 0 0,0 0-42 0 0,0 0-16 0 0,0 0-51 0 0,-26 0-32 0 0,-81 2-22 0 0,105-2-25 0 0,0 0-1 0 0,0-1 1 0 0,0 1-1 0 0,0 0 1 0 0,0 1-1 0 0,0-1 1 0 0,0 0-1 0 0,0 0 1 0 0,0 1-1 0 0,1-1 1 0 0,-1 1-1 0 0,0 0 1 0 0,0 0-1 0 0,0-1 1 0 0,0 1-1 0 0,1 0 1 0 0,-1 1-1 0 0,0-1 0 0 0,1 0 1 0 0,-1 0-1 0 0,1 1 1 0 0,0-1-1 0 0,-1 1 1 0 0,1-1-1 0 0,0 1 1 0 0,-1 0-1 0 0,-2 5-3 0 0,0-2-6 0 0,1 1 1 0 0,-1-1 0 0 0,1 1 0 0 0,0 0-1 0 0,1 0 1 0 0,0 0 0 0 0,0 0 0 0 0,0 1-1 0 0,1-1 1 0 0,-1 0 0 0 0,1 1 0 0 0,1-1-1 0 0,0 1 1 0 0,0 0 0 0 0,0-1-1 0 0,0 1 1 0 0,1-1 0 0 0,0 0 0 0 0,1 1-1 0 0,-1-1 1 0 0,1 0 0 0 0,0 1 0 0 0,1-1-1 0 0,0 0 1 0 0,0-1 0 0 0,0 1 0 0 0,0 0-1 0 0,1-1 1 0 0,0 0 0 0 0,0 0 0 0 0,1 0-1 0 0,-1 0 1 0 0,1-1 0 0 0,0 0 0 0 0,0 0-1 0 0,1 0 9 0 0,3 3-39 0 0,2-1 0 0 0,-1-1-1 0 0,0 0 1 0 0,1 0 0 0 0,0-1 0 0 0,0-1-1 0 0,0 1 1 0 0,0-2 0 0 0,1 0 0 0 0,-1 0-1 0 0,1-1 1 0 0,0 0 0 0 0,-1-1 0 0 0,1 0-1 0 0,0-1 1 0 0,9-2 39 0 0,-15 1-333 0 0,1-1-1 0 0,-1 1 1 0 0,0-1-1 0 0,0-1 1 0 0,0 1-1 0 0,0-1 1 0 0,-1 0-1 0 0,1 0 1 0 0,-1 0-1 0 0,0-1 1 0 0,0 0-1 0 0,-1 0 1 0 0,5-6 333 0 0,29-42-11280 0 0,-30 41 6064 0 0</inkml:trace>
  <inkml:trace contextRef="#ctx0" brushRef="#br0" timeOffset="17204.73">9706 458 14587 0 0,'0'0'2474'0'0,"0"0"-931"0"0,0 0-532 0 0,0 0-186 0 0,0 0-11 0 0,0 0-30 0 0,0 0-168 0 0,0 0-116 0 0,-10 35-93 0 0,-34 112-40 0 0,-17 130 816 0 0,53-240-1239 0 0,2 1 1 0 0,2 0 0 0 0,1 0-1 0 0,2 0 1 0 0,1 0 0 0 0,2 0-1 0 0,2 0 1 0 0,1 0 0 0 0,3-1-1 0 0,10 34 56 0 0,34 10-2436 0 0,-52-116-7346 0 0,-9 13 1999 0 0,7 14 3227 0 0</inkml:trace>
  <inkml:trace contextRef="#ctx0" brushRef="#br0" timeOffset="17458.629">9264 863 6481 0 0,'0'0'3038'0'0,"0"0"-1196"0"0,0 0-195 0 0,0 0-51 0 0,0 0-187 0 0,0 0-160 0 0,32 2-167 0 0,101 8-163 0 0,169-8 2176 0 0,-222-5-3348 0 0,-29-8-3256 0 0,-37 7-2988 0 0,-4 4-4970 0 0</inkml:trace>
  <inkml:trace contextRef="#ctx0" brushRef="#br0" timeOffset="20261.446">2116 1879 3057 0 0,'0'0'3363'0'0,"0"0"-2657"0"0,0 0-959 0 0,0 0-55 0 0,0 0 216 0 0,0 0 126 0 0,0 0 60 0 0,0 0 58 0 0,0 0 95 0 0,32-6 121 0 0,102-20 96 0 0,119-1 2897 0 0,428 16 939 0 0,-41-1-2319 0 0,453 2 312 0 0,-169 51-1505 0 0,-605-19-605 0 0,272 10 161 0 0,-187-42 51 0 0,80 6-45 0 0,-77-18-126 0 0,345-38 218 0 0,-301 39 29 0 0,-67 3 7 0 0,-141 10 701 0 0,-100 5-700 0 0,-126 1-258 0 0,-29 3-459 0 0,-17-1-3490 0 0,11 0-7105 0 0,15 0 311 0 0</inkml:trace>
  <inkml:trace contextRef="#ctx0" brushRef="#br0" timeOffset="20777.368">10343 892 4969 0 0,'0'0'978'0'0,"0"0"-449"0"0,0 0-198 0 0,0 0 286 0 0,0 0 597 0 0,0 0 552 0 0,0 0 239 0 0,0 0-139 0 0,0 0-424 0 0,0 0-446 0 0,0 0-308 0 0,0 0-172 0 0,0 0-92 0 0,-4 6-44 0 0,-40 50 1357 0 0,95-100-104 0 0,-63 40 1024 0 0,7 6-5291 0 0,6 3-5194 0 0,-1-4-177 0 0</inkml:trace>
  <inkml:trace contextRef="#ctx0" brushRef="#br0" timeOffset="21805.785">10286 1293 2545 0 0,'0'0'1158'0'0,"0"0"-248"0"0,0 0 14 0 0,0 0 180 0 0,0 0 217 0 0,0 0 127 0 0,0 0-36 0 0,0 0-146 0 0,0 0-167 0 0,0 0-178 0 0,0 0-134 0 0,0 0-80 0 0,-4 4 2835 0 0,-11 11-2530 0 0,8-7-1043 0 0,7-8 310 0 0,0 0 0 0 0,1 0 0 0 0,-1 0-1 0 0,0 0 1 0 0,0 1 0 0 0,0-1 0 0 0,0 0 0 0 0,1 0 0 0 0,-1 0 0 0 0,0 0 0 0 0,0 1 0 0 0,0-1-1 0 0,0 0-278 0 0,17-16 1740 0 0,-28 26-1649 0 0,7-7-661 0 0,-4 6 1321 0 0,12-7-9345 0 0,-2-2-2861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7 1000 0 0,'0'0'2218'0'0,"0"0"-354"0"0,0 0-81 0 0,0 0 139 0 0,0 0 85 0 0,0 0-98 0 0,0 0-282 0 0,0 0-324 0 0,0 0-263 0 0,0 0-208 0 0,0 0-162 0 0,0 0-134 0 0,-23 15 789 0 0,-26 18 98 0 0,139-87-348 0 0,-113 71 628 0 0,22-17-1709 0 0,1 0-12 0 0,0 0-34 0 0,0 0-36 0 0,0 0-61 0 0,0 0-62 0 0,11-8-1776 0 0,-4 2-3821 0 0,-5 6-5301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5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0 0 0,'0'0'84'0'0,"0"0"71"0"0,0 0 122 0 0,0 0 126 0 0,0 0 134 0 0,0 0 135 0 0,0 0 107 0 0,0 0 95 0 0,0 0 25 0 0,0 0-32 0 0,-5 30-14 0 0,-14 96-34 0 0,20-70 415 0 0,3-47-882 0 0,61 220 3671 0 0,-5 123-2132 0 0,-40-211-857 0 0,30 252 1582 0 0,-11 123-2616 0 0,-36-463 40 0 0,2 90 92 0 0,7 0-1 0 0,6 0 1 0 0,27 93-132 0 0,-20-127 160 0 0,-4 1-1 0 0,-4 1 1 0 0,-6 1 0 0 0,-4 5-160 0 0,4 316 372 0 0,-42-107 284 0 0,47-197-473 0 0,32 50-135 0 0,-46-169-14 0 0,-1 0 1 0 0,0 0-1 0 0,-1 0 1 0 0,0 0 0 0 0,0 1-1 0 0,-1-1 1 0 0,0 0-1 0 0,-1-1 1 0 0,0 1-1 0 0,-1 0 1 0 0,-1 3-35 0 0,-11 101 0 0 0,32-40-46 0 0,-12-38 60 0 0,19-36-233 0 0,40 1 58 0 0,-33 1 125 0 0,-1-2-1 0 0,1 0 1 0 0,0-3-1 0 0,0 0 1 0 0,-1-2-1 0 0,17-5 37 0 0,61-12-40 0 0,-51 13-84 0 0,-1 3-1 0 0,1 3 1 0 0,37 2 124 0 0,265-3-665 0 0,-203-13 460 0 0,151 5 273 0 0,43 38-9 0 0,-143-23-19 0 0,177 28-40 0 0,219 42-14 0 0,-273-40 22 0 0,90-4 3 0 0,81-21 24 0 0,353-12-109 0 0,-130 37 104 0 0,114-22 20 0 0,-22-14 101 0 0,57-39-255 0 0,-416 16 222 0 0,205-6 110 0 0,-599 32 1872 0 0,16-11-1973 0 0,50 15-86 0 0,-96 3-136 0 0,-33-7 65 0 0,0 0-6 0 0,0 0-20 0 0,0 0-32 0 0,0 0-86 0 0,0 0-194 0 0,0 0-312 0 0,-8 3-8582 0 0,5-2-1551 0 0</inkml:trace>
  <inkml:trace contextRef="#ctx0" brushRef="#br0" timeOffset="4837.48">457 4448 0 0 0,'0'10'0'0'0,"0"-6"0"0"0,-17-3 1883 0 0,15-1 5950 0 0,2-1-3601 0 0,7-2-3830 0 0,0 0-212 0 0,111-52 453 0 0,84-23-532 0 0,159-73-311 0 0,154-102 192 0 0,-166 120 87 0 0,-221 85-23 0 0,15-11 46 0 0,119-80 302 0 0,-65 61-138 0 0,-20 22 131 0 0,132-54 451 0 0,45-19 645 0 0,-75-4-835 0 0,-134 57-99 0 0,-25 19-11 0 0,105-24 186 0 0,-132 34-37 0 0,-26 10-195 0 0,17 8-414 0 0,81-23 136 0 0,-20 0 116 0 0,-70 20-156 0 0,-8 14-59 0 0,-20 7-139 0 0,-6-4 39 0 0,-7 3-41 0 0,22-2 433 0 0,-56 14-438 0 0,0 0 5 0 0,30-8 75 0 0,69-25 5 0 0,-82 30-270 0 0,-14 2 2740 0 0,-49-14-2480 0 0,-103-25 2 0 0,117 35-2 0 0,-48-19 434 0 0,76 101-58 0 0,3-34-424 0 0,-3 0 0 0 0,-1 0 0 0 0,-3-1 0 0 0,-1 0 1 0 0,-7 17-7 0 0,-20 81-45 0 0,34-132 303 0 0,23-30-201 0 0,111-132 79 0 0,37-39 54 0 0,-156 176-230 0 0,-26 21-2098 0 0,-11 15-2033 0 0,9-7-5788 0 0,7-4-1658 0 0</inkml:trace>
  <inkml:trace contextRef="#ctx0" brushRef="#br0" timeOffset="10103.911">1744 2799 3721 0 0,'0'0'1547'0'0,"0"0"-375"0"0,0 0-198 0 0,0 0 112 0 0,0 0 329 0 0,0 0 238 0 0,0 0 37 0 0,0 0-142 0 0,0 0-245 0 0,0 0-244 0 0,0 0-235 0 0,-6-11-137 0 0,-17-31-82 0 0,18 41 3779 0 0,11 40-4188 0 0,69 290 717 0 0,-68-297-869 0 0,4 15 69 0 0,-1 1 0 0 0,-3 0 0 0 0,1 48-113 0 0,-8-96 13 0 0,0 0 39 0 0,0 0 26 0 0,0 0 14 0 0,0 0 29 0 0,0 0 35 0 0,0 0 26 0 0,0-30 1200 0 0,-11-24-1322 0 0,2 0-1 0 0,3-1 0 0 0,1-51-59 0 0,14-73-17 0 0,-1 131-1 0 0,-3 8 28 0 0,2 0 0 0 0,2 0 0 0 0,1 0 0 0 0,2 1 1 0 0,2 1-1 0 0,1 0 0 0 0,8-10-10 0 0,-23 47-4 0 0,0 1 1 0 0,0-1 0 0 0,1 0-1 0 0,-1 0 1 0 0,0 1 0 0 0,1-1-1 0 0,-1 0 1 0 0,0 1-1 0 0,1-1 1 0 0,-1 1 0 0 0,1-1-1 0 0,-1 1 1 0 0,1-1 0 0 0,-1 0-1 0 0,1 1 1 0 0,-1 0-1 0 0,1-1 1 0 0,0 1 0 0 0,-1-1-1 0 0,1 1 1 0 0,0 0 0 0 0,-1-1-1 0 0,1 1 1 0 0,0 0-1 0 0,-1 0 1 0 0,1-1 0 0 0,0 1-1 0 0,0 0 1 0 0,-1 0 0 0 0,1 0-1 0 0,0 0 1 0 0,0 0-1 0 0,-1 0 1 0 0,1 0 0 0 0,0 0-1 0 0,0 1 1 0 0,-1-1 0 0 0,1 0-1 0 0,0 0 1 0 0,-1 0-1 0 0,1 1 1 0 0,0-1 0 0 0,-1 0-1 0 0,1 1 1 0 0,0-1 0 0 0,-1 1-1 0 0,1-1 1 0 0,-1 1-1 0 0,1-1 1 0 0,-1 1 0 0 0,1-1-1 0 0,-1 1 1 0 0,1 0 0 0 0,-1-1-1 0 0,1 1 1 0 0,-1-1-1 0 0,0 1 1 0 0,1 0 0 0 0,-1 0 3 0 0,20 44 167 0 0,-18-41-176 0 0,64 165 159 0 0,-41-108-151 0 0,-12-61-863 0 0,2-18-1919 0 0,-9 13-1295 0 0,1 0-4667 0 0,-2 1-2343 0 0</inkml:trace>
  <inkml:trace contextRef="#ctx0" brushRef="#br0" timeOffset="10740.921">2287 3053 8666 0 0,'0'0'3121'0'0,"0"0"-1708"0"0,0 0-551 0 0,0 0 150 0 0,0 0 285 0 0,0 0 157 0 0,0 0-134 0 0,0 0-315 0 0,0 0-313 0 0,0 0-211 0 0,0 0-118 0 0,0 0-84 0 0,0 0-51 0 0,2-4-30 0 0,-2 5-186 0 0,0-1 0 0 0,0 0 0 0 0,1 0 0 0 0,-1 0-1 0 0,0 1 1 0 0,0-1 0 0 0,0 0 0 0 0,1 0 0 0 0,-1 1-1 0 0,0-1 1 0 0,0 0 0 0 0,1 0 0 0 0,-1 0 0 0 0,0 0-1 0 0,1 0 1 0 0,-1 0 0 0 0,0 1 0 0 0,0-1 0 0 0,1 0-1 0 0,-1 0 1 0 0,0 0 0 0 0,1 0 0 0 0,-1 0-1 0 0,0 0 1 0 0,0 0 0 0 0,1 0 0 0 0,-1 0 0 0 0,0 0-1 0 0,1 0 1 0 0,-1 0 0 0 0,0-1 0 0 0,1 1 0 0 0,-1 0-1 0 0,0 0 1 0 0,0 0 0 0 0,1 0 0 0 0,-1 0 0 0 0,0-1-1 0 0,0 1 1 0 0,1 0 0 0 0,-1 0 0 0 0,0 0 0 0 0,0-1-1 0 0,0 1 1 0 0,1 0 0 0 0,-1 0 0 0 0,0-1-1 0 0,0 1 1 0 0,0 0 0 0 0,0 0 0 0 0,0-1 0 0 0,1 1-1 0 0,-1 0 1 0 0,0 0 0 0 0,0-1 0 0 0,0 1 0 0 0,0 0-1 0 0,0-1 1 0 0,0 1 0 0 0,0 0-12 0 0,4 34 948 0 0,-4-32-943 0 0,16 160 892 0 0,-5-143-853 0 0,-11-19-30 0 0,18-154 1229 0 0,-5 84-1274 0 0,-13 69 2 0 0,0 1 25 0 0,0 0-7 0 0,0 0-1 0 0,0 20-249 0 0,1 150 373 0 0,13-139-1103 0 0,-14-31 391 0 0,4 0-8565 0 0,-4 0-2076 0 0</inkml:trace>
  <inkml:trace contextRef="#ctx0" brushRef="#br0" timeOffset="11606.162">1394 2468 4337 0 0,'0'0'2040'0'0,"0"0"-471"0"0,0 0-192 0 0,0 0 89 0 0,0 0 206 0 0,0 0 105 0 0,0 0-81 0 0,0 0-246 0 0,0 0-309 0 0,0 0-311 0 0,0 0-241 0 0,0 0-130 0 0,0 0-58 0 0,-3-6 5 0 0,-11-17 58 0 0,45-6 1461 0 0,-28 28-1839 0 0,193-65 2501 0 0,96-49-1789 0 0,-280 113-713 0 0,-16-3 2142 0 0,-20-10-2169 0 0,1 0-1 0 0,0-2 1 0 0,1 0-1 0 0,1-1 1 0 0,1-2-1 0 0,0 0 1 0 0,1-2-58 0 0,-89-109-995 0 0,104 118-992 0 0,4 8-3023 0 0,0 3 1392 0 0,0-1-8892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8 236 0 0 0,'0'0'1127'0'0,"0"0"343"0"0,0 0 226 0 0,0 0 223 0 0,0 0 232 0 0,0 0-2 0 0,0 0-174 0 0,0 0-355 0 0,0 0-460 0 0,0 0-317 0 0,0 0-216 0 0,0 0-135 0 0,0 0-124 0 0,-4-2-75 0 0,1 1-282 0 0,3 1 12 0 0,0 0 0 0 0,1-1 0 0 0,-1 1 0 0 0,0 0 0 0 0,0 0 0 0 0,1 0 0 0 0,-1 0 1 0 0,0-1-1 0 0,0 1 0 0 0,0 0 0 0 0,0 0 0 0 0,1-1 0 0 0,-1 1 0 0 0,0 0 0 0 0,0 0 1 0 0,0-1-1 0 0,0 1 0 0 0,0 0 0 0 0,0 0 0 0 0,0-1 0 0 0,0 1 0 0 0,0 0 1 0 0,1 0-1 0 0,-1-1 0 0 0,0 1 0 0 0,0 0 0 0 0,-1-1 0 0 0,1 1 0 0 0,0 0 0 0 0,0 0 1 0 0,0-1-1 0 0,0 1 0 0 0,0 0 0 0 0,0 0 0 0 0,0-1 0 0 0,0 1 0 0 0,0 0 0 0 0,-1 0 1 0 0,1-1-1 0 0,0 1 0 0 0,0 0 0 0 0,0 0 0 0 0,0-1 0 0 0,-1 1 0 0 0,1 0-23 0 0,163-20 3154 0 0,-25 8-2135 0 0,99-4-419 0 0,-109 19-554 0 0,-146-3 1299 0 0,-102-99-846 0 0,64 44-516 0 0,42 41-360 0 0,13 9-8739 0 0,4 2-2537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2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3689 0 0,'0'0'1774'0'0,"0"0"-602"0"0,0 0-169 0 0,0 0 173 0 0,0 0 231 0 0,0 0 92 0 0,0 0-122 0 0,0 0-183 0 0,0 0-150 0 0,0 0-113 0 0,0 0-75 0 0,0 0-92 0 0,32-3-85 0 0,101-13-79 0 0,120-4 1672 0 0,-5 19-1700 0 0,-265 2 1083 0 0,0-14-1391 0 0,-67-66 455 0 0,76 69-1529 0 0,-22-32 1749 0 0,26 25-5024 0 0,2-3-5569 0 0,2 16-1383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64 11402 0 0,'0'0'1562'0'0,"0"0"-619"0"0,0 0-150 0 0,0 0 294 0 0,0 0 270 0 0,0 0 36 0 0,0 0-298 0 0,0 0-391 0 0,0 0-189 0 0,0 0-27 0 0,0 0 30 0 0,0 0 14 0 0,1 9-41 0 0,8 286 1897 0 0,-49-40-2425 0 0,46-238-2847 0 0,9-47-2312 0 0,-11 21 3788 0 0,9-33-11452 0 0,-10 33 9977 0 0</inkml:trace>
  <inkml:trace contextRef="#ctx0" brushRef="#br0" timeOffset="539.939">0 50 2697 0 0,'0'0'3134'0'0,"0"0"-934"0"0,0 0-446 0 0,0 0-25 0 0,0 0 27 0 0,0 0-99 0 0,0 0-290 0 0,0 0-381 0 0,0 0-303 0 0,0 0-155 0 0,0 0-28 0 0,0 0 5 0 0,0 0-18 0 0,12-6-38 0 0,37-20-61 0 0,33 11 566 0 0,-58 14-735 0 0,148 1 750 0 0,-170 0-953 0 0,1-1-1 0 0,0 1 1 0 0,0 0 0 0 0,0 0-1 0 0,0 0 1 0 0,0 0-1 0 0,0 0 1 0 0,0 1-1 0 0,0-1 1 0 0,0 1 0 0 0,0 0-1 0 0,0 0 1 0 0,-1 0-1 0 0,1 0 1 0 0,0 0-1 0 0,-1 1 1 0 0,1-1 0 0 0,-1 1-1 0 0,1 0 1 0 0,-1 0-1 0 0,0-1 1 0 0,0 2 0 0 0,0-1-1 0 0,0 0 1 0 0,0 0-1 0 0,0 1 1 0 0,0-1-1 0 0,-1 1 1 0 0,1-1 0 0 0,-1 1-1 0 0,0 0 1 0 0,0-1-1 0 0,0 1 1 0 0,0 0-1 0 0,0 0 1 0 0,-1 0 0 0 0,1 0-1 0 0,-1 0 1 0 0,0 0-1 0 0,0-1 1 0 0,0 1-1 0 0,0 0 1 0 0,0 0 0 0 0,-1 0-1 0 0,1 0 1 0 0,-1 0-1 0 0,0 0 1 0 0,0 0 0 0 0,0-1-1 0 0,0 2-15 0 0,-119 124 263 0 0,112-119-237 0 0,6-9-31 0 0,0 1 1 0 0,0 0 0 0 0,0 0-1 0 0,1 0 1 0 0,-1 0 0 0 0,0 1-1 0 0,1-1 1 0 0,-1 0-1 0 0,1 1 1 0 0,-1-1 0 0 0,1 1-1 0 0,0-1 1 0 0,0 1 0 0 0,0 0-1 0 0,0-1 1 0 0,0 1 0 0 0,0 0-1 0 0,0 0 1 0 0,0 0-1 0 0,1 0 1 0 0,-1 0 0 0 0,1 0-1 0 0,-1 0 1 0 0,1 0 0 0 0,0 0-1 0 0,0 0 1 0 0,0 0 0 0 0,0 0-1 0 0,0 0 1 0 0,0 0-1 0 0,1 0 1 0 0,-1 0 0 0 0,0 0-1 0 0,1 0 1 0 0,0 0 0 0 0,0 0-1 0 0,-1 0 1 0 0,1-1 0 0 0,0 1-1 0 0,0 0 1 0 0,1-1-1 0 0,-1 1 5 0 0,97 72-120 0 0,-89-65 178 0 0,0 0-1 0 0,-1 1 1 0 0,0 0-1 0 0,0 0 1 0 0,-1 1-1 0 0,-1 0 1 0 0,0 0-1 0 0,0 1 1 0 0,-1 0-1 0 0,0 0 1 0 0,-1 0-1 0 0,-1 0 1 0 0,0 1-1 0 0,0-1 1 0 0,-2 1-1 0 0,1-1 1 0 0,-1 1-1 0 0,-1 8-57 0 0,-3-14 52 0 0,0 0-1 0 0,-1 1 0 0 0,0-1 1 0 0,0-1-1 0 0,0 1 0 0 0,-1 0 1 0 0,1-1-1 0 0,-2 0 0 0 0,1 0 0 0 0,-1-1 1 0 0,0 0-1 0 0,0 0 0 0 0,0 0 1 0 0,-1 0-1 0 0,1-1 0 0 0,-1 0 1 0 0,0-1-1 0 0,-1 1 0 0 0,1-1 1 0 0,0-1-1 0 0,-1 1 0 0 0,0-1 1 0 0,1-1-1 0 0,-1 1 0 0 0,-1-1-51 0 0,-9 2-17 0 0,0 0-1 0 0,-1 0 1 0 0,1-2-1 0 0,0 0 1 0 0,-1-2-1 0 0,1 0 1 0 0,-10-2 17 0 0,23 3-134 0 0,0-1 0 0 0,0-1 1 0 0,1 1-1 0 0,-1-1 1 0 0,1 1-1 0 0,-1-2 1 0 0,1 1-1 0 0,-1 0 1 0 0,1-1-1 0 0,0 1 1 0 0,0-1-1 0 0,1 0 1 0 0,-1-1-1 0 0,0 1 1 0 0,1-1-1 0 0,0 1 1 0 0,0-1-1 0 0,0 0 1 0 0,0 0-1 0 0,-1-4 134 0 0,-4-14-4463 0 0,6-2-3571 0 0,2 13-2720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8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3 2801 0 0,'0'0'2664'0'0,"0"0"-1308"0"0,0 0-689 0 0,0 0-113 0 0,0 0 235 0 0,0 0 313 0 0,0 0 111 0 0,0 0-126 0 0,0 0-255 0 0,0 0-186 0 0,0 0-35 0 0,1 3 68 0 0,5 86 3189 0 0,-55 49-2615 0 0,37-110-1031 0 0,-48 97 31 0 0,-6-3 0 0 0,-71 98-253 0 0,83-151-22 0 0,50-61-287 0 0,96-159 632 0 0,125-206-223 0 0,-51 100-40 0 0,-134 217 57 0 0,-26 72 27 0 0,-5 25 22 0 0,2 1 0 0 0,2-1 0 0 0,3 0 0 0 0,2-1 0 0 0,13 35-166 0 0,42 125 349 0 0,-61-202-301 0 0,0 0-1 0 0,-1 0 1 0 0,-1 0 0 0 0,-1 0 0 0 0,0 0-1 0 0,-1 1 1 0 0,0-1 0 0 0,-2 6-48 0 0,-17 6 540 0 0,19-26-488 0 0,0 0 2 0 0,-10-29-2538 0 0,9 27 2136 0 0,-5-10-3213 0 0,3 4-2528 0 0,2 4-4739 0 0</inkml:trace>
  <inkml:trace contextRef="#ctx0" brushRef="#br0" timeOffset="475.046">190 518 48 0 0,'0'0'1639'0'0,"0"0"-71"0"0,0 0 137 0 0,0 0 204 0 0,0 0 97 0 0,0 0-124 0 0,0 0-303 0 0,0 0-377 0 0,0 0-334 0 0,0 0-228 0 0,0 0-137 0 0,0 0-93 0 0,0 0-60 0 0,27 4 2645 0 0,226-30 1855 0 0,-133 19-4408 0 0,-125 26-546 0 0,-32 0-1507 0 0,18-17-5759 0 0,13-2-4004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2280 0 0,'0'0'2269'0'0,"0"0"-823"0"0,0 0-333 0 0,0 0 86 0 0,0 0 247 0 0,0 0 150 0 0,0 0-110 0 0,0 0-305 0 0,0 0-339 0 0,0 0-289 0 0,0 0-163 0 0,22-1 1667 0 0,124-8 2478 0 0,-40 7-3724 0 0,-1-4-114 0 0,-105 6-669 0 0,0 0 16 0 0,0 0 8 0 0,0 0 12 0 0,0 0-8 0 0,0 0 3 0 0,0 0-34 0 0,0 0-10 0 0,0 0-14 0 0,0 0-34 0 0,0 0-26 0 0,-13 4-4643 0 0,10-2 3743 0 0,-3 2-1056 0 0,3 0-2941 0 0,1 0-5749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5009 0 0,'0'0'1759'0'0,"0"0"-573"0"0,0 0-186 0 0,0 0 212 0 0,0 0 234 0 0,0 0 42 0 0,0 0-213 0 0,0 0-369 0 0,0 0-316 0 0,0 0-84 0 0,0 0 82 0 0,0 0 76 0 0,5 1 78 0 0,206-1 4001 0 0,-84-5-5443 0 0,-115 7-912 0 0,-1 0-5827 0 0,-7-2-4020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1432 0 0,'0'0'2174'0'0,"0"0"-423"0"0,0 0-49 0 0,0 0 186 0 0,0 0 79 0 0,0 0-160 0 0,0 0-276 0 0,0 0-268 0 0,0 0-194 0 0,0 0-143 0 0,0 0-159 0 0,15 0-137 0 0,116-10 1206 0 0,60-16-486 0 0,-125 22-2589 0 0,-65 4 599 0 0,-1 0-353 0 0,0 0-915 0 0,-1 0-4144 0 0,-2 0 1122 0 0,1 0-1401 0 0</inkml:trace>
  <inkml:trace contextRef="#ctx0" brushRef="#br0" timeOffset="266.457">172 0 4321 0 0,'0'0'1952'0'0,"0"0"-821"0"0,0 0-241 0 0,0 0 221 0 0,0 0 349 0 0,0 0 208 0 0,0 0-63 0 0,0 0-265 0 0,0 0-300 0 0,0 0-225 0 0,0 0-151 0 0,0 36-129 0 0,1 110-100 0 0,15-44 409 0 0,5 112-703 0 0,-26-191-1339 0 0,-4-10-6550 0 0,7-9-2714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81 135 9466 0 0,'0'0'2897'0'0,"0"0"-1504"0"0,0 0-591 0 0,0 0 66 0 0,0 0 259 0 0,0 0 128 0 0,0 0-71 0 0,0 0-234 0 0,0 0-265 0 0,0 0-203 0 0,2 34-142 0 0,5 109-88 0 0,21 26 240 0 0,-19-120-541 0 0,2 71-1829 0 0,-17-113-2232 0 0,1-6-1646 0 0,0 2-4388 0 0</inkml:trace>
  <inkml:trace contextRef="#ctx0" brushRef="#br0" timeOffset="463.904">0 83 6321 0 0,'0'0'1647'0'0,"0"0"-397"0"0,0 0-223 0 0,0 0 74 0 0,0 0 44 0 0,0 0-84 0 0,0 0-158 0 0,0 0-189 0 0,0 0-122 0 0,0 0-76 0 0,0 0-72 0 0,35-14-32 0 0,107-42-33 0 0,-77 43 190 0 0,-59 16-443 0 0,-2-2-63 0 0,-1 0 0 0 0,0 0 0 0 0,0 1 0 0 0,1 0 0 0 0,-1-1 0 0 0,0 1 0 0 0,-1 0 0 0 0,1 0 1 0 0,0 0-1 0 0,0 1 0 0 0,-1-1 0 0 0,0 1 0 0 0,1-1 0 0 0,-1 1 0 0 0,0 0 0 0 0,0 0 0 0 0,0 0 1 0 0,-1 0-1 0 0,1 0 0 0 0,-1 0 0 0 0,0 1 0 0 0,0-1 0 0 0,0 0 0 0 0,0 1 0 0 0,0-1 1 0 0,-1 1-1 0 0,1-1 0 0 0,-1 1 0 0 0,0-1 0 0 0,0 1 0 0 0,-1-1 0 0 0,1 1 0 0 0,-1-1 0 0 0,1 1 1 0 0,-1-1-1 0 0,0 0 0 0 0,0 1 0 0 0,-1-1 0 0 0,1 0 0 0 0,-2 3-63 0 0,-139 170 599 0 0,141-175-604 0 0,0 0 1 0 0,0 1-1 0 0,0-1 0 0 0,0 1 1 0 0,1-1-1 0 0,-1 1 0 0 0,0-1 1 0 0,1 1-1 0 0,-1-1 0 0 0,1 1 1 0 0,-1-1-1 0 0,1 1 0 0 0,0 0 1 0 0,0-1-1 0 0,0 1 0 0 0,0 0 1 0 0,0-1-1 0 0,0 1 0 0 0,0 0 0 0 0,0-1 1 0 0,1 1-1 0 0,-1-1 0 0 0,1 1 1 0 0,-1 0-1 0 0,1-1 0 0 0,-1 1 1 0 0,1-1-1 0 0,0 1 0 0 0,0-1 1 0 0,0 0-1 0 0,0 1 0 0 0,0-1 1 0 0,0 0-1 0 0,0 0 0 0 0,0 0 1 0 0,1 1-1 0 0,-1-1 0 0 0,0 0 1 0 0,1-1-1 0 0,0 2 5 0 0,65 25-27 0 0,-58-25 38 0 0,17 6 2 0 0,-12-6-3 0 0,-1 1 1 0 0,-1 0-1 0 0,1 1 1 0 0,0 1-1 0 0,-1 0 0 0 0,0 0 1 0 0,0 1-1 0 0,0 1 1 0 0,-1 0-1 0 0,0 1 1 0 0,-1 0-1 0 0,1 0 0 0 0,-2 1 1 0 0,10 10-11 0 0,-18-16 38 0 0,1 0-1 0 0,0 1 1 0 0,-1-1 0 0 0,0 1-1 0 0,0-1 1 0 0,0 1 0 0 0,0-1-1 0 0,0 1 1 0 0,-1-1 0 0 0,0 1-1 0 0,1 0 1 0 0,-1-1 0 0 0,-1 1-1 0 0,1 0 1 0 0,0-1-1 0 0,-1 1 1 0 0,0-1 0 0 0,0 1-1 0 0,0-1 1 0 0,0 1 0 0 0,-1-1-1 0 0,1 1 1 0 0,-1-1 0 0 0,0 0-1 0 0,0 0 1 0 0,0 0 0 0 0,0 0-1 0 0,-1 0 1 0 0,0 0-38 0 0,-84 74 870 0 0,75-69-841 0 0,1-1-42 0 0,0 0 1 0 0,0-1-1 0 0,-1 0 0 0 0,1-1 1 0 0,-1 0-1 0 0,-1-1 0 0 0,1-1 1 0 0,-1 0-1 0 0,1 0 0 0 0,-10 0 13 0 0,20-3-325 0 0,-36 1 134 0 0,27-4-2591 0 0,2-2-3778 0 0,6 1-4628 0 0</inkml:trace>
  <inkml:trace contextRef="#ctx0" brushRef="#br0" timeOffset="734.424">794 481 8658 0 0,'0'0'4365'0'0,"0"0"-3028"0"0,0 0-919 0 0,0 0 366 0 0,0 0 479 0 0,0 0 261 0 0,0 0-57 0 0,0 0-375 0 0,0 0-359 0 0,0 0-195 0 0,0 0-107 0 0,0 0-72 0 0,0 0-70 0 0,-8 21-66 0 0,-26 65-62 0 0,-22 5 199 0 0,20-47-741 0 0,8-28-4723 0 0,21-15 974 0 0,3 1-1809 0 0,0-2-2509 0 0</inkml:trace>
  <inkml:trace contextRef="#ctx0" brushRef="#br0" timeOffset="984.394">573 440 5553 0 0,'0'0'980'0'0,"0"0"-194"0"0,0 0 319 0 0,0 0 422 0 0,0 0 194 0 0,0 0-27 0 0,0 0-221 0 0,0 0-217 0 0,0 0-165 0 0,0 0-120 0 0,0 0-136 0 0,0 0-167 0 0,0 0-177 0 0,25 32-136 0 0,76 96-110 0 0,-40-34 151 0 0,-22-31-720 0 0,-24-58-1865 0 0,-12-6-1880 0 0,-1 0-3675 0 0,0-2 923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6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234 159 12083 0 0,'0'0'1579'0'0,"0"0"-412"0"0,0 0-97 0 0,0 0 125 0 0,0 0 16 0 0,0 0-155 0 0,0 0-286 0 0,0 0-315 0 0,0 0-211 0 0,0 0-106 0 0,0 0-64 0 0,0 0-25 0 0,-17 30-9 0 0,-51 96-10 0 0,27-43-86 0 0,11-46-2632 0 0,18-37-2526 0 0,2-15-3895 0 0,8 8 5682 0 0,0-1 2760 0 0</inkml:trace>
  <inkml:trace contextRef="#ctx0" brushRef="#br0" timeOffset="233.398">0 0 2561 0 0,'0'0'3116'0'0,"0"0"-1610"0"0,0 0-891 0 0,0 0-193 0 0,0 0 237 0 0,0 0 475 0 0,0 0 337 0 0,0 0 69 0 0,0 0-157 0 0,0 0-305 0 0,0 0-233 0 0,0 0-118 0 0,0 0-63 0 0,19 27-30 0 0,59 83-46 0 0,70 66 1611 0 0,-74-69-2627 0 0,-72-100-476 0 0,-2-4-1774 0 0,0-2-3393 0 0,0-1-4574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15 6681 0 0,'0'0'1962'0'0,"0"0"-360"0"0,0 0-119 0 0,0 0 69 0 0,0 0-7 0 0,0 0-137 0 0,0 0-304 0 0,0 0-301 0 0,0 0-236 0 0,0 0-159 0 0,0 0-103 0 0,0 0-45 0 0,-14 14 10 0 0,-44 45 10 0 0,30-10 266 0 0,-9 25-78 0 0,-2-1 0 0 0,-4-3-1 0 0,-39 49-467 0 0,-35 56-118 0 0,100-149 131 0 0,2-4-1041 0 0,7-7-3987 0 0,8-20-1339 0 0,0-3 2268 0 0,0 3 1242 0 0,0 1 97 0 0</inkml:trace>
  <inkml:trace contextRef="#ctx0" brushRef="#br0" timeOffset="313.657">389 1 2785 0 0,'0'0'2544'0'0,"0"0"-503"0"0,0 0-357 0 0,0 0-154 0 0,0 0-105 0 0,0 0-79 0 0,0 0-133 0 0,0 0-147 0 0,0 0-122 0 0,0 0-136 0 0,0 0-106 0 0,0 0-78 0 0,0 0-67 0 0,20 15-43 0 0,59 50-34 0 0,-76-63-434 0 0,0 0 1 0 0,0 1-1 0 0,-1-1 1 0 0,1 1-1 0 0,-1-1 1 0 0,0 1-1 0 0,1 0 1 0 0,-1 0-1 0 0,-1 0 0 0 0,1 0 1 0 0,0 0-1 0 0,-1 1 1 0 0,0-1-1 0 0,1 0 1 0 0,-1 1-1 0 0,0-1 1 0 0,-1 1-1 0 0,1-1 0 0 0,-1 1 1 0 0,1 1-47 0 0,1 15 278 0 0,77 256 2388 0 0,-65-140-2397 0 0,-12-117-477 0 0,-3-19-4862 0 0,-5-7-3424 0 0,2 3-2139 0 0</inkml:trace>
  <inkml:trace contextRef="#ctx0" brushRef="#br0" timeOffset="564.983">47 431 5225 0 0,'0'0'1603'0'0,"0"0"75"0"0,0 0 110 0 0,0 0-109 0 0,0 0-180 0 0,0 0-201 0 0,32 0-201 0 0,103-4-187 0 0,11-11 717 0 0,-45 4-1231 0 0,-29 4-1978 0 0,-26 1-2988 0 0,-35 5-4829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36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28 354 0 0 0,'0'0'172'0'0,"0"0"472"0"0,0 0 154 0 0,-4 5 34 0 0,2-3-541 0 0,-14 18 814 0 0,10-3 4384 0 0,28-13-1895 0 0,48-26 274 0 0,17-53-2237 0 0,-78 66-1407 0 0,74-101 886 0 0,-73 104-908 0 0,-8 26 78 0 0,-1-5-125 0 0,32 106 504 0 0,34 173 61 0 0,-36-143-569 0 0,-23-118-163 0 0,-7-32 13 0 0,6-1 526 0 0,-7 0-446 0 0,2-16 483 0 0,38-149-32 0 0,10 2-381 0 0,53-170-68 0 0,-86 244 30 0 0,-17 89-77 0 0,0 0 13 0 0,0 0-5 0 0,0 0-4 0 0,0 0-25 0 0,0 0-10 0 0,0 0-10 0 0,0 0-3 0 0,0 0-1 0 0,0 0-5 0 0,0 0 2 0 0,0 0-6 0 0,0 0 6 0 0,0 0 2 0 0,0 0 17 0 0,0 0-11 0 0,0 0-5 0 0,0 0-6 0 0,0 0-1 0 0,0 0-1 0 0,0 0-6 0 0,0 0-2 0 0,0 0-10 0 0,0 0-18 0 0,0 0-22 0 0,0 0-57 0 0,0 0-63 0 0,-10 21-3696 0 0,3-9-2529 0 0,6-5-2182 0 0</inkml:trace>
  <inkml:trace contextRef="#ctx0" brushRef="#br0" timeOffset="1106.866">693 527 1872 0 0,'0'0'1261'0'0,"0"0"-527"0"0,0 0-179 0 0,0 0 291 0 0,0 0 411 0 0,0 0 274 0 0,0 0-42 0 0,0 0-302 0 0,0 0-358 0 0,0 0-261 0 0,0 0-54 0 0,0 0-1 0 0,0 0 7 0 0,-3 10 0 0 0,-25 66 765 0 0,-2 26 44 0 0,-42 90-337 0 0,52-171-567 0 0,20-20-344 0 0,0-1-1 0 0,0 0-3 0 0,0 0-6 0 0,0 0 16 0 0,0 0 14 0 0,0 0 6 0 0,0 0 11 0 0,0 0 12 0 0,6-30 855 0 0,54-113-894 0 0,54-37-64 0 0,-94 154 281 0 0,-16 51-200 0 0,30 89 353 0 0,10 11-358 0 0,-17-66-42 0 0,-27-58-38 0 0,0-1 8 0 0,0 0 2 0 0,0 0 6 0 0,0 0-1 0 0,0 0 6 0 0,0 0 46 0 0,0 0 28 0 0,0 0 22 0 0,0 0 26 0 0,0 0-9 0 0,0 0 2 0 0,0 0 2 0 0,0 0 8 0 0,0 0 9 0 0,0 0-19 0 0,-65-11 322 0 0,30 5-553 0 0,27 6 69 0 0,0-1 0 0 0,0 0 0 0 0,0-1 0 0 0,0 0 0 0 0,0 0 0 0 0,1-1 0 0 0,-1 1 0 0 0,1-2 0 0 0,-1 1 0 0 0,1-1 0 0 0,0 0 0 0 0,1-1 0 0 0,-3-1 3 0 0,-12-25-480 0 0,21 19-2080 0 0,6 1-3515 0 0,-3 10-2499 0 0</inkml:trace>
  <inkml:trace contextRef="#ctx0" brushRef="#br0" timeOffset="1909.308">869 572 0 0 0,'0'0'2111'0'0,"0"0"-703"0"0,0 0-238 0 0,0 0 146 0 0,0 0 245 0 0,0 0 180 0 0,0 0-43 0 0,0 0-279 0 0,0 0-345 0 0,0 0-324 0 0,0 0-211 0 0,0 0-103 0 0,0 0-34 0 0,5 4 1235 0 0,82 195-855 0 0,-48-123-739 0 0,-25-98 2809 0 0,29-140-1485 0 0,31 4-1083 0 0,-69 151-201 0 0,-8 3-4509 0 0,3 4 3284 0 0,0 0-370 0 0,0 0-703 0 0,0-1-2256 0 0,0-2-4436 0 0</inkml:trace>
  <inkml:trace contextRef="#ctx0" brushRef="#br0" timeOffset="2727.092">1442 527 0 0 0,'0'0'740'0'0,"0"0"436"0"0,0 0 542 0 0,0 0 321 0 0,0 0-28 0 0,0 0-286 0 0,0 0-358 0 0,0 0-262 0 0,0 0-165 0 0,0 0-126 0 0,0 0-89 0 0,2 0 1320 0 0,-4-1-1877 0 0,-1 0 0 0 0,1 1 0 0 0,-1-1 0 0 0,0 1 0 0 0,1 0 0 0 0,-1 0 0 0 0,1 0 0 0 0,-1 0 0 0 0,1 0 0 0 0,-1 1 0 0 0,1-1 0 0 0,-1 1 0 0 0,1-1 1 0 0,-1 1-1 0 0,1 0 0 0 0,-1 0 0 0 0,1 0 0 0 0,0 0 0 0 0,0 1 0 0 0,-1-1 0 0 0,1 1 0 0 0,0-1 0 0 0,0 1 0 0 0,0 0 0 0 0,1-1 0 0 0,-1 1-168 0 0,-18 11 443 0 0,-27 31 437 0 0,46-42-882 0 0,0-1 0 0 0,0 1 0 0 0,1-1 0 0 0,-1 1 0 0 0,1-1 0 0 0,-1 1-1 0 0,1 0 1 0 0,0-1 0 0 0,0 1 0 0 0,0 0 0 0 0,0-1 0 0 0,0 1 0 0 0,0 0 0 0 0,0-1 0 0 0,0 1 0 0 0,1 0 0 0 0,-1-1 0 0 0,0 1 0 0 0,1-1 0 0 0,0 1 0 0 0,-1-1 0 0 0,1 1 0 0 0,0-1 0 0 0,0 1 0 0 0,0-1 0 0 0,0 0 0 0 0,0 1 0 0 0,0-1 0 0 0,0 0 0 0 0,0 0 0 0 0,0 0 0 0 0,1 1 0 0 0,-1-2 0 0 0,0 1 0 0 0,1 0 0 0 0,-1 0-1 0 0,1 0 1 0 0,-1-1 0 0 0,1 1 0 0 0,1 0 2 0 0,61 27 94 0 0,-63-26-58 0 0,-1 0 0 0 0,1 0 0 0 0,0 0 0 0 0,-1 0 0 0 0,0 0 0 0 0,1 0 0 0 0,-1 1 0 0 0,0-1 0 0 0,0 0 0 0 0,0 0 0 0 0,0 0 0 0 0,0 0 0 0 0,-1 0 0 0 0,1 0 0 0 0,-1 0 0 0 0,1 0 0 0 0,-1 0 0 0 0,0 0 0 0 0,0 0 0 0 0,0 0 0 0 0,0 0 0 0 0,0 0 0 0 0,0 0 0 0 0,0-1 0 0 0,-1 1 0 0 0,1 0 0 0 0,-1 0-36 0 0,-77 108 423 0 0,78-108-425 0 0,0 0 0 0 0,0 0-1 0 0,0 0 1 0 0,1 0 0 0 0,-1 0 0 0 0,0-1 0 0 0,1 1 0 0 0,-1 1 0 0 0,1-1 0 0 0,0 0 0 0 0,-1 0 0 0 0,1 0 0 0 0,0 0 0 0 0,0 0-1 0 0,0 0 1 0 0,1 0 0 0 0,-1 0 0 0 0,0 0 0 0 0,1 0 0 0 0,-1 0 0 0 0,1 0 0 0 0,0 0 0 0 0,0 0 0 0 0,0 0 0 0 0,0-1 0 0 0,0 1-1 0 0,0 0 1 0 0,0 0 0 0 0,1-1 0 0 0,-1 1 0 0 0,0-1 0 0 0,2 2 2 0 0,43 11 203 0 0,-19-13-38 0 0,68-12 210 0 0,-58-12-1311 0 0,-33 18 133 0 0,4-8-4486 0 0,-7 9-2837 0 0</inkml:trace>
  <inkml:trace contextRef="#ctx0" brushRef="#br0" timeOffset="5435.499">1689 358 648 0 0,'0'0'802'0'0,"0"0"-334"0"0,0 0 48 0 0,0 0 415 0 0,0 0 417 0 0,0 0 176 0 0,0 0-163 0 0,0 0-432 0 0,0 0-367 0 0,0 0-125 0 0,0 0 56 0 0,4 0 138 0 0,69 2 5030 0 0,112-8-689 0 0,-44 3-4006 0 0,-68 10-754 0 0,-62-5-78 0 0,-17 0-3758 0 0,-7 1-5733 0 0,10-3-257 0 0</inkml:trace>
  <inkml:trace contextRef="#ctx0" brushRef="#br0" timeOffset="5754.95">1709 601 5233 0 0,'0'0'2209'0'0,"0"0"-1308"0"0,0 0-617 0 0,0 0 183 0 0,0 0 417 0 0,0 0 376 0 0,0 0 230 0 0,0 0-24 0 0,0 0-126 0 0,0 0-118 0 0,0 0-196 0 0,0 0-133 0 0,0 0-72 0 0,23-2-66 0 0,73-6-63 0 0,23-15 1087 0 0,26 12-1621 0 0,-120 20-1479 0 0,-17 0-8680 0 0,-8-9-957 0 0</inkml:trace>
  <inkml:trace contextRef="#ctx0" brushRef="#br0" timeOffset="6639.122">2756 53 7218 0 0,'0'0'1723'0'0,"0"0"-685"0"0,0 0-329 0 0,0 0 181 0 0,0 0 309 0 0,0 0 196 0 0,0 0-70 0 0,0 0-276 0 0,0 0-321 0 0,0 0-245 0 0,0 0-140 0 0,0 0-50 0 0,0 0 9 0 0,-8 17-14 0 0,-39 83 275 0 0,28-72-363 0 0,0-2 1 0 0,-2 0-1 0 0,-1-1 1 0 0,-1-2-1 0 0,-1 0 1 0 0,-1-1-1 0 0,-1-2 1 0 0,-1 0-201 0 0,-17 13 451 0 0,44-32-407 0 0,0-1-8 0 0,0 0-24 0 0,0 0-36 0 0,5 4 90 0 0,0 0 0 0 0,0-1 0 0 0,1 0 0 0 0,0 0 0 0 0,-1 0 1 0 0,1 0-1 0 0,0-1 0 0 0,0 0 0 0 0,1 0 0 0 0,-1-1 0 0 0,0 0 0 0 0,0 0 1 0 0,1 0-1 0 0,-1-1 0 0 0,5 0-66 0 0,139 23 343 0 0,-2-13-283 0 0,-148-10-23 0 0,0 0 10 0 0,0 0 30 0 0,0 0 30 0 0,0 0 33 0 0,0 0 20 0 0,0 0 13 0 0,0 0 3 0 0,0 0 0 0 0,0 0-9 0 0,-13-7 146 0 0,-5-27-235 0 0,-66-117 220 0 0,-6 13-152 0 0,90 130-2751 0 0,13 7-4447 0 0,-10 2 4170 0 0,2-1-8402 0 0</inkml:trace>
  <inkml:trace contextRef="#ctx0" brushRef="#br0" timeOffset="7282.982">3261 1 6321 0 0,'0'0'1806'0'0,"0"0"-659"0"0,0 0-288 0 0,0 0 117 0 0,0 0 264 0 0,0 0 182 0 0,0 0-34 0 0,0 0-198 0 0,0 0-265 0 0,0 0-242 0 0,0 0-171 0 0,0 0-66 0 0,0 0-49 0 0,-17 1-27 0 0,-49 2-22 0 0,61-3-264 0 0,0 0 1 0 0,0 1 0 0 0,1 0-1 0 0,-1 0 1 0 0,1 0 0 0 0,-1 0-1 0 0,1 1 1 0 0,-1-1 0 0 0,1 1-1 0 0,0 1 1 0 0,0-1 0 0 0,0 0-1 0 0,0 1 1 0 0,0 0 0 0 0,0 0-1 0 0,-2 3-84 0 0,-13 10 211 0 0,17-15-210 0 0,1 0 1 0 0,-1 0-1 0 0,1 0 0 0 0,0 1 0 0 0,0-1 0 0 0,-1 1 1 0 0,1-1-1 0 0,0 1 0 0 0,0-1 0 0 0,0 1 0 0 0,1 0 1 0 0,-1 0-1 0 0,0-1 0 0 0,1 1 0 0 0,-1 0 0 0 0,1 0 0 0 0,-1 0 1 0 0,1-1-1 0 0,0 1 0 0 0,0 0 0 0 0,0 0 0 0 0,0 0 1 0 0,0 0-1 0 0,0 0 0 0 0,1 0 0 0 0,-1-1 0 0 0,0 1 0 0 0,1 0 1 0 0,0 0-1 0 0,-1 0 0 0 0,1-1 0 0 0,0 1 0 0 0,0 0 1 0 0,0-1-1 0 0,0 1 0 0 0,1 0-1 0 0,146 93 623 0 0,-145-90-560 0 0,0 0 0 0 0,-1 0 0 0 0,1 0-1 0 0,-1 0 1 0 0,0 1 0 0 0,-1-1 0 0 0,0 1 0 0 0,1-1 0 0 0,-2 1 0 0 0,1-1 0 0 0,-1 1 0 0 0,0 0 0 0 0,0-1 0 0 0,0 1-1 0 0,-1-1 1 0 0,1 1 0 0 0,-2 2-63 0 0,-2 1 84 0 0,0-1-1 0 0,-1 0 1 0 0,1 0 0 0 0,-2 0-1 0 0,1-1 1 0 0,-1 0-1 0 0,0 0 1 0 0,-1 0-1 0 0,1-1 1 0 0,-1 0 0 0 0,-1 0-1 0 0,1-1 1 0 0,-1 0-1 0 0,0 0 1 0 0,-1 0-84 0 0,-79 6 137 0 0,62-24-1240 0 0,21 3-9238 0 0,5 7-1184 0 0</inkml:trace>
  <inkml:trace contextRef="#ctx0" brushRef="#br0" timeOffset="7791.031">2211 712 1256 0 0,'0'0'1043'0'0,"0"0"-32"0"0,0 0 277 0 0,0 0 446 0 0,0 0 270 0 0,0 0-46 0 0,0 0-168 0 0,0 0-224 0 0,0 0-235 0 0,0 0-201 0 0,0 0-193 0 0,0 0-141 0 0,0 0-129 0 0,19 0-91 0 0,134 3 1040 0 0,264 3-186 0 0,-21-77-1100 0 0,-360 70-690 0 0,-38 19-5873 0 0,2-18 5055 0 0,-2 4-9761 0 0</inkml:trace>
  <inkml:trace contextRef="#ctx0" brushRef="#br0" timeOffset="8587.035">2561 918 4113 0 0,'0'0'1586'0'0,"0"0"-454"0"0,0 0-123 0 0,0 0 145 0 0,0 0 172 0 0,0 0 54 0 0,0 0-153 0 0,0 0-255 0 0,0 0-271 0 0,0 0-208 0 0,0 0-143 0 0,0 0-88 0 0,-19 25-26 0 0,-59 78 2 0 0,-34 23 2543 0 0,43-64-1201 0 0,66-59-1524 0 0,2-2-45 0 0,1-1 0 0 0,-1 0 0 0 0,1 0 0 0 0,-1 1 0 0 0,1-1 0 0 0,0 0 0 0 0,-1 1 0 0 0,1-1 0 0 0,-1 0 0 0 0,1 1 0 0 0,0-1 0 0 0,-1 1 0 0 0,1-1 0 0 0,0 0 0 0 0,0 1 0 0 0,-1-1 0 0 0,1 1 0 0 0,0-1 0 0 0,0 1 0 0 0,0-1 0 0 0,-1 1 0 0 0,1-1 0 0 0,0 1 0 0 0,0-1 0 0 0,0 1 0 0 0,0 0 0 0 0,0-1 0 0 0,0 1 0 0 0,0-1 0 0 0,0 1 0 0 0,0-1 0 0 0,0 1 0 0 0,1-1 1 0 0,-1 1-1 0 0,0-1 0 0 0,0 1 0 0 0,0-1 0 0 0,1 1 0 0 0,-1-1 0 0 0,0 0 0 0 0,0 1 0 0 0,1-1 0 0 0,-1 1 0 0 0,0-1 0 0 0,1 0 0 0 0,-1 1 0 0 0,1-1 0 0 0,-1 1 0 0 0,0-1 0 0 0,1 0 0 0 0,-1 0 0 0 0,1 1 0 0 0,-1-1 0 0 0,1 0 0 0 0,-1 0 0 0 0,1 0 0 0 0,-1 0 0 0 0,1 1 0 0 0,-1-1 0 0 0,1 0 0 0 0,-1 0 0 0 0,1 0 0 0 0,-1 0 0 0 0,1 0 0 0 0,0 0 0 0 0,-1 0 0 0 0,1 0 0 0 0,-1-1 1 0 0,1 1-12 0 0,168 22 716 0 0,60-11 45 0 0,-246-37 178 0 0,-37-88-568 0 0,15-3-182 0 0,20 36-211 0 0,19 79 828 0 0,-1-2-2977 0 0,4 2-6779 0 0,-1 2-2101 0 0</inkml:trace>
  <inkml:trace contextRef="#ctx0" brushRef="#br0" timeOffset="9104.533">3049 726 13019 0 0,'0'0'1588'0'0,"0"0"-832"0"0,0 0-466 0 0,0 0 160 0 0,0 0 389 0 0,0 0 250 0 0,0 0-7 0 0,0 0-288 0 0,0 0-325 0 0,0 0-219 0 0,0 0-114 0 0,0 0-36 0 0,0 0-32 0 0,-6 25-16 0 0,-19 80-2 0 0,-10 13 32 0 0,27-97-66 0 0,1 1 1 0 0,1 0 0 0 0,1 0-1 0 0,0 0 1 0 0,2 0-1 0 0,1 1 1 0 0,1 2-17 0 0,2-23 21 0 0,1-1 0 0 0,-1 1 0 0 0,1 0 0 0 0,0-1 0 0 0,-1 1 0 0 0,1-1 1 0 0,0 1-1 0 0,0-1 0 0 0,0 0 0 0 0,0 0 0 0 0,0 0 0 0 0,0 0 0 0 0,0 0 0 0 0,0-1 0 0 0,1 1 0 0 0,-1 0 0 0 0,0-1 1 0 0,0 0-1 0 0,1 0 0 0 0,-1 1 0 0 0,0-1 0 0 0,0 0 0 0 0,2-1-21 0 0,2 2 90 0 0,148-1 814 0 0,-146 2-914 0 0,-6-7-1983 0 0,-2-6 498 0 0,0 2-1614 0 0,0 0-3676 0 0,0 5-2532 0 0</inkml:trace>
  <inkml:trace contextRef="#ctx0" brushRef="#br0" timeOffset="9468.536">2736 995 4729 0 0,'0'0'2407'0'0,"0"0"-822"0"0,0 0-364 0 0,0 0 97 0 0,0 0 170 0 0,0 0 40 0 0,0 0-150 0 0,0 0-200 0 0,0 0-128 0 0,0 0-61 0 0,0 0-52 0 0,0 0-102 0 0,0 0-99 0 0,17-1-64 0 0,124-10 1370 0 0,78-24-996 0 0,-183 26-2583 0 0,-22 3-5073 0 0,-12 5-4957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6569 0 0,'0'0'2225'0'0,"0"0"-449"0"0,0 0-109 0 0,0 0-6 0 0,0 0-106 0 0,0 0-208 0 0,0 0-222 0 0,0 0-223 0 0,0 0-198 0 0,33-6-160 0 0,103-17-148 0 0,-10 0 291 0 0,-116 21-1056 0 0,26-5 355 0 0,-18-2-5622 0 0,-16 9 324 0 0,1 0-4515 0 0</inkml:trace>
  <inkml:trace contextRef="#ctx0" brushRef="#br0" timeOffset="278.984">231 1 5833 0 0,'0'0'2546'0'0,"0"0"-1047"0"0,0 0-303 0 0,0 0 269 0 0,0 0 224 0 0,0 0 6 0 0,0 0-210 0 0,0 0-292 0 0,0 0-256 0 0,0 0-209 0 0,-1 33-166 0 0,-4 103-140 0 0,9 16 387 0 0,-17 9-886 0 0,8-117-645 0 0,5-26-4141 0 0,0-17-42 0 0,2-1-5011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3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50 10530 0 0,'0'0'1711'0'0,"0"0"-554"0"0,0 0-380 0 0,0 0 38 0 0,0 0 152 0 0,0 0 121 0 0,0 0-30 0 0,0 0-138 0 0,0 0-95 0 0,0 0-63 0 0,0 0-35 0 0,0 0-74 0 0,0 0-114 0 0,8 14-83 0 0,23 47-68 0 0,-18 30 450 0 0,-12 108-318 0 0,-4-173-518 0 0,-2 0 1 0 0,-1 0-1 0 0,-1 0 1 0 0,-1-1-1 0 0,-1 0 1 0 0,-2 1-3 0 0,0 4-59 0 0,-38 69-1527 0 0,48-97 1595 0 0,1-1-5488 0 0,0-1-5865 0 0,0-3 5057 0 0</inkml:trace>
  <inkml:trace contextRef="#ctx0" brushRef="#br0" timeOffset="536.376">1 83 1280 0 0,'0'0'2808'0'0,"0"0"-593"0"0,0 0-306 0 0,0 0-58 0 0,0 0-134 0 0,0 0-190 0 0,0 0-246 0 0,0 0-308 0 0,0 0-303 0 0,0 0-248 0 0,0 0-141 0 0,0 0-41 0 0,1-9 18 0 0,8-31 54 0 0,-7 38-273 0 0,0 0 0 0 0,0 0 0 0 0,0 1 1 0 0,0-1-1 0 0,0 1 0 0 0,0-1 0 0 0,0 1 1 0 0,1 0-1 0 0,-1 0 0 0 0,1 0 0 0 0,-1 0 1 0 0,0 0-1 0 0,1 0 0 0 0,-1 1 0 0 0,1 0 0 0 0,0-1 1 0 0,-1 1-1 0 0,1 0 0 0 0,-1 0 0 0 0,1 0 1 0 0,0 0-40 0 0,8 0 147 0 0,20-6 178 0 0,0 2-1 0 0,0 2 1 0 0,0 0 0 0 0,0 2 0 0 0,22 4-325 0 0,-50-4 20 0 0,1 0-1 0 0,-1 1 1 0 0,1-1-1 0 0,-1 1 1 0 0,1 0 0 0 0,-1 0-1 0 0,0 0 1 0 0,0 0-1 0 0,0 1 1 0 0,1 0-1 0 0,-1-1 1 0 0,0 1 0 0 0,-1 0-1 0 0,1 0 1 0 0,0 1-1 0 0,-1-1 1 0 0,1 0 0 0 0,-1 1-1 0 0,0 0 1 0 0,1-1-1 0 0,-1 1 1 0 0,-1 0 0 0 0,1 0-1 0 0,0 0 1 0 0,-1 0-1 0 0,1 1 1 0 0,-1-1-1 0 0,0 0 1 0 0,0 1 0 0 0,-1-1-1 0 0,1 0 1 0 0,0 2-20 0 0,-3 4 74 0 0,1 0 1 0 0,-1 0-1 0 0,0 0 0 0 0,-1 0 1 0 0,0 0-1 0 0,0 0 1 0 0,-1-1-1 0 0,0 1 1 0 0,-1-1-1 0 0,0 0 0 0 0,0-1 1 0 0,0 1-1 0 0,-1-1 1 0 0,-1 1-75 0 0,0-1 18 0 0,1 0 0 0 0,1 1 0 0 0,0 0 0 0 0,0 0 0 0 0,0 0 0 0 0,1 0 0 0 0,0 1 0 0 0,0 0 0 0 0,1 0 0 0 0,0 0 1 0 0,1 0-1 0 0,0 0 0 0 0,1 0 0 0 0,-1 2-18 0 0,3-3-4 0 0,0-1 1 0 0,1 0-1 0 0,0 1 1 0 0,0-1 0 0 0,0 0-1 0 0,1 0 1 0 0,0 0-1 0 0,1-1 1 0 0,-1 1-1 0 0,1-1 1 0 0,0 0 0 0 0,1 0-1 0 0,-1 0 1 0 0,1 0-1 0 0,1-1 1 0 0,1 2 3 0 0,40 57 73 0 0,-44-58-7 0 0,-1-1 0 0 0,0 1 0 0 0,0 0 0 0 0,0 0 0 0 0,0 0 0 0 0,-1 0 0 0 0,0 1 0 0 0,-1-1 0 0 0,1 0 0 0 0,-1 0 0 0 0,0 1-1 0 0,-1-1 1 0 0,1 0 0 0 0,-1 0 0 0 0,-1 0 0 0 0,1 0 0 0 0,-1 0 0 0 0,0 0 0 0 0,0 0 0 0 0,-1 0 0 0 0,1 0 0 0 0,-1-1 0 0 0,-1 0 0 0 0,1 1-1 0 0,-1-1 1 0 0,0 0 0 0 0,0-1 0 0 0,-2 2-66 0 0,-13 6-145 0 0,-1-1 1 0 0,-1-1-1 0 0,0-1 0 0 0,0 0 1 0 0,-1-2-1 0 0,0-1 0 0 0,0 0 1 0 0,0-2-1 0 0,-1-1 0 0 0,0 0 0 0 0,1-2 1 0 0,-24-1 144 0 0,53-17-12296 0 0,-2 16 2203 0 0</inkml:trace>
  <inkml:trace contextRef="#ctx0" brushRef="#br0" timeOffset="1188.697">468 592 6337 0 0,'0'0'2099'0'0,"0"0"-271"0"0,0 0-51 0 0,0 0-27 0 0,0 0-170 0 0,0 0-326 0 0,0 0-403 0 0,0 0-298 0 0,0 0-186 0 0,0 0-99 0 0,0 0-37 0 0,0 0-30 0 0,0 0-18 0 0,0 21 9 0 0,4 66 15 0 0,-5-86-190 0 0,1 0 0 0 0,0 0 1 0 0,0 0-1 0 0,0 0 0 0 0,1 0 1 0 0,-1 0-1 0 0,0 0 0 0 0,0 0 1 0 0,0 0-1 0 0,1 0 0 0 0,-1 0 0 0 0,1 0 1 0 0,-1 0-1 0 0,1 0 0 0 0,-1 0 1 0 0,1 0-1 0 0,-1 0 0 0 0,1 0 1 0 0,0 0-1 0 0,0 0 0 0 0,-1-1 1 0 0,1 1-1 0 0,0 0 0 0 0,0-1 1 0 0,0 1-1 0 0,0 0 0 0 0,0-1 1 0 0,0 1-1 0 0,0-1 0 0 0,0 0 1 0 0,0 1-1 0 0,0-1 0 0 0,0 0 1 0 0,0 1-1 0 0,0-1 0 0 0,0 0 1 0 0,0 0-1 0 0,0 0 0 0 0,0 0 1 0 0,0 0-1 0 0,0 0 0 0 0,1 0 1 0 0,-1-1-1 0 0,0 1 0 0 0,0 0 1 0 0,0 0-1 0 0,0-1 0 0 0,1 0-17 0 0,4 0 153 0 0,5-1-30 0 0,-1 0 1 0 0,0-1 0 0 0,-1 0-1 0 0,1-1 1 0 0,-1 0-1 0 0,1-1 1 0 0,-1 0 0 0 0,-1 0-1 0 0,1-1 1 0 0,-1 0-1 0 0,0 0 1 0 0,0-1 0 0 0,0 0-1 0 0,-1-1 1 0 0,0 1-1 0 0,-1-1 1 0 0,0-1 0 0 0,0 1-1 0 0,1-5-123 0 0,-5 10 9 0 0,0 0 0 0 0,1 0-1 0 0,-1 0 1 0 0,1 0-1 0 0,-1 1 1 0 0,1-1 0 0 0,0 1-1 0 0,0 0 1 0 0,0-1 0 0 0,0 1-1 0 0,0 0 1 0 0,1 1-1 0 0,-1-1 1 0 0,1 1 0 0 0,-1-1-1 0 0,1 1 1 0 0,-1 0 0 0 0,1 1-1 0 0,0-1-8 0 0,12 49-14 0 0,-1 150 256 0 0,-12 61-207 0 0,-7-222-57 0 0,-1 0-1 0 0,-2-1 1 0 0,-1 1-1 0 0,-2-2 1 0 0,-14 32 22 0 0,-37 40 72 0 0,56-104-80 0 0,-1-1 0 0 0,1 0 0 0 0,-1 0 0 0 0,1 0 0 0 0,-1-1 0 0 0,1 0 0 0 0,-1 0 0 0 0,0-1 0 0 0,0 1 0 0 0,0-1 0 0 0,1 0 1 0 0,-1-1-1 0 0,0 1 0 0 0,0-1 0 0 0,1 0 0 0 0,-1-1 0 0 0,1 0 0 0 0,-1 1 0 0 0,1-2 0 0 0,-1 1 0 0 0,1-1 0 0 0,0 1 0 0 0,0-1 0 0 0,0-1 0 0 0,1 1 0 0 0,-1-1 0 0 0,1 0 0 0 0,0 0 0 0 0,-1-1 8 0 0,0 1-5 0 0,0-1-1 0 0,0-1 1 0 0,1 1-1 0 0,0 0 1 0 0,0-1-1 0 0,0 0 0 0 0,1 0 1 0 0,0 0-1 0 0,0-1 1 0 0,0 1-1 0 0,1 0 1 0 0,0-1-1 0 0,0 0 1 0 0,1 0-1 0 0,-1 1 1 0 0,2-1-1 0 0,-1 0 0 0 0,1 0 1 0 0,0 0-1 0 0,0 0 1 0 0,1 0-1 0 0,0 0 1 0 0,0 0-1 0 0,1 1 1 0 0,-1-1-1 0 0,2 0 0 0 0,-1 1 1 0 0,1-1-1 0 0,0 1 1 0 0,0 0-1 0 0,2-3 6 0 0,16-16-219 0 0,1 2 0 0 0,1 1 0 0 0,1 0 1 0 0,1 2-1 0 0,0 0 0 0 0,2 2 0 0 0,0 1 0 0 0,24-10 219 0 0,-31 15-849 0 0,-4 5-2379 0 0,-7 2-2694 0 0,-4 2-5322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52 272 0 0,'0'0'2787'0'0,"0"0"-1009"0"0,0 0-342 0 0,0 0 59 0 0,0 0 131 0 0,0 0 118 0 0,0 0-17 0 0,0 0-224 0 0,0 0-326 0 0,0 0-310 0 0,0 0-270 0 0,0-7 646 0 0,-25 106 28 0 0,-11 23-1085 0 0,-6-1 1 0 0,-5-2-1 0 0,-5-2 0 0 0,-5-3-186 0 0,18-41-8 0 0,39-73 4 0 0,0 0 20 0 0,0 0 22 0 0,3-15 218 0 0,72-166-98 0 0,77-134-158 0 0,-128 269-2 0 0,-10 17 15 0 0,1 1 0 0 0,2 0 0 0 0,0 2 0 0 0,2 0 0 0 0,1 0 1 0 0,1 2-1 0 0,13-12-13 0 0,-2 6 54 0 0,-32 30-35 0 0,0 0 9 0 0,0 0 1 0 0,0 0 15 0 0,0 0-2 0 0,0 0-25 0 0,0 0 5 0 0,0 0 0 0 0,0 1-2 0 0,30 101 880 0 0,-21-72-704 0 0,-1 1 0 0 0,-1-1-1 0 0,-2 1 1 0 0,-1 1-1 0 0,-1-1 1 0 0,-2 4-196 0 0,10 80 261 0 0,38 125-59 0 0,-45-204-413 0 0,-4-35 134 0 0,0-1-26 0 0,0 0-24 0 0,0 0-23 0 0,0 0-64 0 0,-6-19-4343 0 0,4 16 4037 0 0,-5-10-4073 0 0,4 4-2647 0 0,1 1 1384 0 0</inkml:trace>
  <inkml:trace contextRef="#ctx0" brushRef="#br0" timeOffset="246.946">129 523 0 0 0,'0'0'1387'0'0,"0"0"307"0"0,0 0 397 0 0,0 0 284 0 0,0 0 60 0 0,0 0-153 0 0,0 0-296 0 0,0 0-362 0 0,33 0-301 0 0,103-3-236 0 0,36-6 1686 0 0,8 3-4510 0 0,-178 9-5202 0 0,-2-2-3714 0 0</inkml:trace>
  <inkml:trace contextRef="#ctx0" brushRef="#br0" timeOffset="925.798">772 483 6881 0 0,'0'0'1691'0'0,"0"0"-452"0"0,0 0-176 0 0,0 0-33 0 0,0 0 43 0 0,0 0-15 0 0,0 0-126 0 0,0 0-164 0 0,0 0-161 0 0,0 0-124 0 0,0 0-80 0 0,0 0-85 0 0,0 23-59 0 0,-1 71-49 0 0,19-1 160 0 0,-17-91-319 0 0,0 1 0 0 0,0 0 0 0 0,0-1 0 0 0,0 1 0 0 0,0 0 0 0 0,1-1-1 0 0,-1 0 1 0 0,1 1 0 0 0,0-1 0 0 0,0 0 0 0 0,-1 0 0 0 0,2 0 0 0 0,-1 0-1 0 0,0 0 1 0 0,0 0 0 0 0,0-1 0 0 0,1 1 0 0 0,-1-1 0 0 0,1 1 0 0 0,-1-1 0 0 0,1 0-1 0 0,0 0 1 0 0,-1 0 0 0 0,1-1 0 0 0,0 1 0 0 0,0 0 0 0 0,0-1 0 0 0,0 0 0 0 0,-1 0-1 0 0,1 0 1 0 0,0 0 0 0 0,0 0 0 0 0,0 0 0 0 0,0-1 0 0 0,-1 0 0 0 0,1 1 0 0 0,0-1-1 0 0,-1 0 1 0 0,1 0 0 0 0,0-1 0 0 0,0 1-51 0 0,9-8 163 0 0,-1 1 0 0 0,0-2 0 0 0,0 1-1 0 0,-1-2 1 0 0,0 1 0 0 0,-1-1 0 0 0,0-1 0 0 0,-1 0 0 0 0,0 0-1 0 0,4-10-162 0 0,-9 15 140 0 0,-3 8-139 0 0,1-1-1 0 0,-1 1 1 0 0,0 0 0 0 0,0-1 0 0 0,1 1 0 0 0,-1-1 0 0 0,0 1 0 0 0,1-1 0 0 0,-1 1-1 0 0,1 0 1 0 0,-1-1 0 0 0,1 0 0 0 0,-1 1 0 0 0,1-1 0 0 0,-1 1 0 0 0,1-1-1 0 0,-1 1 1 0 0,1-1 0 0 0,0 0 0 0 0,-1 0 0 0 0,1 1 0 0 0,-1-1 0 0 0,1 0 0 0 0,0 0-1 0 0,-1 0 1 0 0,1 1 0 0 0,0-1 0 0 0,-1 0 0 0 0,1 0 0 0 0,0 0 0 0 0,-1 0 0 0 0,1 0-1 0 0,0-1 1 0 0,0 1 0 0 0,-1 0 0 0 0,1 0 0 0 0,-1 0 0 0 0,1 0 0 0 0,0-1-1 0 0,-1 1 1 0 0,1 0 0 0 0,0-1 0 0 0,-1 1 0 0 0,1 0 0 0 0,-1-1 0 0 0,1 1 0 0 0,-1-1-1 0 0,1 1 1 0 0,-1-1 0 0 0,1 1 0 0 0,-1-1 0 0 0,0 1 0 0 0,1-1 0 0 0,-1 0-1 0 0,0 1 1 0 0,1-1 0 0 0,-1 1 0 0 0,0-1 0 0 0,0 0 0 0 0,0 1 0 0 0,1-1 0 0 0,-1 0-1 0 0,0 1 1 0 0,0-1 0 0 0,0 0 0 0 0,0 1 0 0 0,0-1 0 0 0,0 0 0 0 0,0 1-1 0 0,-1-2 0 0 0,7 16 21 0 0,0 0 1 0 0,-2 1-1 0 0,1-1 0 0 0,-2 1 0 0 0,0 0 0 0 0,-1 0 0 0 0,0 0 0 0 0,-2 0 0 0 0,1 0 0 0 0,-2 0 0 0 0,0 0-21 0 0,1 0 4 0 0,-2 33 8 0 0,-2 1 0 0 0,-2-1 0 0 0,-2 0 0 0 0,-11 35-12 0 0,15-66-9 0 0,0 1 0 0 0,-1-1 0 0 0,-1-1 0 0 0,-1 1 0 0 0,0-1 0 0 0,-1 0 0 0 0,0 0 0 0 0,-2-1 0 0 0,1 0 0 0 0,-2-1 0 0 0,0 0 0 0 0,-9 8 9 0 0,14-18-8 0 0,1-1 0 0 0,0 0-1 0 0,-1 1 1 0 0,0-2 0 0 0,0 1-1 0 0,0-1 1 0 0,0 0-1 0 0,0 0 1 0 0,0 0 0 0 0,-1-1-1 0 0,1 0 1 0 0,-1-1-1 0 0,1 1 1 0 0,-6-1 8 0 0,10-3 5 0 0,0 1-1 0 0,0-1 1 0 0,0 0-1 0 0,0 0 1 0 0,0 0-1 0 0,1 0 1 0 0,0 0-1 0 0,-1-1 1 0 0,1 1-1 0 0,1 0 1 0 0,-1-1-1 0 0,0 1 1 0 0,1 0-1 0 0,-1-1 1 0 0,1 1-1 0 0,0-1 1 0 0,0 1 0 0 0,1 0-1 0 0,-1-1 1 0 0,1 1-1 0 0,-1-1 1 0 0,1 1-1 0 0,1-1-4 0 0,4-32 0 0 0,2 1 0 0 0,2 0-1 0 0,1 0 1 0 0,1 1 0 0 0,3 0 0 0 0,8-14 0 0 0,70-84-1951 0 0,-81 125-540 0 0,-3 2-4722 0 0,-7 2-3593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11 4753 0 0,'0'0'1670'0'0,"0"0"-213"0"0,0 0 190 0 0,0 0 226 0 0,0 0 86 0 0,0 0-196 0 0,0 0-389 0 0,0 0-369 0 0,0 0-306 0 0,0 0-183 0 0,0 0-85 0 0,0 0 16 0 0,6-2 37 0 0,17-7 42 0 0,-21 10-452 0 0,0 0 0 0 0,0 0 0 0 0,0 1 0 0 0,-1-1 0 0 0,1 1 0 0 0,0-1 0 0 0,-1 1 0 0 0,0-1 0 0 0,1 1 0 0 0,-1 0 0 0 0,0 0 0 0 0,0-1-1 0 0,1 1 1 0 0,-2 0 0 0 0,1 0 0 0 0,0 0 0 0 0,0 0 0 0 0,-1 1 0 0 0,1-1 0 0 0,-1 0 0 0 0,1 0 0 0 0,-1 2-74 0 0,2 1 148 0 0,8 37 168 0 0,-2 1 0 0 0,-1-1 0 0 0,-3 1 0 0 0,-1 0 0 0 0,-2 0 0 0 0,-5 40-316 0 0,4-60 49 0 0,-18 256 134 0 0,14-172-1126 0 0,24-114-2145 0 0,-9-18-1591 0 0,-11 6-2599 0 0,0 15 4724 0 0,0-3-3411 0 0</inkml:trace>
  <inkml:trace contextRef="#ctx0" brushRef="#br0" timeOffset="519.534">0 221 2713 0 0,'0'0'2211'0'0,"0"0"-463"0"0,0 0-160 0 0,0 0 194 0 0,0 0 108 0 0,0 0-62 0 0,0 0-283 0 0,0 0-396 0 0,0 0-286 0 0,0 0-184 0 0,0 0-103 0 0,0 0-55 0 0,0 0-36 0 0,13-15-29 0 0,39-45-50 0 0,-4 34 196 0 0,-39 24-497 0 0,29-6 100 0 0,0 2 0 0 0,0 1-1 0 0,0 2 1 0 0,1 2 0 0 0,-1 1-1 0 0,1 2-204 0 0,-34-2 6 0 0,0 0 0 0 0,0 0-1 0 0,0 1 1 0 0,0-1 0 0 0,0 1 0 0 0,0 1-1 0 0,0-1 1 0 0,0 0 0 0 0,0 1-1 0 0,0 0 1 0 0,-1 1 0 0 0,1-1-1 0 0,-1 1 1 0 0,0-1 0 0 0,1 1-1 0 0,-1 1 1 0 0,0-1 0 0 0,-1 0-1 0 0,1 1 1 0 0,-1 0 0 0 0,1 0-1 0 0,-1 0 1 0 0,-1 0 0 0 0,1 0-1 0 0,0 1 1 0 0,-1 0 0 0 0,0-1-1 0 0,0 1 1 0 0,0 0 0 0 0,-1 0-1 0 0,0 0 1 0 0,1 0 0 0 0,-2 0-1 0 0,1 0 1 0 0,-1 1-6 0 0,-47 57 184 0 0,32-48-154 0 0,-13 13-2 0 0,21-23-26 0 0,0 1 0 0 0,0-1 0 0 0,1 1 0 0 0,0 1-1 0 0,0-1 1 0 0,1 1 0 0 0,0 0 0 0 0,0 0 0 0 0,0 0 0 0 0,1 1 0 0 0,0 0 0 0 0,1 0-1 0 0,-1 0 1 0 0,2 0 0 0 0,-1 0 0 0 0,1 1 0 0 0,0-1 0 0 0,1 1 0 0 0,0 4-2 0 0,3-8-7 0 0,1 0 1 0 0,0 0 0 0 0,0 0 0 0 0,0 0 0 0 0,1 0 0 0 0,-1-1-1 0 0,1 1 1 0 0,1-1 0 0 0,-1 0 0 0 0,0 0 0 0 0,1-1 0 0 0,0 1 0 0 0,0-1-1 0 0,0 0 1 0 0,0 0 0 0 0,0-1 0 0 0,1 1 0 0 0,-1-1 0 0 0,1 0 6 0 0,2 1-3 0 0,6 4 1 0 0,0 1 0 0 0,-1 0 0 0 0,0 1 0 0 0,0 0 1 0 0,-1 1-1 0 0,0 1 0 0 0,-1 0 0 0 0,3 4 2 0 0,-11-12 29 0 0,-1 0 1 0 0,1 1-1 0 0,0-1 0 0 0,-1 1 0 0 0,0-1 0 0 0,0 1 0 0 0,0 0 0 0 0,0 0 0 0 0,0 0 0 0 0,-1 0 0 0 0,0 1 0 0 0,0-1 0 0 0,0 0 0 0 0,0 0 0 0 0,-1 1 0 0 0,0-1 0 0 0,0 0 1 0 0,0 1-1 0 0,0-1 0 0 0,0 1 0 0 0,-1-1 0 0 0,0 0 0 0 0,0 0 0 0 0,0 1 0 0 0,-1-1 0 0 0,1 0 0 0 0,-1 0 0 0 0,0 0 0 0 0,0-1 0 0 0,0 1 0 0 0,-2 2-29 0 0,-7 5 17 0 0,-1 0 0 0 0,0 0-1 0 0,-1-1 1 0 0,0-1 0 0 0,0 0-1 0 0,-1-1 1 0 0,0 0 0 0 0,-1-1-1 0 0,1-1 1 0 0,-1 0 0 0 0,-1-1-1 0 0,1 0 1 0 0,-1-2 0 0 0,1 0-1 0 0,-1 0 1 0 0,0-2 0 0 0,0 0-1 0 0,0 0 1 0 0,0-2 0 0 0,-16-2-17 0 0,26 3-225 0 0,0 0 0 0 0,1-1 1 0 0,-1 0-1 0 0,0 0 0 0 0,0 0 1 0 0,1-1-1 0 0,-1 0 0 0 0,1 0 1 0 0,0 0-1 0 0,-1-1 0 0 0,1 1 1 0 0,0-1-1 0 0,0-1 0 0 0,1 1 1 0 0,-3-2 224 0 0,3-10-8568 0 0,4 12 5180 0 0,0 2-5238 0 0</inkml:trace>
  <inkml:trace contextRef="#ctx0" brushRef="#br0" timeOffset="1251.139">827 578 3049 0 0,'0'0'2651'0'0,"0"0"-1479"0"0,0 0-489 0 0,0 0 284 0 0,0 0 378 0 0,0 0 154 0 0,0 0-94 0 0,0 0-217 0 0,0 0-204 0 0,0 0-134 0 0,0 0-114 0 0,0 0-101 0 0,23-3-63 0 0,71-9-60 0 0,61 5 1804 0 0,-153 40-1449 0 0,-75 63-445 0 0,-58 78-320 0 0,128-170-103 0 0,0 0-1 0 0,1 0 1 0 0,-1 1-1 0 0,1-1 0 0 0,0 1 1 0 0,1 0-1 0 0,-1-1 1 0 0,1 1-1 0 0,0 0 0 0 0,0 0 1 0 0,1 0-1 0 0,-1 0 1 0 0,1 0-1 0 0,0 0 0 0 0,0 1 2 0 0,2-4 15 0 0,0 0 0 0 0,-1 0-1 0 0,1-1 1 0 0,0 1-1 0 0,0 0 1 0 0,0-1 0 0 0,0 1-1 0 0,0-1 1 0 0,0 1-1 0 0,0-1 1 0 0,1 0 0 0 0,-1 0-1 0 0,0 0 1 0 0,1 0 0 0 0,-1-1-1 0 0,1 1 1 0 0,-1-1-1 0 0,1 1 1 0 0,-1-1 0 0 0,1 0-1 0 0,-1 0 1 0 0,1 0-1 0 0,-1 0 1 0 0,3-1-15 0 0,15 3 133 0 0,72 2 109 0 0,-49-26-934 0 0,-39 0-9412 0 0,-4 19-397 0 0</inkml:trace>
  <inkml:trace contextRef="#ctx0" brushRef="#br0" timeOffset="1519.068">742 762 6169 0 0,'0'0'3326'0'0,"0"0"-1773"0"0,0 0-777 0 0,0 0 111 0 0,0 0 308 0 0,0 0 168 0 0,0 0-63 0 0,0 0-187 0 0,0 0-200 0 0,0 0-189 0 0,0 0-139 0 0,0 0-119 0 0,32 2-105 0 0,101 4-62 0 0,-22-21 240 0 0,-10-14-720 0 0,-80 20-3626 0 0,-1 0-3827 0 0,-18 8-2313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1 692 0 0 0,'0'0'1252'0'0,"0"0"333"0"0,0 0 48 0 0,0 0-108 0 0,0 0-154 0 0,0 0-110 0 0,0 0-153 0 0,0 0-133 0 0,20-35-153 0 0,66-109-138 0 0,-32 55 332 0 0,-11 17-209 0 0,4 2 1 0 0,3 1-1 0 0,36-36-807 0 0,29-3 2102 0 0,-114 108-2084 0 0,1 1 0 0 0,-1-1-1 0 0,1 0 1 0 0,-1 1 0 0 0,1-1 0 0 0,-1 1 0 0 0,1 0 0 0 0,-1-1 0 0 0,0 1-1 0 0,1 0 1 0 0,-1 0 0 0 0,0 0 0 0 0,1 0 0 0 0,-1 0 0 0 0,0 0 0 0 0,0 0-1 0 0,0 0 1 0 0,0 1 0 0 0,0-1 0 0 0,0 0 0 0 0,-1 1 0 0 0,1-1 0 0 0,0 0 0 0 0,-1 1-1 0 0,1-1 1 0 0,-1 1 0 0 0,1-1 0 0 0,-1 1 0 0 0,0-1 0 0 0,1 1 0 0 0,-1 0-1 0 0,0-1 1 0 0,0 1 0 0 0,0-1 0 0 0,0 1 0 0 0,-1-1 0 0 0,1 1 0 0 0,0 0-18 0 0,36 325 1304 0 0,12-73-1184 0 0,-35-166-33 0 0,-13-88-66 0 0,0 0 14 0 0,-60-59 1989 0 0,-48-76-1991 0 0,106 133-38 0 0,-15-16-72 0 0,0 1 0 0 0,-1 1 0 0 0,-1 0-1 0 0,-1 1 1 0 0,0 2 0 0 0,0 0 0 0 0,-2 1-1 0 0,0 1 1 0 0,-4-1 77 0 0,23 11-584 0 0,-39-11-411 0 0,32 11-3200 0 0,0 1-3583 0 0,10 0-29 0 0</inkml:trace>
  <inkml:trace contextRef="#ctx0" brushRef="#br0" timeOffset="1000.476">838 482 0 0 0,'0'0'511'0'0,"0"0"221"0"0,0 0 91 0 0,0 0 129 0 0,0 0 123 0 0,0 0 6 0 0,0 0-28 0 0,0 0-74 0 0,0 0-77 0 0,0 0-75 0 0,0 0-61 0 0,0 0-35 0 0,22-5-14 0 0,102-26 741 0 0,-1 16 2420 0 0,-130 53-1791 0 0,-96 101-1515 0 0,35-25-528 0 0,68-113-35 0 0,-1 0 0 0 0,1 1 0 0 0,-1-1 0 0 0,1 1 0 0 0,0-1 0 0 0,-1 1 0 0 0,1-1 0 0 0,0 1 0 0 0,0-1 0 0 0,0 1 0 0 0,0-1 0 0 0,0 1 0 0 0,0-1 0 0 0,1 0-1 0 0,-1 1 1 0 0,0-1 0 0 0,1 1 0 0 0,-1-1 0 0 0,1 1 0 0 0,-1-1 0 0 0,1 0 0 0 0,0 1 0 0 0,0-1 0 0 0,-1 0 0 0 0,1 0 0 0 0,0 0 0 0 0,0 0 0 0 0,0 0 0 0 0,0 0 0 0 0,1 0 0 0 0,-1 0 0 0 0,0 0 0 0 0,0 0 0 0 0,1 0 0 0 0,-1-1 0 0 0,0 1 0 0 0,1 0 0 0 0,-1-1-1 0 0,0 1 1 0 0,1-1 0 0 0,-1 0 0 0 0,1 1 0 0 0,1-1-9 0 0,71 6 921 0 0,-64-6-849 0 0,70-7 284 0 0,-62-13-650 0 0,-21 2-2394 0 0,-5 8-6917 0 0,3 6 1270 0 0</inkml:trace>
  <inkml:trace contextRef="#ctx0" brushRef="#br0" timeOffset="1246.355">811 641 3593 0 0,'0'0'1112'0'0,"0"0"-264"0"0,0 0 464 0 0,0 0 241 0 0,0 0 39 0 0,0 0-128 0 0,0 0-239 0 0,0 0-361 0 0,0 0-240 0 0,0 0-216 0 0,187-19-192 0 0,-155 12-120 0 0,-3 0-184 0 0,1-1-240 0 0,1 1-504 0 0,-7 3-1249 0 0,-6-3-3376 0 0,-9 7-664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1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381 362 0 0 0,'0'0'732'0'0,"0"0"1014"0"0,0 0 245 0 0,0 0-171 0 0,0 0-315 0 0,0 0-210 0 0,0 0-132 0 0,1-8-163 0 0,1-21-143 0 0,2 50 2648 0 0,4 25-2731 0 0,-6 38-181 0 0,-3 0 1 0 0,-5-1 0 0 0,-10 59-594 0 0,10-103 83 0 0,-1 0 0 0 0,-2-1 0 0 0,-2 1 0 0 0,-2-2 1 0 0,-1 0-1 0 0,-1 0 0 0 0,-10 13-83 0 0,7-38 572 0 0,18-47 79 0 0,1 21-795 0 0,7-60 196 0 0,3 0 1 0 0,3 1 0 0 0,3 1 0 0 0,11-23-53 0 0,-8 24 3 0 0,-10 36 5 0 0,1 0-1 0 0,2 1 1 0 0,2 0 0 0 0,0 2-1 0 0,3 0 1 0 0,0 0-1 0 0,2 2 1 0 0,2 0-1 0 0,8-8-7 0 0,-31 39 1 0 0,1-1 0 0 0,0 1 0 0 0,0-1 0 0 0,0 1 0 0 0,-1-1 0 0 0,1 0 0 0 0,0 1 0 0 0,0-1 0 0 0,0 1 0 0 0,0-1 0 0 0,0 1 0 0 0,0-1 0 0 0,0 1 0 0 0,0-1 0 0 0,0 1 0 0 0,0-1 0 0 0,0 1 0 0 0,0-1 0 0 0,1 1 0 0 0,-1-1 0 0 0,0 0 0 0 0,0 1 0 0 0,0-1 0 0 0,1 1 0 0 0,-1-1 0 0 0,0 0 0 0 0,0 1 0 0 0,1-1 0 0 0,-1 1 0 0 0,0-1 0 0 0,1 0 0 0 0,-1 0 0 0 0,0 1 0 0 0,1-1 0 0 0,-1 0 0 0 0,1 1 0 0 0,-1-1-1 0 0,1 0 1 0 0,-1 0 0 0 0,0 0 0 0 0,1 0 0 0 0,-1 1 0 0 0,1-1 0 0 0,-1 0 0 0 0,1 0 0 0 0,-1 0 0 0 0,1 0 0 0 0,-1 0 0 0 0,1 0 0 0 0,-1 0 0 0 0,1 0 0 0 0,-1 0 0 0 0,0 0 0 0 0,1-1 0 0 0,-1 1 0 0 0,1 0 0 0 0,-1 0 0 0 0,1 0 0 0 0,-1 0 0 0 0,0-1 0 0 0,1 1 0 0 0,-1 0 0 0 0,1-1 0 0 0,-1 1 0 0 0,0 0 0 0 0,1 0 0 0 0,-1-1 0 0 0,0 1 0 0 0,1-1 0 0 0,-1 1-1 0 0,1 48 318 0 0,-1-42-306 0 0,-1 68 282 0 0,11 158 334 0 0,13-81-456 0 0,-8-96-135 0 0,-5-69 578 0 0,128-351-418 0 0,-30 152-257 0 0,-91 187-3 0 0,-17 26 17 0 0,0 0-34 0 0,2 18-104 0 0,2 148 504 0 0,7 118 144 0 0,1-185-353 0 0,-9-74-123 0 0,-3-24-19 0 0,13-22-14283 0 0,-10 20 5755 0 0</inkml:trace>
  <inkml:trace contextRef="#ctx0" brushRef="#br0" timeOffset="2072.824">3231 671 8738 0 0,'0'0'359'0'0,"0"0"-271"0"0,0 0 278 0 0,0 0 713 0 0,0 0 518 0 0,0 0 72 0 0,0 0-272 0 0,0 0-424 0 0,0 0-334 0 0,0 0-180 0 0,0 0-90 0 0,0 0-14 0 0,0 0-20 0 0,3 25-21 0 0,10 75 2 0 0,-23-32 372 0 0,2-40-646 0 0,-6-17-1741 0 0,-1-11-6453 0 0,11 0 2512 0 0,2 0 1348 0 0</inkml:trace>
  <inkml:trace contextRef="#ctx0" brushRef="#br0" timeOffset="2487.967">3305 207 9378 0 0,'0'0'1958'0'0,"0"0"-483"0"0,0 0-199 0 0,0 0 24 0 0,0 0 1 0 0,0 0-79 0 0,0 0-172 0 0,0 0-246 0 0,0 0-228 0 0,0 0-161 0 0,0 0-134 0 0,0 0-64 0 0,0 0-47 0 0,-4 0-36 0 0,-11-3-42 0 0,11 2-30 0 0,4 1-31 0 0,0 0-30 0 0,0 0-1 0 0,0 0-18 0 0,0 0-6 0 0,0 0-2 0 0,0 0-8 0 0,0 0-18 0 0,8-54-386 0 0,-8 53 520 0 0,-19 5 71 0 0,17-3-263 0 0,-1 0 1 0 0,1 0 0 0 0,0 1-1 0 0,0-1 1 0 0,0 1-1 0 0,0-1 1 0 0,0 1 0 0 0,0 0-1 0 0,0-1 1 0 0,0 1-1 0 0,1 0 1 0 0,-1 0 0 0 0,1 1-1 0 0,-1-1 1 0 0,1 0-1 0 0,0 0 1 0 0,0 1-1 0 0,0-1 1 0 0,0 0 0 0 0,0 1-1 0 0,1-1 1 0 0,-1 1-1 0 0,1 0 110 0 0,3-2-5888 0 0,1-1-3772 0 0</inkml:trace>
  <inkml:trace contextRef="#ctx0" brushRef="#br0" timeOffset="2833.699">3763 1 12643 0 0,'0'0'1447'0'0,"0"0"-660"0"0,0 0-165 0 0,0 0 249 0 0,0 0 225 0 0,0 0 90 0 0,0 0-55 0 0,0 0-176 0 0,0 0-124 0 0,0 0-93 0 0,0 0-132 0 0,0 0-122 0 0,0 0-99 0 0,3 37-93 0 0,9 121-98 0 0,-23 70 106 0 0,-8 188-309 0 0,-1-313-733 0 0,4-117-7832 0 0,13 10 2504 0 0,-2 0-3103 0 0</inkml:trace>
  <inkml:trace contextRef="#ctx0" brushRef="#br0" timeOffset="3085.54">3509 590 6737 0 0,'0'0'3595'0'0,"0"0"-1986"0"0,0 0-733 0 0,0 0 67 0 0,0 0 227 0 0,0 0 119 0 0,0 0-66 0 0,0 0-153 0 0,0 0-199 0 0,0 0-175 0 0,0 0-135 0 0,0 0-107 0 0,35 1-54 0 0,110 2-39 0 0,-34 15 358 0 0,-35-4-796 0 0,-26-5-3029 0 0,-42-7-1853 0 0,0-1-6136 0 0</inkml:trace>
  <inkml:trace contextRef="#ctx0" brushRef="#br0" timeOffset="3723.775">4135 627 0 0 0,'0'0'972'0'0,"0"0"395"0"0,0 0 368 0 0,0 0 256 0 0,0 0 52 0 0,0 0-28 0 0,0 0-191 0 0,0 0-260 0 0,0 0-336 0 0,0 0-314 0 0,0 0-191 0 0,0 0-86 0 0,5 7-45 0 0,-3-4-523 0 0,0-1-22 0 0,0 0 0 0 0,-1 0 0 0 0,1 0 0 0 0,-1 1 0 0 0,1-1 0 0 0,-1 1 0 0 0,0-1 0 0 0,0 1 0 0 0,0-1 0 0 0,0 1 0 0 0,-1 0 0 0 0,1-1 0 0 0,-1 1 0 0 0,1 0 0 0 0,-1 0 0 0 0,0-1 0 0 0,0 1 0 0 0,0 0 0 0 0,-1 0 0 0 0,1-1 0 0 0,-1 2-47 0 0,-15 128 1432 0 0,16-129-1383 0 0,1 1-1 0 0,-1-1 1 0 0,0 1 0 0 0,1 0 0 0 0,0-1 0 0 0,0 1 0 0 0,0-1-1 0 0,0 1 1 0 0,1-1 0 0 0,0 0 0 0 0,-1 1 0 0 0,1-1-1 0 0,0 0 1 0 0,0 0 0 0 0,1 0 0 0 0,-1-1 0 0 0,1 1 0 0 0,-1 0-1 0 0,1-1 1 0 0,0 0 0 0 0,0 0 0 0 0,0 0 0 0 0,0 0-1 0 0,0 0 1 0 0,0 0 0 0 0,1-1 0 0 0,-1 1 0 0 0,0-1 0 0 0,1 0-1 0 0,0 0 1 0 0,-1-1 0 0 0,1 1 0 0 0,-1-1 0 0 0,4 1-49 0 0,10-3 136 0 0,-1 0 0 0 0,1-1 0 0 0,-1-1 0 0 0,0 0-1 0 0,0-2 1 0 0,0 1 0 0 0,-1-2 0 0 0,0 0 0 0 0,0-1 0 0 0,0 0 0 0 0,-1-2 0 0 0,-1 1 0 0 0,0-2 0 0 0,0 1 0 0 0,-1-2 0 0 0,0 0 0 0 0,-1 0 0 0 0,0-1 0 0 0,-1 0 0 0 0,0-1 0 0 0,-1-1-136 0 0,-1 4-42 0 0,0-1 0 0 0,0 1 1 0 0,-1-2-1 0 0,-1 1 0 0 0,0 0 0 0 0,0-1 0 0 0,-2 0 1 0 0,1-1-1 0 0,-2 1 0 0 0,0-1 0 0 0,0 1 0 0 0,-2-1 1 0 0,1 0-1 0 0,-2 0 0 0 0,0-3 42 0 0,-24-7-3142 0 0,0 22-6511 0 0,16 2-1533 0 0</inkml:trace>
  <inkml:trace contextRef="#ctx0" brushRef="#br0" timeOffset="4254.866">4947 535 1760 0 0,'0'0'1629'0'0,"0"0"-250"0"0,0 0-54 0 0,0 0 178 0 0,0 0 86 0 0,0 0-16 0 0,0 0-123 0 0,0 0-219 0 0,0 0-188 0 0,0 0-188 0 0,0 0-165 0 0,0 0-139 0 0,-33 4-107 0 0,-101 13-86 0 0,132-17-344 0 0,0 0 1 0 0,0 0 0 0 0,-1 0 0 0 0,1 0-1 0 0,0 1 1 0 0,0-1 0 0 0,0 0 0 0 0,-1 1-1 0 0,1 0 1 0 0,0-1 0 0 0,0 1 0 0 0,0 0-1 0 0,0 0 1 0 0,0 0 0 0 0,0 0-1 0 0,1 1 1 0 0,-1-1 0 0 0,0 0 0 0 0,0 1-1 0 0,1 0 1 0 0,-1-1 0 0 0,1 1 0 0 0,-1 0-1 0 0,1-1 1 0 0,0 1 0 0 0,0 0 0 0 0,0 0-1 0 0,0 0-14 0 0,-3 6 78 0 0,1-2-44 0 0,0 0-1 0 0,1 0 1 0 0,-1 0-1 0 0,1 0 0 0 0,0 0 1 0 0,1 0-1 0 0,-1 1 1 0 0,1-1-1 0 0,1 1 0 0 0,-1-1 1 0 0,1 1-1 0 0,0-1 0 0 0,0 1 1 0 0,1-1-1 0 0,0 0 1 0 0,0 1-1 0 0,1-1 0 0 0,0 0 1 0 0,0 1-1 0 0,0-1 0 0 0,1 0 1 0 0,-1-1-1 0 0,2 1 1 0 0,-1 0-1 0 0,0-1 0 0 0,1 0 1 0 0,0 0-1 0 0,1 0 1 0 0,-1 0-1 0 0,1 0 0 0 0,0-1 1 0 0,0 0-1 0 0,0 0 0 0 0,2 1-33 0 0,8 2 184 0 0,-1 0 0 0 0,1-1 0 0 0,0 0 0 0 0,0-1 0 0 0,1-1 0 0 0,0-1 0 0 0,0 0 0 0 0,0 0 0 0 0,0-2 0 0 0,0 0 0 0 0,0-1 0 0 0,9-2-184 0 0,-3-2 169 0 0,0 0 1 0 0,0-2-1 0 0,-1-1 1 0 0,0-1-1 0 0,-1 0 1 0 0,1-2-1 0 0,-2 0 1 0 0,1-2-1 0 0,-2 0 1 0 0,1-1-1 0 0,-2 0 1 0 0,0-2-1 0 0,0 0 1 0 0,-2-1-1 0 0,0 0 1 0 0,0-1-1 0 0,-2-1 1 0 0,8-13-170 0 0,-5 11 25 0 0,-1 0 1 0 0,0-1 0 0 0,-2 0-1 0 0,0-1 1 0 0,-2-1-1 0 0,0 0 1 0 0,-2 0 0 0 0,0-1-1 0 0,-2 0 1 0 0,0-1 0 0 0,-2 0-1 0 0,-1 0 1 0 0,-1 0-1 0 0,-1 0 1 0 0,-1-15-26 0 0,-1 31-13 0 0,0 1 1 0 0,-2 0 0 0 0,1-1-1 0 0,-1 1 1 0 0,0 0-1 0 0,0 0 1 0 0,-1 0-1 0 0,0 0 1 0 0,-1 1-1 0 0,1-1 1 0 0,-2 1-1 0 0,1 0 1 0 0,-1 0-1 0 0,0 0 1 0 0,0 1-1 0 0,-1-1 1 0 0,0 1 0 0 0,0 1-1 0 0,0-1 1 0 0,-1 1-1 0 0,0 0 1 0 0,0 0-1 0 0,0 1 1 0 0,0 0-1 0 0,-1 1 1 0 0,0-1-1 0 0,1 1 1 0 0,-1 1-1 0 0,-1 0 1 0 0,1 0-1 0 0,0 0 1 0 0,0 1-1 0 0,-1 0 1 0 0,1 1 0 0 0,0 0-1 0 0,-1 0 1 0 0,1 1-1 0 0,-1 0 1 0 0,1 0-1 0 0,0 1 1 0 0,0 0-1 0 0,0 0 1 0 0,-5 3 12 0 0,-2 4-8 0 0,0 2 1 0 0,0 0-1 0 0,2 1 0 0 0,-1 0 1 0 0,1 1-1 0 0,1 0 0 0 0,0 1 1 0 0,1 1-1 0 0,0 0 0 0 0,2 0 1 0 0,-1 1-1 0 0,2 0 0 0 0,0 0 1 0 0,1 1-1 0 0,1 0 0 0 0,0 1 1 0 0,2-1-1 0 0,0 1 0 0 0,0 0 1 0 0,2 0-1 0 0,0 0 0 0 0,2 1 1 0 0,0-1-1 0 0,0 0 0 0 0,2 0 1 0 0,0 0-1 0 0,2 2 8 0 0,-1-1 37 0 0,2-1-1 0 0,0 1 1 0 0,1-1 0 0 0,1 0-1 0 0,0-1 1 0 0,2 0 0 0 0,0 0 0 0 0,1-1-1 0 0,0 0 1 0 0,1-1 0 0 0,1 0-1 0 0,1 0 1 0 0,0-2 0 0 0,0 1-1 0 0,2-2 1 0 0,-1 0 0 0 0,2 0-1 0 0,-1-2 1 0 0,2 0 0 0 0,-1-1-1 0 0,1 0 1 0 0,1-1 0 0 0,-1-1-1 0 0,2-1-36 0 0,-2 0 14 0 0,-1-1 0 0 0,1 0 0 0 0,1-1 0 0 0,-1-1 0 0 0,1-1 0 0 0,-1 0 0 0 0,1-1 0 0 0,-1-1 0 0 0,18-3-14 0 0,-29 1-89 0 0,0 0 0 0 0,0 0 0 0 0,-1-1 0 0 0,1 0 0 0 0,0 0 0 0 0,-1 0 0 0 0,0-1 0 0 0,0 1 1 0 0,0-1-1 0 0,0-1 0 0 0,-1 1 0 0 0,0-1 0 0 0,0 1 0 0 0,0-1 0 0 0,0 0 0 0 0,-1-1 0 0 0,1 1 0 0 0,1-6 89 0 0,13-37-9807 0 0,-16 37-1696 0 0</inkml:trace>
  <inkml:trace contextRef="#ctx0" brushRef="#br0" timeOffset="4616.241">5714 741 1080 0 0,'0'0'2678'0'0,"0"0"-168"0"0,0 0-75 0 0,0 0-202 0 0,0 0-220 0 0,0 0-242 0 0,0 0-310 0 0,0 0-256 0 0,0 0-227 0 0,34 8-151 0 0,105 23-92 0 0,-70-31 270 0 0,-60-6-773 0 0,4 1-113 0 0,-1-1 0 0 0,0 0 1 0 0,0-1-1 0 0,-1 0 0 0 0,1 0 0 0 0,-2-2 0 0 0,1 1 0 0 0,-1-1 0 0 0,0-1 0 0 0,-1 0 0 0 0,-1 0 1 0 0,1-1-1 0 0,-1 0 0 0 0,-1 0 0 0 0,0-1 0 0 0,-1 0 0 0 0,0 0 0 0 0,-1-1 0 0 0,3-10-119 0 0,-7 18-2 0 0,-1 0 0 0 0,1 0-1 0 0,-1 0 1 0 0,0-1-1 0 0,-1 1 1 0 0,1 0 0 0 0,-1 0-1 0 0,0 0 1 0 0,-1 0-1 0 0,1 0 1 0 0,-1 0 0 0 0,0 0-1 0 0,0 0 1 0 0,0 0-1 0 0,-1 1 1 0 0,0-1 0 0 0,0 1-1 0 0,0 0 1 0 0,0 0-1 0 0,-1 0 1 0 0,1 0 0 0 0,-1 1-1 0 0,0-1 1 0 0,0 1-1 0 0,-1 0 1 0 0,1 0 0 0 0,-1 0-1 0 0,1 1 1 0 0,-1 0 0 0 0,0 0-1 0 0,0 0 1 0 0,0 0-1 0 0,0 1 1 0 0,0 0 0 0 0,0 0-1 0 0,0 0 1 0 0,0 0-1 0 0,0 1 1 0 0,-1 0 2 0 0,-3-1-4 0 0,0 1-1 0 0,0 0 1 0 0,0 0-1 0 0,0 1 1 0 0,0 0-1 0 0,0 0 1 0 0,0 1-1 0 0,0 0 1 0 0,0 1-1 0 0,1 0 1 0 0,-1 0-1 0 0,1 1 1 0 0,0 0-1 0 0,0 1 1 0 0,0 0-1 0 0,1 0 1 0 0,-1 0-1 0 0,1 1 1 0 0,0 0-1 0 0,1 0 1 0 0,0 1-1 0 0,0 0 1 0 0,0 0-1 0 0,1 1 1 0 0,-2 2 4 0 0,-1 2 6 0 0,1 0-1 0 0,0 1 1 0 0,0-1-1 0 0,2 2 1 0 0,-1-1-1 0 0,2 0 1 0 0,0 1-1 0 0,0 0 1 0 0,1 0 0 0 0,1 0-1 0 0,0 0 1 0 0,1 1-1 0 0,1-1 1 0 0,0 0-1 0 0,1 1 1 0 0,1-1 0 0 0,0 0-1 0 0,0 0 1 0 0,2 0-1 0 0,0 0 1 0 0,0-1-1 0 0,1 1 1 0 0,1-1 0 0 0,0 0-1 0 0,1-1 1 0 0,0 1-1 0 0,1-1 1 0 0,1-1-1 0 0,7 9-5 0 0,-4-9-17 0 0,1 0 0 0 0,0-1 0 0 0,1 0 0 0 0,0 0 0 0 0,0-2 0 0 0,1 0 0 0 0,0-1 0 0 0,1 0 0 0 0,-1-1-1 0 0,1-1 1 0 0,0 0 0 0 0,1-1 0 0 0,-1-1 0 0 0,1-1 0 0 0,0 0 0 0 0,4-1 17 0 0,7-1-363 0 0,11 1-738 0 0,-13-3-2531 0 0,-9-1-4795 0 0</inkml:trace>
  <inkml:trace contextRef="#ctx0" brushRef="#br0" timeOffset="492.229">1504 480 4217 0 0,'0'0'944'0'0,"0"0"-237"0"0,0 0 61 0 0,0 0 279 0 0,0 0 317 0 0,0 0 203 0 0,0 0-12 0 0,0 0-182 0 0,0 0-267 0 0,0 0-281 0 0,0 0-209 0 0,0 0-120 0 0,-32 14-59 0 0,-98 45-2 0 0,64-18 431 0 0,56-33-761 0 0,1 1 1 0 0,-1 1 0 0 0,2-1 0 0 0,-1 2-1 0 0,2-1 1 0 0,-1 1 0 0 0,1 0 0 0 0,1 1 0 0 0,0-1-1 0 0,1 1 1 0 0,0 0 0 0 0,1 1 0 0 0,0-1-1 0 0,1 1 1 0 0,0 0 0 0 0,1 0 0 0 0,1 0 0 0 0,0 0-1 0 0,0 3-105 0 0,1-15 15 0 0,0 1 1 0 0,0 0-1 0 0,0 0 0 0 0,0-1 0 0 0,0 1 0 0 0,1 0 0 0 0,-1 0 0 0 0,1-1 1 0 0,-1 1-1 0 0,1 0 0 0 0,-1-1 0 0 0,1 1 0 0 0,0-1 0 0 0,0 1 0 0 0,0-1 0 0 0,0 1 1 0 0,0-1-1 0 0,0 1 0 0 0,0-1 0 0 0,0 0 0 0 0,1 0 0 0 0,-1 0 0 0 0,0 1 0 0 0,1-1 1 0 0,-1-1-1 0 0,1 1 0 0 0,-1 0 0 0 0,1 0 0 0 0,-1 0 0 0 0,1-1 0 0 0,0 1 1 0 0,-1-1-1 0 0,1 1 0 0 0,0-1 0 0 0,0 0 0 0 0,-1 0 0 0 0,1 0 0 0 0,0 0 0 0 0,-1 0 1 0 0,1 0-1 0 0,0 0 0 0 0,0 0-15 0 0,70-31 1311 0 0,-26-19-1002 0 0,-3-1 0 0 0,-1-3-1 0 0,32-56-308 0 0,-65 97 7 0 0,2-6-33 0 0,-27 265 197 0 0,16-240-255 0 0,0 0 0 0 0,1 0 0 0 0,0 0 0 0 0,0-1 1 0 0,0 1-1 0 0,1 0 0 0 0,0 0 0 0 0,0-1 0 0 0,0 1 0 0 0,1-1 0 0 0,0 0 0 0 0,0 1 1 0 0,0-1-1 0 0,1-1 0 0 0,-1 1 0 0 0,1 0 0 0 0,0-1 0 0 0,1 0 0 0 0,-1 0 0 0 0,3 2 84 0 0,17-5-5152 0 0,-17-2-277 0 0,-2 1-5029 0 0</inkml:trace>
  <inkml:trace contextRef="#ctx0" brushRef="#br0" timeOffset="1096.904">2079 446 6681 0 0,'0'0'1330'0'0,"0"0"-124"0"0,0 0 129 0 0,0 0 232 0 0,0 0 101 0 0,0 0-133 0 0,0 0-312 0 0,0 0-330 0 0,0 0-236 0 0,-34 27-179 0 0,-101 83-134 0 0,76-44 32 0 0,52-52-280 0 0,1-6-60 0 0,1 0 0 0 0,0 1 0 0 0,0 0 0 0 0,1-1 0 0 0,0 1-1 0 0,1 1 1 0 0,0-1 0 0 0,0 0 0 0 0,1 1 0 0 0,0 0-1 0 0,1-1 1 0 0,0 1 0 0 0,0 0 0 0 0,2 9-36 0 0,1-16 18 0 0,1 0 0 0 0,0 0 1 0 0,0 0-1 0 0,0 0 0 0 0,1-1 0 0 0,-1 1 1 0 0,0-1-1 0 0,1 0 0 0 0,0 0 0 0 0,-1 0 1 0 0,1 0-1 0 0,0-1 0 0 0,0 1 0 0 0,0-1 1 0 0,0 0-1 0 0,0 0 0 0 0,1-1 0 0 0,-1 1 1 0 0,0-1-1 0 0,0 0 0 0 0,0 0 0 0 0,1 0 1 0 0,-1-1-1 0 0,0 0 0 0 0,0 1 1 0 0,0-1-1 0 0,0-1 0 0 0,0 1 0 0 0,0 0 1 0 0,0-1-1 0 0,0 0 0 0 0,3-2-18 0 0,19-13 118 0 0,0-1-1 0 0,-2-2 1 0 0,0 0-1 0 0,-1-1 1 0 0,-1-2-1 0 0,12-15-117 0 0,-19 22 39 0 0,22-29 13 0 0,-29 34-35 0 0,0 0-1 0 0,1 0 1 0 0,0 1 0 0 0,1 0-1 0 0,0 1 1 0 0,1 0 0 0 0,-1 0 0 0 0,11-4-17 0 0,-20 13 4 0 0,0 0 1 0 0,0 0-1 0 0,1 1 1 0 0,-1-1 0 0 0,0 1-1 0 0,0-1 1 0 0,0 1-1 0 0,1-1 1 0 0,-1 1 0 0 0,0 0-1 0 0,0-1 1 0 0,0 1-1 0 0,0 0 1 0 0,0 0 0 0 0,0 0-1 0 0,0 0 1 0 0,-1 0 0 0 0,1 0-1 0 0,0 0 1 0 0,0 0-1 0 0,-1 0 1 0 0,1 0 0 0 0,-1 0-1 0 0,1 0 1 0 0,-1 1-1 0 0,1-1 1 0 0,-1 0 0 0 0,0 0-1 0 0,1 1 1 0 0,-1-1-1 0 0,0 0 1 0 0,0 0 0 0 0,0 1-1 0 0,0-1 1 0 0,0 0-1 0 0,0 1 1 0 0,-1-1 0 0 0,1 0-1 0 0,0 0 1 0 0,-1 1-1 0 0,1-1 1 0 0,-1 0-5 0 0,2 6 33 0 0,1 66 40 0 0,-2 0 0 0 0,-4 1 0 0 0,-7 26-73 0 0,0 20 17 0 0,-1-5-8 0 0,-5-2-1 0 0,-5 0 1 0 0,-17 44-9 0 0,27-119 2 0 0,-1-1 0 0 0,-2 0 0 0 0,-2-1 0 0 0,-1-1 0 0 0,-19 29-2 0 0,37-64 0 0 0,-3 5 4 0 0,0 1-1 0 0,0-1 1 0 0,-1 0-1 0 0,0 0 1 0 0,0 0-1 0 0,0 0 1 0 0,0 0-1 0 0,-1-1 1 0 0,1 0-1 0 0,-1 0 1 0 0,0 0-1 0 0,-1-1 0 0 0,1 0 1 0 0,0 0-1 0 0,-2 0-3 0 0,5-4-6 0 0,-1-1 1 0 0,1 0-1 0 0,0 0 0 0 0,0 0 0 0 0,0 0 0 0 0,0 0 0 0 0,0-1 0 0 0,0 1 0 0 0,1 0 1 0 0,-1-1-1 0 0,1 1 0 0 0,0-1 0 0 0,-1 0 0 0 0,1 0 0 0 0,1 1 0 0 0,-1-1 0 0 0,0 0 1 0 0,1 0-1 0 0,-1 0 0 0 0,1 0 0 0 0,0 0 0 0 0,0 0 0 0 0,0 1 0 0 0,0-1 0 0 0,1 0 1 0 0,-1 0-1 0 0,1 0 6 0 0,-2-8-11 0 0,1-44 39 0 0,2-1-1 0 0,3 1 1 0 0,2 0-1 0 0,2 0 1 0 0,3 1-1 0 0,2 1 1 0 0,3 0-1 0 0,1 1 1 0 0,20-35-28 0 0,-16 35-25 0 0,3 2 0 0 0,2 1 0 0 0,30-40 25 0 0,-4 30-932 0 0,-50 58 623 0 0,-2 1-3053 0 0,-1 0-3515 0 0,0 0 6848 0 0,0 0-10421 0 0</inkml:trace>
  <inkml:trace contextRef="#ctx0" brushRef="#br0" timeOffset="1787.36">2436 973 5545 0 0,'0'0'1282'0'0,"0"0"-293"0"0,0 0 200 0 0,0 0 351 0 0,0 0 171 0 0,0 0-101 0 0,0 0-298 0 0,0 0-293 0 0,0 0-228 0 0,0 0-153 0 0,0 0-109 0 0,0 0-97 0 0,23-31-59 0 0,74-98-30 0 0,-24-2 682 0 0,11-30-211 0 0,-83 160-770 0 0,-1 1 21 0 0,0 0-5 0 0,0 5-50 0 0,-41 156-224 0 0,32-22 9 0 0,9-135 208 0 0,1-1 1 0 0,-1 1-1 0 0,1 0 0 0 0,0-1 1 0 0,0 1-1 0 0,0-1 1 0 0,0 1-1 0 0,0-1 0 0 0,1 0 1 0 0,0 1-1 0 0,0-1 1 0 0,-1 0-1 0 0,2 0 0 0 0,-1 0 1 0 0,0-1-1 0 0,1 1 1 0 0,-1 0-1 0 0,1-1 0 0 0,0 1 1 0 0,0-1-1 0 0,0 0 0 0 0,0 0 1 0 0,0 0-1 0 0,0-1 1 0 0,1 1-1 0 0,-1-1 0 0 0,0 0 1 0 0,1 1-1 0 0,-1-1 1 0 0,1-1-1 0 0,0 1 0 0 0,-1-1 1 0 0,1 1-4 0 0,2-2 78 0 0,-1 1-1 0 0,0-1 1 0 0,0 0 0 0 0,1-1-1 0 0,-1 1 1 0 0,0-1 0 0 0,0 0-1 0 0,-1 0 1 0 0,1-1 0 0 0,0 1 0 0 0,-1-1-1 0 0,1 0 1 0 0,-1 0 0 0 0,0-1-1 0 0,0 1 1 0 0,0-1 0 0 0,-1 0-1 0 0,1 0 1 0 0,2-4-78 0 0,7-9 112 0 0,0-1 1 0 0,-1 0-1 0 0,-2 0 0 0 0,1-2 1 0 0,-2 1-1 0 0,-1-1 0 0 0,0 0 0 0 0,-2-1 1 0 0,0 0-1 0 0,-1 0 0 0 0,-1 0 1 0 0,-1 0-1 0 0,-1-1 0 0 0,-1 1 1 0 0,-2-22-114 0 0,-12 19-1333 0 0,4 21-1918 0 0,-1 5-3492 0 0,4 1-4580 0 0</inkml:trace>
  <inkml:trace contextRef="#ctx0" brushRef="#br0" timeOffset="5804.932">6449 741 0 0 0,'0'0'870'0'0,"0"0"251"0"0,0 0 247 0 0,0 0 231 0 0,0 0 190 0 0,0 0 4 0 0,0 0-206 0 0,0 0-329 0 0,0 0-307 0 0,0 0-118 0 0,0 0 68 0 0,0 0 139 0 0,0 0 93 0 0,9 2-30 0 0,35 3-43 0 0,0-2 1 0 0,0-2-1 0 0,0-1 0 0 0,0-3 0 0 0,24-5-1060 0 0,21 1-1742 0 0,-2 3-3433 0 0,-80 4-3473 0 0</inkml:trace>
  <inkml:trace contextRef="#ctx0" brushRef="#br0" timeOffset="6455.841">7671 491 2761 0 0,'0'0'1705'0'0,"0"0"-196"0"0,0 0 78 0 0,0 0 240 0 0,0 0 145 0 0,0 0-59 0 0,0 0-269 0 0,0 0-347 0 0,0 0-304 0 0,0 0-225 0 0,0 0-167 0 0,-34 8-111 0 0,-108 28-62 0 0,-5 16 1624 0 0,145-52-2029 0 0,1 0 0 0 0,0 0-1 0 0,-1 1 1 0 0,1-1 0 0 0,0 0 0 0 0,-1 1-1 0 0,1-1 1 0 0,0 1 0 0 0,0-1 0 0 0,-1 1-1 0 0,1 0 1 0 0,0 0 0 0 0,0-1 0 0 0,0 1-1 0 0,0 0 1 0 0,0 0 0 0 0,0 0-1 0 0,0 0 1 0 0,0 0 0 0 0,0 0 0 0 0,0 0-1 0 0,1 1 1 0 0,-1-1 0 0 0,0 0 0 0 0,1 0-1 0 0,-1 0 1 0 0,1 1 0 0 0,-1-1 0 0 0,1 0-1 0 0,0 1 1 0 0,0-1 0 0 0,-1 1-1 0 0,1-1 1 0 0,0 0 0 0 0,0 1 0 0 0,0-1-1 0 0,0 0 1 0 0,1 1 0 0 0,-1-1 0 0 0,0 0-1 0 0,1 1 1 0 0,-1-1 0 0 0,1 1-23 0 0,4 6 35 0 0,1-1 1 0 0,0 0-1 0 0,0 0 1 0 0,0-1-1 0 0,1 1 0 0 0,0-1 1 0 0,0-1-1 0 0,1 0 1 0 0,0 0-1 0 0,4 2-35 0 0,24 18 123 0 0,-25-16-83 0 0,-3-5 1 0 0,-1 1-1 0 0,0 0 1 0 0,0 0-1 0 0,-1 1 1 0 0,0-1-1 0 0,0 2 1 0 0,0-1 0 0 0,-1 1-1 0 0,1-1 1 0 0,-2 2-1 0 0,1-1 1 0 0,-1 0-1 0 0,0 1 1 0 0,0 0 0 0 0,-1 0-1 0 0,0 0 1 0 0,0 2-41 0 0,-2-5 47 0 0,0-1-1 0 0,0 1 1 0 0,0 0 0 0 0,-1-1 0 0 0,1 1-1 0 0,-1 0 1 0 0,0-1 0 0 0,0 1 0 0 0,-1 0-1 0 0,0 0 1 0 0,1-1 0 0 0,-2 1 0 0 0,1-1-1 0 0,0 1 1 0 0,-1-1 0 0 0,0 1 0 0 0,0-1 0 0 0,0 0-1 0 0,-1 0 1 0 0,1 0 0 0 0,-1 0 0 0 0,0 0-1 0 0,0-1 1 0 0,0 1 0 0 0,-1-1 0 0 0,1 0-1 0 0,-1 0 1 0 0,0 0 0 0 0,0 0-47 0 0,-13 8-1 0 0,0-1 0 0 0,-1-1-1 0 0,0-1 1 0 0,-1 0 0 0 0,0-1 0 0 0,0-1-1 0 0,-1-1 1 0 0,1 0 0 0 0,-1-2 0 0 0,0 0-1 0 0,0-1 1 0 0,0-1 0 0 0,-13-2 1 0 0,30 1-115 0 0,1 0 1 0 0,0-1-1 0 0,-1 1 1 0 0,1-1-1 0 0,0 0 0 0 0,-1 1 1 0 0,1-1-1 0 0,0 0 0 0 0,0 0 1 0 0,0-1-1 0 0,0 1 1 0 0,0 0-1 0 0,0-1 0 0 0,0 1 1 0 0,0-1-1 0 0,1 1 0 0 0,-1-1 1 0 0,0 0-1 0 0,1 0 1 0 0,0 0-1 0 0,-1 0 0 0 0,1 0 1 0 0,0 0-1 0 0,0 0 0 0 0,0 0 1 0 0,0-1-1 0 0,0 1 1 0 0,1 0-1 0 0,-1 0 0 0 0,1-2 115 0 0,2-20-4482 0 0,12 1-3636 0 0,-5 15-915 0 0</inkml:trace>
  <inkml:trace contextRef="#ctx0" brushRef="#br0" timeOffset="11977.676">8321 675 0 0 0,'0'0'1124'0'0,"0"0"262"0"0,0 0 162 0 0,0 0 99 0 0,0 0 22 0 0,0 0-146 0 0,7-16 3451 0 0,-33-2-816 0 0,-64 19-3243 0 0,60 8-832 0 0,0 1 1 0 0,0 1-1 0 0,2 2 0 0 0,-1 1 0 0 0,2 1 1 0 0,0 1-1 0 0,1 2 0 0 0,0 0 1 0 0,-18 19-84 0 0,41-34 3 0 0,1 0 1 0 0,-1 0 0 0 0,1 0 0 0 0,0 0 0 0 0,0 0 0 0 0,0 0-1 0 0,0 1 1 0 0,0-1 0 0 0,1 1 0 0 0,-1 0 0 0 0,1-1 0 0 0,0 1 0 0 0,0 0-1 0 0,1 0 1 0 0,-1 0 0 0 0,1-1 0 0 0,0 1 0 0 0,0 0 0 0 0,0 0-1 0 0,0 0 1 0 0,1 0 0 0 0,-1 0 0 0 0,1-1 0 0 0,0 1 0 0 0,0 0-1 0 0,1 0 1 0 0,-1-1 0 0 0,1 1 0 0 0,-1-1 0 0 0,1 1 0 0 0,0-1 0 0 0,1 0-1 0 0,-1 0 1 0 0,3 3-4 0 0,0-2 38 0 0,-1 1-1 0 0,1-1 1 0 0,0 0 0 0 0,1 0-1 0 0,-1 0 1 0 0,1-1-1 0 0,-1 0 1 0 0,1 0-1 0 0,0 0 1 0 0,0-1 0 0 0,0 0-1 0 0,1 0 1 0 0,-1-1-1 0 0,0 1 1 0 0,1-1-1 0 0,-1-1 1 0 0,2 1-38 0 0,4-1 77 0 0,-3 1-8 0 0,0-1 0 0 0,0 0 0 0 0,0 0 0 0 0,0-1 0 0 0,0 0 0 0 0,0-1 0 0 0,-1 0 0 0 0,1 0 1 0 0,0-1-1 0 0,-1 0 0 0 0,0 0 0 0 0,0-1 0 0 0,5-3-69 0 0,9-9 93 0 0,0-2-1 0 0,-1 0 1 0 0,-1-1 0 0 0,-1-1 0 0 0,-1-1-1 0 0,-1-1 1 0 0,0 0 0 0 0,-2-1 0 0 0,-1-1-1 0 0,0 0 1 0 0,1-9-93 0 0,30-52 132 0 0,-55 120 382 0 0,-3 7-237 0 0,-33 88 224 0 0,-94 277-289 0 0,104-278-219 0 0,-40 99 48 0 0,10-95-12 0 0,58-85-126 0 0,36-48 232 0 0,60-65 141 0 0,3 8-240 0 0,-53 29-31 0 0,-39-21 420 0 0,-7 38-408 0 0,-1 0 1 0 0,0 1-1 0 0,-1 0 0 0 0,0 0 0 0 0,0 1 0 0 0,-1 0 0 0 0,0 1 0 0 0,-1 0 0 0 0,0 0 1 0 0,0 2-1 0 0,-1-1 0 0 0,-10-2-17 0 0,-26-18 30 0 0,-83-47 20 0 0,132 74-52 0 0,-1 0 1 0 0,1-1 0 0 0,-1 1 0 0 0,1-1-1 0 0,0 1 1 0 0,-1 0 0 0 0,1-1 0 0 0,0 1-1 0 0,-1-1 1 0 0,1 1 0 0 0,0-1 0 0 0,0 1-1 0 0,0-1 1 0 0,-1 1 0 0 0,1-1 0 0 0,0 1-1 0 0,0-1 1 0 0,0 1 0 0 0,0-1 0 0 0,0 0-1 0 0,0 1 1 0 0,0-1 0 0 0,0 1-1 0 0,0-1 1 0 0,0 1 0 0 0,0-1 0 0 0,0 1-1 0 0,0-1 1 0 0,1 1 0 0 0,-1-1 0 0 0,0 1-1 0 0,0-1 1 0 0,1 1 0 0 0,-1-1 0 0 0,0 1-1 0 0,1-1 1 0 0,-1 1 0 0 0,0 0 0 0 0,1-1-1 0 0,-1 1 1 0 0,0-1 0 0 0,1 1 0 0 0,-1 0-1 0 0,1 0 1 0 0,-1-1 0 0 0,1 1 0 0 0,-1 0-1 0 0,1 0 1 0 0,-1-1 0 0 0,1 1-1 0 0,-1 0 1 0 0,1 0 0 0 0,-1 0 0 0 0,1 0-1 0 0,-1 0 1 0 0,1 0 0 0 0,-1 0 0 0 0,1 0-1 0 0,0 0 1 0 0,-1 0 0 0 0,1 0 0 0 0,-1 0-1 0 0,1 0 1 0 0,-1 0 0 0 0,1 1 1 0 0,1-2-4 0 0,217-36 311 0 0,-94 23-194 0 0,-59 6-202 0 0,-66 8 14 0 0,0 0-34 0 0,0 0-70 0 0,-13-4-3371 0 0,11 3 2674 0 0,-4-1-753 0 0,1 2-4533 0 0,2 0-5086 0 0</inkml:trace>
  <inkml:trace contextRef="#ctx0" brushRef="#br0" timeOffset="12409.735">8542 829 1448 0 0,'0'0'2155'0'0,"0"0"-425"0"0,0 0-160 0 0,0 0 87 0 0,0 0 101 0 0,0 0-72 0 0,0 0-270 0 0,0 0-381 0 0,0 0-304 0 0,0 0-163 0 0,0 0-65 0 0,0 0-23 0 0,0 0-23 0 0,2 13 1137 0 0,-3 24-591 0 0,0-22-863 0 0,0 0 1 0 0,1-1-1 0 0,1 1 0 0 0,0 0 0 0 0,1-1 0 0 0,0 1 1 0 0,1-1-1 0 0,1 1 0 0 0,0-1 0 0 0,1-1 1 0 0,1 1-1 0 0,2 3-140 0 0,-6-14 77 0 0,1 0 1 0 0,1-1-1 0 0,-1 1 1 0 0,0 0-1 0 0,0-1 1 0 0,1 0-1 0 0,0 0 0 0 0,-1 0 1 0 0,1 0-1 0 0,0-1 1 0 0,0 1-1 0 0,0-1 1 0 0,0 0-1 0 0,0 0 1 0 0,0 0-1 0 0,0-1 1 0 0,0 0-1 0 0,0 0 0 0 0,1 0 1 0 0,-1 0-1 0 0,0 0 1 0 0,0-1-1 0 0,0 0 1 0 0,0 1-1 0 0,0-2 1 0 0,0 1-1 0 0,0 0 0 0 0,0-1 1 0 0,0 0-1 0 0,-1 0 1 0 0,1 0-1 0 0,-1 0 1 0 0,1-1-1 0 0,-1 1 1 0 0,0-1-1 0 0,0 0 0 0 0,0 0 1 0 0,0 0-1 0 0,0 0 1 0 0,-1 0-1 0 0,1-1-77 0 0,12-13 183 0 0,0-1-1 0 0,0-1 0 0 0,-2 0 1 0 0,0-1-1 0 0,-1-1 0 0 0,-2 0 1 0 0,9-20-183 0 0,4-9-84 0 0,-13 1-1562 0 0,-10 49 774 0 0,0 0-497 0 0,-1 0-2024 0 0,1 0 819 0 0,-1 0-3014 0 0,1 0-4812 0 0</inkml:trace>
  <inkml:trace contextRef="#ctx0" brushRef="#br0" timeOffset="13268.864">9380 671 4041 0 0,'0'0'1978'0'0,"0"0"-537"0"0,0 0-208 0 0,0 0 109 0 0,0 0 28 0 0,0 0-56 0 0,0 0-63 0 0,0 0-166 0 0,0 0-163 0 0,0 0-121 0 0,0 0-97 0 0,0 0-57 0 0,0 0-27 0 0,-25 10-38 0 0,-77 31-51 0 0,93-38-467 0 0,-1-1 0 0 0,0 2 0 0 0,1 0 1 0 0,0 0-1 0 0,0 0 0 0 0,0 1 0 0 0,0 1 0 0 0,1-1 1 0 0,0 1-1 0 0,0 1 0 0 0,0 0 0 0 0,1 0 1 0 0,0 0-1 0 0,1 1 0 0 0,-1 0 0 0 0,1 0 1 0 0,1 0-1 0 0,0 1 0 0 0,0 0 0 0 0,1 0 1 0 0,0 1-1 0 0,0-1 0 0 0,1 1 0 0 0,0-1 0 0 0,1 1 1 0 0,0 0-1 0 0,1 0 0 0 0,0 0 0 0 0,0 0 1 0 0,1 3-65 0 0,0-10 12 0 0,0 0 0 0 0,1 0 1 0 0,-1-1-1 0 0,1 1 1 0 0,-1 0-1 0 0,1-1 0 0 0,0 1 1 0 0,0 0-1 0 0,0-1 0 0 0,0 1 1 0 0,1-1-1 0 0,-1 0 0 0 0,1 1 1 0 0,0-1-1 0 0,-1 0 1 0 0,1 0-1 0 0,0 0 0 0 0,0 0 1 0 0,0 0-1 0 0,0-1 0 0 0,1 1 1 0 0,-1 0-1 0 0,0-1 1 0 0,1 0-1 0 0,-1 0 0 0 0,1 1 1 0 0,-1-2-1 0 0,1 1 0 0 0,0 0 1 0 0,-1 0-1 0 0,1-1 1 0 0,0 1-1 0 0,0-1 0 0 0,2 0-12 0 0,3 1 73 0 0,1-1-1 0 0,-1 0 1 0 0,0 0 0 0 0,1 0-1 0 0,-1-1 1 0 0,0-1-1 0 0,0 1 1 0 0,0-1-1 0 0,0-1 1 0 0,0 1 0 0 0,1-2-73 0 0,17-8 79 0 0,-2-1 1 0 0,0-2 0 0 0,0 0 0 0 0,-2-1 0 0 0,0-2-1 0 0,-1 0 1 0 0,0-1 0 0 0,-2-1 0 0 0,0-1 0 0 0,-2 0-1 0 0,0-2 1 0 0,7-12-80 0 0,-25 35-8 0 0,1 0-1 0 0,-1 0 1 0 0,1 0-1 0 0,-1-1 1 0 0,1 1-1 0 0,0 0 1 0 0,-1 0-1 0 0,1 0 1 0 0,-1 0-1 0 0,1-1 1 0 0,0 1-1 0 0,-1 0 1 0 0,1 0 0 0 0,0-1-1 0 0,-1 1 1 0 0,1 0-1 0 0,0-1 1 0 0,-1 1-1 0 0,1 0 1 0 0,0-1-1 0 0,-1 1 1 0 0,1 0-1 0 0,0-1 1 0 0,0 1-1 0 0,0-1 1 0 0,-1 1-1 0 0,1 0 1 0 0,0-1 0 0 0,0 1-1 0 0,0-1 1 0 0,0 1-1 0 0,0-1 1 0 0,0 1-1 0 0,0 0 1 0 0,0-1-1 0 0,0 1 1 0 0,0-1-1 0 0,0 1 1 0 0,0-1-1 0 0,0 1 1 0 0,0-1-1 0 0,0 1 1 0 0,1 0 0 0 0,-1-1-1 0 0,0 1 1 0 0,0-1-1 0 0,0 1 1 0 0,1 0-1 0 0,-1-1 1 0 0,0 1-1 0 0,0 0 1 0 0,1-1-1 0 0,-1 1 1 0 0,1 0 8 0 0,-35 22-504 0 0,28-16 474 0 0,0 0 0 0 0,0 1 0 0 0,0 0 0 0 0,1 0 0 0 0,0 0 0 0 0,0 0 0 0 0,1 1 0 0 0,0 0 0 0 0,1 0 0 0 0,-1 0 0 0 0,1 0 0 0 0,1 1 0 0 0,0-1 0 0 0,0 1 0 0 0,1-1 0 0 0,0 1 0 0 0,0 0 30 0 0,1-6-5 0 0,1 0 0 0 0,-1-1 0 0 0,1 1-1 0 0,0-1 1 0 0,0 1 0 0 0,0-1 0 0 0,0 1 0 0 0,0-1 0 0 0,1 0 0 0 0,-1 0-1 0 0,1 1 1 0 0,-1-1 0 0 0,1 0 0 0 0,0 0 0 0 0,0-1 0 0 0,0 1-1 0 0,0 0 1 0 0,0-1 0 0 0,0 1 0 0 0,0-1 0 0 0,0 1 0 0 0,1-1-1 0 0,-1 0 1 0 0,1 0 0 0 0,-1 0 0 0 0,1 0 0 0 0,-1-1 0 0 0,1 1-1 0 0,0-1 1 0 0,-1 1 0 0 0,2-1 5 0 0,86 5 290 0 0,-75-9-217 0 0,0 0 1 0 0,1 0 0 0 0,-1-2 0 0 0,-1 0-1 0 0,1 0 1 0 0,-1-2 0 0 0,-1 1 0 0 0,1-2 0 0 0,-1 0-1 0 0,-1-1 1 0 0,1 0 0 0 0,8-10-74 0 0,-10 10 27 0 0,0 0 0 0 0,-1-1 0 0 0,0-1 0 0 0,-1 1 0 0 0,0-2 0 0 0,0 1 0 0 0,-2-1 0 0 0,0 0 0 0 0,0-1 0 0 0,-1 0 0 0 0,-1 0-1 0 0,0 0 1 0 0,-1-1 0 0 0,0 1 0 0 0,-2-1 0 0 0,1 0 0 0 0,-2 0 0 0 0,0 0 0 0 0,-1-4-27 0 0,-1 16-15 0 0,1 0 0 0 0,-1 0 0 0 0,0 0 0 0 0,0 0 0 0 0,-1 0 1 0 0,1 0-1 0 0,-1 0 0 0 0,0 0 0 0 0,1 0 0 0 0,-1 1 0 0 0,0-1 0 0 0,-1 1 0 0 0,1-1 0 0 0,0 1 0 0 0,-1 0 0 0 0,1 0 0 0 0,-1 0 0 0 0,0 0 0 0 0,0 0 0 0 0,1 1 0 0 0,-1-1 1 0 0,0 1-1 0 0,-1 0 0 0 0,1 0 0 0 0,0 0 0 0 0,0 0 0 0 0,0 0 0 0 0,0 1 0 0 0,-1-1 0 0 0,1 1 0 0 0,0 0 0 0 0,-1 0 0 0 0,1 0 0 0 0,0 1 0 0 0,0-1 0 0 0,-1 1 0 0 0,1 0 1 0 0,0 0-1 0 0,0 0 0 0 0,0 0 0 0 0,0 0 0 0 0,0 1 0 0 0,0-1 0 0 0,0 1 0 0 0,-1 1 15 0 0,2-2-13 0 0,-3 1-5 0 0,0 0-1 0 0,0 1 1 0 0,0 0 0 0 0,1 0 0 0 0,-1 0 0 0 0,1 0 0 0 0,0 0-1 0 0,0 1 1 0 0,0 0 0 0 0,0 0 0 0 0,1 0 0 0 0,-1 0 0 0 0,1 1-1 0 0,0-1 1 0 0,0 1 0 0 0,1 0 0 0 0,0 0 0 0 0,-1 0 0 0 0,2 0-1 0 0,-1 0 1 0 0,0 2 18 0 0,4-4 3 0 0,0 0 0 0 0,0 0 0 0 0,1 1 0 0 0,-1-1 0 0 0,1 0-1 0 0,0-1 1 0 0,-1 1 0 0 0,1 0 0 0 0,0-1 0 0 0,1 0 0 0 0,-1 0 0 0 0,0 0 0 0 0,1 0 0 0 0,-1 0-1 0 0,1-1 1 0 0,-1 1 0 0 0,1-1 0 0 0,0 0 0 0 0,0 0 0 0 0,0 0 0 0 0,-1-1 0 0 0,1 1-1 0 0,0-1 1 0 0,0 0 0 0 0,0 0 0 0 0,0 0 0 0 0,0-1 0 0 0,0 0-3 0 0,4 2 23 0 0,202 0 584 0 0,-208 0-576 0 0,0 1-1 0 0,0-1 0 0 0,-1 1 1 0 0,1-1-1 0 0,-1 1 1 0 0,1 0-1 0 0,-1 0 1 0 0,0-1-1 0 0,1 1 1 0 0,-1 0-1 0 0,0 1 0 0 0,0-1 1 0 0,0 0-1 0 0,-1 0 1 0 0,1 0-1 0 0,0 0 1 0 0,-1 1-1 0 0,1-1 1 0 0,-1 0-1 0 0,0 0 1 0 0,0 1-1 0 0,0-1 0 0 0,0 0 1 0 0,0 1-1 0 0,-1-1 1 0 0,1 0-1 0 0,-1 0 1 0 0,1 1-1 0 0,-1-1 1 0 0,0 0-1 0 0,0 0 1 0 0,0 0-1 0 0,0 0 0 0 0,0 0 1 0 0,0 0-1 0 0,-1 0 1 0 0,1 0-1 0 0,-1 0-30 0 0,-3 14 29 0 0,3-6-81 0 0,0 0 1 0 0,1 1 0 0 0,0-1 0 0 0,1 0 0 0 0,0 1 0 0 0,0-1-1 0 0,1 1 1 0 0,0-1 0 0 0,1 0 0 0 0,0 0 0 0 0,1 0-1 0 0,0 0 1 0 0,4 8 51 0 0,0-1-206 0 0,-6-14 114 0 0,0-1-1 0 0,0 1 1 0 0,0 0 0 0 0,0-1 0 0 0,0 1 0 0 0,0 0 0 0 0,1-1 0 0 0,-1 1 0 0 0,1-1 0 0 0,-1 0 0 0 0,1 1 0 0 0,0-1 0 0 0,0 0 0 0 0,0 0 0 0 0,1 0 0 0 0,-1-1 0 0 0,0 1 0 0 0,1 0 0 0 0,-1-1 0 0 0,1 1 0 0 0,-1-1 0 0 0,1 0 0 0 0,0 0 0 0 0,-1 0 0 0 0,1 0 0 0 0,0-1 0 0 0,0 1 0 0 0,2-1 92 0 0,41-11-4359 0 0,-19-7-5392 0 0,-17 11 2459 0 0</inkml:trace>
  <inkml:trace contextRef="#ctx0" brushRef="#br0" timeOffset="14143.537">10313 653 0 0 0,'0'0'1142'0'0,"0"0"290"0"0,0 0 114 0 0,0 0-54 0 0,0 0-149 0 0,0 0-139 0 0,0 0-93 0 0,0 0 1 0 0,0 0 15 0 0,0 0-21 0 0,0 0-49 0 0,0 24-133 0 0,1 75-131 0 0,-1-98-770 0 0,-1 0 1 0 0,1-1-1 0 0,0 1 1 0 0,-1 0 0 0 0,1 0-1 0 0,0 0 1 0 0,0-1-1 0 0,-1 1 1 0 0,1 0 0 0 0,0 0-1 0 0,0 0 1 0 0,0 0-1 0 0,0 0 1 0 0,0-1 0 0 0,0 1-1 0 0,0 0 1 0 0,0 0-1 0 0,1 0 1 0 0,-1 0 0 0 0,0 0-1 0 0,0-1 1 0 0,1 1-1 0 0,-1 0 1 0 0,1 0 0 0 0,-1-1-1 0 0,0 1 1 0 0,1 0-1 0 0,-1 0 1 0 0,1-1 0 0 0,0 1-1 0 0,-1 0 1 0 0,1-1 0 0 0,0 1-1 0 0,-1-1 1 0 0,1 1-1 0 0,0-1 1 0 0,-1 1 0 0 0,1-1-1 0 0,0 0 1 0 0,0 1-1 0 0,0-1 1 0 0,-1 0 0 0 0,1 0-1 0 0,0 1 1 0 0,0-1-1 0 0,0 0 1 0 0,0 0 0 0 0,0 0-1 0 0,0 0-23 0 0,3 0 184 0 0,10 1 151 0 0,1 0 0 0 0,-1 0 0 0 0,1-2-1 0 0,-1 0 1 0 0,1 0 0 0 0,-1-2 0 0 0,1 0 0 0 0,-1 0 0 0 0,0-1 0 0 0,0-1 0 0 0,-1 0 0 0 0,1-1 0 0 0,-1-1-1 0 0,0 0 1 0 0,-1 0 0 0 0,0-1 0 0 0,7-7-335 0 0,-15 13 45 0 0,-1-1-1 0 0,1 0 1 0 0,-1-1 0 0 0,0 1-1 0 0,0 0 1 0 0,0-1 0 0 0,0 0-1 0 0,-1 0 1 0 0,1 0-1 0 0,-1 0 1 0 0,0 0 0 0 0,0 0-1 0 0,-1 0 1 0 0,1-1 0 0 0,-1 1-1 0 0,0 0 1 0 0,0-1-1 0 0,-1 0 1 0 0,1 1 0 0 0,-1-1-1 0 0,0 1 1 0 0,0-1 0 0 0,0 1-1 0 0,-1-1 1 0 0,0 1-1 0 0,0-1 1 0 0,0 1 0 0 0,-1-4-45 0 0,-3 6-27 0 0,0 0 0 0 0,0 0 1 0 0,0 0-1 0 0,0 1 0 0 0,0 0 1 0 0,0 0-1 0 0,-1 0 0 0 0,1 0 1 0 0,0 1-1 0 0,0 0 0 0 0,-1 0 1 0 0,1 1-1 0 0,0-1 0 0 0,0 1 1 0 0,0 0-1 0 0,0 1 0 0 0,0-1 1 0 0,0 1-1 0 0,0 0 0 0 0,0 0 1 0 0,0 1-1 0 0,-4 2 27 0 0,-5 1-87 0 0,0 0 0 0 0,1 1 0 0 0,-1 1-1 0 0,1 0 1 0 0,1 1 0 0 0,-1 0 0 0 0,2 1 0 0 0,-1 0 0 0 0,1 1 0 0 0,1 0 0 0 0,0 0 0 0 0,0 1 0 0 0,2 1-1 0 0,-1 0 1 0 0,1 0 0 0 0,1 0 0 0 0,1 1 0 0 0,0 0 0 0 0,0 1 0 0 0,2-1 0 0 0,-1 1 0 0 0,-1 15 87 0 0,7-28-6 0 0,-1 1 1 0 0,1-1 0 0 0,-1 0-1 0 0,1 1 1 0 0,0-1 0 0 0,0 0-1 0 0,0 0 1 0 0,0 0 0 0 0,0 0-1 0 0,1 0 1 0 0,-1 0 0 0 0,1 0-1 0 0,-1 0 1 0 0,1 0 0 0 0,0-1-1 0 0,0 1 1 0 0,-1-1 0 0 0,1 1-1 0 0,0-1 1 0 0,0 0 0 0 0,1 1-1 0 0,-1-1 1 0 0,0 0 0 0 0,0 0-1 0 0,0-1 1 0 0,1 1 0 0 0,-1 0-1 0 0,0-1 1 0 0,2 1 5 0 0,75 9 24 0 0,-32-11-440 0 0,-1-2 1 0 0,1-2-1 0 0,-1-3 0 0 0,0-1 1 0 0,-1-2-1 0 0,0-2 1 0 0,-1-3-1 0 0,30-14 416 0 0,-9 3-1556 0 0,-38 14-986 0 0,1 0-1 0 0,-2-2 1 0 0,0-1 0 0 0,-1-1 0 0 0,9-9 2542 0 0,24-34-3102 0 0,-39 15 5065 0 0,-18 43-1687 0 0,-1 0-1 0 0,0 0 1 0 0,0 0-1 0 0,0 0 0 0 0,0 0 1 0 0,0 0-1 0 0,0 0 0 0 0,-1 0 1 0 0,1 0-1 0 0,0 0 0 0 0,-1 0 1 0 0,0 1-1 0 0,1-1 1 0 0,-1 0-1 0 0,0 0 0 0 0,0 0 1 0 0,0 1-1 0 0,0-1 0 0 0,0 1 1 0 0,-1-1-1 0 0,1 1 0 0 0,0-1 1 0 0,-1 1-1 0 0,1 0 1 0 0,-1-1-1 0 0,1 1 0 0 0,-1 0 1 0 0,0 0-1 0 0,1 0 0 0 0,-1 0 1 0 0,0 0-1 0 0,0 1 0 0 0,0-1 1 0 0,0 1-1 0 0,0-1-275 0 0,-7 0 374 0 0,-1-1-1 0 0,1 2 0 0 0,-1 0 1 0 0,1 0-1 0 0,-1 0 0 0 0,1 1 1 0 0,-1 1-1 0 0,1 0 0 0 0,0 0 1 0 0,0 1-1 0 0,0 0 1 0 0,0 0-1 0 0,0 1 0 0 0,0 0 1 0 0,1 1-1 0 0,0 0 0 0 0,0 0 1 0 0,0 0-1 0 0,-5 6-373 0 0,-122 135 639 0 0,131-142-645 0 0,1-1 0 0 0,0 1 0 0 0,0 0 0 0 0,0 0 0 0 0,1 0 0 0 0,0 1 0 0 0,-1-1 0 0 0,1 1 0 0 0,1-1 0 0 0,-1 1 1 0 0,1 0-1 0 0,-1-1 0 0 0,2 1 0 0 0,-1 0 0 0 0,0 0 0 0 0,1 0 0 0 0,0 0 0 0 0,0 0 0 0 0,0-1 0 0 0,1 1 0 0 0,-1 0 1 0 0,1 0-1 0 0,1 0 0 0 0,-1-1 0 0 0,1 1 0 0 0,-1 0 0 0 0,1-1 0 0 0,0 1 0 0 0,1-1 0 0 0,-1 0 0 0 0,1 0 0 0 0,0 0 0 0 0,0 0 1 0 0,0 0-1 0 0,1-1 0 0 0,-1 1 0 0 0,1-1 6 0 0,11 4 151 0 0,0 0 0 0 0,1-2 0 0 0,0 0 0 0 0,0 0 0 0 0,0-1 0 0 0,0-1 1 0 0,1-1-1 0 0,-1 0 0 0 0,1-2 0 0 0,-1 1 0 0 0,1-2 0 0 0,0 0 0 0 0,-1-1 0 0 0,0-1 0 0 0,1-1 1 0 0,-1 0-1 0 0,0-1 0 0 0,-1 0 0 0 0,1-1 0 0 0,-1-1 0 0 0,0-1 0 0 0,-1 0 0 0 0,11-9-151 0 0,33-17 309 0 0,-3-4 0 0 0,-1-1 1 0 0,-1-3-1 0 0,-3-2 0 0 0,-2-3 0 0 0,-2-1 0 0 0,-1-2 0 0 0,-3-3 0 0 0,12-23-309 0 0,-44 64-25 0 0,-1-1-1 0 0,-1 0 1 0 0,0-1-1 0 0,-1 0 1 0 0,-1 0-1 0 0,0-1 1 0 0,-1 1-1 0 0,0-1 1 0 0,-1-1-1 0 0,-1 1 1 0 0,0 0-1 0 0,-1-1 1 0 0,-1 1 0 0 0,0-1-1 0 0,-1 0 1 0 0,-1 1-1 0 0,-1-1 1 0 0,0 1-1 0 0,-1-1 1 0 0,-2-7 25 0 0,1 16-17 0 0,0 1 1 0 0,1 0-1 0 0,-2 0 0 0 0,1 1 1 0 0,-1-1-1 0 0,0 1 1 0 0,0 0-1 0 0,0 0 0 0 0,-1 1 1 0 0,0-1-1 0 0,0 1 1 0 0,0 1-1 0 0,0-1 0 0 0,0 1 1 0 0,-1 0-1 0 0,0 0 1 0 0,1 1-1 0 0,-1 0 0 0 0,0 0 1 0 0,0 1-1 0 0,0-1 0 0 0,0 2 1 0 0,-1-1-1 0 0,1 1 1 0 0,0 0-1 0 0,-5 1 17 0 0,-4 0 3 0 0,-1 1-1 0 0,1 1 1 0 0,0 1 0 0 0,-1 0-1 0 0,2 1 1 0 0,-1 0-1 0 0,0 2 1 0 0,1-1 0 0 0,0 2-1 0 0,1 0 1 0 0,-1 2-3 0 0,-2 1 6 0 0,1 0-1 0 0,0 1 1 0 0,1 1 0 0 0,1 1 0 0 0,0 0-1 0 0,0 1 1 0 0,2 0 0 0 0,0 1-1 0 0,0 0 1 0 0,2 1 0 0 0,0 0 0 0 0,1 1-1 0 0,1 0 1 0 0,0 0 0 0 0,2 1-1 0 0,0 0 1 0 0,1 0 0 0 0,1 1 0 0 0,1-1-1 0 0,0 1 1 0 0,1 13-6 0 0,2-20 24 0 0,0 1 0 0 0,1-1-1 0 0,1 1 1 0 0,0-1 0 0 0,1 0 0 0 0,0 1-1 0 0,1-1 1 0 0,1-1 0 0 0,0 1 0 0 0,0-1-1 0 0,1 1 1 0 0,1-2 0 0 0,0 1 0 0 0,1-1 0 0 0,0 0-1 0 0,1 0 1 0 0,5 4-24 0 0,18 12 82 0 0,1-2 1 0 0,1-2-1 0 0,1-1 1 0 0,1-1-1 0 0,1-2 0 0 0,0-2 1 0 0,1-1-1 0 0,1-2 0 0 0,1-2 1 0 0,0-2-1 0 0,0-1 1 0 0,1-2-1 0 0,11-1-82 0 0,92 18-636 0 0,-61-10-3641 0 0,-65-11-3545 0 0,-6 1-4634 0 0</inkml:trace>
  <inkml:trace contextRef="#ctx0" brushRef="#br0" timeOffset="15986.847">0 1374 2977 0 0,'0'0'1759'0'0,"0"0"-826"0"0,0 0-533 0 0,0 0-117 0 0,0 0 80 0 0,0 0 193 0 0,0 0 255 0 0,0 0 228 0 0,0 0 137 0 0,0 0 36 0 0,0 0-72 0 0,0 0-139 0 0,0 0-140 0 0,28-13-81 0 0,91-39-54 0 0,-32 30 535 0 0,151 6 1285 0 0,-165 16-2105 0 0,384-14 1161 0 0,-168-12-1090 0 0,364-15 289 0 0,254 12 195 0 0,-413 10-797 0 0,-86 12-67 0 0,864 11-102 0 0,-800 33-20 0 0,-74-19 39 0 0,187-25-150 0 0,283-19 6 0 0,254 33 27 0 0,-369 12 69 0 0,-555-19 3 0 0,480-12 26 0 0,45-46 82 0 0,72-9 45 0 0,-443 60 123 0 0,-288 3 176 0 0,-37 1-333 0 0,-27 3-107 0 0,0 0 8 0 0,0 0 4 0 0,0 0-7 0 0,0 0 10 0 0,0 0 9 0 0,0 0 9 0 0,0 0 14 0 0,0 0 10 0 0,0 0 10 0 0,0 0-8 0 0,0 0-3 0 0,0 0-4 0 0,0 0-15 0 0,0 0-1 0 0,0 0-13 0 0,0 0-21 0 0,0 0-8 0 0,0 0-6 0 0,0 0-18 0 0,0 0-7 0 0,-21 0-1473 0 0,5-2 117 0 0,7 1-949 0 0,0 0-4258 0 0,5 1-4697 0 0</inkml:trace>
  <inkml:trace contextRef="#ctx0" brushRef="#br0" timeOffset="16568.633">12380 424 4881 0 0,'0'0'944'0'0,"0"0"-272"0"0,0 0 82 0 0,0 0 474 0 0,0 0 538 0 0,0 0 240 0 0,0 0-174 0 0,0 0-481 0 0,0 0-536 0 0,0 0-343 0 0,0 0-105 0 0,0 0-26 0 0,0 0 3 0 0,-11 8 4 0 0,-79 43 928 0 0,78-43-511 0 0,20-7-101 0 0,22-9 39 0 0,22-18 25 0 0,-79 30 1994 0 0,-9 17-2282 0 0,36-21-458 0 0,6 7-502 0 0,4 2-1670 0 0,-5-6-5455 0 0,-4-3-3712 0 0</inkml:trace>
  <inkml:trace contextRef="#ctx0" brushRef="#br0" timeOffset="17160.333">12388 678 1272 0 0,'0'0'1441'0'0,"0"0"-9"0"0,0 0 259 0 0,0 0 293 0 0,0 0 179 0 0,0 0-51 0 0,0 0-248 0 0,0 0-346 0 0,0 0-346 0 0,0 0-221 0 0,0 0-130 0 0,0 0-87 0 0,0 0-67 0 0,0 11 729 0 0,-49 18 192 0 0,102-43-540 0 0,-98 25-65 0 0,-15 12-393 0 0,79-20-641 0 0,-54 12-144 0 0,-31 10-1344 0 0,73-24-6804 0 0,-3-1-2635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4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236 564 0 0 0,'0'0'1744'0'0,"0"0"161"0"0,0 0 161 0 0,0 0 14 0 0,0 0-108 0 0,0 0-139 0 0,0 0-238 0 0,0 0-262 0 0,0 0-191 0 0,0 0-194 0 0,-6 1-121 0 0,-19 4-85 0 0,19 3 2651 0 0,6 7-3166 0 0,0-15-19 0 0,19 214 1834 0 0,5 127-1503 0 0,-21-275 964 0 0,10-271-1166 0 0,-6 172-318 0 0,0-10-29 0 0,3 0 1 0 0,1 1-1 0 0,2 0 1 0 0,2 1-1 0 0,5-6 10 0 0,-12 32-1 0 0,-2 0-2 0 0,1-1-1 0 0,0 2 1 0 0,1-1 0 0 0,1 1-1 0 0,0 0 1 0 0,1 1-1 0 0,1 0 1 0 0,0 1 0 0 0,1 0-1 0 0,0 0 1 0 0,0 2 0 0 0,9-6 3 0 0,-19 14-3 0 0,1-1 0 0 0,-1 1 0 0 0,1 0 0 0 0,0 0 1 0 0,0 1-1 0 0,0-1 0 0 0,0 1 0 0 0,0-1 0 0 0,0 1 0 0 0,0 0 1 0 0,0 0-1 0 0,0 0 0 0 0,1 0 0 0 0,-1 1 0 0 0,0 0 0 0 0,1-1 1 0 0,-1 1-1 0 0,0 0 0 0 0,1 0 0 0 0,-1 1 0 0 0,0-1 1 0 0,0 1-1 0 0,1 0 0 0 0,-1 0 0 0 0,0 0 0 0 0,0 0 0 0 0,0 0 1 0 0,0 1-1 0 0,0-1 0 0 0,0 1 0 0 0,0 0 0 0 0,-1 0 0 0 0,1 0 1 0 0,0 0-1 0 0,-1 0 0 0 0,0 1 0 0 0,0-1 0 0 0,1 1 1 0 0,-1-1-1 0 0,-1 1 0 0 0,1 0 0 0 0,0 0 0 0 0,0 2 3 0 0,3 10 50 0 0,0 0 0 0 0,-2 1 0 0 0,0-1-1 0 0,0 1 1 0 0,-2-1 0 0 0,0 1 0 0 0,-1 0 0 0 0,0-1-1 0 0,-3 17-49 0 0,1-16-827 0 0,1-19-7126 0 0,1 2-2637 0 0</inkml:trace>
  <inkml:trace contextRef="#ctx0" brushRef="#br0" timeOffset="6490.356">0 287 0 0 0,'0'0'471'0'0,"0"0"774"0"0,0 0 380 0 0,0 0 88 0 0,0 0-179 0 0,0 0-343 0 0,0 0-365 0 0,0 0-304 0 0,0 0-160 0 0,0 0-29 0 0,0 0 26 0 0,0 0 56 0 0,34-7 6442 0 0,71 7-3351 0 0,98 0-2326 0 0,-81-2-934 0 0,3 0 730 0 0,-124 2-980 0 0,-1 0 1 0 0,0 0 17 0 0,0 0-13 0 0,0 0 12 0 0,0 0 10 0 0,0 0 9 0 0,0 0 27 0 0,0 0-7 0 0,0 0 18 0 0,0 0 0 0 0,0 0 10 0 0,0 0 12 0 0,0 0-2 0 0,0 0-2 0 0,0 0-20 0 0,0 0 19 0 0,0 0 23 0 0,0 0 15 0 0,0 0 24 0 0,0 0-10 0 0,0 0-10 0 0,0 0-6 0 0,0 0-24 0 0,-13-22 111 0 0,-35-56 62 0 0,-11-6 329 0 0,19 48-316 0 0,-3 3-116 0 0,23 11 17 0 0,20 21-177 0 0,0 1-20 0 0,0 0 15 0 0,0 0-6 0 0,0 0 28 0 0,0 0 13 0 0,0 0-20 0 0,0 0 1 0 0,-1 0-26 0 0,0 0 1 0 0,1 0-8 0 0,0 0-5 0 0,0 0-4 0 0,-2 0-5 0 0,2 0-10 0 0,0 0-9 0 0,0 0-24 0 0,0 0-28 0 0,0 0-38 0 0,0 0-74 0 0,0 0-102 0 0,0 0-141 0 0,0 0-165 0 0,0 0-171 0 0,0 0-159 0 0,8 0-3730 0 0,-5 0-1426 0 0,1 0-5464 0 0</inkml:trace>
  <inkml:trace contextRef="#ctx0" brushRef="#br0" timeOffset="7254.416">801 114 0 0 0,'0'0'549'0'0,"0"0"861"0"0,0 0 356 0 0,0 0 13 0 0,0 0-41 0 0,0 0-45 0 0,0 0-158 0 0,0 0-124 0 0,0 0-81 0 0,0 0-126 0 0,0 0-129 0 0,0 0-147 0 0,21-8 3053 0 0,73-13-2373 0 0,19 22-926 0 0,-111 1-652 0 0,-1 1-1 0 0,1-1 1 0 0,-1 1-1 0 0,0-1 1 0 0,0 1 0 0 0,0 0-1 0 0,0 0 1 0 0,0 0 0 0 0,0-1-1 0 0,-1 1 1 0 0,1 0 0 0 0,-1 0-1 0 0,0 0 1 0 0,0 0 0 0 0,0 0-1 0 0,0 0 1 0 0,-1 0 0 0 0,1 0-1 0 0,-1 0 1 0 0,0 0 0 0 0,1-1-1 0 0,-1 1 1 0 0,-1 0 0 0 0,1 0-1 0 0,0-1 1 0 0,-1 1 0 0 0,1-1-1 0 0,-1 1 1 0 0,0-1 0 0 0,0 0-1 0 0,0 0 1 0 0,0 0-1 0 0,-1 2-29 0 0,1-1 10 0 0,-123 155 637 0 0,125-157-631 0 0,0 0 0 0 0,-1 1 0 0 0,1-1-1 0 0,0 0 1 0 0,0 0 0 0 0,-1 1 0 0 0,1-1 0 0 0,0 0 0 0 0,0 0 0 0 0,0 1 0 0 0,1-1 0 0 0,-1 0 0 0 0,0 0-1 0 0,0 1 1 0 0,1-1 0 0 0,-1 0 0 0 0,1 0 0 0 0,-1 0 0 0 0,1 0 0 0 0,-1 1 0 0 0,1-1 0 0 0,0 0 0 0 0,-1 0-1 0 0,1 0 1 0 0,0 0 0 0 0,0-1 0 0 0,0 1 0 0 0,0 0 0 0 0,0 0 0 0 0,0 0 0 0 0,0-1 0 0 0,0 1 0 0 0,0 0-1 0 0,0-1 1 0 0,0 1 0 0 0,1-1 0 0 0,-1 1 0 0 0,0-1 0 0 0,0 0 0 0 0,0 0 0 0 0,1 1 0 0 0,-1-1-16 0 0,1 1 47 0 0,9 2 98 0 0,0 0 1 0 0,0 0 0 0 0,0-1 0 0 0,1-1-1 0 0,-1 1 1 0 0,1-2 0 0 0,-1 0 0 0 0,0 0-1 0 0,10-2-145 0 0,16 1 286 0 0,27-10 220 0 0,-63 11-484 0 0,-1 0-2 0 0,0 0 6 0 0,0 0-17 0 0,0 0-20 0 0,0 0-27 0 0,0 0-41 0 0,0 0-94 0 0,0 0-122 0 0,-3-3-2673 0 0,1 2-7675 0 0,1 1-1457 0 0</inkml:trace>
  <inkml:trace contextRef="#ctx0" brushRef="#br0" timeOffset="8738.154">1285 740 0 0 0,'0'0'842'0'0,"0"0"671"0"0,0 0 296 0 0,0 0 127 0 0,0 0-32 0 0,0 0-199 0 0,0 0-270 0 0,0 0-286 0 0,0 0-218 0 0,0 0-121 0 0,0 0-60 0 0,0 0-23 0 0,0 0-27 0 0,7 5 6255 0 0,-1-2-5294 0 0,230-17-10 0 0,-199 12-2053 0 0,-53-1-2891 0 0,9 3-492 0 0,1 0-2569 0 0,2 0-4890 0 0</inkml:trace>
  <inkml:trace contextRef="#ctx0" brushRef="#br0" timeOffset="9119.195">1221 880 5937 0 0,'0'0'2282'0'0,"0"0"-691"0"0,0 0-257 0 0,0 0-3 0 0,0 0-18 0 0,0 0-139 0 0,0 0-262 0 0,0 0-221 0 0,0 0-60 0 0,0 0 42 0 0,0 0 82 0 0,0 0 22 0 0,0 0-47 0 0,10 3-61 0 0,89 9 1540 0 0,86-30 541 0 0,-150 14-3289 0 0,-36 3-1476 0 0,-10-5-8987 0 0,9 6-89 0 0</inkml:trace>
  <inkml:trace contextRef="#ctx0" brushRef="#br0" timeOffset="9419.57">1138 1153 9890 0 0,'0'0'1970'0'0,"0"0"-703"0"0,0 0-303 0 0,0 0 18 0 0,0 0 106 0 0,0 0 48 0 0,0 0-118 0 0,0 0-144 0 0,0 0-91 0 0,0 0-55 0 0,0 0-41 0 0,0 0-19 0 0,19 4-25 0 0,61 13-24 0 0,38-17 1407 0 0,51-33-1142 0 0,-149 25-2054 0 0,-14 1-5379 0 0,-6 4-5038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3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 3513 0 0,'0'0'2846'0'0,"0"0"-1314"0"0,0 0-369 0 0,0 0 193 0 0,0 0 210 0 0,0 0 12 0 0,0 0-269 0 0,0 0-409 0 0,0 0-322 0 0,0 0-131 0 0,0 0 65 0 0,0 0 137 0 0,0 0 139 0 0,5 1 67 0 0,90 3 2889 0 0,52-15-2259 0 0,-60 3-1181 0 0,63 7 1617 0 0,-186-29-1600 0 0,-95-72-150 0 0,118 93-920 0 0,24 7-7219 0 0,-5 5-635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52 10538 0 0,'0'0'2587'0'0,"0"0"-1041"0"0,0 0-472 0 0,0 0-2 0 0,0 0 20 0 0,0 0-97 0 0,0 0-235 0 0,0 0-244 0 0,0 0-142 0 0,0 0-29 0 0,0 0 19 0 0,0 0-20 0 0,0 13-32 0 0,-5 114 633 0 0,-28 147-383 0 0,22-177-528 0 0,7-79 48 0 0,4-17-12 0 0,0-1 27 0 0,0 0 10 0 0,0 0 11 0 0,0 0 10 0 0,0 0 5 0 0,0 0-9 0 0,0 0 8 0 0,0 0 22 0 0,0 0 9 0 0,0 0 12 0 0,0 0-1 0 0,0 0-23 0 0,0-15 401 0 0,2-6-468 0 0,1 0 1 0 0,1 0-1 0 0,1 0 0 0 0,1 1 1 0 0,0 0-1 0 0,2 0 0 0 0,8-16-84 0 0,2-8 89 0 0,-6 10-65 0 0,2 0 0 0 0,1 1 1 0 0,2 1-1 0 0,1 1 0 0 0,1 0 0 0 0,2 2 0 0 0,1 0 0 0 0,4-2-24 0 0,-21 26 3 0 0,-1 0-6 0 0,0 0 1 0 0,1 0-1 0 0,-1 1 0 0 0,1 0 0 0 0,0 0 1 0 0,0 0-1 0 0,1 0 0 0 0,-1 1 0 0 0,1 0 0 0 0,0 0 1 0 0,0 0-1 0 0,0 1 0 0 0,0 0 0 0 0,4-1 3 0 0,4 44 122 0 0,11 102 194 0 0,-14-118-208 0 0,-9-24-2983 0 0,-6-10-738 0 0,1 3-4680 0 0,1 3-3496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4569 0 0,'0'0'3757'0'0,"0"0"-1273"0"0,0 0-459 0 0,0 0-23 0 0,0 0-102 0 0,0 0-286 0 0,0 0-402 0 0,0 0-413 0 0,0 0-299 0 0,0 0-152 0 0,0 0-57 0 0,0 0 35 0 0,0 0 80 0 0,4-2 67 0 0,175-36 2691 0 0,30 30-2467 0 0,-209 9-681 0 0,0 1 11 0 0,0-1 14 0 0,0-1 0 0 0,0 0 27 0 0,0 0 15 0 0,0 0-8 0 0,0 0-3 0 0,0 0 0 0 0,0 0 0 0 0,0 0 9 0 0,0 0 34 0 0,-15-7 318 0 0,-70-52-2 0 0,28-14-283 0 0,49 57-542 0 0,-7-19 258 0 0,18 15-8199 0 0,1 16-3796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5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30 391 0 0 0,'0'0'731'0'0,"0"0"472"0"0,0 0 158 0 0,0 0-56 0 0,0 0-176 0 0,0 0-178 0 0,0 0-112 0 0,7 1 7464 0 0,21 2-6329 0 0,163-7 1100 0 0,153 1-852 0 0,-344 3-2212 0 0,0 0 4 0 0,0 0-2 0 0,0 0 8 0 0,0 0 2 0 0,0 0 20 0 0,0 0 0 0 0,0 0 4 0 0,0 0-1 0 0,0 0 10 0 0,0 0-10 0 0,0 0 22 0 0,0 0-18 0 0,0 0-20 0 0,0 0-6 0 0,0 0-23 0 0,0 0 23 0 0,0 0 2 0 0,0 0-1 0 0,0 0-1 0 0,0 0-3 0 0,0 0 8 0 0,0 0-3 0 0,0 0-2 0 0,0 0-7 0 0,0 0-6 0 0,0 0 0 0 0,0 0-20 0 0,0 0 1 0 0,0 0-7 0 0,0 0-36 0 0,-7 0-2364 0 0,1 0-6112 0 0,5 0-2497 0 0</inkml:trace>
  <inkml:trace contextRef="#ctx0" brushRef="#br0" timeOffset="502.769">17 579 2016 0 0,'0'0'1968'0'0,"0"0"-623"0"0,0 0-303 0 0,0 0 11 0 0,0 0 220 0 0,0 0 171 0 0,0 0 31 0 0,0 0-80 0 0,0 0-219 0 0,0 0-277 0 0,0 0-262 0 0,0 0-185 0 0,0 0-78 0 0,-3 0-2 0 0,-8 0 23 0 0,8 0-3 0 0,3 0-41 0 0,0 0-62 0 0,17 1 627 0 0,15 5-164 0 0,1-1 0 0 0,-1-2 0 0 0,1 0 0 0 0,0-3 0 0 0,24-2-752 0 0,8 1 482 0 0,183-7 189 0 0,-261 0-4002 0 0,9 3-917 0 0,1 0-3954 0 0,2 1-194 0 0</inkml:trace>
  <inkml:trace contextRef="#ctx0" brushRef="#br0" timeOffset="1374.397">333 178 1936 0 0,'0'0'2388'0'0,"0"0"-864"0"0,0 0-384 0 0,0 0-32 0 0,0 0 281 0 0,0 0 247 0 0,0 0 90 0 0,0 0-73 0 0,0 0-218 0 0,0 0-296 0 0,0 0-289 0 0,0 0-242 0 0,0 0-184 0 0,-9-5-97 0 0,-29-15-24 0 0,28 15-17 0 0,10 5-15 0 0,0 0-7 0 0,0 0-60 0 0,0 0-57 0 0,0 0-42 0 0,0 0-32 0 0,0 0-22 0 0,0 0-10 0 0,0 0-10 0 0,0 0-29 0 0,0 0 20 0 0,41 29 1085 0 0,127 71 448 0 0,-38-23-1196 0 0,-124-74-352 0 0,0 1 0 0 0,0-1 0 0 0,-1 1 0 0 0,1 0 0 0 0,-1 0 0 0 0,0 1 0 0 0,0-1 0 0 0,-1 1 0 0 0,1 0 0 0 0,-1 0 0 0 0,0 1 0 0 0,-1-1 0 0 0,1 1-7 0 0,-26 37 998 0 0,17-37-914 0 0,-246 244 207 0 0,143-155-97 0 0,91-74-1041 0 0,16-20-2217 0 0,4-1-1590 0 0,2 0-6758 0 0</inkml:trace>
  <inkml:trace contextRef="#ctx0" brushRef="#br0" timeOffset="2765.727">893 450 0 0 0,'0'0'986'0'0,"0"0"594"0"0,0 0 332 0 0,0 0 73 0 0,0 0-156 0 0,0 0-340 0 0,0 0-394 0 0,0 0-310 0 0,0 0-137 0 0,0 0-5 0 0,3-1 36 0 0,23-13 341 0 0,0-1 0 0 0,-1-1-1 0 0,0-2 1 0 0,-1 0 0 0 0,-2-2 0 0 0,0 0 0 0 0,0-1-1020 0 0,11-24 1104 0 0,-20 167 163 0 0,-11-64-1114 0 0,0 37 15 0 0,4 1 0 0 0,15 73-168 0 0,30 82 83 0 0,-37-224 801 0 0,-9-56-200 0 0,14-71-423 0 0,5 1 0 0 0,19-49-261 0 0,84-212 113 0 0,-66 172 15 0 0,-60 220-771 0 0,-1-13-4530 0 0,0-19-631 0 0,0 0-5731 0 0</inkml:trace>
  <inkml:trace contextRef="#ctx0" brushRef="#br0" timeOffset="3351.461">1569 586 0 0 0,'0'0'1364'0'0,"0"0"699"0"0,0 0-96 0 0,0 0-393 0 0,0 0-331 0 0,0 0-187 0 0,0 0-55 0 0,0 0 0 0 0,0 0 2 0 0,0 0-46 0 0,0 0-36 0 0,0 0-26 0 0,26 5 3523 0 0,95-2-247 0 0,69-26-2614 0 0,-84 20-1613 0 0,-126 8-5284 0 0,5 1-3695 0 0,8-2-1725 0 0</inkml:trace>
  <inkml:trace contextRef="#ctx0" brushRef="#br0" timeOffset="3638.189">1615 741 9826 0 0,'0'0'1666'0'0,"0"0"-590"0"0,0 0-312 0 0,0 0 99 0 0,0 0 232 0 0,0 0 108 0 0,0 0 5 0 0,0 0-76 0 0,0 0-95 0 0,0 0-65 0 0,0 0-108 0 0,0 0-149 0 0,0 0-132 0 0,23 1-79 0 0,73 4-88 0 0,163-33 461 0 0,-258 28-1079 0 0,35-1-1346 0 0,-24 0-2462 0 0,-3-1-4769 0 0,-3-1-1483 0 0</inkml:trace>
  <inkml:trace contextRef="#ctx0" brushRef="#br0" timeOffset="4416.314">2620 432 4833 0 0,'0'0'1732'0'0,"0"0"-601"0"0,0 0-292 0 0,0 0 67 0 0,0 0 261 0 0,0 0 176 0 0,0 0 21 0 0,0 0-144 0 0,0 0-272 0 0,0 0-248 0 0,0 0-205 0 0,0 0-132 0 0,0 0-67 0 0,-18 3-23 0 0,-57 14-13 0 0,71-16-227 0 0,0 0-1 0 0,0 0 1 0 0,0 1-1 0 0,1-1 0 0 0,-1 1 1 0 0,0 0-1 0 0,1 0 0 0 0,-1 0 1 0 0,1 1-1 0 0,0-1 1 0 0,0 1-1 0 0,0 0 0 0 0,0 0 1 0 0,0 0-1 0 0,0 0 0 0 0,1 0 1 0 0,-1 2-33 0 0,-6 6 64 0 0,4-5-63 0 0,0 0 1 0 0,-1 1-1 0 0,2 0 0 0 0,-1 0 0 0 0,1 0 0 0 0,0 0 1 0 0,1 1-1 0 0,0-1 0 0 0,0 1 0 0 0,0 0 0 0 0,1 0 1 0 0,0 0-1 0 0,1 0 0 0 0,0 0 0 0 0,0 1 0 0 0,1-1 1 0 0,0 0-1 0 0,0 0 0 0 0,1 3-1 0 0,2-7 55 0 0,0 0-1 0 0,1-1 1 0 0,-1 0 0 0 0,1 0-1 0 0,-1 0 1 0 0,1 0 0 0 0,0-1-1 0 0,0 1 1 0 0,0-1 0 0 0,1 0-1 0 0,-1 0 1 0 0,0-1 0 0 0,1 1-1 0 0,-1-1 1 0 0,1 0 0 0 0,0 0-1 0 0,-1-1 1 0 0,1 1 0 0 0,0-1 0 0 0,-1 0-1 0 0,1 0 1 0 0,0 0 0 0 0,-1-1-1 0 0,1 0 1 0 0,-1 0 0 0 0,1 0-1 0 0,0 0 1 0 0,-1-1 0 0 0,0 0-1 0 0,1 0 1 0 0,2-2-55 0 0,11-5 277 0 0,0-2 0 0 0,-1 0 0 0 0,-1-1 0 0 0,0-1-1 0 0,0 0 1 0 0,-2-1 0 0 0,1-1 0 0 0,4-8-277 0 0,0 3 77 0 0,0-2-1 0 0,-2 0 1 0 0,-1-2 0 0 0,-1 1 0 0 0,-1-2-1 0 0,-1 0 1 0 0,-1 0 0 0 0,-1-1-1 0 0,-1-1 1 0 0,-2 0 0 0 0,0 0-1 0 0,-2-1 1 0 0,-1 0 0 0 0,-1-2-77 0 0,-5 20-82 0 0,1 0 1 0 0,-2 0-1 0 0,1 0 1 0 0,-1 0-1 0 0,-1 0 1 0 0,0 1 0 0 0,0-1-1 0 0,-1 1 1 0 0,0 0-1 0 0,0 0 1 0 0,-1 0-1 0 0,-5-5 82 0 0,8 10-62 0 0,-1 0 0 0 0,0 0 0 0 0,1 0 0 0 0,-2 0-1 0 0,1 1 1 0 0,0 0 0 0 0,-1-1 0 0 0,1 1 0 0 0,-1 1-1 0 0,0-1 1 0 0,0 0 0 0 0,0 1 0 0 0,-1 0 0 0 0,1 0-1 0 0,0 0 1 0 0,-1 1 0 0 0,1-1 0 0 0,-1 1 0 0 0,0 0-1 0 0,1 0 1 0 0,-1 1 0 0 0,0-1 0 0 0,0 1 0 0 0,1 0-1 0 0,-1 0 1 0 0,0 1 0 0 0,-3 0 62 0 0,3 1-7 0 0,0 1-1 0 0,0-1 1 0 0,0 1-1 0 0,1 0 1 0 0,-1 0-1 0 0,1 0 1 0 0,0 1-1 0 0,0-1 1 0 0,0 1-1 0 0,0 0 1 0 0,1 1-1 0 0,-1-1 1 0 0,1 0-1 0 0,0 1 1 0 0,1 0-1 0 0,-1-1 0 0 0,1 1 1 0 0,0 0-1 0 0,0 1 1 0 0,0-1-1 0 0,1 0 1 0 0,0 0-1 0 0,0 1 1 0 0,0-1-1 0 0,1 0 1 0 0,-1 1-1 0 0,2 4 8 0 0,13 75 463 0 0,96 125 1388 0 0,-103-201-1773 0 0,0 0-1 0 0,1 0 0 0 0,0 0 1 0 0,0-1-1 0 0,1-1 0 0 0,0 1 1 0 0,0-1-1 0 0,1-1 0 0 0,0 0 1 0 0,0 0-1 0 0,0-1 0 0 0,4 1-77 0 0,15 13 60 0 0,-26-18-1495 0 0,-4-6-12768 0 0,1 2 5907 0 0</inkml:trace>
  <inkml:trace contextRef="#ctx0" brushRef="#br0" timeOffset="5005.107">3336 244 4057 0 0,'0'0'1719'0'0,"0"0"-344"0"0,0 0 16 0 0,0 0 257 0 0,0 0 191 0 0,0 0-37 0 0,0 0-288 0 0,0 0-409 0 0,0 0-329 0 0,0 0-178 0 0,0 0-110 0 0,0 0-37 0 0,0 0-17 0 0,-5-10-35 0 0,-17-30-47 0 0,21 39-315 0 0,0-1 0 0 0,0 1 0 0 0,0 0 1 0 0,0-1-1 0 0,0 1 0 0 0,-1 0 0 0 0,1 0 0 0 0,-1 0 0 0 0,1 0 0 0 0,0 0 0 0 0,-1 0 0 0 0,0 0 0 0 0,1 1 0 0 0,-1-1 0 0 0,1 1 0 0 0,-1-1 0 0 0,0 1 0 0 0,0-1 0 0 0,1 1 0 0 0,-1 0 1 0 0,0 0-1 0 0,1 0 0 0 0,-1 0 0 0 0,0 0 0 0 0,0 0 0 0 0,1 0 0 0 0,-1 1 0 0 0,-1-1-37 0 0,-4 1 85 0 0,-48 9 57 0 0,-9 23-101 0 0,43-13-68 0 0,20-19 25 0 0,0 1 0 0 0,-1-1 0 0 0,1 1-1 0 0,0-1 1 0 0,0 1 0 0 0,0-1 0 0 0,0 1 0 0 0,1-1 0 0 0,-1 1-1 0 0,0 0 1 0 0,1-1 0 0 0,-1 1 0 0 0,1 0 0 0 0,-1 0 0 0 0,1-1 0 0 0,0 1-1 0 0,0 0 1 0 0,0 0 0 0 0,0 0 0 0 0,0 0 0 0 0,0-1 0 0 0,0 1-1 0 0,1 0 1 0 0,-1 0 0 0 0,0-1 0 0 0,1 1 0 0 0,0 0 0 0 0,-1 0 0 0 0,2 0 2 0 0,6 9 48 0 0,2-1 0 0 0,-1 1 1 0 0,1-2-1 0 0,1 1 1 0 0,0-1-1 0 0,0-1 1 0 0,1 0-1 0 0,3 1-48 0 0,-5-3 62 0 0,-5-3-25 0 0,-1 0 1 0 0,1 0-1 0 0,-1 0 1 0 0,1 0-1 0 0,-1 1 1 0 0,0-1-1 0 0,0 1 1 0 0,-1 0-1 0 0,1 0 0 0 0,-1 1 1 0 0,0-1-1 0 0,0 1 1 0 0,0-1-1 0 0,-1 1 1 0 0,0 0-1 0 0,0 0 1 0 0,0 0-1 0 0,0 0 1 0 0,-1 1-1 0 0,0-1 0 0 0,0 0 1 0 0,0 1-1 0 0,-1-1 1 0 0,0 3-38 0 0,0-3 52 0 0,0 0-1 0 0,0 1 1 0 0,-1-1 0 0 0,0 0 0 0 0,0 0-1 0 0,0 0 1 0 0,-1 0 0 0 0,0 0 0 0 0,1 0-1 0 0,-2 0 1 0 0,1 0 0 0 0,-1-1 0 0 0,1 1-1 0 0,-1-1 1 0 0,-1 0 0 0 0,1 0 0 0 0,-1 0-1 0 0,1 0 1 0 0,-1-1 0 0 0,0 1 0 0 0,-4 1-52 0 0,2 0 22 0 0,0-2 0 0 0,0 1 1 0 0,0-1-1 0 0,-1 0 0 0 0,1 0 0 0 0,-1-1 1 0 0,0 0-1 0 0,0 0 0 0 0,0 0 0 0 0,0-1 1 0 0,0 0-1 0 0,0 0 0 0 0,0-1 1 0 0,0 0-1 0 0,0 0 0 0 0,0-1 0 0 0,-4-1-22 0 0,6 1-60 0 0,1-1-1 0 0,-1 0 0 0 0,1 0 0 0 0,-1 0 0 0 0,1 0 1 0 0,0-1-1 0 0,0 0 0 0 0,0 0 0 0 0,0 0 0 0 0,0 0 0 0 0,1-1 1 0 0,-1 1-1 0 0,1-1 0 0 0,0 0 0 0 0,0 0 0 0 0,1 0 1 0 0,-1 0-1 0 0,1-1 0 0 0,-2-3 61 0 0,-11-16-6926 0 0,13 23-4234 0 0</inkml:trace>
  <inkml:trace contextRef="#ctx0" brushRef="#br0" timeOffset="5384.111">2230 863 1152 0 0,'0'0'2655'0'0,"0"0"-478"0"0,0 0-355 0 0,0 0-134 0 0,0 0 7 0 0,38 2 47 0 0,124 8-17 0 0,157-8 3986 0 0,195-31-4009 0 0,-291 21-2771 0 0,-192 14-549 0 0,-22 3-5928 0 0,-8-5-2978 0 0</inkml:trace>
  <inkml:trace contextRef="#ctx0" brushRef="#br0" timeOffset="6247.619">2710 1194 6009 0 0,'0'0'1739'0'0,"0"0"-388"0"0,0 0-116 0 0,0 0 142 0 0,0 0 100 0 0,0 0 53 0 0,0 0-157 0 0,0 0-294 0 0,0 0-262 0 0,0 0-244 0 0,0 0-204 0 0,0 0-122 0 0,-31 10-78 0 0,-96 35-47 0 0,78-16 85 0 0,45-21-149 0 0,0-3-28 0 0,1 0-1 0 0,-1 0 1 0 0,1 0-1 0 0,1 1 1 0 0,-1-1 0 0 0,1 1-1 0 0,0-1 1 0 0,0 1-1 0 0,1 0 1 0 0,0 0-1 0 0,0 0 1 0 0,0 0-1 0 0,0 0 1 0 0,1 0 0 0 0,0 0-1 0 0,1 0 1 0 0,-1 0-1 0 0,1 0 1 0 0,0 0-1 0 0,1 0 1 0 0,-1-1-1 0 0,1 1 1 0 0,0 0-1 0 0,1-1 1 0 0,1 4-30 0 0,0-2 68 0 0,1-1-1 0 0,0 0 1 0 0,1 1-1 0 0,-1-2 1 0 0,1 1 0 0 0,1-1-1 0 0,-1 0 1 0 0,1 0-1 0 0,-1-1 1 0 0,1 1 0 0 0,0-2-1 0 0,1 1 1 0 0,-1-1-1 0 0,1 0 1 0 0,0 0 0 0 0,-1-1-1 0 0,1 0 1 0 0,0-1-1 0 0,0 0 1 0 0,0 0 0 0 0,1 0-1 0 0,-1-1 1 0 0,0-1-1 0 0,0 1 1 0 0,0-1 0 0 0,0 0-1 0 0,0-1 1 0 0,0 0-1 0 0,0 0 1 0 0,-1-1 0 0 0,1 0-1 0 0,-1-1 1 0 0,1 1-1 0 0,-1-1 1 0 0,5-4-68 0 0,102-100 997 0 0,-45-2-691 0 0,-56 82-330 0 0,-1-1 1 0 0,-1 0-1 0 0,-1-1 1 0 0,-1 0-1 0 0,-2-1 1 0 0,-2 1-1 0 0,0-1 1 0 0,-1-24 23 0 0,-4 43-44 0 0,1 5 13 0 0,0 0-1 0 0,-1 0 1 0 0,0 0 0 0 0,0 0-1 0 0,0 0 1 0 0,-1 0-1 0 0,0 0 1 0 0,-1 0 0 0 0,0 1-1 0 0,0-1 1 0 0,0 0-1 0 0,-1 1 1 0 0,0 0 0 0 0,0-1-1 0 0,0 1 1 0 0,-1 0-1 0 0,0 1 1 0 0,0-1 0 0 0,-1 0 31 0 0,2 4-24 0 0,0 0 0 0 0,0 1 0 0 0,-1-1-1 0 0,1 1 1 0 0,0 0 0 0 0,0 0 0 0 0,-1 0 0 0 0,1 1 0 0 0,-1-1 0 0 0,1 1 0 0 0,-1 0 0 0 0,1 0 0 0 0,-1 0 0 0 0,1 0 0 0 0,-1 1 0 0 0,1-1 0 0 0,0 1 0 0 0,-1 0 0 0 0,1 0 0 0 0,0 0 0 0 0,-1 0 0 0 0,1 1 0 0 0,0-1 0 0 0,0 1 0 0 0,0 0-1 0 0,0 0 1 0 0,1 0 0 0 0,-1 0 0 0 0,0 0 0 0 0,1 1 0 0 0,-1-1 0 0 0,1 1 0 0 0,0 0 0 0 0,0-1 0 0 0,0 2 24 0 0,-7 6-16 0 0,0 1-1 0 0,1 1 1 0 0,0 0-1 0 0,1 0 1 0 0,0 0-1 0 0,1 1 1 0 0,1 0-1 0 0,0 0 0 0 0,0 1 1 0 0,1-1-1 0 0,1 1 1 0 0,1 0-1 0 0,-1 9 17 0 0,1-11 17 0 0,2-1 0 0 0,0 1-1 0 0,0-1 1 0 0,1 1 0 0 0,0-1-1 0 0,1 1 1 0 0,0-1-1 0 0,1 1 1 0 0,0-1 0 0 0,1 0-1 0 0,1-1 1 0 0,-1 1-1 0 0,6 8-16 0 0,128 172 765 0 0,-119-109-955 0 0,-17-81 5 0 0,-1-1 1 0 0,1 1-1 0 0,0-1 0 0 0,0 1 0 0 0,0-1 1 0 0,0 0-1 0 0,0 1 0 0 0,0-1 0 0 0,0 0 0 0 0,-1 0 1 0 0,1-1-1 0 0,0 1 0 0 0,0 0 0 0 0,0 0 1 0 0,0-1-1 0 0,0 0 0 0 0,0 1 0 0 0,-1-1 0 0 0,1 0 1 0 0,0 0-1 0 0,0 0 0 0 0,-1 0 0 0 0,1 0 1 0 0,-1 0-1 0 0,1 0 0 0 0,-1 0 0 0 0,1-1 0 0 0,-1 1 1 0 0,0-1-1 0 0,1 0 185 0 0,3-2-2002 0 0,5-2-3884 0 0,-4 1-3729 0 0</inkml:trace>
  <inkml:trace contextRef="#ctx0" brushRef="#br0" timeOffset="6701.835">3362 958 6641 0 0,'0'0'2668'0'0,"0"0"-1383"0"0,0 0-346 0 0,0 0 277 0 0,0 0 319 0 0,0 0 122 0 0,0 0-200 0 0,0 0-391 0 0,0 0-411 0 0,0 0-254 0 0,0 0-163 0 0,0 0-92 0 0,0 0-34 0 0,-15 33-17 0 0,-46 103 1 0 0,43-72 89 0 0,-4 65 354 0 0,21-124-515 0 0,-1-2-4 0 0,1 1 0 0 0,-1 0 1 0 0,1-1-1 0 0,0 1 1 0 0,0 0-1 0 0,0 0 1 0 0,1 0-1 0 0,-1 0 0 0 0,1 0 1 0 0,0 0-1 0 0,0 0 1 0 0,0 0-1 0 0,1 0 1 0 0,0 0-1 0 0,-1 0 0 0 0,1 0 1 0 0,1 0-1 0 0,-1-1 1 0 0,0 1-1 0 0,1 0 1 0 0,0-1-1 0 0,0 1 0 0 0,0-1 1 0 0,0 1-1 0 0,0-1 1 0 0,1 0-1 0 0,0 0 1 0 0,-1 0-1 0 0,1-1 0 0 0,0 1 1 0 0,1 0-1 0 0,-1-1 1 0 0,0 0-1 0 0,1 0 1 0 0,-1 0-1 0 0,4 1-20 0 0,8 0 403 0 0,1 0 0 0 0,0-2 0 0 0,0 0 0 0 0,0 0 0 0 0,0-2 0 0 0,0 0 1 0 0,0 0-1 0 0,10-4-403 0 0,-3-11-2065 0 0,-22 7-2504 0 0,-5-2-3398 0 0,2 10-2347 0 0</inkml:trace>
  <inkml:trace contextRef="#ctx0" brushRef="#br0" timeOffset="7048.609">3082 1201 3121 0 0,'0'0'3063'0'0,"0"0"-1045"0"0,0 0-426 0 0,0 0 51 0 0,0 0 169 0 0,0 0 76 0 0,0 0-116 0 0,0 0-309 0 0,0 0-399 0 0,0 0-333 0 0,0 0-226 0 0,0 0-123 0 0,-6 0-45 0 0,-12 2 122 0 0,33-4 1052 0 0,173-6 1279 0 0,-19-14-2073 0 0,-111 8-1074 0 0,-37 4-2480 0 0,-19 6-5780 0 0,0 3-3207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5761 0 0,'0'0'2286'0'0,"0"0"-495"0"0,0 0-247 0 0,0 0 22 0 0,0 0 26 0 0,0 0-143 0 0,0 0-346 0 0,0 0-405 0 0,0 0-317 0 0,0 0-197 0 0,0 0-55 0 0,0 0 74 0 0,0 0 111 0 0,2 5 108 0 0,8 28 29 0 0,-1 0 1 0 0,-2 1 0 0 0,-1 0-1 0 0,-2 0 1 0 0,-1 0 0 0 0,-2 9-452 0 0,-1-32 38 0 0,2 9 13 0 0,-2 0-1 0 0,0 0 0 0 0,-1-1 0 0 0,-1 1 0 0 0,-1-1 1 0 0,0 1-1 0 0,-2-1 0 0 0,0 0 0 0 0,-1 0 0 0 0,-1-1 1 0 0,-8 15-51 0 0,7-14 68 0 0,8-19-32 0 0,0 0 34 0 0,0 0 44 0 0,0 0 64 0 0,0 0 30 0 0,0-12 951 0 0,16-102-461 0 0,-2 66-607 0 0,2 0 1 0 0,2 1-1 0 0,2 2 1 0 0,2 0-1 0 0,2 1 1 0 0,1 1-1 0 0,3 1 1 0 0,1 2-1 0 0,3 0 1 0 0,33-32-92 0 0,-59 66 8 0 0,0-1 1 0 0,0 1 0 0 0,0 0 0 0 0,1 1-1 0 0,0 0 1 0 0,0 0 0 0 0,1 0 0 0 0,-1 1-1 0 0,1 0 1 0 0,0 1 0 0 0,0 0 0 0 0,0 0-1 0 0,0 0 1 0 0,1 1 0 0 0,-1 0 0 0 0,3 1-9 0 0,-8 2 11 0 0,0 2 0 0 0,0-1 1 0 0,0 0-1 0 0,0 1 0 0 0,-1-1 0 0 0,1 1 1 0 0,-1 0-1 0 0,0-1 0 0 0,0 1 1 0 0,0 0-1 0 0,0 0 0 0 0,0 1 1 0 0,-1-1-1 0 0,0 0 0 0 0,1 1 1 0 0,-1-1-1 0 0,0 1 0 0 0,-1-1 1 0 0,1 1-1 0 0,-1-1 0 0 0,1 1 0 0 0,-1-1 1 0 0,0 1-1 0 0,0 0 0 0 0,-1-1 1 0 0,1 1-1 0 0,-1 1-11 0 0,-10 119 333 0 0,11-83-503 0 0,0-40 56 0 0,0-1-68 0 0,0 0-74 0 0,0 0-74 0 0,0 0-81 0 0,0 0-106 0 0,0 0-162 0 0,4-22-7223 0 0,-3 18 1887 0 0,-1-4-4357 0 0</inkml:trace>
  <inkml:trace contextRef="#ctx0" brushRef="#br0" timeOffset="1122.38">699 262 5057 0 0,'0'0'2877'0'0,"0"0"-1218"0"0,0 0-446 0 0,0 0 157 0 0,0 0 154 0 0,0 0-49 0 0,0 0-280 0 0,0 0-369 0 0,0 0-310 0 0,0 0-137 0 0,0 0-18 0 0,0 0 50 0 0,0 0 90 0 0,-1 3 53 0 0,-24 52 1933 0 0,103-131-16 0 0,-91 87-776 0 0,13-7-5150 0 0,5-5-3173 0 0,-4 1 2932 0 0,1 0-8376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0,'0'0'332'0'0,"0"0"212"0"0,0 0 79 0 0,0 0 61 0 0,0 0 82 0 0,0 0 66 0 0,0 0 28 0 0,0 0 4 0 0,0 0 15 0 0,0 0 76 0 0,1 2 7412 0 0,3 3-4034 0 0,20 24-2537 0 0,-15-25-1593 0 0,0-1 0 0 0,0 1 0 0 0,0-1 0 0 0,0-1 0 0 0,0 0-1 0 0,1 0 1 0 0,-1-1 0 0 0,1 0 0 0 0,-1-1 0 0 0,1 0 0 0 0,0 0-1 0 0,5-2-202 0 0,13 1 299 0 0,195-13 854 0 0,-189 14-1050 0 0,-34 0-87 0 0,0 0 12 0 0,0 0-1 0 0,-9-5-2373 0 0,-1-2-1880 0 0,0 4-5402 0 0,6 3-67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1952 0 0,'0'0'2178'0'0,"0"0"-29"0"0,0 0-30 0 0,0 0-83 0 0,0 0-193 0 0,0 0-305 0 0,0 0-356 0 0,0 0-350 0 0,0 0-232 0 0,0 0-81 0 0,0 0 62 0 0,0 0 78 0 0,0 0 45 0 0,6 2-6 0 0,92 26 3230 0 0,106-14-2399 0 0,-153-26-2714 0 0,-32 1-5864 0 0,-12 4-4603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2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65 336 288 0 0,'0'0'2475'0'0,"0"0"-705"0"0,0 0-192 0 0,0 0 110 0 0,0 0 27 0 0,0 0-132 0 0,0 0-260 0 0,0 0-364 0 0,0 0-248 0 0,0 0-123 0 0,0 0-64 0 0,0 0 16 0 0,0 0 12 0 0,-3 12-26 0 0,-12 93 743 0 0,-23 255 802 0 0,29-311-25 0 0,11-87-1814 0 0,1 0 0 0 0,1 0-1 0 0,2 0 1 0 0,2 1 0 0 0,12-32-232 0 0,9-17 100 0 0,5 1 0 0 0,3 2 0 0 0,34-52-100 0 0,-9 43 132 0 0,-61 91-131 0 0,1 1 1 0 0,-1 0-1 0 0,0 0 0 0 0,0 0 1 0 0,0 0-1 0 0,1 1 0 0 0,-1-1 1 0 0,0 0-1 0 0,0 0 0 0 0,0 1 1 0 0,0-1-1 0 0,1 1 0 0 0,-1-1 1 0 0,0 1-1 0 0,0-1 0 0 0,0 1 1 0 0,0 0-1 0 0,0-1 0 0 0,0 1 1 0 0,0 0-1 0 0,0 0 0 0 0,-1 0 1 0 0,1 0-1 0 0,0 0 0 0 0,0 0 1 0 0,-1 0-1 0 0,1 0 0 0 0,-1 0 1 0 0,1 0-1 0 0,-1 0 0 0 0,1 0 1 0 0,-1 0-1 0 0,0 1 0 0 0,1-1 1 0 0,-1 0-1 0 0,0 0 0 0 0,0 0 1 0 0,0 1-1 0 0,0-1 0 0 0,0 0 1 0 0,0 0-1 0 0,0 0 0 0 0,0 1-1 0 0,18 140 71 0 0,3-95-1623 0 0,-9-32-4832 0 0,-8-14-4892 0 0</inkml:trace>
  <inkml:trace contextRef="#ctx0" brushRef="#br0" timeOffset="728.918">326 726 4257 0 0,'0'0'2971'0'0,"0"0"-1006"0"0,0 0-462 0 0,0 0-58 0 0,0 0-114 0 0,0 0-217 0 0,0 0-309 0 0,0 0-243 0 0,0 0-85 0 0,0 0 14 0 0,0 0 49 0 0,0 0-25 0 0,0 0-66 0 0,3 12-63 0 0,11 92 570 0 0,3-37-391 0 0,-17-66-536 0 0,0 0-1 0 0,0 1 0 0 0,0-1 0 0 0,1 0 1 0 0,-1 0-1 0 0,1 0 0 0 0,-1 0 1 0 0,1 0-1 0 0,-1 0 0 0 0,1-1 0 0 0,-1 1 1 0 0,1 0-1 0 0,0 0 0 0 0,-1 0 1 0 0,1 0-1 0 0,0-1 0 0 0,0 1 0 0 0,0 0 1 0 0,0-1-1 0 0,-1 1 0 0 0,1-1 1 0 0,0 1-1 0 0,0-1 0 0 0,0 1 0 0 0,0-1 1 0 0,0 0-1 0 0,0 1 0 0 0,1-1 0 0 0,-1 0 1 0 0,0 0-1 0 0,0 0 0 0 0,0 0 1 0 0,0 0-1 0 0,0 0 0 0 0,0 0 0 0 0,0 0 1 0 0,0 0-1 0 0,0 0 0 0 0,0-1 1 0 0,0 1-1 0 0,0 0 0 0 0,0-1 0 0 0,0 1 1 0 0,0-1-1 0 0,0 1 0 0 0,1-1-28 0 0,37-30 1313 0 0,71-124-503 0 0,-85 133-1005 0 0,-17 97 221 0 0,-3 1 0 0 0,-3-1 1 0 0,-5 17-27 0 0,2 17-26 0 0,-2-75-38 0 0,-1 0 0 0 0,-2-1 0 0 0,-1 1 0 0 0,-2-1-1 0 0,-1 0 1 0 0,-1-1 0 0 0,-4 3 64 0 0,14-31-2 0 0,0-1-1 0 0,-1 1 1 0 0,0-1-1 0 0,0 0 1 0 0,0 0 0 0 0,0 0-1 0 0,0 0 1 0 0,-1 0 0 0 0,1 0-1 0 0,-1-1 1 0 0,0 1 0 0 0,0-1-1 0 0,0 0 1 0 0,0 0-1 0 0,0 0 1 0 0,0 0 0 0 0,-1 0-1 0 0,1-1 1 0 0,-1 1 0 0 0,1-1-1 0 0,-1 0 1 0 0,1 0 0 0 0,-1-1-1 0 0,0 1 1 0 0,1-1-1 0 0,-1 1 1 0 0,0-1 0 0 0,0 0-1 0 0,1-1 1 0 0,-1 1 0 0 0,-2-1 2 0 0,1-2 4 0 0,1 0 0 0 0,0 0 0 0 0,1 0 0 0 0,-1 0 0 0 0,0-1 1 0 0,1 1-1 0 0,0-1 0 0 0,0 0 0 0 0,0 0 0 0 0,0 0 0 0 0,1-1 0 0 0,0 1 1 0 0,-1-1-1 0 0,2 1 0 0 0,-1-1 0 0 0,0 0 0 0 0,1 0 0 0 0,0 1 1 0 0,0-1-1 0 0,0 0 0 0 0,1 0 0 0 0,0 0 0 0 0,0 0 0 0 0,0 0 0 0 0,1 0 1 0 0,0-3-5 0 0,-1-14-3 0 0,2 1 0 0 0,0 0 1 0 0,1 0-1 0 0,2 0 0 0 0,0 0 1 0 0,1 0-1 0 0,0 1 0 0 0,2 0 1 0 0,1 1-1 0 0,0 0 0 0 0,2 0 1 0 0,0 1-1 0 0,2-2 3 0 0,17-21-125 0 0,-2 1-2697 0 0,-11 11-7903 0 0,-13 21 1232 0 0</inkml:trace>
  <inkml:trace contextRef="#ctx0" brushRef="#br0" timeOffset="1248.696">707 104 2729 0 0,'0'0'3515'0'0,"0"0"-1029"0"0,0 0-570 0 0,0 0-137 0 0,0 0-76 0 0,0 0-153 0 0,0 0-220 0 0,0 0-259 0 0,0 0-263 0 0,0 0-213 0 0,0 0-123 0 0,0 0-66 0 0,2-5-30 0 0,-1 2-295 0 0,1 0-1 0 0,0 0 0 0 0,-1 0 0 0 0,1 0 0 0 0,1 0 0 0 0,-1 1 0 0 0,0-1 0 0 0,1 1 0 0 0,-1-1 0 0 0,1 1 0 0 0,-1 0 0 0 0,1 0 1 0 0,0 0-1 0 0,0 1 0 0 0,0-1 0 0 0,0 1 0 0 0,0-1 0 0 0,1 1 0 0 0,-1 0-80 0 0,17-8 205 0 0,0 0 0 0 0,0 1 0 0 0,1 1 0 0 0,0 2 0 0 0,0 0 1 0 0,1 0-1 0 0,-1 2 0 0 0,1 1 0 0 0,19 1-205 0 0,-40 41 135 0 0,-84 59 122 0 0,73-90-242 0 0,-2 3 3 0 0,-1-1-1 0 0,1 1 0 0 0,1 1 1 0 0,0 0-1 0 0,1 1 1 0 0,1 0-1 0 0,0 1 1 0 0,0 1-18 0 0,8-15 1 0 0,1 0 0 0 0,0 0 0 0 0,-1 0 0 0 0,1 0-1 0 0,0 0 1 0 0,-1 0 0 0 0,1 0 0 0 0,0 0 0 0 0,0 0 0 0 0,0 0 0 0 0,0 1 0 0 0,0-1 0 0 0,0 0 0 0 0,1 0 0 0 0,-1 0 0 0 0,0 0 0 0 0,0 0 0 0 0,1 0 0 0 0,-1 0 0 0 0,1 0 0 0 0,-1 0 0 0 0,1 0 0 0 0,-1 0 0 0 0,1 0 0 0 0,-1 0 0 0 0,1 0 0 0 0,0-1 0 0 0,0 1 0 0 0,-1 0 0 0 0,1 0 0 0 0,0-1 0 0 0,0 1 0 0 0,0 0 0 0 0,0-1 0 0 0,0 1 0 0 0,0-1 0 0 0,0 1 0 0 0,0-1 0 0 0,0 0 0 0 0,0 1 0 0 0,0-1 0 0 0,0 0 0 0 0,0 0 0 0 0,1 0-1 0 0,56 5 267 0 0,-51-5-220 0 0,108-14 457 0 0,-108 13 381 0 0,-5 1-2880 0 0,1 0-9700 0 0,0 0-268 0 0</inkml:trace>
  <inkml:trace contextRef="#ctx0" brushRef="#br0" timeOffset="1579.223">1074 545 9866 0 0,'0'0'940'0'0,"0"0"-333"0"0,0 0 124 0 0,0 0 381 0 0,0 0 235 0 0,0 0 49 0 0,0 0-109 0 0,0 0-201 0 0,0 0-190 0 0,0 0-146 0 0,0 0-117 0 0,0 0-97 0 0,0 0-65 0 0,35 8-67 0 0,111 21-75 0 0,-26-21 301 0 0,-14-8-205 0 0,-84 0-5125 0 0,1 0-5071 0 0,-24 0 796 0 0</inkml:trace>
  <inkml:trace contextRef="#ctx0" brushRef="#br0" timeOffset="1851.713">1335 339 6193 0 0,'0'0'2904'0'0,"0"0"-1181"0"0,0 0-334 0 0,0 0 184 0 0,0 0 112 0 0,0 0-55 0 0,0 0-230 0 0,0 0-283 0 0,0 0-243 0 0,-3 32-204 0 0,-12 101-153 0 0,-17 45 421 0 0,1 16-1529 0 0,28-176-35 0 0,0 5-1208 0 0,2-9-7838 0 0,1-13-218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3561 0 0,'0'0'1567'0'0,"0"0"-426"0"0,0 0 97 0 0,0 0 481 0 0,0 0 357 0 0,0 0 28 0 0,0 0-289 0 0,0 0-432 0 0,0 0-374 0 0,0 0-239 0 0,0 0-141 0 0,0 0-97 0 0,0 0-73 0 0,7 0 617 0 0,13 508 1442 0 0,-23-416-2335 0 0,-21-144 1604 0 0,23 27-1771 0 0,1-1 1 0 0,2 1 0 0 0,0-1-1 0 0,2 1 1 0 0,1 0 0 0 0,1 0-1 0 0,1 1 1 0 0,1-1-1 0 0,1 1 1 0 0,12-21-17 0 0,-16 32 1 0 0,17-34 12 0 0,2 2 1 0 0,2 1 0 0 0,1 0 0 0 0,18-17-14 0 0,6-11-31 0 0,13-14 92 0 0,-63 171 4 0 0,1-72-77 0 0,1-1 0 0 0,1 1 0 0 0,0-1-1 0 0,0 0 1 0 0,1 0 0 0 0,1 0 0 0 0,0 0-1 0 0,1-1 1 0 0,0 0 0 0 0,0-1 0 0 0,1 0 0 0 0,2 2 11 0 0,-6-9 49 0 0,-3-3-4827 0 0,0 0-5118 0 0,-1-3-1212 0 0</inkml:trace>
  <inkml:trace contextRef="#ctx0" brushRef="#br0" timeOffset="424.662">472 675 8538 0 0,'0'0'2402'0'0,"0"0"-411"0"0,0 0-243 0 0,0 0-144 0 0,0 0-191 0 0,0 0-249 0 0,0 0-241 0 0,0 0-218 0 0,0 0-167 0 0,0 0-115 0 0,0 0-74 0 0,0 0-45 0 0,-12 19-39 0 0,-37 63-35 0 0,13-2 423 0 0,34-75-621 0 0,-3 10-21 0 0,0 0 1 0 0,-2 0-1 0 0,0-1 1 0 0,0 0 0 0 0,-2 0-1 0 0,1-1 1 0 0,-2 0-1 0 0,-4 4-11 0 0,13-16-176 0 0,1-1-1 0 0,-1 0 1 0 0,1 1-1 0 0,-1-1 1 0 0,0 0-1 0 0,1 0 1 0 0,-1 0-1 0 0,0 1 0 0 0,1-1 1 0 0,-1 0-1 0 0,0 0 1 0 0,1 0-1 0 0,-1 0 1 0 0,0 0-1 0 0,1 0 1 0 0,-1 0-1 0 0,0 0 1 0 0,1-1-1 0 0,-1 1 1 0 0,0 0-1 0 0,1 0 1 0 0,-1 0-1 0 0,1-1 0 0 0,-1 1 1 0 0,0 0-1 0 0,1-1 1 0 0,-1 1-1 0 0,1 0 1 0 0,-1-1-1 0 0,1 1 1 0 0,-1-1-1 0 0,1 1 1 0 0,0-1-1 0 0,-1 1 1 0 0,1-1-1 0 0,-1 1 0 0 0,1-1 1 0 0,0 0-1 0 0,-1 1 1 0 0,1-1-1 0 0,0 1 1 0 0,0-1-1 0 0,0 0 1 0 0,-1 1-1 0 0,1-1 1 0 0,0 0-1 0 0,0 1 1 0 0,0-1-1 0 0,0 0 0 0 0,0 1 1 0 0,0-1-1 0 0,0 0 1 0 0,0 1-1 0 0,1-1 1 0 0,-1 0-1 0 0,0 1 1 0 0,0-1 176 0 0,-3-24-10510 0 0,3 20 7708 0 0</inkml:trace>
  <inkml:trace contextRef="#ctx0" brushRef="#br0" timeOffset="693.083">284 627 0 0 0,'0'0'1654'0'0,"0"0"579"0"0,0 0 65 0 0,0 0-101 0 0,0 0-123 0 0,0 0-185 0 0,0 0-318 0 0,0 0-372 0 0,0 0-363 0 0,0 0-259 0 0,0 0-132 0 0,0 0-33 0 0,0 0 56 0 0,1 4 52 0 0,3 10-155 0 0,1 0 0 0 0,0 1 0 0 0,0-1 0 0 0,2-1 0 0 0,0 1 1 0 0,0-1-1 0 0,1-1 0 0 0,1 1 0 0 0,0-1 0 0 0,1-1 0 0 0,1 2-365 0 0,4 2 164 0 0,-1 0 1 0 0,0 1-1 0 0,-2 1 0 0 0,0 0 1 0 0,0 1-1 0 0,-2 0 1 0 0,0 2-165 0 0,-7-1 181 0 0,-2-11-3144 0 0,0-17-9004 0 0,-1 6 3176 0 0</inkml:trace>
  <inkml:trace contextRef="#ctx0" brushRef="#br0" timeOffset="1225.885">638 60 3009 0 0,'0'0'4143'0'0,"0"0"-1694"0"0,0 0-628 0 0,0 0-30 0 0,0 0-109 0 0,0 0-222 0 0,0 0-337 0 0,0 0-410 0 0,0 0-276 0 0,0 0-102 0 0,0 0 30 0 0,0 0 99 0 0,0 0 68 0 0,12-6 4 0 0,13-4-96 0 0,1 0-1 0 0,0 2 0 0 0,0 0 0 0 0,1 2 0 0 0,-1 1 1 0 0,28-1-440 0 0,-53 6 13 0 0,0 0 0 0 0,0 0 0 0 0,0 0 0 0 0,0 0 0 0 0,0 0 0 0 0,0 0 0 0 0,0 0 0 0 0,0 0 0 0 0,0 1 0 0 0,0-1 0 0 0,0 1 0 0 0,0-1 0 0 0,0 0 0 0 0,0 1 0 0 0,0-1 0 0 0,0 1 0 0 0,0 0 0 0 0,0-1 0 0 0,0 1 0 0 0,0 0 0 0 0,-1 0 0 0 0,1-1 0 0 0,0 1 0 0 0,-1 0 0 0 0,1 0 0 0 0,0 0 0 0 0,-1 0 0 0 0,1 0 0 0 0,-1 0 0 0 0,1 0 0 0 0,-1 0 0 0 0,0 0 1 0 0,1 0-1 0 0,-1 0 0 0 0,0 0 0 0 0,0 0 0 0 0,0 0 0 0 0,0 1 0 0 0,0-1 0 0 0,0 0 0 0 0,0 0 0 0 0,0 0 0 0 0,0 0 0 0 0,-1 0 0 0 0,1 0 0 0 0,0 0 0 0 0,-1 0-13 0 0,-1 9 71 0 0,0-1 0 0 0,0 1-1 0 0,-2-1 1 0 0,1 0 0 0 0,-1 0 0 0 0,0 0 0 0 0,-1 0 0 0 0,0-1 0 0 0,0 0 0 0 0,-1 0-1 0 0,0 0 1 0 0,0-1 0 0 0,-1 1-71 0 0,-12 17 119 0 0,-13 32 106 0 0,31-56-217 0 0,1 1 0 0 0,-1-1-1 0 0,1 1 1 0 0,-1-1-1 0 0,1 1 1 0 0,0-1-1 0 0,0 1 1 0 0,0 0-1 0 0,0-1 1 0 0,0 1 0 0 0,0-1-1 0 0,0 1 1 0 0,0 0-1 0 0,1-1 1 0 0,-1 1-1 0 0,0-1 1 0 0,1 1-1 0 0,0-1 1 0 0,-1 1 0 0 0,1-1-1 0 0,0 0 1 0 0,0 1-1 0 0,-1-1 1 0 0,1 0-1 0 0,0 1 1 0 0,0-1-1 0 0,1 0 1 0 0,-1 0 0 0 0,0 0-1 0 0,0 0 1 0 0,1 0-1 0 0,-1 0 1 0 0,0 0-1 0 0,1-1 1 0 0,-1 1-1 0 0,1 0 1 0 0,-1-1 0 0 0,1 1-1 0 0,-1-1-7 0 0,9 3 113 0 0,0 0-1 0 0,0 0 1 0 0,0-2-1 0 0,0 1 1 0 0,0-1-1 0 0,0 0 1 0 0,0-1-1 0 0,0-1 1 0 0,1 1-1 0 0,-1-1 1 0 0,0-1-1 0 0,0 0 1 0 0,0-1-1 0 0,5-1-112 0 0,-4-2 133 0 0,-2 1-2098 0 0,0 4-7393 0 0,-8 1-2526 0 0</inkml:trace>
  <inkml:trace contextRef="#ctx0" brushRef="#br0" timeOffset="1593.328">1059 494 11082 0 0,'0'0'1531'0'0,"0"0"-698"0"0,0 0-280 0 0,0 0 148 0 0,0 0 241 0 0,0 0 204 0 0,0 0 49 0 0,0 0-94 0 0,0 0-111 0 0,0 0-140 0 0,0 0-100 0 0,0 0-67 0 0,0 0-54 0 0,23 2-62 0 0,72 6-63 0 0,39-22 1247 0 0,-20-4-1544 0 0,-113 18-358 0 0,-1 0-74 0 0,0 0-87 0 0,0 0-99 0 0,0 0-150 0 0,0 0-217 0 0,0 0-348 0 0,-3 0-5635 0 0,-2 0-4456 0 0</inkml:trace>
  <inkml:trace contextRef="#ctx0" brushRef="#br0" timeOffset="1864.558">1271 229 8794 0 0,'0'0'1426'0'0,"0"0"-494"0"0,0 0-8 0 0,0 0 323 0 0,0 0 264 0 0,0 0 25 0 0,0 0-237 0 0,0 0-269 0 0,0 0-201 0 0,0 0-123 0 0,0 0-76 0 0,0 0-64 0 0,-2 34-54 0 0,-6 105-79 0 0,-17 48 748 0 0,7 5-2298 0 0,18-189 826 0 0,-1 2-2761 0 0,2-2-3552 0 0,0-2-4520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5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9 431 5449 0 0,'0'0'1649'0'0,"0"0"-635"0"0,0 0-93 0 0,0 0 199 0 0,0 0 208 0 0,0 0 52 0 0,0 0-209 0 0,0 0-253 0 0,0 0-217 0 0,0 0-139 0 0,0 0-62 0 0,0 0-53 0 0,-2 29-37 0 0,-5 90-52 0 0,11 31 402 0 0,1 111-780 0 0,26-467 2707 0 0,-8 94-1935 0 0,5 0-1 0 0,40-101-751 0 0,-63 197 22 0 0,2 0 1 0 0,0 0-1 0 0,1 1 0 0 0,0 0 0 0 0,2 0 0 0 0,-1 1 0 0 0,2 0 0 0 0,0 0 1 0 0,0 2-1 0 0,2-1 0 0 0,-1 1 0 0 0,1 1 0 0 0,13-8-22 0 0,-25 18 5 0 0,-1 0 0 0 0,1 1 0 0 0,0-1 0 0 0,-1 1 0 0 0,1-1 0 0 0,0 0 0 0 0,0 1 0 0 0,0-1 0 0 0,0 1 0 0 0,-1 0 0 0 0,1-1 0 0 0,0 1 0 0 0,0 0 0 0 0,0-1 0 0 0,0 1 0 0 0,0 0 0 0 0,0 0 0 0 0,0 0 0 0 0,0 0 0 0 0,0 0 0 0 0,0 0 0 0 0,0 0 0 0 0,0 0 0 0 0,0 0 0 0 0,0 1 0 0 0,-1-1 0 0 0,1 0 0 0 0,0 0 1 0 0,0 1-1 0 0,0-1 0 0 0,0 1 0 0 0,0-1 0 0 0,0 1 0 0 0,-1-1 0 0 0,1 1 0 0 0,0-1 0 0 0,-1 1 0 0 0,1 0 0 0 0,0 0 0 0 0,-1-1 0 0 0,1 1 0 0 0,-1 0 0 0 0,1 0 0 0 0,-1-1 0 0 0,1 1 0 0 0,-1 0 0 0 0,1 0 0 0 0,-1 0 0 0 0,0 0 0 0 0,0 0 0 0 0,1 0 0 0 0,-1 0-5 0 0,3 58 286 0 0,-4-46-261 0 0,-19 160-533 0 0,20-166-255 0 0,1 9-201 0 0,6-9-9170 0 0,-2-4-1215 0 0</inkml:trace>
  <inkml:trace contextRef="#ctx0" brushRef="#br0" timeOffset="493.692">331 747 6441 0 0,'0'0'1037'0'0,"0"0"-352"0"0,0 0 158 0 0,0 0 307 0 0,0 0 128 0 0,0 0 3 0 0,0 0-96 0 0,0 0-158 0 0,0 0-131 0 0,0 0-121 0 0,0 0-125 0 0,0 0-112 0 0,0 0-61 0 0,19-1-36 0 0,58-3-22 0 0,3 14 1551 0 0,-79-9-1909 0 0,0 0 1 0 0,0 1 0 0 0,-1-1 0 0 0,1 0 0 0 0,0 1-1 0 0,-1-1 1 0 0,1 1 0 0 0,-1-1 0 0 0,1 1 0 0 0,-1-1 0 0 0,0 1-1 0 0,0 0 1 0 0,0-1 0 0 0,0 1 0 0 0,0-1 0 0 0,0 1-1 0 0,0-1 1 0 0,0 1 0 0 0,-1 0 0 0 0,1-1 0 0 0,0 1 0 0 0,-1-1-1 0 0,1 1 1 0 0,-1-1 0 0 0,0 0 0 0 0,0 1 0 0 0,1-1 0 0 0,-2 1-62 0 0,-88 98 610 0 0,86-96-609 0 0,1 0-1 0 0,-1-1 0 0 0,1 1 1 0 0,-1 1-1 0 0,1-1 0 0 0,0 0 1 0 0,1 1-1 0 0,-1-1 0 0 0,1 1 1 0 0,0 0-1 0 0,0 0 0 0 0,1 0 1 0 0,-1 0-1 0 0,1 0 0 0 0,0 0 1 0 0,0 1-1 0 0,1-1 0 0 0,0 0 1 0 0,0 0-1 0 0,0 4 0 0 0,3-6 19 0 0,0 0-1 0 0,0 0 1 0 0,0 0 0 0 0,0 0-1 0 0,0-1 1 0 0,1 1 0 0 0,-1-1-1 0 0,1 0 1 0 0,0 0 0 0 0,0 0-1 0 0,0-1 1 0 0,0 1 0 0 0,0-1-1 0 0,0 0 1 0 0,0 0 0 0 0,0 0-1 0 0,0-1 1 0 0,1 1 0 0 0,-1-1 0 0 0,0 0-1 0 0,0 0 1 0 0,1-1 0 0 0,-1 1-1 0 0,1-1-18 0 0,-4 1 4 0 0,48-7 221 0 0,-43 5-792 0 0,16-13-1703 0 0,-18 8-1828 0 0,-2-3-3458 0 0,-2 7-2071 0 0</inkml:trace>
  <inkml:trace contextRef="#ctx0" brushRef="#br0" timeOffset="725.449">224 887 12291 0 0,'0'0'1447'0'0,"0"0"-531"0"0,0 0-24 0 0,0 0 182 0 0,0 0 59 0 0,0 0-66 0 0,0 0-169 0 0,0 0-188 0 0,0 0-186 0 0,0 0-163 0 0,0 0-128 0 0,32 3-108 0 0,100 5-89 0 0,-31-22-558 0 0,-58-1-1359 0 0,-29 8-1315 0 0,-2 0-3481 0 0,-5 3-2754 0 0</inkml:trace>
  <inkml:trace contextRef="#ctx0" brushRef="#br0" timeOffset="1269.95">655 85 120 0 0,'0'0'3425'0'0,"0"0"-1146"0"0,0 0-377 0 0,0 0-1 0 0,0 0 29 0 0,0 0-89 0 0,0 0-246 0 0,0 0-291 0 0,0 0-252 0 0,0 0-189 0 0,0 0-139 0 0,0 0-89 0 0,0 0-92 0 0,1-9-69 0 0,6-29-50 0 0,39 11 901 0 0,68 17-236 0 0,-112 11-1073 0 0,1 0-1 0 0,-1 0 1 0 0,1 1-1 0 0,-1-1 1 0 0,0 1-1 0 0,1 0 1 0 0,-1-1-1 0 0,0 1 1 0 0,0 0-1 0 0,0 1 1 0 0,-1-1-1 0 0,1 0 1 0 0,0 0-1 0 0,-1 1 1 0 0,1-1-1 0 0,-1 1 1 0 0,0-1-1 0 0,0 1 1 0 0,0-1-1 0 0,0 1 1 0 0,-1 0-1 0 0,1 0 1 0 0,-1-1-1 0 0,1 1 1 0 0,-1 0-1 0 0,0 0 1 0 0,0 0-1 0 0,0-1 1 0 0,0 1-1 0 0,-1 0 1 0 0,1 0-1 0 0,-1-1 1 0 0,0 1-1 0 0,0 0 1 0 0,0-1-1 0 0,0 1 1 0 0,0 0-1 0 0,0-1 1 0 0,-1 0-1 0 0,1 1 1 0 0,-1-1-1 0 0,0 0 0 0 0,1 0 1 0 0,-1 0-1 0 0,0 0 1 0 0,0 0-1 0 0,-1 0-15 0 0,-28 34 122 0 0,19-24-94 0 0,0 1-1 0 0,1 0 1 0 0,1 0 0 0 0,0 1 0 0 0,1 1 0 0 0,0 0 0 0 0,1 0 0 0 0,1 0 0 0 0,-1 3-28 0 0,8-15 18 0 0,0 1 1 0 0,0-1 0 0 0,0 0 0 0 0,0 0-1 0 0,0 0 1 0 0,1 1 0 0 0,-1-1 0 0 0,1 0-1 0 0,0 0 1 0 0,0 0 0 0 0,0 0 0 0 0,1 0-1 0 0,-1 0 1 0 0,1 0 0 0 0,-1-1 0 0 0,1 1-1 0 0,0 0 1 0 0,0-1 0 0 0,0 0 0 0 0,0 1-1 0 0,1-1 1 0 0,-1 0 0 0 0,0 0 0 0 0,1 0 0 0 0,0 0-1 0 0,-1-1 1 0 0,1 1 0 0 0,0-1 0 0 0,0 1-1 0 0,0-1 1 0 0,0 0 0 0 0,0 0 0 0 0,0 0-1 0 0,0-1 1 0 0,1 1 0 0 0,-1-1 0 0 0,0 0-1 0 0,0 0 1 0 0,0 0 0 0 0,0 0 0 0 0,1 0-1 0 0,-1-1 1 0 0,0 1 0 0 0,0-1 0 0 0,0 0-1 0 0,2-1-18 0 0,18 0 65 0 0,0-2 0 0 0,0 0 0 0 0,0-1 0 0 0,-1-2 0 0 0,0 0 0 0 0,0-2 0 0 0,0 0 0 0 0,-1-1 0 0 0,1-2-65 0 0,4 2-691 0 0,-5 1-4220 0 0,-12 5-6859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4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276 159 4537 0 0,'0'0'2160'0'0,"0"0"-885"0"0,0 0-556 0 0,0 0-112 0 0,0 0 177 0 0,0 0 328 0 0,0 0 243 0 0,0 0 94 0 0,0 0-117 0 0,0 0-270 0 0,0 0-300 0 0,0-7-240 0 0,4-15 346 0 0,-7 40 1795 0 0,-87 263-701 0 0,-86 320-1707 0 0,166-581-645 0 0,10-25-2033 0 0,24-58-3114 0 0,-16 44 901 0 0,-1 3-4554 0 0</inkml:trace>
  <inkml:trace contextRef="#ctx0" brushRef="#br0" timeOffset="534.02">226 107 3481 0 0,'0'0'1523'0'0,"0"0"-398"0"0,0 0-306 0 0,0 0-29 0 0,0 0 111 0 0,0 0 210 0 0,0 0 69 0 0,0 0-129 0 0,0 0-237 0 0,0 0-187 0 0,0 0-94 0 0,0 0-36 0 0,0 0 20 0 0,1 6-43 0 0,33 115 2583 0 0,8 256-1785 0 0,-32-323-1233 0 0,-7-32-40 0 0,1 0 0 0 0,1 0 0 0 0,1 0 1 0 0,1-1-1 0 0,0 1 0 0 0,2-2 1 0 0,6 11 0 0 0,-15-30 8 0 0,0 0 0 0 0,0 0 0 0 0,1 0 0 0 0,-1 1 0 0 0,1-1 0 0 0,-1 0 0 0 0,0 0 0 0 0,1 0 0 0 0,0 0 0 0 0,-1 0 0 0 0,1 0 0 0 0,0 0 0 0 0,-1 0 0 0 0,1 0 0 0 0,0 0 0 0 0,0 0 0 0 0,0-1 0 0 0,0 1 0 0 0,0 0 0 0 0,0 0 0 0 0,0-1 0 0 0,0 1 0 0 0,0-1 0 0 0,0 1 0 0 0,0-1 0 0 0,0 1 0 0 0,0-1 0 0 0,1 0 0 0 0,-1 0 0 0 0,0 1 0 0 0,0-1 0 0 0,0 0 0 0 0,1 0 0 0 0,-1 0 0 0 0,0 0 0 0 0,0 0 0 0 0,0-1 0 0 0,1 1 0 0 0,-1 0 0 0 0,0-1 0 0 0,0 1 0 0 0,0 0 0 0 0,0-1 0 0 0,0 1 0 0 0,0-1 0 0 0,0 0 0 0 0,0 1 0 0 0,0-1 0 0 0,0 0 0 0 0,0 0 0 0 0,0 1 0 0 0,0-2-8 0 0,28-68 276 0 0,-3-1-1 0 0,-4-1 1 0 0,-2-1 0 0 0,-4-1 0 0 0,-2-7-276 0 0,-2 21 65 0 0,3-14-74 0 0,-3-1 0 0 0,-4-1 0 0 0,-1-55 9 0 0,-7 130-105 0 0,0 1-84 0 0,0 0-97 0 0,-1 26-2337 0 0,-6 23-3607 0 0,4-29 121 0 0,1-12 12 0 0</inkml:trace>
  <inkml:trace contextRef="#ctx0" brushRef="#br0" timeOffset="968.919">826 453 5353 0 0,'0'0'1418'0'0,"0"0"-365"0"0,0 0-146 0 0,0 0 47 0 0,0 0 131 0 0,0 0 74 0 0,0 0-87 0 0,0 0-186 0 0,0 0-214 0 0,0 0-212 0 0,0 0-181 0 0,0 0-114 0 0,-13 33-70 0 0,-38 101-32 0 0,38-51 30 0 0,12-78-66 0 0,0 0-1 0 0,1 1 1 0 0,-1-1-1 0 0,1 1 1 0 0,1-1 0 0 0,-1 1-1 0 0,1-1 1 0 0,0 1-1 0 0,0-1 1 0 0,0 1 0 0 0,1-1-1 0 0,0 0 1 0 0,0 0-1 0 0,0 0 1 0 0,1 0 0 0 0,-1 0-1 0 0,1-1 1 0 0,0 1-1 0 0,1-1 1 0 0,-1 1-1 0 0,1-1 1 0 0,0-1 0 0 0,0 1-1 0 0,0 0 1 0 0,1-1-1 0 0,-1 0 1 0 0,1 0 0 0 0,-1 0-1 0 0,1 0 1 0 0,0-1-1 0 0,0 0 1 0 0,1 0 0 0 0,-1 0-1 0 0,4 0-26 0 0,-4-2 110 0 0,-1-1 0 0 0,0 1-1 0 0,0-1 1 0 0,0 0-1 0 0,0-1 1 0 0,0 1 0 0 0,0-1-1 0 0,0 1 1 0 0,0-1 0 0 0,-1 0-1 0 0,1 0 1 0 0,-1-1 0 0 0,1 1-1 0 0,-1-1 1 0 0,0 0 0 0 0,0 0-1 0 0,0 0 1 0 0,0 0 0 0 0,-1 0-1 0 0,1-1 1 0 0,-1 1-1 0 0,0-1 1 0 0,2-3-110 0 0,6-8 103 0 0,-1 0-1 0 0,0 0 1 0 0,-1-1-1 0 0,0 0 1 0 0,-1-1 0 0 0,-1 0-1 0 0,-1 0 1 0 0,-1 0-1 0 0,0-1 1 0 0,-1 1 0 0 0,-1-1-1 0 0,0 0 1 0 0,-2-5-103 0 0,0 19-39 0 0,0-1 1 0 0,-1 1-1 0 0,0-1 1 0 0,0 0-1 0 0,0 1 1 0 0,-1 0-1 0 0,1-1 1 0 0,-1 1-1 0 0,0 0 1 0 0,-1 0-1 0 0,1 0 0 0 0,-1 0 1 0 0,1 0-1 0 0,-1 0 1 0 0,0 1-1 0 0,0-1 1 0 0,-1 1-1 0 0,1 0 1 0 0,-1 0-1 0 0,0 0 1 0 0,0 1-1 0 0,0-1 1 0 0,0 1-1 0 0,0 0 1 0 0,0 0-1 0 0,0 0 1 0 0,-1 1-1 0 0,-1-1 39 0 0,-38-1-3133 0 0,2 21-3496 0 0,25-4 699 0 0,5-2 2227 0 0</inkml:trace>
  <inkml:trace contextRef="#ctx0" brushRef="#br0" timeOffset="1356.055">1380 1 3145 0 0,'0'0'5087'0'0,"0"0"-3346"0"0,0 0-1237 0 0,0 0 0 0 0,0 0 342 0 0,0 0 347 0 0,0 0 153 0 0,0 0-67 0 0,0 0-214 0 0,0 0-243 0 0,0 0-170 0 0,0 0-156 0 0,0 0-119 0 0,6 33-74 0 0,16 107-63 0 0,-10 64 696 0 0,-13-143-797 0 0,1-53-153 0 0,1 36-175 0 0,-2-1 1 0 0,-2 1-1 0 0,-2 0 1 0 0,-7 27 188 0 0,10-65-665 0 0,-1 5-827 0 0,2-8-2912 0 0,1-1-3494 0 0,0-2 2450 0 0</inkml:trace>
  <inkml:trace contextRef="#ctx0" brushRef="#br0" timeOffset="1616.799">1170 402 6753 0 0,'0'0'2142'0'0,"0"0"-1244"0"0,0 0-557 0 0,0 0 251 0 0,0 0 469 0 0,0 0 265 0 0,0 0 88 0 0,0 0-74 0 0,0 0-211 0 0,0 0-235 0 0,0 0-207 0 0,32-4-196 0 0,96-11-150 0 0,42 8-211 0 0,-124 13-1162 0 0,-23-3-2599 0 0,0-1-7419 0 0,-19-2 7224 0 0</inkml:trace>
  <inkml:trace contextRef="#ctx0" brushRef="#br0" timeOffset="2020.391">1741 505 752 0 0,'0'0'862'0'0,"0"0"-110"0"0,0 0 141 0 0,0 0 300 0 0,0 0 202 0 0,0 0 61 0 0,0 0 14 0 0,0 0-62 0 0,0 0-85 0 0,0 0-122 0 0,0 0-183 0 0,33-6-191 0 0,101-18-162 0 0,-81 4 228 0 0,-48 14-659 0 0,-1 2-119 0 0,0-1 0 0 0,0 1 0 0 0,-1-1 0 0 0,1 0 0 0 0,-1 0 0 0 0,0-1 0 0 0,0 1 0 0 0,-1-1 0 0 0,1 1 0 0 0,-1-1 0 0 0,-1 0 0 0 0,1 1 0 0 0,-1-1 0 0 0,0 0 0 0 0,0 0 0 0 0,-1 0 0 0 0,1 0 0 0 0,-1-1 0 0 0,-1 1 0 0 0,1 0 0 0 0,-1 0 0 0 0,0 0 0 0 0,-1 1 0 0 0,1-1 0 0 0,-3-4-115 0 0,2 8-20 0 0,-1-1 0 0 0,0 1-1 0 0,0 0 1 0 0,0 1 0 0 0,0-1-1 0 0,0 0 1 0 0,0 1-1 0 0,-1 0 1 0 0,1 0 0 0 0,0 0-1 0 0,-1 0 1 0 0,1 0-1 0 0,-1 1 1 0 0,1-1 0 0 0,-1 1-1 0 0,1 0 1 0 0,-1 0-1 0 0,1 0 1 0 0,-1 1 0 0 0,1-1-1 0 0,-1 1 21 0 0,-9 3-51 0 0,1 0 0 0 0,-1 1 0 0 0,1 0 0 0 0,-1 1 0 0 0,2 1 1 0 0,-1 0-1 0 0,1 0 0 0 0,0 1 0 0 0,0 1 0 0 0,1 0 0 0 0,0 0 0 0 0,1 1 0 0 0,0 0 0 0 0,1 1 0 0 0,0 0 0 0 0,0 0 0 0 0,1 0 0 0 0,0 3 51 0 0,0-3 42 0 0,0 1 0 0 0,1-1 0 0 0,1 1 0 0 0,0 0 0 0 0,1 0 0 0 0,0 1 1 0 0,0-1-1 0 0,2 1 0 0 0,0 0 0 0 0,0 0 0 0 0,1 0 0 0 0,0 0 0 0 0,2 0 0 0 0,0 12-42 0 0,3-17 90 0 0,0-1-1 0 0,0 1 1 0 0,1-1-1 0 0,0 0 1 0 0,0 0-1 0 0,0-1 1 0 0,1 1-1 0 0,0-1 1 0 0,1 0-1 0 0,-1-1 1 0 0,1 1 0 0 0,0-2-1 0 0,0 1 1 0 0,1-1-1 0 0,-1 0 1 0 0,1 0-1 0 0,0-1 1 0 0,0 0-1 0 0,0 0 1 0 0,1-1-1 0 0,-1 0 1 0 0,1-1-1 0 0,-1 1 1 0 0,7-1-90 0 0,32 5 41 0 0,-1-2 0 0 0,1-2 1 0 0,0-2-1 0 0,37-5-41 0 0,-59-1-1146 0 0,-12 2-3556 0 0,-5 4-4248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9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0,'-17'31,"10"4,2 0,2 0,1 1,2 0,2 21,-4 107,-21 281,25-272,4-146,-6-26,0-1,0 0,0 0,0 1,1-1,-1 0,0 1,0-1,0 0,1 0,-1 1,0-1,0 0,1 0,-1 1,0-1,1 0,-1 0,0 0,1 0,-1 0,0 1,1-1,-1 0,0 0,1 0,-1 0,0 0,1 0,-1 0,0 0,1 0,-1 0,0 0,1 0,-1-1,0 1,1 0,-1 0,0 0,1 0,-1-1,0 1,0 0,1 0,-1 0,0-1,0 1,1 0,-1 0,0-1,0 1,0 0,1-1,-1 1,0 0,0-1,0 1,0 0,0-1,0 1,0 0,0-1,0 1,0 0,0-1,0 1,0 0,0-1,0 1,16-33,-8 15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0,'0'0'557'0'0,"0"0"437"0"0,0 0 220 0 0,0 0-9 0 0,0 0-111 0 0,0 0-93 0 0,0 0-11 0 0,2 2 6256 0 0,8 3-7015 0 0,31-49 2499 0 0,-38 35-1267 0 0,-10 18 438 0 0,0-1-2267 0 0,-17 25-1354 0 0,26-36-6751 0 0,2 2-1598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2184 0 0,'0'0'1235'0'0,"0"0"-281"0"0,0 0-65 0 0,0 0 130 0 0,0 0 254 0 0,0 0 207 0 0,0 0 0 0 0,0 0-211 0 0,0 0-297 0 0,0 0-283 0 0,0 0-227 0 0,0 0-144 0 0,0 0-35 0 0,-2 14 5298 0 0,35-35-5219 0 0,-60 64 1834 0 0,67-71-1925 0 0,-77 63 1228 0 0,37-34-1479 0 0,0-1-8 0 0,0 0-21 0 0,0 0 2 0 0,0 0 7 0 0,0 0-16 0 0,0 0 4 0 0,0 0-8 0 0,0 0-24 0 0,0 0-19 0 0,0 0-42 0 0,0 0-66 0 0,0 0-102 0 0,9-14-2439 0 0,-5 9-2357 0 0,1 2-5757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26 964 0 0 0,'0'0'1052'0'0,"0"0"12"0"0,0 0-10 0 0,0 0 17 0 0,0 0 81 0 0,0 0 87 0 0,0 0 36 0 0,0 0-57 0 0,0 0-199 0 0,0 0-246 0 0,0 0-224 0 0,-5 9-174 0 0,-15 29-61 0 0,20-37-248 0 0,0 1 0 0 0,0-1 1 0 0,0 1-1 0 0,0-1 1 0 0,0 1-1 0 0,0-1 1 0 0,0 1-1 0 0,1-1 1 0 0,-1 1-1 0 0,0-1 0 0 0,1 1 1 0 0,-1-1-1 0 0,1 0 1 0 0,0 1-1 0 0,0-1 1 0 0,-1 0-1 0 0,1 0 0 0 0,0 1 1 0 0,0-1-1 0 0,0 0 1 0 0,0 0-1 0 0,0 0 1 0 0,0 0-1 0 0,0 0 0 0 0,1 0 1 0 0,-1 0-1 0 0,0-1 1 0 0,1 1-1 0 0,-1 0 1 0 0,0-1-1 0 0,1 1 1 0 0,-1-1-1 0 0,1 1 0 0 0,-1-1 1 0 0,0 0-1 0 0,1 1 1 0 0,-1-1-1 0 0,1 0 1 0 0,0 0-67 0 0,2 1 273 0 0,9 0-25 0 0,0-1 0 0 0,0-1-1 0 0,0 0 1 0 0,0 0 0 0 0,-1-2-1 0 0,1 1 1 0 0,0-2 0 0 0,-1 1 0 0 0,0-2-1 0 0,0 0 1 0 0,0 0 0 0 0,0-1-1 0 0,-1 0 1 0 0,0-1 0 0 0,0-1 0 0 0,-1 0-1 0 0,0 0 1 0 0,0-1 0 0 0,-1 0-1 0 0,2-3-247 0 0,-3 5 85 0 0,83-75 573 0 0,-3-4 0 0 0,-5-3 0 0 0,-3-4 0 0 0,4-16-658 0 0,-60 80 165 0 0,-1-2 0 0 0,-2 0 0 0 0,-1-1 0 0 0,-1-2-1 0 0,1-6-164 0 0,-9 33 274 0 0,-4 30-230 0 0,-4-9 25 0 0,9 22 34 0 0,-2 1 0 0 0,-2 0 0 0 0,-1 1 0 0 0,-2 0 0 0 0,-2 0 0 0 0,-1 0 0 0 0,-2 0 0 0 0,-4 31-103 0 0,2-49 35 0 0,-1 0 1 0 0,0-1-1 0 0,-2 1 0 0 0,0-1 0 0 0,-1 0 0 0 0,-1 0 0 0 0,0-1 1 0 0,-2 0-1 0 0,0 0 0 0 0,-1-1 0 0 0,-12 16-35 0 0,15-24 13 0 0,0 0-1 0 0,-1 0 1 0 0,0 0 0 0 0,-1-1 0 0 0,0 0-1 0 0,0-1 1 0 0,0 0 0 0 0,-1 0 0 0 0,0-1-1 0 0,0-1 1 0 0,-1 1 0 0 0,0-2 0 0 0,0 1-1 0 0,0-2 1 0 0,0 1 0 0 0,0-1 0 0 0,-1-1-1 0 0,1 0 1 0 0,-1-1 0 0 0,-7 0-13 0 0,15 0-16 0 0,-1 0 0 0 0,0 0 1 0 0,1 0-1 0 0,-1-1 0 0 0,0 0 0 0 0,0 0 1 0 0,1 0-1 0 0,-1 0 0 0 0,0-1 0 0 0,1 0 1 0 0,-1 0-1 0 0,1 0 0 0 0,-1 0 0 0 0,1-1 1 0 0,-1 0-1 0 0,1 0 0 0 0,0 0 0 0 0,0 0 1 0 0,0-1-1 0 0,0 1 0 0 0,0-1 0 0 0,0 0 1 0 0,1 0-1 0 0,0-1 0 0 0,-1 1 0 0 0,1-1 1 0 0,0 0-1 0 0,1 1 0 0 0,-1-1 0 0 0,1-1 1 0 0,0 1-1 0 0,0 0 0 0 0,0 0 0 0 0,0-1 1 0 0,1 1-1 0 0,-1-5 16 0 0,1 3-145 0 0,0-1 0 0 0,1 0 0 0 0,0 1 0 0 0,0-1 0 0 0,1 1 0 0 0,0-1 0 0 0,0 1 0 0 0,0-1 0 0 0,1 1 0 0 0,0-1-1 0 0,1 1 1 0 0,-1 0 0 0 0,1 0 0 0 0,0 0 0 0 0,0 0 0 0 0,1 1 0 0 0,0-1 0 0 0,0 1 0 0 0,0 0 0 0 0,1 0 0 0 0,2-2 145 0 0,4-3-1166 0 0,2-1-1875 0 0,-4 6-2454 0 0,-3 1-5453 0 0</inkml:trace>
  <inkml:trace contextRef="#ctx0" brushRef="#br0" timeOffset="604.358">1501 470 0 0 0,'0'0'1375'0'0,"0"0"688"0"0,0 0 383 0 0,0 0 57 0 0,0 0-205 0 0,0 0-364 0 0,0 0-439 0 0,0 0-338 0 0,4-3-199 0 0,0 0-750 0 0,-4 3-157 0 0,0 0 0 0 0,-1 0 0 0 0,1 0-1 0 0,0 0 1 0 0,-1 0 0 0 0,1-1 0 0 0,0 1 0 0 0,-1 0-1 0 0,1 0 1 0 0,0 0 0 0 0,-1-1 0 0 0,1 1 0 0 0,0 0-1 0 0,0 0 1 0 0,-1 0 0 0 0,1-1 0 0 0,0 1-1 0 0,0 0 1 0 0,0-1 0 0 0,-1 1 0 0 0,1 0 0 0 0,0-1-1 0 0,0 1 1 0 0,0 0 0 0 0,0 0 0 0 0,0-1 0 0 0,0 1-1 0 0,-1-1 1 0 0,1 1 0 0 0,0 0 0 0 0,0-1 0 0 0,0 1-1 0 0,0 0 1 0 0,0-1 0 0 0,0 1 0 0 0,0 0-1 0 0,1-1 1 0 0,-1 1 0 0 0,0 0 0 0 0,0-1 0 0 0,0 1-1 0 0,0 0 1 0 0,0-1 0 0 0,1 1-51 0 0,-20 2 377 0 0,1 0 0 0 0,0 1 0 0 0,0 2 0 0 0,1-1 0 0 0,-1 2 0 0 0,1 0 0 0 0,0 2-1 0 0,1-1 1 0 0,-1 2 0 0 0,2 0 0 0 0,-1 1 0 0 0,1 1 0 0 0,1 0 0 0 0,-9 9-377 0 0,12-9 35 0 0,1 1-1 0 0,0-1 1 0 0,1 2 0 0 0,1-1-1 0 0,0 1 1 0 0,0 1-1 0 0,2-1 1 0 0,-1 1-1 0 0,2 0 1 0 0,0 1 0 0 0,0-1-1 0 0,2 1 1 0 0,0 0-1 0 0,0 0 1 0 0,1 0 0 0 0,1 0-1 0 0,1 5-34 0 0,0-13-16 0 0,1 0 0 0 0,0-1-1 0 0,1 1 1 0 0,0-1 0 0 0,0 0 0 0 0,0 0-1 0 0,0 1 1 0 0,1-1 0 0 0,0 0 0 0 0,1-1-1 0 0,-1 1 1 0 0,1-1 0 0 0,0 1 0 0 0,0-1-1 0 0,1-1 1 0 0,-1 1 0 0 0,1 0 0 0 0,0-1-1 0 0,1 0 1 0 0,-1 0 0 0 0,1-1 0 0 0,-1 1-1 0 0,1-1 1 0 0,0 0 0 0 0,0-1 0 0 0,1 0-1 0 0,-1 0 1 0 0,0 0 0 0 0,1-1 0 0 0,-1 1-1 0 0,1-2 1 0 0,0 1 0 0 0,-1-1 0 0 0,1 0-1 0 0,-1 0 1 0 0,1 0 0 0 0,2-2 16 0 0,9 0-289 0 0,0-1 0 0 0,-1-1 1 0 0,1 0-1 0 0,-1-1 0 0 0,0-1 1 0 0,0-1-1 0 0,-1 0 0 0 0,1-2 0 0 0,8-5 289 0 0,6-2-1221 0 0,26-14-2395 0 0,27-13-8020 0 0,-66 35 6772 0 0</inkml:trace>
  <inkml:trace contextRef="#ctx0" brushRef="#br0" timeOffset="1284.101">2031 603 0 0 0,'0'0'559'0'0,"0"0"793"0"0,0 0 492 0 0,0 0 320 0 0,0 0 147 0 0,0 0-1 0 0,0 0-207 0 0,0 0-314 0 0,0 0-310 0 0,0 0-318 0 0,0 0-329 0 0,0 0-240 0 0,-3 3-196 0 0,-108 104 1508 0 0,86-80-1671 0 0,17-20-225 0 0,0 0 1 0 0,1 1 0 0 0,0-1-1 0 0,1 1 1 0 0,-1 1 0 0 0,1-1-1 0 0,1 1 1 0 0,0 1 0 0 0,0-1-1 0 0,1 0 1 0 0,0 1 0 0 0,0 0-1 0 0,1 0 1 0 0,1 0 0 0 0,-1 0-1 0 0,1 2-8 0 0,4-9-13 0 0,0 0 0 0 0,0 0 0 0 0,0 0 1 0 0,0 0-1 0 0,0-1 0 0 0,1 1 0 0 0,-1-1 0 0 0,1 0 0 0 0,0 1 0 0 0,-1-1 0 0 0,1 0 0 0 0,0-1 0 0 0,0 1 0 0 0,1 0 0 0 0,-1-1 1 0 0,0 0-1 0 0,0 0 0 0 0,1 0 0 0 0,-1 0 0 0 0,0 0 0 0 0,1-1 0 0 0,-1 1 0 0 0,1-1 0 0 0,-1 0 0 0 0,1 0 0 0 0,-1 0 0 0 0,1 0 1 0 0,-1-1-1 0 0,1 0 0 0 0,-1 1 0 0 0,0-1 0 0 0,1-1 0 0 0,-1 1 0 0 0,0 0 0 0 0,3-2 13 0 0,13-6 57 0 0,-1 0 0 0 0,-1-2 0 0 0,0 0 0 0 0,0 0 0 0 0,-1-2-1 0 0,0 0 1 0 0,-1-1 0 0 0,-1 0 0 0 0,10-13-57 0 0,82-100 182 0 0,-106 127-188 0 0,-1 0 1 0 0,1 1 0 0 0,0-1 0 0 0,0 0 0 0 0,0 1 0 0 0,0-1 0 0 0,0 0 0 0 0,0 1-1 0 0,0-1 1 0 0,0 0 0 0 0,0 1 0 0 0,0-1 0 0 0,0 1 0 0 0,0-1 0 0 0,0 0-1 0 0,0 1 1 0 0,0-1 0 0 0,0 0 0 0 0,0 1 0 0 0,0-1 0 0 0,0 0 0 0 0,1 1 0 0 0,-1-1-1 0 0,0 0 1 0 0,0 1 0 0 0,0-1 0 0 0,1 0 0 0 0,-1 1 0 0 0,0-1 0 0 0,0 0 0 0 0,1 0-1 0 0,-1 1 1 0 0,0-1 0 0 0,1 0 0 0 0,-1 0 0 0 0,0 0 0 0 0,0 1 0 0 0,1-1-1 0 0,-1 0 1 0 0,1 0 0 0 0,-1 0 0 0 0,0 0 0 0 0,1 0 0 0 0,-1 0 0 0 0,0 0 0 0 0,1 0-1 0 0,-1 0 1 0 0,0 0 0 0 0,1 0 0 0 0,-1 0 0 0 0,1 0 0 0 0,-1 0 0 0 0,0 0 0 0 0,1 0-1 0 0,-1 0 1 0 0,0 0 0 0 0,1 0 0 0 0,-1-1 0 0 0,0 1 0 0 0,1 0 0 0 0,-1 0-1 0 0,0 0 1 0 0,1-1 5 0 0,-5 37 32 0 0,-11 123-511 0 0,16-156 463 0 0,-1 0 0 0 0,1 0 0 0 0,0 0 1 0 0,1 0-1 0 0,-1 0 0 0 0,0 0 0 0 0,1 0 0 0 0,0 0 0 0 0,-1 0 1 0 0,1-1-1 0 0,0 1 0 0 0,0 0 0 0 0,1-1 0 0 0,-1 0 1 0 0,1 0-1 0 0,-1 0 0 0 0,1 0 0 0 0,-1 0 0 0 0,1 0 1 0 0,0 0-1 0 0,0-1 0 0 0,0 0 0 0 0,0 1 0 0 0,0-1 0 0 0,0 0 1 0 0,1-1-1 0 0,-1 1 0 0 0,0 0 0 0 0,0-1 0 0 0,1 0 1 0 0,1 0 15 0 0,104-11 98 0 0,-72-8 51 0 0,-2-1 0 0 0,0-1 1 0 0,-2-2-1 0 0,0-1 0 0 0,-2-2 1 0 0,-1-1-1 0 0,-1-2 1 0 0,24-29-150 0 0,-19 17 104 0 0,-2-2 1 0 0,-1-1-1 0 0,-3-1 0 0 0,-2-2 1 0 0,-2 0-1 0 0,13-38-104 0 0,-27 59 9 0 0,-2 0-1 0 0,0-1 1 0 0,-2 1-1 0 0,-1-2 1 0 0,-1 1-1 0 0,-2 0 1 0 0,0-1-1 0 0,-2-7-8 0 0,0 33 5 0 0,0-1-1 0 0,0 0 1 0 0,0 0-1 0 0,0 0 1 0 0,-1 0-1 0 0,1 0 1 0 0,-1 0 0 0 0,0 0-1 0 0,0 1 1 0 0,0-1-1 0 0,0 0 1 0 0,0 0-1 0 0,-1 1 1 0 0,1-1-1 0 0,-1 1 1 0 0,1 0-1 0 0,-1-1 1 0 0,0 1-1 0 0,0 0 1 0 0,0 0-1 0 0,0 0 1 0 0,-1 0-1 0 0,1 0 1 0 0,0 1-1 0 0,-1-1 1 0 0,0 1-1 0 0,1-1 1 0 0,-1 1-1 0 0,0 0 1 0 0,1 0-1 0 0,-1 0 1 0 0,0 0-1 0 0,0 1 1 0 0,0-1-1 0 0,0 1 1 0 0,0 0-1 0 0,0 0 1 0 0,1 0 0 0 0,-1 0-1 0 0,0 0 1 0 0,0 1-1 0 0,0-1 1 0 0,0 1-1 0 0,-1 0-4 0 0,-7 3-18 0 0,0 1-1 0 0,0 0 1 0 0,0 0-1 0 0,0 1 1 0 0,1 1-1 0 0,0 0 1 0 0,1 0-1 0 0,-1 1 1 0 0,1 0-1 0 0,1 1 1 0 0,-1 0-1 0 0,2 0 1 0 0,-1 0-1 0 0,1 1 1 0 0,1 1-1 0 0,-4 6 19 0 0,-4 4-6 0 0,1 1 0 0 0,2 0 0 0 0,0 1-1 0 0,1 0 1 0 0,1 1 0 0 0,1 0 0 0 0,2 0 0 0 0,0 0 0 0 0,2 1 0 0 0,0 0-1 0 0,2 0 1 0 0,0 0 0 0 0,3 15 6 0 0,3-25 23 0 0,0 0-1 0 0,1-1 1 0 0,1 1 0 0 0,1-2-1 0 0,0 1 1 0 0,1-1 0 0 0,0 0-1 0 0,1 0 1 0 0,0-1 0 0 0,1 0-1 0 0,0-1 1 0 0,1 0 0 0 0,0-1-1 0 0,1 0 1 0 0,0 0 0 0 0,3 0-23 0 0,-2-2-13 0 0,-1-1 1 0 0,2-1-1 0 0,-1 0 0 0 0,1 0 1 0 0,0-2-1 0 0,0 0 0 0 0,0 0 1 0 0,0-1-1 0 0,1-1 1 0 0,-1 0-1 0 0,1-1 0 0 0,0-1 1 0 0,13-1 12 0 0,28-31-2379 0 0,-41 14-2310 0 0,-4 2-4884 0 0,-8 8 4057 0 0</inkml:trace>
  <inkml:trace contextRef="#ctx0" brushRef="#br0" timeOffset="2037.169">3329 492 4489 0 0,'0'0'3393'0'0,"0"0"-926"0"0,0 0-592 0 0,0 0-140 0 0,0 0-44 0 0,0 0-129 0 0,0 0-287 0 0,0 0-290 0 0,0 0-285 0 0,0 0-205 0 0,0 0-156 0 0,0 0-130 0 0,0 0-83 0 0,-31 23-54 0 0,-96 73-44 0 0,58-20-22 0 0,64-71-36 0 0,0 1 0 0 0,0 0 0 0 0,1 0 0 0 0,0 0 0 0 0,0 1-1 0 0,1 0 1 0 0,0-1 0 0 0,0 1 0 0 0,1 0 0 0 0,-1 0 0 0 0,2 0 0 0 0,-1 1-1 0 0,1-1 1 0 0,0 0 0 0 0,0 1 0 0 0,1-1 0 0 0,0 1 0 0 0,0-1 0 0 0,1 1-1 0 0,1 3 31 0 0,1-8-1 0 0,1 0 0 0 0,-1 0-1 0 0,1 0 1 0 0,0 0-1 0 0,0-1 1 0 0,0 0-1 0 0,0 1 1 0 0,0-2-1 0 0,1 1 1 0 0,-1 0-1 0 0,1-1 1 0 0,-1 0-1 0 0,1 0 1 0 0,0 0 0 0 0,-1 0-1 0 0,1-1 1 0 0,0 0-1 0 0,-1 0 1 0 0,1 0-1 0 0,0-1 1 0 0,0 1-1 0 0,-1-1 1 0 0,1 0-1 0 0,-1-1 1 0 0,1 1 0 0 0,-1-1-1 0 0,0 0 1 0 0,1 0-1 0 0,-1 0 1 0 0,0 0-1 0 0,0-1 1 0 0,0 0 1 0 0,20-13 79 0 0,-1 0-1 0 0,-1-2 1 0 0,0-1 0 0 0,-2-1 0 0 0,0 0 0 0 0,-1-2 0 0 0,9-13-79 0 0,51-55 85 0 0,-79 91-90 0 0,0 0 0 0 0,0-1 0 0 0,0 1 0 0 0,1 0 0 0 0,-1-1 0 0 0,0 1 0 0 0,0-1 0 0 0,0 1 0 0 0,1 0 0 0 0,-1-1 0 0 0,0 1 1 0 0,1-1-1 0 0,-1 1 0 0 0,0-1 0 0 0,1 1 0 0 0,-1-1 0 0 0,1 1 0 0 0,-1-1 0 0 0,1 1 0 0 0,-1-1 0 0 0,1 0 0 0 0,-1 1 0 0 0,1-1 0 0 0,-1 0 0 0 0,1 1 0 0 0,0-1 0 0 0,-1 0 0 0 0,1 0 0 0 0,-1 0 0 0 0,1 1 0 0 0,0-1 0 0 0,-1 0 0 0 0,1 0 0 0 0,0 0 0 0 0,-1 0 0 0 0,1 0 0 0 0,-1 0 0 0 0,1 0 0 0 0,0 0 0 0 0,-1-1 0 0 0,1 1 0 0 0,0 0 0 0 0,-1 0 0 0 0,1 0 0 0 0,-1-1 0 0 0,1 1 0 0 0,0 0 0 0 0,-1-1 0 0 0,1 1 0 0 0,-1 0 0 0 0,1-1 0 0 0,-1 1 0 0 0,1-1 0 0 0,-1 1 0 0 0,0-1 0 0 0,1 1 0 0 0,-1-1 1 0 0,1 1-1 0 0,-1-1 0 0 0,0 0 5 0 0,-5 141-242 0 0,5-138 232 0 0,1 1-1 0 0,-1 0 1 0 0,1-1 0 0 0,-1 1 0 0 0,1 0-1 0 0,0-1 1 0 0,0 1 0 0 0,1-1-1 0 0,-1 1 1 0 0,0-1 0 0 0,1 0-1 0 0,-1 0 1 0 0,1 0 0 0 0,0 1-1 0 0,0-1 1 0 0,0-1 0 0 0,0 1-1 0 0,0 0 1 0 0,0 0 0 0 0,0-1-1 0 0,1 0 1 0 0,-1 1 0 0 0,0-1-1 0 0,1 0 1 0 0,-1 0 0 0 0,1 0-1 0 0,0 0 1 0 0,-1-1 0 0 0,1 1 0 0 0,0-1-1 0 0,-1 1 1 0 0,1-1 0 0 0,0 0 10 0 0,93-6 203 0 0,-72-2-128 0 0,-1-1 1 0 0,-1-1-1 0 0,0-1 0 0 0,0-1 1 0 0,-1-1-1 0 0,-1-1 1 0 0,0-1-1 0 0,-1 0 1 0 0,-1-2-1 0 0,0 0 0 0 0,-1-1 1 0 0,-1 0-1 0 0,-1-2 1 0 0,0 0-1 0 0,-2 0 1 0 0,0-1-1 0 0,-1-1 0 0 0,6-17-75 0 0,-10 21 19 0 0,-1 0 0 0 0,0 0 0 0 0,-1-1 0 0 0,-1 0 0 0 0,-1 0 0 0 0,0 0 0 0 0,-2 0 0 0 0,0 0 0 0 0,-1-12-19 0 0,-1 29 0 0 0,0 1 0 0 0,0-1 0 0 0,-1 0-1 0 0,1 0 1 0 0,0 0 0 0 0,-1 0 0 0 0,0 0 0 0 0,1 0-1 0 0,-1 1 1 0 0,0-1 0 0 0,0 0 0 0 0,0 0 0 0 0,0 1 0 0 0,0-1-1 0 0,0 1 1 0 0,0-1 0 0 0,0 1 0 0 0,-1-1 0 0 0,1 1-1 0 0,-1 0 1 0 0,1 0 0 0 0,-1 0 0 0 0,0 0 0 0 0,1 0 0 0 0,-1 0-1 0 0,0 0 1 0 0,1 0 0 0 0,-1 1 0 0 0,0-1 0 0 0,0 0-1 0 0,0 1 1 0 0,0 0 0 0 0,0-1 0 0 0,0 1 0 0 0,0 0 0 0 0,1 0-1 0 0,-1 0 1 0 0,0 0 0 0 0,0 1 0 0 0,-76 23-169 0 0,65-17 132 0 0,1 1 1 0 0,0 0-1 0 0,0 2 1 0 0,1-1-1 0 0,0 1 1 0 0,0 1-1 0 0,1 0 0 0 0,0 0 1 0 0,1 1-1 0 0,1 0 1 0 0,0 0-1 0 0,1 1 1 0 0,0 1-1 0 0,0-1 1 0 0,2 1-1 0 0,0 0 0 0 0,0 0 1 0 0,1 0-1 0 0,0 5 37 0 0,6-12 5 0 0,0-1-1 0 0,0 1 0 0 0,1 0 0 0 0,0-1 1 0 0,0 1-1 0 0,0-1 0 0 0,1 0 0 0 0,0 0 1 0 0,0 0-1 0 0,0-1 0 0 0,1 1 1 0 0,0-1-1 0 0,0 0 0 0 0,0-1 0 0 0,1 1 1 0 0,-1-1-1 0 0,1 0 0 0 0,0 0 1 0 0,1-1-1 0 0,-1 0 0 0 0,0 0 0 0 0,1 0 1 0 0,0-1-1 0 0,0 0 0 0 0,-1 0 1 0 0,1-1-1 0 0,0 0 0 0 0,1 0 0 0 0,1 0-4 0 0,42 16 98 0 0,-44-15-67 0 0,1 1 0 0 0,-1 0 1 0 0,0 0-1 0 0,0 1 0 0 0,-1 0 1 0 0,1 0-1 0 0,-1 0 0 0 0,0 1 0 0 0,0 0 1 0 0,0 0-1 0 0,-1 0 0 0 0,1 1 1 0 0,-1 0-1 0 0,-1 0 0 0 0,1 0 1 0 0,-1 1-1 0 0,0-1 0 0 0,0 1 1 0 0,-1 0-1 0 0,0 0 0 0 0,-1 1 1 0 0,1-1-1 0 0,-1 0 0 0 0,0 1 1 0 0,-1 0-1 0 0,0-1 0 0 0,0 5-31 0 0,-1 219 2245 0 0,1-228-2209 0 0,-1 1 0 0 0,1-1 1 0 0,0 1-1 0 0,0-1 0 0 0,0 0 1 0 0,1 0-1 0 0,-1 1 1 0 0,1-1-1 0 0,0 0 0 0 0,0 0 1 0 0,0 0-1 0 0,0-1 0 0 0,0 1 1 0 0,1-1-1 0 0,-1 1 1 0 0,1-1-1 0 0,0 0 0 0 0,-1 1 1 0 0,1-1-1 0 0,0-1 0 0 0,0 1 1 0 0,1 0-37 0 0,-4-13-1783 0 0,0 4-796 0 0,0 2-4824 0 0,0-1-4543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3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6937 0 0,'0'0'2485'0'0,"0"0"-455"0"0,0 0-443 0 0,0 0-92 0 0,0 0 34 0 0,0 0-24 0 0,0 0-144 0 0,0 0-308 0 0,0 0-328 0 0,0 0-277 0 0,0 0-164 0 0,0 0-84 0 0,0 0-29 0 0,-3 3 18 0 0,-2 7-72 0 0,0 0 0 0 0,1 0-1 0 0,1 0 1 0 0,-1 0 0 0 0,2 0-1 0 0,-1 1 1 0 0,1 0 0 0 0,1-1 0 0 0,0 1-1 0 0,1 0 1 0 0,0 0 0 0 0,0-1-1 0 0,1 1 1 0 0,1 3-117 0 0,-1 19 175 0 0,6 433 802 0 0,-4-263-998 0 0,-6-195-1889 0 0,3-30-6946 0 0,0 19 6123 0 0,0-2-8492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119 276 2328 0 0,'0'0'2754'0'0,"0"0"-481"0"0,0 0-271 0 0,0 0-54 0 0,0 0 27 0 0,0 0-6 0 0,0 0-197 0 0,0 0-360 0 0,0 0-417 0 0,0 0-328 0 0,0 0-199 0 0,0 0-133 0 0,-3 3-42 0 0,-3 5-180 0 0,1 0 1 0 0,0 1-1 0 0,0 0 0 0 0,1 0 0 0 0,0 0 0 0 0,1 1 0 0 0,0-1 0 0 0,0 1 1 0 0,1 0-1 0 0,0-1 0 0 0,1 1 0 0 0,0 0 0 0 0,1 0 0 0 0,0 1-113 0 0,-5 29 134 0 0,-48 398-41 0 0,40-243-2315 0 0,32-202-11238 0 0,-14 0 6140 0 0</inkml:trace>
  <inkml:trace contextRef="#ctx0" brushRef="#br0" timeOffset="898.414">270 589 4185 0 0,'0'0'1287'0'0,"0"0"-452"0"0,0 0-357 0 0,0 0-31 0 0,0 0 293 0 0,0 0 294 0 0,0 0 165 0 0,0 0-14 0 0,0 0-228 0 0,0 0-168 0 0,0 0-111 0 0,0 0-69 0 0,0 0 3 0 0,20 3 7 0 0,66 8 10 0 0,-28-24 606 0 0,-42 6-994 0 0,0-1 0 0 0,-1-1 0 0 0,0 0 0 0 0,-1-1 0 0 0,0-1 0 0 0,0 0 0 0 0,-1 0 0 0 0,0-2 0 0 0,-1 1 0 0 0,-1-2 0 0 0,0 1 0 0 0,-1-2 0 0 0,1-1-241 0 0,-11 16 186 0 0,-1 0-1 0 0,1-1 1 0 0,0 1-1 0 0,0 0 1 0 0,0 0-1 0 0,-1 0 1 0 0,1 0-1 0 0,0-1-185 0 0,-23 33-161 0 0,18-18 169 0 0,0 1 0 0 0,1-1 1 0 0,1 1-1 0 0,0 0 0 0 0,1 0 0 0 0,1 0 0 0 0,0 0 0 0 0,1 0 0 0 0,0 1 1 0 0,1-1-1 0 0,1 0 0 0 0,3 11-8 0 0,-4-18 7 0 0,15 175 19 0 0,12 9-98 0 0,-24-155 65 0 0,7-74 1146 0 0,51-95-940 0 0,118-225-29 0 0,-123 247-82 0 0,-74 174-169 0 0,16-41-60 0 0,1-22 85 0 0,2-2-60 0 0,0 1 0 0 0,0-1 0 0 0,0 1 1 0 0,0-1-1 0 0,0 1 0 0 0,0-1 1 0 0,0 0-1 0 0,-1 0 0 0 0,1 0 0 0 0,0 0 1 0 0,-1 0-1 0 0,1-1 0 0 0,0 1 0 0 0,-1 0 1 0 0,0-1-1 0 0,1 1 0 0 0,-1-1 0 0 0,0 1 1 0 0,0-1-1 0 0,0 0 0 0 0,0 1 0 0 0,0-1 1 0 0,0 0-1 0 0,0 0 0 0 0,0 0 1 0 0,-1-1 114 0 0,7-16-4361 0 0,-3 4-4042 0 0,-4 10 836 0 0</inkml:trace>
  <inkml:trace contextRef="#ctx0" brushRef="#br0" timeOffset="1464.619">409 195 6633 0 0,'0'0'1666'0'0,"0"0"-356"0"0,0 0-205 0 0,0 0 165 0 0,0 0 236 0 0,0 0 74 0 0,0 0-144 0 0,0 0-220 0 0,0 0-170 0 0,0 0-160 0 0,0 0-133 0 0,0 0-97 0 0,0 0-118 0 0,33-2-116 0 0,99-7-79 0 0,-68 13 115 0 0,38 22-25 0 0,-58-15-349 0 0,-4 3-103 0 0,-40-15 35 0 0,0 1 0 0 0,0 0 0 0 0,0 0 0 0 0,0-1 0 0 0,0 1 0 0 0,1 0 0 0 0,-1-1 0 0 0,0 1 1 0 0,0 0-1 0 0,0 0 0 0 0,0-1 0 0 0,0 1 0 0 0,0 0 0 0 0,1 0 0 0 0,-1-1 0 0 0,0 1 0 0 0,0 0 0 0 0,0 0 0 0 0,1-1 0 0 0,-1 1 0 0 0,0 0 0 0 0,0 0 0 0 0,1 0 0 0 0,-1 0 0 0 0,0-1 0 0 0,0 1 0 0 0,1 0 0 0 0,-1 0 0 0 0,0 0 0 0 0,1 0 0 0 0,-1 0 0 0 0,0 0 0 0 0,1 0 0 0 0,-1 0 0 0 0,0 0 0 0 0,0 0 0 0 0,1 0 0 0 0,-1 0 0 0 0,0 0 0 0 0,1 0 0 0 0,-1 0 0 0 0,0 0 0 0 0,0 0 0 0 0,1 0 0 0 0,-1 0 0 0 0,0 1 0 0 0,1-1 0 0 0,-1 0 0 0 0,0 0 0 0 0,0 0 0 0 0,1 0 1 0 0,-1 1-1 0 0,0-1 0 0 0,0 0 0 0 0,0 0 0 0 0,1 0-16 0 0,-22-20 476 0 0,-69-47-183 0 0,80 59-267 0 0,0-1 0 0 0,0 1 0 0 0,1-2 0 0 0,0 1 0 0 0,1-1 0 0 0,0-1-1 0 0,0 1 1 0 0,1-1 0 0 0,1-1 0 0 0,-2-3-26 0 0,8 14-64 0 0,0 1 0 0 0,0-1-1 0 0,0 0 1 0 0,0 0 0 0 0,0 0 0 0 0,0 0 0 0 0,0 0 0 0 0,0 0-1 0 0,1 0 1 0 0,-1 1 0 0 0,0-1 0 0 0,0 0 0 0 0,1 0-1 0 0,-1 0 1 0 0,1 1 0 0 0,-1-1 0 0 0,1 0 0 0 0,-1 0-1 0 0,1 1 1 0 0,0-1 0 0 0,-1 0 0 0 0,1 1 0 0 0,0-1-1 0 0,-1 1 1 0 0,1-1 0 0 0,0 1 0 0 0,0-1 0 0 0,-1 1-1 0 0,1-1 1 0 0,0 1 0 0 0,0 0 0 0 0,0 0 0 0 0,0-1-1 0 0,0 1 1 0 0,-1 0 0 0 0,1 0 0 0 0,0 0 64 0 0,14-5-3431 0 0,-9 3-553 0 0,1-2-7473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16235 0 0,'0'0'609'0'0,"0"0"-243"0"0,0 0-99 0 0,0 0 128 0 0,0 0 229 0 0,0 0 151 0 0,0 0-3 0 0,0 0-67 0 0,0 0-114 0 0,0 0-69 0 0,-8 35-46 0 0,-27 115-36 0 0,-5 85 756 0 0,-18 228-1019 0 0,47-387-692 0 0,3 1 0 0 0,3 0 0 0 0,5 38 515 0 0,0-114-177 0 0,0 1 1 0 0,0-1-1 0 0,1 1 1 0 0,-1-1-1 0 0,1 1 1 0 0,0-1 0 0 0,-1 0-1 0 0,1 0 1 0 0,0 1-1 0 0,0-1 1 0 0,-1 0-1 0 0,1 0 1 0 0,0 0-1 0 0,0 0 1 0 0,1 0-1 0 0,-1 0 1 0 0,0 0-1 0 0,0 0 1 0 0,0 0-1 0 0,1 0 1 0 0,-1-1-1 0 0,0 1 1 0 0,1 0-1 0 0,-1-1 1 0 0,0 1-1 0 0,1-1 1 0 0,-1 0 0 0 0,1 0-1 0 0,-1 1 1 0 0,1-1-1 0 0,-1 0 1 0 0,0 0-1 0 0,1 0 1 0 0,-1 0-1 0 0,1 0 1 0 0,-1-1-1 0 0,1 1 1 0 0,-1 0-1 0 0,1-1 1 0 0,-1 1-1 0 0,0-1 1 0 0,1 1-1 0 0,-1-1 1 0 0,0 0-1 0 0,1 0 1 0 0,-1 1 0 0 0,0-1-1 0 0,0 0 1 0 0,0 0-1 0 0,0 0 1 0 0,0 0-1 0 0,0-1 1 0 0,0 1-1 0 0,0 0 1 0 0,0 0-1 0 0,0 0 1 0 0,-1-1-1 0 0,1 1 1 0 0,-1 0-1 0 0,1-1 1 0 0,0 0 176 0 0,76-106-11631 0 0,-68 92 11422 0 0</inkml:trace>
  <inkml:trace contextRef="#ctx0" brushRef="#br0" timeOffset="531.31">368 770 3249 0 0,'0'0'3147'0'0,"0"0"-582"0"0,0 0-657 0 0,0 0-508 0 0,0 0-322 0 0,0 0-157 0 0,0 0-60 0 0,0 0-59 0 0,0 0-57 0 0,-12 33-99 0 0,-39 105-134 0 0,19-11 465 0 0,30-122-931 0 0,1 0 1 0 0,0 0 0 0 0,-1 1-1 0 0,2-1 1 0 0,-1 1 0 0 0,1-1-1 0 0,0 0 1 0 0,0 1 0 0 0,0-1-1 0 0,1 1 1 0 0,0-1 0 0 0,0 1-1 0 0,0-1 1 0 0,1 0 0 0 0,-1 0 0 0 0,1 0-1 0 0,1 0 1 0 0,-1 0 0 0 0,1 0-1 0 0,0 0 1 0 0,0-1 0 0 0,0 0-1 0 0,0 1 1 0 0,1-1 0 0 0,0 0-1 0 0,0-1 1 0 0,0 1 0 0 0,0-1-1 0 0,1 1 1 0 0,-1-1 0 0 0,1-1-1 0 0,0 1 1 0 0,0-1 0 0 0,0 1-1 0 0,0-1 1 0 0,0-1 0 0 0,0 1-1 0 0,0-1 1 0 0,1 0 0 0 0,0 0-47 0 0,1-1 119 0 0,1 0 0 0 0,0 0 0 0 0,-1-1 1 0 0,1 0-1 0 0,-1 0 0 0 0,1-1 0 0 0,-1 0 0 0 0,0 0 1 0 0,0-1-1 0 0,1 0 0 0 0,-2 0 0 0 0,1-1 1 0 0,0 1-1 0 0,-1-2 0 0 0,0 1 0 0 0,0-1 0 0 0,0 0 1 0 0,3-3-120 0 0,41-42 312 0 0,-3-1 0 0 0,-3-3 0 0 0,-1-1 0 0 0,-3-2 0 0 0,4-13-312 0 0,-42 66 14 0 0,-1 1 4 0 0,0 0-1 0 0,1 0 1 0 0,-1 0 0 0 0,1 0 0 0 0,0 0-1 0 0,-1 0 1 0 0,1 1 0 0 0,1-1-1 0 0,-1 0 1 0 0,0 1 0 0 0,1 0 0 0 0,-1-1-1 0 0,1 1 1 0 0,0 0 0 0 0,-1 1-1 0 0,1-1 1 0 0,0 0 0 0 0,0 1-1 0 0,0-1 1 0 0,1 1 0 0 0,-1 0 0 0 0,0 0-1 0 0,3 0-17 0 0,4 34 212 0 0,-2 19-208 0 0,-3 1-1 0 0,-3 0 0 0 0,-3 51-3 0 0,0-23-172 0 0,26 344-879 0 0,-15-297 133 0 0,-6 1 1 0 0,-7 45 917 0 0,2-155 20 0 0,-1 0 1 0 0,0 0-1 0 0,-1 0 1 0 0,-1 0-1 0 0,-1-1 1 0 0,-1 0-1 0 0,-1 0 1 0 0,-7 16-21 0 0,10-26 11 0 0,0-1 0 0 0,0 0 0 0 0,0 0 1 0 0,-1-1-1 0 0,0 1 0 0 0,0-1 0 0 0,-1 0 1 0 0,0-1-1 0 0,0 1 0 0 0,0-1 0 0 0,-1 0 1 0 0,1-1-1 0 0,-1 1 0 0 0,0-1 0 0 0,-1-1 1 0 0,1 1-1 0 0,-1-1 0 0 0,1-1 0 0 0,-1 1 1 0 0,0-1-1 0 0,-7 0-11 0 0,8-1 52 0 0,0 0 0 0 0,0-1 0 0 0,-1 0-1 0 0,1 0 1 0 0,0 0 0 0 0,0-1 0 0 0,0-1 0 0 0,0 1 0 0 0,1-1 0 0 0,-1 0 0 0 0,0 0 0 0 0,1-1 0 0 0,-1 0 0 0 0,1 0 0 0 0,0-1 0 0 0,0 0 0 0 0,0 0-1 0 0,0 0 1 0 0,1 0 0 0 0,0-1 0 0 0,0 0 0 0 0,0 0 0 0 0,0-1 0 0 0,1 1 0 0 0,0-1 0 0 0,0 0 0 0 0,1 0 0 0 0,-1 0 0 0 0,1-1 0 0 0,1 1 0 0 0,-1-1-1 0 0,0-3-51 0 0,0-7 68 0 0,0 1-1 0 0,2-1 0 0 0,-1 0 0 0 0,2 1 0 0 0,1-1 1 0 0,0 0-1 0 0,1 1 0 0 0,0-1 0 0 0,1 1 0 0 0,2-1 1 0 0,-1 1-1 0 0,2 1 0 0 0,0-1 0 0 0,1 1 1 0 0,0 0-1 0 0,1 0 0 0 0,1 1 0 0 0,0 0 0 0 0,1 1 1 0 0,1 0-1 0 0,0 0 0 0 0,0 1 0 0 0,3-1-67 0 0,23-25-16 0 0,3 1-1 0 0,1 2 1 0 0,1 1 0 0 0,2 3-1 0 0,1 2 1 0 0,2 1 0 0 0,1 3-1 0 0,35-13 17 0 0,2 1-676 0 0,-46 20-2188 0 0,-1 1-5949 0 0,-22 9-3263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1245 5545 0 0,'0'0'594'0'0,"0"0"-20"0"0,0 0 337 0 0,0 0 416 0 0,0 0 346 0 0,0 0 166 0 0,0 0-58 0 0,33-12-210 0 0,102-39-252 0 0,-49-3 293 0 0,-68 38-1234 0 0,46-41 423 0 0,-3-3 0 0 0,-2-2 1 0 0,-3-3-1 0 0,7-15-801 0 0,243-320 1525 0 0,-254 355-1465 0 0,-41 94 7 0 0,-10 8 24 0 0,-3 0 0 0 0,-2-1 1 0 0,-2 1-1 0 0,-3-1 0 0 0,-2 0 0 0 0,-3-1 0 0 0,-2 0 1 0 0,-20 43-92 0 0,25-70-2 0 0,-2 0 0 0 0,0 0 1 0 0,-2-1-1 0 0,-1-1 0 0 0,-2 0 1 0 0,0-2-1 0 0,-1 0 1 0 0,-2-1-1 0 0,-5 4 2 0 0,19-20-16 0 0,0-1 1 0 0,0-1-1 0 0,0 1 1 0 0,-1-1-1 0 0,0 0 0 0 0,0-1 1 0 0,-1 0-1 0 0,1 0 1 0 0,-1-1-1 0 0,0 0 1 0 0,0 0-1 0 0,0-1 0 0 0,0 0 1 0 0,0-1-1 0 0,0 0 1 0 0,0-1-1 0 0,-1 1 1 0 0,1-2-1 0 0,0 1 0 0 0,-1-1 1 0 0,1-1-1 0 0,-6-1 16 0 0,5-3-122 0 0,0 1 0 0 0,0-2 0 0 0,1 1 0 0 0,0-1 0 0 0,0-1 0 0 0,0 0 0 0 0,1 0 0 0 0,0 0 0 0 0,1-1 0 0 0,0 0 0 0 0,1-1 0 0 0,-1 0 0 0 0,2 0 0 0 0,-1 0 0 0 0,-3-11 122 0 0,-7-55-2350 0 0,20 52-1574 0 0,5-1-4322 0 0,-5 17 243 0 0</inkml:trace>
  <inkml:trace contextRef="#ctx0" brushRef="#br0" timeOffset="248.902">1324 777 17036 0 0,'0'0'634'0'0,"0"0"-241"0"0,0 0-140 0 0,0 0 127 0 0,0 0 164 0 0,0 0 104 0 0,0 0-20 0 0,0 0-126 0 0,0 0-149 0 0,-18 35-106 0 0,-51 106-75 0 0,49-77-25 0 0,22-53-111 0 0,-1 69 819 0 0,-1-39-2750 0 0,1 0-8790 0 0,-1-38 437 0 0</inkml:trace>
  <inkml:trace contextRef="#ctx0" brushRef="#br0" timeOffset="420.057">1136 243 15291 0 0,'0'0'1161'0'0,"0"0"-441"0"0,0 0-288 0 0,0 0-80 0 0,0 0 24 0 0,0 0-32 0 0,0 0-144 0 0,0 0-304 0 0,0 0-248 0 0,0 0-144 0 0,0 0-160 0 0,0 0-265 0 0,0 0-1079 0 0,0 0-4025 0 0,20-36-2297 0 0</inkml:trace>
  <inkml:trace contextRef="#ctx0" brushRef="#br0" timeOffset="932.555">1430 1160 7970 0 0,'0'0'1548'0'0,"0"0"-141"0"0,0 0-24 0 0,0 0-20 0 0,0 0-131 0 0,0 0-144 0 0,0 0-193 0 0,0 0-167 0 0,0 0-91 0 0,0 0-64 0 0,0 0-66 0 0,14-33-52 0 0,44-105-37 0 0,27-11 803 0 0,-63 120-1085 0 0,-11 14-101 0 0,2 0 1 0 0,-1 0-1 0 0,2 1 1 0 0,0 1-1 0 0,1 1 1 0 0,0 0-1 0 0,0 0 1 0 0,12-4-36 0 0,-26 14-8 0 0,1 1 0 0 0,-1 0 0 0 0,1 0 1 0 0,-1 0-1 0 0,1 0 0 0 0,-1 0 0 0 0,1 1 1 0 0,0-1-1 0 0,0 0 0 0 0,-1 1 0 0 0,1-1 1 0 0,0 1-1 0 0,0 0 0 0 0,0-1 0 0 0,-1 1 0 0 0,1 0 1 0 0,0 0-1 0 0,0 0 0 0 0,0 0 0 0 0,0 1 1 0 0,-1-1-1 0 0,1 1 0 0 0,0-1 0 0 0,0 1 1 0 0,-1-1-1 0 0,1 1 0 0 0,0 0 0 0 0,-1 0 1 0 0,1 0-1 0 0,0 0 0 0 0,-1 0 0 0 0,1 0 1 0 0,-1 0-1 0 0,0 0 0 0 0,1 1 0 0 0,-1-1 0 0 0,0 0 1 0 0,0 1-1 0 0,0-1 0 0 0,0 1 0 0 0,0 0 1 0 0,0-1-1 0 0,0 1 0 0 0,-1 0 0 0 0,1-1 1 0 0,-1 1-1 0 0,1 0 0 0 0,-1 1 8 0 0,7 92 52 0 0,-7-94-47 0 0,-31 189 236 0 0,32-189-230 0 0,0 0 0 0 0,0 0 0 0 0,0 0 0 0 0,0-1 0 0 0,0 1 1 0 0,1 0-1 0 0,-1-1 0 0 0,0 1 0 0 0,0-1 0 0 0,1 1 0 0 0,-1-1 0 0 0,0 1 0 0 0,0-1 0 0 0,1 0 0 0 0,-1 0 1 0 0,0 1-1 0 0,1-1 0 0 0,-1 0 0 0 0,1 0 0 0 0,-1-1 0 0 0,0 1 0 0 0,1 0 0 0 0,-1 0 0 0 0,0-1 0 0 0,0 1 1 0 0,1 0-1 0 0,-1-1 0 0 0,0 0 0 0 0,0 1 0 0 0,1-1 0 0 0,0 0-11 0 0,93-98 645 0 0,-50 46-558 0 0,-1 5-28 0 0,3 3 0 0 0,1 2-1 0 0,23-14-58 0 0,-8 31-52 0 0,-61 28 56 0 0,0-1 1 0 0,-1 1-1 0 0,0 0 0 0 0,1 0 0 0 0,-1 0 0 0 0,0 0 0 0 0,0 0 1 0 0,0 0-1 0 0,0 0 0 0 0,0 0 0 0 0,0 0 0 0 0,-1 1 0 0 0,1-1 0 0 0,-1 0 1 0 0,1 1-1 0 0,-1-1 0 0 0,0 0 0 0 0,0 1 0 0 0,0-1 0 0 0,0 0 1 0 0,0 0-1 0 0,-1 1 0 0 0,1-1 0 0 0,-1 0 0 0 0,0 1 0 0 0,1-1-4 0 0,-1 3 8 0 0,-33 170 148 0 0,33-82-232 0 0,15-78-757 0 0,1-15-6636 0 0,-10 0 2000 0 0,-3 0-3926 0 0</inkml:trace>
  <inkml:trace contextRef="#ctx0" brushRef="#br0" timeOffset="1185.141">2603 792 16500 0 0,'0'0'824'0'0,"0"0"-208"0"0,0 0 72 0 0,0 0 8 0 0,0 0-56 0 0,0 0-104 0 0,0 0-272 0 0,-61 184-160 0 0,59-165-80 0 0,2-5-32 0 0,0-3-88 0 0,0 0-96 0 0,6-3-176 0 0,-2-1-280 0 0,1-3-456 0 0,-1-4-1545 0 0,1 0-3304 0 0,-3 0-3921 0 0</inkml:trace>
  <inkml:trace contextRef="#ctx0" brushRef="#br0" timeOffset="1433.841">2489 383 15827 0 0,'0'0'512'0'0,"0"0"-335"0"0,0 0-153 0 0,0 0-80 0 0,0 0-209 0 0,0 0-231 0 0,0 0-520 0 0,0 0-1288 0 0,0 0-6842 0 0</inkml:trace>
  <inkml:trace contextRef="#ctx0" brushRef="#br0" timeOffset="1931.768">2782 1263 1688 0 0,'0'0'1993'0'0,"0"0"-111"0"0,0 0 55 0 0,0 0 80 0 0,0 0-48 0 0,0 0-101 0 0,32-20-223 0 0,102-66-247 0 0,-44 11 776 0 0,-45 32-1192 0 0,-1-2 0 0 0,-2-2 0 0 0,-3-2 0 0 0,27-44-982 0 0,-41 54 84 0 0,-2-2-1 0 0,-1 0 1 0 0,-3-2-1 0 0,-1 0 1 0 0,-2-1-1 0 0,-2 0 1 0 0,-2-1-1 0 0,-2-1 1 0 0,-2 0-1 0 0,1-31-83 0 0,-6-143-132 0 0,-3 217 131 0 0,0 0 0 0 0,0 0 0 0 0,-1 0-1 0 0,1 0 1 0 0,0 0 0 0 0,-1 0 0 0 0,0 0 0 0 0,0 0-1 0 0,0 0 1 0 0,0 0 0 0 0,0 0 0 0 0,0 1 0 0 0,-1-1-1 0 0,1 0 1 0 0,-1 1 0 0 0,0-1 0 0 0,0 1 0 0 0,0 0-1 0 0,0 0 1 0 0,0 0 0 0 0,-1 0 0 0 0,1 0 0 0 0,0 0-1 0 0,-1 0 1 0 0,0 1 0 0 0,1-1 0 0 0,-1 1 0 0 0,0 0-1 0 0,0 0 1 0 0,0 0 0 0 0,0 0 0 0 0,1 0 0 0 0,-1 1-1 0 0,0-1 1 0 0,-1 1 0 0 0,1 0 0 0 0,0 0 0 0 0,0 0-1 0 0,0 0 1 0 0,0 0 0 0 0,0 1 0 0 0,0-1-1 0 0,0 1 1 0 0,0 0 0 0 0,1 0 0 0 0,-1 0 0 0 0,0 0-1 0 0,0 1 1 0 0,1-1 0 0 0,-1 1 0 0 0,0 0 0 0 0,-1 1 1 0 0,-15 16-5 0 0,2 0 0 0 0,0 1 0 0 0,1 1 0 0 0,1 1 0 0 0,0 0 0 0 0,2 0 0 0 0,1 2 0 0 0,1 0 0 0 0,1 0 0 0 0,-2 9 5 0 0,-8 24 56 0 0,2 2-1 0 0,3 0 0 0 0,2 1 0 0 0,3 0 1 0 0,3 1-1 0 0,2 0 0 0 0,3 24-55 0 0,2-65 105 0 0,1 1-1 0 0,1-1 1 0 0,0 0 0 0 0,2 0-1 0 0,1 0 1 0 0,0 0-1 0 0,1 0 1 0 0,1-1 0 0 0,1 0-1 0 0,1-1 1 0 0,0 0-1 0 0,1 0 1 0 0,1-1 0 0 0,1 0-1 0 0,1-1 1 0 0,0 0 0 0 0,1-1-1 0 0,0-1 1 0 0,1 0-1 0 0,3 1-104 0 0,26 17 10 0 0,-55-35-1775 0 0,-5-9-1077 0 0,11 8-1059 0 0,0-1-4287 0 0,4 4-695 0 0</inkml:trace>
  <inkml:trace contextRef="#ctx0" brushRef="#br0" timeOffset="2681.325">3917 755 13555 0 0,'0'0'1740'0'0,"0"0"-406"0"0,0 0-254 0 0,0 0-81 0 0,0 0-93 0 0,0 0-136 0 0,0 0-147 0 0,0 0-92 0 0,0 0-68 0 0,0 0-66 0 0,0 0-57 0 0,-33 16-92 0 0,-105 49-73 0 0,133-63-164 0 0,1 0 0 0 0,-1 0 0 0 0,0 0 1 0 0,1 1-1 0 0,-1 0 0 0 0,1 0 0 0 0,0 0 0 0 0,0 0 0 0 0,0 0 1 0 0,0 1-1 0 0,1 0 0 0 0,-1 0 0 0 0,1 0 0 0 0,0 0 0 0 0,-2 4-11 0 0,-2 5 29 0 0,-5 3-35 0 0,1 0 0 0 0,1 1 0 0 0,0 1 0 0 0,2-1 0 0 0,0 1-1 0 0,0 1 1 0 0,2 0 0 0 0,1 0 0 0 0,0 0 0 0 0,1 0 0 0 0,1 1 0 0 0,1-1 0 0 0,1 1 0 0 0,0 10 6 0 0,1-28-2 0 0,1-1 0 0 0,-1 1 0 0 0,0-1 0 0 0,1 1 0 0 0,-1 0 0 0 0,1-1 0 0 0,-1 1 0 0 0,1-1 0 0 0,0 1 1 0 0,-1-1-1 0 0,1 0 0 0 0,0 1 0 0 0,0-1 0 0 0,0 0 0 0 0,0 0 0 0 0,1 1 0 0 0,-1-1 0 0 0,0 0 0 0 0,0 0 1 0 0,1 0-1 0 0,-1-1 0 0 0,0 1 0 0 0,1 0 0 0 0,-1 0 0 0 0,1-1 0 0 0,-1 1 0 0 0,1-1 0 0 0,-1 1 0 0 0,1-1 0 0 0,-1 1 1 0 0,1-1-1 0 0,0 0 0 0 0,-1 0 0 0 0,1 0 0 0 0,-1 0 0 0 0,1 0 0 0 0,0 0 0 0 0,-1-1 0 0 0,1 1 0 0 0,0-1 2 0 0,62-21 101 0 0,-30-1-75 0 0,-1-1-1 0 0,-1-1 1 0 0,-2-2 0 0 0,0-1 0 0 0,6-11-26 0 0,127-148-351 0 0,-163 187 334 0 0,1 0 0 0 0,-1 0-1 0 0,1 0 1 0 0,0 0 0 0 0,-1 0 0 0 0,1 0-1 0 0,-1 0 1 0 0,1 0 0 0 0,-1 0-1 0 0,1 0 1 0 0,0 0 0 0 0,-1 0-1 0 0,1 0 1 0 0,-1 0 0 0 0,1 0 0 0 0,-1 1-1 0 0,1-1 1 0 0,-1 0 0 0 0,1 0-1 0 0,-1 1 1 0 0,1-1 0 0 0,-1 0 0 0 0,1 1-1 0 0,-1-1 1 0 0,1 1 0 0 0,-1-1-1 0 0,0 0 1 0 0,1 1 0 0 0,-1-1-1 0 0,0 1 1 0 0,1-1 0 0 0,-1 1 0 0 0,0-1-1 0 0,0 1 1 0 0,1-1 0 0 0,-1 1-1 0 0,0-1 1 0 0,0 1 0 0 0,0 0 0 0 0,0-1-1 0 0,0 1 1 0 0,0-1 0 0 0,0 1-1 0 0,0 0 1 0 0,0-1 0 0 0,0 1 0 0 0,0-1-1 0 0,0 1 1 0 0,0-1 0 0 0,0 1-1 0 0,0-1 1 0 0,-1 1 0 0 0,1 0-1 0 0,0-1 1 0 0,0 1 0 0 0,-1-1 0 0 0,1 1-1 0 0,0-1 1 0 0,-1 0 0 0 0,1 1-1 0 0,-1-1 1 0 0,1 1 0 0 0,0-1 0 0 0,-1 0-1 0 0,1 1 18 0 0,-7 49-76 0 0,0-19 24 0 0,2-10-3 0 0,0 0 1 0 0,1 1-1 0 0,2-1 0 0 0,0 1 1 0 0,1 0-1 0 0,2 20 55 0 0,0-38-4 0 0,-1 0 0 0 0,1-1 0 0 0,1 1 0 0 0,-1-1 1 0 0,0 0-1 0 0,1 1 0 0 0,0-1 0 0 0,0 0 0 0 0,0 0 0 0 0,0 0 0 0 0,0 0 1 0 0,0 0-1 0 0,1-1 0 0 0,0 1 0 0 0,-1-1 0 0 0,1 1 0 0 0,0-1 0 0 0,0 0 0 0 0,0 0 1 0 0,1 0-1 0 0,-1-1 0 0 0,0 1 0 0 0,1-1 0 0 0,-1 0 0 0 0,1 0 0 0 0,-1 0 1 0 0,1 0-1 0 0,1 0 4 0 0,106-5 241 0 0,-79-9-21 0 0,-1-2 0 0 0,0-1-1 0 0,-1-1 1 0 0,-1-1 0 0 0,-1-2-1 0 0,0-1 1 0 0,-2-2-1 0 0,0 0 1 0 0,-2-1 0 0 0,10-14-220 0 0,-19 22 25 0 0,0 0-1 0 0,0-2 1 0 0,-2 0 0 0 0,0 0 0 0 0,-1-2 0 0 0,-1 1 0 0 0,-1-1-1 0 0,0-1 1 0 0,-2 0 0 0 0,-1 0 0 0 0,0-1 0 0 0,-1 1 0 0 0,-2-1 0 0 0,0-1-1 0 0,-1 1 1 0 0,-1-12-25 0 0,-2 32-5 0 0,1 0 0 0 0,-1 0-1 0 0,0 0 1 0 0,0 0 0 0 0,0 0-1 0 0,0 0 1 0 0,0 0 0 0 0,0 0-1 0 0,-1 0 1 0 0,1 0 0 0 0,-1 0-1 0 0,1 1 1 0 0,-1-1 0 0 0,0 0-1 0 0,0 0 1 0 0,0 0 0 0 0,0 1-1 0 0,0-1 1 0 0,0 0-1 0 0,0 1 1 0 0,0-1 0 0 0,-1 1-1 0 0,1 0 1 0 0,0-1 0 0 0,-1 1-1 0 0,1 0 1 0 0,-1 0 0 0 0,0 0-1 0 0,1 0 1 0 0,-1 0 0 0 0,0 0-1 0 0,0 0 1 0 0,0 1 0 0 0,1-1-1 0 0,-1 1 1 0 0,0-1 0 0 0,0 1-1 0 0,0 0 1 0 0,-1-1 5 0 0,-8 3-45 0 0,0 0-1 0 0,0 1 0 0 0,0 0 1 0 0,0 0-1 0 0,0 1 1 0 0,1 1-1 0 0,-1-1 1 0 0,1 2-1 0 0,0 0 0 0 0,1 0 1 0 0,-1 0-1 0 0,1 1 1 0 0,1 1-1 0 0,-1 0 1 0 0,1 0-1 0 0,0 0 1 0 0,1 1-1 0 0,-2 3 46 0 0,-38 71-145 0 0,46-81 143 0 0,0 0 1 0 0,0 1-1 0 0,1-1 1 0 0,-1 0-1 0 0,1 1 0 0 0,-1-1 1 0 0,1 0-1 0 0,0 1 1 0 0,0-1-1 0 0,0 1 0 0 0,0-1 1 0 0,0 1-1 0 0,1-1 1 0 0,-1 0-1 0 0,1 1 0 0 0,-1-1 1 0 0,1 0-1 0 0,0 1 1 0 0,0-1-1 0 0,0 0 0 0 0,0 0 1 0 0,0 0-1 0 0,1 0 0 0 0,-1 0 1 0 0,1 0-1 0 0,-1 0 1 0 0,1 0-1 0 0,0-1 0 0 0,0 1 1 0 0,-1-1-1 0 0,1 1 1 0 0,0-1-1 0 0,1 0 0 0 0,-1 1 1 0 0,0-1-1 0 0,2 1 2 0 0,108 22 182 0 0,-98-23-157 0 0,-1 1 0 0 0,1 0 1 0 0,-1 0-1 0 0,1 1 0 0 0,-1 1 1 0 0,0 0-1 0 0,-1 1 0 0 0,1 1 1 0 0,-1 0-1 0 0,0 0 0 0 0,0 1 1 0 0,6 6-26 0 0,-11-3 14 0 0,0 0 1 0 0,-1 1 0 0 0,-1 0-1 0 0,0 0 1 0 0,0 0 0 0 0,-1 0-1 0 0,-1 1 1 0 0,1 0 0 0 0,-2 0-1 0 0,0 0 1 0 0,0 0 0 0 0,-2 0-1 0 0,1 0 1 0 0,-1 0 0 0 0,-1 0-1 0 0,0 0 1 0 0,-1 0 0 0 0,0 0-1 0 0,-1 0 1 0 0,0 0 0 0 0,-1 1-15 0 0,-30 153-768 0 0,52-158-2495 0 0,5-18-6916 0 0,-18 5 605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736 328 2048 0 0,'0'0'2240'0'0,"0"0"-609"0"0,0 0-344 0 0,0 0 97 0 0,0 0 251 0 0,0 0 215 0 0,0 0-69 0 0,0 0-275 0 0,0 0-339 0 0,0 0-334 0 0,0 0-250 0 0,-8-7-168 0 0,-29-20-120 0 0,34 26-257 0 0,-1-1 1 0 0,0 1 0 0 0,1 0-1 0 0,-1 0 1 0 0,0 0 0 0 0,1 0 0 0 0,-1 1-1 0 0,0-1 1 0 0,0 1 0 0 0,0 0-1 0 0,1 0 1 0 0,-1 0 0 0 0,0 1-1 0 0,0 0 1 0 0,1-1 0 0 0,-1 1 0 0 0,0 1-1 0 0,1-1 1 0 0,-4 2-39 0 0,4-2 33 0 0,-172 61 999 0 0,-234 126 223 0 0,408-188-1259 0 0,1 1 0 0 0,-1-1 1 0 0,1 0-1 0 0,0 1 0 0 0,-1-1 0 0 0,1 0 1 0 0,-1 1-1 0 0,1-1 0 0 0,0 1 0 0 0,-1-1 1 0 0,1 1-1 0 0,0-1 0 0 0,0 1 0 0 0,-1-1 0 0 0,1 1 1 0 0,0-1-1 0 0,0 1 0 0 0,0-1 0 0 0,0 1 1 0 0,-1-1-1 0 0,1 1 0 0 0,0-1 0 0 0,0 1 1 0 0,0-1-1 0 0,0 1 0 0 0,0-1 0 0 0,0 1 1 0 0,0-1-1 0 0,1 1 0 0 0,-1-1 0 0 0,0 1 0 0 0,0 0 1 0 0,0-1-1 0 0,0 1 0 0 0,1-1 0 0 0,-1 0 1 0 0,0 1-1 0 0,1-1 0 0 0,-1 1 0 0 0,0-1 1 0 0,1 1-1 0 0,-1-1 0 0 0,0 0 0 0 0,1 1 1 0 0,-1-1-1 0 0,1 0 0 0 0,-1 1 0 0 0,1-1 0 0 0,-1 0 1 0 0,1 0-1 0 0,-1 1 0 0 0,1-1 0 0 0,-1 0 1 0 0,1 0-1 0 0,-1 0 0 0 0,1 0 0 0 0,-1 0 1 0 0,1 1-1 0 0,-1-1 0 0 0,1 0 4 0 0,35 14 39 0 0,1-7 35 0 0,1-1-1 0 0,0-2 0 0 0,0-1 1 0 0,0-2-1 0 0,31-3-73 0 0,3 0 147 0 0,98 2-3 0 0,-171 1-139 0 0,0-1 0 0 0,0 1 0 0 0,1-1 0 0 0,-1 1 0 0 0,0-1 0 0 0,0 1 1 0 0,0-1-1 0 0,0 1 0 0 0,1 0 0 0 0,-1 0 0 0 0,0-1 0 0 0,1 1 0 0 0,-1 0 0 0 0,0 0 0 0 0,1 0 1 0 0,-1 0-1 0 0,1 0 0 0 0,0 0 0 0 0,-1-1 0 0 0,1 1 0 0 0,0 0 0 0 0,-1 0 0 0 0,1 0 0 0 0,0 0 1 0 0,0 0-1 0 0,0 0 0 0 0,0 1 0 0 0,0-1 0 0 0,0 0 0 0 0,0 0 0 0 0,0 0 0 0 0,0 0 0 0 0,0 0 1 0 0,1 0-1 0 0,-1 0 0 0 0,0 0 0 0 0,1-1 0 0 0,-1 1 0 0 0,1 0 0 0 0,-1 0 0 0 0,1 0 0 0 0,0 0 1 0 0,-1 0-1 0 0,1-1 0 0 0,0 1 0 0 0,-1 0 0 0 0,1 0 0 0 0,0-1 0 0 0,0 1 0 0 0,0-1 1 0 0,-1 1-1 0 0,1-1 0 0 0,0 1 0 0 0,0-1 0 0 0,0 1 0 0 0,0-1 0 0 0,0 0 0 0 0,0 1 0 0 0,0-1 1 0 0,0 0-1 0 0,0 0 0 0 0,0 0 0 0 0,0 0 0 0 0,0 0 0 0 0,0 0 0 0 0,1 0-5 0 0,-312 192 537 0 0,101-69-314 0 0,205-122-215 0 0,1 1-1 0 0,-1-1 0 0 0,1 0 1 0 0,0 1-1 0 0,-1 0 0 0 0,1 0 0 0 0,0 0 1 0 0,0 0-1 0 0,1 1 0 0 0,-1-1 1 0 0,0 1-1 0 0,1-1 0 0 0,-1 1 1 0 0,1 0-1 0 0,0 0 0 0 0,0 0 1 0 0,0 0-1 0 0,0 1 0 0 0,1-1 0 0 0,-1 0 1 0 0,1 1-1 0 0,0-1 0 0 0,0 1 1 0 0,0 0-1 0 0,0-1 0 0 0,1 1 1 0 0,-1 0-1 0 0,1-1 0 0 0,0 1 0 0 0,0 0 1 0 0,1-1-1 0 0,-1 1 0 0 0,1 0 1 0 0,0-1-1 0 0,-1 1 0 0 0,2-1 1 0 0,-1 1-1 0 0,0-1 0 0 0,1 1 1 0 0,-1-1-1 0 0,1 0 0 0 0,0 0 0 0 0,0 0 1 0 0,1 0-1 0 0,-1 0 0 0 0,1 1-7 0 0,5 2 33 0 0,0 0-1 0 0,0-1 0 0 0,0 1 0 0 0,1-1 0 0 0,-1-1 1 0 0,1 0-1 0 0,0 0 0 0 0,0-1 0 0 0,1 0 0 0 0,-1-1 1 0 0,1 0-1 0 0,-1 0 0 0 0,6 0-32 0 0,179-2 279 0 0,-102-19-1095 0 0,-89 7-2538 0 0,-8-1-5592 0 0,3 6-2250 0 0</inkml:trace>
  <inkml:trace contextRef="#ctx0" brushRef="#br0" timeOffset="304.399">250 0 15355 0 0,'0'0'695'0'0,"0"0"-277"0"0,0 0-265 0 0,0 0-65 0 0,0 0 203 0 0,0 0 299 0 0,0 0 285 0 0,0 0 157 0 0,5 32-47 0 0,16 103-181 0 0,34 75 683 0 0,-16-66-1080 0 0,-7 2 0 0 0,-6 1 0 0 0,-7 2 0 0 0,0 136-407 0 0,-21-241-34 0 0,-1-1 0 0 0,-2 1 0 0 0,-2-1 0 0 0,-7 18 34 0 0,1 22-550 0 0,11-48-2541 0 0,7-27-6468 0 0,-1-8-1506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2192 0 0,'0'0'1365'0'0,"0"0"-617"0"0,0 0-469 0 0,0 0 27 0 0,0 0 317 0 0,0 0 396 0 0,0 0 301 0 0,0 0 139 0 0,0 0-80 0 0,0 0-176 0 0,0 0-175 0 0,7 3-143 0 0,-1-1-693 0 0,0 1 0 0 0,-1-1 0 0 0,1-1 0 0 0,0 1 0 0 0,0-1 0 0 0,1 0 0 0 0,-1 0 1 0 0,0-1-1 0 0,0 0 0 0 0,0 0 0 0 0,0-1 0 0 0,1 1 0 0 0,-1-1 0 0 0,0 0 0 0 0,0-1 1 0 0,0 0-1 0 0,3-1-192 0 0,18-12 251 0 0,-1 0 0 0 0,-1-2 0 0 0,-1-1 0 0 0,0-1-1 0 0,-2-2 1 0 0,0 0 0 0 0,-1-1 0 0 0,-1 0 0 0 0,-1-2 0 0 0,-1-1 0 0 0,2-4-251 0 0,-7 21 515 0 0,-13 33 139 0 0,-1-14-635 0 0,-4 57 257 0 0,4-1 0 0 0,2 0-1 0 0,3 0 1 0 0,3 0-1 0 0,15 59-275 0 0,13 45 89 0 0,-30-145-133 0 0,-5-26 30 0 0,0 0 8 0 0,19-48 1093 0 0,34-93-785 0 0,6 3 0 0 0,20-24-302 0 0,-29 34 234 0 0,-37 119-1952 0 0,9 8-56 0 0,-13-5-348 0 0,-3 1-2312 0 0,-4 4 2178 0 0,3 0-8428 0 0</inkml:trace>
  <inkml:trace contextRef="#ctx0" brushRef="#br0" timeOffset="393.867">1054 265 6241 0 0,'0'0'2046'0'0,"0"0"-775"0"0,0 0-668 0 0,0 0-124 0 0,0 0 182 0 0,0 0 219 0 0,0 0 66 0 0,0 0-83 0 0,0 0-86 0 0,0 0-55 0 0,0 0 14 0 0,0 0 8 0 0,0 0-83 0 0,8 3-82 0 0,98 19 2099 0 0,68-22-1450 0 0,-152-4-1598 0 0,11-1-143 0 0,-10 3-10074 0 0,-21 2 526 0 0</inkml:trace>
  <inkml:trace contextRef="#ctx0" brushRef="#br0" timeOffset="663.971">1000 559 9458 0 0,'0'0'1051'0'0,"0"0"-412"0"0,0 0-203 0 0,0 0 220 0 0,0 0 386 0 0,0 0 187 0 0,0 0-51 0 0,0 0-186 0 0,0 0-213 0 0,0 0-219 0 0,34 0-156 0 0,108-4-117 0 0,31-21 143 0 0,-130 22-426 0 0,1-1-1500 0 0,-15 3-6007 0 0,-22 1-2643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58 0 0 0,'0'0'1331'0'0,"0"0"813"0"0,0 0 289 0 0,0 0-206 0 0,0 0-329 0 0,0 0-307 0 0,0 0-275 0 0,0 0-164 0 0,0 0-134 0 0,-2-7-122 0 0,-11-23-94 0 0,12 28-692 0 0,-1 0 1 0 0,1 0 0 0 0,-1 1 0 0 0,1-1 0 0 0,-1 1 0 0 0,0 0 0 0 0,0-1 0 0 0,0 1 0 0 0,1 0 0 0 0,-1 0-1 0 0,0 0 1 0 0,-1 0 0 0 0,1 1 0 0 0,0-1 0 0 0,0 1 0 0 0,0-1 0 0 0,0 1 0 0 0,-1-1 0 0 0,1 1 0 0 0,0 0-1 0 0,0 0 1 0 0,0 0 0 0 0,-1 1 0 0 0,1-1 0 0 0,0 0 0 0 0,-1 1-111 0 0,-7 0 271 0 0,-2 1-177 0 0,0 1 1 0 0,1 1 0 0 0,-1 0 0 0 0,1 0 0 0 0,0 1 0 0 0,0 1 0 0 0,0 0 0 0 0,1 0-1 0 0,0 1 1 0 0,0 1 0 0 0,1-1 0 0 0,0 1 0 0 0,0 1 0 0 0,-6 8-95 0 0,7-10 48 0 0,-13 14 5 0 0,0 1 1 0 0,2 0-1 0 0,0 1 1 0 0,2 1-1 0 0,0 1 1 0 0,2 1-1 0 0,1 0 1 0 0,1 0-1 0 0,1 2 1 0 0,1-1 0 0 0,2 2-1 0 0,1-1 1 0 0,1 1-1 0 0,1 0 1 0 0,2 1-1 0 0,0 2-53 0 0,3-27 21 0 0,1 0 0 0 0,-1 0 0 0 0,1 0 0 0 0,0 0 0 0 0,0 0 0 0 0,1 0 0 0 0,-1 0 0 0 0,1 0 0 0 0,0 0 0 0 0,1 0 0 0 0,-1 0 0 0 0,1-1 0 0 0,0 1 0 0 0,0 0 0 0 0,0-1 0 0 0,1 0 0 0 0,-1 1 0 0 0,1-1 0 0 0,0 0 0 0 0,0 0 0 0 0,1-1 0 0 0,-1 1 0 0 0,1-1 0 0 0,0 1 0 0 0,0-1 0 0 0,0 0 0 0 0,0-1 0 0 0,1 1 0 0 0,-1-1 0 0 0,1 0 0 0 0,-1 0 0 0 0,1 0 0 0 0,0 0 0 0 0,0-1 0 0 0,0 0 0 0 0,-1 0 0 0 0,1 0 0 0 0,0-1 0 0 0,1 0-21 0 0,12-4 145 0 0,-1 0-1 0 0,1-1 1 0 0,-1-1 0 0 0,-1-1-1 0 0,1 0 1 0 0,-1-2 0 0 0,-1 1-1 0 0,1-2 1 0 0,-1 0-1 0 0,-1-1 1 0 0,0 0 0 0 0,-1-2-1 0 0,0 1 1 0 0,0-1 0 0 0,-2-1-1 0 0,0 0 1 0 0,5-9-145 0 0,57-67 220 0 0,-5-2 0 0 0,-4-4 0 0 0,8-22-220 0 0,-72 118-3 0 0,0 1 0 0 0,0-1-1 0 0,0 0 1 0 0,1 1 0 0 0,-1-1 0 0 0,0 0-1 0 0,0 1 1 0 0,1-1 0 0 0,-1 0 0 0 0,0 0-1 0 0,1 1 1 0 0,-1-1 0 0 0,0 0 0 0 0,1 0-1 0 0,-1 1 1 0 0,0-1 0 0 0,1 0 0 0 0,-1 0-1 0 0,1 0 1 0 0,-1 0 0 0 0,0 0 0 0 0,1 0-1 0 0,-1 1 1 0 0,1-1 0 0 0,-1 0 0 0 0,1 0-1 0 0,-1 0 1 0 0,0 0 0 0 0,1-1 0 0 0,-1 1-1 0 0,1 0 1 0 0,-1 0 0 0 0,0 0 0 0 0,1 0-1 0 0,-1 0 1 0 0,1 0 0 0 0,-1-1 0 0 0,0 1-1 0 0,1 0 1 0 0,-1 0 0 0 0,0-1 0 0 0,1 1-1 0 0,-1 0 1 0 0,0 0 0 0 0,1-1 3 0 0,0 10 9 0 0,1 13 12 0 0,1 0 1 0 0,1 0-1 0 0,1 0 0 0 0,1-1 1 0 0,0 0-1 0 0,2 0 0 0 0,0 0 1 0 0,2-1-1 0 0,0-1 0 0 0,1 0 1 0 0,1 0-1 0 0,0-1 0 0 0,2 0 1 0 0,0-1-1 0 0,1-1 0 0 0,1 0 1 0 0,0-1-1 0 0,1-1 0 0 0,18 12-21 0 0,-33-25-31 0 0,-1 0-1 0 0,0-1 1 0 0,0 1 0 0 0,1 0-1 0 0,-1 0 1 0 0,0-1-1 0 0,1 1 1 0 0,-1-1 0 0 0,1 0-1 0 0,-1 1 1 0 0,1-1-1 0 0,-1 0 1 0 0,1 0-1 0 0,-1 0 1 0 0,1 0 0 0 0,-1 0-1 0 0,1 0 1 0 0,-1 0-1 0 0,0 0 1 0 0,1-1 0 0 0,-1 1-1 0 0,1 0 1 0 0,-1-1-1 0 0,1 0 1 0 0,-1 1-1 0 0,0-1 1 0 0,1 0 0 0 0,-1 1-1 0 0,0-1 1 0 0,0 0-1 0 0,0 0 1 0 0,0 0 0 0 0,1 0-1 0 0,-1 0 1 0 0,-1 0-1 0 0,1-1 1 0 0,0 1-1 0 0,0 0 1 0 0,0 0 0 0 0,-1-1-1 0 0,1 1 1 0 0,0 0-1 0 0,-1-1 1 0 0,1 1 0 0 0,-1-1-1 0 0,0 1 1 0 0,1-1-1 0 0,-1 1 1 0 0,0-1-1 0 0,0 1 1 0 0,0-1 0 0 0,0 0 31 0 0,0-26-2639 0 0,0 13-2733 0 0,0 4-5559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7962 0 0,'0'0'2311'0'0,"0"0"-772"0"0,0 0-462 0 0,0 0-200 0 0,0 0-33 0 0,0 0 96 0 0,0 0 63 0 0,0 0-11 0 0,0 0-56 0 0,0 0-57 0 0,0 0-39 0 0,0 0-56 0 0,0 0-42 0 0,35-9-77 0 0,109-29-74 0 0,-8 22 779 0 0,207 5-105 0 0,-256 4-1078 0 0,-86 7-137 0 0,-1 0 51 0 0,-58-47 1489 0 0,-211-105-1393 0 0,268 151-235 0 0,0 1-1 0 0,0 0 1 0 0,0 0 0 0 0,0 0 0 0 0,1 0-1 0 0,-1-1 1 0 0,0 1 0 0 0,0 0 0 0 0,0-1-1 0 0,1 1 1 0 0,-1 0 0 0 0,0-1 0 0 0,0 1-1 0 0,1-1 1 0 0,-1 0 0 0 0,1 1 0 0 0,-1-1-1 0 0,0 1 1 0 0,1-1 0 0 0,-1 0 0 0 0,1 0-1 0 0,-1 1 1 0 0,1-1 0 0 0,0 0 0 0 0,-1 0 0 0 0,1 1-1 0 0,0-1 1 0 0,-1 0 0 0 0,1 0 0 0 0,0 0-1 0 0,0 0 1 0 0,0 1 0 0 0,0-1 0 0 0,0 0-1 0 0,0 0 1 0 0,0 0 0 0 0,0 0 0 0 0,0 0-1 0 0,0 1 1 0 0,0-1 0 0 0,1 0 0 0 0,-1 0-1 0 0,0 0 1 0 0,1 1 0 0 0,-1-1 0 0 0,0 0-1 0 0,1 0 1 0 0,-1 1 0 0 0,1-1 0 0 0,-1 0-1 0 0,1 1 1 0 0,-1-1 0 0 0,1 0 0 0 0,0 1-1 0 0,-1-1 1 0 0,2 0 38 0 0,53-2-5506 0 0,-45 3 2610 0 0,9 0-8869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4121 0 0,'0'0'2667'0'0,"0"0"-682"0"0,0 0-240 0 0,0 0 30 0 0,0 0-2 0 0,0 0-149 0 0,0 0-274 0 0,0 0-305 0 0,0 0-258 0 0,0 0-144 0 0,0 0-103 0 0,0 0-75 0 0,0 0-34 0 0,3 0-23 0 0,192 3 4483 0 0,113-3-3388 0 0,-266 4-1415 0 0,-37-4-628 0 0,-4 0-3409 0 0,-4 0-901 0 0,1 0-3110 0 0,0 0-2582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5905 0 0,'0'0'2487'0'0,"0"0"-793"0"0,0 0-392 0 0,0 0-45 0 0,0 0 12 0 0,0 0-6 0 0,0 0-40 0 0,0 0-137 0 0,0 0-123 0 0,0 0-85 0 0,0 0-117 0 0,0 0-105 0 0,7 0-39 0 0,36 0 499 0 0,31 29 2346 0 0,49-3-1880 0 0,71-33-304 0 0,-160 6-1085 0 0,-34 2-4995 0 0,-4-4-3958 0 0,4 2-3117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55 0 0 0,'0'0'1386'0'0,"0"0"419"0"0,0 0 406 0 0,0 0 335 0 0,0 0 68 0 0,0 0-220 0 0,0 0-389 0 0,0 0-396 0 0,0 0-334 0 0,0 0-227 0 0,0 0-114 0 0,3 9 1372 0 0,-59 67 634 0 0,-25 78-1713 0 0,56-106-1057 0 0,-1-2-1 0 0,-2-1 0 0 0,-27 31-169 0 0,2 0 60 0 0,-107 117-162 0 0,136-174-1621 0 0,16-21-3405 0 0,4-8-5402 0 0,3 6 1145 0 0</inkml:trace>
  <inkml:trace contextRef="#ctx0" brushRef="#br0" timeOffset="368.147">39 0 8578 0 0,'0'0'2007'0'0,"0"0"-412"0"0,0 0-432 0 0,0 0-68 0 0,0 0 144 0 0,0 0 48 0 0,0 0-134 0 0,0 0-255 0 0,0 0-259 0 0,0 0-173 0 0,0 0-47 0 0,0 0-6 0 0,0 0 26 0 0,-8 9 49 0 0,-21 32 23 0 0,29-38-454 0 0,-1-1 1 0 0,1 1-1 0 0,-1 0 0 0 0,1-1 0 0 0,0 1 0 0 0,0 0 1 0 0,0 0-1 0 0,1-1 0 0 0,-1 1 0 0 0,0 0 0 0 0,1-1 1 0 0,0 1-1 0 0,0 0 0 0 0,0-1 0 0 0,0 1 0 0 0,0-1 1 0 0,0 0-1 0 0,1 1 0 0 0,-1-1 0 0 0,1 0 0 0 0,0 0 1 0 0,-1 0-1 0 0,2 2-57 0 0,3 3 222 0 0,24 32 376 0 0,2-1 1 0 0,1-2 0 0 0,2-2-1 0 0,2-1 1 0 0,37 26-599 0 0,-28-23 195 0 0,-2 3 1 0 0,-1 1 0 0 0,-2 1-1 0 0,0 5-195 0 0,50 78 186 0 0,-80-108-4542 0 0,-16-26 372 0 0,3 2-1602 0 0,-1 0-6305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2489 0 0,'0'0'2060'0'0,"0"0"-776"0"0,0 0-110 0 0,0 0 235 0 0,0 0 108 0 0,0 0-45 0 0,0 0-221 0 0,0 0-344 0 0,0 0-254 0 0,0 0-155 0 0,0 0-70 0 0,0 0-32 0 0,-8 11-9 0 0,-25 35-9 0 0,32-45-298 0 0,0 0-1 0 0,0 0 0 0 0,1 0 0 0 0,-1 0 0 0 0,0 1 0 0 0,0-1 0 0 0,1 0 0 0 0,-1 1 0 0 0,0-1 0 0 0,1 0 0 0 0,0 1 1 0 0,-1-1-1 0 0,1 1 0 0 0,0-1 0 0 0,0 1 0 0 0,-1-1 0 0 0,1 1 0 0 0,0-1 0 0 0,1 1 0 0 0,-1-1 0 0 0,0 1 0 0 0,0-1 1 0 0,1 0-1 0 0,-1 1 0 0 0,0-1 0 0 0,1 1 0 0 0,0-1 0 0 0,-1 0 0 0 0,1 1 0 0 0,0-1 0 0 0,-1 0 0 0 0,1 0 0 0 0,0 1 1 0 0,0-1-1 0 0,0 0 0 0 0,0 0 0 0 0,0 0 0 0 0,1 0 0 0 0,-1 0 0 0 0,0-1 0 0 0,0 1 0 0 0,1 0 0 0 0,-1 0 0 0 0,0-1 1 0 0,1 1-1 0 0,-1-1 0 0 0,1 1 0 0 0,-1-1 0 0 0,0 0 0 0 0,1 0 0 0 0,-1 1 0 0 0,1-1 0 0 0,-1 0 0 0 0,1 0 0 0 0,-1 0 0 0 0,1-1 1 0 0,-1 1-1 0 0,1 0 0 0 0,-1 0 0 0 0,1-1 0 0 0,-1 1 0 0 0,0-1 0 0 0,1 1 0 0 0,-1-1 0 0 0,0 0 0 0 0,1 0 0 0 0,-1 1 1 0 0,0-1-1 0 0,1-1-79 0 0,4-3 155 0 0,0-1 0 0 0,0 0-1 0 0,0 0 1 0 0,-1-1 0 0 0,0 0 0 0 0,0 0 0 0 0,-1 0 0 0 0,0 0 0 0 0,0-1 0 0 0,-1 1 0 0 0,3-8-155 0 0,-7 15 4 0 0,1 0 1 0 0,-1 1-1 0 0,1-1 0 0 0,-1 0 1 0 0,1 0-1 0 0,-1 0 1 0 0,1 0-1 0 0,-1 0 0 0 0,1 0 1 0 0,0 0-1 0 0,-1 0 0 0 0,1 0 1 0 0,-1 0-1 0 0,1 0 0 0 0,-1 0 1 0 0,1-1-1 0 0,-1 1 0 0 0,1 0 1 0 0,-1 0-1 0 0,1 0 1 0 0,0-1-1 0 0,-1 1 0 0 0,1 0 1 0 0,-1 0-1 0 0,1-1 0 0 0,0 1 1 0 0,-1 0-1 0 0,1-1 0 0 0,0 1 1 0 0,0 0-1 0 0,-1-1 1 0 0,1 1-1 0 0,0 0 0 0 0,0-1 1 0 0,-1 1-1 0 0,1-1 0 0 0,0 1 1 0 0,0-1-1 0 0,0 1 0 0 0,0-1 1 0 0,-1 1-1 0 0,1 0 0 0 0,0-1 1 0 0,0 1-1 0 0,0-1 1 0 0,0 1-1 0 0,0-1 0 0 0,0 1 1 0 0,1-1-1 0 0,-1 1 0 0 0,0-1 1 0 0,0 1-1 0 0,0-1 0 0 0,0 1 1 0 0,0 0-5 0 0,-31 29 225 0 0,26-25-218 0 0,4-3-1 0 0,-1 0-1 0 0,0 0 0 0 0,1 0 0 0 0,-1 0 0 0 0,1 0 0 0 0,-1 0 0 0 0,1 0 0 0 0,-1 1 0 0 0,1-1 1 0 0,0 1-1 0 0,0-1 0 0 0,0 1 0 0 0,0-1 0 0 0,0 1 0 0 0,0 0 0 0 0,0-1 0 0 0,0 1 0 0 0,1 0 1 0 0,-1 0-1 0 0,1 0 0 0 0,-1-1 0 0 0,1 1 0 0 0,0 0 0 0 0,0 0 0 0 0,0 0 0 0 0,0 0 0 0 0,0 0 0 0 0,0 0 1 0 0,0 0-1 0 0,0 0 0 0 0,1 0-5 0 0,11-1 113 0 0,3 10-1574 0 0,-14-2-898 0 0,0-1-5478 0 0,-1-3-3643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7186 0 0,'0'0'2544'0'0,"0"0"-769"0"0,0 0-181 0 0,0 0 65 0 0,0 0-1 0 0,0 0-172 0 0,0 0-333 0 0,0 0-341 0 0,0 0-223 0 0,0 0-155 0 0,0 0-90 0 0,0 0-97 0 0,0 0-74 0 0,-3 3-46 0 0,-36 59 353 0 0,38-54 47 0 0,10-16 194 0 0,67-84 574 0 0,-107 108-551 0 0,-11 20-749 0 0,42-35-41 0 0,0-1 1 0 0,0 0-31 0 0,0 0 0 0 0,26-4-536 0 0,-1-5-1887 0 0,-13 3-4755 0 0,-3 2-4616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0 0 0,'0'0'3395'0'0,"0"0"-1259"0"0,0 0-369 0 0,0 0 128 0 0,0 0 129 0 0,0 0-2 0 0,0 0-274 0 0,0 0-385 0 0,0 0-289 0 0,0 0-209 0 0,0 0-123 0 0,0 0-83 0 0,0 0-67 0 0,11 12 945 0 0,-65 123 505 0 0,35-100-1900 0 0,2 0 0 0 0,2 1 0 0 0,1 1 0 0 0,1 0 0 0 0,-1 15-142 0 0,11-43 29 0 0,2-1 1 0 0,-1 0-1 0 0,1 0 1 0 0,1 1 0 0 0,-1-1-1 0 0,2 0 1 0 0,-1 1-1 0 0,1-1 1 0 0,0 0-1 0 0,1 1 1 0 0,-1-1 0 0 0,2 0-1 0 0,-1 0 1 0 0,1 0-1 0 0,1-1 1 0 0,2 6-30 0 0,0-6 77 0 0,1 0 0 0 0,0-1 0 0 0,0 0 0 0 0,0 0 0 0 0,1 0 0 0 0,0-1 0 0 0,0 0 0 0 0,0-1 0 0 0,1 0 0 0 0,-1 0 0 0 0,1-1 0 0 0,0 0 0 0 0,0 0 0 0 0,0-1 0 0 0,1 0 1 0 0,-1-1-1 0 0,1 0 0 0 0,-1 0 0 0 0,0-1 0 0 0,1-1 0 0 0,-1 1 0 0 0,1-1 0 0 0,-1-1 0 0 0,0 0 0 0 0,8-2-77 0 0,-6 1-235 0 0,0 0 1 0 0,-1-1-1 0 0,1 0 0 0 0,-1 0 1 0 0,0-1-1 0 0,0-1 1 0 0,0 1-1 0 0,-1-2 1 0 0,6-4 234 0 0,13-23-3186 0 0,-15 9-6529 0 0,-11 22 8017 0 0,0-4-8562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3465 0 0,'0'0'3250'0'0,"0"0"-1142"0"0,0 0-505 0 0,0 0-52 0 0,0 0 28 0 0,0 0-12 0 0,0 0-136 0 0,0 0-245 0 0,0 0-311 0 0,0 0-259 0 0,0 0-140 0 0,0 0-53 0 0,0-5 18 0 0,1 1-348 0 0,1 0 0 0 0,-1 1 0 0 0,1-1 1 0 0,-1 0-1 0 0,1 1 0 0 0,0-1 0 0 0,0 1 0 0 0,1 0 0 0 0,-1 0 0 0 0,1 0 1 0 0,0 0-1 0 0,-1 0 0 0 0,1 0 0 0 0,1 1 0 0 0,-1-1 0 0 0,0 1 0 0 0,0 0 1 0 0,1 0-1 0 0,3-1-93 0 0,268-222 2752 0 0,-223 188-2522 0 0,-27 70-117 0 0,45 109 485 0 0,-55-102-428 0 0,30 69 308 0 0,-43-98-417 0 0,2 4-1814 0 0,3-11-4889 0 0,-3-4-5209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43 106 6937 0 0,'0'0'2880'0'0,"0"0"-1303"0"0,0 0-616 0 0,0 0-13 0 0,0 0 171 0 0,0 0 81 0 0,0 0-141 0 0,0 0-246 0 0,0 0-234 0 0,0 0-93 0 0,0 0-40 0 0,0 0-38 0 0,0 0-42 0 0,-6 23-50 0 0,-18 69-36 0 0,12 28 694 0 0,13-97-848 0 0,-1-19-78 0 0,-1 1-1 0 0,1-1 1 0 0,0 0-1 0 0,0 0 1 0 0,0 0-1 0 0,0 1 1 0 0,1-1-1 0 0,0 0 1 0 0,0 0-1 0 0,0 0 1 0 0,0 0-1 0 0,1 0 1 0 0,-1 0-1 0 0,1 0 1 0 0,0-1-1 0 0,0 1 1 0 0,1-1-1 0 0,-1 1 1 0 0,1-1-1 0 0,-1 0 1 0 0,1 0-1 0 0,0 0 0 0 0,0 0 1 0 0,1 0-1 0 0,-1-1 1 0 0,1 1-1 0 0,-1-1 1 0 0,1 0-1 0 0,0 0 1 0 0,-1 0-1 0 0,1-1 1 0 0,0 1-1 0 0,0-1 1 0 0,0 0-1 0 0,1 0 1 0 0,-1-1-1 0 0,0 1 1 0 0,0-1-1 0 0,0 0 1 0 0,0 0-1 0 0,1 0 1 0 0,-1 0-1 0 0,0-1 1 0 0,0 0-1 0 0,0 0 1 0 0,1 0-48 0 0,19-14 168 0 0,-1-2 0 0 0,0 0 1 0 0,-1-2-1 0 0,-1 0 1 0 0,0-1-1 0 0,2-6-168 0 0,23-21 67 0 0,85-82-5 0 0,53-36-56 0 0,-184 166-7 0 0,-1-1 0 0 0,1 1 0 0 0,0-1 0 0 0,-1 1 0 0 0,1-1 0 0 0,0 1-1 0 0,-1 0 1 0 0,1-1 0 0 0,0 1 0 0 0,0-1 0 0 0,0 1 0 0 0,0 0 0 0 0,-1-1 0 0 0,1 1 0 0 0,0 0-1 0 0,0-1 1 0 0,0 1 0 0 0,0 0 0 0 0,0-1 0 0 0,0 1 0 0 0,1-1 0 0 0,-1 1 0 0 0,0 0-1 0 0,0-1 1 0 0,0 1 0 0 0,1-1 0 0 0,-1 1 0 0 0,0 0 0 0 0,1-1 0 0 0,-1 1 0 0 0,0-1 0 0 0,1 1-1 0 0,-1-1 1 0 0,1 1 0 0 0,-1-1 0 0 0,0 1 0 0 0,1-1 0 0 0,-1 0 0 0 0,1 1 0 0 0,0-1-1 0 0,-1 0 1 0 0,1 1 0 0 0,-1-1 0 0 0,1 0 0 0 0,-1 0 0 0 0,1 1 0 0 0,0-1 0 0 0,-1 0 0 0 0,1 0-1 0 0,0 0 1 0 0,-1 0 0 0 0,1 0 0 0 0,0 0 0 0 0,-1 0 0 0 0,1 0 0 0 0,-1 0 0 0 0,1 0 0 0 0,0 0-1 0 0,-1-1 1 0 0,1 1 0 0 0,0 0 0 0 0,-1 0 0 0 0,1-1 0 0 0,-1 1 1 0 0,-1 18 65 0 0,-23 398 283 0 0,19-309-542 0 0,-5-1 0 0 0,-4 0 0 0 0,-4-1 0 0 0,-5-1 1 0 0,-5-1-1 0 0,-24 56 194 0 0,44-142-25 0 0,0-1 1 0 0,0 1-1 0 0,-2-2 0 0 0,0 1 1 0 0,0-1-1 0 0,-2 0 1 0 0,-5 5 24 0 0,12-15 13 0 0,0 0 0 0 0,0-1 0 0 0,0 1 0 0 0,0-1 1 0 0,-1 0-1 0 0,0 0 0 0 0,1-1 0 0 0,-1 0 1 0 0,-1 0-1 0 0,1 0 0 0 0,0-1 0 0 0,-1 1 0 0 0,1-2 1 0 0,-1 1-1 0 0,0-1 0 0 0,1 0 0 0 0,-1 0 0 0 0,0-1 1 0 0,0 0-1 0 0,0 0 0 0 0,-2-1-13 0 0,4-1 9 0 0,0-1-1 0 0,1 0 1 0 0,-1 0-1 0 0,1-1 1 0 0,0 1-1 0 0,0-1 1 0 0,0 0-1 0 0,0 0 1 0 0,1 0-1 0 0,0-1 1 0 0,0 1-1 0 0,0-1 1 0 0,0 0-1 0 0,1 0 1 0 0,-1 0-1 0 0,1 0 1 0 0,1 0 0 0 0,-1 0-1 0 0,1 0 1 0 0,-1-1-1 0 0,2 1 1 0 0,-1-1-1 0 0,1 1 1 0 0,-1-1-1 0 0,2 1 1 0 0,-1-1-1 0 0,0 1 1 0 0,1-1-1 0 0,0 1 1 0 0,0 0-1 0 0,1-2-8 0 0,-1-11 47 0 0,3-11-68 0 0,1 2 0 0 0,2-1 0 0 0,1 1 0 0 0,1 0 1 0 0,1 0-1 0 0,2 1 0 0 0,0 1 0 0 0,2 0 0 0 0,1 0 0 0 0,1 2 0 0 0,0 0 0 0 0,2 1 1 0 0,1 0-1 0 0,20-17 21 0 0,-30 29-98 0 0,29-40-2571 0 0,-26 33-1169 0 0,-2 0-3712 0 0,-5 9-2403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59 0 0 0,'0'0'481'0'0,"0"0"286"0"0,0 0 192 0 0,0 0 177 0 0,9-4 5833 0 0,-15-24-1040 0 0,-33 12-3795 0 0,18 12-1927 0 0,0 1 0 0 0,0 1 0 0 0,-1 1 0 0 0,1 1 0 0 0,0 0 1 0 0,-1 2-1 0 0,1 1 0 0 0,0 0 0 0 0,0 2 0 0 0,0 0 0 0 0,1 1 0 0 0,-2 2-207 0 0,-103 40 550 0 0,107-37-494 0 0,66 4-63 0 0,129 26 21 0 0,-176-40-12 0 0,1-1 0 0 0,-1 1 1 0 0,0 0-1 0 0,1-1 0 0 0,-1 1 1 0 0,0 0-1 0 0,1 0 1 0 0,-1 0-1 0 0,0 0 0 0 0,0 0 1 0 0,0 0-1 0 0,0 1 0 0 0,0-1 1 0 0,0 0-1 0 0,0 1 1 0 0,0-1-1 0 0,-1 0 0 0 0,1 1 1 0 0,0-1-1 0 0,-1 1 0 0 0,1-1 1 0 0,-1 1-1 0 0,0-1 1 0 0,1 1-1 0 0,-1-1 0 0 0,0 1 1 0 0,0-1-1 0 0,0 1 0 0 0,0 0 1 0 0,0-1-1 0 0,0 1 1 0 0,-1-1-1 0 0,1 1 0 0 0,0-1 1 0 0,-1 1-1 0 0,1-1 0 0 0,-1 1 1 0 0,0-1-1 0 0,1 1 1 0 0,-1-1-1 0 0,0 0 0 0 0,0 0 1 0 0,0 1-1 0 0,-1 0-2 0 0,-48 52 154 0 0,-136 68 188 0 0,183-121-339 0 0,-1 1 0 0 0,1-1 1 0 0,-1 1-1 0 0,1 0 0 0 0,-1 0 0 0 0,1 0 1 0 0,0 1-1 0 0,0-1 0 0 0,0 1 0 0 0,0 0 1 0 0,1-1-1 0 0,-1 1 0 0 0,1 0 1 0 0,0 1-1 0 0,0-1 0 0 0,0 0 0 0 0,0 1 1 0 0,0-1-1 0 0,0 1 0 0 0,1-1 1 0 0,0 1-1 0 0,0 0 0 0 0,0 0 0 0 0,0-1 1 0 0,1 1-1 0 0,-1 0 0 0 0,1 0 0 0 0,0 0 1 0 0,0 0-1 0 0,1 0 0 0 0,-1 0 1 0 0,1-1-1 0 0,-1 1 0 0 0,1 0 0 0 0,1 2-3 0 0,4 0 8 0 0,1 0 0 0 0,0 0-1 0 0,-1 0 1 0 0,2-1-1 0 0,-1 0 1 0 0,1 0 0 0 0,-1-1-1 0 0,1 0 1 0 0,1 0-1 0 0,-1-1 1 0 0,0 0 0 0 0,1-1-1 0 0,-1 0 1 0 0,1 0-1 0 0,0 0 1 0 0,0-1 0 0 0,0-1-1 0 0,0 0 1 0 0,-1 0-1 0 0,1 0 1 0 0,0-1 0 0 0,0-1-1 0 0,2 0-7 0 0,-7 1-161 0 0,0-1 0 0 0,0 0 1 0 0,0 1-1 0 0,-1-2 0 0 0,1 1 0 0 0,-1 0 0 0 0,1-1 1 0 0,-1 1-1 0 0,0-1 0 0 0,0 0 0 0 0,0 0 0 0 0,0 0 0 0 0,0-1 1 0 0,-1 1-1 0 0,1-1 0 0 0,-1 0 0 0 0,0 1 0 0 0,0-1 1 0 0,-1 0-1 0 0,1 0 0 0 0,0-3 161 0 0,9-25-4433 0 0,-3 4-3411 0 0,-6 16 1136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4329 0 0,'0'0'3414'0'0,"0"0"-1422"0"0,0 0-473 0 0,0 0 2 0 0,0 0-69 0 0,0 0-184 0 0,0 0-257 0 0,0 0-267 0 0,0 0-177 0 0,0 0-140 0 0,0 0-70 0 0,0 0-63 0 0,0 0-69 0 0,-7 6-34 0 0,-22 16-38 0 0,29-22-125 0 0,0 0-1 0 0,0 0 0 0 0,1 0 1 0 0,-1 0-1 0 0,0 0 1 0 0,0 0-1 0 0,1 0 0 0 0,-1 0 1 0 0,0 0-1 0 0,1 0 1 0 0,-1 0-1 0 0,0 0 0 0 0,0 0 1 0 0,0 0-1 0 0,1 0 0 0 0,-1 0 1 0 0,0 1-1 0 0,0-1 1 0 0,1 0-1 0 0,-1 0 0 0 0,0 0 1 0 0,0 0-1 0 0,0 1 1 0 0,0-1-1 0 0,1 0 0 0 0,-1 0 1 0 0,0 0-1 0 0,0 1 1 0 0,0-1-1 0 0,0 0 0 0 0,0 0 1 0 0,0 1-1 0 0,1-1 1 0 0,-1 0-1 0 0,0 0 0 0 0,0 1 1 0 0,0-1-1 0 0,0 0 1 0 0,0 1-28 0 0,1-2 151 0 0,80-58 2153 0 0,-173 124-993 0 0,131-67-2029 0 0,-26-1-636 0 0,-4 2-2613 0 0,-7 1-4331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6609 0 0,'0'0'2240'0'0,"0"0"-703"0"0,0 0-110 0 0,0 0 146 0 0,0 0 18 0 0,0 0-106 0 0,0 0-317 0 0,0 0-345 0 0,0 0-249 0 0,0 0-190 0 0,0 0-113 0 0,0 0-59 0 0,-4 1-4 0 0,-22 23 346 0 0,11 2-101 0 0,36-38 561 0 0,24-15 19 0 0,-42 26-219 0 0,-19 10-1125 0 0,13-4-2333 0 0,7-5-4097 0 0,-1 0-4260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5649 0 0,'0'0'1726'0'0,"0"0"-124"0"0,0 0 37 0 0,0 0 76 0 0,0 0 4 0 0,0 0-216 0 0,0 0-322 0 0,0 0-270 0 0,0 0-184 0 0,0 0-88 0 0,0 0 16 0 0,0 0 22 0 0,0 0-16 0 0,7-6-20 0 0,-3 2-514 0 0,1 1 0 0 0,-1-1 0 0 0,1 1 0 0 0,0 0 0 0 0,-1 1 0 0 0,1-1 0 0 0,1 1 0 0 0,-1 0 0 0 0,0 0 0 0 0,1 0 0 0 0,-1 1 0 0 0,0 0 0 0 0,1 0 0 0 0,0 0 0 0 0,3 1-127 0 0,188 11 2398 0 0,-1-4-1672 0 0,-137-14-844 0 0,-50-24-3338 0 0,-10 12-1527 0 0,1 10-2129 0 0,0 2-3893 0 0</inkml:trace>
  <inkml:trace contextRef="#ctx0" brushRef="#br0" timeOffset="10556.734">398 111 0 0 0,'-6'-41'0'0'0,"-6"8"4176"0"0,-8-4 10472 0 0,20 37-14329 0 0,0 0 5 0 0,0 0-5 0 0,0 0-18 0 0,0 0-26 0 0,0 0-19 0 0,0 0-18 0 0,0 0-19 0 0,0 0-16 0 0,0 0-31 0 0,0 0-15 0 0,0 0 7 0 0,0 0-1 0 0,0 0 4 0 0,0 0-1 0 0,0 0 1 0 0,0 0 16 0 0,0 0-4 0 0,0 0 19 0 0,0 0-7 0 0,0 0-10 0 0,-9 45 920 0 0,-25 297 479 0 0,10-170-1265 0 0,15-53-26 0 0,9-98-236 0 0,0-20-51 0 0,0-1 8 0 0,0 0-4 0 0,0 0-13 0 0,0 0 14 0 0,0 0-9 0 0,0 0 4 0 0,0 0-14 0 0,0 0 1 0 0,0 0 24 0 0,0 0 13 0 0,0 0-14 0 0,0 0-11 0 0,0 0-18 0 0,0 0 19 0 0,0 0-12 0 0,0 0-5 0 0,0 0 4 0 0,0 29 47 0 0,0-29-29 0 0,0 0 1 0 0,0 0-25 0 0,0-1-3723 0 0,0-2 2309 0 0,0-1-6428 0 0,0 1-3965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77 262 0 0 0,'0'0'0'0'0,"0"-1"1"0"0,0 1-1 0 0,0 0 1 0 0,1-1-1 0 0,-1 1 1 0 0,0-1-1 0 0,0 1 1 0 0,0-1-1 0 0,0 1 1 0 0,0-1-1 0 0,0 1 1 0 0,0-1-1 0 0,0 1 1 0 0,0-1-1 0 0,-1 1 1 0 0,1 0-1 0 0,0-1 1 0 0,0 1-1 0 0,0-1 1 0 0,0 1-1 0 0,-1-1 1 0 0,1 1-1 0 0,0 0 1 0 0,-1-1-1 0 0,1 1 1 0 0,0 0-1 0 0,0-1 1 0 0,-1 1-1 0 0,1 0 0 0 0,-1-1 1 0 0,1 1-1 0 0,0 0 1 0 0,-1 0-1 0 0,1-1 1 0 0,-1 1-1 0 0,1 0 1 0 0,0 0-1 0 0,-1 0 1 0 0,1 0-1 0 0,-1 0 1 0 0,1-1-1 0 0,-1 1 1 0 0,1 0-1 0 0,-1 0 1 0 0,1 0-1 0 0,-1 0 1 0 0,1 0-1 0 0,0 0 1 0 0,-1 1-1 0 0,1-1 1 0 0,-1 0-1 0 0,1 0 1 0 0,-1 0-1 0 0,1 0 1 0 0,-1 0-1 0 0,1 1 0 0 0,0-1 1 0 0,-1 0-1 0 0,1 0 1 0 0,-1 1-1 0 0,1-1 1 0 0,0 0-1 0 0,-1 1 1 0 0,1-1-1 0 0,0 0 1 0 0,0 1-1 0 0,-1-1 0 0 0,-6 3 709 0 0,7-5 8638 0 0,9-3-4524 0 0,15 5-2548 0 0,-17 1-2039 0 0,-1-1 1 0 0,0 1-1 0 0,0-1 0 0 0,0-1 0 0 0,1 1 1 0 0,-1-1-1 0 0,0 0 0 0 0,0-1 0 0 0,0 1 0 0 0,0-1 1 0 0,0 0-1 0 0,-1-1 0 0 0,1 1 0 0 0,-1-1 1 0 0,1 0-1 0 0,0-1-236 0 0,8-5 144 0 0,1-1 1 0 0,-2-1-1 0 0,1 0 1 0 0,-2-1-1 0 0,1 0 0 0 0,-2-1 1 0 0,1 0-1 0 0,-2-1 1 0 0,0 0-1 0 0,-1 0 1 0 0,0-1-1 0 0,-1-1 1 0 0,2-4-145 0 0,1-19 705 0 0,-11 38-560 0 0,0 1-1 0 0,0 0-34 0 0,0 0-49 0 0,-28 77-76 0 0,23-55 44 0 0,1 1 0 0 0,1 0-1 0 0,1 0 1 0 0,1 0 0 0 0,1 0-1 0 0,1 1 1 0 0,1-1 0 0 0,4 18-29 0 0,57 339 213 0 0,-57-329-204 0 0,-3 0 0 0 0,-1 1-1 0 0,-3 0 1 0 0,-3 6-9 0 0,2-39-1 0 0,-2 0 0 0 0,0 0 1 0 0,-1-1-1 0 0,-1 1 0 0 0,-1-1 0 0 0,0 0 1 0 0,-7 10 0 0 0,9-19 0 0 0,-1 0 0 0 0,0-1 1 0 0,-1 0-1 0 0,1 0 1 0 0,-2 0-1 0 0,1-1 0 0 0,-1 0 1 0 0,0 0-1 0 0,-1-1 1 0 0,1 0-1 0 0,-1 0 0 0 0,0-1 1 0 0,-1 0-1 0 0,1-1 1 0 0,-1 0-1 0 0,0-1 0 0 0,0 0 1 0 0,0 0-1 0 0,-1-1 1 0 0,1 0-1 0 0,-1-1 1 0 0,1 0-1 0 0,-4-1 0 0 0,8 1 11 0 0,0-1 1 0 0,0 1-1 0 0,0-1 1 0 0,0 0-1 0 0,-1-1 1 0 0,1 1-1 0 0,0-1 1 0 0,0-1-1 0 0,0 1 1 0 0,0-1-1 0 0,1 0 1 0 0,-1 0-1 0 0,0-1 1 0 0,1 1-1 0 0,0-1 1 0 0,-1-1-1 0 0,1 1 1 0 0,0-1-1 0 0,1 1 1 0 0,-1-2-1 0 0,0 0-11 0 0,3 1 4 0 0,1 0-1 0 0,0-1 0 0 0,0 1 0 0 0,0-1 0 0 0,0 1 1 0 0,1-1-1 0 0,0 1 0 0 0,0-1 0 0 0,0 1 1 0 0,0-1-1 0 0,1 1 0 0 0,0-1 0 0 0,0 1 0 0 0,0-1 1 0 0,0 1-1 0 0,1 0 0 0 0,0-1 0 0 0,0 1 1 0 0,0 0-1 0 0,0 0 0 0 0,0 0 0 0 0,1 1 0 0 0,0-1 1 0 0,2-2-4 0 0,177-194 385 0 0,-165 183-310 0 0,1-4 14 0 0,0 1 0 0 0,2 1 1 0 0,0 1-1 0 0,1 1 1 0 0,1 0-1 0 0,0 2 0 0 0,1 1 1 0 0,1 0-1 0 0,0 2 0 0 0,1 1 1 0 0,20-7-90 0 0,-38 16 16 0 0,0 0 0 0 0,0 1 0 0 0,0 0 0 0 0,0 0 1 0 0,1 0-1 0 0,-1 1 0 0 0,0 0 0 0 0,0 0 0 0 0,0 1 1 0 0,1 0-1 0 0,-1 0 0 0 0,0 1 0 0 0,0 0 0 0 0,0 0 1 0 0,-1 1-1 0 0,1 0 0 0 0,-1 0 0 0 0,1 0 0 0 0,-1 1 0 0 0,0 0 1 0 0,0 0-1 0 0,0 0 0 0 0,-1 1 0 0 0,0 0 0 0 0,0 0 1 0 0,0 1-1 0 0,0-1 0 0 0,3 7-16 0 0,39 78 313 0 0,-47-89-293 0 0,0-1 7 0 0,0 0-2 0 0,0 0 22 0 0,0 0-4 0 0,0 0 3 0 0,-11-15-51 0 0,-5 0-725 0 0,-18-21-1194 0 0,16 10-6550 0 0,12 15-3292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6577 0 0,'0'0'875'0'0,"0"0"-117"0"0,0 0 270 0 0,0 0 328 0 0,0 0 170 0 0,0 0 42 0 0,0 0-150 0 0,0 0-145 0 0,0 0-88 0 0,0 0-156 0 0,0 0-122 0 0,0 0-92 0 0,0 0-64 0 0,22-7-62 0 0,70-23-59 0 0,-20-14 414 0 0,-26 4-603 0 0,-2-2 1 0 0,-1-2-1 0 0,-3-1 1 0 0,-2-2-1 0 0,-1-2 1 0 0,21-40-442 0 0,-44 77 208 0 0,-14 34-22 0 0,-1 1-75 0 0,2 4 4 0 0,0 19 16 0 0,2-1 0 0 0,1 1 1 0 0,3-1-1 0 0,8 23-131 0 0,34 70 103 0 0,-48-136-881 0 0,9 14 2539 0 0,-5-11-3619 0 0,0-3-3298 0 0,0-2-4626 0 0,-3 0-1731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8210 0 0,'0'0'1479'0'0,"0"0"-324"0"0,0 0 76 0 0,0 0 180 0 0,0 0 100 0 0,0 0-60 0 0,0 0-267 0 0,0 0-289 0 0,0 0-182 0 0,0 0-90 0 0,0 0-64 0 0,0 0-14 0 0,7 3 1352 0 0,-36 26-1355 0 0,-17 12-366 0 0,46-41-188 0 0,0 0 12 0 0,0 0-6 0 0,0 0-5 0 0,0 0 16 0 0,0 0 2 0 0,7-1 64 0 0,0 0 0 0 0,0-1 0 0 0,-1 1 0 0 0,1-2 0 0 0,0 1 0 0 0,-1-1 1 0 0,0 0-1 0 0,0 0 0 0 0,0-1 0 0 0,0 0 0 0 0,0 0 0 0 0,0 0-71 0 0,39-23 367 0 0,-148 111 1066 0 0,89-53-3513 0 0,19-24-2123 0 0,6-4-4091 0 0,-5-3-2995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7898 0 0,'0'0'1376'0'0,"0"0"32"0"0,0 0 279 0 0,0 0 191 0 0,0 0-14 0 0,0 0-299 0 0,0 0-357 0 0,0 0-260 0 0,0 0-206 0 0,0 0-143 0 0,0 0-95 0 0,0 0-62 0 0,0 0-63 0 0,-9 3-29 0 0,-46 20 246 0 0,34-6 169 0 0,20-16-742 0 0,0-1-62 0 0,49 3-92 0 0,14-25 294 0 0,-120 48 897 0 0,44-20-873 0 0,2 1-771 0 0,32-5-1106 0 0,-4-2-1108 0 0,-7 0-3764 0 0,-2 0-4964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9434 0 0,'0'0'1624'0'0,"0"0"-469"0"0,0 0-336 0 0,0 0-108 0 0,0 0 77 0 0,0 0 94 0 0,0 0 50 0 0,0 0-27 0 0,0 0-119 0 0,0 0-111 0 0,0 0-115 0 0,0 0-83 0 0,26 0-50 0 0,131 0 350 0 0,37 1 828 0 0,-192-2-1586 0 0,0 1-1 0 0,-1 0 1 0 0,1 0 0 0 0,0 0-1 0 0,0 0 1 0 0,-1 0 0 0 0,1 0-1 0 0,0 0 1 0 0,0 0 0 0 0,-1 1-1 0 0,1-1 1 0 0,0 1 0 0 0,-1-1 0 0 0,1 1-1 0 0,0 0 1 0 0,-1 0 0 0 0,1-1-1 0 0,-1 1 1 0 0,1 0 0 0 0,-1 1-1 0 0,0-1 1 0 0,1 0 0 0 0,-1 0 0 0 0,0 0-1 0 0,0 1 1 0 0,0-1 0 0 0,0 1-1 0 0,0-1 1 0 0,0 1 0 0 0,0-1-1 0 0,0 1 1 0 0,0-1 0 0 0,-1 1 0 0 0,1 0-1 0 0,-1-1 1 0 0,1 1 0 0 0,-1 0-1 0 0,0 0 1 0 0,0-1 0 0 0,0 1-1 0 0,0 0 1 0 0,0 0 0 0 0,0-1-1 0 0,0 1 1 0 0,0 0 0 0 0,-1 0 0 0 0,1-1-1 0 0,-1 1 1 0 0,1 0 0 0 0,-1 0-19 0 0,-68 88 522 0 0,46-67-468 0 0,-209 238 231 0 0,225-252-280 0 0,0 0 0 0 0,1 0-1 0 0,1 0 1 0 0,-1 1 0 0 0,1 0-1 0 0,1 0 1 0 0,0 0 0 0 0,0 1 0 0 0,1-1-1 0 0,1 1 1 0 0,0 0 0 0 0,0 0-1 0 0,1 0 1 0 0,0 0 0 0 0,1 0 0 0 0,0 0-1 0 0,2 10-4 0 0,1-17 31 0 0,0 0-1 0 0,1 0 1 0 0,-1 0 0 0 0,1 0-1 0 0,0-1 1 0 0,0 1 0 0 0,0-1-1 0 0,1 0 1 0 0,-1 0-1 0 0,1-1 1 0 0,0 1 0 0 0,-1-1-1 0 0,1 0 1 0 0,0 0 0 0 0,0 0-1 0 0,0-1 1 0 0,1 0-1 0 0,-1 0 1 0 0,0 0 0 0 0,0-1-1 0 0,1 0 1 0 0,-1 0 0 0 0,0 0-1 0 0,1-1 1 0 0,-1 1 0 0 0,0-1-1 0 0,0 0 1 0 0,3-2-31 0 0,168-44 965 0 0,-97 29-958 0 0,-79 18-80 0 0,0 0-11 0 0,0 0-54 0 0,0 0-31 0 0,0 0-18 0 0,0 0-76 0 0,0 0-70 0 0,0 0-136 0 0,-27-4-9598 0 0,25 4 7233 0 0,0 0-7380 0 0</inkml:trace>
  <inkml:trace contextRef="#ctx0" brushRef="#br0" timeOffset="337.88">0 299 9618 0 0,'0'0'2530'0'0,"0"0"-547"0"0,0 0-440 0 0,0 0-255 0 0,0 0-271 0 0,0 0-249 0 0,0 0-183 0 0,0 0-58 0 0,0 0 37 0 0,0 0 80 0 0,0 0 8 0 0,0 0-26 0 0,0 0-30 0 0,23 4-36 0 0,73 8-13 0 0,36-17 782 0 0,127-32-315 0 0,-227 34-1272 0 0,14-1 165 0 0,-15 4-8434 0 0,-31 0 1055 0 0,0-3-2569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5329 0 0,'0'0'1723'0'0,"0"0"-341"0"0,0 0-53 0 0,0 0 146 0 0,0 0 74 0 0,0 0-44 0 0,0 0-139 0 0,0 0-214 0 0,0 0-156 0 0,0 0-94 0 0,0 0-86 0 0,0 0-53 0 0,0 0-39 0 0,33-4-52 0 0,102-14-62 0 0,87-4 1442 0 0,-36 18-2216 0 0,-186 4-61 0 0,0 0-67 0 0,0 0-72 0 0,0 0-60 0 0,0 0-74 0 0,-18-15-8748 0 0,11 12 2593 0 0,3-1 174 0 0</inkml:trace>
  <inkml:trace contextRef="#ctx0" brushRef="#br0" timeOffset="341.405">284 0 4849 0 0,'0'0'1879'0'0,"0"0"-271"0"0,0 0-79 0 0,0 0 83 0 0,0 0-2 0 0,0 0-171 0 0,0 0-187 0 0,0 0-185 0 0,0 0-128 0 0,0 0-59 0 0,0 0-105 0 0,0 0-118 0 0,0 0-78 0 0,5 16-55 0 0,28 102 856 0 0,-31-89-1046 0 0,-1 0-1 0 0,-1 1 1 0 0,-2-1-1 0 0,-1 0 1 0 0,-1 1-1 0 0,-2-2 0 0 0,-8 28-333 0 0,-20 175-220 0 0,38-205-2055 0 0,2-23-1725 0 0,5-5-4117 0 0,-7-2-2184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0 842 0 0 0,'0'0'896'0'0,"0"0"171"0"0,0 0 53 0 0,0 0-113 0 0,0 0-45 0 0,0 0 61 0 0,0 0 137 0 0,0 0 131 0 0,0 0 24 0 0,0 0-90 0 0,0 0-120 0 0,16-3-80 0 0,48-8-105 0 0,2-22 1374 0 0,-40 17-1877 0 0,-2-2-1 0 0,0 0 1 0 0,-1-1-1 0 0,-1-1 1 0 0,-1-1-1 0 0,-1-1 0 0 0,10-14-416 0 0,-22 25 73 0 0,0 1 0 0 0,-1-1 0 0 0,-1 0-1 0 0,0 0 1 0 0,0-1 0 0 0,-1 0 0 0 0,-1 0 0 0 0,0 0-1 0 0,2-10-72 0 0,-6 15 61 0 0,1 6-39 0 0,-1 1 1 0 0,0-1-1 0 0,1 0 0 0 0,-1 1 1 0 0,0-1-1 0 0,0 1 1 0 0,1-1-1 0 0,-1 0 0 0 0,0 1 1 0 0,0-1-1 0 0,0 0 1 0 0,0 1-1 0 0,0-1 0 0 0,0 0 1 0 0,0 1-1 0 0,0-1 1 0 0,0 0-1 0 0,0 1 0 0 0,-1-1 1 0 0,1 0-1 0 0,0 1 1 0 0,0-1-1 0 0,-1 0 0 0 0,1 1 1 0 0,0-1-1 0 0,-1 1 1 0 0,1-1-1 0 0,0 1 0 0 0,-1-1 1 0 0,1 1-1 0 0,-1-1 1 0 0,1 1-1 0 0,-1-1 0 0 0,1 1 1 0 0,-1-1-1 0 0,1 1 1 0 0,-1 0-1 0 0,0-1 0 0 0,1 1 1 0 0,-1 0-1 0 0,1 0 1 0 0,-1-1-1 0 0,0 1 0 0 0,1 0 1 0 0,-1 0-1 0 0,0 0-22 0 0,-18 33 114 0 0,8-5 33 0 0,2 1 0 0 0,1 0 0 0 0,2 0 0 0 0,0 0 1 0 0,2 1-1 0 0,1 0 0 0 0,2 0 0 0 0,1 0 1 0 0,2 22-148 0 0,-1-7 139 0 0,10 198 404 0 0,-11-205-478 0 0,-1-1 0 0 0,-2 0 0 0 0,-1 0-1 0 0,-2 0 1 0 0,-2-1 0 0 0,-1 0 0 0 0,-2 0-65 0 0,-72 177 162 0 0,66-135-964 0 0,17-78 550 0 0,0 0-25 0 0,0 0-45 0 0,0 0-51 0 0,4-11-997 0 0,37-60-6676 0 0,-29 45 1927 0 0,-5 13-128 0 0</inkml:trace>
  <inkml:trace contextRef="#ctx0" brushRef="#br0" timeOffset="383.767">869 783 6785 0 0,'0'0'2801'0'0,"0"0"-1178"0"0,0 0-371 0 0,0 0 51 0 0,-32 20 14 0 0,-102 65-80 0 0,-13 14 1080 0 0,-78 53-324 0 0,216-147-1813 0 0,10-4-175 0 0,-1-1 1 0 0,0 0 0 0 0,1 0-1 0 0,-1 0 1 0 0,0 0 0 0 0,1 1-1 0 0,-1-1 1 0 0,0 0 0 0 0,0 0-1 0 0,1 1 1 0 0,-1-1 0 0 0,0 0-1 0 0,0 0 1 0 0,1 1 0 0 0,-1-1-1 0 0,0 0 1 0 0,0 1 0 0 0,0-1-1 0 0,0 0 1 0 0,1 1 0 0 0,-1-1-1 0 0,0 0 1 0 0,0 1 0 0 0,0-1-1 0 0,0 1 1 0 0,0-1 0 0 0,0 0-1 0 0,0 1 1 0 0,0-1 0 0 0,0 0-1 0 0,0 1 1 0 0,0-1 0 0 0,0 1-1 0 0,0-1 1 0 0,-1 0 0 0 0,1 1-1 0 0,0-1 1 0 0,0 0 0 0 0,0 1-1 0 0,0-1 1 0 0,-1 0 0 0 0,1 0-1 0 0,0 1 1 0 0,0-1 0 0 0,0 0-1 0 0,-1 1 1 0 0,1-1 0 0 0,0 0-1 0 0,-1 0 1 0 0,1 0 0 0 0,0 1-1 0 0,-1-1 1 0 0,1 0 0 0 0,0 0-1 0 0,-1 0 1 0 0,1 0 0 0 0,0 1-1 0 0,-1-1 1 0 0,1 0 0 0 0,0 0 0 0 0,-1 0-1 0 0,1 0-5 0 0,73 5 843 0 0,-53-5-719 0 0,-11-2-59 0 0,1 0 1 0 0,-1 1-1 0 0,0 0 1 0 0,0 1-1 0 0,0 0 1 0 0,1 1-1 0 0,-1 0 1 0 0,0 0-1 0 0,0 1 1 0 0,0 0-1 0 0,0 0 1 0 0,0 1-1 0 0,0 0 1 0 0,-1 1-1 0 0,1 0 1 0 0,-1 0-1 0 0,0 1 1 0 0,-1 0-1 0 0,1 0 1 0 0,-1 1-1 0 0,0 0 1 0 0,0 1 0 0 0,0-1-1 0 0,-1 1 1 0 0,0 0-1 0 0,3 7-65 0 0,-3 2 230 0 0,-1 1-1 0 0,0 0 0 0 0,-2 0 1 0 0,0 0-1 0 0,-1 0 1 0 0,-1 0-1 0 0,0 1 1 0 0,-2 15-230 0 0,1-27 30 0 0,0-5-36 0 0,0 0 0 0 0,0 1 0 0 0,0-1 0 0 0,0 0 1 0 0,0 0-1 0 0,1 0 0 0 0,-1 0 0 0 0,0 0 0 0 0,0 0 0 0 0,1 0 0 0 0,-1 0 0 0 0,1 0 1 0 0,-1 0-1 0 0,1 0 0 0 0,0 0 0 0 0,-1 0 0 0 0,1 0 0 0 0,0 0 0 0 0,-1 0 1 0 0,1-1-1 0 0,0 1 0 0 0,0 0 0 0 0,0-1 0 0 0,0 1 0 0 0,0 0 0 0 0,0-1 0 0 0,0 1 1 0 0,0-1-1 0 0,0 0 0 0 0,0 1 0 0 0,0-1 0 0 0,0 0 0 0 0,0 1 0 0 0,0-1 1 0 0,0 0-1 0 0,0 0 0 0 0,1 0 0 0 0,-1 0 0 0 0,0 0 0 0 0,0 0 0 0 0,0 0 1 0 0,0-1-1 0 0,0 1 0 0 0,0 0 0 0 0,1-1 6 0 0,46-25-1627 0 0,-32 3-503 0 0,-6 6-5953 0 0,-7 10-3212 0 0</inkml:trace>
  <inkml:trace contextRef="#ctx0" brushRef="#br0" timeOffset="971.76">133 422 3321 0 0,'0'0'1580'0'0,"0"0"-149"0"0,0 0 84 0 0,0 0 92 0 0,0 0-89 0 0,0 0-218 0 0,0 0-373 0 0,0 0-267 0 0,0 0-119 0 0,0 0-58 0 0,0 0-5 0 0,0 0 27 0 0,0 0 34 0 0,9-9 20 0 0,72-56 1240 0 0,-55 49-1029 0 0,14-8-1 0 0,-2-1-1 0 0,0-1 1 0 0,-2-3-1 0 0,-1-1 1 0 0,27-29-769 0 0,54-70 752 0 0,-116 128-742 0 0,1 1 0 0 0,0-1 0 0 0,0 0 1 0 0,-1 0-1 0 0,1 1 0 0 0,0-1 0 0 0,0 0 1 0 0,0 1-1 0 0,0-1 0 0 0,0 1 0 0 0,0-1 1 0 0,-1 1-1 0 0,1 0 0 0 0,0-1 0 0 0,0 1 0 0 0,1 0 1 0 0,-1 0-1 0 0,0 0 0 0 0,0-1 0 0 0,0 1 1 0 0,0 0-1 0 0,0 0 0 0 0,0 1 0 0 0,0-1 0 0 0,0 0 1 0 0,0 0-1 0 0,0 0 0 0 0,0 1 0 0 0,0-1 1 0 0,0 0-1 0 0,0 1 0 0 0,0-1 0 0 0,0 1 0 0 0,0-1 1 0 0,-1 1-1 0 0,1 0 0 0 0,0-1 0 0 0,0 1 1 0 0,0 0-1 0 0,-1 0 0 0 0,1-1 0 0 0,0 1 0 0 0,-1 0 1 0 0,1 0-1 0 0,-1 0 0 0 0,1 0 0 0 0,-1 0 1 0 0,1 0-1 0 0,-1 0 0 0 0,0 0 0 0 0,1 0 0 0 0,-1 0 1 0 0,0 0-1 0 0,0 0-10 0 0,13 230 2235 0 0,22-91-1918 0 0,-17-107-385 0 0,11-4-880 0 0,-6-15-7208 0 0,-19-13-3399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3673 0 0,'0'0'1459'0'0,"0"0"-87"0"0,0 0-161 0 0,0 0-104 0 0,0 0-71 0 0,0 0-44 0 0,0 0-9 0 0,0 0-7 0 0,0 0-25 0 0,0 0-101 0 0,0 0-143 0 0,0 0-139 0 0,-17 16-124 0 0,-49 52-71 0 0,64-65-344 0 0,-1 0 0 0 0,1-1-1 0 0,0 1 1 0 0,-1 0 0 0 0,1 0-1 0 0,1 1 1 0 0,-1-1 0 0 0,0 0 0 0 0,1 1-1 0 0,0-1 1 0 0,0 0 0 0 0,0 1-1 0 0,0 0 1 0 0,0-1 0 0 0,1 1 0 0 0,0-1-1 0 0,-1 1 1 0 0,2 1-29 0 0,-2 9 101 0 0,-34 386 844 0 0,36-317-1004 0 0,-4-1 0 0 0,-3 1 0 0 0,-4-1 0 0 0,-4-1 0 0 0,-3 0-1 0 0,-11 24 60 0 0,13-46-2183 0 0,29-55-3294 0 0,-9-4 2054 0 0,2 0-3404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0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4521 0 0,'0'0'1083'0'0,"0"0"-540"0"0,0 0-281 0 0,0 0-8 0 0,0 0 137 0 0,0 0 117 0 0,0 0 56 0 0,0 0 23 0 0,0 0-9 0 0,0 0-23 0 0,0 0 11 0 0,16-5 7 0 0,73-19 615 0 0,155-10 3152 0 0,-83 11-3864 0 0,-15 10-157 0 0,1 5 0 0 0,75 9-319 0 0,76-3 422 0 0,56-12-67 0 0,-45-12-98 0 0,31 12 81 0 0,27-2 116 0 0,-65-13-81 0 0,121-4-73 0 0,22 22 106 0 0,-46 4-31 0 0,177 17 156 0 0,276-2-215 0 0,322 7 11 0 0,-292 12-171 0 0,-81 9 21 0 0,216-10 43 0 0,-572-12-164 0 0,71 8 54 0 0,-184-14-204 0 0,187 0 140 0 0,1321 3 42 0 0,-1261-12-11 0 0,162-3-98 0 0,599-11 338 0 0,339-33 258 0 0,171-10-98 0 0,-1444 43-370 0 0,776-14 145 0 0,-1044 29-244 0 0,729 22 160 0 0,-86 43-11 0 0,-196-42 91 0 0,-388-19-192 0 0,23-4 246 0 0,-18-8 122 0 0,-34 5-116 0 0,-106-1-201 0 0,-1-17 281 0 0,-26 13-388 0 0,-25 9-3007 0 0,-2 5-8511 0 0,-6-2-635 0 0</inkml:trace>
  <inkml:trace contextRef="#ctx0" brushRef="#br0" timeOffset="8407.954">2416 638 6673 0 0,'0'0'1699'0'0,"0"0"-298"0"0,0 0-305 0 0,0 0-157 0 0,0 0 52 0 0,0 0 134 0 0,0 0 69 0 0,0 0 2 0 0,0 0-92 0 0,0 0-151 0 0,0 0-184 0 0,6-18-154 0 0,19-56-140 0 0,-25 73-430 0 0,0 0 0 0 0,0 1 0 0 0,0-1 0 0 0,0 0 0 0 0,0 1 0 0 0,0-1 0 0 0,0 0 0 0 0,0 0 1 0 0,0 1-1 0 0,1-1 0 0 0,-1 0 0 0 0,0 0 0 0 0,0 1 0 0 0,1-1 0 0 0,-1 0 0 0 0,0 1 0 0 0,1-1 0 0 0,-1 1 1 0 0,1-1-1 0 0,-1 0 0 0 0,0 1 0 0 0,1-1 0 0 0,-1 1 0 0 0,1-1 0 0 0,0 1 0 0 0,-1-1 0 0 0,1 1 0 0 0,-1 0 1 0 0,1-1-1 0 0,0 1 0 0 0,-1 0 0 0 0,1-1 0 0 0,0 1 0 0 0,0 0 0 0 0,-1 0 0 0 0,1 0 0 0 0,0-1 0 0 0,-1 1 1 0 0,1 0-1 0 0,0 0 0 0 0,0 0 0 0 0,-1 0 0 0 0,1 0 0 0 0,0 1 0 0 0,0-1 0 0 0,-1 0 0 0 0,1 0 0 0 0,0 1-45 0 0,2-1 173 0 0,0 2-78 0 0,1-1 0 0 0,-1 1 0 0 0,0 0 0 0 0,1 0 0 0 0,-1 0 0 0 0,0 0 0 0 0,0 0 0 0 0,-1 0 0 0 0,1 1 0 0 0,0 0 0 0 0,-1-1 0 0 0,0 1 0 0 0,1 0 0 0 0,-1 0 0 0 0,0 1 0 0 0,0-1 0 0 0,-1 0 0 0 0,1 0 0 0 0,-1 1 0 0 0,0-1 0 0 0,1 3-95 0 0,2 2 207 0 0,11 35-18 0 0,-1 1 0 0 0,-3 0 0 0 0,-1 1 0 0 0,-2 0 0 0 0,-2 0 0 0 0,-3 1-1 0 0,-1 0 1 0 0,-2 0 0 0 0,-5 30-189 0 0,4-42 78 0 0,-34 312 123 0 0,35-347-203 0 0,0 0-1 0 0,1 1 0 0 0,-1-1 1 0 0,1 1-1 0 0,-1-1 0 0 0,1 0 1 0 0,-1 1-1 0 0,1-1 0 0 0,0 1 1 0 0,-1-1-1 0 0,1 1 0 0 0,-1 0 1 0 0,1-1-1 0 0,0 1 0 0 0,0 0 1 0 0,-1-1-1 0 0,1 1 0 0 0,0 0 1 0 0,0 0-1 0 0,-1 0 0 0 0,1 0 1 0 0,0-1-1 0 0,0 1 0 0 0,-1 0 1 0 0,1 0-1 0 0,0 0 0 0 0,0 1 1 0 0,-1-1-1 0 0,1 0 0 0 0,0 0 1 0 0,0 0-1 0 0,-1 1 0 0 0,1-1 1 0 0,0 0-1 0 0,0 1 0 0 0,-1-1 1 0 0,1 0-1 0 0,-1 1 0 0 0,1-1 1 0 0,0 1-1 0 0,-1-1 0 0 0,1 1 1 0 0,-1-1-1 0 0,1 1 0 0 0,-1 0 1 0 0,1-1-1 0 0,-1 1 0 0 0,1-1 1 0 0,-1 1-1 0 0,0 0 0 0 0,1 0 1 0 0,-1-1-1 0 0,0 1 0 0 0,0 0 1 0 0,0 0-1 0 0,1-1 0 0 0,-1 1 1 0 0,0 0-1 0 0,0 0 0 0 0,0-1 1 0 0,0 1-1 0 0,0 0 0 0 0,0 0 3 0 0,128-129 27 0 0,-106 102-55 0 0,1 1-1 0 0,1 1 0 0 0,1 1 1 0 0,1 1-1 0 0,20-13 29 0 0,-43 35-2 0 0,0-1 1 0 0,0 1-1 0 0,0 1 0 0 0,0-1 0 0 0,0 0 0 0 0,0 1 0 0 0,-1-1 0 0 0,1 1 0 0 0,0 0 0 0 0,0 0 0 0 0,-1 0 1 0 0,1 0-1 0 0,-1 0 0 0 0,1 1 0 0 0,-1-1 0 0 0,1 1 0 0 0,-1 0 0 0 0,0 0 0 0 0,0 0 0 0 0,0 0 0 0 0,0 0 1 0 0,0 0-1 0 0,0 0 0 0 0,0 1 0 0 0,-1-1 0 0 0,1 1 0 0 0,-1-1 0 0 0,0 1 0 0 0,0-1 0 0 0,0 1 0 0 0,0 0 1 0 0,0 0-1 0 0,0-1 0 0 0,-1 1 0 0 0,0 0 0 0 0,1 0 0 0 0,-1 2 2 0 0,6 10 5 0 0,78 129 34 0 0,-79-138-33 0 0,0 0 0 0 0,1 0 0 0 0,0-1 0 0 0,0 1 0 0 0,0-1 0 0 0,1-1 0 0 0,0 0 0 0 0,0 1 0 0 0,0-2 0 0 0,0 1 0 0 0,1-1 0 0 0,-1 0 0 0 0,1-1 0 0 0,0 0 0 0 0,-1 0 0 0 0,1-1 0 0 0,0 0 0 0 0,0 0 0 0 0,6-1-6 0 0,-5 0 20 0 0,-1-2 0 0 0,0 1 0 0 0,1-1 1 0 0,-1-1-1 0 0,0 1 0 0 0,0-1 0 0 0,0-1 0 0 0,0 1 0 0 0,-1-1 0 0 0,0-1 0 0 0,1 1 0 0 0,-2-1 0 0 0,1-1 0 0 0,0 1 0 0 0,-1-1 0 0 0,0 0 0 0 0,-1-1 0 0 0,1 1 0 0 0,-1-1 0 0 0,0 0 0 0 0,-1 0 0 0 0,0-1 0 0 0,0 1 0 0 0,0-1 0 0 0,-1 0 0 0 0,0 0 1 0 0,-1 0-1 0 0,0-1 0 0 0,0 1 0 0 0,-1 0 0 0 0,0-1 0 0 0,0 1 0 0 0,-1-7-20 0 0,4-13 39 0 0,-2 0 1 0 0,-1 0 0 0 0,-1 0 0 0 0,-1 0-1 0 0,-2 0 1 0 0,0 0 0 0 0,-2 0-1 0 0,-5-13-39 0 0,-2 5-39 0 0,-2 0 0 0 0,-2 1 0 0 0,-1 1 1 0 0,-1 1-1 0 0,-2 0 0 0 0,-1 2 0 0 0,-2 0 0 0 0,-1 1 0 0 0,-1 1 0 0 0,-1 2 0 0 0,-2 1 0 0 0,-1 1 0 0 0,0 1 1 0 0,-2 1-1 0 0,-1 2 0 0 0,-1 1 0 0 0,0 2 0 0 0,-1 1 0 0 0,-1 2 0 0 0,-1 1 0 0 0,0 2 0 0 0,-1 1 0 0 0,-9 0 39 0 0,27 8-155 0 0,0 0-1 0 0,0 2 0 0 0,0 0 1 0 0,0 1-1 0 0,0 1 0 0 0,0 0 0 0 0,-4 2 156 0 0,18-2-204 0 0,-1 0-1 0 0,1 0 0 0 0,0 1 0 0 0,-1-1 0 0 0,1 1 1 0 0,0 0-1 0 0,0 1 0 0 0,0-1 0 0 0,0 1 0 0 0,1 0 1 0 0,-1 0-1 0 0,1 0 0 0 0,0 1 0 0 0,0 0 0 0 0,0 0 1 0 0,0 0-1 0 0,1 0 0 0 0,-1 0 0 0 0,1 1 0 0 0,0 0 1 0 0,0-1-1 0 0,1 1 0 0 0,0 0 0 0 0,-1 0 0 0 0,2 1 1 0 0,-2 3 204 0 0,-2 20-3109 0 0,4-1-4825 0 0,1-12-1245 0 0</inkml:trace>
  <inkml:trace contextRef="#ctx0" brushRef="#br0" timeOffset="8888.676">3743 1061 4233 0 0,'0'0'3474'0'0,"0"0"-1607"0"0,0 0-685 0 0,0 0-31 0 0,0 0 201 0 0,0 0 204 0 0,0 0 37 0 0,0 0-121 0 0,0 0-248 0 0,0 0-297 0 0,0 0-272 0 0,0 0-224 0 0,0 0-150 0 0,-14-4-93 0 0,-47-11-60 0 0,60 15-123 0 0,0 0 0 0 0,0 0 0 0 0,-1 0 0 0 0,1 0 0 0 0,0 0 1 0 0,0 0-1 0 0,-1 0 0 0 0,1 1 0 0 0,0-1 0 0 0,0 0 0 0 0,0 1 0 0 0,-1-1 0 0 0,1 1 0 0 0,0-1 0 0 0,0 1 0 0 0,0 0 0 0 0,0-1 1 0 0,0 1-1 0 0,0 0 0 0 0,0 0 0 0 0,0 0 0 0 0,0-1 0 0 0,1 1 0 0 0,-1 0 0 0 0,0 0 0 0 0,0 0 0 0 0,1 1 0 0 0,-1-1 1 0 0,1 0-1 0 0,-1 0 0 0 0,1 0 0 0 0,-1 0 0 0 0,1 1-5 0 0,-3 3 27 0 0,-4 8-10 0 0,1 0 1 0 0,0 0-1 0 0,0 0 0 0 0,1 1 1 0 0,1 0-1 0 0,0 0 1 0 0,1 0-1 0 0,1 0 0 0 0,0 1 1 0 0,1-1-1 0 0,1 1 1 0 0,0-1-1 0 0,0 1 1 0 0,2-1-1 0 0,0 0 0 0 0,3 11-17 0 0,-2-18 18 0 0,0-1-1 0 0,1 0 0 0 0,0 0 0 0 0,0 0 0 0 0,0 0 0 0 0,1 0 0 0 0,0-1 0 0 0,0 0 1 0 0,0 0-1 0 0,1-1 0 0 0,-1 1 0 0 0,1-1 0 0 0,0 0 0 0 0,0-1 0 0 0,1 1 0 0 0,-1-1 0 0 0,1-1 1 0 0,0 1-1 0 0,0-1 0 0 0,0 0 0 0 0,0 0 0 0 0,0-1 0 0 0,0 0 0 0 0,0-1 0 0 0,0 1 1 0 0,0-1-1 0 0,1-1 0 0 0,-1 1 0 0 0,0-1 0 0 0,0 0 0 0 0,6-3-17 0 0,-5 0 48 0 0,1 0-1 0 0,-2-1 1 0 0,1 0-1 0 0,-1 0 1 0 0,1-1-1 0 0,-1 0 1 0 0,-1 0-1 0 0,1 0 1 0 0,-1-1-1 0 0,-1 0 1 0 0,1-1-1 0 0,-1 1 1 0 0,0-1-1 0 0,-1 0 1 0 0,1 0 0 0 0,-2 0-1 0 0,1-1 1 0 0,-1 0-1 0 0,-1 1 1 0 0,1-1-1 0 0,-2 0 1 0 0,1 0-1 0 0,-1 0 1 0 0,0 0-1 0 0,-1-1 1 0 0,0 1-1 0 0,-1 0 1 0 0,0 0-1 0 0,0 0 1 0 0,-2-6-48 0 0,1 7-59 0 0,-1 0 0 0 0,0 0 0 0 0,0 0 0 0 0,-1 0 0 0 0,0 0 0 0 0,-1 1 0 0 0,0-1 0 0 0,0 1 0 0 0,0 0 0 0 0,-1 1 0 0 0,0-1 0 0 0,0 1 0 0 0,0 1 0 0 0,-1-1 0 0 0,0 1 0 0 0,0 0 0 0 0,-1 0 0 0 0,1 1 0 0 0,-1 0 0 0 0,0 1 0 0 0,-5-2 59 0 0,-68-5-8367 0 0,69 14-1650 0 0</inkml:trace>
  <inkml:trace contextRef="#ctx0" brushRef="#br0" timeOffset="9292.051">4329 524 2817 0 0,'0'0'3530'0'0,"0"0"-848"0"0,0 0-441 0 0,0 0-165 0 0,0 0-73 0 0,0 0-208 0 0,0 0-314 0 0,0 0-374 0 0,0 0-324 0 0,0 0-204 0 0,0 0-104 0 0,0 0-58 0 0,0 0 14 0 0,-2 9 12 0 0,-1 11-109 0 0,0 1 0 0 0,2 0-1 0 0,1-1 1 0 0,0 1 0 0 0,1 0 0 0 0,1-1 0 0 0,4 11-334 0 0,10 41 207 0 0,-2 0 0 0 0,-4 1 0 0 0,-3 1-1 0 0,-3 0 1 0 0,-4 35-207 0 0,-36 46-1288 0 0,34-201-17920 0 0,2 37 13473 0 0</inkml:trace>
  <inkml:trace contextRef="#ctx0" brushRef="#br0" timeOffset="9533.425">4032 918 9546 0 0,'0'0'2534'0'0,"0"0"-1240"0"0,0 0-568 0 0,0 0 103 0 0,0 0 239 0 0,0 0 141 0 0,0 0-16 0 0,0 0-123 0 0,0 0-169 0 0,0 0-154 0 0,0 0-111 0 0,35 1-108 0 0,108 4-80 0 0,64-19 529 0 0,-94 5-2025 0 0,-64 7-6472 0 0,-34 2-3969 0 0</inkml:trace>
  <inkml:trace contextRef="#ctx0" brushRef="#br0" timeOffset="14905.974">5139 1315 0 0 0,'0'0'1008'0'0,"0"0"691"0"0,0 0 211 0 0,0 0-152 0 0,0 0-239 0 0,0 0-223 0 0,0 0-208 0 0,28-16-158 0 0,88-53-81 0 0,-58 21 736 0 0,17-96 2486 0 0,-42 68-2776 0 0,-30 69-1115 0 0,-3 6-164 0 0,0 1 1 0 0,-1-1-1 0 0,1 0 0 0 0,0 1 1 0 0,0-1-1 0 0,0 1 0 0 0,0-1 1 0 0,0 0-1 0 0,0 1 1 0 0,0-1-1 0 0,0 0 0 0 0,0 1 1 0 0,0-1-1 0 0,1 1 0 0 0,-1-1 1 0 0,0 0-1 0 0,0 1 1 0 0,0-1-1 0 0,1 1 0 0 0,-1-1 1 0 0,0 1-1 0 0,1-1 1 0 0,-1 1-1 0 0,0-1 0 0 0,1 1 1 0 0,-1-1-1 0 0,1 1 0 0 0,-1-1 1 0 0,1 1-1 0 0,-1 0 1 0 0,1-1-1 0 0,-1 1 0 0 0,1 0 1 0 0,-1-1-1 0 0,1 1 0 0 0,0 0 1 0 0,-1 0-1 0 0,1 0 1 0 0,-1-1-1 0 0,1 1 0 0 0,0 0 1 0 0,-1 0-1 0 0,1 0 0 0 0,-1 0 1 0 0,1 0-1 0 0,0 0 1 0 0,-1 0-1 0 0,1 0 0 0 0,0 0 1 0 0,-1 1-1 0 0,1-1 1 0 0,-1 0-1 0 0,1 0 0 0 0,0 1-16 0 0,36 42 592 0 0,-21-11-384 0 0,-1 0 0 0 0,-2 1-1 0 0,-1 1 1 0 0,-2 0 0 0 0,-1 0-1 0 0,-2 1 1 0 0,-1 0 0 0 0,-2 0-1 0 0,-1 14-207 0 0,5 15 157 0 0,-1 13 16 0 0,-2 0 0 0 0,-5 0 0 0 0,-5 49-173 0 0,1-86 46 0 0,-2 1 0 0 0,-2-1 0 0 0,-1 0-1 0 0,-3 0 1 0 0,-8 19-46 0 0,-37 30 262 0 0,56-89-253 0 0,1 1-1 0 0,-1 0 1 0 0,0-1 0 0 0,1 1 0 0 0,-1-1-1 0 0,0 1 1 0 0,0-1 0 0 0,0 1 0 0 0,1-1 0 0 0,-1 1-1 0 0,0-1 1 0 0,0 0 0 0 0,0 0 0 0 0,0 1 0 0 0,0-1-1 0 0,0 0 1 0 0,0 0 0 0 0,0 0 0 0 0,1 0 0 0 0,-1 0-1 0 0,0 0 1 0 0,0 0 0 0 0,0 0 0 0 0,0 0-1 0 0,0-1 1 0 0,0 1 0 0 0,0 0 0 0 0,0-1 0 0 0,1 1-1 0 0,-1 0 1 0 0,0-1 0 0 0,0 1 0 0 0,0-1 0 0 0,1 1-1 0 0,-1-1 1 0 0,0 0 0 0 0,1 1 0 0 0,-1-1-1 0 0,0 0 1 0 0,1 1 0 0 0,-1-1 0 0 0,1 0 0 0 0,-1 0-1 0 0,1 0 1 0 0,-1 1 0 0 0,1-1 0 0 0,0 0 0 0 0,-1 0-1 0 0,1 0 1 0 0,0 0 0 0 0,0 0 0 0 0,0 0 0 0 0,-1 0-1 0 0,1 0 1 0 0,0 0-9 0 0,-8-55 62 0 0,12 12-59 0 0,2-1 0 0 0,2 2-1 0 0,2-1 1 0 0,1 1 0 0 0,3 0-1 0 0,1 1 1 0 0,2 1-3 0 0,-2 0-5 0 0,6-16 8 0 0,2 1 1 0 0,2 1 0 0 0,3 2 0 0 0,2 0 0 0 0,2 2 0 0 0,3 1 0 0 0,1 2 0 0 0,3 2-1 0 0,2 1 1 0 0,1 2 0 0 0,29-21-4 0 0,-60 54 9 0 0,1 1 0 0 0,0 0 0 0 0,1 1 0 0 0,0 0 0 0 0,0 1 0 0 0,0 1-1 0 0,1 0 1 0 0,0 0 0 0 0,0 2 0 0 0,1 0 0 0 0,0 0 0 0 0,-1 1 0 0 0,1 1 0 0 0,0 1 0 0 0,4 0-9 0 0,-16 1 10 0 0,0 1 0 0 0,0 0 0 0 0,-1 0 0 0 0,1 0 0 0 0,0 0 0 0 0,0 0 0 0 0,-1 0 0 0 0,1 1 1 0 0,-1-1-1 0 0,1 1 0 0 0,-1 0 0 0 0,1 0 0 0 0,-1 0 0 0 0,0 0 0 0 0,0 0 0 0 0,0 0 0 0 0,0 0 1 0 0,-1 1-1 0 0,1-1 0 0 0,-1 1 0 0 0,1 0 0 0 0,-1-1 0 0 0,0 1 0 0 0,0 0 0 0 0,0 0 0 0 0,0-1 1 0 0,0 1-1 0 0,-1 0 0 0 0,1 0 0 0 0,-1 0-10 0 0,1 93 359 0 0,-8-72-305 0 0,0 0 0 0 0,-2-1 0 0 0,-1 0 0 0 0,0 0 0 0 0,-2-1 0 0 0,-1-1 0 0 0,0 0 0 0 0,-2-1 0 0 0,0 0 0 0 0,-3 0-54 0 0,-7 9 41 0 0,-2-2 0 0 0,0-1-1 0 0,-2-1 1 0 0,-1-1-1 0 0,-1-2 1 0 0,-1-1 0 0 0,-30 15-41 0 0,53-31-14 0 0,0-1 1 0 0,0 1 0 0 0,-1-2 0 0 0,1 0 0 0 0,-1 0 0 0 0,0 0 0 0 0,0-1 0 0 0,0-1 0 0 0,0 0 0 0 0,0 0 0 0 0,0-1 0 0 0,-1 0 0 0 0,1-1 0 0 0,0 0-1 0 0,-7-2 14 0 0,11-1-130 0 0,1-1 0 0 0,0 1-1 0 0,0-1 1 0 0,1 0-1 0 0,0-1 1 0 0,-1 1-1 0 0,2-1 1 0 0,-1 0-1 0 0,1 0 1 0 0,0 0-1 0 0,0 0 1 0 0,0 0-1 0 0,1-1 1 0 0,0 1-1 0 0,1-1 1 0 0,-1 0-1 0 0,1 1 1 0 0,0-1-1 0 0,1 0 1 0 0,0 0-1 0 0,0 0 1 0 0,0 1-1 0 0,1-1 1 0 0,0 0-1 0 0,0 0 1 0 0,1 1-1 0 0,0-2 131 0 0,22-54-3367 0 0,0 24-2647 0 0,-18 29 3401 0 0,5-7-7595 0 0</inkml:trace>
  <inkml:trace contextRef="#ctx0" brushRef="#br0" timeOffset="15537.712">6118 1426 2977 0 0,'0'0'1343'0'0,"0"0"-262"0"0,0 0 110 0 0,0 0 264 0 0,0 0 115 0 0,0 0 17 0 0,0 0-95 0 0,0 0-92 0 0,0 0-149 0 0,0 0-172 0 0,0 0-132 0 0,0 0-160 0 0,22 1-119 0 0,70 3-64 0 0,-86-3-455 0 0,1-1 0 0 0,0 0 0 0 0,0 0 0 0 0,-1-1 1 0 0,1 0-1 0 0,0 0 0 0 0,-1-1 0 0 0,1 0 0 0 0,-1 0 0 0 0,1 0 0 0 0,-1-1 0 0 0,0 0 0 0 0,0 0 0 0 0,4-3-149 0 0,7-4 270 0 0,9-5-12 0 0,-2 0 0 0 0,0-2 1 0 0,0-1-1 0 0,-2-1 0 0 0,0 0 1 0 0,13-17-259 0 0,-21 21 36 0 0,-1-1 0 0 0,-1 0 1 0 0,0 0-1 0 0,-1-1 0 0 0,0-1 1 0 0,-2 0-1 0 0,0-1 0 0 0,-1 1 1 0 0,-1-1-1 0 0,0-1 0 0 0,-2 0 1 0 0,0 1-1 0 0,-1-1 0 0 0,-1-1 1 0 0,-1-13-37 0 0,-1 31-10 0 0,-1 0 1 0 0,0 0 0 0 0,0 0 0 0 0,0 0-1 0 0,0 0 1 0 0,-1 0 0 0 0,1 0 0 0 0,-1 0-1 0 0,0 0 1 0 0,0 0 0 0 0,0 0 0 0 0,0 0-1 0 0,0 0 1 0 0,-1 0 0 0 0,1 1 0 0 0,-1-1-1 0 0,0 1 1 0 0,0-1 0 0 0,0 1-1 0 0,0 0 1 0 0,0 0 0 0 0,0 0 0 0 0,-1 0-1 0 0,1 0 1 0 0,-1 0 0 0 0,1 0 0 0 0,-1 1-1 0 0,0 0 1 0 0,1-1 0 0 0,-1 1 0 0 0,0 0-1 0 0,0 0 1 0 0,0 0 0 0 0,0 1-1 0 0,0-1 1 0 0,0 1 0 0 0,0 0 0 0 0,-1 0 9 0 0,-7 1-50 0 0,-1 2 0 0 0,1-1 0 0 0,0 2-1 0 0,0 0 1 0 0,0 0 0 0 0,0 0 0 0 0,1 2 0 0 0,-1-1 0 0 0,1 1 0 0 0,1 1 0 0 0,-1 0 0 0 0,1 0 0 0 0,1 1 0 0 0,-1 0 0 0 0,1 0 0 0 0,0 1 0 0 0,-4 8 50 0 0,7-13-9 0 0,2 0 1 0 0,-1 0-1 0 0,1 1 1 0 0,-1-1-1 0 0,1 1 1 0 0,0 0-1 0 0,1 0 0 0 0,-1 0 1 0 0,1 0-1 0 0,0 0 1 0 0,0 1-1 0 0,1-1 1 0 0,0 1-1 0 0,0-1 1 0 0,0 1-1 0 0,0-1 0 0 0,1 5 9 0 0,2-6 0 0 0,0 0-1 0 0,1-1 0 0 0,0 0 1 0 0,-1 0-1 0 0,1 0 0 0 0,0 0 1 0 0,0 0-1 0 0,1 0 0 0 0,-1-1 0 0 0,0 1 1 0 0,1-1-1 0 0,0 0 0 0 0,-1 0 1 0 0,1-1-1 0 0,0 1 0 0 0,0-1 1 0 0,0 0-1 0 0,0 0 0 0 0,0 0 0 0 0,0 0 1 0 0,1-1 0 0 0,31 5 61 0 0,0-1-1 0 0,0-2 1 0 0,0-2 0 0 0,0-1 0 0 0,14-3-61 0 0,62-1 225 0 0,-110 5-209 0 0,-1 0-1 0 0,1 0 1 0 0,0 0-1 0 0,-1 0 1 0 0,1 1-1 0 0,0-1 1 0 0,-1 0-1 0 0,1 1 0 0 0,-1-1 1 0 0,1 1-1 0 0,-1 0 1 0 0,1 0-1 0 0,-1-1 1 0 0,1 1-1 0 0,-1 0 1 0 0,0 0-1 0 0,1 0 1 0 0,-1 0-1 0 0,0 1 1 0 0,0-1-1 0 0,0 0 1 0 0,0 0-1 0 0,0 1 0 0 0,0-1 1 0 0,0 1-1 0 0,0-1 1 0 0,-1 1-1 0 0,1-1 1 0 0,0 1-1 0 0,-1-1 1 0 0,1 1-1 0 0,-1-1 1 0 0,0 1-1 0 0,0 0 1 0 0,1-1-1 0 0,-1 1 1 0 0,0 0-1 0 0,0-1 1 0 0,-1 1-1 0 0,1 1-15 0 0,-20 66 668 0 0,-95 97-136 0 0,111-160-592 0 0,-1 0-1 0 0,2 0 1 0 0,-1 0-1 0 0,0 0 0 0 0,1 1 1 0 0,0-1-1 0 0,1 1 1 0 0,0 0-1 0 0,0 0 1 0 0,0 0-1 0 0,0 0 0 0 0,1 3 61 0 0,40-11-2469 0 0,10-29-2039 0 0,-18 7-3782 0 0,-16 11-585 0 0</inkml:trace>
  <inkml:trace contextRef="#ctx0" brushRef="#br0" timeOffset="15806.826">7193 1083 5617 0 0,'0'0'1843'0'0,"0"0"-246"0"0,0 0-42 0 0,0 0 100 0 0,0 0 10 0 0,0 0-95 0 0,0 0-216 0 0,0 0-290 0 0,-22 32-263 0 0,-65 100-214 0 0,60-68 11 0 0,29-53-478 0 0,-2-6-73 0 0,0-1 0 0 0,1 0 1 0 0,-1 1-1 0 0,1-1 1 0 0,0 0-1 0 0,0 0 0 0 0,1 1 1 0 0,-1-1-1 0 0,1 0 1 0 0,0 0-1 0 0,0-1 0 0 0,0 1 1 0 0,1 0-1 0 0,-1-1 1 0 0,1 1-1 0 0,0-1 1 0 0,0 0-1 0 0,0 0 0 0 0,0 0 1 0 0,0 0-1 0 0,1 0 1 0 0,0-1-1 0 0,-1 1 0 0 0,1-1 1 0 0,0 0-1 0 0,0-1 1 0 0,0 1-1 0 0,0 0 0 0 0,0-1 1 0 0,1 0-1 0 0,-1 0 1 0 0,0-1-1 0 0,1 1 0 0 0,-1-1-47 0 0,8 2 120 0 0,0-1 0 0 0,1-1 0 0 0,-1 0 0 0 0,0 0 0 0 0,0-1 0 0 0,0-1-1 0 0,0 0 1 0 0,0 0 0 0 0,0-2 0 0 0,-1 1 0 0 0,1-1 0 0 0,0-1-120 0 0,-7 2 38 0 0,1 0 0 0 0,-1 0 0 0 0,0 0 1 0 0,0-1-1 0 0,0 0 0 0 0,0 0 1 0 0,-1 0-1 0 0,0 0 0 0 0,1-1 1 0 0,-2 1-1 0 0,1-1 0 0 0,0 0 0 0 0,-1-1 1 0 0,0 1-1 0 0,0 0 0 0 0,-1-1 1 0 0,1 0-1 0 0,-1 1 0 0 0,0-1 0 0 0,-1 0 1 0 0,0 0-1 0 0,1 0 0 0 0,-2 0 1 0 0,1-1-1 0 0,-1 1 0 0 0,0 0 1 0 0,0 0-1 0 0,-1 0 0 0 0,0 0 0 0 0,0 0 1 0 0,0 0-1 0 0,-1 0 0 0 0,0 0 1 0 0,0 0-1 0 0,-2-4-38 0 0,-1 3-72 0 0,0 0 0 0 0,0 1-1 0 0,-1-1 1 0 0,0 1 0 0 0,0 0 0 0 0,0 1 0 0 0,-1-1 0 0 0,0 1 0 0 0,0 0-1 0 0,0 1 1 0 0,-1 0 0 0 0,0 0 0 0 0,1 1 0 0 0,-1 0 0 0 0,-1 0 0 0 0,1 0-1 0 0,0 1 1 0 0,0 1 0 0 0,-6-1 72 0 0,-60-4-7944 0 0,61 6-2764 0 0</inkml:trace>
  <inkml:trace contextRef="#ctx0" brushRef="#br0" timeOffset="16339.151">7698 1131 7266 0 0,'0'0'1763'0'0,"0"0"-338"0"0,0 0-198 0 0,0 0-83 0 0,0 0-101 0 0,0 0-141 0 0,0 0-190 0 0,0 0-195 0 0,-32 25-165 0 0,-96 80-123 0 0,126-104-224 0 0,0-1 1 0 0,0 1 0 0 0,0 0 0 0 0,0 0 0 0 0,0 0 0 0 0,0 1 0 0 0,0-1-1 0 0,1 0 1 0 0,-1 1 0 0 0,0-1 0 0 0,1 1 0 0 0,-1 0 0 0 0,1-1 0 0 0,0 1-1 0 0,-1 0 1 0 0,1 0 0 0 0,0 0 0 0 0,0 0 0 0 0,0 0 0 0 0,1 0 0 0 0,-1 0-1 0 0,0 0 1 0 0,1 0 0 0 0,-1 0 0 0 0,1 1 0 0 0,0-1 0 0 0,0 0 0 0 0,0 0-1 0 0,0 0 1 0 0,0 1 0 0 0,0-1 0 0 0,1 2-6 0 0,1 2 19 0 0,2 1 7 0 0,0 0 1 0 0,1-1-1 0 0,-1 0 0 0 0,2 1 0 0 0,-1-2 0 0 0,1 1 0 0 0,-1 0 1 0 0,2-1-1 0 0,-1 0 0 0 0,0-1 0 0 0,1 1 0 0 0,0-1 0 0 0,0-1 1 0 0,0 1-1 0 0,1-1 0 0 0,-1 0 0 0 0,1-1 0 0 0,-1 0 0 0 0,1 0 1 0 0,0-1-1 0 0,5 1-26 0 0,0 1 168 0 0,0 0 1 0 0,1-1-1 0 0,-1-1 1 0 0,0 0-1 0 0,1 0 0 0 0,-1-2 1 0 0,1 1-1 0 0,-1-2 1 0 0,0 0-1 0 0,0 0 1 0 0,0-1-1 0 0,0-1 1 0 0,0 0-1 0 0,-1-1 1 0 0,1-1-1 0 0,-1 1 1 0 0,0-2-1 0 0,-1 0 1 0 0,0 0-1 0 0,0-1 0 0 0,0 0 1 0 0,-1-1-1 0 0,-1 0 1 0 0,1-1-1 0 0,-1 0 1 0 0,-1 0-1 0 0,0-1 1 0 0,4-8-169 0 0,1-13 59 0 0,-1-1 0 0 0,-1 0 0 0 0,-3 0 0 0 0,0-1 0 0 0,-2 0 1 0 0,-2 0-1 0 0,-1 0 0 0 0,-1-1 0 0 0,-3-7-59 0 0,5-34-243 0 0,-3 70 213 0 0,2-12-91 0 0,-1-1 1 0 0,-1 1-1 0 0,0 0 0 0 0,-2-1 0 0 0,0 1 0 0 0,0-1 0 0 0,-2 1 0 0 0,0 0 1 0 0,-2 0-1 0 0,0 0 0 0 0,-1 0 0 0 0,0 1 0 0 0,-1 0 0 0 0,-4-6 121 0 0,8 20-5 0 0,0 0-1 0 0,1 0 0 0 0,-1 0 1 0 0,0 0-1 0 0,-1 0 0 0 0,1 0 0 0 0,0 1 1 0 0,-1 0-1 0 0,1 0 0 0 0,-1 0 0 0 0,0 0 1 0 0,0 0-1 0 0,0 1 0 0 0,0-1 1 0 0,0 1-1 0 0,0 0 0 0 0,0 0 0 0 0,0 1 1 0 0,0-1-1 0 0,0 1 0 0 0,0 0 0 0 0,-1 0 1 0 0,1 0-1 0 0,0 1 0 0 0,0-1 1 0 0,0 1-1 0 0,0 0 0 0 0,0 1 0 0 0,0-1 1 0 0,0 0-1 0 0,0 1 0 0 0,0 0 0 0 0,1 0 1 0 0,-3 2 5 0 0,-7 10 82 0 0,1 1 0 0 0,1 0 0 0 0,0 1 0 0 0,1 1 0 0 0,1-1 0 0 0,0 1 0 0 0,2 1 0 0 0,0 0 0 0 0,1 0 0 0 0,0 0 0 0 0,2 1 0 0 0,0 0 0 0 0,1 0 0 0 0,1 0 1 0 0,0 0-1 0 0,2 0 0 0 0,0 0 0 0 0,1 0 0 0 0,4 14-82 0 0,-5-26 18 0 0,3 29 37 0 0,3 0 0 0 0,0-1-1 0 0,3 0 1 0 0,1 0 0 0 0,1-1-1 0 0,2 0 1 0 0,2-1 0 0 0,0-1-1 0 0,18 26-54 0 0,-30-53-94 0 0,-1-1-1 0 0,1 0 1 0 0,0 0-1 0 0,0 0 0 0 0,1 0 1 0 0,-1 0-1 0 0,1-1 1 0 0,0 1-1 0 0,0-1 0 0 0,0 0 1 0 0,1 0-1 0 0,-1 0 1 0 0,1-1-1 0 0,-1 0 0 0 0,1 0 1 0 0,3 1 94 0 0,31 3-10658 0 0,-32-6 334 0 0</inkml:trace>
  <inkml:trace contextRef="#ctx0" brushRef="#br0" timeOffset="16604.135">8197 1142 4193 0 0,'0'0'1658'0'0,"0"0"-421"0"0,0 0 42 0 0,0 0 304 0 0,0 0 202 0 0,0 0-40 0 0,0 0-304 0 0,0 0-384 0 0,9 34-333 0 0,30 103-220 0 0,-6-84 114 0 0,-26-50-499 0 0,0 1-1 0 0,0-1 0 0 0,0 0 1 0 0,0 0-1 0 0,1 0 0 0 0,-1-1 1 0 0,1 0-1 0 0,-1-1 0 0 0,1 0 1 0 0,-1 0-1 0 0,1-1 0 0 0,0 0 1 0 0,0 0-1 0 0,-1 0 0 0 0,1-1 1 0 0,0-1-1 0 0,-1 1 0 0 0,1-1 1 0 0,-1 0-1 0 0,0-1 0 0 0,0 0 1 0 0,0 0-1 0 0,0 0 0 0 0,0-1 1 0 0,0 0-1 0 0,-1 0 0 0 0,0-1 1 0 0,0 0-1 0 0,0 0 0 0 0,0 0 1 0 0,-1-1-1 0 0,0 0 0 0 0,0 0 1 0 0,-1 0-1 0 0,3-6-118 0 0,6-8 29 0 0,-1-1-1 0 0,0 0 1 0 0,-2-1-1 0 0,-1 0 1 0 0,-1 0-1 0 0,-1-1 1 0 0,0 0-1 0 0,-1-5-28 0 0,-6 25-185 0 0,0 2-2925 0 0,0 1-3277 0 0,-2 0-4829 0 0</inkml:trace>
  <inkml:trace contextRef="#ctx0" brushRef="#br0" timeOffset="16925.198">9082 1069 13603 0 0,'0'0'1664'0'0,"0"0"-602"0"0,0 0-125 0 0,0 0 38 0 0,0 0-4 0 0,0 0-171 0 0,0 0-260 0 0,0 0-205 0 0,0 0-96 0 0,0 0-50 0 0,0 0-42 0 0,0 0-16 0 0,0 0-51 0 0,-26 0-32 0 0,-81 2-22 0 0,105-2-25 0 0,0 0-1 0 0,0-1 1 0 0,0 1-1 0 0,0 0 1 0 0,0 1-1 0 0,0-1 1 0 0,0 0-1 0 0,0 0 1 0 0,0 1-1 0 0,1-1 1 0 0,-1 1-1 0 0,0 0 1 0 0,0 0-1 0 0,0-1 1 0 0,0 1-1 0 0,1 0 1 0 0,-1 1-1 0 0,0-1 0 0 0,1 0 1 0 0,-1 0-1 0 0,1 1 1 0 0,0-1-1 0 0,-1 1 1 0 0,1-1-1 0 0,0 1 1 0 0,-1 0-1 0 0,-2 5-3 0 0,0-2-6 0 0,1 1 1 0 0,-1-1 0 0 0,1 1 0 0 0,0 0-1 0 0,1 0 1 0 0,0 0 0 0 0,0 0 0 0 0,0 1-1 0 0,1-1 1 0 0,-1 0 0 0 0,1 1 0 0 0,1-1-1 0 0,0 1 1 0 0,0 0 0 0 0,0-1-1 0 0,0 1 1 0 0,1-1 0 0 0,0 0 0 0 0,1 1-1 0 0,-1-1 1 0 0,1 0 0 0 0,0 1 0 0 0,1-1-1 0 0,0 0 1 0 0,0-1 0 0 0,0 1 0 0 0,0 0-1 0 0,1-1 1 0 0,0 0 0 0 0,0 0 0 0 0,1 0-1 0 0,-1 0 1 0 0,1-1 0 0 0,0 0 0 0 0,0 0-1 0 0,1 0 9 0 0,3 3-39 0 0,2-1 0 0 0,-1-1-1 0 0,0 0 1 0 0,1 0 0 0 0,0-1 0 0 0,0-1-1 0 0,0 1 1 0 0,0-2 0 0 0,1 0 0 0 0,-1 0-1 0 0,1-1 1 0 0,0 0 0 0 0,-1-1 0 0 0,1 0-1 0 0,0-1 1 0 0,9-2 39 0 0,-15 1-333 0 0,1-1-1 0 0,-1 1 1 0 0,0-1-1 0 0,0-1 1 0 0,0 1-1 0 0,0-1 1 0 0,-1 0-1 0 0,1 0 1 0 0,-1 0-1 0 0,0-1 1 0 0,0 0-1 0 0,-1 0 1 0 0,5-6 333 0 0,29-42-11280 0 0,-30 41 6064 0 0</inkml:trace>
  <inkml:trace contextRef="#ctx0" brushRef="#br0" timeOffset="17204.73">9706 458 14587 0 0,'0'0'2474'0'0,"0"0"-931"0"0,0 0-532 0 0,0 0-186 0 0,0 0-11 0 0,0 0-30 0 0,0 0-168 0 0,0 0-116 0 0,-10 35-93 0 0,-34 112-40 0 0,-17 130 816 0 0,53-240-1239 0 0,2 1 1 0 0,2 0 0 0 0,1 0-1 0 0,2 0 1 0 0,1 0 0 0 0,2 0-1 0 0,2 0 1 0 0,1 0 0 0 0,3-1-1 0 0,10 34 56 0 0,34 10-2436 0 0,-52-116-7346 0 0,-9 13 1999 0 0,7 14 3227 0 0</inkml:trace>
  <inkml:trace contextRef="#ctx0" brushRef="#br0" timeOffset="17458.629">9264 863 6481 0 0,'0'0'3038'0'0,"0"0"-1196"0"0,0 0-195 0 0,0 0-51 0 0,0 0-187 0 0,0 0-160 0 0,32 2-167 0 0,101 8-163 0 0,169-8 2176 0 0,-222-5-3348 0 0,-29-8-3256 0 0,-37 7-2988 0 0,-4 4-4970 0 0</inkml:trace>
  <inkml:trace contextRef="#ctx0" brushRef="#br0" timeOffset="20261.446">2116 1879 3057 0 0,'0'0'3363'0'0,"0"0"-2657"0"0,0 0-959 0 0,0 0-55 0 0,0 0 216 0 0,0 0 126 0 0,0 0 60 0 0,0 0 58 0 0,0 0 95 0 0,32-6 121 0 0,102-20 96 0 0,119-1 2897 0 0,428 16 939 0 0,-41-1-2319 0 0,453 2 312 0 0,-169 51-1505 0 0,-605-19-605 0 0,272 10 161 0 0,-187-42 51 0 0,80 6-45 0 0,-77-18-126 0 0,345-38 218 0 0,-301 39 29 0 0,-67 3 7 0 0,-141 10 701 0 0,-100 5-700 0 0,-126 1-258 0 0,-29 3-459 0 0,-17-1-3490 0 0,11 0-7105 0 0,15 0 311 0 0</inkml:trace>
  <inkml:trace contextRef="#ctx0" brushRef="#br0" timeOffset="20777.368">10343 892 4969 0 0,'0'0'978'0'0,"0"0"-449"0"0,0 0-198 0 0,0 0 286 0 0,0 0 597 0 0,0 0 552 0 0,0 0 239 0 0,0 0-139 0 0,0 0-424 0 0,0 0-446 0 0,0 0-308 0 0,0 0-172 0 0,0 0-92 0 0,-4 6-44 0 0,-40 50 1357 0 0,95-100-104 0 0,-63 40 1024 0 0,7 6-5291 0 0,6 3-5194 0 0,-1-4-177 0 0</inkml:trace>
  <inkml:trace contextRef="#ctx0" brushRef="#br0" timeOffset="21805.785">10286 1293 2545 0 0,'0'0'1158'0'0,"0"0"-248"0"0,0 0 14 0 0,0 0 180 0 0,0 0 217 0 0,0 0 127 0 0,0 0-36 0 0,0 0-146 0 0,0 0-167 0 0,0 0-178 0 0,0 0-134 0 0,0 0-80 0 0,-4 4 2835 0 0,-11 11-2530 0 0,8-7-1043 0 0,7-8 310 0 0,0 0 0 0 0,1 0 0 0 0,-1 0-1 0 0,0 0 1 0 0,0 1 0 0 0,0-1 0 0 0,0 0 0 0 0,1 0 0 0 0,-1 0 0 0 0,0 0 0 0 0,0 1 0 0 0,0-1-1 0 0,0 0-278 0 0,17-16 1740 0 0,-28 26-1649 0 0,7-7-661 0 0,-4 6 1321 0 0,12-7-9345 0 0,-2-2-2861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7 1000 0 0,'0'0'2218'0'0,"0"0"-354"0"0,0 0-81 0 0,0 0 139 0 0,0 0 85 0 0,0 0-98 0 0,0 0-282 0 0,0 0-324 0 0,0 0-263 0 0,0 0-208 0 0,0 0-162 0 0,0 0-134 0 0,-23 15 789 0 0,-26 18 98 0 0,139-87-348 0 0,-113 71 628 0 0,22-17-1709 0 0,1 0-12 0 0,0 0-34 0 0,0 0-36 0 0,0 0-61 0 0,0 0-62 0 0,11-8-1776 0 0,-4 2-3821 0 0,-5 6-5301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8 236 0 0 0,'0'0'1127'0'0,"0"0"343"0"0,0 0 226 0 0,0 0 223 0 0,0 0 232 0 0,0 0-2 0 0,0 0-174 0 0,0 0-355 0 0,0 0-460 0 0,0 0-317 0 0,0 0-216 0 0,0 0-135 0 0,0 0-124 0 0,-4-2-75 0 0,1 1-282 0 0,3 1 12 0 0,0 0 0 0 0,1-1 0 0 0,-1 1 0 0 0,0 0 0 0 0,0 0 0 0 0,1 0 0 0 0,-1 0 1 0 0,0-1-1 0 0,0 1 0 0 0,0 0 0 0 0,0 0 0 0 0,1-1 0 0 0,-1 1 0 0 0,0 0 0 0 0,0 0 1 0 0,0-1-1 0 0,0 1 0 0 0,0 0 0 0 0,0 0 0 0 0,0-1 0 0 0,0 1 0 0 0,0 0 1 0 0,1 0-1 0 0,-1-1 0 0 0,0 1 0 0 0,0 0 0 0 0,-1-1 0 0 0,1 1 0 0 0,0 0 0 0 0,0 0 1 0 0,0-1-1 0 0,0 1 0 0 0,0 0 0 0 0,0 0 0 0 0,0-1 0 0 0,0 1 0 0 0,0 0 0 0 0,-1 0 1 0 0,1-1-1 0 0,0 1 0 0 0,0 0 0 0 0,0 0 0 0 0,0-1 0 0 0,-1 1 0 0 0,1 0-23 0 0,163-20 3154 0 0,-25 8-2135 0 0,99-4-419 0 0,-109 19-554 0 0,-146-3 1299 0 0,-102-99-846 0 0,64 44-516 0 0,42 41-360 0 0,13 9-8739 0 0,4 2-2537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2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3689 0 0,'0'0'1774'0'0,"0"0"-602"0"0,0 0-169 0 0,0 0 173 0 0,0 0 231 0 0,0 0 92 0 0,0 0-122 0 0,0 0-183 0 0,0 0-150 0 0,0 0-113 0 0,0 0-75 0 0,0 0-92 0 0,32-3-85 0 0,101-13-79 0 0,120-4 1672 0 0,-5 19-1700 0 0,-265 2 1083 0 0,0-14-1391 0 0,-67-66 455 0 0,76 69-1529 0 0,-22-32 1749 0 0,26 25-5024 0 0,2-3-5569 0 0,2 16-1383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64 11402 0 0,'0'0'1562'0'0,"0"0"-619"0"0,0 0-150 0 0,0 0 294 0 0,0 0 270 0 0,0 0 36 0 0,0 0-298 0 0,0 0-391 0 0,0 0-189 0 0,0 0-27 0 0,0 0 30 0 0,0 0 14 0 0,1 9-41 0 0,8 286 1897 0 0,-49-40-2425 0 0,46-238-2847 0 0,9-47-2312 0 0,-11 21 3788 0 0,9-33-11452 0 0,-10 33 9977 0 0</inkml:trace>
  <inkml:trace contextRef="#ctx0" brushRef="#br0" timeOffset="539.939">0 50 2697 0 0,'0'0'3134'0'0,"0"0"-934"0"0,0 0-446 0 0,0 0-25 0 0,0 0 27 0 0,0 0-99 0 0,0 0-290 0 0,0 0-381 0 0,0 0-303 0 0,0 0-155 0 0,0 0-28 0 0,0 0 5 0 0,0 0-18 0 0,12-6-38 0 0,37-20-61 0 0,33 11 566 0 0,-58 14-735 0 0,148 1 750 0 0,-170 0-953 0 0,1-1-1 0 0,0 1 1 0 0,0 0 0 0 0,0 0-1 0 0,0 0 1 0 0,0 0-1 0 0,0 0 1 0 0,0 1-1 0 0,0-1 1 0 0,0 1 0 0 0,0 0-1 0 0,0 0 1 0 0,-1 0-1 0 0,1 0 1 0 0,0 0-1 0 0,-1 1 1 0 0,1-1 0 0 0,-1 1-1 0 0,1 0 1 0 0,-1 0-1 0 0,0-1 1 0 0,0 2 0 0 0,0-1-1 0 0,0 0 1 0 0,0 0-1 0 0,0 1 1 0 0,0-1-1 0 0,-1 1 1 0 0,1-1 0 0 0,-1 1-1 0 0,0 0 1 0 0,0-1-1 0 0,0 1 1 0 0,0 0-1 0 0,0 0 1 0 0,-1 0 0 0 0,1 0-1 0 0,-1 0 1 0 0,0 0-1 0 0,0-1 1 0 0,0 1-1 0 0,0 0 1 0 0,0 0 0 0 0,-1 0-1 0 0,1 0 1 0 0,-1 0-1 0 0,0 0 1 0 0,0 0 0 0 0,0-1-1 0 0,0 2-15 0 0,-119 124 263 0 0,112-119-237 0 0,6-9-31 0 0,0 1 1 0 0,0 0 0 0 0,0 0-1 0 0,1 0 1 0 0,-1 0 0 0 0,0 1-1 0 0,1-1 1 0 0,-1 0-1 0 0,1 1 1 0 0,-1-1 0 0 0,1 1-1 0 0,0-1 1 0 0,0 1 0 0 0,0 0-1 0 0,0-1 1 0 0,0 1 0 0 0,0 0-1 0 0,0 0 1 0 0,0 0-1 0 0,1 0 1 0 0,-1 0 0 0 0,1 0-1 0 0,-1 0 1 0 0,1 0 0 0 0,0 0-1 0 0,0 0 1 0 0,0 0 0 0 0,0 0-1 0 0,0 0 1 0 0,0 0-1 0 0,1 0 1 0 0,-1 0 0 0 0,0 0-1 0 0,1 0 1 0 0,0 0 0 0 0,0 0-1 0 0,-1 0 1 0 0,1-1 0 0 0,0 1-1 0 0,0 0 1 0 0,1-1-1 0 0,-1 1 5 0 0,97 72-120 0 0,-89-65 178 0 0,0 0-1 0 0,-1 1 1 0 0,0 0-1 0 0,0 0 1 0 0,-1 1-1 0 0,-1 0 1 0 0,0 0-1 0 0,0 1 1 0 0,-1 0-1 0 0,0 0 1 0 0,-1 0-1 0 0,-1 0 1 0 0,0 1-1 0 0,0-1 1 0 0,-2 1-1 0 0,1-1 1 0 0,-1 1-1 0 0,-1 8-57 0 0,-3-14 52 0 0,0 0-1 0 0,-1 1 0 0 0,0-1 1 0 0,0-1-1 0 0,0 1 0 0 0,-1 0 1 0 0,1-1-1 0 0,-2 0 0 0 0,1 0 0 0 0,-1-1 1 0 0,0 0-1 0 0,0 0 0 0 0,0 0 1 0 0,-1 0-1 0 0,1-1 0 0 0,-1 0 1 0 0,0-1-1 0 0,-1 1 0 0 0,1-1 1 0 0,0-1-1 0 0,-1 1 0 0 0,0-1 1 0 0,1-1-1 0 0,-1 1 0 0 0,-1-1-51 0 0,-9 2-17 0 0,0 0-1 0 0,-1 0 1 0 0,1-2-1 0 0,0 0 1 0 0,-1-2-1 0 0,1 0 1 0 0,-10-2 17 0 0,23 3-134 0 0,0-1 0 0 0,0-1 1 0 0,1 1-1 0 0,-1-1 1 0 0,1 1-1 0 0,-1-2 1 0 0,1 1-1 0 0,-1 0 1 0 0,1-1-1 0 0,0 1 1 0 0,0-1-1 0 0,1 0 1 0 0,-1-1-1 0 0,0 1 1 0 0,1-1-1 0 0,0 1 1 0 0,0-1-1 0 0,0 0 1 0 0,0 0-1 0 0,-1-4 134 0 0,-4-14-4463 0 0,6-2-3571 0 0,2 13-2720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8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3 2801 0 0,'0'0'2664'0'0,"0"0"-1308"0"0,0 0-689 0 0,0 0-113 0 0,0 0 235 0 0,0 0 313 0 0,0 0 111 0 0,0 0-126 0 0,0 0-255 0 0,0 0-186 0 0,0 0-35 0 0,1 3 68 0 0,5 86 3189 0 0,-55 49-2615 0 0,37-110-1031 0 0,-48 97 31 0 0,-6-3 0 0 0,-71 98-253 0 0,83-151-22 0 0,50-61-287 0 0,96-159 632 0 0,125-206-223 0 0,-51 100-40 0 0,-134 217 57 0 0,-26 72 27 0 0,-5 25 22 0 0,2 1 0 0 0,2-1 0 0 0,3 0 0 0 0,2-1 0 0 0,13 35-166 0 0,42 125 349 0 0,-61-202-301 0 0,0 0-1 0 0,-1 0 1 0 0,-1 0 0 0 0,-1 0 0 0 0,0 0-1 0 0,-1 1 1 0 0,0-1 0 0 0,-2 6-48 0 0,-17 6 540 0 0,19-26-488 0 0,0 0 2 0 0,-10-29-2538 0 0,9 27 2136 0 0,-5-10-3213 0 0,3 4-2528 0 0,2 4-4739 0 0</inkml:trace>
  <inkml:trace contextRef="#ctx0" brushRef="#br0" timeOffset="475.046">190 518 48 0 0,'0'0'1639'0'0,"0"0"-71"0"0,0 0 137 0 0,0 0 204 0 0,0 0 97 0 0,0 0-124 0 0,0 0-303 0 0,0 0-377 0 0,0 0-334 0 0,0 0-228 0 0,0 0-137 0 0,0 0-93 0 0,0 0-60 0 0,27 4 2645 0 0,226-30 1855 0 0,-133 19-4408 0 0,-125 26-546 0 0,-32 0-1507 0 0,18-17-5759 0 0,13-2-4004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2280 0 0,'0'0'2269'0'0,"0"0"-823"0"0,0 0-333 0 0,0 0 86 0 0,0 0 247 0 0,0 0 150 0 0,0 0-110 0 0,0 0-305 0 0,0 0-339 0 0,0 0-289 0 0,0 0-163 0 0,22-1 1667 0 0,124-8 2478 0 0,-40 7-3724 0 0,-1-4-114 0 0,-105 6-669 0 0,0 0 16 0 0,0 0 8 0 0,0 0 12 0 0,0 0-8 0 0,0 0 3 0 0,0 0-34 0 0,0 0-10 0 0,0 0-14 0 0,0 0-34 0 0,0 0-26 0 0,-13 4-4643 0 0,10-2 3743 0 0,-3 2-1056 0 0,3 0-2941 0 0,1 0-5749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5009 0 0,'0'0'1759'0'0,"0"0"-573"0"0,0 0-186 0 0,0 0 212 0 0,0 0 234 0 0,0 0 42 0 0,0 0-213 0 0,0 0-369 0 0,0 0-316 0 0,0 0-84 0 0,0 0 82 0 0,0 0 76 0 0,5 1 78 0 0,206-1 4001 0 0,-84-5-5443 0 0,-115 7-912 0 0,-1 0-5827 0 0,-7-2-4020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1432 0 0,'0'0'2174'0'0,"0"0"-423"0"0,0 0-49 0 0,0 0 186 0 0,0 0 79 0 0,0 0-160 0 0,0 0-276 0 0,0 0-268 0 0,0 0-194 0 0,0 0-143 0 0,0 0-159 0 0,15 0-137 0 0,116-10 1206 0 0,60-16-486 0 0,-125 22-2589 0 0,-65 4 599 0 0,-1 0-353 0 0,0 0-915 0 0,-1 0-4144 0 0,-2 0 1122 0 0,1 0-1401 0 0</inkml:trace>
  <inkml:trace contextRef="#ctx0" brushRef="#br0" timeOffset="266.457">172 0 4321 0 0,'0'0'1952'0'0,"0"0"-821"0"0,0 0-241 0 0,0 0 221 0 0,0 0 349 0 0,0 0 208 0 0,0 0-63 0 0,0 0-265 0 0,0 0-300 0 0,0 0-225 0 0,0 0-151 0 0,0 36-129 0 0,1 110-100 0 0,15-44 409 0 0,5 112-703 0 0,-26-191-1339 0 0,-4-10-6550 0 0,7-9-2714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81 135 9466 0 0,'0'0'2897'0'0,"0"0"-1504"0"0,0 0-591 0 0,0 0 66 0 0,0 0 259 0 0,0 0 128 0 0,0 0-71 0 0,0 0-234 0 0,0 0-265 0 0,0 0-203 0 0,2 34-142 0 0,5 109-88 0 0,21 26 240 0 0,-19-120-541 0 0,2 71-1829 0 0,-17-113-2232 0 0,1-6-1646 0 0,0 2-4388 0 0</inkml:trace>
  <inkml:trace contextRef="#ctx0" brushRef="#br0" timeOffset="463.904">0 83 6321 0 0,'0'0'1647'0'0,"0"0"-397"0"0,0 0-223 0 0,0 0 74 0 0,0 0 44 0 0,0 0-84 0 0,0 0-158 0 0,0 0-189 0 0,0 0-122 0 0,0 0-76 0 0,0 0-72 0 0,35-14-32 0 0,107-42-33 0 0,-77 43 190 0 0,-59 16-443 0 0,-2-2-63 0 0,-1 0 0 0 0,0 0 0 0 0,0 1 0 0 0,1 0 0 0 0,-1-1 0 0 0,0 1 0 0 0,-1 0 0 0 0,1 0 1 0 0,0 0-1 0 0,0 1 0 0 0,-1-1 0 0 0,0 1 0 0 0,1-1 0 0 0,-1 1 0 0 0,0 0 0 0 0,0 0 0 0 0,0 0 1 0 0,-1 0-1 0 0,1 0 0 0 0,-1 0 0 0 0,0 1 0 0 0,0-1 0 0 0,0 0 0 0 0,0 1 0 0 0,0-1 1 0 0,-1 1-1 0 0,1-1 0 0 0,-1 1 0 0 0,0-1 0 0 0,0 1 0 0 0,-1-1 0 0 0,1 1 0 0 0,-1-1 0 0 0,1 1 1 0 0,-1-1-1 0 0,0 0 0 0 0,0 1 0 0 0,-1-1 0 0 0,1 0 0 0 0,-2 3-63 0 0,-139 170 599 0 0,141-175-604 0 0,0 0 1 0 0,0 1-1 0 0,0-1 0 0 0,0 1 1 0 0,1-1-1 0 0,-1 1 0 0 0,0-1 1 0 0,1 1-1 0 0,-1-1 0 0 0,1 1 1 0 0,-1-1-1 0 0,1 1 0 0 0,0 0 1 0 0,0-1-1 0 0,0 1 0 0 0,0 0 1 0 0,0-1-1 0 0,0 1 0 0 0,0 0 0 0 0,0-1 1 0 0,1 1-1 0 0,-1-1 0 0 0,1 1 1 0 0,-1 0-1 0 0,1-1 0 0 0,-1 1 1 0 0,1-1-1 0 0,0 1 0 0 0,0-1 1 0 0,0 0-1 0 0,0 1 0 0 0,0-1 1 0 0,0 0-1 0 0,0 0 0 0 0,0 0 1 0 0,1 1-1 0 0,-1-1 0 0 0,0 0 1 0 0,1-1-1 0 0,0 2 5 0 0,65 25-27 0 0,-58-25 38 0 0,17 6 2 0 0,-12-6-3 0 0,-1 1 1 0 0,-1 0-1 0 0,1 1 1 0 0,0 1-1 0 0,-1 0 0 0 0,0 0 1 0 0,0 1-1 0 0,0 1 1 0 0,-1 0-1 0 0,0 1 1 0 0,-1 0-1 0 0,1 0 0 0 0,-2 1 1 0 0,10 10-11 0 0,-18-16 38 0 0,1 0-1 0 0,0 1 1 0 0,-1-1 0 0 0,0 1-1 0 0,0-1 1 0 0,0 1 0 0 0,0-1-1 0 0,0 1 1 0 0,-1-1 0 0 0,0 1-1 0 0,1 0 1 0 0,-1-1 0 0 0,-1 1-1 0 0,1 0 1 0 0,0-1-1 0 0,-1 1 1 0 0,0-1 0 0 0,0 1-1 0 0,0-1 1 0 0,0 1 0 0 0,-1-1-1 0 0,1 1 1 0 0,-1-1 0 0 0,0 0-1 0 0,0 0 1 0 0,0 0 0 0 0,0 0-1 0 0,-1 0 1 0 0,0 0-38 0 0,-84 74 870 0 0,75-69-841 0 0,1-1-42 0 0,0 0 1 0 0,0-1-1 0 0,-1 0 0 0 0,1-1 1 0 0,-1 0-1 0 0,-1-1 0 0 0,1-1 1 0 0,-1 0-1 0 0,1 0 0 0 0,-10 0 13 0 0,20-3-325 0 0,-36 1 134 0 0,27-4-2591 0 0,2-2-3778 0 0,6 1-4628 0 0</inkml:trace>
  <inkml:trace contextRef="#ctx0" brushRef="#br0" timeOffset="734.424">794 481 8658 0 0,'0'0'4365'0'0,"0"0"-3028"0"0,0 0-919 0 0,0 0 366 0 0,0 0 479 0 0,0 0 261 0 0,0 0-57 0 0,0 0-375 0 0,0 0-359 0 0,0 0-195 0 0,0 0-107 0 0,0 0-72 0 0,0 0-70 0 0,-8 21-66 0 0,-26 65-62 0 0,-22 5 199 0 0,20-47-741 0 0,8-28-4723 0 0,21-15 974 0 0,3 1-1809 0 0,0-2-2509 0 0</inkml:trace>
  <inkml:trace contextRef="#ctx0" brushRef="#br0" timeOffset="984.394">573 440 5553 0 0,'0'0'980'0'0,"0"0"-194"0"0,0 0 319 0 0,0 0 422 0 0,0 0 194 0 0,0 0-27 0 0,0 0-221 0 0,0 0-217 0 0,0 0-165 0 0,0 0-120 0 0,0 0-136 0 0,0 0-167 0 0,0 0-177 0 0,25 32-136 0 0,76 96-110 0 0,-40-34 151 0 0,-22-31-720 0 0,-24-58-1865 0 0,-12-6-1880 0 0,-1 0-3675 0 0,0-2 923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56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0 0 0,'0'0'1324'0'0,"0"0"290"0"0,0 0-36 0 0,0 0-287 0 0,0 0-330 0 0,0 0-237 0 0,0 0-74 0 0,0 0 91 0 0,4 17 3221 0 0,-1-15-3628 0 0,-1 0-1 0 0,0 0 1 0 0,1 0-1 0 0,0-1 0 0 0,-1 1 1 0 0,1-1-1 0 0,0 0 1 0 0,0 0-1 0 0,0 0 0 0 0,-1 0 1 0 0,1 0-1 0 0,0-1 1 0 0,0 0-1 0 0,0 1 0 0 0,0-1 1 0 0,0 0-1 0 0,0 0 1 0 0,0 0-1 0 0,0-1 0 0 0,2 0-333 0 0,3 1 535 0 0,5-3-319 0 0,0-1 0 0 0,-1-1 0 0 0,1 0 0 0 0,-1-1 0 0 0,0 0 0 0 0,0-1 0 0 0,-1 0 0 0 0,0-1 0 0 0,0 0 0 0 0,-1-1 0 0 0,0 0 0 0 0,-1-1 0 0 0,8-8-216 0 0,38-49 909 0 0,-54 66-838 0 0,-1 1 19 0 0,0 0-19 0 0,0 0-8 0 0,0 9-9 0 0,-29 126 224 0 0,20-68-222 0 0,3 1 0 0 0,3-1 1 0 0,3 27-57 0 0,1-44 34 0 0,30 75-1 0 0,6-78-26 0 0,-36-47 27 0 0,0-1 1 0 0,0 1-1 0 0,0-1 1 0 0,0 1 0 0 0,0-1-1 0 0,-1 0 1 0 0,1 1 0 0 0,0-1-1 0 0,0 0 1 0 0,0 0-1 0 0,-1 0 1 0 0,1 0 0 0 0,0 0-1 0 0,-1 0 1 0 0,1 0 0 0 0,-1 0-1 0 0,1 0 1 0 0,-1 0-1 0 0,0 0 1 0 0,1 0 0 0 0,-1 0-1 0 0,0 0 1 0 0,0 0-1 0 0,1 0 1 0 0,-1-1 0 0 0,0 1-1 0 0,0 0 1 0 0,0 0 0 0 0,-1 0-1 0 0,1 0 1 0 0,0 0-1 0 0,0 0 1 0 0,-1-1 0 0 0,1 1-1 0 0,0 0-34 0 0,1-12 250 0 0,12-29-154 0 0,1 0 0 0 0,2 2 0 0 0,2 0 0 0 0,2 1 0 0 0,1 1-1 0 0,4-2-95 0 0,81-171 428 0 0,-80 93-84 0 0,-26 117-325 0 0,0 1-20 0 0,0 0 6 0 0,0 0-41 0 0,0 0-13 0 0,0 0-7 0 0,0 0-11 0 0,0 0-20 0 0,0 0-8 0 0,0 0 17 0 0,0 0-20 0 0,0 0 18 0 0,0 0-6 0 0,0 0-40 0 0,0 0-27 0 0,0 0 1 0 0,28 3-2671 0 0,-18-2-943 0 0,0-1-3364 0 0,-7 0-4166 0 0</inkml:trace>
  <inkml:trace contextRef="#ctx0" brushRef="#br0" timeOffset="527.234">622 759 2088 0 0,'0'0'1707'0'0,"0"0"-745"0"0,0 0-207 0 0,0 0 302 0 0,0 0 520 0 0,0 0 286 0 0,0 0-37 0 0,0 0-241 0 0,0 0-234 0 0,0 0-203 0 0,0 0-190 0 0,0 0-117 0 0,35-2-119 0 0,107-8-123 0 0,-55-15 282 0 0,17-37 221 0 0,-97 57-1031 0 0,1 1 1 0 0,-1-1-1 0 0,0-1 1 0 0,-1 1-1 0 0,1-1 0 0 0,-1 0 1 0 0,0-1-1 0 0,0 1 1 0 0,-1-1-1 0 0,0 0 1 0 0,0 0-1 0 0,-1-1 0 0 0,0 0 1 0 0,0 0-1 0 0,-1 0 1 0 0,3-7-72 0 0,-6 13 9 0 0,0 1 1 0 0,0 0 0 0 0,-1-1-1 0 0,1 1 1 0 0,0 0-1 0 0,0 0 1 0 0,-1-1-1 0 0,1 1 1 0 0,0 0 0 0 0,-1 0-1 0 0,1-1 1 0 0,-1 1-1 0 0,0 0 1 0 0,1 0 0 0 0,-1 0-1 0 0,0 0 1 0 0,0 0-1 0 0,0 0 1 0 0,1 0 0 0 0,-1 0-1 0 0,0 0 1 0 0,0 0-1 0 0,-1 1 1 0 0,1-1 0 0 0,0 0-1 0 0,0 1 1 0 0,0-1-1 0 0,0 1 1 0 0,-1-1 0 0 0,1 1-1 0 0,0-1 1 0 0,0 1-1 0 0,-1 0 1 0 0,1 0 0 0 0,0-1-1 0 0,-1 1 1 0 0,1 0-1 0 0,-1 0-9 0 0,-53 1-126 0 0,40 3 94 0 0,1 1-1 0 0,-1 1 0 0 0,1 0 0 0 0,0 1 0 0 0,1 0 0 0 0,0 1 0 0 0,0 0 0 0 0,1 1 0 0 0,0 1 0 0 0,-8 8 33 0 0,8-9 0 0 0,0 1 0 0 0,0 1 0 0 0,1 0 1 0 0,0 0-1 0 0,1 1 0 0 0,1 0 0 0 0,0 1 0 0 0,0 0 0 0 0,1 1 1 0 0,1 0-1 0 0,0 0 0 0 0,1 0 0 0 0,0 1 0 0 0,2 0 0 0 0,0 0 0 0 0,0 0 1 0 0,1 1-1 0 0,0 11 0 0 0,3-23 24 0 0,1 0 0 0 0,-1-1 1 0 0,1 1-1 0 0,0 0 0 0 0,0 0 1 0 0,1-1-1 0 0,-1 1 0 0 0,1-1 1 0 0,0 1-1 0 0,0-1 0 0 0,0 0 1 0 0,0 1-1 0 0,0-1 0 0 0,1 0 1 0 0,-1-1-1 0 0,1 1 0 0 0,0 0 1 0 0,0-1-1 0 0,0 1 0 0 0,0-1 1 0 0,0 0-1 0 0,1 0 0 0 0,-1 0 1 0 0,1-1-1 0 0,-1 1 0 0 0,1-1 1 0 0,3 1-26 0 0,104 20 953 0 0,-101-20-999 0 0,1-1 0 0 0,-1 1-1 0 0,0-2 1 0 0,1 0 0 0 0,0 0 0 0 0,-1-1-1 0 0,0 0 1 0 0,1 0 0 0 0,-1-1-1 0 0,0-1 1 0 0,0 0 0 0 0,0 0 0 0 0,0-1-1 0 0,0 0 1 0 0,-1-1 0 0 0,0 0 0 0 0,0-1-1 0 0,0 1 1 0 0,0-2 0 0 0,-1 1 0 0 0,0-1-1 0 0,-1-1 1 0 0,6-6 47 0 0,-4 2-1563 0 0,-2 2-1792 0 0,-4 3-2642 0 0,-1 2-4990 0 0</inkml:trace>
  <inkml:trace contextRef="#ctx0" brushRef="#br0" timeOffset="865.613">1633 575 9458 0 0,'0'0'2235'0'0,"0"0"-577"0"0,0 0-167 0 0,0 0 79 0 0,0 0-9 0 0,0 0-173 0 0,0 0-282 0 0,0 0-284 0 0,0 0-222 0 0,0 0-167 0 0,0 0-114 0 0,0 0-72 0 0,0 0-31 0 0,-19 4 2 0 0,-63 16-3 0 0,75-17-166 0 0,-1-1-1 0 0,1 2 1 0 0,0-1 0 0 0,0 1 0 0 0,0 0-1 0 0,0 0 1 0 0,1 0 0 0 0,0 1 0 0 0,0 0-1 0 0,0 1 1 0 0,0-1 0 0 0,-2 4-49 0 0,-9 9 79 0 0,10-12-62 0 0,0 1 0 0 0,1 0 0 0 0,0 0 1 0 0,0 0-1 0 0,0 1 0 0 0,1-1 0 0 0,0 2 0 0 0,1-1 0 0 0,0 0 0 0 0,0 1 0 0 0,1 0 0 0 0,0 0 0 0 0,0 0 0 0 0,1 0 0 0 0,0 0 1 0 0,1 0-1 0 0,0 1 0 0 0,0-1 0 0 0,1 1 0 0 0,0-1 0 0 0,1 3-17 0 0,2-6 7 0 0,-1 0-1 0 0,1 0 1 0 0,1 0-1 0 0,-1-1 1 0 0,1 1 0 0 0,0-1-1 0 0,0 0 1 0 0,1 0 0 0 0,-1 0-1 0 0,1-1 1 0 0,0 0-1 0 0,0 0 1 0 0,1 0 0 0 0,-1 0-1 0 0,1-1 1 0 0,0 0 0 0 0,0 0-1 0 0,0 0 1 0 0,0-1-1 0 0,0 0 1 0 0,0 0 0 0 0,1-1-1 0 0,-1 0 1 0 0,1 0-1 0 0,-1 0 1 0 0,1-1 0 0 0,0 0-1 0 0,-1 0 1 0 0,5-1-7 0 0,-1 0-73 0 0,0 0 0 0 0,0 0 1 0 0,0-1-1 0 0,0 0 0 0 0,0-1 0 0 0,-1 0 0 0 0,1 0 1 0 0,-1-1-1 0 0,0 0 0 0 0,0-1 0 0 0,0 0 0 0 0,-1-1 1 0 0,8-5 72 0 0,22-21-4052 0 0,-2-2-5160 0 0,-32 29-1282 0 0</inkml:trace>
  <inkml:trace contextRef="#ctx0" brushRef="#br0" timeOffset="1317.369">2211 0 8130 0 0,'0'0'2094'0'0,"0"0"-363"0"0,0 0-188 0 0,0 0 85 0 0,0 0 106 0 0,0 0-113 0 0,0 0-256 0 0,0 0-355 0 0,0 0-335 0 0,0 0-217 0 0,0 0-142 0 0,0 0-68 0 0,0 0 13 0 0,0 56 1370 0 0,5 128-776 0 0,0-101-742 0 0,-4-1 0 0 0,-4 1 0 0 0,-3 0 0 0 0,-7 21-113 0 0,-28 130 71 0 0,36-197-166 0 0,5-36 43 0 0,0-1-40 0 0,0 0-35 0 0,0 0-25 0 0,0 0-30 0 0,0 0-57 0 0,4-19-1391 0 0,5-47-3391 0 0,-11 22-5804 0 0,0 33 3417 0 0</inkml:trace>
  <inkml:trace contextRef="#ctx0" brushRef="#br0" timeOffset="1562.451">1854 615 7986 0 0,'0'0'2370'0'0,"0"0"-755"0"0,0 0-370 0 0,0 0 94 0 0,0 0 180 0 0,0 0 87 0 0,0 0-183 0 0,0 0-330 0 0,0 0-294 0 0,0 0-229 0 0,0 0-116 0 0,33-2-54 0 0,105-9-18 0 0,220 6 611 0 0,-319 6-1699 0 0,26 0-1910 0 0,-25-7-6455 0 0,-27 3-1466 0 0</inkml:trace>
  <inkml:trace contextRef="#ctx0" brushRef="#br0" timeOffset="1814.86">2655 479 6265 0 0,'0'0'2198'0'0,"0"0"-771"0"0,0 0-396 0 0,0 0-13 0 0,0 0 75 0 0,0 0 27 0 0,0 0-62 0 0,0 0-153 0 0,0 0-218 0 0,0 0-193 0 0,0 0-140 0 0,0 0-127 0 0,-27 31-51 0 0,-82 98-10 0 0,79-78-33 0 0,28-46-69 0 0,0 1-1 0 0,1-1 1 0 0,0 0 0 0 0,0 0-1 0 0,0 1 1 0 0,1-1-1 0 0,0 1 1 0 0,0-1 0 0 0,0 0-1 0 0,1 1 1 0 0,-1-1 0 0 0,1 1-1 0 0,0-1 1 0 0,1 0 0 0 0,0 0-1 0 0,-1 0 1 0 0,2 0 0 0 0,-1 0-1 0 0,0 0 1 0 0,1 0 0 0 0,0-1-1 0 0,0 1 1 0 0,1-1 0 0 0,-1 0-1 0 0,1 0 1 0 0,0 0-1 0 0,0-1 1 0 0,0 1 0 0 0,0-1-1 0 0,1 0 1 0 0,-1 0 0 0 0,1 0-1 0 0,0 0-63 0 0,8 0 203 0 0,1 0-1 0 0,-1-1 0 0 0,0 0 1 0 0,1-1-1 0 0,-1 0 1 0 0,1-1-1 0 0,-1-1 0 0 0,0 0 1 0 0,1 0-1 0 0,-1-2 0 0 0,0 0 1 0 0,0 0-1 0 0,0-1 0 0 0,0-1 1 0 0,-1 0-1 0 0,0-1 1 0 0,0 0-1 0 0,0 0 0 0 0,-1-2 1 0 0,0 1-1 0 0,0-2 0 0 0,-1 1 1 0 0,9-10-203 0 0,-12 10 82 0 0,1-1 0 0 0,-2 0 0 0 0,1 0 1 0 0,-1-1-1 0 0,0 0 0 0 0,-1 0 0 0 0,-1 0 1 0 0,1-1-1 0 0,-2 0 0 0 0,1 1 0 0 0,-1-1 1 0 0,-1 0-1 0 0,1-10-82 0 0,-2 15-4 0 0,-1 0 1 0 0,1 0 0 0 0,-2-1-1 0 0,1 1 1 0 0,0 0 0 0 0,-1 0-1 0 0,0 0 1 0 0,-1 0 0 0 0,1 0-1 0 0,-1 0 1 0 0,0 0-1 0 0,-1 1 1 0 0,1-1 0 0 0,-1 1-1 0 0,0-1 1 0 0,-1 1 0 0 0,1 0-1 0 0,-1 0 1 0 0,0 1-1 0 0,0-1 1 0 0,0 1 0 0 0,-1 0-1 0 0,0 0 1 0 0,0 0 0 0 0,0 1-1 0 0,0-1 4 0 0,-3 0-124 0 0,0 0-1 0 0,0 0 0 0 0,-1 1 1 0 0,1 0-1 0 0,-1 1 1 0 0,1-1-1 0 0,-1 2 0 0 0,0-1 1 0 0,0 1-1 0 0,0 1 1 0 0,0 0-1 0 0,0 0 0 0 0,0 0 1 0 0,1 1-1 0 0,-6 2 125 0 0,-78 30-8489 0 0,75-22-1488 0 0</inkml:trace>
  <inkml:trace contextRef="#ctx0" brushRef="#br0" timeOffset="2201.023">3082 891 7458 0 0,'0'0'3120'0'0,"0"0"-1671"0"0,0 0-671 0 0,0 0 35 0 0,0 0 165 0 0,0 0 136 0 0,0 0 9 0 0,0 0-124 0 0,0 0-124 0 0,0 0-91 0 0,0 0-16 0 0,0 0 23 0 0,6 7 1460 0 0,74-195 778 0 0,-69 155-2966 0 0,2-1 1 0 0,1 1 0 0 0,1 1 0 0 0,2 1-1 0 0,10-15-63 0 0,-21 37 2 0 0,1 0-1 0 0,0 0 1 0 0,0 0-1 0 0,1 1 1 0 0,0 0-1 0 0,1 0 1 0 0,-1 1-1 0 0,1 0 1 0 0,1 0-1 0 0,0 1 1 0 0,0 1-1 0 0,0 0 0 0 0,0 0 1 0 0,1 1-1 0 0,-1 0 1 0 0,1 1-1 0 0,0 0 1 0 0,1 0-1 0 0,0 1-1 0 0,-11 2-4 0 0,1 0-1 0 0,-1 0 0 0 0,0 0 1 0 0,0 0-1 0 0,1 0 0 0 0,-1 0 1 0 0,0 0-1 0 0,1 1 0 0 0,-1-1 0 0 0,0 0 1 0 0,0 1-1 0 0,0-1 0 0 0,1 1 1 0 0,-1-1-1 0 0,0 1 0 0 0,0 0 1 0 0,0-1-1 0 0,0 1 0 0 0,0 0 1 0 0,0 0-1 0 0,0 0 0 0 0,0-1 0 0 0,0 1 1 0 0,0 0-1 0 0,-1 0 0 0 0,1 1 1 0 0,0-1-1 0 0,-1 0 0 0 0,1 0 1 0 0,-1 0-1 0 0,1 0 0 0 0,-1 1 1 0 0,1-1-1 0 0,-1 0 0 0 0,0 0 0 0 0,0 1 1 0 0,1-1-1 0 0,-1 0 0 0 0,0 0 1 0 0,0 1-1 0 0,0-1 0 0 0,-1 0 1 0 0,1 1-1 0 0,0-1 0 0 0,0 0 1 0 0,-1 0-1 0 0,1 0 0 0 0,-1 2 5 0 0,1 2-11 0 0,-16 59-360 0 0,1-13-5364 0 0,15-45-1279 0 0,0-5-4946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6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234 159 12083 0 0,'0'0'1579'0'0,"0"0"-412"0"0,0 0-97 0 0,0 0 125 0 0,0 0 16 0 0,0 0-155 0 0,0 0-286 0 0,0 0-315 0 0,0 0-211 0 0,0 0-106 0 0,0 0-64 0 0,0 0-25 0 0,-17 30-9 0 0,-51 96-10 0 0,27-43-86 0 0,11-46-2632 0 0,18-37-2526 0 0,2-15-3895 0 0,8 8 5682 0 0,0-1 2760 0 0</inkml:trace>
  <inkml:trace contextRef="#ctx0" brushRef="#br0" timeOffset="233.398">0 0 2561 0 0,'0'0'3116'0'0,"0"0"-1610"0"0,0 0-891 0 0,0 0-193 0 0,0 0 237 0 0,0 0 475 0 0,0 0 337 0 0,0 0 69 0 0,0 0-157 0 0,0 0-305 0 0,0 0-233 0 0,0 0-118 0 0,0 0-63 0 0,19 27-30 0 0,59 83-46 0 0,70 66 1611 0 0,-74-69-2627 0 0,-72-100-476 0 0,-2-4-1774 0 0,0-2-3393 0 0,0-1-4574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15 6681 0 0,'0'0'1962'0'0,"0"0"-360"0"0,0 0-119 0 0,0 0 69 0 0,0 0-7 0 0,0 0-137 0 0,0 0-304 0 0,0 0-301 0 0,0 0-236 0 0,0 0-159 0 0,0 0-103 0 0,0 0-45 0 0,-14 14 10 0 0,-44 45 10 0 0,30-10 266 0 0,-9 25-78 0 0,-2-1 0 0 0,-4-3-1 0 0,-39 49-467 0 0,-35 56-118 0 0,100-149 131 0 0,2-4-1041 0 0,7-7-3987 0 0,8-20-1339 0 0,0-3 2268 0 0,0 3 1242 0 0,0 1 97 0 0</inkml:trace>
  <inkml:trace contextRef="#ctx0" brushRef="#br0" timeOffset="313.657">389 1 2785 0 0,'0'0'2544'0'0,"0"0"-503"0"0,0 0-357 0 0,0 0-154 0 0,0 0-105 0 0,0 0-79 0 0,0 0-133 0 0,0 0-147 0 0,0 0-122 0 0,0 0-136 0 0,0 0-106 0 0,0 0-78 0 0,0 0-67 0 0,20 15-43 0 0,59 50-34 0 0,-76-63-434 0 0,0 0 1 0 0,0 1-1 0 0,-1-1 1 0 0,1 1-1 0 0,-1-1 1 0 0,0 1-1 0 0,1 0 1 0 0,-1 0-1 0 0,-1 0 0 0 0,1 0 1 0 0,0 0-1 0 0,-1 1 1 0 0,0-1-1 0 0,1 0 1 0 0,-1 1-1 0 0,0-1 1 0 0,-1 1-1 0 0,1-1 0 0 0,-1 1 1 0 0,1 1-47 0 0,1 15 278 0 0,77 256 2388 0 0,-65-140-2397 0 0,-12-117-477 0 0,-3-19-4862 0 0,-5-7-3424 0 0,2 3-2139 0 0</inkml:trace>
  <inkml:trace contextRef="#ctx0" brushRef="#br0" timeOffset="564.983">47 431 5225 0 0,'0'0'1603'0'0,"0"0"75"0"0,0 0 110 0 0,0 0-109 0 0,0 0-180 0 0,0 0-201 0 0,32 0-201 0 0,103-4-187 0 0,11-11 717 0 0,-45 4-1231 0 0,-29 4-1978 0 0,-26 1-2988 0 0,-35 5-4829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6569 0 0,'0'0'2225'0'0,"0"0"-449"0"0,0 0-109 0 0,0 0-6 0 0,0 0-106 0 0,0 0-208 0 0,0 0-222 0 0,0 0-223 0 0,0 0-198 0 0,33-6-160 0 0,103-17-148 0 0,-10 0 291 0 0,-116 21-1056 0 0,26-5 355 0 0,-18-2-5622 0 0,-16 9 324 0 0,1 0-4515 0 0</inkml:trace>
  <inkml:trace contextRef="#ctx0" brushRef="#br0" timeOffset="278.984">231 1 5833 0 0,'0'0'2546'0'0,"0"0"-1047"0"0,0 0-303 0 0,0 0 269 0 0,0 0 224 0 0,0 0 6 0 0,0 0-210 0 0,0 0-292 0 0,0 0-256 0 0,0 0-209 0 0,-1 33-166 0 0,-4 103-140 0 0,9 16 387 0 0,-17 9-886 0 0,8-117-645 0 0,5-26-4141 0 0,0-17-42 0 0,2-1-5011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3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50 10530 0 0,'0'0'1711'0'0,"0"0"-554"0"0,0 0-380 0 0,0 0 38 0 0,0 0 152 0 0,0 0 121 0 0,0 0-30 0 0,0 0-138 0 0,0 0-95 0 0,0 0-63 0 0,0 0-35 0 0,0 0-74 0 0,0 0-114 0 0,8 14-83 0 0,23 47-68 0 0,-18 30 450 0 0,-12 108-318 0 0,-4-173-518 0 0,-2 0 1 0 0,-1 0-1 0 0,-1 0 1 0 0,-1-1-1 0 0,-1 0 1 0 0,-2 1-3 0 0,0 4-59 0 0,-38 69-1527 0 0,48-97 1595 0 0,1-1-5488 0 0,0-1-5865 0 0,0-3 5057 0 0</inkml:trace>
  <inkml:trace contextRef="#ctx0" brushRef="#br0" timeOffset="536.376">1 83 1280 0 0,'0'0'2808'0'0,"0"0"-593"0"0,0 0-306 0 0,0 0-58 0 0,0 0-134 0 0,0 0-190 0 0,0 0-246 0 0,0 0-308 0 0,0 0-303 0 0,0 0-248 0 0,0 0-141 0 0,0 0-41 0 0,1-9 18 0 0,8-31 54 0 0,-7 38-273 0 0,0 0 0 0 0,0 0 0 0 0,0 1 1 0 0,0-1-1 0 0,0 1 0 0 0,0-1 0 0 0,0 1 1 0 0,1 0-1 0 0,-1 0 0 0 0,1 0 0 0 0,-1 0 1 0 0,0 0-1 0 0,1 0 0 0 0,-1 1 0 0 0,1 0 0 0 0,0-1 1 0 0,-1 1-1 0 0,1 0 0 0 0,-1 0 0 0 0,1 0 1 0 0,0 0-40 0 0,8 0 147 0 0,20-6 178 0 0,0 2-1 0 0,0 2 1 0 0,0 0 0 0 0,0 2 0 0 0,22 4-325 0 0,-50-4 20 0 0,1 0-1 0 0,-1 1 1 0 0,1-1-1 0 0,-1 1 1 0 0,1 0 0 0 0,-1 0-1 0 0,0 0 1 0 0,0 0-1 0 0,0 1 1 0 0,1 0-1 0 0,-1-1 1 0 0,0 1 0 0 0,-1 0-1 0 0,1 0 1 0 0,0 1-1 0 0,-1-1 1 0 0,1 0 0 0 0,-1 1-1 0 0,0 0 1 0 0,1-1-1 0 0,-1 1 1 0 0,-1 0 0 0 0,1 0-1 0 0,0 0 1 0 0,-1 0-1 0 0,1 1 1 0 0,-1-1-1 0 0,0 0 1 0 0,0 1 0 0 0,-1-1-1 0 0,1 0 1 0 0,0 2-20 0 0,-3 4 74 0 0,1 0 1 0 0,-1 0-1 0 0,0 0 0 0 0,-1 0 1 0 0,0 0-1 0 0,0 0 1 0 0,-1-1-1 0 0,0 1 1 0 0,-1-1-1 0 0,0 0 0 0 0,0-1 1 0 0,0 1-1 0 0,-1-1 1 0 0,-1 1-75 0 0,0-1 18 0 0,1 0 0 0 0,1 1 0 0 0,0 0 0 0 0,0 0 0 0 0,0 0 0 0 0,1 0 0 0 0,0 1 0 0 0,0 0 0 0 0,1 0 0 0 0,0 0 1 0 0,1 0-1 0 0,0 0 0 0 0,1 0 0 0 0,-1 2-18 0 0,3-3-4 0 0,0-1 1 0 0,1 0-1 0 0,0 1 1 0 0,0-1 0 0 0,0 0-1 0 0,1 0 1 0 0,0 0-1 0 0,1-1 1 0 0,-1 1-1 0 0,1-1 1 0 0,0 0 0 0 0,1 0-1 0 0,-1 0 1 0 0,1 0-1 0 0,1-1 1 0 0,1 2 3 0 0,40 57 73 0 0,-44-58-7 0 0,-1-1 0 0 0,0 1 0 0 0,0 0 0 0 0,0 0 0 0 0,0 0 0 0 0,-1 0 0 0 0,0 1 0 0 0,-1-1 0 0 0,1 0 0 0 0,-1 0 0 0 0,0 1-1 0 0,-1-1 1 0 0,1 0 0 0 0,-1 0 0 0 0,-1 0 0 0 0,1 0 0 0 0,-1 0 0 0 0,0 0 0 0 0,0 0 0 0 0,-1 0 0 0 0,1 0 0 0 0,-1-1 0 0 0,-1 0 0 0 0,1 1-1 0 0,-1-1 1 0 0,0 0 0 0 0,0-1 0 0 0,-2 2-66 0 0,-13 6-145 0 0,-1-1 1 0 0,-1-1-1 0 0,0-1 0 0 0,0 0 1 0 0,-1-2-1 0 0,0-1 0 0 0,0 0 1 0 0,0-2-1 0 0,-1-1 0 0 0,0 0 0 0 0,1-2 1 0 0,-24-1 144 0 0,53-17-12296 0 0,-2 16 2203 0 0</inkml:trace>
  <inkml:trace contextRef="#ctx0" brushRef="#br0" timeOffset="1188.697">468 592 6337 0 0,'0'0'2099'0'0,"0"0"-271"0"0,0 0-51 0 0,0 0-27 0 0,0 0-170 0 0,0 0-326 0 0,0 0-403 0 0,0 0-298 0 0,0 0-186 0 0,0 0-99 0 0,0 0-37 0 0,0 0-30 0 0,0 0-18 0 0,0 21 9 0 0,4 66 15 0 0,-5-86-190 0 0,1 0 0 0 0,0 0 1 0 0,0 0-1 0 0,0 0 0 0 0,1 0 1 0 0,-1 0-1 0 0,0 0 0 0 0,0 0 1 0 0,0 0-1 0 0,1 0 0 0 0,-1 0 0 0 0,1 0 1 0 0,-1 0-1 0 0,1 0 0 0 0,-1 0 1 0 0,1 0-1 0 0,-1 0 0 0 0,1 0 1 0 0,0 0-1 0 0,0 0 0 0 0,-1-1 1 0 0,1 1-1 0 0,0 0 0 0 0,0-1 1 0 0,0 1-1 0 0,0 0 0 0 0,0-1 1 0 0,0 1-1 0 0,0-1 0 0 0,0 0 1 0 0,0 1-1 0 0,0-1 0 0 0,0 0 1 0 0,0 1-1 0 0,0-1 0 0 0,0 0 1 0 0,0 0-1 0 0,0 0 0 0 0,0 0 1 0 0,0 0-1 0 0,0 0 0 0 0,1 0 1 0 0,-1-1-1 0 0,0 1 0 0 0,0 0 1 0 0,0 0-1 0 0,0-1 0 0 0,1 0-17 0 0,4 0 153 0 0,5-1-30 0 0,-1 0 1 0 0,0-1 0 0 0,-1 0-1 0 0,1-1 1 0 0,-1 0-1 0 0,1-1 1 0 0,-1 0 0 0 0,-1 0-1 0 0,1-1 1 0 0,-1 0-1 0 0,0 0 1 0 0,0-1 0 0 0,0 0-1 0 0,-1-1 1 0 0,0 1-1 0 0,-1-1 1 0 0,0-1 0 0 0,0 1-1 0 0,1-5-123 0 0,-5 10 9 0 0,0 0 0 0 0,1 0-1 0 0,-1 0 1 0 0,1 0-1 0 0,-1 1 1 0 0,1-1 0 0 0,0 1-1 0 0,0 0 1 0 0,0-1 0 0 0,0 1-1 0 0,0 0 1 0 0,1 1-1 0 0,-1-1 1 0 0,1 1 0 0 0,-1-1-1 0 0,1 1 1 0 0,-1 0 0 0 0,1 1-1 0 0,0-1-8 0 0,12 49-14 0 0,-1 150 256 0 0,-12 61-207 0 0,-7-222-57 0 0,-1 0-1 0 0,-2-1 1 0 0,-1 1-1 0 0,-2-2 1 0 0,-14 32 22 0 0,-37 40 72 0 0,56-104-80 0 0,-1-1 0 0 0,1 0 0 0 0,-1 0 0 0 0,1 0 0 0 0,-1-1 0 0 0,1 0 0 0 0,-1 0 0 0 0,0-1 0 0 0,0 1 0 0 0,0-1 0 0 0,1 0 1 0 0,-1-1-1 0 0,0 1 0 0 0,0-1 0 0 0,1 0 0 0 0,-1-1 0 0 0,1 0 0 0 0,-1 1 0 0 0,1-2 0 0 0,-1 1 0 0 0,1-1 0 0 0,0 1 0 0 0,0-1 0 0 0,0-1 0 0 0,1 1 0 0 0,-1-1 0 0 0,1 0 0 0 0,0 0 0 0 0,-1-1 8 0 0,0 1-5 0 0,0-1-1 0 0,0-1 1 0 0,1 1-1 0 0,0 0 1 0 0,0-1-1 0 0,0 0 0 0 0,1 0 1 0 0,0 0-1 0 0,0-1 1 0 0,0 1-1 0 0,1 0 1 0 0,0-1-1 0 0,0 0 1 0 0,1 0-1 0 0,-1 1 1 0 0,2-1-1 0 0,-1 0 0 0 0,1 0 1 0 0,0 0-1 0 0,0 0 1 0 0,1 0-1 0 0,0 0 1 0 0,0 0-1 0 0,1 1 1 0 0,-1-1-1 0 0,2 0 0 0 0,-1 1 1 0 0,1-1-1 0 0,0 1 1 0 0,0 0-1 0 0,2-3 6 0 0,16-16-219 0 0,1 2 0 0 0,1 1 0 0 0,1 0 1 0 0,1 2-1 0 0,0 0 0 0 0,2 2 0 0 0,0 1 0 0 0,24-10 219 0 0,-31 15-849 0 0,-4 5-2379 0 0,-7 2-2694 0 0,-4 2-5322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52 272 0 0,'0'0'2787'0'0,"0"0"-1009"0"0,0 0-342 0 0,0 0 59 0 0,0 0 131 0 0,0 0 118 0 0,0 0-17 0 0,0 0-224 0 0,0 0-326 0 0,0 0-310 0 0,0 0-270 0 0,0-7 646 0 0,-25 106 28 0 0,-11 23-1085 0 0,-6-1 1 0 0,-5-2-1 0 0,-5-2 0 0 0,-5-3-186 0 0,18-41-8 0 0,39-73 4 0 0,0 0 20 0 0,0 0 22 0 0,3-15 218 0 0,72-166-98 0 0,77-134-158 0 0,-128 269-2 0 0,-10 17 15 0 0,1 1 0 0 0,2 0 0 0 0,0 2 0 0 0,2 0 0 0 0,1 0 1 0 0,1 2-1 0 0,13-12-13 0 0,-2 6 54 0 0,-32 30-35 0 0,0 0 9 0 0,0 0 1 0 0,0 0 15 0 0,0 0-2 0 0,0 0-25 0 0,0 0 5 0 0,0 0 0 0 0,0 1-2 0 0,30 101 880 0 0,-21-72-704 0 0,-1 1 0 0 0,-1-1-1 0 0,-2 1 1 0 0,-1 1-1 0 0,-1-1 1 0 0,-2 4-196 0 0,10 80 261 0 0,38 125-59 0 0,-45-204-413 0 0,-4-35 134 0 0,0-1-26 0 0,0 0-24 0 0,0 0-23 0 0,0 0-64 0 0,-6-19-4343 0 0,4 16 4037 0 0,-5-10-4073 0 0,4 4-2647 0 0,1 1 1384 0 0</inkml:trace>
  <inkml:trace contextRef="#ctx0" brushRef="#br0" timeOffset="246.946">129 523 0 0 0,'0'0'1387'0'0,"0"0"307"0"0,0 0 397 0 0,0 0 284 0 0,0 0 60 0 0,0 0-153 0 0,0 0-296 0 0,0 0-362 0 0,33 0-301 0 0,103-3-236 0 0,36-6 1686 0 0,8 3-4510 0 0,-178 9-5202 0 0,-2-2-3714 0 0</inkml:trace>
  <inkml:trace contextRef="#ctx0" brushRef="#br0" timeOffset="925.798">772 483 6881 0 0,'0'0'1691'0'0,"0"0"-452"0"0,0 0-176 0 0,0 0-33 0 0,0 0 43 0 0,0 0-15 0 0,0 0-126 0 0,0 0-164 0 0,0 0-161 0 0,0 0-124 0 0,0 0-80 0 0,0 0-85 0 0,0 23-59 0 0,-1 71-49 0 0,19-1 160 0 0,-17-91-319 0 0,0 1 0 0 0,0 0 0 0 0,0-1 0 0 0,0 1 0 0 0,0 0 0 0 0,1-1-1 0 0,-1 0 1 0 0,1 1 0 0 0,0-1 0 0 0,0 0 0 0 0,-1 0 0 0 0,2 0 0 0 0,-1 0-1 0 0,0 0 1 0 0,0 0 0 0 0,0-1 0 0 0,1 1 0 0 0,-1-1 0 0 0,1 1 0 0 0,-1-1 0 0 0,1 0-1 0 0,0 0 1 0 0,-1 0 0 0 0,1-1 0 0 0,0 1 0 0 0,0 0 0 0 0,0-1 0 0 0,0 0 0 0 0,-1 0-1 0 0,1 0 1 0 0,0 0 0 0 0,0 0 0 0 0,0 0 0 0 0,0-1 0 0 0,-1 0 0 0 0,1 1 0 0 0,0-1-1 0 0,-1 0 1 0 0,1 0 0 0 0,0-1 0 0 0,0 1-51 0 0,9-8 163 0 0,-1 1 0 0 0,0-2 0 0 0,0 1-1 0 0,-1-2 1 0 0,0 1 0 0 0,-1-1 0 0 0,0-1 0 0 0,-1 0 0 0 0,0 0-1 0 0,4-10-162 0 0,-9 15 140 0 0,-3 8-139 0 0,1-1-1 0 0,-1 1 1 0 0,0 0 0 0 0,0-1 0 0 0,1 1 0 0 0,-1-1 0 0 0,0 1 0 0 0,1-1 0 0 0,-1 1-1 0 0,1 0 1 0 0,-1-1 0 0 0,1 0 0 0 0,-1 1 0 0 0,1-1 0 0 0,-1 1 0 0 0,1-1-1 0 0,-1 1 1 0 0,1-1 0 0 0,0 0 0 0 0,-1 0 0 0 0,1 1 0 0 0,-1-1 0 0 0,1 0 0 0 0,0 0-1 0 0,-1 0 1 0 0,1 1 0 0 0,0-1 0 0 0,-1 0 0 0 0,1 0 0 0 0,0 0 0 0 0,-1 0 0 0 0,1 0-1 0 0,0-1 1 0 0,0 1 0 0 0,-1 0 0 0 0,1 0 0 0 0,-1 0 0 0 0,1 0 0 0 0,0-1-1 0 0,-1 1 1 0 0,1 0 0 0 0,0-1 0 0 0,-1 1 0 0 0,1 0 0 0 0,-1-1 0 0 0,1 1 0 0 0,-1-1-1 0 0,1 1 1 0 0,-1-1 0 0 0,1 1 0 0 0,-1-1 0 0 0,0 1 0 0 0,1-1 0 0 0,-1 0-1 0 0,0 1 1 0 0,1-1 0 0 0,-1 1 0 0 0,0-1 0 0 0,0 0 0 0 0,0 1 0 0 0,1-1 0 0 0,-1 0-1 0 0,0 1 1 0 0,0-1 0 0 0,0 0 0 0 0,0 1 0 0 0,0-1 0 0 0,0 0 0 0 0,0 1-1 0 0,-1-2 0 0 0,7 16 21 0 0,0 0 1 0 0,-2 1-1 0 0,1-1 0 0 0,-2 1 0 0 0,0 0 0 0 0,-1 0 0 0 0,0 0 0 0 0,-2 0 0 0 0,1 0 0 0 0,-2 0 0 0 0,0 0-21 0 0,1 0 4 0 0,-2 33 8 0 0,-2 1 0 0 0,-2-1 0 0 0,-2 0 0 0 0,-11 35-12 0 0,15-66-9 0 0,0 1 0 0 0,-1-1 0 0 0,-1-1 0 0 0,-1 1 0 0 0,0-1 0 0 0,-1 0 0 0 0,0 0 0 0 0,-2-1 0 0 0,1 0 0 0 0,-2-1 0 0 0,0 0 0 0 0,-9 8 9 0 0,14-18-8 0 0,1-1 0 0 0,0 0-1 0 0,-1 1 1 0 0,0-2 0 0 0,0 1-1 0 0,0-1 1 0 0,0 0-1 0 0,0 0 1 0 0,0 0 0 0 0,-1-1-1 0 0,1 0 1 0 0,-1-1-1 0 0,1 1 1 0 0,-6-1 8 0 0,10-3 5 0 0,0 1-1 0 0,0-1 1 0 0,0 0-1 0 0,0 0 1 0 0,0 0-1 0 0,1 0 1 0 0,0 0-1 0 0,-1-1 1 0 0,1 1-1 0 0,1 0 1 0 0,-1-1-1 0 0,0 1 1 0 0,1 0-1 0 0,-1-1 1 0 0,1 1-1 0 0,0-1 1 0 0,0 1 0 0 0,1 0-1 0 0,-1-1 1 0 0,1 1-1 0 0,-1-1 1 0 0,1 1-1 0 0,1-1-4 0 0,4-32 0 0 0,2 1 0 0 0,2 0-1 0 0,1 0 1 0 0,1 1 0 0 0,3 0 0 0 0,8-14 0 0 0,70-84-1951 0 0,-81 125-540 0 0,-3 2-4722 0 0,-7 2-3593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11 4753 0 0,'0'0'1670'0'0,"0"0"-213"0"0,0 0 190 0 0,0 0 226 0 0,0 0 86 0 0,0 0-196 0 0,0 0-389 0 0,0 0-369 0 0,0 0-306 0 0,0 0-183 0 0,0 0-85 0 0,0 0 16 0 0,6-2 37 0 0,17-7 42 0 0,-21 10-452 0 0,0 0 0 0 0,0 0 0 0 0,0 1 0 0 0,-1-1 0 0 0,1 1 0 0 0,0-1 0 0 0,-1 1 0 0 0,0-1 0 0 0,1 1 0 0 0,-1 0 0 0 0,0 0 0 0 0,0-1-1 0 0,1 1 1 0 0,-2 0 0 0 0,1 0 0 0 0,0 0 0 0 0,0 0 0 0 0,-1 1 0 0 0,1-1 0 0 0,-1 0 0 0 0,1 0 0 0 0,-1 2-74 0 0,2 1 148 0 0,8 37 168 0 0,-2 1 0 0 0,-1-1 0 0 0,-3 1 0 0 0,-1 0 0 0 0,-2 0 0 0 0,-5 40-316 0 0,4-60 49 0 0,-18 256 134 0 0,14-172-1126 0 0,24-114-2145 0 0,-9-18-1591 0 0,-11 6-2599 0 0,0 15 4724 0 0,0-3-3411 0 0</inkml:trace>
  <inkml:trace contextRef="#ctx0" brushRef="#br0" timeOffset="519.534">0 221 2713 0 0,'0'0'2211'0'0,"0"0"-463"0"0,0 0-160 0 0,0 0 194 0 0,0 0 108 0 0,0 0-62 0 0,0 0-283 0 0,0 0-396 0 0,0 0-286 0 0,0 0-184 0 0,0 0-103 0 0,0 0-55 0 0,0 0-36 0 0,13-15-29 0 0,39-45-50 0 0,-4 34 196 0 0,-39 24-497 0 0,29-6 100 0 0,0 2 0 0 0,0 1-1 0 0,0 2 1 0 0,1 2 0 0 0,-1 1-1 0 0,1 2-204 0 0,-34-2 6 0 0,0 0 0 0 0,0 0-1 0 0,0 1 1 0 0,0-1 0 0 0,0 1 0 0 0,0 1-1 0 0,0-1 1 0 0,0 0 0 0 0,0 1-1 0 0,0 0 1 0 0,-1 1 0 0 0,1-1-1 0 0,-1 1 1 0 0,0-1 0 0 0,1 1-1 0 0,-1 1 1 0 0,0-1 0 0 0,-1 0-1 0 0,1 1 1 0 0,-1 0 0 0 0,1 0-1 0 0,-1 0 1 0 0,-1 0 0 0 0,1 0-1 0 0,0 1 1 0 0,-1 0 0 0 0,0-1-1 0 0,0 1 1 0 0,0 0 0 0 0,-1 0-1 0 0,0 0 1 0 0,1 0 0 0 0,-2 0-1 0 0,1 0 1 0 0,-1 1-6 0 0,-47 57 184 0 0,32-48-154 0 0,-13 13-2 0 0,21-23-26 0 0,0 1 0 0 0,0-1 0 0 0,1 1 0 0 0,0 1-1 0 0,0-1 1 0 0,1 1 0 0 0,0 0 0 0 0,0 0 0 0 0,0 0 0 0 0,1 1 0 0 0,0 0 0 0 0,1 0-1 0 0,-1 0 1 0 0,2 0 0 0 0,-1 0 0 0 0,1 1 0 0 0,0-1 0 0 0,1 1 0 0 0,0 4-2 0 0,3-8-7 0 0,1 0 1 0 0,0 0 0 0 0,0 0 0 0 0,0 0 0 0 0,1 0 0 0 0,-1-1-1 0 0,1 1 1 0 0,1-1 0 0 0,-1 0 0 0 0,0 0 0 0 0,1-1 0 0 0,0 1 0 0 0,0-1-1 0 0,0 0 1 0 0,0 0 0 0 0,0-1 0 0 0,1 1 0 0 0,-1-1 0 0 0,1 0 6 0 0,2 1-3 0 0,6 4 1 0 0,0 1 0 0 0,-1 0 0 0 0,0 1 0 0 0,0 0 1 0 0,-1 1-1 0 0,0 1 0 0 0,-1 0 0 0 0,3 4 2 0 0,-11-12 29 0 0,-1 0 1 0 0,1 1-1 0 0,0-1 0 0 0,-1 1 0 0 0,0-1 0 0 0,0 1 0 0 0,0 0 0 0 0,0 0 0 0 0,0 0 0 0 0,-1 0 0 0 0,0 1 0 0 0,0-1 0 0 0,0 0 0 0 0,0 0 0 0 0,-1 1 0 0 0,0-1 0 0 0,0 0 1 0 0,0 1-1 0 0,0-1 0 0 0,0 1 0 0 0,-1-1 0 0 0,0 0 0 0 0,0 0 0 0 0,0 1 0 0 0,-1-1 0 0 0,1 0 0 0 0,-1 0 0 0 0,0 0 0 0 0,0-1 0 0 0,0 1 0 0 0,-2 2-29 0 0,-7 5 17 0 0,-1 0 0 0 0,0 0-1 0 0,-1-1 1 0 0,0-1 0 0 0,0 0-1 0 0,-1-1 1 0 0,0 0 0 0 0,-1-1-1 0 0,1-1 1 0 0,-1 0 0 0 0,-1-1-1 0 0,1 0 1 0 0,-1-2 0 0 0,1 0-1 0 0,-1 0 1 0 0,0-2 0 0 0,0 0-1 0 0,0 0 1 0 0,0-2 0 0 0,-16-2-17 0 0,26 3-225 0 0,0 0 0 0 0,1-1 1 0 0,-1 0-1 0 0,0 0 0 0 0,0 0 1 0 0,1-1-1 0 0,-1 0 0 0 0,1 0 1 0 0,0 0-1 0 0,-1-1 0 0 0,1 1 1 0 0,0-1-1 0 0,0-1 0 0 0,1 1 1 0 0,-3-2 224 0 0,3-10-8568 0 0,4 12 5180 0 0,0 2-5238 0 0</inkml:trace>
  <inkml:trace contextRef="#ctx0" brushRef="#br0" timeOffset="1251.139">827 578 3049 0 0,'0'0'2651'0'0,"0"0"-1479"0"0,0 0-489 0 0,0 0 284 0 0,0 0 378 0 0,0 0 154 0 0,0 0-94 0 0,0 0-217 0 0,0 0-204 0 0,0 0-134 0 0,0 0-114 0 0,0 0-101 0 0,23-3-63 0 0,71-9-60 0 0,61 5 1804 0 0,-153 40-1449 0 0,-75 63-445 0 0,-58 78-320 0 0,128-170-103 0 0,0 0-1 0 0,1 0 1 0 0,-1 1-1 0 0,1-1 0 0 0,0 1 1 0 0,1 0-1 0 0,-1-1 1 0 0,1 1-1 0 0,0 0 0 0 0,0 0 1 0 0,1 0-1 0 0,-1 0 1 0 0,1 0-1 0 0,0 0 0 0 0,0 1 2 0 0,2-4 15 0 0,0 0 0 0 0,-1 0-1 0 0,1-1 1 0 0,0 1-1 0 0,0 0 1 0 0,0-1 0 0 0,0 1-1 0 0,0-1 1 0 0,0 1-1 0 0,0-1 1 0 0,1 0 0 0 0,-1 0-1 0 0,0 0 1 0 0,1 0 0 0 0,-1-1-1 0 0,1 1 1 0 0,-1-1-1 0 0,1 1 1 0 0,-1-1 0 0 0,1 0-1 0 0,-1 0 1 0 0,1 0-1 0 0,-1 0 1 0 0,3-1-15 0 0,15 3 133 0 0,72 2 109 0 0,-49-26-934 0 0,-39 0-9412 0 0,-4 19-397 0 0</inkml:trace>
  <inkml:trace contextRef="#ctx0" brushRef="#br0" timeOffset="1519.068">742 762 6169 0 0,'0'0'3326'0'0,"0"0"-1773"0"0,0 0-777 0 0,0 0 111 0 0,0 0 308 0 0,0 0 168 0 0,0 0-63 0 0,0 0-187 0 0,0 0-200 0 0,0 0-189 0 0,0 0-139 0 0,0 0-119 0 0,32 2-105 0 0,101 4-62 0 0,-22-21 240 0 0,-10-14-720 0 0,-80 20-3626 0 0,-1 0-3827 0 0,-18 8-2313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1 692 0 0 0,'0'0'1252'0'0,"0"0"333"0"0,0 0 48 0 0,0 0-108 0 0,0 0-154 0 0,0 0-110 0 0,0 0-153 0 0,0 0-133 0 0,20-35-153 0 0,66-109-138 0 0,-32 55 332 0 0,-11 17-209 0 0,4 2 1 0 0,3 1-1 0 0,36-36-807 0 0,29-3 2102 0 0,-114 108-2084 0 0,1 1 0 0 0,-1-1-1 0 0,1 0 1 0 0,-1 1 0 0 0,1-1 0 0 0,-1 1 0 0 0,1 0 0 0 0,-1-1 0 0 0,0 1-1 0 0,1 0 1 0 0,-1 0 0 0 0,0 0 0 0 0,1 0 0 0 0,-1 0 0 0 0,0 0 0 0 0,0 0-1 0 0,0 0 1 0 0,0 1 0 0 0,0-1 0 0 0,0 0 0 0 0,-1 1 0 0 0,1-1 0 0 0,0 0 0 0 0,-1 1-1 0 0,1-1 1 0 0,-1 1 0 0 0,1-1 0 0 0,-1 1 0 0 0,0-1 0 0 0,1 1 0 0 0,-1 0-1 0 0,0-1 1 0 0,0 1 0 0 0,0-1 0 0 0,0 1 0 0 0,-1-1 0 0 0,1 1 0 0 0,0 0-18 0 0,36 325 1304 0 0,12-73-1184 0 0,-35-166-33 0 0,-13-88-66 0 0,0 0 14 0 0,-60-59 1989 0 0,-48-76-1991 0 0,106 133-38 0 0,-15-16-72 0 0,0 1 0 0 0,-1 1 0 0 0,-1 0-1 0 0,-1 1 1 0 0,0 2 0 0 0,0 0 0 0 0,-2 1-1 0 0,0 1 1 0 0,-4-1 77 0 0,23 11-584 0 0,-39-11-411 0 0,32 11-3200 0 0,0 1-3583 0 0,10 0-29 0 0</inkml:trace>
  <inkml:trace contextRef="#ctx0" brushRef="#br0" timeOffset="1000.476">838 482 0 0 0,'0'0'511'0'0,"0"0"221"0"0,0 0 91 0 0,0 0 129 0 0,0 0 123 0 0,0 0 6 0 0,0 0-28 0 0,0 0-74 0 0,0 0-77 0 0,0 0-75 0 0,0 0-61 0 0,0 0-35 0 0,22-5-14 0 0,102-26 741 0 0,-1 16 2420 0 0,-130 53-1791 0 0,-96 101-1515 0 0,35-25-528 0 0,68-113-35 0 0,-1 0 0 0 0,1 1 0 0 0,-1-1 0 0 0,1 1 0 0 0,0-1 0 0 0,-1 1 0 0 0,1-1 0 0 0,0 1 0 0 0,0-1 0 0 0,0 1 0 0 0,0-1 0 0 0,0 1 0 0 0,0-1 0 0 0,1 0-1 0 0,-1 1 1 0 0,0-1 0 0 0,1 1 0 0 0,-1-1 0 0 0,1 1 0 0 0,-1-1 0 0 0,1 0 0 0 0,0 1 0 0 0,0-1 0 0 0,-1 0 0 0 0,1 0 0 0 0,0 0 0 0 0,0 0 0 0 0,0 0 0 0 0,0 0 0 0 0,1 0 0 0 0,-1 0 0 0 0,0 0 0 0 0,0 0 0 0 0,1 0 0 0 0,-1-1 0 0 0,0 1 0 0 0,1 0 0 0 0,-1-1-1 0 0,0 1 1 0 0,1-1 0 0 0,-1 0 0 0 0,1 1 0 0 0,1-1-9 0 0,71 6 921 0 0,-64-6-849 0 0,70-7 284 0 0,-62-13-650 0 0,-21 2-2394 0 0,-5 8-6917 0 0,3 6 1270 0 0</inkml:trace>
  <inkml:trace contextRef="#ctx0" brushRef="#br0" timeOffset="1246.355">811 641 3593 0 0,'0'0'1112'0'0,"0"0"-264"0"0,0 0 464 0 0,0 0 241 0 0,0 0 39 0 0,0 0-128 0 0,0 0-239 0 0,0 0-361 0 0,0 0-240 0 0,0 0-216 0 0,187-19-192 0 0,-155 12-120 0 0,-3 0-184 0 0,1-1-240 0 0,1 1-504 0 0,-7 3-1249 0 0,-6-3-3376 0 0,-9 7-664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1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381 362 0 0 0,'0'0'732'0'0,"0"0"1014"0"0,0 0 245 0 0,0 0-171 0 0,0 0-315 0 0,0 0-210 0 0,0 0-132 0 0,1-8-163 0 0,1-21-143 0 0,2 50 2648 0 0,4 25-2731 0 0,-6 38-181 0 0,-3 0 1 0 0,-5-1 0 0 0,-10 59-594 0 0,10-103 83 0 0,-1 0 0 0 0,-2-1 0 0 0,-2 1 0 0 0,-2-2 1 0 0,-1 0-1 0 0,-1 0 0 0 0,-10 13-83 0 0,7-38 572 0 0,18-47 79 0 0,1 21-795 0 0,7-60 196 0 0,3 0 1 0 0,3 1 0 0 0,3 1 0 0 0,11-23-53 0 0,-8 24 3 0 0,-10 36 5 0 0,1 0-1 0 0,2 1 1 0 0,2 0 0 0 0,0 2-1 0 0,3 0 1 0 0,0 0-1 0 0,2 2 1 0 0,2 0-1 0 0,8-8-7 0 0,-31 39 1 0 0,1-1 0 0 0,0 1 0 0 0,0-1 0 0 0,0 1 0 0 0,-1-1 0 0 0,1 0 0 0 0,0 1 0 0 0,0-1 0 0 0,0 1 0 0 0,0-1 0 0 0,0 1 0 0 0,0-1 0 0 0,0 1 0 0 0,0-1 0 0 0,0 1 0 0 0,0-1 0 0 0,0 1 0 0 0,0-1 0 0 0,1 1 0 0 0,-1-1 0 0 0,0 0 0 0 0,0 1 0 0 0,0-1 0 0 0,1 1 0 0 0,-1-1 0 0 0,0 0 0 0 0,0 1 0 0 0,1-1 0 0 0,-1 1 0 0 0,0-1 0 0 0,1 0 0 0 0,-1 0 0 0 0,0 1 0 0 0,1-1 0 0 0,-1 0 0 0 0,1 1 0 0 0,-1-1-1 0 0,1 0 1 0 0,-1 0 0 0 0,0 0 0 0 0,1 0 0 0 0,-1 1 0 0 0,1-1 0 0 0,-1 0 0 0 0,1 0 0 0 0,-1 0 0 0 0,1 0 0 0 0,-1 0 0 0 0,1 0 0 0 0,-1 0 0 0 0,1 0 0 0 0,-1 0 0 0 0,0 0 0 0 0,1-1 0 0 0,-1 1 0 0 0,1 0 0 0 0,-1 0 0 0 0,1 0 0 0 0,-1 0 0 0 0,0-1 0 0 0,1 1 0 0 0,-1 0 0 0 0,1-1 0 0 0,-1 1 0 0 0,0 0 0 0 0,1 0 0 0 0,-1-1 0 0 0,0 1 0 0 0,1-1 0 0 0,-1 1-1 0 0,1 48 318 0 0,-1-42-306 0 0,-1 68 282 0 0,11 158 334 0 0,13-81-456 0 0,-8-96-135 0 0,-5-69 578 0 0,128-351-418 0 0,-30 152-257 0 0,-91 187-3 0 0,-17 26 17 0 0,0 0-34 0 0,2 18-104 0 0,2 148 504 0 0,7 118 144 0 0,1-185-353 0 0,-9-74-123 0 0,-3-24-19 0 0,13-22-14283 0 0,-10 20 5755 0 0</inkml:trace>
  <inkml:trace contextRef="#ctx0" brushRef="#br0" timeOffset="2072.824">3231 671 8738 0 0,'0'0'359'0'0,"0"0"-271"0"0,0 0 278 0 0,0 0 713 0 0,0 0 518 0 0,0 0 72 0 0,0 0-272 0 0,0 0-424 0 0,0 0-334 0 0,0 0-180 0 0,0 0-90 0 0,0 0-14 0 0,0 0-20 0 0,3 25-21 0 0,10 75 2 0 0,-23-32 372 0 0,2-40-646 0 0,-6-17-1741 0 0,-1-11-6453 0 0,11 0 2512 0 0,2 0 1348 0 0</inkml:trace>
  <inkml:trace contextRef="#ctx0" brushRef="#br0" timeOffset="2487.967">3305 207 9378 0 0,'0'0'1958'0'0,"0"0"-483"0"0,0 0-199 0 0,0 0 24 0 0,0 0 1 0 0,0 0-79 0 0,0 0-172 0 0,0 0-246 0 0,0 0-228 0 0,0 0-161 0 0,0 0-134 0 0,0 0-64 0 0,0 0-47 0 0,-4 0-36 0 0,-11-3-42 0 0,11 2-30 0 0,4 1-31 0 0,0 0-30 0 0,0 0-1 0 0,0 0-18 0 0,0 0-6 0 0,0 0-2 0 0,0 0-8 0 0,0 0-18 0 0,8-54-386 0 0,-8 53 520 0 0,-19 5 71 0 0,17-3-263 0 0,-1 0 1 0 0,1 0 0 0 0,0 1-1 0 0,0-1 1 0 0,0 1-1 0 0,0-1 1 0 0,0 1 0 0 0,0 0-1 0 0,0-1 1 0 0,0 1-1 0 0,1 0 1 0 0,-1 0 0 0 0,1 1-1 0 0,-1-1 1 0 0,1 0-1 0 0,0 0 1 0 0,0 1-1 0 0,0-1 1 0 0,0 0 0 0 0,0 1-1 0 0,1-1 1 0 0,-1 1-1 0 0,1 0 110 0 0,3-2-5888 0 0,1-1-3772 0 0</inkml:trace>
  <inkml:trace contextRef="#ctx0" brushRef="#br0" timeOffset="2833.699">3763 1 12643 0 0,'0'0'1447'0'0,"0"0"-660"0"0,0 0-165 0 0,0 0 249 0 0,0 0 225 0 0,0 0 90 0 0,0 0-55 0 0,0 0-176 0 0,0 0-124 0 0,0 0-93 0 0,0 0-132 0 0,0 0-122 0 0,0 0-99 0 0,3 37-93 0 0,9 121-98 0 0,-23 70 106 0 0,-8 188-309 0 0,-1-313-733 0 0,4-117-7832 0 0,13 10 2504 0 0,-2 0-3103 0 0</inkml:trace>
  <inkml:trace contextRef="#ctx0" brushRef="#br0" timeOffset="3085.54">3509 590 6737 0 0,'0'0'3595'0'0,"0"0"-1986"0"0,0 0-733 0 0,0 0 67 0 0,0 0 227 0 0,0 0 119 0 0,0 0-66 0 0,0 0-153 0 0,0 0-199 0 0,0 0-175 0 0,0 0-135 0 0,0 0-107 0 0,35 1-54 0 0,110 2-39 0 0,-34 15 358 0 0,-35-4-796 0 0,-26-5-3029 0 0,-42-7-1853 0 0,0-1-6136 0 0</inkml:trace>
  <inkml:trace contextRef="#ctx0" brushRef="#br0" timeOffset="3723.775">4135 627 0 0 0,'0'0'972'0'0,"0"0"395"0"0,0 0 368 0 0,0 0 256 0 0,0 0 52 0 0,0 0-28 0 0,0 0-191 0 0,0 0-260 0 0,0 0-336 0 0,0 0-314 0 0,0 0-191 0 0,0 0-86 0 0,5 7-45 0 0,-3-4-523 0 0,0-1-22 0 0,0 0 0 0 0,-1 0 0 0 0,1 0 0 0 0,-1 1 0 0 0,1-1 0 0 0,-1 1 0 0 0,0-1 0 0 0,0 1 0 0 0,0-1 0 0 0,0 1 0 0 0,-1 0 0 0 0,1-1 0 0 0,-1 1 0 0 0,1 0 0 0 0,-1 0 0 0 0,0-1 0 0 0,0 1 0 0 0,0 0 0 0 0,-1 0 0 0 0,1-1 0 0 0,-1 2-47 0 0,-15 128 1432 0 0,16-129-1383 0 0,1 1-1 0 0,-1-1 1 0 0,0 1 0 0 0,1 0 0 0 0,0-1 0 0 0,0 1 0 0 0,0-1-1 0 0,0 1 1 0 0,1-1 0 0 0,0 0 0 0 0,-1 1 0 0 0,1-1-1 0 0,0 0 1 0 0,0 0 0 0 0,1 0 0 0 0,-1-1 0 0 0,1 1 0 0 0,-1 0-1 0 0,1-1 1 0 0,0 0 0 0 0,0 0 0 0 0,0 0 0 0 0,0 0-1 0 0,0 0 1 0 0,0 0 0 0 0,1-1 0 0 0,-1 1 0 0 0,0-1 0 0 0,1 0-1 0 0,0 0 1 0 0,-1-1 0 0 0,1 1 0 0 0,-1-1 0 0 0,4 1-49 0 0,10-3 136 0 0,-1 0 0 0 0,1-1 0 0 0,-1-1 0 0 0,0 0-1 0 0,0-2 1 0 0,0 1 0 0 0,-1-2 0 0 0,0 0 0 0 0,0-1 0 0 0,0 0 0 0 0,-1-2 0 0 0,-1 1 0 0 0,0-2 0 0 0,0 1 0 0 0,-1-2 0 0 0,0 0 0 0 0,-1 0 0 0 0,0-1 0 0 0,-1 0 0 0 0,0-1 0 0 0,-1-1-136 0 0,-1 4-42 0 0,0-1 0 0 0,0 1 1 0 0,-1-2-1 0 0,-1 1 0 0 0,0 0 0 0 0,0-1 0 0 0,-2 0 1 0 0,1-1-1 0 0,-2 1 0 0 0,0-1 0 0 0,0 1 0 0 0,-2-1 1 0 0,1 0-1 0 0,-2 0 0 0 0,0-3 42 0 0,-24-7-3142 0 0,0 22-6511 0 0,16 2-1533 0 0</inkml:trace>
  <inkml:trace contextRef="#ctx0" brushRef="#br0" timeOffset="4254.866">4947 535 1760 0 0,'0'0'1629'0'0,"0"0"-250"0"0,0 0-54 0 0,0 0 178 0 0,0 0 86 0 0,0 0-16 0 0,0 0-123 0 0,0 0-219 0 0,0 0-188 0 0,0 0-188 0 0,0 0-165 0 0,0 0-139 0 0,-33 4-107 0 0,-101 13-86 0 0,132-17-344 0 0,0 0 1 0 0,0 0 0 0 0,-1 0 0 0 0,1 0-1 0 0,0 1 1 0 0,0-1 0 0 0,0 0 0 0 0,-1 1-1 0 0,1 0 1 0 0,0-1 0 0 0,0 1 0 0 0,0 0-1 0 0,0 0 1 0 0,0 0 0 0 0,0 0-1 0 0,1 1 1 0 0,-1-1 0 0 0,0 0 0 0 0,0 1-1 0 0,1 0 1 0 0,-1-1 0 0 0,1 1 0 0 0,-1 0-1 0 0,1-1 1 0 0,0 1 0 0 0,0 0 0 0 0,0 0-1 0 0,0 0-14 0 0,-3 6 78 0 0,1-2-44 0 0,0 0-1 0 0,1 0 1 0 0,-1 0-1 0 0,1 0 0 0 0,0 0 1 0 0,1 0-1 0 0,-1 1 1 0 0,1-1-1 0 0,1 1 0 0 0,-1-1 1 0 0,1 1-1 0 0,0-1 0 0 0,0 1 1 0 0,1-1-1 0 0,0 0 1 0 0,0 1-1 0 0,1-1 0 0 0,0 0 1 0 0,0 1-1 0 0,0-1 0 0 0,1 0 1 0 0,-1-1-1 0 0,2 1 1 0 0,-1 0-1 0 0,0-1 0 0 0,1 0 1 0 0,0 0-1 0 0,1 0 1 0 0,-1 0-1 0 0,1 0 0 0 0,0-1 1 0 0,0 0-1 0 0,0 0 0 0 0,2 1-33 0 0,8 2 184 0 0,-1 0 0 0 0,1-1 0 0 0,0 0 0 0 0,0-1 0 0 0,1-1 0 0 0,0-1 0 0 0,0 0 0 0 0,0 0 0 0 0,0-2 0 0 0,0 0 0 0 0,0-1 0 0 0,9-2-184 0 0,-3-2 169 0 0,0 0 1 0 0,0-2-1 0 0,-1-1 1 0 0,0-1-1 0 0,-1 0 1 0 0,1-2-1 0 0,-2 0 1 0 0,1-2-1 0 0,-2 0 1 0 0,1-1-1 0 0,-2 0 1 0 0,0-2-1 0 0,0 0 1 0 0,-2-1-1 0 0,0 0 1 0 0,0-1-1 0 0,-2-1 1 0 0,8-13-170 0 0,-5 11 25 0 0,-1 0 1 0 0,0-1 0 0 0,-2 0-1 0 0,0-1 1 0 0,-2-1-1 0 0,0 0 1 0 0,-2 0 0 0 0,0-1-1 0 0,-2 0 1 0 0,0-1 0 0 0,-2 0-1 0 0,-1 0 1 0 0,-1 0-1 0 0,-1 0 1 0 0,-1-15-26 0 0,-1 31-13 0 0,0 1 1 0 0,-2 0 0 0 0,1-1-1 0 0,-1 1 1 0 0,0 0-1 0 0,0 0 1 0 0,-1 0-1 0 0,0 0 1 0 0,-1 1-1 0 0,1-1 1 0 0,-2 1-1 0 0,1 0 1 0 0,-1 0-1 0 0,0 0 1 0 0,0 1-1 0 0,-1-1 1 0 0,0 1 0 0 0,0 1-1 0 0,0-1 1 0 0,-1 1-1 0 0,0 0 1 0 0,0 0-1 0 0,0 1 1 0 0,0 0-1 0 0,-1 1 1 0 0,0-1-1 0 0,1 1 1 0 0,-1 1-1 0 0,-1 0 1 0 0,1 0-1 0 0,0 0 1 0 0,0 1-1 0 0,-1 0 1 0 0,1 1 0 0 0,0 0-1 0 0,-1 0 1 0 0,1 1-1 0 0,-1 0 1 0 0,1 0-1 0 0,0 1 1 0 0,0 0-1 0 0,0 0 1 0 0,-5 3 12 0 0,-2 4-8 0 0,0 2 1 0 0,0 0-1 0 0,2 1 0 0 0,-1 0 1 0 0,1 1-1 0 0,1 0 0 0 0,0 1 1 0 0,1 1-1 0 0,0 0 0 0 0,2 0 1 0 0,-1 1-1 0 0,2 0 0 0 0,0 0 1 0 0,1 1-1 0 0,1 0 0 0 0,0 1 1 0 0,2-1-1 0 0,0 1 0 0 0,0 0 1 0 0,2 0-1 0 0,0 0 0 0 0,2 1 1 0 0,0-1-1 0 0,0 0 0 0 0,2 0 1 0 0,0 0-1 0 0,2 2 8 0 0,-1-1 37 0 0,2-1-1 0 0,0 1 1 0 0,1-1 0 0 0,1 0-1 0 0,0-1 1 0 0,2 0 0 0 0,0 0 0 0 0,1-1-1 0 0,0 0 1 0 0,1-1 0 0 0,1 0-1 0 0,1 0 1 0 0,0-2 0 0 0,0 1-1 0 0,2-2 1 0 0,-1 0 0 0 0,2 0-1 0 0,-1-2 1 0 0,2 0 0 0 0,-1-1-1 0 0,1 0 1 0 0,1-1 0 0 0,-1-1-1 0 0,2-1-36 0 0,-2 0 14 0 0,-1-1 0 0 0,1 0 0 0 0,1-1 0 0 0,-1-1 0 0 0,1-1 0 0 0,-1 0 0 0 0,1-1 0 0 0,-1-1 0 0 0,18-3-14 0 0,-29 1-89 0 0,0 0 0 0 0,0 0 0 0 0,-1-1 0 0 0,1 0 0 0 0,0 0 0 0 0,-1 0 0 0 0,0-1 0 0 0,0 1 1 0 0,0-1-1 0 0,0-1 0 0 0,-1 1 0 0 0,0-1 0 0 0,0 1 0 0 0,0-1 0 0 0,0 0 0 0 0,-1-1 0 0 0,1 1 0 0 0,1-6 89 0 0,13-37-9807 0 0,-16 37-1696 0 0</inkml:trace>
  <inkml:trace contextRef="#ctx0" brushRef="#br0" timeOffset="4616.241">5714 741 1080 0 0,'0'0'2678'0'0,"0"0"-168"0"0,0 0-75 0 0,0 0-202 0 0,0 0-220 0 0,0 0-242 0 0,0 0-310 0 0,0 0-256 0 0,0 0-227 0 0,34 8-151 0 0,105 23-92 0 0,-70-31 270 0 0,-60-6-773 0 0,4 1-113 0 0,-1-1 0 0 0,0 0 1 0 0,0-1-1 0 0,-1 0 0 0 0,1 0 0 0 0,-2-2 0 0 0,1 1 0 0 0,-1-1 0 0 0,0-1 0 0 0,-1 0 0 0 0,-1 0 1 0 0,1-1-1 0 0,-1 0 0 0 0,-1 0 0 0 0,0-1 0 0 0,-1 0 0 0 0,0 0 0 0 0,-1-1 0 0 0,3-10-119 0 0,-7 18-2 0 0,-1 0 0 0 0,1 0-1 0 0,-1 0 1 0 0,0-1-1 0 0,-1 1 1 0 0,1 0 0 0 0,-1 0-1 0 0,0 0 1 0 0,-1 0-1 0 0,1 0 1 0 0,-1 0 0 0 0,0 0-1 0 0,0 0 1 0 0,0 0-1 0 0,-1 1 1 0 0,0-1 0 0 0,0 1-1 0 0,0 0 1 0 0,0 0-1 0 0,-1 0 1 0 0,1 0 0 0 0,-1 1-1 0 0,0-1 1 0 0,0 1-1 0 0,-1 0 1 0 0,1 0 0 0 0,-1 0-1 0 0,1 1 1 0 0,-1 0 0 0 0,0 0-1 0 0,0 0 1 0 0,0 0-1 0 0,0 1 1 0 0,0 0 0 0 0,0 0-1 0 0,0 0 1 0 0,0 0-1 0 0,0 1 1 0 0,-1 0 2 0 0,-3-1-4 0 0,0 1-1 0 0,0 0 1 0 0,0 0-1 0 0,0 1 1 0 0,0 0-1 0 0,0 0 1 0 0,0 1-1 0 0,0 0 1 0 0,0 1-1 0 0,1 0 1 0 0,-1 0-1 0 0,1 1 1 0 0,0 0-1 0 0,0 1 1 0 0,0 0-1 0 0,1 0 1 0 0,-1 0-1 0 0,1 1 1 0 0,0 0-1 0 0,1 0 1 0 0,0 1-1 0 0,0 0 1 0 0,0 0-1 0 0,1 1 1 0 0,-2 2 4 0 0,-1 2 6 0 0,1 0-1 0 0,0 1 1 0 0,0-1-1 0 0,2 2 1 0 0,-1-1-1 0 0,2 0 1 0 0,0 1-1 0 0,0 0 1 0 0,1 0 0 0 0,1 0-1 0 0,0 0 1 0 0,1 1-1 0 0,1-1 1 0 0,0 0-1 0 0,1 1 1 0 0,1-1 0 0 0,0 0-1 0 0,0 0 1 0 0,2 0-1 0 0,0 0 1 0 0,0-1-1 0 0,1 1 1 0 0,1-1 0 0 0,0 0-1 0 0,1-1 1 0 0,0 1-1 0 0,1-1 1 0 0,1-1-1 0 0,7 9-5 0 0,-4-9-17 0 0,1 0 0 0 0,0-1 0 0 0,1 0 0 0 0,0 0 0 0 0,0-2 0 0 0,1 0 0 0 0,0-1 0 0 0,1 0 0 0 0,-1-1-1 0 0,1-1 1 0 0,0 0 0 0 0,1-1 0 0 0,-1-1 0 0 0,1-1 0 0 0,0 0 0 0 0,4-1 17 0 0,7-1-363 0 0,11 1-738 0 0,-13-3-2531 0 0,-9-1-4795 0 0</inkml:trace>
  <inkml:trace contextRef="#ctx0" brushRef="#br0" timeOffset="492.229">1504 480 4217 0 0,'0'0'944'0'0,"0"0"-237"0"0,0 0 61 0 0,0 0 279 0 0,0 0 317 0 0,0 0 203 0 0,0 0-12 0 0,0 0-182 0 0,0 0-267 0 0,0 0-281 0 0,0 0-209 0 0,0 0-120 0 0,-32 14-59 0 0,-98 45-2 0 0,64-18 431 0 0,56-33-761 0 0,1 1 1 0 0,-1 1 0 0 0,2-1 0 0 0,-1 2-1 0 0,2-1 1 0 0,-1 1 0 0 0,1 0 0 0 0,1 1 0 0 0,0-1-1 0 0,1 1 1 0 0,0 0 0 0 0,1 1 0 0 0,0-1-1 0 0,1 1 1 0 0,0 0 0 0 0,1 0 0 0 0,1 0 0 0 0,0 0-1 0 0,0 3-105 0 0,1-15 15 0 0,0 1 1 0 0,0 0-1 0 0,0 0 0 0 0,0-1 0 0 0,0 1 0 0 0,1 0 0 0 0,-1 0 0 0 0,1-1 1 0 0,-1 1-1 0 0,1 0 0 0 0,-1-1 0 0 0,1 1 0 0 0,0-1 0 0 0,0 1 0 0 0,0-1 0 0 0,0 1 1 0 0,0-1-1 0 0,0 1 0 0 0,0-1 0 0 0,0 0 0 0 0,1 0 0 0 0,-1 0 0 0 0,0 1 0 0 0,1-1 1 0 0,-1-1-1 0 0,1 1 0 0 0,-1 0 0 0 0,1 0 0 0 0,-1 0 0 0 0,1-1 0 0 0,0 1 1 0 0,-1-1-1 0 0,1 1 0 0 0,0-1 0 0 0,0 0 0 0 0,-1 0 0 0 0,1 0 0 0 0,0 0 0 0 0,-1 0 1 0 0,1 0-1 0 0,0 0 0 0 0,0 0-15 0 0,70-31 1311 0 0,-26-19-1002 0 0,-3-1 0 0 0,-1-3-1 0 0,32-56-308 0 0,-65 97 7 0 0,2-6-33 0 0,-27 265 197 0 0,16-240-255 0 0,0 0 0 0 0,1 0 0 0 0,0 0 0 0 0,0-1 1 0 0,0 1-1 0 0,1 0 0 0 0,0 0 0 0 0,0-1 0 0 0,0 1 0 0 0,1-1 0 0 0,0 0 0 0 0,0 1 1 0 0,0-1-1 0 0,1-1 0 0 0,-1 1 0 0 0,1 0 0 0 0,0-1 0 0 0,1 0 0 0 0,-1 0 0 0 0,3 2 84 0 0,17-5-5152 0 0,-17-2-277 0 0,-2 1-5029 0 0</inkml:trace>
  <inkml:trace contextRef="#ctx0" brushRef="#br0" timeOffset="1096.904">2079 446 6681 0 0,'0'0'1330'0'0,"0"0"-124"0"0,0 0 129 0 0,0 0 232 0 0,0 0 101 0 0,0 0-133 0 0,0 0-312 0 0,0 0-330 0 0,0 0-236 0 0,-34 27-179 0 0,-101 83-134 0 0,76-44 32 0 0,52-52-280 0 0,1-6-60 0 0,1 0 0 0 0,0 1 0 0 0,0 0 0 0 0,1-1 0 0 0,0 1-1 0 0,1 1 1 0 0,0-1 0 0 0,0 0 0 0 0,1 1 0 0 0,0 0-1 0 0,1-1 1 0 0,0 1 0 0 0,0 0 0 0 0,2 9-36 0 0,1-16 18 0 0,1 0 0 0 0,0 0 1 0 0,0 0-1 0 0,0 0 0 0 0,1-1 0 0 0,-1 1 1 0 0,0-1-1 0 0,1 0 0 0 0,0 0 0 0 0,-1 0 1 0 0,1 0-1 0 0,0-1 0 0 0,0 1 0 0 0,0-1 1 0 0,0 0-1 0 0,0 0 0 0 0,1-1 0 0 0,-1 1 1 0 0,0-1-1 0 0,0 0 0 0 0,0 0 0 0 0,1 0 1 0 0,-1-1-1 0 0,0 0 0 0 0,0 1 1 0 0,0-1-1 0 0,0-1 0 0 0,0 1 0 0 0,0 0 1 0 0,0-1-1 0 0,0 0 0 0 0,3-2-18 0 0,19-13 118 0 0,0-1-1 0 0,-2-2 1 0 0,0 0-1 0 0,-1-1 1 0 0,-1-2-1 0 0,12-15-117 0 0,-19 22 39 0 0,22-29 13 0 0,-29 34-35 0 0,0 0-1 0 0,1 0 1 0 0,0 1 0 0 0,1 0-1 0 0,0 1 1 0 0,1 0 0 0 0,-1 0 0 0 0,11-4-17 0 0,-20 13 4 0 0,0 0 1 0 0,0 0-1 0 0,1 1 1 0 0,-1-1 0 0 0,0 1-1 0 0,0-1 1 0 0,0 1-1 0 0,1-1 1 0 0,-1 1 0 0 0,0 0-1 0 0,0-1 1 0 0,0 1-1 0 0,0 0 1 0 0,0 0 0 0 0,0 0-1 0 0,0 0 1 0 0,-1 0 0 0 0,1 0-1 0 0,0 0 1 0 0,0 0-1 0 0,-1 0 1 0 0,1 0 0 0 0,-1 0-1 0 0,1 0 1 0 0,-1 1-1 0 0,1-1 1 0 0,-1 0 0 0 0,0 0-1 0 0,1 1 1 0 0,-1-1-1 0 0,0 0 1 0 0,0 0 0 0 0,0 1-1 0 0,0-1 1 0 0,0 0-1 0 0,0 1 1 0 0,-1-1 0 0 0,1 0-1 0 0,0 0 1 0 0,-1 1-1 0 0,1-1 1 0 0,-1 0-5 0 0,2 6 33 0 0,1 66 40 0 0,-2 0 0 0 0,-4 1 0 0 0,-7 26-73 0 0,0 20 17 0 0,-1-5-8 0 0,-5-2-1 0 0,-5 0 1 0 0,-17 44-9 0 0,27-119 2 0 0,-1-1 0 0 0,-2 0 0 0 0,-2-1 0 0 0,-1-1 0 0 0,-19 29-2 0 0,37-64 0 0 0,-3 5 4 0 0,0 1-1 0 0,0-1 1 0 0,-1 0-1 0 0,0 0 1 0 0,0 0-1 0 0,0 0 1 0 0,0 0-1 0 0,-1-1 1 0 0,1 0-1 0 0,-1 0 1 0 0,0 0-1 0 0,-1-1 0 0 0,1 0 1 0 0,0 0-1 0 0,-2 0-3 0 0,5-4-6 0 0,-1-1 1 0 0,1 0-1 0 0,0 0 0 0 0,0 0 0 0 0,0 0 0 0 0,0 0 0 0 0,0-1 0 0 0,0 1 0 0 0,1 0 1 0 0,-1-1-1 0 0,1 1 0 0 0,0-1 0 0 0,-1 0 0 0 0,1 0 0 0 0,1 1 0 0 0,-1-1 0 0 0,0 0 1 0 0,1 0-1 0 0,-1 0 0 0 0,1 0 0 0 0,0 0 0 0 0,0 0 0 0 0,0 1 0 0 0,0-1 0 0 0,1 0 1 0 0,-1 0-1 0 0,1 0 6 0 0,-2-8-11 0 0,1-44 39 0 0,2-1-1 0 0,3 1 1 0 0,2 0-1 0 0,2 0 1 0 0,3 1-1 0 0,2 1 1 0 0,3 0-1 0 0,1 1 1 0 0,20-35-28 0 0,-16 35-25 0 0,3 2 0 0 0,2 1 0 0 0,30-40 25 0 0,-4 30-932 0 0,-50 58 623 0 0,-2 1-3053 0 0,-1 0-3515 0 0,0 0 6848 0 0,0 0-10421 0 0</inkml:trace>
  <inkml:trace contextRef="#ctx0" brushRef="#br0" timeOffset="1787.36">2436 973 5545 0 0,'0'0'1282'0'0,"0"0"-293"0"0,0 0 200 0 0,0 0 351 0 0,0 0 171 0 0,0 0-101 0 0,0 0-298 0 0,0 0-293 0 0,0 0-228 0 0,0 0-153 0 0,0 0-109 0 0,0 0-97 0 0,23-31-59 0 0,74-98-30 0 0,-24-2 682 0 0,11-30-211 0 0,-83 160-770 0 0,-1 1 21 0 0,0 0-5 0 0,0 5-50 0 0,-41 156-224 0 0,32-22 9 0 0,9-135 208 0 0,1-1 1 0 0,-1 1-1 0 0,1 0 0 0 0,0-1 1 0 0,0 1-1 0 0,0-1 1 0 0,0 1-1 0 0,0-1 0 0 0,1 0 1 0 0,0 1-1 0 0,0-1 1 0 0,-1 0-1 0 0,2 0 0 0 0,-1 0 1 0 0,0-1-1 0 0,1 1 1 0 0,-1 0-1 0 0,1-1 0 0 0,0 1 1 0 0,0-1-1 0 0,0 0 0 0 0,0 0 1 0 0,0 0-1 0 0,0-1 1 0 0,1 1-1 0 0,-1-1 0 0 0,0 0 1 0 0,1 1-1 0 0,-1-1 1 0 0,1-1-1 0 0,0 1 0 0 0,-1-1 1 0 0,1 1-4 0 0,2-2 78 0 0,-1 1-1 0 0,0-1 1 0 0,0 0 0 0 0,1-1-1 0 0,-1 1 1 0 0,0-1 0 0 0,0 0-1 0 0,-1 0 1 0 0,1-1 0 0 0,0 1 0 0 0,-1-1-1 0 0,1 0 1 0 0,-1 0 0 0 0,0-1-1 0 0,0 1 1 0 0,0-1 0 0 0,-1 0-1 0 0,1 0 1 0 0,2-4-78 0 0,7-9 112 0 0,0-1 1 0 0,-1 0-1 0 0,-2 0 0 0 0,1-2 1 0 0,-2 1-1 0 0,-1-1 0 0 0,0 0 0 0 0,-2-1 1 0 0,0 0-1 0 0,-1 0 0 0 0,-1 0 1 0 0,-1 0-1 0 0,-1-1 0 0 0,-1 1 1 0 0,-2-22-114 0 0,-12 19-1333 0 0,4 21-1918 0 0,-1 5-3492 0 0,4 1-4580 0 0</inkml:trace>
  <inkml:trace contextRef="#ctx0" brushRef="#br0" timeOffset="5804.932">6449 741 0 0 0,'0'0'870'0'0,"0"0"251"0"0,0 0 247 0 0,0 0 231 0 0,0 0 190 0 0,0 0 4 0 0,0 0-206 0 0,0 0-329 0 0,0 0-307 0 0,0 0-118 0 0,0 0 68 0 0,0 0 139 0 0,0 0 93 0 0,9 2-30 0 0,35 3-43 0 0,0-2 1 0 0,0-2-1 0 0,0-1 0 0 0,0-3 0 0 0,24-5-1060 0 0,21 1-1742 0 0,-2 3-3433 0 0,-80 4-3473 0 0</inkml:trace>
  <inkml:trace contextRef="#ctx0" brushRef="#br0" timeOffset="6455.841">7671 491 2761 0 0,'0'0'1705'0'0,"0"0"-196"0"0,0 0 78 0 0,0 0 240 0 0,0 0 145 0 0,0 0-59 0 0,0 0-269 0 0,0 0-347 0 0,0 0-304 0 0,0 0-225 0 0,0 0-167 0 0,-34 8-111 0 0,-108 28-62 0 0,-5 16 1624 0 0,145-52-2029 0 0,1 0 0 0 0,0 0-1 0 0,-1 1 1 0 0,1-1 0 0 0,0 0 0 0 0,-1 1-1 0 0,1-1 1 0 0,0 1 0 0 0,0-1 0 0 0,-1 1-1 0 0,1 0 1 0 0,0 0 0 0 0,0-1 0 0 0,0 1-1 0 0,0 0 1 0 0,0 0 0 0 0,0 0-1 0 0,0 0 1 0 0,0 0 0 0 0,0 0 0 0 0,0 0-1 0 0,1 1 1 0 0,-1-1 0 0 0,0 0 0 0 0,1 0-1 0 0,-1 0 1 0 0,1 1 0 0 0,-1-1 0 0 0,1 0-1 0 0,0 1 1 0 0,0-1 0 0 0,-1 1-1 0 0,1-1 1 0 0,0 0 0 0 0,0 1 0 0 0,0-1-1 0 0,0 0 1 0 0,1 1 0 0 0,-1-1 0 0 0,0 0-1 0 0,1 1 1 0 0,-1-1 0 0 0,1 1-23 0 0,4 6 35 0 0,1-1 1 0 0,0 0-1 0 0,0 0 1 0 0,0-1-1 0 0,1 1 0 0 0,0-1 1 0 0,0-1-1 0 0,1 0 1 0 0,0 0-1 0 0,4 2-35 0 0,24 18 123 0 0,-25-16-83 0 0,-3-5 1 0 0,-1 1-1 0 0,0 0 1 0 0,0 0-1 0 0,-1 1 1 0 0,0-1-1 0 0,0 2 1 0 0,0-1 0 0 0,-1 1-1 0 0,1-1 1 0 0,-2 2-1 0 0,1-1 1 0 0,-1 0-1 0 0,0 1 1 0 0,0 0 0 0 0,-1 0-1 0 0,0 0 1 0 0,0 2-41 0 0,-2-5 47 0 0,0-1-1 0 0,0 1 1 0 0,0 0 0 0 0,-1-1 0 0 0,1 1-1 0 0,-1 0 1 0 0,0-1 0 0 0,0 1 0 0 0,-1 0-1 0 0,0 0 1 0 0,1-1 0 0 0,-2 1 0 0 0,1-1-1 0 0,0 1 1 0 0,-1-1 0 0 0,0 1 0 0 0,0-1 0 0 0,0 0-1 0 0,-1 0 1 0 0,1 0 0 0 0,-1 0 0 0 0,0 0-1 0 0,0-1 1 0 0,0 1 0 0 0,-1-1 0 0 0,1 0-1 0 0,-1 0 1 0 0,0 0 0 0 0,0 0-47 0 0,-13 8-1 0 0,0-1 0 0 0,-1-1-1 0 0,0-1 1 0 0,-1 0 0 0 0,0-1 0 0 0,0-1-1 0 0,-1-1 1 0 0,1 0 0 0 0,-1-2 0 0 0,0 0-1 0 0,0-1 1 0 0,0-1 0 0 0,-13-2 1 0 0,30 1-115 0 0,1 0 1 0 0,0-1-1 0 0,-1 1 1 0 0,1-1-1 0 0,0 0 0 0 0,-1 1 1 0 0,1-1-1 0 0,0 0 0 0 0,0 0 1 0 0,0-1-1 0 0,0 1 1 0 0,0 0-1 0 0,0-1 0 0 0,0 1 1 0 0,0-1-1 0 0,1 1 0 0 0,-1-1 1 0 0,0 0-1 0 0,1 0 1 0 0,0 0-1 0 0,-1 0 0 0 0,1 0 1 0 0,0 0-1 0 0,0 0 0 0 0,0 0 1 0 0,0-1-1 0 0,0 1 1 0 0,1 0-1 0 0,-1 0 0 0 0,1-2 115 0 0,2-20-4482 0 0,12 1-3636 0 0,-5 15-915 0 0</inkml:trace>
  <inkml:trace contextRef="#ctx0" brushRef="#br0" timeOffset="11977.676">8321 675 0 0 0,'0'0'1124'0'0,"0"0"262"0"0,0 0 162 0 0,0 0 99 0 0,0 0 22 0 0,0 0-146 0 0,7-16 3451 0 0,-33-2-816 0 0,-64 19-3243 0 0,60 8-832 0 0,0 1 1 0 0,0 1-1 0 0,2 2 0 0 0,-1 1 0 0 0,2 1 1 0 0,0 1-1 0 0,1 2 0 0 0,0 0 1 0 0,-18 19-84 0 0,41-34 3 0 0,1 0 1 0 0,-1 0 0 0 0,1 0 0 0 0,0 0 0 0 0,0 0 0 0 0,0 0-1 0 0,0 1 1 0 0,0-1 0 0 0,1 1 0 0 0,-1 0 0 0 0,1-1 0 0 0,0 1 0 0 0,0 0-1 0 0,1 0 1 0 0,-1 0 0 0 0,1-1 0 0 0,0 1 0 0 0,0 0 0 0 0,0 0-1 0 0,0 0 1 0 0,1 0 0 0 0,-1 0 0 0 0,1-1 0 0 0,0 1 0 0 0,0 0-1 0 0,1 0 1 0 0,-1-1 0 0 0,1 1 0 0 0,-1-1 0 0 0,1 1 0 0 0,0-1 0 0 0,1 0-1 0 0,-1 0 1 0 0,3 3-4 0 0,0-2 38 0 0,-1 1-1 0 0,1-1 1 0 0,0 0 0 0 0,1 0-1 0 0,-1 0 1 0 0,1-1-1 0 0,-1 0 1 0 0,1 0-1 0 0,0 0 1 0 0,0-1 0 0 0,0 0-1 0 0,1 0 1 0 0,-1-1-1 0 0,0 1 1 0 0,1-1-1 0 0,-1-1 1 0 0,2 1-38 0 0,4-1 77 0 0,-3 1-8 0 0,0-1 0 0 0,0 0 0 0 0,0 0 0 0 0,0-1 0 0 0,0 0 0 0 0,0-1 0 0 0,-1 0 0 0 0,1 0 1 0 0,0-1-1 0 0,-1 0 0 0 0,0 0 0 0 0,0-1 0 0 0,5-3-69 0 0,9-9 93 0 0,0-2-1 0 0,-1 0 1 0 0,-1-1 0 0 0,-1-1 0 0 0,-1-1-1 0 0,-1-1 1 0 0,0 0 0 0 0,-2-1 0 0 0,-1-1-1 0 0,0 0 1 0 0,1-9-93 0 0,30-52 132 0 0,-55 120 382 0 0,-3 7-237 0 0,-33 88 224 0 0,-94 277-289 0 0,104-278-219 0 0,-40 99 48 0 0,10-95-12 0 0,58-85-126 0 0,36-48 232 0 0,60-65 141 0 0,3 8-240 0 0,-53 29-31 0 0,-39-21 420 0 0,-7 38-408 0 0,-1 0 1 0 0,0 1-1 0 0,-1 0 0 0 0,0 0 0 0 0,0 1 0 0 0,-1 0 0 0 0,0 1 0 0 0,-1 0 0 0 0,0 0 1 0 0,0 2-1 0 0,-1-1 0 0 0,-10-2-17 0 0,-26-18 30 0 0,-83-47 20 0 0,132 74-52 0 0,-1 0 1 0 0,1-1 0 0 0,-1 1 0 0 0,1-1-1 0 0,0 1 1 0 0,-1 0 0 0 0,1-1 0 0 0,0 1-1 0 0,-1-1 1 0 0,1 1 0 0 0,0-1 0 0 0,0 1-1 0 0,0-1 1 0 0,-1 1 0 0 0,1-1 0 0 0,0 1-1 0 0,0-1 1 0 0,0 1 0 0 0,0-1 0 0 0,0 0-1 0 0,0 1 1 0 0,0-1 0 0 0,0 1-1 0 0,0-1 1 0 0,0 1 0 0 0,0-1 0 0 0,0 1-1 0 0,0-1 1 0 0,1 1 0 0 0,-1-1 0 0 0,0 1-1 0 0,0-1 1 0 0,1 1 0 0 0,-1-1 0 0 0,0 1-1 0 0,1-1 1 0 0,-1 1 0 0 0,0 0 0 0 0,1-1-1 0 0,-1 1 1 0 0,0-1 0 0 0,1 1 0 0 0,-1 0-1 0 0,1 0 1 0 0,-1-1 0 0 0,1 1 0 0 0,-1 0-1 0 0,1 0 1 0 0,-1-1 0 0 0,1 1-1 0 0,-1 0 1 0 0,1 0 0 0 0,-1 0 0 0 0,1 0-1 0 0,-1 0 1 0 0,1 0 0 0 0,-1 0 0 0 0,1 0-1 0 0,0 0 1 0 0,-1 0 0 0 0,1 0 0 0 0,-1 0-1 0 0,1 0 1 0 0,-1 0 0 0 0,1 1 1 0 0,1-2-4 0 0,217-36 311 0 0,-94 23-194 0 0,-59 6-202 0 0,-66 8 14 0 0,0 0-34 0 0,0 0-70 0 0,-13-4-3371 0 0,11 3 2674 0 0,-4-1-753 0 0,1 2-4533 0 0,2 0-5086 0 0</inkml:trace>
  <inkml:trace contextRef="#ctx0" brushRef="#br0" timeOffset="12409.735">8542 829 1448 0 0,'0'0'2155'0'0,"0"0"-425"0"0,0 0-160 0 0,0 0 87 0 0,0 0 101 0 0,0 0-72 0 0,0 0-270 0 0,0 0-381 0 0,0 0-304 0 0,0 0-163 0 0,0 0-65 0 0,0 0-23 0 0,0 0-23 0 0,2 13 1137 0 0,-3 24-591 0 0,0-22-863 0 0,0 0 1 0 0,1-1-1 0 0,1 1 0 0 0,0 0 0 0 0,1-1 0 0 0,0 1 1 0 0,1-1-1 0 0,1 1 0 0 0,0-1 0 0 0,1-1 1 0 0,1 1-1 0 0,2 3-140 0 0,-6-14 77 0 0,1 0 1 0 0,1-1-1 0 0,-1 1 1 0 0,0 0-1 0 0,0-1 1 0 0,1 0-1 0 0,0 0 0 0 0,-1 0 1 0 0,1 0-1 0 0,0-1 1 0 0,0 1-1 0 0,0-1 1 0 0,0 0-1 0 0,0 0 1 0 0,0 0-1 0 0,0-1 1 0 0,0 0-1 0 0,0 0 0 0 0,1 0 1 0 0,-1 0-1 0 0,0 0 1 0 0,0-1-1 0 0,0 0 1 0 0,0 1-1 0 0,0-2 1 0 0,0 1-1 0 0,0 0 0 0 0,0-1 1 0 0,0 0-1 0 0,-1 0 1 0 0,1 0-1 0 0,-1 0 1 0 0,1-1-1 0 0,-1 1 1 0 0,0-1-1 0 0,0 0 0 0 0,0 0 1 0 0,0 0-1 0 0,0 0 1 0 0,-1 0-1 0 0,1-1-77 0 0,12-13 183 0 0,0-1-1 0 0,0-1 0 0 0,-2 0 1 0 0,0-1-1 0 0,-1-1 0 0 0,-2 0 1 0 0,9-20-183 0 0,4-9-84 0 0,-13 1-1562 0 0,-10 49 774 0 0,0 0-497 0 0,-1 0-2024 0 0,1 0 819 0 0,-1 0-3014 0 0,1 0-4812 0 0</inkml:trace>
  <inkml:trace contextRef="#ctx0" brushRef="#br0" timeOffset="13268.864">9380 671 4041 0 0,'0'0'1978'0'0,"0"0"-537"0"0,0 0-208 0 0,0 0 109 0 0,0 0 28 0 0,0 0-56 0 0,0 0-63 0 0,0 0-166 0 0,0 0-163 0 0,0 0-121 0 0,0 0-97 0 0,0 0-57 0 0,0 0-27 0 0,-25 10-38 0 0,-77 31-51 0 0,93-38-467 0 0,-1-1 0 0 0,0 2 0 0 0,1 0 1 0 0,0 0-1 0 0,0 0 0 0 0,0 1 0 0 0,0 1 0 0 0,1-1 1 0 0,0 1-1 0 0,0 1 0 0 0,0 0 0 0 0,1 0 1 0 0,0 0-1 0 0,1 1 0 0 0,-1 0 0 0 0,1 0 1 0 0,1 0-1 0 0,0 1 0 0 0,0 0 0 0 0,1 0 1 0 0,0 1-1 0 0,0-1 0 0 0,1 1 0 0 0,0-1 0 0 0,1 1 1 0 0,0 0-1 0 0,1 0 0 0 0,0 0 0 0 0,0 0 1 0 0,1 3-65 0 0,0-10 12 0 0,0 0 0 0 0,1 0 1 0 0,-1-1-1 0 0,1 1 1 0 0,-1 0-1 0 0,1-1 0 0 0,0 1 1 0 0,0 0-1 0 0,0-1 0 0 0,0 1 1 0 0,1-1-1 0 0,-1 0 0 0 0,1 1 1 0 0,0-1-1 0 0,-1 0 1 0 0,1 0-1 0 0,0 0 0 0 0,0 0 1 0 0,0 0-1 0 0,0-1 0 0 0,1 1 1 0 0,-1 0-1 0 0,0-1 1 0 0,1 0-1 0 0,-1 0 0 0 0,1 1 1 0 0,-1-2-1 0 0,1 1 0 0 0,0 0 1 0 0,-1 0-1 0 0,1-1 1 0 0,0 1-1 0 0,0-1 0 0 0,2 0-12 0 0,3 1 73 0 0,1-1-1 0 0,-1 0 1 0 0,0 0 0 0 0,1 0-1 0 0,-1-1 1 0 0,0-1-1 0 0,0 1 1 0 0,0-1-1 0 0,0-1 1 0 0,0 1 0 0 0,1-2-73 0 0,17-8 79 0 0,-2-1 1 0 0,0-2 0 0 0,0 0 0 0 0,-2-1 0 0 0,0-2-1 0 0,-1 0 1 0 0,0-1 0 0 0,-2-1 0 0 0,0-1 0 0 0,-2 0-1 0 0,0-2 1 0 0,7-12-80 0 0,-25 35-8 0 0,1 0-1 0 0,-1 0 1 0 0,1 0-1 0 0,-1-1 1 0 0,1 1-1 0 0,0 0 1 0 0,-1 0-1 0 0,1 0 1 0 0,-1 0-1 0 0,1-1 1 0 0,0 1-1 0 0,-1 0 1 0 0,1 0 0 0 0,0-1-1 0 0,-1 1 1 0 0,1 0-1 0 0,0-1 1 0 0,-1 1-1 0 0,1 0 1 0 0,0-1-1 0 0,-1 1 1 0 0,1 0-1 0 0,0-1 1 0 0,0 1-1 0 0,0-1 1 0 0,-1 1-1 0 0,1 0 1 0 0,0-1 0 0 0,0 1-1 0 0,0-1 1 0 0,0 1-1 0 0,0-1 1 0 0,0 1-1 0 0,0 0 1 0 0,0-1-1 0 0,0 1 1 0 0,0-1-1 0 0,0 1 1 0 0,0-1-1 0 0,0 1 1 0 0,0-1-1 0 0,0 1 1 0 0,1 0 0 0 0,-1-1-1 0 0,0 1 1 0 0,0-1-1 0 0,0 1 1 0 0,1 0-1 0 0,-1-1 1 0 0,0 1-1 0 0,0 0 1 0 0,1-1-1 0 0,-1 1 1 0 0,1 0 8 0 0,-35 22-504 0 0,28-16 474 0 0,0 0 0 0 0,0 1 0 0 0,0 0 0 0 0,1 0 0 0 0,0 0 0 0 0,0 0 0 0 0,1 1 0 0 0,0 0 0 0 0,1 0 0 0 0,-1 0 0 0 0,1 0 0 0 0,1 1 0 0 0,0-1 0 0 0,0 1 0 0 0,1-1 0 0 0,0 1 0 0 0,0 0 30 0 0,1-6-5 0 0,1 0 0 0 0,-1-1 0 0 0,1 1-1 0 0,0-1 1 0 0,0 1 0 0 0,0-1 0 0 0,0 1 0 0 0,0-1 0 0 0,1 0 0 0 0,-1 0-1 0 0,1 1 1 0 0,-1-1 0 0 0,1 0 0 0 0,0 0 0 0 0,0-1 0 0 0,0 1-1 0 0,0 0 1 0 0,0-1 0 0 0,0 1 0 0 0,0-1 0 0 0,0 1 0 0 0,1-1-1 0 0,-1 0 1 0 0,1 0 0 0 0,-1 0 0 0 0,1 0 0 0 0,-1-1 0 0 0,1 1-1 0 0,0-1 1 0 0,-1 1 0 0 0,2-1 5 0 0,86 5 290 0 0,-75-9-217 0 0,0 0 1 0 0,1 0 0 0 0,-1-2 0 0 0,-1 0-1 0 0,1 0 1 0 0,-1-2 0 0 0,-1 1 0 0 0,1-2 0 0 0,-1 0-1 0 0,-1-1 1 0 0,1 0 0 0 0,8-10-74 0 0,-10 10 27 0 0,0 0 0 0 0,-1-1 0 0 0,0-1 0 0 0,-1 1 0 0 0,0-2 0 0 0,0 1 0 0 0,-2-1 0 0 0,0 0 0 0 0,0-1 0 0 0,-1 0 0 0 0,-1 0-1 0 0,0 0 1 0 0,-1-1 0 0 0,0 1 0 0 0,-2-1 0 0 0,1 0 0 0 0,-2 0 0 0 0,0 0 0 0 0,-1-4-27 0 0,-1 16-15 0 0,1 0 0 0 0,-1 0 0 0 0,0 0 0 0 0,0 0 0 0 0,-1 0 1 0 0,1 0-1 0 0,-1 0 0 0 0,0 0 0 0 0,1 0 0 0 0,-1 1 0 0 0,0-1 0 0 0,-1 1 0 0 0,1-1 0 0 0,0 1 0 0 0,-1 0 0 0 0,1 0 0 0 0,-1 0 0 0 0,0 0 0 0 0,0 0 0 0 0,1 1 0 0 0,-1-1 1 0 0,0 1-1 0 0,-1 0 0 0 0,1 0 0 0 0,0 0 0 0 0,0 0 0 0 0,0 0 0 0 0,0 1 0 0 0,-1-1 0 0 0,1 1 0 0 0,0 0 0 0 0,-1 0 0 0 0,1 0 0 0 0,0 1 0 0 0,0-1 0 0 0,-1 1 0 0 0,1 0 1 0 0,0 0-1 0 0,0 0 0 0 0,0 0 0 0 0,0 0 0 0 0,0 1 0 0 0,0-1 0 0 0,0 1 0 0 0,-1 1 15 0 0,2-2-13 0 0,-3 1-5 0 0,0 0-1 0 0,0 1 1 0 0,0 0 0 0 0,1 0 0 0 0,-1 0 0 0 0,1 0 0 0 0,0 0-1 0 0,0 1 1 0 0,0 0 0 0 0,0 0 0 0 0,1 0 0 0 0,-1 0 0 0 0,1 1-1 0 0,0-1 1 0 0,0 1 0 0 0,1 0 0 0 0,0 0 0 0 0,-1 0 0 0 0,2 0-1 0 0,-1 0 1 0 0,0 2 18 0 0,4-4 3 0 0,0 0 0 0 0,0 0 0 0 0,1 1 0 0 0,-1-1 0 0 0,1 0-1 0 0,0-1 1 0 0,-1 1 0 0 0,1 0 0 0 0,0-1 0 0 0,1 0 0 0 0,-1 0 0 0 0,0 0 0 0 0,1 0 0 0 0,-1 0-1 0 0,1-1 1 0 0,-1 1 0 0 0,1-1 0 0 0,0 0 0 0 0,0 0 0 0 0,0 0 0 0 0,-1-1 0 0 0,1 1-1 0 0,0-1 1 0 0,0 0 0 0 0,0 0 0 0 0,0 0 0 0 0,0-1 0 0 0,0 0-3 0 0,4 2 23 0 0,202 0 584 0 0,-208 0-576 0 0,0 1-1 0 0,0-1 0 0 0,-1 1 1 0 0,1-1-1 0 0,-1 1 1 0 0,1 0-1 0 0,-1 0 1 0 0,0-1-1 0 0,1 1 1 0 0,-1 0-1 0 0,0 1 0 0 0,0-1 1 0 0,0 0-1 0 0,-1 0 1 0 0,1 0-1 0 0,0 0 1 0 0,-1 1-1 0 0,1-1 1 0 0,-1 0-1 0 0,0 0 1 0 0,0 1-1 0 0,0-1 0 0 0,0 0 1 0 0,0 1-1 0 0,-1-1 1 0 0,1 0-1 0 0,-1 0 1 0 0,1 1-1 0 0,-1-1 1 0 0,0 0-1 0 0,0 0 1 0 0,0 0-1 0 0,0 0 0 0 0,0 0 1 0 0,0 0-1 0 0,-1 0 1 0 0,1 0-1 0 0,-1 0-30 0 0,-3 14 29 0 0,3-6-81 0 0,0 0 1 0 0,1 1 0 0 0,0-1 0 0 0,1 0 0 0 0,0 1 0 0 0,0-1-1 0 0,1 1 1 0 0,0-1 0 0 0,1 0 0 0 0,0 0 0 0 0,1 0-1 0 0,0 0 1 0 0,4 8 51 0 0,0-1-206 0 0,-6-14 114 0 0,0-1-1 0 0,0 1 1 0 0,0 0 0 0 0,0-1 0 0 0,0 1 0 0 0,0 0 0 0 0,1-1 0 0 0,-1 1 0 0 0,1-1 0 0 0,-1 0 0 0 0,1 1 0 0 0,0-1 0 0 0,0 0 0 0 0,0 0 0 0 0,1 0 0 0 0,-1-1 0 0 0,0 1 0 0 0,1 0 0 0 0,-1-1 0 0 0,1 1 0 0 0,-1-1 0 0 0,1 0 0 0 0,0 0 0 0 0,-1 0 0 0 0,1 0 0 0 0,0-1 0 0 0,0 1 0 0 0,2-1 92 0 0,41-11-4359 0 0,-19-7-5392 0 0,-17 11 2459 0 0</inkml:trace>
  <inkml:trace contextRef="#ctx0" brushRef="#br0" timeOffset="14143.537">10313 653 0 0 0,'0'0'1142'0'0,"0"0"290"0"0,0 0 114 0 0,0 0-54 0 0,0 0-149 0 0,0 0-139 0 0,0 0-93 0 0,0 0 1 0 0,0 0 15 0 0,0 0-21 0 0,0 0-49 0 0,0 24-133 0 0,1 75-131 0 0,-1-98-770 0 0,-1 0 1 0 0,1-1-1 0 0,0 1 1 0 0,-1 0 0 0 0,1 0-1 0 0,0 0 1 0 0,0-1-1 0 0,-1 1 1 0 0,1 0 0 0 0,0 0-1 0 0,0 0 1 0 0,0 0-1 0 0,0 0 1 0 0,0-1 0 0 0,0 1-1 0 0,0 0 1 0 0,0 0-1 0 0,1 0 1 0 0,-1 0 0 0 0,0 0-1 0 0,0-1 1 0 0,1 1-1 0 0,-1 0 1 0 0,1 0 0 0 0,-1-1-1 0 0,0 1 1 0 0,1 0-1 0 0,-1 0 1 0 0,1-1 0 0 0,0 1-1 0 0,-1 0 1 0 0,1-1 0 0 0,0 1-1 0 0,-1-1 1 0 0,1 1-1 0 0,0-1 1 0 0,-1 1 0 0 0,1-1-1 0 0,0 0 1 0 0,0 1-1 0 0,0-1 1 0 0,-1 0 0 0 0,1 0-1 0 0,0 1 1 0 0,0-1-1 0 0,0 0 1 0 0,0 0 0 0 0,0 0-1 0 0,0 0-23 0 0,3 0 184 0 0,10 1 151 0 0,1 0 0 0 0,-1 0 0 0 0,1-2-1 0 0,-1 0 1 0 0,1 0 0 0 0,-1-2 0 0 0,1 0 0 0 0,-1 0 0 0 0,0-1 0 0 0,0-1 0 0 0,-1 0 0 0 0,1-1 0 0 0,-1-1-1 0 0,0 0 1 0 0,-1 0 0 0 0,0-1 0 0 0,7-7-335 0 0,-15 13 45 0 0,-1-1-1 0 0,1 0 1 0 0,-1-1 0 0 0,0 1-1 0 0,0 0 1 0 0,0-1 0 0 0,0 0-1 0 0,-1 0 1 0 0,1 0-1 0 0,-1 0 1 0 0,0 0 0 0 0,0 0-1 0 0,-1 0 1 0 0,1-1 0 0 0,-1 1-1 0 0,0 0 1 0 0,0-1-1 0 0,-1 0 1 0 0,1 1 0 0 0,-1-1-1 0 0,0 1 1 0 0,0-1 0 0 0,0 1-1 0 0,-1-1 1 0 0,0 1-1 0 0,0-1 1 0 0,0 1 0 0 0,-1-4-45 0 0,-3 6-27 0 0,0 0 0 0 0,0 0 1 0 0,0 0-1 0 0,0 1 0 0 0,0 0 1 0 0,0 0-1 0 0,-1 0 0 0 0,1 0 1 0 0,0 1-1 0 0,0 0 0 0 0,-1 0 1 0 0,1 1-1 0 0,0-1 0 0 0,0 1 1 0 0,0 0-1 0 0,0 1 0 0 0,0-1 1 0 0,0 1-1 0 0,0 0 0 0 0,0 0 1 0 0,0 1-1 0 0,-4 2 27 0 0,-5 1-87 0 0,0 0 0 0 0,1 1 0 0 0,-1 1-1 0 0,1 0 1 0 0,1 1 0 0 0,-1 0 0 0 0,2 1 0 0 0,-1 0 0 0 0,1 1 0 0 0,1 0 0 0 0,0 0 0 0 0,0 1 0 0 0,2 1-1 0 0,-1 0 1 0 0,1 0 0 0 0,1 0 0 0 0,1 1 0 0 0,0 0 0 0 0,0 1 0 0 0,2-1 0 0 0,-1 1 0 0 0,-1 15 87 0 0,7-28-6 0 0,-1 1 1 0 0,1-1 0 0 0,-1 0-1 0 0,1 1 1 0 0,0-1 0 0 0,0 0-1 0 0,0 0 1 0 0,0 0 0 0 0,0 0-1 0 0,1 0 1 0 0,-1 0 0 0 0,1 0-1 0 0,-1 0 1 0 0,1 0 0 0 0,0-1-1 0 0,0 1 1 0 0,-1-1 0 0 0,1 1-1 0 0,0-1 1 0 0,0 0 0 0 0,1 1-1 0 0,-1-1 1 0 0,0 0 0 0 0,0 0-1 0 0,0-1 1 0 0,1 1 0 0 0,-1 0-1 0 0,0-1 1 0 0,2 1 5 0 0,75 9 24 0 0,-32-11-440 0 0,-1-2 1 0 0,1-2-1 0 0,-1-3 0 0 0,0-1 1 0 0,-1-2-1 0 0,0-2 1 0 0,-1-3-1 0 0,30-14 416 0 0,-9 3-1556 0 0,-38 14-986 0 0,1 0-1 0 0,-2-2 1 0 0,0-1 0 0 0,-1-1 0 0 0,9-9 2542 0 0,24-34-3102 0 0,-39 15 5065 0 0,-18 43-1687 0 0,-1 0-1 0 0,0 0 1 0 0,0 0-1 0 0,0 0 0 0 0,0 0 1 0 0,0 0-1 0 0,0 0 0 0 0,-1 0 1 0 0,1 0-1 0 0,0 0 0 0 0,-1 0 1 0 0,0 1-1 0 0,1-1 1 0 0,-1 0-1 0 0,0 0 0 0 0,0 0 1 0 0,0 1-1 0 0,0-1 0 0 0,0 1 1 0 0,-1-1-1 0 0,1 1 0 0 0,0-1 1 0 0,-1 1-1 0 0,1 0 1 0 0,-1-1-1 0 0,1 1 0 0 0,-1 0 1 0 0,0 0-1 0 0,1 0 0 0 0,-1 0 1 0 0,0 0-1 0 0,0 1 0 0 0,0-1 1 0 0,0 1-1 0 0,0-1-275 0 0,-7 0 374 0 0,-1-1-1 0 0,1 2 0 0 0,-1 0 1 0 0,1 0-1 0 0,-1 0 0 0 0,1 1 1 0 0,-1 1-1 0 0,1 0 0 0 0,0 0 1 0 0,0 1-1 0 0,0 0 1 0 0,0 0-1 0 0,0 1 0 0 0,0 0 1 0 0,1 1-1 0 0,0 0 0 0 0,0 0 1 0 0,0 0-1 0 0,-5 6-373 0 0,-122 135 639 0 0,131-142-645 0 0,1-1 0 0 0,0 1 0 0 0,0 0 0 0 0,0 0 0 0 0,1 0 0 0 0,0 1 0 0 0,-1-1 0 0 0,1 1 0 0 0,1-1 0 0 0,-1 1 1 0 0,1 0-1 0 0,-1-1 0 0 0,2 1 0 0 0,-1 0 0 0 0,0 0 0 0 0,1 0 0 0 0,0 0 0 0 0,0 0 0 0 0,0-1 0 0 0,1 1 0 0 0,-1 0 1 0 0,1 0-1 0 0,1 0 0 0 0,-1-1 0 0 0,1 1 0 0 0,-1 0 0 0 0,1-1 0 0 0,0 1 0 0 0,1-1 0 0 0,-1 0 0 0 0,1 0 0 0 0,0 0 0 0 0,0 0 1 0 0,0 0-1 0 0,1-1 0 0 0,-1 1 0 0 0,1-1 6 0 0,11 4 151 0 0,0 0 0 0 0,1-2 0 0 0,0 0 0 0 0,0 0 0 0 0,0-1 0 0 0,0-1 1 0 0,1-1-1 0 0,-1 0 0 0 0,1-2 0 0 0,-1 1 0 0 0,1-2 0 0 0,0 0 0 0 0,-1-1 0 0 0,0-1 0 0 0,1-1 1 0 0,-1 0-1 0 0,0-1 0 0 0,-1 0 0 0 0,1-1 0 0 0,-1-1 0 0 0,0-1 0 0 0,-1 0 0 0 0,11-9-151 0 0,33-17 309 0 0,-3-4 0 0 0,-1-1 1 0 0,-1-3-1 0 0,-3-2 0 0 0,-2-3 0 0 0,-2-1 0 0 0,-1-2 0 0 0,-3-3 0 0 0,12-23-309 0 0,-44 64-25 0 0,-1-1-1 0 0,-1 0 1 0 0,0-1-1 0 0,-1 0 1 0 0,-1 0-1 0 0,0-1 1 0 0,-1 1-1 0 0,0-1 1 0 0,-1-1-1 0 0,-1 1 1 0 0,0 0-1 0 0,-1-1 1 0 0,-1 1 0 0 0,0-1-1 0 0,-1 0 1 0 0,-1 1-1 0 0,-1-1 1 0 0,0 1-1 0 0,-1-1 1 0 0,-2-7 25 0 0,1 16-17 0 0,0 1 1 0 0,1 0-1 0 0,-2 0 0 0 0,1 1 1 0 0,-1-1-1 0 0,0 1 1 0 0,0 0-1 0 0,0 0 0 0 0,-1 1 1 0 0,0-1-1 0 0,0 1 1 0 0,0 1-1 0 0,0-1 0 0 0,0 1 1 0 0,-1 0-1 0 0,0 0 1 0 0,1 1-1 0 0,-1 0 0 0 0,0 0 1 0 0,0 1-1 0 0,0-1 0 0 0,0 2 1 0 0,-1-1-1 0 0,1 1 1 0 0,0 0-1 0 0,-5 1 17 0 0,-4 0 3 0 0,-1 1-1 0 0,1 1 1 0 0,0 1 0 0 0,-1 0-1 0 0,2 1 1 0 0,-1 0-1 0 0,0 2 1 0 0,1-1 0 0 0,0 2-1 0 0,1 0 1 0 0,-1 2-3 0 0,-2 1 6 0 0,1 0-1 0 0,0 1 1 0 0,1 1 0 0 0,1 1 0 0 0,0 0-1 0 0,0 1 1 0 0,2 0 0 0 0,0 1-1 0 0,0 0 1 0 0,2 1 0 0 0,0 0 0 0 0,1 1-1 0 0,1 0 1 0 0,0 0 0 0 0,2 1-1 0 0,0 0 1 0 0,1 0 0 0 0,1 1 0 0 0,1-1-1 0 0,0 1 1 0 0,1 13-6 0 0,2-20 24 0 0,0 1 0 0 0,1-1-1 0 0,1 1 1 0 0,0-1 0 0 0,1 0 0 0 0,0 1-1 0 0,1-1 1 0 0,1-1 0 0 0,0 1 0 0 0,0-1-1 0 0,1 1 1 0 0,1-2 0 0 0,0 1 0 0 0,1-1 0 0 0,0 0-1 0 0,1 0 1 0 0,5 4-24 0 0,18 12 82 0 0,1-2 1 0 0,1-2-1 0 0,1-1 1 0 0,1-1-1 0 0,1-2 0 0 0,0-2 1 0 0,1-1-1 0 0,1-2 0 0 0,1-2 1 0 0,0-2-1 0 0,0-1 1 0 0,1-2-1 0 0,11-1-82 0 0,92 18-636 0 0,-61-10-3641 0 0,-65-11-3545 0 0,-6 1-4634 0 0</inkml:trace>
  <inkml:trace contextRef="#ctx0" brushRef="#br0" timeOffset="15986.847">0 1374 2977 0 0,'0'0'1759'0'0,"0"0"-826"0"0,0 0-533 0 0,0 0-117 0 0,0 0 80 0 0,0 0 193 0 0,0 0 255 0 0,0 0 228 0 0,0 0 137 0 0,0 0 36 0 0,0 0-72 0 0,0 0-139 0 0,0 0-140 0 0,28-13-81 0 0,91-39-54 0 0,-32 30 535 0 0,151 6 1285 0 0,-165 16-2105 0 0,384-14 1161 0 0,-168-12-1090 0 0,364-15 289 0 0,254 12 195 0 0,-413 10-797 0 0,-86 12-67 0 0,864 11-102 0 0,-800 33-20 0 0,-74-19 39 0 0,187-25-150 0 0,283-19 6 0 0,254 33 27 0 0,-369 12 69 0 0,-555-19 3 0 0,480-12 26 0 0,45-46 82 0 0,72-9 45 0 0,-443 60 123 0 0,-288 3 176 0 0,-37 1-333 0 0,-27 3-107 0 0,0 0 8 0 0,0 0 4 0 0,0 0-7 0 0,0 0 10 0 0,0 0 9 0 0,0 0 9 0 0,0 0 14 0 0,0 0 10 0 0,0 0 10 0 0,0 0-8 0 0,0 0-3 0 0,0 0-4 0 0,0 0-15 0 0,0 0-1 0 0,0 0-13 0 0,0 0-21 0 0,0 0-8 0 0,0 0-6 0 0,0 0-18 0 0,0 0-7 0 0,-21 0-1473 0 0,5-2 117 0 0,7 1-949 0 0,0 0-4258 0 0,5 1-4697 0 0</inkml:trace>
  <inkml:trace contextRef="#ctx0" brushRef="#br0" timeOffset="16568.633">12380 424 4881 0 0,'0'0'944'0'0,"0"0"-272"0"0,0 0 82 0 0,0 0 474 0 0,0 0 538 0 0,0 0 240 0 0,0 0-174 0 0,0 0-481 0 0,0 0-536 0 0,0 0-343 0 0,0 0-105 0 0,0 0-26 0 0,0 0 3 0 0,-11 8 4 0 0,-79 43 928 0 0,78-43-511 0 0,20-7-101 0 0,22-9 39 0 0,22-18 25 0 0,-79 30 1994 0 0,-9 17-2282 0 0,36-21-458 0 0,6 7-502 0 0,4 2-1670 0 0,-5-6-5455 0 0,-4-3-3712 0 0</inkml:trace>
  <inkml:trace contextRef="#ctx0" brushRef="#br0" timeOffset="17160.333">12388 678 1272 0 0,'0'0'1441'0'0,"0"0"-9"0"0,0 0 259 0 0,0 0 293 0 0,0 0 179 0 0,0 0-51 0 0,0 0-248 0 0,0 0-346 0 0,0 0-346 0 0,0 0-221 0 0,0 0-130 0 0,0 0-87 0 0,0 0-67 0 0,0 11 729 0 0,-49 18 192 0 0,102-43-540 0 0,-98 25-65 0 0,-15 12-393 0 0,79-20-641 0 0,-54 12-144 0 0,-31 10-1344 0 0,73-24-6804 0 0,-3-1-2635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4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236 564 0 0 0,'0'0'1744'0'0,"0"0"161"0"0,0 0 161 0 0,0 0 14 0 0,0 0-108 0 0,0 0-139 0 0,0 0-238 0 0,0 0-262 0 0,0 0-191 0 0,0 0-194 0 0,-6 1-121 0 0,-19 4-85 0 0,19 3 2651 0 0,6 7-3166 0 0,0-15-19 0 0,19 214 1834 0 0,5 127-1503 0 0,-21-275 964 0 0,10-271-1166 0 0,-6 172-318 0 0,0-10-29 0 0,3 0 1 0 0,1 1-1 0 0,2 0 1 0 0,2 1-1 0 0,5-6 10 0 0,-12 32-1 0 0,-2 0-2 0 0,1-1-1 0 0,0 2 1 0 0,1-1 0 0 0,1 1-1 0 0,0 0 1 0 0,1 1-1 0 0,1 0 1 0 0,0 1 0 0 0,1 0-1 0 0,0 0 1 0 0,0 2 0 0 0,9-6 3 0 0,-19 14-3 0 0,1-1 0 0 0,-1 1 0 0 0,1 0 0 0 0,0 0 1 0 0,0 1-1 0 0,0-1 0 0 0,0 1 0 0 0,0-1 0 0 0,0 1 0 0 0,0 0 1 0 0,0 0-1 0 0,0 0 0 0 0,1 0 0 0 0,-1 1 0 0 0,0 0 0 0 0,1-1 1 0 0,-1 1-1 0 0,0 0 0 0 0,1 0 0 0 0,-1 1 0 0 0,0-1 1 0 0,0 1-1 0 0,1 0 0 0 0,-1 0 0 0 0,0 0 0 0 0,0 0 0 0 0,0 0 1 0 0,0 1-1 0 0,0-1 0 0 0,0 1 0 0 0,0 0 0 0 0,-1 0 0 0 0,1 0 1 0 0,0 0-1 0 0,-1 0 0 0 0,0 1 0 0 0,0-1 0 0 0,1 1 1 0 0,-1-1-1 0 0,-1 1 0 0 0,1 0 0 0 0,0 0 0 0 0,0 2 3 0 0,3 10 50 0 0,0 0 0 0 0,-2 1 0 0 0,0-1-1 0 0,0 1 1 0 0,-2-1 0 0 0,0 1 0 0 0,-1 0 0 0 0,0-1-1 0 0,-3 17-49 0 0,1-16-827 0 0,1-19-7126 0 0,1 2-2637 0 0</inkml:trace>
  <inkml:trace contextRef="#ctx0" brushRef="#br0" timeOffset="6490.356">0 287 0 0 0,'0'0'471'0'0,"0"0"774"0"0,0 0 380 0 0,0 0 88 0 0,0 0-179 0 0,0 0-343 0 0,0 0-365 0 0,0 0-304 0 0,0 0-160 0 0,0 0-29 0 0,0 0 26 0 0,0 0 56 0 0,34-7 6442 0 0,71 7-3351 0 0,98 0-2326 0 0,-81-2-934 0 0,3 0 730 0 0,-124 2-980 0 0,-1 0 1 0 0,0 0 17 0 0,0 0-13 0 0,0 0 12 0 0,0 0 10 0 0,0 0 9 0 0,0 0 27 0 0,0 0-7 0 0,0 0 18 0 0,0 0 0 0 0,0 0 10 0 0,0 0 12 0 0,0 0-2 0 0,0 0-2 0 0,0 0-20 0 0,0 0 19 0 0,0 0 23 0 0,0 0 15 0 0,0 0 24 0 0,0 0-10 0 0,0 0-10 0 0,0 0-6 0 0,0 0-24 0 0,-13-22 111 0 0,-35-56 62 0 0,-11-6 329 0 0,19 48-316 0 0,-3 3-116 0 0,23 11 17 0 0,20 21-177 0 0,0 1-20 0 0,0 0 15 0 0,0 0-6 0 0,0 0 28 0 0,0 0 13 0 0,0 0-20 0 0,0 0 1 0 0,-1 0-26 0 0,0 0 1 0 0,1 0-8 0 0,0 0-5 0 0,0 0-4 0 0,-2 0-5 0 0,2 0-10 0 0,0 0-9 0 0,0 0-24 0 0,0 0-28 0 0,0 0-38 0 0,0 0-74 0 0,0 0-102 0 0,0 0-141 0 0,0 0-165 0 0,0 0-171 0 0,0 0-159 0 0,8 0-3730 0 0,-5 0-1426 0 0,1 0-5464 0 0</inkml:trace>
  <inkml:trace contextRef="#ctx0" brushRef="#br0" timeOffset="7254.416">801 114 0 0 0,'0'0'549'0'0,"0"0"861"0"0,0 0 356 0 0,0 0 13 0 0,0 0-41 0 0,0 0-45 0 0,0 0-158 0 0,0 0-124 0 0,0 0-81 0 0,0 0-126 0 0,0 0-129 0 0,0 0-147 0 0,21-8 3053 0 0,73-13-2373 0 0,19 22-926 0 0,-111 1-652 0 0,-1 1-1 0 0,1-1 1 0 0,-1 1-1 0 0,0-1 1 0 0,0 1 0 0 0,0 0-1 0 0,0 0 1 0 0,0 0 0 0 0,0-1-1 0 0,-1 1 1 0 0,1 0 0 0 0,-1 0-1 0 0,0 0 1 0 0,0 0 0 0 0,0 0-1 0 0,0 0 1 0 0,-1 0 0 0 0,1 0-1 0 0,-1 0 1 0 0,0 0 0 0 0,1-1-1 0 0,-1 1 1 0 0,-1 0 0 0 0,1 0-1 0 0,0-1 1 0 0,-1 1 0 0 0,1-1-1 0 0,-1 1 1 0 0,0-1 0 0 0,0 0-1 0 0,0 0 1 0 0,0 0-1 0 0,-1 2-29 0 0,1-1 10 0 0,-123 155 637 0 0,125-157-631 0 0,0 0 0 0 0,-1 1 0 0 0,1-1-1 0 0,0 0 1 0 0,0 0 0 0 0,-1 1 0 0 0,1-1 0 0 0,0 0 0 0 0,0 0 0 0 0,0 1 0 0 0,1-1 0 0 0,-1 0 0 0 0,0 0-1 0 0,0 1 1 0 0,1-1 0 0 0,-1 0 0 0 0,1 0 0 0 0,-1 0 0 0 0,1 0 0 0 0,-1 1 0 0 0,1-1 0 0 0,0 0 0 0 0,-1 0-1 0 0,1 0 1 0 0,0 0 0 0 0,0-1 0 0 0,0 1 0 0 0,0 0 0 0 0,0 0 0 0 0,0 0 0 0 0,0-1 0 0 0,0 1 0 0 0,0 0-1 0 0,0-1 1 0 0,0 1 0 0 0,1-1 0 0 0,-1 1 0 0 0,0-1 0 0 0,0 0 0 0 0,0 0 0 0 0,1 1 0 0 0,-1-1-16 0 0,1 1 47 0 0,9 2 98 0 0,0 0 1 0 0,0 0 0 0 0,0-1 0 0 0,1-1-1 0 0,-1 1 1 0 0,1-2 0 0 0,-1 0 0 0 0,0 0-1 0 0,10-2-145 0 0,16 1 286 0 0,27-10 220 0 0,-63 11-484 0 0,-1 0-2 0 0,0 0 6 0 0,0 0-17 0 0,0 0-20 0 0,0 0-27 0 0,0 0-41 0 0,0 0-94 0 0,0 0-122 0 0,-3-3-2673 0 0,1 2-7675 0 0,1 1-1457 0 0</inkml:trace>
  <inkml:trace contextRef="#ctx0" brushRef="#br0" timeOffset="8738.154">1285 740 0 0 0,'0'0'842'0'0,"0"0"671"0"0,0 0 296 0 0,0 0 127 0 0,0 0-32 0 0,0 0-199 0 0,0 0-270 0 0,0 0-286 0 0,0 0-218 0 0,0 0-121 0 0,0 0-60 0 0,0 0-23 0 0,0 0-27 0 0,7 5 6255 0 0,-1-2-5294 0 0,230-17-10 0 0,-199 12-2053 0 0,-53-1-2891 0 0,9 3-492 0 0,1 0-2569 0 0,2 0-4890 0 0</inkml:trace>
  <inkml:trace contextRef="#ctx0" brushRef="#br0" timeOffset="9119.195">1221 880 5937 0 0,'0'0'2282'0'0,"0"0"-691"0"0,0 0-257 0 0,0 0-3 0 0,0 0-18 0 0,0 0-139 0 0,0 0-262 0 0,0 0-221 0 0,0 0-60 0 0,0 0 42 0 0,0 0 82 0 0,0 0 22 0 0,0 0-47 0 0,10 3-61 0 0,89 9 1540 0 0,86-30 541 0 0,-150 14-3289 0 0,-36 3-1476 0 0,-10-5-8987 0 0,9 6-89 0 0</inkml:trace>
  <inkml:trace contextRef="#ctx0" brushRef="#br0" timeOffset="9419.57">1138 1153 9890 0 0,'0'0'1970'0'0,"0"0"-703"0"0,0 0-303 0 0,0 0 18 0 0,0 0 106 0 0,0 0 48 0 0,0 0-118 0 0,0 0-144 0 0,0 0-91 0 0,0 0-55 0 0,0 0-41 0 0,0 0-19 0 0,19 4-25 0 0,61 13-24 0 0,38-17 1407 0 0,51-33-1142 0 0,-149 25-2054 0 0,-14 1-5379 0 0,-6 4-5038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3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 3513 0 0,'0'0'2846'0'0,"0"0"-1314"0"0,0 0-369 0 0,0 0 193 0 0,0 0 210 0 0,0 0 12 0 0,0 0-269 0 0,0 0-409 0 0,0 0-322 0 0,0 0-131 0 0,0 0 65 0 0,0 0 137 0 0,0 0 139 0 0,5 1 67 0 0,90 3 2889 0 0,52-15-2259 0 0,-60 3-1181 0 0,63 7 1617 0 0,-186-29-1600 0 0,-95-72-150 0 0,118 93-920 0 0,24 7-7219 0 0,-5 5-635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0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0,'0'0'575'0'0,"0"0"596"0"0,0 0 397 0 0,2 0 7774 0 0,1-1-4665 0 0,21-6-3557 0 0,89-54 995 0 0,-45 13-841 0 0,-61 81-479 0 0,55 220-94 0 0,-55-200-626 0 0,3 0 0 0 0,2-1-1 0 0,18 48-74 0 0,-5-49 158 0 0,-19-55 2049 0 0,2-20-2238 0 0,-5 15 215 0 0,70-126 195 0 0,74-126-6 0 0,-93 158-198 0 0,-50 93-401 0 0,-7 8-3090 0 0,0-1-4831 0 0,1 2-3314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52 10538 0 0,'0'0'2587'0'0,"0"0"-1041"0"0,0 0-472 0 0,0 0-2 0 0,0 0 20 0 0,0 0-97 0 0,0 0-235 0 0,0 0-244 0 0,0 0-142 0 0,0 0-29 0 0,0 0 19 0 0,0 0-20 0 0,0 13-32 0 0,-5 114 633 0 0,-28 147-383 0 0,22-177-528 0 0,7-79 48 0 0,4-17-12 0 0,0-1 27 0 0,0 0 10 0 0,0 0 11 0 0,0 0 10 0 0,0 0 5 0 0,0 0-9 0 0,0 0 8 0 0,0 0 22 0 0,0 0 9 0 0,0 0 12 0 0,0 0-1 0 0,0 0-23 0 0,0-15 401 0 0,2-6-468 0 0,1 0 1 0 0,1 0-1 0 0,1 0 0 0 0,1 1 1 0 0,0 0-1 0 0,2 0 0 0 0,8-16-84 0 0,2-8 89 0 0,-6 10-65 0 0,2 0 0 0 0,1 1 1 0 0,2 1-1 0 0,1 1 0 0 0,1 0 0 0 0,2 2 0 0 0,1 0 0 0 0,4-2-24 0 0,-21 26 3 0 0,-1 0-6 0 0,0 0 1 0 0,1 0-1 0 0,-1 1 0 0 0,1 0 0 0 0,0 0 1 0 0,0 0-1 0 0,1 0 0 0 0,-1 1 0 0 0,1 0 0 0 0,0 0 1 0 0,0 0-1 0 0,0 1 0 0 0,0 0 0 0 0,4-1 3 0 0,4 44 122 0 0,11 102 194 0 0,-14-118-208 0 0,-9-24-2983 0 0,-6-10-738 0 0,1 3-4680 0 0,1 3-3496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4569 0 0,'0'0'3757'0'0,"0"0"-1273"0"0,0 0-459 0 0,0 0-23 0 0,0 0-102 0 0,0 0-286 0 0,0 0-402 0 0,0 0-413 0 0,0 0-299 0 0,0 0-152 0 0,0 0-57 0 0,0 0 35 0 0,0 0 80 0 0,4-2 67 0 0,175-36 2691 0 0,30 30-2467 0 0,-209 9-681 0 0,0 1 11 0 0,0-1 14 0 0,0-1 0 0 0,0 0 27 0 0,0 0 15 0 0,0 0-8 0 0,0 0-3 0 0,0 0 0 0 0,0 0 0 0 0,0 0 9 0 0,0 0 34 0 0,-15-7 318 0 0,-70-52-2 0 0,28-14-283 0 0,49 57-542 0 0,-7-19 258 0 0,18 15-8199 0 0,1 16-3796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5761 0 0,'0'0'2286'0'0,"0"0"-495"0"0,0 0-247 0 0,0 0 22 0 0,0 0 26 0 0,0 0-143 0 0,0 0-346 0 0,0 0-405 0 0,0 0-317 0 0,0 0-197 0 0,0 0-55 0 0,0 0 74 0 0,0 0 111 0 0,2 5 108 0 0,8 28 29 0 0,-1 0 1 0 0,-2 1 0 0 0,-1 0-1 0 0,-2 0 1 0 0,-1 0 0 0 0,-2 9-452 0 0,-1-32 38 0 0,2 9 13 0 0,-2 0-1 0 0,0 0 0 0 0,-1-1 0 0 0,-1 1 0 0 0,-1-1 1 0 0,0 1-1 0 0,-2-1 0 0 0,0 0 0 0 0,-1 0 0 0 0,-1-1 1 0 0,-8 15-51 0 0,7-14 68 0 0,8-19-32 0 0,0 0 34 0 0,0 0 44 0 0,0 0 64 0 0,0 0 30 0 0,0-12 951 0 0,16-102-461 0 0,-2 66-607 0 0,2 0 1 0 0,2 1-1 0 0,2 2 1 0 0,2 0-1 0 0,2 1 1 0 0,1 1-1 0 0,3 1 1 0 0,1 2-1 0 0,3 0 1 0 0,33-32-92 0 0,-59 66 8 0 0,0-1 1 0 0,0 1 0 0 0,0 0 0 0 0,1 1-1 0 0,0 0 1 0 0,0 0 0 0 0,1 0 0 0 0,-1 1-1 0 0,1 0 1 0 0,0 1 0 0 0,0 0 0 0 0,0 0-1 0 0,0 0 1 0 0,1 1 0 0 0,-1 0 0 0 0,3 1-9 0 0,-8 2 11 0 0,0 2 0 0 0,0-1 1 0 0,0 0-1 0 0,0 1 0 0 0,-1-1 0 0 0,1 1 1 0 0,-1 0-1 0 0,0-1 0 0 0,0 1 1 0 0,0 0-1 0 0,0 0 0 0 0,0 1 1 0 0,-1-1-1 0 0,0 0 0 0 0,1 1 1 0 0,-1-1-1 0 0,0 1 0 0 0,-1-1 1 0 0,1 1-1 0 0,-1-1 0 0 0,1 1 0 0 0,-1-1 1 0 0,0 1-1 0 0,0 0 0 0 0,-1-1 1 0 0,1 1-1 0 0,-1 1-11 0 0,-10 119 333 0 0,11-83-503 0 0,0-40 56 0 0,0-1-68 0 0,0 0-74 0 0,0 0-74 0 0,0 0-81 0 0,0 0-106 0 0,0 0-162 0 0,4-22-7223 0 0,-3 18 1887 0 0,-1-4-4357 0 0</inkml:trace>
  <inkml:trace contextRef="#ctx0" brushRef="#br0" timeOffset="1122.38">699 262 5057 0 0,'0'0'2877'0'0,"0"0"-1218"0"0,0 0-446 0 0,0 0 157 0 0,0 0 154 0 0,0 0-49 0 0,0 0-280 0 0,0 0-369 0 0,0 0-310 0 0,0 0-137 0 0,0 0-18 0 0,0 0 50 0 0,0 0 90 0 0,-1 3 53 0 0,-24 52 1933 0 0,103-131-16 0 0,-91 87-776 0 0,13-7-5150 0 0,5-5-3173 0 0,-4 1 2932 0 0,1 0-8376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0,'0'0'332'0'0,"0"0"212"0"0,0 0 79 0 0,0 0 61 0 0,0 0 82 0 0,0 0 66 0 0,0 0 28 0 0,0 0 4 0 0,0 0 15 0 0,0 0 76 0 0,1 2 7412 0 0,3 3-4034 0 0,20 24-2537 0 0,-15-25-1593 0 0,0-1 0 0 0,0 1 0 0 0,0-1 0 0 0,0-1 0 0 0,0 0-1 0 0,1 0 1 0 0,-1-1 0 0 0,1 0 0 0 0,-1-1 0 0 0,1 0 0 0 0,0 0-1 0 0,5-2-202 0 0,13 1 299 0 0,195-13 854 0 0,-189 14-1050 0 0,-34 0-87 0 0,0 0 12 0 0,0 0-1 0 0,-9-5-2373 0 0,-1-2-1880 0 0,0 4-5402 0 0,6 3-67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1952 0 0,'0'0'2178'0'0,"0"0"-29"0"0,0 0-30 0 0,0 0-83 0 0,0 0-193 0 0,0 0-305 0 0,0 0-356 0 0,0 0-350 0 0,0 0-232 0 0,0 0-81 0 0,0 0 62 0 0,0 0 78 0 0,0 0 45 0 0,6 2-6 0 0,92 26 3230 0 0,106-14-2399 0 0,-153-26-2714 0 0,-32 1-5864 0 0,-12 4-4603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2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65 336 288 0 0,'0'0'2475'0'0,"0"0"-705"0"0,0 0-192 0 0,0 0 110 0 0,0 0 27 0 0,0 0-132 0 0,0 0-260 0 0,0 0-364 0 0,0 0-248 0 0,0 0-123 0 0,0 0-64 0 0,0 0 16 0 0,0 0 12 0 0,-3 12-26 0 0,-12 93 743 0 0,-23 255 802 0 0,29-311-25 0 0,11-87-1814 0 0,1 0 0 0 0,1 0-1 0 0,2 0 1 0 0,2 1 0 0 0,12-32-232 0 0,9-17 100 0 0,5 1 0 0 0,3 2 0 0 0,34-52-100 0 0,-9 43 132 0 0,-61 91-131 0 0,1 1 1 0 0,-1 0-1 0 0,0 0 0 0 0,0 0 1 0 0,0 0-1 0 0,1 1 0 0 0,-1-1 1 0 0,0 0-1 0 0,0 0 0 0 0,0 1 1 0 0,0-1-1 0 0,1 1 0 0 0,-1-1 1 0 0,0 1-1 0 0,0-1 0 0 0,0 1 1 0 0,0 0-1 0 0,0-1 0 0 0,0 1 1 0 0,0 0-1 0 0,0 0 0 0 0,-1 0 1 0 0,1 0-1 0 0,0 0 0 0 0,0 0 1 0 0,-1 0-1 0 0,1 0 0 0 0,-1 0 1 0 0,1 0-1 0 0,-1 0 0 0 0,1 0 1 0 0,-1 0-1 0 0,0 1 0 0 0,1-1 1 0 0,-1 0-1 0 0,0 0 0 0 0,0 0 1 0 0,0 1-1 0 0,0-1 0 0 0,0 0 1 0 0,0 0-1 0 0,0 0 0 0 0,0 1-1 0 0,18 140 71 0 0,3-95-1623 0 0,-9-32-4832 0 0,-8-14-4892 0 0</inkml:trace>
  <inkml:trace contextRef="#ctx0" brushRef="#br0" timeOffset="728.918">326 726 4257 0 0,'0'0'2971'0'0,"0"0"-1006"0"0,0 0-462 0 0,0 0-58 0 0,0 0-114 0 0,0 0-217 0 0,0 0-309 0 0,0 0-243 0 0,0 0-85 0 0,0 0 14 0 0,0 0 49 0 0,0 0-25 0 0,0 0-66 0 0,3 12-63 0 0,11 92 570 0 0,3-37-391 0 0,-17-66-536 0 0,0 0-1 0 0,0 1 0 0 0,0-1 0 0 0,1 0 1 0 0,-1 0-1 0 0,1 0 0 0 0,-1 0 1 0 0,1 0-1 0 0,-1 0 0 0 0,1-1 0 0 0,-1 1 1 0 0,1 0-1 0 0,0 0 0 0 0,-1 0 1 0 0,1 0-1 0 0,0-1 0 0 0,0 1 0 0 0,0 0 1 0 0,0-1-1 0 0,-1 1 0 0 0,1-1 1 0 0,0 1-1 0 0,0-1 0 0 0,0 1 0 0 0,0-1 1 0 0,0 0-1 0 0,0 1 0 0 0,1-1 0 0 0,-1 0 1 0 0,0 0-1 0 0,0 0 0 0 0,0 0 1 0 0,0 0-1 0 0,0 0 0 0 0,0 0 0 0 0,0 0 1 0 0,0 0-1 0 0,0 0 0 0 0,0-1 1 0 0,0 1-1 0 0,0 0 0 0 0,0-1 0 0 0,0 1 1 0 0,0-1-1 0 0,0 1 0 0 0,1-1-28 0 0,37-30 1313 0 0,71-124-503 0 0,-85 133-1005 0 0,-17 97 221 0 0,-3 1 0 0 0,-3-1 1 0 0,-5 17-27 0 0,2 17-26 0 0,-2-75-38 0 0,-1 0 0 0 0,-2-1 0 0 0,-1 1 0 0 0,-2-1-1 0 0,-1 0 1 0 0,-1-1 0 0 0,-4 3 64 0 0,14-31-2 0 0,0-1-1 0 0,-1 1 1 0 0,0-1-1 0 0,0 0 1 0 0,0 0 0 0 0,0 0-1 0 0,0 0 1 0 0,-1 0 0 0 0,1 0-1 0 0,-1-1 1 0 0,0 1 0 0 0,0-1-1 0 0,0 0 1 0 0,0 0-1 0 0,0 0 1 0 0,0 0 0 0 0,-1 0-1 0 0,1-1 1 0 0,-1 1 0 0 0,1-1-1 0 0,-1 0 1 0 0,1 0 0 0 0,-1-1-1 0 0,0 1 1 0 0,1-1-1 0 0,-1 1 1 0 0,0-1 0 0 0,0 0-1 0 0,1-1 1 0 0,-1 1 0 0 0,-2-1 2 0 0,1-2 4 0 0,1 0 0 0 0,0 0 0 0 0,1 0 0 0 0,-1 0 0 0 0,0-1 1 0 0,1 1-1 0 0,0-1 0 0 0,0 0 0 0 0,0 0 0 0 0,0 0 0 0 0,1-1 0 0 0,0 1 1 0 0,-1-1-1 0 0,2 1 0 0 0,-1-1 0 0 0,0 0 0 0 0,1 0 0 0 0,0 1 1 0 0,0-1-1 0 0,0 0 0 0 0,1 0 0 0 0,0 0 0 0 0,0 0 0 0 0,0 0 0 0 0,1 0 1 0 0,0-3-5 0 0,-1-14-3 0 0,2 1 0 0 0,0 0 1 0 0,1 0-1 0 0,2 0 0 0 0,0 0 1 0 0,1 0-1 0 0,0 1 0 0 0,2 0 1 0 0,1 1-1 0 0,0 0 0 0 0,2 0 1 0 0,0 1-1 0 0,2-2 3 0 0,17-21-125 0 0,-2 1-2697 0 0,-11 11-7903 0 0,-13 21 1232 0 0</inkml:trace>
  <inkml:trace contextRef="#ctx0" brushRef="#br0" timeOffset="1248.696">707 104 2729 0 0,'0'0'3515'0'0,"0"0"-1029"0"0,0 0-570 0 0,0 0-137 0 0,0 0-76 0 0,0 0-153 0 0,0 0-220 0 0,0 0-259 0 0,0 0-263 0 0,0 0-213 0 0,0 0-123 0 0,0 0-66 0 0,2-5-30 0 0,-1 2-295 0 0,1 0-1 0 0,0 0 0 0 0,-1 0 0 0 0,1 0 0 0 0,1 0 0 0 0,-1 1 0 0 0,0-1 0 0 0,1 1 0 0 0,-1-1 0 0 0,1 1 0 0 0,-1 0 0 0 0,1 0 1 0 0,0 0-1 0 0,0 1 0 0 0,0-1 0 0 0,0 1 0 0 0,0-1 0 0 0,1 1 0 0 0,-1 0-80 0 0,17-8 205 0 0,0 0 0 0 0,0 1 0 0 0,1 1 0 0 0,0 2 0 0 0,0 0 1 0 0,1 0-1 0 0,-1 2 0 0 0,1 1 0 0 0,19 1-205 0 0,-40 41 135 0 0,-84 59 122 0 0,73-90-242 0 0,-2 3 3 0 0,-1-1-1 0 0,1 1 0 0 0,1 1 1 0 0,0 0-1 0 0,1 1 1 0 0,1 0-1 0 0,0 1 1 0 0,0 1-18 0 0,8-15 1 0 0,1 0 0 0 0,0 0 0 0 0,-1 0 0 0 0,1 0-1 0 0,0 0 1 0 0,-1 0 0 0 0,1 0 0 0 0,0 0 0 0 0,0 0 0 0 0,0 0 0 0 0,0 1 0 0 0,0-1 0 0 0,0 0 0 0 0,1 0 0 0 0,-1 0 0 0 0,0 0 0 0 0,0 0 0 0 0,1 0 0 0 0,-1 0 0 0 0,1 0 0 0 0,-1 0 0 0 0,1 0 0 0 0,-1 0 0 0 0,1 0 0 0 0,-1 0 0 0 0,1 0 0 0 0,0-1 0 0 0,0 1 0 0 0,-1 0 0 0 0,1 0 0 0 0,0-1 0 0 0,0 1 0 0 0,0 0 0 0 0,0-1 0 0 0,0 1 0 0 0,0-1 0 0 0,0 1 0 0 0,0-1 0 0 0,0 0 0 0 0,0 1 0 0 0,0-1 0 0 0,0 0 0 0 0,0 0 0 0 0,1 0-1 0 0,56 5 267 0 0,-51-5-220 0 0,108-14 457 0 0,-108 13 381 0 0,-5 1-2880 0 0,1 0-9700 0 0,0 0-268 0 0</inkml:trace>
  <inkml:trace contextRef="#ctx0" brushRef="#br0" timeOffset="1579.223">1074 545 9866 0 0,'0'0'940'0'0,"0"0"-333"0"0,0 0 124 0 0,0 0 381 0 0,0 0 235 0 0,0 0 49 0 0,0 0-109 0 0,0 0-201 0 0,0 0-190 0 0,0 0-146 0 0,0 0-117 0 0,0 0-97 0 0,0 0-65 0 0,35 8-67 0 0,111 21-75 0 0,-26-21 301 0 0,-14-8-205 0 0,-84 0-5125 0 0,1 0-5071 0 0,-24 0 796 0 0</inkml:trace>
  <inkml:trace contextRef="#ctx0" brushRef="#br0" timeOffset="1851.713">1335 339 6193 0 0,'0'0'2904'0'0,"0"0"-1181"0"0,0 0-334 0 0,0 0 184 0 0,0 0 112 0 0,0 0-55 0 0,0 0-230 0 0,0 0-283 0 0,0 0-243 0 0,-3 32-204 0 0,-12 101-153 0 0,-17 45 421 0 0,1 16-1529 0 0,28-176-35 0 0,0 5-1208 0 0,2-9-7838 0 0,1-13-218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3561 0 0,'0'0'1567'0'0,"0"0"-426"0"0,0 0 97 0 0,0 0 481 0 0,0 0 357 0 0,0 0 28 0 0,0 0-289 0 0,0 0-432 0 0,0 0-374 0 0,0 0-239 0 0,0 0-141 0 0,0 0-97 0 0,0 0-73 0 0,7 0 617 0 0,13 508 1442 0 0,-23-416-2335 0 0,-21-144 1604 0 0,23 27-1771 0 0,1-1 1 0 0,2 1 0 0 0,0-1-1 0 0,2 1 1 0 0,1 0 0 0 0,1 0-1 0 0,1 1 1 0 0,1-1-1 0 0,1 1 1 0 0,12-21-17 0 0,-16 32 1 0 0,17-34 12 0 0,2 2 1 0 0,2 1 0 0 0,1 0 0 0 0,18-17-14 0 0,6-11-31 0 0,13-14 92 0 0,-63 171 4 0 0,1-72-77 0 0,1-1 0 0 0,1 1 0 0 0,0-1-1 0 0,0 0 1 0 0,1 0 0 0 0,1 0 0 0 0,0 0-1 0 0,1-1 1 0 0,0 0 0 0 0,0-1 0 0 0,1 0 0 0 0,2 2 11 0 0,-6-9 49 0 0,-3-3-4827 0 0,0 0-5118 0 0,-1-3-1212 0 0</inkml:trace>
  <inkml:trace contextRef="#ctx0" brushRef="#br0" timeOffset="424.662">472 675 8538 0 0,'0'0'2402'0'0,"0"0"-411"0"0,0 0-243 0 0,0 0-144 0 0,0 0-191 0 0,0 0-249 0 0,0 0-241 0 0,0 0-218 0 0,0 0-167 0 0,0 0-115 0 0,0 0-74 0 0,0 0-45 0 0,-12 19-39 0 0,-37 63-35 0 0,13-2 423 0 0,34-75-621 0 0,-3 10-21 0 0,0 0 1 0 0,-2 0-1 0 0,0-1 1 0 0,0 0 0 0 0,-2 0-1 0 0,1-1 1 0 0,-2 0-1 0 0,-4 4-11 0 0,13-16-176 0 0,1-1-1 0 0,-1 0 1 0 0,1 1-1 0 0,-1-1 1 0 0,0 0-1 0 0,1 0 1 0 0,-1 0-1 0 0,0 1 0 0 0,1-1 1 0 0,-1 0-1 0 0,0 0 1 0 0,1 0-1 0 0,-1 0 1 0 0,0 0-1 0 0,1 0 1 0 0,-1 0-1 0 0,0 0 1 0 0,1-1-1 0 0,-1 1 1 0 0,0 0-1 0 0,1 0 1 0 0,-1 0-1 0 0,1-1 0 0 0,-1 1 1 0 0,0 0-1 0 0,1-1 1 0 0,-1 1-1 0 0,1 0 1 0 0,-1-1-1 0 0,1 1 1 0 0,-1-1-1 0 0,1 1 1 0 0,0-1-1 0 0,-1 1 1 0 0,1-1-1 0 0,-1 1 0 0 0,1-1 1 0 0,0 0-1 0 0,-1 1 1 0 0,1-1-1 0 0,0 1 1 0 0,0-1-1 0 0,0 0 1 0 0,-1 1-1 0 0,1-1 1 0 0,0 0-1 0 0,0 1 1 0 0,0-1-1 0 0,0 0 0 0 0,0 1 1 0 0,0-1-1 0 0,0 0 1 0 0,0 1-1 0 0,1-1 1 0 0,-1 0-1 0 0,0 1 1 0 0,0-1 176 0 0,-3-24-10510 0 0,3 20 7708 0 0</inkml:trace>
  <inkml:trace contextRef="#ctx0" brushRef="#br0" timeOffset="693.083">284 627 0 0 0,'0'0'1654'0'0,"0"0"579"0"0,0 0 65 0 0,0 0-101 0 0,0 0-123 0 0,0 0-185 0 0,0 0-318 0 0,0 0-372 0 0,0 0-363 0 0,0 0-259 0 0,0 0-132 0 0,0 0-33 0 0,0 0 56 0 0,1 4 52 0 0,3 10-155 0 0,1 0 0 0 0,0 1 0 0 0,0-1 0 0 0,2-1 0 0 0,0 1 1 0 0,0-1-1 0 0,1-1 0 0 0,1 1 0 0 0,0-1 0 0 0,1-1 0 0 0,1 2-365 0 0,4 2 164 0 0,-1 0 1 0 0,0 1-1 0 0,-2 1 0 0 0,0 0 1 0 0,0 1-1 0 0,-2 0 1 0 0,0 2-165 0 0,-7-1 181 0 0,-2-11-3144 0 0,0-17-9004 0 0,-1 6 3176 0 0</inkml:trace>
  <inkml:trace contextRef="#ctx0" brushRef="#br0" timeOffset="1225.885">638 60 3009 0 0,'0'0'4143'0'0,"0"0"-1694"0"0,0 0-628 0 0,0 0-30 0 0,0 0-109 0 0,0 0-222 0 0,0 0-337 0 0,0 0-410 0 0,0 0-276 0 0,0 0-102 0 0,0 0 30 0 0,0 0 99 0 0,0 0 68 0 0,12-6 4 0 0,13-4-96 0 0,1 0-1 0 0,0 2 0 0 0,0 0 0 0 0,1 2 0 0 0,-1 1 1 0 0,28-1-440 0 0,-53 6 13 0 0,0 0 0 0 0,0 0 0 0 0,0 0 0 0 0,0 0 0 0 0,0 0 0 0 0,0 0 0 0 0,0 0 0 0 0,0 0 0 0 0,0 1 0 0 0,0-1 0 0 0,0 1 0 0 0,0-1 0 0 0,0 0 0 0 0,0 1 0 0 0,0-1 0 0 0,0 1 0 0 0,0 0 0 0 0,0-1 0 0 0,0 1 0 0 0,0 0 0 0 0,-1 0 0 0 0,1-1 0 0 0,0 1 0 0 0,-1 0 0 0 0,1 0 0 0 0,0 0 0 0 0,-1 0 0 0 0,1 0 0 0 0,-1 0 0 0 0,1 0 0 0 0,-1 0 0 0 0,0 0 1 0 0,1 0-1 0 0,-1 0 0 0 0,0 0 0 0 0,0 0 0 0 0,0 0 0 0 0,0 1 0 0 0,0-1 0 0 0,0 0 0 0 0,0 0 0 0 0,0 0 0 0 0,0 0 0 0 0,-1 0 0 0 0,1 0 0 0 0,0 0 0 0 0,-1 0-13 0 0,-1 9 71 0 0,0-1 0 0 0,0 1-1 0 0,-2-1 1 0 0,1 0 0 0 0,-1 0 0 0 0,0 0 0 0 0,-1 0 0 0 0,0-1 0 0 0,0 0 0 0 0,-1 0-1 0 0,0 0 1 0 0,0-1 0 0 0,-1 1-71 0 0,-12 17 119 0 0,-13 32 106 0 0,31-56-217 0 0,1 1 0 0 0,-1-1-1 0 0,1 1 1 0 0,-1-1-1 0 0,1 1 1 0 0,0-1-1 0 0,0 1 1 0 0,0 0-1 0 0,0-1 1 0 0,0 1 0 0 0,0-1-1 0 0,0 1 1 0 0,0 0-1 0 0,1-1 1 0 0,-1 1-1 0 0,0-1 1 0 0,1 1-1 0 0,0-1 1 0 0,-1 1 0 0 0,1-1-1 0 0,0 0 1 0 0,0 1-1 0 0,-1-1 1 0 0,1 0-1 0 0,0 1 1 0 0,0-1-1 0 0,1 0 1 0 0,-1 0 0 0 0,0 0-1 0 0,0 0 1 0 0,1 0-1 0 0,-1 0 1 0 0,0 0-1 0 0,1-1 1 0 0,-1 1-1 0 0,1 0 1 0 0,-1-1 0 0 0,1 1-1 0 0,-1-1-7 0 0,9 3 113 0 0,0 0-1 0 0,0 0 1 0 0,0-2-1 0 0,0 1 1 0 0,0-1-1 0 0,0 0 1 0 0,0-1-1 0 0,0-1 1 0 0,1 1-1 0 0,-1-1 1 0 0,0-1-1 0 0,0 0 1 0 0,0-1-1 0 0,5-1-112 0 0,-4-2 133 0 0,-2 1-2098 0 0,0 4-7393 0 0,-8 1-2526 0 0</inkml:trace>
  <inkml:trace contextRef="#ctx0" brushRef="#br0" timeOffset="1593.328">1059 494 11082 0 0,'0'0'1531'0'0,"0"0"-698"0"0,0 0-280 0 0,0 0 148 0 0,0 0 241 0 0,0 0 204 0 0,0 0 49 0 0,0 0-94 0 0,0 0-111 0 0,0 0-140 0 0,0 0-100 0 0,0 0-67 0 0,0 0-54 0 0,23 2-62 0 0,72 6-63 0 0,39-22 1247 0 0,-20-4-1544 0 0,-113 18-358 0 0,-1 0-74 0 0,0 0-87 0 0,0 0-99 0 0,0 0-150 0 0,0 0-217 0 0,0 0-348 0 0,-3 0-5635 0 0,-2 0-4456 0 0</inkml:trace>
  <inkml:trace contextRef="#ctx0" brushRef="#br0" timeOffset="1864.558">1271 229 8794 0 0,'0'0'1426'0'0,"0"0"-494"0"0,0 0-8 0 0,0 0 323 0 0,0 0 264 0 0,0 0 25 0 0,0 0-237 0 0,0 0-269 0 0,0 0-201 0 0,0 0-123 0 0,0 0-76 0 0,0 0-64 0 0,-2 34-54 0 0,-6 105-79 0 0,-17 48 748 0 0,7 5-2298 0 0,18-189 826 0 0,-1 2-2761 0 0,2-2-3552 0 0,0-2-4520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5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9 431 5449 0 0,'0'0'1649'0'0,"0"0"-635"0"0,0 0-93 0 0,0 0 199 0 0,0 0 208 0 0,0 0 52 0 0,0 0-209 0 0,0 0-253 0 0,0 0-217 0 0,0 0-139 0 0,0 0-62 0 0,0 0-53 0 0,-2 29-37 0 0,-5 90-52 0 0,11 31 402 0 0,1 111-780 0 0,26-467 2707 0 0,-8 94-1935 0 0,5 0-1 0 0,40-101-751 0 0,-63 197 22 0 0,2 0 1 0 0,0 0-1 0 0,1 1 0 0 0,0 0 0 0 0,2 0 0 0 0,-1 1 0 0 0,2 0 0 0 0,0 0 1 0 0,0 2-1 0 0,2-1 0 0 0,-1 1 0 0 0,1 1 0 0 0,13-8-22 0 0,-25 18 5 0 0,-1 0 0 0 0,1 1 0 0 0,0-1 0 0 0,-1 1 0 0 0,1-1 0 0 0,0 0 0 0 0,0 1 0 0 0,0-1 0 0 0,0 1 0 0 0,-1 0 0 0 0,1-1 0 0 0,0 1 0 0 0,0 0 0 0 0,0-1 0 0 0,0 1 0 0 0,0 0 0 0 0,0 0 0 0 0,0 0 0 0 0,0 0 0 0 0,0 0 0 0 0,0 0 0 0 0,0 0 0 0 0,0 0 0 0 0,0 0 0 0 0,0 1 0 0 0,-1-1 0 0 0,1 0 0 0 0,0 0 1 0 0,0 1-1 0 0,0-1 0 0 0,0 1 0 0 0,0-1 0 0 0,0 1 0 0 0,-1-1 0 0 0,1 1 0 0 0,0-1 0 0 0,-1 1 0 0 0,1 0 0 0 0,0 0 0 0 0,-1-1 0 0 0,1 1 0 0 0,-1 0 0 0 0,1 0 0 0 0,-1-1 0 0 0,1 1 0 0 0,-1 0 0 0 0,1 0 0 0 0,-1 0 0 0 0,0 0 0 0 0,0 0 0 0 0,1 0 0 0 0,-1 0-5 0 0,3 58 286 0 0,-4-46-261 0 0,-19 160-533 0 0,20-166-255 0 0,1 9-201 0 0,6-9-9170 0 0,-2-4-1215 0 0</inkml:trace>
  <inkml:trace contextRef="#ctx0" brushRef="#br0" timeOffset="493.692">331 747 6441 0 0,'0'0'1037'0'0,"0"0"-352"0"0,0 0 158 0 0,0 0 307 0 0,0 0 128 0 0,0 0 3 0 0,0 0-96 0 0,0 0-158 0 0,0 0-131 0 0,0 0-121 0 0,0 0-125 0 0,0 0-112 0 0,0 0-61 0 0,19-1-36 0 0,58-3-22 0 0,3 14 1551 0 0,-79-9-1909 0 0,0 0 1 0 0,0 1 0 0 0,-1-1 0 0 0,1 0 0 0 0,0 1-1 0 0,-1-1 1 0 0,1 1 0 0 0,-1-1 0 0 0,1 1 0 0 0,-1-1 0 0 0,0 1-1 0 0,0 0 1 0 0,0-1 0 0 0,0 1 0 0 0,0-1 0 0 0,0 1-1 0 0,0-1 1 0 0,0 1 0 0 0,-1 0 0 0 0,1-1 0 0 0,0 1 0 0 0,-1-1-1 0 0,1 1 1 0 0,-1-1 0 0 0,0 0 0 0 0,0 1 0 0 0,1-1 0 0 0,-2 1-62 0 0,-88 98 610 0 0,86-96-609 0 0,1 0-1 0 0,-1-1 0 0 0,1 1 1 0 0,-1 1-1 0 0,1-1 0 0 0,0 0 1 0 0,1 1-1 0 0,-1-1 0 0 0,1 1 1 0 0,0 0-1 0 0,0 0 0 0 0,1 0 1 0 0,-1 0-1 0 0,1 0 0 0 0,0 0 1 0 0,0 1-1 0 0,1-1 0 0 0,0 0 1 0 0,0 0-1 0 0,0 4 0 0 0,3-6 19 0 0,0 0-1 0 0,0 0 1 0 0,0 0 0 0 0,0 0-1 0 0,0-1 1 0 0,1 1 0 0 0,-1-1-1 0 0,1 0 1 0 0,0 0 0 0 0,0 0-1 0 0,0-1 1 0 0,0 1 0 0 0,0-1-1 0 0,0 0 1 0 0,0 0 0 0 0,0 0-1 0 0,0-1 1 0 0,1 1 0 0 0,-1-1 0 0 0,0 0-1 0 0,0 0 1 0 0,1-1 0 0 0,-1 1-1 0 0,1-1-18 0 0,-4 1 4 0 0,48-7 221 0 0,-43 5-792 0 0,16-13-1703 0 0,-18 8-1828 0 0,-2-3-3458 0 0,-2 7-2071 0 0</inkml:trace>
  <inkml:trace contextRef="#ctx0" brushRef="#br0" timeOffset="725.449">224 887 12291 0 0,'0'0'1447'0'0,"0"0"-531"0"0,0 0-24 0 0,0 0 182 0 0,0 0 59 0 0,0 0-66 0 0,0 0-169 0 0,0 0-188 0 0,0 0-186 0 0,0 0-163 0 0,0 0-128 0 0,32 3-108 0 0,100 5-89 0 0,-31-22-558 0 0,-58-1-1359 0 0,-29 8-1315 0 0,-2 0-3481 0 0,-5 3-2754 0 0</inkml:trace>
  <inkml:trace contextRef="#ctx0" brushRef="#br0" timeOffset="1269.95">655 85 120 0 0,'0'0'3425'0'0,"0"0"-1146"0"0,0 0-377 0 0,0 0-1 0 0,0 0 29 0 0,0 0-89 0 0,0 0-246 0 0,0 0-291 0 0,0 0-252 0 0,0 0-189 0 0,0 0-139 0 0,0 0-89 0 0,0 0-92 0 0,1-9-69 0 0,6-29-50 0 0,39 11 901 0 0,68 17-236 0 0,-112 11-1073 0 0,1 0-1 0 0,-1 0 1 0 0,1 1-1 0 0,-1-1 1 0 0,0 1-1 0 0,1 0 1 0 0,-1-1-1 0 0,0 1 1 0 0,0 0-1 0 0,0 1 1 0 0,-1-1-1 0 0,1 0 1 0 0,0 0-1 0 0,-1 1 1 0 0,1-1-1 0 0,-1 1 1 0 0,0-1-1 0 0,0 1 1 0 0,0-1-1 0 0,0 1 1 0 0,-1 0-1 0 0,1 0 1 0 0,-1-1-1 0 0,1 1 1 0 0,-1 0-1 0 0,0 0 1 0 0,0 0-1 0 0,0-1 1 0 0,0 1-1 0 0,-1 0 1 0 0,1 0-1 0 0,-1-1 1 0 0,0 1-1 0 0,0 0 1 0 0,0-1-1 0 0,0 1 1 0 0,0 0-1 0 0,0-1 1 0 0,-1 0-1 0 0,1 1 1 0 0,-1-1-1 0 0,0 0 0 0 0,1 0 1 0 0,-1 0-1 0 0,0 0 1 0 0,0 0-1 0 0,-1 0-15 0 0,-28 34 122 0 0,19-24-94 0 0,0 1-1 0 0,1 0 1 0 0,1 0 0 0 0,0 1 0 0 0,1 1 0 0 0,0 0 0 0 0,1 0 0 0 0,1 0 0 0 0,-1 3-28 0 0,8-15 18 0 0,0 1 1 0 0,0-1 0 0 0,0 0 0 0 0,0 0-1 0 0,0 0 1 0 0,1 1 0 0 0,-1-1 0 0 0,1 0-1 0 0,0 0 1 0 0,0 0 0 0 0,0 0 0 0 0,1 0-1 0 0,-1 0 1 0 0,1 0 0 0 0,-1-1 0 0 0,1 1-1 0 0,0 0 1 0 0,0-1 0 0 0,0 0 0 0 0,0 1-1 0 0,1-1 1 0 0,-1 0 0 0 0,0 0 0 0 0,1 0 0 0 0,0 0-1 0 0,-1-1 1 0 0,1 1 0 0 0,0-1 0 0 0,0 1-1 0 0,0-1 1 0 0,0 0 0 0 0,0 0 0 0 0,0 0-1 0 0,0-1 1 0 0,1 1 0 0 0,-1-1 0 0 0,0 0-1 0 0,0 0 1 0 0,0 0 0 0 0,0 0 0 0 0,1 0-1 0 0,-1-1 1 0 0,0 1 0 0 0,0-1 0 0 0,0 0-1 0 0,2-1-18 0 0,18 0 65 0 0,0-2 0 0 0,0 0 0 0 0,0-1 0 0 0,-1-2 0 0 0,0 0 0 0 0,0-2 0 0 0,0 0 0 0 0,-1-1 0 0 0,1-2-65 0 0,4 2-691 0 0,-5 1-4220 0 0,-12 5-6859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17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327 457 0 0 0,'0'0'1824'0'0,"0"0"-285"0"0,0 0-148 0 0,0 0 142 0 0,0 0 194 0 0,0 0 74 0 0,0 0-79 0 0,0 0-262 0 0,0 0-302 0 0,0 0-243 0 0,0 0-170 0 0,3-21-83 0 0,15-69-41 0 0,25 9 1049 0 0,-25 55-1261 0 0,0 0-1 0 0,2 1 1 0 0,1 0-1 0 0,1 2 1 0 0,1 1 0 0 0,1 0-1 0 0,1 2 1 0 0,22-13-409 0 0,11 17 169 0 0,-55 18-139 0 0,0 1-1 0 0,0 0 1 0 0,0 0 0 0 0,-1 1-1 0 0,1-1 1 0 0,-1 0 0 0 0,0 1-1 0 0,0 0 1 0 0,0-1-1 0 0,0 1 1 0 0,0 0 0 0 0,-1 0-1 0 0,0 0 1 0 0,0 0 0 0 0,0 0-1 0 0,0 0 1 0 0,-1 1 0 0 0,1 1-30 0 0,4 193 593 0 0,-12-118-505 0 0,-4 0-1 0 0,-4-1 1 0 0,-3 0-1 0 0,-4-1 1 0 0,-19 43-88 0 0,38-112 6 0 0,-80 206 75 0 0,133-298 81 0 0,166-274 65 0 0,-10 52-175 0 0,-174 259-76 0 0,-28 86-19 0 0,-2 80 163 0 0,-6 1 0 0 0,-8 39-120 0 0,10-47-97 0 0,2-114 65 0 0,29-24 22 0 0,150-225 126 0 0,52-53-98 0 0,-115 197-32 0 0,-114 120 113 0 0,-53 117 202 0 0,32-80-177 0 0,2 1-1 0 0,2 0 0 0 0,2 1 1 0 0,3 0-1 0 0,3 1 0 0 0,1 0 1 0 0,3 1-1 0 0,3 11-123 0 0,0-62-24 0 0,0 0 1 0 0,0 0-1 0 0,1-1 0 0 0,0 1 1 0 0,0 0-1 0 0,0 0 0 0 0,0-1 1 0 0,1 1-1 0 0,-1 0 0 0 0,1-1 1 0 0,1 1-1 0 0,-1-1 0 0 0,0 0 1 0 0,1 0-1 0 0,0 0 0 0 0,0 0 0 0 0,1 1 24 0 0,9-11-6818 0 0,-9 2 351 0 0,-2 3-4949 0 0</inkml:trace>
  <inkml:trace contextRef="#ctx0" brushRef="#br0" timeOffset="447.188">2048 550 5193 0 0,'0'0'3834'0'0,"0"0"-2321"0"0,0 0-613 0 0,0 0 247 0 0,0 0 300 0 0,0 0 116 0 0,0 0-152 0 0,0 0-279 0 0,0 0-245 0 0,0 0-194 0 0,0 0-127 0 0,0 0-92 0 0,0 0-60 0 0,-23-7-17 0 0,-74-15-41 0 0,95 21-337 0 0,1 0 1 0 0,-1 1-1 0 0,0-1 0 0 0,0 1 0 0 0,0 0 0 0 0,0-1 0 0 0,0 1 0 0 0,0 0 1 0 0,0 0-1 0 0,0 0 0 0 0,0 1 0 0 0,0-1 0 0 0,0 0 0 0 0,0 1 0 0 0,0-1 0 0 0,0 1 1 0 0,0 0-1 0 0,0-1 0 0 0,1 1 0 0 0,-1 0 0 0 0,0 0 0 0 0,0 1 0 0 0,1-1 0 0 0,-1 0 1 0 0,0 1-20 0 0,-4 3 95 0 0,-5 4-57 0 0,0-1-1 0 0,1 1 1 0 0,1 1 0 0 0,-1-1 0 0 0,1 2 0 0 0,1-1-1 0 0,0 1 1 0 0,1 1 0 0 0,0-1 0 0 0,0 1-1 0 0,1 1 1 0 0,1-1 0 0 0,0 1 0 0 0,1 0 0 0 0,0 0-1 0 0,1 0 1 0 0,1 0 0 0 0,0 1 0 0 0,0-1 0 0 0,1 1-1 0 0,1-1 1 0 0,1 1 0 0 0,0-1 0 0 0,1 8-38 0 0,-1-18 9 0 0,0 0-1 0 0,-1 1 1 0 0,1-1 0 0 0,1 0 0 0 0,-1 0 0 0 0,0 0 0 0 0,1-1 0 0 0,-1 1 0 0 0,1 0 0 0 0,0 0-1 0 0,0-1 1 0 0,0 1 0 0 0,0-1 0 0 0,0 0 0 0 0,1 1 0 0 0,-1-1 0 0 0,1 0 0 0 0,-1-1-1 0 0,1 1 1 0 0,0 0 0 0 0,0-1 0 0 0,0 1 0 0 0,0-1 0 0 0,0 0 0 0 0,0 0 0 0 0,0 0 0 0 0,0-1-1 0 0,0 1 1 0 0,0-1 0 0 0,1 1 0 0 0,-1-1 0 0 0,3 0-9 0 0,2-1 68 0 0,-1 1 0 0 0,0-1 1 0 0,1 0-1 0 0,-1-1 0 0 0,0 0 0 0 0,0 0 0 0 0,0-1 1 0 0,0 1-1 0 0,0-1 0 0 0,-1-1 0 0 0,1 1 0 0 0,-1-1 1 0 0,5-4-69 0 0,14-16 161 0 0,-2-1 1 0 0,-1-1-1 0 0,0 0 1 0 0,-2-2-1 0 0,-2 0 1 0 0,15-28-162 0 0,-1 2 143 0 0,1 0 41 0 0,-35 125-419 0 0,0-51-634 0 0,1 61-154 0 0,11-59-4048 0 0,11-10-5160 0 0,-17-11 1785 0 0</inkml:trace>
  <inkml:trace contextRef="#ctx0" brushRef="#br0" timeOffset="1028.63">2563 557 1360 0 0,'0'0'3052'0'0,"0"0"-465"0"0,0 0-85 0 0,0 0 1 0 0,0 0-244 0 0,0 0-419 0 0,0 0-545 0 0,0 0-445 0 0,0 0-251 0 0,0 0-169 0 0,0 0-95 0 0,0 0-57 0 0,-17 12-56 0 0,-57 38-31 0 0,64-43-142 0 0,1 0 0 0 0,-1 1-1 0 0,1 0 1 0 0,1 1 0 0 0,0 0 0 0 0,0 0-1 0 0,1 0 1 0 0,0 1 0 0 0,-1 3-49 0 0,-4 5 53 0 0,7-10-42 0 0,0 0 0 0 0,0 0 0 0 0,1 0 0 0 0,0 1-1 0 0,0-1 1 0 0,1 1 0 0 0,0 0 0 0 0,1 0 0 0 0,0 0 0 0 0,0 0 0 0 0,1 1 0 0 0,1-1-1 0 0,-1 2-10 0 0,3-8 23 0 0,-1 1 0 0 0,1-1 0 0 0,0 0 0 0 0,0 0 0 0 0,1 0 0 0 0,-1 0 0 0 0,1-1 0 0 0,-1 1 0 0 0,1-1 0 0 0,0 1 0 0 0,0-1 0 0 0,0 0-1 0 0,0 0 1 0 0,0-1 0 0 0,0 1 0 0 0,1 0 0 0 0,-1-1 0 0 0,1 0 0 0 0,-1 0 0 0 0,1 0 0 0 0,-1 0 0 0 0,1 0 0 0 0,-1-1 0 0 0,1 0 0 0 0,0 0-1 0 0,-1 0 1 0 0,1 0 0 0 0,0 0 0 0 0,-1-1 0 0 0,1 1 0 0 0,-1-1 0 0 0,3-1-23 0 0,6-2 167 0 0,-1 1 0 0 0,0-2 1 0 0,0 0-1 0 0,-1 0 0 0 0,1-1 1 0 0,-1-1-1 0 0,-1 1 0 0 0,1-1 0 0 0,-1-1 1 0 0,0 0-1 0 0,-1 0 0 0 0,7-8-167 0 0,176-196 1112 0 0,-133 170-916 0 0,-44 95 96 0 0,-11 560 168 0 0,-2-576-460 0 0,-7 262-43 0 0,4-277 44 0 0,-1 0 1 0 0,-1 0 0 0 0,0-1 0 0 0,-2 1 0 0 0,-1-1 0 0 0,-1-1 0 0 0,0 1 0 0 0,-1-1 0 0 0,-11 16-2 0 0,19-35-2 0 0,0 0 0 0 0,1 0 0 0 0,-1 0 1 0 0,0 1-1 0 0,0-1 0 0 0,0 0 0 0 0,1 0 0 0 0,-1 0 0 0 0,0-1 1 0 0,-1 1-1 0 0,1 0 0 0 0,0 0 0 0 0,0 0 0 0 0,0-1 0 0 0,0 1 1 0 0,-1-1-1 0 0,1 1 0 0 0,0-1 0 0 0,0 1 0 0 0,-1-1 1 0 0,1 0-1 0 0,0 1 0 0 0,-1-1 0 0 0,1 0 0 0 0,-1 0 0 0 0,1 0 1 0 0,0 0-1 0 0,-1 0 0 0 0,1-1 0 0 0,0 1 0 0 0,-1 0 1 0 0,1 0-1 0 0,0-1 0 0 0,-1 1 0 0 0,1-1 0 0 0,0 0 0 0 0,0 1 1 0 0,0-1-1 0 0,-1 0 0 0 0,1 1 0 0 0,0-1 0 0 0,0 0 0 0 0,0 0 1 0 0,0 0-1 0 0,0 0 0 0 0,0 0 0 0 0,1 0 0 0 0,-1 0 1 0 0,0-1-1 0 0,1 1 0 0 0,-1 0 0 0 0,0 0 0 0 0,1-1 2 0 0,-29-69-73 0 0,24 29 87 0 0,1 1-1 0 0,3-1 1 0 0,1 0-1 0 0,2 0 1 0 0,2 0-1 0 0,2 1 0 0 0,2-1 1 0 0,1 1-1 0 0,3 1 1 0 0,1 0-1 0 0,1 1 1 0 0,3 0-1 0 0,1 1 1 0 0,15-22-15 0 0,-27 47-4 0 0,0 0 0 0 0,1 0 0 0 0,1 1 0 0 0,0 0 0 0 0,0 0 0 0 0,1 1 0 0 0,1 0 0 0 0,-1 1 0 0 0,2 0 0 0 0,0 0 0 0 0,0 1-1 0 0,1 1 1 0 0,0 0 0 0 0,0 0 0 0 0,0 1 0 0 0,10-3 5 0 0,-3 15-964 0 0,-14 7-4447 0 0,-4-8-5644 0 0</inkml:trace>
  <inkml:trace contextRef="#ctx0" brushRef="#br0" timeOffset="2556.492">3263 516 1384 0 0,'0'0'2319'0'0,"0"0"-389"0"0,0 0-80 0 0,0 0 80 0 0,0 0 30 0 0,0 0-174 0 0,0 0-374 0 0,0 0-394 0 0,0 0-248 0 0,0 0-121 0 0,0 0-41 0 0,0 0-27 0 0,0 0-38 0 0,1 7-51 0 0,0 3-322 0 0,0-1 0 0 0,-1 1 0 0 0,0-1 0 0 0,-1 1 0 0 0,1-1 0 0 0,-2 1 0 0 0,0-1 0 0 0,0 0 0 0 0,-1 1 0 0 0,-1 4-170 0 0,-14 33 373 0 0,-3 12-196 0 0,-2 0 0 0 0,-3-1 0 0 0,-3-1 0 0 0,-14 19-177 0 0,32-63-23 0 0,12-20-33 0 0,14-26 107 0 0,-14 30-6 0 0,130-266 681 0 0,-33 49-202 0 0,-97 220-514 0 0,0 0-8 0 0,-1 0-12 0 0,18 41 230 0 0,17 139 420 0 0,-16 7-465 0 0,-19-185-174 0 0,0 0 0 0 0,0 1 0 0 0,0-1 0 0 0,1 0 0 0 0,-1 0 0 0 0,1 0 0 0 0,-1 0 0 0 0,1 0 0 0 0,0 0 0 0 0,0 0 0 0 0,-1 0 0 0 0,1 0 0 0 0,1 0 0 0 0,-1 0 0 0 0,0-1 0 0 0,0 1 0 0 0,1 0 0 0 0,-1-1 0 0 0,1 1 0 0 0,-1-1 0 0 0,1 1 0 0 0,0-1 0 0 0,0 0 0 0 0,0 0 0 0 0,-1 0-1 0 0,1 0 1 0 0,0 0 0 0 0,0 0 0 0 0,0 0 0 0 0,0-1 0 0 0,0 1 0 0 0,1-1 0 0 0,-1 0 0 0 0,0 1 0 0 0,0-1 0 0 0,0 0 0 0 0,2 0-1 0 0,1-2 55 0 0,0 0 0 0 0,-1-1-1 0 0,1 1 1 0 0,-1-1 0 0 0,0 0 0 0 0,0 0-1 0 0,0-1 1 0 0,0 1 0 0 0,-1-1 0 0 0,1 0-1 0 0,-1 1 1 0 0,0-2 0 0 0,0 1 0 0 0,0 0-1 0 0,-1-1 1 0 0,1 1 0 0 0,-1-1-1 0 0,0 1 1 0 0,0-1 0 0 0,-1 0 0 0 0,0 0-1 0 0,1-2-54 0 0,2-4 83 0 0,10-31 207 0 0,-1-1 1 0 0,-2 0-1 0 0,-3-1 1 0 0,2-27-291 0 0,-3 27 56 0 0,2-99-636 0 0,-14 170-5437 0 0,1-12-1600 0 0,2-6-4163 0 0</inkml:trace>
  <inkml:trace contextRef="#ctx0" brushRef="#br0" timeOffset="2851.915">3880 579 12091 0 0,'0'0'1812'0'0,"0"0"-653"0"0,0 0-238 0 0,0 0 146 0 0,0 0 164 0 0,0 0 12 0 0,0 0-215 0 0,0 0-315 0 0,0 0-223 0 0,0 0-118 0 0,0 0-81 0 0,0 0-68 0 0,0 0-62 0 0,2 31-29 0 0,6 98-36 0 0,-8-45 27 0 0,-17-24-414 0 0,3-41-2729 0 0,11-18-344 0 0,-1 0-3176 0 0,0 2-3398 0 0</inkml:trace>
  <inkml:trace contextRef="#ctx0" brushRef="#br0" timeOffset="3014.256">3885 259 11723 0 0,'0'0'2032'0'0,"0"0"-488"0"0,0 0-239 0 0,0 0-129 0 0,0 0-176 0 0,0 0-264 0 0,0 0-320 0 0,0 0-280 0 0,0 0-280 0 0,0 0-208 0 0,0 0-272 0 0,0 0-424 0 0,0 0-977 0 0,0 0-3784 0 0,-50-33-4257 0 0</inkml:trace>
  <inkml:trace contextRef="#ctx0" brushRef="#br0" timeOffset="3288.371">4369 1 15699 0 0,'0'0'1217'0'0,"0"0"-420"0"0,0 0-70 0 0,0 0 213 0 0,0 0 211 0 0,0 0 29 0 0,0 0-195 0 0,0 0-287 0 0,0 0-207 0 0,0 0-116 0 0,-5 36-98 0 0,-15 116-77 0 0,7 86 158 0 0,14-167-314 0 0,12 134-166 0 0,-6-86-2637 0 0,-25-102-4934 0 0,11-15 2655 0 0,3 1-2201 0 0</inkml:trace>
  <inkml:trace contextRef="#ctx0" brushRef="#br0" timeOffset="3533.799">4077 487 9450 0 0,'0'0'2743'0'0,"0"0"-538"0"0,0 0-502 0 0,0 0-308 0 0,0 0-227 0 0,0 0-217 0 0,0 0-215 0 0,0 0-167 0 0,0 0-90 0 0,0 0-76 0 0,0 0-63 0 0,0 0-51 0 0,0 0-67 0 0,25-1-51 0 0,82-2-37 0 0,-34 18 42 0 0,101 18-731 0 0,-143-31-113 0 0,16-1-2194 0 0,-19-5-6857 0 0,-16-2 389 0 0</inkml:trace>
  <inkml:trace contextRef="#ctx0" brushRef="#br0" timeOffset="3784.9">4675 494 6513 0 0,'0'0'2940'0'0,"0"0"-1820"0"0,0 0-424 0 0,0 0 234 0 0,0 0 206 0 0,0 0 64 0 0,0 0-106 0 0,4 33-189 0 0,16 104-94 0 0,4-74 435 0 0,-17-56-950 0 0,-1-2-120 0 0,-1 1 0 0 0,1-1 0 0 0,0 0 0 0 0,0-1 0 0 0,0 1 0 0 0,1-1 0 0 0,-1 0 1 0 0,1-1-1 0 0,0 0 0 0 0,0 0 0 0 0,0 0 0 0 0,1-1 0 0 0,-1 0 0 0 0,0 0 0 0 0,1-1 0 0 0,0 0 0 0 0,-1 0 1 0 0,1-1-1 0 0,0 0 0 0 0,-1 0 0 0 0,1-1-176 0 0,0-2 93 0 0,-1-1-1 0 0,1 0 1 0 0,-1-1 0 0 0,0 1-1 0 0,-1-1 1 0 0,1 0 0 0 0,-1-1 0 0 0,0 0-1 0 0,0 0 1 0 0,-1 0 0 0 0,0 0-1 0 0,0-1 1 0 0,0 0 0 0 0,-1 0 0 0 0,0-1-1 0 0,0 1 1 0 0,-1-1 0 0 0,0 1-1 0 0,0-1 1 0 0,-1 0 0 0 0,0 0 0 0 0,-1-1-1 0 0,1 1 1 0 0,-1 0 0 0 0,-1-8-93 0 0,7-79-1032 0 0,-7 54-7326 0 0,0 33-3074 0 0</inkml:trace>
  <inkml:trace contextRef="#ctx0" brushRef="#br0" timeOffset="4284.818">5303 494 13939 0 0,'0'0'1492'0'0,"0"0"-534"0"0,0 0-2 0 0,0 0 186 0 0,0 0 45 0 0,0 0-197 0 0,0 0-363 0 0,0 0-324 0 0,0 0-171 0 0,0 0-57 0 0,0 0-26 0 0,0 0-21 0 0,-14 27-35 0 0,-40 82-27 0 0,14-16-136 0 0,39-89 163 0 0,0 0 0 0 0,-1 0 0 0 0,2 0 0 0 0,-1 0 0 0 0,0 0 0 0 0,1 0 0 0 0,0 1 0 0 0,0-1 0 0 0,0 0 0 0 0,0 0 0 0 0,1 1-1 0 0,0-1 1 0 0,-1 0 0 0 0,2 0 0 0 0,-1 0 0 0 0,0 0 0 0 0,1 0 0 0 0,0 0 0 0 0,0 0 0 0 0,0-1 0 0 0,0 1 0 0 0,0-1 0 0 0,1 1 0 0 0,0-1 0 0 0,0 0 0 0 0,0 0-1 0 0,0 0 1 0 0,0 0 0 0 0,0-1 0 0 0,1 1 0 0 0,-1-1 0 0 0,1 0 0 0 0,0 0 0 0 0,0 0 0 0 0,0-1 0 0 0,0 1 0 0 0,0-1 0 0 0,0 0 0 0 0,0 0 0 0 0,4 0 7 0 0,2 0 94 0 0,0-2 1 0 0,0 0 0 0 0,-1 0 0 0 0,1-1 0 0 0,-1 0 0 0 0,1 0 0 0 0,-1-1 0 0 0,0 0 0 0 0,0-1 0 0 0,0 0 0 0 0,0-1-1 0 0,-1 0 1 0 0,1 0 0 0 0,-1 0 0 0 0,-1-1 0 0 0,1-1 0 0 0,-1 1 0 0 0,5-7-95 0 0,8-8 466 0 0,-1-2-1 0 0,-1 0 1 0 0,-1-1 0 0 0,-2-1-1 0 0,0 0 1 0 0,2-8-466 0 0,-10 20 112 0 0,9-17-28 0 0,-2 0 0 0 0,-1-1 0 0 0,-1-1 0 0 0,-1 0-1 0 0,-2-1 1 0 0,-2 0 0 0 0,0 0 0 0 0,-3 0 0 0 0,0-1 0 0 0,-3 0 0 0 0,0 0 0 0 0,-4-20-84 0 0,3 48-5 0 0,-1 1 0 0 0,0-1 0 0 0,0 1 0 0 0,0-1-1 0 0,-1 1 1 0 0,1-1 0 0 0,-1 1 0 0 0,-1 0 0 0 0,1 0 0 0 0,-1 0 0 0 0,0 0 0 0 0,0 0 0 0 0,0 1 0 0 0,-1-1 0 0 0,1 1 0 0 0,-1 0 0 0 0,0 0 0 0 0,-1 0 0 0 0,1 0 0 0 0,-1 1 0 0 0,1 0-1 0 0,-1 0 1 0 0,0 0 0 0 0,0 1 0 0 0,0-1 0 0 0,-1 1 0 0 0,1 0 0 0 0,0 1 0 0 0,-4-1 5 0 0,3 1-15 0 0,-1 1 0 0 0,1-1 0 0 0,-1 1 0 0 0,1 1 0 0 0,-1-1-1 0 0,1 1 1 0 0,-1 0 0 0 0,1 1 0 0 0,-1 0 0 0 0,1 0 0 0 0,0 0 0 0 0,0 1 0 0 0,0-1 0 0 0,0 2 0 0 0,1-1 0 0 0,-1 0-1 0 0,1 1 1 0 0,-1 0 0 0 0,1 1 0 0 0,1-1 0 0 0,-1 1 0 0 0,1 0 0 0 0,0 0 0 0 0,0 0 0 0 0,0 1 15 0 0,-8 11-15 0 0,1 0 1 0 0,1 1 0 0 0,1 0 0 0 0,1 0 0 0 0,0 1-1 0 0,2 0 1 0 0,0 1 0 0 0,1-1 0 0 0,1 1-1 0 0,0 0 1 0 0,2 1 0 0 0,0-1 0 0 0,2 0-1 0 0,0 0 1 0 0,2 8 14 0 0,2-10 3 0 0,1 1-1 0 0,1-1 1 0 0,0-1 0 0 0,1 1-1 0 0,1-1 1 0 0,1 0 0 0 0,1-1-1 0 0,0 0 1 0 0,1-1-1 0 0,0 0 1 0 0,1 0 0 0 0,1-2-1 0 0,0 1 1 0 0,1-2-1 0 0,1 1 1 0 0,0-2 0 0 0,0 0-1 0 0,1-1 1 0 0,1-1-1 0 0,-1 0 1 0 0,5 0-3 0 0,3 3-2 0 0,0-2-1 0 0,0 0 1 0 0,1-2 0 0 0,0 0 0 0 0,1-2-1 0 0,0-1 1 0 0,0-1 0 0 0,0-1 0 0 0,0-2-1 0 0,3 0 3 0 0,-26-1-78 0 0,0 0 0 0 0,0 0 0 0 0,0-1-1 0 0,0 1 1 0 0,-1-1 0 0 0,1 1 0 0 0,0-1-1 0 0,0 0 1 0 0,0 0 0 0 0,-1 0 0 0 0,1 0-1 0 0,-1-1 1 0 0,1 1 0 0 0,-1-1 0 0 0,1 1-1 0 0,-1-1 1 0 0,0 0 0 0 0,0 0 0 0 0,0 0-1 0 0,0 0 1 0 0,0 0 0 0 0,0-1 0 0 0,-1 1-1 0 0,1-1 1 0 0,0-1 78 0 0,10-29-9110 0 0,-8 22-2763 0 0</inkml:trace>
  <inkml:trace contextRef="#ctx0" brushRef="#br0" timeOffset="4734.043">6059 660 0 0 0,'0'0'440'0'0,"0"0"1507"0"0,0 0 399 0 0,0 0 32 0 0,0 0-84 0 0,0 0-126 0 0,0 0-154 0 0,0 0-247 0 0,0 0-213 0 0,0 0-178 0 0,0 0-106 0 0,0 0-81 0 0,35-6-117 0 0,106-21-129 0 0,-85 4 241 0 0,-48 16-837 0 0,-1 1-184 0 0,0-1-1 0 0,-1 1 1 0 0,1-1-1 0 0,-1-1 1 0 0,0 1 0 0 0,-1-1-1 0 0,0 0 1 0 0,0 0-1 0 0,-1 0 1 0 0,0-1-1 0 0,0 1 1 0 0,-1-1 0 0 0,0 0-1 0 0,-1 0 1 0 0,0-1-1 0 0,0 1 1 0 0,-1 0-1 0 0,0-1 1 0 0,-1 1 0 0 0,0-6-163 0 0,-2 10 3 0 0,0 1 1 0 0,0 0-1 0 0,-1 0 1 0 0,1 1 0 0 0,-1-1-1 0 0,0 0 1 0 0,-1 1 0 0 0,1 0-1 0 0,0 0 1 0 0,-1 0 0 0 0,0 0-1 0 0,1 0 1 0 0,-1 1 0 0 0,0-1-1 0 0,0 1 1 0 0,-1 0 0 0 0,1 1-1 0 0,0-1 1 0 0,-1 1 0 0 0,1 0-1 0 0,-1 0 1 0 0,1 0-1 0 0,-1 0 1 0 0,0 1 0 0 0,1 0-1 0 0,-1 0 1 0 0,0 0 0 0 0,1 0-1 0 0,-1 1 1 0 0,1 0 0 0 0,-1 0-1 0 0,1 0 1 0 0,-1 1 0 0 0,-1 0-4 0 0,-12 6-53 0 0,1 1 0 0 0,1 0 0 0 0,0 2 0 0 0,0 0 1 0 0,1 0-1 0 0,0 2 0 0 0,1 0 0 0 0,0 0 0 0 0,1 1 0 0 0,1 1 1 0 0,0 0-1 0 0,1 1 0 0 0,1 0 0 0 0,0 1 0 0 0,-7 16 53 0 0,13-26-10 0 0,0 0-1 0 0,0 0 1 0 0,0 1-1 0 0,1 0 1 0 0,0 0-1 0 0,0-1 1 0 0,1 2-1 0 0,0-1 1 0 0,0 0-1 0 0,1 0 1 0 0,0 0-1 0 0,1 1 1 0 0,0-1-1 0 0,0 1 1 0 0,1-1-1 0 0,0 0 0 0 0,0 0 1 0 0,1 1-1 0 0,0-1 1 0 0,0 0-1 0 0,1 0 1 0 0,0-1-1 0 0,0 1 1 0 0,1-1-1 0 0,0 1 1 0 0,1-1-1 0 0,-1 0 1 0 0,2 1 10 0 0,15 7 26 0 0,1 0-1 0 0,0-2 1 0 0,1 0 0 0 0,0-1 0 0 0,1-2 0 0 0,0 0 0 0 0,1-2-1 0 0,0 0 1 0 0,0-2 0 0 0,0-1 0 0 0,1-1 0 0 0,0-1 0 0 0,0-1-1 0 0,0-1 1 0 0,0-2 0 0 0,18-2-26 0 0,118-8-690 0 0,-96-7-7143 0 0,-50 10-4538 0 0</inkml:trace>
  <inkml:trace contextRef="#ctx0" brushRef="#br0" timeOffset="6179.949">1 1441 5553 0 0,'0'0'954'0'0,"0"0"-391"0"0,0 0-131 0 0,0 0 50 0 0,0 0 77 0 0,0 0 44 0 0,0 0 42 0 0,0 0 45 0 0,0 0 81 0 0,31-5 97 0 0,97-12 68 0 0,10 17 2379 0 0,48 2-757 0 0,0-8-1 0 0,36-12-2557 0 0,23-1 1214 0 0,471 4 207 0 0,-354 48-975 0 0,-179-11-196 0 0,785 48 249 0 0,14-59-216 0 0,-510-44-139 0 0,215-29-95 0 0,-323 32-53 0 0,237 18 250 0 0,-423 13-144 0 0,1 3-2425 0 0,-181-7-354 0 0,2 2-5858 0 0,0 1-2794 0 0</inkml:trace>
  <inkml:trace contextRef="#ctx0" brushRef="#br0" timeOffset="6615.683">7267 387 4521 0 0,'0'0'2913'0'0,"0"0"-1422"0"0,0 0-515 0 0,0 0 37 0 0,0 0 193 0 0,0 0 130 0 0,0 0 11 0 0,0 0-168 0 0,0 0-231 0 0,0 0-144 0 0,0 0-158 0 0,0 0-145 0 0,0 0-109 0 0,-16 19-69 0 0,-77 87 359 0 0,89-98 52 0 0,24-26 173 0 0,-15 13-840 0 0,28-41 1131 0 0,-33 45-953 0 0,-23 5 104 0 0,20-3-544 0 0,-18 13 294 0 0,16 3-5181 0 0,5-16-212 0 0,2-1-5796 0 0</inkml:trace>
  <inkml:trace contextRef="#ctx0" brushRef="#br0" timeOffset="7119.653">7145 951 3545 0 0,'0'0'1843'0'0,"0"0"-744"0"0,0 0-62 0 0,0 0 374 0 0,0 0 347 0 0,0 0 137 0 0,0 0-157 0 0,0 0-331 0 0,0 0-318 0 0,0 0-234 0 0,0 0-176 0 0,0 0-104 0 0,0 0-66 0 0,5-4-63 0 0,15-14-46 0 0,-15 14-42 0 0,-5 4-42 0 0,0 0-21 0 0,0 0-3 0 0,-11 25 695 0 0,-24 30-343 0 0,35-54-638 0 0,0-1-20 0 0,0 0 17 0 0,0 0 8 0 0,0 0 13 0 0,13-8 370 0 0,67-69 188 0 0,-116 99 1041 0 0,34-21-2093 0 0,-1 0 575 0 0,3-3-3647 0 0,2-1-3672 0 0,1-1-4807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38 961,'-5'19,"-6"6,-2 4,7-3,4-11,2-7</inkml:trace>
  <inkml:trace contextRef="#ctx0" brushRef="#br0" timeOffset="432.9">376 85,'-55'113,"-11"88,49-116,17-83,0 1,0-1,0 1,1-1,-1 0,1 1,0-1,0 0,0 0,0 0,0 1,0-1,0 0,1 0,-1-1,1 1,-1 0,1 0,0-1,0 1,0-1,0 1,0-1,0 0,0 0,0 0,0 0,1 0,-1 0,0-1,0 1,1-1,1 1,14-1,0 1,0-2,0-1,0 0,0-1,0-1,-1 0,0-1,0-1,4-3,38-11,52-17,-95 29</inkml:trace>
  <inkml:trace contextRef="#ctx0" brushRef="#br0" timeOffset="780.735">827 1,'-7'21,"-61"185,-25 145,7 65,75-368,-1 63,17-93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20 181 856 0 0,'0'0'2617'0'0,"0"0"-782"0"0,0 0-198 0 0,0 0 199 0 0,0 0 143 0 0,0 0 70 0 0,0 0-158 0 0,0 0-262 0 0,0 0-277 0 0,0 0-318 0 0,0 0-261 0 0,0 0-211 0 0,-5 0-166 0 0,-10 0-6 0 0,24 0 597 0 0,221 7 1751 0 0,-29 26-2243 0 0,-122-22 1661 0 0,-95-37-2086 0 0,-52-50 310 0 0,-41-6 124 0 0,89 45-311 0 0,19 37-191 0 0,1 0-13 0 0,0 0 20 0 0,0 0-19 0 0,0 0-12 0 0,-1 0 5 0 0,16-7-4481 0 0,-8 7 3551 0 0,15-1-7960 0 0,-11-2-3171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2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2969 0 0,'0'0'1528'0'0,"0"0"-356"0"0,0 0-70 0 0,0 0 178 0 0,0 0 260 0 0,0 0 155 0 0,0 0-61 0 0,0 0-242 0 0,0 0-317 0 0,0 0-255 0 0,0 0-197 0 0,0 0-87 0 0,0 0 0 0 0,18 3 4124 0 0,62-3-3208 0 0,277-25 526 0 0,-334 24-1844 0 0,-22 1-85 0 0,-1 0 10 0 0,0 0-7 0 0,0 0 29 0 0,0 0 18 0 0,0 0 13 0 0,0 0-8 0 0,0 0 4 0 0,-26 0-4851 0 0,13 0 923 0 0,4 0-1555 0 0,4 0-2612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26 0 0 0,'0'0'435'0'0,"0"0"564"0"0,0 0 346 0 0,0 0 286 0 0,0 0 219 0 0,0 0 20 0 0,0 0-174 0 0,0 0-260 0 0,0 0-226 0 0,0 0-199 0 0,0 0-144 0 0,0 0-91 0 0,0 0-72 0 0,-2 12 3098 0 0,102-5 995 0 0,84-29-3047 0 0,-59 11-1186 0 0,-125 11-597 0 0,0 0 21 0 0,1 0 36 0 0,0 0 34 0 0,-1 0-48 0 0,0 0 11 0 0,0 0-4 0 0,0 0-2 0 0,0 0 20 0 0,0 0 5 0 0,0 0-2 0 0,0 0-4 0 0,0 0-1 0 0,0 0 2 0 0,0 0-13 0 0,0 0 5 0 0,0 0-12 0 0,0 0-19 0 0,0 0 2 0 0,0 0 21 0 0,0 0-18 0 0,0 0 1 0 0,0 0-6 0 0,0 0 29 0 0,0 0 6 0 0,0 0-29 0 0,0 0 1 0 0,0 0-8 0 0,0 0-5 0 0,0 0 4 0 0,0 0 20 0 0,0 0-27 0 0,0 0 4 0 0,0 0 23 0 0,0 0-22 0 0,0 0 14 0 0,0 0-13 0 0,0 0-9 0 0,0 0 23 0 0,0 0 13 0 0,0 0-22 0 0,0 0 18 0 0,0 0-2 0 0,0 0-13 0 0,0 0 16 0 0,0 0-6 0 0,0 0-30 0 0,0 0-9 0 0,0 0 16 0 0,0 0 24 0 0,0 0-14 0 0,0 0-2 0 0,0 0 10 0 0,0 0-11 0 0,0 0 10 0 0,0 0-9 0 0,0 0 20 0 0,0 0-4 0 0,0 0-21 0 0,0 0 0 0 0,0 0 1 0 0,0 0 0 0 0,0 0 4 0 0,0 0 20 0 0,0 0 12 0 0,0 0-23 0 0,0 0 7 0 0,0 0-16 0 0,0 0 11 0 0,0 0-11 0 0,0 0 1 0 0,0 0 15 0 0,0 0-15 0 0,0 0 14 0 0,0 0-19 0 0,0 0 1 0 0,0 0 14 0 0,0 0 2 0 0,0 0-11 0 0,0 0 18 0 0,0 0-16 0 0,0 0 16 0 0,0 0-20 0 0,0 0 2 0 0,0 0-15 0 0,0 0 0 0 0,0 0 6 0 0,0 0 18 0 0,0 0-9 0 0,0 0 9 0 0,0 0 1 0 0,0 0-23 0 0,0 0 9 0 0,0 0 18 0 0,0 0-2 0 0,0 0-14 0 0,0 0 19 0 0,0 0-2 0 0,0 0 9 0 0,0 0 1 0 0,0 0-7 0 0,0 0-12 0 0,0 0-20 0 0,0 0 4 0 0,0 0 1 0 0,0 0 15 0 0,0 0 5 0 0,0 0 1 0 0,0 0-22 0 0,0 0-4 0 0,0 0 24 0 0,0 0-2 0 0,0 0-11 0 0,0 0-1 0 0,0 0 8 0 0,0 0-17 0 0,0 0-17 0 0,0 0-3 0 0,0 0 39 0 0,0 0 6 0 0,0 0-6 0 0,0 0-11 0 0,0 0 16 0 0,0 0-9 0 0,0 0-32 0 0,0 0 18 0 0,0 0 6 0 0,0 0 9 0 0,0 0 31 0 0,0 0-25 0 0,0 0-39 0 0,0 0-15 0 0,0 0-22 0 0,-5-8-6198 0 0,2 5 60 0 0,2 3-5120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 0 0,'0'0'1408'0'0,"0"0"90"0"0,0 0 145 0 0,0 0 140 0 0,0 0 5 0 0,0 0-187 0 0,0 0-317 0 0,0 0-286 0 0,0 0-118 0 0,0 0 0 0 0,0 0 73 0 0,0 0 42 0 0,0 0-45 0 0,12 2-55 0 0,216 7 3250 0 0,125 3-2233 0 0,10 2-1805 0 0,-268-36-2460 0 0,-88 16-206 0 0,-5 1-3898 0 0,-2 1-4438 0 0</inkml:trace>
  <inkml:trace contextRef="#ctx0" brushRef="#br0" timeOffset="684.521">276 265 5105 0 0,'0'0'1919'0'0,"0"0"-433"0"0,0 0-235 0 0,0 0 121 0 0,0 0 104 0 0,0 0 93 0 0,0 0-69 0 0,0 0-265 0 0,0 0-264 0 0,0 0-224 0 0,0 0-147 0 0,0 0-121 0 0,0 0-94 0 0,-4 1-82 0 0,-8 4-198 0 0,1 1 1 0 0,0 0-1 0 0,1 0 1 0 0,-1 1-1 0 0,1 1 0 0 0,0 0 1 0 0,1 0-1 0 0,0 1 1 0 0,0 0-1 0 0,1 0 1 0 0,0 1-1 0 0,1 0 1 0 0,0 0-1 0 0,-4 9-105 0 0,0-3-4 0 0,4-7 3 0 0,0 0 0 0 0,1 1 0 0 0,0-1 0 0 0,1 1 0 0 0,0 0 0 0 0,0 1 0 0 0,1-1 0 0 0,0 1 0 0 0,1 0 0 0 0,0 0 0 0 0,1 0 0 0 0,1 0 0 0 0,-1 0 0 0 0,2 1 0 0 0,-1-1 0 0 0,2 3 1 0 0,1-11 21 0 0,0 1-1 0 0,0 0 1 0 0,1-1-1 0 0,-1 1 1 0 0,1-1-1 0 0,0 0 1 0 0,0 1-1 0 0,0-2 1 0 0,0 1-1 0 0,1 0 1 0 0,-1-1-1 0 0,1 1 1 0 0,0-1-1 0 0,0 0 1 0 0,-1 0-1 0 0,1 0 1 0 0,0-1 0 0 0,1 0-1 0 0,-1 1 1 0 0,0-1-1 0 0,0-1 1 0 0,1 1-1 0 0,-1-1 1 0 0,0 1-1 0 0,0-1 1 0 0,1-1-1 0 0,-1 1 1 0 0,0 0-1 0 0,1-1 1 0 0,-1 0-1 0 0,1 0-20 0 0,2 1 109 0 0,9-3 4 0 0,-1 0-1 0 0,0-1 0 0 0,0 0 0 0 0,-1-2 0 0 0,1 1 0 0 0,-1-2 0 0 0,0 0 0 0 0,-1 0 0 0 0,0-2 0 0 0,0 1 0 0 0,0-2 0 0 0,-1 0 0 0 0,1-1-112 0 0,3-2 84 0 0,10-7-31 0 0,0-1-1 0 0,-2-1 1 0 0,-1-1 0 0 0,-1-2 0 0 0,-1 0 0 0 0,-1-1 0 0 0,-1-1-1 0 0,-1 0 1 0 0,-2-2 0 0 0,1-3-53 0 0,-11 20-4 0 0,-2-1 1 0 0,1 0-1 0 0,-1-1 1 0 0,-1 1-1 0 0,-1-1 1 0 0,0 1-1 0 0,0-1 1 0 0,-1 0 0 0 0,-1 0-1 0 0,-1-8 4 0 0,1 17-15 0 0,-1 1 0 0 0,1-1 0 0 0,-1 0 0 0 0,0 1 0 0 0,-1-1 0 0 0,1 0 0 0 0,-1 1 0 0 0,0 0 0 0 0,0-1 0 0 0,0 1-1 0 0,-1 0 1 0 0,1 0 0 0 0,-1 0 0 0 0,0 0 0 0 0,0 1 0 0 0,0-1 0 0 0,-1 1 0 0 0,1 0 0 0 0,-1 0 0 0 0,0 0 0 0 0,0 0 0 0 0,0 1 0 0 0,0-1 0 0 0,0 1 0 0 0,-1 0 0 0 0,1 1 0 0 0,-1-1 0 0 0,1 1 0 0 0,-1-1 0 0 0,1 2 0 0 0,-4-2 14 0 0,-2 2-35 0 0,-1 1-1 0 0,1-1 0 0 0,-1 2 0 0 0,1-1 0 0 0,0 1 1 0 0,0 1-1 0 0,-1 0 0 0 0,2 1 0 0 0,-1-1 0 0 0,0 2 0 0 0,1-1 1 0 0,0 2-1 0 0,0-1 0 0 0,0 1 0 0 0,1 0 0 0 0,0 1 0 0 0,0 0 1 0 0,1 0-1 0 0,-1 1 0 0 0,2 0 0 0 0,-1 0 0 0 0,1 0 0 0 0,0 1 1 0 0,1 0-1 0 0,0 0 0 0 0,-3 8 37 0 0,5-11 5 0 0,0 0 1 0 0,0 0-1 0 0,1 1 1 0 0,0-1-1 0 0,0 0 1 0 0,1 1-1 0 0,-1-1 1 0 0,1 1-1 0 0,1 0 1 0 0,-1-1-1 0 0,1 1 0 0 0,1 0 1 0 0,-1-1-1 0 0,1 1 1 0 0,0 0-1 0 0,0-1 1 0 0,1 1-1 0 0,0-1 1 0 0,0 0-1 0 0,1 1 1 0 0,-1-1-1 0 0,3 3-5 0 0,4 5 74 0 0,0-1-1 0 0,1 0 1 0 0,0-1-1 0 0,1 0 1 0 0,0 0-1 0 0,1-1 1 0 0,0-1 0 0 0,1 0-1 0 0,0-1 1 0 0,0 0-1 0 0,1-1 1 0 0,5 2-74 0 0,86 53-107 0 0,-105-62-369 0 0,3 1-68 0 0,-3-1-3265 0 0,1-2-3567 0 0,-1 1-3964 0 0</inkml:trace>
  <inkml:trace contextRef="#ctx0" brushRef="#br0" timeOffset="1118.706">998 48 12683 0 0,'0'0'1869'0'0,"0"0"-622"0"0,0 0-281 0 0,0 0-1 0 0,0 0 9 0 0,0 0-12 0 0,0 0-132 0 0,0 0-160 0 0,0 0-143 0 0,0 0-133 0 0,0 0-90 0 0,0 0-75 0 0,-21 27-63 0 0,-65 82-58 0 0,27-9 19 0 0,-1 84-134 0 0,37-18 50 0 0,26-163 17 0 0,0-1 0 0 0,0 0 0 0 0,0 0 0 0 0,0 0-1 0 0,1 0 1 0 0,-1 0 0 0 0,0 0 0 0 0,1-1 0 0 0,0 0 0 0 0,-1 0 0 0 0,1 0 0 0 0,0 0 0 0 0,-1-1 0 0 0,1 1 0 0 0,0-1-1 0 0,-1 0 1 0 0,1 0 0 0 0,0 0 0 0 0,0 0 0 0 0,-1-1 0 0 0,1 0 0 0 0,0 0 0 0 0,-1 0 0 0 0,2 0-60 0 0,0 0 16 0 0,146-20 608 0 0,-105 11-696 0 0,-49-27-3459 0 0,-4 25-589 0 0,1 2-3943 0 0,2 5-1286 0 0</inkml:trace>
  <inkml:trace contextRef="#ctx0" brushRef="#br0" timeOffset="1368.695">556 365 9442 0 0,'0'0'2746'0'0,"0"0"-994"0"0,0 0-506 0 0,0 0-16 0 0,0 0 134 0 0,0 0 60 0 0,0 0-148 0 0,0 0-203 0 0,0 0-179 0 0,0 0-167 0 0,0 0-137 0 0,35 4-118 0 0,113 13-136 0 0,-11-12 137 0 0,-31-17-1021 0 0,-64-1-6752 0 0,-35 12-4352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198 604 864 0 0,'0'0'1379'0'0,"0"0"1"0"0,0 0 102 0 0,0 0 105 0 0,0 0 75 0 0,0 0-73 0 0,0 0-158 0 0,0 0-205 0 0,0 0-208 0 0,0 0-192 0 0,0 0-147 0 0,-13-4-141 0 0,-38-10-124 0 0,49 13-373 0 0,0 0 0 0 0,0 1 0 0 0,0 0 0 0 0,0-1 0 0 0,0 1 0 0 0,0 0 0 0 0,0 0-1 0 0,1 0 1 0 0,-1 0 0 0 0,0 0 0 0 0,0 0 0 0 0,0 1 0 0 0,0-1 0 0 0,0 1-1 0 0,0-1 1 0 0,0 1 0 0 0,1-1 0 0 0,-1 1 0 0 0,0 0 0 0 0,1 0 0 0 0,-1 0 0 0 0,0 0-1 0 0,1 1 1 0 0,-1-1 0 0 0,1 0 0 0 0,-1 0 0 0 0,1 1 0 0 0,0-1 0 0 0,0 1 0 0 0,0 0-41 0 0,-8 6 179 0 0,1 3-121 0 0,0-1-1 0 0,1 1 1 0 0,0 0-1 0 0,0 1 1 0 0,1 0-1 0 0,1 0 1 0 0,0 0-1 0 0,1 0 1 0 0,0 1-1 0 0,1 0 1 0 0,0 0-1 0 0,1 0 1 0 0,0 0-1 0 0,1 0 1 0 0,1 0-1 0 0,1 11-57 0 0,0-21 40 0 0,1 1-1 0 0,0 0 0 0 0,0-1 0 0 0,0 1 1 0 0,0-1-1 0 0,1 0 0 0 0,-1 0 1 0 0,1 0-1 0 0,0 0 0 0 0,0 0 1 0 0,0 0-1 0 0,0-1 0 0 0,1 1 1 0 0,-1-1-1 0 0,1 0 0 0 0,-1 0 0 0 0,1-1 1 0 0,0 1-1 0 0,0-1 0 0 0,-1 1 1 0 0,1-1-1 0 0,0 0 0 0 0,0-1 1 0 0,0 1-1 0 0,0-1 0 0 0,1 0 1 0 0,-1 0-1 0 0,0 0 0 0 0,0 0 0 0 0,0-1 1 0 0,0 1-1 0 0,0-1 0 0 0,0 0 1 0 0,0 0-1 0 0,-1-1 0 0 0,3 0-39 0 0,16-7 174 0 0,-1 0 0 0 0,-1-1-1 0 0,0-1 1 0 0,-1-1-1 0 0,0-1 1 0 0,0 0 0 0 0,-1-1-1 0 0,-1-1 1 0 0,-1-1 0 0 0,1-2-174 0 0,2-3 47 0 0,0-2 0 0 0,-2-1 0 0 0,-1 0 1 0 0,-1 0-1 0 0,0-2 0 0 0,-2 0 0 0 0,-1-1 1 0 0,-2 0-1 0 0,0 0 0 0 0,-2-1 0 0 0,-1 0 1 0 0,-1-1-1 0 0,-1 0 0 0 0,-2 0 1 0 0,-1 0-1 0 0,-1-20-47 0 0,-1 44-10 0 0,1 0 1 0 0,-1 0-1 0 0,0 0 1 0 0,0 0-1 0 0,-1 0 1 0 0,0 0-1 0 0,1 0 1 0 0,-2 0 0 0 0,1 0-1 0 0,0 0 1 0 0,-1 0-1 0 0,0 1 1 0 0,0-1-1 0 0,-1 1 1 0 0,1 0-1 0 0,-1-1 1 0 0,0 1-1 0 0,0 0 1 0 0,0 0-1 0 0,0 1 1 0 0,-1-1-1 0 0,0 1 1 0 0,1 0-1 0 0,-1 0 1 0 0,-1 0-1 0 0,1 0 1 0 0,0 0 0 0 0,-1 1-1 0 0,1 0 1 0 0,-1 0-1 0 0,0 0 1 0 0,1 1-1 0 0,-1 0 1 0 0,0 0-1 0 0,0 0 1 0 0,0 0-1 0 0,0 1 1 0 0,0-1-1 0 0,-5 2 10 0 0,5 2-12 0 0,0 0 0 0 0,1 1 0 0 0,-1 0 0 0 0,1 0 0 0 0,0 0 0 0 0,0 1 0 0 0,0-1 0 0 0,1 1 0 0 0,0 0 0 0 0,0 0 0 0 0,0 0 0 0 0,0 0 0 0 0,-1 4 12 0 0,0 0 34 0 0,0 1 0 0 0,1-1-1 0 0,0 1 1 0 0,1-1 0 0 0,0 1 0 0 0,0 0-1 0 0,1 0 1 0 0,0 0 0 0 0,0-1-1 0 0,2 1 1 0 0,-1 0 0 0 0,2 9-34 0 0,4 11 185 0 0,2 0 0 0 0,1-1-1 0 0,1 0 1 0 0,2 0 0 0 0,11 21-185 0 0,-13-28 33 0 0,25 70 621 0 0,36 65 262 0 0,-27-113-532 0 0,-43-44-402 0 0,0 0-1 0 0,0 0 1 0 0,1 0 0 0 0,-1-1 0 0 0,0 1 0 0 0,0 0 0 0 0,0-1 0 0 0,0 1 0 0 0,0-1-1 0 0,0 1 1 0 0,0-1 0 0 0,0 0 0 0 0,0 1 0 0 0,0-1 0 0 0,0 0 0 0 0,-1 1 0 0 0,1-1-1 0 0,0 0 1 0 0,0 0 0 0 0,-1 0 0 0 0,1 0 0 0 0,0 0 0 0 0,-1 0 0 0 0,1 0 0 0 0,-1 0-1 0 0,0 0 1 0 0,1 0 0 0 0,-1 0 0 0 0,0 0 0 0 0,1 0 0 0 0,-1 0 0 0 0,0-1 0 0 0,0 1-1 0 0,0 0 1 0 0,0 0 0 0 0,0 0 0 0 0,0 0 0 0 0,0 0 0 0 0,-1-1 0 0 0,1 1 0 0 0,0 0-1 0 0,-1-1 20 0 0,1-9-3701 0 0,-2 4-3279 0 0,0 3-4287 0 0</inkml:trace>
  <inkml:trace contextRef="#ctx0" brushRef="#br0" timeOffset="637.103">824 519 4585 0 0,'0'0'1891'0'0,"0"0"-765"0"0,0 0-302 0 0,0 0 183 0 0,0 0 342 0 0,0 0 261 0 0,0 0-38 0 0,0 0-254 0 0,0 0-317 0 0,0 0-250 0 0,0 0-195 0 0,0 0-127 0 0,0 0-63 0 0,-3 23-22 0 0,-8 108 310 0 0,-9 87 1888 0 0,21-219-2504 0 0,-1 1-1 0 0,0 0 1 0 0,0 0 0 0 0,0-1 0 0 0,1 1 0 0 0,-1 0 0 0 0,0 0-1 0 0,0 0 1 0 0,1 0 0 0 0,-1-1 0 0 0,0 1 0 0 0,0 0 0 0 0,1 0 0 0 0,-1 0-1 0 0,0 0 1 0 0,1 0 0 0 0,-1 0 0 0 0,0 0 0 0 0,0 0 0 0 0,1 0 0 0 0,-1 0-1 0 0,0 0 1 0 0,1 0 0 0 0,-1 0 0 0 0,0 0 0 0 0,1 0 0 0 0,-1 0-1 0 0,0 0 1 0 0,0 0 0 0 0,1 0 0 0 0,-1 0 0 0 0,0 0 0 0 0,1 0 0 0 0,-1 0-1 0 0,0 1 1 0 0,0-1 0 0 0,1 0 0 0 0,-1 0 0 0 0,0 0 0 0 0,0 1-1 0 0,1-1 1 0 0,-1 0 0 0 0,0 0 0 0 0,0 1 0 0 0,0-1 0 0 0,0 0 0 0 0,1 0-1 0 0,-1 1 1 0 0,0-1 0 0 0,0 0 0 0 0,0 0 0 0 0,0 1 0 0 0,0-1 0 0 0,0 0-1 0 0,0 1 1 0 0,0-1-38 0 0,18-27 1203 0 0,-17 25-1313 0 0,102-222 825 0 0,-10 51-625 0 0,-89 166-95 0 0,-3 5 2 0 0,0 0 0 0 0,-1 1 0 0 0,1-1 1 0 0,0 0-1 0 0,0 0 0 0 0,0 1 0 0 0,0-1 0 0 0,0 0 1 0 0,0 1-1 0 0,1-1 0 0 0,-1 1 0 0 0,0 0 0 0 0,1-1 0 0 0,-1 1 1 0 0,1 0-1 0 0,0 0 0 0 0,-1 0 0 0 0,1 0 0 0 0,0 0 0 0 0,0 0 1 0 0,-1 1-1 0 0,1-1 0 0 0,0 0 0 0 0,0 1 0 0 0,0 0 0 0 0,0-1 1 0 0,0 1-1 0 0,0 0 0 0 0,0 0 0 0 0,0 0 3 0 0,2 5 23 0 0,0-1 0 0 0,0 1-1 0 0,-1 1 1 0 0,0-1 0 0 0,0 0-1 0 0,0 1 1 0 0,-1-1 0 0 0,0 1-1 0 0,0 0 1 0 0,-1 0 0 0 0,1 0-1 0 0,-1 0 1 0 0,0 0 0 0 0,-1 2-23 0 0,19 82 220 0 0,-19-89-203 0 0,0-1-13 0 0,0 0 35 0 0,0 0-38 0 0,0 0-14 0 0,0 0 22 0 0,0 0-17 0 0,0 0-3 0 0,0 0-11 0 0,0 0-37 0 0,0 0-33 0 0,-6-18-1314 0 0,-2 2-1119 0 0,3 6-3820 0 0,4 6-3297 0 0</inkml:trace>
  <inkml:trace contextRef="#ctx0" brushRef="#br0" timeOffset="1170.659">748 173 7066 0 0,'0'0'1836'0'0,"0"0"-601"0"0,0 0-287 0 0,0 0 75 0 0,0 0 205 0 0,0 0 110 0 0,0 0-77 0 0,0 0-156 0 0,0 0-152 0 0,0 0-73 0 0,0 0-37 0 0,0 0-83 0 0,0 0-95 0 0,14 1-96 0 0,106 6 1187 0 0,68-7-517 0 0,-109 18-1187 0 0,-79-18-28 0 0,0 0 12 0 0,0 0 20 0 0,0 0 26 0 0,-7 3 901 0 0,-69-61-534 0 0,29-40-426 0 0,44 64-2088 0 0,8 23-7689 0 0,-4 10-1644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0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8458 0 0,'0'0'2250'0'0,"0"0"-389"0"0,0 0-142 0 0,0 0-88 0 0,0 0-192 0 0,0 0-229 0 0,0 0-262 0 0,0 0-262 0 0,0 0-177 0 0,0 0-122 0 0,0 0-74 0 0,0 0-43 0 0,1-3 7 0 0,23-14 823 0 0,-11 15-814 0 0,203-6 1813 0 0,-104 19-1981 0 0,-75-7-118 0 0,-36-4-1 0 0,-1 0 12 0 0,0 0 22 0 0,0 0-1 0 0,0 0-4 0 0,0 0 12 0 0,0 0 19 0 0,0 0 30 0 0,0 0 30 0 0,0 0-6 0 0,0 0-10 0 0,0 0-10 0 0,0 0 9 0 0,0 0-1 0 0,0 0-4 0 0,0 0 14 0 0,0 0-34 0 0,0 0-1 0 0,0 0-1 0 0,0 0 4 0 0,0 0 2 0 0,0 0 10 0 0,0 0 3 0 0,0 0-40 0 0,-19-25 170 0 0,-104-130 516 0 0,106 115-2480 0 0,33 39-2971 0 0,-8 1-1117 0 0,0 0-5934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55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0 612 2272 0 0,'0'0'2058'0'0,"0"0"-40"0"0,0 0 62 0 0,0 0 4 0 0,0 0-165 0 0,0 0-328 0 0,0 0-358 0 0,0 0-297 0 0,0 0-183 0 0,0 0-120 0 0,0 0-62 0 0,7 2 3614 0 0,7 3-2508 0 0,291-5 1597 0 0,-259 8-3153 0 0,-34-4-105 0 0,-7 2-7474 0 0,-5-5 4565 0 0,-1-1-2804 0 0,0 0-5156 0 0</inkml:trace>
  <inkml:trace contextRef="#ctx0" brushRef="#br0" timeOffset="399.275">15 800 3625 0 0,'0'0'3719'0'0,"0"0"-1554"0"0,0 0-812 0 0,0 0-147 0 0,0 0 42 0 0,0 0 75 0 0,0 0-21 0 0,0 0-123 0 0,0 0-164 0 0,0 0-171 0 0,0 0-147 0 0,0 0-87 0 0,0 0-18 0 0,16 0-28 0 0,114 3 1540 0 0,-48 4-783 0 0,-23 0-855 0 0,43-13-287 0 0,-52-17-2225 0 0,-49 21 1027 0 0,-2-2-11060 0 0,-2 3 1711 0 0</inkml:trace>
  <inkml:trace contextRef="#ctx0" brushRef="#br0" timeOffset="1635.868">286 277 1416 0 0,'0'0'1938'0'0,"0"0"-255"0"0,0 0-45 0 0,0 0 143 0 0,0 0 85 0 0,0 0-51 0 0,0 0-178 0 0,0 0-217 0 0,0 0-208 0 0,0 0-202 0 0,0 0-142 0 0,0 0-132 0 0,0 0-90 0 0,-5-3-45 0 0,-15-7-84 0 0,15 8-71 0 0,5 2-58 0 0,0 0-92 0 0,0 0-64 0 0,0 0-28 0 0,54 51 2338 0 0,124 48-1123 0 0,-1 31-1191 0 0,-144-90-140 0 0,-33-40-87 0 0,0 0-6 0 0,0 0 24 0 0,0 0-29 0 0,0 0 32 0 0,0 0 11 0 0,0 0 8 0 0,0 0 11 0 0,0 0-8 0 0,0 0-12 0 0,0 0 31 0 0,0 0-16 0 0,0 0-9 0 0,0 0-4 0 0,0 0-6 0 0,0 0-15 0 0,0 0 4 0 0,0 0 6 0 0,0 0-20 0 0,0 0 9 0 0,0 0 2 0 0,0 0 1 0 0,0 0 16 0 0,0 0-15 0 0,0 0-12 0 0,-13 8 205 0 0,-72 76-130 0 0,-112 141-42 0 0,106-137-23 0 0,39-43 11 0 0,37-20 40 0 0,15-25-41 0 0,0 0 20 0 0,0 0-28 0 0,0 0-25 0 0,0 0 22 0 0,0 0-1 0 0,0 0 7 0 0,0 0 16 0 0,0 0-1 0 0,0 0 2 0 0,0 0-9 0 0,0 0-3 0 0,0 0 0 0 0,0 0 3 0 0,0 0 5 0 0,0 0-18 0 0,0 0 4 0 0,0 0 18 0 0,0 0 20 0 0,0 0-31 0 0,0 0-16 0 0,0 0-34 0 0,0 0-24 0 0,0 0 50 0 0,0 0 15 0 0,0 0-4 0 0,0 0-12 0 0,0 0 13 0 0,0 0 9 0 0,0 0-5 0 0,0 0-8 0 0,0 0-21 0 0,0 0 16 0 0,0 0 4 0 0,0 0-24 0 0,0 0 6 0 0,0 0 31 0 0,0 0 16 0 0,-4 1-273 0 0,4-2 126 0 0,0 1-60 0 0,0 0-102 0 0,0 0-129 0 0,-1-10-4718 0 0,1 6-2100 0 0,0 0-4620 0 0</inkml:trace>
  <inkml:trace contextRef="#ctx0" brushRef="#br0" timeOffset="2552.741">278 619 0 0 0,'0'0'296'0'0,"0"0"742"0"0,0 0 199 0 0,0 0-15 0 0,0 0-22 0 0,0 0-72 0 0,0 0-43 0 0,0 0-3 0 0,0 0-37 0 0,0 0-37 0 0,0 0-49 0 0,-2 1-119 0 0,44-3 3812 0 0,107-8-2396 0 0,-117 3-1748 0 0,-32 7-432 0 0,0 0 19 0 0,0 0 18 0 0,0 0 11 0 0,0 0-21 0 0,0 0 17 0 0,0 0-5 0 0,0 0-25 0 0,0 0 10 0 0,0 0 0 0 0,0 0-16 0 0,0 0 0 0 0,0 0 6 0 0,0 0-40 0 0,0 0-6 0 0,0 0 11 0 0,0 0-19 0 0,0 0-9 0 0,0 0 5 0 0,0 0 11 0 0,-14 0 1492 0 0,5 0-3677 0 0,6 0-2386 0 0,2 0-3347 0 0,1 0-252 0 0</inkml:trace>
  <inkml:trace contextRef="#ctx0" brushRef="#br0" timeOffset="5030.829">1261 523 0 0 0,'0'0'1032'0'0,"0"0"-38"0"0,0 0-7 0 0,0 0 122 0 0,0 0 79 0 0,0 0-83 0 0,0 0-174 0 0,0 0-271 0 0,0 0-290 0 0,0 0-202 0 0,0 0-113 0 0,0 0-48 0 0,0 0 40 0 0,-1-1 1375 0 0,-8-11 10941 0 0,6 9-11266 0 0,1 2-3531 0 0,-6-3 2516 0 0,-1 1 0 0 0,1 1 0 0 0,-1-1 0 0 0,0 1 0 0 0,1 1 1 0 0,-1 0-1 0 0,0 0 0 0 0,0 1 0 0 0,0 0 0 0 0,0 0 1 0 0,0 1-1 0 0,0 0 0 0 0,1 1 0 0 0,-1 0 0 0 0,0 0 1 0 0,1 1-1 0 0,-1 0 0 0 0,1 1 0 0 0,-4 1-82 0 0,0 3 6 0 0,1 1 0 0 0,-1 0 0 0 0,1 0 0 0 0,1 1 0 0 0,0 1 0 0 0,0 0 0 0 0,1 0 0 0 0,1 0 0 0 0,0 1 0 0 0,-6 13-6 0 0,10-19 0 0 0,-3 5-2 0 0,0 2 1 0 0,0-1-1 0 0,1 1 0 0 0,1 0 0 0 0,0 0 0 0 0,1 0 0 0 0,0 1 0 0 0,1-1 0 0 0,1 1 1 0 0,-1 12 1 0 0,3-23 5 0 0,-1 1 1 0 0,1 0 0 0 0,1-1 0 0 0,-1 1 0 0 0,0-1 0 0 0,1 1-1 0 0,0-1 1 0 0,0 0 0 0 0,0 1 0 0 0,0-1 0 0 0,0 0 0 0 0,1 0 0 0 0,0 1-1 0 0,-1-1 1 0 0,1 0 0 0 0,0-1 0 0 0,1 1 0 0 0,-1 0 0 0 0,0-1 0 0 0,1 1-1 0 0,-1-1 1 0 0,1 1 0 0 0,0-1 0 0 0,0 0 0 0 0,0 0 0 0 0,0-1 0 0 0,0 1-1 0 0,0-1 1 0 0,0 1 0 0 0,1-1 0 0 0,-1 0 0 0 0,1 0 0 0 0,-1 0 0 0 0,0-1-1 0 0,1 1 1 0 0,1-1-6 0 0,66-11 656 0 0,-37-10-485 0 0,0-2 0 0 0,-2-1 0 0 0,0-2 0 0 0,-2-1 0 0 0,-1-1-1 0 0,-1-1 1 0 0,-2-2 0 0 0,0-1 0 0 0,0-4-171 0 0,-5-7 245 0 0,-21 43-210 0 0,0 0-15 0 0,0 0-23 0 0,-19 18-247 0 0,16-11 264 0 0,0 0 1 0 0,0-1-1 0 0,1 2 1 0 0,-1-1-1 0 0,2 0 1 0 0,-1 0-1 0 0,1 1 1 0 0,0-1-1 0 0,1 0 1 0 0,0 1-1 0 0,0-1 1 0 0,1 1-1 0 0,-1-1 1 0 0,2 0-1 0 0,-1 1 1 0 0,1-1-1 0 0,0 0 1 0 0,0 0-1 0 0,1 0 1 0 0,0 0-1 0 0,0 0 1 0 0,1-1-1 0 0,0 0 1 0 0,0 1-1 0 0,1-1 0 0 0,-1-1 1 0 0,1 1-1 0 0,0-1 1 0 0,1 0-1 0 0,5 5-14 0 0,27 29-84 0 0,-60-30-7485 0 0,8-10-3320 0 0,8-2 3842 0 0</inkml:trace>
  <inkml:trace contextRef="#ctx0" brushRef="#br0" timeOffset="5584.212">862 222 6705 0 0,'0'0'2181'0'0,"0"0"-521"0"0,0 0-338 0 0,0 0-41 0 0,0 0 42 0 0,0 0-26 0 0,0 0-144 0 0,0 0-187 0 0,0 0-169 0 0,0 0-130 0 0,0 0-87 0 0,0 0-85 0 0,5-1-54 0 0,132 22 2405 0 0,73-2-2153 0 0,-170-18 161 0 0,-44-19 88 0 0,-87-116-235 0 0,17 44-114 0 0,74 89-623 0 0,-1 1 1 0 0,1-1-1 0 0,0 1 0 0 0,-1 0 1 0 0,1-1-1 0 0,0 1 0 0 0,0-1 0 0 0,0 1 1 0 0,0-1-1 0 0,-1 1 0 0 0,1-1 1 0 0,0 1-1 0 0,0-1 0 0 0,0 1 0 0 0,0-1 1 0 0,0 1-1 0 0,0-1 0 0 0,0 1 0 0 0,0-1 1 0 0,0 1-1 0 0,1-1 0 0 0,-1 1 1 0 0,0-1-1 0 0,0 1 0 0 0,0-1 0 0 0,1 1 1 0 0,-1-1-1 0 0,0 1 0 0 0,0-1 0 0 0,1 1 1 0 0,-1 0-1 0 0,0-1 0 0 0,1 1 1 0 0,-1 0-1 0 0,0-1 0 0 0,1 1 0 0 0,-1 0 1 0 0,1-1-1 0 0,-1 1 0 0 0,1 0 1 0 0,-1 0-1 0 0,0-1 0 0 0,1 1 0 0 0,-1 0 1 0 0,1 0-1 0 0,-1 0 0 0 0,1 0 0 0 0,-1 0 1 0 0,1 0-1 0 0,-1 0 0 0 0,1 0 1 0 0,-1 0-1 0 0,1 0 0 0 0,-1 0 0 0 0,1 0 1 0 0,-1 0-1 0 0,1 0 0 0 0,-1 0 1 0 0,1 0-1 0 0,-1 0 0 0 0,1 1 0 0 0,-1-1 1 0 0,1 0-1 0 0,-1 0 0 0 0,1 1 0 0 0,-1-1 1 0 0,0 0-1 0 0,1 1 30 0 0,10-1-187 0 0,32 5-2943 0 0,-24 1-3149 0 0,-10-2-3806 0 0</inkml:trace>
  <inkml:trace contextRef="#ctx0" brushRef="#br0" timeOffset="6141.114">1480 546 3033 0 0,'0'0'2011'0'0,"0"0"-827"0"0,0 0-290 0 0,0 0 238 0 0,0 0 288 0 0,0 0 146 0 0,0 0-22 0 0,0 0-181 0 0,0 0-223 0 0,0 0-168 0 0,0 0-122 0 0,0 0-143 0 0,0 0-52 0 0,9-1-35 0 0,74-2 2024 0 0,79 3-535 0 0,-74-4-2460 0 0,-87 4 178 0 0,-1 0-66 0 0,0 0-33 0 0,0 0-32 0 0,0 0-72 0 0,0 0-126 0 0,0 0-194 0 0,0 0-261 0 0,0 0-364 0 0,-2 0-2140 0 0,2 0-2490 0 0,0 0-3290 0 0</inkml:trace>
  <inkml:trace contextRef="#ctx0" brushRef="#br0" timeOffset="6453.854">1475 711 5881 0 0,'0'0'3141'0'0,"0"0"-1325"0"0,0 0-669 0 0,0 0-53 0 0,0 0 54 0 0,0 0 0 0 0,0 0-70 0 0,0 0-126 0 0,0 0-121 0 0,0 0-74 0 0,0 0-92 0 0,0 0-73 0 0,16 0-66 0 0,120 0 969 0 0,-47 8-1445 0 0,-54-14-1643 0 0,-14-2-4331 0 0,-14 7-4951 0 0</inkml:trace>
  <inkml:trace contextRef="#ctx0" brushRef="#br0" timeOffset="7297.13">2276 365 2689 0 0,'0'0'3146'0'0,"0"0"-1158"0"0,0 0-428 0 0,0 0 43 0 0,0 0 23 0 0,0 0-18 0 0,0 0-134 0 0,0 0-246 0 0,0 0-253 0 0,0 0-240 0 0,0 0-178 0 0,0 0-127 0 0,0 0-70 0 0,-22 3-56 0 0,-64 10-56 0 0,83-13-226 0 0,-1 1 0 0 0,0-1 0 0 0,1 1-1 0 0,-1 0 1 0 0,1 0 0 0 0,-1 0 0 0 0,1 0 0 0 0,-1 1-1 0 0,1-1 1 0 0,0 1 0 0 0,0 0 0 0 0,0 0 0 0 0,0 0 0 0 0,0 0-1 0 0,0 0 1 0 0,1 1 0 0 0,-1 0 0 0 0,1-1 0 0 0,-1 1-1 0 0,1 0 1 0 0,0 0 0 0 0,0 0 0 0 0,0 0 0 0 0,0 2-22 0 0,-5 7 4 0 0,2-5-40 0 0,0 0 0 0 0,1 1 0 0 0,0 0 0 0 0,0-1 0 0 0,1 1 0 0 0,0 1 0 0 0,0-1 0 0 0,1 0 0 0 0,0 1 0 0 0,0-1 0 0 0,1 1 0 0 0,0 0 0 0 0,1 0 0 0 0,0-1 0 0 0,0 4 36 0 0,1-9-6 0 0,0-1-1 0 0,-1 0 1 0 0,1 0 0 0 0,0 1 0 0 0,0-1-1 0 0,0 0 1 0 0,1 0 0 0 0,-1 0 0 0 0,0 0-1 0 0,1 0 1 0 0,-1 0 0 0 0,1-1-1 0 0,0 1 1 0 0,0 0 0 0 0,0-1 0 0 0,-1 1-1 0 0,1-1 1 0 0,0 0 0 0 0,1 1 0 0 0,-1-1-1 0 0,0 0 1 0 0,0 0 0 0 0,0-1-1 0 0,1 1 1 0 0,-1 0 0 0 0,0-1 0 0 0,1 1-1 0 0,-1-1 1 0 0,1 0 0 0 0,-1 0-1 0 0,2 0 7 0 0,78-9 456 0 0,-57-3-268 0 0,1-1 0 0 0,-2-1-1 0 0,0-2 1 0 0,-1 0-1 0 0,0-1 1 0 0,-1-1 0 0 0,-2-2-1 0 0,0 0 1 0 0,0-1-1 0 0,-2 0 1 0 0,-1-2 0 0 0,5-9-188 0 0,-10 14 45 0 0,-2 7-22 0 0,-1 0 0 0 0,0-2 0 0 0,-1 1 0 0 0,-1-1 0 0 0,0 0 0 0 0,-1 0 0 0 0,0-1 0 0 0,-1 0 0 0 0,0 0 0 0 0,-1 0-1 0 0,-1 0 1 0 0,0-1 0 0 0,-1 1 0 0 0,-1-2-23 0 0,-1 10-20 0 0,0 1 0 0 0,-1 0 0 0 0,0 0-1 0 0,0 0 1 0 0,0 0 0 0 0,0 0 0 0 0,-1 0-1 0 0,0 1 1 0 0,0-1 0 0 0,0 0 0 0 0,0 1 0 0 0,-1 0-1 0 0,0-1 1 0 0,0 1 0 0 0,0 0 0 0 0,-1 0-1 0 0,1 1 1 0 0,-1-1 0 0 0,0 1 0 0 0,0 0-1 0 0,0 0 1 0 0,0 0 0 0 0,0 0 0 0 0,-1 1-1 0 0,1-1 1 0 0,-1 1 0 0 0,0 0 0 0 0,0 1 0 0 0,-4-2 20 0 0,-1 0-43 0 0,-1 0 0 0 0,0 0 1 0 0,0 1-1 0 0,0 0 1 0 0,0 1-1 0 0,0 1 0 0 0,-1-1 1 0 0,1 2-1 0 0,0-1 1 0 0,0 2-1 0 0,0-1 0 0 0,0 2 1 0 0,0-1-1 0 0,0 2 1 0 0,1-1-1 0 0,-1 1 0 0 0,-8 5 43 0 0,17-7 2 0 0,0-1-1 0 0,1 0 1 0 0,-1 0-1 0 0,1 1 0 0 0,-1-1 1 0 0,1 1-1 0 0,0-1 0 0 0,-1 1 1 0 0,1-1-1 0 0,0 1 0 0 0,0 0 1 0 0,0 0-1 0 0,0-1 1 0 0,0 1-1 0 0,1 0 0 0 0,-1 0 1 0 0,0 0-1 0 0,1 0 0 0 0,0 0 1 0 0,-1 0-1 0 0,1 0 1 0 0,0 0-1 0 0,0 0 0 0 0,0 0 1 0 0,0 0-1 0 0,1 0 0 0 0,-1 0 1 0 0,0 0-1 0 0,1 0 1 0 0,-1 0-1 0 0,1 0 0 0 0,0 0 1 0 0,0 0-1 0 0,0 0-1 0 0,50 75 429 0 0,-29-46-207 0 0,-2 1-1 0 0,-2 0 0 0 0,-1 2 0 0 0,-1 0 0 0 0,0 9-221 0 0,50 97 353 0 0,-30-81-87 0 0,-4-30-143 0 0,-27-25-410 0 0,13 4-926 0 0,-9-19-9007 0 0,-9 7-847 0 0</inkml:trace>
  <inkml:trace contextRef="#ctx0" brushRef="#br0" timeOffset="7918.225">2754 214 3441 0 0,'0'0'3627'0'0,"0"0"-1294"0"0,0 0-522 0 0,0 0 18 0 0,0 0 25 0 0,0 0-116 0 0,0 0-242 0 0,0 0-293 0 0,0 0-292 0 0,0 0-272 0 0,0 0-178 0 0,0 0-127 0 0,0 0-98 0 0,-5-2-67 0 0,-1-2-156 0 0,6 5 4 0 0,0-1-1 0 0,0 0 0 0 0,0 1 0 0 0,0-1 1 0 0,0 0-1 0 0,0 1 0 0 0,0-1 0 0 0,0 0 1 0 0,0 1-1 0 0,0-1 0 0 0,0 0 0 0 0,0 1 1 0 0,0-1-1 0 0,0 0 0 0 0,-1 1 0 0 0,1-1 1 0 0,0 0-1 0 0,0 1 0 0 0,0-1 0 0 0,0 0 1 0 0,-1 0-1 0 0,1 1 0 0 0,0-1 1 0 0,0 0-1 0 0,-1 0 0 0 0,1 0 0 0 0,0 1 1 0 0,-1-1-1 0 0,1 0 0 0 0,0 0 0 0 0,-1 0 1 0 0,1 0-1 0 0,0 1 0 0 0,-1-1 0 0 0,1 0 1 0 0,0 0-1 0 0,-1 0 0 0 0,1 0 0 0 0,0 0 1 0 0,-1 0-1 0 0,1 0 0 0 0,0 0-16 0 0,14 36 258 0 0,0 0-1 0 0,-3 1 0 0 0,0 0 1 0 0,-3 1-1 0 0,-1 0 1 0 0,-2 5-258 0 0,6 56 64 0 0,2-77-47 0 0,-12-22-21 0 0,13-29 1300 0 0,57-193-476 0 0,-43 46-613 0 0,-22 92-15 0 0,9 92-2331 0 0,-10-1 1029 0 0,-2-2-1767 0 0,0-3-4328 0 0,-3-2-3746 0 0</inkml:trace>
  <inkml:trace contextRef="#ctx0" brushRef="#br0" timeOffset="9286.649">2025 825 0 0 0,'0'0'1296'0'0,"0"0"85"0"0,0 0 118 0 0,0 0 121 0 0,0 0 66 0 0,0 0-19 0 0,0 0-144 0 0,0 0-182 0 0,0 0-250 0 0,0 0-236 0 0,0 0-143 0 0,0 0-114 0 0,-3-7 807 0 0,126 6 2595 0 0,62-7-2400 0 0,-5-2-555 0 0,-6 0-174 0 0,119-23-871 0 0,-256 28-28 0 0,69-23-237 0 0,-111 29-4294 0 0,-10 2 37 0 0,7 0-1689 0 0,2 0-2394 0 0</inkml:trace>
  <inkml:trace contextRef="#ctx0" brushRef="#br0" timeOffset="10083.805">2322 1032 3217 0 0,'0'0'2068'0'0,"0"0"-553"0"0,0 0-99 0 0,0 0 71 0 0,0 0 22 0 0,0 0-86 0 0,0 0-174 0 0,0 0-184 0 0,0 0-180 0 0,0 0-154 0 0,0 0-130 0 0,0 0-81 0 0,0 0-38 0 0,-29 9-29 0 0,-88 29-37 0 0,112-37-355 0 0,0 0 0 0 0,0 0-1 0 0,-1 1 1 0 0,1 0 0 0 0,0 0-1 0 0,1 0 1 0 0,-1 0 0 0 0,0 1-1 0 0,1 0 1 0 0,-1 0 0 0 0,1 0-1 0 0,0 1 1 0 0,0-1 0 0 0,0 1-1 0 0,1 0 1 0 0,-1 0 0 0 0,-2 4-61 0 0,-4 6 83 0 0,5-7-59 0 0,1-1-1 0 0,0 1 0 0 0,0 0 0 0 0,0 0 0 0 0,1 1 1 0 0,0-1-1 0 0,0 1 0 0 0,1 0 0 0 0,0 0 1 0 0,1 0-1 0 0,-1 0 0 0 0,1 0 0 0 0,1 0 1 0 0,0 0-1 0 0,0 0 0 0 0,0 0 0 0 0,1 0 1 0 0,0 0-1 0 0,1 1-23 0 0,2-4 68 0 0,0-1 1 0 0,0 1-1 0 0,0-1 1 0 0,0 0-1 0 0,1 0 1 0 0,-1-1 0 0 0,1 1-1 0 0,0-1 1 0 0,0 0-1 0 0,1-1 1 0 0,-1 1-1 0 0,1-1 1 0 0,-1 0-1 0 0,1 0 1 0 0,0-1-1 0 0,-1 1 1 0 0,1-1 0 0 0,0-1-1 0 0,0 1 1 0 0,0-1-1 0 0,0 0 1 0 0,0 0-1 0 0,0-1 1 0 0,-1 0-1 0 0,1 0 1 0 0,5-1-69 0 0,13 1 245 0 0,-5-1-95 0 0,0-2-1 0 0,0 0 1 0 0,-1-1 0 0 0,1 0 0 0 0,-1-2-1 0 0,-1 0 1 0 0,1-1 0 0 0,-1-1 0 0 0,-1-1-1 0 0,6-4-149 0 0,-6 6 18 0 0,-1-1 0 0 0,0-1 0 0 0,0-1 1 0 0,-1 0-1 0 0,0 0 0 0 0,-1-2 0 0 0,0 0 0 0 0,-1 0 0 0 0,-1-1 0 0 0,0 0 0 0 0,-1-1 0 0 0,0 0 0 0 0,-1-1 0 0 0,-1 0 0 0 0,-1-1 0 0 0,0 1 0 0 0,-1-1 0 0 0,-1-1 0 0 0,0 1 0 0 0,-2-1 0 0 0,0 1 0 0 0,-1-1 0 0 0,0 0 0 0 0,-2-4-18 0 0,-1 17-24 0 0,0-1 1 0 0,0 0 0 0 0,-1 1 0 0 0,0-1-1 0 0,0 1 1 0 0,-1-1 0 0 0,0 1 0 0 0,0 0 0 0 0,0 0-1 0 0,0 0 1 0 0,-1 1 0 0 0,1-1 0 0 0,-1 1-1 0 0,0 0 1 0 0,-1 0 0 0 0,1 0 0 0 0,-1 0-1 0 0,0 1 1 0 0,0 0 0 0 0,0 0 0 0 0,0 0 0 0 0,0 1-1 0 0,-1-1 1 0 0,1 1 0 0 0,-1 1 0 0 0,0-1-1 0 0,1 1 1 0 0,-1 0 0 0 0,0 0 0 0 0,0 0-1 0 0,-5 1 24 0 0,3-1-16 0 0,0 1-1 0 0,0-1 0 0 0,0 1 0 0 0,0 1 1 0 0,0-1-1 0 0,0 1 0 0 0,0 1 0 0 0,0 0 1 0 0,1 0-1 0 0,-1 0 0 0 0,0 1 0 0 0,1 0 1 0 0,0 0-1 0 0,0 1 0 0 0,0 0 0 0 0,0 0 1 0 0,0 1-1 0 0,1 0 0 0 0,0 0 0 0 0,0 1 1 0 0,0-1-1 0 0,1 1 0 0 0,0 0 0 0 0,0 1 1 0 0,-2 3 16 0 0,1 5 42 0 0,1 0 1 0 0,1 0 0 0 0,0 0 0 0 0,1 1-1 0 0,1-1 1 0 0,0 1 0 0 0,1 0 0 0 0,0-1 0 0 0,2 1-1 0 0,0 0 1 0 0,0-1 0 0 0,2 1 0 0 0,0-1-1 0 0,1 1 1 0 0,0 0-43 0 0,2 7 20 0 0,2 6 36 0 0,0 1 1 0 0,2-1-1 0 0,0 0 0 0 0,3-1 1 0 0,12 21-57 0 0,31 61 14 0 0,-38-70-35 0 0,-18-39 14 0 0,0-1 2 0 0,0 0 4 0 0,0 0-29 0 0,0 0-30 0 0,0 0-57 0 0,-12-18-2960 0 0,11 10-5637 0 0,1 4-2407 0 0</inkml:trace>
  <inkml:trace contextRef="#ctx0" brushRef="#br0" timeOffset="10586.386">2887 899 9666 0 0,'0'0'1787'0'0,"0"0"-420"0"0,0 0-16 0 0,0 0 119 0 0,0 0 29 0 0,0 0-112 0 0,0 0-282 0 0,0 0-310 0 0,0 0-283 0 0,0 0-196 0 0,0 0-84 0 0,0 0 6 0 0,0 0 38 0 0,-1 4 32 0 0,-7 34-53 0 0,-1 0 1 0 0,-2-1 0 0 0,-1-1-1 0 0,-3 0 1 0 0,0-1 0 0 0,-3 0-1 0 0,-15 23-255 0 0,26-47-10 0 0,1 1-1 0 0,0 1 0 0 0,1-1 0 0 0,0 1 0 0 0,1 0 0 0 0,1 0 0 0 0,0 0 0 0 0,0 0 0 0 0,1 1 0 0 0,1-1 0 0 0,0 1 11 0 0,3-12 5 0 0,0 1 0 0 0,0-1-1 0 0,0 0 1 0 0,1-1 0 0 0,-1 1-1 0 0,0 0 1 0 0,1-1 0 0 0,-1 1-1 0 0,1-1 1 0 0,0 0 0 0 0,-1 0-1 0 0,1 0 1 0 0,0 0 0 0 0,0 0-1 0 0,-1 0 1 0 0,1-1 0 0 0,0 1-1 0 0,0-1 1 0 0,0 0 0 0 0,0 0-1 0 0,0 0 1 0 0,0-1 0 0 0,0 1-1 0 0,-1-1 1 0 0,3 0-5 0 0,0 1 41 0 0,17-1 180 0 0,-1-2 0 0 0,1-1 0 0 0,-1 0-1 0 0,0-2 1 0 0,0 0 0 0 0,18-9-221 0 0,3 0 279 0 0,-47 0-2302 0 0,-7 3-8382 0 0,10 9-202 0 0</inkml:trace>
  <inkml:trace contextRef="#ctx0" brushRef="#br0" timeOffset="10950.885">2587 1068 9906 0 0,'0'0'1666'0'0,"0"0"-399"0"0,0 0-16 0 0,0 0 172 0 0,0 0 38 0 0,0 0-138 0 0,0 0-319 0 0,0 0-350 0 0,0 0-242 0 0,0 0-91 0 0,0 0 11 0 0,0 0 55 0 0,4 2 87 0 0,31 4 299 0 0,0-1 1 0 0,0-1 0 0 0,1-2 0 0 0,-1-2 0 0 0,25-2-774 0 0,16 0 184 0 0,17-13-2932 0 0,-88 14 2028 0 0,2-2-4264 0 0,-5 0-3864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16235 0 0,'0'0'609'0'0,"0"0"-243"0"0,0 0-99 0 0,0 0 128 0 0,0 0 229 0 0,0 0 151 0 0,0 0-3 0 0,0 0-67 0 0,0 0-114 0 0,0 0-69 0 0,-8 35-46 0 0,-27 115-36 0 0,-5 85 756 0 0,-18 228-1019 0 0,47-387-692 0 0,3 1 0 0 0,3 0 0 0 0,5 38 515 0 0,0-114-177 0 0,0 1 1 0 0,0-1-1 0 0,1 1 1 0 0,-1-1-1 0 0,1 1 1 0 0,0-1 0 0 0,-1 0-1 0 0,1 0 1 0 0,0 1-1 0 0,0-1 1 0 0,-1 0-1 0 0,1 0 1 0 0,0 0-1 0 0,0 0 1 0 0,1 0-1 0 0,-1 0 1 0 0,0 0-1 0 0,0 0 1 0 0,0 0-1 0 0,1 0 1 0 0,-1-1-1 0 0,0 1 1 0 0,1 0-1 0 0,-1-1 1 0 0,0 1-1 0 0,1-1 1 0 0,-1 0 0 0 0,1 0-1 0 0,-1 1 1 0 0,1-1-1 0 0,-1 0 1 0 0,0 0-1 0 0,1 0 1 0 0,-1 0-1 0 0,1 0 1 0 0,-1-1-1 0 0,1 1 1 0 0,-1 0-1 0 0,1-1 1 0 0,-1 1-1 0 0,0-1 1 0 0,1 1-1 0 0,-1-1 1 0 0,0 0-1 0 0,1 0 1 0 0,-1 1 0 0 0,0-1-1 0 0,0 0 1 0 0,0 0-1 0 0,0 0 1 0 0,0 0-1 0 0,0-1 1 0 0,0 1-1 0 0,0 0 1 0 0,0 0-1 0 0,0 0 1 0 0,-1-1-1 0 0,1 1 1 0 0,-1 0-1 0 0,1-1 1 0 0,0 0 176 0 0,76-106-11631 0 0,-68 92 11422 0 0</inkml:trace>
  <inkml:trace contextRef="#ctx0" brushRef="#br0" timeOffset="531.31">368 770 3249 0 0,'0'0'3147'0'0,"0"0"-582"0"0,0 0-657 0 0,0 0-508 0 0,0 0-322 0 0,0 0-157 0 0,0 0-60 0 0,0 0-59 0 0,0 0-57 0 0,-12 33-99 0 0,-39 105-134 0 0,19-11 465 0 0,30-122-931 0 0,1 0 1 0 0,0 0 0 0 0,-1 1-1 0 0,2-1 1 0 0,-1 1 0 0 0,1-1-1 0 0,0 0 1 0 0,0 1 0 0 0,0-1-1 0 0,1 1 1 0 0,0-1 0 0 0,0 1-1 0 0,0-1 1 0 0,1 0 0 0 0,-1 0 0 0 0,1 0-1 0 0,1 0 1 0 0,-1 0 0 0 0,1 0-1 0 0,0 0 1 0 0,0-1 0 0 0,0 0-1 0 0,0 1 1 0 0,1-1 0 0 0,0 0-1 0 0,0-1 1 0 0,0 1 0 0 0,0-1-1 0 0,1 1 1 0 0,-1-1 0 0 0,1-1-1 0 0,0 1 1 0 0,0-1 0 0 0,0 1-1 0 0,0-1 1 0 0,0-1 0 0 0,0 1-1 0 0,0-1 1 0 0,1 0 0 0 0,0 0-47 0 0,1-1 119 0 0,1 0 0 0 0,0 0 0 0 0,-1-1 1 0 0,1 0-1 0 0,-1 0 0 0 0,1-1 0 0 0,-1 0 0 0 0,0 0 1 0 0,0-1-1 0 0,1 0 0 0 0,-2 0 0 0 0,1-1 1 0 0,0 1-1 0 0,-1-2 0 0 0,0 1 0 0 0,0-1 0 0 0,0 0 1 0 0,3-3-120 0 0,41-42 312 0 0,-3-1 0 0 0,-3-3 0 0 0,-1-1 0 0 0,-3-2 0 0 0,4-13-312 0 0,-42 66 14 0 0,-1 1 4 0 0,0 0-1 0 0,1 0 1 0 0,-1 0 0 0 0,1 0 0 0 0,0 0-1 0 0,-1 0 1 0 0,1 1 0 0 0,1-1-1 0 0,-1 0 1 0 0,0 1 0 0 0,1 0 0 0 0,-1-1-1 0 0,1 1 1 0 0,0 0 0 0 0,-1 1-1 0 0,1-1 1 0 0,0 0 0 0 0,0 1-1 0 0,0-1 1 0 0,1 1 0 0 0,-1 0 0 0 0,0 0-1 0 0,3 0-17 0 0,4 34 212 0 0,-2 19-208 0 0,-3 1-1 0 0,-3 0 0 0 0,-3 51-3 0 0,0-23-172 0 0,26 344-879 0 0,-15-297 133 0 0,-6 1 1 0 0,-7 45 917 0 0,2-155 20 0 0,-1 0 1 0 0,0 0-1 0 0,-1 0 1 0 0,-1 0-1 0 0,-1-1 1 0 0,-1 0-1 0 0,-1 0 1 0 0,-7 16-21 0 0,10-26 11 0 0,0-1 0 0 0,0 0 0 0 0,0 0 1 0 0,-1-1-1 0 0,0 1 0 0 0,0-1 0 0 0,-1 0 1 0 0,0-1-1 0 0,0 1 0 0 0,0-1 0 0 0,-1 0 1 0 0,1-1-1 0 0,-1 1 0 0 0,0-1 0 0 0,-1-1 1 0 0,1 1-1 0 0,-1-1 0 0 0,1-1 0 0 0,-1 1 1 0 0,0-1-1 0 0,-7 0-11 0 0,8-1 52 0 0,0 0 0 0 0,0-1 0 0 0,-1 0-1 0 0,1 0 1 0 0,0 0 0 0 0,0-1 0 0 0,0-1 0 0 0,0 1 0 0 0,1-1 0 0 0,-1 0 0 0 0,0 0 0 0 0,1-1 0 0 0,-1 0 0 0 0,1 0 0 0 0,0-1 0 0 0,0 0 0 0 0,0 0-1 0 0,0 0 1 0 0,1 0 0 0 0,0-1 0 0 0,0 0 0 0 0,0 0 0 0 0,0-1 0 0 0,1 1 0 0 0,0-1 0 0 0,0 0 0 0 0,1 0 0 0 0,-1 0 0 0 0,1-1 0 0 0,1 1 0 0 0,-1-1-1 0 0,0-3-51 0 0,0-7 68 0 0,0 1-1 0 0,2-1 0 0 0,-1 0 0 0 0,2 1 0 0 0,1-1 1 0 0,0 0-1 0 0,1 1 0 0 0,0-1 0 0 0,1 1 0 0 0,2-1 1 0 0,-1 1-1 0 0,2 1 0 0 0,0-1 0 0 0,1 1 1 0 0,0 0-1 0 0,1 0 0 0 0,1 1 0 0 0,0 0 0 0 0,1 1 1 0 0,1 0-1 0 0,0 0 0 0 0,0 1 0 0 0,3-1-67 0 0,23-25-16 0 0,3 1-1 0 0,1 2 1 0 0,1 1 0 0 0,2 3-1 0 0,1 2 1 0 0,2 1 0 0 0,1 3-1 0 0,35-13 17 0 0,2 1-676 0 0,-46 20-2188 0 0,-1 1-5949 0 0,-22 9-3263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1245 5545 0 0,'0'0'594'0'0,"0"0"-20"0"0,0 0 337 0 0,0 0 416 0 0,0 0 346 0 0,0 0 166 0 0,0 0-58 0 0,33-12-210 0 0,102-39-252 0 0,-49-3 293 0 0,-68 38-1234 0 0,46-41 423 0 0,-3-3 0 0 0,-2-2 1 0 0,-3-3-1 0 0,7-15-801 0 0,243-320 1525 0 0,-254 355-1465 0 0,-41 94 7 0 0,-10 8 24 0 0,-3 0 0 0 0,-2-1 1 0 0,-2 1-1 0 0,-3-1 0 0 0,-2 0 0 0 0,-3-1 0 0 0,-2 0 1 0 0,-20 43-92 0 0,25-70-2 0 0,-2 0 0 0 0,0 0 1 0 0,-2-1-1 0 0,-1-1 0 0 0,-2 0 1 0 0,0-2-1 0 0,-1 0 1 0 0,-2-1-1 0 0,-5 4 2 0 0,19-20-16 0 0,0-1 1 0 0,0-1-1 0 0,0 1 1 0 0,-1-1-1 0 0,0 0 0 0 0,0-1 1 0 0,-1 0-1 0 0,1 0 1 0 0,-1-1-1 0 0,0 0 1 0 0,0 0-1 0 0,0-1 0 0 0,0 0 1 0 0,0-1-1 0 0,0 0 1 0 0,0-1-1 0 0,-1 1 1 0 0,1-2-1 0 0,0 1 0 0 0,-1-1 1 0 0,1-1-1 0 0,-6-1 16 0 0,5-3-122 0 0,0 1 0 0 0,0-2 0 0 0,1 1 0 0 0,0-1 0 0 0,0-1 0 0 0,0 0 0 0 0,1 0 0 0 0,0 0 0 0 0,1-1 0 0 0,0 0 0 0 0,1-1 0 0 0,-1 0 0 0 0,2 0 0 0 0,-1 0 0 0 0,-3-11 122 0 0,-7-55-2350 0 0,20 52-1574 0 0,5-1-4322 0 0,-5 17 243 0 0</inkml:trace>
  <inkml:trace contextRef="#ctx0" brushRef="#br0" timeOffset="248.902">1324 777 17036 0 0,'0'0'634'0'0,"0"0"-241"0"0,0 0-140 0 0,0 0 127 0 0,0 0 164 0 0,0 0 104 0 0,0 0-20 0 0,0 0-126 0 0,0 0-149 0 0,-18 35-106 0 0,-51 106-75 0 0,49-77-25 0 0,22-53-111 0 0,-1 69 819 0 0,-1-39-2750 0 0,1 0-8790 0 0,-1-38 437 0 0</inkml:trace>
  <inkml:trace contextRef="#ctx0" brushRef="#br0" timeOffset="420.057">1136 243 15291 0 0,'0'0'1161'0'0,"0"0"-441"0"0,0 0-288 0 0,0 0-80 0 0,0 0 24 0 0,0 0-32 0 0,0 0-144 0 0,0 0-304 0 0,0 0-248 0 0,0 0-144 0 0,0 0-160 0 0,0 0-265 0 0,0 0-1079 0 0,0 0-4025 0 0,20-36-2297 0 0</inkml:trace>
  <inkml:trace contextRef="#ctx0" brushRef="#br0" timeOffset="932.555">1430 1160 7970 0 0,'0'0'1548'0'0,"0"0"-141"0"0,0 0-24 0 0,0 0-20 0 0,0 0-131 0 0,0 0-144 0 0,0 0-193 0 0,0 0-167 0 0,0 0-91 0 0,0 0-64 0 0,0 0-66 0 0,14-33-52 0 0,44-105-37 0 0,27-11 803 0 0,-63 120-1085 0 0,-11 14-101 0 0,2 0 1 0 0,-1 0-1 0 0,2 1 1 0 0,0 1-1 0 0,1 1 1 0 0,0 0-1 0 0,0 0 1 0 0,12-4-36 0 0,-26 14-8 0 0,1 1 0 0 0,-1 0 0 0 0,1 0 1 0 0,-1 0-1 0 0,1 0 0 0 0,-1 0 0 0 0,1 1 1 0 0,0-1-1 0 0,0 0 0 0 0,-1 1 0 0 0,1-1 1 0 0,0 1-1 0 0,0 0 0 0 0,0-1 0 0 0,-1 1 0 0 0,1 0 1 0 0,0 0-1 0 0,0 0 0 0 0,0 0 0 0 0,0 1 1 0 0,-1-1-1 0 0,1 1 0 0 0,0-1 0 0 0,0 1 1 0 0,-1-1-1 0 0,1 1 0 0 0,0 0 0 0 0,-1 0 1 0 0,1 0-1 0 0,0 0 0 0 0,-1 0 0 0 0,1 0 1 0 0,-1 0-1 0 0,0 0 0 0 0,1 1 0 0 0,-1-1 0 0 0,0 0 1 0 0,0 1-1 0 0,0-1 0 0 0,0 1 0 0 0,0 0 1 0 0,0-1-1 0 0,0 1 0 0 0,-1 0 0 0 0,1-1 1 0 0,-1 1-1 0 0,1 0 0 0 0,-1 1 8 0 0,7 92 52 0 0,-7-94-47 0 0,-31 189 236 0 0,32-189-230 0 0,0 0 0 0 0,0 0 0 0 0,0 0 0 0 0,0-1 0 0 0,0 1 1 0 0,1 0-1 0 0,-1-1 0 0 0,0 1 0 0 0,0-1 0 0 0,1 1 0 0 0,-1-1 0 0 0,0 1 0 0 0,0-1 0 0 0,1 0 0 0 0,-1 0 1 0 0,0 1-1 0 0,1-1 0 0 0,-1 0 0 0 0,1 0 0 0 0,-1-1 0 0 0,0 1 0 0 0,1 0 0 0 0,-1 0 0 0 0,0-1 0 0 0,0 1 1 0 0,1 0-1 0 0,-1-1 0 0 0,0 0 0 0 0,0 1 0 0 0,1-1 0 0 0,0 0-11 0 0,93-98 645 0 0,-50 46-558 0 0,-1 5-28 0 0,3 3 0 0 0,1 2-1 0 0,23-14-58 0 0,-8 31-52 0 0,-61 28 56 0 0,0-1 1 0 0,-1 1-1 0 0,0 0 0 0 0,1 0 0 0 0,-1 0 0 0 0,0 0 0 0 0,0 0 1 0 0,0 0-1 0 0,0 0 0 0 0,0 0 0 0 0,0 0 0 0 0,-1 1 0 0 0,1-1 0 0 0,-1 0 1 0 0,1 1-1 0 0,-1-1 0 0 0,0 0 0 0 0,0 1 0 0 0,0-1 0 0 0,0 0 1 0 0,0 0-1 0 0,-1 1 0 0 0,1-1 0 0 0,-1 0 0 0 0,0 1 0 0 0,1-1-4 0 0,-1 3 8 0 0,-33 170 148 0 0,33-82-232 0 0,15-78-757 0 0,1-15-6636 0 0,-10 0 2000 0 0,-3 0-3926 0 0</inkml:trace>
  <inkml:trace contextRef="#ctx0" brushRef="#br0" timeOffset="1185.141">2603 792 16500 0 0,'0'0'824'0'0,"0"0"-208"0"0,0 0 72 0 0,0 0 8 0 0,0 0-56 0 0,0 0-104 0 0,0 0-272 0 0,-61 184-160 0 0,59-165-80 0 0,2-5-32 0 0,0-3-88 0 0,0 0-96 0 0,6-3-176 0 0,-2-1-280 0 0,1-3-456 0 0,-1-4-1545 0 0,1 0-3304 0 0,-3 0-3921 0 0</inkml:trace>
  <inkml:trace contextRef="#ctx0" brushRef="#br0" timeOffset="1433.841">2489 383 15827 0 0,'0'0'512'0'0,"0"0"-335"0"0,0 0-153 0 0,0 0-80 0 0,0 0-209 0 0,0 0-231 0 0,0 0-520 0 0,0 0-1288 0 0,0 0-6842 0 0</inkml:trace>
  <inkml:trace contextRef="#ctx0" brushRef="#br0" timeOffset="1931.768">2782 1263 1688 0 0,'0'0'1993'0'0,"0"0"-111"0"0,0 0 55 0 0,0 0 80 0 0,0 0-48 0 0,0 0-101 0 0,32-20-223 0 0,102-66-247 0 0,-44 11 776 0 0,-45 32-1192 0 0,-1-2 0 0 0,-2-2 0 0 0,-3-2 0 0 0,27-44-982 0 0,-41 54 84 0 0,-2-2-1 0 0,-1 0 1 0 0,-3-2-1 0 0,-1 0 1 0 0,-2-1-1 0 0,-2 0 1 0 0,-2-1-1 0 0,-2-1 1 0 0,-2 0-1 0 0,1-31-83 0 0,-6-143-132 0 0,-3 217 131 0 0,0 0 0 0 0,0 0 0 0 0,-1 0-1 0 0,1 0 1 0 0,0 0 0 0 0,-1 0 0 0 0,0 0 0 0 0,0 0-1 0 0,0 0 1 0 0,0 0 0 0 0,0 0 0 0 0,0 1 0 0 0,-1-1-1 0 0,1 0 1 0 0,-1 1 0 0 0,0-1 0 0 0,0 1 0 0 0,0 0-1 0 0,0 0 1 0 0,0 0 0 0 0,-1 0 0 0 0,1 0 0 0 0,0 0-1 0 0,-1 0 1 0 0,0 1 0 0 0,1-1 0 0 0,-1 1 0 0 0,0 0-1 0 0,0 0 1 0 0,0 0 0 0 0,0 0 0 0 0,1 0 0 0 0,-1 1-1 0 0,0-1 1 0 0,-1 1 0 0 0,1 0 0 0 0,0 0 0 0 0,0 0-1 0 0,0 0 1 0 0,0 0 0 0 0,0 1 0 0 0,0-1-1 0 0,0 1 1 0 0,0 0 0 0 0,1 0 0 0 0,-1 0 0 0 0,0 0-1 0 0,0 1 1 0 0,1-1 0 0 0,-1 1 0 0 0,0 0 0 0 0,-1 1 1 0 0,-15 16-5 0 0,2 0 0 0 0,0 1 0 0 0,1 1 0 0 0,1 1 0 0 0,0 0 0 0 0,2 0 0 0 0,1 2 0 0 0,1 0 0 0 0,1 0 0 0 0,-2 9 5 0 0,-8 24 56 0 0,2 2-1 0 0,3 0 0 0 0,2 1 0 0 0,3 0 1 0 0,3 1-1 0 0,2 0 0 0 0,3 24-55 0 0,2-65 105 0 0,1 1-1 0 0,1-1 1 0 0,0 0 0 0 0,2 0-1 0 0,1 0 1 0 0,0 0-1 0 0,1 0 1 0 0,1-1 0 0 0,1 0-1 0 0,1-1 1 0 0,0 0-1 0 0,1 0 1 0 0,1-1 0 0 0,1 0-1 0 0,1-1 1 0 0,0 0 0 0 0,1-1-1 0 0,0-1 1 0 0,1 0-1 0 0,3 1-104 0 0,26 17 10 0 0,-55-35-1775 0 0,-5-9-1077 0 0,11 8-1059 0 0,0-1-4287 0 0,4 4-695 0 0</inkml:trace>
  <inkml:trace contextRef="#ctx0" brushRef="#br0" timeOffset="2681.325">3917 755 13555 0 0,'0'0'1740'0'0,"0"0"-406"0"0,0 0-254 0 0,0 0-81 0 0,0 0-93 0 0,0 0-136 0 0,0 0-147 0 0,0 0-92 0 0,0 0-68 0 0,0 0-66 0 0,0 0-57 0 0,-33 16-92 0 0,-105 49-73 0 0,133-63-164 0 0,1 0 0 0 0,-1 0 0 0 0,0 0 1 0 0,1 1-1 0 0,-1 0 0 0 0,1 0 0 0 0,0 0 0 0 0,0 0 0 0 0,0 0 1 0 0,0 1-1 0 0,1 0 0 0 0,-1 0 0 0 0,1 0 0 0 0,0 0 0 0 0,-2 4-11 0 0,-2 5 29 0 0,-5 3-35 0 0,1 0 0 0 0,1 1 0 0 0,0 1 0 0 0,2-1 0 0 0,0 1-1 0 0,0 1 1 0 0,2 0 0 0 0,1 0 0 0 0,0 0 0 0 0,1 0 0 0 0,1 1 0 0 0,1-1 0 0 0,1 1 0 0 0,0 10 6 0 0,1-28-2 0 0,1-1 0 0 0,-1 1 0 0 0,0-1 0 0 0,1 1 0 0 0,-1 0 0 0 0,1-1 0 0 0,-1 1 0 0 0,1-1 0 0 0,0 1 1 0 0,-1-1-1 0 0,1 0 0 0 0,0 1 0 0 0,0-1 0 0 0,0 0 0 0 0,0 0 0 0 0,1 1 0 0 0,-1-1 0 0 0,0 0 0 0 0,0 0 1 0 0,1 0-1 0 0,-1-1 0 0 0,0 1 0 0 0,1 0 0 0 0,-1 0 0 0 0,1-1 0 0 0,-1 1 0 0 0,1-1 0 0 0,-1 1 0 0 0,1-1 0 0 0,-1 1 1 0 0,1-1-1 0 0,0 0 0 0 0,-1 0 0 0 0,1 0 0 0 0,-1 0 0 0 0,1 0 0 0 0,0 0 0 0 0,-1-1 0 0 0,1 1 0 0 0,0-1 2 0 0,62-21 101 0 0,-30-1-75 0 0,-1-1-1 0 0,-1-1 1 0 0,-2-2 0 0 0,0-1 0 0 0,6-11-26 0 0,127-148-351 0 0,-163 187 334 0 0,1 0 0 0 0,-1 0-1 0 0,1 0 1 0 0,0 0 0 0 0,-1 0 0 0 0,1 0-1 0 0,-1 0 1 0 0,1 0 0 0 0,-1 0-1 0 0,1 0 1 0 0,0 0 0 0 0,-1 0-1 0 0,1 0 1 0 0,-1 0 0 0 0,1 0 0 0 0,-1 1-1 0 0,1-1 1 0 0,-1 0 0 0 0,1 0-1 0 0,-1 1 1 0 0,1-1 0 0 0,-1 0 0 0 0,1 1-1 0 0,-1-1 1 0 0,1 1 0 0 0,-1-1-1 0 0,0 0 1 0 0,1 1 0 0 0,-1-1-1 0 0,0 1 1 0 0,1-1 0 0 0,-1 1 0 0 0,0-1-1 0 0,0 1 1 0 0,1-1 0 0 0,-1 1-1 0 0,0-1 1 0 0,0 1 0 0 0,0 0 0 0 0,0-1-1 0 0,0 1 1 0 0,0-1 0 0 0,0 1-1 0 0,0 0 1 0 0,0-1 0 0 0,0 1 0 0 0,0-1-1 0 0,0 1 1 0 0,0-1 0 0 0,0 1-1 0 0,0-1 1 0 0,-1 1 0 0 0,1 0-1 0 0,0-1 1 0 0,0 1 0 0 0,-1-1 0 0 0,1 1-1 0 0,0-1 1 0 0,-1 0 0 0 0,1 1-1 0 0,-1-1 1 0 0,1 1 0 0 0,0-1 0 0 0,-1 0-1 0 0,1 1 18 0 0,-7 49-76 0 0,0-19 24 0 0,2-10-3 0 0,0 0 1 0 0,1 1-1 0 0,2-1 0 0 0,0 1 1 0 0,1 0-1 0 0,2 20 55 0 0,0-38-4 0 0,-1 0 0 0 0,1-1 0 0 0,1 1 0 0 0,-1-1 1 0 0,0 0-1 0 0,1 1 0 0 0,0-1 0 0 0,0 0 0 0 0,0 0 0 0 0,0 0 0 0 0,0 0 1 0 0,0 0-1 0 0,1-1 0 0 0,0 1 0 0 0,-1-1 0 0 0,1 1 0 0 0,0-1 0 0 0,0 0 0 0 0,0 0 1 0 0,1 0-1 0 0,-1-1 0 0 0,0 1 0 0 0,1-1 0 0 0,-1 0 0 0 0,1 0 0 0 0,-1 0 1 0 0,1 0-1 0 0,1 0 4 0 0,106-5 241 0 0,-79-9-21 0 0,-1-2 0 0 0,0-1-1 0 0,-1-1 1 0 0,-1-1 0 0 0,-1-2-1 0 0,0-1 1 0 0,-2-2-1 0 0,0 0 1 0 0,-2-1 0 0 0,10-14-220 0 0,-19 22 25 0 0,0 0-1 0 0,0-2 1 0 0,-2 0 0 0 0,0 0 0 0 0,-1-2 0 0 0,-1 1 0 0 0,-1-1-1 0 0,0-1 1 0 0,-2 0 0 0 0,-1 0 0 0 0,0-1 0 0 0,-1 1 0 0 0,-2-1 0 0 0,0-1-1 0 0,-1 1 1 0 0,-1-12-25 0 0,-2 32-5 0 0,1 0 0 0 0,-1 0-1 0 0,0 0 1 0 0,0 0 0 0 0,0 0-1 0 0,0 0 1 0 0,0 0 0 0 0,0 0-1 0 0,-1 0 1 0 0,1 0 0 0 0,-1 0-1 0 0,1 1 1 0 0,-1-1 0 0 0,0 0-1 0 0,0 0 1 0 0,0 0 0 0 0,0 1-1 0 0,0-1 1 0 0,0 0-1 0 0,0 1 1 0 0,0-1 0 0 0,-1 1-1 0 0,1 0 1 0 0,0-1 0 0 0,-1 1-1 0 0,1 0 1 0 0,-1 0 0 0 0,0 0-1 0 0,1 0 1 0 0,-1 0 0 0 0,0 0-1 0 0,0 0 1 0 0,0 1 0 0 0,1-1-1 0 0,-1 1 1 0 0,0-1 0 0 0,0 1-1 0 0,0 0 1 0 0,-1-1 5 0 0,-8 3-45 0 0,0 0-1 0 0,0 1 0 0 0,0 0 1 0 0,0 0-1 0 0,0 1 1 0 0,1 1-1 0 0,-1-1 1 0 0,1 2-1 0 0,0 0 0 0 0,1 0 1 0 0,-1 0-1 0 0,1 1 1 0 0,1 1-1 0 0,-1 0 1 0 0,1 0-1 0 0,0 0 1 0 0,1 1-1 0 0,-2 3 46 0 0,-38 71-145 0 0,46-81 143 0 0,0 0 1 0 0,0 1-1 0 0,1-1 1 0 0,-1 0-1 0 0,1 1 0 0 0,-1-1 1 0 0,1 0-1 0 0,0 1 1 0 0,0-1-1 0 0,0 1 0 0 0,0-1 1 0 0,0 1-1 0 0,1-1 1 0 0,-1 0-1 0 0,1 1 0 0 0,-1-1 1 0 0,1 0-1 0 0,0 1 1 0 0,0-1-1 0 0,0 0 0 0 0,0 0 1 0 0,0 0-1 0 0,1 0 0 0 0,-1 0 1 0 0,1 0-1 0 0,-1 0 1 0 0,1 0-1 0 0,0-1 0 0 0,0 1 1 0 0,-1-1-1 0 0,1 1 1 0 0,0-1-1 0 0,1 0 0 0 0,-1 1 1 0 0,0-1-1 0 0,2 1 2 0 0,108 22 182 0 0,-98-23-157 0 0,-1 1 0 0 0,1 0 1 0 0,-1 0-1 0 0,1 1 0 0 0,-1 1 1 0 0,0 0-1 0 0,-1 1 0 0 0,1 1 1 0 0,-1 0-1 0 0,0 0 0 0 0,0 1 1 0 0,6 6-26 0 0,-11-3 14 0 0,0 0 1 0 0,-1 1 0 0 0,-1 0-1 0 0,0 0 1 0 0,0 0 0 0 0,-1 0-1 0 0,-1 1 1 0 0,1 0 0 0 0,-2 0-1 0 0,0 0 1 0 0,0 0 0 0 0,-2 0-1 0 0,1 0 1 0 0,-1 0 0 0 0,-1 0-1 0 0,0 0 1 0 0,-1 0 0 0 0,0 0-1 0 0,-1 0 1 0 0,0 0 0 0 0,-1 1-15 0 0,-30 153-768 0 0,52-158-2495 0 0,5-18-6916 0 0,-18 5 605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736 328 2048 0 0,'0'0'2240'0'0,"0"0"-609"0"0,0 0-344 0 0,0 0 97 0 0,0 0 251 0 0,0 0 215 0 0,0 0-69 0 0,0 0-275 0 0,0 0-339 0 0,0 0-334 0 0,0 0-250 0 0,-8-7-168 0 0,-29-20-120 0 0,34 26-257 0 0,-1-1 1 0 0,0 1 0 0 0,1 0-1 0 0,-1 0 1 0 0,0 0 0 0 0,1 0 0 0 0,-1 1-1 0 0,0-1 1 0 0,0 1 0 0 0,0 0-1 0 0,1 0 1 0 0,-1 0 0 0 0,0 1-1 0 0,0 0 1 0 0,1-1 0 0 0,-1 1 0 0 0,0 1-1 0 0,1-1 1 0 0,-4 2-39 0 0,4-2 33 0 0,-172 61 999 0 0,-234 126 223 0 0,408-188-1259 0 0,1 1 0 0 0,-1-1 1 0 0,1 0-1 0 0,0 1 0 0 0,-1-1 0 0 0,1 0 1 0 0,-1 1-1 0 0,1-1 0 0 0,0 1 0 0 0,-1-1 1 0 0,1 1-1 0 0,0-1 0 0 0,0 1 0 0 0,-1-1 0 0 0,1 1 1 0 0,0-1-1 0 0,0 1 0 0 0,0-1 0 0 0,0 1 1 0 0,-1-1-1 0 0,1 1 0 0 0,0-1 0 0 0,0 1 1 0 0,0-1-1 0 0,0 1 0 0 0,0-1 0 0 0,0 1 1 0 0,0-1-1 0 0,1 1 0 0 0,-1-1 0 0 0,0 1 0 0 0,0 0 1 0 0,0-1-1 0 0,0 1 0 0 0,1-1 0 0 0,-1 0 1 0 0,0 1-1 0 0,1-1 0 0 0,-1 1 0 0 0,0-1 1 0 0,1 1-1 0 0,-1-1 0 0 0,0 0 0 0 0,1 1 1 0 0,-1-1-1 0 0,1 0 0 0 0,-1 1 0 0 0,1-1 0 0 0,-1 0 1 0 0,1 0-1 0 0,-1 1 0 0 0,1-1 0 0 0,-1 0 1 0 0,1 0-1 0 0,-1 0 0 0 0,1 0 0 0 0,-1 0 1 0 0,1 1-1 0 0,-1-1 0 0 0,1 0 4 0 0,35 14 39 0 0,1-7 35 0 0,1-1-1 0 0,0-2 0 0 0,0-1 1 0 0,0-2-1 0 0,31-3-73 0 0,3 0 147 0 0,98 2-3 0 0,-171 1-139 0 0,0-1 0 0 0,0 1 0 0 0,1-1 0 0 0,-1 1 0 0 0,0-1 0 0 0,0 1 1 0 0,0-1-1 0 0,0 1 0 0 0,1 0 0 0 0,-1 0 0 0 0,0-1 0 0 0,1 1 0 0 0,-1 0 0 0 0,0 0 0 0 0,1 0 1 0 0,-1 0-1 0 0,1 0 0 0 0,0 0 0 0 0,-1-1 0 0 0,1 1 0 0 0,0 0 0 0 0,-1 0 0 0 0,1 0 0 0 0,0 0 1 0 0,0 0-1 0 0,0 0 0 0 0,0 1 0 0 0,0-1 0 0 0,0 0 0 0 0,0 0 0 0 0,0 0 0 0 0,0 0 0 0 0,0 0 1 0 0,1 0-1 0 0,-1 0 0 0 0,0 0 0 0 0,1-1 0 0 0,-1 1 0 0 0,1 0 0 0 0,-1 0 0 0 0,1 0 0 0 0,0 0 1 0 0,-1 0-1 0 0,1-1 0 0 0,0 1 0 0 0,-1 0 0 0 0,1 0 0 0 0,0-1 0 0 0,0 1 0 0 0,0-1 1 0 0,-1 1-1 0 0,1-1 0 0 0,0 1 0 0 0,0-1 0 0 0,0 1 0 0 0,0-1 0 0 0,0 0 0 0 0,0 1 0 0 0,0-1 1 0 0,0 0-1 0 0,0 0 0 0 0,0 0 0 0 0,0 0 0 0 0,0 0 0 0 0,0 0 0 0 0,1 0-5 0 0,-312 192 537 0 0,101-69-314 0 0,205-122-215 0 0,1 1-1 0 0,-1-1 0 0 0,1 0 1 0 0,0 1-1 0 0,-1 0 0 0 0,1 0 0 0 0,0 0 1 0 0,0 0-1 0 0,1 1 0 0 0,-1-1 1 0 0,0 1-1 0 0,1-1 0 0 0,-1 1 1 0 0,1 0-1 0 0,0 0 0 0 0,0 0 1 0 0,0 0-1 0 0,0 1 0 0 0,1-1 0 0 0,-1 0 1 0 0,1 1-1 0 0,0-1 0 0 0,0 1 1 0 0,0 0-1 0 0,0-1 0 0 0,1 1 1 0 0,-1 0-1 0 0,1-1 0 0 0,0 1 0 0 0,0 0 1 0 0,1-1-1 0 0,-1 1 0 0 0,1 0 1 0 0,0-1-1 0 0,-1 1 0 0 0,2-1 1 0 0,-1 1-1 0 0,0-1 0 0 0,1 1 1 0 0,-1-1-1 0 0,1 0 0 0 0,0 0 0 0 0,0 0 1 0 0,1 0-1 0 0,-1 0 0 0 0,1 1-7 0 0,5 2 33 0 0,0 0-1 0 0,0-1 0 0 0,0 1 0 0 0,1-1 0 0 0,-1-1 1 0 0,1 0-1 0 0,0 0 0 0 0,0-1 0 0 0,1 0 0 0 0,-1-1 1 0 0,1 0-1 0 0,-1 0 0 0 0,6 0-32 0 0,179-2 279 0 0,-102-19-1095 0 0,-89 7-2538 0 0,-8-1-5592 0 0,3 6-2250 0 0</inkml:trace>
  <inkml:trace contextRef="#ctx0" brushRef="#br0" timeOffset="304.399">250 0 15355 0 0,'0'0'695'0'0,"0"0"-277"0"0,0 0-265 0 0,0 0-65 0 0,0 0 203 0 0,0 0 299 0 0,0 0 285 0 0,0 0 157 0 0,5 32-47 0 0,16 103-181 0 0,34 75 683 0 0,-16-66-1080 0 0,-7 2 0 0 0,-6 1 0 0 0,-7 2 0 0 0,0 136-407 0 0,-21-241-34 0 0,-1-1 0 0 0,-2 1 0 0 0,-2-1 0 0 0,-7 18 34 0 0,1 22-550 0 0,11-48-2541 0 0,7-27-6468 0 0,-1-8-1506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58 0 0 0,'0'0'1331'0'0,"0"0"813"0"0,0 0 289 0 0,0 0-206 0 0,0 0-329 0 0,0 0-307 0 0,0 0-275 0 0,0 0-164 0 0,0 0-134 0 0,-2-7-122 0 0,-11-23-94 0 0,12 28-692 0 0,-1 0 1 0 0,1 0 0 0 0,-1 1 0 0 0,1-1 0 0 0,-1 1 0 0 0,0 0 0 0 0,0-1 0 0 0,0 1 0 0 0,1 0 0 0 0,-1 0-1 0 0,0 0 1 0 0,-1 0 0 0 0,1 1 0 0 0,0-1 0 0 0,0 1 0 0 0,0-1 0 0 0,0 1 0 0 0,-1-1 0 0 0,1 1 0 0 0,0 0-1 0 0,0 0 1 0 0,0 0 0 0 0,-1 1 0 0 0,1-1 0 0 0,0 0 0 0 0,-1 1-111 0 0,-7 0 271 0 0,-2 1-177 0 0,0 1 1 0 0,1 1 0 0 0,-1 0 0 0 0,1 0 0 0 0,0 1 0 0 0,0 1 0 0 0,0 0 0 0 0,1 0-1 0 0,0 1 1 0 0,0 1 0 0 0,1-1 0 0 0,0 1 0 0 0,0 1 0 0 0,-6 8-95 0 0,7-10 48 0 0,-13 14 5 0 0,0 1 1 0 0,2 0-1 0 0,0 1 1 0 0,2 1-1 0 0,0 1 1 0 0,2 1-1 0 0,1 0 1 0 0,1 0-1 0 0,1 2 1 0 0,1-1 0 0 0,2 2-1 0 0,1-1 1 0 0,1 1-1 0 0,1 0 1 0 0,2 1-1 0 0,0 2-53 0 0,3-27 21 0 0,1 0 0 0 0,-1 0 0 0 0,1 0 0 0 0,0 0 0 0 0,0 0 0 0 0,1 0 0 0 0,-1 0 0 0 0,1 0 0 0 0,0 0 0 0 0,1 0 0 0 0,-1 0 0 0 0,1-1 0 0 0,0 1 0 0 0,0 0 0 0 0,0-1 0 0 0,1 0 0 0 0,-1 1 0 0 0,1-1 0 0 0,0 0 0 0 0,0 0 0 0 0,1-1 0 0 0,-1 1 0 0 0,1-1 0 0 0,0 1 0 0 0,0-1 0 0 0,0 0 0 0 0,0-1 0 0 0,1 1 0 0 0,-1-1 0 0 0,1 0 0 0 0,-1 0 0 0 0,1 0 0 0 0,0 0 0 0 0,0-1 0 0 0,0 0 0 0 0,-1 0 0 0 0,1 0 0 0 0,0-1 0 0 0,1 0-21 0 0,12-4 145 0 0,-1 0-1 0 0,1-1 1 0 0,-1-1 0 0 0,-1-1-1 0 0,1 0 1 0 0,-1-2 0 0 0,-1 1-1 0 0,1-2 1 0 0,-1 0-1 0 0,-1-1 1 0 0,0 0 0 0 0,-1-2-1 0 0,0 1 1 0 0,0-1 0 0 0,-2-1-1 0 0,0 0 1 0 0,5-9-145 0 0,57-67 220 0 0,-5-2 0 0 0,-4-4 0 0 0,8-22-220 0 0,-72 118-3 0 0,0 1 0 0 0,0-1-1 0 0,0 0 1 0 0,1 1 0 0 0,-1-1 0 0 0,0 0-1 0 0,0 1 1 0 0,1-1 0 0 0,-1 0 0 0 0,0 0-1 0 0,1 1 1 0 0,-1-1 0 0 0,0 0 0 0 0,1 0-1 0 0,-1 1 1 0 0,0-1 0 0 0,1 0 0 0 0,-1 0-1 0 0,1 0 1 0 0,-1 0 0 0 0,0 0 0 0 0,1 0-1 0 0,-1 1 1 0 0,1-1 0 0 0,-1 0 0 0 0,1 0-1 0 0,-1 0 1 0 0,0 0 0 0 0,1-1 0 0 0,-1 1-1 0 0,1 0 1 0 0,-1 0 0 0 0,0 0 0 0 0,1 0-1 0 0,-1 0 1 0 0,1 0 0 0 0,-1-1 0 0 0,0 1-1 0 0,1 0 1 0 0,-1 0 0 0 0,0-1 0 0 0,1 1-1 0 0,-1 0 1 0 0,0 0 0 0 0,1-1 3 0 0,0 10 9 0 0,1 13 12 0 0,1 0 1 0 0,1 0-1 0 0,1 0 0 0 0,1-1 1 0 0,0 0-1 0 0,2 0 0 0 0,0 0 1 0 0,2-1-1 0 0,0-1 0 0 0,1 0 1 0 0,1 0-1 0 0,0-1 0 0 0,2 0 1 0 0,0-1-1 0 0,1-1 0 0 0,1 0 1 0 0,0-1-1 0 0,1-1 0 0 0,18 12-21 0 0,-33-25-31 0 0,-1 0-1 0 0,0-1 1 0 0,0 1 0 0 0,1 0-1 0 0,-1 0 1 0 0,0-1-1 0 0,1 1 1 0 0,-1-1 0 0 0,1 0-1 0 0,-1 1 1 0 0,1-1-1 0 0,-1 0 1 0 0,1 0-1 0 0,-1 0 1 0 0,1 0 0 0 0,-1 0-1 0 0,1 0 1 0 0,-1 0-1 0 0,0 0 1 0 0,1-1 0 0 0,-1 1-1 0 0,1 0 1 0 0,-1-1-1 0 0,1 0 1 0 0,-1 1-1 0 0,0-1 1 0 0,1 0 0 0 0,-1 1-1 0 0,0-1 1 0 0,0 0-1 0 0,0 0 1 0 0,0 0 0 0 0,1 0-1 0 0,-1 0 1 0 0,-1 0-1 0 0,1-1 1 0 0,0 1-1 0 0,0 0 1 0 0,0 0 0 0 0,-1-1-1 0 0,1 1 1 0 0,0 0-1 0 0,-1-1 1 0 0,1 1 0 0 0,-1-1-1 0 0,0 1 1 0 0,1-1-1 0 0,-1 1 1 0 0,0-1-1 0 0,0 1 1 0 0,0-1 0 0 0,0 0 31 0 0,0-26-2639 0 0,0 13-2733 0 0,0 4-5559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7962 0 0,'0'0'2311'0'0,"0"0"-772"0"0,0 0-462 0 0,0 0-200 0 0,0 0-33 0 0,0 0 96 0 0,0 0 63 0 0,0 0-11 0 0,0 0-56 0 0,0 0-57 0 0,0 0-39 0 0,0 0-56 0 0,0 0-42 0 0,35-9-77 0 0,109-29-74 0 0,-8 22 779 0 0,207 5-105 0 0,-256 4-1078 0 0,-86 7-137 0 0,-1 0 51 0 0,-58-47 1489 0 0,-211-105-1393 0 0,268 151-235 0 0,0 1-1 0 0,0 0 1 0 0,0 0 0 0 0,0 0 0 0 0,1 0-1 0 0,-1-1 1 0 0,0 1 0 0 0,0 0 0 0 0,0-1-1 0 0,1 1 1 0 0,-1 0 0 0 0,0-1 0 0 0,0 1-1 0 0,1-1 1 0 0,-1 0 0 0 0,1 1 0 0 0,-1-1-1 0 0,0 1 1 0 0,1-1 0 0 0,-1 0 0 0 0,1 0-1 0 0,-1 1 1 0 0,1-1 0 0 0,0 0 0 0 0,-1 0 0 0 0,1 1-1 0 0,0-1 1 0 0,-1 0 0 0 0,1 0 0 0 0,0 0-1 0 0,0 0 1 0 0,0 1 0 0 0,0-1 0 0 0,0 0-1 0 0,0 0 1 0 0,0 0 0 0 0,0 0 0 0 0,0 0-1 0 0,0 1 1 0 0,0-1 0 0 0,1 0 0 0 0,-1 0-1 0 0,0 0 1 0 0,1 1 0 0 0,-1-1 0 0 0,0 0-1 0 0,1 0 1 0 0,-1 1 0 0 0,1-1 0 0 0,-1 0-1 0 0,1 1 1 0 0,-1-1 0 0 0,1 0 0 0 0,0 1-1 0 0,-1-1 1 0 0,2 0 38 0 0,53-2-5506 0 0,-45 3 2610 0 0,9 0-8869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4121 0 0,'0'0'2667'0'0,"0"0"-682"0"0,0 0-240 0 0,0 0 30 0 0,0 0-2 0 0,0 0-149 0 0,0 0-274 0 0,0 0-305 0 0,0 0-258 0 0,0 0-144 0 0,0 0-103 0 0,0 0-75 0 0,0 0-34 0 0,3 0-23 0 0,192 3 4483 0 0,113-3-3388 0 0,-266 4-1415 0 0,-37-4-628 0 0,-4 0-3409 0 0,-4 0-901 0 0,1 0-3110 0 0,0 0-2582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5905 0 0,'0'0'2487'0'0,"0"0"-793"0"0,0 0-392 0 0,0 0-45 0 0,0 0 12 0 0,0 0-6 0 0,0 0-40 0 0,0 0-137 0 0,0 0-123 0 0,0 0-85 0 0,0 0-117 0 0,0 0-105 0 0,7 0-39 0 0,36 0 499 0 0,31 29 2346 0 0,49-3-1880 0 0,71-33-304 0 0,-160 6-1085 0 0,-34 2-4995 0 0,-4-4-3958 0 0,4 2-3117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55 0 0 0,'0'0'1386'0'0,"0"0"419"0"0,0 0 406 0 0,0 0 335 0 0,0 0 68 0 0,0 0-220 0 0,0 0-389 0 0,0 0-396 0 0,0 0-334 0 0,0 0-227 0 0,0 0-114 0 0,3 9 1372 0 0,-59 67 634 0 0,-25 78-1713 0 0,56-106-1057 0 0,-1-2-1 0 0,-2-1 0 0 0,-27 31-169 0 0,2 0 60 0 0,-107 117-162 0 0,136-174-1621 0 0,16-21-3405 0 0,4-8-5402 0 0,3 6 1145 0 0</inkml:trace>
  <inkml:trace contextRef="#ctx0" brushRef="#br0" timeOffset="368.147">39 0 8578 0 0,'0'0'2007'0'0,"0"0"-412"0"0,0 0-432 0 0,0 0-68 0 0,0 0 144 0 0,0 0 48 0 0,0 0-134 0 0,0 0-255 0 0,0 0-259 0 0,0 0-173 0 0,0 0-47 0 0,0 0-6 0 0,0 0 26 0 0,-8 9 49 0 0,-21 32 23 0 0,29-38-454 0 0,-1-1 1 0 0,1 1-1 0 0,-1 0 0 0 0,1-1 0 0 0,0 1 0 0 0,0 0 1 0 0,0 0-1 0 0,1-1 0 0 0,-1 1 0 0 0,0 0 0 0 0,1-1 1 0 0,0 1-1 0 0,0 0 0 0 0,0-1 0 0 0,0 1 0 0 0,0-1 1 0 0,0 0-1 0 0,1 1 0 0 0,-1-1 0 0 0,1 0 0 0 0,0 0 1 0 0,-1 0-1 0 0,2 2-57 0 0,3 3 222 0 0,24 32 376 0 0,2-1 1 0 0,1-2 0 0 0,2-2-1 0 0,2-1 1 0 0,37 26-599 0 0,-28-23 195 0 0,-2 3 1 0 0,-1 1 0 0 0,-2 1-1 0 0,0 5-195 0 0,50 78 186 0 0,-80-108-4542 0 0,-16-26 372 0 0,3 2-1602 0 0,-1 0-6305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2489 0 0,'0'0'2060'0'0,"0"0"-776"0"0,0 0-110 0 0,0 0 235 0 0,0 0 108 0 0,0 0-45 0 0,0 0-221 0 0,0 0-344 0 0,0 0-254 0 0,0 0-155 0 0,0 0-70 0 0,0 0-32 0 0,-8 11-9 0 0,-25 35-9 0 0,32-45-298 0 0,0 0-1 0 0,0 0 0 0 0,1 0 0 0 0,-1 0 0 0 0,0 1 0 0 0,0-1 0 0 0,1 0 0 0 0,-1 1 0 0 0,0-1 0 0 0,1 0 0 0 0,0 1 1 0 0,-1-1-1 0 0,1 1 0 0 0,0-1 0 0 0,0 1 0 0 0,-1-1 0 0 0,1 1 0 0 0,0-1 0 0 0,1 1 0 0 0,-1-1 0 0 0,0 1 0 0 0,0-1 1 0 0,1 0-1 0 0,-1 1 0 0 0,0-1 0 0 0,1 1 0 0 0,0-1 0 0 0,-1 0 0 0 0,1 1 0 0 0,0-1 0 0 0,-1 0 0 0 0,1 0 0 0 0,0 1 1 0 0,0-1-1 0 0,0 0 0 0 0,0 0 0 0 0,0 0 0 0 0,1 0 0 0 0,-1 0 0 0 0,0-1 0 0 0,0 1 0 0 0,1 0 0 0 0,-1 0 0 0 0,0-1 1 0 0,1 1-1 0 0,-1-1 0 0 0,1 1 0 0 0,-1-1 0 0 0,0 0 0 0 0,1 0 0 0 0,-1 1 0 0 0,1-1 0 0 0,-1 0 0 0 0,1 0 0 0 0,-1 0 0 0 0,1-1 1 0 0,-1 1-1 0 0,1 0 0 0 0,-1 0 0 0 0,1-1 0 0 0,-1 1 0 0 0,0-1 0 0 0,1 1 0 0 0,-1-1 0 0 0,0 0 0 0 0,1 0 0 0 0,-1 1 1 0 0,0-1-1 0 0,1-1-79 0 0,4-3 155 0 0,0-1 0 0 0,0 0-1 0 0,0 0 1 0 0,-1-1 0 0 0,0 0 0 0 0,0 0 0 0 0,-1 0 0 0 0,0 0 0 0 0,0-1 0 0 0,-1 1 0 0 0,3-8-155 0 0,-7 15 4 0 0,1 0 1 0 0,-1 1-1 0 0,1-1 0 0 0,-1 0 1 0 0,1 0-1 0 0,-1 0 1 0 0,1 0-1 0 0,-1 0 0 0 0,1 0 1 0 0,0 0-1 0 0,-1 0 0 0 0,1 0 1 0 0,-1 0-1 0 0,1 0 0 0 0,-1 0 1 0 0,1-1-1 0 0,-1 1 0 0 0,1 0 1 0 0,-1 0-1 0 0,1 0 1 0 0,0-1-1 0 0,-1 1 0 0 0,1 0 1 0 0,-1 0-1 0 0,1-1 0 0 0,0 1 1 0 0,-1 0-1 0 0,1-1 0 0 0,0 1 1 0 0,0 0-1 0 0,-1-1 1 0 0,1 1-1 0 0,0 0 0 0 0,0-1 1 0 0,-1 1-1 0 0,1-1 0 0 0,0 1 1 0 0,0-1-1 0 0,0 1 0 0 0,0-1 1 0 0,-1 1-1 0 0,1 0 0 0 0,0-1 1 0 0,0 1-1 0 0,0-1 1 0 0,0 1-1 0 0,0-1 0 0 0,0 1 1 0 0,1-1-1 0 0,-1 1 0 0 0,0-1 1 0 0,0 1-1 0 0,0-1 0 0 0,0 1 1 0 0,0 0-5 0 0,-31 29 225 0 0,26-25-218 0 0,4-3-1 0 0,-1 0-1 0 0,0 0 0 0 0,1 0 0 0 0,-1 0 0 0 0,1 0 0 0 0,-1 0 0 0 0,1 0 0 0 0,-1 1 0 0 0,1-1 1 0 0,0 1-1 0 0,0-1 0 0 0,0 1 0 0 0,0-1 0 0 0,0 1 0 0 0,0 0 0 0 0,0-1 0 0 0,0 1 0 0 0,1 0 1 0 0,-1 0-1 0 0,1 0 0 0 0,-1-1 0 0 0,1 1 0 0 0,0 0 0 0 0,0 0 0 0 0,0 0 0 0 0,0 0 0 0 0,0 0 0 0 0,0 0 1 0 0,0 0-1 0 0,0 0 0 0 0,1 0-5 0 0,11-1 113 0 0,3 10-1574 0 0,-14-2-898 0 0,0-1-5478 0 0,-1-3-3643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7186 0 0,'0'0'2544'0'0,"0"0"-769"0"0,0 0-181 0 0,0 0 65 0 0,0 0-1 0 0,0 0-172 0 0,0 0-333 0 0,0 0-341 0 0,0 0-223 0 0,0 0-155 0 0,0 0-90 0 0,0 0-97 0 0,0 0-74 0 0,-3 3-46 0 0,-36 59 353 0 0,38-54 47 0 0,10-16 194 0 0,67-84 574 0 0,-107 108-551 0 0,-11 20-749 0 0,42-35-41 0 0,0-1 1 0 0,0 0-31 0 0,0 0 0 0 0,26-4-536 0 0,-1-5-1887 0 0,-13 3-4755 0 0,-3 2-4616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0 0 0,'0'0'3395'0'0,"0"0"-1259"0"0,0 0-369 0 0,0 0 128 0 0,0 0 129 0 0,0 0-2 0 0,0 0-274 0 0,0 0-385 0 0,0 0-289 0 0,0 0-209 0 0,0 0-123 0 0,0 0-83 0 0,0 0-67 0 0,11 12 945 0 0,-65 123 505 0 0,35-100-1900 0 0,2 0 0 0 0,2 1 0 0 0,1 1 0 0 0,1 0 0 0 0,-1 15-142 0 0,11-43 29 0 0,2-1 1 0 0,-1 0-1 0 0,1 0 1 0 0,1 1 0 0 0,-1-1-1 0 0,2 0 1 0 0,-1 1-1 0 0,1-1 1 0 0,0 0-1 0 0,1 1 1 0 0,-1-1 0 0 0,2 0-1 0 0,-1 0 1 0 0,1 0-1 0 0,1-1 1 0 0,2 6-30 0 0,0-6 77 0 0,1 0 0 0 0,0-1 0 0 0,0 0 0 0 0,0 0 0 0 0,1 0 0 0 0,0-1 0 0 0,0 0 0 0 0,0-1 0 0 0,1 0 0 0 0,-1 0 0 0 0,1-1 0 0 0,0 0 0 0 0,0 0 0 0 0,0-1 0 0 0,1 0 1 0 0,-1-1-1 0 0,1 0 0 0 0,-1 0 0 0 0,0-1 0 0 0,1-1 0 0 0,-1 1 0 0 0,1-1 0 0 0,-1-1 0 0 0,0 0 0 0 0,8-2-77 0 0,-6 1-235 0 0,0 0 1 0 0,-1-1-1 0 0,1 0 0 0 0,-1 0 1 0 0,0-1-1 0 0,0-1 1 0 0,0 1-1 0 0,-1-2 1 0 0,6-4 234 0 0,13-23-3186 0 0,-15 9-6529 0 0,-11 22 8017 0 0,0-4-8562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3465 0 0,'0'0'3250'0'0,"0"0"-1142"0"0,0 0-505 0 0,0 0-52 0 0,0 0 28 0 0,0 0-12 0 0,0 0-136 0 0,0 0-245 0 0,0 0-311 0 0,0 0-259 0 0,0 0-140 0 0,0 0-53 0 0,0-5 18 0 0,1 1-348 0 0,1 0 0 0 0,-1 1 0 0 0,1-1 1 0 0,-1 0-1 0 0,1 1 0 0 0,0-1 0 0 0,0 1 0 0 0,1 0 0 0 0,-1 0 0 0 0,1 0 1 0 0,0 0-1 0 0,-1 0 0 0 0,1 0 0 0 0,1 1 0 0 0,-1-1 0 0 0,0 1 0 0 0,0 0 1 0 0,1 0-1 0 0,3-1-93 0 0,268-222 2752 0 0,-223 188-2522 0 0,-27 70-117 0 0,45 109 485 0 0,-55-102-428 0 0,30 69 308 0 0,-43-98-417 0 0,2 4-1814 0 0,3-11-4889 0 0,-3-4-5209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43 106 6937 0 0,'0'0'2880'0'0,"0"0"-1303"0"0,0 0-616 0 0,0 0-13 0 0,0 0 171 0 0,0 0 81 0 0,0 0-141 0 0,0 0-246 0 0,0 0-234 0 0,0 0-93 0 0,0 0-40 0 0,0 0-38 0 0,0 0-42 0 0,-6 23-50 0 0,-18 69-36 0 0,12 28 694 0 0,13-97-848 0 0,-1-19-78 0 0,-1 1-1 0 0,1-1 1 0 0,0 0-1 0 0,0 0 1 0 0,0 0-1 0 0,0 1 1 0 0,1-1-1 0 0,0 0 1 0 0,0 0-1 0 0,0 0 1 0 0,0 0-1 0 0,1 0 1 0 0,-1 0-1 0 0,1 0 1 0 0,0-1-1 0 0,0 1 1 0 0,1-1-1 0 0,-1 1 1 0 0,1-1-1 0 0,-1 0 1 0 0,1 0-1 0 0,0 0 0 0 0,0 0 1 0 0,1 0-1 0 0,-1-1 1 0 0,1 1-1 0 0,-1-1 1 0 0,1 0-1 0 0,0 0 1 0 0,-1 0-1 0 0,1-1 1 0 0,0 1-1 0 0,0-1 1 0 0,0 0-1 0 0,1 0 1 0 0,-1-1-1 0 0,0 1 1 0 0,0-1-1 0 0,0 0 1 0 0,0 0-1 0 0,1 0 1 0 0,-1 0-1 0 0,0-1 1 0 0,0 0-1 0 0,0 0 1 0 0,1 0-48 0 0,19-14 168 0 0,-1-2 0 0 0,0 0 1 0 0,-1-2-1 0 0,-1 0 1 0 0,0-1-1 0 0,2-6-168 0 0,23-21 67 0 0,85-82-5 0 0,53-36-56 0 0,-184 166-7 0 0,-1-1 0 0 0,1 1 0 0 0,0-1 0 0 0,-1 1 0 0 0,1-1 0 0 0,0 1-1 0 0,-1 0 1 0 0,1-1 0 0 0,0 1 0 0 0,0-1 0 0 0,0 1 0 0 0,0 0 0 0 0,-1-1 0 0 0,1 1 0 0 0,0 0-1 0 0,0-1 1 0 0,0 1 0 0 0,0 0 0 0 0,0-1 0 0 0,0 1 0 0 0,1-1 0 0 0,-1 1 0 0 0,0 0-1 0 0,0-1 1 0 0,0 1 0 0 0,1-1 0 0 0,-1 1 0 0 0,0 0 0 0 0,1-1 0 0 0,-1 1 0 0 0,0-1 0 0 0,1 1-1 0 0,-1-1 1 0 0,1 1 0 0 0,-1-1 0 0 0,0 1 0 0 0,1-1 0 0 0,-1 0 0 0 0,1 1 0 0 0,0-1-1 0 0,-1 0 1 0 0,1 1 0 0 0,-1-1 0 0 0,1 0 0 0 0,-1 0 0 0 0,1 1 0 0 0,0-1 0 0 0,-1 0 0 0 0,1 0-1 0 0,0 0 1 0 0,-1 0 0 0 0,1 0 0 0 0,0 0 0 0 0,-1 0 0 0 0,1 0 0 0 0,-1 0 0 0 0,1 0 0 0 0,0 0-1 0 0,-1-1 1 0 0,1 1 0 0 0,0 0 0 0 0,-1 0 0 0 0,1-1 0 0 0,-1 1 1 0 0,-1 18 65 0 0,-23 398 283 0 0,19-309-542 0 0,-5-1 0 0 0,-4 0 0 0 0,-4-1 0 0 0,-5-1 1 0 0,-5-1-1 0 0,-24 56 194 0 0,44-142-25 0 0,0-1 1 0 0,0 1-1 0 0,-2-2 0 0 0,0 1 1 0 0,0-1-1 0 0,-2 0 1 0 0,-5 5 24 0 0,12-15 13 0 0,0 0 0 0 0,0-1 0 0 0,0 1 0 0 0,0-1 1 0 0,-1 0-1 0 0,0 0 0 0 0,1-1 0 0 0,-1 0 1 0 0,-1 0-1 0 0,1 0 0 0 0,0-1 0 0 0,-1 1 0 0 0,1-2 1 0 0,-1 1-1 0 0,0-1 0 0 0,1 0 0 0 0,-1 0 0 0 0,0-1 1 0 0,0 0-1 0 0,0 0 0 0 0,-2-1-13 0 0,4-1 9 0 0,0-1-1 0 0,1 0 1 0 0,-1 0-1 0 0,1-1 1 0 0,0 1-1 0 0,0-1 1 0 0,0 0-1 0 0,0 0 1 0 0,1 0-1 0 0,0-1 1 0 0,0 1-1 0 0,0-1 1 0 0,0 0-1 0 0,1 0 1 0 0,-1 0-1 0 0,1 0 1 0 0,1 0 0 0 0,-1 0-1 0 0,1 0 1 0 0,-1-1-1 0 0,2 1 1 0 0,-1-1-1 0 0,1 1 1 0 0,-1-1-1 0 0,2 1 1 0 0,-1-1-1 0 0,0 1 1 0 0,1-1-1 0 0,0 1 1 0 0,0 0-1 0 0,1-2-8 0 0,-1-11 47 0 0,3-11-68 0 0,1 2 0 0 0,2-1 0 0 0,1 1 0 0 0,1 0 1 0 0,1 0-1 0 0,2 1 0 0 0,0 1 0 0 0,2 0 0 0 0,1 0 0 0 0,1 2 0 0 0,0 0 0 0 0,2 1 1 0 0,1 0-1 0 0,20-17 21 0 0,-30 29-98 0 0,29-40-2571 0 0,-26 33-1169 0 0,-2 0-3712 0 0,-5 9-2403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4329 0 0,'0'0'3414'0'0,"0"0"-1422"0"0,0 0-473 0 0,0 0 2 0 0,0 0-69 0 0,0 0-184 0 0,0 0-257 0 0,0 0-267 0 0,0 0-177 0 0,0 0-140 0 0,0 0-70 0 0,0 0-63 0 0,0 0-69 0 0,-7 6-34 0 0,-22 16-38 0 0,29-22-125 0 0,0 0-1 0 0,0 0 0 0 0,1 0 1 0 0,-1 0-1 0 0,0 0 1 0 0,0 0-1 0 0,1 0 0 0 0,-1 0 1 0 0,0 0-1 0 0,1 0 1 0 0,-1 0-1 0 0,0 0 0 0 0,0 0 1 0 0,0 0-1 0 0,1 0 0 0 0,-1 0 1 0 0,0 1-1 0 0,0-1 1 0 0,1 0-1 0 0,-1 0 0 0 0,0 0 1 0 0,0 0-1 0 0,0 1 1 0 0,0-1-1 0 0,1 0 0 0 0,-1 0 1 0 0,0 0-1 0 0,0 1 1 0 0,0-1-1 0 0,0 0 0 0 0,0 0 1 0 0,0 1-1 0 0,1-1 1 0 0,-1 0-1 0 0,0 0 0 0 0,0 1 1 0 0,0-1-1 0 0,0 0 1 0 0,0 1-28 0 0,1-2 151 0 0,80-58 2153 0 0,-173 124-993 0 0,131-67-2029 0 0,-26-1-636 0 0,-4 2-2613 0 0,-7 1-4331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6609 0 0,'0'0'2240'0'0,"0"0"-703"0"0,0 0-110 0 0,0 0 146 0 0,0 0 18 0 0,0 0-106 0 0,0 0-317 0 0,0 0-345 0 0,0 0-249 0 0,0 0-190 0 0,0 0-113 0 0,0 0-59 0 0,-4 1-4 0 0,-22 23 346 0 0,11 2-101 0 0,36-38 561 0 0,24-15 19 0 0,-42 26-219 0 0,-19 10-1125 0 0,13-4-2333 0 0,7-5-4097 0 0,-1 0-4260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5649 0 0,'0'0'1726'0'0,"0"0"-124"0"0,0 0 37 0 0,0 0 76 0 0,0 0 4 0 0,0 0-216 0 0,0 0-322 0 0,0 0-270 0 0,0 0-184 0 0,0 0-88 0 0,0 0 16 0 0,0 0 22 0 0,0 0-16 0 0,7-6-20 0 0,-3 2-514 0 0,1 1 0 0 0,-1-1 0 0 0,1 1 0 0 0,0 0 0 0 0,-1 1 0 0 0,1-1 0 0 0,1 1 0 0 0,-1 0 0 0 0,0 0 0 0 0,1 0 0 0 0,-1 1 0 0 0,0 0 0 0 0,1 0 0 0 0,0 0 0 0 0,3 1-127 0 0,188 11 2398 0 0,-1-4-1672 0 0,-137-14-844 0 0,-50-24-3338 0 0,-10 12-1527 0 0,1 10-2129 0 0,0 2-3893 0 0</inkml:trace>
  <inkml:trace contextRef="#ctx0" brushRef="#br0" timeOffset="10556.734">398 111 0 0 0,'-6'-41'0'0'0,"-6"8"4176"0"0,-8-4 10472 0 0,20 37-14329 0 0,0 0 5 0 0,0 0-5 0 0,0 0-18 0 0,0 0-26 0 0,0 0-19 0 0,0 0-18 0 0,0 0-19 0 0,0 0-16 0 0,0 0-31 0 0,0 0-15 0 0,0 0 7 0 0,0 0-1 0 0,0 0 4 0 0,0 0-1 0 0,0 0 1 0 0,0 0 16 0 0,0 0-4 0 0,0 0 19 0 0,0 0-7 0 0,0 0-10 0 0,-9 45 920 0 0,-25 297 479 0 0,10-170-1265 0 0,15-53-26 0 0,9-98-236 0 0,0-20-51 0 0,0-1 8 0 0,0 0-4 0 0,0 0-13 0 0,0 0 14 0 0,0 0-9 0 0,0 0 4 0 0,0 0-14 0 0,0 0 1 0 0,0 0 24 0 0,0 0 13 0 0,0 0-14 0 0,0 0-11 0 0,0 0-18 0 0,0 0 19 0 0,0 0-12 0 0,0 0-5 0 0,0 0 4 0 0,0 29 47 0 0,0-29-29 0 0,0 0 1 0 0,0 0-25 0 0,0-1-3723 0 0,0-2 2309 0 0,0-1-6428 0 0,0 1-3965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77 262 0 0 0,'0'0'0'0'0,"0"-1"1"0"0,0 1-1 0 0,0 0 1 0 0,1-1-1 0 0,-1 1 1 0 0,0-1-1 0 0,0 1 1 0 0,0-1-1 0 0,0 1 1 0 0,0-1-1 0 0,0 1 1 0 0,0-1-1 0 0,0 1 1 0 0,0-1-1 0 0,-1 1 1 0 0,1 0-1 0 0,0-1 1 0 0,0 1-1 0 0,0-1 1 0 0,0 1-1 0 0,-1-1 1 0 0,1 1-1 0 0,0 0 1 0 0,-1-1-1 0 0,1 1 1 0 0,0 0-1 0 0,0-1 1 0 0,-1 1-1 0 0,1 0 0 0 0,-1-1 1 0 0,1 1-1 0 0,0 0 1 0 0,-1 0-1 0 0,1-1 1 0 0,-1 1-1 0 0,1 0 1 0 0,0 0-1 0 0,-1 0 1 0 0,1 0-1 0 0,-1 0 1 0 0,1-1-1 0 0,-1 1 1 0 0,1 0-1 0 0,-1 0 1 0 0,1 0-1 0 0,-1 0 1 0 0,1 0-1 0 0,0 0 1 0 0,-1 1-1 0 0,1-1 1 0 0,-1 0-1 0 0,1 0 1 0 0,-1 0-1 0 0,1 0 1 0 0,-1 0-1 0 0,1 1 0 0 0,0-1 1 0 0,-1 0-1 0 0,1 0 1 0 0,-1 1-1 0 0,1-1 1 0 0,0 0-1 0 0,-1 1 1 0 0,1-1-1 0 0,0 0 1 0 0,0 1-1 0 0,-1-1 0 0 0,-6 3 709 0 0,7-5 8638 0 0,9-3-4524 0 0,15 5-2548 0 0,-17 1-2039 0 0,-1-1 1 0 0,0 1-1 0 0,0-1 0 0 0,0-1 0 0 0,1 1 1 0 0,-1-1-1 0 0,0 0 0 0 0,0-1 0 0 0,0 1 0 0 0,0-1 1 0 0,0 0-1 0 0,-1-1 0 0 0,1 1 0 0 0,-1-1 1 0 0,1 0-1 0 0,0-1-236 0 0,8-5 144 0 0,1-1 1 0 0,-2-1-1 0 0,1 0 1 0 0,-2-1-1 0 0,1 0 0 0 0,-2-1 1 0 0,1 0-1 0 0,-2-1 1 0 0,0 0-1 0 0,-1 0 1 0 0,0-1-1 0 0,-1-1 1 0 0,2-4-145 0 0,1-19 705 0 0,-11 38-560 0 0,0 1-1 0 0,0 0-34 0 0,0 0-49 0 0,-28 77-76 0 0,23-55 44 0 0,1 1 0 0 0,1 0-1 0 0,1 0 1 0 0,1 0 0 0 0,1 0-1 0 0,1 1 1 0 0,1-1 0 0 0,4 18-29 0 0,57 339 213 0 0,-57-329-204 0 0,-3 0 0 0 0,-1 1-1 0 0,-3 0 1 0 0,-3 6-9 0 0,2-39-1 0 0,-2 0 0 0 0,0 0 1 0 0,-1-1-1 0 0,-1 1 0 0 0,-1-1 0 0 0,0 0 1 0 0,-7 10 0 0 0,9-19 0 0 0,-1 0 0 0 0,0-1 1 0 0,-1 0-1 0 0,1 0 1 0 0,-2 0-1 0 0,1-1 0 0 0,-1 0 1 0 0,0 0-1 0 0,-1-1 1 0 0,1 0-1 0 0,-1 0 0 0 0,0-1 1 0 0,-1 0-1 0 0,1-1 1 0 0,-1 0-1 0 0,0-1 0 0 0,0 0 1 0 0,0 0-1 0 0,-1-1 1 0 0,1 0-1 0 0,-1-1 1 0 0,1 0-1 0 0,-4-1 0 0 0,8 1 11 0 0,0-1 1 0 0,0 1-1 0 0,0-1 1 0 0,0 0-1 0 0,-1-1 1 0 0,1 1-1 0 0,0-1 1 0 0,0-1-1 0 0,0 1 1 0 0,0-1-1 0 0,1 0 1 0 0,-1 0-1 0 0,0-1 1 0 0,1 1-1 0 0,0-1 1 0 0,-1-1-1 0 0,1 1 1 0 0,0-1-1 0 0,1 1 1 0 0,-1-2-1 0 0,0 0-11 0 0,3 1 4 0 0,1 0-1 0 0,0-1 0 0 0,0 1 0 0 0,0-1 0 0 0,0 1 1 0 0,1-1-1 0 0,0 1 0 0 0,0-1 0 0 0,0 1 1 0 0,0-1-1 0 0,1 1 0 0 0,0-1 0 0 0,0 1 0 0 0,0-1 1 0 0,0 1-1 0 0,1 0 0 0 0,0-1 0 0 0,0 1 1 0 0,0 0-1 0 0,0 0 0 0 0,0 0 0 0 0,1 1 0 0 0,0-1 1 0 0,2-2-4 0 0,177-194 385 0 0,-165 183-310 0 0,1-4 14 0 0,0 1 0 0 0,2 1 1 0 0,0 1-1 0 0,1 1 1 0 0,1 0-1 0 0,0 2 0 0 0,1 1 1 0 0,1 0-1 0 0,0 2 0 0 0,1 1 1 0 0,20-7-90 0 0,-38 16 16 0 0,0 0 0 0 0,0 1 0 0 0,0 0 0 0 0,0 0 1 0 0,1 0-1 0 0,-1 1 0 0 0,0 0 0 0 0,0 0 0 0 0,0 1 1 0 0,1 0-1 0 0,-1 0 0 0 0,0 1 0 0 0,0 0 0 0 0,0 0 1 0 0,-1 1-1 0 0,1 0 0 0 0,-1 0 0 0 0,1 0 0 0 0,-1 1 0 0 0,0 0 1 0 0,0 0-1 0 0,0 0 0 0 0,-1 1 0 0 0,0 0 0 0 0,0 0 1 0 0,0 1-1 0 0,0-1 0 0 0,3 7-16 0 0,39 78 313 0 0,-47-89-293 0 0,0-1 7 0 0,0 0-2 0 0,0 0 22 0 0,0 0-4 0 0,0 0 3 0 0,-11-15-51 0 0,-5 0-725 0 0,-18-21-1194 0 0,16 10-6550 0 0,12 15-3292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6577 0 0,'0'0'875'0'0,"0"0"-117"0"0,0 0 270 0 0,0 0 328 0 0,0 0 170 0 0,0 0 42 0 0,0 0-150 0 0,0 0-145 0 0,0 0-88 0 0,0 0-156 0 0,0 0-122 0 0,0 0-92 0 0,0 0-64 0 0,22-7-62 0 0,70-23-59 0 0,-20-14 414 0 0,-26 4-603 0 0,-2-2 1 0 0,-1-2-1 0 0,-3-1 1 0 0,-2-2-1 0 0,-1-2 1 0 0,21-40-442 0 0,-44 77 208 0 0,-14 34-22 0 0,-1 1-75 0 0,2 4 4 0 0,0 19 16 0 0,2-1 0 0 0,1 1 1 0 0,3-1-1 0 0,8 23-131 0 0,34 70 103 0 0,-48-136-881 0 0,9 14 2539 0 0,-5-11-3619 0 0,0-3-3298 0 0,0-2-4626 0 0,-3 0-1731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8210 0 0,'0'0'1479'0'0,"0"0"-324"0"0,0 0 76 0 0,0 0 180 0 0,0 0 100 0 0,0 0-60 0 0,0 0-267 0 0,0 0-289 0 0,0 0-182 0 0,0 0-90 0 0,0 0-64 0 0,0 0-14 0 0,7 3 1352 0 0,-36 26-1355 0 0,-17 12-366 0 0,46-41-188 0 0,0 0 12 0 0,0 0-6 0 0,0 0-5 0 0,0 0 16 0 0,0 0 2 0 0,7-1 64 0 0,0 0 0 0 0,0-1 0 0 0,-1 1 0 0 0,1-2 0 0 0,0 1 0 0 0,-1-1 1 0 0,0 0-1 0 0,0 0 0 0 0,0-1 0 0 0,0 0 0 0 0,0 0 0 0 0,0 0-71 0 0,39-23 367 0 0,-148 111 1066 0 0,89-53-3513 0 0,19-24-2123 0 0,6-4-4091 0 0,-5-3-2995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7898 0 0,'0'0'1376'0'0,"0"0"32"0"0,0 0 279 0 0,0 0 191 0 0,0 0-14 0 0,0 0-299 0 0,0 0-357 0 0,0 0-260 0 0,0 0-206 0 0,0 0-143 0 0,0 0-95 0 0,0 0-62 0 0,0 0-63 0 0,-9 3-29 0 0,-46 20 246 0 0,34-6 169 0 0,20-16-742 0 0,0-1-62 0 0,49 3-92 0 0,14-25 294 0 0,-120 48 897 0 0,44-20-873 0 0,2 1-771 0 0,32-5-1106 0 0,-4-2-1108 0 0,-7 0-3764 0 0,-2 0-4964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9434 0 0,'0'0'1624'0'0,"0"0"-469"0"0,0 0-336 0 0,0 0-108 0 0,0 0 77 0 0,0 0 94 0 0,0 0 50 0 0,0 0-27 0 0,0 0-119 0 0,0 0-111 0 0,0 0-115 0 0,0 0-83 0 0,26 0-50 0 0,131 0 350 0 0,37 1 828 0 0,-192-2-1586 0 0,0 1-1 0 0,-1 0 1 0 0,1 0 0 0 0,0 0-1 0 0,0 0 1 0 0,-1 0 0 0 0,1 0-1 0 0,0 0 1 0 0,0 0 0 0 0,-1 1-1 0 0,1-1 1 0 0,0 1 0 0 0,-1-1 0 0 0,1 1-1 0 0,0 0 1 0 0,-1 0 0 0 0,1-1-1 0 0,-1 1 1 0 0,1 0 0 0 0,-1 1-1 0 0,0-1 1 0 0,1 0 0 0 0,-1 0 0 0 0,0 0-1 0 0,0 1 1 0 0,0-1 0 0 0,0 1-1 0 0,0-1 1 0 0,0 1 0 0 0,0-1-1 0 0,0 1 1 0 0,0-1 0 0 0,-1 1 0 0 0,1 0-1 0 0,-1-1 1 0 0,1 1 0 0 0,-1 0-1 0 0,0 0 1 0 0,0-1 0 0 0,0 1-1 0 0,0 0 1 0 0,0 0 0 0 0,0-1-1 0 0,0 1 1 0 0,0 0 0 0 0,-1 0 0 0 0,1-1-1 0 0,-1 1 1 0 0,1 0 0 0 0,-1 0-19 0 0,-68 88 522 0 0,46-67-468 0 0,-209 238 231 0 0,225-252-280 0 0,0 0 0 0 0,1 0-1 0 0,1 0 1 0 0,-1 1 0 0 0,1 0-1 0 0,1 0 1 0 0,0 0 0 0 0,0 1 0 0 0,1-1-1 0 0,1 1 1 0 0,0 0 0 0 0,0 0-1 0 0,1 0 1 0 0,0 0 0 0 0,1 0 0 0 0,0 0-1 0 0,2 10-4 0 0,1-17 31 0 0,0 0-1 0 0,1 0 1 0 0,-1 0 0 0 0,1 0-1 0 0,0-1 1 0 0,0 1 0 0 0,0-1-1 0 0,1 0 1 0 0,-1 0-1 0 0,1-1 1 0 0,0 1 0 0 0,-1-1-1 0 0,1 0 1 0 0,0 0 0 0 0,0 0-1 0 0,0-1 1 0 0,1 0-1 0 0,-1 0 1 0 0,0 0 0 0 0,0-1-1 0 0,1 0 1 0 0,-1 0 0 0 0,0 0-1 0 0,1-1 1 0 0,-1 1 0 0 0,0-1-1 0 0,0 0 1 0 0,3-2-31 0 0,168-44 965 0 0,-97 29-958 0 0,-79 18-80 0 0,0 0-11 0 0,0 0-54 0 0,0 0-31 0 0,0 0-18 0 0,0 0-76 0 0,0 0-70 0 0,0 0-136 0 0,-27-4-9598 0 0,25 4 7233 0 0,0 0-7380 0 0</inkml:trace>
  <inkml:trace contextRef="#ctx0" brushRef="#br0" timeOffset="337.88">0 299 9618 0 0,'0'0'2530'0'0,"0"0"-547"0"0,0 0-440 0 0,0 0-255 0 0,0 0-271 0 0,0 0-249 0 0,0 0-183 0 0,0 0-58 0 0,0 0 37 0 0,0 0 80 0 0,0 0 8 0 0,0 0-26 0 0,0 0-30 0 0,23 4-36 0 0,73 8-13 0 0,36-17 782 0 0,127-32-315 0 0,-227 34-1272 0 0,14-1 165 0 0,-15 4-8434 0 0,-31 0 1055 0 0,0-3-2569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5329 0 0,'0'0'1723'0'0,"0"0"-341"0"0,0 0-53 0 0,0 0 146 0 0,0 0 74 0 0,0 0-44 0 0,0 0-139 0 0,0 0-214 0 0,0 0-156 0 0,0 0-94 0 0,0 0-86 0 0,0 0-53 0 0,0 0-39 0 0,33-4-52 0 0,102-14-62 0 0,87-4 1442 0 0,-36 18-2216 0 0,-186 4-61 0 0,0 0-67 0 0,0 0-72 0 0,0 0-60 0 0,0 0-74 0 0,-18-15-8748 0 0,11 12 2593 0 0,3-1 174 0 0</inkml:trace>
  <inkml:trace contextRef="#ctx0" brushRef="#br0" timeOffset="341.405">284 0 4849 0 0,'0'0'1879'0'0,"0"0"-271"0"0,0 0-79 0 0,0 0 83 0 0,0 0-2 0 0,0 0-171 0 0,0 0-187 0 0,0 0-185 0 0,0 0-128 0 0,0 0-59 0 0,0 0-105 0 0,0 0-118 0 0,0 0-78 0 0,5 16-55 0 0,28 102 856 0 0,-31-89-1046 0 0,-1 0-1 0 0,-1 1 1 0 0,-2-1-1 0 0,-1 0 1 0 0,-1 1-1 0 0,-2-2 0 0 0,-8 28-333 0 0,-20 175-220 0 0,38-205-2055 0 0,2-23-1725 0 0,5-5-4117 0 0,-7-2-2184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0 842 0 0 0,'0'0'896'0'0,"0"0"171"0"0,0 0 53 0 0,0 0-113 0 0,0 0-45 0 0,0 0 61 0 0,0 0 137 0 0,0 0 131 0 0,0 0 24 0 0,0 0-90 0 0,0 0-120 0 0,16-3-80 0 0,48-8-105 0 0,2-22 1374 0 0,-40 17-1877 0 0,-2-2-1 0 0,0 0 1 0 0,-1-1-1 0 0,-1-1 1 0 0,-1-1-1 0 0,-1-1 0 0 0,10-14-416 0 0,-22 25 73 0 0,0 1 0 0 0,-1-1 0 0 0,-1 0-1 0 0,0 0 1 0 0,0-1 0 0 0,-1 0 0 0 0,-1 0 0 0 0,0 0-1 0 0,2-10-72 0 0,-6 15 61 0 0,1 6-39 0 0,-1 1 1 0 0,0-1-1 0 0,1 0 0 0 0,-1 1 1 0 0,0-1-1 0 0,0 1 1 0 0,1-1-1 0 0,-1 0 0 0 0,0 1 1 0 0,0-1-1 0 0,0 0 1 0 0,0 1-1 0 0,0-1 0 0 0,0 0 1 0 0,0 1-1 0 0,0-1 1 0 0,0 0-1 0 0,0 1 0 0 0,-1-1 1 0 0,1 0-1 0 0,0 1 1 0 0,0-1-1 0 0,-1 0 0 0 0,1 1 1 0 0,0-1-1 0 0,-1 1 1 0 0,1-1-1 0 0,0 1 0 0 0,-1-1 1 0 0,1 1-1 0 0,-1-1 1 0 0,1 1-1 0 0,-1-1 0 0 0,1 1 1 0 0,-1-1-1 0 0,1 1 1 0 0,-1 0-1 0 0,0-1 0 0 0,1 1 1 0 0,-1 0-1 0 0,1 0 1 0 0,-1-1-1 0 0,0 1 0 0 0,1 0 1 0 0,-1 0-1 0 0,0 0-22 0 0,-18 33 114 0 0,8-5 33 0 0,2 1 0 0 0,1 0 0 0 0,2 0 0 0 0,0 0 1 0 0,2 1-1 0 0,1 0 0 0 0,2 0 0 0 0,1 0 1 0 0,2 22-148 0 0,-1-7 139 0 0,10 198 404 0 0,-11-205-478 0 0,-1-1 0 0 0,-2 0 0 0 0,-1 0-1 0 0,-2 0 1 0 0,-2-1 0 0 0,-1 0 0 0 0,-2 0-65 0 0,-72 177 162 0 0,66-135-964 0 0,17-78 550 0 0,0 0-25 0 0,0 0-45 0 0,0 0-51 0 0,4-11-997 0 0,37-60-6676 0 0,-29 45 1927 0 0,-5 13-128 0 0</inkml:trace>
  <inkml:trace contextRef="#ctx0" brushRef="#br0" timeOffset="383.767">869 783 6785 0 0,'0'0'2801'0'0,"0"0"-1178"0"0,0 0-371 0 0,0 0 51 0 0,-32 20 14 0 0,-102 65-80 0 0,-13 14 1080 0 0,-78 53-324 0 0,216-147-1813 0 0,10-4-175 0 0,-1-1 1 0 0,0 0 0 0 0,1 0-1 0 0,-1 0 1 0 0,0 0 0 0 0,1 1-1 0 0,-1-1 1 0 0,0 0 0 0 0,0 0-1 0 0,1 1 1 0 0,-1-1 0 0 0,0 0-1 0 0,0 0 1 0 0,1 1 0 0 0,-1-1-1 0 0,0 0 1 0 0,0 1 0 0 0,0-1-1 0 0,0 0 1 0 0,1 1 0 0 0,-1-1-1 0 0,0 0 1 0 0,0 1 0 0 0,0-1-1 0 0,0 1 1 0 0,0-1 0 0 0,0 0-1 0 0,0 1 1 0 0,0-1 0 0 0,0 0-1 0 0,0 1 1 0 0,0-1 0 0 0,0 1-1 0 0,0-1 1 0 0,-1 0 0 0 0,1 1-1 0 0,0-1 1 0 0,0 0 0 0 0,0 1-1 0 0,0-1 1 0 0,-1 0 0 0 0,1 0-1 0 0,0 1 1 0 0,0-1 0 0 0,0 0-1 0 0,-1 1 1 0 0,1-1 0 0 0,0 0-1 0 0,-1 0 1 0 0,1 0 0 0 0,0 1-1 0 0,-1-1 1 0 0,1 0 0 0 0,0 0-1 0 0,-1 0 1 0 0,1 0 0 0 0,0 1-1 0 0,-1-1 1 0 0,1 0 0 0 0,0 0 0 0 0,-1 0-1 0 0,1 0-5 0 0,73 5 843 0 0,-53-5-719 0 0,-11-2-59 0 0,1 0 1 0 0,-1 1-1 0 0,0 0 1 0 0,0 1-1 0 0,0 0 1 0 0,1 1-1 0 0,-1 0 1 0 0,0 0-1 0 0,0 1 1 0 0,0 0-1 0 0,0 0 1 0 0,0 1-1 0 0,0 0 1 0 0,-1 1-1 0 0,1 0 1 0 0,-1 0-1 0 0,0 1 1 0 0,-1 0-1 0 0,1 0 1 0 0,-1 1-1 0 0,0 0 1 0 0,0 1 0 0 0,0-1-1 0 0,-1 1 1 0 0,0 0-1 0 0,3 7-65 0 0,-3 2 230 0 0,-1 1-1 0 0,0 0 0 0 0,-2 0 1 0 0,0 0-1 0 0,-1 0 1 0 0,-1 0-1 0 0,0 1 1 0 0,-2 15-230 0 0,1-27 30 0 0,0-5-36 0 0,0 0 0 0 0,0 1 0 0 0,0-1 0 0 0,0 0 1 0 0,0 0-1 0 0,1 0 0 0 0,-1 0 0 0 0,0 0 0 0 0,0 0 0 0 0,1 0 0 0 0,-1 0 0 0 0,1 0 1 0 0,-1 0-1 0 0,1 0 0 0 0,0 0 0 0 0,-1 0 0 0 0,1 0 0 0 0,0 0 0 0 0,-1 0 1 0 0,1-1-1 0 0,0 1 0 0 0,0 0 0 0 0,0-1 0 0 0,0 1 0 0 0,0 0 0 0 0,0-1 0 0 0,0 1 1 0 0,0-1-1 0 0,0 0 0 0 0,0 1 0 0 0,0-1 0 0 0,0 0 0 0 0,0 1 0 0 0,0-1 1 0 0,0 0-1 0 0,0 0 0 0 0,1 0 0 0 0,-1 0 0 0 0,0 0 0 0 0,0 0 0 0 0,0 0 1 0 0,0-1-1 0 0,0 1 0 0 0,0 0 0 0 0,1-1 6 0 0,46-25-1627 0 0,-32 3-503 0 0,-6 6-5953 0 0,-7 10-3212 0 0</inkml:trace>
  <inkml:trace contextRef="#ctx0" brushRef="#br0" timeOffset="971.76">133 422 3321 0 0,'0'0'1580'0'0,"0"0"-149"0"0,0 0 84 0 0,0 0 92 0 0,0 0-89 0 0,0 0-218 0 0,0 0-373 0 0,0 0-267 0 0,0 0-119 0 0,0 0-58 0 0,0 0-5 0 0,0 0 27 0 0,0 0 34 0 0,9-9 20 0 0,72-56 1240 0 0,-55 49-1029 0 0,14-8-1 0 0,-2-1-1 0 0,0-1 1 0 0,-2-3-1 0 0,-1-1 1 0 0,27-29-769 0 0,54-70 752 0 0,-116 128-742 0 0,1 1 0 0 0,0-1 0 0 0,0 0 1 0 0,-1 0-1 0 0,1 1 0 0 0,0-1 0 0 0,0 0 1 0 0,0 1-1 0 0,0-1 0 0 0,0 1 0 0 0,0-1 1 0 0,-1 1-1 0 0,1 0 0 0 0,0-1 0 0 0,0 1 0 0 0,1 0 1 0 0,-1 0-1 0 0,0 0 0 0 0,0-1 0 0 0,0 1 1 0 0,0 0-1 0 0,0 0 0 0 0,0 1 0 0 0,0-1 0 0 0,0 0 1 0 0,0 0-1 0 0,0 0 0 0 0,0 1 0 0 0,0-1 1 0 0,0 0-1 0 0,0 1 0 0 0,0-1 0 0 0,0 1 0 0 0,0-1 1 0 0,-1 1-1 0 0,1 0 0 0 0,0-1 0 0 0,0 1 1 0 0,0 0-1 0 0,-1 0 0 0 0,1-1 0 0 0,0 1 0 0 0,-1 0 1 0 0,1 0-1 0 0,-1 0 0 0 0,1 0 0 0 0,-1 0 1 0 0,1 0-1 0 0,-1 0 0 0 0,0 0 0 0 0,1 0 0 0 0,-1 0 1 0 0,0 0-1 0 0,0 0-10 0 0,13 230 2235 0 0,22-91-1918 0 0,-17-107-385 0 0,11-4-880 0 0,-6-15-7208 0 0,-19-13-3399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0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4521 0 0,'0'0'1083'0'0,"0"0"-540"0"0,0 0-281 0 0,0 0-8 0 0,0 0 137 0 0,0 0 117 0 0,0 0 56 0 0,0 0 23 0 0,0 0-9 0 0,0 0-23 0 0,0 0 11 0 0,16-5 7 0 0,73-19 615 0 0,155-10 3152 0 0,-83 11-3864 0 0,-15 10-157 0 0,1 5 0 0 0,75 9-319 0 0,76-3 422 0 0,56-12-67 0 0,-45-12-98 0 0,31 12 81 0 0,27-2 116 0 0,-65-13-81 0 0,121-4-73 0 0,22 22 106 0 0,-46 4-31 0 0,177 17 156 0 0,276-2-215 0 0,322 7 11 0 0,-292 12-171 0 0,-81 9 21 0 0,216-10 43 0 0,-572-12-164 0 0,71 8 54 0 0,-184-14-204 0 0,187 0 140 0 0,1321 3 42 0 0,-1261-12-11 0 0,162-3-98 0 0,599-11 338 0 0,339-33 258 0 0,171-10-98 0 0,-1444 43-370 0 0,776-14 145 0 0,-1044 29-244 0 0,729 22 160 0 0,-86 43-11 0 0,-196-42 91 0 0,-388-19-192 0 0,23-4 246 0 0,-18-8 122 0 0,-34 5-116 0 0,-106-1-201 0 0,-1-17 281 0 0,-26 13-388 0 0,-25 9-3007 0 0,-2 5-8511 0 0,-6-2-635 0 0</inkml:trace>
  <inkml:trace contextRef="#ctx0" brushRef="#br0" timeOffset="8407.954">2416 638 6673 0 0,'0'0'1699'0'0,"0"0"-298"0"0,0 0-305 0 0,0 0-157 0 0,0 0 52 0 0,0 0 134 0 0,0 0 69 0 0,0 0 2 0 0,0 0-92 0 0,0 0-151 0 0,0 0-184 0 0,6-18-154 0 0,19-56-140 0 0,-25 73-430 0 0,0 0 0 0 0,0 1 0 0 0,0-1 0 0 0,0 0 0 0 0,0 1 0 0 0,0-1 0 0 0,0 0 0 0 0,0 0 1 0 0,0 1-1 0 0,1-1 0 0 0,-1 0 0 0 0,0 0 0 0 0,0 1 0 0 0,1-1 0 0 0,-1 0 0 0 0,0 1 0 0 0,1-1 0 0 0,-1 1 1 0 0,1-1-1 0 0,-1 0 0 0 0,0 1 0 0 0,1-1 0 0 0,-1 1 0 0 0,1-1 0 0 0,0 1 0 0 0,-1-1 0 0 0,1 1 0 0 0,-1 0 1 0 0,1-1-1 0 0,0 1 0 0 0,-1 0 0 0 0,1-1 0 0 0,0 1 0 0 0,0 0 0 0 0,-1 0 0 0 0,1 0 0 0 0,0-1 0 0 0,-1 1 1 0 0,1 0-1 0 0,0 0 0 0 0,0 0 0 0 0,-1 0 0 0 0,1 0 0 0 0,0 1 0 0 0,0-1 0 0 0,-1 0 0 0 0,1 0 0 0 0,0 1-45 0 0,2-1 173 0 0,0 2-78 0 0,1-1 0 0 0,-1 1 0 0 0,0 0 0 0 0,1 0 0 0 0,-1 0 0 0 0,0 0 0 0 0,0 0 0 0 0,-1 0 0 0 0,1 1 0 0 0,0 0 0 0 0,-1-1 0 0 0,0 1 0 0 0,1 0 0 0 0,-1 0 0 0 0,0 1 0 0 0,0-1 0 0 0,-1 0 0 0 0,1 0 0 0 0,-1 1 0 0 0,0-1 0 0 0,1 3-95 0 0,2 2 207 0 0,11 35-18 0 0,-1 1 0 0 0,-3 0 0 0 0,-1 1 0 0 0,-2 0 0 0 0,-2 0 0 0 0,-3 1-1 0 0,-1 0 1 0 0,-2 0 0 0 0,-5 30-189 0 0,4-42 78 0 0,-34 312 123 0 0,35-347-203 0 0,0 0-1 0 0,1 1 0 0 0,-1-1 1 0 0,1 1-1 0 0,-1-1 0 0 0,1 0 1 0 0,-1 1-1 0 0,1-1 0 0 0,0 1 1 0 0,-1-1-1 0 0,1 1 0 0 0,-1 0 1 0 0,1-1-1 0 0,0 1 0 0 0,0 0 1 0 0,-1-1-1 0 0,1 1 0 0 0,0 0 1 0 0,0 0-1 0 0,-1 0 0 0 0,1 0 1 0 0,0-1-1 0 0,0 1 0 0 0,-1 0 1 0 0,1 0-1 0 0,0 0 0 0 0,0 1 1 0 0,-1-1-1 0 0,1 0 0 0 0,0 0 1 0 0,0 0-1 0 0,-1 1 0 0 0,1-1 1 0 0,0 0-1 0 0,0 1 0 0 0,-1-1 1 0 0,1 0-1 0 0,-1 1 0 0 0,1-1 1 0 0,0 1-1 0 0,-1-1 0 0 0,1 1 1 0 0,-1-1-1 0 0,1 1 0 0 0,-1 0 1 0 0,1-1-1 0 0,-1 1 0 0 0,1-1 1 0 0,-1 1-1 0 0,0 0 0 0 0,1 0 1 0 0,-1-1-1 0 0,0 1 0 0 0,0 0 1 0 0,0 0-1 0 0,1-1 0 0 0,-1 1 1 0 0,0 0-1 0 0,0 0 0 0 0,0-1 1 0 0,0 1-1 0 0,0 0 0 0 0,0 0 3 0 0,128-129 27 0 0,-106 102-55 0 0,1 1-1 0 0,1 1 0 0 0,1 1 1 0 0,1 1-1 0 0,20-13 29 0 0,-43 35-2 0 0,0-1 1 0 0,0 1-1 0 0,0 1 0 0 0,0-1 0 0 0,0 0 0 0 0,0 1 0 0 0,-1-1 0 0 0,1 1 0 0 0,0 0 0 0 0,0 0 0 0 0,-1 0 1 0 0,1 0-1 0 0,-1 0 0 0 0,1 1 0 0 0,-1-1 0 0 0,1 1 0 0 0,-1 0 0 0 0,0 0 0 0 0,0 0 0 0 0,0 0 0 0 0,0 0 1 0 0,0 0-1 0 0,0 0 0 0 0,0 1 0 0 0,-1-1 0 0 0,1 1 0 0 0,-1-1 0 0 0,0 1 0 0 0,0-1 0 0 0,0 1 0 0 0,0 0 1 0 0,0 0-1 0 0,0-1 0 0 0,-1 1 0 0 0,0 0 0 0 0,1 0 0 0 0,-1 2 2 0 0,6 10 5 0 0,78 129 34 0 0,-79-138-33 0 0,0 0 0 0 0,1 0 0 0 0,0-1 0 0 0,0 1 0 0 0,0-1 0 0 0,1-1 0 0 0,0 0 0 0 0,0 1 0 0 0,0-2 0 0 0,0 1 0 0 0,1-1 0 0 0,-1 0 0 0 0,1-1 0 0 0,0 0 0 0 0,-1 0 0 0 0,1-1 0 0 0,0 0 0 0 0,0 0 0 0 0,6-1-6 0 0,-5 0 20 0 0,-1-2 0 0 0,0 1 0 0 0,1-1 1 0 0,-1-1-1 0 0,0 1 0 0 0,0-1 0 0 0,0-1 0 0 0,0 1 0 0 0,-1-1 0 0 0,0-1 0 0 0,1 1 0 0 0,-2-1 0 0 0,1-1 0 0 0,0 1 0 0 0,-1-1 0 0 0,0 0 0 0 0,-1-1 0 0 0,1 1 0 0 0,-1-1 0 0 0,0 0 0 0 0,-1 0 0 0 0,0-1 0 0 0,0 1 0 0 0,0-1 0 0 0,-1 0 0 0 0,0 0 1 0 0,-1 0-1 0 0,0-1 0 0 0,0 1 0 0 0,-1 0 0 0 0,0-1 0 0 0,0 1 0 0 0,-1-7-20 0 0,4-13 39 0 0,-2 0 1 0 0,-1 0 0 0 0,-1 0 0 0 0,-1 0-1 0 0,-2 0 1 0 0,0 0 0 0 0,-2 0-1 0 0,-5-13-39 0 0,-2 5-39 0 0,-2 0 0 0 0,-2 1 0 0 0,-1 1 1 0 0,-1 1-1 0 0,-2 0 0 0 0,-1 2 0 0 0,-2 0 0 0 0,-1 1 0 0 0,-1 1 0 0 0,-1 2 0 0 0,-2 1 0 0 0,-1 1 0 0 0,0 1 1 0 0,-2 1-1 0 0,-1 2 0 0 0,-1 1 0 0 0,0 2 0 0 0,-1 1 0 0 0,-1 2 0 0 0,-1 1 0 0 0,0 2 0 0 0,-1 1 0 0 0,-9 0 39 0 0,27 8-155 0 0,0 0-1 0 0,0 2 0 0 0,0 0 1 0 0,0 1-1 0 0,0 1 0 0 0,0 0 0 0 0,-4 2 156 0 0,18-2-204 0 0,-1 0-1 0 0,1 0 0 0 0,0 1 0 0 0,-1-1 0 0 0,1 1 1 0 0,0 0-1 0 0,0 1 0 0 0,0-1 0 0 0,0 1 0 0 0,1 0 1 0 0,-1 0-1 0 0,1 0 0 0 0,0 1 0 0 0,0 0 0 0 0,0 0 1 0 0,0 0-1 0 0,1 0 0 0 0,-1 0 0 0 0,1 1 0 0 0,0 0 1 0 0,0-1-1 0 0,1 1 0 0 0,0 0 0 0 0,-1 0 0 0 0,2 1 1 0 0,-2 3 204 0 0,-2 20-3109 0 0,4-1-4825 0 0,1-12-1245 0 0</inkml:trace>
  <inkml:trace contextRef="#ctx0" brushRef="#br0" timeOffset="8888.676">3743 1061 4233 0 0,'0'0'3474'0'0,"0"0"-1607"0"0,0 0-685 0 0,0 0-31 0 0,0 0 201 0 0,0 0 204 0 0,0 0 37 0 0,0 0-121 0 0,0 0-248 0 0,0 0-297 0 0,0 0-272 0 0,0 0-224 0 0,0 0-150 0 0,-14-4-93 0 0,-47-11-60 0 0,60 15-123 0 0,0 0 0 0 0,0 0 0 0 0,-1 0 0 0 0,1 0 0 0 0,0 0 1 0 0,0 0-1 0 0,-1 0 0 0 0,1 1 0 0 0,0-1 0 0 0,0 0 0 0 0,0 1 0 0 0,-1-1 0 0 0,1 1 0 0 0,0-1 0 0 0,0 1 0 0 0,0 0 0 0 0,0-1 1 0 0,0 1-1 0 0,0 0 0 0 0,0 0 0 0 0,0 0 0 0 0,0-1 0 0 0,1 1 0 0 0,-1 0 0 0 0,0 0 0 0 0,0 0 0 0 0,1 1 0 0 0,-1-1 1 0 0,1 0-1 0 0,-1 0 0 0 0,1 0 0 0 0,-1 0 0 0 0,1 1-5 0 0,-3 3 27 0 0,-4 8-10 0 0,1 0 1 0 0,0 0-1 0 0,0 0 0 0 0,1 1 1 0 0,1 0-1 0 0,0 0 1 0 0,1 0-1 0 0,1 0 0 0 0,0 1 1 0 0,1-1-1 0 0,1 1 1 0 0,0-1-1 0 0,0 1 1 0 0,2-1-1 0 0,0 0 0 0 0,3 11-17 0 0,-2-18 18 0 0,0-1-1 0 0,1 0 0 0 0,0 0 0 0 0,0 0 0 0 0,0 0 0 0 0,1 0 0 0 0,0-1 0 0 0,0 0 1 0 0,0 0-1 0 0,1-1 0 0 0,-1 1 0 0 0,1-1 0 0 0,0 0 0 0 0,0-1 0 0 0,1 1 0 0 0,-1-1 0 0 0,1-1 1 0 0,0 1-1 0 0,0-1 0 0 0,0 0 0 0 0,0 0 0 0 0,0-1 0 0 0,0 0 0 0 0,0-1 0 0 0,0 1 1 0 0,0-1-1 0 0,1-1 0 0 0,-1 1 0 0 0,0-1 0 0 0,0 0 0 0 0,6-3-17 0 0,-5 0 48 0 0,1 0-1 0 0,-2-1 1 0 0,1 0-1 0 0,-1 0 1 0 0,1-1-1 0 0,-1 0 1 0 0,-1 0-1 0 0,1 0 1 0 0,-1-1-1 0 0,-1 0 1 0 0,1-1-1 0 0,-1 1 1 0 0,0-1-1 0 0,-1 0 1 0 0,1 0 0 0 0,-2 0-1 0 0,1-1 1 0 0,-1 0-1 0 0,-1 1 1 0 0,1-1-1 0 0,-2 0 1 0 0,1 0-1 0 0,-1 0 1 0 0,0 0-1 0 0,-1-1 1 0 0,0 1-1 0 0,-1 0 1 0 0,0 0-1 0 0,0 0 1 0 0,-2-6-48 0 0,1 7-59 0 0,-1 0 0 0 0,0 0 0 0 0,0 0 0 0 0,-1 0 0 0 0,0 0 0 0 0,-1 1 0 0 0,0-1 0 0 0,0 1 0 0 0,0 0 0 0 0,-1 1 0 0 0,0-1 0 0 0,0 1 0 0 0,0 1 0 0 0,-1-1 0 0 0,0 1 0 0 0,0 0 0 0 0,-1 0 0 0 0,1 1 0 0 0,-1 0 0 0 0,0 1 0 0 0,-5-2 59 0 0,-68-5-8367 0 0,69 14-1650 0 0</inkml:trace>
  <inkml:trace contextRef="#ctx0" brushRef="#br0" timeOffset="9292.051">4329 524 2817 0 0,'0'0'3530'0'0,"0"0"-848"0"0,0 0-441 0 0,0 0-165 0 0,0 0-73 0 0,0 0-208 0 0,0 0-314 0 0,0 0-374 0 0,0 0-324 0 0,0 0-204 0 0,0 0-104 0 0,0 0-58 0 0,0 0 14 0 0,-2 9 12 0 0,-1 11-109 0 0,0 1 0 0 0,2 0-1 0 0,1-1 1 0 0,0 1 0 0 0,1 0 0 0 0,1-1 0 0 0,4 11-334 0 0,10 41 207 0 0,-2 0 0 0 0,-4 1 0 0 0,-3 1-1 0 0,-3 0 1 0 0,-4 35-207 0 0,-36 46-1288 0 0,34-201-17920 0 0,2 37 13473 0 0</inkml:trace>
  <inkml:trace contextRef="#ctx0" brushRef="#br0" timeOffset="9533.425">4032 918 9546 0 0,'0'0'2534'0'0,"0"0"-1240"0"0,0 0-568 0 0,0 0 103 0 0,0 0 239 0 0,0 0 141 0 0,0 0-16 0 0,0 0-123 0 0,0 0-169 0 0,0 0-154 0 0,0 0-111 0 0,35 1-108 0 0,108 4-80 0 0,64-19 529 0 0,-94 5-2025 0 0,-64 7-6472 0 0,-34 2-3969 0 0</inkml:trace>
  <inkml:trace contextRef="#ctx0" brushRef="#br0" timeOffset="14905.974">5139 1315 0 0 0,'0'0'1008'0'0,"0"0"691"0"0,0 0 211 0 0,0 0-152 0 0,0 0-239 0 0,0 0-223 0 0,0 0-208 0 0,28-16-158 0 0,88-53-81 0 0,-58 21 736 0 0,17-96 2486 0 0,-42 68-2776 0 0,-30 69-1115 0 0,-3 6-164 0 0,0 1 1 0 0,-1-1-1 0 0,1 0 0 0 0,0 1 1 0 0,0-1-1 0 0,0 1 0 0 0,0-1 1 0 0,0 0-1 0 0,0 1 1 0 0,0-1-1 0 0,0 0 0 0 0,0 1 1 0 0,0-1-1 0 0,1 1 0 0 0,-1-1 1 0 0,0 0-1 0 0,0 1 1 0 0,0-1-1 0 0,1 1 0 0 0,-1-1 1 0 0,0 1-1 0 0,1-1 1 0 0,-1 1-1 0 0,0-1 0 0 0,1 1 1 0 0,-1-1-1 0 0,1 1 0 0 0,-1-1 1 0 0,1 1-1 0 0,-1 0 1 0 0,1-1-1 0 0,-1 1 0 0 0,1 0 1 0 0,-1-1-1 0 0,1 1 0 0 0,0 0 1 0 0,-1 0-1 0 0,1 0 1 0 0,-1-1-1 0 0,1 1 0 0 0,0 0 1 0 0,-1 0-1 0 0,1 0 0 0 0,-1 0 1 0 0,1 0-1 0 0,0 0 1 0 0,-1 0-1 0 0,1 0 0 0 0,0 0 1 0 0,-1 1-1 0 0,1-1 1 0 0,-1 0-1 0 0,1 0 0 0 0,0 1-16 0 0,36 42 592 0 0,-21-11-384 0 0,-1 0 0 0 0,-2 1-1 0 0,-1 1 1 0 0,-2 0 0 0 0,-1 0-1 0 0,-2 1 1 0 0,-1 0 0 0 0,-2 0-1 0 0,-1 14-207 0 0,5 15 157 0 0,-1 13 16 0 0,-2 0 0 0 0,-5 0 0 0 0,-5 49-173 0 0,1-86 46 0 0,-2 1 0 0 0,-2-1 0 0 0,-1 0-1 0 0,-3 0 1 0 0,-8 19-46 0 0,-37 30 262 0 0,56-89-253 0 0,1 1-1 0 0,-1 0 1 0 0,0-1 0 0 0,1 1 0 0 0,-1-1-1 0 0,0 1 1 0 0,0-1 0 0 0,0 1 0 0 0,1-1 0 0 0,-1 1-1 0 0,0-1 1 0 0,0 0 0 0 0,0 0 0 0 0,0 1 0 0 0,0-1-1 0 0,0 0 1 0 0,0 0 0 0 0,0 0 0 0 0,1 0 0 0 0,-1 0-1 0 0,0 0 1 0 0,0 0 0 0 0,0 0 0 0 0,0 0-1 0 0,0-1 1 0 0,0 1 0 0 0,0 0 0 0 0,0-1 0 0 0,1 1-1 0 0,-1 0 1 0 0,0-1 0 0 0,0 1 0 0 0,0-1 0 0 0,1 1-1 0 0,-1-1 1 0 0,0 0 0 0 0,1 1 0 0 0,-1-1-1 0 0,0 0 1 0 0,1 1 0 0 0,-1-1 0 0 0,1 0 0 0 0,-1 0-1 0 0,1 0 1 0 0,-1 1 0 0 0,1-1 0 0 0,0 0 0 0 0,-1 0-1 0 0,1 0 1 0 0,0 0 0 0 0,0 0 0 0 0,0 0 0 0 0,-1 0-1 0 0,1 0 1 0 0,0 0-9 0 0,-8-55 62 0 0,12 12-59 0 0,2-1 0 0 0,2 2-1 0 0,2-1 1 0 0,1 1 0 0 0,3 0-1 0 0,1 1 1 0 0,2 1-3 0 0,-2 0-5 0 0,6-16 8 0 0,2 1 1 0 0,2 1 0 0 0,3 2 0 0 0,2 0 0 0 0,2 2 0 0 0,3 1 0 0 0,1 2 0 0 0,3 2-1 0 0,2 1 1 0 0,1 2 0 0 0,29-21-4 0 0,-60 54 9 0 0,1 1 0 0 0,0 0 0 0 0,1 1 0 0 0,0 0 0 0 0,0 1 0 0 0,0 1-1 0 0,1 0 1 0 0,0 0 0 0 0,0 2 0 0 0,1 0 0 0 0,0 0 0 0 0,-1 1 0 0 0,1 1 0 0 0,0 1 0 0 0,4 0-9 0 0,-16 1 10 0 0,0 1 0 0 0,0 0 0 0 0,-1 0 0 0 0,1 0 0 0 0,0 0 0 0 0,0 0 0 0 0,-1 0 0 0 0,1 1 1 0 0,-1-1-1 0 0,1 1 0 0 0,-1 0 0 0 0,1 0 0 0 0,-1 0 0 0 0,0 0 0 0 0,0 0 0 0 0,0 0 0 0 0,0 0 1 0 0,-1 1-1 0 0,1-1 0 0 0,-1 1 0 0 0,1 0 0 0 0,-1-1 0 0 0,0 1 0 0 0,0 0 0 0 0,0 0 0 0 0,0-1 1 0 0,0 1-1 0 0,-1 0 0 0 0,1 0 0 0 0,-1 0-10 0 0,1 93 359 0 0,-8-72-305 0 0,0 0 0 0 0,-2-1 0 0 0,-1 0 0 0 0,0 0 0 0 0,-2-1 0 0 0,-1-1 0 0 0,0 0 0 0 0,-2-1 0 0 0,0 0 0 0 0,-3 0-54 0 0,-7 9 41 0 0,-2-2 0 0 0,0-1-1 0 0,-2-1 1 0 0,-1-1-1 0 0,-1-2 1 0 0,-1-1 0 0 0,-30 15-41 0 0,53-31-14 0 0,0-1 1 0 0,0 1 0 0 0,-1-2 0 0 0,1 0 0 0 0,-1 0 0 0 0,0 0 0 0 0,0-1 0 0 0,0-1 0 0 0,0 0 0 0 0,0 0 0 0 0,0-1 0 0 0,-1 0 0 0 0,1-1 0 0 0,0 0-1 0 0,-7-2 14 0 0,11-1-130 0 0,1-1 0 0 0,0 1-1 0 0,0-1 1 0 0,1 0-1 0 0,0-1 1 0 0,-1 1-1 0 0,2-1 1 0 0,-1 0-1 0 0,1 0 1 0 0,0 0-1 0 0,0 0 1 0 0,0 0-1 0 0,1-1 1 0 0,0 1-1 0 0,1-1 1 0 0,-1 0-1 0 0,1 1 1 0 0,0-1-1 0 0,1 0 1 0 0,0 0-1 0 0,0 0 1 0 0,0 1-1 0 0,1-1 1 0 0,0 0-1 0 0,0 0 1 0 0,1 1-1 0 0,0-2 131 0 0,22-54-3367 0 0,0 24-2647 0 0,-18 29 3401 0 0,5-7-7595 0 0</inkml:trace>
  <inkml:trace contextRef="#ctx0" brushRef="#br0" timeOffset="15537.712">6118 1426 2977 0 0,'0'0'1343'0'0,"0"0"-262"0"0,0 0 110 0 0,0 0 264 0 0,0 0 115 0 0,0 0 17 0 0,0 0-95 0 0,0 0-92 0 0,0 0-149 0 0,0 0-172 0 0,0 0-132 0 0,0 0-160 0 0,22 1-119 0 0,70 3-64 0 0,-86-3-455 0 0,1-1 0 0 0,0 0 0 0 0,0 0 0 0 0,-1-1 1 0 0,1 0-1 0 0,0 0 0 0 0,-1-1 0 0 0,1 0 0 0 0,-1 0 0 0 0,1 0 0 0 0,-1-1 0 0 0,0 0 0 0 0,0 0 0 0 0,4-3-149 0 0,7-4 270 0 0,9-5-12 0 0,-2 0 0 0 0,0-2 1 0 0,0-1-1 0 0,-2-1 0 0 0,0 0 1 0 0,13-17-259 0 0,-21 21 36 0 0,-1-1 0 0 0,-1 0 1 0 0,0 0-1 0 0,-1-1 0 0 0,0-1 1 0 0,-2 0-1 0 0,0-1 0 0 0,-1 1 1 0 0,-1-1-1 0 0,0-1 0 0 0,-2 0 1 0 0,0 1-1 0 0,-1-1 0 0 0,-1-1 1 0 0,-1-13-37 0 0,-1 31-10 0 0,-1 0 1 0 0,0 0 0 0 0,0 0 0 0 0,0 0-1 0 0,0 0 1 0 0,-1 0 0 0 0,1 0 0 0 0,-1 0-1 0 0,0 0 1 0 0,0 0 0 0 0,0 0 0 0 0,0 0-1 0 0,0 0 1 0 0,-1 0 0 0 0,1 1 0 0 0,-1-1-1 0 0,0 1 1 0 0,0-1 0 0 0,0 1-1 0 0,0 0 1 0 0,0 0 0 0 0,0 0 0 0 0,-1 0-1 0 0,1 0 1 0 0,-1 0 0 0 0,1 0 0 0 0,-1 1-1 0 0,0 0 1 0 0,1-1 0 0 0,-1 1 0 0 0,0 0-1 0 0,0 0 1 0 0,0 0 0 0 0,0 1-1 0 0,0-1 1 0 0,0 1 0 0 0,0 0 0 0 0,-1 0 9 0 0,-7 1-50 0 0,-1 2 0 0 0,1-1 0 0 0,0 2-1 0 0,0 0 1 0 0,0 0 0 0 0,0 0 0 0 0,1 2 0 0 0,-1-1 0 0 0,1 1 0 0 0,1 1 0 0 0,-1 0 0 0 0,1 0 0 0 0,1 1 0 0 0,-1 0 0 0 0,1 0 0 0 0,0 1 0 0 0,-4 8 50 0 0,7-13-9 0 0,2 0 1 0 0,-1 0-1 0 0,1 1 1 0 0,-1-1-1 0 0,1 1 1 0 0,0 0-1 0 0,1 0 0 0 0,-1 0 1 0 0,1 0-1 0 0,0 0 1 0 0,0 1-1 0 0,1-1 1 0 0,0 1-1 0 0,0-1 1 0 0,0 1-1 0 0,0-1 0 0 0,1 5 9 0 0,2-6 0 0 0,0 0-1 0 0,1-1 0 0 0,0 0 1 0 0,-1 0-1 0 0,1 0 0 0 0,0 0 1 0 0,0 0-1 0 0,1 0 0 0 0,-1-1 0 0 0,0 1 1 0 0,1-1-1 0 0,0 0 0 0 0,-1 0 1 0 0,1-1-1 0 0,0 1 0 0 0,0-1 1 0 0,0 0-1 0 0,0 0 0 0 0,0 0 0 0 0,0 0 1 0 0,1-1 0 0 0,31 5 61 0 0,0-1-1 0 0,0-2 1 0 0,0-2 0 0 0,0-1 0 0 0,14-3-61 0 0,62-1 225 0 0,-110 5-209 0 0,-1 0-1 0 0,1 0 1 0 0,0 0-1 0 0,-1 0 1 0 0,1 1-1 0 0,0-1 1 0 0,-1 0-1 0 0,1 1 0 0 0,-1-1 1 0 0,1 1-1 0 0,-1 0 1 0 0,1 0-1 0 0,-1-1 1 0 0,1 1-1 0 0,-1 0 1 0 0,0 0-1 0 0,1 0 1 0 0,-1 0-1 0 0,0 1 1 0 0,0-1-1 0 0,0 0 1 0 0,0 0-1 0 0,0 1 0 0 0,0-1 1 0 0,0 1-1 0 0,0-1 1 0 0,-1 1-1 0 0,1-1 1 0 0,0 1-1 0 0,-1-1 1 0 0,1 1-1 0 0,-1-1 1 0 0,0 1-1 0 0,0 0 1 0 0,1-1-1 0 0,-1 1 1 0 0,0 0-1 0 0,0-1 1 0 0,-1 1-1 0 0,1 1-15 0 0,-20 66 668 0 0,-95 97-136 0 0,111-160-592 0 0,-1 0-1 0 0,2 0 1 0 0,-1 0-1 0 0,0 0 0 0 0,1 1 1 0 0,0-1-1 0 0,1 1 1 0 0,0 0-1 0 0,0 0 1 0 0,0 0-1 0 0,0 0 0 0 0,1 3 61 0 0,40-11-2469 0 0,10-29-2039 0 0,-18 7-3782 0 0,-16 11-585 0 0</inkml:trace>
  <inkml:trace contextRef="#ctx0" brushRef="#br0" timeOffset="15806.826">7193 1083 5617 0 0,'0'0'1843'0'0,"0"0"-246"0"0,0 0-42 0 0,0 0 100 0 0,0 0 10 0 0,0 0-95 0 0,0 0-216 0 0,0 0-290 0 0,-22 32-263 0 0,-65 100-214 0 0,60-68 11 0 0,29-53-478 0 0,-2-6-73 0 0,0-1 0 0 0,1 0 1 0 0,-1 1-1 0 0,1-1 1 0 0,0 0-1 0 0,0 0 0 0 0,1 1 1 0 0,-1-1-1 0 0,1 0 1 0 0,0 0-1 0 0,0-1 0 0 0,0 1 1 0 0,1 0-1 0 0,-1-1 1 0 0,1 1-1 0 0,0-1 1 0 0,0 0-1 0 0,0 0 0 0 0,0 0 1 0 0,0 0-1 0 0,1 0 1 0 0,0-1-1 0 0,-1 1 0 0 0,1-1 1 0 0,0 0-1 0 0,0-1 1 0 0,0 1-1 0 0,0 0 0 0 0,0-1 1 0 0,1 0-1 0 0,-1 0 1 0 0,0-1-1 0 0,1 1 0 0 0,-1-1-47 0 0,8 2 120 0 0,0-1 0 0 0,1-1 0 0 0,-1 0 0 0 0,0 0 0 0 0,0-1 0 0 0,0-1-1 0 0,0 0 1 0 0,0 0 0 0 0,0-2 0 0 0,-1 1 0 0 0,1-1 0 0 0,0-1-120 0 0,-7 2 38 0 0,1 0 0 0 0,-1 0 0 0 0,0 0 1 0 0,0-1-1 0 0,0 0 0 0 0,0 0 1 0 0,-1 0-1 0 0,0 0 0 0 0,1-1 1 0 0,-2 1-1 0 0,1-1 0 0 0,0 0 0 0 0,-1-1 1 0 0,0 1-1 0 0,0 0 0 0 0,-1-1 1 0 0,1 0-1 0 0,-1 1 0 0 0,0-1 0 0 0,-1 0 1 0 0,0 0-1 0 0,1 0 0 0 0,-2 0 1 0 0,1-1-1 0 0,-1 1 0 0 0,0 0 1 0 0,0 0-1 0 0,-1 0 0 0 0,0 0 0 0 0,0 0 1 0 0,0 0-1 0 0,-1 0 0 0 0,0 0 1 0 0,0 0-1 0 0,-2-4-38 0 0,-1 3-72 0 0,0 0 0 0 0,0 1-1 0 0,-1-1 1 0 0,0 1 0 0 0,0 0 0 0 0,0 1 0 0 0,-1-1 0 0 0,0 1 0 0 0,0 0-1 0 0,0 1 1 0 0,-1 0 0 0 0,0 0 0 0 0,1 1 0 0 0,-1 0 0 0 0,-1 0 0 0 0,1 0-1 0 0,0 1 1 0 0,0 1 0 0 0,-6-1 72 0 0,-60-4-7944 0 0,61 6-2764 0 0</inkml:trace>
  <inkml:trace contextRef="#ctx0" brushRef="#br0" timeOffset="16339.151">7698 1131 7266 0 0,'0'0'1763'0'0,"0"0"-338"0"0,0 0-198 0 0,0 0-83 0 0,0 0-101 0 0,0 0-141 0 0,0 0-190 0 0,0 0-195 0 0,-32 25-165 0 0,-96 80-123 0 0,126-104-224 0 0,0-1 1 0 0,0 1 0 0 0,0 0 0 0 0,0 0 0 0 0,0 0 0 0 0,0 1 0 0 0,0-1-1 0 0,1 0 1 0 0,-1 1 0 0 0,0-1 0 0 0,1 1 0 0 0,-1 0 0 0 0,1-1 0 0 0,0 1-1 0 0,-1 0 1 0 0,1 0 0 0 0,0 0 0 0 0,0 0 0 0 0,0 0 0 0 0,1 0 0 0 0,-1 0-1 0 0,0 0 1 0 0,1 0 0 0 0,-1 0 0 0 0,1 1 0 0 0,0-1 0 0 0,0 0 0 0 0,0 0-1 0 0,0 0 1 0 0,0 1 0 0 0,0-1 0 0 0,1 2-6 0 0,1 2 19 0 0,2 1 7 0 0,0 0 1 0 0,1-1-1 0 0,-1 0 0 0 0,2 1 0 0 0,-1-2 0 0 0,1 1 0 0 0,-1 0 1 0 0,2-1-1 0 0,-1 0 0 0 0,0-1 0 0 0,1 1 0 0 0,0-1 0 0 0,0-1 1 0 0,0 1-1 0 0,1-1 0 0 0,-1 0 0 0 0,1-1 0 0 0,-1 0 0 0 0,1 0 1 0 0,0-1-1 0 0,5 1-26 0 0,0 1 168 0 0,0 0 1 0 0,1-1-1 0 0,-1-1 1 0 0,0 0-1 0 0,1 0 0 0 0,-1-2 1 0 0,1 1-1 0 0,-1-2 1 0 0,0 0-1 0 0,0 0 1 0 0,0-1-1 0 0,0-1 1 0 0,0 0-1 0 0,-1-1 1 0 0,1-1-1 0 0,-1 1 1 0 0,0-2-1 0 0,-1 0 1 0 0,0 0-1 0 0,0-1 0 0 0,0 0 1 0 0,-1-1-1 0 0,-1 0 1 0 0,1-1-1 0 0,-1 0 1 0 0,-1 0-1 0 0,0-1 1 0 0,4-8-169 0 0,1-13 59 0 0,-1-1 0 0 0,-1 0 0 0 0,-3 0 0 0 0,0-1 0 0 0,-2 0 1 0 0,-2 0-1 0 0,-1 0 0 0 0,-1-1 0 0 0,-3-7-59 0 0,5-34-243 0 0,-3 70 213 0 0,2-12-91 0 0,-1-1 1 0 0,-1 1-1 0 0,0 0 0 0 0,-2-1 0 0 0,0 1 0 0 0,0-1 0 0 0,-2 1 0 0 0,0 0 1 0 0,-2 0-1 0 0,0 0 0 0 0,-1 0 0 0 0,0 1 0 0 0,-1 0 0 0 0,-4-6 121 0 0,8 20-5 0 0,0 0-1 0 0,1 0 0 0 0,-1 0 1 0 0,0 0-1 0 0,-1 0 0 0 0,1 0 0 0 0,0 1 1 0 0,-1 0-1 0 0,1 0 0 0 0,-1 0 0 0 0,0 0 1 0 0,0 0-1 0 0,0 1 0 0 0,0-1 1 0 0,0 1-1 0 0,0 0 0 0 0,0 0 0 0 0,0 1 1 0 0,0-1-1 0 0,0 1 0 0 0,0 0 0 0 0,-1 0 1 0 0,1 0-1 0 0,0 1 0 0 0,0-1 1 0 0,0 1-1 0 0,0 0 0 0 0,0 1 0 0 0,0-1 1 0 0,0 0-1 0 0,0 1 0 0 0,0 0 0 0 0,1 0 1 0 0,-3 2 5 0 0,-7 10 82 0 0,1 1 0 0 0,1 0 0 0 0,0 1 0 0 0,1 1 0 0 0,1-1 0 0 0,0 1 0 0 0,2 1 0 0 0,0 0 0 0 0,1 0 0 0 0,0 0 0 0 0,2 1 0 0 0,0 0 0 0 0,1 0 0 0 0,1 0 1 0 0,0 0-1 0 0,2 0 0 0 0,0 0 0 0 0,1 0 0 0 0,4 14-82 0 0,-5-26 18 0 0,3 29 37 0 0,3 0 0 0 0,0-1-1 0 0,3 0 1 0 0,1 0 0 0 0,1-1-1 0 0,2 0 1 0 0,2-1 0 0 0,0-1-1 0 0,18 26-54 0 0,-30-53-94 0 0,-1-1-1 0 0,1 0 1 0 0,0 0-1 0 0,0 0 0 0 0,1 0 1 0 0,-1 0-1 0 0,1-1 1 0 0,0 1-1 0 0,0-1 0 0 0,0 0 1 0 0,1 0-1 0 0,-1 0 1 0 0,1-1-1 0 0,-1 0 0 0 0,1 0 1 0 0,3 1 94 0 0,31 3-10658 0 0,-32-6 334 0 0</inkml:trace>
  <inkml:trace contextRef="#ctx0" brushRef="#br0" timeOffset="16604.135">8197 1142 4193 0 0,'0'0'1658'0'0,"0"0"-421"0"0,0 0 42 0 0,0 0 304 0 0,0 0 202 0 0,0 0-40 0 0,0 0-304 0 0,0 0-384 0 0,9 34-333 0 0,30 103-220 0 0,-6-84 114 0 0,-26-50-499 0 0,0 1-1 0 0,0-1 0 0 0,0 0 1 0 0,0 0-1 0 0,1 0 0 0 0,-1-1 1 0 0,1 0-1 0 0,-1-1 0 0 0,1 0 1 0 0,-1 0-1 0 0,1-1 0 0 0,0 0 1 0 0,0 0-1 0 0,-1 0 0 0 0,1-1 1 0 0,0-1-1 0 0,-1 1 0 0 0,1-1 1 0 0,-1 0-1 0 0,0-1 0 0 0,0 0 1 0 0,0 0-1 0 0,0 0 0 0 0,0-1 1 0 0,0 0-1 0 0,-1 0 0 0 0,0-1 1 0 0,0 0-1 0 0,0 0 0 0 0,0 0 1 0 0,-1-1-1 0 0,0 0 0 0 0,0 0 1 0 0,-1 0-1 0 0,3-6-118 0 0,6-8 29 0 0,-1-1-1 0 0,0 0 1 0 0,-2-1-1 0 0,-1 0 1 0 0,-1 0-1 0 0,-1-1 1 0 0,0 0-1 0 0,-1-5-28 0 0,-6 25-185 0 0,0 2-2925 0 0,0 1-3277 0 0,-2 0-4829 0 0</inkml:trace>
  <inkml:trace contextRef="#ctx0" brushRef="#br0" timeOffset="16925.198">9082 1069 13603 0 0,'0'0'1664'0'0,"0"0"-602"0"0,0 0-125 0 0,0 0 38 0 0,0 0-4 0 0,0 0-171 0 0,0 0-260 0 0,0 0-205 0 0,0 0-96 0 0,0 0-50 0 0,0 0-42 0 0,0 0-16 0 0,0 0-51 0 0,-26 0-32 0 0,-81 2-22 0 0,105-2-25 0 0,0 0-1 0 0,0-1 1 0 0,0 1-1 0 0,0 0 1 0 0,0 1-1 0 0,0-1 1 0 0,0 0-1 0 0,0 0 1 0 0,0 1-1 0 0,1-1 1 0 0,-1 1-1 0 0,0 0 1 0 0,0 0-1 0 0,0-1 1 0 0,0 1-1 0 0,1 0 1 0 0,-1 1-1 0 0,0-1 0 0 0,1 0 1 0 0,-1 0-1 0 0,1 1 1 0 0,0-1-1 0 0,-1 1 1 0 0,1-1-1 0 0,0 1 1 0 0,-1 0-1 0 0,-2 5-3 0 0,0-2-6 0 0,1 1 1 0 0,-1-1 0 0 0,1 1 0 0 0,0 0-1 0 0,1 0 1 0 0,0 0 0 0 0,0 0 0 0 0,0 1-1 0 0,1-1 1 0 0,-1 0 0 0 0,1 1 0 0 0,1-1-1 0 0,0 1 1 0 0,0 0 0 0 0,0-1-1 0 0,0 1 1 0 0,1-1 0 0 0,0 0 0 0 0,1 1-1 0 0,-1-1 1 0 0,1 0 0 0 0,0 1 0 0 0,1-1-1 0 0,0 0 1 0 0,0-1 0 0 0,0 1 0 0 0,0 0-1 0 0,1-1 1 0 0,0 0 0 0 0,0 0 0 0 0,1 0-1 0 0,-1 0 1 0 0,1-1 0 0 0,0 0 0 0 0,0 0-1 0 0,1 0 9 0 0,3 3-39 0 0,2-1 0 0 0,-1-1-1 0 0,0 0 1 0 0,1 0 0 0 0,0-1 0 0 0,0-1-1 0 0,0 1 1 0 0,0-2 0 0 0,1 0 0 0 0,-1 0-1 0 0,1-1 1 0 0,0 0 0 0 0,-1-1 0 0 0,1 0-1 0 0,0-1 1 0 0,9-2 39 0 0,-15 1-333 0 0,1-1-1 0 0,-1 1 1 0 0,0-1-1 0 0,0-1 1 0 0,0 1-1 0 0,0-1 1 0 0,-1 0-1 0 0,1 0 1 0 0,-1 0-1 0 0,0-1 1 0 0,0 0-1 0 0,-1 0 1 0 0,5-6 333 0 0,29-42-11280 0 0,-30 41 6064 0 0</inkml:trace>
  <inkml:trace contextRef="#ctx0" brushRef="#br0" timeOffset="17204.73">9706 458 14587 0 0,'0'0'2474'0'0,"0"0"-931"0"0,0 0-532 0 0,0 0-186 0 0,0 0-11 0 0,0 0-30 0 0,0 0-168 0 0,0 0-116 0 0,-10 35-93 0 0,-34 112-40 0 0,-17 130 816 0 0,53-240-1239 0 0,2 1 1 0 0,2 0 0 0 0,1 0-1 0 0,2 0 1 0 0,1 0 0 0 0,2 0-1 0 0,2 0 1 0 0,1 0 0 0 0,3-1-1 0 0,10 34 56 0 0,34 10-2436 0 0,-52-116-7346 0 0,-9 13 1999 0 0,7 14 3227 0 0</inkml:trace>
  <inkml:trace contextRef="#ctx0" brushRef="#br0" timeOffset="17458.629">9264 863 6481 0 0,'0'0'3038'0'0,"0"0"-1196"0"0,0 0-195 0 0,0 0-51 0 0,0 0-187 0 0,0 0-160 0 0,32 2-167 0 0,101 8-163 0 0,169-8 2176 0 0,-222-5-3348 0 0,-29-8-3256 0 0,-37 7-2988 0 0,-4 4-4970 0 0</inkml:trace>
  <inkml:trace contextRef="#ctx0" brushRef="#br0" timeOffset="20261.446">2116 1879 3057 0 0,'0'0'3363'0'0,"0"0"-2657"0"0,0 0-959 0 0,0 0-55 0 0,0 0 216 0 0,0 0 126 0 0,0 0 60 0 0,0 0 58 0 0,0 0 95 0 0,32-6 121 0 0,102-20 96 0 0,119-1 2897 0 0,428 16 939 0 0,-41-1-2319 0 0,453 2 312 0 0,-169 51-1505 0 0,-605-19-605 0 0,272 10 161 0 0,-187-42 51 0 0,80 6-45 0 0,-77-18-126 0 0,345-38 218 0 0,-301 39 29 0 0,-67 3 7 0 0,-141 10 701 0 0,-100 5-700 0 0,-126 1-258 0 0,-29 3-459 0 0,-17-1-3490 0 0,11 0-7105 0 0,15 0 311 0 0</inkml:trace>
  <inkml:trace contextRef="#ctx0" brushRef="#br0" timeOffset="20777.368">10343 892 4969 0 0,'0'0'978'0'0,"0"0"-449"0"0,0 0-198 0 0,0 0 286 0 0,0 0 597 0 0,0 0 552 0 0,0 0 239 0 0,0 0-139 0 0,0 0-424 0 0,0 0-446 0 0,0 0-308 0 0,0 0-172 0 0,0 0-92 0 0,-4 6-44 0 0,-40 50 1357 0 0,95-100-104 0 0,-63 40 1024 0 0,7 6-5291 0 0,6 3-5194 0 0,-1-4-177 0 0</inkml:trace>
  <inkml:trace contextRef="#ctx0" brushRef="#br0" timeOffset="21805.785">10286 1293 2545 0 0,'0'0'1158'0'0,"0"0"-248"0"0,0 0 14 0 0,0 0 180 0 0,0 0 217 0 0,0 0 127 0 0,0 0-36 0 0,0 0-146 0 0,0 0-167 0 0,0 0-178 0 0,0 0-134 0 0,0 0-80 0 0,-4 4 2835 0 0,-11 11-2530 0 0,8-7-1043 0 0,7-8 310 0 0,0 0 0 0 0,1 0 0 0 0,-1 0-1 0 0,0 0 1 0 0,0 1 0 0 0,0-1 0 0 0,0 0 0 0 0,1 0 0 0 0,-1 0 0 0 0,0 0 0 0 0,0 1 0 0 0,0-1-1 0 0,0 0-278 0 0,17-16 1740 0 0,-28 26-1649 0 0,7-7-661 0 0,-4 6 1321 0 0,12-7-9345 0 0,-2-2-2861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7 1000 0 0,'0'0'2218'0'0,"0"0"-354"0"0,0 0-81 0 0,0 0 139 0 0,0 0 85 0 0,0 0-98 0 0,0 0-282 0 0,0 0-324 0 0,0 0-263 0 0,0 0-208 0 0,0 0-162 0 0,0 0-134 0 0,-23 15 789 0 0,-26 18 98 0 0,139-87-348 0 0,-113 71 628 0 0,22-17-1709 0 0,1 0-12 0 0,0 0-34 0 0,0 0-36 0 0,0 0-61 0 0,0 0-62 0 0,11-8-1776 0 0,-4 2-3821 0 0,-5 6-5301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8 236 0 0 0,'0'0'1127'0'0,"0"0"343"0"0,0 0 226 0 0,0 0 223 0 0,0 0 232 0 0,0 0-2 0 0,0 0-174 0 0,0 0-355 0 0,0 0-460 0 0,0 0-317 0 0,0 0-216 0 0,0 0-135 0 0,0 0-124 0 0,-4-2-75 0 0,1 1-282 0 0,3 1 12 0 0,0 0 0 0 0,1-1 0 0 0,-1 1 0 0 0,0 0 0 0 0,0 0 0 0 0,1 0 0 0 0,-1 0 1 0 0,0-1-1 0 0,0 1 0 0 0,0 0 0 0 0,0 0 0 0 0,1-1 0 0 0,-1 1 0 0 0,0 0 0 0 0,0 0 1 0 0,0-1-1 0 0,0 1 0 0 0,0 0 0 0 0,0 0 0 0 0,0-1 0 0 0,0 1 0 0 0,0 0 1 0 0,1 0-1 0 0,-1-1 0 0 0,0 1 0 0 0,0 0 0 0 0,-1-1 0 0 0,1 1 0 0 0,0 0 0 0 0,0 0 1 0 0,0-1-1 0 0,0 1 0 0 0,0 0 0 0 0,0 0 0 0 0,0-1 0 0 0,0 1 0 0 0,0 0 0 0 0,-1 0 1 0 0,1-1-1 0 0,0 1 0 0 0,0 0 0 0 0,0 0 0 0 0,0-1 0 0 0,-1 1 0 0 0,1 0-23 0 0,163-20 3154 0 0,-25 8-2135 0 0,99-4-419 0 0,-109 19-554 0 0,-146-3 1299 0 0,-102-99-846 0 0,64 44-516 0 0,42 41-360 0 0,13 9-8739 0 0,4 2-2537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2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3689 0 0,'0'0'1774'0'0,"0"0"-602"0"0,0 0-169 0 0,0 0 173 0 0,0 0 231 0 0,0 0 92 0 0,0 0-122 0 0,0 0-183 0 0,0 0-150 0 0,0 0-113 0 0,0 0-75 0 0,0 0-92 0 0,32-3-85 0 0,101-13-79 0 0,120-4 1672 0 0,-5 19-1700 0 0,-265 2 1083 0 0,0-14-1391 0 0,-67-66 455 0 0,76 69-1529 0 0,-22-32 1749 0 0,26 25-5024 0 0,2-3-5569 0 0,2 16-1383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64 11402 0 0,'0'0'1562'0'0,"0"0"-619"0"0,0 0-150 0 0,0 0 294 0 0,0 0 270 0 0,0 0 36 0 0,0 0-298 0 0,0 0-391 0 0,0 0-189 0 0,0 0-27 0 0,0 0 30 0 0,0 0 14 0 0,1 9-41 0 0,8 286 1897 0 0,-49-40-2425 0 0,46-238-2847 0 0,9-47-2312 0 0,-11 21 3788 0 0,9-33-11452 0 0,-10 33 9977 0 0</inkml:trace>
  <inkml:trace contextRef="#ctx0" brushRef="#br0" timeOffset="539.939">0 50 2697 0 0,'0'0'3134'0'0,"0"0"-934"0"0,0 0-446 0 0,0 0-25 0 0,0 0 27 0 0,0 0-99 0 0,0 0-290 0 0,0 0-381 0 0,0 0-303 0 0,0 0-155 0 0,0 0-28 0 0,0 0 5 0 0,0 0-18 0 0,12-6-38 0 0,37-20-61 0 0,33 11 566 0 0,-58 14-735 0 0,148 1 750 0 0,-170 0-953 0 0,1-1-1 0 0,0 1 1 0 0,0 0 0 0 0,0 0-1 0 0,0 0 1 0 0,0 0-1 0 0,0 0 1 0 0,0 1-1 0 0,0-1 1 0 0,0 1 0 0 0,0 0-1 0 0,0 0 1 0 0,-1 0-1 0 0,1 0 1 0 0,0 0-1 0 0,-1 1 1 0 0,1-1 0 0 0,-1 1-1 0 0,1 0 1 0 0,-1 0-1 0 0,0-1 1 0 0,0 2 0 0 0,0-1-1 0 0,0 0 1 0 0,0 0-1 0 0,0 1 1 0 0,0-1-1 0 0,-1 1 1 0 0,1-1 0 0 0,-1 1-1 0 0,0 0 1 0 0,0-1-1 0 0,0 1 1 0 0,0 0-1 0 0,0 0 1 0 0,-1 0 0 0 0,1 0-1 0 0,-1 0 1 0 0,0 0-1 0 0,0-1 1 0 0,0 1-1 0 0,0 0 1 0 0,0 0 0 0 0,-1 0-1 0 0,1 0 1 0 0,-1 0-1 0 0,0 0 1 0 0,0 0 0 0 0,0-1-1 0 0,0 2-15 0 0,-119 124 263 0 0,112-119-237 0 0,6-9-31 0 0,0 1 1 0 0,0 0 0 0 0,0 0-1 0 0,1 0 1 0 0,-1 0 0 0 0,0 1-1 0 0,1-1 1 0 0,-1 0-1 0 0,1 1 1 0 0,-1-1 0 0 0,1 1-1 0 0,0-1 1 0 0,0 1 0 0 0,0 0-1 0 0,0-1 1 0 0,0 1 0 0 0,0 0-1 0 0,0 0 1 0 0,0 0-1 0 0,1 0 1 0 0,-1 0 0 0 0,1 0-1 0 0,-1 0 1 0 0,1 0 0 0 0,0 0-1 0 0,0 0 1 0 0,0 0 0 0 0,0 0-1 0 0,0 0 1 0 0,0 0-1 0 0,1 0 1 0 0,-1 0 0 0 0,0 0-1 0 0,1 0 1 0 0,0 0 0 0 0,0 0-1 0 0,-1 0 1 0 0,1-1 0 0 0,0 1-1 0 0,0 0 1 0 0,1-1-1 0 0,-1 1 5 0 0,97 72-120 0 0,-89-65 178 0 0,0 0-1 0 0,-1 1 1 0 0,0 0-1 0 0,0 0 1 0 0,-1 1-1 0 0,-1 0 1 0 0,0 0-1 0 0,0 1 1 0 0,-1 0-1 0 0,0 0 1 0 0,-1 0-1 0 0,-1 0 1 0 0,0 1-1 0 0,0-1 1 0 0,-2 1-1 0 0,1-1 1 0 0,-1 1-1 0 0,-1 8-57 0 0,-3-14 52 0 0,0 0-1 0 0,-1 1 0 0 0,0-1 1 0 0,0-1-1 0 0,0 1 0 0 0,-1 0 1 0 0,1-1-1 0 0,-2 0 0 0 0,1 0 0 0 0,-1-1 1 0 0,0 0-1 0 0,0 0 0 0 0,0 0 1 0 0,-1 0-1 0 0,1-1 0 0 0,-1 0 1 0 0,0-1-1 0 0,-1 1 0 0 0,1-1 1 0 0,0-1-1 0 0,-1 1 0 0 0,0-1 1 0 0,1-1-1 0 0,-1 1 0 0 0,-1-1-51 0 0,-9 2-17 0 0,0 0-1 0 0,-1 0 1 0 0,1-2-1 0 0,0 0 1 0 0,-1-2-1 0 0,1 0 1 0 0,-10-2 17 0 0,23 3-134 0 0,0-1 0 0 0,0-1 1 0 0,1 1-1 0 0,-1-1 1 0 0,1 1-1 0 0,-1-2 1 0 0,1 1-1 0 0,-1 0 1 0 0,1-1-1 0 0,0 1 1 0 0,0-1-1 0 0,1 0 1 0 0,-1-1-1 0 0,0 1 1 0 0,1-1-1 0 0,0 1 1 0 0,0-1-1 0 0,0 0 1 0 0,0 0-1 0 0,-1-4 134 0 0,-4-14-4463 0 0,6-2-3571 0 0,2 13-2720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8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3 2801 0 0,'0'0'2664'0'0,"0"0"-1308"0"0,0 0-689 0 0,0 0-113 0 0,0 0 235 0 0,0 0 313 0 0,0 0 111 0 0,0 0-126 0 0,0 0-255 0 0,0 0-186 0 0,0 0-35 0 0,1 3 68 0 0,5 86 3189 0 0,-55 49-2615 0 0,37-110-1031 0 0,-48 97 31 0 0,-6-3 0 0 0,-71 98-253 0 0,83-151-22 0 0,50-61-287 0 0,96-159 632 0 0,125-206-223 0 0,-51 100-40 0 0,-134 217 57 0 0,-26 72 27 0 0,-5 25 22 0 0,2 1 0 0 0,2-1 0 0 0,3 0 0 0 0,2-1 0 0 0,13 35-166 0 0,42 125 349 0 0,-61-202-301 0 0,0 0-1 0 0,-1 0 1 0 0,-1 0 0 0 0,-1 0 0 0 0,0 0-1 0 0,-1 1 1 0 0,0-1 0 0 0,-2 6-48 0 0,-17 6 540 0 0,19-26-488 0 0,0 0 2 0 0,-10-29-2538 0 0,9 27 2136 0 0,-5-10-3213 0 0,3 4-2528 0 0,2 4-4739 0 0</inkml:trace>
  <inkml:trace contextRef="#ctx0" brushRef="#br0" timeOffset="475.046">190 518 48 0 0,'0'0'1639'0'0,"0"0"-71"0"0,0 0 137 0 0,0 0 204 0 0,0 0 97 0 0,0 0-124 0 0,0 0-303 0 0,0 0-377 0 0,0 0-334 0 0,0 0-228 0 0,0 0-137 0 0,0 0-93 0 0,0 0-60 0 0,27 4 2645 0 0,226-30 1855 0 0,-133 19-4408 0 0,-125 26-546 0 0,-32 0-1507 0 0,18-17-5759 0 0,13-2-4004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2280 0 0,'0'0'2269'0'0,"0"0"-823"0"0,0 0-333 0 0,0 0 86 0 0,0 0 247 0 0,0 0 150 0 0,0 0-110 0 0,0 0-305 0 0,0 0-339 0 0,0 0-289 0 0,0 0-163 0 0,22-1 1667 0 0,124-8 2478 0 0,-40 7-3724 0 0,-1-4-114 0 0,-105 6-669 0 0,0 0 16 0 0,0 0 8 0 0,0 0 12 0 0,0 0-8 0 0,0 0 3 0 0,0 0-34 0 0,0 0-10 0 0,0 0-14 0 0,0 0-34 0 0,0 0-26 0 0,-13 4-4643 0 0,10-2 3743 0 0,-3 2-1056 0 0,3 0-2941 0 0,1 0-5749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5009 0 0,'0'0'1759'0'0,"0"0"-573"0"0,0 0-186 0 0,0 0 212 0 0,0 0 234 0 0,0 0 42 0 0,0 0-213 0 0,0 0-369 0 0,0 0-316 0 0,0 0-84 0 0,0 0 82 0 0,0 0 76 0 0,5 1 78 0 0,206-1 4001 0 0,-84-5-5443 0 0,-115 7-912 0 0,-1 0-5827 0 0,-7-2-4020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1432 0 0,'0'0'2174'0'0,"0"0"-423"0"0,0 0-49 0 0,0 0 186 0 0,0 0 79 0 0,0 0-160 0 0,0 0-276 0 0,0 0-268 0 0,0 0-194 0 0,0 0-143 0 0,0 0-159 0 0,15 0-137 0 0,116-10 1206 0 0,60-16-486 0 0,-125 22-2589 0 0,-65 4 599 0 0,-1 0-353 0 0,0 0-915 0 0,-1 0-4144 0 0,-2 0 1122 0 0,1 0-1401 0 0</inkml:trace>
  <inkml:trace contextRef="#ctx0" brushRef="#br0" timeOffset="266.457">172 0 4321 0 0,'0'0'1952'0'0,"0"0"-821"0"0,0 0-241 0 0,0 0 221 0 0,0 0 349 0 0,0 0 208 0 0,0 0-63 0 0,0 0-265 0 0,0 0-300 0 0,0 0-225 0 0,0 0-151 0 0,0 36-129 0 0,1 110-100 0 0,15-44 409 0 0,5 112-703 0 0,-26-191-1339 0 0,-4-10-6550 0 0,7-9-2714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81 135 9466 0 0,'0'0'2897'0'0,"0"0"-1504"0"0,0 0-591 0 0,0 0 66 0 0,0 0 259 0 0,0 0 128 0 0,0 0-71 0 0,0 0-234 0 0,0 0-265 0 0,0 0-203 0 0,2 34-142 0 0,5 109-88 0 0,21 26 240 0 0,-19-120-541 0 0,2 71-1829 0 0,-17-113-2232 0 0,1-6-1646 0 0,0 2-4388 0 0</inkml:trace>
  <inkml:trace contextRef="#ctx0" brushRef="#br0" timeOffset="463.904">0 83 6321 0 0,'0'0'1647'0'0,"0"0"-397"0"0,0 0-223 0 0,0 0 74 0 0,0 0 44 0 0,0 0-84 0 0,0 0-158 0 0,0 0-189 0 0,0 0-122 0 0,0 0-76 0 0,0 0-72 0 0,35-14-32 0 0,107-42-33 0 0,-77 43 190 0 0,-59 16-443 0 0,-2-2-63 0 0,-1 0 0 0 0,0 0 0 0 0,0 1 0 0 0,1 0 0 0 0,-1-1 0 0 0,0 1 0 0 0,-1 0 0 0 0,1 0 1 0 0,0 0-1 0 0,0 1 0 0 0,-1-1 0 0 0,0 1 0 0 0,1-1 0 0 0,-1 1 0 0 0,0 0 0 0 0,0 0 0 0 0,0 0 1 0 0,-1 0-1 0 0,1 0 0 0 0,-1 0 0 0 0,0 1 0 0 0,0-1 0 0 0,0 0 0 0 0,0 1 0 0 0,0-1 1 0 0,-1 1-1 0 0,1-1 0 0 0,-1 1 0 0 0,0-1 0 0 0,0 1 0 0 0,-1-1 0 0 0,1 1 0 0 0,-1-1 0 0 0,1 1 1 0 0,-1-1-1 0 0,0 0 0 0 0,0 1 0 0 0,-1-1 0 0 0,1 0 0 0 0,-2 3-63 0 0,-139 170 599 0 0,141-175-604 0 0,0 0 1 0 0,0 1-1 0 0,0-1 0 0 0,0 1 1 0 0,1-1-1 0 0,-1 1 0 0 0,0-1 1 0 0,1 1-1 0 0,-1-1 0 0 0,1 1 1 0 0,-1-1-1 0 0,1 1 0 0 0,0 0 1 0 0,0-1-1 0 0,0 1 0 0 0,0 0 1 0 0,0-1-1 0 0,0 1 0 0 0,0 0 0 0 0,0-1 1 0 0,1 1-1 0 0,-1-1 0 0 0,1 1 1 0 0,-1 0-1 0 0,1-1 0 0 0,-1 1 1 0 0,1-1-1 0 0,0 1 0 0 0,0-1 1 0 0,0 0-1 0 0,0 1 0 0 0,0-1 1 0 0,0 0-1 0 0,0 0 0 0 0,0 0 1 0 0,1 1-1 0 0,-1-1 0 0 0,0 0 1 0 0,1-1-1 0 0,0 2 5 0 0,65 25-27 0 0,-58-25 38 0 0,17 6 2 0 0,-12-6-3 0 0,-1 1 1 0 0,-1 0-1 0 0,1 1 1 0 0,0 1-1 0 0,-1 0 0 0 0,0 0 1 0 0,0 1-1 0 0,0 1 1 0 0,-1 0-1 0 0,0 1 1 0 0,-1 0-1 0 0,1 0 0 0 0,-2 1 1 0 0,10 10-11 0 0,-18-16 38 0 0,1 0-1 0 0,0 1 1 0 0,-1-1 0 0 0,0 1-1 0 0,0-1 1 0 0,0 1 0 0 0,0-1-1 0 0,0 1 1 0 0,-1-1 0 0 0,0 1-1 0 0,1 0 1 0 0,-1-1 0 0 0,-1 1-1 0 0,1 0 1 0 0,0-1-1 0 0,-1 1 1 0 0,0-1 0 0 0,0 1-1 0 0,0-1 1 0 0,0 1 0 0 0,-1-1-1 0 0,1 1 1 0 0,-1-1 0 0 0,0 0-1 0 0,0 0 1 0 0,0 0 0 0 0,0 0-1 0 0,-1 0 1 0 0,0 0-38 0 0,-84 74 870 0 0,75-69-841 0 0,1-1-42 0 0,0 0 1 0 0,0-1-1 0 0,-1 0 0 0 0,1-1 1 0 0,-1 0-1 0 0,-1-1 0 0 0,1-1 1 0 0,-1 0-1 0 0,1 0 0 0 0,-10 0 13 0 0,20-3-325 0 0,-36 1 134 0 0,27-4-2591 0 0,2-2-3778 0 0,6 1-4628 0 0</inkml:trace>
  <inkml:trace contextRef="#ctx0" brushRef="#br0" timeOffset="734.424">794 481 8658 0 0,'0'0'4365'0'0,"0"0"-3028"0"0,0 0-919 0 0,0 0 366 0 0,0 0 479 0 0,0 0 261 0 0,0 0-57 0 0,0 0-375 0 0,0 0-359 0 0,0 0-195 0 0,0 0-107 0 0,0 0-72 0 0,0 0-70 0 0,-8 21-66 0 0,-26 65-62 0 0,-22 5 199 0 0,20-47-741 0 0,8-28-4723 0 0,21-15 974 0 0,3 1-1809 0 0,0-2-2509 0 0</inkml:trace>
  <inkml:trace contextRef="#ctx0" brushRef="#br0" timeOffset="984.394">573 440 5553 0 0,'0'0'980'0'0,"0"0"-194"0"0,0 0 319 0 0,0 0 422 0 0,0 0 194 0 0,0 0-27 0 0,0 0-221 0 0,0 0-217 0 0,0 0-165 0 0,0 0-120 0 0,0 0-136 0 0,0 0-167 0 0,0 0-177 0 0,25 32-136 0 0,76 96-110 0 0,-40-34 151 0 0,-22-31-720 0 0,-24-58-1865 0 0,-12-6-1880 0 0,-1 0-3675 0 0,0-2 923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6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234 159 12083 0 0,'0'0'1579'0'0,"0"0"-412"0"0,0 0-97 0 0,0 0 125 0 0,0 0 16 0 0,0 0-155 0 0,0 0-286 0 0,0 0-315 0 0,0 0-211 0 0,0 0-106 0 0,0 0-64 0 0,0 0-25 0 0,-17 30-9 0 0,-51 96-10 0 0,27-43-86 0 0,11-46-2632 0 0,18-37-2526 0 0,2-15-3895 0 0,8 8 5682 0 0,0-1 2760 0 0</inkml:trace>
  <inkml:trace contextRef="#ctx0" brushRef="#br0" timeOffset="233.398">0 0 2561 0 0,'0'0'3116'0'0,"0"0"-1610"0"0,0 0-891 0 0,0 0-193 0 0,0 0 237 0 0,0 0 475 0 0,0 0 337 0 0,0 0 69 0 0,0 0-157 0 0,0 0-305 0 0,0 0-233 0 0,0 0-118 0 0,0 0-63 0 0,19 27-30 0 0,59 83-46 0 0,70 66 1611 0 0,-74-69-2627 0 0,-72-100-476 0 0,-2-4-1774 0 0,0-2-3393 0 0,0-1-4574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15 6681 0 0,'0'0'1962'0'0,"0"0"-360"0"0,0 0-119 0 0,0 0 69 0 0,0 0-7 0 0,0 0-137 0 0,0 0-304 0 0,0 0-301 0 0,0 0-236 0 0,0 0-159 0 0,0 0-103 0 0,0 0-45 0 0,-14 14 10 0 0,-44 45 10 0 0,30-10 266 0 0,-9 25-78 0 0,-2-1 0 0 0,-4-3-1 0 0,-39 49-467 0 0,-35 56-118 0 0,100-149 131 0 0,2-4-1041 0 0,7-7-3987 0 0,8-20-1339 0 0,0-3 2268 0 0,0 3 1242 0 0,0 1 97 0 0</inkml:trace>
  <inkml:trace contextRef="#ctx0" brushRef="#br0" timeOffset="313.657">389 1 2785 0 0,'0'0'2544'0'0,"0"0"-503"0"0,0 0-357 0 0,0 0-154 0 0,0 0-105 0 0,0 0-79 0 0,0 0-133 0 0,0 0-147 0 0,0 0-122 0 0,0 0-136 0 0,0 0-106 0 0,0 0-78 0 0,0 0-67 0 0,20 15-43 0 0,59 50-34 0 0,-76-63-434 0 0,0 0 1 0 0,0 1-1 0 0,-1-1 1 0 0,1 1-1 0 0,-1-1 1 0 0,0 1-1 0 0,1 0 1 0 0,-1 0-1 0 0,-1 0 0 0 0,1 0 1 0 0,0 0-1 0 0,-1 1 1 0 0,0-1-1 0 0,1 0 1 0 0,-1 1-1 0 0,0-1 1 0 0,-1 1-1 0 0,1-1 0 0 0,-1 1 1 0 0,1 1-47 0 0,1 15 278 0 0,77 256 2388 0 0,-65-140-2397 0 0,-12-117-477 0 0,-3-19-4862 0 0,-5-7-3424 0 0,2 3-2139 0 0</inkml:trace>
  <inkml:trace contextRef="#ctx0" brushRef="#br0" timeOffset="564.983">47 431 5225 0 0,'0'0'1603'0'0,"0"0"75"0"0,0 0 110 0 0,0 0-109 0 0,0 0-180 0 0,0 0-201 0 0,32 0-201 0 0,103-4-187 0 0,11-11 717 0 0,-45 4-1231 0 0,-29 4-1978 0 0,-26 1-2988 0 0,-35 5-4829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6569 0 0,'0'0'2225'0'0,"0"0"-449"0"0,0 0-109 0 0,0 0-6 0 0,0 0-106 0 0,0 0-208 0 0,0 0-222 0 0,0 0-223 0 0,0 0-198 0 0,33-6-160 0 0,103-17-148 0 0,-10 0 291 0 0,-116 21-1056 0 0,26-5 355 0 0,-18-2-5622 0 0,-16 9 324 0 0,1 0-4515 0 0</inkml:trace>
  <inkml:trace contextRef="#ctx0" brushRef="#br0" timeOffset="278.984">231 1 5833 0 0,'0'0'2546'0'0,"0"0"-1047"0"0,0 0-303 0 0,0 0 269 0 0,0 0 224 0 0,0 0 6 0 0,0 0-210 0 0,0 0-292 0 0,0 0-256 0 0,0 0-209 0 0,-1 33-166 0 0,-4 103-140 0 0,9 16 387 0 0,-17 9-886 0 0,8-117-645 0 0,5-26-4141 0 0,0-17-42 0 0,2-1-5011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3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50 10530 0 0,'0'0'1711'0'0,"0"0"-554"0"0,0 0-380 0 0,0 0 38 0 0,0 0 152 0 0,0 0 121 0 0,0 0-30 0 0,0 0-138 0 0,0 0-95 0 0,0 0-63 0 0,0 0-35 0 0,0 0-74 0 0,0 0-114 0 0,8 14-83 0 0,23 47-68 0 0,-18 30 450 0 0,-12 108-318 0 0,-4-173-518 0 0,-2 0 1 0 0,-1 0-1 0 0,-1 0 1 0 0,-1-1-1 0 0,-1 0 1 0 0,-2 1-3 0 0,0 4-59 0 0,-38 69-1527 0 0,48-97 1595 0 0,1-1-5488 0 0,0-1-5865 0 0,0-3 5057 0 0</inkml:trace>
  <inkml:trace contextRef="#ctx0" brushRef="#br0" timeOffset="536.376">1 83 1280 0 0,'0'0'2808'0'0,"0"0"-593"0"0,0 0-306 0 0,0 0-58 0 0,0 0-134 0 0,0 0-190 0 0,0 0-246 0 0,0 0-308 0 0,0 0-303 0 0,0 0-248 0 0,0 0-141 0 0,0 0-41 0 0,1-9 18 0 0,8-31 54 0 0,-7 38-273 0 0,0 0 0 0 0,0 0 0 0 0,0 1 1 0 0,0-1-1 0 0,0 1 0 0 0,0-1 0 0 0,0 1 1 0 0,1 0-1 0 0,-1 0 0 0 0,1 0 0 0 0,-1 0 1 0 0,0 0-1 0 0,1 0 0 0 0,-1 1 0 0 0,1 0 0 0 0,0-1 1 0 0,-1 1-1 0 0,1 0 0 0 0,-1 0 0 0 0,1 0 1 0 0,0 0-40 0 0,8 0 147 0 0,20-6 178 0 0,0 2-1 0 0,0 2 1 0 0,0 0 0 0 0,0 2 0 0 0,22 4-325 0 0,-50-4 20 0 0,1 0-1 0 0,-1 1 1 0 0,1-1-1 0 0,-1 1 1 0 0,1 0 0 0 0,-1 0-1 0 0,0 0 1 0 0,0 0-1 0 0,0 1 1 0 0,1 0-1 0 0,-1-1 1 0 0,0 1 0 0 0,-1 0-1 0 0,1 0 1 0 0,0 1-1 0 0,-1-1 1 0 0,1 0 0 0 0,-1 1-1 0 0,0 0 1 0 0,1-1-1 0 0,-1 1 1 0 0,-1 0 0 0 0,1 0-1 0 0,0 0 1 0 0,-1 0-1 0 0,1 1 1 0 0,-1-1-1 0 0,0 0 1 0 0,0 1 0 0 0,-1-1-1 0 0,1 0 1 0 0,0 2-20 0 0,-3 4 74 0 0,1 0 1 0 0,-1 0-1 0 0,0 0 0 0 0,-1 0 1 0 0,0 0-1 0 0,0 0 1 0 0,-1-1-1 0 0,0 1 1 0 0,-1-1-1 0 0,0 0 0 0 0,0-1 1 0 0,0 1-1 0 0,-1-1 1 0 0,-1 1-75 0 0,0-1 18 0 0,1 0 0 0 0,1 1 0 0 0,0 0 0 0 0,0 0 0 0 0,0 0 0 0 0,1 0 0 0 0,0 1 0 0 0,0 0 0 0 0,1 0 0 0 0,0 0 1 0 0,1 0-1 0 0,0 0 0 0 0,1 0 0 0 0,-1 2-18 0 0,3-3-4 0 0,0-1 1 0 0,1 0-1 0 0,0 1 1 0 0,0-1 0 0 0,0 0-1 0 0,1 0 1 0 0,0 0-1 0 0,1-1 1 0 0,-1 1-1 0 0,1-1 1 0 0,0 0 0 0 0,1 0-1 0 0,-1 0 1 0 0,1 0-1 0 0,1-1 1 0 0,1 2 3 0 0,40 57 73 0 0,-44-58-7 0 0,-1-1 0 0 0,0 1 0 0 0,0 0 0 0 0,0 0 0 0 0,0 0 0 0 0,-1 0 0 0 0,0 1 0 0 0,-1-1 0 0 0,1 0 0 0 0,-1 0 0 0 0,0 1-1 0 0,-1-1 1 0 0,1 0 0 0 0,-1 0 0 0 0,-1 0 0 0 0,1 0 0 0 0,-1 0 0 0 0,0 0 0 0 0,0 0 0 0 0,-1 0 0 0 0,1 0 0 0 0,-1-1 0 0 0,-1 0 0 0 0,1 1-1 0 0,-1-1 1 0 0,0 0 0 0 0,0-1 0 0 0,-2 2-66 0 0,-13 6-145 0 0,-1-1 1 0 0,-1-1-1 0 0,0-1 0 0 0,0 0 1 0 0,-1-2-1 0 0,0-1 0 0 0,0 0 1 0 0,0-2-1 0 0,-1-1 0 0 0,0 0 0 0 0,1-2 1 0 0,-24-1 144 0 0,53-17-12296 0 0,-2 16 2203 0 0</inkml:trace>
  <inkml:trace contextRef="#ctx0" brushRef="#br0" timeOffset="1188.697">468 592 6337 0 0,'0'0'2099'0'0,"0"0"-271"0"0,0 0-51 0 0,0 0-27 0 0,0 0-170 0 0,0 0-326 0 0,0 0-403 0 0,0 0-298 0 0,0 0-186 0 0,0 0-99 0 0,0 0-37 0 0,0 0-30 0 0,0 0-18 0 0,0 21 9 0 0,4 66 15 0 0,-5-86-190 0 0,1 0 0 0 0,0 0 1 0 0,0 0-1 0 0,0 0 0 0 0,1 0 1 0 0,-1 0-1 0 0,0 0 0 0 0,0 0 1 0 0,0 0-1 0 0,1 0 0 0 0,-1 0 0 0 0,1 0 1 0 0,-1 0-1 0 0,1 0 0 0 0,-1 0 1 0 0,1 0-1 0 0,-1 0 0 0 0,1 0 1 0 0,0 0-1 0 0,0 0 0 0 0,-1-1 1 0 0,1 1-1 0 0,0 0 0 0 0,0-1 1 0 0,0 1-1 0 0,0 0 0 0 0,0-1 1 0 0,0 1-1 0 0,0-1 0 0 0,0 0 1 0 0,0 1-1 0 0,0-1 0 0 0,0 0 1 0 0,0 1-1 0 0,0-1 0 0 0,0 0 1 0 0,0 0-1 0 0,0 0 0 0 0,0 0 1 0 0,0 0-1 0 0,0 0 0 0 0,1 0 1 0 0,-1-1-1 0 0,0 1 0 0 0,0 0 1 0 0,0 0-1 0 0,0-1 0 0 0,1 0-17 0 0,4 0 153 0 0,5-1-30 0 0,-1 0 1 0 0,0-1 0 0 0,-1 0-1 0 0,1-1 1 0 0,-1 0-1 0 0,1-1 1 0 0,-1 0 0 0 0,-1 0-1 0 0,1-1 1 0 0,-1 0-1 0 0,0 0 1 0 0,0-1 0 0 0,0 0-1 0 0,-1-1 1 0 0,0 1-1 0 0,-1-1 1 0 0,0-1 0 0 0,0 1-1 0 0,1-5-123 0 0,-5 10 9 0 0,0 0 0 0 0,1 0-1 0 0,-1 0 1 0 0,1 0-1 0 0,-1 1 1 0 0,1-1 0 0 0,0 1-1 0 0,0 0 1 0 0,0-1 0 0 0,0 1-1 0 0,0 0 1 0 0,1 1-1 0 0,-1-1 1 0 0,1 1 0 0 0,-1-1-1 0 0,1 1 1 0 0,-1 0 0 0 0,1 1-1 0 0,0-1-8 0 0,12 49-14 0 0,-1 150 256 0 0,-12 61-207 0 0,-7-222-57 0 0,-1 0-1 0 0,-2-1 1 0 0,-1 1-1 0 0,-2-2 1 0 0,-14 32 22 0 0,-37 40 72 0 0,56-104-80 0 0,-1-1 0 0 0,1 0 0 0 0,-1 0 0 0 0,1 0 0 0 0,-1-1 0 0 0,1 0 0 0 0,-1 0 0 0 0,0-1 0 0 0,0 1 0 0 0,0-1 0 0 0,1 0 1 0 0,-1-1-1 0 0,0 1 0 0 0,0-1 0 0 0,1 0 0 0 0,-1-1 0 0 0,1 0 0 0 0,-1 1 0 0 0,1-2 0 0 0,-1 1 0 0 0,1-1 0 0 0,0 1 0 0 0,0-1 0 0 0,0-1 0 0 0,1 1 0 0 0,-1-1 0 0 0,1 0 0 0 0,0 0 0 0 0,-1-1 8 0 0,0 1-5 0 0,0-1-1 0 0,0-1 1 0 0,1 1-1 0 0,0 0 1 0 0,0-1-1 0 0,0 0 0 0 0,1 0 1 0 0,0 0-1 0 0,0-1 1 0 0,0 1-1 0 0,1 0 1 0 0,0-1-1 0 0,0 0 1 0 0,1 0-1 0 0,-1 1 1 0 0,2-1-1 0 0,-1 0 0 0 0,1 0 1 0 0,0 0-1 0 0,0 0 1 0 0,1 0-1 0 0,0 0 1 0 0,0 0-1 0 0,1 1 1 0 0,-1-1-1 0 0,2 0 0 0 0,-1 1 1 0 0,1-1-1 0 0,0 1 1 0 0,0 0-1 0 0,2-3 6 0 0,16-16-219 0 0,1 2 0 0 0,1 1 0 0 0,1 0 1 0 0,1 2-1 0 0,0 0 0 0 0,2 2 0 0 0,0 1 0 0 0,24-10 219 0 0,-31 15-849 0 0,-4 5-2379 0 0,-7 2-2694 0 0,-4 2-5322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52 272 0 0,'0'0'2787'0'0,"0"0"-1009"0"0,0 0-342 0 0,0 0 59 0 0,0 0 131 0 0,0 0 118 0 0,0 0-17 0 0,0 0-224 0 0,0 0-326 0 0,0 0-310 0 0,0 0-270 0 0,0-7 646 0 0,-25 106 28 0 0,-11 23-1085 0 0,-6-1 1 0 0,-5-2-1 0 0,-5-2 0 0 0,-5-3-186 0 0,18-41-8 0 0,39-73 4 0 0,0 0 20 0 0,0 0 22 0 0,3-15 218 0 0,72-166-98 0 0,77-134-158 0 0,-128 269-2 0 0,-10 17 15 0 0,1 1 0 0 0,2 0 0 0 0,0 2 0 0 0,2 0 0 0 0,1 0 1 0 0,1 2-1 0 0,13-12-13 0 0,-2 6 54 0 0,-32 30-35 0 0,0 0 9 0 0,0 0 1 0 0,0 0 15 0 0,0 0-2 0 0,0 0-25 0 0,0 0 5 0 0,0 0 0 0 0,0 1-2 0 0,30 101 880 0 0,-21-72-704 0 0,-1 1 0 0 0,-1-1-1 0 0,-2 1 1 0 0,-1 1-1 0 0,-1-1 1 0 0,-2 4-196 0 0,10 80 261 0 0,38 125-59 0 0,-45-204-413 0 0,-4-35 134 0 0,0-1-26 0 0,0 0-24 0 0,0 0-23 0 0,0 0-64 0 0,-6-19-4343 0 0,4 16 4037 0 0,-5-10-4073 0 0,4 4-2647 0 0,1 1 1384 0 0</inkml:trace>
  <inkml:trace contextRef="#ctx0" brushRef="#br0" timeOffset="246.946">129 523 0 0 0,'0'0'1387'0'0,"0"0"307"0"0,0 0 397 0 0,0 0 284 0 0,0 0 60 0 0,0 0-153 0 0,0 0-296 0 0,0 0-362 0 0,33 0-301 0 0,103-3-236 0 0,36-6 1686 0 0,8 3-4510 0 0,-178 9-5202 0 0,-2-2-3714 0 0</inkml:trace>
  <inkml:trace contextRef="#ctx0" brushRef="#br0" timeOffset="925.798">772 483 6881 0 0,'0'0'1691'0'0,"0"0"-452"0"0,0 0-176 0 0,0 0-33 0 0,0 0 43 0 0,0 0-15 0 0,0 0-126 0 0,0 0-164 0 0,0 0-161 0 0,0 0-124 0 0,0 0-80 0 0,0 0-85 0 0,0 23-59 0 0,-1 71-49 0 0,19-1 160 0 0,-17-91-319 0 0,0 1 0 0 0,0 0 0 0 0,0-1 0 0 0,0 1 0 0 0,0 0 0 0 0,1-1-1 0 0,-1 0 1 0 0,1 1 0 0 0,0-1 0 0 0,0 0 0 0 0,-1 0 0 0 0,2 0 0 0 0,-1 0-1 0 0,0 0 1 0 0,0 0 0 0 0,0-1 0 0 0,1 1 0 0 0,-1-1 0 0 0,1 1 0 0 0,-1-1 0 0 0,1 0-1 0 0,0 0 1 0 0,-1 0 0 0 0,1-1 0 0 0,0 1 0 0 0,0 0 0 0 0,0-1 0 0 0,0 0 0 0 0,-1 0-1 0 0,1 0 1 0 0,0 0 0 0 0,0 0 0 0 0,0 0 0 0 0,0-1 0 0 0,-1 0 0 0 0,1 1 0 0 0,0-1-1 0 0,-1 0 1 0 0,1 0 0 0 0,0-1 0 0 0,0 1-51 0 0,9-8 163 0 0,-1 1 0 0 0,0-2 0 0 0,0 1-1 0 0,-1-2 1 0 0,0 1 0 0 0,-1-1 0 0 0,0-1 0 0 0,-1 0 0 0 0,0 0-1 0 0,4-10-162 0 0,-9 15 140 0 0,-3 8-139 0 0,1-1-1 0 0,-1 1 1 0 0,0 0 0 0 0,0-1 0 0 0,1 1 0 0 0,-1-1 0 0 0,0 1 0 0 0,1-1 0 0 0,-1 1-1 0 0,1 0 1 0 0,-1-1 0 0 0,1 0 0 0 0,-1 1 0 0 0,1-1 0 0 0,-1 1 0 0 0,1-1-1 0 0,-1 1 1 0 0,1-1 0 0 0,0 0 0 0 0,-1 0 0 0 0,1 1 0 0 0,-1-1 0 0 0,1 0 0 0 0,0 0-1 0 0,-1 0 1 0 0,1 1 0 0 0,0-1 0 0 0,-1 0 0 0 0,1 0 0 0 0,0 0 0 0 0,-1 0 0 0 0,1 0-1 0 0,0-1 1 0 0,0 1 0 0 0,-1 0 0 0 0,1 0 0 0 0,-1 0 0 0 0,1 0 0 0 0,0-1-1 0 0,-1 1 1 0 0,1 0 0 0 0,0-1 0 0 0,-1 1 0 0 0,1 0 0 0 0,-1-1 0 0 0,1 1 0 0 0,-1-1-1 0 0,1 1 1 0 0,-1-1 0 0 0,1 1 0 0 0,-1-1 0 0 0,0 1 0 0 0,1-1 0 0 0,-1 0-1 0 0,0 1 1 0 0,1-1 0 0 0,-1 1 0 0 0,0-1 0 0 0,0 0 0 0 0,0 1 0 0 0,1-1 0 0 0,-1 0-1 0 0,0 1 1 0 0,0-1 0 0 0,0 0 0 0 0,0 1 0 0 0,0-1 0 0 0,0 0 0 0 0,0 1-1 0 0,-1-2 0 0 0,7 16 21 0 0,0 0 1 0 0,-2 1-1 0 0,1-1 0 0 0,-2 1 0 0 0,0 0 0 0 0,-1 0 0 0 0,0 0 0 0 0,-2 0 0 0 0,1 0 0 0 0,-2 0 0 0 0,0 0-21 0 0,1 0 4 0 0,-2 33 8 0 0,-2 1 0 0 0,-2-1 0 0 0,-2 0 0 0 0,-11 35-12 0 0,15-66-9 0 0,0 1 0 0 0,-1-1 0 0 0,-1-1 0 0 0,-1 1 0 0 0,0-1 0 0 0,-1 0 0 0 0,0 0 0 0 0,-2-1 0 0 0,1 0 0 0 0,-2-1 0 0 0,0 0 0 0 0,-9 8 9 0 0,14-18-8 0 0,1-1 0 0 0,0 0-1 0 0,-1 1 1 0 0,0-2 0 0 0,0 1-1 0 0,0-1 1 0 0,0 0-1 0 0,0 0 1 0 0,0 0 0 0 0,-1-1-1 0 0,1 0 1 0 0,-1-1-1 0 0,1 1 1 0 0,-6-1 8 0 0,10-3 5 0 0,0 1-1 0 0,0-1 1 0 0,0 0-1 0 0,0 0 1 0 0,0 0-1 0 0,1 0 1 0 0,0 0-1 0 0,-1-1 1 0 0,1 1-1 0 0,1 0 1 0 0,-1-1-1 0 0,0 1 1 0 0,1 0-1 0 0,-1-1 1 0 0,1 1-1 0 0,0-1 1 0 0,0 1 0 0 0,1 0-1 0 0,-1-1 1 0 0,1 1-1 0 0,-1-1 1 0 0,1 1-1 0 0,1-1-4 0 0,4-32 0 0 0,2 1 0 0 0,2 0-1 0 0,1 0 1 0 0,1 1 0 0 0,3 0 0 0 0,8-14 0 0 0,70-84-1951 0 0,-81 125-540 0 0,-3 2-4722 0 0,-7 2-3593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11 4753 0 0,'0'0'1670'0'0,"0"0"-213"0"0,0 0 190 0 0,0 0 226 0 0,0 0 86 0 0,0 0-196 0 0,0 0-389 0 0,0 0-369 0 0,0 0-306 0 0,0 0-183 0 0,0 0-85 0 0,0 0 16 0 0,6-2 37 0 0,17-7 42 0 0,-21 10-452 0 0,0 0 0 0 0,0 0 0 0 0,0 1 0 0 0,-1-1 0 0 0,1 1 0 0 0,0-1 0 0 0,-1 1 0 0 0,0-1 0 0 0,1 1 0 0 0,-1 0 0 0 0,0 0 0 0 0,0-1-1 0 0,1 1 1 0 0,-2 0 0 0 0,1 0 0 0 0,0 0 0 0 0,0 0 0 0 0,-1 1 0 0 0,1-1 0 0 0,-1 0 0 0 0,1 0 0 0 0,-1 2-74 0 0,2 1 148 0 0,8 37 168 0 0,-2 1 0 0 0,-1-1 0 0 0,-3 1 0 0 0,-1 0 0 0 0,-2 0 0 0 0,-5 40-316 0 0,4-60 49 0 0,-18 256 134 0 0,14-172-1126 0 0,24-114-2145 0 0,-9-18-1591 0 0,-11 6-2599 0 0,0 15 4724 0 0,0-3-3411 0 0</inkml:trace>
  <inkml:trace contextRef="#ctx0" brushRef="#br0" timeOffset="519.534">0 221 2713 0 0,'0'0'2211'0'0,"0"0"-463"0"0,0 0-160 0 0,0 0 194 0 0,0 0 108 0 0,0 0-62 0 0,0 0-283 0 0,0 0-396 0 0,0 0-286 0 0,0 0-184 0 0,0 0-103 0 0,0 0-55 0 0,0 0-36 0 0,13-15-29 0 0,39-45-50 0 0,-4 34 196 0 0,-39 24-497 0 0,29-6 100 0 0,0 2 0 0 0,0 1-1 0 0,0 2 1 0 0,1 2 0 0 0,-1 1-1 0 0,1 2-204 0 0,-34-2 6 0 0,0 0 0 0 0,0 0-1 0 0,0 1 1 0 0,0-1 0 0 0,0 1 0 0 0,0 1-1 0 0,0-1 1 0 0,0 0 0 0 0,0 1-1 0 0,0 0 1 0 0,-1 1 0 0 0,1-1-1 0 0,-1 1 1 0 0,0-1 0 0 0,1 1-1 0 0,-1 1 1 0 0,0-1 0 0 0,-1 0-1 0 0,1 1 1 0 0,-1 0 0 0 0,1 0-1 0 0,-1 0 1 0 0,-1 0 0 0 0,1 0-1 0 0,0 1 1 0 0,-1 0 0 0 0,0-1-1 0 0,0 1 1 0 0,0 0 0 0 0,-1 0-1 0 0,0 0 1 0 0,1 0 0 0 0,-2 0-1 0 0,1 0 1 0 0,-1 1-6 0 0,-47 57 184 0 0,32-48-154 0 0,-13 13-2 0 0,21-23-26 0 0,0 1 0 0 0,0-1 0 0 0,1 1 0 0 0,0 1-1 0 0,0-1 1 0 0,1 1 0 0 0,0 0 0 0 0,0 0 0 0 0,0 0 0 0 0,1 1 0 0 0,0 0 0 0 0,1 0-1 0 0,-1 0 1 0 0,2 0 0 0 0,-1 0 0 0 0,1 1 0 0 0,0-1 0 0 0,1 1 0 0 0,0 4-2 0 0,3-8-7 0 0,1 0 1 0 0,0 0 0 0 0,0 0 0 0 0,0 0 0 0 0,1 0 0 0 0,-1-1-1 0 0,1 1 1 0 0,1-1 0 0 0,-1 0 0 0 0,0 0 0 0 0,1-1 0 0 0,0 1 0 0 0,0-1-1 0 0,0 0 1 0 0,0 0 0 0 0,0-1 0 0 0,1 1 0 0 0,-1-1 0 0 0,1 0 6 0 0,2 1-3 0 0,6 4 1 0 0,0 1 0 0 0,-1 0 0 0 0,0 1 0 0 0,0 0 1 0 0,-1 1-1 0 0,0 1 0 0 0,-1 0 0 0 0,3 4 2 0 0,-11-12 29 0 0,-1 0 1 0 0,1 1-1 0 0,0-1 0 0 0,-1 1 0 0 0,0-1 0 0 0,0 1 0 0 0,0 0 0 0 0,0 0 0 0 0,0 0 0 0 0,-1 0 0 0 0,0 1 0 0 0,0-1 0 0 0,0 0 0 0 0,0 0 0 0 0,-1 1 0 0 0,0-1 0 0 0,0 0 1 0 0,0 1-1 0 0,0-1 0 0 0,0 1 0 0 0,-1-1 0 0 0,0 0 0 0 0,0 0 0 0 0,0 1 0 0 0,-1-1 0 0 0,1 0 0 0 0,-1 0 0 0 0,0 0 0 0 0,0-1 0 0 0,0 1 0 0 0,-2 2-29 0 0,-7 5 17 0 0,-1 0 0 0 0,0 0-1 0 0,-1-1 1 0 0,0-1 0 0 0,0 0-1 0 0,-1-1 1 0 0,0 0 0 0 0,-1-1-1 0 0,1-1 1 0 0,-1 0 0 0 0,-1-1-1 0 0,1 0 1 0 0,-1-2 0 0 0,1 0-1 0 0,-1 0 1 0 0,0-2 0 0 0,0 0-1 0 0,0 0 1 0 0,0-2 0 0 0,-16-2-17 0 0,26 3-225 0 0,0 0 0 0 0,1-1 1 0 0,-1 0-1 0 0,0 0 0 0 0,0 0 1 0 0,1-1-1 0 0,-1 0 0 0 0,1 0 1 0 0,0 0-1 0 0,-1-1 0 0 0,1 1 1 0 0,0-1-1 0 0,0-1 0 0 0,1 1 1 0 0,-3-2 224 0 0,3-10-8568 0 0,4 12 5180 0 0,0 2-5238 0 0</inkml:trace>
  <inkml:trace contextRef="#ctx0" brushRef="#br0" timeOffset="1251.139">827 578 3049 0 0,'0'0'2651'0'0,"0"0"-1479"0"0,0 0-489 0 0,0 0 284 0 0,0 0 378 0 0,0 0 154 0 0,0 0-94 0 0,0 0-217 0 0,0 0-204 0 0,0 0-134 0 0,0 0-114 0 0,0 0-101 0 0,23-3-63 0 0,71-9-60 0 0,61 5 1804 0 0,-153 40-1449 0 0,-75 63-445 0 0,-58 78-320 0 0,128-170-103 0 0,0 0-1 0 0,1 0 1 0 0,-1 1-1 0 0,1-1 0 0 0,0 1 1 0 0,1 0-1 0 0,-1-1 1 0 0,1 1-1 0 0,0 0 0 0 0,0 0 1 0 0,1 0-1 0 0,-1 0 1 0 0,1 0-1 0 0,0 0 0 0 0,0 1 2 0 0,2-4 15 0 0,0 0 0 0 0,-1 0-1 0 0,1-1 1 0 0,0 1-1 0 0,0 0 1 0 0,0-1 0 0 0,0 1-1 0 0,0-1 1 0 0,0 1-1 0 0,0-1 1 0 0,1 0 0 0 0,-1 0-1 0 0,0 0 1 0 0,1 0 0 0 0,-1-1-1 0 0,1 1 1 0 0,-1-1-1 0 0,1 1 1 0 0,-1-1 0 0 0,1 0-1 0 0,-1 0 1 0 0,1 0-1 0 0,-1 0 1 0 0,3-1-15 0 0,15 3 133 0 0,72 2 109 0 0,-49-26-934 0 0,-39 0-9412 0 0,-4 19-397 0 0</inkml:trace>
  <inkml:trace contextRef="#ctx0" brushRef="#br0" timeOffset="1519.068">742 762 6169 0 0,'0'0'3326'0'0,"0"0"-1773"0"0,0 0-777 0 0,0 0 111 0 0,0 0 308 0 0,0 0 168 0 0,0 0-63 0 0,0 0-187 0 0,0 0-200 0 0,0 0-189 0 0,0 0-139 0 0,0 0-119 0 0,32 2-105 0 0,101 4-62 0 0,-22-21 240 0 0,-10-14-720 0 0,-80 20-3626 0 0,-1 0-3827 0 0,-18 8-2313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1 692 0 0 0,'0'0'1252'0'0,"0"0"333"0"0,0 0 48 0 0,0 0-108 0 0,0 0-154 0 0,0 0-110 0 0,0 0-153 0 0,0 0-133 0 0,20-35-153 0 0,66-109-138 0 0,-32 55 332 0 0,-11 17-209 0 0,4 2 1 0 0,3 1-1 0 0,36-36-807 0 0,29-3 2102 0 0,-114 108-2084 0 0,1 1 0 0 0,-1-1-1 0 0,1 0 1 0 0,-1 1 0 0 0,1-1 0 0 0,-1 1 0 0 0,1 0 0 0 0,-1-1 0 0 0,0 1-1 0 0,1 0 1 0 0,-1 0 0 0 0,0 0 0 0 0,1 0 0 0 0,-1 0 0 0 0,0 0 0 0 0,0 0-1 0 0,0 0 1 0 0,0 1 0 0 0,0-1 0 0 0,0 0 0 0 0,-1 1 0 0 0,1-1 0 0 0,0 0 0 0 0,-1 1-1 0 0,1-1 1 0 0,-1 1 0 0 0,1-1 0 0 0,-1 1 0 0 0,0-1 0 0 0,1 1 0 0 0,-1 0-1 0 0,0-1 1 0 0,0 1 0 0 0,0-1 0 0 0,0 1 0 0 0,-1-1 0 0 0,1 1 0 0 0,0 0-18 0 0,36 325 1304 0 0,12-73-1184 0 0,-35-166-33 0 0,-13-88-66 0 0,0 0 14 0 0,-60-59 1989 0 0,-48-76-1991 0 0,106 133-38 0 0,-15-16-72 0 0,0 1 0 0 0,-1 1 0 0 0,-1 0-1 0 0,-1 1 1 0 0,0 2 0 0 0,0 0 0 0 0,-2 1-1 0 0,0 1 1 0 0,-4-1 77 0 0,23 11-584 0 0,-39-11-411 0 0,32 11-3200 0 0,0 1-3583 0 0,10 0-29 0 0</inkml:trace>
  <inkml:trace contextRef="#ctx0" brushRef="#br0" timeOffset="1000.476">838 482 0 0 0,'0'0'511'0'0,"0"0"221"0"0,0 0 91 0 0,0 0 129 0 0,0 0 123 0 0,0 0 6 0 0,0 0-28 0 0,0 0-74 0 0,0 0-77 0 0,0 0-75 0 0,0 0-61 0 0,0 0-35 0 0,22-5-14 0 0,102-26 741 0 0,-1 16 2420 0 0,-130 53-1791 0 0,-96 101-1515 0 0,35-25-528 0 0,68-113-35 0 0,-1 0 0 0 0,1 1 0 0 0,-1-1 0 0 0,1 1 0 0 0,0-1 0 0 0,-1 1 0 0 0,1-1 0 0 0,0 1 0 0 0,0-1 0 0 0,0 1 0 0 0,0-1 0 0 0,0 1 0 0 0,0-1 0 0 0,1 0-1 0 0,-1 1 1 0 0,0-1 0 0 0,1 1 0 0 0,-1-1 0 0 0,1 1 0 0 0,-1-1 0 0 0,1 0 0 0 0,0 1 0 0 0,0-1 0 0 0,-1 0 0 0 0,1 0 0 0 0,0 0 0 0 0,0 0 0 0 0,0 0 0 0 0,0 0 0 0 0,1 0 0 0 0,-1 0 0 0 0,0 0 0 0 0,0 0 0 0 0,1 0 0 0 0,-1-1 0 0 0,0 1 0 0 0,1 0 0 0 0,-1-1-1 0 0,0 1 1 0 0,1-1 0 0 0,-1 0 0 0 0,1 1 0 0 0,1-1-9 0 0,71 6 921 0 0,-64-6-849 0 0,70-7 284 0 0,-62-13-650 0 0,-21 2-2394 0 0,-5 8-6917 0 0,3 6 1270 0 0</inkml:trace>
  <inkml:trace contextRef="#ctx0" brushRef="#br0" timeOffset="1246.355">811 641 3593 0 0,'0'0'1112'0'0,"0"0"-264"0"0,0 0 464 0 0,0 0 241 0 0,0 0 39 0 0,0 0-128 0 0,0 0-239 0 0,0 0-361 0 0,0 0-240 0 0,0 0-216 0 0,187-19-192 0 0,-155 12-120 0 0,-3 0-184 0 0,1-1-240 0 0,1 1-504 0 0,-7 3-1249 0 0,-6-3-3376 0 0,-9 7-664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48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1,'-4'4,"-8"8,0 5,1-4,7-5,5-9,7-3,1-7,0 4,-6 3,-4 7,-2 3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1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381 362 0 0 0,'0'0'732'0'0,"0"0"1014"0"0,0 0 245 0 0,0 0-171 0 0,0 0-315 0 0,0 0-210 0 0,0 0-132 0 0,1-8-163 0 0,1-21-143 0 0,2 50 2648 0 0,4 25-2731 0 0,-6 38-181 0 0,-3 0 1 0 0,-5-1 0 0 0,-10 59-594 0 0,10-103 83 0 0,-1 0 0 0 0,-2-1 0 0 0,-2 1 0 0 0,-2-2 1 0 0,-1 0-1 0 0,-1 0 0 0 0,-10 13-83 0 0,7-38 572 0 0,18-47 79 0 0,1 21-795 0 0,7-60 196 0 0,3 0 1 0 0,3 1 0 0 0,3 1 0 0 0,11-23-53 0 0,-8 24 3 0 0,-10 36 5 0 0,1 0-1 0 0,2 1 1 0 0,2 0 0 0 0,0 2-1 0 0,3 0 1 0 0,0 0-1 0 0,2 2 1 0 0,2 0-1 0 0,8-8-7 0 0,-31 39 1 0 0,1-1 0 0 0,0 1 0 0 0,0-1 0 0 0,0 1 0 0 0,-1-1 0 0 0,1 0 0 0 0,0 1 0 0 0,0-1 0 0 0,0 1 0 0 0,0-1 0 0 0,0 1 0 0 0,0-1 0 0 0,0 1 0 0 0,0-1 0 0 0,0 1 0 0 0,0-1 0 0 0,0 1 0 0 0,0-1 0 0 0,1 1 0 0 0,-1-1 0 0 0,0 0 0 0 0,0 1 0 0 0,0-1 0 0 0,1 1 0 0 0,-1-1 0 0 0,0 0 0 0 0,0 1 0 0 0,1-1 0 0 0,-1 1 0 0 0,0-1 0 0 0,1 0 0 0 0,-1 0 0 0 0,0 1 0 0 0,1-1 0 0 0,-1 0 0 0 0,1 1 0 0 0,-1-1-1 0 0,1 0 1 0 0,-1 0 0 0 0,0 0 0 0 0,1 0 0 0 0,-1 1 0 0 0,1-1 0 0 0,-1 0 0 0 0,1 0 0 0 0,-1 0 0 0 0,1 0 0 0 0,-1 0 0 0 0,1 0 0 0 0,-1 0 0 0 0,1 0 0 0 0,-1 0 0 0 0,0 0 0 0 0,1-1 0 0 0,-1 1 0 0 0,1 0 0 0 0,-1 0 0 0 0,1 0 0 0 0,-1 0 0 0 0,0-1 0 0 0,1 1 0 0 0,-1 0 0 0 0,1-1 0 0 0,-1 1 0 0 0,0 0 0 0 0,1 0 0 0 0,-1-1 0 0 0,0 1 0 0 0,1-1 0 0 0,-1 1-1 0 0,1 48 318 0 0,-1-42-306 0 0,-1 68 282 0 0,11 158 334 0 0,13-81-456 0 0,-8-96-135 0 0,-5-69 578 0 0,128-351-418 0 0,-30 152-257 0 0,-91 187-3 0 0,-17 26 17 0 0,0 0-34 0 0,2 18-104 0 0,2 148 504 0 0,7 118 144 0 0,1-185-353 0 0,-9-74-123 0 0,-3-24-19 0 0,13-22-14283 0 0,-10 20 5755 0 0</inkml:trace>
  <inkml:trace contextRef="#ctx0" brushRef="#br0" timeOffset="2072.824">3231 671 8738 0 0,'0'0'359'0'0,"0"0"-271"0"0,0 0 278 0 0,0 0 713 0 0,0 0 518 0 0,0 0 72 0 0,0 0-272 0 0,0 0-424 0 0,0 0-334 0 0,0 0-180 0 0,0 0-90 0 0,0 0-14 0 0,0 0-20 0 0,3 25-21 0 0,10 75 2 0 0,-23-32 372 0 0,2-40-646 0 0,-6-17-1741 0 0,-1-11-6453 0 0,11 0 2512 0 0,2 0 1348 0 0</inkml:trace>
  <inkml:trace contextRef="#ctx0" brushRef="#br0" timeOffset="2487.967">3305 207 9378 0 0,'0'0'1958'0'0,"0"0"-483"0"0,0 0-199 0 0,0 0 24 0 0,0 0 1 0 0,0 0-79 0 0,0 0-172 0 0,0 0-246 0 0,0 0-228 0 0,0 0-161 0 0,0 0-134 0 0,0 0-64 0 0,0 0-47 0 0,-4 0-36 0 0,-11-3-42 0 0,11 2-30 0 0,4 1-31 0 0,0 0-30 0 0,0 0-1 0 0,0 0-18 0 0,0 0-6 0 0,0 0-2 0 0,0 0-8 0 0,0 0-18 0 0,8-54-386 0 0,-8 53 520 0 0,-19 5 71 0 0,17-3-263 0 0,-1 0 1 0 0,1 0 0 0 0,0 1-1 0 0,0-1 1 0 0,0 1-1 0 0,0-1 1 0 0,0 1 0 0 0,0 0-1 0 0,0-1 1 0 0,0 1-1 0 0,1 0 1 0 0,-1 0 0 0 0,1 1-1 0 0,-1-1 1 0 0,1 0-1 0 0,0 0 1 0 0,0 1-1 0 0,0-1 1 0 0,0 0 0 0 0,0 1-1 0 0,1-1 1 0 0,-1 1-1 0 0,1 0 110 0 0,3-2-5888 0 0,1-1-3772 0 0</inkml:trace>
  <inkml:trace contextRef="#ctx0" brushRef="#br0" timeOffset="2833.699">3763 1 12643 0 0,'0'0'1447'0'0,"0"0"-660"0"0,0 0-165 0 0,0 0 249 0 0,0 0 225 0 0,0 0 90 0 0,0 0-55 0 0,0 0-176 0 0,0 0-124 0 0,0 0-93 0 0,0 0-132 0 0,0 0-122 0 0,0 0-99 0 0,3 37-93 0 0,9 121-98 0 0,-23 70 106 0 0,-8 188-309 0 0,-1-313-733 0 0,4-117-7832 0 0,13 10 2504 0 0,-2 0-3103 0 0</inkml:trace>
  <inkml:trace contextRef="#ctx0" brushRef="#br0" timeOffset="3085.54">3509 590 6737 0 0,'0'0'3595'0'0,"0"0"-1986"0"0,0 0-733 0 0,0 0 67 0 0,0 0 227 0 0,0 0 119 0 0,0 0-66 0 0,0 0-153 0 0,0 0-199 0 0,0 0-175 0 0,0 0-135 0 0,0 0-107 0 0,35 1-54 0 0,110 2-39 0 0,-34 15 358 0 0,-35-4-796 0 0,-26-5-3029 0 0,-42-7-1853 0 0,0-1-6136 0 0</inkml:trace>
  <inkml:trace contextRef="#ctx0" brushRef="#br0" timeOffset="3723.775">4135 627 0 0 0,'0'0'972'0'0,"0"0"395"0"0,0 0 368 0 0,0 0 256 0 0,0 0 52 0 0,0 0-28 0 0,0 0-191 0 0,0 0-260 0 0,0 0-336 0 0,0 0-314 0 0,0 0-191 0 0,0 0-86 0 0,5 7-45 0 0,-3-4-523 0 0,0-1-22 0 0,0 0 0 0 0,-1 0 0 0 0,1 0 0 0 0,-1 1 0 0 0,1-1 0 0 0,-1 1 0 0 0,0-1 0 0 0,0 1 0 0 0,0-1 0 0 0,0 1 0 0 0,-1 0 0 0 0,1-1 0 0 0,-1 1 0 0 0,1 0 0 0 0,-1 0 0 0 0,0-1 0 0 0,0 1 0 0 0,0 0 0 0 0,-1 0 0 0 0,1-1 0 0 0,-1 2-47 0 0,-15 128 1432 0 0,16-129-1383 0 0,1 1-1 0 0,-1-1 1 0 0,0 1 0 0 0,1 0 0 0 0,0-1 0 0 0,0 1 0 0 0,0-1-1 0 0,0 1 1 0 0,1-1 0 0 0,0 0 0 0 0,-1 1 0 0 0,1-1-1 0 0,0 0 1 0 0,0 0 0 0 0,1 0 0 0 0,-1-1 0 0 0,1 1 0 0 0,-1 0-1 0 0,1-1 1 0 0,0 0 0 0 0,0 0 0 0 0,0 0 0 0 0,0 0-1 0 0,0 0 1 0 0,0 0 0 0 0,1-1 0 0 0,-1 1 0 0 0,0-1 0 0 0,1 0-1 0 0,0 0 1 0 0,-1-1 0 0 0,1 1 0 0 0,-1-1 0 0 0,4 1-49 0 0,10-3 136 0 0,-1 0 0 0 0,1-1 0 0 0,-1-1 0 0 0,0 0-1 0 0,0-2 1 0 0,0 1 0 0 0,-1-2 0 0 0,0 0 0 0 0,0-1 0 0 0,0 0 0 0 0,-1-2 0 0 0,-1 1 0 0 0,0-2 0 0 0,0 1 0 0 0,-1-2 0 0 0,0 0 0 0 0,-1 0 0 0 0,0-1 0 0 0,-1 0 0 0 0,0-1 0 0 0,-1-1-136 0 0,-1 4-42 0 0,0-1 0 0 0,0 1 1 0 0,-1-2-1 0 0,-1 1 0 0 0,0 0 0 0 0,0-1 0 0 0,-2 0 1 0 0,1-1-1 0 0,-2 1 0 0 0,0-1 0 0 0,0 1 0 0 0,-2-1 1 0 0,1 0-1 0 0,-2 0 0 0 0,0-3 42 0 0,-24-7-3142 0 0,0 22-6511 0 0,16 2-1533 0 0</inkml:trace>
  <inkml:trace contextRef="#ctx0" brushRef="#br0" timeOffset="4254.866">4947 535 1760 0 0,'0'0'1629'0'0,"0"0"-250"0"0,0 0-54 0 0,0 0 178 0 0,0 0 86 0 0,0 0-16 0 0,0 0-123 0 0,0 0-219 0 0,0 0-188 0 0,0 0-188 0 0,0 0-165 0 0,0 0-139 0 0,-33 4-107 0 0,-101 13-86 0 0,132-17-344 0 0,0 0 1 0 0,0 0 0 0 0,-1 0 0 0 0,1 0-1 0 0,0 1 1 0 0,0-1 0 0 0,0 0 0 0 0,-1 1-1 0 0,1 0 1 0 0,0-1 0 0 0,0 1 0 0 0,0 0-1 0 0,0 0 1 0 0,0 0 0 0 0,0 0-1 0 0,1 1 1 0 0,-1-1 0 0 0,0 0 0 0 0,0 1-1 0 0,1 0 1 0 0,-1-1 0 0 0,1 1 0 0 0,-1 0-1 0 0,1-1 1 0 0,0 1 0 0 0,0 0 0 0 0,0 0-1 0 0,0 0-14 0 0,-3 6 78 0 0,1-2-44 0 0,0 0-1 0 0,1 0 1 0 0,-1 0-1 0 0,1 0 0 0 0,0 0 1 0 0,1 0-1 0 0,-1 1 1 0 0,1-1-1 0 0,1 1 0 0 0,-1-1 1 0 0,1 1-1 0 0,0-1 0 0 0,0 1 1 0 0,1-1-1 0 0,0 0 1 0 0,0 1-1 0 0,1-1 0 0 0,0 0 1 0 0,0 1-1 0 0,0-1 0 0 0,1 0 1 0 0,-1-1-1 0 0,2 1 1 0 0,-1 0-1 0 0,0-1 0 0 0,1 0 1 0 0,0 0-1 0 0,1 0 1 0 0,-1 0-1 0 0,1 0 0 0 0,0-1 1 0 0,0 0-1 0 0,0 0 0 0 0,2 1-33 0 0,8 2 184 0 0,-1 0 0 0 0,1-1 0 0 0,0 0 0 0 0,0-1 0 0 0,1-1 0 0 0,0-1 0 0 0,0 0 0 0 0,0 0 0 0 0,0-2 0 0 0,0 0 0 0 0,0-1 0 0 0,9-2-184 0 0,-3-2 169 0 0,0 0 1 0 0,0-2-1 0 0,-1-1 1 0 0,0-1-1 0 0,-1 0 1 0 0,1-2-1 0 0,-2 0 1 0 0,1-2-1 0 0,-2 0 1 0 0,1-1-1 0 0,-2 0 1 0 0,0-2-1 0 0,0 0 1 0 0,-2-1-1 0 0,0 0 1 0 0,0-1-1 0 0,-2-1 1 0 0,8-13-170 0 0,-5 11 25 0 0,-1 0 1 0 0,0-1 0 0 0,-2 0-1 0 0,0-1 1 0 0,-2-1-1 0 0,0 0 1 0 0,-2 0 0 0 0,0-1-1 0 0,-2 0 1 0 0,0-1 0 0 0,-2 0-1 0 0,-1 0 1 0 0,-1 0-1 0 0,-1 0 1 0 0,-1-15-26 0 0,-1 31-13 0 0,0 1 1 0 0,-2 0 0 0 0,1-1-1 0 0,-1 1 1 0 0,0 0-1 0 0,0 0 1 0 0,-1 0-1 0 0,0 0 1 0 0,-1 1-1 0 0,1-1 1 0 0,-2 1-1 0 0,1 0 1 0 0,-1 0-1 0 0,0 0 1 0 0,0 1-1 0 0,-1-1 1 0 0,0 1 0 0 0,0 1-1 0 0,0-1 1 0 0,-1 1-1 0 0,0 0 1 0 0,0 0-1 0 0,0 1 1 0 0,0 0-1 0 0,-1 1 1 0 0,0-1-1 0 0,1 1 1 0 0,-1 1-1 0 0,-1 0 1 0 0,1 0-1 0 0,0 0 1 0 0,0 1-1 0 0,-1 0 1 0 0,1 1 0 0 0,0 0-1 0 0,-1 0 1 0 0,1 1-1 0 0,-1 0 1 0 0,1 0-1 0 0,0 1 1 0 0,0 0-1 0 0,0 0 1 0 0,-5 3 12 0 0,-2 4-8 0 0,0 2 1 0 0,0 0-1 0 0,2 1 0 0 0,-1 0 1 0 0,1 1-1 0 0,1 0 0 0 0,0 1 1 0 0,1 1-1 0 0,0 0 0 0 0,2 0 1 0 0,-1 1-1 0 0,2 0 0 0 0,0 0 1 0 0,1 1-1 0 0,1 0 0 0 0,0 1 1 0 0,2-1-1 0 0,0 1 0 0 0,0 0 1 0 0,2 0-1 0 0,0 0 0 0 0,2 1 1 0 0,0-1-1 0 0,0 0 0 0 0,2 0 1 0 0,0 0-1 0 0,2 2 8 0 0,-1-1 37 0 0,2-1-1 0 0,0 1 1 0 0,1-1 0 0 0,1 0-1 0 0,0-1 1 0 0,2 0 0 0 0,0 0 0 0 0,1-1-1 0 0,0 0 1 0 0,1-1 0 0 0,1 0-1 0 0,1 0 1 0 0,0-2 0 0 0,0 1-1 0 0,2-2 1 0 0,-1 0 0 0 0,2 0-1 0 0,-1-2 1 0 0,2 0 0 0 0,-1-1-1 0 0,1 0 1 0 0,1-1 0 0 0,-1-1-1 0 0,2-1-36 0 0,-2 0 14 0 0,-1-1 0 0 0,1 0 0 0 0,1-1 0 0 0,-1-1 0 0 0,1-1 0 0 0,-1 0 0 0 0,1-1 0 0 0,-1-1 0 0 0,18-3-14 0 0,-29 1-89 0 0,0 0 0 0 0,0 0 0 0 0,-1-1 0 0 0,1 0 0 0 0,0 0 0 0 0,-1 0 0 0 0,0-1 0 0 0,0 1 1 0 0,0-1-1 0 0,0-1 0 0 0,-1 1 0 0 0,0-1 0 0 0,0 1 0 0 0,0-1 0 0 0,0 0 0 0 0,-1-1 0 0 0,1 1 0 0 0,1-6 89 0 0,13-37-9807 0 0,-16 37-1696 0 0</inkml:trace>
  <inkml:trace contextRef="#ctx0" brushRef="#br0" timeOffset="4616.241">5714 741 1080 0 0,'0'0'2678'0'0,"0"0"-168"0"0,0 0-75 0 0,0 0-202 0 0,0 0-220 0 0,0 0-242 0 0,0 0-310 0 0,0 0-256 0 0,0 0-227 0 0,34 8-151 0 0,105 23-92 0 0,-70-31 270 0 0,-60-6-773 0 0,4 1-113 0 0,-1-1 0 0 0,0 0 1 0 0,0-1-1 0 0,-1 0 0 0 0,1 0 0 0 0,-2-2 0 0 0,1 1 0 0 0,-1-1 0 0 0,0-1 0 0 0,-1 0 0 0 0,-1 0 1 0 0,1-1-1 0 0,-1 0 0 0 0,-1 0 0 0 0,0-1 0 0 0,-1 0 0 0 0,0 0 0 0 0,-1-1 0 0 0,3-10-119 0 0,-7 18-2 0 0,-1 0 0 0 0,1 0-1 0 0,-1 0 1 0 0,0-1-1 0 0,-1 1 1 0 0,1 0 0 0 0,-1 0-1 0 0,0 0 1 0 0,-1 0-1 0 0,1 0 1 0 0,-1 0 0 0 0,0 0-1 0 0,0 0 1 0 0,0 0-1 0 0,-1 1 1 0 0,0-1 0 0 0,0 1-1 0 0,0 0 1 0 0,0 0-1 0 0,-1 0 1 0 0,1 0 0 0 0,-1 1-1 0 0,0-1 1 0 0,0 1-1 0 0,-1 0 1 0 0,1 0 0 0 0,-1 0-1 0 0,1 1 1 0 0,-1 0 0 0 0,0 0-1 0 0,0 0 1 0 0,0 0-1 0 0,0 1 1 0 0,0 0 0 0 0,0 0-1 0 0,0 0 1 0 0,0 0-1 0 0,0 1 1 0 0,-1 0 2 0 0,-3-1-4 0 0,0 1-1 0 0,0 0 1 0 0,0 0-1 0 0,0 1 1 0 0,0 0-1 0 0,0 0 1 0 0,0 1-1 0 0,0 0 1 0 0,0 1-1 0 0,1 0 1 0 0,-1 0-1 0 0,1 1 1 0 0,0 0-1 0 0,0 1 1 0 0,0 0-1 0 0,1 0 1 0 0,-1 0-1 0 0,1 1 1 0 0,0 0-1 0 0,1 0 1 0 0,0 1-1 0 0,0 0 1 0 0,0 0-1 0 0,1 1 1 0 0,-2 2 4 0 0,-1 2 6 0 0,1 0-1 0 0,0 1 1 0 0,0-1-1 0 0,2 2 1 0 0,-1-1-1 0 0,2 0 1 0 0,0 1-1 0 0,0 0 1 0 0,1 0 0 0 0,1 0-1 0 0,0 0 1 0 0,1 1-1 0 0,1-1 1 0 0,0 0-1 0 0,1 1 1 0 0,1-1 0 0 0,0 0-1 0 0,0 0 1 0 0,2 0-1 0 0,0 0 1 0 0,0-1-1 0 0,1 1 1 0 0,1-1 0 0 0,0 0-1 0 0,1-1 1 0 0,0 1-1 0 0,1-1 1 0 0,1-1-1 0 0,7 9-5 0 0,-4-9-17 0 0,1 0 0 0 0,0-1 0 0 0,1 0 0 0 0,0 0 0 0 0,0-2 0 0 0,1 0 0 0 0,0-1 0 0 0,1 0 0 0 0,-1-1-1 0 0,1-1 1 0 0,0 0 0 0 0,1-1 0 0 0,-1-1 0 0 0,1-1 0 0 0,0 0 0 0 0,4-1 17 0 0,7-1-363 0 0,11 1-738 0 0,-13-3-2531 0 0,-9-1-4795 0 0</inkml:trace>
  <inkml:trace contextRef="#ctx0" brushRef="#br0" timeOffset="492.229">1504 480 4217 0 0,'0'0'944'0'0,"0"0"-237"0"0,0 0 61 0 0,0 0 279 0 0,0 0 317 0 0,0 0 203 0 0,0 0-12 0 0,0 0-182 0 0,0 0-267 0 0,0 0-281 0 0,0 0-209 0 0,0 0-120 0 0,-32 14-59 0 0,-98 45-2 0 0,64-18 431 0 0,56-33-761 0 0,1 1 1 0 0,-1 1 0 0 0,2-1 0 0 0,-1 2-1 0 0,2-1 1 0 0,-1 1 0 0 0,1 0 0 0 0,1 1 0 0 0,0-1-1 0 0,1 1 1 0 0,0 0 0 0 0,1 1 0 0 0,0-1-1 0 0,1 1 1 0 0,0 0 0 0 0,1 0 0 0 0,1 0 0 0 0,0 0-1 0 0,0 3-105 0 0,1-15 15 0 0,0 1 1 0 0,0 0-1 0 0,0 0 0 0 0,0-1 0 0 0,0 1 0 0 0,1 0 0 0 0,-1 0 0 0 0,1-1 1 0 0,-1 1-1 0 0,1 0 0 0 0,-1-1 0 0 0,1 1 0 0 0,0-1 0 0 0,0 1 0 0 0,0-1 0 0 0,0 1 1 0 0,0-1-1 0 0,0 1 0 0 0,0-1 0 0 0,0 0 0 0 0,1 0 0 0 0,-1 0 0 0 0,0 1 0 0 0,1-1 1 0 0,-1-1-1 0 0,1 1 0 0 0,-1 0 0 0 0,1 0 0 0 0,-1 0 0 0 0,1-1 0 0 0,0 1 1 0 0,-1-1-1 0 0,1 1 0 0 0,0-1 0 0 0,0 0 0 0 0,-1 0 0 0 0,1 0 0 0 0,0 0 0 0 0,-1 0 1 0 0,1 0-1 0 0,0 0 0 0 0,0 0-15 0 0,70-31 1311 0 0,-26-19-1002 0 0,-3-1 0 0 0,-1-3-1 0 0,32-56-308 0 0,-65 97 7 0 0,2-6-33 0 0,-27 265 197 0 0,16-240-255 0 0,0 0 0 0 0,1 0 0 0 0,0 0 0 0 0,0-1 1 0 0,0 1-1 0 0,1 0 0 0 0,0 0 0 0 0,0-1 0 0 0,0 1 0 0 0,1-1 0 0 0,0 0 0 0 0,0 1 1 0 0,0-1-1 0 0,1-1 0 0 0,-1 1 0 0 0,1 0 0 0 0,0-1 0 0 0,1 0 0 0 0,-1 0 0 0 0,3 2 84 0 0,17-5-5152 0 0,-17-2-277 0 0,-2 1-5029 0 0</inkml:trace>
  <inkml:trace contextRef="#ctx0" brushRef="#br0" timeOffset="1096.904">2079 446 6681 0 0,'0'0'1330'0'0,"0"0"-124"0"0,0 0 129 0 0,0 0 232 0 0,0 0 101 0 0,0 0-133 0 0,0 0-312 0 0,0 0-330 0 0,0 0-236 0 0,-34 27-179 0 0,-101 83-134 0 0,76-44 32 0 0,52-52-280 0 0,1-6-60 0 0,1 0 0 0 0,0 1 0 0 0,0 0 0 0 0,1-1 0 0 0,0 1-1 0 0,1 1 1 0 0,0-1 0 0 0,0 0 0 0 0,1 1 0 0 0,0 0-1 0 0,1-1 1 0 0,0 1 0 0 0,0 0 0 0 0,2 9-36 0 0,1-16 18 0 0,1 0 0 0 0,0 0 1 0 0,0 0-1 0 0,0 0 0 0 0,1-1 0 0 0,-1 1 1 0 0,0-1-1 0 0,1 0 0 0 0,0 0 0 0 0,-1 0 1 0 0,1 0-1 0 0,0-1 0 0 0,0 1 0 0 0,0-1 1 0 0,0 0-1 0 0,0 0 0 0 0,1-1 0 0 0,-1 1 1 0 0,0-1-1 0 0,0 0 0 0 0,0 0 0 0 0,1 0 1 0 0,-1-1-1 0 0,0 0 0 0 0,0 1 1 0 0,0-1-1 0 0,0-1 0 0 0,0 1 0 0 0,0 0 1 0 0,0-1-1 0 0,0 0 0 0 0,3-2-18 0 0,19-13 118 0 0,0-1-1 0 0,-2-2 1 0 0,0 0-1 0 0,-1-1 1 0 0,-1-2-1 0 0,12-15-117 0 0,-19 22 39 0 0,22-29 13 0 0,-29 34-35 0 0,0 0-1 0 0,1 0 1 0 0,0 1 0 0 0,1 0-1 0 0,0 1 1 0 0,1 0 0 0 0,-1 0 0 0 0,11-4-17 0 0,-20 13 4 0 0,0 0 1 0 0,0 0-1 0 0,1 1 1 0 0,-1-1 0 0 0,0 1-1 0 0,0-1 1 0 0,0 1-1 0 0,1-1 1 0 0,-1 1 0 0 0,0 0-1 0 0,0-1 1 0 0,0 1-1 0 0,0 0 1 0 0,0 0 0 0 0,0 0-1 0 0,0 0 1 0 0,-1 0 0 0 0,1 0-1 0 0,0 0 1 0 0,0 0-1 0 0,-1 0 1 0 0,1 0 0 0 0,-1 0-1 0 0,1 0 1 0 0,-1 1-1 0 0,1-1 1 0 0,-1 0 0 0 0,0 0-1 0 0,1 1 1 0 0,-1-1-1 0 0,0 0 1 0 0,0 0 0 0 0,0 1-1 0 0,0-1 1 0 0,0 0-1 0 0,0 1 1 0 0,-1-1 0 0 0,1 0-1 0 0,0 0 1 0 0,-1 1-1 0 0,1-1 1 0 0,-1 0-5 0 0,2 6 33 0 0,1 66 40 0 0,-2 0 0 0 0,-4 1 0 0 0,-7 26-73 0 0,0 20 17 0 0,-1-5-8 0 0,-5-2-1 0 0,-5 0 1 0 0,-17 44-9 0 0,27-119 2 0 0,-1-1 0 0 0,-2 0 0 0 0,-2-1 0 0 0,-1-1 0 0 0,-19 29-2 0 0,37-64 0 0 0,-3 5 4 0 0,0 1-1 0 0,0-1 1 0 0,-1 0-1 0 0,0 0 1 0 0,0 0-1 0 0,0 0 1 0 0,0 0-1 0 0,-1-1 1 0 0,1 0-1 0 0,-1 0 1 0 0,0 0-1 0 0,-1-1 0 0 0,1 0 1 0 0,0 0-1 0 0,-2 0-3 0 0,5-4-6 0 0,-1-1 1 0 0,1 0-1 0 0,0 0 0 0 0,0 0 0 0 0,0 0 0 0 0,0 0 0 0 0,0-1 0 0 0,0 1 0 0 0,1 0 1 0 0,-1-1-1 0 0,1 1 0 0 0,0-1 0 0 0,-1 0 0 0 0,1 0 0 0 0,1 1 0 0 0,-1-1 0 0 0,0 0 1 0 0,1 0-1 0 0,-1 0 0 0 0,1 0 0 0 0,0 0 0 0 0,0 0 0 0 0,0 1 0 0 0,0-1 0 0 0,1 0 1 0 0,-1 0-1 0 0,1 0 6 0 0,-2-8-11 0 0,1-44 39 0 0,2-1-1 0 0,3 1 1 0 0,2 0-1 0 0,2 0 1 0 0,3 1-1 0 0,2 1 1 0 0,3 0-1 0 0,1 1 1 0 0,20-35-28 0 0,-16 35-25 0 0,3 2 0 0 0,2 1 0 0 0,30-40 25 0 0,-4 30-932 0 0,-50 58 623 0 0,-2 1-3053 0 0,-1 0-3515 0 0,0 0 6848 0 0,0 0-10421 0 0</inkml:trace>
  <inkml:trace contextRef="#ctx0" brushRef="#br0" timeOffset="1787.36">2436 973 5545 0 0,'0'0'1282'0'0,"0"0"-293"0"0,0 0 200 0 0,0 0 351 0 0,0 0 171 0 0,0 0-101 0 0,0 0-298 0 0,0 0-293 0 0,0 0-228 0 0,0 0-153 0 0,0 0-109 0 0,0 0-97 0 0,23-31-59 0 0,74-98-30 0 0,-24-2 682 0 0,11-30-211 0 0,-83 160-770 0 0,-1 1 21 0 0,0 0-5 0 0,0 5-50 0 0,-41 156-224 0 0,32-22 9 0 0,9-135 208 0 0,1-1 1 0 0,-1 1-1 0 0,1 0 0 0 0,0-1 1 0 0,0 1-1 0 0,0-1 1 0 0,0 1-1 0 0,0-1 0 0 0,1 0 1 0 0,0 1-1 0 0,0-1 1 0 0,-1 0-1 0 0,2 0 0 0 0,-1 0 1 0 0,0-1-1 0 0,1 1 1 0 0,-1 0-1 0 0,1-1 0 0 0,0 1 1 0 0,0-1-1 0 0,0 0 0 0 0,0 0 1 0 0,0 0-1 0 0,0-1 1 0 0,1 1-1 0 0,-1-1 0 0 0,0 0 1 0 0,1 1-1 0 0,-1-1 1 0 0,1-1-1 0 0,0 1 0 0 0,-1-1 1 0 0,1 1-4 0 0,2-2 78 0 0,-1 1-1 0 0,0-1 1 0 0,0 0 0 0 0,1-1-1 0 0,-1 1 1 0 0,0-1 0 0 0,0 0-1 0 0,-1 0 1 0 0,1-1 0 0 0,0 1 0 0 0,-1-1-1 0 0,1 0 1 0 0,-1 0 0 0 0,0-1-1 0 0,0 1 1 0 0,0-1 0 0 0,-1 0-1 0 0,1 0 1 0 0,2-4-78 0 0,7-9 112 0 0,0-1 1 0 0,-1 0-1 0 0,-2 0 0 0 0,1-2 1 0 0,-2 1-1 0 0,-1-1 0 0 0,0 0 0 0 0,-2-1 1 0 0,0 0-1 0 0,-1 0 0 0 0,-1 0 1 0 0,-1 0-1 0 0,-1-1 0 0 0,-1 1 1 0 0,-2-22-114 0 0,-12 19-1333 0 0,4 21-1918 0 0,-1 5-3492 0 0,4 1-4580 0 0</inkml:trace>
  <inkml:trace contextRef="#ctx0" brushRef="#br0" timeOffset="5804.932">6449 741 0 0 0,'0'0'870'0'0,"0"0"251"0"0,0 0 247 0 0,0 0 231 0 0,0 0 190 0 0,0 0 4 0 0,0 0-206 0 0,0 0-329 0 0,0 0-307 0 0,0 0-118 0 0,0 0 68 0 0,0 0 139 0 0,0 0 93 0 0,9 2-30 0 0,35 3-43 0 0,0-2 1 0 0,0-2-1 0 0,0-1 0 0 0,0-3 0 0 0,24-5-1060 0 0,21 1-1742 0 0,-2 3-3433 0 0,-80 4-3473 0 0</inkml:trace>
  <inkml:trace contextRef="#ctx0" brushRef="#br0" timeOffset="6455.841">7671 491 2761 0 0,'0'0'1705'0'0,"0"0"-196"0"0,0 0 78 0 0,0 0 240 0 0,0 0 145 0 0,0 0-59 0 0,0 0-269 0 0,0 0-347 0 0,0 0-304 0 0,0 0-225 0 0,0 0-167 0 0,-34 8-111 0 0,-108 28-62 0 0,-5 16 1624 0 0,145-52-2029 0 0,1 0 0 0 0,0 0-1 0 0,-1 1 1 0 0,1-1 0 0 0,0 0 0 0 0,-1 1-1 0 0,1-1 1 0 0,0 1 0 0 0,0-1 0 0 0,-1 1-1 0 0,1 0 1 0 0,0 0 0 0 0,0-1 0 0 0,0 1-1 0 0,0 0 1 0 0,0 0 0 0 0,0 0-1 0 0,0 0 1 0 0,0 0 0 0 0,0 0 0 0 0,0 0-1 0 0,1 1 1 0 0,-1-1 0 0 0,0 0 0 0 0,1 0-1 0 0,-1 0 1 0 0,1 1 0 0 0,-1-1 0 0 0,1 0-1 0 0,0 1 1 0 0,0-1 0 0 0,-1 1-1 0 0,1-1 1 0 0,0 0 0 0 0,0 1 0 0 0,0-1-1 0 0,0 0 1 0 0,1 1 0 0 0,-1-1 0 0 0,0 0-1 0 0,1 1 1 0 0,-1-1 0 0 0,1 1-23 0 0,4 6 35 0 0,1-1 1 0 0,0 0-1 0 0,0 0 1 0 0,0-1-1 0 0,1 1 0 0 0,0-1 1 0 0,0-1-1 0 0,1 0 1 0 0,0 0-1 0 0,4 2-35 0 0,24 18 123 0 0,-25-16-83 0 0,-3-5 1 0 0,-1 1-1 0 0,0 0 1 0 0,0 0-1 0 0,-1 1 1 0 0,0-1-1 0 0,0 2 1 0 0,0-1 0 0 0,-1 1-1 0 0,1-1 1 0 0,-2 2-1 0 0,1-1 1 0 0,-1 0-1 0 0,0 1 1 0 0,0 0 0 0 0,-1 0-1 0 0,0 0 1 0 0,0 2-41 0 0,-2-5 47 0 0,0-1-1 0 0,0 1 1 0 0,0 0 0 0 0,-1-1 0 0 0,1 1-1 0 0,-1 0 1 0 0,0-1 0 0 0,0 1 0 0 0,-1 0-1 0 0,0 0 1 0 0,1-1 0 0 0,-2 1 0 0 0,1-1-1 0 0,0 1 1 0 0,-1-1 0 0 0,0 1 0 0 0,0-1 0 0 0,0 0-1 0 0,-1 0 1 0 0,1 0 0 0 0,-1 0 0 0 0,0 0-1 0 0,0-1 1 0 0,0 1 0 0 0,-1-1 0 0 0,1 0-1 0 0,-1 0 1 0 0,0 0 0 0 0,0 0-47 0 0,-13 8-1 0 0,0-1 0 0 0,-1-1-1 0 0,0-1 1 0 0,-1 0 0 0 0,0-1 0 0 0,0-1-1 0 0,-1-1 1 0 0,1 0 0 0 0,-1-2 0 0 0,0 0-1 0 0,0-1 1 0 0,0-1 0 0 0,-13-2 1 0 0,30 1-115 0 0,1 0 1 0 0,0-1-1 0 0,-1 1 1 0 0,1-1-1 0 0,0 0 0 0 0,-1 1 1 0 0,1-1-1 0 0,0 0 0 0 0,0 0 1 0 0,0-1-1 0 0,0 1 1 0 0,0 0-1 0 0,0-1 0 0 0,0 1 1 0 0,0-1-1 0 0,1 1 0 0 0,-1-1 1 0 0,0 0-1 0 0,1 0 1 0 0,0 0-1 0 0,-1 0 0 0 0,1 0 1 0 0,0 0-1 0 0,0 0 0 0 0,0 0 1 0 0,0-1-1 0 0,0 1 1 0 0,1 0-1 0 0,-1 0 0 0 0,1-2 115 0 0,2-20-4482 0 0,12 1-3636 0 0,-5 15-915 0 0</inkml:trace>
  <inkml:trace contextRef="#ctx0" brushRef="#br0" timeOffset="11977.676">8321 675 0 0 0,'0'0'1124'0'0,"0"0"262"0"0,0 0 162 0 0,0 0 99 0 0,0 0 22 0 0,0 0-146 0 0,7-16 3451 0 0,-33-2-816 0 0,-64 19-3243 0 0,60 8-832 0 0,0 1 1 0 0,0 1-1 0 0,2 2 0 0 0,-1 1 0 0 0,2 1 1 0 0,0 1-1 0 0,1 2 0 0 0,0 0 1 0 0,-18 19-84 0 0,41-34 3 0 0,1 0 1 0 0,-1 0 0 0 0,1 0 0 0 0,0 0 0 0 0,0 0 0 0 0,0 0-1 0 0,0 1 1 0 0,0-1 0 0 0,1 1 0 0 0,-1 0 0 0 0,1-1 0 0 0,0 1 0 0 0,0 0-1 0 0,1 0 1 0 0,-1 0 0 0 0,1-1 0 0 0,0 1 0 0 0,0 0 0 0 0,0 0-1 0 0,0 0 1 0 0,1 0 0 0 0,-1 0 0 0 0,1-1 0 0 0,0 1 0 0 0,0 0-1 0 0,1 0 1 0 0,-1-1 0 0 0,1 1 0 0 0,-1-1 0 0 0,1 1 0 0 0,0-1 0 0 0,1 0-1 0 0,-1 0 1 0 0,3 3-4 0 0,0-2 38 0 0,-1 1-1 0 0,1-1 1 0 0,0 0 0 0 0,1 0-1 0 0,-1 0 1 0 0,1-1-1 0 0,-1 0 1 0 0,1 0-1 0 0,0 0 1 0 0,0-1 0 0 0,0 0-1 0 0,1 0 1 0 0,-1-1-1 0 0,0 1 1 0 0,1-1-1 0 0,-1-1 1 0 0,2 1-38 0 0,4-1 77 0 0,-3 1-8 0 0,0-1 0 0 0,0 0 0 0 0,0 0 0 0 0,0-1 0 0 0,0 0 0 0 0,0-1 0 0 0,-1 0 0 0 0,1 0 1 0 0,0-1-1 0 0,-1 0 0 0 0,0 0 0 0 0,0-1 0 0 0,5-3-69 0 0,9-9 93 0 0,0-2-1 0 0,-1 0 1 0 0,-1-1 0 0 0,-1-1 0 0 0,-1-1-1 0 0,-1-1 1 0 0,0 0 0 0 0,-2-1 0 0 0,-1-1-1 0 0,0 0 1 0 0,1-9-93 0 0,30-52 132 0 0,-55 120 382 0 0,-3 7-237 0 0,-33 88 224 0 0,-94 277-289 0 0,104-278-219 0 0,-40 99 48 0 0,10-95-12 0 0,58-85-126 0 0,36-48 232 0 0,60-65 141 0 0,3 8-240 0 0,-53 29-31 0 0,-39-21 420 0 0,-7 38-408 0 0,-1 0 1 0 0,0 1-1 0 0,-1 0 0 0 0,0 0 0 0 0,0 1 0 0 0,-1 0 0 0 0,0 1 0 0 0,-1 0 0 0 0,0 0 1 0 0,0 2-1 0 0,-1-1 0 0 0,-10-2-17 0 0,-26-18 30 0 0,-83-47 20 0 0,132 74-52 0 0,-1 0 1 0 0,1-1 0 0 0,-1 1 0 0 0,1-1-1 0 0,0 1 1 0 0,-1 0 0 0 0,1-1 0 0 0,0 1-1 0 0,-1-1 1 0 0,1 1 0 0 0,0-1 0 0 0,0 1-1 0 0,0-1 1 0 0,-1 1 0 0 0,1-1 0 0 0,0 1-1 0 0,0-1 1 0 0,0 1 0 0 0,0-1 0 0 0,0 0-1 0 0,0 1 1 0 0,0-1 0 0 0,0 1-1 0 0,0-1 1 0 0,0 1 0 0 0,0-1 0 0 0,0 1-1 0 0,0-1 1 0 0,1 1 0 0 0,-1-1 0 0 0,0 1-1 0 0,0-1 1 0 0,1 1 0 0 0,-1-1 0 0 0,0 1-1 0 0,1-1 1 0 0,-1 1 0 0 0,0 0 0 0 0,1-1-1 0 0,-1 1 1 0 0,0-1 0 0 0,1 1 0 0 0,-1 0-1 0 0,1 0 1 0 0,-1-1 0 0 0,1 1 0 0 0,-1 0-1 0 0,1 0 1 0 0,-1-1 0 0 0,1 1-1 0 0,-1 0 1 0 0,1 0 0 0 0,-1 0 0 0 0,1 0-1 0 0,-1 0 1 0 0,1 0 0 0 0,-1 0 0 0 0,1 0-1 0 0,0 0 1 0 0,-1 0 0 0 0,1 0 0 0 0,-1 0-1 0 0,1 0 1 0 0,-1 0 0 0 0,1 1 1 0 0,1-2-4 0 0,217-36 311 0 0,-94 23-194 0 0,-59 6-202 0 0,-66 8 14 0 0,0 0-34 0 0,0 0-70 0 0,-13-4-3371 0 0,11 3 2674 0 0,-4-1-753 0 0,1 2-4533 0 0,2 0-5086 0 0</inkml:trace>
  <inkml:trace contextRef="#ctx0" brushRef="#br0" timeOffset="12409.735">8542 829 1448 0 0,'0'0'2155'0'0,"0"0"-425"0"0,0 0-160 0 0,0 0 87 0 0,0 0 101 0 0,0 0-72 0 0,0 0-270 0 0,0 0-381 0 0,0 0-304 0 0,0 0-163 0 0,0 0-65 0 0,0 0-23 0 0,0 0-23 0 0,2 13 1137 0 0,-3 24-591 0 0,0-22-863 0 0,0 0 1 0 0,1-1-1 0 0,1 1 0 0 0,0 0 0 0 0,1-1 0 0 0,0 1 1 0 0,1-1-1 0 0,1 1 0 0 0,0-1 0 0 0,1-1 1 0 0,1 1-1 0 0,2 3-140 0 0,-6-14 77 0 0,1 0 1 0 0,1-1-1 0 0,-1 1 1 0 0,0 0-1 0 0,0-1 1 0 0,1 0-1 0 0,0 0 0 0 0,-1 0 1 0 0,1 0-1 0 0,0-1 1 0 0,0 1-1 0 0,0-1 1 0 0,0 0-1 0 0,0 0 1 0 0,0 0-1 0 0,0-1 1 0 0,0 0-1 0 0,0 0 0 0 0,1 0 1 0 0,-1 0-1 0 0,0 0 1 0 0,0-1-1 0 0,0 0 1 0 0,0 1-1 0 0,0-2 1 0 0,0 1-1 0 0,0 0 0 0 0,0-1 1 0 0,0 0-1 0 0,-1 0 1 0 0,1 0-1 0 0,-1 0 1 0 0,1-1-1 0 0,-1 1 1 0 0,0-1-1 0 0,0 0 0 0 0,0 0 1 0 0,0 0-1 0 0,0 0 1 0 0,-1 0-1 0 0,1-1-77 0 0,12-13 183 0 0,0-1-1 0 0,0-1 0 0 0,-2 0 1 0 0,0-1-1 0 0,-1-1 0 0 0,-2 0 1 0 0,9-20-183 0 0,4-9-84 0 0,-13 1-1562 0 0,-10 49 774 0 0,0 0-497 0 0,-1 0-2024 0 0,1 0 819 0 0,-1 0-3014 0 0,1 0-4812 0 0</inkml:trace>
  <inkml:trace contextRef="#ctx0" brushRef="#br0" timeOffset="13268.864">9380 671 4041 0 0,'0'0'1978'0'0,"0"0"-537"0"0,0 0-208 0 0,0 0 109 0 0,0 0 28 0 0,0 0-56 0 0,0 0-63 0 0,0 0-166 0 0,0 0-163 0 0,0 0-121 0 0,0 0-97 0 0,0 0-57 0 0,0 0-27 0 0,-25 10-38 0 0,-77 31-51 0 0,93-38-467 0 0,-1-1 0 0 0,0 2 0 0 0,1 0 1 0 0,0 0-1 0 0,0 0 0 0 0,0 1 0 0 0,0 1 0 0 0,1-1 1 0 0,0 1-1 0 0,0 1 0 0 0,0 0 0 0 0,1 0 1 0 0,0 0-1 0 0,1 1 0 0 0,-1 0 0 0 0,1 0 1 0 0,1 0-1 0 0,0 1 0 0 0,0 0 0 0 0,1 0 1 0 0,0 1-1 0 0,0-1 0 0 0,1 1 0 0 0,0-1 0 0 0,1 1 1 0 0,0 0-1 0 0,1 0 0 0 0,0 0 0 0 0,0 0 1 0 0,1 3-65 0 0,0-10 12 0 0,0 0 0 0 0,1 0 1 0 0,-1-1-1 0 0,1 1 1 0 0,-1 0-1 0 0,1-1 0 0 0,0 1 1 0 0,0 0-1 0 0,0-1 0 0 0,0 1 1 0 0,1-1-1 0 0,-1 0 0 0 0,1 1 1 0 0,0-1-1 0 0,-1 0 1 0 0,1 0-1 0 0,0 0 0 0 0,0 0 1 0 0,0 0-1 0 0,0-1 0 0 0,1 1 1 0 0,-1 0-1 0 0,0-1 1 0 0,1 0-1 0 0,-1 0 0 0 0,1 1 1 0 0,-1-2-1 0 0,1 1 0 0 0,0 0 1 0 0,-1 0-1 0 0,1-1 1 0 0,0 1-1 0 0,0-1 0 0 0,2 0-12 0 0,3 1 73 0 0,1-1-1 0 0,-1 0 1 0 0,0 0 0 0 0,1 0-1 0 0,-1-1 1 0 0,0-1-1 0 0,0 1 1 0 0,0-1-1 0 0,0-1 1 0 0,0 1 0 0 0,1-2-73 0 0,17-8 79 0 0,-2-1 1 0 0,0-2 0 0 0,0 0 0 0 0,-2-1 0 0 0,0-2-1 0 0,-1 0 1 0 0,0-1 0 0 0,-2-1 0 0 0,0-1 0 0 0,-2 0-1 0 0,0-2 1 0 0,7-12-80 0 0,-25 35-8 0 0,1 0-1 0 0,-1 0 1 0 0,1 0-1 0 0,-1-1 1 0 0,1 1-1 0 0,0 0 1 0 0,-1 0-1 0 0,1 0 1 0 0,-1 0-1 0 0,1-1 1 0 0,0 1-1 0 0,-1 0 1 0 0,1 0 0 0 0,0-1-1 0 0,-1 1 1 0 0,1 0-1 0 0,0-1 1 0 0,-1 1-1 0 0,1 0 1 0 0,0-1-1 0 0,-1 1 1 0 0,1 0-1 0 0,0-1 1 0 0,0 1-1 0 0,0-1 1 0 0,-1 1-1 0 0,1 0 1 0 0,0-1 0 0 0,0 1-1 0 0,0-1 1 0 0,0 1-1 0 0,0-1 1 0 0,0 1-1 0 0,0 0 1 0 0,0-1-1 0 0,0 1 1 0 0,0-1-1 0 0,0 1 1 0 0,0-1-1 0 0,0 1 1 0 0,0-1-1 0 0,0 1 1 0 0,1 0 0 0 0,-1-1-1 0 0,0 1 1 0 0,0-1-1 0 0,0 1 1 0 0,1 0-1 0 0,-1-1 1 0 0,0 1-1 0 0,0 0 1 0 0,1-1-1 0 0,-1 1 1 0 0,1 0 8 0 0,-35 22-504 0 0,28-16 474 0 0,0 0 0 0 0,0 1 0 0 0,0 0 0 0 0,1 0 0 0 0,0 0 0 0 0,0 0 0 0 0,1 1 0 0 0,0 0 0 0 0,1 0 0 0 0,-1 0 0 0 0,1 0 0 0 0,1 1 0 0 0,0-1 0 0 0,0 1 0 0 0,1-1 0 0 0,0 1 0 0 0,0 0 30 0 0,1-6-5 0 0,1 0 0 0 0,-1-1 0 0 0,1 1-1 0 0,0-1 1 0 0,0 1 0 0 0,0-1 0 0 0,0 1 0 0 0,0-1 0 0 0,1 0 0 0 0,-1 0-1 0 0,1 1 1 0 0,-1-1 0 0 0,1 0 0 0 0,0 0 0 0 0,0-1 0 0 0,0 1-1 0 0,0 0 1 0 0,0-1 0 0 0,0 1 0 0 0,0-1 0 0 0,0 1 0 0 0,1-1-1 0 0,-1 0 1 0 0,1 0 0 0 0,-1 0 0 0 0,1 0 0 0 0,-1-1 0 0 0,1 1-1 0 0,0-1 1 0 0,-1 1 0 0 0,2-1 5 0 0,86 5 290 0 0,-75-9-217 0 0,0 0 1 0 0,1 0 0 0 0,-1-2 0 0 0,-1 0-1 0 0,1 0 1 0 0,-1-2 0 0 0,-1 1 0 0 0,1-2 0 0 0,-1 0-1 0 0,-1-1 1 0 0,1 0 0 0 0,8-10-74 0 0,-10 10 27 0 0,0 0 0 0 0,-1-1 0 0 0,0-1 0 0 0,-1 1 0 0 0,0-2 0 0 0,0 1 0 0 0,-2-1 0 0 0,0 0 0 0 0,0-1 0 0 0,-1 0 0 0 0,-1 0-1 0 0,0 0 1 0 0,-1-1 0 0 0,0 1 0 0 0,-2-1 0 0 0,1 0 0 0 0,-2 0 0 0 0,0 0 0 0 0,-1-4-27 0 0,-1 16-15 0 0,1 0 0 0 0,-1 0 0 0 0,0 0 0 0 0,0 0 0 0 0,-1 0 1 0 0,1 0-1 0 0,-1 0 0 0 0,0 0 0 0 0,1 0 0 0 0,-1 1 0 0 0,0-1 0 0 0,-1 1 0 0 0,1-1 0 0 0,0 1 0 0 0,-1 0 0 0 0,1 0 0 0 0,-1 0 0 0 0,0 0 0 0 0,0 0 0 0 0,1 1 0 0 0,-1-1 1 0 0,0 1-1 0 0,-1 0 0 0 0,1 0 0 0 0,0 0 0 0 0,0 0 0 0 0,0 0 0 0 0,0 1 0 0 0,-1-1 0 0 0,1 1 0 0 0,0 0 0 0 0,-1 0 0 0 0,1 0 0 0 0,0 1 0 0 0,0-1 0 0 0,-1 1 0 0 0,1 0 1 0 0,0 0-1 0 0,0 0 0 0 0,0 0 0 0 0,0 0 0 0 0,0 1 0 0 0,0-1 0 0 0,0 1 0 0 0,-1 1 15 0 0,2-2-13 0 0,-3 1-5 0 0,0 0-1 0 0,0 1 1 0 0,0 0 0 0 0,1 0 0 0 0,-1 0 0 0 0,1 0 0 0 0,0 0-1 0 0,0 1 1 0 0,0 0 0 0 0,0 0 0 0 0,1 0 0 0 0,-1 0 0 0 0,1 1-1 0 0,0-1 1 0 0,0 1 0 0 0,1 0 0 0 0,0 0 0 0 0,-1 0 0 0 0,2 0-1 0 0,-1 0 1 0 0,0 2 18 0 0,4-4 3 0 0,0 0 0 0 0,0 0 0 0 0,1 1 0 0 0,-1-1 0 0 0,1 0-1 0 0,0-1 1 0 0,-1 1 0 0 0,1 0 0 0 0,0-1 0 0 0,1 0 0 0 0,-1 0 0 0 0,0 0 0 0 0,1 0 0 0 0,-1 0-1 0 0,1-1 1 0 0,-1 1 0 0 0,1-1 0 0 0,0 0 0 0 0,0 0 0 0 0,0 0 0 0 0,-1-1 0 0 0,1 1-1 0 0,0-1 1 0 0,0 0 0 0 0,0 0 0 0 0,0 0 0 0 0,0-1 0 0 0,0 0-3 0 0,4 2 23 0 0,202 0 584 0 0,-208 0-576 0 0,0 1-1 0 0,0-1 0 0 0,-1 1 1 0 0,1-1-1 0 0,-1 1 1 0 0,1 0-1 0 0,-1 0 1 0 0,0-1-1 0 0,1 1 1 0 0,-1 0-1 0 0,0 1 0 0 0,0-1 1 0 0,0 0-1 0 0,-1 0 1 0 0,1 0-1 0 0,0 0 1 0 0,-1 1-1 0 0,1-1 1 0 0,-1 0-1 0 0,0 0 1 0 0,0 1-1 0 0,0-1 0 0 0,0 0 1 0 0,0 1-1 0 0,-1-1 1 0 0,1 0-1 0 0,-1 0 1 0 0,1 1-1 0 0,-1-1 1 0 0,0 0-1 0 0,0 0 1 0 0,0 0-1 0 0,0 0 0 0 0,0 0 1 0 0,0 0-1 0 0,-1 0 1 0 0,1 0-1 0 0,-1 0-30 0 0,-3 14 29 0 0,3-6-81 0 0,0 0 1 0 0,1 1 0 0 0,0-1 0 0 0,1 0 0 0 0,0 1 0 0 0,0-1-1 0 0,1 1 1 0 0,0-1 0 0 0,1 0 0 0 0,0 0 0 0 0,1 0-1 0 0,0 0 1 0 0,4 8 51 0 0,0-1-206 0 0,-6-14 114 0 0,0-1-1 0 0,0 1 1 0 0,0 0 0 0 0,0-1 0 0 0,0 1 0 0 0,0 0 0 0 0,1-1 0 0 0,-1 1 0 0 0,1-1 0 0 0,-1 0 0 0 0,1 1 0 0 0,0-1 0 0 0,0 0 0 0 0,0 0 0 0 0,1 0 0 0 0,-1-1 0 0 0,0 1 0 0 0,1 0 0 0 0,-1-1 0 0 0,1 1 0 0 0,-1-1 0 0 0,1 0 0 0 0,0 0 0 0 0,-1 0 0 0 0,1 0 0 0 0,0-1 0 0 0,0 1 0 0 0,2-1 92 0 0,41-11-4359 0 0,-19-7-5392 0 0,-17 11 2459 0 0</inkml:trace>
  <inkml:trace contextRef="#ctx0" brushRef="#br0" timeOffset="14143.537">10313 653 0 0 0,'0'0'1142'0'0,"0"0"290"0"0,0 0 114 0 0,0 0-54 0 0,0 0-149 0 0,0 0-139 0 0,0 0-93 0 0,0 0 1 0 0,0 0 15 0 0,0 0-21 0 0,0 0-49 0 0,0 24-133 0 0,1 75-131 0 0,-1-98-770 0 0,-1 0 1 0 0,1-1-1 0 0,0 1 1 0 0,-1 0 0 0 0,1 0-1 0 0,0 0 1 0 0,0-1-1 0 0,-1 1 1 0 0,1 0 0 0 0,0 0-1 0 0,0 0 1 0 0,0 0-1 0 0,0 0 1 0 0,0-1 0 0 0,0 1-1 0 0,0 0 1 0 0,0 0-1 0 0,1 0 1 0 0,-1 0 0 0 0,0 0-1 0 0,0-1 1 0 0,1 1-1 0 0,-1 0 1 0 0,1 0 0 0 0,-1-1-1 0 0,0 1 1 0 0,1 0-1 0 0,-1 0 1 0 0,1-1 0 0 0,0 1-1 0 0,-1 0 1 0 0,1-1 0 0 0,0 1-1 0 0,-1-1 1 0 0,1 1-1 0 0,0-1 1 0 0,-1 1 0 0 0,1-1-1 0 0,0 0 1 0 0,0 1-1 0 0,0-1 1 0 0,-1 0 0 0 0,1 0-1 0 0,0 1 1 0 0,0-1-1 0 0,0 0 1 0 0,0 0 0 0 0,0 0-1 0 0,0 0-23 0 0,3 0 184 0 0,10 1 151 0 0,1 0 0 0 0,-1 0 0 0 0,1-2-1 0 0,-1 0 1 0 0,1 0 0 0 0,-1-2 0 0 0,1 0 0 0 0,-1 0 0 0 0,0-1 0 0 0,0-1 0 0 0,-1 0 0 0 0,1-1 0 0 0,-1-1-1 0 0,0 0 1 0 0,-1 0 0 0 0,0-1 0 0 0,7-7-335 0 0,-15 13 45 0 0,-1-1-1 0 0,1 0 1 0 0,-1-1 0 0 0,0 1-1 0 0,0 0 1 0 0,0-1 0 0 0,0 0-1 0 0,-1 0 1 0 0,1 0-1 0 0,-1 0 1 0 0,0 0 0 0 0,0 0-1 0 0,-1 0 1 0 0,1-1 0 0 0,-1 1-1 0 0,0 0 1 0 0,0-1-1 0 0,-1 0 1 0 0,1 1 0 0 0,-1-1-1 0 0,0 1 1 0 0,0-1 0 0 0,0 1-1 0 0,-1-1 1 0 0,0 1-1 0 0,0-1 1 0 0,0 1 0 0 0,-1-4-45 0 0,-3 6-27 0 0,0 0 0 0 0,0 0 1 0 0,0 0-1 0 0,0 1 0 0 0,0 0 1 0 0,0 0-1 0 0,-1 0 0 0 0,1 0 1 0 0,0 1-1 0 0,0 0 0 0 0,-1 0 1 0 0,1 1-1 0 0,0-1 0 0 0,0 1 1 0 0,0 0-1 0 0,0 1 0 0 0,0-1 1 0 0,0 1-1 0 0,0 0 0 0 0,0 0 1 0 0,0 1-1 0 0,-4 2 27 0 0,-5 1-87 0 0,0 0 0 0 0,1 1 0 0 0,-1 1-1 0 0,1 0 1 0 0,1 1 0 0 0,-1 0 0 0 0,2 1 0 0 0,-1 0 0 0 0,1 1 0 0 0,1 0 0 0 0,0 0 0 0 0,0 1 0 0 0,2 1-1 0 0,-1 0 1 0 0,1 0 0 0 0,1 0 0 0 0,1 1 0 0 0,0 0 0 0 0,0 1 0 0 0,2-1 0 0 0,-1 1 0 0 0,-1 15 87 0 0,7-28-6 0 0,-1 1 1 0 0,1-1 0 0 0,-1 0-1 0 0,1 1 1 0 0,0-1 0 0 0,0 0-1 0 0,0 0 1 0 0,0 0 0 0 0,0 0-1 0 0,1 0 1 0 0,-1 0 0 0 0,1 0-1 0 0,-1 0 1 0 0,1 0 0 0 0,0-1-1 0 0,0 1 1 0 0,-1-1 0 0 0,1 1-1 0 0,0-1 1 0 0,0 0 0 0 0,1 1-1 0 0,-1-1 1 0 0,0 0 0 0 0,0 0-1 0 0,0-1 1 0 0,1 1 0 0 0,-1 0-1 0 0,0-1 1 0 0,2 1 5 0 0,75 9 24 0 0,-32-11-440 0 0,-1-2 1 0 0,1-2-1 0 0,-1-3 0 0 0,0-1 1 0 0,-1-2-1 0 0,0-2 1 0 0,-1-3-1 0 0,30-14 416 0 0,-9 3-1556 0 0,-38 14-986 0 0,1 0-1 0 0,-2-2 1 0 0,0-1 0 0 0,-1-1 0 0 0,9-9 2542 0 0,24-34-3102 0 0,-39 15 5065 0 0,-18 43-1687 0 0,-1 0-1 0 0,0 0 1 0 0,0 0-1 0 0,0 0 0 0 0,0 0 1 0 0,0 0-1 0 0,0 0 0 0 0,-1 0 1 0 0,1 0-1 0 0,0 0 0 0 0,-1 0 1 0 0,0 1-1 0 0,1-1 1 0 0,-1 0-1 0 0,0 0 0 0 0,0 0 1 0 0,0 1-1 0 0,0-1 0 0 0,0 1 1 0 0,-1-1-1 0 0,1 1 0 0 0,0-1 1 0 0,-1 1-1 0 0,1 0 1 0 0,-1-1-1 0 0,1 1 0 0 0,-1 0 1 0 0,0 0-1 0 0,1 0 0 0 0,-1 0 1 0 0,0 0-1 0 0,0 1 0 0 0,0-1 1 0 0,0 1-1 0 0,0-1-275 0 0,-7 0 374 0 0,-1-1-1 0 0,1 2 0 0 0,-1 0 1 0 0,1 0-1 0 0,-1 0 0 0 0,1 1 1 0 0,-1 1-1 0 0,1 0 0 0 0,0 0 1 0 0,0 1-1 0 0,0 0 1 0 0,0 0-1 0 0,0 1 0 0 0,0 0 1 0 0,1 1-1 0 0,0 0 0 0 0,0 0 1 0 0,0 0-1 0 0,-5 6-373 0 0,-122 135 639 0 0,131-142-645 0 0,1-1 0 0 0,0 1 0 0 0,0 0 0 0 0,0 0 0 0 0,1 0 0 0 0,0 1 0 0 0,-1-1 0 0 0,1 1 0 0 0,1-1 0 0 0,-1 1 1 0 0,1 0-1 0 0,-1-1 0 0 0,2 1 0 0 0,-1 0 0 0 0,0 0 0 0 0,1 0 0 0 0,0 0 0 0 0,0 0 0 0 0,0-1 0 0 0,1 1 0 0 0,-1 0 1 0 0,1 0-1 0 0,1 0 0 0 0,-1-1 0 0 0,1 1 0 0 0,-1 0 0 0 0,1-1 0 0 0,0 1 0 0 0,1-1 0 0 0,-1 0 0 0 0,1 0 0 0 0,0 0 0 0 0,0 0 1 0 0,0 0-1 0 0,1-1 0 0 0,-1 1 0 0 0,1-1 6 0 0,11 4 151 0 0,0 0 0 0 0,1-2 0 0 0,0 0 0 0 0,0 0 0 0 0,0-1 0 0 0,0-1 1 0 0,1-1-1 0 0,-1 0 0 0 0,1-2 0 0 0,-1 1 0 0 0,1-2 0 0 0,0 0 0 0 0,-1-1 0 0 0,0-1 0 0 0,1-1 1 0 0,-1 0-1 0 0,0-1 0 0 0,-1 0 0 0 0,1-1 0 0 0,-1-1 0 0 0,0-1 0 0 0,-1 0 0 0 0,11-9-151 0 0,33-17 309 0 0,-3-4 0 0 0,-1-1 1 0 0,-1-3-1 0 0,-3-2 0 0 0,-2-3 0 0 0,-2-1 0 0 0,-1-2 0 0 0,-3-3 0 0 0,12-23-309 0 0,-44 64-25 0 0,-1-1-1 0 0,-1 0 1 0 0,0-1-1 0 0,-1 0 1 0 0,-1 0-1 0 0,0-1 1 0 0,-1 1-1 0 0,0-1 1 0 0,-1-1-1 0 0,-1 1 1 0 0,0 0-1 0 0,-1-1 1 0 0,-1 1 0 0 0,0-1-1 0 0,-1 0 1 0 0,-1 1-1 0 0,-1-1 1 0 0,0 1-1 0 0,-1-1 1 0 0,-2-7 25 0 0,1 16-17 0 0,0 1 1 0 0,1 0-1 0 0,-2 0 0 0 0,1 1 1 0 0,-1-1-1 0 0,0 1 1 0 0,0 0-1 0 0,0 0 0 0 0,-1 1 1 0 0,0-1-1 0 0,0 1 1 0 0,0 1-1 0 0,0-1 0 0 0,0 1 1 0 0,-1 0-1 0 0,0 0 1 0 0,1 1-1 0 0,-1 0 0 0 0,0 0 1 0 0,0 1-1 0 0,0-1 0 0 0,0 2 1 0 0,-1-1-1 0 0,1 1 1 0 0,0 0-1 0 0,-5 1 17 0 0,-4 0 3 0 0,-1 1-1 0 0,1 1 1 0 0,0 1 0 0 0,-1 0-1 0 0,2 1 1 0 0,-1 0-1 0 0,0 2 1 0 0,1-1 0 0 0,0 2-1 0 0,1 0 1 0 0,-1 2-3 0 0,-2 1 6 0 0,1 0-1 0 0,0 1 1 0 0,1 1 0 0 0,1 1 0 0 0,0 0-1 0 0,0 1 1 0 0,2 0 0 0 0,0 1-1 0 0,0 0 1 0 0,2 1 0 0 0,0 0 0 0 0,1 1-1 0 0,1 0 1 0 0,0 0 0 0 0,2 1-1 0 0,0 0 1 0 0,1 0 0 0 0,1 1 0 0 0,1-1-1 0 0,0 1 1 0 0,1 13-6 0 0,2-20 24 0 0,0 1 0 0 0,1-1-1 0 0,1 1 1 0 0,0-1 0 0 0,1 0 0 0 0,0 1-1 0 0,1-1 1 0 0,1-1 0 0 0,0 1 0 0 0,0-1-1 0 0,1 1 1 0 0,1-2 0 0 0,0 1 0 0 0,1-1 0 0 0,0 0-1 0 0,1 0 1 0 0,5 4-24 0 0,18 12 82 0 0,1-2 1 0 0,1-2-1 0 0,1-1 1 0 0,1-1-1 0 0,1-2 0 0 0,0-2 1 0 0,1-1-1 0 0,1-2 0 0 0,1-2 1 0 0,0-2-1 0 0,0-1 1 0 0,1-2-1 0 0,11-1-82 0 0,92 18-636 0 0,-61-10-3641 0 0,-65-11-3545 0 0,-6 1-4634 0 0</inkml:trace>
  <inkml:trace contextRef="#ctx0" brushRef="#br0" timeOffset="15986.847">0 1374 2977 0 0,'0'0'1759'0'0,"0"0"-826"0"0,0 0-533 0 0,0 0-117 0 0,0 0 80 0 0,0 0 193 0 0,0 0 255 0 0,0 0 228 0 0,0 0 137 0 0,0 0 36 0 0,0 0-72 0 0,0 0-139 0 0,0 0-140 0 0,28-13-81 0 0,91-39-54 0 0,-32 30 535 0 0,151 6 1285 0 0,-165 16-2105 0 0,384-14 1161 0 0,-168-12-1090 0 0,364-15 289 0 0,254 12 195 0 0,-413 10-797 0 0,-86 12-67 0 0,864 11-102 0 0,-800 33-20 0 0,-74-19 39 0 0,187-25-150 0 0,283-19 6 0 0,254 33 27 0 0,-369 12 69 0 0,-555-19 3 0 0,480-12 26 0 0,45-46 82 0 0,72-9 45 0 0,-443 60 123 0 0,-288 3 176 0 0,-37 1-333 0 0,-27 3-107 0 0,0 0 8 0 0,0 0 4 0 0,0 0-7 0 0,0 0 10 0 0,0 0 9 0 0,0 0 9 0 0,0 0 14 0 0,0 0 10 0 0,0 0 10 0 0,0 0-8 0 0,0 0-3 0 0,0 0-4 0 0,0 0-15 0 0,0 0-1 0 0,0 0-13 0 0,0 0-21 0 0,0 0-8 0 0,0 0-6 0 0,0 0-18 0 0,0 0-7 0 0,-21 0-1473 0 0,5-2 117 0 0,7 1-949 0 0,0 0-4258 0 0,5 1-4697 0 0</inkml:trace>
  <inkml:trace contextRef="#ctx0" brushRef="#br0" timeOffset="16568.633">12380 424 4881 0 0,'0'0'944'0'0,"0"0"-272"0"0,0 0 82 0 0,0 0 474 0 0,0 0 538 0 0,0 0 240 0 0,0 0-174 0 0,0 0-481 0 0,0 0-536 0 0,0 0-343 0 0,0 0-105 0 0,0 0-26 0 0,0 0 3 0 0,-11 8 4 0 0,-79 43 928 0 0,78-43-511 0 0,20-7-101 0 0,22-9 39 0 0,22-18 25 0 0,-79 30 1994 0 0,-9 17-2282 0 0,36-21-458 0 0,6 7-502 0 0,4 2-1670 0 0,-5-6-5455 0 0,-4-3-3712 0 0</inkml:trace>
  <inkml:trace contextRef="#ctx0" brushRef="#br0" timeOffset="17160.333">12388 678 1272 0 0,'0'0'1441'0'0,"0"0"-9"0"0,0 0 259 0 0,0 0 293 0 0,0 0 179 0 0,0 0-51 0 0,0 0-248 0 0,0 0-346 0 0,0 0-346 0 0,0 0-221 0 0,0 0-130 0 0,0 0-87 0 0,0 0-67 0 0,0 11 729 0 0,-49 18 192 0 0,102-43-540 0 0,-98 25-65 0 0,-15 12-393 0 0,79-20-641 0 0,-54 12-144 0 0,-31 10-1344 0 0,73-24-6804 0 0,-3-1-2635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4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236 564 0 0 0,'0'0'1744'0'0,"0"0"161"0"0,0 0 161 0 0,0 0 14 0 0,0 0-108 0 0,0 0-139 0 0,0 0-238 0 0,0 0-262 0 0,0 0-191 0 0,0 0-194 0 0,-6 1-121 0 0,-19 4-85 0 0,19 3 2651 0 0,6 7-3166 0 0,0-15-19 0 0,19 214 1834 0 0,5 127-1503 0 0,-21-275 964 0 0,10-271-1166 0 0,-6 172-318 0 0,0-10-29 0 0,3 0 1 0 0,1 1-1 0 0,2 0 1 0 0,2 1-1 0 0,5-6 10 0 0,-12 32-1 0 0,-2 0-2 0 0,1-1-1 0 0,0 2 1 0 0,1-1 0 0 0,1 1-1 0 0,0 0 1 0 0,1 1-1 0 0,1 0 1 0 0,0 1 0 0 0,1 0-1 0 0,0 0 1 0 0,0 2 0 0 0,9-6 3 0 0,-19 14-3 0 0,1-1 0 0 0,-1 1 0 0 0,1 0 0 0 0,0 0 1 0 0,0 1-1 0 0,0-1 0 0 0,0 1 0 0 0,0-1 0 0 0,0 1 0 0 0,0 0 1 0 0,0 0-1 0 0,0 0 0 0 0,1 0 0 0 0,-1 1 0 0 0,0 0 0 0 0,1-1 1 0 0,-1 1-1 0 0,0 0 0 0 0,1 0 0 0 0,-1 1 0 0 0,0-1 1 0 0,0 1-1 0 0,1 0 0 0 0,-1 0 0 0 0,0 0 0 0 0,0 0 0 0 0,0 0 1 0 0,0 1-1 0 0,0-1 0 0 0,0 1 0 0 0,0 0 0 0 0,-1 0 0 0 0,1 0 1 0 0,0 0-1 0 0,-1 0 0 0 0,0 1 0 0 0,0-1 0 0 0,1 1 1 0 0,-1-1-1 0 0,-1 1 0 0 0,1 0 0 0 0,0 0 0 0 0,0 2 3 0 0,3 10 50 0 0,0 0 0 0 0,-2 1 0 0 0,0-1-1 0 0,0 1 1 0 0,-2-1 0 0 0,0 1 0 0 0,-1 0 0 0 0,0-1-1 0 0,-3 17-49 0 0,1-16-827 0 0,1-19-7126 0 0,1 2-2637 0 0</inkml:trace>
  <inkml:trace contextRef="#ctx0" brushRef="#br0" timeOffset="6490.356">0 287 0 0 0,'0'0'471'0'0,"0"0"774"0"0,0 0 380 0 0,0 0 88 0 0,0 0-179 0 0,0 0-343 0 0,0 0-365 0 0,0 0-304 0 0,0 0-160 0 0,0 0-29 0 0,0 0 26 0 0,0 0 56 0 0,34-7 6442 0 0,71 7-3351 0 0,98 0-2326 0 0,-81-2-934 0 0,3 0 730 0 0,-124 2-980 0 0,-1 0 1 0 0,0 0 17 0 0,0 0-13 0 0,0 0 12 0 0,0 0 10 0 0,0 0 9 0 0,0 0 27 0 0,0 0-7 0 0,0 0 18 0 0,0 0 0 0 0,0 0 10 0 0,0 0 12 0 0,0 0-2 0 0,0 0-2 0 0,0 0-20 0 0,0 0 19 0 0,0 0 23 0 0,0 0 15 0 0,0 0 24 0 0,0 0-10 0 0,0 0-10 0 0,0 0-6 0 0,0 0-24 0 0,-13-22 111 0 0,-35-56 62 0 0,-11-6 329 0 0,19 48-316 0 0,-3 3-116 0 0,23 11 17 0 0,20 21-177 0 0,0 1-20 0 0,0 0 15 0 0,0 0-6 0 0,0 0 28 0 0,0 0 13 0 0,0 0-20 0 0,0 0 1 0 0,-1 0-26 0 0,0 0 1 0 0,1 0-8 0 0,0 0-5 0 0,0 0-4 0 0,-2 0-5 0 0,2 0-10 0 0,0 0-9 0 0,0 0-24 0 0,0 0-28 0 0,0 0-38 0 0,0 0-74 0 0,0 0-102 0 0,0 0-141 0 0,0 0-165 0 0,0 0-171 0 0,0 0-159 0 0,8 0-3730 0 0,-5 0-1426 0 0,1 0-5464 0 0</inkml:trace>
  <inkml:trace contextRef="#ctx0" brushRef="#br0" timeOffset="7254.416">801 114 0 0 0,'0'0'549'0'0,"0"0"861"0"0,0 0 356 0 0,0 0 13 0 0,0 0-41 0 0,0 0-45 0 0,0 0-158 0 0,0 0-124 0 0,0 0-81 0 0,0 0-126 0 0,0 0-129 0 0,0 0-147 0 0,21-8 3053 0 0,73-13-2373 0 0,19 22-926 0 0,-111 1-652 0 0,-1 1-1 0 0,1-1 1 0 0,-1 1-1 0 0,0-1 1 0 0,0 1 0 0 0,0 0-1 0 0,0 0 1 0 0,0 0 0 0 0,0-1-1 0 0,-1 1 1 0 0,1 0 0 0 0,-1 0-1 0 0,0 0 1 0 0,0 0 0 0 0,0 0-1 0 0,0 0 1 0 0,-1 0 0 0 0,1 0-1 0 0,-1 0 1 0 0,0 0 0 0 0,1-1-1 0 0,-1 1 1 0 0,-1 0 0 0 0,1 0-1 0 0,0-1 1 0 0,-1 1 0 0 0,1-1-1 0 0,-1 1 1 0 0,0-1 0 0 0,0 0-1 0 0,0 0 1 0 0,0 0-1 0 0,-1 2-29 0 0,1-1 10 0 0,-123 155 637 0 0,125-157-631 0 0,0 0 0 0 0,-1 1 0 0 0,1-1-1 0 0,0 0 1 0 0,0 0 0 0 0,-1 1 0 0 0,1-1 0 0 0,0 0 0 0 0,0 0 0 0 0,0 1 0 0 0,1-1 0 0 0,-1 0 0 0 0,0 0-1 0 0,0 1 1 0 0,1-1 0 0 0,-1 0 0 0 0,1 0 0 0 0,-1 0 0 0 0,1 0 0 0 0,-1 1 0 0 0,1-1 0 0 0,0 0 0 0 0,-1 0-1 0 0,1 0 1 0 0,0 0 0 0 0,0-1 0 0 0,0 1 0 0 0,0 0 0 0 0,0 0 0 0 0,0 0 0 0 0,0-1 0 0 0,0 1 0 0 0,0 0-1 0 0,0-1 1 0 0,0 1 0 0 0,1-1 0 0 0,-1 1 0 0 0,0-1 0 0 0,0 0 0 0 0,0 0 0 0 0,1 1 0 0 0,-1-1-16 0 0,1 1 47 0 0,9 2 98 0 0,0 0 1 0 0,0 0 0 0 0,0-1 0 0 0,1-1-1 0 0,-1 1 1 0 0,1-2 0 0 0,-1 0 0 0 0,0 0-1 0 0,10-2-145 0 0,16 1 286 0 0,27-10 220 0 0,-63 11-484 0 0,-1 0-2 0 0,0 0 6 0 0,0 0-17 0 0,0 0-20 0 0,0 0-27 0 0,0 0-41 0 0,0 0-94 0 0,0 0-122 0 0,-3-3-2673 0 0,1 2-7675 0 0,1 1-1457 0 0</inkml:trace>
  <inkml:trace contextRef="#ctx0" brushRef="#br0" timeOffset="8738.154">1285 740 0 0 0,'0'0'842'0'0,"0"0"671"0"0,0 0 296 0 0,0 0 127 0 0,0 0-32 0 0,0 0-199 0 0,0 0-270 0 0,0 0-286 0 0,0 0-218 0 0,0 0-121 0 0,0 0-60 0 0,0 0-23 0 0,0 0-27 0 0,7 5 6255 0 0,-1-2-5294 0 0,230-17-10 0 0,-199 12-2053 0 0,-53-1-2891 0 0,9 3-492 0 0,1 0-2569 0 0,2 0-4890 0 0</inkml:trace>
  <inkml:trace contextRef="#ctx0" brushRef="#br0" timeOffset="9119.195">1221 880 5937 0 0,'0'0'2282'0'0,"0"0"-691"0"0,0 0-257 0 0,0 0-3 0 0,0 0-18 0 0,0 0-139 0 0,0 0-262 0 0,0 0-221 0 0,0 0-60 0 0,0 0 42 0 0,0 0 82 0 0,0 0 22 0 0,0 0-47 0 0,10 3-61 0 0,89 9 1540 0 0,86-30 541 0 0,-150 14-3289 0 0,-36 3-1476 0 0,-10-5-8987 0 0,9 6-89 0 0</inkml:trace>
  <inkml:trace contextRef="#ctx0" brushRef="#br0" timeOffset="9419.57">1138 1153 9890 0 0,'0'0'1970'0'0,"0"0"-703"0"0,0 0-303 0 0,0 0 18 0 0,0 0 106 0 0,0 0 48 0 0,0 0-118 0 0,0 0-144 0 0,0 0-91 0 0,0 0-55 0 0,0 0-41 0 0,0 0-19 0 0,19 4-25 0 0,61 13-24 0 0,38-17 1407 0 0,51-33-1142 0 0,-149 25-2054 0 0,-14 1-5379 0 0,-6 4-5038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3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 3513 0 0,'0'0'2846'0'0,"0"0"-1314"0"0,0 0-369 0 0,0 0 193 0 0,0 0 210 0 0,0 0 12 0 0,0 0-269 0 0,0 0-409 0 0,0 0-322 0 0,0 0-131 0 0,0 0 65 0 0,0 0 137 0 0,0 0 139 0 0,5 1 67 0 0,90 3 2889 0 0,52-15-2259 0 0,-60 3-1181 0 0,63 7 1617 0 0,-186-29-1600 0 0,-95-72-150 0 0,118 93-920 0 0,24 7-7219 0 0,-5 5-635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52 10538 0 0,'0'0'2587'0'0,"0"0"-1041"0"0,0 0-472 0 0,0 0-2 0 0,0 0 20 0 0,0 0-97 0 0,0 0-235 0 0,0 0-244 0 0,0 0-142 0 0,0 0-29 0 0,0 0 19 0 0,0 0-20 0 0,0 13-32 0 0,-5 114 633 0 0,-28 147-383 0 0,22-177-528 0 0,7-79 48 0 0,4-17-12 0 0,0-1 27 0 0,0 0 10 0 0,0 0 11 0 0,0 0 10 0 0,0 0 5 0 0,0 0-9 0 0,0 0 8 0 0,0 0 22 0 0,0 0 9 0 0,0 0 12 0 0,0 0-1 0 0,0 0-23 0 0,0-15 401 0 0,2-6-468 0 0,1 0 1 0 0,1 0-1 0 0,1 0 0 0 0,1 1 1 0 0,0 0-1 0 0,2 0 0 0 0,8-16-84 0 0,2-8 89 0 0,-6 10-65 0 0,2 0 0 0 0,1 1 1 0 0,2 1-1 0 0,1 1 0 0 0,1 0 0 0 0,2 2 0 0 0,1 0 0 0 0,4-2-24 0 0,-21 26 3 0 0,-1 0-6 0 0,0 0 1 0 0,1 0-1 0 0,-1 1 0 0 0,1 0 0 0 0,0 0 1 0 0,0 0-1 0 0,1 0 0 0 0,-1 1 0 0 0,1 0 0 0 0,0 0 1 0 0,0 0-1 0 0,0 1 0 0 0,0 0 0 0 0,4-1 3 0 0,4 44 122 0 0,11 102 194 0 0,-14-118-208 0 0,-9-24-2983 0 0,-6-10-738 0 0,1 3-4680 0 0,1 3-3496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4569 0 0,'0'0'3757'0'0,"0"0"-1273"0"0,0 0-459 0 0,0 0-23 0 0,0 0-102 0 0,0 0-286 0 0,0 0-402 0 0,0 0-413 0 0,0 0-299 0 0,0 0-152 0 0,0 0-57 0 0,0 0 35 0 0,0 0 80 0 0,4-2 67 0 0,175-36 2691 0 0,30 30-2467 0 0,-209 9-681 0 0,0 1 11 0 0,0-1 14 0 0,0-1 0 0 0,0 0 27 0 0,0 0 15 0 0,0 0-8 0 0,0 0-3 0 0,0 0 0 0 0,0 0 0 0 0,0 0 9 0 0,0 0 34 0 0,-15-7 318 0 0,-70-52-2 0 0,28-14-283 0 0,49 57-542 0 0,-7-19 258 0 0,18 15-8199 0 0,1 16-3796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5761 0 0,'0'0'2286'0'0,"0"0"-495"0"0,0 0-247 0 0,0 0 22 0 0,0 0 26 0 0,0 0-143 0 0,0 0-346 0 0,0 0-405 0 0,0 0-317 0 0,0 0-197 0 0,0 0-55 0 0,0 0 74 0 0,0 0 111 0 0,2 5 108 0 0,8 28 29 0 0,-1 0 1 0 0,-2 1 0 0 0,-1 0-1 0 0,-2 0 1 0 0,-1 0 0 0 0,-2 9-452 0 0,-1-32 38 0 0,2 9 13 0 0,-2 0-1 0 0,0 0 0 0 0,-1-1 0 0 0,-1 1 0 0 0,-1-1 1 0 0,0 1-1 0 0,-2-1 0 0 0,0 0 0 0 0,-1 0 0 0 0,-1-1 1 0 0,-8 15-51 0 0,7-14 68 0 0,8-19-32 0 0,0 0 34 0 0,0 0 44 0 0,0 0 64 0 0,0 0 30 0 0,0-12 951 0 0,16-102-461 0 0,-2 66-607 0 0,2 0 1 0 0,2 1-1 0 0,2 2 1 0 0,2 0-1 0 0,2 1 1 0 0,1 1-1 0 0,3 1 1 0 0,1 2-1 0 0,3 0 1 0 0,33-32-92 0 0,-59 66 8 0 0,0-1 1 0 0,0 1 0 0 0,0 0 0 0 0,1 1-1 0 0,0 0 1 0 0,0 0 0 0 0,1 0 0 0 0,-1 1-1 0 0,1 0 1 0 0,0 1 0 0 0,0 0 0 0 0,0 0-1 0 0,0 0 1 0 0,1 1 0 0 0,-1 0 0 0 0,3 1-9 0 0,-8 2 11 0 0,0 2 0 0 0,0-1 1 0 0,0 0-1 0 0,0 1 0 0 0,-1-1 0 0 0,1 1 1 0 0,-1 0-1 0 0,0-1 0 0 0,0 1 1 0 0,0 0-1 0 0,0 0 0 0 0,0 1 1 0 0,-1-1-1 0 0,0 0 0 0 0,1 1 1 0 0,-1-1-1 0 0,0 1 0 0 0,-1-1 1 0 0,1 1-1 0 0,-1-1 0 0 0,1 1 0 0 0,-1-1 1 0 0,0 1-1 0 0,0 0 0 0 0,-1-1 1 0 0,1 1-1 0 0,-1 1-11 0 0,-10 119 333 0 0,11-83-503 0 0,0-40 56 0 0,0-1-68 0 0,0 0-74 0 0,0 0-74 0 0,0 0-81 0 0,0 0-106 0 0,0 0-162 0 0,4-22-7223 0 0,-3 18 1887 0 0,-1-4-4357 0 0</inkml:trace>
  <inkml:trace contextRef="#ctx0" brushRef="#br0" timeOffset="1122.38">699 262 5057 0 0,'0'0'2877'0'0,"0"0"-1218"0"0,0 0-446 0 0,0 0 157 0 0,0 0 154 0 0,0 0-49 0 0,0 0-280 0 0,0 0-369 0 0,0 0-310 0 0,0 0-137 0 0,0 0-18 0 0,0 0 50 0 0,0 0 90 0 0,-1 3 53 0 0,-24 52 1933 0 0,103-131-16 0 0,-91 87-776 0 0,13-7-5150 0 0,5-5-3173 0 0,-4 1 2932 0 0,1 0-8376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0,'0'0'332'0'0,"0"0"212"0"0,0 0 79 0 0,0 0 61 0 0,0 0 82 0 0,0 0 66 0 0,0 0 28 0 0,0 0 4 0 0,0 0 15 0 0,0 0 76 0 0,1 2 7412 0 0,3 3-4034 0 0,20 24-2537 0 0,-15-25-1593 0 0,0-1 0 0 0,0 1 0 0 0,0-1 0 0 0,0-1 0 0 0,0 0-1 0 0,1 0 1 0 0,-1-1 0 0 0,1 0 0 0 0,-1-1 0 0 0,1 0 0 0 0,0 0-1 0 0,5-2-202 0 0,13 1 299 0 0,195-13 854 0 0,-189 14-1050 0 0,-34 0-87 0 0,0 0 12 0 0,0 0-1 0 0,-9-5-2373 0 0,-1-2-1880 0 0,0 4-5402 0 0,6 3-67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1952 0 0,'0'0'2178'0'0,"0"0"-29"0"0,0 0-30 0 0,0 0-83 0 0,0 0-193 0 0,0 0-305 0 0,0 0-356 0 0,0 0-350 0 0,0 0-232 0 0,0 0-81 0 0,0 0 62 0 0,0 0 78 0 0,0 0 45 0 0,6 2-6 0 0,92 26 3230 0 0,106-14-2399 0 0,-153-26-2714 0 0,-32 1-5864 0 0,-12 4-4603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2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65 336 288 0 0,'0'0'2475'0'0,"0"0"-705"0"0,0 0-192 0 0,0 0 110 0 0,0 0 27 0 0,0 0-132 0 0,0 0-260 0 0,0 0-364 0 0,0 0-248 0 0,0 0-123 0 0,0 0-64 0 0,0 0 16 0 0,0 0 12 0 0,-3 12-26 0 0,-12 93 743 0 0,-23 255 802 0 0,29-311-25 0 0,11-87-1814 0 0,1 0 0 0 0,1 0-1 0 0,2 0 1 0 0,2 1 0 0 0,12-32-232 0 0,9-17 100 0 0,5 1 0 0 0,3 2 0 0 0,34-52-100 0 0,-9 43 132 0 0,-61 91-131 0 0,1 1 1 0 0,-1 0-1 0 0,0 0 0 0 0,0 0 1 0 0,0 0-1 0 0,1 1 0 0 0,-1-1 1 0 0,0 0-1 0 0,0 0 0 0 0,0 1 1 0 0,0-1-1 0 0,1 1 0 0 0,-1-1 1 0 0,0 1-1 0 0,0-1 0 0 0,0 1 1 0 0,0 0-1 0 0,0-1 0 0 0,0 1 1 0 0,0 0-1 0 0,0 0 0 0 0,-1 0 1 0 0,1 0-1 0 0,0 0 0 0 0,0 0 1 0 0,-1 0-1 0 0,1 0 0 0 0,-1 0 1 0 0,1 0-1 0 0,-1 0 0 0 0,1 0 1 0 0,-1 0-1 0 0,0 1 0 0 0,1-1 1 0 0,-1 0-1 0 0,0 0 0 0 0,0 0 1 0 0,0 1-1 0 0,0-1 0 0 0,0 0 1 0 0,0 0-1 0 0,0 0 0 0 0,0 1-1 0 0,18 140 71 0 0,3-95-1623 0 0,-9-32-4832 0 0,-8-14-4892 0 0</inkml:trace>
  <inkml:trace contextRef="#ctx0" brushRef="#br0" timeOffset="728.918">326 726 4257 0 0,'0'0'2971'0'0,"0"0"-1006"0"0,0 0-462 0 0,0 0-58 0 0,0 0-114 0 0,0 0-217 0 0,0 0-309 0 0,0 0-243 0 0,0 0-85 0 0,0 0 14 0 0,0 0 49 0 0,0 0-25 0 0,0 0-66 0 0,3 12-63 0 0,11 92 570 0 0,3-37-391 0 0,-17-66-536 0 0,0 0-1 0 0,0 1 0 0 0,0-1 0 0 0,1 0 1 0 0,-1 0-1 0 0,1 0 0 0 0,-1 0 1 0 0,1 0-1 0 0,-1 0 0 0 0,1-1 0 0 0,-1 1 1 0 0,1 0-1 0 0,0 0 0 0 0,-1 0 1 0 0,1 0-1 0 0,0-1 0 0 0,0 1 0 0 0,0 0 1 0 0,0-1-1 0 0,-1 1 0 0 0,1-1 1 0 0,0 1-1 0 0,0-1 0 0 0,0 1 0 0 0,0-1 1 0 0,0 0-1 0 0,0 1 0 0 0,1-1 0 0 0,-1 0 1 0 0,0 0-1 0 0,0 0 0 0 0,0 0 1 0 0,0 0-1 0 0,0 0 0 0 0,0 0 0 0 0,0 0 1 0 0,0 0-1 0 0,0 0 0 0 0,0-1 1 0 0,0 1-1 0 0,0 0 0 0 0,0-1 0 0 0,0 1 1 0 0,0-1-1 0 0,0 1 0 0 0,1-1-28 0 0,37-30 1313 0 0,71-124-503 0 0,-85 133-1005 0 0,-17 97 221 0 0,-3 1 0 0 0,-3-1 1 0 0,-5 17-27 0 0,2 17-26 0 0,-2-75-38 0 0,-1 0 0 0 0,-2-1 0 0 0,-1 1 0 0 0,-2-1-1 0 0,-1 0 1 0 0,-1-1 0 0 0,-4 3 64 0 0,14-31-2 0 0,0-1-1 0 0,-1 1 1 0 0,0-1-1 0 0,0 0 1 0 0,0 0 0 0 0,0 0-1 0 0,0 0 1 0 0,-1 0 0 0 0,1 0-1 0 0,-1-1 1 0 0,0 1 0 0 0,0-1-1 0 0,0 0 1 0 0,0 0-1 0 0,0 0 1 0 0,0 0 0 0 0,-1 0-1 0 0,1-1 1 0 0,-1 1 0 0 0,1-1-1 0 0,-1 0 1 0 0,1 0 0 0 0,-1-1-1 0 0,0 1 1 0 0,1-1-1 0 0,-1 1 1 0 0,0-1 0 0 0,0 0-1 0 0,1-1 1 0 0,-1 1 0 0 0,-2-1 2 0 0,1-2 4 0 0,1 0 0 0 0,0 0 0 0 0,1 0 0 0 0,-1 0 0 0 0,0-1 1 0 0,1 1-1 0 0,0-1 0 0 0,0 0 0 0 0,0 0 0 0 0,0 0 0 0 0,1-1 0 0 0,0 1 1 0 0,-1-1-1 0 0,2 1 0 0 0,-1-1 0 0 0,0 0 0 0 0,1 0 0 0 0,0 1 1 0 0,0-1-1 0 0,0 0 0 0 0,1 0 0 0 0,0 0 0 0 0,0 0 0 0 0,0 0 0 0 0,1 0 1 0 0,0-3-5 0 0,-1-14-3 0 0,2 1 0 0 0,0 0 1 0 0,1 0-1 0 0,2 0 0 0 0,0 0 1 0 0,1 0-1 0 0,0 1 0 0 0,2 0 1 0 0,1 1-1 0 0,0 0 0 0 0,2 0 1 0 0,0 1-1 0 0,2-2 3 0 0,17-21-125 0 0,-2 1-2697 0 0,-11 11-7903 0 0,-13 21 1232 0 0</inkml:trace>
  <inkml:trace contextRef="#ctx0" brushRef="#br0" timeOffset="1248.696">707 104 2729 0 0,'0'0'3515'0'0,"0"0"-1029"0"0,0 0-570 0 0,0 0-137 0 0,0 0-76 0 0,0 0-153 0 0,0 0-220 0 0,0 0-259 0 0,0 0-263 0 0,0 0-213 0 0,0 0-123 0 0,0 0-66 0 0,2-5-30 0 0,-1 2-295 0 0,1 0-1 0 0,0 0 0 0 0,-1 0 0 0 0,1 0 0 0 0,1 0 0 0 0,-1 1 0 0 0,0-1 0 0 0,1 1 0 0 0,-1-1 0 0 0,1 1 0 0 0,-1 0 0 0 0,1 0 1 0 0,0 0-1 0 0,0 1 0 0 0,0-1 0 0 0,0 1 0 0 0,0-1 0 0 0,1 1 0 0 0,-1 0-80 0 0,17-8 205 0 0,0 0 0 0 0,0 1 0 0 0,1 1 0 0 0,0 2 0 0 0,0 0 1 0 0,1 0-1 0 0,-1 2 0 0 0,1 1 0 0 0,19 1-205 0 0,-40 41 135 0 0,-84 59 122 0 0,73-90-242 0 0,-2 3 3 0 0,-1-1-1 0 0,1 1 0 0 0,1 1 1 0 0,0 0-1 0 0,1 1 1 0 0,1 0-1 0 0,0 1 1 0 0,0 1-18 0 0,8-15 1 0 0,1 0 0 0 0,0 0 0 0 0,-1 0 0 0 0,1 0-1 0 0,0 0 1 0 0,-1 0 0 0 0,1 0 0 0 0,0 0 0 0 0,0 0 0 0 0,0 0 0 0 0,0 1 0 0 0,0-1 0 0 0,0 0 0 0 0,1 0 0 0 0,-1 0 0 0 0,0 0 0 0 0,0 0 0 0 0,1 0 0 0 0,-1 0 0 0 0,1 0 0 0 0,-1 0 0 0 0,1 0 0 0 0,-1 0 0 0 0,1 0 0 0 0,-1 0 0 0 0,1 0 0 0 0,0-1 0 0 0,0 1 0 0 0,-1 0 0 0 0,1 0 0 0 0,0-1 0 0 0,0 1 0 0 0,0 0 0 0 0,0-1 0 0 0,0 1 0 0 0,0-1 0 0 0,0 1 0 0 0,0-1 0 0 0,0 0 0 0 0,0 1 0 0 0,0-1 0 0 0,0 0 0 0 0,0 0 0 0 0,1 0-1 0 0,56 5 267 0 0,-51-5-220 0 0,108-14 457 0 0,-108 13 381 0 0,-5 1-2880 0 0,1 0-9700 0 0,0 0-268 0 0</inkml:trace>
  <inkml:trace contextRef="#ctx0" brushRef="#br0" timeOffset="1579.223">1074 545 9866 0 0,'0'0'940'0'0,"0"0"-333"0"0,0 0 124 0 0,0 0 381 0 0,0 0 235 0 0,0 0 49 0 0,0 0-109 0 0,0 0-201 0 0,0 0-190 0 0,0 0-146 0 0,0 0-117 0 0,0 0-97 0 0,0 0-65 0 0,35 8-67 0 0,111 21-75 0 0,-26-21 301 0 0,-14-8-205 0 0,-84 0-5125 0 0,1 0-5071 0 0,-24 0 796 0 0</inkml:trace>
  <inkml:trace contextRef="#ctx0" brushRef="#br0" timeOffset="1851.713">1335 339 6193 0 0,'0'0'2904'0'0,"0"0"-1181"0"0,0 0-334 0 0,0 0 184 0 0,0 0 112 0 0,0 0-55 0 0,0 0-230 0 0,0 0-283 0 0,0 0-243 0 0,-3 32-204 0 0,-12 101-153 0 0,-17 45 421 0 0,1 16-1529 0 0,28-176-35 0 0,0 5-1208 0 0,2-9-7838 0 0,1-13-218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3561 0 0,'0'0'1567'0'0,"0"0"-426"0"0,0 0 97 0 0,0 0 481 0 0,0 0 357 0 0,0 0 28 0 0,0 0-289 0 0,0 0-432 0 0,0 0-374 0 0,0 0-239 0 0,0 0-141 0 0,0 0-97 0 0,0 0-73 0 0,7 0 617 0 0,13 508 1442 0 0,-23-416-2335 0 0,-21-144 1604 0 0,23 27-1771 0 0,1-1 1 0 0,2 1 0 0 0,0-1-1 0 0,2 1 1 0 0,1 0 0 0 0,1 0-1 0 0,1 1 1 0 0,1-1-1 0 0,1 1 1 0 0,12-21-17 0 0,-16 32 1 0 0,17-34 12 0 0,2 2 1 0 0,2 1 0 0 0,1 0 0 0 0,18-17-14 0 0,6-11-31 0 0,13-14 92 0 0,-63 171 4 0 0,1-72-77 0 0,1-1 0 0 0,1 1 0 0 0,0-1-1 0 0,0 0 1 0 0,1 0 0 0 0,1 0 0 0 0,0 0-1 0 0,1-1 1 0 0,0 0 0 0 0,0-1 0 0 0,1 0 0 0 0,2 2 11 0 0,-6-9 49 0 0,-3-3-4827 0 0,0 0-5118 0 0,-1-3-1212 0 0</inkml:trace>
  <inkml:trace contextRef="#ctx0" brushRef="#br0" timeOffset="424.662">472 675 8538 0 0,'0'0'2402'0'0,"0"0"-411"0"0,0 0-243 0 0,0 0-144 0 0,0 0-191 0 0,0 0-249 0 0,0 0-241 0 0,0 0-218 0 0,0 0-167 0 0,0 0-115 0 0,0 0-74 0 0,0 0-45 0 0,-12 19-39 0 0,-37 63-35 0 0,13-2 423 0 0,34-75-621 0 0,-3 10-21 0 0,0 0 1 0 0,-2 0-1 0 0,0-1 1 0 0,0 0 0 0 0,-2 0-1 0 0,1-1 1 0 0,-2 0-1 0 0,-4 4-11 0 0,13-16-176 0 0,1-1-1 0 0,-1 0 1 0 0,1 1-1 0 0,-1-1 1 0 0,0 0-1 0 0,1 0 1 0 0,-1 0-1 0 0,0 1 0 0 0,1-1 1 0 0,-1 0-1 0 0,0 0 1 0 0,1 0-1 0 0,-1 0 1 0 0,0 0-1 0 0,1 0 1 0 0,-1 0-1 0 0,0 0 1 0 0,1-1-1 0 0,-1 1 1 0 0,0 0-1 0 0,1 0 1 0 0,-1 0-1 0 0,1-1 0 0 0,-1 1 1 0 0,0 0-1 0 0,1-1 1 0 0,-1 1-1 0 0,1 0 1 0 0,-1-1-1 0 0,1 1 1 0 0,-1-1-1 0 0,1 1 1 0 0,0-1-1 0 0,-1 1 1 0 0,1-1-1 0 0,-1 1 0 0 0,1-1 1 0 0,0 0-1 0 0,-1 1 1 0 0,1-1-1 0 0,0 1 1 0 0,0-1-1 0 0,0 0 1 0 0,-1 1-1 0 0,1-1 1 0 0,0 0-1 0 0,0 1 1 0 0,0-1-1 0 0,0 0 0 0 0,0 1 1 0 0,0-1-1 0 0,0 0 1 0 0,0 1-1 0 0,1-1 1 0 0,-1 0-1 0 0,0 1 1 0 0,0-1 176 0 0,-3-24-10510 0 0,3 20 7708 0 0</inkml:trace>
  <inkml:trace contextRef="#ctx0" brushRef="#br0" timeOffset="693.083">284 627 0 0 0,'0'0'1654'0'0,"0"0"579"0"0,0 0 65 0 0,0 0-101 0 0,0 0-123 0 0,0 0-185 0 0,0 0-318 0 0,0 0-372 0 0,0 0-363 0 0,0 0-259 0 0,0 0-132 0 0,0 0-33 0 0,0 0 56 0 0,1 4 52 0 0,3 10-155 0 0,1 0 0 0 0,0 1 0 0 0,0-1 0 0 0,2-1 0 0 0,0 1 1 0 0,0-1-1 0 0,1-1 0 0 0,1 1 0 0 0,0-1 0 0 0,1-1 0 0 0,1 2-365 0 0,4 2 164 0 0,-1 0 1 0 0,0 1-1 0 0,-2 1 0 0 0,0 0 1 0 0,0 1-1 0 0,-2 0 1 0 0,0 2-165 0 0,-7-1 181 0 0,-2-11-3144 0 0,0-17-9004 0 0,-1 6 3176 0 0</inkml:trace>
  <inkml:trace contextRef="#ctx0" brushRef="#br0" timeOffset="1225.885">638 60 3009 0 0,'0'0'4143'0'0,"0"0"-1694"0"0,0 0-628 0 0,0 0-30 0 0,0 0-109 0 0,0 0-222 0 0,0 0-337 0 0,0 0-410 0 0,0 0-276 0 0,0 0-102 0 0,0 0 30 0 0,0 0 99 0 0,0 0 68 0 0,12-6 4 0 0,13-4-96 0 0,1 0-1 0 0,0 2 0 0 0,0 0 0 0 0,1 2 0 0 0,-1 1 1 0 0,28-1-440 0 0,-53 6 13 0 0,0 0 0 0 0,0 0 0 0 0,0 0 0 0 0,0 0 0 0 0,0 0 0 0 0,0 0 0 0 0,0 0 0 0 0,0 0 0 0 0,0 1 0 0 0,0-1 0 0 0,0 1 0 0 0,0-1 0 0 0,0 0 0 0 0,0 1 0 0 0,0-1 0 0 0,0 1 0 0 0,0 0 0 0 0,0-1 0 0 0,0 1 0 0 0,0 0 0 0 0,-1 0 0 0 0,1-1 0 0 0,0 1 0 0 0,-1 0 0 0 0,1 0 0 0 0,0 0 0 0 0,-1 0 0 0 0,1 0 0 0 0,-1 0 0 0 0,1 0 0 0 0,-1 0 0 0 0,0 0 1 0 0,1 0-1 0 0,-1 0 0 0 0,0 0 0 0 0,0 0 0 0 0,0 0 0 0 0,0 1 0 0 0,0-1 0 0 0,0 0 0 0 0,0 0 0 0 0,0 0 0 0 0,0 0 0 0 0,-1 0 0 0 0,1 0 0 0 0,0 0 0 0 0,-1 0-13 0 0,-1 9 71 0 0,0-1 0 0 0,0 1-1 0 0,-2-1 1 0 0,1 0 0 0 0,-1 0 0 0 0,0 0 0 0 0,-1 0 0 0 0,0-1 0 0 0,0 0 0 0 0,-1 0-1 0 0,0 0 1 0 0,0-1 0 0 0,-1 1-71 0 0,-12 17 119 0 0,-13 32 106 0 0,31-56-217 0 0,1 1 0 0 0,-1-1-1 0 0,1 1 1 0 0,-1-1-1 0 0,1 1 1 0 0,0-1-1 0 0,0 1 1 0 0,0 0-1 0 0,0-1 1 0 0,0 1 0 0 0,0-1-1 0 0,0 1 1 0 0,0 0-1 0 0,1-1 1 0 0,-1 1-1 0 0,0-1 1 0 0,1 1-1 0 0,0-1 1 0 0,-1 1 0 0 0,1-1-1 0 0,0 0 1 0 0,0 1-1 0 0,-1-1 1 0 0,1 0-1 0 0,0 1 1 0 0,0-1-1 0 0,1 0 1 0 0,-1 0 0 0 0,0 0-1 0 0,0 0 1 0 0,1 0-1 0 0,-1 0 1 0 0,0 0-1 0 0,1-1 1 0 0,-1 1-1 0 0,1 0 1 0 0,-1-1 0 0 0,1 1-1 0 0,-1-1-7 0 0,9 3 113 0 0,0 0-1 0 0,0 0 1 0 0,0-2-1 0 0,0 1 1 0 0,0-1-1 0 0,0 0 1 0 0,0-1-1 0 0,0-1 1 0 0,1 1-1 0 0,-1-1 1 0 0,0-1-1 0 0,0 0 1 0 0,0-1-1 0 0,5-1-112 0 0,-4-2 133 0 0,-2 1-2098 0 0,0 4-7393 0 0,-8 1-2526 0 0</inkml:trace>
  <inkml:trace contextRef="#ctx0" brushRef="#br0" timeOffset="1593.328">1059 494 11082 0 0,'0'0'1531'0'0,"0"0"-698"0"0,0 0-280 0 0,0 0 148 0 0,0 0 241 0 0,0 0 204 0 0,0 0 49 0 0,0 0-94 0 0,0 0-111 0 0,0 0-140 0 0,0 0-100 0 0,0 0-67 0 0,0 0-54 0 0,23 2-62 0 0,72 6-63 0 0,39-22 1247 0 0,-20-4-1544 0 0,-113 18-358 0 0,-1 0-74 0 0,0 0-87 0 0,0 0-99 0 0,0 0-150 0 0,0 0-217 0 0,0 0-348 0 0,-3 0-5635 0 0,-2 0-4456 0 0</inkml:trace>
  <inkml:trace contextRef="#ctx0" brushRef="#br0" timeOffset="1864.558">1271 229 8794 0 0,'0'0'1426'0'0,"0"0"-494"0"0,0 0-8 0 0,0 0 323 0 0,0 0 264 0 0,0 0 25 0 0,0 0-237 0 0,0 0-269 0 0,0 0-201 0 0,0 0-123 0 0,0 0-76 0 0,0 0-64 0 0,-2 34-54 0 0,-6 105-79 0 0,-17 48 748 0 0,7 5-2298 0 0,18-189 826 0 0,-1 2-2761 0 0,2-2-3552 0 0,0-2-4520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5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9 431 5449 0 0,'0'0'1649'0'0,"0"0"-635"0"0,0 0-93 0 0,0 0 199 0 0,0 0 208 0 0,0 0 52 0 0,0 0-209 0 0,0 0-253 0 0,0 0-217 0 0,0 0-139 0 0,0 0-62 0 0,0 0-53 0 0,-2 29-37 0 0,-5 90-52 0 0,11 31 402 0 0,1 111-780 0 0,26-467 2707 0 0,-8 94-1935 0 0,5 0-1 0 0,40-101-751 0 0,-63 197 22 0 0,2 0 1 0 0,0 0-1 0 0,1 1 0 0 0,0 0 0 0 0,2 0 0 0 0,-1 1 0 0 0,2 0 0 0 0,0 0 1 0 0,0 2-1 0 0,2-1 0 0 0,-1 1 0 0 0,1 1 0 0 0,13-8-22 0 0,-25 18 5 0 0,-1 0 0 0 0,1 1 0 0 0,0-1 0 0 0,-1 1 0 0 0,1-1 0 0 0,0 0 0 0 0,0 1 0 0 0,0-1 0 0 0,0 1 0 0 0,-1 0 0 0 0,1-1 0 0 0,0 1 0 0 0,0 0 0 0 0,0-1 0 0 0,0 1 0 0 0,0 0 0 0 0,0 0 0 0 0,0 0 0 0 0,0 0 0 0 0,0 0 0 0 0,0 0 0 0 0,0 0 0 0 0,0 0 0 0 0,0 0 0 0 0,0 1 0 0 0,-1-1 0 0 0,1 0 0 0 0,0 0 1 0 0,0 1-1 0 0,0-1 0 0 0,0 1 0 0 0,0-1 0 0 0,0 1 0 0 0,-1-1 0 0 0,1 1 0 0 0,0-1 0 0 0,-1 1 0 0 0,1 0 0 0 0,0 0 0 0 0,-1-1 0 0 0,1 1 0 0 0,-1 0 0 0 0,1 0 0 0 0,-1-1 0 0 0,1 1 0 0 0,-1 0 0 0 0,1 0 0 0 0,-1 0 0 0 0,0 0 0 0 0,0 0 0 0 0,1 0 0 0 0,-1 0-5 0 0,3 58 286 0 0,-4-46-261 0 0,-19 160-533 0 0,20-166-255 0 0,1 9-201 0 0,6-9-9170 0 0,-2-4-1215 0 0</inkml:trace>
  <inkml:trace contextRef="#ctx0" brushRef="#br0" timeOffset="493.692">331 747 6441 0 0,'0'0'1037'0'0,"0"0"-352"0"0,0 0 158 0 0,0 0 307 0 0,0 0 128 0 0,0 0 3 0 0,0 0-96 0 0,0 0-158 0 0,0 0-131 0 0,0 0-121 0 0,0 0-125 0 0,0 0-112 0 0,0 0-61 0 0,19-1-36 0 0,58-3-22 0 0,3 14 1551 0 0,-79-9-1909 0 0,0 0 1 0 0,0 1 0 0 0,-1-1 0 0 0,1 0 0 0 0,0 1-1 0 0,-1-1 1 0 0,1 1 0 0 0,-1-1 0 0 0,1 1 0 0 0,-1-1 0 0 0,0 1-1 0 0,0 0 1 0 0,0-1 0 0 0,0 1 0 0 0,0-1 0 0 0,0 1-1 0 0,0-1 1 0 0,0 1 0 0 0,-1 0 0 0 0,1-1 0 0 0,0 1 0 0 0,-1-1-1 0 0,1 1 1 0 0,-1-1 0 0 0,0 0 0 0 0,0 1 0 0 0,1-1 0 0 0,-2 1-62 0 0,-88 98 610 0 0,86-96-609 0 0,1 0-1 0 0,-1-1 0 0 0,1 1 1 0 0,-1 1-1 0 0,1-1 0 0 0,0 0 1 0 0,1 1-1 0 0,-1-1 0 0 0,1 1 1 0 0,0 0-1 0 0,0 0 0 0 0,1 0 1 0 0,-1 0-1 0 0,1 0 0 0 0,0 0 1 0 0,0 1-1 0 0,1-1 0 0 0,0 0 1 0 0,0 0-1 0 0,0 4 0 0 0,3-6 19 0 0,0 0-1 0 0,0 0 1 0 0,0 0 0 0 0,0 0-1 0 0,0-1 1 0 0,1 1 0 0 0,-1-1-1 0 0,1 0 1 0 0,0 0 0 0 0,0 0-1 0 0,0-1 1 0 0,0 1 0 0 0,0-1-1 0 0,0 0 1 0 0,0 0 0 0 0,0 0-1 0 0,0-1 1 0 0,1 1 0 0 0,-1-1 0 0 0,0 0-1 0 0,0 0 1 0 0,1-1 0 0 0,-1 1-1 0 0,1-1-18 0 0,-4 1 4 0 0,48-7 221 0 0,-43 5-792 0 0,16-13-1703 0 0,-18 8-1828 0 0,-2-3-3458 0 0,-2 7-2071 0 0</inkml:trace>
  <inkml:trace contextRef="#ctx0" brushRef="#br0" timeOffset="725.449">224 887 12291 0 0,'0'0'1447'0'0,"0"0"-531"0"0,0 0-24 0 0,0 0 182 0 0,0 0 59 0 0,0 0-66 0 0,0 0-169 0 0,0 0-188 0 0,0 0-186 0 0,0 0-163 0 0,0 0-128 0 0,32 3-108 0 0,100 5-89 0 0,-31-22-558 0 0,-58-1-1359 0 0,-29 8-1315 0 0,-2 0-3481 0 0,-5 3-2754 0 0</inkml:trace>
  <inkml:trace contextRef="#ctx0" brushRef="#br0" timeOffset="1269.95">655 85 120 0 0,'0'0'3425'0'0,"0"0"-1146"0"0,0 0-377 0 0,0 0-1 0 0,0 0 29 0 0,0 0-89 0 0,0 0-246 0 0,0 0-291 0 0,0 0-252 0 0,0 0-189 0 0,0 0-139 0 0,0 0-89 0 0,0 0-92 0 0,1-9-69 0 0,6-29-50 0 0,39 11 901 0 0,68 17-236 0 0,-112 11-1073 0 0,1 0-1 0 0,-1 0 1 0 0,1 1-1 0 0,-1-1 1 0 0,0 1-1 0 0,1 0 1 0 0,-1-1-1 0 0,0 1 1 0 0,0 0-1 0 0,0 1 1 0 0,-1-1-1 0 0,1 0 1 0 0,0 0-1 0 0,-1 1 1 0 0,1-1-1 0 0,-1 1 1 0 0,0-1-1 0 0,0 1 1 0 0,0-1-1 0 0,0 1 1 0 0,-1 0-1 0 0,1 0 1 0 0,-1-1-1 0 0,1 1 1 0 0,-1 0-1 0 0,0 0 1 0 0,0 0-1 0 0,0-1 1 0 0,0 1-1 0 0,-1 0 1 0 0,1 0-1 0 0,-1-1 1 0 0,0 1-1 0 0,0 0 1 0 0,0-1-1 0 0,0 1 1 0 0,0 0-1 0 0,0-1 1 0 0,-1 0-1 0 0,1 1 1 0 0,-1-1-1 0 0,0 0 0 0 0,1 0 1 0 0,-1 0-1 0 0,0 0 1 0 0,0 0-1 0 0,-1 0-15 0 0,-28 34 122 0 0,19-24-94 0 0,0 1-1 0 0,1 0 1 0 0,1 0 0 0 0,0 1 0 0 0,1 1 0 0 0,0 0 0 0 0,1 0 0 0 0,1 0 0 0 0,-1 3-28 0 0,8-15 18 0 0,0 1 1 0 0,0-1 0 0 0,0 0 0 0 0,0 0-1 0 0,0 0 1 0 0,1 1 0 0 0,-1-1 0 0 0,1 0-1 0 0,0 0 1 0 0,0 0 0 0 0,0 0 0 0 0,1 0-1 0 0,-1 0 1 0 0,1 0 0 0 0,-1-1 0 0 0,1 1-1 0 0,0 0 1 0 0,0-1 0 0 0,0 0 0 0 0,0 1-1 0 0,1-1 1 0 0,-1 0 0 0 0,0 0 0 0 0,1 0 0 0 0,0 0-1 0 0,-1-1 1 0 0,1 1 0 0 0,0-1 0 0 0,0 1-1 0 0,0-1 1 0 0,0 0 0 0 0,0 0 0 0 0,0 0-1 0 0,0-1 1 0 0,1 1 0 0 0,-1-1 0 0 0,0 0-1 0 0,0 0 1 0 0,0 0 0 0 0,0 0 0 0 0,1 0-1 0 0,-1-1 1 0 0,0 1 0 0 0,0-1 0 0 0,0 0-1 0 0,2-1-18 0 0,18 0 65 0 0,0-2 0 0 0,0 0 0 0 0,0-1 0 0 0,-1-2 0 0 0,0 0 0 0 0,0-2 0 0 0,0 0 0 0 0,-1-1 0 0 0,1-2-65 0 0,4 2-691 0 0,-5 1-4220 0 0,-12 5-6859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17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327 457 0 0 0,'0'0'1824'0'0,"0"0"-285"0"0,0 0-148 0 0,0 0 142 0 0,0 0 194 0 0,0 0 74 0 0,0 0-79 0 0,0 0-262 0 0,0 0-302 0 0,0 0-243 0 0,0 0-170 0 0,3-21-83 0 0,15-69-41 0 0,25 9 1049 0 0,-25 55-1261 0 0,0 0-1 0 0,2 1 1 0 0,1 0-1 0 0,1 2 1 0 0,1 1 0 0 0,1 0-1 0 0,1 2 1 0 0,22-13-409 0 0,11 17 169 0 0,-55 18-139 0 0,0 1-1 0 0,0 0 1 0 0,0 0 0 0 0,-1 1-1 0 0,1-1 1 0 0,-1 0 0 0 0,0 1-1 0 0,0 0 1 0 0,0-1-1 0 0,0 1 1 0 0,0 0 0 0 0,-1 0-1 0 0,0 0 1 0 0,0 0 0 0 0,0 0-1 0 0,0 0 1 0 0,-1 1 0 0 0,1 1-30 0 0,4 193 593 0 0,-12-118-505 0 0,-4 0-1 0 0,-4-1 1 0 0,-3 0-1 0 0,-4-1 1 0 0,-19 43-88 0 0,38-112 6 0 0,-80 206 75 0 0,133-298 81 0 0,166-274 65 0 0,-10 52-175 0 0,-174 259-76 0 0,-28 86-19 0 0,-2 80 163 0 0,-6 1 0 0 0,-8 39-120 0 0,10-47-97 0 0,2-114 65 0 0,29-24 22 0 0,150-225 126 0 0,52-53-98 0 0,-115 197-32 0 0,-114 120 113 0 0,-53 117 202 0 0,32-80-177 0 0,2 1-1 0 0,2 0 0 0 0,2 1 1 0 0,3 0-1 0 0,3 1 0 0 0,1 0 1 0 0,3 1-1 0 0,3 11-123 0 0,0-62-24 0 0,0 0 1 0 0,0 0-1 0 0,1-1 0 0 0,0 1 1 0 0,0 0-1 0 0,0 0 0 0 0,0-1 1 0 0,1 1-1 0 0,-1 0 0 0 0,1-1 1 0 0,1 1-1 0 0,-1-1 0 0 0,0 0 1 0 0,1 0-1 0 0,0 0 0 0 0,0 0 0 0 0,1 1 24 0 0,9-11-6818 0 0,-9 2 351 0 0,-2 3-4949 0 0</inkml:trace>
  <inkml:trace contextRef="#ctx0" brushRef="#br0" timeOffset="447.188">2048 550 5193 0 0,'0'0'3834'0'0,"0"0"-2321"0"0,0 0-613 0 0,0 0 247 0 0,0 0 300 0 0,0 0 116 0 0,0 0-152 0 0,0 0-279 0 0,0 0-245 0 0,0 0-194 0 0,0 0-127 0 0,0 0-92 0 0,0 0-60 0 0,-23-7-17 0 0,-74-15-41 0 0,95 21-337 0 0,1 0 1 0 0,-1 1-1 0 0,0-1 0 0 0,0 1 0 0 0,0 0 0 0 0,0-1 0 0 0,0 1 0 0 0,0 0 1 0 0,0 0-1 0 0,0 0 0 0 0,0 1 0 0 0,0-1 0 0 0,0 0 0 0 0,0 1 0 0 0,0-1 0 0 0,0 1 1 0 0,0 0-1 0 0,0-1 0 0 0,1 1 0 0 0,-1 0 0 0 0,0 0 0 0 0,0 1 0 0 0,1-1 0 0 0,-1 0 1 0 0,0 1-20 0 0,-4 3 95 0 0,-5 4-57 0 0,0-1-1 0 0,1 1 1 0 0,1 1 0 0 0,-1-1 0 0 0,1 2 0 0 0,1-1-1 0 0,0 1 1 0 0,1 1 0 0 0,0-1 0 0 0,0 1-1 0 0,1 1 1 0 0,1-1 0 0 0,0 1 0 0 0,1 0 0 0 0,0 0-1 0 0,1 0 1 0 0,1 0 0 0 0,0 1 0 0 0,0-1 0 0 0,1 1-1 0 0,1-1 1 0 0,1 1 0 0 0,0-1 0 0 0,1 8-38 0 0,-1-18 9 0 0,0 0-1 0 0,-1 1 1 0 0,1-1 0 0 0,1 0 0 0 0,-1 0 0 0 0,0 0 0 0 0,1-1 0 0 0,-1 1 0 0 0,1 0 0 0 0,0 0-1 0 0,0-1 1 0 0,0 1 0 0 0,0-1 0 0 0,0 0 0 0 0,1 1 0 0 0,-1-1 0 0 0,1 0 0 0 0,-1-1-1 0 0,1 1 1 0 0,0 0 0 0 0,0-1 0 0 0,0 1 0 0 0,0-1 0 0 0,0 0 0 0 0,0 0 0 0 0,0 0 0 0 0,0-1-1 0 0,0 1 1 0 0,0-1 0 0 0,1 1 0 0 0,-1-1 0 0 0,3 0-9 0 0,2-1 68 0 0,-1 1 0 0 0,0-1 1 0 0,1 0-1 0 0,-1-1 0 0 0,0 0 0 0 0,0 0 0 0 0,0-1 1 0 0,0 1-1 0 0,0-1 0 0 0,-1-1 0 0 0,1 1 0 0 0,-1-1 1 0 0,5-4-69 0 0,14-16 161 0 0,-2-1 1 0 0,-1-1-1 0 0,0 0 1 0 0,-2-2-1 0 0,-2 0 1 0 0,15-28-162 0 0,-1 2 143 0 0,1 0 41 0 0,-35 125-419 0 0,0-51-634 0 0,1 61-154 0 0,11-59-4048 0 0,11-10-5160 0 0,-17-11 1785 0 0</inkml:trace>
  <inkml:trace contextRef="#ctx0" brushRef="#br0" timeOffset="1028.63">2563 557 1360 0 0,'0'0'3052'0'0,"0"0"-465"0"0,0 0-85 0 0,0 0 1 0 0,0 0-244 0 0,0 0-419 0 0,0 0-545 0 0,0 0-445 0 0,0 0-251 0 0,0 0-169 0 0,0 0-95 0 0,0 0-57 0 0,-17 12-56 0 0,-57 38-31 0 0,64-43-142 0 0,1 0 0 0 0,-1 1-1 0 0,1 0 1 0 0,1 1 0 0 0,0 0 0 0 0,0 0-1 0 0,1 0 1 0 0,0 1 0 0 0,-1 3-49 0 0,-4 5 53 0 0,7-10-42 0 0,0 0 0 0 0,0 0 0 0 0,1 0 0 0 0,0 1-1 0 0,0-1 1 0 0,1 1 0 0 0,0 0 0 0 0,1 0 0 0 0,0 0 0 0 0,0 0 0 0 0,1 1 0 0 0,1-1-1 0 0,-1 2-10 0 0,3-8 23 0 0,-1 1 0 0 0,1-1 0 0 0,0 0 0 0 0,0 0 0 0 0,1 0 0 0 0,-1 0 0 0 0,1-1 0 0 0,-1 1 0 0 0,1-1 0 0 0,0 1 0 0 0,0-1 0 0 0,0 0-1 0 0,0 0 1 0 0,0-1 0 0 0,0 1 0 0 0,1 0 0 0 0,-1-1 0 0 0,1 0 0 0 0,-1 0 0 0 0,1 0 0 0 0,-1 0 0 0 0,1 0 0 0 0,-1-1 0 0 0,1 0 0 0 0,0 0-1 0 0,-1 0 1 0 0,1 0 0 0 0,0 0 0 0 0,-1-1 0 0 0,1 1 0 0 0,-1-1 0 0 0,3-1-23 0 0,6-2 167 0 0,-1 1 0 0 0,0-2 1 0 0,0 0-1 0 0,-1 0 0 0 0,1-1 1 0 0,-1-1-1 0 0,-1 1 0 0 0,1-1 0 0 0,-1-1 1 0 0,0 0-1 0 0,-1 0 0 0 0,7-8-167 0 0,176-196 1112 0 0,-133 170-916 0 0,-44 95 96 0 0,-11 560 168 0 0,-2-576-460 0 0,-7 262-43 0 0,4-277 44 0 0,-1 0 1 0 0,-1 0 0 0 0,0-1 0 0 0,-2 1 0 0 0,-1-1 0 0 0,-1-1 0 0 0,0 1 0 0 0,-1-1 0 0 0,-11 16-2 0 0,19-35-2 0 0,0 0 0 0 0,1 0 0 0 0,-1 0 1 0 0,0 1-1 0 0,0-1 0 0 0,0 0 0 0 0,1 0 0 0 0,-1 0 0 0 0,0-1 1 0 0,-1 1-1 0 0,1 0 0 0 0,0 0 0 0 0,0 0 0 0 0,0-1 0 0 0,0 1 1 0 0,-1-1-1 0 0,1 1 0 0 0,0-1 0 0 0,0 1 0 0 0,-1-1 1 0 0,1 0-1 0 0,0 1 0 0 0,-1-1 0 0 0,1 0 0 0 0,-1 0 0 0 0,1 0 1 0 0,0 0-1 0 0,-1 0 0 0 0,1-1 0 0 0,0 1 0 0 0,-1 0 1 0 0,1 0-1 0 0,0-1 0 0 0,-1 1 0 0 0,1-1 0 0 0,0 0 0 0 0,0 1 1 0 0,0-1-1 0 0,-1 0 0 0 0,1 1 0 0 0,0-1 0 0 0,0 0 0 0 0,0 0 1 0 0,0 0-1 0 0,0 0 0 0 0,0 0 0 0 0,1 0 0 0 0,-1 0 1 0 0,0-1-1 0 0,1 1 0 0 0,-1 0 0 0 0,0 0 0 0 0,1-1 2 0 0,-29-69-73 0 0,24 29 87 0 0,1 1-1 0 0,3-1 1 0 0,1 0-1 0 0,2 0 1 0 0,2 0-1 0 0,2 1 0 0 0,2-1 1 0 0,1 1-1 0 0,3 1 1 0 0,1 0-1 0 0,1 1 1 0 0,3 0-1 0 0,1 1 1 0 0,15-22-15 0 0,-27 47-4 0 0,0 0 0 0 0,1 0 0 0 0,1 1 0 0 0,0 0 0 0 0,0 0 0 0 0,1 1 0 0 0,1 0 0 0 0,-1 1 0 0 0,2 0 0 0 0,0 0 0 0 0,0 1-1 0 0,1 1 1 0 0,0 0 0 0 0,0 0 0 0 0,0 1 0 0 0,10-3 5 0 0,-3 15-964 0 0,-14 7-4447 0 0,-4-8-5644 0 0</inkml:trace>
  <inkml:trace contextRef="#ctx0" brushRef="#br0" timeOffset="2556.492">3263 516 1384 0 0,'0'0'2319'0'0,"0"0"-389"0"0,0 0-80 0 0,0 0 80 0 0,0 0 30 0 0,0 0-174 0 0,0 0-374 0 0,0 0-394 0 0,0 0-248 0 0,0 0-121 0 0,0 0-41 0 0,0 0-27 0 0,0 0-38 0 0,1 7-51 0 0,0 3-322 0 0,0-1 0 0 0,-1 1 0 0 0,0-1 0 0 0,-1 1 0 0 0,1-1 0 0 0,-2 1 0 0 0,0-1 0 0 0,0 0 0 0 0,-1 1 0 0 0,-1 4-170 0 0,-14 33 373 0 0,-3 12-196 0 0,-2 0 0 0 0,-3-1 0 0 0,-3-1 0 0 0,-14 19-177 0 0,32-63-23 0 0,12-20-33 0 0,14-26 107 0 0,-14 30-6 0 0,130-266 681 0 0,-33 49-202 0 0,-97 220-514 0 0,0 0-8 0 0,-1 0-12 0 0,18 41 230 0 0,17 139 420 0 0,-16 7-465 0 0,-19-185-174 0 0,0 0 0 0 0,0 1 0 0 0,0-1 0 0 0,1 0 0 0 0,-1 0 0 0 0,1 0 0 0 0,-1 0 0 0 0,1 0 0 0 0,0 0 0 0 0,0 0 0 0 0,-1 0 0 0 0,1 0 0 0 0,1 0 0 0 0,-1 0 0 0 0,0-1 0 0 0,0 1 0 0 0,1 0 0 0 0,-1-1 0 0 0,1 1 0 0 0,-1-1 0 0 0,1 1 0 0 0,0-1 0 0 0,0 0 0 0 0,0 0 0 0 0,-1 0-1 0 0,1 0 1 0 0,0 0 0 0 0,0 0 0 0 0,0 0 0 0 0,0-1 0 0 0,0 1 0 0 0,1-1 0 0 0,-1 0 0 0 0,0 1 0 0 0,0-1 0 0 0,0 0 0 0 0,2 0-1 0 0,1-2 55 0 0,0 0 0 0 0,-1-1-1 0 0,1 1 1 0 0,-1-1 0 0 0,0 0 0 0 0,0 0-1 0 0,0-1 1 0 0,0 1 0 0 0,-1-1 0 0 0,1 0-1 0 0,-1 1 1 0 0,0-2 0 0 0,0 1 0 0 0,0 0-1 0 0,-1-1 1 0 0,1 1 0 0 0,-1-1-1 0 0,0 1 1 0 0,0-1 0 0 0,-1 0 0 0 0,0 0-1 0 0,1-2-54 0 0,2-4 83 0 0,10-31 207 0 0,-1-1 1 0 0,-2 0-1 0 0,-3-1 1 0 0,2-27-291 0 0,-3 27 56 0 0,2-99-636 0 0,-14 170-5437 0 0,1-12-1600 0 0,2-6-4163 0 0</inkml:trace>
  <inkml:trace contextRef="#ctx0" brushRef="#br0" timeOffset="2851.915">3880 579 12091 0 0,'0'0'1812'0'0,"0"0"-653"0"0,0 0-238 0 0,0 0 146 0 0,0 0 164 0 0,0 0 12 0 0,0 0-215 0 0,0 0-315 0 0,0 0-223 0 0,0 0-118 0 0,0 0-81 0 0,0 0-68 0 0,0 0-62 0 0,2 31-29 0 0,6 98-36 0 0,-8-45 27 0 0,-17-24-414 0 0,3-41-2729 0 0,11-18-344 0 0,-1 0-3176 0 0,0 2-3398 0 0</inkml:trace>
  <inkml:trace contextRef="#ctx0" brushRef="#br0" timeOffset="3014.256">3885 259 11723 0 0,'0'0'2032'0'0,"0"0"-488"0"0,0 0-239 0 0,0 0-129 0 0,0 0-176 0 0,0 0-264 0 0,0 0-320 0 0,0 0-280 0 0,0 0-280 0 0,0 0-208 0 0,0 0-272 0 0,0 0-424 0 0,0 0-977 0 0,0 0-3784 0 0,-50-33-4257 0 0</inkml:trace>
  <inkml:trace contextRef="#ctx0" brushRef="#br0" timeOffset="3288.371">4369 1 15699 0 0,'0'0'1217'0'0,"0"0"-420"0"0,0 0-70 0 0,0 0 213 0 0,0 0 211 0 0,0 0 29 0 0,0 0-195 0 0,0 0-287 0 0,0 0-207 0 0,0 0-116 0 0,-5 36-98 0 0,-15 116-77 0 0,7 86 158 0 0,14-167-314 0 0,12 134-166 0 0,-6-86-2637 0 0,-25-102-4934 0 0,11-15 2655 0 0,3 1-2201 0 0</inkml:trace>
  <inkml:trace contextRef="#ctx0" brushRef="#br0" timeOffset="3533.799">4077 487 9450 0 0,'0'0'2743'0'0,"0"0"-538"0"0,0 0-502 0 0,0 0-308 0 0,0 0-227 0 0,0 0-217 0 0,0 0-215 0 0,0 0-167 0 0,0 0-90 0 0,0 0-76 0 0,0 0-63 0 0,0 0-51 0 0,0 0-67 0 0,25-1-51 0 0,82-2-37 0 0,-34 18 42 0 0,101 18-731 0 0,-143-31-113 0 0,16-1-2194 0 0,-19-5-6857 0 0,-16-2 389 0 0</inkml:trace>
  <inkml:trace contextRef="#ctx0" brushRef="#br0" timeOffset="3784.9">4675 494 6513 0 0,'0'0'2940'0'0,"0"0"-1820"0"0,0 0-424 0 0,0 0 234 0 0,0 0 206 0 0,0 0 64 0 0,0 0-106 0 0,4 33-189 0 0,16 104-94 0 0,4-74 435 0 0,-17-56-950 0 0,-1-2-120 0 0,-1 1 0 0 0,1-1 0 0 0,0 0 0 0 0,0-1 0 0 0,0 1 0 0 0,1-1 0 0 0,-1 0 1 0 0,1-1-1 0 0,0 0 0 0 0,0 0 0 0 0,0 0 0 0 0,1-1 0 0 0,-1 0 0 0 0,0 0 0 0 0,1-1 0 0 0,0 0 0 0 0,-1 0 1 0 0,1-1-1 0 0,0 0 0 0 0,-1 0 0 0 0,1-1-176 0 0,0-2 93 0 0,-1-1-1 0 0,1 0 1 0 0,-1-1 0 0 0,0 1-1 0 0,-1-1 1 0 0,1 0 0 0 0,-1-1 0 0 0,0 0-1 0 0,0 0 1 0 0,-1 0 0 0 0,0 0-1 0 0,0-1 1 0 0,0 0 0 0 0,-1 0 0 0 0,0-1-1 0 0,0 1 1 0 0,-1-1 0 0 0,0 1-1 0 0,0-1 1 0 0,-1 0 0 0 0,0 0 0 0 0,-1-1-1 0 0,1 1 1 0 0,-1 0 0 0 0,-1-8-93 0 0,7-79-1032 0 0,-7 54-7326 0 0,0 33-3074 0 0</inkml:trace>
  <inkml:trace contextRef="#ctx0" brushRef="#br0" timeOffset="4284.818">5303 494 13939 0 0,'0'0'1492'0'0,"0"0"-534"0"0,0 0-2 0 0,0 0 186 0 0,0 0 45 0 0,0 0-197 0 0,0 0-363 0 0,0 0-324 0 0,0 0-171 0 0,0 0-57 0 0,0 0-26 0 0,0 0-21 0 0,-14 27-35 0 0,-40 82-27 0 0,14-16-136 0 0,39-89 163 0 0,0 0 0 0 0,-1 0 0 0 0,2 0 0 0 0,-1 0 0 0 0,0 0 0 0 0,1 0 0 0 0,0 1 0 0 0,0-1 0 0 0,0 0 0 0 0,0 0 0 0 0,1 1-1 0 0,0-1 1 0 0,-1 0 0 0 0,2 0 0 0 0,-1 0 0 0 0,0 0 0 0 0,1 0 0 0 0,0 0 0 0 0,0 0 0 0 0,0-1 0 0 0,0 1 0 0 0,0-1 0 0 0,1 1 0 0 0,0-1 0 0 0,0 0 0 0 0,0 0-1 0 0,0 0 1 0 0,0 0 0 0 0,0-1 0 0 0,1 1 0 0 0,-1-1 0 0 0,1 0 0 0 0,0 0 0 0 0,0 0 0 0 0,0-1 0 0 0,0 1 0 0 0,0-1 0 0 0,0 0 0 0 0,0 0 0 0 0,4 0 7 0 0,2 0 94 0 0,0-2 1 0 0,0 0 0 0 0,-1 0 0 0 0,1-1 0 0 0,-1 0 0 0 0,1 0 0 0 0,-1-1 0 0 0,0 0 0 0 0,0-1 0 0 0,0 0 0 0 0,0-1-1 0 0,-1 0 1 0 0,1 0 0 0 0,-1 0 0 0 0,-1-1 0 0 0,1-1 0 0 0,-1 1 0 0 0,5-7-95 0 0,8-8 466 0 0,-1-2-1 0 0,-1 0 1 0 0,-1-1 0 0 0,-2-1-1 0 0,0 0 1 0 0,2-8-466 0 0,-10 20 112 0 0,9-17-28 0 0,-2 0 0 0 0,-1-1 0 0 0,-1-1 0 0 0,-1 0-1 0 0,-2-1 1 0 0,-2 0 0 0 0,0 0 0 0 0,-3 0 0 0 0,0-1 0 0 0,-3 0 0 0 0,0 0 0 0 0,-4-20-84 0 0,3 48-5 0 0,-1 1 0 0 0,0-1 0 0 0,0 1 0 0 0,0-1-1 0 0,-1 1 1 0 0,1-1 0 0 0,-1 1 0 0 0,-1 0 0 0 0,1 0 0 0 0,-1 0 0 0 0,0 0 0 0 0,0 0 0 0 0,0 1 0 0 0,-1-1 0 0 0,1 1 0 0 0,-1 0 0 0 0,0 0 0 0 0,-1 0 0 0 0,1 0 0 0 0,-1 1 0 0 0,1 0-1 0 0,-1 0 1 0 0,0 0 0 0 0,0 1 0 0 0,0-1 0 0 0,-1 1 0 0 0,1 0 0 0 0,0 1 0 0 0,-4-1 5 0 0,3 1-15 0 0,-1 1 0 0 0,1-1 0 0 0,-1 1 0 0 0,1 1 0 0 0,-1-1-1 0 0,1 1 1 0 0,-1 0 0 0 0,1 1 0 0 0,-1 0 0 0 0,1 0 0 0 0,0 0 0 0 0,0 1 0 0 0,0-1 0 0 0,0 2 0 0 0,1-1 0 0 0,-1 0-1 0 0,1 1 1 0 0,-1 0 0 0 0,1 1 0 0 0,1-1 0 0 0,-1 1 0 0 0,1 0 0 0 0,0 0 0 0 0,0 0 0 0 0,0 1 15 0 0,-8 11-15 0 0,1 0 1 0 0,1 1 0 0 0,1 0 0 0 0,1 0 0 0 0,0 1-1 0 0,2 0 1 0 0,0 1 0 0 0,1-1 0 0 0,1 1-1 0 0,0 0 1 0 0,2 1 0 0 0,0-1 0 0 0,2 0-1 0 0,0 0 1 0 0,2 8 14 0 0,2-10 3 0 0,1 1-1 0 0,1-1 1 0 0,0-1 0 0 0,1 1-1 0 0,1-1 1 0 0,1 0 0 0 0,1-1-1 0 0,0 0 1 0 0,1-1-1 0 0,0 0 1 0 0,1 0 0 0 0,1-2-1 0 0,0 1 1 0 0,1-2-1 0 0,1 1 1 0 0,0-2 0 0 0,0 0-1 0 0,1-1 1 0 0,1-1-1 0 0,-1 0 1 0 0,5 0-3 0 0,3 3-2 0 0,0-2-1 0 0,0 0 1 0 0,1-2 0 0 0,0 0 0 0 0,1-2-1 0 0,0-1 1 0 0,0-1 0 0 0,0-1 0 0 0,0-2-1 0 0,3 0 3 0 0,-26-1-78 0 0,0 0 0 0 0,0 0 0 0 0,0-1-1 0 0,0 1 1 0 0,-1-1 0 0 0,1 1 0 0 0,0-1-1 0 0,0 0 1 0 0,0 0 0 0 0,-1 0 0 0 0,1 0-1 0 0,-1-1 1 0 0,1 1 0 0 0,-1-1 0 0 0,1 1-1 0 0,-1-1 1 0 0,0 0 0 0 0,0 0 0 0 0,0 0-1 0 0,0 0 1 0 0,0 0 0 0 0,0-1 0 0 0,-1 1-1 0 0,1-1 1 0 0,0-1 78 0 0,10-29-9110 0 0,-8 22-2763 0 0</inkml:trace>
  <inkml:trace contextRef="#ctx0" brushRef="#br0" timeOffset="4734.043">6059 660 0 0 0,'0'0'440'0'0,"0"0"1507"0"0,0 0 399 0 0,0 0 32 0 0,0 0-84 0 0,0 0-126 0 0,0 0-154 0 0,0 0-247 0 0,0 0-213 0 0,0 0-178 0 0,0 0-106 0 0,0 0-81 0 0,35-6-117 0 0,106-21-129 0 0,-85 4 241 0 0,-48 16-837 0 0,-1 1-184 0 0,0-1-1 0 0,-1 1 1 0 0,1-1-1 0 0,-1-1 1 0 0,0 1 0 0 0,-1-1-1 0 0,0 0 1 0 0,0 0-1 0 0,-1 0 1 0 0,0-1-1 0 0,0 1 1 0 0,-1-1 0 0 0,0 0-1 0 0,-1 0 1 0 0,0-1-1 0 0,0 1 1 0 0,-1 0-1 0 0,0-1 1 0 0,-1 1 0 0 0,0-6-163 0 0,-2 10 3 0 0,0 1 1 0 0,0 0-1 0 0,-1 0 1 0 0,1 1 0 0 0,-1-1-1 0 0,0 0 1 0 0,-1 1 0 0 0,1 0-1 0 0,0 0 1 0 0,-1 0 0 0 0,0 0-1 0 0,1 0 1 0 0,-1 1 0 0 0,0-1-1 0 0,0 1 1 0 0,-1 0 0 0 0,1 1-1 0 0,0-1 1 0 0,-1 1 0 0 0,1 0-1 0 0,-1 0 1 0 0,1 0-1 0 0,-1 0 1 0 0,0 1 0 0 0,1 0-1 0 0,-1 0 1 0 0,0 0 0 0 0,1 0-1 0 0,-1 1 1 0 0,1 0 0 0 0,-1 0-1 0 0,1 0 1 0 0,-1 1 0 0 0,-1 0-4 0 0,-12 6-53 0 0,1 1 0 0 0,1 0 0 0 0,0 2 0 0 0,0 0 1 0 0,1 0-1 0 0,0 2 0 0 0,1 0 0 0 0,0 0 0 0 0,1 1 0 0 0,1 1 1 0 0,0 0-1 0 0,1 1 0 0 0,1 0 0 0 0,0 1 0 0 0,-7 16 53 0 0,13-26-10 0 0,0 0-1 0 0,0 0 1 0 0,0 1-1 0 0,1 0 1 0 0,0 0-1 0 0,0-1 1 0 0,1 2-1 0 0,0-1 1 0 0,0 0-1 0 0,1 0 1 0 0,0 0-1 0 0,1 1 1 0 0,0-1-1 0 0,0 1 1 0 0,1-1-1 0 0,0 0 0 0 0,0 0 1 0 0,1 1-1 0 0,0-1 1 0 0,0 0-1 0 0,1 0 1 0 0,0-1-1 0 0,0 1 1 0 0,1-1-1 0 0,0 1 1 0 0,1-1-1 0 0,-1 0 1 0 0,2 1 10 0 0,15 7 26 0 0,1 0-1 0 0,0-2 1 0 0,1 0 0 0 0,0-1 0 0 0,1-2 0 0 0,0 0 0 0 0,1-2-1 0 0,0 0 1 0 0,0-2 0 0 0,0-1 0 0 0,1-1 0 0 0,0-1 0 0 0,0-1-1 0 0,0-1 1 0 0,0-2 0 0 0,18-2-26 0 0,118-8-690 0 0,-96-7-7143 0 0,-50 10-4538 0 0</inkml:trace>
  <inkml:trace contextRef="#ctx0" brushRef="#br0" timeOffset="6179.949">1 1441 5553 0 0,'0'0'954'0'0,"0"0"-391"0"0,0 0-131 0 0,0 0 50 0 0,0 0 77 0 0,0 0 44 0 0,0 0 42 0 0,0 0 45 0 0,0 0 81 0 0,31-5 97 0 0,97-12 68 0 0,10 17 2379 0 0,48 2-757 0 0,0-8-1 0 0,36-12-2557 0 0,23-1 1214 0 0,471 4 207 0 0,-354 48-975 0 0,-179-11-196 0 0,785 48 249 0 0,14-59-216 0 0,-510-44-139 0 0,215-29-95 0 0,-323 32-53 0 0,237 18 250 0 0,-423 13-144 0 0,1 3-2425 0 0,-181-7-354 0 0,2 2-5858 0 0,0 1-2794 0 0</inkml:trace>
  <inkml:trace contextRef="#ctx0" brushRef="#br0" timeOffset="6615.683">7267 387 4521 0 0,'0'0'2913'0'0,"0"0"-1422"0"0,0 0-515 0 0,0 0 37 0 0,0 0 193 0 0,0 0 130 0 0,0 0 11 0 0,0 0-168 0 0,0 0-231 0 0,0 0-144 0 0,0 0-158 0 0,0 0-145 0 0,0 0-109 0 0,-16 19-69 0 0,-77 87 359 0 0,89-98 52 0 0,24-26 173 0 0,-15 13-840 0 0,28-41 1131 0 0,-33 45-953 0 0,-23 5 104 0 0,20-3-544 0 0,-18 13 294 0 0,16 3-5181 0 0,5-16-212 0 0,2-1-5796 0 0</inkml:trace>
  <inkml:trace contextRef="#ctx0" brushRef="#br0" timeOffset="7119.653">7145 951 3545 0 0,'0'0'1843'0'0,"0"0"-744"0"0,0 0-62 0 0,0 0 374 0 0,0 0 347 0 0,0 0 137 0 0,0 0-157 0 0,0 0-331 0 0,0 0-318 0 0,0 0-234 0 0,0 0-176 0 0,0 0-104 0 0,0 0-66 0 0,5-4-63 0 0,15-14-46 0 0,-15 14-42 0 0,-5 4-42 0 0,0 0-21 0 0,0 0-3 0 0,-11 25 695 0 0,-24 30-343 0 0,35-54-638 0 0,0-1-20 0 0,0 0 17 0 0,0 0 8 0 0,0 0 13 0 0,13-8 370 0 0,67-69 188 0 0,-116 99 1041 0 0,34-21-2093 0 0,-1 0 575 0 0,3-3-3647 0 0,2-1-3672 0 0,1-1-4807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1:56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3 150 0 0 0,'0'0'1008'0'0,"0"0"719"0"0,0 0 355 0 0,0 0 38 0 0,0 0-74 0 0,0 0-227 0 0,0 0-261 0 0,0 0-194 0 0,0 0-205 0 0,-1-2-149 0 0,-1 8 6623 0 0,6 75-7398 0 0,6 23 127 0 0,-5 0 0 0 0,-6 55-362 0 0,-9-18 164 0 0,9-113 181 0 0,0-43 853 0 0,3-23-1166 0 0,1 0-1 0 0,3 1 1 0 0,0 0-1 0 0,3-1 0 0 0,1 2 1 0 0,1 0-1 0 0,4-5-31 0 0,20-63 53 0 0,45-93-43 0 0,12 72 85 0 0,-90 122-97 0 0,0 1 0 0 0,1 0 0 0 0,-1-1 1 0 0,1 1-1 0 0,0 0 0 0 0,0 0 0 0 0,-1 0 1 0 0,1 1-1 0 0,1-1 0 0 0,-1 1 0 0 0,0-1 1 0 0,0 1-1 0 0,0 0 0 0 0,1 1 0 0 0,-1-1 1 0 0,0 0-1 0 0,1 1 0 0 0,-1 0 0 0 0,1 0 0 0 0,-1 0 1 0 0,1 0-1 0 0,-1 0 0 0 0,0 1 0 0 0,1-1 1 0 0,0 1 1 0 0,29 47 221 0 0,-16 65 551 0 0,-17-106-718 0 0,-3 10 105 0 0,1-15-2878 0 0,1-13-5961 0 0,1 8-3052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1:5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0,'0'0'477'0'0,"0"0"604"0"0,0 0 320 0 0,0 0 169 0 0,0 0 38 0 0,0 0-121 0 0,0 0-197 0 0,0 0-230 0 0,0 0-212 0 0,0 0-164 0 0,0 0-102 0 0,12 12 2743 0 0,119 16 1053 0 0,70-16-2352 0 0,-26-30-661 0 0,-155 17-1015 0 0,-20 1-4396 0 0,-3 0-4415 0 0,3 0-844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1:59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0 0 0,'0'0'628'0'0,"0"0"99"0"0,0 0 146 0 0,0 0 282 0 0,0 0 282 0 0,0 0 67 0 0,0 0-164 0 0,0 0-319 0 0,0 0-340 0 0,0 0-221 0 0,0 0-90 0 0,0 0 44 0 0,-6 3 594 0 0,5-3 4939 0 0,50 11-3081 0 0,315-7 263 0 0,-343 0-3045 0 0,29-4-832 0 0,-47-1-1098 0 0,6-1 4657 0 0,-6 1-7094 0 0,-3 1-2004 0 0,-1 0-3806 0 0,-1 0 6895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00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0,'0'0'592'0'0,"0"0"346"0"0,0 0 53 0 0,0 0-43 0 0,0 0-31 0 0,0 0-31 0 0,0 0-19 0 0,0 0-42 0 0,0 0-63 0 0,7 12 2812 0 0,62 12 2820 0 0,51-21-4492 0 0,-71-5-1339 0 0,129-4 252 0 0,-103-9-262 0 0,-36 7-323 0 0,-24 5 471 0 0,-13 2-3359 0 0,-3 1-4345 0 0,0 0-3634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01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33 122 0 0 0,'0'0'1134'0'0,"0"0"138"0"0,0 0 1 0 0,0 0 44 0 0,0 0 159 0 0,0 0 216 0 0,0 0 34 0 0,0 0-132 0 0,0 0-233 0 0,0 0-292 0 0,0 0-248 0 0,0 0-165 0 0,0 0-80 0 0,-4 0-31 0 0,-19-3 457 0 0,23 3-568 0 0,0 0-54 0 0,0 0-59 0 0,0 0-27 0 0,0 0-28 0 0,0 0-18 0 0,-1 403 4379 0 0,0 5-4196 0 0,3-278-290 0 0,-6-104-129 0 0,4-25-25 0 0,-1-19-6245 0 0,0 10 761 0 0,1 1-5259 0 0</inkml:trace>
  <inkml:trace contextRef="#ctx0" brushRef="#br0" timeOffset="799.237">302 406 7306 0 0,'0'0'1429'0'0,"0"0"-375"0"0,0 0-235 0 0,0 0 121 0 0,0 0 253 0 0,0 0 138 0 0,0 0-102 0 0,0 0-301 0 0,0 0-344 0 0,0 0-227 0 0,0 0-69 0 0,0 0 32 0 0,0 0 70 0 0,0 6 25 0 0,-16 476 2560 0 0,12-392-1529 0 0,13-220-1236 0 0,46-93-24 0 0,33 6-29 0 0,-82 207-138 0 0,0-1 1 0 0,1 1-1 0 0,1 0 1 0 0,0 1-1 0 0,0-1 0 0 0,1 2 1 0 0,0-1-1 0 0,0 1 1 0 0,1 1-1 0 0,0 0 0 0 0,10-5-19 0 0,-18 10 6 0 0,0 1 0 0 0,0 0 0 0 0,0 1 0 0 0,0-1 0 0 0,0 0 0 0 0,1 1 0 0 0,-1-1-1 0 0,0 1 1 0 0,1-1 0 0 0,-1 1 0 0 0,0 0 0 0 0,0 0 0 0 0,1 0 0 0 0,-1 1 0 0 0,0-1 0 0 0,1 0-1 0 0,-1 1 1 0 0,0-1 0 0 0,0 1 0 0 0,1 0 0 0 0,-1 0 0 0 0,0 0 0 0 0,0 0 0 0 0,0 0 0 0 0,0 0-1 0 0,0 1 1 0 0,-1-1 0 0 0,1 1 0 0 0,0-1 0 0 0,0 1 0 0 0,-1 0 0 0 0,1-1 0 0 0,-1 1-1 0 0,0 0 1 0 0,1 0 0 0 0,-1 0 0 0 0,1 2-6 0 0,17 86 504 0 0,-19-83-465 0 0,16 110 414 0 0,-15-116-472 0 0,-1-1 27 0 0,0 0 7 0 0,0 0-10 0 0,0 0-15 0 0,0 0 6 0 0,0 0 13 0 0,0 0-41 0 0,0 0-55 0 0,0 0-63 0 0,-8-13-3815 0 0,1 4-4105 0 0,5 5-2766 0 0</inkml:trace>
  <inkml:trace contextRef="#ctx0" brushRef="#br0" timeOffset="1492.218">195 115 992 0 0,'0'0'1406'0'0,"0"0"-7"0"0,0 0 189 0 0,0 0 302 0 0,0 0 206 0 0,0 0-75 0 0,0 0-325 0 0,0 0-420 0 0,0 0-362 0 0,0 0-233 0 0,0 0-127 0 0,0 0-77 0 0,0 0-66 0 0,25 15 2240 0 0,-6-10-2281 0 0,0-1 0 0 0,1 0 0 0 0,-1-2-1 0 0,1 0 1 0 0,-1-1 0 0 0,1-1 0 0 0,0-1 0 0 0,-1-1-370 0 0,32 1 335 0 0,92 1 131 0 0,-143 0-430 0 0,0 0 14 0 0,0 0 26 0 0,0 0 10 0 0,0 0-4 0 0,0 0 3 0 0,0 0-8 0 0,0 0 6 0 0,0 0-10 0 0,0 0-10 0 0,0 0-15 0 0,0 0-12 0 0,0 0 1 0 0,0 0-2 0 0,0 0 5 0 0,0 0 2 0 0,0 0-7 0 0,0 0 24 0 0,0 0 10 0 0,0 0 3 0 0,0 0 29 0 0,0 0 22 0 0,-15-3 256 0 0,-109-78-255 0 0,107 44-2002 0 0,39 19-6810 0 0,-20 17 5790 0 0,3-2-8617 0 0</inkml:trace>
  <inkml:trace contextRef="#ctx0" brushRef="#br0" timeOffset="3560.183">877 78 0 0 0,'0'0'360'0'0,"0"0"971"0"0,0 0 401 0 0,0 0 26 0 0,0 0-78 0 0,0 0-162 0 0,0 0-195 0 0,0 0-103 0 0,0 0-86 0 0,0 0-66 0 0,-1-4-48 0 0,-3-13-67 0 0,3 12-109 0 0,1 5-120 0 0,0 0-92 0 0,0 0-132 0 0,0 0-96 0 0,0 0-76 0 0,0 0-86 0 0,0 0-34 0 0,0 0-46 0 0,0 0-42 0 0,0 0-36 0 0,0 0-20 0 0,0 0-17 0 0,5 26 451 0 0,6 84 1026 0 0,-6-61-1237 0 0,-1-22-89 0 0,-2 0-1 0 0,0 1 0 0 0,-2-1 0 0 0,-2 0 1 0 0,-3 25-198 0 0,-8 138 460 0 0,-13-53-210 0 0,26 117-179 0 0,-5-200-58 0 0,1 38 17 0 0,4-91-12 0 0,0 0 16 0 0,0-13-3730 0 0,0-3-5822 0 0,0 8-896 0 0</inkml:trace>
  <inkml:trace contextRef="#ctx0" brushRef="#br0" timeOffset="6882.232">1212 350 0 0 0,'0'0'583'0'0,"0"0"257"0"0,0 0 102 0 0,0 0 70 0 0,0 0 91 0 0,0 0 73 0 0,0 0-5 0 0,0 0-74 0 0,0 0-86 0 0,0 0-93 0 0,0 0-34 0 0,7 0 6017 0 0,30 0-6007 0 0,334-30 3208 0 0,-299 27-3866 0 0,-78 11-1976 0 0,-6-3-1465 0 0,0 0-4861 0 0,7-4-1793 0 0</inkml:trace>
  <inkml:trace contextRef="#ctx0" brushRef="#br0" timeOffset="7566.971">1184 605 0 0 0,'0'0'870'0'0,"0"0"520"0"0,0 0 59 0 0,0 0-152 0 0,0 0-144 0 0,0 0-77 0 0,0 0-41 0 0,0 0-30 0 0,17 14 5834 0 0,65-14-2898 0 0,179-26-1397 0 0,-120 15-2099 0 0,-133 13-2 0 0,-11 0-3584 0 0,-4-2-7430 0 0,5 0 796 0 0</inkml:trace>
  <inkml:trace contextRef="#ctx0" brushRef="#br0" timeOffset="8494.884">1112 877 0 0 0,'0'0'1122'0'0,"0"0"70"0"0,0 0 7 0 0,0 0-80 0 0,0 3-114 0 0,0 23 2455 0 0,0-26-3084 0 0,0 0 33 0 0,0 0 51 0 0,0 0 62 0 0,7 2 4072 0 0,24 4-2282 0 0,152-21 1890 0 0,1 0-3161 0 0,-144 15-880 0 0,-39 1-147 0 0,0 1-8 0 0,0-1-6 0 0,-1-1 16 0 0,0 0-5 0 0,0 0-2 0 0,0 0 2 0 0,0 0-10 0 0,0 0 17 0 0,0 0-1 0 0,0 0-5 0 0,0 0-11 0 0,0 0 18 0 0,0 0 5 0 0,0 0 8 0 0,0 0 24 0 0,0 0-24 0 0,0 0-7 0 0,0 0 3 0 0,0 0-9 0 0,0 0-3 0 0,0 0 3 0 0,0 0 9 0 0,0 0-2 0 0,0 0 2 0 0,0 0-13 0 0,0 0-19 0 0,0 0-4 0 0,0 0-1 0 0,0 0-1 0 0,0 0 16 0 0,0 0-17 0 0,0 0-1 0 0,0 0 16 0 0,0 0 1 0 0,0 0-7 0 0,0 0 4 0 0,0 0-7 0 0,0 0 0 0 0,0 0 7 0 0,0 0-8 0 0,0 0-9 0 0,0 0-2 0 0,0 0-5 0 0,0 0 4 0 0,18 3 90 0 0,-18-2-76 0 0,0-1 5 0 0,0 0-8 0 0,0 0 18 0 0,0 0 1 0 0,0 0-13 0 0,0 0 2 0 0,0 0-13 0 0,0 0-9 0 0,0 0-21 0 0,0 0-3 0 0,0 0-23 0 0,0 0-56 0 0,-7 0-2783 0 0,5 0-3311 0 0,2 0-5089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1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1042 0 0 0,'0'0'3926'0'0,"0"0"-1684"0"0,0 0-666 0 0,0 0 62 0 0,0 0 82 0 0,0 0 6 0 0,0 0-142 0 0,0 0-299 0 0,0 0-340 0 0,0 0-287 0 0,0 0-201 0 0,0 0-131 0 0,0 0-62 0 0,0 0-12 0 0,0 0 5 0 0,-6 19 811 0 0,-1-12-230 0 0,19-23 256 0 0,-5 6-1133 0 0,45-44 313 0 0,-55 65 993 0 0,-30 46-600 0 0,28-46-583 0 0,5-10-73 0 0,-1-1-22 0 0,-1 0-3578 0 0,1-4-7072 0 0,1 1 802 0 0</inkml:trace>
  <inkml:trace contextRef="#ctx0" brushRef="#br0" timeOffset="784.072">293 906 2697 0 0,'0'0'4647'0'0,"0"0"-2709"0"0,0 0-1115 0 0,0 0-151 0 0,0 0 120 0 0,0 0 111 0 0,0 0 91 0 0,0 0-41 0 0,0 0-126 0 0,0 0-134 0 0,0 0-135 0 0,0 0-113 0 0,0 0-75 0 0,4 17-36 0 0,15 52-28 0 0,-7 4 483 0 0,-7-37-517 0 0,-1 1 0 0 0,-2-1 0 0 0,-1 1 0 0 0,-4 26-272 0 0,3-52 30 0 0,-14 147 555 0 0,10-166 2725 0 0,-9-47-3000 0 0,10 31-248 0 0,2 0 0 0 0,0 0 0 0 0,2 0-1 0 0,1-1 1 0 0,1 1 0 0 0,0 0 0 0 0,5-12-62 0 0,44-105 59 0 0,-40 121-48 0 0,-5 5-9 0 0,2 0 1 0 0,0 1 0 0 0,1 0 0 0 0,0 1 0 0 0,1 0 0 0 0,0 1 0 0 0,9-7-3 0 0,54-32-3 0 0,-57 95 206 0 0,5 15-109 0 0,-22-60-182 0 0,0 1-1 0 0,0 0 1 0 0,0-1-1 0 0,0 1 1 0 0,0-1-1 0 0,1 1 1 0 0,-1 0-1 0 0,0-1 1 0 0,0 1-1 0 0,0 0 1 0 0,1-1-1 0 0,-1 1 0 0 0,0 0 1 0 0,1 0-1 0 0,-1-1 1 0 0,0 1-1 0 0,1 0 1 0 0,-1 0-1 0 0,0-1 1 0 0,1 1-1 0 0,-1 0 1 0 0,0 0-1 0 0,1 0 1 0 0,-1 0-1 0 0,1 0 1 0 0,-1 0-1 0 0,0-1 1 0 0,1 1-1 0 0,-1 0 0 0 0,1 0 1 0 0,-1 0-1 0 0,0 0 1 0 0,1 0-1 0 0,-1 0 1 0 0,1 1-1 0 0,-1-1 1 0 0,0 0-1 0 0,1 0 1 0 0,-1 0-1 0 0,0 0 1 0 0,1 0-1 0 0,-1 1 1 0 0,1-1-1 0 0,-1 0 1 0 0,0 0-1 0 0,1 0 0 0 0,-1 1 1 0 0,0-1-1 0 0,0 0 89 0 0,3-6-1151 0 0,-2 1-3454 0 0,0 2-4917 0 0</inkml:trace>
  <inkml:trace contextRef="#ctx0" brushRef="#br0" timeOffset="1485.572">127 633 3289 0 0,'0'0'1636'0'0,"0"0"-181"0"0,0 0 83 0 0,0 0 143 0 0,0 0 24 0 0,0 0-165 0 0,0 0-337 0 0,0 0-351 0 0,0 0-273 0 0,0 0-143 0 0,0 0-57 0 0,0 0 0 0 0,0 0 33 0 0,17 8 2035 0 0,161-4 1420 0 0,30 3-3319 0 0,-154 0-514 0 0,-62-10 1639 0 0,-7-6-1620 0 0,1-1-1 0 0,0-1 0 0 0,1 1 0 0 0,0-2 0 0 0,1 0 1 0 0,0-1-1 0 0,-4-6-52 0 0,9 11 24 0 0,-17-29-1088 0 0,33 13-5116 0 0,-3 19 285 0 0,-2-2-5393 0 0</inkml:trace>
  <inkml:trace contextRef="#ctx0" brushRef="#br0" timeOffset="2575.196">665 538 0 0 0,'0'0'1372'0'0,"0"0"330"0"0,0 0 318 0 0,0 0 149 0 0,0 0 26 0 0,0 0-115 0 0,0 0-283 0 0,0 0-287 0 0,0 0-297 0 0,0 0-219 0 0,0 0-184 0 0,0 0-133 0 0,0 0-104 0 0,-2-6-75 0 0,-7-21 787 0 0,31 31-423 0 0,64 53 545 0 0,-65-41-1307 0 0,0 0 0 0 0,-1 2 1 0 0,-1 0-1 0 0,-1 1 0 0 0,-1 1 1 0 0,-1 1-1 0 0,0 0 0 0 0,-2 1 1 0 0,0 0-1 0 0,-2 2 0 0 0,0-1 1 0 0,-1 1-1 0 0,-2 1 0 0 0,-1 0 1 0 0,0 0-1 0 0,-2 1 0 0 0,-1 1-100 0 0,-4-15 35 0 0,1 13 35 0 0,-1 2 0 0 0,-1-1 0 0 0,-1 0 0 0 0,-1 0 0 0 0,-1-1 0 0 0,-5 18-70 0 0,-2 1 24 0 0,-3 0 0 0 0,-1-2-1 0 0,-3 1 1 0 0,-1-2 0 0 0,-12 20-24 0 0,-57 34-60 0 0,72-91-2098 0 0,13-26-6583 0 0,3 12 3126 0 0,-1 2-3254 0 0</inkml:trace>
  <inkml:trace contextRef="#ctx0" brushRef="#br0" timeOffset="3403.718">1055 8 496 0 0,'0'0'1975'0'0,"0"0"-120"0"0,0 0-122 0 0,0 0-101 0 0,0 0-1 0 0,0 0-80 0 0,0 0-153 0 0,0 0-202 0 0,0 0-185 0 0,0 0-132 0 0,0 0-90 0 0,0 0-59 0 0,0 0-48 0 0,-4-7 2504 0 0,-9 73-1233 0 0,-7 132-1046 0 0,-13-88-722 0 0,15-84-474 0 0,16-25 478 0 0,1-6-6312 0 0,5 1 4562 0 0,2-3-4798 0 0,-2 0-3287 0 0</inkml:trace>
  <inkml:trace contextRef="#ctx0" brushRef="#br0" timeOffset="3671.737">1296 114 72 0 0,'0'0'2139'0'0,"0"0"-421"0"0,0 0-135 0 0,0 0 132 0 0,0 0 135 0 0,0 0-3 0 0,0 0-223 0 0,-24 33-376 0 0,-74 101-338 0 0,54-58 157 0 0,-59 81 283 0 0,57-97-1592 0 0,30-44-211 0 0,-4 6-1329 0 0,14-7-8847 0 0,6-12 6612 0 0</inkml:trace>
  <inkml:trace contextRef="#ctx0" brushRef="#br0" timeOffset="4226.875">1095 556 640 0 0,'0'0'4476'0'0,"0"0"-2086"0"0,0 0-847 0 0,0 0-196 0 0,0 0-110 0 0,0 0-150 0 0,0 0-183 0 0,0 0-124 0 0,0 0-75 0 0,0 0-5 0 0,0 0 5 0 0,0 0-77 0 0,0 0-81 0 0,9 1-59 0 0,183-2 1869 0 0,-190 42-1185 0 0,-58 36-172 0 0,7-7-568 0 0,42-29-97 0 0,55-38 899 0 0,76-30-400 0 0,-82 7-939 0 0,-8 3-2832 0 0,-11 8-5488 0 0,-16 5-3577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15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12 0 0 0,'3'-2'325'0'0,"14"-7"1976"0"0,-17 9-1058 0 0,0 0-68 0 0,0 0-82 0 0,0 0-87 0 0,0 0-69 0 0,0 0-56 0 0,0 0-57 0 0,0 0-49 0 0,0 0-27 0 0,0 0-33 0 0,0 0-26 0 0,0 0-22 0 0,0 0-39 0 0,0 0-29 0 0,0 0-34 0 0,-1 3 4526 0 0,-2 5-3842 0 0,-78 82-924 0 0,61-62-251 0 0,2 2 42 0 0,2 0-1 0 0,1 2 1 0 0,1-1 0 0 0,2 2-1 0 0,1-1 1 0 0,1 2 0 0 0,2-1 0 0 0,-2 21-116 0 0,5-22 130 0 0,2 1 1 0 0,1 0 0 0 0,1 1-1 0 0,2-1 1 0 0,1 0 0 0 0,2 2-131 0 0,54 152 839 0 0,-18-77-99 0 0,-26-81-230 0 0,3-47-5133 0 0,-9 7-5003 0 0,-5 4-1786 0 0</inkml:trace>
  <inkml:trace contextRef="#ctx0" brushRef="#br0" timeOffset="780.803">414 366 5329 0 0,'0'0'899'0'0,"0"0"-491"0"0,0 0-124 0 0,0 0 391 0 0,0 0 532 0 0,0 0 357 0 0,0 0 23 0 0,0 0-297 0 0,0 0-397 0 0,0 0-291 0 0,0 0-118 0 0,0 0-4 0 0,0 0 17 0 0,9 11 1142 0 0,30 394 2272 0 0,-20-237-3591 0 0,-5-109-64 0 0,-14-58-238 0 0,0-1 13 0 0,0 0 14 0 0,0 0 39 0 0,0 0 55 0 0,0 0 41 0 0,0 0 48 0 0,0 0 34 0 0,0 0 12 0 0,2-12 689 0 0,7-268-601 0 0,-5 250-366 0 0,1 1 0 0 0,2-1 1 0 0,1 1-1 0 0,1 1 1 0 0,1-1-1 0 0,1 1 0 0 0,15-25 4 0 0,-25 51 0 0 0,0-1-1 0 0,0 1 0 0 0,0-1 1 0 0,1 1-1 0 0,-1 0 1 0 0,1-1-1 0 0,-1 1 0 0 0,1 0 1 0 0,0 0-1 0 0,0 0 0 0 0,-1 0 1 0 0,1 0-1 0 0,1 1 1 0 0,-1-1-1 0 0,0 0 0 0 0,0 1 1 0 0,1 0-1 0 0,-1-1 0 0 0,1 1 1 0 0,-1 0-1 0 0,1 0 1 0 0,-1 1-1 0 0,1-1 0 0 0,0 0 1 0 0,-1 1-1 0 0,1 0 0 0 0,0-1 1 0 0,-1 1-1 0 0,1 0 1 0 0,0 0-1 0 0,-1 1 0 0 0,1-1 1 0 0,0 1-1 0 0,-1-1 0 0 0,1 1 1 0 0,0 0-1 0 0,-1 0 1 0 0,1 0-1 0 0,-1 0 0 0 0,1 0 1 0 0,-1 1-1 0 0,0-1 0 0 0,0 1 1 0 0,1-1-1 0 0,-1 1 1 0 0,0 0-1 0 0,1 1 1 0 0,44 100 184 0 0,-36-81-127 0 0,-11-22-61 0 0,0 0 22 0 0,0 0-20 0 0,0 0-7 0 0,0 0-8 0 0,0 0-13 0 0,0 0-11 0 0,0 0-44 0 0,0 0-54 0 0,0-13-6665 0 0,0 4-3456 0 0,0 6 2536 0 0</inkml:trace>
  <inkml:trace contextRef="#ctx0" brushRef="#br0" timeOffset="1381.412">362 211 0 0 0,'0'0'3701'0'0,"0"0"-1754"0"0,0 0-560 0 0,0 0 112 0 0,0 0 124 0 0,0 0 39 0 0,0 0-149 0 0,0 0-330 0 0,0 0-333 0 0,0 0-269 0 0,0 0-160 0 0,0 0-78 0 0,0 0-35 0 0,8-4 1129 0 0,229-14 3745 0 0,-84 18-4831 0 0,-159-11 1497 0 0,-108-104-1712 0 0,58 60-412 0 0,75 52-5249 0 0,-9 3-588 0 0,-1 3-5128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26 0 0 0,'0'0'1596'0'0,"0"0"101"0"0,0 0-50 0 0,0 0-166 0 0,0 0-188 0 0,0 0-116 0 0,0 0-81 0 0,-4 0 1450 0 0,3 0 5527 0 0,170-4-4803 0 0,25-15-2154 0 0,-136 16-5845 0 0,-72 3-811 0 0,8 0-244 0 0,2 0-3155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2657 0 0,'0'0'2564'0'0,"0"0"-565"0"0,0 0-286 0 0,0 0-62 0 0,0 0-34 0 0,0 0-122 0 0,0 0-288 0 0,0 0-360 0 0,0 0-209 0 0,0 0 8 0 0,0 0 88 0 0,0 0 99 0 0,7 2 21 0 0,84 11 1637 0 0,145-17-923 0 0,-213 1-2534 0 0,-9-2-7060 0 0,-12 2-3423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1 0 0 0,'0'0'1606'0'0,"0"0"130"0"0,0 0-89 0 0,0 0-256 0 0,0 0-184 0 0,0 0-93 0 0,0 0-52 0 0,0 0-68 0 0,0 0-59 0 0,-4 0-110 0 0,-66 3 4358 0 0,-49 19-3524 0 0,89-15-1086 0 0,27-7-503 0 0,-1 1 0 0 0,0-1 0 0 0,0 1 0 0 0,0 0 0 0 0,1 0 0 0 0,-1 0 0 0 0,0 0 0 0 0,1 1 0 0 0,-1 0 0 0 0,1-1 0 0 0,0 1 0 0 0,-1 1 0 0 0,1-1 0 0 0,0 0 0 0 0,0 1 0 0 0,0 0 0 0 0,1-1 0 0 0,-1 1 0 0 0,1 0 0 0 0,-1 0 1 0 0,1 1-1 0 0,-1 1-70 0 0,-6 16 94 0 0,1 1 0 0 0,1 0 0 0 0,0 0 0 0 0,2 1 0 0 0,1 0 0 0 0,-1 22-94 0 0,4-44 2 0 0,-26 342 713 0 0,-8-49-448 0 0,33-117-28 0 0,2-177-234 0 0,0 0-17 0 0,0 0 0 0 0,0 0 16 0 0,0 0 7 0 0,0 0 7 0 0,0 0-7 0 0,0 0-2 0 0,0 0 6 0 0,0 0 0 0 0,0 0-6 0 0,0 0-1 0 0,0 0 1 0 0,0 0 6 0 0,0 0 2 0 0,0 0 6 0 0,0 1-2 0 0,0 1-9 0 0,0-1 3 0 0,1 46 342 0 0,31-46 252 0 0,48-13-205 0 0,173-6-170 0 0,-237 20 141 0 0,-11-1-1336 0 0,-7-4-4907 0 0,1 0-662 0 0,0-1-4999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17 369 0 0 0,'0'0'411'0'0,"0"0"525"0"0,0 0 292 0 0,0 0 150 0 0,0 0-47 0 0,0 0-250 0 0,0 0-336 0 0,0 0-300 0 0,0 0-177 0 0,0 0-19 0 0,0 0 111 0 0,0 0 133 0 0,0 5 100 0 0,-16 265 5034 0 0,16-142-3756 0 0,0-120 1200 0 0,1-57-2683 0 0,2 0 0 0 0,3 0 0 0 0,2 1 0 0 0,1 0 0 0 0,10-25-388 0 0,-8 30 45 0 0,3 1 0 0 0,1 0-1 0 0,1 1 1 0 0,3 1-1 0 0,1 1 1 0 0,2 0-1 0 0,19-24-44 0 0,-39 61 5 0 0,0-1-1 0 0,0 0 0 0 0,1 1 0 0 0,-1-1 1 0 0,1 1-1 0 0,-1 0 0 0 0,1 0 0 0 0,0 0 0 0 0,0 0 1 0 0,0 0-1 0 0,0 1 0 0 0,0-1 0 0 0,0 1 0 0 0,0 0 1 0 0,1 0-1 0 0,-1 0 0 0 0,0 0 0 0 0,1 0 1 0 0,-1 1-1 0 0,1 0 0 0 0,-1 0 0 0 0,1 0 0 0 0,-1 0 1 0 0,0 0-1 0 0,2 1-4 0 0,16 66 277 0 0,-21-21-972 0 0,0-45 177 0 0,0-1-344 0 0,0 3-2161 0 0,0-2-3877 0 0,1-1-3824 0 0</inkml:trace>
  <inkml:trace contextRef="#ctx0" brushRef="#br0" timeOffset="711.445">294 594 0 0 0,'0'0'1031'0'0,"0"0"112"0"0,0 0 126 0 0,0 0 117 0 0,0 0 94 0 0,0 0-17 0 0,0 0-112 0 0,0 0-132 0 0,0 0-123 0 0,0 0-122 0 0,0 0-132 0 0,0 0-113 0 0,13-2-46 0 0,103-4 2509 0 0,-41 6-1719 0 0,-78 27-562 0 0,-123 155-203 0 0,124-176-691 0 0,1-6-13 0 0,0 1-1 0 0,1-1 0 0 0,-1 1 1 0 0,1 0-1 0 0,-1-1 1 0 0,0 1-1 0 0,1 0 1 0 0,-1-1-1 0 0,1 1 1 0 0,0 0-1 0 0,-1 0 1 0 0,1-1-1 0 0,-1 1 1 0 0,1 0-1 0 0,0 0 1 0 0,0 0-1 0 0,0 0 0 0 0,-1 0 1 0 0,1-1-1 0 0,0 1 1 0 0,0 0-1 0 0,0 0 1 0 0,0 0-1 0 0,0 0 1 0 0,1 0-1 0 0,-1-1 1 0 0,0 1-1 0 0,0 0 1 0 0,0 0-1 0 0,1 0 1 0 0,-1 0-1 0 0,0-1 1 0 0,1 1-1 0 0,-1 0 0 0 0,1 0 1 0 0,-1-1-1 0 0,1 1 1 0 0,-1 0-1 0 0,1-1 1 0 0,0 1-1 0 0,-1 0 1 0 0,1-1-1 0 0,0 1 1 0 0,0-1-1 0 0,-1 1 1 0 0,1-1-1 0 0,0 0 1 0 0,0 1-1 0 0,-1-1 0 0 0,2 1-2 0 0,39 6 933 0 0,47-11-778 0 0,-100-6-5076 0 0,7 6-1511 0 0,3 3-4345 0 0</inkml:trace>
  <inkml:trace contextRef="#ctx0" brushRef="#br0" timeOffset="964.217">246 697 3249 0 0,'0'0'1776'0'0,"0"0"-925"0"0,0 0-408 0 0,0 0 222 0 0,0 0 405 0 0,0 0 366 0 0,0 0 139 0 0,0 0-100 0 0,0 0-157 0 0,0 0-221 0 0,0 0-197 0 0,0 0-174 0 0,0 0-175 0 0,30 2-150 0 0,97 8-133 0 0,-37-12-116 0 0,-46-6-1353 0 0,-26 3-5430 0 0,-11 4-3490 0 0</inkml:trace>
  <inkml:trace contextRef="#ctx0" brushRef="#br0" timeOffset="1781.367">577 19 600 0 0,'0'0'1640'0'0,"0"0"-134"0"0,0 0 73 0 0,0 0 76 0 0,0 0 4 0 0,0 0-113 0 0,0 0-235 0 0,0 0-290 0 0,0 0-260 0 0,0 0-180 0 0,0 0-104 0 0,0 0-63 0 0,12-4 1464 0 0,95 1 1289 0 0,-106 3-3149 0 0,0 0-1 0 0,0 0 1 0 0,0 0 0 0 0,0 0-1 0 0,0 1 1 0 0,0-1 0 0 0,-1 0 0 0 0,1 0-1 0 0,0 1 1 0 0,0-1 0 0 0,0 1-1 0 0,0-1 1 0 0,-1 1 0 0 0,1-1 0 0 0,0 1-1 0 0,-1-1 1 0 0,1 1 0 0 0,0 0 0 0 0,-1-1-1 0 0,1 1 1 0 0,-1 0 0 0 0,1 0-1 0 0,-1-1 1 0 0,1 1 0 0 0,-1 0 0 0 0,1 0-1 0 0,-1 0 1 0 0,0 0 0 0 0,1 0-1 0 0,-1-1 1 0 0,0 1 0 0 0,0 0 0 0 0,0 0-1 0 0,0 0 1 0 0,0 0 0 0 0,0 0-1 0 0,0 0 1 0 0,0 0 0 0 0,0 0 0 0 0,0 0-1 0 0,0 0 1 0 0,-1-1 0 0 0,1 1-1 0 0,0 0 1 0 0,-1 0 0 0 0,1 0 0 0 0,-1 0-1 0 0,1 0-17 0 0,-21 44 696 0 0,-16 21-370 0 0,32-12-188 0 0,7-51-89 0 0,1 1 1 0 0,-1-1 0 0 0,1 0 0 0 0,0 0-1 0 0,0 0 1 0 0,0-1 0 0 0,0 1 0 0 0,1-1-1 0 0,-1 0 1 0 0,0 1 0 0 0,1-1 0 0 0,0-1 0 0 0,0 1-1 0 0,-1-1 1 0 0,1 1 0 0 0,0-1 0 0 0,0 0-1 0 0,0 0 1 0 0,0-1 0 0 0,0 1 0 0 0,0-1-1 0 0,1 0 1 0 0,-1 0 0 0 0,0-1 0 0 0,0 1-1 0 0,0-1 1 0 0,0 0 0 0 0,0 0 0 0 0,1 0-50 0 0,13 0 41 0 0,-15 1-771 0 0,7 0 1692 0 0,-7-1-4168 0 0,-1-1-4438 0 0,-2 2-3315 0 0</inkml:trace>
  <inkml:trace contextRef="#ctx0" brushRef="#br0" timeOffset="2628.745">910 4 776 0 0,'0'0'2233'0'0,"0"0"-770"0"0,0 0-438 0 0,0 0-59 0 0,0 0 34 0 0,0 0 52 0 0,0 0-56 0 0,0 0-225 0 0,0 0-248 0 0,0 0-82 0 0,0 0 104 0 0,0 0 199 0 0,0 0 187 0 0,6 0 57 0 0,167-3 5129 0 0,-173 3-6084 0 0,0 0 6 0 0,14 22 691 0 0,-2 28-510 0 0,-3 0 0 0 0,-2 1 0 0 0,-2 0 0 0 0,-3 0 0 0 0,-2 0 0 0 0,-2 0 0 0 0,-2 0 0 0 0,-4 13-220 0 0,-5 276 471 0 0,0-245-102 0 0,2-54-89 0 0,-15-40 2050 0 0,18-2-2235 0 0,-170 23-377 0 0,145-18-854 0 0,37-16-2143 0 0,8-1-234 0 0,-8 8 398 0 0,4-2-7445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7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19 288 552 0 0,'0'0'2255'0'0,"0"0"-634"0"0,0 0-217 0 0,0 0 106 0 0,0 0 179 0 0,0 0 54 0 0,0 0-204 0 0,0 0-393 0 0,0 0-382 0 0,0 0-299 0 0,0 0-171 0 0,0 0-73 0 0,1 11 671 0 0,-9 247 1756 0 0,-3-80-2538 0 0,13-117 121 0 0,7-73 3027 0 0,-4-140-2123 0 0,2 82-1086 0 0,2 1-1 0 0,3 0 1 0 0,4 0 0 0 0,7-16-49 0 0,-18 68 5 0 0,0 0 0 0 0,1 0 0 0 0,1 0 0 0 0,1 1 0 0 0,0 0 0 0 0,1 0 0 0 0,0 1 0 0 0,8-9-5 0 0,-15 22 0 0 0,0 0 1 0 0,-1 0 0 0 0,1 0 0 0 0,0 1-1 0 0,0-1 1 0 0,0 1 0 0 0,0-1-1 0 0,0 1 1 0 0,1 0 0 0 0,-1-1-1 0 0,0 1 1 0 0,1 0 0 0 0,-1 1-1 0 0,0-1 1 0 0,1 0 0 0 0,-1 1 0 0 0,1-1-1 0 0,-1 1 1 0 0,1 0 0 0 0,0 0-1 0 0,-1 0 1 0 0,1 0 0 0 0,2 0-1 0 0,-2 2 11 0 0,-1 0 0 0 0,1 0 0 0 0,0 1 1 0 0,-1-1-1 0 0,0 0 0 0 0,1 1 0 0 0,-1-1 0 0 0,0 1 0 0 0,0 0 1 0 0,-1 0-1 0 0,1 0 0 0 0,0 0 0 0 0,-1 0 0 0 0,0 0 1 0 0,0 0-1 0 0,0 0 0 0 0,0 1 0 0 0,0-1 0 0 0,-1 0 1 0 0,1 1-1 0 0,-1 1-11 0 0,4 9 42 0 0,15 85 320 0 0,-19-96 303 0 0,1 0-2481 0 0,-1-6-4577 0 0,0 1 2503 0 0,0 1-7347 0 0</inkml:trace>
  <inkml:trace contextRef="#ctx0" brushRef="#br0" timeOffset="423.027">399 623 5337 0 0,'0'0'2270'0'0,"0"0"-396"0"0,0 0-97 0 0,0 0 26 0 0,0 0-49 0 0,0 0-219 0 0,0 0-373 0 0,0 0-355 0 0,0 0-266 0 0,0 0-149 0 0,0 0-50 0 0,0 0 26 0 0,0 0 66 0 0,0 3 50 0 0,-7 35 1183 0 0,-26 41-685 0 0,-28 47-874 0 0,54-116-503 0 0,-16 15 715 0 0,-1-19-5930 0 0,24-8 951 0 0,-2-8 149 0 0,2 7 203 0 0,0-1-169 0 0</inkml:trace>
  <inkml:trace contextRef="#ctx0" brushRef="#br0" timeOffset="735.601">248 604 568 0 0,'0'0'2267'0'0,"0"0"-206"0"0,0 0-141 0 0,0 0-2 0 0,0 0-38 0 0,0 0-171 0 0,0 0-318 0 0,0 0-371 0 0,0 0-304 0 0,0 0-165 0 0,0 0-75 0 0,0 0-40 0 0,0 0-27 0 0,1-4-49 0 0,1-2-305 0 0,2 0 430 0 0,0 19 477 0 0,-1-1-628 0 0,2 0-1 0 0,0 0 0 0 0,0 0 1 0 0,1-1-1 0 0,0 0 1 0 0,1 0-1 0 0,1-1 0 0 0,-1 0 1 0 0,2 0-1 0 0,3 4-333 0 0,52 78 747 0 0,-36-16-728 0 0,-28-75-86 0 0,0-1-33 0 0,0 0-49 0 0,0 0-74 0 0,0 0-92 0 0,0 0-182 0 0,1-13-7304 0 0,0 7 292 0 0,-1-1 886 0 0</inkml:trace>
  <inkml:trace contextRef="#ctx0" brushRef="#br0" timeOffset="1344.322">514 48 0 0 0,'0'0'1791'0'0,"0"0"171"0"0,0 0 246 0 0,0 0 147 0 0,0 0-19 0 0,0 0-275 0 0,0 0-339 0 0,0 0-342 0 0,0 0-323 0 0,0 0-201 0 0,0 0-165 0 0,0 0-139 0 0,-3 0-74 0 0,-13-3-61 0 0,12 3-61 0 0,33-7 1464 0 0,148-12-98 0 0,-175 19-1709 0 0,-1 1 0 0 0,1-1 1 0 0,-1 1-1 0 0,1 0 0 0 0,-1 0 0 0 0,1 0 1 0 0,-1 0-1 0 0,0 0 0 0 0,1 0 0 0 0,-1 0 1 0 0,0 0-1 0 0,0 0 0 0 0,0 0 0 0 0,0 1 1 0 0,0-1-1 0 0,0 0 0 0 0,0 1 0 0 0,0-1 1 0 0,-1 1-1 0 0,1-1 0 0 0,-1 1 0 0 0,1 0 1 0 0,-1-1-1 0 0,1 1 0 0 0,-1-1 1 0 0,0 1-1 0 0,0 0 0 0 0,0-1 0 0 0,0 1 1 0 0,0 0-1 0 0,0-1 0 0 0,0 1 0 0 0,0-1 1 0 0,-1 1-1 0 0,1 0 0 0 0,-1-1 0 0 0,1 1 1 0 0,-1-1-1 0 0,0 1 0 0 0,1-1 0 0 0,-1 1 1 0 0,0-1-1 0 0,0 0 0 0 0,0 1 1 0 0,0-1-1 0 0,0 0 0 0 0,0 0 0 0 0,-1 0 1 0 0,1 0-1 0 0,0 0 0 0 0,-1 0 0 0 0,1 0 1 0 0,0 0-1 0 0,-2 0-13 0 0,-50 51 261 0 0,43-44-234 0 0,1 0-1 0 0,-1 0 1 0 0,2 1 0 0 0,-1 0 0 0 0,2 1-1 0 0,-1 0 1 0 0,1 0 0 0 0,0 1-1 0 0,-1 4-26 0 0,7-13 2 0 0,0 1-1 0 0,1-1 0 0 0,-1 0 0 0 0,0 1 0 0 0,1-1 0 0 0,0 1 1 0 0,0-1-1 0 0,0 1 0 0 0,0-1 0 0 0,0 0 0 0 0,0 1 0 0 0,0-1 1 0 0,1 1-1 0 0,-1-1 0 0 0,1 1 0 0 0,0-1 0 0 0,0 0 1 0 0,0 0-1 0 0,0 1 0 0 0,0-1 0 0 0,0 0 0 0 0,0 0 0 0 0,1 0 1 0 0,-1 0-1 0 0,1 0 0 0 0,0 0 0 0 0,-1-1 0 0 0,1 1 0 0 0,0 0 1 0 0,0-1-1 0 0,0 0 0 0 0,0 1 0 0 0,0-1 0 0 0,1 0 1 0 0,-1 0-1 0 0,0 0 0 0 0,0 0 0 0 0,2 0-1 0 0,94 18 511 0 0,-81-18-439 0 0,58-13-292 0 0,-69 0-4128 0 0,-5 9-3754 0 0,0 0-3853 0 0</inkml:trace>
  <inkml:trace contextRef="#ctx0" brushRef="#br0" timeOffset="1755.268">897 464 3793 0 0,'0'0'2078'0'0,"0"0"-581"0"0,0 0-254 0 0,0 0-95 0 0,0 0-66 0 0,0 0-87 0 0,0 0-198 0 0,0 0-168 0 0,0 0-19 0 0,0 0 49 0 0,0 0 115 0 0,0 0 70 0 0,6 2-24 0 0,72 11 2433 0 0,116-24 53 0 0,-101 4-3042 0 0,-92 4-1879 0 0,-4-1-7322 0 0,1 3-2143 0 0</inkml:trace>
  <inkml:trace contextRef="#ctx0" brushRef="#br0" timeOffset="2108.622">1061 262 8402 0 0,'0'0'1923'0'0,"0"0"-886"0"0,0 0-576 0 0,0 0-9 0 0,0 0 352 0 0,0 0 340 0 0,0 0 163 0 0,0 0-65 0 0,0 0-270 0 0,0 0-221 0 0,0 0-126 0 0,0 0-41 0 0,2 21-29 0 0,16 134 787 0 0,-10 69-129 0 0,-27-113-2461 0 0,16-106 280 0 0,1-2-2347 0 0,2 1-4743 0 0,0-4-1167 0 0</inkml:trace>
  <inkml:trace contextRef="#ctx0" brushRef="#br0" timeOffset="3244.087">1463 210 0 0 0,'0'0'1487'0'0,"0"0"76"0"0,0 0-87 0 0,0 0-227 0 0,0 0-96 0 0,0 0-25 0 0,0 0-38 0 0,0 0-20 0 0,0 0-60 0 0,0 12-96 0 0,-4 94 1597 0 0,-7 207-302 0 0,3-259-1824 0 0,8-53-326 0 0,0-1 23 0 0,0 0 42 0 0,0 0 64 0 0,0 0 82 0 0,0 0 78 0 0,0 0 91 0 0,0 0 79 0 0,0 0 41 0 0,0-23 1210 0 0,1-9-1691 0 0,1-1 0 0 0,1 0 0 0 0,2 0 1 0 0,1 1-1 0 0,2 0 0 0 0,8-23-78 0 0,0 8 60 0 0,2 0-1 0 0,2 2 1 0 0,2 0 0 0 0,12-17-60 0 0,41-48-23 0 0,-73 111 26 0 0,-1 1 0 0 0,0-1 0 0 0,0 0 0 0 0,0 1 0 0 0,0-1-1 0 0,0 1 1 0 0,0-1 0 0 0,0 1 0 0 0,0-1 0 0 0,-1 1 0 0 0,1-1 0 0 0,-1 1 0 0 0,1 0 0 0 0,-1-1 0 0 0,1 1-1 0 0,-1 0 1 0 0,0 0 0 0 0,0-1 0 0 0,0 1 0 0 0,0 0 0 0 0,0 0 0 0 0,0-1 0 0 0,-1 1 0 0 0,1 0 0 0 0,0-1-1 0 0,-1 1 1 0 0,0 0 0 0 0,0 1-3 0 0,1 4 7 0 0,-1 9 3 0 0,1 1 0 0 0,1-1 0 0 0,0 1 0 0 0,1-1 0 0 0,0 1 0 0 0,2-1 0 0 0,0 0 0 0 0,1 0-1 0 0,3 6-9 0 0,-5-15-736 0 0,11 16 903 0 0,-7-21-4168 0 0,2-5-4431 0 0,-7 0-1029 0 0</inkml:trace>
  <inkml:trace contextRef="#ctx0" brushRef="#br0" timeOffset="4035.245">1731 575 784 0 0,'0'0'2287'0'0,"0"0"-518"0"0,0 0-84 0 0,0 0 217 0 0,0 0 56 0 0,0 0-191 0 0,0 0-368 0 0,0 0-391 0 0,0 0-304 0 0,0 0-177 0 0,0 0-83 0 0,0 0-25 0 0,0 0-36 0 0,4 3 553 0 0,-11 121 177 0 0,7-123-1088 0 0,1-1-1 0 0,0 1 0 0 0,0-1 0 0 0,-1 0 1 0 0,1 1-1 0 0,0-1 0 0 0,0 0 1 0 0,0 0-1 0 0,-1 1 0 0 0,1-1 0 0 0,0 0 1 0 0,0 0-1 0 0,0 0 0 0 0,0 0 0 0 0,0 0 1 0 0,-1 0-1 0 0,1-1 0 0 0,0 1 0 0 0,0 0 1 0 0,0 0-1 0 0,0 0 0 0 0,-1-1 1 0 0,1 1-1 0 0,0 0 0 0 0,0-1 0 0 0,-1 1 1 0 0,1-1-1 0 0,0 1 0 0 0,-1-1 0 0 0,1 1 1 0 0,0-1-1 0 0,-1 0 0 0 0,1 1 0 0 0,-1-1 1 0 0,1 0-1 0 0,0 0-24 0 0,101-98 1212 0 0,-101 99-1213 0 0,-1-1-1 0 0,0 0 0 0 0,1 1 1 0 0,-1-1-1 0 0,0 1 1 0 0,1-1-1 0 0,-1 1 1 0 0,1-1-1 0 0,-1 1 1 0 0,1-1-1 0 0,-1 1 0 0 0,1-1 1 0 0,-1 1-1 0 0,1 0 1 0 0,0-1-1 0 0,-1 1 1 0 0,1 0-1 0 0,-1-1 0 0 0,1 1 1 0 0,0 0-1 0 0,-1 0 1 0 0,1 0-1 0 0,0-1 1 0 0,-1 1-1 0 0,1 0 0 0 0,0 0 1 0 0,0 0-1 0 0,-1 0 1 0 0,1 0-1 0 0,0 0 1 0 0,-1 1-1 0 0,1-1 0 0 0,0 0 1 0 0,-1 0-1 0 0,1 0 1 0 0,0 1-1 0 0,-1-1 1 0 0,1 0-1 0 0,0 1 1 0 0,-1-1-1 0 0,1 0 0 0 0,-1 1 1 0 0,1-1-1 0 0,-1 1 1 0 0,1-1-1 0 0,-1 1 1 0 0,1-1-1 0 0,-1 1 0 0 0,1-1 1 0 0,-1 1-1 0 0,0-1 1 0 0,1 1-1 0 0,-1 0 1 0 0,0-1-1 0 0,0 1 0 0 0,1 0 1 0 0,-1-1-1 0 0,0 2 2 0 0,8 46 39 0 0,-8-41-8 0 0,6 261-165 0 0,-38-124-354 0 0,29-137 484 0 0,0 0 0 0 0,0 0-1 0 0,-1-1 1 0 0,0 1 0 0 0,0-1-1 0 0,-1 0 1 0 0,0 0 0 0 0,0 0-1 0 0,0-1 1 0 0,0 0-1 0 0,-1 0 1 0 0,0 0 0 0 0,0-1-1 0 0,0 0 1 0 0,-2 1 4 0 0,7-5 6 0 0,-1-1 0 0 0,1 1 1 0 0,-1 0-1 0 0,1-1 0 0 0,0 1 0 0 0,-1-1 1 0 0,1 1-1 0 0,0-1 0 0 0,-1 0 0 0 0,1 1 0 0 0,0-1 1 0 0,0 0-1 0 0,0 0 0 0 0,0 0 0 0 0,0 0 1 0 0,0 0-1 0 0,0 0 0 0 0,0 0 0 0 0,0 0 0 0 0,0-1 1 0 0,0 1-1 0 0,1 0 0 0 0,-1 0 0 0 0,1-1 1 0 0,-1 1-1 0 0,1 0 0 0 0,-1-1 0 0 0,1 1 0 0 0,0-1 1 0 0,-1 1-1 0 0,1 0 0 0 0,0-1 0 0 0,0 1 1 0 0,0-1-1 0 0,0 1 0 0 0,0-1 0 0 0,1 1 0 0 0,-1-1 1 0 0,0 1-1 0 0,1 0 0 0 0,-1-1 0 0 0,1 1 1 0 0,-1 0-1 0 0,1-1 0 0 0,0 1 0 0 0,0 0 0 0 0,0-1-5 0 0,-1-3 25 0 0,3-8-17 0 0,0 1 1 0 0,0 0 0 0 0,1 0-1 0 0,1 1 1 0 0,0-1-1 0 0,0 1 1 0 0,1 0 0 0 0,1 0-1 0 0,0 1 1 0 0,0 0-1 0 0,1 0 1 0 0,0 1 0 0 0,1-1-1 0 0,0 2 1 0 0,0 0-1 0 0,1 0 1 0 0,0 0 0 0 0,0 1-1 0 0,1 1 1 0 0,8-4-10 0 0,-10 5-168 0 0,4-2-402 0 0,-9 1-2774 0 0,-4 5-944 0 0,2 1-3931 0 0</inkml:trace>
  <inkml:trace contextRef="#ctx0" brushRef="#br0" timeOffset="4651.523">1904 37 1584 0 0,'0'0'1794'0'0,"0"0"37"0"0,0 0 108 0 0,0 0-81 0 0,0 0-188 0 0,0 0-306 0 0,0 0-345 0 0,0 0-328 0 0,0 0-253 0 0,0 0-119 0 0,0 0-70 0 0,0 0 38 0 0,3 0 95 0 0,164-36 3988 0 0,-103 35-4181 0 0,-71 24 461 0 0,-73 65 223 0 0,78-86-863 0 0,1 0 0 0 0,0 0 1 0 0,0 0-1 0 0,0 1 0 0 0,1-1 0 0 0,-1 0 0 0 0,0 1 0 0 0,1-1 0 0 0,-1 0 0 0 0,1 1 0 0 0,0-1 1 0 0,0 1-1 0 0,0-1 0 0 0,0 0 0 0 0,0 1 0 0 0,1-1 0 0 0,-1 0 0 0 0,1 1 0 0 0,-1-1 0 0 0,1 0 0 0 0,0 1 1 0 0,0-1-1 0 0,0 0 0 0 0,0 0 0 0 0,1 0 0 0 0,-1 0 0 0 0,0 0 0 0 0,1 0 0 0 0,-1 0 0 0 0,1 0 0 0 0,0-1 1 0 0,0 1-1 0 0,0 0-10 0 0,5 0 80 0 0,-1 0 0 0 0,1-1 0 0 0,0 0 0 0 0,-1 0 0 0 0,1-1 0 0 0,0 1 0 0 0,-1-1 0 0 0,1-1 0 0 0,0 1 0 0 0,0-1 0 0 0,-1-1 0 0 0,6 0-80 0 0,48-16-4219 0 0,-53 15 2817 0 0,2-1-5186 0 0,0 1-4004 0 0</inkml:trace>
  <inkml:trace contextRef="#ctx0" brushRef="#br0" timeOffset="5046.046">2313 534 4553 0 0,'0'0'1822'0'0,"0"0"-794"0"0,0 0-349 0 0,0 0 110 0 0,0 0 313 0 0,0 0 234 0 0,0 0 38 0 0,0 0-109 0 0,0 0-232 0 0,0 0-196 0 0,0 0-150 0 0,0 0-108 0 0,20 1-55 0 0,101 6 503 0 0,121-25 1621 0 0,-149 2-5082 0 0,-88 11-268 0 0,-3 1-2116 0 0,-1 3 1737 0 0,-1 0-5167 0 0</inkml:trace>
  <inkml:trace contextRef="#ctx0" brushRef="#br0" timeOffset="5354.472">2547 295 4617 0 0,'0'0'3190'0'0,"0"0"-1502"0"0,0 0-674 0 0,0 0-18 0 0,0 0 128 0 0,0 0 131 0 0,0 0 3 0 0,0 0-149 0 0,0 0-182 0 0,0 0-144 0 0,0 0-77 0 0,0 0-62 0 0,-2 23-81 0 0,-5 75-102 0 0,8 82 794 0 0,-1-67 137 0 0,-1-45-5170 0 0,1-23-8397 0 0,0-42 5146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3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70 0 0 0,'0'0'745'0'0,"0"0"441"0"0,0 0 40 0 0,0 0-143 0 0,0 0-234 0 0,0 0-111 0 0,0 0-24 0 0,0 0-20 0 0,0 0 91 0 0,-2-3 34 0 0,0 0-288 0 0,-4-7-111 0 0,2 15 5657 0 0,-4 32-3439 0 0,11 132-437 0 0,-5-166-5681 0 0,2-11-8908 0 0,2 2 7550 0 0</inkml:trace>
  <inkml:trace contextRef="#ctx0" brushRef="#br0" timeOffset="262.658">355 0 288 0 0,'0'0'1870'0'0,"0"0"-474"0"0,0 0-117 0 0,0 0 260 0 0,0 0 277 0 0,0 0 93 0 0,0 0-181 0 0,0 0-350 0 0,0 0-331 0 0,0 0-246 0 0,0 0-158 0 0,-20 31-130 0 0,-61 99-122 0 0,53-84-267 0 0,-1 0-1 0 0,-3-2 0 0 0,-1-2 1 0 0,-5 3-124 0 0,-6-4-842 0 0,11-16-3020 0 0,22-15-3209 0 0,5-10 1754 0 0</inkml:trace>
  <inkml:trace contextRef="#ctx0" brushRef="#br0" timeOffset="729.56">217 387 0 0 0,'0'0'959'0'0,"0"0"584"0"0,0 0 300 0 0,0 0-61 0 0,0 0-229 0 0,0 0-236 0 0,0 0-197 0 0,0 0-203 0 0,0 0-152 0 0,0 0-132 0 0,25-2-137 0 0,110-7 243 0 0,-94 9 138 0 0,-46 16 901 0 0,-95 89 645 0 0,98-103-2396 0 0,0 1 0 0 0,0-1-1 0 0,0 1 1 0 0,0 0 0 0 0,1 0 0 0 0,0 0-1 0 0,-1 0 1 0 0,1 0 0 0 0,0 0-1 0 0,0 0 1 0 0,1 0 0 0 0,-1 0 0 0 0,1 0-1 0 0,-1 1 1 0 0,1-1 0 0 0,0 0-1 0 0,0 0 1 0 0,0 1 0 0 0,1-1 0 0 0,-1 0-1 0 0,1 0 1 0 0,0 0 0 0 0,0 0-1 0 0,0 0 1 0 0,0 0 0 0 0,1 0 0 0 0,-1 0-1 0 0,1 0 1 0 0,-1 0 0 0 0,1-1-1 0 0,0 1 1 0 0,0 0 0 0 0,0-1-1 0 0,1 0 1 0 0,1 2-27 0 0,69-6 2122 0 0,-36-32-5291 0 0,-34 28-1932 0 0,-1 5-5886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16235 0 0,'0'0'609'0'0,"0"0"-243"0"0,0 0-99 0 0,0 0 128 0 0,0 0 229 0 0,0 0 151 0 0,0 0-3 0 0,0 0-67 0 0,0 0-114 0 0,0 0-69 0 0,-8 35-46 0 0,-27 115-36 0 0,-5 85 756 0 0,-18 228-1019 0 0,47-387-692 0 0,3 1 0 0 0,3 0 0 0 0,5 38 515 0 0,0-114-177 0 0,0 1 1 0 0,0-1-1 0 0,1 1 1 0 0,-1-1-1 0 0,1 1 1 0 0,0-1 0 0 0,-1 0-1 0 0,1 0 1 0 0,0 1-1 0 0,0-1 1 0 0,-1 0-1 0 0,1 0 1 0 0,0 0-1 0 0,0 0 1 0 0,1 0-1 0 0,-1 0 1 0 0,0 0-1 0 0,0 0 1 0 0,0 0-1 0 0,1 0 1 0 0,-1-1-1 0 0,0 1 1 0 0,1 0-1 0 0,-1-1 1 0 0,0 1-1 0 0,1-1 1 0 0,-1 0 0 0 0,1 0-1 0 0,-1 1 1 0 0,1-1-1 0 0,-1 0 1 0 0,0 0-1 0 0,1 0 1 0 0,-1 0-1 0 0,1 0 1 0 0,-1-1-1 0 0,1 1 1 0 0,-1 0-1 0 0,1-1 1 0 0,-1 1-1 0 0,0-1 1 0 0,1 1-1 0 0,-1-1 1 0 0,0 0-1 0 0,1 0 1 0 0,-1 1 0 0 0,0-1-1 0 0,0 0 1 0 0,0 0-1 0 0,0 0 1 0 0,0 0-1 0 0,0-1 1 0 0,0 1-1 0 0,0 0 1 0 0,0 0-1 0 0,0 0 1 0 0,-1-1-1 0 0,1 1 1 0 0,-1 0-1 0 0,1-1 1 0 0,0 0 176 0 0,76-106-11631 0 0,-68 92 11422 0 0</inkml:trace>
  <inkml:trace contextRef="#ctx0" brushRef="#br0" timeOffset="531.31">368 770 3249 0 0,'0'0'3147'0'0,"0"0"-582"0"0,0 0-657 0 0,0 0-508 0 0,0 0-322 0 0,0 0-157 0 0,0 0-60 0 0,0 0-59 0 0,0 0-57 0 0,-12 33-99 0 0,-39 105-134 0 0,19-11 465 0 0,30-122-931 0 0,1 0 1 0 0,0 0 0 0 0,-1 1-1 0 0,2-1 1 0 0,-1 1 0 0 0,1-1-1 0 0,0 0 1 0 0,0 1 0 0 0,0-1-1 0 0,1 1 1 0 0,0-1 0 0 0,0 1-1 0 0,0-1 1 0 0,1 0 0 0 0,-1 0 0 0 0,1 0-1 0 0,1 0 1 0 0,-1 0 0 0 0,1 0-1 0 0,0 0 1 0 0,0-1 0 0 0,0 0-1 0 0,0 1 1 0 0,1-1 0 0 0,0 0-1 0 0,0-1 1 0 0,0 1 0 0 0,0-1-1 0 0,1 1 1 0 0,-1-1 0 0 0,1-1-1 0 0,0 1 1 0 0,0-1 0 0 0,0 1-1 0 0,0-1 1 0 0,0-1 0 0 0,0 1-1 0 0,0-1 1 0 0,1 0 0 0 0,0 0-47 0 0,1-1 119 0 0,1 0 0 0 0,0 0 0 0 0,-1-1 1 0 0,1 0-1 0 0,-1 0 0 0 0,1-1 0 0 0,-1 0 0 0 0,0 0 1 0 0,0-1-1 0 0,1 0 0 0 0,-2 0 0 0 0,1-1 1 0 0,0 1-1 0 0,-1-2 0 0 0,0 1 0 0 0,0-1 0 0 0,0 0 1 0 0,3-3-120 0 0,41-42 312 0 0,-3-1 0 0 0,-3-3 0 0 0,-1-1 0 0 0,-3-2 0 0 0,4-13-312 0 0,-42 66 14 0 0,-1 1 4 0 0,0 0-1 0 0,1 0 1 0 0,-1 0 0 0 0,1 0 0 0 0,0 0-1 0 0,-1 0 1 0 0,1 1 0 0 0,1-1-1 0 0,-1 0 1 0 0,0 1 0 0 0,1 0 0 0 0,-1-1-1 0 0,1 1 1 0 0,0 0 0 0 0,-1 1-1 0 0,1-1 1 0 0,0 0 0 0 0,0 1-1 0 0,0-1 1 0 0,1 1 0 0 0,-1 0 0 0 0,0 0-1 0 0,3 0-17 0 0,4 34 212 0 0,-2 19-208 0 0,-3 1-1 0 0,-3 0 0 0 0,-3 51-3 0 0,0-23-172 0 0,26 344-879 0 0,-15-297 133 0 0,-6 1 1 0 0,-7 45 917 0 0,2-155 20 0 0,-1 0 1 0 0,0 0-1 0 0,-1 0 1 0 0,-1 0-1 0 0,-1-1 1 0 0,-1 0-1 0 0,-1 0 1 0 0,-7 16-21 0 0,10-26 11 0 0,0-1 0 0 0,0 0 0 0 0,0 0 1 0 0,-1-1-1 0 0,0 1 0 0 0,0-1 0 0 0,-1 0 1 0 0,0-1-1 0 0,0 1 0 0 0,0-1 0 0 0,-1 0 1 0 0,1-1-1 0 0,-1 1 0 0 0,0-1 0 0 0,-1-1 1 0 0,1 1-1 0 0,-1-1 0 0 0,1-1 0 0 0,-1 1 1 0 0,0-1-1 0 0,-7 0-11 0 0,8-1 52 0 0,0 0 0 0 0,0-1 0 0 0,-1 0-1 0 0,1 0 1 0 0,0 0 0 0 0,0-1 0 0 0,0-1 0 0 0,0 1 0 0 0,1-1 0 0 0,-1 0 0 0 0,0 0 0 0 0,1-1 0 0 0,-1 0 0 0 0,1 0 0 0 0,0-1 0 0 0,0 0 0 0 0,0 0-1 0 0,0 0 1 0 0,1 0 0 0 0,0-1 0 0 0,0 0 0 0 0,0 0 0 0 0,0-1 0 0 0,1 1 0 0 0,0-1 0 0 0,0 0 0 0 0,1 0 0 0 0,-1 0 0 0 0,1-1 0 0 0,1 1 0 0 0,-1-1-1 0 0,0-3-51 0 0,0-7 68 0 0,0 1-1 0 0,2-1 0 0 0,-1 0 0 0 0,2 1 0 0 0,1-1 1 0 0,0 0-1 0 0,1 1 0 0 0,0-1 0 0 0,1 1 0 0 0,2-1 1 0 0,-1 1-1 0 0,2 1 0 0 0,0-1 0 0 0,1 1 1 0 0,0 0-1 0 0,1 0 0 0 0,1 1 0 0 0,0 0 0 0 0,1 1 1 0 0,1 0-1 0 0,0 0 0 0 0,0 1 0 0 0,3-1-67 0 0,23-25-16 0 0,3 1-1 0 0,1 2 1 0 0,1 1 0 0 0,2 3-1 0 0,1 2 1 0 0,2 1 0 0 0,1 3-1 0 0,35-13 17 0 0,2 1-676 0 0,-46 20-2188 0 0,-1 1-5949 0 0,-22 9-3263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1245 5545 0 0,'0'0'594'0'0,"0"0"-20"0"0,0 0 337 0 0,0 0 416 0 0,0 0 346 0 0,0 0 166 0 0,0 0-58 0 0,33-12-210 0 0,102-39-252 0 0,-49-3 293 0 0,-68 38-1234 0 0,46-41 423 0 0,-3-3 0 0 0,-2-2 1 0 0,-3-3-1 0 0,7-15-801 0 0,243-320 1525 0 0,-254 355-1465 0 0,-41 94 7 0 0,-10 8 24 0 0,-3 0 0 0 0,-2-1 1 0 0,-2 1-1 0 0,-3-1 0 0 0,-2 0 0 0 0,-3-1 0 0 0,-2 0 1 0 0,-20 43-92 0 0,25-70-2 0 0,-2 0 0 0 0,0 0 1 0 0,-2-1-1 0 0,-1-1 0 0 0,-2 0 1 0 0,0-2-1 0 0,-1 0 1 0 0,-2-1-1 0 0,-5 4 2 0 0,19-20-16 0 0,0-1 1 0 0,0-1-1 0 0,0 1 1 0 0,-1-1-1 0 0,0 0 0 0 0,0-1 1 0 0,-1 0-1 0 0,1 0 1 0 0,-1-1-1 0 0,0 0 1 0 0,0 0-1 0 0,0-1 0 0 0,0 0 1 0 0,0-1-1 0 0,0 0 1 0 0,0-1-1 0 0,-1 1 1 0 0,1-2-1 0 0,0 1 0 0 0,-1-1 1 0 0,1-1-1 0 0,-6-1 16 0 0,5-3-122 0 0,0 1 0 0 0,0-2 0 0 0,1 1 0 0 0,0-1 0 0 0,0-1 0 0 0,0 0 0 0 0,1 0 0 0 0,0 0 0 0 0,1-1 0 0 0,0 0 0 0 0,1-1 0 0 0,-1 0 0 0 0,2 0 0 0 0,-1 0 0 0 0,-3-11 122 0 0,-7-55-2350 0 0,20 52-1574 0 0,5-1-4322 0 0,-5 17 243 0 0</inkml:trace>
  <inkml:trace contextRef="#ctx0" brushRef="#br0" timeOffset="248.902">1324 777 17036 0 0,'0'0'634'0'0,"0"0"-241"0"0,0 0-140 0 0,0 0 127 0 0,0 0 164 0 0,0 0 104 0 0,0 0-20 0 0,0 0-126 0 0,0 0-149 0 0,-18 35-106 0 0,-51 106-75 0 0,49-77-25 0 0,22-53-111 0 0,-1 69 819 0 0,-1-39-2750 0 0,1 0-8790 0 0,-1-38 437 0 0</inkml:trace>
  <inkml:trace contextRef="#ctx0" brushRef="#br0" timeOffset="420.057">1136 243 15291 0 0,'0'0'1161'0'0,"0"0"-441"0"0,0 0-288 0 0,0 0-80 0 0,0 0 24 0 0,0 0-32 0 0,0 0-144 0 0,0 0-304 0 0,0 0-248 0 0,0 0-144 0 0,0 0-160 0 0,0 0-265 0 0,0 0-1079 0 0,0 0-4025 0 0,20-36-2297 0 0</inkml:trace>
  <inkml:trace contextRef="#ctx0" brushRef="#br0" timeOffset="932.555">1430 1160 7970 0 0,'0'0'1548'0'0,"0"0"-141"0"0,0 0-24 0 0,0 0-20 0 0,0 0-131 0 0,0 0-144 0 0,0 0-193 0 0,0 0-167 0 0,0 0-91 0 0,0 0-64 0 0,0 0-66 0 0,14-33-52 0 0,44-105-37 0 0,27-11 803 0 0,-63 120-1085 0 0,-11 14-101 0 0,2 0 1 0 0,-1 0-1 0 0,2 1 1 0 0,0 1-1 0 0,1 1 1 0 0,0 0-1 0 0,0 0 1 0 0,12-4-36 0 0,-26 14-8 0 0,1 1 0 0 0,-1 0 0 0 0,1 0 1 0 0,-1 0-1 0 0,1 0 0 0 0,-1 0 0 0 0,1 1 1 0 0,0-1-1 0 0,0 0 0 0 0,-1 1 0 0 0,1-1 1 0 0,0 1-1 0 0,0 0 0 0 0,0-1 0 0 0,-1 1 0 0 0,1 0 1 0 0,0 0-1 0 0,0 0 0 0 0,0 0 0 0 0,0 1 1 0 0,-1-1-1 0 0,1 1 0 0 0,0-1 0 0 0,0 1 1 0 0,-1-1-1 0 0,1 1 0 0 0,0 0 0 0 0,-1 0 1 0 0,1 0-1 0 0,0 0 0 0 0,-1 0 0 0 0,1 0 1 0 0,-1 0-1 0 0,0 0 0 0 0,1 1 0 0 0,-1-1 0 0 0,0 0 1 0 0,0 1-1 0 0,0-1 0 0 0,0 1 0 0 0,0 0 1 0 0,0-1-1 0 0,0 1 0 0 0,-1 0 0 0 0,1-1 1 0 0,-1 1-1 0 0,1 0 0 0 0,-1 1 8 0 0,7 92 52 0 0,-7-94-47 0 0,-31 189 236 0 0,32-189-230 0 0,0 0 0 0 0,0 0 0 0 0,0 0 0 0 0,0-1 0 0 0,0 1 1 0 0,1 0-1 0 0,-1-1 0 0 0,0 1 0 0 0,0-1 0 0 0,1 1 0 0 0,-1-1 0 0 0,0 1 0 0 0,0-1 0 0 0,1 0 0 0 0,-1 0 1 0 0,0 1-1 0 0,1-1 0 0 0,-1 0 0 0 0,1 0 0 0 0,-1-1 0 0 0,0 1 0 0 0,1 0 0 0 0,-1 0 0 0 0,0-1 0 0 0,0 1 1 0 0,1 0-1 0 0,-1-1 0 0 0,0 0 0 0 0,0 1 0 0 0,1-1 0 0 0,0 0-11 0 0,93-98 645 0 0,-50 46-558 0 0,-1 5-28 0 0,3 3 0 0 0,1 2-1 0 0,23-14-58 0 0,-8 31-52 0 0,-61 28 56 0 0,0-1 1 0 0,-1 1-1 0 0,0 0 0 0 0,1 0 0 0 0,-1 0 0 0 0,0 0 0 0 0,0 0 1 0 0,0 0-1 0 0,0 0 0 0 0,0 0 0 0 0,0 0 0 0 0,-1 1 0 0 0,1-1 0 0 0,-1 0 1 0 0,1 1-1 0 0,-1-1 0 0 0,0 0 0 0 0,0 1 0 0 0,0-1 0 0 0,0 0 1 0 0,0 0-1 0 0,-1 1 0 0 0,1-1 0 0 0,-1 0 0 0 0,0 1 0 0 0,1-1-4 0 0,-1 3 8 0 0,-33 170 148 0 0,33-82-232 0 0,15-78-757 0 0,1-15-6636 0 0,-10 0 2000 0 0,-3 0-3926 0 0</inkml:trace>
  <inkml:trace contextRef="#ctx0" brushRef="#br0" timeOffset="1185.141">2603 792 16500 0 0,'0'0'824'0'0,"0"0"-208"0"0,0 0 72 0 0,0 0 8 0 0,0 0-56 0 0,0 0-104 0 0,0 0-272 0 0,-61 184-160 0 0,59-165-80 0 0,2-5-32 0 0,0-3-88 0 0,0 0-96 0 0,6-3-176 0 0,-2-1-280 0 0,1-3-456 0 0,-1-4-1545 0 0,1 0-3304 0 0,-3 0-3921 0 0</inkml:trace>
  <inkml:trace contextRef="#ctx0" brushRef="#br0" timeOffset="1433.841">2489 383 15827 0 0,'0'0'512'0'0,"0"0"-335"0"0,0 0-153 0 0,0 0-80 0 0,0 0-209 0 0,0 0-231 0 0,0 0-520 0 0,0 0-1288 0 0,0 0-6842 0 0</inkml:trace>
  <inkml:trace contextRef="#ctx0" brushRef="#br0" timeOffset="1931.768">2782 1263 1688 0 0,'0'0'1993'0'0,"0"0"-111"0"0,0 0 55 0 0,0 0 80 0 0,0 0-48 0 0,0 0-101 0 0,32-20-223 0 0,102-66-247 0 0,-44 11 776 0 0,-45 32-1192 0 0,-1-2 0 0 0,-2-2 0 0 0,-3-2 0 0 0,27-44-982 0 0,-41 54 84 0 0,-2-2-1 0 0,-1 0 1 0 0,-3-2-1 0 0,-1 0 1 0 0,-2-1-1 0 0,-2 0 1 0 0,-2-1-1 0 0,-2-1 1 0 0,-2 0-1 0 0,1-31-83 0 0,-6-143-132 0 0,-3 217 131 0 0,0 0 0 0 0,0 0 0 0 0,-1 0-1 0 0,1 0 1 0 0,0 0 0 0 0,-1 0 0 0 0,0 0 0 0 0,0 0-1 0 0,0 0 1 0 0,0 0 0 0 0,0 0 0 0 0,0 1 0 0 0,-1-1-1 0 0,1 0 1 0 0,-1 1 0 0 0,0-1 0 0 0,0 1 0 0 0,0 0-1 0 0,0 0 1 0 0,0 0 0 0 0,-1 0 0 0 0,1 0 0 0 0,0 0-1 0 0,-1 0 1 0 0,0 1 0 0 0,1-1 0 0 0,-1 1 0 0 0,0 0-1 0 0,0 0 1 0 0,0 0 0 0 0,0 0 0 0 0,1 0 0 0 0,-1 1-1 0 0,0-1 1 0 0,-1 1 0 0 0,1 0 0 0 0,0 0 0 0 0,0 0-1 0 0,0 0 1 0 0,0 0 0 0 0,0 1 0 0 0,0-1-1 0 0,0 1 1 0 0,0 0 0 0 0,1 0 0 0 0,-1 0 0 0 0,0 0-1 0 0,0 1 1 0 0,1-1 0 0 0,-1 1 0 0 0,0 0 0 0 0,-1 1 1 0 0,-15 16-5 0 0,2 0 0 0 0,0 1 0 0 0,1 1 0 0 0,1 1 0 0 0,0 0 0 0 0,2 0 0 0 0,1 2 0 0 0,1 0 0 0 0,1 0 0 0 0,-2 9 5 0 0,-8 24 56 0 0,2 2-1 0 0,3 0 0 0 0,2 1 0 0 0,3 0 1 0 0,3 1-1 0 0,2 0 0 0 0,3 24-55 0 0,2-65 105 0 0,1 1-1 0 0,1-1 1 0 0,0 0 0 0 0,2 0-1 0 0,1 0 1 0 0,0 0-1 0 0,1 0 1 0 0,1-1 0 0 0,1 0-1 0 0,1-1 1 0 0,0 0-1 0 0,1 0 1 0 0,1-1 0 0 0,1 0-1 0 0,1-1 1 0 0,0 0 0 0 0,1-1-1 0 0,0-1 1 0 0,1 0-1 0 0,3 1-104 0 0,26 17 10 0 0,-55-35-1775 0 0,-5-9-1077 0 0,11 8-1059 0 0,0-1-4287 0 0,4 4-695 0 0</inkml:trace>
  <inkml:trace contextRef="#ctx0" brushRef="#br0" timeOffset="2681.325">3917 755 13555 0 0,'0'0'1740'0'0,"0"0"-406"0"0,0 0-254 0 0,0 0-81 0 0,0 0-93 0 0,0 0-136 0 0,0 0-147 0 0,0 0-92 0 0,0 0-68 0 0,0 0-66 0 0,0 0-57 0 0,-33 16-92 0 0,-105 49-73 0 0,133-63-164 0 0,1 0 0 0 0,-1 0 0 0 0,0 0 1 0 0,1 1-1 0 0,-1 0 0 0 0,1 0 0 0 0,0 0 0 0 0,0 0 0 0 0,0 0 1 0 0,0 1-1 0 0,1 0 0 0 0,-1 0 0 0 0,1 0 0 0 0,0 0 0 0 0,-2 4-11 0 0,-2 5 29 0 0,-5 3-35 0 0,1 0 0 0 0,1 1 0 0 0,0 1 0 0 0,2-1 0 0 0,0 1-1 0 0,0 1 1 0 0,2 0 0 0 0,1 0 0 0 0,0 0 0 0 0,1 0 0 0 0,1 1 0 0 0,1-1 0 0 0,1 1 0 0 0,0 10 6 0 0,1-28-2 0 0,1-1 0 0 0,-1 1 0 0 0,0-1 0 0 0,1 1 0 0 0,-1 0 0 0 0,1-1 0 0 0,-1 1 0 0 0,1-1 0 0 0,0 1 1 0 0,-1-1-1 0 0,1 0 0 0 0,0 1 0 0 0,0-1 0 0 0,0 0 0 0 0,0 0 0 0 0,1 1 0 0 0,-1-1 0 0 0,0 0 0 0 0,0 0 1 0 0,1 0-1 0 0,-1-1 0 0 0,0 1 0 0 0,1 0 0 0 0,-1 0 0 0 0,1-1 0 0 0,-1 1 0 0 0,1-1 0 0 0,-1 1 0 0 0,1-1 0 0 0,-1 1 1 0 0,1-1-1 0 0,0 0 0 0 0,-1 0 0 0 0,1 0 0 0 0,-1 0 0 0 0,1 0 0 0 0,0 0 0 0 0,-1-1 0 0 0,1 1 0 0 0,0-1 2 0 0,62-21 101 0 0,-30-1-75 0 0,-1-1-1 0 0,-1-1 1 0 0,-2-2 0 0 0,0-1 0 0 0,6-11-26 0 0,127-148-351 0 0,-163 187 334 0 0,1 0 0 0 0,-1 0-1 0 0,1 0 1 0 0,0 0 0 0 0,-1 0 0 0 0,1 0-1 0 0,-1 0 1 0 0,1 0 0 0 0,-1 0-1 0 0,1 0 1 0 0,0 0 0 0 0,-1 0-1 0 0,1 0 1 0 0,-1 0 0 0 0,1 0 0 0 0,-1 1-1 0 0,1-1 1 0 0,-1 0 0 0 0,1 0-1 0 0,-1 1 1 0 0,1-1 0 0 0,-1 0 0 0 0,1 1-1 0 0,-1-1 1 0 0,1 1 0 0 0,-1-1-1 0 0,0 0 1 0 0,1 1 0 0 0,-1-1-1 0 0,0 1 1 0 0,1-1 0 0 0,-1 1 0 0 0,0-1-1 0 0,0 1 1 0 0,1-1 0 0 0,-1 1-1 0 0,0-1 1 0 0,0 1 0 0 0,0 0 0 0 0,0-1-1 0 0,0 1 1 0 0,0-1 0 0 0,0 1-1 0 0,0 0 1 0 0,0-1 0 0 0,0 1 0 0 0,0-1-1 0 0,0 1 1 0 0,0-1 0 0 0,0 1-1 0 0,0-1 1 0 0,-1 1 0 0 0,1 0-1 0 0,0-1 1 0 0,0 1 0 0 0,-1-1 0 0 0,1 1-1 0 0,0-1 1 0 0,-1 0 0 0 0,1 1-1 0 0,-1-1 1 0 0,1 1 0 0 0,0-1 0 0 0,-1 0-1 0 0,1 1 18 0 0,-7 49-76 0 0,0-19 24 0 0,2-10-3 0 0,0 0 1 0 0,1 1-1 0 0,2-1 0 0 0,0 1 1 0 0,1 0-1 0 0,2 20 55 0 0,0-38-4 0 0,-1 0 0 0 0,1-1 0 0 0,1 1 0 0 0,-1-1 1 0 0,0 0-1 0 0,1 1 0 0 0,0-1 0 0 0,0 0 0 0 0,0 0 0 0 0,0 0 0 0 0,0 0 1 0 0,0 0-1 0 0,1-1 0 0 0,0 1 0 0 0,-1-1 0 0 0,1 1 0 0 0,0-1 0 0 0,0 0 0 0 0,0 0 1 0 0,1 0-1 0 0,-1-1 0 0 0,0 1 0 0 0,1-1 0 0 0,-1 0 0 0 0,1 0 0 0 0,-1 0 1 0 0,1 0-1 0 0,1 0 4 0 0,106-5 241 0 0,-79-9-21 0 0,-1-2 0 0 0,0-1-1 0 0,-1-1 1 0 0,-1-1 0 0 0,-1-2-1 0 0,0-1 1 0 0,-2-2-1 0 0,0 0 1 0 0,-2-1 0 0 0,10-14-220 0 0,-19 22 25 0 0,0 0-1 0 0,0-2 1 0 0,-2 0 0 0 0,0 0 0 0 0,-1-2 0 0 0,-1 1 0 0 0,-1-1-1 0 0,0-1 1 0 0,-2 0 0 0 0,-1 0 0 0 0,0-1 0 0 0,-1 1 0 0 0,-2-1 0 0 0,0-1-1 0 0,-1 1 1 0 0,-1-12-25 0 0,-2 32-5 0 0,1 0 0 0 0,-1 0-1 0 0,0 0 1 0 0,0 0 0 0 0,0 0-1 0 0,0 0 1 0 0,0 0 0 0 0,0 0-1 0 0,-1 0 1 0 0,1 0 0 0 0,-1 0-1 0 0,1 1 1 0 0,-1-1 0 0 0,0 0-1 0 0,0 0 1 0 0,0 0 0 0 0,0 1-1 0 0,0-1 1 0 0,0 0-1 0 0,0 1 1 0 0,0-1 0 0 0,-1 1-1 0 0,1 0 1 0 0,0-1 0 0 0,-1 1-1 0 0,1 0 1 0 0,-1 0 0 0 0,0 0-1 0 0,1 0 1 0 0,-1 0 0 0 0,0 0-1 0 0,0 0 1 0 0,0 1 0 0 0,1-1-1 0 0,-1 1 1 0 0,0-1 0 0 0,0 1-1 0 0,0 0 1 0 0,-1-1 5 0 0,-8 3-45 0 0,0 0-1 0 0,0 1 0 0 0,0 0 1 0 0,0 0-1 0 0,0 1 1 0 0,1 1-1 0 0,-1-1 1 0 0,1 2-1 0 0,0 0 0 0 0,1 0 1 0 0,-1 0-1 0 0,1 1 1 0 0,1 1-1 0 0,-1 0 1 0 0,1 0-1 0 0,0 0 1 0 0,1 1-1 0 0,-2 3 46 0 0,-38 71-145 0 0,46-81 143 0 0,0 0 1 0 0,0 1-1 0 0,1-1 1 0 0,-1 0-1 0 0,1 1 0 0 0,-1-1 1 0 0,1 0-1 0 0,0 1 1 0 0,0-1-1 0 0,0 1 0 0 0,0-1 1 0 0,0 1-1 0 0,1-1 1 0 0,-1 0-1 0 0,1 1 0 0 0,-1-1 1 0 0,1 0-1 0 0,0 1 1 0 0,0-1-1 0 0,0 0 0 0 0,0 0 1 0 0,0 0-1 0 0,1 0 0 0 0,-1 0 1 0 0,1 0-1 0 0,-1 0 1 0 0,1 0-1 0 0,0-1 0 0 0,0 1 1 0 0,-1-1-1 0 0,1 1 1 0 0,0-1-1 0 0,1 0 0 0 0,-1 1 1 0 0,0-1-1 0 0,2 1 2 0 0,108 22 182 0 0,-98-23-157 0 0,-1 1 0 0 0,1 0 1 0 0,-1 0-1 0 0,1 1 0 0 0,-1 1 1 0 0,0 0-1 0 0,-1 1 0 0 0,1 1 1 0 0,-1 0-1 0 0,0 0 0 0 0,0 1 1 0 0,6 6-26 0 0,-11-3 14 0 0,0 0 1 0 0,-1 1 0 0 0,-1 0-1 0 0,0 0 1 0 0,0 0 0 0 0,-1 0-1 0 0,-1 1 1 0 0,1 0 0 0 0,-2 0-1 0 0,0 0 1 0 0,0 0 0 0 0,-2 0-1 0 0,1 0 1 0 0,-1 0 0 0 0,-1 0-1 0 0,0 0 1 0 0,-1 0 0 0 0,0 0-1 0 0,-1 0 1 0 0,0 0 0 0 0,-1 1-15 0 0,-30 153-768 0 0,52-158-2495 0 0,5-18-6916 0 0,-18 5 605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736 328 2048 0 0,'0'0'2240'0'0,"0"0"-609"0"0,0 0-344 0 0,0 0 97 0 0,0 0 251 0 0,0 0 215 0 0,0 0-69 0 0,0 0-275 0 0,0 0-339 0 0,0 0-334 0 0,0 0-250 0 0,-8-7-168 0 0,-29-20-120 0 0,34 26-257 0 0,-1-1 1 0 0,0 1 0 0 0,1 0-1 0 0,-1 0 1 0 0,0 0 0 0 0,1 0 0 0 0,-1 1-1 0 0,0-1 1 0 0,0 1 0 0 0,0 0-1 0 0,1 0 1 0 0,-1 0 0 0 0,0 1-1 0 0,0 0 1 0 0,1-1 0 0 0,-1 1 0 0 0,0 1-1 0 0,1-1 1 0 0,-4 2-39 0 0,4-2 33 0 0,-172 61 999 0 0,-234 126 223 0 0,408-188-1259 0 0,1 1 0 0 0,-1-1 1 0 0,1 0-1 0 0,0 1 0 0 0,-1-1 0 0 0,1 0 1 0 0,-1 1-1 0 0,1-1 0 0 0,0 1 0 0 0,-1-1 1 0 0,1 1-1 0 0,0-1 0 0 0,0 1 0 0 0,-1-1 0 0 0,1 1 1 0 0,0-1-1 0 0,0 1 0 0 0,0-1 0 0 0,0 1 1 0 0,-1-1-1 0 0,1 1 0 0 0,0-1 0 0 0,0 1 1 0 0,0-1-1 0 0,0 1 0 0 0,0-1 0 0 0,0 1 1 0 0,0-1-1 0 0,1 1 0 0 0,-1-1 0 0 0,0 1 0 0 0,0 0 1 0 0,0-1-1 0 0,0 1 0 0 0,1-1 0 0 0,-1 0 1 0 0,0 1-1 0 0,1-1 0 0 0,-1 1 0 0 0,0-1 1 0 0,1 1-1 0 0,-1-1 0 0 0,0 0 0 0 0,1 1 1 0 0,-1-1-1 0 0,1 0 0 0 0,-1 1 0 0 0,1-1 0 0 0,-1 0 1 0 0,1 0-1 0 0,-1 1 0 0 0,1-1 0 0 0,-1 0 1 0 0,1 0-1 0 0,-1 0 0 0 0,1 0 0 0 0,-1 0 1 0 0,1 1-1 0 0,-1-1 0 0 0,1 0 4 0 0,35 14 39 0 0,1-7 35 0 0,1-1-1 0 0,0-2 0 0 0,0-1 1 0 0,0-2-1 0 0,31-3-73 0 0,3 0 147 0 0,98 2-3 0 0,-171 1-139 0 0,0-1 0 0 0,0 1 0 0 0,1-1 0 0 0,-1 1 0 0 0,0-1 0 0 0,0 1 1 0 0,0-1-1 0 0,0 1 0 0 0,1 0 0 0 0,-1 0 0 0 0,0-1 0 0 0,1 1 0 0 0,-1 0 0 0 0,0 0 0 0 0,1 0 1 0 0,-1 0-1 0 0,1 0 0 0 0,0 0 0 0 0,-1-1 0 0 0,1 1 0 0 0,0 0 0 0 0,-1 0 0 0 0,1 0 0 0 0,0 0 1 0 0,0 0-1 0 0,0 0 0 0 0,0 1 0 0 0,0-1 0 0 0,0 0 0 0 0,0 0 0 0 0,0 0 0 0 0,0 0 0 0 0,0 0 1 0 0,1 0-1 0 0,-1 0 0 0 0,0 0 0 0 0,1-1 0 0 0,-1 1 0 0 0,1 0 0 0 0,-1 0 0 0 0,1 0 0 0 0,0 0 1 0 0,-1 0-1 0 0,1-1 0 0 0,0 1 0 0 0,-1 0 0 0 0,1 0 0 0 0,0-1 0 0 0,0 1 0 0 0,0-1 1 0 0,-1 1-1 0 0,1-1 0 0 0,0 1 0 0 0,0-1 0 0 0,0 1 0 0 0,0-1 0 0 0,0 0 0 0 0,0 1 0 0 0,0-1 1 0 0,0 0-1 0 0,0 0 0 0 0,0 0 0 0 0,0 0 0 0 0,0 0 0 0 0,0 0 0 0 0,1 0-5 0 0,-312 192 537 0 0,101-69-314 0 0,205-122-215 0 0,1 1-1 0 0,-1-1 0 0 0,1 0 1 0 0,0 1-1 0 0,-1 0 0 0 0,1 0 0 0 0,0 0 1 0 0,0 0-1 0 0,1 1 0 0 0,-1-1 1 0 0,0 1-1 0 0,1-1 0 0 0,-1 1 1 0 0,1 0-1 0 0,0 0 0 0 0,0 0 1 0 0,0 0-1 0 0,0 1 0 0 0,1-1 0 0 0,-1 0 1 0 0,1 1-1 0 0,0-1 0 0 0,0 1 1 0 0,0 0-1 0 0,0-1 0 0 0,1 1 1 0 0,-1 0-1 0 0,1-1 0 0 0,0 1 0 0 0,0 0 1 0 0,1-1-1 0 0,-1 1 0 0 0,1 0 1 0 0,0-1-1 0 0,-1 1 0 0 0,2-1 1 0 0,-1 1-1 0 0,0-1 0 0 0,1 1 1 0 0,-1-1-1 0 0,1 0 0 0 0,0 0 0 0 0,0 0 1 0 0,1 0-1 0 0,-1 0 0 0 0,1 1-7 0 0,5 2 33 0 0,0 0-1 0 0,0-1 0 0 0,0 1 0 0 0,1-1 0 0 0,-1-1 1 0 0,1 0-1 0 0,0 0 0 0 0,0-1 0 0 0,1 0 0 0 0,-1-1 1 0 0,1 0-1 0 0,-1 0 0 0 0,6 0-32 0 0,179-2 279 0 0,-102-19-1095 0 0,-89 7-2538 0 0,-8-1-5592 0 0,3 6-2250 0 0</inkml:trace>
  <inkml:trace contextRef="#ctx0" brushRef="#br0" timeOffset="304.399">250 0 15355 0 0,'0'0'695'0'0,"0"0"-277"0"0,0 0-265 0 0,0 0-65 0 0,0 0 203 0 0,0 0 299 0 0,0 0 285 0 0,0 0 157 0 0,5 32-47 0 0,16 103-181 0 0,34 75 683 0 0,-16-66-1080 0 0,-7 2 0 0 0,-6 1 0 0 0,-7 2 0 0 0,0 136-407 0 0,-21-241-34 0 0,-1-1 0 0 0,-2 1 0 0 0,-2-1 0 0 0,-7 18 34 0 0,1 22-550 0 0,11-48-2541 0 0,7-27-6468 0 0,-1-8-1506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58 0 0 0,'0'0'1331'0'0,"0"0"813"0"0,0 0 289 0 0,0 0-206 0 0,0 0-329 0 0,0 0-307 0 0,0 0-275 0 0,0 0-164 0 0,0 0-134 0 0,-2-7-122 0 0,-11-23-94 0 0,12 28-692 0 0,-1 0 1 0 0,1 0 0 0 0,-1 1 0 0 0,1-1 0 0 0,-1 1 0 0 0,0 0 0 0 0,0-1 0 0 0,0 1 0 0 0,1 0 0 0 0,-1 0-1 0 0,0 0 1 0 0,-1 0 0 0 0,1 1 0 0 0,0-1 0 0 0,0 1 0 0 0,0-1 0 0 0,0 1 0 0 0,-1-1 0 0 0,1 1 0 0 0,0 0-1 0 0,0 0 1 0 0,0 0 0 0 0,-1 1 0 0 0,1-1 0 0 0,0 0 0 0 0,-1 1-111 0 0,-7 0 271 0 0,-2 1-177 0 0,0 1 1 0 0,1 1 0 0 0,-1 0 0 0 0,1 0 0 0 0,0 1 0 0 0,0 1 0 0 0,0 0 0 0 0,1 0-1 0 0,0 1 1 0 0,0 1 0 0 0,1-1 0 0 0,0 1 0 0 0,0 1 0 0 0,-6 8-95 0 0,7-10 48 0 0,-13 14 5 0 0,0 1 1 0 0,2 0-1 0 0,0 1 1 0 0,2 1-1 0 0,0 1 1 0 0,2 1-1 0 0,1 0 1 0 0,1 0-1 0 0,1 2 1 0 0,1-1 0 0 0,2 2-1 0 0,1-1 1 0 0,1 1-1 0 0,1 0 1 0 0,2 1-1 0 0,0 2-53 0 0,3-27 21 0 0,1 0 0 0 0,-1 0 0 0 0,1 0 0 0 0,0 0 0 0 0,0 0 0 0 0,1 0 0 0 0,-1 0 0 0 0,1 0 0 0 0,0 0 0 0 0,1 0 0 0 0,-1 0 0 0 0,1-1 0 0 0,0 1 0 0 0,0 0 0 0 0,0-1 0 0 0,1 0 0 0 0,-1 1 0 0 0,1-1 0 0 0,0 0 0 0 0,0 0 0 0 0,1-1 0 0 0,-1 1 0 0 0,1-1 0 0 0,0 1 0 0 0,0-1 0 0 0,0 0 0 0 0,0-1 0 0 0,1 1 0 0 0,-1-1 0 0 0,1 0 0 0 0,-1 0 0 0 0,1 0 0 0 0,0 0 0 0 0,0-1 0 0 0,0 0 0 0 0,-1 0 0 0 0,1 0 0 0 0,0-1 0 0 0,1 0-21 0 0,12-4 145 0 0,-1 0-1 0 0,1-1 1 0 0,-1-1 0 0 0,-1-1-1 0 0,1 0 1 0 0,-1-2 0 0 0,-1 1-1 0 0,1-2 1 0 0,-1 0-1 0 0,-1-1 1 0 0,0 0 0 0 0,-1-2-1 0 0,0 1 1 0 0,0-1 0 0 0,-2-1-1 0 0,0 0 1 0 0,5-9-145 0 0,57-67 220 0 0,-5-2 0 0 0,-4-4 0 0 0,8-22-220 0 0,-72 118-3 0 0,0 1 0 0 0,0-1-1 0 0,0 0 1 0 0,1 1 0 0 0,-1-1 0 0 0,0 0-1 0 0,0 1 1 0 0,1-1 0 0 0,-1 0 0 0 0,0 0-1 0 0,1 1 1 0 0,-1-1 0 0 0,0 0 0 0 0,1 0-1 0 0,-1 1 1 0 0,0-1 0 0 0,1 0 0 0 0,-1 0-1 0 0,1 0 1 0 0,-1 0 0 0 0,0 0 0 0 0,1 0-1 0 0,-1 1 1 0 0,1-1 0 0 0,-1 0 0 0 0,1 0-1 0 0,-1 0 1 0 0,0 0 0 0 0,1-1 0 0 0,-1 1-1 0 0,1 0 1 0 0,-1 0 0 0 0,0 0 0 0 0,1 0-1 0 0,-1 0 1 0 0,1 0 0 0 0,-1-1 0 0 0,0 1-1 0 0,1 0 1 0 0,-1 0 0 0 0,0-1 0 0 0,1 1-1 0 0,-1 0 1 0 0,0 0 0 0 0,1-1 3 0 0,0 10 9 0 0,1 13 12 0 0,1 0 1 0 0,1 0-1 0 0,1 0 0 0 0,1-1 1 0 0,0 0-1 0 0,2 0 0 0 0,0 0 1 0 0,2-1-1 0 0,0-1 0 0 0,1 0 1 0 0,1 0-1 0 0,0-1 0 0 0,2 0 1 0 0,0-1-1 0 0,1-1 0 0 0,1 0 1 0 0,0-1-1 0 0,1-1 0 0 0,18 12-21 0 0,-33-25-31 0 0,-1 0-1 0 0,0-1 1 0 0,0 1 0 0 0,1 0-1 0 0,-1 0 1 0 0,0-1-1 0 0,1 1 1 0 0,-1-1 0 0 0,1 0-1 0 0,-1 1 1 0 0,1-1-1 0 0,-1 0 1 0 0,1 0-1 0 0,-1 0 1 0 0,1 0 0 0 0,-1 0-1 0 0,1 0 1 0 0,-1 0-1 0 0,0 0 1 0 0,1-1 0 0 0,-1 1-1 0 0,1 0 1 0 0,-1-1-1 0 0,1 0 1 0 0,-1 1-1 0 0,0-1 1 0 0,1 0 0 0 0,-1 1-1 0 0,0-1 1 0 0,0 0-1 0 0,0 0 1 0 0,0 0 0 0 0,1 0-1 0 0,-1 0 1 0 0,-1 0-1 0 0,1-1 1 0 0,0 1-1 0 0,0 0 1 0 0,0 0 0 0 0,-1-1-1 0 0,1 1 1 0 0,0 0-1 0 0,-1-1 1 0 0,1 1 0 0 0,-1-1-1 0 0,0 1 1 0 0,1-1-1 0 0,-1 1 1 0 0,0-1-1 0 0,0 1 1 0 0,0-1 0 0 0,0 0 31 0 0,0-26-2639 0 0,0 13-2733 0 0,0 4-5559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27.4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 44 0 0 0,'-2'-9'0'0'0,"2"4"0"0"0,16-17 119 0 0,-13 19 1875 0 0,1-1 2896 0 0,-3 6 6875 0 0,-1-1-11497 0 0,-13 14 1106 0 0,-88 73-1214 0 0,4 7-39 0 0,36-47 162 0 0,123-84-291 0 0,82-89 395 0 0,-58 47-266 0 0,-70 71 72 0 0,-21 10 491 0 0,-43 20-694 0 0,-57 62-18 0 0,-1 13 122 0 0,37-39-86 0 0,32-51 247 0 0,16 3-196 0 0,-4 4-14 0 0,-18 3 235 0 0,26-4-190 0 0,17-13-85 0 0,0-1 4 0 0,0 0 5 0 0,0 0-5 0 0,0 0-5 0 0,0 0-16 0 0,0 0-7 0 0,0 0-9 0 0,0 0 4 0 0,0 0 7 0 0,0 0 1 0 0,0 0-4 0 0,34-18-225 0 0,63-32 314 0 0,57-69-45 0 0,-51 33-76 0 0,-57 50 12 0 0,-44 36-852 0 0,0-2 2132 0 0,-2 1-5471 0 0,0 0-4846 0 0,0 1-768 0 0</inkml:trace>
  <inkml:trace contextRef="#ctx0" brushRef="#br0" timeOffset="1753.016">3734 195 0 0 0,'0'0'513'0'0,"0"0"182"0"0,0 0 128 0 0,0 0 101 0 0,1-4-14 0 0,-1 1 145 0 0,-2-14-1404 0 0,-3 13 5319 0 0,-6 3 6670 0 0,17 24-11359 0 0,-2-10-199 0 0,1 0 1 0 0,1 0 0 0 0,-1 0-1 0 0,2-1 1 0 0,0 1-1 0 0,1-2 1 0 0,0 1-1 0 0,0-1 1 0 0,1 0-1 0 0,7 5-82 0 0,42 62 128 0 0,-19-5 238 0 0,7-18-231 0 0,-64-66 1317 0 0,-43-96-1461 0 0,-4-10 66 0 0,40 91 62 0 0,1 9-98 0 0,24 16-10 0 0,0 1 3 0 0,0 0-3 0 0,0 0-16 0 0,5 14-44 0 0,13 16-114 0 0,0 0 63 0 0,82 135 298 0 0,-68-117-132 0 0,-30-41 519 0 0,0-3-2204 0 0,2-4-8334 0 0,-3 0-1174 0 0</inkml:trace>
  <inkml:trace contextRef="#ctx0" brushRef="#br0" timeOffset="7398.516">2026 818 0 0 0,'0'0'556'0'0,"0"0"212"0"0,0 0 219 0 0,0 0 176 0 0,0 0 104 0 0,0 0 19 0 0,0 0-62 0 0,1-12 3190 0 0,0 6 6307 0 0,-52 49-9815 0 0,-46 64-614 0 0,18-32 265 0 0,77-66-538 0 0,2-8-5 0 0,0 2 1797 0 0,-13 4-1761 0 0,-51 45 50 0 0,19-4-103 0 0,6-19 117 0 0,-3-10 447 0 0,32-12-774 0 0,36-7 66 0 0,107-11 244 0 0,5 0-88 0 0,-100 11-6 0 0,114 29-100 0 0,-111-21 6 0 0,-41-8 95 0 0,26 4-21 0 0,23 0-82 0 0,-48-4 90 0 0,-1 0 5 0 0,0 0 21 0 0,0 3 1 0 0,0-3-9 0 0,0 0-28 0 0,0 0-9 0 0,0 0 14 0 0,0 0 12 0 0,0 0-10 0 0,0 0 22 0 0,0 0 0 0 0,0 0-15 0 0,0 0 14 0 0,0 0 2 0 0,0 0 5 0 0,0 0 5 0 0,0 0-5 0 0,0 0-1 0 0,0 0 12 0 0,0 0-25 0 0,0 0 5 0 0,0 0 8 0 0,0 0 6 0 0,0 0 26 0 0,0 0 13 0 0,0 0-24 0 0,0 0 5 0 0,0 0-9 0 0,0 0-9 0 0,0 0 15 0 0,0 0 13 0 0,0 0-6 0 0,0 0 10 0 0,0 0 8 0 0,0 0 6 0 0,0 0 20 0 0,-28-30 161 0 0,-22-49-69 0 0,-12-36 73 0 0,8 30-120 0 0,23 56-60 0 0,22 18-481 0 0,7 3 682 0 0,12 4-14382 0 0,-10 4 14032 0 0,5 0-11348 0 0</inkml:trace>
  <inkml:trace contextRef="#ctx0" brushRef="#br0" timeOffset="8063.035">2506 718 4153 0 0,'0'0'1272'0'0,"0"0"-293"0"0,0 0-57 0 0,0 0 176 0 0,0 0 217 0 0,0 0 142 0 0,0 0-5 0 0,0 0-177 0 0,0 0-245 0 0,0 0-281 0 0,0 0-218 0 0,0 0-116 0 0,0 0-27 0 0,-5-4 36 0 0,-27-21 480 0 0,-28 28 1175 0 0,17 23-1197 0 0,42-25-855 0 0,0 1 1 0 0,1 0-1 0 0,-1 0 1 0 0,0 0-1 0 0,1 0 1 0 0,-1 0-1 0 0,1 0 1 0 0,0 0-1 0 0,-1 1 1 0 0,1-1-1 0 0,0 0 1 0 0,0 0-1 0 0,1 0 1 0 0,-1 0-1 0 0,0 0 1 0 0,1 0-1 0 0,-1 0 1 0 0,1 0-1 0 0,-1 0 1 0 0,1 0-1 0 0,0 0 1 0 0,0 0-1 0 0,0 0 1 0 0,0-1-1 0 0,0 1 1 0 0,1 0-1 0 0,-1-1 1 0 0,1 1-1 0 0,0 0-27 0 0,119 79 337 0 0,-117-78-324 0 0,1 0 0 0 0,0 1 0 0 0,-1-1 0 0 0,0 1 0 0 0,1-1 0 0 0,-2 1 0 0 0,1 1 0 0 0,0-1-1 0 0,-1 0 1 0 0,0 1 0 0 0,0 0 0 0 0,0 0 0 0 0,0 0 0 0 0,-1 0 0 0 0,0 0-13 0 0,-1 2 87 0 0,0 1-1 0 0,0-1 1 0 0,-1 0 0 0 0,0 0 0 0 0,-1 0 0 0 0,1 1-1 0 0,-2-1 1 0 0,1 0 0 0 0,-1 0 0 0 0,0 0-1 0 0,0-1 1 0 0,0 1 0 0 0,-1 0 0 0 0,-1-1 0 0 0,1 1-1 0 0,-1-1 1 0 0,0 0 0 0 0,0 0 0 0 0,0-1-1 0 0,-1 1 1 0 0,0-1 0 0 0,0 0 0 0 0,-1 0 0 0 0,1-1-1 0 0,-1 0 1 0 0,0 0 0 0 0,0 0 0 0 0,-2 0-87 0 0,-70 8 403 0 0,63-12-362 0 0,12 0-50 0 0,-1-1 1 0 0,0 0-1 0 0,1 0 0 0 0,-1 0 1 0 0,1 0-1 0 0,-1-1 1 0 0,1 1-1 0 0,0-1 1 0 0,-1 0-1 0 0,1 0 0 0 0,0 0 1 0 0,0-1-1 0 0,1 1 1 0 0,-1-1-1 0 0,0 1 1 0 0,1-1-1 0 0,-1-1 9 0 0,-1 1-58 0 0,4 2-83 0 0,0 0-1 0 0,0 0 1 0 0,0 1 0 0 0,0-1 0 0 0,0 0-1 0 0,0 0 1 0 0,0 0 0 0 0,0 1 0 0 0,1-1 0 0 0,-1 0-1 0 0,0 0 1 0 0,0 0 0 0 0,1 1 0 0 0,-1-1-1 0 0,0 0 1 0 0,1 0 0 0 0,-1 1 0 0 0,1-1 0 0 0,-1 0-1 0 0,1 1 1 0 0,-1-1 0 0 0,1 1 0 0 0,-1-1-1 0 0,1 0 1 0 0,-1 1 0 0 0,1-1 0 0 0,0 1 0 0 0,0 0-1 0 0,-1-1 1 0 0,1 1 0 0 0,0 0 0 0 0,0-1-1 0 0,-1 1 1 0 0,1 0 0 0 0,0 0 0 0 0,0-1 0 0 0,0 1 141 0 0,9-3-5984 0 0,-4-1-5497 0 0</inkml:trace>
  <inkml:trace contextRef="#ctx0" brushRef="#br0" timeOffset="12764.982">3618 339 0 0 0,'2'-6'29'0'0,"-2"5"138"0"0,0 1 113 0 0,0 0 40 0 0,0 0 26 0 0,0 0 22 0 0,0 0-10 0 0,0 0-27 0 0,0 0-41 0 0,0 0-2 0 0,0 0 41 0 0,0 0 52 0 0,0 0 48 0 0,0 0 51 0 0,0 0 26 0 0,0 0 36 0 0,0 0 50 0 0,0 0 19 0 0,0 0-3 0 0,0 0 9 0 0,0 0-38 0 0,-5 6 4523 0 0,-11 4-3231 0 0,2-1-1006 0 0,-29 24 162 0 0,12-10-629 0 0,-39 18 228 0 0,-44 18-274 0 0,53-30-3 0 0,-57 8 280 0 0,33-4-485 0 0,15-8 6 0 0,2-3-20 0 0,18-4 35 0 0,9-6 39 0 0,15-5 100 0 0,13-7-435 0 0,13 0-1 0 0,0 0-133 0 0,0 0-294 0 0,0 0-577 0 0,2 0-7259 0 0,0 0-1754 0 0</inkml:trace>
  <inkml:trace contextRef="#ctx0" brushRef="#br0" timeOffset="15229.138">1593 807 0 0 0,'0'0'376'0'0,"0"0"384"0"0,0 0 224 0 0,0 0 58 0 0,0 0-15 0 0,0 0 16 0 0,0 0 36 0 0,-8 11 5385 0 0,-56-19-149 0 0,-86-47-3746 0 0,64-4-1641 0 0,42 38-761 0 0,-40-13 181 0 0,-32-25 48 0 0,6 0 103 0 0,31 19-199 0 0,37 17-93 0 0,-24-24 105 0 0,-2-2-53 0 0,-55-20-91 0 0,68 29 146 0 0,57 58-648 0 0,26 52 363 0 0,6 58 28 0 0,-32-51-63 0 0,-2-77 24 0 0,0 0 1 0 0,0 0-1 0 0,1 0 1 0 0,-1-1-1 0 0,0 1 1 0 0,0 0 0 0 0,0 0-1 0 0,1 0 1 0 0,-1 0-1 0 0,0 0 1 0 0,0 0-1 0 0,0 0 1 0 0,1 0-1 0 0,-1-1 1 0 0,0 1 0 0 0,0 0-1 0 0,0 0 1 0 0,1 0-1 0 0,-1 0 1 0 0,0 0-1 0 0,0 0 1 0 0,1 0-1 0 0,-1 0 1 0 0,0 0-1 0 0,0 1 1 0 0,0-1 0 0 0,1 0-1 0 0,-1 0 1 0 0,0 0-1 0 0,0 0 1 0 0,1 0-1 0 0,-1 0 1 0 0,0 0-1 0 0,0 0 1 0 0,0 1 0 0 0,0-1-1 0 0,1 0 1 0 0,-1 0-1 0 0,0 0 1 0 0,0 0-1 0 0,0 1-18 0 0,15-37 71 0 0,-9 20-69 0 0,138-197 17 0 0,-100 169 22 0 0,-43 40 37 0 0,-2 4-77 0 0,1 0 16 0 0,0 0 2 0 0,0 0 5 0 0,0 0 8 0 0,0 0 4 0 0,0 0-12 0 0,0 0-8 0 0,-23 0 139 0 0,-157 29-191 0 0,151-25-154 0 0,48-16-995 0 0,17-2-730 0 0,-11 7-3943 0 0,-19 4 2342 0 0,6 2-8086 0 0</inkml:trace>
  <inkml:trace contextRef="#ctx0" brushRef="#br0" timeOffset="17353.654">3649 376 0 0 0,'0'0'560'0'0,"0"0"422"0"0,0 0 119 0 0,0 0-19 0 0,0 0-27 0 0,0 0-43 0 0,0 0-87 0 0,0 0-84 0 0,0 0-107 0 0,0 0-84 0 0,0 0-71 0 0,0 0-59 0 0,0 0-51 0 0,0 0-30 0 0,0 0-35 0 0,0 0-37 0 0,0 0 5 0 0,0 0-21 0 0,0 0-2 0 0,0 0 18 0 0,0 0-6 0 0,0 0 21 0 0,0 0 14 0 0,0 0 2 0 0,0 0 25 0 0,0 0 24 0 0,0 0 14 0 0,-5 1 3477 0 0,-19 1-2983 0 0,-180-79 1375 0 0,147 45-697 0 0,60 102-1424 0 0,16 25-182 0 0,-17-80-29 0 0,0 0 0 0 0,0 0 0 0 0,-2 0 0 0 0,0 0 0 0 0,0 0 0 0 0,-1 0 0 0 0,-1 0 0 0 0,-1 0 0 0 0,-3 10 2 0 0,-9 36 134 0 0,55-102 92 0 0,204-161 129 0 0,-213 169-169 0 0,-29 31 669 0 0,-3 3-4484 0 0,-2-1-4029 0 0,3 0-4223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7962 0 0,'0'0'2311'0'0,"0"0"-772"0"0,0 0-462 0 0,0 0-200 0 0,0 0-33 0 0,0 0 96 0 0,0 0 63 0 0,0 0-11 0 0,0 0-56 0 0,0 0-57 0 0,0 0-39 0 0,0 0-56 0 0,0 0-42 0 0,35-9-77 0 0,109-29-74 0 0,-8 22 779 0 0,207 5-105 0 0,-256 4-1078 0 0,-86 7-137 0 0,-1 0 51 0 0,-58-47 1489 0 0,-211-105-1393 0 0,268 151-235 0 0,0 1-1 0 0,0 0 1 0 0,0 0 0 0 0,0 0 0 0 0,1 0-1 0 0,-1-1 1 0 0,0 1 0 0 0,0 0 0 0 0,0-1-1 0 0,1 1 1 0 0,-1 0 0 0 0,0-1 0 0 0,0 1-1 0 0,1-1 1 0 0,-1 0 0 0 0,1 1 0 0 0,-1-1-1 0 0,0 1 1 0 0,1-1 0 0 0,-1 0 0 0 0,1 0-1 0 0,-1 1 1 0 0,1-1 0 0 0,0 0 0 0 0,-1 0 0 0 0,1 1-1 0 0,0-1 1 0 0,-1 0 0 0 0,1 0 0 0 0,0 0-1 0 0,0 0 1 0 0,0 1 0 0 0,0-1 0 0 0,0 0-1 0 0,0 0 1 0 0,0 0 0 0 0,0 0 0 0 0,0 0-1 0 0,0 1 1 0 0,0-1 0 0 0,1 0 0 0 0,-1 0-1 0 0,0 0 1 0 0,1 1 0 0 0,-1-1 0 0 0,0 0-1 0 0,1 0 1 0 0,-1 1 0 0 0,1-1 0 0 0,-1 0-1 0 0,1 1 1 0 0,-1-1 0 0 0,1 0 0 0 0,0 1-1 0 0,-1-1 1 0 0,2 0 38 0 0,53-2-5506 0 0,-45 3 2610 0 0,9 0-8869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4121 0 0,'0'0'2667'0'0,"0"0"-682"0"0,0 0-240 0 0,0 0 30 0 0,0 0-2 0 0,0 0-149 0 0,0 0-274 0 0,0 0-305 0 0,0 0-258 0 0,0 0-144 0 0,0 0-103 0 0,0 0-75 0 0,0 0-34 0 0,3 0-23 0 0,192 3 4483 0 0,113-3-3388 0 0,-266 4-1415 0 0,-37-4-628 0 0,-4 0-3409 0 0,-4 0-901 0 0,1 0-3110 0 0,0 0-2582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5905 0 0,'0'0'2487'0'0,"0"0"-793"0"0,0 0-392 0 0,0 0-45 0 0,0 0 12 0 0,0 0-6 0 0,0 0-40 0 0,0 0-137 0 0,0 0-123 0 0,0 0-85 0 0,0 0-117 0 0,0 0-105 0 0,7 0-39 0 0,36 0 499 0 0,31 29 2346 0 0,49-3-1880 0 0,71-33-304 0 0,-160 6-1085 0 0,-34 2-4995 0 0,-4-4-3958 0 0,4 2-3117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55 0 0 0,'0'0'1386'0'0,"0"0"419"0"0,0 0 406 0 0,0 0 335 0 0,0 0 68 0 0,0 0-220 0 0,0 0-389 0 0,0 0-396 0 0,0 0-334 0 0,0 0-227 0 0,0 0-114 0 0,3 9 1372 0 0,-59 67 634 0 0,-25 78-1713 0 0,56-106-1057 0 0,-1-2-1 0 0,-2-1 0 0 0,-27 31-169 0 0,2 0 60 0 0,-107 117-162 0 0,136-174-1621 0 0,16-21-3405 0 0,4-8-5402 0 0,3 6 1145 0 0</inkml:trace>
  <inkml:trace contextRef="#ctx0" brushRef="#br0" timeOffset="368.147">39 0 8578 0 0,'0'0'2007'0'0,"0"0"-412"0"0,0 0-432 0 0,0 0-68 0 0,0 0 144 0 0,0 0 48 0 0,0 0-134 0 0,0 0-255 0 0,0 0-259 0 0,0 0-173 0 0,0 0-47 0 0,0 0-6 0 0,0 0 26 0 0,-8 9 49 0 0,-21 32 23 0 0,29-38-454 0 0,-1-1 1 0 0,1 1-1 0 0,-1 0 0 0 0,1-1 0 0 0,0 1 0 0 0,0 0 1 0 0,0 0-1 0 0,1-1 0 0 0,-1 1 0 0 0,0 0 0 0 0,1-1 1 0 0,0 1-1 0 0,0 0 0 0 0,0-1 0 0 0,0 1 0 0 0,0-1 1 0 0,0 0-1 0 0,1 1 0 0 0,-1-1 0 0 0,1 0 0 0 0,0 0 1 0 0,-1 0-1 0 0,2 2-57 0 0,3 3 222 0 0,24 32 376 0 0,2-1 1 0 0,1-2 0 0 0,2-2-1 0 0,2-1 1 0 0,37 26-599 0 0,-28-23 195 0 0,-2 3 1 0 0,-1 1 0 0 0,-2 1-1 0 0,0 5-195 0 0,50 78 186 0 0,-80-108-4542 0 0,-16-26 372 0 0,3 2-1602 0 0,-1 0-6305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2489 0 0,'0'0'2060'0'0,"0"0"-776"0"0,0 0-110 0 0,0 0 235 0 0,0 0 108 0 0,0 0-45 0 0,0 0-221 0 0,0 0-344 0 0,0 0-254 0 0,0 0-155 0 0,0 0-70 0 0,0 0-32 0 0,-8 11-9 0 0,-25 35-9 0 0,32-45-298 0 0,0 0-1 0 0,0 0 0 0 0,1 0 0 0 0,-1 0 0 0 0,0 1 0 0 0,0-1 0 0 0,1 0 0 0 0,-1 1 0 0 0,0-1 0 0 0,1 0 0 0 0,0 1 1 0 0,-1-1-1 0 0,1 1 0 0 0,0-1 0 0 0,0 1 0 0 0,-1-1 0 0 0,1 1 0 0 0,0-1 0 0 0,1 1 0 0 0,-1-1 0 0 0,0 1 0 0 0,0-1 1 0 0,1 0-1 0 0,-1 1 0 0 0,0-1 0 0 0,1 1 0 0 0,0-1 0 0 0,-1 0 0 0 0,1 1 0 0 0,0-1 0 0 0,-1 0 0 0 0,1 0 0 0 0,0 1 1 0 0,0-1-1 0 0,0 0 0 0 0,0 0 0 0 0,0 0 0 0 0,1 0 0 0 0,-1 0 0 0 0,0-1 0 0 0,0 1 0 0 0,1 0 0 0 0,-1 0 0 0 0,0-1 1 0 0,1 1-1 0 0,-1-1 0 0 0,1 1 0 0 0,-1-1 0 0 0,0 0 0 0 0,1 0 0 0 0,-1 1 0 0 0,1-1 0 0 0,-1 0 0 0 0,1 0 0 0 0,-1 0 0 0 0,1-1 1 0 0,-1 1-1 0 0,1 0 0 0 0,-1 0 0 0 0,1-1 0 0 0,-1 1 0 0 0,0-1 0 0 0,1 1 0 0 0,-1-1 0 0 0,0 0 0 0 0,1 0 0 0 0,-1 1 1 0 0,0-1-1 0 0,1-1-79 0 0,4-3 155 0 0,0-1 0 0 0,0 0-1 0 0,0 0 1 0 0,-1-1 0 0 0,0 0 0 0 0,0 0 0 0 0,-1 0 0 0 0,0 0 0 0 0,0-1 0 0 0,-1 1 0 0 0,3-8-155 0 0,-7 15 4 0 0,1 0 1 0 0,-1 1-1 0 0,1-1 0 0 0,-1 0 1 0 0,1 0-1 0 0,-1 0 1 0 0,1 0-1 0 0,-1 0 0 0 0,1 0 1 0 0,0 0-1 0 0,-1 0 0 0 0,1 0 1 0 0,-1 0-1 0 0,1 0 0 0 0,-1 0 1 0 0,1-1-1 0 0,-1 1 0 0 0,1 0 1 0 0,-1 0-1 0 0,1 0 1 0 0,0-1-1 0 0,-1 1 0 0 0,1 0 1 0 0,-1 0-1 0 0,1-1 0 0 0,0 1 1 0 0,-1 0-1 0 0,1-1 0 0 0,0 1 1 0 0,0 0-1 0 0,-1-1 1 0 0,1 1-1 0 0,0 0 0 0 0,0-1 1 0 0,-1 1-1 0 0,1-1 0 0 0,0 1 1 0 0,0-1-1 0 0,0 1 0 0 0,0-1 1 0 0,-1 1-1 0 0,1 0 0 0 0,0-1 1 0 0,0 1-1 0 0,0-1 1 0 0,0 1-1 0 0,0-1 0 0 0,0 1 1 0 0,1-1-1 0 0,-1 1 0 0 0,0-1 1 0 0,0 1-1 0 0,0-1 0 0 0,0 1 1 0 0,0 0-5 0 0,-31 29 225 0 0,26-25-218 0 0,4-3-1 0 0,-1 0-1 0 0,0 0 0 0 0,1 0 0 0 0,-1 0 0 0 0,1 0 0 0 0,-1 0 0 0 0,1 0 0 0 0,-1 1 0 0 0,1-1 1 0 0,0 1-1 0 0,0-1 0 0 0,0 1 0 0 0,0-1 0 0 0,0 1 0 0 0,0 0 0 0 0,0-1 0 0 0,0 1 0 0 0,1 0 1 0 0,-1 0-1 0 0,1 0 0 0 0,-1-1 0 0 0,1 1 0 0 0,0 0 0 0 0,0 0 0 0 0,0 0 0 0 0,0 0 0 0 0,0 0 0 0 0,0 0 1 0 0,0 0-1 0 0,0 0 0 0 0,1 0-5 0 0,11-1 113 0 0,3 10-1574 0 0,-14-2-898 0 0,0-1-5478 0 0,-1-3-3643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7186 0 0,'0'0'2544'0'0,"0"0"-769"0"0,0 0-181 0 0,0 0 65 0 0,0 0-1 0 0,0 0-172 0 0,0 0-333 0 0,0 0-341 0 0,0 0-223 0 0,0 0-155 0 0,0 0-90 0 0,0 0-97 0 0,0 0-74 0 0,-3 3-46 0 0,-36 59 353 0 0,38-54 47 0 0,10-16 194 0 0,67-84 574 0 0,-107 108-551 0 0,-11 20-749 0 0,42-35-41 0 0,0-1 1 0 0,0 0-31 0 0,0 0 0 0 0,26-4-536 0 0,-1-5-1887 0 0,-13 3-4755 0 0,-3 2-4616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0 0 0,'0'0'3395'0'0,"0"0"-1259"0"0,0 0-369 0 0,0 0 128 0 0,0 0 129 0 0,0 0-2 0 0,0 0-274 0 0,0 0-385 0 0,0 0-289 0 0,0 0-209 0 0,0 0-123 0 0,0 0-83 0 0,0 0-67 0 0,11 12 945 0 0,-65 123 505 0 0,35-100-1900 0 0,2 0 0 0 0,2 1 0 0 0,1 1 0 0 0,1 0 0 0 0,-1 15-142 0 0,11-43 29 0 0,2-1 1 0 0,-1 0-1 0 0,1 0 1 0 0,1 1 0 0 0,-1-1-1 0 0,2 0 1 0 0,-1 1-1 0 0,1-1 1 0 0,0 0-1 0 0,1 1 1 0 0,-1-1 0 0 0,2 0-1 0 0,-1 0 1 0 0,1 0-1 0 0,1-1 1 0 0,2 6-30 0 0,0-6 77 0 0,1 0 0 0 0,0-1 0 0 0,0 0 0 0 0,0 0 0 0 0,1 0 0 0 0,0-1 0 0 0,0 0 0 0 0,0-1 0 0 0,1 0 0 0 0,-1 0 0 0 0,1-1 0 0 0,0 0 0 0 0,0 0 0 0 0,0-1 0 0 0,1 0 1 0 0,-1-1-1 0 0,1 0 0 0 0,-1 0 0 0 0,0-1 0 0 0,1-1 0 0 0,-1 1 0 0 0,1-1 0 0 0,-1-1 0 0 0,0 0 0 0 0,8-2-77 0 0,-6 1-235 0 0,0 0 1 0 0,-1-1-1 0 0,1 0 0 0 0,-1 0 1 0 0,0-1-1 0 0,0-1 1 0 0,0 1-1 0 0,-1-2 1 0 0,6-4 234 0 0,13-23-3186 0 0,-15 9-6529 0 0,-11 22 8017 0 0,0-4-8562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3465 0 0,'0'0'3250'0'0,"0"0"-1142"0"0,0 0-505 0 0,0 0-52 0 0,0 0 28 0 0,0 0-12 0 0,0 0-136 0 0,0 0-245 0 0,0 0-311 0 0,0 0-259 0 0,0 0-140 0 0,0 0-53 0 0,0-5 18 0 0,1 1-348 0 0,1 0 0 0 0,-1 1 0 0 0,1-1 1 0 0,-1 0-1 0 0,1 1 0 0 0,0-1 0 0 0,0 1 0 0 0,1 0 0 0 0,-1 0 0 0 0,1 0 1 0 0,0 0-1 0 0,-1 0 0 0 0,1 0 0 0 0,1 1 0 0 0,-1-1 0 0 0,0 1 0 0 0,0 0 1 0 0,1 0-1 0 0,3-1-93 0 0,268-222 2752 0 0,-223 188-2522 0 0,-27 70-117 0 0,45 109 485 0 0,-55-102-428 0 0,30 69 308 0 0,-43-98-417 0 0,2 4-1814 0 0,3-11-4889 0 0,-3-4-5209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43 106 6937 0 0,'0'0'2880'0'0,"0"0"-1303"0"0,0 0-616 0 0,0 0-13 0 0,0 0 171 0 0,0 0 81 0 0,0 0-141 0 0,0 0-246 0 0,0 0-234 0 0,0 0-93 0 0,0 0-40 0 0,0 0-38 0 0,0 0-42 0 0,-6 23-50 0 0,-18 69-36 0 0,12 28 694 0 0,13-97-848 0 0,-1-19-78 0 0,-1 1-1 0 0,1-1 1 0 0,0 0-1 0 0,0 0 1 0 0,0 0-1 0 0,0 1 1 0 0,1-1-1 0 0,0 0 1 0 0,0 0-1 0 0,0 0 1 0 0,0 0-1 0 0,1 0 1 0 0,-1 0-1 0 0,1 0 1 0 0,0-1-1 0 0,0 1 1 0 0,1-1-1 0 0,-1 1 1 0 0,1-1-1 0 0,-1 0 1 0 0,1 0-1 0 0,0 0 0 0 0,0 0 1 0 0,1 0-1 0 0,-1-1 1 0 0,1 1-1 0 0,-1-1 1 0 0,1 0-1 0 0,0 0 1 0 0,-1 0-1 0 0,1-1 1 0 0,0 1-1 0 0,0-1 1 0 0,0 0-1 0 0,1 0 1 0 0,-1-1-1 0 0,0 1 1 0 0,0-1-1 0 0,0 0 1 0 0,0 0-1 0 0,1 0 1 0 0,-1 0-1 0 0,0-1 1 0 0,0 0-1 0 0,0 0 1 0 0,1 0-48 0 0,19-14 168 0 0,-1-2 0 0 0,0 0 1 0 0,-1-2-1 0 0,-1 0 1 0 0,0-1-1 0 0,2-6-168 0 0,23-21 67 0 0,85-82-5 0 0,53-36-56 0 0,-184 166-7 0 0,-1-1 0 0 0,1 1 0 0 0,0-1 0 0 0,-1 1 0 0 0,1-1 0 0 0,0 1-1 0 0,-1 0 1 0 0,1-1 0 0 0,0 1 0 0 0,0-1 0 0 0,0 1 0 0 0,0 0 0 0 0,-1-1 0 0 0,1 1 0 0 0,0 0-1 0 0,0-1 1 0 0,0 1 0 0 0,0 0 0 0 0,0-1 0 0 0,0 1 0 0 0,1-1 0 0 0,-1 1 0 0 0,0 0-1 0 0,0-1 1 0 0,0 1 0 0 0,1-1 0 0 0,-1 1 0 0 0,0 0 0 0 0,1-1 0 0 0,-1 1 0 0 0,0-1 0 0 0,1 1-1 0 0,-1-1 1 0 0,1 1 0 0 0,-1-1 0 0 0,0 1 0 0 0,1-1 0 0 0,-1 0 0 0 0,1 1 0 0 0,0-1-1 0 0,-1 0 1 0 0,1 1 0 0 0,-1-1 0 0 0,1 0 0 0 0,-1 0 0 0 0,1 1 0 0 0,0-1 0 0 0,-1 0 0 0 0,1 0-1 0 0,0 0 1 0 0,-1 0 0 0 0,1 0 0 0 0,0 0 0 0 0,-1 0 0 0 0,1 0 0 0 0,-1 0 0 0 0,1 0 0 0 0,0 0-1 0 0,-1-1 1 0 0,1 1 0 0 0,0 0 0 0 0,-1 0 0 0 0,1-1 0 0 0,-1 1 1 0 0,-1 18 65 0 0,-23 398 283 0 0,19-309-542 0 0,-5-1 0 0 0,-4 0 0 0 0,-4-1 0 0 0,-5-1 1 0 0,-5-1-1 0 0,-24 56 194 0 0,44-142-25 0 0,0-1 1 0 0,0 1-1 0 0,-2-2 0 0 0,0 1 1 0 0,0-1-1 0 0,-2 0 1 0 0,-5 5 24 0 0,12-15 13 0 0,0 0 0 0 0,0-1 0 0 0,0 1 0 0 0,0-1 1 0 0,-1 0-1 0 0,0 0 0 0 0,1-1 0 0 0,-1 0 1 0 0,-1 0-1 0 0,1 0 0 0 0,0-1 0 0 0,-1 1 0 0 0,1-2 1 0 0,-1 1-1 0 0,0-1 0 0 0,1 0 0 0 0,-1 0 0 0 0,0-1 1 0 0,0 0-1 0 0,0 0 0 0 0,-2-1-13 0 0,4-1 9 0 0,0-1-1 0 0,1 0 1 0 0,-1 0-1 0 0,1-1 1 0 0,0 1-1 0 0,0-1 1 0 0,0 0-1 0 0,0 0 1 0 0,1 0-1 0 0,0-1 1 0 0,0 1-1 0 0,0-1 1 0 0,0 0-1 0 0,1 0 1 0 0,-1 0-1 0 0,1 0 1 0 0,1 0 0 0 0,-1 0-1 0 0,1 0 1 0 0,-1-1-1 0 0,2 1 1 0 0,-1-1-1 0 0,1 1 1 0 0,-1-1-1 0 0,2 1 1 0 0,-1-1-1 0 0,0 1 1 0 0,1-1-1 0 0,0 1 1 0 0,0 0-1 0 0,1-2-8 0 0,-1-11 47 0 0,3-11-68 0 0,1 2 0 0 0,2-1 0 0 0,1 1 0 0 0,1 0 1 0 0,1 0-1 0 0,2 1 0 0 0,0 1 0 0 0,2 0 0 0 0,1 0 0 0 0,1 2 0 0 0,0 0 0 0 0,2 1 1 0 0,1 0-1 0 0,20-17 21 0 0,-30 29-98 0 0,29-40-2571 0 0,-26 33-1169 0 0,-2 0-3712 0 0,-5 9-2403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4329 0 0,'0'0'3414'0'0,"0"0"-1422"0"0,0 0-473 0 0,0 0 2 0 0,0 0-69 0 0,0 0-184 0 0,0 0-257 0 0,0 0-267 0 0,0 0-177 0 0,0 0-140 0 0,0 0-70 0 0,0 0-63 0 0,0 0-69 0 0,-7 6-34 0 0,-22 16-38 0 0,29-22-125 0 0,0 0-1 0 0,0 0 0 0 0,1 0 1 0 0,-1 0-1 0 0,0 0 1 0 0,0 0-1 0 0,1 0 0 0 0,-1 0 1 0 0,0 0-1 0 0,1 0 1 0 0,-1 0-1 0 0,0 0 0 0 0,0 0 1 0 0,0 0-1 0 0,1 0 0 0 0,-1 0 1 0 0,0 1-1 0 0,0-1 1 0 0,1 0-1 0 0,-1 0 0 0 0,0 0 1 0 0,0 0-1 0 0,0 1 1 0 0,0-1-1 0 0,1 0 0 0 0,-1 0 1 0 0,0 0-1 0 0,0 1 1 0 0,0-1-1 0 0,0 0 0 0 0,0 0 1 0 0,0 1-1 0 0,1-1 1 0 0,-1 0-1 0 0,0 0 0 0 0,0 1 1 0 0,0-1-1 0 0,0 0 1 0 0,0 1-28 0 0,1-2 151 0 0,80-58 2153 0 0,-173 124-993 0 0,131-67-2029 0 0,-26-1-636 0 0,-4 2-2613 0 0,-7 1-4331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49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0,'0'5,"-5"6,-1 6,-5 1,0 1,-4-2,2 1,2-8,4-5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7.0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81 228 2280 0 0,'0'0'1411'0'0,"0"0"-96"0"0,0 0 90 0 0,0 0 175 0 0,0 0 106 0 0,0 0-86 0 0,0 0-278 0 0,0 0-317 0 0,0 0-302 0 0,0 0-191 0 0,0 0-68 0 0,0 0-14 0 0,0 0 39 0 0,26 4 3303 0 0,63 3-1305 0 0,56-28-1276 0 0,-132 22-1893 0 0,-12 3-2793 0 0,0 1-3968 0 0,-1-5-3269 0 0</inkml:trace>
  <inkml:trace contextRef="#ctx0" brushRef="#br0" timeOffset="287.085">0 446 9426 0 0,'0'0'1007'0'0,"0"0"-500"0"0,0 0-110 0 0,0 0 334 0 0,0 0 369 0 0,0 0 207 0 0,0 0-24 0 0,0 0-156 0 0,0 0-182 0 0,0 0-162 0 0,0 0-104 0 0,0 0-95 0 0,0 0-97 0 0,27-2-99 0 0,127-7 103 0 0,-91 4-180 0 0,48-6-3087 0 0,-100 8-45 0 0,-5 0-2219 0 0,-2-1-5668 0 0</inkml:trace>
  <inkml:trace contextRef="#ctx0" brushRef="#br0" timeOffset="937.203">959 0 7114 0 0,'0'0'1920'0'0,"0"0"-709"0"0,0 0-272 0 0,0 0 192 0 0,0 0 257 0 0,0 0 98 0 0,0 0-158 0 0,0 0-304 0 0,0 0-308 0 0,0 0-213 0 0,0 0-123 0 0,0 0-53 0 0,0 0-15 0 0,-5 9-7 0 0,-14 26-6 0 0,8 43 1147 0 0,-28 47-757 0 0,-125 165 167 0 0,163-288-841 0 0,0 0 1 0 0,0 0-1 0 0,0 0 0 0 0,0-1 0 0 0,0 1 0 0 0,1 0 0 0 0,-1 1 0 0 0,1-1 1 0 0,-1 0-1 0 0,1 0 0 0 0,0 0 0 0 0,0 0 0 0 0,0 0 0 0 0,0 0 0 0 0,0 0 0 0 0,0 0 1 0 0,1 0-1 0 0,-1 1 0 0 0,1-1 0 0 0,-1 0 0 0 0,1 0 0 0 0,0 0 0 0 0,0-1 0 0 0,0 1 1 0 0,0 0-1 0 0,0 0 0 0 0,0 0 0 0 0,1-1 0 0 0,0 2-15 0 0,13 2 143 0 0,0-1-1 0 0,0 0 1 0 0,0 0-1 0 0,1-2 1 0 0,0 0-1 0 0,0-1 1 0 0,-1 0-1 0 0,1-1 1 0 0,2-1-143 0 0,-4 1 72 0 0,96 0 223 0 0,-110 0-305 0 0,19-16-355 0 0,-4-25-1792 0 0,-13 26-1498 0 0,-1-1-4128 0 0,-1 12-3062 0 0</inkml:trace>
  <inkml:trace contextRef="#ctx0" brushRef="#br0" timeOffset="1168.07">514 343 10842 0 0,'0'0'953'0'0,"0"0"-473"0"0,0 0-135 0 0,0 0 334 0 0,0 0 365 0 0,0 0 212 0 0,0 0 26 0 0,0 0-136 0 0,0 0-209 0 0,0 0-257 0 0,34 1-206 0 0,110 7-181 0 0,-111-6-550 0 0,0-1 0 0 0,0-2 0 0 0,0-1-1 0 0,0-2 1 0 0,-1-1 0 0 0,7-3 257 0 0,-20 4-2353 0 0,-7 1-3025 0 0,-1-1-5423 0 0</inkml:trace>
  <inkml:trace contextRef="#ctx0" brushRef="#br0" timeOffset="1958.6">1169 413 3169 0 0,'0'0'2027'0'0,"0"0"-458"0"0,0 0-38 0 0,0 0 164 0 0,0 0 146 0 0,0 0-30 0 0,0 0-259 0 0,0 0-367 0 0,0 0-359 0 0,0 0-238 0 0,0 0-150 0 0,0 0-58 0 0,0 0 57 0 0,3 0 44 0 0,103 6 2399 0 0,-87-2-2859 0 0,-17-5-19 0 0,-1 1 0 0 0,1 0 1 0 0,0 0-1 0 0,0 0 0 0 0,-1 0 1 0 0,1 0-1 0 0,0 0 0 0 0,-1 1 1 0 0,1-1-1 0 0,0 0 0 0 0,-1 1 1 0 0,1 0-1 0 0,0-1 0 0 0,-1 1 1 0 0,1 0-1 0 0,-1 0 0 0 0,1 0 1 0 0,-1 0-1 0 0,0 0 0 0 0,1 0 1 0 0,-1 0-1 0 0,0 0 0 0 0,0 0 1 0 0,1 1-1 0 0,-1-1 0 0 0,0 1 1 0 0,0-1-1 0 0,-1 1 0 0 0,1-1 1 0 0,0 1-1 0 0,0-1 0 0 0,-1 1 1 0 0,1 0-1 0 0,-1-1 0 0 0,0 1 1 0 0,1 0-1 0 0,-1-1 0 0 0,0 2-2 0 0,-2 4 53 0 0,0 0-1 0 0,-1 0 0 0 0,0-1 0 0 0,0 1 0 0 0,-1-1 0 0 0,0 0 0 0 0,0 0 0 0 0,0-1 0 0 0,-1 1 0 0 0,1-1 0 0 0,-1 0 0 0 0,-1 0 0 0 0,-4 4-52 0 0,0 0 78 0 0,-81 86 409 0 0,74-76-407 0 0,13-15-60 0 0,0 0 0 0 0,0 0 0 0 0,0 0 0 0 0,0 0 0 0 0,1 1 0 0 0,0 0 0 0 0,0-1 0 0 0,0 1-1 0 0,1 0 1 0 0,-1 0 0 0 0,1 1 0 0 0,0-1 0 0 0,1 0 0 0 0,-1 1 0 0 0,0 4-20 0 0,4-8 9 0 0,-1-1 1 0 0,1 1 0 0 0,-1-1-1 0 0,1 0 1 0 0,0 1 0 0 0,-1-1-1 0 0,1 0 1 0 0,0 0 0 0 0,0 0-1 0 0,0 0 1 0 0,0-1-1 0 0,0 1 1 0 0,0 0 0 0 0,0-1-1 0 0,0 1 1 0 0,0-1 0 0 0,0 0-1 0 0,0 0 1 0 0,0 0 0 0 0,0 0-1 0 0,0 0 1 0 0,0 0-1 0 0,0 0 1 0 0,0-1 0 0 0,0 1-1 0 0,1-1-9 0 0,3 1 73 0 0,146-22 564 0 0,-93 8-649 0 0,-49 11-432 0 0,9-2-1560 0 0,-11-3-8104 0 0,-6 5-1200 0 0</inkml:trace>
  <inkml:trace contextRef="#ctx0" brushRef="#br0" timeOffset="2254.33">1593 416 9306 0 0,'0'0'1908'0'0,"0"0"-530"0"0,0 0-128 0 0,0 0 62 0 0,0 0 15 0 0,0 0-156 0 0,0 0-302 0 0,0 0-283 0 0,0 0-159 0 0,0 0-47 0 0,0 0 18 0 0,0 0 20 0 0,0 0-17 0 0,9 1-49 0 0,153-9 1063 0 0,-135 3-1654 0 0,12-3-480 0 0,-13-1-6176 0 0,-21 9-3461 0 0</inkml:trace>
  <inkml:trace contextRef="#ctx0" brushRef="#br0" timeOffset="2846.976">2206 114 10234 0 0,'0'0'1511'0'0,"0"0"-673"0"0,0 0-225 0 0,0 0 214 0 0,0 0 247 0 0,0 0 114 0 0,0 0-73 0 0,0 0-188 0 0,0 0-174 0 0,0 0-123 0 0,0 0-85 0 0,0 0-44 0 0,0 0-42 0 0,9-6-37 0 0,26-21-40 0 0,-55 79 1455 0 0,-96 216-592 0 0,56-120-993 0 0,52-35-256 0 0,9-110 9 0 0,1 0 0 0 0,0 0 0 0 0,0-1 0 0 0,0 1-1 0 0,0-1 1 0 0,1 0 0 0 0,-1 1 0 0 0,0-1 0 0 0,1 0-1 0 0,0 0 1 0 0,-1-1 0 0 0,1 1 0 0 0,0-1-1 0 0,0 1 1 0 0,0-1 0 0 0,0 0 0 0 0,0 0 0 0 0,0 0-1 0 0,1 0 1 0 0,-1-1 0 0 0,0 1 0 0 0,3-1-5 0 0,3 2 26 0 0,3 0 14 0 0,1 0-1 0 0,0-1 1 0 0,0-1-1 0 0,0 0 1 0 0,0-1-1 0 0,0 0 1 0 0,0-1-1 0 0,0-1 1 0 0,-1 0-1 0 0,5-1-39 0 0,47-9 120 0 0,-9 2-8 0 0,-38 6-670 0 0,-10-9-3685 0 0,-5-11-10612 0 0,-2 18 8403 0 0</inkml:trace>
  <inkml:trace contextRef="#ctx0" brushRef="#br0" timeOffset="3122.451">1869 350 7426 0 0,'0'0'2979'0'0,"0"0"-1131"0"0,0 0-622 0 0,0 0-161 0 0,0 0 13 0 0,0 0 50 0 0,0 0 8 0 0,0 0-66 0 0,0 0-102 0 0,0 0-133 0 0,0 0-128 0 0,0 0-110 0 0,0 0-82 0 0,21 1-63 0 0,130 5 618 0 0,19-38-402 0 0,-132 31-2496 0 0,-22 1-8319 0 0,-11 0-1742 0 0</inkml:trace>
  <inkml:trace contextRef="#ctx0" brushRef="#br0" timeOffset="3489.635">2568 372 12363 0 0,'0'0'366'0'0,"0"0"-240"0"0,0 0 317 0 0,0 0 366 0 0,0 0 193 0 0,0 0 16 0 0,0 0-107 0 0,0 0-156 0 0,0 0-104 0 0,0 0-15 0 0,0 0 15 0 0,0 0-2 0 0,6 18-9 0 0,13 56-39 0 0,-25-20 616 0 0,1-42-894 0 0,-5 17 251 0 0,0 1 0 0 0,2 0 0 0 0,1 0 0 0 0,2 1 1 0 0,0 0-1 0 0,1 24-574 0 0,6-19-79 0 0,0-33-514 0 0,-2-2-3322 0 0,0-1-4138 0 0,-2 0-4209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6609 0 0,'0'0'2240'0'0,"0"0"-703"0"0,0 0-110 0 0,0 0 146 0 0,0 0 18 0 0,0 0-106 0 0,0 0-317 0 0,0 0-345 0 0,0 0-249 0 0,0 0-190 0 0,0 0-113 0 0,0 0-59 0 0,-4 1-4 0 0,-22 23 346 0 0,11 2-101 0 0,36-38 561 0 0,24-15 19 0 0,-42 26-219 0 0,-19 10-1125 0 0,13-4-2333 0 0,7-5-4097 0 0,-1 0-4260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5649 0 0,'0'0'1726'0'0,"0"0"-124"0"0,0 0 37 0 0,0 0 76 0 0,0 0 4 0 0,0 0-216 0 0,0 0-322 0 0,0 0-270 0 0,0 0-184 0 0,0 0-88 0 0,0 0 16 0 0,0 0 22 0 0,0 0-16 0 0,7-6-20 0 0,-3 2-514 0 0,1 1 0 0 0,-1-1 0 0 0,1 1 0 0 0,0 0 0 0 0,-1 1 0 0 0,1-1 0 0 0,1 1 0 0 0,-1 0 0 0 0,0 0 0 0 0,1 0 0 0 0,-1 1 0 0 0,0 0 0 0 0,1 0 0 0 0,0 0 0 0 0,3 1-127 0 0,188 11 2398 0 0,-1-4-1672 0 0,-137-14-844 0 0,-50-24-3338 0 0,-10 12-1527 0 0,1 10-2129 0 0,0 2-3893 0 0</inkml:trace>
  <inkml:trace contextRef="#ctx0" brushRef="#br0" timeOffset="10556.734">398 111 0 0 0,'-6'-41'0'0'0,"-6"8"4176"0"0,-8-4 10472 0 0,20 37-14329 0 0,0 0 5 0 0,0 0-5 0 0,0 0-18 0 0,0 0-26 0 0,0 0-19 0 0,0 0-18 0 0,0 0-19 0 0,0 0-16 0 0,0 0-31 0 0,0 0-15 0 0,0 0 7 0 0,0 0-1 0 0,0 0 4 0 0,0 0-1 0 0,0 0 1 0 0,0 0 16 0 0,0 0-4 0 0,0 0 19 0 0,0 0-7 0 0,0 0-10 0 0,-9 45 920 0 0,-25 297 479 0 0,10-170-1265 0 0,15-53-26 0 0,9-98-236 0 0,0-20-51 0 0,0-1 8 0 0,0 0-4 0 0,0 0-13 0 0,0 0 14 0 0,0 0-9 0 0,0 0 4 0 0,0 0-14 0 0,0 0 1 0 0,0 0 24 0 0,0 0 13 0 0,0 0-14 0 0,0 0-11 0 0,0 0-18 0 0,0 0 19 0 0,0 0-12 0 0,0 0-5 0 0,0 0 4 0 0,0 29 47 0 0,0-29-29 0 0,0 0 1 0 0,0 0-25 0 0,0-1-3723 0 0,0-2 2309 0 0,0-1-6428 0 0,0 1-3965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77 262 0 0 0,'0'0'0'0'0,"0"-1"1"0"0,0 1-1 0 0,0 0 1 0 0,1-1-1 0 0,-1 1 1 0 0,0-1-1 0 0,0 1 1 0 0,0-1-1 0 0,0 1 1 0 0,0-1-1 0 0,0 1 1 0 0,0-1-1 0 0,0 1 1 0 0,0-1-1 0 0,-1 1 1 0 0,1 0-1 0 0,0-1 1 0 0,0 1-1 0 0,0-1 1 0 0,0 1-1 0 0,-1-1 1 0 0,1 1-1 0 0,0 0 1 0 0,-1-1-1 0 0,1 1 1 0 0,0 0-1 0 0,0-1 1 0 0,-1 1-1 0 0,1 0 0 0 0,-1-1 1 0 0,1 1-1 0 0,0 0 1 0 0,-1 0-1 0 0,1-1 1 0 0,-1 1-1 0 0,1 0 1 0 0,0 0-1 0 0,-1 0 1 0 0,1 0-1 0 0,-1 0 1 0 0,1-1-1 0 0,-1 1 1 0 0,1 0-1 0 0,-1 0 1 0 0,1 0-1 0 0,-1 0 1 0 0,1 0-1 0 0,0 0 1 0 0,-1 1-1 0 0,1-1 1 0 0,-1 0-1 0 0,1 0 1 0 0,-1 0-1 0 0,1 0 1 0 0,-1 0-1 0 0,1 1 0 0 0,0-1 1 0 0,-1 0-1 0 0,1 0 1 0 0,-1 1-1 0 0,1-1 1 0 0,0 0-1 0 0,-1 1 1 0 0,1-1-1 0 0,0 0 1 0 0,0 1-1 0 0,-1-1 0 0 0,-6 3 709 0 0,7-5 8638 0 0,9-3-4524 0 0,15 5-2548 0 0,-17 1-2039 0 0,-1-1 1 0 0,0 1-1 0 0,0-1 0 0 0,0-1 0 0 0,1 1 1 0 0,-1-1-1 0 0,0 0 0 0 0,0-1 0 0 0,0 1 0 0 0,0-1 1 0 0,0 0-1 0 0,-1-1 0 0 0,1 1 0 0 0,-1-1 1 0 0,1 0-1 0 0,0-1-236 0 0,8-5 144 0 0,1-1 1 0 0,-2-1-1 0 0,1 0 1 0 0,-2-1-1 0 0,1 0 0 0 0,-2-1 1 0 0,1 0-1 0 0,-2-1 1 0 0,0 0-1 0 0,-1 0 1 0 0,0-1-1 0 0,-1-1 1 0 0,2-4-145 0 0,1-19 705 0 0,-11 38-560 0 0,0 1-1 0 0,0 0-34 0 0,0 0-49 0 0,-28 77-76 0 0,23-55 44 0 0,1 1 0 0 0,1 0-1 0 0,1 0 1 0 0,1 0 0 0 0,1 0-1 0 0,1 1 1 0 0,1-1 0 0 0,4 18-29 0 0,57 339 213 0 0,-57-329-204 0 0,-3 0 0 0 0,-1 1-1 0 0,-3 0 1 0 0,-3 6-9 0 0,2-39-1 0 0,-2 0 0 0 0,0 0 1 0 0,-1-1-1 0 0,-1 1 0 0 0,-1-1 0 0 0,0 0 1 0 0,-7 10 0 0 0,9-19 0 0 0,-1 0 0 0 0,0-1 1 0 0,-1 0-1 0 0,1 0 1 0 0,-2 0-1 0 0,1-1 0 0 0,-1 0 1 0 0,0 0-1 0 0,-1-1 1 0 0,1 0-1 0 0,-1 0 0 0 0,0-1 1 0 0,-1 0-1 0 0,1-1 1 0 0,-1 0-1 0 0,0-1 0 0 0,0 0 1 0 0,0 0-1 0 0,-1-1 1 0 0,1 0-1 0 0,-1-1 1 0 0,1 0-1 0 0,-4-1 0 0 0,8 1 11 0 0,0-1 1 0 0,0 1-1 0 0,0-1 1 0 0,0 0-1 0 0,-1-1 1 0 0,1 1-1 0 0,0-1 1 0 0,0-1-1 0 0,0 1 1 0 0,0-1-1 0 0,1 0 1 0 0,-1 0-1 0 0,0-1 1 0 0,1 1-1 0 0,0-1 1 0 0,-1-1-1 0 0,1 1 1 0 0,0-1-1 0 0,1 1 1 0 0,-1-2-1 0 0,0 0-11 0 0,3 1 4 0 0,1 0-1 0 0,0-1 0 0 0,0 1 0 0 0,0-1 0 0 0,0 1 1 0 0,1-1-1 0 0,0 1 0 0 0,0-1 0 0 0,0 1 1 0 0,0-1-1 0 0,1 1 0 0 0,0-1 0 0 0,0 1 0 0 0,0-1 1 0 0,0 1-1 0 0,1 0 0 0 0,0-1 0 0 0,0 1 1 0 0,0 0-1 0 0,0 0 0 0 0,0 0 0 0 0,1 1 0 0 0,0-1 1 0 0,2-2-4 0 0,177-194 385 0 0,-165 183-310 0 0,1-4 14 0 0,0 1 0 0 0,2 1 1 0 0,0 1-1 0 0,1 1 1 0 0,1 0-1 0 0,0 2 0 0 0,1 1 1 0 0,1 0-1 0 0,0 2 0 0 0,1 1 1 0 0,20-7-90 0 0,-38 16 16 0 0,0 0 0 0 0,0 1 0 0 0,0 0 0 0 0,0 0 1 0 0,1 0-1 0 0,-1 1 0 0 0,0 0 0 0 0,0 0 0 0 0,0 1 1 0 0,1 0-1 0 0,-1 0 0 0 0,0 1 0 0 0,0 0 0 0 0,0 0 1 0 0,-1 1-1 0 0,1 0 0 0 0,-1 0 0 0 0,1 0 0 0 0,-1 1 0 0 0,0 0 1 0 0,0 0-1 0 0,0 0 0 0 0,-1 1 0 0 0,0 0 0 0 0,0 0 1 0 0,0 1-1 0 0,0-1 0 0 0,3 7-16 0 0,39 78 313 0 0,-47-89-293 0 0,0-1 7 0 0,0 0-2 0 0,0 0 22 0 0,0 0-4 0 0,0 0 3 0 0,-11-15-51 0 0,-5 0-725 0 0,-18-21-1194 0 0,16 10-6550 0 0,12 15-3292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6577 0 0,'0'0'875'0'0,"0"0"-117"0"0,0 0 270 0 0,0 0 328 0 0,0 0 170 0 0,0 0 42 0 0,0 0-150 0 0,0 0-145 0 0,0 0-88 0 0,0 0-156 0 0,0 0-122 0 0,0 0-92 0 0,0 0-64 0 0,22-7-62 0 0,70-23-59 0 0,-20-14 414 0 0,-26 4-603 0 0,-2-2 1 0 0,-1-2-1 0 0,-3-1 1 0 0,-2-2-1 0 0,-1-2 1 0 0,21-40-442 0 0,-44 77 208 0 0,-14 34-22 0 0,-1 1-75 0 0,2 4 4 0 0,0 19 16 0 0,2-1 0 0 0,1 1 1 0 0,3-1-1 0 0,8 23-131 0 0,34 70 103 0 0,-48-136-881 0 0,9 14 2539 0 0,-5-11-3619 0 0,0-3-3298 0 0,0-2-4626 0 0,-3 0-1731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8210 0 0,'0'0'1479'0'0,"0"0"-324"0"0,0 0 76 0 0,0 0 180 0 0,0 0 100 0 0,0 0-60 0 0,0 0-267 0 0,0 0-289 0 0,0 0-182 0 0,0 0-90 0 0,0 0-64 0 0,0 0-14 0 0,7 3 1352 0 0,-36 26-1355 0 0,-17 12-366 0 0,46-41-188 0 0,0 0 12 0 0,0 0-6 0 0,0 0-5 0 0,0 0 16 0 0,0 0 2 0 0,7-1 64 0 0,0 0 0 0 0,0-1 0 0 0,-1 1 0 0 0,1-2 0 0 0,0 1 0 0 0,-1-1 1 0 0,0 0-1 0 0,0 0 0 0 0,0-1 0 0 0,0 0 0 0 0,0 0 0 0 0,0 0-71 0 0,39-23 367 0 0,-148 111 1066 0 0,89-53-3513 0 0,19-24-2123 0 0,6-4-4091 0 0,-5-3-2995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7898 0 0,'0'0'1376'0'0,"0"0"32"0"0,0 0 279 0 0,0 0 191 0 0,0 0-14 0 0,0 0-299 0 0,0 0-357 0 0,0 0-260 0 0,0 0-206 0 0,0 0-143 0 0,0 0-95 0 0,0 0-62 0 0,0 0-63 0 0,-9 3-29 0 0,-46 20 246 0 0,34-6 169 0 0,20-16-742 0 0,0-1-62 0 0,49 3-92 0 0,14-25 294 0 0,-120 48 897 0 0,44-20-873 0 0,2 1-771 0 0,32-5-1106 0 0,-4-2-1108 0 0,-7 0-3764 0 0,-2 0-4964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9434 0 0,'0'0'1624'0'0,"0"0"-469"0"0,0 0-336 0 0,0 0-108 0 0,0 0 77 0 0,0 0 94 0 0,0 0 50 0 0,0 0-27 0 0,0 0-119 0 0,0 0-111 0 0,0 0-115 0 0,0 0-83 0 0,26 0-50 0 0,131 0 350 0 0,37 1 828 0 0,-192-2-1586 0 0,0 1-1 0 0,-1 0 1 0 0,1 0 0 0 0,0 0-1 0 0,0 0 1 0 0,-1 0 0 0 0,1 0-1 0 0,0 0 1 0 0,0 0 0 0 0,-1 1-1 0 0,1-1 1 0 0,0 1 0 0 0,-1-1 0 0 0,1 1-1 0 0,0 0 1 0 0,-1 0 0 0 0,1-1-1 0 0,-1 1 1 0 0,1 0 0 0 0,-1 1-1 0 0,0-1 1 0 0,1 0 0 0 0,-1 0 0 0 0,0 0-1 0 0,0 1 1 0 0,0-1 0 0 0,0 1-1 0 0,0-1 1 0 0,0 1 0 0 0,0-1-1 0 0,0 1 1 0 0,0-1 0 0 0,-1 1 0 0 0,1 0-1 0 0,-1-1 1 0 0,1 1 0 0 0,-1 0-1 0 0,0 0 1 0 0,0-1 0 0 0,0 1-1 0 0,0 0 1 0 0,0 0 0 0 0,0-1-1 0 0,0 1 1 0 0,0 0 0 0 0,-1 0 0 0 0,1-1-1 0 0,-1 1 1 0 0,1 0 0 0 0,-1 0-19 0 0,-68 88 522 0 0,46-67-468 0 0,-209 238 231 0 0,225-252-280 0 0,0 0 0 0 0,1 0-1 0 0,1 0 1 0 0,-1 1 0 0 0,1 0-1 0 0,1 0 1 0 0,0 0 0 0 0,0 1 0 0 0,1-1-1 0 0,1 1 1 0 0,0 0 0 0 0,0 0-1 0 0,1 0 1 0 0,0 0 0 0 0,1 0 0 0 0,0 0-1 0 0,2 10-4 0 0,1-17 31 0 0,0 0-1 0 0,1 0 1 0 0,-1 0 0 0 0,1 0-1 0 0,0-1 1 0 0,0 1 0 0 0,0-1-1 0 0,1 0 1 0 0,-1 0-1 0 0,1-1 1 0 0,0 1 0 0 0,-1-1-1 0 0,1 0 1 0 0,0 0 0 0 0,0 0-1 0 0,0-1 1 0 0,1 0-1 0 0,-1 0 1 0 0,0 0 0 0 0,0-1-1 0 0,1 0 1 0 0,-1 0 0 0 0,0 0-1 0 0,1-1 1 0 0,-1 1 0 0 0,0-1-1 0 0,0 0 1 0 0,3-2-31 0 0,168-44 965 0 0,-97 29-958 0 0,-79 18-80 0 0,0 0-11 0 0,0 0-54 0 0,0 0-31 0 0,0 0-18 0 0,0 0-76 0 0,0 0-70 0 0,0 0-136 0 0,-27-4-9598 0 0,25 4 7233 0 0,0 0-7380 0 0</inkml:trace>
  <inkml:trace contextRef="#ctx0" brushRef="#br0" timeOffset="337.88">0 299 9618 0 0,'0'0'2530'0'0,"0"0"-547"0"0,0 0-440 0 0,0 0-255 0 0,0 0-271 0 0,0 0-249 0 0,0 0-183 0 0,0 0-58 0 0,0 0 37 0 0,0 0 80 0 0,0 0 8 0 0,0 0-26 0 0,0 0-30 0 0,23 4-36 0 0,73 8-13 0 0,36-17 782 0 0,127-32-315 0 0,-227 34-1272 0 0,14-1 165 0 0,-15 4-8434 0 0,-31 0 1055 0 0,0-3-2569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5329 0 0,'0'0'1723'0'0,"0"0"-341"0"0,0 0-53 0 0,0 0 146 0 0,0 0 74 0 0,0 0-44 0 0,0 0-139 0 0,0 0-214 0 0,0 0-156 0 0,0 0-94 0 0,0 0-86 0 0,0 0-53 0 0,0 0-39 0 0,33-4-52 0 0,102-14-62 0 0,87-4 1442 0 0,-36 18-2216 0 0,-186 4-61 0 0,0 0-67 0 0,0 0-72 0 0,0 0-60 0 0,0 0-74 0 0,-18-15-8748 0 0,11 12 2593 0 0,3-1 174 0 0</inkml:trace>
  <inkml:trace contextRef="#ctx0" brushRef="#br0" timeOffset="341.405">284 0 4849 0 0,'0'0'1879'0'0,"0"0"-271"0"0,0 0-79 0 0,0 0 83 0 0,0 0-2 0 0,0 0-171 0 0,0 0-187 0 0,0 0-185 0 0,0 0-128 0 0,0 0-59 0 0,0 0-105 0 0,0 0-118 0 0,0 0-78 0 0,5 16-55 0 0,28 102 856 0 0,-31-89-1046 0 0,-1 0-1 0 0,-1 1 1 0 0,-2-1-1 0 0,-1 0 1 0 0,-1 1-1 0 0,-2-2 0 0 0,-8 28-333 0 0,-20 175-220 0 0,38-205-2055 0 0,2-23-1725 0 0,5-5-4117 0 0,-7-2-2184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0 842 0 0 0,'0'0'896'0'0,"0"0"171"0"0,0 0 53 0 0,0 0-113 0 0,0 0-45 0 0,0 0 61 0 0,0 0 137 0 0,0 0 131 0 0,0 0 24 0 0,0 0-90 0 0,0 0-120 0 0,16-3-80 0 0,48-8-105 0 0,2-22 1374 0 0,-40 17-1877 0 0,-2-2-1 0 0,0 0 1 0 0,-1-1-1 0 0,-1-1 1 0 0,-1-1-1 0 0,-1-1 0 0 0,10-14-416 0 0,-22 25 73 0 0,0 1 0 0 0,-1-1 0 0 0,-1 0-1 0 0,0 0 1 0 0,0-1 0 0 0,-1 0 0 0 0,-1 0 0 0 0,0 0-1 0 0,2-10-72 0 0,-6 15 61 0 0,1 6-39 0 0,-1 1 1 0 0,0-1-1 0 0,1 0 0 0 0,-1 1 1 0 0,0-1-1 0 0,0 1 1 0 0,1-1-1 0 0,-1 0 0 0 0,0 1 1 0 0,0-1-1 0 0,0 0 1 0 0,0 1-1 0 0,0-1 0 0 0,0 0 1 0 0,0 1-1 0 0,0-1 1 0 0,0 0-1 0 0,0 1 0 0 0,-1-1 1 0 0,1 0-1 0 0,0 1 1 0 0,0-1-1 0 0,-1 0 0 0 0,1 1 1 0 0,0-1-1 0 0,-1 1 1 0 0,1-1-1 0 0,0 1 0 0 0,-1-1 1 0 0,1 1-1 0 0,-1-1 1 0 0,1 1-1 0 0,-1-1 0 0 0,1 1 1 0 0,-1-1-1 0 0,1 1 1 0 0,-1 0-1 0 0,0-1 0 0 0,1 1 1 0 0,-1 0-1 0 0,1 0 1 0 0,-1-1-1 0 0,0 1 0 0 0,1 0 1 0 0,-1 0-1 0 0,0 0-22 0 0,-18 33 114 0 0,8-5 33 0 0,2 1 0 0 0,1 0 0 0 0,2 0 0 0 0,0 0 1 0 0,2 1-1 0 0,1 0 0 0 0,2 0 0 0 0,1 0 1 0 0,2 22-148 0 0,-1-7 139 0 0,10 198 404 0 0,-11-205-478 0 0,-1-1 0 0 0,-2 0 0 0 0,-1 0-1 0 0,-2 0 1 0 0,-2-1 0 0 0,-1 0 0 0 0,-2 0-65 0 0,-72 177 162 0 0,66-135-964 0 0,17-78 550 0 0,0 0-25 0 0,0 0-45 0 0,0 0-51 0 0,4-11-997 0 0,37-60-6676 0 0,-29 45 1927 0 0,-5 13-128 0 0</inkml:trace>
  <inkml:trace contextRef="#ctx0" brushRef="#br0" timeOffset="383.767">869 783 6785 0 0,'0'0'2801'0'0,"0"0"-1178"0"0,0 0-371 0 0,0 0 51 0 0,-32 20 14 0 0,-102 65-80 0 0,-13 14 1080 0 0,-78 53-324 0 0,216-147-1813 0 0,10-4-175 0 0,-1-1 1 0 0,0 0 0 0 0,1 0-1 0 0,-1 0 1 0 0,0 0 0 0 0,1 1-1 0 0,-1-1 1 0 0,0 0 0 0 0,0 0-1 0 0,1 1 1 0 0,-1-1 0 0 0,0 0-1 0 0,0 0 1 0 0,1 1 0 0 0,-1-1-1 0 0,0 0 1 0 0,0 1 0 0 0,0-1-1 0 0,0 0 1 0 0,1 1 0 0 0,-1-1-1 0 0,0 0 1 0 0,0 1 0 0 0,0-1-1 0 0,0 1 1 0 0,0-1 0 0 0,0 0-1 0 0,0 1 1 0 0,0-1 0 0 0,0 0-1 0 0,0 1 1 0 0,0-1 0 0 0,0 1-1 0 0,0-1 1 0 0,-1 0 0 0 0,1 1-1 0 0,0-1 1 0 0,0 0 0 0 0,0 1-1 0 0,0-1 1 0 0,-1 0 0 0 0,1 0-1 0 0,0 1 1 0 0,0-1 0 0 0,0 0-1 0 0,-1 1 1 0 0,1-1 0 0 0,0 0-1 0 0,-1 0 1 0 0,1 0 0 0 0,0 1-1 0 0,-1-1 1 0 0,1 0 0 0 0,0 0-1 0 0,-1 0 1 0 0,1 0 0 0 0,0 1-1 0 0,-1-1 1 0 0,1 0 0 0 0,0 0 0 0 0,-1 0-1 0 0,1 0-5 0 0,73 5 843 0 0,-53-5-719 0 0,-11-2-59 0 0,1 0 1 0 0,-1 1-1 0 0,0 0 1 0 0,0 1-1 0 0,0 0 1 0 0,1 1-1 0 0,-1 0 1 0 0,0 0-1 0 0,0 1 1 0 0,0 0-1 0 0,0 0 1 0 0,0 1-1 0 0,0 0 1 0 0,-1 1-1 0 0,1 0 1 0 0,-1 0-1 0 0,0 1 1 0 0,-1 0-1 0 0,1 0 1 0 0,-1 1-1 0 0,0 0 1 0 0,0 1 0 0 0,0-1-1 0 0,-1 1 1 0 0,0 0-1 0 0,3 7-65 0 0,-3 2 230 0 0,-1 1-1 0 0,0 0 0 0 0,-2 0 1 0 0,0 0-1 0 0,-1 0 1 0 0,-1 0-1 0 0,0 1 1 0 0,-2 15-230 0 0,1-27 30 0 0,0-5-36 0 0,0 0 0 0 0,0 1 0 0 0,0-1 0 0 0,0 0 1 0 0,0 0-1 0 0,1 0 0 0 0,-1 0 0 0 0,0 0 0 0 0,0 0 0 0 0,1 0 0 0 0,-1 0 0 0 0,1 0 1 0 0,-1 0-1 0 0,1 0 0 0 0,0 0 0 0 0,-1 0 0 0 0,1 0 0 0 0,0 0 0 0 0,-1 0 1 0 0,1-1-1 0 0,0 1 0 0 0,0 0 0 0 0,0-1 0 0 0,0 1 0 0 0,0 0 0 0 0,0-1 0 0 0,0 1 1 0 0,0-1-1 0 0,0 0 0 0 0,0 1 0 0 0,0-1 0 0 0,0 0 0 0 0,0 1 0 0 0,0-1 1 0 0,0 0-1 0 0,0 0 0 0 0,1 0 0 0 0,-1 0 0 0 0,0 0 0 0 0,0 0 0 0 0,0 0 1 0 0,0-1-1 0 0,0 1 0 0 0,0 0 0 0 0,1-1 6 0 0,46-25-1627 0 0,-32 3-503 0 0,-6 6-5953 0 0,-7 10-3212 0 0</inkml:trace>
  <inkml:trace contextRef="#ctx0" brushRef="#br0" timeOffset="971.76">133 422 3321 0 0,'0'0'1580'0'0,"0"0"-149"0"0,0 0 84 0 0,0 0 92 0 0,0 0-89 0 0,0 0-218 0 0,0 0-373 0 0,0 0-267 0 0,0 0-119 0 0,0 0-58 0 0,0 0-5 0 0,0 0 27 0 0,0 0 34 0 0,9-9 20 0 0,72-56 1240 0 0,-55 49-1029 0 0,14-8-1 0 0,-2-1-1 0 0,0-1 1 0 0,-2-3-1 0 0,-1-1 1 0 0,27-29-769 0 0,54-70 752 0 0,-116 128-742 0 0,1 1 0 0 0,0-1 0 0 0,0 0 1 0 0,-1 0-1 0 0,1 1 0 0 0,0-1 0 0 0,0 0 1 0 0,0 1-1 0 0,0-1 0 0 0,0 1 0 0 0,0-1 1 0 0,-1 1-1 0 0,1 0 0 0 0,0-1 0 0 0,0 1 0 0 0,1 0 1 0 0,-1 0-1 0 0,0 0 0 0 0,0-1 0 0 0,0 1 1 0 0,0 0-1 0 0,0 0 0 0 0,0 1 0 0 0,0-1 0 0 0,0 0 1 0 0,0 0-1 0 0,0 0 0 0 0,0 1 0 0 0,0-1 1 0 0,0 0-1 0 0,0 1 0 0 0,0-1 0 0 0,0 1 0 0 0,0-1 1 0 0,-1 1-1 0 0,1 0 0 0 0,0-1 0 0 0,0 1 1 0 0,0 0-1 0 0,-1 0 0 0 0,1-1 0 0 0,0 1 0 0 0,-1 0 1 0 0,1 0-1 0 0,-1 0 0 0 0,1 0 0 0 0,-1 0 1 0 0,1 0-1 0 0,-1 0 0 0 0,0 0 0 0 0,1 0 0 0 0,-1 0 1 0 0,0 0-1 0 0,0 0-10 0 0,13 230 2235 0 0,22-91-1918 0 0,-17-107-385 0 0,11-4-880 0 0,-6-15-7208 0 0,-19-13-3399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0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4521 0 0,'0'0'1083'0'0,"0"0"-540"0"0,0 0-281 0 0,0 0-8 0 0,0 0 137 0 0,0 0 117 0 0,0 0 56 0 0,0 0 23 0 0,0 0-9 0 0,0 0-23 0 0,0 0 11 0 0,16-5 7 0 0,73-19 615 0 0,155-10 3152 0 0,-83 11-3864 0 0,-15 10-157 0 0,1 5 0 0 0,75 9-319 0 0,76-3 422 0 0,56-12-67 0 0,-45-12-98 0 0,31 12 81 0 0,27-2 116 0 0,-65-13-81 0 0,121-4-73 0 0,22 22 106 0 0,-46 4-31 0 0,177 17 156 0 0,276-2-215 0 0,322 7 11 0 0,-292 12-171 0 0,-81 9 21 0 0,216-10 43 0 0,-572-12-164 0 0,71 8 54 0 0,-184-14-204 0 0,187 0 140 0 0,1321 3 42 0 0,-1261-12-11 0 0,162-3-98 0 0,599-11 338 0 0,339-33 258 0 0,171-10-98 0 0,-1444 43-370 0 0,776-14 145 0 0,-1044 29-244 0 0,729 22 160 0 0,-86 43-11 0 0,-196-42 91 0 0,-388-19-192 0 0,23-4 246 0 0,-18-8 122 0 0,-34 5-116 0 0,-106-1-201 0 0,-1-17 281 0 0,-26 13-388 0 0,-25 9-3007 0 0,-2 5-8511 0 0,-6-2-635 0 0</inkml:trace>
  <inkml:trace contextRef="#ctx0" brushRef="#br0" timeOffset="8407.954">2416 638 6673 0 0,'0'0'1699'0'0,"0"0"-298"0"0,0 0-305 0 0,0 0-157 0 0,0 0 52 0 0,0 0 134 0 0,0 0 69 0 0,0 0 2 0 0,0 0-92 0 0,0 0-151 0 0,0 0-184 0 0,6-18-154 0 0,19-56-140 0 0,-25 73-430 0 0,0 0 0 0 0,0 1 0 0 0,0-1 0 0 0,0 0 0 0 0,0 1 0 0 0,0-1 0 0 0,0 0 0 0 0,0 0 1 0 0,0 1-1 0 0,1-1 0 0 0,-1 0 0 0 0,0 0 0 0 0,0 1 0 0 0,1-1 0 0 0,-1 0 0 0 0,0 1 0 0 0,1-1 0 0 0,-1 1 1 0 0,1-1-1 0 0,-1 0 0 0 0,0 1 0 0 0,1-1 0 0 0,-1 1 0 0 0,1-1 0 0 0,0 1 0 0 0,-1-1 0 0 0,1 1 0 0 0,-1 0 1 0 0,1-1-1 0 0,0 1 0 0 0,-1 0 0 0 0,1-1 0 0 0,0 1 0 0 0,0 0 0 0 0,-1 0 0 0 0,1 0 0 0 0,0-1 0 0 0,-1 1 1 0 0,1 0-1 0 0,0 0 0 0 0,0 0 0 0 0,-1 0 0 0 0,1 0 0 0 0,0 1 0 0 0,0-1 0 0 0,-1 0 0 0 0,1 0 0 0 0,0 1-45 0 0,2-1 173 0 0,0 2-78 0 0,1-1 0 0 0,-1 1 0 0 0,0 0 0 0 0,1 0 0 0 0,-1 0 0 0 0,0 0 0 0 0,0 0 0 0 0,-1 0 0 0 0,1 1 0 0 0,0 0 0 0 0,-1-1 0 0 0,0 1 0 0 0,1 0 0 0 0,-1 0 0 0 0,0 1 0 0 0,0-1 0 0 0,-1 0 0 0 0,1 0 0 0 0,-1 1 0 0 0,0-1 0 0 0,1 3-95 0 0,2 2 207 0 0,11 35-18 0 0,-1 1 0 0 0,-3 0 0 0 0,-1 1 0 0 0,-2 0 0 0 0,-2 0 0 0 0,-3 1-1 0 0,-1 0 1 0 0,-2 0 0 0 0,-5 30-189 0 0,4-42 78 0 0,-34 312 123 0 0,35-347-203 0 0,0 0-1 0 0,1 1 0 0 0,-1-1 1 0 0,1 1-1 0 0,-1-1 0 0 0,1 0 1 0 0,-1 1-1 0 0,1-1 0 0 0,0 1 1 0 0,-1-1-1 0 0,1 1 0 0 0,-1 0 1 0 0,1-1-1 0 0,0 1 0 0 0,0 0 1 0 0,-1-1-1 0 0,1 1 0 0 0,0 0 1 0 0,0 0-1 0 0,-1 0 0 0 0,1 0 1 0 0,0-1-1 0 0,0 1 0 0 0,-1 0 1 0 0,1 0-1 0 0,0 0 0 0 0,0 1 1 0 0,-1-1-1 0 0,1 0 0 0 0,0 0 1 0 0,0 0-1 0 0,-1 1 0 0 0,1-1 1 0 0,0 0-1 0 0,0 1 0 0 0,-1-1 1 0 0,1 0-1 0 0,-1 1 0 0 0,1-1 1 0 0,0 1-1 0 0,-1-1 0 0 0,1 1 1 0 0,-1-1-1 0 0,1 1 0 0 0,-1 0 1 0 0,1-1-1 0 0,-1 1 0 0 0,1-1 1 0 0,-1 1-1 0 0,0 0 0 0 0,1 0 1 0 0,-1-1-1 0 0,0 1 0 0 0,0 0 1 0 0,0 0-1 0 0,1-1 0 0 0,-1 1 1 0 0,0 0-1 0 0,0 0 0 0 0,0-1 1 0 0,0 1-1 0 0,0 0 0 0 0,0 0 3 0 0,128-129 27 0 0,-106 102-55 0 0,1 1-1 0 0,1 1 0 0 0,1 1 1 0 0,1 1-1 0 0,20-13 29 0 0,-43 35-2 0 0,0-1 1 0 0,0 1-1 0 0,0 1 0 0 0,0-1 0 0 0,0 0 0 0 0,0 1 0 0 0,-1-1 0 0 0,1 1 0 0 0,0 0 0 0 0,0 0 0 0 0,-1 0 1 0 0,1 0-1 0 0,-1 0 0 0 0,1 1 0 0 0,-1-1 0 0 0,1 1 0 0 0,-1 0 0 0 0,0 0 0 0 0,0 0 0 0 0,0 0 0 0 0,0 0 1 0 0,0 0-1 0 0,0 0 0 0 0,0 1 0 0 0,-1-1 0 0 0,1 1 0 0 0,-1-1 0 0 0,0 1 0 0 0,0-1 0 0 0,0 1 0 0 0,0 0 1 0 0,0 0-1 0 0,0-1 0 0 0,-1 1 0 0 0,0 0 0 0 0,1 0 0 0 0,-1 2 2 0 0,6 10 5 0 0,78 129 34 0 0,-79-138-33 0 0,0 0 0 0 0,1 0 0 0 0,0-1 0 0 0,0 1 0 0 0,0-1 0 0 0,1-1 0 0 0,0 0 0 0 0,0 1 0 0 0,0-2 0 0 0,0 1 0 0 0,1-1 0 0 0,-1 0 0 0 0,1-1 0 0 0,0 0 0 0 0,-1 0 0 0 0,1-1 0 0 0,0 0 0 0 0,0 0 0 0 0,6-1-6 0 0,-5 0 20 0 0,-1-2 0 0 0,0 1 0 0 0,1-1 1 0 0,-1-1-1 0 0,0 1 0 0 0,0-1 0 0 0,0-1 0 0 0,0 1 0 0 0,-1-1 0 0 0,0-1 0 0 0,1 1 0 0 0,-2-1 0 0 0,1-1 0 0 0,0 1 0 0 0,-1-1 0 0 0,0 0 0 0 0,-1-1 0 0 0,1 1 0 0 0,-1-1 0 0 0,0 0 0 0 0,-1 0 0 0 0,0-1 0 0 0,0 1 0 0 0,0-1 0 0 0,-1 0 0 0 0,0 0 1 0 0,-1 0-1 0 0,0-1 0 0 0,0 1 0 0 0,-1 0 0 0 0,0-1 0 0 0,0 1 0 0 0,-1-7-20 0 0,4-13 39 0 0,-2 0 1 0 0,-1 0 0 0 0,-1 0 0 0 0,-1 0-1 0 0,-2 0 1 0 0,0 0 0 0 0,-2 0-1 0 0,-5-13-39 0 0,-2 5-39 0 0,-2 0 0 0 0,-2 1 0 0 0,-1 1 1 0 0,-1 1-1 0 0,-2 0 0 0 0,-1 2 0 0 0,-2 0 0 0 0,-1 1 0 0 0,-1 1 0 0 0,-1 2 0 0 0,-2 1 0 0 0,-1 1 0 0 0,0 1 1 0 0,-2 1-1 0 0,-1 2 0 0 0,-1 1 0 0 0,0 2 0 0 0,-1 1 0 0 0,-1 2 0 0 0,-1 1 0 0 0,0 2 0 0 0,-1 1 0 0 0,-9 0 39 0 0,27 8-155 0 0,0 0-1 0 0,0 2 0 0 0,0 0 1 0 0,0 1-1 0 0,0 1 0 0 0,0 0 0 0 0,-4 2 156 0 0,18-2-204 0 0,-1 0-1 0 0,1 0 0 0 0,0 1 0 0 0,-1-1 0 0 0,1 1 1 0 0,0 0-1 0 0,0 1 0 0 0,0-1 0 0 0,0 1 0 0 0,1 0 1 0 0,-1 0-1 0 0,1 0 0 0 0,0 1 0 0 0,0 0 0 0 0,0 0 1 0 0,0 0-1 0 0,1 0 0 0 0,-1 0 0 0 0,1 1 0 0 0,0 0 1 0 0,0-1-1 0 0,1 1 0 0 0,0 0 0 0 0,-1 0 0 0 0,2 1 1 0 0,-2 3 204 0 0,-2 20-3109 0 0,4-1-4825 0 0,1-12-1245 0 0</inkml:trace>
  <inkml:trace contextRef="#ctx0" brushRef="#br0" timeOffset="8888.676">3743 1061 4233 0 0,'0'0'3474'0'0,"0"0"-1607"0"0,0 0-685 0 0,0 0-31 0 0,0 0 201 0 0,0 0 204 0 0,0 0 37 0 0,0 0-121 0 0,0 0-248 0 0,0 0-297 0 0,0 0-272 0 0,0 0-224 0 0,0 0-150 0 0,-14-4-93 0 0,-47-11-60 0 0,60 15-123 0 0,0 0 0 0 0,0 0 0 0 0,-1 0 0 0 0,1 0 0 0 0,0 0 1 0 0,0 0-1 0 0,-1 0 0 0 0,1 1 0 0 0,0-1 0 0 0,0 0 0 0 0,0 1 0 0 0,-1-1 0 0 0,1 1 0 0 0,0-1 0 0 0,0 1 0 0 0,0 0 0 0 0,0-1 1 0 0,0 1-1 0 0,0 0 0 0 0,0 0 0 0 0,0 0 0 0 0,0-1 0 0 0,1 1 0 0 0,-1 0 0 0 0,0 0 0 0 0,0 0 0 0 0,1 1 0 0 0,-1-1 1 0 0,1 0-1 0 0,-1 0 0 0 0,1 0 0 0 0,-1 0 0 0 0,1 1-5 0 0,-3 3 27 0 0,-4 8-10 0 0,1 0 1 0 0,0 0-1 0 0,0 0 0 0 0,1 1 1 0 0,1 0-1 0 0,0 0 1 0 0,1 0-1 0 0,1 0 0 0 0,0 1 1 0 0,1-1-1 0 0,1 1 1 0 0,0-1-1 0 0,0 1 1 0 0,2-1-1 0 0,0 0 0 0 0,3 11-17 0 0,-2-18 18 0 0,0-1-1 0 0,1 0 0 0 0,0 0 0 0 0,0 0 0 0 0,0 0 0 0 0,1 0 0 0 0,0-1 0 0 0,0 0 1 0 0,0 0-1 0 0,1-1 0 0 0,-1 1 0 0 0,1-1 0 0 0,0 0 0 0 0,0-1 0 0 0,1 1 0 0 0,-1-1 0 0 0,1-1 1 0 0,0 1-1 0 0,0-1 0 0 0,0 0 0 0 0,0 0 0 0 0,0-1 0 0 0,0 0 0 0 0,0-1 0 0 0,0 1 1 0 0,0-1-1 0 0,1-1 0 0 0,-1 1 0 0 0,0-1 0 0 0,0 0 0 0 0,6-3-17 0 0,-5 0 48 0 0,1 0-1 0 0,-2-1 1 0 0,1 0-1 0 0,-1 0 1 0 0,1-1-1 0 0,-1 0 1 0 0,-1 0-1 0 0,1 0 1 0 0,-1-1-1 0 0,-1 0 1 0 0,1-1-1 0 0,-1 1 1 0 0,0-1-1 0 0,-1 0 1 0 0,1 0 0 0 0,-2 0-1 0 0,1-1 1 0 0,-1 0-1 0 0,-1 1 1 0 0,1-1-1 0 0,-2 0 1 0 0,1 0-1 0 0,-1 0 1 0 0,0 0-1 0 0,-1-1 1 0 0,0 1-1 0 0,-1 0 1 0 0,0 0-1 0 0,0 0 1 0 0,-2-6-48 0 0,1 7-59 0 0,-1 0 0 0 0,0 0 0 0 0,0 0 0 0 0,-1 0 0 0 0,0 0 0 0 0,-1 1 0 0 0,0-1 0 0 0,0 1 0 0 0,0 0 0 0 0,-1 1 0 0 0,0-1 0 0 0,0 1 0 0 0,0 1 0 0 0,-1-1 0 0 0,0 1 0 0 0,0 0 0 0 0,-1 0 0 0 0,1 1 0 0 0,-1 0 0 0 0,0 1 0 0 0,-5-2 59 0 0,-68-5-8367 0 0,69 14-1650 0 0</inkml:trace>
  <inkml:trace contextRef="#ctx0" brushRef="#br0" timeOffset="9292.051">4329 524 2817 0 0,'0'0'3530'0'0,"0"0"-848"0"0,0 0-441 0 0,0 0-165 0 0,0 0-73 0 0,0 0-208 0 0,0 0-314 0 0,0 0-374 0 0,0 0-324 0 0,0 0-204 0 0,0 0-104 0 0,0 0-58 0 0,0 0 14 0 0,-2 9 12 0 0,-1 11-109 0 0,0 1 0 0 0,2 0-1 0 0,1-1 1 0 0,0 1 0 0 0,1 0 0 0 0,1-1 0 0 0,4 11-334 0 0,10 41 207 0 0,-2 0 0 0 0,-4 1 0 0 0,-3 1-1 0 0,-3 0 1 0 0,-4 35-207 0 0,-36 46-1288 0 0,34-201-17920 0 0,2 37 13473 0 0</inkml:trace>
  <inkml:trace contextRef="#ctx0" brushRef="#br0" timeOffset="9533.425">4032 918 9546 0 0,'0'0'2534'0'0,"0"0"-1240"0"0,0 0-568 0 0,0 0 103 0 0,0 0 239 0 0,0 0 141 0 0,0 0-16 0 0,0 0-123 0 0,0 0-169 0 0,0 0-154 0 0,0 0-111 0 0,35 1-108 0 0,108 4-80 0 0,64-19 529 0 0,-94 5-2025 0 0,-64 7-6472 0 0,-34 2-3969 0 0</inkml:trace>
  <inkml:trace contextRef="#ctx0" brushRef="#br0" timeOffset="14905.974">5139 1315 0 0 0,'0'0'1008'0'0,"0"0"691"0"0,0 0 211 0 0,0 0-152 0 0,0 0-239 0 0,0 0-223 0 0,0 0-208 0 0,28-16-158 0 0,88-53-81 0 0,-58 21 736 0 0,17-96 2486 0 0,-42 68-2776 0 0,-30 69-1115 0 0,-3 6-164 0 0,0 1 1 0 0,-1-1-1 0 0,1 0 0 0 0,0 1 1 0 0,0-1-1 0 0,0 1 0 0 0,0-1 1 0 0,0 0-1 0 0,0 1 1 0 0,0-1-1 0 0,0 0 0 0 0,0 1 1 0 0,0-1-1 0 0,1 1 0 0 0,-1-1 1 0 0,0 0-1 0 0,0 1 1 0 0,0-1-1 0 0,1 1 0 0 0,-1-1 1 0 0,0 1-1 0 0,1-1 1 0 0,-1 1-1 0 0,0-1 0 0 0,1 1 1 0 0,-1-1-1 0 0,1 1 0 0 0,-1-1 1 0 0,1 1-1 0 0,-1 0 1 0 0,1-1-1 0 0,-1 1 0 0 0,1 0 1 0 0,-1-1-1 0 0,1 1 0 0 0,0 0 1 0 0,-1 0-1 0 0,1 0 1 0 0,-1-1-1 0 0,1 1 0 0 0,0 0 1 0 0,-1 0-1 0 0,1 0 0 0 0,-1 0 1 0 0,1 0-1 0 0,0 0 1 0 0,-1 0-1 0 0,1 0 0 0 0,0 0 1 0 0,-1 1-1 0 0,1-1 1 0 0,-1 0-1 0 0,1 0 0 0 0,0 1-16 0 0,36 42 592 0 0,-21-11-384 0 0,-1 0 0 0 0,-2 1-1 0 0,-1 1 1 0 0,-2 0 0 0 0,-1 0-1 0 0,-2 1 1 0 0,-1 0 0 0 0,-2 0-1 0 0,-1 14-207 0 0,5 15 157 0 0,-1 13 16 0 0,-2 0 0 0 0,-5 0 0 0 0,-5 49-173 0 0,1-86 46 0 0,-2 1 0 0 0,-2-1 0 0 0,-1 0-1 0 0,-3 0 1 0 0,-8 19-46 0 0,-37 30 262 0 0,56-89-253 0 0,1 1-1 0 0,-1 0 1 0 0,0-1 0 0 0,1 1 0 0 0,-1-1-1 0 0,0 1 1 0 0,0-1 0 0 0,0 1 0 0 0,1-1 0 0 0,-1 1-1 0 0,0-1 1 0 0,0 0 0 0 0,0 0 0 0 0,0 1 0 0 0,0-1-1 0 0,0 0 1 0 0,0 0 0 0 0,0 0 0 0 0,1 0 0 0 0,-1 0-1 0 0,0 0 1 0 0,0 0 0 0 0,0 0 0 0 0,0 0-1 0 0,0-1 1 0 0,0 1 0 0 0,0 0 0 0 0,0-1 0 0 0,1 1-1 0 0,-1 0 1 0 0,0-1 0 0 0,0 1 0 0 0,0-1 0 0 0,1 1-1 0 0,-1-1 1 0 0,0 0 0 0 0,1 1 0 0 0,-1-1-1 0 0,0 0 1 0 0,1 1 0 0 0,-1-1 0 0 0,1 0 0 0 0,-1 0-1 0 0,1 0 1 0 0,-1 1 0 0 0,1-1 0 0 0,0 0 0 0 0,-1 0-1 0 0,1 0 1 0 0,0 0 0 0 0,0 0 0 0 0,0 0 0 0 0,-1 0-1 0 0,1 0 1 0 0,0 0-9 0 0,-8-55 62 0 0,12 12-59 0 0,2-1 0 0 0,2 2-1 0 0,2-1 1 0 0,1 1 0 0 0,3 0-1 0 0,1 1 1 0 0,2 1-3 0 0,-2 0-5 0 0,6-16 8 0 0,2 1 1 0 0,2 1 0 0 0,3 2 0 0 0,2 0 0 0 0,2 2 0 0 0,3 1 0 0 0,1 2 0 0 0,3 2-1 0 0,2 1 1 0 0,1 2 0 0 0,29-21-4 0 0,-60 54 9 0 0,1 1 0 0 0,0 0 0 0 0,1 1 0 0 0,0 0 0 0 0,0 1 0 0 0,0 1-1 0 0,1 0 1 0 0,0 0 0 0 0,0 2 0 0 0,1 0 0 0 0,0 0 0 0 0,-1 1 0 0 0,1 1 0 0 0,0 1 0 0 0,4 0-9 0 0,-16 1 10 0 0,0 1 0 0 0,0 0 0 0 0,-1 0 0 0 0,1 0 0 0 0,0 0 0 0 0,0 0 0 0 0,-1 0 0 0 0,1 1 1 0 0,-1-1-1 0 0,1 1 0 0 0,-1 0 0 0 0,1 0 0 0 0,-1 0 0 0 0,0 0 0 0 0,0 0 0 0 0,0 0 0 0 0,0 0 1 0 0,-1 1-1 0 0,1-1 0 0 0,-1 1 0 0 0,1 0 0 0 0,-1-1 0 0 0,0 1 0 0 0,0 0 0 0 0,0 0 0 0 0,0-1 1 0 0,0 1-1 0 0,-1 0 0 0 0,1 0 0 0 0,-1 0-10 0 0,1 93 359 0 0,-8-72-305 0 0,0 0 0 0 0,-2-1 0 0 0,-1 0 0 0 0,0 0 0 0 0,-2-1 0 0 0,-1-1 0 0 0,0 0 0 0 0,-2-1 0 0 0,0 0 0 0 0,-3 0-54 0 0,-7 9 41 0 0,-2-2 0 0 0,0-1-1 0 0,-2-1 1 0 0,-1-1-1 0 0,-1-2 1 0 0,-1-1 0 0 0,-30 15-41 0 0,53-31-14 0 0,0-1 1 0 0,0 1 0 0 0,-1-2 0 0 0,1 0 0 0 0,-1 0 0 0 0,0 0 0 0 0,0-1 0 0 0,0-1 0 0 0,0 0 0 0 0,0 0 0 0 0,0-1 0 0 0,-1 0 0 0 0,1-1 0 0 0,0 0-1 0 0,-7-2 14 0 0,11-1-130 0 0,1-1 0 0 0,0 1-1 0 0,0-1 1 0 0,1 0-1 0 0,0-1 1 0 0,-1 1-1 0 0,2-1 1 0 0,-1 0-1 0 0,1 0 1 0 0,0 0-1 0 0,0 0 1 0 0,0 0-1 0 0,1-1 1 0 0,0 1-1 0 0,1-1 1 0 0,-1 0-1 0 0,1 1 1 0 0,0-1-1 0 0,1 0 1 0 0,0 0-1 0 0,0 0 1 0 0,0 1-1 0 0,1-1 1 0 0,0 0-1 0 0,0 0 1 0 0,1 1-1 0 0,0-2 131 0 0,22-54-3367 0 0,0 24-2647 0 0,-18 29 3401 0 0,5-7-7595 0 0</inkml:trace>
  <inkml:trace contextRef="#ctx0" brushRef="#br0" timeOffset="15537.712">6118 1426 2977 0 0,'0'0'1343'0'0,"0"0"-262"0"0,0 0 110 0 0,0 0 264 0 0,0 0 115 0 0,0 0 17 0 0,0 0-95 0 0,0 0-92 0 0,0 0-149 0 0,0 0-172 0 0,0 0-132 0 0,0 0-160 0 0,22 1-119 0 0,70 3-64 0 0,-86-3-455 0 0,1-1 0 0 0,0 0 0 0 0,0 0 0 0 0,-1-1 1 0 0,1 0-1 0 0,0 0 0 0 0,-1-1 0 0 0,1 0 0 0 0,-1 0 0 0 0,1 0 0 0 0,-1-1 0 0 0,0 0 0 0 0,0 0 0 0 0,4-3-149 0 0,7-4 270 0 0,9-5-12 0 0,-2 0 0 0 0,0-2 1 0 0,0-1-1 0 0,-2-1 0 0 0,0 0 1 0 0,13-17-259 0 0,-21 21 36 0 0,-1-1 0 0 0,-1 0 1 0 0,0 0-1 0 0,-1-1 0 0 0,0-1 1 0 0,-2 0-1 0 0,0-1 0 0 0,-1 1 1 0 0,-1-1-1 0 0,0-1 0 0 0,-2 0 1 0 0,0 1-1 0 0,-1-1 0 0 0,-1-1 1 0 0,-1-13-37 0 0,-1 31-10 0 0,-1 0 1 0 0,0 0 0 0 0,0 0 0 0 0,0 0-1 0 0,0 0 1 0 0,-1 0 0 0 0,1 0 0 0 0,-1 0-1 0 0,0 0 1 0 0,0 0 0 0 0,0 0 0 0 0,0 0-1 0 0,0 0 1 0 0,-1 0 0 0 0,1 1 0 0 0,-1-1-1 0 0,0 1 1 0 0,0-1 0 0 0,0 1-1 0 0,0 0 1 0 0,0 0 0 0 0,0 0 0 0 0,-1 0-1 0 0,1 0 1 0 0,-1 0 0 0 0,1 0 0 0 0,-1 1-1 0 0,0 0 1 0 0,1-1 0 0 0,-1 1 0 0 0,0 0-1 0 0,0 0 1 0 0,0 0 0 0 0,0 1-1 0 0,0-1 1 0 0,0 1 0 0 0,0 0 0 0 0,-1 0 9 0 0,-7 1-50 0 0,-1 2 0 0 0,1-1 0 0 0,0 2-1 0 0,0 0 1 0 0,0 0 0 0 0,0 0 0 0 0,1 2 0 0 0,-1-1 0 0 0,1 1 0 0 0,1 1 0 0 0,-1 0 0 0 0,1 0 0 0 0,1 1 0 0 0,-1 0 0 0 0,1 0 0 0 0,0 1 0 0 0,-4 8 50 0 0,7-13-9 0 0,2 0 1 0 0,-1 0-1 0 0,1 1 1 0 0,-1-1-1 0 0,1 1 1 0 0,0 0-1 0 0,1 0 0 0 0,-1 0 1 0 0,1 0-1 0 0,0 0 1 0 0,0 1-1 0 0,1-1 1 0 0,0 1-1 0 0,0-1 1 0 0,0 1-1 0 0,0-1 0 0 0,1 5 9 0 0,2-6 0 0 0,0 0-1 0 0,1-1 0 0 0,0 0 1 0 0,-1 0-1 0 0,1 0 0 0 0,0 0 1 0 0,0 0-1 0 0,1 0 0 0 0,-1-1 0 0 0,0 1 1 0 0,1-1-1 0 0,0 0 0 0 0,-1 0 1 0 0,1-1-1 0 0,0 1 0 0 0,0-1 1 0 0,0 0-1 0 0,0 0 0 0 0,0 0 0 0 0,0 0 1 0 0,1-1 0 0 0,31 5 61 0 0,0-1-1 0 0,0-2 1 0 0,0-2 0 0 0,0-1 0 0 0,14-3-61 0 0,62-1 225 0 0,-110 5-209 0 0,-1 0-1 0 0,1 0 1 0 0,0 0-1 0 0,-1 0 1 0 0,1 1-1 0 0,0-1 1 0 0,-1 0-1 0 0,1 1 0 0 0,-1-1 1 0 0,1 1-1 0 0,-1 0 1 0 0,1 0-1 0 0,-1-1 1 0 0,1 1-1 0 0,-1 0 1 0 0,0 0-1 0 0,1 0 1 0 0,-1 0-1 0 0,0 1 1 0 0,0-1-1 0 0,0 0 1 0 0,0 0-1 0 0,0 1 0 0 0,0-1 1 0 0,0 1-1 0 0,0-1 1 0 0,-1 1-1 0 0,1-1 1 0 0,0 1-1 0 0,-1-1 1 0 0,1 1-1 0 0,-1-1 1 0 0,0 1-1 0 0,0 0 1 0 0,1-1-1 0 0,-1 1 1 0 0,0 0-1 0 0,0-1 1 0 0,-1 1-1 0 0,1 1-15 0 0,-20 66 668 0 0,-95 97-136 0 0,111-160-592 0 0,-1 0-1 0 0,2 0 1 0 0,-1 0-1 0 0,0 0 0 0 0,1 1 1 0 0,0-1-1 0 0,1 1 1 0 0,0 0-1 0 0,0 0 1 0 0,0 0-1 0 0,0 0 0 0 0,1 3 61 0 0,40-11-2469 0 0,10-29-2039 0 0,-18 7-3782 0 0,-16 11-585 0 0</inkml:trace>
  <inkml:trace contextRef="#ctx0" brushRef="#br0" timeOffset="15806.826">7193 1083 5617 0 0,'0'0'1843'0'0,"0"0"-246"0"0,0 0-42 0 0,0 0 100 0 0,0 0 10 0 0,0 0-95 0 0,0 0-216 0 0,0 0-290 0 0,-22 32-263 0 0,-65 100-214 0 0,60-68 11 0 0,29-53-478 0 0,-2-6-73 0 0,0-1 0 0 0,1 0 1 0 0,-1 1-1 0 0,1-1 1 0 0,0 0-1 0 0,0 0 0 0 0,1 1 1 0 0,-1-1-1 0 0,1 0 1 0 0,0 0-1 0 0,0-1 0 0 0,0 1 1 0 0,1 0-1 0 0,-1-1 1 0 0,1 1-1 0 0,0-1 1 0 0,0 0-1 0 0,0 0 0 0 0,0 0 1 0 0,0 0-1 0 0,1 0 1 0 0,0-1-1 0 0,-1 1 0 0 0,1-1 1 0 0,0 0-1 0 0,0-1 1 0 0,0 1-1 0 0,0 0 0 0 0,0-1 1 0 0,1 0-1 0 0,-1 0 1 0 0,0-1-1 0 0,1 1 0 0 0,-1-1-47 0 0,8 2 120 0 0,0-1 0 0 0,1-1 0 0 0,-1 0 0 0 0,0 0 0 0 0,0-1 0 0 0,0-1-1 0 0,0 0 1 0 0,0 0 0 0 0,0-2 0 0 0,-1 1 0 0 0,1-1 0 0 0,0-1-120 0 0,-7 2 38 0 0,1 0 0 0 0,-1 0 0 0 0,0 0 1 0 0,0-1-1 0 0,0 0 0 0 0,0 0 1 0 0,-1 0-1 0 0,0 0 0 0 0,1-1 1 0 0,-2 1-1 0 0,1-1 0 0 0,0 0 0 0 0,-1-1 1 0 0,0 1-1 0 0,0 0 0 0 0,-1-1 1 0 0,1 0-1 0 0,-1 1 0 0 0,0-1 0 0 0,-1 0 1 0 0,0 0-1 0 0,1 0 0 0 0,-2 0 1 0 0,1-1-1 0 0,-1 1 0 0 0,0 0 1 0 0,0 0-1 0 0,-1 0 0 0 0,0 0 0 0 0,0 0 1 0 0,0 0-1 0 0,-1 0 0 0 0,0 0 1 0 0,0 0-1 0 0,-2-4-38 0 0,-1 3-72 0 0,0 0 0 0 0,0 1-1 0 0,-1-1 1 0 0,0 1 0 0 0,0 0 0 0 0,0 1 0 0 0,-1-1 0 0 0,0 1 0 0 0,0 0-1 0 0,0 1 1 0 0,-1 0 0 0 0,0 0 0 0 0,1 1 0 0 0,-1 0 0 0 0,-1 0 0 0 0,1 0-1 0 0,0 1 1 0 0,0 1 0 0 0,-6-1 72 0 0,-60-4-7944 0 0,61 6-2764 0 0</inkml:trace>
  <inkml:trace contextRef="#ctx0" brushRef="#br0" timeOffset="16339.151">7698 1131 7266 0 0,'0'0'1763'0'0,"0"0"-338"0"0,0 0-198 0 0,0 0-83 0 0,0 0-101 0 0,0 0-141 0 0,0 0-190 0 0,0 0-195 0 0,-32 25-165 0 0,-96 80-123 0 0,126-104-224 0 0,0-1 1 0 0,0 1 0 0 0,0 0 0 0 0,0 0 0 0 0,0 0 0 0 0,0 1 0 0 0,0-1-1 0 0,1 0 1 0 0,-1 1 0 0 0,0-1 0 0 0,1 1 0 0 0,-1 0 0 0 0,1-1 0 0 0,0 1-1 0 0,-1 0 1 0 0,1 0 0 0 0,0 0 0 0 0,0 0 0 0 0,0 0 0 0 0,1 0 0 0 0,-1 0-1 0 0,0 0 1 0 0,1 0 0 0 0,-1 0 0 0 0,1 1 0 0 0,0-1 0 0 0,0 0 0 0 0,0 0-1 0 0,0 0 1 0 0,0 1 0 0 0,0-1 0 0 0,1 2-6 0 0,1 2 19 0 0,2 1 7 0 0,0 0 1 0 0,1-1-1 0 0,-1 0 0 0 0,2 1 0 0 0,-1-2 0 0 0,1 1 0 0 0,-1 0 1 0 0,2-1-1 0 0,-1 0 0 0 0,0-1 0 0 0,1 1 0 0 0,0-1 0 0 0,0-1 1 0 0,0 1-1 0 0,1-1 0 0 0,-1 0 0 0 0,1-1 0 0 0,-1 0 0 0 0,1 0 1 0 0,0-1-1 0 0,5 1-26 0 0,0 1 168 0 0,0 0 1 0 0,1-1-1 0 0,-1-1 1 0 0,0 0-1 0 0,1 0 0 0 0,-1-2 1 0 0,1 1-1 0 0,-1-2 1 0 0,0 0-1 0 0,0 0 1 0 0,0-1-1 0 0,0-1 1 0 0,0 0-1 0 0,-1-1 1 0 0,1-1-1 0 0,-1 1 1 0 0,0-2-1 0 0,-1 0 1 0 0,0 0-1 0 0,0-1 0 0 0,0 0 1 0 0,-1-1-1 0 0,-1 0 1 0 0,1-1-1 0 0,-1 0 1 0 0,-1 0-1 0 0,0-1 1 0 0,4-8-169 0 0,1-13 59 0 0,-1-1 0 0 0,-1 0 0 0 0,-3 0 0 0 0,0-1 0 0 0,-2 0 1 0 0,-2 0-1 0 0,-1 0 0 0 0,-1-1 0 0 0,-3-7-59 0 0,5-34-243 0 0,-3 70 213 0 0,2-12-91 0 0,-1-1 1 0 0,-1 1-1 0 0,0 0 0 0 0,-2-1 0 0 0,0 1 0 0 0,0-1 0 0 0,-2 1 0 0 0,0 0 1 0 0,-2 0-1 0 0,0 0 0 0 0,-1 0 0 0 0,0 1 0 0 0,-1 0 0 0 0,-4-6 121 0 0,8 20-5 0 0,0 0-1 0 0,1 0 0 0 0,-1 0 1 0 0,0 0-1 0 0,-1 0 0 0 0,1 0 0 0 0,0 1 1 0 0,-1 0-1 0 0,1 0 0 0 0,-1 0 0 0 0,0 0 1 0 0,0 0-1 0 0,0 1 0 0 0,0-1 1 0 0,0 1-1 0 0,0 0 0 0 0,0 0 0 0 0,0 1 1 0 0,0-1-1 0 0,0 1 0 0 0,0 0 0 0 0,-1 0 1 0 0,1 0-1 0 0,0 1 0 0 0,0-1 1 0 0,0 1-1 0 0,0 0 0 0 0,0 1 0 0 0,0-1 1 0 0,0 0-1 0 0,0 1 0 0 0,0 0 0 0 0,1 0 1 0 0,-3 2 5 0 0,-7 10 82 0 0,1 1 0 0 0,1 0 0 0 0,0 1 0 0 0,1 1 0 0 0,1-1 0 0 0,0 1 0 0 0,2 1 0 0 0,0 0 0 0 0,1 0 0 0 0,0 0 0 0 0,2 1 0 0 0,0 0 0 0 0,1 0 0 0 0,1 0 1 0 0,0 0-1 0 0,2 0 0 0 0,0 0 0 0 0,1 0 0 0 0,4 14-82 0 0,-5-26 18 0 0,3 29 37 0 0,3 0 0 0 0,0-1-1 0 0,3 0 1 0 0,1 0 0 0 0,1-1-1 0 0,2 0 1 0 0,2-1 0 0 0,0-1-1 0 0,18 26-54 0 0,-30-53-94 0 0,-1-1-1 0 0,1 0 1 0 0,0 0-1 0 0,0 0 0 0 0,1 0 1 0 0,-1 0-1 0 0,1-1 1 0 0,0 1-1 0 0,0-1 0 0 0,0 0 1 0 0,1 0-1 0 0,-1 0 1 0 0,1-1-1 0 0,-1 0 0 0 0,1 0 1 0 0,3 1 94 0 0,31 3-10658 0 0,-32-6 334 0 0</inkml:trace>
  <inkml:trace contextRef="#ctx0" brushRef="#br0" timeOffset="16604.135">8197 1142 4193 0 0,'0'0'1658'0'0,"0"0"-421"0"0,0 0 42 0 0,0 0 304 0 0,0 0 202 0 0,0 0-40 0 0,0 0-304 0 0,0 0-384 0 0,9 34-333 0 0,30 103-220 0 0,-6-84 114 0 0,-26-50-499 0 0,0 1-1 0 0,0-1 0 0 0,0 0 1 0 0,0 0-1 0 0,1 0 0 0 0,-1-1 1 0 0,1 0-1 0 0,-1-1 0 0 0,1 0 1 0 0,-1 0-1 0 0,1-1 0 0 0,0 0 1 0 0,0 0-1 0 0,-1 0 0 0 0,1-1 1 0 0,0-1-1 0 0,-1 1 0 0 0,1-1 1 0 0,-1 0-1 0 0,0-1 0 0 0,0 0 1 0 0,0 0-1 0 0,0 0 0 0 0,0-1 1 0 0,0 0-1 0 0,-1 0 0 0 0,0-1 1 0 0,0 0-1 0 0,0 0 0 0 0,0 0 1 0 0,-1-1-1 0 0,0 0 0 0 0,0 0 1 0 0,-1 0-1 0 0,3-6-118 0 0,6-8 29 0 0,-1-1-1 0 0,0 0 1 0 0,-2-1-1 0 0,-1 0 1 0 0,-1 0-1 0 0,-1-1 1 0 0,0 0-1 0 0,-1-5-28 0 0,-6 25-185 0 0,0 2-2925 0 0,0 1-3277 0 0,-2 0-4829 0 0</inkml:trace>
  <inkml:trace contextRef="#ctx0" brushRef="#br0" timeOffset="16925.198">9082 1069 13603 0 0,'0'0'1664'0'0,"0"0"-602"0"0,0 0-125 0 0,0 0 38 0 0,0 0-4 0 0,0 0-171 0 0,0 0-260 0 0,0 0-205 0 0,0 0-96 0 0,0 0-50 0 0,0 0-42 0 0,0 0-16 0 0,0 0-51 0 0,-26 0-32 0 0,-81 2-22 0 0,105-2-25 0 0,0 0-1 0 0,0-1 1 0 0,0 1-1 0 0,0 0 1 0 0,0 1-1 0 0,0-1 1 0 0,0 0-1 0 0,0 0 1 0 0,0 1-1 0 0,1-1 1 0 0,-1 1-1 0 0,0 0 1 0 0,0 0-1 0 0,0-1 1 0 0,0 1-1 0 0,1 0 1 0 0,-1 1-1 0 0,0-1 0 0 0,1 0 1 0 0,-1 0-1 0 0,1 1 1 0 0,0-1-1 0 0,-1 1 1 0 0,1-1-1 0 0,0 1 1 0 0,-1 0-1 0 0,-2 5-3 0 0,0-2-6 0 0,1 1 1 0 0,-1-1 0 0 0,1 1 0 0 0,0 0-1 0 0,1 0 1 0 0,0 0 0 0 0,0 0 0 0 0,0 1-1 0 0,1-1 1 0 0,-1 0 0 0 0,1 1 0 0 0,1-1-1 0 0,0 1 1 0 0,0 0 0 0 0,0-1-1 0 0,0 1 1 0 0,1-1 0 0 0,0 0 0 0 0,1 1-1 0 0,-1-1 1 0 0,1 0 0 0 0,0 1 0 0 0,1-1-1 0 0,0 0 1 0 0,0-1 0 0 0,0 1 0 0 0,0 0-1 0 0,1-1 1 0 0,0 0 0 0 0,0 0 0 0 0,1 0-1 0 0,-1 0 1 0 0,1-1 0 0 0,0 0 0 0 0,0 0-1 0 0,1 0 9 0 0,3 3-39 0 0,2-1 0 0 0,-1-1-1 0 0,0 0 1 0 0,1 0 0 0 0,0-1 0 0 0,0-1-1 0 0,0 1 1 0 0,0-2 0 0 0,1 0 0 0 0,-1 0-1 0 0,1-1 1 0 0,0 0 0 0 0,-1-1 0 0 0,1 0-1 0 0,0-1 1 0 0,9-2 39 0 0,-15 1-333 0 0,1-1-1 0 0,-1 1 1 0 0,0-1-1 0 0,0-1 1 0 0,0 1-1 0 0,0-1 1 0 0,-1 0-1 0 0,1 0 1 0 0,-1 0-1 0 0,0-1 1 0 0,0 0-1 0 0,-1 0 1 0 0,5-6 333 0 0,29-42-11280 0 0,-30 41 6064 0 0</inkml:trace>
  <inkml:trace contextRef="#ctx0" brushRef="#br0" timeOffset="17204.73">9706 458 14587 0 0,'0'0'2474'0'0,"0"0"-931"0"0,0 0-532 0 0,0 0-186 0 0,0 0-11 0 0,0 0-30 0 0,0 0-168 0 0,0 0-116 0 0,-10 35-93 0 0,-34 112-40 0 0,-17 130 816 0 0,53-240-1239 0 0,2 1 1 0 0,2 0 0 0 0,1 0-1 0 0,2 0 1 0 0,1 0 0 0 0,2 0-1 0 0,2 0 1 0 0,1 0 0 0 0,3-1-1 0 0,10 34 56 0 0,34 10-2436 0 0,-52-116-7346 0 0,-9 13 1999 0 0,7 14 3227 0 0</inkml:trace>
  <inkml:trace contextRef="#ctx0" brushRef="#br0" timeOffset="17458.629">9264 863 6481 0 0,'0'0'3038'0'0,"0"0"-1196"0"0,0 0-195 0 0,0 0-51 0 0,0 0-187 0 0,0 0-160 0 0,32 2-167 0 0,101 8-163 0 0,169-8 2176 0 0,-222-5-3348 0 0,-29-8-3256 0 0,-37 7-2988 0 0,-4 4-4970 0 0</inkml:trace>
  <inkml:trace contextRef="#ctx0" brushRef="#br0" timeOffset="20261.446">2116 1879 3057 0 0,'0'0'3363'0'0,"0"0"-2657"0"0,0 0-959 0 0,0 0-55 0 0,0 0 216 0 0,0 0 126 0 0,0 0 60 0 0,0 0 58 0 0,0 0 95 0 0,32-6 121 0 0,102-20 96 0 0,119-1 2897 0 0,428 16 939 0 0,-41-1-2319 0 0,453 2 312 0 0,-169 51-1505 0 0,-605-19-605 0 0,272 10 161 0 0,-187-42 51 0 0,80 6-45 0 0,-77-18-126 0 0,345-38 218 0 0,-301 39 29 0 0,-67 3 7 0 0,-141 10 701 0 0,-100 5-700 0 0,-126 1-258 0 0,-29 3-459 0 0,-17-1-3490 0 0,11 0-7105 0 0,15 0 311 0 0</inkml:trace>
  <inkml:trace contextRef="#ctx0" brushRef="#br0" timeOffset="20777.368">10343 892 4969 0 0,'0'0'978'0'0,"0"0"-449"0"0,0 0-198 0 0,0 0 286 0 0,0 0 597 0 0,0 0 552 0 0,0 0 239 0 0,0 0-139 0 0,0 0-424 0 0,0 0-446 0 0,0 0-308 0 0,0 0-172 0 0,0 0-92 0 0,-4 6-44 0 0,-40 50 1357 0 0,95-100-104 0 0,-63 40 1024 0 0,7 6-5291 0 0,6 3-5194 0 0,-1-4-177 0 0</inkml:trace>
  <inkml:trace contextRef="#ctx0" brushRef="#br0" timeOffset="21805.785">10286 1293 2545 0 0,'0'0'1158'0'0,"0"0"-248"0"0,0 0 14 0 0,0 0 180 0 0,0 0 217 0 0,0 0 127 0 0,0 0-36 0 0,0 0-146 0 0,0 0-167 0 0,0 0-178 0 0,0 0-134 0 0,0 0-80 0 0,-4 4 2835 0 0,-11 11-2530 0 0,8-7-1043 0 0,7-8 310 0 0,0 0 0 0 0,1 0 0 0 0,-1 0-1 0 0,0 0 1 0 0,0 1 0 0 0,0-1 0 0 0,0 0 0 0 0,1 0 0 0 0,-1 0 0 0 0,0 0 0 0 0,0 1 0 0 0,0-1-1 0 0,0 0-278 0 0,17-16 1740 0 0,-28 26-1649 0 0,7-7-661 0 0,-4 6 1321 0 0,12-7-9345 0 0,-2-2-2861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5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391 136 0 0 0,'0'0'870'0'0,"0"0"420"0"0,0 0 15 0 0,0 0-172 0 0,0 0-151 0 0,0 0-79 0 0,1-2-3 0 0,5-8-273 0 0,-3 8 4670 0 0,-2 2-4548 0 0,-1 0-45 0 0,0 0-31 0 0,0 0-59 0 0,0 0-68 0 0,0 0-65 0 0,0 0-57 0 0,0 0-54 0 0,0 0-46 0 0,-8 11 1562 0 0,-60 78-1086 0 0,-103 117 221 0 0,34-82-151 0 0,120-102-851 0 0,16-22-39 0 0,1 0 5 0 0,0 0-12 0 0,0 0 3 0 0,0 0-1 0 0,0 0-26 0 0,0 0 15 0 0,28 12 159 0 0,24-1 178 0 0,226-4 89 0 0,-157-7-412 0 0,-97 7 16 0 0,-24-7 8 0 0,0 0-7 0 0,2 0-10 0 0,-2 0 44 0 0,1 1 0 0 0,0-1 0 0 0,0 0 0 0 0,-1 0 0 0 0,1 0 0 0 0,0 0 0 0 0,0 0 0 0 0,0 0 0 0 0,-1-1 0 0 0,1 1 0 0 0,0 0 0 0 0,0 0 0 0 0,-1 0 0 0 0,1-1-1 0 0,0 1 1 0 0,0 0 0 0 0,-1-1 0 0 0,1 1 0 0 0,0-1 0 0 0,-1 1 0 0 0,1-1 0 0 0,-1 1 0 0 0,1-1 0 0 0,0 1 0 0 0,-1-1 0 0 0,1 0 0 0 0,-1 1 0 0 0,0-1 0 0 0,1 0 0 0 0,-1 1 0 0 0,1-1 0 0 0,-1 0-1 0 0,0 1 1 0 0,0-1 0 0 0,1 0 0 0 0,-1 0 0 0 0,0 0 0 0 0,0 1 0 0 0,0-1 0 0 0,0 0 0 0 0,0 0 0 0 0,0 0 0 0 0,0 1 0 0 0,0-1 0 0 0,0 0 0 0 0,0 0 0 0 0,-1 1 0 0 0,1-1 0 0 0,0 0 0 0 0,0 0-1 0 0,-1 1 1 0 0,1-1 0 0 0,0 0 0 0 0,-1 1 0 0 0,1-1 0 0 0,-1 0 0 0 0,1 1 0 0 0,-1-1-29 0 0,-1-6-172 0 0,-65-83 618 0 0,55 73-402 0 0,2 0 0 0 0,0-1 1 0 0,1 0-1 0 0,0-1 0 0 0,2 0 0 0 0,0 0 1 0 0,1 0-1 0 0,1-1 0 0 0,1 0 1 0 0,0-5-45 0 0,-6-16 96 0 0,6-14-34 0 0,32 74-3131 0 0,-7-9-5246 0 0,-19-6-2916 0 0</inkml:trace>
  <inkml:trace contextRef="#ctx0" brushRef="#br0" timeOffset="832.939">844 0 1904 0 0,'0'0'1353'0'0,"0"0"-428"0"0,0 0-226 0 0,0 0 181 0 0,0 0 340 0 0,0 0 249 0 0,0 0 51 0 0,0 0-134 0 0,0 0-255 0 0,0 0-259 0 0,0 0-215 0 0,0 0-150 0 0,0 0-56 0 0,0 8 4968 0 0,3 21-4718 0 0,-19 75 387 0 0,-71 145-276 0 0,80-112-569 0 0,49-111 6 0 0,58-5 435 0 0,-44-21-319 0 0,-55 0-349 0 0,-1 0 5 0 0,0 0-2 0 0,0 0 2 0 0,0 0-1 0 0,0 0 9 0 0,0 0 3 0 0,0 0-1 0 0,0 0-7 0 0,0 0-8 0 0,0 0-5 0 0,0 0-5 0 0,0 0-31 0 0,0 0-22 0 0,-26-3-7645 0 0,24 2 3067 0 0,0-2-3022 0 0</inkml:trace>
  <inkml:trace contextRef="#ctx0" brushRef="#br0" timeOffset="1333.585">586 320 3425 0 0,'0'0'1221'0'0,"0"0"-146"0"0,0 0-7 0 0,0 0 277 0 0,0 0 254 0 0,0 0 92 0 0,0 0-139 0 0,0 0-277 0 0,0 0-292 0 0,0 0-278 0 0,0 0-194 0 0,0 0-111 0 0,0 0-54 0 0,29-3 3017 0 0,179-1-37 0 0,-174 2-2941 0 0,-8 1-1122 0 0,-4 0-2753 0 0,-20 0 1513 0 0,0-1-747 0 0,-1 2-3433 0 0,1 0-3028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7 1000 0 0,'0'0'2218'0'0,"0"0"-354"0"0,0 0-81 0 0,0 0 139 0 0,0 0 85 0 0,0 0-98 0 0,0 0-282 0 0,0 0-324 0 0,0 0-263 0 0,0 0-208 0 0,0 0-162 0 0,0 0-134 0 0,-23 15 789 0 0,-26 18 98 0 0,139-87-348 0 0,-113 71 628 0 0,22-17-1709 0 0,1 0-12 0 0,0 0-34 0 0,0 0-36 0 0,0 0-61 0 0,0 0-62 0 0,11-8-1776 0 0,-4 2-3821 0 0,-5 6-5301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8 236 0 0 0,'0'0'1127'0'0,"0"0"343"0"0,0 0 226 0 0,0 0 223 0 0,0 0 232 0 0,0 0-2 0 0,0 0-174 0 0,0 0-355 0 0,0 0-460 0 0,0 0-317 0 0,0 0-216 0 0,0 0-135 0 0,0 0-124 0 0,-4-2-75 0 0,1 1-282 0 0,3 1 12 0 0,0 0 0 0 0,1-1 0 0 0,-1 1 0 0 0,0 0 0 0 0,0 0 0 0 0,1 0 0 0 0,-1 0 1 0 0,0-1-1 0 0,0 1 0 0 0,0 0 0 0 0,0 0 0 0 0,1-1 0 0 0,-1 1 0 0 0,0 0 0 0 0,0 0 1 0 0,0-1-1 0 0,0 1 0 0 0,0 0 0 0 0,0 0 0 0 0,0-1 0 0 0,0 1 0 0 0,0 0 1 0 0,1 0-1 0 0,-1-1 0 0 0,0 1 0 0 0,0 0 0 0 0,-1-1 0 0 0,1 1 0 0 0,0 0 0 0 0,0 0 1 0 0,0-1-1 0 0,0 1 0 0 0,0 0 0 0 0,0 0 0 0 0,0-1 0 0 0,0 1 0 0 0,0 0 0 0 0,-1 0 1 0 0,1-1-1 0 0,0 1 0 0 0,0 0 0 0 0,0 0 0 0 0,0-1 0 0 0,-1 1 0 0 0,1 0-23 0 0,163-20 3154 0 0,-25 8-2135 0 0,99-4-419 0 0,-109 19-554 0 0,-146-3 1299 0 0,-102-99-846 0 0,64 44-516 0 0,42 41-360 0 0,13 9-8739 0 0,4 2-2537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2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3689 0 0,'0'0'1774'0'0,"0"0"-602"0"0,0 0-169 0 0,0 0 173 0 0,0 0 231 0 0,0 0 92 0 0,0 0-122 0 0,0 0-183 0 0,0 0-150 0 0,0 0-113 0 0,0 0-75 0 0,0 0-92 0 0,32-3-85 0 0,101-13-79 0 0,120-4 1672 0 0,-5 19-1700 0 0,-265 2 1083 0 0,0-14-1391 0 0,-67-66 455 0 0,76 69-1529 0 0,-22-32 1749 0 0,26 25-5024 0 0,2-3-5569 0 0,2 16-1383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64 11402 0 0,'0'0'1562'0'0,"0"0"-619"0"0,0 0-150 0 0,0 0 294 0 0,0 0 270 0 0,0 0 36 0 0,0 0-298 0 0,0 0-391 0 0,0 0-189 0 0,0 0-27 0 0,0 0 30 0 0,0 0 14 0 0,1 9-41 0 0,8 286 1897 0 0,-49-40-2425 0 0,46-238-2847 0 0,9-47-2312 0 0,-11 21 3788 0 0,9-33-11452 0 0,-10 33 9977 0 0</inkml:trace>
  <inkml:trace contextRef="#ctx0" brushRef="#br0" timeOffset="539.939">0 50 2697 0 0,'0'0'3134'0'0,"0"0"-934"0"0,0 0-446 0 0,0 0-25 0 0,0 0 27 0 0,0 0-99 0 0,0 0-290 0 0,0 0-381 0 0,0 0-303 0 0,0 0-155 0 0,0 0-28 0 0,0 0 5 0 0,0 0-18 0 0,12-6-38 0 0,37-20-61 0 0,33 11 566 0 0,-58 14-735 0 0,148 1 750 0 0,-170 0-953 0 0,1-1-1 0 0,0 1 1 0 0,0 0 0 0 0,0 0-1 0 0,0 0 1 0 0,0 0-1 0 0,0 0 1 0 0,0 1-1 0 0,0-1 1 0 0,0 1 0 0 0,0 0-1 0 0,0 0 1 0 0,-1 0-1 0 0,1 0 1 0 0,0 0-1 0 0,-1 1 1 0 0,1-1 0 0 0,-1 1-1 0 0,1 0 1 0 0,-1 0-1 0 0,0-1 1 0 0,0 2 0 0 0,0-1-1 0 0,0 0 1 0 0,0 0-1 0 0,0 1 1 0 0,0-1-1 0 0,-1 1 1 0 0,1-1 0 0 0,-1 1-1 0 0,0 0 1 0 0,0-1-1 0 0,0 1 1 0 0,0 0-1 0 0,0 0 1 0 0,-1 0 0 0 0,1 0-1 0 0,-1 0 1 0 0,0 0-1 0 0,0-1 1 0 0,0 1-1 0 0,0 0 1 0 0,0 0 0 0 0,-1 0-1 0 0,1 0 1 0 0,-1 0-1 0 0,0 0 1 0 0,0 0 0 0 0,0-1-1 0 0,0 2-15 0 0,-119 124 263 0 0,112-119-237 0 0,6-9-31 0 0,0 1 1 0 0,0 0 0 0 0,0 0-1 0 0,1 0 1 0 0,-1 0 0 0 0,0 1-1 0 0,1-1 1 0 0,-1 0-1 0 0,1 1 1 0 0,-1-1 0 0 0,1 1-1 0 0,0-1 1 0 0,0 1 0 0 0,0 0-1 0 0,0-1 1 0 0,0 1 0 0 0,0 0-1 0 0,0 0 1 0 0,0 0-1 0 0,1 0 1 0 0,-1 0 0 0 0,1 0-1 0 0,-1 0 1 0 0,1 0 0 0 0,0 0-1 0 0,0 0 1 0 0,0 0 0 0 0,0 0-1 0 0,0 0 1 0 0,0 0-1 0 0,1 0 1 0 0,-1 0 0 0 0,0 0-1 0 0,1 0 1 0 0,0 0 0 0 0,0 0-1 0 0,-1 0 1 0 0,1-1 0 0 0,0 1-1 0 0,0 0 1 0 0,1-1-1 0 0,-1 1 5 0 0,97 72-120 0 0,-89-65 178 0 0,0 0-1 0 0,-1 1 1 0 0,0 0-1 0 0,0 0 1 0 0,-1 1-1 0 0,-1 0 1 0 0,0 0-1 0 0,0 1 1 0 0,-1 0-1 0 0,0 0 1 0 0,-1 0-1 0 0,-1 0 1 0 0,0 1-1 0 0,0-1 1 0 0,-2 1-1 0 0,1-1 1 0 0,-1 1-1 0 0,-1 8-57 0 0,-3-14 52 0 0,0 0-1 0 0,-1 1 0 0 0,0-1 1 0 0,0-1-1 0 0,0 1 0 0 0,-1 0 1 0 0,1-1-1 0 0,-2 0 0 0 0,1 0 0 0 0,-1-1 1 0 0,0 0-1 0 0,0 0 0 0 0,0 0 1 0 0,-1 0-1 0 0,1-1 0 0 0,-1 0 1 0 0,0-1-1 0 0,-1 1 0 0 0,1-1 1 0 0,0-1-1 0 0,-1 1 0 0 0,0-1 1 0 0,1-1-1 0 0,-1 1 0 0 0,-1-1-51 0 0,-9 2-17 0 0,0 0-1 0 0,-1 0 1 0 0,1-2-1 0 0,0 0 1 0 0,-1-2-1 0 0,1 0 1 0 0,-10-2 17 0 0,23 3-134 0 0,0-1 0 0 0,0-1 1 0 0,1 1-1 0 0,-1-1 1 0 0,1 1-1 0 0,-1-2 1 0 0,1 1-1 0 0,-1 0 1 0 0,1-1-1 0 0,0 1 1 0 0,0-1-1 0 0,1 0 1 0 0,-1-1-1 0 0,0 1 1 0 0,1-1-1 0 0,0 1 1 0 0,0-1-1 0 0,0 0 1 0 0,0 0-1 0 0,-1-4 134 0 0,-4-14-4463 0 0,6-2-3571 0 0,2 13-2720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8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3 2801 0 0,'0'0'2664'0'0,"0"0"-1308"0"0,0 0-689 0 0,0 0-113 0 0,0 0 235 0 0,0 0 313 0 0,0 0 111 0 0,0 0-126 0 0,0 0-255 0 0,0 0-186 0 0,0 0-35 0 0,1 3 68 0 0,5 86 3189 0 0,-55 49-2615 0 0,37-110-1031 0 0,-48 97 31 0 0,-6-3 0 0 0,-71 98-253 0 0,83-151-22 0 0,50-61-287 0 0,96-159 632 0 0,125-206-223 0 0,-51 100-40 0 0,-134 217 57 0 0,-26 72 27 0 0,-5 25 22 0 0,2 1 0 0 0,2-1 0 0 0,3 0 0 0 0,2-1 0 0 0,13 35-166 0 0,42 125 349 0 0,-61-202-301 0 0,0 0-1 0 0,-1 0 1 0 0,-1 0 0 0 0,-1 0 0 0 0,0 0-1 0 0,-1 1 1 0 0,0-1 0 0 0,-2 6-48 0 0,-17 6 540 0 0,19-26-488 0 0,0 0 2 0 0,-10-29-2538 0 0,9 27 2136 0 0,-5-10-3213 0 0,3 4-2528 0 0,2 4-4739 0 0</inkml:trace>
  <inkml:trace contextRef="#ctx0" brushRef="#br0" timeOffset="475.046">190 518 48 0 0,'0'0'1639'0'0,"0"0"-71"0"0,0 0 137 0 0,0 0 204 0 0,0 0 97 0 0,0 0-124 0 0,0 0-303 0 0,0 0-377 0 0,0 0-334 0 0,0 0-228 0 0,0 0-137 0 0,0 0-93 0 0,0 0-60 0 0,27 4 2645 0 0,226-30 1855 0 0,-133 19-4408 0 0,-125 26-546 0 0,-32 0-1507 0 0,18-17-5759 0 0,13-2-4004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2280 0 0,'0'0'2269'0'0,"0"0"-823"0"0,0 0-333 0 0,0 0 86 0 0,0 0 247 0 0,0 0 150 0 0,0 0-110 0 0,0 0-305 0 0,0 0-339 0 0,0 0-289 0 0,0 0-163 0 0,22-1 1667 0 0,124-8 2478 0 0,-40 7-3724 0 0,-1-4-114 0 0,-105 6-669 0 0,0 0 16 0 0,0 0 8 0 0,0 0 12 0 0,0 0-8 0 0,0 0 3 0 0,0 0-34 0 0,0 0-10 0 0,0 0-14 0 0,0 0-34 0 0,0 0-26 0 0,-13 4-4643 0 0,10-2 3743 0 0,-3 2-1056 0 0,3 0-2941 0 0,1 0-5749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5009 0 0,'0'0'1759'0'0,"0"0"-573"0"0,0 0-186 0 0,0 0 212 0 0,0 0 234 0 0,0 0 42 0 0,0 0-213 0 0,0 0-369 0 0,0 0-316 0 0,0 0-84 0 0,0 0 82 0 0,0 0 76 0 0,5 1 78 0 0,206-1 4001 0 0,-84-5-5443 0 0,-115 7-912 0 0,-1 0-5827 0 0,-7-2-4020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1432 0 0,'0'0'2174'0'0,"0"0"-423"0"0,0 0-49 0 0,0 0 186 0 0,0 0 79 0 0,0 0-160 0 0,0 0-276 0 0,0 0-268 0 0,0 0-194 0 0,0 0-143 0 0,0 0-159 0 0,15 0-137 0 0,116-10 1206 0 0,60-16-486 0 0,-125 22-2589 0 0,-65 4 599 0 0,-1 0-353 0 0,0 0-915 0 0,-1 0-4144 0 0,-2 0 1122 0 0,1 0-1401 0 0</inkml:trace>
  <inkml:trace contextRef="#ctx0" brushRef="#br0" timeOffset="266.457">172 0 4321 0 0,'0'0'1952'0'0,"0"0"-821"0"0,0 0-241 0 0,0 0 221 0 0,0 0 349 0 0,0 0 208 0 0,0 0-63 0 0,0 0-265 0 0,0 0-300 0 0,0 0-225 0 0,0 0-151 0 0,0 36-129 0 0,1 110-100 0 0,15-44 409 0 0,5 112-703 0 0,-26-191-1339 0 0,-4-10-6550 0 0,7-9-2714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81 135 9466 0 0,'0'0'2897'0'0,"0"0"-1504"0"0,0 0-591 0 0,0 0 66 0 0,0 0 259 0 0,0 0 128 0 0,0 0-71 0 0,0 0-234 0 0,0 0-265 0 0,0 0-203 0 0,2 34-142 0 0,5 109-88 0 0,21 26 240 0 0,-19-120-541 0 0,2 71-1829 0 0,-17-113-2232 0 0,1-6-1646 0 0,0 2-4388 0 0</inkml:trace>
  <inkml:trace contextRef="#ctx0" brushRef="#br0" timeOffset="463.904">0 83 6321 0 0,'0'0'1647'0'0,"0"0"-397"0"0,0 0-223 0 0,0 0 74 0 0,0 0 44 0 0,0 0-84 0 0,0 0-158 0 0,0 0-189 0 0,0 0-122 0 0,0 0-76 0 0,0 0-72 0 0,35-14-32 0 0,107-42-33 0 0,-77 43 190 0 0,-59 16-443 0 0,-2-2-63 0 0,-1 0 0 0 0,0 0 0 0 0,0 1 0 0 0,1 0 0 0 0,-1-1 0 0 0,0 1 0 0 0,-1 0 0 0 0,1 0 1 0 0,0 0-1 0 0,0 1 0 0 0,-1-1 0 0 0,0 1 0 0 0,1-1 0 0 0,-1 1 0 0 0,0 0 0 0 0,0 0 0 0 0,0 0 1 0 0,-1 0-1 0 0,1 0 0 0 0,-1 0 0 0 0,0 1 0 0 0,0-1 0 0 0,0 0 0 0 0,0 1 0 0 0,0-1 1 0 0,-1 1-1 0 0,1-1 0 0 0,-1 1 0 0 0,0-1 0 0 0,0 1 0 0 0,-1-1 0 0 0,1 1 0 0 0,-1-1 0 0 0,1 1 1 0 0,-1-1-1 0 0,0 0 0 0 0,0 1 0 0 0,-1-1 0 0 0,1 0 0 0 0,-2 3-63 0 0,-139 170 599 0 0,141-175-604 0 0,0 0 1 0 0,0 1-1 0 0,0-1 0 0 0,0 1 1 0 0,1-1-1 0 0,-1 1 0 0 0,0-1 1 0 0,1 1-1 0 0,-1-1 0 0 0,1 1 1 0 0,-1-1-1 0 0,1 1 0 0 0,0 0 1 0 0,0-1-1 0 0,0 1 0 0 0,0 0 1 0 0,0-1-1 0 0,0 1 0 0 0,0 0 0 0 0,0-1 1 0 0,1 1-1 0 0,-1-1 0 0 0,1 1 1 0 0,-1 0-1 0 0,1-1 0 0 0,-1 1 1 0 0,1-1-1 0 0,0 1 0 0 0,0-1 1 0 0,0 0-1 0 0,0 1 0 0 0,0-1 1 0 0,0 0-1 0 0,0 0 0 0 0,0 0 1 0 0,1 1-1 0 0,-1-1 0 0 0,0 0 1 0 0,1-1-1 0 0,0 2 5 0 0,65 25-27 0 0,-58-25 38 0 0,17 6 2 0 0,-12-6-3 0 0,-1 1 1 0 0,-1 0-1 0 0,1 1 1 0 0,0 1-1 0 0,-1 0 0 0 0,0 0 1 0 0,0 1-1 0 0,0 1 1 0 0,-1 0-1 0 0,0 1 1 0 0,-1 0-1 0 0,1 0 0 0 0,-2 1 1 0 0,10 10-11 0 0,-18-16 38 0 0,1 0-1 0 0,0 1 1 0 0,-1-1 0 0 0,0 1-1 0 0,0-1 1 0 0,0 1 0 0 0,0-1-1 0 0,0 1 1 0 0,-1-1 0 0 0,0 1-1 0 0,1 0 1 0 0,-1-1 0 0 0,-1 1-1 0 0,1 0 1 0 0,0-1-1 0 0,-1 1 1 0 0,0-1 0 0 0,0 1-1 0 0,0-1 1 0 0,0 1 0 0 0,-1-1-1 0 0,1 1 1 0 0,-1-1 0 0 0,0 0-1 0 0,0 0 1 0 0,0 0 0 0 0,0 0-1 0 0,-1 0 1 0 0,0 0-38 0 0,-84 74 870 0 0,75-69-841 0 0,1-1-42 0 0,0 0 1 0 0,0-1-1 0 0,-1 0 0 0 0,1-1 1 0 0,-1 0-1 0 0,-1-1 0 0 0,1-1 1 0 0,-1 0-1 0 0,1 0 0 0 0,-10 0 13 0 0,20-3-325 0 0,-36 1 134 0 0,27-4-2591 0 0,2-2-3778 0 0,6 1-4628 0 0</inkml:trace>
  <inkml:trace contextRef="#ctx0" brushRef="#br0" timeOffset="734.424">794 481 8658 0 0,'0'0'4365'0'0,"0"0"-3028"0"0,0 0-919 0 0,0 0 366 0 0,0 0 479 0 0,0 0 261 0 0,0 0-57 0 0,0 0-375 0 0,0 0-359 0 0,0 0-195 0 0,0 0-107 0 0,0 0-72 0 0,0 0-70 0 0,-8 21-66 0 0,-26 65-62 0 0,-22 5 199 0 0,20-47-741 0 0,8-28-4723 0 0,21-15 974 0 0,3 1-1809 0 0,0-2-2509 0 0</inkml:trace>
  <inkml:trace contextRef="#ctx0" brushRef="#br0" timeOffset="984.394">573 440 5553 0 0,'0'0'980'0'0,"0"0"-194"0"0,0 0 319 0 0,0 0 422 0 0,0 0 194 0 0,0 0-27 0 0,0 0-221 0 0,0 0-217 0 0,0 0-165 0 0,0 0-120 0 0,0 0-136 0 0,0 0-167 0 0,0 0-177 0 0,25 32-136 0 0,76 96-110 0 0,-40-34 151 0 0,-22-31-720 0 0,-24-58-1865 0 0,-12-6-1880 0 0,-1 0-3675 0 0,0-2 923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6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234 159 12083 0 0,'0'0'1579'0'0,"0"0"-412"0"0,0 0-97 0 0,0 0 125 0 0,0 0 16 0 0,0 0-155 0 0,0 0-286 0 0,0 0-315 0 0,0 0-211 0 0,0 0-106 0 0,0 0-64 0 0,0 0-25 0 0,-17 30-9 0 0,-51 96-10 0 0,27-43-86 0 0,11-46-2632 0 0,18-37-2526 0 0,2-15-3895 0 0,8 8 5682 0 0,0-1 2760 0 0</inkml:trace>
  <inkml:trace contextRef="#ctx0" brushRef="#br0" timeOffset="233.398">0 0 2561 0 0,'0'0'3116'0'0,"0"0"-1610"0"0,0 0-891 0 0,0 0-193 0 0,0 0 237 0 0,0 0 475 0 0,0 0 337 0 0,0 0 69 0 0,0 0-157 0 0,0 0-305 0 0,0 0-233 0 0,0 0-118 0 0,0 0-63 0 0,19 27-30 0 0,59 83-46 0 0,70 66 1611 0 0,-74-69-2627 0 0,-72-100-476 0 0,-2-4-1774 0 0,0-2-3393 0 0,0-1-4574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5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0 0 0,'0'0'84'0'0,"0"0"71"0"0,0 0 122 0 0,0 0 126 0 0,0 0 134 0 0,0 0 135 0 0,0 0 107 0 0,0 0 95 0 0,0 0 25 0 0,0 0-32 0 0,-5 30-14 0 0,-14 96-34 0 0,20-70 415 0 0,3-47-882 0 0,61 220 3671 0 0,-5 123-2132 0 0,-40-211-857 0 0,30 252 1582 0 0,-11 123-2616 0 0,-36-463 40 0 0,2 90 92 0 0,7 0-1 0 0,6 0 1 0 0,27 93-132 0 0,-20-127 160 0 0,-4 1-1 0 0,-4 1 1 0 0,-6 1 0 0 0,-4 5-160 0 0,4 316 372 0 0,-42-107 284 0 0,47-197-473 0 0,32 50-135 0 0,-46-169-14 0 0,-1 0 1 0 0,0 0-1 0 0,-1 0 1 0 0,0 0 0 0 0,0 1-1 0 0,-1-1 1 0 0,0 0-1 0 0,-1-1 1 0 0,0 1-1 0 0,-1 0 1 0 0,-1 3-35 0 0,-11 101 0 0 0,32-40-46 0 0,-12-38 60 0 0,19-36-233 0 0,40 1 58 0 0,-33 1 125 0 0,-1-2-1 0 0,1 0 1 0 0,0-3-1 0 0,0 0 1 0 0,-1-2-1 0 0,17-5 37 0 0,61-12-40 0 0,-51 13-84 0 0,-1 3-1 0 0,1 3 1 0 0,37 2 124 0 0,265-3-665 0 0,-203-13 460 0 0,151 5 273 0 0,43 38-9 0 0,-143-23-19 0 0,177 28-40 0 0,219 42-14 0 0,-273-40 22 0 0,90-4 3 0 0,81-21 24 0 0,353-12-109 0 0,-130 37 104 0 0,114-22 20 0 0,-22-14 101 0 0,57-39-255 0 0,-416 16 222 0 0,205-6 110 0 0,-599 32 1872 0 0,16-11-1973 0 0,50 15-86 0 0,-96 3-136 0 0,-33-7 65 0 0,0 0-6 0 0,0 0-20 0 0,0 0-32 0 0,0 0-86 0 0,0 0-194 0 0,0 0-312 0 0,-8 3-8582 0 0,5-2-1551 0 0</inkml:trace>
  <inkml:trace contextRef="#ctx0" brushRef="#br0" timeOffset="4837.48">457 4448 0 0 0,'0'10'0'0'0,"0"-6"0"0"0,-17-3 1883 0 0,15-1 5950 0 0,2-1-3601 0 0,7-2-3830 0 0,0 0-212 0 0,111-52 453 0 0,84-23-532 0 0,159-73-311 0 0,154-102 192 0 0,-166 120 87 0 0,-221 85-23 0 0,15-11 46 0 0,119-80 302 0 0,-65 61-138 0 0,-20 22 131 0 0,132-54 451 0 0,45-19 645 0 0,-75-4-835 0 0,-134 57-99 0 0,-25 19-11 0 0,105-24 186 0 0,-132 34-37 0 0,-26 10-195 0 0,17 8-414 0 0,81-23 136 0 0,-20 0 116 0 0,-70 20-156 0 0,-8 14-59 0 0,-20 7-139 0 0,-6-4 39 0 0,-7 3-41 0 0,22-2 433 0 0,-56 14-438 0 0,0 0 5 0 0,30-8 75 0 0,69-25 5 0 0,-82 30-270 0 0,-14 2 2740 0 0,-49-14-2480 0 0,-103-25 2 0 0,117 35-2 0 0,-48-19 434 0 0,76 101-58 0 0,3-34-424 0 0,-3 0 0 0 0,-1 0 0 0 0,-3-1 0 0 0,-1 0 1 0 0,-7 17-7 0 0,-20 81-45 0 0,34-132 303 0 0,23-30-201 0 0,111-132 79 0 0,37-39 54 0 0,-156 176-230 0 0,-26 21-2098 0 0,-11 15-2033 0 0,9-7-5788 0 0,7-4-1658 0 0</inkml:trace>
  <inkml:trace contextRef="#ctx0" brushRef="#br0" timeOffset="10103.911">1744 2799 3721 0 0,'0'0'1547'0'0,"0"0"-375"0"0,0 0-198 0 0,0 0 112 0 0,0 0 329 0 0,0 0 238 0 0,0 0 37 0 0,0 0-142 0 0,0 0-245 0 0,0 0-244 0 0,0 0-235 0 0,-6-11-137 0 0,-17-31-82 0 0,18 41 3779 0 0,11 40-4188 0 0,69 290 717 0 0,-68-297-869 0 0,4 15 69 0 0,-1 1 0 0 0,-3 0 0 0 0,1 48-113 0 0,-8-96 13 0 0,0 0 39 0 0,0 0 26 0 0,0 0 14 0 0,0 0 29 0 0,0 0 35 0 0,0 0 26 0 0,0-30 1200 0 0,-11-24-1322 0 0,2 0-1 0 0,3-1 0 0 0,1-51-59 0 0,14-73-17 0 0,-1 131-1 0 0,-3 8 28 0 0,2 0 0 0 0,2 0 0 0 0,1 0 0 0 0,2 1 1 0 0,2 1-1 0 0,1 0 0 0 0,8-10-10 0 0,-23 47-4 0 0,0 1 1 0 0,0-1 0 0 0,1 0-1 0 0,-1 0 1 0 0,0 1 0 0 0,1-1-1 0 0,-1 0 1 0 0,0 1-1 0 0,1-1 1 0 0,-1 1 0 0 0,1-1-1 0 0,-1 1 1 0 0,1-1 0 0 0,-1 0-1 0 0,1 1 1 0 0,-1 0-1 0 0,1-1 1 0 0,0 1 0 0 0,-1-1-1 0 0,1 1 1 0 0,0 0 0 0 0,-1-1-1 0 0,1 1 1 0 0,0 0-1 0 0,-1 0 1 0 0,1-1 0 0 0,0 1-1 0 0,0 0 1 0 0,-1 0 0 0 0,1 0-1 0 0,0 0 1 0 0,0 0-1 0 0,-1 0 1 0 0,1 0 0 0 0,0 0-1 0 0,0 1 1 0 0,-1-1 0 0 0,1 0-1 0 0,0 0 1 0 0,-1 0-1 0 0,1 1 1 0 0,0-1 0 0 0,-1 0-1 0 0,1 1 1 0 0,0-1 0 0 0,-1 1-1 0 0,1-1 1 0 0,-1 1-1 0 0,1-1 1 0 0,-1 1 0 0 0,1-1-1 0 0,-1 1 1 0 0,1 0 0 0 0,-1-1-1 0 0,1 1 1 0 0,-1-1-1 0 0,0 1 1 0 0,1 0 0 0 0,-1 0 3 0 0,20 44 167 0 0,-18-41-176 0 0,64 165 159 0 0,-41-108-151 0 0,-12-61-863 0 0,2-18-1919 0 0,-9 13-1295 0 0,1 0-4667 0 0,-2 1-2343 0 0</inkml:trace>
  <inkml:trace contextRef="#ctx0" brushRef="#br0" timeOffset="10740.921">2287 3053 8666 0 0,'0'0'3121'0'0,"0"0"-1708"0"0,0 0-551 0 0,0 0 150 0 0,0 0 285 0 0,0 0 157 0 0,0 0-134 0 0,0 0-315 0 0,0 0-313 0 0,0 0-211 0 0,0 0-118 0 0,0 0-84 0 0,0 0-51 0 0,2-4-30 0 0,-2 5-186 0 0,0-1 0 0 0,0 0 0 0 0,1 0 0 0 0,-1 0-1 0 0,0 1 1 0 0,0-1 0 0 0,0 0 0 0 0,1 0 0 0 0,-1 1-1 0 0,0-1 1 0 0,0 0 0 0 0,1 0 0 0 0,-1 0 0 0 0,0 0-1 0 0,1 0 1 0 0,-1 0 0 0 0,0 1 0 0 0,0-1 0 0 0,1 0-1 0 0,-1 0 1 0 0,0 0 0 0 0,1 0 0 0 0,-1 0-1 0 0,0 0 1 0 0,0 0 0 0 0,1 0 0 0 0,-1 0 0 0 0,0 0-1 0 0,1 0 1 0 0,-1 0 0 0 0,0-1 0 0 0,1 1 0 0 0,-1 0-1 0 0,0 0 1 0 0,0 0 0 0 0,1 0 0 0 0,-1 0 0 0 0,0-1-1 0 0,0 1 1 0 0,1 0 0 0 0,-1 0 0 0 0,0 0 0 0 0,0-1-1 0 0,0 1 1 0 0,1 0 0 0 0,-1 0 0 0 0,0-1-1 0 0,0 1 1 0 0,0 0 0 0 0,0 0 0 0 0,0-1 0 0 0,1 1-1 0 0,-1 0 1 0 0,0 0 0 0 0,0-1 0 0 0,0 1 0 0 0,0 0-1 0 0,0-1 1 0 0,0 1 0 0 0,0 0-12 0 0,4 34 948 0 0,-4-32-943 0 0,16 160 892 0 0,-5-143-853 0 0,-11-19-30 0 0,18-154 1229 0 0,-5 84-1274 0 0,-13 69 2 0 0,0 1 25 0 0,0 0-7 0 0,0 0-1 0 0,0 20-249 0 0,1 150 373 0 0,13-139-1103 0 0,-14-31 391 0 0,4 0-8565 0 0,-4 0-2076 0 0</inkml:trace>
  <inkml:trace contextRef="#ctx0" brushRef="#br0" timeOffset="11606.162">1394 2468 4337 0 0,'0'0'2040'0'0,"0"0"-471"0"0,0 0-192 0 0,0 0 89 0 0,0 0 206 0 0,0 0 105 0 0,0 0-81 0 0,0 0-246 0 0,0 0-309 0 0,0 0-311 0 0,0 0-241 0 0,0 0-130 0 0,0 0-58 0 0,-3-6 5 0 0,-11-17 58 0 0,45-6 1461 0 0,-28 28-1839 0 0,193-65 2501 0 0,96-49-1789 0 0,-280 113-713 0 0,-16-3 2142 0 0,-20-10-2169 0 0,1 0-1 0 0,0-2 1 0 0,1 0-1 0 0,1-1 1 0 0,1-2-1 0 0,0 0 1 0 0,1-2-58 0 0,-89-109-995 0 0,104 118-992 0 0,4 8-3023 0 0,0 3 1392 0 0,0-1-8892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15 6681 0 0,'0'0'1962'0'0,"0"0"-360"0"0,0 0-119 0 0,0 0 69 0 0,0 0-7 0 0,0 0-137 0 0,0 0-304 0 0,0 0-301 0 0,0 0-236 0 0,0 0-159 0 0,0 0-103 0 0,0 0-45 0 0,-14 14 10 0 0,-44 45 10 0 0,30-10 266 0 0,-9 25-78 0 0,-2-1 0 0 0,-4-3-1 0 0,-39 49-467 0 0,-35 56-118 0 0,100-149 131 0 0,2-4-1041 0 0,7-7-3987 0 0,8-20-1339 0 0,0-3 2268 0 0,0 3 1242 0 0,0 1 97 0 0</inkml:trace>
  <inkml:trace contextRef="#ctx0" brushRef="#br0" timeOffset="313.657">389 1 2785 0 0,'0'0'2544'0'0,"0"0"-503"0"0,0 0-357 0 0,0 0-154 0 0,0 0-105 0 0,0 0-79 0 0,0 0-133 0 0,0 0-147 0 0,0 0-122 0 0,0 0-136 0 0,0 0-106 0 0,0 0-78 0 0,0 0-67 0 0,20 15-43 0 0,59 50-34 0 0,-76-63-434 0 0,0 0 1 0 0,0 1-1 0 0,-1-1 1 0 0,1 1-1 0 0,-1-1 1 0 0,0 1-1 0 0,1 0 1 0 0,-1 0-1 0 0,-1 0 0 0 0,1 0 1 0 0,0 0-1 0 0,-1 1 1 0 0,0-1-1 0 0,1 0 1 0 0,-1 1-1 0 0,0-1 1 0 0,-1 1-1 0 0,1-1 0 0 0,-1 1 1 0 0,1 1-47 0 0,1 15 278 0 0,77 256 2388 0 0,-65-140-2397 0 0,-12-117-477 0 0,-3-19-4862 0 0,-5-7-3424 0 0,2 3-2139 0 0</inkml:trace>
  <inkml:trace contextRef="#ctx0" brushRef="#br0" timeOffset="564.983">47 431 5225 0 0,'0'0'1603'0'0,"0"0"75"0"0,0 0 110 0 0,0 0-109 0 0,0 0-180 0 0,0 0-201 0 0,32 0-201 0 0,103-4-187 0 0,11-11 717 0 0,-45 4-1231 0 0,-29 4-1978 0 0,-26 1-2988 0 0,-35 5-4829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6569 0 0,'0'0'2225'0'0,"0"0"-449"0"0,0 0-109 0 0,0 0-6 0 0,0 0-106 0 0,0 0-208 0 0,0 0-222 0 0,0 0-223 0 0,0 0-198 0 0,33-6-160 0 0,103-17-148 0 0,-10 0 291 0 0,-116 21-1056 0 0,26-5 355 0 0,-18-2-5622 0 0,-16 9 324 0 0,1 0-4515 0 0</inkml:trace>
  <inkml:trace contextRef="#ctx0" brushRef="#br0" timeOffset="278.984">231 1 5833 0 0,'0'0'2546'0'0,"0"0"-1047"0"0,0 0-303 0 0,0 0 269 0 0,0 0 224 0 0,0 0 6 0 0,0 0-210 0 0,0 0-292 0 0,0 0-256 0 0,0 0-209 0 0,-1 33-166 0 0,-4 103-140 0 0,9 16 387 0 0,-17 9-886 0 0,8-117-645 0 0,5-26-4141 0 0,0-17-42 0 0,2-1-5011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3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50 10530 0 0,'0'0'1711'0'0,"0"0"-554"0"0,0 0-380 0 0,0 0 38 0 0,0 0 152 0 0,0 0 121 0 0,0 0-30 0 0,0 0-138 0 0,0 0-95 0 0,0 0-63 0 0,0 0-35 0 0,0 0-74 0 0,0 0-114 0 0,8 14-83 0 0,23 47-68 0 0,-18 30 450 0 0,-12 108-318 0 0,-4-173-518 0 0,-2 0 1 0 0,-1 0-1 0 0,-1 0 1 0 0,-1-1-1 0 0,-1 0 1 0 0,-2 1-3 0 0,0 4-59 0 0,-38 69-1527 0 0,48-97 1595 0 0,1-1-5488 0 0,0-1-5865 0 0,0-3 5057 0 0</inkml:trace>
  <inkml:trace contextRef="#ctx0" brushRef="#br0" timeOffset="536.376">1 83 1280 0 0,'0'0'2808'0'0,"0"0"-593"0"0,0 0-306 0 0,0 0-58 0 0,0 0-134 0 0,0 0-190 0 0,0 0-246 0 0,0 0-308 0 0,0 0-303 0 0,0 0-248 0 0,0 0-141 0 0,0 0-41 0 0,1-9 18 0 0,8-31 54 0 0,-7 38-273 0 0,0 0 0 0 0,0 0 0 0 0,0 1 1 0 0,0-1-1 0 0,0 1 0 0 0,0-1 0 0 0,0 1 1 0 0,1 0-1 0 0,-1 0 0 0 0,1 0 0 0 0,-1 0 1 0 0,0 0-1 0 0,1 0 0 0 0,-1 1 0 0 0,1 0 0 0 0,0-1 1 0 0,-1 1-1 0 0,1 0 0 0 0,-1 0 0 0 0,1 0 1 0 0,0 0-40 0 0,8 0 147 0 0,20-6 178 0 0,0 2-1 0 0,0 2 1 0 0,0 0 0 0 0,0 2 0 0 0,22 4-325 0 0,-50-4 20 0 0,1 0-1 0 0,-1 1 1 0 0,1-1-1 0 0,-1 1 1 0 0,1 0 0 0 0,-1 0-1 0 0,0 0 1 0 0,0 0-1 0 0,0 1 1 0 0,1 0-1 0 0,-1-1 1 0 0,0 1 0 0 0,-1 0-1 0 0,1 0 1 0 0,0 1-1 0 0,-1-1 1 0 0,1 0 0 0 0,-1 1-1 0 0,0 0 1 0 0,1-1-1 0 0,-1 1 1 0 0,-1 0 0 0 0,1 0-1 0 0,0 0 1 0 0,-1 0-1 0 0,1 1 1 0 0,-1-1-1 0 0,0 0 1 0 0,0 1 0 0 0,-1-1-1 0 0,1 0 1 0 0,0 2-20 0 0,-3 4 74 0 0,1 0 1 0 0,-1 0-1 0 0,0 0 0 0 0,-1 0 1 0 0,0 0-1 0 0,0 0 1 0 0,-1-1-1 0 0,0 1 1 0 0,-1-1-1 0 0,0 0 0 0 0,0-1 1 0 0,0 1-1 0 0,-1-1 1 0 0,-1 1-75 0 0,0-1 18 0 0,1 0 0 0 0,1 1 0 0 0,0 0 0 0 0,0 0 0 0 0,0 0 0 0 0,1 0 0 0 0,0 1 0 0 0,0 0 0 0 0,1 0 0 0 0,0 0 1 0 0,1 0-1 0 0,0 0 0 0 0,1 0 0 0 0,-1 2-18 0 0,3-3-4 0 0,0-1 1 0 0,1 0-1 0 0,0 1 1 0 0,0-1 0 0 0,0 0-1 0 0,1 0 1 0 0,0 0-1 0 0,1-1 1 0 0,-1 1-1 0 0,1-1 1 0 0,0 0 0 0 0,1 0-1 0 0,-1 0 1 0 0,1 0-1 0 0,1-1 1 0 0,1 2 3 0 0,40 57 73 0 0,-44-58-7 0 0,-1-1 0 0 0,0 1 0 0 0,0 0 0 0 0,0 0 0 0 0,0 0 0 0 0,-1 0 0 0 0,0 1 0 0 0,-1-1 0 0 0,1 0 0 0 0,-1 0 0 0 0,0 1-1 0 0,-1-1 1 0 0,1 0 0 0 0,-1 0 0 0 0,-1 0 0 0 0,1 0 0 0 0,-1 0 0 0 0,0 0 0 0 0,0 0 0 0 0,-1 0 0 0 0,1 0 0 0 0,-1-1 0 0 0,-1 0 0 0 0,1 1-1 0 0,-1-1 1 0 0,0 0 0 0 0,0-1 0 0 0,-2 2-66 0 0,-13 6-145 0 0,-1-1 1 0 0,-1-1-1 0 0,0-1 0 0 0,0 0 1 0 0,-1-2-1 0 0,0-1 0 0 0,0 0 1 0 0,0-2-1 0 0,-1-1 0 0 0,0 0 0 0 0,1-2 1 0 0,-24-1 144 0 0,53-17-12296 0 0,-2 16 2203 0 0</inkml:trace>
  <inkml:trace contextRef="#ctx0" brushRef="#br0" timeOffset="1188.697">468 592 6337 0 0,'0'0'2099'0'0,"0"0"-271"0"0,0 0-51 0 0,0 0-27 0 0,0 0-170 0 0,0 0-326 0 0,0 0-403 0 0,0 0-298 0 0,0 0-186 0 0,0 0-99 0 0,0 0-37 0 0,0 0-30 0 0,0 0-18 0 0,0 21 9 0 0,4 66 15 0 0,-5-86-190 0 0,1 0 0 0 0,0 0 1 0 0,0 0-1 0 0,0 0 0 0 0,1 0 1 0 0,-1 0-1 0 0,0 0 0 0 0,0 0 1 0 0,0 0-1 0 0,1 0 0 0 0,-1 0 0 0 0,1 0 1 0 0,-1 0-1 0 0,1 0 0 0 0,-1 0 1 0 0,1 0-1 0 0,-1 0 0 0 0,1 0 1 0 0,0 0-1 0 0,0 0 0 0 0,-1-1 1 0 0,1 1-1 0 0,0 0 0 0 0,0-1 1 0 0,0 1-1 0 0,0 0 0 0 0,0-1 1 0 0,0 1-1 0 0,0-1 0 0 0,0 0 1 0 0,0 1-1 0 0,0-1 0 0 0,0 0 1 0 0,0 1-1 0 0,0-1 0 0 0,0 0 1 0 0,0 0-1 0 0,0 0 0 0 0,0 0 1 0 0,0 0-1 0 0,0 0 0 0 0,1 0 1 0 0,-1-1-1 0 0,0 1 0 0 0,0 0 1 0 0,0 0-1 0 0,0-1 0 0 0,1 0-17 0 0,4 0 153 0 0,5-1-30 0 0,-1 0 1 0 0,0-1 0 0 0,-1 0-1 0 0,1-1 1 0 0,-1 0-1 0 0,1-1 1 0 0,-1 0 0 0 0,-1 0-1 0 0,1-1 1 0 0,-1 0-1 0 0,0 0 1 0 0,0-1 0 0 0,0 0-1 0 0,-1-1 1 0 0,0 1-1 0 0,-1-1 1 0 0,0-1 0 0 0,0 1-1 0 0,1-5-123 0 0,-5 10 9 0 0,0 0 0 0 0,1 0-1 0 0,-1 0 1 0 0,1 0-1 0 0,-1 1 1 0 0,1-1 0 0 0,0 1-1 0 0,0 0 1 0 0,0-1 0 0 0,0 1-1 0 0,0 0 1 0 0,1 1-1 0 0,-1-1 1 0 0,1 1 0 0 0,-1-1-1 0 0,1 1 1 0 0,-1 0 0 0 0,1 1-1 0 0,0-1-8 0 0,12 49-14 0 0,-1 150 256 0 0,-12 61-207 0 0,-7-222-57 0 0,-1 0-1 0 0,-2-1 1 0 0,-1 1-1 0 0,-2-2 1 0 0,-14 32 22 0 0,-37 40 72 0 0,56-104-80 0 0,-1-1 0 0 0,1 0 0 0 0,-1 0 0 0 0,1 0 0 0 0,-1-1 0 0 0,1 0 0 0 0,-1 0 0 0 0,0-1 0 0 0,0 1 0 0 0,0-1 0 0 0,1 0 1 0 0,-1-1-1 0 0,0 1 0 0 0,0-1 0 0 0,1 0 0 0 0,-1-1 0 0 0,1 0 0 0 0,-1 1 0 0 0,1-2 0 0 0,-1 1 0 0 0,1-1 0 0 0,0 1 0 0 0,0-1 0 0 0,0-1 0 0 0,1 1 0 0 0,-1-1 0 0 0,1 0 0 0 0,0 0 0 0 0,-1-1 8 0 0,0 1-5 0 0,0-1-1 0 0,0-1 1 0 0,1 1-1 0 0,0 0 1 0 0,0-1-1 0 0,0 0 0 0 0,1 0 1 0 0,0 0-1 0 0,0-1 1 0 0,0 1-1 0 0,1 0 1 0 0,0-1-1 0 0,0 0 1 0 0,1 0-1 0 0,-1 1 1 0 0,2-1-1 0 0,-1 0 0 0 0,1 0 1 0 0,0 0-1 0 0,0 0 1 0 0,1 0-1 0 0,0 0 1 0 0,0 0-1 0 0,1 1 1 0 0,-1-1-1 0 0,2 0 0 0 0,-1 1 1 0 0,1-1-1 0 0,0 1 1 0 0,0 0-1 0 0,2-3 6 0 0,16-16-219 0 0,1 2 0 0 0,1 1 0 0 0,1 0 1 0 0,1 2-1 0 0,0 0 0 0 0,2 2 0 0 0,0 1 0 0 0,24-10 219 0 0,-31 15-849 0 0,-4 5-2379 0 0,-7 2-2694 0 0,-4 2-5322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52 272 0 0,'0'0'2787'0'0,"0"0"-1009"0"0,0 0-342 0 0,0 0 59 0 0,0 0 131 0 0,0 0 118 0 0,0 0-17 0 0,0 0-224 0 0,0 0-326 0 0,0 0-310 0 0,0 0-270 0 0,0-7 646 0 0,-25 106 28 0 0,-11 23-1085 0 0,-6-1 1 0 0,-5-2-1 0 0,-5-2 0 0 0,-5-3-186 0 0,18-41-8 0 0,39-73 4 0 0,0 0 20 0 0,0 0 22 0 0,3-15 218 0 0,72-166-98 0 0,77-134-158 0 0,-128 269-2 0 0,-10 17 15 0 0,1 1 0 0 0,2 0 0 0 0,0 2 0 0 0,2 0 0 0 0,1 0 1 0 0,1 2-1 0 0,13-12-13 0 0,-2 6 54 0 0,-32 30-35 0 0,0 0 9 0 0,0 0 1 0 0,0 0 15 0 0,0 0-2 0 0,0 0-25 0 0,0 0 5 0 0,0 0 0 0 0,0 1-2 0 0,30 101 880 0 0,-21-72-704 0 0,-1 1 0 0 0,-1-1-1 0 0,-2 1 1 0 0,-1 1-1 0 0,-1-1 1 0 0,-2 4-196 0 0,10 80 261 0 0,38 125-59 0 0,-45-204-413 0 0,-4-35 134 0 0,0-1-26 0 0,0 0-24 0 0,0 0-23 0 0,0 0-64 0 0,-6-19-4343 0 0,4 16 4037 0 0,-5-10-4073 0 0,4 4-2647 0 0,1 1 1384 0 0</inkml:trace>
  <inkml:trace contextRef="#ctx0" brushRef="#br0" timeOffset="246.946">129 523 0 0 0,'0'0'1387'0'0,"0"0"307"0"0,0 0 397 0 0,0 0 284 0 0,0 0 60 0 0,0 0-153 0 0,0 0-296 0 0,0 0-362 0 0,33 0-301 0 0,103-3-236 0 0,36-6 1686 0 0,8 3-4510 0 0,-178 9-5202 0 0,-2-2-3714 0 0</inkml:trace>
  <inkml:trace contextRef="#ctx0" brushRef="#br0" timeOffset="925.798">772 483 6881 0 0,'0'0'1691'0'0,"0"0"-452"0"0,0 0-176 0 0,0 0-33 0 0,0 0 43 0 0,0 0-15 0 0,0 0-126 0 0,0 0-164 0 0,0 0-161 0 0,0 0-124 0 0,0 0-80 0 0,0 0-85 0 0,0 23-59 0 0,-1 71-49 0 0,19-1 160 0 0,-17-91-319 0 0,0 1 0 0 0,0 0 0 0 0,0-1 0 0 0,0 1 0 0 0,0 0 0 0 0,1-1-1 0 0,-1 0 1 0 0,1 1 0 0 0,0-1 0 0 0,0 0 0 0 0,-1 0 0 0 0,2 0 0 0 0,-1 0-1 0 0,0 0 1 0 0,0 0 0 0 0,0-1 0 0 0,1 1 0 0 0,-1-1 0 0 0,1 1 0 0 0,-1-1 0 0 0,1 0-1 0 0,0 0 1 0 0,-1 0 0 0 0,1-1 0 0 0,0 1 0 0 0,0 0 0 0 0,0-1 0 0 0,0 0 0 0 0,-1 0-1 0 0,1 0 1 0 0,0 0 0 0 0,0 0 0 0 0,0 0 0 0 0,0-1 0 0 0,-1 0 0 0 0,1 1 0 0 0,0-1-1 0 0,-1 0 1 0 0,1 0 0 0 0,0-1 0 0 0,0 1-51 0 0,9-8 163 0 0,-1 1 0 0 0,0-2 0 0 0,0 1-1 0 0,-1-2 1 0 0,0 1 0 0 0,-1-1 0 0 0,0-1 0 0 0,-1 0 0 0 0,0 0-1 0 0,4-10-162 0 0,-9 15 140 0 0,-3 8-139 0 0,1-1-1 0 0,-1 1 1 0 0,0 0 0 0 0,0-1 0 0 0,1 1 0 0 0,-1-1 0 0 0,0 1 0 0 0,1-1 0 0 0,-1 1-1 0 0,1 0 1 0 0,-1-1 0 0 0,1 0 0 0 0,-1 1 0 0 0,1-1 0 0 0,-1 1 0 0 0,1-1-1 0 0,-1 1 1 0 0,1-1 0 0 0,0 0 0 0 0,-1 0 0 0 0,1 1 0 0 0,-1-1 0 0 0,1 0 0 0 0,0 0-1 0 0,-1 0 1 0 0,1 1 0 0 0,0-1 0 0 0,-1 0 0 0 0,1 0 0 0 0,0 0 0 0 0,-1 0 0 0 0,1 0-1 0 0,0-1 1 0 0,0 1 0 0 0,-1 0 0 0 0,1 0 0 0 0,-1 0 0 0 0,1 0 0 0 0,0-1-1 0 0,-1 1 1 0 0,1 0 0 0 0,0-1 0 0 0,-1 1 0 0 0,1 0 0 0 0,-1-1 0 0 0,1 1 0 0 0,-1-1-1 0 0,1 1 1 0 0,-1-1 0 0 0,1 1 0 0 0,-1-1 0 0 0,0 1 0 0 0,1-1 0 0 0,-1 0-1 0 0,0 1 1 0 0,1-1 0 0 0,-1 1 0 0 0,0-1 0 0 0,0 0 0 0 0,0 1 0 0 0,1-1 0 0 0,-1 0-1 0 0,0 1 1 0 0,0-1 0 0 0,0 0 0 0 0,0 1 0 0 0,0-1 0 0 0,0 0 0 0 0,0 1-1 0 0,-1-2 0 0 0,7 16 21 0 0,0 0 1 0 0,-2 1-1 0 0,1-1 0 0 0,-2 1 0 0 0,0 0 0 0 0,-1 0 0 0 0,0 0 0 0 0,-2 0 0 0 0,1 0 0 0 0,-2 0 0 0 0,0 0-21 0 0,1 0 4 0 0,-2 33 8 0 0,-2 1 0 0 0,-2-1 0 0 0,-2 0 0 0 0,-11 35-12 0 0,15-66-9 0 0,0 1 0 0 0,-1-1 0 0 0,-1-1 0 0 0,-1 1 0 0 0,0-1 0 0 0,-1 0 0 0 0,0 0 0 0 0,-2-1 0 0 0,1 0 0 0 0,-2-1 0 0 0,0 0 0 0 0,-9 8 9 0 0,14-18-8 0 0,1-1 0 0 0,0 0-1 0 0,-1 1 1 0 0,0-2 0 0 0,0 1-1 0 0,0-1 1 0 0,0 0-1 0 0,0 0 1 0 0,0 0 0 0 0,-1-1-1 0 0,1 0 1 0 0,-1-1-1 0 0,1 1 1 0 0,-6-1 8 0 0,10-3 5 0 0,0 1-1 0 0,0-1 1 0 0,0 0-1 0 0,0 0 1 0 0,0 0-1 0 0,1 0 1 0 0,0 0-1 0 0,-1-1 1 0 0,1 1-1 0 0,1 0 1 0 0,-1-1-1 0 0,0 1 1 0 0,1 0-1 0 0,-1-1 1 0 0,1 1-1 0 0,0-1 1 0 0,0 1 0 0 0,1 0-1 0 0,-1-1 1 0 0,1 1-1 0 0,-1-1 1 0 0,1 1-1 0 0,1-1-4 0 0,4-32 0 0 0,2 1 0 0 0,2 0-1 0 0,1 0 1 0 0,1 1 0 0 0,3 0 0 0 0,8-14 0 0 0,70-84-1951 0 0,-81 125-540 0 0,-3 2-4722 0 0,-7 2-3593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11 4753 0 0,'0'0'1670'0'0,"0"0"-213"0"0,0 0 190 0 0,0 0 226 0 0,0 0 86 0 0,0 0-196 0 0,0 0-389 0 0,0 0-369 0 0,0 0-306 0 0,0 0-183 0 0,0 0-85 0 0,0 0 16 0 0,6-2 37 0 0,17-7 42 0 0,-21 10-452 0 0,0 0 0 0 0,0 0 0 0 0,0 1 0 0 0,-1-1 0 0 0,1 1 0 0 0,0-1 0 0 0,-1 1 0 0 0,0-1 0 0 0,1 1 0 0 0,-1 0 0 0 0,0 0 0 0 0,0-1-1 0 0,1 1 1 0 0,-2 0 0 0 0,1 0 0 0 0,0 0 0 0 0,0 0 0 0 0,-1 1 0 0 0,1-1 0 0 0,-1 0 0 0 0,1 0 0 0 0,-1 2-74 0 0,2 1 148 0 0,8 37 168 0 0,-2 1 0 0 0,-1-1 0 0 0,-3 1 0 0 0,-1 0 0 0 0,-2 0 0 0 0,-5 40-316 0 0,4-60 49 0 0,-18 256 134 0 0,14-172-1126 0 0,24-114-2145 0 0,-9-18-1591 0 0,-11 6-2599 0 0,0 15 4724 0 0,0-3-3411 0 0</inkml:trace>
  <inkml:trace contextRef="#ctx0" brushRef="#br0" timeOffset="519.534">0 221 2713 0 0,'0'0'2211'0'0,"0"0"-463"0"0,0 0-160 0 0,0 0 194 0 0,0 0 108 0 0,0 0-62 0 0,0 0-283 0 0,0 0-396 0 0,0 0-286 0 0,0 0-184 0 0,0 0-103 0 0,0 0-55 0 0,0 0-36 0 0,13-15-29 0 0,39-45-50 0 0,-4 34 196 0 0,-39 24-497 0 0,29-6 100 0 0,0 2 0 0 0,0 1-1 0 0,0 2 1 0 0,1 2 0 0 0,-1 1-1 0 0,1 2-204 0 0,-34-2 6 0 0,0 0 0 0 0,0 0-1 0 0,0 1 1 0 0,0-1 0 0 0,0 1 0 0 0,0 1-1 0 0,0-1 1 0 0,0 0 0 0 0,0 1-1 0 0,0 0 1 0 0,-1 1 0 0 0,1-1-1 0 0,-1 1 1 0 0,0-1 0 0 0,1 1-1 0 0,-1 1 1 0 0,0-1 0 0 0,-1 0-1 0 0,1 1 1 0 0,-1 0 0 0 0,1 0-1 0 0,-1 0 1 0 0,-1 0 0 0 0,1 0-1 0 0,0 1 1 0 0,-1 0 0 0 0,0-1-1 0 0,0 1 1 0 0,0 0 0 0 0,-1 0-1 0 0,0 0 1 0 0,1 0 0 0 0,-2 0-1 0 0,1 0 1 0 0,-1 1-6 0 0,-47 57 184 0 0,32-48-154 0 0,-13 13-2 0 0,21-23-26 0 0,0 1 0 0 0,0-1 0 0 0,1 1 0 0 0,0 1-1 0 0,0-1 1 0 0,1 1 0 0 0,0 0 0 0 0,0 0 0 0 0,0 0 0 0 0,1 1 0 0 0,0 0 0 0 0,1 0-1 0 0,-1 0 1 0 0,2 0 0 0 0,-1 0 0 0 0,1 1 0 0 0,0-1 0 0 0,1 1 0 0 0,0 4-2 0 0,3-8-7 0 0,1 0 1 0 0,0 0 0 0 0,0 0 0 0 0,0 0 0 0 0,1 0 0 0 0,-1-1-1 0 0,1 1 1 0 0,1-1 0 0 0,-1 0 0 0 0,0 0 0 0 0,1-1 0 0 0,0 1 0 0 0,0-1-1 0 0,0 0 1 0 0,0 0 0 0 0,0-1 0 0 0,1 1 0 0 0,-1-1 0 0 0,1 0 6 0 0,2 1-3 0 0,6 4 1 0 0,0 1 0 0 0,-1 0 0 0 0,0 1 0 0 0,0 0 1 0 0,-1 1-1 0 0,0 1 0 0 0,-1 0 0 0 0,3 4 2 0 0,-11-12 29 0 0,-1 0 1 0 0,1 1-1 0 0,0-1 0 0 0,-1 1 0 0 0,0-1 0 0 0,0 1 0 0 0,0 0 0 0 0,0 0 0 0 0,0 0 0 0 0,-1 0 0 0 0,0 1 0 0 0,0-1 0 0 0,0 0 0 0 0,0 0 0 0 0,-1 1 0 0 0,0-1 0 0 0,0 0 1 0 0,0 1-1 0 0,0-1 0 0 0,0 1 0 0 0,-1-1 0 0 0,0 0 0 0 0,0 0 0 0 0,0 1 0 0 0,-1-1 0 0 0,1 0 0 0 0,-1 0 0 0 0,0 0 0 0 0,0-1 0 0 0,0 1 0 0 0,-2 2-29 0 0,-7 5 17 0 0,-1 0 0 0 0,0 0-1 0 0,-1-1 1 0 0,0-1 0 0 0,0 0-1 0 0,-1-1 1 0 0,0 0 0 0 0,-1-1-1 0 0,1-1 1 0 0,-1 0 0 0 0,-1-1-1 0 0,1 0 1 0 0,-1-2 0 0 0,1 0-1 0 0,-1 0 1 0 0,0-2 0 0 0,0 0-1 0 0,0 0 1 0 0,0-2 0 0 0,-16-2-17 0 0,26 3-225 0 0,0 0 0 0 0,1-1 1 0 0,-1 0-1 0 0,0 0 0 0 0,0 0 1 0 0,1-1-1 0 0,-1 0 0 0 0,1 0 1 0 0,0 0-1 0 0,-1-1 0 0 0,1 1 1 0 0,0-1-1 0 0,0-1 0 0 0,1 1 1 0 0,-3-2 224 0 0,3-10-8568 0 0,4 12 5180 0 0,0 2-5238 0 0</inkml:trace>
  <inkml:trace contextRef="#ctx0" brushRef="#br0" timeOffset="1251.139">827 578 3049 0 0,'0'0'2651'0'0,"0"0"-1479"0"0,0 0-489 0 0,0 0 284 0 0,0 0 378 0 0,0 0 154 0 0,0 0-94 0 0,0 0-217 0 0,0 0-204 0 0,0 0-134 0 0,0 0-114 0 0,0 0-101 0 0,23-3-63 0 0,71-9-60 0 0,61 5 1804 0 0,-153 40-1449 0 0,-75 63-445 0 0,-58 78-320 0 0,128-170-103 0 0,0 0-1 0 0,1 0 1 0 0,-1 1-1 0 0,1-1 0 0 0,0 1 1 0 0,1 0-1 0 0,-1-1 1 0 0,1 1-1 0 0,0 0 0 0 0,0 0 1 0 0,1 0-1 0 0,-1 0 1 0 0,1 0-1 0 0,0 0 0 0 0,0 1 2 0 0,2-4 15 0 0,0 0 0 0 0,-1 0-1 0 0,1-1 1 0 0,0 1-1 0 0,0 0 1 0 0,0-1 0 0 0,0 1-1 0 0,0-1 1 0 0,0 1-1 0 0,0-1 1 0 0,1 0 0 0 0,-1 0-1 0 0,0 0 1 0 0,1 0 0 0 0,-1-1-1 0 0,1 1 1 0 0,-1-1-1 0 0,1 1 1 0 0,-1-1 0 0 0,1 0-1 0 0,-1 0 1 0 0,1 0-1 0 0,-1 0 1 0 0,3-1-15 0 0,15 3 133 0 0,72 2 109 0 0,-49-26-934 0 0,-39 0-9412 0 0,-4 19-397 0 0</inkml:trace>
  <inkml:trace contextRef="#ctx0" brushRef="#br0" timeOffset="1519.068">742 762 6169 0 0,'0'0'3326'0'0,"0"0"-1773"0"0,0 0-777 0 0,0 0 111 0 0,0 0 308 0 0,0 0 168 0 0,0 0-63 0 0,0 0-187 0 0,0 0-200 0 0,0 0-189 0 0,0 0-139 0 0,0 0-119 0 0,32 2-105 0 0,101 4-62 0 0,-22-21 240 0 0,-10-14-720 0 0,-80 20-3626 0 0,-1 0-3827 0 0,-18 8-2313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1 692 0 0 0,'0'0'1252'0'0,"0"0"333"0"0,0 0 48 0 0,0 0-108 0 0,0 0-154 0 0,0 0-110 0 0,0 0-153 0 0,0 0-133 0 0,20-35-153 0 0,66-109-138 0 0,-32 55 332 0 0,-11 17-209 0 0,4 2 1 0 0,3 1-1 0 0,36-36-807 0 0,29-3 2102 0 0,-114 108-2084 0 0,1 1 0 0 0,-1-1-1 0 0,1 0 1 0 0,-1 1 0 0 0,1-1 0 0 0,-1 1 0 0 0,1 0 0 0 0,-1-1 0 0 0,0 1-1 0 0,1 0 1 0 0,-1 0 0 0 0,0 0 0 0 0,1 0 0 0 0,-1 0 0 0 0,0 0 0 0 0,0 0-1 0 0,0 0 1 0 0,0 1 0 0 0,0-1 0 0 0,0 0 0 0 0,-1 1 0 0 0,1-1 0 0 0,0 0 0 0 0,-1 1-1 0 0,1-1 1 0 0,-1 1 0 0 0,1-1 0 0 0,-1 1 0 0 0,0-1 0 0 0,1 1 0 0 0,-1 0-1 0 0,0-1 1 0 0,0 1 0 0 0,0-1 0 0 0,0 1 0 0 0,-1-1 0 0 0,1 1 0 0 0,0 0-18 0 0,36 325 1304 0 0,12-73-1184 0 0,-35-166-33 0 0,-13-88-66 0 0,0 0 14 0 0,-60-59 1989 0 0,-48-76-1991 0 0,106 133-38 0 0,-15-16-72 0 0,0 1 0 0 0,-1 1 0 0 0,-1 0-1 0 0,-1 1 1 0 0,0 2 0 0 0,0 0 0 0 0,-2 1-1 0 0,0 1 1 0 0,-4-1 77 0 0,23 11-584 0 0,-39-11-411 0 0,32 11-3200 0 0,0 1-3583 0 0,10 0-29 0 0</inkml:trace>
  <inkml:trace contextRef="#ctx0" brushRef="#br0" timeOffset="1000.476">838 482 0 0 0,'0'0'511'0'0,"0"0"221"0"0,0 0 91 0 0,0 0 129 0 0,0 0 123 0 0,0 0 6 0 0,0 0-28 0 0,0 0-74 0 0,0 0-77 0 0,0 0-75 0 0,0 0-61 0 0,0 0-35 0 0,22-5-14 0 0,102-26 741 0 0,-1 16 2420 0 0,-130 53-1791 0 0,-96 101-1515 0 0,35-25-528 0 0,68-113-35 0 0,-1 0 0 0 0,1 1 0 0 0,-1-1 0 0 0,1 1 0 0 0,0-1 0 0 0,-1 1 0 0 0,1-1 0 0 0,0 1 0 0 0,0-1 0 0 0,0 1 0 0 0,0-1 0 0 0,0 1 0 0 0,0-1 0 0 0,1 0-1 0 0,-1 1 1 0 0,0-1 0 0 0,1 1 0 0 0,-1-1 0 0 0,1 1 0 0 0,-1-1 0 0 0,1 0 0 0 0,0 1 0 0 0,0-1 0 0 0,-1 0 0 0 0,1 0 0 0 0,0 0 0 0 0,0 0 0 0 0,0 0 0 0 0,0 0 0 0 0,1 0 0 0 0,-1 0 0 0 0,0 0 0 0 0,0 0 0 0 0,1 0 0 0 0,-1-1 0 0 0,0 1 0 0 0,1 0 0 0 0,-1-1-1 0 0,0 1 1 0 0,1-1 0 0 0,-1 0 0 0 0,1 1 0 0 0,1-1-9 0 0,71 6 921 0 0,-64-6-849 0 0,70-7 284 0 0,-62-13-650 0 0,-21 2-2394 0 0,-5 8-6917 0 0,3 6 1270 0 0</inkml:trace>
  <inkml:trace contextRef="#ctx0" brushRef="#br0" timeOffset="1246.355">811 641 3593 0 0,'0'0'1112'0'0,"0"0"-264"0"0,0 0 464 0 0,0 0 241 0 0,0 0 39 0 0,0 0-128 0 0,0 0-239 0 0,0 0-361 0 0,0 0-240 0 0,0 0-216 0 0,187-19-192 0 0,-155 12-120 0 0,-3 0-184 0 0,1-1-240 0 0,1 1-504 0 0,-7 3-1249 0 0,-6-3-3376 0 0,-9 7-664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1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381 362 0 0 0,'0'0'732'0'0,"0"0"1014"0"0,0 0 245 0 0,0 0-171 0 0,0 0-315 0 0,0 0-210 0 0,0 0-132 0 0,1-8-163 0 0,1-21-143 0 0,2 50 2648 0 0,4 25-2731 0 0,-6 38-181 0 0,-3 0 1 0 0,-5-1 0 0 0,-10 59-594 0 0,10-103 83 0 0,-1 0 0 0 0,-2-1 0 0 0,-2 1 0 0 0,-2-2 1 0 0,-1 0-1 0 0,-1 0 0 0 0,-10 13-83 0 0,7-38 572 0 0,18-47 79 0 0,1 21-795 0 0,7-60 196 0 0,3 0 1 0 0,3 1 0 0 0,3 1 0 0 0,11-23-53 0 0,-8 24 3 0 0,-10 36 5 0 0,1 0-1 0 0,2 1 1 0 0,2 0 0 0 0,0 2-1 0 0,3 0 1 0 0,0 0-1 0 0,2 2 1 0 0,2 0-1 0 0,8-8-7 0 0,-31 39 1 0 0,1-1 0 0 0,0 1 0 0 0,0-1 0 0 0,0 1 0 0 0,-1-1 0 0 0,1 0 0 0 0,0 1 0 0 0,0-1 0 0 0,0 1 0 0 0,0-1 0 0 0,0 1 0 0 0,0-1 0 0 0,0 1 0 0 0,0-1 0 0 0,0 1 0 0 0,0-1 0 0 0,0 1 0 0 0,0-1 0 0 0,1 1 0 0 0,-1-1 0 0 0,0 0 0 0 0,0 1 0 0 0,0-1 0 0 0,1 1 0 0 0,-1-1 0 0 0,0 0 0 0 0,0 1 0 0 0,1-1 0 0 0,-1 1 0 0 0,0-1 0 0 0,1 0 0 0 0,-1 0 0 0 0,0 1 0 0 0,1-1 0 0 0,-1 0 0 0 0,1 1 0 0 0,-1-1-1 0 0,1 0 1 0 0,-1 0 0 0 0,0 0 0 0 0,1 0 0 0 0,-1 1 0 0 0,1-1 0 0 0,-1 0 0 0 0,1 0 0 0 0,-1 0 0 0 0,1 0 0 0 0,-1 0 0 0 0,1 0 0 0 0,-1 0 0 0 0,1 0 0 0 0,-1 0 0 0 0,0 0 0 0 0,1-1 0 0 0,-1 1 0 0 0,1 0 0 0 0,-1 0 0 0 0,1 0 0 0 0,-1 0 0 0 0,0-1 0 0 0,1 1 0 0 0,-1 0 0 0 0,1-1 0 0 0,-1 1 0 0 0,0 0 0 0 0,1 0 0 0 0,-1-1 0 0 0,0 1 0 0 0,1-1 0 0 0,-1 1-1 0 0,1 48 318 0 0,-1-42-306 0 0,-1 68 282 0 0,11 158 334 0 0,13-81-456 0 0,-8-96-135 0 0,-5-69 578 0 0,128-351-418 0 0,-30 152-257 0 0,-91 187-3 0 0,-17 26 17 0 0,0 0-34 0 0,2 18-104 0 0,2 148 504 0 0,7 118 144 0 0,1-185-353 0 0,-9-74-123 0 0,-3-24-19 0 0,13-22-14283 0 0,-10 20 5755 0 0</inkml:trace>
  <inkml:trace contextRef="#ctx0" brushRef="#br0" timeOffset="2072.824">3231 671 8738 0 0,'0'0'359'0'0,"0"0"-271"0"0,0 0 278 0 0,0 0 713 0 0,0 0 518 0 0,0 0 72 0 0,0 0-272 0 0,0 0-424 0 0,0 0-334 0 0,0 0-180 0 0,0 0-90 0 0,0 0-14 0 0,0 0-20 0 0,3 25-21 0 0,10 75 2 0 0,-23-32 372 0 0,2-40-646 0 0,-6-17-1741 0 0,-1-11-6453 0 0,11 0 2512 0 0,2 0 1348 0 0</inkml:trace>
  <inkml:trace contextRef="#ctx0" brushRef="#br0" timeOffset="2487.967">3305 207 9378 0 0,'0'0'1958'0'0,"0"0"-483"0"0,0 0-199 0 0,0 0 24 0 0,0 0 1 0 0,0 0-79 0 0,0 0-172 0 0,0 0-246 0 0,0 0-228 0 0,0 0-161 0 0,0 0-134 0 0,0 0-64 0 0,0 0-47 0 0,-4 0-36 0 0,-11-3-42 0 0,11 2-30 0 0,4 1-31 0 0,0 0-30 0 0,0 0-1 0 0,0 0-18 0 0,0 0-6 0 0,0 0-2 0 0,0 0-8 0 0,0 0-18 0 0,8-54-386 0 0,-8 53 520 0 0,-19 5 71 0 0,17-3-263 0 0,-1 0 1 0 0,1 0 0 0 0,0 1-1 0 0,0-1 1 0 0,0 1-1 0 0,0-1 1 0 0,0 1 0 0 0,0 0-1 0 0,0-1 1 0 0,0 1-1 0 0,1 0 1 0 0,-1 0 0 0 0,1 1-1 0 0,-1-1 1 0 0,1 0-1 0 0,0 0 1 0 0,0 1-1 0 0,0-1 1 0 0,0 0 0 0 0,0 1-1 0 0,1-1 1 0 0,-1 1-1 0 0,1 0 110 0 0,3-2-5888 0 0,1-1-3772 0 0</inkml:trace>
  <inkml:trace contextRef="#ctx0" brushRef="#br0" timeOffset="2833.699">3763 1 12643 0 0,'0'0'1447'0'0,"0"0"-660"0"0,0 0-165 0 0,0 0 249 0 0,0 0 225 0 0,0 0 90 0 0,0 0-55 0 0,0 0-176 0 0,0 0-124 0 0,0 0-93 0 0,0 0-132 0 0,0 0-122 0 0,0 0-99 0 0,3 37-93 0 0,9 121-98 0 0,-23 70 106 0 0,-8 188-309 0 0,-1-313-733 0 0,4-117-7832 0 0,13 10 2504 0 0,-2 0-3103 0 0</inkml:trace>
  <inkml:trace contextRef="#ctx0" brushRef="#br0" timeOffset="3085.54">3509 590 6737 0 0,'0'0'3595'0'0,"0"0"-1986"0"0,0 0-733 0 0,0 0 67 0 0,0 0 227 0 0,0 0 119 0 0,0 0-66 0 0,0 0-153 0 0,0 0-199 0 0,0 0-175 0 0,0 0-135 0 0,0 0-107 0 0,35 1-54 0 0,110 2-39 0 0,-34 15 358 0 0,-35-4-796 0 0,-26-5-3029 0 0,-42-7-1853 0 0,0-1-6136 0 0</inkml:trace>
  <inkml:trace contextRef="#ctx0" brushRef="#br0" timeOffset="3723.775">4135 627 0 0 0,'0'0'972'0'0,"0"0"395"0"0,0 0 368 0 0,0 0 256 0 0,0 0 52 0 0,0 0-28 0 0,0 0-191 0 0,0 0-260 0 0,0 0-336 0 0,0 0-314 0 0,0 0-191 0 0,0 0-86 0 0,5 7-45 0 0,-3-4-523 0 0,0-1-22 0 0,0 0 0 0 0,-1 0 0 0 0,1 0 0 0 0,-1 1 0 0 0,1-1 0 0 0,-1 1 0 0 0,0-1 0 0 0,0 1 0 0 0,0-1 0 0 0,0 1 0 0 0,-1 0 0 0 0,1-1 0 0 0,-1 1 0 0 0,1 0 0 0 0,-1 0 0 0 0,0-1 0 0 0,0 1 0 0 0,0 0 0 0 0,-1 0 0 0 0,1-1 0 0 0,-1 2-47 0 0,-15 128 1432 0 0,16-129-1383 0 0,1 1-1 0 0,-1-1 1 0 0,0 1 0 0 0,1 0 0 0 0,0-1 0 0 0,0 1 0 0 0,0-1-1 0 0,0 1 1 0 0,1-1 0 0 0,0 0 0 0 0,-1 1 0 0 0,1-1-1 0 0,0 0 1 0 0,0 0 0 0 0,1 0 0 0 0,-1-1 0 0 0,1 1 0 0 0,-1 0-1 0 0,1-1 1 0 0,0 0 0 0 0,0 0 0 0 0,0 0 0 0 0,0 0-1 0 0,0 0 1 0 0,0 0 0 0 0,1-1 0 0 0,-1 1 0 0 0,0-1 0 0 0,1 0-1 0 0,0 0 1 0 0,-1-1 0 0 0,1 1 0 0 0,-1-1 0 0 0,4 1-49 0 0,10-3 136 0 0,-1 0 0 0 0,1-1 0 0 0,-1-1 0 0 0,0 0-1 0 0,0-2 1 0 0,0 1 0 0 0,-1-2 0 0 0,0 0 0 0 0,0-1 0 0 0,0 0 0 0 0,-1-2 0 0 0,-1 1 0 0 0,0-2 0 0 0,0 1 0 0 0,-1-2 0 0 0,0 0 0 0 0,-1 0 0 0 0,0-1 0 0 0,-1 0 0 0 0,0-1 0 0 0,-1-1-136 0 0,-1 4-42 0 0,0-1 0 0 0,0 1 1 0 0,-1-2-1 0 0,-1 1 0 0 0,0 0 0 0 0,0-1 0 0 0,-2 0 1 0 0,1-1-1 0 0,-2 1 0 0 0,0-1 0 0 0,0 1 0 0 0,-2-1 1 0 0,1 0-1 0 0,-2 0 0 0 0,0-3 42 0 0,-24-7-3142 0 0,0 22-6511 0 0,16 2-1533 0 0</inkml:trace>
  <inkml:trace contextRef="#ctx0" brushRef="#br0" timeOffset="4254.866">4947 535 1760 0 0,'0'0'1629'0'0,"0"0"-250"0"0,0 0-54 0 0,0 0 178 0 0,0 0 86 0 0,0 0-16 0 0,0 0-123 0 0,0 0-219 0 0,0 0-188 0 0,0 0-188 0 0,0 0-165 0 0,0 0-139 0 0,-33 4-107 0 0,-101 13-86 0 0,132-17-344 0 0,0 0 1 0 0,0 0 0 0 0,-1 0 0 0 0,1 0-1 0 0,0 1 1 0 0,0-1 0 0 0,0 0 0 0 0,-1 1-1 0 0,1 0 1 0 0,0-1 0 0 0,0 1 0 0 0,0 0-1 0 0,0 0 1 0 0,0 0 0 0 0,0 0-1 0 0,1 1 1 0 0,-1-1 0 0 0,0 0 0 0 0,0 1-1 0 0,1 0 1 0 0,-1-1 0 0 0,1 1 0 0 0,-1 0-1 0 0,1-1 1 0 0,0 1 0 0 0,0 0 0 0 0,0 0-1 0 0,0 0-14 0 0,-3 6 78 0 0,1-2-44 0 0,0 0-1 0 0,1 0 1 0 0,-1 0-1 0 0,1 0 0 0 0,0 0 1 0 0,1 0-1 0 0,-1 1 1 0 0,1-1-1 0 0,1 1 0 0 0,-1-1 1 0 0,1 1-1 0 0,0-1 0 0 0,0 1 1 0 0,1-1-1 0 0,0 0 1 0 0,0 1-1 0 0,1-1 0 0 0,0 0 1 0 0,0 1-1 0 0,0-1 0 0 0,1 0 1 0 0,-1-1-1 0 0,2 1 1 0 0,-1 0-1 0 0,0-1 0 0 0,1 0 1 0 0,0 0-1 0 0,1 0 1 0 0,-1 0-1 0 0,1 0 0 0 0,0-1 1 0 0,0 0-1 0 0,0 0 0 0 0,2 1-33 0 0,8 2 184 0 0,-1 0 0 0 0,1-1 0 0 0,0 0 0 0 0,0-1 0 0 0,1-1 0 0 0,0-1 0 0 0,0 0 0 0 0,0 0 0 0 0,0-2 0 0 0,0 0 0 0 0,0-1 0 0 0,9-2-184 0 0,-3-2 169 0 0,0 0 1 0 0,0-2-1 0 0,-1-1 1 0 0,0-1-1 0 0,-1 0 1 0 0,1-2-1 0 0,-2 0 1 0 0,1-2-1 0 0,-2 0 1 0 0,1-1-1 0 0,-2 0 1 0 0,0-2-1 0 0,0 0 1 0 0,-2-1-1 0 0,0 0 1 0 0,0-1-1 0 0,-2-1 1 0 0,8-13-170 0 0,-5 11 25 0 0,-1 0 1 0 0,0-1 0 0 0,-2 0-1 0 0,0-1 1 0 0,-2-1-1 0 0,0 0 1 0 0,-2 0 0 0 0,0-1-1 0 0,-2 0 1 0 0,0-1 0 0 0,-2 0-1 0 0,-1 0 1 0 0,-1 0-1 0 0,-1 0 1 0 0,-1-15-26 0 0,-1 31-13 0 0,0 1 1 0 0,-2 0 0 0 0,1-1-1 0 0,-1 1 1 0 0,0 0-1 0 0,0 0 1 0 0,-1 0-1 0 0,0 0 1 0 0,-1 1-1 0 0,1-1 1 0 0,-2 1-1 0 0,1 0 1 0 0,-1 0-1 0 0,0 0 1 0 0,0 1-1 0 0,-1-1 1 0 0,0 1 0 0 0,0 1-1 0 0,0-1 1 0 0,-1 1-1 0 0,0 0 1 0 0,0 0-1 0 0,0 1 1 0 0,0 0-1 0 0,-1 1 1 0 0,0-1-1 0 0,1 1 1 0 0,-1 1-1 0 0,-1 0 1 0 0,1 0-1 0 0,0 0 1 0 0,0 1-1 0 0,-1 0 1 0 0,1 1 0 0 0,0 0-1 0 0,-1 0 1 0 0,1 1-1 0 0,-1 0 1 0 0,1 0-1 0 0,0 1 1 0 0,0 0-1 0 0,0 0 1 0 0,-5 3 12 0 0,-2 4-8 0 0,0 2 1 0 0,0 0-1 0 0,2 1 0 0 0,-1 0 1 0 0,1 1-1 0 0,1 0 0 0 0,0 1 1 0 0,1 1-1 0 0,0 0 0 0 0,2 0 1 0 0,-1 1-1 0 0,2 0 0 0 0,0 0 1 0 0,1 1-1 0 0,1 0 0 0 0,0 1 1 0 0,2-1-1 0 0,0 1 0 0 0,0 0 1 0 0,2 0-1 0 0,0 0 0 0 0,2 1 1 0 0,0-1-1 0 0,0 0 0 0 0,2 0 1 0 0,0 0-1 0 0,2 2 8 0 0,-1-1 37 0 0,2-1-1 0 0,0 1 1 0 0,1-1 0 0 0,1 0-1 0 0,0-1 1 0 0,2 0 0 0 0,0 0 0 0 0,1-1-1 0 0,0 0 1 0 0,1-1 0 0 0,1 0-1 0 0,1 0 1 0 0,0-2 0 0 0,0 1-1 0 0,2-2 1 0 0,-1 0 0 0 0,2 0-1 0 0,-1-2 1 0 0,2 0 0 0 0,-1-1-1 0 0,1 0 1 0 0,1-1 0 0 0,-1-1-1 0 0,2-1-36 0 0,-2 0 14 0 0,-1-1 0 0 0,1 0 0 0 0,1-1 0 0 0,-1-1 0 0 0,1-1 0 0 0,-1 0 0 0 0,1-1 0 0 0,-1-1 0 0 0,18-3-14 0 0,-29 1-89 0 0,0 0 0 0 0,0 0 0 0 0,-1-1 0 0 0,1 0 0 0 0,0 0 0 0 0,-1 0 0 0 0,0-1 0 0 0,0 1 1 0 0,0-1-1 0 0,0-1 0 0 0,-1 1 0 0 0,0-1 0 0 0,0 1 0 0 0,0-1 0 0 0,0 0 0 0 0,-1-1 0 0 0,1 1 0 0 0,1-6 89 0 0,13-37-9807 0 0,-16 37-1696 0 0</inkml:trace>
  <inkml:trace contextRef="#ctx0" brushRef="#br0" timeOffset="4616.241">5714 741 1080 0 0,'0'0'2678'0'0,"0"0"-168"0"0,0 0-75 0 0,0 0-202 0 0,0 0-220 0 0,0 0-242 0 0,0 0-310 0 0,0 0-256 0 0,0 0-227 0 0,34 8-151 0 0,105 23-92 0 0,-70-31 270 0 0,-60-6-773 0 0,4 1-113 0 0,-1-1 0 0 0,0 0 1 0 0,0-1-1 0 0,-1 0 0 0 0,1 0 0 0 0,-2-2 0 0 0,1 1 0 0 0,-1-1 0 0 0,0-1 0 0 0,-1 0 0 0 0,-1 0 1 0 0,1-1-1 0 0,-1 0 0 0 0,-1 0 0 0 0,0-1 0 0 0,-1 0 0 0 0,0 0 0 0 0,-1-1 0 0 0,3-10-119 0 0,-7 18-2 0 0,-1 0 0 0 0,1 0-1 0 0,-1 0 1 0 0,0-1-1 0 0,-1 1 1 0 0,1 0 0 0 0,-1 0-1 0 0,0 0 1 0 0,-1 0-1 0 0,1 0 1 0 0,-1 0 0 0 0,0 0-1 0 0,0 0 1 0 0,0 0-1 0 0,-1 1 1 0 0,0-1 0 0 0,0 1-1 0 0,0 0 1 0 0,0 0-1 0 0,-1 0 1 0 0,1 0 0 0 0,-1 1-1 0 0,0-1 1 0 0,0 1-1 0 0,-1 0 1 0 0,1 0 0 0 0,-1 0-1 0 0,1 1 1 0 0,-1 0 0 0 0,0 0-1 0 0,0 0 1 0 0,0 0-1 0 0,0 1 1 0 0,0 0 0 0 0,0 0-1 0 0,0 0 1 0 0,0 0-1 0 0,0 1 1 0 0,-1 0 2 0 0,-3-1-4 0 0,0 1-1 0 0,0 0 1 0 0,0 0-1 0 0,0 1 1 0 0,0 0-1 0 0,0 0 1 0 0,0 1-1 0 0,0 0 1 0 0,0 1-1 0 0,1 0 1 0 0,-1 0-1 0 0,1 1 1 0 0,0 0-1 0 0,0 1 1 0 0,0 0-1 0 0,1 0 1 0 0,-1 0-1 0 0,1 1 1 0 0,0 0-1 0 0,1 0 1 0 0,0 1-1 0 0,0 0 1 0 0,0 0-1 0 0,1 1 1 0 0,-2 2 4 0 0,-1 2 6 0 0,1 0-1 0 0,0 1 1 0 0,0-1-1 0 0,2 2 1 0 0,-1-1-1 0 0,2 0 1 0 0,0 1-1 0 0,0 0 1 0 0,1 0 0 0 0,1 0-1 0 0,0 0 1 0 0,1 1-1 0 0,1-1 1 0 0,0 0-1 0 0,1 1 1 0 0,1-1 0 0 0,0 0-1 0 0,0 0 1 0 0,2 0-1 0 0,0 0 1 0 0,0-1-1 0 0,1 1 1 0 0,1-1 0 0 0,0 0-1 0 0,1-1 1 0 0,0 1-1 0 0,1-1 1 0 0,1-1-1 0 0,7 9-5 0 0,-4-9-17 0 0,1 0 0 0 0,0-1 0 0 0,1 0 0 0 0,0 0 0 0 0,0-2 0 0 0,1 0 0 0 0,0-1 0 0 0,1 0 0 0 0,-1-1-1 0 0,1-1 1 0 0,0 0 0 0 0,1-1 0 0 0,-1-1 0 0 0,1-1 0 0 0,0 0 0 0 0,4-1 17 0 0,7-1-363 0 0,11 1-738 0 0,-13-3-2531 0 0,-9-1-4795 0 0</inkml:trace>
  <inkml:trace contextRef="#ctx0" brushRef="#br0" timeOffset="492.229">1504 480 4217 0 0,'0'0'944'0'0,"0"0"-237"0"0,0 0 61 0 0,0 0 279 0 0,0 0 317 0 0,0 0 203 0 0,0 0-12 0 0,0 0-182 0 0,0 0-267 0 0,0 0-281 0 0,0 0-209 0 0,0 0-120 0 0,-32 14-59 0 0,-98 45-2 0 0,64-18 431 0 0,56-33-761 0 0,1 1 1 0 0,-1 1 0 0 0,2-1 0 0 0,-1 2-1 0 0,2-1 1 0 0,-1 1 0 0 0,1 0 0 0 0,1 1 0 0 0,0-1-1 0 0,1 1 1 0 0,0 0 0 0 0,1 1 0 0 0,0-1-1 0 0,1 1 1 0 0,0 0 0 0 0,1 0 0 0 0,1 0 0 0 0,0 0-1 0 0,0 3-105 0 0,1-15 15 0 0,0 1 1 0 0,0 0-1 0 0,0 0 0 0 0,0-1 0 0 0,0 1 0 0 0,1 0 0 0 0,-1 0 0 0 0,1-1 1 0 0,-1 1-1 0 0,1 0 0 0 0,-1-1 0 0 0,1 1 0 0 0,0-1 0 0 0,0 1 0 0 0,0-1 0 0 0,0 1 1 0 0,0-1-1 0 0,0 1 0 0 0,0-1 0 0 0,0 0 0 0 0,1 0 0 0 0,-1 0 0 0 0,0 1 0 0 0,1-1 1 0 0,-1-1-1 0 0,1 1 0 0 0,-1 0 0 0 0,1 0 0 0 0,-1 0 0 0 0,1-1 0 0 0,0 1 1 0 0,-1-1-1 0 0,1 1 0 0 0,0-1 0 0 0,0 0 0 0 0,-1 0 0 0 0,1 0 0 0 0,0 0 0 0 0,-1 0 1 0 0,1 0-1 0 0,0 0 0 0 0,0 0-15 0 0,70-31 1311 0 0,-26-19-1002 0 0,-3-1 0 0 0,-1-3-1 0 0,32-56-308 0 0,-65 97 7 0 0,2-6-33 0 0,-27 265 197 0 0,16-240-255 0 0,0 0 0 0 0,1 0 0 0 0,0 0 0 0 0,0-1 1 0 0,0 1-1 0 0,1 0 0 0 0,0 0 0 0 0,0-1 0 0 0,0 1 0 0 0,1-1 0 0 0,0 0 0 0 0,0 1 1 0 0,0-1-1 0 0,1-1 0 0 0,-1 1 0 0 0,1 0 0 0 0,0-1 0 0 0,1 0 0 0 0,-1 0 0 0 0,3 2 84 0 0,17-5-5152 0 0,-17-2-277 0 0,-2 1-5029 0 0</inkml:trace>
  <inkml:trace contextRef="#ctx0" brushRef="#br0" timeOffset="1096.904">2079 446 6681 0 0,'0'0'1330'0'0,"0"0"-124"0"0,0 0 129 0 0,0 0 232 0 0,0 0 101 0 0,0 0-133 0 0,0 0-312 0 0,0 0-330 0 0,0 0-236 0 0,-34 27-179 0 0,-101 83-134 0 0,76-44 32 0 0,52-52-280 0 0,1-6-60 0 0,1 0 0 0 0,0 1 0 0 0,0 0 0 0 0,1-1 0 0 0,0 1-1 0 0,1 1 1 0 0,0-1 0 0 0,0 0 0 0 0,1 1 0 0 0,0 0-1 0 0,1-1 1 0 0,0 1 0 0 0,0 0 0 0 0,2 9-36 0 0,1-16 18 0 0,1 0 0 0 0,0 0 1 0 0,0 0-1 0 0,0 0 0 0 0,1-1 0 0 0,-1 1 1 0 0,0-1-1 0 0,1 0 0 0 0,0 0 0 0 0,-1 0 1 0 0,1 0-1 0 0,0-1 0 0 0,0 1 0 0 0,0-1 1 0 0,0 0-1 0 0,0 0 0 0 0,1-1 0 0 0,-1 1 1 0 0,0-1-1 0 0,0 0 0 0 0,0 0 0 0 0,1 0 1 0 0,-1-1-1 0 0,0 0 0 0 0,0 1 1 0 0,0-1-1 0 0,0-1 0 0 0,0 1 0 0 0,0 0 1 0 0,0-1-1 0 0,0 0 0 0 0,3-2-18 0 0,19-13 118 0 0,0-1-1 0 0,-2-2 1 0 0,0 0-1 0 0,-1-1 1 0 0,-1-2-1 0 0,12-15-117 0 0,-19 22 39 0 0,22-29 13 0 0,-29 34-35 0 0,0 0-1 0 0,1 0 1 0 0,0 1 0 0 0,1 0-1 0 0,0 1 1 0 0,1 0 0 0 0,-1 0 0 0 0,11-4-17 0 0,-20 13 4 0 0,0 0 1 0 0,0 0-1 0 0,1 1 1 0 0,-1-1 0 0 0,0 1-1 0 0,0-1 1 0 0,0 1-1 0 0,1-1 1 0 0,-1 1 0 0 0,0 0-1 0 0,0-1 1 0 0,0 1-1 0 0,0 0 1 0 0,0 0 0 0 0,0 0-1 0 0,0 0 1 0 0,-1 0 0 0 0,1 0-1 0 0,0 0 1 0 0,0 0-1 0 0,-1 0 1 0 0,1 0 0 0 0,-1 0-1 0 0,1 0 1 0 0,-1 1-1 0 0,1-1 1 0 0,-1 0 0 0 0,0 0-1 0 0,1 1 1 0 0,-1-1-1 0 0,0 0 1 0 0,0 0 0 0 0,0 1-1 0 0,0-1 1 0 0,0 0-1 0 0,0 1 1 0 0,-1-1 0 0 0,1 0-1 0 0,0 0 1 0 0,-1 1-1 0 0,1-1 1 0 0,-1 0-5 0 0,2 6 33 0 0,1 66 40 0 0,-2 0 0 0 0,-4 1 0 0 0,-7 26-73 0 0,0 20 17 0 0,-1-5-8 0 0,-5-2-1 0 0,-5 0 1 0 0,-17 44-9 0 0,27-119 2 0 0,-1-1 0 0 0,-2 0 0 0 0,-2-1 0 0 0,-1-1 0 0 0,-19 29-2 0 0,37-64 0 0 0,-3 5 4 0 0,0 1-1 0 0,0-1 1 0 0,-1 0-1 0 0,0 0 1 0 0,0 0-1 0 0,0 0 1 0 0,0 0-1 0 0,-1-1 1 0 0,1 0-1 0 0,-1 0 1 0 0,0 0-1 0 0,-1-1 0 0 0,1 0 1 0 0,0 0-1 0 0,-2 0-3 0 0,5-4-6 0 0,-1-1 1 0 0,1 0-1 0 0,0 0 0 0 0,0 0 0 0 0,0 0 0 0 0,0 0 0 0 0,0-1 0 0 0,0 1 0 0 0,1 0 1 0 0,-1-1-1 0 0,1 1 0 0 0,0-1 0 0 0,-1 0 0 0 0,1 0 0 0 0,1 1 0 0 0,-1-1 0 0 0,0 0 1 0 0,1 0-1 0 0,-1 0 0 0 0,1 0 0 0 0,0 0 0 0 0,0 0 0 0 0,0 1 0 0 0,0-1 0 0 0,1 0 1 0 0,-1 0-1 0 0,1 0 6 0 0,-2-8-11 0 0,1-44 39 0 0,2-1-1 0 0,3 1 1 0 0,2 0-1 0 0,2 0 1 0 0,3 1-1 0 0,2 1 1 0 0,3 0-1 0 0,1 1 1 0 0,20-35-28 0 0,-16 35-25 0 0,3 2 0 0 0,2 1 0 0 0,30-40 25 0 0,-4 30-932 0 0,-50 58 623 0 0,-2 1-3053 0 0,-1 0-3515 0 0,0 0 6848 0 0,0 0-10421 0 0</inkml:trace>
  <inkml:trace contextRef="#ctx0" brushRef="#br0" timeOffset="1787.36">2436 973 5545 0 0,'0'0'1282'0'0,"0"0"-293"0"0,0 0 200 0 0,0 0 351 0 0,0 0 171 0 0,0 0-101 0 0,0 0-298 0 0,0 0-293 0 0,0 0-228 0 0,0 0-153 0 0,0 0-109 0 0,0 0-97 0 0,23-31-59 0 0,74-98-30 0 0,-24-2 682 0 0,11-30-211 0 0,-83 160-770 0 0,-1 1 21 0 0,0 0-5 0 0,0 5-50 0 0,-41 156-224 0 0,32-22 9 0 0,9-135 208 0 0,1-1 1 0 0,-1 1-1 0 0,1 0 0 0 0,0-1 1 0 0,0 1-1 0 0,0-1 1 0 0,0 1-1 0 0,0-1 0 0 0,1 0 1 0 0,0 1-1 0 0,0-1 1 0 0,-1 0-1 0 0,2 0 0 0 0,-1 0 1 0 0,0-1-1 0 0,1 1 1 0 0,-1 0-1 0 0,1-1 0 0 0,0 1 1 0 0,0-1-1 0 0,0 0 0 0 0,0 0 1 0 0,0 0-1 0 0,0-1 1 0 0,1 1-1 0 0,-1-1 0 0 0,0 0 1 0 0,1 1-1 0 0,-1-1 1 0 0,1-1-1 0 0,0 1 0 0 0,-1-1 1 0 0,1 1-4 0 0,2-2 78 0 0,-1 1-1 0 0,0-1 1 0 0,0 0 0 0 0,1-1-1 0 0,-1 1 1 0 0,0-1 0 0 0,0 0-1 0 0,-1 0 1 0 0,1-1 0 0 0,0 1 0 0 0,-1-1-1 0 0,1 0 1 0 0,-1 0 0 0 0,0-1-1 0 0,0 1 1 0 0,0-1 0 0 0,-1 0-1 0 0,1 0 1 0 0,2-4-78 0 0,7-9 112 0 0,0-1 1 0 0,-1 0-1 0 0,-2 0 0 0 0,1-2 1 0 0,-2 1-1 0 0,-1-1 0 0 0,0 0 0 0 0,-2-1 1 0 0,0 0-1 0 0,-1 0 0 0 0,-1 0 1 0 0,-1 0-1 0 0,-1-1 0 0 0,-1 1 1 0 0,-2-22-114 0 0,-12 19-1333 0 0,4 21-1918 0 0,-1 5-3492 0 0,4 1-4580 0 0</inkml:trace>
  <inkml:trace contextRef="#ctx0" brushRef="#br0" timeOffset="5804.932">6449 741 0 0 0,'0'0'870'0'0,"0"0"251"0"0,0 0 247 0 0,0 0 231 0 0,0 0 190 0 0,0 0 4 0 0,0 0-206 0 0,0 0-329 0 0,0 0-307 0 0,0 0-118 0 0,0 0 68 0 0,0 0 139 0 0,0 0 93 0 0,9 2-30 0 0,35 3-43 0 0,0-2 1 0 0,0-2-1 0 0,0-1 0 0 0,0-3 0 0 0,24-5-1060 0 0,21 1-1742 0 0,-2 3-3433 0 0,-80 4-3473 0 0</inkml:trace>
  <inkml:trace contextRef="#ctx0" brushRef="#br0" timeOffset="6455.841">7671 491 2761 0 0,'0'0'1705'0'0,"0"0"-196"0"0,0 0 78 0 0,0 0 240 0 0,0 0 145 0 0,0 0-59 0 0,0 0-269 0 0,0 0-347 0 0,0 0-304 0 0,0 0-225 0 0,0 0-167 0 0,-34 8-111 0 0,-108 28-62 0 0,-5 16 1624 0 0,145-52-2029 0 0,1 0 0 0 0,0 0-1 0 0,-1 1 1 0 0,1-1 0 0 0,0 0 0 0 0,-1 1-1 0 0,1-1 1 0 0,0 1 0 0 0,0-1 0 0 0,-1 1-1 0 0,1 0 1 0 0,0 0 0 0 0,0-1 0 0 0,0 1-1 0 0,0 0 1 0 0,0 0 0 0 0,0 0-1 0 0,0 0 1 0 0,0 0 0 0 0,0 0 0 0 0,0 0-1 0 0,1 1 1 0 0,-1-1 0 0 0,0 0 0 0 0,1 0-1 0 0,-1 0 1 0 0,1 1 0 0 0,-1-1 0 0 0,1 0-1 0 0,0 1 1 0 0,0-1 0 0 0,-1 1-1 0 0,1-1 1 0 0,0 0 0 0 0,0 1 0 0 0,0-1-1 0 0,0 0 1 0 0,1 1 0 0 0,-1-1 0 0 0,0 0-1 0 0,1 1 1 0 0,-1-1 0 0 0,1 1-23 0 0,4 6 35 0 0,1-1 1 0 0,0 0-1 0 0,0 0 1 0 0,0-1-1 0 0,1 1 0 0 0,0-1 1 0 0,0-1-1 0 0,1 0 1 0 0,0 0-1 0 0,4 2-35 0 0,24 18 123 0 0,-25-16-83 0 0,-3-5 1 0 0,-1 1-1 0 0,0 0 1 0 0,0 0-1 0 0,-1 1 1 0 0,0-1-1 0 0,0 2 1 0 0,0-1 0 0 0,-1 1-1 0 0,1-1 1 0 0,-2 2-1 0 0,1-1 1 0 0,-1 0-1 0 0,0 1 1 0 0,0 0 0 0 0,-1 0-1 0 0,0 0 1 0 0,0 2-41 0 0,-2-5 47 0 0,0-1-1 0 0,0 1 1 0 0,0 0 0 0 0,-1-1 0 0 0,1 1-1 0 0,-1 0 1 0 0,0-1 0 0 0,0 1 0 0 0,-1 0-1 0 0,0 0 1 0 0,1-1 0 0 0,-2 1 0 0 0,1-1-1 0 0,0 1 1 0 0,-1-1 0 0 0,0 1 0 0 0,0-1 0 0 0,0 0-1 0 0,-1 0 1 0 0,1 0 0 0 0,-1 0 0 0 0,0 0-1 0 0,0-1 1 0 0,0 1 0 0 0,-1-1 0 0 0,1 0-1 0 0,-1 0 1 0 0,0 0 0 0 0,0 0-47 0 0,-13 8-1 0 0,0-1 0 0 0,-1-1-1 0 0,0-1 1 0 0,-1 0 0 0 0,0-1 0 0 0,0-1-1 0 0,-1-1 1 0 0,1 0 0 0 0,-1-2 0 0 0,0 0-1 0 0,0-1 1 0 0,0-1 0 0 0,-13-2 1 0 0,30 1-115 0 0,1 0 1 0 0,0-1-1 0 0,-1 1 1 0 0,1-1-1 0 0,0 0 0 0 0,-1 1 1 0 0,1-1-1 0 0,0 0 0 0 0,0 0 1 0 0,0-1-1 0 0,0 1 1 0 0,0 0-1 0 0,0-1 0 0 0,0 1 1 0 0,0-1-1 0 0,1 1 0 0 0,-1-1 1 0 0,0 0-1 0 0,1 0 1 0 0,0 0-1 0 0,-1 0 0 0 0,1 0 1 0 0,0 0-1 0 0,0 0 0 0 0,0 0 1 0 0,0-1-1 0 0,0 1 1 0 0,1 0-1 0 0,-1 0 0 0 0,1-2 115 0 0,2-20-4482 0 0,12 1-3636 0 0,-5 15-915 0 0</inkml:trace>
  <inkml:trace contextRef="#ctx0" brushRef="#br0" timeOffset="11977.676">8321 675 0 0 0,'0'0'1124'0'0,"0"0"262"0"0,0 0 162 0 0,0 0 99 0 0,0 0 22 0 0,0 0-146 0 0,7-16 3451 0 0,-33-2-816 0 0,-64 19-3243 0 0,60 8-832 0 0,0 1 1 0 0,0 1-1 0 0,2 2 0 0 0,-1 1 0 0 0,2 1 1 0 0,0 1-1 0 0,1 2 0 0 0,0 0 1 0 0,-18 19-84 0 0,41-34 3 0 0,1 0 1 0 0,-1 0 0 0 0,1 0 0 0 0,0 0 0 0 0,0 0 0 0 0,0 0-1 0 0,0 1 1 0 0,0-1 0 0 0,1 1 0 0 0,-1 0 0 0 0,1-1 0 0 0,0 1 0 0 0,0 0-1 0 0,1 0 1 0 0,-1 0 0 0 0,1-1 0 0 0,0 1 0 0 0,0 0 0 0 0,0 0-1 0 0,0 0 1 0 0,1 0 0 0 0,-1 0 0 0 0,1-1 0 0 0,0 1 0 0 0,0 0-1 0 0,1 0 1 0 0,-1-1 0 0 0,1 1 0 0 0,-1-1 0 0 0,1 1 0 0 0,0-1 0 0 0,1 0-1 0 0,-1 0 1 0 0,3 3-4 0 0,0-2 38 0 0,-1 1-1 0 0,1-1 1 0 0,0 0 0 0 0,1 0-1 0 0,-1 0 1 0 0,1-1-1 0 0,-1 0 1 0 0,1 0-1 0 0,0 0 1 0 0,0-1 0 0 0,0 0-1 0 0,1 0 1 0 0,-1-1-1 0 0,0 1 1 0 0,1-1-1 0 0,-1-1 1 0 0,2 1-38 0 0,4-1 77 0 0,-3 1-8 0 0,0-1 0 0 0,0 0 0 0 0,0 0 0 0 0,0-1 0 0 0,0 0 0 0 0,0-1 0 0 0,-1 0 0 0 0,1 0 1 0 0,0-1-1 0 0,-1 0 0 0 0,0 0 0 0 0,0-1 0 0 0,5-3-69 0 0,9-9 93 0 0,0-2-1 0 0,-1 0 1 0 0,-1-1 0 0 0,-1-1 0 0 0,-1-1-1 0 0,-1-1 1 0 0,0 0 0 0 0,-2-1 0 0 0,-1-1-1 0 0,0 0 1 0 0,1-9-93 0 0,30-52 132 0 0,-55 120 382 0 0,-3 7-237 0 0,-33 88 224 0 0,-94 277-289 0 0,104-278-219 0 0,-40 99 48 0 0,10-95-12 0 0,58-85-126 0 0,36-48 232 0 0,60-65 141 0 0,3 8-240 0 0,-53 29-31 0 0,-39-21 420 0 0,-7 38-408 0 0,-1 0 1 0 0,0 1-1 0 0,-1 0 0 0 0,0 0 0 0 0,0 1 0 0 0,-1 0 0 0 0,0 1 0 0 0,-1 0 0 0 0,0 0 1 0 0,0 2-1 0 0,-1-1 0 0 0,-10-2-17 0 0,-26-18 30 0 0,-83-47 20 0 0,132 74-52 0 0,-1 0 1 0 0,1-1 0 0 0,-1 1 0 0 0,1-1-1 0 0,0 1 1 0 0,-1 0 0 0 0,1-1 0 0 0,0 1-1 0 0,-1-1 1 0 0,1 1 0 0 0,0-1 0 0 0,0 1-1 0 0,0-1 1 0 0,-1 1 0 0 0,1-1 0 0 0,0 1-1 0 0,0-1 1 0 0,0 1 0 0 0,0-1 0 0 0,0 0-1 0 0,0 1 1 0 0,0-1 0 0 0,0 1-1 0 0,0-1 1 0 0,0 1 0 0 0,0-1 0 0 0,0 1-1 0 0,0-1 1 0 0,1 1 0 0 0,-1-1 0 0 0,0 1-1 0 0,0-1 1 0 0,1 1 0 0 0,-1-1 0 0 0,0 1-1 0 0,1-1 1 0 0,-1 1 0 0 0,0 0 0 0 0,1-1-1 0 0,-1 1 1 0 0,0-1 0 0 0,1 1 0 0 0,-1 0-1 0 0,1 0 1 0 0,-1-1 0 0 0,1 1 0 0 0,-1 0-1 0 0,1 0 1 0 0,-1-1 0 0 0,1 1-1 0 0,-1 0 1 0 0,1 0 0 0 0,-1 0 0 0 0,1 0-1 0 0,-1 0 1 0 0,1 0 0 0 0,-1 0 0 0 0,1 0-1 0 0,0 0 1 0 0,-1 0 0 0 0,1 0 0 0 0,-1 0-1 0 0,1 0 1 0 0,-1 0 0 0 0,1 1 1 0 0,1-2-4 0 0,217-36 311 0 0,-94 23-194 0 0,-59 6-202 0 0,-66 8 14 0 0,0 0-34 0 0,0 0-70 0 0,-13-4-3371 0 0,11 3 2674 0 0,-4-1-753 0 0,1 2-4533 0 0,2 0-5086 0 0</inkml:trace>
  <inkml:trace contextRef="#ctx0" brushRef="#br0" timeOffset="12409.735">8542 829 1448 0 0,'0'0'2155'0'0,"0"0"-425"0"0,0 0-160 0 0,0 0 87 0 0,0 0 101 0 0,0 0-72 0 0,0 0-270 0 0,0 0-381 0 0,0 0-304 0 0,0 0-163 0 0,0 0-65 0 0,0 0-23 0 0,0 0-23 0 0,2 13 1137 0 0,-3 24-591 0 0,0-22-863 0 0,0 0 1 0 0,1-1-1 0 0,1 1 0 0 0,0 0 0 0 0,1-1 0 0 0,0 1 1 0 0,1-1-1 0 0,1 1 0 0 0,0-1 0 0 0,1-1 1 0 0,1 1-1 0 0,2 3-140 0 0,-6-14 77 0 0,1 0 1 0 0,1-1-1 0 0,-1 1 1 0 0,0 0-1 0 0,0-1 1 0 0,1 0-1 0 0,0 0 0 0 0,-1 0 1 0 0,1 0-1 0 0,0-1 1 0 0,0 1-1 0 0,0-1 1 0 0,0 0-1 0 0,0 0 1 0 0,0 0-1 0 0,0-1 1 0 0,0 0-1 0 0,0 0 0 0 0,1 0 1 0 0,-1 0-1 0 0,0 0 1 0 0,0-1-1 0 0,0 0 1 0 0,0 1-1 0 0,0-2 1 0 0,0 1-1 0 0,0 0 0 0 0,0-1 1 0 0,0 0-1 0 0,-1 0 1 0 0,1 0-1 0 0,-1 0 1 0 0,1-1-1 0 0,-1 1 1 0 0,0-1-1 0 0,0 0 0 0 0,0 0 1 0 0,0 0-1 0 0,0 0 1 0 0,-1 0-1 0 0,1-1-77 0 0,12-13 183 0 0,0-1-1 0 0,0-1 0 0 0,-2 0 1 0 0,0-1-1 0 0,-1-1 0 0 0,-2 0 1 0 0,9-20-183 0 0,4-9-84 0 0,-13 1-1562 0 0,-10 49 774 0 0,0 0-497 0 0,-1 0-2024 0 0,1 0 819 0 0,-1 0-3014 0 0,1 0-4812 0 0</inkml:trace>
  <inkml:trace contextRef="#ctx0" brushRef="#br0" timeOffset="13268.864">9380 671 4041 0 0,'0'0'1978'0'0,"0"0"-537"0"0,0 0-208 0 0,0 0 109 0 0,0 0 28 0 0,0 0-56 0 0,0 0-63 0 0,0 0-166 0 0,0 0-163 0 0,0 0-121 0 0,0 0-97 0 0,0 0-57 0 0,0 0-27 0 0,-25 10-38 0 0,-77 31-51 0 0,93-38-467 0 0,-1-1 0 0 0,0 2 0 0 0,1 0 1 0 0,0 0-1 0 0,0 0 0 0 0,0 1 0 0 0,0 1 0 0 0,1-1 1 0 0,0 1-1 0 0,0 1 0 0 0,0 0 0 0 0,1 0 1 0 0,0 0-1 0 0,1 1 0 0 0,-1 0 0 0 0,1 0 1 0 0,1 0-1 0 0,0 1 0 0 0,0 0 0 0 0,1 0 1 0 0,0 1-1 0 0,0-1 0 0 0,1 1 0 0 0,0-1 0 0 0,1 1 1 0 0,0 0-1 0 0,1 0 0 0 0,0 0 0 0 0,0 0 1 0 0,1 3-65 0 0,0-10 12 0 0,0 0 0 0 0,1 0 1 0 0,-1-1-1 0 0,1 1 1 0 0,-1 0-1 0 0,1-1 0 0 0,0 1 1 0 0,0 0-1 0 0,0-1 0 0 0,0 1 1 0 0,1-1-1 0 0,-1 0 0 0 0,1 1 1 0 0,0-1-1 0 0,-1 0 1 0 0,1 0-1 0 0,0 0 0 0 0,0 0 1 0 0,0 0-1 0 0,0-1 0 0 0,1 1 1 0 0,-1 0-1 0 0,0-1 1 0 0,1 0-1 0 0,-1 0 0 0 0,1 1 1 0 0,-1-2-1 0 0,1 1 0 0 0,0 0 1 0 0,-1 0-1 0 0,1-1 1 0 0,0 1-1 0 0,0-1 0 0 0,2 0-12 0 0,3 1 73 0 0,1-1-1 0 0,-1 0 1 0 0,0 0 0 0 0,1 0-1 0 0,-1-1 1 0 0,0-1-1 0 0,0 1 1 0 0,0-1-1 0 0,0-1 1 0 0,0 1 0 0 0,1-2-73 0 0,17-8 79 0 0,-2-1 1 0 0,0-2 0 0 0,0 0 0 0 0,-2-1 0 0 0,0-2-1 0 0,-1 0 1 0 0,0-1 0 0 0,-2-1 0 0 0,0-1 0 0 0,-2 0-1 0 0,0-2 1 0 0,7-12-80 0 0,-25 35-8 0 0,1 0-1 0 0,-1 0 1 0 0,1 0-1 0 0,-1-1 1 0 0,1 1-1 0 0,0 0 1 0 0,-1 0-1 0 0,1 0 1 0 0,-1 0-1 0 0,1-1 1 0 0,0 1-1 0 0,-1 0 1 0 0,1 0 0 0 0,0-1-1 0 0,-1 1 1 0 0,1 0-1 0 0,0-1 1 0 0,-1 1-1 0 0,1 0 1 0 0,0-1-1 0 0,-1 1 1 0 0,1 0-1 0 0,0-1 1 0 0,0 1-1 0 0,0-1 1 0 0,-1 1-1 0 0,1 0 1 0 0,0-1 0 0 0,0 1-1 0 0,0-1 1 0 0,0 1-1 0 0,0-1 1 0 0,0 1-1 0 0,0 0 1 0 0,0-1-1 0 0,0 1 1 0 0,0-1-1 0 0,0 1 1 0 0,0-1-1 0 0,0 1 1 0 0,0-1-1 0 0,0 1 1 0 0,1 0 0 0 0,-1-1-1 0 0,0 1 1 0 0,0-1-1 0 0,0 1 1 0 0,1 0-1 0 0,-1-1 1 0 0,0 1-1 0 0,0 0 1 0 0,1-1-1 0 0,-1 1 1 0 0,1 0 8 0 0,-35 22-504 0 0,28-16 474 0 0,0 0 0 0 0,0 1 0 0 0,0 0 0 0 0,1 0 0 0 0,0 0 0 0 0,0 0 0 0 0,1 1 0 0 0,0 0 0 0 0,1 0 0 0 0,-1 0 0 0 0,1 0 0 0 0,1 1 0 0 0,0-1 0 0 0,0 1 0 0 0,1-1 0 0 0,0 1 0 0 0,0 0 30 0 0,1-6-5 0 0,1 0 0 0 0,-1-1 0 0 0,1 1-1 0 0,0-1 1 0 0,0 1 0 0 0,0-1 0 0 0,0 1 0 0 0,0-1 0 0 0,1 0 0 0 0,-1 0-1 0 0,1 1 1 0 0,-1-1 0 0 0,1 0 0 0 0,0 0 0 0 0,0-1 0 0 0,0 1-1 0 0,0 0 1 0 0,0-1 0 0 0,0 1 0 0 0,0-1 0 0 0,0 1 0 0 0,1-1-1 0 0,-1 0 1 0 0,1 0 0 0 0,-1 0 0 0 0,1 0 0 0 0,-1-1 0 0 0,1 1-1 0 0,0-1 1 0 0,-1 1 0 0 0,2-1 5 0 0,86 5 290 0 0,-75-9-217 0 0,0 0 1 0 0,1 0 0 0 0,-1-2 0 0 0,-1 0-1 0 0,1 0 1 0 0,-1-2 0 0 0,-1 1 0 0 0,1-2 0 0 0,-1 0-1 0 0,-1-1 1 0 0,1 0 0 0 0,8-10-74 0 0,-10 10 27 0 0,0 0 0 0 0,-1-1 0 0 0,0-1 0 0 0,-1 1 0 0 0,0-2 0 0 0,0 1 0 0 0,-2-1 0 0 0,0 0 0 0 0,0-1 0 0 0,-1 0 0 0 0,-1 0-1 0 0,0 0 1 0 0,-1-1 0 0 0,0 1 0 0 0,-2-1 0 0 0,1 0 0 0 0,-2 0 0 0 0,0 0 0 0 0,-1-4-27 0 0,-1 16-15 0 0,1 0 0 0 0,-1 0 0 0 0,0 0 0 0 0,0 0 0 0 0,-1 0 1 0 0,1 0-1 0 0,-1 0 0 0 0,0 0 0 0 0,1 0 0 0 0,-1 1 0 0 0,0-1 0 0 0,-1 1 0 0 0,1-1 0 0 0,0 1 0 0 0,-1 0 0 0 0,1 0 0 0 0,-1 0 0 0 0,0 0 0 0 0,0 0 0 0 0,1 1 0 0 0,-1-1 1 0 0,0 1-1 0 0,-1 0 0 0 0,1 0 0 0 0,0 0 0 0 0,0 0 0 0 0,0 0 0 0 0,0 1 0 0 0,-1-1 0 0 0,1 1 0 0 0,0 0 0 0 0,-1 0 0 0 0,1 0 0 0 0,0 1 0 0 0,0-1 0 0 0,-1 1 0 0 0,1 0 1 0 0,0 0-1 0 0,0 0 0 0 0,0 0 0 0 0,0 0 0 0 0,0 1 0 0 0,0-1 0 0 0,0 1 0 0 0,-1 1 15 0 0,2-2-13 0 0,-3 1-5 0 0,0 0-1 0 0,0 1 1 0 0,0 0 0 0 0,1 0 0 0 0,-1 0 0 0 0,1 0 0 0 0,0 0-1 0 0,0 1 1 0 0,0 0 0 0 0,0 0 0 0 0,1 0 0 0 0,-1 0 0 0 0,1 1-1 0 0,0-1 1 0 0,0 1 0 0 0,1 0 0 0 0,0 0 0 0 0,-1 0 0 0 0,2 0-1 0 0,-1 0 1 0 0,0 2 18 0 0,4-4 3 0 0,0 0 0 0 0,0 0 0 0 0,1 1 0 0 0,-1-1 0 0 0,1 0-1 0 0,0-1 1 0 0,-1 1 0 0 0,1 0 0 0 0,0-1 0 0 0,1 0 0 0 0,-1 0 0 0 0,0 0 0 0 0,1 0 0 0 0,-1 0-1 0 0,1-1 1 0 0,-1 1 0 0 0,1-1 0 0 0,0 0 0 0 0,0 0 0 0 0,0 0 0 0 0,-1-1 0 0 0,1 1-1 0 0,0-1 1 0 0,0 0 0 0 0,0 0 0 0 0,0 0 0 0 0,0-1 0 0 0,0 0-3 0 0,4 2 23 0 0,202 0 584 0 0,-208 0-576 0 0,0 1-1 0 0,0-1 0 0 0,-1 1 1 0 0,1-1-1 0 0,-1 1 1 0 0,1 0-1 0 0,-1 0 1 0 0,0-1-1 0 0,1 1 1 0 0,-1 0-1 0 0,0 1 0 0 0,0-1 1 0 0,0 0-1 0 0,-1 0 1 0 0,1 0-1 0 0,0 0 1 0 0,-1 1-1 0 0,1-1 1 0 0,-1 0-1 0 0,0 0 1 0 0,0 1-1 0 0,0-1 0 0 0,0 0 1 0 0,0 1-1 0 0,-1-1 1 0 0,1 0-1 0 0,-1 0 1 0 0,1 1-1 0 0,-1-1 1 0 0,0 0-1 0 0,0 0 1 0 0,0 0-1 0 0,0 0 0 0 0,0 0 1 0 0,0 0-1 0 0,-1 0 1 0 0,1 0-1 0 0,-1 0-30 0 0,-3 14 29 0 0,3-6-81 0 0,0 0 1 0 0,1 1 0 0 0,0-1 0 0 0,1 0 0 0 0,0 1 0 0 0,0-1-1 0 0,1 1 1 0 0,0-1 0 0 0,1 0 0 0 0,0 0 0 0 0,1 0-1 0 0,0 0 1 0 0,4 8 51 0 0,0-1-206 0 0,-6-14 114 0 0,0-1-1 0 0,0 1 1 0 0,0 0 0 0 0,0-1 0 0 0,0 1 0 0 0,0 0 0 0 0,1-1 0 0 0,-1 1 0 0 0,1-1 0 0 0,-1 0 0 0 0,1 1 0 0 0,0-1 0 0 0,0 0 0 0 0,0 0 0 0 0,1 0 0 0 0,-1-1 0 0 0,0 1 0 0 0,1 0 0 0 0,-1-1 0 0 0,1 1 0 0 0,-1-1 0 0 0,1 0 0 0 0,0 0 0 0 0,-1 0 0 0 0,1 0 0 0 0,0-1 0 0 0,0 1 0 0 0,2-1 92 0 0,41-11-4359 0 0,-19-7-5392 0 0,-17 11 2459 0 0</inkml:trace>
  <inkml:trace contextRef="#ctx0" brushRef="#br0" timeOffset="14143.537">10313 653 0 0 0,'0'0'1142'0'0,"0"0"290"0"0,0 0 114 0 0,0 0-54 0 0,0 0-149 0 0,0 0-139 0 0,0 0-93 0 0,0 0 1 0 0,0 0 15 0 0,0 0-21 0 0,0 0-49 0 0,0 24-133 0 0,1 75-131 0 0,-1-98-770 0 0,-1 0 1 0 0,1-1-1 0 0,0 1 1 0 0,-1 0 0 0 0,1 0-1 0 0,0 0 1 0 0,0-1-1 0 0,-1 1 1 0 0,1 0 0 0 0,0 0-1 0 0,0 0 1 0 0,0 0-1 0 0,0 0 1 0 0,0-1 0 0 0,0 1-1 0 0,0 0 1 0 0,0 0-1 0 0,1 0 1 0 0,-1 0 0 0 0,0 0-1 0 0,0-1 1 0 0,1 1-1 0 0,-1 0 1 0 0,1 0 0 0 0,-1-1-1 0 0,0 1 1 0 0,1 0-1 0 0,-1 0 1 0 0,1-1 0 0 0,0 1-1 0 0,-1 0 1 0 0,1-1 0 0 0,0 1-1 0 0,-1-1 1 0 0,1 1-1 0 0,0-1 1 0 0,-1 1 0 0 0,1-1-1 0 0,0 0 1 0 0,0 1-1 0 0,0-1 1 0 0,-1 0 0 0 0,1 0-1 0 0,0 1 1 0 0,0-1-1 0 0,0 0 1 0 0,0 0 0 0 0,0 0-1 0 0,0 0-23 0 0,3 0 184 0 0,10 1 151 0 0,1 0 0 0 0,-1 0 0 0 0,1-2-1 0 0,-1 0 1 0 0,1 0 0 0 0,-1-2 0 0 0,1 0 0 0 0,-1 0 0 0 0,0-1 0 0 0,0-1 0 0 0,-1 0 0 0 0,1-1 0 0 0,-1-1-1 0 0,0 0 1 0 0,-1 0 0 0 0,0-1 0 0 0,7-7-335 0 0,-15 13 45 0 0,-1-1-1 0 0,1 0 1 0 0,-1-1 0 0 0,0 1-1 0 0,0 0 1 0 0,0-1 0 0 0,0 0-1 0 0,-1 0 1 0 0,1 0-1 0 0,-1 0 1 0 0,0 0 0 0 0,0 0-1 0 0,-1 0 1 0 0,1-1 0 0 0,-1 1-1 0 0,0 0 1 0 0,0-1-1 0 0,-1 0 1 0 0,1 1 0 0 0,-1-1-1 0 0,0 1 1 0 0,0-1 0 0 0,0 1-1 0 0,-1-1 1 0 0,0 1-1 0 0,0-1 1 0 0,0 1 0 0 0,-1-4-45 0 0,-3 6-27 0 0,0 0 0 0 0,0 0 1 0 0,0 0-1 0 0,0 1 0 0 0,0 0 1 0 0,0 0-1 0 0,-1 0 0 0 0,1 0 1 0 0,0 1-1 0 0,0 0 0 0 0,-1 0 1 0 0,1 1-1 0 0,0-1 0 0 0,0 1 1 0 0,0 0-1 0 0,0 1 0 0 0,0-1 1 0 0,0 1-1 0 0,0 0 0 0 0,0 0 1 0 0,0 1-1 0 0,-4 2 27 0 0,-5 1-87 0 0,0 0 0 0 0,1 1 0 0 0,-1 1-1 0 0,1 0 1 0 0,1 1 0 0 0,-1 0 0 0 0,2 1 0 0 0,-1 0 0 0 0,1 1 0 0 0,1 0 0 0 0,0 0 0 0 0,0 1 0 0 0,2 1-1 0 0,-1 0 1 0 0,1 0 0 0 0,1 0 0 0 0,1 1 0 0 0,0 0 0 0 0,0 1 0 0 0,2-1 0 0 0,-1 1 0 0 0,-1 15 87 0 0,7-28-6 0 0,-1 1 1 0 0,1-1 0 0 0,-1 0-1 0 0,1 1 1 0 0,0-1 0 0 0,0 0-1 0 0,0 0 1 0 0,0 0 0 0 0,0 0-1 0 0,1 0 1 0 0,-1 0 0 0 0,1 0-1 0 0,-1 0 1 0 0,1 0 0 0 0,0-1-1 0 0,0 1 1 0 0,-1-1 0 0 0,1 1-1 0 0,0-1 1 0 0,0 0 0 0 0,1 1-1 0 0,-1-1 1 0 0,0 0 0 0 0,0 0-1 0 0,0-1 1 0 0,1 1 0 0 0,-1 0-1 0 0,0-1 1 0 0,2 1 5 0 0,75 9 24 0 0,-32-11-440 0 0,-1-2 1 0 0,1-2-1 0 0,-1-3 0 0 0,0-1 1 0 0,-1-2-1 0 0,0-2 1 0 0,-1-3-1 0 0,30-14 416 0 0,-9 3-1556 0 0,-38 14-986 0 0,1 0-1 0 0,-2-2 1 0 0,0-1 0 0 0,-1-1 0 0 0,9-9 2542 0 0,24-34-3102 0 0,-39 15 5065 0 0,-18 43-1687 0 0,-1 0-1 0 0,0 0 1 0 0,0 0-1 0 0,0 0 0 0 0,0 0 1 0 0,0 0-1 0 0,0 0 0 0 0,-1 0 1 0 0,1 0-1 0 0,0 0 0 0 0,-1 0 1 0 0,0 1-1 0 0,1-1 1 0 0,-1 0-1 0 0,0 0 0 0 0,0 0 1 0 0,0 1-1 0 0,0-1 0 0 0,0 1 1 0 0,-1-1-1 0 0,1 1 0 0 0,0-1 1 0 0,-1 1-1 0 0,1 0 1 0 0,-1-1-1 0 0,1 1 0 0 0,-1 0 1 0 0,0 0-1 0 0,1 0 0 0 0,-1 0 1 0 0,0 0-1 0 0,0 1 0 0 0,0-1 1 0 0,0 1-1 0 0,0-1-275 0 0,-7 0 374 0 0,-1-1-1 0 0,1 2 0 0 0,-1 0 1 0 0,1 0-1 0 0,-1 0 0 0 0,1 1 1 0 0,-1 1-1 0 0,1 0 0 0 0,0 0 1 0 0,0 1-1 0 0,0 0 1 0 0,0 0-1 0 0,0 1 0 0 0,0 0 1 0 0,1 1-1 0 0,0 0 0 0 0,0 0 1 0 0,0 0-1 0 0,-5 6-373 0 0,-122 135 639 0 0,131-142-645 0 0,1-1 0 0 0,0 1 0 0 0,0 0 0 0 0,0 0 0 0 0,1 0 0 0 0,0 1 0 0 0,-1-1 0 0 0,1 1 0 0 0,1-1 0 0 0,-1 1 1 0 0,1 0-1 0 0,-1-1 0 0 0,2 1 0 0 0,-1 0 0 0 0,0 0 0 0 0,1 0 0 0 0,0 0 0 0 0,0 0 0 0 0,0-1 0 0 0,1 1 0 0 0,-1 0 1 0 0,1 0-1 0 0,1 0 0 0 0,-1-1 0 0 0,1 1 0 0 0,-1 0 0 0 0,1-1 0 0 0,0 1 0 0 0,1-1 0 0 0,-1 0 0 0 0,1 0 0 0 0,0 0 0 0 0,0 0 1 0 0,0 0-1 0 0,1-1 0 0 0,-1 1 0 0 0,1-1 6 0 0,11 4 151 0 0,0 0 0 0 0,1-2 0 0 0,0 0 0 0 0,0 0 0 0 0,0-1 0 0 0,0-1 1 0 0,1-1-1 0 0,-1 0 0 0 0,1-2 0 0 0,-1 1 0 0 0,1-2 0 0 0,0 0 0 0 0,-1-1 0 0 0,0-1 0 0 0,1-1 1 0 0,-1 0-1 0 0,0-1 0 0 0,-1 0 0 0 0,1-1 0 0 0,-1-1 0 0 0,0-1 0 0 0,-1 0 0 0 0,11-9-151 0 0,33-17 309 0 0,-3-4 0 0 0,-1-1 1 0 0,-1-3-1 0 0,-3-2 0 0 0,-2-3 0 0 0,-2-1 0 0 0,-1-2 0 0 0,-3-3 0 0 0,12-23-309 0 0,-44 64-25 0 0,-1-1-1 0 0,-1 0 1 0 0,0-1-1 0 0,-1 0 1 0 0,-1 0-1 0 0,0-1 1 0 0,-1 1-1 0 0,0-1 1 0 0,-1-1-1 0 0,-1 1 1 0 0,0 0-1 0 0,-1-1 1 0 0,-1 1 0 0 0,0-1-1 0 0,-1 0 1 0 0,-1 1-1 0 0,-1-1 1 0 0,0 1-1 0 0,-1-1 1 0 0,-2-7 25 0 0,1 16-17 0 0,0 1 1 0 0,1 0-1 0 0,-2 0 0 0 0,1 1 1 0 0,-1-1-1 0 0,0 1 1 0 0,0 0-1 0 0,0 0 0 0 0,-1 1 1 0 0,0-1-1 0 0,0 1 1 0 0,0 1-1 0 0,0-1 0 0 0,0 1 1 0 0,-1 0-1 0 0,0 0 1 0 0,1 1-1 0 0,-1 0 0 0 0,0 0 1 0 0,0 1-1 0 0,0-1 0 0 0,0 2 1 0 0,-1-1-1 0 0,1 1 1 0 0,0 0-1 0 0,-5 1 17 0 0,-4 0 3 0 0,-1 1-1 0 0,1 1 1 0 0,0 1 0 0 0,-1 0-1 0 0,2 1 1 0 0,-1 0-1 0 0,0 2 1 0 0,1-1 0 0 0,0 2-1 0 0,1 0 1 0 0,-1 2-3 0 0,-2 1 6 0 0,1 0-1 0 0,0 1 1 0 0,1 1 0 0 0,1 1 0 0 0,0 0-1 0 0,0 1 1 0 0,2 0 0 0 0,0 1-1 0 0,0 0 1 0 0,2 1 0 0 0,0 0 0 0 0,1 1-1 0 0,1 0 1 0 0,0 0 0 0 0,2 1-1 0 0,0 0 1 0 0,1 0 0 0 0,1 1 0 0 0,1-1-1 0 0,0 1 1 0 0,1 13-6 0 0,2-20 24 0 0,0 1 0 0 0,1-1-1 0 0,1 1 1 0 0,0-1 0 0 0,1 0 0 0 0,0 1-1 0 0,1-1 1 0 0,1-1 0 0 0,0 1 0 0 0,0-1-1 0 0,1 1 1 0 0,1-2 0 0 0,0 1 0 0 0,1-1 0 0 0,0 0-1 0 0,1 0 1 0 0,5 4-24 0 0,18 12 82 0 0,1-2 1 0 0,1-2-1 0 0,1-1 1 0 0,1-1-1 0 0,1-2 0 0 0,0-2 1 0 0,1-1-1 0 0,1-2 0 0 0,1-2 1 0 0,0-2-1 0 0,0-1 1 0 0,1-2-1 0 0,11-1-82 0 0,92 18-636 0 0,-61-10-3641 0 0,-65-11-3545 0 0,-6 1-4634 0 0</inkml:trace>
  <inkml:trace contextRef="#ctx0" brushRef="#br0" timeOffset="15986.847">0 1374 2977 0 0,'0'0'1759'0'0,"0"0"-826"0"0,0 0-533 0 0,0 0-117 0 0,0 0 80 0 0,0 0 193 0 0,0 0 255 0 0,0 0 228 0 0,0 0 137 0 0,0 0 36 0 0,0 0-72 0 0,0 0-139 0 0,0 0-140 0 0,28-13-81 0 0,91-39-54 0 0,-32 30 535 0 0,151 6 1285 0 0,-165 16-2105 0 0,384-14 1161 0 0,-168-12-1090 0 0,364-15 289 0 0,254 12 195 0 0,-413 10-797 0 0,-86 12-67 0 0,864 11-102 0 0,-800 33-20 0 0,-74-19 39 0 0,187-25-150 0 0,283-19 6 0 0,254 33 27 0 0,-369 12 69 0 0,-555-19 3 0 0,480-12 26 0 0,45-46 82 0 0,72-9 45 0 0,-443 60 123 0 0,-288 3 176 0 0,-37 1-333 0 0,-27 3-107 0 0,0 0 8 0 0,0 0 4 0 0,0 0-7 0 0,0 0 10 0 0,0 0 9 0 0,0 0 9 0 0,0 0 14 0 0,0 0 10 0 0,0 0 10 0 0,0 0-8 0 0,0 0-3 0 0,0 0-4 0 0,0 0-15 0 0,0 0-1 0 0,0 0-13 0 0,0 0-21 0 0,0 0-8 0 0,0 0-6 0 0,0 0-18 0 0,0 0-7 0 0,-21 0-1473 0 0,5-2 117 0 0,7 1-949 0 0,0 0-4258 0 0,5 1-4697 0 0</inkml:trace>
  <inkml:trace contextRef="#ctx0" brushRef="#br0" timeOffset="16568.633">12380 424 4881 0 0,'0'0'944'0'0,"0"0"-272"0"0,0 0 82 0 0,0 0 474 0 0,0 0 538 0 0,0 0 240 0 0,0 0-174 0 0,0 0-481 0 0,0 0-536 0 0,0 0-343 0 0,0 0-105 0 0,0 0-26 0 0,0 0 3 0 0,-11 8 4 0 0,-79 43 928 0 0,78-43-511 0 0,20-7-101 0 0,22-9 39 0 0,22-18 25 0 0,-79 30 1994 0 0,-9 17-2282 0 0,36-21-458 0 0,6 7-502 0 0,4 2-1670 0 0,-5-6-5455 0 0,-4-3-3712 0 0</inkml:trace>
  <inkml:trace contextRef="#ctx0" brushRef="#br0" timeOffset="17160.333">12388 678 1272 0 0,'0'0'1441'0'0,"0"0"-9"0"0,0 0 259 0 0,0 0 293 0 0,0 0 179 0 0,0 0-51 0 0,0 0-248 0 0,0 0-346 0 0,0 0-346 0 0,0 0-221 0 0,0 0-130 0 0,0 0-87 0 0,0 0-67 0 0,0 11 729 0 0,-49 18 192 0 0,102-43-540 0 0,-98 25-65 0 0,-15 12-393 0 0,79-20-641 0 0,-54 12-144 0 0,-31 10-1344 0 0,73-24-6804 0 0,-3-1-2635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4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236 564 0 0 0,'0'0'1744'0'0,"0"0"161"0"0,0 0 161 0 0,0 0 14 0 0,0 0-108 0 0,0 0-139 0 0,0 0-238 0 0,0 0-262 0 0,0 0-191 0 0,0 0-194 0 0,-6 1-121 0 0,-19 4-85 0 0,19 3 2651 0 0,6 7-3166 0 0,0-15-19 0 0,19 214 1834 0 0,5 127-1503 0 0,-21-275 964 0 0,10-271-1166 0 0,-6 172-318 0 0,0-10-29 0 0,3 0 1 0 0,1 1-1 0 0,2 0 1 0 0,2 1-1 0 0,5-6 10 0 0,-12 32-1 0 0,-2 0-2 0 0,1-1-1 0 0,0 2 1 0 0,1-1 0 0 0,1 1-1 0 0,0 0 1 0 0,1 1-1 0 0,1 0 1 0 0,0 1 0 0 0,1 0-1 0 0,0 0 1 0 0,0 2 0 0 0,9-6 3 0 0,-19 14-3 0 0,1-1 0 0 0,-1 1 0 0 0,1 0 0 0 0,0 0 1 0 0,0 1-1 0 0,0-1 0 0 0,0 1 0 0 0,0-1 0 0 0,0 1 0 0 0,0 0 1 0 0,0 0-1 0 0,0 0 0 0 0,1 0 0 0 0,-1 1 0 0 0,0 0 0 0 0,1-1 1 0 0,-1 1-1 0 0,0 0 0 0 0,1 0 0 0 0,-1 1 0 0 0,0-1 1 0 0,0 1-1 0 0,1 0 0 0 0,-1 0 0 0 0,0 0 0 0 0,0 0 0 0 0,0 0 1 0 0,0 1-1 0 0,0-1 0 0 0,0 1 0 0 0,0 0 0 0 0,-1 0 0 0 0,1 0 1 0 0,0 0-1 0 0,-1 0 0 0 0,0 1 0 0 0,0-1 0 0 0,1 1 1 0 0,-1-1-1 0 0,-1 1 0 0 0,1 0 0 0 0,0 0 0 0 0,0 2 3 0 0,3 10 50 0 0,0 0 0 0 0,-2 1 0 0 0,0-1-1 0 0,0 1 1 0 0,-2-1 0 0 0,0 1 0 0 0,-1 0 0 0 0,0-1-1 0 0,-3 17-49 0 0,1-16-827 0 0,1-19-7126 0 0,1 2-2637 0 0</inkml:trace>
  <inkml:trace contextRef="#ctx0" brushRef="#br0" timeOffset="6490.356">0 287 0 0 0,'0'0'471'0'0,"0"0"774"0"0,0 0 380 0 0,0 0 88 0 0,0 0-179 0 0,0 0-343 0 0,0 0-365 0 0,0 0-304 0 0,0 0-160 0 0,0 0-29 0 0,0 0 26 0 0,0 0 56 0 0,34-7 6442 0 0,71 7-3351 0 0,98 0-2326 0 0,-81-2-934 0 0,3 0 730 0 0,-124 2-980 0 0,-1 0 1 0 0,0 0 17 0 0,0 0-13 0 0,0 0 12 0 0,0 0 10 0 0,0 0 9 0 0,0 0 27 0 0,0 0-7 0 0,0 0 18 0 0,0 0 0 0 0,0 0 10 0 0,0 0 12 0 0,0 0-2 0 0,0 0-2 0 0,0 0-20 0 0,0 0 19 0 0,0 0 23 0 0,0 0 15 0 0,0 0 24 0 0,0 0-10 0 0,0 0-10 0 0,0 0-6 0 0,0 0-24 0 0,-13-22 111 0 0,-35-56 62 0 0,-11-6 329 0 0,19 48-316 0 0,-3 3-116 0 0,23 11 17 0 0,20 21-177 0 0,0 1-20 0 0,0 0 15 0 0,0 0-6 0 0,0 0 28 0 0,0 0 13 0 0,0 0-20 0 0,0 0 1 0 0,-1 0-26 0 0,0 0 1 0 0,1 0-8 0 0,0 0-5 0 0,0 0-4 0 0,-2 0-5 0 0,2 0-10 0 0,0 0-9 0 0,0 0-24 0 0,0 0-28 0 0,0 0-38 0 0,0 0-74 0 0,0 0-102 0 0,0 0-141 0 0,0 0-165 0 0,0 0-171 0 0,0 0-159 0 0,8 0-3730 0 0,-5 0-1426 0 0,1 0-5464 0 0</inkml:trace>
  <inkml:trace contextRef="#ctx0" brushRef="#br0" timeOffset="7254.416">801 114 0 0 0,'0'0'549'0'0,"0"0"861"0"0,0 0 356 0 0,0 0 13 0 0,0 0-41 0 0,0 0-45 0 0,0 0-158 0 0,0 0-124 0 0,0 0-81 0 0,0 0-126 0 0,0 0-129 0 0,0 0-147 0 0,21-8 3053 0 0,73-13-2373 0 0,19 22-926 0 0,-111 1-652 0 0,-1 1-1 0 0,1-1 1 0 0,-1 1-1 0 0,0-1 1 0 0,0 1 0 0 0,0 0-1 0 0,0 0 1 0 0,0 0 0 0 0,0-1-1 0 0,-1 1 1 0 0,1 0 0 0 0,-1 0-1 0 0,0 0 1 0 0,0 0 0 0 0,0 0-1 0 0,0 0 1 0 0,-1 0 0 0 0,1 0-1 0 0,-1 0 1 0 0,0 0 0 0 0,1-1-1 0 0,-1 1 1 0 0,-1 0 0 0 0,1 0-1 0 0,0-1 1 0 0,-1 1 0 0 0,1-1-1 0 0,-1 1 1 0 0,0-1 0 0 0,0 0-1 0 0,0 0 1 0 0,0 0-1 0 0,-1 2-29 0 0,1-1 10 0 0,-123 155 637 0 0,125-157-631 0 0,0 0 0 0 0,-1 1 0 0 0,1-1-1 0 0,0 0 1 0 0,0 0 0 0 0,-1 1 0 0 0,1-1 0 0 0,0 0 0 0 0,0 0 0 0 0,0 1 0 0 0,1-1 0 0 0,-1 0 0 0 0,0 0-1 0 0,0 1 1 0 0,1-1 0 0 0,-1 0 0 0 0,1 0 0 0 0,-1 0 0 0 0,1 0 0 0 0,-1 1 0 0 0,1-1 0 0 0,0 0 0 0 0,-1 0-1 0 0,1 0 1 0 0,0 0 0 0 0,0-1 0 0 0,0 1 0 0 0,0 0 0 0 0,0 0 0 0 0,0 0 0 0 0,0-1 0 0 0,0 1 0 0 0,0 0-1 0 0,0-1 1 0 0,0 1 0 0 0,1-1 0 0 0,-1 1 0 0 0,0-1 0 0 0,0 0 0 0 0,0 0 0 0 0,1 1 0 0 0,-1-1-16 0 0,1 1 47 0 0,9 2 98 0 0,0 0 1 0 0,0 0 0 0 0,0-1 0 0 0,1-1-1 0 0,-1 1 1 0 0,1-2 0 0 0,-1 0 0 0 0,0 0-1 0 0,10-2-145 0 0,16 1 286 0 0,27-10 220 0 0,-63 11-484 0 0,-1 0-2 0 0,0 0 6 0 0,0 0-17 0 0,0 0-20 0 0,0 0-27 0 0,0 0-41 0 0,0 0-94 0 0,0 0-122 0 0,-3-3-2673 0 0,1 2-7675 0 0,1 1-1457 0 0</inkml:trace>
  <inkml:trace contextRef="#ctx0" brushRef="#br0" timeOffset="8738.154">1285 740 0 0 0,'0'0'842'0'0,"0"0"671"0"0,0 0 296 0 0,0 0 127 0 0,0 0-32 0 0,0 0-199 0 0,0 0-270 0 0,0 0-286 0 0,0 0-218 0 0,0 0-121 0 0,0 0-60 0 0,0 0-23 0 0,0 0-27 0 0,7 5 6255 0 0,-1-2-5294 0 0,230-17-10 0 0,-199 12-2053 0 0,-53-1-2891 0 0,9 3-492 0 0,1 0-2569 0 0,2 0-4890 0 0</inkml:trace>
  <inkml:trace contextRef="#ctx0" brushRef="#br0" timeOffset="9119.195">1221 880 5937 0 0,'0'0'2282'0'0,"0"0"-691"0"0,0 0-257 0 0,0 0-3 0 0,0 0-18 0 0,0 0-139 0 0,0 0-262 0 0,0 0-221 0 0,0 0-60 0 0,0 0 42 0 0,0 0 82 0 0,0 0 22 0 0,0 0-47 0 0,10 3-61 0 0,89 9 1540 0 0,86-30 541 0 0,-150 14-3289 0 0,-36 3-1476 0 0,-10-5-8987 0 0,9 6-89 0 0</inkml:trace>
  <inkml:trace contextRef="#ctx0" brushRef="#br0" timeOffset="9419.57">1138 1153 9890 0 0,'0'0'1970'0'0,"0"0"-703"0"0,0 0-303 0 0,0 0 18 0 0,0 0 106 0 0,0 0 48 0 0,0 0-118 0 0,0 0-144 0 0,0 0-91 0 0,0 0-55 0 0,0 0-41 0 0,0 0-19 0 0,19 4-25 0 0,61 13-24 0 0,38-17 1407 0 0,51-33-1142 0 0,-149 25-2054 0 0,-14 1-5379 0 0,-6 4-5038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3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 3513 0 0,'0'0'2846'0'0,"0"0"-1314"0"0,0 0-369 0 0,0 0 193 0 0,0 0 210 0 0,0 0 12 0 0,0 0-269 0 0,0 0-409 0 0,0 0-322 0 0,0 0-131 0 0,0 0 65 0 0,0 0 137 0 0,0 0 139 0 0,5 1 67 0 0,90 3 2889 0 0,52-15-2259 0 0,-60 3-1181 0 0,63 7 1617 0 0,-186-29-1600 0 0,-95-72-150 0 0,118 93-920 0 0,24 7-7219 0 0,-5 5-635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52 10538 0 0,'0'0'2587'0'0,"0"0"-1041"0"0,0 0-472 0 0,0 0-2 0 0,0 0 20 0 0,0 0-97 0 0,0 0-235 0 0,0 0-244 0 0,0 0-142 0 0,0 0-29 0 0,0 0 19 0 0,0 0-20 0 0,0 13-32 0 0,-5 114 633 0 0,-28 147-383 0 0,22-177-528 0 0,7-79 48 0 0,4-17-12 0 0,0-1 27 0 0,0 0 10 0 0,0 0 11 0 0,0 0 10 0 0,0 0 5 0 0,0 0-9 0 0,0 0 8 0 0,0 0 22 0 0,0 0 9 0 0,0 0 12 0 0,0 0-1 0 0,0 0-23 0 0,0-15 401 0 0,2-6-468 0 0,1 0 1 0 0,1 0-1 0 0,1 0 0 0 0,1 1 1 0 0,0 0-1 0 0,2 0 0 0 0,8-16-84 0 0,2-8 89 0 0,-6 10-65 0 0,2 0 0 0 0,1 1 1 0 0,2 1-1 0 0,1 1 0 0 0,1 0 0 0 0,2 2 0 0 0,1 0 0 0 0,4-2-24 0 0,-21 26 3 0 0,-1 0-6 0 0,0 0 1 0 0,1 0-1 0 0,-1 1 0 0 0,1 0 0 0 0,0 0 1 0 0,0 0-1 0 0,1 0 0 0 0,-1 1 0 0 0,1 0 0 0 0,0 0 1 0 0,0 0-1 0 0,0 1 0 0 0,0 0 0 0 0,4-1 3 0 0,4 44 122 0 0,11 102 194 0 0,-14-118-208 0 0,-9-24-2983 0 0,-6-10-738 0 0,1 3-4680 0 0,1 3-3496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36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28 354 0 0 0,'0'0'172'0'0,"0"0"472"0"0,0 0 154 0 0,-4 5 34 0 0,2-3-541 0 0,-14 18 814 0 0,10-3 4384 0 0,28-13-1895 0 0,48-26 274 0 0,17-53-2237 0 0,-78 66-1407 0 0,74-101 886 0 0,-73 104-908 0 0,-8 26 78 0 0,-1-5-125 0 0,32 106 504 0 0,34 173 61 0 0,-36-143-569 0 0,-23-118-163 0 0,-7-32 13 0 0,6-1 526 0 0,-7 0-446 0 0,2-16 483 0 0,38-149-32 0 0,10 2-381 0 0,53-170-68 0 0,-86 244 30 0 0,-17 89-77 0 0,0 0 13 0 0,0 0-5 0 0,0 0-4 0 0,0 0-25 0 0,0 0-10 0 0,0 0-10 0 0,0 0-3 0 0,0 0-1 0 0,0 0-5 0 0,0 0 2 0 0,0 0-6 0 0,0 0 6 0 0,0 0 2 0 0,0 0 17 0 0,0 0-11 0 0,0 0-5 0 0,0 0-6 0 0,0 0-1 0 0,0 0-1 0 0,0 0-6 0 0,0 0-2 0 0,0 0-10 0 0,0 0-18 0 0,0 0-22 0 0,0 0-57 0 0,0 0-63 0 0,-10 21-3696 0 0,3-9-2529 0 0,6-5-2182 0 0</inkml:trace>
  <inkml:trace contextRef="#ctx0" brushRef="#br0" timeOffset="1106.866">693 527 1872 0 0,'0'0'1261'0'0,"0"0"-527"0"0,0 0-179 0 0,0 0 291 0 0,0 0 411 0 0,0 0 274 0 0,0 0-42 0 0,0 0-302 0 0,0 0-358 0 0,0 0-261 0 0,0 0-54 0 0,0 0-1 0 0,0 0 7 0 0,-3 10 0 0 0,-25 66 765 0 0,-2 26 44 0 0,-42 90-337 0 0,52-171-567 0 0,20-20-344 0 0,0-1-1 0 0,0 0-3 0 0,0 0-6 0 0,0 0 16 0 0,0 0 14 0 0,0 0 6 0 0,0 0 11 0 0,0 0 12 0 0,6-30 855 0 0,54-113-894 0 0,54-37-64 0 0,-94 154 281 0 0,-16 51-200 0 0,30 89 353 0 0,10 11-358 0 0,-17-66-42 0 0,-27-58-38 0 0,0-1 8 0 0,0 0 2 0 0,0 0 6 0 0,0 0-1 0 0,0 0 6 0 0,0 0 46 0 0,0 0 28 0 0,0 0 22 0 0,0 0 26 0 0,0 0-9 0 0,0 0 2 0 0,0 0 2 0 0,0 0 8 0 0,0 0 9 0 0,0 0-19 0 0,-65-11 322 0 0,30 5-553 0 0,27 6 69 0 0,0-1 0 0 0,0 0 0 0 0,0-1 0 0 0,0 0 0 0 0,0 0 0 0 0,1-1 0 0 0,-1 1 0 0 0,1-2 0 0 0,-1 1 0 0 0,1-1 0 0 0,0 0 0 0 0,1-1 0 0 0,-3-1 3 0 0,-12-25-480 0 0,21 19-2080 0 0,6 1-3515 0 0,-3 10-2499 0 0</inkml:trace>
  <inkml:trace contextRef="#ctx0" brushRef="#br0" timeOffset="1909.308">869 572 0 0 0,'0'0'2111'0'0,"0"0"-703"0"0,0 0-238 0 0,0 0 146 0 0,0 0 245 0 0,0 0 180 0 0,0 0-43 0 0,0 0-279 0 0,0 0-345 0 0,0 0-324 0 0,0 0-211 0 0,0 0-103 0 0,0 0-34 0 0,5 4 1235 0 0,82 195-855 0 0,-48-123-739 0 0,-25-98 2809 0 0,29-140-1485 0 0,31 4-1083 0 0,-69 151-201 0 0,-8 3-4509 0 0,3 4 3284 0 0,0 0-370 0 0,0 0-703 0 0,0-1-2256 0 0,0-2-4436 0 0</inkml:trace>
  <inkml:trace contextRef="#ctx0" brushRef="#br0" timeOffset="2727.092">1442 527 0 0 0,'0'0'740'0'0,"0"0"436"0"0,0 0 542 0 0,0 0 321 0 0,0 0-28 0 0,0 0-286 0 0,0 0-358 0 0,0 0-262 0 0,0 0-165 0 0,0 0-126 0 0,0 0-89 0 0,2 0 1320 0 0,-4-1-1877 0 0,-1 0 0 0 0,1 1 0 0 0,-1-1 0 0 0,0 1 0 0 0,1 0 0 0 0,-1 0 0 0 0,1 0 0 0 0,-1 0 0 0 0,1 0 0 0 0,-1 1 0 0 0,1-1 0 0 0,-1 1 0 0 0,1-1 1 0 0,-1 1-1 0 0,1 0 0 0 0,-1 0 0 0 0,1 0 0 0 0,0 0 0 0 0,0 1 0 0 0,-1-1 0 0 0,1 1 0 0 0,0-1 0 0 0,0 1 0 0 0,0 0 0 0 0,1-1 0 0 0,-1 1-168 0 0,-18 11 443 0 0,-27 31 437 0 0,46-42-882 0 0,0-1 0 0 0,0 1 0 0 0,1-1 0 0 0,-1 1 0 0 0,1-1 0 0 0,-1 1-1 0 0,1 0 1 0 0,0-1 0 0 0,0 1 0 0 0,0 0 0 0 0,0-1 0 0 0,0 1 0 0 0,0 0 0 0 0,0-1 0 0 0,0 1 0 0 0,1 0 0 0 0,-1-1 0 0 0,0 1 0 0 0,1-1 0 0 0,0 1 0 0 0,-1-1 0 0 0,1 1 0 0 0,0-1 0 0 0,0 1 0 0 0,0-1 0 0 0,0 0 0 0 0,0 1 0 0 0,0-1 0 0 0,0 0 0 0 0,0 0 0 0 0,0 0 0 0 0,1 1 0 0 0,-1-2 0 0 0,0 1 0 0 0,1 0 0 0 0,-1 0-1 0 0,1 0 1 0 0,-1-1 0 0 0,1 1 0 0 0,1 0 2 0 0,61 27 94 0 0,-63-26-58 0 0,-1 0 0 0 0,1 0 0 0 0,0 0 0 0 0,-1 0 0 0 0,0 0 0 0 0,1 0 0 0 0,-1 1 0 0 0,0-1 0 0 0,0 0 0 0 0,0 0 0 0 0,0 0 0 0 0,0 0 0 0 0,-1 0 0 0 0,1 0 0 0 0,-1 0 0 0 0,1 0 0 0 0,-1 0 0 0 0,0 0 0 0 0,0 0 0 0 0,0 0 0 0 0,0 0 0 0 0,0 0 0 0 0,0 0 0 0 0,0-1 0 0 0,-1 1 0 0 0,1 0 0 0 0,-1 0-36 0 0,-77 108 423 0 0,78-108-425 0 0,0 0 0 0 0,0 0-1 0 0,0 0 1 0 0,1 0 0 0 0,-1 0 0 0 0,0-1 0 0 0,1 1 0 0 0,-1 1 0 0 0,1-1 0 0 0,0 0 0 0 0,-1 0 0 0 0,1 0 0 0 0,0 0 0 0 0,0 0-1 0 0,0 0 1 0 0,1 0 0 0 0,-1 0 0 0 0,0 0 0 0 0,1 0 0 0 0,-1 0 0 0 0,1 0 0 0 0,0 0 0 0 0,0 0 0 0 0,0 0 0 0 0,0-1 0 0 0,0 1-1 0 0,0 0 1 0 0,0 0 0 0 0,1-1 0 0 0,-1 1 0 0 0,0-1 0 0 0,2 2 2 0 0,43 11 203 0 0,-19-13-38 0 0,68-12 210 0 0,-58-12-1311 0 0,-33 18 133 0 0,4-8-4486 0 0,-7 9-2837 0 0</inkml:trace>
  <inkml:trace contextRef="#ctx0" brushRef="#br0" timeOffset="5435.499">1689 358 648 0 0,'0'0'802'0'0,"0"0"-334"0"0,0 0 48 0 0,0 0 415 0 0,0 0 417 0 0,0 0 176 0 0,0 0-163 0 0,0 0-432 0 0,0 0-367 0 0,0 0-125 0 0,0 0 56 0 0,4 0 138 0 0,69 2 5030 0 0,112-8-689 0 0,-44 3-4006 0 0,-68 10-754 0 0,-62-5-78 0 0,-17 0-3758 0 0,-7 1-5733 0 0,10-3-257 0 0</inkml:trace>
  <inkml:trace contextRef="#ctx0" brushRef="#br0" timeOffset="5754.95">1709 601 5233 0 0,'0'0'2209'0'0,"0"0"-1308"0"0,0 0-617 0 0,0 0 183 0 0,0 0 417 0 0,0 0 376 0 0,0 0 230 0 0,0 0-24 0 0,0 0-126 0 0,0 0-118 0 0,0 0-196 0 0,0 0-133 0 0,0 0-72 0 0,23-2-66 0 0,73-6-63 0 0,23-15 1087 0 0,26 12-1621 0 0,-120 20-1479 0 0,-17 0-8680 0 0,-8-9-957 0 0</inkml:trace>
  <inkml:trace contextRef="#ctx0" brushRef="#br0" timeOffset="6639.122">2756 53 7218 0 0,'0'0'1723'0'0,"0"0"-685"0"0,0 0-329 0 0,0 0 181 0 0,0 0 309 0 0,0 0 196 0 0,0 0-70 0 0,0 0-276 0 0,0 0-321 0 0,0 0-245 0 0,0 0-140 0 0,0 0-50 0 0,0 0 9 0 0,-8 17-14 0 0,-39 83 275 0 0,28-72-363 0 0,0-2 1 0 0,-2 0-1 0 0,-1-1 1 0 0,-1-2-1 0 0,-1 0 1 0 0,-1-1-1 0 0,-1-2 1 0 0,-1 0-201 0 0,-17 13 451 0 0,44-32-407 0 0,0-1-8 0 0,0 0-24 0 0,0 0-36 0 0,5 4 90 0 0,0 0 0 0 0,0-1 0 0 0,1 0 0 0 0,0 0 0 0 0,-1 0 1 0 0,1 0-1 0 0,0-1 0 0 0,0 0 0 0 0,1 0 0 0 0,-1-1 0 0 0,0 0 0 0 0,0 0 1 0 0,1 0-1 0 0,-1-1 0 0 0,5 0-66 0 0,139 23 343 0 0,-2-13-283 0 0,-148-10-23 0 0,0 0 10 0 0,0 0 30 0 0,0 0 30 0 0,0 0 33 0 0,0 0 20 0 0,0 0 13 0 0,0 0 3 0 0,0 0 0 0 0,0 0-9 0 0,-13-7 146 0 0,-5-27-235 0 0,-66-117 220 0 0,-6 13-152 0 0,90 130-2751 0 0,13 7-4447 0 0,-10 2 4170 0 0,2-1-8402 0 0</inkml:trace>
  <inkml:trace contextRef="#ctx0" brushRef="#br0" timeOffset="7282.982">3261 1 6321 0 0,'0'0'1806'0'0,"0"0"-659"0"0,0 0-288 0 0,0 0 117 0 0,0 0 264 0 0,0 0 182 0 0,0 0-34 0 0,0 0-198 0 0,0 0-265 0 0,0 0-242 0 0,0 0-171 0 0,0 0-66 0 0,0 0-49 0 0,-17 1-27 0 0,-49 2-22 0 0,61-3-264 0 0,0 0 1 0 0,0 1 0 0 0,1 0-1 0 0,-1 0 1 0 0,1 0 0 0 0,-1 0-1 0 0,1 1 1 0 0,-1-1 0 0 0,1 1-1 0 0,0 1 1 0 0,0-1 0 0 0,0 0-1 0 0,0 1 1 0 0,0 0 0 0 0,0 0-1 0 0,-2 3-84 0 0,-13 10 211 0 0,17-15-210 0 0,1 0 1 0 0,-1 0-1 0 0,1 0 0 0 0,0 1 0 0 0,0-1 0 0 0,-1 1 1 0 0,1-1-1 0 0,0 1 0 0 0,0-1 0 0 0,0 1 0 0 0,1 0 1 0 0,-1 0-1 0 0,0-1 0 0 0,1 1 0 0 0,-1 0 0 0 0,1 0 0 0 0,-1 0 1 0 0,1-1-1 0 0,0 1 0 0 0,0 0 0 0 0,0 0 0 0 0,0 0 1 0 0,0 0-1 0 0,0 0 0 0 0,1 0 0 0 0,-1-1 0 0 0,0 1 0 0 0,1 0 1 0 0,0 0-1 0 0,-1 0 0 0 0,1-1 0 0 0,0 1 0 0 0,0 0 1 0 0,0-1-1 0 0,0 1 0 0 0,1 0-1 0 0,146 93 623 0 0,-145-90-560 0 0,0 0 0 0 0,-1 0 0 0 0,1 0-1 0 0,-1 0 1 0 0,0 1 0 0 0,-1-1 0 0 0,0 1 0 0 0,1-1 0 0 0,-2 1 0 0 0,1-1 0 0 0,-1 1 0 0 0,0 0 0 0 0,0-1 0 0 0,0 1-1 0 0,-1-1 1 0 0,1 1 0 0 0,-2 2-63 0 0,-2 1 84 0 0,0-1-1 0 0,-1 0 1 0 0,1 0 0 0 0,-2 0-1 0 0,1-1 1 0 0,-1 0-1 0 0,0 0 1 0 0,-1 0-1 0 0,1-1 1 0 0,-1 0 0 0 0,-1 0-1 0 0,1-1 1 0 0,-1 0-1 0 0,0 0 1 0 0,-1 0-84 0 0,-79 6 137 0 0,62-24-1240 0 0,21 3-9238 0 0,5 7-1184 0 0</inkml:trace>
  <inkml:trace contextRef="#ctx0" brushRef="#br0" timeOffset="7791.031">2211 712 1256 0 0,'0'0'1043'0'0,"0"0"-32"0"0,0 0 277 0 0,0 0 446 0 0,0 0 270 0 0,0 0-46 0 0,0 0-168 0 0,0 0-224 0 0,0 0-235 0 0,0 0-201 0 0,0 0-193 0 0,0 0-141 0 0,0 0-129 0 0,19 0-91 0 0,134 3 1040 0 0,264 3-186 0 0,-21-77-1100 0 0,-360 70-690 0 0,-38 19-5873 0 0,2-18 5055 0 0,-2 4-9761 0 0</inkml:trace>
  <inkml:trace contextRef="#ctx0" brushRef="#br0" timeOffset="8587.035">2561 918 4113 0 0,'0'0'1586'0'0,"0"0"-454"0"0,0 0-123 0 0,0 0 145 0 0,0 0 172 0 0,0 0 54 0 0,0 0-153 0 0,0 0-255 0 0,0 0-271 0 0,0 0-208 0 0,0 0-143 0 0,0 0-88 0 0,-19 25-26 0 0,-59 78 2 0 0,-34 23 2543 0 0,43-64-1201 0 0,66-59-1524 0 0,2-2-45 0 0,1-1 0 0 0,-1 0 0 0 0,1 0 0 0 0,-1 1 0 0 0,1-1 0 0 0,0 0 0 0 0,-1 1 0 0 0,1-1 0 0 0,-1 0 0 0 0,1 1 0 0 0,0-1 0 0 0,-1 1 0 0 0,1-1 0 0 0,0 0 0 0 0,0 1 0 0 0,-1-1 0 0 0,1 1 0 0 0,0-1 0 0 0,0 1 0 0 0,0-1 0 0 0,-1 1 0 0 0,1-1 0 0 0,0 1 0 0 0,0-1 0 0 0,0 1 0 0 0,0 0 0 0 0,0-1 0 0 0,0 1 0 0 0,0-1 0 0 0,0 1 0 0 0,0-1 0 0 0,0 1 0 0 0,1-1 1 0 0,-1 1-1 0 0,0-1 0 0 0,0 1 0 0 0,0-1 0 0 0,1 1 0 0 0,-1-1 0 0 0,0 0 0 0 0,0 1 0 0 0,1-1 0 0 0,-1 1 0 0 0,0-1 0 0 0,1 0 0 0 0,-1 1 0 0 0,1-1 0 0 0,-1 1 0 0 0,0-1 0 0 0,1 0 0 0 0,-1 0 0 0 0,1 1 0 0 0,-1-1 0 0 0,1 0 0 0 0,-1 0 0 0 0,1 0 0 0 0,-1 0 0 0 0,1 1 0 0 0,-1-1 0 0 0,1 0 0 0 0,-1 0 0 0 0,1 0 0 0 0,-1 0 0 0 0,1 0 0 0 0,0 0 0 0 0,-1 0 0 0 0,1 0 0 0 0,-1-1 1 0 0,1 1-12 0 0,168 22 716 0 0,60-11 45 0 0,-246-37 178 0 0,-37-88-568 0 0,15-3-182 0 0,20 36-211 0 0,19 79 828 0 0,-1-2-2977 0 0,4 2-6779 0 0,-1 2-2101 0 0</inkml:trace>
  <inkml:trace contextRef="#ctx0" brushRef="#br0" timeOffset="9104.533">3049 726 13019 0 0,'0'0'1588'0'0,"0"0"-832"0"0,0 0-466 0 0,0 0 160 0 0,0 0 389 0 0,0 0 250 0 0,0 0-7 0 0,0 0-288 0 0,0 0-325 0 0,0 0-219 0 0,0 0-114 0 0,0 0-36 0 0,0 0-32 0 0,-6 25-16 0 0,-19 80-2 0 0,-10 13 32 0 0,27-97-66 0 0,1 1 1 0 0,1 0 0 0 0,1 0-1 0 0,0 0 1 0 0,2 0-1 0 0,1 1 1 0 0,1 2-17 0 0,2-23 21 0 0,1-1 0 0 0,-1 1 0 0 0,1 0 0 0 0,0-1 0 0 0,-1 1 0 0 0,1-1 1 0 0,0 1-1 0 0,0-1 0 0 0,0 0 0 0 0,0 0 0 0 0,0 0 0 0 0,0 0 0 0 0,0 0 0 0 0,0-1 0 0 0,1 1 0 0 0,-1 0 0 0 0,0-1 1 0 0,0 0-1 0 0,1 0 0 0 0,-1 1 0 0 0,0-1 0 0 0,0 0 0 0 0,2-1-21 0 0,2 2 90 0 0,148-1 814 0 0,-146 2-914 0 0,-6-7-1983 0 0,-2-6 498 0 0,0 2-1614 0 0,0 0-3676 0 0,0 5-2532 0 0</inkml:trace>
  <inkml:trace contextRef="#ctx0" brushRef="#br0" timeOffset="9468.536">2736 995 4729 0 0,'0'0'2407'0'0,"0"0"-822"0"0,0 0-364 0 0,0 0 97 0 0,0 0 170 0 0,0 0 40 0 0,0 0-150 0 0,0 0-200 0 0,0 0-128 0 0,0 0-61 0 0,0 0-52 0 0,0 0-102 0 0,0 0-99 0 0,17-1-64 0 0,124-10 1370 0 0,78-24-996 0 0,-183 26-2583 0 0,-22 3-5073 0 0,-12 5-4957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4569 0 0,'0'0'3757'0'0,"0"0"-1273"0"0,0 0-459 0 0,0 0-23 0 0,0 0-102 0 0,0 0-286 0 0,0 0-402 0 0,0 0-413 0 0,0 0-299 0 0,0 0-152 0 0,0 0-57 0 0,0 0 35 0 0,0 0 80 0 0,4-2 67 0 0,175-36 2691 0 0,30 30-2467 0 0,-209 9-681 0 0,0 1 11 0 0,0-1 14 0 0,0-1 0 0 0,0 0 27 0 0,0 0 15 0 0,0 0-8 0 0,0 0-3 0 0,0 0 0 0 0,0 0 0 0 0,0 0 9 0 0,0 0 34 0 0,-15-7 318 0 0,-70-52-2 0 0,28-14-283 0 0,49 57-542 0 0,-7-19 258 0 0,18 15-8199 0 0,1 16-3796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5761 0 0,'0'0'2286'0'0,"0"0"-495"0"0,0 0-247 0 0,0 0 22 0 0,0 0 26 0 0,0 0-143 0 0,0 0-346 0 0,0 0-405 0 0,0 0-317 0 0,0 0-197 0 0,0 0-55 0 0,0 0 74 0 0,0 0 111 0 0,2 5 108 0 0,8 28 29 0 0,-1 0 1 0 0,-2 1 0 0 0,-1 0-1 0 0,-2 0 1 0 0,-1 0 0 0 0,-2 9-452 0 0,-1-32 38 0 0,2 9 13 0 0,-2 0-1 0 0,0 0 0 0 0,-1-1 0 0 0,-1 1 0 0 0,-1-1 1 0 0,0 1-1 0 0,-2-1 0 0 0,0 0 0 0 0,-1 0 0 0 0,-1-1 1 0 0,-8 15-51 0 0,7-14 68 0 0,8-19-32 0 0,0 0 34 0 0,0 0 44 0 0,0 0 64 0 0,0 0 30 0 0,0-12 951 0 0,16-102-461 0 0,-2 66-607 0 0,2 0 1 0 0,2 1-1 0 0,2 2 1 0 0,2 0-1 0 0,2 1 1 0 0,1 1-1 0 0,3 1 1 0 0,1 2-1 0 0,3 0 1 0 0,33-32-92 0 0,-59 66 8 0 0,0-1 1 0 0,0 1 0 0 0,0 0 0 0 0,1 1-1 0 0,0 0 1 0 0,0 0 0 0 0,1 0 0 0 0,-1 1-1 0 0,1 0 1 0 0,0 1 0 0 0,0 0 0 0 0,0 0-1 0 0,0 0 1 0 0,1 1 0 0 0,-1 0 0 0 0,3 1-9 0 0,-8 2 11 0 0,0 2 0 0 0,0-1 1 0 0,0 0-1 0 0,0 1 0 0 0,-1-1 0 0 0,1 1 1 0 0,-1 0-1 0 0,0-1 0 0 0,0 1 1 0 0,0 0-1 0 0,0 0 0 0 0,0 1 1 0 0,-1-1-1 0 0,0 0 0 0 0,1 1 1 0 0,-1-1-1 0 0,0 1 0 0 0,-1-1 1 0 0,1 1-1 0 0,-1-1 0 0 0,1 1 0 0 0,-1-1 1 0 0,0 1-1 0 0,0 0 0 0 0,-1-1 1 0 0,1 1-1 0 0,-1 1-11 0 0,-10 119 333 0 0,11-83-503 0 0,0-40 56 0 0,0-1-68 0 0,0 0-74 0 0,0 0-74 0 0,0 0-81 0 0,0 0-106 0 0,0 0-162 0 0,4-22-7223 0 0,-3 18 1887 0 0,-1-4-4357 0 0</inkml:trace>
  <inkml:trace contextRef="#ctx0" brushRef="#br0" timeOffset="1122.38">699 262 5057 0 0,'0'0'2877'0'0,"0"0"-1218"0"0,0 0-446 0 0,0 0 157 0 0,0 0 154 0 0,0 0-49 0 0,0 0-280 0 0,0 0-369 0 0,0 0-310 0 0,0 0-137 0 0,0 0-18 0 0,0 0 50 0 0,0 0 90 0 0,-1 3 53 0 0,-24 52 1933 0 0,103-131-16 0 0,-91 87-776 0 0,13-7-5150 0 0,5-5-3173 0 0,-4 1 2932 0 0,1 0-8376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0,'0'0'332'0'0,"0"0"212"0"0,0 0 79 0 0,0 0 61 0 0,0 0 82 0 0,0 0 66 0 0,0 0 28 0 0,0 0 4 0 0,0 0 15 0 0,0 0 76 0 0,1 2 7412 0 0,3 3-4034 0 0,20 24-2537 0 0,-15-25-1593 0 0,0-1 0 0 0,0 1 0 0 0,0-1 0 0 0,0-1 0 0 0,0 0-1 0 0,1 0 1 0 0,-1-1 0 0 0,1 0 0 0 0,-1-1 0 0 0,1 0 0 0 0,0 0-1 0 0,5-2-202 0 0,13 1 299 0 0,195-13 854 0 0,-189 14-1050 0 0,-34 0-87 0 0,0 0 12 0 0,0 0-1 0 0,-9-5-2373 0 0,-1-2-1880 0 0,0 4-5402 0 0,6 3-67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1952 0 0,'0'0'2178'0'0,"0"0"-29"0"0,0 0-30 0 0,0 0-83 0 0,0 0-193 0 0,0 0-305 0 0,0 0-356 0 0,0 0-350 0 0,0 0-232 0 0,0 0-81 0 0,0 0 62 0 0,0 0 78 0 0,0 0 45 0 0,6 2-6 0 0,92 26 3230 0 0,106-14-2399 0 0,-153-26-2714 0 0,-32 1-5864 0 0,-12 4-4603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2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65 336 288 0 0,'0'0'2475'0'0,"0"0"-705"0"0,0 0-192 0 0,0 0 110 0 0,0 0 27 0 0,0 0-132 0 0,0 0-260 0 0,0 0-364 0 0,0 0-248 0 0,0 0-123 0 0,0 0-64 0 0,0 0 16 0 0,0 0 12 0 0,-3 12-26 0 0,-12 93 743 0 0,-23 255 802 0 0,29-311-25 0 0,11-87-1814 0 0,1 0 0 0 0,1 0-1 0 0,2 0 1 0 0,2 1 0 0 0,12-32-232 0 0,9-17 100 0 0,5 1 0 0 0,3 2 0 0 0,34-52-100 0 0,-9 43 132 0 0,-61 91-131 0 0,1 1 1 0 0,-1 0-1 0 0,0 0 0 0 0,0 0 1 0 0,0 0-1 0 0,1 1 0 0 0,-1-1 1 0 0,0 0-1 0 0,0 0 0 0 0,0 1 1 0 0,0-1-1 0 0,1 1 0 0 0,-1-1 1 0 0,0 1-1 0 0,0-1 0 0 0,0 1 1 0 0,0 0-1 0 0,0-1 0 0 0,0 1 1 0 0,0 0-1 0 0,0 0 0 0 0,-1 0 1 0 0,1 0-1 0 0,0 0 0 0 0,0 0 1 0 0,-1 0-1 0 0,1 0 0 0 0,-1 0 1 0 0,1 0-1 0 0,-1 0 0 0 0,1 0 1 0 0,-1 0-1 0 0,0 1 0 0 0,1-1 1 0 0,-1 0-1 0 0,0 0 0 0 0,0 0 1 0 0,0 1-1 0 0,0-1 0 0 0,0 0 1 0 0,0 0-1 0 0,0 0 0 0 0,0 1-1 0 0,18 140 71 0 0,3-95-1623 0 0,-9-32-4832 0 0,-8-14-4892 0 0</inkml:trace>
  <inkml:trace contextRef="#ctx0" brushRef="#br0" timeOffset="728.918">326 726 4257 0 0,'0'0'2971'0'0,"0"0"-1006"0"0,0 0-462 0 0,0 0-58 0 0,0 0-114 0 0,0 0-217 0 0,0 0-309 0 0,0 0-243 0 0,0 0-85 0 0,0 0 14 0 0,0 0 49 0 0,0 0-25 0 0,0 0-66 0 0,3 12-63 0 0,11 92 570 0 0,3-37-391 0 0,-17-66-536 0 0,0 0-1 0 0,0 1 0 0 0,0-1 0 0 0,1 0 1 0 0,-1 0-1 0 0,1 0 0 0 0,-1 0 1 0 0,1 0-1 0 0,-1 0 0 0 0,1-1 0 0 0,-1 1 1 0 0,1 0-1 0 0,0 0 0 0 0,-1 0 1 0 0,1 0-1 0 0,0-1 0 0 0,0 1 0 0 0,0 0 1 0 0,0-1-1 0 0,-1 1 0 0 0,1-1 1 0 0,0 1-1 0 0,0-1 0 0 0,0 1 0 0 0,0-1 1 0 0,0 0-1 0 0,0 1 0 0 0,1-1 0 0 0,-1 0 1 0 0,0 0-1 0 0,0 0 0 0 0,0 0 1 0 0,0 0-1 0 0,0 0 0 0 0,0 0 0 0 0,0 0 1 0 0,0 0-1 0 0,0 0 0 0 0,0-1 1 0 0,0 1-1 0 0,0 0 0 0 0,0-1 0 0 0,0 1 1 0 0,0-1-1 0 0,0 1 0 0 0,1-1-28 0 0,37-30 1313 0 0,71-124-503 0 0,-85 133-1005 0 0,-17 97 221 0 0,-3 1 0 0 0,-3-1 1 0 0,-5 17-27 0 0,2 17-26 0 0,-2-75-38 0 0,-1 0 0 0 0,-2-1 0 0 0,-1 1 0 0 0,-2-1-1 0 0,-1 0 1 0 0,-1-1 0 0 0,-4 3 64 0 0,14-31-2 0 0,0-1-1 0 0,-1 1 1 0 0,0-1-1 0 0,0 0 1 0 0,0 0 0 0 0,0 0-1 0 0,0 0 1 0 0,-1 0 0 0 0,1 0-1 0 0,-1-1 1 0 0,0 1 0 0 0,0-1-1 0 0,0 0 1 0 0,0 0-1 0 0,0 0 1 0 0,0 0 0 0 0,-1 0-1 0 0,1-1 1 0 0,-1 1 0 0 0,1-1-1 0 0,-1 0 1 0 0,1 0 0 0 0,-1-1-1 0 0,0 1 1 0 0,1-1-1 0 0,-1 1 1 0 0,0-1 0 0 0,0 0-1 0 0,1-1 1 0 0,-1 1 0 0 0,-2-1 2 0 0,1-2 4 0 0,1 0 0 0 0,0 0 0 0 0,1 0 0 0 0,-1 0 0 0 0,0-1 1 0 0,1 1-1 0 0,0-1 0 0 0,0 0 0 0 0,0 0 0 0 0,0 0 0 0 0,1-1 0 0 0,0 1 1 0 0,-1-1-1 0 0,2 1 0 0 0,-1-1 0 0 0,0 0 0 0 0,1 0 0 0 0,0 1 1 0 0,0-1-1 0 0,0 0 0 0 0,1 0 0 0 0,0 0 0 0 0,0 0 0 0 0,0 0 0 0 0,1 0 1 0 0,0-3-5 0 0,-1-14-3 0 0,2 1 0 0 0,0 0 1 0 0,1 0-1 0 0,2 0 0 0 0,0 0 1 0 0,1 0-1 0 0,0 1 0 0 0,2 0 1 0 0,1 1-1 0 0,0 0 0 0 0,2 0 1 0 0,0 1-1 0 0,2-2 3 0 0,17-21-125 0 0,-2 1-2697 0 0,-11 11-7903 0 0,-13 21 1232 0 0</inkml:trace>
  <inkml:trace contextRef="#ctx0" brushRef="#br0" timeOffset="1248.696">707 104 2729 0 0,'0'0'3515'0'0,"0"0"-1029"0"0,0 0-570 0 0,0 0-137 0 0,0 0-76 0 0,0 0-153 0 0,0 0-220 0 0,0 0-259 0 0,0 0-263 0 0,0 0-213 0 0,0 0-123 0 0,0 0-66 0 0,2-5-30 0 0,-1 2-295 0 0,1 0-1 0 0,0 0 0 0 0,-1 0 0 0 0,1 0 0 0 0,1 0 0 0 0,-1 1 0 0 0,0-1 0 0 0,1 1 0 0 0,-1-1 0 0 0,1 1 0 0 0,-1 0 0 0 0,1 0 1 0 0,0 0-1 0 0,0 1 0 0 0,0-1 0 0 0,0 1 0 0 0,0-1 0 0 0,1 1 0 0 0,-1 0-80 0 0,17-8 205 0 0,0 0 0 0 0,0 1 0 0 0,1 1 0 0 0,0 2 0 0 0,0 0 1 0 0,1 0-1 0 0,-1 2 0 0 0,1 1 0 0 0,19 1-205 0 0,-40 41 135 0 0,-84 59 122 0 0,73-90-242 0 0,-2 3 3 0 0,-1-1-1 0 0,1 1 0 0 0,1 1 1 0 0,0 0-1 0 0,1 1 1 0 0,1 0-1 0 0,0 1 1 0 0,0 1-18 0 0,8-15 1 0 0,1 0 0 0 0,0 0 0 0 0,-1 0 0 0 0,1 0-1 0 0,0 0 1 0 0,-1 0 0 0 0,1 0 0 0 0,0 0 0 0 0,0 0 0 0 0,0 0 0 0 0,0 1 0 0 0,0-1 0 0 0,0 0 0 0 0,1 0 0 0 0,-1 0 0 0 0,0 0 0 0 0,0 0 0 0 0,1 0 0 0 0,-1 0 0 0 0,1 0 0 0 0,-1 0 0 0 0,1 0 0 0 0,-1 0 0 0 0,1 0 0 0 0,-1 0 0 0 0,1 0 0 0 0,0-1 0 0 0,0 1 0 0 0,-1 0 0 0 0,1 0 0 0 0,0-1 0 0 0,0 1 0 0 0,0 0 0 0 0,0-1 0 0 0,0 1 0 0 0,0-1 0 0 0,0 1 0 0 0,0-1 0 0 0,0 0 0 0 0,0 1 0 0 0,0-1 0 0 0,0 0 0 0 0,0 0 0 0 0,1 0-1 0 0,56 5 267 0 0,-51-5-220 0 0,108-14 457 0 0,-108 13 381 0 0,-5 1-2880 0 0,1 0-9700 0 0,0 0-268 0 0</inkml:trace>
  <inkml:trace contextRef="#ctx0" brushRef="#br0" timeOffset="1579.223">1074 545 9866 0 0,'0'0'940'0'0,"0"0"-333"0"0,0 0 124 0 0,0 0 381 0 0,0 0 235 0 0,0 0 49 0 0,0 0-109 0 0,0 0-201 0 0,0 0-190 0 0,0 0-146 0 0,0 0-117 0 0,0 0-97 0 0,0 0-65 0 0,35 8-67 0 0,111 21-75 0 0,-26-21 301 0 0,-14-8-205 0 0,-84 0-5125 0 0,1 0-5071 0 0,-24 0 796 0 0</inkml:trace>
  <inkml:trace contextRef="#ctx0" brushRef="#br0" timeOffset="1851.713">1335 339 6193 0 0,'0'0'2904'0'0,"0"0"-1181"0"0,0 0-334 0 0,0 0 184 0 0,0 0 112 0 0,0 0-55 0 0,0 0-230 0 0,0 0-283 0 0,0 0-243 0 0,-3 32-204 0 0,-12 101-153 0 0,-17 45 421 0 0,1 16-1529 0 0,28-176-35 0 0,0 5-1208 0 0,2-9-7838 0 0,1-13-218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3561 0 0,'0'0'1567'0'0,"0"0"-426"0"0,0 0 97 0 0,0 0 481 0 0,0 0 357 0 0,0 0 28 0 0,0 0-289 0 0,0 0-432 0 0,0 0-374 0 0,0 0-239 0 0,0 0-141 0 0,0 0-97 0 0,0 0-73 0 0,7 0 617 0 0,13 508 1442 0 0,-23-416-2335 0 0,-21-144 1604 0 0,23 27-1771 0 0,1-1 1 0 0,2 1 0 0 0,0-1-1 0 0,2 1 1 0 0,1 0 0 0 0,1 0-1 0 0,1 1 1 0 0,1-1-1 0 0,1 1 1 0 0,12-21-17 0 0,-16 32 1 0 0,17-34 12 0 0,2 2 1 0 0,2 1 0 0 0,1 0 0 0 0,18-17-14 0 0,6-11-31 0 0,13-14 92 0 0,-63 171 4 0 0,1-72-77 0 0,1-1 0 0 0,1 1 0 0 0,0-1-1 0 0,0 0 1 0 0,1 0 0 0 0,1 0 0 0 0,0 0-1 0 0,1-1 1 0 0,0 0 0 0 0,0-1 0 0 0,1 0 0 0 0,2 2 11 0 0,-6-9 49 0 0,-3-3-4827 0 0,0 0-5118 0 0,-1-3-1212 0 0</inkml:trace>
  <inkml:trace contextRef="#ctx0" brushRef="#br0" timeOffset="424.662">472 675 8538 0 0,'0'0'2402'0'0,"0"0"-411"0"0,0 0-243 0 0,0 0-144 0 0,0 0-191 0 0,0 0-249 0 0,0 0-241 0 0,0 0-218 0 0,0 0-167 0 0,0 0-115 0 0,0 0-74 0 0,0 0-45 0 0,-12 19-39 0 0,-37 63-35 0 0,13-2 423 0 0,34-75-621 0 0,-3 10-21 0 0,0 0 1 0 0,-2 0-1 0 0,0-1 1 0 0,0 0 0 0 0,-2 0-1 0 0,1-1 1 0 0,-2 0-1 0 0,-4 4-11 0 0,13-16-176 0 0,1-1-1 0 0,-1 0 1 0 0,1 1-1 0 0,-1-1 1 0 0,0 0-1 0 0,1 0 1 0 0,-1 0-1 0 0,0 1 0 0 0,1-1 1 0 0,-1 0-1 0 0,0 0 1 0 0,1 0-1 0 0,-1 0 1 0 0,0 0-1 0 0,1 0 1 0 0,-1 0-1 0 0,0 0 1 0 0,1-1-1 0 0,-1 1 1 0 0,0 0-1 0 0,1 0 1 0 0,-1 0-1 0 0,1-1 0 0 0,-1 1 1 0 0,0 0-1 0 0,1-1 1 0 0,-1 1-1 0 0,1 0 1 0 0,-1-1-1 0 0,1 1 1 0 0,-1-1-1 0 0,1 1 1 0 0,0-1-1 0 0,-1 1 1 0 0,1-1-1 0 0,-1 1 0 0 0,1-1 1 0 0,0 0-1 0 0,-1 1 1 0 0,1-1-1 0 0,0 1 1 0 0,0-1-1 0 0,0 0 1 0 0,-1 1-1 0 0,1-1 1 0 0,0 0-1 0 0,0 1 1 0 0,0-1-1 0 0,0 0 0 0 0,0 1 1 0 0,0-1-1 0 0,0 0 1 0 0,0 1-1 0 0,1-1 1 0 0,-1 0-1 0 0,0 1 1 0 0,0-1 176 0 0,-3-24-10510 0 0,3 20 7708 0 0</inkml:trace>
  <inkml:trace contextRef="#ctx0" brushRef="#br0" timeOffset="693.083">284 627 0 0 0,'0'0'1654'0'0,"0"0"579"0"0,0 0 65 0 0,0 0-101 0 0,0 0-123 0 0,0 0-185 0 0,0 0-318 0 0,0 0-372 0 0,0 0-363 0 0,0 0-259 0 0,0 0-132 0 0,0 0-33 0 0,0 0 56 0 0,1 4 52 0 0,3 10-155 0 0,1 0 0 0 0,0 1 0 0 0,0-1 0 0 0,2-1 0 0 0,0 1 1 0 0,0-1-1 0 0,1-1 0 0 0,1 1 0 0 0,0-1 0 0 0,1-1 0 0 0,1 2-365 0 0,4 2 164 0 0,-1 0 1 0 0,0 1-1 0 0,-2 1 0 0 0,0 0 1 0 0,0 1-1 0 0,-2 0 1 0 0,0 2-165 0 0,-7-1 181 0 0,-2-11-3144 0 0,0-17-9004 0 0,-1 6 3176 0 0</inkml:trace>
  <inkml:trace contextRef="#ctx0" brushRef="#br0" timeOffset="1225.885">638 60 3009 0 0,'0'0'4143'0'0,"0"0"-1694"0"0,0 0-628 0 0,0 0-30 0 0,0 0-109 0 0,0 0-222 0 0,0 0-337 0 0,0 0-410 0 0,0 0-276 0 0,0 0-102 0 0,0 0 30 0 0,0 0 99 0 0,0 0 68 0 0,12-6 4 0 0,13-4-96 0 0,1 0-1 0 0,0 2 0 0 0,0 0 0 0 0,1 2 0 0 0,-1 1 1 0 0,28-1-440 0 0,-53 6 13 0 0,0 0 0 0 0,0 0 0 0 0,0 0 0 0 0,0 0 0 0 0,0 0 0 0 0,0 0 0 0 0,0 0 0 0 0,0 0 0 0 0,0 1 0 0 0,0-1 0 0 0,0 1 0 0 0,0-1 0 0 0,0 0 0 0 0,0 1 0 0 0,0-1 0 0 0,0 1 0 0 0,0 0 0 0 0,0-1 0 0 0,0 1 0 0 0,0 0 0 0 0,-1 0 0 0 0,1-1 0 0 0,0 1 0 0 0,-1 0 0 0 0,1 0 0 0 0,0 0 0 0 0,-1 0 0 0 0,1 0 0 0 0,-1 0 0 0 0,1 0 0 0 0,-1 0 0 0 0,0 0 1 0 0,1 0-1 0 0,-1 0 0 0 0,0 0 0 0 0,0 0 0 0 0,0 0 0 0 0,0 1 0 0 0,0-1 0 0 0,0 0 0 0 0,0 0 0 0 0,0 0 0 0 0,0 0 0 0 0,-1 0 0 0 0,1 0 0 0 0,0 0 0 0 0,-1 0-13 0 0,-1 9 71 0 0,0-1 0 0 0,0 1-1 0 0,-2-1 1 0 0,1 0 0 0 0,-1 0 0 0 0,0 0 0 0 0,-1 0 0 0 0,0-1 0 0 0,0 0 0 0 0,-1 0-1 0 0,0 0 1 0 0,0-1 0 0 0,-1 1-71 0 0,-12 17 119 0 0,-13 32 106 0 0,31-56-217 0 0,1 1 0 0 0,-1-1-1 0 0,1 1 1 0 0,-1-1-1 0 0,1 1 1 0 0,0-1-1 0 0,0 1 1 0 0,0 0-1 0 0,0-1 1 0 0,0 1 0 0 0,0-1-1 0 0,0 1 1 0 0,0 0-1 0 0,1-1 1 0 0,-1 1-1 0 0,0-1 1 0 0,1 1-1 0 0,0-1 1 0 0,-1 1 0 0 0,1-1-1 0 0,0 0 1 0 0,0 1-1 0 0,-1-1 1 0 0,1 0-1 0 0,0 1 1 0 0,0-1-1 0 0,1 0 1 0 0,-1 0 0 0 0,0 0-1 0 0,0 0 1 0 0,1 0-1 0 0,-1 0 1 0 0,0 0-1 0 0,1-1 1 0 0,-1 1-1 0 0,1 0 1 0 0,-1-1 0 0 0,1 1-1 0 0,-1-1-7 0 0,9 3 113 0 0,0 0-1 0 0,0 0 1 0 0,0-2-1 0 0,0 1 1 0 0,0-1-1 0 0,0 0 1 0 0,0-1-1 0 0,0-1 1 0 0,1 1-1 0 0,-1-1 1 0 0,0-1-1 0 0,0 0 1 0 0,0-1-1 0 0,5-1-112 0 0,-4-2 133 0 0,-2 1-2098 0 0,0 4-7393 0 0,-8 1-2526 0 0</inkml:trace>
  <inkml:trace contextRef="#ctx0" brushRef="#br0" timeOffset="1593.328">1059 494 11082 0 0,'0'0'1531'0'0,"0"0"-698"0"0,0 0-280 0 0,0 0 148 0 0,0 0 241 0 0,0 0 204 0 0,0 0 49 0 0,0 0-94 0 0,0 0-111 0 0,0 0-140 0 0,0 0-100 0 0,0 0-67 0 0,0 0-54 0 0,23 2-62 0 0,72 6-63 0 0,39-22 1247 0 0,-20-4-1544 0 0,-113 18-358 0 0,-1 0-74 0 0,0 0-87 0 0,0 0-99 0 0,0 0-150 0 0,0 0-217 0 0,0 0-348 0 0,-3 0-5635 0 0,-2 0-4456 0 0</inkml:trace>
  <inkml:trace contextRef="#ctx0" brushRef="#br0" timeOffset="1864.558">1271 229 8794 0 0,'0'0'1426'0'0,"0"0"-494"0"0,0 0-8 0 0,0 0 323 0 0,0 0 264 0 0,0 0 25 0 0,0 0-237 0 0,0 0-269 0 0,0 0-201 0 0,0 0-123 0 0,0 0-76 0 0,0 0-64 0 0,-2 34-54 0 0,-6 105-79 0 0,-17 48 748 0 0,7 5-2298 0 0,18-189 826 0 0,-1 2-2761 0 0,2-2-3552 0 0,0-2-4520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5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9 431 5449 0 0,'0'0'1649'0'0,"0"0"-635"0"0,0 0-93 0 0,0 0 199 0 0,0 0 208 0 0,0 0 52 0 0,0 0-209 0 0,0 0-253 0 0,0 0-217 0 0,0 0-139 0 0,0 0-62 0 0,0 0-53 0 0,-2 29-37 0 0,-5 90-52 0 0,11 31 402 0 0,1 111-780 0 0,26-467 2707 0 0,-8 94-1935 0 0,5 0-1 0 0,40-101-751 0 0,-63 197 22 0 0,2 0 1 0 0,0 0-1 0 0,1 1 0 0 0,0 0 0 0 0,2 0 0 0 0,-1 1 0 0 0,2 0 0 0 0,0 0 1 0 0,0 2-1 0 0,2-1 0 0 0,-1 1 0 0 0,1 1 0 0 0,13-8-22 0 0,-25 18 5 0 0,-1 0 0 0 0,1 1 0 0 0,0-1 0 0 0,-1 1 0 0 0,1-1 0 0 0,0 0 0 0 0,0 1 0 0 0,0-1 0 0 0,0 1 0 0 0,-1 0 0 0 0,1-1 0 0 0,0 1 0 0 0,0 0 0 0 0,0-1 0 0 0,0 1 0 0 0,0 0 0 0 0,0 0 0 0 0,0 0 0 0 0,0 0 0 0 0,0 0 0 0 0,0 0 0 0 0,0 0 0 0 0,0 0 0 0 0,0 0 0 0 0,0 1 0 0 0,-1-1 0 0 0,1 0 0 0 0,0 0 1 0 0,0 1-1 0 0,0-1 0 0 0,0 1 0 0 0,0-1 0 0 0,0 1 0 0 0,-1-1 0 0 0,1 1 0 0 0,0-1 0 0 0,-1 1 0 0 0,1 0 0 0 0,0 0 0 0 0,-1-1 0 0 0,1 1 0 0 0,-1 0 0 0 0,1 0 0 0 0,-1-1 0 0 0,1 1 0 0 0,-1 0 0 0 0,1 0 0 0 0,-1 0 0 0 0,0 0 0 0 0,0 0 0 0 0,1 0 0 0 0,-1 0-5 0 0,3 58 286 0 0,-4-46-261 0 0,-19 160-533 0 0,20-166-255 0 0,1 9-201 0 0,6-9-9170 0 0,-2-4-1215 0 0</inkml:trace>
  <inkml:trace contextRef="#ctx0" brushRef="#br0" timeOffset="493.692">331 747 6441 0 0,'0'0'1037'0'0,"0"0"-352"0"0,0 0 158 0 0,0 0 307 0 0,0 0 128 0 0,0 0 3 0 0,0 0-96 0 0,0 0-158 0 0,0 0-131 0 0,0 0-121 0 0,0 0-125 0 0,0 0-112 0 0,0 0-61 0 0,19-1-36 0 0,58-3-22 0 0,3 14 1551 0 0,-79-9-1909 0 0,0 0 1 0 0,0 1 0 0 0,-1-1 0 0 0,1 0 0 0 0,0 1-1 0 0,-1-1 1 0 0,1 1 0 0 0,-1-1 0 0 0,1 1 0 0 0,-1-1 0 0 0,0 1-1 0 0,0 0 1 0 0,0-1 0 0 0,0 1 0 0 0,0-1 0 0 0,0 1-1 0 0,0-1 1 0 0,0 1 0 0 0,-1 0 0 0 0,1-1 0 0 0,0 1 0 0 0,-1-1-1 0 0,1 1 1 0 0,-1-1 0 0 0,0 0 0 0 0,0 1 0 0 0,1-1 0 0 0,-2 1-62 0 0,-88 98 610 0 0,86-96-609 0 0,1 0-1 0 0,-1-1 0 0 0,1 1 1 0 0,-1 1-1 0 0,1-1 0 0 0,0 0 1 0 0,1 1-1 0 0,-1-1 0 0 0,1 1 1 0 0,0 0-1 0 0,0 0 0 0 0,1 0 1 0 0,-1 0-1 0 0,1 0 0 0 0,0 0 1 0 0,0 1-1 0 0,1-1 0 0 0,0 0 1 0 0,0 0-1 0 0,0 4 0 0 0,3-6 19 0 0,0 0-1 0 0,0 0 1 0 0,0 0 0 0 0,0 0-1 0 0,0-1 1 0 0,1 1 0 0 0,-1-1-1 0 0,1 0 1 0 0,0 0 0 0 0,0 0-1 0 0,0-1 1 0 0,0 1 0 0 0,0-1-1 0 0,0 0 1 0 0,0 0 0 0 0,0 0-1 0 0,0-1 1 0 0,1 1 0 0 0,-1-1 0 0 0,0 0-1 0 0,0 0 1 0 0,1-1 0 0 0,-1 1-1 0 0,1-1-18 0 0,-4 1 4 0 0,48-7 221 0 0,-43 5-792 0 0,16-13-1703 0 0,-18 8-1828 0 0,-2-3-3458 0 0,-2 7-2071 0 0</inkml:trace>
  <inkml:trace contextRef="#ctx0" brushRef="#br0" timeOffset="725.449">224 887 12291 0 0,'0'0'1447'0'0,"0"0"-531"0"0,0 0-24 0 0,0 0 182 0 0,0 0 59 0 0,0 0-66 0 0,0 0-169 0 0,0 0-188 0 0,0 0-186 0 0,0 0-163 0 0,0 0-128 0 0,32 3-108 0 0,100 5-89 0 0,-31-22-558 0 0,-58-1-1359 0 0,-29 8-1315 0 0,-2 0-3481 0 0,-5 3-2754 0 0</inkml:trace>
  <inkml:trace contextRef="#ctx0" brushRef="#br0" timeOffset="1269.95">655 85 120 0 0,'0'0'3425'0'0,"0"0"-1146"0"0,0 0-377 0 0,0 0-1 0 0,0 0 29 0 0,0 0-89 0 0,0 0-246 0 0,0 0-291 0 0,0 0-252 0 0,0 0-189 0 0,0 0-139 0 0,0 0-89 0 0,0 0-92 0 0,1-9-69 0 0,6-29-50 0 0,39 11 901 0 0,68 17-236 0 0,-112 11-1073 0 0,1 0-1 0 0,-1 0 1 0 0,1 1-1 0 0,-1-1 1 0 0,0 1-1 0 0,1 0 1 0 0,-1-1-1 0 0,0 1 1 0 0,0 0-1 0 0,0 1 1 0 0,-1-1-1 0 0,1 0 1 0 0,0 0-1 0 0,-1 1 1 0 0,1-1-1 0 0,-1 1 1 0 0,0-1-1 0 0,0 1 1 0 0,0-1-1 0 0,0 1 1 0 0,-1 0-1 0 0,1 0 1 0 0,-1-1-1 0 0,1 1 1 0 0,-1 0-1 0 0,0 0 1 0 0,0 0-1 0 0,0-1 1 0 0,0 1-1 0 0,-1 0 1 0 0,1 0-1 0 0,-1-1 1 0 0,0 1-1 0 0,0 0 1 0 0,0-1-1 0 0,0 1 1 0 0,0 0-1 0 0,0-1 1 0 0,-1 0-1 0 0,1 1 1 0 0,-1-1-1 0 0,0 0 0 0 0,1 0 1 0 0,-1 0-1 0 0,0 0 1 0 0,0 0-1 0 0,-1 0-15 0 0,-28 34 122 0 0,19-24-94 0 0,0 1-1 0 0,1 0 1 0 0,1 0 0 0 0,0 1 0 0 0,1 1 0 0 0,0 0 0 0 0,1 0 0 0 0,1 0 0 0 0,-1 3-28 0 0,8-15 18 0 0,0 1 1 0 0,0-1 0 0 0,0 0 0 0 0,0 0-1 0 0,0 0 1 0 0,1 1 0 0 0,-1-1 0 0 0,1 0-1 0 0,0 0 1 0 0,0 0 0 0 0,0 0 0 0 0,1 0-1 0 0,-1 0 1 0 0,1 0 0 0 0,-1-1 0 0 0,1 1-1 0 0,0 0 1 0 0,0-1 0 0 0,0 0 0 0 0,0 1-1 0 0,1-1 1 0 0,-1 0 0 0 0,0 0 0 0 0,1 0 0 0 0,0 0-1 0 0,-1-1 1 0 0,1 1 0 0 0,0-1 0 0 0,0 1-1 0 0,0-1 1 0 0,0 0 0 0 0,0 0 0 0 0,0 0-1 0 0,0-1 1 0 0,1 1 0 0 0,-1-1 0 0 0,0 0-1 0 0,0 0 1 0 0,0 0 0 0 0,0 0 0 0 0,1 0-1 0 0,-1-1 1 0 0,0 1 0 0 0,0-1 0 0 0,0 0-1 0 0,2-1-18 0 0,18 0 65 0 0,0-2 0 0 0,0 0 0 0 0,0-1 0 0 0,-1-2 0 0 0,0 0 0 0 0,0-2 0 0 0,0 0 0 0 0,-1-1 0 0 0,1-2-65 0 0,4 2-691 0 0,-5 1-4220 0 0,-12 5-6859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17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327 457 0 0 0,'0'0'1824'0'0,"0"0"-285"0"0,0 0-148 0 0,0 0 142 0 0,0 0 194 0 0,0 0 74 0 0,0 0-79 0 0,0 0-262 0 0,0 0-302 0 0,0 0-243 0 0,0 0-170 0 0,3-21-83 0 0,15-69-41 0 0,25 9 1049 0 0,-25 55-1261 0 0,0 0-1 0 0,2 1 1 0 0,1 0-1 0 0,1 2 1 0 0,1 1 0 0 0,1 0-1 0 0,1 2 1 0 0,22-13-409 0 0,11 17 169 0 0,-55 18-139 0 0,0 1-1 0 0,0 0 1 0 0,0 0 0 0 0,-1 1-1 0 0,1-1 1 0 0,-1 0 0 0 0,0 1-1 0 0,0 0 1 0 0,0-1-1 0 0,0 1 1 0 0,0 0 0 0 0,-1 0-1 0 0,0 0 1 0 0,0 0 0 0 0,0 0-1 0 0,0 0 1 0 0,-1 1 0 0 0,1 1-30 0 0,4 193 593 0 0,-12-118-505 0 0,-4 0-1 0 0,-4-1 1 0 0,-3 0-1 0 0,-4-1 1 0 0,-19 43-88 0 0,38-112 6 0 0,-80 206 75 0 0,133-298 81 0 0,166-274 65 0 0,-10 52-175 0 0,-174 259-76 0 0,-28 86-19 0 0,-2 80 163 0 0,-6 1 0 0 0,-8 39-120 0 0,10-47-97 0 0,2-114 65 0 0,29-24 22 0 0,150-225 126 0 0,52-53-98 0 0,-115 197-32 0 0,-114 120 113 0 0,-53 117 202 0 0,32-80-177 0 0,2 1-1 0 0,2 0 0 0 0,2 1 1 0 0,3 0-1 0 0,3 1 0 0 0,1 0 1 0 0,3 1-1 0 0,3 11-123 0 0,0-62-24 0 0,0 0 1 0 0,0 0-1 0 0,1-1 0 0 0,0 1 1 0 0,0 0-1 0 0,0 0 0 0 0,0-1 1 0 0,1 1-1 0 0,-1 0 0 0 0,1-1 1 0 0,1 1-1 0 0,-1-1 0 0 0,0 0 1 0 0,1 0-1 0 0,0 0 0 0 0,0 0 0 0 0,1 1 24 0 0,9-11-6818 0 0,-9 2 351 0 0,-2 3-4949 0 0</inkml:trace>
  <inkml:trace contextRef="#ctx0" brushRef="#br0" timeOffset="447.188">2048 550 5193 0 0,'0'0'3834'0'0,"0"0"-2321"0"0,0 0-613 0 0,0 0 247 0 0,0 0 300 0 0,0 0 116 0 0,0 0-152 0 0,0 0-279 0 0,0 0-245 0 0,0 0-194 0 0,0 0-127 0 0,0 0-92 0 0,0 0-60 0 0,-23-7-17 0 0,-74-15-41 0 0,95 21-337 0 0,1 0 1 0 0,-1 1-1 0 0,0-1 0 0 0,0 1 0 0 0,0 0 0 0 0,0-1 0 0 0,0 1 0 0 0,0 0 1 0 0,0 0-1 0 0,0 0 0 0 0,0 1 0 0 0,0-1 0 0 0,0 0 0 0 0,0 1 0 0 0,0-1 0 0 0,0 1 1 0 0,0 0-1 0 0,0-1 0 0 0,1 1 0 0 0,-1 0 0 0 0,0 0 0 0 0,0 1 0 0 0,1-1 0 0 0,-1 0 1 0 0,0 1-20 0 0,-4 3 95 0 0,-5 4-57 0 0,0-1-1 0 0,1 1 1 0 0,1 1 0 0 0,-1-1 0 0 0,1 2 0 0 0,1-1-1 0 0,0 1 1 0 0,1 1 0 0 0,0-1 0 0 0,0 1-1 0 0,1 1 1 0 0,1-1 0 0 0,0 1 0 0 0,1 0 0 0 0,0 0-1 0 0,1 0 1 0 0,1 0 0 0 0,0 1 0 0 0,0-1 0 0 0,1 1-1 0 0,1-1 1 0 0,1 1 0 0 0,0-1 0 0 0,1 8-38 0 0,-1-18 9 0 0,0 0-1 0 0,-1 1 1 0 0,1-1 0 0 0,1 0 0 0 0,-1 0 0 0 0,0 0 0 0 0,1-1 0 0 0,-1 1 0 0 0,1 0 0 0 0,0 0-1 0 0,0-1 1 0 0,0 1 0 0 0,0-1 0 0 0,0 0 0 0 0,1 1 0 0 0,-1-1 0 0 0,1 0 0 0 0,-1-1-1 0 0,1 1 1 0 0,0 0 0 0 0,0-1 0 0 0,0 1 0 0 0,0-1 0 0 0,0 0 0 0 0,0 0 0 0 0,0 0 0 0 0,0-1-1 0 0,0 1 1 0 0,0-1 0 0 0,1 1 0 0 0,-1-1 0 0 0,3 0-9 0 0,2-1 68 0 0,-1 1 0 0 0,0-1 1 0 0,1 0-1 0 0,-1-1 0 0 0,0 0 0 0 0,0 0 0 0 0,0-1 1 0 0,0 1-1 0 0,0-1 0 0 0,-1-1 0 0 0,1 1 0 0 0,-1-1 1 0 0,5-4-69 0 0,14-16 161 0 0,-2-1 1 0 0,-1-1-1 0 0,0 0 1 0 0,-2-2-1 0 0,-2 0 1 0 0,15-28-162 0 0,-1 2 143 0 0,1 0 41 0 0,-35 125-419 0 0,0-51-634 0 0,1 61-154 0 0,11-59-4048 0 0,11-10-5160 0 0,-17-11 1785 0 0</inkml:trace>
  <inkml:trace contextRef="#ctx0" brushRef="#br0" timeOffset="1028.63">2563 557 1360 0 0,'0'0'3052'0'0,"0"0"-465"0"0,0 0-85 0 0,0 0 1 0 0,0 0-244 0 0,0 0-419 0 0,0 0-545 0 0,0 0-445 0 0,0 0-251 0 0,0 0-169 0 0,0 0-95 0 0,0 0-57 0 0,-17 12-56 0 0,-57 38-31 0 0,64-43-142 0 0,1 0 0 0 0,-1 1-1 0 0,1 0 1 0 0,1 1 0 0 0,0 0 0 0 0,0 0-1 0 0,1 0 1 0 0,0 1 0 0 0,-1 3-49 0 0,-4 5 53 0 0,7-10-42 0 0,0 0 0 0 0,0 0 0 0 0,1 0 0 0 0,0 1-1 0 0,0-1 1 0 0,1 1 0 0 0,0 0 0 0 0,1 0 0 0 0,0 0 0 0 0,0 0 0 0 0,1 1 0 0 0,1-1-1 0 0,-1 2-10 0 0,3-8 23 0 0,-1 1 0 0 0,1-1 0 0 0,0 0 0 0 0,0 0 0 0 0,1 0 0 0 0,-1 0 0 0 0,1-1 0 0 0,-1 1 0 0 0,1-1 0 0 0,0 1 0 0 0,0-1 0 0 0,0 0-1 0 0,0 0 1 0 0,0-1 0 0 0,0 1 0 0 0,1 0 0 0 0,-1-1 0 0 0,1 0 0 0 0,-1 0 0 0 0,1 0 0 0 0,-1 0 0 0 0,1 0 0 0 0,-1-1 0 0 0,1 0 0 0 0,0 0-1 0 0,-1 0 1 0 0,1 0 0 0 0,0 0 0 0 0,-1-1 0 0 0,1 1 0 0 0,-1-1 0 0 0,3-1-23 0 0,6-2 167 0 0,-1 1 0 0 0,0-2 1 0 0,0 0-1 0 0,-1 0 0 0 0,1-1 1 0 0,-1-1-1 0 0,-1 1 0 0 0,1-1 0 0 0,-1-1 1 0 0,0 0-1 0 0,-1 0 0 0 0,7-8-167 0 0,176-196 1112 0 0,-133 170-916 0 0,-44 95 96 0 0,-11 560 168 0 0,-2-576-460 0 0,-7 262-43 0 0,4-277 44 0 0,-1 0 1 0 0,-1 0 0 0 0,0-1 0 0 0,-2 1 0 0 0,-1-1 0 0 0,-1-1 0 0 0,0 1 0 0 0,-1-1 0 0 0,-11 16-2 0 0,19-35-2 0 0,0 0 0 0 0,1 0 0 0 0,-1 0 1 0 0,0 1-1 0 0,0-1 0 0 0,0 0 0 0 0,1 0 0 0 0,-1 0 0 0 0,0-1 1 0 0,-1 1-1 0 0,1 0 0 0 0,0 0 0 0 0,0 0 0 0 0,0-1 0 0 0,0 1 1 0 0,-1-1-1 0 0,1 1 0 0 0,0-1 0 0 0,0 1 0 0 0,-1-1 1 0 0,1 0-1 0 0,0 1 0 0 0,-1-1 0 0 0,1 0 0 0 0,-1 0 0 0 0,1 0 1 0 0,0 0-1 0 0,-1 0 0 0 0,1-1 0 0 0,0 1 0 0 0,-1 0 1 0 0,1 0-1 0 0,0-1 0 0 0,-1 1 0 0 0,1-1 0 0 0,0 0 0 0 0,0 1 1 0 0,0-1-1 0 0,-1 0 0 0 0,1 1 0 0 0,0-1 0 0 0,0 0 0 0 0,0 0 1 0 0,0 0-1 0 0,0 0 0 0 0,0 0 0 0 0,1 0 0 0 0,-1 0 1 0 0,0-1-1 0 0,1 1 0 0 0,-1 0 0 0 0,0 0 0 0 0,1-1 2 0 0,-29-69-73 0 0,24 29 87 0 0,1 1-1 0 0,3-1 1 0 0,1 0-1 0 0,2 0 1 0 0,2 0-1 0 0,2 1 0 0 0,2-1 1 0 0,1 1-1 0 0,3 1 1 0 0,1 0-1 0 0,1 1 1 0 0,3 0-1 0 0,1 1 1 0 0,15-22-15 0 0,-27 47-4 0 0,0 0 0 0 0,1 0 0 0 0,1 1 0 0 0,0 0 0 0 0,0 0 0 0 0,1 1 0 0 0,1 0 0 0 0,-1 1 0 0 0,2 0 0 0 0,0 0 0 0 0,0 1-1 0 0,1 1 1 0 0,0 0 0 0 0,0 0 0 0 0,0 1 0 0 0,10-3 5 0 0,-3 15-964 0 0,-14 7-4447 0 0,-4-8-5644 0 0</inkml:trace>
  <inkml:trace contextRef="#ctx0" brushRef="#br0" timeOffset="2556.492">3263 516 1384 0 0,'0'0'2319'0'0,"0"0"-389"0"0,0 0-80 0 0,0 0 80 0 0,0 0 30 0 0,0 0-174 0 0,0 0-374 0 0,0 0-394 0 0,0 0-248 0 0,0 0-121 0 0,0 0-41 0 0,0 0-27 0 0,0 0-38 0 0,1 7-51 0 0,0 3-322 0 0,0-1 0 0 0,-1 1 0 0 0,0-1 0 0 0,-1 1 0 0 0,1-1 0 0 0,-2 1 0 0 0,0-1 0 0 0,0 0 0 0 0,-1 1 0 0 0,-1 4-170 0 0,-14 33 373 0 0,-3 12-196 0 0,-2 0 0 0 0,-3-1 0 0 0,-3-1 0 0 0,-14 19-177 0 0,32-63-23 0 0,12-20-33 0 0,14-26 107 0 0,-14 30-6 0 0,130-266 681 0 0,-33 49-202 0 0,-97 220-514 0 0,0 0-8 0 0,-1 0-12 0 0,18 41 230 0 0,17 139 420 0 0,-16 7-465 0 0,-19-185-174 0 0,0 0 0 0 0,0 1 0 0 0,0-1 0 0 0,1 0 0 0 0,-1 0 0 0 0,1 0 0 0 0,-1 0 0 0 0,1 0 0 0 0,0 0 0 0 0,0 0 0 0 0,-1 0 0 0 0,1 0 0 0 0,1 0 0 0 0,-1 0 0 0 0,0-1 0 0 0,0 1 0 0 0,1 0 0 0 0,-1-1 0 0 0,1 1 0 0 0,-1-1 0 0 0,1 1 0 0 0,0-1 0 0 0,0 0 0 0 0,0 0 0 0 0,-1 0-1 0 0,1 0 1 0 0,0 0 0 0 0,0 0 0 0 0,0 0 0 0 0,0-1 0 0 0,0 1 0 0 0,1-1 0 0 0,-1 0 0 0 0,0 1 0 0 0,0-1 0 0 0,0 0 0 0 0,2 0-1 0 0,1-2 55 0 0,0 0 0 0 0,-1-1-1 0 0,1 1 1 0 0,-1-1 0 0 0,0 0 0 0 0,0 0-1 0 0,0-1 1 0 0,0 1 0 0 0,-1-1 0 0 0,1 0-1 0 0,-1 1 1 0 0,0-2 0 0 0,0 1 0 0 0,0 0-1 0 0,-1-1 1 0 0,1 1 0 0 0,-1-1-1 0 0,0 1 1 0 0,0-1 0 0 0,-1 0 0 0 0,0 0-1 0 0,1-2-54 0 0,2-4 83 0 0,10-31 207 0 0,-1-1 1 0 0,-2 0-1 0 0,-3-1 1 0 0,2-27-291 0 0,-3 27 56 0 0,2-99-636 0 0,-14 170-5437 0 0,1-12-1600 0 0,2-6-4163 0 0</inkml:trace>
  <inkml:trace contextRef="#ctx0" brushRef="#br0" timeOffset="2851.915">3880 579 12091 0 0,'0'0'1812'0'0,"0"0"-653"0"0,0 0-238 0 0,0 0 146 0 0,0 0 164 0 0,0 0 12 0 0,0 0-215 0 0,0 0-315 0 0,0 0-223 0 0,0 0-118 0 0,0 0-81 0 0,0 0-68 0 0,0 0-62 0 0,2 31-29 0 0,6 98-36 0 0,-8-45 27 0 0,-17-24-414 0 0,3-41-2729 0 0,11-18-344 0 0,-1 0-3176 0 0,0 2-3398 0 0</inkml:trace>
  <inkml:trace contextRef="#ctx0" brushRef="#br0" timeOffset="3014.256">3885 259 11723 0 0,'0'0'2032'0'0,"0"0"-488"0"0,0 0-239 0 0,0 0-129 0 0,0 0-176 0 0,0 0-264 0 0,0 0-320 0 0,0 0-280 0 0,0 0-280 0 0,0 0-208 0 0,0 0-272 0 0,0 0-424 0 0,0 0-977 0 0,0 0-3784 0 0,-50-33-4257 0 0</inkml:trace>
  <inkml:trace contextRef="#ctx0" brushRef="#br0" timeOffset="3288.371">4369 1 15699 0 0,'0'0'1217'0'0,"0"0"-420"0"0,0 0-70 0 0,0 0 213 0 0,0 0 211 0 0,0 0 29 0 0,0 0-195 0 0,0 0-287 0 0,0 0-207 0 0,0 0-116 0 0,-5 36-98 0 0,-15 116-77 0 0,7 86 158 0 0,14-167-314 0 0,12 134-166 0 0,-6-86-2637 0 0,-25-102-4934 0 0,11-15 2655 0 0,3 1-2201 0 0</inkml:trace>
  <inkml:trace contextRef="#ctx0" brushRef="#br0" timeOffset="3533.799">4077 487 9450 0 0,'0'0'2743'0'0,"0"0"-538"0"0,0 0-502 0 0,0 0-308 0 0,0 0-227 0 0,0 0-217 0 0,0 0-215 0 0,0 0-167 0 0,0 0-90 0 0,0 0-76 0 0,0 0-63 0 0,0 0-51 0 0,0 0-67 0 0,25-1-51 0 0,82-2-37 0 0,-34 18 42 0 0,101 18-731 0 0,-143-31-113 0 0,16-1-2194 0 0,-19-5-6857 0 0,-16-2 389 0 0</inkml:trace>
  <inkml:trace contextRef="#ctx0" brushRef="#br0" timeOffset="3784.9">4675 494 6513 0 0,'0'0'2940'0'0,"0"0"-1820"0"0,0 0-424 0 0,0 0 234 0 0,0 0 206 0 0,0 0 64 0 0,0 0-106 0 0,4 33-189 0 0,16 104-94 0 0,4-74 435 0 0,-17-56-950 0 0,-1-2-120 0 0,-1 1 0 0 0,1-1 0 0 0,0 0 0 0 0,0-1 0 0 0,0 1 0 0 0,1-1 0 0 0,-1 0 1 0 0,1-1-1 0 0,0 0 0 0 0,0 0 0 0 0,0 0 0 0 0,1-1 0 0 0,-1 0 0 0 0,0 0 0 0 0,1-1 0 0 0,0 0 0 0 0,-1 0 1 0 0,1-1-1 0 0,0 0 0 0 0,-1 0 0 0 0,1-1-176 0 0,0-2 93 0 0,-1-1-1 0 0,1 0 1 0 0,-1-1 0 0 0,0 1-1 0 0,-1-1 1 0 0,1 0 0 0 0,-1-1 0 0 0,0 0-1 0 0,0 0 1 0 0,-1 0 0 0 0,0 0-1 0 0,0-1 1 0 0,0 0 0 0 0,-1 0 0 0 0,0-1-1 0 0,0 1 1 0 0,-1-1 0 0 0,0 1-1 0 0,0-1 1 0 0,-1 0 0 0 0,0 0 0 0 0,-1-1-1 0 0,1 1 1 0 0,-1 0 0 0 0,-1-8-93 0 0,7-79-1032 0 0,-7 54-7326 0 0,0 33-3074 0 0</inkml:trace>
  <inkml:trace contextRef="#ctx0" brushRef="#br0" timeOffset="4284.818">5303 494 13939 0 0,'0'0'1492'0'0,"0"0"-534"0"0,0 0-2 0 0,0 0 186 0 0,0 0 45 0 0,0 0-197 0 0,0 0-363 0 0,0 0-324 0 0,0 0-171 0 0,0 0-57 0 0,0 0-26 0 0,0 0-21 0 0,-14 27-35 0 0,-40 82-27 0 0,14-16-136 0 0,39-89 163 0 0,0 0 0 0 0,-1 0 0 0 0,2 0 0 0 0,-1 0 0 0 0,0 0 0 0 0,1 0 0 0 0,0 1 0 0 0,0-1 0 0 0,0 0 0 0 0,0 0 0 0 0,1 1-1 0 0,0-1 1 0 0,-1 0 0 0 0,2 0 0 0 0,-1 0 0 0 0,0 0 0 0 0,1 0 0 0 0,0 0 0 0 0,0 0 0 0 0,0-1 0 0 0,0 1 0 0 0,0-1 0 0 0,1 1 0 0 0,0-1 0 0 0,0 0 0 0 0,0 0-1 0 0,0 0 1 0 0,0 0 0 0 0,0-1 0 0 0,1 1 0 0 0,-1-1 0 0 0,1 0 0 0 0,0 0 0 0 0,0 0 0 0 0,0-1 0 0 0,0 1 0 0 0,0-1 0 0 0,0 0 0 0 0,0 0 0 0 0,4 0 7 0 0,2 0 94 0 0,0-2 1 0 0,0 0 0 0 0,-1 0 0 0 0,1-1 0 0 0,-1 0 0 0 0,1 0 0 0 0,-1-1 0 0 0,0 0 0 0 0,0-1 0 0 0,0 0 0 0 0,0-1-1 0 0,-1 0 1 0 0,1 0 0 0 0,-1 0 0 0 0,-1-1 0 0 0,1-1 0 0 0,-1 1 0 0 0,5-7-95 0 0,8-8 466 0 0,-1-2-1 0 0,-1 0 1 0 0,-1-1 0 0 0,-2-1-1 0 0,0 0 1 0 0,2-8-466 0 0,-10 20 112 0 0,9-17-28 0 0,-2 0 0 0 0,-1-1 0 0 0,-1-1 0 0 0,-1 0-1 0 0,-2-1 1 0 0,-2 0 0 0 0,0 0 0 0 0,-3 0 0 0 0,0-1 0 0 0,-3 0 0 0 0,0 0 0 0 0,-4-20-84 0 0,3 48-5 0 0,-1 1 0 0 0,0-1 0 0 0,0 1 0 0 0,0-1-1 0 0,-1 1 1 0 0,1-1 0 0 0,-1 1 0 0 0,-1 0 0 0 0,1 0 0 0 0,-1 0 0 0 0,0 0 0 0 0,0 0 0 0 0,0 1 0 0 0,-1-1 0 0 0,1 1 0 0 0,-1 0 0 0 0,0 0 0 0 0,-1 0 0 0 0,1 0 0 0 0,-1 1 0 0 0,1 0-1 0 0,-1 0 1 0 0,0 0 0 0 0,0 1 0 0 0,0-1 0 0 0,-1 1 0 0 0,1 0 0 0 0,0 1 0 0 0,-4-1 5 0 0,3 1-15 0 0,-1 1 0 0 0,1-1 0 0 0,-1 1 0 0 0,1 1 0 0 0,-1-1-1 0 0,1 1 1 0 0,-1 0 0 0 0,1 1 0 0 0,-1 0 0 0 0,1 0 0 0 0,0 0 0 0 0,0 1 0 0 0,0-1 0 0 0,0 2 0 0 0,1-1 0 0 0,-1 0-1 0 0,1 1 1 0 0,-1 0 0 0 0,1 1 0 0 0,1-1 0 0 0,-1 1 0 0 0,1 0 0 0 0,0 0 0 0 0,0 0 0 0 0,0 1 15 0 0,-8 11-15 0 0,1 0 1 0 0,1 1 0 0 0,1 0 0 0 0,1 0 0 0 0,0 1-1 0 0,2 0 1 0 0,0 1 0 0 0,1-1 0 0 0,1 1-1 0 0,0 0 1 0 0,2 1 0 0 0,0-1 0 0 0,2 0-1 0 0,0 0 1 0 0,2 8 14 0 0,2-10 3 0 0,1 1-1 0 0,1-1 1 0 0,0-1 0 0 0,1 1-1 0 0,1-1 1 0 0,1 0 0 0 0,1-1-1 0 0,0 0 1 0 0,1-1-1 0 0,0 0 1 0 0,1 0 0 0 0,1-2-1 0 0,0 1 1 0 0,1-2-1 0 0,1 1 1 0 0,0-2 0 0 0,0 0-1 0 0,1-1 1 0 0,1-1-1 0 0,-1 0 1 0 0,5 0-3 0 0,3 3-2 0 0,0-2-1 0 0,0 0 1 0 0,1-2 0 0 0,0 0 0 0 0,1-2-1 0 0,0-1 1 0 0,0-1 0 0 0,0-1 0 0 0,0-2-1 0 0,3 0 3 0 0,-26-1-78 0 0,0 0 0 0 0,0 0 0 0 0,0-1-1 0 0,0 1 1 0 0,-1-1 0 0 0,1 1 0 0 0,0-1-1 0 0,0 0 1 0 0,0 0 0 0 0,-1 0 0 0 0,1 0-1 0 0,-1-1 1 0 0,1 1 0 0 0,-1-1 0 0 0,1 1-1 0 0,-1-1 1 0 0,0 0 0 0 0,0 0 0 0 0,0 0-1 0 0,0 0 1 0 0,0 0 0 0 0,0-1 0 0 0,-1 1-1 0 0,1-1 1 0 0,0-1 78 0 0,10-29-9110 0 0,-8 22-2763 0 0</inkml:trace>
  <inkml:trace contextRef="#ctx0" brushRef="#br0" timeOffset="4734.043">6059 660 0 0 0,'0'0'440'0'0,"0"0"1507"0"0,0 0 399 0 0,0 0 32 0 0,0 0-84 0 0,0 0-126 0 0,0 0-154 0 0,0 0-247 0 0,0 0-213 0 0,0 0-178 0 0,0 0-106 0 0,0 0-81 0 0,35-6-117 0 0,106-21-129 0 0,-85 4 241 0 0,-48 16-837 0 0,-1 1-184 0 0,0-1-1 0 0,-1 1 1 0 0,1-1-1 0 0,-1-1 1 0 0,0 1 0 0 0,-1-1-1 0 0,0 0 1 0 0,0 0-1 0 0,-1 0 1 0 0,0-1-1 0 0,0 1 1 0 0,-1-1 0 0 0,0 0-1 0 0,-1 0 1 0 0,0-1-1 0 0,0 1 1 0 0,-1 0-1 0 0,0-1 1 0 0,-1 1 0 0 0,0-6-163 0 0,-2 10 3 0 0,0 1 1 0 0,0 0-1 0 0,-1 0 1 0 0,1 1 0 0 0,-1-1-1 0 0,0 0 1 0 0,-1 1 0 0 0,1 0-1 0 0,0 0 1 0 0,-1 0 0 0 0,0 0-1 0 0,1 0 1 0 0,-1 1 0 0 0,0-1-1 0 0,0 1 1 0 0,-1 0 0 0 0,1 1-1 0 0,0-1 1 0 0,-1 1 0 0 0,1 0-1 0 0,-1 0 1 0 0,1 0-1 0 0,-1 0 1 0 0,0 1 0 0 0,1 0-1 0 0,-1 0 1 0 0,0 0 0 0 0,1 0-1 0 0,-1 1 1 0 0,1 0 0 0 0,-1 0-1 0 0,1 0 1 0 0,-1 1 0 0 0,-1 0-4 0 0,-12 6-53 0 0,1 1 0 0 0,1 0 0 0 0,0 2 0 0 0,0 0 1 0 0,1 0-1 0 0,0 2 0 0 0,1 0 0 0 0,0 0 0 0 0,1 1 0 0 0,1 1 1 0 0,0 0-1 0 0,1 1 0 0 0,1 0 0 0 0,0 1 0 0 0,-7 16 53 0 0,13-26-10 0 0,0 0-1 0 0,0 0 1 0 0,0 1-1 0 0,1 0 1 0 0,0 0-1 0 0,0-1 1 0 0,1 2-1 0 0,0-1 1 0 0,0 0-1 0 0,1 0 1 0 0,0 0-1 0 0,1 1 1 0 0,0-1-1 0 0,0 1 1 0 0,1-1-1 0 0,0 0 0 0 0,0 0 1 0 0,1 1-1 0 0,0-1 1 0 0,0 0-1 0 0,1 0 1 0 0,0-1-1 0 0,0 1 1 0 0,1-1-1 0 0,0 1 1 0 0,1-1-1 0 0,-1 0 1 0 0,2 1 10 0 0,15 7 26 0 0,1 0-1 0 0,0-2 1 0 0,1 0 0 0 0,0-1 0 0 0,1-2 0 0 0,0 0 0 0 0,1-2-1 0 0,0 0 1 0 0,0-2 0 0 0,0-1 0 0 0,1-1 0 0 0,0-1 0 0 0,0-1-1 0 0,0-1 1 0 0,0-2 0 0 0,18-2-26 0 0,118-8-690 0 0,-96-7-7143 0 0,-50 10-4538 0 0</inkml:trace>
  <inkml:trace contextRef="#ctx0" brushRef="#br0" timeOffset="6179.949">1 1441 5553 0 0,'0'0'954'0'0,"0"0"-391"0"0,0 0-131 0 0,0 0 50 0 0,0 0 77 0 0,0 0 44 0 0,0 0 42 0 0,0 0 45 0 0,0 0 81 0 0,31-5 97 0 0,97-12 68 0 0,10 17 2379 0 0,48 2-757 0 0,0-8-1 0 0,36-12-2557 0 0,23-1 1214 0 0,471 4 207 0 0,-354 48-975 0 0,-179-11-196 0 0,785 48 249 0 0,14-59-216 0 0,-510-44-139 0 0,215-29-95 0 0,-323 32-53 0 0,237 18 250 0 0,-423 13-144 0 0,1 3-2425 0 0,-181-7-354 0 0,2 2-5858 0 0,0 1-2794 0 0</inkml:trace>
  <inkml:trace contextRef="#ctx0" brushRef="#br0" timeOffset="6615.683">7267 387 4521 0 0,'0'0'2913'0'0,"0"0"-1422"0"0,0 0-515 0 0,0 0 37 0 0,0 0 193 0 0,0 0 130 0 0,0 0 11 0 0,0 0-168 0 0,0 0-231 0 0,0 0-144 0 0,0 0-158 0 0,0 0-145 0 0,0 0-109 0 0,-16 19-69 0 0,-77 87 359 0 0,89-98 52 0 0,24-26 173 0 0,-15 13-840 0 0,28-41 1131 0 0,-33 45-953 0 0,-23 5 104 0 0,20-3-544 0 0,-18 13 294 0 0,16 3-5181 0 0,5-16-212 0 0,2-1-5796 0 0</inkml:trace>
  <inkml:trace contextRef="#ctx0" brushRef="#br0" timeOffset="7119.653">7145 951 3545 0 0,'0'0'1843'0'0,"0"0"-744"0"0,0 0-62 0 0,0 0 374 0 0,0 0 347 0 0,0 0 137 0 0,0 0-157 0 0,0 0-331 0 0,0 0-318 0 0,0 0-234 0 0,0 0-176 0 0,0 0-104 0 0,0 0-66 0 0,5-4-63 0 0,15-14-46 0 0,-15 14-42 0 0,-5 4-42 0 0,0 0-21 0 0,0 0-3 0 0,-11 25 695 0 0,-24 30-343 0 0,35-54-638 0 0,0-1-20 0 0,0 0 17 0 0,0 0 8 0 0,0 0 13 0 0,13-8 370 0 0,67-69 188 0 0,-116 99 1041 0 0,34-21-2093 0 0,-1 0 575 0 0,3-3-3647 0 0,2-1-3672 0 0,1-1-4807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1:56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3 150 0 0 0,'0'0'1008'0'0,"0"0"719"0"0,0 0 355 0 0,0 0 38 0 0,0 0-74 0 0,0 0-227 0 0,0 0-261 0 0,0 0-194 0 0,0 0-205 0 0,-1-2-149 0 0,-1 8 6623 0 0,6 75-7398 0 0,6 23 127 0 0,-5 0 0 0 0,-6 55-362 0 0,-9-18 164 0 0,9-113 181 0 0,0-43 853 0 0,3-23-1166 0 0,1 0-1 0 0,3 1 1 0 0,0 0-1 0 0,3-1 0 0 0,1 2 1 0 0,1 0-1 0 0,4-5-31 0 0,20-63 53 0 0,45-93-43 0 0,12 72 85 0 0,-90 122-97 0 0,0 1 0 0 0,1 0 0 0 0,-1-1 1 0 0,1 1-1 0 0,0 0 0 0 0,0 0 0 0 0,-1 0 1 0 0,1 1-1 0 0,1-1 0 0 0,-1 1 0 0 0,0-1 1 0 0,0 1-1 0 0,0 0 0 0 0,1 1 0 0 0,-1-1 1 0 0,0 0-1 0 0,1 1 0 0 0,-1 0 0 0 0,1 0 0 0 0,-1 0 1 0 0,1 0-1 0 0,-1 0 0 0 0,0 1 0 0 0,1-1 1 0 0,0 1 1 0 0,29 47 221 0 0,-16 65 551 0 0,-17-106-718 0 0,-3 10 105 0 0,1-15-2878 0 0,1-13-5961 0 0,1 8-3052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1:5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0,'0'0'477'0'0,"0"0"604"0"0,0 0 320 0 0,0 0 169 0 0,0 0 38 0 0,0 0-121 0 0,0 0-197 0 0,0 0-230 0 0,0 0-212 0 0,0 0-164 0 0,0 0-102 0 0,12 12 2743 0 0,119 16 1053 0 0,70-16-2352 0 0,-26-30-661 0 0,-155 17-1015 0 0,-20 1-4396 0 0,-3 0-4415 0 0,3 0-844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5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30 391 0 0 0,'0'0'731'0'0,"0"0"472"0"0,0 0 158 0 0,0 0-56 0 0,0 0-176 0 0,0 0-178 0 0,0 0-112 0 0,7 1 7464 0 0,21 2-6329 0 0,163-7 1100 0 0,153 1-852 0 0,-344 3-2212 0 0,0 0 4 0 0,0 0-2 0 0,0 0 8 0 0,0 0 2 0 0,0 0 20 0 0,0 0 0 0 0,0 0 4 0 0,0 0-1 0 0,0 0 10 0 0,0 0-10 0 0,0 0 22 0 0,0 0-18 0 0,0 0-20 0 0,0 0-6 0 0,0 0-23 0 0,0 0 23 0 0,0 0 2 0 0,0 0-1 0 0,0 0-1 0 0,0 0-3 0 0,0 0 8 0 0,0 0-3 0 0,0 0-2 0 0,0 0-7 0 0,0 0-6 0 0,0 0 0 0 0,0 0-20 0 0,0 0 1 0 0,0 0-7 0 0,0 0-36 0 0,-7 0-2364 0 0,1 0-6112 0 0,5 0-2497 0 0</inkml:trace>
  <inkml:trace contextRef="#ctx0" brushRef="#br0" timeOffset="502.769">17 579 2016 0 0,'0'0'1968'0'0,"0"0"-623"0"0,0 0-303 0 0,0 0 11 0 0,0 0 220 0 0,0 0 171 0 0,0 0 31 0 0,0 0-80 0 0,0 0-219 0 0,0 0-277 0 0,0 0-262 0 0,0 0-185 0 0,0 0-78 0 0,-3 0-2 0 0,-8 0 23 0 0,8 0-3 0 0,3 0-41 0 0,0 0-62 0 0,17 1 627 0 0,15 5-164 0 0,1-1 0 0 0,-1-2 0 0 0,1 0 0 0 0,0-3 0 0 0,24-2-752 0 0,8 1 482 0 0,183-7 189 0 0,-261 0-4002 0 0,9 3-917 0 0,1 0-3954 0 0,2 1-194 0 0</inkml:trace>
  <inkml:trace contextRef="#ctx0" brushRef="#br0" timeOffset="1374.397">333 178 1936 0 0,'0'0'2388'0'0,"0"0"-864"0"0,0 0-384 0 0,0 0-32 0 0,0 0 281 0 0,0 0 247 0 0,0 0 90 0 0,0 0-73 0 0,0 0-218 0 0,0 0-296 0 0,0 0-289 0 0,0 0-242 0 0,0 0-184 0 0,-9-5-97 0 0,-29-15-24 0 0,28 15-17 0 0,10 5-15 0 0,0 0-7 0 0,0 0-60 0 0,0 0-57 0 0,0 0-42 0 0,0 0-32 0 0,0 0-22 0 0,0 0-10 0 0,0 0-10 0 0,0 0-29 0 0,0 0 20 0 0,41 29 1085 0 0,127 71 448 0 0,-38-23-1196 0 0,-124-74-352 0 0,0 1 0 0 0,0-1 0 0 0,-1 1 0 0 0,1 0 0 0 0,-1 0 0 0 0,0 1 0 0 0,0-1 0 0 0,-1 1 0 0 0,1 0 0 0 0,-1 0 0 0 0,0 1 0 0 0,-1-1 0 0 0,1 1-7 0 0,-26 37 998 0 0,17-37-914 0 0,-246 244 207 0 0,143-155-97 0 0,91-74-1041 0 0,16-20-2217 0 0,4-1-1590 0 0,2 0-6758 0 0</inkml:trace>
  <inkml:trace contextRef="#ctx0" brushRef="#br0" timeOffset="2765.727">893 450 0 0 0,'0'0'986'0'0,"0"0"594"0"0,0 0 332 0 0,0 0 73 0 0,0 0-156 0 0,0 0-340 0 0,0 0-394 0 0,0 0-310 0 0,0 0-137 0 0,0 0-5 0 0,3-1 36 0 0,23-13 341 0 0,0-1 0 0 0,-1-1-1 0 0,0-2 1 0 0,-1 0 0 0 0,-2-2 0 0 0,0 0 0 0 0,0-1-1020 0 0,11-24 1104 0 0,-20 167 163 0 0,-11-64-1114 0 0,0 37 15 0 0,4 1 0 0 0,15 73-168 0 0,30 82 83 0 0,-37-224 801 0 0,-9-56-200 0 0,14-71-423 0 0,5 1 0 0 0,19-49-261 0 0,84-212 113 0 0,-66 172 15 0 0,-60 220-771 0 0,-1-13-4530 0 0,0-19-631 0 0,0 0-5731 0 0</inkml:trace>
  <inkml:trace contextRef="#ctx0" brushRef="#br0" timeOffset="3351.461">1569 586 0 0 0,'0'0'1364'0'0,"0"0"699"0"0,0 0-96 0 0,0 0-393 0 0,0 0-331 0 0,0 0-187 0 0,0 0-55 0 0,0 0 0 0 0,0 0 2 0 0,0 0-46 0 0,0 0-36 0 0,0 0-26 0 0,26 5 3523 0 0,95-2-247 0 0,69-26-2614 0 0,-84 20-1613 0 0,-126 8-5284 0 0,5 1-3695 0 0,8-2-1725 0 0</inkml:trace>
  <inkml:trace contextRef="#ctx0" brushRef="#br0" timeOffset="3638.189">1615 741 9826 0 0,'0'0'1666'0'0,"0"0"-590"0"0,0 0-312 0 0,0 0 99 0 0,0 0 232 0 0,0 0 108 0 0,0 0 5 0 0,0 0-76 0 0,0 0-95 0 0,0 0-65 0 0,0 0-108 0 0,0 0-149 0 0,0 0-132 0 0,23 1-79 0 0,73 4-88 0 0,163-33 461 0 0,-258 28-1079 0 0,35-1-1346 0 0,-24 0-2462 0 0,-3-1-4769 0 0,-3-1-1483 0 0</inkml:trace>
  <inkml:trace contextRef="#ctx0" brushRef="#br0" timeOffset="4416.314">2620 432 4833 0 0,'0'0'1732'0'0,"0"0"-601"0"0,0 0-292 0 0,0 0 67 0 0,0 0 261 0 0,0 0 176 0 0,0 0 21 0 0,0 0-144 0 0,0 0-272 0 0,0 0-248 0 0,0 0-205 0 0,0 0-132 0 0,0 0-67 0 0,-18 3-23 0 0,-57 14-13 0 0,71-16-227 0 0,0 0-1 0 0,0 0 1 0 0,0 1-1 0 0,1-1 0 0 0,-1 1 1 0 0,0 0-1 0 0,1 0 0 0 0,-1 0 1 0 0,1 1-1 0 0,0-1 1 0 0,0 1-1 0 0,0 0 0 0 0,0 0 1 0 0,0 0-1 0 0,0 0 0 0 0,1 0 1 0 0,-1 2-33 0 0,-6 6 64 0 0,4-5-63 0 0,0 0 1 0 0,-1 1-1 0 0,2 0 0 0 0,-1 0 0 0 0,1 0 0 0 0,0 0 1 0 0,1 1-1 0 0,0-1 0 0 0,0 1 0 0 0,0 0 0 0 0,1 0 1 0 0,0 0-1 0 0,1 0 0 0 0,0 0 0 0 0,0 1 0 0 0,1-1 1 0 0,0 0-1 0 0,0 0 0 0 0,1 3-1 0 0,2-7 55 0 0,0 0-1 0 0,1-1 1 0 0,-1 0 0 0 0,1 0-1 0 0,-1 0 1 0 0,1 0 0 0 0,0-1-1 0 0,0 1 1 0 0,0-1 0 0 0,1 0-1 0 0,-1 0 1 0 0,0-1 0 0 0,1 1-1 0 0,-1-1 1 0 0,1 0 0 0 0,0 0-1 0 0,-1-1 1 0 0,1 1 0 0 0,0-1 0 0 0,-1 0-1 0 0,1 0 1 0 0,0 0 0 0 0,-1-1-1 0 0,1 0 1 0 0,-1 0 0 0 0,1 0-1 0 0,0 0 1 0 0,-1-1 0 0 0,0 0-1 0 0,1 0 1 0 0,2-2-55 0 0,11-5 277 0 0,0-2 0 0 0,-1 0 0 0 0,-1-1 0 0 0,0-1-1 0 0,0 0 1 0 0,-2-1 0 0 0,1-1 0 0 0,4-8-277 0 0,0 3 77 0 0,0-2-1 0 0,-2 0 1 0 0,-1-2 0 0 0,-1 1 0 0 0,-1-2-1 0 0,-1 0 1 0 0,-1 0 0 0 0,-1-1-1 0 0,-1-1 1 0 0,-2 0 0 0 0,0 0-1 0 0,-2-1 1 0 0,-1 0 0 0 0,-1-2-77 0 0,-5 20-82 0 0,1 0 1 0 0,-2 0-1 0 0,1 0 1 0 0,-1 0-1 0 0,-1 0 1 0 0,0 1 0 0 0,0-1-1 0 0,-1 1 1 0 0,0 0-1 0 0,0 0 1 0 0,-1 0-1 0 0,-5-5 82 0 0,8 10-62 0 0,-1 0 0 0 0,0 0 0 0 0,1 0 0 0 0,-2 0-1 0 0,1 1 1 0 0,0 0 0 0 0,-1-1 0 0 0,1 1 0 0 0,-1 1-1 0 0,0-1 1 0 0,0 0 0 0 0,0 1 0 0 0,-1 0 0 0 0,1 0-1 0 0,0 0 1 0 0,-1 1 0 0 0,1-1 0 0 0,-1 1 0 0 0,0 0-1 0 0,1 0 1 0 0,-1 1 0 0 0,0-1 0 0 0,0 1 0 0 0,1 0-1 0 0,-1 0 1 0 0,0 1 0 0 0,-3 0 62 0 0,3 1-7 0 0,0 1-1 0 0,0-1 1 0 0,0 1-1 0 0,1 0 1 0 0,-1 0-1 0 0,1 0 1 0 0,0 1-1 0 0,0-1 1 0 0,0 1-1 0 0,0 0 1 0 0,1 1-1 0 0,-1-1 1 0 0,1 0-1 0 0,0 1 1 0 0,1 0-1 0 0,-1-1 0 0 0,1 1 1 0 0,0 0-1 0 0,0 1 1 0 0,0-1-1 0 0,1 0 1 0 0,0 0-1 0 0,0 1 1 0 0,0-1-1 0 0,1 0 1 0 0,-1 1-1 0 0,2 4 8 0 0,13 75 463 0 0,96 125 1388 0 0,-103-201-1773 0 0,0 0-1 0 0,1 0 0 0 0,0 0 1 0 0,0-1-1 0 0,1-1 0 0 0,0 1 1 0 0,0-1-1 0 0,1-1 0 0 0,0 0 1 0 0,0 0-1 0 0,0-1 0 0 0,4 1-77 0 0,15 13 60 0 0,-26-18-1495 0 0,-4-6-12768 0 0,1 2 5907 0 0</inkml:trace>
  <inkml:trace contextRef="#ctx0" brushRef="#br0" timeOffset="5005.107">3336 244 4057 0 0,'0'0'1719'0'0,"0"0"-344"0"0,0 0 16 0 0,0 0 257 0 0,0 0 191 0 0,0 0-37 0 0,0 0-288 0 0,0 0-409 0 0,0 0-329 0 0,0 0-178 0 0,0 0-110 0 0,0 0-37 0 0,0 0-17 0 0,-5-10-35 0 0,-17-30-47 0 0,21 39-315 0 0,0-1 0 0 0,0 1 0 0 0,0 0 1 0 0,0-1-1 0 0,0 1 0 0 0,-1 0 0 0 0,1 0 0 0 0,-1 0 0 0 0,1 0 0 0 0,0 0 0 0 0,-1 0 0 0 0,0 0 0 0 0,1 1 0 0 0,-1-1 0 0 0,1 1 0 0 0,-1-1 0 0 0,0 1 0 0 0,0-1 0 0 0,1 1 0 0 0,-1 0 1 0 0,0 0-1 0 0,1 0 0 0 0,-1 0 0 0 0,0 0 0 0 0,0 0 0 0 0,1 0 0 0 0,-1 1 0 0 0,-1-1-37 0 0,-4 1 85 0 0,-48 9 57 0 0,-9 23-101 0 0,43-13-68 0 0,20-19 25 0 0,0 1 0 0 0,-1-1 0 0 0,1 1-1 0 0,0-1 1 0 0,0 1 0 0 0,0-1 0 0 0,0 1 0 0 0,1-1 0 0 0,-1 1-1 0 0,0 0 1 0 0,1-1 0 0 0,-1 1 0 0 0,1 0 0 0 0,-1 0 0 0 0,1-1 0 0 0,0 1-1 0 0,0 0 1 0 0,0 0 0 0 0,0 0 0 0 0,0 0 0 0 0,0-1 0 0 0,0 1-1 0 0,1 0 1 0 0,-1 0 0 0 0,0-1 0 0 0,1 1 0 0 0,0 0 0 0 0,-1 0 0 0 0,2 0 2 0 0,6 9 48 0 0,2-1 0 0 0,-1 1 1 0 0,1-2-1 0 0,1 1 1 0 0,0-1-1 0 0,0-1 1 0 0,1 0-1 0 0,3 1-48 0 0,-5-3 62 0 0,-5-3-25 0 0,-1 0 1 0 0,1 0-1 0 0,-1 0 1 0 0,1 0-1 0 0,-1 1 1 0 0,0-1-1 0 0,0 1 1 0 0,-1 0-1 0 0,1 0 0 0 0,-1 1 1 0 0,0-1-1 0 0,0 1 1 0 0,0-1-1 0 0,-1 1 1 0 0,0 0-1 0 0,0 0 1 0 0,0 0-1 0 0,0 0 1 0 0,-1 1-1 0 0,0-1 0 0 0,0 0 1 0 0,0 1-1 0 0,-1-1 1 0 0,0 3-38 0 0,0-3 52 0 0,0 0-1 0 0,0 1 1 0 0,-1-1 0 0 0,0 0 0 0 0,0 0-1 0 0,0 0 1 0 0,-1 0 0 0 0,0 0 0 0 0,1 0-1 0 0,-2 0 1 0 0,1 0 0 0 0,-1-1 0 0 0,1 1-1 0 0,-1-1 1 0 0,-1 0 0 0 0,1 0 0 0 0,-1 0-1 0 0,1 0 1 0 0,-1-1 0 0 0,0 1 0 0 0,-4 1-52 0 0,2 0 22 0 0,0-2 0 0 0,0 1 1 0 0,0-1-1 0 0,-1 0 0 0 0,1 0 0 0 0,-1-1 1 0 0,0 0-1 0 0,0 0 0 0 0,0 0 0 0 0,0-1 1 0 0,0 0-1 0 0,0 0 0 0 0,0-1 1 0 0,0 0-1 0 0,0 0 0 0 0,0-1 0 0 0,-4-1-22 0 0,6 1-60 0 0,1-1-1 0 0,-1 0 0 0 0,1 0 0 0 0,-1 0 0 0 0,1 0 1 0 0,0-1-1 0 0,0 0 0 0 0,0 0 0 0 0,0 0 0 0 0,0 0 0 0 0,1-1 1 0 0,-1 1-1 0 0,1-1 0 0 0,0 0 0 0 0,0 0 0 0 0,1 0 1 0 0,-1 0-1 0 0,1-1 0 0 0,-2-3 61 0 0,-11-16-6926 0 0,13 23-4234 0 0</inkml:trace>
  <inkml:trace contextRef="#ctx0" brushRef="#br0" timeOffset="5384.111">2230 863 1152 0 0,'0'0'2655'0'0,"0"0"-478"0"0,0 0-355 0 0,0 0-134 0 0,0 0 7 0 0,38 2 47 0 0,124 8-17 0 0,157-8 3986 0 0,195-31-4009 0 0,-291 21-2771 0 0,-192 14-549 0 0,-22 3-5928 0 0,-8-5-2978 0 0</inkml:trace>
  <inkml:trace contextRef="#ctx0" brushRef="#br0" timeOffset="6247.619">2710 1194 6009 0 0,'0'0'1739'0'0,"0"0"-388"0"0,0 0-116 0 0,0 0 142 0 0,0 0 100 0 0,0 0 53 0 0,0 0-157 0 0,0 0-294 0 0,0 0-262 0 0,0 0-244 0 0,0 0-204 0 0,0 0-122 0 0,-31 10-78 0 0,-96 35-47 0 0,78-16 85 0 0,45-21-149 0 0,0-3-28 0 0,1 0-1 0 0,-1 0 1 0 0,1 0-1 0 0,1 1 1 0 0,-1-1 0 0 0,1 1-1 0 0,0-1 1 0 0,0 1-1 0 0,1 0 1 0 0,0 0-1 0 0,0 0 1 0 0,0 0-1 0 0,0 0 1 0 0,1 0 0 0 0,0 0-1 0 0,1 0 1 0 0,-1 0-1 0 0,1 0 1 0 0,0 0-1 0 0,1 0 1 0 0,-1-1-1 0 0,1 1 1 0 0,0 0-1 0 0,1-1 1 0 0,1 4-30 0 0,0-2 68 0 0,1-1-1 0 0,0 0 1 0 0,1 1-1 0 0,-1-2 1 0 0,1 1 0 0 0,1-1-1 0 0,-1 0 1 0 0,1 0-1 0 0,-1-1 1 0 0,1 1 0 0 0,0-2-1 0 0,1 1 1 0 0,-1-1-1 0 0,1 0 1 0 0,0 0 0 0 0,-1-1-1 0 0,1 0 1 0 0,0-1-1 0 0,0 0 1 0 0,0 0 0 0 0,1 0-1 0 0,-1-1 1 0 0,0-1-1 0 0,0 1 1 0 0,0-1 0 0 0,0 0-1 0 0,0-1 1 0 0,0 0-1 0 0,0 0 1 0 0,-1-1 0 0 0,1 0-1 0 0,-1-1 1 0 0,1 1-1 0 0,-1-1 1 0 0,5-4-68 0 0,102-100 997 0 0,-45-2-691 0 0,-56 82-330 0 0,-1-1 1 0 0,-1 0-1 0 0,-1-1 1 0 0,-1 0-1 0 0,-2-1 1 0 0,-2 1-1 0 0,0-1 1 0 0,-1-24 23 0 0,-4 43-44 0 0,1 5 13 0 0,0 0-1 0 0,-1 0 1 0 0,0 0 0 0 0,0 0-1 0 0,0 0 1 0 0,-1 0-1 0 0,0 0 1 0 0,-1 0 0 0 0,0 1-1 0 0,0-1 1 0 0,0 0-1 0 0,-1 1 1 0 0,0 0 0 0 0,0-1-1 0 0,0 1 1 0 0,-1 0-1 0 0,0 1 1 0 0,0-1 0 0 0,-1 0 31 0 0,2 4-24 0 0,0 0 0 0 0,0 1 0 0 0,-1-1-1 0 0,1 1 1 0 0,0 0 0 0 0,0 0 0 0 0,-1 0 0 0 0,1 1 0 0 0,-1-1 0 0 0,1 1 0 0 0,-1 0 0 0 0,1 0 0 0 0,-1 0 0 0 0,1 0 0 0 0,-1 1 0 0 0,1-1 0 0 0,0 1 0 0 0,-1 0 0 0 0,1 0 0 0 0,0 0 0 0 0,-1 0 0 0 0,1 1 0 0 0,0-1 0 0 0,0 1 0 0 0,0 0-1 0 0,0 0 1 0 0,1 0 0 0 0,-1 0 0 0 0,0 0 0 0 0,1 1 0 0 0,-1-1 0 0 0,1 1 0 0 0,0 0 0 0 0,0-1 0 0 0,0 2 24 0 0,-7 6-16 0 0,0 1-1 0 0,1 1 1 0 0,0 0-1 0 0,1 0 1 0 0,0 0-1 0 0,1 1 1 0 0,1 0-1 0 0,0 0 0 0 0,0 1 1 0 0,1-1-1 0 0,1 1 1 0 0,1 0-1 0 0,-1 9 17 0 0,1-11 17 0 0,2-1 0 0 0,0 1-1 0 0,0-1 1 0 0,1 1 0 0 0,0-1-1 0 0,1 1 1 0 0,0-1-1 0 0,1 1 1 0 0,0-1 0 0 0,1 0-1 0 0,1-1 1 0 0,-1 1-1 0 0,6 8-16 0 0,128 172 765 0 0,-119-109-955 0 0,-17-81 5 0 0,-1-1 1 0 0,1 1-1 0 0,0-1 0 0 0,0 1 0 0 0,0-1 1 0 0,0 0-1 0 0,0 1 0 0 0,0-1 0 0 0,0 0 0 0 0,-1 0 1 0 0,1-1-1 0 0,0 1 0 0 0,0 0 0 0 0,0 0 1 0 0,0-1-1 0 0,0 0 0 0 0,0 1 0 0 0,-1-1 0 0 0,1 0 1 0 0,0 0-1 0 0,0 0 0 0 0,-1 0 0 0 0,1 0 1 0 0,-1 0-1 0 0,1 0 0 0 0,-1 0 0 0 0,1-1 0 0 0,-1 1 1 0 0,0-1-1 0 0,1 0 185 0 0,3-2-2002 0 0,5-2-3884 0 0,-4 1-3729 0 0</inkml:trace>
  <inkml:trace contextRef="#ctx0" brushRef="#br0" timeOffset="6701.835">3362 958 6641 0 0,'0'0'2668'0'0,"0"0"-1383"0"0,0 0-346 0 0,0 0 277 0 0,0 0 319 0 0,0 0 122 0 0,0 0-200 0 0,0 0-391 0 0,0 0-411 0 0,0 0-254 0 0,0 0-163 0 0,0 0-92 0 0,0 0-34 0 0,-15 33-17 0 0,-46 103 1 0 0,43-72 89 0 0,-4 65 354 0 0,21-124-515 0 0,-1-2-4 0 0,1 1 0 0 0,-1 0 1 0 0,1-1-1 0 0,0 1 1 0 0,0 0-1 0 0,0 0 1 0 0,1 0-1 0 0,-1 0 0 0 0,1 0 1 0 0,0 0-1 0 0,0 0 1 0 0,0 0-1 0 0,1 0 1 0 0,0 0-1 0 0,-1 0 0 0 0,1 0 1 0 0,1 0-1 0 0,-1-1 1 0 0,0 1-1 0 0,1 0 1 0 0,0-1-1 0 0,0 1 0 0 0,0-1 1 0 0,0 1-1 0 0,0-1 1 0 0,1 0-1 0 0,0 0 1 0 0,-1 0-1 0 0,1-1 0 0 0,0 1 1 0 0,1 0-1 0 0,-1-1 1 0 0,0 0-1 0 0,1 0 1 0 0,-1 0-1 0 0,4 1-20 0 0,8 0 403 0 0,1 0 0 0 0,0-2 0 0 0,0 0 0 0 0,0 0 0 0 0,0-2 0 0 0,0 0 1 0 0,0 0-1 0 0,10-4-403 0 0,-3-11-2065 0 0,-22 7-2504 0 0,-5-2-3398 0 0,2 10-2347 0 0</inkml:trace>
  <inkml:trace contextRef="#ctx0" brushRef="#br0" timeOffset="7048.609">3082 1201 3121 0 0,'0'0'3063'0'0,"0"0"-1045"0"0,0 0-426 0 0,0 0 51 0 0,0 0 169 0 0,0 0 76 0 0,0 0-116 0 0,0 0-309 0 0,0 0-399 0 0,0 0-333 0 0,0 0-226 0 0,0 0-123 0 0,-6 0-45 0 0,-12 2 122 0 0,33-4 1052 0 0,173-6 1279 0 0,-19-14-2073 0 0,-111 8-1074 0 0,-37 4-2480 0 0,-19 6-5780 0 0,0 3-3207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1:59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0 0 0,'0'0'628'0'0,"0"0"99"0"0,0 0 146 0 0,0 0 282 0 0,0 0 282 0 0,0 0 67 0 0,0 0-164 0 0,0 0-319 0 0,0 0-340 0 0,0 0-221 0 0,0 0-90 0 0,0 0 44 0 0,-6 3 594 0 0,5-3 4939 0 0,50 11-3081 0 0,315-7 263 0 0,-343 0-3045 0 0,29-4-832 0 0,-47-1-1098 0 0,6-1 4657 0 0,-6 1-7094 0 0,-3 1-2004 0 0,-1 0-3806 0 0,-1 0 6895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00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0,'0'0'592'0'0,"0"0"346"0"0,0 0 53 0 0,0 0-43 0 0,0 0-31 0 0,0 0-31 0 0,0 0-19 0 0,0 0-42 0 0,0 0-63 0 0,7 12 2812 0 0,62 12 2820 0 0,51-21-4492 0 0,-71-5-1339 0 0,129-4 252 0 0,-103-9-262 0 0,-36 7-323 0 0,-24 5 471 0 0,-13 2-3359 0 0,-3 1-4345 0 0,0 0-3634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01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33 122 0 0 0,'0'0'1134'0'0,"0"0"138"0"0,0 0 1 0 0,0 0 44 0 0,0 0 159 0 0,0 0 216 0 0,0 0 34 0 0,0 0-132 0 0,0 0-233 0 0,0 0-292 0 0,0 0-248 0 0,0 0-165 0 0,0 0-80 0 0,-4 0-31 0 0,-19-3 457 0 0,23 3-568 0 0,0 0-54 0 0,0 0-59 0 0,0 0-27 0 0,0 0-28 0 0,0 0-18 0 0,-1 403 4379 0 0,0 5-4196 0 0,3-278-290 0 0,-6-104-129 0 0,4-25-25 0 0,-1-19-6245 0 0,0 10 761 0 0,1 1-5259 0 0</inkml:trace>
  <inkml:trace contextRef="#ctx0" brushRef="#br0" timeOffset="799.237">302 406 7306 0 0,'0'0'1429'0'0,"0"0"-375"0"0,0 0-235 0 0,0 0 121 0 0,0 0 253 0 0,0 0 138 0 0,0 0-102 0 0,0 0-301 0 0,0 0-344 0 0,0 0-227 0 0,0 0-69 0 0,0 0 32 0 0,0 0 70 0 0,0 6 25 0 0,-16 476 2560 0 0,12-392-1529 0 0,13-220-1236 0 0,46-93-24 0 0,33 6-29 0 0,-82 207-138 0 0,0-1 1 0 0,1 1-1 0 0,1 0 1 0 0,0 1-1 0 0,0-1 0 0 0,1 2 1 0 0,0-1-1 0 0,0 1 1 0 0,1 1-1 0 0,0 0 0 0 0,10-5-19 0 0,-18 10 6 0 0,0 1 0 0 0,0 0 0 0 0,0 1 0 0 0,0-1 0 0 0,0 0 0 0 0,1 1 0 0 0,-1-1-1 0 0,0 1 1 0 0,1-1 0 0 0,-1 1 0 0 0,0 0 0 0 0,0 0 0 0 0,1 0 0 0 0,-1 1 0 0 0,0-1 0 0 0,1 0-1 0 0,-1 1 1 0 0,0-1 0 0 0,0 1 0 0 0,1 0 0 0 0,-1 0 0 0 0,0 0 0 0 0,0 0 0 0 0,0 0 0 0 0,0 0-1 0 0,0 1 1 0 0,-1-1 0 0 0,1 1 0 0 0,0-1 0 0 0,0 1 0 0 0,-1 0 0 0 0,1-1 0 0 0,-1 1-1 0 0,0 0 1 0 0,1 0 0 0 0,-1 0 0 0 0,1 2-6 0 0,17 86 504 0 0,-19-83-465 0 0,16 110 414 0 0,-15-116-472 0 0,-1-1 27 0 0,0 0 7 0 0,0 0-10 0 0,0 0-15 0 0,0 0 6 0 0,0 0 13 0 0,0 0-41 0 0,0 0-55 0 0,0 0-63 0 0,-8-13-3815 0 0,1 4-4105 0 0,5 5-2766 0 0</inkml:trace>
  <inkml:trace contextRef="#ctx0" brushRef="#br0" timeOffset="1492.218">195 115 992 0 0,'0'0'1406'0'0,"0"0"-7"0"0,0 0 189 0 0,0 0 302 0 0,0 0 206 0 0,0 0-75 0 0,0 0-325 0 0,0 0-420 0 0,0 0-362 0 0,0 0-233 0 0,0 0-127 0 0,0 0-77 0 0,0 0-66 0 0,25 15 2240 0 0,-6-10-2281 0 0,0-1 0 0 0,1 0 0 0 0,-1-2-1 0 0,1 0 1 0 0,-1-1 0 0 0,1-1 0 0 0,0-1 0 0 0,-1-1-370 0 0,32 1 335 0 0,92 1 131 0 0,-143 0-430 0 0,0 0 14 0 0,0 0 26 0 0,0 0 10 0 0,0 0-4 0 0,0 0 3 0 0,0 0-8 0 0,0 0 6 0 0,0 0-10 0 0,0 0-10 0 0,0 0-15 0 0,0 0-12 0 0,0 0 1 0 0,0 0-2 0 0,0 0 5 0 0,0 0 2 0 0,0 0-7 0 0,0 0 24 0 0,0 0 10 0 0,0 0 3 0 0,0 0 29 0 0,0 0 22 0 0,-15-3 256 0 0,-109-78-255 0 0,107 44-2002 0 0,39 19-6810 0 0,-20 17 5790 0 0,3-2-8617 0 0</inkml:trace>
  <inkml:trace contextRef="#ctx0" brushRef="#br0" timeOffset="3560.183">877 78 0 0 0,'0'0'360'0'0,"0"0"971"0"0,0 0 401 0 0,0 0 26 0 0,0 0-78 0 0,0 0-162 0 0,0 0-195 0 0,0 0-103 0 0,0 0-86 0 0,0 0-66 0 0,-1-4-48 0 0,-3-13-67 0 0,3 12-109 0 0,1 5-120 0 0,0 0-92 0 0,0 0-132 0 0,0 0-96 0 0,0 0-76 0 0,0 0-86 0 0,0 0-34 0 0,0 0-46 0 0,0 0-42 0 0,0 0-36 0 0,0 0-20 0 0,0 0-17 0 0,5 26 451 0 0,6 84 1026 0 0,-6-61-1237 0 0,-1-22-89 0 0,-2 0-1 0 0,0 1 0 0 0,-2-1 0 0 0,-2 0 1 0 0,-3 25-198 0 0,-8 138 460 0 0,-13-53-210 0 0,26 117-179 0 0,-5-200-58 0 0,1 38 17 0 0,4-91-12 0 0,0 0 16 0 0,0-13-3730 0 0,0-3-5822 0 0,0 8-896 0 0</inkml:trace>
  <inkml:trace contextRef="#ctx0" brushRef="#br0" timeOffset="6882.232">1212 350 0 0 0,'0'0'583'0'0,"0"0"257"0"0,0 0 102 0 0,0 0 70 0 0,0 0 91 0 0,0 0 73 0 0,0 0-5 0 0,0 0-74 0 0,0 0-86 0 0,0 0-93 0 0,0 0-34 0 0,7 0 6017 0 0,30 0-6007 0 0,334-30 3208 0 0,-299 27-3866 0 0,-78 11-1976 0 0,-6-3-1465 0 0,0 0-4861 0 0,7-4-1793 0 0</inkml:trace>
  <inkml:trace contextRef="#ctx0" brushRef="#br0" timeOffset="7566.971">1184 605 0 0 0,'0'0'870'0'0,"0"0"520"0"0,0 0 59 0 0,0 0-152 0 0,0 0-144 0 0,0 0-77 0 0,0 0-41 0 0,0 0-30 0 0,17 14 5834 0 0,65-14-2898 0 0,179-26-1397 0 0,-120 15-2099 0 0,-133 13-2 0 0,-11 0-3584 0 0,-4-2-7430 0 0,5 0 796 0 0</inkml:trace>
  <inkml:trace contextRef="#ctx0" brushRef="#br0" timeOffset="8494.884">1112 877 0 0 0,'0'0'1122'0'0,"0"0"70"0"0,0 0 7 0 0,0 0-80 0 0,0 3-114 0 0,0 23 2455 0 0,0-26-3084 0 0,0 0 33 0 0,0 0 51 0 0,0 0 62 0 0,7 2 4072 0 0,24 4-2282 0 0,152-21 1890 0 0,1 0-3161 0 0,-144 15-880 0 0,-39 1-147 0 0,0 1-8 0 0,0-1-6 0 0,-1-1 16 0 0,0 0-5 0 0,0 0-2 0 0,0 0 2 0 0,0 0-10 0 0,0 0 17 0 0,0 0-1 0 0,0 0-5 0 0,0 0-11 0 0,0 0 18 0 0,0 0 5 0 0,0 0 8 0 0,0 0 24 0 0,0 0-24 0 0,0 0-7 0 0,0 0 3 0 0,0 0-9 0 0,0 0-3 0 0,0 0 3 0 0,0 0 9 0 0,0 0-2 0 0,0 0 2 0 0,0 0-13 0 0,0 0-19 0 0,0 0-4 0 0,0 0-1 0 0,0 0-1 0 0,0 0 16 0 0,0 0-17 0 0,0 0-1 0 0,0 0 16 0 0,0 0 1 0 0,0 0-7 0 0,0 0 4 0 0,0 0-7 0 0,0 0 0 0 0,0 0 7 0 0,0 0-8 0 0,0 0-9 0 0,0 0-2 0 0,0 0-5 0 0,0 0 4 0 0,18 3 90 0 0,-18-2-76 0 0,0-1 5 0 0,0 0-8 0 0,0 0 18 0 0,0 0 1 0 0,0 0-13 0 0,0 0 2 0 0,0 0-13 0 0,0 0-9 0 0,0 0-21 0 0,0 0-3 0 0,0 0-23 0 0,0 0-56 0 0,-7 0-2783 0 0,5 0-3311 0 0,2 0-5089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1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1042 0 0 0,'0'0'3926'0'0,"0"0"-1684"0"0,0 0-666 0 0,0 0 62 0 0,0 0 82 0 0,0 0 6 0 0,0 0-142 0 0,0 0-299 0 0,0 0-340 0 0,0 0-287 0 0,0 0-201 0 0,0 0-131 0 0,0 0-62 0 0,0 0-12 0 0,0 0 5 0 0,-6 19 811 0 0,-1-12-230 0 0,19-23 256 0 0,-5 6-1133 0 0,45-44 313 0 0,-55 65 993 0 0,-30 46-600 0 0,28-46-583 0 0,5-10-73 0 0,-1-1-22 0 0,-1 0-3578 0 0,1-4-7072 0 0,1 1 802 0 0</inkml:trace>
  <inkml:trace contextRef="#ctx0" brushRef="#br0" timeOffset="784.072">293 906 2697 0 0,'0'0'4647'0'0,"0"0"-2709"0"0,0 0-1115 0 0,0 0-151 0 0,0 0 120 0 0,0 0 111 0 0,0 0 91 0 0,0 0-41 0 0,0 0-126 0 0,0 0-134 0 0,0 0-135 0 0,0 0-113 0 0,0 0-75 0 0,4 17-36 0 0,15 52-28 0 0,-7 4 483 0 0,-7-37-517 0 0,-1 1 0 0 0,-2-1 0 0 0,-1 1 0 0 0,-4 26-272 0 0,3-52 30 0 0,-14 147 555 0 0,10-166 2725 0 0,-9-47-3000 0 0,10 31-248 0 0,2 0 0 0 0,0 0 0 0 0,2 0-1 0 0,1-1 1 0 0,1 1 0 0 0,0 0 0 0 0,5-12-62 0 0,44-105 59 0 0,-40 121-48 0 0,-5 5-9 0 0,2 0 1 0 0,0 1 0 0 0,1 0 0 0 0,0 1 0 0 0,1 0 0 0 0,0 1 0 0 0,9-7-3 0 0,54-32-3 0 0,-57 95 206 0 0,5 15-109 0 0,-22-60-182 0 0,0 1-1 0 0,0 0 1 0 0,0-1-1 0 0,0 1 1 0 0,0-1-1 0 0,1 1 1 0 0,-1 0-1 0 0,0-1 1 0 0,0 1-1 0 0,0 0 1 0 0,1-1-1 0 0,-1 1 0 0 0,0 0 1 0 0,1 0-1 0 0,-1-1 1 0 0,0 1-1 0 0,1 0 1 0 0,-1 0-1 0 0,0-1 1 0 0,1 1-1 0 0,-1 0 1 0 0,0 0-1 0 0,1 0 1 0 0,-1 0-1 0 0,1 0 1 0 0,-1 0-1 0 0,0-1 1 0 0,1 1-1 0 0,-1 0 0 0 0,1 0 1 0 0,-1 0-1 0 0,0 0 1 0 0,1 0-1 0 0,-1 0 1 0 0,1 1-1 0 0,-1-1 1 0 0,0 0-1 0 0,1 0 1 0 0,-1 0-1 0 0,0 0 1 0 0,1 0-1 0 0,-1 1 1 0 0,1-1-1 0 0,-1 0 1 0 0,0 0-1 0 0,1 0 0 0 0,-1 1 1 0 0,0-1-1 0 0,0 0 89 0 0,3-6-1151 0 0,-2 1-3454 0 0,0 2-4917 0 0</inkml:trace>
  <inkml:trace contextRef="#ctx0" brushRef="#br0" timeOffset="1485.572">127 633 3289 0 0,'0'0'1636'0'0,"0"0"-181"0"0,0 0 83 0 0,0 0 143 0 0,0 0 24 0 0,0 0-165 0 0,0 0-337 0 0,0 0-351 0 0,0 0-273 0 0,0 0-143 0 0,0 0-57 0 0,0 0 0 0 0,0 0 33 0 0,17 8 2035 0 0,161-4 1420 0 0,30 3-3319 0 0,-154 0-514 0 0,-62-10 1639 0 0,-7-6-1620 0 0,1-1-1 0 0,0-1 0 0 0,1 1 0 0 0,0-2 0 0 0,1 0 1 0 0,0-1-1 0 0,-4-6-52 0 0,9 11 24 0 0,-17-29-1088 0 0,33 13-5116 0 0,-3 19 285 0 0,-2-2-5393 0 0</inkml:trace>
  <inkml:trace contextRef="#ctx0" brushRef="#br0" timeOffset="2575.196">665 538 0 0 0,'0'0'1372'0'0,"0"0"330"0"0,0 0 318 0 0,0 0 149 0 0,0 0 26 0 0,0 0-115 0 0,0 0-283 0 0,0 0-287 0 0,0 0-297 0 0,0 0-219 0 0,0 0-184 0 0,0 0-133 0 0,0 0-104 0 0,-2-6-75 0 0,-7-21 787 0 0,31 31-423 0 0,64 53 545 0 0,-65-41-1307 0 0,0 0 0 0 0,-1 2 1 0 0,-1 0-1 0 0,-1 1 0 0 0,-1 1 1 0 0,-1 1-1 0 0,0 0 0 0 0,-2 1 1 0 0,0 0-1 0 0,-2 2 0 0 0,0-1 1 0 0,-1 1-1 0 0,-2 1 0 0 0,-1 0 1 0 0,0 0-1 0 0,-2 1 0 0 0,-1 1-100 0 0,-4-15 35 0 0,1 13 35 0 0,-1 2 0 0 0,-1-1 0 0 0,-1 0 0 0 0,-1 0 0 0 0,-1-1 0 0 0,-5 18-70 0 0,-2 1 24 0 0,-3 0 0 0 0,-1-2-1 0 0,-3 1 1 0 0,-1-2 0 0 0,-12 20-24 0 0,-57 34-60 0 0,72-91-2098 0 0,13-26-6583 0 0,3 12 3126 0 0,-1 2-3254 0 0</inkml:trace>
  <inkml:trace contextRef="#ctx0" brushRef="#br0" timeOffset="3403.718">1055 8 496 0 0,'0'0'1975'0'0,"0"0"-120"0"0,0 0-122 0 0,0 0-101 0 0,0 0-1 0 0,0 0-80 0 0,0 0-153 0 0,0 0-202 0 0,0 0-185 0 0,0 0-132 0 0,0 0-90 0 0,0 0-59 0 0,0 0-48 0 0,-4-7 2504 0 0,-9 73-1233 0 0,-7 132-1046 0 0,-13-88-722 0 0,15-84-474 0 0,16-25 478 0 0,1-6-6312 0 0,5 1 4562 0 0,2-3-4798 0 0,-2 0-3287 0 0</inkml:trace>
  <inkml:trace contextRef="#ctx0" brushRef="#br0" timeOffset="3671.737">1296 114 72 0 0,'0'0'2139'0'0,"0"0"-421"0"0,0 0-135 0 0,0 0 132 0 0,0 0 135 0 0,0 0-3 0 0,0 0-223 0 0,-24 33-376 0 0,-74 101-338 0 0,54-58 157 0 0,-59 81 283 0 0,57-97-1592 0 0,30-44-211 0 0,-4 6-1329 0 0,14-7-8847 0 0,6-12 6612 0 0</inkml:trace>
  <inkml:trace contextRef="#ctx0" brushRef="#br0" timeOffset="4226.875">1095 556 640 0 0,'0'0'4476'0'0,"0"0"-2086"0"0,0 0-847 0 0,0 0-196 0 0,0 0-110 0 0,0 0-150 0 0,0 0-183 0 0,0 0-124 0 0,0 0-75 0 0,0 0-5 0 0,0 0 5 0 0,0 0-77 0 0,0 0-81 0 0,9 1-59 0 0,183-2 1869 0 0,-190 42-1185 0 0,-58 36-172 0 0,7-7-568 0 0,42-29-97 0 0,55-38 899 0 0,76-30-400 0 0,-82 7-939 0 0,-8 3-2832 0 0,-11 8-5488 0 0,-16 5-3577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15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12 0 0 0,'3'-2'325'0'0,"14"-7"1976"0"0,-17 9-1058 0 0,0 0-68 0 0,0 0-82 0 0,0 0-87 0 0,0 0-69 0 0,0 0-56 0 0,0 0-57 0 0,0 0-49 0 0,0 0-27 0 0,0 0-33 0 0,0 0-26 0 0,0 0-22 0 0,0 0-39 0 0,0 0-29 0 0,0 0-34 0 0,-1 3 4526 0 0,-2 5-3842 0 0,-78 82-924 0 0,61-62-251 0 0,2 2 42 0 0,2 0-1 0 0,1 2 1 0 0,1-1 0 0 0,2 2-1 0 0,1-1 1 0 0,1 2 0 0 0,2-1 0 0 0,-2 21-116 0 0,5-22 130 0 0,2 1 1 0 0,1 0 0 0 0,1 1-1 0 0,2-1 1 0 0,1 0 0 0 0,2 2-131 0 0,54 152 839 0 0,-18-77-99 0 0,-26-81-230 0 0,3-47-5133 0 0,-9 7-5003 0 0,-5 4-1786 0 0</inkml:trace>
  <inkml:trace contextRef="#ctx0" brushRef="#br0" timeOffset="780.803">414 366 5329 0 0,'0'0'899'0'0,"0"0"-491"0"0,0 0-124 0 0,0 0 391 0 0,0 0 532 0 0,0 0 357 0 0,0 0 23 0 0,0 0-297 0 0,0 0-397 0 0,0 0-291 0 0,0 0-118 0 0,0 0-4 0 0,0 0 17 0 0,9 11 1142 0 0,30 394 2272 0 0,-20-237-3591 0 0,-5-109-64 0 0,-14-58-238 0 0,0-1 13 0 0,0 0 14 0 0,0 0 39 0 0,0 0 55 0 0,0 0 41 0 0,0 0 48 0 0,0 0 34 0 0,0 0 12 0 0,2-12 689 0 0,7-268-601 0 0,-5 250-366 0 0,1 1 0 0 0,2-1 1 0 0,1 1-1 0 0,1 1 1 0 0,1-1-1 0 0,1 1 0 0 0,15-25 4 0 0,-25 51 0 0 0,0-1-1 0 0,0 1 0 0 0,0-1 1 0 0,1 1-1 0 0,-1 0 1 0 0,1-1-1 0 0,-1 1 0 0 0,1 0 1 0 0,0 0-1 0 0,0 0 0 0 0,-1 0 1 0 0,1 0-1 0 0,1 1 1 0 0,-1-1-1 0 0,0 0 0 0 0,0 1 1 0 0,1 0-1 0 0,-1-1 0 0 0,1 1 1 0 0,-1 0-1 0 0,1 0 1 0 0,-1 1-1 0 0,1-1 0 0 0,0 0 1 0 0,-1 1-1 0 0,1 0 0 0 0,0-1 1 0 0,-1 1-1 0 0,1 0 1 0 0,0 0-1 0 0,-1 1 0 0 0,1-1 1 0 0,0 1-1 0 0,-1-1 0 0 0,1 1 1 0 0,0 0-1 0 0,-1 0 1 0 0,1 0-1 0 0,-1 0 0 0 0,1 0 1 0 0,-1 1-1 0 0,0-1 0 0 0,0 1 1 0 0,1-1-1 0 0,-1 1 1 0 0,0 0-1 0 0,1 1 1 0 0,44 100 184 0 0,-36-81-127 0 0,-11-22-61 0 0,0 0 22 0 0,0 0-20 0 0,0 0-7 0 0,0 0-8 0 0,0 0-13 0 0,0 0-11 0 0,0 0-44 0 0,0 0-54 0 0,0-13-6665 0 0,0 4-3456 0 0,0 6 2536 0 0</inkml:trace>
  <inkml:trace contextRef="#ctx0" brushRef="#br0" timeOffset="1381.412">362 211 0 0 0,'0'0'3701'0'0,"0"0"-1754"0"0,0 0-560 0 0,0 0 112 0 0,0 0 124 0 0,0 0 39 0 0,0 0-149 0 0,0 0-330 0 0,0 0-333 0 0,0 0-269 0 0,0 0-160 0 0,0 0-78 0 0,0 0-35 0 0,8-4 1129 0 0,229-14 3745 0 0,-84 18-4831 0 0,-159-11 1497 0 0,-108-104-1712 0 0,58 60-412 0 0,75 52-5249 0 0,-9 3-588 0 0,-1 3-5128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26 0 0 0,'0'0'1596'0'0,"0"0"101"0"0,0 0-50 0 0,0 0-166 0 0,0 0-188 0 0,0 0-116 0 0,0 0-81 0 0,-4 0 1450 0 0,3 0 5527 0 0,170-4-4803 0 0,25-15-2154 0 0,-136 16-5845 0 0,-72 3-811 0 0,8 0-244 0 0,2 0-3155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2657 0 0,'0'0'2564'0'0,"0"0"-565"0"0,0 0-286 0 0,0 0-62 0 0,0 0-34 0 0,0 0-122 0 0,0 0-288 0 0,0 0-360 0 0,0 0-209 0 0,0 0 8 0 0,0 0 88 0 0,0 0 99 0 0,7 2 21 0 0,84 11 1637 0 0,145-17-923 0 0,-213 1-2534 0 0,-9-2-7060 0 0,-12 2-3423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1 0 0 0,'0'0'1606'0'0,"0"0"130"0"0,0 0-89 0 0,0 0-256 0 0,0 0-184 0 0,0 0-93 0 0,0 0-52 0 0,0 0-68 0 0,0 0-59 0 0,-4 0-110 0 0,-66 3 4358 0 0,-49 19-3524 0 0,89-15-1086 0 0,27-7-503 0 0,-1 1 0 0 0,0-1 0 0 0,0 1 0 0 0,0 0 0 0 0,1 0 0 0 0,-1 0 0 0 0,0 0 0 0 0,1 1 0 0 0,-1 0 0 0 0,1-1 0 0 0,0 1 0 0 0,-1 1 0 0 0,1-1 0 0 0,0 0 0 0 0,0 1 0 0 0,0 0 0 0 0,1-1 0 0 0,-1 1 0 0 0,1 0 0 0 0,-1 0 1 0 0,1 1-1 0 0,-1 1-70 0 0,-6 16 94 0 0,1 1 0 0 0,1 0 0 0 0,0 0 0 0 0,2 1 0 0 0,1 0 0 0 0,-1 22-94 0 0,4-44 2 0 0,-26 342 713 0 0,-8-49-448 0 0,33-117-28 0 0,2-177-234 0 0,0 0-17 0 0,0 0 0 0 0,0 0 16 0 0,0 0 7 0 0,0 0 7 0 0,0 0-7 0 0,0 0-2 0 0,0 0 6 0 0,0 0 0 0 0,0 0-6 0 0,0 0-1 0 0,0 0 1 0 0,0 0 6 0 0,0 0 2 0 0,0 0 6 0 0,0 1-2 0 0,0 1-9 0 0,0-1 3 0 0,1 46 342 0 0,31-46 252 0 0,48-13-205 0 0,173-6-170 0 0,-237 20 141 0 0,-11-1-1336 0 0,-7-4-4907 0 0,1 0-662 0 0,0-1-4999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17 369 0 0 0,'0'0'411'0'0,"0"0"525"0"0,0 0 292 0 0,0 0 150 0 0,0 0-47 0 0,0 0-250 0 0,0 0-336 0 0,0 0-300 0 0,0 0-177 0 0,0 0-19 0 0,0 0 111 0 0,0 0 133 0 0,0 5 100 0 0,-16 265 5034 0 0,16-142-3756 0 0,0-120 1200 0 0,1-57-2683 0 0,2 0 0 0 0,3 0 0 0 0,2 1 0 0 0,1 0 0 0 0,10-25-388 0 0,-8 30 45 0 0,3 1 0 0 0,1 0-1 0 0,1 1 1 0 0,3 1-1 0 0,1 1 1 0 0,2 0-1 0 0,19-24-44 0 0,-39 61 5 0 0,0-1-1 0 0,0 0 0 0 0,1 1 0 0 0,-1-1 1 0 0,1 1-1 0 0,-1 0 0 0 0,1 0 0 0 0,0 0 0 0 0,0 0 1 0 0,0 0-1 0 0,0 1 0 0 0,0-1 0 0 0,0 1 0 0 0,0 0 1 0 0,1 0-1 0 0,-1 0 0 0 0,0 0 0 0 0,1 0 1 0 0,-1 1-1 0 0,1 0 0 0 0,-1 0 0 0 0,1 0 0 0 0,-1 0 1 0 0,0 0-1 0 0,2 1-4 0 0,16 66 277 0 0,-21-21-972 0 0,0-45 177 0 0,0-1-344 0 0,0 3-2161 0 0,0-2-3877 0 0,1-1-3824 0 0</inkml:trace>
  <inkml:trace contextRef="#ctx0" brushRef="#br0" timeOffset="711.445">294 594 0 0 0,'0'0'1031'0'0,"0"0"112"0"0,0 0 126 0 0,0 0 117 0 0,0 0 94 0 0,0 0-17 0 0,0 0-112 0 0,0 0-132 0 0,0 0-123 0 0,0 0-122 0 0,0 0-132 0 0,0 0-113 0 0,13-2-46 0 0,103-4 2509 0 0,-41 6-1719 0 0,-78 27-562 0 0,-123 155-203 0 0,124-176-691 0 0,1-6-13 0 0,0 1-1 0 0,1-1 0 0 0,-1 1 1 0 0,1 0-1 0 0,-1-1 1 0 0,0 1-1 0 0,1 0 1 0 0,-1-1-1 0 0,1 1 1 0 0,0 0-1 0 0,-1 0 1 0 0,1-1-1 0 0,-1 1 1 0 0,1 0-1 0 0,0 0 1 0 0,0 0-1 0 0,0 0 0 0 0,-1 0 1 0 0,1-1-1 0 0,0 1 1 0 0,0 0-1 0 0,0 0 1 0 0,0 0-1 0 0,0 0 1 0 0,1 0-1 0 0,-1-1 1 0 0,0 1-1 0 0,0 0 1 0 0,0 0-1 0 0,1 0 1 0 0,-1 0-1 0 0,0-1 1 0 0,1 1-1 0 0,-1 0 0 0 0,1 0 1 0 0,-1-1-1 0 0,1 1 1 0 0,-1 0-1 0 0,1-1 1 0 0,0 1-1 0 0,-1 0 1 0 0,1-1-1 0 0,0 1 1 0 0,0-1-1 0 0,-1 1 1 0 0,1-1-1 0 0,0 0 1 0 0,0 1-1 0 0,-1-1 0 0 0,2 1-2 0 0,39 6 933 0 0,47-11-778 0 0,-100-6-5076 0 0,7 6-1511 0 0,3 3-4345 0 0</inkml:trace>
  <inkml:trace contextRef="#ctx0" brushRef="#br0" timeOffset="964.217">246 697 3249 0 0,'0'0'1776'0'0,"0"0"-925"0"0,0 0-408 0 0,0 0 222 0 0,0 0 405 0 0,0 0 366 0 0,0 0 139 0 0,0 0-100 0 0,0 0-157 0 0,0 0-221 0 0,0 0-197 0 0,0 0-174 0 0,0 0-175 0 0,30 2-150 0 0,97 8-133 0 0,-37-12-116 0 0,-46-6-1353 0 0,-26 3-5430 0 0,-11 4-3490 0 0</inkml:trace>
  <inkml:trace contextRef="#ctx0" brushRef="#br0" timeOffset="1781.367">577 19 600 0 0,'0'0'1640'0'0,"0"0"-134"0"0,0 0 73 0 0,0 0 76 0 0,0 0 4 0 0,0 0-113 0 0,0 0-235 0 0,0 0-290 0 0,0 0-260 0 0,0 0-180 0 0,0 0-104 0 0,0 0-63 0 0,12-4 1464 0 0,95 1 1289 0 0,-106 3-3149 0 0,0 0-1 0 0,0 0 1 0 0,0 0 0 0 0,0 0-1 0 0,0 1 1 0 0,0-1 0 0 0,-1 0 0 0 0,1 0-1 0 0,0 1 1 0 0,0-1 0 0 0,0 1-1 0 0,0-1 1 0 0,-1 1 0 0 0,1-1 0 0 0,0 1-1 0 0,-1-1 1 0 0,1 1 0 0 0,0 0 0 0 0,-1-1-1 0 0,1 1 1 0 0,-1 0 0 0 0,1 0-1 0 0,-1-1 1 0 0,1 1 0 0 0,-1 0 0 0 0,1 0-1 0 0,-1 0 1 0 0,0 0 0 0 0,1 0-1 0 0,-1-1 1 0 0,0 1 0 0 0,0 0 0 0 0,0 0-1 0 0,0 0 1 0 0,0 0 0 0 0,0 0-1 0 0,0 0 1 0 0,0 0 0 0 0,0 0 0 0 0,0 0-1 0 0,0 0 1 0 0,-1-1 0 0 0,1 1-1 0 0,0 0 1 0 0,-1 0 0 0 0,1 0 0 0 0,-1 0-1 0 0,1 0-17 0 0,-21 44 696 0 0,-16 21-370 0 0,32-12-188 0 0,7-51-89 0 0,1 1 1 0 0,-1-1 0 0 0,1 0 0 0 0,0 0-1 0 0,0 0 1 0 0,0-1 0 0 0,0 1 0 0 0,1-1-1 0 0,-1 0 1 0 0,0 1 0 0 0,1-1 0 0 0,0-1 0 0 0,0 1-1 0 0,-1-1 1 0 0,1 1 0 0 0,0-1 0 0 0,0 0-1 0 0,0 0 1 0 0,0-1 0 0 0,0 1 0 0 0,0-1-1 0 0,1 0 1 0 0,-1 0 0 0 0,0-1 0 0 0,0 1-1 0 0,0-1 1 0 0,0 0 0 0 0,0 0 0 0 0,1 0-50 0 0,13 0 41 0 0,-15 1-771 0 0,7 0 1692 0 0,-7-1-4168 0 0,-1-1-4438 0 0,-2 2-3315 0 0</inkml:trace>
  <inkml:trace contextRef="#ctx0" brushRef="#br0" timeOffset="2628.745">910 4 776 0 0,'0'0'2233'0'0,"0"0"-770"0"0,0 0-438 0 0,0 0-59 0 0,0 0 34 0 0,0 0 52 0 0,0 0-56 0 0,0 0-225 0 0,0 0-248 0 0,0 0-82 0 0,0 0 104 0 0,0 0 199 0 0,0 0 187 0 0,6 0 57 0 0,167-3 5129 0 0,-173 3-6084 0 0,0 0 6 0 0,14 22 691 0 0,-2 28-510 0 0,-3 0 0 0 0,-2 1 0 0 0,-2 0 0 0 0,-3 0 0 0 0,-2 0 0 0 0,-2 0 0 0 0,-2 0 0 0 0,-4 13-220 0 0,-5 276 471 0 0,0-245-102 0 0,2-54-89 0 0,-15-40 2050 0 0,18-2-2235 0 0,-170 23-377 0 0,145-18-854 0 0,37-16-2143 0 0,8-1-234 0 0,-8 8 398 0 0,4-2-7445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7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19 288 552 0 0,'0'0'2255'0'0,"0"0"-634"0"0,0 0-217 0 0,0 0 106 0 0,0 0 179 0 0,0 0 54 0 0,0 0-204 0 0,0 0-393 0 0,0 0-382 0 0,0 0-299 0 0,0 0-171 0 0,0 0-73 0 0,1 11 671 0 0,-9 247 1756 0 0,-3-80-2538 0 0,13-117 121 0 0,7-73 3027 0 0,-4-140-2123 0 0,2 82-1086 0 0,2 1-1 0 0,3 0 1 0 0,4 0 0 0 0,7-16-49 0 0,-18 68 5 0 0,0 0 0 0 0,1 0 0 0 0,1 0 0 0 0,1 1 0 0 0,0 0 0 0 0,1 0 0 0 0,0 1 0 0 0,8-9-5 0 0,-15 22 0 0 0,0 0 1 0 0,-1 0 0 0 0,1 0 0 0 0,0 1-1 0 0,0-1 1 0 0,0 1 0 0 0,0-1-1 0 0,0 1 1 0 0,1 0 0 0 0,-1-1-1 0 0,0 1 1 0 0,1 0 0 0 0,-1 1-1 0 0,0-1 1 0 0,1 0 0 0 0,-1 1 0 0 0,1-1-1 0 0,-1 1 1 0 0,1 0 0 0 0,0 0-1 0 0,-1 0 1 0 0,1 0 0 0 0,2 0-1 0 0,-2 2 11 0 0,-1 0 0 0 0,1 0 0 0 0,0 1 1 0 0,-1-1-1 0 0,0 0 0 0 0,1 1 0 0 0,-1-1 0 0 0,0 1 0 0 0,0 0 1 0 0,-1 0-1 0 0,1 0 0 0 0,0 0 0 0 0,-1 0 0 0 0,0 0 1 0 0,0 0-1 0 0,0 0 0 0 0,0 1 0 0 0,0-1 0 0 0,-1 0 1 0 0,1 1-1 0 0,-1 1-11 0 0,4 9 42 0 0,15 85 320 0 0,-19-96 303 0 0,1 0-2481 0 0,-1-6-4577 0 0,0 1 2503 0 0,0 1-7347 0 0</inkml:trace>
  <inkml:trace contextRef="#ctx0" brushRef="#br0" timeOffset="423.027">399 623 5337 0 0,'0'0'2270'0'0,"0"0"-396"0"0,0 0-97 0 0,0 0 26 0 0,0 0-49 0 0,0 0-219 0 0,0 0-373 0 0,0 0-355 0 0,0 0-266 0 0,0 0-149 0 0,0 0-50 0 0,0 0 26 0 0,0 0 66 0 0,0 3 50 0 0,-7 35 1183 0 0,-26 41-685 0 0,-28 47-874 0 0,54-116-503 0 0,-16 15 715 0 0,-1-19-5930 0 0,24-8 951 0 0,-2-8 149 0 0,2 7 203 0 0,0-1-169 0 0</inkml:trace>
  <inkml:trace contextRef="#ctx0" brushRef="#br0" timeOffset="735.601">248 604 568 0 0,'0'0'2267'0'0,"0"0"-206"0"0,0 0-141 0 0,0 0-2 0 0,0 0-38 0 0,0 0-171 0 0,0 0-318 0 0,0 0-371 0 0,0 0-304 0 0,0 0-165 0 0,0 0-75 0 0,0 0-40 0 0,0 0-27 0 0,1-4-49 0 0,1-2-305 0 0,2 0 430 0 0,0 19 477 0 0,-1-1-628 0 0,2 0-1 0 0,0 0 0 0 0,0 0 1 0 0,1-1-1 0 0,0 0 1 0 0,1 0-1 0 0,1-1 0 0 0,-1 0 1 0 0,2 0-1 0 0,3 4-333 0 0,52 78 747 0 0,-36-16-728 0 0,-28-75-86 0 0,0-1-33 0 0,0 0-49 0 0,0 0-74 0 0,0 0-92 0 0,0 0-182 0 0,1-13-7304 0 0,0 7 292 0 0,-1-1 886 0 0</inkml:trace>
  <inkml:trace contextRef="#ctx0" brushRef="#br0" timeOffset="1344.322">514 48 0 0 0,'0'0'1791'0'0,"0"0"171"0"0,0 0 246 0 0,0 0 147 0 0,0 0-19 0 0,0 0-275 0 0,0 0-339 0 0,0 0-342 0 0,0 0-323 0 0,0 0-201 0 0,0 0-165 0 0,0 0-139 0 0,-3 0-74 0 0,-13-3-61 0 0,12 3-61 0 0,33-7 1464 0 0,148-12-98 0 0,-175 19-1709 0 0,-1 1 0 0 0,1-1 1 0 0,-1 1-1 0 0,1 0 0 0 0,-1 0 0 0 0,1 0 1 0 0,-1 0-1 0 0,0 0 0 0 0,1 0 0 0 0,-1 0 1 0 0,0 0-1 0 0,0 0 0 0 0,0 0 0 0 0,0 1 1 0 0,0-1-1 0 0,0 0 0 0 0,0 1 0 0 0,0-1 1 0 0,-1 1-1 0 0,1-1 0 0 0,-1 1 0 0 0,1 0 1 0 0,-1-1-1 0 0,1 1 0 0 0,-1-1 1 0 0,0 1-1 0 0,0 0 0 0 0,0-1 0 0 0,0 1 1 0 0,0 0-1 0 0,0-1 0 0 0,0 1 0 0 0,0-1 1 0 0,-1 1-1 0 0,1 0 0 0 0,-1-1 0 0 0,1 1 1 0 0,-1-1-1 0 0,0 1 0 0 0,1-1 0 0 0,-1 1 1 0 0,0-1-1 0 0,0 0 0 0 0,0 1 1 0 0,0-1-1 0 0,0 0 0 0 0,0 0 0 0 0,-1 0 1 0 0,1 0-1 0 0,0 0 0 0 0,-1 0 0 0 0,1 0 1 0 0,0 0-1 0 0,-2 0-13 0 0,-50 51 261 0 0,43-44-234 0 0,1 0-1 0 0,-1 0 1 0 0,2 1 0 0 0,-1 0 0 0 0,2 1-1 0 0,-1 0 1 0 0,1 0 0 0 0,0 1-1 0 0,-1 4-26 0 0,7-13 2 0 0,0 1-1 0 0,1-1 0 0 0,-1 0 0 0 0,0 1 0 0 0,1-1 0 0 0,0 1 1 0 0,0-1-1 0 0,0 1 0 0 0,0-1 0 0 0,0 0 0 0 0,0 1 0 0 0,0-1 1 0 0,1 1-1 0 0,-1-1 0 0 0,1 1 0 0 0,0-1 0 0 0,0 0 1 0 0,0 0-1 0 0,0 1 0 0 0,0-1 0 0 0,0 0 0 0 0,0 0 0 0 0,1 0 1 0 0,-1 0-1 0 0,1 0 0 0 0,0 0 0 0 0,-1-1 0 0 0,1 1 0 0 0,0 0 1 0 0,0-1-1 0 0,0 0 0 0 0,0 1 0 0 0,0-1 0 0 0,1 0 1 0 0,-1 0-1 0 0,0 0 0 0 0,0 0 0 0 0,2 0-1 0 0,94 18 511 0 0,-81-18-439 0 0,58-13-292 0 0,-69 0-4128 0 0,-5 9-3754 0 0,0 0-3853 0 0</inkml:trace>
  <inkml:trace contextRef="#ctx0" brushRef="#br0" timeOffset="1755.268">897 464 3793 0 0,'0'0'2078'0'0,"0"0"-581"0"0,0 0-254 0 0,0 0-95 0 0,0 0-66 0 0,0 0-87 0 0,0 0-198 0 0,0 0-168 0 0,0 0-19 0 0,0 0 49 0 0,0 0 115 0 0,0 0 70 0 0,6 2-24 0 0,72 11 2433 0 0,116-24 53 0 0,-101 4-3042 0 0,-92 4-1879 0 0,-4-1-7322 0 0,1 3-2143 0 0</inkml:trace>
  <inkml:trace contextRef="#ctx0" brushRef="#br0" timeOffset="2108.622">1061 262 8402 0 0,'0'0'1923'0'0,"0"0"-886"0"0,0 0-576 0 0,0 0-9 0 0,0 0 352 0 0,0 0 340 0 0,0 0 163 0 0,0 0-65 0 0,0 0-270 0 0,0 0-221 0 0,0 0-126 0 0,0 0-41 0 0,2 21-29 0 0,16 134 787 0 0,-10 69-129 0 0,-27-113-2461 0 0,16-106 280 0 0,1-2-2347 0 0,2 1-4743 0 0,0-4-1167 0 0</inkml:trace>
  <inkml:trace contextRef="#ctx0" brushRef="#br0" timeOffset="3244.087">1463 210 0 0 0,'0'0'1487'0'0,"0"0"76"0"0,0 0-87 0 0,0 0-227 0 0,0 0-96 0 0,0 0-25 0 0,0 0-38 0 0,0 0-20 0 0,0 0-60 0 0,0 12-96 0 0,-4 94 1597 0 0,-7 207-302 0 0,3-259-1824 0 0,8-53-326 0 0,0-1 23 0 0,0 0 42 0 0,0 0 64 0 0,0 0 82 0 0,0 0 78 0 0,0 0 91 0 0,0 0 79 0 0,0 0 41 0 0,0-23 1210 0 0,1-9-1691 0 0,1-1 0 0 0,1 0 0 0 0,2 0 1 0 0,1 1-1 0 0,2 0 0 0 0,8-23-78 0 0,0 8 60 0 0,2 0-1 0 0,2 2 1 0 0,2 0 0 0 0,12-17-60 0 0,41-48-23 0 0,-73 111 26 0 0,-1 1 0 0 0,0-1 0 0 0,0 0 0 0 0,0 1 0 0 0,0-1-1 0 0,0 1 1 0 0,0-1 0 0 0,0 1 0 0 0,0-1 0 0 0,-1 1 0 0 0,1-1 0 0 0,-1 1 0 0 0,1 0 0 0 0,-1-1 0 0 0,1 1-1 0 0,-1 0 1 0 0,0 0 0 0 0,0-1 0 0 0,0 1 0 0 0,0 0 0 0 0,0 0 0 0 0,0-1 0 0 0,-1 1 0 0 0,1 0 0 0 0,0-1-1 0 0,-1 1 1 0 0,0 0 0 0 0,0 1-3 0 0,1 4 7 0 0,-1 9 3 0 0,1 1 0 0 0,1-1 0 0 0,0 1 0 0 0,1-1 0 0 0,0 1 0 0 0,2-1 0 0 0,0 0 0 0 0,1 0-1 0 0,3 6-9 0 0,-5-15-736 0 0,11 16 903 0 0,-7-21-4168 0 0,2-5-4431 0 0,-7 0-1029 0 0</inkml:trace>
  <inkml:trace contextRef="#ctx0" brushRef="#br0" timeOffset="4035.245">1731 575 784 0 0,'0'0'2287'0'0,"0"0"-518"0"0,0 0-84 0 0,0 0 217 0 0,0 0 56 0 0,0 0-191 0 0,0 0-368 0 0,0 0-391 0 0,0 0-304 0 0,0 0-177 0 0,0 0-83 0 0,0 0-25 0 0,0 0-36 0 0,4 3 553 0 0,-11 121 177 0 0,7-123-1088 0 0,1-1-1 0 0,0 1 0 0 0,0-1 0 0 0,-1 0 1 0 0,1 1-1 0 0,0-1 0 0 0,0 0 1 0 0,0 0-1 0 0,-1 1 0 0 0,1-1 0 0 0,0 0 1 0 0,0 0-1 0 0,0 0 0 0 0,0 0 0 0 0,0 0 1 0 0,-1 0-1 0 0,1-1 0 0 0,0 1 0 0 0,0 0 1 0 0,0 0-1 0 0,0 0 0 0 0,-1-1 1 0 0,1 1-1 0 0,0 0 0 0 0,0-1 0 0 0,-1 1 1 0 0,1-1-1 0 0,0 1 0 0 0,-1-1 0 0 0,1 1 1 0 0,0-1-1 0 0,-1 0 0 0 0,1 1 0 0 0,-1-1 1 0 0,1 0-1 0 0,0 0-24 0 0,101-98 1212 0 0,-101 99-1213 0 0,-1-1-1 0 0,0 0 0 0 0,1 1 1 0 0,-1-1-1 0 0,0 1 1 0 0,1-1-1 0 0,-1 1 1 0 0,1-1-1 0 0,-1 1 1 0 0,1-1-1 0 0,-1 1 0 0 0,1-1 1 0 0,-1 1-1 0 0,1 0 1 0 0,0-1-1 0 0,-1 1 1 0 0,1 0-1 0 0,-1-1 0 0 0,1 1 1 0 0,0 0-1 0 0,-1 0 1 0 0,1 0-1 0 0,0-1 1 0 0,-1 1-1 0 0,1 0 0 0 0,0 0 1 0 0,0 0-1 0 0,-1 0 1 0 0,1 0-1 0 0,0 0 1 0 0,-1 1-1 0 0,1-1 0 0 0,0 0 1 0 0,-1 0-1 0 0,1 0 1 0 0,0 1-1 0 0,-1-1 1 0 0,1 0-1 0 0,0 1 1 0 0,-1-1-1 0 0,1 0 0 0 0,-1 1 1 0 0,1-1-1 0 0,-1 1 1 0 0,1-1-1 0 0,-1 1 1 0 0,1-1-1 0 0,-1 1 0 0 0,1-1 1 0 0,-1 1-1 0 0,0-1 1 0 0,1 1-1 0 0,-1 0 1 0 0,0-1-1 0 0,0 1 0 0 0,1 0 1 0 0,-1-1-1 0 0,0 2 2 0 0,8 46 39 0 0,-8-41-8 0 0,6 261-165 0 0,-38-124-354 0 0,29-137 484 0 0,0 0 0 0 0,0 0-1 0 0,-1-1 1 0 0,0 1 0 0 0,0-1-1 0 0,-1 0 1 0 0,0 0 0 0 0,0 0-1 0 0,0-1 1 0 0,0 0-1 0 0,-1 0 1 0 0,0 0 0 0 0,0-1-1 0 0,0 0 1 0 0,-2 1 4 0 0,7-5 6 0 0,-1-1 0 0 0,1 1 1 0 0,-1 0-1 0 0,1-1 0 0 0,0 1 0 0 0,-1-1 1 0 0,1 1-1 0 0,0-1 0 0 0,-1 0 0 0 0,1 1 0 0 0,0-1 1 0 0,0 0-1 0 0,0 0 0 0 0,0 0 0 0 0,0 0 1 0 0,0 0-1 0 0,0 0 0 0 0,0 0 0 0 0,0 0 0 0 0,0-1 1 0 0,0 1-1 0 0,1 0 0 0 0,-1 0 0 0 0,1-1 1 0 0,-1 1-1 0 0,1 0 0 0 0,-1-1 0 0 0,1 1 0 0 0,0-1 1 0 0,-1 1-1 0 0,1 0 0 0 0,0-1 0 0 0,0 1 1 0 0,0-1-1 0 0,0 1 0 0 0,0-1 0 0 0,1 1 0 0 0,-1-1 1 0 0,0 1-1 0 0,1 0 0 0 0,-1-1 0 0 0,1 1 1 0 0,-1 0-1 0 0,1-1 0 0 0,0 1 0 0 0,0 0 0 0 0,0-1-5 0 0,-1-3 25 0 0,3-8-17 0 0,0 1 1 0 0,0 0 0 0 0,1 0-1 0 0,1 1 1 0 0,0-1-1 0 0,0 1 1 0 0,1 0 0 0 0,1 0-1 0 0,0 1 1 0 0,0 0-1 0 0,1 0 1 0 0,0 1 0 0 0,1-1-1 0 0,0 2 1 0 0,0 0-1 0 0,1 0 1 0 0,0 0 0 0 0,0 1-1 0 0,1 1 1 0 0,8-4-10 0 0,-10 5-168 0 0,4-2-402 0 0,-9 1-2774 0 0,-4 5-944 0 0,2 1-3931 0 0</inkml:trace>
  <inkml:trace contextRef="#ctx0" brushRef="#br0" timeOffset="4651.523">1904 37 1584 0 0,'0'0'1794'0'0,"0"0"37"0"0,0 0 108 0 0,0 0-81 0 0,0 0-188 0 0,0 0-306 0 0,0 0-345 0 0,0 0-328 0 0,0 0-253 0 0,0 0-119 0 0,0 0-70 0 0,0 0 38 0 0,3 0 95 0 0,164-36 3988 0 0,-103 35-4181 0 0,-71 24 461 0 0,-73 65 223 0 0,78-86-863 0 0,1 0 0 0 0,0 0 1 0 0,0 0-1 0 0,0 1 0 0 0,1-1 0 0 0,-1 0 0 0 0,0 1 0 0 0,1-1 0 0 0,-1 0 0 0 0,1 1 0 0 0,0-1 1 0 0,0 1-1 0 0,0-1 0 0 0,0 0 0 0 0,0 1 0 0 0,1-1 0 0 0,-1 0 0 0 0,1 1 0 0 0,-1-1 0 0 0,1 0 0 0 0,0 1 1 0 0,0-1-1 0 0,0 0 0 0 0,0 0 0 0 0,1 0 0 0 0,-1 0 0 0 0,0 0 0 0 0,1 0 0 0 0,-1 0 0 0 0,1 0 0 0 0,0-1 1 0 0,0 1-1 0 0,0 0-10 0 0,5 0 80 0 0,-1 0 0 0 0,1-1 0 0 0,0 0 0 0 0,-1 0 0 0 0,1-1 0 0 0,0 1 0 0 0,-1-1 0 0 0,1-1 0 0 0,0 1 0 0 0,0-1 0 0 0,-1-1 0 0 0,6 0-80 0 0,48-16-4219 0 0,-53 15 2817 0 0,2-1-5186 0 0,0 1-4004 0 0</inkml:trace>
  <inkml:trace contextRef="#ctx0" brushRef="#br0" timeOffset="5046.046">2313 534 4553 0 0,'0'0'1822'0'0,"0"0"-794"0"0,0 0-349 0 0,0 0 110 0 0,0 0 313 0 0,0 0 234 0 0,0 0 38 0 0,0 0-109 0 0,0 0-232 0 0,0 0-196 0 0,0 0-150 0 0,0 0-108 0 0,20 1-55 0 0,101 6 503 0 0,121-25 1621 0 0,-149 2-5082 0 0,-88 11-268 0 0,-3 1-2116 0 0,-1 3 1737 0 0,-1 0-5167 0 0</inkml:trace>
  <inkml:trace contextRef="#ctx0" brushRef="#br0" timeOffset="5354.472">2547 295 4617 0 0,'0'0'3190'0'0,"0"0"-1502"0"0,0 0-674 0 0,0 0-18 0 0,0 0 128 0 0,0 0 131 0 0,0 0 3 0 0,0 0-149 0 0,0 0-182 0 0,0 0-144 0 0,0 0-77 0 0,0 0-62 0 0,-2 23-81 0 0,-5 75-102 0 0,8 82 794 0 0,-1-67 137 0 0,-1-45-5170 0 0,1-23-8397 0 0,0-42 5146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4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276 159 4537 0 0,'0'0'2160'0'0,"0"0"-885"0"0,0 0-556 0 0,0 0-112 0 0,0 0 177 0 0,0 0 328 0 0,0 0 243 0 0,0 0 94 0 0,0 0-117 0 0,0 0-270 0 0,0 0-300 0 0,0-7-240 0 0,4-15 346 0 0,-7 40 1795 0 0,-87 263-701 0 0,-86 320-1707 0 0,166-581-645 0 0,10-25-2033 0 0,24-58-3114 0 0,-16 44 901 0 0,-1 3-4554 0 0</inkml:trace>
  <inkml:trace contextRef="#ctx0" brushRef="#br0" timeOffset="534.02">226 107 3481 0 0,'0'0'1523'0'0,"0"0"-398"0"0,0 0-306 0 0,0 0-29 0 0,0 0 111 0 0,0 0 210 0 0,0 0 69 0 0,0 0-129 0 0,0 0-237 0 0,0 0-187 0 0,0 0-94 0 0,0 0-36 0 0,0 0 20 0 0,1 6-43 0 0,33 115 2583 0 0,8 256-1785 0 0,-32-323-1233 0 0,-7-32-40 0 0,1 0 0 0 0,1 0 0 0 0,1 0 1 0 0,1-1-1 0 0,0 1 0 0 0,2-2 1 0 0,6 11 0 0 0,-15-30 8 0 0,0 0 0 0 0,0 0 0 0 0,1 0 0 0 0,-1 1 0 0 0,1-1 0 0 0,-1 0 0 0 0,0 0 0 0 0,1 0 0 0 0,0 0 0 0 0,-1 0 0 0 0,1 0 0 0 0,0 0 0 0 0,-1 0 0 0 0,1 0 0 0 0,0 0 0 0 0,0 0 0 0 0,0-1 0 0 0,0 1 0 0 0,0 0 0 0 0,0 0 0 0 0,0-1 0 0 0,0 1 0 0 0,0-1 0 0 0,0 1 0 0 0,0-1 0 0 0,0 1 0 0 0,0-1 0 0 0,1 0 0 0 0,-1 0 0 0 0,0 1 0 0 0,0-1 0 0 0,0 0 0 0 0,1 0 0 0 0,-1 0 0 0 0,0 0 0 0 0,0 0 0 0 0,0-1 0 0 0,1 1 0 0 0,-1 0 0 0 0,0-1 0 0 0,0 1 0 0 0,0 0 0 0 0,0-1 0 0 0,0 1 0 0 0,0-1 0 0 0,0 0 0 0 0,0 1 0 0 0,0-1 0 0 0,0 0 0 0 0,0 0 0 0 0,0 1 0 0 0,0-2-8 0 0,28-68 276 0 0,-3-1-1 0 0,-4-1 1 0 0,-2-1 0 0 0,-4-1 0 0 0,-2-7-276 0 0,-2 21 65 0 0,3-14-74 0 0,-3-1 0 0 0,-4-1 0 0 0,-1-55 9 0 0,-7 130-105 0 0,0 1-84 0 0,0 0-97 0 0,-1 26-2337 0 0,-6 23-3607 0 0,4-29 121 0 0,1-12 12 0 0</inkml:trace>
  <inkml:trace contextRef="#ctx0" brushRef="#br0" timeOffset="968.919">826 453 5353 0 0,'0'0'1418'0'0,"0"0"-365"0"0,0 0-146 0 0,0 0 47 0 0,0 0 131 0 0,0 0 74 0 0,0 0-87 0 0,0 0-186 0 0,0 0-214 0 0,0 0-212 0 0,0 0-181 0 0,0 0-114 0 0,-13 33-70 0 0,-38 101-32 0 0,38-51 30 0 0,12-78-66 0 0,0 0-1 0 0,1 1 1 0 0,-1-1-1 0 0,1 1 1 0 0,1-1 0 0 0,-1 1-1 0 0,1-1 1 0 0,0 1-1 0 0,0-1 1 0 0,0 1 0 0 0,1-1-1 0 0,0 0 1 0 0,0 0-1 0 0,0 0 1 0 0,1 0 0 0 0,-1 0-1 0 0,1-1 1 0 0,0 1-1 0 0,1-1 1 0 0,-1 1-1 0 0,1-1 1 0 0,0-1 0 0 0,0 1-1 0 0,0 0 1 0 0,1-1-1 0 0,-1 0 1 0 0,1 0 0 0 0,-1 0-1 0 0,1 0 1 0 0,0-1-1 0 0,0 0 1 0 0,1 0 0 0 0,-1 0-1 0 0,4 0-26 0 0,-4-2 110 0 0,-1-1 0 0 0,0 1-1 0 0,0-1 1 0 0,0 0-1 0 0,0-1 1 0 0,0 1 0 0 0,0-1-1 0 0,0 1 1 0 0,0-1 0 0 0,-1 0-1 0 0,1 0 1 0 0,-1-1 0 0 0,1 1-1 0 0,-1-1 1 0 0,0 0 0 0 0,0 0-1 0 0,0 0 1 0 0,0 0 0 0 0,-1 0-1 0 0,1-1 1 0 0,-1 1-1 0 0,0-1 1 0 0,2-3-110 0 0,6-8 103 0 0,-1 0-1 0 0,0 0 1 0 0,-1-1-1 0 0,0 0 1 0 0,-1-1 0 0 0,-1 0-1 0 0,-1 0 1 0 0,-1 0-1 0 0,0-1 1 0 0,-1 1 0 0 0,-1-1-1 0 0,0 0 1 0 0,-2-5-103 0 0,0 19-39 0 0,0-1 1 0 0,-1 1-1 0 0,0-1 1 0 0,0 0-1 0 0,0 1 1 0 0,-1 0-1 0 0,1-1 1 0 0,-1 1-1 0 0,0 0 1 0 0,-1 0-1 0 0,1 0 0 0 0,-1 0 1 0 0,1 0-1 0 0,-1 0 1 0 0,0 1-1 0 0,0-1 1 0 0,-1 1-1 0 0,1 0 1 0 0,-1 0-1 0 0,0 0 1 0 0,0 1-1 0 0,0-1 1 0 0,0 1-1 0 0,0 0 1 0 0,0 0-1 0 0,0 0 1 0 0,-1 1-1 0 0,-1-1 39 0 0,-38-1-3133 0 0,2 21-3496 0 0,25-4 699 0 0,5-2 2227 0 0</inkml:trace>
  <inkml:trace contextRef="#ctx0" brushRef="#br0" timeOffset="1356.055">1380 1 3145 0 0,'0'0'5087'0'0,"0"0"-3346"0"0,0 0-1237 0 0,0 0 0 0 0,0 0 342 0 0,0 0 347 0 0,0 0 153 0 0,0 0-67 0 0,0 0-214 0 0,0 0-243 0 0,0 0-170 0 0,0 0-156 0 0,0 0-119 0 0,6 33-74 0 0,16 107-63 0 0,-10 64 696 0 0,-13-143-797 0 0,1-53-153 0 0,1 36-175 0 0,-2-1 1 0 0,-2 1-1 0 0,-2 0 1 0 0,-7 27 188 0 0,10-65-665 0 0,-1 5-827 0 0,2-8-2912 0 0,1-1-3494 0 0,0-2 2450 0 0</inkml:trace>
  <inkml:trace contextRef="#ctx0" brushRef="#br0" timeOffset="1616.799">1170 402 6753 0 0,'0'0'2142'0'0,"0"0"-1244"0"0,0 0-557 0 0,0 0 251 0 0,0 0 469 0 0,0 0 265 0 0,0 0 88 0 0,0 0-74 0 0,0 0-211 0 0,0 0-235 0 0,0 0-207 0 0,32-4-196 0 0,96-11-150 0 0,42 8-211 0 0,-124 13-1162 0 0,-23-3-2599 0 0,0-1-7419 0 0,-19-2 7224 0 0</inkml:trace>
  <inkml:trace contextRef="#ctx0" brushRef="#br0" timeOffset="2020.391">1741 505 752 0 0,'0'0'862'0'0,"0"0"-110"0"0,0 0 141 0 0,0 0 300 0 0,0 0 202 0 0,0 0 61 0 0,0 0 14 0 0,0 0-62 0 0,0 0-85 0 0,0 0-122 0 0,0 0-183 0 0,33-6-191 0 0,101-18-162 0 0,-81 4 228 0 0,-48 14-659 0 0,-1 2-119 0 0,0-1 0 0 0,0 1 0 0 0,-1-1 0 0 0,1 0 0 0 0,-1 0 0 0 0,0-1 0 0 0,0 1 0 0 0,-1-1 0 0 0,1 1 0 0 0,-1-1 0 0 0,-1 0 0 0 0,1 1 0 0 0,-1-1 0 0 0,0 0 0 0 0,0 0 0 0 0,-1 0 0 0 0,1 0 0 0 0,-1-1 0 0 0,-1 1 0 0 0,1 0 0 0 0,-1 0 0 0 0,0 0 0 0 0,-1 1 0 0 0,1-1 0 0 0,-3-4-115 0 0,2 8-20 0 0,-1-1 0 0 0,0 1-1 0 0,0 0 1 0 0,0 1 0 0 0,0-1-1 0 0,0 0 1 0 0,0 1-1 0 0,-1 0 1 0 0,1 0 0 0 0,0 0-1 0 0,-1 0 1 0 0,1 0-1 0 0,-1 1 1 0 0,1-1 0 0 0,-1 1-1 0 0,1 0 1 0 0,-1 0-1 0 0,1 0 1 0 0,-1 1 0 0 0,1-1-1 0 0,-1 1 21 0 0,-9 3-51 0 0,1 0 0 0 0,-1 1 0 0 0,1 0 0 0 0,-1 1 0 0 0,2 1 1 0 0,-1 0-1 0 0,1 0 0 0 0,0 1 0 0 0,0 1 0 0 0,1 0 0 0 0,0 0 0 0 0,1 1 0 0 0,0 0 0 0 0,1 1 0 0 0,0 0 0 0 0,0 0 0 0 0,1 0 0 0 0,0 3 51 0 0,0-3 42 0 0,0 1 0 0 0,1-1 0 0 0,1 1 0 0 0,0 0 0 0 0,1 0 0 0 0,0 1 1 0 0,0-1-1 0 0,2 1 0 0 0,0 0 0 0 0,0 0 0 0 0,1 0 0 0 0,0 0 0 0 0,2 0 0 0 0,0 12-42 0 0,3-17 90 0 0,0-1-1 0 0,0 1 1 0 0,1-1-1 0 0,0 0 1 0 0,0 0-1 0 0,0-1 1 0 0,1 1-1 0 0,0-1 1 0 0,1 0-1 0 0,-1-1 1 0 0,1 1 0 0 0,0-2-1 0 0,0 1 1 0 0,1-1-1 0 0,-1 0 1 0 0,1 0-1 0 0,0-1 1 0 0,0 0-1 0 0,0 0 1 0 0,1-1-1 0 0,-1 0 1 0 0,1-1-1 0 0,-1 1 1 0 0,7-1-90 0 0,32 5 41 0 0,-1-2 0 0 0,1-2 1 0 0,0-2-1 0 0,37-5-41 0 0,-59-1-1146 0 0,-12 2-3556 0 0,-5 4-4248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3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70 0 0 0,'0'0'745'0'0,"0"0"441"0"0,0 0 40 0 0,0 0-143 0 0,0 0-234 0 0,0 0-111 0 0,0 0-24 0 0,0 0-20 0 0,0 0 91 0 0,-2-3 34 0 0,0 0-288 0 0,-4-7-111 0 0,2 15 5657 0 0,-4 32-3439 0 0,11 132-437 0 0,-5-166-5681 0 0,2-11-8908 0 0,2 2 7550 0 0</inkml:trace>
  <inkml:trace contextRef="#ctx0" brushRef="#br0" timeOffset="262.658">355 0 288 0 0,'0'0'1870'0'0,"0"0"-474"0"0,0 0-117 0 0,0 0 260 0 0,0 0 277 0 0,0 0 93 0 0,0 0-181 0 0,0 0-350 0 0,0 0-331 0 0,0 0-246 0 0,0 0-158 0 0,-20 31-130 0 0,-61 99-122 0 0,53-84-267 0 0,-1 0-1 0 0,-3-2 0 0 0,-1-2 1 0 0,-5 3-124 0 0,-6-4-842 0 0,11-16-3020 0 0,22-15-3209 0 0,5-10 1754 0 0</inkml:trace>
  <inkml:trace contextRef="#ctx0" brushRef="#br0" timeOffset="729.56">217 387 0 0 0,'0'0'959'0'0,"0"0"584"0"0,0 0 300 0 0,0 0-61 0 0,0 0-229 0 0,0 0-236 0 0,0 0-197 0 0,0 0-203 0 0,0 0-152 0 0,0 0-132 0 0,25-2-137 0 0,110-7 243 0 0,-94 9 138 0 0,-46 16 901 0 0,-95 89 645 0 0,98-103-2396 0 0,0 1 0 0 0,0-1-1 0 0,0 1 1 0 0,0 0 0 0 0,1 0 0 0 0,0 0-1 0 0,-1 0 1 0 0,1 0 0 0 0,0 0-1 0 0,0 0 1 0 0,1 0 0 0 0,-1 0 0 0 0,1 0-1 0 0,-1 1 1 0 0,1-1 0 0 0,0 0-1 0 0,0 0 1 0 0,0 1 0 0 0,1-1 0 0 0,-1 0-1 0 0,1 0 1 0 0,0 0 0 0 0,0 0-1 0 0,0 0 1 0 0,0 0 0 0 0,1 0 0 0 0,-1 0-1 0 0,1 0 1 0 0,-1 0 0 0 0,1-1-1 0 0,0 1 1 0 0,0 0 0 0 0,0-1-1 0 0,1 0 1 0 0,1 2-27 0 0,69-6 2122 0 0,-36-32-5291 0 0,-34 28-1932 0 0,-1 5-5886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3:3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803 188 0 0 0,'6'-6'-3582'0'0,"-2"1"5058"0"0,-8-5 16847 0 0,-7 9-15112 0 0,-81-40 531 0 0,-53 34-2525 0 0,26 34-765 0 0,100-22-380 0 0,1 1 0 0 0,1 1 0 0 0,0 1 0 0 0,0 1 0 0 0,0 0 0 0 0,1 1 0 0 0,0 1 0 0 0,0 1-72 0 0,-5 2 88 0 0,-74 66 483 0 0,37-5-138 0 0,32 35-166 0 0,26-100-240 0 0,0 0 0 0 0,1 0 1 0 0,0-1-1 0 0,1 1 0 0 0,0 0 0 0 0,0-1 1 0 0,1 1-1 0 0,0-1 0 0 0,1 0 1 0 0,0 0-1 0 0,0 0 0 0 0,1-1 1 0 0,0 1-1 0 0,1-1 0 0 0,0 0-27 0 0,65 99 376 0 0,-24-61-74 0 0,9-10-48 0 0,53 15 264 0 0,-25-25-133 0 0,-69-22-314 0 0,0-1-1 0 0,0-1 0 0 0,-1 0 1 0 0,1-1-1 0 0,0 0 1 0 0,0-1-1 0 0,0-1 1 0 0,0-1-1 0 0,0 0 0 0 0,10-3-70 0 0,28-5 91 0 0,-38 7 269 0 0,-9 2-2879 0 0,-17 0-8574 0 0,9 1-1267 0 0</inkml:trace>
  <inkml:trace contextRef="#ctx0" brushRef="#br0" timeOffset="773.233">1107 634 4377 0 0,'0'0'1576'0'0,"0"0"-632"0"0,0 0-37 0 0,0 0 447 0 0,0 0 412 0 0,0 0 93 0 0,0 0-280 0 0,0 0-466 0 0,0 0-346 0 0,0 0-201 0 0,0 0-85 0 0,0 0-24 0 0,0 0-10 0 0,1 2-12 0 0,7 155 3484 0 0,-8-123-3636 0 0,1 4 33 0 0,-1 1-1 0 0,-3-1 0 0 0,-1 1 1 0 0,-6 22-316 0 0,9-44 515 0 0,2-28 1145 0 0,33-165-867 0 0,-25 138-755 0 0,1 1 0 0 0,2 0 0 0 0,2 1 0 0 0,1 0 0 0 0,2 1 1 0 0,1 0-1 0 0,2 2 0 0 0,7-9-38 0 0,-19 32 3 0 0,-1 0 0 0 0,2 0 0 0 0,-1 1 0 0 0,1 0 0 0 0,0 0 0 0 0,1 1 0 0 0,0 1 0 0 0,1-1 0 0 0,-1 2 0 0 0,1-1 0 0 0,12-4-3 0 0,-21 12 10 0 0,1 0 0 0 0,0 1 1 0 0,-1-1-1 0 0,1 0 0 0 0,-1 1 0 0 0,1 0 1 0 0,-1 0-1 0 0,0 0 0 0 0,0 0 0 0 0,0 0 0 0 0,0 0 1 0 0,0 0-1 0 0,0 1 0 0 0,0-1 0 0 0,-1 0 1 0 0,1 1-1 0 0,-1 0 0 0 0,0-1 0 0 0,0 1 1 0 0,0 0-1 0 0,0 0 0 0 0,0-1 0 0 0,-1 1 1 0 0,1 0-1 0 0,-1 0 0 0 0,1 0 0 0 0,-1 0 0 0 0,0 0 1 0 0,-1 0-1 0 0,1 0 0 0 0,0 0 0 0 0,-1 0 1 0 0,0 0-11 0 0,3 11 34 0 0,-2 48 178 0 0,-29-41-434 0 0,13-19-2999 0 0,14-5-157 0 0,2 2-4300 0 0,0-2-4045 0 0</inkml:trace>
  <inkml:trace contextRef="#ctx0" brushRef="#br0" timeOffset="1714.898">1814 619 0 0 0,'0'0'898'0'0,"0"0"663"0"0,0 0 232 0 0,0 0-32 0 0,0 0-131 0 0,0 0-100 0 0,0 0-87 0 0,0 0-107 0 0,0 0-111 0 0,0 0-96 0 0,0 0-66 0 0,-2-4-70 0 0,-9-10-86 0 0,-1 8 2558 0 0,-8 14-2904 0 0,17-7-266 0 0,-6 5-182 0 0,1 1 1 0 0,-1-1-1 0 0,1 1 1 0 0,1 1-1 0 0,-1 0 1 0 0,1 0-1 0 0,0 0 1 0 0,1 1-1 0 0,0 0 1 0 0,0 0-1 0 0,0 3-113 0 0,-3 2 63 0 0,-1 2 1 0 0,2-1-1 0 0,0 1 0 0 0,1 1 0 0 0,1-1 1 0 0,0 1-1 0 0,2 0 0 0 0,0 1 0 0 0,0-1 1 0 0,2 1-1 0 0,0-1 0 0 0,1 9-63 0 0,0-21 28 0 0,1 0-1 0 0,-1 0 1 0 0,1 0 0 0 0,0 0-1 0 0,1 0 1 0 0,-1 0 0 0 0,1 0 0 0 0,0 0-1 0 0,0 0 1 0 0,1 0 0 0 0,0 0-1 0 0,-1-1 1 0 0,2 1 0 0 0,-1-1-1 0 0,0 1 1 0 0,1-1 0 0 0,0 0-1 0 0,0 1 1 0 0,0-2 0 0 0,1 1-1 0 0,-1 0 1 0 0,1-1 0 0 0,0 1-1 0 0,0-1 1 0 0,0 0 0 0 0,0 0-1 0 0,0-1 1 0 0,1 1 0 0 0,-1-1 0 0 0,1 0-1 0 0,0 0 1 0 0,0-1 0 0 0,4 2-28 0 0,5-2 109 0 0,1-1 0 0 0,-1 0 0 0 0,0-1 1 0 0,1 0-1 0 0,-1-1 0 0 0,0-1 0 0 0,0 0 1 0 0,0-1-1 0 0,-1 0 0 0 0,1-1 1 0 0,-1-1-1 0 0,0 0 0 0 0,-1-1 0 0 0,1 0 1 0 0,-1-1-1 0 0,3-3-109 0 0,-3 4 61 0 0,1-1 0 0 0,-1 0 1 0 0,0-1-1 0 0,-1 0 0 0 0,0-1 0 0 0,-1 0 1 0 0,0-1-1 0 0,0 0 0 0 0,-1 0 0 0 0,-1-1 1 0 0,0-1-1 0 0,0 1 0 0 0,-2-1 0 0 0,1 0 0 0 0,-1-1 1 0 0,-1 0-1 0 0,-1 1 0 0 0,0-2 0 0 0,-1 1 1 0 0,0 0-1 0 0,-1-1 0 0 0,0 1 0 0 0,-2-1 1 0 0,0-6-62 0 0,-2 13-12 0 0,-1 0 0 0 0,1 0 1 0 0,-2 1-1 0 0,1-1 1 0 0,-1 1-1 0 0,-1 0 1 0 0,1 0-1 0 0,-1 0 1 0 0,0 0-1 0 0,-1 1 0 0 0,1 0 1 0 0,-1 0-1 0 0,0 0 1 0 0,-1 1-1 0 0,0 0 1 0 0,1 0-1 0 0,-2 1 1 0 0,1 0-1 0 0,0 0 0 0 0,-1 1 1 0 0,0 0-1 0 0,1 0 1 0 0,-1 0-1 0 0,-1 1 1 0 0,1 1-1 0 0,0-1 1 0 0,0 1-1 0 0,-1 1 0 0 0,1-1 1 0 0,-5 2 11 0 0,4-2-74 0 0,1 0 0 0 0,0 1 1 0 0,0 1-1 0 0,-1-1 0 0 0,1 1 0 0 0,0 1 0 0 0,0 0 1 0 0,0 0-1 0 0,0 0 0 0 0,0 1 0 0 0,1 0 1 0 0,-1 1-1 0 0,1-1 0 0 0,0 1 0 0 0,0 1 0 0 0,0 0 1 0 0,0-1-1 0 0,1 2 0 0 0,0-1 0 0 0,0 1 1 0 0,1 0-1 0 0,-4 5 74 0 0,8-10-70 0 0,0 0 0 0 0,0 0 1 0 0,0 0-1 0 0,1 0 0 0 0,-1 0 0 0 0,1 0 0 0 0,-1 0 1 0 0,0 0-1 0 0,1 0 0 0 0,0 0 0 0 0,-1 0 1 0 0,1 0-1 0 0,0 0 0 0 0,-1 1 0 0 0,1-1 0 0 0,0 0 1 0 0,0 0-1 0 0,0 0 0 0 0,0 0 0 0 0,0 1 1 0 0,0-1-1 0 0,1 0 0 0 0,-1 0 0 0 0,0 0 0 0 0,1 0 1 0 0,-1 0-1 0 0,0 1 0 0 0,1-1 0 0 0,0 0 1 0 0,-1 0-1 0 0,1 0 0 0 0,-1 0 0 0 0,1 0 0 0 0,0 0 1 0 0,0-1-1 0 0,0 1 0 0 0,-1 0 0 0 0,1 0 1 0 0,0-1-1 0 0,0 1 0 0 0,0 0 0 0 0,0-1 70 0 0,33 12-9149 0 0,-24-12-2145 0 0</inkml:trace>
  <inkml:trace contextRef="#ctx0" brushRef="#br0" timeOffset="2485.902">2499 475 1064 0 0,'0'0'1743'0'0,"0"0"-202"0"0,0 0-37 0 0,0 0 130 0 0,0 0 6 0 0,0 0-98 0 0,0 0-245 0 0,0 0-254 0 0,0 0-175 0 0,0 0-129 0 0,0 0-84 0 0,0 0-78 0 0,0 0-67 0 0,-15 0-47 0 0,-46 1-45 0 0,17 11 625 0 0,-11 23 456 0 0,54-34-1470 0 0,-1 0 1 0 0,1 0-1 0 0,0 0 0 0 0,-1 0 0 0 0,1 0 0 0 0,0 0 1 0 0,0 0-1 0 0,0 0 0 0 0,0 0 0 0 0,0 0 0 0 0,0 1 1 0 0,0-1-1 0 0,1 0 0 0 0,-1 1 0 0 0,0-1 0 0 0,1 1 0 0 0,-1-1 1 0 0,1 1-1 0 0,0-1 0 0 0,-1 1 0 0 0,1-1 0 0 0,0 1 1 0 0,0-1-1 0 0,0 1 0 0 0,0-1 0 0 0,0 1 0 0 0,0 0 1 0 0,0-1-1 0 0,1 1 0 0 0,-1-1 0 0 0,0 1 0 0 0,1-1 1 0 0,-1 1-1 0 0,1-1 0 0 0,0 0 0 0 0,-1 1 0 0 0,1-1 0 0 0,0 0 1 0 0,0 1-1 0 0,0-1 0 0 0,0 0 0 0 0,0 0 0 0 0,0 0 1 0 0,0 0-1 0 0,1 0 0 0 0,-1 0 0 0 0,0 0 0 0 0,1 0 1 0 0,-1 0-1 0 0,0-1 0 0 0,1 1 0 0 0,-1-1 0 0 0,1 1 1 0 0,-1-1-30 0 0,25 12 536 0 0,-19-9-442 0 0,0-1-1 0 0,-1 1 1 0 0,1 0 0 0 0,0 0 0 0 0,-1 1 0 0 0,0 0 0 0 0,0 0 0 0 0,0 1 0 0 0,0-1-1 0 0,-1 1 1 0 0,0 1 0 0 0,0-1 0 0 0,0 1 0 0 0,-1-1 0 0 0,0 1 0 0 0,0 1 0 0 0,0-1-1 0 0,0 1-93 0 0,17 71 953 0 0,-20-73-874 0 0,-1 0 0 0 0,0 0 0 0 0,0 0 0 0 0,0 1 1 0 0,0-1-1 0 0,-1 0 0 0 0,0 0 0 0 0,0 0 1 0 0,0 0-1 0 0,-1 0 0 0 0,1 0 0 0 0,-1 0 1 0 0,-1 0-1 0 0,1-1 0 0 0,-1 1 0 0 0,1-1 0 0 0,-1 0 1 0 0,0 0-1 0 0,-1 0 0 0 0,1 0 0 0 0,-1 0 1 0 0,-2 2-80 0 0,-1 1 31 0 0,0 1 1 0 0,-1-1-1 0 0,1-1 0 0 0,-2 0 1 0 0,1 0-1 0 0,0 0 1 0 0,-1-1-1 0 0,0 0 1 0 0,-1-1-1 0 0,1 0 1 0 0,-1 0-1 0 0,1-1 1 0 0,-1 0-1 0 0,0-1 0 0 0,0 0 1 0 0,0-1-1 0 0,-5 1-31 0 0,-64-9-782 0 0,72 5 154 0 0,-1-7-4298 0 0,8 8 1627 0 0,0 1-3029 0 0,0-3-4521 0 0</inkml:trace>
  <inkml:trace contextRef="#ctx0" brushRef="#br0" timeOffset="3517.618">2876 531 0 0 0,'0'0'1419'0'0,"0"0"217"0"0,0 0 117 0 0,0 0 19 0 0,0 0-106 0 0,0 0-175 0 0,0 0-228 0 0,0 0-199 0 0,0 0-125 0 0,0 0-92 0 0,0 0-70 0 0,0 0-75 0 0,0 0-34 0 0,-12 3-41 0 0,-36 13-63 0 0,6 5 2474 0 0,21 4-90 0 0,21-24-2804 0 0,0-1-13 0 0,0 0 12 0 0,4 26 1268 0 0,14 10-811 0 0,26 20-72 0 0,-10-8-205 0 0,28 33 162 0 0,-60-77-437 0 0,0 0 0 0 0,-1 0-1 0 0,1 1 1 0 0,-1-1 0 0 0,0 0-1 0 0,0 1 1 0 0,0-1 0 0 0,-1 1 0 0 0,0 0-1 0 0,0-1 1 0 0,0 1 0 0 0,0-1-1 0 0,0 1 1 0 0,-1 0 0 0 0,0-1 0 0 0,0 1-1 0 0,-1-1 1 0 0,0 4-48 0 0,-66 66 672 0 0,-1-46-547 0 0,-39-16 256 0 0,44-27-236 0 0,63 15-227 0 0,0-1 1 0 0,0 1-1 0 0,-1 0 0 0 0,1-1 1 0 0,0 0-1 0 0,0 1 0 0 0,0-1 1 0 0,0 0-1 0 0,1 0 0 0 0,-1 1 1 0 0,0-1-1 0 0,0 0 0 0 0,0 0 1 0 0,1 0-1 0 0,-1 0 0 0 0,0 0 1 0 0,1 0-1 0 0,-1 0 0 0 0,1 0 1 0 0,-1 0-1 0 0,1 0 0 0 0,-1-1 1 0 0,1 1-1 0 0,0 0 0 0 0,0 0 1 0 0,-1 0-1 0 0,1 0 0 0 0,0-1 1 0 0,0 1-1 0 0,0 0 0 0 0,1 0 1 0 0,-1 0-1 0 0,0-1 0 0 0,0 0 82 0 0,3-14-4246 0 0,3 4-4061 0 0,-2 8-3580 0 0</inkml:trace>
  <inkml:trace contextRef="#ctx0" brushRef="#br0" timeOffset="4108.229">2786 516 0 0 0,'0'0'464'0'0,"0"0"1100"0"0,0 0 424 0 0,0 0-88 0 0,0 0-312 0 0,0 0-281 0 0,0 0-145 0 0,0 0-33 0 0,0 0 41 0 0,0 0-26 0 0,0 0-144 0 0,0 0-201 0 0,0 0-200 0 0,24-1 2926 0 0,66-6 1081 0 0,-66 7-5816 0 0,-13 0-4063 0 0,-11 0 4311 0 0,0 0-8793 0 0</inkml:trace>
  <inkml:trace contextRef="#ctx0" brushRef="#br0" timeOffset="9219.138">3616 545 0 0 0,'0'0'2220'0'0,"0"0"-523"0"0,0 0-225 0 0,0 0 46 0 0,0 0 121 0 0,0 0 27 0 0,0 0-178 0 0,0 0-344 0 0,0 0-352 0 0,0 0-234 0 0,0 0-113 0 0,9 8 2334 0 0,18 84 1362 0 0,-23-6-3469 0 0,-4 0-1 0 0,-9 74-671 0 0,3-119 48 0 0,-1-1 0 0 0,-2-1 0 0 0,-2 0 0 0 0,-16 37-48 0 0,-10-20 312 0 0,37-56-291 0 0,-1 0-1 0 0,1 1 1 0 0,-1-1-1 0 0,1 1 1 0 0,0-1-1 0 0,-1 1 1 0 0,1-1-1 0 0,-1 0 1 0 0,1 1-1 0 0,-1-1 1 0 0,1 0-1 0 0,-1 0 1 0 0,1 1-1 0 0,-1-1 1 0 0,0 0-1 0 0,1 0 1 0 0,-1 0-1 0 0,1 1 0 0 0,-1-1 1 0 0,1 0-1 0 0,-1 0 1 0 0,0 0-1 0 0,1 0 1 0 0,-1 0-1 0 0,1 0 1 0 0,-1-1-1 0 0,0 1 1 0 0,1 0-1 0 0,-1 0 1 0 0,1 0-1 0 0,-1 0 1 0 0,1-1-1 0 0,-1 1 1 0 0,1 0-1 0 0,-1-1 1 0 0,1 1-1 0 0,-1 0 1 0 0,1-1-1 0 0,-1 1 1 0 0,1 0-1 0 0,-1-1 1 0 0,1 1-1 0 0,0-1 1 0 0,-1 1-1 0 0,1-1 0 0 0,0 1 1 0 0,-1-1-1 0 0,1 1 1 0 0,0-1-1 0 0,0 0 1 0 0,-1 1-1 0 0,1-1 1 0 0,0 1-1 0 0,0-1 1 0 0,0 1-1 0 0,0-1 1 0 0,0 0-1 0 0,0 1 1 0 0,0-1-1 0 0,0 1 1 0 0,0-1-1 0 0,0 0-20 0 0,-5-41 175 0 0,7 9-124 0 0,2 0 1 0 0,1 0-1 0 0,1 1 0 0 0,2-1 1 0 0,1 1-1 0 0,1 1 1 0 0,12-22-52 0 0,4-5 4 0 0,4 1 0 0 0,2 1 1 0 0,17-21-5 0 0,-46 72 0 0 0,10-15 16 0 0,0 1 1 0 0,1 1-1 0 0,1 0 1 0 0,1 0-1 0 0,0 2 0 0 0,1 0 1 0 0,1 1-1 0 0,0 1 1 0 0,1 0-1 0 0,12-5-16 0 0,47 3 209 0 0,-75 18-198 0 0,0 1 0 0 0,0-1 0 0 0,-1 1-1 0 0,1-1 1 0 0,0 1 0 0 0,-1 0-1 0 0,0 0 1 0 0,0 0 0 0 0,0 1-1 0 0,0-1 1 0 0,0 0 0 0 0,0 1-1 0 0,-1-1 1 0 0,0 1 0 0 0,0 0-1 0 0,0-1 1 0 0,0 1 0 0 0,0 0 0 0 0,-1 0-1 0 0,0-1 1 0 0,1 4-11 0 0,-1-7 1 0 0,2 23 72 0 0,0 0 0 0 0,-1 1 0 0 0,-2-1 0 0 0,0 0 1 0 0,-2 0-1 0 0,0 0 0 0 0,-5 14-73 0 0,4-21 19 0 0,0-1 0 0 0,-1 1 0 0 0,-1-1 0 0 0,-1-1 0 0 0,0 1 1 0 0,0-1-1 0 0,-2 0 0 0 0,0-1 0 0 0,0 0 0 0 0,-1 0 0 0 0,-1-1 0 0 0,0 0 0 0 0,-1-1 0 0 0,0 0 0 0 0,-1-1 0 0 0,0-1 1 0 0,0 0-1 0 0,-1 0 0 0 0,-10 4-19 0 0,16-11-21 0 0,-1 1 0 0 0,1-1 0 0 0,-1 0 0 0 0,0 0 0 0 0,0-1 1 0 0,1-1-1 0 0,-1 1 0 0 0,0-1 0 0 0,0-1 0 0 0,0 0 0 0 0,-1 0 21 0 0,8-1-97 0 0,0 0 0 0 0,1 0-1 0 0,-1 0 1 0 0,1 0 0 0 0,-1 0-1 0 0,1 0 1 0 0,0 0 0 0 0,-1 0-1 0 0,1-1 1 0 0,1 1 0 0 0,-1 0 0 0 0,0-1-1 0 0,0 1 1 0 0,1-1 0 0 0,-1 1-1 0 0,1-1 1 0 0,0 0 0 0 0,0 1-1 0 0,0-1 1 0 0,0 1 0 0 0,0-1-1 0 0,1 1 1 0 0,-1-1 0 0 0,1 1-1 0 0,0-1 1 0 0,-1 1 0 0 0,1 0-1 0 0,0-1 1 0 0,0 1 0 0 0,1 0-1 0 0,-1 0 1 0 0,0-1 0 0 0,1 1 0 0 0,-1 0-1 0 0,1 0 1 0 0,0 1 0 0 0,2-3 97 0 0,21-23-2812 0 0,-6 10-3989 0 0,-7 6-4542 0 0</inkml:trace>
  <inkml:trace contextRef="#ctx0" brushRef="#br0" timeOffset="9838.445">3960 965 0 0 0,'0'0'1712'0'0,"0"0"94"0"0,0 0 24 0 0,0 0 30 0 0,0 0-58 0 0,0 0-167 0 0,0 0-188 0 0,0 0-209 0 0,0 0-150 0 0,0 0-76 0 0,0 0-63 0 0,0 0-15 0 0,0 0-18 0 0,14 5-40 0 0,42 14-58 0 0,-54-18-729 0 0,1-1 0 0 0,-1 0 0 0 0,1 1 0 0 0,-1-1 0 0 0,0 0 1 0 0,1 0-1 0 0,-1 0 0 0 0,0 0 0 0 0,1-1 0 0 0,-1 1 0 0 0,1-1 0 0 0,-1 1 0 0 0,0-1 0 0 0,0 0 0 0 0,1 0 1 0 0,-1 0-1 0 0,0 0 0 0 0,0 0 0 0 0,0 0 0 0 0,0-1 0 0 0,0 1 0 0 0,0-1 0 0 0,-1 1 0 0 0,1-1 0 0 0,0 0-89 0 0,6-5 331 0 0,22-17 121 0 0,-1-2 1 0 0,-2 0-1 0 0,0-2 1 0 0,-2-1-1 0 0,12-20-452 0 0,-17 24 121 0 0,4-9-18 0 0,-1-1 0 0 0,-2-1 0 0 0,-1-1 0 0 0,8-22-103 0 0,-21 42 14 0 0,-1 0 1 0 0,-1 0-1 0 0,0-1 1 0 0,-1 0-1 0 0,-1 0 0 0 0,0 0 1 0 0,-2 0-1 0 0,0 0 0 0 0,-1-3-14 0 0,0 18-3 0 0,-1 0 0 0 0,0 1-1 0 0,1-1 1 0 0,-1 1-1 0 0,0 0 1 0 0,0-1 0 0 0,-1 1-1 0 0,1 0 1 0 0,0-1-1 0 0,-1 1 1 0 0,1 0-1 0 0,-1 0 1 0 0,0 0 0 0 0,0 0-1 0 0,1 1 1 0 0,-1-1-1 0 0,0 0 1 0 0,-1 1-1 0 0,1 0 1 0 0,0-1 0 0 0,0 1-1 0 0,-1 0 1 0 0,1 0-1 0 0,0 0 1 0 0,-1 0 0 0 0,1 1-1 0 0,-1-1 1 0 0,1 0-1 0 0,-1 1 1 0 0,0 0-1 0 0,1 0 1 0 0,-1 0 0 0 0,1 0-1 0 0,-1 0 1 0 0,0 0-1 0 0,1 1 1 0 0,-1-1 0 0 0,1 1-1 0 0,-1 0 1 0 0,1 0-1 0 0,-1 0 1 0 0,1 0-1 0 0,0 0 1 0 0,0 0 0 0 0,-1 1-1 0 0,1-1 1 0 0,0 1-1 0 0,0-1 4 0 0,-7 6-8 0 0,0-1 0 0 0,1 1-1 0 0,0 1 1 0 0,0-1-1 0 0,0 1 1 0 0,1 1 0 0 0,1-1-1 0 0,-1 1 1 0 0,1 1-1 0 0,1-1 1 0 0,0 1 0 0 0,0 0-1 0 0,1 0 1 0 0,0 0-1 0 0,0 1 1 0 0,2-1 0 0 0,-1 1-1 0 0,1 0 1 0 0,1-1-1 0 0,-1 11 9 0 0,5-16-1 0 0,1 0 0 0 0,0 1 0 0 0,0-1-1 0 0,0 0 1 0 0,1-1 0 0 0,-1 1-1 0 0,1-1 1 0 0,0 0 0 0 0,0 0 0 0 0,1 0-1 0 0,-1-1 1 0 0,1 0 0 0 0,-1 0 0 0 0,1 0-1 0 0,0-1 1 0 0,0 0 0 0 0,1 0 0 0 0,-1-1-1 0 0,0 1 1 0 0,1-1 0 0 0,0-1 1 0 0,-6 1 2 0 0,46 8 44 0 0,-38-8-36 0 0,1 1 1 0 0,0 0-1 0 0,0 0 1 0 0,-1 1-1 0 0,1 0 1 0 0,-1 0-1 0 0,0 1 1 0 0,0 0 0 0 0,0 1-1 0 0,-1 0-10 0 0,-5 0 14 0 0,-1 0 0 0 0,0-1-1 0 0,0 1 1 0 0,-1 0 0 0 0,1 0 0 0 0,-1 0 0 0 0,0 0-1 0 0,-1 0 1 0 0,1 0 0 0 0,-1 0 0 0 0,0 0 0 0 0,0 1 0 0 0,-1-1-1 0 0,1 0 1 0 0,-1 0 0 0 0,0 0 0 0 0,-1 0 0 0 0,1 0-1 0 0,-1 0 1 0 0,0-1 0 0 0,0 1 0 0 0,-2 3-14 0 0,1 0 20 0 0,-21 41 86 0 0,-5 35-1602 0 0,66-81-5060 0 0,4-28-7608 0 0,-32 18 10750 0 0</inkml:trace>
  <inkml:trace contextRef="#ctx0" brushRef="#br0" timeOffset="10127.328">4769 674 0 0 0,'0'0'1444'0'0,"0"0"1012"0"0,0 0 245 0 0,0 0-77 0 0,0 0-132 0 0,0 0-273 0 0,0 0-426 0 0,0 0-478 0 0,0 0-428 0 0,0 0-339 0 0,0 0-226 0 0,0 0-114 0 0,0 0-29 0 0,-7 5-3 0 0,-42 59 252 0 0,47-59-394 0 0,0-1 0 0 0,0 0 0 0 0,0 1-1 0 0,0-1 1 0 0,1 1 0 0 0,0-1 0 0 0,0 1 0 0 0,0 0 0 0 0,1 0-1 0 0,-1-1 1 0 0,1 1 0 0 0,0 0 0 0 0,0 0 0 0 0,1-1-1 0 0,0 1 1 0 0,0 0 0 0 0,0-1 0 0 0,0 1 0 0 0,0 0-1 0 0,1-1 1 0 0,0 0 0 0 0,0 1 0 0 0,0-1 0 0 0,1 0-1 0 0,-1 0 1 0 0,1 0 0 0 0,0 0 0 0 0,0-1 0 0 0,1 1 0 0 0,-1-1-1 0 0,1 0 1 0 0,-1 0 0 0 0,1 0 0 0 0,0 0 0 0 0,0-1-1 0 0,0 1 1 0 0,2-1-34 0 0,6 4 191 0 0,1 0 0 0 0,0-1 0 0 0,1-1 0 0 0,-1 0 0 0 0,1 0 0 0 0,0-2 0 0 0,0 0-1 0 0,0 0 1 0 0,0-1 0 0 0,0-1 0 0 0,0 0 0 0 0,0-1 0 0 0,0-1 0 0 0,0 0 0 0 0,0-1 0 0 0,0 0 0 0 0,-1-1 0 0 0,1-1-1 0 0,-1 0 1 0 0,8-5-191 0 0,-15 6 39 0 0,-1 1-1 0 0,0-1 1 0 0,0 0-1 0 0,0 0 1 0 0,0-1-1 0 0,-1 1 1 0 0,0-1-1 0 0,0 0 0 0 0,0 0 1 0 0,-1-1-1 0 0,1 1 1 0 0,-1-1-1 0 0,-1 0 1 0 0,1 1-1 0 0,-1-1 1 0 0,0 0-1 0 0,0-1 1 0 0,-1 1-1 0 0,1 0 1 0 0,-1 0-1 0 0,-1-1 1 0 0,1 1-1 0 0,-1 0 0 0 0,-1-1 1 0 0,1 1-1 0 0,-1-1 1 0 0,0 1-1 0 0,0 0 1 0 0,-1 0-1 0 0,1 0 1 0 0,-1 0-1 0 0,-1 0 1 0 0,1 0-1 0 0,-1 0 1 0 0,0 1-1 0 0,-1-1 0 0 0,1 1 1 0 0,-1 0-1 0 0,0 0 1 0 0,0 0-1 0 0,-1 0 1 0 0,0 1-1 0 0,1 0 1 0 0,-2-1-39 0 0,-8-3-111 0 0,-1 1 0 0 0,1 1 1 0 0,-1 0-1 0 0,0 1 0 0 0,0 0 1 0 0,-1 2-1 0 0,1-1 0 0 0,-1 2 0 0 0,0 0 1 0 0,1 1-1 0 0,-1 1 0 0 0,0 0 1 0 0,0 1-1 0 0,-4 1 111 0 0,-24 11-1809 0 0,18 2-4074 0 0,14-7-5644 0 0</inkml:trace>
  <inkml:trace contextRef="#ctx0" brushRef="#br0" timeOffset="10770.179">5262 637 6953 0 0,'0'0'2577'0'0,"0"0"-308"0"0,0 0-192 0 0,0 0-228 0 0,0 0-313 0 0,0 0-338 0 0,0 0-356 0 0,0 0-244 0 0,0 0-159 0 0,0 0-111 0 0,0 0-68 0 0,0 0-45 0 0,0 0-47 0 0,-12 8-42 0 0,-37 27-24 0 0,46-33-94 0 0,0 0 0 0 0,0 1 1 0 0,1-1-1 0 0,0 1 0 0 0,-1 0 1 0 0,1 0-1 0 0,0 0 0 0 0,0 0 0 0 0,1 0 1 0 0,-1 0-1 0 0,0 0 0 0 0,1 0 1 0 0,0 1-1 0 0,0-1 0 0 0,0 1 1 0 0,0-1-1 0 0,0 4-8 0 0,-2 7 39 0 0,-2 86-161 0 0,7-95 134 0 0,1 0 0 0 0,0 0-1 0 0,0 0 1 0 0,1-1 0 0 0,-1 1 0 0 0,1-1-1 0 0,0 0 1 0 0,0 0 0 0 0,1 0-1 0 0,-1 0 1 0 0,1-1 0 0 0,0 0 0 0 0,0 0-1 0 0,0 0 1 0 0,0-1 0 0 0,0 1-1 0 0,1-1 1 0 0,-1-1 0 0 0,1 1-1 0 0,-1-1 1 0 0,1 0 0 0 0,0 0 0 0 0,0 0-1 0 0,-1-1 1 0 0,1 0 0 0 0,0 0-1 0 0,0 0 1 0 0,-1-1 0 0 0,1 0 0 0 0,0 0-1 0 0,-1-1 1 0 0,1 1-12 0 0,7-5 154 0 0,-2 1-1 0 0,1-1 1 0 0,0-1 0 0 0,-1 0-1 0 0,0-1 1 0 0,-1 0 0 0 0,0-1-1 0 0,0 0 1 0 0,-1 0 0 0 0,0-1-1 0 0,0 0 1 0 0,-1-1-1 0 0,-1 0 1 0 0,0 0 0 0 0,0 0-1 0 0,-1-1 1 0 0,-1 0 0 0 0,0-1-1 0 0,2-7-153 0 0,58-172 772 0 0,-57 164-771 0 0,0 0-1 0 0,-2-1 0 0 0,-1 0 0 0 0,-1 0 1 0 0,-1 0-1 0 0,-2 0 0 0 0,-1 0 0 0 0,-1-1 1 0 0,-2 1-1 0 0,-1 0 0 0 0,-5-19 0 0 0,8 42 4 0 0,0-1 1 0 0,-1 1-1 0 0,1-1 1 0 0,-1 1-1 0 0,-1 0 0 0 0,0 0 1 0 0,1 0-1 0 0,-2 0 0 0 0,1 0 1 0 0,-1 1-1 0 0,0-1 0 0 0,0 1 1 0 0,0 0-1 0 0,-1 0 0 0 0,0 0 1 0 0,0 1-1 0 0,0 0 0 0 0,0 0 1 0 0,-1 0-1 0 0,1 1 0 0 0,-1-1 1 0 0,0 2-1 0 0,0-1 0 0 0,0 0 1 0 0,-1 1-1 0 0,1 0 0 0 0,-1 1 1 0 0,1-1-1 0 0,-1 1 1 0 0,1 1-1 0 0,-2-1-4 0 0,3 4-9 0 0,0-1 0 0 0,0 1 0 0 0,1 1 0 0 0,-1-1 1 0 0,1 1-1 0 0,-1-1 0 0 0,1 1 0 0 0,1 0 0 0 0,-1 1 0 0 0,0-1 0 0 0,1 1 0 0 0,0-1 1 0 0,0 1-1 0 0,0 0 0 0 0,1 0 0 0 0,0 1 0 0 0,0-1 0 0 0,0 0 0 0 0,0 1 0 0 0,0 4 9 0 0,-3 15 13 0 0,0 0 0 0 0,2 0 0 0 0,1 0 0 0 0,1 1-1 0 0,2-1 1 0 0,0 1 0 0 0,3 10-13 0 0,3 8 20 0 0,2-1 0 0 0,1 0 0 0 0,3-1 1 0 0,2 0-1 0 0,1-1 0 0 0,2-1 0 0 0,7 9-20 0 0,-8-9-110 0 0,-15-32-40 0 0,1-1 0 0 0,0 1 0 0 0,0-1 0 0 0,0 0 0 0 0,1 0-1 0 0,0 0 1 0 0,0 0 0 0 0,1 0 0 0 0,0-1 0 0 0,0 0 0 0 0,1 0 0 0 0,-1 0 0 0 0,1-1-1 0 0,0 0 1 0 0,5 2 150 0 0,2-3-3027 0 0,-1-4-4790 0 0,-6 0 2471 0 0,-2 0-1954 0 0</inkml:trace>
  <inkml:trace contextRef="#ctx0" brushRef="#br0" timeOffset="11104.809">5748 556 856 0 0,'0'0'3585'0'0,"0"0"-2122"0"0,0 0-498 0 0,0 0 320 0 0,0 0 319 0 0,0 0 130 0 0,0 0-193 0 0,0 0-350 0 0,0 0-305 0 0,0 0-215 0 0,0 0-110 0 0,0 0-78 0 0,0 0-70 0 0,-2 30-74 0 0,-7 90-62 0 0,18-69 79 0 0,-5-45-265 0 0,0-2 48 0 0,-1 0 0 0 0,0 1 0 0 0,1-1-1 0 0,0 0 1 0 0,0-1 0 0 0,0 1 0 0 0,0-1 0 0 0,1 0 0 0 0,-1 0-1 0 0,1 0 1 0 0,0 0 0 0 0,0-1 0 0 0,0 0 0 0 0,0 0-1 0 0,0 0 1 0 0,0-1 0 0 0,1 0 0 0 0,-1 0 0 0 0,0 0-1 0 0,1 0 1 0 0,-1-1 0 0 0,1 0 0 0 0,-1 0 0 0 0,1-1 0 0 0,-1 1-1 0 0,0-1 1 0 0,1 0 0 0 0,-1-1 0 0 0,0 1 0 0 0,0-1-1 0 0,1 0 1 0 0,-1 0 0 0 0,-1-1 0 0 0,1 0 0 0 0,0 0-139 0 0,9-9 249 0 0,-1-1 1 0 0,-1-1-1 0 0,0 0 1 0 0,-1 0-1 0 0,-1-1 1 0 0,0-1-1 0 0,-1 0 1 0 0,-1 0-1 0 0,0-1 1 0 0,-1 0-1 0 0,2-12-249 0 0,14-74-114 0 0,-46 102-4665 0 0,14 1-2299 0 0,9 0 3899 0 0,-3 0-7575 0 0</inkml:trace>
  <inkml:trace contextRef="#ctx0" brushRef="#br0" timeOffset="11440">6464 468 5385 0 0,'0'0'2854'0'0,"0"0"-1154"0"0,0 0-71 0 0,0 0 286 0 0,0 0-8 0 0,0 0-344 0 0,0 0-412 0 0,0 0-410 0 0,0 0-242 0 0,0 0-107 0 0,0 0-97 0 0,0 0-44 0 0,0 0-19 0 0,-20 4-15 0 0,-66 15-12 0 0,29 9 155 0 0,46-17-281 0 0,4-5-57 0 0,1 0 0 0 0,-1 0 0 0 0,2 1 0 0 0,-1-1 0 0 0,1 1 0 0 0,0 1 0 0 0,1-1 0 0 0,-1 1 0 0 0,1 0 0 0 0,1 0 0 0 0,0 0 0 0 0,0 0 0 0 0,0 1 0 0 0,0 7-22 0 0,2-11 4 0 0,0-1-1 0 0,1 0 1 0 0,-1 1-1 0 0,1-1 1 0 0,1 1-1 0 0,-1-1 0 0 0,1 1 1 0 0,-1-1-1 0 0,1 0 1 0 0,0 1-1 0 0,1-1 1 0 0,-1 0-1 0 0,1 0 1 0 0,0 0-1 0 0,0 0 1 0 0,0 0-1 0 0,0 0 1 0 0,1 0-1 0 0,-1-1 1 0 0,1 1-1 0 0,0-1 1 0 0,0 0-1 0 0,1 0 0 0 0,-1 0 1 0 0,1 0-1 0 0,-1-1 1 0 0,1 1-1 0 0,0-1 1 0 0,0 0-1 0 0,0 0-3 0 0,9 4 12 0 0,0-1 0 0 0,1 0 0 0 0,0-1 0 0 0,0-1 0 0 0,0 0 0 0 0,0-1 0 0 0,1 0 0 0 0,-1-2 0 0 0,0 1 0 0 0,9-2-12 0 0,-16 1-100 0 0,-1-1 0 0 0,1 0 0 0 0,-1 0 0 0 0,0-1 0 0 0,1 0 0 0 0,-1 0 0 0 0,0 0 0 0 0,0-1 0 0 0,0 0 0 0 0,-1 0 0 0 0,1 0 0 0 0,-1-1 0 0 0,1 0 0 0 0,-1 0 0 0 0,0 0 0 0 0,-1-1 0 0 0,2 0 100 0 0,20-25-4443 0 0,-3-1-4857 0 0,-16 19 2836 0 0</inkml:trace>
  <inkml:trace contextRef="#ctx0" brushRef="#br0" timeOffset="11753.917">6952 0 11578 0 0,'0'0'1482'0'0,"0"0"-327"0"0,0 0 40 0 0,0 0 236 0 0,0 0 131 0 0,0 0-163 0 0,0 0-311 0 0,0 0-256 0 0,0 0-157 0 0,-9 33-64 0 0,-26 103-39 0 0,16-69-81 0 0,3 1 1 0 0,3 0-1 0 0,3 1 1 0 0,3 0 0 0 0,2 36-492 0 0,31 104-48 0 0,-23-160-1217 0 0,-24-79-2996 0 0,7-7-1372 0 0,4 5-4842 0 0,6 24 6119 0 0</inkml:trace>
  <inkml:trace contextRef="#ctx0" brushRef="#br0" timeOffset="12010.928">6578 472 5345 0 0,'0'0'2519'0'0,"0"0"-638"0"0,0 0-252 0 0,0 0 18 0 0,0 0 126 0 0,0 0 45 0 0,0 0-185 0 0,0 0-236 0 0,0 0-248 0 0,0 0-206 0 0,0 0-108 0 0,0 0-72 0 0,0 0-65 0 0,28 3-81 0 0,87 12-96 0 0,-94-12-350 0 0,1-2 0 0 0,1 0-1 0 0,-1-1 1 0 0,0-2 0 0 0,0 0 0 0 0,19-5-171 0 0,-8 1 49 0 0,75-20-605 0 0,-64 8-3581 0 0,-34 12-2429 0 0,-5 2-5544 0 0</inkml:trace>
  <inkml:trace contextRef="#ctx0" brushRef="#br0" timeOffset="19433.677">1 1385 0 0 0,'0'0'320'0'0,"0"-5"360"0"0,0-7-355 0 0,0 3 7936 0 0,4 9-1613 0 0,14-4-5690 0 0,18-6-297 0 0,1 2 0 0 0,-1 2 0 0 0,1 1 0 0 0,0 2 0 0 0,0 1 0 0 0,18 3-661 0 0,40 7 708 0 0,225-1 167 0 0,-228-6-690 0 0,158-9 231 0 0,-5-1-198 0 0,-157 10-148 0 0,299-1 142 0 0,-162 1-124 0 0,-12-2-57 0 0,100 16 8 0 0,113-8-19 0 0,-106 4 16 0 0,22-17 48 0 0,453-2 309 0 0,-581 19-315 0 0,-84-10-2 0 0,235-10 150 0 0,87-20-26 0 0,-188 3-8 0 0,22 16-77 0 0,-132-1 56 0 0,-38 6 161 0 0,-58 2-223 0 0,95-8 47 0 0,-88 7 16 0 0,360 0 211 0 0,-275 4-324 0 0,-82 3-23 0 0,-57 0-1102 0 0,-7-5-3558 0 0,1-2-3339 0 0,-1 0-4038 0 0</inkml:trace>
  <inkml:trace contextRef="#ctx0" brushRef="#br0" timeOffset="20254.759">7364 527 0 0 0,'0'0'547'0'0,"0"0"577"0"0,0 0 247 0 0,0 0 99 0 0,0 0 54 0 0,0 0 44 0 0,0 0-19 0 0,0 0-57 0 0,0 0-88 0 0,0 0-134 0 0,0 0-123 0 0,0 0-103 0 0,4 0-78 0 0,9 0-66 0 0,-9 0-103 0 0,-4 0-90 0 0,0 0-77 0 0,0 0-76 0 0,0 0-39 0 0,0 0-50 0 0,0 0-51 0 0,-23 11 579 0 0,-2 2-885 0 0,15-6 247 0 0,22-19 21 0 0,63-36 551 0 0,-136 76 1088 0 0,38-14-2711 0 0,34-20-3459 0 0,-5 2 2916 0 0,0 0-1514 0 0,-2 1-2052 0 0,3 0-6643 0 0</inkml:trace>
  <inkml:trace contextRef="#ctx0" brushRef="#br0" timeOffset="20924.383">7397 774 0 0 0,'0'0'855'0'0,"0"0"887"0"0,0 0 175 0 0,0 0-159 0 0,0 0-188 0 0,0 0-141 0 0,0 0-64 0 0,0 0-13 0 0,0 0-33 0 0,0 0-60 0 0,0 0-119 0 0,5 11 3797 0 0,-35 32-4394 0 0,30-42-563 0 0,0-1-9 0 0,0 0-13 0 0,0 0 10 0 0,0 0 15 0 0,0 0 6 0 0,16-4 249 0 0,74-32 624 0 0,-187 102 2310 0 0,97-62-6011 0 0,6-8-7601 0 0,-3 0-1564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0,'0'0'557'0'0,"0"0"437"0"0,0 0 220 0 0,0 0-9 0 0,0 0-111 0 0,0 0-93 0 0,0 0-11 0 0,2 2 6256 0 0,8 3-7015 0 0,31-49 2499 0 0,-38 35-1267 0 0,-10 18 438 0 0,0-1-2267 0 0,-17 25-1354 0 0,26-36-6751 0 0,2 2-1598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2184 0 0,'0'0'1235'0'0,"0"0"-281"0"0,0 0-65 0 0,0 0 130 0 0,0 0 254 0 0,0 0 207 0 0,0 0 0 0 0,0 0-211 0 0,0 0-297 0 0,0 0-283 0 0,0 0-227 0 0,0 0-144 0 0,0 0-35 0 0,-2 14 5298 0 0,35-35-5219 0 0,-60 64 1834 0 0,67-71-1925 0 0,-77 63 1228 0 0,37-34-1479 0 0,0-1-8 0 0,0 0-21 0 0,0 0 2 0 0,0 0 7 0 0,0 0-16 0 0,0 0 4 0 0,0 0-8 0 0,0 0-24 0 0,0 0-19 0 0,0 0-42 0 0,0 0-66 0 0,0 0-102 0 0,9-14-2439 0 0,-5 9-2357 0 0,1 2-5757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26 964 0 0 0,'0'0'1052'0'0,"0"0"12"0"0,0 0-10 0 0,0 0 17 0 0,0 0 81 0 0,0 0 87 0 0,0 0 36 0 0,0 0-57 0 0,0 0-199 0 0,0 0-246 0 0,0 0-224 0 0,-5 9-174 0 0,-15 29-61 0 0,20-37-248 0 0,0 1 0 0 0,0-1 1 0 0,0 1-1 0 0,0-1 1 0 0,0 1-1 0 0,0-1 1 0 0,0 1-1 0 0,1-1 1 0 0,-1 1-1 0 0,0-1 0 0 0,1 1 1 0 0,-1-1-1 0 0,1 0 1 0 0,0 1-1 0 0,0-1 1 0 0,-1 0-1 0 0,1 0 0 0 0,0 1 1 0 0,0-1-1 0 0,0 0 1 0 0,0 0-1 0 0,0 0 1 0 0,0 0-1 0 0,0 0 0 0 0,1 0 1 0 0,-1 0-1 0 0,0-1 1 0 0,1 1-1 0 0,-1 0 1 0 0,0-1-1 0 0,1 1 1 0 0,-1-1-1 0 0,1 1 0 0 0,-1-1 1 0 0,0 0-1 0 0,1 1 1 0 0,-1-1-1 0 0,1 0 1 0 0,0 0-67 0 0,2 1 273 0 0,9 0-25 0 0,0-1 0 0 0,0-1-1 0 0,0 0 1 0 0,0 0 0 0 0,-1-2-1 0 0,1 1 1 0 0,0-2 0 0 0,-1 1 0 0 0,0-2-1 0 0,0 0 1 0 0,0 0 0 0 0,0-1-1 0 0,-1 0 1 0 0,0-1 0 0 0,0-1 0 0 0,-1 0-1 0 0,0 0 1 0 0,0-1 0 0 0,-1 0-1 0 0,2-3-247 0 0,-3 5 85 0 0,83-75 573 0 0,-3-4 0 0 0,-5-3 0 0 0,-3-4 0 0 0,4-16-658 0 0,-60 80 165 0 0,-1-2 0 0 0,-2 0 0 0 0,-1-1 0 0 0,-1-2-1 0 0,1-6-164 0 0,-9 33 274 0 0,-4 30-230 0 0,-4-9 25 0 0,9 22 34 0 0,-2 1 0 0 0,-2 0 0 0 0,-1 1 0 0 0,-2 0 0 0 0,-2 0 0 0 0,-1 0 0 0 0,-2 0 0 0 0,-4 31-103 0 0,2-49 35 0 0,-1 0 1 0 0,0-1-1 0 0,-2 1 0 0 0,0-1 0 0 0,-1 0 0 0 0,-1 0 0 0 0,0-1 1 0 0,-2 0-1 0 0,0 0 0 0 0,-1-1 0 0 0,-12 16-35 0 0,15-24 13 0 0,0 0-1 0 0,-1 0 1 0 0,0 0 0 0 0,-1-1 0 0 0,0 0-1 0 0,0-1 1 0 0,0 0 0 0 0,-1 0 0 0 0,0-1-1 0 0,0-1 1 0 0,-1 1 0 0 0,0-2 0 0 0,0 1-1 0 0,0-2 1 0 0,0 1 0 0 0,0-1 0 0 0,-1-1-1 0 0,1 0 1 0 0,-1-1 0 0 0,-7 0-13 0 0,15 0-16 0 0,-1 0 0 0 0,0 0 1 0 0,1 0-1 0 0,-1-1 0 0 0,0 0 0 0 0,0 0 1 0 0,1 0-1 0 0,-1 0 0 0 0,0-1 0 0 0,1 0 1 0 0,-1 0-1 0 0,1 0 0 0 0,-1 0 0 0 0,1-1 1 0 0,-1 0-1 0 0,1 0 0 0 0,0 0 0 0 0,0 0 1 0 0,0-1-1 0 0,0 1 0 0 0,0-1 0 0 0,0 0 1 0 0,1 0-1 0 0,0-1 0 0 0,-1 1 0 0 0,1-1 1 0 0,0 0-1 0 0,1 1 0 0 0,-1-1 0 0 0,1-1 1 0 0,0 1-1 0 0,0 0 0 0 0,0 0 0 0 0,0-1 1 0 0,1 1-1 0 0,-1-5 16 0 0,1 3-145 0 0,0-1 0 0 0,1 0 0 0 0,0 1 0 0 0,0-1 0 0 0,1 1 0 0 0,0-1 0 0 0,0 1 0 0 0,0-1 0 0 0,1 1 0 0 0,0-1-1 0 0,1 1 1 0 0,-1 0 0 0 0,1 0 0 0 0,0 0 0 0 0,0 0 0 0 0,1 1 0 0 0,0-1 0 0 0,0 1 0 0 0,0 0 0 0 0,1 0 0 0 0,2-2 145 0 0,4-3-1166 0 0,2-1-1875 0 0,-4 6-2454 0 0,-3 1-5453 0 0</inkml:trace>
  <inkml:trace contextRef="#ctx0" brushRef="#br0" timeOffset="604.358">1501 470 0 0 0,'0'0'1375'0'0,"0"0"688"0"0,0 0 383 0 0,0 0 57 0 0,0 0-205 0 0,0 0-364 0 0,0 0-439 0 0,0 0-338 0 0,4-3-199 0 0,0 0-750 0 0,-4 3-157 0 0,0 0 0 0 0,-1 0 0 0 0,1 0-1 0 0,0 0 1 0 0,-1 0 0 0 0,1-1 0 0 0,0 1 0 0 0,-1 0-1 0 0,1 0 1 0 0,0 0 0 0 0,-1-1 0 0 0,1 1 0 0 0,0 0-1 0 0,0 0 1 0 0,-1 0 0 0 0,1-1 0 0 0,0 1-1 0 0,0 0 1 0 0,0-1 0 0 0,-1 1 0 0 0,1 0 0 0 0,0-1-1 0 0,0 1 1 0 0,0 0 0 0 0,0 0 0 0 0,0-1 0 0 0,0 1-1 0 0,-1-1 1 0 0,1 1 0 0 0,0 0 0 0 0,0-1 0 0 0,0 1-1 0 0,0 0 1 0 0,0-1 0 0 0,0 1 0 0 0,0 0-1 0 0,1-1 1 0 0,-1 1 0 0 0,0 0 0 0 0,0-1 0 0 0,0 1-1 0 0,0 0 1 0 0,0-1 0 0 0,1 1-51 0 0,-20 2 377 0 0,1 0 0 0 0,0 1 0 0 0,0 2 0 0 0,1-1 0 0 0,-1 2 0 0 0,1 0 0 0 0,0 2-1 0 0,1-1 1 0 0,-1 2 0 0 0,2 0 0 0 0,-1 1 0 0 0,1 1 0 0 0,1 0 0 0 0,-9 9-377 0 0,12-9 35 0 0,1 1-1 0 0,0-1 1 0 0,1 2 0 0 0,1-1-1 0 0,0 1 1 0 0,0 1-1 0 0,2-1 1 0 0,-1 1-1 0 0,2 0 1 0 0,0 1 0 0 0,0-1-1 0 0,2 1 1 0 0,0 0-1 0 0,0 0 1 0 0,1 0 0 0 0,1 0-1 0 0,1 5-34 0 0,0-13-16 0 0,1 0 0 0 0,0-1-1 0 0,1 1 1 0 0,0-1 0 0 0,0 0 0 0 0,0 0-1 0 0,0 1 1 0 0,1-1 0 0 0,0 0 0 0 0,1-1-1 0 0,-1 1 1 0 0,1-1 0 0 0,0 1 0 0 0,0-1-1 0 0,1-1 1 0 0,-1 1 0 0 0,1 0 0 0 0,0-1-1 0 0,1 0 1 0 0,-1 0 0 0 0,1-1 0 0 0,-1 1-1 0 0,1-1 1 0 0,0 0 0 0 0,0-1 0 0 0,1 0-1 0 0,-1 0 1 0 0,0 0 0 0 0,1-1 0 0 0,-1 1-1 0 0,1-2 1 0 0,0 1 0 0 0,-1-1 0 0 0,1 0-1 0 0,-1 0 1 0 0,1 0 0 0 0,2-2 16 0 0,9 0-289 0 0,0-1 0 0 0,-1-1 1 0 0,1 0-1 0 0,-1-1 0 0 0,0-1 1 0 0,0-1-1 0 0,-1 0 0 0 0,1-2 0 0 0,8-5 289 0 0,6-2-1221 0 0,26-14-2395 0 0,27-13-8020 0 0,-66 35 6772 0 0</inkml:trace>
  <inkml:trace contextRef="#ctx0" brushRef="#br0" timeOffset="1284.101">2031 603 0 0 0,'0'0'559'0'0,"0"0"793"0"0,0 0 492 0 0,0 0 320 0 0,0 0 147 0 0,0 0-1 0 0,0 0-207 0 0,0 0-314 0 0,0 0-310 0 0,0 0-318 0 0,0 0-329 0 0,0 0-240 0 0,-3 3-196 0 0,-108 104 1508 0 0,86-80-1671 0 0,17-20-225 0 0,0 0 1 0 0,1 1 0 0 0,0-1-1 0 0,1 1 1 0 0,-1 1 0 0 0,1-1-1 0 0,1 1 1 0 0,0 1 0 0 0,0-1-1 0 0,1 0 1 0 0,0 1 0 0 0,0 0-1 0 0,1 0 1 0 0,1 0 0 0 0,-1 0-1 0 0,1 2-8 0 0,4-9-13 0 0,0 0 0 0 0,0 0 0 0 0,0 0 1 0 0,0 0-1 0 0,0-1 0 0 0,1 1 0 0 0,-1-1 0 0 0,1 0 0 0 0,0 1 0 0 0,-1-1 0 0 0,1 0 0 0 0,0-1 0 0 0,0 1 0 0 0,1 0 0 0 0,-1-1 1 0 0,0 0-1 0 0,0 0 0 0 0,1 0 0 0 0,-1 0 0 0 0,0 0 0 0 0,1-1 0 0 0,-1 1 0 0 0,1-1 0 0 0,-1 0 0 0 0,1 0 0 0 0,-1 0 0 0 0,1 0 1 0 0,-1-1-1 0 0,1 0 0 0 0,-1 1 0 0 0,0-1 0 0 0,1-1 0 0 0,-1 1 0 0 0,0 0 0 0 0,3-2 13 0 0,13-6 57 0 0,-1 0 0 0 0,-1-2 0 0 0,0 0 0 0 0,0 0 0 0 0,-1-2-1 0 0,0 0 1 0 0,-1-1 0 0 0,-1 0 0 0 0,10-13-57 0 0,82-100 182 0 0,-106 127-188 0 0,-1 0 1 0 0,1 1 0 0 0,0-1 0 0 0,0 0 0 0 0,0 1 0 0 0,0-1 0 0 0,0 0 0 0 0,0 1-1 0 0,0-1 1 0 0,0 0 0 0 0,0 1 0 0 0,0-1 0 0 0,0 1 0 0 0,0-1 0 0 0,0 0-1 0 0,0 1 1 0 0,0-1 0 0 0,0 0 0 0 0,0 1 0 0 0,0-1 0 0 0,0 0 0 0 0,1 1 0 0 0,-1-1-1 0 0,0 0 1 0 0,0 1 0 0 0,0-1 0 0 0,1 0 0 0 0,-1 1 0 0 0,0-1 0 0 0,0 0 0 0 0,1 0-1 0 0,-1 1 1 0 0,0-1 0 0 0,1 0 0 0 0,-1 0 0 0 0,0 0 0 0 0,0 1 0 0 0,1-1-1 0 0,-1 0 1 0 0,1 0 0 0 0,-1 0 0 0 0,0 0 0 0 0,1 0 0 0 0,-1 0 0 0 0,0 0 0 0 0,1 0-1 0 0,-1 0 1 0 0,0 0 0 0 0,1 0 0 0 0,-1 0 0 0 0,1 0 0 0 0,-1 0 0 0 0,0 0 0 0 0,1 0-1 0 0,-1 0 1 0 0,0 0 0 0 0,1 0 0 0 0,-1-1 0 0 0,0 1 0 0 0,1 0 0 0 0,-1 0-1 0 0,0 0 1 0 0,1-1 5 0 0,-5 37 32 0 0,-11 123-511 0 0,16-156 463 0 0,-1 0 0 0 0,1 0 0 0 0,0 0 1 0 0,1 0-1 0 0,-1 0 0 0 0,0 0 0 0 0,1 0 0 0 0,0 0 0 0 0,-1 0 1 0 0,1-1-1 0 0,0 1 0 0 0,0 0 0 0 0,1-1 0 0 0,-1 0 1 0 0,1 0-1 0 0,-1 0 0 0 0,1 0 0 0 0,-1 0 0 0 0,1 0 1 0 0,0 0-1 0 0,0-1 0 0 0,0 0 0 0 0,0 1 0 0 0,0-1 0 0 0,0 0 1 0 0,1-1-1 0 0,-1 1 0 0 0,0 0 0 0 0,0-1 0 0 0,1 0 1 0 0,1 0 15 0 0,104-11 98 0 0,-72-8 51 0 0,-2-1 0 0 0,0-1 1 0 0,-2-2-1 0 0,0-1 0 0 0,-2-2 1 0 0,-1-1-1 0 0,-1-2 1 0 0,24-29-150 0 0,-19 17 104 0 0,-2-2 1 0 0,-1-1-1 0 0,-3-1 0 0 0,-2-2 1 0 0,-2 0-1 0 0,13-38-104 0 0,-27 59 9 0 0,-2 0-1 0 0,0-1 1 0 0,-2 1-1 0 0,-1-2 1 0 0,-1 1-1 0 0,-2 0 1 0 0,0-1-1 0 0,-2-7-8 0 0,0 33 5 0 0,0-1-1 0 0,0 0 1 0 0,0 0-1 0 0,0 0 1 0 0,-1 0-1 0 0,1 0 1 0 0,-1 0 0 0 0,0 0-1 0 0,0 1 1 0 0,0-1-1 0 0,0 0 1 0 0,0 0-1 0 0,-1 1 1 0 0,1-1-1 0 0,-1 1 1 0 0,1 0-1 0 0,-1-1 1 0 0,0 1-1 0 0,0 0 1 0 0,0 0-1 0 0,0 0 1 0 0,-1 0-1 0 0,1 0 1 0 0,0 1-1 0 0,-1-1 1 0 0,0 1-1 0 0,1-1 1 0 0,-1 1-1 0 0,0 0 1 0 0,1 0-1 0 0,-1 0 1 0 0,0 0-1 0 0,0 1 1 0 0,0-1-1 0 0,0 1 1 0 0,0 0-1 0 0,0 0 1 0 0,1 0 0 0 0,-1 0-1 0 0,0 0 1 0 0,0 1-1 0 0,0-1 1 0 0,0 1-1 0 0,-1 0-4 0 0,-7 3-18 0 0,0 1-1 0 0,0 0 1 0 0,0 0-1 0 0,0 1 1 0 0,1 1-1 0 0,0 0 1 0 0,1 0-1 0 0,-1 1 1 0 0,1 0-1 0 0,1 1 1 0 0,-1 0-1 0 0,2 0 1 0 0,-1 0-1 0 0,1 1 1 0 0,1 1-1 0 0,-4 6 19 0 0,-4 4-6 0 0,1 1 0 0 0,2 0 0 0 0,0 1-1 0 0,1 0 1 0 0,1 1 0 0 0,1 0 0 0 0,2 0 0 0 0,0 0 0 0 0,2 1 0 0 0,0 0-1 0 0,2 0 1 0 0,0 0 0 0 0,3 15 6 0 0,3-25 23 0 0,0 0-1 0 0,1-1 1 0 0,1 1 0 0 0,1-2-1 0 0,0 1 1 0 0,1-1 0 0 0,0 0-1 0 0,1 0 1 0 0,0-1 0 0 0,1 0-1 0 0,0-1 1 0 0,1 0 0 0 0,0-1-1 0 0,1 0 1 0 0,0 0 0 0 0,3 0-23 0 0,-2-2-13 0 0,-1-1 1 0 0,2-1-1 0 0,-1 0 0 0 0,1 0 1 0 0,0-2-1 0 0,0 0 0 0 0,0 0 1 0 0,0-1-1 0 0,1-1 1 0 0,-1 0-1 0 0,1-1 0 0 0,0-1 1 0 0,13-1 12 0 0,28-31-2379 0 0,-41 14-2310 0 0,-4 2-4884 0 0,-8 8 4057 0 0</inkml:trace>
  <inkml:trace contextRef="#ctx0" brushRef="#br0" timeOffset="2037.169">3329 492 4489 0 0,'0'0'3393'0'0,"0"0"-926"0"0,0 0-592 0 0,0 0-140 0 0,0 0-44 0 0,0 0-129 0 0,0 0-287 0 0,0 0-290 0 0,0 0-285 0 0,0 0-205 0 0,0 0-156 0 0,0 0-130 0 0,0 0-83 0 0,-31 23-54 0 0,-96 73-44 0 0,58-20-22 0 0,64-71-36 0 0,0 1 0 0 0,0 0 0 0 0,1 0 0 0 0,0 0 0 0 0,0 1-1 0 0,1 0 1 0 0,0-1 0 0 0,0 1 0 0 0,1 0 0 0 0,-1 0 0 0 0,2 0 0 0 0,-1 1-1 0 0,1-1 1 0 0,0 0 0 0 0,0 1 0 0 0,1-1 0 0 0,0 1 0 0 0,0-1 0 0 0,1 1-1 0 0,1 3 31 0 0,1-8-1 0 0,1 0 0 0 0,-1 0-1 0 0,1 0 1 0 0,0 0-1 0 0,0-1 1 0 0,0 0-1 0 0,0 1 1 0 0,0-2-1 0 0,1 1 1 0 0,-1 0-1 0 0,1-1 1 0 0,-1 0-1 0 0,1 0 1 0 0,0 0 0 0 0,-1 0-1 0 0,1-1 1 0 0,0 0-1 0 0,-1 0 1 0 0,1 0-1 0 0,0-1 1 0 0,0 1-1 0 0,-1-1 1 0 0,1 0-1 0 0,-1-1 1 0 0,1 1 0 0 0,-1-1-1 0 0,0 0 1 0 0,1 0-1 0 0,-1 0 1 0 0,0 0-1 0 0,0-1 1 0 0,0 0 1 0 0,20-13 79 0 0,-1 0-1 0 0,-1-2 1 0 0,0-1 0 0 0,-2-1 0 0 0,0 0 0 0 0,-1-2 0 0 0,9-13-79 0 0,51-55 85 0 0,-79 91-90 0 0,0 0 0 0 0,0-1 0 0 0,0 1 0 0 0,1 0 0 0 0,-1-1 0 0 0,0 1 0 0 0,0-1 0 0 0,0 1 0 0 0,1 0 0 0 0,-1-1 0 0 0,0 1 1 0 0,1-1-1 0 0,-1 1 0 0 0,0-1 0 0 0,1 1 0 0 0,-1-1 0 0 0,1 1 0 0 0,-1-1 0 0 0,1 1 0 0 0,-1-1 0 0 0,1 0 0 0 0,-1 1 0 0 0,1-1 0 0 0,-1 0 0 0 0,1 1 0 0 0,0-1 0 0 0,-1 0 0 0 0,1 0 0 0 0,-1 0 0 0 0,1 1 0 0 0,0-1 0 0 0,-1 0 0 0 0,1 0 0 0 0,0 0 0 0 0,-1 0 0 0 0,1 0 0 0 0,-1 0 0 0 0,1 0 0 0 0,0 0 0 0 0,-1-1 0 0 0,1 1 0 0 0,0 0 0 0 0,-1 0 0 0 0,1 0 0 0 0,-1-1 0 0 0,1 1 0 0 0,0 0 0 0 0,-1-1 0 0 0,1 1 0 0 0,-1 0 0 0 0,1-1 0 0 0,-1 1 0 0 0,1-1 0 0 0,-1 1 0 0 0,0-1 0 0 0,1 1 0 0 0,-1-1 1 0 0,1 1-1 0 0,-1-1 0 0 0,0 0 5 0 0,-5 141-242 0 0,5-138 232 0 0,1 1-1 0 0,-1 0 1 0 0,1-1 0 0 0,-1 1 0 0 0,1 0-1 0 0,0-1 1 0 0,0 1 0 0 0,1-1-1 0 0,-1 1 1 0 0,0-1 0 0 0,1 0-1 0 0,-1 0 1 0 0,1 0 0 0 0,0 1-1 0 0,0-1 1 0 0,0-1 0 0 0,0 1-1 0 0,0 0 1 0 0,0 0 0 0 0,0-1-1 0 0,1 0 1 0 0,-1 1 0 0 0,0-1-1 0 0,1 0 1 0 0,-1 0 0 0 0,1 0-1 0 0,0 0 1 0 0,-1-1 0 0 0,1 1 0 0 0,0-1-1 0 0,-1 1 1 0 0,1-1 0 0 0,0 0 10 0 0,93-6 203 0 0,-72-2-128 0 0,-1-1 1 0 0,-1-1-1 0 0,0-1 0 0 0,0-1 1 0 0,-1-1-1 0 0,-1-1 1 0 0,0-1-1 0 0,-1 0 1 0 0,-1-2-1 0 0,0 0 0 0 0,-1-1 1 0 0,-1 0-1 0 0,-1-2 1 0 0,0 0-1 0 0,-2 0 1 0 0,0-1-1 0 0,-1-1 0 0 0,6-17-75 0 0,-10 21 19 0 0,-1 0 0 0 0,0 0 0 0 0,-1-1 0 0 0,-1 0 0 0 0,-1 0 0 0 0,0 0 0 0 0,-2 0 0 0 0,0 0 0 0 0,-1-12-19 0 0,-1 29 0 0 0,0 1 0 0 0,0-1 0 0 0,-1 0-1 0 0,1 0 1 0 0,0 0 0 0 0,-1 0 0 0 0,0 0 0 0 0,1 0-1 0 0,-1 1 1 0 0,0-1 0 0 0,0 0 0 0 0,0 0 0 0 0,0 1 0 0 0,0-1-1 0 0,0 1 1 0 0,0-1 0 0 0,0 1 0 0 0,-1-1 0 0 0,1 1-1 0 0,-1 0 1 0 0,1 0 0 0 0,-1 0 0 0 0,0 0 0 0 0,1 0 0 0 0,-1 0-1 0 0,0 0 1 0 0,1 0 0 0 0,-1 1 0 0 0,0-1 0 0 0,0 0-1 0 0,0 1 1 0 0,0 0 0 0 0,0-1 0 0 0,0 1 0 0 0,0 0 0 0 0,1 0-1 0 0,-1 0 1 0 0,0 0 0 0 0,0 1 0 0 0,-76 23-169 0 0,65-17 132 0 0,1 1 1 0 0,0 0-1 0 0,0 2 1 0 0,1-1-1 0 0,0 1 1 0 0,0 1-1 0 0,1 0 0 0 0,0 0 1 0 0,1 1-1 0 0,1 0 1 0 0,0 0-1 0 0,1 1 1 0 0,0 1-1 0 0,0-1 1 0 0,2 1-1 0 0,0 0 0 0 0,0 0 1 0 0,1 0-1 0 0,0 5 37 0 0,6-12 5 0 0,0-1-1 0 0,0 1 0 0 0,1 0 0 0 0,0-1 1 0 0,0 1-1 0 0,0-1 0 0 0,1 0 0 0 0,0 0 1 0 0,0 0-1 0 0,0-1 0 0 0,1 1 1 0 0,0-1-1 0 0,0 0 0 0 0,0-1 0 0 0,1 1 1 0 0,-1-1-1 0 0,1 0 0 0 0,0 0 1 0 0,1-1-1 0 0,-1 0 0 0 0,0 0 0 0 0,1 0 1 0 0,0-1-1 0 0,0 0 0 0 0,-1 0 1 0 0,1-1-1 0 0,0 0 0 0 0,1 0 0 0 0,1 0-4 0 0,42 16 98 0 0,-44-15-67 0 0,1 1 0 0 0,-1 0 1 0 0,0 0-1 0 0,0 1 0 0 0,-1 0 1 0 0,1 0-1 0 0,-1 0 0 0 0,0 1 0 0 0,0 0 1 0 0,0 0-1 0 0,-1 0 0 0 0,1 1 1 0 0,-1 0-1 0 0,-1 0 0 0 0,1 0 1 0 0,-1 1-1 0 0,0-1 0 0 0,0 1 1 0 0,-1 0-1 0 0,0 0 0 0 0,-1 1 1 0 0,1-1-1 0 0,-1 0 0 0 0,0 1 1 0 0,-1 0-1 0 0,0-1 0 0 0,0 5-31 0 0,-1 219 2245 0 0,1-228-2209 0 0,-1 1 0 0 0,1-1 1 0 0,0 1-1 0 0,0-1 0 0 0,0 0 1 0 0,1 0-1 0 0,-1 1 1 0 0,1-1-1 0 0,0 0 0 0 0,0 0 1 0 0,0 0-1 0 0,0-1 0 0 0,0 1 1 0 0,1-1-1 0 0,-1 1 1 0 0,1-1-1 0 0,0 0 0 0 0,-1 1 1 0 0,1-1-1 0 0,0-1 0 0 0,0 1 1 0 0,1 0-37 0 0,-4-13-1783 0 0,0 4-796 0 0,0 2-4824 0 0,0-1-4543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3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6937 0 0,'0'0'2485'0'0,"0"0"-455"0"0,0 0-443 0 0,0 0-92 0 0,0 0 34 0 0,0 0-24 0 0,0 0-144 0 0,0 0-308 0 0,0 0-328 0 0,0 0-277 0 0,0 0-164 0 0,0 0-84 0 0,0 0-29 0 0,-3 3 18 0 0,-2 7-72 0 0,0 0 0 0 0,1 0-1 0 0,1 0 1 0 0,-1 0 0 0 0,2 0-1 0 0,-1 1 1 0 0,1 0 0 0 0,1-1 0 0 0,0 1-1 0 0,1 0 1 0 0,0 0 0 0 0,0-1-1 0 0,1 1 1 0 0,1 3-117 0 0,-1 19 175 0 0,6 433 802 0 0,-4-263-998 0 0,-6-195-1889 0 0,3-30-6946 0 0,0 19 6123 0 0,0-2-8492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5 784 0 0 0,'0'0'924'0'0,"0"0"1263"0"0,0 0 430 0 0,0 0 9 0 0,0 0-96 0 0,0 0-203 0 0,0 0-357 0 0,0 0-413 0 0,0 0-385 0 0,0 0-305 0 0,0 0-169 0 0,0 0-71 0 0,0 0-42 0 0,0-25-27 0 0,0-85-8 0 0,-3 75-294 0 0,1 1 0 0 0,2-1 0 0 0,2 0 0 0 0,1 1 0 0 0,1-1 0 0 0,2 1 0 0 0,2 0 0 0 0,1 1 0 0 0,1 0 0 0 0,2 0 0 0 0,2 1 0 0 0,0 1 0 0 0,2 0 0 0 0,15-19-256 0 0,-20 33 27 0 0,1 1 1 0 0,1 1 0 0 0,0 0-1 0 0,2 1 1 0 0,-1 0 0 0 0,2 1-1 0 0,-1 1 1 0 0,3-1-28 0 0,-16 13-15 0 0,0 0 1 0 0,0 0-1 0 0,0 0 0 0 0,0 0 0 0 0,0 0 0 0 0,-1 0 1 0 0,1 1-1 0 0,0-1 0 0 0,0 1 0 0 0,0-1 0 0 0,0 1 1 0 0,-1 0-1 0 0,1-1 0 0 0,0 1 0 0 0,-1 0 0 0 0,1 0 1 0 0,-1 0-1 0 0,1 1 0 0 0,-1-1 0 0 0,1 0 1 0 0,-1 0-1 0 0,0 1 0 0 0,1-1 0 0 0,-1 1 0 0 0,0-1 1 0 0,0 1-1 0 0,0 0 0 0 0,0-1 0 0 0,-1 1 0 0 0,1 0 1 0 0,0 0-1 0 0,-1-1 0 0 0,1 1 0 0 0,-1 0 0 0 0,0 0 1 0 0,1 0-1 0 0,-1 0 0 0 0,0 0 0 0 0,0-1 1 0 0,0 1-1 0 0,0 0 0 0 0,-1 0 0 0 0,1 0 0 0 0,-1 1 15 0 0,12 71-1420 0 0,-9-49-1895 0 0,-1 0-4055 0 0,-1-17-3786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10834 0 0,'0'0'1457'0'0,"0"0"-453"0"0,0 0-349 0 0,0 0 58 0 0,0 0 271 0 0,0 0 227 0 0,0 0 4 0 0,0 0-180 0 0,0 0-229 0 0,0 0-200 0 0,0 0-126 0 0,8 17-74 0 0,63 110 657 0 0,-48-93-767 0 0,-2 0 0 0 0,-1 1 1 0 0,-2 1-1 0 0,-1 1 0 0 0,-3 1 1 0 0,6 20-297 0 0,24 78 246 0 0,-7-40-72 0 0,-30-107 1069 0 0,-9-30-1167 0 0,1 0 1 0 0,3 1 0 0 0,1-1 0 0 0,2 1 0 0 0,2 0-1 0 0,2 0 1 0 0,1 0 0 0 0,2 2 0 0 0,2-1 0 0 0,10-16-77 0 0,62-96-16 0 0,-86 149 4 0 0,1 1 0 0 0,-1 0 1 0 0,0-1-1 0 0,0 1 1 0 0,1-1-1 0 0,-1 1 0 0 0,0 0 1 0 0,0-1-1 0 0,-1 1 1 0 0,1-1-1 0 0,0 1 0 0 0,0 0 1 0 0,-1-1-1 0 0,1 1 1 0 0,-1 0-1 0 0,1-1 0 0 0,-1 1 1 0 0,1 0-1 0 0,-1 0 1 0 0,0 0-1 0 0,0-1 0 0 0,0 1 1 0 0,1 0-1 0 0,-1 0 1 0 0,0 0-1 0 0,0 0 0 0 0,-1 0 1 0 0,1 1-1 0 0,0-1 0 0 0,0 0 12 0 0,-11-11-3842 0 0,7-5-7312 0 0,5 13-99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56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1,'0'155,"-2"-74,-2 1,-5-1,-3-1,-3 0,-6 7,-68 201,90-288,0-1,-1 1,1-1,0 1,0 0,0-1,-1 1,1 0,0-1,0 1,0 0,0 0,0 0,0 0,-1 0,1 0,0 0,0 0,0 0,0 0,0 0,0 1,-1-1,1 0,0 1,0-1,0 0,-1 1,1-1,0 1,-1 0,1-1,0 1,-1-1,1 1,0 0,-1-1,1 1,-1 0,0 0,1 0,-1-1,0 1,1 0,-1 0,0 0,0 0,1-1,-1 1,0 0,0 0,0 0,0 0,-1 0,1 0,0 0,0-1,0 1,-1 0,1 0,0 0,6-9,1 1,-1-1,0 0,-1-1,0 0,0 0,-1 0,0 0,0 0,-1-1,-1 0,0 1,0-1,0-1,1-15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119 276 2328 0 0,'0'0'2754'0'0,"0"0"-481"0"0,0 0-271 0 0,0 0-54 0 0,0 0 27 0 0,0 0-6 0 0,0 0-197 0 0,0 0-360 0 0,0 0-417 0 0,0 0-328 0 0,0 0-199 0 0,0 0-133 0 0,-3 3-42 0 0,-3 5-180 0 0,1 0 1 0 0,0 1-1 0 0,0 0 0 0 0,1 0 0 0 0,0 0 0 0 0,1 1 0 0 0,0-1 0 0 0,0 1 1 0 0,1 0-1 0 0,0-1 0 0 0,1 1 0 0 0,0 0 0 0 0,1 0 0 0 0,0 1-113 0 0,-5 29 134 0 0,-48 398-41 0 0,40-243-2315 0 0,32-202-11238 0 0,-14 0 6140 0 0</inkml:trace>
  <inkml:trace contextRef="#ctx0" brushRef="#br0" timeOffset="898.414">270 589 4185 0 0,'0'0'1287'0'0,"0"0"-452"0"0,0 0-357 0 0,0 0-31 0 0,0 0 293 0 0,0 0 294 0 0,0 0 165 0 0,0 0-14 0 0,0 0-228 0 0,0 0-168 0 0,0 0-111 0 0,0 0-69 0 0,0 0 3 0 0,20 3 7 0 0,66 8 10 0 0,-28-24 606 0 0,-42 6-994 0 0,0-1 0 0 0,-1-1 0 0 0,0 0 0 0 0,-1-1 0 0 0,0-1 0 0 0,0 0 0 0 0,-1 0 0 0 0,0-2 0 0 0,-1 1 0 0 0,-1-2 0 0 0,0 1 0 0 0,-1-2 0 0 0,1-1-241 0 0,-11 16 186 0 0,-1 0-1 0 0,1-1 1 0 0,0 1-1 0 0,0 0 1 0 0,0 0-1 0 0,-1 0 1 0 0,1 0-1 0 0,0-1-185 0 0,-23 33-161 0 0,18-18 169 0 0,0 1 0 0 0,1-1 1 0 0,1 1-1 0 0,0 0 0 0 0,1 0 0 0 0,1 0 0 0 0,0 0 0 0 0,1 0 0 0 0,0 1 1 0 0,1-1-1 0 0,1 0 0 0 0,3 11-8 0 0,-4-18 7 0 0,15 175 19 0 0,12 9-98 0 0,-24-155 65 0 0,7-74 1146 0 0,51-95-940 0 0,118-225-29 0 0,-123 247-82 0 0,-74 174-169 0 0,16-41-60 0 0,1-22 85 0 0,2-2-60 0 0,0 1 0 0 0,0-1 0 0 0,0 1 1 0 0,0-1-1 0 0,0 1 0 0 0,0-1 1 0 0,0 0-1 0 0,-1 0 0 0 0,1 0 0 0 0,0 0 1 0 0,-1 0-1 0 0,1-1 0 0 0,0 1 0 0 0,-1 0 1 0 0,0-1-1 0 0,1 1 0 0 0,-1-1 0 0 0,0 1 1 0 0,0-1-1 0 0,0 0 0 0 0,0 1 0 0 0,0-1 1 0 0,0 0-1 0 0,0 0 0 0 0,0 0 1 0 0,-1-1 114 0 0,7-16-4361 0 0,-3 4-4042 0 0,-4 10 836 0 0</inkml:trace>
  <inkml:trace contextRef="#ctx0" brushRef="#br0" timeOffset="1464.619">409 195 6633 0 0,'0'0'1666'0'0,"0"0"-356"0"0,0 0-205 0 0,0 0 165 0 0,0 0 236 0 0,0 0 74 0 0,0 0-144 0 0,0 0-220 0 0,0 0-170 0 0,0 0-160 0 0,0 0-133 0 0,0 0-97 0 0,0 0-118 0 0,33-2-116 0 0,99-7-79 0 0,-68 13 115 0 0,38 22-25 0 0,-58-15-349 0 0,-4 3-103 0 0,-40-15 35 0 0,0 1 0 0 0,0 0 0 0 0,0 0 0 0 0,0-1 0 0 0,0 1 0 0 0,1 0 0 0 0,-1-1 0 0 0,0 1 1 0 0,0 0-1 0 0,0 0 0 0 0,0-1 0 0 0,0 1 0 0 0,0 0 0 0 0,1 0 0 0 0,-1-1 0 0 0,0 1 0 0 0,0 0 0 0 0,0 0 0 0 0,1-1 0 0 0,-1 1 0 0 0,0 0 0 0 0,0 0 0 0 0,1 0 0 0 0,-1 0 0 0 0,0-1 0 0 0,0 1 0 0 0,1 0 0 0 0,-1 0 0 0 0,0 0 0 0 0,1 0 0 0 0,-1 0 0 0 0,0 0 0 0 0,1 0 0 0 0,-1 0 0 0 0,0 0 0 0 0,0 0 0 0 0,1 0 0 0 0,-1 0 0 0 0,0 0 0 0 0,1 0 0 0 0,-1 0 0 0 0,0 0 0 0 0,0 0 0 0 0,1 0 0 0 0,-1 0 0 0 0,0 1 0 0 0,1-1 0 0 0,-1 0 0 0 0,0 0 0 0 0,0 0 0 0 0,1 0 1 0 0,-1 1-1 0 0,0-1 0 0 0,0 0 0 0 0,0 0 0 0 0,1 0-16 0 0,-22-20 476 0 0,-69-47-183 0 0,80 59-267 0 0,0-1 0 0 0,0 1 0 0 0,1-2 0 0 0,0 1 0 0 0,1-1 0 0 0,0-1-1 0 0,0 1 1 0 0,1-1 0 0 0,1-1 0 0 0,-2-3-26 0 0,8 14-64 0 0,0 1 0 0 0,0-1-1 0 0,0 0 1 0 0,0 0 0 0 0,0 0 0 0 0,0 0 0 0 0,0 0 0 0 0,0 0-1 0 0,1 0 1 0 0,-1 1 0 0 0,0-1 0 0 0,0 0 0 0 0,1 0-1 0 0,-1 0 1 0 0,1 1 0 0 0,-1-1 0 0 0,1 0 0 0 0,-1 0-1 0 0,1 1 1 0 0,0-1 0 0 0,-1 0 0 0 0,1 1 0 0 0,0-1-1 0 0,-1 1 1 0 0,1-1 0 0 0,0 1 0 0 0,0-1 0 0 0,-1 1-1 0 0,1-1 1 0 0,0 1 0 0 0,0 0 0 0 0,0 0 0 0 0,0-1-1 0 0,0 1 1 0 0,-1 0 0 0 0,1 0 0 0 0,0 0 64 0 0,14-5-3431 0 0,-9 3-553 0 0,1-2-7473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4473 0 0,'0'0'1628'0'0,"0"0"-338"0"0,0 0-50 0 0,0 0 182 0 0,0 0 26 0 0,0 0-164 0 0,0 0-275 0 0,0 0-265 0 0,0 0-111 0 0,0 0 31 0 0,0 0 91 0 0,0 0 96 0 0,0 0 27 0 0,10 2-62 0 0,138 15 2486 0 0,273-14-682 0 0,-420-3-2564 0 0,-1 0 60 0 0,0 0 56 0 0,0 0 60 0 0,0 0 25 0 0,-18-14 421 0 0,-158-116-107 0 0,165 120-615 0 0,6 7 13 0 0,0 0 0 0 0,1 0 0 0 0,0-1 0 0 0,0 0 0 0 0,0 0 0 0 0,0 0 0 0 0,0 0 0 0 0,1 0 0 0 0,0-1 0 0 0,0 0 0 0 0,0 0 1 0 0,1 1-1 0 0,-1-1 0 0 0,1-1 0 0 0,0 1 0 0 0,1 0 0 0 0,-1 0 0 0 0,1-1 0 0 0,0-2 31 0 0,49-3-6581 0 0,-36 11-368 0 0,-1 0-4964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4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5905 0 0,'0'0'1163'0'0,"0"0"-289"0"0,0 0 197 0 0,0 0 386 0 0,0 0 213 0 0,0 0-36 0 0,0 0-235 0 0,0 0-262 0 0,0 0-179 0 0,0 0-109 0 0,0 0-78 0 0,0 0-35 0 0,0 0-29 0 0,21 5-40 0 0,66 15-11 0 0,34-16 1893 0 0,-28-2-1216 0 0,1 0-3644 0 0,-94-2 1225 0 0,0 0-702 0 0,0-1-3239 0 0,0-1 91 0 0,0 1-5452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5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12443 0 0,'0'0'1133'0'0,"0"0"-297"0"0,0 0 105 0 0,0 0 268 0 0,0 0 130 0 0,0 0-83 0 0,0 0-234 0 0,0 0-207 0 0,0 0-158 0 0,0 0-117 0 0,0 0-117 0 0,0 0-97 0 0,35 9-104 0 0,108 26-98 0 0,-34-23-184 0 0,-30-18-1001 0 0,-28-3-4660 0 0,-35 5-2841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8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7050 0 0,'0'0'1767'0'0,"0"0"-625"0"0,0 0-164 0 0,0 0 138 0 0,0 0 145 0 0,0 0 21 0 0,0 0-149 0 0,0 0-193 0 0,0 0-147 0 0,0 0-118 0 0,0 0-73 0 0,0 0-57 0 0,0 0-46 0 0,21 3-34 0 0,64 12-25 0 0,40-11 1057 0 0,80-38-1672 0 0,-176 15-2401 0 0,-21 7-6225 0 0,-7 11-1832 0 0</inkml:trace>
  <inkml:trace contextRef="#ctx0" brushRef="#br0" timeOffset="284.381">321 0 7738 0 0,'0'0'1399'0'0,"0"0"-228"0"0,0 0 122 0 0,0 0 286 0 0,0 0 178 0 0,0 0-64 0 0,0 0-278 0 0,0 0-312 0 0,0 0-240 0 0,-7 32-160 0 0,-18 100-116 0 0,13-22 609 0 0,9-73-942 0 0,2-3-194 0 0,-1 1 0 0 0,-2-1 0 0 0,-1 1 0 0 0,-2-1 1 0 0,-1-1-1 0 0,-11 29-60 0 0,12-49-239 0 0,-2 9-356 0 0,7-6-3103 0 0,3-15-754 0 0,0-1 1963 0 0,0 0 796 0 0,4 0-8253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46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5865 0 0,'0'0'2231'0'0,"0"0"-314"0"0,0 0-22 0 0,0 0 63 0 0,0 0-95 0 0,0 0-250 0 0,0 0-342 0 0,0 0-314 0 0,0 0-216 0 0,0 0-140 0 0,0 0-115 0 0,0 0-90 0 0,-16 11-69 0 0,-47 35-73 0 0,43-20 163 0 0,21-21-383 0 0,-1-4-16 0 0,0-1-8 0 0,21-1 357 0 0,-16-2-306 0 0,0 0-1 0 0,0 0 1 0 0,0 0 0 0 0,-1-1-1 0 0,1 1 1 0 0,-1-1 0 0 0,0 0-1 0 0,0-1 1 0 0,0 1 0 0 0,-1-1-1 0 0,1 1 1 0 0,-1-1 0 0 0,0 0-1 0 0,0-1-60 0 0,-4 5 13 0 0,0 0-1 0 0,1 0 0 0 0,-1 1 0 0 0,0-1 0 0 0,0 0 0 0 0,0 1 0 0 0,0-1 0 0 0,1 1 0 0 0,-1-1 0 0 0,0 1 1 0 0,0 0-1 0 0,0-1 0 0 0,0 1 0 0 0,0 0 0 0 0,0 0 0 0 0,0-1 0 0 0,0 1 0 0 0,0 0 0 0 0,0 0 0 0 0,0 0 1 0 0,0 0-1 0 0,0 0 0 0 0,0 1 0 0 0,0-1 0 0 0,0 0 0 0 0,0 0 0 0 0,0 1 0 0 0,0-1 0 0 0,0 0 0 0 0,0 1 1 0 0,0-1-1 0 0,0 1 0 0 0,0 0 0 0 0,0-1 0 0 0,1 1 0 0 0,-1-1 0 0 0,0 1 0 0 0,0 0 0 0 0,1 0 0 0 0,-1-1 1 0 0,0 2-13 0 0,-35 21-829 0 0,58-31-1323 0 0,-11 1-629 0 0,-4 3-3364 0 0,-1 1-5467 0 0</inkml:trace>
  <inkml:trace contextRef="#ctx0" brushRef="#br0" timeOffset="-702.412">470 394 15755 0 0,'0'0'949'0'0,"0"0"-281"0"0,0 0 52 0 0,0 0 167 0 0,0 0 74 0 0,0 0-86 0 0,0 0-196 0 0,0 0-172 0 0,0 0-83 0 0,0 0-23 0 0,0 0 17 0 0,0 0-4 0 0,0 0-16 0 0,2 9-35 0 0,6 31-62 0 0,-25 0 120 0 0,-21 22-111 0 0,-3-2 0 0 0,-3-3 0 0 0,-16 16-310 0 0,-4 6 27 0 0,40-48-63 0 0,-102 107-1146 0 0,118-130 682 0 0,-5 3-1255 0 0,1-8-5964 0 0,11-6-1444 0 0,1-1 3420 0 0</inkml:trace>
  <inkml:trace contextRef="#ctx0" brushRef="#br0" timeOffset="-431.782">0 438 13203 0 0,'0'0'1436'0'0,"0"0"-510"0"0,0 0-289 0 0,0 0 47 0 0,0 0 168 0 0,0 0 85 0 0,0 0-53 0 0,0 0-148 0 0,0 0-119 0 0,0 0-40 0 0,0 0-24 0 0,6 33-26 0 0,16 101-59 0 0,4-61 317 0 0,-12-52-559 0 0,1-1 0 0 0,1 0 0 0 0,0-1 0 0 0,2 0 0 0 0,0-2-1 0 0,13 10-225 0 0,15 10-37 0 0,-38-30-10 0 0,-3-4-1073 0 0,3-2-4990 0 0,-8-1-357 0 0,0 0-4897 0 0</inkml:trace>
  <inkml:trace contextRef="#ctx0" brushRef="#br0" timeOffset="1367.94">177 851 0 0 0,'0'0'416'0'0,"0"0"22"0"0,0 0-42 0 0,0 0-16 0 0,0 0 101 0 0,0 0 146 0 0,0 0 180 0 0,7 3 7899 0 0,-3 1-7098 0 0,57 73 2828 0 0,60 15-2011 0 0,-112-82-2036 0 0,-7-9-1666 0 0,1-4-4572 0 0,0-1 1612 0 0,-1 0-5509 0 0</inkml:trace>
  <inkml:trace contextRef="#ctx0" brushRef="#br0" timeOffset="1949.62">899 659 2192 0 0,'0'0'2372'0'0,"0"0"-1013"0"0,0 0-305 0 0,0 0 299 0 0,0 0 378 0 0,0 0 153 0 0,0 0-149 0 0,0 0-401 0 0,0 0-426 0 0,0 0-270 0 0,0 0-162 0 0,0 0-59 0 0,0 0 4 0 0,17 12 1484 0 0,-15-7-1720 0 0,1 1 0 0 0,-1-1-1 0 0,0 1 1 0 0,0-1 0 0 0,-1 1 0 0 0,1 0 0 0 0,-1 0-1 0 0,-1 0 1 0 0,1-1 0 0 0,-1 1 0 0 0,0 0 0 0 0,0 0 0 0 0,-1 0-1 0 0,0 0 1 0 0,0 0 0 0 0,0 0 0 0 0,-1 2-185 0 0,-27 70 402 0 0,-14 46-261 0 0,32-36-127 0 0,11-85-6 0 0,-1 0 0 0 0,1-1 0 0 0,0 1 0 0 0,0 0 0 0 0,0-1-1 0 0,0 1 1 0 0,0 0 0 0 0,0-1 0 0 0,1 1 0 0 0,-1 0-1 0 0,1-1 1 0 0,0 1 0 0 0,0-1 0 0 0,0 1 0 0 0,0-1 0 0 0,0 1-1 0 0,0-1 1 0 0,1 0 0 0 0,-1 0 0 0 0,1 0 0 0 0,-1 1 0 0 0,1-1-1 0 0,0-1 1 0 0,0 1 0 0 0,0 0 0 0 0,0 0 0 0 0,0-1 0 0 0,1 1-1 0 0,-1-1 1 0 0,0 0 0 0 0,1 1-8 0 0,4-1 32 0 0,0 1 1 0 0,1-1-1 0 0,-1 0 0 0 0,1 0 0 0 0,-1-1 1 0 0,1 0-1 0 0,-1 0 0 0 0,1-1 0 0 0,-1 0 1 0 0,1-1-1 0 0,-1 1 0 0 0,0-1 0 0 0,0-1 1 0 0,0 1-1 0 0,0-1 0 0 0,0 0 0 0 0,0-1 1 0 0,-1 0-1 0 0,5-3-32 0 0,34-40-9293 0 0,-41 39 2522 0 0,-2 1-1499 0 0</inkml:trace>
  <inkml:trace contextRef="#ctx0" brushRef="#br0" timeOffset="2414.899">621 383 736 0 0,'0'0'3373'0'0,"0"0"-1169"0"0,0 0-263 0 0,0 0 109 0 0,0 0-6 0 0,0 0-142 0 0,0 0-269 0 0,0 0-275 0 0,0 0-216 0 0,0 0-177 0 0,0 0-147 0 0,33-10-133 0 0,101-34-107 0 0,-71 13 328 0 0,-39 10-509 0 0,-1 0-1 0 0,-1-1 0 0 0,-1-2 1 0 0,-1 0-1 0 0,-1-1 0 0 0,8-14-396 0 0,28-16 114 0 0,-53 56-109 0 0,-1-1 1 0 0,1 1 0 0 0,-1-1 0 0 0,1 1-1 0 0,-1 0 1 0 0,1 0 0 0 0,-1 0 0 0 0,0 0-1 0 0,1 0 1 0 0,-1 0 0 0 0,0 0 0 0 0,0 0-1 0 0,0 0 1 0 0,0 1 0 0 0,0-1 0 0 0,0 0-1 0 0,0 1 1 0 0,0-1 0 0 0,0 1 0 0 0,-1-1-1 0 0,1 1 1 0 0,-1-1 0 0 0,1 1 0 0 0,-1 0-1 0 0,1-1 1 0 0,-1 1 0 0 0,0-1 0 0 0,0 1-1 0 0,0 0-5 0 0,35 132 841 0 0,12-58-1310 0 0,-34-62-4350 0 0,0-3-4713 0 0,-9-7-1482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5633 0 0,'0'0'2246'0'0,"0"0"-696"0"0,0 0-334 0 0,0 0 8 0 0,0 0 42 0 0,0 0-77 0 0,0 0-199 0 0,0 0-193 0 0,0 0-122 0 0,0 0-67 0 0,0 0-62 0 0,0 0-93 0 0,0 0-103 0 0,1 23-81 0 0,9 139 231 0 0,10-16-172 0 0,-20-145-310 0 0,0 0 0 0 0,1 0 0 0 0,-1 0 0 0 0,0 0 0 0 0,0 0 0 0 0,1-1-1 0 0,-1 1 1 0 0,0 0 0 0 0,1 0 0 0 0,-1 0 0 0 0,1 0 0 0 0,-1 0 0 0 0,1-1 0 0 0,0 1-1 0 0,-1 0 1 0 0,1 0 0 0 0,0-1 0 0 0,0 1 0 0 0,-1-1 0 0 0,1 1 0 0 0,0 0 0 0 0,0-1-1 0 0,0 0 1 0 0,0 1 0 0 0,-1-1 0 0 0,1 1 0 0 0,0-1 0 0 0,0 0 0 0 0,0 0 0 0 0,0 1 0 0 0,0-1-1 0 0,0 0 1 0 0,0 0 0 0 0,0 0 0 0 0,0 0 0 0 0,0 0 0 0 0,0 0 0 0 0,0-1 0 0 0,0 1-1 0 0,0 0 1 0 0,0 0 0 0 0,0-1 0 0 0,0 1 0 0 0,-1-1 0 0 0,1 1 0 0 0,0 0 0 0 0,0-1-1 0 0,0 0 1 0 0,0 0-18 0 0,36-33 1250 0 0,18-46-546 0 0,-3-4 1 0 0,-4-1-1 0 0,15-40-704 0 0,-50 99 104 0 0,15-15 225 0 0,-16 74-421 0 0,10 44 160 0 0,-3 1 0 0 0,-3 1 0 0 0,-4 0 0 0 0,-4 0 0 0 0,-3 1 0 0 0,-3 0 0 0 0,-6 42-68 0 0,2-81-28 0 0,0 1 0 0 0,-3 0 0 0 0,-2-1 0 0 0,-1 0 0 0 0,-2 0 0 0 0,-2-1 0 0 0,-2-1 0 0 0,-1 0 0 0 0,-2 0 0 0 0,-2-2 0 0 0,-12 18 28 0 0,29-51 0 0 0,0 0-1 0 0,-1 0 1 0 0,1-1-1 0 0,-1 1 1 0 0,0 0 0 0 0,0-1-1 0 0,-1 0 1 0 0,1 0 0 0 0,-1 0-1 0 0,1 0 1 0 0,-1 0 0 0 0,0-1-1 0 0,0 1 1 0 0,0-1-1 0 0,0 0 1 0 0,-1 0 0 0 0,1-1-1 0 0,-1 1 1 0 0,1-1 0 0 0,-1 0-1 0 0,1 0 1 0 0,-4-1 0 0 0,-7-47-11 0 0,15 4-241 0 0,3 1-1 0 0,2-1 1 0 0,1 1 0 0 0,3 0-1 0 0,6-17 253 0 0,-1-5-2264 0 0,-12 58 1727 0 0,3-18-2879 0 0,-3 7-2872 0 0,-1 2-4514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40 0 0 0,'0'0'457'0'0,"0"0"968"0"0,0 0 518 0 0,0 0 168 0 0,0 0-121 0 0,0 0-279 0 0,0 0-260 0 0,0 0-171 0 0,0 0-112 0 0,0 0-70 0 0,0 0-69 0 0,11-4 3426 0 0,-45 30-3123 0 0,9-4-784 0 0,25-22-481 0 0,0 0-13 0 0,0 0 9 0 0,0 0 9 0 0,0 0 12 0 0,0 0 24 0 0,0 0 15 0 0,18-18 661 0 0,65-48-140 0 0,-99 69 1024 0 0,-75 49-1290 0 0,166-96 582 0 0,-72 41-982 0 0,-5 2-7139 0 0,-2 1-4809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2513 0 0,'0'0'1317'0'0,"0"0"-470"0"0,0 0-108 0 0,0 0 276 0 0,0 0 369 0 0,0 0 208 0 0,0 0-30 0 0,0 0-144 0 0,0 0-174 0 0,0 0-121 0 0,0 0-68 0 0,0 0-70 0 0,18-5-99 0 0,58-16-115 0 0,-5-15 855 0 0,-49 20-1168 0 0,123-108 1286 0 0,-99 87-1460 0 0,-44 38-283 0 0,0-1 0 0 0,-1 1-1 0 0,1 0 1 0 0,0 0-1 0 0,0-1 1 0 0,0 1 0 0 0,-1 0-1 0 0,1 1 1 0 0,-1-1-1 0 0,1 0 1 0 0,-1 0 0 0 0,1 1-1 0 0,-1-1 1 0 0,0 1-1 0 0,1-1 1 0 0,-1 1 0 0 0,0-1-1 0 0,0 1 1 0 0,0 0-1 0 0,0 0 1 0 0,-1-1 0 0 0,1 1-1 0 0,0 0 1 0 0,-1 0-1 0 0,1 0 1 0 0,-1 0 0 0 0,0 0-1 0 0,0 0 1 0 0,1 0-1 0 0,-1 1 0 0 0,0-1 8 0 0,23 89 71 0 0,-5 1 1 0 0,-3 0-1 0 0,-4 2 1 0 0,-5-1-1 0 0,-4 59-79 0 0,-5-106-58 0 0,-1-1-1 0 0,-3 1 1 0 0,-2-1-1 0 0,-1-1 1 0 0,-3 0-1 0 0,-1-1 1 0 0,-3 0-1 0 0,-8 13 59 0 0,23-50 1 0 0,0 0 1 0 0,0 0-1 0 0,-1-1 0 0 0,0 1 0 0 0,0-1 0 0 0,0 0 0 0 0,-1 0 1 0 0,0 0-1 0 0,0 0 0 0 0,0-1 0 0 0,-1 0 0 0 0,1 1 1 0 0,-1-2-1 0 0,0 1 0 0 0,0 0 0 0 0,0-1 0 0 0,-1 0 0 0 0,1 0 1 0 0,-1-1-1 0 0,0 0 0 0 0,0 0 0 0 0,0 0 0 0 0,0 0 1 0 0,0-1-1 0 0,0 0 0 0 0,0 0 0 0 0,-5-1-1 0 0,5 0-5 0 0,-1 0-1 0 0,1 0 0 0 0,-1-1 1 0 0,1 0-1 0 0,0 0 1 0 0,-1 0-1 0 0,1-1 0 0 0,0 0 1 0 0,0 0-1 0 0,0-1 1 0 0,0 0-1 0 0,1 0 1 0 0,-1 0-1 0 0,1-1 0 0 0,0 1 1 0 0,0-1-1 0 0,0-1 1 0 0,0 1-1 0 0,1-1 0 0 0,-1 0 1 0 0,1 0-1 0 0,0 0 1 0 0,1 0-1 0 0,-1-1 1 0 0,1 1-1 0 0,0-1 0 0 0,1 0 1 0 0,-1 0-1 0 0,1 0 1 0 0,0 0-1 0 0,1 0 0 0 0,-1-5 6 0 0,1 3 9 0 0,0 0-1 0 0,0 0 0 0 0,1-1 0 0 0,0 1 0 0 0,1 0 0 0 0,0 0 0 0 0,0 0 0 0 0,0 0 0 0 0,1 0 0 0 0,1 0 0 0 0,-1 0 0 0 0,1 1 0 0 0,0-1 1 0 0,1 1-1 0 0,0 0 0 0 0,0 0 0 0 0,3-3-8 0 0,8-7 22 0 0,1 1 1 0 0,1 1 0 0 0,0 0 0 0 0,1 1-1 0 0,1 1 1 0 0,0 0 0 0 0,0 2-1 0 0,2 0 1 0 0,-1 2 0 0 0,1 0-1 0 0,1 1 1 0 0,-1 1 0 0 0,1 1-1 0 0,0 1 1 0 0,15-1-23 0 0,71-25-175 0 0,-97 28-409 0 0,20-10-55 0 0,-19-5-7739 0 0,-11 14-374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1 375 1448 0 0,'0'0'2070'0'0,"0"0"-199"0"0,0 0-24 0 0,0 0 28 0 0,0 0-104 0 0,0 0-230 0 0,0 0-284 0 0,0 0-198 0 0,0 0-65 0 0,0 0 3 0 0,0 0 23 0 0,0 0-39 0 0,0 0-125 0 0,10-9-111 0 0,77-70 980 0 0,-50 40-969 0 0,-2-2 0 0 0,-2-1 0 0 0,-2-1 0 0 0,7-15-756 0 0,9-5 290 0 0,-45 63-286 0 0,0 0 0 0 0,0 0 0 0 0,0 0 1 0 0,0 0-1 0 0,0 1 0 0 0,0-1 0 0 0,0 1 1 0 0,-1-1-1 0 0,1 1 0 0 0,0 0 0 0 0,0-1 1 0 0,0 1-1 0 0,-1 0 0 0 0,1 0 0 0 0,-1 0 1 0 0,1 0-1 0 0,-1 1 0 0 0,1-1 0 0 0,-1 0 0 0 0,1 1 1 0 0,-1-1-1 0 0,0 1 0 0 0,0-1 0 0 0,0 1 1 0 0,0-1-1 0 0,0 1 0 0 0,0 0 0 0 0,0 0 1 0 0,-1-1-1 0 0,1 1 0 0 0,-1 0 0 0 0,1 0 0 0 0,-1 1-4 0 0,3 3 27 0 0,54 115 326 0 0,-51-101-413 0 0,25 41-2804 0 0,-25-56 1616 0 0,4 3-5107 0 0,-2-7-5175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41 1296 0 0,'0'0'2033'0'0,"0"0"-538"0"0,0 0-190 0 0,0 0 177 0 0,0 0 205 0 0,0 0 21 0 0,0 0-134 0 0,0 0-284 0 0,0 0-266 0 0,0 0-175 0 0,0 0-79 0 0,0 0-18 0 0,0-7 24 0 0,-3-20 20 0 0,3 20-35 0 0,0 7-84 0 0,0 0-108 0 0,-14 19 1006 0 0,4-9-1375 0 0,-16 39 255 0 0,69-46 674 0 0,30-35 12 0 0,-94 36-411 0 0,19 2-64 0 0,25-24-294 0 0,-63 40-41 0 0,14 0-387 0 0,26-22 20 0 0,15 6-5290 0 0,-9-5-2240 0 0,-2-1-4332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2192 0 0,'0'0'1365'0'0,"0"0"-617"0"0,0 0-469 0 0,0 0 27 0 0,0 0 317 0 0,0 0 396 0 0,0 0 301 0 0,0 0 139 0 0,0 0-80 0 0,0 0-176 0 0,0 0-175 0 0,7 3-143 0 0,-1-1-693 0 0,0 1 0 0 0,-1-1 0 0 0,1-1 0 0 0,0 1 0 0 0,0-1 0 0 0,1 0 0 0 0,-1 0 1 0 0,0-1-1 0 0,0 0 0 0 0,0 0 0 0 0,0-1 0 0 0,1 1 0 0 0,-1-1 0 0 0,0 0 0 0 0,0-1 1 0 0,0 0-1 0 0,3-1-192 0 0,18-12 251 0 0,-1 0 0 0 0,-1-2 0 0 0,-1-1 0 0 0,0-1-1 0 0,-2-2 1 0 0,0 0 0 0 0,-1-1 0 0 0,-1 0 0 0 0,-1-2 0 0 0,-1-1 0 0 0,2-4-251 0 0,-7 21 515 0 0,-13 33 139 0 0,-1-14-635 0 0,-4 57 257 0 0,4-1 0 0 0,2 0-1 0 0,3 0 1 0 0,3 0-1 0 0,15 59-275 0 0,13 45 89 0 0,-30-145-133 0 0,-5-26 30 0 0,0 0 8 0 0,19-48 1093 0 0,34-93-785 0 0,6 3 0 0 0,20-24-302 0 0,-29 34 234 0 0,-37 119-1952 0 0,9 8-56 0 0,-13-5-348 0 0,-3 1-2312 0 0,-4 4 2178 0 0,3 0-8428 0 0</inkml:trace>
  <inkml:trace contextRef="#ctx0" brushRef="#br0" timeOffset="393.867">1054 265 6241 0 0,'0'0'2046'0'0,"0"0"-775"0"0,0 0-668 0 0,0 0-124 0 0,0 0 182 0 0,0 0 219 0 0,0 0 66 0 0,0 0-83 0 0,0 0-86 0 0,0 0-55 0 0,0 0 14 0 0,0 0 8 0 0,0 0-83 0 0,8 3-82 0 0,98 19 2099 0 0,68-22-1450 0 0,-152-4-1598 0 0,11-1-143 0 0,-10 3-10074 0 0,-21 2 526 0 0</inkml:trace>
  <inkml:trace contextRef="#ctx0" brushRef="#br0" timeOffset="663.971">1000 559 9458 0 0,'0'0'1051'0'0,"0"0"-412"0"0,0 0-203 0 0,0 0 220 0 0,0 0 386 0 0,0 0 187 0 0,0 0-51 0 0,0 0-186 0 0,0 0-213 0 0,0 0-219 0 0,34 0-156 0 0,108-4-117 0 0,31-21 143 0 0,-130 22-426 0 0,1-1-1500 0 0,-15 3-6007 0 0,-22 1-2643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1 413 12635 0 0,'0'0'1428'0'0,"0"0"-194"0"0,0 0 31 0 0,0 0 137 0 0,0 0 7 0 0,0 0-135 0 0,0 0-248 0 0,0 0-246 0 0,0 0-155 0 0,0 0-93 0 0,0 0-66 0 0,0 0-57 0 0,0 0-49 0 0,32-22-42 0 0,105-68-28 0 0,82-63 563 0 0,-70 17-537 0 0,-148 135-319 0 0,-1 0 1 0 0,1 0-1 0 0,0 1 0 0 0,0-1 1 0 0,-1 0-1 0 0,1 0 1 0 0,0 1-1 0 0,0-1 1 0 0,0 1-1 0 0,-1-1 0 0 0,1 1 1 0 0,0-1-1 0 0,0 1 1 0 0,0-1-1 0 0,0 1 1 0 0,0 0-1 0 0,0-1 0 0 0,0 1 1 0 0,0 0-1 0 0,0 0 1 0 0,0 0-1 0 0,0 0 1 0 0,0 0-1 0 0,0 0 0 0 0,0 0 1 0 0,0 0-1 0 0,0 0 1 0 0,0 1-1 0 0,0-1 1 0 0,0 0-1 0 0,0 1 0 0 0,0-1 1 0 0,0 0-1 0 0,0 1 1 0 0,0 0-1 0 0,0-1 1 0 0,0 1-1 0 0,0-1 0 0 0,-1 1 1 0 0,1 0-1 0 0,0 0 1 0 0,0-1-1 0 0,-1 1 1 0 0,1 0-1 0 0,-1 0 0 0 0,1 0 1 0 0,-1 0-1 0 0,1 0 1 0 0,-1-1-1 0 0,1 1 1 0 0,-1 0-1 0 0,0 0 0 0 0,1 0 1 0 0,-1 0-1 0 0,0 0 1 0 0,0 1-1 0 0,0-1 1 0 0,0 0-1 0 0,0 0 0 0 0,0 0 3 0 0,5 9 53 0 0,117 225 386 0 0,-98-185-647 0 0,10 14-59 0 0,0-30-10416 0 0,-30-30-1813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6289 0 0,'0'0'2648'0'0,"0"0"-623"0"0,0 0-284 0 0,0 0 46 0 0,0 0 21 0 0,0 0-145 0 0,0 0-283 0 0,0 0-321 0 0,0 0-306 0 0,0 0-259 0 0,0 0-172 0 0,0 0-78 0 0,0 0-2 0 0,0 2 52 0 0,17 247 2691 0 0,-14-159-2648 0 0,1-1-172 0 0,-4 1 0 0 0,-3-1 0 0 0,-15 82-165 0 0,10-120 292 0 0,6-32-1010 0 0,6-24-3276 0 0,22-66-4380 0 0,-15 45 2025 0 0,-4 10-1074 0 0</inkml:trace>
  <inkml:trace contextRef="#ctx0" brushRef="#br0" timeOffset="345.284">398 122 8346 0 0,'0'0'2322'0'0,"0"0"-842"0"0,0 0-361 0 0,0 0 66 0 0,0 0 86 0 0,0 0-40 0 0,0 0-145 0 0,-36 28-209 0 0,-110 88-215 0 0,-8 27 906 0 0,150-140-1496 0 0,0 0 41 0 0,1 1 1 0 0,-1-1 0 0 0,1 0-1 0 0,0 1 1 0 0,0 0-1 0 0,0-1 1 0 0,0 1-1 0 0,1 1 1 0 0,-1-1-1 0 0,1 0 1 0 0,0 1 0 0 0,0-1-1 0 0,1 1 1 0 0,-1-1-1 0 0,1 4-113 0 0,2-6 50 0 0,1 0 0 0 0,0 0 1 0 0,1 0-1 0 0,-1-1 0 0 0,0 1 0 0 0,0-1 0 0 0,1 1 0 0 0,-1-1 0 0 0,1 0 0 0 0,-1 0 1 0 0,1 0-1 0 0,0-1 0 0 0,-1 1 0 0 0,1 0 0 0 0,0-1 0 0 0,-1 0 0 0 0,1 0 0 0 0,0 1 0 0 0,0-2 1 0 0,-1 1-1 0 0,1 0 0 0 0,0 0 0 0 0,-1-1-50 0 0,7 1 133 0 0,51 2 325 0 0,-44-3-380 0 0,0 1 0 0 0,0 0 0 0 0,0 1 0 0 0,0 1 0 0 0,-1 1 0 0 0,1 0 0 0 0,0 1 0 0 0,-1 1 0 0 0,5 2-78 0 0,-15-2 36 0 0,0 0 0 0 0,0 0 0 0 0,0 1-1 0 0,-1-1 1 0 0,0 1 0 0 0,0 0 0 0 0,0 0 0 0 0,-1 1 0 0 0,1-1-1 0 0,-2 1 1 0 0,1 0 0 0 0,-1 0 0 0 0,0-1 0 0 0,0 1 0 0 0,-1 1-1 0 0,0-1 1 0 0,0 0 0 0 0,-1 0 0 0 0,0 0 0 0 0,0 0-1 0 0,-1 1 1 0 0,1-1 0 0 0,-2 0 0 0 0,1 0 0 0 0,-1 1-36 0 0,1 1-112 0 0,15-13-1147 0 0,18-38-2425 0 0,-25 26-186 0 0,-3-2-3752 0 0,-4 13-2095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5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0 354 5793 0 0,'0'0'1835'0'0,"0"0"-350"0"0,0 0-109 0 0,0 0 68 0 0,0 0 103 0 0,0 0 47 0 0,0 0-115 0 0,0 0-152 0 0,0 0-147 0 0,0 0-200 0 0,0 0-144 0 0,0 0-133 0 0,0 0-105 0 0,26 1-70 0 0,83 1-37 0 0,32-16 882 0 0,28-7-711 0 0,-155 20-883 0 0,10-1 399 0 0,-22 0-4888 0 0,-15-1-4528 0 0,7 3-1906 0 0</inkml:trace>
  <inkml:trace contextRef="#ctx0" brushRef="#br0" timeOffset="271.71">195 1 6905 0 0,'0'0'3537'0'0,"0"0"-1816"0"0,0 0-641 0 0,0 0 75 0 0,0 0 176 0 0,0 0 68 0 0,0 0-110 0 0,0 0-219 0 0,0 0-179 0 0,0 0-119 0 0,-1 31-93 0 0,-3 100-99 0 0,18 16 783 0 0,-10-113-1265 0 0,-1 0 0 0 0,-3 0 0 0 0,0 1 1 0 0,-2-1-1 0 0,-2 0 0 0 0,-6 26-98 0 0,10-13-1332 0 0,16-39-6802 0 0,-11-8-2920 0 0</inkml:trace>
  <inkml:trace contextRef="#ctx0" brushRef="#br0" timeOffset="1454.182">668 170 4297 0 0,'0'0'2194'0'0,"0"0"-342"0"0,0 0-178 0 0,0 0-10 0 0,0 0-47 0 0,0 0-125 0 0,0 0-249 0 0,0 0-291 0 0,0 0-251 0 0,0 0-183 0 0,0 0-134 0 0,0 0-56 0 0,0 0-3 0 0,3-4 21 0 0,-2 2-327 0 0,33-21 981 0 0,90 12 587 0 0,57 10-607 0 0,-178 2-958 0 0,1 1-1 0 0,-1 0 1 0 0,1 0 0 0 0,-1 0-1 0 0,0 0 1 0 0,0 1-1 0 0,0-1 1 0 0,0 1 0 0 0,-1-1-1 0 0,1 1 1 0 0,-1 0 0 0 0,1 0-1 0 0,-1 0 1 0 0,0 1 0 0 0,0-1-1 0 0,-1 0 1 0 0,1 1-1 0 0,-1-1 1 0 0,1 1 0 0 0,-1 0-1 0 0,0-1 1 0 0,0 1 0 0 0,-1 0-1 0 0,1 0 1 0 0,-1-1 0 0 0,0 1-1 0 0,0 0 1 0 0,0 0-1 0 0,0 0 1 0 0,-1 0 0 0 0,0-1-1 0 0,1 1 1 0 0,-1 0 0 0 0,-1-1-1 0 0,1 1 1 0 0,0 0 0 0 0,-1-1-1 0 0,0 0 1 0 0,0 1-1 0 0,-2 1-21 0 0,-9 23 44 0 0,-1 0 0 0 0,-2-1 0 0 0,-1-1 1 0 0,-1-1-1 0 0,-7 7-44 0 0,-87 98 93 0 0,108-126-89 0 0,0 0 0 0 0,0 0 0 0 0,0 1 0 0 0,1-1 0 0 0,0 1 0 0 0,0 0 0 0 0,0 0 0 0 0,0 0 0 0 0,1 0 0 0 0,0 1 0 0 0,0-1 0 0 0,0 1 0 0 0,1-1 0 0 0,-1 1 0 0 0,1 0 0 0 0,1-1 0 0 0,-1 1 0 0 0,1 0 0 0 0,0-1 0 0 0,1 2-4 0 0,1-3 45 0 0,1 0 0 0 0,0 0 1 0 0,0 0-1 0 0,1 0 0 0 0,-1-1 0 0 0,1 0 1 0 0,0 0-1 0 0,-1 0 0 0 0,2 0 1 0 0,-1 0-1 0 0,0-1 0 0 0,0 1 0 0 0,1-1 1 0 0,-1-1-1 0 0,1 1 0 0 0,0 0 0 0 0,1-1-45 0 0,19 5 237 0 0,0-1 1 0 0,0-1-1 0 0,1-1 0 0 0,0-1 0 0 0,-1-2 0 0 0,8-1-237 0 0,-16 1 70 0 0,93-26 232 0 0,-85-13-2367 0 0,-27 24-2499 0 0,-6 3-4842 0 0,3 8-1555 0 0</inkml:trace>
  <inkml:trace contextRef="#ctx0" brushRef="#br0" timeOffset="1708.226">692 406 11514 0 0,'0'0'1690'0'0,"0"0"-370"0"0,0 0-34 0 0,0 0 102 0 0,0 0 21 0 0,0 0-82 0 0,0 0-170 0 0,33-2-186 0 0,105-5-153 0 0,95 15 1337 0 0,-168 0-2093 0 0,-17-8-594 0 0,-29 0-9414 0 0,-17 0-1592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 16235 0 0,'0'0'609'0'0,"0"0"-243"0"0,0 0-99 0 0,0 0 128 0 0,0 0 229 0 0,0 0 151 0 0,0 0-3 0 0,0 0-67 0 0,0 0-114 0 0,0 0-69 0 0,-8 35-46 0 0,-27 115-36 0 0,-5 85 756 0 0,-18 228-1019 0 0,47-387-692 0 0,3 1 0 0 0,3 0 0 0 0,5 38 515 0 0,0-114-177 0 0,0 1 1 0 0,0-1-1 0 0,1 1 1 0 0,-1-1-1 0 0,1 1 1 0 0,0-1 0 0 0,-1 0-1 0 0,1 0 1 0 0,0 1-1 0 0,0-1 1 0 0,-1 0-1 0 0,1 0 1 0 0,0 0-1 0 0,0 0 1 0 0,1 0-1 0 0,-1 0 1 0 0,0 0-1 0 0,0 0 1 0 0,0 0-1 0 0,1 0 1 0 0,-1-1-1 0 0,0 1 1 0 0,1 0-1 0 0,-1-1 1 0 0,0 1-1 0 0,1-1 1 0 0,-1 0 0 0 0,1 0-1 0 0,-1 1 1 0 0,1-1-1 0 0,-1 0 1 0 0,0 0-1 0 0,1 0 1 0 0,-1 0-1 0 0,1 0 1 0 0,-1-1-1 0 0,1 1 1 0 0,-1 0-1 0 0,1-1 1 0 0,-1 1-1 0 0,0-1 1 0 0,1 1-1 0 0,-1-1 1 0 0,0 0-1 0 0,1 0 1 0 0,-1 1 0 0 0,0-1-1 0 0,0 0 1 0 0,0 0-1 0 0,0 0 1 0 0,0 0-1 0 0,0-1 1 0 0,0 1-1 0 0,0 0 1 0 0,0 0-1 0 0,0 0 1 0 0,-1-1-1 0 0,1 1 1 0 0,-1 0-1 0 0,1-1 1 0 0,0 0 176 0 0,76-106-11631 0 0,-68 92 11422 0 0</inkml:trace>
  <inkml:trace contextRef="#ctx0" brushRef="#br0" timeOffset="531.31">368 770 3249 0 0,'0'0'3147'0'0,"0"0"-582"0"0,0 0-657 0 0,0 0-508 0 0,0 0-322 0 0,0 0-157 0 0,0 0-60 0 0,0 0-59 0 0,0 0-57 0 0,-12 33-99 0 0,-39 105-134 0 0,19-11 465 0 0,30-122-931 0 0,1 0 1 0 0,0 0 0 0 0,-1 1-1 0 0,2-1 1 0 0,-1 1 0 0 0,1-1-1 0 0,0 0 1 0 0,0 1 0 0 0,0-1-1 0 0,1 1 1 0 0,0-1 0 0 0,0 1-1 0 0,0-1 1 0 0,1 0 0 0 0,-1 0 0 0 0,1 0-1 0 0,1 0 1 0 0,-1 0 0 0 0,1 0-1 0 0,0 0 1 0 0,0-1 0 0 0,0 0-1 0 0,0 1 1 0 0,1-1 0 0 0,0 0-1 0 0,0-1 1 0 0,0 1 0 0 0,0-1-1 0 0,1 1 1 0 0,-1-1 0 0 0,1-1-1 0 0,0 1 1 0 0,0-1 0 0 0,0 1-1 0 0,0-1 1 0 0,0-1 0 0 0,0 1-1 0 0,0-1 1 0 0,1 0 0 0 0,0 0-47 0 0,1-1 119 0 0,1 0 0 0 0,0 0 0 0 0,-1-1 1 0 0,1 0-1 0 0,-1 0 0 0 0,1-1 0 0 0,-1 0 0 0 0,0 0 1 0 0,0-1-1 0 0,1 0 0 0 0,-2 0 0 0 0,1-1 1 0 0,0 1-1 0 0,-1-2 0 0 0,0 1 0 0 0,0-1 0 0 0,0 0 1 0 0,3-3-120 0 0,41-42 312 0 0,-3-1 0 0 0,-3-3 0 0 0,-1-1 0 0 0,-3-2 0 0 0,4-13-312 0 0,-42 66 14 0 0,-1 1 4 0 0,0 0-1 0 0,1 0 1 0 0,-1 0 0 0 0,1 0 0 0 0,0 0-1 0 0,-1 0 1 0 0,1 1 0 0 0,1-1-1 0 0,-1 0 1 0 0,0 1 0 0 0,1 0 0 0 0,-1-1-1 0 0,1 1 1 0 0,0 0 0 0 0,-1 1-1 0 0,1-1 1 0 0,0 0 0 0 0,0 1-1 0 0,0-1 1 0 0,1 1 0 0 0,-1 0 0 0 0,0 0-1 0 0,3 0-17 0 0,4 34 212 0 0,-2 19-208 0 0,-3 1-1 0 0,-3 0 0 0 0,-3 51-3 0 0,0-23-172 0 0,26 344-879 0 0,-15-297 133 0 0,-6 1 1 0 0,-7 45 917 0 0,2-155 20 0 0,-1 0 1 0 0,0 0-1 0 0,-1 0 1 0 0,-1 0-1 0 0,-1-1 1 0 0,-1 0-1 0 0,-1 0 1 0 0,-7 16-21 0 0,10-26 11 0 0,0-1 0 0 0,0 0 0 0 0,0 0 1 0 0,-1-1-1 0 0,0 1 0 0 0,0-1 0 0 0,-1 0 1 0 0,0-1-1 0 0,0 1 0 0 0,0-1 0 0 0,-1 0 1 0 0,1-1-1 0 0,-1 1 0 0 0,0-1 0 0 0,-1-1 1 0 0,1 1-1 0 0,-1-1 0 0 0,1-1 0 0 0,-1 1 1 0 0,0-1-1 0 0,-7 0-11 0 0,8-1 52 0 0,0 0 0 0 0,0-1 0 0 0,-1 0-1 0 0,1 0 1 0 0,0 0 0 0 0,0-1 0 0 0,0-1 0 0 0,0 1 0 0 0,1-1 0 0 0,-1 0 0 0 0,0 0 0 0 0,1-1 0 0 0,-1 0 0 0 0,1 0 0 0 0,0-1 0 0 0,0 0 0 0 0,0 0-1 0 0,0 0 1 0 0,1 0 0 0 0,0-1 0 0 0,0 0 0 0 0,0 0 0 0 0,0-1 0 0 0,1 1 0 0 0,0-1 0 0 0,0 0 0 0 0,1 0 0 0 0,-1 0 0 0 0,1-1 0 0 0,1 1 0 0 0,-1-1-1 0 0,0-3-51 0 0,0-7 68 0 0,0 1-1 0 0,2-1 0 0 0,-1 0 0 0 0,2 1 0 0 0,1-1 1 0 0,0 0-1 0 0,1 1 0 0 0,0-1 0 0 0,1 1 0 0 0,2-1 1 0 0,-1 1-1 0 0,2 1 0 0 0,0-1 0 0 0,1 1 1 0 0,0 0-1 0 0,1 0 0 0 0,1 1 0 0 0,0 0 0 0 0,1 1 1 0 0,1 0-1 0 0,0 0 0 0 0,0 1 0 0 0,3-1-67 0 0,23-25-16 0 0,3 1-1 0 0,1 2 1 0 0,1 1 0 0 0,2 3-1 0 0,1 2 1 0 0,2 1 0 0 0,1 3-1 0 0,35-13 17 0 0,2 1-676 0 0,-46 20-2188 0 0,-1 1-5949 0 0,-22 9-3263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1245 5545 0 0,'0'0'594'0'0,"0"0"-20"0"0,0 0 337 0 0,0 0 416 0 0,0 0 346 0 0,0 0 166 0 0,0 0-58 0 0,33-12-210 0 0,102-39-252 0 0,-49-3 293 0 0,-68 38-1234 0 0,46-41 423 0 0,-3-3 0 0 0,-2-2 1 0 0,-3-3-1 0 0,7-15-801 0 0,243-320 1525 0 0,-254 355-1465 0 0,-41 94 7 0 0,-10 8 24 0 0,-3 0 0 0 0,-2-1 1 0 0,-2 1-1 0 0,-3-1 0 0 0,-2 0 0 0 0,-3-1 0 0 0,-2 0 1 0 0,-20 43-92 0 0,25-70-2 0 0,-2 0 0 0 0,0 0 1 0 0,-2-1-1 0 0,-1-1 0 0 0,-2 0 1 0 0,0-2-1 0 0,-1 0 1 0 0,-2-1-1 0 0,-5 4 2 0 0,19-20-16 0 0,0-1 1 0 0,0-1-1 0 0,0 1 1 0 0,-1-1-1 0 0,0 0 0 0 0,0-1 1 0 0,-1 0-1 0 0,1 0 1 0 0,-1-1-1 0 0,0 0 1 0 0,0 0-1 0 0,0-1 0 0 0,0 0 1 0 0,0-1-1 0 0,0 0 1 0 0,0-1-1 0 0,-1 1 1 0 0,1-2-1 0 0,0 1 0 0 0,-1-1 1 0 0,1-1-1 0 0,-6-1 16 0 0,5-3-122 0 0,0 1 0 0 0,0-2 0 0 0,1 1 0 0 0,0-1 0 0 0,0-1 0 0 0,0 0 0 0 0,1 0 0 0 0,0 0 0 0 0,1-1 0 0 0,0 0 0 0 0,1-1 0 0 0,-1 0 0 0 0,2 0 0 0 0,-1 0 0 0 0,-3-11 122 0 0,-7-55-2350 0 0,20 52-1574 0 0,5-1-4322 0 0,-5 17 243 0 0</inkml:trace>
  <inkml:trace contextRef="#ctx0" brushRef="#br0" timeOffset="248.902">1324 777 17036 0 0,'0'0'634'0'0,"0"0"-241"0"0,0 0-140 0 0,0 0 127 0 0,0 0 164 0 0,0 0 104 0 0,0 0-20 0 0,0 0-126 0 0,0 0-149 0 0,-18 35-106 0 0,-51 106-75 0 0,49-77-25 0 0,22-53-111 0 0,-1 69 819 0 0,-1-39-2750 0 0,1 0-8790 0 0,-1-38 437 0 0</inkml:trace>
  <inkml:trace contextRef="#ctx0" brushRef="#br0" timeOffset="420.057">1136 243 15291 0 0,'0'0'1161'0'0,"0"0"-441"0"0,0 0-288 0 0,0 0-80 0 0,0 0 24 0 0,0 0-32 0 0,0 0-144 0 0,0 0-304 0 0,0 0-248 0 0,0 0-144 0 0,0 0-160 0 0,0 0-265 0 0,0 0-1079 0 0,0 0-4025 0 0,20-36-2297 0 0</inkml:trace>
  <inkml:trace contextRef="#ctx0" brushRef="#br0" timeOffset="932.555">1430 1160 7970 0 0,'0'0'1548'0'0,"0"0"-141"0"0,0 0-24 0 0,0 0-20 0 0,0 0-131 0 0,0 0-144 0 0,0 0-193 0 0,0 0-167 0 0,0 0-91 0 0,0 0-64 0 0,0 0-66 0 0,14-33-52 0 0,44-105-37 0 0,27-11 803 0 0,-63 120-1085 0 0,-11 14-101 0 0,2 0 1 0 0,-1 0-1 0 0,2 1 1 0 0,0 1-1 0 0,1 1 1 0 0,0 0-1 0 0,0 0 1 0 0,12-4-36 0 0,-26 14-8 0 0,1 1 0 0 0,-1 0 0 0 0,1 0 1 0 0,-1 0-1 0 0,1 0 0 0 0,-1 0 0 0 0,1 1 1 0 0,0-1-1 0 0,0 0 0 0 0,-1 1 0 0 0,1-1 1 0 0,0 1-1 0 0,0 0 0 0 0,0-1 0 0 0,-1 1 0 0 0,1 0 1 0 0,0 0-1 0 0,0 0 0 0 0,0 0 0 0 0,0 1 1 0 0,-1-1-1 0 0,1 1 0 0 0,0-1 0 0 0,0 1 1 0 0,-1-1-1 0 0,1 1 0 0 0,0 0 0 0 0,-1 0 1 0 0,1 0-1 0 0,0 0 0 0 0,-1 0 0 0 0,1 0 1 0 0,-1 0-1 0 0,0 0 0 0 0,1 1 0 0 0,-1-1 0 0 0,0 0 1 0 0,0 1-1 0 0,0-1 0 0 0,0 1 0 0 0,0 0 1 0 0,0-1-1 0 0,0 1 0 0 0,-1 0 0 0 0,1-1 1 0 0,-1 1-1 0 0,1 0 0 0 0,-1 1 8 0 0,7 92 52 0 0,-7-94-47 0 0,-31 189 236 0 0,32-189-230 0 0,0 0 0 0 0,0 0 0 0 0,0 0 0 0 0,0-1 0 0 0,0 1 1 0 0,1 0-1 0 0,-1-1 0 0 0,0 1 0 0 0,0-1 0 0 0,1 1 0 0 0,-1-1 0 0 0,0 1 0 0 0,0-1 0 0 0,1 0 0 0 0,-1 0 1 0 0,0 1-1 0 0,1-1 0 0 0,-1 0 0 0 0,1 0 0 0 0,-1-1 0 0 0,0 1 0 0 0,1 0 0 0 0,-1 0 0 0 0,0-1 0 0 0,0 1 1 0 0,1 0-1 0 0,-1-1 0 0 0,0 0 0 0 0,0 1 0 0 0,1-1 0 0 0,0 0-11 0 0,93-98 645 0 0,-50 46-558 0 0,-1 5-28 0 0,3 3 0 0 0,1 2-1 0 0,23-14-58 0 0,-8 31-52 0 0,-61 28 56 0 0,0-1 1 0 0,-1 1-1 0 0,0 0 0 0 0,1 0 0 0 0,-1 0 0 0 0,0 0 0 0 0,0 0 1 0 0,0 0-1 0 0,0 0 0 0 0,0 0 0 0 0,0 0 0 0 0,-1 1 0 0 0,1-1 0 0 0,-1 0 1 0 0,1 1-1 0 0,-1-1 0 0 0,0 0 0 0 0,0 1 0 0 0,0-1 0 0 0,0 0 1 0 0,0 0-1 0 0,-1 1 0 0 0,1-1 0 0 0,-1 0 0 0 0,0 1 0 0 0,1-1-4 0 0,-1 3 8 0 0,-33 170 148 0 0,33-82-232 0 0,15-78-757 0 0,1-15-6636 0 0,-10 0 2000 0 0,-3 0-3926 0 0</inkml:trace>
  <inkml:trace contextRef="#ctx0" brushRef="#br0" timeOffset="1185.141">2603 792 16500 0 0,'0'0'824'0'0,"0"0"-208"0"0,0 0 72 0 0,0 0 8 0 0,0 0-56 0 0,0 0-104 0 0,0 0-272 0 0,-61 184-160 0 0,59-165-80 0 0,2-5-32 0 0,0-3-88 0 0,0 0-96 0 0,6-3-176 0 0,-2-1-280 0 0,1-3-456 0 0,-1-4-1545 0 0,1 0-3304 0 0,-3 0-3921 0 0</inkml:trace>
  <inkml:trace contextRef="#ctx0" brushRef="#br0" timeOffset="1433.841">2489 383 15827 0 0,'0'0'512'0'0,"0"0"-335"0"0,0 0-153 0 0,0 0-80 0 0,0 0-209 0 0,0 0-231 0 0,0 0-520 0 0,0 0-1288 0 0,0 0-6842 0 0</inkml:trace>
  <inkml:trace contextRef="#ctx0" brushRef="#br0" timeOffset="1931.768">2782 1263 1688 0 0,'0'0'1993'0'0,"0"0"-111"0"0,0 0 55 0 0,0 0 80 0 0,0 0-48 0 0,0 0-101 0 0,32-20-223 0 0,102-66-247 0 0,-44 11 776 0 0,-45 32-1192 0 0,-1-2 0 0 0,-2-2 0 0 0,-3-2 0 0 0,27-44-982 0 0,-41 54 84 0 0,-2-2-1 0 0,-1 0 1 0 0,-3-2-1 0 0,-1 0 1 0 0,-2-1-1 0 0,-2 0 1 0 0,-2-1-1 0 0,-2-1 1 0 0,-2 0-1 0 0,1-31-83 0 0,-6-143-132 0 0,-3 217 131 0 0,0 0 0 0 0,0 0 0 0 0,-1 0-1 0 0,1 0 1 0 0,0 0 0 0 0,-1 0 0 0 0,0 0 0 0 0,0 0-1 0 0,0 0 1 0 0,0 0 0 0 0,0 0 0 0 0,0 1 0 0 0,-1-1-1 0 0,1 0 1 0 0,-1 1 0 0 0,0-1 0 0 0,0 1 0 0 0,0 0-1 0 0,0 0 1 0 0,0 0 0 0 0,-1 0 0 0 0,1 0 0 0 0,0 0-1 0 0,-1 0 1 0 0,0 1 0 0 0,1-1 0 0 0,-1 1 0 0 0,0 0-1 0 0,0 0 1 0 0,0 0 0 0 0,0 0 0 0 0,1 0 0 0 0,-1 1-1 0 0,0-1 1 0 0,-1 1 0 0 0,1 0 0 0 0,0 0 0 0 0,0 0-1 0 0,0 0 1 0 0,0 0 0 0 0,0 1 0 0 0,0-1-1 0 0,0 1 1 0 0,0 0 0 0 0,1 0 0 0 0,-1 0 0 0 0,0 0-1 0 0,0 1 1 0 0,1-1 0 0 0,-1 1 0 0 0,0 0 0 0 0,-1 1 1 0 0,-15 16-5 0 0,2 0 0 0 0,0 1 0 0 0,1 1 0 0 0,1 1 0 0 0,0 0 0 0 0,2 0 0 0 0,1 2 0 0 0,1 0 0 0 0,1 0 0 0 0,-2 9 5 0 0,-8 24 56 0 0,2 2-1 0 0,3 0 0 0 0,2 1 0 0 0,3 0 1 0 0,3 1-1 0 0,2 0 0 0 0,3 24-55 0 0,2-65 105 0 0,1 1-1 0 0,1-1 1 0 0,0 0 0 0 0,2 0-1 0 0,1 0 1 0 0,0 0-1 0 0,1 0 1 0 0,1-1 0 0 0,1 0-1 0 0,1-1 1 0 0,0 0-1 0 0,1 0 1 0 0,1-1 0 0 0,1 0-1 0 0,1-1 1 0 0,0 0 0 0 0,1-1-1 0 0,0-1 1 0 0,1 0-1 0 0,3 1-104 0 0,26 17 10 0 0,-55-35-1775 0 0,-5-9-1077 0 0,11 8-1059 0 0,0-1-4287 0 0,4 4-695 0 0</inkml:trace>
  <inkml:trace contextRef="#ctx0" brushRef="#br0" timeOffset="2681.325">3917 755 13555 0 0,'0'0'1740'0'0,"0"0"-406"0"0,0 0-254 0 0,0 0-81 0 0,0 0-93 0 0,0 0-136 0 0,0 0-147 0 0,0 0-92 0 0,0 0-68 0 0,0 0-66 0 0,0 0-57 0 0,-33 16-92 0 0,-105 49-73 0 0,133-63-164 0 0,1 0 0 0 0,-1 0 0 0 0,0 0 1 0 0,1 1-1 0 0,-1 0 0 0 0,1 0 0 0 0,0 0 0 0 0,0 0 0 0 0,0 0 1 0 0,0 1-1 0 0,1 0 0 0 0,-1 0 0 0 0,1 0 0 0 0,0 0 0 0 0,-2 4-11 0 0,-2 5 29 0 0,-5 3-35 0 0,1 0 0 0 0,1 1 0 0 0,0 1 0 0 0,2-1 0 0 0,0 1-1 0 0,0 1 1 0 0,2 0 0 0 0,1 0 0 0 0,0 0 0 0 0,1 0 0 0 0,1 1 0 0 0,1-1 0 0 0,1 1 0 0 0,0 10 6 0 0,1-28-2 0 0,1-1 0 0 0,-1 1 0 0 0,0-1 0 0 0,1 1 0 0 0,-1 0 0 0 0,1-1 0 0 0,-1 1 0 0 0,1-1 0 0 0,0 1 1 0 0,-1-1-1 0 0,1 0 0 0 0,0 1 0 0 0,0-1 0 0 0,0 0 0 0 0,0 0 0 0 0,1 1 0 0 0,-1-1 0 0 0,0 0 0 0 0,0 0 1 0 0,1 0-1 0 0,-1-1 0 0 0,0 1 0 0 0,1 0 0 0 0,-1 0 0 0 0,1-1 0 0 0,-1 1 0 0 0,1-1 0 0 0,-1 1 0 0 0,1-1 0 0 0,-1 1 1 0 0,1-1-1 0 0,0 0 0 0 0,-1 0 0 0 0,1 0 0 0 0,-1 0 0 0 0,1 0 0 0 0,0 0 0 0 0,-1-1 0 0 0,1 1 0 0 0,0-1 2 0 0,62-21 101 0 0,-30-1-75 0 0,-1-1-1 0 0,-1-1 1 0 0,-2-2 0 0 0,0-1 0 0 0,6-11-26 0 0,127-148-351 0 0,-163 187 334 0 0,1 0 0 0 0,-1 0-1 0 0,1 0 1 0 0,0 0 0 0 0,-1 0 0 0 0,1 0-1 0 0,-1 0 1 0 0,1 0 0 0 0,-1 0-1 0 0,1 0 1 0 0,0 0 0 0 0,-1 0-1 0 0,1 0 1 0 0,-1 0 0 0 0,1 0 0 0 0,-1 1-1 0 0,1-1 1 0 0,-1 0 0 0 0,1 0-1 0 0,-1 1 1 0 0,1-1 0 0 0,-1 0 0 0 0,1 1-1 0 0,-1-1 1 0 0,1 1 0 0 0,-1-1-1 0 0,0 0 1 0 0,1 1 0 0 0,-1-1-1 0 0,0 1 1 0 0,1-1 0 0 0,-1 1 0 0 0,0-1-1 0 0,0 1 1 0 0,1-1 0 0 0,-1 1-1 0 0,0-1 1 0 0,0 1 0 0 0,0 0 0 0 0,0-1-1 0 0,0 1 1 0 0,0-1 0 0 0,0 1-1 0 0,0 0 1 0 0,0-1 0 0 0,0 1 0 0 0,0-1-1 0 0,0 1 1 0 0,0-1 0 0 0,0 1-1 0 0,0-1 1 0 0,-1 1 0 0 0,1 0-1 0 0,0-1 1 0 0,0 1 0 0 0,-1-1 0 0 0,1 1-1 0 0,0-1 1 0 0,-1 0 0 0 0,1 1-1 0 0,-1-1 1 0 0,1 1 0 0 0,0-1 0 0 0,-1 0-1 0 0,1 1 18 0 0,-7 49-76 0 0,0-19 24 0 0,2-10-3 0 0,0 0 1 0 0,1 1-1 0 0,2-1 0 0 0,0 1 1 0 0,1 0-1 0 0,2 20 55 0 0,0-38-4 0 0,-1 0 0 0 0,1-1 0 0 0,1 1 0 0 0,-1-1 1 0 0,0 0-1 0 0,1 1 0 0 0,0-1 0 0 0,0 0 0 0 0,0 0 0 0 0,0 0 0 0 0,0 0 1 0 0,0 0-1 0 0,1-1 0 0 0,0 1 0 0 0,-1-1 0 0 0,1 1 0 0 0,0-1 0 0 0,0 0 0 0 0,0 0 1 0 0,1 0-1 0 0,-1-1 0 0 0,0 1 0 0 0,1-1 0 0 0,-1 0 0 0 0,1 0 0 0 0,-1 0 1 0 0,1 0-1 0 0,1 0 4 0 0,106-5 241 0 0,-79-9-21 0 0,-1-2 0 0 0,0-1-1 0 0,-1-1 1 0 0,-1-1 0 0 0,-1-2-1 0 0,0-1 1 0 0,-2-2-1 0 0,0 0 1 0 0,-2-1 0 0 0,10-14-220 0 0,-19 22 25 0 0,0 0-1 0 0,0-2 1 0 0,-2 0 0 0 0,0 0 0 0 0,-1-2 0 0 0,-1 1 0 0 0,-1-1-1 0 0,0-1 1 0 0,-2 0 0 0 0,-1 0 0 0 0,0-1 0 0 0,-1 1 0 0 0,-2-1 0 0 0,0-1-1 0 0,-1 1 1 0 0,-1-12-25 0 0,-2 32-5 0 0,1 0 0 0 0,-1 0-1 0 0,0 0 1 0 0,0 0 0 0 0,0 0-1 0 0,0 0 1 0 0,0 0 0 0 0,0 0-1 0 0,-1 0 1 0 0,1 0 0 0 0,-1 0-1 0 0,1 1 1 0 0,-1-1 0 0 0,0 0-1 0 0,0 0 1 0 0,0 0 0 0 0,0 1-1 0 0,0-1 1 0 0,0 0-1 0 0,0 1 1 0 0,0-1 0 0 0,-1 1-1 0 0,1 0 1 0 0,0-1 0 0 0,-1 1-1 0 0,1 0 1 0 0,-1 0 0 0 0,0 0-1 0 0,1 0 1 0 0,-1 0 0 0 0,0 0-1 0 0,0 0 1 0 0,0 1 0 0 0,1-1-1 0 0,-1 1 1 0 0,0-1 0 0 0,0 1-1 0 0,0 0 1 0 0,-1-1 5 0 0,-8 3-45 0 0,0 0-1 0 0,0 1 0 0 0,0 0 1 0 0,0 0-1 0 0,0 1 1 0 0,1 1-1 0 0,-1-1 1 0 0,1 2-1 0 0,0 0 0 0 0,1 0 1 0 0,-1 0-1 0 0,1 1 1 0 0,1 1-1 0 0,-1 0 1 0 0,1 0-1 0 0,0 0 1 0 0,1 1-1 0 0,-2 3 46 0 0,-38 71-145 0 0,46-81 143 0 0,0 0 1 0 0,0 1-1 0 0,1-1 1 0 0,-1 0-1 0 0,1 1 0 0 0,-1-1 1 0 0,1 0-1 0 0,0 1 1 0 0,0-1-1 0 0,0 1 0 0 0,0-1 1 0 0,0 1-1 0 0,1-1 1 0 0,-1 0-1 0 0,1 1 0 0 0,-1-1 1 0 0,1 0-1 0 0,0 1 1 0 0,0-1-1 0 0,0 0 0 0 0,0 0 1 0 0,0 0-1 0 0,1 0 0 0 0,-1 0 1 0 0,1 0-1 0 0,-1 0 1 0 0,1 0-1 0 0,0-1 0 0 0,0 1 1 0 0,-1-1-1 0 0,1 1 1 0 0,0-1-1 0 0,1 0 0 0 0,-1 1 1 0 0,0-1-1 0 0,2 1 2 0 0,108 22 182 0 0,-98-23-157 0 0,-1 1 0 0 0,1 0 1 0 0,-1 0-1 0 0,1 1 0 0 0,-1 1 1 0 0,0 0-1 0 0,-1 1 0 0 0,1 1 1 0 0,-1 0-1 0 0,0 0 0 0 0,0 1 1 0 0,6 6-26 0 0,-11-3 14 0 0,0 0 1 0 0,-1 1 0 0 0,-1 0-1 0 0,0 0 1 0 0,0 0 0 0 0,-1 0-1 0 0,-1 1 1 0 0,1 0 0 0 0,-2 0-1 0 0,0 0 1 0 0,0 0 0 0 0,-2 0-1 0 0,1 0 1 0 0,-1 0 0 0 0,-1 0-1 0 0,0 0 1 0 0,-1 0 0 0 0,0 0-1 0 0,-1 0 1 0 0,0 0 0 0 0,-1 1-15 0 0,-30 153-768 0 0,52-158-2495 0 0,5-18-6916 0 0,-18 5 605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1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736 328 2048 0 0,'0'0'2240'0'0,"0"0"-609"0"0,0 0-344 0 0,0 0 97 0 0,0 0 251 0 0,0 0 215 0 0,0 0-69 0 0,0 0-275 0 0,0 0-339 0 0,0 0-334 0 0,0 0-250 0 0,-8-7-168 0 0,-29-20-120 0 0,34 26-257 0 0,-1-1 1 0 0,0 1 0 0 0,1 0-1 0 0,-1 0 1 0 0,0 0 0 0 0,1 0 0 0 0,-1 1-1 0 0,0-1 1 0 0,0 1 0 0 0,0 0-1 0 0,1 0 1 0 0,-1 0 0 0 0,0 1-1 0 0,0 0 1 0 0,1-1 0 0 0,-1 1 0 0 0,0 1-1 0 0,1-1 1 0 0,-4 2-39 0 0,4-2 33 0 0,-172 61 999 0 0,-234 126 223 0 0,408-188-1259 0 0,1 1 0 0 0,-1-1 1 0 0,1 0-1 0 0,0 1 0 0 0,-1-1 0 0 0,1 0 1 0 0,-1 1-1 0 0,1-1 0 0 0,0 1 0 0 0,-1-1 1 0 0,1 1-1 0 0,0-1 0 0 0,0 1 0 0 0,-1-1 0 0 0,1 1 1 0 0,0-1-1 0 0,0 1 0 0 0,0-1 0 0 0,0 1 1 0 0,-1-1-1 0 0,1 1 0 0 0,0-1 0 0 0,0 1 1 0 0,0-1-1 0 0,0 1 0 0 0,0-1 0 0 0,0 1 1 0 0,0-1-1 0 0,1 1 0 0 0,-1-1 0 0 0,0 1 0 0 0,0 0 1 0 0,0-1-1 0 0,0 1 0 0 0,1-1 0 0 0,-1 0 1 0 0,0 1-1 0 0,1-1 0 0 0,-1 1 0 0 0,0-1 1 0 0,1 1-1 0 0,-1-1 0 0 0,0 0 0 0 0,1 1 1 0 0,-1-1-1 0 0,1 0 0 0 0,-1 1 0 0 0,1-1 0 0 0,-1 0 1 0 0,1 0-1 0 0,-1 1 0 0 0,1-1 0 0 0,-1 0 1 0 0,1 0-1 0 0,-1 0 0 0 0,1 0 0 0 0,-1 0 1 0 0,1 1-1 0 0,-1-1 0 0 0,1 0 4 0 0,35 14 39 0 0,1-7 35 0 0,1-1-1 0 0,0-2 0 0 0,0-1 1 0 0,0-2-1 0 0,31-3-73 0 0,3 0 147 0 0,98 2-3 0 0,-171 1-139 0 0,0-1 0 0 0,0 1 0 0 0,1-1 0 0 0,-1 1 0 0 0,0-1 0 0 0,0 1 1 0 0,0-1-1 0 0,0 1 0 0 0,1 0 0 0 0,-1 0 0 0 0,0-1 0 0 0,1 1 0 0 0,-1 0 0 0 0,0 0 0 0 0,1 0 1 0 0,-1 0-1 0 0,1 0 0 0 0,0 0 0 0 0,-1-1 0 0 0,1 1 0 0 0,0 0 0 0 0,-1 0 0 0 0,1 0 0 0 0,0 0 1 0 0,0 0-1 0 0,0 0 0 0 0,0 1 0 0 0,0-1 0 0 0,0 0 0 0 0,0 0 0 0 0,0 0 0 0 0,0 0 0 0 0,0 0 1 0 0,1 0-1 0 0,-1 0 0 0 0,0 0 0 0 0,1-1 0 0 0,-1 1 0 0 0,1 0 0 0 0,-1 0 0 0 0,1 0 0 0 0,0 0 1 0 0,-1 0-1 0 0,1-1 0 0 0,0 1 0 0 0,-1 0 0 0 0,1 0 0 0 0,0-1 0 0 0,0 1 0 0 0,0-1 1 0 0,-1 1-1 0 0,1-1 0 0 0,0 1 0 0 0,0-1 0 0 0,0 1 0 0 0,0-1 0 0 0,0 0 0 0 0,0 1 0 0 0,0-1 1 0 0,0 0-1 0 0,0 0 0 0 0,0 0 0 0 0,0 0 0 0 0,0 0 0 0 0,0 0 0 0 0,1 0-5 0 0,-312 192 537 0 0,101-69-314 0 0,205-122-215 0 0,1 1-1 0 0,-1-1 0 0 0,1 0 1 0 0,0 1-1 0 0,-1 0 0 0 0,1 0 0 0 0,0 0 1 0 0,0 0-1 0 0,1 1 0 0 0,-1-1 1 0 0,0 1-1 0 0,1-1 0 0 0,-1 1 1 0 0,1 0-1 0 0,0 0 0 0 0,0 0 1 0 0,0 0-1 0 0,0 1 0 0 0,1-1 0 0 0,-1 0 1 0 0,1 1-1 0 0,0-1 0 0 0,0 1 1 0 0,0 0-1 0 0,0-1 0 0 0,1 1 1 0 0,-1 0-1 0 0,1-1 0 0 0,0 1 0 0 0,0 0 1 0 0,1-1-1 0 0,-1 1 0 0 0,1 0 1 0 0,0-1-1 0 0,-1 1 0 0 0,2-1 1 0 0,-1 1-1 0 0,0-1 0 0 0,1 1 1 0 0,-1-1-1 0 0,1 0 0 0 0,0 0 0 0 0,0 0 1 0 0,1 0-1 0 0,-1 0 0 0 0,1 1-7 0 0,5 2 33 0 0,0 0-1 0 0,0-1 0 0 0,0 1 0 0 0,1-1 0 0 0,-1-1 1 0 0,1 0-1 0 0,0 0 0 0 0,0-1 0 0 0,1 0 0 0 0,-1-1 1 0 0,1 0-1 0 0,-1 0 0 0 0,6 0-32 0 0,179-2 279 0 0,-102-19-1095 0 0,-89 7-2538 0 0,-8-1-5592 0 0,3 6-2250 0 0</inkml:trace>
  <inkml:trace contextRef="#ctx0" brushRef="#br0" timeOffset="304.399">250 0 15355 0 0,'0'0'695'0'0,"0"0"-277"0"0,0 0-265 0 0,0 0-65 0 0,0 0 203 0 0,0 0 299 0 0,0 0 285 0 0,0 0 157 0 0,5 32-47 0 0,16 103-181 0 0,34 75 683 0 0,-16-66-1080 0 0,-7 2 0 0 0,-6 1 0 0 0,-7 2 0 0 0,0 136-407 0 0,-21-241-34 0 0,-1-1 0 0 0,-2 1 0 0 0,-2-1 0 0 0,-7 18 34 0 0,1 22-550 0 0,11-48-2541 0 0,7-27-6468 0 0,-1-8-1506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58 0 0 0,'0'0'1331'0'0,"0"0"813"0"0,0 0 289 0 0,0 0-206 0 0,0 0-329 0 0,0 0-307 0 0,0 0-275 0 0,0 0-164 0 0,0 0-134 0 0,-2-7-122 0 0,-11-23-94 0 0,12 28-692 0 0,-1 0 1 0 0,1 0 0 0 0,-1 1 0 0 0,1-1 0 0 0,-1 1 0 0 0,0 0 0 0 0,0-1 0 0 0,0 1 0 0 0,1 0 0 0 0,-1 0-1 0 0,0 0 1 0 0,-1 0 0 0 0,1 1 0 0 0,0-1 0 0 0,0 1 0 0 0,0-1 0 0 0,0 1 0 0 0,-1-1 0 0 0,1 1 0 0 0,0 0-1 0 0,0 0 1 0 0,0 0 0 0 0,-1 1 0 0 0,1-1 0 0 0,0 0 0 0 0,-1 1-111 0 0,-7 0 271 0 0,-2 1-177 0 0,0 1 1 0 0,1 1 0 0 0,-1 0 0 0 0,1 0 0 0 0,0 1 0 0 0,0 1 0 0 0,0 0 0 0 0,1 0-1 0 0,0 1 1 0 0,0 1 0 0 0,1-1 0 0 0,0 1 0 0 0,0 1 0 0 0,-6 8-95 0 0,7-10 48 0 0,-13 14 5 0 0,0 1 1 0 0,2 0-1 0 0,0 1 1 0 0,2 1-1 0 0,0 1 1 0 0,2 1-1 0 0,1 0 1 0 0,1 0-1 0 0,1 2 1 0 0,1-1 0 0 0,2 2-1 0 0,1-1 1 0 0,1 1-1 0 0,1 0 1 0 0,2 1-1 0 0,0 2-53 0 0,3-27 21 0 0,1 0 0 0 0,-1 0 0 0 0,1 0 0 0 0,0 0 0 0 0,0 0 0 0 0,1 0 0 0 0,-1 0 0 0 0,1 0 0 0 0,0 0 0 0 0,1 0 0 0 0,-1 0 0 0 0,1-1 0 0 0,0 1 0 0 0,0 0 0 0 0,0-1 0 0 0,1 0 0 0 0,-1 1 0 0 0,1-1 0 0 0,0 0 0 0 0,0 0 0 0 0,1-1 0 0 0,-1 1 0 0 0,1-1 0 0 0,0 1 0 0 0,0-1 0 0 0,0 0 0 0 0,0-1 0 0 0,1 1 0 0 0,-1-1 0 0 0,1 0 0 0 0,-1 0 0 0 0,1 0 0 0 0,0 0 0 0 0,0-1 0 0 0,0 0 0 0 0,-1 0 0 0 0,1 0 0 0 0,0-1 0 0 0,1 0-21 0 0,12-4 145 0 0,-1 0-1 0 0,1-1 1 0 0,-1-1 0 0 0,-1-1-1 0 0,1 0 1 0 0,-1-2 0 0 0,-1 1-1 0 0,1-2 1 0 0,-1 0-1 0 0,-1-1 1 0 0,0 0 0 0 0,-1-2-1 0 0,0 1 1 0 0,0-1 0 0 0,-2-1-1 0 0,0 0 1 0 0,5-9-145 0 0,57-67 220 0 0,-5-2 0 0 0,-4-4 0 0 0,8-22-220 0 0,-72 118-3 0 0,0 1 0 0 0,0-1-1 0 0,0 0 1 0 0,1 1 0 0 0,-1-1 0 0 0,0 0-1 0 0,0 1 1 0 0,1-1 0 0 0,-1 0 0 0 0,0 0-1 0 0,1 1 1 0 0,-1-1 0 0 0,0 0 0 0 0,1 0-1 0 0,-1 1 1 0 0,0-1 0 0 0,1 0 0 0 0,-1 0-1 0 0,1 0 1 0 0,-1 0 0 0 0,0 0 0 0 0,1 0-1 0 0,-1 1 1 0 0,1-1 0 0 0,-1 0 0 0 0,1 0-1 0 0,-1 0 1 0 0,0 0 0 0 0,1-1 0 0 0,-1 1-1 0 0,1 0 1 0 0,-1 0 0 0 0,0 0 0 0 0,1 0-1 0 0,-1 0 1 0 0,1 0 0 0 0,-1-1 0 0 0,0 1-1 0 0,1 0 1 0 0,-1 0 0 0 0,0-1 0 0 0,1 1-1 0 0,-1 0 1 0 0,0 0 0 0 0,1-1 3 0 0,0 10 9 0 0,1 13 12 0 0,1 0 1 0 0,1 0-1 0 0,1 0 0 0 0,1-1 1 0 0,0 0-1 0 0,2 0 0 0 0,0 0 1 0 0,2-1-1 0 0,0-1 0 0 0,1 0 1 0 0,1 0-1 0 0,0-1 0 0 0,2 0 1 0 0,0-1-1 0 0,1-1 0 0 0,1 0 1 0 0,0-1-1 0 0,1-1 0 0 0,18 12-21 0 0,-33-25-31 0 0,-1 0-1 0 0,0-1 1 0 0,0 1 0 0 0,1 0-1 0 0,-1 0 1 0 0,0-1-1 0 0,1 1 1 0 0,-1-1 0 0 0,1 0-1 0 0,-1 1 1 0 0,1-1-1 0 0,-1 0 1 0 0,1 0-1 0 0,-1 0 1 0 0,1 0 0 0 0,-1 0-1 0 0,1 0 1 0 0,-1 0-1 0 0,0 0 1 0 0,1-1 0 0 0,-1 1-1 0 0,1 0 1 0 0,-1-1-1 0 0,1 0 1 0 0,-1 1-1 0 0,0-1 1 0 0,1 0 0 0 0,-1 1-1 0 0,0-1 1 0 0,0 0-1 0 0,0 0 1 0 0,0 0 0 0 0,1 0-1 0 0,-1 0 1 0 0,-1 0-1 0 0,1-1 1 0 0,0 1-1 0 0,0 0 1 0 0,0 0 0 0 0,-1-1-1 0 0,1 1 1 0 0,0 0-1 0 0,-1-1 1 0 0,1 1 0 0 0,-1-1-1 0 0,0 1 1 0 0,1-1-1 0 0,-1 1 1 0 0,0-1-1 0 0,0 1 1 0 0,0-1 0 0 0,0 0 31 0 0,0-26-2639 0 0,0 13-2733 0 0,0 4-5559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7962 0 0,'0'0'2311'0'0,"0"0"-772"0"0,0 0-462 0 0,0 0-200 0 0,0 0-33 0 0,0 0 96 0 0,0 0 63 0 0,0 0-11 0 0,0 0-56 0 0,0 0-57 0 0,0 0-39 0 0,0 0-56 0 0,0 0-42 0 0,35-9-77 0 0,109-29-74 0 0,-8 22 779 0 0,207 5-105 0 0,-256 4-1078 0 0,-86 7-137 0 0,-1 0 51 0 0,-58-47 1489 0 0,-211-105-1393 0 0,268 151-235 0 0,0 1-1 0 0,0 0 1 0 0,0 0 0 0 0,0 0 0 0 0,1 0-1 0 0,-1-1 1 0 0,0 1 0 0 0,0 0 0 0 0,0-1-1 0 0,1 1 1 0 0,-1 0 0 0 0,0-1 0 0 0,0 1-1 0 0,1-1 1 0 0,-1 0 0 0 0,1 1 0 0 0,-1-1-1 0 0,0 1 1 0 0,1-1 0 0 0,-1 0 0 0 0,1 0-1 0 0,-1 1 1 0 0,1-1 0 0 0,0 0 0 0 0,-1 0 0 0 0,1 1-1 0 0,0-1 1 0 0,-1 0 0 0 0,1 0 0 0 0,0 0-1 0 0,0 0 1 0 0,0 1 0 0 0,0-1 0 0 0,0 0-1 0 0,0 0 1 0 0,0 0 0 0 0,0 0 0 0 0,0 0-1 0 0,0 1 1 0 0,0-1 0 0 0,1 0 0 0 0,-1 0-1 0 0,0 0 1 0 0,1 1 0 0 0,-1-1 0 0 0,0 0-1 0 0,1 0 1 0 0,-1 1 0 0 0,1-1 0 0 0,-1 0-1 0 0,1 1 1 0 0,-1-1 0 0 0,1 0 0 0 0,0 1-1 0 0,-1-1 1 0 0,2 0 38 0 0,53-2-5506 0 0,-45 3 2610 0 0,9 0-8869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4121 0 0,'0'0'2667'0'0,"0"0"-682"0"0,0 0-240 0 0,0 0 30 0 0,0 0-2 0 0,0 0-149 0 0,0 0-274 0 0,0 0-305 0 0,0 0-258 0 0,0 0-144 0 0,0 0-103 0 0,0 0-75 0 0,0 0-34 0 0,3 0-23 0 0,192 3 4483 0 0,113-3-3388 0 0,-266 4-1415 0 0,-37-4-628 0 0,-4 0-3409 0 0,-4 0-901 0 0,1 0-3110 0 0,0 0-2582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4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5905 0 0,'0'0'2487'0'0,"0"0"-793"0"0,0 0-392 0 0,0 0-45 0 0,0 0 12 0 0,0 0-6 0 0,0 0-40 0 0,0 0-137 0 0,0 0-123 0 0,0 0-85 0 0,0 0-117 0 0,0 0-105 0 0,7 0-39 0 0,36 0 499 0 0,31 29 2346 0 0,49-3-1880 0 0,71-33-304 0 0,-160 6-1085 0 0,-34 2-4995 0 0,-4-4-3958 0 0,4 2-3117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59 0 0 0,'0'0'481'0'0,"0"0"286"0"0,0 0 192 0 0,0 0 177 0 0,9-4 5833 0 0,-15-24-1040 0 0,-33 12-3795 0 0,18 12-1927 0 0,0 1 0 0 0,0 1 0 0 0,-1 1 0 0 0,1 1 0 0 0,0 0 1 0 0,-1 2-1 0 0,1 1 0 0 0,0 0 0 0 0,0 2 0 0 0,0 0 0 0 0,1 1 0 0 0,-2 2-207 0 0,-103 40 550 0 0,107-37-494 0 0,66 4-63 0 0,129 26 21 0 0,-176-40-12 0 0,1-1 0 0 0,-1 1 1 0 0,0 0-1 0 0,1-1 0 0 0,-1 1 1 0 0,0 0-1 0 0,1 0 1 0 0,-1 0-1 0 0,0 0 0 0 0,0 0 1 0 0,0 0-1 0 0,0 1 0 0 0,0-1 1 0 0,0 0-1 0 0,0 1 1 0 0,0-1-1 0 0,-1 0 0 0 0,1 1 1 0 0,0-1-1 0 0,-1 1 0 0 0,1-1 1 0 0,-1 1-1 0 0,0-1 1 0 0,1 1-1 0 0,-1-1 0 0 0,0 1 1 0 0,0-1-1 0 0,0 1 0 0 0,0 0 1 0 0,0-1-1 0 0,0 1 1 0 0,-1-1-1 0 0,1 1 0 0 0,0-1 1 0 0,-1 1-1 0 0,1-1 0 0 0,-1 1 1 0 0,0-1-1 0 0,1 1 1 0 0,-1-1-1 0 0,0 0 0 0 0,0 0 1 0 0,0 1-1 0 0,-1 0-2 0 0,-48 52 154 0 0,-136 68 188 0 0,183-121-339 0 0,-1 1 0 0 0,1-1 1 0 0,-1 1-1 0 0,1 0 0 0 0,-1 0 0 0 0,1 0 1 0 0,0 1-1 0 0,0-1 0 0 0,0 1 0 0 0,0 0 1 0 0,1-1-1 0 0,-1 1 0 0 0,1 0 1 0 0,0 1-1 0 0,0-1 0 0 0,0 0 0 0 0,0 1 1 0 0,0-1-1 0 0,0 1 0 0 0,1-1 1 0 0,0 1-1 0 0,0 0 0 0 0,0 0 0 0 0,0-1 1 0 0,1 1-1 0 0,-1 0 0 0 0,1 0 0 0 0,0 0 1 0 0,0 0-1 0 0,1 0 0 0 0,-1 0 1 0 0,1-1-1 0 0,-1 1 0 0 0,1 0 0 0 0,1 2-3 0 0,4 0 8 0 0,1 0 0 0 0,0 0-1 0 0,-1 0 1 0 0,2-1-1 0 0,-1 0 1 0 0,1 0 0 0 0,-1-1-1 0 0,1 0 1 0 0,1 0-1 0 0,-1-1 1 0 0,0 0 0 0 0,1-1-1 0 0,-1 0 1 0 0,1 0-1 0 0,0 0 1 0 0,0-1 0 0 0,0-1-1 0 0,0 0 1 0 0,-1 0-1 0 0,1 0 1 0 0,0-1 0 0 0,0-1-1 0 0,2 0-7 0 0,-7 1-161 0 0,0-1 0 0 0,0 0 1 0 0,0 1-1 0 0,-1-2 0 0 0,1 1 0 0 0,-1 0 0 0 0,1-1 1 0 0,-1 1-1 0 0,0-1 0 0 0,0 0 0 0 0,0 0 0 0 0,0 0 0 0 0,0-1 1 0 0,-1 1-1 0 0,1-1 0 0 0,-1 0 0 0 0,0 1 0 0 0,0-1 1 0 0,-1 0-1 0 0,1 0 0 0 0,0-3 161 0 0,9-25-4433 0 0,-3 4-3411 0 0,-6 16 1136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55 0 0 0,'0'0'1386'0'0,"0"0"419"0"0,0 0 406 0 0,0 0 335 0 0,0 0 68 0 0,0 0-220 0 0,0 0-389 0 0,0 0-396 0 0,0 0-334 0 0,0 0-227 0 0,0 0-114 0 0,3 9 1372 0 0,-59 67 634 0 0,-25 78-1713 0 0,56-106-1057 0 0,-1-2-1 0 0,-2-1 0 0 0,-27 31-169 0 0,2 0 60 0 0,-107 117-162 0 0,136-174-1621 0 0,16-21-3405 0 0,4-8-5402 0 0,3 6 1145 0 0</inkml:trace>
  <inkml:trace contextRef="#ctx0" brushRef="#br0" timeOffset="368.147">39 0 8578 0 0,'0'0'2007'0'0,"0"0"-412"0"0,0 0-432 0 0,0 0-68 0 0,0 0 144 0 0,0 0 48 0 0,0 0-134 0 0,0 0-255 0 0,0 0-259 0 0,0 0-173 0 0,0 0-47 0 0,0 0-6 0 0,0 0 26 0 0,-8 9 49 0 0,-21 32 23 0 0,29-38-454 0 0,-1-1 1 0 0,1 1-1 0 0,-1 0 0 0 0,1-1 0 0 0,0 1 0 0 0,0 0 1 0 0,0 0-1 0 0,1-1 0 0 0,-1 1 0 0 0,0 0 0 0 0,1-1 1 0 0,0 1-1 0 0,0 0 0 0 0,0-1 0 0 0,0 1 0 0 0,0-1 1 0 0,0 0-1 0 0,1 1 0 0 0,-1-1 0 0 0,1 0 0 0 0,0 0 1 0 0,-1 0-1 0 0,2 2-57 0 0,3 3 222 0 0,24 32 376 0 0,2-1 1 0 0,1-2 0 0 0,2-2-1 0 0,2-1 1 0 0,37 26-599 0 0,-28-23 195 0 0,-2 3 1 0 0,-1 1 0 0 0,-2 1-1 0 0,0 5-195 0 0,50 78 186 0 0,-80-108-4542 0 0,-16-26 372 0 0,3 2-1602 0 0,-1 0-6305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2489 0 0,'0'0'2060'0'0,"0"0"-776"0"0,0 0-110 0 0,0 0 235 0 0,0 0 108 0 0,0 0-45 0 0,0 0-221 0 0,0 0-344 0 0,0 0-254 0 0,0 0-155 0 0,0 0-70 0 0,0 0-32 0 0,-8 11-9 0 0,-25 35-9 0 0,32-45-298 0 0,0 0-1 0 0,0 0 0 0 0,1 0 0 0 0,-1 0 0 0 0,0 1 0 0 0,0-1 0 0 0,1 0 0 0 0,-1 1 0 0 0,0-1 0 0 0,1 0 0 0 0,0 1 1 0 0,-1-1-1 0 0,1 1 0 0 0,0-1 0 0 0,0 1 0 0 0,-1-1 0 0 0,1 1 0 0 0,0-1 0 0 0,1 1 0 0 0,-1-1 0 0 0,0 1 0 0 0,0-1 1 0 0,1 0-1 0 0,-1 1 0 0 0,0-1 0 0 0,1 1 0 0 0,0-1 0 0 0,-1 0 0 0 0,1 1 0 0 0,0-1 0 0 0,-1 0 0 0 0,1 0 0 0 0,0 1 1 0 0,0-1-1 0 0,0 0 0 0 0,0 0 0 0 0,0 0 0 0 0,1 0 0 0 0,-1 0 0 0 0,0-1 0 0 0,0 1 0 0 0,1 0 0 0 0,-1 0 0 0 0,0-1 1 0 0,1 1-1 0 0,-1-1 0 0 0,1 1 0 0 0,-1-1 0 0 0,0 0 0 0 0,1 0 0 0 0,-1 1 0 0 0,1-1 0 0 0,-1 0 0 0 0,1 0 0 0 0,-1 0 0 0 0,1-1 1 0 0,-1 1-1 0 0,1 0 0 0 0,-1 0 0 0 0,1-1 0 0 0,-1 1 0 0 0,0-1 0 0 0,1 1 0 0 0,-1-1 0 0 0,0 0 0 0 0,1 0 0 0 0,-1 1 1 0 0,0-1-1 0 0,1-1-79 0 0,4-3 155 0 0,0-1 0 0 0,0 0-1 0 0,0 0 1 0 0,-1-1 0 0 0,0 0 0 0 0,0 0 0 0 0,-1 0 0 0 0,0 0 0 0 0,0-1 0 0 0,-1 1 0 0 0,3-8-155 0 0,-7 15 4 0 0,1 0 1 0 0,-1 1-1 0 0,1-1 0 0 0,-1 0 1 0 0,1 0-1 0 0,-1 0 1 0 0,1 0-1 0 0,-1 0 0 0 0,1 0 1 0 0,0 0-1 0 0,-1 0 0 0 0,1 0 1 0 0,-1 0-1 0 0,1 0 0 0 0,-1 0 1 0 0,1-1-1 0 0,-1 1 0 0 0,1 0 1 0 0,-1 0-1 0 0,1 0 1 0 0,0-1-1 0 0,-1 1 0 0 0,1 0 1 0 0,-1 0-1 0 0,1-1 0 0 0,0 1 1 0 0,-1 0-1 0 0,1-1 0 0 0,0 1 1 0 0,0 0-1 0 0,-1-1 1 0 0,1 1-1 0 0,0 0 0 0 0,0-1 1 0 0,-1 1-1 0 0,1-1 0 0 0,0 1 1 0 0,0-1-1 0 0,0 1 0 0 0,0-1 1 0 0,-1 1-1 0 0,1 0 0 0 0,0-1 1 0 0,0 1-1 0 0,0-1 1 0 0,0 1-1 0 0,0-1 0 0 0,0 1 1 0 0,1-1-1 0 0,-1 1 0 0 0,0-1 1 0 0,0 1-1 0 0,0-1 0 0 0,0 1 1 0 0,0 0-5 0 0,-31 29 225 0 0,26-25-218 0 0,4-3-1 0 0,-1 0-1 0 0,0 0 0 0 0,1 0 0 0 0,-1 0 0 0 0,1 0 0 0 0,-1 0 0 0 0,1 0 0 0 0,-1 1 0 0 0,1-1 1 0 0,0 1-1 0 0,0-1 0 0 0,0 1 0 0 0,0-1 0 0 0,0 1 0 0 0,0 0 0 0 0,0-1 0 0 0,0 1 0 0 0,1 0 1 0 0,-1 0-1 0 0,1 0 0 0 0,-1-1 0 0 0,1 1 0 0 0,0 0 0 0 0,0 0 0 0 0,0 0 0 0 0,0 0 0 0 0,0 0 0 0 0,0 0 1 0 0,0 0-1 0 0,0 0 0 0 0,1 0-5 0 0,11-1 113 0 0,3 10-1574 0 0,-14-2-898 0 0,0-1-5478 0 0,-1-3-3643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27 7186 0 0,'0'0'2544'0'0,"0"0"-769"0"0,0 0-181 0 0,0 0 65 0 0,0 0-1 0 0,0 0-172 0 0,0 0-333 0 0,0 0-341 0 0,0 0-223 0 0,0 0-155 0 0,0 0-90 0 0,0 0-97 0 0,0 0-74 0 0,-3 3-46 0 0,-36 59 353 0 0,38-54 47 0 0,10-16 194 0 0,67-84 574 0 0,-107 108-551 0 0,-11 20-749 0 0,42-35-41 0 0,0-1 1 0 0,0 0-31 0 0,0 0 0 0 0,26-4-536 0 0,-1-5-1887 0 0,-13 3-4755 0 0,-3 2-4616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0 0 0,'0'0'3395'0'0,"0"0"-1259"0"0,0 0-369 0 0,0 0 128 0 0,0 0 129 0 0,0 0-2 0 0,0 0-274 0 0,0 0-385 0 0,0 0-289 0 0,0 0-209 0 0,0 0-123 0 0,0 0-83 0 0,0 0-67 0 0,11 12 945 0 0,-65 123 505 0 0,35-100-1900 0 0,2 0 0 0 0,2 1 0 0 0,1 1 0 0 0,1 0 0 0 0,-1 15-142 0 0,11-43 29 0 0,2-1 1 0 0,-1 0-1 0 0,1 0 1 0 0,1 1 0 0 0,-1-1-1 0 0,2 0 1 0 0,-1 1-1 0 0,1-1 1 0 0,0 0-1 0 0,1 1 1 0 0,-1-1 0 0 0,2 0-1 0 0,-1 0 1 0 0,1 0-1 0 0,1-1 1 0 0,2 6-30 0 0,0-6 77 0 0,1 0 0 0 0,0-1 0 0 0,0 0 0 0 0,0 0 0 0 0,1 0 0 0 0,0-1 0 0 0,0 0 0 0 0,0-1 0 0 0,1 0 0 0 0,-1 0 0 0 0,1-1 0 0 0,0 0 0 0 0,0 0 0 0 0,0-1 0 0 0,1 0 1 0 0,-1-1-1 0 0,1 0 0 0 0,-1 0 0 0 0,0-1 0 0 0,1-1 0 0 0,-1 1 0 0 0,1-1 0 0 0,-1-1 0 0 0,0 0 0 0 0,8-2-77 0 0,-6 1-235 0 0,0 0 1 0 0,-1-1-1 0 0,1 0 0 0 0,-1 0 1 0 0,0-1-1 0 0,0-1 1 0 0,0 1-1 0 0,-1-2 1 0 0,6-4 234 0 0,13-23-3186 0 0,-15 9-6529 0 0,-11 22 8017 0 0,0-4-8562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8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3465 0 0,'0'0'3250'0'0,"0"0"-1142"0"0,0 0-505 0 0,0 0-52 0 0,0 0 28 0 0,0 0-12 0 0,0 0-136 0 0,0 0-245 0 0,0 0-311 0 0,0 0-259 0 0,0 0-140 0 0,0 0-53 0 0,0-5 18 0 0,1 1-348 0 0,1 0 0 0 0,-1 1 0 0 0,1-1 1 0 0,-1 0-1 0 0,1 1 0 0 0,0-1 0 0 0,0 1 0 0 0,1 0 0 0 0,-1 0 0 0 0,1 0 1 0 0,0 0-1 0 0,-1 0 0 0 0,1 0 0 0 0,1 1 0 0 0,-1-1 0 0 0,0 1 0 0 0,0 0 1 0 0,1 0-1 0 0,3-1-93 0 0,268-222 2752 0 0,-223 188-2522 0 0,-27 70-117 0 0,45 109 485 0 0,-55-102-428 0 0,30 69 308 0 0,-43-98-417 0 0,2 4-1814 0 0,3-11-4889 0 0,-3-4-5209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43 106 6937 0 0,'0'0'2880'0'0,"0"0"-1303"0"0,0 0-616 0 0,0 0-13 0 0,0 0 171 0 0,0 0 81 0 0,0 0-141 0 0,0 0-246 0 0,0 0-234 0 0,0 0-93 0 0,0 0-40 0 0,0 0-38 0 0,0 0-42 0 0,-6 23-50 0 0,-18 69-36 0 0,12 28 694 0 0,13-97-848 0 0,-1-19-78 0 0,-1 1-1 0 0,1-1 1 0 0,0 0-1 0 0,0 0 1 0 0,0 0-1 0 0,0 1 1 0 0,1-1-1 0 0,0 0 1 0 0,0 0-1 0 0,0 0 1 0 0,0 0-1 0 0,1 0 1 0 0,-1 0-1 0 0,1 0 1 0 0,0-1-1 0 0,0 1 1 0 0,1-1-1 0 0,-1 1 1 0 0,1-1-1 0 0,-1 0 1 0 0,1 0-1 0 0,0 0 0 0 0,0 0 1 0 0,1 0-1 0 0,-1-1 1 0 0,1 1-1 0 0,-1-1 1 0 0,1 0-1 0 0,0 0 1 0 0,-1 0-1 0 0,1-1 1 0 0,0 1-1 0 0,0-1 1 0 0,0 0-1 0 0,1 0 1 0 0,-1-1-1 0 0,0 1 1 0 0,0-1-1 0 0,0 0 1 0 0,0 0-1 0 0,1 0 1 0 0,-1 0-1 0 0,0-1 1 0 0,0 0-1 0 0,0 0 1 0 0,1 0-48 0 0,19-14 168 0 0,-1-2 0 0 0,0 0 1 0 0,-1-2-1 0 0,-1 0 1 0 0,0-1-1 0 0,2-6-168 0 0,23-21 67 0 0,85-82-5 0 0,53-36-56 0 0,-184 166-7 0 0,-1-1 0 0 0,1 1 0 0 0,0-1 0 0 0,-1 1 0 0 0,1-1 0 0 0,0 1-1 0 0,-1 0 1 0 0,1-1 0 0 0,0 1 0 0 0,0-1 0 0 0,0 1 0 0 0,0 0 0 0 0,-1-1 0 0 0,1 1 0 0 0,0 0-1 0 0,0-1 1 0 0,0 1 0 0 0,0 0 0 0 0,0-1 0 0 0,0 1 0 0 0,1-1 0 0 0,-1 1 0 0 0,0 0-1 0 0,0-1 1 0 0,0 1 0 0 0,1-1 0 0 0,-1 1 0 0 0,0 0 0 0 0,1-1 0 0 0,-1 1 0 0 0,0-1 0 0 0,1 1-1 0 0,-1-1 1 0 0,1 1 0 0 0,-1-1 0 0 0,0 1 0 0 0,1-1 0 0 0,-1 0 0 0 0,1 1 0 0 0,0-1-1 0 0,-1 0 1 0 0,1 1 0 0 0,-1-1 0 0 0,1 0 0 0 0,-1 0 0 0 0,1 1 0 0 0,0-1 0 0 0,-1 0 0 0 0,1 0-1 0 0,0 0 1 0 0,-1 0 0 0 0,1 0 0 0 0,0 0 0 0 0,-1 0 0 0 0,1 0 0 0 0,-1 0 0 0 0,1 0 0 0 0,0 0-1 0 0,-1-1 1 0 0,1 1 0 0 0,0 0 0 0 0,-1 0 0 0 0,1-1 0 0 0,-1 1 1 0 0,-1 18 65 0 0,-23 398 283 0 0,19-309-542 0 0,-5-1 0 0 0,-4 0 0 0 0,-4-1 0 0 0,-5-1 1 0 0,-5-1-1 0 0,-24 56 194 0 0,44-142-25 0 0,0-1 1 0 0,0 1-1 0 0,-2-2 0 0 0,0 1 1 0 0,0-1-1 0 0,-2 0 1 0 0,-5 5 24 0 0,12-15 13 0 0,0 0 0 0 0,0-1 0 0 0,0 1 0 0 0,0-1 1 0 0,-1 0-1 0 0,0 0 0 0 0,1-1 0 0 0,-1 0 1 0 0,-1 0-1 0 0,1 0 0 0 0,0-1 0 0 0,-1 1 0 0 0,1-2 1 0 0,-1 1-1 0 0,0-1 0 0 0,1 0 0 0 0,-1 0 0 0 0,0-1 1 0 0,0 0-1 0 0,0 0 0 0 0,-2-1-13 0 0,4-1 9 0 0,0-1-1 0 0,1 0 1 0 0,-1 0-1 0 0,1-1 1 0 0,0 1-1 0 0,0-1 1 0 0,0 0-1 0 0,0 0 1 0 0,1 0-1 0 0,0-1 1 0 0,0 1-1 0 0,0-1 1 0 0,0 0-1 0 0,1 0 1 0 0,-1 0-1 0 0,1 0 1 0 0,1 0 0 0 0,-1 0-1 0 0,1 0 1 0 0,-1-1-1 0 0,2 1 1 0 0,-1-1-1 0 0,1 1 1 0 0,-1-1-1 0 0,2 1 1 0 0,-1-1-1 0 0,0 1 1 0 0,1-1-1 0 0,0 1 1 0 0,0 0-1 0 0,1-2-8 0 0,-1-11 47 0 0,3-11-68 0 0,1 2 0 0 0,2-1 0 0 0,1 1 0 0 0,1 0 1 0 0,1 0-1 0 0,2 1 0 0 0,0 1 0 0 0,2 0 0 0 0,1 0 0 0 0,1 2 0 0 0,0 0 0 0 0,2 1 1 0 0,1 0-1 0 0,20-17 21 0 0,-30 29-98 0 0,29-40-2571 0 0,-26 33-1169 0 0,-2 0-3712 0 0,-5 9-2403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4329 0 0,'0'0'3414'0'0,"0"0"-1422"0"0,0 0-473 0 0,0 0 2 0 0,0 0-69 0 0,0 0-184 0 0,0 0-257 0 0,0 0-267 0 0,0 0-177 0 0,0 0-140 0 0,0 0-70 0 0,0 0-63 0 0,0 0-69 0 0,-7 6-34 0 0,-22 16-38 0 0,29-22-125 0 0,0 0-1 0 0,0 0 0 0 0,1 0 1 0 0,-1 0-1 0 0,0 0 1 0 0,0 0-1 0 0,1 0 0 0 0,-1 0 1 0 0,0 0-1 0 0,1 0 1 0 0,-1 0-1 0 0,0 0 0 0 0,0 0 1 0 0,0 0-1 0 0,1 0 0 0 0,-1 0 1 0 0,0 1-1 0 0,0-1 1 0 0,1 0-1 0 0,-1 0 0 0 0,0 0 1 0 0,0 0-1 0 0,0 1 1 0 0,0-1-1 0 0,1 0 0 0 0,-1 0 1 0 0,0 0-1 0 0,0 1 1 0 0,0-1-1 0 0,0 0 0 0 0,0 0 1 0 0,0 1-1 0 0,1-1 1 0 0,-1 0-1 0 0,0 0 0 0 0,0 1 1 0 0,0-1-1 0 0,0 0 1 0 0,0 1-28 0 0,1-2 151 0 0,80-58 2153 0 0,-173 124-993 0 0,131-67-2029 0 0,-26-1-636 0 0,-4 2-2613 0 0,-7 1-4331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3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6609 0 0,'0'0'2240'0'0,"0"0"-703"0"0,0 0-110 0 0,0 0 146 0 0,0 0 18 0 0,0 0-106 0 0,0 0-317 0 0,0 0-345 0 0,0 0-249 0 0,0 0-190 0 0,0 0-113 0 0,0 0-59 0 0,-4 1-4 0 0,-22 23 346 0 0,11 2-101 0 0,36-38 561 0 0,24-15 19 0 0,-42 26-219 0 0,-19 10-1125 0 0,13-4-2333 0 0,7-5-4097 0 0,-1 0-4260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2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1 372 5649 0 0,'0'0'1726'0'0,"0"0"-124"0"0,0 0 37 0 0,0 0 76 0 0,0 0 4 0 0,0 0-216 0 0,0 0-322 0 0,0 0-270 0 0,0 0-184 0 0,0 0-88 0 0,0 0 16 0 0,0 0 22 0 0,0 0-16 0 0,7-6-20 0 0,-3 2-514 0 0,1 1 0 0 0,-1-1 0 0 0,1 1 0 0 0,0 0 0 0 0,-1 1 0 0 0,1-1 0 0 0,1 1 0 0 0,-1 0 0 0 0,0 0 0 0 0,1 0 0 0 0,-1 1 0 0 0,0 0 0 0 0,1 0 0 0 0,0 0 0 0 0,3 1-127 0 0,188 11 2398 0 0,-1-4-1672 0 0,-137-14-844 0 0,-50-24-3338 0 0,-10 12-1527 0 0,1 10-2129 0 0,0 2-3893 0 0</inkml:trace>
  <inkml:trace contextRef="#ctx0" brushRef="#br0" timeOffset="10556.734">398 111 0 0 0,'-6'-41'0'0'0,"-6"8"4176"0"0,-8-4 10472 0 0,20 37-14329 0 0,0 0 5 0 0,0 0-5 0 0,0 0-18 0 0,0 0-26 0 0,0 0-19 0 0,0 0-18 0 0,0 0-19 0 0,0 0-16 0 0,0 0-31 0 0,0 0-15 0 0,0 0 7 0 0,0 0-1 0 0,0 0 4 0 0,0 0-1 0 0,0 0 1 0 0,0 0 16 0 0,0 0-4 0 0,0 0 19 0 0,0 0-7 0 0,0 0-10 0 0,-9 45 920 0 0,-25 297 479 0 0,10-170-1265 0 0,15-53-26 0 0,9-98-236 0 0,0-20-51 0 0,0-1 8 0 0,0 0-4 0 0,0 0-13 0 0,0 0 14 0 0,0 0-9 0 0,0 0 4 0 0,0 0-14 0 0,0 0 1 0 0,0 0 24 0 0,0 0 13 0 0,0 0-14 0 0,0 0-11 0 0,0 0-18 0 0,0 0 19 0 0,0 0-12 0 0,0 0-5 0 0,0 0 4 0 0,0 29 47 0 0,0-29-29 0 0,0 0 1 0 0,0 0-25 0 0,0-1-3723 0 0,0-2 2309 0 0,0-1-6428 0 0,0 1-3965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77 262 0 0 0,'0'0'0'0'0,"0"-1"1"0"0,0 1-1 0 0,0 0 1 0 0,1-1-1 0 0,-1 1 1 0 0,0-1-1 0 0,0 1 1 0 0,0-1-1 0 0,0 1 1 0 0,0-1-1 0 0,0 1 1 0 0,0-1-1 0 0,0 1 1 0 0,0-1-1 0 0,-1 1 1 0 0,1 0-1 0 0,0-1 1 0 0,0 1-1 0 0,0-1 1 0 0,0 1-1 0 0,-1-1 1 0 0,1 1-1 0 0,0 0 1 0 0,-1-1-1 0 0,1 1 1 0 0,0 0-1 0 0,0-1 1 0 0,-1 1-1 0 0,1 0 0 0 0,-1-1 1 0 0,1 1-1 0 0,0 0 1 0 0,-1 0-1 0 0,1-1 1 0 0,-1 1-1 0 0,1 0 1 0 0,0 0-1 0 0,-1 0 1 0 0,1 0-1 0 0,-1 0 1 0 0,1-1-1 0 0,-1 1 1 0 0,1 0-1 0 0,-1 0 1 0 0,1 0-1 0 0,-1 0 1 0 0,1 0-1 0 0,0 0 1 0 0,-1 1-1 0 0,1-1 1 0 0,-1 0-1 0 0,1 0 1 0 0,-1 0-1 0 0,1 0 1 0 0,-1 0-1 0 0,1 1 0 0 0,0-1 1 0 0,-1 0-1 0 0,1 0 1 0 0,-1 1-1 0 0,1-1 1 0 0,0 0-1 0 0,-1 1 1 0 0,1-1-1 0 0,0 0 1 0 0,0 1-1 0 0,-1-1 0 0 0,-6 3 709 0 0,7-5 8638 0 0,9-3-4524 0 0,15 5-2548 0 0,-17 1-2039 0 0,-1-1 1 0 0,0 1-1 0 0,0-1 0 0 0,0-1 0 0 0,1 1 1 0 0,-1-1-1 0 0,0 0 0 0 0,0-1 0 0 0,0 1 0 0 0,0-1 1 0 0,0 0-1 0 0,-1-1 0 0 0,1 1 0 0 0,-1-1 1 0 0,1 0-1 0 0,0-1-236 0 0,8-5 144 0 0,1-1 1 0 0,-2-1-1 0 0,1 0 1 0 0,-2-1-1 0 0,1 0 0 0 0,-2-1 1 0 0,1 0-1 0 0,-2-1 1 0 0,0 0-1 0 0,-1 0 1 0 0,0-1-1 0 0,-1-1 1 0 0,2-4-145 0 0,1-19 705 0 0,-11 38-560 0 0,0 1-1 0 0,0 0-34 0 0,0 0-49 0 0,-28 77-76 0 0,23-55 44 0 0,1 1 0 0 0,1 0-1 0 0,1 0 1 0 0,1 0 0 0 0,1 0-1 0 0,1 1 1 0 0,1-1 0 0 0,4 18-29 0 0,57 339 213 0 0,-57-329-204 0 0,-3 0 0 0 0,-1 1-1 0 0,-3 0 1 0 0,-3 6-9 0 0,2-39-1 0 0,-2 0 0 0 0,0 0 1 0 0,-1-1-1 0 0,-1 1 0 0 0,-1-1 0 0 0,0 0 1 0 0,-7 10 0 0 0,9-19 0 0 0,-1 0 0 0 0,0-1 1 0 0,-1 0-1 0 0,1 0 1 0 0,-2 0-1 0 0,1-1 0 0 0,-1 0 1 0 0,0 0-1 0 0,-1-1 1 0 0,1 0-1 0 0,-1 0 0 0 0,0-1 1 0 0,-1 0-1 0 0,1-1 1 0 0,-1 0-1 0 0,0-1 0 0 0,0 0 1 0 0,0 0-1 0 0,-1-1 1 0 0,1 0-1 0 0,-1-1 1 0 0,1 0-1 0 0,-4-1 0 0 0,8 1 11 0 0,0-1 1 0 0,0 1-1 0 0,0-1 1 0 0,0 0-1 0 0,-1-1 1 0 0,1 1-1 0 0,0-1 1 0 0,0-1-1 0 0,0 1 1 0 0,0-1-1 0 0,1 0 1 0 0,-1 0-1 0 0,0-1 1 0 0,1 1-1 0 0,0-1 1 0 0,-1-1-1 0 0,1 1 1 0 0,0-1-1 0 0,1 1 1 0 0,-1-2-1 0 0,0 0-11 0 0,3 1 4 0 0,1 0-1 0 0,0-1 0 0 0,0 1 0 0 0,0-1 0 0 0,0 1 1 0 0,1-1-1 0 0,0 1 0 0 0,0-1 0 0 0,0 1 1 0 0,0-1-1 0 0,1 1 0 0 0,0-1 0 0 0,0 1 0 0 0,0-1 1 0 0,0 1-1 0 0,1 0 0 0 0,0-1 0 0 0,0 1 1 0 0,0 0-1 0 0,0 0 0 0 0,0 0 0 0 0,1 1 0 0 0,0-1 1 0 0,2-2-4 0 0,177-194 385 0 0,-165 183-310 0 0,1-4 14 0 0,0 1 0 0 0,2 1 1 0 0,0 1-1 0 0,1 1 1 0 0,1 0-1 0 0,0 2 0 0 0,1 1 1 0 0,1 0-1 0 0,0 2 0 0 0,1 1 1 0 0,20-7-90 0 0,-38 16 16 0 0,0 0 0 0 0,0 1 0 0 0,0 0 0 0 0,0 0 1 0 0,1 0-1 0 0,-1 1 0 0 0,0 0 0 0 0,0 0 0 0 0,0 1 1 0 0,1 0-1 0 0,-1 0 0 0 0,0 1 0 0 0,0 0 0 0 0,0 0 1 0 0,-1 1-1 0 0,1 0 0 0 0,-1 0 0 0 0,1 0 0 0 0,-1 1 0 0 0,0 0 1 0 0,0 0-1 0 0,0 0 0 0 0,-1 1 0 0 0,0 0 0 0 0,0 0 1 0 0,0 1-1 0 0,0-1 0 0 0,3 7-16 0 0,39 78 313 0 0,-47-89-293 0 0,0-1 7 0 0,0 0-2 0 0,0 0 22 0 0,0 0-4 0 0,0 0 3 0 0,-11-15-51 0 0,-5 0-725 0 0,-18-21-1194 0 0,16 10-6550 0 0,12 15-3292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3673 0 0,'0'0'1459'0'0,"0"0"-87"0"0,0 0-161 0 0,0 0-104 0 0,0 0-71 0 0,0 0-44 0 0,0 0-9 0 0,0 0-7 0 0,0 0-25 0 0,0 0-101 0 0,0 0-143 0 0,0 0-139 0 0,-17 16-124 0 0,-49 52-71 0 0,64-65-344 0 0,-1 0 0 0 0,1-1-1 0 0,0 1 1 0 0,-1 0 0 0 0,1 0-1 0 0,1 1 1 0 0,-1-1 0 0 0,0 0 0 0 0,1 1-1 0 0,0-1 1 0 0,0 0 0 0 0,0 1-1 0 0,0 0 1 0 0,0-1 0 0 0,1 1 0 0 0,0-1-1 0 0,-1 1 1 0 0,2 1-29 0 0,-2 9 101 0 0,-34 386 844 0 0,36-317-1004 0 0,-4-1 0 0 0,-3 1 0 0 0,-4-1 0 0 0,-4-1 0 0 0,-3 0-1 0 0,-11 24 60 0 0,13-46-2183 0 0,29-55-3294 0 0,-9-4 2054 0 0,2 0-3404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7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6577 0 0,'0'0'875'0'0,"0"0"-117"0"0,0 0 270 0 0,0 0 328 0 0,0 0 170 0 0,0 0 42 0 0,0 0-150 0 0,0 0-145 0 0,0 0-88 0 0,0 0-156 0 0,0 0-122 0 0,0 0-92 0 0,0 0-64 0 0,22-7-62 0 0,70-23-59 0 0,-20-14 414 0 0,-26 4-603 0 0,-2-2 1 0 0,-1-2-1 0 0,-3-1 1 0 0,-2-2-1 0 0,-1-2 1 0 0,21-40-442 0 0,-44 77 208 0 0,-14 34-22 0 0,-1 1-75 0 0,2 4 4 0 0,0 19 16 0 0,2-1 0 0 0,1 1 1 0 0,3-1-1 0 0,8 23-131 0 0,34 70 103 0 0,-48-136-881 0 0,9 14 2539 0 0,-5-11-3619 0 0,0-3-3298 0 0,0-2-4626 0 0,-3 0-1731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8210 0 0,'0'0'1479'0'0,"0"0"-324"0"0,0 0 76 0 0,0 0 180 0 0,0 0 100 0 0,0 0-60 0 0,0 0-267 0 0,0 0-289 0 0,0 0-182 0 0,0 0-90 0 0,0 0-64 0 0,0 0-14 0 0,7 3 1352 0 0,-36 26-1355 0 0,-17 12-366 0 0,46-41-188 0 0,0 0 12 0 0,0 0-6 0 0,0 0-5 0 0,0 0 16 0 0,0 0 2 0 0,7-1 64 0 0,0 0 0 0 0,0-1 0 0 0,-1 1 0 0 0,1-2 0 0 0,0 1 0 0 0,-1-1 1 0 0,0 0-1 0 0,0 0 0 0 0,0-1 0 0 0,0 0 0 0 0,0 0 0 0 0,0 0-71 0 0,39-23 367 0 0,-148 111 1066 0 0,89-53-3513 0 0,19-24-2123 0 0,6-4-4091 0 0,-5-3-2995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7898 0 0,'0'0'1376'0'0,"0"0"32"0"0,0 0 279 0 0,0 0 191 0 0,0 0-14 0 0,0 0-299 0 0,0 0-357 0 0,0 0-260 0 0,0 0-206 0 0,0 0-143 0 0,0 0-95 0 0,0 0-62 0 0,0 0-63 0 0,-9 3-29 0 0,-46 20 246 0 0,34-6 169 0 0,20-16-742 0 0,0-1-62 0 0,49 3-92 0 0,14-25 294 0 0,-120 48 897 0 0,44-20-873 0 0,2 1-771 0 0,32-5-1106 0 0,-4-2-1108 0 0,-7 0-3764 0 0,-2 0-4964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9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9434 0 0,'0'0'1624'0'0,"0"0"-469"0"0,0 0-336 0 0,0 0-108 0 0,0 0 77 0 0,0 0 94 0 0,0 0 50 0 0,0 0-27 0 0,0 0-119 0 0,0 0-111 0 0,0 0-115 0 0,0 0-83 0 0,26 0-50 0 0,131 0 350 0 0,37 1 828 0 0,-192-2-1586 0 0,0 1-1 0 0,-1 0 1 0 0,1 0 0 0 0,0 0-1 0 0,0 0 1 0 0,-1 0 0 0 0,1 0-1 0 0,0 0 1 0 0,0 0 0 0 0,-1 1-1 0 0,1-1 1 0 0,0 1 0 0 0,-1-1 0 0 0,1 1-1 0 0,0 0 1 0 0,-1 0 0 0 0,1-1-1 0 0,-1 1 1 0 0,1 0 0 0 0,-1 1-1 0 0,0-1 1 0 0,1 0 0 0 0,-1 0 0 0 0,0 0-1 0 0,0 1 1 0 0,0-1 0 0 0,0 1-1 0 0,0-1 1 0 0,0 1 0 0 0,0-1-1 0 0,0 1 1 0 0,0-1 0 0 0,-1 1 0 0 0,1 0-1 0 0,-1-1 1 0 0,1 1 0 0 0,-1 0-1 0 0,0 0 1 0 0,0-1 0 0 0,0 1-1 0 0,0 0 1 0 0,0 0 0 0 0,0-1-1 0 0,0 1 1 0 0,0 0 0 0 0,-1 0 0 0 0,1-1-1 0 0,-1 1 1 0 0,1 0 0 0 0,-1 0-19 0 0,-68 88 522 0 0,46-67-468 0 0,-209 238 231 0 0,225-252-280 0 0,0 0 0 0 0,1 0-1 0 0,1 0 1 0 0,-1 1 0 0 0,1 0-1 0 0,1 0 1 0 0,0 0 0 0 0,0 1 0 0 0,1-1-1 0 0,1 1 1 0 0,0 0 0 0 0,0 0-1 0 0,1 0 1 0 0,0 0 0 0 0,1 0 0 0 0,0 0-1 0 0,2 10-4 0 0,1-17 31 0 0,0 0-1 0 0,1 0 1 0 0,-1 0 0 0 0,1 0-1 0 0,0-1 1 0 0,0 1 0 0 0,0-1-1 0 0,1 0 1 0 0,-1 0-1 0 0,1-1 1 0 0,0 1 0 0 0,-1-1-1 0 0,1 0 1 0 0,0 0 0 0 0,0 0-1 0 0,0-1 1 0 0,1 0-1 0 0,-1 0 1 0 0,0 0 0 0 0,0-1-1 0 0,1 0 1 0 0,-1 0 0 0 0,0 0-1 0 0,1-1 1 0 0,-1 1 0 0 0,0-1-1 0 0,0 0 1 0 0,3-2-31 0 0,168-44 965 0 0,-97 29-958 0 0,-79 18-80 0 0,0 0-11 0 0,0 0-54 0 0,0 0-31 0 0,0 0-18 0 0,0 0-76 0 0,0 0-70 0 0,0 0-136 0 0,-27-4-9598 0 0,25 4 7233 0 0,0 0-7380 0 0</inkml:trace>
  <inkml:trace contextRef="#ctx0" brushRef="#br0" timeOffset="337.88">0 299 9618 0 0,'0'0'2530'0'0,"0"0"-547"0"0,0 0-440 0 0,0 0-255 0 0,0 0-271 0 0,0 0-249 0 0,0 0-183 0 0,0 0-58 0 0,0 0 37 0 0,0 0 80 0 0,0 0 8 0 0,0 0-26 0 0,0 0-30 0 0,23 4-36 0 0,73 8-13 0 0,36-17 782 0 0,127-32-315 0 0,-227 34-1272 0 0,14-1 165 0 0,-15 4-8434 0 0,-31 0 1055 0 0,0-3-2569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4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5329 0 0,'0'0'1723'0'0,"0"0"-341"0"0,0 0-53 0 0,0 0 146 0 0,0 0 74 0 0,0 0-44 0 0,0 0-139 0 0,0 0-214 0 0,0 0-156 0 0,0 0-94 0 0,0 0-86 0 0,0 0-53 0 0,0 0-39 0 0,33-4-52 0 0,102-14-62 0 0,87-4 1442 0 0,-36 18-2216 0 0,-186 4-61 0 0,0 0-67 0 0,0 0-72 0 0,0 0-60 0 0,0 0-74 0 0,-18-15-8748 0 0,11 12 2593 0 0,3-1 174 0 0</inkml:trace>
  <inkml:trace contextRef="#ctx0" brushRef="#br0" timeOffset="341.405">284 0 4849 0 0,'0'0'1879'0'0,"0"0"-271"0"0,0 0-79 0 0,0 0 83 0 0,0 0-2 0 0,0 0-171 0 0,0 0-187 0 0,0 0-185 0 0,0 0-128 0 0,0 0-59 0 0,0 0-105 0 0,0 0-118 0 0,0 0-78 0 0,5 16-55 0 0,28 102 856 0 0,-31-89-1046 0 0,-1 0-1 0 0,-1 1 1 0 0,-2-1-1 0 0,-1 0 1 0 0,-1 1-1 0 0,-2-2 0 0 0,-8 28-333 0 0,-20 175-220 0 0,38-205-2055 0 0,2-23-1725 0 0,5-5-4117 0 0,-7-2-2184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6:52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0 842 0 0 0,'0'0'896'0'0,"0"0"171"0"0,0 0 53 0 0,0 0-113 0 0,0 0-45 0 0,0 0 61 0 0,0 0 137 0 0,0 0 131 0 0,0 0 24 0 0,0 0-90 0 0,0 0-120 0 0,16-3-80 0 0,48-8-105 0 0,2-22 1374 0 0,-40 17-1877 0 0,-2-2-1 0 0,0 0 1 0 0,-1-1-1 0 0,-1-1 1 0 0,-1-1-1 0 0,-1-1 0 0 0,10-14-416 0 0,-22 25 73 0 0,0 1 0 0 0,-1-1 0 0 0,-1 0-1 0 0,0 0 1 0 0,0-1 0 0 0,-1 0 0 0 0,-1 0 0 0 0,0 0-1 0 0,2-10-72 0 0,-6 15 61 0 0,1 6-39 0 0,-1 1 1 0 0,0-1-1 0 0,1 0 0 0 0,-1 1 1 0 0,0-1-1 0 0,0 1 1 0 0,1-1-1 0 0,-1 0 0 0 0,0 1 1 0 0,0-1-1 0 0,0 0 1 0 0,0 1-1 0 0,0-1 0 0 0,0 0 1 0 0,0 1-1 0 0,0-1 1 0 0,0 0-1 0 0,0 1 0 0 0,-1-1 1 0 0,1 0-1 0 0,0 1 1 0 0,0-1-1 0 0,-1 0 0 0 0,1 1 1 0 0,0-1-1 0 0,-1 1 1 0 0,1-1-1 0 0,0 1 0 0 0,-1-1 1 0 0,1 1-1 0 0,-1-1 1 0 0,1 1-1 0 0,-1-1 0 0 0,1 1 1 0 0,-1-1-1 0 0,1 1 1 0 0,-1 0-1 0 0,0-1 0 0 0,1 1 1 0 0,-1 0-1 0 0,1 0 1 0 0,-1-1-1 0 0,0 1 0 0 0,1 0 1 0 0,-1 0-1 0 0,0 0-22 0 0,-18 33 114 0 0,8-5 33 0 0,2 1 0 0 0,1 0 0 0 0,2 0 0 0 0,0 0 1 0 0,2 1-1 0 0,1 0 0 0 0,2 0 0 0 0,1 0 1 0 0,2 22-148 0 0,-1-7 139 0 0,10 198 404 0 0,-11-205-478 0 0,-1-1 0 0 0,-2 0 0 0 0,-1 0-1 0 0,-2 0 1 0 0,-2-1 0 0 0,-1 0 0 0 0,-2 0-65 0 0,-72 177 162 0 0,66-135-964 0 0,17-78 550 0 0,0 0-25 0 0,0 0-45 0 0,0 0-51 0 0,4-11-997 0 0,37-60-6676 0 0,-29 45 1927 0 0,-5 13-128 0 0</inkml:trace>
  <inkml:trace contextRef="#ctx0" brushRef="#br0" timeOffset="383.767">869 783 6785 0 0,'0'0'2801'0'0,"0"0"-1178"0"0,0 0-371 0 0,0 0 51 0 0,-32 20 14 0 0,-102 65-80 0 0,-13 14 1080 0 0,-78 53-324 0 0,216-147-1813 0 0,10-4-175 0 0,-1-1 1 0 0,0 0 0 0 0,1 0-1 0 0,-1 0 1 0 0,0 0 0 0 0,1 1-1 0 0,-1-1 1 0 0,0 0 0 0 0,0 0-1 0 0,1 1 1 0 0,-1-1 0 0 0,0 0-1 0 0,0 0 1 0 0,1 1 0 0 0,-1-1-1 0 0,0 0 1 0 0,0 1 0 0 0,0-1-1 0 0,0 0 1 0 0,1 1 0 0 0,-1-1-1 0 0,0 0 1 0 0,0 1 0 0 0,0-1-1 0 0,0 1 1 0 0,0-1 0 0 0,0 0-1 0 0,0 1 1 0 0,0-1 0 0 0,0 0-1 0 0,0 1 1 0 0,0-1 0 0 0,0 1-1 0 0,0-1 1 0 0,-1 0 0 0 0,1 1-1 0 0,0-1 1 0 0,0 0 0 0 0,0 1-1 0 0,0-1 1 0 0,-1 0 0 0 0,1 0-1 0 0,0 1 1 0 0,0-1 0 0 0,0 0-1 0 0,-1 1 1 0 0,1-1 0 0 0,0 0-1 0 0,-1 0 1 0 0,1 0 0 0 0,0 1-1 0 0,-1-1 1 0 0,1 0 0 0 0,0 0-1 0 0,-1 0 1 0 0,1 0 0 0 0,0 1-1 0 0,-1-1 1 0 0,1 0 0 0 0,0 0 0 0 0,-1 0-1 0 0,1 0-5 0 0,73 5 843 0 0,-53-5-719 0 0,-11-2-59 0 0,1 0 1 0 0,-1 1-1 0 0,0 0 1 0 0,0 1-1 0 0,0 0 1 0 0,1 1-1 0 0,-1 0 1 0 0,0 0-1 0 0,0 1 1 0 0,0 0-1 0 0,0 0 1 0 0,0 1-1 0 0,0 0 1 0 0,-1 1-1 0 0,1 0 1 0 0,-1 0-1 0 0,0 1 1 0 0,-1 0-1 0 0,1 0 1 0 0,-1 1-1 0 0,0 0 1 0 0,0 1 0 0 0,0-1-1 0 0,-1 1 1 0 0,0 0-1 0 0,3 7-65 0 0,-3 2 230 0 0,-1 1-1 0 0,0 0 0 0 0,-2 0 1 0 0,0 0-1 0 0,-1 0 1 0 0,-1 0-1 0 0,0 1 1 0 0,-2 15-230 0 0,1-27 30 0 0,0-5-36 0 0,0 0 0 0 0,0 1 0 0 0,0-1 0 0 0,0 0 1 0 0,0 0-1 0 0,1 0 0 0 0,-1 0 0 0 0,0 0 0 0 0,0 0 0 0 0,1 0 0 0 0,-1 0 0 0 0,1 0 1 0 0,-1 0-1 0 0,1 0 0 0 0,0 0 0 0 0,-1 0 0 0 0,1 0 0 0 0,0 0 0 0 0,-1 0 1 0 0,1-1-1 0 0,0 1 0 0 0,0 0 0 0 0,0-1 0 0 0,0 1 0 0 0,0 0 0 0 0,0-1 0 0 0,0 1 1 0 0,0-1-1 0 0,0 0 0 0 0,0 1 0 0 0,0-1 0 0 0,0 0 0 0 0,0 1 0 0 0,0-1 1 0 0,0 0-1 0 0,0 0 0 0 0,1 0 0 0 0,-1 0 0 0 0,0 0 0 0 0,0 0 0 0 0,0 0 1 0 0,0-1-1 0 0,0 1 0 0 0,0 0 0 0 0,1-1 6 0 0,46-25-1627 0 0,-32 3-503 0 0,-6 6-5953 0 0,-7 10-3212 0 0</inkml:trace>
  <inkml:trace contextRef="#ctx0" brushRef="#br0" timeOffset="971.76">133 422 3321 0 0,'0'0'1580'0'0,"0"0"-149"0"0,0 0 84 0 0,0 0 92 0 0,0 0-89 0 0,0 0-218 0 0,0 0-373 0 0,0 0-267 0 0,0 0-119 0 0,0 0-58 0 0,0 0-5 0 0,0 0 27 0 0,0 0 34 0 0,9-9 20 0 0,72-56 1240 0 0,-55 49-1029 0 0,14-8-1 0 0,-2-1-1 0 0,0-1 1 0 0,-2-3-1 0 0,-1-1 1 0 0,27-29-769 0 0,54-70 752 0 0,-116 128-742 0 0,1 1 0 0 0,0-1 0 0 0,0 0 1 0 0,-1 0-1 0 0,1 1 0 0 0,0-1 0 0 0,0 0 1 0 0,0 1-1 0 0,0-1 0 0 0,0 1 0 0 0,0-1 1 0 0,-1 1-1 0 0,1 0 0 0 0,0-1 0 0 0,0 1 0 0 0,1 0 1 0 0,-1 0-1 0 0,0 0 0 0 0,0-1 0 0 0,0 1 1 0 0,0 0-1 0 0,0 0 0 0 0,0 1 0 0 0,0-1 0 0 0,0 0 1 0 0,0 0-1 0 0,0 0 0 0 0,0 1 0 0 0,0-1 1 0 0,0 0-1 0 0,0 1 0 0 0,0-1 0 0 0,0 1 0 0 0,0-1 1 0 0,-1 1-1 0 0,1 0 0 0 0,0-1 0 0 0,0 1 1 0 0,0 0-1 0 0,-1 0 0 0 0,1-1 0 0 0,0 1 0 0 0,-1 0 1 0 0,1 0-1 0 0,-1 0 0 0 0,1 0 0 0 0,-1 0 1 0 0,1 0-1 0 0,-1 0 0 0 0,0 0 0 0 0,1 0 0 0 0,-1 0 1 0 0,0 0-1 0 0,0 0-10 0 0,13 230 2235 0 0,22-91-1918 0 0,-17-107-385 0 0,11-4-880 0 0,-6-15-7208 0 0,-19-13-3399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0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1 259 4521 0 0,'0'0'1083'0'0,"0"0"-540"0"0,0 0-281 0 0,0 0-8 0 0,0 0 137 0 0,0 0 117 0 0,0 0 56 0 0,0 0 23 0 0,0 0-9 0 0,0 0-23 0 0,0 0 11 0 0,16-5 7 0 0,73-19 615 0 0,155-10 3152 0 0,-83 11-3864 0 0,-15 10-157 0 0,1 5 0 0 0,75 9-319 0 0,76-3 422 0 0,56-12-67 0 0,-45-12-98 0 0,31 12 81 0 0,27-2 116 0 0,-65-13-81 0 0,121-4-73 0 0,22 22 106 0 0,-46 4-31 0 0,177 17 156 0 0,276-2-215 0 0,322 7 11 0 0,-292 12-171 0 0,-81 9 21 0 0,216-10 43 0 0,-572-12-164 0 0,71 8 54 0 0,-184-14-204 0 0,187 0 140 0 0,1321 3 42 0 0,-1261-12-11 0 0,162-3-98 0 0,599-11 338 0 0,339-33 258 0 0,171-10-98 0 0,-1444 43-370 0 0,776-14 145 0 0,-1044 29-244 0 0,729 22 160 0 0,-86 43-11 0 0,-196-42 91 0 0,-388-19-192 0 0,23-4 246 0 0,-18-8 122 0 0,-34 5-116 0 0,-106-1-201 0 0,-1-17 281 0 0,-26 13-388 0 0,-25 9-3007 0 0,-2 5-8511 0 0,-6-2-635 0 0</inkml:trace>
  <inkml:trace contextRef="#ctx0" brushRef="#br0" timeOffset="8407.954">2416 638 6673 0 0,'0'0'1699'0'0,"0"0"-298"0"0,0 0-305 0 0,0 0-157 0 0,0 0 52 0 0,0 0 134 0 0,0 0 69 0 0,0 0 2 0 0,0 0-92 0 0,0 0-151 0 0,0 0-184 0 0,6-18-154 0 0,19-56-140 0 0,-25 73-430 0 0,0 0 0 0 0,0 1 0 0 0,0-1 0 0 0,0 0 0 0 0,0 1 0 0 0,0-1 0 0 0,0 0 0 0 0,0 0 1 0 0,0 1-1 0 0,1-1 0 0 0,-1 0 0 0 0,0 0 0 0 0,0 1 0 0 0,1-1 0 0 0,-1 0 0 0 0,0 1 0 0 0,1-1 0 0 0,-1 1 1 0 0,1-1-1 0 0,-1 0 0 0 0,0 1 0 0 0,1-1 0 0 0,-1 1 0 0 0,1-1 0 0 0,0 1 0 0 0,-1-1 0 0 0,1 1 0 0 0,-1 0 1 0 0,1-1-1 0 0,0 1 0 0 0,-1 0 0 0 0,1-1 0 0 0,0 1 0 0 0,0 0 0 0 0,-1 0 0 0 0,1 0 0 0 0,0-1 0 0 0,-1 1 1 0 0,1 0-1 0 0,0 0 0 0 0,0 0 0 0 0,-1 0 0 0 0,1 0 0 0 0,0 1 0 0 0,0-1 0 0 0,-1 0 0 0 0,1 0 0 0 0,0 1-45 0 0,2-1 173 0 0,0 2-78 0 0,1-1 0 0 0,-1 1 0 0 0,0 0 0 0 0,1 0 0 0 0,-1 0 0 0 0,0 0 0 0 0,0 0 0 0 0,-1 0 0 0 0,1 1 0 0 0,0 0 0 0 0,-1-1 0 0 0,0 1 0 0 0,1 0 0 0 0,-1 0 0 0 0,0 1 0 0 0,0-1 0 0 0,-1 0 0 0 0,1 0 0 0 0,-1 1 0 0 0,0-1 0 0 0,1 3-95 0 0,2 2 207 0 0,11 35-18 0 0,-1 1 0 0 0,-3 0 0 0 0,-1 1 0 0 0,-2 0 0 0 0,-2 0 0 0 0,-3 1-1 0 0,-1 0 1 0 0,-2 0 0 0 0,-5 30-189 0 0,4-42 78 0 0,-34 312 123 0 0,35-347-203 0 0,0 0-1 0 0,1 1 0 0 0,-1-1 1 0 0,1 1-1 0 0,-1-1 0 0 0,1 0 1 0 0,-1 1-1 0 0,1-1 0 0 0,0 1 1 0 0,-1-1-1 0 0,1 1 0 0 0,-1 0 1 0 0,1-1-1 0 0,0 1 0 0 0,0 0 1 0 0,-1-1-1 0 0,1 1 0 0 0,0 0 1 0 0,0 0-1 0 0,-1 0 0 0 0,1 0 1 0 0,0-1-1 0 0,0 1 0 0 0,-1 0 1 0 0,1 0-1 0 0,0 0 0 0 0,0 1 1 0 0,-1-1-1 0 0,1 0 0 0 0,0 0 1 0 0,0 0-1 0 0,-1 1 0 0 0,1-1 1 0 0,0 0-1 0 0,0 1 0 0 0,-1-1 1 0 0,1 0-1 0 0,-1 1 0 0 0,1-1 1 0 0,0 1-1 0 0,-1-1 0 0 0,1 1 1 0 0,-1-1-1 0 0,1 1 0 0 0,-1 0 1 0 0,1-1-1 0 0,-1 1 0 0 0,1-1 1 0 0,-1 1-1 0 0,0 0 0 0 0,1 0 1 0 0,-1-1-1 0 0,0 1 0 0 0,0 0 1 0 0,0 0-1 0 0,1-1 0 0 0,-1 1 1 0 0,0 0-1 0 0,0 0 0 0 0,0-1 1 0 0,0 1-1 0 0,0 0 0 0 0,0 0 3 0 0,128-129 27 0 0,-106 102-55 0 0,1 1-1 0 0,1 1 0 0 0,1 1 1 0 0,1 1-1 0 0,20-13 29 0 0,-43 35-2 0 0,0-1 1 0 0,0 1-1 0 0,0 1 0 0 0,0-1 0 0 0,0 0 0 0 0,0 1 0 0 0,-1-1 0 0 0,1 1 0 0 0,0 0 0 0 0,0 0 0 0 0,-1 0 1 0 0,1 0-1 0 0,-1 0 0 0 0,1 1 0 0 0,-1-1 0 0 0,1 1 0 0 0,-1 0 0 0 0,0 0 0 0 0,0 0 0 0 0,0 0 0 0 0,0 0 1 0 0,0 0-1 0 0,0 0 0 0 0,0 1 0 0 0,-1-1 0 0 0,1 1 0 0 0,-1-1 0 0 0,0 1 0 0 0,0-1 0 0 0,0 1 0 0 0,0 0 1 0 0,0 0-1 0 0,0-1 0 0 0,-1 1 0 0 0,0 0 0 0 0,1 0 0 0 0,-1 2 2 0 0,6 10 5 0 0,78 129 34 0 0,-79-138-33 0 0,0 0 0 0 0,1 0 0 0 0,0-1 0 0 0,0 1 0 0 0,0-1 0 0 0,1-1 0 0 0,0 0 0 0 0,0 1 0 0 0,0-2 0 0 0,0 1 0 0 0,1-1 0 0 0,-1 0 0 0 0,1-1 0 0 0,0 0 0 0 0,-1 0 0 0 0,1-1 0 0 0,0 0 0 0 0,0 0 0 0 0,6-1-6 0 0,-5 0 20 0 0,-1-2 0 0 0,0 1 0 0 0,1-1 1 0 0,-1-1-1 0 0,0 1 0 0 0,0-1 0 0 0,0-1 0 0 0,0 1 0 0 0,-1-1 0 0 0,0-1 0 0 0,1 1 0 0 0,-2-1 0 0 0,1-1 0 0 0,0 1 0 0 0,-1-1 0 0 0,0 0 0 0 0,-1-1 0 0 0,1 1 0 0 0,-1-1 0 0 0,0 0 0 0 0,-1 0 0 0 0,0-1 0 0 0,0 1 0 0 0,0-1 0 0 0,-1 0 0 0 0,0 0 1 0 0,-1 0-1 0 0,0-1 0 0 0,0 1 0 0 0,-1 0 0 0 0,0-1 0 0 0,0 1 0 0 0,-1-7-20 0 0,4-13 39 0 0,-2 0 1 0 0,-1 0 0 0 0,-1 0 0 0 0,-1 0-1 0 0,-2 0 1 0 0,0 0 0 0 0,-2 0-1 0 0,-5-13-39 0 0,-2 5-39 0 0,-2 0 0 0 0,-2 1 0 0 0,-1 1 1 0 0,-1 1-1 0 0,-2 0 0 0 0,-1 2 0 0 0,-2 0 0 0 0,-1 1 0 0 0,-1 1 0 0 0,-1 2 0 0 0,-2 1 0 0 0,-1 1 0 0 0,0 1 1 0 0,-2 1-1 0 0,-1 2 0 0 0,-1 1 0 0 0,0 2 0 0 0,-1 1 0 0 0,-1 2 0 0 0,-1 1 0 0 0,0 2 0 0 0,-1 1 0 0 0,-9 0 39 0 0,27 8-155 0 0,0 0-1 0 0,0 2 0 0 0,0 0 1 0 0,0 1-1 0 0,0 1 0 0 0,0 0 0 0 0,-4 2 156 0 0,18-2-204 0 0,-1 0-1 0 0,1 0 0 0 0,0 1 0 0 0,-1-1 0 0 0,1 1 1 0 0,0 0-1 0 0,0 1 0 0 0,0-1 0 0 0,0 1 0 0 0,1 0 1 0 0,-1 0-1 0 0,1 0 0 0 0,0 1 0 0 0,0 0 0 0 0,0 0 1 0 0,0 0-1 0 0,1 0 0 0 0,-1 0 0 0 0,1 1 0 0 0,0 0 1 0 0,0-1-1 0 0,1 1 0 0 0,0 0 0 0 0,-1 0 0 0 0,2 1 1 0 0,-2 3 204 0 0,-2 20-3109 0 0,4-1-4825 0 0,1-12-1245 0 0</inkml:trace>
  <inkml:trace contextRef="#ctx0" brushRef="#br0" timeOffset="8888.676">3743 1061 4233 0 0,'0'0'3474'0'0,"0"0"-1607"0"0,0 0-685 0 0,0 0-31 0 0,0 0 201 0 0,0 0 204 0 0,0 0 37 0 0,0 0-121 0 0,0 0-248 0 0,0 0-297 0 0,0 0-272 0 0,0 0-224 0 0,0 0-150 0 0,-14-4-93 0 0,-47-11-60 0 0,60 15-123 0 0,0 0 0 0 0,0 0 0 0 0,-1 0 0 0 0,1 0 0 0 0,0 0 1 0 0,0 0-1 0 0,-1 0 0 0 0,1 1 0 0 0,0-1 0 0 0,0 0 0 0 0,0 1 0 0 0,-1-1 0 0 0,1 1 0 0 0,0-1 0 0 0,0 1 0 0 0,0 0 0 0 0,0-1 1 0 0,0 1-1 0 0,0 0 0 0 0,0 0 0 0 0,0 0 0 0 0,0-1 0 0 0,1 1 0 0 0,-1 0 0 0 0,0 0 0 0 0,0 0 0 0 0,1 1 0 0 0,-1-1 1 0 0,1 0-1 0 0,-1 0 0 0 0,1 0 0 0 0,-1 0 0 0 0,1 1-5 0 0,-3 3 27 0 0,-4 8-10 0 0,1 0 1 0 0,0 0-1 0 0,0 0 0 0 0,1 1 1 0 0,1 0-1 0 0,0 0 1 0 0,1 0-1 0 0,1 0 0 0 0,0 1 1 0 0,1-1-1 0 0,1 1 1 0 0,0-1-1 0 0,0 1 1 0 0,2-1-1 0 0,0 0 0 0 0,3 11-17 0 0,-2-18 18 0 0,0-1-1 0 0,1 0 0 0 0,0 0 0 0 0,0 0 0 0 0,0 0 0 0 0,1 0 0 0 0,0-1 0 0 0,0 0 1 0 0,0 0-1 0 0,1-1 0 0 0,-1 1 0 0 0,1-1 0 0 0,0 0 0 0 0,0-1 0 0 0,1 1 0 0 0,-1-1 0 0 0,1-1 1 0 0,0 1-1 0 0,0-1 0 0 0,0 0 0 0 0,0 0 0 0 0,0-1 0 0 0,0 0 0 0 0,0-1 0 0 0,0 1 1 0 0,0-1-1 0 0,1-1 0 0 0,-1 1 0 0 0,0-1 0 0 0,0 0 0 0 0,6-3-17 0 0,-5 0 48 0 0,1 0-1 0 0,-2-1 1 0 0,1 0-1 0 0,-1 0 1 0 0,1-1-1 0 0,-1 0 1 0 0,-1 0-1 0 0,1 0 1 0 0,-1-1-1 0 0,-1 0 1 0 0,1-1-1 0 0,-1 1 1 0 0,0-1-1 0 0,-1 0 1 0 0,1 0 0 0 0,-2 0-1 0 0,1-1 1 0 0,-1 0-1 0 0,-1 1 1 0 0,1-1-1 0 0,-2 0 1 0 0,1 0-1 0 0,-1 0 1 0 0,0 0-1 0 0,-1-1 1 0 0,0 1-1 0 0,-1 0 1 0 0,0 0-1 0 0,0 0 1 0 0,-2-6-48 0 0,1 7-59 0 0,-1 0 0 0 0,0 0 0 0 0,0 0 0 0 0,-1 0 0 0 0,0 0 0 0 0,-1 1 0 0 0,0-1 0 0 0,0 1 0 0 0,0 0 0 0 0,-1 1 0 0 0,0-1 0 0 0,0 1 0 0 0,0 1 0 0 0,-1-1 0 0 0,0 1 0 0 0,0 0 0 0 0,-1 0 0 0 0,1 1 0 0 0,-1 0 0 0 0,0 1 0 0 0,-5-2 59 0 0,-68-5-8367 0 0,69 14-1650 0 0</inkml:trace>
  <inkml:trace contextRef="#ctx0" brushRef="#br0" timeOffset="9292.051">4329 524 2817 0 0,'0'0'3530'0'0,"0"0"-848"0"0,0 0-441 0 0,0 0-165 0 0,0 0-73 0 0,0 0-208 0 0,0 0-314 0 0,0 0-374 0 0,0 0-324 0 0,0 0-204 0 0,0 0-104 0 0,0 0-58 0 0,0 0 14 0 0,-2 9 12 0 0,-1 11-109 0 0,0 1 0 0 0,2 0-1 0 0,1-1 1 0 0,0 1 0 0 0,1 0 0 0 0,1-1 0 0 0,4 11-334 0 0,10 41 207 0 0,-2 0 0 0 0,-4 1 0 0 0,-3 1-1 0 0,-3 0 1 0 0,-4 35-207 0 0,-36 46-1288 0 0,34-201-17920 0 0,2 37 13473 0 0</inkml:trace>
  <inkml:trace contextRef="#ctx0" brushRef="#br0" timeOffset="9533.425">4032 918 9546 0 0,'0'0'2534'0'0,"0"0"-1240"0"0,0 0-568 0 0,0 0 103 0 0,0 0 239 0 0,0 0 141 0 0,0 0-16 0 0,0 0-123 0 0,0 0-169 0 0,0 0-154 0 0,0 0-111 0 0,35 1-108 0 0,108 4-80 0 0,64-19 529 0 0,-94 5-2025 0 0,-64 7-6472 0 0,-34 2-3969 0 0</inkml:trace>
  <inkml:trace contextRef="#ctx0" brushRef="#br0" timeOffset="14905.974">5139 1315 0 0 0,'0'0'1008'0'0,"0"0"691"0"0,0 0 211 0 0,0 0-152 0 0,0 0-239 0 0,0 0-223 0 0,0 0-208 0 0,28-16-158 0 0,88-53-81 0 0,-58 21 736 0 0,17-96 2486 0 0,-42 68-2776 0 0,-30 69-1115 0 0,-3 6-164 0 0,0 1 1 0 0,-1-1-1 0 0,1 0 0 0 0,0 1 1 0 0,0-1-1 0 0,0 1 0 0 0,0-1 1 0 0,0 0-1 0 0,0 1 1 0 0,0-1-1 0 0,0 0 0 0 0,0 1 1 0 0,0-1-1 0 0,1 1 0 0 0,-1-1 1 0 0,0 0-1 0 0,0 1 1 0 0,0-1-1 0 0,1 1 0 0 0,-1-1 1 0 0,0 1-1 0 0,1-1 1 0 0,-1 1-1 0 0,0-1 0 0 0,1 1 1 0 0,-1-1-1 0 0,1 1 0 0 0,-1-1 1 0 0,1 1-1 0 0,-1 0 1 0 0,1-1-1 0 0,-1 1 0 0 0,1 0 1 0 0,-1-1-1 0 0,1 1 0 0 0,0 0 1 0 0,-1 0-1 0 0,1 0 1 0 0,-1-1-1 0 0,1 1 0 0 0,0 0 1 0 0,-1 0-1 0 0,1 0 0 0 0,-1 0 1 0 0,1 0-1 0 0,0 0 1 0 0,-1 0-1 0 0,1 0 0 0 0,0 0 1 0 0,-1 1-1 0 0,1-1 1 0 0,-1 0-1 0 0,1 0 0 0 0,0 1-16 0 0,36 42 592 0 0,-21-11-384 0 0,-1 0 0 0 0,-2 1-1 0 0,-1 1 1 0 0,-2 0 0 0 0,-1 0-1 0 0,-2 1 1 0 0,-1 0 0 0 0,-2 0-1 0 0,-1 14-207 0 0,5 15 157 0 0,-1 13 16 0 0,-2 0 0 0 0,-5 0 0 0 0,-5 49-173 0 0,1-86 46 0 0,-2 1 0 0 0,-2-1 0 0 0,-1 0-1 0 0,-3 0 1 0 0,-8 19-46 0 0,-37 30 262 0 0,56-89-253 0 0,1 1-1 0 0,-1 0 1 0 0,0-1 0 0 0,1 1 0 0 0,-1-1-1 0 0,0 1 1 0 0,0-1 0 0 0,0 1 0 0 0,1-1 0 0 0,-1 1-1 0 0,0-1 1 0 0,0 0 0 0 0,0 0 0 0 0,0 1 0 0 0,0-1-1 0 0,0 0 1 0 0,0 0 0 0 0,0 0 0 0 0,1 0 0 0 0,-1 0-1 0 0,0 0 1 0 0,0 0 0 0 0,0 0 0 0 0,0 0-1 0 0,0-1 1 0 0,0 1 0 0 0,0 0 0 0 0,0-1 0 0 0,1 1-1 0 0,-1 0 1 0 0,0-1 0 0 0,0 1 0 0 0,0-1 0 0 0,1 1-1 0 0,-1-1 1 0 0,0 0 0 0 0,1 1 0 0 0,-1-1-1 0 0,0 0 1 0 0,1 1 0 0 0,-1-1 0 0 0,1 0 0 0 0,-1 0-1 0 0,1 0 1 0 0,-1 1 0 0 0,1-1 0 0 0,0 0 0 0 0,-1 0-1 0 0,1 0 1 0 0,0 0 0 0 0,0 0 0 0 0,0 0 0 0 0,-1 0-1 0 0,1 0 1 0 0,0 0-9 0 0,-8-55 62 0 0,12 12-59 0 0,2-1 0 0 0,2 2-1 0 0,2-1 1 0 0,1 1 0 0 0,3 0-1 0 0,1 1 1 0 0,2 1-3 0 0,-2 0-5 0 0,6-16 8 0 0,2 1 1 0 0,2 1 0 0 0,3 2 0 0 0,2 0 0 0 0,2 2 0 0 0,3 1 0 0 0,1 2 0 0 0,3 2-1 0 0,2 1 1 0 0,1 2 0 0 0,29-21-4 0 0,-60 54 9 0 0,1 1 0 0 0,0 0 0 0 0,1 1 0 0 0,0 0 0 0 0,0 1 0 0 0,0 1-1 0 0,1 0 1 0 0,0 0 0 0 0,0 2 0 0 0,1 0 0 0 0,0 0 0 0 0,-1 1 0 0 0,1 1 0 0 0,0 1 0 0 0,4 0-9 0 0,-16 1 10 0 0,0 1 0 0 0,0 0 0 0 0,-1 0 0 0 0,1 0 0 0 0,0 0 0 0 0,0 0 0 0 0,-1 0 0 0 0,1 1 1 0 0,-1-1-1 0 0,1 1 0 0 0,-1 0 0 0 0,1 0 0 0 0,-1 0 0 0 0,0 0 0 0 0,0 0 0 0 0,0 0 0 0 0,0 0 1 0 0,-1 1-1 0 0,1-1 0 0 0,-1 1 0 0 0,1 0 0 0 0,-1-1 0 0 0,0 1 0 0 0,0 0 0 0 0,0 0 0 0 0,0-1 1 0 0,0 1-1 0 0,-1 0 0 0 0,1 0 0 0 0,-1 0-10 0 0,1 93 359 0 0,-8-72-305 0 0,0 0 0 0 0,-2-1 0 0 0,-1 0 0 0 0,0 0 0 0 0,-2-1 0 0 0,-1-1 0 0 0,0 0 0 0 0,-2-1 0 0 0,0 0 0 0 0,-3 0-54 0 0,-7 9 41 0 0,-2-2 0 0 0,0-1-1 0 0,-2-1 1 0 0,-1-1-1 0 0,-1-2 1 0 0,-1-1 0 0 0,-30 15-41 0 0,53-31-14 0 0,0-1 1 0 0,0 1 0 0 0,-1-2 0 0 0,1 0 0 0 0,-1 0 0 0 0,0 0 0 0 0,0-1 0 0 0,0-1 0 0 0,0 0 0 0 0,0 0 0 0 0,0-1 0 0 0,-1 0 0 0 0,1-1 0 0 0,0 0-1 0 0,-7-2 14 0 0,11-1-130 0 0,1-1 0 0 0,0 1-1 0 0,0-1 1 0 0,1 0-1 0 0,0-1 1 0 0,-1 1-1 0 0,2-1 1 0 0,-1 0-1 0 0,1 0 1 0 0,0 0-1 0 0,0 0 1 0 0,0 0-1 0 0,1-1 1 0 0,0 1-1 0 0,1-1 1 0 0,-1 0-1 0 0,1 1 1 0 0,0-1-1 0 0,1 0 1 0 0,0 0-1 0 0,0 0 1 0 0,0 1-1 0 0,1-1 1 0 0,0 0-1 0 0,0 0 1 0 0,1 1-1 0 0,0-2 131 0 0,22-54-3367 0 0,0 24-2647 0 0,-18 29 3401 0 0,5-7-7595 0 0</inkml:trace>
  <inkml:trace contextRef="#ctx0" brushRef="#br0" timeOffset="15537.712">6118 1426 2977 0 0,'0'0'1343'0'0,"0"0"-262"0"0,0 0 110 0 0,0 0 264 0 0,0 0 115 0 0,0 0 17 0 0,0 0-95 0 0,0 0-92 0 0,0 0-149 0 0,0 0-172 0 0,0 0-132 0 0,0 0-160 0 0,22 1-119 0 0,70 3-64 0 0,-86-3-455 0 0,1-1 0 0 0,0 0 0 0 0,0 0 0 0 0,-1-1 1 0 0,1 0-1 0 0,0 0 0 0 0,-1-1 0 0 0,1 0 0 0 0,-1 0 0 0 0,1 0 0 0 0,-1-1 0 0 0,0 0 0 0 0,0 0 0 0 0,4-3-149 0 0,7-4 270 0 0,9-5-12 0 0,-2 0 0 0 0,0-2 1 0 0,0-1-1 0 0,-2-1 0 0 0,0 0 1 0 0,13-17-259 0 0,-21 21 36 0 0,-1-1 0 0 0,-1 0 1 0 0,0 0-1 0 0,-1-1 0 0 0,0-1 1 0 0,-2 0-1 0 0,0-1 0 0 0,-1 1 1 0 0,-1-1-1 0 0,0-1 0 0 0,-2 0 1 0 0,0 1-1 0 0,-1-1 0 0 0,-1-1 1 0 0,-1-13-37 0 0,-1 31-10 0 0,-1 0 1 0 0,0 0 0 0 0,0 0 0 0 0,0 0-1 0 0,0 0 1 0 0,-1 0 0 0 0,1 0 0 0 0,-1 0-1 0 0,0 0 1 0 0,0 0 0 0 0,0 0 0 0 0,0 0-1 0 0,0 0 1 0 0,-1 0 0 0 0,1 1 0 0 0,-1-1-1 0 0,0 1 1 0 0,0-1 0 0 0,0 1-1 0 0,0 0 1 0 0,0 0 0 0 0,0 0 0 0 0,-1 0-1 0 0,1 0 1 0 0,-1 0 0 0 0,1 0 0 0 0,-1 1-1 0 0,0 0 1 0 0,1-1 0 0 0,-1 1 0 0 0,0 0-1 0 0,0 0 1 0 0,0 0 0 0 0,0 1-1 0 0,0-1 1 0 0,0 1 0 0 0,0 0 0 0 0,-1 0 9 0 0,-7 1-50 0 0,-1 2 0 0 0,1-1 0 0 0,0 2-1 0 0,0 0 1 0 0,0 0 0 0 0,0 0 0 0 0,1 2 0 0 0,-1-1 0 0 0,1 1 0 0 0,1 1 0 0 0,-1 0 0 0 0,1 0 0 0 0,1 1 0 0 0,-1 0 0 0 0,1 0 0 0 0,0 1 0 0 0,-4 8 50 0 0,7-13-9 0 0,2 0 1 0 0,-1 0-1 0 0,1 1 1 0 0,-1-1-1 0 0,1 1 1 0 0,0 0-1 0 0,1 0 0 0 0,-1 0 1 0 0,1 0-1 0 0,0 0 1 0 0,0 1-1 0 0,1-1 1 0 0,0 1-1 0 0,0-1 1 0 0,0 1-1 0 0,0-1 0 0 0,1 5 9 0 0,2-6 0 0 0,0 0-1 0 0,1-1 0 0 0,0 0 1 0 0,-1 0-1 0 0,1 0 0 0 0,0 0 1 0 0,0 0-1 0 0,1 0 0 0 0,-1-1 0 0 0,0 1 1 0 0,1-1-1 0 0,0 0 0 0 0,-1 0 1 0 0,1-1-1 0 0,0 1 0 0 0,0-1 1 0 0,0 0-1 0 0,0 0 0 0 0,0 0 0 0 0,0 0 1 0 0,1-1 0 0 0,31 5 61 0 0,0-1-1 0 0,0-2 1 0 0,0-2 0 0 0,0-1 0 0 0,14-3-61 0 0,62-1 225 0 0,-110 5-209 0 0,-1 0-1 0 0,1 0 1 0 0,0 0-1 0 0,-1 0 1 0 0,1 1-1 0 0,0-1 1 0 0,-1 0-1 0 0,1 1 0 0 0,-1-1 1 0 0,1 1-1 0 0,-1 0 1 0 0,1 0-1 0 0,-1-1 1 0 0,1 1-1 0 0,-1 0 1 0 0,0 0-1 0 0,1 0 1 0 0,-1 0-1 0 0,0 1 1 0 0,0-1-1 0 0,0 0 1 0 0,0 0-1 0 0,0 1 0 0 0,0-1 1 0 0,0 1-1 0 0,0-1 1 0 0,-1 1-1 0 0,1-1 1 0 0,0 1-1 0 0,-1-1 1 0 0,1 1-1 0 0,-1-1 1 0 0,0 1-1 0 0,0 0 1 0 0,1-1-1 0 0,-1 1 1 0 0,0 0-1 0 0,0-1 1 0 0,-1 1-1 0 0,1 1-15 0 0,-20 66 668 0 0,-95 97-136 0 0,111-160-592 0 0,-1 0-1 0 0,2 0 1 0 0,-1 0-1 0 0,0 0 0 0 0,1 1 1 0 0,0-1-1 0 0,1 1 1 0 0,0 0-1 0 0,0 0 1 0 0,0 0-1 0 0,0 0 0 0 0,1 3 61 0 0,40-11-2469 0 0,10-29-2039 0 0,-18 7-3782 0 0,-16 11-585 0 0</inkml:trace>
  <inkml:trace contextRef="#ctx0" brushRef="#br0" timeOffset="15806.826">7193 1083 5617 0 0,'0'0'1843'0'0,"0"0"-246"0"0,0 0-42 0 0,0 0 100 0 0,0 0 10 0 0,0 0-95 0 0,0 0-216 0 0,0 0-290 0 0,-22 32-263 0 0,-65 100-214 0 0,60-68 11 0 0,29-53-478 0 0,-2-6-73 0 0,0-1 0 0 0,1 0 1 0 0,-1 1-1 0 0,1-1 1 0 0,0 0-1 0 0,0 0 0 0 0,1 1 1 0 0,-1-1-1 0 0,1 0 1 0 0,0 0-1 0 0,0-1 0 0 0,0 1 1 0 0,1 0-1 0 0,-1-1 1 0 0,1 1-1 0 0,0-1 1 0 0,0 0-1 0 0,0 0 0 0 0,0 0 1 0 0,0 0-1 0 0,1 0 1 0 0,0-1-1 0 0,-1 1 0 0 0,1-1 1 0 0,0 0-1 0 0,0-1 1 0 0,0 1-1 0 0,0 0 0 0 0,0-1 1 0 0,1 0-1 0 0,-1 0 1 0 0,0-1-1 0 0,1 1 0 0 0,-1-1-47 0 0,8 2 120 0 0,0-1 0 0 0,1-1 0 0 0,-1 0 0 0 0,0 0 0 0 0,0-1 0 0 0,0-1-1 0 0,0 0 1 0 0,0 0 0 0 0,0-2 0 0 0,-1 1 0 0 0,1-1 0 0 0,0-1-120 0 0,-7 2 38 0 0,1 0 0 0 0,-1 0 0 0 0,0 0 1 0 0,0-1-1 0 0,0 0 0 0 0,0 0 1 0 0,-1 0-1 0 0,0 0 0 0 0,1-1 1 0 0,-2 1-1 0 0,1-1 0 0 0,0 0 0 0 0,-1-1 1 0 0,0 1-1 0 0,0 0 0 0 0,-1-1 1 0 0,1 0-1 0 0,-1 1 0 0 0,0-1 0 0 0,-1 0 1 0 0,0 0-1 0 0,1 0 0 0 0,-2 0 1 0 0,1-1-1 0 0,-1 1 0 0 0,0 0 1 0 0,0 0-1 0 0,-1 0 0 0 0,0 0 0 0 0,0 0 1 0 0,0 0-1 0 0,-1 0 0 0 0,0 0 1 0 0,0 0-1 0 0,-2-4-38 0 0,-1 3-72 0 0,0 0 0 0 0,0 1-1 0 0,-1-1 1 0 0,0 1 0 0 0,0 0 0 0 0,0 1 0 0 0,-1-1 0 0 0,0 1 0 0 0,0 0-1 0 0,0 1 1 0 0,-1 0 0 0 0,0 0 0 0 0,1 1 0 0 0,-1 0 0 0 0,-1 0 0 0 0,1 0-1 0 0,0 1 1 0 0,0 1 0 0 0,-6-1 72 0 0,-60-4-7944 0 0,61 6-2764 0 0</inkml:trace>
  <inkml:trace contextRef="#ctx0" brushRef="#br0" timeOffset="16339.151">7698 1131 7266 0 0,'0'0'1763'0'0,"0"0"-338"0"0,0 0-198 0 0,0 0-83 0 0,0 0-101 0 0,0 0-141 0 0,0 0-190 0 0,0 0-195 0 0,-32 25-165 0 0,-96 80-123 0 0,126-104-224 0 0,0-1 1 0 0,0 1 0 0 0,0 0 0 0 0,0 0 0 0 0,0 0 0 0 0,0 1 0 0 0,0-1-1 0 0,1 0 1 0 0,-1 1 0 0 0,0-1 0 0 0,1 1 0 0 0,-1 0 0 0 0,1-1 0 0 0,0 1-1 0 0,-1 0 1 0 0,1 0 0 0 0,0 0 0 0 0,0 0 0 0 0,0 0 0 0 0,1 0 0 0 0,-1 0-1 0 0,0 0 1 0 0,1 0 0 0 0,-1 0 0 0 0,1 1 0 0 0,0-1 0 0 0,0 0 0 0 0,0 0-1 0 0,0 0 1 0 0,0 1 0 0 0,0-1 0 0 0,1 2-6 0 0,1 2 19 0 0,2 1 7 0 0,0 0 1 0 0,1-1-1 0 0,-1 0 0 0 0,2 1 0 0 0,-1-2 0 0 0,1 1 0 0 0,-1 0 1 0 0,2-1-1 0 0,-1 0 0 0 0,0-1 0 0 0,1 1 0 0 0,0-1 0 0 0,0-1 1 0 0,0 1-1 0 0,1-1 0 0 0,-1 0 0 0 0,1-1 0 0 0,-1 0 0 0 0,1 0 1 0 0,0-1-1 0 0,5 1-26 0 0,0 1 168 0 0,0 0 1 0 0,1-1-1 0 0,-1-1 1 0 0,0 0-1 0 0,1 0 0 0 0,-1-2 1 0 0,1 1-1 0 0,-1-2 1 0 0,0 0-1 0 0,0 0 1 0 0,0-1-1 0 0,0-1 1 0 0,0 0-1 0 0,-1-1 1 0 0,1-1-1 0 0,-1 1 1 0 0,0-2-1 0 0,-1 0 1 0 0,0 0-1 0 0,0-1 0 0 0,0 0 1 0 0,-1-1-1 0 0,-1 0 1 0 0,1-1-1 0 0,-1 0 1 0 0,-1 0-1 0 0,0-1 1 0 0,4-8-169 0 0,1-13 59 0 0,-1-1 0 0 0,-1 0 0 0 0,-3 0 0 0 0,0-1 0 0 0,-2 0 1 0 0,-2 0-1 0 0,-1 0 0 0 0,-1-1 0 0 0,-3-7-59 0 0,5-34-243 0 0,-3 70 213 0 0,2-12-91 0 0,-1-1 1 0 0,-1 1-1 0 0,0 0 0 0 0,-2-1 0 0 0,0 1 0 0 0,0-1 0 0 0,-2 1 0 0 0,0 0 1 0 0,-2 0-1 0 0,0 0 0 0 0,-1 0 0 0 0,0 1 0 0 0,-1 0 0 0 0,-4-6 121 0 0,8 20-5 0 0,0 0-1 0 0,1 0 0 0 0,-1 0 1 0 0,0 0-1 0 0,-1 0 0 0 0,1 0 0 0 0,0 1 1 0 0,-1 0-1 0 0,1 0 0 0 0,-1 0 0 0 0,0 0 1 0 0,0 0-1 0 0,0 1 0 0 0,0-1 1 0 0,0 1-1 0 0,0 0 0 0 0,0 0 0 0 0,0 1 1 0 0,0-1-1 0 0,0 1 0 0 0,0 0 0 0 0,-1 0 1 0 0,1 0-1 0 0,0 1 0 0 0,0-1 1 0 0,0 1-1 0 0,0 0 0 0 0,0 1 0 0 0,0-1 1 0 0,0 0-1 0 0,0 1 0 0 0,0 0 0 0 0,1 0 1 0 0,-3 2 5 0 0,-7 10 82 0 0,1 1 0 0 0,1 0 0 0 0,0 1 0 0 0,1 1 0 0 0,1-1 0 0 0,0 1 0 0 0,2 1 0 0 0,0 0 0 0 0,1 0 0 0 0,0 0 0 0 0,2 1 0 0 0,0 0 0 0 0,1 0 0 0 0,1 0 1 0 0,0 0-1 0 0,2 0 0 0 0,0 0 0 0 0,1 0 0 0 0,4 14-82 0 0,-5-26 18 0 0,3 29 37 0 0,3 0 0 0 0,0-1-1 0 0,3 0 1 0 0,1 0 0 0 0,1-1-1 0 0,2 0 1 0 0,2-1 0 0 0,0-1-1 0 0,18 26-54 0 0,-30-53-94 0 0,-1-1-1 0 0,1 0 1 0 0,0 0-1 0 0,0 0 0 0 0,1 0 1 0 0,-1 0-1 0 0,1-1 1 0 0,0 1-1 0 0,0-1 0 0 0,0 0 1 0 0,1 0-1 0 0,-1 0 1 0 0,1-1-1 0 0,-1 0 0 0 0,1 0 1 0 0,3 1 94 0 0,31 3-10658 0 0,-32-6 334 0 0</inkml:trace>
  <inkml:trace contextRef="#ctx0" brushRef="#br0" timeOffset="16604.135">8197 1142 4193 0 0,'0'0'1658'0'0,"0"0"-421"0"0,0 0 42 0 0,0 0 304 0 0,0 0 202 0 0,0 0-40 0 0,0 0-304 0 0,0 0-384 0 0,9 34-333 0 0,30 103-220 0 0,-6-84 114 0 0,-26-50-499 0 0,0 1-1 0 0,0-1 0 0 0,0 0 1 0 0,0 0-1 0 0,1 0 0 0 0,-1-1 1 0 0,1 0-1 0 0,-1-1 0 0 0,1 0 1 0 0,-1 0-1 0 0,1-1 0 0 0,0 0 1 0 0,0 0-1 0 0,-1 0 0 0 0,1-1 1 0 0,0-1-1 0 0,-1 1 0 0 0,1-1 1 0 0,-1 0-1 0 0,0-1 0 0 0,0 0 1 0 0,0 0-1 0 0,0 0 0 0 0,0-1 1 0 0,0 0-1 0 0,-1 0 0 0 0,0-1 1 0 0,0 0-1 0 0,0 0 0 0 0,0 0 1 0 0,-1-1-1 0 0,0 0 0 0 0,0 0 1 0 0,-1 0-1 0 0,3-6-118 0 0,6-8 29 0 0,-1-1-1 0 0,0 0 1 0 0,-2-1-1 0 0,-1 0 1 0 0,-1 0-1 0 0,-1-1 1 0 0,0 0-1 0 0,-1-5-28 0 0,-6 25-185 0 0,0 2-2925 0 0,0 1-3277 0 0,-2 0-4829 0 0</inkml:trace>
  <inkml:trace contextRef="#ctx0" brushRef="#br0" timeOffset="16925.198">9082 1069 13603 0 0,'0'0'1664'0'0,"0"0"-602"0"0,0 0-125 0 0,0 0 38 0 0,0 0-4 0 0,0 0-171 0 0,0 0-260 0 0,0 0-205 0 0,0 0-96 0 0,0 0-50 0 0,0 0-42 0 0,0 0-16 0 0,0 0-51 0 0,-26 0-32 0 0,-81 2-22 0 0,105-2-25 0 0,0 0-1 0 0,0-1 1 0 0,0 1-1 0 0,0 0 1 0 0,0 1-1 0 0,0-1 1 0 0,0 0-1 0 0,0 0 1 0 0,0 1-1 0 0,1-1 1 0 0,-1 1-1 0 0,0 0 1 0 0,0 0-1 0 0,0-1 1 0 0,0 1-1 0 0,1 0 1 0 0,-1 1-1 0 0,0-1 0 0 0,1 0 1 0 0,-1 0-1 0 0,1 1 1 0 0,0-1-1 0 0,-1 1 1 0 0,1-1-1 0 0,0 1 1 0 0,-1 0-1 0 0,-2 5-3 0 0,0-2-6 0 0,1 1 1 0 0,-1-1 0 0 0,1 1 0 0 0,0 0-1 0 0,1 0 1 0 0,0 0 0 0 0,0 0 0 0 0,0 1-1 0 0,1-1 1 0 0,-1 0 0 0 0,1 1 0 0 0,1-1-1 0 0,0 1 1 0 0,0 0 0 0 0,0-1-1 0 0,0 1 1 0 0,1-1 0 0 0,0 0 0 0 0,1 1-1 0 0,-1-1 1 0 0,1 0 0 0 0,0 1 0 0 0,1-1-1 0 0,0 0 1 0 0,0-1 0 0 0,0 1 0 0 0,0 0-1 0 0,1-1 1 0 0,0 0 0 0 0,0 0 0 0 0,1 0-1 0 0,-1 0 1 0 0,1-1 0 0 0,0 0 0 0 0,0 0-1 0 0,1 0 9 0 0,3 3-39 0 0,2-1 0 0 0,-1-1-1 0 0,0 0 1 0 0,1 0 0 0 0,0-1 0 0 0,0-1-1 0 0,0 1 1 0 0,0-2 0 0 0,1 0 0 0 0,-1 0-1 0 0,1-1 1 0 0,0 0 0 0 0,-1-1 0 0 0,1 0-1 0 0,0-1 1 0 0,9-2 39 0 0,-15 1-333 0 0,1-1-1 0 0,-1 1 1 0 0,0-1-1 0 0,0-1 1 0 0,0 1-1 0 0,0-1 1 0 0,-1 0-1 0 0,1 0 1 0 0,-1 0-1 0 0,0-1 1 0 0,0 0-1 0 0,-1 0 1 0 0,5-6 333 0 0,29-42-11280 0 0,-30 41 6064 0 0</inkml:trace>
  <inkml:trace contextRef="#ctx0" brushRef="#br0" timeOffset="17204.73">9706 458 14587 0 0,'0'0'2474'0'0,"0"0"-931"0"0,0 0-532 0 0,0 0-186 0 0,0 0-11 0 0,0 0-30 0 0,0 0-168 0 0,0 0-116 0 0,-10 35-93 0 0,-34 112-40 0 0,-17 130 816 0 0,53-240-1239 0 0,2 1 1 0 0,2 0 0 0 0,1 0-1 0 0,2 0 1 0 0,1 0 0 0 0,2 0-1 0 0,2 0 1 0 0,1 0 0 0 0,3-1-1 0 0,10 34 56 0 0,34 10-2436 0 0,-52-116-7346 0 0,-9 13 1999 0 0,7 14 3227 0 0</inkml:trace>
  <inkml:trace contextRef="#ctx0" brushRef="#br0" timeOffset="17458.629">9264 863 6481 0 0,'0'0'3038'0'0,"0"0"-1196"0"0,0 0-195 0 0,0 0-51 0 0,0 0-187 0 0,0 0-160 0 0,32 2-167 0 0,101 8-163 0 0,169-8 2176 0 0,-222-5-3348 0 0,-29-8-3256 0 0,-37 7-2988 0 0,-4 4-4970 0 0</inkml:trace>
  <inkml:trace contextRef="#ctx0" brushRef="#br0" timeOffset="20261.446">2116 1879 3057 0 0,'0'0'3363'0'0,"0"0"-2657"0"0,0 0-959 0 0,0 0-55 0 0,0 0 216 0 0,0 0 126 0 0,0 0 60 0 0,0 0 58 0 0,0 0 95 0 0,32-6 121 0 0,102-20 96 0 0,119-1 2897 0 0,428 16 939 0 0,-41-1-2319 0 0,453 2 312 0 0,-169 51-1505 0 0,-605-19-605 0 0,272 10 161 0 0,-187-42 51 0 0,80 6-45 0 0,-77-18-126 0 0,345-38 218 0 0,-301 39 29 0 0,-67 3 7 0 0,-141 10 701 0 0,-100 5-700 0 0,-126 1-258 0 0,-29 3-459 0 0,-17-1-3490 0 0,11 0-7105 0 0,15 0 311 0 0</inkml:trace>
  <inkml:trace contextRef="#ctx0" brushRef="#br0" timeOffset="20777.368">10343 892 4969 0 0,'0'0'978'0'0,"0"0"-449"0"0,0 0-198 0 0,0 0 286 0 0,0 0 597 0 0,0 0 552 0 0,0 0 239 0 0,0 0-139 0 0,0 0-424 0 0,0 0-446 0 0,0 0-308 0 0,0 0-172 0 0,0 0-92 0 0,-4 6-44 0 0,-40 50 1357 0 0,95-100-104 0 0,-63 40 1024 0 0,7 6-5291 0 0,6 3-5194 0 0,-1-4-177 0 0</inkml:trace>
  <inkml:trace contextRef="#ctx0" brushRef="#br0" timeOffset="21805.785">10286 1293 2545 0 0,'0'0'1158'0'0,"0"0"-248"0"0,0 0 14 0 0,0 0 180 0 0,0 0 217 0 0,0 0 127 0 0,0 0-36 0 0,0 0-146 0 0,0 0-167 0 0,0 0-178 0 0,0 0-134 0 0,0 0-80 0 0,-4 4 2835 0 0,-11 11-2530 0 0,8-7-1043 0 0,7-8 310 0 0,0 0 0 0 0,1 0 0 0 0,-1 0-1 0 0,0 0 1 0 0,0 1 0 0 0,0-1 0 0 0,0 0 0 0 0,1 0 0 0 0,-1 0 0 0 0,0 0 0 0 0,0 1 0 0 0,0-1-1 0 0,0 0-278 0 0,17-16 1740 0 0,-28 26-1649 0 0,7-7-661 0 0,-4 6 1321 0 0,12-7-9345 0 0,-2-2-2861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7 1000 0 0,'0'0'2218'0'0,"0"0"-354"0"0,0 0-81 0 0,0 0 139 0 0,0 0 85 0 0,0 0-98 0 0,0 0-282 0 0,0 0-324 0 0,0 0-263 0 0,0 0-208 0 0,0 0-162 0 0,0 0-134 0 0,-23 15 789 0 0,-26 18 98 0 0,139-87-348 0 0,-113 71 628 0 0,22-17-1709 0 0,1 0-12 0 0,0 0-34 0 0,0 0-36 0 0,0 0-61 0 0,0 0-62 0 0,11-8-1776 0 0,-4 2-3821 0 0,-5 6-5301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8 236 0 0 0,'0'0'1127'0'0,"0"0"343"0"0,0 0 226 0 0,0 0 223 0 0,0 0 232 0 0,0 0-2 0 0,0 0-174 0 0,0 0-355 0 0,0 0-460 0 0,0 0-317 0 0,0 0-216 0 0,0 0-135 0 0,0 0-124 0 0,-4-2-75 0 0,1 1-282 0 0,3 1 12 0 0,0 0 0 0 0,1-1 0 0 0,-1 1 0 0 0,0 0 0 0 0,0 0 0 0 0,1 0 0 0 0,-1 0 1 0 0,0-1-1 0 0,0 1 0 0 0,0 0 0 0 0,0 0 0 0 0,1-1 0 0 0,-1 1 0 0 0,0 0 0 0 0,0 0 1 0 0,0-1-1 0 0,0 1 0 0 0,0 0 0 0 0,0 0 0 0 0,0-1 0 0 0,0 1 0 0 0,0 0 1 0 0,1 0-1 0 0,-1-1 0 0 0,0 1 0 0 0,0 0 0 0 0,-1-1 0 0 0,1 1 0 0 0,0 0 0 0 0,0 0 1 0 0,0-1-1 0 0,0 1 0 0 0,0 0 0 0 0,0 0 0 0 0,0-1 0 0 0,0 1 0 0 0,0 0 0 0 0,-1 0 1 0 0,1-1-1 0 0,0 1 0 0 0,0 0 0 0 0,0 0 0 0 0,0-1 0 0 0,-1 1 0 0 0,1 0-23 0 0,163-20 3154 0 0,-25 8-2135 0 0,99-4-419 0 0,-109 19-554 0 0,-146-3 1299 0 0,-102-99-846 0 0,64 44-516 0 0,42 41-360 0 0,13 9-8739 0 0,4 2-2537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2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3689 0 0,'0'0'1774'0'0,"0"0"-602"0"0,0 0-169 0 0,0 0 173 0 0,0 0 231 0 0,0 0 92 0 0,0 0-122 0 0,0 0-183 0 0,0 0-150 0 0,0 0-113 0 0,0 0-75 0 0,0 0-92 0 0,32-3-85 0 0,101-13-79 0 0,120-4 1672 0 0,-5 19-1700 0 0,-265 2 1083 0 0,0-14-1391 0 0,-67-66 455 0 0,76 69-1529 0 0,-22-32 1749 0 0,26 25-5024 0 0,2-3-5569 0 0,2 16-1383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56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0 0 0,'0'0'1324'0'0,"0"0"290"0"0,0 0-36 0 0,0 0-287 0 0,0 0-330 0 0,0 0-237 0 0,0 0-74 0 0,0 0 91 0 0,4 17 3221 0 0,-1-15-3628 0 0,-1 0-1 0 0,0 0 1 0 0,1 0-1 0 0,0-1 0 0 0,-1 1 1 0 0,1-1-1 0 0,0 0 1 0 0,0 0-1 0 0,0 0 0 0 0,-1 0 1 0 0,1 0-1 0 0,0-1 1 0 0,0 0-1 0 0,0 1 0 0 0,0-1 1 0 0,0 0-1 0 0,0 0 1 0 0,0 0-1 0 0,0-1 0 0 0,2 0-333 0 0,3 1 535 0 0,5-3-319 0 0,0-1 0 0 0,-1-1 0 0 0,1 0 0 0 0,-1-1 0 0 0,0 0 0 0 0,0-1 0 0 0,-1 0 0 0 0,0-1 0 0 0,0 0 0 0 0,-1-1 0 0 0,0 0 0 0 0,-1-1 0 0 0,8-8-216 0 0,38-49 909 0 0,-54 66-838 0 0,-1 1 19 0 0,0 0-19 0 0,0 0-8 0 0,0 9-9 0 0,-29 126 224 0 0,20-68-222 0 0,3 1 0 0 0,3-1 1 0 0,3 27-57 0 0,1-44 34 0 0,30 75-1 0 0,6-78-26 0 0,-36-47 27 0 0,0-1 1 0 0,0 1-1 0 0,0-1 1 0 0,0 1 0 0 0,0-1-1 0 0,-1 0 1 0 0,1 1 0 0 0,0-1-1 0 0,0 0 1 0 0,0 0-1 0 0,-1 0 1 0 0,1 0 0 0 0,0 0-1 0 0,-1 0 1 0 0,1 0 0 0 0,-1 0-1 0 0,1 0 1 0 0,-1 0-1 0 0,0 0 1 0 0,1 0 0 0 0,-1 0-1 0 0,0 0 1 0 0,0 0-1 0 0,1 0 1 0 0,-1-1 0 0 0,0 1-1 0 0,0 0 1 0 0,0 0 0 0 0,-1 0-1 0 0,1 0 1 0 0,0 0-1 0 0,0 0 1 0 0,-1-1 0 0 0,1 1-1 0 0,0 0-34 0 0,1-12 250 0 0,12-29-154 0 0,1 0 0 0 0,2 2 0 0 0,2 0 0 0 0,2 1 0 0 0,1 1-1 0 0,4-2-95 0 0,81-171 428 0 0,-80 93-84 0 0,-26 117-325 0 0,0 1-20 0 0,0 0 6 0 0,0 0-41 0 0,0 0-13 0 0,0 0-7 0 0,0 0-11 0 0,0 0-20 0 0,0 0-8 0 0,0 0 17 0 0,0 0-20 0 0,0 0 18 0 0,0 0-6 0 0,0 0-40 0 0,0 0-27 0 0,0 0 1 0 0,28 3-2671 0 0,-18-2-943 0 0,0-1-3364 0 0,-7 0-4166 0 0</inkml:trace>
  <inkml:trace contextRef="#ctx0" brushRef="#br0" timeOffset="527.234">622 759 2088 0 0,'0'0'1707'0'0,"0"0"-745"0"0,0 0-207 0 0,0 0 302 0 0,0 0 520 0 0,0 0 286 0 0,0 0-37 0 0,0 0-241 0 0,0 0-234 0 0,0 0-203 0 0,0 0-190 0 0,0 0-117 0 0,35-2-119 0 0,107-8-123 0 0,-55-15 282 0 0,17-37 221 0 0,-97 57-1031 0 0,1 1 1 0 0,-1-1-1 0 0,0-1 1 0 0,-1 1-1 0 0,1-1 0 0 0,-1 0 1 0 0,0-1-1 0 0,0 1 1 0 0,-1-1-1 0 0,0 0 1 0 0,0 0-1 0 0,-1-1 0 0 0,0 0 1 0 0,0 0-1 0 0,-1 0 1 0 0,3-7-72 0 0,-6 13 9 0 0,0 1 1 0 0,0 0 0 0 0,-1-1-1 0 0,1 1 1 0 0,0 0-1 0 0,0 0 1 0 0,-1-1-1 0 0,1 1 1 0 0,0 0 0 0 0,-1 0-1 0 0,1-1 1 0 0,-1 1-1 0 0,0 0 1 0 0,1 0 0 0 0,-1 0-1 0 0,0 0 1 0 0,0 0-1 0 0,0 0 1 0 0,1 0 0 0 0,-1 0-1 0 0,0 0 1 0 0,0 0-1 0 0,-1 1 1 0 0,1-1 0 0 0,0 0-1 0 0,0 1 1 0 0,0-1-1 0 0,0 1 1 0 0,-1-1 0 0 0,1 1-1 0 0,0-1 1 0 0,0 1-1 0 0,-1 0 1 0 0,1 0 0 0 0,0-1-1 0 0,-1 1 1 0 0,1 0-1 0 0,-1 0-9 0 0,-53 1-126 0 0,40 3 94 0 0,1 1-1 0 0,-1 1 0 0 0,1 0 0 0 0,0 1 0 0 0,1 0 0 0 0,0 1 0 0 0,0 0 0 0 0,1 1 0 0 0,0 1 0 0 0,-8 8 33 0 0,8-9 0 0 0,0 1 0 0 0,0 1 0 0 0,1 0 1 0 0,0 0-1 0 0,1 1 0 0 0,1 0 0 0 0,0 1 0 0 0,0 0 0 0 0,1 1 1 0 0,1 0-1 0 0,0 0 0 0 0,1 0 0 0 0,0 1 0 0 0,2 0 0 0 0,0 0 0 0 0,0 0 1 0 0,1 1-1 0 0,0 11 0 0 0,3-23 24 0 0,1 0 0 0 0,-1-1 1 0 0,1 1-1 0 0,0 0 0 0 0,0 0 1 0 0,1-1-1 0 0,-1 1 0 0 0,1-1 1 0 0,0 1-1 0 0,0-1 0 0 0,0 0 1 0 0,0 1-1 0 0,0-1 0 0 0,1 0 1 0 0,-1-1-1 0 0,1 1 0 0 0,0 0 1 0 0,0-1-1 0 0,0 1 0 0 0,0-1 1 0 0,0 0-1 0 0,1 0 0 0 0,-1 0 1 0 0,1-1-1 0 0,-1 1 0 0 0,1-1 1 0 0,3 1-26 0 0,104 20 953 0 0,-101-20-999 0 0,1-1 0 0 0,-1 1-1 0 0,0-2 1 0 0,1 0 0 0 0,0 0 0 0 0,-1-1-1 0 0,0 0 1 0 0,1 0 0 0 0,-1-1-1 0 0,0-1 1 0 0,0 0 0 0 0,0 0 0 0 0,0-1-1 0 0,0 0 1 0 0,-1-1 0 0 0,0 0 0 0 0,0-1-1 0 0,0 1 1 0 0,0-2 0 0 0,-1 1 0 0 0,0-1-1 0 0,-1-1 1 0 0,6-6 47 0 0,-4 2-1563 0 0,-2 2-1792 0 0,-4 3-2642 0 0,-1 2-4990 0 0</inkml:trace>
  <inkml:trace contextRef="#ctx0" brushRef="#br0" timeOffset="865.613">1633 575 9458 0 0,'0'0'2235'0'0,"0"0"-577"0"0,0 0-167 0 0,0 0 79 0 0,0 0-9 0 0,0 0-173 0 0,0 0-282 0 0,0 0-284 0 0,0 0-222 0 0,0 0-167 0 0,0 0-114 0 0,0 0-72 0 0,0 0-31 0 0,-19 4 2 0 0,-63 16-3 0 0,75-17-166 0 0,-1-1-1 0 0,1 2 1 0 0,0-1 0 0 0,0 1 0 0 0,0 0-1 0 0,0 0 1 0 0,1 0 0 0 0,0 1 0 0 0,0 0-1 0 0,0 1 1 0 0,0-1 0 0 0,-2 4-49 0 0,-9 9 79 0 0,10-12-62 0 0,0 1 0 0 0,1 0 0 0 0,0 0 1 0 0,0 0-1 0 0,0 1 0 0 0,1-1 0 0 0,0 2 0 0 0,1-1 0 0 0,0 0 0 0 0,0 1 0 0 0,1 0 0 0 0,0 0 0 0 0,0 0 0 0 0,1 0 0 0 0,0 0 1 0 0,1 0-1 0 0,0 1 0 0 0,0-1 0 0 0,1 1 0 0 0,0-1 0 0 0,1 3-17 0 0,2-6 7 0 0,-1 0-1 0 0,1 0 1 0 0,1 0-1 0 0,-1-1 1 0 0,1 1 0 0 0,0-1-1 0 0,0 0 1 0 0,1 0 0 0 0,-1 0-1 0 0,1-1 1 0 0,0 0-1 0 0,0 0 1 0 0,1 0 0 0 0,-1 0-1 0 0,1-1 1 0 0,0 0 0 0 0,0 0-1 0 0,0 0 1 0 0,0-1-1 0 0,0 0 1 0 0,0 0 0 0 0,1-1-1 0 0,-1 0 1 0 0,1 0-1 0 0,-1 0 1 0 0,1-1 0 0 0,0 0-1 0 0,-1 0 1 0 0,5-1-7 0 0,-1 0-73 0 0,0 0 0 0 0,0 0 1 0 0,0-1-1 0 0,0 0 0 0 0,0-1 0 0 0,-1 0 0 0 0,1 0 1 0 0,-1-1-1 0 0,0 0 0 0 0,0-1 0 0 0,0 0 0 0 0,-1-1 1 0 0,8-5 72 0 0,22-21-4052 0 0,-2-2-5160 0 0,-32 29-1282 0 0</inkml:trace>
  <inkml:trace contextRef="#ctx0" brushRef="#br0" timeOffset="1317.369">2211 0 8130 0 0,'0'0'2094'0'0,"0"0"-363"0"0,0 0-188 0 0,0 0 85 0 0,0 0 106 0 0,0 0-113 0 0,0 0-256 0 0,0 0-355 0 0,0 0-335 0 0,0 0-217 0 0,0 0-142 0 0,0 0-68 0 0,0 0 13 0 0,0 56 1370 0 0,5 128-776 0 0,0-101-742 0 0,-4-1 0 0 0,-4 1 0 0 0,-3 0 0 0 0,-7 21-113 0 0,-28 130 71 0 0,36-197-166 0 0,5-36 43 0 0,0-1-40 0 0,0 0-35 0 0,0 0-25 0 0,0 0-30 0 0,0 0-57 0 0,4-19-1391 0 0,5-47-3391 0 0,-11 22-5804 0 0,0 33 3417 0 0</inkml:trace>
  <inkml:trace contextRef="#ctx0" brushRef="#br0" timeOffset="1562.451">1854 615 7986 0 0,'0'0'2370'0'0,"0"0"-755"0"0,0 0-370 0 0,0 0 94 0 0,0 0 180 0 0,0 0 87 0 0,0 0-183 0 0,0 0-330 0 0,0 0-294 0 0,0 0-229 0 0,0 0-116 0 0,33-2-54 0 0,105-9-18 0 0,220 6 611 0 0,-319 6-1699 0 0,26 0-1910 0 0,-25-7-6455 0 0,-27 3-1466 0 0</inkml:trace>
  <inkml:trace contextRef="#ctx0" brushRef="#br0" timeOffset="1814.86">2655 479 6265 0 0,'0'0'2198'0'0,"0"0"-771"0"0,0 0-396 0 0,0 0-13 0 0,0 0 75 0 0,0 0 27 0 0,0 0-62 0 0,0 0-153 0 0,0 0-218 0 0,0 0-193 0 0,0 0-140 0 0,0 0-127 0 0,-27 31-51 0 0,-82 98-10 0 0,79-78-33 0 0,28-46-69 0 0,0 1-1 0 0,1-1 1 0 0,0 0 0 0 0,0 0-1 0 0,0 1 1 0 0,1-1-1 0 0,0 1 1 0 0,0-1 0 0 0,0 0-1 0 0,1 1 1 0 0,-1-1 0 0 0,1 1-1 0 0,0-1 1 0 0,1 0 0 0 0,0 0-1 0 0,-1 0 1 0 0,2 0 0 0 0,-1 0-1 0 0,0 0 1 0 0,1 0 0 0 0,0-1-1 0 0,0 1 1 0 0,1-1 0 0 0,-1 0-1 0 0,1 0 1 0 0,0 0-1 0 0,0-1 1 0 0,0 1 0 0 0,0-1-1 0 0,1 0 1 0 0,-1 0 0 0 0,1 0-1 0 0,0 0-63 0 0,8 0 203 0 0,1 0-1 0 0,-1-1 0 0 0,0 0 1 0 0,1-1-1 0 0,-1 0 1 0 0,1-1-1 0 0,-1-1 0 0 0,0 0 1 0 0,1 0-1 0 0,-1-2 0 0 0,0 0 1 0 0,0 0-1 0 0,0-1 0 0 0,0-1 1 0 0,-1 0-1 0 0,0-1 1 0 0,0 0-1 0 0,0 0 0 0 0,-1-2 1 0 0,0 1-1 0 0,0-2 0 0 0,-1 1 1 0 0,9-10-203 0 0,-12 10 82 0 0,1-1 0 0 0,-2 0 0 0 0,1 0 1 0 0,-1-1-1 0 0,0 0 0 0 0,-1 0 0 0 0,-1 0 1 0 0,1-1-1 0 0,-2 0 0 0 0,1 1 0 0 0,-1-1 1 0 0,-1 0-1 0 0,1-10-82 0 0,-2 15-4 0 0,-1 0 1 0 0,1 0 0 0 0,-2-1-1 0 0,1 1 1 0 0,0 0 0 0 0,-1 0-1 0 0,0 0 1 0 0,-1 0 0 0 0,1 0-1 0 0,-1 0 1 0 0,0 0-1 0 0,-1 1 1 0 0,1-1 0 0 0,-1 1-1 0 0,0-1 1 0 0,-1 1 0 0 0,1 0-1 0 0,-1 0 1 0 0,0 1-1 0 0,0-1 1 0 0,0 1 0 0 0,-1 0-1 0 0,0 0 1 0 0,0 0 0 0 0,0 1-1 0 0,0-1 4 0 0,-3 0-124 0 0,0 0-1 0 0,0 0 0 0 0,-1 1 1 0 0,1 0-1 0 0,-1 1 1 0 0,1-1-1 0 0,-1 2 0 0 0,0-1 1 0 0,0 1-1 0 0,0 1 1 0 0,0 0-1 0 0,0 0 0 0 0,0 0 1 0 0,1 1-1 0 0,-6 2 125 0 0,-78 30-8489 0 0,75-22-1488 0 0</inkml:trace>
  <inkml:trace contextRef="#ctx0" brushRef="#br0" timeOffset="2201.023">3082 891 7458 0 0,'0'0'3120'0'0,"0"0"-1671"0"0,0 0-671 0 0,0 0 35 0 0,0 0 165 0 0,0 0 136 0 0,0 0 9 0 0,0 0-124 0 0,0 0-124 0 0,0 0-91 0 0,0 0-16 0 0,0 0 23 0 0,6 7 1460 0 0,74-195 778 0 0,-69 155-2966 0 0,2-1 1 0 0,1 1 0 0 0,1 1 0 0 0,2 1-1 0 0,10-15-63 0 0,-21 37 2 0 0,1 0-1 0 0,0 0 1 0 0,0 0-1 0 0,1 1 1 0 0,0 0-1 0 0,1 0 1 0 0,-1 1-1 0 0,1 0 1 0 0,1 0-1 0 0,0 1 1 0 0,0 1-1 0 0,0 0 0 0 0,0 0 1 0 0,1 1-1 0 0,-1 0 1 0 0,1 1-1 0 0,0 0 1 0 0,1 0-1 0 0,0 1-1 0 0,-11 2-4 0 0,1 0-1 0 0,-1 0 0 0 0,0 0 1 0 0,0 0-1 0 0,1 0 0 0 0,-1 0 1 0 0,0 0-1 0 0,1 1 0 0 0,-1-1 0 0 0,0 0 1 0 0,0 1-1 0 0,0-1 0 0 0,1 1 1 0 0,-1-1-1 0 0,0 1 0 0 0,0 0 1 0 0,0-1-1 0 0,0 1 0 0 0,0 0 1 0 0,0 0-1 0 0,0 0 0 0 0,0-1 0 0 0,0 1 1 0 0,0 0-1 0 0,-1 0 0 0 0,1 1 1 0 0,0-1-1 0 0,-1 0 0 0 0,1 0 1 0 0,-1 0-1 0 0,1 0 0 0 0,-1 1 1 0 0,1-1-1 0 0,-1 0 0 0 0,0 0 0 0 0,0 1 1 0 0,1-1-1 0 0,-1 0 0 0 0,0 0 1 0 0,0 1-1 0 0,0-1 0 0 0,-1 0 1 0 0,1 1-1 0 0,0-1 0 0 0,0 0 1 0 0,-1 0-1 0 0,1 0 0 0 0,-1 2 5 0 0,1 2-11 0 0,-16 59-360 0 0,1-13-5364 0 0,15-45-1279 0 0,0-5-4946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64 11402 0 0,'0'0'1562'0'0,"0"0"-619"0"0,0 0-150 0 0,0 0 294 0 0,0 0 270 0 0,0 0 36 0 0,0 0-298 0 0,0 0-391 0 0,0 0-189 0 0,0 0-27 0 0,0 0 30 0 0,0 0 14 0 0,1 9-41 0 0,8 286 1897 0 0,-49-40-2425 0 0,46-238-2847 0 0,9-47-2312 0 0,-11 21 3788 0 0,9-33-11452 0 0,-10 33 9977 0 0</inkml:trace>
  <inkml:trace contextRef="#ctx0" brushRef="#br0" timeOffset="539.939">0 50 2697 0 0,'0'0'3134'0'0,"0"0"-934"0"0,0 0-446 0 0,0 0-25 0 0,0 0 27 0 0,0 0-99 0 0,0 0-290 0 0,0 0-381 0 0,0 0-303 0 0,0 0-155 0 0,0 0-28 0 0,0 0 5 0 0,0 0-18 0 0,12-6-38 0 0,37-20-61 0 0,33 11 566 0 0,-58 14-735 0 0,148 1 750 0 0,-170 0-953 0 0,1-1-1 0 0,0 1 1 0 0,0 0 0 0 0,0 0-1 0 0,0 0 1 0 0,0 0-1 0 0,0 0 1 0 0,0 1-1 0 0,0-1 1 0 0,0 1 0 0 0,0 0-1 0 0,0 0 1 0 0,-1 0-1 0 0,1 0 1 0 0,0 0-1 0 0,-1 1 1 0 0,1-1 0 0 0,-1 1-1 0 0,1 0 1 0 0,-1 0-1 0 0,0-1 1 0 0,0 2 0 0 0,0-1-1 0 0,0 0 1 0 0,0 0-1 0 0,0 1 1 0 0,0-1-1 0 0,-1 1 1 0 0,1-1 0 0 0,-1 1-1 0 0,0 0 1 0 0,0-1-1 0 0,0 1 1 0 0,0 0-1 0 0,0 0 1 0 0,-1 0 0 0 0,1 0-1 0 0,-1 0 1 0 0,0 0-1 0 0,0-1 1 0 0,0 1-1 0 0,0 0 1 0 0,0 0 0 0 0,-1 0-1 0 0,1 0 1 0 0,-1 0-1 0 0,0 0 1 0 0,0 0 0 0 0,0-1-1 0 0,0 2-15 0 0,-119 124 263 0 0,112-119-237 0 0,6-9-31 0 0,0 1 1 0 0,0 0 0 0 0,0 0-1 0 0,1 0 1 0 0,-1 0 0 0 0,0 1-1 0 0,1-1 1 0 0,-1 0-1 0 0,1 1 1 0 0,-1-1 0 0 0,1 1-1 0 0,0-1 1 0 0,0 1 0 0 0,0 0-1 0 0,0-1 1 0 0,0 1 0 0 0,0 0-1 0 0,0 0 1 0 0,0 0-1 0 0,1 0 1 0 0,-1 0 0 0 0,1 0-1 0 0,-1 0 1 0 0,1 0 0 0 0,0 0-1 0 0,0 0 1 0 0,0 0 0 0 0,0 0-1 0 0,0 0 1 0 0,0 0-1 0 0,1 0 1 0 0,-1 0 0 0 0,0 0-1 0 0,1 0 1 0 0,0 0 0 0 0,0 0-1 0 0,-1 0 1 0 0,1-1 0 0 0,0 1-1 0 0,0 0 1 0 0,1-1-1 0 0,-1 1 5 0 0,97 72-120 0 0,-89-65 178 0 0,0 0-1 0 0,-1 1 1 0 0,0 0-1 0 0,0 0 1 0 0,-1 1-1 0 0,-1 0 1 0 0,0 0-1 0 0,0 1 1 0 0,-1 0-1 0 0,0 0 1 0 0,-1 0-1 0 0,-1 0 1 0 0,0 1-1 0 0,0-1 1 0 0,-2 1-1 0 0,1-1 1 0 0,-1 1-1 0 0,-1 8-57 0 0,-3-14 52 0 0,0 0-1 0 0,-1 1 0 0 0,0-1 1 0 0,0-1-1 0 0,0 1 0 0 0,-1 0 1 0 0,1-1-1 0 0,-2 0 0 0 0,1 0 0 0 0,-1-1 1 0 0,0 0-1 0 0,0 0 0 0 0,0 0 1 0 0,-1 0-1 0 0,1-1 0 0 0,-1 0 1 0 0,0-1-1 0 0,-1 1 0 0 0,1-1 1 0 0,0-1-1 0 0,-1 1 0 0 0,0-1 1 0 0,1-1-1 0 0,-1 1 0 0 0,-1-1-51 0 0,-9 2-17 0 0,0 0-1 0 0,-1 0 1 0 0,1-2-1 0 0,0 0 1 0 0,-1-2-1 0 0,1 0 1 0 0,-10-2 17 0 0,23 3-134 0 0,0-1 0 0 0,0-1 1 0 0,1 1-1 0 0,-1-1 1 0 0,1 1-1 0 0,-1-2 1 0 0,1 1-1 0 0,-1 0 1 0 0,1-1-1 0 0,0 1 1 0 0,0-1-1 0 0,1 0 1 0 0,-1-1-1 0 0,0 1 1 0 0,1-1-1 0 0,0 1 1 0 0,0-1-1 0 0,0 0 1 0 0,0 0-1 0 0,-1-4 134 0 0,-4-14-4463 0 0,6-2-3571 0 0,2 13-2720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38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3 2801 0 0,'0'0'2664'0'0,"0"0"-1308"0"0,0 0-689 0 0,0 0-113 0 0,0 0 235 0 0,0 0 313 0 0,0 0 111 0 0,0 0-126 0 0,0 0-255 0 0,0 0-186 0 0,0 0-35 0 0,1 3 68 0 0,5 86 3189 0 0,-55 49-2615 0 0,37-110-1031 0 0,-48 97 31 0 0,-6-3 0 0 0,-71 98-253 0 0,83-151-22 0 0,50-61-287 0 0,96-159 632 0 0,125-206-223 0 0,-51 100-40 0 0,-134 217 57 0 0,-26 72 27 0 0,-5 25 22 0 0,2 1 0 0 0,2-1 0 0 0,3 0 0 0 0,2-1 0 0 0,13 35-166 0 0,42 125 349 0 0,-61-202-301 0 0,0 0-1 0 0,-1 0 1 0 0,-1 0 0 0 0,-1 0 0 0 0,0 0-1 0 0,-1 1 1 0 0,0-1 0 0 0,-2 6-48 0 0,-17 6 540 0 0,19-26-488 0 0,0 0 2 0 0,-10-29-2538 0 0,9 27 2136 0 0,-5-10-3213 0 0,3 4-2528 0 0,2 4-4739 0 0</inkml:trace>
  <inkml:trace contextRef="#ctx0" brushRef="#br0" timeOffset="475.046">190 518 48 0 0,'0'0'1639'0'0,"0"0"-71"0"0,0 0 137 0 0,0 0 204 0 0,0 0 97 0 0,0 0-124 0 0,0 0-303 0 0,0 0-377 0 0,0 0-334 0 0,0 0-228 0 0,0 0-137 0 0,0 0-93 0 0,0 0-60 0 0,27 4 2645 0 0,226-30 1855 0 0,-133 19-4408 0 0,-125 26-546 0 0,-32 0-1507 0 0,18-17-5759 0 0,13-2-4004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4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2280 0 0,'0'0'2269'0'0,"0"0"-823"0"0,0 0-333 0 0,0 0 86 0 0,0 0 247 0 0,0 0 150 0 0,0 0-110 0 0,0 0-305 0 0,0 0-339 0 0,0 0-289 0 0,0 0-163 0 0,22-1 1667 0 0,124-8 2478 0 0,-40 7-3724 0 0,-1-4-114 0 0,-105 6-669 0 0,0 0 16 0 0,0 0 8 0 0,0 0 12 0 0,0 0-8 0 0,0 0 3 0 0,0 0-34 0 0,0 0-10 0 0,0 0-14 0 0,0 0-34 0 0,0 0-26 0 0,-13 4-4643 0 0,10-2 3743 0 0,-3 2-1056 0 0,3 0-2941 0 0,1 0-5749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5009 0 0,'0'0'1759'0'0,"0"0"-573"0"0,0 0-186 0 0,0 0 212 0 0,0 0 234 0 0,0 0 42 0 0,0 0-213 0 0,0 0-369 0 0,0 0-316 0 0,0 0-84 0 0,0 0 82 0 0,0 0 76 0 0,5 1 78 0 0,206-1 4001 0 0,-84-5-5443 0 0,-115 7-912 0 0,-1 0-5827 0 0,-7-2-4020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1432 0 0,'0'0'2174'0'0,"0"0"-423"0"0,0 0-49 0 0,0 0 186 0 0,0 0 79 0 0,0 0-160 0 0,0 0-276 0 0,0 0-268 0 0,0 0-194 0 0,0 0-143 0 0,0 0-159 0 0,15 0-137 0 0,116-10 1206 0 0,60-16-486 0 0,-125 22-2589 0 0,-65 4 599 0 0,-1 0-353 0 0,0 0-915 0 0,-1 0-4144 0 0,-2 0 1122 0 0,1 0-1401 0 0</inkml:trace>
  <inkml:trace contextRef="#ctx0" brushRef="#br0" timeOffset="266.457">172 0 4321 0 0,'0'0'1952'0'0,"0"0"-821"0"0,0 0-241 0 0,0 0 221 0 0,0 0 349 0 0,0 0 208 0 0,0 0-63 0 0,0 0-265 0 0,0 0-300 0 0,0 0-225 0 0,0 0-151 0 0,0 36-129 0 0,1 110-100 0 0,15-44 409 0 0,5 112-703 0 0,-26-191-1339 0 0,-4-10-6550 0 0,7-9-2714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7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81 135 9466 0 0,'0'0'2897'0'0,"0"0"-1504"0"0,0 0-591 0 0,0 0 66 0 0,0 0 259 0 0,0 0 128 0 0,0 0-71 0 0,0 0-234 0 0,0 0-265 0 0,0 0-203 0 0,2 34-142 0 0,5 109-88 0 0,21 26 240 0 0,-19-120-541 0 0,2 71-1829 0 0,-17-113-2232 0 0,1-6-1646 0 0,0 2-4388 0 0</inkml:trace>
  <inkml:trace contextRef="#ctx0" brushRef="#br0" timeOffset="463.904">0 83 6321 0 0,'0'0'1647'0'0,"0"0"-397"0"0,0 0-223 0 0,0 0 74 0 0,0 0 44 0 0,0 0-84 0 0,0 0-158 0 0,0 0-189 0 0,0 0-122 0 0,0 0-76 0 0,0 0-72 0 0,35-14-32 0 0,107-42-33 0 0,-77 43 190 0 0,-59 16-443 0 0,-2-2-63 0 0,-1 0 0 0 0,0 0 0 0 0,0 1 0 0 0,1 0 0 0 0,-1-1 0 0 0,0 1 0 0 0,-1 0 0 0 0,1 0 1 0 0,0 0-1 0 0,0 1 0 0 0,-1-1 0 0 0,0 1 0 0 0,1-1 0 0 0,-1 1 0 0 0,0 0 0 0 0,0 0 0 0 0,0 0 1 0 0,-1 0-1 0 0,1 0 0 0 0,-1 0 0 0 0,0 1 0 0 0,0-1 0 0 0,0 0 0 0 0,0 1 0 0 0,0-1 1 0 0,-1 1-1 0 0,1-1 0 0 0,-1 1 0 0 0,0-1 0 0 0,0 1 0 0 0,-1-1 0 0 0,1 1 0 0 0,-1-1 0 0 0,1 1 1 0 0,-1-1-1 0 0,0 0 0 0 0,0 1 0 0 0,-1-1 0 0 0,1 0 0 0 0,-2 3-63 0 0,-139 170 599 0 0,141-175-604 0 0,0 0 1 0 0,0 1-1 0 0,0-1 0 0 0,0 1 1 0 0,1-1-1 0 0,-1 1 0 0 0,0-1 1 0 0,1 1-1 0 0,-1-1 0 0 0,1 1 1 0 0,-1-1-1 0 0,1 1 0 0 0,0 0 1 0 0,0-1-1 0 0,0 1 0 0 0,0 0 1 0 0,0-1-1 0 0,0 1 0 0 0,0 0 0 0 0,0-1 1 0 0,1 1-1 0 0,-1-1 0 0 0,1 1 1 0 0,-1 0-1 0 0,1-1 0 0 0,-1 1 1 0 0,1-1-1 0 0,0 1 0 0 0,0-1 1 0 0,0 0-1 0 0,0 1 0 0 0,0-1 1 0 0,0 0-1 0 0,0 0 0 0 0,0 0 1 0 0,1 1-1 0 0,-1-1 0 0 0,0 0 1 0 0,1-1-1 0 0,0 2 5 0 0,65 25-27 0 0,-58-25 38 0 0,17 6 2 0 0,-12-6-3 0 0,-1 1 1 0 0,-1 0-1 0 0,1 1 1 0 0,0 1-1 0 0,-1 0 0 0 0,0 0 1 0 0,0 1-1 0 0,0 1 1 0 0,-1 0-1 0 0,0 1 1 0 0,-1 0-1 0 0,1 0 0 0 0,-2 1 1 0 0,10 10-11 0 0,-18-16 38 0 0,1 0-1 0 0,0 1 1 0 0,-1-1 0 0 0,0 1-1 0 0,0-1 1 0 0,0 1 0 0 0,0-1-1 0 0,0 1 1 0 0,-1-1 0 0 0,0 1-1 0 0,1 0 1 0 0,-1-1 0 0 0,-1 1-1 0 0,1 0 1 0 0,0-1-1 0 0,-1 1 1 0 0,0-1 0 0 0,0 1-1 0 0,0-1 1 0 0,0 1 0 0 0,-1-1-1 0 0,1 1 1 0 0,-1-1 0 0 0,0 0-1 0 0,0 0 1 0 0,0 0 0 0 0,0 0-1 0 0,-1 0 1 0 0,0 0-38 0 0,-84 74 870 0 0,75-69-841 0 0,1-1-42 0 0,0 0 1 0 0,0-1-1 0 0,-1 0 0 0 0,1-1 1 0 0,-1 0-1 0 0,-1-1 0 0 0,1-1 1 0 0,-1 0-1 0 0,1 0 0 0 0,-10 0 13 0 0,20-3-325 0 0,-36 1 134 0 0,27-4-2591 0 0,2-2-3778 0 0,6 1-4628 0 0</inkml:trace>
  <inkml:trace contextRef="#ctx0" brushRef="#br0" timeOffset="734.424">794 481 8658 0 0,'0'0'4365'0'0,"0"0"-3028"0"0,0 0-919 0 0,0 0 366 0 0,0 0 479 0 0,0 0 261 0 0,0 0-57 0 0,0 0-375 0 0,0 0-359 0 0,0 0-195 0 0,0 0-107 0 0,0 0-72 0 0,0 0-70 0 0,-8 21-66 0 0,-26 65-62 0 0,-22 5 199 0 0,20-47-741 0 0,8-28-4723 0 0,21-15 974 0 0,3 1-1809 0 0,0-2-2509 0 0</inkml:trace>
  <inkml:trace contextRef="#ctx0" brushRef="#br0" timeOffset="984.394">573 440 5553 0 0,'0'0'980'0'0,"0"0"-194"0"0,0 0 319 0 0,0 0 422 0 0,0 0 194 0 0,0 0-27 0 0,0 0-221 0 0,0 0-217 0 0,0 0-165 0 0,0 0-120 0 0,0 0-136 0 0,0 0-167 0 0,0 0-177 0 0,25 32-136 0 0,76 96-110 0 0,-40-34 151 0 0,-22-31-720 0 0,-24-58-1865 0 0,-12-6-1880 0 0,-1 0-3675 0 0,0-2 923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6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234 159 12083 0 0,'0'0'1579'0'0,"0"0"-412"0"0,0 0-97 0 0,0 0 125 0 0,0 0 16 0 0,0 0-155 0 0,0 0-286 0 0,0 0-315 0 0,0 0-211 0 0,0 0-106 0 0,0 0-64 0 0,0 0-25 0 0,-17 30-9 0 0,-51 96-10 0 0,27-43-86 0 0,11-46-2632 0 0,18-37-2526 0 0,2-15-3895 0 0,8 8 5682 0 0,0-1 2760 0 0</inkml:trace>
  <inkml:trace contextRef="#ctx0" brushRef="#br0" timeOffset="233.398">0 0 2561 0 0,'0'0'3116'0'0,"0"0"-1610"0"0,0 0-891 0 0,0 0-193 0 0,0 0 237 0 0,0 0 475 0 0,0 0 337 0 0,0 0 69 0 0,0 0-157 0 0,0 0-305 0 0,0 0-233 0 0,0 0-118 0 0,0 0-63 0 0,19 27-30 0 0,59 83-46 0 0,70 66 1611 0 0,-74-69-2627 0 0,-72-100-476 0 0,-2-4-1774 0 0,0-2-3393 0 0,0-1-4574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15 6681 0 0,'0'0'1962'0'0,"0"0"-360"0"0,0 0-119 0 0,0 0 69 0 0,0 0-7 0 0,0 0-137 0 0,0 0-304 0 0,0 0-301 0 0,0 0-236 0 0,0 0-159 0 0,0 0-103 0 0,0 0-45 0 0,-14 14 10 0 0,-44 45 10 0 0,30-10 266 0 0,-9 25-78 0 0,-2-1 0 0 0,-4-3-1 0 0,-39 49-467 0 0,-35 56-118 0 0,100-149 131 0 0,2-4-1041 0 0,7-7-3987 0 0,8-20-1339 0 0,0-3 2268 0 0,0 3 1242 0 0,0 1 97 0 0</inkml:trace>
  <inkml:trace contextRef="#ctx0" brushRef="#br0" timeOffset="313.657">389 1 2785 0 0,'0'0'2544'0'0,"0"0"-503"0"0,0 0-357 0 0,0 0-154 0 0,0 0-105 0 0,0 0-79 0 0,0 0-133 0 0,0 0-147 0 0,0 0-122 0 0,0 0-136 0 0,0 0-106 0 0,0 0-78 0 0,0 0-67 0 0,20 15-43 0 0,59 50-34 0 0,-76-63-434 0 0,0 0 1 0 0,0 1-1 0 0,-1-1 1 0 0,1 1-1 0 0,-1-1 1 0 0,0 1-1 0 0,1 0 1 0 0,-1 0-1 0 0,-1 0 0 0 0,1 0 1 0 0,0 0-1 0 0,-1 1 1 0 0,0-1-1 0 0,1 0 1 0 0,-1 1-1 0 0,0-1 1 0 0,-1 1-1 0 0,1-1 0 0 0,-1 1 1 0 0,1 1-47 0 0,1 15 278 0 0,77 256 2388 0 0,-65-140-2397 0 0,-12-117-477 0 0,-3-19-4862 0 0,-5-7-3424 0 0,2 3-2139 0 0</inkml:trace>
  <inkml:trace contextRef="#ctx0" brushRef="#br0" timeOffset="564.983">47 431 5225 0 0,'0'0'1603'0'0,"0"0"75"0"0,0 0 110 0 0,0 0-109 0 0,0 0-180 0 0,0 0-201 0 0,32 0-201 0 0,103-4-187 0 0,11-11 717 0 0,-45 4-1231 0 0,-29 4-1978 0 0,-26 1-2988 0 0,-35 5-4829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1 303 6569 0 0,'0'0'2225'0'0,"0"0"-449"0"0,0 0-109 0 0,0 0-6 0 0,0 0-106 0 0,0 0-208 0 0,0 0-222 0 0,0 0-223 0 0,0 0-198 0 0,33-6-160 0 0,103-17-148 0 0,-10 0 291 0 0,-116 21-1056 0 0,26-5 355 0 0,-18-2-5622 0 0,-16 9 324 0 0,1 0-4515 0 0</inkml:trace>
  <inkml:trace contextRef="#ctx0" brushRef="#br0" timeOffset="278.984">231 1 5833 0 0,'0'0'2546'0'0,"0"0"-1047"0"0,0 0-303 0 0,0 0 269 0 0,0 0 224 0 0,0 0 6 0 0,0 0-210 0 0,0 0-292 0 0,0 0-256 0 0,0 0-209 0 0,-1 33-166 0 0,-4 103-140 0 0,9 16 387 0 0,-17 9-886 0 0,8-117-645 0 0,5-26-4141 0 0,0-17-42 0 0,2-1-5011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3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50 10530 0 0,'0'0'1711'0'0,"0"0"-554"0"0,0 0-380 0 0,0 0 38 0 0,0 0 152 0 0,0 0 121 0 0,0 0-30 0 0,0 0-138 0 0,0 0-95 0 0,0 0-63 0 0,0 0-35 0 0,0 0-74 0 0,0 0-114 0 0,8 14-83 0 0,23 47-68 0 0,-18 30 450 0 0,-12 108-318 0 0,-4-173-518 0 0,-2 0 1 0 0,-1 0-1 0 0,-1 0 1 0 0,-1-1-1 0 0,-1 0 1 0 0,-2 1-3 0 0,0 4-59 0 0,-38 69-1527 0 0,48-97 1595 0 0,1-1-5488 0 0,0-1-5865 0 0,0-3 5057 0 0</inkml:trace>
  <inkml:trace contextRef="#ctx0" brushRef="#br0" timeOffset="536.376">1 83 1280 0 0,'0'0'2808'0'0,"0"0"-593"0"0,0 0-306 0 0,0 0-58 0 0,0 0-134 0 0,0 0-190 0 0,0 0-246 0 0,0 0-308 0 0,0 0-303 0 0,0 0-248 0 0,0 0-141 0 0,0 0-41 0 0,1-9 18 0 0,8-31 54 0 0,-7 38-273 0 0,0 0 0 0 0,0 0 0 0 0,0 1 1 0 0,0-1-1 0 0,0 1 0 0 0,0-1 0 0 0,0 1 1 0 0,1 0-1 0 0,-1 0 0 0 0,1 0 0 0 0,-1 0 1 0 0,0 0-1 0 0,1 0 0 0 0,-1 1 0 0 0,1 0 0 0 0,0-1 1 0 0,-1 1-1 0 0,1 0 0 0 0,-1 0 0 0 0,1 0 1 0 0,0 0-40 0 0,8 0 147 0 0,20-6 178 0 0,0 2-1 0 0,0 2 1 0 0,0 0 0 0 0,0 2 0 0 0,22 4-325 0 0,-50-4 20 0 0,1 0-1 0 0,-1 1 1 0 0,1-1-1 0 0,-1 1 1 0 0,1 0 0 0 0,-1 0-1 0 0,0 0 1 0 0,0 0-1 0 0,0 1 1 0 0,1 0-1 0 0,-1-1 1 0 0,0 1 0 0 0,-1 0-1 0 0,1 0 1 0 0,0 1-1 0 0,-1-1 1 0 0,1 0 0 0 0,-1 1-1 0 0,0 0 1 0 0,1-1-1 0 0,-1 1 1 0 0,-1 0 0 0 0,1 0-1 0 0,0 0 1 0 0,-1 0-1 0 0,1 1 1 0 0,-1-1-1 0 0,0 0 1 0 0,0 1 0 0 0,-1-1-1 0 0,1 0 1 0 0,0 2-20 0 0,-3 4 74 0 0,1 0 1 0 0,-1 0-1 0 0,0 0 0 0 0,-1 0 1 0 0,0 0-1 0 0,0 0 1 0 0,-1-1-1 0 0,0 1 1 0 0,-1-1-1 0 0,0 0 0 0 0,0-1 1 0 0,0 1-1 0 0,-1-1 1 0 0,-1 1-75 0 0,0-1 18 0 0,1 0 0 0 0,1 1 0 0 0,0 0 0 0 0,0 0 0 0 0,0 0 0 0 0,1 0 0 0 0,0 1 0 0 0,0 0 0 0 0,1 0 0 0 0,0 0 1 0 0,1 0-1 0 0,0 0 0 0 0,1 0 0 0 0,-1 2-18 0 0,3-3-4 0 0,0-1 1 0 0,1 0-1 0 0,0 1 1 0 0,0-1 0 0 0,0 0-1 0 0,1 0 1 0 0,0 0-1 0 0,1-1 1 0 0,-1 1-1 0 0,1-1 1 0 0,0 0 0 0 0,1 0-1 0 0,-1 0 1 0 0,1 0-1 0 0,1-1 1 0 0,1 2 3 0 0,40 57 73 0 0,-44-58-7 0 0,-1-1 0 0 0,0 1 0 0 0,0 0 0 0 0,0 0 0 0 0,0 0 0 0 0,-1 0 0 0 0,0 1 0 0 0,-1-1 0 0 0,1 0 0 0 0,-1 0 0 0 0,0 1-1 0 0,-1-1 1 0 0,1 0 0 0 0,-1 0 0 0 0,-1 0 0 0 0,1 0 0 0 0,-1 0 0 0 0,0 0 0 0 0,0 0 0 0 0,-1 0 0 0 0,1 0 0 0 0,-1-1 0 0 0,-1 0 0 0 0,1 1-1 0 0,-1-1 1 0 0,0 0 0 0 0,0-1 0 0 0,-2 2-66 0 0,-13 6-145 0 0,-1-1 1 0 0,-1-1-1 0 0,0-1 0 0 0,0 0 1 0 0,-1-2-1 0 0,0-1 0 0 0,0 0 1 0 0,0-2-1 0 0,-1-1 0 0 0,0 0 0 0 0,1-2 1 0 0,-24-1 144 0 0,53-17-12296 0 0,-2 16 2203 0 0</inkml:trace>
  <inkml:trace contextRef="#ctx0" brushRef="#br0" timeOffset="1188.697">468 592 6337 0 0,'0'0'2099'0'0,"0"0"-271"0"0,0 0-51 0 0,0 0-27 0 0,0 0-170 0 0,0 0-326 0 0,0 0-403 0 0,0 0-298 0 0,0 0-186 0 0,0 0-99 0 0,0 0-37 0 0,0 0-30 0 0,0 0-18 0 0,0 21 9 0 0,4 66 15 0 0,-5-86-190 0 0,1 0 0 0 0,0 0 1 0 0,0 0-1 0 0,0 0 0 0 0,1 0 1 0 0,-1 0-1 0 0,0 0 0 0 0,0 0 1 0 0,0 0-1 0 0,1 0 0 0 0,-1 0 0 0 0,1 0 1 0 0,-1 0-1 0 0,1 0 0 0 0,-1 0 1 0 0,1 0-1 0 0,-1 0 0 0 0,1 0 1 0 0,0 0-1 0 0,0 0 0 0 0,-1-1 1 0 0,1 1-1 0 0,0 0 0 0 0,0-1 1 0 0,0 1-1 0 0,0 0 0 0 0,0-1 1 0 0,0 1-1 0 0,0-1 0 0 0,0 0 1 0 0,0 1-1 0 0,0-1 0 0 0,0 0 1 0 0,0 1-1 0 0,0-1 0 0 0,0 0 1 0 0,0 0-1 0 0,0 0 0 0 0,0 0 1 0 0,0 0-1 0 0,0 0 0 0 0,1 0 1 0 0,-1-1-1 0 0,0 1 0 0 0,0 0 1 0 0,0 0-1 0 0,0-1 0 0 0,1 0-17 0 0,4 0 153 0 0,5-1-30 0 0,-1 0 1 0 0,0-1 0 0 0,-1 0-1 0 0,1-1 1 0 0,-1 0-1 0 0,1-1 1 0 0,-1 0 0 0 0,-1 0-1 0 0,1-1 1 0 0,-1 0-1 0 0,0 0 1 0 0,0-1 0 0 0,0 0-1 0 0,-1-1 1 0 0,0 1-1 0 0,-1-1 1 0 0,0-1 0 0 0,0 1-1 0 0,1-5-123 0 0,-5 10 9 0 0,0 0 0 0 0,1 0-1 0 0,-1 0 1 0 0,1 0-1 0 0,-1 1 1 0 0,1-1 0 0 0,0 1-1 0 0,0 0 1 0 0,0-1 0 0 0,0 1-1 0 0,0 0 1 0 0,1 1-1 0 0,-1-1 1 0 0,1 1 0 0 0,-1-1-1 0 0,1 1 1 0 0,-1 0 0 0 0,1 1-1 0 0,0-1-8 0 0,12 49-14 0 0,-1 150 256 0 0,-12 61-207 0 0,-7-222-57 0 0,-1 0-1 0 0,-2-1 1 0 0,-1 1-1 0 0,-2-2 1 0 0,-14 32 22 0 0,-37 40 72 0 0,56-104-80 0 0,-1-1 0 0 0,1 0 0 0 0,-1 0 0 0 0,1 0 0 0 0,-1-1 0 0 0,1 0 0 0 0,-1 0 0 0 0,0-1 0 0 0,0 1 0 0 0,0-1 0 0 0,1 0 1 0 0,-1-1-1 0 0,0 1 0 0 0,0-1 0 0 0,1 0 0 0 0,-1-1 0 0 0,1 0 0 0 0,-1 1 0 0 0,1-2 0 0 0,-1 1 0 0 0,1-1 0 0 0,0 1 0 0 0,0-1 0 0 0,0-1 0 0 0,1 1 0 0 0,-1-1 0 0 0,1 0 0 0 0,0 0 0 0 0,-1-1 8 0 0,0 1-5 0 0,0-1-1 0 0,0-1 1 0 0,1 1-1 0 0,0 0 1 0 0,0-1-1 0 0,0 0 0 0 0,1 0 1 0 0,0 0-1 0 0,0-1 1 0 0,0 1-1 0 0,1 0 1 0 0,0-1-1 0 0,0 0 1 0 0,1 0-1 0 0,-1 1 1 0 0,2-1-1 0 0,-1 0 0 0 0,1 0 1 0 0,0 0-1 0 0,0 0 1 0 0,1 0-1 0 0,0 0 1 0 0,0 0-1 0 0,1 1 1 0 0,-1-1-1 0 0,2 0 0 0 0,-1 1 1 0 0,1-1-1 0 0,0 1 1 0 0,0 0-1 0 0,2-3 6 0 0,16-16-219 0 0,1 2 0 0 0,1 1 0 0 0,1 0 1 0 0,1 2-1 0 0,0 0 0 0 0,2 2 0 0 0,0 1 0 0 0,24-10 219 0 0,-31 15-849 0 0,-4 5-2379 0 0,-7 2-2694 0 0,-4 2-5322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0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0,'0'0'575'0'0,"0"0"596"0"0,0 0 397 0 0,2 0 7774 0 0,1-1-4665 0 0,21-6-3557 0 0,89-54 995 0 0,-45 13-841 0 0,-61 81-479 0 0,55 220-94 0 0,-55-200-626 0 0,3 0 0 0 0,2-1-1 0 0,18 48-74 0 0,-5-49 158 0 0,-19-55 2049 0 0,2-20-2238 0 0,-5 15 215 0 0,70-126 195 0 0,74-126-6 0 0,-93 158-198 0 0,-50 93-401 0 0,-7 8-3090 0 0,0-1-4831 0 0,1 2-3314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2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52 272 0 0,'0'0'2787'0'0,"0"0"-1009"0"0,0 0-342 0 0,0 0 59 0 0,0 0 131 0 0,0 0 118 0 0,0 0-17 0 0,0 0-224 0 0,0 0-326 0 0,0 0-310 0 0,0 0-270 0 0,0-7 646 0 0,-25 106 28 0 0,-11 23-1085 0 0,-6-1 1 0 0,-5-2-1 0 0,-5-2 0 0 0,-5-3-186 0 0,18-41-8 0 0,39-73 4 0 0,0 0 20 0 0,0 0 22 0 0,3-15 218 0 0,72-166-98 0 0,77-134-158 0 0,-128 269-2 0 0,-10 17 15 0 0,1 1 0 0 0,2 0 0 0 0,0 2 0 0 0,2 0 0 0 0,1 0 1 0 0,1 2-1 0 0,13-12-13 0 0,-2 6 54 0 0,-32 30-35 0 0,0 0 9 0 0,0 0 1 0 0,0 0 15 0 0,0 0-2 0 0,0 0-25 0 0,0 0 5 0 0,0 0 0 0 0,0 1-2 0 0,30 101 880 0 0,-21-72-704 0 0,-1 1 0 0 0,-1-1-1 0 0,-2 1 1 0 0,-1 1-1 0 0,-1-1 1 0 0,-2 4-196 0 0,10 80 261 0 0,38 125-59 0 0,-45-204-413 0 0,-4-35 134 0 0,0-1-26 0 0,0 0-24 0 0,0 0-23 0 0,0 0-64 0 0,-6-19-4343 0 0,4 16 4037 0 0,-5-10-4073 0 0,4 4-2647 0 0,1 1 1384 0 0</inkml:trace>
  <inkml:trace contextRef="#ctx0" brushRef="#br0" timeOffset="246.946">129 523 0 0 0,'0'0'1387'0'0,"0"0"307"0"0,0 0 397 0 0,0 0 284 0 0,0 0 60 0 0,0 0-153 0 0,0 0-296 0 0,0 0-362 0 0,33 0-301 0 0,103-3-236 0 0,36-6 1686 0 0,8 3-4510 0 0,-178 9-5202 0 0,-2-2-3714 0 0</inkml:trace>
  <inkml:trace contextRef="#ctx0" brushRef="#br0" timeOffset="925.798">772 483 6881 0 0,'0'0'1691'0'0,"0"0"-452"0"0,0 0-176 0 0,0 0-33 0 0,0 0 43 0 0,0 0-15 0 0,0 0-126 0 0,0 0-164 0 0,0 0-161 0 0,0 0-124 0 0,0 0-80 0 0,0 0-85 0 0,0 23-59 0 0,-1 71-49 0 0,19-1 160 0 0,-17-91-319 0 0,0 1 0 0 0,0 0 0 0 0,0-1 0 0 0,0 1 0 0 0,0 0 0 0 0,1-1-1 0 0,-1 0 1 0 0,1 1 0 0 0,0-1 0 0 0,0 0 0 0 0,-1 0 0 0 0,2 0 0 0 0,-1 0-1 0 0,0 0 1 0 0,0 0 0 0 0,0-1 0 0 0,1 1 0 0 0,-1-1 0 0 0,1 1 0 0 0,-1-1 0 0 0,1 0-1 0 0,0 0 1 0 0,-1 0 0 0 0,1-1 0 0 0,0 1 0 0 0,0 0 0 0 0,0-1 0 0 0,0 0 0 0 0,-1 0-1 0 0,1 0 1 0 0,0 0 0 0 0,0 0 0 0 0,0 0 0 0 0,0-1 0 0 0,-1 0 0 0 0,1 1 0 0 0,0-1-1 0 0,-1 0 1 0 0,1 0 0 0 0,0-1 0 0 0,0 1-51 0 0,9-8 163 0 0,-1 1 0 0 0,0-2 0 0 0,0 1-1 0 0,-1-2 1 0 0,0 1 0 0 0,-1-1 0 0 0,0-1 0 0 0,-1 0 0 0 0,0 0-1 0 0,4-10-162 0 0,-9 15 140 0 0,-3 8-139 0 0,1-1-1 0 0,-1 1 1 0 0,0 0 0 0 0,0-1 0 0 0,1 1 0 0 0,-1-1 0 0 0,0 1 0 0 0,1-1 0 0 0,-1 1-1 0 0,1 0 1 0 0,-1-1 0 0 0,1 0 0 0 0,-1 1 0 0 0,1-1 0 0 0,-1 1 0 0 0,1-1-1 0 0,-1 1 1 0 0,1-1 0 0 0,0 0 0 0 0,-1 0 0 0 0,1 1 0 0 0,-1-1 0 0 0,1 0 0 0 0,0 0-1 0 0,-1 0 1 0 0,1 1 0 0 0,0-1 0 0 0,-1 0 0 0 0,1 0 0 0 0,0 0 0 0 0,-1 0 0 0 0,1 0-1 0 0,0-1 1 0 0,0 1 0 0 0,-1 0 0 0 0,1 0 0 0 0,-1 0 0 0 0,1 0 0 0 0,0-1-1 0 0,-1 1 1 0 0,1 0 0 0 0,0-1 0 0 0,-1 1 0 0 0,1 0 0 0 0,-1-1 0 0 0,1 1 0 0 0,-1-1-1 0 0,1 1 1 0 0,-1-1 0 0 0,1 1 0 0 0,-1-1 0 0 0,0 1 0 0 0,1-1 0 0 0,-1 0-1 0 0,0 1 1 0 0,1-1 0 0 0,-1 1 0 0 0,0-1 0 0 0,0 0 0 0 0,0 1 0 0 0,1-1 0 0 0,-1 0-1 0 0,0 1 1 0 0,0-1 0 0 0,0 0 0 0 0,0 1 0 0 0,0-1 0 0 0,0 0 0 0 0,0 1-1 0 0,-1-2 0 0 0,7 16 21 0 0,0 0 1 0 0,-2 1-1 0 0,1-1 0 0 0,-2 1 0 0 0,0 0 0 0 0,-1 0 0 0 0,0 0 0 0 0,-2 0 0 0 0,1 0 0 0 0,-2 0 0 0 0,0 0-21 0 0,1 0 4 0 0,-2 33 8 0 0,-2 1 0 0 0,-2-1 0 0 0,-2 0 0 0 0,-11 35-12 0 0,15-66-9 0 0,0 1 0 0 0,-1-1 0 0 0,-1-1 0 0 0,-1 1 0 0 0,0-1 0 0 0,-1 0 0 0 0,0 0 0 0 0,-2-1 0 0 0,1 0 0 0 0,-2-1 0 0 0,0 0 0 0 0,-9 8 9 0 0,14-18-8 0 0,1-1 0 0 0,0 0-1 0 0,-1 1 1 0 0,0-2 0 0 0,0 1-1 0 0,0-1 1 0 0,0 0-1 0 0,0 0 1 0 0,0 0 0 0 0,-1-1-1 0 0,1 0 1 0 0,-1-1-1 0 0,1 1 1 0 0,-6-1 8 0 0,10-3 5 0 0,0 1-1 0 0,0-1 1 0 0,0 0-1 0 0,0 0 1 0 0,0 0-1 0 0,1 0 1 0 0,0 0-1 0 0,-1-1 1 0 0,1 1-1 0 0,1 0 1 0 0,-1-1-1 0 0,0 1 1 0 0,1 0-1 0 0,-1-1 1 0 0,1 1-1 0 0,0-1 1 0 0,0 1 0 0 0,1 0-1 0 0,-1-1 1 0 0,1 1-1 0 0,-1-1 1 0 0,1 1-1 0 0,1-1-4 0 0,4-32 0 0 0,2 1 0 0 0,2 0-1 0 0,1 0 1 0 0,1 1 0 0 0,3 0 0 0 0,8-14 0 0 0,70-84-1951 0 0,-81 125-540 0 0,-3 2-4722 0 0,-7 2-3593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11 4753 0 0,'0'0'1670'0'0,"0"0"-213"0"0,0 0 190 0 0,0 0 226 0 0,0 0 86 0 0,0 0-196 0 0,0 0-389 0 0,0 0-369 0 0,0 0-306 0 0,0 0-183 0 0,0 0-85 0 0,0 0 16 0 0,6-2 37 0 0,17-7 42 0 0,-21 10-452 0 0,0 0 0 0 0,0 0 0 0 0,0 1 0 0 0,-1-1 0 0 0,1 1 0 0 0,0-1 0 0 0,-1 1 0 0 0,0-1 0 0 0,1 1 0 0 0,-1 0 0 0 0,0 0 0 0 0,0-1-1 0 0,1 1 1 0 0,-2 0 0 0 0,1 0 0 0 0,0 0 0 0 0,0 0 0 0 0,-1 1 0 0 0,1-1 0 0 0,-1 0 0 0 0,1 0 0 0 0,-1 2-74 0 0,2 1 148 0 0,8 37 168 0 0,-2 1 0 0 0,-1-1 0 0 0,-3 1 0 0 0,-1 0 0 0 0,-2 0 0 0 0,-5 40-316 0 0,4-60 49 0 0,-18 256 134 0 0,14-172-1126 0 0,24-114-2145 0 0,-9-18-1591 0 0,-11 6-2599 0 0,0 15 4724 0 0,0-3-3411 0 0</inkml:trace>
  <inkml:trace contextRef="#ctx0" brushRef="#br0" timeOffset="519.534">0 221 2713 0 0,'0'0'2211'0'0,"0"0"-463"0"0,0 0-160 0 0,0 0 194 0 0,0 0 108 0 0,0 0-62 0 0,0 0-283 0 0,0 0-396 0 0,0 0-286 0 0,0 0-184 0 0,0 0-103 0 0,0 0-55 0 0,0 0-36 0 0,13-15-29 0 0,39-45-50 0 0,-4 34 196 0 0,-39 24-497 0 0,29-6 100 0 0,0 2 0 0 0,0 1-1 0 0,0 2 1 0 0,1 2 0 0 0,-1 1-1 0 0,1 2-204 0 0,-34-2 6 0 0,0 0 0 0 0,0 0-1 0 0,0 1 1 0 0,0-1 0 0 0,0 1 0 0 0,0 1-1 0 0,0-1 1 0 0,0 0 0 0 0,0 1-1 0 0,0 0 1 0 0,-1 1 0 0 0,1-1-1 0 0,-1 1 1 0 0,0-1 0 0 0,1 1-1 0 0,-1 1 1 0 0,0-1 0 0 0,-1 0-1 0 0,1 1 1 0 0,-1 0 0 0 0,1 0-1 0 0,-1 0 1 0 0,-1 0 0 0 0,1 0-1 0 0,0 1 1 0 0,-1 0 0 0 0,0-1-1 0 0,0 1 1 0 0,0 0 0 0 0,-1 0-1 0 0,0 0 1 0 0,1 0 0 0 0,-2 0-1 0 0,1 0 1 0 0,-1 1-6 0 0,-47 57 184 0 0,32-48-154 0 0,-13 13-2 0 0,21-23-26 0 0,0 1 0 0 0,0-1 0 0 0,1 1 0 0 0,0 1-1 0 0,0-1 1 0 0,1 1 0 0 0,0 0 0 0 0,0 0 0 0 0,0 0 0 0 0,1 1 0 0 0,0 0 0 0 0,1 0-1 0 0,-1 0 1 0 0,2 0 0 0 0,-1 0 0 0 0,1 1 0 0 0,0-1 0 0 0,1 1 0 0 0,0 4-2 0 0,3-8-7 0 0,1 0 1 0 0,0 0 0 0 0,0 0 0 0 0,0 0 0 0 0,1 0 0 0 0,-1-1-1 0 0,1 1 1 0 0,1-1 0 0 0,-1 0 0 0 0,0 0 0 0 0,1-1 0 0 0,0 1 0 0 0,0-1-1 0 0,0 0 1 0 0,0 0 0 0 0,0-1 0 0 0,1 1 0 0 0,-1-1 0 0 0,1 0 6 0 0,2 1-3 0 0,6 4 1 0 0,0 1 0 0 0,-1 0 0 0 0,0 1 0 0 0,0 0 1 0 0,-1 1-1 0 0,0 1 0 0 0,-1 0 0 0 0,3 4 2 0 0,-11-12 29 0 0,-1 0 1 0 0,1 1-1 0 0,0-1 0 0 0,-1 1 0 0 0,0-1 0 0 0,0 1 0 0 0,0 0 0 0 0,0 0 0 0 0,0 0 0 0 0,-1 0 0 0 0,0 1 0 0 0,0-1 0 0 0,0 0 0 0 0,0 0 0 0 0,-1 1 0 0 0,0-1 0 0 0,0 0 1 0 0,0 1-1 0 0,0-1 0 0 0,0 1 0 0 0,-1-1 0 0 0,0 0 0 0 0,0 0 0 0 0,0 1 0 0 0,-1-1 0 0 0,1 0 0 0 0,-1 0 0 0 0,0 0 0 0 0,0-1 0 0 0,0 1 0 0 0,-2 2-29 0 0,-7 5 17 0 0,-1 0 0 0 0,0 0-1 0 0,-1-1 1 0 0,0-1 0 0 0,0 0-1 0 0,-1-1 1 0 0,0 0 0 0 0,-1-1-1 0 0,1-1 1 0 0,-1 0 0 0 0,-1-1-1 0 0,1 0 1 0 0,-1-2 0 0 0,1 0-1 0 0,-1 0 1 0 0,0-2 0 0 0,0 0-1 0 0,0 0 1 0 0,0-2 0 0 0,-16-2-17 0 0,26 3-225 0 0,0 0 0 0 0,1-1 1 0 0,-1 0-1 0 0,0 0 0 0 0,0 0 1 0 0,1-1-1 0 0,-1 0 0 0 0,1 0 1 0 0,0 0-1 0 0,-1-1 0 0 0,1 1 1 0 0,0-1-1 0 0,0-1 0 0 0,1 1 1 0 0,-3-2 224 0 0,3-10-8568 0 0,4 12 5180 0 0,0 2-5238 0 0</inkml:trace>
  <inkml:trace contextRef="#ctx0" brushRef="#br0" timeOffset="1251.139">827 578 3049 0 0,'0'0'2651'0'0,"0"0"-1479"0"0,0 0-489 0 0,0 0 284 0 0,0 0 378 0 0,0 0 154 0 0,0 0-94 0 0,0 0-217 0 0,0 0-204 0 0,0 0-134 0 0,0 0-114 0 0,0 0-101 0 0,23-3-63 0 0,71-9-60 0 0,61 5 1804 0 0,-153 40-1449 0 0,-75 63-445 0 0,-58 78-320 0 0,128-170-103 0 0,0 0-1 0 0,1 0 1 0 0,-1 1-1 0 0,1-1 0 0 0,0 1 1 0 0,1 0-1 0 0,-1-1 1 0 0,1 1-1 0 0,0 0 0 0 0,0 0 1 0 0,1 0-1 0 0,-1 0 1 0 0,1 0-1 0 0,0 0 0 0 0,0 1 2 0 0,2-4 15 0 0,0 0 0 0 0,-1 0-1 0 0,1-1 1 0 0,0 1-1 0 0,0 0 1 0 0,0-1 0 0 0,0 1-1 0 0,0-1 1 0 0,0 1-1 0 0,0-1 1 0 0,1 0 0 0 0,-1 0-1 0 0,0 0 1 0 0,1 0 0 0 0,-1-1-1 0 0,1 1 1 0 0,-1-1-1 0 0,1 1 1 0 0,-1-1 0 0 0,1 0-1 0 0,-1 0 1 0 0,1 0-1 0 0,-1 0 1 0 0,3-1-15 0 0,15 3 133 0 0,72 2 109 0 0,-49-26-934 0 0,-39 0-9412 0 0,-4 19-397 0 0</inkml:trace>
  <inkml:trace contextRef="#ctx0" brushRef="#br0" timeOffset="1519.068">742 762 6169 0 0,'0'0'3326'0'0,"0"0"-1773"0"0,0 0-777 0 0,0 0 111 0 0,0 0 308 0 0,0 0 168 0 0,0 0-63 0 0,0 0-187 0 0,0 0-200 0 0,0 0-189 0 0,0 0-139 0 0,0 0-119 0 0,32 2-105 0 0,101 4-62 0 0,-22-21 240 0 0,-10-14-720 0 0,-80 20-3626 0 0,-1 0-3827 0 0,-18 8-2313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7:5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1 692 0 0 0,'0'0'1252'0'0,"0"0"333"0"0,0 0 48 0 0,0 0-108 0 0,0 0-154 0 0,0 0-110 0 0,0 0-153 0 0,0 0-133 0 0,20-35-153 0 0,66-109-138 0 0,-32 55 332 0 0,-11 17-209 0 0,4 2 1 0 0,3 1-1 0 0,36-36-807 0 0,29-3 2102 0 0,-114 108-2084 0 0,1 1 0 0 0,-1-1-1 0 0,1 0 1 0 0,-1 1 0 0 0,1-1 0 0 0,-1 1 0 0 0,1 0 0 0 0,-1-1 0 0 0,0 1-1 0 0,1 0 1 0 0,-1 0 0 0 0,0 0 0 0 0,1 0 0 0 0,-1 0 0 0 0,0 0 0 0 0,0 0-1 0 0,0 0 1 0 0,0 1 0 0 0,0-1 0 0 0,0 0 0 0 0,-1 1 0 0 0,1-1 0 0 0,0 0 0 0 0,-1 1-1 0 0,1-1 1 0 0,-1 1 0 0 0,1-1 0 0 0,-1 1 0 0 0,0-1 0 0 0,1 1 0 0 0,-1 0-1 0 0,0-1 1 0 0,0 1 0 0 0,0-1 0 0 0,0 1 0 0 0,-1-1 0 0 0,1 1 0 0 0,0 0-18 0 0,36 325 1304 0 0,12-73-1184 0 0,-35-166-33 0 0,-13-88-66 0 0,0 0 14 0 0,-60-59 1989 0 0,-48-76-1991 0 0,106 133-38 0 0,-15-16-72 0 0,0 1 0 0 0,-1 1 0 0 0,-1 0-1 0 0,-1 1 1 0 0,0 2 0 0 0,0 0 0 0 0,-2 1-1 0 0,0 1 1 0 0,-4-1 77 0 0,23 11-584 0 0,-39-11-411 0 0,32 11-3200 0 0,0 1-3583 0 0,10 0-29 0 0</inkml:trace>
  <inkml:trace contextRef="#ctx0" brushRef="#br0" timeOffset="1000.476">838 482 0 0 0,'0'0'511'0'0,"0"0"221"0"0,0 0 91 0 0,0 0 129 0 0,0 0 123 0 0,0 0 6 0 0,0 0-28 0 0,0 0-74 0 0,0 0-77 0 0,0 0-75 0 0,0 0-61 0 0,0 0-35 0 0,22-5-14 0 0,102-26 741 0 0,-1 16 2420 0 0,-130 53-1791 0 0,-96 101-1515 0 0,35-25-528 0 0,68-113-35 0 0,-1 0 0 0 0,1 1 0 0 0,-1-1 0 0 0,1 1 0 0 0,0-1 0 0 0,-1 1 0 0 0,1-1 0 0 0,0 1 0 0 0,0-1 0 0 0,0 1 0 0 0,0-1 0 0 0,0 1 0 0 0,0-1 0 0 0,1 0-1 0 0,-1 1 1 0 0,0-1 0 0 0,1 1 0 0 0,-1-1 0 0 0,1 1 0 0 0,-1-1 0 0 0,1 0 0 0 0,0 1 0 0 0,0-1 0 0 0,-1 0 0 0 0,1 0 0 0 0,0 0 0 0 0,0 0 0 0 0,0 0 0 0 0,0 0 0 0 0,1 0 0 0 0,-1 0 0 0 0,0 0 0 0 0,0 0 0 0 0,1 0 0 0 0,-1-1 0 0 0,0 1 0 0 0,1 0 0 0 0,-1-1-1 0 0,0 1 1 0 0,1-1 0 0 0,-1 0 0 0 0,1 1 0 0 0,1-1-9 0 0,71 6 921 0 0,-64-6-849 0 0,70-7 284 0 0,-62-13-650 0 0,-21 2-2394 0 0,-5 8-6917 0 0,3 6 1270 0 0</inkml:trace>
  <inkml:trace contextRef="#ctx0" brushRef="#br0" timeOffset="1246.355">811 641 3593 0 0,'0'0'1112'0'0,"0"0"-264"0"0,0 0 464 0 0,0 0 241 0 0,0 0 39 0 0,0 0-128 0 0,0 0-239 0 0,0 0-361 0 0,0 0-240 0 0,0 0-216 0 0,187-19-192 0 0,-155 12-120 0 0,-3 0-184 0 0,1-1-240 0 0,1 1-504 0 0,-7 3-1249 0 0,-6-3-3376 0 0,-9 7-664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1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381 362 0 0 0,'0'0'732'0'0,"0"0"1014"0"0,0 0 245 0 0,0 0-171 0 0,0 0-315 0 0,0 0-210 0 0,0 0-132 0 0,1-8-163 0 0,1-21-143 0 0,2 50 2648 0 0,4 25-2731 0 0,-6 38-181 0 0,-3 0 1 0 0,-5-1 0 0 0,-10 59-594 0 0,10-103 83 0 0,-1 0 0 0 0,-2-1 0 0 0,-2 1 0 0 0,-2-2 1 0 0,-1 0-1 0 0,-1 0 0 0 0,-10 13-83 0 0,7-38 572 0 0,18-47 79 0 0,1 21-795 0 0,7-60 196 0 0,3 0 1 0 0,3 1 0 0 0,3 1 0 0 0,11-23-53 0 0,-8 24 3 0 0,-10 36 5 0 0,1 0-1 0 0,2 1 1 0 0,2 0 0 0 0,0 2-1 0 0,3 0 1 0 0,0 0-1 0 0,2 2 1 0 0,2 0-1 0 0,8-8-7 0 0,-31 39 1 0 0,1-1 0 0 0,0 1 0 0 0,0-1 0 0 0,0 1 0 0 0,-1-1 0 0 0,1 0 0 0 0,0 1 0 0 0,0-1 0 0 0,0 1 0 0 0,0-1 0 0 0,0 1 0 0 0,0-1 0 0 0,0 1 0 0 0,0-1 0 0 0,0 1 0 0 0,0-1 0 0 0,0 1 0 0 0,0-1 0 0 0,1 1 0 0 0,-1-1 0 0 0,0 0 0 0 0,0 1 0 0 0,0-1 0 0 0,1 1 0 0 0,-1-1 0 0 0,0 0 0 0 0,0 1 0 0 0,1-1 0 0 0,-1 1 0 0 0,0-1 0 0 0,1 0 0 0 0,-1 0 0 0 0,0 1 0 0 0,1-1 0 0 0,-1 0 0 0 0,1 1 0 0 0,-1-1-1 0 0,1 0 1 0 0,-1 0 0 0 0,0 0 0 0 0,1 0 0 0 0,-1 1 0 0 0,1-1 0 0 0,-1 0 0 0 0,1 0 0 0 0,-1 0 0 0 0,1 0 0 0 0,-1 0 0 0 0,1 0 0 0 0,-1 0 0 0 0,1 0 0 0 0,-1 0 0 0 0,0 0 0 0 0,1-1 0 0 0,-1 1 0 0 0,1 0 0 0 0,-1 0 0 0 0,1 0 0 0 0,-1 0 0 0 0,0-1 0 0 0,1 1 0 0 0,-1 0 0 0 0,1-1 0 0 0,-1 1 0 0 0,0 0 0 0 0,1 0 0 0 0,-1-1 0 0 0,0 1 0 0 0,1-1 0 0 0,-1 1-1 0 0,1 48 318 0 0,-1-42-306 0 0,-1 68 282 0 0,11 158 334 0 0,13-81-456 0 0,-8-96-135 0 0,-5-69 578 0 0,128-351-418 0 0,-30 152-257 0 0,-91 187-3 0 0,-17 26 17 0 0,0 0-34 0 0,2 18-104 0 0,2 148 504 0 0,7 118 144 0 0,1-185-353 0 0,-9-74-123 0 0,-3-24-19 0 0,13-22-14283 0 0,-10 20 5755 0 0</inkml:trace>
  <inkml:trace contextRef="#ctx0" brushRef="#br0" timeOffset="2072.824">3231 671 8738 0 0,'0'0'359'0'0,"0"0"-271"0"0,0 0 278 0 0,0 0 713 0 0,0 0 518 0 0,0 0 72 0 0,0 0-272 0 0,0 0-424 0 0,0 0-334 0 0,0 0-180 0 0,0 0-90 0 0,0 0-14 0 0,0 0-20 0 0,3 25-21 0 0,10 75 2 0 0,-23-32 372 0 0,2-40-646 0 0,-6-17-1741 0 0,-1-11-6453 0 0,11 0 2512 0 0,2 0 1348 0 0</inkml:trace>
  <inkml:trace contextRef="#ctx0" brushRef="#br0" timeOffset="2487.967">3305 207 9378 0 0,'0'0'1958'0'0,"0"0"-483"0"0,0 0-199 0 0,0 0 24 0 0,0 0 1 0 0,0 0-79 0 0,0 0-172 0 0,0 0-246 0 0,0 0-228 0 0,0 0-161 0 0,0 0-134 0 0,0 0-64 0 0,0 0-47 0 0,-4 0-36 0 0,-11-3-42 0 0,11 2-30 0 0,4 1-31 0 0,0 0-30 0 0,0 0-1 0 0,0 0-18 0 0,0 0-6 0 0,0 0-2 0 0,0 0-8 0 0,0 0-18 0 0,8-54-386 0 0,-8 53 520 0 0,-19 5 71 0 0,17-3-263 0 0,-1 0 1 0 0,1 0 0 0 0,0 1-1 0 0,0-1 1 0 0,0 1-1 0 0,0-1 1 0 0,0 1 0 0 0,0 0-1 0 0,0-1 1 0 0,0 1-1 0 0,1 0 1 0 0,-1 0 0 0 0,1 1-1 0 0,-1-1 1 0 0,1 0-1 0 0,0 0 1 0 0,0 1-1 0 0,0-1 1 0 0,0 0 0 0 0,0 1-1 0 0,1-1 1 0 0,-1 1-1 0 0,1 0 110 0 0,3-2-5888 0 0,1-1-3772 0 0</inkml:trace>
  <inkml:trace contextRef="#ctx0" brushRef="#br0" timeOffset="2833.699">3763 1 12643 0 0,'0'0'1447'0'0,"0"0"-660"0"0,0 0-165 0 0,0 0 249 0 0,0 0 225 0 0,0 0 90 0 0,0 0-55 0 0,0 0-176 0 0,0 0-124 0 0,0 0-93 0 0,0 0-132 0 0,0 0-122 0 0,0 0-99 0 0,3 37-93 0 0,9 121-98 0 0,-23 70 106 0 0,-8 188-309 0 0,-1-313-733 0 0,4-117-7832 0 0,13 10 2504 0 0,-2 0-3103 0 0</inkml:trace>
  <inkml:trace contextRef="#ctx0" brushRef="#br0" timeOffset="3085.54">3509 590 6737 0 0,'0'0'3595'0'0,"0"0"-1986"0"0,0 0-733 0 0,0 0 67 0 0,0 0 227 0 0,0 0 119 0 0,0 0-66 0 0,0 0-153 0 0,0 0-199 0 0,0 0-175 0 0,0 0-135 0 0,0 0-107 0 0,35 1-54 0 0,110 2-39 0 0,-34 15 358 0 0,-35-4-796 0 0,-26-5-3029 0 0,-42-7-1853 0 0,0-1-6136 0 0</inkml:trace>
  <inkml:trace contextRef="#ctx0" brushRef="#br0" timeOffset="3723.775">4135 627 0 0 0,'0'0'972'0'0,"0"0"395"0"0,0 0 368 0 0,0 0 256 0 0,0 0 52 0 0,0 0-28 0 0,0 0-191 0 0,0 0-260 0 0,0 0-336 0 0,0 0-314 0 0,0 0-191 0 0,0 0-86 0 0,5 7-45 0 0,-3-4-523 0 0,0-1-22 0 0,0 0 0 0 0,-1 0 0 0 0,1 0 0 0 0,-1 1 0 0 0,1-1 0 0 0,-1 1 0 0 0,0-1 0 0 0,0 1 0 0 0,0-1 0 0 0,0 1 0 0 0,-1 0 0 0 0,1-1 0 0 0,-1 1 0 0 0,1 0 0 0 0,-1 0 0 0 0,0-1 0 0 0,0 1 0 0 0,0 0 0 0 0,-1 0 0 0 0,1-1 0 0 0,-1 2-47 0 0,-15 128 1432 0 0,16-129-1383 0 0,1 1-1 0 0,-1-1 1 0 0,0 1 0 0 0,1 0 0 0 0,0-1 0 0 0,0 1 0 0 0,0-1-1 0 0,0 1 1 0 0,1-1 0 0 0,0 0 0 0 0,-1 1 0 0 0,1-1-1 0 0,0 0 1 0 0,0 0 0 0 0,1 0 0 0 0,-1-1 0 0 0,1 1 0 0 0,-1 0-1 0 0,1-1 1 0 0,0 0 0 0 0,0 0 0 0 0,0 0 0 0 0,0 0-1 0 0,0 0 1 0 0,0 0 0 0 0,1-1 0 0 0,-1 1 0 0 0,0-1 0 0 0,1 0-1 0 0,0 0 1 0 0,-1-1 0 0 0,1 1 0 0 0,-1-1 0 0 0,4 1-49 0 0,10-3 136 0 0,-1 0 0 0 0,1-1 0 0 0,-1-1 0 0 0,0 0-1 0 0,0-2 1 0 0,0 1 0 0 0,-1-2 0 0 0,0 0 0 0 0,0-1 0 0 0,0 0 0 0 0,-1-2 0 0 0,-1 1 0 0 0,0-2 0 0 0,0 1 0 0 0,-1-2 0 0 0,0 0 0 0 0,-1 0 0 0 0,0-1 0 0 0,-1 0 0 0 0,0-1 0 0 0,-1-1-136 0 0,-1 4-42 0 0,0-1 0 0 0,0 1 1 0 0,-1-2-1 0 0,-1 1 0 0 0,0 0 0 0 0,0-1 0 0 0,-2 0 1 0 0,1-1-1 0 0,-2 1 0 0 0,0-1 0 0 0,0 1 0 0 0,-2-1 1 0 0,1 0-1 0 0,-2 0 0 0 0,0-3 42 0 0,-24-7-3142 0 0,0 22-6511 0 0,16 2-1533 0 0</inkml:trace>
  <inkml:trace contextRef="#ctx0" brushRef="#br0" timeOffset="4254.866">4947 535 1760 0 0,'0'0'1629'0'0,"0"0"-250"0"0,0 0-54 0 0,0 0 178 0 0,0 0 86 0 0,0 0-16 0 0,0 0-123 0 0,0 0-219 0 0,0 0-188 0 0,0 0-188 0 0,0 0-165 0 0,0 0-139 0 0,-33 4-107 0 0,-101 13-86 0 0,132-17-344 0 0,0 0 1 0 0,0 0 0 0 0,-1 0 0 0 0,1 0-1 0 0,0 1 1 0 0,0-1 0 0 0,0 0 0 0 0,-1 1-1 0 0,1 0 1 0 0,0-1 0 0 0,0 1 0 0 0,0 0-1 0 0,0 0 1 0 0,0 0 0 0 0,0 0-1 0 0,1 1 1 0 0,-1-1 0 0 0,0 0 0 0 0,0 1-1 0 0,1 0 1 0 0,-1-1 0 0 0,1 1 0 0 0,-1 0-1 0 0,1-1 1 0 0,0 1 0 0 0,0 0 0 0 0,0 0-1 0 0,0 0-14 0 0,-3 6 78 0 0,1-2-44 0 0,0 0-1 0 0,1 0 1 0 0,-1 0-1 0 0,1 0 0 0 0,0 0 1 0 0,1 0-1 0 0,-1 1 1 0 0,1-1-1 0 0,1 1 0 0 0,-1-1 1 0 0,1 1-1 0 0,0-1 0 0 0,0 1 1 0 0,1-1-1 0 0,0 0 1 0 0,0 1-1 0 0,1-1 0 0 0,0 0 1 0 0,0 1-1 0 0,0-1 0 0 0,1 0 1 0 0,-1-1-1 0 0,2 1 1 0 0,-1 0-1 0 0,0-1 0 0 0,1 0 1 0 0,0 0-1 0 0,1 0 1 0 0,-1 0-1 0 0,1 0 0 0 0,0-1 1 0 0,0 0-1 0 0,0 0 0 0 0,2 1-33 0 0,8 2 184 0 0,-1 0 0 0 0,1-1 0 0 0,0 0 0 0 0,0-1 0 0 0,1-1 0 0 0,0-1 0 0 0,0 0 0 0 0,0 0 0 0 0,0-2 0 0 0,0 0 0 0 0,0-1 0 0 0,9-2-184 0 0,-3-2 169 0 0,0 0 1 0 0,0-2-1 0 0,-1-1 1 0 0,0-1-1 0 0,-1 0 1 0 0,1-2-1 0 0,-2 0 1 0 0,1-2-1 0 0,-2 0 1 0 0,1-1-1 0 0,-2 0 1 0 0,0-2-1 0 0,0 0 1 0 0,-2-1-1 0 0,0 0 1 0 0,0-1-1 0 0,-2-1 1 0 0,8-13-170 0 0,-5 11 25 0 0,-1 0 1 0 0,0-1 0 0 0,-2 0-1 0 0,0-1 1 0 0,-2-1-1 0 0,0 0 1 0 0,-2 0 0 0 0,0-1-1 0 0,-2 0 1 0 0,0-1 0 0 0,-2 0-1 0 0,-1 0 1 0 0,-1 0-1 0 0,-1 0 1 0 0,-1-15-26 0 0,-1 31-13 0 0,0 1 1 0 0,-2 0 0 0 0,1-1-1 0 0,-1 1 1 0 0,0 0-1 0 0,0 0 1 0 0,-1 0-1 0 0,0 0 1 0 0,-1 1-1 0 0,1-1 1 0 0,-2 1-1 0 0,1 0 1 0 0,-1 0-1 0 0,0 0 1 0 0,0 1-1 0 0,-1-1 1 0 0,0 1 0 0 0,0 1-1 0 0,0-1 1 0 0,-1 1-1 0 0,0 0 1 0 0,0 0-1 0 0,0 1 1 0 0,0 0-1 0 0,-1 1 1 0 0,0-1-1 0 0,1 1 1 0 0,-1 1-1 0 0,-1 0 1 0 0,1 0-1 0 0,0 0 1 0 0,0 1-1 0 0,-1 0 1 0 0,1 1 0 0 0,0 0-1 0 0,-1 0 1 0 0,1 1-1 0 0,-1 0 1 0 0,1 0-1 0 0,0 1 1 0 0,0 0-1 0 0,0 0 1 0 0,-5 3 12 0 0,-2 4-8 0 0,0 2 1 0 0,0 0-1 0 0,2 1 0 0 0,-1 0 1 0 0,1 1-1 0 0,1 0 0 0 0,0 1 1 0 0,1 1-1 0 0,0 0 0 0 0,2 0 1 0 0,-1 1-1 0 0,2 0 0 0 0,0 0 1 0 0,1 1-1 0 0,1 0 0 0 0,0 1 1 0 0,2-1-1 0 0,0 1 0 0 0,0 0 1 0 0,2 0-1 0 0,0 0 0 0 0,2 1 1 0 0,0-1-1 0 0,0 0 0 0 0,2 0 1 0 0,0 0-1 0 0,2 2 8 0 0,-1-1 37 0 0,2-1-1 0 0,0 1 1 0 0,1-1 0 0 0,1 0-1 0 0,0-1 1 0 0,2 0 0 0 0,0 0 0 0 0,1-1-1 0 0,0 0 1 0 0,1-1 0 0 0,1 0-1 0 0,1 0 1 0 0,0-2 0 0 0,0 1-1 0 0,2-2 1 0 0,-1 0 0 0 0,2 0-1 0 0,-1-2 1 0 0,2 0 0 0 0,-1-1-1 0 0,1 0 1 0 0,1-1 0 0 0,-1-1-1 0 0,2-1-36 0 0,-2 0 14 0 0,-1-1 0 0 0,1 0 0 0 0,1-1 0 0 0,-1-1 0 0 0,1-1 0 0 0,-1 0 0 0 0,1-1 0 0 0,-1-1 0 0 0,18-3-14 0 0,-29 1-89 0 0,0 0 0 0 0,0 0 0 0 0,-1-1 0 0 0,1 0 0 0 0,0 0 0 0 0,-1 0 0 0 0,0-1 0 0 0,0 1 1 0 0,0-1-1 0 0,0-1 0 0 0,-1 1 0 0 0,0-1 0 0 0,0 1 0 0 0,0-1 0 0 0,0 0 0 0 0,-1-1 0 0 0,1 1 0 0 0,1-6 89 0 0,13-37-9807 0 0,-16 37-1696 0 0</inkml:trace>
  <inkml:trace contextRef="#ctx0" brushRef="#br0" timeOffset="4616.241">5714 741 1080 0 0,'0'0'2678'0'0,"0"0"-168"0"0,0 0-75 0 0,0 0-202 0 0,0 0-220 0 0,0 0-242 0 0,0 0-310 0 0,0 0-256 0 0,0 0-227 0 0,34 8-151 0 0,105 23-92 0 0,-70-31 270 0 0,-60-6-773 0 0,4 1-113 0 0,-1-1 0 0 0,0 0 1 0 0,0-1-1 0 0,-1 0 0 0 0,1 0 0 0 0,-2-2 0 0 0,1 1 0 0 0,-1-1 0 0 0,0-1 0 0 0,-1 0 0 0 0,-1 0 1 0 0,1-1-1 0 0,-1 0 0 0 0,-1 0 0 0 0,0-1 0 0 0,-1 0 0 0 0,0 0 0 0 0,-1-1 0 0 0,3-10-119 0 0,-7 18-2 0 0,-1 0 0 0 0,1 0-1 0 0,-1 0 1 0 0,0-1-1 0 0,-1 1 1 0 0,1 0 0 0 0,-1 0-1 0 0,0 0 1 0 0,-1 0-1 0 0,1 0 1 0 0,-1 0 0 0 0,0 0-1 0 0,0 0 1 0 0,0 0-1 0 0,-1 1 1 0 0,0-1 0 0 0,0 1-1 0 0,0 0 1 0 0,0 0-1 0 0,-1 0 1 0 0,1 0 0 0 0,-1 1-1 0 0,0-1 1 0 0,0 1-1 0 0,-1 0 1 0 0,1 0 0 0 0,-1 0-1 0 0,1 1 1 0 0,-1 0 0 0 0,0 0-1 0 0,0 0 1 0 0,0 0-1 0 0,0 1 1 0 0,0 0 0 0 0,0 0-1 0 0,0 0 1 0 0,0 0-1 0 0,0 1 1 0 0,-1 0 2 0 0,-3-1-4 0 0,0 1-1 0 0,0 0 1 0 0,0 0-1 0 0,0 1 1 0 0,0 0-1 0 0,0 0 1 0 0,0 1-1 0 0,0 0 1 0 0,0 1-1 0 0,1 0 1 0 0,-1 0-1 0 0,1 1 1 0 0,0 0-1 0 0,0 1 1 0 0,0 0-1 0 0,1 0 1 0 0,-1 0-1 0 0,1 1 1 0 0,0 0-1 0 0,1 0 1 0 0,0 1-1 0 0,0 0 1 0 0,0 0-1 0 0,1 1 1 0 0,-2 2 4 0 0,-1 2 6 0 0,1 0-1 0 0,0 1 1 0 0,0-1-1 0 0,2 2 1 0 0,-1-1-1 0 0,2 0 1 0 0,0 1-1 0 0,0 0 1 0 0,1 0 0 0 0,1 0-1 0 0,0 0 1 0 0,1 1-1 0 0,1-1 1 0 0,0 0-1 0 0,1 1 1 0 0,1-1 0 0 0,0 0-1 0 0,0 0 1 0 0,2 0-1 0 0,0 0 1 0 0,0-1-1 0 0,1 1 1 0 0,1-1 0 0 0,0 0-1 0 0,1-1 1 0 0,0 1-1 0 0,1-1 1 0 0,1-1-1 0 0,7 9-5 0 0,-4-9-17 0 0,1 0 0 0 0,0-1 0 0 0,1 0 0 0 0,0 0 0 0 0,0-2 0 0 0,1 0 0 0 0,0-1 0 0 0,1 0 0 0 0,-1-1-1 0 0,1-1 1 0 0,0 0 0 0 0,1-1 0 0 0,-1-1 0 0 0,1-1 0 0 0,0 0 0 0 0,4-1 17 0 0,7-1-363 0 0,11 1-738 0 0,-13-3-2531 0 0,-9-1-4795 0 0</inkml:trace>
  <inkml:trace contextRef="#ctx0" brushRef="#br0" timeOffset="492.229">1504 480 4217 0 0,'0'0'944'0'0,"0"0"-237"0"0,0 0 61 0 0,0 0 279 0 0,0 0 317 0 0,0 0 203 0 0,0 0-12 0 0,0 0-182 0 0,0 0-267 0 0,0 0-281 0 0,0 0-209 0 0,0 0-120 0 0,-32 14-59 0 0,-98 45-2 0 0,64-18 431 0 0,56-33-761 0 0,1 1 1 0 0,-1 1 0 0 0,2-1 0 0 0,-1 2-1 0 0,2-1 1 0 0,-1 1 0 0 0,1 0 0 0 0,1 1 0 0 0,0-1-1 0 0,1 1 1 0 0,0 0 0 0 0,1 1 0 0 0,0-1-1 0 0,1 1 1 0 0,0 0 0 0 0,1 0 0 0 0,1 0 0 0 0,0 0-1 0 0,0 3-105 0 0,1-15 15 0 0,0 1 1 0 0,0 0-1 0 0,0 0 0 0 0,0-1 0 0 0,0 1 0 0 0,1 0 0 0 0,-1 0 0 0 0,1-1 1 0 0,-1 1-1 0 0,1 0 0 0 0,-1-1 0 0 0,1 1 0 0 0,0-1 0 0 0,0 1 0 0 0,0-1 0 0 0,0 1 1 0 0,0-1-1 0 0,0 1 0 0 0,0-1 0 0 0,0 0 0 0 0,1 0 0 0 0,-1 0 0 0 0,0 1 0 0 0,1-1 1 0 0,-1-1-1 0 0,1 1 0 0 0,-1 0 0 0 0,1 0 0 0 0,-1 0 0 0 0,1-1 0 0 0,0 1 1 0 0,-1-1-1 0 0,1 1 0 0 0,0-1 0 0 0,0 0 0 0 0,-1 0 0 0 0,1 0 0 0 0,0 0 0 0 0,-1 0 1 0 0,1 0-1 0 0,0 0 0 0 0,0 0-15 0 0,70-31 1311 0 0,-26-19-1002 0 0,-3-1 0 0 0,-1-3-1 0 0,32-56-308 0 0,-65 97 7 0 0,2-6-33 0 0,-27 265 197 0 0,16-240-255 0 0,0 0 0 0 0,1 0 0 0 0,0 0 0 0 0,0-1 1 0 0,0 1-1 0 0,1 0 0 0 0,0 0 0 0 0,0-1 0 0 0,0 1 0 0 0,1-1 0 0 0,0 0 0 0 0,0 1 1 0 0,0-1-1 0 0,1-1 0 0 0,-1 1 0 0 0,1 0 0 0 0,0-1 0 0 0,1 0 0 0 0,-1 0 0 0 0,3 2 84 0 0,17-5-5152 0 0,-17-2-277 0 0,-2 1-5029 0 0</inkml:trace>
  <inkml:trace contextRef="#ctx0" brushRef="#br0" timeOffset="1096.904">2079 446 6681 0 0,'0'0'1330'0'0,"0"0"-124"0"0,0 0 129 0 0,0 0 232 0 0,0 0 101 0 0,0 0-133 0 0,0 0-312 0 0,0 0-330 0 0,0 0-236 0 0,-34 27-179 0 0,-101 83-134 0 0,76-44 32 0 0,52-52-280 0 0,1-6-60 0 0,1 0 0 0 0,0 1 0 0 0,0 0 0 0 0,1-1 0 0 0,0 1-1 0 0,1 1 1 0 0,0-1 0 0 0,0 0 0 0 0,1 1 0 0 0,0 0-1 0 0,1-1 1 0 0,0 1 0 0 0,0 0 0 0 0,2 9-36 0 0,1-16 18 0 0,1 0 0 0 0,0 0 1 0 0,0 0-1 0 0,0 0 0 0 0,1-1 0 0 0,-1 1 1 0 0,0-1-1 0 0,1 0 0 0 0,0 0 0 0 0,-1 0 1 0 0,1 0-1 0 0,0-1 0 0 0,0 1 0 0 0,0-1 1 0 0,0 0-1 0 0,0 0 0 0 0,1-1 0 0 0,-1 1 1 0 0,0-1-1 0 0,0 0 0 0 0,0 0 0 0 0,1 0 1 0 0,-1-1-1 0 0,0 0 0 0 0,0 1 1 0 0,0-1-1 0 0,0-1 0 0 0,0 1 0 0 0,0 0 1 0 0,0-1-1 0 0,0 0 0 0 0,3-2-18 0 0,19-13 118 0 0,0-1-1 0 0,-2-2 1 0 0,0 0-1 0 0,-1-1 1 0 0,-1-2-1 0 0,12-15-117 0 0,-19 22 39 0 0,22-29 13 0 0,-29 34-35 0 0,0 0-1 0 0,1 0 1 0 0,0 1 0 0 0,1 0-1 0 0,0 1 1 0 0,1 0 0 0 0,-1 0 0 0 0,11-4-17 0 0,-20 13 4 0 0,0 0 1 0 0,0 0-1 0 0,1 1 1 0 0,-1-1 0 0 0,0 1-1 0 0,0-1 1 0 0,0 1-1 0 0,1-1 1 0 0,-1 1 0 0 0,0 0-1 0 0,0-1 1 0 0,0 1-1 0 0,0 0 1 0 0,0 0 0 0 0,0 0-1 0 0,0 0 1 0 0,-1 0 0 0 0,1 0-1 0 0,0 0 1 0 0,0 0-1 0 0,-1 0 1 0 0,1 0 0 0 0,-1 0-1 0 0,1 0 1 0 0,-1 1-1 0 0,1-1 1 0 0,-1 0 0 0 0,0 0-1 0 0,1 1 1 0 0,-1-1-1 0 0,0 0 1 0 0,0 0 0 0 0,0 1-1 0 0,0-1 1 0 0,0 0-1 0 0,0 1 1 0 0,-1-1 0 0 0,1 0-1 0 0,0 0 1 0 0,-1 1-1 0 0,1-1 1 0 0,-1 0-5 0 0,2 6 33 0 0,1 66 40 0 0,-2 0 0 0 0,-4 1 0 0 0,-7 26-73 0 0,0 20 17 0 0,-1-5-8 0 0,-5-2-1 0 0,-5 0 1 0 0,-17 44-9 0 0,27-119 2 0 0,-1-1 0 0 0,-2 0 0 0 0,-2-1 0 0 0,-1-1 0 0 0,-19 29-2 0 0,37-64 0 0 0,-3 5 4 0 0,0 1-1 0 0,0-1 1 0 0,-1 0-1 0 0,0 0 1 0 0,0 0-1 0 0,0 0 1 0 0,0 0-1 0 0,-1-1 1 0 0,1 0-1 0 0,-1 0 1 0 0,0 0-1 0 0,-1-1 0 0 0,1 0 1 0 0,0 0-1 0 0,-2 0-3 0 0,5-4-6 0 0,-1-1 1 0 0,1 0-1 0 0,0 0 0 0 0,0 0 0 0 0,0 0 0 0 0,0 0 0 0 0,0-1 0 0 0,0 1 0 0 0,1 0 1 0 0,-1-1-1 0 0,1 1 0 0 0,0-1 0 0 0,-1 0 0 0 0,1 0 0 0 0,1 1 0 0 0,-1-1 0 0 0,0 0 1 0 0,1 0-1 0 0,-1 0 0 0 0,1 0 0 0 0,0 0 0 0 0,0 0 0 0 0,0 1 0 0 0,0-1 0 0 0,1 0 1 0 0,-1 0-1 0 0,1 0 6 0 0,-2-8-11 0 0,1-44 39 0 0,2-1-1 0 0,3 1 1 0 0,2 0-1 0 0,2 0 1 0 0,3 1-1 0 0,2 1 1 0 0,3 0-1 0 0,1 1 1 0 0,20-35-28 0 0,-16 35-25 0 0,3 2 0 0 0,2 1 0 0 0,30-40 25 0 0,-4 30-932 0 0,-50 58 623 0 0,-2 1-3053 0 0,-1 0-3515 0 0,0 0 6848 0 0,0 0-10421 0 0</inkml:trace>
  <inkml:trace contextRef="#ctx0" brushRef="#br0" timeOffset="1787.36">2436 973 5545 0 0,'0'0'1282'0'0,"0"0"-293"0"0,0 0 200 0 0,0 0 351 0 0,0 0 171 0 0,0 0-101 0 0,0 0-298 0 0,0 0-293 0 0,0 0-228 0 0,0 0-153 0 0,0 0-109 0 0,0 0-97 0 0,23-31-59 0 0,74-98-30 0 0,-24-2 682 0 0,11-30-211 0 0,-83 160-770 0 0,-1 1 21 0 0,0 0-5 0 0,0 5-50 0 0,-41 156-224 0 0,32-22 9 0 0,9-135 208 0 0,1-1 1 0 0,-1 1-1 0 0,1 0 0 0 0,0-1 1 0 0,0 1-1 0 0,0-1 1 0 0,0 1-1 0 0,0-1 0 0 0,1 0 1 0 0,0 1-1 0 0,0-1 1 0 0,-1 0-1 0 0,2 0 0 0 0,-1 0 1 0 0,0-1-1 0 0,1 1 1 0 0,-1 0-1 0 0,1-1 0 0 0,0 1 1 0 0,0-1-1 0 0,0 0 0 0 0,0 0 1 0 0,0 0-1 0 0,0-1 1 0 0,1 1-1 0 0,-1-1 0 0 0,0 0 1 0 0,1 1-1 0 0,-1-1 1 0 0,1-1-1 0 0,0 1 0 0 0,-1-1 1 0 0,1 1-4 0 0,2-2 78 0 0,-1 1-1 0 0,0-1 1 0 0,0 0 0 0 0,1-1-1 0 0,-1 1 1 0 0,0-1 0 0 0,0 0-1 0 0,-1 0 1 0 0,1-1 0 0 0,0 1 0 0 0,-1-1-1 0 0,1 0 1 0 0,-1 0 0 0 0,0-1-1 0 0,0 1 1 0 0,0-1 0 0 0,-1 0-1 0 0,1 0 1 0 0,2-4-78 0 0,7-9 112 0 0,0-1 1 0 0,-1 0-1 0 0,-2 0 0 0 0,1-2 1 0 0,-2 1-1 0 0,-1-1 0 0 0,0 0 0 0 0,-2-1 1 0 0,0 0-1 0 0,-1 0 0 0 0,-1 0 1 0 0,-1 0-1 0 0,-1-1 0 0 0,-1 1 1 0 0,-2-22-114 0 0,-12 19-1333 0 0,4 21-1918 0 0,-1 5-3492 0 0,4 1-4580 0 0</inkml:trace>
  <inkml:trace contextRef="#ctx0" brushRef="#br0" timeOffset="5804.932">6449 741 0 0 0,'0'0'870'0'0,"0"0"251"0"0,0 0 247 0 0,0 0 231 0 0,0 0 190 0 0,0 0 4 0 0,0 0-206 0 0,0 0-329 0 0,0 0-307 0 0,0 0-118 0 0,0 0 68 0 0,0 0 139 0 0,0 0 93 0 0,9 2-30 0 0,35 3-43 0 0,0-2 1 0 0,0-2-1 0 0,0-1 0 0 0,0-3 0 0 0,24-5-1060 0 0,21 1-1742 0 0,-2 3-3433 0 0,-80 4-3473 0 0</inkml:trace>
  <inkml:trace contextRef="#ctx0" brushRef="#br0" timeOffset="6455.841">7671 491 2761 0 0,'0'0'1705'0'0,"0"0"-196"0"0,0 0 78 0 0,0 0 240 0 0,0 0 145 0 0,0 0-59 0 0,0 0-269 0 0,0 0-347 0 0,0 0-304 0 0,0 0-225 0 0,0 0-167 0 0,-34 8-111 0 0,-108 28-62 0 0,-5 16 1624 0 0,145-52-2029 0 0,1 0 0 0 0,0 0-1 0 0,-1 1 1 0 0,1-1 0 0 0,0 0 0 0 0,-1 1-1 0 0,1-1 1 0 0,0 1 0 0 0,0-1 0 0 0,-1 1-1 0 0,1 0 1 0 0,0 0 0 0 0,0-1 0 0 0,0 1-1 0 0,0 0 1 0 0,0 0 0 0 0,0 0-1 0 0,0 0 1 0 0,0 0 0 0 0,0 0 0 0 0,0 0-1 0 0,1 1 1 0 0,-1-1 0 0 0,0 0 0 0 0,1 0-1 0 0,-1 0 1 0 0,1 1 0 0 0,-1-1 0 0 0,1 0-1 0 0,0 1 1 0 0,0-1 0 0 0,-1 1-1 0 0,1-1 1 0 0,0 0 0 0 0,0 1 0 0 0,0-1-1 0 0,0 0 1 0 0,1 1 0 0 0,-1-1 0 0 0,0 0-1 0 0,1 1 1 0 0,-1-1 0 0 0,1 1-23 0 0,4 6 35 0 0,1-1 1 0 0,0 0-1 0 0,0 0 1 0 0,0-1-1 0 0,1 1 0 0 0,0-1 1 0 0,0-1-1 0 0,1 0 1 0 0,0 0-1 0 0,4 2-35 0 0,24 18 123 0 0,-25-16-83 0 0,-3-5 1 0 0,-1 1-1 0 0,0 0 1 0 0,0 0-1 0 0,-1 1 1 0 0,0-1-1 0 0,0 2 1 0 0,0-1 0 0 0,-1 1-1 0 0,1-1 1 0 0,-2 2-1 0 0,1-1 1 0 0,-1 0-1 0 0,0 1 1 0 0,0 0 0 0 0,-1 0-1 0 0,0 0 1 0 0,0 2-41 0 0,-2-5 47 0 0,0-1-1 0 0,0 1 1 0 0,0 0 0 0 0,-1-1 0 0 0,1 1-1 0 0,-1 0 1 0 0,0-1 0 0 0,0 1 0 0 0,-1 0-1 0 0,0 0 1 0 0,1-1 0 0 0,-2 1 0 0 0,1-1-1 0 0,0 1 1 0 0,-1-1 0 0 0,0 1 0 0 0,0-1 0 0 0,0 0-1 0 0,-1 0 1 0 0,1 0 0 0 0,-1 0 0 0 0,0 0-1 0 0,0-1 1 0 0,0 1 0 0 0,-1-1 0 0 0,1 0-1 0 0,-1 0 1 0 0,0 0 0 0 0,0 0-47 0 0,-13 8-1 0 0,0-1 0 0 0,-1-1-1 0 0,0-1 1 0 0,-1 0 0 0 0,0-1 0 0 0,0-1-1 0 0,-1-1 1 0 0,1 0 0 0 0,-1-2 0 0 0,0 0-1 0 0,0-1 1 0 0,0-1 0 0 0,-13-2 1 0 0,30 1-115 0 0,1 0 1 0 0,0-1-1 0 0,-1 1 1 0 0,1-1-1 0 0,0 0 0 0 0,-1 1 1 0 0,1-1-1 0 0,0 0 0 0 0,0 0 1 0 0,0-1-1 0 0,0 1 1 0 0,0 0-1 0 0,0-1 0 0 0,0 1 1 0 0,0-1-1 0 0,1 1 0 0 0,-1-1 1 0 0,0 0-1 0 0,1 0 1 0 0,0 0-1 0 0,-1 0 0 0 0,1 0 1 0 0,0 0-1 0 0,0 0 0 0 0,0 0 1 0 0,0-1-1 0 0,0 1 1 0 0,1 0-1 0 0,-1 0 0 0 0,1-2 115 0 0,2-20-4482 0 0,12 1-3636 0 0,-5 15-915 0 0</inkml:trace>
  <inkml:trace contextRef="#ctx0" brushRef="#br0" timeOffset="11977.676">8321 675 0 0 0,'0'0'1124'0'0,"0"0"262"0"0,0 0 162 0 0,0 0 99 0 0,0 0 22 0 0,0 0-146 0 0,7-16 3451 0 0,-33-2-816 0 0,-64 19-3243 0 0,60 8-832 0 0,0 1 1 0 0,0 1-1 0 0,2 2 0 0 0,-1 1 0 0 0,2 1 1 0 0,0 1-1 0 0,1 2 0 0 0,0 0 1 0 0,-18 19-84 0 0,41-34 3 0 0,1 0 1 0 0,-1 0 0 0 0,1 0 0 0 0,0 0 0 0 0,0 0 0 0 0,0 0-1 0 0,0 1 1 0 0,0-1 0 0 0,1 1 0 0 0,-1 0 0 0 0,1-1 0 0 0,0 1 0 0 0,0 0-1 0 0,1 0 1 0 0,-1 0 0 0 0,1-1 0 0 0,0 1 0 0 0,0 0 0 0 0,0 0-1 0 0,0 0 1 0 0,1 0 0 0 0,-1 0 0 0 0,1-1 0 0 0,0 1 0 0 0,0 0-1 0 0,1 0 1 0 0,-1-1 0 0 0,1 1 0 0 0,-1-1 0 0 0,1 1 0 0 0,0-1 0 0 0,1 0-1 0 0,-1 0 1 0 0,3 3-4 0 0,0-2 38 0 0,-1 1-1 0 0,1-1 1 0 0,0 0 0 0 0,1 0-1 0 0,-1 0 1 0 0,1-1-1 0 0,-1 0 1 0 0,1 0-1 0 0,0 0 1 0 0,0-1 0 0 0,0 0-1 0 0,1 0 1 0 0,-1-1-1 0 0,0 1 1 0 0,1-1-1 0 0,-1-1 1 0 0,2 1-38 0 0,4-1 77 0 0,-3 1-8 0 0,0-1 0 0 0,0 0 0 0 0,0 0 0 0 0,0-1 0 0 0,0 0 0 0 0,0-1 0 0 0,-1 0 0 0 0,1 0 1 0 0,0-1-1 0 0,-1 0 0 0 0,0 0 0 0 0,0-1 0 0 0,5-3-69 0 0,9-9 93 0 0,0-2-1 0 0,-1 0 1 0 0,-1-1 0 0 0,-1-1 0 0 0,-1-1-1 0 0,-1-1 1 0 0,0 0 0 0 0,-2-1 0 0 0,-1-1-1 0 0,0 0 1 0 0,1-9-93 0 0,30-52 132 0 0,-55 120 382 0 0,-3 7-237 0 0,-33 88 224 0 0,-94 277-289 0 0,104-278-219 0 0,-40 99 48 0 0,10-95-12 0 0,58-85-126 0 0,36-48 232 0 0,60-65 141 0 0,3 8-240 0 0,-53 29-31 0 0,-39-21 420 0 0,-7 38-408 0 0,-1 0 1 0 0,0 1-1 0 0,-1 0 0 0 0,0 0 0 0 0,0 1 0 0 0,-1 0 0 0 0,0 1 0 0 0,-1 0 0 0 0,0 0 1 0 0,0 2-1 0 0,-1-1 0 0 0,-10-2-17 0 0,-26-18 30 0 0,-83-47 20 0 0,132 74-52 0 0,-1 0 1 0 0,1-1 0 0 0,-1 1 0 0 0,1-1-1 0 0,0 1 1 0 0,-1 0 0 0 0,1-1 0 0 0,0 1-1 0 0,-1-1 1 0 0,1 1 0 0 0,0-1 0 0 0,0 1-1 0 0,0-1 1 0 0,-1 1 0 0 0,1-1 0 0 0,0 1-1 0 0,0-1 1 0 0,0 1 0 0 0,0-1 0 0 0,0 0-1 0 0,0 1 1 0 0,0-1 0 0 0,0 1-1 0 0,0-1 1 0 0,0 1 0 0 0,0-1 0 0 0,0 1-1 0 0,0-1 1 0 0,1 1 0 0 0,-1-1 0 0 0,0 1-1 0 0,0-1 1 0 0,1 1 0 0 0,-1-1 0 0 0,0 1-1 0 0,1-1 1 0 0,-1 1 0 0 0,0 0 0 0 0,1-1-1 0 0,-1 1 1 0 0,0-1 0 0 0,1 1 0 0 0,-1 0-1 0 0,1 0 1 0 0,-1-1 0 0 0,1 1 0 0 0,-1 0-1 0 0,1 0 1 0 0,-1-1 0 0 0,1 1-1 0 0,-1 0 1 0 0,1 0 0 0 0,-1 0 0 0 0,1 0-1 0 0,-1 0 1 0 0,1 0 0 0 0,-1 0 0 0 0,1 0-1 0 0,0 0 1 0 0,-1 0 0 0 0,1 0 0 0 0,-1 0-1 0 0,1 0 1 0 0,-1 0 0 0 0,1 1 1 0 0,1-2-4 0 0,217-36 311 0 0,-94 23-194 0 0,-59 6-202 0 0,-66 8 14 0 0,0 0-34 0 0,0 0-70 0 0,-13-4-3371 0 0,11 3 2674 0 0,-4-1-753 0 0,1 2-4533 0 0,2 0-5086 0 0</inkml:trace>
  <inkml:trace contextRef="#ctx0" brushRef="#br0" timeOffset="12409.735">8542 829 1448 0 0,'0'0'2155'0'0,"0"0"-425"0"0,0 0-160 0 0,0 0 87 0 0,0 0 101 0 0,0 0-72 0 0,0 0-270 0 0,0 0-381 0 0,0 0-304 0 0,0 0-163 0 0,0 0-65 0 0,0 0-23 0 0,0 0-23 0 0,2 13 1137 0 0,-3 24-591 0 0,0-22-863 0 0,0 0 1 0 0,1-1-1 0 0,1 1 0 0 0,0 0 0 0 0,1-1 0 0 0,0 1 1 0 0,1-1-1 0 0,1 1 0 0 0,0-1 0 0 0,1-1 1 0 0,1 1-1 0 0,2 3-140 0 0,-6-14 77 0 0,1 0 1 0 0,1-1-1 0 0,-1 1 1 0 0,0 0-1 0 0,0-1 1 0 0,1 0-1 0 0,0 0 0 0 0,-1 0 1 0 0,1 0-1 0 0,0-1 1 0 0,0 1-1 0 0,0-1 1 0 0,0 0-1 0 0,0 0 1 0 0,0 0-1 0 0,0-1 1 0 0,0 0-1 0 0,0 0 0 0 0,1 0 1 0 0,-1 0-1 0 0,0 0 1 0 0,0-1-1 0 0,0 0 1 0 0,0 1-1 0 0,0-2 1 0 0,0 1-1 0 0,0 0 0 0 0,0-1 1 0 0,0 0-1 0 0,-1 0 1 0 0,1 0-1 0 0,-1 0 1 0 0,1-1-1 0 0,-1 1 1 0 0,0-1-1 0 0,0 0 0 0 0,0 0 1 0 0,0 0-1 0 0,0 0 1 0 0,-1 0-1 0 0,1-1-77 0 0,12-13 183 0 0,0-1-1 0 0,0-1 0 0 0,-2 0 1 0 0,0-1-1 0 0,-1-1 0 0 0,-2 0 1 0 0,9-20-183 0 0,4-9-84 0 0,-13 1-1562 0 0,-10 49 774 0 0,0 0-497 0 0,-1 0-2024 0 0,1 0 819 0 0,-1 0-3014 0 0,1 0-4812 0 0</inkml:trace>
  <inkml:trace contextRef="#ctx0" brushRef="#br0" timeOffset="13268.864">9380 671 4041 0 0,'0'0'1978'0'0,"0"0"-537"0"0,0 0-208 0 0,0 0 109 0 0,0 0 28 0 0,0 0-56 0 0,0 0-63 0 0,0 0-166 0 0,0 0-163 0 0,0 0-121 0 0,0 0-97 0 0,0 0-57 0 0,0 0-27 0 0,-25 10-38 0 0,-77 31-51 0 0,93-38-467 0 0,-1-1 0 0 0,0 2 0 0 0,1 0 1 0 0,0 0-1 0 0,0 0 0 0 0,0 1 0 0 0,0 1 0 0 0,1-1 1 0 0,0 1-1 0 0,0 1 0 0 0,0 0 0 0 0,1 0 1 0 0,0 0-1 0 0,1 1 0 0 0,-1 0 0 0 0,1 0 1 0 0,1 0-1 0 0,0 1 0 0 0,0 0 0 0 0,1 0 1 0 0,0 1-1 0 0,0-1 0 0 0,1 1 0 0 0,0-1 0 0 0,1 1 1 0 0,0 0-1 0 0,1 0 0 0 0,0 0 0 0 0,0 0 1 0 0,1 3-65 0 0,0-10 12 0 0,0 0 0 0 0,1 0 1 0 0,-1-1-1 0 0,1 1 1 0 0,-1 0-1 0 0,1-1 0 0 0,0 1 1 0 0,0 0-1 0 0,0-1 0 0 0,0 1 1 0 0,1-1-1 0 0,-1 0 0 0 0,1 1 1 0 0,0-1-1 0 0,-1 0 1 0 0,1 0-1 0 0,0 0 0 0 0,0 0 1 0 0,0 0-1 0 0,0-1 0 0 0,1 1 1 0 0,-1 0-1 0 0,0-1 1 0 0,1 0-1 0 0,-1 0 0 0 0,1 1 1 0 0,-1-2-1 0 0,1 1 0 0 0,0 0 1 0 0,-1 0-1 0 0,1-1 1 0 0,0 1-1 0 0,0-1 0 0 0,2 0-12 0 0,3 1 73 0 0,1-1-1 0 0,-1 0 1 0 0,0 0 0 0 0,1 0-1 0 0,-1-1 1 0 0,0-1-1 0 0,0 1 1 0 0,0-1-1 0 0,0-1 1 0 0,0 1 0 0 0,1-2-73 0 0,17-8 79 0 0,-2-1 1 0 0,0-2 0 0 0,0 0 0 0 0,-2-1 0 0 0,0-2-1 0 0,-1 0 1 0 0,0-1 0 0 0,-2-1 0 0 0,0-1 0 0 0,-2 0-1 0 0,0-2 1 0 0,7-12-80 0 0,-25 35-8 0 0,1 0-1 0 0,-1 0 1 0 0,1 0-1 0 0,-1-1 1 0 0,1 1-1 0 0,0 0 1 0 0,-1 0-1 0 0,1 0 1 0 0,-1 0-1 0 0,1-1 1 0 0,0 1-1 0 0,-1 0 1 0 0,1 0 0 0 0,0-1-1 0 0,-1 1 1 0 0,1 0-1 0 0,0-1 1 0 0,-1 1-1 0 0,1 0 1 0 0,0-1-1 0 0,-1 1 1 0 0,1 0-1 0 0,0-1 1 0 0,0 1-1 0 0,0-1 1 0 0,-1 1-1 0 0,1 0 1 0 0,0-1 0 0 0,0 1-1 0 0,0-1 1 0 0,0 1-1 0 0,0-1 1 0 0,0 1-1 0 0,0 0 1 0 0,0-1-1 0 0,0 1 1 0 0,0-1-1 0 0,0 1 1 0 0,0-1-1 0 0,0 1 1 0 0,0-1-1 0 0,0 1 1 0 0,1 0 0 0 0,-1-1-1 0 0,0 1 1 0 0,0-1-1 0 0,0 1 1 0 0,1 0-1 0 0,-1-1 1 0 0,0 1-1 0 0,0 0 1 0 0,1-1-1 0 0,-1 1 1 0 0,1 0 8 0 0,-35 22-504 0 0,28-16 474 0 0,0 0 0 0 0,0 1 0 0 0,0 0 0 0 0,1 0 0 0 0,0 0 0 0 0,0 0 0 0 0,1 1 0 0 0,0 0 0 0 0,1 0 0 0 0,-1 0 0 0 0,1 0 0 0 0,1 1 0 0 0,0-1 0 0 0,0 1 0 0 0,1-1 0 0 0,0 1 0 0 0,0 0 30 0 0,1-6-5 0 0,1 0 0 0 0,-1-1 0 0 0,1 1-1 0 0,0-1 1 0 0,0 1 0 0 0,0-1 0 0 0,0 1 0 0 0,0-1 0 0 0,1 0 0 0 0,-1 0-1 0 0,1 1 1 0 0,-1-1 0 0 0,1 0 0 0 0,0 0 0 0 0,0-1 0 0 0,0 1-1 0 0,0 0 1 0 0,0-1 0 0 0,0 1 0 0 0,0-1 0 0 0,0 1 0 0 0,1-1-1 0 0,-1 0 1 0 0,1 0 0 0 0,-1 0 0 0 0,1 0 0 0 0,-1-1 0 0 0,1 1-1 0 0,0-1 1 0 0,-1 1 0 0 0,2-1 5 0 0,86 5 290 0 0,-75-9-217 0 0,0 0 1 0 0,1 0 0 0 0,-1-2 0 0 0,-1 0-1 0 0,1 0 1 0 0,-1-2 0 0 0,-1 1 0 0 0,1-2 0 0 0,-1 0-1 0 0,-1-1 1 0 0,1 0 0 0 0,8-10-74 0 0,-10 10 27 0 0,0 0 0 0 0,-1-1 0 0 0,0-1 0 0 0,-1 1 0 0 0,0-2 0 0 0,0 1 0 0 0,-2-1 0 0 0,0 0 0 0 0,0-1 0 0 0,-1 0 0 0 0,-1 0-1 0 0,0 0 1 0 0,-1-1 0 0 0,0 1 0 0 0,-2-1 0 0 0,1 0 0 0 0,-2 0 0 0 0,0 0 0 0 0,-1-4-27 0 0,-1 16-15 0 0,1 0 0 0 0,-1 0 0 0 0,0 0 0 0 0,0 0 0 0 0,-1 0 1 0 0,1 0-1 0 0,-1 0 0 0 0,0 0 0 0 0,1 0 0 0 0,-1 1 0 0 0,0-1 0 0 0,-1 1 0 0 0,1-1 0 0 0,0 1 0 0 0,-1 0 0 0 0,1 0 0 0 0,-1 0 0 0 0,0 0 0 0 0,0 0 0 0 0,1 1 0 0 0,-1-1 1 0 0,0 1-1 0 0,-1 0 0 0 0,1 0 0 0 0,0 0 0 0 0,0 0 0 0 0,0 0 0 0 0,0 1 0 0 0,-1-1 0 0 0,1 1 0 0 0,0 0 0 0 0,-1 0 0 0 0,1 0 0 0 0,0 1 0 0 0,0-1 0 0 0,-1 1 0 0 0,1 0 1 0 0,0 0-1 0 0,0 0 0 0 0,0 0 0 0 0,0 0 0 0 0,0 1 0 0 0,0-1 0 0 0,0 1 0 0 0,-1 1 15 0 0,2-2-13 0 0,-3 1-5 0 0,0 0-1 0 0,0 1 1 0 0,0 0 0 0 0,1 0 0 0 0,-1 0 0 0 0,1 0 0 0 0,0 0-1 0 0,0 1 1 0 0,0 0 0 0 0,0 0 0 0 0,1 0 0 0 0,-1 0 0 0 0,1 1-1 0 0,0-1 1 0 0,0 1 0 0 0,1 0 0 0 0,0 0 0 0 0,-1 0 0 0 0,2 0-1 0 0,-1 0 1 0 0,0 2 18 0 0,4-4 3 0 0,0 0 0 0 0,0 0 0 0 0,1 1 0 0 0,-1-1 0 0 0,1 0-1 0 0,0-1 1 0 0,-1 1 0 0 0,1 0 0 0 0,0-1 0 0 0,1 0 0 0 0,-1 0 0 0 0,0 0 0 0 0,1 0 0 0 0,-1 0-1 0 0,1-1 1 0 0,-1 1 0 0 0,1-1 0 0 0,0 0 0 0 0,0 0 0 0 0,0 0 0 0 0,-1-1 0 0 0,1 1-1 0 0,0-1 1 0 0,0 0 0 0 0,0 0 0 0 0,0 0 0 0 0,0-1 0 0 0,0 0-3 0 0,4 2 23 0 0,202 0 584 0 0,-208 0-576 0 0,0 1-1 0 0,0-1 0 0 0,-1 1 1 0 0,1-1-1 0 0,-1 1 1 0 0,1 0-1 0 0,-1 0 1 0 0,0-1-1 0 0,1 1 1 0 0,-1 0-1 0 0,0 1 0 0 0,0-1 1 0 0,0 0-1 0 0,-1 0 1 0 0,1 0-1 0 0,0 0 1 0 0,-1 1-1 0 0,1-1 1 0 0,-1 0-1 0 0,0 0 1 0 0,0 1-1 0 0,0-1 0 0 0,0 0 1 0 0,0 1-1 0 0,-1-1 1 0 0,1 0-1 0 0,-1 0 1 0 0,1 1-1 0 0,-1-1 1 0 0,0 0-1 0 0,0 0 1 0 0,0 0-1 0 0,0 0 0 0 0,0 0 1 0 0,0 0-1 0 0,-1 0 1 0 0,1 0-1 0 0,-1 0-30 0 0,-3 14 29 0 0,3-6-81 0 0,0 0 1 0 0,1 1 0 0 0,0-1 0 0 0,1 0 0 0 0,0 1 0 0 0,0-1-1 0 0,1 1 1 0 0,0-1 0 0 0,1 0 0 0 0,0 0 0 0 0,1 0-1 0 0,0 0 1 0 0,4 8 51 0 0,0-1-206 0 0,-6-14 114 0 0,0-1-1 0 0,0 1 1 0 0,0 0 0 0 0,0-1 0 0 0,0 1 0 0 0,0 0 0 0 0,1-1 0 0 0,-1 1 0 0 0,1-1 0 0 0,-1 0 0 0 0,1 1 0 0 0,0-1 0 0 0,0 0 0 0 0,0 0 0 0 0,1 0 0 0 0,-1-1 0 0 0,0 1 0 0 0,1 0 0 0 0,-1-1 0 0 0,1 1 0 0 0,-1-1 0 0 0,1 0 0 0 0,0 0 0 0 0,-1 0 0 0 0,1 0 0 0 0,0-1 0 0 0,0 1 0 0 0,2-1 92 0 0,41-11-4359 0 0,-19-7-5392 0 0,-17 11 2459 0 0</inkml:trace>
  <inkml:trace contextRef="#ctx0" brushRef="#br0" timeOffset="14143.537">10313 653 0 0 0,'0'0'1142'0'0,"0"0"290"0"0,0 0 114 0 0,0 0-54 0 0,0 0-149 0 0,0 0-139 0 0,0 0-93 0 0,0 0 1 0 0,0 0 15 0 0,0 0-21 0 0,0 0-49 0 0,0 24-133 0 0,1 75-131 0 0,-1-98-770 0 0,-1 0 1 0 0,1-1-1 0 0,0 1 1 0 0,-1 0 0 0 0,1 0-1 0 0,0 0 1 0 0,0-1-1 0 0,-1 1 1 0 0,1 0 0 0 0,0 0-1 0 0,0 0 1 0 0,0 0-1 0 0,0 0 1 0 0,0-1 0 0 0,0 1-1 0 0,0 0 1 0 0,0 0-1 0 0,1 0 1 0 0,-1 0 0 0 0,0 0-1 0 0,0-1 1 0 0,1 1-1 0 0,-1 0 1 0 0,1 0 0 0 0,-1-1-1 0 0,0 1 1 0 0,1 0-1 0 0,-1 0 1 0 0,1-1 0 0 0,0 1-1 0 0,-1 0 1 0 0,1-1 0 0 0,0 1-1 0 0,-1-1 1 0 0,1 1-1 0 0,0-1 1 0 0,-1 1 0 0 0,1-1-1 0 0,0 0 1 0 0,0 1-1 0 0,0-1 1 0 0,-1 0 0 0 0,1 0-1 0 0,0 1 1 0 0,0-1-1 0 0,0 0 1 0 0,0 0 0 0 0,0 0-1 0 0,0 0-23 0 0,3 0 184 0 0,10 1 151 0 0,1 0 0 0 0,-1 0 0 0 0,1-2-1 0 0,-1 0 1 0 0,1 0 0 0 0,-1-2 0 0 0,1 0 0 0 0,-1 0 0 0 0,0-1 0 0 0,0-1 0 0 0,-1 0 0 0 0,1-1 0 0 0,-1-1-1 0 0,0 0 1 0 0,-1 0 0 0 0,0-1 0 0 0,7-7-335 0 0,-15 13 45 0 0,-1-1-1 0 0,1 0 1 0 0,-1-1 0 0 0,0 1-1 0 0,0 0 1 0 0,0-1 0 0 0,0 0-1 0 0,-1 0 1 0 0,1 0-1 0 0,-1 0 1 0 0,0 0 0 0 0,0 0-1 0 0,-1 0 1 0 0,1-1 0 0 0,-1 1-1 0 0,0 0 1 0 0,0-1-1 0 0,-1 0 1 0 0,1 1 0 0 0,-1-1-1 0 0,0 1 1 0 0,0-1 0 0 0,0 1-1 0 0,-1-1 1 0 0,0 1-1 0 0,0-1 1 0 0,0 1 0 0 0,-1-4-45 0 0,-3 6-27 0 0,0 0 0 0 0,0 0 1 0 0,0 0-1 0 0,0 1 0 0 0,0 0 1 0 0,0 0-1 0 0,-1 0 0 0 0,1 0 1 0 0,0 1-1 0 0,0 0 0 0 0,-1 0 1 0 0,1 1-1 0 0,0-1 0 0 0,0 1 1 0 0,0 0-1 0 0,0 1 0 0 0,0-1 1 0 0,0 1-1 0 0,0 0 0 0 0,0 0 1 0 0,0 1-1 0 0,-4 2 27 0 0,-5 1-87 0 0,0 0 0 0 0,1 1 0 0 0,-1 1-1 0 0,1 0 1 0 0,1 1 0 0 0,-1 0 0 0 0,2 1 0 0 0,-1 0 0 0 0,1 1 0 0 0,1 0 0 0 0,0 0 0 0 0,0 1 0 0 0,2 1-1 0 0,-1 0 1 0 0,1 0 0 0 0,1 0 0 0 0,1 1 0 0 0,0 0 0 0 0,0 1 0 0 0,2-1 0 0 0,-1 1 0 0 0,-1 15 87 0 0,7-28-6 0 0,-1 1 1 0 0,1-1 0 0 0,-1 0-1 0 0,1 1 1 0 0,0-1 0 0 0,0 0-1 0 0,0 0 1 0 0,0 0 0 0 0,0 0-1 0 0,1 0 1 0 0,-1 0 0 0 0,1 0-1 0 0,-1 0 1 0 0,1 0 0 0 0,0-1-1 0 0,0 1 1 0 0,-1-1 0 0 0,1 1-1 0 0,0-1 1 0 0,0 0 0 0 0,1 1-1 0 0,-1-1 1 0 0,0 0 0 0 0,0 0-1 0 0,0-1 1 0 0,1 1 0 0 0,-1 0-1 0 0,0-1 1 0 0,2 1 5 0 0,75 9 24 0 0,-32-11-440 0 0,-1-2 1 0 0,1-2-1 0 0,-1-3 0 0 0,0-1 1 0 0,-1-2-1 0 0,0-2 1 0 0,-1-3-1 0 0,30-14 416 0 0,-9 3-1556 0 0,-38 14-986 0 0,1 0-1 0 0,-2-2 1 0 0,0-1 0 0 0,-1-1 0 0 0,9-9 2542 0 0,24-34-3102 0 0,-39 15 5065 0 0,-18 43-1687 0 0,-1 0-1 0 0,0 0 1 0 0,0 0-1 0 0,0 0 0 0 0,0 0 1 0 0,0 0-1 0 0,0 0 0 0 0,-1 0 1 0 0,1 0-1 0 0,0 0 0 0 0,-1 0 1 0 0,0 1-1 0 0,1-1 1 0 0,-1 0-1 0 0,0 0 0 0 0,0 0 1 0 0,0 1-1 0 0,0-1 0 0 0,0 1 1 0 0,-1-1-1 0 0,1 1 0 0 0,0-1 1 0 0,-1 1-1 0 0,1 0 1 0 0,-1-1-1 0 0,1 1 0 0 0,-1 0 1 0 0,0 0-1 0 0,1 0 0 0 0,-1 0 1 0 0,0 0-1 0 0,0 1 0 0 0,0-1 1 0 0,0 1-1 0 0,0-1-275 0 0,-7 0 374 0 0,-1-1-1 0 0,1 2 0 0 0,-1 0 1 0 0,1 0-1 0 0,-1 0 0 0 0,1 1 1 0 0,-1 1-1 0 0,1 0 0 0 0,0 0 1 0 0,0 1-1 0 0,0 0 1 0 0,0 0-1 0 0,0 1 0 0 0,0 0 1 0 0,1 1-1 0 0,0 0 0 0 0,0 0 1 0 0,0 0-1 0 0,-5 6-373 0 0,-122 135 639 0 0,131-142-645 0 0,1-1 0 0 0,0 1 0 0 0,0 0 0 0 0,0 0 0 0 0,1 0 0 0 0,0 1 0 0 0,-1-1 0 0 0,1 1 0 0 0,1-1 0 0 0,-1 1 1 0 0,1 0-1 0 0,-1-1 0 0 0,2 1 0 0 0,-1 0 0 0 0,0 0 0 0 0,1 0 0 0 0,0 0 0 0 0,0 0 0 0 0,0-1 0 0 0,1 1 0 0 0,-1 0 1 0 0,1 0-1 0 0,1 0 0 0 0,-1-1 0 0 0,1 1 0 0 0,-1 0 0 0 0,1-1 0 0 0,0 1 0 0 0,1-1 0 0 0,-1 0 0 0 0,1 0 0 0 0,0 0 0 0 0,0 0 1 0 0,0 0-1 0 0,1-1 0 0 0,-1 1 0 0 0,1-1 6 0 0,11 4 151 0 0,0 0 0 0 0,1-2 0 0 0,0 0 0 0 0,0 0 0 0 0,0-1 0 0 0,0-1 1 0 0,1-1-1 0 0,-1 0 0 0 0,1-2 0 0 0,-1 1 0 0 0,1-2 0 0 0,0 0 0 0 0,-1-1 0 0 0,0-1 0 0 0,1-1 1 0 0,-1 0-1 0 0,0-1 0 0 0,-1 0 0 0 0,1-1 0 0 0,-1-1 0 0 0,0-1 0 0 0,-1 0 0 0 0,11-9-151 0 0,33-17 309 0 0,-3-4 0 0 0,-1-1 1 0 0,-1-3-1 0 0,-3-2 0 0 0,-2-3 0 0 0,-2-1 0 0 0,-1-2 0 0 0,-3-3 0 0 0,12-23-309 0 0,-44 64-25 0 0,-1-1-1 0 0,-1 0 1 0 0,0-1-1 0 0,-1 0 1 0 0,-1 0-1 0 0,0-1 1 0 0,-1 1-1 0 0,0-1 1 0 0,-1-1-1 0 0,-1 1 1 0 0,0 0-1 0 0,-1-1 1 0 0,-1 1 0 0 0,0-1-1 0 0,-1 0 1 0 0,-1 1-1 0 0,-1-1 1 0 0,0 1-1 0 0,-1-1 1 0 0,-2-7 25 0 0,1 16-17 0 0,0 1 1 0 0,1 0-1 0 0,-2 0 0 0 0,1 1 1 0 0,-1-1-1 0 0,0 1 1 0 0,0 0-1 0 0,0 0 0 0 0,-1 1 1 0 0,0-1-1 0 0,0 1 1 0 0,0 1-1 0 0,0-1 0 0 0,0 1 1 0 0,-1 0-1 0 0,0 0 1 0 0,1 1-1 0 0,-1 0 0 0 0,0 0 1 0 0,0 1-1 0 0,0-1 0 0 0,0 2 1 0 0,-1-1-1 0 0,1 1 1 0 0,0 0-1 0 0,-5 1 17 0 0,-4 0 3 0 0,-1 1-1 0 0,1 1 1 0 0,0 1 0 0 0,-1 0-1 0 0,2 1 1 0 0,-1 0-1 0 0,0 2 1 0 0,1-1 0 0 0,0 2-1 0 0,1 0 1 0 0,-1 2-3 0 0,-2 1 6 0 0,1 0-1 0 0,0 1 1 0 0,1 1 0 0 0,1 1 0 0 0,0 0-1 0 0,0 1 1 0 0,2 0 0 0 0,0 1-1 0 0,0 0 1 0 0,2 1 0 0 0,0 0 0 0 0,1 1-1 0 0,1 0 1 0 0,0 0 0 0 0,2 1-1 0 0,0 0 1 0 0,1 0 0 0 0,1 1 0 0 0,1-1-1 0 0,0 1 1 0 0,1 13-6 0 0,2-20 24 0 0,0 1 0 0 0,1-1-1 0 0,1 1 1 0 0,0-1 0 0 0,1 0 0 0 0,0 1-1 0 0,1-1 1 0 0,1-1 0 0 0,0 1 0 0 0,0-1-1 0 0,1 1 1 0 0,1-2 0 0 0,0 1 0 0 0,1-1 0 0 0,0 0-1 0 0,1 0 1 0 0,5 4-24 0 0,18 12 82 0 0,1-2 1 0 0,1-2-1 0 0,1-1 1 0 0,1-1-1 0 0,1-2 0 0 0,0-2 1 0 0,1-1-1 0 0,1-2 0 0 0,1-2 1 0 0,0-2-1 0 0,0-1 1 0 0,1-2-1 0 0,11-1-82 0 0,92 18-636 0 0,-61-10-3641 0 0,-65-11-3545 0 0,-6 1-4634 0 0</inkml:trace>
  <inkml:trace contextRef="#ctx0" brushRef="#br0" timeOffset="15986.847">0 1374 2977 0 0,'0'0'1759'0'0,"0"0"-826"0"0,0 0-533 0 0,0 0-117 0 0,0 0 80 0 0,0 0 193 0 0,0 0 255 0 0,0 0 228 0 0,0 0 137 0 0,0 0 36 0 0,0 0-72 0 0,0 0-139 0 0,0 0-140 0 0,28-13-81 0 0,91-39-54 0 0,-32 30 535 0 0,151 6 1285 0 0,-165 16-2105 0 0,384-14 1161 0 0,-168-12-1090 0 0,364-15 289 0 0,254 12 195 0 0,-413 10-797 0 0,-86 12-67 0 0,864 11-102 0 0,-800 33-20 0 0,-74-19 39 0 0,187-25-150 0 0,283-19 6 0 0,254 33 27 0 0,-369 12 69 0 0,-555-19 3 0 0,480-12 26 0 0,45-46 82 0 0,72-9 45 0 0,-443 60 123 0 0,-288 3 176 0 0,-37 1-333 0 0,-27 3-107 0 0,0 0 8 0 0,0 0 4 0 0,0 0-7 0 0,0 0 10 0 0,0 0 9 0 0,0 0 9 0 0,0 0 14 0 0,0 0 10 0 0,0 0 10 0 0,0 0-8 0 0,0 0-3 0 0,0 0-4 0 0,0 0-15 0 0,0 0-1 0 0,0 0-13 0 0,0 0-21 0 0,0 0-8 0 0,0 0-6 0 0,0 0-18 0 0,0 0-7 0 0,-21 0-1473 0 0,5-2 117 0 0,7 1-949 0 0,0 0-4258 0 0,5 1-4697 0 0</inkml:trace>
  <inkml:trace contextRef="#ctx0" brushRef="#br0" timeOffset="16568.633">12380 424 4881 0 0,'0'0'944'0'0,"0"0"-272"0"0,0 0 82 0 0,0 0 474 0 0,0 0 538 0 0,0 0 240 0 0,0 0-174 0 0,0 0-481 0 0,0 0-536 0 0,0 0-343 0 0,0 0-105 0 0,0 0-26 0 0,0 0 3 0 0,-11 8 4 0 0,-79 43 928 0 0,78-43-511 0 0,20-7-101 0 0,22-9 39 0 0,22-18 25 0 0,-79 30 1994 0 0,-9 17-2282 0 0,36-21-458 0 0,6 7-502 0 0,4 2-1670 0 0,-5-6-5455 0 0,-4-3-3712 0 0</inkml:trace>
  <inkml:trace contextRef="#ctx0" brushRef="#br0" timeOffset="17160.333">12388 678 1272 0 0,'0'0'1441'0'0,"0"0"-9"0"0,0 0 259 0 0,0 0 293 0 0,0 0 179 0 0,0 0-51 0 0,0 0-248 0 0,0 0-346 0 0,0 0-346 0 0,0 0-221 0 0,0 0-130 0 0,0 0-87 0 0,0 0-67 0 0,0 11 729 0 0,-49 18 192 0 0,102-43-540 0 0,-98 25-65 0 0,-15 12-393 0 0,79-20-641 0 0,-54 12-144 0 0,-31 10-1344 0 0,73-24-6804 0 0,-3-1-2635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42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236 564 0 0 0,'0'0'1744'0'0,"0"0"161"0"0,0 0 161 0 0,0 0 14 0 0,0 0-108 0 0,0 0-139 0 0,0 0-238 0 0,0 0-262 0 0,0 0-191 0 0,0 0-194 0 0,-6 1-121 0 0,-19 4-85 0 0,19 3 2651 0 0,6 7-3166 0 0,0-15-19 0 0,19 214 1834 0 0,5 127-1503 0 0,-21-275 964 0 0,10-271-1166 0 0,-6 172-318 0 0,0-10-29 0 0,3 0 1 0 0,1 1-1 0 0,2 0 1 0 0,2 1-1 0 0,5-6 10 0 0,-12 32-1 0 0,-2 0-2 0 0,1-1-1 0 0,0 2 1 0 0,1-1 0 0 0,1 1-1 0 0,0 0 1 0 0,1 1-1 0 0,1 0 1 0 0,0 1 0 0 0,1 0-1 0 0,0 0 1 0 0,0 2 0 0 0,9-6 3 0 0,-19 14-3 0 0,1-1 0 0 0,-1 1 0 0 0,1 0 0 0 0,0 0 1 0 0,0 1-1 0 0,0-1 0 0 0,0 1 0 0 0,0-1 0 0 0,0 1 0 0 0,0 0 1 0 0,0 0-1 0 0,0 0 0 0 0,1 0 0 0 0,-1 1 0 0 0,0 0 0 0 0,1-1 1 0 0,-1 1-1 0 0,0 0 0 0 0,1 0 0 0 0,-1 1 0 0 0,0-1 1 0 0,0 1-1 0 0,1 0 0 0 0,-1 0 0 0 0,0 0 0 0 0,0 0 0 0 0,0 0 1 0 0,0 1-1 0 0,0-1 0 0 0,0 1 0 0 0,0 0 0 0 0,-1 0 0 0 0,1 0 1 0 0,0 0-1 0 0,-1 0 0 0 0,0 1 0 0 0,0-1 0 0 0,1 1 1 0 0,-1-1-1 0 0,-1 1 0 0 0,1 0 0 0 0,0 0 0 0 0,0 2 3 0 0,3 10 50 0 0,0 0 0 0 0,-2 1 0 0 0,0-1-1 0 0,0 1 1 0 0,-2-1 0 0 0,0 1 0 0 0,-1 0 0 0 0,0-1-1 0 0,-3 17-49 0 0,1-16-827 0 0,1-19-7126 0 0,1 2-2637 0 0</inkml:trace>
  <inkml:trace contextRef="#ctx0" brushRef="#br0" timeOffset="6490.356">0 287 0 0 0,'0'0'471'0'0,"0"0"774"0"0,0 0 380 0 0,0 0 88 0 0,0 0-179 0 0,0 0-343 0 0,0 0-365 0 0,0 0-304 0 0,0 0-160 0 0,0 0-29 0 0,0 0 26 0 0,0 0 56 0 0,34-7 6442 0 0,71 7-3351 0 0,98 0-2326 0 0,-81-2-934 0 0,3 0 730 0 0,-124 2-980 0 0,-1 0 1 0 0,0 0 17 0 0,0 0-13 0 0,0 0 12 0 0,0 0 10 0 0,0 0 9 0 0,0 0 27 0 0,0 0-7 0 0,0 0 18 0 0,0 0 0 0 0,0 0 10 0 0,0 0 12 0 0,0 0-2 0 0,0 0-2 0 0,0 0-20 0 0,0 0 19 0 0,0 0 23 0 0,0 0 15 0 0,0 0 24 0 0,0 0-10 0 0,0 0-10 0 0,0 0-6 0 0,0 0-24 0 0,-13-22 111 0 0,-35-56 62 0 0,-11-6 329 0 0,19 48-316 0 0,-3 3-116 0 0,23 11 17 0 0,20 21-177 0 0,0 1-20 0 0,0 0 15 0 0,0 0-6 0 0,0 0 28 0 0,0 0 13 0 0,0 0-20 0 0,0 0 1 0 0,-1 0-26 0 0,0 0 1 0 0,1 0-8 0 0,0 0-5 0 0,0 0-4 0 0,-2 0-5 0 0,2 0-10 0 0,0 0-9 0 0,0 0-24 0 0,0 0-28 0 0,0 0-38 0 0,0 0-74 0 0,0 0-102 0 0,0 0-141 0 0,0 0-165 0 0,0 0-171 0 0,0 0-159 0 0,8 0-3730 0 0,-5 0-1426 0 0,1 0-5464 0 0</inkml:trace>
  <inkml:trace contextRef="#ctx0" brushRef="#br0" timeOffset="7254.416">801 114 0 0 0,'0'0'549'0'0,"0"0"861"0"0,0 0 356 0 0,0 0 13 0 0,0 0-41 0 0,0 0-45 0 0,0 0-158 0 0,0 0-124 0 0,0 0-81 0 0,0 0-126 0 0,0 0-129 0 0,0 0-147 0 0,21-8 3053 0 0,73-13-2373 0 0,19 22-926 0 0,-111 1-652 0 0,-1 1-1 0 0,1-1 1 0 0,-1 1-1 0 0,0-1 1 0 0,0 1 0 0 0,0 0-1 0 0,0 0 1 0 0,0 0 0 0 0,0-1-1 0 0,-1 1 1 0 0,1 0 0 0 0,-1 0-1 0 0,0 0 1 0 0,0 0 0 0 0,0 0-1 0 0,0 0 1 0 0,-1 0 0 0 0,1 0-1 0 0,-1 0 1 0 0,0 0 0 0 0,1-1-1 0 0,-1 1 1 0 0,-1 0 0 0 0,1 0-1 0 0,0-1 1 0 0,-1 1 0 0 0,1-1-1 0 0,-1 1 1 0 0,0-1 0 0 0,0 0-1 0 0,0 0 1 0 0,0 0-1 0 0,-1 2-29 0 0,1-1 10 0 0,-123 155 637 0 0,125-157-631 0 0,0 0 0 0 0,-1 1 0 0 0,1-1-1 0 0,0 0 1 0 0,0 0 0 0 0,-1 1 0 0 0,1-1 0 0 0,0 0 0 0 0,0 0 0 0 0,0 1 0 0 0,1-1 0 0 0,-1 0 0 0 0,0 0-1 0 0,0 1 1 0 0,1-1 0 0 0,-1 0 0 0 0,1 0 0 0 0,-1 0 0 0 0,1 0 0 0 0,-1 1 0 0 0,1-1 0 0 0,0 0 0 0 0,-1 0-1 0 0,1 0 1 0 0,0 0 0 0 0,0-1 0 0 0,0 1 0 0 0,0 0 0 0 0,0 0 0 0 0,0 0 0 0 0,0-1 0 0 0,0 1 0 0 0,0 0-1 0 0,0-1 1 0 0,0 1 0 0 0,1-1 0 0 0,-1 1 0 0 0,0-1 0 0 0,0 0 0 0 0,0 0 0 0 0,1 1 0 0 0,-1-1-16 0 0,1 1 47 0 0,9 2 98 0 0,0 0 1 0 0,0 0 0 0 0,0-1 0 0 0,1-1-1 0 0,-1 1 1 0 0,1-2 0 0 0,-1 0 0 0 0,0 0-1 0 0,10-2-145 0 0,16 1 286 0 0,27-10 220 0 0,-63 11-484 0 0,-1 0-2 0 0,0 0 6 0 0,0 0-17 0 0,0 0-20 0 0,0 0-27 0 0,0 0-41 0 0,0 0-94 0 0,0 0-122 0 0,-3-3-2673 0 0,1 2-7675 0 0,1 1-1457 0 0</inkml:trace>
  <inkml:trace contextRef="#ctx0" brushRef="#br0" timeOffset="8738.154">1285 740 0 0 0,'0'0'842'0'0,"0"0"671"0"0,0 0 296 0 0,0 0 127 0 0,0 0-32 0 0,0 0-199 0 0,0 0-270 0 0,0 0-286 0 0,0 0-218 0 0,0 0-121 0 0,0 0-60 0 0,0 0-23 0 0,0 0-27 0 0,7 5 6255 0 0,-1-2-5294 0 0,230-17-10 0 0,-199 12-2053 0 0,-53-1-2891 0 0,9 3-492 0 0,1 0-2569 0 0,2 0-4890 0 0</inkml:trace>
  <inkml:trace contextRef="#ctx0" brushRef="#br0" timeOffset="9119.195">1221 880 5937 0 0,'0'0'2282'0'0,"0"0"-691"0"0,0 0-257 0 0,0 0-3 0 0,0 0-18 0 0,0 0-139 0 0,0 0-262 0 0,0 0-221 0 0,0 0-60 0 0,0 0 42 0 0,0 0 82 0 0,0 0 22 0 0,0 0-47 0 0,10 3-61 0 0,89 9 1540 0 0,86-30 541 0 0,-150 14-3289 0 0,-36 3-1476 0 0,-10-5-8987 0 0,9 6-89 0 0</inkml:trace>
  <inkml:trace contextRef="#ctx0" brushRef="#br0" timeOffset="9419.57">1138 1153 9890 0 0,'0'0'1970'0'0,"0"0"-703"0"0,0 0-303 0 0,0 0 18 0 0,0 0 106 0 0,0 0 48 0 0,0 0-118 0 0,0 0-144 0 0,0 0-91 0 0,0 0-55 0 0,0 0-41 0 0,0 0-19 0 0,19 4-25 0 0,61 13-24 0 0,38-17 1407 0 0,51-33-1142 0 0,-149 25-2054 0 0,-14 1-5379 0 0,-6 4-5038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3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0 158 3513 0 0,'0'0'2846'0'0,"0"0"-1314"0"0,0 0-369 0 0,0 0 193 0 0,0 0 210 0 0,0 0 12 0 0,0 0-269 0 0,0 0-409 0 0,0 0-322 0 0,0 0-131 0 0,0 0 65 0 0,0 0 137 0 0,0 0 139 0 0,5 1 67 0 0,90 3 2889 0 0,52-15-2259 0 0,-60 3-1181 0 0,63 7 1617 0 0,-186-29-1600 0 0,-95-72-150 0 0,118 93-920 0 0,24 7-7219 0 0,-5 5-635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52 10538 0 0,'0'0'2587'0'0,"0"0"-1041"0"0,0 0-472 0 0,0 0-2 0 0,0 0 20 0 0,0 0-97 0 0,0 0-235 0 0,0 0-244 0 0,0 0-142 0 0,0 0-29 0 0,0 0 19 0 0,0 0-20 0 0,0 13-32 0 0,-5 114 633 0 0,-28 147-383 0 0,22-177-528 0 0,7-79 48 0 0,4-17-12 0 0,0-1 27 0 0,0 0 10 0 0,0 0 11 0 0,0 0 10 0 0,0 0 5 0 0,0 0-9 0 0,0 0 8 0 0,0 0 22 0 0,0 0 9 0 0,0 0 12 0 0,0 0-1 0 0,0 0-23 0 0,0-15 401 0 0,2-6-468 0 0,1 0 1 0 0,1 0-1 0 0,1 0 0 0 0,1 1 1 0 0,0 0-1 0 0,2 0 0 0 0,8-16-84 0 0,2-8 89 0 0,-6 10-65 0 0,2 0 0 0 0,1 1 1 0 0,2 1-1 0 0,1 1 0 0 0,1 0 0 0 0,2 2 0 0 0,1 0 0 0 0,4-2-24 0 0,-21 26 3 0 0,-1 0-6 0 0,0 0 1 0 0,1 0-1 0 0,-1 1 0 0 0,1 0 0 0 0,0 0 1 0 0,0 0-1 0 0,1 0 0 0 0,-1 1 0 0 0,1 0 0 0 0,0 0 1 0 0,0 0-1 0 0,0 1 0 0 0,0 0 0 0 0,4-1 3 0 0,4 44 122 0 0,11 102 194 0 0,-14-118-208 0 0,-9-24-2983 0 0,-6-10-738 0 0,1 3-4680 0 0,1 3-3496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4569 0 0,'0'0'3757'0'0,"0"0"-1273"0"0,0 0-459 0 0,0 0-23 0 0,0 0-102 0 0,0 0-286 0 0,0 0-402 0 0,0 0-413 0 0,0 0-299 0 0,0 0-152 0 0,0 0-57 0 0,0 0 35 0 0,0 0 80 0 0,4-2 67 0 0,175-36 2691 0 0,30 30-2467 0 0,-209 9-681 0 0,0 1 11 0 0,0-1 14 0 0,0-1 0 0 0,0 0 27 0 0,0 0 15 0 0,0 0-8 0 0,0 0-3 0 0,0 0 0 0 0,0 0 0 0 0,0 0 9 0 0,0 0 34 0 0,-15-7 318 0 0,-70-52-2 0 0,28-14-283 0 0,49 57-542 0 0,-7-19 258 0 0,18 15-8199 0 0,1 16-3796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12 185 5761 0 0,'0'0'2286'0'0,"0"0"-495"0"0,0 0-247 0 0,0 0 22 0 0,0 0 26 0 0,0 0-143 0 0,0 0-346 0 0,0 0-405 0 0,0 0-317 0 0,0 0-197 0 0,0 0-55 0 0,0 0 74 0 0,0 0 111 0 0,2 5 108 0 0,8 28 29 0 0,-1 0 1 0 0,-2 1 0 0 0,-1 0-1 0 0,-2 0 1 0 0,-1 0 0 0 0,-2 9-452 0 0,-1-32 38 0 0,2 9 13 0 0,-2 0-1 0 0,0 0 0 0 0,-1-1 0 0 0,-1 1 0 0 0,-1-1 1 0 0,0 1-1 0 0,-2-1 0 0 0,0 0 0 0 0,-1 0 0 0 0,-1-1 1 0 0,-8 15-51 0 0,7-14 68 0 0,8-19-32 0 0,0 0 34 0 0,0 0 44 0 0,0 0 64 0 0,0 0 30 0 0,0-12 951 0 0,16-102-461 0 0,-2 66-607 0 0,2 0 1 0 0,2 1-1 0 0,2 2 1 0 0,2 0-1 0 0,2 1 1 0 0,1 1-1 0 0,3 1 1 0 0,1 2-1 0 0,3 0 1 0 0,33-32-92 0 0,-59 66 8 0 0,0-1 1 0 0,0 1 0 0 0,0 0 0 0 0,1 1-1 0 0,0 0 1 0 0,0 0 0 0 0,1 0 0 0 0,-1 1-1 0 0,1 0 1 0 0,0 1 0 0 0,0 0 0 0 0,0 0-1 0 0,0 0 1 0 0,1 1 0 0 0,-1 0 0 0 0,3 1-9 0 0,-8 2 11 0 0,0 2 0 0 0,0-1 1 0 0,0 0-1 0 0,0 1 0 0 0,-1-1 0 0 0,1 1 1 0 0,-1 0-1 0 0,0-1 0 0 0,0 1 1 0 0,0 0-1 0 0,0 0 0 0 0,0 1 1 0 0,-1-1-1 0 0,0 0 0 0 0,1 1 1 0 0,-1-1-1 0 0,0 1 0 0 0,-1-1 1 0 0,1 1-1 0 0,-1-1 0 0 0,1 1 0 0 0,-1-1 1 0 0,0 1-1 0 0,0 0 0 0 0,-1-1 1 0 0,1 1-1 0 0,-1 1-11 0 0,-10 119 333 0 0,11-83-503 0 0,0-40 56 0 0,0-1-68 0 0,0 0-74 0 0,0 0-74 0 0,0 0-81 0 0,0 0-106 0 0,0 0-162 0 0,4-22-7223 0 0,-3 18 1887 0 0,-1-4-4357 0 0</inkml:trace>
  <inkml:trace contextRef="#ctx0" brushRef="#br0" timeOffset="1122.38">699 262 5057 0 0,'0'0'2877'0'0,"0"0"-1218"0"0,0 0-446 0 0,0 0 157 0 0,0 0 154 0 0,0 0-49 0 0,0 0-280 0 0,0 0-369 0 0,0 0-310 0 0,0 0-137 0 0,0 0-18 0 0,0 0 50 0 0,0 0 90 0 0,-1 3 53 0 0,-24 52 1933 0 0,103-131-16 0 0,-91 87-776 0 0,13-7-5150 0 0,5-5-3173 0 0,-4 1 2932 0 0,1 0-8376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0,'0'0'332'0'0,"0"0"212"0"0,0 0 79 0 0,0 0 61 0 0,0 0 82 0 0,0 0 66 0 0,0 0 28 0 0,0 0 4 0 0,0 0 15 0 0,0 0 76 0 0,1 2 7412 0 0,3 3-4034 0 0,20 24-2537 0 0,-15-25-1593 0 0,0-1 0 0 0,0 1 0 0 0,0-1 0 0 0,0-1 0 0 0,0 0-1 0 0,1 0 1 0 0,-1-1 0 0 0,1 0 0 0 0,-1-1 0 0 0,1 0 0 0 0,0 0-1 0 0,5-2-202 0 0,13 1 299 0 0,195-13 854 0 0,-189 14-1050 0 0,-34 0-87 0 0,0 0 12 0 0,0 0-1 0 0,-9-5-2373 0 0,-1-2-1880 0 0,0 4-5402 0 0,6 3-67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20 181 856 0 0,'0'0'2617'0'0,"0"0"-782"0"0,0 0-198 0 0,0 0 199 0 0,0 0 143 0 0,0 0 70 0 0,0 0-158 0 0,0 0-262 0 0,0 0-277 0 0,0 0-318 0 0,0 0-261 0 0,0 0-211 0 0,-5 0-166 0 0,-10 0-6 0 0,24 0 597 0 0,221 7 1751 0 0,-29 26-2243 0 0,-122-22 1661 0 0,-95-37-2086 0 0,-52-50 310 0 0,-41-6 124 0 0,89 45-311 0 0,19 37-191 0 0,1 0-13 0 0,0 0 20 0 0,0 0-19 0 0,0 0-12 0 0,-1 0 5 0 0,16-7-4481 0 0,-8 7 3551 0 0,15-1-7960 0 0,-11-2-3171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8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1952 0 0,'0'0'2178'0'0,"0"0"-29"0"0,0 0-30 0 0,0 0-83 0 0,0 0-193 0 0,0 0-305 0 0,0 0-356 0 0,0 0-350 0 0,0 0-232 0 0,0 0-81 0 0,0 0 62 0 0,0 0 78 0 0,0 0 45 0 0,6 2-6 0 0,92 26 3230 0 0,106-14-2399 0 0,-153-26-2714 0 0,-32 1-5864 0 0,-12 4-4603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2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65 336 288 0 0,'0'0'2475'0'0,"0"0"-705"0"0,0 0-192 0 0,0 0 110 0 0,0 0 27 0 0,0 0-132 0 0,0 0-260 0 0,0 0-364 0 0,0 0-248 0 0,0 0-123 0 0,0 0-64 0 0,0 0 16 0 0,0 0 12 0 0,-3 12-26 0 0,-12 93 743 0 0,-23 255 802 0 0,29-311-25 0 0,11-87-1814 0 0,1 0 0 0 0,1 0-1 0 0,2 0 1 0 0,2 1 0 0 0,12-32-232 0 0,9-17 100 0 0,5 1 0 0 0,3 2 0 0 0,34-52-100 0 0,-9 43 132 0 0,-61 91-131 0 0,1 1 1 0 0,-1 0-1 0 0,0 0 0 0 0,0 0 1 0 0,0 0-1 0 0,1 1 0 0 0,-1-1 1 0 0,0 0-1 0 0,0 0 0 0 0,0 1 1 0 0,0-1-1 0 0,1 1 0 0 0,-1-1 1 0 0,0 1-1 0 0,0-1 0 0 0,0 1 1 0 0,0 0-1 0 0,0-1 0 0 0,0 1 1 0 0,0 0-1 0 0,0 0 0 0 0,-1 0 1 0 0,1 0-1 0 0,0 0 0 0 0,0 0 1 0 0,-1 0-1 0 0,1 0 0 0 0,-1 0 1 0 0,1 0-1 0 0,-1 0 0 0 0,1 0 1 0 0,-1 0-1 0 0,0 1 0 0 0,1-1 1 0 0,-1 0-1 0 0,0 0 0 0 0,0 0 1 0 0,0 1-1 0 0,0-1 0 0 0,0 0 1 0 0,0 0-1 0 0,0 0 0 0 0,0 1-1 0 0,18 140 71 0 0,3-95-1623 0 0,-9-32-4832 0 0,-8-14-4892 0 0</inkml:trace>
  <inkml:trace contextRef="#ctx0" brushRef="#br0" timeOffset="728.918">326 726 4257 0 0,'0'0'2971'0'0,"0"0"-1006"0"0,0 0-462 0 0,0 0-58 0 0,0 0-114 0 0,0 0-217 0 0,0 0-309 0 0,0 0-243 0 0,0 0-85 0 0,0 0 14 0 0,0 0 49 0 0,0 0-25 0 0,0 0-66 0 0,3 12-63 0 0,11 92 570 0 0,3-37-391 0 0,-17-66-536 0 0,0 0-1 0 0,0 1 0 0 0,0-1 0 0 0,1 0 1 0 0,-1 0-1 0 0,1 0 0 0 0,-1 0 1 0 0,1 0-1 0 0,-1 0 0 0 0,1-1 0 0 0,-1 1 1 0 0,1 0-1 0 0,0 0 0 0 0,-1 0 1 0 0,1 0-1 0 0,0-1 0 0 0,0 1 0 0 0,0 0 1 0 0,0-1-1 0 0,-1 1 0 0 0,1-1 1 0 0,0 1-1 0 0,0-1 0 0 0,0 1 0 0 0,0-1 1 0 0,0 0-1 0 0,0 1 0 0 0,1-1 0 0 0,-1 0 1 0 0,0 0-1 0 0,0 0 0 0 0,0 0 1 0 0,0 0-1 0 0,0 0 0 0 0,0 0 0 0 0,0 0 1 0 0,0 0-1 0 0,0 0 0 0 0,0-1 1 0 0,0 1-1 0 0,0 0 0 0 0,0-1 0 0 0,0 1 1 0 0,0-1-1 0 0,0 1 0 0 0,1-1-28 0 0,37-30 1313 0 0,71-124-503 0 0,-85 133-1005 0 0,-17 97 221 0 0,-3 1 0 0 0,-3-1 1 0 0,-5 17-27 0 0,2 17-26 0 0,-2-75-38 0 0,-1 0 0 0 0,-2-1 0 0 0,-1 1 0 0 0,-2-1-1 0 0,-1 0 1 0 0,-1-1 0 0 0,-4 3 64 0 0,14-31-2 0 0,0-1-1 0 0,-1 1 1 0 0,0-1-1 0 0,0 0 1 0 0,0 0 0 0 0,0 0-1 0 0,0 0 1 0 0,-1 0 0 0 0,1 0-1 0 0,-1-1 1 0 0,0 1 0 0 0,0-1-1 0 0,0 0 1 0 0,0 0-1 0 0,0 0 1 0 0,0 0 0 0 0,-1 0-1 0 0,1-1 1 0 0,-1 1 0 0 0,1-1-1 0 0,-1 0 1 0 0,1 0 0 0 0,-1-1-1 0 0,0 1 1 0 0,1-1-1 0 0,-1 1 1 0 0,0-1 0 0 0,0 0-1 0 0,1-1 1 0 0,-1 1 0 0 0,-2-1 2 0 0,1-2 4 0 0,1 0 0 0 0,0 0 0 0 0,1 0 0 0 0,-1 0 0 0 0,0-1 1 0 0,1 1-1 0 0,0-1 0 0 0,0 0 0 0 0,0 0 0 0 0,0 0 0 0 0,1-1 0 0 0,0 1 1 0 0,-1-1-1 0 0,2 1 0 0 0,-1-1 0 0 0,0 0 0 0 0,1 0 0 0 0,0 1 1 0 0,0-1-1 0 0,0 0 0 0 0,1 0 0 0 0,0 0 0 0 0,0 0 0 0 0,0 0 0 0 0,1 0 1 0 0,0-3-5 0 0,-1-14-3 0 0,2 1 0 0 0,0 0 1 0 0,1 0-1 0 0,2 0 0 0 0,0 0 1 0 0,1 0-1 0 0,0 1 0 0 0,2 0 1 0 0,1 1-1 0 0,0 0 0 0 0,2 0 1 0 0,0 1-1 0 0,2-2 3 0 0,17-21-125 0 0,-2 1-2697 0 0,-11 11-7903 0 0,-13 21 1232 0 0</inkml:trace>
  <inkml:trace contextRef="#ctx0" brushRef="#br0" timeOffset="1248.696">707 104 2729 0 0,'0'0'3515'0'0,"0"0"-1029"0"0,0 0-570 0 0,0 0-137 0 0,0 0-76 0 0,0 0-153 0 0,0 0-220 0 0,0 0-259 0 0,0 0-263 0 0,0 0-213 0 0,0 0-123 0 0,0 0-66 0 0,2-5-30 0 0,-1 2-295 0 0,1 0-1 0 0,0 0 0 0 0,-1 0 0 0 0,1 0 0 0 0,1 0 0 0 0,-1 1 0 0 0,0-1 0 0 0,1 1 0 0 0,-1-1 0 0 0,1 1 0 0 0,-1 0 0 0 0,1 0 1 0 0,0 0-1 0 0,0 1 0 0 0,0-1 0 0 0,0 1 0 0 0,0-1 0 0 0,1 1 0 0 0,-1 0-80 0 0,17-8 205 0 0,0 0 0 0 0,0 1 0 0 0,1 1 0 0 0,0 2 0 0 0,0 0 1 0 0,1 0-1 0 0,-1 2 0 0 0,1 1 0 0 0,19 1-205 0 0,-40 41 135 0 0,-84 59 122 0 0,73-90-242 0 0,-2 3 3 0 0,-1-1-1 0 0,1 1 0 0 0,1 1 1 0 0,0 0-1 0 0,1 1 1 0 0,1 0-1 0 0,0 1 1 0 0,0 1-18 0 0,8-15 1 0 0,1 0 0 0 0,0 0 0 0 0,-1 0 0 0 0,1 0-1 0 0,0 0 1 0 0,-1 0 0 0 0,1 0 0 0 0,0 0 0 0 0,0 0 0 0 0,0 0 0 0 0,0 1 0 0 0,0-1 0 0 0,0 0 0 0 0,1 0 0 0 0,-1 0 0 0 0,0 0 0 0 0,0 0 0 0 0,1 0 0 0 0,-1 0 0 0 0,1 0 0 0 0,-1 0 0 0 0,1 0 0 0 0,-1 0 0 0 0,1 0 0 0 0,-1 0 0 0 0,1 0 0 0 0,0-1 0 0 0,0 1 0 0 0,-1 0 0 0 0,1 0 0 0 0,0-1 0 0 0,0 1 0 0 0,0 0 0 0 0,0-1 0 0 0,0 1 0 0 0,0-1 0 0 0,0 1 0 0 0,0-1 0 0 0,0 0 0 0 0,0 1 0 0 0,0-1 0 0 0,0 0 0 0 0,0 0 0 0 0,1 0-1 0 0,56 5 267 0 0,-51-5-220 0 0,108-14 457 0 0,-108 13 381 0 0,-5 1-2880 0 0,1 0-9700 0 0,0 0-268 0 0</inkml:trace>
  <inkml:trace contextRef="#ctx0" brushRef="#br0" timeOffset="1579.223">1074 545 9866 0 0,'0'0'940'0'0,"0"0"-333"0"0,0 0 124 0 0,0 0 381 0 0,0 0 235 0 0,0 0 49 0 0,0 0-109 0 0,0 0-201 0 0,0 0-190 0 0,0 0-146 0 0,0 0-117 0 0,0 0-97 0 0,0 0-65 0 0,35 8-67 0 0,111 21-75 0 0,-26-21 301 0 0,-14-8-205 0 0,-84 0-5125 0 0,1 0-5071 0 0,-24 0 796 0 0</inkml:trace>
  <inkml:trace contextRef="#ctx0" brushRef="#br0" timeOffset="1851.713">1335 339 6193 0 0,'0'0'2904'0'0,"0"0"-1181"0"0,0 0-334 0 0,0 0 184 0 0,0 0 112 0 0,0 0-55 0 0,0 0-230 0 0,0 0-283 0 0,0 0-243 0 0,-3 32-204 0 0,-12 101-153 0 0,-17 45 421 0 0,1 16-1529 0 0,28-176-35 0 0,0 5-1208 0 0,2-9-7838 0 0,1-13-218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9:5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3561 0 0,'0'0'1567'0'0,"0"0"-426"0"0,0 0 97 0 0,0 0 481 0 0,0 0 357 0 0,0 0 28 0 0,0 0-289 0 0,0 0-432 0 0,0 0-374 0 0,0 0-239 0 0,0 0-141 0 0,0 0-97 0 0,0 0-73 0 0,7 0 617 0 0,13 508 1442 0 0,-23-416-2335 0 0,-21-144 1604 0 0,23 27-1771 0 0,1-1 1 0 0,2 1 0 0 0,0-1-1 0 0,2 1 1 0 0,1 0 0 0 0,1 0-1 0 0,1 1 1 0 0,1-1-1 0 0,1 1 1 0 0,12-21-17 0 0,-16 32 1 0 0,17-34 12 0 0,2 2 1 0 0,2 1 0 0 0,1 0 0 0 0,18-17-14 0 0,6-11-31 0 0,13-14 92 0 0,-63 171 4 0 0,1-72-77 0 0,1-1 0 0 0,1 1 0 0 0,0-1-1 0 0,0 0 1 0 0,1 0 0 0 0,1 0 0 0 0,0 0-1 0 0,1-1 1 0 0,0 0 0 0 0,0-1 0 0 0,1 0 0 0 0,2 2 11 0 0,-6-9 49 0 0,-3-3-4827 0 0,0 0-5118 0 0,-1-3-1212 0 0</inkml:trace>
  <inkml:trace contextRef="#ctx0" brushRef="#br0" timeOffset="424.662">472 675 8538 0 0,'0'0'2402'0'0,"0"0"-411"0"0,0 0-243 0 0,0 0-144 0 0,0 0-191 0 0,0 0-249 0 0,0 0-241 0 0,0 0-218 0 0,0 0-167 0 0,0 0-115 0 0,0 0-74 0 0,0 0-45 0 0,-12 19-39 0 0,-37 63-35 0 0,13-2 423 0 0,34-75-621 0 0,-3 10-21 0 0,0 0 1 0 0,-2 0-1 0 0,0-1 1 0 0,0 0 0 0 0,-2 0-1 0 0,1-1 1 0 0,-2 0-1 0 0,-4 4-11 0 0,13-16-176 0 0,1-1-1 0 0,-1 0 1 0 0,1 1-1 0 0,-1-1 1 0 0,0 0-1 0 0,1 0 1 0 0,-1 0-1 0 0,0 1 0 0 0,1-1 1 0 0,-1 0-1 0 0,0 0 1 0 0,1 0-1 0 0,-1 0 1 0 0,0 0-1 0 0,1 0 1 0 0,-1 0-1 0 0,0 0 1 0 0,1-1-1 0 0,-1 1 1 0 0,0 0-1 0 0,1 0 1 0 0,-1 0-1 0 0,1-1 0 0 0,-1 1 1 0 0,0 0-1 0 0,1-1 1 0 0,-1 1-1 0 0,1 0 1 0 0,-1-1-1 0 0,1 1 1 0 0,-1-1-1 0 0,1 1 1 0 0,0-1-1 0 0,-1 1 1 0 0,1-1-1 0 0,-1 1 0 0 0,1-1 1 0 0,0 0-1 0 0,-1 1 1 0 0,1-1-1 0 0,0 1 1 0 0,0-1-1 0 0,0 0 1 0 0,-1 1-1 0 0,1-1 1 0 0,0 0-1 0 0,0 1 1 0 0,0-1-1 0 0,0 0 0 0 0,0 1 1 0 0,0-1-1 0 0,0 0 1 0 0,0 1-1 0 0,1-1 1 0 0,-1 0-1 0 0,0 1 1 0 0,0-1 176 0 0,-3-24-10510 0 0,3 20 7708 0 0</inkml:trace>
  <inkml:trace contextRef="#ctx0" brushRef="#br0" timeOffset="693.083">284 627 0 0 0,'0'0'1654'0'0,"0"0"579"0"0,0 0 65 0 0,0 0-101 0 0,0 0-123 0 0,0 0-185 0 0,0 0-318 0 0,0 0-372 0 0,0 0-363 0 0,0 0-259 0 0,0 0-132 0 0,0 0-33 0 0,0 0 56 0 0,1 4 52 0 0,3 10-155 0 0,1 0 0 0 0,0 1 0 0 0,0-1 0 0 0,2-1 0 0 0,0 1 1 0 0,0-1-1 0 0,1-1 0 0 0,1 1 0 0 0,0-1 0 0 0,1-1 0 0 0,1 2-365 0 0,4 2 164 0 0,-1 0 1 0 0,0 1-1 0 0,-2 1 0 0 0,0 0 1 0 0,0 1-1 0 0,-2 0 1 0 0,0 2-165 0 0,-7-1 181 0 0,-2-11-3144 0 0,0-17-9004 0 0,-1 6 3176 0 0</inkml:trace>
  <inkml:trace contextRef="#ctx0" brushRef="#br0" timeOffset="1225.885">638 60 3009 0 0,'0'0'4143'0'0,"0"0"-1694"0"0,0 0-628 0 0,0 0-30 0 0,0 0-109 0 0,0 0-222 0 0,0 0-337 0 0,0 0-410 0 0,0 0-276 0 0,0 0-102 0 0,0 0 30 0 0,0 0 99 0 0,0 0 68 0 0,12-6 4 0 0,13-4-96 0 0,1 0-1 0 0,0 2 0 0 0,0 0 0 0 0,1 2 0 0 0,-1 1 1 0 0,28-1-440 0 0,-53 6 13 0 0,0 0 0 0 0,0 0 0 0 0,0 0 0 0 0,0 0 0 0 0,0 0 0 0 0,0 0 0 0 0,0 0 0 0 0,0 0 0 0 0,0 1 0 0 0,0-1 0 0 0,0 1 0 0 0,0-1 0 0 0,0 0 0 0 0,0 1 0 0 0,0-1 0 0 0,0 1 0 0 0,0 0 0 0 0,0-1 0 0 0,0 1 0 0 0,0 0 0 0 0,-1 0 0 0 0,1-1 0 0 0,0 1 0 0 0,-1 0 0 0 0,1 0 0 0 0,0 0 0 0 0,-1 0 0 0 0,1 0 0 0 0,-1 0 0 0 0,1 0 0 0 0,-1 0 0 0 0,0 0 1 0 0,1 0-1 0 0,-1 0 0 0 0,0 0 0 0 0,0 0 0 0 0,0 0 0 0 0,0 1 0 0 0,0-1 0 0 0,0 0 0 0 0,0 0 0 0 0,0 0 0 0 0,0 0 0 0 0,-1 0 0 0 0,1 0 0 0 0,0 0 0 0 0,-1 0-13 0 0,-1 9 71 0 0,0-1 0 0 0,0 1-1 0 0,-2-1 1 0 0,1 0 0 0 0,-1 0 0 0 0,0 0 0 0 0,-1 0 0 0 0,0-1 0 0 0,0 0 0 0 0,-1 0-1 0 0,0 0 1 0 0,0-1 0 0 0,-1 1-71 0 0,-12 17 119 0 0,-13 32 106 0 0,31-56-217 0 0,1 1 0 0 0,-1-1-1 0 0,1 1 1 0 0,-1-1-1 0 0,1 1 1 0 0,0-1-1 0 0,0 1 1 0 0,0 0-1 0 0,0-1 1 0 0,0 1 0 0 0,0-1-1 0 0,0 1 1 0 0,0 0-1 0 0,1-1 1 0 0,-1 1-1 0 0,0-1 1 0 0,1 1-1 0 0,0-1 1 0 0,-1 1 0 0 0,1-1-1 0 0,0 0 1 0 0,0 1-1 0 0,-1-1 1 0 0,1 0-1 0 0,0 1 1 0 0,0-1-1 0 0,1 0 1 0 0,-1 0 0 0 0,0 0-1 0 0,0 0 1 0 0,1 0-1 0 0,-1 0 1 0 0,0 0-1 0 0,1-1 1 0 0,-1 1-1 0 0,1 0 1 0 0,-1-1 0 0 0,1 1-1 0 0,-1-1-7 0 0,9 3 113 0 0,0 0-1 0 0,0 0 1 0 0,0-2-1 0 0,0 1 1 0 0,0-1-1 0 0,0 0 1 0 0,0-1-1 0 0,0-1 1 0 0,1 1-1 0 0,-1-1 1 0 0,0-1-1 0 0,0 0 1 0 0,0-1-1 0 0,5-1-112 0 0,-4-2 133 0 0,-2 1-2098 0 0,0 4-7393 0 0,-8 1-2526 0 0</inkml:trace>
  <inkml:trace contextRef="#ctx0" brushRef="#br0" timeOffset="1593.328">1059 494 11082 0 0,'0'0'1531'0'0,"0"0"-698"0"0,0 0-280 0 0,0 0 148 0 0,0 0 241 0 0,0 0 204 0 0,0 0 49 0 0,0 0-94 0 0,0 0-111 0 0,0 0-140 0 0,0 0-100 0 0,0 0-67 0 0,0 0-54 0 0,23 2-62 0 0,72 6-63 0 0,39-22 1247 0 0,-20-4-1544 0 0,-113 18-358 0 0,-1 0-74 0 0,0 0-87 0 0,0 0-99 0 0,0 0-150 0 0,0 0-217 0 0,0 0-348 0 0,-3 0-5635 0 0,-2 0-4456 0 0</inkml:trace>
  <inkml:trace contextRef="#ctx0" brushRef="#br0" timeOffset="1864.558">1271 229 8794 0 0,'0'0'1426'0'0,"0"0"-494"0"0,0 0-8 0 0,0 0 323 0 0,0 0 264 0 0,0 0 25 0 0,0 0-237 0 0,0 0-269 0 0,0 0-201 0 0,0 0-123 0 0,0 0-76 0 0,0 0-64 0 0,-2 34-54 0 0,-6 105-79 0 0,-17 48 748 0 0,7 5-2298 0 0,18-189 826 0 0,-1 2-2761 0 0,2-2-3552 0 0,0-2-4520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05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9 431 5449 0 0,'0'0'1649'0'0,"0"0"-635"0"0,0 0-93 0 0,0 0 199 0 0,0 0 208 0 0,0 0 52 0 0,0 0-209 0 0,0 0-253 0 0,0 0-217 0 0,0 0-139 0 0,0 0-62 0 0,0 0-53 0 0,-2 29-37 0 0,-5 90-52 0 0,11 31 402 0 0,1 111-780 0 0,26-467 2707 0 0,-8 94-1935 0 0,5 0-1 0 0,40-101-751 0 0,-63 197 22 0 0,2 0 1 0 0,0 0-1 0 0,1 1 0 0 0,0 0 0 0 0,2 0 0 0 0,-1 1 0 0 0,2 0 0 0 0,0 0 1 0 0,0 2-1 0 0,2-1 0 0 0,-1 1 0 0 0,1 1 0 0 0,13-8-22 0 0,-25 18 5 0 0,-1 0 0 0 0,1 1 0 0 0,0-1 0 0 0,-1 1 0 0 0,1-1 0 0 0,0 0 0 0 0,0 1 0 0 0,0-1 0 0 0,0 1 0 0 0,-1 0 0 0 0,1-1 0 0 0,0 1 0 0 0,0 0 0 0 0,0-1 0 0 0,0 1 0 0 0,0 0 0 0 0,0 0 0 0 0,0 0 0 0 0,0 0 0 0 0,0 0 0 0 0,0 0 0 0 0,0 0 0 0 0,0 0 0 0 0,0 0 0 0 0,0 1 0 0 0,-1-1 0 0 0,1 0 0 0 0,0 0 1 0 0,0 1-1 0 0,0-1 0 0 0,0 1 0 0 0,0-1 0 0 0,0 1 0 0 0,-1-1 0 0 0,1 1 0 0 0,0-1 0 0 0,-1 1 0 0 0,1 0 0 0 0,0 0 0 0 0,-1-1 0 0 0,1 1 0 0 0,-1 0 0 0 0,1 0 0 0 0,-1-1 0 0 0,1 1 0 0 0,-1 0 0 0 0,1 0 0 0 0,-1 0 0 0 0,0 0 0 0 0,0 0 0 0 0,1 0 0 0 0,-1 0-5 0 0,3 58 286 0 0,-4-46-261 0 0,-19 160-533 0 0,20-166-255 0 0,1 9-201 0 0,6-9-9170 0 0,-2-4-1215 0 0</inkml:trace>
  <inkml:trace contextRef="#ctx0" brushRef="#br0" timeOffset="493.692">331 747 6441 0 0,'0'0'1037'0'0,"0"0"-352"0"0,0 0 158 0 0,0 0 307 0 0,0 0 128 0 0,0 0 3 0 0,0 0-96 0 0,0 0-158 0 0,0 0-131 0 0,0 0-121 0 0,0 0-125 0 0,0 0-112 0 0,0 0-61 0 0,19-1-36 0 0,58-3-22 0 0,3 14 1551 0 0,-79-9-1909 0 0,0 0 1 0 0,0 1 0 0 0,-1-1 0 0 0,1 0 0 0 0,0 1-1 0 0,-1-1 1 0 0,1 1 0 0 0,-1-1 0 0 0,1 1 0 0 0,-1-1 0 0 0,0 1-1 0 0,0 0 1 0 0,0-1 0 0 0,0 1 0 0 0,0-1 0 0 0,0 1-1 0 0,0-1 1 0 0,0 1 0 0 0,-1 0 0 0 0,1-1 0 0 0,0 1 0 0 0,-1-1-1 0 0,1 1 1 0 0,-1-1 0 0 0,0 0 0 0 0,0 1 0 0 0,1-1 0 0 0,-2 1-62 0 0,-88 98 610 0 0,86-96-609 0 0,1 0-1 0 0,-1-1 0 0 0,1 1 1 0 0,-1 1-1 0 0,1-1 0 0 0,0 0 1 0 0,1 1-1 0 0,-1-1 0 0 0,1 1 1 0 0,0 0-1 0 0,0 0 0 0 0,1 0 1 0 0,-1 0-1 0 0,1 0 0 0 0,0 0 1 0 0,0 1-1 0 0,1-1 0 0 0,0 0 1 0 0,0 0-1 0 0,0 4 0 0 0,3-6 19 0 0,0 0-1 0 0,0 0 1 0 0,0 0 0 0 0,0 0-1 0 0,0-1 1 0 0,1 1 0 0 0,-1-1-1 0 0,1 0 1 0 0,0 0 0 0 0,0 0-1 0 0,0-1 1 0 0,0 1 0 0 0,0-1-1 0 0,0 0 1 0 0,0 0 0 0 0,0 0-1 0 0,0-1 1 0 0,1 1 0 0 0,-1-1 0 0 0,0 0-1 0 0,0 0 1 0 0,1-1 0 0 0,-1 1-1 0 0,1-1-18 0 0,-4 1 4 0 0,48-7 221 0 0,-43 5-792 0 0,16-13-1703 0 0,-18 8-1828 0 0,-2-3-3458 0 0,-2 7-2071 0 0</inkml:trace>
  <inkml:trace contextRef="#ctx0" brushRef="#br0" timeOffset="725.449">224 887 12291 0 0,'0'0'1447'0'0,"0"0"-531"0"0,0 0-24 0 0,0 0 182 0 0,0 0 59 0 0,0 0-66 0 0,0 0-169 0 0,0 0-188 0 0,0 0-186 0 0,0 0-163 0 0,0 0-128 0 0,32 3-108 0 0,100 5-89 0 0,-31-22-558 0 0,-58-1-1359 0 0,-29 8-1315 0 0,-2 0-3481 0 0,-5 3-2754 0 0</inkml:trace>
  <inkml:trace contextRef="#ctx0" brushRef="#br0" timeOffset="1269.95">655 85 120 0 0,'0'0'3425'0'0,"0"0"-1146"0"0,0 0-377 0 0,0 0-1 0 0,0 0 29 0 0,0 0-89 0 0,0 0-246 0 0,0 0-291 0 0,0 0-252 0 0,0 0-189 0 0,0 0-139 0 0,0 0-89 0 0,0 0-92 0 0,1-9-69 0 0,6-29-50 0 0,39 11 901 0 0,68 17-236 0 0,-112 11-1073 0 0,1 0-1 0 0,-1 0 1 0 0,1 1-1 0 0,-1-1 1 0 0,0 1-1 0 0,1 0 1 0 0,-1-1-1 0 0,0 1 1 0 0,0 0-1 0 0,0 1 1 0 0,-1-1-1 0 0,1 0 1 0 0,0 0-1 0 0,-1 1 1 0 0,1-1-1 0 0,-1 1 1 0 0,0-1-1 0 0,0 1 1 0 0,0-1-1 0 0,0 1 1 0 0,-1 0-1 0 0,1 0 1 0 0,-1-1-1 0 0,1 1 1 0 0,-1 0-1 0 0,0 0 1 0 0,0 0-1 0 0,0-1 1 0 0,0 1-1 0 0,-1 0 1 0 0,1 0-1 0 0,-1-1 1 0 0,0 1-1 0 0,0 0 1 0 0,0-1-1 0 0,0 1 1 0 0,0 0-1 0 0,0-1 1 0 0,-1 0-1 0 0,1 1 1 0 0,-1-1-1 0 0,0 0 0 0 0,1 0 1 0 0,-1 0-1 0 0,0 0 1 0 0,0 0-1 0 0,-1 0-15 0 0,-28 34 122 0 0,19-24-94 0 0,0 1-1 0 0,1 0 1 0 0,1 0 0 0 0,0 1 0 0 0,1 1 0 0 0,0 0 0 0 0,1 0 0 0 0,1 0 0 0 0,-1 3-28 0 0,8-15 18 0 0,0 1 1 0 0,0-1 0 0 0,0 0 0 0 0,0 0-1 0 0,0 0 1 0 0,1 1 0 0 0,-1-1 0 0 0,1 0-1 0 0,0 0 1 0 0,0 0 0 0 0,0 0 0 0 0,1 0-1 0 0,-1 0 1 0 0,1 0 0 0 0,-1-1 0 0 0,1 1-1 0 0,0 0 1 0 0,0-1 0 0 0,0 0 0 0 0,0 1-1 0 0,1-1 1 0 0,-1 0 0 0 0,0 0 0 0 0,1 0 0 0 0,0 0-1 0 0,-1-1 1 0 0,1 1 0 0 0,0-1 0 0 0,0 1-1 0 0,0-1 1 0 0,0 0 0 0 0,0 0 0 0 0,0 0-1 0 0,0-1 1 0 0,1 1 0 0 0,-1-1 0 0 0,0 0-1 0 0,0 0 1 0 0,0 0 0 0 0,0 0 0 0 0,1 0-1 0 0,-1-1 1 0 0,0 1 0 0 0,0-1 0 0 0,0 0-1 0 0,2-1-18 0 0,18 0 65 0 0,0-2 0 0 0,0 0 0 0 0,0-1 0 0 0,-1-2 0 0 0,0 0 0 0 0,0-2 0 0 0,0 0 0 0 0,-1-1 0 0 0,1-2-65 0 0,4 2-691 0 0,-5 1-4220 0 0,-12 5-6859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0:17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327 457 0 0 0,'0'0'1824'0'0,"0"0"-285"0"0,0 0-148 0 0,0 0 142 0 0,0 0 194 0 0,0 0 74 0 0,0 0-79 0 0,0 0-262 0 0,0 0-302 0 0,0 0-243 0 0,0 0-170 0 0,3-21-83 0 0,15-69-41 0 0,25 9 1049 0 0,-25 55-1261 0 0,0 0-1 0 0,2 1 1 0 0,1 0-1 0 0,1 2 1 0 0,1 1 0 0 0,1 0-1 0 0,1 2 1 0 0,22-13-409 0 0,11 17 169 0 0,-55 18-139 0 0,0 1-1 0 0,0 0 1 0 0,0 0 0 0 0,-1 1-1 0 0,1-1 1 0 0,-1 0 0 0 0,0 1-1 0 0,0 0 1 0 0,0-1-1 0 0,0 1 1 0 0,0 0 0 0 0,-1 0-1 0 0,0 0 1 0 0,0 0 0 0 0,0 0-1 0 0,0 0 1 0 0,-1 1 0 0 0,1 1-30 0 0,4 193 593 0 0,-12-118-505 0 0,-4 0-1 0 0,-4-1 1 0 0,-3 0-1 0 0,-4-1 1 0 0,-19 43-88 0 0,38-112 6 0 0,-80 206 75 0 0,133-298 81 0 0,166-274 65 0 0,-10 52-175 0 0,-174 259-76 0 0,-28 86-19 0 0,-2 80 163 0 0,-6 1 0 0 0,-8 39-120 0 0,10-47-97 0 0,2-114 65 0 0,29-24 22 0 0,150-225 126 0 0,52-53-98 0 0,-115 197-32 0 0,-114 120 113 0 0,-53 117 202 0 0,32-80-177 0 0,2 1-1 0 0,2 0 0 0 0,2 1 1 0 0,3 0-1 0 0,3 1 0 0 0,1 0 1 0 0,3 1-1 0 0,3 11-123 0 0,0-62-24 0 0,0 0 1 0 0,0 0-1 0 0,1-1 0 0 0,0 1 1 0 0,0 0-1 0 0,0 0 0 0 0,0-1 1 0 0,1 1-1 0 0,-1 0 0 0 0,1-1 1 0 0,1 1-1 0 0,-1-1 0 0 0,0 0 1 0 0,1 0-1 0 0,0 0 0 0 0,0 0 0 0 0,1 1 24 0 0,9-11-6818 0 0,-9 2 351 0 0,-2 3-4949 0 0</inkml:trace>
  <inkml:trace contextRef="#ctx0" brushRef="#br0" timeOffset="447.188">2048 550 5193 0 0,'0'0'3834'0'0,"0"0"-2321"0"0,0 0-613 0 0,0 0 247 0 0,0 0 300 0 0,0 0 116 0 0,0 0-152 0 0,0 0-279 0 0,0 0-245 0 0,0 0-194 0 0,0 0-127 0 0,0 0-92 0 0,0 0-60 0 0,-23-7-17 0 0,-74-15-41 0 0,95 21-337 0 0,1 0 1 0 0,-1 1-1 0 0,0-1 0 0 0,0 1 0 0 0,0 0 0 0 0,0-1 0 0 0,0 1 0 0 0,0 0 1 0 0,0 0-1 0 0,0 0 0 0 0,0 1 0 0 0,0-1 0 0 0,0 0 0 0 0,0 1 0 0 0,0-1 0 0 0,0 1 1 0 0,0 0-1 0 0,0-1 0 0 0,1 1 0 0 0,-1 0 0 0 0,0 0 0 0 0,0 1 0 0 0,1-1 0 0 0,-1 0 1 0 0,0 1-20 0 0,-4 3 95 0 0,-5 4-57 0 0,0-1-1 0 0,1 1 1 0 0,1 1 0 0 0,-1-1 0 0 0,1 2 0 0 0,1-1-1 0 0,0 1 1 0 0,1 1 0 0 0,0-1 0 0 0,0 1-1 0 0,1 1 1 0 0,1-1 0 0 0,0 1 0 0 0,1 0 0 0 0,0 0-1 0 0,1 0 1 0 0,1 0 0 0 0,0 1 0 0 0,0-1 0 0 0,1 1-1 0 0,1-1 1 0 0,1 1 0 0 0,0-1 0 0 0,1 8-38 0 0,-1-18 9 0 0,0 0-1 0 0,-1 1 1 0 0,1-1 0 0 0,1 0 0 0 0,-1 0 0 0 0,0 0 0 0 0,1-1 0 0 0,-1 1 0 0 0,1 0 0 0 0,0 0-1 0 0,0-1 1 0 0,0 1 0 0 0,0-1 0 0 0,0 0 0 0 0,1 1 0 0 0,-1-1 0 0 0,1 0 0 0 0,-1-1-1 0 0,1 1 1 0 0,0 0 0 0 0,0-1 0 0 0,0 1 0 0 0,0-1 0 0 0,0 0 0 0 0,0 0 0 0 0,0 0 0 0 0,0-1-1 0 0,0 1 1 0 0,0-1 0 0 0,1 1 0 0 0,-1-1 0 0 0,3 0-9 0 0,2-1 68 0 0,-1 1 0 0 0,0-1 1 0 0,1 0-1 0 0,-1-1 0 0 0,0 0 0 0 0,0 0 0 0 0,0-1 1 0 0,0 1-1 0 0,0-1 0 0 0,-1-1 0 0 0,1 1 0 0 0,-1-1 1 0 0,5-4-69 0 0,14-16 161 0 0,-2-1 1 0 0,-1-1-1 0 0,0 0 1 0 0,-2-2-1 0 0,-2 0 1 0 0,15-28-162 0 0,-1 2 143 0 0,1 0 41 0 0,-35 125-419 0 0,0-51-634 0 0,1 61-154 0 0,11-59-4048 0 0,11-10-5160 0 0,-17-11 1785 0 0</inkml:trace>
  <inkml:trace contextRef="#ctx0" brushRef="#br0" timeOffset="1028.63">2563 557 1360 0 0,'0'0'3052'0'0,"0"0"-465"0"0,0 0-85 0 0,0 0 1 0 0,0 0-244 0 0,0 0-419 0 0,0 0-545 0 0,0 0-445 0 0,0 0-251 0 0,0 0-169 0 0,0 0-95 0 0,0 0-57 0 0,-17 12-56 0 0,-57 38-31 0 0,64-43-142 0 0,1 0 0 0 0,-1 1-1 0 0,1 0 1 0 0,1 1 0 0 0,0 0 0 0 0,0 0-1 0 0,1 0 1 0 0,0 1 0 0 0,-1 3-49 0 0,-4 5 53 0 0,7-10-42 0 0,0 0 0 0 0,0 0 0 0 0,1 0 0 0 0,0 1-1 0 0,0-1 1 0 0,1 1 0 0 0,0 0 0 0 0,1 0 0 0 0,0 0 0 0 0,0 0 0 0 0,1 1 0 0 0,1-1-1 0 0,-1 2-10 0 0,3-8 23 0 0,-1 1 0 0 0,1-1 0 0 0,0 0 0 0 0,0 0 0 0 0,1 0 0 0 0,-1 0 0 0 0,1-1 0 0 0,-1 1 0 0 0,1-1 0 0 0,0 1 0 0 0,0-1 0 0 0,0 0-1 0 0,0 0 1 0 0,0-1 0 0 0,0 1 0 0 0,1 0 0 0 0,-1-1 0 0 0,1 0 0 0 0,-1 0 0 0 0,1 0 0 0 0,-1 0 0 0 0,1 0 0 0 0,-1-1 0 0 0,1 0 0 0 0,0 0-1 0 0,-1 0 1 0 0,1 0 0 0 0,0 0 0 0 0,-1-1 0 0 0,1 1 0 0 0,-1-1 0 0 0,3-1-23 0 0,6-2 167 0 0,-1 1 0 0 0,0-2 1 0 0,0 0-1 0 0,-1 0 0 0 0,1-1 1 0 0,-1-1-1 0 0,-1 1 0 0 0,1-1 0 0 0,-1-1 1 0 0,0 0-1 0 0,-1 0 0 0 0,7-8-167 0 0,176-196 1112 0 0,-133 170-916 0 0,-44 95 96 0 0,-11 560 168 0 0,-2-576-460 0 0,-7 262-43 0 0,4-277 44 0 0,-1 0 1 0 0,-1 0 0 0 0,0-1 0 0 0,-2 1 0 0 0,-1-1 0 0 0,-1-1 0 0 0,0 1 0 0 0,-1-1 0 0 0,-11 16-2 0 0,19-35-2 0 0,0 0 0 0 0,1 0 0 0 0,-1 0 1 0 0,0 1-1 0 0,0-1 0 0 0,0 0 0 0 0,1 0 0 0 0,-1 0 0 0 0,0-1 1 0 0,-1 1-1 0 0,1 0 0 0 0,0 0 0 0 0,0 0 0 0 0,0-1 0 0 0,0 1 1 0 0,-1-1-1 0 0,1 1 0 0 0,0-1 0 0 0,0 1 0 0 0,-1-1 1 0 0,1 0-1 0 0,0 1 0 0 0,-1-1 0 0 0,1 0 0 0 0,-1 0 0 0 0,1 0 1 0 0,0 0-1 0 0,-1 0 0 0 0,1-1 0 0 0,0 1 0 0 0,-1 0 1 0 0,1 0-1 0 0,0-1 0 0 0,-1 1 0 0 0,1-1 0 0 0,0 0 0 0 0,0 1 1 0 0,0-1-1 0 0,-1 0 0 0 0,1 1 0 0 0,0-1 0 0 0,0 0 0 0 0,0 0 1 0 0,0 0-1 0 0,0 0 0 0 0,0 0 0 0 0,1 0 0 0 0,-1 0 1 0 0,0-1-1 0 0,1 1 0 0 0,-1 0 0 0 0,0 0 0 0 0,1-1 2 0 0,-29-69-73 0 0,24 29 87 0 0,1 1-1 0 0,3-1 1 0 0,1 0-1 0 0,2 0 1 0 0,2 0-1 0 0,2 1 0 0 0,2-1 1 0 0,1 1-1 0 0,3 1 1 0 0,1 0-1 0 0,1 1 1 0 0,3 0-1 0 0,1 1 1 0 0,15-22-15 0 0,-27 47-4 0 0,0 0 0 0 0,1 0 0 0 0,1 1 0 0 0,0 0 0 0 0,0 0 0 0 0,1 1 0 0 0,1 0 0 0 0,-1 1 0 0 0,2 0 0 0 0,0 0 0 0 0,0 1-1 0 0,1 1 1 0 0,0 0 0 0 0,0 0 0 0 0,0 1 0 0 0,10-3 5 0 0,-3 15-964 0 0,-14 7-4447 0 0,-4-8-5644 0 0</inkml:trace>
  <inkml:trace contextRef="#ctx0" brushRef="#br0" timeOffset="2556.492">3263 516 1384 0 0,'0'0'2319'0'0,"0"0"-389"0"0,0 0-80 0 0,0 0 80 0 0,0 0 30 0 0,0 0-174 0 0,0 0-374 0 0,0 0-394 0 0,0 0-248 0 0,0 0-121 0 0,0 0-41 0 0,0 0-27 0 0,0 0-38 0 0,1 7-51 0 0,0 3-322 0 0,0-1 0 0 0,-1 1 0 0 0,0-1 0 0 0,-1 1 0 0 0,1-1 0 0 0,-2 1 0 0 0,0-1 0 0 0,0 0 0 0 0,-1 1 0 0 0,-1 4-170 0 0,-14 33 373 0 0,-3 12-196 0 0,-2 0 0 0 0,-3-1 0 0 0,-3-1 0 0 0,-14 19-177 0 0,32-63-23 0 0,12-20-33 0 0,14-26 107 0 0,-14 30-6 0 0,130-266 681 0 0,-33 49-202 0 0,-97 220-514 0 0,0 0-8 0 0,-1 0-12 0 0,18 41 230 0 0,17 139 420 0 0,-16 7-465 0 0,-19-185-174 0 0,0 0 0 0 0,0 1 0 0 0,0-1 0 0 0,1 0 0 0 0,-1 0 0 0 0,1 0 0 0 0,-1 0 0 0 0,1 0 0 0 0,0 0 0 0 0,0 0 0 0 0,-1 0 0 0 0,1 0 0 0 0,1 0 0 0 0,-1 0 0 0 0,0-1 0 0 0,0 1 0 0 0,1 0 0 0 0,-1-1 0 0 0,1 1 0 0 0,-1-1 0 0 0,1 1 0 0 0,0-1 0 0 0,0 0 0 0 0,0 0 0 0 0,-1 0-1 0 0,1 0 1 0 0,0 0 0 0 0,0 0 0 0 0,0 0 0 0 0,0-1 0 0 0,0 1 0 0 0,1-1 0 0 0,-1 0 0 0 0,0 1 0 0 0,0-1 0 0 0,0 0 0 0 0,2 0-1 0 0,1-2 55 0 0,0 0 0 0 0,-1-1-1 0 0,1 1 1 0 0,-1-1 0 0 0,0 0 0 0 0,0 0-1 0 0,0-1 1 0 0,0 1 0 0 0,-1-1 0 0 0,1 0-1 0 0,-1 1 1 0 0,0-2 0 0 0,0 1 0 0 0,0 0-1 0 0,-1-1 1 0 0,1 1 0 0 0,-1-1-1 0 0,0 1 1 0 0,0-1 0 0 0,-1 0 0 0 0,0 0-1 0 0,1-2-54 0 0,2-4 83 0 0,10-31 207 0 0,-1-1 1 0 0,-2 0-1 0 0,-3-1 1 0 0,2-27-291 0 0,-3 27 56 0 0,2-99-636 0 0,-14 170-5437 0 0,1-12-1600 0 0,2-6-4163 0 0</inkml:trace>
  <inkml:trace contextRef="#ctx0" brushRef="#br0" timeOffset="2851.915">3880 579 12091 0 0,'0'0'1812'0'0,"0"0"-653"0"0,0 0-238 0 0,0 0 146 0 0,0 0 164 0 0,0 0 12 0 0,0 0-215 0 0,0 0-315 0 0,0 0-223 0 0,0 0-118 0 0,0 0-81 0 0,0 0-68 0 0,0 0-62 0 0,2 31-29 0 0,6 98-36 0 0,-8-45 27 0 0,-17-24-414 0 0,3-41-2729 0 0,11-18-344 0 0,-1 0-3176 0 0,0 2-3398 0 0</inkml:trace>
  <inkml:trace contextRef="#ctx0" brushRef="#br0" timeOffset="3014.256">3885 259 11723 0 0,'0'0'2032'0'0,"0"0"-488"0"0,0 0-239 0 0,0 0-129 0 0,0 0-176 0 0,0 0-264 0 0,0 0-320 0 0,0 0-280 0 0,0 0-280 0 0,0 0-208 0 0,0 0-272 0 0,0 0-424 0 0,0 0-977 0 0,0 0-3784 0 0,-50-33-4257 0 0</inkml:trace>
  <inkml:trace contextRef="#ctx0" brushRef="#br0" timeOffset="3288.371">4369 1 15699 0 0,'0'0'1217'0'0,"0"0"-420"0"0,0 0-70 0 0,0 0 213 0 0,0 0 211 0 0,0 0 29 0 0,0 0-195 0 0,0 0-287 0 0,0 0-207 0 0,0 0-116 0 0,-5 36-98 0 0,-15 116-77 0 0,7 86 158 0 0,14-167-314 0 0,12 134-166 0 0,-6-86-2637 0 0,-25-102-4934 0 0,11-15 2655 0 0,3 1-2201 0 0</inkml:trace>
  <inkml:trace contextRef="#ctx0" brushRef="#br0" timeOffset="3533.799">4077 487 9450 0 0,'0'0'2743'0'0,"0"0"-538"0"0,0 0-502 0 0,0 0-308 0 0,0 0-227 0 0,0 0-217 0 0,0 0-215 0 0,0 0-167 0 0,0 0-90 0 0,0 0-76 0 0,0 0-63 0 0,0 0-51 0 0,0 0-67 0 0,25-1-51 0 0,82-2-37 0 0,-34 18 42 0 0,101 18-731 0 0,-143-31-113 0 0,16-1-2194 0 0,-19-5-6857 0 0,-16-2 389 0 0</inkml:trace>
  <inkml:trace contextRef="#ctx0" brushRef="#br0" timeOffset="3784.9">4675 494 6513 0 0,'0'0'2940'0'0,"0"0"-1820"0"0,0 0-424 0 0,0 0 234 0 0,0 0 206 0 0,0 0 64 0 0,0 0-106 0 0,4 33-189 0 0,16 104-94 0 0,4-74 435 0 0,-17-56-950 0 0,-1-2-120 0 0,-1 1 0 0 0,1-1 0 0 0,0 0 0 0 0,0-1 0 0 0,0 1 0 0 0,1-1 0 0 0,-1 0 1 0 0,1-1-1 0 0,0 0 0 0 0,0 0 0 0 0,0 0 0 0 0,1-1 0 0 0,-1 0 0 0 0,0 0 0 0 0,1-1 0 0 0,0 0 0 0 0,-1 0 1 0 0,1-1-1 0 0,0 0 0 0 0,-1 0 0 0 0,1-1-176 0 0,0-2 93 0 0,-1-1-1 0 0,1 0 1 0 0,-1-1 0 0 0,0 1-1 0 0,-1-1 1 0 0,1 0 0 0 0,-1-1 0 0 0,0 0-1 0 0,0 0 1 0 0,-1 0 0 0 0,0 0-1 0 0,0-1 1 0 0,0 0 0 0 0,-1 0 0 0 0,0-1-1 0 0,0 1 1 0 0,-1-1 0 0 0,0 1-1 0 0,0-1 1 0 0,-1 0 0 0 0,0 0 0 0 0,-1-1-1 0 0,1 1 1 0 0,-1 0 0 0 0,-1-8-93 0 0,7-79-1032 0 0,-7 54-7326 0 0,0 33-3074 0 0</inkml:trace>
  <inkml:trace contextRef="#ctx0" brushRef="#br0" timeOffset="4284.818">5303 494 13939 0 0,'0'0'1492'0'0,"0"0"-534"0"0,0 0-2 0 0,0 0 186 0 0,0 0 45 0 0,0 0-197 0 0,0 0-363 0 0,0 0-324 0 0,0 0-171 0 0,0 0-57 0 0,0 0-26 0 0,0 0-21 0 0,-14 27-35 0 0,-40 82-27 0 0,14-16-136 0 0,39-89 163 0 0,0 0 0 0 0,-1 0 0 0 0,2 0 0 0 0,-1 0 0 0 0,0 0 0 0 0,1 0 0 0 0,0 1 0 0 0,0-1 0 0 0,0 0 0 0 0,0 0 0 0 0,1 1-1 0 0,0-1 1 0 0,-1 0 0 0 0,2 0 0 0 0,-1 0 0 0 0,0 0 0 0 0,1 0 0 0 0,0 0 0 0 0,0 0 0 0 0,0-1 0 0 0,0 1 0 0 0,0-1 0 0 0,1 1 0 0 0,0-1 0 0 0,0 0 0 0 0,0 0-1 0 0,0 0 1 0 0,0 0 0 0 0,0-1 0 0 0,1 1 0 0 0,-1-1 0 0 0,1 0 0 0 0,0 0 0 0 0,0 0 0 0 0,0-1 0 0 0,0 1 0 0 0,0-1 0 0 0,0 0 0 0 0,0 0 0 0 0,4 0 7 0 0,2 0 94 0 0,0-2 1 0 0,0 0 0 0 0,-1 0 0 0 0,1-1 0 0 0,-1 0 0 0 0,1 0 0 0 0,-1-1 0 0 0,0 0 0 0 0,0-1 0 0 0,0 0 0 0 0,0-1-1 0 0,-1 0 1 0 0,1 0 0 0 0,-1 0 0 0 0,-1-1 0 0 0,1-1 0 0 0,-1 1 0 0 0,5-7-95 0 0,8-8 466 0 0,-1-2-1 0 0,-1 0 1 0 0,-1-1 0 0 0,-2-1-1 0 0,0 0 1 0 0,2-8-466 0 0,-10 20 112 0 0,9-17-28 0 0,-2 0 0 0 0,-1-1 0 0 0,-1-1 0 0 0,-1 0-1 0 0,-2-1 1 0 0,-2 0 0 0 0,0 0 0 0 0,-3 0 0 0 0,0-1 0 0 0,-3 0 0 0 0,0 0 0 0 0,-4-20-84 0 0,3 48-5 0 0,-1 1 0 0 0,0-1 0 0 0,0 1 0 0 0,0-1-1 0 0,-1 1 1 0 0,1-1 0 0 0,-1 1 0 0 0,-1 0 0 0 0,1 0 0 0 0,-1 0 0 0 0,0 0 0 0 0,0 0 0 0 0,0 1 0 0 0,-1-1 0 0 0,1 1 0 0 0,-1 0 0 0 0,0 0 0 0 0,-1 0 0 0 0,1 0 0 0 0,-1 1 0 0 0,1 0-1 0 0,-1 0 1 0 0,0 0 0 0 0,0 1 0 0 0,0-1 0 0 0,-1 1 0 0 0,1 0 0 0 0,0 1 0 0 0,-4-1 5 0 0,3 1-15 0 0,-1 1 0 0 0,1-1 0 0 0,-1 1 0 0 0,1 1 0 0 0,-1-1-1 0 0,1 1 1 0 0,-1 0 0 0 0,1 1 0 0 0,-1 0 0 0 0,1 0 0 0 0,0 0 0 0 0,0 1 0 0 0,0-1 0 0 0,0 2 0 0 0,1-1 0 0 0,-1 0-1 0 0,1 1 1 0 0,-1 0 0 0 0,1 1 0 0 0,1-1 0 0 0,-1 1 0 0 0,1 0 0 0 0,0 0 0 0 0,0 0 0 0 0,0 1 15 0 0,-8 11-15 0 0,1 0 1 0 0,1 1 0 0 0,1 0 0 0 0,1 0 0 0 0,0 1-1 0 0,2 0 1 0 0,0 1 0 0 0,1-1 0 0 0,1 1-1 0 0,0 0 1 0 0,2 1 0 0 0,0-1 0 0 0,2 0-1 0 0,0 0 1 0 0,2 8 14 0 0,2-10 3 0 0,1 1-1 0 0,1-1 1 0 0,0-1 0 0 0,1 1-1 0 0,1-1 1 0 0,1 0 0 0 0,1-1-1 0 0,0 0 1 0 0,1-1-1 0 0,0 0 1 0 0,1 0 0 0 0,1-2-1 0 0,0 1 1 0 0,1-2-1 0 0,1 1 1 0 0,0-2 0 0 0,0 0-1 0 0,1-1 1 0 0,1-1-1 0 0,-1 0 1 0 0,5 0-3 0 0,3 3-2 0 0,0-2-1 0 0,0 0 1 0 0,1-2 0 0 0,0 0 0 0 0,1-2-1 0 0,0-1 1 0 0,0-1 0 0 0,0-1 0 0 0,0-2-1 0 0,3 0 3 0 0,-26-1-78 0 0,0 0 0 0 0,0 0 0 0 0,0-1-1 0 0,0 1 1 0 0,-1-1 0 0 0,1 1 0 0 0,0-1-1 0 0,0 0 1 0 0,0 0 0 0 0,-1 0 0 0 0,1 0-1 0 0,-1-1 1 0 0,1 1 0 0 0,-1-1 0 0 0,1 1-1 0 0,-1-1 1 0 0,0 0 0 0 0,0 0 0 0 0,0 0-1 0 0,0 0 1 0 0,0 0 0 0 0,0-1 0 0 0,-1 1-1 0 0,1-1 1 0 0,0-1 78 0 0,10-29-9110 0 0,-8 22-2763 0 0</inkml:trace>
  <inkml:trace contextRef="#ctx0" brushRef="#br0" timeOffset="4734.043">6059 660 0 0 0,'0'0'440'0'0,"0"0"1507"0"0,0 0 399 0 0,0 0 32 0 0,0 0-84 0 0,0 0-126 0 0,0 0-154 0 0,0 0-247 0 0,0 0-213 0 0,0 0-178 0 0,0 0-106 0 0,0 0-81 0 0,35-6-117 0 0,106-21-129 0 0,-85 4 241 0 0,-48 16-837 0 0,-1 1-184 0 0,0-1-1 0 0,-1 1 1 0 0,1-1-1 0 0,-1-1 1 0 0,0 1 0 0 0,-1-1-1 0 0,0 0 1 0 0,0 0-1 0 0,-1 0 1 0 0,0-1-1 0 0,0 1 1 0 0,-1-1 0 0 0,0 0-1 0 0,-1 0 1 0 0,0-1-1 0 0,0 1 1 0 0,-1 0-1 0 0,0-1 1 0 0,-1 1 0 0 0,0-6-163 0 0,-2 10 3 0 0,0 1 1 0 0,0 0-1 0 0,-1 0 1 0 0,1 1 0 0 0,-1-1-1 0 0,0 0 1 0 0,-1 1 0 0 0,1 0-1 0 0,0 0 1 0 0,-1 0 0 0 0,0 0-1 0 0,1 0 1 0 0,-1 1 0 0 0,0-1-1 0 0,0 1 1 0 0,-1 0 0 0 0,1 1-1 0 0,0-1 1 0 0,-1 1 0 0 0,1 0-1 0 0,-1 0 1 0 0,1 0-1 0 0,-1 0 1 0 0,0 1 0 0 0,1 0-1 0 0,-1 0 1 0 0,0 0 0 0 0,1 0-1 0 0,-1 1 1 0 0,1 0 0 0 0,-1 0-1 0 0,1 0 1 0 0,-1 1 0 0 0,-1 0-4 0 0,-12 6-53 0 0,1 1 0 0 0,1 0 0 0 0,0 2 0 0 0,0 0 1 0 0,1 0-1 0 0,0 2 0 0 0,1 0 0 0 0,0 0 0 0 0,1 1 0 0 0,1 1 1 0 0,0 0-1 0 0,1 1 0 0 0,1 0 0 0 0,0 1 0 0 0,-7 16 53 0 0,13-26-10 0 0,0 0-1 0 0,0 0 1 0 0,0 1-1 0 0,1 0 1 0 0,0 0-1 0 0,0-1 1 0 0,1 2-1 0 0,0-1 1 0 0,0 0-1 0 0,1 0 1 0 0,0 0-1 0 0,1 1 1 0 0,0-1-1 0 0,0 1 1 0 0,1-1-1 0 0,0 0 0 0 0,0 0 1 0 0,1 1-1 0 0,0-1 1 0 0,0 0-1 0 0,1 0 1 0 0,0-1-1 0 0,0 1 1 0 0,1-1-1 0 0,0 1 1 0 0,1-1-1 0 0,-1 0 1 0 0,2 1 10 0 0,15 7 26 0 0,1 0-1 0 0,0-2 1 0 0,1 0 0 0 0,0-1 0 0 0,1-2 0 0 0,0 0 0 0 0,1-2-1 0 0,0 0 1 0 0,0-2 0 0 0,0-1 0 0 0,1-1 0 0 0,0-1 0 0 0,0-1-1 0 0,0-1 1 0 0,0-2 0 0 0,18-2-26 0 0,118-8-690 0 0,-96-7-7143 0 0,-50 10-4538 0 0</inkml:trace>
  <inkml:trace contextRef="#ctx0" brushRef="#br0" timeOffset="6179.949">1 1441 5553 0 0,'0'0'954'0'0,"0"0"-391"0"0,0 0-131 0 0,0 0 50 0 0,0 0 77 0 0,0 0 44 0 0,0 0 42 0 0,0 0 45 0 0,0 0 81 0 0,31-5 97 0 0,97-12 68 0 0,10 17 2379 0 0,48 2-757 0 0,0-8-1 0 0,36-12-2557 0 0,23-1 1214 0 0,471 4 207 0 0,-354 48-975 0 0,-179-11-196 0 0,785 48 249 0 0,14-59-216 0 0,-510-44-139 0 0,215-29-95 0 0,-323 32-53 0 0,237 18 250 0 0,-423 13-144 0 0,1 3-2425 0 0,-181-7-354 0 0,2 2-5858 0 0,0 1-2794 0 0</inkml:trace>
  <inkml:trace contextRef="#ctx0" brushRef="#br0" timeOffset="6615.683">7267 387 4521 0 0,'0'0'2913'0'0,"0"0"-1422"0"0,0 0-515 0 0,0 0 37 0 0,0 0 193 0 0,0 0 130 0 0,0 0 11 0 0,0 0-168 0 0,0 0-231 0 0,0 0-144 0 0,0 0-158 0 0,0 0-145 0 0,0 0-109 0 0,-16 19-69 0 0,-77 87 359 0 0,89-98 52 0 0,24-26 173 0 0,-15 13-840 0 0,28-41 1131 0 0,-33 45-953 0 0,-23 5 104 0 0,20-3-544 0 0,-18 13 294 0 0,16 3-5181 0 0,5-16-212 0 0,2-1-5796 0 0</inkml:trace>
  <inkml:trace contextRef="#ctx0" brushRef="#br0" timeOffset="7119.653">7145 951 3545 0 0,'0'0'1843'0'0,"0"0"-744"0"0,0 0-62 0 0,0 0 374 0 0,0 0 347 0 0,0 0 137 0 0,0 0-157 0 0,0 0-331 0 0,0 0-318 0 0,0 0-234 0 0,0 0-176 0 0,0 0-104 0 0,0 0-66 0 0,5-4-63 0 0,15-14-46 0 0,-15 14-42 0 0,-5 4-42 0 0,0 0-21 0 0,0 0-3 0 0,-11 25 695 0 0,-24 30-343 0 0,35-54-638 0 0,0-1-20 0 0,0 0 17 0 0,0 0 8 0 0,0 0 13 0 0,13-8 370 0 0,67-69 188 0 0,-116 99 1041 0 0,34-21-2093 0 0,-1 0 575 0 0,3-3-3647 0 0,2-1-3672 0 0,1-1-4807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1:56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3 150 0 0 0,'0'0'1008'0'0,"0"0"719"0"0,0 0 355 0 0,0 0 38 0 0,0 0-74 0 0,0 0-227 0 0,0 0-261 0 0,0 0-194 0 0,0 0-205 0 0,-1-2-149 0 0,-1 8 6623 0 0,6 75-7398 0 0,6 23 127 0 0,-5 0 0 0 0,-6 55-362 0 0,-9-18 164 0 0,9-113 181 0 0,0-43 853 0 0,3-23-1166 0 0,1 0-1 0 0,3 1 1 0 0,0 0-1 0 0,3-1 0 0 0,1 2 1 0 0,1 0-1 0 0,4-5-31 0 0,20-63 53 0 0,45-93-43 0 0,12 72 85 0 0,-90 122-97 0 0,0 1 0 0 0,1 0 0 0 0,-1-1 1 0 0,1 1-1 0 0,0 0 0 0 0,0 0 0 0 0,-1 0 1 0 0,1 1-1 0 0,1-1 0 0 0,-1 1 0 0 0,0-1 1 0 0,0 1-1 0 0,0 0 0 0 0,1 1 0 0 0,-1-1 1 0 0,0 0-1 0 0,1 1 0 0 0,-1 0 0 0 0,1 0 0 0 0,-1 0 1 0 0,1 0-1 0 0,-1 0 0 0 0,0 1 0 0 0,1-1 1 0 0,0 1 1 0 0,29 47 221 0 0,-16 65 551 0 0,-17-106-718 0 0,-3 10 105 0 0,1-15-2878 0 0,1-13-5961 0 0,1 8-3052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1:59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0,'0'0'477'0'0,"0"0"604"0"0,0 0 320 0 0,0 0 169 0 0,0 0 38 0 0,0 0-121 0 0,0 0-197 0 0,0 0-230 0 0,0 0-212 0 0,0 0-164 0 0,0 0-102 0 0,12 12 2743 0 0,119 16 1053 0 0,70-16-2352 0 0,-26-30-661 0 0,-155 17-1015 0 0,-20 1-4396 0 0,-3 0-4415 0 0,3 0-844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1:59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0 0 0,'0'0'628'0'0,"0"0"99"0"0,0 0 146 0 0,0 0 282 0 0,0 0 282 0 0,0 0 67 0 0,0 0-164 0 0,0 0-319 0 0,0 0-340 0 0,0 0-221 0 0,0 0-90 0 0,0 0 44 0 0,-6 3 594 0 0,5-3 4939 0 0,50 11-3081 0 0,315-7 263 0 0,-343 0-3045 0 0,29-4-832 0 0,-47-1-1098 0 0,6-1 4657 0 0,-6 1-7094 0 0,-3 1-2004 0 0,-1 0-3806 0 0,-1 0 6895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00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0,'0'0'592'0'0,"0"0"346"0"0,0 0 53 0 0,0 0-43 0 0,0 0-31 0 0,0 0-31 0 0,0 0-19 0 0,0 0-42 0 0,0 0-63 0 0,7 12 2812 0 0,62 12 2820 0 0,51-21-4492 0 0,-71-5-1339 0 0,129-4 252 0 0,-103-9-262 0 0,-36 7-323 0 0,-24 5 471 0 0,-13 2-3359 0 0,-3 1-4345 0 0,0 0-3634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01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33 122 0 0 0,'0'0'1134'0'0,"0"0"138"0"0,0 0 1 0 0,0 0 44 0 0,0 0 159 0 0,0 0 216 0 0,0 0 34 0 0,0 0-132 0 0,0 0-233 0 0,0 0-292 0 0,0 0-248 0 0,0 0-165 0 0,0 0-80 0 0,-4 0-31 0 0,-19-3 457 0 0,23 3-568 0 0,0 0-54 0 0,0 0-59 0 0,0 0-27 0 0,0 0-28 0 0,0 0-18 0 0,-1 403 4379 0 0,0 5-4196 0 0,3-278-290 0 0,-6-104-129 0 0,4-25-25 0 0,-1-19-6245 0 0,0 10 761 0 0,1 1-5259 0 0</inkml:trace>
  <inkml:trace contextRef="#ctx0" brushRef="#br0" timeOffset="799.237">302 406 7306 0 0,'0'0'1429'0'0,"0"0"-375"0"0,0 0-235 0 0,0 0 121 0 0,0 0 253 0 0,0 0 138 0 0,0 0-102 0 0,0 0-301 0 0,0 0-344 0 0,0 0-227 0 0,0 0-69 0 0,0 0 32 0 0,0 0 70 0 0,0 6 25 0 0,-16 476 2560 0 0,12-392-1529 0 0,13-220-1236 0 0,46-93-24 0 0,33 6-29 0 0,-82 207-138 0 0,0-1 1 0 0,1 1-1 0 0,1 0 1 0 0,0 1-1 0 0,0-1 0 0 0,1 2 1 0 0,0-1-1 0 0,0 1 1 0 0,1 1-1 0 0,0 0 0 0 0,10-5-19 0 0,-18 10 6 0 0,0 1 0 0 0,0 0 0 0 0,0 1 0 0 0,0-1 0 0 0,0 0 0 0 0,1 1 0 0 0,-1-1-1 0 0,0 1 1 0 0,1-1 0 0 0,-1 1 0 0 0,0 0 0 0 0,0 0 0 0 0,1 0 0 0 0,-1 1 0 0 0,0-1 0 0 0,1 0-1 0 0,-1 1 1 0 0,0-1 0 0 0,0 1 0 0 0,1 0 0 0 0,-1 0 0 0 0,0 0 0 0 0,0 0 0 0 0,0 0 0 0 0,0 0-1 0 0,0 1 1 0 0,-1-1 0 0 0,1 1 0 0 0,0-1 0 0 0,0 1 0 0 0,-1 0 0 0 0,1-1 0 0 0,-1 1-1 0 0,0 0 1 0 0,1 0 0 0 0,-1 0 0 0 0,1 2-6 0 0,17 86 504 0 0,-19-83-465 0 0,16 110 414 0 0,-15-116-472 0 0,-1-1 27 0 0,0 0 7 0 0,0 0-10 0 0,0 0-15 0 0,0 0 6 0 0,0 0 13 0 0,0 0-41 0 0,0 0-55 0 0,0 0-63 0 0,-8-13-3815 0 0,1 4-4105 0 0,5 5-2766 0 0</inkml:trace>
  <inkml:trace contextRef="#ctx0" brushRef="#br0" timeOffset="1492.218">195 115 992 0 0,'0'0'1406'0'0,"0"0"-7"0"0,0 0 189 0 0,0 0 302 0 0,0 0 206 0 0,0 0-75 0 0,0 0-325 0 0,0 0-420 0 0,0 0-362 0 0,0 0-233 0 0,0 0-127 0 0,0 0-77 0 0,0 0-66 0 0,25 15 2240 0 0,-6-10-2281 0 0,0-1 0 0 0,1 0 0 0 0,-1-2-1 0 0,1 0 1 0 0,-1-1 0 0 0,1-1 0 0 0,0-1 0 0 0,-1-1-370 0 0,32 1 335 0 0,92 1 131 0 0,-143 0-430 0 0,0 0 14 0 0,0 0 26 0 0,0 0 10 0 0,0 0-4 0 0,0 0 3 0 0,0 0-8 0 0,0 0 6 0 0,0 0-10 0 0,0 0-10 0 0,0 0-15 0 0,0 0-12 0 0,0 0 1 0 0,0 0-2 0 0,0 0 5 0 0,0 0 2 0 0,0 0-7 0 0,0 0 24 0 0,0 0 10 0 0,0 0 3 0 0,0 0 29 0 0,0 0 22 0 0,-15-3 256 0 0,-109-78-255 0 0,107 44-2002 0 0,39 19-6810 0 0,-20 17 5790 0 0,3-2-8617 0 0</inkml:trace>
  <inkml:trace contextRef="#ctx0" brushRef="#br0" timeOffset="3560.183">877 78 0 0 0,'0'0'360'0'0,"0"0"971"0"0,0 0 401 0 0,0 0 26 0 0,0 0-78 0 0,0 0-162 0 0,0 0-195 0 0,0 0-103 0 0,0 0-86 0 0,0 0-66 0 0,-1-4-48 0 0,-3-13-67 0 0,3 12-109 0 0,1 5-120 0 0,0 0-92 0 0,0 0-132 0 0,0 0-96 0 0,0 0-76 0 0,0 0-86 0 0,0 0-34 0 0,0 0-46 0 0,0 0-42 0 0,0 0-36 0 0,0 0-20 0 0,0 0-17 0 0,5 26 451 0 0,6 84 1026 0 0,-6-61-1237 0 0,-1-22-89 0 0,-2 0-1 0 0,0 1 0 0 0,-2-1 0 0 0,-2 0 1 0 0,-3 25-198 0 0,-8 138 460 0 0,-13-53-210 0 0,26 117-179 0 0,-5-200-58 0 0,1 38 17 0 0,4-91-12 0 0,0 0 16 0 0,0-13-3730 0 0,0-3-5822 0 0,0 8-896 0 0</inkml:trace>
  <inkml:trace contextRef="#ctx0" brushRef="#br0" timeOffset="6882.232">1212 350 0 0 0,'0'0'583'0'0,"0"0"257"0"0,0 0 102 0 0,0 0 70 0 0,0 0 91 0 0,0 0 73 0 0,0 0-5 0 0,0 0-74 0 0,0 0-86 0 0,0 0-93 0 0,0 0-34 0 0,7 0 6017 0 0,30 0-6007 0 0,334-30 3208 0 0,-299 27-3866 0 0,-78 11-1976 0 0,-6-3-1465 0 0,0 0-4861 0 0,7-4-1793 0 0</inkml:trace>
  <inkml:trace contextRef="#ctx0" brushRef="#br0" timeOffset="7566.971">1184 605 0 0 0,'0'0'870'0'0,"0"0"520"0"0,0 0 59 0 0,0 0-152 0 0,0 0-144 0 0,0 0-77 0 0,0 0-41 0 0,0 0-30 0 0,17 14 5834 0 0,65-14-2898 0 0,179-26-1397 0 0,-120 15-2099 0 0,-133 13-2 0 0,-11 0-3584 0 0,-4-2-7430 0 0,5 0 796 0 0</inkml:trace>
  <inkml:trace contextRef="#ctx0" brushRef="#br0" timeOffset="8494.884">1112 877 0 0 0,'0'0'1122'0'0,"0"0"70"0"0,0 0 7 0 0,0 0-80 0 0,0 3-114 0 0,0 23 2455 0 0,0-26-3084 0 0,0 0 33 0 0,0 0 51 0 0,0 0 62 0 0,7 2 4072 0 0,24 4-2282 0 0,152-21 1890 0 0,1 0-3161 0 0,-144 15-880 0 0,-39 1-147 0 0,0 1-8 0 0,0-1-6 0 0,-1-1 16 0 0,0 0-5 0 0,0 0-2 0 0,0 0 2 0 0,0 0-10 0 0,0 0 17 0 0,0 0-1 0 0,0 0-5 0 0,0 0-11 0 0,0 0 18 0 0,0 0 5 0 0,0 0 8 0 0,0 0 24 0 0,0 0-24 0 0,0 0-7 0 0,0 0 3 0 0,0 0-9 0 0,0 0-3 0 0,0 0 3 0 0,0 0 9 0 0,0 0-2 0 0,0 0 2 0 0,0 0-13 0 0,0 0-19 0 0,0 0-4 0 0,0 0-1 0 0,0 0-1 0 0,0 0 16 0 0,0 0-17 0 0,0 0-1 0 0,0 0 16 0 0,0 0 1 0 0,0 0-7 0 0,0 0 4 0 0,0 0-7 0 0,0 0 0 0 0,0 0 7 0 0,0 0-8 0 0,0 0-9 0 0,0 0-2 0 0,0 0-5 0 0,0 0 4 0 0,18 3 90 0 0,-18-2-76 0 0,0-1 5 0 0,0 0-8 0 0,0 0 18 0 0,0 0 1 0 0,0 0-13 0 0,0 0 2 0 0,0 0-13 0 0,0 0-9 0 0,0 0-21 0 0,0 0-3 0 0,0 0-23 0 0,0 0-56 0 0,-7 0-2783 0 0,5 0-3311 0 0,2 0-5089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2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2969 0 0,'0'0'1528'0'0,"0"0"-356"0"0,0 0-70 0 0,0 0 178 0 0,0 0 260 0 0,0 0 155 0 0,0 0-61 0 0,0 0-242 0 0,0 0-317 0 0,0 0-255 0 0,0 0-197 0 0,0 0-87 0 0,0 0 0 0 0,18 3 4124 0 0,62-3-3208 0 0,277-25 526 0 0,-334 24-1844 0 0,-22 1-85 0 0,-1 0 10 0 0,0 0-7 0 0,0 0 29 0 0,0 0 18 0 0,0 0 13 0 0,0 0-8 0 0,0 0 4 0 0,-26 0-4851 0 0,13 0 923 0 0,4 0-1555 0 0,4 0-2612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18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1042 0 0 0,'0'0'3926'0'0,"0"0"-1684"0"0,0 0-666 0 0,0 0 62 0 0,0 0 82 0 0,0 0 6 0 0,0 0-142 0 0,0 0-299 0 0,0 0-340 0 0,0 0-287 0 0,0 0-201 0 0,0 0-131 0 0,0 0-62 0 0,0 0-12 0 0,0 0 5 0 0,-6 19 811 0 0,-1-12-230 0 0,19-23 256 0 0,-5 6-1133 0 0,45-44 313 0 0,-55 65 993 0 0,-30 46-600 0 0,28-46-583 0 0,5-10-73 0 0,-1-1-22 0 0,-1 0-3578 0 0,1-4-7072 0 0,1 1 802 0 0</inkml:trace>
  <inkml:trace contextRef="#ctx0" brushRef="#br0" timeOffset="784.072">293 906 2697 0 0,'0'0'4647'0'0,"0"0"-2709"0"0,0 0-1115 0 0,0 0-151 0 0,0 0 120 0 0,0 0 111 0 0,0 0 91 0 0,0 0-41 0 0,0 0-126 0 0,0 0-134 0 0,0 0-135 0 0,0 0-113 0 0,0 0-75 0 0,4 17-36 0 0,15 52-28 0 0,-7 4 483 0 0,-7-37-517 0 0,-1 1 0 0 0,-2-1 0 0 0,-1 1 0 0 0,-4 26-272 0 0,3-52 30 0 0,-14 147 555 0 0,10-166 2725 0 0,-9-47-3000 0 0,10 31-248 0 0,2 0 0 0 0,0 0 0 0 0,2 0-1 0 0,1-1 1 0 0,1 1 0 0 0,0 0 0 0 0,5-12-62 0 0,44-105 59 0 0,-40 121-48 0 0,-5 5-9 0 0,2 0 1 0 0,0 1 0 0 0,1 0 0 0 0,0 1 0 0 0,1 0 0 0 0,0 1 0 0 0,9-7-3 0 0,54-32-3 0 0,-57 95 206 0 0,5 15-109 0 0,-22-60-182 0 0,0 1-1 0 0,0 0 1 0 0,0-1-1 0 0,0 1 1 0 0,0-1-1 0 0,1 1 1 0 0,-1 0-1 0 0,0-1 1 0 0,0 1-1 0 0,0 0 1 0 0,1-1-1 0 0,-1 1 0 0 0,0 0 1 0 0,1 0-1 0 0,-1-1 1 0 0,0 1-1 0 0,1 0 1 0 0,-1 0-1 0 0,0-1 1 0 0,1 1-1 0 0,-1 0 1 0 0,0 0-1 0 0,1 0 1 0 0,-1 0-1 0 0,1 0 1 0 0,-1 0-1 0 0,0-1 1 0 0,1 1-1 0 0,-1 0 0 0 0,1 0 1 0 0,-1 0-1 0 0,0 0 1 0 0,1 0-1 0 0,-1 0 1 0 0,1 1-1 0 0,-1-1 1 0 0,0 0-1 0 0,1 0 1 0 0,-1 0-1 0 0,0 0 1 0 0,1 0-1 0 0,-1 1 1 0 0,1-1-1 0 0,-1 0 1 0 0,0 0-1 0 0,1 0 0 0 0,-1 1 1 0 0,0-1-1 0 0,0 0 89 0 0,3-6-1151 0 0,-2 1-3454 0 0,0 2-4917 0 0</inkml:trace>
  <inkml:trace contextRef="#ctx0" brushRef="#br0" timeOffset="1485.572">127 633 3289 0 0,'0'0'1636'0'0,"0"0"-181"0"0,0 0 83 0 0,0 0 143 0 0,0 0 24 0 0,0 0-165 0 0,0 0-337 0 0,0 0-351 0 0,0 0-273 0 0,0 0-143 0 0,0 0-57 0 0,0 0 0 0 0,0 0 33 0 0,17 8 2035 0 0,161-4 1420 0 0,30 3-3319 0 0,-154 0-514 0 0,-62-10 1639 0 0,-7-6-1620 0 0,1-1-1 0 0,0-1 0 0 0,1 1 0 0 0,0-2 0 0 0,1 0 1 0 0,0-1-1 0 0,-4-6-52 0 0,9 11 24 0 0,-17-29-1088 0 0,33 13-5116 0 0,-3 19 285 0 0,-2-2-5393 0 0</inkml:trace>
  <inkml:trace contextRef="#ctx0" brushRef="#br0" timeOffset="2575.196">665 538 0 0 0,'0'0'1372'0'0,"0"0"330"0"0,0 0 318 0 0,0 0 149 0 0,0 0 26 0 0,0 0-115 0 0,0 0-283 0 0,0 0-287 0 0,0 0-297 0 0,0 0-219 0 0,0 0-184 0 0,0 0-133 0 0,0 0-104 0 0,-2-6-75 0 0,-7-21 787 0 0,31 31-423 0 0,64 53 545 0 0,-65-41-1307 0 0,0 0 0 0 0,-1 2 1 0 0,-1 0-1 0 0,-1 1 0 0 0,-1 1 1 0 0,-1 1-1 0 0,0 0 0 0 0,-2 1 1 0 0,0 0-1 0 0,-2 2 0 0 0,0-1 1 0 0,-1 1-1 0 0,-2 1 0 0 0,-1 0 1 0 0,0 0-1 0 0,-2 1 0 0 0,-1 1-100 0 0,-4-15 35 0 0,1 13 35 0 0,-1 2 0 0 0,-1-1 0 0 0,-1 0 0 0 0,-1 0 0 0 0,-1-1 0 0 0,-5 18-70 0 0,-2 1 24 0 0,-3 0 0 0 0,-1-2-1 0 0,-3 1 1 0 0,-1-2 0 0 0,-12 20-24 0 0,-57 34-60 0 0,72-91-2098 0 0,13-26-6583 0 0,3 12 3126 0 0,-1 2-3254 0 0</inkml:trace>
  <inkml:trace contextRef="#ctx0" brushRef="#br0" timeOffset="3403.718">1055 8 496 0 0,'0'0'1975'0'0,"0"0"-120"0"0,0 0-122 0 0,0 0-101 0 0,0 0-1 0 0,0 0-80 0 0,0 0-153 0 0,0 0-202 0 0,0 0-185 0 0,0 0-132 0 0,0 0-90 0 0,0 0-59 0 0,0 0-48 0 0,-4-7 2504 0 0,-9 73-1233 0 0,-7 132-1046 0 0,-13-88-722 0 0,15-84-474 0 0,16-25 478 0 0,1-6-6312 0 0,5 1 4562 0 0,2-3-4798 0 0,-2 0-3287 0 0</inkml:trace>
  <inkml:trace contextRef="#ctx0" brushRef="#br0" timeOffset="3671.737">1296 114 72 0 0,'0'0'2139'0'0,"0"0"-421"0"0,0 0-135 0 0,0 0 132 0 0,0 0 135 0 0,0 0-3 0 0,0 0-223 0 0,-24 33-376 0 0,-74 101-338 0 0,54-58 157 0 0,-59 81 283 0 0,57-97-1592 0 0,30-44-211 0 0,-4 6-1329 0 0,14-7-8847 0 0,6-12 6612 0 0</inkml:trace>
  <inkml:trace contextRef="#ctx0" brushRef="#br0" timeOffset="4226.875">1095 556 640 0 0,'0'0'4476'0'0,"0"0"-2086"0"0,0 0-847 0 0,0 0-196 0 0,0 0-110 0 0,0 0-150 0 0,0 0-183 0 0,0 0-124 0 0,0 0-75 0 0,0 0-5 0 0,0 0 5 0 0,0 0-77 0 0,0 0-81 0 0,9 1-59 0 0,183-2 1869 0 0,-190 42-1185 0 0,-58 36-172 0 0,7-7-568 0 0,42-29-97 0 0,55-38 899 0 0,76-30-400 0 0,-82 7-939 0 0,-8 3-2832 0 0,-11 8-5488 0 0,-16 5-3577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15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12 0 0 0,'3'-2'325'0'0,"14"-7"1976"0"0,-17 9-1058 0 0,0 0-68 0 0,0 0-82 0 0,0 0-87 0 0,0 0-69 0 0,0 0-56 0 0,0 0-57 0 0,0 0-49 0 0,0 0-27 0 0,0 0-33 0 0,0 0-26 0 0,0 0-22 0 0,0 0-39 0 0,0 0-29 0 0,0 0-34 0 0,-1 3 4526 0 0,-2 5-3842 0 0,-78 82-924 0 0,61-62-251 0 0,2 2 42 0 0,2 0-1 0 0,1 2 1 0 0,1-1 0 0 0,2 2-1 0 0,1-1 1 0 0,1 2 0 0 0,2-1 0 0 0,-2 21-116 0 0,5-22 130 0 0,2 1 1 0 0,1 0 0 0 0,1 1-1 0 0,2-1 1 0 0,1 0 0 0 0,2 2-131 0 0,54 152 839 0 0,-18-77-99 0 0,-26-81-230 0 0,3-47-5133 0 0,-9 7-5003 0 0,-5 4-1786 0 0</inkml:trace>
  <inkml:trace contextRef="#ctx0" brushRef="#br0" timeOffset="780.803">414 366 5329 0 0,'0'0'899'0'0,"0"0"-491"0"0,0 0-124 0 0,0 0 391 0 0,0 0 532 0 0,0 0 357 0 0,0 0 23 0 0,0 0-297 0 0,0 0-397 0 0,0 0-291 0 0,0 0-118 0 0,0 0-4 0 0,0 0 17 0 0,9 11 1142 0 0,30 394 2272 0 0,-20-237-3591 0 0,-5-109-64 0 0,-14-58-238 0 0,0-1 13 0 0,0 0 14 0 0,0 0 39 0 0,0 0 55 0 0,0 0 41 0 0,0 0 48 0 0,0 0 34 0 0,0 0 12 0 0,2-12 689 0 0,7-268-601 0 0,-5 250-366 0 0,1 1 0 0 0,2-1 1 0 0,1 1-1 0 0,1 1 1 0 0,1-1-1 0 0,1 1 0 0 0,15-25 4 0 0,-25 51 0 0 0,0-1-1 0 0,0 1 0 0 0,0-1 1 0 0,1 1-1 0 0,-1 0 1 0 0,1-1-1 0 0,-1 1 0 0 0,1 0 1 0 0,0 0-1 0 0,0 0 0 0 0,-1 0 1 0 0,1 0-1 0 0,1 1 1 0 0,-1-1-1 0 0,0 0 0 0 0,0 1 1 0 0,1 0-1 0 0,-1-1 0 0 0,1 1 1 0 0,-1 0-1 0 0,1 0 1 0 0,-1 1-1 0 0,1-1 0 0 0,0 0 1 0 0,-1 1-1 0 0,1 0 0 0 0,0-1 1 0 0,-1 1-1 0 0,1 0 1 0 0,0 0-1 0 0,-1 1 0 0 0,1-1 1 0 0,0 1-1 0 0,-1-1 0 0 0,1 1 1 0 0,0 0-1 0 0,-1 0 1 0 0,1 0-1 0 0,-1 0 0 0 0,1 0 1 0 0,-1 1-1 0 0,0-1 0 0 0,0 1 1 0 0,1-1-1 0 0,-1 1 1 0 0,0 0-1 0 0,1 1 1 0 0,44 100 184 0 0,-36-81-127 0 0,-11-22-61 0 0,0 0 22 0 0,0 0-20 0 0,0 0-7 0 0,0 0-8 0 0,0 0-13 0 0,0 0-11 0 0,0 0-44 0 0,0 0-54 0 0,0-13-6665 0 0,0 4-3456 0 0,0 6 2536 0 0</inkml:trace>
  <inkml:trace contextRef="#ctx0" brushRef="#br0" timeOffset="1381.412">362 211 0 0 0,'0'0'3701'0'0,"0"0"-1754"0"0,0 0-560 0 0,0 0 112 0 0,0 0 124 0 0,0 0 39 0 0,0 0-149 0 0,0 0-330 0 0,0 0-333 0 0,0 0-269 0 0,0 0-160 0 0,0 0-78 0 0,0 0-35 0 0,8-4 1129 0 0,229-14 3745 0 0,-84 18-4831 0 0,-159-11 1497 0 0,-108-104-1712 0 0,58 60-412 0 0,75 52-5249 0 0,-9 3-588 0 0,-1 3-5128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26 0 0 0,'0'0'1596'0'0,"0"0"101"0"0,0 0-50 0 0,0 0-166 0 0,0 0-188 0 0,0 0-116 0 0,0 0-81 0 0,-4 0 1450 0 0,3 0 5527 0 0,170-4-4803 0 0,25-15-2154 0 0,-136 16-5845 0 0,-72 3-811 0 0,8 0-244 0 0,2 0-3155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2657 0 0,'0'0'2564'0'0,"0"0"-565"0"0,0 0-286 0 0,0 0-62 0 0,0 0-34 0 0,0 0-122 0 0,0 0-288 0 0,0 0-360 0 0,0 0-209 0 0,0 0 8 0 0,0 0 88 0 0,0 0 99 0 0,7 2 21 0 0,84 11 1637 0 0,145-17-923 0 0,-213 1-2534 0 0,-9-2-7060 0 0,-12 2-3423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1 0 0 0,'0'0'1606'0'0,"0"0"130"0"0,0 0-89 0 0,0 0-256 0 0,0 0-184 0 0,0 0-93 0 0,0 0-52 0 0,0 0-68 0 0,0 0-59 0 0,-4 0-110 0 0,-66 3 4358 0 0,-49 19-3524 0 0,89-15-1086 0 0,27-7-503 0 0,-1 1 0 0 0,0-1 0 0 0,0 1 0 0 0,0 0 0 0 0,1 0 0 0 0,-1 0 0 0 0,0 0 0 0 0,1 1 0 0 0,-1 0 0 0 0,1-1 0 0 0,0 1 0 0 0,-1 1 0 0 0,1-1 0 0 0,0 0 0 0 0,0 1 0 0 0,0 0 0 0 0,1-1 0 0 0,-1 1 0 0 0,1 0 0 0 0,-1 0 1 0 0,1 1-1 0 0,-1 1-70 0 0,-6 16 94 0 0,1 1 0 0 0,1 0 0 0 0,0 0 0 0 0,2 1 0 0 0,1 0 0 0 0,-1 22-94 0 0,4-44 2 0 0,-26 342 713 0 0,-8-49-448 0 0,33-117-28 0 0,2-177-234 0 0,0 0-17 0 0,0 0 0 0 0,0 0 16 0 0,0 0 7 0 0,0 0 7 0 0,0 0-7 0 0,0 0-2 0 0,0 0 6 0 0,0 0 0 0 0,0 0-6 0 0,0 0-1 0 0,0 0 1 0 0,0 0 6 0 0,0 0 2 0 0,0 0 6 0 0,0 1-2 0 0,0 1-9 0 0,0-1 3 0 0,1 46 342 0 0,31-46 252 0 0,48-13-205 0 0,173-6-170 0 0,-237 20 141 0 0,-11-1-1336 0 0,-7-4-4907 0 0,1 0-662 0 0,0-1-4999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3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17 369 0 0 0,'0'0'411'0'0,"0"0"525"0"0,0 0 292 0 0,0 0 150 0 0,0 0-47 0 0,0 0-250 0 0,0 0-336 0 0,0 0-300 0 0,0 0-177 0 0,0 0-19 0 0,0 0 111 0 0,0 0 133 0 0,0 5 100 0 0,-16 265 5034 0 0,16-142-3756 0 0,0-120 1200 0 0,1-57-2683 0 0,2 0 0 0 0,3 0 0 0 0,2 1 0 0 0,1 0 0 0 0,10-25-388 0 0,-8 30 45 0 0,3 1 0 0 0,1 0-1 0 0,1 1 1 0 0,3 1-1 0 0,1 1 1 0 0,2 0-1 0 0,19-24-44 0 0,-39 61 5 0 0,0-1-1 0 0,0 0 0 0 0,1 1 0 0 0,-1-1 1 0 0,1 1-1 0 0,-1 0 0 0 0,1 0 0 0 0,0 0 0 0 0,0 0 1 0 0,0 0-1 0 0,0 1 0 0 0,0-1 0 0 0,0 1 0 0 0,0 0 1 0 0,1 0-1 0 0,-1 0 0 0 0,0 0 0 0 0,1 0 1 0 0,-1 1-1 0 0,1 0 0 0 0,-1 0 0 0 0,1 0 0 0 0,-1 0 1 0 0,0 0-1 0 0,2 1-4 0 0,16 66 277 0 0,-21-21-972 0 0,0-45 177 0 0,0-1-344 0 0,0 3-2161 0 0,0-2-3877 0 0,1-1-3824 0 0</inkml:trace>
  <inkml:trace contextRef="#ctx0" brushRef="#br0" timeOffset="711.445">294 594 0 0 0,'0'0'1031'0'0,"0"0"112"0"0,0 0 126 0 0,0 0 117 0 0,0 0 94 0 0,0 0-17 0 0,0 0-112 0 0,0 0-132 0 0,0 0-123 0 0,0 0-122 0 0,0 0-132 0 0,0 0-113 0 0,13-2-46 0 0,103-4 2509 0 0,-41 6-1719 0 0,-78 27-562 0 0,-123 155-203 0 0,124-176-691 0 0,1-6-13 0 0,0 1-1 0 0,1-1 0 0 0,-1 1 1 0 0,1 0-1 0 0,-1-1 1 0 0,0 1-1 0 0,1 0 1 0 0,-1-1-1 0 0,1 1 1 0 0,0 0-1 0 0,-1 0 1 0 0,1-1-1 0 0,-1 1 1 0 0,1 0-1 0 0,0 0 1 0 0,0 0-1 0 0,0 0 0 0 0,-1 0 1 0 0,1-1-1 0 0,0 1 1 0 0,0 0-1 0 0,0 0 1 0 0,0 0-1 0 0,0 0 1 0 0,1 0-1 0 0,-1-1 1 0 0,0 1-1 0 0,0 0 1 0 0,0 0-1 0 0,1 0 1 0 0,-1 0-1 0 0,0-1 1 0 0,1 1-1 0 0,-1 0 0 0 0,1 0 1 0 0,-1-1-1 0 0,1 1 1 0 0,-1 0-1 0 0,1-1 1 0 0,0 1-1 0 0,-1 0 1 0 0,1-1-1 0 0,0 1 1 0 0,0-1-1 0 0,-1 1 1 0 0,1-1-1 0 0,0 0 1 0 0,0 1-1 0 0,-1-1 0 0 0,2 1-2 0 0,39 6 933 0 0,47-11-778 0 0,-100-6-5076 0 0,7 6-1511 0 0,3 3-4345 0 0</inkml:trace>
  <inkml:trace contextRef="#ctx0" brushRef="#br0" timeOffset="964.217">246 697 3249 0 0,'0'0'1776'0'0,"0"0"-925"0"0,0 0-408 0 0,0 0 222 0 0,0 0 405 0 0,0 0 366 0 0,0 0 139 0 0,0 0-100 0 0,0 0-157 0 0,0 0-221 0 0,0 0-197 0 0,0 0-174 0 0,0 0-175 0 0,30 2-150 0 0,97 8-133 0 0,-37-12-116 0 0,-46-6-1353 0 0,-26 3-5430 0 0,-11 4-3490 0 0</inkml:trace>
  <inkml:trace contextRef="#ctx0" brushRef="#br0" timeOffset="1781.367">577 19 600 0 0,'0'0'1640'0'0,"0"0"-134"0"0,0 0 73 0 0,0 0 76 0 0,0 0 4 0 0,0 0-113 0 0,0 0-235 0 0,0 0-290 0 0,0 0-260 0 0,0 0-180 0 0,0 0-104 0 0,0 0-63 0 0,12-4 1464 0 0,95 1 1289 0 0,-106 3-3149 0 0,0 0-1 0 0,0 0 1 0 0,0 0 0 0 0,0 0-1 0 0,0 1 1 0 0,0-1 0 0 0,-1 0 0 0 0,1 0-1 0 0,0 1 1 0 0,0-1 0 0 0,0 1-1 0 0,0-1 1 0 0,-1 1 0 0 0,1-1 0 0 0,0 1-1 0 0,-1-1 1 0 0,1 1 0 0 0,0 0 0 0 0,-1-1-1 0 0,1 1 1 0 0,-1 0 0 0 0,1 0-1 0 0,-1-1 1 0 0,1 1 0 0 0,-1 0 0 0 0,1 0-1 0 0,-1 0 1 0 0,0 0 0 0 0,1 0-1 0 0,-1-1 1 0 0,0 1 0 0 0,0 0 0 0 0,0 0-1 0 0,0 0 1 0 0,0 0 0 0 0,0 0-1 0 0,0 0 1 0 0,0 0 0 0 0,0 0 0 0 0,0 0-1 0 0,0 0 1 0 0,-1-1 0 0 0,1 1-1 0 0,0 0 1 0 0,-1 0 0 0 0,1 0 0 0 0,-1 0-1 0 0,1 0-17 0 0,-21 44 696 0 0,-16 21-370 0 0,32-12-188 0 0,7-51-89 0 0,1 1 1 0 0,-1-1 0 0 0,1 0 0 0 0,0 0-1 0 0,0 0 1 0 0,0-1 0 0 0,0 1 0 0 0,1-1-1 0 0,-1 0 1 0 0,0 1 0 0 0,1-1 0 0 0,0-1 0 0 0,0 1-1 0 0,-1-1 1 0 0,1 1 0 0 0,0-1 0 0 0,0 0-1 0 0,0 0 1 0 0,0-1 0 0 0,0 1 0 0 0,0-1-1 0 0,1 0 1 0 0,-1 0 0 0 0,0-1 0 0 0,0 1-1 0 0,0-1 1 0 0,0 0 0 0 0,0 0 0 0 0,1 0-50 0 0,13 0 41 0 0,-15 1-771 0 0,7 0 1692 0 0,-7-1-4168 0 0,-1-1-4438 0 0,-2 2-3315 0 0</inkml:trace>
  <inkml:trace contextRef="#ctx0" brushRef="#br0" timeOffset="2628.745">910 4 776 0 0,'0'0'2233'0'0,"0"0"-770"0"0,0 0-438 0 0,0 0-59 0 0,0 0 34 0 0,0 0 52 0 0,0 0-56 0 0,0 0-225 0 0,0 0-248 0 0,0 0-82 0 0,0 0 104 0 0,0 0 199 0 0,0 0 187 0 0,6 0 57 0 0,167-3 5129 0 0,-173 3-6084 0 0,0 0 6 0 0,14 22 691 0 0,-2 28-510 0 0,-3 0 0 0 0,-2 1 0 0 0,-2 0 0 0 0,-3 0 0 0 0,-2 0 0 0 0,-2 0 0 0 0,-2 0 0 0 0,-4 13-220 0 0,-5 276 471 0 0,0-245-102 0 0,2-54-89 0 0,-15-40 2050 0 0,18-2-2235 0 0,-170 23-377 0 0,145-18-854 0 0,37-16-2143 0 0,8-1-234 0 0,-8 8 398 0 0,4-2-7445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27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19 288 552 0 0,'0'0'2255'0'0,"0"0"-634"0"0,0 0-217 0 0,0 0 106 0 0,0 0 179 0 0,0 0 54 0 0,0 0-204 0 0,0 0-393 0 0,0 0-382 0 0,0 0-299 0 0,0 0-171 0 0,0 0-73 0 0,1 11 671 0 0,-9 247 1756 0 0,-3-80-2538 0 0,13-117 121 0 0,7-73 3027 0 0,-4-140-2123 0 0,2 82-1086 0 0,2 1-1 0 0,3 0 1 0 0,4 0 0 0 0,7-16-49 0 0,-18 68 5 0 0,0 0 0 0 0,1 0 0 0 0,1 0 0 0 0,1 1 0 0 0,0 0 0 0 0,1 0 0 0 0,0 1 0 0 0,8-9-5 0 0,-15 22 0 0 0,0 0 1 0 0,-1 0 0 0 0,1 0 0 0 0,0 1-1 0 0,0-1 1 0 0,0 1 0 0 0,0-1-1 0 0,0 1 1 0 0,1 0 0 0 0,-1-1-1 0 0,0 1 1 0 0,1 0 0 0 0,-1 1-1 0 0,0-1 1 0 0,1 0 0 0 0,-1 1 0 0 0,1-1-1 0 0,-1 1 1 0 0,1 0 0 0 0,0 0-1 0 0,-1 0 1 0 0,1 0 0 0 0,2 0-1 0 0,-2 2 11 0 0,-1 0 0 0 0,1 0 0 0 0,0 1 1 0 0,-1-1-1 0 0,0 0 0 0 0,1 1 0 0 0,-1-1 0 0 0,0 1 0 0 0,0 0 1 0 0,-1 0-1 0 0,1 0 0 0 0,0 0 0 0 0,-1 0 0 0 0,0 0 1 0 0,0 0-1 0 0,0 0 0 0 0,0 1 0 0 0,0-1 0 0 0,-1 0 1 0 0,1 1-1 0 0,-1 1-11 0 0,4 9 42 0 0,15 85 320 0 0,-19-96 303 0 0,1 0-2481 0 0,-1-6-4577 0 0,0 1 2503 0 0,0 1-7347 0 0</inkml:trace>
  <inkml:trace contextRef="#ctx0" brushRef="#br0" timeOffset="423.027">399 623 5337 0 0,'0'0'2270'0'0,"0"0"-396"0"0,0 0-97 0 0,0 0 26 0 0,0 0-49 0 0,0 0-219 0 0,0 0-373 0 0,0 0-355 0 0,0 0-266 0 0,0 0-149 0 0,0 0-50 0 0,0 0 26 0 0,0 0 66 0 0,0 3 50 0 0,-7 35 1183 0 0,-26 41-685 0 0,-28 47-874 0 0,54-116-503 0 0,-16 15 715 0 0,-1-19-5930 0 0,24-8 951 0 0,-2-8 149 0 0,2 7 203 0 0,0-1-169 0 0</inkml:trace>
  <inkml:trace contextRef="#ctx0" brushRef="#br0" timeOffset="735.601">248 604 568 0 0,'0'0'2267'0'0,"0"0"-206"0"0,0 0-141 0 0,0 0-2 0 0,0 0-38 0 0,0 0-171 0 0,0 0-318 0 0,0 0-371 0 0,0 0-304 0 0,0 0-165 0 0,0 0-75 0 0,0 0-40 0 0,0 0-27 0 0,1-4-49 0 0,1-2-305 0 0,2 0 430 0 0,0 19 477 0 0,-1-1-628 0 0,2 0-1 0 0,0 0 0 0 0,0 0 1 0 0,1-1-1 0 0,0 0 1 0 0,1 0-1 0 0,1-1 0 0 0,-1 0 1 0 0,2 0-1 0 0,3 4-333 0 0,52 78 747 0 0,-36-16-728 0 0,-28-75-86 0 0,0-1-33 0 0,0 0-49 0 0,0 0-74 0 0,0 0-92 0 0,0 0-182 0 0,1-13-7304 0 0,0 7 292 0 0,-1-1 886 0 0</inkml:trace>
  <inkml:trace contextRef="#ctx0" brushRef="#br0" timeOffset="1344.322">514 48 0 0 0,'0'0'1791'0'0,"0"0"171"0"0,0 0 246 0 0,0 0 147 0 0,0 0-19 0 0,0 0-275 0 0,0 0-339 0 0,0 0-342 0 0,0 0-323 0 0,0 0-201 0 0,0 0-165 0 0,0 0-139 0 0,-3 0-74 0 0,-13-3-61 0 0,12 3-61 0 0,33-7 1464 0 0,148-12-98 0 0,-175 19-1709 0 0,-1 1 0 0 0,1-1 1 0 0,-1 1-1 0 0,1 0 0 0 0,-1 0 0 0 0,1 0 1 0 0,-1 0-1 0 0,0 0 0 0 0,1 0 0 0 0,-1 0 1 0 0,0 0-1 0 0,0 0 0 0 0,0 0 0 0 0,0 1 1 0 0,0-1-1 0 0,0 0 0 0 0,0 1 0 0 0,0-1 1 0 0,-1 1-1 0 0,1-1 0 0 0,-1 1 0 0 0,1 0 1 0 0,-1-1-1 0 0,1 1 0 0 0,-1-1 1 0 0,0 1-1 0 0,0 0 0 0 0,0-1 0 0 0,0 1 1 0 0,0 0-1 0 0,0-1 0 0 0,0 1 0 0 0,0-1 1 0 0,-1 1-1 0 0,1 0 0 0 0,-1-1 0 0 0,1 1 1 0 0,-1-1-1 0 0,0 1 0 0 0,1-1 0 0 0,-1 1 1 0 0,0-1-1 0 0,0 0 0 0 0,0 1 1 0 0,0-1-1 0 0,0 0 0 0 0,0 0 0 0 0,-1 0 1 0 0,1 0-1 0 0,0 0 0 0 0,-1 0 0 0 0,1 0 1 0 0,0 0-1 0 0,-2 0-13 0 0,-50 51 261 0 0,43-44-234 0 0,1 0-1 0 0,-1 0 1 0 0,2 1 0 0 0,-1 0 0 0 0,2 1-1 0 0,-1 0 1 0 0,1 0 0 0 0,0 1-1 0 0,-1 4-26 0 0,7-13 2 0 0,0 1-1 0 0,1-1 0 0 0,-1 0 0 0 0,0 1 0 0 0,1-1 0 0 0,0 1 1 0 0,0-1-1 0 0,0 1 0 0 0,0-1 0 0 0,0 0 0 0 0,0 1 0 0 0,0-1 1 0 0,1 1-1 0 0,-1-1 0 0 0,1 1 0 0 0,0-1 0 0 0,0 0 1 0 0,0 0-1 0 0,0 1 0 0 0,0-1 0 0 0,0 0 0 0 0,0 0 0 0 0,1 0 1 0 0,-1 0-1 0 0,1 0 0 0 0,0 0 0 0 0,-1-1 0 0 0,1 1 0 0 0,0 0 1 0 0,0-1-1 0 0,0 0 0 0 0,0 1 0 0 0,0-1 0 0 0,1 0 1 0 0,-1 0-1 0 0,0 0 0 0 0,0 0 0 0 0,2 0-1 0 0,94 18 511 0 0,-81-18-439 0 0,58-13-292 0 0,-69 0-4128 0 0,-5 9-3754 0 0,0 0-3853 0 0</inkml:trace>
  <inkml:trace contextRef="#ctx0" brushRef="#br0" timeOffset="1755.268">897 464 3793 0 0,'0'0'2078'0'0,"0"0"-581"0"0,0 0-254 0 0,0 0-95 0 0,0 0-66 0 0,0 0-87 0 0,0 0-198 0 0,0 0-168 0 0,0 0-19 0 0,0 0 49 0 0,0 0 115 0 0,0 0 70 0 0,6 2-24 0 0,72 11 2433 0 0,116-24 53 0 0,-101 4-3042 0 0,-92 4-1879 0 0,-4-1-7322 0 0,1 3-2143 0 0</inkml:trace>
  <inkml:trace contextRef="#ctx0" brushRef="#br0" timeOffset="2108.622">1061 262 8402 0 0,'0'0'1923'0'0,"0"0"-886"0"0,0 0-576 0 0,0 0-9 0 0,0 0 352 0 0,0 0 340 0 0,0 0 163 0 0,0 0-65 0 0,0 0-270 0 0,0 0-221 0 0,0 0-126 0 0,0 0-41 0 0,2 21-29 0 0,16 134 787 0 0,-10 69-129 0 0,-27-113-2461 0 0,16-106 280 0 0,1-2-2347 0 0,2 1-4743 0 0,0-4-1167 0 0</inkml:trace>
  <inkml:trace contextRef="#ctx0" brushRef="#br0" timeOffset="3244.087">1463 210 0 0 0,'0'0'1487'0'0,"0"0"76"0"0,0 0-87 0 0,0 0-227 0 0,0 0-96 0 0,0 0-25 0 0,0 0-38 0 0,0 0-20 0 0,0 0-60 0 0,0 12-96 0 0,-4 94 1597 0 0,-7 207-302 0 0,3-259-1824 0 0,8-53-326 0 0,0-1 23 0 0,0 0 42 0 0,0 0 64 0 0,0 0 82 0 0,0 0 78 0 0,0 0 91 0 0,0 0 79 0 0,0 0 41 0 0,0-23 1210 0 0,1-9-1691 0 0,1-1 0 0 0,1 0 0 0 0,2 0 1 0 0,1 1-1 0 0,2 0 0 0 0,8-23-78 0 0,0 8 60 0 0,2 0-1 0 0,2 2 1 0 0,2 0 0 0 0,12-17-60 0 0,41-48-23 0 0,-73 111 26 0 0,-1 1 0 0 0,0-1 0 0 0,0 0 0 0 0,0 1 0 0 0,0-1-1 0 0,0 1 1 0 0,0-1 0 0 0,0 1 0 0 0,0-1 0 0 0,-1 1 0 0 0,1-1 0 0 0,-1 1 0 0 0,1 0 0 0 0,-1-1 0 0 0,1 1-1 0 0,-1 0 1 0 0,0 0 0 0 0,0-1 0 0 0,0 1 0 0 0,0 0 0 0 0,0 0 0 0 0,0-1 0 0 0,-1 1 0 0 0,1 0 0 0 0,0-1-1 0 0,-1 1 1 0 0,0 0 0 0 0,0 1-3 0 0,1 4 7 0 0,-1 9 3 0 0,1 1 0 0 0,1-1 0 0 0,0 1 0 0 0,1-1 0 0 0,0 1 0 0 0,2-1 0 0 0,0 0 0 0 0,1 0-1 0 0,3 6-9 0 0,-5-15-736 0 0,11 16 903 0 0,-7-21-4168 0 0,2-5-4431 0 0,-7 0-1029 0 0</inkml:trace>
  <inkml:trace contextRef="#ctx0" brushRef="#br0" timeOffset="4035.245">1731 575 784 0 0,'0'0'2287'0'0,"0"0"-518"0"0,0 0-84 0 0,0 0 217 0 0,0 0 56 0 0,0 0-191 0 0,0 0-368 0 0,0 0-391 0 0,0 0-304 0 0,0 0-177 0 0,0 0-83 0 0,0 0-25 0 0,0 0-36 0 0,4 3 553 0 0,-11 121 177 0 0,7-123-1088 0 0,1-1-1 0 0,0 1 0 0 0,0-1 0 0 0,-1 0 1 0 0,1 1-1 0 0,0-1 0 0 0,0 0 1 0 0,0 0-1 0 0,-1 1 0 0 0,1-1 0 0 0,0 0 1 0 0,0 0-1 0 0,0 0 0 0 0,0 0 0 0 0,0 0 1 0 0,-1 0-1 0 0,1-1 0 0 0,0 1 0 0 0,0 0 1 0 0,0 0-1 0 0,0 0 0 0 0,-1-1 1 0 0,1 1-1 0 0,0 0 0 0 0,0-1 0 0 0,-1 1 1 0 0,1-1-1 0 0,0 1 0 0 0,-1-1 0 0 0,1 1 1 0 0,0-1-1 0 0,-1 0 0 0 0,1 1 0 0 0,-1-1 1 0 0,1 0-1 0 0,0 0-24 0 0,101-98 1212 0 0,-101 99-1213 0 0,-1-1-1 0 0,0 0 0 0 0,1 1 1 0 0,-1-1-1 0 0,0 1 1 0 0,1-1-1 0 0,-1 1 1 0 0,1-1-1 0 0,-1 1 1 0 0,1-1-1 0 0,-1 1 0 0 0,1-1 1 0 0,-1 1-1 0 0,1 0 1 0 0,0-1-1 0 0,-1 1 1 0 0,1 0-1 0 0,-1-1 0 0 0,1 1 1 0 0,0 0-1 0 0,-1 0 1 0 0,1 0-1 0 0,0-1 1 0 0,-1 1-1 0 0,1 0 0 0 0,0 0 1 0 0,0 0-1 0 0,-1 0 1 0 0,1 0-1 0 0,0 0 1 0 0,-1 1-1 0 0,1-1 0 0 0,0 0 1 0 0,-1 0-1 0 0,1 0 1 0 0,0 1-1 0 0,-1-1 1 0 0,1 0-1 0 0,0 1 1 0 0,-1-1-1 0 0,1 0 0 0 0,-1 1 1 0 0,1-1-1 0 0,-1 1 1 0 0,1-1-1 0 0,-1 1 1 0 0,1-1-1 0 0,-1 1 0 0 0,1-1 1 0 0,-1 1-1 0 0,0-1 1 0 0,1 1-1 0 0,-1 0 1 0 0,0-1-1 0 0,0 1 0 0 0,1 0 1 0 0,-1-1-1 0 0,0 2 2 0 0,8 46 39 0 0,-8-41-8 0 0,6 261-165 0 0,-38-124-354 0 0,29-137 484 0 0,0 0 0 0 0,0 0-1 0 0,-1-1 1 0 0,0 1 0 0 0,0-1-1 0 0,-1 0 1 0 0,0 0 0 0 0,0 0-1 0 0,0-1 1 0 0,0 0-1 0 0,-1 0 1 0 0,0 0 0 0 0,0-1-1 0 0,0 0 1 0 0,-2 1 4 0 0,7-5 6 0 0,-1-1 0 0 0,1 1 1 0 0,-1 0-1 0 0,1-1 0 0 0,0 1 0 0 0,-1-1 1 0 0,1 1-1 0 0,0-1 0 0 0,-1 0 0 0 0,1 1 0 0 0,0-1 1 0 0,0 0-1 0 0,0 0 0 0 0,0 0 0 0 0,0 0 1 0 0,0 0-1 0 0,0 0 0 0 0,0 0 0 0 0,0 0 0 0 0,0-1 1 0 0,0 1-1 0 0,1 0 0 0 0,-1 0 0 0 0,1-1 1 0 0,-1 1-1 0 0,1 0 0 0 0,-1-1 0 0 0,1 1 0 0 0,0-1 1 0 0,-1 1-1 0 0,1 0 0 0 0,0-1 0 0 0,0 1 1 0 0,0-1-1 0 0,0 1 0 0 0,0-1 0 0 0,1 1 0 0 0,-1-1 1 0 0,0 1-1 0 0,1 0 0 0 0,-1-1 0 0 0,1 1 1 0 0,-1 0-1 0 0,1-1 0 0 0,0 1 0 0 0,0 0 0 0 0,0-1-5 0 0,-1-3 25 0 0,3-8-17 0 0,0 1 1 0 0,0 0 0 0 0,1 0-1 0 0,1 1 1 0 0,0-1-1 0 0,0 1 1 0 0,1 0 0 0 0,1 0-1 0 0,0 1 1 0 0,0 0-1 0 0,1 0 1 0 0,0 1 0 0 0,1-1-1 0 0,0 2 1 0 0,0 0-1 0 0,1 0 1 0 0,0 0 0 0 0,0 1-1 0 0,1 1 1 0 0,8-4-10 0 0,-10 5-168 0 0,4-2-402 0 0,-9 1-2774 0 0,-4 5-944 0 0,2 1-3931 0 0</inkml:trace>
  <inkml:trace contextRef="#ctx0" brushRef="#br0" timeOffset="4651.523">1904 37 1584 0 0,'0'0'1794'0'0,"0"0"37"0"0,0 0 108 0 0,0 0-81 0 0,0 0-188 0 0,0 0-306 0 0,0 0-345 0 0,0 0-328 0 0,0 0-253 0 0,0 0-119 0 0,0 0-70 0 0,0 0 38 0 0,3 0 95 0 0,164-36 3988 0 0,-103 35-4181 0 0,-71 24 461 0 0,-73 65 223 0 0,78-86-863 0 0,1 0 0 0 0,0 0 1 0 0,0 0-1 0 0,0 1 0 0 0,1-1 0 0 0,-1 0 0 0 0,0 1 0 0 0,1-1 0 0 0,-1 0 0 0 0,1 1 0 0 0,0-1 1 0 0,0 1-1 0 0,0-1 0 0 0,0 0 0 0 0,0 1 0 0 0,1-1 0 0 0,-1 0 0 0 0,1 1 0 0 0,-1-1 0 0 0,1 0 0 0 0,0 1 1 0 0,0-1-1 0 0,0 0 0 0 0,0 0 0 0 0,1 0 0 0 0,-1 0 0 0 0,0 0 0 0 0,1 0 0 0 0,-1 0 0 0 0,1 0 0 0 0,0-1 1 0 0,0 1-1 0 0,0 0-10 0 0,5 0 80 0 0,-1 0 0 0 0,1-1 0 0 0,0 0 0 0 0,-1 0 0 0 0,1-1 0 0 0,0 1 0 0 0,-1-1 0 0 0,1-1 0 0 0,0 1 0 0 0,0-1 0 0 0,-1-1 0 0 0,6 0-80 0 0,48-16-4219 0 0,-53 15 2817 0 0,2-1-5186 0 0,0 1-4004 0 0</inkml:trace>
  <inkml:trace contextRef="#ctx0" brushRef="#br0" timeOffset="5046.046">2313 534 4553 0 0,'0'0'1822'0'0,"0"0"-794"0"0,0 0-349 0 0,0 0 110 0 0,0 0 313 0 0,0 0 234 0 0,0 0 38 0 0,0 0-109 0 0,0 0-232 0 0,0 0-196 0 0,0 0-150 0 0,0 0-108 0 0,20 1-55 0 0,101 6 503 0 0,121-25 1621 0 0,-149 2-5082 0 0,-88 11-268 0 0,-3 1-2116 0 0,-1 3 1737 0 0,-1 0-5167 0 0</inkml:trace>
  <inkml:trace contextRef="#ctx0" brushRef="#br0" timeOffset="5354.472">2547 295 4617 0 0,'0'0'3190'0'0,"0"0"-1502"0"0,0 0-674 0 0,0 0-18 0 0,0 0 128 0 0,0 0 131 0 0,0 0 3 0 0,0 0-149 0 0,0 0-182 0 0,0 0-144 0 0,0 0-77 0 0,0 0-62 0 0,-2 23-81 0 0,-5 75-102 0 0,8 82 794 0 0,-1-67 137 0 0,-1-45-5170 0 0,1-23-8397 0 0,0-42 5146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2:3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70 0 0 0,'0'0'745'0'0,"0"0"441"0"0,0 0 40 0 0,0 0-143 0 0,0 0-234 0 0,0 0-111 0 0,0 0-24 0 0,0 0-20 0 0,0 0 91 0 0,-2-3 34 0 0,0 0-288 0 0,-4-7-111 0 0,2 15 5657 0 0,-4 32-3439 0 0,11 132-437 0 0,-5-166-5681 0 0,2-11-8908 0 0,2 2 7550 0 0</inkml:trace>
  <inkml:trace contextRef="#ctx0" brushRef="#br0" timeOffset="262.658">355 0 288 0 0,'0'0'1870'0'0,"0"0"-474"0"0,0 0-117 0 0,0 0 260 0 0,0 0 277 0 0,0 0 93 0 0,0 0-181 0 0,0 0-350 0 0,0 0-331 0 0,0 0-246 0 0,0 0-158 0 0,-20 31-130 0 0,-61 99-122 0 0,53-84-267 0 0,-1 0-1 0 0,-3-2 0 0 0,-1-2 1 0 0,-5 3-124 0 0,-6-4-842 0 0,11-16-3020 0 0,22-15-3209 0 0,5-10 1754 0 0</inkml:trace>
  <inkml:trace contextRef="#ctx0" brushRef="#br0" timeOffset="729.56">217 387 0 0 0,'0'0'959'0'0,"0"0"584"0"0,0 0 300 0 0,0 0-61 0 0,0 0-229 0 0,0 0-236 0 0,0 0-197 0 0,0 0-203 0 0,0 0-152 0 0,0 0-132 0 0,25-2-137 0 0,110-7 243 0 0,-94 9 138 0 0,-46 16 901 0 0,-95 89 645 0 0,98-103-2396 0 0,0 1 0 0 0,0-1-1 0 0,0 1 1 0 0,0 0 0 0 0,1 0 0 0 0,0 0-1 0 0,-1 0 1 0 0,1 0 0 0 0,0 0-1 0 0,0 0 1 0 0,1 0 0 0 0,-1 0 0 0 0,1 0-1 0 0,-1 1 1 0 0,1-1 0 0 0,0 0-1 0 0,0 0 1 0 0,0 1 0 0 0,1-1 0 0 0,-1 0-1 0 0,1 0 1 0 0,0 0 0 0 0,0 0-1 0 0,0 0 1 0 0,0 0 0 0 0,1 0 0 0 0,-1 0-1 0 0,1 0 1 0 0,-1 0 0 0 0,1-1-1 0 0,0 1 1 0 0,0 0 0 0 0,0-1-1 0 0,1 0 1 0 0,1 2-27 0 0,69-6 2122 0 0,-36-32-5291 0 0,-34 28-1932 0 0,-1 5-5886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3:34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803 188 0 0 0,'6'-6'-3582'0'0,"-2"1"5058"0"0,-8-5 16847 0 0,-7 9-15112 0 0,-81-40 531 0 0,-53 34-2525 0 0,26 34-765 0 0,100-22-380 0 0,1 1 0 0 0,1 1 0 0 0,0 1 0 0 0,0 1 0 0 0,0 0 0 0 0,1 1 0 0 0,0 1 0 0 0,0 1-72 0 0,-5 2 88 0 0,-74 66 483 0 0,37-5-138 0 0,32 35-166 0 0,26-100-240 0 0,0 0 0 0 0,1 0 1 0 0,0-1-1 0 0,1 1 0 0 0,0 0 0 0 0,0-1 1 0 0,1 1-1 0 0,0-1 0 0 0,1 0 1 0 0,0 0-1 0 0,0 0 0 0 0,1-1 1 0 0,0 1-1 0 0,1-1 0 0 0,0 0-27 0 0,65 99 376 0 0,-24-61-74 0 0,9-10-48 0 0,53 15 264 0 0,-25-25-133 0 0,-69-22-314 0 0,0-1-1 0 0,0-1 0 0 0,-1 0 1 0 0,1-1-1 0 0,0 0 1 0 0,0-1-1 0 0,0-1 1 0 0,0-1-1 0 0,0 0 0 0 0,10-3-70 0 0,28-5 91 0 0,-38 7 269 0 0,-9 2-2879 0 0,-17 0-8574 0 0,9 1-1267 0 0</inkml:trace>
  <inkml:trace contextRef="#ctx0" brushRef="#br0" timeOffset="773.233">1107 634 4377 0 0,'0'0'1576'0'0,"0"0"-632"0"0,0 0-37 0 0,0 0 447 0 0,0 0 412 0 0,0 0 93 0 0,0 0-280 0 0,0 0-466 0 0,0 0-346 0 0,0 0-201 0 0,0 0-85 0 0,0 0-24 0 0,0 0-10 0 0,1 2-12 0 0,7 155 3484 0 0,-8-123-3636 0 0,1 4 33 0 0,-1 1-1 0 0,-3-1 0 0 0,-1 1 1 0 0,-6 22-316 0 0,9-44 515 0 0,2-28 1145 0 0,33-165-867 0 0,-25 138-755 0 0,1 1 0 0 0,2 0 0 0 0,2 1 0 0 0,1 0 0 0 0,2 1 1 0 0,1 0-1 0 0,2 2 0 0 0,7-9-38 0 0,-19 32 3 0 0,-1 0 0 0 0,2 0 0 0 0,-1 1 0 0 0,1 0 0 0 0,0 0 0 0 0,1 1 0 0 0,0 1 0 0 0,1-1 0 0 0,-1 2 0 0 0,1-1 0 0 0,12-4-3 0 0,-21 12 10 0 0,1 0 0 0 0,0 1 1 0 0,-1-1-1 0 0,1 0 0 0 0,-1 1 0 0 0,1 0 1 0 0,-1 0-1 0 0,0 0 0 0 0,0 0 0 0 0,0 0 0 0 0,0 0 1 0 0,0 0-1 0 0,0 1 0 0 0,0-1 0 0 0,-1 0 1 0 0,1 1-1 0 0,-1 0 0 0 0,0-1 0 0 0,0 1 1 0 0,0 0-1 0 0,0 0 0 0 0,0-1 0 0 0,-1 1 1 0 0,1 0-1 0 0,-1 0 0 0 0,1 0 0 0 0,-1 0 0 0 0,0 0 1 0 0,-1 0-1 0 0,1 0 0 0 0,0 0 0 0 0,-1 0 1 0 0,0 0-11 0 0,3 11 34 0 0,-2 48 178 0 0,-29-41-434 0 0,13-19-2999 0 0,14-5-157 0 0,2 2-4300 0 0,0-2-4045 0 0</inkml:trace>
  <inkml:trace contextRef="#ctx0" brushRef="#br0" timeOffset="1714.898">1814 619 0 0 0,'0'0'898'0'0,"0"0"663"0"0,0 0 232 0 0,0 0-32 0 0,0 0-131 0 0,0 0-100 0 0,0 0-87 0 0,0 0-107 0 0,0 0-111 0 0,0 0-96 0 0,0 0-66 0 0,-2-4-70 0 0,-9-10-86 0 0,-1 8 2558 0 0,-8 14-2904 0 0,17-7-266 0 0,-6 5-182 0 0,1 1 1 0 0,-1-1-1 0 0,1 1 1 0 0,1 1-1 0 0,-1 0 1 0 0,1 0-1 0 0,0 0 1 0 0,1 1-1 0 0,0 0 1 0 0,0 0-1 0 0,0 3-113 0 0,-3 2 63 0 0,-1 2 1 0 0,2-1-1 0 0,0 1 0 0 0,1 1 0 0 0,1-1 1 0 0,0 1-1 0 0,2 0 0 0 0,0 1 0 0 0,0-1 1 0 0,2 1-1 0 0,0-1 0 0 0,1 9-63 0 0,0-21 28 0 0,1 0-1 0 0,-1 0 1 0 0,1 0 0 0 0,0 0-1 0 0,1 0 1 0 0,-1 0 0 0 0,1 0 0 0 0,0 0-1 0 0,0 0 1 0 0,1 0 0 0 0,0 0-1 0 0,-1-1 1 0 0,2 1 0 0 0,-1-1-1 0 0,0 1 1 0 0,1-1 0 0 0,0 0-1 0 0,0 1 1 0 0,0-2 0 0 0,1 1-1 0 0,-1 0 1 0 0,1-1 0 0 0,0 1-1 0 0,0-1 1 0 0,0 0 0 0 0,0 0-1 0 0,0-1 1 0 0,1 1 0 0 0,-1-1 0 0 0,1 0-1 0 0,0 0 1 0 0,0-1 0 0 0,4 2-28 0 0,5-2 109 0 0,1-1 0 0 0,-1 0 0 0 0,0-1 1 0 0,1 0-1 0 0,-1-1 0 0 0,0-1 0 0 0,0 0 1 0 0,0-1-1 0 0,-1 0 0 0 0,1-1 1 0 0,-1-1-1 0 0,0 0 0 0 0,-1-1 0 0 0,1 0 1 0 0,-1-1-1 0 0,3-3-109 0 0,-3 4 61 0 0,1-1 0 0 0,-1 0 1 0 0,0-1-1 0 0,-1 0 0 0 0,0-1 0 0 0,-1 0 1 0 0,0-1-1 0 0,0 0 0 0 0,-1 0 0 0 0,-1-1 1 0 0,0-1-1 0 0,0 1 0 0 0,-2-1 0 0 0,1 0 0 0 0,-1-1 1 0 0,-1 0-1 0 0,-1 1 0 0 0,0-2 0 0 0,-1 1 1 0 0,0 0-1 0 0,-1-1 0 0 0,0 1 0 0 0,-2-1 1 0 0,0-6-62 0 0,-2 13-12 0 0,-1 0 0 0 0,1 0 1 0 0,-2 1-1 0 0,1-1 1 0 0,-1 1-1 0 0,-1 0 1 0 0,1 0-1 0 0,-1 0 1 0 0,0 0-1 0 0,-1 1 0 0 0,1 0 1 0 0,-1 0-1 0 0,0 0 1 0 0,-1 1-1 0 0,0 0 1 0 0,1 0-1 0 0,-2 1 1 0 0,1 0-1 0 0,0 0 0 0 0,-1 1 1 0 0,0 0-1 0 0,1 0 1 0 0,-1 0-1 0 0,-1 1 1 0 0,1 1-1 0 0,0-1 1 0 0,0 1-1 0 0,-1 1 0 0 0,1-1 1 0 0,-5 2 11 0 0,4-2-74 0 0,1 0 0 0 0,0 1 1 0 0,0 1-1 0 0,-1-1 0 0 0,1 1 0 0 0,0 1 0 0 0,0 0 1 0 0,0 0-1 0 0,0 0 0 0 0,0 1 0 0 0,1 0 1 0 0,-1 1-1 0 0,1-1 0 0 0,0 1 0 0 0,0 1 0 0 0,0 0 1 0 0,0-1-1 0 0,1 2 0 0 0,0-1 0 0 0,0 1 1 0 0,1 0-1 0 0,-4 5 74 0 0,8-10-70 0 0,0 0 0 0 0,0 0 1 0 0,0 0-1 0 0,1 0 0 0 0,-1 0 0 0 0,1 0 0 0 0,-1 0 1 0 0,0 0-1 0 0,1 0 0 0 0,0 0 0 0 0,-1 0 1 0 0,1 0-1 0 0,0 0 0 0 0,-1 1 0 0 0,1-1 0 0 0,0 0 1 0 0,0 0-1 0 0,0 0 0 0 0,0 0 0 0 0,0 1 1 0 0,0-1-1 0 0,1 0 0 0 0,-1 0 0 0 0,0 0 0 0 0,1 0 1 0 0,-1 0-1 0 0,0 1 0 0 0,1-1 0 0 0,0 0 1 0 0,-1 0-1 0 0,1 0 0 0 0,-1 0 0 0 0,1 0 0 0 0,0 0 1 0 0,0-1-1 0 0,0 1 0 0 0,-1 0 0 0 0,1 0 1 0 0,0-1-1 0 0,0 1 0 0 0,0 0 0 0 0,0-1 70 0 0,33 12-9149 0 0,-24-12-2145 0 0</inkml:trace>
  <inkml:trace contextRef="#ctx0" brushRef="#br0" timeOffset="2485.902">2499 475 1064 0 0,'0'0'1743'0'0,"0"0"-202"0"0,0 0-37 0 0,0 0 130 0 0,0 0 6 0 0,0 0-98 0 0,0 0-245 0 0,0 0-254 0 0,0 0-175 0 0,0 0-129 0 0,0 0-84 0 0,0 0-78 0 0,0 0-67 0 0,-15 0-47 0 0,-46 1-45 0 0,17 11 625 0 0,-11 23 456 0 0,54-34-1470 0 0,-1 0 1 0 0,1 0-1 0 0,0 0 0 0 0,-1 0 0 0 0,1 0 0 0 0,0 0 1 0 0,0 0-1 0 0,0 0 0 0 0,0 0 0 0 0,0 0 0 0 0,0 1 1 0 0,0-1-1 0 0,1 0 0 0 0,-1 1 0 0 0,0-1 0 0 0,1 1 0 0 0,-1-1 1 0 0,1 1-1 0 0,0-1 0 0 0,-1 1 0 0 0,1-1 0 0 0,0 1 1 0 0,0-1-1 0 0,0 1 0 0 0,0-1 0 0 0,0 1 0 0 0,0 0 1 0 0,0-1-1 0 0,1 1 0 0 0,-1-1 0 0 0,0 1 0 0 0,1-1 1 0 0,-1 1-1 0 0,1-1 0 0 0,0 0 0 0 0,-1 1 0 0 0,1-1 0 0 0,0 0 1 0 0,0 1-1 0 0,0-1 0 0 0,0 0 0 0 0,0 0 0 0 0,0 0 1 0 0,0 0-1 0 0,1 0 0 0 0,-1 0 0 0 0,0 0 0 0 0,1 0 1 0 0,-1 0-1 0 0,0-1 0 0 0,1 1 0 0 0,-1-1 0 0 0,1 1 1 0 0,-1-1-30 0 0,25 12 536 0 0,-19-9-442 0 0,0-1-1 0 0,-1 1 1 0 0,1 0 0 0 0,0 0 0 0 0,-1 1 0 0 0,0 0 0 0 0,0 0 0 0 0,0 1 0 0 0,0-1-1 0 0,-1 1 1 0 0,0 1 0 0 0,0-1 0 0 0,0 1 0 0 0,-1-1 0 0 0,0 1 0 0 0,0 1 0 0 0,0-1-1 0 0,0 1-93 0 0,17 71 953 0 0,-20-73-874 0 0,-1 0 0 0 0,0 0 0 0 0,0 0 0 0 0,0 1 1 0 0,0-1-1 0 0,-1 0 0 0 0,0 0 0 0 0,0 0 1 0 0,0 0-1 0 0,-1 0 0 0 0,1 0 0 0 0,-1 0 1 0 0,-1 0-1 0 0,1-1 0 0 0,-1 1 0 0 0,1-1 0 0 0,-1 0 1 0 0,0 0-1 0 0,-1 0 0 0 0,1 0 0 0 0,-1 0 1 0 0,-2 2-80 0 0,-1 1 31 0 0,0 1 1 0 0,-1-1-1 0 0,1-1 0 0 0,-2 0 1 0 0,1 0-1 0 0,0 0 1 0 0,-1-1-1 0 0,0 0 1 0 0,-1-1-1 0 0,1 0 1 0 0,-1 0-1 0 0,1-1 1 0 0,-1 0-1 0 0,0-1 0 0 0,0 0 1 0 0,0-1-1 0 0,-5 1-31 0 0,-64-9-782 0 0,72 5 154 0 0,-1-7-4298 0 0,8 8 1627 0 0,0 1-3029 0 0,0-3-4521 0 0</inkml:trace>
  <inkml:trace contextRef="#ctx0" brushRef="#br0" timeOffset="3517.618">2876 531 0 0 0,'0'0'1419'0'0,"0"0"217"0"0,0 0 117 0 0,0 0 19 0 0,0 0-106 0 0,0 0-175 0 0,0 0-228 0 0,0 0-199 0 0,0 0-125 0 0,0 0-92 0 0,0 0-70 0 0,0 0-75 0 0,0 0-34 0 0,-12 3-41 0 0,-36 13-63 0 0,6 5 2474 0 0,21 4-90 0 0,21-24-2804 0 0,0-1-13 0 0,0 0 12 0 0,4 26 1268 0 0,14 10-811 0 0,26 20-72 0 0,-10-8-205 0 0,28 33 162 0 0,-60-77-437 0 0,0 0 0 0 0,-1 0-1 0 0,1 1 1 0 0,-1-1 0 0 0,0 0-1 0 0,0 1 1 0 0,0-1 0 0 0,-1 1 0 0 0,0 0-1 0 0,0-1 1 0 0,0 1 0 0 0,0-1-1 0 0,0 1 1 0 0,-1 0 0 0 0,0-1 0 0 0,0 1-1 0 0,-1-1 1 0 0,0 4-48 0 0,-66 66 672 0 0,-1-46-547 0 0,-39-16 256 0 0,44-27-236 0 0,63 15-227 0 0,0-1 1 0 0,0 1-1 0 0,-1 0 0 0 0,1-1 1 0 0,0 0-1 0 0,0 1 0 0 0,0-1 1 0 0,0 0-1 0 0,1 0 0 0 0,-1 1 1 0 0,0-1-1 0 0,0 0 0 0 0,0 0 1 0 0,1 0-1 0 0,-1 0 0 0 0,0 0 1 0 0,1 0-1 0 0,-1 0 0 0 0,1 0 1 0 0,-1 0-1 0 0,1 0 0 0 0,-1-1 1 0 0,1 1-1 0 0,0 0 0 0 0,0 0 1 0 0,-1 0-1 0 0,1 0 0 0 0,0-1 1 0 0,0 1-1 0 0,0 0 0 0 0,1 0 1 0 0,-1 0-1 0 0,0-1 0 0 0,0 0 82 0 0,3-14-4246 0 0,3 4-4061 0 0,-2 8-3580 0 0</inkml:trace>
  <inkml:trace contextRef="#ctx0" brushRef="#br0" timeOffset="4108.229">2786 516 0 0 0,'0'0'464'0'0,"0"0"1100"0"0,0 0 424 0 0,0 0-88 0 0,0 0-312 0 0,0 0-281 0 0,0 0-145 0 0,0 0-33 0 0,0 0 41 0 0,0 0-26 0 0,0 0-144 0 0,0 0-201 0 0,0 0-200 0 0,24-1 2926 0 0,66-6 1081 0 0,-66 7-5816 0 0,-13 0-4063 0 0,-11 0 4311 0 0,0 0-8793 0 0</inkml:trace>
  <inkml:trace contextRef="#ctx0" brushRef="#br0" timeOffset="9219.138">3616 545 0 0 0,'0'0'2220'0'0,"0"0"-523"0"0,0 0-225 0 0,0 0 46 0 0,0 0 121 0 0,0 0 27 0 0,0 0-178 0 0,0 0-344 0 0,0 0-352 0 0,0 0-234 0 0,0 0-113 0 0,9 8 2334 0 0,18 84 1362 0 0,-23-6-3469 0 0,-4 0-1 0 0,-9 74-671 0 0,3-119 48 0 0,-1-1 0 0 0,-2-1 0 0 0,-2 0 0 0 0,-16 37-48 0 0,-10-20 312 0 0,37-56-291 0 0,-1 0-1 0 0,1 1 1 0 0,-1-1-1 0 0,1 1 1 0 0,0-1-1 0 0,-1 1 1 0 0,1-1-1 0 0,-1 0 1 0 0,1 1-1 0 0,-1-1 1 0 0,1 0-1 0 0,-1 0 1 0 0,1 1-1 0 0,-1-1 1 0 0,0 0-1 0 0,1 0 1 0 0,-1 0-1 0 0,1 1 0 0 0,-1-1 1 0 0,1 0-1 0 0,-1 0 1 0 0,0 0-1 0 0,1 0 1 0 0,-1 0-1 0 0,1 0 1 0 0,-1-1-1 0 0,0 1 1 0 0,1 0-1 0 0,-1 0 1 0 0,1 0-1 0 0,-1 0 1 0 0,1-1-1 0 0,-1 1 1 0 0,1 0-1 0 0,-1-1 1 0 0,1 1-1 0 0,-1 0 1 0 0,1-1-1 0 0,-1 1 1 0 0,1 0-1 0 0,-1-1 1 0 0,1 1-1 0 0,0-1 1 0 0,-1 1-1 0 0,1-1 0 0 0,0 1 1 0 0,-1-1-1 0 0,1 1 1 0 0,0-1-1 0 0,0 0 1 0 0,-1 1-1 0 0,1-1 1 0 0,0 1-1 0 0,0-1 1 0 0,0 1-1 0 0,0-1 1 0 0,0 0-1 0 0,0 1 1 0 0,0-1-1 0 0,0 1 1 0 0,0-1-1 0 0,0 0-20 0 0,-5-41 175 0 0,7 9-124 0 0,2 0 1 0 0,1 0-1 0 0,1 1 0 0 0,2-1 1 0 0,1 1-1 0 0,1 1 1 0 0,12-22-52 0 0,4-5 4 0 0,4 1 0 0 0,2 1 1 0 0,17-21-5 0 0,-46 72 0 0 0,10-15 16 0 0,0 1 1 0 0,1 1-1 0 0,1 0 1 0 0,1 0-1 0 0,0 2 0 0 0,1 0 1 0 0,1 1-1 0 0,0 1 1 0 0,1 0-1 0 0,12-5-16 0 0,47 3 209 0 0,-75 18-198 0 0,0 1 0 0 0,0-1 0 0 0,-1 1-1 0 0,1-1 1 0 0,0 1 0 0 0,-1 0-1 0 0,0 0 1 0 0,0 0 0 0 0,0 1-1 0 0,0-1 1 0 0,0 0 0 0 0,0 1-1 0 0,-1-1 1 0 0,0 1 0 0 0,0 0-1 0 0,0-1 1 0 0,0 1 0 0 0,0 0 0 0 0,-1 0-1 0 0,0-1 1 0 0,1 4-11 0 0,-1-7 1 0 0,2 23 72 0 0,0 0 0 0 0,-1 1 0 0 0,-2-1 0 0 0,0 0 1 0 0,-2 0-1 0 0,0 0 0 0 0,-5 14-73 0 0,4-21 19 0 0,0-1 0 0 0,-1 1 0 0 0,-1-1 0 0 0,-1-1 0 0 0,0 1 1 0 0,0-1-1 0 0,-2 0 0 0 0,0-1 0 0 0,0 0 0 0 0,-1 0 0 0 0,-1-1 0 0 0,0 0 0 0 0,-1-1 0 0 0,0 0 0 0 0,-1-1 0 0 0,0-1 1 0 0,0 0-1 0 0,-1 0 0 0 0,-10 4-19 0 0,16-11-21 0 0,-1 1 0 0 0,1-1 0 0 0,-1 0 0 0 0,0 0 0 0 0,0-1 1 0 0,1-1-1 0 0,-1 1 0 0 0,0-1 0 0 0,0-1 0 0 0,0 0 0 0 0,-1 0 21 0 0,8-1-97 0 0,0 0 0 0 0,1 0-1 0 0,-1 0 1 0 0,1 0 0 0 0,-1 0-1 0 0,1 0 1 0 0,0 0 0 0 0,-1 0-1 0 0,1-1 1 0 0,1 1 0 0 0,-1 0 0 0 0,0-1-1 0 0,0 1 1 0 0,1-1 0 0 0,-1 1-1 0 0,1-1 1 0 0,0 0 0 0 0,0 1-1 0 0,0-1 1 0 0,0 1 0 0 0,0-1-1 0 0,1 1 1 0 0,-1-1 0 0 0,1 1-1 0 0,0-1 1 0 0,-1 1 0 0 0,1 0-1 0 0,0-1 1 0 0,0 1 0 0 0,1 0-1 0 0,-1 0 1 0 0,0-1 0 0 0,1 1 0 0 0,-1 0-1 0 0,1 0 1 0 0,0 1 0 0 0,2-3 97 0 0,21-23-2812 0 0,-6 10-3989 0 0,-7 6-4542 0 0</inkml:trace>
  <inkml:trace contextRef="#ctx0" brushRef="#br0" timeOffset="9838.445">3960 965 0 0 0,'0'0'1712'0'0,"0"0"94"0"0,0 0 24 0 0,0 0 30 0 0,0 0-58 0 0,0 0-167 0 0,0 0-188 0 0,0 0-209 0 0,0 0-150 0 0,0 0-76 0 0,0 0-63 0 0,0 0-15 0 0,0 0-18 0 0,14 5-40 0 0,42 14-58 0 0,-54-18-729 0 0,1-1 0 0 0,-1 0 0 0 0,1 1 0 0 0,-1-1 0 0 0,0 0 1 0 0,1 0-1 0 0,-1 0 0 0 0,0 0 0 0 0,1-1 0 0 0,-1 1 0 0 0,1-1 0 0 0,-1 1 0 0 0,0-1 0 0 0,0 0 0 0 0,1 0 1 0 0,-1 0-1 0 0,0 0 0 0 0,0 0 0 0 0,0 0 0 0 0,0-1 0 0 0,0 1 0 0 0,0-1 0 0 0,-1 1 0 0 0,1-1 0 0 0,0 0-89 0 0,6-5 331 0 0,22-17 121 0 0,-1-2 1 0 0,-2 0-1 0 0,0-2 1 0 0,-2-1-1 0 0,12-20-452 0 0,-17 24 121 0 0,4-9-18 0 0,-1-1 0 0 0,-2-1 0 0 0,-1-1 0 0 0,8-22-103 0 0,-21 42 14 0 0,-1 0 1 0 0,-1 0-1 0 0,0-1 1 0 0,-1 0-1 0 0,-1 0 0 0 0,0 0 1 0 0,-2 0-1 0 0,0 0 0 0 0,-1-3-14 0 0,0 18-3 0 0,-1 0 0 0 0,0 1-1 0 0,1-1 1 0 0,-1 1-1 0 0,0 0 1 0 0,0-1 0 0 0,-1 1-1 0 0,1 0 1 0 0,0-1-1 0 0,-1 1 1 0 0,1 0-1 0 0,-1 0 1 0 0,0 0 0 0 0,0 0-1 0 0,1 1 1 0 0,-1-1-1 0 0,0 0 1 0 0,-1 1-1 0 0,1 0 1 0 0,0-1 0 0 0,0 1-1 0 0,-1 0 1 0 0,1 0-1 0 0,0 0 1 0 0,-1 0 0 0 0,1 1-1 0 0,-1-1 1 0 0,1 0-1 0 0,-1 1 1 0 0,0 0-1 0 0,1 0 1 0 0,-1 0 0 0 0,1 0-1 0 0,-1 0 1 0 0,0 0-1 0 0,1 1 1 0 0,-1-1 0 0 0,1 1-1 0 0,-1 0 1 0 0,1 0-1 0 0,-1 0 1 0 0,1 0-1 0 0,0 0 1 0 0,0 0 0 0 0,-1 1-1 0 0,1-1 1 0 0,0 1-1 0 0,0-1 4 0 0,-7 6-8 0 0,0-1 0 0 0,1 1-1 0 0,0 1 1 0 0,0-1-1 0 0,0 1 1 0 0,1 1 0 0 0,1-1-1 0 0,-1 1 1 0 0,1 1-1 0 0,1-1 1 0 0,0 1 0 0 0,0 0-1 0 0,1 0 1 0 0,0 0-1 0 0,0 1 1 0 0,2-1 0 0 0,-1 1-1 0 0,1 0 1 0 0,1-1-1 0 0,-1 11 9 0 0,5-16-1 0 0,1 0 0 0 0,0 1 0 0 0,0-1-1 0 0,0 0 1 0 0,1-1 0 0 0,-1 1-1 0 0,1-1 1 0 0,0 0 0 0 0,0 0 0 0 0,1 0-1 0 0,-1-1 1 0 0,1 0 0 0 0,-1 0 0 0 0,1 0-1 0 0,0-1 1 0 0,0 0 0 0 0,1 0 0 0 0,-1-1-1 0 0,0 1 1 0 0,1-1 0 0 0,0-1 1 0 0,-6 1 2 0 0,46 8 44 0 0,-38-8-36 0 0,1 1 1 0 0,0 0-1 0 0,0 0 1 0 0,-1 1-1 0 0,1 0 1 0 0,-1 0-1 0 0,0 1 1 0 0,0 0 0 0 0,0 1-1 0 0,-1 0-10 0 0,-5 0 14 0 0,-1 0 0 0 0,0-1-1 0 0,0 1 1 0 0,-1 0 0 0 0,1 0 0 0 0,-1 0 0 0 0,0 0-1 0 0,-1 0 1 0 0,1 0 0 0 0,-1 0 0 0 0,0 0 0 0 0,0 1 0 0 0,-1-1-1 0 0,1 0 1 0 0,-1 0 0 0 0,0 0 0 0 0,-1 0 0 0 0,1 0-1 0 0,-1 0 1 0 0,0-1 0 0 0,0 1 0 0 0,-2 3-14 0 0,1 0 20 0 0,-21 41 86 0 0,-5 35-1602 0 0,66-81-5060 0 0,4-28-7608 0 0,-32 18 10750 0 0</inkml:trace>
  <inkml:trace contextRef="#ctx0" brushRef="#br0" timeOffset="10127.328">4769 674 0 0 0,'0'0'1444'0'0,"0"0"1012"0"0,0 0 245 0 0,0 0-77 0 0,0 0-132 0 0,0 0-273 0 0,0 0-426 0 0,0 0-478 0 0,0 0-428 0 0,0 0-339 0 0,0 0-226 0 0,0 0-114 0 0,0 0-29 0 0,-7 5-3 0 0,-42 59 252 0 0,47-59-394 0 0,0-1 0 0 0,0 0 0 0 0,0 1-1 0 0,0-1 1 0 0,1 1 0 0 0,0-1 0 0 0,0 1 0 0 0,0 0 0 0 0,1 0-1 0 0,-1-1 1 0 0,1 1 0 0 0,0 0 0 0 0,0 0 0 0 0,1-1-1 0 0,0 1 1 0 0,0 0 0 0 0,0-1 0 0 0,0 1 0 0 0,0 0-1 0 0,1-1 1 0 0,0 0 0 0 0,0 1 0 0 0,0-1 0 0 0,1 0-1 0 0,-1 0 1 0 0,1 0 0 0 0,0 0 0 0 0,0-1 0 0 0,1 1 0 0 0,-1-1-1 0 0,1 0 1 0 0,-1 0 0 0 0,1 0 0 0 0,0 0 0 0 0,0-1-1 0 0,0 1 1 0 0,2-1-34 0 0,6 4 191 0 0,1 0 0 0 0,0-1 0 0 0,1-1 0 0 0,-1 0 0 0 0,1 0 0 0 0,0-2 0 0 0,0 0-1 0 0,0 0 1 0 0,0-1 0 0 0,0-1 0 0 0,0 0 0 0 0,0-1 0 0 0,0-1 0 0 0,0 0 0 0 0,0-1 0 0 0,0 0 0 0 0,-1-1 0 0 0,1-1-1 0 0,-1 0 1 0 0,8-5-191 0 0,-15 6 39 0 0,-1 1-1 0 0,0-1 1 0 0,0 0-1 0 0,0 0 1 0 0,0-1-1 0 0,-1 1 1 0 0,0-1-1 0 0,0 0 0 0 0,0 0 1 0 0,-1-1-1 0 0,1 1 1 0 0,-1-1-1 0 0,-1 0 1 0 0,1 1-1 0 0,-1-1 1 0 0,0 0-1 0 0,0-1 1 0 0,-1 1-1 0 0,1 0 1 0 0,-1 0-1 0 0,-1-1 1 0 0,1 1-1 0 0,-1 0 0 0 0,-1-1 1 0 0,1 1-1 0 0,-1-1 1 0 0,0 1-1 0 0,0 0 1 0 0,-1 0-1 0 0,1 0 1 0 0,-1 0-1 0 0,-1 0 1 0 0,1 0-1 0 0,-1 0 1 0 0,0 1-1 0 0,-1-1 0 0 0,1 1 1 0 0,-1 0-1 0 0,0 0 1 0 0,0 0-1 0 0,-1 0 1 0 0,0 1-1 0 0,1 0 1 0 0,-2-1-39 0 0,-8-3-111 0 0,-1 1 0 0 0,1 1 1 0 0,-1 0-1 0 0,0 1 0 0 0,0 0 1 0 0,-1 2-1 0 0,1-1 0 0 0,-1 2 0 0 0,0 0 1 0 0,1 1-1 0 0,-1 1 0 0 0,0 0 1 0 0,0 1-1 0 0,-4 1 111 0 0,-24 11-1809 0 0,18 2-4074 0 0,14-7-5644 0 0</inkml:trace>
  <inkml:trace contextRef="#ctx0" brushRef="#br0" timeOffset="10770.179">5262 637 6953 0 0,'0'0'2577'0'0,"0"0"-308"0"0,0 0-192 0 0,0 0-228 0 0,0 0-313 0 0,0 0-338 0 0,0 0-356 0 0,0 0-244 0 0,0 0-159 0 0,0 0-111 0 0,0 0-68 0 0,0 0-45 0 0,0 0-47 0 0,-12 8-42 0 0,-37 27-24 0 0,46-33-94 0 0,0 0 0 0 0,0 1 1 0 0,1-1-1 0 0,0 1 0 0 0,-1 0 1 0 0,1 0-1 0 0,0 0 0 0 0,0 0 0 0 0,1 0 1 0 0,-1 0-1 0 0,0 0 0 0 0,1 0 1 0 0,0 1-1 0 0,0-1 0 0 0,0 1 1 0 0,0-1-1 0 0,0 4-8 0 0,-2 7 39 0 0,-2 86-161 0 0,7-95 134 0 0,1 0 0 0 0,0 0-1 0 0,0 0 1 0 0,1-1 0 0 0,-1 1 0 0 0,1-1-1 0 0,0 0 1 0 0,0 0 0 0 0,1 0-1 0 0,-1 0 1 0 0,1-1 0 0 0,0 0 0 0 0,0 0-1 0 0,0 0 1 0 0,0-1 0 0 0,0 1-1 0 0,1-1 1 0 0,-1-1 0 0 0,1 1-1 0 0,-1-1 1 0 0,1 0 0 0 0,0 0 0 0 0,0 0-1 0 0,-1-1 1 0 0,1 0 0 0 0,0 0-1 0 0,0 0 1 0 0,-1-1 0 0 0,1 0 0 0 0,0 0-1 0 0,-1-1 1 0 0,1 1-12 0 0,7-5 154 0 0,-2 1-1 0 0,1-1 1 0 0,0-1 0 0 0,-1 0-1 0 0,0-1 1 0 0,-1 0 0 0 0,0-1-1 0 0,0 0 1 0 0,-1 0 0 0 0,0-1-1 0 0,0 0 1 0 0,-1-1-1 0 0,-1 0 1 0 0,0 0 0 0 0,0 0-1 0 0,-1-1 1 0 0,-1 0 0 0 0,0-1-1 0 0,2-7-153 0 0,58-172 772 0 0,-57 164-771 0 0,0 0-1 0 0,-2-1 0 0 0,-1 0 0 0 0,-1 0 1 0 0,-1 0-1 0 0,-2 0 0 0 0,-1 0 0 0 0,-1-1 1 0 0,-2 1-1 0 0,-1 0 0 0 0,-5-19 0 0 0,8 42 4 0 0,0-1 1 0 0,-1 1-1 0 0,1-1 1 0 0,-1 1-1 0 0,-1 0 0 0 0,0 0 1 0 0,1 0-1 0 0,-2 0 0 0 0,1 0 1 0 0,-1 1-1 0 0,0-1 0 0 0,0 1 1 0 0,0 0-1 0 0,-1 0 0 0 0,0 0 1 0 0,0 1-1 0 0,0 0 0 0 0,0 0 1 0 0,-1 0-1 0 0,1 1 0 0 0,-1-1 1 0 0,0 2-1 0 0,0-1 0 0 0,0 0 1 0 0,-1 1-1 0 0,1 0 0 0 0,-1 1 1 0 0,1-1-1 0 0,-1 1 1 0 0,1 1-1 0 0,-2-1-4 0 0,3 4-9 0 0,0-1 0 0 0,0 1 0 0 0,1 1 0 0 0,-1-1 1 0 0,1 1-1 0 0,-1-1 0 0 0,1 1 0 0 0,1 0 0 0 0,-1 1 0 0 0,0-1 0 0 0,1 1 0 0 0,0-1 1 0 0,0 1-1 0 0,0 0 0 0 0,1 0 0 0 0,0 1 0 0 0,0-1 0 0 0,0 0 0 0 0,0 1 0 0 0,0 4 9 0 0,-3 15 13 0 0,0 0 0 0 0,2 0 0 0 0,1 0 0 0 0,1 1-1 0 0,2-1 1 0 0,0 1 0 0 0,3 10-13 0 0,3 8 20 0 0,2-1 0 0 0,1 0 0 0 0,3-1 1 0 0,2 0-1 0 0,1-1 0 0 0,2-1 0 0 0,7 9-20 0 0,-8-9-110 0 0,-15-32-40 0 0,1-1 0 0 0,0 1 0 0 0,0-1 0 0 0,0 0 0 0 0,1 0-1 0 0,0 0 1 0 0,0 0 0 0 0,1 0 0 0 0,0-1 0 0 0,0 0 0 0 0,1 0 0 0 0,-1 0 0 0 0,1-1-1 0 0,0 0 1 0 0,5 2 150 0 0,2-3-3027 0 0,-1-4-4790 0 0,-6 0 2471 0 0,-2 0-1954 0 0</inkml:trace>
  <inkml:trace contextRef="#ctx0" brushRef="#br0" timeOffset="11104.809">5748 556 856 0 0,'0'0'3585'0'0,"0"0"-2122"0"0,0 0-498 0 0,0 0 320 0 0,0 0 319 0 0,0 0 130 0 0,0 0-193 0 0,0 0-350 0 0,0 0-305 0 0,0 0-215 0 0,0 0-110 0 0,0 0-78 0 0,0 0-70 0 0,-2 30-74 0 0,-7 90-62 0 0,18-69 79 0 0,-5-45-265 0 0,0-2 48 0 0,-1 0 0 0 0,0 1 0 0 0,1-1-1 0 0,0 0 1 0 0,0-1 0 0 0,0 1 0 0 0,0-1 0 0 0,1 0 0 0 0,-1 0-1 0 0,1 0 1 0 0,0 0 0 0 0,0-1 0 0 0,0 0 0 0 0,0 0-1 0 0,0 0 1 0 0,0-1 0 0 0,1 0 0 0 0,-1 0 0 0 0,0 0-1 0 0,1 0 1 0 0,-1-1 0 0 0,1 0 0 0 0,-1 0 0 0 0,1-1 0 0 0,-1 1-1 0 0,0-1 1 0 0,1 0 0 0 0,-1-1 0 0 0,0 1 0 0 0,0-1-1 0 0,1 0 1 0 0,-1 0 0 0 0,-1-1 0 0 0,1 0 0 0 0,0 0-139 0 0,9-9 249 0 0,-1-1 1 0 0,-1-1-1 0 0,0 0 1 0 0,-1 0-1 0 0,-1-1 1 0 0,0-1-1 0 0,-1 0 1 0 0,-1 0-1 0 0,0-1 1 0 0,-1 0-1 0 0,2-12-249 0 0,14-74-114 0 0,-46 102-4665 0 0,14 1-2299 0 0,9 0 3899 0 0,-3 0-7575 0 0</inkml:trace>
  <inkml:trace contextRef="#ctx0" brushRef="#br0" timeOffset="11440">6464 468 5385 0 0,'0'0'2854'0'0,"0"0"-1154"0"0,0 0-71 0 0,0 0 286 0 0,0 0-8 0 0,0 0-344 0 0,0 0-412 0 0,0 0-410 0 0,0 0-242 0 0,0 0-107 0 0,0 0-97 0 0,0 0-44 0 0,0 0-19 0 0,-20 4-15 0 0,-66 15-12 0 0,29 9 155 0 0,46-17-281 0 0,4-5-57 0 0,1 0 0 0 0,-1 0 0 0 0,2 1 0 0 0,-1-1 0 0 0,1 1 0 0 0,0 1 0 0 0,1-1 0 0 0,-1 1 0 0 0,1 0 0 0 0,1 0 0 0 0,0 0 0 0 0,0 0 0 0 0,0 1 0 0 0,0 7-22 0 0,2-11 4 0 0,0-1-1 0 0,1 0 1 0 0,-1 1-1 0 0,1-1 1 0 0,1 1-1 0 0,-1-1 0 0 0,1 1 1 0 0,-1-1-1 0 0,1 0 1 0 0,0 1-1 0 0,1-1 1 0 0,-1 0-1 0 0,1 0 1 0 0,0 0-1 0 0,0 0 1 0 0,0 0-1 0 0,0 0 1 0 0,1 0-1 0 0,-1-1 1 0 0,1 1-1 0 0,0-1 1 0 0,0 0-1 0 0,1 0 0 0 0,-1 0 1 0 0,1 0-1 0 0,-1-1 1 0 0,1 1-1 0 0,0-1 1 0 0,0 0-1 0 0,0 0-3 0 0,9 4 12 0 0,0-1 0 0 0,1 0 0 0 0,0-1 0 0 0,0-1 0 0 0,0 0 0 0 0,0-1 0 0 0,1 0 0 0 0,-1-2 0 0 0,0 1 0 0 0,9-2-12 0 0,-16 1-100 0 0,-1-1 0 0 0,1 0 0 0 0,-1 0 0 0 0,0-1 0 0 0,1 0 0 0 0,-1 0 0 0 0,0 0 0 0 0,0-1 0 0 0,0 0 0 0 0,-1 0 0 0 0,1 0 0 0 0,-1-1 0 0 0,1 0 0 0 0,-1 0 0 0 0,0 0 0 0 0,-1-1 0 0 0,2 0 100 0 0,20-25-4443 0 0,-3-1-4857 0 0,-16 19 2836 0 0</inkml:trace>
  <inkml:trace contextRef="#ctx0" brushRef="#br0" timeOffset="11753.917">6952 0 11578 0 0,'0'0'1482'0'0,"0"0"-327"0"0,0 0 40 0 0,0 0 236 0 0,0 0 131 0 0,0 0-163 0 0,0 0-311 0 0,0 0-256 0 0,0 0-157 0 0,-9 33-64 0 0,-26 103-39 0 0,16-69-81 0 0,3 1 1 0 0,3 0-1 0 0,3 1 1 0 0,3 0 0 0 0,2 36-492 0 0,31 104-48 0 0,-23-160-1217 0 0,-24-79-2996 0 0,7-7-1372 0 0,4 5-4842 0 0,6 24 6119 0 0</inkml:trace>
  <inkml:trace contextRef="#ctx0" brushRef="#br0" timeOffset="12010.928">6578 472 5345 0 0,'0'0'2519'0'0,"0"0"-638"0"0,0 0-252 0 0,0 0 18 0 0,0 0 126 0 0,0 0 45 0 0,0 0-185 0 0,0 0-236 0 0,0 0-248 0 0,0 0-206 0 0,0 0-108 0 0,0 0-72 0 0,0 0-65 0 0,28 3-81 0 0,87 12-96 0 0,-94-12-350 0 0,1-2 0 0 0,1 0-1 0 0,-1-1 1 0 0,0-2 0 0 0,0 0 0 0 0,19-5-171 0 0,-8 1 49 0 0,75-20-605 0 0,-64 8-3581 0 0,-34 12-2429 0 0,-5 2-5544 0 0</inkml:trace>
  <inkml:trace contextRef="#ctx0" brushRef="#br0" timeOffset="19433.677">1 1385 0 0 0,'0'0'320'0'0,"0"-5"360"0"0,0-7-355 0 0,0 3 7936 0 0,4 9-1613 0 0,14-4-5690 0 0,18-6-297 0 0,1 2 0 0 0,-1 2 0 0 0,1 1 0 0 0,0 2 0 0 0,0 1 0 0 0,18 3-661 0 0,40 7 708 0 0,225-1 167 0 0,-228-6-690 0 0,158-9 231 0 0,-5-1-198 0 0,-157 10-148 0 0,299-1 142 0 0,-162 1-124 0 0,-12-2-57 0 0,100 16 8 0 0,113-8-19 0 0,-106 4 16 0 0,22-17 48 0 0,453-2 309 0 0,-581 19-315 0 0,-84-10-2 0 0,235-10 150 0 0,87-20-26 0 0,-188 3-8 0 0,22 16-77 0 0,-132-1 56 0 0,-38 6 161 0 0,-58 2-223 0 0,95-8 47 0 0,-88 7 16 0 0,360 0 211 0 0,-275 4-324 0 0,-82 3-23 0 0,-57 0-1102 0 0,-7-5-3558 0 0,1-2-3339 0 0,-1 0-4038 0 0</inkml:trace>
  <inkml:trace contextRef="#ctx0" brushRef="#br0" timeOffset="20254.759">7364 527 0 0 0,'0'0'547'0'0,"0"0"577"0"0,0 0 247 0 0,0 0 99 0 0,0 0 54 0 0,0 0 44 0 0,0 0-19 0 0,0 0-57 0 0,0 0-88 0 0,0 0-134 0 0,0 0-123 0 0,0 0-103 0 0,4 0-78 0 0,9 0-66 0 0,-9 0-103 0 0,-4 0-90 0 0,0 0-77 0 0,0 0-76 0 0,0 0-39 0 0,0 0-50 0 0,0 0-51 0 0,-23 11 579 0 0,-2 2-885 0 0,15-6 247 0 0,22-19 21 0 0,63-36 551 0 0,-136 76 1088 0 0,38-14-2711 0 0,34-20-3459 0 0,-5 2 2916 0 0,0 0-1514 0 0,-2 1-2052 0 0,3 0-6643 0 0</inkml:trace>
  <inkml:trace contextRef="#ctx0" brushRef="#br0" timeOffset="20924.383">7397 774 0 0 0,'0'0'855'0'0,"0"0"887"0"0,0 0 175 0 0,0 0-159 0 0,0 0-188 0 0,0 0-141 0 0,0 0-64 0 0,0 0-13 0 0,0 0-33 0 0,0 0-60 0 0,0 0-119 0 0,5 11 3797 0 0,-35 32-4394 0 0,30-42-563 0 0,0-1-9 0 0,0 0-13 0 0,0 0 10 0 0,0 0 15 0 0,0 0 6 0 0,16-4 249 0 0,74-32 624 0 0,-187 102 2310 0 0,97-62-6011 0 0,6-8-7601 0 0,-3 0-1564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4:49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 0 0 0,'0'0'1527'0'0,"0"0"197"0"0,0 0 46 0 0,0 0-199 0 0,0 0-217 0 0,0 0-226 0 0,0 0-184 0 0,0 0-94 0 0,0 0-9 0 0,0 0 9 0 0,0 0-23 0 0,0 0-57 0 0,0 0-84 0 0,0 0-93 0 0,0 0-51 0 0,0 0-22 0 0,0 0-9 0 0,0 0 10 0 0,0 0-15 0 0,0 0-49 0 0,0 0-49 0 0,0 0-49 0 0,0 0-44 0 0,0 0-11 0 0,0 0-30 0 0,0 0-24 0 0,0 0-22 0 0,-1 11 373 0 0,-37 84 542 0 0,-147 296 790 0 0,83-178-1717 0 0,62-134-90 0 0,65-147-2144 0 0,-9 31-2312 0 0,-3 6-5313 0 0,-9 22 985 0 0</inkml:trace>
  <inkml:trace contextRef="#ctx0" brushRef="#br0" timeOffset="663.106">345 45 0 0 0,'0'0'724'0'0,"0"0"588"0"0,0 0 83 0 0,0 0-253 0 0,0 0-271 0 0,0 0-106 0 0,0 0 13 0 0,0 0 133 0 0,0 0 180 0 0,0 0 149 0 0,3-8 63 0 0,12-21-34 0 0,-11 22-99 0 0,-4 7-131 0 0,0 0-108 0 0,0 0-95 0 0,0 0-107 0 0,0 0-108 0 0,0 0-119 0 0,0 0-96 0 0,0 19 1245 0 0,53 147 1533 0 0,1 39-1909 0 0,-30 8-628 0 0,8-117-440 0 0,-30-63 2 0 0,-2-33-190 0 0,0 0-4 0 0,0 0 6 0 0,0 0-25 0 0,0 0-21 0 0,0 0-17 0 0,0 0 8 0 0,0 0 6 0 0,0 0 18 0 0,0 0 16 0 0,0 0-2 0 0,0 0-19 0 0,0 0-10 0 0,0 0 10 0 0,0 0-5 0 0,0 0-3 0 0,0 0-21 0 0,0 0-10 0 0,0 0-5 0 0,0 0-9 0 0,0 0-7 0 0,0 0-38 0 0,0 0-31 0 0,0 0-52 0 0,0 0-47 0 0,-21-22-11936 0 0,18 19 6657 0 0,0-1-1813 0 0</inkml:trace>
  <inkml:trace contextRef="#ctx0" brushRef="#br0" timeOffset="1118.162">138 546 0 0 0,'0'0'1788'0'0,"0"0"134"0"0,0 0 115 0 0,0 0 23 0 0,0 0-36 0 0,0 0-159 0 0,0 0-277 0 0,0 0-274 0 0,0 0-223 0 0,0 0-160 0 0,0 0-103 0 0,0 0-83 0 0,0 0-105 0 0,0 0-104 0 0,3 0 2647 0 0,12 3-2367 0 0,84 6 1048 0 0,-67-10-1552 0 0,73-3 127 0 0,-105 4-460 0 0,0 0-17 0 0,0 0-14 0 0,0 0-32 0 0,0 0-51 0 0,0 0-65 0 0,0 0-134 0 0,-1-3-1477 0 0,1 2-1775 0 0,0 1-3709 0 0,0 0-3732 0 0</inkml:trace>
  <inkml:trace contextRef="#ctx0" brushRef="#br0" timeOffset="6785.539">696 306 0 0 0,'0'0'457'0'0,"0"0"204"0"0,0 0 371 0 0,0 0 329 0 0,0 0 85 0 0,0 0-187 0 0,0 0-292 0 0,0 0-158 0 0,0 0 21 0 0,0 0 102 0 0,17 8 7675 0 0,156 102-3620 0 0,-17 19-3742 0 0,-88-71-942 0 0,-46-39-184 0 0,-21-19-118 0 0,0 0-10 0 0,-1 0 37 0 0,0 0 32 0 0,0 0 8 0 0,0 0-14 0 0,0 0-16 0 0,0 0-4 0 0,0 0-10 0 0,0 0 10 0 0,0 0-10 0 0,0 0-19 0 0,0 0-22 0 0,0 0-1 0 0,0 0 6 0 0,0 0 11 0 0,0 0-20 0 0,0 0-22 0 0,0 0-25 0 0,-30-7-5629 0 0,20 0-4691 0 0,6 3 1277 0 0</inkml:trace>
  <inkml:trace contextRef="#ctx0" brushRef="#br0" timeOffset="7572.728">1099 188 0 0 0,'0'0'336'0'0,"0"0"679"0"0,0 0 353 0 0,0 0 206 0 0,0 0 72 0 0,0 0-83 0 0,0 0-196 0 0,0 0-209 0 0,0 0-136 0 0,0 0-62 0 0,0 0-16 0 0,0 0-18 0 0,-18 16 2171 0 0,-32 49-178 0 0,-70 142-995 0 0,49-112-1573 0 0,14-3 56 0 0,40-51-238 0 0,-2-26 353 0 0,-35 39-186 0 0,52-53-1100 0 0,22-16-3921 0 0,-13 8-1821 0 0,-3 3-4943 0 0</inkml:trace>
  <inkml:trace contextRef="#ctx0" brushRef="#br0" timeOffset="8252.431">1473 23 4881 0 0,'0'0'2771'0'0,"0"0"-852"0"0,0 0-450 0 0,0 0-60 0 0,0 0 48 0 0,0 0-68 0 0,0 0-242 0 0,0 0-315 0 0,0 0-237 0 0,0 0-87 0 0,0 0 58 0 0,0 0 98 0 0,0 0 53 0 0,1 9-34 0 0,2 95 644 0 0,-5 0 0 0 0,-4 0 0 0 0,-6 13-1327 0 0,-9 30 125 0 0,21-108-565 0 0,0-33-1148 0 0,0-25-853 0 0,2-19-4048 0 0,0 13-4333 0 0,-2 14 7489 0 0</inkml:trace>
  <inkml:trace contextRef="#ctx0" brushRef="#br0" timeOffset="8798.257">1282 174 2168 0 0,'0'0'2286'0'0,"0"0"-183"0"0,0 0-86 0 0,0 0-13 0 0,0 0-97 0 0,0 0-229 0 0,0 0-362 0 0,0 0-377 0 0,0 0-245 0 0,0 0-97 0 0,0 0-35 0 0,0 0 4 0 0,0 0 2 0 0,15-14-30 0 0,48-41-37 0 0,1 28 345 0 0,-37 20-587 0 0,1 1 0 0 0,0 1 1 0 0,0 2-1 0 0,0 1 0 0 0,1 1 0 0 0,-1 1 0 0 0,1 2 1 0 0,10 2-260 0 0,-34-3 19 0 0,-1-1 0 0 0,0 1 0 0 0,0 0 0 0 0,1 0 0 0 0,-1 0 0 0 0,0 1 0 0 0,0-1 1 0 0,0 1-1 0 0,0 0 0 0 0,-1 0 0 0 0,1 1 0 0 0,-1-1 0 0 0,1 1 0 0 0,-1-1 0 0 0,0 1 0 0 0,0 0 1 0 0,0 0-1 0 0,0 1 0 0 0,0-1 0 0 0,-1 1 0 0 0,1-1 0 0 0,-1 1 0 0 0,0 0 0 0 0,0 0 1 0 0,-1 0-1 0 0,1 0 0 0 0,-1 0 0 0 0,0 0 0 0 0,0 0 0 0 0,0 4-19 0 0,0-1 39 0 0,-1 0 0 0 0,-1 0 0 0 0,1 0 0 0 0,-1 0-1 0 0,0 0 1 0 0,-1-1 0 0 0,0 1 0 0 0,0 0 0 0 0,0-1 0 0 0,-1 0 0 0 0,0 1 0 0 0,0-1-1 0 0,0 0 1 0 0,-1 0 0 0 0,0-1 0 0 0,0 1 0 0 0,-1-1 0 0 0,1 0 0 0 0,-1 0 0 0 0,-1 0-39 0 0,-39 36 80 0 0,32-31-65 0 0,1 0 0 0 0,0 1 0 0 0,1 0-1 0 0,0 1 1 0 0,1 0 0 0 0,0 0 0 0 0,1 1-1 0 0,0 1 1 0 0,0 2-15 0 0,8-14-4 0 0,1 0 0 0 0,-1 0 0 0 0,1 0 1 0 0,-1 0-1 0 0,1 0 0 0 0,0 0 0 0 0,0 0 0 0 0,0 0 0 0 0,0 0 1 0 0,0 0-1 0 0,0 0 0 0 0,1 0 0 0 0,-1 0 0 0 0,0 0 0 0 0,1 0 1 0 0,0 0-1 0 0,0 0 0 0 0,-1 0 0 0 0,1 0 0 0 0,0 0 0 0 0,0 0 1 0 0,1-1-1 0 0,-1 1 0 0 0,0 0 0 0 0,1-1 0 0 0,-1 1 0 0 0,1-1 1 0 0,-1 1-1 0 0,1-1 0 0 0,0 0 0 0 0,-1 0 0 0 0,1 0 0 0 0,0 0 1 0 0,0 0-1 0 0,0 0 0 0 0,0 0 0 0 0,0-1 4 0 0,82 27 26 0 0,-74-25-30 0 0,2 0 17 0 0,-1 1-1 0 0,0 0 1 0 0,0 0-1 0 0,0 1 1 0 0,0 0 0 0 0,0 1-1 0 0,-1 0 1 0 0,0 1 0 0 0,0 0-1 0 0,0 0 1 0 0,-1 1-1 0 0,0 1 1 0 0,4 3-13 0 0,-9-6 42 0 0,0 1 0 0 0,0-1 0 0 0,-1 1 0 0 0,0-1 0 0 0,0 1 0 0 0,0 0 0 0 0,0 0 0 0 0,-1 0 0 0 0,0 1 0 0 0,-1-1 0 0 0,1 0 0 0 0,-1 1 0 0 0,0-1-1 0 0,-1 1 1 0 0,0 3-42 0 0,-2-5 44 0 0,0 0-1 0 0,0-1 0 0 0,0 1 0 0 0,-1-1 1 0 0,0 0-1 0 0,0 0 0 0 0,0 0 0 0 0,0 0 0 0 0,-1-1 1 0 0,0 1-1 0 0,1-1 0 0 0,-1 0 0 0 0,0 0 0 0 0,-1 0 1 0 0,1-1-1 0 0,0 0 0 0 0,-1 1 0 0 0,0-1 0 0 0,1-1 1 0 0,-3 1-44 0 0,-15 7 51 0 0,0-2 0 0 0,-1-1 0 0 0,0 0 1 0 0,0-2-1 0 0,-1-1 0 0 0,1-1 0 0 0,0 0 0 0 0,-1-2 1 0 0,1-1-1 0 0,-1-1-51 0 0,17 1-57 0 0,-1 0 1 0 0,1-1 0 0 0,0 0-1 0 0,0 0 1 0 0,0-1 0 0 0,1 0 0 0 0,-1 0-1 0 0,1 0 1 0 0,-1-1 0 0 0,1 0-1 0 0,0-1 1 0 0,0 1 0 0 0,-1-3 56 0 0,0-16-1703 0 0,8 6-5566 0 0,0 10-4340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26 0 0 0,'0'0'435'0'0,"0"0"564"0"0,0 0 346 0 0,0 0 286 0 0,0 0 219 0 0,0 0 20 0 0,0 0-174 0 0,0 0-260 0 0,0 0-226 0 0,0 0-199 0 0,0 0-144 0 0,0 0-91 0 0,0 0-72 0 0,-2 12 3098 0 0,102-5 995 0 0,84-29-3047 0 0,-59 11-1186 0 0,-125 11-597 0 0,0 0 21 0 0,1 0 36 0 0,0 0 34 0 0,-1 0-48 0 0,0 0 11 0 0,0 0-4 0 0,0 0-2 0 0,0 0 20 0 0,0 0 5 0 0,0 0-2 0 0,0 0-4 0 0,0 0-1 0 0,0 0 2 0 0,0 0-13 0 0,0 0 5 0 0,0 0-12 0 0,0 0-19 0 0,0 0 2 0 0,0 0 21 0 0,0 0-18 0 0,0 0 1 0 0,0 0-6 0 0,0 0 29 0 0,0 0 6 0 0,0 0-29 0 0,0 0 1 0 0,0 0-8 0 0,0 0-5 0 0,0 0 4 0 0,0 0 20 0 0,0 0-27 0 0,0 0 4 0 0,0 0 23 0 0,0 0-22 0 0,0 0 14 0 0,0 0-13 0 0,0 0-9 0 0,0 0 23 0 0,0 0 13 0 0,0 0-22 0 0,0 0 18 0 0,0 0-2 0 0,0 0-13 0 0,0 0 16 0 0,0 0-6 0 0,0 0-30 0 0,0 0-9 0 0,0 0 16 0 0,0 0 24 0 0,0 0-14 0 0,0 0-2 0 0,0 0 10 0 0,0 0-11 0 0,0 0 10 0 0,0 0-9 0 0,0 0 20 0 0,0 0-4 0 0,0 0-21 0 0,0 0 0 0 0,0 0 1 0 0,0 0 0 0 0,0 0 4 0 0,0 0 20 0 0,0 0 12 0 0,0 0-23 0 0,0 0 7 0 0,0 0-16 0 0,0 0 11 0 0,0 0-11 0 0,0 0 1 0 0,0 0 15 0 0,0 0-15 0 0,0 0 14 0 0,0 0-19 0 0,0 0 1 0 0,0 0 14 0 0,0 0 2 0 0,0 0-11 0 0,0 0 18 0 0,0 0-16 0 0,0 0 16 0 0,0 0-20 0 0,0 0 2 0 0,0 0-15 0 0,0 0 0 0 0,0 0 6 0 0,0 0 18 0 0,0 0-9 0 0,0 0 9 0 0,0 0 1 0 0,0 0-23 0 0,0 0 9 0 0,0 0 18 0 0,0 0-2 0 0,0 0-14 0 0,0 0 19 0 0,0 0-2 0 0,0 0 9 0 0,0 0 1 0 0,0 0-7 0 0,0 0-12 0 0,0 0-20 0 0,0 0 4 0 0,0 0 1 0 0,0 0 15 0 0,0 0 5 0 0,0 0 1 0 0,0 0-22 0 0,0 0-4 0 0,0 0 24 0 0,0 0-2 0 0,0 0-11 0 0,0 0-1 0 0,0 0 8 0 0,0 0-17 0 0,0 0-17 0 0,0 0-3 0 0,0 0 39 0 0,0 0 6 0 0,0 0-6 0 0,0 0-11 0 0,0 0 16 0 0,0 0-9 0 0,0 0-32 0 0,0 0 18 0 0,0 0 6 0 0,0 0 9 0 0,0 0 31 0 0,0 0-25 0 0,0 0-39 0 0,0 0-15 0 0,0 0-22 0 0,-5-8-6198 0 0,2 5 60 0 0,2 3-5120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4:59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3 299 0 0 0,'0'0'563'0'0,"0"0"1013"0"0,0 0 176 0 0,0 0-31 0 0,0 0-101 0 0,0 0-99 0 0,0 0-70 0 0,0 0-90 0 0,0 0-115 0 0,0 0-105 0 0,0 0-108 0 0,0 0-112 0 0,-2 3 2169 0 0,109-25 848 0 0,-48 15-3502 0 0,1 2 0 0 0,0 3 0 0 0,33 4-436 0 0,-4-1 90 0 0,-63 8-119 0 0,-25-7 2433 0 0,-53-28-2169 0 0,4 5-115 0 0,-67-47 122 0 0,112 67-270 0 0,1-2-1 0 0,0 1 1 0 0,0 0-1 0 0,0 0 0 0 0,0-1 1 0 0,0 1-1 0 0,1-1 0 0 0,-1 0 1 0 0,1 1-1 0 0,0-1 0 0 0,-1 0 1 0 0,1 0-1 0 0,0 0 0 0 0,1 0 1 0 0,-1 0-1 0 0,1 0 0 0 0,-1 0 1 0 0,1 0-1 0 0,0 0 0 0 0,0 0 1 0 0,0 0-1 0 0,0 0 1 0 0,1 0-1 0 0,-1 0 0 0 0,1 0 1 0 0,0 0-1 0 0,0 0 0 0 0,0 0 1 0 0,0 1-1 0 0,0-1 0 0 0,1 0 1 0 0,-1 1-1 0 0,2-3 29 0 0,53-40-3322 0 0,-26 25-7931 0 0,-22 15-155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5:0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53 130 832 0 0,'0'0'1539'0'0,"0"0"86"0"0,0 0 190 0 0,0 0 88 0 0,0 0 0 0 0,0 0-204 0 0,0 0-263 0 0,0 0-214 0 0,0 0-174 0 0,0 0-141 0 0,0 0-150 0 0,0 0-141 0 0,0 0-144 0 0,-8 0-62 0 0,-28 3-65 0 0,27-3-63 0 0,9 0-48 0 0,0 0-7 0 0,0 0-16 0 0,0 0-4 0 0,19 0 979 0 0,197 15 1187 0 0,-52-11-1772 0 0,-164-4-597 0 0,0 0-21 0 0,0 0 24 0 0,0 0 2 0 0,0 0 8 0 0,0 0 29 0 0,0 0-28 0 0,0 0-2 0 0,0 0 6 0 0,0 0 2 0 0,0 0 24 0 0,0 0 8 0 0,0 0 24 0 0,0 0 5 0 0,0 0 17 0 0,0 0 7 0 0,0 0-4 0 0,0 0-7 0 0,0 0-28 0 0,0 0-10 0 0,0 0-16 0 0,0 0-5 0 0,0 0-8 0 0,0 0-10 0 0,0 0 7 0 0,0 0-4 0 0,0 0-7 0 0,0 0-6 0 0,0 0-15 0 0,0 0 23 0 0,0 0 7 0 0,0 0-14 0 0,0 0-4 0 0,0 0 0 0 0,0 0 0 0 0,0 0-4 0 0,0 0-16 0 0,0 0-4 0 0,0 0-2 0 0,0 0-13 0 0,0 0-8 0 0,0 0-6 0 0,0 0-24 0 0,25 0-42 0 0,56-14 204 0 0,-54 13-89 0 0,-31 1 2564 0 0,-44-22-2272 0 0,-87-63 537 0 0,123 71-1168 0 0,12 14 205 0 0,0 0-10 0 0,0 0 4 0 0,0 0-26 0 0,0 0-43 0 0,0 0-63 0 0,0-10-6230 0 0,0 9 3682 0 0,0-3-6898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5:04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0 0 0,'0'0'1336'0'0,"0"0"67"0"0,0 0 46 0 0,0 0 103 0 0,0 0 127 0 0,0 0 4 0 0,0 0-173 0 0,0 0-335 0 0,0 0-319 0 0,0 0-192 0 0,0 0-51 0 0,-6 0 583 0 0,5 0 5697 0 0,126 7-3983 0 0,73-7-1485 0 0,-128 15-1074 0 0,-79-13-3967 0 0,-1-1-5721 0 0,6-1-2133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5:05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1232 0 0,'0'0'2033'0'0,"0"0"-832"0"0,0 0-265 0 0,0 0 261 0 0,0 0 312 0 0,0 0 66 0 0,0 0-206 0 0,0 0-330 0 0,0 0-229 0 0,0 0-51 0 0,0 0 41 0 0,0 0 49 0 0,0 0 19 0 0,22 12 3059 0 0,55 9 557 0 0,50-18-2914 0 0,91-32-496 0 0,-256 37-4107 0 0,32-8 1128 0 0,2 0-4412 0 0,2 0-5635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6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0 254 0 0 0,'0'0'935'0'0,"0"0"1056"0"0,0 0 255 0 0,0 0-159 0 0,0 0-264 0 0,0 0-283 0 0,0 0-262 0 0,0 0-233 0 0,0 0-196 0 0,0 0-151 0 0,4 3 2686 0 0,13 9-1272 0 0,73-5 976 0 0,281-33-1051 0 0,-304 23-1969 0 0,-73-1-5091 0 0,4-1 1957 0 0,0-1-4300 0 0,1 2-2360 0 0</inkml:trace>
  <inkml:trace contextRef="#ctx0" brushRef="#br0" timeOffset="492.009">256 0 0 0 0,'0'0'2349'0'0,"0"0"-346"0"0,0 0-222 0 0,0 0 42 0 0,0 0 42 0 0,0 0 19 0 0,0 0-139 0 0,0 0-265 0 0,0 0-253 0 0,0 0-220 0 0,0 0-156 0 0,0 0-122 0 0,-14 3-73 0 0,-44 10-36 0 0,57-13-521 0 0,0 0-1 0 0,0 0 0 0 0,0 1 0 0 0,0-1 0 0 0,0 0 1 0 0,0 1-1 0 0,1-1 0 0 0,-1 0 0 0 0,0 1 1 0 0,0-1-1 0 0,0 1 0 0 0,1-1 0 0 0,-1 1 0 0 0,0 0 1 0 0,0-1-1 0 0,1 1 0 0 0,-1 0 0 0 0,1-1 1 0 0,-1 1-1 0 0,1 0 0 0 0,-1 0 0 0 0,1-1 0 0 0,-1 1 1 0 0,1 0-1 0 0,-1 0 0 0 0,1 0 0 0 0,0 0 1 0 0,0 0-1 0 0,-1 0 0 0 0,1 0 0 0 0,0-1 0 0 0,0 1 1 0 0,0 0-1 0 0,0 0 0 0 0,0 0 0 0 0,0 0 1 0 0,0 0-1 0 0,1 0 0 0 0,-1 0 0 0 0,0 1-98 0 0,1 2 203 0 0,15 304 3446 0 0,-8-101-3313 0 0,-14-188-300 0 0,4-25-2696 0 0,2 2 1703 0 0,0-6-1511 0 0,1 4-2015 0 0,0 1-7113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15:24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777 862 0 0 0,'0'0'1027'0'0,"0"0"659"0"0,0 0 165 0 0,0 0-142 0 0,0 0-192 0 0,0 0-200 0 0,0 0-143 0 0,0 0-105 0 0,0-4-79 0 0,0-11-81 0 0,0 12-62 0 0,0 7 3358 0 0,-1 18-3889 0 0,-22 114 134 0 0,22-126-448 0 0,1-9 0 0 0,0 0 1 0 0,-1 0-1 0 0,1 0 0 0 0,0 1 1 0 0,0-1-1 0 0,0 0 1 0 0,0 0-1 0 0,0 0 0 0 0,0 1 1 0 0,0-1-1 0 0,0 0 1 0 0,0 0-1 0 0,1 0 0 0 0,-1 0 1 0 0,0 1-1 0 0,1-1 1 0 0,-1 0-1 0 0,1 0 0 0 0,-1 0 1 0 0,1 0-1 0 0,0 0 1 0 0,-1 0-1 0 0,1 0 0 0 0,0 0 1 0 0,0 0-1 0 0,0-1 1 0 0,0 1-1 0 0,0 0 0 0 0,-1 0 1 0 0,1-1-1 0 0,1 1 1 0 0,-1 0-1 0 0,0-1-2 0 0,7 0 77 0 0,-1-1 0 0 0,0 0 0 0 0,1 0 0 0 0,-1-1 0 0 0,0 0 0 0 0,0-1 0 0 0,0 1 1 0 0,0-1-1 0 0,0-1 0 0 0,-1 1 0 0 0,1-1 0 0 0,-1 0 0 0 0,0-1 0 0 0,0 1 0 0 0,-1-1 0 0 0,1 0 0 0 0,-1-1 0 0 0,0 1 0 0 0,0-1 0 0 0,-1 0-77 0 0,-2 4 14 0 0,87-119 710 0 0,-59 55-469 0 0,-29 65-263 0 0,-1 1 13 0 0,0 0-17 0 0,0 0-14 0 0,0 0-25 0 0,3 27 24 0 0,21 123 354 0 0,-5 68-263 0 0,-19-178-65 0 0,-13 115-21 0 0,11-145 3 0 0,-1-1 0 0 0,-1 1 0 0 0,1-1 0 0 0,-2 0 0 0 0,1 0 0 0 0,-1 0 0 0 0,0 0 0 0 0,-1-1 0 0 0,0 0 0 0 0,0 0 0 0 0,-1 0 0 0 0,0-1 0 0 0,0 0 0 0 0,-1-1 0 0 0,-3 3 19 0 0,10-8 0 0 0,-1 0-1 0 0,1 0 1 0 0,0 0-1 0 0,-1-1 1 0 0,1 1-1 0 0,0 0 1 0 0,-1-1 0 0 0,1 1-1 0 0,-1-1 1 0 0,1 0-1 0 0,-1 1 1 0 0,1-1 0 0 0,-1 0-1 0 0,1 0 1 0 0,-1 0-1 0 0,0 0 1 0 0,1 0-1 0 0,-1 0 1 0 0,1-1 0 0 0,-1 1-1 0 0,1 0 1 0 0,-1-1-1 0 0,1 1 1 0 0,0-1 0 0 0,-1 1-1 0 0,1-1 1 0 0,-1 0-1 0 0,1 0 1 0 0,0 1-1 0 0,0-1 1 0 0,-1 0 0 0 0,1 0-1 0 0,0 0 1 0 0,0-1-1 0 0,0 1 1 0 0,0 0 0 0 0,0 0-1 0 0,0 0 1 0 0,1-1-1 0 0,-1 1 1 0 0,0-1-1 0 0,1 1 1 0 0,-1 0 0 0 0,1-1-1 0 0,-1 1 1 0 0,1-2 0 0 0,-13-72-69 0 0,13 64 64 0 0,0 0-1 0 0,1 0 1 0 0,0-1 0 0 0,1 1-1 0 0,0 0 1 0 0,1 0 0 0 0,0 1-1 0 0,1-1 1 0 0,0 0 0 0 0,1 1-1 0 0,0 0 1 0 0,4-6 5 0 0,81-132-1250 0 0,-85 136-742 0 0,-4 7-1698 0 0,-1 0-3610 0 0,0 2 38 0 0</inkml:trace>
  <inkml:trace contextRef="#ctx0" brushRef="#br0" timeOffset="403.675">1246 490 2120 0 0,'0'0'2033'0'0,"0"0"-1008"0"0,0 0-404 0 0,0 0 115 0 0,0 0 393 0 0,0 0 340 0 0,0 0 76 0 0,0 0-118 0 0,0 0-109 0 0,0 0-77 0 0,0 0-47 0 0,0 0-18 0 0,0 0-161 0 0,6 5-185 0 0,34 63 1506 0 0,-30-30-2083 0 0,-1 1-1 0 0,-2 1 1 0 0,-2-1-1 0 0,-2 1 1 0 0,-1 0 0 0 0,-2 0-1 0 0,-2 0 1 0 0,-2 5-253 0 0,-20 87-555 0 0,24-185-18387 0 0,0 44 15203 0 0</inkml:trace>
  <inkml:trace contextRef="#ctx0" brushRef="#br0" timeOffset="949.89">1241 490 0 0 0,'0'0'815'0'0,"0"0"919"0"0,0 0 345 0 0,0 0 33 0 0,0 0-178 0 0,0 0-231 0 0,0 0-203 0 0,0 0-168 0 0,0 0-122 0 0,0 0-138 0 0,0 0-155 0 0,0 0-196 0 0,-5-11-165 0 0,-13-30-134 0 0,13 30-109 0 0,23 0 606 0 0,12-1-724 0 0,0 1-1 0 0,0 2 1 0 0,1 1 0 0 0,1 1-1 0 0,-1 2 1 0 0,1 1 0 0 0,0 2-1 0 0,0 1 1 0 0,8 1-195 0 0,-38 0 5 0 0,0 0 0 0 0,1 0 0 0 0,-1 0 0 0 0,0 0-1 0 0,0 0 1 0 0,0 0 0 0 0,0 1 0 0 0,1-1 0 0 0,-1 1 0 0 0,0-1 0 0 0,0 1-1 0 0,0 0 1 0 0,0 0 0 0 0,0 0 0 0 0,0 0 0 0 0,-1 0 0 0 0,1 0 0 0 0,0 1-1 0 0,0-1 1 0 0,-1 1 0 0 0,1-1 0 0 0,-1 1 0 0 0,1-1 0 0 0,-1 1 0 0 0,0 0-1 0 0,0 0 1 0 0,0 0 0 0 0,0 0 0 0 0,0 0 0 0 0,0 0 0 0 0,0 0 0 0 0,-1 0-1 0 0,1 0 1 0 0,-1 0 0 0 0,1 0 0 0 0,-1 0 0 0 0,0 0 0 0 0,0 1 0 0 0,0-1-1 0 0,0 0 1 0 0,0 0 0 0 0,0 0 0 0 0,-1 0 0 0 0,1 1 0 0 0,-1-1 0 0 0,1 0-1 0 0,-1 0 1 0 0,0 0 0 0 0,0 0 0 0 0,0 0-5 0 0,-6 12 42 0 0,-1 0 0 0 0,0 0 0 0 0,-1-1 0 0 0,-1-1 0 0 0,0 1 1 0 0,0-1-1 0 0,-1-1 0 0 0,-9 7-42 0 0,-38 44 78 0 0,47-48-61 0 0,8-13-16 0 0,1 0-1 0 0,0 1 1 0 0,0-1-1 0 0,0 0 1 0 0,0 1-1 0 0,0-1 1 0 0,1 1-1 0 0,-1 0 1 0 0,0 0-1 0 0,1 0 1 0 0,-1 0-1 0 0,1 0 1 0 0,-1 0-1 0 0,1 0 1 0 0,0 0-1 0 0,0 1 1 0 0,0-1-1 0 0,0 0 1 0 0,1 1-1 0 0,-1-1 1 0 0,1 0 0 0 0,-1 1-1 0 0,1-1 1 0 0,0 1-1 0 0,0-1 1 0 0,0 1-1 0 0,0-1 1 0 0,0 1-1 0 0,1-1 1 0 0,-1 0-1 0 0,1 1 1 0 0,-1-1-1 0 0,1 1 1 0 0,0-1-1 0 0,0 0 1 0 0,0 0-1 0 0,0 1 1 0 0,0-1-1 0 0,1 0 1 0 0,-1 0-1 0 0,1 0 1 0 0,-1 0-1 0 0,1-1 1 0 0,0 1-1 0 0,0 0 1 0 0,0 0-1 0 0,70 25 43 0 0,-64-26-32 0 0,0 1-1 0 0,0 0 1 0 0,0 0-1 0 0,0 1 0 0 0,0 0 1 0 0,-1 0-1 0 0,1 1 1 0 0,-1 0-1 0 0,0 0 1 0 0,0 1-1 0 0,-1 0 0 0 0,1 0 1 0 0,-1 0-1 0 0,0 1 1 0 0,-1 0-1 0 0,1 0 1 0 0,-1 1-1 0 0,0-1 0 0 0,1 4-10 0 0,-2 1 56 0 0,-1 0 0 0 0,1 0 0 0 0,-2 1 0 0 0,0-1-1 0 0,0 1 1 0 0,-1 0 0 0 0,0 0 0 0 0,-1-1-1 0 0,-1 1 1 0 0,1 0 0 0 0,-2-1 0 0 0,0 4-56 0 0,-2-7 30 0 0,-1 0 1 0 0,1 0 0 0 0,-1 0-1 0 0,-1-1 1 0 0,1 0-1 0 0,-1 0 1 0 0,-1 0 0 0 0,1-1-1 0 0,-1 0 1 0 0,0 0-1 0 0,0 0 1 0 0,-1-1 0 0 0,0-1-1 0 0,0 1 1 0 0,0-1-1 0 0,0 0 1 0 0,0-1 0 0 0,-6 2-31 0 0,-83 16 61 0 0,5-28-198 0 0,90 7 38 0 0,-1-1-1 0 0,1 0 1 0 0,0 0-1 0 0,0 0 1 0 0,0 0-1 0 0,0 0 1 0 0,0 0-1 0 0,0-1 1 0 0,0 1 0 0 0,1-1-1 0 0,-1 1 1 0 0,0-1-1 0 0,1 0 1 0 0,-1 1-1 0 0,1-1 1 0 0,0 0 0 0 0,-1 0-1 0 0,1 0 1 0 0,0 0-1 0 0,0 0 1 0 0,0-1-1 0 0,1 1 1 0 0,-1 0 0 0 0,0 0-1 0 0,1-1 1 0 0,0 1-1 0 0,-1 0 1 0 0,1 0-1 0 0,0-1 1 0 0,0 1 0 0 0,0 0-1 0 0,0-1 1 0 0,1 1-1 0 0,-1 0 1 0 0,1-1-1 0 0,-1 1 1 0 0,1 0 0 0 0,1-2 98 0 0,13-21-6062 0 0,-8 17-1310 0 0</inkml:trace>
  <inkml:trace contextRef="#ctx0" brushRef="#br0" timeOffset="1550.555">1817 836 6289 0 0,'0'0'1699'0'0,"0"0"-270"0"0,0 0-26 0 0,0 0 53 0 0,0 0-109 0 0,0 0-238 0 0,0 0-355 0 0,0 0-239 0 0,0 0-98 0 0,0 0 58 0 0,0 0 76 0 0,0 0-10 0 0,0 0 2 0 0,12 0-48 0 0,90-7 1097 0 0,-32 7-528 0 0,-69 1-1021 0 0,0 0-1 0 0,0 0 1 0 0,0 1-1 0 0,0-1 1 0 0,-1 1-1 0 0,1-1 1 0 0,0 1-1 0 0,0-1 1 0 0,-1 1-1 0 0,1-1 1 0 0,-1 1-1 0 0,0-1 0 0 0,1 1 1 0 0,-1 0-1 0 0,0-1 1 0 0,0 1-1 0 0,0 0 1 0 0,0-1-1 0 0,0 1 1 0 0,-1 0-1 0 0,1-1 1 0 0,0 1-1 0 0,-1 0 1 0 0,1-1-1 0 0,-1 1 1 0 0,1-1-1 0 0,-1 1 1 0 0,0-1-1 0 0,0 1 1 0 0,0-1-1 0 0,0 0 0 0 0,0 1 1 0 0,0 0-43 0 0,-56 60 348 0 0,-35 55-149 0 0,91-114-197 0 0,0-1 1 0 0,0 1 0 0 0,0-1 0 0 0,0 1-1 0 0,1-1 1 0 0,-1 1 0 0 0,1 0-1 0 0,-1-1 1 0 0,1 1 0 0 0,0 0 0 0 0,0-1-1 0 0,0 1 1 0 0,0 0 0 0 0,0-1 0 0 0,1 1-1 0 0,0 0 1 0 0,-1-1 0 0 0,1 1-1 0 0,0-1 1 0 0,0 1 0 0 0,0-1 0 0 0,0 0-1 0 0,1 1 1 0 0,-1-1-3 0 0,8 2 81 0 0,0 0-1 0 0,1-1 0 0 0,-1 0 1 0 0,1 0-1 0 0,-1-1 1 0 0,1-1-1 0 0,0 0 1 0 0,0 0-1 0 0,-1-1 0 0 0,1 0 1 0 0,6-1-81 0 0,-1 1 46 0 0,-14 0-39 0 0,-1 0-18 0 0,0 0 14 0 0,0 0-22 0 0,0 0-13 0 0,0 0-13 0 0,0 0-39 0 0,0 0-59 0 0,0 0-61 0 0,0 0-103 0 0,-21-21-10559 0 0,15 19 4315 0 0,3-1 179 0 0</inkml:trace>
  <inkml:trace contextRef="#ctx0" brushRef="#br0" timeOffset="1797.372">1708 991 5993 0 0,'0'0'1617'0'0,"0"0"-488"0"0,0 0-118 0 0,0 0 131 0 0,0 0 122 0 0,0 0-38 0 0,0 0-196 0 0,0 0-205 0 0,0 0-96 0 0,0 0-11 0 0,0 0-44 0 0,0 0-64 0 0,13 3-42 0 0,88 12 824 0 0,41-36-966 0 0,-127 18-979 0 0,18-7-1269 0 0,-12 0-8083 0 0,-16 6 1831 0 0</inkml:trace>
  <inkml:trace contextRef="#ctx0" brushRef="#br0" timeOffset="-15022.28">420 239 0 0 0,'0'0'1263'0'0,"0"0"167"0"0,0 0 97 0 0,0 0 64 0 0,0 0 49 0 0,7 5 8578 0 0,-35 153-8932 0 0,-39 40-455 0 0,64-190-801 0 0,-13 25 71 0 0,-1 0-1 0 0,-2 0 1 0 0,-1-2-1 0 0,-1-1 1 0 0,-8 8-101 0 0,8 3-92 0 0,15-37 232 0 0,6-4-56 0 0,0 0-1 0 0,0 0-1 0 0,0 0-14 0 0,0 0-6 0 0,0 0-6 0 0,0 0 10 0 0,0 0-27 0 0,0 0-12 0 0,0 0 1 0 0,0 0-3 0 0,0 0 19 0 0,0 0-12 0 0,0 0-2 0 0,0 3-26 0 0,-23 45 168 0 0,-7 22-263 0 0,27-63 239 0 0,3-11-2023 0 0,15-27-335 0 0,-5 14-1454 0 0,-3 0-3770 0 0,-5 9 1291 0 0</inkml:trace>
  <inkml:trace contextRef="#ctx0" brushRef="#br0" timeOffset="-14442.478">348 324 0 0 0,'0'0'335'0'0,"0"0"1002"0"0,0 0 580 0 0,0 0 138 0 0,0 0-243 0 0,0 0-327 0 0,0 0-270 0 0,0 0-181 0 0,0 0-93 0 0,0 0-92 0 0,0 0-78 0 0,5-5-42 0 0,15-18-54 0 0,-7 19 3459 0 0,3 16-3534 0 0,-13-9-93 0 0,31 63 1436 0 0,2 43-648 0 0,-5 120 90 0 0,-9-108-1084 0 0,-13-15-141 0 0,-9-105-185 0 0,2-30-5447 0 0,-2 14-2714 0 0,0 7-2131 0 0</inkml:trace>
  <inkml:trace contextRef="#ctx0" brushRef="#br0" timeOffset="-14072.65">237 711 1400 0 0,'0'0'1834'0'0,"0"0"4"0"0,0 0 11 0 0,0 0 47 0 0,0 0-105 0 0,0 0-256 0 0,0 0-244 0 0,0 0-275 0 0,0 0-235 0 0,0 0-134 0 0,0 0-81 0 0,0 0-50 0 0,-10 0 1961 0 0,91 8 1414 0 0,72 16-2718 0 0,-130-20-1017 0 0,-19-4-4218 0 0,1 1-4513 0 0,-5-1-2701 0 0</inkml:trace>
  <inkml:trace contextRef="#ctx0" brushRef="#br0" timeOffset="10950.497">307 0 0 0 0,'0'0'1058'0'0,"0"0"72"0"0,0 0-104 0 0,0 0-100 0 0,0 0 2 0 0,0 0 53 0 0,0 0 41 0 0,0 0-7 0 0,3 6 5857 0 0,-3-4-6316 0 0,-48 44 1909 0 0,26-26-2035 0 0,0 0-1 0 0,2 2 1 0 0,0 0-1 0 0,2 1 1 0 0,0 1-1 0 0,-3 9-429 0 0,3-1 292 0 0,1 0-1 0 0,2 1 0 0 0,1 1 0 0 0,2 1 0 0 0,1 0 0 0 0,1 0 0 0 0,3 1 0 0 0,1 0 1 0 0,1 0-1 0 0,1 32-291 0 0,2-33 227 0 0,3 0-1 0 0,1 0 1 0 0,1-1 0 0 0,2 1 0 0 0,1-1 0 0 0,2 1 0 0 0,7 17-227 0 0,7 7 446 0 0,2-1 0 0 0,3-1-1 0 0,3-1 1 0 0,33 48-446 0 0,-56-95 55 0 0,0 1-1 0 0,1-1 1 0 0,0-1-1 0 0,1 0 1 0 0,0 0 0 0 0,0 0-1 0 0,0-1 1 0 0,1-1-1 0 0,0 1 1 0 0,1-2 0 0 0,-1 1-1 0 0,1-1 1 0 0,0-1-1 0 0,1 0 1 0 0,-1-1 0 0 0,6 1-55 0 0,24-1 128 0 0,-41-3-115 0 0,0 0-1 0 0,0 0-19 0 0,0 0-15 0 0,0 0-18 0 0,0 0-48 0 0,0 0-70 0 0,0 0-130 0 0,0 0-208 0 0,-2 0-1147 0 0,2 0-1625 0 0,0 0-3467 0 0,0 0-5385 0 0</inkml:trace>
  <inkml:trace contextRef="#ctx0" brushRef="#br0" timeOffset="2235.761">2237 748 2280 0 0,'0'0'3257'0'0,"0"0"-944"0"0,0 0-293 0 0,0 0-14 0 0,0 0-102 0 0,0 0-279 0 0,0 0-441 0 0,0 0-448 0 0,0 0-327 0 0,0 0-183 0 0,0 0-75 0 0,0 0 26 0 0,0 0 122 0 0,1 2 73 0 0,5 2-161 0 0,-1-1-1 0 0,1 0 1 0 0,0 0 0 0 0,0 0 0 0 0,0-1 0 0 0,0 0-1 0 0,0 0 1 0 0,0 0 0 0 0,1-1 0 0 0,-1 0 0 0 0,1 0-1 0 0,-1 0 1 0 0,1-1 0 0 0,-1 0 0 0 0,1-1 0 0 0,0 1 0 0 0,-1-1-1 0 0,2-1-210 0 0,17 1 396 0 0,29-1 110 0 0,0 1-795 0 0,-55-1-1743 0 0,-3-3-7053 0 0,3 5 6513 0 0,-1-1-7105 0 0</inkml:trace>
  <inkml:trace contextRef="#ctx0" brushRef="#br0" timeOffset="3405.18">2839 320 0 0 0,'0'0'403'0'0,"0"0"549"0"0,0 0 104 0 0,0 0-69 0 0,0 0-72 0 0,0 0-70 0 0,0 0 25 0 0,6-6 111 0 0,18-21 176 0 0,-18 20 162 0 0,-6 7 98 0 0,0 0-16 0 0,-8 33 4153 0 0,-21 16-4398 0 0,11-21-379 0 0,-125 345 778 0 0,39-164-1625 0 0,81-117-370 0 0,23-92 327 0 0,0 0-19 0 0,0 0-36 0 0,0 0-44 0 0,0 0-56 0 0,0 0-52 0 0,9-22-1504 0 0,5-10-1747 0 0,-6 9-3876 0 0,-3 12 667 0 0</inkml:trace>
  <inkml:trace contextRef="#ctx0" brushRef="#br0" timeOffset="3882.672">2804 401 0 0 0,'0'0'564'0'0,"0"0"768"0"0,0 0 421 0 0,0 0 229 0 0,0 0-38 0 0,0 0-238 0 0,0 0-338 0 0,0 0-368 0 0,0 0-286 0 0,0 0-154 0 0,0 0-60 0 0,0 0-20 0 0,2-3 13 0 0,10-12 5 0 0,-11 14-377 0 0,0 1 0 0 0,0-1 0 0 0,0 1 1 0 0,0 0-1 0 0,0-1 0 0 0,0 1 0 0 0,0 0 0 0 0,0 0 0 0 0,0-1 1 0 0,0 1-1 0 0,0 0 0 0 0,1 0 0 0 0,-1 0 0 0 0,0 0 0 0 0,0 1 1 0 0,0-1-1 0 0,0 0 0 0 0,0 0 0 0 0,0 1 0 0 0,0-1 0 0 0,0 0 1 0 0,0 1-1 0 0,0-1 0 0 0,0 1 0 0 0,0 0 0 0 0,0-1 1 0 0,0 1-1 0 0,0 0 0 0 0,0-1 0 0 0,0 1 0 0 0,-1 0 0 0 0,1 0 1 0 0,0 0-1 0 0,-1 0 0 0 0,1 0 0 0 0,0 0 0 0 0,-1 0 0 0 0,0 0 1 0 0,1 0-122 0 0,2 2 472 0 0,30 89 1787 0 0,-27-64-1906 0 0,44 372 663 0 0,-30-328-1027 0 0,-18-65 11 0 0,3 14 14 0 0,0-10-201 0 0,-28-19-3666 0 0,10 3-1714 0 0,9 4 777 0 0,1 1-2840 0 0</inkml:trace>
  <inkml:trace contextRef="#ctx0" brushRef="#br0" timeOffset="4200.193">2544 825 6521 0 0,'0'0'1285'0'0,"0"0"-402"0"0,0 0-214 0 0,0 0 36 0 0,0 0 100 0 0,0 0 30 0 0,0 0 19 0 0,0 0 27 0 0,0 0 69 0 0,0 0 101 0 0,0 0-42 0 0,0 0-111 0 0,0 0-105 0 0,21 0-99 0 0,133 4 791 0 0,-18-22-1075 0 0,-90 10-2122 0 0,-34 4-4026 0 0,-7 4-3347 0 0</inkml:trace>
  <inkml:trace contextRef="#ctx0" brushRef="#br0" timeOffset="4766.236">3109 773 4073 0 0,'0'0'1447'0'0,"0"0"-464"0"0,0 0 24 0 0,0 0 285 0 0,0 0 130 0 0,0 0-165 0 0,0 0-403 0 0,0 0-302 0 0,0 0-89 0 0,0 0 47 0 0,0 0 66 0 0,0 0-54 0 0,0 0-78 0 0,12 0-61 0 0,95 3 1088 0 0,-105-2-1419 0 0,0-1 0 0 0,0 1 0 0 0,0-1 1 0 0,0 1-1 0 0,-1 0 0 0 0,1 0 0 0 0,0-1 0 0 0,-1 1 1 0 0,1 0-1 0 0,-1 1 0 0 0,1-1 0 0 0,-1 0 0 0 0,1 0 1 0 0,-1 1-1 0 0,0-1 0 0 0,0 0 0 0 0,0 1 1 0 0,1 0-1 0 0,-1-1 0 0 0,-1 1 0 0 0,1-1 0 0 0,0 1 1 0 0,0 0-1 0 0,-1 0 0 0 0,1 0 0 0 0,-1-1 0 0 0,1 1 1 0 0,-1 0-1 0 0,0 0 0 0 0,0 0 0 0 0,0 0 1 0 0,0 0-1 0 0,0-1 0 0 0,0 1 0 0 0,0 0 0 0 0,-1 0 1 0 0,1 0-1 0 0,-1 0 0 0 0,1-1 0 0 0,-1 1 0 0 0,0 0 1 0 0,1 0-1 0 0,-1-1 0 0 0,0 1 0 0 0,0-1 1 0 0,0 1-1 0 0,-1-1 0 0 0,1 1 0 0 0,0-1 0 0 0,0 1 1 0 0,-1-1-1 0 0,1 0 0 0 0,-1 0-52 0 0,-9 15 194 0 0,7-11-160 0 0,-1 1-1 0 0,1 0 1 0 0,1 0-1 0 0,-1 0 1 0 0,1 1-1 0 0,0-1 1 0 0,0 1 0 0 0,1-1-1 0 0,0 1 1 0 0,0 0-1 0 0,0 0 1 0 0,1 0-1 0 0,0 0 1 0 0,1 1-34 0 0,0-7 16 0 0,-1 1 1 0 0,1 0-1 0 0,0-1 1 0 0,1 1-1 0 0,-1 0 0 0 0,0-1 1 0 0,0 1-1 0 0,1-1 1 0 0,-1 1-1 0 0,1-1 0 0 0,0 1 1 0 0,-1-1-1 0 0,1 1 0 0 0,0-1 1 0 0,0 1-1 0 0,0-1 1 0 0,0 0-1 0 0,0 1 0 0 0,0-1 1 0 0,0 0-1 0 0,0 0 1 0 0,0 0-1 0 0,1 0 0 0 0,-1 0 1 0 0,0 0-1 0 0,1 0 1 0 0,-1-1-1 0 0,1 1 0 0 0,-1 0 1 0 0,1-1-1 0 0,-1 1 0 0 0,1-1 1 0 0,-1 1-1 0 0,1-1-16 0 0,14 7 294 0 0,43-7 67 0 0,-37-14-1501 0 0,-21 14 651 0 0,-1 0-145 0 0,0 0-221 0 0,-3-6-4214 0 0,2 4-1882 0 0,1-1 190 0 0</inkml:trace>
  <inkml:trace contextRef="#ctx0" brushRef="#br0" timeOffset="5033.772">3017 928 2833 0 0,'0'0'2485'0'0,"0"0"-471"0"0,0 0-320 0 0,0 0-214 0 0,0 0-227 0 0,0 0-236 0 0,0 0-281 0 0,0 0-257 0 0,0 0-175 0 0,0 0 25 0 0,0 0 89 0 0,0 0 119 0 0,0 0 70 0 0,8 0-59 0 0,149-11 809 0 0,-144 8-1838 0 0,12-3-825 0 0,-9 0-4805 0 0,-8 2-4082 0 0</inkml:trace>
  <inkml:trace contextRef="#ctx0" brushRef="#br0" timeOffset="7301.429">3501 250 1344 0 0,'0'0'1945'0'0,"0"0"-197"0"0,0 0-34 0 0,0 0 106 0 0,0 0-21 0 0,0 0-162 0 0,0 0-341 0 0,0 0-427 0 0,0 0-366 0 0,0 0-245 0 0,0 0-137 0 0,0 0-30 0 0,-2 2 63 0 0,6 81 2084 0 0,9 256 500 0 0,-24-75-2593 0 0,11-223-379 0 0,0-41 176 0 0,0 0 8 0 0,0 0-22 0 0,0 0-4 0 0,0 0-8 0 0,0 0 8 0 0,0 0 21 0 0,0 0 3 0 0,0 0 4 0 0,0 0-17 0 0,0 0-5 0 0,0 0-21 0 0,0 0-38 0 0,0 0-56 0 0,1-22-2619 0 0,0 15 1466 0 0,1-4-2221 0 0,-1 4-2449 0 0,-1 3 642 0 0</inkml:trace>
  <inkml:trace contextRef="#ctx0" brushRef="#br0" timeOffset="7988.866">3391 313 0 0 0,'0'0'1499'0'0,"0"0"685"0"0,0 0 290 0 0,0 0-69 0 0,0 0-306 0 0,0 0-397 0 0,0 0-391 0 0,0 0-381 0 0,0 0-324 0 0,0 0-243 0 0,0 0-154 0 0,0 0-110 0 0,3-3 118 0 0,8 2-40 0 0,0 0-1 0 0,-1 1 1 0 0,1 1 0 0 0,-1 0-1 0 0,1 0 1 0 0,-1 1-1 0 0,1 0 1 0 0,-1 0 0 0 0,9 5-177 0 0,28 4 368 0 0,54 31 100 0 0,-99-41-431 0 0,0 1 0 0 0,1 0 0 0 0,-1 0 0 0 0,0 0 1 0 0,-1 0-1 0 0,1 0 0 0 0,0 1 0 0 0,-1-1 0 0 0,1 1 0 0 0,-1-1 0 0 0,1 1 0 0 0,-1-1 0 0 0,0 1 0 0 0,0 0 0 0 0,-1-1 0 0 0,1 1 0 0 0,0 0 1 0 0,-1 0-1 0 0,0 0 0 0 0,0-1 0 0 0,1 1 0 0 0,-2 0 0 0 0,1 0 0 0 0,0 0 0 0 0,-1 0 0 0 0,1-1 0 0 0,-1 1 0 0 0,0 0 0 0 0,0 0 0 0 0,0-1 1 0 0,0 1-1 0 0,0 0 0 0 0,0-1 0 0 0,-1 0 0 0 0,0 1 0 0 0,0 0-37 0 0,-131 145 359 0 0,131-147-367 0 0,-1 1 1 0 0,1 0 0 0 0,-1-1 0 0 0,1 1 0 0 0,0 0 0 0 0,0 1-1 0 0,0-1 1 0 0,0 0 0 0 0,0 1 0 0 0,0-1 0 0 0,1 1 0 0 0,-1-1-1 0 0,1 1 1 0 0,0 0 0 0 0,0-1 0 0 0,0 1 0 0 0,0 0 0 0 0,0 0-1 0 0,0 0 1 0 0,1 0 0 0 0,0 0 0 0 0,-1 0 0 0 0,1 0 0 0 0,0 0-1 0 0,1 0 1 0 0,-1 0 0 0 0,0 0 0 0 0,1 0 0 0 0,-1 0 0 0 0,1 0-1 0 0,0 0 1 0 0,0-1 0 0 0,1 1 0 0 0,-1 0 0 0 0,0 0 0 0 0,1-1-1 0 0,-1 1 1 0 0,1-1 0 0 0,0 0 0 0 0,1 1 7 0 0,146 89-56 0 0,-145-89 96 0 0,0 0 0 0 0,0 1 0 0 0,-1 0 1 0 0,1 0-1 0 0,-1 0 0 0 0,0 0 0 0 0,0 0 0 0 0,0 0 0 0 0,-1 1 1 0 0,1 0-1 0 0,-1-1 0 0 0,0 1 0 0 0,-1 0 0 0 0,1 0 0 0 0,-1 0 1 0 0,0 0-1 0 0,0 0 0 0 0,-1 0 0 0 0,1 0 0 0 0,-1 1 0 0 0,0-1 1 0 0,0 0-1 0 0,-1 0 0 0 0,0 0 0 0 0,0 3-40 0 0,-6 1 50 0 0,0-1 0 0 0,-1 0 0 0 0,1 0 0 0 0,-1-1 1 0 0,-1 1-1 0 0,0-2 0 0 0,0 1 0 0 0,0-2 0 0 0,0 1 0 0 0,-1-1 0 0 0,0 0 0 0 0,0-1 0 0 0,-1 0 0 0 0,1-1 0 0 0,-1 0 0 0 0,1-1 0 0 0,-1 0 1 0 0,0 0-1 0 0,0-1 0 0 0,-6-1-50 0 0,-84 0-163 0 0,100 0 125 0 0,1-1-1 0 0,-1 1 1 0 0,0 0 0 0 0,0-1 0 0 0,1 1-1 0 0,-1 0 1 0 0,0-1 0 0 0,1 1-1 0 0,-1-1 1 0 0,0 0 0 0 0,1 1 0 0 0,-1-1-1 0 0,1 1 1 0 0,-1-1 0 0 0,1 0-1 0 0,-1 0 1 0 0,1 1 0 0 0,-1-1 0 0 0,1 0-1 0 0,0 0 1 0 0,0 1 0 0 0,-1-1-1 0 0,1 0 1 0 0,0 0 0 0 0,0 0-1 0 0,0 1 1 0 0,0-1 0 0 0,0 0 0 0 0,0 0-1 0 0,0 0 1 0 0,0 0 0 0 0,0 1-1 0 0,0-1 1 0 0,0 0 0 0 0,0 0 0 0 0,1 0-1 0 0,-1 0 1 0 0,0 1 0 0 0,1-1-1 0 0,-1 0 1 0 0,0 0 0 0 0,1 1 0 0 0,-1-1-1 0 0,1 0 1 0 0,-1 1 0 0 0,1-1-1 0 0,0 1 1 0 0,-1-1 0 0 0,1 0 0 0 0,0 1-1 0 0,-1-1 1 0 0,1 1 38 0 0,35-28-3945 0 0,-25 21-1344 0 0,-3 0-5204 0 0</inkml:trace>
  <inkml:trace contextRef="#ctx0" brushRef="#br0" timeOffset="8984.474">3827 744 1120 0 0,'0'0'1603'0'0,"0"0"-81"0"0,0 0 20 0 0,0 0 106 0 0,0 0-6 0 0,0 0-213 0 0,0 0-346 0 0,0 0-305 0 0,0 0-169 0 0,0 0-39 0 0,0 0-10 0 0,0 0-11 0 0,-1 6-29 0 0,-11 120 1481 0 0,12-114-1865 0 0,-1-10-120 0 0,0-1 1 0 0,1 1-1 0 0,-1 0 1 0 0,0 0-1 0 0,1-1 0 0 0,0 1 1 0 0,-1 0-1 0 0,1 0 0 0 0,0-1 1 0 0,0 1-1 0 0,0 0 0 0 0,0 0 1 0 0,0 0-1 0 0,0-1 1 0 0,0 1-1 0 0,1 0 0 0 0,-1 0 1 0 0,1-1-1 0 0,-1 1 0 0 0,1 0 1 0 0,0 0-1 0 0,0-1 1 0 0,-1 1-1 0 0,1-1 0 0 0,0 1 1 0 0,1-1-1 0 0,-1 1 0 0 0,0-1 1 0 0,0 0-1 0 0,0 0 1 0 0,1 1-1 0 0,-1-1 0 0 0,1 0 1 0 0,-1 0-1 0 0,1 0 0 0 0,-1 0 1 0 0,1-1-1 0 0,0 1 0 0 0,-1 0 1 0 0,1-1-1 0 0,0 1 1 0 0,0-1-1 0 0,-1 1 0 0 0,1-1 1 0 0,0 0-1 0 0,0 0 0 0 0,0 0 1 0 0,-1 0-1 0 0,1 0 1 0 0,2-1-17 0 0,60-53 1152 0 0,-10-1-749 0 0,-21 40-310 0 0,-19 44 238 0 0,-8-7-248 0 0,-1 0 0 0 0,-1 1 0 0 0,-1-1 0 0 0,0 1 0 0 0,-2-1 0 0 0,-1 13-83 0 0,4 47 110 0 0,-2-76-98 0 0,-1 0 0 0 0,1 1 0 0 0,-1-1 0 0 0,-1 1 0 0 0,0-1 0 0 0,1 1 0 0 0,-2-1 0 0 0,1 1 0 0 0,-1-1 0 0 0,0 0 0 0 0,0 1 0 0 0,-1-1 0 0 0,0 0 0 0 0,0 0 0 0 0,-1 0 0 0 0,1 0 0 0 0,-1 0 0 0 0,0 0 0 0 0,-1-1 0 0 0,0 1 0 0 0,1-1 0 0 0,-2 0 0 0 0,1 0 0 0 0,-1-1 0 0 0,1 1 0 0 0,-1-1 0 0 0,0 0 0 0 0,-1 0 0 0 0,1-1 0 0 0,-1 1 0 0 0,1-1 0 0 0,-7 2-12 0 0,4-3-18 0 0,7-1 23 0 0,-1 0 0 0 0,1-1 1 0 0,0 1-1 0 0,0 0 0 0 0,0-1 1 0 0,0 1-1 0 0,-1-1 0 0 0,1 1 1 0 0,0-1-1 0 0,-1 1 0 0 0,1-1 1 0 0,0 0-1 0 0,-1 0 0 0 0,1 1 1 0 0,0-1-1 0 0,-1 0 0 0 0,1 0 1 0 0,0-1-1 0 0,-1 1 0 0 0,1 0 1 0 0,0 0-1 0 0,-1-1 0 0 0,1 1 0 0 0,0-1 1 0 0,0 1-1 0 0,-1-1 0 0 0,1 1 1 0 0,0-1-1 0 0,0 0 0 0 0,0 1 1 0 0,0-1-1 0 0,0 0 0 0 0,0 0 1 0 0,0 0-1 0 0,0 0 0 0 0,0 0 1 0 0,0 0-1 0 0,0 0 0 0 0,1 0 1 0 0,-1 0-1 0 0,0-1 0 0 0,1 1 1 0 0,-1 0-1 0 0,1 0 0 0 0,-1-1 1 0 0,1 1-1 0 0,0-1-5 0 0,0-9 9 0 0,0-1 1 0 0,2 0 0 0 0,-1 1-1 0 0,1-1 1 0 0,1 1-1 0 0,0-1 1 0 0,1 1-1 0 0,0 0 1 0 0,1 0-1 0 0,0 1 1 0 0,0-1-1 0 0,1 1 1 0 0,3-3-10 0 0,44-57-392 0 0,-39 52-2271 0 0,-9 13-2213 0 0,-3 3 428 0 0,-2 1-4631 0 0</inkml:trace>
  <inkml:trace contextRef="#ctx0" brushRef="#br0" timeOffset="9596.662">4140 192 1256 0 0,'0'0'1777'0'0,"0"0"-38"0"0,0 0 89 0 0,0 0 15 0 0,0 0-77 0 0,0 0-281 0 0,0 0-414 0 0,0 0-366 0 0,0 0-263 0 0,0 0-123 0 0,0 0-40 0 0,0 0 13 0 0,0 0 183 0 0,-1 11 961 0 0,32 56 1526 0 0,46 98-975 0 0,-58-132-1780 0 0,-2 2 0 0 0,-2 0 0 0 0,-1 1 0 0 0,-2 1-1 0 0,-1 0 1 0 0,-2 0 0 0 0,1 14-207 0 0,-6-21 12 0 0,-1 0 0 0 0,-2-1 0 0 0,-1 1 0 0 0,-1 0 0 0 0,-1 0 0 0 0,-2-1 0 0 0,-1 1 0 0 0,-1-1 0 0 0,-2 0 0 0 0,-1-1 0 0 0,-1 0 0 0 0,-1 0 0 0 0,-2 1-12 0 0,-63 74-173 0 0,67-94 64 0 0,-2 0 0 0 0,1 0 1 0 0,-1-1-1 0 0,-1 0 0 0 0,1-1 0 0 0,-1 0 0 0 0,0-1 1 0 0,-1-1-1 0 0,0 0 0 0 0,1 0 0 0 0,-2-1 0 0 0,-4 0 109 0 0,-32 13-506 0 0,-42 1-1121 0 0,52-17-7191 0 0,38-2 4142 0 0,2-2-1484 0 0</inkml:trace>
  <inkml:trace contextRef="#ctx0" brushRef="#br0" timeOffset="13997.65">4609 641 0 0 0,'0'0'1362'0'0,"0"0"349"0"0,0 0 141 0 0,0 0-188 0 0,0 0-377 0 0,0 0-378 0 0,0 0-208 0 0,0 0-17 0 0,15 11 2968 0 0,2 48 602 0 0,-16 36-3062 0 0,-2-86-1143 0 0,-1 0 0 0 0,0 0 0 0 0,-1-1 0 0 0,0 1 0 0 0,-1 0 0 0 0,0-1 0 0 0,0 0 0 0 0,0 0 0 0 0,-1 0 0 0 0,0-1 0 0 0,-1 1 0 0 0,-3 3-49 0 0,-34 59 376 0 0,43-69-362 0 0,-1 1-1 0 0,1-1 0 0 0,-1 0 0 0 0,1 1 1 0 0,0-1-1 0 0,0 1 0 0 0,0-1 0 0 0,-1 1 1 0 0,1-1-1 0 0,1 1 0 0 0,-1-1 1 0 0,0 0-1 0 0,0 1 0 0 0,1-1 0 0 0,-1 1 1 0 0,0-1-1 0 0,1 1 0 0 0,-1-1 0 0 0,1 0 1 0 0,0 0-1 0 0,0 1 0 0 0,-1-1 1 0 0,1 0-1 0 0,0 0 0 0 0,0 0 0 0 0,0 1 1 0 0,0-1-1 0 0,0 0 0 0 0,0-1 0 0 0,0 1 1 0 0,1 0-1 0 0,-1 0 0 0 0,0 0 1 0 0,0-1-1 0 0,1 1 0 0 0,-1-1 0 0 0,1 1 1 0 0,-1-1-1 0 0,0 1 0 0 0,1-1 0 0 0,-1 0 1 0 0,1 0-1 0 0,-1 1 0 0 0,2-1-13 0 0,75 5 596 0 0,-65-6-457 0 0,-7-13-2891 0 0,-6 2-708 0 0,0 3-4041 0 0,0 8-337 0 0</inkml:trace>
  <inkml:trace contextRef="#ctx0" brushRef="#br0" timeOffset="14621.824">4409 552 0 0 0,'0'0'2393'0'0,"0"0"-277"0"0,0 0-149 0 0,0 0-52 0 0,0 0-89 0 0,0 0-246 0 0,0 0-384 0 0,0 0-377 0 0,0 0-280 0 0,0 0-163 0 0,0 0-54 0 0,0 0-46 0 0,0 0 6 0 0,-7 9 490 0 0,48-29 1725 0 0,67-79 181 0 0,-31 30-2010 0 0,-77 68-652 0 0,0 1 0 0 0,1-1 0 0 0,-1 1 0 0 0,1 0 0 0 0,-1-1 0 0 0,1 1 0 0 0,0 0 0 0 0,-1-1 0 0 0,1 1 0 0 0,-1 0-1 0 0,1 0 1 0 0,-1-1 0 0 0,1 1 0 0 0,0 0 0 0 0,-1 0 0 0 0,1 0 0 0 0,0 0 0 0 0,-1 0 0 0 0,1 0 0 0 0,-1 0 0 0 0,1 0 0 0 0,0 0 0 0 0,-1 0 0 0 0,1 0 0 0 0,-1 1 0 0 0,1-1 0 0 0,0 0-1 0 0,-1 0 1 0 0,1 0 0 0 0,-1 1 0 0 0,1-1 0 0 0,-1 0 0 0 0,1 1 0 0 0,-1-1 0 0 0,1 1 0 0 0,-1-1 0 0 0,1 0 0 0 0,-1 1 0 0 0,1-1 0 0 0,-1 1 0 0 0,0-1 0 0 0,1 1 0 0 0,-1 0 0 0 0,0-1 0 0 0,0 1-1 0 0,1-1 1 0 0,-1 1 0 0 0,0-1 0 0 0,0 1 0 0 0,0 0 0 0 0,0-1 0 0 0,0 1 0 0 0,1 0 0 0 0,-1 0-16 0 0,15 43 738 0 0,-13-36-662 0 0,16 80 696 0 0,-1-48-557 0 0,10-44-2769 0 0,-15-1-1508 0 0,-5 3-3325 0 0,-3-1-3494 0 0</inkml:trace>
  <inkml:trace contextRef="#ctx0" brushRef="#br0" timeOffset="15465.756">4895 851 0 0 0,'0'0'1127'0'0,"0"0"156"0"0,0 0 41 0 0,0 0-2 0 0,0 0 33 0 0,0 0 40 0 0,0 0-20 0 0,0 0-83 0 0,0 0-143 0 0,0 0-168 0 0,0 0-185 0 0,0 0-159 0 0,0 0-105 0 0,24 0 3221 0 0,263-40 228 0 0,-186 35-3998 0 0,-105-2-6420 0 0,-1 3-918 0 0,5 4 6904 0 0,-2-3-6455 0 0</inkml:trace>
  <inkml:trace contextRef="#ctx0" brushRef="#br0" timeOffset="15955.797">5083 556 1400 0 0,'0'0'2876'0'0,"0"0"-1343"0"0,0 0-407 0 0,0 0 339 0 0,0 0 388 0 0,0 0 137 0 0,0 0-226 0 0,0 0-488 0 0,0 0-441 0 0,0 0-199 0 0,0 0-34 0 0,0 0-3 0 0,0 0-15 0 0,-3 12-46 0 0,-9 87 1718 0 0,21 104 1227 0 0,-16-130-3206 0 0,1 22-317 0 0,6-95 4 0 0,4 11-1491 0 0,-3-11 1389 0 0,11-2-3963 0 0,-9-7-7070 0 0,-3 6 3091 0 0</inkml:trace>
  <inkml:trace contextRef="#ctx0" brushRef="#br0" timeOffset="18590.261">5740 184 0 0 0,'0'0'1835'0'0,"0"0"76"0"0,0 0-146 0 0,0 0-277 0 0,0 0-240 0 0,0 0-126 0 0,0 0-61 0 0,0 0-39 0 0,-4 12 1768 0 0,-47 56 2575 0 0,47-59-5109 0 0,-13 24 363 0 0,4-11-318 0 0,2 1 1 0 0,0 0-1 0 0,1 1 0 0 0,2 0 1 0 0,0 0-1 0 0,2 1 1 0 0,0 0-1 0 0,0 14-301 0 0,4 1 264 0 0,2 0-1 0 0,1 0 1 0 0,2 0 0 0 0,2-1-1 0 0,1 1 1 0 0,3-1 0 0 0,11 35-264 0 0,30 48 680 0 0,-13-45 285 0 0,-33-70-872 0 0,1-1 1 0 0,0 1-1 0 0,1-1 0 0 0,-1-1 0 0 0,1 1 0 0 0,1-1 0 0 0,-1 0 0 0 0,1 0 0 0 0,-1-1 1 0 0,1 0-1 0 0,0 0 0 0 0,7 2-93 0 0,32 22 227 0 0,-44-32-1346 0 0,-4-3-2560 0 0,0 1-4086 0 0,0 3-4392 0 0</inkml:trace>
  <inkml:trace contextRef="#ctx0" brushRef="#br0" timeOffset="20100.321">6119 424 616 0 0,'0'0'1458'0'0,"0"0"-105"0"0,0 0 88 0 0,0 0 210 0 0,0 0 98 0 0,0 0-159 0 0,0 0-343 0 0,0 0-323 0 0,0 0-169 0 0,0 0-1 0 0,0 0 32 0 0,0 0 3 0 0,0 0-63 0 0,1 7-101 0 0,-8 71 1423 0 0,-70 191-174 0 0,6-53-1800 0 0,66-197-100 0 0,3-13-72 0 0,1-20-191 0 0,22-131-361 0 0,-11 109 697 0 0,1 0 0 0 0,2 0 0 0 0,1 1 0 0 0,2 1 0 0 0,2 0 0 0 0,1 2 0 0 0,1 0 0 0 0,2 1 0 0 0,1 1 0 0 0,1 1 0 0 0,7-5-47 0 0,-30 34 44 0 0,-1-1 1 0 0,1 1-1 0 0,-1-1 1 0 0,1 1-1 0 0,-1 0 1 0 0,1 0-1 0 0,0-1 1 0 0,-1 1-1 0 0,1 0 1 0 0,0 0 0 0 0,-1 0-1 0 0,1 0 1 0 0,0 0-1 0 0,-1 0 1 0 0,1 0-1 0 0,0 0 1 0 0,-1 0-1 0 0,1 0 1 0 0,-1 0-1 0 0,1 0 1 0 0,0 0 0 0 0,-1 0-1 0 0,1 1 1 0 0,0-1-1 0 0,-1 0 1 0 0,1 0-1 0 0,-1 1 1 0 0,1-1-1 0 0,-1 1 1 0 0,1-1-1 0 0,-1 0 1 0 0,1 1-1 0 0,-1-1 1 0 0,1 1 0 0 0,-1-1-1 0 0,1 1 1 0 0,-1-1-1 0 0,0 1 1 0 0,1-1-1 0 0,-1 1 1 0 0,0 0-1 0 0,1-1 1 0 0,-1 1-1 0 0,0-1 1 0 0,0 1 0 0 0,0 0-1 0 0,0-1 1 0 0,1 1-45 0 0,6 10 42 0 0,-2-4 70 0 0,0 0-1 0 0,-1 0 1 0 0,0 0 0 0 0,0 0 0 0 0,-1 1-1 0 0,0-1 1 0 0,0 1 0 0 0,0 0-1 0 0,-1 0 1 0 0,-1 0 0 0 0,1 0-1 0 0,-1 0 1 0 0,-1 1 0 0 0,0 3-112 0 0,8 38 290 0 0,25 124 214 0 0,0-5-179 0 0,-40-159-2261 0 0,-9-27-3555 0 0,13 13 3425 0 0,-2-3-5634 0 0,1 3 116 0 0</inkml:trace>
  <inkml:trace contextRef="#ctx0" brushRef="#br0" timeOffset="20788.392">5953 858 0 0 0,'0'0'2581'0'0,"0"0"-570"0"0,0 0-38 0 0,0 0 97 0 0,0 0-52 0 0,0 0-271 0 0,0 0-463 0 0,0 0-481 0 0,0 0-313 0 0,0 0-137 0 0,0 0-49 0 0,0 0 51 0 0,0 0 156 0 0,4-1 111 0 0,171 17 4986 0 0,-78-16-4720 0 0,-97 0-860 0 0,0 0 3 0 0,0 0 8 0 0,0 0 18 0 0,0 0-22 0 0,0 0-3 0 0,0 0-18 0 0,0 0 2 0 0,0 0 6 0 0,0 0-5 0 0,0 0-6 0 0,0 0-18 0 0,0 0 7 0 0,0 0-12 0 0,0 0-4 0 0,0 0 4 0 0,0 0 16 0 0,0 0 0 0 0,0 0-9 0 0,0 0 15 0 0,0 0-20 0 0,0 0-13 0 0,0 0-5 0 0,21 14 80 0 0,-18-12-26 0 0,1-1 1116 0 0,-2 0-3486 0 0,-2-1-3002 0 0,-1 0-4173 0 0,0 0 1683 0 0</inkml:trace>
  <inkml:trace contextRef="#ctx0" brushRef="#br0" timeOffset="23618.703">6432 862 0 0 0,'0'0'379'0'0,"0"0"665"0"0,0 0 222 0 0,0 0-7 0 0,0 0-98 0 0,0 0-75 0 0,8-1-51 0 0,131-13 6740 0 0,-40-1-5783 0 0,-98 15-1901 0 0,-1 0 27 0 0,0 0 53 0 0,-2 6-24 0 0,0 0-1 0 0,0-1 0 0 0,0 1 1 0 0,-1-1-1 0 0,0 1 1 0 0,0-1-1 0 0,0 0 1 0 0,-1 0-1 0 0,0 0 1 0 0,0-1-1 0 0,0 1 1 0 0,0-1-1 0 0,-1 0 1 0 0,1 0-1 0 0,-2 0-146 0 0,-15 17 158 0 0,13-14-148 0 0,1 2 0 0 0,0-1 0 0 0,1 1 0 0 0,0 0 0 0 0,0 0 0 0 0,1 1 0 0 0,0-1 0 0 0,1 1 0 0 0,0 0 0 0 0,-2 10-10 0 0,-2 65 374 0 0,44-64 256 0 0,18-16 325 0 0,-53-5-932 0 0,-1 0-24 0 0,0 0 22 0 0,0 0-4 0 0,0 0-13 0 0,0 0-24 0 0,0 0-8 0 0,0 0 8 0 0,0 0-9 0 0,0 0-35 0 0,0 0-39 0 0,0 0-34 0 0,0 0-43 0 0,0 0-43 0 0,0 0 4 0 0,4-11-2525 0 0,-3 3-2749 0 0,-1 4 512 0 0,0-3-2633 0 0</inkml:trace>
  <inkml:trace contextRef="#ctx0" brushRef="#br0" timeOffset="23938.79">6375 987 2409 0 0,'0'0'1929'0'0,"0"0"-112"0"0,0 0 3 0 0,0 0-17 0 0,0 0-121 0 0,0 0-309 0 0,0 0-418 0 0,0 0-396 0 0,0 0-255 0 0,0 0-130 0 0,0 0 19 0 0,0 0 126 0 0,0 0 166 0 0,4 2 142 0 0,13 5-167 0 0,0-2-1 0 0,0 0 1 0 0,0-1 0 0 0,1-1 0 0 0,0 0-1 0 0,0-1 1 0 0,-1-1 0 0 0,1-1 0 0 0,0-1 0 0 0,3 0-460 0 0,10 0-101 0 0,-29 1-119 0 0,15-2-873 0 0,-8-4-6824 0 0,-7 0-1302 0 0</inkml:trace>
  <inkml:trace contextRef="#ctx0" brushRef="#br0" timeOffset="24490.988">6839 497 112 0 0,'0'0'1751'0'0,"0"0"-352"0"0,0 0-29 0 0,0 0 198 0 0,0 0 187 0 0,0 0-24 0 0,0 0-220 0 0,0 0-369 0 0,0 0-314 0 0,0 0-143 0 0,0 0-37 0 0,0 0 39 0 0,2-2 40 0 0,9-11 635 0 0,-11 13-813 0 0,0 0-107 0 0,0 23 1442 0 0,35 153 1457 0 0,-33 166-2668 0 0,-2-341-678 0 0,0-1-17 0 0,0-4-2991 0 0,1-29-3043 0 0,2 11-2337 0 0,-2 14 1717 0 0</inkml:trace>
  <inkml:trace contextRef="#ctx0" brushRef="#br0" timeOffset="25121.178">6789 490 2801 0 0,'0'0'1760'0'0,"0"0"-101"0"0,0 0 123 0 0,0 0 231 0 0,0 0 76 0 0,0 0-175 0 0,0 0-433 0 0,0 0-452 0 0,0 0-321 0 0,0 0-187 0 0,0 0-62 0 0,0 0-28 0 0,0 0-33 0 0,0-3-46 0 0,0 3-316 0 0,0-1-1 0 0,0 0 0 0 0,1 1 1 0 0,-1-1-1 0 0,0 0 0 0 0,0 1 0 0 0,1-1 1 0 0,-1 0-1 0 0,0 1 0 0 0,1-1 1 0 0,-1 1-1 0 0,0-1 0 0 0,1 1 0 0 0,-1-1 1 0 0,1 1-1 0 0,-1-1 0 0 0,1 1 0 0 0,-1-1 1 0 0,1 1-1 0 0,0-1 0 0 0,-1 1 1 0 0,1 0-1 0 0,-1 0 0 0 0,1-1 0 0 0,0 1 1 0 0,-1 0-1 0 0,1 0 0 0 0,0-1 0 0 0,-1 1 1 0 0,1 0-1 0 0,0 0 0 0 0,-1 0 1 0 0,1 0-1 0 0,0 0 0 0 0,-1 0 0 0 0,1 0 1 0 0,0 0-1 0 0,-1 1 0 0 0,1-1 1 0 0,0 0-1 0 0,-1 0 0 0 0,1 0 0 0 0,0 1-35 0 0,6-1 80 0 0,248-4 1548 0 0,-254 4-1615 0 0,1 0 1 0 0,0 1-1 0 0,0-1 0 0 0,0 0 0 0 0,0 0 1 0 0,0 1-1 0 0,0 0 0 0 0,0-1 0 0 0,0 1 1 0 0,-1 0-1 0 0,1 0 0 0 0,0 0 0 0 0,0 0 1 0 0,-1 0-1 0 0,1 0 0 0 0,-1 0 0 0 0,1 0 1 0 0,-1 1-1 0 0,0-1 0 0 0,1 1 0 0 0,-1-1 1 0 0,0 1-1 0 0,0-1 0 0 0,0 1 0 0 0,0 0 1 0 0,0 0-1 0 0,0-1 0 0 0,-1 1 0 0 0,1 0 1 0 0,0 0-1 0 0,-1 0 0 0 0,0 0 0 0 0,1 0 1 0 0,-1 0-1 0 0,0 0 0 0 0,0 0 0 0 0,0 0 1 0 0,0-1-1 0 0,0 1 0 0 0,-1 0 0 0 0,1 0 1 0 0,-1 0-1 0 0,1 0 0 0 0,-1 0 0 0 0,1 0 1 0 0,-1-1-1 0 0,0 1 0 0 0,0 0 0 0 0,0 0 1 0 0,0-1-1 0 0,0 1 0 0 0,-1-1 0 0 0,1 1 1 0 0,0-1-1 0 0,-1 1 0 0 0,1-1 0 0 0,-1 0 1 0 0,1 0-1 0 0,-1 0 0 0 0,-1 1-13 0 0,-101 131 219 0 0,101-129-226 0 0,0 0 1 0 0,0 0-1 0 0,1 0 1 0 0,0 1-1 0 0,0-1 1 0 0,0 1-1 0 0,0-1 1 0 0,1 1-1 0 0,0 0 1 0 0,-1-1-1 0 0,2 1 1 0 0,-1 0-1 0 0,1 0 1 0 0,-1 0-1 0 0,2 0 1 0 0,-1 2 6 0 0,3-3-2 0 0,0 0 0 0 0,0 0 1 0 0,1 0-1 0 0,-1-1 1 0 0,1 1-1 0 0,0-1 0 0 0,0 0 1 0 0,0 0-1 0 0,0 0 1 0 0,1 0-1 0 0,-1-1 1 0 0,1 0-1 0 0,-1 0 0 0 0,1 0 1 0 0,2 0 1 0 0,-2-1 13 0 0,0 1 1 0 0,0 0 0 0 0,1 0-1 0 0,-1 0 1 0 0,0 0-1 0 0,-1 1 1 0 0,1 0 0 0 0,0 0-1 0 0,-1 0 1 0 0,0 1 0 0 0,0-1-1 0 0,0 1 1 0 0,0 0-1 0 0,0 0 1 0 0,-1 1 0 0 0,0-1-1 0 0,0 1 1 0 0,0-1 0 0 0,0 1-1 0 0,-1 0 1 0 0,0 0-1 0 0,0 0 1 0 0,0 1 0 0 0,0-1-1 0 0,-1 0 1 0 0,0 1 0 0 0,0-1-1 0 0,0 3-13 0 0,-1-1 43 0 0,0 1 0 0 0,-1-1 0 0 0,1 1 0 0 0,-1-1 0 0 0,-1 1 0 0 0,1-1 0 0 0,-1 0 0 0 0,-1 1 0 0 0,1-1 0 0 0,-1 0-1 0 0,0-1 1 0 0,-1 1 0 0 0,0 0 0 0 0,0-1 0 0 0,0 0 0 0 0,-1 0 0 0 0,0 0 0 0 0,0-1 0 0 0,0 1 0 0 0,-4 1-43 0 0,-4 1 4 0 0,-1-1 0 0 0,0-1 0 0 0,0 0 0 0 0,0-1-1 0 0,-1 0 1 0 0,1-2 0 0 0,-1 1 0 0 0,0-2 0 0 0,-1 0 0 0 0,1-1 0 0 0,0 0 0 0 0,0-1 0 0 0,-13-2-4 0 0,8-21-2754 0 0,19 12-1179 0 0,5 1-3331 0 0,0 6-3448 0 0</inkml:trace>
  <inkml:trace contextRef="#ctx0" brushRef="#br0" timeOffset="31405.635">7242 979 0 0 0,'0'4'16'0'0,"0"-4"239"0"0,0 0 694 0 0,0 0 69 0 0,0 0-150 0 0,0 0-140 0 0,0 0-121 0 0,0 0-64 0 0,0 0-51 0 0,0 0-31 0 0,0 0-11 0 0,0 0-30 0 0,0 0-24 0 0,0 0-40 0 0,0 0-59 0 0,0 0-65 0 0,6 12 11627 0 0,18 10-9915 0 0,0-1-1512 0 0,54 46 758 0 0,-61-50-977 0 0,-13-9 11 0 0,0 0-819 0 0,-10-13-823 0 0,0 0-586 0 0,-5-6-8374 0 0,9 10 823 0 0</inkml:trace>
  <inkml:trace contextRef="#ctx0" brushRef="#br0" timeOffset="32063.214">7389 954 0 0 0,'0'0'1671'0'0,"0"0"167"0"0,0 0-90 0 0,0 0-284 0 0,0 0-233 0 0,0 0-120 0 0,0 0-60 0 0,0 0-27 0 0,0 0-77 0 0,0 0-95 0 0,-3 6 7690 0 0,-12 17-8122 0 0,-58 73 469 0 0,13-19-577 0 0,45-56-249 0 0,-5 7-8 0 0,15-25-61 0 0,5-3-34 0 0,0 0-4 0 0,0 0 5 0 0,6-17-3651 0 0,-3 12-4343 0 0,-1 1-2981 0 0</inkml:trace>
  <inkml:trace contextRef="#ctx0" brushRef="#br0" timeOffset="33328.758">7546 781 496 0 0,'0'0'3259'0'0,"0"0"-1387"0"0,0 0-671 0 0,0 0-54 0 0,0 0 79 0 0,0 0-54 0 0,0 0-185 0 0,0 0-172 0 0,0 0-134 0 0,0 0-11 0 0,0 0-36 0 0,8 0-91 0 0,169 18 4469 0 0,-13-22-2144 0 0,-164 4-2856 0 0,11 0-1241 0 0,-9 0-3068 0 0,-2 0-4502 0 0,-1 0 529 0 0</inkml:trace>
  <inkml:trace contextRef="#ctx0" brushRef="#br0" timeOffset="33878.974">8264 497 5137 0 0,'0'0'1855'0'0,"0"0"-647"0"0,0 0-122 0 0,0 0 197 0 0,0 0 113 0 0,0 0-118 0 0,0 0-315 0 0,0 0-373 0 0,0 0-233 0 0,0 0-80 0 0,0 0 14 0 0,0 0 62 0 0,0 0 39 0 0,5 22 2395 0 0,-40 81-333 0 0,-13 26-2059 0 0,37-104-375 0 0,-1-1-1 0 0,0 0 1 0 0,-2-1-1 0 0,-1 0 1 0 0,-1-2-1 0 0,-6 6-19 0 0,-12 19-12 0 0,-37 58-153 0 0,76-152-9441 0 0,4 23 1928 0 0,-5 17 2920 0 0</inkml:trace>
  <inkml:trace contextRef="#ctx0" brushRef="#br0" timeOffset="34392.868">8289 479 2208 0 0,'0'0'2429'0'0,"0"0"-301"0"0,0 0-52 0 0,0 0 17 0 0,0 0-91 0 0,0 0-292 0 0,0 0-429 0 0,0 0-396 0 0,0 0-289 0 0,0 0-175 0 0,0 0-97 0 0,0 0-65 0 0,0 0-48 0 0,2-3-41 0 0,-2 3-139 0 0,0-1-1 0 0,0 1 1 0 0,1-1-1 0 0,-1 1 1 0 0,0 0-1 0 0,0-1 1 0 0,1 1-1 0 0,-1-1 1 0 0,1 1-1 0 0,-1 0 1 0 0,0-1-1 0 0,1 1 1 0 0,-1 0-1 0 0,1 0 0 0 0,-1-1 1 0 0,0 1-1 0 0,1 0 1 0 0,-1 0-1 0 0,1 0 1 0 0,-1-1-1 0 0,1 1 1 0 0,-1 0-1 0 0,1 0 1 0 0,-1 0-1 0 0,1 0 1 0 0,-1 0-1 0 0,1 0 1 0 0,-1 0-1 0 0,1 0 1 0 0,-1 0-1 0 0,1 0 1 0 0,-1 0-1 0 0,1 1 1 0 0,-1-1-1 0 0,1 0 0 0 0,-1 0 1 0 0,1 0-1 0 0,-1 1 1 0 0,1-1-1 0 0,-1 0 1 0 0,0 0-1 0 0,1 1 1 0 0,-1-1-1 0 0,1 0 1 0 0,-1 1-1 0 0,0-1 1 0 0,1 0-1 0 0,-1 1 1 0 0,0-1-1 0 0,0 1 1 0 0,1-1-1 0 0,-1 1 1 0 0,0-1-31 0 0,15 10 964 0 0,42 38 1489 0 0,-41-11-1734 0 0,-12 173 372 0 0,-5-188-1091 0 0,2 1 1 0 0,0 0-1 0 0,2-1 0 0 0,0 1 0 0 0,2-1 0 0 0,0 0 0 0 0,5 11 0 0 0,23 30-120 0 0,-33-62 106 0 0,0-1 23 0 0,0 0-44 0 0,0 0-13 0 0,0 0-4 0 0,0 0-22 0 0,0 0-33 0 0,0 0-22 0 0,0 0-55 0 0,0 0-62 0 0,0 0-64 0 0,0-27-5133 0 0,0 27 5099 0 0,1-11-2421 0 0,2 5-3997 0 0,1 2-2251 0 0</inkml:trace>
  <inkml:trace contextRef="#ctx0" brushRef="#br0" timeOffset="34794.481">8002 854 2336 0 0,'0'0'1997'0'0,"0"0"-333"0"0,0 0-46 0 0,0 0 97 0 0,0 0 19 0 0,0 0-211 0 0,0 0-420 0 0,0 0-377 0 0,0 0-200 0 0,0 0-5 0 0,0 0 111 0 0,0 0 143 0 0,3 0 68 0 0,114-8 4623 0 0,-42 6-4524 0 0,85-17-306 0 0,-153 18-1194 0 0,3-2 974 0 0,-8-4-9086 0 0,-2 3-2698 0 0</inkml:trace>
  <inkml:trace contextRef="#ctx0" brushRef="#br0" timeOffset="38578.8">8739 843 1904 0 0,'0'0'1681'0'0,"0"0"-368"0"0,0 0-120 0 0,0 0 96 0 0,0 0 49 0 0,0 0-118 0 0,0 0-257 0 0,0 0-268 0 0,0 0-219 0 0,0 0-117 0 0,0 0-34 0 0,0 0 15 0 0,0 0 66 0 0,-2 5 60 0 0,-27 53 2978 0 0,-17 42-852 0 0,12-56-2334 0 0,12-76-7612 0 0,15 17-605 0 0,5 10 3865 0 0,0 1 3239 0 0</inkml:trace>
  <inkml:trace contextRef="#ctx0" brushRef="#br0" timeOffset="38998.28">8512 840 0 0 0,'0'0'588'0'0,"0"0"786"0"0,0 0 186 0 0,0 0-66 0 0,0 0-98 0 0,0 0-248 0 0,0 0-304 0 0,0 0-163 0 0,0 0 35 0 0,0 0 124 0 0,0 0 137 0 0,0 0 90 0 0,5 3-104 0 0,132 118 6680 0 0,-88-55-6563 0 0,3 1-477 0 0,-32-56-424 0 0,-25-9-3854 0 0,-6-4-8720 0 0,9-1 5312 0 0</inkml:trace>
  <inkml:trace contextRef="#ctx0" brushRef="#br0" timeOffset="41833.272">8740 829 0 0 0,'-4'11'13930'0'0,"-5"-1"-10263"0"0,-1 1-3522 0 0,-9 9-2169 0 0,10-6 3611 0 0,-22 37-1108 0 0,16-22 52 0 0,-4 5 102 0 0,3-9 137 0 0,16-24-749 0 0,0-1-9 0 0,0 0-23 0 0,0 0-1 0 0,0 0 14 0 0,0 0-1 0 0,0 0 18 0 0,0 0-18 0 0,0 0 6 0 0,0 0 2 0 0,0 0-24 0 0,0 0-10 0 0,0 0 33 0 0,0 0-7 0 0,0 0 11 0 0,0 0 8 0 0,0 0 11 0 0,0 0-15 0 0,-15 14 116 0 0,15-14-141 0 0,0 0 14 0 0,0 0-17 0 0,0 0-11 0 0,0 0 5 0 0,0 0 20 0 0,0 0 6 0 0,0 0-2 0 0,0 0-9 0 0,0 0 6 0 0,0 0-9 0 0,0 0-6 0 0,0 0-13 0 0,0 0 16 0 0,0 0 27 0 0,0 0-36 0 0,0 0-2 0 0,0 0 17 0 0,0 0-10 0 0,0 0 10 0 0,0 0-14 0 0,-18 12-58 0 0,7-13-2128 0 0,16-13-4285 0 0,-3 10-2175 0 0</inkml:trace>
  <inkml:trace contextRef="#ctx0" brushRef="#br0" timeOffset="43529.865">8856 390 0 0 0,'0'0'760'0'0,"0"0"623"0"0,0 0 52 0 0,0 0-205 0 0,0 0-186 0 0,0 0-92 0 0,0 0-24 0 0,-2 6 5549 0 0,-10 18-4768 0 0,10 57 898 0 0,28 51-346 0 0,-25 114-945 0 0,11-215-1375 0 0,-27-20-2583 0 0,15-9 356 0 0,0-5-5891 0 0,0 0-761 0 0</inkml:trace>
  <inkml:trace contextRef="#ctx0" brushRef="#br0" timeOffset="45463.5">8840 468 0 0 0,'0'0'1336'0'0,"0"0"94"0"0,0 0 6 0 0,0 0-25 0 0,0 0-5 0 0,0 0-102 0 0,0 0-253 0 0,0 0-292 0 0,0 0-227 0 0,0 0-139 0 0,0 0-22 0 0,0 0 23 0 0,0 0 56 0 0,31 0 4357 0 0,189-4-753 0 0,-216 5-4036 0 0,0 0 1 0 0,0 0-1 0 0,0 0 0 0 0,0 1 1 0 0,-1 0-1 0 0,1-1 0 0 0,0 2 1 0 0,-1-1-1 0 0,0 0 0 0 0,1 0 1 0 0,-1 1-1 0 0,0 0 0 0 0,0 0 1 0 0,-1 0-1 0 0,1 0 0 0 0,0 0 1 0 0,-1 0-1 0 0,0 1 0 0 0,0-1 1 0 0,0 1-1 0 0,0-1 0 0 0,0 1 1 0 0,-1 0-1 0 0,0 0 0 0 0,0 0 1 0 0,0 0-1 0 0,0 0 0 0 0,0 0 1 0 0,-1 0-1 0 0,0 0 0 0 0,0 0 1 0 0,0 0-1 0 0,0 0 0 0 0,-1 0 1 0 0,1 0-1 0 0,-1 0 0 0 0,0 0 1 0 0,0 0-1 0 0,-1 0 0 0 0,1 0 1 0 0,-1 0-1 0 0,0-1 0 0 0,0 1 1 0 0,-1 0-19 0 0,-2 4 18 0 0,-1 0 0 0 0,0 0 0 0 0,0-1 0 0 0,-1 1 0 0 0,0-2 0 0 0,-1 1 0 0 0,1-1 0 0 0,-1 0 0 0 0,0 0 0 0 0,-1-1 0 0 0,-2 1-18 0 0,-37 22-33 0 0,-23-1 2 0 0,72-27 30 0 0,-1 0-1 0 0,0 0 0 0 0,0 0 1 0 0,1 1-1 0 0,-1-1 0 0 0,0 0 1 0 0,0 0-1 0 0,0 0 0 0 0,1 1 1 0 0,-1-1-1 0 0,0 0 1 0 0,0 0-1 0 0,0 0 0 0 0,0 1 1 0 0,0-1-1 0 0,1 0 0 0 0,-1 0 1 0 0,0 1-1 0 0,0-1 0 0 0,0 0 1 0 0,0 1-1 0 0,0-1 0 0 0,0 0 1 0 0,0 0-1 0 0,0 1 0 0 0,0-1 1 0 0,0 0-1 0 0,0 0 0 0 0,0 1 1 0 0,0-1-1 0 0,0 0 0 0 0,0 1 1 0 0,0-1-1 0 0,-1 0 0 0 0,1 0 1 0 0,0 1-1 0 0,0-1 1 0 0,0 0-1 0 0,0 0 0 0 0,0 0 1 0 0,-1 1-1 0 0,1-1 0 0 0,0 0 1 0 0,0 0-1 0 0,0 0 0 0 0,-1 1 1 0 0,1-1-1 0 0,0 0 0 0 0,0 0 1 0 0,-1 0-1 0 0,1 0 0 0 0,0 0 1 0 0,0 1 1 0 0,26 13 25 0 0,109 19 269 0 0,-113-22-271 0 0,-19-11-18 0 0,0 1 0 0 0,0 0 0 0 0,0 0 0 0 0,-1 0 0 0 0,1 0 0 0 0,-1 0-1 0 0,1 1 1 0 0,-1-1 0 0 0,1 1 0 0 0,-1-1 0 0 0,0 1 0 0 0,0 0 0 0 0,0 0 0 0 0,0 0 0 0 0,0 0-1 0 0,0 1 1 0 0,0-1 0 0 0,-1 0 0 0 0,1 1 0 0 0,-1-1 0 0 0,0 1 0 0 0,0 0 0 0 0,0-1-1 0 0,1 3-4 0 0,0 6 39 0 0,-1 0 0 0 0,1-1 0 0 0,-2 1 0 0 0,0 0 0 0 0,0 0 0 0 0,-1 0 0 0 0,0 0 0 0 0,-1 0 0 0 0,0-1 0 0 0,-3 8-39 0 0,-28 33 489 0 0,-17-17 133 0 0,-16-13-319 0 0,20-17 342 0 0,6-4-337 0 0,39 0-267 0 0,1 0-19 0 0,0 0 11 0 0,0 0-4 0 0,0 0-15 0 0,0 0 3 0 0,0 0 12 0 0,0 0 1 0 0,0 0-8 0 0,0 0 12 0 0,0 0-6 0 0,0 0 6 0 0,0 0 14 0 0,0 0-13 0 0,0 0-11 0 0,0 0-5 0 0,0 0 5 0 0,0 0 5 0 0,0 0-5 0 0,0 0-12 0 0,0 0-17 0 0,0 0 16 0 0,0 0-1 0 0,0 0-15 0 0,-1 0 18 0 0,1 0 13 0 0,-27 0-36 0 0,20-19 285 0 0,7-124-311 0 0,-7 92 27 0 0,7 48 11 0 0,0 2-14 0 0,0 1 16 0 0,0 0-10 0 0,0 0 12 0 0,0 0 10 0 0,0 0-21 0 0,0 0-14 0 0,0 0 14 0 0,0 0 21 0 0,0 0-1 0 0,0 0 11 0 0,0 0-6 0 0,-3-6-809 0 0,-1-2-9227 0 0,4 7-1538 0 0</inkml:trace>
  <inkml:trace contextRef="#ctx0" brushRef="#br0" timeOffset="48868.096">9214 991 0 0 0,'0'0'1028'0'0,"0"0"361"0"0,0 0-116 0 0,0 0-291 0 0,0 0-209 0 0,0 0-122 0 0,0 0-56 0 0,0 0-6 0 0,0 0-7 0 0,0 0-22 0 0,18 2 7877 0 0,-7-1-7762 0 0,109-1 956 0 0,-119 2-1595 0 0,0 0 0 0 0,0 0 0 0 0,0 0 0 0 0,0 0 0 0 0,0 0 0 0 0,0 0 0 0 0,-1 1-1 0 0,1-1 1 0 0,-1 0 0 0 0,1 0 0 0 0,-1 1 0 0 0,0-1 0 0 0,0 0 0 0 0,0 0-1 0 0,0 1 1 0 0,-1-1 0 0 0,1 0 0 0 0,0 0 0 0 0,-1 0 0 0 0,0 1 0 0 0,1-1 0 0 0,-1 0-1 0 0,0 0 1 0 0,0 0 0 0 0,0 0 0 0 0,-1 0 0 0 0,1 0 0 0 0,0 0 0 0 0,-1-1-36 0 0,-28 51 130 0 0,-19 21-68 0 0,34-10 15 0 0,60-52 645 0 0,17-11 11 0 0,-62 0-722 0 0,0 0 3 0 0,0 0-3 0 0,0 0 5 0 0,0 0 1 0 0,0 0-15 0 0,0 0 4 0 0,0 0-16 0 0,0 0-6 0 0,0 0 1 0 0,0 0 3 0 0,0 0-7 0 0,0 0 9 0 0,0 0 0 0 0,0 0-3 0 0,0 0 1 0 0,0 0-11 0 0,0 0-11 0 0,0 0-24 0 0,0 0-26 0 0,0 0-9 0 0,0 0-2 0 0,0 0-14 0 0,0 0 9 0 0,0 0-33 0 0,0 0-62 0 0,0 0-57 0 0,0 0-103 0 0,0 0-130 0 0,0 0-170 0 0,0 0-244 0 0,0-7-10031 0 0,0 6 3540 0 0</inkml:trace>
  <inkml:trace contextRef="#ctx0" brushRef="#br0" timeOffset="49836.954">9177 1156 0 0 0,'0'0'317'0'0,"0"0"480"0"0,0 0 27 0 0,0 0-56 0 0,3 9 1599 0 0,-2-7 2977 0 0,28 0-504 0 0,29-3-2544 0 0,64-11-1001 0 0,-72 9 423 0 0,-53 5-2433 0 0,0-1-6600 0 0,3-1-3477 0 0</inkml:trace>
  <inkml:trace contextRef="#ctx0" brushRef="#br0" timeOffset="51766.838">9420 350 0 0 0,'0'0'423'0'0,"0"0"953"0"0,0 0 375 0 0,0 0 147 0 0,0 0 141 0 0,0 0-40 0 0,0 0-301 0 0,0 0-351 0 0,0 0-314 0 0,0 0-206 0 0,0 0-156 0 0,-2-4 1687 0 0,27 23-957 0 0,-7-8-964 0 0,-1 1-1 0 0,0 1 1 0 0,-1 0-1 0 0,0 1 0 0 0,-1 1 1 0 0,-1 0-1 0 0,0 1 0 0 0,-1 1 1 0 0,6 11-437 0 0,-3 0 201 0 0,-1 2 0 0 0,-1 0-1 0 0,-2 0 1 0 0,-1 1 0 0 0,1 12-201 0 0,-4-14 74 0 0,-2 0 0 0 0,0 1 0 0 0,-3 0 0 0 0,0 0 0 0 0,-2 0 0 0 0,-2 13-74 0 0,-44 85 175 0 0,10-31-174 0 0,9-35 14 0 0,4-11-18 0 0,22-51-29 0 0,-1 1 0 0 0,1-1 0 0 0,0 1 0 0 0,0-1-1 0 0,0 1 1 0 0,0 0 0 0 0,-1-1 0 0 0,1 1 0 0 0,0-1 0 0 0,-1 0-1 0 0,1 1 1 0 0,0-1 0 0 0,-1 1 0 0 0,1-1 0 0 0,0 1-1 0 0,-1-1 1 0 0,1 0 0 0 0,-1 1 0 0 0,1-1 0 0 0,-1 0 0 0 0,1 1-1 0 0,-1-1 1 0 0,1 0 0 0 0,-1 0 0 0 0,1 1 0 0 0,-1-1 0 0 0,1 0-1 0 0,-1 0 1 0 0,1 0 0 0 0,-1 0 0 0 0,1 0 0 0 0,-1 0 0 0 0,0 0-1 0 0,1 0 1 0 0,-1 0 0 0 0,1 0 0 0 0,-1 0 0 0 0,1 0 0 0 0,-1 0-1 0 0,1 0 1 0 0,-1-1 0 0 0,0 1 0 0 0,1 0 0 0 0,-1 0 0 0 0,1-1-1 0 0,-1 1 1 0 0,1 0 0 0 0,0-1 0 0 0,-1 1 32 0 0,1-2-459 0 0,1-13-3575 0 0,1 7-2498 0 0,0 3-4500 0 0</inkml:trace>
  <inkml:trace contextRef="#ctx0" brushRef="#br0" timeOffset="53883.619">9854 906 0 0 0,'0'0'201'0'0,"0"0"601"0"0,0 0 239 0 0,0 0 92 0 0,0 0-33 0 0,0 0-108 0 0,0 0-76 0 0,0 0 105 0 0,0 0 159 0 0,0 0 131 0 0,0 0 33 0 0,0 0-89 0 0,9 0-149 0 0,63-19 1843 0 0,77-94 1374 0 0,-136 116-3352 0 0,-9 5-805 0 0,28 109 562 0 0,-18-74-655 0 0,-3 1 0 0 0,-1 1-1 0 0,-3-1 1 0 0,-1 1-1 0 0,-3 1 1 0 0,-1-1 0 0 0,-3 19-73 0 0,0-53-10 0 0,0 1 1 0 0,-1 0-1 0 0,0-1 0 0 0,-1 1 1 0 0,0-1-1 0 0,-1 0 1 0 0,0 0-1 0 0,-1 0 1 0 0,0-1-1 0 0,-1 1 1 0 0,0-1-1 0 0,0 0 1 0 0,-1-1-1 0 0,-1 0 1 0 0,1 0-1 0 0,-2 0 0 0 0,1-1 1 0 0,-1-1-1 0 0,0 1 1 0 0,-1-1-1 0 0,1-1 1 0 0,-1 0-1 0 0,-1 0 1 0 0,1-1-1 0 0,-1 0 1 0 0,0-1-1 0 0,0 0 1 0 0,0-1-1 0 0,-1 0 0 0 0,1 0 1 0 0,-1-2-1 0 0,0 1 1 0 0,1-2 9 0 0,8 1-9 0 0,0-1-1 0 0,1 1 1 0 0,-1-1 0 0 0,1 0 0 0 0,-1 0 0 0 0,0 0-1 0 0,1 0 1 0 0,-1-1 0 0 0,1 1 0 0 0,-1-1-1 0 0,1 1 1 0 0,-1-1 0 0 0,1 0 0 0 0,-1 0 0 0 0,1 0-1 0 0,-1 0 1 0 0,1-1 0 0 0,0 1 0 0 0,0 0-1 0 0,0-1 1 0 0,0 0 0 0 0,0 1 0 0 0,0-1 0 0 0,0 0-1 0 0,1 0 1 0 0,-1 0 0 0 0,0 0 0 0 0,1-1 0 0 0,0 1-1 0 0,0 0 1 0 0,-1-1 0 0 0,1 1 0 0 0,1 0-1 0 0,-1-1 1 0 0,0 0 0 0 0,1 1 0 0 0,-1-1 0 0 0,1 1-1 0 0,0-1 1 0 0,-1 1 0 0 0,1-1 0 0 0,1 0-1 0 0,-1 1 1 0 0,0-1 0 0 0,1 1 0 0 0,-1-2 9 0 0,4-4 11 0 0,0 1 1 0 0,0 0-1 0 0,1 0 1 0 0,-1 1-1 0 0,1-1 1 0 0,1 1-1 0 0,-1 0 1 0 0,1 0-1 0 0,0 1 0 0 0,1 0 1 0 0,0 0-12 0 0,12-12 46 0 0,162-111 534 0 0,-138 102-457 0 0,46-22 21 0 0,-97 47-9840 0 0,6 1 4973 0 0,-1 0-4186 0 0</inkml:trace>
  <inkml:trace contextRef="#ctx0" brushRef="#br0" timeOffset="54532.602">9832 630 0 0 0,'0'0'673'0'0,"0"0"950"0"0,0 0 159 0 0,0 0-115 0 0,0 0-126 0 0,0 0-106 0 0,0 0-190 0 0,0 0-245 0 0,0 0-214 0 0,0 0-143 0 0,0 0-19 0 0,0 0 57 0 0,0 0 123 0 0,-1 6 2196 0 0,64-49 1409 0 0,52-74-3168 0 0,14-31 650 0 0,-120 185-1228 0 0,9 62 179 0 0,-15-27-587 0 0,-4-60-239 0 0,1 0 0 0 0,0 0 0 0 0,1-1-1 0 0,0 1 1 0 0,1 0 0 0 0,0-1 0 0 0,1 1-1 0 0,0-1 1 0 0,4 7-16 0 0,11-10-2452 0 0,-5-15-6850 0 0,-9 2-2866 0 0</inkml:trace>
  <inkml:trace contextRef="#ctx0" brushRef="#br0" timeOffset="66917.623">3144 2257 864 0 0,'0'0'1978'0'0,"0"0"17"0"0,0 0 60 0 0,0 0 46 0 0,0 0-80 0 0,0 0-296 0 0,0 0-441 0 0,0 0-386 0 0,0 0-222 0 0,0 0-103 0 0,0 0-47 0 0,0 0-2 0 0,18 7 2059 0 0,61-8 1419 0 0,38-8-2575 0 0,-37 0-1220 0 0,-76 6-1249 0 0,-2-1-6530 0 0,-2 1-3884 0 0</inkml:trace>
  <inkml:trace contextRef="#ctx0" brushRef="#br0" timeOffset="68187.184">3774 1856 0 0 0,'0'0'580'0'0,"0"0"790"0"0,0 0 362 0 0,0 0 145 0 0,0 0 24 0 0,0 0-132 0 0,0 0-290 0 0,0 0-326 0 0,0 0-298 0 0,0 0-196 0 0,0 0-122 0 0,0 0-58 0 0,7 3 2215 0 0,-17 120 1111 0 0,-29 23-3384 0 0,14-48-438 0 0,-4-1 1 0 0,-38 84 16 0 0,15-104-125 0 0,50-74 153 0 0,1-2-3 0 0,1-1-34 0 0,3-30-524 0 0,98-198 564 0 0,-46 100-4 0 0,-6 14 45 0 0,5 3 1 0 0,11-11-73 0 0,-63 118 17 0 0,0 0 1 0 0,0 0-1 0 0,1 1 0 0 0,-1-1 1 0 0,1 1-1 0 0,0-1 0 0 0,0 1 0 0 0,0 0 1 0 0,0 0-1 0 0,1 0 0 0 0,-1 1 0 0 0,1-1 1 0 0,0 1-1 0 0,-1 0 0 0 0,1 0 1 0 0,0 0-1 0 0,0 0 0 0 0,1 1 0 0 0,-1 0 1 0 0,0 0-1 0 0,0 0 0 0 0,1 0 1 0 0,-1 1-1 0 0,1-1-17 0 0,-3 3 40 0 0,0 0 0 0 0,0 0 0 0 0,0 0 0 0 0,0 0 0 0 0,-1 0 0 0 0,1 0-1 0 0,-1 0 1 0 0,1 0 0 0 0,-1 1 0 0 0,0-1 0 0 0,0 1 0 0 0,0-1 0 0 0,0 1 0 0 0,-1-1 0 0 0,1 1 0 0 0,-1 0 0 0 0,1-1 0 0 0,-1 1 0 0 0,0 0 0 0 0,0-1 0 0 0,0 1-40 0 0,64 246 1923 0 0,-43-101-1443 0 0,-23 3-301 0 0,2-151-234 0 0,0 0-28 0 0,0 0-27 0 0,0 0 22 0 0,0 0-20 0 0,0 0-22 0 0,0 0-26 0 0,0 0-39 0 0,0 0-33 0 0,0 0-70 0 0,0 0-81 0 0,0 0-148 0 0,-5-7-5579 0 0,3 3-2427 0 0,1 1 826 0 0</inkml:trace>
  <inkml:trace contextRef="#ctx0" brushRef="#br0" timeOffset="68547.461">3650 2239 2000 0 0,'0'0'2392'0'0,"0"0"-1219"0"0,0 0-363 0 0,0 0 226 0 0,0 0 375 0 0,0 0 180 0 0,0 0-187 0 0,0 0-373 0 0,0 0-237 0 0,0 0 11 0 0,0 0 151 0 0,0 0 145 0 0,0 0-48 0 0,9 1-155 0 0,167 20 3331 0 0,-148-21-4732 0 0,54-3 877 0 0,-56-3-3737 0 0,-1-4-3772 0 0,-17 7-3690 0 0</inkml:trace>
  <inkml:trace contextRef="#ctx0" brushRef="#br0" timeOffset="64735.594">2126 1940 7442 0 0,'0'0'1084'0'0,"0"0"-257"0"0,0 0 52 0 0,0 0 318 0 0,0 0 327 0 0,0 0 141 0 0,0 0-189 0 0,0 0-292 0 0,0 0-226 0 0,0 0-153 0 0,0 0-114 0 0,-2 34-89 0 0,-5 105-58 0 0,5-126-364 0 0,1-1 0 0 0,1 1 0 0 0,0-1 0 0 0,1 1 1 0 0,0-1-1 0 0,1 0 0 0 0,0 1 0 0 0,1-1 0 0 0,1 5-180 0 0,2 2 136 0 0,23 55 132 0 0,-23-61-322 0 0,0 1-1 0 0,0 0 1 0 0,-1 0-1 0 0,-1 0 1 0 0,-1 1-1 0 0,0 0 1 0 0,0 0-1 0 0,-1 6 55 0 0,-21-8-3580 0 0,4-16-1936 0 0,5-2-3443 0 0,8 4 4547 0 0</inkml:trace>
  <inkml:trace contextRef="#ctx0" brushRef="#br0" timeOffset="65300.375">2106 1963 1448 0 0,'0'0'2353'0'0,"0"0"-473"0"0,0 0-199 0 0,0 0 14 0 0,0 0 8 0 0,0 0-142 0 0,0 0-240 0 0,0 0-276 0 0,0 0-218 0 0,0 0-156 0 0,0 0-110 0 0,0 0-67 0 0,22-22-57 0 0,68-64-6 0 0,-46 63 241 0 0,-36 25-481 0 0,-4-3-130 0 0,-1 0 1 0 0,1 0 0 0 0,0 1 0 0 0,0-1-1 0 0,0 1 1 0 0,0 0 0 0 0,0 1-1 0 0,0-1 1 0 0,0 1 0 0 0,0-1-1 0 0,0 1 1 0 0,0 0 0 0 0,0 1 0 0 0,-1-1-1 0 0,1 1 1 0 0,0-1 0 0 0,-1 1-1 0 0,0 0 1 0 0,1 0 0 0 0,-1 1-1 0 0,0-1 1 0 0,0 1 0 0 0,0-1 0 0 0,0 1-1 0 0,0 0 1 0 0,-1 0 0 0 0,0 1-1 0 0,1-1 1 0 0,-1 0 0 0 0,0 1-1 0 0,0-1 1 0 0,-1 1 0 0 0,1 0-1 0 0,0 3-60 0 0,-1 3 42 0 0,-1 0 1 0 0,0 1 0 0 0,0-1 0 0 0,-1 0 0 0 0,0 0 0 0 0,-1 0 0 0 0,0 0 0 0 0,-1 0 0 0 0,0 0 0 0 0,0 0 0 0 0,-1-1 0 0 0,-1 1-1 0 0,1-1 1 0 0,-1 0 0 0 0,-5 5-44 0 0,8-12-4 0 0,0 1-1 0 0,0 0 0 0 0,0-1 1 0 0,0 1-1 0 0,1 0 1 0 0,-1 0-1 0 0,1 0 0 0 0,-1 0 1 0 0,1 1-1 0 0,0-1 1 0 0,0 0-1 0 0,1 0 0 0 0,-1 1 1 0 0,1-1-1 0 0,0 1 1 0 0,-1-1-1 0 0,1 0 0 0 0,1 1 1 0 0,-1-1-1 0 0,0 0 1 0 0,1 1-1 0 0,0-1 0 0 0,0 0 1 0 0,0 0-1 0 0,0 1 1 0 0,0-1-1 0 0,1 0 0 0 0,-1 0 1 0 0,1 0-1 0 0,0-1 1 0 0,0 1 4 0 0,50 26 2 0 0,-46-27 22 0 0,0 0-1 0 0,0 0 1 0 0,0 0-1 0 0,0 1 1 0 0,-1 0-1 0 0,1 0 0 0 0,-1 1 1 0 0,0 0-1 0 0,0 0 1 0 0,0 0-1 0 0,0 0 0 0 0,-1 1 1 0 0,0 0-1 0 0,1 0 1 0 0,-2 0-1 0 0,1 0 0 0 0,-1 0 1 0 0,0 1-1 0 0,0 0 1 0 0,0-1-1 0 0,-1 1 0 0 0,0 0 1 0 0,0 1-1 0 0,0-1 1 0 0,-1 0-1 0 0,0 0 0 0 0,0 2-23 0 0,-2 6 138 0 0,0 1-1 0 0,-1-1 1 0 0,-1 0-1 0 0,0 0 0 0 0,-1 0 1 0 0,-1-1-1 0 0,0 1 0 0 0,-1-1 1 0 0,-1 1-138 0 0,-4 13 209 0 0,6-19-173 0 0,-1-1-1 0 0,0 1 1 0 0,0-1-1 0 0,-1 0 1 0 0,0 0 0 0 0,0-1-1 0 0,-1 0 1 0 0,1 0-1 0 0,-1-1 1 0 0,-1 0-1 0 0,1 0 1 0 0,-1-1 0 0 0,1 0-1 0 0,-1-1 1 0 0,0 0-1 0 0,-1 0 1 0 0,1-1 0 0 0,0 0-1 0 0,-1 0 1 0 0,1-1-1 0 0,-1-1 1 0 0,0 1-1 0 0,1-2 1 0 0,-1 1 0 0 0,-4-2-36 0 0,11 2-59 0 0,0 0 0 0 0,0-1 1 0 0,0 1-1 0 0,0-1 0 0 0,0 0 1 0 0,0 1-1 0 0,0-1 1 0 0,0-1-1 0 0,0 1 0 0 0,1 0 1 0 0,-1-1-1 0 0,0 1 0 0 0,1-1 1 0 0,-1 0-1 0 0,1 0 0 0 0,0 0 1 0 0,-1 0-1 0 0,1 0 1 0 0,0-1-1 0 0,0 1 0 0 0,1-1 1 0 0,-1 1-1 0 0,0-1 0 0 0,1 0 1 0 0,0 1-1 0 0,-1-1 0 0 0,1 0 1 0 0,0 0-1 0 0,1 0 1 0 0,-1 0-1 0 0,0 0 0 0 0,1 0 1 0 0,0 0-1 0 0,-1 0 0 0 0,1-1 59 0 0,3-19-4894 0 0,7 1-4138 0 0,-6 18 456 0 0</inkml:trace>
  <inkml:trace contextRef="#ctx0" brushRef="#br0" timeOffset="66314.861">2636 2316 2801 0 0,'0'0'2711'0'0,"0"0"-1031"0"0,0 0-460 0 0,0 0 145 0 0,0 0 215 0 0,0 0 72 0 0,0 0-231 0 0,0 0-454 0 0,0 0-410 0 0,0 0-234 0 0,0 0-38 0 0,0 0 6 0 0,0 0 41 0 0,-1 6 23 0 0,-7 187 1840 0 0,8-192-2189 0 0,0 0 1 0 0,0 0-1 0 0,1-1 1 0 0,-1 1-1 0 0,0 0 1 0 0,1 0-1 0 0,-1 0 1 0 0,0 0-1 0 0,1 0 1 0 0,-1-1-1 0 0,1 1 1 0 0,0 0-1 0 0,-1-1 1 0 0,1 1-1 0 0,-1 0 1 0 0,1-1-1 0 0,0 1 1 0 0,0 0-1 0 0,-1-1 1 0 0,1 1-1 0 0,0-1 1 0 0,0 1-1 0 0,0-1 1 0 0,0 0-1 0 0,-1 1 1 0 0,1-1-1 0 0,0 0 1 0 0,0 0-1 0 0,0 0 1 0 0,0 1-1 0 0,0-1 1 0 0,0 0-1 0 0,0 0 0 0 0,0 0 1 0 0,0-1-1 0 0,0 1 1 0 0,-1 0-1 0 0,1 0 1 0 0,0 0-1 0 0,0-1 1 0 0,0 1-1 0 0,0 0 1 0 0,0-1-1 0 0,0 1 1 0 0,-1-1-1 0 0,1 1 1 0 0,0-1-7 0 0,44-21 826 0 0,73-109 246 0 0,-71 80-620 0 0,-45 50-437 0 0,-1 1 0 0 0,0 0 0 0 0,0 0 0 0 0,1 1 0 0 0,-1-1 1 0 0,0 0-1 0 0,0 0 0 0 0,1 0 0 0 0,-1 1 0 0 0,0-1 0 0 0,0 1 0 0 0,0-1 0 0 0,0 1 0 0 0,0-1 0 0 0,0 1 0 0 0,1 0 0 0 0,-1 0 0 0 0,-1-1 1 0 0,1 1-1 0 0,0 0 0 0 0,0 0 0 0 0,0 0 0 0 0,0 0 0 0 0,-1 0 0 0 0,1 0 0 0 0,0 0 0 0 0,-1 0 0 0 0,1 0 0 0 0,-1 1 0 0 0,1-1 0 0 0,-1 0 0 0 0,1 0 1 0 0,-1 0-1 0 0,0 1 0 0 0,0-1 0 0 0,0 0 0 0 0,0 0 0 0 0,0 1 0 0 0,0-1 0 0 0,0 0 0 0 0,0 0 0 0 0,0 1 0 0 0,-1 0-15 0 0,16 107 232 0 0,-10-81-220 0 0,-2 1 0 0 0,-2-1 0 0 0,0 1 0 0 0,-2-1-1 0 0,-1 1 1 0 0,-1-1 0 0 0,-2 2-12 0 0,-25 73-39 0 0,27-99 35 0 0,0 0-1 0 0,0 0 0 0 0,-1 0 1 0 0,1-1-1 0 0,-1 1 0 0 0,0-1 1 0 0,0 0-1 0 0,0 0 0 0 0,0 0 1 0 0,0-1-1 0 0,-1 1 0 0 0,1-1 1 0 0,-1 0-1 0 0,1-1 0 0 0,-1 1 1 0 0,0-1-1 0 0,0 0 0 0 0,0 0 1 0 0,0 0-1 0 0,0 0 0 0 0,0-1 1 0 0,0 0-1 0 0,0 0 0 0 0,0-1 1 0 0,0 1-1 0 0,0-1 0 0 0,0 0 1 0 0,0-1 4 0 0,2 0-1 0 0,1-1 1 0 0,0 0 0 0 0,0 0 0 0 0,0 0 0 0 0,1 0-1 0 0,-1 0 1 0 0,1 0 0 0 0,0 0 0 0 0,-1-1-1 0 0,1 1 1 0 0,1 0 0 0 0,-1-1 0 0 0,0 1 0 0 0,1-1-1 0 0,0 1 1 0 0,0-1 0 0 0,0 1 0 0 0,0 0-1 0 0,1-1 1 0 0,-1 1 0 0 0,1-1 0 0 0,0 1 0 0 0,0 0-1 0 0,0-1 1 0 0,0 1 0 0 0,0 0 0 0 0,1 0-1 0 0,0 0 1 0 0,-1 0 0 0 0,1 0 0 0 0,136-246-248 0 0,-125 234-1185 0 0,-3 8-7395 0 0,-8 6-1351 0 0</inkml:trace>
  <inkml:trace contextRef="#ctx0" brushRef="#br0" timeOffset="61521.478">429 1712 0 0 0,'0'0'319'0'0,"5"-7"390"0"0,16-20 155 0 0,-16 21 61 0 0,-12-13 11465 0 0,-7 12-6702 0 0,6 10-5558 0 0,0 0 1 0 0,0 0-1 0 0,1 1 0 0 0,-1 0 0 0 0,1 1 0 0 0,0 0 1 0 0,0 0-1 0 0,0 0 0 0 0,1 1 0 0 0,0 0 1 0 0,0 0-1 0 0,0 0 0 0 0,1 1 0 0 0,0 0 1 0 0,0 0-1 0 0,1 1 0 0 0,-1 1-130 0 0,-11 21 160 0 0,2 0 1 0 0,1 2-1 0 0,2-1 0 0 0,1 1 1 0 0,1 1-1 0 0,2-1 0 0 0,1 1 1 0 0,1 1-1 0 0,2-1 0 0 0,2 1 1 0 0,1-1-1 0 0,1 1 0 0 0,3 6-160 0 0,43 139 857 0 0,-38-155-701 0 0,1 1 1 0 0,0-2 0 0 0,2 1-1 0 0,1-2 1 0 0,1 0 0 0 0,1 0-1 0 0,1-1 1 0 0,13 14-157 0 0,-21-28 64 0 0,-1 0 0 0 0,1 0 0 0 0,0 0 0 0 0,1-1 0 0 0,-1 0 0 0 0,1-1 0 0 0,0 0 0 0 0,1 0 0 0 0,-1-1 0 0 0,1 0 0 0 0,0-1 0 0 0,0 0 0 0 0,0 0 0 0 0,0-1 0 0 0,1 0 0 0 0,-1-1 0 0 0,1-1 0 0 0,8 0-64 0 0,30 4 227 0 0,-49-4-174 0 0,0 0-17 0 0,0 0-18 0 0,0 0-2 0 0,0 0 18 0 0,0 0-23 0 0,0 0-16 0 0,0 0 6 0 0,0 0-44 0 0,0 1 41 0 0,0 1 22 0 0,0-1-3 0 0,0-1-10 0 0,0 0-33 0 0,0 0 4 0 0,-2-14-2780 0 0,-1 2-640 0 0,3 5-1621 0 0,0-1-6794 0 0</inkml:trace>
  <inkml:trace contextRef="#ctx0" brushRef="#br0" timeOffset="62969.649">742 2629 0 0 0,'0'0'585'0'0,"0"0"506"0"0,0 0 112 0 0,0 0 130 0 0,0 0 114 0 0,0 0 33 0 0,0 0-125 0 0,0 0-228 0 0,0 0-195 0 0,0 0-175 0 0,0 0-83 0 0,0 0-22 0 0,0 0 7 0 0,-2 4 16 0 0,-7 10-1 0 0,7-10 4 0 0,2-4-2 0 0,0 0 6 0 0,8-7 2722 0 0,46-71-404 0 0,-18 25-2603 0 0,69-104 294 0 0,41-92-691 0 0,-15-2 55 0 0,-125 237-15 0 0,6 35-102 0 0,36 152 466 0 0,0-18-80 0 0,13 29-269 0 0,0-66-43 0 0,-45-99 521 0 0,-16-19-372 0 0,-11-8 303 0 0,-108-52-434 0 0,-83-39-83 0 0,139 71 54 0 0,0 27-331 0 0,54 1 393 0 0,-5-1-4980 0 0,11-9-9144 0 0,3 6 7170 0 0</inkml:trace>
  <inkml:trace contextRef="#ctx0" brushRef="#br0" timeOffset="64184.068">1745 2360 0 0 0,'0'0'479'0'0,"0"0"692"0"0,0 0 136 0 0,0 0-71 0 0,0 0-68 0 0,0 0 23 0 0,0 0 40 0 0,0 0 20 0 0,0 0-48 0 0,15 0 7071 0 0,-15 0-7921 0 0,0 0-20 0 0,0 0-36 0 0,0 0-32 0 0,0 0 0 0 0,0 0-11 0 0,-5 26 2696 0 0,-26 41-2318 0 0,-66 56-374 0 0,93-119-447 0 0,-18 17 470 0 0,8-15-2994 0 0,3-23-13148 0 0,9 15 10225 0 0</inkml:trace>
  <inkml:trace contextRef="#ctx0" brushRef="#br0" timeOffset="64440.948">1572 2279 3801 0 0,'0'0'1481'0'0,"0"0"-195"0"0,0 0 61 0 0,0 0 139 0 0,0 0 45 0 0,0 0-178 0 0,0 0-211 0 0,0 0-147 0 0,0 0-79 0 0,0 0-29 0 0,0 0-54 0 0,0 0-61 0 0,10 8-62 0 0,68 68 1891 0 0,31 71-390 0 0,-61-48-2237 0 0,-37-84-2316 0 0,1-17-7345 0 0,-9 2 134 0 0</inkml:trace>
  <inkml:trace contextRef="#ctx0" brushRef="#br0" timeOffset="70837.79">4212 2250 720 0 0,'0'0'2009'0'0,"0"0"-105"0"0,0 0-42 0 0,0 0 37 0 0,0 0-61 0 0,0 0-247 0 0,0 0-381 0 0,0 0-383 0 0,0 0-308 0 0,0 0-171 0 0,0 0-114 0 0,0 0-72 0 0,0 14 337 0 0,26 97 845 0 0,-10-60-990 0 0,-15-50-304 0 0,0 0 0 0 0,0-1 1 0 0,0 1-1 0 0,0 0 1 0 0,0-1-1 0 0,0 1 0 0 0,0-1 1 0 0,0 0-1 0 0,0 1 0 0 0,0-1 1 0 0,0 0-1 0 0,0 1 1 0 0,0-1-1 0 0,0 0 0 0 0,0 0 1 0 0,0 0-1 0 0,0 0 0 0 0,0 0 1 0 0,0 0-1 0 0,0 0 1 0 0,0-1-1 0 0,0 1 0 0 0,0 0 1 0 0,0 0-1 0 0,0-1 0 0 0,0 1 1 0 0,0-1-1 0 0,0 1 0 0 0,0-1 1 0 0,0 1-1 0 0,0-1 1 0 0,0 0-1 0 0,-1 1 0 0 0,1-1 1 0 0,0 0-1 0 0,0 0 0 0 0,-1 1 1 0 0,1-1-1 0 0,-1 0 1 0 0,1 0-1 0 0,0 0-50 0 0,31-39 1419 0 0,-31 39-1421 0 0,120-158 1217 0 0,-104 148-981 0 0,-8 34 185 0 0,-1-3-286 0 0,-2 1 0 0 0,0 1 0 0 0,-1-1 0 0 0,-1 1 0 0 0,-1-1-1 0 0,0 20-132 0 0,-1-22 30 0 0,1 190 73 0 0,-4-195-109 0 0,-1 0 1 0 0,-1 1-1 0 0,0-1 0 0 0,-1 0 1 0 0,0-1-1 0 0,-1 1 1 0 0,-1-1-1 0 0,0 0 1 0 0,-1 0-1 0 0,0 0 0 0 0,-4 4 6 0 0,9-14-8 0 0,1-1-1 0 0,-1 1 0 0 0,0 0 0 0 0,0 0 0 0 0,0-1 0 0 0,0 1 1 0 0,0-1-1 0 0,-1 0 0 0 0,1 1 0 0 0,-1-1 0 0 0,1 0 0 0 0,-1-1 1 0 0,0 1-1 0 0,0 0 0 0 0,0-1 0 0 0,0 0 0 0 0,0 1 0 0 0,0-1 0 0 0,0 0 1 0 0,0-1-1 0 0,-1 1 0 0 0,1 0 0 0 0,0-1 0 0 0,-2 0 9 0 0,-12-44-178 0 0,16 31 178 0 0,1 0 1 0 0,0 0 0 0 0,0 0-1 0 0,1 0 1 0 0,1 0 0 0 0,0 1-1 0 0,1-1 1 0 0,0 0 0 0 0,1 1-1 0 0,1 0 1 0 0,0 0 0 0 0,0 0-1 0 0,1 1 1 0 0,1-1 0 0 0,-1 1-1 0 0,2 1 1 0 0,0 0 0 0 0,5-6-1 0 0,81-40 25 0 0,-59 48-333 0 0,-13 1-1432 0 0,-9-3-4024 0 0,-4 2-3958 0 0,-5 4 4071 0 0</inkml:trace>
  <inkml:trace contextRef="#ctx0" brushRef="#br0" timeOffset="71382.382">4858 1918 1584 0 0,'0'0'3302'0'0,"0"0"-1053"0"0,0 0-441 0 0,0 0-11 0 0,0 0-72 0 0,0 0-160 0 0,0 0-264 0 0,0 0-325 0 0,0 0-310 0 0,0 0-197 0 0,0 0-111 0 0,0 0-73 0 0,-4 11 1924 0 0,37 86 1647 0 0,-24-48-3603 0 0,-3 1 0 0 0,-2 0-1 0 0,-3 1 1 0 0,-1-1-1 0 0,-5 23-252 0 0,-9 58 464 0 0,7-77-1383 0 0,4-22-3664 0 0,3-69-1475 0 0,0 12-2885 0 0,0 17 3569 0 0</inkml:trace>
  <inkml:trace contextRef="#ctx0" brushRef="#br0" timeOffset="72121.973">4806 1904 0 0 0,'0'0'1158'0'0,"0"0"470"0"0,0 0 260 0 0,0 0 114 0 0,0 0 23 0 0,0 0-196 0 0,0 0-316 0 0,0 0-325 0 0,0 0-239 0 0,0 0-82 0 0,0 0-53 0 0,0 0-17 0 0,0 0-51 0 0,3-11 2276 0 0,207-16-83 0 0,-184 25-2840 0 0,125 5 95 0 0,-149-3-188 0 0,0 1 0 0 0,-1 0 0 0 0,1 0 0 0 0,-1 0 0 0 0,1 0 0 0 0,0 0 0 0 0,-1 0 0 0 0,0 0 0 0 0,1 1-1 0 0,-1-1 1 0 0,0 0 0 0 0,0 1 0 0 0,1-1 0 0 0,-1 1 0 0 0,0 0 0 0 0,-1-1 0 0 0,1 1 0 0 0,0 0 0 0 0,0-1-1 0 0,-1 1 1 0 0,1 0 0 0 0,-1 0 0 0 0,1-1 0 0 0,-1 1 0 0 0,0 0 0 0 0,0 0 0 0 0,0 0 0 0 0,0 0 0 0 0,0 0-1 0 0,0-1 1 0 0,0 1 0 0 0,-1 0 0 0 0,1 0 0 0 0,-1 0 0 0 0,1 0 0 0 0,-1-1 0 0 0,0 1 0 0 0,1 0 0 0 0,-1-1-1 0 0,0 1 1 0 0,0-1 0 0 0,0 1 0 0 0,-1-1 0 0 0,1 1 0 0 0,0-1 0 0 0,0 0 0 0 0,-1 1 0 0 0,1-1 0 0 0,-1 0-1 0 0,1 0 1 0 0,-1 0 0 0 0,0 0 0 0 0,1 0 0 0 0,-3 0-6 0 0,-190 176 125 0 0,192-174-131 0 0,1 0 0 0 0,-1 1-1 0 0,1-1 1 0 0,0 0-1 0 0,0 1 1 0 0,0-1-1 0 0,1 1 1 0 0,-1-1-1 0 0,1 1 1 0 0,0 0-1 0 0,0-1 1 0 0,0 1 0 0 0,0-1-1 0 0,1 1 1 0 0,-1-1-1 0 0,1 1 1 0 0,0-1-1 0 0,0 1 1 0 0,0-1-1 0 0,1 0 1 0 0,-1 1-1 0 0,1-1 1 0 0,0 0 0 0 0,0 0-1 0 0,0 0 1 0 0,0 0-1 0 0,0-1 1 0 0,1 1-1 0 0,-1 0 1 0 0,1-1-1 0 0,0 0 1 0 0,-1 0-1 0 0,1 1 1 0 0,0-2 0 0 0,1 1-1 0 0,-1 0 1 0 0,0-1-1 0 0,3 2 7 0 0,20 21-33 0 0,95 123 39 0 0,-120-145 6 0 0,5 6 30 0 0,-1 0-1 0 0,0 0 0 0 0,-1 0 1 0 0,0 1-1 0 0,0-1 0 0 0,-1 1 1 0 0,0 0-1 0 0,-1 0 0 0 0,0 0 1 0 0,0 1-1 0 0,-1-1 0 0 0,0 0 1 0 0,-1 1-1 0 0,0-1 1 0 0,0 4-42 0 0,-3-9 41 0 0,1 0 0 0 0,-1 0 1 0 0,0 0-1 0 0,0-1 1 0 0,0 1-1 0 0,-1-1 1 0 0,1 0-1 0 0,-1 0 0 0 0,0 0 1 0 0,0 0-1 0 0,0-1 1 0 0,0 0-1 0 0,0 1 1 0 0,-1-2-1 0 0,1 1 0 0 0,0 0 1 0 0,-1-1-1 0 0,0 0 1 0 0,1 0-1 0 0,-1 0 1 0 0,0 0-1 0 0,1-1 0 0 0,-1 0 1 0 0,-2 0-42 0 0,-15 4 116 0 0,-183 11 301 0 0,204-15-509 0 0,0 0 1 0 0,0 0 0 0 0,0 0 0 0 0,0 0 0 0 0,0-1 0 0 0,1 1 0 0 0,-1 0 0 0 0,0 0 0 0 0,0-1 0 0 0,0 1 0 0 0,0 0-1 0 0,0-1 1 0 0,1 1 0 0 0,-1 0 0 0 0,0-1 0 0 0,0 0 0 0 0,1 1 0 0 0,-1-1 0 0 0,0 1 0 0 0,1-1 0 0 0,-1 0 0 0 0,0 1-1 0 0,1-1 1 0 0,-1 0 0 0 0,1 0 0 0 0,-1 1 0 0 0,1-1 0 0 0,0 0 0 0 0,-1 0 0 0 0,1 0 0 0 0,0 0 0 0 0,-1 0-1 0 0,1 1 1 0 0,0-1 0 0 0,0 0 0 0 0,0 0 0 0 0,0 0 0 0 0,0 0 0 0 0,0 0 0 0 0,0 0 0 0 0,0 0 0 0 0,0 0 0 0 0,1 0-1 0 0,-1 1 1 0 0,0-1 0 0 0,0 0 0 0 0,1 0 0 0 0,-1 0 0 0 0,1 0 0 0 0,-1 1 0 0 0,1-1 0 0 0,-1 0 0 0 0,1 0 0 0 0,-1 1-1 0 0,1-1 1 0 0,0 0 0 0 0,-1 1 0 0 0,1-1 0 0 0,0 1 91 0 0,3-9-1698 0 0,1-3-5787 0 0,-1 4-3795 0 0</inkml:trace>
  <inkml:trace contextRef="#ctx0" brushRef="#br0" timeOffset="72804.649">5570 2404 920 0 0,'0'0'2938'0'0,"0"0"-556"0"0,0 0-344 0 0,0 0-144 0 0,0 0-109 0 0,0 0-179 0 0,0 0-278 0 0,0 0-309 0 0,0 0-233 0 0,0 0-168 0 0,0 0-94 0 0,0 0-6 0 0,8 5 2647 0 0,-10 1-2923 0 0,0 0 0 0 0,0 0 0 0 0,-1 1 0 0 0,1-1 0 0 0,-1-1 0 0 0,-1 1 0 0 0,1 0 0 0 0,-1-1 0 0 0,0 0 0 0 0,0 0 0 0 0,-1 0 1 0 0,-3 4-243 0 0,-8 9 182 0 0,-97 103 2 0 0,111-122-951 0 0,0-1-1 0 0,1 0 1 0 0,-1 1-1 0 0,0-1 1 0 0,1 0-1 0 0,0 0 1 0 0,-1 0-1 0 0,1 0 1 0 0,0 0 0 0 0,0 0-1 0 0,0 0 1 0 0,0-1-1 0 0,1 1 1 0 0,-1 0-1 0 0,0-1 1 0 0,1 1-1 0 0,0 0 1 0 0,-1-1-1 0 0,1 1 1 0 0,0 0 0 0 0,0-1-1 0 0,1 1 1 0 0,-1-1-1 0 0,0 1 1 0 0,1 0-1 0 0,-1-1 768 0 0,0-5-3487 0 0,0 1 2136 0 0</inkml:trace>
  <inkml:trace contextRef="#ctx0" brushRef="#br0" timeOffset="73076.093">5375 2327 0 0 0,'0'0'1570'0'0,"0"0"433"0"0,0 0 173 0 0,0 0 97 0 0,0 0-6 0 0,0 0-221 0 0,0 0-351 0 0,0 0-387 0 0,0 0-297 0 0,0 0-194 0 0,0 0-137 0 0,0 0-125 0 0,0 0-97 0 0,-1 11 398 0 0,34 63 1916 0 0,81 88-794 0 0,-83-115-2879 0 0,-22-46-8114 0 0,-7-1 3583 0 0,-2 0-3685 0 0</inkml:trace>
  <inkml:trace contextRef="#ctx0" brushRef="#br0" timeOffset="73685.916">5725 1686 160 0 0,'0'0'2214'0'0,"0"0"-46"0"0,0 0 10 0 0,0 0 137 0 0,0 0 68 0 0,0 0-167 0 0,0 0-332 0 0,0 0-396 0 0,0 0-350 0 0,0 0-219 0 0,0 0-103 0 0,0 0-81 0 0,-1-4-87 0 0,-3-13-92 0 0,4 13-100 0 0,0 4-72 0 0,0 0-56 0 0,0 0-30 0 0,0 0-49 0 0,5 19 607 0 0,71 143 566 0 0,-18 8-662 0 0,-42-107-651 0 0,-4 0-1 0 0,-2 1 1 0 0,-3 0-1 0 0,-3 1 1 0 0,-3 56-109 0 0,-6-95 2 0 0,-1 1 0 0 0,-1-1 0 0 0,-2-1 0 0 0,0 1-1 0 0,-1-1 1 0 0,-2-1 0 0 0,0 0 0 0 0,-2 0 0 0 0,-7 7-2 0 0,20-28 0 0 0,-8 10-36 0 0,-1-1-1 0 0,0 0 1 0 0,0-1-1 0 0,-1 0 1 0 0,-1-1-1 0 0,0 0 1 0 0,0-1-1 0 0,-1 0 1 0 0,0-1-1 0 0,0 0 1 0 0,-1-1-1 0 0,0-1 1 0 0,0 0-1 0 0,-9 2 37 0 0,-40 4-870 0 0,64-39-1902 0 0,11 0-532 0 0,-1 11-6719 0 0,-5 12 372 0 0</inkml:trace>
  <inkml:trace contextRef="#ctx0" brushRef="#br0" timeOffset="75053.415">6220 1940 0 0 0,'0'0'1055'0'0,"0"0"657"0"0,0 0 238 0 0,0 0-63 0 0,0 0-205 0 0,0 0-250 0 0,0 0-217 0 0,0 0-175 0 0,0 0-129 0 0,4-4-91 0 0,10-16-72 0 0,-3 18 6783 0 0,-7 25-7709 0 0,-4-20 850 0 0,63 244 2143 0 0,-43-1-1995 0 0,9-73-504 0 0,-26-136-289 0 0,-3-36-10 0 0,0-1 10 0 0,0 0-12 0 0,0 0-13 0 0,0 0 20 0 0,0 0-14 0 0,0 0-40 0 0,-23-33-2001 0 0,10-19-3870 0 0,12 16-4924 0 0,1 28 3076 0 0</inkml:trace>
  <inkml:trace contextRef="#ctx0" brushRef="#br0" timeOffset="75570.644">6524 2080 656 0 0,'0'0'2417'0'0,"0"0"-645"0"0,0 0-146 0 0,0 0 125 0 0,0 0 61 0 0,0 0-102 0 0,0 0-273 0 0,0 0-307 0 0,0 0-266 0 0,0 0-196 0 0,0 0-82 0 0,0 0-73 0 0,0 0-34 0 0,-18 10-7 0 0,-58 29-34 0 0,-3 34 799 0 0,-25 41 206 0 0,104-111-1375 0 0,0-1-1 0 0,0 1 0 0 0,1 0 1 0 0,-1-1-1 0 0,1 1 0 0 0,0-1 1 0 0,0 1-1 0 0,0-1 0 0 0,0 1 1 0 0,0-1-1 0 0,1 0 1 0 0,-1 1-1 0 0,1-1 0 0 0,-1 0 1 0 0,1 0-1 0 0,0 0 0 0 0,0 0 1 0 0,0 0-1 0 0,0-1 0 0 0,0 1 1 0 0,0-1-1 0 0,0 1 1 0 0,1-1-1 0 0,-1 0 0 0 0,0 1 1 0 0,1-1-1 0 0,-1 0 0 0 0,1-1 1 0 0,-1 1-1 0 0,1 0 0 0 0,0-1 1 0 0,1 1-68 0 0,3 2 181 0 0,20 8 499 0 0,-5-3-409 0 0,-1 1 0 0 0,0 1 0 0 0,0 0 0 0 0,-1 2 0 0 0,0 0 0 0 0,-1 2 0 0 0,0 0 0 0 0,-2 1 0 0 0,1 0-1 0 0,-2 2 1 0 0,5 5-271 0 0,-17-17 14 0 0,0 1-1 0 0,0-1 0 0 0,0 1 0 0 0,-1 0 1 0 0,1 0-1 0 0,-1 0 0 0 0,-1 1 0 0 0,1-1 1 0 0,-1 1-1 0 0,-1-1 0 0 0,1 1 0 0 0,-1 0 0 0 0,1 4-13 0 0,-2-10-22 0 0,0-1-8 0 0,0 0-26 0 0,0 0-18 0 0,0 0 7 0 0,0 0-76 0 0,0-19-3907 0 0,7-6-452 0 0,-2 6-4691 0 0,-3 12 150 0 0</inkml:trace>
  <inkml:trace contextRef="#ctx0" brushRef="#br0" timeOffset="76433.239">5964 1848 424 0 0,'0'0'1559'0'0,"0"0"12"0"0,0 0 235 0 0,0 0 264 0 0,0 0 137 0 0,0 0-111 0 0,0 0-299 0 0,0 0-366 0 0,0 0-299 0 0,0 0-197 0 0,0 0-138 0 0,0 0-73 0 0,0 0-48 0 0,3-2-55 0 0,80-75 2083 0 0,-50 49-2426 0 0,-1-2 1 0 0,-1-1-1 0 0,-2-1 1 0 0,19-28-279 0 0,-15 4 241 0 0,-34 58-217 0 0,1 0 0 0 0,0-1 0 0 0,0 1 0 0 0,1-1 0 0 0,-1 1 0 0 0,0-1 0 0 0,0 1-1 0 0,1-1 1 0 0,-1 1 0 0 0,1 0 0 0 0,-1-1 0 0 0,1 0 0 0 0,0 1 0 0 0,0-1 0 0 0,-1 1 0 0 0,1-1 0 0 0,0 0 0 0 0,0 0 0 0 0,0 1 0 0 0,0-1-1 0 0,1 0 1 0 0,-1 0 0 0 0,0 0 0 0 0,0 0 0 0 0,1-1 0 0 0,-1 1 0 0 0,0 0 0 0 0,1 0 0 0 0,-1-1 0 0 0,2 1-24 0 0,15 15 349 0 0,29 105 514 0 0,-41-99-778 0 0,2 1 0 0 0,0-2 0 0 0,2 1-1 0 0,0-1 1 0 0,1-1 0 0 0,5 7-85 0 0,2-17 120 0 0,-17-10-116 0 0,0-19-3325 0 0,0 6-6985 0 0,-1 12-1639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 0 0,'0'0'1408'0'0,"0"0"90"0"0,0 0 145 0 0,0 0 140 0 0,0 0 5 0 0,0 0-187 0 0,0 0-317 0 0,0 0-286 0 0,0 0-118 0 0,0 0 0 0 0,0 0 73 0 0,0 0 42 0 0,0 0-45 0 0,12 2-55 0 0,216 7 3250 0 0,125 3-2233 0 0,10 2-1805 0 0,-268-36-2460 0 0,-88 16-206 0 0,-5 1-3898 0 0,-2 1-4438 0 0</inkml:trace>
  <inkml:trace contextRef="#ctx0" brushRef="#br0" timeOffset="684.521">276 265 5105 0 0,'0'0'1919'0'0,"0"0"-433"0"0,0 0-235 0 0,0 0 121 0 0,0 0 104 0 0,0 0 93 0 0,0 0-69 0 0,0 0-265 0 0,0 0-264 0 0,0 0-224 0 0,0 0-147 0 0,0 0-121 0 0,0 0-94 0 0,-4 1-82 0 0,-8 4-198 0 0,1 1 1 0 0,0 0-1 0 0,1 0 1 0 0,-1 1-1 0 0,1 1 0 0 0,0 0 1 0 0,1 0-1 0 0,0 1 1 0 0,0 0-1 0 0,1 0 1 0 0,0 1-1 0 0,1 0 1 0 0,0 0-1 0 0,-4 9-105 0 0,0-3-4 0 0,4-7 3 0 0,0 0 0 0 0,1 1 0 0 0,0-1 0 0 0,1 1 0 0 0,0 0 0 0 0,0 1 0 0 0,1-1 0 0 0,0 1 0 0 0,1 0 0 0 0,0 0 0 0 0,1 0 0 0 0,1 0 0 0 0,-1 0 0 0 0,2 1 0 0 0,-1-1 0 0 0,2 3 1 0 0,1-11 21 0 0,0 1-1 0 0,0 0 1 0 0,1-1-1 0 0,-1 1 1 0 0,1-1-1 0 0,0 0 1 0 0,0 1-1 0 0,0-2 1 0 0,0 1-1 0 0,1 0 1 0 0,-1-1-1 0 0,1 1 1 0 0,0-1-1 0 0,0 0 1 0 0,-1 0-1 0 0,1 0 1 0 0,0-1 0 0 0,1 0-1 0 0,-1 1 1 0 0,0-1-1 0 0,0-1 1 0 0,1 1-1 0 0,-1-1 1 0 0,0 1-1 0 0,0-1 1 0 0,1-1-1 0 0,-1 1 1 0 0,0 0-1 0 0,1-1 1 0 0,-1 0-1 0 0,1 0-20 0 0,2 1 109 0 0,9-3 4 0 0,-1 0-1 0 0,0-1 0 0 0,0 0 0 0 0,-1-2 0 0 0,1 1 0 0 0,-1-2 0 0 0,0 0 0 0 0,-1 0 0 0 0,0-2 0 0 0,0 1 0 0 0,0-2 0 0 0,-1 0 0 0 0,1-1-112 0 0,3-2 84 0 0,10-7-31 0 0,0-1-1 0 0,-2-1 1 0 0,-1-1 0 0 0,-1-2 0 0 0,-1 0 0 0 0,-1-1 0 0 0,-1-1-1 0 0,-1 0 1 0 0,-2-2 0 0 0,1-3-53 0 0,-11 20-4 0 0,-2-1 1 0 0,1 0-1 0 0,-1-1 1 0 0,-1 1-1 0 0,-1-1 1 0 0,0 1-1 0 0,0-1 1 0 0,-1 0 0 0 0,-1 0-1 0 0,-1-8 4 0 0,1 17-15 0 0,-1 1 0 0 0,1-1 0 0 0,-1 0 0 0 0,0 1 0 0 0,-1-1 0 0 0,1 0 0 0 0,-1 1 0 0 0,0 0 0 0 0,0-1 0 0 0,0 1-1 0 0,-1 0 1 0 0,1 0 0 0 0,-1 0 0 0 0,0 0 0 0 0,0 1 0 0 0,0-1 0 0 0,-1 1 0 0 0,1 0 0 0 0,-1 0 0 0 0,0 0 0 0 0,0 0 0 0 0,0 1 0 0 0,0-1 0 0 0,0 1 0 0 0,-1 0 0 0 0,1 1 0 0 0,-1-1 0 0 0,1 1 0 0 0,-1-1 0 0 0,1 2 0 0 0,-4-2 14 0 0,-2 2-35 0 0,-1 1-1 0 0,1-1 0 0 0,-1 2 0 0 0,1-1 0 0 0,0 1 1 0 0,0 1-1 0 0,-1 0 0 0 0,2 1 0 0 0,-1-1 0 0 0,0 2 0 0 0,1-1 1 0 0,0 2-1 0 0,0-1 0 0 0,0 1 0 0 0,1 0 0 0 0,0 1 0 0 0,0 0 1 0 0,1 0-1 0 0,-1 1 0 0 0,2 0 0 0 0,-1 0 0 0 0,1 0 0 0 0,0 1 1 0 0,1 0-1 0 0,0 0 0 0 0,-3 8 37 0 0,5-11 5 0 0,0 0 1 0 0,0 0-1 0 0,1 1 1 0 0,0-1-1 0 0,0 0 1 0 0,1 1-1 0 0,-1-1 1 0 0,1 1-1 0 0,1 0 1 0 0,-1-1-1 0 0,1 1 0 0 0,1 0 1 0 0,-1-1-1 0 0,1 1 1 0 0,0 0-1 0 0,0-1 1 0 0,1 1-1 0 0,0-1 1 0 0,0 0-1 0 0,1 1 1 0 0,-1-1-1 0 0,3 3-5 0 0,4 5 74 0 0,0-1-1 0 0,1 0 1 0 0,0-1-1 0 0,1 0 1 0 0,0 0-1 0 0,1-1 1 0 0,0-1 0 0 0,1 0-1 0 0,0-1 1 0 0,0 0-1 0 0,1-1 1 0 0,5 2-74 0 0,86 53-107 0 0,-105-62-369 0 0,3 1-68 0 0,-3-1-3265 0 0,1-2-3567 0 0,-1 1-3964 0 0</inkml:trace>
  <inkml:trace contextRef="#ctx0" brushRef="#br0" timeOffset="1118.706">998 48 12683 0 0,'0'0'1869'0'0,"0"0"-622"0"0,0 0-281 0 0,0 0-1 0 0,0 0 9 0 0,0 0-12 0 0,0 0-132 0 0,0 0-160 0 0,0 0-143 0 0,0 0-133 0 0,0 0-90 0 0,0 0-75 0 0,-21 27-63 0 0,-65 82-58 0 0,27-9 19 0 0,-1 84-134 0 0,37-18 50 0 0,26-163 17 0 0,0-1 0 0 0,0 0 0 0 0,0 0 0 0 0,0 0-1 0 0,1 0 1 0 0,-1 0 0 0 0,0 0 0 0 0,1-1 0 0 0,0 0 0 0 0,-1 0 0 0 0,1 0 0 0 0,0 0 0 0 0,-1-1 0 0 0,1 1 0 0 0,0-1-1 0 0,-1 0 1 0 0,1 0 0 0 0,0 0 0 0 0,0 0 0 0 0,-1-1 0 0 0,1 0 0 0 0,0 0 0 0 0,-1 0 0 0 0,2 0-60 0 0,0 0 16 0 0,146-20 608 0 0,-105 11-696 0 0,-49-27-3459 0 0,-4 25-589 0 0,1 2-3943 0 0,2 5-1286 0 0</inkml:trace>
  <inkml:trace contextRef="#ctx0" brushRef="#br0" timeOffset="1368.695">556 365 9442 0 0,'0'0'2746'0'0,"0"0"-994"0"0,0 0-506 0 0,0 0-16 0 0,0 0 134 0 0,0 0 60 0 0,0 0-148 0 0,0 0-203 0 0,0 0-179 0 0,0 0-167 0 0,0 0-137 0 0,35 4-118 0 0,113 13-136 0 0,-11-12 137 0 0,-31-17-1021 0 0,-64-1-6752 0 0,-35 12-4352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6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1,'-15'9,"-9"4,0 4,8-1,7-7,10-7,9-7,8-3,1-5,-8 4,-5 9,-4 4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57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30,'0'-1,"0"-1,1 1,-1 0,0 0,0-1,1 1,-1 0,0 0,1 0,-1-1,1 1,0 0,-1 0,1 0,0 0,0 0,0 0,0 0,-1 0,1 1,0-1,1 0,-1 0,0 1,0-1,0 1,0-1,0 1,1-1,-1 1,0 0,0 0,1 0,-1-1,0 1,0 0,1 1,-1-1,0 0,0 0,1 0,-1 1,0-1,0 1,0-1,1 1,-1-1,0 1,0 0,0-1,0 1,0 0,0 0,8 130,-11-91,-55 462,56-489,0-8,1 1,-1-1,1 0,0 0,0 0,1 0,-1 1,1-1,1 0,-1 0,0 0,1-1,0 1,1 2,4-2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198 604 864 0 0,'0'0'1379'0'0,"0"0"1"0"0,0 0 102 0 0,0 0 105 0 0,0 0 75 0 0,0 0-73 0 0,0 0-158 0 0,0 0-205 0 0,0 0-208 0 0,0 0-192 0 0,0 0-147 0 0,-13-4-141 0 0,-38-10-124 0 0,49 13-373 0 0,0 0 0 0 0,0 1 0 0 0,0 0 0 0 0,0-1 0 0 0,0 1 0 0 0,0 0 0 0 0,0 0-1 0 0,1 0 1 0 0,-1 0 0 0 0,0 0 0 0 0,0 0 0 0 0,0 1 0 0 0,0-1 0 0 0,0 1-1 0 0,0-1 1 0 0,0 1 0 0 0,1-1 0 0 0,-1 1 0 0 0,0 0 0 0 0,1 0 0 0 0,-1 0 0 0 0,0 0-1 0 0,1 1 1 0 0,-1-1 0 0 0,1 0 0 0 0,-1 0 0 0 0,1 1 0 0 0,0-1 0 0 0,0 1 0 0 0,0 0-41 0 0,-8 6 179 0 0,1 3-121 0 0,0-1-1 0 0,1 1 1 0 0,0 0-1 0 0,0 1 1 0 0,1 0-1 0 0,1 0 1 0 0,0 0-1 0 0,1 0 1 0 0,0 1-1 0 0,1 0 1 0 0,0 0-1 0 0,1 0 1 0 0,0 0-1 0 0,1 0 1 0 0,1 0-1 0 0,1 11-57 0 0,0-21 40 0 0,1 1-1 0 0,0 0 0 0 0,0-1 0 0 0,0 1 1 0 0,0-1-1 0 0,1 0 0 0 0,-1 0 1 0 0,1 0-1 0 0,0 0 0 0 0,0 0 1 0 0,0 0-1 0 0,0-1 0 0 0,1 1 1 0 0,-1-1-1 0 0,1 0 0 0 0,-1 0 0 0 0,1-1 1 0 0,0 1-1 0 0,0-1 0 0 0,-1 1 1 0 0,1-1-1 0 0,0 0 0 0 0,0-1 1 0 0,0 1-1 0 0,0-1 0 0 0,1 0 1 0 0,-1 0-1 0 0,0 0 0 0 0,0 0 0 0 0,0-1 1 0 0,0 1-1 0 0,0-1 0 0 0,0 0 1 0 0,0 0-1 0 0,-1-1 0 0 0,3 0-39 0 0,16-7 174 0 0,-1 0 0 0 0,-1-1-1 0 0,0-1 1 0 0,-1-1-1 0 0,0-1 1 0 0,0 0 0 0 0,-1-1-1 0 0,-1-1 1 0 0,-1-1 0 0 0,1-2-174 0 0,2-3 47 0 0,0-2 0 0 0,-2-1 0 0 0,-1 0 1 0 0,-1 0-1 0 0,0-2 0 0 0,-2 0 0 0 0,-1-1 1 0 0,-2 0-1 0 0,0 0 0 0 0,-2-1 0 0 0,-1 0 1 0 0,-1-1-1 0 0,-1 0 0 0 0,-2 0 1 0 0,-1 0-1 0 0,-1-20-47 0 0,-1 44-10 0 0,1 0 1 0 0,-1 0-1 0 0,0 0 1 0 0,0 0-1 0 0,-1 0 1 0 0,0 0-1 0 0,1 0 1 0 0,-2 0 0 0 0,1 0-1 0 0,0 0 1 0 0,-1 0-1 0 0,0 1 1 0 0,0-1-1 0 0,-1 1 1 0 0,1 0-1 0 0,-1-1 1 0 0,0 1-1 0 0,0 0 1 0 0,0 0-1 0 0,0 1 1 0 0,-1-1-1 0 0,0 1 1 0 0,1 0-1 0 0,-1 0 1 0 0,-1 0-1 0 0,1 0 1 0 0,0 0 0 0 0,-1 1-1 0 0,1 0 1 0 0,-1 0-1 0 0,0 0 1 0 0,1 1-1 0 0,-1 0 1 0 0,0 0-1 0 0,0 0 1 0 0,0 0-1 0 0,0 1 1 0 0,0-1-1 0 0,-5 2 10 0 0,5 2-12 0 0,0 0 0 0 0,1 1 0 0 0,-1 0 0 0 0,1 0 0 0 0,0 0 0 0 0,0 1 0 0 0,0-1 0 0 0,1 1 0 0 0,0 0 0 0 0,0 0 0 0 0,0 0 0 0 0,0 0 0 0 0,-1 4 12 0 0,0 0 34 0 0,0 1 0 0 0,1-1-1 0 0,0 1 1 0 0,1-1 0 0 0,0 1 0 0 0,0 0-1 0 0,1 0 1 0 0,0 0 0 0 0,0-1-1 0 0,2 1 1 0 0,-1 0 0 0 0,2 9-34 0 0,4 11 185 0 0,2 0 0 0 0,1-1-1 0 0,1 0 1 0 0,2 0 0 0 0,11 21-185 0 0,-13-28 33 0 0,25 70 621 0 0,36 65 262 0 0,-27-113-532 0 0,-43-44-402 0 0,0 0-1 0 0,0 0 1 0 0,1 0 0 0 0,-1-1 0 0 0,0 1 0 0 0,0 0 0 0 0,0-1 0 0 0,0 1 0 0 0,0-1-1 0 0,0 1 1 0 0,0-1 0 0 0,0 0 0 0 0,0 1 0 0 0,0-1 0 0 0,0 0 0 0 0,-1 1 0 0 0,1-1-1 0 0,0 0 1 0 0,0 0 0 0 0,-1 0 0 0 0,1 0 0 0 0,0 0 0 0 0,-1 0 0 0 0,1 0 0 0 0,-1 0-1 0 0,0 0 1 0 0,1 0 0 0 0,-1 0 0 0 0,0 0 0 0 0,1 0 0 0 0,-1 0 0 0 0,0-1 0 0 0,0 1-1 0 0,0 0 1 0 0,0 0 0 0 0,0 0 0 0 0,0 0 0 0 0,0 0 0 0 0,-1-1 0 0 0,1 1 0 0 0,0 0-1 0 0,-1-1 20 0 0,1-9-3701 0 0,-2 4-3279 0 0,0 3-4287 0 0</inkml:trace>
  <inkml:trace contextRef="#ctx0" brushRef="#br0" timeOffset="637.103">824 519 4585 0 0,'0'0'1891'0'0,"0"0"-765"0"0,0 0-302 0 0,0 0 183 0 0,0 0 342 0 0,0 0 261 0 0,0 0-38 0 0,0 0-254 0 0,0 0-317 0 0,0 0-250 0 0,0 0-195 0 0,0 0-127 0 0,0 0-63 0 0,-3 23-22 0 0,-8 108 310 0 0,-9 87 1888 0 0,21-219-2504 0 0,-1 1-1 0 0,0 0 1 0 0,0 0 0 0 0,0-1 0 0 0,1 1 0 0 0,-1 0 0 0 0,0 0-1 0 0,0 0 1 0 0,1 0 0 0 0,-1-1 0 0 0,0 1 0 0 0,0 0 0 0 0,1 0 0 0 0,-1 0-1 0 0,0 0 1 0 0,1 0 0 0 0,-1 0 0 0 0,0 0 0 0 0,0 0 0 0 0,1 0 0 0 0,-1 0-1 0 0,0 0 1 0 0,1 0 0 0 0,-1 0 0 0 0,0 0 0 0 0,1 0 0 0 0,-1 0-1 0 0,0 0 1 0 0,0 0 0 0 0,1 0 0 0 0,-1 0 0 0 0,0 0 0 0 0,1 0 0 0 0,-1 0-1 0 0,0 1 1 0 0,0-1 0 0 0,1 0 0 0 0,-1 0 0 0 0,0 0 0 0 0,0 1-1 0 0,1-1 1 0 0,-1 0 0 0 0,0 0 0 0 0,0 1 0 0 0,0-1 0 0 0,0 0 0 0 0,1 0-1 0 0,-1 1 1 0 0,0-1 0 0 0,0 0 0 0 0,0 0 0 0 0,0 1 0 0 0,0-1 0 0 0,0 0-1 0 0,0 1 1 0 0,0-1-38 0 0,18-27 1203 0 0,-17 25-1313 0 0,102-222 825 0 0,-10 51-625 0 0,-89 166-95 0 0,-3 5 2 0 0,0 0 0 0 0,-1 1 0 0 0,1-1 1 0 0,0 0-1 0 0,0 0 0 0 0,0 1 0 0 0,0-1 0 0 0,0 0 1 0 0,0 1-1 0 0,1-1 0 0 0,-1 1 0 0 0,0 0 0 0 0,1-1 0 0 0,-1 1 1 0 0,1 0-1 0 0,0 0 0 0 0,-1 0 0 0 0,1 0 0 0 0,0 0 0 0 0,0 0 1 0 0,-1 1-1 0 0,1-1 0 0 0,0 0 0 0 0,0 1 0 0 0,0 0 0 0 0,0-1 1 0 0,0 1-1 0 0,0 0 0 0 0,0 0 0 0 0,0 0 3 0 0,2 5 23 0 0,0-1 0 0 0,0 1-1 0 0,-1 1 1 0 0,0-1 0 0 0,0 0-1 0 0,0 1 1 0 0,-1-1 0 0 0,0 1-1 0 0,0 0 1 0 0,-1 0 0 0 0,1 0-1 0 0,-1 0 1 0 0,0 0 0 0 0,-1 2-23 0 0,19 82 220 0 0,-19-89-203 0 0,0-1-13 0 0,0 0 35 0 0,0 0-38 0 0,0 0-14 0 0,0 0 22 0 0,0 0-17 0 0,0 0-3 0 0,0 0-11 0 0,0 0-37 0 0,0 0-33 0 0,-6-18-1314 0 0,-2 2-1119 0 0,3 6-3820 0 0,4 6-3297 0 0</inkml:trace>
  <inkml:trace contextRef="#ctx0" brushRef="#br0" timeOffset="1170.659">748 173 7066 0 0,'0'0'1836'0'0,"0"0"-601"0"0,0 0-287 0 0,0 0 75 0 0,0 0 205 0 0,0 0 110 0 0,0 0-77 0 0,0 0-156 0 0,0 0-152 0 0,0 0-73 0 0,0 0-37 0 0,0 0-83 0 0,0 0-95 0 0,14 1-96 0 0,106 6 1187 0 0,68-7-517 0 0,-109 18-1187 0 0,-79-18-28 0 0,0 0 12 0 0,0 0 20 0 0,0 0 26 0 0,-7 3 901 0 0,-69-61-534 0 0,29-40-426 0 0,44 64-2088 0 0,8 23-7689 0 0,-4 10-1644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0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8458 0 0,'0'0'2250'0'0,"0"0"-389"0"0,0 0-142 0 0,0 0-88 0 0,0 0-192 0 0,0 0-229 0 0,0 0-262 0 0,0 0-262 0 0,0 0-177 0 0,0 0-122 0 0,0 0-74 0 0,0 0-43 0 0,1-3 7 0 0,23-14 823 0 0,-11 15-814 0 0,203-6 1813 0 0,-104 19-1981 0 0,-75-7-118 0 0,-36-4-1 0 0,-1 0 12 0 0,0 0 22 0 0,0 0-1 0 0,0 0-4 0 0,0 0 12 0 0,0 0 19 0 0,0 0 30 0 0,0 0 30 0 0,0 0-6 0 0,0 0-10 0 0,0 0-10 0 0,0 0 9 0 0,0 0-1 0 0,0 0-4 0 0,0 0 14 0 0,0 0-34 0 0,0 0-1 0 0,0 0-1 0 0,0 0 4 0 0,0 0 2 0 0,0 0 10 0 0,0 0 3 0 0,0 0-40 0 0,-19-25 170 0 0,-104-130 516 0 0,106 115-2480 0 0,33 39-2971 0 0,-8 1-1117 0 0,0 0-5934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55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0 612 2272 0 0,'0'0'2058'0'0,"0"0"-40"0"0,0 0 62 0 0,0 0 4 0 0,0 0-165 0 0,0 0-328 0 0,0 0-358 0 0,0 0-297 0 0,0 0-183 0 0,0 0-120 0 0,0 0-62 0 0,7 2 3614 0 0,7 3-2508 0 0,291-5 1597 0 0,-259 8-3153 0 0,-34-4-105 0 0,-7 2-7474 0 0,-5-5 4565 0 0,-1-1-2804 0 0,0 0-5156 0 0</inkml:trace>
  <inkml:trace contextRef="#ctx0" brushRef="#br0" timeOffset="399.275">15 800 3625 0 0,'0'0'3719'0'0,"0"0"-1554"0"0,0 0-812 0 0,0 0-147 0 0,0 0 42 0 0,0 0 75 0 0,0 0-21 0 0,0 0-123 0 0,0 0-164 0 0,0 0-171 0 0,0 0-147 0 0,0 0-87 0 0,0 0-18 0 0,16 0-28 0 0,114 3 1540 0 0,-48 4-783 0 0,-23 0-855 0 0,43-13-287 0 0,-52-17-2225 0 0,-49 21 1027 0 0,-2-2-11060 0 0,-2 3 1711 0 0</inkml:trace>
  <inkml:trace contextRef="#ctx0" brushRef="#br0" timeOffset="1635.868">286 277 1416 0 0,'0'0'1938'0'0,"0"0"-255"0"0,0 0-45 0 0,0 0 143 0 0,0 0 85 0 0,0 0-51 0 0,0 0-178 0 0,0 0-217 0 0,0 0-208 0 0,0 0-202 0 0,0 0-142 0 0,0 0-132 0 0,0 0-90 0 0,-5-3-45 0 0,-15-7-84 0 0,15 8-71 0 0,5 2-58 0 0,0 0-92 0 0,0 0-64 0 0,0 0-28 0 0,54 51 2338 0 0,124 48-1123 0 0,-1 31-1191 0 0,-144-90-140 0 0,-33-40-87 0 0,0 0-6 0 0,0 0 24 0 0,0 0-29 0 0,0 0 32 0 0,0 0 11 0 0,0 0 8 0 0,0 0 11 0 0,0 0-8 0 0,0 0-12 0 0,0 0 31 0 0,0 0-16 0 0,0 0-9 0 0,0 0-4 0 0,0 0-6 0 0,0 0-15 0 0,0 0 4 0 0,0 0 6 0 0,0 0-20 0 0,0 0 9 0 0,0 0 2 0 0,0 0 1 0 0,0 0 16 0 0,0 0-15 0 0,0 0-12 0 0,-13 8 205 0 0,-72 76-130 0 0,-112 141-42 0 0,106-137-23 0 0,39-43 11 0 0,37-20 40 0 0,15-25-41 0 0,0 0 20 0 0,0 0-28 0 0,0 0-25 0 0,0 0 22 0 0,0 0-1 0 0,0 0 7 0 0,0 0 16 0 0,0 0-1 0 0,0 0 2 0 0,0 0-9 0 0,0 0-3 0 0,0 0 0 0 0,0 0 3 0 0,0 0 5 0 0,0 0-18 0 0,0 0 4 0 0,0 0 18 0 0,0 0 20 0 0,0 0-31 0 0,0 0-16 0 0,0 0-34 0 0,0 0-24 0 0,0 0 50 0 0,0 0 15 0 0,0 0-4 0 0,0 0-12 0 0,0 0 13 0 0,0 0 9 0 0,0 0-5 0 0,0 0-8 0 0,0 0-21 0 0,0 0 16 0 0,0 0 4 0 0,0 0-24 0 0,0 0 6 0 0,0 0 31 0 0,0 0 16 0 0,-4 1-273 0 0,4-2 126 0 0,0 1-60 0 0,0 0-102 0 0,0 0-129 0 0,-1-10-4718 0 0,1 6-2100 0 0,0 0-4620 0 0</inkml:trace>
  <inkml:trace contextRef="#ctx0" brushRef="#br0" timeOffset="2552.741">278 619 0 0 0,'0'0'296'0'0,"0"0"742"0"0,0 0 199 0 0,0 0-15 0 0,0 0-22 0 0,0 0-72 0 0,0 0-43 0 0,0 0-3 0 0,0 0-37 0 0,0 0-37 0 0,0 0-49 0 0,-2 1-119 0 0,44-3 3812 0 0,107-8-2396 0 0,-117 3-1748 0 0,-32 7-432 0 0,0 0 19 0 0,0 0 18 0 0,0 0 11 0 0,0 0-21 0 0,0 0 17 0 0,0 0-5 0 0,0 0-25 0 0,0 0 10 0 0,0 0 0 0 0,0 0-16 0 0,0 0 0 0 0,0 0 6 0 0,0 0-40 0 0,0 0-6 0 0,0 0 11 0 0,0 0-19 0 0,0 0-9 0 0,0 0 5 0 0,0 0 11 0 0,-14 0 1492 0 0,5 0-3677 0 0,6 0-2386 0 0,2 0-3347 0 0,1 0-252 0 0</inkml:trace>
  <inkml:trace contextRef="#ctx0" brushRef="#br0" timeOffset="5030.829">1261 523 0 0 0,'0'0'1032'0'0,"0"0"-38"0"0,0 0-7 0 0,0 0 122 0 0,0 0 79 0 0,0 0-83 0 0,0 0-174 0 0,0 0-271 0 0,0 0-290 0 0,0 0-202 0 0,0 0-113 0 0,0 0-48 0 0,0 0 40 0 0,-1-1 1375 0 0,-8-11 10941 0 0,6 9-11266 0 0,1 2-3531 0 0,-6-3 2516 0 0,-1 1 0 0 0,1 1 0 0 0,-1-1 0 0 0,0 1 0 0 0,1 1 1 0 0,-1 0-1 0 0,0 0 0 0 0,0 1 0 0 0,0 0 0 0 0,0 0 1 0 0,0 1-1 0 0,0 0 0 0 0,1 1 0 0 0,-1 0 0 0 0,0 0 1 0 0,1 1-1 0 0,-1 0 0 0 0,1 1 0 0 0,-4 1-82 0 0,0 3 6 0 0,1 1 0 0 0,-1 0 0 0 0,1 0 0 0 0,1 1 0 0 0,0 1 0 0 0,0 0 0 0 0,1 0 0 0 0,1 0 0 0 0,0 1 0 0 0,-6 13-6 0 0,10-19 0 0 0,-3 5-2 0 0,0 2 1 0 0,0-1-1 0 0,1 1 0 0 0,1 0 0 0 0,0 0 0 0 0,1 0 0 0 0,0 1 0 0 0,1-1 0 0 0,1 1 1 0 0,-1 12 1 0 0,3-23 5 0 0,-1 1 1 0 0,1 0 0 0 0,1-1 0 0 0,-1 1 0 0 0,0-1 0 0 0,1 1-1 0 0,0-1 1 0 0,0 0 0 0 0,0 1 0 0 0,0-1 0 0 0,0 0 0 0 0,1 0 0 0 0,0 1-1 0 0,-1-1 1 0 0,1 0 0 0 0,0-1 0 0 0,1 1 0 0 0,-1 0 0 0 0,0-1 0 0 0,1 1-1 0 0,-1-1 1 0 0,1 1 0 0 0,0-1 0 0 0,0 0 0 0 0,0 0 0 0 0,0-1 0 0 0,0 1-1 0 0,0-1 1 0 0,0 1 0 0 0,1-1 0 0 0,-1 0 0 0 0,1 0 0 0 0,-1 0 0 0 0,0-1-1 0 0,1 1 1 0 0,1-1-6 0 0,66-11 656 0 0,-37-10-485 0 0,0-2 0 0 0,-2-1 0 0 0,0-2 0 0 0,-2-1 0 0 0,-1-1-1 0 0,-1-1 1 0 0,-2-2 0 0 0,0-1 0 0 0,0-4-171 0 0,-5-7 245 0 0,-21 43-210 0 0,0 0-15 0 0,0 0-23 0 0,-19 18-247 0 0,16-11 264 0 0,0 0 1 0 0,0-1-1 0 0,1 2 1 0 0,-1-1-1 0 0,2 0 1 0 0,-1 0-1 0 0,1 1 1 0 0,0-1-1 0 0,1 0 1 0 0,0 1-1 0 0,0-1 1 0 0,1 1-1 0 0,-1-1 1 0 0,2 0-1 0 0,-1 1 1 0 0,1-1-1 0 0,0 0 1 0 0,0 0-1 0 0,1 0 1 0 0,0 0-1 0 0,0 0 1 0 0,1-1-1 0 0,0 0 1 0 0,0 1-1 0 0,1-1 0 0 0,-1-1 1 0 0,1 1-1 0 0,0-1 1 0 0,1 0-1 0 0,5 5-14 0 0,27 29-84 0 0,-60-30-7485 0 0,8-10-3320 0 0,8-2 3842 0 0</inkml:trace>
  <inkml:trace contextRef="#ctx0" brushRef="#br0" timeOffset="5584.212">862 222 6705 0 0,'0'0'2181'0'0,"0"0"-521"0"0,0 0-338 0 0,0 0-41 0 0,0 0 42 0 0,0 0-26 0 0,0 0-144 0 0,0 0-187 0 0,0 0-169 0 0,0 0-130 0 0,0 0-87 0 0,0 0-85 0 0,5-1-54 0 0,132 22 2405 0 0,73-2-2153 0 0,-170-18 161 0 0,-44-19 88 0 0,-87-116-235 0 0,17 44-114 0 0,74 89-623 0 0,-1 1 1 0 0,1-1-1 0 0,0 1 0 0 0,-1 0 1 0 0,1-1-1 0 0,0 1 0 0 0,0-1 0 0 0,0 1 1 0 0,0-1-1 0 0,-1 1 0 0 0,1-1 1 0 0,0 1-1 0 0,0-1 0 0 0,0 1 0 0 0,0-1 1 0 0,0 1-1 0 0,0-1 0 0 0,0 1 0 0 0,0-1 1 0 0,0 1-1 0 0,1-1 0 0 0,-1 1 1 0 0,0-1-1 0 0,0 1 0 0 0,0-1 0 0 0,1 1 1 0 0,-1-1-1 0 0,0 1 0 0 0,0-1 0 0 0,1 1 1 0 0,-1 0-1 0 0,0-1 0 0 0,1 1 1 0 0,-1 0-1 0 0,0-1 0 0 0,1 1 0 0 0,-1 0 1 0 0,1-1-1 0 0,-1 1 0 0 0,1 0 1 0 0,-1 0-1 0 0,0-1 0 0 0,1 1 0 0 0,-1 0 1 0 0,1 0-1 0 0,-1 0 0 0 0,1 0 0 0 0,-1 0 1 0 0,1 0-1 0 0,-1 0 0 0 0,1 0 1 0 0,-1 0-1 0 0,1 0 0 0 0,-1 0 0 0 0,1 0 1 0 0,-1 0-1 0 0,1 0 0 0 0,-1 0 1 0 0,1 0-1 0 0,-1 0 0 0 0,1 1 0 0 0,-1-1 1 0 0,1 0-1 0 0,-1 0 0 0 0,1 1 0 0 0,-1-1 1 0 0,0 0-1 0 0,1 1 30 0 0,10-1-187 0 0,32 5-2943 0 0,-24 1-3149 0 0,-10-2-3806 0 0</inkml:trace>
  <inkml:trace contextRef="#ctx0" brushRef="#br0" timeOffset="6141.114">1480 546 3033 0 0,'0'0'2011'0'0,"0"0"-827"0"0,0 0-290 0 0,0 0 238 0 0,0 0 288 0 0,0 0 146 0 0,0 0-22 0 0,0 0-181 0 0,0 0-223 0 0,0 0-168 0 0,0 0-122 0 0,0 0-143 0 0,0 0-52 0 0,9-1-35 0 0,74-2 2024 0 0,79 3-535 0 0,-74-4-2460 0 0,-87 4 178 0 0,-1 0-66 0 0,0 0-33 0 0,0 0-32 0 0,0 0-72 0 0,0 0-126 0 0,0 0-194 0 0,0 0-261 0 0,0 0-364 0 0,-2 0-2140 0 0,2 0-2490 0 0,0 0-3290 0 0</inkml:trace>
  <inkml:trace contextRef="#ctx0" brushRef="#br0" timeOffset="6453.854">1475 711 5881 0 0,'0'0'3141'0'0,"0"0"-1325"0"0,0 0-669 0 0,0 0-53 0 0,0 0 54 0 0,0 0 0 0 0,0 0-70 0 0,0 0-126 0 0,0 0-121 0 0,0 0-74 0 0,0 0-92 0 0,0 0-73 0 0,16 0-66 0 0,120 0 969 0 0,-47 8-1445 0 0,-54-14-1643 0 0,-14-2-4331 0 0,-14 7-4951 0 0</inkml:trace>
  <inkml:trace contextRef="#ctx0" brushRef="#br0" timeOffset="7297.13">2276 365 2689 0 0,'0'0'3146'0'0,"0"0"-1158"0"0,0 0-428 0 0,0 0 43 0 0,0 0 23 0 0,0 0-18 0 0,0 0-134 0 0,0 0-246 0 0,0 0-253 0 0,0 0-240 0 0,0 0-178 0 0,0 0-127 0 0,0 0-70 0 0,-22 3-56 0 0,-64 10-56 0 0,83-13-226 0 0,-1 1 0 0 0,0-1 0 0 0,1 1-1 0 0,-1 0 1 0 0,1 0 0 0 0,-1 0 0 0 0,1 0 0 0 0,-1 1-1 0 0,1-1 1 0 0,0 1 0 0 0,0 0 0 0 0,0 0 0 0 0,0 0 0 0 0,0 0-1 0 0,0 0 1 0 0,1 1 0 0 0,-1 0 0 0 0,1-1 0 0 0,-1 1-1 0 0,1 0 1 0 0,0 0 0 0 0,0 0 0 0 0,0 0 0 0 0,0 2-22 0 0,-5 7 4 0 0,2-5-40 0 0,0 0 0 0 0,1 1 0 0 0,0 0 0 0 0,0-1 0 0 0,1 1 0 0 0,0 1 0 0 0,0-1 0 0 0,1 0 0 0 0,0 1 0 0 0,0-1 0 0 0,1 1 0 0 0,0 0 0 0 0,1 0 0 0 0,0-1 0 0 0,0 4 36 0 0,1-9-6 0 0,0-1-1 0 0,-1 0 1 0 0,1 0 0 0 0,0 1 0 0 0,0-1-1 0 0,0 0 1 0 0,1 0 0 0 0,-1 0 0 0 0,0 0-1 0 0,1 0 1 0 0,-1 0 0 0 0,1-1-1 0 0,0 1 1 0 0,0 0 0 0 0,0-1 0 0 0,-1 1-1 0 0,1-1 1 0 0,0 0 0 0 0,1 1 0 0 0,-1-1-1 0 0,0 0 1 0 0,0 0 0 0 0,0-1-1 0 0,1 1 1 0 0,-1 0 0 0 0,0-1 0 0 0,1 1-1 0 0,-1-1 1 0 0,1 0 0 0 0,-1 0-1 0 0,2 0 7 0 0,78-9 456 0 0,-57-3-268 0 0,1-1 0 0 0,-2-1-1 0 0,0-2 1 0 0,-1 0-1 0 0,0-1 1 0 0,-1-1 0 0 0,-2-2-1 0 0,0 0 1 0 0,0-1-1 0 0,-2 0 1 0 0,-1-2 0 0 0,5-9-188 0 0,-10 14 45 0 0,-2 7-22 0 0,-1 0 0 0 0,0-2 0 0 0,-1 1 0 0 0,-1-1 0 0 0,0 0 0 0 0,-1 0 0 0 0,0-1 0 0 0,-1 0 0 0 0,0 0 0 0 0,-1 0-1 0 0,-1 0 1 0 0,0-1 0 0 0,-1 1 0 0 0,-1-2-23 0 0,-1 10-20 0 0,0 1 0 0 0,-1 0 0 0 0,0 0-1 0 0,0 0 1 0 0,0 0 0 0 0,0 0 0 0 0,-1 0-1 0 0,0 1 1 0 0,0-1 0 0 0,0 0 0 0 0,0 1 0 0 0,-1 0-1 0 0,0-1 1 0 0,0 1 0 0 0,0 0 0 0 0,-1 0-1 0 0,1 1 1 0 0,-1-1 0 0 0,0 1 0 0 0,0 0-1 0 0,0 0 1 0 0,0 0 0 0 0,0 0 0 0 0,-1 1-1 0 0,1-1 1 0 0,-1 1 0 0 0,0 0 0 0 0,0 1 0 0 0,-4-2 20 0 0,-1 0-43 0 0,-1 0 0 0 0,0 0 1 0 0,0 1-1 0 0,0 0 1 0 0,0 1-1 0 0,0 1 0 0 0,-1-1 1 0 0,1 2-1 0 0,0-1 1 0 0,0 2-1 0 0,0-1 0 0 0,0 2 1 0 0,0-1-1 0 0,0 2 1 0 0,1-1-1 0 0,-1 1 0 0 0,-8 5 43 0 0,17-7 2 0 0,0-1-1 0 0,1 0 1 0 0,-1 0-1 0 0,1 1 0 0 0,-1-1 1 0 0,1 1-1 0 0,0-1 0 0 0,-1 1 1 0 0,1-1-1 0 0,0 1 0 0 0,0 0 1 0 0,0 0-1 0 0,0-1 1 0 0,0 1-1 0 0,1 0 0 0 0,-1 0 1 0 0,0 0-1 0 0,1 0 0 0 0,0 0 1 0 0,-1 0-1 0 0,1 0 1 0 0,0 0-1 0 0,0 0 0 0 0,0 0 1 0 0,0 0-1 0 0,1 0 0 0 0,-1 0 1 0 0,0 0-1 0 0,1 0 1 0 0,-1 0-1 0 0,1 0 0 0 0,0 0 1 0 0,0 0-1 0 0,0 0-1 0 0,50 75 429 0 0,-29-46-207 0 0,-2 1-1 0 0,-2 0 0 0 0,-1 2 0 0 0,-1 0 0 0 0,0 9-221 0 0,50 97 353 0 0,-30-81-87 0 0,-4-30-143 0 0,-27-25-410 0 0,13 4-926 0 0,-9-19-9007 0 0,-9 7-847 0 0</inkml:trace>
  <inkml:trace contextRef="#ctx0" brushRef="#br0" timeOffset="7918.225">2754 214 3441 0 0,'0'0'3627'0'0,"0"0"-1294"0"0,0 0-522 0 0,0 0 18 0 0,0 0 25 0 0,0 0-116 0 0,0 0-242 0 0,0 0-293 0 0,0 0-292 0 0,0 0-272 0 0,0 0-178 0 0,0 0-127 0 0,0 0-98 0 0,-5-2-67 0 0,-1-2-156 0 0,6 5 4 0 0,0-1-1 0 0,0 0 0 0 0,0 1 0 0 0,0-1 1 0 0,0 0-1 0 0,0 1 0 0 0,0-1 0 0 0,0 0 1 0 0,0 1-1 0 0,0-1 0 0 0,0 0 0 0 0,0 1 1 0 0,0-1-1 0 0,0 0 0 0 0,-1 1 0 0 0,1-1 1 0 0,0 0-1 0 0,0 1 0 0 0,0-1 0 0 0,0 0 1 0 0,-1 0-1 0 0,1 1 0 0 0,0-1 1 0 0,0 0-1 0 0,-1 0 0 0 0,1 0 0 0 0,0 1 1 0 0,-1-1-1 0 0,1 0 0 0 0,0 0 0 0 0,-1 0 1 0 0,1 0-1 0 0,0 1 0 0 0,-1-1 0 0 0,1 0 1 0 0,0 0-1 0 0,-1 0 0 0 0,1 0 0 0 0,0 0 1 0 0,-1 0-1 0 0,1 0 0 0 0,0 0-16 0 0,14 36 258 0 0,0 0-1 0 0,-3 1 0 0 0,0 0 1 0 0,-3 1-1 0 0,-1 0 1 0 0,-2 5-258 0 0,6 56 64 0 0,2-77-47 0 0,-12-22-21 0 0,13-29 1300 0 0,57-193-476 0 0,-43 46-613 0 0,-22 92-15 0 0,9 92-2331 0 0,-10-1 1029 0 0,-2-2-1767 0 0,0-3-4328 0 0,-3-2-3746 0 0</inkml:trace>
  <inkml:trace contextRef="#ctx0" brushRef="#br0" timeOffset="9286.649">2025 825 0 0 0,'0'0'1296'0'0,"0"0"85"0"0,0 0 118 0 0,0 0 121 0 0,0 0 66 0 0,0 0-19 0 0,0 0-144 0 0,0 0-182 0 0,0 0-250 0 0,0 0-236 0 0,0 0-143 0 0,0 0-114 0 0,-3-7 807 0 0,126 6 2595 0 0,62-7-2400 0 0,-5-2-555 0 0,-6 0-174 0 0,119-23-871 0 0,-256 28-28 0 0,69-23-237 0 0,-111 29-4294 0 0,-10 2 37 0 0,7 0-1689 0 0,2 0-2394 0 0</inkml:trace>
  <inkml:trace contextRef="#ctx0" brushRef="#br0" timeOffset="10083.805">2322 1032 3217 0 0,'0'0'2068'0'0,"0"0"-553"0"0,0 0-99 0 0,0 0 71 0 0,0 0 22 0 0,0 0-86 0 0,0 0-174 0 0,0 0-184 0 0,0 0-180 0 0,0 0-154 0 0,0 0-130 0 0,0 0-81 0 0,0 0-38 0 0,-29 9-29 0 0,-88 29-37 0 0,112-37-355 0 0,0 0 0 0 0,0 0-1 0 0,-1 1 1 0 0,1 0 0 0 0,0 0-1 0 0,1 0 1 0 0,-1 0 0 0 0,0 1-1 0 0,1 0 1 0 0,-1 0 0 0 0,1 0-1 0 0,0 1 1 0 0,0-1 0 0 0,0 1-1 0 0,1 0 1 0 0,-1 0 0 0 0,-2 4-61 0 0,-4 6 83 0 0,5-7-59 0 0,1-1-1 0 0,0 1 0 0 0,0 0 0 0 0,0 0 0 0 0,1 1 1 0 0,0-1-1 0 0,0 1 0 0 0,1 0 0 0 0,0 0 1 0 0,1 0-1 0 0,-1 0 0 0 0,1 0 0 0 0,1 0 1 0 0,0 0-1 0 0,0 0 0 0 0,0 0 0 0 0,1 0 1 0 0,0 0-1 0 0,1 1-23 0 0,2-4 68 0 0,0-1 1 0 0,0 1-1 0 0,0-1 1 0 0,0 0-1 0 0,1 0 1 0 0,-1-1 0 0 0,1 1-1 0 0,0-1 1 0 0,0 0-1 0 0,1-1 1 0 0,-1 1-1 0 0,1-1 1 0 0,-1 0-1 0 0,1 0 1 0 0,0-1-1 0 0,-1 1 1 0 0,1-1 0 0 0,0-1-1 0 0,0 1 1 0 0,0-1-1 0 0,0 0 1 0 0,0 0-1 0 0,0-1 1 0 0,-1 0-1 0 0,1 0 1 0 0,5-1-69 0 0,13 1 245 0 0,-5-1-95 0 0,0-2-1 0 0,0 0 1 0 0,-1-1 0 0 0,1 0 0 0 0,-1-2-1 0 0,-1 0 1 0 0,1-1 0 0 0,-1-1 0 0 0,-1-1-1 0 0,6-4-149 0 0,-6 6 18 0 0,-1-1 0 0 0,0-1 0 0 0,0-1 1 0 0,-1 0-1 0 0,0 0 0 0 0,-1-2 0 0 0,0 0 0 0 0,-1 0 0 0 0,-1-1 0 0 0,0 0 0 0 0,-1-1 0 0 0,0 0 0 0 0,-1-1 0 0 0,-1 0 0 0 0,-1-1 0 0 0,0 1 0 0 0,-1-1 0 0 0,-1-1 0 0 0,0 1 0 0 0,-2-1 0 0 0,0 1 0 0 0,-1-1 0 0 0,0 0 0 0 0,-2-4-18 0 0,-1 17-24 0 0,0-1 1 0 0,0 0 0 0 0,-1 1 0 0 0,0-1-1 0 0,0 1 1 0 0,-1-1 0 0 0,0 1 0 0 0,0 0 0 0 0,0 0-1 0 0,0 0 1 0 0,-1 1 0 0 0,1-1 0 0 0,-1 1-1 0 0,0 0 1 0 0,-1 0 0 0 0,1 0 0 0 0,-1 0-1 0 0,0 1 1 0 0,0 0 0 0 0,0 0 0 0 0,0 0 0 0 0,0 1-1 0 0,-1-1 1 0 0,1 1 0 0 0,-1 1 0 0 0,0-1-1 0 0,1 1 1 0 0,-1 0 0 0 0,0 0 0 0 0,0 0-1 0 0,-5 1 24 0 0,3-1-16 0 0,0 1-1 0 0,0-1 0 0 0,0 1 0 0 0,0 1 1 0 0,0-1-1 0 0,0 1 0 0 0,0 1 0 0 0,0 0 1 0 0,1 0-1 0 0,-1 0 0 0 0,0 1 0 0 0,1 0 1 0 0,0 0-1 0 0,0 1 0 0 0,0 0 0 0 0,0 0 1 0 0,0 1-1 0 0,1 0 0 0 0,0 0 0 0 0,0 1 1 0 0,0-1-1 0 0,1 1 0 0 0,0 0 0 0 0,0 1 1 0 0,-2 3 16 0 0,1 5 42 0 0,1 0 1 0 0,1 0 0 0 0,0 0 0 0 0,1 1-1 0 0,1-1 1 0 0,0 1 0 0 0,1 0 0 0 0,0-1 0 0 0,2 1-1 0 0,0 0 1 0 0,0-1 0 0 0,2 1 0 0 0,0-1-1 0 0,1 1 1 0 0,0 0-43 0 0,2 7 20 0 0,2 6 36 0 0,0 1 1 0 0,2-1-1 0 0,0 0 0 0 0,3-1 1 0 0,12 21-57 0 0,31 61 14 0 0,-38-70-35 0 0,-18-39 14 0 0,0-1 2 0 0,0 0 4 0 0,0 0-29 0 0,0 0-30 0 0,0 0-57 0 0,-12-18-2960 0 0,11 10-5637 0 0,1 4-2407 0 0</inkml:trace>
  <inkml:trace contextRef="#ctx0" brushRef="#br0" timeOffset="10586.386">2887 899 9666 0 0,'0'0'1787'0'0,"0"0"-420"0"0,0 0-16 0 0,0 0 119 0 0,0 0 29 0 0,0 0-112 0 0,0 0-282 0 0,0 0-310 0 0,0 0-283 0 0,0 0-196 0 0,0 0-84 0 0,0 0 6 0 0,0 0 38 0 0,-1 4 32 0 0,-7 34-53 0 0,-1 0 1 0 0,-2-1 0 0 0,-1-1-1 0 0,-3 0 1 0 0,0-1 0 0 0,-3 0-1 0 0,-15 23-255 0 0,26-47-10 0 0,1 1-1 0 0,0 1 0 0 0,1-1 0 0 0,0 1 0 0 0,1 0 0 0 0,1 0 0 0 0,0 0 0 0 0,0 0 0 0 0,1 1 0 0 0,1-1 0 0 0,0 1 11 0 0,3-12 5 0 0,0 1 0 0 0,0-1-1 0 0,0 0 1 0 0,1-1 0 0 0,-1 1-1 0 0,0 0 1 0 0,1-1 0 0 0,-1 1-1 0 0,1-1 1 0 0,0 0 0 0 0,-1 0-1 0 0,1 0 1 0 0,0 0 0 0 0,0 0-1 0 0,-1 0 1 0 0,1-1 0 0 0,0 1-1 0 0,0-1 1 0 0,0 0 0 0 0,0 0-1 0 0,0 0 1 0 0,0-1 0 0 0,0 1-1 0 0,-1-1 1 0 0,3 0-5 0 0,0 1 41 0 0,17-1 180 0 0,-1-2 0 0 0,1-1 0 0 0,-1 0-1 0 0,0-2 1 0 0,0 0 0 0 0,18-9-221 0 0,3 0 279 0 0,-47 0-2302 0 0,-7 3-8382 0 0,10 9-202 0 0</inkml:trace>
  <inkml:trace contextRef="#ctx0" brushRef="#br0" timeOffset="10950.885">2587 1068 9906 0 0,'0'0'1666'0'0,"0"0"-399"0"0,0 0-16 0 0,0 0 172 0 0,0 0 38 0 0,0 0-138 0 0,0 0-319 0 0,0 0-350 0 0,0 0-242 0 0,0 0-91 0 0,0 0 11 0 0,0 0 55 0 0,4 2 87 0 0,31 4 299 0 0,0-1 1 0 0,0-1 0 0 0,1-2 0 0 0,-1-2 0 0 0,25-2-774 0 0,16 0 184 0 0,17-13-2932 0 0,-88 14 2028 0 0,2-2-4264 0 0,-5 0-3864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2:07.64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673 58 2529 0 0,'0'0'3235'0'0,"0"0"-1092"0"0,0 0-472 0 0,0 0-129 0 0,0 0 31 0 0,0 0 20 0 0,0 0-62 0 0,0 0-212 0 0,0 0-214 0 0,-36-10-167 0 0,-117-30-149 0 0,149 38-738 0 0,0 1 0 0 0,0 0 0 0 0,-1 0 0 0 0,1 0-1 0 0,-1 1 1 0 0,1-1 0 0 0,-1 1 0 0 0,1 0 0 0 0,-1 0 0 0 0,1 0-1 0 0,-1 1 1 0 0,1 0 0 0 0,0 0 0 0 0,-1 0 0 0 0,1 0 0 0 0,0 1-1 0 0,0 0 1 0 0,-1-1 0 0 0,1 2 0 0 0,-2 0-51 0 0,-8 5 188 0 0,-15 9 4 0 0,0 0 1 0 0,0 2 0 0 0,2 1 0 0 0,0 2 0 0 0,2 0 0 0 0,0 1 0 0 0,2 2-1 0 0,0 1 1 0 0,2 0 0 0 0,1 2 0 0 0,1 0 0 0 0,2 1 0 0 0,-1 4-193 0 0,11-22 1 0 0,1 1 1 0 0,0 0 0 0 0,1 0 0 0 0,1 0-1 0 0,0 0 1 0 0,0 1 0 0 0,1 0 0 0 0,1-1-1 0 0,0 1 1 0 0,1 0 0 0 0,0 0 0 0 0,1 0-1 0 0,1 0 1 0 0,0 0 0 0 0,0 0 0 0 0,1 0-1 0 0,1 0 1 0 0,0 0 0 0 0,1-1 0 0 0,1 0-1 0 0,0 0 1 0 0,0 0 0 0 0,1 0 0 0 0,0-1-1 0 0,1 0 1 0 0,1 0 0 0 0,0-1 0 0 0,0 0-1 0 0,1 0 1 0 0,0-1 0 0 0,0 0 0 0 0,7 4-2 0 0,-2-5-230 0 0,1 0 1 0 0,1-1 0 0 0,-1 0-1 0 0,1-1 1 0 0,0-1-1 0 0,1-1 1 0 0,-1 0 0 0 0,1-1-1 0 0,0-1 1 0 0,0-1 0 0 0,0 0-1 0 0,0-1 1 0 0,-1-1-1 0 0,17-3 230 0 0,89-28-7802 0 0,-104 26 4817 0 0,13-6-6752 0 0</inkml:trace>
  <inkml:trace contextRef="#ctx0" brushRef="#br0" timeOffset="268.937">1106 298 8002 0 0,'0'0'2984'0'0,"0"0"-718"0"0,0 0-644 0 0,0 0-331 0 0,0 0-170 0 0,0 0-162 0 0,0 0-137 0 0,0 0-110 0 0,-35 16-103 0 0,-110 58-97 0 0,139-71-473 0 0,0 0 0 0 0,1 0 0 0 0,-1 1 0 0 0,1 0 0 0 0,0 0 0 0 0,0 0 0 0 0,0 1 0 0 0,1 0-1 0 0,0 0 1 0 0,-1 0 0 0 0,2 0 0 0 0,-1 1 0 0 0,1-1 0 0 0,-1 1 0 0 0,2 0 0 0 0,-2 2-39 0 0,-5 12 123 0 0,0-4-65 0 0,0 1-1 0 0,2-1 1 0 0,0 2 0 0 0,1-1 0 0 0,1 1-1 0 0,0 0 1 0 0,1 0 0 0 0,1 0-1 0 0,1 0 1 0 0,1 1 0 0 0,0 16-58 0 0,2-29 16 0 0,0 1 0 0 0,0 0-1 0 0,1-1 1 0 0,-1 1 0 0 0,1-1 0 0 0,1 1 0 0 0,-1-1 0 0 0,1 0 0 0 0,0 0 0 0 0,1 0 0 0 0,-1 0 0 0 0,1-1 0 0 0,0 0-1 0 0,1 1 1 0 0,-1-1 0 0 0,1-1 0 0 0,0 1 0 0 0,0-1 0 0 0,1 0 0 0 0,-1 0 0 0 0,1 0 0 0 0,0-1 0 0 0,0 0 0 0 0,0 0 0 0 0,0 0-1 0 0,1-1 1 0 0,-1 0 0 0 0,1 0 0 0 0,2 0-16 0 0,5 1 126 0 0,1 0-1 0 0,-1-1 1 0 0,1 0-1 0 0,0-1 1 0 0,0-1 0 0 0,-1 0-1 0 0,1-1 1 0 0,0-1-1 0 0,-1 0 1 0 0,1-1-1 0 0,-1-1 1 0 0,0 0 0 0 0,4-2-126 0 0,1-4 131 0 0,0 0 1 0 0,-1-1-1 0 0,0-2 1 0 0,-1 1-1 0 0,0-2 1 0 0,-1 0-1 0 0,0-1 1 0 0,-2-1-1 0 0,0 0 1 0 0,0-1-1 0 0,-2-1 1 0 0,0 0-1 0 0,-1 0 1 0 0,0-1-1 0 0,-2-1 1 0 0,3-9-132 0 0,-7 18-9 0 0,0 1 0 0 0,-1-1 1 0 0,0 0-1 0 0,-1-1 0 0 0,0 1 0 0 0,-1-1 1 0 0,0 1-1 0 0,-1-1 0 0 0,-1 0 0 0 0,0 1 0 0 0,0-1 1 0 0,-1 0-1 0 0,0 1 0 0 0,-1-1 0 0 0,0 1 0 0 0,-1-1 1 0 0,-1 1-1 0 0,0 0 0 0 0,0 0 0 0 0,-1 0 1 0 0,0 1-1 0 0,-1 0 0 0 0,0 0 0 0 0,-1 0 0 0 0,0 1 1 0 0,0 0-1 0 0,-1 0 0 0 0,0 0 0 0 0,-7-4 9 0 0,6 6-110 0 0,-1 0-1 0 0,0 1 0 0 0,-1 0 1 0 0,0 1-1 0 0,0 0 0 0 0,0 0 1 0 0,0 1-1 0 0,-1 1 1 0 0,1 0-1 0 0,-1 1 0 0 0,-1 0 111 0 0,6 1-379 0 0,1 1-1 0 0,0 0 1 0 0,0 0-1 0 0,0 1 1 0 0,-1-1 0 0 0,1 1-1 0 0,0 1 1 0 0,0-1-1 0 0,0 1 1 0 0,0 0-1 0 0,1 1 1 0 0,-1-1-1 0 0,0 1 1 0 0,-1 2 379 0 0,-12 9-6036 0 0,3-3-5511 0 0</inkml:trace>
  <inkml:trace contextRef="#ctx0" brushRef="#br0" timeOffset="665.102">2043 154 6769 0 0,'0'0'2590'0'0,"0"0"-459"0"0,0 0-396 0 0,0 0-274 0 0,0 0-264 0 0,0 0-246 0 0,0 0-221 0 0,0 0-122 0 0,0 0-85 0 0,0 0-38 0 0,-35 20-26 0 0,-106 62-94 0 0,70-22 134 0 0,68-57-487 0 0,0 1 0 0 0,1-1 0 0 0,-1 1-1 0 0,1 0 1 0 0,0 0 0 0 0,0 0 0 0 0,0 0 0 0 0,1 0-1 0 0,-1 0 1 0 0,1 1 0 0 0,0-1 0 0 0,0 0 0 0 0,1 1 0 0 0,-1-1-1 0 0,1 0 1 0 0,0 1 0 0 0,0-1 0 0 0,0 1 0 0 0,1-1-1 0 0,0 0 1 0 0,-1 1 0 0 0,2-1 0 0 0,-1 0 0 0 0,0 1-1 0 0,1-1 1 0 0,0 0 0 0 0,0 0 0 0 0,0-1 0 0 0,2 3-12 0 0,9 5 75 0 0,0 0 1 0 0,2-2-1 0 0,-1 1 1 0 0,1-2-1 0 0,0 0 1 0 0,1-1-1 0 0,13 5-75 0 0,-16-8 25 0 0,0 1 1 0 0,0 1-1 0 0,0 0 0 0 0,-1 1 0 0 0,1 0 0 0 0,-2 1 1 0 0,1 1-1 0 0,-1 0 0 0 0,0 0 0 0 0,-1 1 0 0 0,6 7-25 0 0,-14-14 32 0 0,0 1-1 0 0,0-1 1 0 0,0 1-1 0 0,0 0 1 0 0,0 0-1 0 0,-1 0 1 0 0,0 0-1 0 0,0 0 1 0 0,0 0-1 0 0,0 0 1 0 0,-1 0-1 0 0,1 0 1 0 0,-1 1-1 0 0,0-1 1 0 0,0 0-1 0 0,-1 0 1 0 0,0 0-1 0 0,1 1 1 0 0,-1-1-1 0 0,0 0 1 0 0,-1 0-1 0 0,1 0 1 0 0,-1-1-1 0 0,0 1 1 0 0,0 0-1 0 0,0 0 1 0 0,0-1-1 0 0,-1 0 0 0 0,1 1 1 0 0,-1-1-1 0 0,0 0 1 0 0,-1 1-32 0 0,-7 7 113 0 0,0 0 0 0 0,-1 0 0 0 0,-1-1-1 0 0,1-1 1 0 0,-2 0 0 0 0,1-1 0 0 0,-14 6-113 0 0,8-4 4 0 0,-1-2-1 0 0,-1 0 1 0 0,0-1 0 0 0,0-1 0 0 0,0-1-1 0 0,0-1 1 0 0,-1-1 0 0 0,0 0-1 0 0,-17-2-3 0 0,23 0-566 0 0,-17 0-137 0 0,16-6-7903 0 0,14 1-2889 0 0</inkml:trace>
  <inkml:trace contextRef="#ctx0" brushRef="#br0" timeOffset="1910.171">3247 276 0 0 0,'0'0'1328'0'0,"0"0"686"0"0,0 0 101 0 0,0 0-50 0 0,0 0-152 0 0,0 0-135 0 0,0 0-108 0 0,0 0-154 0 0,0 0-109 0 0,0 0-172 0 0,0 0-229 0 0,-9-1-194 0 0,-25-2-184 0 0,25 3-136 0 0,9 0-108 0 0,0 0-99 0 0,12 0 490 0 0,96 11 1295 0 0,-8-14-1124 0 0,-1-4 0 0 0,72-16-946 0 0,-83 15-1380 0 0,-105 26-1833 0 0,0-8-475 0 0,6-5-2924 0 0,7-4-3880 0 0</inkml:trace>
  <inkml:trace contextRef="#ctx0" brushRef="#br0" timeOffset="2184.772">3252 588 7202 0 0,'0'0'2332'0'0,"0"0"-838"0"0,0 0-535 0 0,0 0-45 0 0,0 0 199 0 0,0 0 163 0 0,0 0 64 0 0,0 0-101 0 0,0 0-160 0 0,0 0-117 0 0,0 0-120 0 0,0 0-81 0 0,0 0-81 0 0,25 8-116 0 0,78 24-128 0 0,-94-29-366 0 0,1 0 0 0 0,-1-1 0 0 0,1-1 0 0 0,-1 0 0 0 0,1 0 0 0 0,0-1 0 0 0,-1 0 0 0 0,1 0 0 0 0,-1-1 0 0 0,1-1 0 0 0,3 0-70 0 0,15-3 114 0 0,21 0-296 0 0,26-5-515 0 0,-26-1-7203 0 0,-39 8-3613 0 0</inkml:trace>
  <inkml:trace contextRef="#ctx0" brushRef="#br0" timeOffset="68802.18">2634 136 0 0 0,'0'0'408'0'0,"0"0"662"0"0,0 0 255 0 0,0 0 77 0 0,0 0 58 0 0,0 0-7 0 0,0 0-120 0 0,0 0-223 0 0,0 0-278 0 0,0 0-261 0 0,-16-1-237 0 0,-48 0-75 0 0,62 1-231 0 0,-1 1 1 0 0,1-1-1 0 0,0 0 0 0 0,0 1 0 0 0,0-1 1 0 0,0 1-1 0 0,0-1 0 0 0,0 1 0 0 0,0 0 1 0 0,0 0-1 0 0,1 0 0 0 0,-1 0 0 0 0,0 0 0 0 0,0 0 1 0 0,1 1-1 0 0,-1-1 0 0 0,1 1 0 0 0,-1-1 1 0 0,1 1-1 0 0,-1-1 0 0 0,1 1 0 0 0,0 0 1 0 0,-1 0-29 0 0,-4 7 205 0 0,-7 8 71 0 0,1 1-1 0 0,0 1 1 0 0,1-1 0 0 0,1 2 0 0 0,1-1-1 0 0,1 1 1 0 0,1 1 0 0 0,1 0 0 0 0,0 0-1 0 0,2 0 1 0 0,0 0 0 0 0,1 1-1 0 0,2-1 1 0 0,0 1 0 0 0,1-1 0 0 0,2 11-276 0 0,-2-6 131 0 0,2 1 1 0 0,0-1 0 0 0,2 1 0 0 0,1-1 0 0 0,1 0 0 0 0,1 0 0 0 0,1-1 0 0 0,1 0 0 0 0,2-1 0 0 0,13 23-132 0 0,-23-44 64 0 0,1 0 0 0 0,0 0 0 0 0,0 0 1 0 0,0-1-1 0 0,0 1 0 0 0,0-1 1 0 0,1 1-1 0 0,-1-1 0 0 0,1 0 1 0 0,0 0-1 0 0,0 0 0 0 0,-1 0 0 0 0,1-1 1 0 0,0 1-1 0 0,0-1 0 0 0,1 0 1 0 0,-1 0-1 0 0,0 0 0 0 0,0 0 1 0 0,1 0-1 0 0,-1-1 0 0 0,0 1 0 0 0,1-1 1 0 0,-1 0-1 0 0,0 0 0 0 0,1 0 1 0 0,-1-1-1 0 0,1 1 0 0 0,-1-1 1 0 0,0 1-1 0 0,3-2-64 0 0,89-59 1993 0 0,-43 10-1615 0 0,-3-2 1 0 0,-2-3 0 0 0,-3-1 0 0 0,11-23-379 0 0,-45 62 34 0 0,0 0 0 0 0,-1-1-1 0 0,0 0 1 0 0,-2-1 0 0 0,0 0 0 0 0,-2 0 0 0 0,0 0 0 0 0,-1-1 0 0 0,-1 0 0 0 0,-1 0 0 0 0,-1-1-34 0 0,0 13-13 0 0,-1 0 1 0 0,0 0-1 0 0,-1 0 1 0 0,0 0 0 0 0,0 0-1 0 0,-1 0 1 0 0,0 0 0 0 0,0 0-1 0 0,-1 0 1 0 0,0 1-1 0 0,-1 0 1 0 0,0-1 0 0 0,0 1-1 0 0,-1 1 1 0 0,0-1-1 0 0,-1 1 1 0 0,1 0 0 0 0,-1 0-1 0 0,0 0 1 0 0,-1 1-1 0 0,0 0 1 0 0,0 0 0 0 0,0 1-1 0 0,-1 0 1 0 0,0 0-1 0 0,-3-1 13 0 0,2 2-146 0 0,0 1 0 0 0,-1 0-1 0 0,1 1 1 0 0,-1 0 0 0 0,0 0-1 0 0,1 1 1 0 0,-1 0 0 0 0,0 1-1 0 0,1 0 1 0 0,-1 0 0 0 0,0 1-1 0 0,0 1 1 0 0,1 0 0 0 0,-1 0-1 0 0,1 1 1 0 0,0 0 0 0 0,-1 0-1 0 0,1 1 1 0 0,0 0 146 0 0,-102 61-5343 0 0,76-39 74 0 0,8-10-5033 0 0</inkml:trace>
  <inkml:trace contextRef="#ctx0" brushRef="#br0" timeOffset="69205.129">2350 618 3001 0 0,'0'0'2244'0'0,"0"0"-361"0"0,0 0-316 0 0,0 0-89 0 0,0 0 29 0 0,0 0-35 0 0,0 0-193 0 0,0 0-287 0 0,0 0-258 0 0,0 0-185 0 0,0 0-98 0 0,0 0-18 0 0,0 0-18 0 0,14-25-4 0 0,45-79-18 0 0,-57 99-335 0 0,0 1 0 0 0,1-1-1 0 0,-1 1 1 0 0,1 0-1 0 0,0 0 1 0 0,1 0 0 0 0,-1 0-1 0 0,1 1 1 0 0,-1-1-1 0 0,1 1 1 0 0,0 0-1 0 0,0 0 1 0 0,1 0 0 0 0,-1 1-1 0 0,2-2-57 0 0,7-2 162 0 0,-8 3-124 0 0,1-1 0 0 0,0 1-1 0 0,-1 1 1 0 0,1-1 0 0 0,0 1 0 0 0,1 0 0 0 0,-1 1 0 0 0,0-1-1 0 0,1 1 1 0 0,-1 1 0 0 0,0-1 0 0 0,1 1 0 0 0,-1 0 0 0 0,1 0 0 0 0,-1 1-1 0 0,2 0-37 0 0,42 53 230 0 0,-37-36-149 0 0,-8-11-25 0 0,1 0 1 0 0,0 0-1 0 0,0-1 0 0 0,0 0 1 0 0,1 0-1 0 0,0 0 0 0 0,0-1 1 0 0,0 0-1 0 0,1-1 0 0 0,0 0 1 0 0,0 0-1 0 0,0 0 0 0 0,0-1 1 0 0,1-1-1 0 0,-1 1 0 0 0,1-1 1 0 0,0-1-1 0 0,-1 1 0 0 0,1-1 1 0 0,0-1-1 0 0,4 0-56 0 0,69-7 225 0 0,-76 7-947 0 0,-5 0-5729 0 0,-1 0-4526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2:12.7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562 346 4033 0 0,'0'0'1391'0'0,"0"0"-272"0"0,0 0-94 0 0,0 0 70 0 0,0 0 101 0 0,0 0-5 0 0,0 0-177 0 0,0 0-279 0 0,0 0-260 0 0,0 0-191 0 0,0 0-91 0 0,-9 22-32 0 0,-56 129 97 0 0,39-91-110 0 0,-8 22-11 0 0,-4-3 0 0 0,-3-1-1 0 0,-24 32-136 0 0,35-64 0 0 0,-87 106 118 0 0,102-137 190 0 0,15-14-76 0 0,2-11 352 0 0,12-21-411 0 0,2 1-1 0 0,1 1 1 0 0,1 0 0 0 0,1 1-1 0 0,8-6-172 0 0,-5 3 104 0 0,-9 13-62 0 0,101-137 417 0 0,-7-6 0 0 0,59-122-459 0 0,-130 191 1006 0 0,-34 169-122 0 0,-5 32-694 0 0,5 0 0 0 0,5-1 1 0 0,5 10-191 0 0,-2-59 93 0 0,20 232 510 0 0,-30-290-303 0 0,0-1 156 0 0,0 0 109 0 0,-4-5 444 0 0,-118-150-373 0 0,109 136-651 0 0,-5-9-62 0 0,-1 1 0 0 0,-1 0 1 0 0,-1 1-1 0 0,-1 1 1 0 0,-2 1-1 0 0,0 2 0 0 0,-1 0 1 0 0,-6-2 76 0 0,28 22-367 0 0,-28-14 33 0 0,13 15-6352 0 0,15 4 267 0 0,2 1-3167 0 0</inkml:trace>
  <inkml:trace contextRef="#ctx0" brushRef="#br0" timeOffset="518.736">1107 689 4793 0 0,'0'0'2323'0'0,"0"0"-1129"0"0,0 0-341 0 0,0 0 94 0 0,0 0 215 0 0,0 0 111 0 0,0 0-80 0 0,0 0-203 0 0,0 0-267 0 0,0 0-201 0 0,-33 14-142 0 0,-99 47-104 0 0,128-60-258 0 0,0 0 0 0 0,0 1 0 0 0,1-1 0 0 0,-1 1 1 0 0,1 0-1 0 0,0 0 0 0 0,-1 1 0 0 0,1-1 0 0 0,0 1 0 0 0,0-1 0 0 0,1 1 0 0 0,-1 0 1 0 0,0 0-1 0 0,1 0 0 0 0,0 1 0 0 0,0-1 0 0 0,0 0 0 0 0,-2 4-18 0 0,0 4 58 0 0,-1-2-31 0 0,1 1 0 0 0,0-1 0 0 0,0 1-1 0 0,1 0 1 0 0,1 0 0 0 0,-1 0 0 0 0,2 0 0 0 0,-1 1 0 0 0,2-1 0 0 0,-1 0 0 0 0,1 1 0 0 0,1-1-1 0 0,1 7-26 0 0,-1-13 29 0 0,-1 0-1 0 0,1 0 0 0 0,1-1 0 0 0,-1 1 1 0 0,0 0-1 0 0,1-1 0 0 0,0 1 0 0 0,0-1 1 0 0,0 0-1 0 0,0 1 0 0 0,0-1 0 0 0,1 0 0 0 0,0 0 1 0 0,-1-1-1 0 0,1 1 0 0 0,0 0 0 0 0,0-1 1 0 0,1 0-1 0 0,-1 0 0 0 0,0 0 0 0 0,1 0 1 0 0,-1 0-1 0 0,1-1 0 0 0,0 0 0 0 0,-1 1 1 0 0,1-1-1 0 0,0 0 0 0 0,0-1 0 0 0,0 1 1 0 0,-1-1-1 0 0,1 0-28 0 0,6 1 177 0 0,-1 0-1 0 0,0-1 1 0 0,0 0 0 0 0,1-1 0 0 0,-1 0-1 0 0,0 0 1 0 0,0-1 0 0 0,0 0 0 0 0,0-1-1 0 0,0 0 1 0 0,-1 0 0 0 0,8-5-177 0 0,12-11 289 0 0,-1-2-1 0 0,0-1 1 0 0,-2-2-1 0 0,-1 0 1 0 0,-1-1-1 0 0,-1-1 1 0 0,-1-2-1 0 0,-1 0 1 0 0,7-16-289 0 0,-4 9 55 0 0,-2-2 0 0 0,-1-1 0 0 0,-2-1 0 0 0,-2 0 0 0 0,-2-1 1 0 0,-1 0-1 0 0,-2-1 0 0 0,-2-1 0 0 0,-2 0 0 0 0,-1 0 0 0 0,-2-11-55 0 0,-4 49 0 0 0,-13-161-22 0 0,12 160 20 0 0,0-1 0 0 0,0 1 0 0 0,-1 0-1 0 0,0-1 1 0 0,0 1 0 0 0,-1 0 0 0 0,1 0-1 0 0,-1 0 1 0 0,0 1 0 0 0,0-1 0 0 0,-1 1-1 0 0,1-1 1 0 0,-1 1 0 0 0,0 0 0 0 0,0 1-1 0 0,0-1 1 0 0,-1 1 0 0 0,1-1 0 0 0,-1 1-1 0 0,0 1 1 0 0,0-1 0 0 0,0 1 0 0 0,0 0-1 0 0,0 0 1 0 0,-1 0 0 0 0,1 1 0 0 0,-6-2 2 0 0,4 3-14 0 0,0-1 1 0 0,0 1-1 0 0,0 0 0 0 0,0 1 1 0 0,0 0-1 0 0,0 0 1 0 0,0 0-1 0 0,0 1 0 0 0,0 0 1 0 0,0 0-1 0 0,1 1 1 0 0,-1 0-1 0 0,1 0 0 0 0,0 0 1 0 0,0 1-1 0 0,0 0 1 0 0,0 0-1 0 0,0 1 1 0 0,1-1-1 0 0,0 1 0 0 0,0 0 1 0 0,0 1-1 0 0,1-1 1 0 0,0 1-1 0 0,-3 5 14 0 0,-2 4-9 0 0,1-1 1 0 0,1 1-1 0 0,0 0 1 0 0,1 1-1 0 0,1 0 1 0 0,0 0-1 0 0,1 0 0 0 0,1 0 1 0 0,1 1-1 0 0,-1 11 9 0 0,2 1 2 0 0,0 0 0 0 0,2 0 1 0 0,2 0-1 0 0,0 0 0 0 0,2-1 0 0 0,1 1 0 0 0,6 15-2 0 0,-2-14 14 0 0,2 0 0 0 0,1-1 0 0 0,1 0 1 0 0,1-2-1 0 0,2 1 0 0 0,0-2 0 0 0,2 0 0 0 0,6 5-14 0 0,68 78-186 0 0,-85-106-1774 0 0,-7-9-3328 0 0,0 2 93 0 0,0-3-5358 0 0</inkml:trace>
  <inkml:trace contextRef="#ctx0" brushRef="#br0" timeOffset="1063.778">1586 781 2064 0 0,'0'0'1258'0'0,"0"0"-742"0"0,0 0 20 0 0,0 0 667 0 0,0 0 712 0 0,0 0 166 0 0,0 0-141 0 0,0 0-329 0 0,0 0-297 0 0,0 0-267 0 0,0 0-207 0 0,0 0-85 0 0,0 0-95 0 0,18-9-61 0 0,57-28-62 0 0,-32-4 389 0 0,-36 28-728 0 0,76-148 1316 0 0,-84 160-1512 0 0,1 1 0 0 0,0-1-1 0 0,0 1 1 0 0,0-1 0 0 0,0 1 0 0 0,0-1 0 0 0,0 1 0 0 0,0-1 0 0 0,0 1-1 0 0,0-1 1 0 0,0 0 0 0 0,0 1 0 0 0,0-1 0 0 0,0 1 0 0 0,0-1-1 0 0,0 1 1 0 0,1-1 0 0 0,-1 1 0 0 0,0-1 0 0 0,0 1 0 0 0,1-1 0 0 0,-1 1-1 0 0,0-1 1 0 0,1 1 0 0 0,-1-1 0 0 0,0 1 0 0 0,1 0 0 0 0,-1-1-1 0 0,1 1 1 0 0,-1 0 0 0 0,1-1 0 0 0,-1 1 0 0 0,1 0 0 0 0,-1-1 0 0 0,1 1-1 0 0,-1 0 1 0 0,1 0 0 0 0,-1 0 0 0 0,1 0 0 0 0,-1-1 0 0 0,1 1-1 0 0,-1 0 1 0 0,1 0 0 0 0,-1 0 0 0 0,1 0 0 0 0,0 0 0 0 0,-1 0 0 0 0,1 0-1 0 0,-1 1 1 0 0,1-1 0 0 0,-1 0 0 0 0,1 0 0 0 0,-1 0 0 0 0,1 0-1 0 0,-1 1 1 0 0,1-1 0 0 0,-1 0 0 0 0,1 1 0 0 0,-1-1 0 0 0,1 0 0 0 0,-1 1-1 0 0,1-1 1 0 0,-1 0 0 0 0,0 1-2 0 0,17 36-11 0 0,-15-32 55 0 0,12 53 5 0 0,-3-1 1 0 0,-2 1-1 0 0,-2 1 1 0 0,-3 0-1 0 0,-3-1 1 0 0,-2 1-1 0 0,-3 4-49 0 0,3-59 0 0 0,-33 366-96 0 0,31-337 106 0 0,-1-1-1 0 0,-1 0 1 0 0,-2-1 0 0 0,-1 1-1 0 0,-2-1 1 0 0,-11 26-10 0 0,20-55 21 0 0,1 1 1 0 0,-1 0 0 0 0,1-1 0 0 0,-1 1 0 0 0,0-1-1 0 0,0 1 1 0 0,0-1 0 0 0,0 1 0 0 0,-1-1 0 0 0,1 0-1 0 0,-1 1 1 0 0,1-1 0 0 0,-1 0 0 0 0,0 0 0 0 0,0 0-1 0 0,0 0 1 0 0,0-1 0 0 0,0 1 0 0 0,0 0 0 0 0,0-1-1 0 0,-1 0 1 0 0,1 1 0 0 0,-1-1 0 0 0,1 0 0 0 0,-1 0-1 0 0,1 0 1 0 0,-1-1 0 0 0,1 1 0 0 0,-1-1-1 0 0,0 1 1 0 0,1-1 0 0 0,-1 0 0 0 0,0 0 0 0 0,0 0-1 0 0,1 0 1 0 0,-1 0 0 0 0,0-1 0 0 0,1 1 0 0 0,-1-1-1 0 0,1 0 1 0 0,-1 0 0 0 0,1 0 0 0 0,-1 0 0 0 0,0 0-22 0 0,-4-10 22 0 0,1 0 0 0 0,-1 0 0 0 0,2 0 0 0 0,0 0 0 0 0,0-1 0 0 0,1 0 0 0 0,0 0 0 0 0,1 0 1 0 0,0-1-1 0 0,1 1 0 0 0,1-1 0 0 0,0 1 0 0 0,1-1 0 0 0,0-5-22 0 0,-2-7-13 0 0,-1-179-1553 0 0,3 135-4869 0 0,0 54-1414 0 0</inkml:trace>
  <inkml:trace contextRef="#ctx0" brushRef="#br0" timeOffset="1326.951">1702 221 10882 0 0,'0'0'1986'0'0,"0"0"-224"0"0,0 0-349 0 0,0 0-220 0 0,0 0-152 0 0,0 0-153 0 0,0 0-217 0 0,0 0-232 0 0,0 0-198 0 0,0 0-146 0 0,0 0-110 0 0,0 0-97 0 0,0 0-88 0 0,0-10-68 0 0,2-32-120 0 0,8 33-1748 0 0,-6 15-5754 0 0,-2-2-1712 0 0</inkml:trace>
  <inkml:trace contextRef="#ctx0" brushRef="#br0" timeOffset="19820.782">2594 637 0 0 0,'64'-10'735'0'0,"-54"5"2867"0"0,-10-5 12809 0 0,-5 5-14286 0 0,-2 0-3597 0 0,6 4 318 0 0,-7-3 1341 0 0,0 0-1 0 0,0 0 1 0 0,0 1-1 0 0,-1 0 1 0 0,1 0-1 0 0,-1 1 1 0 0,1 0-1 0 0,-1 1 1 0 0,0 0-1 0 0,1 0 1 0 0,-1 1 0 0 0,0 0-1 0 0,-7 2-186 0 0,4-2 106 0 0,0 2-34 0 0,-1 1 0 0 0,1 0 0 0 0,-1 1-1 0 0,1 0 1 0 0,0 1 0 0 0,0 0 0 0 0,1 1-1 0 0,0 1 1 0 0,0-1 0 0 0,0 2 0 0 0,-7 6-72 0 0,9-8 37 0 0,-2 1 0 0 0,-1 0 1 0 0,1 1-1 0 0,0 0 0 0 0,1 1 1 0 0,0 0-1 0 0,0 0 0 0 0,1 1 1 0 0,0 1-1 0 0,1-1 0 0 0,0 1 1 0 0,1 1-1 0 0,0-1 0 0 0,1 1 1 0 0,0 1-1 0 0,1-1 0 0 0,0 1 1 0 0,1 0-1 0 0,0 0 1 0 0,1 0-1 0 0,-1 9-37 0 0,4-16 16 0 0,-1-1 0 0 0,1 0 0 0 0,0 0 0 0 0,1 0 0 0 0,-1 0 0 0 0,1 0 0 0 0,0 1 0 0 0,0-1 0 0 0,0 0 0 0 0,1-1 0 0 0,0 1 0 0 0,0 0 0 0 0,0 0 0 0 0,0-1 0 0 0,1 1 0 0 0,0-1 0 0 0,0 0 0 0 0,0 0 0 0 0,0 0 0 0 0,1 0 0 0 0,0 0 0 0 0,-1-1 0 0 0,1 1 0 0 0,1-1 0 0 0,0 1-16 0 0,3 0 48 0 0,0 0 1 0 0,-1 0-1 0 0,1-1 1 0 0,0 0-1 0 0,1 0 1 0 0,-1 0-1 0 0,1-1 1 0 0,-1-1-1 0 0,1 0 1 0 0,-1 0-1 0 0,1 0 1 0 0,0-1-1 0 0,-1 0 1 0 0,1-1-1 0 0,0 0 1 0 0,-1 0-1 0 0,1-1 1 0 0,-1 0-1 0 0,1-1 1 0 0,-1 0-1 0 0,0 0 1 0 0,0 0-1 0 0,0-1 1 0 0,6-5-49 0 0,14-8 112 0 0,-1-2 0 0 0,-1-1 0 0 0,-1-1 0 0 0,-1-2 0 0 0,-1 0 0 0 0,0-2-112 0 0,5-6 23 0 0,-2-2 0 0 0,-1-2-1 0 0,-1 0 1 0 0,-2-1 0 0 0,13-30-23 0 0,-22 13 186 0 0,-13 53-142 0 0,-11 16-40 0 0,5-1-10 0 0,-1 1-1 0 0,2 0 0 0 0,0 0 0 0 0,1 0 1 0 0,1 0-1 0 0,0 1 0 0 0,1 0 0 0 0,1-1 0 0 0,0 1 1 0 0,2 0-1 0 0,0 0 0 0 0,2 10 7 0 0,0-18-25 0 0,1 0-1 0 0,-1 0 1 0 0,2 0 0 0 0,0 0-1 0 0,0 0 1 0 0,0-1 0 0 0,1 0-1 0 0,0 0 1 0 0,1-1 0 0 0,-1 1-1 0 0,1-1 1 0 0,5 2 25 0 0,36 13-1254 0 0,-31-20-2804 0 0,2-2-5457 0 0,-16 0 7944 0 0,1 0-8582 0 0</inkml:trace>
  <inkml:trace contextRef="#ctx0" brushRef="#br0" timeOffset="20160.535">3415 527 5057 0 0,'0'0'3025'0'0,"0"0"-517"0"0,0 0-399 0 0,0 0-166 0 0,0 0-199 0 0,0 0-286 0 0,0 0-311 0 0,0 0-232 0 0,0 0-151 0 0,0 0-65 0 0,0 0-69 0 0,0 0-76 0 0,0 0-85 0 0,-28 14-103 0 0,-89 49-36 0 0,65-18 105 0 0,45-34-328 0 0,0-1-39 0 0,1 1 1 0 0,0 0-1 0 0,1 1 1 0 0,0-1-1 0 0,1 1 0 0 0,0 0 1 0 0,1 0-1 0 0,0 0 1 0 0,1 0-1 0 0,0 1 1 0 0,1-1-1 0 0,1 1 0 0 0,0 10-68 0 0,2-17 3 0 0,-1 1 0 0 0,1-1-1 0 0,0 0 1 0 0,1 0 0 0 0,0 0-1 0 0,0 0 1 0 0,0 0 0 0 0,1-1-1 0 0,-1 1 1 0 0,1-1 0 0 0,0 0-1 0 0,1 0 1 0 0,0-1 0 0 0,-1 1-1 0 0,1-1 1 0 0,1 0 0 0 0,-1 0-1 0 0,0-1 1 0 0,1 1 0 0 0,0-1-1 0 0,0 0 1 0 0,0-1 0 0 0,0 0-1 0 0,0 0 1 0 0,1 0 0 0 0,-1 0-1 0 0,1-1 1 0 0,-1 0 0 0 0,1-1-1 0 0,-1 0 1 0 0,1 0-3 0 0,82-15-373 0 0,-77 8-385 0 0,51-30-1439 0 0,-42 24-2242 0 0,-2-2-4256 0 0,-9 7-75 0 0</inkml:trace>
  <inkml:trace contextRef="#ctx0" brushRef="#br0" timeOffset="20539.043">3594 821 3441 0 0,'0'0'2179'0'0,"0"0"-397"0"0,0 0-39 0 0,0 0 117 0 0,0 0-46 0 0,0 0-161 0 0,0 0-266 0 0,0 0-229 0 0,0 0-136 0 0,0 0-116 0 0,0 0-76 0 0,0 0-70 0 0,0 0-46 0 0,28 10-64 0 0,90 28-55 0 0,-115-37-556 0 0,0 0 0 0 0,0 0 0 0 0,0 0-1 0 0,0-1 1 0 0,0 1 0 0 0,0-1 0 0 0,0 0 0 0 0,0 1-1 0 0,0-1 1 0 0,0-1 0 0 0,0 1 0 0 0,0 0 0 0 0,0-1 0 0 0,0 1-1 0 0,0-1 1 0 0,0 0 0 0 0,0 0 0 0 0,0 0 0 0 0,0-1-1 0 0,0 1 1 0 0,1-2-39 0 0,6-3 184 0 0,8-3-25 0 0,-1 0 0 0 0,0-2-1 0 0,-1 0 1 0 0,0-1 0 0 0,-1-1 0 0 0,0 0 0 0 0,-1-1-1 0 0,0-1 1 0 0,-1 0 0 0 0,-1-1 0 0 0,-1 0 0 0 0,0-1-1 0 0,5-10-158 0 0,-15 25-1 0 0,0 0 0 0 0,1 0 0 0 0,-1 0 0 0 0,0 0-1 0 0,0 0 1 0 0,-1 0 0 0 0,1 0 0 0 0,0 0 0 0 0,-1 0-1 0 0,1-1 1 0 0,-1 1 0 0 0,1 0 0 0 0,-1 0 0 0 0,0-1-1 0 0,0 1 1 0 0,0 0 0 0 0,0 0 0 0 0,-1-1 0 0 0,1 1-1 0 0,-1 0 1 0 0,1 0 0 0 0,-1 0 0 0 0,0 0 0 0 0,0 0-1 0 0,0-1 1 0 0,0 2 0 0 0,0-1 0 0 0,0 0 0 0 0,0 0-1 0 0,-1 0 1 0 0,1 0 0 0 0,-1 1 0 0 0,1-1-1 0 0,-1 1 1 0 0,0-1 0 0 0,0 1 0 0 0,1 0 0 0 0,-1-1-1 0 0,0 1 1 0 0,0 0 0 0 0,0 0 0 0 0,0 0 0 0 0,0 1-1 0 0,-1-1 1 0 0,1 0 0 0 0,0 1 0 0 0,0 0 0 0 0,0-1-1 0 0,-1 1 1 0 0,1 0 0 0 0,0 0 0 0 0,-1 0 1 0 0,-10 2-33 0 0,1 0 1 0 0,-1 0-1 0 0,1 1 1 0 0,-1 1-1 0 0,1 0 1 0 0,0 1-1 0 0,1 0 1 0 0,-1 1-1 0 0,1 0 1 0 0,0 1-1 0 0,1 0 1 0 0,-1 0-1 0 0,-1 3 33 0 0,-12 6-66 0 0,0 1-1 0 0,1 1 1 0 0,0 1 0 0 0,2 1-1 0 0,0 0 1 0 0,2 2 0 0 0,0 0-1 0 0,1 2 1 0 0,2 0 0 0 0,0 1 0 0 0,-7 16 66 0 0,21-38-10 0 0,0-1 0 0 0,0 2 0 0 0,0-1 0 0 0,0 0 0 0 0,1 0 0 0 0,-1 0 0 0 0,1 1 0 0 0,0-1 0 0 0,0 1 0 0 0,0-1 0 0 0,0 1 0 0 0,1 0 0 0 0,-1-1 0 0 0,1 1 0 0 0,0-1 0 0 0,0 1 0 0 0,0 0 0 0 0,1-1 0 0 0,-1 1 0 0 0,1 0 0 0 0,0-1 0 0 0,0 1 0 0 0,0-1 0 0 0,0 0 0 0 0,1 1 0 0 0,-1-1 0 0 0,1 0 0 0 0,0 0 0 0 0,0 0 0 0 0,0 0 0 0 0,1 0 0 0 0,-1 0 0 0 0,1-1 0 0 0,-1 1 0 0 0,1-1 0 0 0,0 1 0 0 0,0-1 0 0 0,0 0 0 0 0,0 0 0 0 0,0-1 0 0 0,0 1 0 0 0,1-1 0 0 0,1 1 10 0 0,22 1-181 0 0,0-1 0 0 0,0-1 0 0 0,0-1 0 0 0,1-2 0 0 0,-1-1 1 0 0,-1-1-1 0 0,1-1 0 0 0,0-1 0 0 0,19-8 181 0 0,24-7-2608 0 0,-26 5-4498 0 0,-23 8-4105 0 0</inkml:trace>
  <inkml:trace contextRef="#ctx0" brushRef="#br0" timeOffset="20960.772">4139 932 1848 0 0,'0'0'2520'0'0,"0"0"-632"0"0,0 0-177 0 0,0 0 219 0 0,0 0 260 0 0,0 0-1 0 0,0 0-215 0 0,0 0-316 0 0,0 0-282 0 0,0 0-197 0 0,0 0-132 0 0,0 0-107 0 0,0 0-138 0 0,29-18-112 0 0,90-57-101 0 0,-50 15 321 0 0,-54 40-646 0 0,100-112 582 0 0,-88 99-763 0 0,-23 26-60 0 0,-19 21-160 0 0,7-5 98 0 0,-1 0 0 0 0,1 1 0 0 0,1 0 0 0 0,0 0 0 0 0,0 1 0 0 0,1 0 0 0 0,0 0 0 0 0,1 0 0 0 0,0 1 0 0 0,1 0 0 0 0,0 0 0 0 0,1 0-1 0 0,0 0 1 0 0,1 1 0 0 0,1-1 0 0 0,0 1 0 0 0,0 6 39 0 0,2-15-1 0 0,-1 0-1 0 0,1-1 1 0 0,0 1 0 0 0,0 0-1 0 0,0-1 1 0 0,1 1 0 0 0,-1-1-1 0 0,1 0 1 0 0,0 1-1 0 0,0-1 1 0 0,0 0 0 0 0,0 0-1 0 0,0 0 1 0 0,1 0 0 0 0,-1-1-1 0 0,1 1 1 0 0,0-1 0 0 0,0 1-1 0 0,0-1 1 0 0,0 0-1 0 0,0 0 1 0 0,0 0 0 0 0,1-1-1 0 0,-1 1 1 0 0,1-1 0 0 0,-1 0-1 0 0,1 0 1 0 0,0 0 1 0 0,106 11 230 0 0,-97-15-183 0 0,0-1 0 0 0,-1-1 0 0 0,0 0 0 0 0,0-1-1 0 0,0 0 1 0 0,0 0 0 0 0,-1-2 0 0 0,0 1 0 0 0,-1-1 0 0 0,0-1-1 0 0,0 0 1 0 0,0 0 0 0 0,-1-1 0 0 0,-1 0 0 0 0,0-1 0 0 0,0 0-1 0 0,4-8-46 0 0,47-96-2408 0 0,-55 104-200 0 0,-2 4-3533 0 0,0-1-5897 0 0</inkml:trace>
  <inkml:trace contextRef="#ctx0" brushRef="#br0" timeOffset="21212.804">5374 92 15331 0 0,'0'0'3452'0'0,"0"0"-2075"0"0,0 0-762 0 0,0 0 13 0 0,0 0 190 0 0,0 0 127 0 0,0 0-39 0 0,0 0-186 0 0,0 0-173 0 0,0 0-116 0 0,-5 37-82 0 0,-15 118-81 0 0,5-42 37 0 0,-9 174-190 0 0,22-256-204 0 0,1-23-16 0 0,0-1 0 0 0,1 1 1 0 0,0-1-1 0 0,0 1 0 0 0,1 0 0 0 0,-1-1 1 0 0,2 1-1 0 0,-1-1 0 0 0,1 0 0 0 0,0 1 0 0 0,3 4 105 0 0,-3-7 60 0 0,4 7-2689 0 0,-3-19-3743 0 0,-3-1 2820 0 0,0-1-3532 0 0,0 5 1096 0 0</inkml:trace>
  <inkml:trace contextRef="#ctx0" brushRef="#br0" timeOffset="21408.468">4923 413 9770 0 0,'0'0'4105'0'0,"0"0"-2245"0"0,0 0-795 0 0,0 0 52 0 0,0 0 181 0 0,0 0-14 0 0,0 0-190 0 0,33-1-277 0 0,105-2-217 0 0,250-38 710 0 0,-329 35-1815 0 0,-5-1-1732 0 0,-19 6-2943 0 0,-17 1-6201 0 0</inkml:trace>
  <inkml:trace contextRef="#ctx0" brushRef="#br0" timeOffset="23693.171">1 1333 0 0 0,'0'0'240'0'0,"0"0"219"0"0,4-1 41 0 0,314-2 8583 0 0,486 3-5713 0 0,-183-14-2247 0 0,187 17 364 0 0,-411-47-603 0 0,3 4-266 0 0,67 6 51 0 0,-123 6-154 0 0,-119 20-87 0 0,-11-1 584 0 0,148-27-1012 0 0,-185 18 179 0 0,-28 3-58 0 0,19 8-614 0 0,-149 7-772 0 0,-11 0-4866 0 0,-6 0-3411 0 0</inkml:trace>
  <inkml:trace contextRef="#ctx0" brushRef="#br0" timeOffset="25021.867">645 1812 0 0 0,'0'0'761'0'0,"0"0"118"0"0,0 0 139 0 0,0 0 277 0 0,0 0 315 0 0,0 0 103 0 0,0 0 14 0 0,0 0-58 0 0,0 0-161 0 0,0 0-124 0 0,2-28-165 0 0,8-83-164 0 0,-7 70 2096 0 0,-3 40-2504 0 0,0 1-23 0 0,0 0-78 0 0,0 0-87 0 0,0 0-78 0 0,0 0-82 0 0,0 0-71 0 0,0 0-52 0 0,0 0-47 0 0,0 0-40 0 0,0 21 60 0 0,7 250 816 0 0,6-118-705 0 0,-7 0 1 0 0,-6 12-261 0 0,-1-74 47 0 0,1-91-24 0 0,6-8 264 0 0,114-186 303 0 0,-104 169-582 0 0,1 2 0 0 0,0-1 0 0 0,2 2 0 0 0,1 1 0 0 0,1 0-1 0 0,0 2 1 0 0,1 0 0 0 0,2 1 0 0 0,11-6-8 0 0,21 9-99 0 0,-39 62 155 0 0,-19 247 781 0 0,2-288-898 0 0,-1-4 30 0 0,1 1 0 0 0,-1 0 1 0 0,1-1-1 0 0,0 1 1 0 0,0 0-1 0 0,0-1 0 0 0,0 1 1 0 0,0 0-1 0 0,0-1 1 0 0,1 1-1 0 0,-1 0 1 0 0,1-1-1 0 0,0 1 0 0 0,0-1 1 0 0,0 1-1 0 0,0-1 1 0 0,0 1-1 0 0,1-1 1 0 0,-1 0-1 0 0,1 0 0 0 0,-1 1 1 0 0,1-1-1 0 0,0 0 1 0 0,0 0-1 0 0,1 0 31 0 0,-3-2-381 0 0,0 0-177 0 0,0 0-210 0 0,0 0-230 0 0,15-3-14002 0 0,-13 3 7517 0 0</inkml:trace>
  <inkml:trace contextRef="#ctx0" brushRef="#br0" timeOffset="25641.616">1320 2154 5593 0 0,'0'0'3430'0'0,"0"0"-1292"0"0,0 0-732 0 0,0 0-290 0 0,0 0-124 0 0,0 0-113 0 0,0 0-170 0 0,0 0-122 0 0,0 0-68 0 0,0 0-59 0 0,0 0-41 0 0,0 0-38 0 0,-10 33-67 0 0,-30 104-42 0 0,30-61 147 0 0,11-71-377 0 0,-1 0 1 0 0,1 0 0 0 0,0 0 0 0 0,1 0-1 0 0,-1-1 1 0 0,1 1 0 0 0,0 0 0 0 0,0-1-1 0 0,0 1 1 0 0,1-1 0 0 0,0 0 0 0 0,0 0-1 0 0,0 0 1 0 0,0 0 0 0 0,0 0 0 0 0,1-1-1 0 0,0 1 1 0 0,0-1 0 0 0,0 0 0 0 0,0 0-1 0 0,0-1 1 0 0,0 1 0 0 0,1-1 0 0 0,-1 0-1 0 0,1 0 1 0 0,0 0 0 0 0,0-1 0 0 0,-1 0-1 0 0,1 0 1 0 0,0 0 0 0 0,0 0 0 0 0,0-1-1 0 0,0 0 1 0 0,0 0 0 0 0,0 0 0 0 0,0-1-1 0 0,0 1 1 0 0,0-1 0 0 0,0 0 0 0 0,0-1-1 0 0,0 1 1 0 0,-1-1 0 0 0,1 0 0 0 0,-1 0-1 0 0,1-1 1 0 0,-1 1 0 0 0,0-1 0 0 0,0 0 0 0 0,0 0-1 0 0,0 0 1 0 0,0-1-43 0 0,16-19 134 0 0,-1-2 1 0 0,-2 0-1 0 0,0-1 1 0 0,-1 0-1 0 0,-2-1 1 0 0,0-3-135 0 0,23-40 248 0 0,-27 110-257 0 0,6 449 122 0 0,-15-455-109 0 0,2 4 3 0 0,-1 0 0 0 0,-2 0-1 0 0,-1 1 1 0 0,-2-1 0 0 0,-2 0 0 0 0,-1 0 0 0 0,-2-1 0 0 0,-2 0 0 0 0,-1 0 0 0 0,-2-1 0 0 0,-8 13-7 0 0,17-43 10 0 0,0 0 0 0 0,-1-1 1 0 0,0 1-1 0 0,0-1 0 0 0,0 0 0 0 0,-1-1 0 0 0,1 1 1 0 0,-1-1-1 0 0,0 0 0 0 0,-1-1 0 0 0,1 1 0 0 0,-1-1 1 0 0,1-1-1 0 0,-1 1 0 0 0,0-1 0 0 0,0 0 0 0 0,0 0 1 0 0,0-1-1 0 0,0 0 0 0 0,0-1 0 0 0,0 1 0 0 0,-1-1 1 0 0,1 0-1 0 0,0-1 0 0 0,0 0 0 0 0,-7-2-10 0 0,10 0 9 0 0,0-1 0 0 0,0 0 0 0 0,0 1 0 0 0,0-2-1 0 0,1 1 1 0 0,0 0 0 0 0,0-1 0 0 0,0 0 0 0 0,0 1 0 0 0,1-1-1 0 0,0 0 1 0 0,0 0 0 0 0,0-1 0 0 0,1 1 0 0 0,-1 0 0 0 0,1 0-1 0 0,1-1 1 0 0,-1 1 0 0 0,1-1 0 0 0,0 1 0 0 0,0-1 0 0 0,0 1-1 0 0,1 0 1 0 0,0-1 0 0 0,0 1 0 0 0,0 0 0 0 0,1-1 0 0 0,-1 1-1 0 0,3-4-8 0 0,5-15 19 0 0,0 0-1 0 0,2 0 1 0 0,1 1-1 0 0,0 0 1 0 0,2 1-1 0 0,13-16-18 0 0,-7 8 12 0 0,0-2-33 0 0,2 1 1 0 0,1 1-1 0 0,1 1 1 0 0,1 2-1 0 0,2 0 1 0 0,1 2-1 0 0,22-16 21 0 0,-63 76-4828 0 0,7-24 53 0 0,6-11 3841 0 0,-1 1-654 0 0,1-1-3947 0 0,0 3-358 0 0</inkml:trace>
  <inkml:trace contextRef="#ctx0" brushRef="#br0" timeOffset="26695.477">1077 1580 0 0 0,'0'0'348'0'0,"0"0"698"0"0,0 0 58 0 0,0 0-153 0 0,0 0-63 0 0,0 0-5 0 0,0 0 16 0 0,0 0 24 0 0,-2-5 3 0 0,1 2-92 0 0,-5-9-1276 0 0,1 13 8559 0 0,-1 16-7806 0 0,2 1-1 0 0,0-1 1 0 0,0 1 0 0 0,2-1-1 0 0,0 1 1 0 0,1 0 0 0 0,1 0-1 0 0,1 0 1 0 0,0-1 0 0 0,4 15-311 0 0,-2 17 258 0 0,12 89-2 0 0,-12-91-189 0 0,-2 1 0 0 0,-2-1 1 0 0,-2 0-1 0 0,-9 46-67 0 0,-4 49-295 0 0,41-129-1322 0 0,-9-13-7250 0 0,-13 0 4748 0 0,-3 0-1350 0 0</inkml:trace>
  <inkml:trace contextRef="#ctx0" brushRef="#br0" timeOffset="27839.056">1895 2290 2312 0 0,'0'0'1646'0'0,"0"0"-184"0"0,0 0-59 0 0,0 0 169 0 0,0 0 185 0 0,0 0 56 0 0,0 0-170 0 0,0 0-358 0 0,0 0-377 0 0,0 0-340 0 0,0 0-241 0 0,0 0-85 0 0,0 0 22 0 0,-3 7 36 0 0,-3 16-105 0 0,1 1 0 0 0,1-1-1 0 0,0 1 1 0 0,2 0 0 0 0,1 0-1 0 0,1 0 1 0 0,1 0-195 0 0,-2 48 212 0 0,-13 215 196 0 0,-2-228-70 0 0,15-59-314 0 0,1 0 0 0 0,-1 0 0 0 0,0 0 0 0 0,1 0 0 0 0,-1 0 1 0 0,0 0-1 0 0,1 0 0 0 0,-1 0 0 0 0,0 0 0 0 0,1-1 0 0 0,-1 1 0 0 0,1 0 0 0 0,-1 0 0 0 0,0-1 0 0 0,1 1 1 0 0,-1 0-1 0 0,1-1 0 0 0,-1 1 0 0 0,1-1 0 0 0,-1 1 0 0 0,1 0 0 0 0,-1-1 0 0 0,1 1 0 0 0,0-1 0 0 0,-1 1 1 0 0,1-1-1 0 0,0 0 0 0 0,-1 1 0 0 0,1-1 0 0 0,0 1 0 0 0,0-1 0 0 0,-1 0 0 0 0,1 1 0 0 0,0-1 0 0 0,0 0 1 0 0,0 1-1 0 0,0-1 0 0 0,0 0 0 0 0,0 1 0 0 0,0-1 0 0 0,0 1 0 0 0,0-1 0 0 0,0 0 0 0 0,0 1 0 0 0,0-1 1 0 0,1 0-1 0 0,-1 1 0 0 0,0-1 0 0 0,0 1 0 0 0,1-1 0 0 0,-1 0 0 0 0,0 1 0 0 0,1-1 0 0 0,-1 1 0 0 0,1-1-24 0 0,-1-5 85 0 0,0-19-21 0 0,1-1 0 0 0,2 0 1 0 0,0 1-1 0 0,2-1 0 0 0,1 1 1 0 0,0 0-1 0 0,2 0 1 0 0,1 1-1 0 0,1 0 0 0 0,9-13-64 0 0,-5 3 62 0 0,5-8-20 0 0,1 1 1 0 0,3 1-1 0 0,1 1 0 0 0,2 1 1 0 0,1 2-1 0 0,2 0 0 0 0,1 2 1 0 0,2 1-1 0 0,2 1 0 0 0,1 2 0 0 0,27-18-42 0 0,3 18 60 0 0,-56 72 152 0 0,-9-35-165 0 0,-4 9 20 0 0,0-1-1 0 0,0 1 1 0 0,-2-1-1 0 0,0 1 0 0 0,0-2 1 0 0,-2 1-1 0 0,0-1 1 0 0,0 0-1 0 0,-2 0 1 0 0,1-1-1 0 0,-7 6-66 0 0,12-14 16 0 0,-14 20 12 0 0,-1 0 0 0 0,-2-2-1 0 0,0 0 1 0 0,-1-1 0 0 0,-1-2 0 0 0,-1 0 0 0 0,-13 7-28 0 0,37-28-39 0 0,0 1 0 0 0,0 0 0 0 0,0-1-1 0 0,0 1 1 0 0,0 0 0 0 0,0-1 0 0 0,0 1 0 0 0,0 0 0 0 0,0-1 0 0 0,-1 1 0 0 0,1 0 0 0 0,0-1 0 0 0,0 1 0 0 0,0 0 0 0 0,-1-1 0 0 0,1 1 0 0 0,0 0-1 0 0,0-1 1 0 0,-1 1 0 0 0,1 0 0 0 0,0 0 0 0 0,0 0 0 0 0,-1-1 0 0 0,1 1 0 0 0,0 0 0 0 0,-1 0 0 0 0,1 0 0 0 0,0-1 0 0 0,-1 1 0 0 0,1 0 0 0 0,0 0 0 0 0,-1 0-1 0 0,1 0 1 0 0,-1 0 0 0 0,1 0 0 0 0,0 0 0 0 0,-1 0 0 0 0,1 0 0 0 0,0 0 0 0 0,-1 0 0 0 0,1 0 0 0 0,0 0 0 0 0,-1 0 0 0 0,1 0 0 0 0,-1 1 0 0 0,1-1-1 0 0,0 0 1 0 0,-1 0 0 0 0,1 0 0 0 0,0 1 0 0 0,0-1 0 0 0,-1 0 0 0 0,1 0 0 0 0,0 0 0 0 0,-1 1 0 0 0,1-1 0 0 0,0 0 0 0 0,0 1 0 0 0,0-1 0 0 0,-1 0 0 0 0,1 1-1 0 0,0-1 1 0 0,0 0 0 0 0,0 1 0 0 0,0-1 39 0 0,15-27-3696 0 0,10-1-5425 0 0,-14 16 814 0 0</inkml:trace>
  <inkml:trace contextRef="#ctx0" brushRef="#br0" timeOffset="28107.358">2528 2143 2184 0 0,'0'0'2813'0'0,"0"0"-1001"0"0,0 0-315 0 0,0 0 100 0 0,0 0 142 0 0,0 0-10 0 0,0 0-221 0 0,-27 32-332 0 0,-86 100-310 0 0,63-50 165 0 0,48-80-999 0 0,1 1 0 0 0,-1-1-1 0 0,1 1 1 0 0,0-1 0 0 0,0 1 0 0 0,0 0 0 0 0,0-1 0 0 0,0 1-1 0 0,1 0 1 0 0,-1 0 0 0 0,1 0 0 0 0,0-1 0 0 0,0 1 0 0 0,0 0 0 0 0,0 0-1 0 0,0 0 1 0 0,0-1 0 0 0,1 1 0 0 0,0 0 0 0 0,-1 0 0 0 0,1-1 0 0 0,0 1-1 0 0,0 0 1 0 0,1-1 0 0 0,-1 1 0 0 0,0-1 0 0 0,1 0 0 0 0,0 1-1 0 0,-1-1 1 0 0,1 0 0 0 0,0 0 0 0 0,0 0 0 0 0,0 0 0 0 0,1 0 0 0 0,-1-1-1 0 0,0 1 1 0 0,1 0 0 0 0,-1-1 0 0 0,1 0 0 0 0,-1 0 0 0 0,1 0-1 0 0,0 1-31 0 0,10-3 138 0 0,0 0-1 0 0,0-1 1 0 0,0 0-1 0 0,0-1 0 0 0,-1-1 1 0 0,1 0-1 0 0,-1 0 0 0 0,0-1 1 0 0,0-1-1 0 0,0 0 0 0 0,-1 0 1 0 0,0-1-1 0 0,0-1 1 0 0,-1 0-1 0 0,0 0 0 0 0,-1-1 1 0 0,1-1-1 0 0,-2 1 0 0 0,1-1 1 0 0,-1-1-1 0 0,-1 1 0 0 0,0-2 1 0 0,0 1-1 0 0,-1-1 1 0 0,0-2-138 0 0,-3 10-21 0 0,0 0 0 0 0,-1 0 0 0 0,0 1 1 0 0,0-1-1 0 0,0-1 0 0 0,-1 1 0 0 0,1 0 1 0 0,-1 0-1 0 0,0-1 0 0 0,0 1 1 0 0,0 0-1 0 0,-1-1 0 0 0,0 1 0 0 0,0-1 1 0 0,0 1-1 0 0,0-1 0 0 0,-1 1 1 0 0,1-1-1 0 0,-1 1 0 0 0,0 0 0 0 0,-1-1 1 0 0,1 1-1 0 0,-1 0 0 0 0,1 0 0 0 0,-1 0 1 0 0,-1 0-1 0 0,1 0 0 0 0,-1 1 1 0 0,1-1-1 0 0,-1 0 0 0 0,0 1 0 0 0,0 0 1 0 0,0 0-1 0 0,-1 0 0 0 0,1 0 1 0 0,-1 1-1 0 0,0-1 0 0 0,1 1 0 0 0,-5-2 21 0 0,-24-3-2098 0 0,10 6-3764 0 0,12 1-4284 0 0</inkml:trace>
  <inkml:trace contextRef="#ctx0" brushRef="#br0" timeOffset="28422.108">3110 1646 10538 0 0,'0'0'1566'0'0,"0"0"-188"0"0,0 0 63 0 0,0 0 252 0 0,0 0 58 0 0,0 0-244 0 0,0 0-415 0 0,0 0-395 0 0,0 0-227 0 0,0 0-81 0 0,0 0-62 0 0,0 0-58 0 0,0 0-10 0 0,-9 26-22 0 0,-28 83-31 0 0,-5 50 289 0 0,34-104-426 0 0,2 1 0 0 0,2 0 0 0 0,4 53-69 0 0,-4 68-869 0 0,3-171 260 0 0,-5 15-563 0 0,-1-19-3178 0 0,-3-1-4595 0 0,6-1 368 0 0</inkml:trace>
  <inkml:trace contextRef="#ctx0" brushRef="#br0" timeOffset="28675.056">2705 2161 0 0 0,'0'0'2897'0'0,"0"0"-554"0"0,0 0-195 0 0,0 0-133 0 0,0 0-206 0 0,0 0-198 0 0,0 0-218 0 0,34 1-234 0 0,110 0-177 0 0,-20-16 702 0 0,-94 6-1382 0 0,235-48-1031 0 0,-226 55-2095 0 0,-26 2-3782 0 0,-9 0-1578 0 0</inkml:trace>
  <inkml:trace contextRef="#ctx0" brushRef="#br0" timeOffset="28976.76">3366 2257 0 0 0,'0'0'792'0'0,"0"0"1526"0"0,0 0 583 0 0,0 0 33 0 0,0 0-181 0 0,0 0-425 0 0,0 0-480 0 0,33-13-434 0 0,106-41-359 0 0,-65 8 301 0 0,-70 42-1251 0 0,1 1 1 0 0,-1-1-1 0 0,0 0 1 0 0,0 0-1 0 0,-1 0 1 0 0,1 0 0 0 0,-1-1-1 0 0,0 1 1 0 0,0-1-1 0 0,0 0 1 0 0,-1 0-1 0 0,0 0 1 0 0,0 0-1 0 0,0-1 1 0 0,0 1-1 0 0,-1 0 1 0 0,0-1-1 0 0,0 1 1 0 0,-1-1-1 0 0,1 1 1 0 0,-1-1-1 0 0,0 1 1 0 0,-1-1-1 0 0,1 0-105 0 0,-3 4-4 0 0,-1 0 0 0 0,1 0 0 0 0,0 0 0 0 0,-1 0-1 0 0,1 1 1 0 0,-1-1 0 0 0,1 1 0 0 0,-1 0 0 0 0,0 0 0 0 0,1 0-1 0 0,-1 1 1 0 0,0-1 0 0 0,0 1 0 0 0,1 0 0 0 0,-1 0-1 0 0,0 0 1 0 0,0 0 0 0 0,0 1 0 0 0,1 0 0 0 0,-1 0-1 0 0,-3 1 5 0 0,-7 3-106 0 0,1 1 0 0 0,0 0 0 0 0,0 2 0 0 0,0-1 0 0 0,1 1 0 0 0,0 1 0 0 0,1 0 0 0 0,0 1 0 0 0,0 0 0 0 0,1 1 0 0 0,0 0 0 0 0,-5 8 106 0 0,5-7-357 0 0,1 0-1 0 0,0 0 0 0 0,1 1 1 0 0,0 0-1 0 0,1 1 1 0 0,1 0-1 0 0,0 0 1 0 0,1 0-1 0 0,0 0 0 0 0,1 1 1 0 0,1 0-1 0 0,0 0 1 0 0,1 0-1 0 0,1 0 0 0 0,0 0 1 0 0,1 1 357 0 0,3-11-249 0 0,0 0-1 0 0,0 0 1 0 0,1-1 0 0 0,-1 0 0 0 0,1 1-1 0 0,0-1 1 0 0,0-1 0 0 0,0 1 0 0 0,1-1-1 0 0,-1 1 1 0 0,1-1 0 0 0,0 0 0 0 0,0-1-1 0 0,0 1 1 0 0,0-1 0 0 0,0 0 0 0 0,1-1 0 0 0,-1 1-1 0 0,1-1 1 0 0,-1 0 0 0 0,1 0 0 0 0,-1-1-1 0 0,1 1 1 0 0,0-1 0 0 0,-1-1 0 0 0,1 1-1 0 0,-1-1 1 0 0,6-1 249 0 0,12 2-3831 0 0,-6 0-509 0 0</inkml:trace>
  <inkml:trace contextRef="#ctx0" brushRef="#br0" timeOffset="29346.178">3773 2323 2665 0 0,'0'0'2692'0'0,"0"0"-898"0"0,0 0-251 0 0,0 0 183 0 0,0 0 143 0 0,0 0-27 0 0,0 0-251 0 0,0 0-315 0 0,0 0-217 0 0,0 0-97 0 0,0 0-94 0 0,0 0-84 0 0,0 0-81 0 0,11-14-82 0 0,85-108 873 0 0,-66 88-1001 0 0,110-97 250 0 0,-140 131-749 0 0,0 0 1 0 0,1-1-1 0 0,-1 1 0 0 0,1 0 0 0 0,-1 0 0 0 0,1-1 1 0 0,-1 1-1 0 0,1 0 0 0 0,-1 0 0 0 0,1 0 0 0 0,-1 0 0 0 0,1 0 1 0 0,-1 0-1 0 0,1 0 0 0 0,-1 0 0 0 0,1 0 0 0 0,-1 0 0 0 0,1 0 1 0 0,-1 0-1 0 0,1 0 0 0 0,-1 0 0 0 0,1 0 0 0 0,-1 0 1 0 0,1 1-1 0 0,-1-1 0 0 0,1 0 0 0 0,-1 0 0 0 0,0 1 0 0 0,1-1 1 0 0,-1 0-1 0 0,1 0 0 0 0,-1 1 0 0 0,0-1 0 0 0,1 1 0 0 0,-1-1 1 0 0,0 0-1 0 0,1 1 0 0 0,-1-1 0 0 0,0 1 0 0 0,0-1 1 0 0,1 1-1 0 0,-1-1 0 0 0,0 1 0 0 0,0-1 0 0 0,0 0 0 0 0,0 1 1 0 0,0-1-1 0 0,1 1 0 0 0,-1-1 0 0 0,0 1 0 0 0,0 0 0 0 0,0-1 1 0 0,0 1-1 0 0,-1-1 0 0 0,1 1 0 0 0,0-1 0 0 0,0 1 0 0 0,0-1 1 0 0,0 0-1 0 0,0 1 0 0 0,-1-1 0 0 0,1 1 0 0 0,0-1 1 0 0,0 1-1 0 0,-1-1 0 0 0,1 1 0 0 0,0-1 0 0 0,-1 0 0 0 0,1 1 6 0 0,-10 43-46 0 0,9-41 24 0 0,-15 123-223 0 0,17-122 248 0 0,-1-1 0 0 0,1 1-1 0 0,0-1 1 0 0,0 1 0 0 0,0-1-1 0 0,1 0 1 0 0,-1 1 0 0 0,1-1 0 0 0,0 0-1 0 0,0 0 1 0 0,0 0 0 0 0,0 0-1 0 0,0 0 1 0 0,1-1 0 0 0,-1 1-1 0 0,1-1 1 0 0,0 1 0 0 0,0-1-1 0 0,0 0 1 0 0,0 0 0 0 0,0 0-1 0 0,0-1 1 0 0,0 1 0 0 0,1-1-1 0 0,-1 0 1 0 0,1 0 0 0 0,-1 0-1 0 0,1 0 1 0 0,-1 0 0 0 0,1-1-1 0 0,-1 1 1 0 0,2-1-3 0 0,4 0 99 0 0,0 1 0 0 0,0-1 0 0 0,0 0 0 0 0,0-1 0 0 0,-1 0 0 0 0,1-1 0 0 0,0 0 0 0 0,0 0 0 0 0,-1-1 0 0 0,1 0 0 0 0,-1 0 0 0 0,6-4-99 0 0,-1-1 93 0 0,1 0-1 0 0,-2-1 1 0 0,1-1 0 0 0,-1 0-1 0 0,-1 0 1 0 0,0-1 0 0 0,0-1-1 0 0,-1 0 1 0 0,1-2-93 0 0,14-47-8982 0 0,-25 57-2977 0 0</inkml:trace>
  <inkml:trace contextRef="#ctx0" brushRef="#br0" timeOffset="44563.28">4719 2055 0 0 0,'0'0'1372'0'0,"0"0"835"0"0,0 0 253 0 0,0 0-151 0 0,0 0-335 0 0,0 0-368 0 0,0 0-302 0 0,0 0-209 0 0,-5-7-125 0 0,-12-20-74 0 0,8 27 4831 0 0,3 24-6021 0 0,6-22 741 0 0,-7 150 641 0 0,6-148-1056 0 0,1 0 0 0 0,0 0 0 0 0,0 0 0 0 0,0 0 1 0 0,0 0-1 0 0,1 0 0 0 0,0 0 0 0 0,0 0 0 0 0,0 0 0 0 0,0 0 0 0 0,0 0 0 0 0,1 0 0 0 0,0-1 1 0 0,-1 1-1 0 0,2 0 0 0 0,-1-1 0 0 0,0 0 0 0 0,1 1 0 0 0,-1-1 0 0 0,1 0 0 0 0,0 0 0 0 0,0-1 1 0 0,0 1-1 0 0,0-1 0 0 0,1 1 0 0 0,-1-1 0 0 0,1 0 0 0 0,-1 0 0 0 0,1 0 0 0 0,0-1 0 0 0,-1 0 1 0 0,1 1-1 0 0,0-1 0 0 0,0 0 0 0 0,0-1 0 0 0,0 1 0 0 0,0-1 0 0 0,1 0 0 0 0,-1 0 1 0 0,0 0-1 0 0,0 0 0 0 0,0-1 0 0 0,0 1 0 0 0,0-1 0 0 0,0 0 0 0 0,0-1 0 0 0,-1 1 0 0 0,1-1 1 0 0,0 1-1 0 0,2-3-32 0 0,96-126 1185 0 0,-89 109-1066 0 0,47-79 264 0 0,-52 86-321 0 0,-2-1 0 0 0,0 0 0 0 0,0 0 1 0 0,-1 0-1 0 0,-1-1 0 0 0,-1 1 0 0 0,0-1 1 0 0,-1 0-1 0 0,0-14-62 0 0,-2 29-6 0 0,0 0 1 0 0,0 0 0 0 0,-1 0-1 0 0,1-1 1 0 0,-1 1 0 0 0,1 0-1 0 0,-1 0 1 0 0,1 0 0 0 0,-1 0-1 0 0,0 0 1 0 0,1 0 0 0 0,-1 0-1 0 0,0 0 1 0 0,0 0 0 0 0,0 0-1 0 0,0 0 1 0 0,0 1 0 0 0,0-1-1 0 0,0 0 1 0 0,0 1 0 0 0,0-1-1 0 0,0 0 1 0 0,0 1 0 0 0,-1 0-1 0 0,1-1 1 0 0,0 1 0 0 0,0-1-1 0 0,0 1 1 0 0,-1 0 0 0 0,1 0-1 0 0,0 0 1 0 0,0 0 0 0 0,-1 0-1 0 0,1 0 1 0 0,0 0 0 0 0,0 0-1 0 0,-1 1 1 0 0,1-1 0 0 0,0 0-1 0 0,0 1 1 0 0,0-1 0 0 0,0 1-1 0 0,-1-1 1 0 0,1 1 0 0 0,0 0-1 0 0,0-1 1 0 0,0 1 0 0 0,0 0-1 0 0,0 0 1 0 0,0 0 0 0 0,1-1-1 0 0,-1 1 1 0 0,0 0 0 0 0,0 0-1 0 0,1 0 1 0 0,-1 1 0 0 0,0-1-1 0 0,1 0 1 0 0,-1 0 0 0 0,1 1 5 0 0,-26 77-1856 0 0,26-78 1689 0 0,0 1 0 0 0,0 0 1 0 0,0 0-1 0 0,0 0 0 0 0,1 0 0 0 0,-1 0 0 0 0,1-1 0 0 0,-1 1 0 0 0,1 0 0 0 0,0 0 0 0 0,0-1 1 0 0,0 1-1 0 0,0-1 0 0 0,0 1 0 0 0,0 0 0 0 0,0-1 0 0 0,0 0 0 0 0,1 1 0 0 0,-1-1 1 0 0,0 0-1 0 0,1 0 0 0 0,-1 0 0 0 0,1 1 0 0 0,0-2 0 0 0,-1 1 0 0 0,1 0 0 0 0,1 0 167 0 0,13 5-3119 0 0,-5-4-1799 0 0,-3-2-5969 0 0</inkml:trace>
  <inkml:trace contextRef="#ctx0" brushRef="#br0" timeOffset="45113.034">5409 1863 2681 0 0,'0'0'2400'0'0,"0"0"-415"0"0,0 0 60 0 0,0 0 222 0 0,0 0 38 0 0,0 0-250 0 0,0 0-499 0 0,0 0-413 0 0,0 0-245 0 0,0 0-131 0 0,0 0-58 0 0,0 0-49 0 0,0 0-40 0 0,10-7 1318 0 0,-86 44-1175 0 0,-34 54-515 0 0,109-90-246 0 0,1 0 1 0 0,-1 0-1 0 0,1 0 0 0 0,-1 0 0 0 0,1 0 1 0 0,-1 1-1 0 0,1-1 0 0 0,0 0 1 0 0,-1 0-1 0 0,1 0 0 0 0,0 0 1 0 0,0 1-1 0 0,0-1 0 0 0,0 0 0 0 0,0 0 1 0 0,0 0-1 0 0,0 1 0 0 0,1-1 1 0 0,-1 0-1 0 0,0 0 0 0 0,1 0 1 0 0,-1 0-1 0 0,0 1 0 0 0,1-1 0 0 0,0 0 1 0 0,-1 0-1 0 0,1 0 0 0 0,0 0 1 0 0,-1 0-1 0 0,1 0 0 0 0,0-1 0 0 0,0 1 1 0 0,0 0-1 0 0,0 0 0 0 0,0-1 1 0 0,0 1-1 0 0,0 0 0 0 0,0-1 1 0 0,0 1-1 0 0,0-1 0 0 0,0 1 0 0 0,0-1 1 0 0,0 1-1 0 0,1-1-2 0 0,53 17 176 0 0,-55-17-176 0 0,148 36 243 0 0,-145-33-220 0 0,1 0-1 0 0,-1 0 1 0 0,1 1-1 0 0,-1-1 1 0 0,0 1 0 0 0,-1 0-1 0 0,1-1 1 0 0,0 1-1 0 0,-1 0 1 0 0,0 0-1 0 0,0 1 1 0 0,0-1 0 0 0,-1 0-1 0 0,1 1 1 0 0,-1-1-1 0 0,0 1 1 0 0,-1-1-1 0 0,1 1 1 0 0,-1 0 0 0 0,1-1-1 0 0,-1 1 1 0 0,-1 0-1 0 0,1-1 1 0 0,-1 1-1 0 0,0-1 1 0 0,0 1 0 0 0,0-1-1 0 0,0 1 1 0 0,-1-1-1 0 0,0 0 1 0 0,0 1-1 0 0,0-1 1 0 0,0 0-1 0 0,-1 0 1 0 0,1-1 0 0 0,-1 1-1 0 0,0 0 1 0 0,0-1-1 0 0,-4 3-22 0 0,-4 7 32 0 0,0 0 0 0 0,-1-1-1 0 0,0-1 1 0 0,-1 0 0 0 0,0-1 0 0 0,-1 0-1 0 0,0-1 1 0 0,0 0 0 0 0,-10 3-32 0 0,-33-8-579 0 0,50-29-3650 0 0,8 14-454 0 0,1 4-4484 0 0,0 2 1099 0 0</inkml:trace>
  <inkml:trace contextRef="#ctx0" brushRef="#br0" timeOffset="45595.916">5645 2231 0 0 0,'0'0'2018'0'0,"0"0"382"0"0,0 0 51 0 0,0 0-145 0 0,0 0-295 0 0,0 0-266 0 0,0 0-274 0 0,0 0-240 0 0,0 0-171 0 0,0 0-131 0 0,0 0-83 0 0,19 4-53 0 0,62 11-38 0 0,-73-14-547 0 0,0 0 0 0 0,0 0-1 0 0,0-1 1 0 0,0 0-1 0 0,0-1 1 0 0,0 0 0 0 0,0 0-1 0 0,0-1 1 0 0,0 1 0 0 0,0-2-1 0 0,-1 1 1 0 0,1-1-1 0 0,-1 0 1 0 0,0-1 0 0 0,0 0-1 0 0,0 0 1 0 0,0 0 0 0 0,0-1-1 0 0,-1 0 1 0 0,1-1-208 0 0,16-11 366 0 0,-14 11-308 0 0,0 0 0 0 0,-1-1 0 0 0,0 0 1 0 0,0-1-1 0 0,0 0 0 0 0,-1 0 1 0 0,-1-1-1 0 0,1 1 0 0 0,-1-1 0 0 0,-1-1 1 0 0,0 1-1 0 0,0-1 0 0 0,-1 0 0 0 0,0 0 1 0 0,-1 0-1 0 0,0-1 0 0 0,0 1 1 0 0,-1-1-1 0 0,-1 0 0 0 0,1-2-58 0 0,-3 10-3 0 0,1-1 0 0 0,-1 1 0 0 0,1 0 0 0 0,-1 0 0 0 0,0 0 0 0 0,0 0-1 0 0,-1 0 1 0 0,1 0 0 0 0,0 0 0 0 0,-1 0 0 0 0,0 0 0 0 0,0 1 0 0 0,0-1 0 0 0,0 1 0 0 0,0-1 0 0 0,0 1-1 0 0,-1 0 1 0 0,1 0 0 0 0,-1 0 0 0 0,1 0 0 0 0,-1 0 0 0 0,0 0 0 0 0,0 1 0 0 0,0 0 0 0 0,0-1 0 0 0,0 1-1 0 0,0 0 1 0 0,0 0 0 0 0,-1 1 3 0 0,-95-8-253 0 0,84 14 220 0 0,1 0-1 0 0,-1 0 1 0 0,1 1-1 0 0,1 1 0 0 0,0 1 1 0 0,0 0-1 0 0,0 0 1 0 0,1 1-1 0 0,1 1 0 0 0,-3 2 34 0 0,3-3 0 0 0,1 1-1 0 0,0 0 0 0 0,0 1 0 0 0,1 0 0 0 0,0 0 0 0 0,1 1 1 0 0,1 0-1 0 0,0 0 0 0 0,1 0 0 0 0,0 1 0 0 0,1 0 1 0 0,0 1-1 0 0,1-1 0 0 0,1 1 0 0 0,1 0 0 0 0,0 0 1 0 0,0 0-1 0 0,2 9 1 0 0,0-18 8 0 0,2 0 0 0 0,-1 1 0 0 0,1-1 0 0 0,-1 0 1 0 0,2 0-1 0 0,-1 0 0 0 0,1-1 0 0 0,0 1 0 0 0,0-1 1 0 0,0 1-1 0 0,1-1 0 0 0,0 0 0 0 0,0 0 0 0 0,0-1 1 0 0,0 1-1 0 0,1-1 0 0 0,0 0 0 0 0,0 0 0 0 0,0 0 1 0 0,0-1-1 0 0,4 2-8 0 0,126 48 581 0 0,-86-47-402 0 0,0-2 0 0 0,0-2 1 0 0,1-2-1 0 0,-1-3 0 0 0,0-1 0 0 0,13-5-179 0 0,63-25-480 0 0,-101 21-3148 0 0,-1-1-3578 0 0,-17 9-5330 0 0</inkml:trace>
  <inkml:trace contextRef="#ctx0" brushRef="#br0" timeOffset="65154.83">6433 1057 5769 0 0,'0'0'1710'0'0,"0"0"-352"0"0,0 0-262 0 0,0 0 99 0 0,0 0 252 0 0,0 0 208 0 0,0 0-64 0 0,0 0-300 0 0,0 0-384 0 0,0 0-329 0 0,0 0-191 0 0,-2-3-66 0 0,3 1-242 0 0,0 0-1 0 0,0-1 1 0 0,0 1-1 0 0,0 0 1 0 0,1 0-1 0 0,-1 0 1 0 0,1 0-1 0 0,-1 0 1 0 0,1 0-1 0 0,0 0 1 0 0,-1 0-1 0 0,1 1 1 0 0,0-1-1 0 0,0 1 1 0 0,1-1-1 0 0,-1 1 1 0 0,0 0-1 0 0,0 0 1 0 0,0 0-1 0 0,1 0 1 0 0,-1 0-1 0 0,1 0 1 0 0,-1 1-1 0 0,1-1 1 0 0,-1 1-1 0 0,1 0 1 0 0,-1 0-1 0 0,1 0 1 0 0,0 0-79 0 0,15-6 344 0 0,28-7 303 0 0,0 2 1 0 0,0 2-1 0 0,1 1 0 0 0,0 3 1 0 0,11 2-648 0 0,143-22 568 0 0,-141 22-2099 0 0,-63 21-1998 0 0,-2-10 1272 0 0,-2 6-6650 0 0,5-6-600 0 0</inkml:trace>
  <inkml:trace contextRef="#ctx0" brushRef="#br0" timeOffset="65407.979">6560 1293 11346 0 0,'0'0'1430'0'0,"0"0"-535"0"0,0 0-396 0 0,0 0 79 0 0,0 0 343 0 0,0 0 304 0 0,0 0 86 0 0,0 0-91 0 0,0 0-227 0 0,0 0-248 0 0,0 0-201 0 0,0 0-150 0 0,35-5-106 0 0,114-16-90 0 0,107-1-1479 0 0,-222 22-4118 0 0,-22 0-3595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3:21.1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1 111 880 0 0,'0'0'1330'0'0,"0"0"-907"0"0,0 0-353 0 0,0 0 272 0 0,0 0 507 0 0,0 0 351 0 0,0 0 209 0 0,0 0 44 0 0,0 0-60 0 0,0 0-96 0 0,0 0-154 0 0,0 0-163 0 0,26 0-102 0 0,83 3-39 0 0,197 0 3422 0 0,224-76-3859 0 0,-523 72-574 0 0,146-24-1480 0 0,-53 11-7258 0 0,-74 10 495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3:19.9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1 180 0 0 0,'0'0'1215'0'0,"0"0"-19"0"0,0 0 108 0 0,0 0 225 0 0,0 0 191 0 0,0 0 62 0 0,0 0-100 0 0,0 0-259 0 0,0 0-317 0 0,0 0-273 0 0,16-30-217 0 0,48-90-127 0 0,-48 90-34 0 0,-16 30 8 0 0,0 0 5 0 0,0 0-21 0 0,0 26 1577 0 0,1 246 1773 0 0,22 119-3797 0 0,32 28 463 0 0,-21-320-387 0 0,-33-98-54 0 0,8-6 1004 0 0,30-70-549 0 0,3 2 1 0 0,44-57-478 0 0,30 13 21 0 0,-49 90-146 0 0,-64 29 127 0 0,0 1 0 0 0,-1-1 1 0 0,1 1-1 0 0,-1 0 0 0 0,0 0 1 0 0,0 0-1 0 0,0 0 0 0 0,0 1 1 0 0,-1-1-1 0 0,1 0 0 0 0,-1 1 0 0 0,0-1 1 0 0,0 1-1 0 0,0-1 0 0 0,-1 1 1 0 0,1-1-1 0 0,-1 1 0 0 0,0 0 1 0 0,0 0-3 0 0,0 299 697 0 0,16-256-716 0 0,-15-46-19 0 0,-1-1-4 0 0,0 0-6 0 0,0 0-38 0 0,0 0-41 0 0,0 0-33 0 0,0 0-35 0 0,0 0-45 0 0,0 0-53 0 0,0 0-90 0 0,0 0-165 0 0,19-13-5818 0 0,-11 7 163 0 0,-4 3-4305 0 0</inkml:trace>
  <inkml:trace contextRef="#ctx0" brushRef="#br0" timeOffset="454.668">1266 876 4761 0 0,'0'0'1506'0'0,"0"0"-206"0"0,0 0-81 0 0,0 0 167 0 0,0 0 136 0 0,0 0-35 0 0,0 0-248 0 0,0 0-349 0 0,0 0-314 0 0,0 0-211 0 0,0 0-75 0 0,0 0-22 0 0,0 0 67 0 0,-17 16 4238 0 0,-73 119-3060 0 0,-17 52-1387 0 0,107-187-196 0 0,0-1 0 0 0,0 1 1 0 0,0-1-1 0 0,-1 1 1 0 0,1-1-1 0 0,0 1 0 0 0,0-1 1 0 0,0 1-1 0 0,-1-1 1 0 0,1 1-1 0 0,0 0 0 0 0,-1-1 1 0 0,1 1-1 0 0,0-1 0 0 0,-1 1 1 0 0,1 0-1 0 0,-1-1 1 0 0,1 1-1 0 0,-1 0 0 0 0,1-1 1 0 0,0 1-1 0 0,-1 0 1 0 0,1 0-1 0 0,-1-1 0 0 0,1 1 1 0 0,-1 0-1 0 0,1 0 0 0 0,-1 0 1 0 0,0 0-1 0 0,1 0 1 0 0,-1 0-1 0 0,1 0 0 0 0,-1 0 1 0 0,1 0-1 0 0,-1 0 1 0 0,1 0-1 0 0,-1 0 0 0 0,1 0 1 0 0,-1 0-1 0 0,1 0 1 0 0,-1 0-1 0 0,1 1 0 0 0,-1-1 1 0 0,1 0-1 0 0,-1 0 0 0 0,1 1 1 0 0,-1-1-1 0 0,1 0 1 0 0,-1 1-1 0 0,1-1 0 0 0,0 1 1 0 0,-1-1-1 0 0,1 0 1 0 0,0 1-1 0 0,-1-1 0 0 0,1 1 1 0 0,0-1-1 0 0,0 1 0 0 0,-1-1 1 0 0,1 1-1 0 0,0-1 1 0 0,0 1-1 0 0,0-1 0 0 0,0 1 1 0 0,-1-1-1 0 0,1 1 1 0 0,0-1-1 0 0,0 1 0 0 0,0-1 1 0 0,0 1 69 0 0,-4-45-8697 0 0,4 14 1773 0 0,0 21 4062 0 0</inkml:trace>
  <inkml:trace contextRef="#ctx0" brushRef="#br0" timeOffset="724.353">975 806 0 0 0,'0'0'459'0'0,"0"0"828"0"0,0 0 413 0 0,0 0 150 0 0,0 0 50 0 0,0 0-158 0 0,0 0-303 0 0,0 0-296 0 0,0 0-250 0 0,0 0-174 0 0,0 0-92 0 0,-7 11-38 0 0,-22 35-40 0 0,28-44-452 0 0,0 0 0 0 0,1 1 0 0 0,-1-1 0 0 0,0 0 0 0 0,1 1 0 0 0,-1-1 0 0 0,1 0 0 0 0,-1 1 0 0 0,1-1 1 0 0,0 1-1 0 0,0-1 0 0 0,1 0 0 0 0,-1 1 0 0 0,0-1 0 0 0,1 1 0 0 0,-1-1 0 0 0,1 0 0 0 0,0 1 0 0 0,0-1 1 0 0,0 0-1 0 0,0 0 0 0 0,0 0 0 0 0,0 0 0 0 0,1 0 0 0 0,-1 0 0 0 0,0 0 0 0 0,1 0 0 0 0,0 0 0 0 0,0-1 0 0 0,-1 1 1 0 0,1 0-1 0 0,0-1 0 0 0,1 1-97 0 0,5 5 356 0 0,222 177 2235 0 0,-198-138-4192 0 0,-26-22-7929 0 0,-6-17-387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3:22.69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 41 0 0 0,'0'0'1074'0'0,"0"0"174"0"0,0 0 212 0 0,0 0 111 0 0,0 0 64 0 0,0 0-72 0 0,0 0-196 0 0,0 0-264 0 0,0 0-300 0 0,0 0-232 0 0,0 0-67 0 0,-5-6 45 0 0,-16-21 113 0 0,16 20 97 0 0,5 7 17 0 0,0 0-45 0 0,0 0-102 0 0,0 0-90 0 0,0 0-75 0 0,0 0-69 0 0,15 8 1496 0 0,-4 9-1703 0 0,0 0 1 0 0,-1 0-1 0 0,-1 1 1 0 0,-1 1-1 0 0,0 0 0 0 0,-1 0 1 0 0,-1 0-1 0 0,-1 1 1 0 0,-1-1-1 0 0,-1 1 1 0 0,0 1-1 0 0,-1 17-188 0 0,2-8 81 0 0,14 217 211 0 0,-11 36-47 0 0,-7-282-229 0 0,0-1 0 0 0,0 0-1 0 0,0 0-3 0 0,0 0 12 0 0,0 0 13 0 0,0 0 8 0 0,0 0 23 0 0,0 0 15 0 0,0 0 17 0 0,0 0 9 0 0,0 0 17 0 0,0-15 469 0 0,42-91-335 0 0,-32 91-265 0 0,1 0 0 0 0,1 1 0 0 0,0 0 0 0 0,1 1 0 0 0,1 1 1 0 0,-1 0-1 0 0,2 1 0 0 0,0 0 0 0 0,0 1 0 0 0,1 0 1 0 0,0 2-1 0 0,1 0 0 0 0,4-1 5 0 0,-17 7-4 0 0,0 0-1 0 0,1 1 1 0 0,-1-1-1 0 0,0 1 1 0 0,1 0 0 0 0,-1 0-1 0 0,1 0 1 0 0,0 1-1 0 0,-1-1 1 0 0,1 1 0 0 0,-1 0-1 0 0,1 1 1 0 0,0-1-1 0 0,-1 1 1 0 0,1 0 0 0 0,-1 0-1 0 0,1 0 1 0 0,-1 1 0 0 0,0-1-1 0 0,0 1 1 0 0,1 0-1 0 0,-1 0 1 0 0,0 1 0 0 0,-1-1-1 0 0,1 1 1 0 0,0 0-1 0 0,-1 0 1 0 0,0 0 0 0 0,1 0-1 0 0,-1 1 1 0 0,2 3 4 0 0,0 9 62 0 0,-1-1-1 0 0,0 1 1 0 0,-1 0-1 0 0,-1 0 1 0 0,0 0 0 0 0,-2 0-1 0 0,0 0 1 0 0,0 0-1 0 0,-2 0 1 0 0,0 0 0 0 0,0 0-1 0 0,-2 0 1 0 0,0-1-1 0 0,-1 1 1 0 0,0-1-62 0 0,-13 48 192 0 0,5 3-192 0 0,42-67-1771 0 0,-20-8-2408 0 0,-5 5 76 0 0,0 0-7823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6:18.47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0 543,'51'-17,"-1"-2,0-3,-2-1,-1-3,-1-1,3-6,-28 20,298-214,-173 131,-83 57,-196 140,-54 46,-91 41,265-177,6-3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20 512 0 0,'0'0'1696'0'0,"0"0"-339"0"0,0 0-2 0 0,0 0 192 0 0,0 0 144 0 0,0 0 26 0 0,0 0-100 0 0,0 0-232 0 0,0 0-202 0 0,0 0-201 0 0,0 0-119 0 0,-7-3-76 0 0,-67-12 2141 0 0,67 14-2789 0 0,0 1 0 0 0,0 0 0 0 0,0 1-1 0 0,-1-1 1 0 0,1 2 0 0 0,0-1 0 0 0,0 1 0 0 0,0 0-1 0 0,1 0 1 0 0,-1 1 0 0 0,0 0 0 0 0,1 0-1 0 0,0 0 1 0 0,-1 1-139 0 0,-59 39 867 0 0,65-42-859 0 0,0 0-1 0 0,0 0 1 0 0,0 0-1 0 0,0 0 1 0 0,1 0-1 0 0,-1 0 1 0 0,0 0-1 0 0,0 0 1 0 0,1 0-1 0 0,-1 0 1 0 0,1 0-1 0 0,-1 0 1 0 0,1 0 0 0 0,-1 1-1 0 0,1-1 1 0 0,0 0-1 0 0,-1 0 1 0 0,1 1-1 0 0,0-1 1 0 0,0 0-1 0 0,0 0 1 0 0,0 1-1 0 0,0-1 1 0 0,0 0-1 0 0,1 1 1 0 0,-1-1-1 0 0,0 0 1 0 0,1 0-1 0 0,-1 0 1 0 0,0 1-1 0 0,1-1 1 0 0,0 0 0 0 0,-1 0-1 0 0,1 0 1 0 0,0 0-1 0 0,-1 0 1 0 0,1 0-1 0 0,0 0 1 0 0,0 0-1 0 0,0 0-7 0 0,40 39 90 0 0,21-4 71 0 0,-54-33-150 0 0,0 0 0 0 0,-1 1-1 0 0,0-1 1 0 0,0 1-1 0 0,0 1 1 0 0,0-1 0 0 0,0 1-1 0 0,-1 0 1 0 0,0 1-1 0 0,0-1 1 0 0,0 1-1 0 0,-1 1 1 0 0,0-1 0 0 0,0 1-1 0 0,-1 0 1 0 0,1 0-1 0 0,-1 0 1 0 0,-1 0 0 0 0,2 7-11 0 0,-3-11 35 0 0,-1 0 0 0 0,0 0 1 0 0,0 1-1 0 0,-1-1 1 0 0,1 0-1 0 0,-1 1 1 0 0,1-1-1 0 0,-1 1 0 0 0,0-1 1 0 0,-1 0-1 0 0,1 1 1 0 0,0-1-1 0 0,-1 1 0 0 0,0-1 1 0 0,0 0-1 0 0,0 0 1 0 0,0 1-1 0 0,-1-1 1 0 0,1 0-1 0 0,-1 0 0 0 0,1 0 1 0 0,-1 0-1 0 0,0-1 1 0 0,0 1-1 0 0,-1 0 0 0 0,1-1 1 0 0,-1 1-36 0 0,-13 10 85 0 0,0-1 0 0 0,-1-1 1 0 0,-1 0-1 0 0,0-1 0 0 0,0-1 0 0 0,-1 0 0 0 0,0-2 1 0 0,0 0-1 0 0,-1-1 0 0 0,0-1 0 0 0,0-1 1 0 0,-2-1-86 0 0,-71 5 0 0 0,96-49-1093 0 0,25 14-667 0 0,-6 14-7301 0 0,-15 9-2468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6:19.91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1,'474'1,"-182"26,-124-9,-28 10,-116-23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3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15 131 7378 0 0,'0'0'2835'0'0,"0"0"-1023"0"0,0 0-387 0 0,0 0 76 0 0,0 0 130 0 0,0 0-50 0 0,0 0-307 0 0,0 0-391 0 0,0 0-311 0 0,0 0-197 0 0,0 0-107 0 0,0 0-45 0 0,0 0-39 0 0,0 0 251 0 0,-15 190 722 0 0,36-68-1020 0 0,-20-118-128 0 0,1 0 0 0 0,-1 0 0 0 0,1-1 0 0 0,0 1 0 0 0,0 0 0 0 0,1-1 0 0 0,-1 0 0 0 0,1 1 0 0 0,0-1 0 0 0,0 0 0 0 0,0 0 1 0 0,0 0-1 0 0,0-1 0 0 0,1 1 0 0 0,-1-1 0 0 0,1 0 0 0 0,-1 0 0 0 0,1 0 0 0 0,0 0 0 0 0,0-1 0 0 0,0 1 0 0 0,0-1 0 0 0,0 0 1 0 0,0-1-1 0 0,1 1 0 0 0,-1 0 0 0 0,3-1-9 0 0,7-3 73 0 0,-1-1-1 0 0,1 0 1 0 0,-1 0 0 0 0,0-1-1 0 0,-1-1 1 0 0,1-1 0 0 0,-1 1 0 0 0,0-2-1 0 0,-1 0 1 0 0,0 0 0 0 0,0-1-1 0 0,-1 0 1 0 0,0-1 0 0 0,0 0 0 0 0,-1-1-1 0 0,-1 0 1 0 0,4-6-73 0 0,113-187 227 0 0,-110 161 9 0 0,-32 48-363 0 0,7 5 97 0 0,2 1 0 0 0,-1 0 0 0 0,2 0 1 0 0,-1 1-1 0 0,2 0 0 0 0,-1 0 0 0 0,2 1 0 0 0,-1-1 0 0 0,2 1 0 0 0,0 0 1 0 0,0 1-1 0 0,2-1 0 0 0,-1 1 0 0 0,2-1 0 0 0,-1 4 30 0 0,3-11-2 0 0,0 0 1 0 0,1 0-1 0 0,-1-1 1 0 0,1 1-1 0 0,0-1 1 0 0,0 1-1 0 0,1-1 1 0 0,0 0-1 0 0,0 0 1 0 0,0 0-1 0 0,0 0 1 0 0,1 0-1 0 0,0-1 1 0 0,0 0-1 0 0,0 0 0 0 0,0 0 1 0 0,1 0-1 0 0,-1-1 1 0 0,1 1-1 0 0,0-1 1 0 0,0 0-1 0 0,1-1 1 0 0,-1 1-1 0 0,0-1 1 0 0,1 0-1 0 0,-1 0 1 0 0,1-1-1 0 0,0 0 0 0 0,0 0 1 0 0,-1 0-1 0 0,1-1 1 0 0,0 1-1 0 0,4-2 2 0 0,2 2 12 0 0,-1 0-1 0 0,1-2 0 0 0,-1 1 0 0 0,0-1 1 0 0,1-1-1 0 0,-1 0 0 0 0,0 0 1 0 0,0-1-1 0 0,0-1 0 0 0,-1 0 0 0 0,1 0 1 0 0,-1-1-1 0 0,5-3-11 0 0,-1-3 6 0 0,0 0 1 0 0,0-1-1 0 0,-1-1 0 0 0,-1 0 0 0 0,0-1 1 0 0,-1 0-1 0 0,0-1 0 0 0,-1 0 0 0 0,-1 0 0 0 0,-1-1 1 0 0,0 0-1 0 0,-1-1 0 0 0,0 0 0 0 0,-2 0 1 0 0,0-1-1 0 0,0 1 0 0 0,-2-1 0 0 0,0 0 1 0 0,-2 0-1 0 0,0 0 0 0 0,0 0 0 0 0,-3-11-6 0 0,3 28-9 0 0,-1-1 0 0 0,0 1 0 0 0,0-1 0 0 0,0 0-1 0 0,0 1 1 0 0,0-1 0 0 0,-1 1 0 0 0,1-1-1 0 0,0 0 1 0 0,-1 1 0 0 0,1-1 0 0 0,-1 1-1 0 0,0-1 1 0 0,1 1 0 0 0,-1 0 0 0 0,0-1 0 0 0,0 1-1 0 0,0-1 1 0 0,0 1 0 0 0,0 0 0 0 0,0 0-1 0 0,0 0 1 0 0,-1 0 0 0 0,1 0 0 0 0,0 0 0 0 0,-1 0-1 0 0,1 0 1 0 0,0 0 0 0 0,-1 1 0 0 0,1-1-1 0 0,-1 0 1 0 0,1 1 0 0 0,-1-1 0 0 0,0 1 0 0 0,1 0-1 0 0,-1 0 1 0 0,1-1 0 0 0,-1 1 0 0 0,0 0-1 0 0,1 0 1 0 0,-1 0 0 0 0,1 1 0 0 0,-1-1 0 0 0,0 0-1 0 0,1 1 1 0 0,-2-1 9 0 0,-1 1-34 0 0,0 0 0 0 0,0 1 0 0 0,0-1 0 0 0,0 1 0 0 0,0 0 0 0 0,0 0 0 0 0,0 0 0 0 0,1 0 0 0 0,-1 1 0 0 0,1-1 0 0 0,0 1 0 0 0,-1 0 0 0 0,1 0 0 0 0,0 0 0 0 0,1 1 0 0 0,-1-1 0 0 0,-1 3 34 0 0,2-3-6 0 0,1 0 0 0 0,0 0 0 0 0,0 0 0 0 0,0 0 0 0 0,0 0 0 0 0,0 0 0 0 0,1 0 1 0 0,-1 0-1 0 0,1 0 0 0 0,0 1 0 0 0,0-1 0 0 0,0 0 0 0 0,0 0 0 0 0,1 0 0 0 0,-1 0 1 0 0,1 1-1 0 0,0-1 0 0 0,0 0 0 0 0,0 0 0 0 0,0 0 0 0 0,1-1 0 0 0,-1 1 1 0 0,1 0-1 0 0,-1 0 0 0 0,1-1 0 0 0,0 1 0 0 0,0-1 0 0 0,0 1 0 0 0,0-1 0 0 0,1 0 1 0 0,-1 0-1 0 0,1 0 0 0 0,-1 0 0 0 0,1 0 0 0 0,0-1 0 0 0,0 1 0 0 0,0-1 1 0 0,0 0-1 0 0,-1 0 0 0 0,4 1 6 0 0,120 23-78 0 0,-111-24 67 0 0,-15-1 10 0 0,1 0 0 0 0,0-1 0 0 0,-1 1 0 0 0,1 0 0 0 0,0 0 0 0 0,0 0 0 0 0,-1 0 1 0 0,1 0-1 0 0,0 0 0 0 0,0 1 0 0 0,-1-1 0 0 0,1 0 0 0 0,0 0 0 0 0,-1 0 0 0 0,1 1 0 0 0,0-1 0 0 0,0 0 1 0 0,-1 1-1 0 0,1-1 0 0 0,-1 1 0 0 0,1-1 0 0 0,0 1 0 0 0,-1-1 0 0 0,1 1 0 0 0,-1-1 0 0 0,1 1 0 0 0,-1-1 0 0 0,0 1 1 0 0,1 0-1 0 0,-1-1 0 0 0,1 1 0 0 0,-1 0 0 0 0,0-1 0 0 0,0 1 0 0 0,1 0 0 0 0,-1-1 0 0 0,0 1 0 0 0,0 0 0 0 0,0 0 1 0 0,0-1-1 0 0,0 1 0 0 0,0 0 0 0 0,0 0 0 0 0,0-1 0 0 0,0 1 0 0 0,0 0 0 0 0,0-1 0 0 0,0 1 0 0 0,-1 0 1 0 0,14 112 84 0 0,-12-106-81 0 0,0-1-1 0 0,1 0 0 0 0,0 1 0 0 0,0-1 0 0 0,0 0 1 0 0,1 0-1 0 0,0 0 0 0 0,0-1 0 0 0,0 1 1 0 0,1 0-1 0 0,0-1 0 0 0,0 0 0 0 0,0 0 0 0 0,0 0 1 0 0,1-1-1 0 0,0 0 0 0 0,0 1 0 0 0,0-2 0 0 0,1 1 1 0 0,-1 0-1 0 0,1-1 0 0 0,0 0 0 0 0,0-1 0 0 0,0 1 1 0 0,0-1-1 0 0,0 0 0 0 0,1-1 0 0 0,-1 0 0 0 0,6 1-2 0 0,4 0 32 0 0,-1 0-1 0 0,1-1 0 0 0,0-1 0 0 0,-1-1 0 0 0,1 0 0 0 0,-1-1 0 0 0,1-1 0 0 0,-1 0 0 0 0,0-1 0 0 0,0-1 0 0 0,9-4-31 0 0,-9 2 38 0 0,3 0 7 0 0,-2-1 0 0 0,1-1 0 0 0,-1 0 0 0 0,-1-1 0 0 0,0 0 0 0 0,0-2 1 0 0,-1 1-1 0 0,10-12-45 0 0,-17 15 14 0 0,-1 1 1 0 0,0-1-1 0 0,0 0 1 0 0,-1 0 0 0 0,0-1-1 0 0,0 0 1 0 0,-1 0-1 0 0,0 0 1 0 0,-1 0-1 0 0,0-1 1 0 0,0 1 0 0 0,-1-1-1 0 0,0 0 1 0 0,-1 0-1 0 0,0 1 1 0 0,-1-8-15 0 0,1 14-3 0 0,0 0 0 0 0,-1 0 0 0 0,1 1-1 0 0,-1-1 1 0 0,0 0 0 0 0,0 0 0 0 0,0 0 0 0 0,0 0 0 0 0,-1 1 0 0 0,1-1 0 0 0,-1 0-1 0 0,1 0 1 0 0,-1 1 0 0 0,0-1 0 0 0,0 0 0 0 0,0 1 0 0 0,0-1 0 0 0,-1 1-1 0 0,1-1 1 0 0,-1 1 0 0 0,0 0 0 0 0,1-1 0 0 0,-1 1 0 0 0,0 0 0 0 0,0 0-1 0 0,0 0 1 0 0,-1 1 0 0 0,1-1 0 0 0,0 0 0 0 0,-1 1 0 0 0,1-1 0 0 0,-1 1 0 0 0,1 0-1 0 0,-1 0 1 0 0,0 0 0 0 0,0 0 0 0 0,-1 0 3 0 0,-8 2 0 0 0,0-1-1 0 0,0 2 1 0 0,1-1 0 0 0,-1 2-1 0 0,0-1 1 0 0,1 2 0 0 0,0 0-1 0 0,0 0 1 0 0,0 1 0 0 0,0 0-1 0 0,1 1 1 0 0,0 0 0 0 0,0 0-1 0 0,0 1 1 0 0,1 1 0 0 0,0-1-1 0 0,0 2 1 0 0,1-1-1 0 0,0 1 1 0 0,1 0 0 0 0,0 1-1 0 0,0 0 1 0 0,1 0 0 0 0,0 0-1 0 0,1 1 1 0 0,0 0 0 0 0,1 0-1 0 0,0 0 1 0 0,1 1 0 0 0,0-1-1 0 0,0 1 1 0 0,2-1 0 0 0,-1 1-1 0 0,1 0 1 0 0,1 0 0 0 0,0 0-1 0 0,1 0 1 0 0,0-1 0 0 0,1 2 0 0 0,4 1 29 0 0,0-1-1 0 0,1 1 1 0 0,0-2 0 0 0,1 1 0 0 0,1-1 0 0 0,0 0 0 0 0,0-1-1 0 0,1 0 1 0 0,0 0 0 0 0,1-1 0 0 0,1 0 0 0 0,-1-1 0 0 0,2-1 0 0 0,-1 1-1 0 0,1-2 1 0 0,0 0 0 0 0,0-1 0 0 0,1 0 0 0 0,7 2-29 0 0,2 0 32 0 0,1-1 0 0 0,0-1 0 0 0,0 0 1 0 0,1-2-1 0 0,0-1 0 0 0,-1-1 0 0 0,26-2-32 0 0,-48 0-23 0 0,0 0-1 0 0,0 0 1 0 0,0 0-1 0 0,0 0 1 0 0,0 0-1 0 0,0-1 1 0 0,0 1-1 0 0,0-1 1 0 0,0 0-1 0 0,0 1 1 0 0,0-1-1 0 0,-1 0 1 0 0,1 0-1 0 0,0 0 1 0 0,-1 0-1 0 0,1-1 1 0 0,0 1-1 0 0,-1 0 1 0 0,1-1-1 0 0,-1 1 1 0 0,0-1-1 0 0,0 1 1 0 0,1-1-1 0 0,-1 0 1 0 0,0 0 0 0 0,0-1 23 0 0,4-20-9437 0 0,-5 22-2207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3:34.58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0 9994 0 0,'0'0'3665'0'0,"0"0"-2177"0"0,0 0-272 0 0,0 0-383 0 0,0 0-145 0 0,0 0-184 0 0,0 0-296 0 0,0 0-280 0 0,0 0-232 0 0,0 0-296 0 0,0 0-520 0 0,0 0-1785 0 0,0 0-8706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5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15 4457 0 0,'0'0'1823'0'0,"0"0"-255"0"0,0 0 2 0 0,0 0 196 0 0,0 0 145 0 0,0 0-57 0 0,0 0-222 0 0,0 0-308 0 0,0 0-294 0 0,0 0-227 0 0,0 0-169 0 0,-2-3-134 0 0,-8-6-83 0 0,8 6-59 0 0,2 3-11 0 0,0 0-40 0 0,0 0-18 0 0,0 0-38 0 0,0 0-54 0 0,0 0-13 0 0,-1 11 392 0 0,-36 122 429 0 0,-126 361-429 0 0,141-370-582 0 0,68-91 66 0 0,-37-30-44 0 0,-1 0-1 0 0,1-1 1 0 0,-1 0-1 0 0,1-1 0 0 0,0 0 1 0 0,-1 0-1 0 0,1-1 0 0 0,0 0 1 0 0,0 0-1 0 0,0-1 1 0 0,-1-1-1 0 0,1 1 0 0 0,0-1 1 0 0,-1-1-1 0 0,0 1 0 0 0,1-1 1 0 0,-1-1-1 0 0,0 0 1 0 0,2-1-17 0 0,42-28 56 0 0,-1-3 0 0 0,-2-1 0 0 0,-2-3-1 0 0,33-36-54 0 0,-9-4 30 0 0,-68 77-120 0 0,6-9 357 0 0,-18 16-72 0 0,-3 7-200 0 0,1 1 1 0 0,1 0 0 0 0,0 0 0 0 0,0 1 0 0 0,1 0-1 0 0,1 1 1 0 0,-6 14 4 0 0,6-14 3 0 0,1-3-5 0 0,1 0-1 0 0,1 0 1 0 0,-1 1 0 0 0,2 0-1 0 0,0 0 1 0 0,0 1 0 0 0,1-1-1 0 0,1 1 1 0 0,0-1 0 0 0,0 1-1 0 0,2 0 1 0 0,0 11 2 0 0,2-19 1 0 0,1-1 0 0 0,0 1 0 0 0,0-1-1 0 0,0 0 1 0 0,1 0 0 0 0,0 0 0 0 0,-1 0 0 0 0,2-1 0 0 0,-1 1 0 0 0,0-1 0 0 0,0 0-1 0 0,1 0 1 0 0,0-1 0 0 0,0 1 0 0 0,-1-1 0 0 0,1 0 0 0 0,1 0 0 0 0,-1-1-1 0 0,0 0 1 0 0,0 0 0 0 0,0 0 0 0 0,1 0 0 0 0,4-1-1 0 0,5 2 12 0 0,1-1 0 0 0,-1 0 0 0 0,1-1 0 0 0,0-1 0 0 0,-1 0 0 0 0,1-1 0 0 0,-1-1 0 0 0,0-1 0 0 0,0 0 0 0 0,0-1 0 0 0,0 0 0 0 0,-1-1 0 0 0,0-1 0 0 0,0 0 0 0 0,0-1 0 0 0,-1-1 0 0 0,0 0 0 0 0,9-8-12 0 0,-19 14 9 0 0,1 0-1 0 0,-1-1 1 0 0,0 1 0 0 0,0 0 0 0 0,0-1-1 0 0,0 0 1 0 0,-1 0 0 0 0,1 0 0 0 0,-1 0-1 0 0,0 0 1 0 0,0 0 0 0 0,0 0 0 0 0,-1-1-1 0 0,0 1 1 0 0,0-1 0 0 0,0 1-1 0 0,0-1 1 0 0,0 1 0 0 0,-1-1 0 0 0,0 0-1 0 0,0 1 1 0 0,0-1 0 0 0,-1 1 0 0 0,0-1-1 0 0,0 0 1 0 0,0 1 0 0 0,0-1 0 0 0,-1 1-1 0 0,1 0 1 0 0,-1 0 0 0 0,0-1-1 0 0,0 1 1 0 0,-1 0 0 0 0,1 1 0 0 0,-1-1-1 0 0,0 0 1 0 0,0 1 0 0 0,0-1 0 0 0,-1 1-1 0 0,1 0 1 0 0,-1 0 0 0 0,-2-1-9 0 0,-9-4-96 0 0,0 1 1 0 0,-1 0 0 0 0,0 1 0 0 0,0 1 0 0 0,0 0-1 0 0,-1 1 1 0 0,0 1 0 0 0,0 1 0 0 0,0 0-1 0 0,0 1 1 0 0,0 1 0 0 0,-10 2 95 0 0,15-2-159 0 0,1 1 1 0 0,0 0-1 0 0,0 1 0 0 0,0 0 1 0 0,0 1-1 0 0,0 0 1 0 0,0 1-1 0 0,1 0 0 0 0,-1 1 1 0 0,1 0-1 0 0,0 0 1 0 0,1 1-1 0 0,-1 1 159 0 0,11-7-59 0 0,-1 0 0 0 0,0 0-1 0 0,1 0 1 0 0,-1 0 0 0 0,0 0 0 0 0,1 0-1 0 0,-1 0 1 0 0,0 0 0 0 0,1 1 0 0 0,-1-1-1 0 0,0 0 1 0 0,0 0 0 0 0,1 0 0 0 0,-1 1-1 0 0,0-1 1 0 0,0 0 0 0 0,1 0 0 0 0,-1 1-1 0 0,0-1 1 0 0,0 0 0 0 0,0 1 0 0 0,1-1-1 0 0,-1 0 1 0 0,0 1 0 0 0,0-1 0 0 0,0 0-1 0 0,0 1 1 0 0,0-1 0 0 0,0 0 0 0 0,0 1-1 0 0,0-1 1 0 0,0 0 0 0 0,0 1 0 0 0,0-1-1 0 0,0 0 1 0 0,0 1 0 0 0,0-1 0 0 0,0 0-1 0 0,0 1 1 0 0,0-1 0 0 0,0 0 0 0 0,0 1-1 0 0,-1-1 1 0 0,1 0 0 0 0,0 1 0 0 0,0-1-1 0 0,0 0 1 0 0,0 0 0 0 0,-1 1 0 0 0,1-1-1 0 0,0 0 1 0 0,0 0 0 0 0,-1 1 59 0 0,32-4-1813 0 0,-16-1-2167 0 0,-2 0-6079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3:36.76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 70 1728 0 0,'0'0'2428'0'0,"0"0"-59"0"0,0 0-17 0 0,0 0 20 0 0,0 0-107 0 0,0 0-278 0 0,0 0-366 0 0,0 0-367 0 0,0 0-275 0 0,0 0-204 0 0,0 0-157 0 0,0 0-103 0 0,0 0-83 0 0,-3 1-69 0 0,4-1-300 0 0,-1 0 1 0 0,0 1-1 0 0,0-1 1 0 0,0 0-1 0 0,0 0 1 0 0,1 1-1 0 0,-1-1 0 0 0,0 0 1 0 0,0 0-1 0 0,0 1 1 0 0,0-1-1 0 0,0 0 1 0 0,1 0-1 0 0,-1 1 0 0 0,0-1 1 0 0,0 0-1 0 0,0 1 1 0 0,0-1-1 0 0,0 0 1 0 0,0 1-1 0 0,0-1 1 0 0,0 0-64 0 0,41 0 1298 0 0,373-69 1487 0 0,-280 61-2637 0 0,-134 8-167 0 0,0 0-18 0 0,0 0-10 0 0,0 0-6 0 0,0 0-22 0 0,0 0-13 0 0,0 0-42 0 0,0 0-52 0 0,0 0-61 0 0,-20 0-3372 0 0,6 0 105 0 0,5 0-3056 0 0,3 0-4634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3:37.06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4 6217 0 0,'0'0'1779'0'0,"0"0"-394"0"0,0 0-144 0 0,0 0 170 0 0,0 0 247 0 0,0 0 118 0 0,0 0-115 0 0,0 0-236 0 0,0 0-211 0 0,0 0-169 0 0,0 0-103 0 0,0 0-74 0 0,0 0-82 0 0,16 3-89 0 0,113 8 811 0 0,131-28-851 0 0,-245 17-1670 0 0,0 0-4034 0 0,-10 0-5481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3:33.9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657 43 0 0 0,'0'0'721'0'0,"0"0"546"0"0,0 0 655 0 0,0 0 324 0 0,0 0-70 0 0,0 0-359 0 0,0 0-365 0 0,0 0-132 0 0,0 0 22 0 0,4 4 3278 0 0,-66-30-1033 0 0,40 21-3328 0 0,0 0 1 0 0,-1 1-1 0 0,0 1 0 0 0,1 1 1 0 0,-1 1-1 0 0,0 1 0 0 0,-18 3-259 0 0,18 0 82 0 0,-1 2 0 0 0,1 0-1 0 0,0 2 1 0 0,0 0 0 0 0,1 2 0 0 0,0 0-1 0 0,0 1 1 0 0,1 2 0 0 0,0 0 0 0 0,-3 4-82 0 0,20-13 10 0 0,0-1 1 0 0,0 2 0 0 0,0-1-1 0 0,0 0 1 0 0,0 1-1 0 0,1 0 1 0 0,-1 0 0 0 0,1 0-1 0 0,0 0 1 0 0,0 1 0 0 0,1-1-1 0 0,-1 1 1 0 0,1-1-1 0 0,0 1 1 0 0,0 0 0 0 0,1 0-1 0 0,0 0 1 0 0,-1 0-1 0 0,1 0 1 0 0,1 0 0 0 0,-1 1-1 0 0,1-1 1 0 0,0 0 0 0 0,0 0-1 0 0,1 0 1 0 0,-1 0-1 0 0,1 1 1 0 0,1 1-11 0 0,3 3 32 0 0,0-1 0 0 0,1 0 0 0 0,0 0 0 0 0,1 0 0 0 0,0-1 0 0 0,0 0 0 0 0,1-1-1 0 0,0 1 1 0 0,0-1 0 0 0,1-1 0 0 0,-1 0 0 0 0,2 0 0 0 0,-1 0 0 0 0,0-1 0 0 0,2-1-32 0 0,72 36 186 0 0,-68-35-172 0 0,1 0 0 0 0,-1 1-1 0 0,-1 1 1 0 0,1 1 0 0 0,-1 0-1 0 0,0 0 1 0 0,-1 2 0 0 0,0 0-1 0 0,0 0 1 0 0,-1 1 0 0 0,-1 1-1 0 0,0-1 1 0 0,0 2 0 0 0,-1 0-1 0 0,-1 0 1 0 0,0 1 0 0 0,4 8-14 0 0,-10-13 32 0 0,0-1 1 0 0,0 1-1 0 0,0 0 1 0 0,-1 0 0 0 0,0 0-1 0 0,-1 0 1 0 0,0 0-1 0 0,-1 0 1 0 0,1 0 0 0 0,-2 0-1 0 0,1 0 1 0 0,-2 0 0 0 0,1 1-1 0 0,-1-2 1 0 0,0 1-1 0 0,-1 0 1 0 0,0 0 0 0 0,0-1-1 0 0,-1 1 1 0 0,-3 4-33 0 0,-11 8 51 0 0,0-2 0 0 0,-1 0 1 0 0,-1-1-1 0 0,-1-1 0 0 0,-1-1 1 0 0,0-1-1 0 0,-1-1 1 0 0,0 0-1 0 0,-1-2 0 0 0,-1-1 1 0 0,0-1-1 0 0,0-1 0 0 0,-1-2 1 0 0,0 0-1 0 0,-1-1 0 0 0,-16 0-51 0 0,-52-6-2 0 0,93-2-9 0 0,0-1 0 0 0,0 1 0 0 0,0-1 0 0 0,0 1 0 0 0,1-1 0 0 0,-1 0 0 0 0,1 1 0 0 0,-1-1 0 0 0,1 0 0 0 0,0 0 0 0 0,0 0 0 0 0,0 0 0 0 0,1 0 0 0 0,-1-1 0 0 0,1 1 0 0 0,0 0 0 0 0,-1 0 0 0 0,2 0 0 0 0,-1 0 0 0 0,0-1 0 0 0,0 1 0 0 0,1 0 0 0 0,0 0 11 0 0,-1-8-105 0 0,22-77-2206 0 0,-2 59-6703 0 0,-16 25-2799 0 0</inkml:trace>
  <inkml:trace contextRef="#ctx0" brushRef="#br0" timeOffset="346.353">1030 312 13323 0 0,'0'0'1559'0'0,"0"0"-579"0"0,0 0-217 0 0,0 0 162 0 0,0 0 224 0 0,0 0 71 0 0,0 0-156 0 0,0 0-278 0 0,0 0-216 0 0,0 0-115 0 0,0 0-65 0 0,0 0-38 0 0,-6 35-34 0 0,-23 110-36 0 0,-13 24 731 0 0,-14-22-1114 0 0,54-140-1270 0 0,6-13-5334 0 0,-1-1 1183 0 0,2 0-5728 0 0</inkml:trace>
  <inkml:trace contextRef="#ctx0" brushRef="#br0" timeOffset="1021.345">1255 809 7450 0 0,'0'0'2288'0'0,"0"0"-159"0"0,0 0-54 0 0,0 0-100 0 0,0 0-272 0 0,0 0-407 0 0,0 0-416 0 0,0 0-306 0 0,0 0-102 0 0,0 0-17 0 0,0 0 15 0 0,0 0 10 0 0,9-17-22 0 0,67-125 670 0 0,100-126-138 0 0,-101 166-1001 0 0,-74 101-21 0 0,-1 1-17 0 0,-15 42-263 0 0,6-12 266 0 0,-19 104-67 0 0,27-124 103 0 0,1 0 1 0 0,0-1-1 0 0,1 1 0 0 0,0 0 1 0 0,0-1-1 0 0,1 1 0 0 0,0-1 1 0 0,0 0-1 0 0,1 1 0 0 0,1-1 1 0 0,0 0-1 0 0,0-1 0 0 0,0 1 1 0 0,1-1-1 0 0,0 0 0 0 0,1 0 1 0 0,5 5 9 0 0,-4-5 28 0 0,1-1 1 0 0,1 0-1 0 0,-1 0 0 0 0,1-1 1 0 0,1 0-1 0 0,-1-1 0 0 0,1 0 1 0 0,0 0-1 0 0,0-1 1 0 0,0-1-1 0 0,0 0 0 0 0,1 0 1 0 0,0-1-1 0 0,-1 0 0 0 0,1 0 1 0 0,0-2-1 0 0,0 1 1 0 0,9-2-29 0 0,-9-1 102 0 0,1-1 1 0 0,-1-1-1 0 0,0 0 1 0 0,0-1 0 0 0,0 0-1 0 0,0 0 1 0 0,-1-1 0 0 0,0 0-1 0 0,0-1 1 0 0,-1 0-1 0 0,0-1 1 0 0,0 0 0 0 0,0-1-1 0 0,-1 1 1 0 0,-1-1 0 0 0,1-1-1 0 0,-2 0 1 0 0,1 0-1 0 0,-1 0 1 0 0,-1-1 0 0 0,0 1-103 0 0,20-36 57 0 0,-3 0 0 0 0,-2-2 1 0 0,-2 0-1 0 0,9-41-57 0 0,-17 12-1752 0 0,-10 43-4366 0 0,0 20-5849 0 0</inkml:trace>
  <inkml:trace contextRef="#ctx0" brushRef="#br0" timeOffset="1681.108">2809 161 0 0 0,'0'0'592'0'0,"0"0"1120"0"0,0 0 284 0 0,0 0 17 0 0,0 0 21 0 0,0 0-72 0 0,0 0-142 0 0,0 0-227 0 0,0 0-237 0 0,0 0-187 0 0,0 0-163 0 0,0 0-138 0 0,0 0-118 0 0,-27-4-124 0 0,-85-9-104 0 0,109 12-495 0 0,1 1 0 0 0,0 0 0 0 0,-1 0 0 0 0,1 0 0 0 0,-1 0 0 0 0,1 0 0 0 0,-1 0 0 0 0,1 1 0 0 0,-1 0 0 0 0,1-1 0 0 0,0 1 0 0 0,-1 0 0 0 0,1 0 0 0 0,0 0 0 0 0,0 0 0 0 0,0 0 0 0 0,0 1 1 0 0,0-1-1 0 0,0 1 0 0 0,0-1 0 0 0,0 1 0 0 0,0 0 0 0 0,1 0 0 0 0,-1 0 0 0 0,1 0 0 0 0,-2 2-27 0 0,-4 5 157 0 0,-11 13 4 0 0,1 0-1 0 0,2 2 0 0 0,0-1 1 0 0,1 2-1 0 0,2 0 1 0 0,0 0-1 0 0,2 1 1 0 0,1 1-1 0 0,0 0 0 0 0,3 0 1 0 0,0 0-1 0 0,1 1 1 0 0,2 0-1 0 0,1 0 1 0 0,1 0-1 0 0,1 0 0 0 0,2 3-160 0 0,-1-20 48 0 0,0-1 0 0 0,1 1 0 0 0,0-1-1 0 0,0 0 1 0 0,1 1 0 0 0,1-1 0 0 0,0 0-1 0 0,0-1 1 0 0,1 1 0 0 0,0-1-1 0 0,0 0 1 0 0,1 0 0 0 0,1 0 0 0 0,-1-1-1 0 0,1 0 1 0 0,1 0 0 0 0,-1-1 0 0 0,1 0-1 0 0,1 0 1 0 0,-1-1 0 0 0,1 0 0 0 0,0-1-1 0 0,0 1 1 0 0,1-2 0 0 0,0 1-1 0 0,0-2 1 0 0,0 1 0 0 0,0-1 0 0 0,2 0-48 0 0,0-1 83 0 0,0-1 0 0 0,1 0 0 0 0,-1-1 0 0 0,0 0 1 0 0,1-1-1 0 0,-1 0 0 0 0,0-1 0 0 0,0-1 0 0 0,0 0 1 0 0,0 0-1 0 0,0-1 0 0 0,-1-1 0 0 0,1 0 0 0 0,-1 0 0 0 0,0-1 1 0 0,1-1-84 0 0,5-4 50 0 0,0 0 0 0 0,0-1 1 0 0,-1-1-1 0 0,-1 0 0 0 0,0-1 1 0 0,-1-1-1 0 0,0 0 0 0 0,-1-1 1 0 0,-1 0-1 0 0,-1-1 0 0 0,0 0 1 0 0,-1-1-1 0 0,-1 0 0 0 0,-1-1 1 0 0,0 0-1 0 0,-2 0 0 0 0,0-1 1 0 0,-1 1-1 0 0,2-17-50 0 0,-3 18-52 0 0,-1 0-1 0 0,0 0 1 0 0,-2 0 0 0 0,0-1-1 0 0,-1 1 1 0 0,-1-1 0 0 0,0 1-1 0 0,-2 0 1 0 0,0 0 0 0 0,-1 0-1 0 0,-1 0 1 0 0,0 1 0 0 0,-1-1-1 0 0,-1 1 1 0 0,-1 1 0 0 0,-1-1-1 0 0,0 2 1 0 0,-1-1 0 0 0,0 1 0 0 0,-1 0-1 0 0,-1 1 1 0 0,-5-4 52 0 0,9 12-148 0 0,0 1 0 0 0,0 0 0 0 0,0 0 0 0 0,-1 1 0 0 0,0 0 0 0 0,0 0 0 0 0,0 1 0 0 0,0 0 0 0 0,0 1 0 0 0,0 0 0 0 0,-1 1 0 0 0,1 0 0 0 0,-1 0 0 0 0,1 1 1 0 0,-1 0-1 0 0,-2 1 148 0 0,-91 31-8818 0 0,84-21 813 0 0</inkml:trace>
  <inkml:trace contextRef="#ctx0" brushRef="#br0" timeOffset="2052.721">2381 684 5321 0 0,'0'0'2419'0'0,"0"0"-221"0"0,0 0-65 0 0,0 0 34 0 0,0 0-198 0 0,0 0-366 0 0,0 0-342 0 0,0 0-265 0 0,0 0-168 0 0,0 0-125 0 0,0 0-95 0 0,0 0-84 0 0,0 0-66 0 0,26-21-60 0 0,80-67-63 0 0,9 10 556 0 0,-112 76-882 0 0,1-1-1 0 0,0 1 1 0 0,-1 0 0 0 0,1 1 0 0 0,0-1 0 0 0,1 1-1 0 0,-1-1 1 0 0,0 1 0 0 0,0 1 0 0 0,0-1-1 0 0,1 0 1 0 0,-1 1 0 0 0,0 0 0 0 0,1 0-1 0 0,-1 1 1 0 0,0-1 0 0 0,0 1 0 0 0,1-1-1 0 0,-1 2 1 0 0,0-1 0 0 0,1 0-9 0 0,35 32-3 0 0,-28-19 78 0 0,0-1-1 0 0,1 0 0 0 0,1 0 0 0 0,0-1 0 0 0,1-1 0 0 0,0-1 1 0 0,0 0-1 0 0,17 7-74 0 0,-18-12 133 0 0,0-1-1 0 0,0 0 1 0 0,1-2 0 0 0,-1 1 0 0 0,1-2 0 0 0,-1 0 0 0 0,1 0 0 0 0,-1-2-1 0 0,15-1-132 0 0,17 0-6395 0 0,-42 2-4470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4:15.1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55 3345 0 0,'0'0'1620'0'0,"0"0"-530"0"0,0 0-43 0 0,0 0 474 0 0,0 0 434 0 0,0 0 132 0 0,0 0-229 0 0,0 0-450 0 0,0 0-342 0 0,0 0-198 0 0,0 0-113 0 0,12-11 1361 0 0,159 18 2325 0 0,-115-3-3902 0 0,50-3-95 0 0,0-4 0 0 0,0-5 0 0 0,68-15-444 0 0,-94 5-29 0 0,-75 14-2416 0 0,-21 7-7417 0 0,11-2-1617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4:15.42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1 108 13179 0 0,'0'0'1244'0'0,"0"0"-381"0"0,0 0-78 0 0,0 0 301 0 0,0 0 234 0 0,0 0 14 0 0,0 0-174 0 0,0 0-228 0 0,0 0-187 0 0,36 1-165 0 0,119 2-119 0 0,-27-23 111 0 0,-16-11-307 0 0,101-22-3222 0 0,-195 50-1344 0 0,-3-1-6958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4:04.8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315 1635 5457 0 0,'0'0'1127'0'0,"0"0"-280"0"0,0 0-71 0 0,0 0 339 0 0,0 0 429 0 0,0 0 222 0 0,0 0-104 0 0,0 0-361 0 0,0 0-372 0 0,0 0-281 0 0,0 0-159 0 0,0 0-79 0 0,0 0-6 0 0,4-6 0 0 0,12-21 2 0 0,-12 20-24 0 0,-7 75 842 0 0,-4-1 0 0 0,-2 0 0 0 0,-7 16-1224 0 0,-10 66 258 0 0,-5 156 17 0 0,31-303-262 0 0,0 0 1 0 0,0 1 0 0 0,0-1 0 0 0,0 0-1 0 0,1 0 1 0 0,-1 0 0 0 0,1 0-1 0 0,-1 0 1 0 0,1-1 0 0 0,0 1-1 0 0,-1 0 1 0 0,1 0 0 0 0,0 0 0 0 0,0 0-1 0 0,0-1 1 0 0,1 1 0 0 0,-1-1-1 0 0,0 1 1 0 0,1 0 0 0 0,-1-1-1 0 0,1 0 1 0 0,-1 1 0 0 0,1-1 0 0 0,-1 0-1 0 0,1 0 1 0 0,0 0 0 0 0,0 0-1 0 0,0 0 1 0 0,0-1 0 0 0,-1 1-1 0 0,1 0 1 0 0,0-1 0 0 0,0 1 0 0 0,0-1-1 0 0,0 0 1 0 0,0 0 0 0 0,0 0-1 0 0,1 0 1 0 0,-1 0 0 0 0,0 0 0 0 0,0 0-1 0 0,0-1 1 0 0,0 1 0 0 0,0-1-1 0 0,-1 1 1 0 0,1-1 0 0 0,0 0-1 0 0,0 0 1 0 0,0 0 0 0 0,0 0 0 0 0,-1 0-1 0 0,1 0 1 0 0,-1 0 0 0 0,1-1-1 0 0,0 0-13 0 0,170-159 686 0 0,-133 119-659 0 0,3 2 0 0 0,1 2 0 0 0,2 1 0 0 0,16-8-27 0 0,4 26-64 0 0,-48 67 52 0 0,-12 320 608 0 0,14-288-601 0 0,-12-70 159 0 0,-6-10-4521 0 0,0-2-4703 0 0,-1-1-1949 0 0</inkml:trace>
  <inkml:trace contextRef="#ctx0" brushRef="#br0" timeOffset="566.338">1070 2118 3737 0 0,'0'0'2555'0'0,"0"0"-1143"0"0,0 0-515 0 0,0 0 43 0 0,0 0 255 0 0,0 0 190 0 0,0 0-23 0 0,0 0-149 0 0,0 0-236 0 0,0 0-242 0 0,0 0-179 0 0,0 0-139 0 0,-12 34-88 0 0,-37 104-43 0 0,37-75 177 0 0,12-58-385 0 0,1 0 0 0 0,0-1 0 0 0,1 1 0 0 0,-1-1 0 0 0,1 0 0 0 0,0 1 0 0 0,0-1 0 0 0,0 0 0 0 0,0 0 1 0 0,1 0-1 0 0,0 0 0 0 0,0-1 0 0 0,0 1 0 0 0,0-1 0 0 0,0 0 0 0 0,1 1 0 0 0,-1-1 0 0 0,1-1 0 0 0,0 1 0 0 0,0-1 1 0 0,0 1-1 0 0,0-1 0 0 0,0 0 0 0 0,1-1 0 0 0,-1 1 0 0 0,1-1 0 0 0,-1 0 0 0 0,1 0 0 0 0,-1 0 0 0 0,1-1 0 0 0,0 1 1 0 0,-1-1-1 0 0,1 0 0 0 0,0-1 0 0 0,-1 1 0 0 0,1-1 0 0 0,0 0 0 0 0,-1 0 0 0 0,1 0 0 0 0,-1-1 0 0 0,0 1 0 0 0,1-1 1 0 0,-1 0-1 0 0,0 0 0 0 0,1-1-78 0 0,87-140 826 0 0,-71 104-781 0 0,40-35-87 0 0,-60 74 36 0 0,0 0-1 0 0,0 1 1 0 0,0-1-1 0 0,0 1 1 0 0,0-1 0 0 0,0 1-1 0 0,0-1 1 0 0,0 1-1 0 0,0-1 1 0 0,-1 1-1 0 0,1 0 1 0 0,0 0-1 0 0,0-1 1 0 0,-1 1 0 0 0,1 0-1 0 0,0 0 1 0 0,-1 0-1 0 0,1 0 1 0 0,-1 0-1 0 0,1 0 1 0 0,-1 0-1 0 0,0 0 1 0 0,1 0 0 0 0,-1 0-1 0 0,0 0 1 0 0,0 0-1 0 0,1 0 1 0 0,-1 0-1 0 0,0 0 1 0 0,0 0 0 0 0,0 0-1 0 0,0 0 1 0 0,-1 1 6 0 0,2 0-8 0 0,9 70 6 0 0,-3 2 0 0 0,-3-1 0 0 0,-5 55 2 0 0,1-52 13 0 0,-2-20-45 0 0,-3 1 0 0 0,-2-1 0 0 0,-3 0 1 0 0,-2-1-1 0 0,-3 0 0 0 0,-1-1 0 0 0,-22 44 32 0 0,31-81-7 0 0,0-2-1 0 0,-1 1 1 0 0,-1-1-1 0 0,-1 0 1 0 0,0-1 0 0 0,-1 0-1 0 0,0 0 1 0 0,-1-2-1 0 0,-4 4 8 0 0,16-15 6 0 0,-1 0 0 0 0,0 0 0 0 0,1-1 0 0 0,-1 1 0 0 0,1 0 0 0 0,-1-1 0 0 0,0 1 0 0 0,1 0 0 0 0,-1-1 0 0 0,0 1-1 0 0,0-1 1 0 0,0 1 0 0 0,1-1 0 0 0,-1 0 0 0 0,0 1 0 0 0,0-1 0 0 0,0 0 0 0 0,0 0 0 0 0,0 1 0 0 0,0-1 0 0 0,0 0-1 0 0,0 0 1 0 0,1 0 0 0 0,-1 0 0 0 0,0 0 0 0 0,0 0 0 0 0,0 0 0 0 0,0-1 0 0 0,0 1 0 0 0,0 0 0 0 0,0 0-1 0 0,0-1 1 0 0,0 1 0 0 0,1 0 0 0 0,-1-1 0 0 0,0 1 0 0 0,0-1 0 0 0,1 1 0 0 0,-1-1 0 0 0,0 0 0 0 0,0 1 0 0 0,1-1-1 0 0,-1 0 1 0 0,1 1 0 0 0,-1-1 0 0 0,0 0 0 0 0,1 0 0 0 0,0 1 0 0 0,-1-1 0 0 0,1 0 0 0 0,-1 0 0 0 0,1 0 0 0 0,0 0-1 0 0,0 0 1 0 0,-1 0 0 0 0,1 0 0 0 0,0 0 0 0 0,0 0-6 0 0,-8-58 92 0 0,8 58-93 0 0,2-37 6 0 0,1 0-1 0 0,2 0 1 0 0,1 1 0 0 0,2-1-1 0 0,2 1 1 0 0,1 1 0 0 0,2 0-1 0 0,1 0 1 0 0,2 2 0 0 0,2 0-1 0 0,1 1 1 0 0,10-13-5 0 0,61-69-2779 0 0,-78 104-2568 0 0,-9 8 1946 0 0,1-1-7733 0 0</inkml:trace>
  <inkml:trace contextRef="#ctx0" brushRef="#br0" timeOffset="-24989.268">441 553 0 0 0,'0'0'1284'0'0,"0"0"121"0"0,0 0 96 0 0,0 0 229 0 0,0 0 321 0 0,0 0 51 0 0,0 0-144 0 0,0 0-293 0 0,0 0-447 0 0,0 0-289 0 0,0 0-208 0 0,-30-2-203 0 0,-92-6-76 0 0,69 21 237 0 0,48-7-526 0 0,-5 3-1 0 0,0 2 1 0 0,1-1-1 0 0,0 1 0 0 0,0 1 0 0 0,2 0 1 0 0,-1 0-1 0 0,2 0 0 0 0,-1 1 1 0 0,2 0-1 0 0,0 0 0 0 0,0 1 1 0 0,1-1-1 0 0,1 1 0 0 0,0 0 1 0 0,1 0-1 0 0,1 0 0 0 0,0 0 1 0 0,1 0-1 0 0,1 11-152 0 0,-2-15 57 0 0,1 1 0 0 0,1-1 1 0 0,0 0-1 0 0,0 0 0 0 0,1 0 0 0 0,0 0 1 0 0,1 0-1 0 0,0 0 0 0 0,1-1 0 0 0,0 1 1 0 0,0-1-1 0 0,1 0 0 0 0,0 0 1 0 0,1 0-1 0 0,0-1 0 0 0,0 0 0 0 0,0 0 1 0 0,1-1-1 0 0,1 1 0 0 0,-1-1 0 0 0,1-1 1 0 0,0 0-1 0 0,1 0 0 0 0,0 0 0 0 0,-1-1 1 0 0,2-1-1 0 0,-1 1 0 0 0,0-2 0 0 0,1 1 1 0 0,0-1-1 0 0,0-1 0 0 0,5 2-57 0 0,9-4 132 0 0,0 0 1 0 0,0-1-1 0 0,0-1 0 0 0,0-2 0 0 0,0 0 0 0 0,0-1 0 0 0,-1-2 1 0 0,0 0-1 0 0,0-2 0 0 0,-1 0 0 0 0,0-2 0 0 0,0 0 0 0 0,-2-1 1 0 0,1-1-1 0 0,-2-1 0 0 0,1-1 0 0 0,-2-1 0 0 0,0-1 0 0 0,-1 0 1 0 0,-1-1-134 0 0,-7 10 16 0 0,0-1-1 0 0,0 0 0 0 0,-1 0 0 0 0,0-1 0 0 0,-1 0 0 0 0,0 0 0 0 0,-1-1 1 0 0,0 0-1 0 0,-1 0 0 0 0,0-1 0 0 0,0 1 0 0 0,-2-1 0 0 0,1 0 0 0 0,-1 0 1 0 0,-1 0-1 0 0,0-1 0 0 0,-1 1 0 0 0,0 0 0 0 0,-1-1 0 0 0,0 1 0 0 0,-1-1 0 0 0,-1 1 1 0 0,0 0-1 0 0,0 0 0 0 0,-1 0 0 0 0,-1 0 0 0 0,0 0 0 0 0,-1 0 0 0 0,0 1 1 0 0,-3-6-15 0 0,-5 4-241 0 0,0 0 0 0 0,-1 0 0 0 0,0 2 1 0 0,0-1-1 0 0,-1 2 0 0 0,-1 0 0 0 0,0 1 1 0 0,0 1-1 0 0,-1 0 0 0 0,0 1 0 0 0,0 1 1 0 0,-1 0-1 0 0,0 2 0 0 0,0 0 0 0 0,0 1 1 0 0,0 0-1 0 0,0 2 0 0 0,-1 0 0 0 0,1 1 1 0 0,0 1-1 0 0,-12 2 241 0 0,-49 21-3232 0 0,30 1-4777 0 0,27-10-1844 0 0</inkml:trace>
  <inkml:trace contextRef="#ctx0" brushRef="#br0" timeOffset="-24224.477">1230 582 10258 0 0,'0'0'1926'0'0,"0"0"-435"0"0,0 0-247 0 0,0 0 8 0 0,0 0-17 0 0,0 0-162 0 0,0 0-259 0 0,0 0-256 0 0,0 0-158 0 0,0 0-73 0 0,0 0-49 0 0,-8 39 3 0 0,-24 121-15 0 0,9 72 464 0 0,17-150-632 0 0,4-31-24 0 0,-3-1 0 0 0,-2 1 0 0 0,-2-1 0 0 0,-2-1 0 0 0,-3 4-74 0 0,13-51 39 0 0,1 0 0 0 0,0-1 0 0 0,-1 1 0 0 0,0 0-1 0 0,1 0 1 0 0,-1 0 0 0 0,0 0 0 0 0,0-1 0 0 0,0 1 0 0 0,0 0 0 0 0,0-1 0 0 0,-1 1 0 0 0,1-1 0 0 0,0 1 0 0 0,-1-1 0 0 0,1 1 0 0 0,-1-1 0 0 0,0 0 0 0 0,1 0-1 0 0,-1 0 1 0 0,0 0 0 0 0,0 0 0 0 0,1 0 0 0 0,-1-1 0 0 0,0 1 0 0 0,-1 0-39 0 0,-14-44 659 0 0,15 25-622 0 0,2 0 0 0 0,0-1-1 0 0,0 1 1 0 0,2-1 0 0 0,0 1 0 0 0,2 0 0 0 0,0 0 0 0 0,1 0 0 0 0,0 1-1 0 0,1-1 1 0 0,2 0-37 0 0,27-64 50 0 0,4 1 0 0 0,4 2-1 0 0,3 2 1 0 0,33-40-50 0 0,-57 86 29 0 0,3 2 1 0 0,0 0-1 0 0,1 2 0 0 0,2 1 1 0 0,1 1-1 0 0,1 1 0 0 0,1 2 1 0 0,1 1-1 0 0,0 1 0 0 0,2 2 1 0 0,0 1-1 0 0,3 1-29 0 0,-33 14 25 0 0,-1 0-1 0 0,1 0 1 0 0,0 0 0 0 0,0 0-1 0 0,0 0 1 0 0,0 1-1 0 0,0-1 1 0 0,0 1 0 0 0,0 0-1 0 0,0 1 1 0 0,0-1 0 0 0,1 1-1 0 0,-1 0 1 0 0,0 0 0 0 0,0 0-1 0 0,1 0 1 0 0,-1 1-1 0 0,0-1 1 0 0,0 1 0 0 0,0 0-1 0 0,0 1 1 0 0,0-1 0 0 0,0 1-1 0 0,0 0 1 0 0,0-1 0 0 0,0 2-1 0 0,-1-1 1 0 0,1 0-1 0 0,-1 1 1 0 0,0 0 0 0 0,1 0-1 0 0,-1 0 1 0 0,-1 0 0 0 0,1 0-1 0 0,0 0 1 0 0,0 2-25 0 0,-1 10 43 0 0,-1 0-1 0 0,0 1 1 0 0,-1-1 0 0 0,0 0-1 0 0,-1 1 1 0 0,-1-1 0 0 0,0 0-1 0 0,-2 0 1 0 0,1 0 0 0 0,-2 0-1 0 0,0-1 1 0 0,-1 1 0 0 0,0-1-1 0 0,-1-1 1 0 0,0 1 0 0 0,-2-1-1 0 0,1-1 1 0 0,-1 1 0 0 0,-1-1-1 0 0,0-1 1 0 0,-7 6-43 0 0,-1 7-24 0 0,-1 0 1 0 0,-1-2-1 0 0,-1 0 1 0 0,-1-1-1 0 0,-1-2 0 0 0,-1 0 1 0 0,0-1-1 0 0,-1-2 0 0 0,-1 0 1 0 0,-1-2-1 0 0,0-1 0 0 0,-1-1 1 0 0,0-1-1 0 0,0-2 0 0 0,-17 3 24 0 0,44-11-85 0 0,0-1-1 0 0,-1 1 1 0 0,1-1-1 0 0,0 0 0 0 0,-1 0 1 0 0,1 0-1 0 0,0 0 1 0 0,0 0-1 0 0,-1 0 1 0 0,1 0-1 0 0,0 0 0 0 0,-1 0 1 0 0,1-1-1 0 0,0 1 1 0 0,-1-1-1 0 0,1 1 1 0 0,0-1-1 0 0,0 1 0 0 0,0-1 1 0 0,-1 1-1 0 0,1-1 1 0 0,0 0-1 0 0,0 0 1 0 0,0 0-1 0 0,0 0 0 0 0,0 0 1 0 0,0 0-1 0 0,1 0 1 0 0,-1 0-1 0 0,0 0 0 0 0,0 0 1 0 0,1 0-1 0 0,-1 0 1 0 0,1-1-1 0 0,-1 1 1 0 0,1 0-1 0 0,-1 0 0 0 0,1-1 1 0 0,0 1-1 0 0,0 0 1 0 0,-1-1-1 0 0,1 1 1 0 0,0 0-1 0 0,0-1 0 0 0,0 1 1 0 0,1 0-1 0 0,-1-1 1 0 0,0 1-1 0 0,0 0 0 0 0,1 0 1 0 0,-1-1-1 0 0,1 1 1 0 0,-1 0-1 0 0,1 0 1 0 0,-1 0-1 0 0,1-1 0 0 0,0 1 1 0 0,0 0-1 0 0,0 0 86 0 0,21-32-4657 0 0,-4 13-3713 0 0,-7 8-210 0 0</inkml:trace>
  <inkml:trace contextRef="#ctx0" brushRef="#br0" timeOffset="-23890.159">2280 476 7866 0 0,'0'0'3782'0'0,"0"0"-2007"0"0,0 0-666 0 0,0 0-20 0 0,0 0 79 0 0,0 0 39 0 0,0 0-79 0 0,0 0-141 0 0,-34 21-160 0 0,-104 71-127 0 0,62-22 144 0 0,65-54-684 0 0,3-9-111 0 0,1 1 0 0 0,1 0 1 0 0,0 1-1 0 0,0 0 0 0 0,0 0 0 0 0,1 0 0 0 0,0 1 0 0 0,1-1 0 0 0,0 1 1 0 0,1 0-1 0 0,0 0 0 0 0,1 1 0 0 0,0-1 0 0 0,0 1 0 0 0,1-1 0 0 0,0 1 1 0 0,1-1-1 0 0,0 1 0 0 0,1-1 0 0 0,1 10-49 0 0,3-14 28 0 0,0 0-1 0 0,1 0 1 0 0,-1 0 0 0 0,1-1-1 0 0,0 0 1 0 0,0 0 0 0 0,1 0-1 0 0,-1-1 1 0 0,1 0-1 0 0,0 0 1 0 0,0-1 0 0 0,1 1-1 0 0,-1-2 1 0 0,1 1 0 0 0,-1-1-1 0 0,1 0 1 0 0,0-1 0 0 0,0 0-1 0 0,0 0 1 0 0,-1 0-1 0 0,1-1 1 0 0,0-1 0 0 0,0 1-1 0 0,0-1 1 0 0,0-1 0 0 0,0 1-1 0 0,-1-1 1 0 0,1 0 0 0 0,3-3-28 0 0,4 1 94 0 0,-1-1 0 0 0,0-1 0 0 0,-1-1 0 0 0,0 0 0 0 0,0 0 0 0 0,0-2 0 0 0,-1 1 0 0 0,0-2 0 0 0,0 1 0 0 0,-1-2 0 0 0,-1 1 0 0 0,0-2 0 0 0,0 1 0 0 0,-1-1 0 0 0,0-1 0 0 0,-1 1 0 0 0,-1-2 0 0 0,0 1 0 0 0,-1-1 1 0 0,0 0-1 0 0,-1 0 0 0 0,-1 0 0 0 0,0-1 0 0 0,-1 0 0 0 0,1-12-94 0 0,-2 20-13 0 0,-2 0 0 0 0,1 0 1 0 0,-1-1-1 0 0,0 1 0 0 0,0 0 1 0 0,-1 0-1 0 0,0-1 0 0 0,-1 1 0 0 0,1 0 1 0 0,-1 0-1 0 0,-1 0 0 0 0,1 1 1 0 0,-1-1-1 0 0,0 0 0 0 0,-1 1 1 0 0,1 0-1 0 0,-1 0 0 0 0,-1 0 1 0 0,1 0-1 0 0,-1 1 0 0 0,0-1 0 0 0,0 1 1 0 0,-1 1-1 0 0,1-1 0 0 0,-1 1 1 0 0,0 0-1 0 0,0 0 0 0 0,-1 0 1 0 0,-5-2 12 0 0,4 3-215 0 0,0 1 1 0 0,0 0-1 0 0,-1 0 1 0 0,1 1-1 0 0,-1 0 1 0 0,1 0-1 0 0,0 0 1 0 0,-1 2 0 0 0,1-1-1 0 0,-1 1 1 0 0,1 0-1 0 0,-1 0 1 0 0,-2 2 214 0 0,-36 16-10236 0 0,31-11-1878 0 0</inkml:trace>
  <inkml:trace contextRef="#ctx0" brushRef="#br0" timeOffset="-4295.461">1919 737 0 0 0,'24'-47'0'0'0,"-20"44"12090"0"0,-4 8-5188 0 0,-3 9-3728 0 0,-6 15-4412 0 0,0 3-793 0 0,6-17 3892 0 0,-38 289-1109 0 0,17-115-487 0 0,22-105 286 0 0,-38-54-20 0 0,25 2-680 0 0,15-31 139 0 0,0-1-8 0 0,0 0 6 0 0,0 0-7 0 0,0 0-16 0 0,0 0 4 0 0,0 0 6 0 0,0 0-19 0 0,0 0 15 0 0,0 0 1 0 0,0 0-14 0 0,0 0 4 0 0,0 0-17 0 0,0 0-10 0 0,7 4-1390 0 0,-5-1 321 0 0,-2-3-8321 0 0,0 0-758 0 0</inkml:trace>
  <inkml:trace contextRef="#ctx0" brushRef="#br0" timeOffset="-3686.703">2767 575 0 0 0,'0'0'1156'0'0,"0"0"314"0"0,0 0-12 0 0,0 0-38 0 0,0 0-9 0 0,0 0-112 0 0,0 0-20 0 0,0 0-59 0 0,0 0-180 0 0,-1-6-108 0 0,-6-19-162 0 0,6 25-711 0 0,1-1 1 0 0,-1 1 0 0 0,0-1-1 0 0,0 0 1 0 0,0 1 0 0 0,1-1-1 0 0,-1 1 1 0 0,0 0-1 0 0,0-1 1 0 0,0 1 0 0 0,0 0-1 0 0,0-1 1 0 0,0 1 0 0 0,1 0-1 0 0,-1 0 1 0 0,0 0-1 0 0,0 0 1 0 0,0 0 0 0 0,0 0-1 0 0,0 0 1 0 0,0 0-1 0 0,0 0 1 0 0,0 0 0 0 0,0 1-1 0 0,0-1 1 0 0,0 0 0 0 0,1 0-1 0 0,-1 1 1 0 0,0-1-1 0 0,0 1 1 0 0,0-1 0 0 0,0 1-1 0 0,1-1 1 0 0,-1 1-1 0 0,0 0 1 0 0,1-1 0 0 0,-2 2-60 0 0,-71 79 1820 0 0,63-66-1738 0 0,1 0-1 0 0,0 1 0 0 0,2 0 1 0 0,-1 0-1 0 0,2 0 1 0 0,0 1-1 0 0,1 0 1 0 0,1 1-1 0 0,1-1 1 0 0,0 0-1 0 0,1 1 1 0 0,1 8-82 0 0,1-22 14 0 0,0-1 1 0 0,1 0 0 0 0,-1 1 0 0 0,1-1 0 0 0,0 0 0 0 0,0 1 0 0 0,0-1 0 0 0,1 0-1 0 0,-1 0 1 0 0,1 0 0 0 0,0 0 0 0 0,-1 0 0 0 0,1 0 0 0 0,1-1 0 0 0,-1 1-1 0 0,0-1 1 0 0,1 1 0 0 0,-1-1 0 0 0,1 0 0 0 0,0 0 0 0 0,-1 0 0 0 0,1 0-1 0 0,0 0 1 0 0,0-1 0 0 0,0 1 0 0 0,1-1 0 0 0,-1 0 0 0 0,0 0 0 0 0,0 0-1 0 0,1-1 1 0 0,1 1-15 0 0,109 0 1147 0 0,-91-7-960 0 0,0-1 0 0 0,-1 0 0 0 0,0-2 0 0 0,0-1 0 0 0,-1 0 0 0 0,-1-1 0 0 0,1-2 0 0 0,-2 0 0 0 0,0-1 0 0 0,-1-1-1 0 0,0 0 1 0 0,-1-2 0 0 0,-1 0 0 0 0,0-1 0 0 0,-2 0 0 0 0,0-1 0 0 0,-1-1 0 0 0,-1 0 0 0 0,2-6-187 0 0,-11 21 31 0 0,0 0 0 0 0,0-1 0 0 0,-1 1 0 0 0,0 0 0 0 0,0-1 0 0 0,0 0 0 0 0,-1 1 0 0 0,0-1 0 0 0,0 0 0 0 0,-1 0 0 0 0,1 0-1 0 0,-1 0 1 0 0,0 1 0 0 0,-1-1 0 0 0,0 0 0 0 0,1 0 0 0 0,-2 0 0 0 0,1 1 0 0 0,-1-1 0 0 0,0 0 0 0 0,0 1 0 0 0,0 0 0 0 0,-1-1-1 0 0,0 1 1 0 0,0 0 0 0 0,0 0 0 0 0,-4-3-31 0 0,0 4-37 0 0,-1 0-1 0 0,1 0 1 0 0,-1 1-1 0 0,1 0 0 0 0,-1 1 1 0 0,0 0-1 0 0,0 0 1 0 0,-1 0-1 0 0,1 1 0 0 0,0 0 1 0 0,0 1-1 0 0,-1 0 1 0 0,1 0-1 0 0,0 1 1 0 0,0 0-1 0 0,-1 1 0 0 0,1-1 1 0 0,0 2-1 0 0,0-1 1 0 0,1 1-1 0 0,-1 0 1 0 0,-1 2 37 0 0,-76 46-2760 0 0,16 13-6259 0 0,55-48-2077 0 0</inkml:trace>
  <inkml:trace contextRef="#ctx0" brushRef="#br0" timeOffset="-3100.052">3566 461 1352 0 0,'0'0'2449'0'0,"0"0"-615"0"0,0 0-139 0 0,0 0 178 0 0,0 0 141 0 0,0 0-28 0 0,0 0-263 0 0,0 0-379 0 0,0 0-321 0 0,0 0-227 0 0,0 0-117 0 0,0 0-36 0 0,0 0-8 0 0,-41 7 2160 0 0,2 9-2550 0 0,0 2 1 0 0,2 1-1 0 0,0 3 1 0 0,-14 10-246 0 0,32-20 14 0 0,16-11-15 0 0,-1 1 0 0 0,1 0 0 0 0,-1 0-1 0 0,1 0 1 0 0,0 0 0 0 0,-1 0 0 0 0,1 1 0 0 0,1 0 0 0 0,-1-1-1 0 0,0 1 1 0 0,1 0 0 0 0,-1 0 0 0 0,1 0 0 0 0,0 1 0 0 0,0-1 0 0 0,0 1-1 0 0,0-1 1 0 0,1 1 0 0 0,0-1 0 0 0,-1 1 0 0 0,1 0 0 0 0,1 0-1 0 0,-2 3 2 0 0,59 8 155 0 0,90-7 148 0 0,-143-9-296 0 0,0 1 0 0 0,0 1 0 0 0,0-1 0 0 0,0 1 0 0 0,0-1 0 0 0,0 1-1 0 0,0 0 1 0 0,0 1 0 0 0,0-1 0 0 0,0 1 0 0 0,-1-1 0 0 0,1 1 0 0 0,-1 0 0 0 0,1 1 0 0 0,-1-1 0 0 0,0 1 0 0 0,0-1 0 0 0,0 1 0 0 0,0 0 0 0 0,0 0 0 0 0,-1 0 0 0 0,1 0 0 0 0,-1 1-1 0 0,0-1 1 0 0,0 1 0 0 0,0-1 0 0 0,0 1 0 0 0,-1 0 0 0 0,1 0 0 0 0,-1-1 0 0 0,0 1 0 0 0,0 0 0 0 0,-1 0 0 0 0,1 4-7 0 0,-4 2 44 0 0,-1 0 1 0 0,0 0-1 0 0,-1 0 1 0 0,0 0-1 0 0,0 0 0 0 0,-1-1 1 0 0,0 0-1 0 0,-1 0 1 0 0,0-1-1 0 0,0 0 1 0 0,-1 0-1 0 0,0-1 0 0 0,0 0 1 0 0,-1 0-1 0 0,0-1 1 0 0,0 0-1 0 0,-1 0 1 0 0,1-1-1 0 0,-1-1 0 0 0,0 1 1 0 0,-1-1-45 0 0,7-2 4 0 0,-161 82 84 0 0,121-69-301 0 0,43-15 36 0 0,1 0-131 0 0,32-15-1791 0 0,3-8-1099 0 0,-15 10-2746 0 0,-9 5-5326 0 0</inkml:trace>
  <inkml:trace contextRef="#ctx0" brushRef="#br0" timeOffset="-2845.478">3900 597 14811 0 0,'0'0'1610'0'0,"0"0"-817"0"0,0 0-366 0 0,0 0 147 0 0,0 0 262 0 0,0 0 127 0 0,0 0-66 0 0,0 0-169 0 0,0 0-212 0 0,0 0-178 0 0,0 0-94 0 0,0 0-127 0 0,0 0-57 0 0,-12 33-25 0 0,-37 99-36 0 0,36-72-829 0 0,13-59 1551 0 0,0 0-2732 0 0,2 0-6744 0 0,-2-1 451 0 0</inkml:trace>
  <inkml:trace contextRef="#ctx0" brushRef="#br0" timeOffset="-2599.264">3852 284 11178 0 0,'0'0'2385'0'0,"0"0"-737"0"0,0 0-463 0 0,0 0-233 0 0,0 0-224 0 0,0 0-176 0 0,0 0-216 0 0,0 0-216 0 0,0 0-176 0 0,0 0-152 0 0,0 0-256 0 0,0 0-288 0 0,0 0-697 0 0,61-176-3568 0 0,-54 176-6121 0 0</inkml:trace>
  <inkml:trace contextRef="#ctx0" brushRef="#br0" timeOffset="-2432.86">4380 1 17644 0 0,'0'0'1304'0'0,"0"0"-336"0"0,0 0-113 0 0,0 0 99 0 0,0 0-22 0 0,0 0-117 0 0,0 0-171 0 0,0 0-161 0 0,0 0-31 0 0,0 0-16 0 0,0 0-41 0 0,0 0-71 0 0,0 0-87 0 0,10 29-73 0 0,28 96-71 0 0,-25-22 17 0 0,-11-44-108 0 0,-2 0 0 0 0,-3 0 0 0 0,-3-1 0 0 0,-8 34-2 0 0,-19 163-840 0 0,30-219-1434 0 0,3-35 1347 0 0,0-1-227 0 0,-7-7-13978 0 0,6 3 8641 0 0</inkml:trace>
  <inkml:trace contextRef="#ctx0" brushRef="#br0" timeOffset="-2228.923">4133 549 8538 0 0,'0'0'1990'0'0,"0"0"-687"0"0,0 0-298 0 0,0 0 7 0 0,0 0 14 0 0,0 0-97 0 0,0 0-174 0 0,0 0-171 0 0,0 0-124 0 0,0 0-79 0 0,33-3-105 0 0,102-9-71 0 0,28 9-354 0 0,-95 11-1982 0 0,-39-2-2370 0 0,-10-2-1555 0 0,-11-4 429 0 0</inkml:trace>
  <inkml:trace contextRef="#ctx0" brushRef="#br0" timeOffset="-1912.828">4719 579 0 0 0,'0'0'547'0'0,"0"0"1380"0"0,0 0 576 0 0,0 0 104 0 0,0 0-102 0 0,0 0-273 0 0,0 0-337 0 0,0 0-342 0 0,0 0-294 0 0,0 0-206 0 0,34-9-153 0 0,106-28-98 0 0,-58 1 548 0 0,-51 16-788 0 0,-2-1 1 0 0,0-2 0 0 0,-2-1 0 0 0,0-1-1 0 0,11-16-562 0 0,-36 40 18 0 0,-1 0 0 0 0,1 0-1 0 0,-1-1 1 0 0,1 1-1 0 0,-1 0 1 0 0,1-1 0 0 0,-1 1-1 0 0,0-1 1 0 0,0 1-1 0 0,0-1 1 0 0,1 0 0 0 0,-2 0-1 0 0,1 1 1 0 0,0-1-1 0 0,0 0 1 0 0,-1 0-1 0 0,1 0 1 0 0,-1 0 0 0 0,1 0-1 0 0,-1 0 1 0 0,0 0-1 0 0,0 0 1 0 0,0 0 0 0 0,0 0-1 0 0,0 0 1 0 0,0 0-1 0 0,-1 0 1 0 0,1 0 0 0 0,0 0-1 0 0,-1 0 1 0 0,0 1-1 0 0,1-1 1 0 0,-1 0-1 0 0,0 0 1 0 0,0 0 0 0 0,0 1-1 0 0,0-1 1 0 0,-1 0-1 0 0,1 1 1 0 0,0-1 0 0 0,-1 1-1 0 0,1 0 1 0 0,-1-1-1 0 0,1 1 1 0 0,-1 0 0 0 0,0 0-1 0 0,1 0 1 0 0,-1 0-1 0 0,0 0 1 0 0,0 0 0 0 0,0 1-1 0 0,1-1 1 0 0,-3 0-18 0 0,-12 3-9 0 0,1 0 0 0 0,-1 1 0 0 0,1 0 0 0 0,0 2 0 0 0,0 0 0 0 0,0 0 0 0 0,1 1 1 0 0,0 1-1 0 0,0 1 0 0 0,1 0 0 0 0,0 0 0 0 0,0 1 0 0 0,0 1 0 0 0,2 0 0 0 0,-9 10 9 0 0,-5-1-38 0 0,1 1-1 0 0,1 2 1 0 0,0 0-1 0 0,2 2 1 0 0,1 0-1 0 0,1 1 1 0 0,1 1-1 0 0,-13 26 39 0 0,28-48-4 0 0,1 0-1 0 0,0 1 1 0 0,0-1 0 0 0,0 1-1 0 0,0 0 1 0 0,1-1 0 0 0,-1 1-1 0 0,1 0 1 0 0,0 0 0 0 0,1 0-1 0 0,-1-1 1 0 0,1 1-1 0 0,0 0 1 0 0,0 0 0 0 0,1 0-1 0 0,0 0 1 0 0,-1 0 0 0 0,2 0-1 0 0,-1 0 1 0 0,0-1 0 0 0,1 1-1 0 0,0-1 1 0 0,0 1-1 0 0,0-1 1 0 0,1 0 0 0 0,0 1-1 0 0,-1-1 1 0 0,1 0 0 0 0,1-1-1 0 0,-1 1 1 0 0,0-1-1 0 0,1 1 1 0 0,0-1 0 0 0,0 0-1 0 0,0 0 1 0 0,0-1 0 0 0,0 1-1 0 0,1-1 1 0 0,-1 0 0 0 0,5 1 4 0 0,18 6-11 0 0,1-2 0 0 0,1-1 0 0 0,-1-1 0 0 0,1-2 0 0 0,0 0 0 0 0,0-2 1 0 0,0-2-1 0 0,9-1 11 0 0,18 1-311 0 0,6-1-1334 0 0,-24-3-4374 0 0,-19 1-5541 0 0</inkml:trace>
  <inkml:trace contextRef="#ctx0" brushRef="#br0" timeOffset="-916.105">1 1426 0 0 0,'0'0'890'0'0,"0"0"259"0"0,0 0 203 0 0,0 0 113 0 0,0 0-40 0 0,0 0-135 0 0,0 0-188 0 0,0 0-220 0 0,0 0-128 0 0,0 0-7 0 0,0 0 38 0 0,3-2 71 0 0,9-3-361 0 0,0 2 0 0 0,0-1 0 0 0,0 2 0 0 0,0-1 0 0 0,1 2 0 0 0,-1 0 0 0 0,1 0 0 0 0,0 1 0 0 0,5 1-495 0 0,25-2 781 0 0,417-18 2769 0 0,77-18-2428 0 0,155 4-630 0 0,248-15-153 0 0,-41-14 614 0 0,2 18-509 0 0,-370 40-725 0 0,-434-11-2997 0 0,-90 11 348 0 0,-4 1-1859 0 0,1 3-6405 0 0</inkml:trace>
  <inkml:trace contextRef="#ctx0" brushRef="#br0" timeOffset="1800.565">895 1613 0 0 0,'-13'-51'2032'0'0,"10"50"7291"0"0,-8 9-8318 0 0,6 6-651 0 0,0 0-1 0 0,2 0 1 0 0,0 1-1 0 0,0-1 1 0 0,1 1-1 0 0,1 0 1 0 0,1-1-1 0 0,0 1 1 0 0,1 0-354 0 0,-2 36 505 0 0,-28 272 905 0 0,10-113-1482 0 0,19-209 39 0 0,0-1 1 0 0,0 1-1 0 0,-1-1 0 0 0,1 1 0 0 0,0-1 1 0 0,1 1-1 0 0,-1-1 0 0 0,0 0 0 0 0,0 1 1 0 0,0-1-1 0 0,0 1 0 0 0,0-1 1 0 0,0 1-1 0 0,0-1 0 0 0,1 1 0 0 0,-1-1 1 0 0,0 0-1 0 0,0 1 0 0 0,1-1 0 0 0,-1 1 1 0 0,0-1-1 0 0,1 0 0 0 0,-1 1 0 0 0,0-1 1 0 0,1 0-1 0 0,-1 0 0 0 0,1 1 1 0 0,-1-1-1 0 0,0 0 0 0 0,1 0 0 0 0,-1 1 1 0 0,1-1-1 0 0,-1 0 0 0 0,1 0 0 0 0,-1 0 1 0 0,0 0-1 0 0,1 0 0 0 0,-1 0 0 0 0,1 0 1 0 0,-1 0-1 0 0,1 0 0 0 0,-1 0 1 0 0,1 0-1 0 0,-1 0 0 0 0,1 0 0 0 0,-1 0 1 0 0,1 0-1 0 0,-1 0 0 0 0,0-1 0 0 0,1 1 1 0 0,-1 0-1 0 0,1 0 0 0 0,-1 0 0 0 0,1-1 1 0 0,-1 1-1 0 0,0 0 0 0 0,1-1 0 0 0,-1 1 1 0 0,0 0-1 0 0,1-1 0 0 0,-1 1 1 0 0,0 0 32 0 0,16-12-6958 0 0,-13 8-1440 0 0</inkml:trace>
  <inkml:trace contextRef="#ctx0" brushRef="#br0" timeOffset="4304.017">1735 2158 0 0 0,'0'0'381'0'0,"0"0"741"0"0,0 0-22 0 0,0 0-152 0 0,0 0-114 0 0,0 0-158 0 0,0 0-236 0 0,0 0-185 0 0,0 0-23 0 0,0 0 36 0 0,0 0 108 0 0,-1 7 75 0 0,5 53 954 0 0,4 168 3160 0 0,-11-184-4180 0 0,-1 0-1 0 0,-2-1 1 0 0,-2 0-1 0 0,-9 22-384 0 0,17-63 125 0 0,0 1 0 0 0,-1-1 0 0 0,1 0 0 0 0,-1 0 0 0 0,1 0 0 0 0,-1 1 0 0 0,0-1-1 0 0,0 0 1 0 0,0 0 0 0 0,0 0 0 0 0,0 0 0 0 0,0-1 0 0 0,-1 1 0 0 0,1 0 0 0 0,-1 0 0 0 0,1-1 0 0 0,-1 1 0 0 0,0-1 0 0 0,1 1-1 0 0,-1-1 1 0 0,0 0 0 0 0,0 0 0 0 0,0 0 0 0 0,0 0-125 0 0,-13-31 988 0 0,14 5-927 0 0,1 0 0 0 0,1 0 0 0 0,2 1 0 0 0,0-1 0 0 0,1 1 0 0 0,2 0 0 0 0,0 0 0 0 0,2 0 0 0 0,0 1 0 0 0,2 0 0 0 0,7-12-61 0 0,5-18 71 0 0,3 1 1 0 0,2 1-1 0 0,2 2 1 0 0,2 1-1 0 0,2 1 0 0 0,24-24-71 0 0,-50 61 74 0 0,1 0 0 0 0,0 1 0 0 0,1 0 0 0 0,0 0 0 0 0,1 1 0 0 0,0 0 0 0 0,0 1 0 0 0,0 0 0 0 0,1 1 0 0 0,0 0-1 0 0,0 0 1 0 0,1 1 0 0 0,0 1 0 0 0,0 0 0 0 0,0 0 0 0 0,1 1-74 0 0,-11 3 17 0 0,1 1 0 0 0,-1-1 0 0 0,0 1 0 0 0,1-1 0 0 0,-1 1-1 0 0,0 0 1 0 0,1 0 0 0 0,-1 0 0 0 0,0 0 0 0 0,0 0 0 0 0,0 1 0 0 0,0-1 0 0 0,0 1 0 0 0,0-1-1 0 0,0 1 1 0 0,-1 0 0 0 0,1-1 0 0 0,0 1 0 0 0,-1 0 0 0 0,0 0 0 0 0,1 0 0 0 0,-1 1-1 0 0,0-1 1 0 0,0 0 0 0 0,0 0 0 0 0,0 1 0 0 0,-1-1 0 0 0,1 0 0 0 0,0 3-17 0 0,10 74 401 0 0,-11-77-393 0 0,0 17 29 0 0,0-1-1 0 0,-1 1 1 0 0,-1 0-1 0 0,-1 0 1 0 0,0-1-1 0 0,-2 0 1 0 0,0 0 0 0 0,-1 0-1 0 0,-1 0 1 0 0,0-1-1 0 0,-1 0 1 0 0,-1-1 0 0 0,-1 1-1 0 0,0-2 1 0 0,-1 0-1 0 0,-1 0 1 0 0,0-1-1 0 0,-1 0 1 0 0,-1-1 0 0 0,0 0-1 0 0,-3 1-36 0 0,11-10-6 0 0,0-1-1 0 0,-1 0 1 0 0,1 0 0 0 0,-1 0-1 0 0,0-1 1 0 0,1 0-1 0 0,-1 0 1 0 0,0 0 0 0 0,0-1-1 0 0,0 0 1 0 0,0-1 0 0 0,0 1-1 0 0,-1-1 1 0 0,-1-1 6 0 0,7-1-142 0 0,0 0 0 0 0,0 0 0 0 0,1 0 0 0 0,-1 0 0 0 0,0-1-1 0 0,1 1 1 0 0,-1 0 0 0 0,1-1 0 0 0,0 1 0 0 0,0-1 0 0 0,0 0 0 0 0,0 1 0 0 0,0-1 0 0 0,0 0 0 0 0,1 0 0 0 0,0 1 0 0 0,-1-1 0 0 0,1 0 0 0 0,0 0 0 0 0,0 0 0 0 0,1 0 0 0 0,-1 1 0 0 0,0-1 0 0 0,1 0-1 0 0,0 0 1 0 0,0 1 0 0 0,0-1 0 0 0,0 0 0 0 0,0 1 0 0 0,0-1 0 0 0,2-1 142 0 0,15-24-4041 0 0,-4 11-2859 0 0,-5 6-192 0 0</inkml:trace>
  <inkml:trace contextRef="#ctx0" brushRef="#br0" timeOffset="5084.922">2523 2044 0 0 0,'0'0'1370'0'0,"0"0"-171"0"0,0 0-95 0 0,0 0 27 0 0,0 0 37 0 0,0 0-68 0 0,0 0-148 0 0,0 0-202 0 0,0 0-243 0 0,0 0-201 0 0,0 0-128 0 0,0 0-30 0 0,0 0 75 0 0,-5 1 125 0 0,-13 4 142 0 0,13-3 116 0 0,5-2 59 0 0,0 0 21 0 0,0 0-2 0 0,0 0-21 0 0,0 0-31 0 0,0 0-37 0 0,0 0-58 0 0,0 0-57 0 0,0 0-57 0 0,0 0-58 0 0,0 0-37 0 0,-5 11 1920 0 0,-35 36-1632 0 0,-24 67-187 0 0,63-111-422 0 0,-5 11 11 0 0,1-1 0 0 0,1 1 0 0 0,0 0 0 0 0,1 1 0 0 0,1-1-1 0 0,0 0 1 0 0,1 1 0 0 0,0-1 0 0 0,2 11-18 0 0,-1-23 10 0 0,1 1 1 0 0,-1 0-1 0 0,1 0 0 0 0,0-1 1 0 0,0 1-1 0 0,0 0 0 0 0,0-1 1 0 0,1 1-1 0 0,-1-1 0 0 0,1 1 1 0 0,-1-1-1 0 0,1 0 0 0 0,0 0 0 0 0,0 0 1 0 0,0 0-1 0 0,0 0 0 0 0,0 0 1 0 0,1 0-1 0 0,-1-1 0 0 0,1 1 1 0 0,-1-1-1 0 0,1 0 0 0 0,-1 0 1 0 0,1 1-1 0 0,0-2 0 0 0,-1 1 0 0 0,1 0 1 0 0,0-1-1 0 0,0 1 0 0 0,-1-1 1 0 0,1 0-1 0 0,2 0-10 0 0,91-12 828 0 0,-70 2-695 0 0,0-2 0 0 0,-1-1 1 0 0,0-1-1 0 0,-1-1 1 0 0,-1-1-1 0 0,0-1 0 0 0,-2-1 1 0 0,0-1-1 0 0,0-1 0 0 0,-2-1 1 0 0,-1-1-1 0 0,0 0 0 0 0,-2-1 1 0 0,0-1-1 0 0,6-16-133 0 0,-19 36 12 0 0,-1 0 0 0 0,1 0 0 0 0,-1-1 0 0 0,-1 1 0 0 0,1-1 0 0 0,-1 1-1 0 0,1-1 1 0 0,-1 0 0 0 0,-1 1 0 0 0,1-1 0 0 0,-1 0 0 0 0,0 0 0 0 0,0 0 0 0 0,0 1 0 0 0,0-1 0 0 0,-1 0-1 0 0,0 0 1 0 0,0 1 0 0 0,0-1 0 0 0,-1 0 0 0 0,1 1 0 0 0,-1 0 0 0 0,0-1 0 0 0,-1 1 0 0 0,0-2-12 0 0,-6 1-120 0 0,0 1 0 0 0,0 0 0 0 0,0 0 0 0 0,-1 1 0 0 0,1 1 0 0 0,-1-1 0 0 0,1 1 1 0 0,-1 1-1 0 0,0 0 0 0 0,0 0 0 0 0,0 1 0 0 0,0 1 0 0 0,0-1 0 0 0,0 1 1 0 0,1 1-1 0 0,-1 0 0 0 0,0 0 0 0 0,1 1 0 0 0,0 0 0 0 0,-1 1 0 0 0,1 0 0 0 0,0 1 1 0 0,1-1-1 0 0,-1 2 0 0 0,1-1 0 0 0,-5 6 120 0 0,-42 32-4254 0 0,30-23-2804 0 0,9-7-3068 0 0</inkml:trace>
  <inkml:trace contextRef="#ctx0" brushRef="#br0" timeOffset="6777.556">2821 2394 0 0 0,'0'0'872'0'0,"0"0"248"0"0,0 0 21 0 0,0 0-73 0 0,0 0-76 0 0,0 0-1 0 0,0 0 71 0 0,0 0 72 0 0,12-8 49 0 0,37-24-37 0 0,-37 24-111 0 0,-18 1 8734 0 0,7 7-8036 0 0,10-33-1467 0 0,22-33-140 0 0,-3 13-72 0 0,1 6-73 0 0,19-53 7 0 0,-22 42-21 0 0,-27 58 19 0 0,-1 0 4 0 0,0 0-4 0 0,11-63 863 0 0,9-14-797 0 0,42-104-68 0 0,-37 123-46 0 0,-25 57 37 0 0,0 1-11 0 0,0 0-24 0 0,0 0-15 0 0,0 0-18 0 0,0 0-18 0 0,0 0-45 0 0,0 0-61 0 0,0 0-47 0 0,0 0-72 0 0,0 0-74 0 0,0 0-62 0 0,0 0-131 0 0,0 0-202 0 0,0 0-250 0 0,0 0-213 0 0,8 0-5772 0 0,-7 0 2385 0 0,1 0-2077 0 0</inkml:trace>
  <inkml:trace contextRef="#ctx0" brushRef="#br0" timeOffset="7087.223">2718 1867 2280 0 0,'0'0'2698'0'0,"0"0"-1041"0"0,0 0-597 0 0,0 0-74 0 0,0 0 296 0 0,0 0 454 0 0,0 0 249 0 0,0 0 9 0 0,0 0-216 0 0,0 0-367 0 0,0 0-343 0 0,0 0-272 0 0,37-2-200 0 0,117-8-130 0 0,54-14 987 0 0,6 9-862 0 0,-206 15-1091 0 0,29 3 564 0 0,-21 12-8106 0 0,-15-11-3292 0 0</inkml:trace>
  <inkml:trace contextRef="#ctx0" brushRef="#br0" timeOffset="7797.185">3143 2210 0 0 0,'0'0'1162'0'0,"0"0"389"0"0,0 0 124 0 0,0 0 124 0 0,0 0 90 0 0,0 0-54 0 0,0 0-268 0 0,0 0-349 0 0,0 0-346 0 0,0 0-302 0 0,0 0-234 0 0,0 0-122 0 0,0 0-27 0 0,-3 0 155 0 0,98-11 5840 0 0,-57-4-5772 0 0,-2-1 0 0 0,0-2 0 0 0,-1-2 0 0 0,0-1 0 0 0,-2-2 0 0 0,-1-1 0 0 0,-1-1 0 0 0,2-4-410 0 0,-31 28 10 0 0,0 0 0 0 0,0 0 1 0 0,0-1-1 0 0,0 1 0 0 0,0 0 1 0 0,0-1-1 0 0,-1 1 0 0 0,1-1 1 0 0,0 0-1 0 0,-1 0 0 0 0,1 0 1 0 0,-1 0-1 0 0,0 0 0 0 0,0 0 1 0 0,1 0-1 0 0,-1 0 0 0 0,0 0 1 0 0,-1 0-1 0 0,1-1 0 0 0,0 1 1 0 0,-1 0-1 0 0,1 0 0 0 0,-1-1 1 0 0,0 1-1 0 0,0-1 0 0 0,0 1 1 0 0,0 0-1 0 0,0-1 0 0 0,0 1 1 0 0,-1 0-1 0 0,1-1 0 0 0,-1 1 0 0 0,0 0 1 0 0,1 0-1 0 0,-1-1 0 0 0,0 1 1 0 0,0 0-1 0 0,-1 0 0 0 0,1 0 1 0 0,0 0-1 0 0,-1 0 0 0 0,1 0 1 0 0,-1 1-1 0 0,1-1 0 0 0,-1 0 1 0 0,0 1-1 0 0,0-1 0 0 0,0 1 1 0 0,0 0-1 0 0,0 0 0 0 0,-2-1-10 0 0,-5 0-18 0 0,0 0 0 0 0,0 1 0 0 0,0 1 0 0 0,-1 0 0 0 0,1 0 0 0 0,0 0 0 0 0,0 1 0 0 0,0 1 0 0 0,0 0 0 0 0,0 0 0 0 0,0 0 0 0 0,1 1 0 0 0,-1 1 0 0 0,1-1 0 0 0,-1 1-1 0 0,1 1 1 0 0,0-1 0 0 0,1 2 0 0 0,-1-1 0 0 0,1 1 18 0 0,-11 8-39 0 0,0 2 0 0 0,1 0 0 0 0,0 1 0 0 0,1 1 0 0 0,2 0 0 0 0,-1 1 0 0 0,-1 6 39 0 0,9-15-30 0 0,2 0 0 0 0,-1 1 0 0 0,1 0 0 0 0,1 0 0 0 0,0 1 0 0 0,0-1 0 0 0,1 1 0 0 0,1 0 1 0 0,0-1-1 0 0,1 1 0 0 0,0 0 0 0 0,0 10 30 0 0,2-18-6 0 0,-1-1 0 0 0,1 0 0 0 0,-1 1 1 0 0,1-1-1 0 0,0 0 0 0 0,0 0 0 0 0,0 0 0 0 0,0 0 1 0 0,1 0-1 0 0,0 0 0 0 0,-1 0 0 0 0,1 0 0 0 0,0-1 1 0 0,0 1-1 0 0,0-1 0 0 0,1 1 0 0 0,-1-1 0 0 0,0 0 0 0 0,1 0 1 0 0,0 0-1 0 0,-1 0 0 0 0,1 0 0 0 0,0-1 0 0 0,0 1 1 0 0,0-1-1 0 0,0 0 0 0 0,0 1 0 0 0,1-2 0 0 0,-1 1 1 0 0,0 0 5 0 0,103 9-110 0 0,-100-10 94 0 0,13-1-167 0 0,1-1 1 0 0,-1-1-1 0 0,0 0 0 0 0,0-2 1 0 0,0 0-1 0 0,-1-1 1 0 0,4-2 182 0 0,72-36-7512 0 0,-77 33 1205 0 0,-3 3-2508 0 0</inkml:trace>
  <inkml:trace contextRef="#ctx0" brushRef="#br0" timeOffset="8188.74">3649 2324 5617 0 0,'0'0'1954'0'0,"0"0"-188"0"0,0 0-5 0 0,0 0 210 0 0,0 0 66 0 0,0 0-278 0 0,0 0-384 0 0,0 0-335 0 0,0 0-189 0 0,0 0-112 0 0,0 0-84 0 0,0 0-66 0 0,32-28-94 0 0,99-86-82 0 0,-67 46 175 0 0,56-93 86 0 0,-117 155-618 0 0,-10 15-118 0 0,-14 18-62 0 0,14-17 103 0 0,0 1 0 0 0,0 0 0 0 0,1 1-1 0 0,1 0 1 0 0,0 0 0 0 0,0 0 0 0 0,1 0-1 0 0,1 1 1 0 0,0-1 0 0 0,0 1 0 0 0,2 0-1 0 0,-1 0 1 0 0,2 0 0 0 0,0 0 0 0 0,0 5 21 0 0,1-15 0 0 0,0 1-1 0 0,0-1 1 0 0,1 1 0 0 0,-1-1 0 0 0,1 0 0 0 0,0 0-1 0 0,-1 1 1 0 0,1-1 0 0 0,1-1 0 0 0,-1 1 0 0 0,0 0-1 0 0,1 0 1 0 0,-1-1 0 0 0,1 1 0 0 0,0-1 0 0 0,0 0-1 0 0,0 0 1 0 0,0 0 0 0 0,0 0 0 0 0,0-1-1 0 0,1 1 1 0 0,-1-1 0 0 0,1 0 0 0 0,-1 0 0 0 0,1 0-1 0 0,1 0 1 0 0,97 5 417 0 0,-89-8-295 0 0,0 0 1 0 0,-1-1 0 0 0,1-1-1 0 0,-1 0 1 0 0,0-1 0 0 0,0 0-1 0 0,0 0 1 0 0,-1-1 0 0 0,0-1-1 0 0,0 0 1 0 0,0-1 0 0 0,-1 0 0 0 0,0 0-1 0 0,-1-1 1 0 0,0 0 0 0 0,0-1-1 0 0,-1 0 1 0 0,0-1 0 0 0,-1 1-1 0 0,0-1 1 0 0,-1-1 0 0 0,0 1-1 0 0,3-8-122 0 0,-5-44-1091 0 0,-4 45-1284 0 0,-1 11-3171 0 0,-2 2-6557 0 0</inkml:trace>
  <inkml:trace contextRef="#ctx0" brushRef="#br0" timeOffset="8859.999">4654 1956 0 0 0,'0'0'1111'0'0,"0"0"452"0"0,0 0 299 0 0,0 0 159 0 0,0 0-3 0 0,0 0-115 0 0,0 0-190 0 0,0 0-176 0 0,0 0-156 0 0,0 0-141 0 0,0 0-135 0 0,0 0-136 0 0,0 0-176 0 0,-7-9-205 0 0,-22-26-189 0 0,28 35-378 0 0,-1 0 0 0 0,1 0 1 0 0,0 1-1 0 0,-1-1 0 0 0,1 0 0 0 0,0 1 1 0 0,0-1-1 0 0,-1 1 0 0 0,1 0 0 0 0,0-1 0 0 0,0 1 1 0 0,0 0-1 0 0,0 0 0 0 0,0 0 0 0 0,0 0 1 0 0,0 0-1 0 0,0 0 0 0 0,0 0 0 0 0,1 0 1 0 0,-1 0-1 0 0,0 0 0 0 0,1 0 0 0 0,-1 0 0 0 0,0 0 1 0 0,1 1-1 0 0,0-1 0 0 0,-1 0 0 0 0,1 1 1 0 0,0-1-1 0 0,-1 0 0 0 0,1 1 0 0 0,0-1 1 0 0,0 0-23 0 0,-1 2 62 0 0,-7 19 165 0 0,2-1 0 0 0,0 1 0 0 0,1 0-1 0 0,1 0 1 0 0,1 1 0 0 0,2-1-1 0 0,0 1 1 0 0,1 12-226 0 0,0-30 62 0 0,1 0 1 0 0,-1 1-1 0 0,1-1 0 0 0,0 0 1 0 0,0 0-1 0 0,0 0 0 0 0,1 0 1 0 0,0-1-1 0 0,0 1 0 0 0,0 0 0 0 0,1-1 1 0 0,-1 1-1 0 0,1-1 0 0 0,0 0 1 0 0,0 0-1 0 0,1 0 0 0 0,-1 0 1 0 0,1 0-1 0 0,0-1 0 0 0,0 0 0 0 0,0 0 1 0 0,0 0-1 0 0,1 0 0 0 0,-1-1 1 0 0,1 1-1 0 0,-1-1 0 0 0,1 0 0 0 0,0-1 1 0 0,0 1-1 0 0,0-1 0 0 0,0 0 1 0 0,0 0-1 0 0,0 0 0 0 0,0-1 1 0 0,1 0-1 0 0,-1 0 0 0 0,0 0 0 0 0,0-1 1 0 0,0 1-1 0 0,0-1 0 0 0,0-1 1 0 0,0 1-1 0 0,0-1 0 0 0,0 1 0 0 0,3-3-62 0 0,20-12 156 0 0,-1-1-1 0 0,-1-1 0 0 0,0-1 0 0 0,-2-1 0 0 0,0-1 0 0 0,-1-1 0 0 0,-1-2 0 0 0,-1 0 0 0 0,-2-1 0 0 0,0-1 0 0 0,11-21-155 0 0,-25 39-42 0 0,-1 0 1 0 0,0-1-1 0 0,0 1 0 0 0,0-1 1 0 0,-1 0-1 0 0,-1 0 0 0 0,1-1 0 0 0,-1 1 1 0 0,-1 0-1 0 0,0-1 0 0 0,0 1 0 0 0,-1-1 1 0 0,0 1-1 0 0,-1-2 42 0 0,-9 4-2340 0 0,0 8-5737 0 0,8 2-3576 0 0</inkml:trace>
  <inkml:trace contextRef="#ctx0" brushRef="#br0" timeOffset="9223.916">5545 1834 8994 0 0,'0'0'2869'0'0,"0"0"-1122"0"0,0 0-610 0 0,0 0-187 0 0,0 0-82 0 0,0 0-76 0 0,0 0-49 0 0,0 0-46 0 0,0 0-46 0 0,-32 3-76 0 0,-101 11-115 0 0,67 6 74 0 0,54-13-404 0 0,-104 78 850 0 0,115-84-979 0 0,0 0-1 0 0,0 0 1 0 0,0 0-1 0 0,0 0 1 0 0,0 1 0 0 0,0-1-1 0 0,0 0 1 0 0,0 0-1 0 0,0 1 1 0 0,1-1-1 0 0,-1 1 1 0 0,0-1-1 0 0,1 0 1 0 0,-1 1-1 0 0,1-1 1 0 0,0 1-1 0 0,-1 0 1 0 0,1-1-1 0 0,0 1 1 0 0,0-1-1 0 0,0 1 1 0 0,0-1-1 0 0,0 1 1 0 0,1-1-1 0 0,-1 1 1 0 0,0-1-1 0 0,1 1 1 0 0,-1-1 0 0 0,1 1-1 0 0,-1-1 1 0 0,1 1-1 0 0,0-1 1 0 0,-1 0-1 0 0,1 1 1 0 0,0-1-1 0 0,0 0 1 0 0,0 0-1 0 0,0 0 1 0 0,0 1-1 0 0,0-1 1 0 0,1 0-1 0 0,-1-1 1 0 0,0 1-1 0 0,0 0 1 0 0,1 0-1 0 0,-1 0 1 0 0,1-1-1 0 0,0 1 0 0 0,74 29 201 0 0,-53-24-90 0 0,-10-5-66 0 0,-1 1 0 0 0,0 0 0 0 0,0 1 0 0 0,-1 1 0 0 0,1 0 0 0 0,-1 0 0 0 0,1 1 0 0 0,-1 0-1 0 0,-1 1 1 0 0,1 0 0 0 0,-1 1 0 0 0,0 0 0 0 0,0 1 0 0 0,-1 0 0 0 0,0 0 0 0 0,-1 1 0 0 0,5 7-45 0 0,-11-11 45 0 0,0 0 0 0 0,0 1 0 0 0,-1-1 1 0 0,0 0-1 0 0,0 1 0 0 0,-1-1 0 0 0,0 1 1 0 0,0 0-1 0 0,0-1 0 0 0,0 1 0 0 0,-1-1 1 0 0,0 1-1 0 0,0-1 0 0 0,0 0 0 0 0,-1 1 1 0 0,0-1-1 0 0,0 0 0 0 0,0 0 0 0 0,-1 0 1 0 0,1 0-1 0 0,-1 0 0 0 0,0-1 0 0 0,-1 1 1 0 0,1-1-1 0 0,-1 0 0 0 0,0 0 0 0 0,0 0 1 0 0,0-1-1 0 0,-3 3-45 0 0,-8 6-100 0 0,0-1 0 0 0,-1 0 0 0 0,0-1 0 0 0,0-1 1 0 0,-1-1-1 0 0,-1 0 0 0 0,1-1 0 0 0,-1-1 0 0 0,-1 0 0 0 0,1-2 1 0 0,-1 0-1 0 0,0-1 0 0 0,1-1 0 0 0,-1 0 0 0 0,0-2 0 0 0,-8 0 100 0 0,15-11-3887 0 0,13 3-3836 0 0,2 1-3257 0 0</inkml:trace>
  <inkml:trace contextRef="#ctx0" brushRef="#br0" timeOffset="9565.768">5656 2151 0 0 0,'0'0'2011'0'0,"0"0"164"0"0,0 0 18 0 0,0 0-22 0 0,0 0-99 0 0,0 0-121 0 0,0 0-124 0 0,0 0-125 0 0,0 0-172 0 0,0 0-206 0 0,34 7-197 0 0,107 22-186 0 0,-61-28 333 0 0,-68-6-1003 0 0,4 2-86 0 0,0-1 0 0 0,-1 0 0 0 0,1-1 0 0 0,-1-1 1 0 0,0-1-1 0 0,-1 0 0 0 0,0-1 0 0 0,0 0 0 0 0,0-1 0 0 0,-1-1 0 0 0,-1 0 0 0 0,1-1 1 0 0,-2 0-1 0 0,1-1 0 0 0,-2 0 0 0 0,0-1 0 0 0,2-4-185 0 0,-10 15 4 0 0,-1 0-1 0 0,0 0 0 0 0,1 0 1 0 0,-1 0-1 0 0,0 0 0 0 0,-1-1 1 0 0,1 1-1 0 0,0 0 0 0 0,-1-1 1 0 0,1 1-1 0 0,-1-1 1 0 0,0 1-1 0 0,0 0 0 0 0,0-1 1 0 0,0 1-1 0 0,0-1 0 0 0,0 1 1 0 0,-1-1-1 0 0,1 1 1 0 0,-1 0-1 0 0,1-1 0 0 0,-1 1 1 0 0,0 0-1 0 0,0 0 0 0 0,0-1 1 0 0,-1 1-1 0 0,1 0 0 0 0,0 0 1 0 0,-1 0-1 0 0,1 0 1 0 0,-1 1-1 0 0,0-1 0 0 0,1 0 1 0 0,-1 1-1 0 0,0-1 0 0 0,0 1 1 0 0,0-1-1 0 0,0 1 0 0 0,-1 0 1 0 0,1 0-1 0 0,0 0 1 0 0,0 0-1 0 0,-1 0 0 0 0,0 0-3 0 0,-110-14-492 0 0,98 16 450 0 0,0 0 0 0 0,-1 2 0 0 0,1 0 0 0 0,1 1 0 0 0,-1 0 0 0 0,0 1 0 0 0,1 1 0 0 0,0 0 0 0 0,1 1 0 0 0,-1 0 0 0 0,1 1 0 0 0,1 1 0 0 0,-1 0 0 0 0,1 0 0 0 0,1 2 0 0 0,0-1 0 0 0,0 1 0 0 0,1 1 0 0 0,1 0 0 0 0,0 0 0 0 0,0 1 0 0 0,2 0 0 0 0,-1 1 0 0 0,2-1 0 0 0,-1 1 0 0 0,2 1 0 0 0,0-1 0 0 0,1 1 0 0 0,0 0 0 0 0,0 10 42 0 0,3-18 1 0 0,0 0 0 0 0,0 0 0 0 0,1 1 0 0 0,0-1 0 0 0,0 0 0 0 0,1 0 0 0 0,0 0 0 0 0,0 1 1 0 0,1-1-1 0 0,-1 0 0 0 0,2-1 0 0 0,-1 1 0 0 0,1 0 0 0 0,0-1 0 0 0,0 1 0 0 0,1-1 0 0 0,0 0 0 0 0,0 0 0 0 0,0 0 0 0 0,1-1 0 0 0,0 1 0 0 0,0-1 1 0 0,0 0-1 0 0,1-1 0 0 0,0 1 0 0 0,0-1 0 0 0,0 0 0 0 0,0-1 0 0 0,0 1 0 0 0,1-1 0 0 0,2 0-1 0 0,11 5 16 0 0,2-1 0 0 0,-1-1 0 0 0,1-1-1 0 0,0-1 1 0 0,0-1 0 0 0,1-1 0 0 0,-1-1 0 0 0,1 0-1 0 0,-1-2 1 0 0,0-1 0 0 0,0-1 0 0 0,10-2-16 0 0,31-10-3741 0 0,-2-4-3898 0 0,-45 14-4540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4:16.7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32 1 9082 0 0,'0'0'836'0'0,"0"0"-517"0"0,0 0-304 0 0,0 0 99 0 0,0 0 305 0 0,0 0 372 0 0,0 0 234 0 0,0 0 96 0 0,0 0-21 0 0,0 0-143 0 0,0 0-146 0 0,0 0-121 0 0,1 29-85 0 0,1 96-82 0 0,-11 350 2184 0 0,-4-273-2244 0 0,1 133-147 0 0,12-333-298 0 0,0-1 0 0 0,0 1 0 0 0,0 0 1 0 0,0-1-1 0 0,0 1 0 0 0,1-1 0 0 0,-1 1 0 0 0,0 0 0 0 0,1-1 0 0 0,0 1 1 0 0,-1-1-1 0 0,1 1 0 0 0,0-1 0 0 0,0 0 0 0 0,-1 1 0 0 0,1-1 0 0 0,0 0 1 0 0,0 1-1 0 0,1-1 0 0 0,-1 0 0 0 0,0 0 0 0 0,0 0 0 0 0,0 0 0 0 0,1 0 1 0 0,-1 0-1 0 0,1-1 0 0 0,-1 1 0 0 0,1 0 0 0 0,-1-1 0 0 0,1 1 0 0 0,-1-1 1 0 0,1 1-1 0 0,-1-1 0 0 0,1 0 0 0 0,-1 0 0 0 0,1 1 0 0 0,0-1 0 0 0,-1 0 1 0 0,1 0-1 0 0,-1-1 0 0 0,1 1 0 0 0,0 0 0 0 0,-1-1 0 0 0,1 1 0 0 0,-1-1 1 0 0,1 1-1 0 0,-1-1 0 0 0,1 0-18 0 0,134-134 1056 0 0,-62 54-915 0 0,-52 58-124 0 0,2 1 0 0 0,1 0-1 0 0,0 2 1 0 0,2 1-1 0 0,0 1 1 0 0,1 1-1 0 0,10-3-16 0 0,-38 19-2 0 0,1 1 0 0 0,0-1 0 0 0,0 1-1 0 0,0-1 1 0 0,0 1 0 0 0,0-1 0 0 0,0 1-1 0 0,0 0 1 0 0,-1-1 0 0 0,1 1 0 0 0,0 0-1 0 0,0 0 1 0 0,0 0 0 0 0,0 0 0 0 0,1 0-1 0 0,-1 0 1 0 0,0 0 0 0 0,0 0-1 0 0,0 0 1 0 0,0 0 0 0 0,0 1 0 0 0,-1-1-1 0 0,1 0 1 0 0,0 1 0 0 0,0-1 0 0 0,0 0-1 0 0,0 1 1 0 0,0-1 0 0 0,0 1 0 0 0,0 0-1 0 0,-1-1 1 0 0,1 1 0 0 0,0 0 0 0 0,0-1-1 0 0,-1 1 1 0 0,1 0 0 0 0,-1 0-1 0 0,1 0 1 0 0,0 0 0 0 0,-1-1 0 0 0,0 1-1 0 0,1 0 1 0 0,-1 0 0 0 0,1 1 2 0 0,1 50 96 0 0,-2-35-47 0 0,-11 296 298 0 0,11-310-360 0 0,0 1 1 0 0,0-1 0 0 0,0 1 0 0 0,0-1 0 0 0,1 0 0 0 0,-1 1 0 0 0,1-1 0 0 0,0 0 0 0 0,0 1 0 0 0,0-1-1 0 0,1 0 1 0 0,-1 0 0 0 0,1 0 0 0 0,-1 0 0 0 0,1 0 0 0 0,0 0 0 0 0,0 0 0 0 0,0-1 0 0 0,1 1-1 0 0,-1-1 1 0 0,1 0 0 0 0,-1 1 0 0 0,1-1 0 0 0,0 0 0 0 0,0 0 0 0 0,0-1 0 0 0,0 1 0 0 0,0-1 0 0 0,0 1-1 0 0,0-1 1 0 0,0 0 0 0 0,1 0 0 0 0,-1-1 0 0 0,0 1 0 0 0,1-1 0 0 0,-1 1 0 0 0,0-1 0 0 0,1 0-1 0 0,2 0 13 0 0,29-31-2519 0 0,-17 8-7187 0 0,-16 19-1051 0 0</inkml:trace>
  <inkml:trace contextRef="#ctx0" brushRef="#br0" timeOffset="646.911">871 929 0 0 0,'0'0'1518'0'0,"0"0"538"0"0,0 0 2 0 0,0 0-202 0 0,0 0-243 0 0,0 0-266 0 0,0 0-246 0 0,0 0-174 0 0,0 0-103 0 0,0 0-90 0 0,-5 20-101 0 0,-16 63-95 0 0,20-79-449 0 0,0 0 1 0 0,0 0 0 0 0,0 0 0 0 0,0 0 0 0 0,1 0 0 0 0,-1 0-1 0 0,1 0 1 0 0,0 0 0 0 0,0 0 0 0 0,1 0 0 0 0,-1 1 0 0 0,1-1-1 0 0,0 0 1 0 0,0-1 0 0 0,0 1 0 0 0,1 0 0 0 0,1 3-90 0 0,1 2 170 0 0,-4-7-110 0 0,1-1 0 0 0,-1 1-1 0 0,1 0 1 0 0,0-1 0 0 0,0 0-1 0 0,-1 1 1 0 0,1-1 0 0 0,0 1 0 0 0,0-1-1 0 0,1 0 1 0 0,-1 0 0 0 0,0 0-1 0 0,0 0 1 0 0,1 0 0 0 0,-1 0 0 0 0,0 0-1 0 0,1 0 1 0 0,-1 0 0 0 0,1 0-1 0 0,-1-1 1 0 0,1 1 0 0 0,-1-1-1 0 0,1 1 1 0 0,0-1 0 0 0,-1 1 0 0 0,1-1-1 0 0,0 0 1 0 0,-1 0 0 0 0,1 0-1 0 0,0 0 1 0 0,-1 0 0 0 0,1 0-1 0 0,-1-1 1 0 0,1 1 0 0 0,0 0 0 0 0,-1-1-1 0 0,1 1 1 0 0,-1-1 0 0 0,1 0-1 0 0,-1 1 1 0 0,1-1 0 0 0,-1 0 0 0 0,1 0-1 0 0,-1 0 1 0 0,0 0 0 0 0,0 0-1 0 0,1 0 1 0 0,-1-1 0 0 0,0 1-1 0 0,0 0 1 0 0,0-1 0 0 0,0 1 0 0 0,0 0-1 0 0,-1-1 1 0 0,1 1 0 0 0,0-1-60 0 0,190-259 885 0 0,-153 231-1021 0 0,-23 60 41 0 0,-8 8 112 0 0,-2 0-1 0 0,-2 1 0 0 0,-2-1 0 0 0,-1 1 0 0 0,-1 0-16 0 0,0 27-78 0 0,1-25 46 0 0,-1 0 0 0 0,-2-1 0 0 0,-2 0-1 0 0,-2 1 1 0 0,-1-2 0 0 0,-2 1 0 0 0,-15 36 32 0 0,16-53-8 0 0,-1 0 1 0 0,-1 0 0 0 0,-1-1-1 0 0,-1-1 1 0 0,0 0 0 0 0,-2-1-1 0 0,-1 0 1 0 0,-7 6 7 0 0,22-25-2 0 0,0 1 0 0 0,0-1 0 0 0,-1 0 0 0 0,1 1 0 0 0,0-1 1 0 0,-1 0-1 0 0,1 0 0 0 0,-1 0 0 0 0,1 0 0 0 0,-1 0 0 0 0,0 0 0 0 0,1 0 0 0 0,-1-1 0 0 0,0 1 0 0 0,0-1 0 0 0,0 1 1 0 0,1-1-1 0 0,-1 0 0 0 0,0 1 0 0 0,0-1 0 0 0,0 0 0 0 0,0 0 0 0 0,1 0 0 0 0,-1-1 0 0 0,0 1 0 0 0,0 0 0 0 0,0-1 0 0 0,1 1 1 0 0,-1-1-1 0 0,0 0 0 0 0,0 1 0 0 0,1-1 0 0 0,-1 0 0 0 0,1 0 0 0 0,-1 0 0 0 0,0 0 0 0 0,1 0 0 0 0,0-1 0 0 0,-1 1 0 0 0,1 0 1 0 0,0-1-1 0 0,0 1 0 0 0,0-1 0 0 0,0 1 0 0 0,0-1 0 0 0,0 1 0 0 0,0-1 0 0 0,0 0 0 0 0,1 1 0 0 0,-1-1 0 0 0,0 0 0 0 0,1 0 1 0 0,0 0-1 0 0,-1 1 0 0 0,1-2 2 0 0,-2-7 4 0 0,1-1 1 0 0,0 1-1 0 0,0 0 1 0 0,1-1-1 0 0,0 1 1 0 0,1 0-1 0 0,0 0 0 0 0,1-1 1 0 0,0 1-1 0 0,1 0 1 0 0,0 1-1 0 0,0-1 1 0 0,1 0-1 0 0,0 1 1 0 0,1 0-1 0 0,0 0 1 0 0,0 0-1 0 0,1 0 1 0 0,0 1-1 0 0,1 0 0 0 0,-1 0 1 0 0,2 1-1 0 0,3-4-4 0 0,15-10-36 0 0,2 1 0 0 0,0 2 0 0 0,0 0 0 0 0,2 2 0 0 0,0 1 0 0 0,1 2 0 0 0,0 1 0 0 0,1 1 0 0 0,1 1 0 0 0,-1 2 0 0 0,1 2 0 0 0,28-2 36 0 0,-22 4-795 0 0,-6 1-3946 0 0,-18 2-2954 0 0</inkml:trace>
  <inkml:trace contextRef="#ctx0" brushRef="#br0" timeOffset="998.196">130 1764 0 0 0,'0'0'2729'0'0,"0"0"-602"0"0,0 0-360 0 0,0 0-31 0 0,37-3 15 0 0,121-10-82 0 0,185-34 3313 0 0,-198 29-4245 0 0,197-22 317 0 0,-110 24-3883 0 0,-181 13 629 0 0,-19 0-2054 0 0,-8 3-5015 0 0</inkml:trace>
  <inkml:trace contextRef="#ctx0" brushRef="#br0" timeOffset="2079.33">654 1783 6665 0 0,'0'0'1599'0'0,"0"0"-285"0"0,0 0-146 0 0,0 0 45 0 0,0 0 19 0 0,0 0-85 0 0,0 0-199 0 0,0 0-136 0 0,0 0-54 0 0,0 0 14 0 0,0 0 25 0 0,0 0-50 0 0,10 11-89 0 0,-2-2-529 0 0,-4-5-67 0 0,1 0 0 0 0,-1 1 0 0 0,-1 0-1 0 0,1 0 1 0 0,0 0 0 0 0,-1 0 0 0 0,0 0 0 0 0,-1 1 0 0 0,1 0 0 0 0,-1-1 0 0 0,0 1-1 0 0,0 0 1 0 0,-1 0 0 0 0,1 0 0 0 0,-1 5-62 0 0,14 317 2261 0 0,-3 212-1804 0 0,-15-495-388 0 0,10-60 79 0 0,35-129 120 0 0,-36 130-251 0 0,0 1 0 0 0,1-1 0 0 0,0 1 0 0 0,1 0-1 0 0,0 0 1 0 0,1 1 0 0 0,1 1 0 0 0,-1-1-1 0 0,2 1 1 0 0,0 1 0 0 0,0 0 0 0 0,1 1-1 0 0,0 0 1 0 0,12-6-17 0 0,-17 10 3 0 0,1 0-1 0 0,0 1 0 0 0,0 0 1 0 0,0 1-1 0 0,0 0 1 0 0,1 0-1 0 0,-1 1 1 0 0,1 0-1 0 0,-1 0 0 0 0,1 1 1 0 0,0 0-1 0 0,0 1 1 0 0,0 0-1 0 0,-1 0 0 0 0,1 1 1 0 0,6 1-3 0 0,-12 0 6 0 0,1 1 0 0 0,-1-1 0 0 0,0 1 0 0 0,0 0 0 0 0,0 0-1 0 0,-1 0 1 0 0,1 0 0 0 0,-1 1 0 0 0,1-1 0 0 0,-1 1 0 0 0,0 0 0 0 0,0-1 0 0 0,-1 1 0 0 0,1 0 0 0 0,-1 0 0 0 0,0 0 0 0 0,0 0 0 0 0,0 1-6 0 0,1 13 63 0 0,0 0 1 0 0,-1 0 0 0 0,-1 0-1 0 0,-1-1 1 0 0,0 1-1 0 0,-1 0 1 0 0,-1 0 0 0 0,-1-1-1 0 0,-4 10-63 0 0,-4 32 162 0 0,6 11-87 0 0,6-69-106 0 0,0 0 0 0 0,0 0 0 0 0,1 0 1 0 0,-1 0-1 0 0,0 0 0 0 0,1-1 0 0 0,-1 1 0 0 0,0 0 0 0 0,1 0 0 0 0,-1-1 0 0 0,1 1 1 0 0,-1 0-1 0 0,1 0 0 0 0,0-1 0 0 0,-1 1 0 0 0,1-1 0 0 0,0 1 0 0 0,0-1 0 0 0,-1 1 1 0 0,1-1-1 0 0,0 1 0 0 0,0-1 0 0 0,0 1 0 0 0,-1-1 0 0 0,1 0 0 0 0,0 0 0 0 0,0 1 0 0 0,0-1 1 0 0,0 0-1 0 0,0 0 0 0 0,0 0 0 0 0,-1 0 0 0 0,1 0 0 0 0,0 0 0 0 0,0 0 0 0 0,0 0 1 0 0,0 0-1 0 0,0-1 0 0 0,0 1 0 0 0,0 0 0 0 0,-1-1 0 0 0,1 1 0 0 0,0 0 0 0 0,0-1 1 0 0,0 1-1 0 0,-1-1 0 0 0,1 1 0 0 0,0-1 0 0 0,-1 0 0 0 0,1 0 31 0 0,26-13-4160 0 0,-16 4-3073 0 0,-1 5-4694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6:28.1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0 556,'39'-5,"-1"-1,1-2,-2-1,1-2,-2-2,1-1,-2-2,0-2,-1-1,-1-1,-1-2,0-1,5-8,-23 21,429-268,-356 226,-86 54,-8 2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6:29.74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29,'284'29,"-18"-57,5-2,-159 36,-88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5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6737 0 0,'0'0'1790'0'0,"0"0"-291"0"0,0 0-133 0 0,0 0 117 0 0,0 0 117 0 0,0 0-33 0 0,0 0-141 0 0,0 0-179 0 0,0 0-159 0 0,0 0-144 0 0,0 0-109 0 0,0 0-91 0 0,0 0-80 0 0,36-4-61 0 0,113-11-106 0 0,12 12 553 0 0,-42 5-1061 0 0,43 0-559 0 0,-56-9-9726 0 0,-93 6-1350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10 512 3457 0 0,'0'0'2791'0'0,"0"0"-605"0"0,0 0-379 0 0,0 0-117 0 0,0 0 2 0 0,0 0-73 0 0,0 0-179 0 0,0 0-209 0 0,0 0-236 0 0,0 0-200 0 0,0 0-174 0 0,0 0-137 0 0,0 0-79 0 0,-3-6-45 0 0,1 2-278 0 0,-3-37 522 0 0,133-106 1342 0 0,45-44-1228 0 0,-173 264-1378 0 0,0-59 651 0 0,-1-9 9 0 0,0 1 1 0 0,1-1 0 0 0,0 1-1 0 0,0-1 1 0 0,0 1 0 0 0,0-1-1 0 0,1 1 1 0 0,0-1-1 0 0,0 0 1 0 0,1 0 0 0 0,-1 1-1 0 0,1-1 1 0 0,0 0-1 0 0,1 0 1 0 0,-1 0 0 0 0,1-1-1 0 0,0 1 1 0 0,0-1-1 0 0,0 1 1 0 0,1-1 0 0 0,0 0-1 0 0,0 0 1 0 0,4 3-1 0 0,-4-4 20 0 0,1 0 1 0 0,1-1-1 0 0,-1 1 0 0 0,0-1 1 0 0,1 0-1 0 0,-1-1 0 0 0,1 1 1 0 0,-1-1-1 0 0,1 0 0 0 0,0 0 1 0 0,-1-1-1 0 0,1 0 0 0 0,0 0 1 0 0,0 0-1 0 0,-1-1 0 0 0,1 0 1 0 0,0 0-1 0 0,-1 0 0 0 0,1 0 1 0 0,-1-1-1 0 0,1 0 0 0 0,-1 0 1 0 0,4-3-21 0 0,6-2 91 0 0,-1-1 0 0 0,0-1 0 0 0,-1 0 0 0 0,0 0 1 0 0,-1-2-1 0 0,0 1 0 0 0,0-2 0 0 0,-1 0-91 0 0,-2 4 88 0 0,-1-1 0 0 0,0 0 0 0 0,-1 0 0 0 0,0 0-1 0 0,0-1 1 0 0,-1 0 0 0 0,-1-1 0 0 0,0 1 0 0 0,0-1-1 0 0,-1 0 1 0 0,0 0 0 0 0,1-6-88 0 0,-1-6 85 0 0,-6-54-55 0 0,-15 63-1743 0 0,10 15-1882 0 0,0 5-3591 0 0,4-3-4489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4:30.93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 44 0 0 0,'0'0'595'0'0,"0"0"862"0"0,0 0 338 0 0,0 0 230 0 0,0 0 121 0 0,0 0-82 0 0,0 0-235 0 0,0 0-337 0 0,0 0-331 0 0,0 0-267 0 0,0 0-162 0 0,0 0-82 0 0,0 0-29 0 0,-1-4 1620 0 0,82 6 2068 0 0,87-4-2557 0 0,30-23-1203 0 0,-147 18-583 0 0,0-1-197 0 0,-59 13-8710 0 0,-1 0 1520 0 0,3-1-2264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73 13115 0 0,'0'0'1697'0'0,"0"0"-514"0"0,0 0-284 0 0,0 0-47 0 0,0 0 35 0 0,0 0-88 0 0,0 0-159 0 0,0 0-174 0 0,0 0-180 0 0,0 0-95 0 0,0 0-75 0 0,0 0-57 0 0,-20 20-38 0 0,-63 61-15 0 0,80-79-7 0 0,0 0 1 0 0,1 0-1 0 0,-1 1 1 0 0,1-1-1 0 0,-1 1 1 0 0,1-1-1 0 0,0 1 1 0 0,0 0-1 0 0,0 0 1 0 0,0 0-1 0 0,0 0 1 0 0,1 0-1 0 0,-1 0 1 0 0,1 0-1 0 0,0 1 1 0 0,0-1-1 0 0,0 1 1 0 0,1-1-1 0 0,-1 0 1 0 0,1 3 0 0 0,-1 7-20 0 0,0-11 14 0 0,0 1-1 0 0,0-1 0 0 0,1 1 1 0 0,-1-1-1 0 0,1 1 0 0 0,0 0 1 0 0,0-1-1 0 0,-1 1 0 0 0,2 0 1 0 0,-1-1-1 0 0,0 1 1 0 0,0 0-1 0 0,1-1 0 0 0,0 1 1 0 0,-1-1-1 0 0,1 1 0 0 0,0-1 1 0 0,0 1-1 0 0,1-1 0 0 0,-1 1 1 0 0,0-1-1 0 0,1 0 1 0 0,-1 0-1 0 0,1 0 0 0 0,0 0 1 0 0,0 0-1 0 0,0 0 0 0 0,0 0 1 0 0,0-1-1 0 0,0 1 0 0 0,0 0 1 0 0,0-1-1 0 0,1 0 1 0 0,-1 0-1 0 0,1 0 0 0 0,-1 0 1 0 0,1 0-1 0 0,-1 0 0 0 0,1 0 1 0 0,-1-1-1 0 0,1 0 0 0 0,0 1 7 0 0,7 0 92 0 0,-1-1-1 0 0,0 0 0 0 0,0 0 0 0 0,0-1 0 0 0,0 0 1 0 0,0 0-1 0 0,0-1 0 0 0,0-1 0 0 0,-1 1 1 0 0,1-1-1 0 0,-1-1 0 0 0,1 0 0 0 0,-1 0 0 0 0,0 0 1 0 0,-1-1-1 0 0,1 0 0 0 0,-1-1 0 0 0,0 1 0 0 0,0-1 1 0 0,0-1-1 0 0,-1 0 0 0 0,0 1 0 0 0,-1-2 0 0 0,1 1 1 0 0,-2-1-1 0 0,1 0 0 0 0,-1 0 0 0 0,0 0 0 0 0,0 0 1 0 0,-1-1-1 0 0,0 1 0 0 0,-1-1 0 0 0,0 0 0 0 0,0 0 1 0 0,-1 0-1 0 0,0-3-91 0 0,0 7 17 0 0,-1-1 0 0 0,0 1 0 0 0,0 0 0 0 0,-1-1 0 0 0,0 1-1 0 0,0 0 1 0 0,0-1 0 0 0,0 1 0 0 0,-1 0 0 0 0,0 0 0 0 0,0 0 0 0 0,-1 0 0 0 0,1 1 0 0 0,-1-1 0 0 0,0 0 0 0 0,0 1 0 0 0,0 0 0 0 0,-1 0 0 0 0,1 0 0 0 0,-1 0 0 0 0,0 0 0 0 0,0 1-1 0 0,-1 0 1 0 0,1 0 0 0 0,-1 0 0 0 0,0 0 0 0 0,-2 0-17 0 0,-85-11-2239 0 0,54 20-7898 0 0,25-3-1584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4:31.18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30 12827 0 0,'0'0'1647'0'0,"0"0"-732"0"0,0 0-362 0 0,0 0 118 0 0,0 0 328 0 0,0 0 228 0 0,0 0 30 0 0,0 0-107 0 0,0 0-171 0 0,0 0-168 0 0,0 0-154 0 0,36 6-141 0 0,118 15-124 0 0,-35-29 106 0 0,116-32-2072 0 0,-208 36-1647 0 0,-13 3-2250 0 0,1-2-6473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4:28.14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623 291 0 0 0,'0'0'788'0'0,"0"0"682"0"0,0 0 129 0 0,0 0-75 0 0,0 0-44 0 0,18-33-47 0 0,57-105-6 0 0,-33 60 2578 0 0,-26 37 2024 0 0,-16 40-5266 0 0,0 1-95 0 0,0 0-99 0 0,0 0-71 0 0,0 0-83 0 0,0 0-57 0 0,0 0-38 0 0,0 0-80 0 0,-4 26 537 0 0,-81 211-53 0 0,-69 99-401 0 0,76-175-218 0 0,-42 131-105 0 0,118-288 0 0 0,-1-1 1 0 0,1 0-1 0 0,0 1 1 0 0,0 0-1 0 0,1-1 1 0 0,-1 1-1 0 0,1 0 1 0 0,0 0-1 0 0,-1 0 1 0 0,2 0-1 0 0,-1 0 1 0 0,0 0-1 0 0,1 0 1 0 0,0 0-1 0 0,0 0 1 0 0,0 0-1 0 0,1 0 1 0 0,-1 0-1 0 0,1 0 1 0 0,0 0-1 0 0,0 0 1 0 0,0 0-1 0 0,1 0 1 0 0,-1 0-1 0 0,1 0 1 0 0,0-1-1 0 0,0 1 1 0 0,0-1-1 0 0,1 0 1 0 0,-1 1-1 0 0,1-1 1 0 0,0 0-1 0 0,0 0 1 0 0,0-1-1 0 0,0 1 0 0 0,0-1 1 0 0,0 1-1 0 0,4 1 0 0 0,16 0 45 0 0,1-1-1 0 0,-1-1 0 0 0,1-2 0 0 0,0 0 0 0 0,-1-1 0 0 0,1-1 1 0 0,-1-1-1 0 0,0-2 0 0 0,0 0 0 0 0,0-1 0 0 0,-1-2 0 0 0,2 0-44 0 0,40-10 64 0 0,203-53 261 0 0,-237 68-357 0 0,-30 3 16 0 0,0 0-6 0 0,0 0-6 0 0,0 0-18 0 0,0 0-10 0 0,0 0-13 0 0,0 0-36 0 0,-16 4-822 0 0,-30 4-1879 0 0,15-10-5459 0 0,23-1 18 0 0</inkml:trace>
  <inkml:trace contextRef="#ctx0" brushRef="#br0" timeOffset="244.686">1 759 8210 0 0,'0'0'4179'0'0,"0"0"-2252"0"0,0 0-921 0 0,0 0-205 0 0,0 0 62 0 0,0 0 155 0 0,0 0 81 0 0,0 0-60 0 0,0 0-125 0 0,0 0-124 0 0,0 0-126 0 0,31-17-98 0 0,102-50-97 0 0,-31 41 97 0 0,-80 25-457 0 0,358 4-150 0 0,-299 2-4249 0 0,-2 2-4146 0 0,-60-7-3017 0 0</inkml:trace>
  <inkml:trace contextRef="#ctx0" brushRef="#br0" timeOffset="726.203">1729 770 7482 0 0,'0'0'1885'0'0,"0"0"-939"0"0,0 0-326 0 0,0 0 194 0 0,0 0 440 0 0,0 0 315 0 0,0 0 47 0 0,0 0-189 0 0,0 0-317 0 0,0 0-225 0 0,0 0-158 0 0,0 0-84 0 0,-2-10-28 0 0,-7-30-21 0 0,9 39-532 0 0,-1 0-1 0 0,1-1 0 0 0,-1 1 1 0 0,0 0-1 0 0,1 0 0 0 0,-1-1 1 0 0,0 1-1 0 0,0 0 0 0 0,0 0 1 0 0,0 0-1 0 0,0 0 0 0 0,0 0 1 0 0,0 0-1 0 0,0 0 0 0 0,0 0 0 0 0,0 1 1 0 0,0-1-1 0 0,-1 0 0 0 0,1 1 1 0 0,0-1-1 0 0,-1 1 0 0 0,1-1 1 0 0,0 1-1 0 0,-1 0 0 0 0,1-1 1 0 0,-1 1-1 0 0,1 0 0 0 0,0 0 1 0 0,-1 0-1 0 0,1 0 0 0 0,-1 0 0 0 0,1 0 1 0 0,0 1-1 0 0,-1-1 0 0 0,1 0 1 0 0,-1 1-1 0 0,1-1-61 0 0,-8 1 157 0 0,-4 1-102 0 0,0 1 0 0 0,-1 0 0 0 0,1 1 0 0 0,1 1 0 0 0,-1 0 0 0 0,1 1 0 0 0,0 0-1 0 0,0 0 1 0 0,0 2 0 0 0,1-1 0 0 0,-10 10-55 0 0,-9 3 67 0 0,-2-1-55 0 0,1 1-1 0 0,1 1 1 0 0,1 1-1 0 0,1 2 1 0 0,1 1-1 0 0,1 1 1 0 0,1 1-1 0 0,-15 24-11 0 0,37-48-6 0 0,1 0 0 0 0,0 0 0 0 0,0 0 0 0 0,0 1 0 0 0,0-1 0 0 0,1 1 0 0 0,-1-1 0 0 0,1 1 0 0 0,0-1 0 0 0,0 1 0 0 0,0 0 0 0 0,1-1 0 0 0,-1 1 0 0 0,1 0 0 0 0,0 0 0 0 0,0 0 0 0 0,0-1 0 0 0,0 1-1 0 0,1 0 1 0 0,0 0 0 0 0,0-1 0 0 0,0 1 0 0 0,0 0 0 0 0,0-1 0 0 0,1 1 0 0 0,-1-1 0 0 0,1 0 0 0 0,0 1 0 0 0,0-1 0 0 0,0 0 0 0 0,1 0 0 0 0,-1 0 0 0 0,1-1 0 0 0,-1 1 0 0 0,1 0 0 0 0,0-1 0 0 0,0 0 0 0 0,0 0 0 0 0,1 0 0 0 0,-1 0 0 0 0,0 0 0 0 0,1 0 0 0 0,-1-1 0 0 0,1 0 6 0 0,13 1 33 0 0,-1 0 0 0 0,1-1 1 0 0,-1-2-1 0 0,1 1 1 0 0,-1-2-1 0 0,0 0 0 0 0,1-1 1 0 0,-1-1-1 0 0,0 0 0 0 0,-1-1 1 0 0,1-1-1 0 0,-1 0 0 0 0,0-1 1 0 0,0-1-1 0 0,3-3-33 0 0,-9 7 20 0 0,58-32 172 0 0,-1-3-1 0 0,-3-3 1 0 0,-1-2 0 0 0,-2-3 0 0 0,24-27-192 0 0,-34 22 252 0 0,-49 52-236 0 0,-1 0-2 0 0,0 0-59 0 0,0 0-66 0 0,0 18-486 0 0,4 54-2232 0 0,0-49-1131 0 0,2-1-4062 0 0,-2-10-3286 0 0</inkml:trace>
  <inkml:trace contextRef="#ctx0" brushRef="#br0" timeOffset="1122.362">2168 1131 4481 0 0,'0'0'1502'0'0,"0"0"-27"0"0,0 0 189 0 0,0 0 92 0 0,0 0-101 0 0,0 0-213 0 0,0 0-224 0 0,0 0-81 0 0,0 0 9 0 0,0 0-53 0 0,0 0-144 0 0,0 0-175 0 0,0 0-144 0 0,15-6-113 0 0,51-20-81 0 0,-3-36 420 0 0,-51 45-687 0 0,157-251 1214 0 0,-125 209-1249 0 0,-38 115-312 0 0,-7-41 182 0 0,-1-6-10 0 0,1 1 0 0 0,0-1 0 0 0,0 0 0 0 0,1 1 0 0 0,0-1 0 0 0,1 1 0 0 0,0-1 0 0 0,0 0 0 0 0,1 1 0 0 0,0-1 0 0 0,1 0 0 0 0,0 0 0 0 0,0-1 0 0 0,1 1 0 0 0,0-1 0 0 0,1 1 0 0 0,0-1 0 0 0,0 0 0 0 0,1-1 0 0 0,0 1 0 0 0,4 3 6 0 0,-3-6 45 0 0,0 0 0 0 0,0-1 0 0 0,1 0 0 0 0,-1 0 0 0 0,1-1 1 0 0,0 0-1 0 0,0-1 0 0 0,0 0 0 0 0,0 0 0 0 0,1 0 0 0 0,-1-1 0 0 0,0 0 0 0 0,1-1 0 0 0,-1 0 0 0 0,0 0 0 0 0,1-1 0 0 0,-1 0 0 0 0,0-1 0 0 0,1 1 1 0 0,-1-1-1 0 0,0-1 0 0 0,0 0 0 0 0,-1 0 0 0 0,1-1 0 0 0,-1 1 0 0 0,1-2 0 0 0,-1 1 0 0 0,0-1 0 0 0,-1 0 0 0 0,1 0 0 0 0,-1-1 0 0 0,0 0 0 0 0,0 0 0 0 0,4-6-45 0 0,-1 1 16 0 0,0 0 0 0 0,-1 0 0 0 0,-1 0 0 0 0,1-1 0 0 0,-2 0 0 0 0,0 0-1 0 0,0-1 1 0 0,-1 0 0 0 0,0-2-16 0 0,1-14-3782 0 0,-4-2-3856 0 0,-2 23-4726 0 0</inkml:trace>
  <inkml:trace contextRef="#ctx0" brushRef="#br0" timeOffset="1748.65">3651 472 2697 0 0,'0'0'1659'0'0,"0"0"-19"0"0,0 0 12 0 0,0 0 46 0 0,0 0 46 0 0,0 0-117 0 0,0 0-198 0 0,0 0-177 0 0,0 0-210 0 0,-33 8-204 0 0,-103 31-144 0 0,86-8-134 0 0,37-11-352 0 0,1-1 0 0 0,0 2 0 0 0,2-1 0 0 0,1 2 1 0 0,0-1-1 0 0,2 1 0 0 0,0 0 0 0 0,1 1 0 0 0,2-1 0 0 0,0 1 0 0 0,2 0 1 0 0,0 0-1 0 0,1 1 0 0 0,2-1 0 0 0,2 19-208 0 0,0-29 89 0 0,1 0 0 0 0,0-1 0 0 0,0 1 0 0 0,1-1 0 0 0,1-1 1 0 0,0 1-1 0 0,0-1 0 0 0,1 0 0 0 0,1 0 0 0 0,0 0 0 0 0,0-1 0 0 0,1-1 0 0 0,1 0 0 0 0,-1 0 0 0 0,1 0 1 0 0,1-1-1 0 0,-1-1 0 0 0,2 0 0 0 0,-1 0 0 0 0,1-1 0 0 0,-1-1 0 0 0,2 0 0 0 0,-1 0 0 0 0,0-1 0 0 0,1-1 1 0 0,0 0-1 0 0,0-1 0 0 0,0 0 0 0 0,0-1 0 0 0,0-1 0 0 0,0 0 0 0 0,0 0 0 0 0,0-2 0 0 0,0 1 0 0 0,0-2 1 0 0,0 1-1 0 0,5-4-89 0 0,4 1 122 0 0,-1-2 0 0 0,1-1 0 0 0,-2 0 0 0 0,1-1 0 0 0,-1-2 0 0 0,-1 0 0 0 0,1-1 0 0 0,-2-1 0 0 0,0 0 0 0 0,-1-2 0 0 0,16-15-122 0 0,-23 20 24 0 0,-1-1 0 0 0,0 0 0 0 0,0 0 1 0 0,-1-1-1 0 0,-1 0 0 0 0,0 0 0 0 0,-1 0 0 0 0,0-1 1 0 0,-1 0-1 0 0,0-1 0 0 0,-1 1 0 0 0,0-1 0 0 0,-1 1 0 0 0,-1-1 1 0 0,0 0-1 0 0,-1 0 0 0 0,-1 0 0 0 0,0-1 0 0 0,-2-7-24 0 0,0 10-107 0 0,-1 1 0 0 0,-1 0 0 0 0,0 0 0 0 0,-1 0-1 0 0,0 1 1 0 0,-1 0 0 0 0,0 0 0 0 0,0 0 0 0 0,-1 1 0 0 0,0-1-1 0 0,-1 2 1 0 0,0-1 0 0 0,0 1 0 0 0,-1 0 0 0 0,0 1-1 0 0,-1 0 1 0 0,1 1 0 0 0,-1 0 0 0 0,0 0 0 0 0,-1 1 0 0 0,0 0-1 0 0,1 1 1 0 0,-1 0 0 0 0,-1 1 0 0 0,1 0 0 0 0,0 1-1 0 0,-9-1 108 0 0,-121 2-3181 0 0,50 19-4613 0 0,55-7-3361 0 0</inkml:trace>
  <inkml:trace contextRef="#ctx0" brushRef="#br0" timeOffset="2052.914">3176 984 7130 0 0,'0'0'3348'0'0,"0"0"-782"0"0,0 0-605 0 0,0 0-348 0 0,34-19-200 0 0,108-59-97 0 0,3-17 2110 0 0,67-52-466 0 0,-211 147-2960 0 0,0 0-1 0 0,0 1 1 0 0,0-1-1 0 0,1 0 0 0 0,-1 0 1 0 0,0 0-1 0 0,0 1 1 0 0,0-1-1 0 0,0 1 0 0 0,0-1 1 0 0,0 1-1 0 0,0-1 0 0 0,0 1 1 0 0,0-1-1 0 0,0 1 1 0 0,0 0-1 0 0,0 0 0 0 0,0 0 1 0 0,0-1-1 0 0,0 1 0 0 0,-1 0 1 0 0,1 0-1 0 0,0 0 1 0 0,-1 0-1 0 0,1 0 0 0 0,-1 0 1 0 0,1 0-1 0 0,-1 1 0 0 0,1-1 1 0 0,-1 0-1 0 0,0 0 1 0 0,1 0-1 0 0,-1 0 0 0 0,0 0 1 0 0,0 1-1 0 0,0-1 0 0 0,0 0 1 0 0,0 0-1 0 0,0 0 1 0 0,-1 1-1 0 0,1-1 0 0 0,0 0 1 0 0,0 0-1 0 0,-1 0 0 0 0,1 0 1 0 0,-1 0-1 0 0,1 0 1 0 0,-1 0-1 0 0,1 0 0 0 0,-1 0 1 0 0,0 0-1 0 0,0 0 0 0 0,1 0 2 0 0,-1 12 12 0 0,0 8 12 0 0,0-16-24 0 0,0 1 0 0 0,1 0 0 0 0,0-1 0 0 0,-1 1 0 0 0,2 0-1 0 0,-1 0 1 0 0,1-1 0 0 0,0 1 0 0 0,0-1 0 0 0,0 1 0 0 0,1-1 0 0 0,0 1-1 0 0,0-1 1 0 0,0 0 0 0 0,1 0 0 0 0,0 0 0 0 0,0 0 0 0 0,0 0-1 0 0,0-1 1 0 0,1 1 0 0 0,0-1 0 0 0,0 0 0 0 0,0 1-1 0 0,6 1 24 0 0,1 0 0 0 0,-1-1 1 0 0,1 0-1 0 0,0 0 0 0 0,0-1 1 0 0,0-1-1 0 0,1 0 0 0 0,0 0 1 0 0,-1-1-1 0 0,1-1 0 0 0,0 0 0 0 0,0 0 1 0 0,-1-2-1 0 0,1 1 0 0 0,0-1 1 0 0,6-2-25 0 0,16-3 94 0 0,-1-3 1 0 0,1 0 0 0 0,-2-2 0 0 0,0-1 0 0 0,1-3-95 0 0,-7 5-100 0 0,-25 10-31 0 0,-1 0-96 0 0,0 0-161 0 0,0 7-5040 0 0,0-3-3085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4:51.53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249 0 0 0 0,'0'0'4017'0'0,"0"0"-1707"0"0,0 0-609 0 0,0 0-135 0 0,0 0-70 0 0,0 0-95 0 0,0 0-157 0 0,0 0-245 0 0,0 0-270 0 0,0 0-218 0 0,0 0-28 0 0,-2 9 600 0 0,24 81 1388 0 0,-12-21-1905 0 0,-3-1-1 0 0,-3 1 1 0 0,-3 0 0 0 0,-4 18-566 0 0,3-63 83 0 0,-31 352 488 0 0,45-380-403 0 0,270-286 600 0 0,-256 263-767 0 0,-20 18 6 0 0,0 1-1 0 0,0 0 1 0 0,1 0 0 0 0,0 1 0 0 0,0 0 0 0 0,1 1 0 0 0,0 0-1 0 0,0 0 1 0 0,0 1 0 0 0,4 0-7 0 0,-13 5 3 0 0,0 0 0 0 0,1 0 0 0 0,-1 0 0 0 0,0 0 0 0 0,0 0-1 0 0,1 0 1 0 0,-1 1 0 0 0,0-1 0 0 0,1 1 0 0 0,-1-1 0 0 0,0 1 0 0 0,0-1 0 0 0,0 1 0 0 0,0 0-1 0 0,0-1 1 0 0,1 1 0 0 0,-1 0 0 0 0,0 0 0 0 0,-1 0 0 0 0,1 0 0 0 0,0 0 0 0 0,0 0 0 0 0,0 0-1 0 0,-1 0 1 0 0,1 0 0 0 0,0 0 0 0 0,-1 1 0 0 0,1-1 0 0 0,-1 0 0 0 0,1 0 0 0 0,-1 1-1 0 0,0-1 1 0 0,1 0 0 0 0,-1 0 0 0 0,0 1 0 0 0,0-1 0 0 0,0 0 0 0 0,0 1-3 0 0,4 57 289 0 0,-4-59-288 0 0,-5 257 655 0 0,11-248-4006 0 0,9-26-4014 0 0,-13 14 2750 0 0,2-4-5047 0 0</inkml:trace>
  <inkml:trace contextRef="#ctx0" brushRef="#br0" timeOffset="698.853">964 593 1064 0 0,'0'0'2186'0'0,"0"0"-612"0"0,0 0-275 0 0,0 0 133 0 0,0 0 211 0 0,0 0 56 0 0,0 0-197 0 0,0 0-367 0 0,0 0-203 0 0,0 0-59 0 0,0 0 33 0 0,0 0 31 0 0,1 6-60 0 0,3 220 3011 0 0,-4-224-3868 0 0,0-1-1 0 0,0 1 0 0 0,1 0 0 0 0,-1-1 1 0 0,0 1-1 0 0,1 0 0 0 0,-1-1 0 0 0,1 1 1 0 0,0 0-1 0 0,-1-1 0 0 0,1 1 0 0 0,0-1 0 0 0,0 1 1 0 0,0-1-1 0 0,0 1 0 0 0,0-1 0 0 0,0 0 1 0 0,1 0-1 0 0,-1 0 0 0 0,0 1 0 0 0,1-1 1 0 0,-1 0-1 0 0,1 0 0 0 0,-1-1 0 0 0,1 1 1 0 0,-1 0-1 0 0,1 0 0 0 0,0-1 0 0 0,-1 1 1 0 0,1-1-1 0 0,0 0 0 0 0,-1 1 0 0 0,1-1 1 0 0,0 0-1 0 0,-1 0 0 0 0,1 0 0 0 0,0 0 0 0 0,0 0 1 0 0,-1 0-1 0 0,1-1 0 0 0,0 1 0 0 0,-1 0 1 0 0,1-1-1 0 0,0 0 0 0 0,-1 1 0 0 0,1-1 1 0 0,-1 0-1 0 0,1 0 0 0 0,-1 0 0 0 0,1 0 1 0 0,-1 0-1 0 0,1 0 0 0 0,-1 0 0 0 0,0 0 1 0 0,0-1-1 0 0,0 1 0 0 0,0 0 0 0 0,0-1 0 0 0,0 1 1 0 0,0-1-1 0 0,0 1-19 0 0,286-267 693 0 0,-287 267-691 0 0,1 0 0 0 0,0-1 0 0 0,0 1 0 0 0,0 0-1 0 0,0 0 1 0 0,1 0 0 0 0,-1 0 0 0 0,0 0-1 0 0,0 0 1 0 0,1 1 0 0 0,-1-1 0 0 0,0 0 0 0 0,1 1-1 0 0,-1-1 1 0 0,1 0 0 0 0,-1 1 0 0 0,0 0-1 0 0,1-1 1 0 0,-1 1 0 0 0,1 0 0 0 0,0 0 0 0 0,-1 0-1 0 0,1 0 1 0 0,-1 0 0 0 0,1 0 0 0 0,-1 0-1 0 0,1 1 1 0 0,-1-1 0 0 0,1 0 0 0 0,-1 1 0 0 0,0 0-1 0 0,1-1 1 0 0,-1 1 0 0 0,1 0 0 0 0,-1-1-1 0 0,0 1 1 0 0,0 0 0 0 0,1 0 0 0 0,-1 0 0 0 0,0 0-1 0 0,0 0 1 0 0,0 0 0 0 0,0 1 0 0 0,0-1-1 0 0,0 0 1 0 0,-1 0 0 0 0,1 1 0 0 0,0-1 0 0 0,-1 0-1 0 0,1 1 1 0 0,-1-1 0 0 0,1 1 0 0 0,-1-1-1 0 0,0 1 1 0 0,1-1 0 0 0,-1 1 0 0 0,0 0-2 0 0,3 31 48 0 0,-2 1 0 0 0,-2-1 1 0 0,0 0-1 0 0,-3 0 0 0 0,0 0 1 0 0,-9 28-49 0 0,-1 21 3 0 0,10-55-47 0 0,0 7 27 0 0,0 0 0 0 0,-3 0-1 0 0,0-1 1 0 0,-2 0 0 0 0,-2-1 0 0 0,-1 0 0 0 0,-1 0 0 0 0,-14 23 17 0 0,23-50-37 0 0,-1 0 1 0 0,0-1-1 0 0,0 1 1 0 0,0-1-1 0 0,0 0 1 0 0,-1 0-1 0 0,1-1 1 0 0,-1 1 0 0 0,0-1-1 0 0,0 0 1 0 0,0-1-1 0 0,0 0 1 0 0,-1 0-1 0 0,1 0 1 0 0,-1-1-1 0 0,1 0 1 0 0,-4 1 36 0 0,6-2-15 0 0,1 1 1 0 0,0-1 0 0 0,0 0 0 0 0,0 1-1 0 0,-1-1 1 0 0,1-1 0 0 0,0 1 0 0 0,0 0-1 0 0,0-1 1 0 0,0 0 0 0 0,-1 0 0 0 0,1 1-1 0 0,0-2 1 0 0,0 1 0 0 0,0 0-1 0 0,1-1 1 0 0,-1 1 0 0 0,0-1 0 0 0,1 0-1 0 0,-1 0 1 0 0,1 0 0 0 0,-1 0 0 0 0,1-1-1 0 0,0 1 1 0 0,0 0 0 0 0,0-1 0 0 0,0 0-1 0 0,0 1 1 0 0,1-1 0 0 0,-1 0 0 0 0,1 0-1 0 0,0 0 1 0 0,0 0 0 0 0,0 0-1 0 0,0 0 1 0 0,0-2 14 0 0,0-2 1 0 0,0 0 0 0 0,1 0 0 0 0,0 1-1 0 0,0-1 1 0 0,1 0 0 0 0,0 0 0 0 0,0 0 0 0 0,0 1-1 0 0,1-1 1 0 0,0 0 0 0 0,0 1 0 0 0,1 0 0 0 0,0-1-1 0 0,0 1 1 0 0,1 0 0 0 0,-1 0 0 0 0,1 1 0 0 0,0-1-1 0 0,1 1 1 0 0,-1 0 0 0 0,1 0 0 0 0,0 0 0 0 0,0 1-1 0 0,1 0 1 0 0,-1 0 0 0 0,1 0 0 0 0,0 1 0 0 0,0-1-1 0 0,1 2 1 0 0,1-2-1 0 0,207-87-1 0 0,91 12 24 0 0,-152 53-1174 0 0,-121 24-2799 0 0,0 1-3555 0 0,-22 1-2829 0 0</inkml:trace>
  <inkml:trace contextRef="#ctx0" brushRef="#br0" timeOffset="1054.856">1 1429 6825 0 0,'0'0'702'0'0,"0"0"-163"0"0,0 0 404 0 0,0 0 354 0 0,0 0 190 0 0,0 0 26 0 0,32 1-165 0 0,106 7-208 0 0,-58-7-116 0 0,-1-4 0 0 0,0-3-1 0 0,0-3 1 0 0,41-12-1024 0 0,15-1 483 0 0,368-53-197 0 0,-293 45-2600 0 0,-122 16-8396 0 0,-68 11 3076 0 0</inkml:trace>
  <inkml:trace contextRef="#ctx0" brushRef="#br0" timeOffset="2012.762">240 1499 2977 0 0,'0'0'1727'0'0,"0"0"-147"0"0,0 0 76 0 0,0 0 229 0 0,0 0 187 0 0,0 0-51 0 0,0 0-306 0 0,0 0-442 0 0,0 0-346 0 0,0 0-212 0 0,0 0-106 0 0,0 0-48 0 0,-2 14-43 0 0,-7 91 392 0 0,20 81 1053 0 0,2 161-865 0 0,-13-278-1021 0 0,-15 196 150 0 0,32-270-75 0 0,63-118 184 0 0,-46 60-260 0 0,-20 41-72 0 0,0 0 1 0 0,1 1-1 0 0,1 1 1 0 0,1 0-1 0 0,1 1 1 0 0,0 1-1 0 0,2 1 1 0 0,11-8-5 0 0,-30 24-1 0 0,1-1 1 0 0,0 1-1 0 0,-1-1 1 0 0,1 1-1 0 0,0-1 1 0 0,0 1 0 0 0,-1 0-1 0 0,1 0 1 0 0,0 0-1 0 0,0 0 1 0 0,1 0-1 0 0,-1 1 1 0 0,0-1-1 0 0,0 0 1 0 0,0 1 0 0 0,0 0-1 0 0,0-1 1 0 0,1 1-1 0 0,-1 0 1 0 0,0 0-1 0 0,0 0 1 0 0,0 1-1 0 0,1-1 1 0 0,-1 0 0 0 0,0 1-1 0 0,0 0 1 0 0,0-1-1 0 0,0 1 1 0 0,0 0-1 0 0,0 0 1 0 0,0 0-1 0 0,0 0 1 0 0,0 0 0 0 0,0 1-1 0 0,-1-1 1 0 0,2 1 0 0 0,2 8 53 0 0,0 0 0 0 0,0 0 1 0 0,-1 1-1 0 0,-1 0 0 0 0,0 0 1 0 0,0 0-1 0 0,-1 0 1 0 0,0 0-1 0 0,-1 0 0 0 0,0 0 1 0 0,-1 1-1 0 0,0-1 0 0 0,-1 0 1 0 0,0 1-1 0 0,-2 3-53 0 0,2 16 76 0 0,-2 12 27 0 0,8 83-101 0 0,-5-125-34 0 0,0 0-1 0 0,0 0 1 0 0,1 0-1 0 0,-1 0 1 0 0,0 0-1 0 0,1 0 1 0 0,-1 0 0 0 0,1 0-1 0 0,-1 0 1 0 0,1 0-1 0 0,-1 0 1 0 0,1 0-1 0 0,0-1 1 0 0,-1 1-1 0 0,1 0 1 0 0,0 0-1 0 0,0-1 1 0 0,0 1 0 0 0,0 0-1 0 0,-1-1 1 0 0,1 1-1 0 0,0-1 1 0 0,0 1-1 0 0,0-1 1 0 0,0 1-1 0 0,0-1 1 0 0,0 0-1 0 0,1 0 1 0 0,-1 1 0 0 0,0-1-1 0 0,0 0 1 0 0,0 0-1 0 0,0 0 1 0 0,0 0-1 0 0,0 0 1 0 0,0 0-1 0 0,0-1 1 0 0,0 1-1 0 0,0 0 1 0 0,0 0-1 0 0,0-1 1 0 0,0 1 0 0 0,0-1-1 0 0,0 1 33 0 0,25-22-4134 0 0,-18 10 478 0 0,-3 5-2238 0 0,-1 0-5070 0 0</inkml:trace>
  <inkml:trace contextRef="#ctx0" brushRef="#br0" timeOffset="2183.531">1140 2220 9442 0 0,'0'0'4957'0'0,"0"0"-2966"0"0,0 0-1099 0 0,0 0 14 0 0,0 0 121 0 0,0 0 14 0 0,0 0-124 0 0,0 0-253 0 0,0 0-235 0 0,-20 33-162 0 0,-64 100-103 0 0,50-64-19 0 0,5 13-1026 0 0,21-78-1371 0 0,1-4-2641 0 0,1-1-2395 0 0,1 1-240 0 0</inkml:trace>
  <inkml:trace contextRef="#ctx0" brushRef="#br0" timeOffset="2435.067">815 2135 12131 0 0,'0'0'1788'0'0,"0"0"-530"0"0,0 0-253 0 0,0 0 26 0 0,0 0 67 0 0,0 0-58 0 0,0 0-116 0 0,0 0-106 0 0,0 0-90 0 0,0 0-63 0 0,0 0-75 0 0,28 34-64 0 0,91 102-64 0 0,-43-58 227 0 0,-52-58-492 0 0,-8-7-189 0 0,-1 0 0 0 0,0 1 1 0 0,-1 0-1 0 0,-1 1 1 0 0,0 1-1 0 0,-1 0 0 0 0,0 1 1 0 0,-2 0-1 0 0,5 10-8 0 0,-12-20-805 0 0,4 9 732 0 0,-4-13-3272 0 0,1-2-3509 0 0,-4-1-4902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4:32.22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540 531 760 0 0,'0'0'1419'0'0,"0"0"-128"0"0,0 0 83 0 0,0 0 201 0 0,0 0 189 0 0,0 0-33 0 0,0 0-180 0 0,0 0-241 0 0,0 0-253 0 0,0 0-211 0 0,0 0-174 0 0,-19 4-120 0 0,-63 20-49 0 0,78-23-458 0 0,0 0-1 0 0,1 1 1 0 0,-1-1 0 0 0,1 1 0 0 0,0 0-1 0 0,-1 0 1 0 0,1 0 0 0 0,0 1 0 0 0,0-1-1 0 0,0 1 1 0 0,1-1 0 0 0,-1 1 0 0 0,1 0-1 0 0,-1 0 1 0 0,1 0 0 0 0,0 1 0 0 0,-2 2-45 0 0,-1 3 102 0 0,-10 14 71 0 0,1 0 1 0 0,1 2 0 0 0,2-1-1 0 0,0 2 1 0 0,1-1 0 0 0,2 1-1 0 0,0 1 1 0 0,2 0 0 0 0,1 0-1 0 0,1 0 1 0 0,2 0 0 0 0,0 0 0 0 0,3 19-174 0 0,-1-39 65 0 0,1 0 1 0 0,0-1 0 0 0,0 1-1 0 0,1-1 1 0 0,0 1 0 0 0,0-1-1 0 0,1 0 1 0 0,0 1 0 0 0,0-1-1 0 0,0 0 1 0 0,0-1 0 0 0,1 1-1 0 0,0-1 1 0 0,0 0 0 0 0,1 0 0 0 0,0 0-1 0 0,0 0 1 0 0,0-1 0 0 0,0 1-1 0 0,0-2 1 0 0,1 1 0 0 0,0 0-1 0 0,0-1 1 0 0,0 0 0 0 0,0-1-1 0 0,0 1 1 0 0,1-1 0 0 0,-1 0-1 0 0,1-1 1 0 0,-1 0 0 0 0,1 0 0 0 0,0 0-1 0 0,0-1 1 0 0,-1 1 0 0 0,1-2-1 0 0,0 1 1 0 0,-1-1 0 0 0,1 0-1 0 0,0 0 1 0 0,-1-1 0 0 0,1 0-1 0 0,-1 0 1 0 0,4-2-66 0 0,11-7 217 0 0,0-1 1 0 0,-1-1-1 0 0,-1 0 0 0 0,0-2 0 0 0,-1 0 0 0 0,0-1 1 0 0,-1-1-1 0 0,-1 0 0 0 0,7-11-217 0 0,-9 9 75 0 0,0 0 0 0 0,-2 0 0 0 0,0-1 0 0 0,-1-1 0 0 0,-1 0 0 0 0,-1 0 0 0 0,-1-1 1 0 0,-1 0-1 0 0,-1-1 0 0 0,-1 1 0 0 0,0-1 0 0 0,-2 0 0 0 0,-1 0 0 0 0,-1 0 0 0 0,-1-20-75 0 0,-1 37-18 0 0,0 1 0 0 0,0-1 0 0 0,-1 0 0 0 0,0 0-1 0 0,0 0 1 0 0,0 1 0 0 0,0-1 0 0 0,-1 1 0 0 0,0 0 0 0 0,0 0 0 0 0,-1 0 0 0 0,1 0 0 0 0,-1 0 0 0 0,0 1 0 0 0,-1 0 0 0 0,1 0 0 0 0,0 0 0 0 0,-1 0 0 0 0,0 1-1 0 0,0-1 1 0 0,0 1 0 0 0,-1 1 0 0 0,1-1 0 0 0,-1 1 0 0 0,1 0 0 0 0,-1 0 0 0 0,0 0 0 0 0,0 1 0 0 0,1 0 0 0 0,-1 0 0 0 0,0 0 0 0 0,0 1 0 0 0,0 0 0 0 0,0 0 0 0 0,0 1-1 0 0,0-1 1 0 0,0 1 0 0 0,0 1 0 0 0,0-1 0 0 0,0 1 0 0 0,1 0 0 0 0,-1 0 0 0 0,1 1 0 0 0,-1 0 18 0 0,-2 2-179 0 0,-1 0-1 0 0,1 1 1 0 0,0 1-1 0 0,1-1 1 0 0,0 1-1 0 0,0 0 1 0 0,0 1 0 0 0,1 0-1 0 0,0 0 1 0 0,0 0-1 0 0,1 1 1 0 0,-1 2 179 0 0,-14 75-8101 0 0,20-71 2295 0 0,0-6-2770 0 0</inkml:trace>
  <inkml:trace contextRef="#ctx0" brushRef="#br0" timeOffset="470.694">1074 519 1152 0 0,'0'0'2905'0'0,"0"0"-150"0"0,0 0-106 0 0,0 0-2 0 0,0 0-164 0 0,0 0-477 0 0,0 0-638 0 0,0 0-480 0 0,0 0-281 0 0,0 0-103 0 0,0 0 10 0 0,0 0-29 0 0,0 0-54 0 0,-6 30-68 0 0,-19 95-91 0 0,0 125 206 0 0,21-216-454 0 0,0 19 22 0 0,-2 0 0 0 0,-2 0 0 0 0,-3-1 0 0 0,-2-1-1 0 0,-3 0 1 0 0,-21 47-46 0 0,35-139 1195 0 0,12 10-1107 0 0,1 1 0 0 0,2 0-1 0 0,0 1 1 0 0,2 0 0 0 0,2 1-1 0 0,7-9-87 0 0,-8 10 44 0 0,18-29-31 0 0,3 2 0 0 0,3 1 0 0 0,1 2 0 0 0,3 1 0 0 0,2 3 1 0 0,2 2-1 0 0,2 2 0 0 0,23-14-13 0 0,-57 45 4 0 0,-1 1 1 0 0,1 1-1 0 0,1 1 1 0 0,0 1-1 0 0,0 0 1 0 0,1 1-1 0 0,0 0 1 0 0,0 2-1 0 0,17-3-4 0 0,-34 8 4 0 0,0 0-1 0 0,1 0 1 0 0,-1 0 0 0 0,0 0 0 0 0,0 0-1 0 0,1 0 1 0 0,-1 1 0 0 0,0-1 0 0 0,1 1-1 0 0,-1-1 1 0 0,0 1 0 0 0,0-1 0 0 0,0 1-1 0 0,0-1 1 0 0,1 1 0 0 0,-1 0 0 0 0,0 0-1 0 0,0 0 1 0 0,0-1 0 0 0,-1 1 0 0 0,1 0-1 0 0,0 0 1 0 0,0 0 0 0 0,0 1 0 0 0,-1-1-1 0 0,1 0 1 0 0,0 0 0 0 0,-1 0-1 0 0,1 0 1 0 0,-1 1 0 0 0,0-1 0 0 0,1 0-1 0 0,-1 0 1 0 0,0 1 0 0 0,0-1 0 0 0,0 0-1 0 0,0 1 1 0 0,0-1 0 0 0,0 0 0 0 0,0 1-1 0 0,0-1 1 0 0,0 0 0 0 0,-1 0 0 0 0,1 2-4 0 0,-16 61 203 0 0,0-32-187 0 0,-2-1 0 0 0,-1-1 0 0 0,-1 0 0 0 0,-1-2-1 0 0,-2 0 1 0 0,-1-1 0 0 0,-1-1 0 0 0,-1-2 0 0 0,-1-1 0 0 0,-1 0 0 0 0,-9 3-16 0 0,26-18-77 0 0,-1 0 0 0 0,0 0 0 0 0,0-1 0 0 0,-1-1 0 0 0,0 0 0 0 0,0-1 0 0 0,0 0 0 0 0,-1-1 1 0 0,1-1-1 0 0,-1 0 0 0 0,0 0 0 0 0,-10-1 77 0 0,22-3-125 0 0,1 0 0 0 0,-1-1 1 0 0,1 1-1 0 0,0 0 0 0 0,-1-1 1 0 0,1 1-1 0 0,0-1 0 0 0,0 1 1 0 0,0-1-1 0 0,0 0 0 0 0,0 1 1 0 0,1-1-1 0 0,-1 0 0 0 0,0 0 0 0 0,1 0 1 0 0,-1 1-1 0 0,1-1 0 0 0,0 0 1 0 0,0 0-1 0 0,0 0 0 0 0,0 0 1 0 0,0 0-1 0 0,0 0 0 0 0,0 1 1 0 0,0-1-1 0 0,1 0 0 0 0,-1 0 0 0 0,1 0 1 0 0,-1 0-1 0 0,1 1 0 0 0,0-1 1 0 0,0 0-1 0 0,0 1 0 0 0,0-1 1 0 0,0 0-1 0 0,0 1 0 0 0,0-1 1 0 0,0 1-1 0 0,1 0 0 0 0,-1-1 0 0 0,0 1 1 0 0,2-1 124 0 0,35-36-4089 0 0,-11 16-2146 0 0,-10 9-2540 0 0</inkml:trace>
  <inkml:trace contextRef="#ctx0" brushRef="#br0" timeOffset="902.048">1822 615 4681 0 0,'0'0'2633'0'0,"0"0"-574"0"0,0 0-251 0 0,0 0-21 0 0,0 0-33 0 0,0 0-145 0 0,0 0-223 0 0,0 0-228 0 0,-4 32-205 0 0,-10 98-181 0 0,0 79 1474 0 0,14-186-2143 0 0,0 0 0 0 0,-2-1-1 0 0,-1 0 1 0 0,0 1 0 0 0,-2-1-1 0 0,0 0 1 0 0,-2-1 0 0 0,-3 8-103 0 0,9-28 23 0 0,0-1-1 0 0,0 1 1 0 0,0-1 0 0 0,0 1 0 0 0,0-1-1 0 0,0 0 1 0 0,0 1 0 0 0,0-1 0 0 0,0 0 0 0 0,0 0-1 0 0,0 1 1 0 0,0-1 0 0 0,0 0 0 0 0,0 0 0 0 0,0 0-1 0 0,0-1 1 0 0,0 1 0 0 0,0 0 0 0 0,0 0 0 0 0,0 0-1 0 0,0-1 1 0 0,0 1 0 0 0,0 0 0 0 0,0-1-1 0 0,1 1 1 0 0,-1-1 0 0 0,0 1 0 0 0,0-1 0 0 0,0 0-1 0 0,0 1 1 0 0,1-1 0 0 0,-1 0 0 0 0,0 1 0 0 0,1-1-1 0 0,-1 0 1 0 0,0 0 0 0 0,1 0 0 0 0,-1 0 0 0 0,1 0-1 0 0,0 0 1 0 0,-1 1 0 0 0,1-1 0 0 0,-1 0 0 0 0,1 0-1 0 0,0 0 1 0 0,0 0 0 0 0,0 0 0 0 0,0 0-1 0 0,0 0 1 0 0,0-1 0 0 0,0 1 0 0 0,0 0 0 0 0,0 0-1 0 0,0 0 1 0 0,0 0 0 0 0,1 0-23 0 0,-2-26 40 0 0,1 0 0 0 0,2 0 0 0 0,0-1 0 0 0,2 2 0 0 0,1-1 0 0 0,1 0 0 0 0,1 1 0 0 0,2 1 0 0 0,0-1 0 0 0,2 1 0 0 0,5-7-40 0 0,-16 31 0 0 0,9-26 5 0 0,1 0 0 0 0,2 0 0 0 0,1 1 1 0 0,0 0-1 0 0,2 1 0 0 0,1 1 0 0 0,1 1 0 0 0,2 0 0 0 0,0 1 0 0 0,1 1 1 0 0,0 0-1 0 0,2 2 0 0 0,21-14-5 0 0,-31 27 11 0 0,0 1-1 0 0,0 1 1 0 0,1 0 0 0 0,0 1 0 0 0,0 0 0 0 0,0 1 0 0 0,0 0-1 0 0,10 1-10 0 0,-21 0 3 0 0,0 1 0 0 0,0 0 0 0 0,0 0-1 0 0,0 0 1 0 0,0 0 0 0 0,0 0-1 0 0,0 1 1 0 0,0-1 0 0 0,0 1 0 0 0,0-1-1 0 0,0 1 1 0 0,-1 0 0 0 0,1 0-1 0 0,0-1 1 0 0,0 1 0 0 0,-1 1 0 0 0,1-1-1 0 0,0 0 1 0 0,-1 0 0 0 0,1 0 0 0 0,-1 1-1 0 0,0-1 1 0 0,1 1 0 0 0,-1-1-1 0 0,0 1 1 0 0,0 0 0 0 0,0-1 0 0 0,0 1-1 0 0,0 0 1 0 0,0 0 0 0 0,0 0-1 0 0,-1 0 1 0 0,1 0 0 0 0,-1 0 0 0 0,0 0-1 0 0,1-1 1 0 0,-1 1 0 0 0,0 1-3 0 0,-9 78 215 0 0,0-59-245 0 0,-1-1 0 0 0,-1 0 0 0 0,0 0 0 0 0,-2-1 0 0 0,0-1 0 0 0,-2 0 0 0 0,0-1 0 0 0,-1 0 0 0 0,0-2 0 0 0,-2 0 0 0 0,0 0 0 0 0,0-2 0 0 0,-2 0-1 0 0,0-1 1 0 0,-4 0 30 0 0,-55 14-2480 0 0,90-60-7265 0 0,0 20 3944 0 0,-4 4-1578 0 0</inkml:trace>
  <inkml:trace contextRef="#ctx0" brushRef="#br0" timeOffset="4252.092">2722 519 0 0 0,'0'0'1268'0'0,"0"0"215"0"0,0 0 227 0 0,0 0 149 0 0,0 0-5 0 0,0 0-175 0 0,0 0-335 0 0,0 0-345 0 0,-11-3-240 0 0,-32-12-139 0 0,40 14-496 0 0,0 1 0 0 0,0 0 0 0 0,-1-1 0 0 0,1 1 1 0 0,0 0-1 0 0,0 0 0 0 0,0 1 0 0 0,0-1 0 0 0,0 1 0 0 0,0-1 0 0 0,0 1 1 0 0,0 0-1 0 0,0 0 0 0 0,0 1 0 0 0,0-1 0 0 0,0 0 0 0 0,1 1 0 0 0,-1 0 0 0 0,1-1 1 0 0,-1 1-1 0 0,1 0 0 0 0,0 1 0 0 0,-1-1 0 0 0,0 1-124 0 0,-7 6 423 0 0,-4 4-284 0 0,1 0 0 0 0,1 0 0 0 0,1 1 0 0 0,0 1 0 0 0,0 0 0 0 0,2 1 0 0 0,0 0 0 0 0,0 0 0 0 0,2 0 0 0 0,0 1 0 0 0,1 1 0 0 0,1-1 0 0 0,0 1 0 0 0,1 0 0 0 0,1 0 0 0 0,1 0 0 0 0,0 12-139 0 0,2-25 24 0 0,0 1 0 0 0,0 0-1 0 0,1-1 1 0 0,-1 1 0 0 0,1-1-1 0 0,0 0 1 0 0,1 1 0 0 0,-1-1-1 0 0,1 0 1 0 0,0 1 0 0 0,1-1 0 0 0,-1-1-1 0 0,1 1 1 0 0,0 0 0 0 0,0 0-1 0 0,0-1 1 0 0,1 0 0 0 0,0 0-1 0 0,0 0 1 0 0,0 0 0 0 0,0 0 0 0 0,0-1-1 0 0,1 0 1 0 0,-1 0 0 0 0,1 0-1 0 0,0 0 1 0 0,0-1 0 0 0,0 0-1 0 0,0 0 1 0 0,1 0 0 0 0,-1-1 0 0 0,0 1-1 0 0,1-1 1 0 0,-1-1 0 0 0,4 1-24 0 0,6-1 163 0 0,0-1 0 0 0,-1-1-1 0 0,1 0 1 0 0,-1-1 0 0 0,0-1 0 0 0,1 0 0 0 0,-2-1 0 0 0,1 0 0 0 0,0-1 0 0 0,-1-1 0 0 0,0 0 0 0 0,-1 0 0 0 0,0-2 0 0 0,0 1 0 0 0,0-2 0 0 0,-1 1 0 0 0,-1-2 0 0 0,1 1 0 0 0,-2-1-1 0 0,0-1 1 0 0,0 0 0 0 0,-1 0 0 0 0,0-1 0 0 0,-1 0 0 0 0,-1 0 0 0 0,0 0 0 0 0,-1-1 0 0 0,0-1-163 0 0,-2 9 6 0 0,0-1 1 0 0,0 0 0 0 0,-1 0-1 0 0,0 0 1 0 0,-1 0-1 0 0,1 0 1 0 0,-1 0-1 0 0,-1 0 1 0 0,1 0-1 0 0,-1 0 1 0 0,-1 0-1 0 0,1 0 1 0 0,-1-1-1 0 0,0 1 1 0 0,-1 0-1 0 0,0 0 1 0 0,0 1-1 0 0,0-1 1 0 0,-1 0-1 0 0,0 1 1 0 0,0-1-1 0 0,-1 1 1 0 0,0 0 0 0 0,0 0-1 0 0,0 0 1 0 0,-1 1-1 0 0,1-1 1 0 0,-1 1-1 0 0,-1 1 1 0 0,1-1-1 0 0,-1 0 1 0 0,0 1-1 0 0,0 0 1 0 0,0 1-1 0 0,0 0 1 0 0,-1-1-1 0 0,-4 0-6 0 0,3 2-141 0 0,1 0-1 0 0,0 1 1 0 0,-1 0-1 0 0,1 0 1 0 0,-1 1-1 0 0,1 0 0 0 0,-1 0 1 0 0,1 1-1 0 0,-1 0 1 0 0,1 0-1 0 0,0 1 1 0 0,-1 0-1 0 0,1 0 1 0 0,0 0-1 0 0,0 1 1 0 0,0 0-1 0 0,1 1 0 0 0,-1 0 1 0 0,1 0-1 0 0,0 0 1 0 0,0 0-1 0 0,0 1 1 0 0,1 0-1 0 0,-1 1 1 0 0,-2 3 141 0 0,-14 27-4590 0 0,10 8-3522 0 0,10-32-621 0 0</inkml:trace>
  <inkml:trace contextRef="#ctx0" brushRef="#br0" timeOffset="4851.746">3462 438 3257 0 0,'0'0'2976'0'0,"0"0"-818"0"0,0 0-377 0 0,0 0 2 0 0,0 0-78 0 0,0 0-175 0 0,0 0-227 0 0,0 0-263 0 0,0 0-230 0 0,0 0-173 0 0,0 0-112 0 0,0 0-99 0 0,0 0-69 0 0,-28 9-70 0 0,-84 27-70 0 0,35 5 462 0 0,76-41-675 0 0,0 0 0 0 0,-1 0-1 0 0,1 0 1 0 0,0 1 0 0 0,0-1-1 0 0,0 0 1 0 0,0 1 0 0 0,0-1-1 0 0,0 1 1 0 0,0-1 0 0 0,0 1-1 0 0,0-1 1 0 0,0 1 0 0 0,0 0 0 0 0,0 0-1 0 0,0-1 1 0 0,1 1 0 0 0,-1 0-1 0 0,0 0 1 0 0,0 0 0 0 0,1 0-1 0 0,-1 0 1 0 0,0 0 0 0 0,1 0-1 0 0,-1 0 1 0 0,1 0 0 0 0,0 0-1 0 0,-1 0 1 0 0,1 0 0 0 0,0 0 0 0 0,0 0-1 0 0,0 1 1 0 0,-1-1 0 0 0,1 0-1 0 0,0 0 1 0 0,0 0 0 0 0,1 0-1 0 0,-1 1 1 0 0,0-1 0 0 0,0 0-1 0 0,1 0 1 0 0,-1 0 0 0 0,0 0-1 0 0,1 0 1 0 0,-1 0 0 0 0,1 0-1 0 0,-1 0 1 0 0,1 0 0 0 0,0 0 0 0 0,-1 0-1 0 0,1 0 1 0 0,0 0 0 0 0,0 0-1 0 0,0-1 1 0 0,0 1-4 0 0,107 33 888 0 0,-103-32-853 0 0,-1-1 1 0 0,0 0-1 0 0,0 1 0 0 0,0 0 0 0 0,0 0 0 0 0,0 0 1 0 0,0 1-1 0 0,-1-1 0 0 0,1 1 0 0 0,-1 0 0 0 0,0 0 1 0 0,0 0-1 0 0,0 0 0 0 0,0 0 0 0 0,0 1 0 0 0,-1-1 1 0 0,1 1-1 0 0,-1 0 0 0 0,0 0 0 0 0,0 0 1 0 0,-1 0-1 0 0,1 0 0 0 0,-1 0 0 0 0,0 1 0 0 0,1 0-35 0 0,-2 2 61 0 0,0 0 0 0 0,0 1-1 0 0,-1-1 1 0 0,0 0 0 0 0,0 0 0 0 0,-1 0-1 0 0,0 0 1 0 0,0 0 0 0 0,0-1-1 0 0,-1 1 1 0 0,0 0 0 0 0,0-1 0 0 0,-1 0-1 0 0,0 0 1 0 0,0 0 0 0 0,0 0-1 0 0,-1-1 1 0 0,0 0 0 0 0,0 0 0 0 0,0 0-1 0 0,-2 1-60 0 0,-130 86 370 0 0,128-88-380 0 0,0-1-1 0 0,0 1 1 0 0,0-1 0 0 0,-1-1 0 0 0,1 0 0 0 0,-1 0 0 0 0,0-1 0 0 0,1 0-1 0 0,-1-1 1 0 0,-6 0 10 0 0,-1-26-1442 0 0,22-11-3704 0 0,-1 31 4003 0 0,3-5-2214 0 0,-3 3-2318 0 0,-1 4-2547 0 0</inkml:trace>
  <inkml:trace contextRef="#ctx0" brushRef="#br0" timeOffset="5105.404">3762 648 12931 0 0,'0'0'1452'0'0,"0"0"-336"0"0,0 0-73 0 0,0 0 31 0 0,0 0-71 0 0,0 0-201 0 0,0 0-287 0 0,0 0-223 0 0,0 0-149 0 0,0 0-108 0 0,0 0-87 0 0,0 0-82 0 0,-6 30-151 0 0,-15 88-302 0 0,18-86 232 0 0,4-31-3742 0 0,1-1-162 0 0,-1 0-6338 0 0</inkml:trace>
  <inkml:trace contextRef="#ctx0" brushRef="#br0" timeOffset="5270.542">3819 177 14539 0 0,'0'0'5233'0'0,"0"0"-4057"0"0,0 0-551 0 0,0 0-241 0 0,0 0-152 0 0,0 0-96 0 0,0 0-160 0 0,0 0-256 0 0,0 0-160 0 0,0 0-80 0 0,0 0-201 0 0,0 0-271 0 0,0 0-592 0 0,24-18-2017 0 0,-15 18-7809 0 0</inkml:trace>
  <inkml:trace contextRef="#ctx0" brushRef="#br0" timeOffset="5559.59">4290 0 9146 0 0,'0'0'4658'0'0,"0"0"-2445"0"0,0 0-1061 0 0,0 0-192 0 0,0 0-37 0 0,0 0-39 0 0,0 0-49 0 0,0 0-125 0 0,0 0-109 0 0,0 0-39 0 0,0 0-60 0 0,0 0-90 0 0,0 0-53 0 0,7 21-48 0 0,21 64-54 0 0,-23-70-182 0 0,-1 0-1 0 0,-1 1 1 0 0,0 0 0 0 0,-1-1-1 0 0,-1 1 1 0 0,0 0 0 0 0,-1 0-1 0 0,-1 6-74 0 0,0 16 66 0 0,2 7-57 0 0,-2 0 1 0 0,-2 0-1 0 0,-1 0 0 0 0,-3 0 1 0 0,-8 28-10 0 0,-101 203-664 0 0,111-259 481 0 0,2-9-4033 0 0,5-23-578 0 0,5-26-8051 0 0,-7 32 10352 0 0</inkml:trace>
  <inkml:trace contextRef="#ctx0" brushRef="#br0" timeOffset="5975.754">4018 516 1728 0 0,'0'0'2816'0'0,"0"0"-1357"0"0,0 0-846 0 0,0 0-75 0 0,0 0 331 0 0,0 0 414 0 0,0 0 203 0 0,0 0-159 0 0,0 0-319 0 0,0 0-263 0 0,0 0-171 0 0,0 0-118 0 0,0 0-41 0 0,32 6-1 0 0,104 19-6 0 0,41-5 734 0 0,184-13 389 0 0,-338-8-1259 0 0,-1-2-1 0 0,1-1 1 0 0,-1 0 0 0 0,0-2 0 0 0,0 0-1 0 0,0-1 1 0 0,-1-2 0 0 0,2-1-272 0 0,-19 8 64 0 0,0 0 0 0 0,0-1 1 0 0,-1 1-1 0 0,1-1 0 0 0,-1 0 0 0 0,0 0 1 0 0,0 0-1 0 0,0 0 0 0 0,0 0 1 0 0,-1-1-1 0 0,1 1 0 0 0,-1-1 0 0 0,0 0 1 0 0,0 0-1 0 0,0 0 0 0 0,0 0 1 0 0,-1 0-1 0 0,1 0 0 0 0,-1 0 0 0 0,0 0 1 0 0,-1-1-1 0 0,1 1 0 0 0,-1 0 1 0 0,0-1-1 0 0,0 1 0 0 0,0 0 0 0 0,0-1 1 0 0,-1 1-1 0 0,0 0 0 0 0,0-2-64 0 0,-3 2-9 0 0,0 0-1 0 0,0 1 0 0 0,0-1 0 0 0,-1 1 1 0 0,1 0-1 0 0,-1 0 0 0 0,0 0 0 0 0,0 1 1 0 0,0 0-1 0 0,0 0 0 0 0,0 0 1 0 0,0 0-1 0 0,-1 1 0 0 0,1 0 0 0 0,-1 0 1 0 0,1 0-1 0 0,0 1 0 0 0,-1 0 0 0 0,1 0 1 0 0,-1 0-1 0 0,1 1 0 0 0,-1 0 1 0 0,1 0-1 0 0,-5 1 10 0 0,-3 2-20 0 0,1 0 0 0 0,0 0 0 0 0,0 1 0 0 0,1 1-1 0 0,-1 0 1 0 0,1 0 0 0 0,1 1 0 0 0,-1 1 0 0 0,1 0 0 0 0,0 0 0 0 0,1 1 0 0 0,0 0 0 0 0,0 0 0 0 0,1 1 0 0 0,0 1 0 0 0,1-1 0 0 0,0 1-1 0 0,1 0 1 0 0,-5 12 20 0 0,7-16 3 0 0,0 1-1 0 0,1 0 1 0 0,0 1-1 0 0,1-1 1 0 0,0 0-1 0 0,0 1 1 0 0,0 0-1 0 0,1-1 1 0 0,1 1-1 0 0,-1 0 1 0 0,1 0-1 0 0,1-1 1 0 0,0 1-1 0 0,0 0 1 0 0,0-1-1 0 0,1 1 1 0 0,1-1-1 0 0,0 0 0 0 0,0 1 1 0 0,0-1-1 0 0,1 0 1 0 0,0-1-1 0 0,0 1 1 0 0,1-1-1 0 0,0 0 1 0 0,1 0-1 0 0,-1 0 1 0 0,5 3-3 0 0,9 4 9 0 0,0-1 1 0 0,1 0-1 0 0,1-2 1 0 0,-1 0-1 0 0,2-2 1 0 0,-1 0-1 0 0,1-1 1 0 0,1-2-1 0 0,-1 0 1 0 0,1-1-1 0 0,0-1 1 0 0,0-1 0 0 0,17-1-10 0 0,106 3-4346 0 0,-129-6-1213 0 0,-7-2-5549 0 0</inkml:trace>
  <inkml:trace contextRef="#ctx0" brushRef="#br0" timeOffset="6854.122">321 1433 128 0 0,'0'0'1564'0'0,"0"0"-527"0"0,0 0-72 0 0,0 0 309 0 0,0 0 342 0 0,0 0 163 0 0,0 0-135 0 0,0 0-390 0 0,0 0-387 0 0,0 0-190 0 0,0 0 72 0 0,0 0 171 0 0,1 3 151 0 0,4 1-884 0 0,-1-1-1 0 0,1 0 1 0 0,0 0 0 0 0,0-1 0 0 0,0 1 0 0 0,0-1 0 0 0,1 0 0 0 0,-1-1 0 0 0,1 1 0 0 0,-1-1 0 0 0,1 0 0 0 0,-1 0 0 0 0,1-1-1 0 0,-1 0 1 0 0,1 0 0 0 0,0 0 0 0 0,-1-1 0 0 0,1 1 0 0 0,1-2-187 0 0,17 2 344 0 0,234 0 1654 0 0,-1-12 0 0 0,8-12-1998 0 0,-102 9 338 0 0,514-48 253 0 0,603-43-104 0 0,-87 47-340 0 0,-529-3-133 0 0,-435 35-508 0 0,-209 24 336 0 0,16-1-1715 0 0,-32 7-2698 0 0,-20 6-4219 0 0,10-6-337 0 0</inkml:trace>
  <inkml:trace contextRef="#ctx0" brushRef="#br0" timeOffset="16696.937">7068 843 2425 0 0,'0'0'1797'0'0,"0"0"-352"0"0,0 0-16 0 0,0 0 208 0 0,0 0 206 0 0,0 0-23 0 0,0 0-284 0 0,0 0-369 0 0,0 0-357 0 0,0 0-230 0 0,0 0-71 0 0,23 0 1396 0 0,252-47 3320 0 0,27 36-4488 0 0,-271 0-3379 0 0,-29 7-115 0 0,-2 4-6007 0 0,0 0-1938 0 0</inkml:trace>
  <inkml:trace contextRef="#ctx0" brushRef="#br0" timeOffset="16939.96">7083 1197 12611 0 0,'0'0'824'0'0,"0"0"-305"0"0,0 0 31 0 0,0 0 253 0 0,0 0 153 0 0,0 0 19 0 0,31 1-105 0 0,99 0-146 0 0,-28-18 243 0 0,-50 4-1025 0 0,82-20 545 0 0,-46 17-6956 0 0,-77 16-4073 0 0</inkml:trace>
  <inkml:trace contextRef="#ctx0" brushRef="#br0" timeOffset="37367.996">310 1779 2441 0 0,'0'0'1941'0'0,"0"0"-840"0"0,0 0-533 0 0,0 0 165 0 0,0 0 638 0 0,0 0 531 0 0,0 0 114 0 0,0 0-258 0 0,0 0-552 0 0,0 0-466 0 0,0 0-275 0 0,-4 29-158 0 0,-14 92-90 0 0,15-101-153 0 0,-1-1 0 0 0,-1 1 0 0 0,-1-1-1 0 0,-1 0 1 0 0,0-1 0 0 0,-1 1 0 0 0,-5 5-64 0 0,-9 21 35 0 0,3-5-52 0 0,-2-1 1 0 0,-1-2 0 0 0,-2 0 0 0 0,-2-1-1 0 0,-5 3 17 0 0,-38 49-98 0 0,90-132 16 0 0,250-350 1285 0 0,-253 363-1041 0 0,0 1-1 0 0,2 1 0 0 0,2 1 1 0 0,0 1-1 0 0,2 0 0 0 0,8-5-161 0 0,-32 31 10 0 0,1 0-1 0 0,-1 0 0 0 0,1 1 0 0 0,0-1 1 0 0,-1 0-1 0 0,1 1 0 0 0,-1-1 0 0 0,1 1 0 0 0,0-1 1 0 0,0 1-1 0 0,-1-1 0 0 0,1 1 0 0 0,0-1 0 0 0,0 1 1 0 0,0 0-1 0 0,-1-1 0 0 0,1 1 0 0 0,0 0 1 0 0,0 0-1 0 0,0 0 0 0 0,0 0 0 0 0,0-1 0 0 0,0 1 1 0 0,0 0-1 0 0,-1 1 0 0 0,1-1 0 0 0,0 0 0 0 0,0 0 1 0 0,0 0-1 0 0,0 0 0 0 0,0 1 0 0 0,-1-1 1 0 0,1 0-1 0 0,0 1 0 0 0,0-1 0 0 0,0 1 0 0 0,-1-1 1 0 0,1 1-1 0 0,0-1 0 0 0,-1 1 0 0 0,1-1 1 0 0,0 1-1 0 0,-1 0 0 0 0,1 0 0 0 0,-1-1 0 0 0,1 1 1 0 0,-1 0-1 0 0,1 0 0 0 0,-1-1 0 0 0,1 1 0 0 0,-1 0 1 0 0,0 0-1 0 0,0 0 0 0 0,1 0 0 0 0,-1-1 1 0 0,0 2-10 0 0,8 236 926 0 0,2 117-492 0 0,-13-321-302 0 0,3-34-39 0 0,0 0 51 0 0,-32-33 1111 0 0,-27-37-1189 0 0,28 41-202 0 0,-88-64-187 0 0,23 68-2691 0 0,82 25 1545 0 0,4 0-3590 0 0,4 0-5055 0 0</inkml:trace>
  <inkml:trace contextRef="#ctx0" brushRef="#br0" timeOffset="37952.206">929 2184 6681 0 0,'0'0'1507'0'0,"0"0"-322"0"0,0 0-97 0 0,0 0 154 0 0,0 0 139 0 0,0 0-34 0 0,0 0-197 0 0,0 0-274 0 0,0 0-276 0 0,0 0-179 0 0,0 0-122 0 0,0 0-68 0 0,-19 5-28 0 0,-59 17-6 0 0,75-22-178 0 0,1 1 1 0 0,-1 0-1 0 0,1 0 1 0 0,-1 0-1 0 0,1 0 1 0 0,0 0-1 0 0,0 0 1 0 0,-1 1-1 0 0,1-1 1 0 0,0 1-1 0 0,0-1 1 0 0,0 1-1 0 0,1 0 0 0 0,-1 0 1 0 0,0 0-1 0 0,1 0 1 0 0,-1 0-1 0 0,1 0 1 0 0,0 0-1 0 0,0 1 1 0 0,0-1-1 0 0,-1 1-19 0 0,-5 11 128 0 0,3-7-110 0 0,0 0 0 0 0,0 0 0 0 0,0 1-1 0 0,1-1 1 0 0,0 1 0 0 0,1 0 0 0 0,-1 0 0 0 0,2 0 0 0 0,-1 1-1 0 0,1-1 1 0 0,0 0 0 0 0,1 0 0 0 0,0 1 0 0 0,0-1 0 0 0,1 0-1 0 0,0 6-17 0 0,2-11 31 0 0,-1 1 0 0 0,1-1-1 0 0,0 1 1 0 0,0-1-1 0 0,0 0 1 0 0,0 0-1 0 0,1 0 1 0 0,-1-1-1 0 0,1 1 1 0 0,0-1 0 0 0,-1 0-1 0 0,1 0 1 0 0,0 0-1 0 0,0 0 1 0 0,1-1-1 0 0,-1 0 1 0 0,0 0 0 0 0,0 0-1 0 0,1 0 1 0 0,-1 0-1 0 0,0-1 1 0 0,1 0-1 0 0,-1 0 1 0 0,1 0-1 0 0,-1-1 1 0 0,0 1 0 0 0,1-1-1 0 0,-1 0 1 0 0,0 0-1 0 0,0-1 1 0 0,0 1-1 0 0,0-1 1 0 0,0 0-1 0 0,0 0 1 0 0,2-1-31 0 0,20-16 193 0 0,-1-1 0 0 0,-1 0 0 0 0,0-2 1 0 0,-2-1-1 0 0,0-1 0 0 0,-2-1 0 0 0,-1-1 0 0 0,-1 0 0 0 0,-1-1 0 0 0,-1-1 0 0 0,8-21-193 0 0,-12 18 33 0 0,-2 0-1 0 0,0-1 0 0 0,-2 0 1 0 0,-2-1-1 0 0,-1 0 0 0 0,-1 0 1 0 0,-2 0-1 0 0,-1 0 0 0 0,-3-21-32 0 0,3 52-5 0 0,-1 0 0 0 0,1-1 0 0 0,-1 1-1 0 0,0 0 1 0 0,0-1 0 0 0,0 1 0 0 0,0 0 0 0 0,0-1-1 0 0,0 1 1 0 0,0 0 0 0 0,-1-1 0 0 0,1 1 0 0 0,-1 0-1 0 0,0-1 1 0 0,0 1 0 0 0,0 0 0 0 0,0 0 0 0 0,0 0 0 0 0,0 0-1 0 0,0 0 1 0 0,-1 0 0 0 0,1 0 0 0 0,-1 0 0 0 0,1 1-1 0 0,-1-1 1 0 0,0 0 0 0 0,0 1 0 0 0,0-1 0 0 0,1 1-1 0 0,-1 0 1 0 0,-1 0 0 0 0,1 0 0 0 0,0 0 0 0 0,0 0-1 0 0,0 0 1 0 0,-1 0 0 0 0,1 1 0 0 0,0-1 0 0 0,-1 1-1 0 0,1 0 1 0 0,0 0 0 0 0,-1-1 0 0 0,1 1 0 0 0,0 1-1 0 0,-1-1 1 0 0,1 0 0 0 0,-2 1 5 0 0,-3 3-19 0 0,0-1 1 0 0,0 2-1 0 0,1-1 0 0 0,-1 1 0 0 0,1 0 0 0 0,0 0 1 0 0,0 1-1 0 0,1 0 0 0 0,-1 0 0 0 0,1 0 1 0 0,1 0-1 0 0,-1 1 0 0 0,1 0 0 0 0,0 0 0 0 0,1 0 1 0 0,0 0-1 0 0,-1 3 19 0 0,2-6-6 0 0,-6 9 8 0 0,0-1 0 0 0,1 2 0 0 0,1-1 1 0 0,0 0-1 0 0,1 1 0 0 0,0 0 0 0 0,1 1 1 0 0,1-1-1 0 0,0 0 0 0 0,1 1 0 0 0,0 0 0 0 0,2 0 1 0 0,0-1-1 0 0,0 1 0 0 0,1 0 0 0 0,1-1 1 0 0,0 1-1 0 0,1 0 0 0 0,1-1 0 0 0,0 0 0 0 0,1 0 1 0 0,1 0-1 0 0,0-1 0 0 0,3 5-2 0 0,-1-8-25 0 0,0 0 0 0 0,1-1 0 0 0,0 0 0 0 0,0 0 0 0 0,1-1 1 0 0,0 0-1 0 0,0-1 0 0 0,1 0 0 0 0,0-1 0 0 0,0 0 0 0 0,1-1 0 0 0,-1 0 0 0 0,1-1 0 0 0,0 0 0 0 0,1-1 0 0 0,-1 0 0 0 0,0-1 1 0 0,1 0-1 0 0,9-1 25 0 0,9-13-3948 0 0,-21 6-2968 0 0,-3 2-3965 0 0</inkml:trace>
  <inkml:trace contextRef="#ctx0" brushRef="#br0" timeOffset="38469.575">1393 2276 2064 0 0,'0'0'2102'0'0,"0"0"-616"0"0,0 0-379 0 0,0 0-34 0 0,0 0 58 0 0,0 0 104 0 0,0 0-5 0 0,0 0-74 0 0,0 0-76 0 0,0 0-101 0 0,0 0-99 0 0,0 0-92 0 0,0 0-70 0 0,17 6-45 0 0,53 18-32 0 0,-66-22-555 0 0,-1-1 0 0 0,1 0 1 0 0,-1 0-1 0 0,1-1 1 0 0,0 1-1 0 0,-1-1 1 0 0,1 0-1 0 0,-1 0 1 0 0,1 0-1 0 0,0 0 0 0 0,-1 0 1 0 0,1-1-1 0 0,-1 0 1 0 0,1 0-1 0 0,-1 0 1 0 0,1 0-1 0 0,2-2-86 0 0,5-1 248 0 0,2-1-14 0 0,0-1-1 0 0,0-1 0 0 0,0 0 1 0 0,-1-1-1 0 0,0 0 1 0 0,0-1-1 0 0,-1 0 0 0 0,0-1 1 0 0,-1 0-1 0 0,0 0 0 0 0,0-1 1 0 0,-1-1-1 0 0,-1 0 1 0 0,0 0-1 0 0,-1 0 0 0 0,3-7-233 0 0,-1 34 704 0 0,-1 43-575 0 0,21 402-181 0 0,-17-358 41 0 0,-3-32-19 0 0,-3 0 1 0 0,-3 0-1 0 0,-5 48 30 0 0,2-114-2 0 0,-1-1 1 0 0,1 1 0 0 0,-1-1-1 0 0,1 1 1 0 0,-1-1 0 0 0,0 1-1 0 0,0-1 1 0 0,-1 1 0 0 0,1-1-1 0 0,-1 0 1 0 0,1 0 0 0 0,-1 0-1 0 0,0 0 1 0 0,0 0 0 0 0,-1 0-1 0 0,1-1 1 0 0,-1 1 0 0 0,1 0-1 0 0,-1-1 1 0 0,0 0 0 0 0,1 0-1 0 0,-1 0 1 0 0,-1 0 0 0 0,1 0-1 0 0,0-1 1 0 0,0 1 0 0 0,0-1-1 0 0,-1 0 1 0 0,1 0 0 0 0,-1 0-1 0 0,1 0 1 0 0,-1-1 0 0 0,-2 1 1 0 0,2-4-275 0 0,0-1 0 0 0,0 0 0 0 0,0 1 0 0 0,0-1 0 0 0,0-1 1 0 0,1 1-1 0 0,0 0 0 0 0,0-1 0 0 0,0 0 0 0 0,0 1 1 0 0,1-1-1 0 0,0 0 0 0 0,0 0 0 0 0,-1-2 275 0 0,0 0-931 0 0,-2-5-1813 0 0,1 2-2567 0 0,0-1-5910 0 0</inkml:trace>
  <inkml:trace contextRef="#ctx0" brushRef="#br0" timeOffset="38710.988">1599 1827 5857 0 0,'0'0'2549'0'0,"0"0"-431"0"0,0 0-338 0 0,0 0-38 0 0,0 0-13 0 0,0 0-160 0 0,0 0-304 0 0,0 0-373 0 0,0 0-314 0 0,0 0-194 0 0,0 0-128 0 0,0 0-79 0 0,0 0-38 0 0,-1-11-48 0 0,-10-85-279 0 0,11 94-142 0 0,-1-18-33 0 0,1 12-5932 0 0,2 8-4134 0 0</inkml:trace>
  <inkml:trace contextRef="#ctx0" brushRef="#br0" timeOffset="39348.182">2378 2070 2296 0 0,'0'0'3054'0'0,"0"0"-1222"0"0,0 0-372 0 0,0 0 174 0 0,0 0 213 0 0,0 0 37 0 0,0 0-193 0 0,0 0-315 0 0,-36-1-282 0 0,-112 0-193 0 0,70 17 167 0 0,64-9-815 0 0,1-2-141 0 0,1 1-1 0 0,0 0 1 0 0,0 1 0 0 0,0 1 0 0 0,1 0 0 0 0,0 0 0 0 0,0 1-1 0 0,1 0 1 0 0,0 1 0 0 0,1 0 0 0 0,0 1 0 0 0,1 0 0 0 0,0 0 0 0 0,0 1-1 0 0,-1 5-111 0 0,7-14 6 0 0,0 0-1 0 0,1 0 0 0 0,0 1 0 0 0,0-1 1 0 0,0 0-1 0 0,0 1 0 0 0,0-1 1 0 0,1 0-1 0 0,-1 1 0 0 0,1-1 0 0 0,0 1 1 0 0,0-1-1 0 0,0 1 0 0 0,1-1 1 0 0,-1 1-1 0 0,1-1 0 0 0,0 1 0 0 0,0-1 1 0 0,0 0-1 0 0,0 1 0 0 0,1-1 0 0 0,-1 0 1 0 0,1 0-1 0 0,0 0 0 0 0,0 0 1 0 0,0 0-1 0 0,0-1 0 0 0,0 1 0 0 0,1-1 1 0 0,-1 1-1 0 0,1-1 0 0 0,0 0 1 0 0,-1 0-1 0 0,2 1-5 0 0,3 1 30 0 0,1 0 1 0 0,0 0-1 0 0,0 0 0 0 0,0-1 1 0 0,1 0-1 0 0,-1-1 1 0 0,1 1-1 0 0,-1-2 1 0 0,1 1-1 0 0,0-1 0 0 0,0-1 1 0 0,-1 1-1 0 0,4-2-30 0 0,13-4 121 0 0,1 0 0 0 0,-1-2-1 0 0,-1-1 1 0 0,1-1 0 0 0,-1-1 0 0 0,-1-2-1 0 0,0 0 1 0 0,0-1 0 0 0,-2-1-1 0 0,0-1 1 0 0,0-1 0 0 0,-1-1 0 0 0,-1-1-1 0 0,-1 0 1 0 0,-1-1 0 0 0,0-2 0 0 0,1-2-121 0 0,-19 23 2 0 0,1 1 0 0 0,0-1 0 0 0,0 1 0 0 0,0-1 0 0 0,0 1 0 0 0,0-1 0 0 0,0 1 0 0 0,0-1 0 0 0,0 1 0 0 0,0-1 0 0 0,0 1 0 0 0,0-1 0 0 0,0 1 0 0 0,0-1 0 0 0,1 1 0 0 0,-1-1 0 0 0,0 1 0 0 0,0-1 0 0 0,1 1 0 0 0,-1-1 0 0 0,0 1 0 0 0,0-1 0 0 0,1 0 0 0 0,-1 1 0 0 0,0-1 0 0 0,1 1 0 0 0,-1-1 0 0 0,1 0 0 0 0,-1 1 0 0 0,0-1 0 0 0,1 0 0 0 0,-1 0 0 0 0,1 1 0 0 0,-1-1 0 0 0,1 0 1 0 0,-1 0-1 0 0,1 0 0 0 0,-1 0 0 0 0,1 0 0 0 0,-1 1 0 0 0,1-1 0 0 0,-1 0 0 0 0,1 0 0 0 0,-1 0 0 0 0,1 0 0 0 0,-1 0 0 0 0,1-1 0 0 0,-1 1 0 0 0,1 0 0 0 0,-1 0 0 0 0,1 0 0 0 0,-1 0 0 0 0,1-1-2 0 0,-1 13-21 0 0,0 127-987 0 0,1-136 875 0 0,-1-1 1 0 0,1 1-1 0 0,-1 0 0 0 0,1-1 1 0 0,0 1-1 0 0,0 0 0 0 0,0-1 0 0 0,1 0 1 0 0,-1 1-1 0 0,0-1 0 0 0,1 1 1 0 0,0-1-1 0 0,-1 0 0 0 0,1 0 1 0 0,0 0-1 0 0,0 0 0 0 0,0 0 0 0 0,0-1 1 0 0,1 1-1 0 0,-1-1 0 0 0,0 1 1 0 0,1-1 132 0 0,16 8-3937 0 0,1-4-3929 0 0,-13-2-1185 0 0</inkml:trace>
  <inkml:trace contextRef="#ctx0" brushRef="#br0" timeOffset="39652.789">2980 2095 384 0 0,'0'0'2087'0'0,"0"0"-5"0"0,0 0 150 0 0,0 0 153 0 0,0 0-38 0 0,0 0-222 0 0,0 0-372 0 0,0 0-390 0 0,0 0-255 0 0,0 0-191 0 0,0 0-134 0 0,0 0-93 0 0,-1-9-74 0 0,-3-28-77 0 0,4 37-516 0 0,-1-1-1 0 0,1 1 1 0 0,0-1-1 0 0,-1 0 0 0 0,1 1 1 0 0,-1-1-1 0 0,0 1 1 0 0,1 0-1 0 0,-1-1 1 0 0,1 1-1 0 0,-1-1 1 0 0,0 1-1 0 0,1 0 0 0 0,-1-1 1 0 0,0 1-1 0 0,1 0 1 0 0,-1 0-1 0 0,0 0 1 0 0,1 0-1 0 0,-1-1 1 0 0,0 1-1 0 0,0 0 0 0 0,1 0 1 0 0,-1 0-1 0 0,0 0 1 0 0,1 1-1 0 0,-1-1 1 0 0,0 0-1 0 0,0 0 0 0 0,1 0 1 0 0,-1 0-1 0 0,0 1 1 0 0,1-1-1 0 0,-1 0 1 0 0,0 1-1 0 0,1-1 1 0 0,-1 1-1 0 0,1-1 0 0 0,-1 0 1 0 0,1 1-1 0 0,-1-1 1 0 0,1 1-1 0 0,-1 0 1 0 0,1-1-1 0 0,-1 1 1 0 0,1-1-23 0 0,-3 2 99 0 0,-12 6 24 0 0,0 1-1 0 0,0 1 0 0 0,1 0 0 0 0,1 1 0 0 0,0 0 0 0 0,0 1 0 0 0,1 1 0 0 0,0 0 0 0 0,-2 4-122 0 0,10-11 0 0 0,-1 0 0 0 0,1 0-1 0 0,0 0 1 0 0,0 1 0 0 0,1-1 0 0 0,0 1-1 0 0,0 0 1 0 0,0 0 0 0 0,1 0 0 0 0,0 0 0 0 0,1 0-1 0 0,0 0 1 0 0,0 1 0 0 0,0-1 0 0 0,1 0-1 0 0,0 1 1 0 0,0-1 0 0 0,1 0 0 0 0,0 1-1 0 0,0-1 1 0 0,1 0 0 0 0,1 6 0 0 0,3-5-53 0 0,-1-1 1 0 0,1 0-1 0 0,0 0 0 0 0,0 0 1 0 0,1-1-1 0 0,-1 0 0 0 0,2 0 0 0 0,-1-1 1 0 0,1 0-1 0 0,-1 0 0 0 0,1-1 1 0 0,0 0-1 0 0,1 0 0 0 0,-1-1 1 0 0,1 0-1 0 0,0-1 0 0 0,0 1 0 0 0,-1-2 1 0 0,1 1-1 0 0,1-1 0 0 0,-1-1 1 0 0,0 0-1 0 0,0 0 0 0 0,0-1 1 0 0,0 0-1 0 0,0 0 0 0 0,0-1 0 0 0,0 0 1 0 0,-1-1-1 0 0,1 1 0 0 0,4-4 53 0 0,37-15-2335 0 0,-22 2-5052 0 0,-19 11-3646 0 0</inkml:trace>
  <inkml:trace contextRef="#ctx0" brushRef="#br0" timeOffset="40117.636">3188 2287 1144 0 0,'0'0'2454'0'0,"0"0"-148"0"0,0 0 174 0 0,0 0 38 0 0,0 0-213 0 0,0 0-289 0 0,0 0-365 0 0,0 0-308 0 0,32-6-257 0 0,101-21-221 0 0,-56-3 404 0 0,-59 16-958 0 0,1-1-1 0 0,-2 0 1 0 0,0-2 0 0 0,-1 0 0 0 0,-1-1 0 0 0,0 0 0 0 0,0-4-311 0 0,-13 21 5 0 0,-1 0-1 0 0,0-1 1 0 0,0 1 0 0 0,0 0 0 0 0,0 0-1 0 0,0-1 1 0 0,0 1 0 0 0,0-1-1 0 0,-1 1 1 0 0,1-1 0 0 0,0 1-1 0 0,-1-1 1 0 0,1 1 0 0 0,-1-1 0 0 0,0 0-1 0 0,1 1 1 0 0,-1-1 0 0 0,0 0-1 0 0,0 1 1 0 0,0-1 0 0 0,0 0-1 0 0,-1 1 1 0 0,1-1 0 0 0,0 0 0 0 0,-1 1-1 0 0,1-1 1 0 0,-1 1 0 0 0,1-1-1 0 0,-1 1 1 0 0,0-1 0 0 0,1 1-1 0 0,-1-1 1 0 0,0 1 0 0 0,0-1 0 0 0,0 1-1 0 0,0 0 1 0 0,-1 0 0 0 0,1 0-1 0 0,0 0 1 0 0,0-1 0 0 0,-1 2-1 0 0,1-1 1 0 0,-1 0 0 0 0,1 0 0 0 0,0 0-1 0 0,-1 1 1 0 0,0-1 0 0 0,1 0-1 0 0,-1 1 1 0 0,1 0 0 0 0,-1-1-1 0 0,0 1 1 0 0,1 0 0 0 0,-1 0 0 0 0,0 0-1 0 0,1 0 1 0 0,-1 0 0 0 0,0 0-1 0 0,0 1-4 0 0,-10-1-19 0 0,0 0 0 0 0,1 1 0 0 0,-1 1 0 0 0,1 0 0 0 0,-1 0 0 0 0,1 1 0 0 0,0 1 0 0 0,0 0 0 0 0,0 0 0 0 0,0 1 0 0 0,1 0-1 0 0,0 1 1 0 0,-6 4 19 0 0,-2 3-61 0 0,0 0 0 0 0,0 1-1 0 0,1 1 1 0 0,1 1 0 0 0,0 0-1 0 0,1 1 1 0 0,1 0 0 0 0,1 2-1 0 0,1-1 1 0 0,0 2 0 0 0,0 0 61 0 0,10-16-9 0 0,0 0 0 0 0,0-1 0 0 0,0 1 0 0 0,0 0 0 0 0,1 0 0 0 0,-1 0 0 0 0,1 1 0 0 0,0-1 1 0 0,0 0-1 0 0,1 0 0 0 0,-1 0 0 0 0,1 1 0 0 0,0-1 0 0 0,0 0 0 0 0,0 1 0 0 0,1-1 0 0 0,0 0 1 0 0,-1 0-1 0 0,1 1 0 0 0,1-1 0 0 0,-1 0 0 0 0,1 0 0 0 0,-1 0 0 0 0,1 0 0 0 0,0-1 0 0 0,1 1 1 0 0,-1 0-1 0 0,1-1 0 0 0,-1 0 0 0 0,1 1 0 0 0,0-1 0 0 0,0 0 0 0 0,1 0 0 0 0,-1-1 0 0 0,0 1 1 0 0,1-1-1 0 0,0 0 0 0 0,0 0 0 0 0,-1 0 0 0 0,1 0 0 0 0,0 0 0 0 0,2-1 9 0 0,14 6-74 0 0,0-2-1 0 0,1 0 0 0 0,-1-2 1 0 0,1 0-1 0 0,0-1 1 0 0,0-1-1 0 0,0-1 1 0 0,0-1-1 0 0,0-1 1 0 0,-1 0-1 0 0,14-5 75 0 0,49-18-1692 0 0,-30 4-4228 0 0,-35 13-1857 0 0</inkml:trace>
  <inkml:trace contextRef="#ctx0" brushRef="#br0" timeOffset="40434.654">3758 2397 2008 0 0,'0'0'3537'0'0,"0"0"-546"0"0,0 0-311 0 0,0 0-273 0 0,0 0-227 0 0,0 0-203 0 0,0 0-246 0 0,0 0-308 0 0,0 0-316 0 0,0 0-264 0 0,0 0-206 0 0,32-21-157 0 0,95-65-88 0 0,-67 28 196 0 0,-49 41-420 0 0,-2 1-105 0 0,1 1 0 0 0,1-1 0 0 0,0 2 0 0 0,1 0 0 0 0,1 0 0 0 0,0 1 0 0 0,1 0 0 0 0,0 1 0 0 0,15-9-63 0 0,-29 38-231 0 0,-6-7 156 0 0,0 0-1 0 0,0 1 1 0 0,2 0-1 0 0,-1 0 0 0 0,1 0 1 0 0,1 0-1 0 0,0 1 0 0 0,0 0 1 0 0,2-1-1 0 0,-1 1 0 0 0,1 0 1 0 0,1 0-1 0 0,0 0 1 0 0,1 6 75 0 0,2-12 0 0 0,0-1 1 0 0,0 0 0 0 0,0 0-1 0 0,1 0 1 0 0,-1-1 0 0 0,1 1-1 0 0,1-1 1 0 0,-1 0 0 0 0,0 0 0 0 0,1 0-1 0 0,0-1 1 0 0,0 1 0 0 0,0-1-1 0 0,0 0 1 0 0,0-1 0 0 0,1 1 0 0 0,-1-1-1 0 0,1 0 1 0 0,0-1 0 0 0,0 1-1 0 0,-1-1 1 0 0,1 0 0 0 0,0 0-1 0 0,0-1 1 0 0,0 0 0 0 0,0 0 0 0 0,0 0-1 0 0,0-1 1 0 0,0 0 0 0 0,0 0-1 0 0,-1-1 1 0 0,1 1 0 0 0,0-1 0 0 0,2-2-1 0 0,6-1-123 0 0,0-1 1 0 0,0-1 0 0 0,-1-1-1 0 0,0 1 1 0 0,-1-2 0 0 0,0 0-1 0 0,0 0 1 0 0,-1-1 0 0 0,0-1-1 0 0,-1 0 1 0 0,0 0 0 0 0,0-1-1 0 0,-1 0 1 0 0,-1-1 0 0 0,0 0-1 0 0,-1 0 1 0 0,-1-1 0 0 0,2-4 122 0 0,4-5-4248 0 0,-5 10-1977 0 0,-3 4-5551 0 0</inkml:trace>
  <inkml:trace contextRef="#ctx0" brushRef="#br0" timeOffset="40687.366">4865 1528 14635 0 0,'0'0'1659'0'0,"0"0"-371"0"0,0 0-71 0 0,0 0 31 0 0,0 0-66 0 0,0 0-145 0 0,0 0-187 0 0,0 0-161 0 0,-1 34-133 0 0,-2 107-92 0 0,-29 79 503 0 0,13-111-2188 0 0,-13 156-4291 0 0,32-264 3954 0 0,0-1-229 0 0,1-2-3948 0 0,2-11-143 0 0,-3 6 1777 0 0</inkml:trace>
  <inkml:trace contextRef="#ctx0" brushRef="#br0" timeOffset="40872.692">4498 1908 6817 0 0,'0'0'1574'0'0,"0"0"-84"0"0,0 0 249 0 0,0 0 299 0 0,0 0-57 0 0,0 0-300 0 0,0 0-422 0 0,0 0-382 0 0,32 4-275 0 0,101 13-201 0 0,52-13 294 0 0,-41-18-1358 0 0,-84-1-6839 0 0,-43 11-3679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6:39.63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 59,'-1'-1,"1"0,-1 0,1 1,0-1,-1 0,1 0,0 0,0 0,0 0,-1 0,1 0,0 0,0 0,0 0,1 0,-1 1,0-1,0 0,0 0,1 0,-1 0,0 0,1 0,-1 0,1 1,-1-1,1 0,-1 0,1 1,0-1,-1 0,1 1,0-1,-1 1,1-1,0 1,0-1,0 1,0-1,-1 1,1 0,0-1,0 1,0 0,43-18,134 10,-119 10,164 30,-100-8,57 5,45 0,-28-30,-157-11,-39 13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6:40.85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 73,'-1'-2,"0"0,1 0,-1 0,0 0,0 0,1 0,0 0,-1 0,1 0,0 0,0 0,0 0,0 0,0 0,0 0,1 0,-1-1,1 1,-1 0,1 0,0 1,0-1,0 0,0 0,0 0,0 0,1 1,-1-1,0 1,1-1,-1 1,1-1,0 1,-1 0,1 0,0 0,0 0,0 0,0 0,0 0,0 1,0-1,0 1,0 0,0-1,0 1,0 0,0 0,0 0,1 0,-1 1,0-1,0 1,141 37,102-32,-148-8,332 3,-367 6,1 2,-2 3,31 12,-8 9,-70-24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11282 0 0,'0'0'2208'0'0,"0"0"-551"0"0,0 0-270 0 0,0 0-100 0 0,0 0-87 0 0,0 0-109 0 0,0 0-191 0 0,0 0-179 0 0,0 0-117 0 0,0 0-97 0 0,0 0-35 0 0,0 0-51 0 0,-3 10-53 0 0,-9 31-13 0 0,33 33 708 0 0,-17-56-997 0 0,-2 0 0 0 0,0 0 0 0 0,-1 0 0 0 0,-1 0 0 0 0,0 0 0 0 0,-2 0 0 0 0,0 0 0 0 0,-2 7-66 0 0,-93 270 92 0 0,82-185-643 0 0,15-110 436 0 0,0 0-2 0 0,-27-35-4589 0 0,13 23-5138 0 0,9 8-478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8:07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689 87,'-10'-7,"0"0,-1 0,0 1,0 0,0 1,-1 0,0 1,0 0,0 1,0 0,-1 1,-4 0,-25-6,19 2,0 2,-1 0,1 2,-1 1,0 0,-6 2,25 1,-1 0,1 1,0 0,1-1,-1 1,0 1,1-1,0 1,0 0,0 0,0 0,1 0,-1 1,1-1,0 1,0 0,1 0,0 0,0 0,0 0,0 1,1-1,0 1,0-1,0 1,1-1,-1 1,1-1,1 6,-7 24,-2 4,2 1,1 1,2-1,2 1,1-1,3 2,-1-37,0 1,0-1,0 0,1 0,0 0,0 0,1-1,-1 1,1-1,0 0,0 0,1 0,-1-1,1 1,-1-1,1 0,0-1,0 1,1-1,-1 0,0 0,1 0,-1-1,1 0,0 0,-1 0,1-1,4 0,52 18,-55-15,-1 0,1 0,0 0,-1 1,0 0,0 0,0 1,0 0,-1 0,0 0,0 1,0-1,-1 1,0 0,0 1,0-1,-1 1,0-1,0 1,0 0,-1 0,0 0,-1 1,0-1,0 0,0 1,-1-1,0 1,0-1,-1 0,0 1,-1-1,1 0,-1 0,-1 0,1 0,-1 0,0 0,-1-1,-1 2,-2 1,-1-1,-1 0,1 0,-1-1,-1 0,1-1,-1 0,0 0,-1-1,1-1,-1 0,0 0,0-1,0 0,-1-1,1 0,-1-1,1 0,-1-1,-6-1,-148-6,76-43,89 49,0 0,0 0,0 1,1-1,-1 0,0 0,1 0,-1 0,0 0,1 0,0 0,-1-1,1 1,0 0,-1 0,1 0,0 0,0 0,0-1,0 1,0 0,0 0,0 0,0 0,1 0,-1-1,0 1,1 0,-1 0,1 0,-1 0,1 0,0-1,8-8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7330 0 0,'0'0'3591'0'0,"0"0"-1480"0"0,0 0-776 0 0,0 0-247 0 0,0 0-39 0 0,0 0 35 0 0,0 0-48 0 0,0 0-140 0 0,0 0-128 0 0,0 0-118 0 0,0 0-105 0 0,0 0-57 0 0,0 0-20 0 0,29-2-27 0 0,93-9-36 0 0,166-27 783 0 0,-156 13-3643 0 0,-119 24-690 0 0,-8 1-2699 0 0,0 0-5201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13451 0 0,'0'0'1095'0'0,"0"0"-479"0"0,0 0-64 0 0,0 0 143 0 0,0 0 85 0 0,0 0-10 0 0,0 0-154 0 0,0 0-203 0 0,0 0-150 0 0,0 0-106 0 0,0 0-76 0 0,-2 33-58 0 0,-4 97-36 0 0,12-90-207 0 0,13-37-1515 0 0,-11-6-3517 0 0,-3 3-4984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6:54.2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52 28,'-51'-17,"73"6,291 40,-266-26,-1 3,0 2,0 2,-1 2,0 1,9 7,12 2,-55-19,0 1,0-1,1-1,-1 0,1-1,-1 0,1-1,-1 0,1-1,-1 0,1-1,-1 0,1 0,-1-2,0 1,10-6,-1-1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6:56.0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301 58,'-23'-8,"-1"2,0 0,0 1,0 2,0 0,0 1,-1 2,1 0,-16 4,-5-3,471-1,-329-14,-82 9,1 2,-1 0,1 1,-1 0,1 1,0 1,-1 1,1 0,0 1,-1 0,0 1,1 1,2 2,-57 6,-139-1,7 7,42 7,151-39,-10 10,1 1,-1 0,1 1,0 1,0 0,0 1,0 0,0 1,0 0,0 1,0 0,-1 1,1 1,-1 0,3 2,8 5,-2-1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14675 0 0,'0'0'4273'0'0,"0"0"-3257"0"0,0 0-632 0 0,0 0-192 0 0,0 0-88 0 0,0 0-88 0 0,0 0-120 0 0,0 0-120 0 0,0 0-168 0 0,0 0-288 0 0,0 0-568 0 0,0 0-2761 0 0,0 0-8010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10850 0 0,'0'0'4623'0'0,"0"0"-2472"0"0,0 0-986 0 0,0 0-194 0 0,0 0-83 0 0,0 0-71 0 0,0 0-87 0 0,0 0-137 0 0,0 0-137 0 0,0 0-84 0 0,0 0-108 0 0,0 0-80 0 0,0 0-39 0 0,-20 5-29 0 0,-65 19-37 0 0,80-23-73 0 0,1 0 0 0 0,-1 1 1 0 0,1 0-1 0 0,-1-1 0 0 0,1 1 0 0 0,0 1 1 0 0,0-1-1 0 0,0 1 0 0 0,0-1 0 0 0,1 1 1 0 0,-1 0-1 0 0,1 1 0 0 0,-1-1 0 0 0,1 1 1 0 0,0-1-1 0 0,0 1 0 0 0,0 1-6 0 0,-8 10 6 0 0,6-8-18 0 0,0 0 1 0 0,0 0 0 0 0,1 0-1 0 0,0 1 1 0 0,1 0-1 0 0,0-1 1 0 0,0 1 0 0 0,1 0-1 0 0,0 1 1 0 0,0-1-1 0 0,0 0 1 0 0,1 1 0 0 0,1-1-1 0 0,0 0 1 0 0,0 1-1 0 0,0-1 1 0 0,1 1 0 0 0,1 2 11 0 0,0-6-11 0 0,0 0 1 0 0,1-1 0 0 0,0 1 0 0 0,0 0 0 0 0,0-1 0 0 0,0 1 0 0 0,1-1-1 0 0,0 0 1 0 0,0 0 0 0 0,0-1 0 0 0,0 1 0 0 0,0-1 0 0 0,1 0 0 0 0,0 0-1 0 0,-1 0 1 0 0,1-1 0 0 0,0 0 0 0 0,1 0 0 0 0,-1 0 0 0 0,0 0-1 0 0,0-1 1 0 0,1 0 0 0 0,-1 0 0 0 0,1 0 0 0 0,-1-1 0 0 0,1 0 0 0 0,-1 0-1 0 0,3 0 11 0 0,108-31-1213 0 0,-72 7-6922 0 0,-36 20-2942 0 0</inkml:trace>
  <inkml:trace contextRef="#ctx0" brushRef="#br0" timeOffset="4374.213">614 199 0 0 0,'0'0'1004'0'0,"0"0"874"0"0,0 0 13 0 0,0 0-317 0 0,0 0-227 0 0,0 0-87 0 0,0 0-10 0 0,0 0-16 0 0,0 0-105 0 0,0 0-161 0 0,13 15 4285 0 0,27 22-2578 0 0,-30-33-2551 0 0,-1-1-1 0 0,1 1 0 0 0,0-2 0 0 0,1 1 0 0 0,-1-2 1 0 0,0 1-1 0 0,0-1 0 0 0,1-1 0 0 0,-1 0 1 0 0,1 0-1 0 0,-1-1 0 0 0,0-1 0 0 0,1 1 1 0 0,-1-2-1 0 0,0 1 0 0 0,0-1 0 0 0,0-1 1 0 0,-1 0-1 0 0,1 0 0 0 0,-1-1 0 0 0,0 0 1 0 0,0-1-1 0 0,-1 0 0 0 0,5-4-123 0 0,-9 5 45 0 0,0 1-1 0 0,-1-1 1 0 0,0 0-1 0 0,0 0 1 0 0,0 0-1 0 0,0-1 1 0 0,-1 1-1 0 0,0-1 1 0 0,0 1-1 0 0,0-1 1 0 0,-1 0-1 0 0,0 0 1 0 0,0 1-1 0 0,-1-1 1 0 0,1 0-1 0 0,-1 0 1 0 0,-1 0-1 0 0,1 0 1 0 0,-1-1-45 0 0,-1 2 0 0 0,-1 1 0 0 0,0-1-1 0 0,-1 1 1 0 0,1-1 0 0 0,-1 1 0 0 0,1 0 0 0 0,-1 0 0 0 0,0 1 0 0 0,-1-1 0 0 0,1 1 0 0 0,-1 0 0 0 0,1 0-1 0 0,-1 0 1 0 0,0 1 0 0 0,0 0 0 0 0,0 0 0 0 0,0 0 0 0 0,0 0 0 0 0,-1 1 0 0 0,1 0 0 0 0,-1 0-1 0 0,1 0 1 0 0,0 1 0 0 0,-1 0 0 0 0,1 0 0 0 0,-1 0 0 0 0,1 1 0 0 0,-1 0 0 0 0,1 0 0 0 0,-4 1 0 0 0,-6-2-23 0 0,6 0 29 0 0,-1 1-1 0 0,1 0 0 0 0,-1 0 0 0 0,1 1 1 0 0,-1 0-1 0 0,1 1 0 0 0,0 0 0 0 0,0 1 1 0 0,0-1-1 0 0,0 2 0 0 0,1-1 0 0 0,0 1 1 0 0,0 1-1 0 0,0-1 0 0 0,0 2-5 0 0,-2 2 35 0 0,2 1 0 0 0,-1 1 0 0 0,1 0 1 0 0,1 0-1 0 0,0 0 0 0 0,0 1 0 0 0,1 0 0 0 0,1 0 0 0 0,-1 3-35 0 0,-21 99 542 0 0,27-107-488 0 0,0 0 1 0 0,0 0 0 0 0,1 0 0 0 0,0-1 0 0 0,1 1 0 0 0,0 0-1 0 0,0-1 1 0 0,0 1 0 0 0,0-1 0 0 0,1 0 0 0 0,0 0-1 0 0,1 0 1 0 0,-1 0 0 0 0,1 0 0 0 0,0-1 0 0 0,1 0 0 0 0,-1 0-1 0 0,1 0 1 0 0,3 2-55 0 0,4 1 113 0 0,0-1 1 0 0,0-1-1 0 0,1 0 0 0 0,0 0 1 0 0,0-1-1 0 0,0-1 0 0 0,1-1 0 0 0,-1 0 1 0 0,1 0-1 0 0,0-1 0 0 0,0-1 1 0 0,0-1-1 0 0,0 0 0 0 0,0 0 0 0 0,0-1 1 0 0,0-1-1 0 0,0-1-113 0 0,72-18 285 0 0,-81-3-2437 0 0,-7 8-6743 0 0,2 12-3407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34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2 440 0 0,'0'0'1670'0'0,"0"0"-51"0"0,0 0 116 0 0,0 0 203 0 0,0 0 135 0 0,0 0-12 0 0,0 0-230 0 0,0 0-329 0 0,0 0-298 0 0,0 0-283 0 0,0 0-199 0 0,-2-1-103 0 0,1 1-521 0 0,1 0 0 0 0,-1 0 0 0 0,1 0-1 0 0,-1 0 1 0 0,1 0 0 0 0,-1 0 0 0 0,0 0 0 0 0,1 0 0 0 0,-1 0 0 0 0,1 0 0 0 0,-1 0 0 0 0,1 0 0 0 0,-1 0 0 0 0,1 1 0 0 0,-1-1 0 0 0,1 0 0 0 0,-1 0 0 0 0,1 1 0 0 0,0-1 0 0 0,-1 0 0 0 0,1 1 0 0 0,-1-1 0 0 0,1 0 0 0 0,-1 1 0 0 0,1-1 0 0 0,0 0 0 0 0,-1 1 0 0 0,1-1 0 0 0,0 1 0 0 0,0-1 0 0 0,-1 1 0 0 0,1-1 0 0 0,0 1 0 0 0,0-1 0 0 0,0 1 0 0 0,0-1 0 0 0,-1 1 0 0 0,1-1 0 0 0,0 1 0 0 0,0-1 0 0 0,0 1 0 0 0,0-1 0 0 0,0 1 0 0 0,0-1 0 0 0,0 1 0 0 0,0 0 0 0 0,1-1 0 0 0,-1 1 0 0 0,0-1 0 0 0,0 1 0 0 0,0-1 0 0 0,1 1-1 0 0,-1-1 1 0 0,0 0 0 0 0,0 1 0 0 0,1-1 0 0 0,-1 1 0 0 0,0-1 0 0 0,1 1-98 0 0,1 16 373 0 0,-12 292 2065 0 0,10 103-2118 0 0,1-399-310 0 0,-1 1-1 0 0,-1-1 1 0 0,-1 1 0 0 0,0-1-1 0 0,0 0 1 0 0,-1 1 0 0 0,-1-1-1 0 0,0-1 1 0 0,-1 1 0 0 0,0 0 0 0 0,-4 4-10 0 0,-10 16-91 0 0,19-33 44 0 0,0 0-8 0 0,0 0-21 0 0,0 0-14 0 0,0 0-22 0 0,0 0-30 0 0,0 0-58 0 0,0 0-88 0 0,1-11-903 0 0,7-3-71 0 0,6-14-2383 0 0,-8 8-4009 0 0,-5 12-3382 0 0</inkml:trace>
  <inkml:trace contextRef="#ctx0" brushRef="#br0" timeOffset="288.762">1 532 4121 0 0,'0'0'1491'0'0,"0"0"-516"0"0,0 0 32 0 0,0 0 476 0 0,0 0 406 0 0,0 0 96 0 0,0 0-145 0 0,0 0-237 0 0,0 0-211 0 0,0 0-187 0 0,0 0-141 0 0,0 0-136 0 0,26-4-156 0 0,86-12-122 0 0,13-13 710 0 0,27-20-1375 0 0,-125 42-1145 0 0,0-1-4194 0 0,-21 6-429 0 0,-1-1-5182 0 0</inkml:trace>
  <inkml:trace contextRef="#ctx0" brushRef="#br0" timeOffset="804.97">652 64 5625 0 0,'0'0'2454'0'0,"0"0"-654"0"0,0 0-415 0 0,0 0-77 0 0,0 0-2 0 0,0 0-46 0 0,0 0-148 0 0,0 0-213 0 0,0 0-138 0 0,0 0-50 0 0,0 0-32 0 0,0 0-20 0 0,0 0-56 0 0,0 21-35 0 0,2 128 767 0 0,17 200 463 0 0,-26-77-1568 0 0,6-199-200 0 0,18-76 128 0 0,87-114 452 0 0,-86 99-587 0 0,0 0 1 0 0,2 1-1 0 0,0 1 1 0 0,0 1-1 0 0,2 0 1 0 0,0 2-1 0 0,0 1 1 0 0,10-4-24 0 0,-30 16 0 0 0,-1-1 1 0 0,0 0-1 0 0,0 1 1 0 0,1-1-1 0 0,-1 1 1 0 0,0 0-1 0 0,1-1 0 0 0,-1 1 1 0 0,1 0-1 0 0,-1 0 1 0 0,0 0-1 0 0,1 0 1 0 0,-1 0-1 0 0,0 0 1 0 0,1 0-1 0 0,-1 1 1 0 0,1-1-1 0 0,-1 0 1 0 0,0 1-1 0 0,0-1 1 0 0,1 1-1 0 0,-1 0 0 0 0,0-1 1 0 0,0 1-1 0 0,1 0 1 0 0,-1 0-1 0 0,0-1 1 0 0,0 1-1 0 0,0 0 1 0 0,0 0-1 0 0,0 0 1 0 0,0 0-1 0 0,-1 1 1 0 0,1-1-1 0 0,0 0 0 0 0,0 0 1 0 0,-1 0-1 0 0,1 1 1 0 0,-1-1-1 0 0,1 0 1 0 0,-1 1-1 0 0,0-1 1 0 0,1 0-1 0 0,-1 1 1 0 0,0-1-1 0 0,3 74 173 0 0,-4-54-134 0 0,-10 75-884 0 0,36-96-4845 0 0,-14-3 2386 0 0,-3-1-2488 0 0,1 0-4289 0 0</inkml:trace>
  <inkml:trace contextRef="#ctx0" brushRef="#br0" timeOffset="1589.017">1426 639 2304 0 0,'0'0'2876'0'0,"0"0"-300"0"0,0 0-338 0 0,0 0-367 0 0,0 0-349 0 0,0 0-318 0 0,0 0-208 0 0,0 0-81 0 0,0 0-80 0 0,0 0-112 0 0,0 0-140 0 0,0 0-145 0 0,0 0-107 0 0,-34 25-51 0 0,-102 80-14 0 0,82-46 92 0 0,49-46-258 0 0,-17 67 301 0 0,22-78-390 0 0,0 0 0 0 0,1 0 0 0 0,-1 0 0 0 0,0 0 0 0 0,1 0 0 0 0,-1 0 0 0 0,1-1 0 0 0,-1 1 0 0 0,1 0 0 0 0,0 0 0 0 0,0 0 0 0 0,0-1 0 0 0,0 1 0 0 0,0 0-1 0 0,0-1 1 0 0,0 1 0 0 0,0-1 0 0 0,1 0 0 0 0,-1 1 0 0 0,1-1 0 0 0,-1 0 0 0 0,1 0 0 0 0,-1 0 0 0 0,1 0 0 0 0,0 0 0 0 0,0 0 0 0 0,-1 0 0 0 0,1 0 0 0 0,0-1 0 0 0,0 1 0 0 0,0-1 0 0 0,0 1 0 0 0,0-1 0 0 0,0 0-1 0 0,0 0 1 0 0,-1 0 0 0 0,1 0 0 0 0,0 0 0 0 0,0 0 0 0 0,1-1-11 0 0,10-1 95 0 0,-1 0 1 0 0,1-1-1 0 0,-1-1 0 0 0,0 0 0 0 0,0-1 0 0 0,-1 0 0 0 0,1-1 1 0 0,-1 0-1 0 0,0-1 0 0 0,0 0 0 0 0,-1 0 0 0 0,0-1 0 0 0,-1-1 1 0 0,7-6-96 0 0,12-9 98 0 0,142-115 146 0 0,-170 139-247 0 0,1-1 0 0 0,-1 1 0 0 0,1 0 0 0 0,-1-1 0 0 0,0 1 0 0 0,1 0 0 0 0,-1 0 0 0 0,1 0 0 0 0,-1-1 0 0 0,1 1 0 0 0,-1 0 0 0 0,1 0 0 0 0,-1 0 0 0 0,1 0 0 0 0,-1 0 0 0 0,1 0 0 0 0,-1 0 0 0 0,1 0 0 0 0,-1 0 0 0 0,1 0 0 0 0,-1 0 0 0 0,1 0 0 0 0,-1 0 0 0 0,1 1 0 0 0,-1-1 0 0 0,1 0 0 0 0,-1 0 0 0 0,0 0 0 0 0,1 1 0 0 0,-1-1 0 0 0,1 0 0 0 0,-1 1 0 0 0,0-1 0 0 0,1 0 0 0 0,-1 1 0 0 0,0-1 0 0 0,1 0 0 0 0,-1 1 0 0 0,0-1 0 0 0,1 1 0 0 0,-1-1 0 0 0,0 1 0 0 0,0-1 0 0 0,0 0 0 0 0,1 1 0 0 0,-1-1 0 0 0,0 1 0 0 0,0-1 0 0 0,0 1 0 0 0,0-1 0 0 0,0 1 0 0 0,0-1 0 0 0,0 1 0 0 0,0-1-1 0 0,0 1 1 0 0,0-1 0 0 0,0 1 0 0 0,0-1 0 0 0,0 1 0 0 0,0-1 0 0 0,-1 1 0 0 0,1-1 0 0 0,0 1 0 0 0,0-1 0 0 0,-1 0 0 0 0,1 1 0 0 0,0-1 0 0 0,-1 1 3 0 0,-7 45 61 0 0,6-39-86 0 0,1-4 28 0 0,0 1 1 0 0,0-1 0 0 0,0 1-1 0 0,1 0 1 0 0,0-1-1 0 0,-1 1 1 0 0,1 0 0 0 0,0-1-1 0 0,1 1 1 0 0,-1 0-1 0 0,1-1 1 0 0,-1 1-1 0 0,1 0 1 0 0,0-1 0 0 0,1 1-1 0 0,-1-1 1 0 0,0 1-1 0 0,1-1 1 0 0,0 0 0 0 0,0 0-1 0 0,0 0 1 0 0,0 0-1 0 0,0 0 1 0 0,1 0-1 0 0,0 0 1 0 0,-1-1 0 0 0,1 1-1 0 0,0-1 1 0 0,0 0-1 0 0,0 0 1 0 0,0 0 0 0 0,0 0-1 0 0,1-1 1 0 0,-1 1-1 0 0,1-1 1 0 0,-1 0-1 0 0,1 0 1 0 0,-1 0 0 0 0,1 0-1 0 0,0-1 1 0 0,-1 1-1 0 0,1-1 1 0 0,0 0 0 0 0,-1 0-1 0 0,1 0 1 0 0,0-1-1 0 0,-1 1 1 0 0,4-2-4 0 0,7-2 58 0 0,0-1 1 0 0,0 0-1 0 0,0-1 1 0 0,-1-1-1 0 0,1 0 1 0 0,-2-1-1 0 0,1-1 0 0 0,-1 0 1 0 0,0 0-1 0 0,-1-1 1 0 0,0 0-1 0 0,-1-1 1 0 0,0 0-1 0 0,-1-1 1 0 0,0 0-1 0 0,-1-1 0 0 0,6-11-58 0 0,7-11 28 0 0,-3-1 0 0 0,-1-1 0 0 0,-1 0 0 0 0,-2-1 0 0 0,-2 0 0 0 0,-2-1 0 0 0,-1-1 0 0 0,-2 1 0 0 0,-2-1 1 0 0,-1-1-1 0 0,-2 1 0 0 0,-2 0 0 0 0,-3-19-28 0 0,-23-39 12 0 0,25 95-13 0 0,0 1 0 0 0,0-1 0 0 0,0 1 0 0 0,-1 0-1 0 0,1-1 1 0 0,-1 1 0 0 0,1 0 0 0 0,-1 0 0 0 0,0 0 0 0 0,0 0 0 0 0,0 0 0 0 0,0 1-1 0 0,0-1 1 0 0,0 0 0 0 0,0 1 0 0 0,-1 0 0 0 0,1-1 0 0 0,-1 1 0 0 0,1 0 0 0 0,-1 0-1 0 0,1 0 1 0 0,-1 1 0 0 0,1-1 0 0 0,-1 1 0 0 0,0-1 0 0 0,0 1 0 0 0,1 0 0 0 0,-1 0-1 0 0,0 0 1 0 0,1 1 0 0 0,-1-1 0 0 0,0 0 0 0 0,1 1 0 0 0,-1 0 0 0 0,1 0 0 0 0,-2 0 1 0 0,0 1 1 0 0,-1 0 0 0 0,1 1 1 0 0,-1 0-1 0 0,1 0 0 0 0,0 0 1 0 0,0 1-1 0 0,0-1 0 0 0,1 1 1 0 0,-1 0-1 0 0,1 0 0 0 0,0 0 1 0 0,0 0-1 0 0,0 1 0 0 0,1-1 1 0 0,-1 1-1 0 0,1 0 0 0 0,0 0 1 0 0,1 0-1 0 0,-1 0 0 0 0,1 0 1 0 0,0 0-1 0 0,0 0 0 0 0,1 0 1 0 0,-1 0-1 0 0,1 0 1 0 0,0 1-3 0 0,13 137 307 0 0,8 192 666 0 0,-2-16-848 0 0,-19-286-206 0 0,0-32 62 0 0,-13-5-749 0 0,-9-52-3681 0 0,18 37-13 0 0,1-1-3594 0 0,2 12 199 0 0</inkml:trace>
  <inkml:trace contextRef="#ctx0" brushRef="#br0" timeOffset="2004.195">1578 440 6569 0 0,'0'0'2386'0'0,"0"0"-939"0"0,0 0-491 0 0,0 0 167 0 0,0 0 372 0 0,0 0 250 0 0,0 0-8 0 0,0 0-219 0 0,0 0-280 0 0,0 0-197 0 0,0 0-138 0 0,0 0-124 0 0,22 5-82 0 0,71 18-66 0 0,33-18 895 0 0,227-20-186 0 0,-341 15-1471 0 0,0 0-1 0 0,-1 1 1 0 0,1 0-1 0 0,0 0 1 0 0,-1 2 0 0 0,0-1-1 0 0,1 1 1 0 0,-1 1-1 0 0,8 3 132 0 0,35 19-3346 0 0,-53-20 2105 0 0,-1-4-11413 0 0,0-2 3947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4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3209 0 0,'0'0'1607'0'0,"0"0"-51"0"0,0 0 100 0 0,0 0 210 0 0,0 0 105 0 0,0 0-106 0 0,0 0-304 0 0,0 0-330 0 0,0 0-285 0 0,0 0-187 0 0,0 0-79 0 0,4-3 190 0 0,3-1 2013 0 0,26 66-1268 0 0,8 27-806 0 0,-19-43-632 0 0,-1 0-1 0 0,-3 2 0 0 0,-1 0 0 0 0,-3 1 1 0 0,2 19-177 0 0,-5-21 109 0 0,-7-72 1417 0 0,-2 8-1528 0 0,1-1 0 0 0,1 1 0 0 0,0-1 0 0 0,1 1 1 0 0,1 0-1 0 0,1 1 0 0 0,0 0 0 0 0,6-9 2 0 0,9-24 11 0 0,63-142 22 0 0,-79 169 74 0 0,-6 22-87 0 0,0 0-4 0 0,0 0-6 0 0,0 0 8 0 0,0 0 7 0 0,0 0-25 0 0,0 0-37 0 0,0 0 54 0 0,0 0 34 0 0,0 0-43 0 0,0 0-7 0 0,0 0-8 0 0,0 0 13 0 0,0 0-13 0 0,4-8 55 0 0,11-24-40 0 0,-13 31-3 0 0,-1 1-19 0 0,-1 0 3 0 0,0 0 7 0 0,0 0 11 0 0,0 0-17 0 0,0 0-2 0 0,0 0-6 0 0,0 0 7 0 0,0 0 2 0 0,0 0-5 0 0,0 0 4 0 0,0 0-4 0 0,0 0 0 0 0,0 0-18 0 0,0 0 5 0 0,0 0 6 0 0,0 0 13 0 0,0 0 10 0 0,0 0-11 0 0,0 0-11 0 0,0 0 27 0 0,0 0-2 0 0,0 0-17 0 0,0 0-3 0 0,0 0 2 0 0,0 0-11 0 0,0 0 5 0 0,0 0-26 0 0,0 0-23 0 0,0 0-9 0 0,0 0-21 0 0,0 0-6 0 0,0 0-28 0 0,0 0-25 0 0,0 0-43 0 0,0 0-54 0 0,-11-10-6390 0 0,9 6-363 0 0,0 0-4670 0 0</inkml:trace>
  <inkml:trace contextRef="#ctx0" brushRef="#br0" timeOffset="1279.081">725 736 0 0 0,'0'0'385'0'0,"0"0"1038"0"0,0 0 432 0 0,0 0 123 0 0,0 0-33 0 0,0 0-136 0 0,0 0-174 0 0,0 0-168 0 0,0 0-153 0 0,0 0-140 0 0,0 0-117 0 0,0 0-102 0 0,0 0-92 0 0,0 0-98 0 0,0 0-102 0 0,0 0-81 0 0,0 0-86 0 0,0 0-86 0 0,0 0-75 0 0,0 0-69 0 0,0 0-40 0 0,0 0-42 0 0,0 0-18 0 0,0 0-25 0 0,15 1 495 0 0,153 13 1255 0 0,-40-14-1115 0 0,-127 1-784 0 0,-1 1-8 0 0,0-1 6 0 0,0-1 20 0 0,0 0 5 0 0,0 0-8 0 0,0 0-15 0 0,0 0-16 0 0,0 0-15 0 0,0 0-14 0 0,0 0-34 0 0,0 0-37 0 0,0 0-60 0 0,0 0-101 0 0,0 0-133 0 0,0 0-154 0 0,0 0-212 0 0,-4-2-2815 0 0,2 1 1195 0 0,0 0-2878 0 0,-1 1-5730 0 0</inkml:trace>
  <inkml:trace contextRef="#ctx0" brushRef="#br0" timeOffset="1567.009">624 954 5833 0 0,'0'0'3250'0'0,"0"0"-1696"0"0,0 0-626 0 0,0 0 243 0 0,0 0 393 0 0,0 0 163 0 0,0 0-81 0 0,0 0-232 0 0,0 0-261 0 0,0 0-211 0 0,34-2-147 0 0,106-3-122 0 0,83 1 1214 0 0,-218 6-1196 0 0,-3-1-2081 0 0,1-1-6417 0 0,-3 0-3231 0 0</inkml:trace>
  <inkml:trace contextRef="#ctx0" brushRef="#br0" timeOffset="2610.393">1604 560 112 0 0,'0'0'1754'0'0,"0"0"-145"0"0,0 0 21 0 0,0 0 100 0 0,0 0 93 0 0,0 0-93 0 0,0 0-151 0 0,0 0-214 0 0,0 0-243 0 0,0 0-158 0 0,0 0-139 0 0,0 0-100 0 0,-11-5-79 0 0,-30-15-64 0 0,-29 10 1841 0 0,49 12-2148 0 0,7 0-185 0 0,-1 1 0 0 0,0 1 1 0 0,1 0-1 0 0,0 1 0 0 0,0 0 0 0 0,0 1 0 0 0,1 1 1 0 0,0 1-1 0 0,-2 1-90 0 0,-2 0 84 0 0,13-6-76 0 0,0-1 0 0 0,1 1 1 0 0,-1 0-1 0 0,1 0 0 0 0,0 0 0 0 0,0 0 1 0 0,0 0-1 0 0,0 1 0 0 0,1 0 0 0 0,-1-1 0 0 0,1 1 1 0 0,0 0-1 0 0,0 0 0 0 0,0 0 0 0 0,1 0 1 0 0,-1 1-1 0 0,1-1 0 0 0,0 0 0 0 0,0 1 0 0 0,1-1 1 0 0,-1 0-1 0 0,1 1 0 0 0,0-1 0 0 0,0 1 1 0 0,1-1-1 0 0,-1 1 0 0 0,1-1 0 0 0,0 0 0 0 0,0 1 1 0 0,1-1-1 0 0,-1 0 0 0 0,1 0 0 0 0,0 0 1 0 0,0 0-1 0 0,0 0 0 0 0,0 0 0 0 0,1-1 1 0 0,-1 1-1 0 0,1-1 0 0 0,0 1 0 0 0,0-1 0 0 0,1 0 1 0 0,-1 0-1 0 0,1-1 0 0 0,-1 1 0 0 0,1-1 1 0 0,0 0-1 0 0,0 1 0 0 0,0-2 0 0 0,0 1 0 0 0,0 0 1 0 0,0-1-1 0 0,1 0 0 0 0,3 1-8 0 0,1 0 86 0 0,-1-1 1 0 0,1 0-1 0 0,0 0 1 0 0,0-1-1 0 0,0 0 0 0 0,0 0 1 0 0,0-1-1 0 0,0 0 0 0 0,0-1 1 0 0,-1 0-1 0 0,1 0 1 0 0,-1-1-1 0 0,1 0 0 0 0,-1-1 1 0 0,0 1-1 0 0,0-2 0 0 0,0 1 1 0 0,-1-1-1 0 0,1 0 0 0 0,-1-1 1 0 0,6-5-87 0 0,9-10 24 0 0,-2-1-1 0 0,0-1 1 0 0,-1 0 0 0 0,-1-2 0 0 0,-1 0-1 0 0,-1-1 1 0 0,-2 0 0 0 0,-1-1 0 0 0,0-1-1 0 0,-2 0 1 0 0,-2-1 0 0 0,0 0 0 0 0,-2 0-1 0 0,-1-1 1 0 0,-2 0 0 0 0,1-27-24 0 0,-3 47-50 0 0,-1 1 0 0 0,0-1 0 0 0,-1 1 0 0 0,0-1 0 0 0,-1 1 0 0 0,0 0 0 0 0,0-1 0 0 0,-1 1 0 0 0,0 0 0 0 0,0-1 0 0 0,-1 1 0 0 0,-1 1 0 0 0,1-1 0 0 0,-2 0 0 0 0,1 1 0 0 0,-1 0 0 0 0,0 0 0 0 0,-1 0 0 0 0,1 1 0 0 0,-2-1 0 0 0,1 1 0 0 0,-1 1 0 0 0,0-1 0 0 0,0 1 0 0 0,-1 1 0 0 0,0-1 0 0 0,-2 0 50 0 0,5 4 1 0 0,0-1 0 0 0,-1 1 0 0 0,1 0 0 0 0,-1 0 0 0 0,0 0 0 0 0,0 1 0 0 0,0 0 0 0 0,0 0 0 0 0,1 0 0 0 0,-1 1 0 0 0,0 0 0 0 0,0 0 0 0 0,0 1 0 0 0,0-1 0 0 0,0 1 0 0 0,0 0 0 0 0,0 1 0 0 0,0 0 0 0 0,1 0 0 0 0,-1 0 0 0 0,1 0 0 0 0,-1 1 0 0 0,1 0 0 0 0,0 0 0 0 0,0 1 0 0 0,0-1 0 0 0,1 1-1 0 0,-1 0 1 0 0,1 0 0 0 0,0 1 0 0 0,0-1 0 0 0,0 1 0 0 0,1 0 0 0 0,0 0 0 0 0,-1 0 0 0 0,2 0 0 0 0,-1 1-1 0 0,-2 3 18 0 0,1 0-1 0 0,0 0 0 0 0,1 1 1 0 0,0 0-1 0 0,0-1 1 0 0,1 1-1 0 0,1 0 0 0 0,-1 0 1 0 0,2 0-1 0 0,-1 1 0 0 0,1-1 1 0 0,1 0-1 0 0,0 0 0 0 0,0 0 1 0 0,1 0-1 0 0,0 0 1 0 0,1 0-1 0 0,0-1 0 0 0,2 3-17 0 0,5 12 94 0 0,1-1-1 0 0,2-1 1 0 0,0 0-1 0 0,1-1 1 0 0,1 0-1 0 0,1-1 0 0 0,2 1-93 0 0,132 179 757 0 0,-117-144-559 0 0,-32-56-197 0 0,0 0 0 0 0,0 0 0 0 0,0-1 0 0 0,0 1-1 0 0,0 0 1 0 0,0-1 0 0 0,0 1 0 0 0,0-1 0 0 0,0 1-1 0 0,0-1 1 0 0,0 1 0 0 0,0-1 0 0 0,-1 0 0 0 0,1 1-1 0 0,0-1 1 0 0,0 0 0 0 0,-1 0 0 0 0,1 0 0 0 0,0 1-1 0 0,-1-1 1 0 0,1 0 0 0 0,-1 0 0 0 0,1 0 0 0 0,-1 0 0 0 0,1 0-1 0 0,-1 0 1 0 0,0 0 0 0 0,1 0 0 0 0,-1 0 0 0 0,0 0-1 0 0,0 0 1 0 0,0 0 0 0 0,0 0 0 0 0,0-1 0 0 0,0 1-1 0 0,0 0 1 0 0,0 0 0 0 0,0 0 0 0 0,-1 0 0 0 0,1 0-1 0 0,0 0 1 0 0,-1 0 0 0 0,1 0 0 0 0,-1 0-1 0 0,4-13-524 0 0,0-2-943 0 0,1-3-1995 0 0,2 8-3609 0 0,-1 5-3822 0 0</inkml:trace>
  <inkml:trace contextRef="#ctx0" brushRef="#br0" timeOffset="3248.725">2180 309 3361 0 0,'0'0'1892'0'0,"0"0"-330"0"0,0 0-3 0 0,0 0 268 0 0,0 0 147 0 0,0 0-46 0 0,0 0-277 0 0,0 0-376 0 0,0 0-357 0 0,0 0-254 0 0,0 0-166 0 0,0 0-120 0 0,0 0-55 0 0,-4-5-61 0 0,-9-14-62 0 0,-15 10 575 0 0,13 9-613 0 0,0 0-1 0 0,0 0 0 0 0,0 2 1 0 0,0 0-1 0 0,1 0 0 0 0,-1 1 1 0 0,0 1-1 0 0,-11 5-161 0 0,11-3 96 0 0,14-6-91 0 0,0 1 0 0 0,-1-1 0 0 0,1 1 1 0 0,-1-1-1 0 0,1 1 0 0 0,0-1 0 0 0,-1 1 0 0 0,1 0 1 0 0,0-1-1 0 0,0 1 0 0 0,-1 0 0 0 0,1 0 0 0 0,0 0 1 0 0,0 0-1 0 0,0 0 0 0 0,0 0 0 0 0,0 1 0 0 0,0-1 1 0 0,1 0-1 0 0,-1 0 0 0 0,0 1 0 0 0,0-1 0 0 0,1 0 1 0 0,-1 1-1 0 0,1-1 0 0 0,0 1 0 0 0,-1-1 0 0 0,1 1 1 0 0,0-1-1 0 0,0 1 0 0 0,0-1 0 0 0,0 0 0 0 0,0 1 1 0 0,0-1-1 0 0,0 1 0 0 0,0-1 0 0 0,1 2-5 0 0,-1-1 16 0 0,0 0 0 0 0,0 0 0 0 0,0 1 0 0 0,1-1 0 0 0,-1 0 0 0 0,1 0 0 0 0,-1 0 0 0 0,1 0-1 0 0,0 0 1 0 0,0 0 0 0 0,0 0 0 0 0,0 0 0 0 0,0 0 0 0 0,0 0 0 0 0,1 0 0 0 0,-1-1 0 0 0,1 1 0 0 0,-1-1 0 0 0,1 1 0 0 0,0-1-1 0 0,-1 1 1 0 0,1-1 0 0 0,0 0 0 0 0,0 0 0 0 0,0 0 0 0 0,0 0 0 0 0,0 0 0 0 0,0 0 0 0 0,0 0 0 0 0,0-1 0 0 0,0 1-16 0 0,21 10 164 0 0,-15-9-121 0 0,-1 1-1 0 0,0 0 1 0 0,1 0-1 0 0,-1 1 1 0 0,0 0-1 0 0,-1 0 1 0 0,1 1-1 0 0,-1 0 1 0 0,0 0-1 0 0,0 1 1 0 0,0-1-1 0 0,-1 1 1 0 0,0 0-1 0 0,0 1 1 0 0,0-1-1 0 0,-1 1 1 0 0,0 0-1 0 0,1 5-42 0 0,-2 79 642 0 0,-5-86-603 0 0,-1 0 0 0 0,1 0 0 0 0,-1 0 0 0 0,0 0 1 0 0,-1-1-1 0 0,1 1 0 0 0,-1-1 0 0 0,0 0 0 0 0,0 0 1 0 0,0 0-1 0 0,0-1 0 0 0,-1 1 0 0 0,1-1 1 0 0,-1 0-1 0 0,0-1 0 0 0,0 1 0 0 0,0-1 0 0 0,-1 0 1 0 0,1 0-1 0 0,-5 1-39 0 0,3-2-80 0 0,0-1-1 0 0,1 0 1 0 0,-1 0 0 0 0,0-1-1 0 0,1 0 1 0 0,-1 0 0 0 0,0 0 0 0 0,1-1-1 0 0,-1 0 1 0 0,1 0 0 0 0,0 0 0 0 0,0-1-1 0 0,0 0 1 0 0,0 0 0 0 0,0-1-1 0 0,1 0 1 0 0,-1 0 0 0 0,1 0 0 0 0,0 0-1 0 0,0-1 1 0 0,1 0 0 0 0,-1 0 0 0 0,1 0-1 0 0,0-1 1 0 0,1 1 0 0 0,-3-5 80 0 0,4 4-1194 0 0,1 2-1595 0 0,-1 0-3840 0 0,2 4-5011 0 0</inkml:trace>
  <inkml:trace contextRef="#ctx0" brushRef="#br0" timeOffset="3683.968">1375 891 1976 0 0,'0'0'3136'0'0,"0"0"-1763"0"0,0 0-592 0 0,0 0 303 0 0,0 0 404 0 0,0 0 180 0 0,0 0-45 0 0,0 0-212 0 0,0 0-221 0 0,0 0-163 0 0,0 0-124 0 0,0 0-64 0 0,27 2-47 0 0,83 5-23 0 0,69-20 1777 0 0,-113 2-2083 0 0,239-32-627 0 0,-254 42-1929 0 0,-31 1-4355 0 0,-14 0-4459 0 0</inkml:trace>
  <inkml:trace contextRef="#ctx0" brushRef="#br0" timeOffset="4338.217">1530 1263 3265 0 0,'0'0'2774'0'0,"0"0"-782"0"0,0 0-434 0 0,0 0-19 0 0,0 0 25 0 0,0 0-49 0 0,0 0-169 0 0,0 0-275 0 0,0 0-269 0 0,0 0-231 0 0,0 0-152 0 0,0 0-120 0 0,0 0-93 0 0,-28 13-34 0 0,-86 43-34 0 0,67-18 42 0 0,43-33-152 0 0,1-1-26 0 0,0 0 0 0 0,0-1 1 0 0,0 1-1 0 0,0 1 1 0 0,1-1-1 0 0,-1 0 0 0 0,1 1 1 0 0,0-1-1 0 0,1 1 1 0 0,-1-1-1 0 0,1 1 1 0 0,0 0-1 0 0,0 0 0 0 0,0-1 1 0 0,0 1-1 0 0,1 0 1 0 0,0 0-1 0 0,0 0 0 0 0,1 0 1 0 0,0 2-3 0 0,1-4 27 0 0,1 0 1 0 0,0 0 0 0 0,0-1-1 0 0,0 1 1 0 0,1-1-1 0 0,-1 0 1 0 0,1 1-1 0 0,-1-2 1 0 0,1 1-1 0 0,-1 0 1 0 0,1-1 0 0 0,0 0-1 0 0,0 0 1 0 0,0 0-1 0 0,0 0 1 0 0,0 0-1 0 0,0-1 1 0 0,0 0-1 0 0,0 0 1 0 0,0 0 0 0 0,0 0-1 0 0,0-1 1 0 0,0 1-1 0 0,0-1 1 0 0,0 0-1 0 0,0 0 1 0 0,1-1-28 0 0,25-10 199 0 0,0-1-1 0 0,-1-2 1 0 0,0-1-1 0 0,-1-1 1 0 0,-1-2 0 0 0,-1 0-1 0 0,0-2 1 0 0,-2-1-1 0 0,0 0 1 0 0,-1-2 0 0 0,-2-1-1 0 0,-1-1 1 0 0,11-18-199 0 0,-21 32 0 0 0,-1 0 0 0 0,-1-1-1 0 0,0-1 1 0 0,-1 1 0 0 0,-1-1 0 0 0,0 0 0 0 0,-1-1-1 0 0,0 1 1 0 0,-1-1 0 0 0,-1 0 0 0 0,0 0 0 0 0,-1 0 0 0 0,-1-1-1 0 0,0 1 1 0 0,-1-6 0 0 0,0 18-20 0 0,0 0 1 0 0,-1 0-1 0 0,1 1 0 0 0,-1-1 0 0 0,1 0 0 0 0,-1 1 1 0 0,0-1-1 0 0,0 1 0 0 0,0-1 0 0 0,0 1 0 0 0,0-1 1 0 0,-1 1-1 0 0,1 0 0 0 0,-1-1 0 0 0,0 1 0 0 0,1 0 1 0 0,-1 0-1 0 0,0 0 0 0 0,0 1 0 0 0,-1-1 0 0 0,1 0 0 0 0,0 1 1 0 0,0-1-1 0 0,-1 1 0 0 0,1 0 0 0 0,-1 0 0 0 0,1 0 1 0 0,-1 0-1 0 0,1 0 0 0 0,-1 0 0 0 0,0 1 0 0 0,1 0 1 0 0,-1-1-1 0 0,0 1 0 0 0,0 0 0 0 0,-1 0 20 0 0,-95 26-560 0 0,88-20 552 0 0,1 0 0 0 0,-1 1 1 0 0,2 0-1 0 0,-1 1 1 0 0,1 0-1 0 0,0 0 0 0 0,1 1 1 0 0,0 0-1 0 0,0 1 1 0 0,1-1-1 0 0,0 2 0 0 0,1-1 1 0 0,0 1-1 0 0,1 0 1 0 0,0 0-1 0 0,1 0 0 0 0,0 1 1 0 0,0-1-1 0 0,1 1 1 0 0,1 0-1 0 0,0 0 1 0 0,1 0-1 0 0,0 3 8 0 0,1-10 23 0 0,0 1 0 0 0,0-1 0 0 0,1 1 0 0 0,0-1 0 0 0,0 0 0 0 0,0 1-1 0 0,1-1 1 0 0,-1 0 0 0 0,1 0 0 0 0,0 0 0 0 0,1 0 0 0 0,-1 0 0 0 0,1 0 0 0 0,0-1 0 0 0,0 1 0 0 0,1-1 0 0 0,-1 0 0 0 0,1 0 0 0 0,0 0 0 0 0,2 1-23 0 0,8 7 129 0 0,1-1-1 0 0,0-1 1 0 0,0 0 0 0 0,1-1 0 0 0,0-1 0 0 0,1 0 0 0 0,-1-1 0 0 0,1-1 0 0 0,1-1-1 0 0,-1 0 1 0 0,3-1-129 0 0,-9-14-2401 0 0,-17-1-5979 0 0,4 7-2757 0 0</inkml:trace>
  <inkml:trace contextRef="#ctx0" brushRef="#br0" timeOffset="4971.218">2171 968 1104 0 0,'0'0'2285'0'0,"0"0"-505"0"0,0 0-112 0 0,0 0 217 0 0,0 0 239 0 0,0 0 17 0 0,0 0-266 0 0,0 0-426 0 0,0 0-388 0 0,0 0-252 0 0,0 0-145 0 0,0 0-92 0 0,0 0-62 0 0,0 3-39 0 0,-29 90 1688 0 0,-28 25-1808 0 0,-26 57-281 0 0,83-173-61 0 0,0-1 0 0 0,0 0 1 0 0,0 0-1 0 0,0 0 0 0 0,0 0 0 0 0,0 1 0 0 0,1-1 0 0 0,-1 0 0 0 0,0 0 0 0 0,1 0 0 0 0,-1 0 0 0 0,1 0 1 0 0,-1 0-1 0 0,1 0 0 0 0,0 0 0 0 0,-1 0 0 0 0,1 0 0 0 0,0 0 0 0 0,0 0 0 0 0,0 0 0 0 0,-1-1 0 0 0,1 1 1 0 0,0 0-1 0 0,0 0 0 0 0,0-1 0 0 0,0 1 0 0 0,0-1 0 0 0,1 1 0 0 0,-1-1 0 0 0,0 0 0 0 0,0 1 0 0 0,0-1 1 0 0,0 0-1 0 0,0 0 0 0 0,1 1 0 0 0,-1-1 0 0 0,0 0 0 0 0,0 0 0 0 0,0 0 0 0 0,0-1 0 0 0,2 1-9 0 0,53-3 721 0 0,44-18-81 0 0,-90 5-3196 0 0,-9-2-5881 0 0,-1 15 5380 0 0,0 0-5917 0 0</inkml:trace>
  <inkml:trace contextRef="#ctx0" brushRef="#br0" timeOffset="5218.666">1870 1193 6473 0 0,'0'0'3133'0'0,"0"0"-1291"0"0,0 0-649 0 0,0 0 2 0 0,0 0 172 0 0,0 0 120 0 0,0 0-58 0 0,0 0-232 0 0,0 0-234 0 0,0 0-191 0 0,0 0-177 0 0,35-6-106 0 0,108-17-86 0 0,4-7 292 0 0,-96 21-918 0 0,-17 3-3490 0 0,-26 3-2808 0 0,-4 3-5079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7:13.39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1 225,'0'-3,"-1"1,1 0,0-1,0 1,0 0,0 0,1-1,-1 1,0 0,1-1,0 1,-1 0,1 0,0 0,0 0,0 0,1 0,-1 0,0 0,1 0,-1 0,1 1,0-1,-1 1,1-1,0 1,0 0,0-1,0 1,0 0,0 0,1 1,-1-1,0 0,0 1,1-1,-1 1,2 0,0-2,97-44,1 6,67-17,-157 53,1 1,0 0,0 1,0 0,0 1,0 1,0 0,0 0,0 1,0 1,0 0,-1 1,1 1,0 0,-1 0,0 1,0 1,1 0,3 6,-4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7:15.20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276 54,'-276'0,"386"21,-64-16,0-2,0-2,0-3,1-1,-1-2,-1-3,1-1,8-5,115-22,-158 33,83 0,-80 9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7:16.3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7 227,'-1'-4,"-1"1,1-1,0 1,1-1,-1 0,1 0,-1 1,1-1,0 0,1 0,-1 0,1 1,-1-1,1 0,0 1,0-1,1 1,-1-1,1 1,0-1,0 1,0 0,0 0,0 0,1 0,0 0,-1 1,1-1,0 1,0 0,0 0,1 0,-1 0,3-1,6-3,0 1,0 1,1 0,0 0,0 1,0 1,0 0,0 1,5 0,72 3,96-11,65-39,-229 34,-37 7,-39 2,-109 22,34 7,16-8,73 1,28-5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45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331 504 0 0 0,'0'0'1327'0'0,"0"0"-153"0"0,0 0-116 0 0,0 0-29 0 0,0 0-28 0 0,0 0-26 0 0,0 0-43 0 0,0 0-110 0 0,0 0-186 0 0,0 0-157 0 0,0 0-131 0 0,0-4-39 0 0,-3-10 51 0 0,2 10 139 0 0,1 4 194 0 0,-13-25 5213 0 0,-18 16-4089 0 0,-37 21-1655 0 0,50-2-133 0 0,0 1 1 0 0,1 1-1 0 0,0 0 0 0 0,1 1 1 0 0,0 1-1 0 0,1 0 0 0 0,0 1 1 0 0,2 1-1 0 0,0 0 0 0 0,-5 9-29 0 0,12-16-3 0 0,1 1-1 0 0,0 0 1 0 0,1 1-1 0 0,0-1 1 0 0,0 1-1 0 0,1 0 1 0 0,1 0-1 0 0,0 0 1 0 0,0 0-1 0 0,1 0 0 0 0,1 1 1 0 0,-1-1-1 0 0,2 0 1 0 0,0 5 3 0 0,0-12 5 0 0,0 1 0 0 0,0-1 0 0 0,0 0 1 0 0,1 1-1 0 0,0-1 0 0 0,0 0 0 0 0,0 0 0 0 0,0 0 0 0 0,0-1 1 0 0,1 1-1 0 0,0 0 0 0 0,-1-1 0 0 0,2 1 0 0 0,-1-1 0 0 0,0 0 1 0 0,0 0-1 0 0,1-1 0 0 0,0 1 0 0 0,-1-1 0 0 0,1 1 0 0 0,0-1 1 0 0,0 0-1 0 0,1-1 0 0 0,-1 1 0 0 0,0-1 0 0 0,0 1 0 0 0,1-2 1 0 0,-1 1-1 0 0,1 0 0 0 0,2-1-5 0 0,4 2 66 0 0,0-1 0 0 0,0 0 0 0 0,1-1 1 0 0,-1 0-1 0 0,0 0 0 0 0,0-2 0 0 0,0 1 0 0 0,0-2 0 0 0,0 1 1 0 0,0-1-1 0 0,10-5-66 0 0,16-9 170 0 0,-1-2 0 0 0,-1-2 0 0 0,-1-1 0 0 0,-1-2 0 0 0,0-1 0 0 0,-2-1 0 0 0,-1-2 0 0 0,20-25-170 0 0,-44 46 83 0 0,0 0 1 0 0,-1 0-1 0 0,1 0 0 0 0,-1-1 0 0 0,-1 0 0 0 0,0 0 1 0 0,0-1-1 0 0,0 1 0 0 0,-1-1 0 0 0,0 1 1 0 0,-1-1-1 0 0,0 0 0 0 0,0 0 0 0 0,-1 0 1 0 0,-1-1-1 0 0,1 1 0 0 0,-1 0-83 0 0,0 9 15 0 0,0 1 0 0 0,0-1 0 0 0,0 0 0 0 0,-1 1 0 0 0,1-1 1 0 0,0 1-1 0 0,0-1 0 0 0,0 0 0 0 0,0 1 0 0 0,-1-1 0 0 0,1 0 0 0 0,0 1 0 0 0,0-1 0 0 0,-1 0 0 0 0,1 1 0 0 0,0-1 1 0 0,-1 0-1 0 0,1 1 0 0 0,0-1 0 0 0,-1 0 0 0 0,1 0 0 0 0,0 0 0 0 0,-1 1 0 0 0,1-1 0 0 0,0 0 0 0 0,-1 0 1 0 0,1 0-1 0 0,-1 0 0 0 0,1 0 0 0 0,0 0 0 0 0,-1 0 0 0 0,1 0 0 0 0,-1 0 0 0 0,1 0 0 0 0,-1 0 0 0 0,1 0 0 0 0,0 0 1 0 0,-1 0-1 0 0,1 0 0 0 0,-1 0 0 0 0,1 0 0 0 0,0 0 0 0 0,-1 0 0 0 0,1-1 0 0 0,0 1 0 0 0,-1 0 0 0 0,1 0 0 0 0,0-1 1 0 0,-1 1-1 0 0,1 0 0 0 0,0 0 0 0 0,-1-1 0 0 0,1 1 0 0 0,0 0 0 0 0,0-1 0 0 0,-1 1 0 0 0,1 0 0 0 0,0-1 1 0 0,0 1-1 0 0,0-1 0 0 0,-1 1 0 0 0,1 0 0 0 0,0-1-15 0 0,-4 9-6 0 0,1 1 0 0 0,0-1-1 0 0,0 1 1 0 0,1-1 0 0 0,0 1 0 0 0,1 0 0 0 0,0 0-1 0 0,0 0 1 0 0,1 0 0 0 0,0 0 0 0 0,0 0 0 0 0,1 0 0 0 0,1 0-1 0 0,-1 0 1 0 0,1 0 0 0 0,1-1 0 0 0,-1 1 0 0 0,2-1 0 0 0,1 5 6 0 0,3-2 32 0 0,0-1 0 0 0,1 0 0 0 0,0 0 0 0 0,0-1 0 0 0,1 0 0 0 0,0-1 0 0 0,0 0 0 0 0,1-1 0 0 0,0 0 0 0 0,1 0 1 0 0,-1-2-1 0 0,1 1 0 0 0,1-1 0 0 0,-1-1 0 0 0,0 0 0 0 0,9 1-32 0 0,29-1 256 0 0,-50-4-244 0 0,0 0-9 0 0,0 0-25 0 0,0 0 5 0 0,0 0-27 0 0,0 0-41 0 0,0 0-31 0 0,0 0-146 0 0,0 0-257 0 0,-3 0-2627 0 0,1 0 641 0 0,2 0-5245 0 0,0 0-2831 0 0</inkml:trace>
  <inkml:trace contextRef="#ctx0" brushRef="#br0" timeOffset="515.66">1001 784 9010 0 0,'0'0'1314'0'0,"0"0"-417"0"0,0 0 71 0 0,0 0 378 0 0,0 0 289 0 0,0 0 31 0 0,0 0-245 0 0,0 0-330 0 0,0 0-277 0 0,0 0-173 0 0,0 0-113 0 0,0 0-89 0 0,0 0-36 0 0,22-27-37 0 0,65-85-23 0 0,-41 42 207 0 0,30-74 337 0 0,-64 111-505 0 0,-12 32-311 0 0,0 1-43 0 0,0 0-43 0 0,-7 19-285 0 0,3-10 284 0 0,1 1-1 0 0,0-1 1 0 0,1 1 0 0 0,0 0-1 0 0,0 0 1 0 0,1 0-1 0 0,0 0 1 0 0,1 1 0 0 0,0-1-1 0 0,0 0 1 0 0,1 0-1 0 0,1 0 1 0 0,0 0 0 0 0,0 0-1 0 0,1 0 1 0 0,0-1-1 0 0,1 1 1 0 0,0-1 0 0 0,0 0-1 0 0,5 8 17 0 0,-4-12 29 0 0,0 0 0 0 0,0 0-1 0 0,1 0 1 0 0,0-1 0 0 0,-1 0 0 0 0,1 0-1 0 0,1-1 1 0 0,-1 1 0 0 0,0-1 0 0 0,1-1-1 0 0,-1 1 1 0 0,1-1 0 0 0,0 0 0 0 0,0-1-1 0 0,0 0 1 0 0,0 0 0 0 0,0 0 0 0 0,0-1-1 0 0,0 0 1 0 0,0 0 0 0 0,0-1 0 0 0,0 0-1 0 0,0 0 1 0 0,0-1 0 0 0,0 1 0 0 0,0-2-1 0 0,0 1 1 0 0,-1-1 0 0 0,1 0 0 0 0,-1 0-1 0 0,0-1 1 0 0,0 0 0 0 0,0 0 0 0 0,4-4-29 0 0,16-15 229 0 0,-2 0 0 0 0,-1-2 0 0 0,-1-1 0 0 0,-1 0 0 0 0,-2-2 1 0 0,14-24-230 0 0,-7 13 58 0 0,-11 16-348 0 0,-14 23-66 0 0,-1 0-306 0 0,0 0-525 0 0,0 15-11778 0 0,0-8 1857 0 0</inkml:trace>
  <inkml:trace contextRef="#ctx0" brushRef="#br0" timeOffset="1144.032">2157 445 2745 0 0,'0'0'4054'0'0,"0"0"-1463"0"0,0 0-672 0 0,0 0-201 0 0,0 0-214 0 0,0 0-217 0 0,0 0-265 0 0,0 0-229 0 0,0 0-205 0 0,0 0-184 0 0,0 0-154 0 0,0 0-110 0 0,0 0-79 0 0,-23 3-45 0 0,-74 13-12 0 0,45 15-37 0 0,44-21 15 0 0,3-7 9 0 0,0 1 0 0 0,0 0 0 0 0,0 0 0 0 0,0 1 0 0 0,1 0 0 0 0,0-1 0 0 0,0 1 0 0 0,0 1 0 0 0,1-1-1 0 0,0 0 1 0 0,0 1 0 0 0,0 0 0 0 0,0 0 0 0 0,1 0 0 0 0,0 0 0 0 0,0 0 0 0 0,1 0 0 0 0,0 0 0 0 0,0 1-1 0 0,0-1 1 0 0,1 0 0 0 0,0 1 0 0 0,0-1 0 0 0,1 1 0 0 0,-1-1 0 0 0,1 0 0 0 0,1 0 0 0 0,-1 1 0 0 0,1-1-1 0 0,0 0 1 0 0,1 0 0 0 0,-1-1 0 0 0,1 1 0 0 0,4 4 9 0 0,0-3 158 0 0,1-1 1 0 0,1-1-1 0 0,-1 1 0 0 0,1-2 1 0 0,0 1-1 0 0,0-1 0 0 0,1 0 1 0 0,-1-1-1 0 0,1 0 0 0 0,0-1 1 0 0,0 0-1 0 0,-1 0 0 0 0,1-1 1 0 0,0-1-1 0 0,1 1 0 0 0,-1-2 1 0 0,0 1-1 0 0,0-1 0 0 0,0-1 1 0 0,-1 0-1 0 0,1 0 0 0 0,0-1 1 0 0,-1 0-1 0 0,1-1 0 0 0,-1 0 1 0 0,0 0-1 0 0,0-1 0 0 0,-1 0 1 0 0,1-1-1 0 0,-1 0 0 0 0,0 0 1 0 0,-1-1-1 0 0,3-2-158 0 0,31-27 186 0 0,-2-2 1 0 0,-2-1-1 0 0,-1-2 0 0 0,-2-1 0 0 0,-2-2 0 0 0,-2-1 1 0 0,-2-1-1 0 0,11-27-186 0 0,-32 60 2 0 0,0-1 0 0 0,-1 1 0 0 0,0-1 1 0 0,-1 0-1 0 0,0 0 0 0 0,-1-1 0 0 0,-1 1 0 0 0,-1-1 0 0 0,0 0 1 0 0,0 0-1 0 0,-2 0 0 0 0,0 0 0 0 0,0 0 0 0 0,-2 0-2 0 0,1 11 0 0 0,0 0-1 0 0,-1 0 0 0 0,1 1 0 0 0,-1-1 0 0 0,0 1 0 0 0,0-1 0 0 0,-1 1 0 0 0,1 0 1 0 0,-1 0-1 0 0,0 0 0 0 0,1 0 0 0 0,-1 0 0 0 0,0 0 0 0 0,-1 1 0 0 0,1 0 1 0 0,0 0-1 0 0,-1 0 0 0 0,1 0 0 0 0,-1 0 0 0 0,0 0 0 0 0,0 1 0 0 0,1 0 0 0 0,-1 0 1 0 0,0 0-1 0 0,-3 0 1 0 0,-101-3-157 0 0,92 6 144 0 0,0 1 0 0 0,0 0 0 0 0,0 1 0 0 0,0 1 0 0 0,0 0 0 0 0,1 2 1 0 0,0 0-1 0 0,0 0 0 0 0,1 1 0 0 0,0 1 0 0 0,0 0 0 0 0,1 1 0 0 0,0 1 0 0 0,1 0 0 0 0,0 1 13 0 0,7-6-1 0 0,0 1-1 0 0,1-1 0 0 0,-1 1 0 0 0,1 0 0 0 0,1 1 1 0 0,0-1-1 0 0,0 0 0 0 0,0 1 0 0 0,1 0 1 0 0,0 0-1 0 0,0 0 0 0 0,1 0 0 0 0,0 0 0 0 0,1 0 1 0 0,-1 0-1 0 0,1 0 0 0 0,1 0 0 0 0,0 0 1 0 0,0 0-1 0 0,1 0 0 0 0,0 0 0 0 0,0 0 0 0 0,0-1 1 0 0,1 1-1 0 0,1-1 0 0 0,2 6 2 0 0,6 10 60 0 0,1-2-1 0 0,0 0 1 0 0,2-1 0 0 0,0 0-1 0 0,2-1 1 0 0,0-1-1 0 0,1 0 1 0 0,4 1-60 0 0,130 83 946 0 0,-82-64-312 0 0,2-3 1 0 0,2-4 0 0 0,30 8-635 0 0,-95-36 13 0 0,49 22 127 0 0,-52-21-17 0 0,-4-5-1805 0 0,-3-13-7203 0 0,1 11-3157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55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446 186 2280 0 0,'0'0'2053'0'0,"0"0"-121"0"0,0 0-78 0 0,0 0-78 0 0,0 0-7 0 0,0 0-67 0 0,0 0-169 0 0,0 0-237 0 0,0 0-277 0 0,-35 8-266 0 0,-111 29-219 0 0,140-36-490 0 0,-1 1-1 0 0,1-1 1 0 0,0 2-1 0 0,-1-1 1 0 0,1 1-1 0 0,0 0 1 0 0,1 0-1 0 0,-1 1 1 0 0,0-1-1 0 0,1 1 1 0 0,0 1-1 0 0,0-1 1 0 0,-3 4-44 0 0,-5 5 104 0 0,-2-1-62 0 0,1 0 1 0 0,1 0 0 0 0,0 1-1 0 0,0 1 1 0 0,1 0-1 0 0,1 1 1 0 0,1 0 0 0 0,0 1-1 0 0,1 0 1 0 0,1 1-1 0 0,0 0 1 0 0,1 0 0 0 0,1 0-1 0 0,0 1 1 0 0,2 0-1 0 0,0 0 1 0 0,0 10-43 0 0,4-25 5 0 0,0 0-1 0 0,1-1 1 0 0,0 1 0 0 0,-1 0-1 0 0,1 0 1 0 0,0-1 0 0 0,0 1-1 0 0,1-1 1 0 0,-1 1 0 0 0,0-1 0 0 0,1 0-1 0 0,0 1 1 0 0,-1-1 0 0 0,1 0-1 0 0,0 0 1 0 0,0 0 0 0 0,0 0-1 0 0,1 0 1 0 0,-1-1 0 0 0,0 1 0 0 0,1-1-1 0 0,-1 1 1 0 0,1-1 0 0 0,-1 0-1 0 0,1 0 1 0 0,-1 0 0 0 0,1 0-1 0 0,0-1 1 0 0,0 1 0 0 0,-1-1-1 0 0,1 1 1 0 0,2-1-5 0 0,91-4 821 0 0,-72-6-650 0 0,-1 0 0 0 0,0-1-1 0 0,0-2 1 0 0,-1 0 0 0 0,-1-1 0 0 0,0-2 0 0 0,-1 0 0 0 0,-1-1 0 0 0,0 0 0 0 0,-2-2 0 0 0,0 0 0 0 0,-1-1-1 0 0,-1-1 1 0 0,7-12-171 0 0,114-183 535 0 0,-147 279-864 0 0,-5 112 303 0 0,17-170 26 0 0,-1 1-1 0 0,1-1 1 0 0,0 1-1 0 0,0-1 1 0 0,1 1-1 0 0,0-1 1 0 0,0 0-1 0 0,0 0 1 0 0,1 0-1 0 0,-1 0 1 0 0,1 0-1 0 0,0 0 1 0 0,1-1-1 0 0,-1 1 1 0 0,1-1-1 0 0,0 0 1 0 0,0 0-1 0 0,0 0 1 0 0,1-1-1 0 0,-1 0 1 0 0,1 0-1 0 0,0 0 1 0 0,-1 0-1 0 0,1-1 1 0 0,1 1-1 0 0,-1-1 1 0 0,0 0-1 0 0,1-1 1 0 0,3 1 0 0 0,3 1 26 0 0,0 0-1 0 0,1-1 1 0 0,-1-1 0 0 0,1 0 0 0 0,-1 0 0 0 0,1-2 0 0 0,-1 1 0 0 0,1-2-1 0 0,-1 1 1 0 0,0-2 0 0 0,1 0 0 0 0,-1 0 0 0 0,0-1-26 0 0,14-8 67 0 0,0-1 1 0 0,0-1 0 0 0,-1-2-1 0 0,-1 0 1 0 0,-1-1 0 0 0,0-2 0 0 0,-1 0-1 0 0,-2-1 1 0 0,0-1 0 0 0,0-1-1 0 0,-2-1 1 0 0,-1-1 0 0 0,-1 0-1 0 0,-1-1 1 0 0,-1-1 0 0 0,6-17-68 0 0,-17 34 6 0 0,0 0 0 0 0,0 0 0 0 0,-1 0 0 0 0,0-1 0 0 0,-1 1 0 0 0,0-1 0 0 0,0 0 0 0 0,-1 1 0 0 0,0-1 0 0 0,-2-5-6 0 0,2 12-1 0 0,0 1-1 0 0,-1-1 1 0 0,1 1 0 0 0,-1-1 0 0 0,1 0-1 0 0,-1 1 1 0 0,0 0 0 0 0,0-1 0 0 0,-1 1-1 0 0,1 0 1 0 0,0-1 0 0 0,-1 1 0 0 0,1 0 0 0 0,-1 0-1 0 0,0 0 1 0 0,1 0 0 0 0,-1 0 0 0 0,0 1-1 0 0,0-1 1 0 0,-1 1 0 0 0,1-1 0 0 0,0 1-1 0 0,0 0 1 0 0,-1-1 0 0 0,1 1 0 0 0,0 0-1 0 0,-1 1 1 0 0,1-1 0 0 0,-1 0 0 0 0,0 1-1 0 0,1-1 1 0 0,-1 1 0 0 0,1 0 0 0 0,-1 0 0 0 0,0 0-1 0 0,1 0 1 0 0,-1 1 0 0 0,1-1 0 0 0,-1 0-1 0 0,-1 2 2 0 0,-6 0-22 0 0,1 1 1 0 0,0 1-1 0 0,-1 0 0 0 0,2 0 0 0 0,-1 1 0 0 0,0 0 0 0 0,1 0 0 0 0,0 1 0 0 0,0 0 0 0 0,0 1 0 0 0,1 0 0 0 0,0 0 1 0 0,1 0-1 0 0,-1 1 0 0 0,1 0 0 0 0,1 0 0 0 0,-1 0 0 0 0,2 1 0 0 0,-1 0 0 0 0,1 0 0 0 0,-1 5 22 0 0,4-10-7 0 0,1 0 0 0 0,0 0 0 0 0,0 0-1 0 0,0 0 1 0 0,1 0 0 0 0,0 0 0 0 0,-1 0 0 0 0,1 0 0 0 0,1 0-1 0 0,-1 0 1 0 0,0 0 0 0 0,1-1 0 0 0,0 1 0 0 0,0 0-1 0 0,0-1 1 0 0,0 0 0 0 0,1 1 0 0 0,-1-1 0 0 0,1 0 0 0 0,0 0-1 0 0,0-1 1 0 0,0 1 0 0 0,0 0 0 0 0,0-1 0 0 0,1 0-1 0 0,-1 0 1 0 0,1 0 0 0 0,-1 0 0 0 0,1 0 0 0 0,0-1 0 0 0,0 0-1 0 0,0 0 1 0 0,0 0 0 0 0,0 0 0 0 0,0 0 0 0 0,0-1-1 0 0,0 0 1 0 0,0 0 0 0 0,0 0 0 0 0,0 0 0 0 0,0-1 0 0 0,0 1-1 0 0,0-1 1 0 0,3-1 7 0 0,52 0-20 0 0,-1-2 0 0 0,1-3 0 0 0,-1-3 0 0 0,37-11 20 0 0,-78 24-19 0 0,-40 17 55 0 0,11-10-48 0 0,8-8 10 0 0,1-1 0 0 0,0 1-1 0 0,0 0 1 0 0,0 0-1 0 0,1 1 1 0 0,-1-1 0 0 0,0 0-1 0 0,1 1 1 0 0,-1 0-1 0 0,1-1 1 0 0,0 1 0 0 0,0 0-1 0 0,0 0 1 0 0,0 1-1 0 0,1-1 1 0 0,-1 0-1 0 0,1 0 1 0 0,0 1 0 0 0,0-1-1 0 0,0 1 1 0 0,0-1-1 0 0,1 1 1 0 0,-1-1 0 0 0,1 1-1 0 0,0 0 1 0 0,0-1-1 0 0,0 1 1 0 0,1-1 0 0 0,-1 1-1 0 0,1-1 1 0 0,0 1-1 0 0,0-1 1 0 0,0 1-1 0 0,0-1 1 0 0,1 0 0 0 0,-1 1-1 0 0,1-1 1 0 0,0 0-1 0 0,0 0 1 0 0,0 0 0 0 0,0 0-1 0 0,1-1 1 0 0,-1 1-1 0 0,1-1 1 0 0,0 1 0 0 0,-1-1-1 0 0,2 1 3 0 0,31 10 25 0 0,0-2-1 0 0,0-1 1 0 0,1-2-1 0 0,0-1 1 0 0,1-2-1 0 0,0-1 1 0 0,-1-2-1 0 0,27-3-24 0 0,-47 0 34 0 0,-1-2-1 0 0,1 0 1 0 0,-1 0-1 0 0,0-2 0 0 0,0 0 1 0 0,0 0-1 0 0,-1-2 1 0 0,0 0-1 0 0,0 0 1 0 0,0-1-1 0 0,-1-1 1 0 0,-1 0-1 0 0,1-1 1 0 0,-1 0-1 0 0,-1-1 1 0 0,0-1-1 0 0,-1 1 0 0 0,0-2 1 0 0,0 1-1 0 0,-2-1 1 0 0,0-1-1 0 0,4-6-33 0 0,-10 16-2 0 0,1 0-1 0 0,-1-1 0 0 0,0 1 0 0 0,0 0 0 0 0,0-1 1 0 0,0 1-1 0 0,-1-1 0 0 0,0 1 0 0 0,0-1 1 0 0,0 0-1 0 0,0 0 0 0 0,-1 1 0 0 0,0-1 0 0 0,0 0 1 0 0,0 0-1 0 0,0 0 0 0 0,-1 1 0 0 0,0-1 1 0 0,0 0-1 0 0,0 1 0 0 0,-1-1 0 0 0,1 1 1 0 0,-1-1-1 0 0,0 1 0 0 0,0 0 0 0 0,-1-1 0 0 0,1 1 1 0 0,-1 0-1 0 0,0 1 0 0 0,0-1 0 0 0,0 0 1 0 0,-1 1-1 0 0,1 0 0 0 0,-1 0 0 0 0,0 0 0 0 0,0 0 1 0 0,0 1-1 0 0,-1-1 3 0 0,-3 0-24 0 0,1 0 0 0 0,-1 1 0 0 0,0 0 0 0 0,0 1 0 0 0,0 0 0 0 0,0 0 0 0 0,0 0 1 0 0,0 1-1 0 0,0 0 0 0 0,0 1 0 0 0,0 0 0 0 0,0 0 0 0 0,0 1 0 0 0,0 0 0 0 0,0 0 0 0 0,1 1 0 0 0,-1 0 0 0 0,-1 1 24 0 0,1 2 0 0 0,0 0 0 0 0,0 0 0 0 0,0 1 0 0 0,1 0 0 0 0,1 0 0 0 0,-1 1 0 0 0,1 0 0 0 0,0 0 0 0 0,1 0 0 0 0,0 1 0 0 0,0 0 0 0 0,1 0 0 0 0,0 0 0 0 0,0 0 0 0 0,1 1 0 0 0,0-1 0 0 0,1 1 0 0 0,0 0 0 0 0,1 0 0 0 0,0 0 0 0 0,1 0 0 0 0,-1 0 0 0 0,2 0 0 0 0,0 0 0 0 0,0 0 0 0 0,1-1 0 0 0,0 1 0 0 0,0 0 0 0 0,1-1 0 0 0,0 1 0 0 0,1-1 0 0 0,1 2 0 0 0,12 13 46 0 0,2-1-1 0 0,0-1 0 0 0,1-1 1 0 0,1-1-1 0 0,0 0 1 0 0,2-2-1 0 0,0-1 1 0 0,2-1-1 0 0,-1 0 0 0 0,2-2 1 0 0,0-1-1 0 0,0-1 1 0 0,2-2-1 0 0,-1 0 1 0 0,1-2-1 0 0,2 0-45 0 0,-14-4-46 0 0,0-1 1 0 0,0 0-1 0 0,1-2 1 0 0,-1 1-1 0 0,1-2 1 0 0,-1 0-1 0 0,12-2 46 0 0,-2-14-1677 0 0,-20 8-1337 0 0,-1-1-3608 0 0,-3 2-5470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1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222 324 2176 0 0,'0'0'1107'0'0,"0"0"-336"0"0,0 0-144 0 0,0 0 207 0 0,0 0 374 0 0,0 0 247 0 0,0 0 50 0 0,0 0-134 0 0,0 0-276 0 0,0 0-271 0 0,0 0-211 0 0,-1-3-107 0 0,0-12-3 0 0,1 11 40 0 0,0 4 33 0 0,0 0-12 0 0,0 0-68 0 0,-3 32 142 0 0,-1 0 0 0 0,-1 0 0 0 0,-2-1 0 0 0,-2 0 0 0 0,0 0 0 0 0,-5 7-638 0 0,0 3 369 0 0,-4 11-20 0 0,-2-2-1 0 0,-3 0 0 0 0,-1-2 1 0 0,-28 40-349 0 0,35-59 169 0 0,17-28-154 0 0,0-1 1 0 0,0 0-2 0 0,0 0-2 0 0,0 0 12 0 0,0 0 15 0 0,0 0 9 0 0,0 0 10 0 0,4-16 480 0 0,56-109-190 0 0,68-95-309 0 0,-2 54 22 0 0,-118 151-1 0 0,-3 18 148 0 0,-3 2-206 0 0,35 139 372 0 0,-25-72-376 0 0,31 154 85 0 0,-30-212-137 0 0,-4-30 196 0 0,67-152 216 0 0,-45 88-367 0 0,83-163-59 0 0,-112 241 28 0 0,-2 2 48 0 0,0 1 0 0 0,1-1-1 0 0,-1 0 1 0 0,0 0-1 0 0,1 0 1 0 0,-1 1 0 0 0,0-1-1 0 0,1 0 1 0 0,-1 0 0 0 0,0 0-1 0 0,1 0 1 0 0,-1 0 0 0 0,0 0-1 0 0,1 0 1 0 0,-1 0 0 0 0,0 0-1 0 0,1 0 1 0 0,-1 0 0 0 0,1 0-1 0 0,-1 0 1 0 0,0 0 0 0 0,1 0-1 0 0,-1 0 1 0 0,0 0 0 0 0,1 0-1 0 0,-1 0 1 0 0,0 0-1 0 0,1 0 1 0 0,-1-1 0 0 0,0 1-1 0 0,1 0 1 0 0,-1 0 0 0 0,0-1-1 0 0,1 1 1 0 0,-1 0 0 0 0,0 0-1 0 0,0-1 1 0 0,1 1 0 0 0,-1 0-8 0 0,16 88 193 0 0,1 32 220 0 0,27 64-103 0 0,-29-143-238 0 0,-14-37-222 0 0,2 2 385 0 0,-2-8-3314 0 0,4-1-1396 0 0,-2 2 2256 0 0,-1 0-4075 0 0,-1-2-3811 0 0</inkml:trace>
  <inkml:trace contextRef="#ctx0" brushRef="#br0" timeOffset="950.409">1429 545 0 0 0,'0'0'992'0'0,"0"0"195"0"0,0 0 363 0 0,0 0 350 0 0,0 0 153 0 0,0 0-109 0 0,0 0-230 0 0,0 0-274 0 0,0 0-256 0 0,0 0-153 0 0,0 0-108 0 0,0 0-108 0 0,0 0-66 0 0,-11-6-86 0 0,-37-18-75 0 0,-18 18 1369 0 0,57 9-1898 0 0,0 0 1 0 0,0 1-1 0 0,1 0 1 0 0,-1 0-1 0 0,1 1 1 0 0,-1 0-1 0 0,2 0 0 0 0,-1 1 1 0 0,0 0-1 0 0,1 1 1 0 0,0 0-1 0 0,1 0 1 0 0,0 0-1 0 0,0 1 1 0 0,0-1-1 0 0,1 2 1 0 0,0-1-1 0 0,1 0 1 0 0,-1 1-1 0 0,2 0 1 0 0,-1 0-1 0 0,-1 9-59 0 0,3-15 3 0 0,0 0 0 0 0,1 0-1 0 0,-1 0 1 0 0,1 0 0 0 0,-1 1-1 0 0,1-1 1 0 0,0 0 0 0 0,1 1 0 0 0,-1-1-1 0 0,0 1 1 0 0,1-1 0 0 0,0 1 0 0 0,0-1-1 0 0,0 1 1 0 0,0-1 0 0 0,1 1 0 0 0,-1-1-1 0 0,1 1 1 0 0,0-1 0 0 0,0 1-1 0 0,0-1 1 0 0,0 0 0 0 0,1 0 0 0 0,-1 1-1 0 0,1-1 1 0 0,0 0 0 0 0,0 0 0 0 0,0-1-1 0 0,0 1 1 0 0,1 0 0 0 0,-1-1 0 0 0,1 1-1 0 0,-1-1 1 0 0,1 0 0 0 0,0 0-1 0 0,0 0 1 0 0,0 0 0 0 0,0 0 0 0 0,0-1-1 0 0,2 1-2 0 0,2 0 48 0 0,1-1-1 0 0,0 0 0 0 0,-1 0 1 0 0,1-1-1 0 0,0 0 0 0 0,-1-1 1 0 0,1 1-1 0 0,0-1 0 0 0,-1-1 0 0 0,1 0 1 0 0,-1 0-1 0 0,0 0 0 0 0,0-1 1 0 0,1 0-1 0 0,-1 0 0 0 0,-1-1 1 0 0,1 0-1 0 0,-1 0 0 0 0,6-4-47 0 0,16-16 64 0 0,-1-2 0 0 0,-2 0 0 0 0,0-2 0 0 0,-2-1-1 0 0,0-1 1 0 0,-3 0 0 0 0,0-2 0 0 0,6-17-64 0 0,-43 170-211 0 0,16-116 211 0 0,1-1-1 0 0,0 1 0 0 0,0 0 0 0 0,0-1 1 0 0,1 1-1 0 0,-1 0 0 0 0,1-1 0 0 0,0 1 1 0 0,0 0-1 0 0,1-1 0 0 0,-1 0 0 0 0,1 1 0 0 0,0-1 1 0 0,0 0-1 0 0,1 0 0 0 0,-1 0 0 0 0,1 0 1 0 0,0 0-1 0 0,0-1 0 0 0,0 1 0 0 0,0-1 1 0 0,1 0-1 0 0,0 0 0 0 0,-1 0 0 0 0,1 0 1 0 0,0-1-1 0 0,0 1 0 0 0,0-1 0 0 0,1 0 1 0 0,3 1 0 0 0,-1 0 7 0 0,0-1 0 0 0,0 0 0 0 0,1 0 0 0 0,-1 0 0 0 0,1-1 0 0 0,-1 0 0 0 0,1-1 0 0 0,0 0 0 0 0,-1 0 0 0 0,1 0 0 0 0,0-1 1 0 0,-1 0-1 0 0,1-1 0 0 0,-1 0 0 0 0,1 0 0 0 0,-1 0 0 0 0,0-1 0 0 0,0 0 0 0 0,0 0 0 0 0,0-1 0 0 0,-1 0 0 0 0,0 0 0 0 0,1-1-7 0 0,15-19 17 0 0,-2-1-1 0 0,-1-1 0 0 0,-1 0 0 0 0,-1-1 1 0 0,-1-1-1 0 0,-2-1 0 0 0,-1 0 0 0 0,-1-1 1 0 0,-1 0-1 0 0,-2-1 0 0 0,1-6-16 0 0,0-4 7 0 0,-2 0 0 0 0,-1 0 0 0 0,-3 0 0 0 0,-1-1 1 0 0,-2 1-1 0 0,-3-31-7 0 0,2 70 16 0 0,0 1 0 0 0,0-1 0 0 0,-1 1 1 0 0,1-1-1 0 0,0 1 0 0 0,-1-1 0 0 0,1 1 1 0 0,-1-1-1 0 0,1 1 0 0 0,-1-1 0 0 0,0 1 1 0 0,1 0-1 0 0,-1-1 0 0 0,0 1 0 0 0,0 0 1 0 0,0 0-1 0 0,0 0 0 0 0,0 0 0 0 0,0-1 1 0 0,0 1-1 0 0,-1 1 0 0 0,1-1 0 0 0,0 0 1 0 0,-1 0-1 0 0,1 0 0 0 0,0 1 0 0 0,-1-1 0 0 0,0 0-16 0 0,-17 38-112 0 0,12-10 131 0 0,2 0 0 0 0,0 0 0 0 0,2 0 0 0 0,1 1 0 0 0,1-1 0 0 0,1 1 0 0 0,2 6-19 0 0,-1 25 76 0 0,2 6 84 0 0,3 0 0 0 0,3 0 1 0 0,8 20-161 0 0,6 49 83 0 0,-17 11 37 0 0,-6-143-108 0 0,0-1 1 0 0,0 0-1 0 0,0 1 1 0 0,-1-1 0 0 0,1 1-1 0 0,0-1 1 0 0,-1 0-1 0 0,1 1 1 0 0,0-1 0 0 0,-1 0-1 0 0,0 0 1 0 0,1 1 0 0 0,-1-1-1 0 0,0 0 1 0 0,0 0-1 0 0,1 0 1 0 0,-1 0 0 0 0,0 0-1 0 0,0 0 1 0 0,0 0-1 0 0,0 0 1 0 0,-1 0 0 0 0,1-1-1 0 0,0 1 1 0 0,0 0-1 0 0,0-1 1 0 0,-1 1 0 0 0,1 0-1 0 0,0-1 1 0 0,-1 0-1 0 0,1 1-12 0 0,-3-56-964 0 0,15-13-1302 0 0,5 26-5978 0 0,-12 31-2846 0 0</inkml:trace>
  <inkml:trace contextRef="#ctx0" brushRef="#br0" timeOffset="1831.261">2249 398 9978 0 0,'0'0'2041'0'0,"0"0"-705"0"0,0 0-409 0 0,0 0-35 0 0,0 0 29 0 0,0 0 26 0 0,0 0-127 0 0,0 0-199 0 0,0 0-169 0 0,0 0-156 0 0,0 0-95 0 0,0 0-62 0 0,0 0-18 0 0,-23 8-2 0 0,-71 25-4 0 0,49-4 222 0 0,44-28-313 0 0,0 1-1 0 0,0 0 1 0 0,0-1 0 0 0,0 1 0 0 0,0 0-1 0 0,0 0 1 0 0,0 0 0 0 0,1 0 0 0 0,-1-1-1 0 0,0 1 1 0 0,1 0 0 0 0,0 0 0 0 0,0 0-1 0 0,-1 0 1 0 0,1 0 0 0 0,0 0 0 0 0,1 0-1 0 0,-1 0 1 0 0,0 0 0 0 0,0 0-1 0 0,1 0 1 0 0,-1 0 0 0 0,1 0 0 0 0,0 0-1 0 0,0 0 1 0 0,-1-1 0 0 0,1 1 0 0 0,0 0-1 0 0,1 0 1 0 0,-1-1 0 0 0,0 1 0 0 0,0-1-1 0 0,1 1 1 0 0,-1-1 0 0 0,1 0 0 0 0,-1 1-1 0 0,1-1 1 0 0,-1 0 0 0 0,1 0 0 0 0,1 0-24 0 0,3 3 129 0 0,0 1 1 0 0,0-1-1 0 0,0 1 1 0 0,0 0-1 0 0,-1 0 1 0 0,0 1-1 0 0,0-1 1 0 0,0 1-1 0 0,-1 0 1 0 0,0 1-1 0 0,0-1 1 0 0,-1 1-1 0 0,1-1 1 0 0,-2 1-1 0 0,1 0 1 0 0,-1 0-1 0 0,0 1 1 0 0,0 0-130 0 0,0 1 214 0 0,0 0 1 0 0,1 1 0 0 0,0-2 0 0 0,0 1-1 0 0,1 0 1 0 0,0-1 0 0 0,1 1-1 0 0,0-1 1 0 0,0 0 0 0 0,5 5-215 0 0,19 12 696 0 0,-13-10-821 0 0,-29-11-3313 0 0,9-7-5731 0 0,4 2-2534 0 0</inkml:trace>
  <inkml:trace contextRef="#ctx0" brushRef="#br0" timeOffset="2532.109">2534 630 2481 0 0,'0'0'2576'0'0,"0"0"-1304"0"0,0 0-486 0 0,0 0 199 0 0,0 0 321 0 0,0 0 200 0 0,0 0-18 0 0,0 0-213 0 0,0 0-240 0 0,0 0-215 0 0,0 0-160 0 0,0 0-120 0 0,0 0-65 0 0,14 8-48 0 0,42 27-54 0 0,-53-34-298 0 0,-1 0 1 0 0,0 0-1 0 0,1 0 0 0 0,-1 0 0 0 0,1 0 0 0 0,-1 0 1 0 0,1-1-1 0 0,-1 1 0 0 0,1-1 0 0 0,-1 0 0 0 0,1 0 1 0 0,-1 0-1 0 0,1 0 0 0 0,0 0 0 0 0,-1 0 0 0 0,1-1 1 0 0,-1 1-1 0 0,1-1 0 0 0,-1 0 0 0 0,1 0 0 0 0,-1 0 1 0 0,0 0-1 0 0,1 0 0 0 0,-1 0 0 0 0,0 0 0 0 0,0-1 1 0 0,0 0-1 0 0,0 1 0 0 0,0-1 0 0 0,0 0 0 0 0,0 0 1 0 0,-1 0-1 0 0,1 0-75 0 0,4-4 159 0 0,-1 2-53 0 0,5-5 6 0 0,0 0-1 0 0,0 0 0 0 0,-1-1 1 0 0,0 0-1 0 0,-1-1 1 0 0,0 1-1 0 0,-1-2 0 0 0,6-10-111 0 0,-7 8 29 0 0,-3 9-26 0 0,0 0 0 0 0,-1 0 1 0 0,1 0-1 0 0,-1 0 0 0 0,0 0 0 0 0,-1-1 0 0 0,1 1 0 0 0,-1 0 0 0 0,0-1 1 0 0,-1 0-1 0 0,1 1 0 0 0,-1-1 0 0 0,0 1 0 0 0,0-1 0 0 0,-1-3-3 0 0,-2 7-11 0 0,0 0-1 0 0,0 0 0 0 0,1 1 1 0 0,-1-1-1 0 0,0 1 0 0 0,0-1 0 0 0,-1 1 1 0 0,1 0-1 0 0,0 0 0 0 0,0 0 1 0 0,0 1-1 0 0,-1-1 0 0 0,1 1 1 0 0,0 0-1 0 0,-1 0 0 0 0,1 0 0 0 0,0 0 1 0 0,-1 0-1 0 0,1 1 0 0 0,0 0 1 0 0,0-1-1 0 0,-1 2 12 0 0,-16 4-11 0 0,1 1-1 0 0,0 1 1 0 0,0 1-1 0 0,1 1 1 0 0,0 0-1 0 0,1 1 1 0 0,0 1 0 0 0,1 1-1 0 0,-10 10 12 0 0,9-10 23 0 0,9-7 2 0 0,0 0 0 0 0,0 1 1 0 0,0 0-1 0 0,1 0 0 0 0,0 0 0 0 0,0 1 0 0 0,1 0 1 0 0,0 0-1 0 0,1 1 0 0 0,-1 0 0 0 0,-1 4-25 0 0,7-6 95 0 0,0 0-1 0 0,0 0 1 0 0,0 0-1 0 0,1 0 1 0 0,0 0-1 0 0,0 0 1 0 0,1 0-1 0 0,0 0 1 0 0,0 0-1 0 0,1 0 1 0 0,-1-1-1 0 0,1 1 1 0 0,1-1-1 0 0,-1 0 1 0 0,1 0-1 0 0,1 0 1 0 0,-1-1-1 0 0,1 1 1 0 0,-1-1-1 0 0,2 0 1 0 0,-1 0-1 0 0,0-1 1 0 0,1 0 0 0 0,0 0-1 0 0,0 0 1 0 0,0 0-1 0 0,1-1 1 0 0,-1 0-1 0 0,1 0 1 0 0,0-1-95 0 0,19 9 264 0 0,0-2 1 0 0,1 0-1 0 0,0-2 1 0 0,0-1-1 0 0,0-1 1 0 0,1-1-1 0 0,0-2 1 0 0,0 0 0 0 0,0-2-1 0 0,16-3-264 0 0,-21 3 39 0 0,-8-3 38 0 0,-15 3-83 0 0,0-14-2815 0 0,0 5-4632 0 0,0 6-3930 0 0</inkml:trace>
  <inkml:trace contextRef="#ctx0" brushRef="#br0" timeOffset="53914.724">2265 365 0 0 0,'22'-30'2730'0'0,"-20"10"10055"0"0,-9 15-11074 0 0,-57 30-76 0 0,-41 31-109 0 0,61-30-871 0 0,2-5 436 0 0,-25 16-535 0 0,54-26-455 0 0,13-11-87 0 0,0 0-9 0 0,0 0-16 0 0,0 0 2 0 0,0 0 5 0 0,0 0 9 0 0,0 0-13 0 0,0 0 28 0 0,0 0 0 0 0,0 0 10 0 0,0 0 20 0 0,0 0-19 0 0,0 0-6 0 0,0 0-1 0 0,0 0-20 0 0,0 0 14 0 0,0 0 0 0 0,0 0 0 0 0,0 0-26 0 0,0 0-22 0 0,0 0 14 0 0,0 0-4 0 0,0 0-1 0 0,0 0-16 0 0,0 0-17 0 0,0 0-27 0 0,26 0-1106 0 0,-12 8 2311 0 0,67 35-346 0 0,-51-2-512 0 0,5 0 33 0 0,-13-16-228 0 0,-21-15-597 0 0,-8-8-6671 0 0,5 1-1426 0 0</inkml:trace>
  <inkml:trace contextRef="#ctx0" brushRef="#br0" timeOffset="90161.618">257 1793 0 0 0,'0'0'476'0'0,"0"0"978"0"0,0 0 525 0 0,0 0 237 0 0,0 0 151 0 0,0 0 10 0 0,0 0-155 0 0,0 0-240 0 0,2-8-297 0 0,8-24-308 0 0,-8 24-267 0 0,-2 8-192 0 0,0 0-149 0 0,0 0-104 0 0,0 0-99 0 0,0 0-103 0 0,2 23 488 0 0,17 72-316 0 0,3-1-1 0 0,28 68-634 0 0,-33-108 49 0 0,57 126 35 0 0,-71-174-67 0 0,-3-6-12 0 0,0 0 0 0 0,1-1 0 0 0,-1 1 0 0 0,0 0 0 0 0,1 0 0 0 0,-1 0 0 0 0,0-1 0 0 0,1 1 0 0 0,-1 0 0 0 0,1 0 0 0 0,-1 0 0 0 0,0 0 0 0 0,1 0 0 0 0,-1 0 0 0 0,1 0 0 0 0,-1 0 0 0 0,0 0 0 0 0,1 0 0 0 0,-1 0 0 0 0,1 0 1 0 0,-1 0-1 0 0,0 0 0 0 0,1 0 0 0 0,-1 0 0 0 0,1 0 0 0 0,-1 0 0 0 0,0 1 0 0 0,1-1 0 0 0,-1 0 0 0 0,0 0 0 0 0,1 1 0 0 0,-1-1 0 0 0,0 0 0 0 0,1 0 0 0 0,-1 1 0 0 0,0-1 0 0 0,1 0 0 0 0,-1 1 0 0 0,0-1 0 0 0,0 0 0 0 0,0 1 0 0 0,1-1 1 0 0,-1 0-1 0 0,0 1 0 0 0,0-1 0 0 0,0 1 0 0 0,0-1 0 0 0,0 0 0 0 0,0 1 0 0 0,1-1 0 0 0,-1 1 0 0 0,0-1 0 0 0,0 1 0 0 0,0-1 0 0 0,0 0 0 0 0,-1 1 0 0 0,1-1 0 0 0,0 1 0 0 0,0-1 0 0 0,0 0 0 0 0,0 1 0 0 0,0-1 0 0 0,-1 1-5 0 0,30-93 611 0 0,-6 27-529 0 0,4 0 1 0 0,2 2-1 0 0,18-27-82 0 0,58-72 119 0 0,-85 125 699 0 0,9-15-795 0 0,-29 49-31 0 0,0 3-11 0 0,0 0 15 0 0,0 0 23 0 0,0 0-22 0 0,0 0-11 0 0,0 0-10 0 0,0 0-24 0 0,0 0 25 0 0,0 0 12 0 0,0 0 5 0 0,0 0 20 0 0,0 0-28 0 0,0 0-14 0 0,0 0-24 0 0,0 0-44 0 0,0 0-58 0 0,0 0-98 0 0,0 0-138 0 0,0 0-221 0 0,-5-3-4277 0 0,2 2-3058 0 0,3 1 7200 0 0,-5-4-11081 0 0</inkml:trace>
  <inkml:trace contextRef="#ctx0" brushRef="#br0" timeOffset="90893.779">159 1403 8522 0 0,'0'0'1642'0'0,"0"0"-384"0"0,0 0-83 0 0,0 0 124 0 0,0 0 110 0 0,0 0-30 0 0,0 0-221 0 0,0 0-311 0 0,0 0-260 0 0,0 0-183 0 0,0 0-70 0 0,0 0 36 0 0,0 0 81 0 0,4 1 117 0 0,127 27 3238 0 0,-22-13-2785 0 0,136-22-365 0 0,-83 0-568 0 0,-127 13-108 0 0,-34-5 33 0 0,-1-1 8 0 0,0 0 1 0 0,0 0 14 0 0,0 0 4 0 0,0 0 6 0 0,0 0 26 0 0,-44-7 1426 0 0,-164-100-1155 0 0,164 82-224 0 0,43 24-129 0 0,31-37-2966 0 0,-14 25 1015 0 0,-5 5-763 0 0,-4 4-2025 0 0,-1-3-6914 0 0</inkml:trace>
  <inkml:trace contextRef="#ctx0" brushRef="#br0" timeOffset="92027.758">1207 1823 0 0 0,'0'0'317'0'0,"0"0"633"0"0,0 0 474 0 0,0 0 342 0 0,0 0 57 0 0,0 0-228 0 0,0 0-396 0 0,0 0-392 0 0,0 0-223 0 0,0 0-101 0 0,0 0-10 0 0,0 0 18 0 0,19 15 8715 0 0,199-26-5799 0 0,-191 9-3305 0 0,-1 2-1 0 0,1 0 0 0 0,0 2 1 0 0,0 0-1 0 0,-1 2 0 0 0,25 7-101 0 0,-40-3 35 0 0,-10-8-14 0 0,-1 0 6 0 0,0 0 12 0 0,0 0 5 0 0,0 0-6 0 0,0 0 10 0 0,0 0-14 0 0,0 0-17 0 0,0 0-12 0 0,0 0-17 0 0,0 0-12 0 0,0-8-1004 0 0,-5-9-2502 0 0,-3 9-5589 0 0,4 4-2121 0 0</inkml:trace>
  <inkml:trace contextRef="#ctx0" brushRef="#br0" timeOffset="92293.381">1172 1963 7746 0 0,'0'0'2795'0'0,"0"0"-896"0"0,0 0-513 0 0,0 0-114 0 0,0 0-19 0 0,0 0-36 0 0,0 0-102 0 0,0 0-108 0 0,0 0-97 0 0,0 0-36 0 0,0 0-30 0 0,0 0-68 0 0,0 0-58 0 0,18 6-89 0 0,63 18-79 0 0,13-20 425 0 0,-77-6-833 0 0,129-12 88 0 0,-96 5-2305 0 0,-31 4-8756 0 0,-12 4-1393 0 0</inkml:trace>
  <inkml:trace contextRef="#ctx0" brushRef="#br0" timeOffset="92907.977">2477 1624 3049 0 0,'0'0'2838'0'0,"0"0"-1139"0"0,0 0-419 0 0,0 0 62 0 0,0 0 187 0 0,0 0 110 0 0,0 0-97 0 0,0 0-235 0 0,0 0-220 0 0,0 0-204 0 0,0 0-169 0 0,-31 2-168 0 0,-97 7-134 0 0,76 7 27 0 0,46-10-329 0 0,-7 5-48 0 0,0 1 0 0 0,2 1 0 0 0,-1-1 0 0 0,2 2 0 0 0,0 0 0 0 0,0 0 0 0 0,1 0-1 0 0,1 1 1 0 0,1 1 0 0 0,0-1 0 0 0,1 1 0 0 0,0 0 0 0 0,1 1 0 0 0,1-1 0 0 0,0 5-62 0 0,3-19 2 0 0,0 1 0 0 0,1 0 0 0 0,-1 0 1 0 0,0-1-1 0 0,1 1 0 0 0,-1 0 1 0 0,1 0-1 0 0,0 0 0 0 0,0 0 0 0 0,0-1 1 0 0,0 1-1 0 0,1 0 0 0 0,-1 0 1 0 0,1 0-1 0 0,0-1 0 0 0,-1 1 0 0 0,1 0 1 0 0,0-1-1 0 0,1 1 0 0 0,-1 0 1 0 0,0-1-1 0 0,1 0 0 0 0,0 1 0 0 0,-1-1 1 0 0,1 0-1 0 0,0 0 0 0 0,0 0 1 0 0,0 0-1 0 0,0 0 0 0 0,1 0 0 0 0,-1-1 1 0 0,0 1-1 0 0,1-1 0 0 0,-1 1 1 0 0,1-1-1 0 0,0 0 0 0 0,-1 0 0 0 0,1 0 1 0 0,0 0-1 0 0,0-1 0 0 0,-1 1 1 0 0,2-1-3 0 0,15-1 178 0 0,0-2 1 0 0,0 0 0 0 0,0-1 0 0 0,-1-1 0 0 0,0-1 0 0 0,0 0 0 0 0,0-1 0 0 0,-1-1-1 0 0,0-1 1 0 0,0 0 0 0 0,-1-2 0 0 0,-1 0 0 0 0,1 0 0 0 0,-2-1 0 0 0,0-1 0 0 0,9-11-179 0 0,-7 11 54 0 0,-1-2 1 0 0,-1 1 0 0 0,0-2 0 0 0,-1 0 0 0 0,-1-1 0 0 0,0 0-1 0 0,-1 0 1 0 0,-1-1 0 0 0,-1-1 0 0 0,-1 0 0 0 0,0 0 0 0 0,-1 0-1 0 0,-1-1 1 0 0,-1 0 0 0 0,-1-1 0 0 0,-1 1 0 0 0,0-11-55 0 0,-2 21-12 0 0,-1 0 0 0 0,0 0 0 0 0,-1 0 0 0 0,0 0 0 0 0,0 0 0 0 0,-1 1 0 0 0,0-1 0 0 0,-1 0 0 0 0,0 1 0 0 0,-1 0 0 0 0,0-1 0 0 0,0 1 0 0 0,-1 1 0 0 0,0-1 0 0 0,0 1 0 0 0,-1 0 0 0 0,-1 0 0 0 0,1 0 0 0 0,-1 1 0 0 0,0 0 0 0 0,-1 1 0 0 0,-4-4 12 0 0,7 8-23 0 0,0-1 0 0 0,-1 2 1 0 0,1-1-1 0 0,-1 0 1 0 0,0 1-1 0 0,1 0 0 0 0,-1 1 1 0 0,0-1-1 0 0,1 1 0 0 0,-1 0 1 0 0,0 0-1 0 0,0 1 0 0 0,1 0 1 0 0,-1 0-1 0 0,1 0 1 0 0,-1 1-1 0 0,1 0 0 0 0,-1 0 1 0 0,1 0-1 0 0,0 0 0 0 0,0 1 1 0 0,0 0-1 0 0,0 0 1 0 0,0 0-1 0 0,1 1 0 0 0,-1 0 1 0 0,1 0-1 0 0,0 0 0 0 0,0 0 1 0 0,1 0-1 0 0,-1 1 1 0 0,1 0 22 0 0,-4 3-5 0 0,0 0 1 0 0,1 0-1 0 0,0 1 1 0 0,1-1-1 0 0,0 1 1 0 0,0 1-1 0 0,1-1 1 0 0,0 1-1 0 0,0-1 1 0 0,1 1-1 0 0,1 0 1 0 0,-1 1 0 0 0,2-1-1 0 0,-1 0 1 0 0,2 0-1 0 0,-1 1 1 0 0,1-1-1 0 0,1 1 1 0 0,0-1-1 0 0,0 0 1 0 0,1 0-1 0 0,0 0 1 0 0,1 0-1 0 0,0 0 1 0 0,1 0 0 0 0,0 0-1 0 0,0-1 1 0 0,1 0-1 0 0,2 2 5 0 0,18 18 20 0 0,1-2 0 0 0,1-1 0 0 0,1-1 0 0 0,1-2 0 0 0,18 11-20 0 0,-20-14 0 0 0,34 20-537 0 0,-46-39-2212 0 0,-9-1-4736 0 0,-2 0-3713 0 0</inkml:trace>
  <inkml:trace contextRef="#ctx0" brushRef="#br0" timeOffset="93424.492">2931 1657 9386 0 0,'0'0'1324'0'0,"0"0"-444"0"0,0 0 15 0 0,0 0 262 0 0,0 0 210 0 0,0 0 16 0 0,0 0-235 0 0,0 0-355 0 0,-3 34-313 0 0,-11 105-190 0 0,9-10 687 0 0,23-74-274 0 0,0-80 2771 0 0,67-163-2004 0 0,10-18-1094 0 0,-34 129-196 0 0,-59 77-179 0 0,1 1 1 0 0,0 0 0 0 0,-1 0-1 0 0,1 0 1 0 0,0 0-1 0 0,-1 1 1 0 0,1-1-1 0 0,-1 1 1 0 0,0-1-1 0 0,1 1 1 0 0,-1 0-1 0 0,0 0 1 0 0,0 0 0 0 0,0 0-1 0 0,-1 0 1 0 0,1 1-1 0 0,0-1 1 0 0,-1 0-1 0 0,1 1 1 0 0,-1-1-1 0 0,0 1 1 0 0,0 0-1 0 0,0-1 1 0 0,0 1 0 0 0,0 0-1 0 0,-1 0 1 0 0,1-1-1 0 0,-1 1 1 0 0,0 0-1 0 0,0 0 1 0 0,0 0-1 0 0,0 1-1 0 0,15 50 136 0 0,-13-48-1516 0 0,-2-18 401 0 0,-1-7-2319 0 0,0 4-5038 0 0,-1 8-3267 0 0</inkml:trace>
  <inkml:trace contextRef="#ctx0" brushRef="#br0" timeOffset="93856.85">2751 1271 12427 0 0,'0'0'1504'0'0,"0"0"-590"0"0,0 0-173 0 0,0 0 145 0 0,0 0 195 0 0,0 0 102 0 0,0 0-80 0 0,0 0-127 0 0,0 0-126 0 0,0 0-114 0 0,0 0-85 0 0,0 0-99 0 0,34 0-106 0 0,106 1-101 0 0,-64 6 96 0 0,97 21 42 0 0,-156-26-482 0 0,-20-8 1199 0 0,-176-115-445 0 0,172 115-753 0 0,1 2-13 0 0,0-1-1 0 0,0 1 0 0 0,0-2 1 0 0,0 1-1 0 0,1 0 0 0 0,0-1 1 0 0,0 0-1 0 0,1 0 0 0 0,0-1 1 0 0,0 1-1 0 0,0-1 0 0 0,1 0 1 0 0,0 0-1 0 0,0 0 0 0 0,1 0 0 0 0,0-1 1 0 0,0 1-1 0 0,0-2 12 0 0,15-12-2415 0 0,3 13-5317 0 0,-10 4-4579 0 0</inkml:trace>
  <inkml:trace contextRef="#ctx0" brushRef="#br0" timeOffset="94446.094">2127 2055 2328 0 0,'0'0'981'0'0,"0"0"-282"0"0,0 0 89 0 0,0 0 391 0 0,0 0 405 0 0,0 0 280 0 0,0 0 25 0 0,0 0-109 0 0,0 0-186 0 0,0 0-249 0 0,0 0-224 0 0,0 0-200 0 0,18 0-121 0 0,124 0 1221 0 0,2 0-654 0 0,-1-7 1 0 0,58-12-1368 0 0,181-40-428 0 0,-300 52-615 0 0,-65 7-3814 0 0,1 0-4742 0 0,-14 0 1897 0 0</inkml:trace>
  <inkml:trace contextRef="#ctx0" brushRef="#br0" timeOffset="95108.935">2534 2261 2080 0 0,'0'0'2105'0'0,"0"0"-657"0"0,0 0-173 0 0,0 0 217 0 0,0 0 186 0 0,0 0 63 0 0,0 0-105 0 0,0 0-268 0 0,0 0-264 0 0,0 0-222 0 0,0 0-187 0 0,0 0-88 0 0,0 0-49 0 0,-23 0-70 0 0,-70 2-53 0 0,86-2-374 0 0,1 1-1 0 0,-1 0 1 0 0,0 0 0 0 0,1 0-1 0 0,0 1 1 0 0,-1 0-1 0 0,1 0 1 0 0,0 1 0 0 0,0 0-1 0 0,0 0 1 0 0,0 0-1 0 0,1 1 1 0 0,-1-1 0 0 0,1 2-1 0 0,0-1 1 0 0,0 0-1 0 0,0 1 1 0 0,0 1-61 0 0,-1-2-4 0 0,1 1-1 0 0,0 0 1 0 0,0 0 0 0 0,1 0 0 0 0,0 0-1 0 0,0 1 1 0 0,0-1 0 0 0,0 1-1 0 0,1 0 1 0 0,0 0 0 0 0,0 1 0 0 0,1-1-1 0 0,0 1 1 0 0,0-1 0 0 0,0 1-1 0 0,1-1 1 0 0,0 1 0 0 0,0 0-1 0 0,1 0 1 0 0,0 0 0 0 0,0-1 0 0 0,0 1-1 0 0,1 0 1 0 0,0 0 0 0 0,0 0-1 0 0,1-1 1 0 0,0 2 4 0 0,3-2 13 0 0,0 0 1 0 0,0 0-1 0 0,0 0 1 0 0,0 0-1 0 0,1-1 0 0 0,0 0 1 0 0,1 0-1 0 0,-1-1 1 0 0,1 0-1 0 0,-1 0 0 0 0,1 0 1 0 0,1-1-1 0 0,-1 0 0 0 0,0 0 1 0 0,1-1-1 0 0,-1 0 1 0 0,1 0-1 0 0,0-1 0 0 0,-1 0 1 0 0,1 0-1 0 0,0-1 1 0 0,0 0-1 0 0,0 0 0 0 0,0-1 1 0 0,-1 0-1 0 0,1 0 0 0 0,0-1 1 0 0,0 0-14 0 0,10-5 181 0 0,0 0 0 0 0,0-1 0 0 0,0-1 0 0 0,-1-1 0 0 0,-1 0 0 0 0,0-2 0 0 0,0 1 0 0 0,-1-2 0 0 0,-1 0 0 0 0,0-1 1 0 0,-1 0-1 0 0,0-1 0 0 0,5-8-181 0 0,-5 6 46 0 0,1-1 0 0 0,-2 0 0 0 0,0-1 0 0 0,-2 0 0 0 0,0 0 0 0 0,-1-1 0 0 0,0-1 0 0 0,-2 1 0 0 0,-1-1 0 0 0,0-1 0 0 0,-2 1 0 0 0,0-1 0 0 0,-2 1 0 0 0,0-1 0 0 0,-1 0 0 0 0,-1 0 0 0 0,-2-2-46 0 0,2 20-19 0 0,0 0-1 0 0,0 1 1 0 0,0-1-1 0 0,-1 0 1 0 0,1 1-1 0 0,-1-1 1 0 0,0 1-1 0 0,0-1 1 0 0,-1 1-1 0 0,1 0 1 0 0,-1-1-1 0 0,1 1 0 0 0,-1 0 1 0 0,0 0-1 0 0,0 0 1 0 0,0 0-1 0 0,-1 1 1 0 0,1-1-1 0 0,-1 0 1 0 0,0 1-1 0 0,1 0 1 0 0,-1 0-1 0 0,0-1 0 0 0,0 2 1 0 0,-1-1-1 0 0,1 0 1 0 0,0 1-1 0 0,0-1 1 0 0,-1 1-1 0 0,1 0 1 0 0,-1 0-1 0 0,1 0 1 0 0,-1 1-1 0 0,1-1 0 0 0,-1 1 1 0 0,0 0-1 0 0,1 0 1 0 0,-1 0-1 0 0,0 1 1 0 0,1-1-1 0 0,-1 1 1 0 0,1 0-1 0 0,-1 0 1 0 0,1 0-1 0 0,-1 0 1 0 0,1 0-1 0 0,0 1 0 0 0,0 0 1 0 0,-2 0 19 0 0,-3 8-17 0 0,1 0 0 0 0,0 0 0 0 0,1 0-1 0 0,0 1 1 0 0,0 0 0 0 0,1 0 0 0 0,0 1 0 0 0,1-1 0 0 0,1 1 0 0 0,0 0 0 0 0,0 0 0 0 0,1 0-1 0 0,1 1 1 0 0,0-1 0 0 0,1 0 0 0 0,0 1 0 0 0,0-1 0 0 0,3 11 17 0 0,0-2 35 0 0,1 0 0 0 0,1-1 0 0 0,1 1 0 0 0,1-1 1 0 0,1 0-1 0 0,0-1 0 0 0,2 0 0 0 0,0 0-35 0 0,12 27 99 0 0,39 50-636 0 0,-40-96-2493 0 0,-9-6-5984 0 0,-9 2-1598 0 0</inkml:trace>
  <inkml:trace contextRef="#ctx0" brushRef="#br0" timeOffset="95462.833">3117 2084 5369 0 0,'0'0'5437'0'0,"0"0"-2757"0"0,0 0-1163 0 0,0 0-265 0 0,0 0-134 0 0,0 0-140 0 0,0 0-189 0 0,0 0-246 0 0,0 0-152 0 0,0 0-46 0 0,0 0-44 0 0,0 0-34 0 0,-15 28-53 0 0,-49 87-64 0 0,-20 59-38 0 0,82-169-118 0 0,0-1 0 0 0,1 1 1 0 0,0 0-1 0 0,0 0 0 0 0,0 0 0 0 0,0 0 0 0 0,1 0 0 0 0,0 0 0 0 0,0 0 0 0 0,1 0 0 0 0,-1 1 0 0 0,1-1 0 0 0,0-1 1 0 0,0 1-1 0 0,1 0 0 0 0,-1 0 0 0 0,1 0 0 0 0,0-1 0 0 0,1 1 0 0 0,-1-1 0 0 0,1 1 0 0 0,0-1 0 0 0,0 0 1 0 0,0 0-1 0 0,0 0 0 0 0,1-1 0 0 0,-1 1 0 0 0,1-1 0 0 0,0 0 0 0 0,0 0 0 0 0,0 0 0 0 0,1 0 0 0 0,-1-1 0 0 0,1 0 1 0 0,0 0 5 0 0,10 3 86 0 0,0-1 1 0 0,0 0 0 0 0,0-1 0 0 0,1-1 0 0 0,-1 0 0 0 0,1-1-1 0 0,-1-1 1 0 0,1-1 0 0 0,11-1-87 0 0,17-9 136 0 0,-43 10-180 0 0,0 0-1 0 0,-1 1 1 0 0,1-1-1 0 0,-1 0 1 0 0,1 1 0 0 0,-1-1-1 0 0,1 0 1 0 0,-1 0-1 0 0,0 1 1 0 0,1-1-1 0 0,-1 0 1 0 0,0 0 0 0 0,1 0-1 0 0,-1 0 1 0 0,0 1-1 0 0,0-1 1 0 0,0 0-1 0 0,0 0 1 0 0,0 0 0 0 0,0 0-1 0 0,0 0 1 0 0,0 1-1 0 0,0-1 1 0 0,0 0-1 0 0,-1 0 1 0 0,1 0 0 0 0,0 0-1 0 0,0 1 1 0 0,-1-1-1 0 0,1 0 1 0 0,-1 0-1 0 0,1 0 1 0 0,-1 1 0 0 0,1-1-1 0 0,-1 0 45 0 0,-8-6-1760 0 0,2 3-2583 0 0,0 0-5884 0 0</inkml:trace>
  <inkml:trace contextRef="#ctx0" brushRef="#br0" timeOffset="95710.188">2821 2287 11923 0 0,'0'0'1896'0'0,"0"0"-502"0"0,0 0-202 0 0,0 0 13 0 0,0 0 4 0 0,37 2-33 0 0,115 6-139 0 0,-12 7 719 0 0,26 0-3932 0 0,-156-18-2134 0 0,-3-1-6775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56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443 717 0 0 0,'0'0'786'0'0,"0"0"867"0"0,0 0 192 0 0,0 0-122 0 0,0 0-180 0 0,0 0-134 0 0,0 0-96 0 0,0 0-49 0 0,0 0-89 0 0,-6 0-95 0 0,-79 9 4011 0 0,-47 34-3111 0 0,108-31-1781 0 0,13-9-122 0 0,-1 1 0 0 0,1 1 0 0 0,0 0 0 0 0,0 0 0 0 0,0 1 0 0 0,1 1 0 0 0,0 0 0 0 0,0 0 0 0 0,1 1 0 0 0,0 0 0 0 0,0 1 0 0 0,1 0 0 0 0,0 0 0 0 0,0 0 0 0 0,1 1 0 0 0,1 1 0 0 0,-1-1 0 0 0,2 1 0 0 0,0 0 0 0 0,-4 11-77 0 0,7-16 5 0 0,0 0 1 0 0,1 1-1 0 0,0-1 1 0 0,0 0-1 0 0,0 1 0 0 0,1-1 1 0 0,0 1-1 0 0,0 0 1 0 0,1-1-1 0 0,-1 0 1 0 0,1 1-1 0 0,1-1 1 0 0,0 1-1 0 0,-1-1 0 0 0,2 0 1 0 0,-1 0-1 0 0,1 0 1 0 0,0 0-1 0 0,0-1 1 0 0,1 1-1 0 0,-1-1 1 0 0,1 0-1 0 0,0 0 0 0 0,1 0 1 0 0,1 1-6 0 0,7 0 74 0 0,1-2 1 0 0,-1 0 0 0 0,1 0-1 0 0,0-1 1 0 0,0-1-1 0 0,0 0 1 0 0,0-1-1 0 0,0-1 1 0 0,0 0 0 0 0,1-1-1 0 0,-1 0 1 0 0,0-1-1 0 0,0-1 1 0 0,0 0-1 0 0,-1-1 1 0 0,1-1-1 0 0,-1 0 1 0 0,0 0 0 0 0,0-1-1 0 0,-1-1 1 0 0,0 0-1 0 0,0-1 1 0 0,11-9-75 0 0,13-12 157 0 0,0-1 0 0 0,-2-2 0 0 0,-1-1 0 0 0,-2-2-1 0 0,5-10-156 0 0,-16 22 44 0 0,16-16-46 0 0,-3-2 1 0 0,-1-1-1 0 0,-2-1 1 0 0,-2-2-1 0 0,-2-1 0 0 0,-2-1 1 0 0,-2 0-1 0 0,-2-2 0 0 0,10-42 2 0 0,-26 71-36 0 0,0 0 1 0 0,-1 0-1 0 0,-2 0 0 0 0,0 0 0 0 0,-1-1 0 0 0,-1 1 0 0 0,-2-12 36 0 0,2 26-9 0 0,1 1 0 0 0,-1 0 0 0 0,-1 0-1 0 0,1 0 1 0 0,-1-1 0 0 0,0 1 0 0 0,0 1 0 0 0,0-1 0 0 0,-1 0 0 0 0,1 0 0 0 0,-1 1-1 0 0,0 0 1 0 0,-1-1 0 0 0,1 1 0 0 0,-1 0 0 0 0,1 1 0 0 0,-1-1 0 0 0,-1 1-1 0 0,1 0 1 0 0,0 0 0 0 0,-1 0 0 0 0,1 0 0 0 0,-1 1 0 0 0,0 0 0 0 0,0 0-1 0 0,0 0 1 0 0,0 0 0 0 0,0 1 0 0 0,0 0 0 0 0,-5-1 9 0 0,-4 3-18 0 0,0 1 1 0 0,1 1-1 0 0,-1 0 0 0 0,1 0 1 0 0,0 1-1 0 0,0 1 1 0 0,0 0-1 0 0,1 1 0 0 0,-1 0 1 0 0,1 1-1 0 0,1 0 0 0 0,-1 1 1 0 0,2 1-1 0 0,-1 0 1 0 0,1 0-1 0 0,0 1 0 0 0,1 0 1 0 0,0 0-1 0 0,0 1 0 0 0,1 0 1 0 0,1 1-1 0 0,0 0 1 0 0,-3 9 17 0 0,-2-1 4 0 0,2 1 0 0 0,1 0 1 0 0,0 0-1 0 0,2 1 0 0 0,0 0 1 0 0,2 1-1 0 0,0-1 0 0 0,2 1 1 0 0,0 0-1 0 0,2 0 1 0 0,0 0-1 0 0,2 0 0 0 0,0 0 1 0 0,2 0-1 0 0,0 0 0 0 0,1 0 1 0 0,2-1-1 0 0,0 0 1 0 0,2 0-1 0 0,0 0 0 0 0,1-1 1 0 0,2 0-1 0 0,0-1 0 0 0,1 0 1 0 0,0-1-1 0 0,2 0 0 0 0,0-1 1 0 0,2-1-1 0 0,4 4-4 0 0,110 89 62 0 0,-93-90-221 0 0,-49-30-12973 0 0,9 8 2020 0 0</inkml:trace>
  <inkml:trace contextRef="#ctx0" brushRef="#br0" timeOffset="262.83">1095 843 6185 0 0,'0'0'1246'0'0,"0"0"-397"0"0,0 0 65 0 0,0 0 256 0 0,0 0 183 0 0,0 0 7 0 0,0 0-167 0 0,0 0-145 0 0,0 0-136 0 0,0 0-154 0 0,0 0-117 0 0,0 0-125 0 0,0 0-106 0 0,8 17-70 0 0,27 56-70 0 0,-34-71-249 0 0,0-1 0 0 0,0 1-1 0 0,0-1 1 0 0,0 1-1 0 0,-1 0 1 0 0,1-1-1 0 0,0 1 1 0 0,-1 0-1 0 0,1 0 1 0 0,-1-1-1 0 0,1 1 1 0 0,-1 0 0 0 0,0 0-1 0 0,0 0 1 0 0,0-1-1 0 0,0 1 1 0 0,0 0-1 0 0,0 0 1 0 0,0 0-1 0 0,-1-1 1 0 0,1 1-1 0 0,-1 0 1 0 0,1 0 0 0 0,-1-1-1 0 0,0 1 1 0 0,1 0-1 0 0,-1-1 1 0 0,0 1-1 0 0,0-1 1 0 0,0 1-1 0 0,0-1 1 0 0,-1 1-1 0 0,1-1 1 0 0,0 0 0 0 0,-1 1-1 0 0,1-1 1 0 0,-1 0-1 0 0,0 0-20 0 0,-2 3 30 0 0,-8-10-6234 0 0,10 2-1655 0 0</inkml:trace>
  <inkml:trace contextRef="#ctx0" brushRef="#br0" timeOffset="431.572">1181 401 10442 0 0,'0'0'4737'0'0,"0"0"-3488"0"0,0 0-601 0 0,0 0-136 0 0,0 0-56 0 0,0 0-24 0 0,0 0-112 0 0,0 0-256 0 0,0 0-224 0 0,0 0-112 0 0,0 0-136 0 0,0 0-112 0 0,0 0-152 0 0,-27 7-369 0 0,27 1-879 0 0,0-5-2609 0 0,0 1-4809 0 0</inkml:trace>
  <inkml:trace contextRef="#ctx0" brushRef="#br0" timeOffset="883.944">1365 382 0 0 0,'0'0'900'0'0,"0"0"503"0"0,0 0 17 0 0,0 0-97 0 0,0 0-90 0 0,0 0-10 0 0,33 0 92 0 0,103 0 77 0 0,-128 2-1071 0 0,-1-1 0 0 0,1 0 0 0 0,0-1 1 0 0,0 0-1 0 0,0 0 0 0 0,-1-1 0 0 0,1 0 0 0 0,0 0 1 0 0,-1-1-1 0 0,1 0 0 0 0,0 0 0 0 0,-1-1 0 0 0,0 0 1 0 0,0 0-1 0 0,0 0 0 0 0,0-1 0 0 0,0 0 0 0 0,-1-1 1 0 0,0 0-1 0 0,2-1-321 0 0,-1-2 198 0 0,0 0 0 0 0,-1-1 0 0 0,0 1 0 0 0,0-2-1 0 0,-1 1 1 0 0,0 0 0 0 0,0-1 0 0 0,-1 0 0 0 0,-1 0 0 0 0,1-1 0 0 0,-2 1 0 0 0,1-1 0 0 0,-2 1 0 0 0,1-1 0 0 0,-1 0-1 0 0,-1 1 1 0 0,0-1 0 0 0,-1 0 0 0 0,0 1 0 0 0,-1-9-198 0 0,2 15 20 0 0,-1 0-1 0 0,1 1 0 0 0,0-1 1 0 0,-1 0-1 0 0,0 1 1 0 0,0-1-1 0 0,0 1 1 0 0,0-1-1 0 0,0 1 1 0 0,-1-1-1 0 0,0 1 1 0 0,1 0-1 0 0,-1 0 0 0 0,0 0 1 0 0,-1 0-1 0 0,1 0 1 0 0,-1 0-1 0 0,1 0 1 0 0,-1 1-1 0 0,0-1 1 0 0,0 1-1 0 0,0 0 0 0 0,0 0 1 0 0,0 0-1 0 0,0 0 1 0 0,0 1-1 0 0,-1-1 1 0 0,1 1-1 0 0,-4-1-19 0 0,4 3-9 0 0,1 0 0 0 0,0 0-1 0 0,-1 0 1 0 0,1 1 0 0 0,0-1-1 0 0,0 1 1 0 0,0-1 0 0 0,0 1-1 0 0,0 0 1 0 0,1 0 0 0 0,-1 0 0 0 0,0 0-1 0 0,1 0 1 0 0,-1 0 0 0 0,1 0-1 0 0,0 0 1 0 0,0 1 0 0 0,0-1-1 0 0,0 1 1 0 0,0-1 0 0 0,0 1 9 0 0,0 0-5 0 0,-19 54-29 0 0,4 0-1 0 0,1 1 1 0 0,4 0-1 0 0,1 1 1 0 0,4 0-1 0 0,2 1 1 0 0,2-1-1 0 0,4 1 1 0 0,4 24 34 0 0,-6-76-13 0 0,16 257-168 0 0,-10-174 123 0 0,-2-43-103 0 0,-1 0 0 0 0,-3 1 1 0 0,-2-1-1 0 0,-2 0 1 0 0,-3 9 160 0 0,6-49-85 0 0,0-1 0 0 0,0 1 0 0 0,0-1 0 0 0,-1 0 0 0 0,0 0 0 0 0,0 0 0 0 0,-1 0 0 0 0,0 0 0 0 0,-1-1 0 0 0,1 1 0 0 0,-1-1 0 0 0,0 0 0 0 0,-1 0 0 0 0,1 0 0 0 0,-1-1 0 0 0,0 1 0 0 0,-1-1 0 0 0,1 0 0 0 0,-1-1 1 0 0,0 1-1 0 0,0-1 0 0 0,-1-1 0 0 0,1 1 0 0 0,-1-1 0 0 0,1 0 0 0 0,-1 0 0 0 0,0-1 0 0 0,-1 0 0 0 0,1 0 0 0 0,-1-1 85 0 0,-54-13-6781 0 0,26-12-1373 0 0,25 13 6048 0 0</inkml:trace>
  <inkml:trace contextRef="#ctx0" brushRef="#br0" timeOffset="1584.616">1382 817 0 0 0,'0'0'244'0'0,"0"0"422"0"0,0 0 207 0 0,0 0 167 0 0,0 0 281 0 0,0 0 203 0 0,0 0-6 0 0,0 0-157 0 0,31-6-289 0 0,100-21-271 0 0,-112 24-538 0 0,-2-1 0 0 0,1-1 1 0 0,0 0-1 0 0,-1-2 0 0 0,0 0 0 0 0,-1 0 1 0 0,7-5-264 0 0,-8 3 157 0 0,22-16 529 0 0,-1-2 0 0 0,-2-1 1 0 0,-1-2-1 0 0,-1-2 0 0 0,-1 0 0 0 0,-2-2 1 0 0,-2-2-1 0 0,-1 0 0 0 0,10-21-686 0 0,7-4 353 0 0,47-94-134 0 0,-86 146-126 0 0,1-1 0 0 0,-2 1 0 0 0,1-1 1 0 0,-1 0-1 0 0,-1 0 0 0 0,0 0 0 0 0,0-1 0 0 0,-1 1 0 0 0,0 0 0 0 0,-1-1 1 0 0,0 1-1 0 0,-1-6-93 0 0,-1 13 62 0 0,-1 1 0 0 0,1-1 1 0 0,0 0-1 0 0,-1 1 0 0 0,1-1 1 0 0,-1 1-1 0 0,0 0 1 0 0,0 0-1 0 0,0 0 0 0 0,0 0 1 0 0,0 1-1 0 0,0-1 0 0 0,0 1 1 0 0,-1 0-1 0 0,1 0 0 0 0,-1 0 1 0 0,1 0-1 0 0,-1 0 1 0 0,1 1-1 0 0,-1 0 0 0 0,1-1 1 0 0,-1 1-1 0 0,1 1 0 0 0,-1-1 1 0 0,1 0-1 0 0,-1 1 0 0 0,1 0 1 0 0,0 0-1 0 0,-1 0 1 0 0,1 0-1 0 0,0 0 0 0 0,-1 1 1 0 0,1-1-1 0 0,0 1 0 0 0,0 0 1 0 0,0 0-1 0 0,1 0 0 0 0,-3 2-61 0 0,-7 9 30 0 0,1 0 1 0 0,0 1 0 0 0,1 0 0 0 0,0 0 0 0 0,1 1 0 0 0,1 0 0 0 0,1 1 0 0 0,0 0 0 0 0,1 0 0 0 0,0 0 0 0 0,1 1 0 0 0,1 0-1 0 0,1 0 1 0 0,1 0 0 0 0,0 2-32 0 0,-3 35 21 0 0,3-1-1 0 0,2 0 1 0 0,3 1-1 0 0,2-1 0 0 0,2 0 1 0 0,2-1-1 0 0,4 2-20 0 0,20 158 19 0 0,-31-196-14 0 0,4 27-3 0 0,-2 0 1 0 0,-3 0-1 0 0,0 0 1 0 0,-3 0-1 0 0,-2 0 1 0 0,-3 11-3 0 0,-57 155 16 0 0,46-128-70 0 0,-2-96-40 0 0,12 0 37 0 0,1-1 1 0 0,1 1 0 0 0,1-1 0 0 0,0-1-1 0 0,1 1 1 0 0,0-1 0 0 0,2 1 0 0 0,0-1-1 0 0,1 0 1 0 0,0 0 0 0 0,2-6 56 0 0,1 15-42 0 0,0 0 1 0 0,1 1-1 0 0,0-1 0 0 0,0 1 1 0 0,0-1-1 0 0,1 1 0 0 0,1 0 1 0 0,-1 1-1 0 0,1-1 1 0 0,0 1-1 0 0,0-1 0 0 0,1 2 1 0 0,0-1-1 0 0,5-4 42 0 0,93-77-1126 0 0,-79 43-623 0 0,-22 32-1077 0 0,0 8-2837 0 0,-3 0-4955 0 0</inkml:trace>
  <inkml:trace contextRef="#ctx0" brushRef="#br0" timeOffset="6644.264">2286 924 0 0 0,'0'0'400'0'0,"0"0"703"0"0,0 0 168 0 0,0 0-17 0 0,0 0-40 0 0,0 0-75 0 0,0 0-86 0 0,0 0-132 0 0,7-2-127 0 0,92-18 3389 0 0,50-42-898 0 0,-142 59-3194 0 0,0 0 0 0 0,-1 0 0 0 0,0-1 0 0 0,0 0 1 0 0,0 0-1 0 0,0 0 0 0 0,0-1 0 0 0,-1 1 0 0 0,0-1 0 0 0,0-1 1 0 0,0 1-1 0 0,-1-1 0 0 0,0 0 0 0 0,0 0 0 0 0,0 0 0 0 0,-1 0 0 0 0,1-1 1 0 0,-2 1-1 0 0,1-1 0 0 0,-1 0 0 0 0,0 0 0 0 0,0 0 0 0 0,0-3-91 0 0,-2 8-5 0 0,0 0-1 0 0,0 0 1 0 0,0 0-1 0 0,-1 0 1 0 0,1 0-1 0 0,0 0 1 0 0,-1 0-1 0 0,1 0 1 0 0,-1 1-1 0 0,0-1 1 0 0,0 0-1 0 0,1 0 1 0 0,-1 0-1 0 0,0 0 1 0 0,-1 1-1 0 0,1-1 1 0 0,0 1-1 0 0,0-1 1 0 0,-1 1-1 0 0,1-1 1 0 0,-1 1-1 0 0,1 0 1 0 0,-1-1-1 0 0,0 1 1 0 0,1 0-1 0 0,-1 0 1 0 0,0 0-1 0 0,0 0 1 0 0,0 1-1 0 0,0-1 1 0 0,1 0-1 0 0,-1 1 1 0 0,0 0-1 0 0,0-1 1 0 0,0 1-1 0 0,0 0 1 0 0,-1 0-1 0 0,1 0 1 0 0,-1 0 5 0 0,-10 0-70 0 0,0 0 0 0 0,1 1 0 0 0,-1 1 1 0 0,1 0-1 0 0,-1 0 0 0 0,1 2 1 0 0,0-1-1 0 0,0 1 0 0 0,0 1 0 0 0,1 0 1 0 0,-1 1-1 0 0,1 0 0 0 0,1 1 1 0 0,-1 0-1 0 0,1 1 0 0 0,0 0 0 0 0,1 0 1 0 0,-5 6 69 0 0,11-13 12 0 0,1 2 1 0 0,-1-1 0 0 0,1 0 0 0 0,-1 0 0 0 0,1 1-1 0 0,0-1 1 0 0,-1 1 0 0 0,2 0 0 0 0,-1-1 0 0 0,0 1-1 0 0,0 0 1 0 0,1 0 0 0 0,0 1 0 0 0,-1-1 0 0 0,1 0-1 0 0,0 0 1 0 0,1 0 0 0 0,-1 1 0 0 0,0-1 0 0 0,1 0-1 0 0,0 1 1 0 0,0-1 0 0 0,0 1 0 0 0,0-1 0 0 0,1 0-1 0 0,-1 1 1 0 0,1-1 0 0 0,0 0 0 0 0,0 0 0 0 0,0 1-1 0 0,0-1 1 0 0,0 0 0 0 0,1 0 0 0 0,0 0 0 0 0,-1 0-1 0 0,1-1 1 0 0,0 1 0 0 0,0 0 0 0 0,1-1 0 0 0,-1 1-1 0 0,0-1 1 0 0,2 1-13 0 0,145 124 1044 0 0,-140-122-976 0 0,0-2 0 0 0,1 1 0 0 0,-1-1 0 0 0,1-1 0 0 0,0 1 0 0 0,0-2 0 0 0,0 1 0 0 0,0-2 0 0 0,0 1 0 0 0,0-1 1 0 0,0-1-1 0 0,0 0 0 0 0,0 0 0 0 0,0-1 0 0 0,-1 0 0 0 0,1 0 0 0 0,0-2 0 0 0,-1 1 0 0 0,0-1 0 0 0,0 0 0 0 0,0-1 0 0 0,0 0 0 0 0,-1 0 0 0 0,4-4-68 0 0,46-32 197 0 0,-1-3 1 0 0,-3-2 0 0 0,-1-3 0 0 0,28-36-198 0 0,-77 81 7 0 0,5-4 17 0 0,0-2 0 0 0,-1 1 0 0 0,0-1 0 0 0,0 0 0 0 0,-1-1 0 0 0,-1 0 0 0 0,1 0 0 0 0,-2 0 0 0 0,0-1 0 0 0,0 0 0 0 0,-1 0-1 0 0,0 0 1 0 0,-1 0 0 0 0,0-2-24 0 0,-5 13 3 0 0,1 0 0 0 0,0 0-1 0 0,0 0 1 0 0,0 1 0 0 0,-1-1-1 0 0,1 0 1 0 0,0 1 0 0 0,-1-1-1 0 0,1 0 1 0 0,-1 1 0 0 0,1 0-1 0 0,-1-1 1 0 0,1 1 0 0 0,-1 0-1 0 0,1 0 1 0 0,-1 0 0 0 0,1 0-1 0 0,-1 0 1 0 0,1 0 0 0 0,-1 0-1 0 0,1 1 1 0 0,0-1 0 0 0,-1 0-1 0 0,1 1 1 0 0,-1-1 0 0 0,1 1-1 0 0,0 0 1 0 0,-1-1 0 0 0,1 1-1 0 0,0 0-2 0 0,-18 11-36 0 0,0 0-1 0 0,1 2 1 0 0,1 0-1 0 0,1 1 1 0 0,0 1 0 0 0,-7 9 36 0 0,21-24-4 0 0,1 0 1 0 0,0 0 0 0 0,-1 0-1 0 0,1 0 1 0 0,0 0 0 0 0,0 0-1 0 0,0 1 1 0 0,0-1 0 0 0,0 0-1 0 0,0 1 1 0 0,0-1 0 0 0,0 0-1 0 0,0 1 1 0 0,1 0 0 0 0,-1-1-1 0 0,0 1 1 0 0,1-1 0 0 0,0 1-1 0 0,-1 0 1 0 0,1-1 0 0 0,0 1-1 0 0,0 0 1 0 0,0-1 0 0 0,0 1 0 0 0,0 0-1 0 0,0-1 1 0 0,0 1 0 0 0,1-1-1 0 0,-1 1 1 0 0,1 0 0 0 0,-1-1-1 0 0,1 1 1 0 0,-1-1 0 0 0,1 1-1 0 0,0-1 1 0 0,0 1 0 0 0,0-1-1 0 0,0 0 1 0 0,0 1 0 0 0,0-1-1 0 0,0 0 1 0 0,0 0 0 0 0,1 0-1 0 0,-1 0 1 0 0,0 0 0 0 0,1 0-1 0 0,-1 0 1 0 0,1 0 0 0 0,-1 0-1 0 0,1-1 1 0 0,-1 1 0 0 0,1 0 0 0 0,-1-1-1 0 0,1 0 1 0 0,0 1 0 0 0,-1-1-1 0 0,1 0 4 0 0,192 4 262 0 0,-192-3-255 0 0,0-1 0 0 0,0 0-1 0 0,-1 0 1 0 0,1 1 0 0 0,-1-1 0 0 0,1 1 0 0 0,0 0 0 0 0,-1-1 0 0 0,1 1 0 0 0,-1 0 0 0 0,1 0 0 0 0,-1 0 0 0 0,0 0 0 0 0,1 0 0 0 0,-1 0 0 0 0,0 0 0 0 0,0 1 0 0 0,0-1 0 0 0,0 0 0 0 0,0 1 0 0 0,0-1 0 0 0,0 0 0 0 0,0 1 0 0 0,0 0 0 0 0,-1-1 0 0 0,1 1 0 0 0,-1-1 0 0 0,1 1 0 0 0,-1 0 0 0 0,1-1 0 0 0,-1 1-1 0 0,0 0 1 0 0,0-1 0 0 0,0 1 0 0 0,0 0 0 0 0,0-1 0 0 0,0 1 0 0 0,-1 0 0 0 0,1 0 0 0 0,0-1 0 0 0,-1 1 0 0 0,0 0-7 0 0,-26 68 394 0 0,-37 46 75 0 0,63-115-472 0 0,0 1 1 0 0,1 0 0 0 0,-1-1 0 0 0,0 1 0 0 0,1 0 0 0 0,0 0-1 0 0,-1-1 1 0 0,1 1 0 0 0,0 0 0 0 0,0 0 0 0 0,0 0 0 0 0,0 0-1 0 0,0-1 1 0 0,0 1 0 0 0,0 0 0 0 0,1 0 0 0 0,-1 0 0 0 0,1-1-1 0 0,-1 1 1 0 0,1 0 0 0 0,0 0 0 0 0,0-1 0 0 0,-1 1 0 0 0,1-1 0 0 0,0 1-1 0 0,1-1 1 0 0,-1 1 0 0 0,0-1 0 0 0,0 0 0 0 0,1 1 0 0 0,-1-1-1 0 0,0 0 1 0 0,1 0 0 0 0,-1 0 0 0 0,1 0 0 0 0,0 0 0 0 0,-1 0-1 0 0,1-1 1 0 0,0 1 0 0 0,-1 0 0 0 0,1-1 0 0 0,1 1 2 0 0,73 2-2095 0 0,-68-10-2328 0 0,-6 4-555 0 0,-2 2-5803 0 0</inkml:trace>
  <inkml:trace contextRef="#ctx0" brushRef="#br0" timeOffset="7151.051">3455 857 1176 0 0,'0'0'892'0'0,"0"0"-219"0"0,0 0 99 0 0,0 0 421 0 0,0 0 421 0 0,0 0 113 0 0,0 0-109 0 0,0 0-113 0 0,0 0-98 0 0,0 0-113 0 0,0 0-163 0 0,0 0-204 0 0,0 0-236 0 0,31-7-190 0 0,96-24-118 0 0,-54-3 281 0 0,-62 22-477 0 0,-7 8-104 0 0,1 0 0 0 0,-1 0 0 0 0,-1-1 1 0 0,1 1-1 0 0,-1-1 0 0 0,1 0 1 0 0,-2 0-1 0 0,1 0 0 0 0,0-1 1 0 0,-1 1-1 0 0,0-1 0 0 0,0 1 0 0 0,-1-1 1 0 0,1 0-1 0 0,-1 0 0 0 0,0-4-83 0 0,-1 7 1 0 0,0 1-1 0 0,0-1 1 0 0,0 0-1 0 0,-1 1 1 0 0,1-1 0 0 0,-1 1-1 0 0,0-1 1 0 0,1 1-1 0 0,-1-1 1 0 0,0 1-1 0 0,-1-1 1 0 0,1 1-1 0 0,0 0 1 0 0,-1 0-1 0 0,1 0 1 0 0,-1-1-1 0 0,1 1 1 0 0,-1 1-1 0 0,0-1 1 0 0,0 0-1 0 0,0 0 1 0 0,0 1-1 0 0,0-1 1 0 0,0 1 0 0 0,-1 0-1 0 0,1-1 1 0 0,0 1-1 0 0,-1 0 1 0 0,1 0-1 0 0,-1 1 1 0 0,1-1-1 0 0,-1 1 1 0 0,0-1-1 0 0,1 1 1 0 0,-1 0-1 0 0,1 0 1 0 0,-3 0-1 0 0,-6 0-19 0 0,-1 0 1 0 0,1 2-1 0 0,0-1 1 0 0,0 1-1 0 0,1 1 1 0 0,-1 0-1 0 0,0 0 1 0 0,1 1-1 0 0,0 1 1 0 0,0 0-1 0 0,0 0 0 0 0,1 1 1 0 0,-1 0-1 0 0,1 0 1 0 0,1 1-1 0 0,-1 1 1 0 0,1-1-1 0 0,0 1 1 0 0,1 0-1 0 0,-4 6 19 0 0,4-7-3 0 0,0 1 0 0 0,0 0 0 0 0,0 0-1 0 0,1 0 1 0 0,0 1 0 0 0,1 0 0 0 0,0 0 0 0 0,0 1 0 0 0,1-1-1 0 0,0 1 1 0 0,1 0 0 0 0,0 0 0 0 0,0 0 0 0 0,1 0 0 0 0,1 1-1 0 0,0-1 1 0 0,0 1 0 0 0,1-1 0 0 0,0 1 0 0 0,1-1-1 0 0,1 5 4 0 0,2-9 7 0 0,0-1 0 0 0,0 1 0 0 0,1-1 0 0 0,0 0 0 0 0,0 0 0 0 0,0-1 0 0 0,1 1-1 0 0,-1-1 1 0 0,1 0 0 0 0,0-1 0 0 0,0 1 0 0 0,1-1 0 0 0,-1 0 0 0 0,1-1-1 0 0,-1 1 1 0 0,1-2 0 0 0,0 1 0 0 0,0-1 0 0 0,0 0 0 0 0,0 0 0 0 0,0 0-1 0 0,0-1 1 0 0,0 0 0 0 0,0-1 0 0 0,0 0 0 0 0,0 0 0 0 0,3-1-7 0 0,2 0-75 0 0,-1 0 0 0 0,0-1 0 0 0,0 0 0 0 0,0-1 0 0 0,0 0 0 0 0,-1 0 1 0 0,1-1-1 0 0,-1-1 0 0 0,0 0 0 0 0,-1 0 0 0 0,2-2 75 0 0,27-22-2741 0 0,-7-1-3508 0 0,-19 18 940 0 0,-5 4 977 0 0</inkml:trace>
  <inkml:trace contextRef="#ctx0" brushRef="#br0" timeOffset="7551.522">3863 872 616 0 0,'0'0'848'0'0,"0"0"177"0"0,0 0 292 0 0,0 0 409 0 0,0 0 390 0 0,0 0 33 0 0,0 0-98 0 0,0 0-219 0 0,0 0-361 0 0,0 0-351 0 0,0 0-265 0 0,0 0-172 0 0,0 0-81 0 0,22-13-57 0 0,65-41-52 0 0,-14-13 818 0 0,-58 47-1101 0 0,33-50 409 0 0,-50 115-1087 0 0,1-38 483 0 0,-1-3-12 0 0,1 1 0 0 0,-1-1 0 0 0,1 1 1 0 0,1-1-1 0 0,-1 1 0 0 0,0 0 0 0 0,1-1 1 0 0,0 1-1 0 0,0 0 0 0 0,1-1 0 0 0,-1 1 0 0 0,1 0 1 0 0,0-1-1 0 0,0 1 0 0 0,1-1 0 0 0,-1 0 1 0 0,1 1-1 0 0,0-1 0 0 0,0 0 0 0 0,0 0 0 0 0,1 0 1 0 0,-1 0-1 0 0,4 3-3 0 0,0-2 49 0 0,-1-1 1 0 0,2 0-1 0 0,-1 0 0 0 0,0 0 1 0 0,1-1-1 0 0,-1 0 0 0 0,1 0 1 0 0,0-1-1 0 0,0 0 0 0 0,0 0 1 0 0,1 0-1 0 0,-1-1 0 0 0,0 0 1 0 0,1 0-1 0 0,-1-1 0 0 0,0 0 1 0 0,1-1-1 0 0,-1 1 0 0 0,0-1 1 0 0,6-2-50 0 0,83-55 725 0 0,-92 53-752 0 0,0 1 0 0 0,0-1-1 0 0,0 0 1 0 0,-1-1 0 0 0,1 1 0 0 0,-1-1-1 0 0,0 1 1 0 0,-1-1 0 0 0,0 0 0 0 0,0 0-1 0 0,0 0 1 0 0,0 0 0 0 0,-1-3 27 0 0,10-25-1788 0 0,-6 21 470 0 0,4-9-4893 0 0,-5 13-4848 0 0</inkml:trace>
  <inkml:trace contextRef="#ctx0" brushRef="#br0" timeOffset="7817.263">4811 143 14971 0 0,'0'0'2145'0'0,"0"0"-1000"0"0,0 0-513 0 0,0 0-52 0 0,0 0 81 0 0,0 0 124 0 0,0 0 49 0 0,0 0-93 0 0,0 0-126 0 0,0 0-107 0 0,0 0-108 0 0,-8 35-70 0 0,-27 110-38 0 0,27-48 121 0 0,8-73-341 0 0,1 34 15 0 0,-2 1-1 0 0,-3-1 0 0 0,-2 0 0 0 0,-11 41-86 0 0,-22 16-896 0 0,20-152-18516 0 0,16 29 14251 0 0</inkml:trace>
  <inkml:trace contextRef="#ctx0" brushRef="#br0" timeOffset="8065.406">4320 541 9738 0 0,'0'0'1582'0'0,"0"0"-689"0"0,0 0-298 0 0,0 0 73 0 0,0 0 290 0 0,0 0 245 0 0,0 0 17 0 0,0 0-184 0 0,0 0-261 0 0,31 2-236 0 0,102 8-182 0 0,-70-7-269 0 0,1-3-1 0 0,-1-3 1 0 0,0-3 0 0 0,42-9-88 0 0,-90 13-61 0 0,79-15-1349 0 0,-64 10-1459 0 0,0-2-3376 0 0,-12 1-3085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7:29.4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104 108,'-8'-2,"0"-1,0 1,0 1,0-1,0 1,0 1,0-1,0 1,-1 1,1 0,-7 1,55 6,306-8,-272-9,-1-2,0-4,49-18,-22-1,-100 34,0 0,-1 0,1 0,0 0,0-1,0 1,-1 0,1 0,0 0,0 0,0 0,0 0,0 0,-1-1,1 1,0 0,0 0,0 0,0 0,0-1,0 1,0 0,-1 0,1 0,0-1,0 1,0 0,0 0,0 0,0-1,0 1,0 0,0 0,0 0,0-1,0 1,-24 5,-95 25,-114 15,-85 30,244-65,96 9,26-1,-24-10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7:30.7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669 126,'-20'-20,"-71"-51,78 67,-1 1,1 0,-1 1,0 0,0 1,0 0,0 2,0-1,0 2,1 0,-1 0,-11 5,-3-2,-179 29,75-9,199-22,-21-7,-1-1,0-2,0-2,24-10,105-18,-61 18,-158 41,0-5,0-2,-2-2,0-2,0-2,-1-2,-46 0,95-7,-1 1,0-1,1 1,-1-1,0 1,0 0,1-1,-1 1,0-1,0 1,0 0,0-1,0 1,0-1,0 1,0 0,0-1,0 1,0-1,0 1,-1 0,1-1,0 1,0-1,-1 1,1-1,0 1,-1-1,1 1,0-1,-1 1,1-1,-1 1,1-1,-1 0,1 1,-1-1,1 0,-1 1,1-1,-1 0,1 0,-1 0,0 1,1-1,-1 0,1 0,-1 0,0 0,1 0,-1 0,1 0,-1 0,0 0,1 0,-1-1,1 1,-1 0,0 0,1 0,-1-1,14 12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7:32.43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869 115,'-31'-16,"0"3,-2 0,1 2,-1 2,-1 1,0 1,0 2,0 2,-18 0,-185 5,116-21,121 19,-1 0,0 1,1-1,-1 0,0 1,1-1,-1 1,1-1,-1 1,1-1,-1 1,1-1,-1 1,1-1,-1 1,1 0,0-1,-1 1,1 0,0-1,0 1,-1 0,1 0,0-1,0 1,0 0,0 0,0-1,0 1,0 0,0 0,0-1,0 1,1 0,-1-1,0 1,0 0,1 0,-1-1,0 1,1-1,-1 1,1 0,-1-1,1 1,-1-1,1 1,-1-1,1 1,0-1,-1 1,1-1,0 0,-1 1,1-1,0 0,-1 0,1 1,0-1,0 0,-1 0,1 0,0 0,0 0,15 5,0 0,0-2,0 0,0 0,1-2,0 0,-1-1,1 0,11-3,18 1,309-57,-376 71,-57 4,0-2,-2-4,-58-1,-213 18,600-41,-186 6,0 3,0 2,0 4,0 2,0 2,0 4,32 9,-67-9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7:33.9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477 113,'42'-39,"-41"38,0 0,-1 1,1-1,0 0,-1 0,1 0,-1 0,1 0,-1 0,0 0,1 0,-1 0,0 0,0 0,0 0,1 0,-1 0,0 0,0 0,-1 0,1 0,0 0,0 0,0 0,-1 0,1 0,0 0,-1 0,1 0,-1 0,1 0,-1 1,0-1,1 0,-1 0,0 0,0 1,1-1,-1 0,0 1,0-1,0 1,0-1,0 1,0 0,0-1,0 1,0 0,0-1,0 1,0 0,-98 4,69 2,-62 5,47-7,0 2,0 2,1 2,-11 6,52-16,-44 31,49-29,-1-1,1 0,-1 0,1 0,-1 0,1 0,0 0,0-1,-1 1,1 0,0-1,0 1,0-1,0 0,-1 0,1 0,0 0,0 0,0 0,0 0,0-1,0 1,-1-1,1 1,0-1,403-75,-379 67,-26 9,1 0,-1-1,0 1,0 0,1 0,-1-1,0 1,0 0,1 0,-1-1,0 1,0 0,0 0,0-1,1 1,-1 0,0-1,0 1,0 0,0-1,0 1,0 0,0-1,0 1,0-1,0 1,0 0,0-1,0 1,0 0,0-1,0 1,0 0,-1-1,1 1,0 0,0 0,0-1,0 1,-1 0,1-1,0 1,0 0,-1 0,1 0,0-1,0 1,-1 0,1 0,0 0,-1-1,1 1,0 0,-1 0,1 0,0 0,-1 0,1 0,0 0,-1 0,1 0,0 0,-1 0,1 0,0 0,-1 0,1 0,0 0,-1 0,-16-4,-1 1,0 0,0 1,0 1,0 1,-1 1,-14 2,-51 19,111-15,164-29,-48-8,-165 24,-25 8,1 2,0 3,-1 1,-22 8,-21 3,89-19,0 0,0-1,0 1,0 0,0 0,0 0,0 0,0 0,0 0,0 0,0 0,0 0,0 0,0 0,0 1,0-1,0 0,0 1,0-1,1 1,-1-1,0 1,0 0,0-1,0 1,1 0,-1-1,0 1,1 0,-1 0,0 0,1 0,-1-1,1 1,0 0,-1 0,1 0,0 0,-1 0,1 0,0 0,0 0,0 0,0 0,0 0,0 0,0 0,0 0,0 1,1-1,-1-1,0 1,1 0,-1 0,1 0,-1 0,1 0,-1 0,1 0,0 0,-1-1,1 1,0 0,0 0,18 14,1-2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57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1,'-9'19,"-9"11,4 1,10-6,4-6</inkml:trace>
  <inkml:trace contextRef="#ctx0" brushRef="#br0" timeOffset="10824.395">89 56,'-4'5,"-8"2,-5-1,-5-1,1 3,9 1,12-2,5-2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 4265 0 0,'0'0'3011'0'0,"0"0"-1653"0"0,0 0-726 0 0,0 0 189 0 0,0 0 488 0 0,0 0 348 0 0,0 0-23 0 0,0 0-351 0 0,0 0-395 0 0,0 0-197 0 0,0 0 15 0 0,0 0 62 0 0,0 0 51 0 0,-1 7-22 0 0,-58 213 2463 0 0,47-182-3181 0 0,-2-1-34 0 0,-1-1-1 0 0,-2 0 0 0 0,-1-1 0 0 0,-2-1 1 0 0,-1-1-1 0 0,-14 16-44 0 0,28-39-27 0 0,-1 0 0 0 0,0 0 0 0 0,-1-1-1 0 0,0 0 1 0 0,0 0 0 0 0,-1-1 0 0 0,0-1 0 0 0,0 1 0 0 0,-1-2 0 0 0,1 1 0 0 0,-2-2 0 0 0,1 1 0 0 0,-1-2 0 0 0,0 1-1 0 0,0-2 1 0 0,0 1 0 0 0,0-2 0 0 0,0 1 0 0 0,-4-2 27 0 0,12 0-8 0 0,1-1 0 0 0,-1 0 1 0 0,0 0-1 0 0,0 0 0 0 0,0 0 0 0 0,1-1 0 0 0,-1 1 0 0 0,0-1 1 0 0,1 0-1 0 0,-1 0 0 0 0,0-1 0 0 0,1 1 0 0 0,-1-1 0 0 0,1 1 1 0 0,0-1-1 0 0,0 0 0 0 0,-1-1 0 0 0,1 1 0 0 0,0 0 0 0 0,1-1 1 0 0,-1 0-1 0 0,0 1 0 0 0,1-1 0 0 0,0 0 0 0 0,-1-1 0 0 0,1 1 1 0 0,1 0-1 0 0,-1 0 0 0 0,0-1 0 0 0,1 1 0 0 0,-1-3 8 0 0,-2-10-12 0 0,2 0-1 0 0,0 0 1 0 0,0 0-1 0 0,2 0 1 0 0,0 0-1 0 0,1 0 1 0 0,0 0-1 0 0,1 0 1 0 0,1 0-1 0 0,1 0 0 0 0,0 0 1 0 0,1 1-1 0 0,1 0 1 0 0,0 0-1 0 0,7-11 13 0 0,-11 19 22 0 0,0 0 0 0 0,1 1 0 0 0,0-1 0 0 0,1 1 0 0 0,-1 0 0 0 0,1 0 0 0 0,0 0 0 0 0,1 0 0 0 0,-1 1 0 0 0,1-1 0 0 0,0 1 0 0 0,1 0 0 0 0,-1 1 0 0 0,1-1 0 0 0,0 1 0 0 0,0 0 0 0 0,0 1-1 0 0,1 0 1 0 0,-1 0 0 0 0,1 0 0 0 0,0 0 0 0 0,0 1 0 0 0,0 0 0 0 0,0 1 0 0 0,0 0 0 0 0,6-1-22 0 0,-5 6 45 0 0,0 0 0 0 0,0 1 0 0 0,-1-1 0 0 0,0 1 0 0 0,0 1 0 0 0,0 0 0 0 0,-1 0 0 0 0,0 0 0 0 0,0 0 0 0 0,0 1-1 0 0,-1 0 1 0 0,0 0 0 0 0,0 1 0 0 0,0 0-45 0 0,7 9 111 0 0,22 22 267 0 0,1-1-1 0 0,2-3 0 0 0,2-1 0 0 0,1-1 1 0 0,1-3-1 0 0,14 7-377 0 0,14 12 207 0 0,-38-20-20 0 0,-34-29-2606 0 0,-8 0-6859 0 0,8 0 5889 0 0,0 0-8712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48 483 5017 0 0,'0'0'2023'0'0,"0"0"-256"0"0,0 0-2 0 0,0 0 171 0 0,0 0 22 0 0,0 0-178 0 0,0 0-412 0 0,0 0-423 0 0,0 0-259 0 0,0 0-175 0 0,0 0-107 0 0,0 0-57 0 0,0 0 33 0 0,18 0 1254 0 0,188-26 2051 0 0,-56 8-3249 0 0,-69 3-1208 0 0,-76 14-109 0 0,2-1 1927 0 0,-4 2-3305 0 0,-2 1-3322 0 0,-2 1-4740 0 0,-1-2 2447 0 0</inkml:trace>
  <inkml:trace contextRef="#ctx0" brushRef="#br0" timeOffset="268.363">1 770 12243 0 0,'0'0'1449'0'0,"0"0"-479"0"0,0 0-353 0 0,0 0 89 0 0,0 0 250 0 0,0 0 223 0 0,0 0 74 0 0,0 0-70 0 0,0 0-149 0 0,0 0-189 0 0,0 0-95 0 0,0 0-111 0 0,0 0-106 0 0,35 4-37 0 0,110 10-74 0 0,-15-21 405 0 0,-94 4-934 0 0,45-8 562 0 0,-30-1-4093 0 0,-47 10-1529 0 0,0 1-6693 0 0</inkml:trace>
  <inkml:trace contextRef="#ctx0" brushRef="#br0" timeOffset="1282.041">1350 156 4169 0 0,'0'0'1269'0'0,"0"0"-239"0"0,0 0 108 0 0,0 0 369 0 0,0 0 372 0 0,0 0 105 0 0,0 0-240 0 0,0 0-345 0 0,0 0-333 0 0,0 0-224 0 0,0 0-144 0 0,-10-19-62 0 0,-36-59-62 0 0,45 74-516 0 0,-1 1 1 0 0,0 0-1 0 0,0 0 0 0 0,-1 1 0 0 0,1-1 1 0 0,-1 0-1 0 0,1 1 0 0 0,-1-1 1 0 0,0 1-1 0 0,0 0 0 0 0,0 0 1 0 0,0 0-1 0 0,0 0 0 0 0,0 1 1 0 0,-1-1-1 0 0,1 1 0 0 0,0 0 1 0 0,-1 0-1 0 0,1 0 0 0 0,-1 0 0 0 0,-3 0-58 0 0,-2 0 126 0 0,-10-2-50 0 0,1 1 0 0 0,-1 1 0 0 0,1 1 0 0 0,-1 1 0 0 0,1 0 0 0 0,0 1 0 0 0,-1 1 0 0 0,1 1 0 0 0,0 1 0 0 0,0 0 0 0 0,1 1 0 0 0,0 1 0 0 0,0 1 0 0 0,0 0 0 0 0,1 1 0 0 0,1 1 0 0 0,-1 1 0 0 0,2 0 0 0 0,-1 1 0 0 0,1 0 0 0 0,1 1 0 0 0,-9 12-76 0 0,10-12 8 0 0,0 1 0 0 0,1 0 1 0 0,1 1-1 0 0,0 1 0 0 0,1-1 0 0 0,0 1 0 0 0,2 1 1 0 0,0 0-1 0 0,1 0 0 0 0,0 0 0 0 0,2 0 1 0 0,0 1-1 0 0,0 0 0 0 0,2 0 0 0 0,1 0 0 0 0,0 0 1 0 0,1 0-1 0 0,2 16-8 0 0,0-26 34 0 0,0 0 1 0 0,1 0-1 0 0,0-1 1 0 0,0 1-1 0 0,1-1 1 0 0,0 0-1 0 0,0 0 0 0 0,1 0 1 0 0,0-1-1 0 0,0 1 1 0 0,0-1-1 0 0,1 0 1 0 0,0-1-1 0 0,0 1 0 0 0,1-1 1 0 0,-1 0-1 0 0,1-1 1 0 0,0 0-1 0 0,0 0 1 0 0,1 0-1 0 0,-1-1 0 0 0,1 0 1 0 0,0 0-1 0 0,0-1 1 0 0,0 0-1 0 0,0-1 1 0 0,0 1-1 0 0,0-2 0 0 0,0 1 1 0 0,0-1-1 0 0,0 0 1 0 0,1-1-1 0 0,-1 0 1 0 0,0 0-1 0 0,0-1 0 0 0,0 0 1 0 0,0 0-1 0 0,4-2-34 0 0,15-8 162 0 0,-1-2 1 0 0,0 0-1 0 0,-1-1 0 0 0,-1-2 0 0 0,0 0 0 0 0,-2-2 0 0 0,0 0 1 0 0,-1-2-1 0 0,0 0 0 0 0,16-24-162 0 0,-5 6 132 0 0,-1-1 1 0 0,-3-1-1 0 0,-1-2 0 0 0,11-24-132 0 0,-33 58 330 0 0,-9 24-292 0 0,-11 25-44 0 0,-25 59 135 0 0,5 2 1 0 0,3 1 0 0 0,6 1 0 0 0,-7 63-130 0 0,-56 180 20 0 0,77-232-2273 0 0,30-115-1237 0 0,8-20-1528 0 0,-11 7-3400 0 0,-6 6 132 0 0</inkml:trace>
  <inkml:trace contextRef="#ctx0" brushRef="#br0" timeOffset="1637.566">1838 332 4193 0 0,'0'0'3803'0'0,"0"0"-1455"0"0,0 0-887 0 0,0 0-385 0 0,0 0-127 0 0,0 0-15 0 0,0 0-39 0 0,0 0-86 0 0,0 0-104 0 0,-33 35-125 0 0,-104 110-110 0 0,69-42 70 0 0,59-80-444 0 0,-1-3-58 0 0,0 1 1 0 0,1-1 0 0 0,2 2 0 0 0,0-1 0 0 0,1 1-1 0 0,1 0 1 0 0,1 1 0 0 0,1-1 0 0 0,1 1 0 0 0,1 0-1 0 0,1-1 1 0 0,2 11-39 0 0,0-26 83 0 0,0-1 0 0 0,1 1 0 0 0,0 0 0 0 0,0-1 0 0 0,0 0 0 0 0,1 0 0 0 0,0 0 0 0 0,1 0 0 0 0,-1-1 0 0 0,1 1 0 0 0,0-1 0 0 0,0 0 0 0 0,1-1 0 0 0,-1 1 0 0 0,1-1 0 0 0,0 0 0 0 0,0-1 0 0 0,1 1 0 0 0,-1-1 0 0 0,1 0 0 0 0,-1-1 0 0 0,1 0 0 0 0,0 0 0 0 0,0 0 0 0 0,0-1 0 0 0,0 0 0 0 0,0 0 0 0 0,0-1 0 0 0,0 0 0 0 0,1 0 0 0 0,-1 0 0 0 0,0-1 0 0 0,0-1 0 0 0,0 1 0 0 0,0-1 0 0 0,0 0 0 0 0,-1 0 0 0 0,1-1 0 0 0,0 0 0 0 0,-1 0 1 0 0,2-1-84 0 0,9-6 113 0 0,1 1 1 0 0,-1-2 0 0 0,-1 0-1 0 0,0-1 1 0 0,0-1 0 0 0,-1 0-1 0 0,-1-1 1 0 0,0-1 0 0 0,-1 0 0 0 0,-1-1-1 0 0,0 0 1 0 0,-1-1 0 0 0,-1 0-1 0 0,-1-1 1 0 0,0 0 0 0 0,-1 0-1 0 0,-1-1 1 0 0,-1 0 0 0 0,0 0 0 0 0,-2-1-1 0 0,0 1 1 0 0,-1-1 0 0 0,-1 0-1 0 0,-1 0 1 0 0,-1 0 0 0 0,-1 0 0 0 0,-1-8-114 0 0,0 18-20 0 0,0 1 0 0 0,-1 0 1 0 0,0 0-1 0 0,-1 0 0 0 0,0 1 1 0 0,0-1-1 0 0,-1 1 0 0 0,0 0 1 0 0,0 0-1 0 0,-1 1 0 0 0,0-1 1 0 0,-1 1-1 0 0,1 1 1 0 0,-1-1-1 0 0,-1 1 0 0 0,1 0 1 0 0,-1 1-1 0 0,0 0 0 0 0,0 0 1 0 0,0 0-1 0 0,-1 1 0 0 0,0 1 1 0 0,0-1-1 0 0,0 2 0 0 0,0-1 1 0 0,0 1-1 0 0,0 0 1 0 0,-3 1 19 0 0,0-1-457 0 0,1 1 0 0 0,-1 1 0 0 0,0 0 0 0 0,0 0 0 0 0,0 1 0 0 0,1 1 0 0 0,-1 0 0 0 0,0 1 0 0 0,1 0 0 0 0,0 0 0 0 0,0 2 1 0 0,0-1-1 0 0,0 1 0 0 0,-6 5 457 0 0,-8 7-7122 0 0,9-5-4591 0 0</inkml:trace>
  <inkml:trace contextRef="#ctx0" brushRef="#br0" timeOffset="2016.192">2421 89 0 0 0,'0'0'1234'0'0,"0"0"14"0"0,0 0-51 0 0,0 0 146 0 0,0 0 244 0 0,0 0 168 0 0,0 0-18 0 0,0 0-160 0 0,0 0-218 0 0,0 0-254 0 0,0 0-222 0 0,0 0-174 0 0,0 0-162 0 0,-28 4-110 0 0,-85 13-49 0 0,111-17-367 0 0,0 0-1 0 0,0 0 0 0 0,0 0 0 0 0,0 0 1 0 0,1 0-1 0 0,-1 1 0 0 0,0-1 1 0 0,0 0-1 0 0,0 1 0 0 0,0 0 0 0 0,1-1 1 0 0,-1 1-1 0 0,0 0 0 0 0,1 0 0 0 0,-1 0 1 0 0,0 0-1 0 0,1 0 0 0 0,-1 0 1 0 0,1 1-1 0 0,0-1 0 0 0,-1 0 0 0 0,1 1 1 0 0,0-1-1 0 0,0 1 0 0 0,0-1 0 0 0,0 1 1 0 0,0 0-1 0 0,0 0-20 0 0,-1 3 111 0 0,-2 0-48 0 0,1 0-1 0 0,0 0 1 0 0,1 0-1 0 0,-1 1 1 0 0,1-1 0 0 0,0 0-1 0 0,1 1 1 0 0,-1 0-1 0 0,1-1 1 0 0,0 1 0 0 0,0 0-1 0 0,1-1 1 0 0,-1 1-1 0 0,2 0 1 0 0,-1 0-1 0 0,0 0 1 0 0,1-1 0 0 0,0 1-1 0 0,0 0 1 0 0,1-1-1 0 0,0 1 1 0 0,0-1-1 0 0,0 1 1 0 0,1-1 0 0 0,-1 0-1 0 0,1 0 1 0 0,0 0-1 0 0,1 0 1 0 0,-1-1 0 0 0,1 1-1 0 0,0-1 1 0 0,0 0-1 0 0,0 0 1 0 0,1-1-1 0 0,-1 1 1 0 0,1-1 0 0 0,0 0-1 0 0,0 0 1 0 0,0 0-1 0 0,4 1-62 0 0,-3-3 106 0 0,0 1-1 0 0,0-1 0 0 0,0 0 0 0 0,0 0 0 0 0,0 0 1 0 0,0-1-1 0 0,0 0 0 0 0,0-1 0 0 0,0 1 0 0 0,0-1 1 0 0,0 0-1 0 0,0 0 0 0 0,0-1 0 0 0,0 0 0 0 0,-1 0 1 0 0,1 0-1 0 0,-1-1 0 0 0,1 0 0 0 0,-1 0 0 0 0,0 0 1 0 0,0-1-1 0 0,0 1 0 0 0,0-1 0 0 0,-1-1 0 0 0,0 1 1 0 0,0 0-1 0 0,0-1 0 0 0,0 0 0 0 0,-1 0 0 0 0,1 0 1 0 0,-1 0-1 0 0,-1-1 0 0 0,1 1 0 0 0,-1-1 0 0 0,1-3-105 0 0,1 1-49 0 0,-1 0-1 0 0,-1 0 0 0 0,0 1 1 0 0,0-2-1 0 0,0 1 0 0 0,-1 0 0 0 0,0 0 1 0 0,-1 0-1 0 0,0-1 0 0 0,0 1 0 0 0,0 0 1 0 0,-1 0-1 0 0,-1-1 0 0 0,1 1 0 0 0,-1 0 1 0 0,-1 0-1 0 0,0 1 0 0 0,0-1 1 0 0,0 0-1 0 0,-1 1 0 0 0,0 0 0 0 0,0 0 1 0 0,-1 0-1 0 0,0 0 0 0 0,0 1 0 0 0,-1 0 1 0 0,1 0-1 0 0,-1 0 0 0 0,-1 1 1 0 0,1 0-1 0 0,-5-3 50 0 0,-8 0-2086 0 0,6 5-2755 0 0,3 2-6500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6137 0 0,'0'0'2206'0'0,"0"0"-439"0"0,0 0-136 0 0,0 0 83 0 0,0 0 85 0 0,0 0-105 0 0,0 0-366 0 0,0 0-361 0 0,0 0-210 0 0,0 0-85 0 0,0 0-26 0 0,0 0-7 0 0,0 0-39 0 0,13-2-41 0 0,100-14 974 0 0,138 5 92 0 0,-251 11-1771 0 0,0 0-72 0 0,0 0-105 0 0,0 0-168 0 0,0 0-270 0 0,0 0-405 0 0,-3 0-5022 0 0,0 0-2271 0 0</inkml:trace>
  <inkml:trace contextRef="#ctx0" brushRef="#br0" timeOffset="282.633">258 0 11274 0 0,'0'0'1363'0'0,"0"0"-397"0"0,0 0-286 0 0,0 0 92 0 0,0 0 274 0 0,0 0 202 0 0,0 0-49 0 0,0 0-184 0 0,0 0-227 0 0,0 0-165 0 0,-8 33-70 0 0,-27 106-63 0 0,23-39 371 0 0,11 129 134 0 0,30-11-1272 0 0,-29-217-171 0 0,5 14 127 0 0,-1-14-4147 0 0,0 0-4192 0 0,-3-1-1039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488 178 0 0 0,'0'0'1651'0'0,"0"0"247"0"0,0 0-43 0 0,0 0-151 0 0,0 0-113 0 0,0 0-153 0 0,-2-22-117 0 0,-10-65-107 0 0,-5 49 861 0 0,12 34-1746 0 0,-1 1 1 0 0,0-1-1 0 0,0 1 0 0 0,0 0 0 0 0,0 0 1 0 0,0 1-1 0 0,0 0 0 0 0,-1 0 0 0 0,1 1 0 0 0,-1-1 1 0 0,1 2-1 0 0,-1-1 0 0 0,0 1 0 0 0,1-1 1 0 0,-6 2-330 0 0,0 2 109 0 0,0 0 0 0 0,0 1 0 0 0,0 1 0 0 0,1-1 0 0 0,0 2 1 0 0,0 0-1 0 0,0 0 0 0 0,1 1 0 0 0,0 0 0 0 0,0 1 1 0 0,0 0-1 0 0,1 1 0 0 0,1-1 0 0 0,-1 2 0 0 0,-2 3-109 0 0,-5 5 86 0 0,0 1 0 0 0,1 0-1 0 0,1 1 1 0 0,0 1 0 0 0,2 0-1 0 0,0 0 1 0 0,2 1 0 0 0,0 1-1 0 0,2 0 1 0 0,0 0 0 0 0,2 0-1 0 0,0 1 1 0 0,2 0 0 0 0,1 1-1 0 0,0-1 1 0 0,2 9-86 0 0,0-13 28 0 0,0-1 0 0 0,2 0 0 0 0,0 1 0 0 0,1-1 0 0 0,1 0 0 0 0,1 0 0 0 0,1 0 0 0 0,0 0 0 0 0,1-1 0 0 0,2 0-1 0 0,-1 0 1 0 0,2-1 0 0 0,0 0 0 0 0,2 0 0 0 0,-1-1 0 0 0,2 0 0 0 0,0-1 0 0 0,6 5-28 0 0,-7-10 52 0 0,0 0-1 0 0,0-1 1 0 0,1 0 0 0 0,0-1-1 0 0,1 0 1 0 0,0-1 0 0 0,0-1-1 0 0,0 0 1 0 0,1 0 0 0 0,0-1-1 0 0,0-1 1 0 0,1-1 0 0 0,-1 0-1 0 0,1 0 1 0 0,-1-2 0 0 0,3 1-52 0 0,3-2 125 0 0,0 0-1 0 0,0-1 1 0 0,-1-1 0 0 0,1-1 0 0 0,-1-1 0 0 0,0-1-1 0 0,0 0 1 0 0,0-1 0 0 0,0-1 0 0 0,-1-1 0 0 0,-1-1-1 0 0,2-1-124 0 0,18-12 149 0 0,-2-2 0 0 0,0-1-1 0 0,-2-1 1 0 0,0-2 0 0 0,-2-2-1 0 0,-1 0 1 0 0,-2-2-1 0 0,-1-2 1 0 0,17-27-149 0 0,-34 48 19 0 0,-1-1 1 0 0,0 1-1 0 0,-1-2 0 0 0,-1 1 1 0 0,0-1-1 0 0,-1 0 0 0 0,-1 0 1 0 0,0-1-1 0 0,-1 0 0 0 0,0 1 1 0 0,-2-2-1 0 0,0 1 0 0 0,0 0 1 0 0,-2 0-1 0 0,0 0 0 0 0,-1-1 1 0 0,0 1-1 0 0,-2 0 0 0 0,0 0 1 0 0,-4-12-20 0 0,2 16-25 0 0,-2 0 0 0 0,0 0 0 0 0,0 0 0 0 0,-1 1 1 0 0,-1 0-1 0 0,1 1 0 0 0,-2-1 0 0 0,1 2 0 0 0,-2-1 0 0 0,1 2 1 0 0,-1-1-1 0 0,-1 1 0 0 0,1 1 0 0 0,-1 0 0 0 0,0 1 0 0 0,-1 0 1 0 0,0 1-1 0 0,0 0 0 0 0,0 1 0 0 0,0 1 0 0 0,0 0 0 0 0,-1 0 1 0 0,0 2-1 0 0,-9-1 25 0 0,6 1-166 0 0,-1 1 1 0 0,1 0 0 0 0,-1 1-1 0 0,1 1 1 0 0,0 1-1 0 0,0 0 1 0 0,0 1 0 0 0,0 1-1 0 0,0 1 1 0 0,1 0 0 0 0,-2 2 165 0 0,-96 79-3670 0 0,57-11-7278 0 0,44-52 735 0 0</inkml:trace>
  <inkml:trace contextRef="#ctx0" brushRef="#br0" timeOffset="417.484">0 693 10842 0 0,'0'0'1706'0'0,"0"0"-342"0"0,0 0-338 0 0,0 0-173 0 0,0 0 58 0 0,0 0 56 0 0,0 0-36 0 0,0 0-104 0 0,0 0-102 0 0,0 0-74 0 0,0 0-56 0 0,0 0-42 0 0,37-34-39 0 0,115-107-67 0 0,-46 67 213 0 0,-90 66-568 0 0,7-4-18 0 0,0 1 0 0 0,0 1-1 0 0,1 1 1 0 0,0 1 0 0 0,0 1-1 0 0,19-2-73 0 0,-41 8 4 0 0,0 0-1 0 0,0 1 1 0 0,0-1-1 0 0,0 1 1 0 0,1-1-1 0 0,-1 1 0 0 0,0 0 1 0 0,0 0-1 0 0,0 0 1 0 0,0 0-1 0 0,0 0 1 0 0,1 1-1 0 0,-1-1 0 0 0,0 1 1 0 0,0-1-1 0 0,0 1 1 0 0,0 0-1 0 0,0 0 1 0 0,0 0-1 0 0,0 0 0 0 0,0 0 1 0 0,-1 0-1 0 0,1 0 1 0 0,0 1-1 0 0,-1-1 1 0 0,1 1-1 0 0,-1-1 0 0 0,1 1 1 0 0,-1-1-1 0 0,1 1 1 0 0,-1 0-1 0 0,0 0 0 0 0,0 0 1 0 0,0 0-1 0 0,0 0 1 0 0,-1 0-1 0 0,2 1-3 0 0,13 48 219 0 0,-14-43-201 0 0,0-1-1 0 0,1 0 1 0 0,0-1 0 0 0,0 1 0 0 0,1 0 0 0 0,0 0 0 0 0,0-1-1 0 0,0 0 1 0 0,1 1 0 0 0,0-1 0 0 0,4 5-18 0 0,9 6 68 0 0,-14-12-33 0 0,1-1-1 0 0,0 0 1 0 0,0 0-1 0 0,0 0 1 0 0,0 0 0 0 0,1 0-1 0 0,0-1 1 0 0,0 0-1 0 0,0 0 1 0 0,0 0-1 0 0,0-1 1 0 0,0 0-1 0 0,1 0 1 0 0,2 1-35 0 0,20 1 221 0 0,0-2-1 0 0,0 0 1 0 0,0-2 0 0 0,0-1 0 0 0,0-2-1 0 0,24-4-220 0 0,-12 6-706 0 0,-22 1-6856 0 0,-14 0-3749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 4265 0 0,'0'0'3011'0'0,"0"0"-1653"0"0,0 0-726 0 0,0 0 189 0 0,0 0 488 0 0,0 0 348 0 0,0 0-23 0 0,0 0-351 0 0,0 0-395 0 0,0 0-197 0 0,0 0 15 0 0,0 0 62 0 0,0 0 51 0 0,-1 7-22 0 0,-58 213 2463 0 0,47-182-3181 0 0,-2-1-34 0 0,-1-1-1 0 0,-2 0 0 0 0,-1-1 0 0 0,-2-1 1 0 0,-1-1-1 0 0,-14 16-44 0 0,28-39-27 0 0,-1 0 0 0 0,0 0 0 0 0,-1-1-1 0 0,0 0 1 0 0,0 0 0 0 0,-1-1 0 0 0,0-1 0 0 0,0 1 0 0 0,-1-2 0 0 0,1 1 0 0 0,-2-2 0 0 0,1 1 0 0 0,-1-2 0 0 0,0 1-1 0 0,0-2 1 0 0,0 1 0 0 0,0-2 0 0 0,0 1 0 0 0,-4-2 27 0 0,12 0-8 0 0,1-1 0 0 0,-1 0 1 0 0,0 0-1 0 0,0 0 0 0 0,0 0 0 0 0,1-1 0 0 0,-1 1 0 0 0,0-1 1 0 0,1 0-1 0 0,-1 0 0 0 0,0-1 0 0 0,1 1 0 0 0,-1-1 0 0 0,1 1 1 0 0,0-1-1 0 0,0 0 0 0 0,-1-1 0 0 0,1 1 0 0 0,0 0 0 0 0,1-1 1 0 0,-1 0-1 0 0,0 1 0 0 0,1-1 0 0 0,0 0 0 0 0,-1-1 0 0 0,1 1 1 0 0,1 0-1 0 0,-1 0 0 0 0,0-1 0 0 0,1 1 0 0 0,-1-3 8 0 0,-2-10-12 0 0,2 0-1 0 0,0 0 1 0 0,0 0-1 0 0,2 0 1 0 0,0 0-1 0 0,1 0 1 0 0,0 0-1 0 0,1 0 1 0 0,1 0-1 0 0,1 0 0 0 0,0 0 1 0 0,1 1-1 0 0,1 0 1 0 0,0 0-1 0 0,7-11 13 0 0,-11 19 22 0 0,0 0 0 0 0,1 1 0 0 0,0-1 0 0 0,1 1 0 0 0,-1 0 0 0 0,1 0 0 0 0,0 0 0 0 0,1 0 0 0 0,-1 1 0 0 0,1-1 0 0 0,0 1 0 0 0,1 0 0 0 0,-1 1 0 0 0,1-1 0 0 0,0 1 0 0 0,0 0 0 0 0,0 1-1 0 0,1 0 1 0 0,-1 0 0 0 0,1 0 0 0 0,0 0 0 0 0,0 1 0 0 0,0 0 0 0 0,0 1 0 0 0,0 0 0 0 0,6-1-22 0 0,-5 6 45 0 0,0 0 0 0 0,0 1 0 0 0,-1-1 0 0 0,0 1 0 0 0,0 1 0 0 0,0 0 0 0 0,-1 0 0 0 0,0 0 0 0 0,0 0 0 0 0,0 1-1 0 0,-1 0 1 0 0,0 0 0 0 0,0 1 0 0 0,0 0-45 0 0,7 9 111 0 0,22 22 267 0 0,1-1-1 0 0,2-3 0 0 0,2-1 0 0 0,1-1 1 0 0,1-3-1 0 0,14 7-377 0 0,14 12 207 0 0,-38-20-20 0 0,-34-29-2606 0 0,-8 0-6859 0 0,8 0 5889 0 0,0 0-8712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48 483 5017 0 0,'0'0'2023'0'0,"0"0"-256"0"0,0 0-2 0 0,0 0 171 0 0,0 0 22 0 0,0 0-178 0 0,0 0-412 0 0,0 0-423 0 0,0 0-259 0 0,0 0-175 0 0,0 0-107 0 0,0 0-57 0 0,0 0 33 0 0,18 0 1254 0 0,188-26 2051 0 0,-56 8-3249 0 0,-69 3-1208 0 0,-76 14-109 0 0,2-1 1927 0 0,-4 2-3305 0 0,-2 1-3322 0 0,-2 1-4740 0 0,-1-2 2447 0 0</inkml:trace>
  <inkml:trace contextRef="#ctx0" brushRef="#br0" timeOffset="268.363">1 770 12243 0 0,'0'0'1449'0'0,"0"0"-479"0"0,0 0-353 0 0,0 0 89 0 0,0 0 250 0 0,0 0 223 0 0,0 0 74 0 0,0 0-70 0 0,0 0-149 0 0,0 0-189 0 0,0 0-95 0 0,0 0-111 0 0,0 0-106 0 0,35 4-37 0 0,110 10-74 0 0,-15-21 405 0 0,-94 4-934 0 0,45-8 562 0 0,-30-1-4093 0 0,-47 10-1529 0 0,0 1-6693 0 0</inkml:trace>
  <inkml:trace contextRef="#ctx0" brushRef="#br0" timeOffset="1282.041">1350 156 4169 0 0,'0'0'1269'0'0,"0"0"-239"0"0,0 0 108 0 0,0 0 369 0 0,0 0 372 0 0,0 0 105 0 0,0 0-240 0 0,0 0-345 0 0,0 0-333 0 0,0 0-224 0 0,0 0-144 0 0,-10-19-62 0 0,-36-59-62 0 0,45 74-516 0 0,-1 1 1 0 0,0 0-1 0 0,0 0 0 0 0,-1 1 0 0 0,1-1 1 0 0,-1 0-1 0 0,1 1 0 0 0,-1-1 1 0 0,0 1-1 0 0,0 0 0 0 0,0 0 1 0 0,0 0-1 0 0,0 0 0 0 0,0 1 1 0 0,-1-1-1 0 0,1 1 0 0 0,0 0 1 0 0,-1 0-1 0 0,1 0 0 0 0,-1 0 0 0 0,-3 0-58 0 0,-2 0 126 0 0,-10-2-50 0 0,1 1 0 0 0,-1 1 0 0 0,1 1 0 0 0,-1 1 0 0 0,1 0 0 0 0,0 1 0 0 0,-1 1 0 0 0,1 1 0 0 0,0 1 0 0 0,0 0 0 0 0,1 1 0 0 0,0 1 0 0 0,0 1 0 0 0,0 0 0 0 0,1 1 0 0 0,1 1 0 0 0,-1 1 0 0 0,2 0 0 0 0,-1 1 0 0 0,1 0 0 0 0,1 1 0 0 0,-9 12-76 0 0,10-12 8 0 0,0 1 0 0 0,1 0 1 0 0,1 1-1 0 0,0 1 0 0 0,1-1 0 0 0,0 1 0 0 0,2 1 1 0 0,0 0-1 0 0,1 0 0 0 0,0 0 0 0 0,2 0 1 0 0,0 1-1 0 0,0 0 0 0 0,2 0 0 0 0,1 0 0 0 0,0 0 1 0 0,1 0-1 0 0,2 16-8 0 0,0-26 34 0 0,0 0 1 0 0,1 0-1 0 0,0-1 1 0 0,0 1-1 0 0,1-1 1 0 0,0 0-1 0 0,0 0 0 0 0,1 0 1 0 0,0-1-1 0 0,0 1 1 0 0,0-1-1 0 0,1 0 1 0 0,0-1-1 0 0,0 1 0 0 0,1-1 1 0 0,-1 0-1 0 0,1-1 1 0 0,0 0-1 0 0,0 0 1 0 0,1 0-1 0 0,-1-1 0 0 0,1 0 1 0 0,0 0-1 0 0,0-1 1 0 0,0 0-1 0 0,0-1 1 0 0,0 1-1 0 0,0-2 0 0 0,0 1 1 0 0,0-1-1 0 0,0 0 1 0 0,1-1-1 0 0,-1 0 1 0 0,0 0-1 0 0,0-1 0 0 0,0 0 1 0 0,0 0-1 0 0,4-2-34 0 0,15-8 162 0 0,-1-2 1 0 0,0 0-1 0 0,-1-1 0 0 0,-1-2 0 0 0,0 0 0 0 0,-2-2 0 0 0,0 0 1 0 0,-1-2-1 0 0,0 0 0 0 0,16-24-162 0 0,-5 6 132 0 0,-1-1 1 0 0,-3-1-1 0 0,-1-2 0 0 0,11-24-132 0 0,-33 58 330 0 0,-9 24-292 0 0,-11 25-44 0 0,-25 59 135 0 0,5 2 1 0 0,3 1 0 0 0,6 1 0 0 0,-7 63-130 0 0,-56 180 20 0 0,77-232-2273 0 0,30-115-1237 0 0,8-20-1528 0 0,-11 7-3400 0 0,-6 6 132 0 0</inkml:trace>
  <inkml:trace contextRef="#ctx0" brushRef="#br0" timeOffset="1637.566">1838 332 4193 0 0,'0'0'3803'0'0,"0"0"-1455"0"0,0 0-887 0 0,0 0-385 0 0,0 0-127 0 0,0 0-15 0 0,0 0-39 0 0,0 0-86 0 0,0 0-104 0 0,-33 35-125 0 0,-104 110-110 0 0,69-42 70 0 0,59-80-444 0 0,-1-3-58 0 0,0 1 1 0 0,1-1 0 0 0,2 2 0 0 0,0-1 0 0 0,1 1-1 0 0,1 0 1 0 0,1 1 0 0 0,1-1 0 0 0,1 1 0 0 0,1 0-1 0 0,1-1 1 0 0,2 11-39 0 0,0-26 83 0 0,0-1 0 0 0,1 1 0 0 0,0 0 0 0 0,0-1 0 0 0,0 0 0 0 0,1 0 0 0 0,0 0 0 0 0,1 0 0 0 0,-1-1 0 0 0,1 1 0 0 0,0-1 0 0 0,0 0 0 0 0,1-1 0 0 0,-1 1 0 0 0,1-1 0 0 0,0 0 0 0 0,0-1 0 0 0,1 1 0 0 0,-1-1 0 0 0,1 0 0 0 0,-1-1 0 0 0,1 0 0 0 0,0 0 0 0 0,0 0 0 0 0,0-1 0 0 0,0 0 0 0 0,0 0 0 0 0,0-1 0 0 0,0 0 0 0 0,1 0 0 0 0,-1 0 0 0 0,0-1 0 0 0,0-1 0 0 0,0 1 0 0 0,0-1 0 0 0,0 0 0 0 0,-1 0 0 0 0,1-1 0 0 0,0 0 0 0 0,-1 0 1 0 0,2-1-84 0 0,9-6 113 0 0,1 1 1 0 0,-1-2 0 0 0,-1 0-1 0 0,0-1 1 0 0,0-1 0 0 0,-1 0-1 0 0,-1-1 1 0 0,0-1 0 0 0,-1 0 0 0 0,-1-1-1 0 0,0 0 1 0 0,-1-1 0 0 0,-1 0-1 0 0,-1-1 1 0 0,0 0 0 0 0,-1 0-1 0 0,-1-1 1 0 0,-1 0 0 0 0,0 0 0 0 0,-2-1-1 0 0,0 1 1 0 0,-1-1 0 0 0,-1 0-1 0 0,-1 0 1 0 0,-1 0 0 0 0,-1 0 0 0 0,-1-8-114 0 0,0 18-20 0 0,0 1 0 0 0,-1 0 1 0 0,0 0-1 0 0,-1 0 0 0 0,0 1 1 0 0,0-1-1 0 0,-1 1 0 0 0,0 0 1 0 0,0 0-1 0 0,-1 1 0 0 0,0-1 1 0 0,-1 1-1 0 0,1 1 1 0 0,-1-1-1 0 0,-1 1 0 0 0,1 0 1 0 0,-1 1-1 0 0,0 0 0 0 0,0 0 1 0 0,0 0-1 0 0,-1 1 0 0 0,0 1 1 0 0,0-1-1 0 0,0 2 0 0 0,0-1 1 0 0,0 1-1 0 0,0 0 1 0 0,-3 1 19 0 0,0-1-457 0 0,1 1 0 0 0,-1 1 0 0 0,0 0 0 0 0,0 0 0 0 0,0 1 0 0 0,1 1 0 0 0,-1 0 0 0 0,0 1 0 0 0,1 0 0 0 0,0 0 0 0 0,0 2 1 0 0,0-1-1 0 0,0 1 0 0 0,-6 5 457 0 0,-8 7-7122 0 0,9-5-4591 0 0</inkml:trace>
  <inkml:trace contextRef="#ctx0" brushRef="#br0" timeOffset="2016.192">2421 89 0 0 0,'0'0'1234'0'0,"0"0"14"0"0,0 0-51 0 0,0 0 146 0 0,0 0 244 0 0,0 0 168 0 0,0 0-18 0 0,0 0-160 0 0,0 0-218 0 0,0 0-254 0 0,0 0-222 0 0,0 0-174 0 0,0 0-162 0 0,-28 4-110 0 0,-85 13-49 0 0,111-17-367 0 0,0 0-1 0 0,0 0 0 0 0,0 0 0 0 0,0 0 1 0 0,1 0-1 0 0,-1 1 0 0 0,0-1 1 0 0,0 0-1 0 0,0 1 0 0 0,0 0 0 0 0,1-1 1 0 0,-1 1-1 0 0,0 0 0 0 0,1 0 0 0 0,-1 0 1 0 0,0 0-1 0 0,1 0 0 0 0,-1 0 1 0 0,1 1-1 0 0,0-1 0 0 0,-1 0 0 0 0,1 1 1 0 0,0-1-1 0 0,0 1 0 0 0,0-1 0 0 0,0 1 1 0 0,0 0-1 0 0,0 0-20 0 0,-1 3 111 0 0,-2 0-48 0 0,1 0-1 0 0,0 0 1 0 0,1 0-1 0 0,-1 1 1 0 0,1-1 0 0 0,0 0-1 0 0,1 1 1 0 0,-1 0-1 0 0,1-1 1 0 0,0 1 0 0 0,0 0-1 0 0,1-1 1 0 0,-1 1-1 0 0,2 0 1 0 0,-1 0-1 0 0,0 0 1 0 0,1-1 0 0 0,0 1-1 0 0,0 0 1 0 0,1-1-1 0 0,0 1 1 0 0,0-1-1 0 0,0 1 1 0 0,1-1 0 0 0,-1 0-1 0 0,1 0 1 0 0,0 0-1 0 0,1 0 1 0 0,-1-1 0 0 0,1 1-1 0 0,0-1 1 0 0,0 0-1 0 0,0 0 1 0 0,1-1-1 0 0,-1 1 1 0 0,1-1 0 0 0,0 0-1 0 0,0 0 1 0 0,0 0-1 0 0,4 1-62 0 0,-3-3 106 0 0,0 1-1 0 0,0-1 0 0 0,0 0 0 0 0,0 0 0 0 0,0 0 1 0 0,0-1-1 0 0,0 0 0 0 0,0-1 0 0 0,0 1 0 0 0,0-1 1 0 0,0 0-1 0 0,0 0 0 0 0,0-1 0 0 0,0 0 0 0 0,-1 0 1 0 0,1 0-1 0 0,-1-1 0 0 0,1 0 0 0 0,-1 0 0 0 0,0 0 1 0 0,0-1-1 0 0,0 1 0 0 0,0-1 0 0 0,-1-1 0 0 0,0 1 1 0 0,0 0-1 0 0,0-1 0 0 0,0 0 0 0 0,-1 0 0 0 0,1 0 1 0 0,-1 0-1 0 0,-1-1 0 0 0,1 1 0 0 0,-1-1 0 0 0,1-3-105 0 0,1 1-49 0 0,-1 0-1 0 0,-1 0 0 0 0,0 1 1 0 0,0-2-1 0 0,0 1 0 0 0,-1 0 0 0 0,0 0 1 0 0,-1 0-1 0 0,0-1 0 0 0,0 1 0 0 0,0 0 1 0 0,-1 0-1 0 0,-1-1 0 0 0,1 1 0 0 0,-1 0 1 0 0,-1 0-1 0 0,0 1 0 0 0,0-1 1 0 0,0 0-1 0 0,-1 1 0 0 0,0 0 0 0 0,0 0 1 0 0,-1 0-1 0 0,0 0 0 0 0,0 1 0 0 0,-1 0 1 0 0,1 0-1 0 0,-1 0 0 0 0,-1 1 1 0 0,1 0-1 0 0,-5-3 50 0 0,-8 0-2086 0 0,6 5-2755 0 0,3 2-6500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6137 0 0,'0'0'2206'0'0,"0"0"-439"0"0,0 0-136 0 0,0 0 83 0 0,0 0 85 0 0,0 0-105 0 0,0 0-366 0 0,0 0-361 0 0,0 0-210 0 0,0 0-85 0 0,0 0-26 0 0,0 0-7 0 0,0 0-39 0 0,13-2-41 0 0,100-14 974 0 0,138 5 92 0 0,-251 11-1771 0 0,0 0-72 0 0,0 0-105 0 0,0 0-168 0 0,0 0-270 0 0,0 0-405 0 0,-3 0-5022 0 0,0 0-2271 0 0</inkml:trace>
  <inkml:trace contextRef="#ctx0" brushRef="#br0" timeOffset="282.633">258 0 11274 0 0,'0'0'1363'0'0,"0"0"-397"0"0,0 0-286 0 0,0 0 92 0 0,0 0 274 0 0,0 0 202 0 0,0 0-49 0 0,0 0-184 0 0,0 0-227 0 0,0 0-165 0 0,-8 33-70 0 0,-27 106-63 0 0,23-39 371 0 0,11 129 134 0 0,30-11-1272 0 0,-29-217-171 0 0,5 14 127 0 0,-1-14-4147 0 0,0 0-4192 0 0,-3-1-1039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488 178 0 0 0,'0'0'1651'0'0,"0"0"247"0"0,0 0-43 0 0,0 0-151 0 0,0 0-113 0 0,0 0-153 0 0,-2-22-117 0 0,-10-65-107 0 0,-5 49 861 0 0,12 34-1746 0 0,-1 1 1 0 0,0-1-1 0 0,0 1 0 0 0,0 0 0 0 0,0 0 1 0 0,0 1-1 0 0,0 0 0 0 0,-1 0 0 0 0,1 1 0 0 0,-1-1 1 0 0,1 2-1 0 0,-1-1 0 0 0,0 1 0 0 0,1-1 1 0 0,-6 2-330 0 0,0 2 109 0 0,0 0 0 0 0,0 1 0 0 0,0 1 0 0 0,1-1 0 0 0,0 2 1 0 0,0 0-1 0 0,0 0 0 0 0,1 1 0 0 0,0 0 0 0 0,0 1 1 0 0,0 0-1 0 0,1 1 0 0 0,1-1 0 0 0,-1 2 0 0 0,-2 3-109 0 0,-5 5 86 0 0,0 1 0 0 0,1 0-1 0 0,1 1 1 0 0,0 1 0 0 0,2 0-1 0 0,0 0 1 0 0,2 1 0 0 0,0 1-1 0 0,2 0 1 0 0,0 0 0 0 0,2 0-1 0 0,0 1 1 0 0,2 0 0 0 0,1 1-1 0 0,0-1 1 0 0,2 9-86 0 0,0-13 28 0 0,0-1 0 0 0,2 0 0 0 0,0 1 0 0 0,1-1 0 0 0,1 0 0 0 0,1 0 0 0 0,1 0 0 0 0,0 0 0 0 0,1-1 0 0 0,2 0-1 0 0,-1 0 1 0 0,2-1 0 0 0,0 0 0 0 0,2 0 0 0 0,-1-1 0 0 0,2 0 0 0 0,0-1 0 0 0,6 5-28 0 0,-7-10 52 0 0,0 0-1 0 0,0-1 1 0 0,1 0 0 0 0,0-1-1 0 0,1 0 1 0 0,0-1 0 0 0,0-1-1 0 0,0 0 1 0 0,1 0 0 0 0,0-1-1 0 0,0-1 1 0 0,1-1 0 0 0,-1 0-1 0 0,1 0 1 0 0,-1-2 0 0 0,3 1-52 0 0,3-2 125 0 0,0 0-1 0 0,0-1 1 0 0,-1-1 0 0 0,1-1 0 0 0,-1-1 0 0 0,0-1-1 0 0,0 0 1 0 0,0-1 0 0 0,0-1 0 0 0,-1-1 0 0 0,-1-1-1 0 0,2-1-124 0 0,18-12 149 0 0,-2-2 0 0 0,0-1-1 0 0,-2-1 1 0 0,0-2 0 0 0,-2-2-1 0 0,-1 0 1 0 0,-2-2-1 0 0,-1-2 1 0 0,17-27-149 0 0,-34 48 19 0 0,-1-1 1 0 0,0 1-1 0 0,-1-2 0 0 0,-1 1 1 0 0,0-1-1 0 0,-1 0 0 0 0,-1 0 1 0 0,0-1-1 0 0,-1 0 0 0 0,0 1 1 0 0,-2-2-1 0 0,0 1 0 0 0,0 0 1 0 0,-2 0-1 0 0,0 0 0 0 0,-1-1 1 0 0,0 1-1 0 0,-2 0 0 0 0,0 0 1 0 0,-4-12-20 0 0,2 16-25 0 0,-2 0 0 0 0,0 0 0 0 0,0 0 0 0 0,-1 1 1 0 0,-1 0-1 0 0,1 1 0 0 0,-2-1 0 0 0,1 2 0 0 0,-2-1 0 0 0,1 2 1 0 0,-1-1-1 0 0,-1 1 0 0 0,1 1 0 0 0,-1 0 0 0 0,0 1 0 0 0,-1 0 1 0 0,0 1-1 0 0,0 0 0 0 0,0 1 0 0 0,0 1 0 0 0,0 0 0 0 0,-1 0 1 0 0,0 2-1 0 0,-9-1 25 0 0,6 1-166 0 0,-1 1 1 0 0,1 0 0 0 0,-1 1-1 0 0,1 1 1 0 0,0 1-1 0 0,0 0 1 0 0,0 1 0 0 0,0 1-1 0 0,0 1 1 0 0,1 0 0 0 0,-2 2 165 0 0,-96 79-3670 0 0,57-11-7278 0 0,44-52 735 0 0</inkml:trace>
  <inkml:trace contextRef="#ctx0" brushRef="#br0" timeOffset="417.484">0 693 10842 0 0,'0'0'1706'0'0,"0"0"-342"0"0,0 0-338 0 0,0 0-173 0 0,0 0 58 0 0,0 0 56 0 0,0 0-36 0 0,0 0-104 0 0,0 0-102 0 0,0 0-74 0 0,0 0-56 0 0,0 0-42 0 0,37-34-39 0 0,115-107-67 0 0,-46 67 213 0 0,-90 66-568 0 0,7-4-18 0 0,0 1 0 0 0,0 1-1 0 0,1 1 1 0 0,0 1 0 0 0,0 1-1 0 0,19-2-73 0 0,-41 8 4 0 0,0 0-1 0 0,0 1 1 0 0,0-1-1 0 0,0 1 1 0 0,1-1-1 0 0,-1 1 0 0 0,0 0 1 0 0,0 0-1 0 0,0 0 1 0 0,0 0-1 0 0,0 0 1 0 0,1 1-1 0 0,-1-1 0 0 0,0 1 1 0 0,0-1-1 0 0,0 1 1 0 0,0 0-1 0 0,0 0 1 0 0,0 0-1 0 0,0 0 0 0 0,0 0 1 0 0,-1 0-1 0 0,1 0 1 0 0,0 1-1 0 0,-1-1 1 0 0,1 1-1 0 0,-1-1 0 0 0,1 1 1 0 0,-1-1-1 0 0,1 1 1 0 0,-1 0-1 0 0,0 0 0 0 0,0 0 1 0 0,0 0-1 0 0,0 0 1 0 0,-1 0-1 0 0,2 1-3 0 0,13 48 219 0 0,-14-43-201 0 0,0-1-1 0 0,1 0 1 0 0,0-1 0 0 0,0 1 0 0 0,1 0 0 0 0,0 0 0 0 0,0-1-1 0 0,0 0 1 0 0,1 1 0 0 0,0-1 0 0 0,4 5-18 0 0,9 6 68 0 0,-14-12-33 0 0,1-1-1 0 0,0 0 1 0 0,0 0-1 0 0,0 0 1 0 0,0 0 0 0 0,1 0-1 0 0,0-1 1 0 0,0 0-1 0 0,0 0 1 0 0,0 0-1 0 0,0-1 1 0 0,0 0-1 0 0,1 0 1 0 0,2 1-35 0 0,20 1 221 0 0,0-2-1 0 0,0 0 1 0 0,0-2 0 0 0,0-1 0 0 0,0-2-1 0 0,24-4-220 0 0,-12 6-706 0 0,-22 1-6856 0 0,-14 0-3749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1736 0 0,'0'0'2137'0'0,"0"0"-1072"0"0,0 0-538 0 0,0 0 77 0 0,0 0 314 0 0,0 0 259 0 0,0 0 22 0 0,0 0-166 0 0,0 0-105 0 0,0 0-40 0 0,0 0 9 0 0,8 1 17 0 0,326 20 4451 0 0,-41 2-5580 0 0,-256-17-1824 0 0,-102 9-13479 0 0,58-15 13902 0 0</inkml:trace>
  <inkml:trace contextRef="#ctx0" brushRef="#br0" timeOffset="382.334">125 526 4793 0 0,'0'0'1838'0'0,"0"0"-359"0"0,0 0-42 0 0,0 0 148 0 0,0 0 39 0 0,0 0-173 0 0,0 0-336 0 0,0 0-370 0 0,0 0-280 0 0,0 0-160 0 0,0 0-92 0 0,0 0-50 0 0,0 0-11 0 0,-1 2-5 0 0,0-2-114 0 0,1 1 0 0 0,0-1 0 0 0,0 1 0 0 0,0 0 0 0 0,-1-1 0 0 0,1 1 0 0 0,0 0 1 0 0,0-1-1 0 0,0 1 0 0 0,0-1 0 0 0,0 1 0 0 0,0 0 0 0 0,0-1 0 0 0,1 1 0 0 0,-1 0 0 0 0,0-1 0 0 0,0 1 1 0 0,0-1-1 0 0,1 1 0 0 0,-1 0 0 0 0,0-1 0 0 0,0 1 0 0 0,1-1 0 0 0,-1 1 0 0 0,1-1 0 0 0,-1 1 0 0 0,0-1 1 0 0,1 1-1 0 0,-1-1 0 0 0,1 0 0 0 0,-1 1 0 0 0,1-1 0 0 0,-1 0 0 0 0,1 1 0 0 0,-1-1 0 0 0,1 0 0 0 0,0 0 1 0 0,-1 1-1 0 0,1-1 0 0 0,-1 0 0 0 0,1 0 0 0 0,0 0 0 0 0,-1 0 0 0 0,1 0 0 0 0,0 0 0 0 0,-1 0 0 0 0,1 0 1 0 0,-1 0-1 0 0,1 0 0 0 0,0 0 0 0 0,-1 0 0 0 0,1 0 0 0 0,0 0 0 0 0,-1-1 0 0 0,1 1 0 0 0,-1 0 0 0 0,1-1 1 0 0,-1 1-1 0 0,1 0 0 0 0,-1-1 0 0 0,1 1-33 0 0,83 8 1997 0 0,-1-3 1 0 0,77-6-1998 0 0,-49-1 120 0 0,-9 2-572 0 0,-91 3-2331 0 0,-21-2-9720 0 0,8-1 4595 0 0</inkml:trace>
  <inkml:trace contextRef="#ctx0" brushRef="#br0" timeOffset="1005.233">472 40 1840 0 0,'0'0'2061'0'0,"0"0"-295"0"0,0 0-287 0 0,0 0-71 0 0,0 0 64 0 0,0 0 27 0 0,0 0-88 0 0,0 0-100 0 0,0 0-205 0 0,0 0-286 0 0,0 0-285 0 0,0 0-269 0 0,0 0-174 0 0,-12-8-62 0 0,-32-23 27 0 0,43 31-22 0 0,1 0 1 0 0,-1 0-1 0 0,0 1 0 0 0,0-1 1 0 0,1 1-1 0 0,-1-1 0 0 0,0 1 1 0 0,0-1-1 0 0,1 1 0 0 0,-1-1 0 0 0,0 1 1 0 0,1-1-1 0 0,-1 1 0 0 0,1 0 1 0 0,-1-1-1 0 0,1 1 0 0 0,-1 0 1 0 0,1 0-1 0 0,0-1 0 0 0,-1 1 1 0 0,1 0-1 0 0,0 0 0 0 0,-1 0 1 0 0,1 0-1 0 0,0-1 0 0 0,0 1 1 0 0,0 0-1 0 0,0 0 0 0 0,0 0 0 0 0,0 0 1 0 0,0 0-1 0 0,0-1 0 0 0,0 1 1 0 0,0 0-1 0 0,0 0 0 0 0,1 0 1 0 0,-1 0-1 0 0,0-1 0 0 0,1 1 1 0 0,-1 0-1 0 0,0 0 0 0 0,1-1 1 0 0,-1 1-36 0 0,1 1 100 0 0,1 5 97 0 0,1 0 0 0 0,1 0 0 0 0,-1 0 0 0 0,1 0 0 0 0,1 0 0 0 0,-1-1 0 0 0,1 1 0 0 0,0-1 0 0 0,1-1 0 0 0,-1 1 0 0 0,1-1 0 0 0,0 0 0 0 0,1 0 0 0 0,-1 0 0 0 0,1-1 0 0 0,0 0 0 0 0,0-1 0 0 0,0 1 0 0 0,0-1 0 0 0,5 1-197 0 0,262 113 1158 0 0,-153-46-1242 0 0,-119-70 79 0 0,-1 1 0 0 0,1-1 0 0 0,-1 0-1 0 0,1 1 1 0 0,-1-1 0 0 0,0 1 0 0 0,1 0-1 0 0,-1-1 1 0 0,0 1 0 0 0,0 0 0 0 0,0 0 0 0 0,-1 0-1 0 0,1 0 1 0 0,0 0 0 0 0,-1 0 0 0 0,1 0-1 0 0,-1 0 1 0 0,0 0 0 0 0,1 0 0 0 0,-1 0-1 0 0,0 0 1 0 0,0 0 0 0 0,0 0 0 0 0,-1 0-1 0 0,1 0 1 0 0,0 0 0 0 0,-1 0 0 0 0,0 0-1 0 0,1 0 1 0 0,-1 0 0 0 0,0 0 0 0 0,0-1-1 0 0,0 1 1 0 0,0 0 0 0 0,-1 1 5 0 0,-47 59 179 0 0,-226 213 93 0 0,81-105-232 0 0,147-127-505 0 0,45-40-310 0 0,5-1-11567 0 0,2-2 1830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 2032 0 0,'0'0'3532'0'0,"0"0"-1592"0"0,0 0-513 0 0,0 0 44 0 0,0 0 186 0 0,0 0 72 0 0,0 0-162 0 0,0 0-300 0 0,0 0-276 0 0,0 0-227 0 0,0 0-161 0 0,-17 13-110 0 0,-52 41-98 0 0,27 0 475 0 0,33-35-624 0 0,-6 7-143 0 0,-2-1-1 0 0,0 0 0 0 0,-2-2 0 0 0,-1 0 0 0 0,0 0 0 0 0,-2-2 0 0 0,0-1 0 0 0,-2-1 0 0 0,0-1 0 0 0,-1-1 0 0 0,-3 1-102 0 0,10-7 1 0 0,0-2-1 0 0,0 1 1 0 0,-1-2-1 0 0,-1-1 0 0 0,1 0 1 0 0,-1-2-1 0 0,0 0 1 0 0,0-1-1 0 0,-1-1 0 0 0,1-1 1 0 0,-1 0-1 0 0,0-2 1 0 0,-4-1-1 0 0,23 1 7 0 0,-1 0 0 0 0,0-1 0 0 0,1 0-1 0 0,-1 0 1 0 0,1 0 0 0 0,-1 0 0 0 0,1 0 0 0 0,-1 0 0 0 0,1 0 0 0 0,0-1 0 0 0,0 1 0 0 0,-1-1 0 0 0,1 0 0 0 0,0 1 0 0 0,0-1 0 0 0,1 0 0 0 0,-1 0 0 0 0,0-1 0 0 0,1 1 0 0 0,-1 0-1 0 0,1 0 1 0 0,0-1 0 0 0,0 1 0 0 0,0-1 0 0 0,0 1 0 0 0,0-1 0 0 0,0 1 0 0 0,1-1 0 0 0,-1 0 0 0 0,1 1 0 0 0,0-1 0 0 0,-1 0 0 0 0,2-2-7 0 0,18-88 48 0 0,-9 73 3 0 0,1 0-1 0 0,1 0 1 0 0,1 1 0 0 0,1 1 0 0 0,0 1-1 0 0,2 0 1 0 0,-1 0 0 0 0,2 2-1 0 0,0 0 1 0 0,1 1 0 0 0,1 0-1 0 0,2 0-50 0 0,-18 12 22 0 0,1 0 0 0 0,-1 0 0 0 0,1 1-1 0 0,-1-1 1 0 0,1 1 0 0 0,0 0 0 0 0,-1 0 0 0 0,1 0 0 0 0,0 0-1 0 0,0 0 1 0 0,0 1 0 0 0,0 0 0 0 0,0 0 0 0 0,0 0-1 0 0,-1 0 1 0 0,1 1 0 0 0,0-1 0 0 0,0 1 0 0 0,0 0-1 0 0,0 0 1 0 0,-1 1 0 0 0,1-1 0 0 0,-1 1 0 0 0,1 0-1 0 0,-1 0 1 0 0,1 0 0 0 0,-1 0 0 0 0,0 0 0 0 0,0 1-1 0 0,0-1 1 0 0,0 1 0 0 0,-1 0 0 0 0,1 0 0 0 0,0 1-22 0 0,183 331 3122 0 0,-166-309-3033 0 0,0 0 1 0 0,2-1 0 0 0,0-2-1 0 0,2 0 1 0 0,7 4-90 0 0,17-8 57 0 0,-39-25-1504 0 0,-13-6-1021 0 0,4 6-2925 0 0,0 4 1665 0 0,0-1-8058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0,'0'0'3386'0'0,"0"0"-765"0"0,0 0-601 0 0,0 0-293 0 0,0 0-238 0 0,0 0-256 0 0,0 0-298 0 0,0 0-234 0 0,0 0-119 0 0,0 0-31 0 0,0 0 41 0 0,0 0 43 0 0,0 0-9 0 0,8 4-11 0 0,72 25 1039 0 0,239-54 1291 0 0,-146 20-4654 0 0,-184 14-5111 0 0,6-6 809 0 0,0 0-5426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11290 0 0,'0'0'3528'0'0,"0"0"-1497"0"0,0 0-828 0 0,0 0-208 0 0,0 0 5 0 0,0 0 66 0 0,0 0-57 0 0,0 0-137 0 0,0 0-120 0 0,0 0-103 0 0,0 0-71 0 0,0 0-48 0 0,0 0-50 0 0,29 5-80 0 0,96 13-83 0 0,-22-27 151 0 0,193-50-856 0 0,-266 50-1914 0 0,-17 4-7621 0 0,-9 5-2512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545 229 904 0 0,'0'0'2557'0'0,"0"0"-333"0"0,0 0-174 0 0,0 0 29 0 0,0 0 6 0 0,0 0-142 0 0,0 0-283 0 0,0 0-345 0 0,0 0-295 0 0,0 0-192 0 0,0 0-112 0 0,-1-24-46 0 0,-5-74-18 0 0,6 95-578 0 0,0 1 0 0 0,0-1 0 0 0,0 0 0 0 0,0 0 0 0 0,-1 1 1 0 0,0-1-1 0 0,1 1 0 0 0,-1-1 0 0 0,0 0 0 0 0,0 1 0 0 0,0-1 0 0 0,0 1 0 0 0,-1 0 0 0 0,1-1 0 0 0,-1 1 0 0 0,1 0 0 0 0,-1 0 0 0 0,0 0 0 0 0,0 0 1 0 0,0 0-1 0 0,0 1 0 0 0,0-1 0 0 0,0 0 0 0 0,-1 1 0 0 0,0-1-74 0 0,-7-5 266 0 0,-1 2-157 0 0,0 0 1 0 0,-1 0-1 0 0,1 2 1 0 0,-1-1 0 0 0,0 1-1 0 0,0 1 1 0 0,0 0-1 0 0,0 0 1 0 0,0 2-1 0 0,0-1 1 0 0,0 2-1 0 0,0-1 1 0 0,-1 2-1 0 0,1-1 1 0 0,0 2-1 0 0,1 0 1 0 0,-1 0-1 0 0,0 1 1 0 0,1 0-1 0 0,0 1 1 0 0,0 0-1 0 0,0 1 1 0 0,1 1-1 0 0,-2 0-109 0 0,-4 4 22 0 0,0 0-1 0 0,0 1 0 0 0,1 0 0 0 0,1 2 1 0 0,0-1-1 0 0,1 2 0 0 0,0 0 0 0 0,1 0 1 0 0,1 1-1 0 0,1 1 0 0 0,0 0 0 0 0,1 0 1 0 0,0 1-23 0 0,4-6 5 0 0,1 1 0 0 0,0-1 0 0 0,0 1 0 0 0,1 0 0 0 0,1 0 0 0 0,0 1 0 0 0,1-1 0 0 0,0 0-1 0 0,1 0 1 0 0,1 1 0 0 0,1 8-4 0 0,-1-17 6 0 0,1 0 0 0 0,-1 0 0 0 0,1-1 1 0 0,0 1-1 0 0,1 0 0 0 0,-1-1 0 0 0,1 1 0 0 0,0-1 0 0 0,0 0 0 0 0,0 0 0 0 0,1 0 0 0 0,-1 0 0 0 0,1-1 1 0 0,0 1-1 0 0,0-1 0 0 0,0 0 0 0 0,0 0 0 0 0,1-1 0 0 0,-1 1 0 0 0,1-1 0 0 0,0 0 0 0 0,0 0 0 0 0,-1 0 1 0 0,1-1-1 0 0,2 1-6 0 0,5 1 42 0 0,0-1 0 0 0,0 0 0 0 0,1 0 1 0 0,-1-1-1 0 0,0-1 0 0 0,1 0 0 0 0,-1-1 0 0 0,1 0 1 0 0,-1-1-1 0 0,2 0-42 0 0,17-8 110 0 0,1-1-1 0 0,-2-2 1 0 0,1-1 0 0 0,-2-1-1 0 0,0-1 1 0 0,-1-2 0 0 0,-1-1-1 0 0,20-18-109 0 0,122-128 442 0 0,-172 199-323 0 0,-125 350 131 0 0,66-226-165 0 0,-34 116-466 0 0,94-220-2226 0 0,28-50-1783 0 0,9-23-2681 0 0,-18 6-365 0 0,-9 9 1205 0 0</inkml:trace>
  <inkml:trace contextRef="#ctx0" brushRef="#br0" timeOffset="309.745">1147 211 5369 0 0,'0'0'2995'0'0,"0"0"-499"0"0,0 0-420 0 0,0 0-354 0 0,0 0-323 0 0,-33 35-234 0 0,-102 116-214 0 0,63-46 141 0 0,59-80-845 0 0,2-4-66 0 0,-2 0-91 0 0,1 0-1 0 0,1 1 1 0 0,1 0-1 0 0,0 0 1 0 0,2 1-1 0 0,1 1 1 0 0,1-1-1 0 0,0 1 1 0 0,2 0-1 0 0,0 19-89 0 0,4-39 30 0 0,0-1 0 0 0,1 1-1 0 0,-1-1 1 0 0,1 1-1 0 0,0-1 1 0 0,1 1-1 0 0,-1-1 1 0 0,0 0-1 0 0,1 1 1 0 0,0-1 0 0 0,0 0-1 0 0,0 0 1 0 0,0 0-1 0 0,0-1 1 0 0,0 1-1 0 0,1 0 1 0 0,-1-1 0 0 0,1 1-1 0 0,0-1 1 0 0,0 0-1 0 0,0 0 1 0 0,0 0-1 0 0,0 0 1 0 0,0-1-1 0 0,1 1 1 0 0,-1-1 0 0 0,1 0-1 0 0,-1 0 1 0 0,1 0-1 0 0,-1 0 1 0 0,1-1-1 0 0,-1 1 1 0 0,2-1-30 0 0,7 1 170 0 0,0 0 1 0 0,0-1-1 0 0,0 0 0 0 0,-1 0 1 0 0,1-2-1 0 0,0 1 0 0 0,0-2 1 0 0,-1 0-1 0 0,8-2-170 0 0,3-4 186 0 0,-1 0 1 0 0,0-2-1 0 0,0 0 1 0 0,-1-1-1 0 0,-1-2 0 0 0,0 0 1 0 0,-1 0-1 0 0,-1-2 1 0 0,0 0-1 0 0,-1-1 0 0 0,4-7-186 0 0,-11 14 46 0 0,-1-1-1 0 0,0-1 1 0 0,0 1-1 0 0,-1-1 1 0 0,-1-1-1 0 0,0 1 1 0 0,-1-1-1 0 0,0 0 1 0 0,-1 0 0 0 0,0-1-1 0 0,-1 1 1 0 0,-1-1-1 0 0,0 0 1 0 0,-1 0-1 0 0,0 0 1 0 0,-1 1-1 0 0,-1-1 1 0 0,0 0-1 0 0,-3-9-45 0 0,2 15-70 0 0,-1 1-1 0 0,0 0 1 0 0,0 0-1 0 0,0 0 0 0 0,-1 0 1 0 0,0 0-1 0 0,-1 1 1 0 0,1 0-1 0 0,-1 0 1 0 0,-1 0-1 0 0,1 0 1 0 0,-1 1-1 0 0,0 0 1 0 0,0 0-1 0 0,0 1 0 0 0,-1-1 1 0 0,1 1-1 0 0,-1 1 1 0 0,0-1-1 0 0,0 1 1 0 0,-1 1-1 0 0,1-1 1 0 0,-1 1-1 0 0,1 0 1 0 0,-1 1-1 0 0,0 0 0 0 0,1 0 1 0 0,-1 1-1 0 0,0 0 1 0 0,0 0-1 0 0,0 0 1 0 0,1 1-1 0 0,-1 1 1 0 0,0-1-1 0 0,1 1 0 0 0,-1 1 1 0 0,1-1-1 0 0,0 1 1 0 0,0 0-1 0 0,-5 3 71 0 0,-10 8-1640 0 0,4-3-3165 0 0,3-3-6147 0 0</inkml:trace>
  <inkml:trace contextRef="#ctx0" brushRef="#br0" timeOffset="672.294">1653 100 3049 0 0,'0'0'2962'0'0,"0"0"-198"0"0,0 0-278 0 0,0 0-380 0 0,0 0-382 0 0,0 0-409 0 0,0 0-353 0 0,0 0-233 0 0,0 0-161 0 0,0 0-106 0 0,0 0-55 0 0,0 0-77 0 0,0 0-64 0 0,-31 27-38 0 0,-89 81-64 0 0,95-70-55 0 0,35-23-6 0 0,-5-12-67 0 0,2 2 71 0 0,0-1 0 0 0,1 0 1 0 0,0 0-1 0 0,-1 0 0 0 0,1-1 1 0 0,1-1-1 0 0,-1 1 0 0 0,0-1 0 0 0,1-1 1 0 0,-1 1-1 0 0,1-1 0 0 0,-1-1 1 0 0,1 0-1 0 0,-1 0 0 0 0,7-1-107 0 0,-14 1 18 0 0,7-2 87 0 0,-1 0-1 0 0,0 0 1 0 0,0-1 0 0 0,0 0 0 0 0,0 0-1 0 0,-1-1 1 0 0,1 0 0 0 0,-1 0 0 0 0,0 0 0 0 0,0-1-1 0 0,0 0 1 0 0,-1 0 0 0 0,1-1 0 0 0,-1 1-1 0 0,-1-1 1 0 0,1 0 0 0 0,-1 0 0 0 0,0-1-1 0 0,0 1 1 0 0,-1-1 0 0 0,0 0 0 0 0,0 0 0 0 0,-1 0-1 0 0,0 0 1 0 0,0-1 0 0 0,0 1 0 0 0,-1 0-1 0 0,0-1 1 0 0,-1 1 0 0 0,0-1 0 0 0,0 0-1 0 0,0 0-103 0 0,1 3-14 0 0,-1 0 1 0 0,0-1 0 0 0,0 1 0 0 0,0-1 0 0 0,-1 1 0 0 0,1 0 0 0 0,-1-1 0 0 0,0 1 0 0 0,-1 0 0 0 0,1 0 0 0 0,-1 0-1 0 0,0 0 1 0 0,-1 0 0 0 0,1 0 0 0 0,-1 1 0 0 0,0-1 0 0 0,0 1 0 0 0,0-1 0 0 0,0 1 0 0 0,-1 0 0 0 0,0 0 0 0 0,0 1-1 0 0,0-1 1 0 0,0 1 0 0 0,-1 0 0 0 0,1 0 0 0 0,-1 0 0 0 0,0 1 0 0 0,0 0 0 0 0,0 0 0 0 0,-2-1 12 0 0,-51-1-2303 0 0,38 8-1223 0 0,3 3-3836 0 0,4 0-4430 0 0</inkml:trace>
  <inkml:trace contextRef="#ctx0" brushRef="#br0" timeOffset="1021.813">1876 432 9082 0 0,'0'0'2127'0'0,"0"0"-397"0"0,0 0-137 0 0,0 0-35 0 0,0 0-58 0 0,0 0-218 0 0,0 0-210 0 0,0 0-134 0 0,0 0-98 0 0,0 0-44 0 0,0 0-72 0 0,0 0-74 0 0,0 0-91 0 0,25 8-69 0 0,81 23-59 0 0,-7-23 282 0 0,-70-11-552 0 0,230-31-497 0 0,-229 24-1896 0 0,-26 6-1913 0 0,-2 0-3512 0 0,-2 0-4219 0 0</inkml:trace>
  <inkml:trace contextRef="#ctx0" brushRef="#br0" timeOffset="1554.467">3059 74 9194 0 0,'0'0'2336'0'0,"0"0"-439"0"0,0 0-347 0 0,0 0-185 0 0,0 0-138 0 0,0 0-157 0 0,0 0-181 0 0,0 0-193 0 0,0 0-136 0 0,-35 20-109 0 0,-109 63-63 0 0,74-23 140 0 0,61-45-413 0 0,-8 9-10 0 0,1 0-1 0 0,1 1 1 0 0,1 1-1 0 0,2 0 1 0 0,0 1-1 0 0,2 1 1 0 0,1-1 0 0 0,1 2-1 0 0,1-1 1 0 0,1 5-105 0 0,2 155 172 0 0,5-179-142 0 0,1 1 0 0 0,0-1 0 0 0,1 1-1 0 0,0-1 1 0 0,1 0 0 0 0,0 0 0 0 0,0 0 0 0 0,1 0 0 0 0,0-1 0 0 0,1 0 0 0 0,0 0 0 0 0,0 0 0 0 0,1-1 0 0 0,-1 0 0 0 0,2 0 0 0 0,-1 0 0 0 0,1-1 0 0 0,0 0 0 0 0,0-1 0 0 0,0 0-1 0 0,1 0 1 0 0,0-1 0 0 0,0 0 0 0 0,7 2-30 0 0,6 2 163 0 0,0-1-1 0 0,0-2 1 0 0,1 0 0 0 0,-1-1-1 0 0,1-1 1 0 0,0-1-1 0 0,1-1 1 0 0,-1-1 0 0 0,0-2-1 0 0,3 0-162 0 0,15-5 245 0 0,-1-2 0 0 0,0-1 0 0 0,-1-2 0 0 0,0-2 0 0 0,-1-1 0 0 0,0-2 0 0 0,-2-2 0 0 0,0-1 0 0 0,-1-2 0 0 0,2-4-245 0 0,-16 11 18 0 0,-2-1-1 0 0,0-1 1 0 0,0-1-1 0 0,-2-1 1 0 0,0 0 0 0 0,-1-1-1 0 0,-1-1 1 0 0,-1-1-1 0 0,-1 0 1 0 0,-1 0 0 0 0,-1-1-1 0 0,-1-1 1 0 0,-1 0-1 0 0,-1 0 1 0 0,-1-1 0 0 0,-2 0-1 0 0,0 0 1 0 0,-1 0-1 0 0,-2-1 1 0 0,0-9-18 0 0,-2 26-28 0 0,0-1 0 0 0,-1 0 0 0 0,0 0 0 0 0,-1 0 0 0 0,0 1 0 0 0,0-1 0 0 0,-1 1 1 0 0,0 0-1 0 0,-1 0 0 0 0,0 0 0 0 0,-1 0 0 0 0,1 0 0 0 0,-2 1 0 0 0,1 0 0 0 0,-1 0 0 0 0,0 0 0 0 0,-1 1 0 0 0,0 0 0 0 0,0 0 0 0 0,0 1 0 0 0,-1 0 0 0 0,0 0 0 0 0,-5-2 28 0 0,-12-3-77 0 0,0 1 0 0 0,0 0 0 0 0,-1 2 0 0 0,0 2 0 0 0,-1 0 0 0 0,0 1-1 0 0,0 2 1 0 0,0 1 0 0 0,0 1 0 0 0,0 1 0 0 0,0 1 0 0 0,-26 5 77 0 0,16-1-385 0 0,1 1 0 0 0,0 2 0 0 0,0 2 0 0 0,0 1 1 0 0,2 1-1 0 0,-13 8 385 0 0,-108 66-6907 0 0,123-66-2969 0 0</inkml:trace>
  <inkml:trace contextRef="#ctx0" brushRef="#br0" timeOffset="2006.835">2709 575 5049 0 0,'0'0'3997'0'0,"0"0"-792"0"0,0 0-668 0 0,0 0-489 0 0,0 0-415 0 0,0 0-302 0 0,0 0-263 0 0,0 0-231 0 0,0 0-176 0 0,0 0-125 0 0,0 0-52 0 0,0 0-24 0 0,0 0-34 0 0,-3-8-39 0 0,1 4-329 0 0,1 3-46 0 0,1 0-1 0 0,-1 0 1 0 0,0 1 0 0 0,1-1 0 0 0,-1 0 0 0 0,0 0 0 0 0,1 0 0 0 0,-1 0 0 0 0,1 0-1 0 0,0 0 1 0 0,-1 0 0 0 0,1 0 0 0 0,0 0 0 0 0,-1 0 0 0 0,1 0 0 0 0,0 0 0 0 0,0 0-1 0 0,0 0 1 0 0,0-1 0 0 0,0 1 0 0 0,0 0 0 0 0,0 0 0 0 0,1 0 0 0 0,-1 0 0 0 0,0 0-1 0 0,1 0 1 0 0,-1 0 0 0 0,0 0 0 0 0,1 0 0 0 0,-1 0 0 0 0,1 0 0 0 0,0 0 0 0 0,-1 1-1 0 0,1-1 1 0 0,0 0 0 0 0,-1 0 0 0 0,1 0 0 0 0,0 1 0 0 0,0-1 0 0 0,0 0 0 0 0,-1 1-1 0 0,1-1 1 0 0,0 1 0 0 0,0-1 0 0 0,0 1 0 0 0,0-1 0 0 0,0 1 0 0 0,1 0-12 0 0,246-29 1988 0 0,-214 26-1852 0 0,1 1-1 0 0,-1 2 1 0 0,1 2-1 0 0,-1 1 1 0 0,0 2 0 0 0,0 1-1 0 0,0 2 1 0 0,-1 1-1 0 0,3 2-135 0 0,145 89 611 0 0,-156-93-426 0 0,0-1 0 0 0,1-1-1 0 0,0-2 1 0 0,0 0 0 0 0,1-2-1 0 0,5-1-184 0 0,-12-25-437 0 0,-20 3-6024 0 0,-3 18-5877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2:28.7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1 328,'202'-9,"-1"-9,20-11,-148 19,227-28,-117 27,-253-21,43 18,0 0,1-2,0-1,2-1,0-1,1-1,-17-20,39 38,0 0,0 1,0-1,0 1,-1 0,1-1,0 1,-1 0,1 0,0 0,-1 0,0 0,1 0,-1 0,1 0,-1 1,0-1,0 1,1-1,-1 1,0 0,0 0,0-1,0 1,1 0,-1 1,0-1,0 0,0 0,1 1,-1-1,0 1,0 0,1 0,-1-1,1 1,-1 0,1 0,-1 0,1 0,-1 1,1-1,0 0,0 1,-1-1,1 1,0-1,0 1,-5 14,0 0,1 0,0 1,2 0,0 0,0 0,2 0,0 1,1-1,2 11,-2-11,31 288,-30-187,-1-117,1-1,-1 1,1-1,0 1,-1-1,1 1,0-1,-1 1,1-1,0 0,-1 1,1-1,0 0,0 1,0-1,-1 0,1 0,0 0,0 0,0 0,-1 0,1 0,0 0,0 0,0 0,-1-1,1 1,0 0,0 0,-1-1,1 1,0-1,0 1,-1 0,1-1,0 1,-1-1,1 0,-1 1,1-1,-1 1,1-1,-1 0,1 1,-1-1,0 0,1 0,-1 1,0-1,0 0,1 0,-1 0,0 1,0-1,0 0,0 0,0 0,0 1,0-1,0 0,0 0,-1 0,176-228,-59 114,-111 110,-5 4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27.4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 44 0 0 0,'-2'-9'0'0'0,"2"4"0"0"0,16-17 119 0 0,-13 19 1875 0 0,1-1 2896 0 0,-3 6 6875 0 0,-1-1-11497 0 0,-13 14 1106 0 0,-88 73-1214 0 0,4 7-39 0 0,36-47 162 0 0,123-84-291 0 0,82-89 395 0 0,-58 47-266 0 0,-70 71 72 0 0,-21 10 491 0 0,-43 20-694 0 0,-57 62-18 0 0,-1 13 122 0 0,37-39-86 0 0,32-51 247 0 0,16 3-196 0 0,-4 4-14 0 0,-18 3 235 0 0,26-4-190 0 0,17-13-85 0 0,0-1 4 0 0,0 0 5 0 0,0 0-5 0 0,0 0-5 0 0,0 0-16 0 0,0 0-7 0 0,0 0-9 0 0,0 0 4 0 0,0 0 7 0 0,0 0 1 0 0,0 0-4 0 0,34-18-225 0 0,63-32 314 0 0,57-69-45 0 0,-51 33-76 0 0,-57 50 12 0 0,-44 36-852 0 0,0-2 2132 0 0,-2 1-5471 0 0,0 0-4846 0 0,0 1-768 0 0</inkml:trace>
  <inkml:trace contextRef="#ctx0" brushRef="#br0" timeOffset="1753.016">3734 195 0 0 0,'0'0'513'0'0,"0"0"182"0"0,0 0 128 0 0,0 0 101 0 0,1-4-14 0 0,-1 1 145 0 0,-2-14-1404 0 0,-3 13 5319 0 0,-6 3 6670 0 0,17 24-11359 0 0,-2-10-199 0 0,1 0 1 0 0,1 0 0 0 0,-1 0-1 0 0,2-1 1 0 0,0 1-1 0 0,1-2 1 0 0,0 1-1 0 0,0-1 1 0 0,1 0-1 0 0,7 5-82 0 0,42 62 128 0 0,-19-5 238 0 0,7-18-231 0 0,-64-66 1317 0 0,-43-96-1461 0 0,-4-10 66 0 0,40 91 62 0 0,1 9-98 0 0,24 16-10 0 0,0 1 3 0 0,0 0-3 0 0,0 0-16 0 0,5 14-44 0 0,13 16-114 0 0,0 0 63 0 0,82 135 298 0 0,-68-117-132 0 0,-30-41 519 0 0,0-3-2204 0 0,2-4-8334 0 0,-3 0-1174 0 0</inkml:trace>
  <inkml:trace contextRef="#ctx0" brushRef="#br0" timeOffset="7398.516">2026 818 0 0 0,'0'0'556'0'0,"0"0"212"0"0,0 0 219 0 0,0 0 176 0 0,0 0 104 0 0,0 0 19 0 0,0 0-62 0 0,1-12 3190 0 0,0 6 6307 0 0,-52 49-9815 0 0,-46 64-614 0 0,18-32 265 0 0,77-66-538 0 0,2-8-5 0 0,0 2 1797 0 0,-13 4-1761 0 0,-51 45 50 0 0,19-4-103 0 0,6-19 117 0 0,-3-10 447 0 0,32-12-774 0 0,36-7 66 0 0,107-11 244 0 0,5 0-88 0 0,-100 11-6 0 0,114 29-100 0 0,-111-21 6 0 0,-41-8 95 0 0,26 4-21 0 0,23 0-82 0 0,-48-4 90 0 0,-1 0 5 0 0,0 0 21 0 0,0 3 1 0 0,0-3-9 0 0,0 0-28 0 0,0 0-9 0 0,0 0 14 0 0,0 0 12 0 0,0 0-10 0 0,0 0 22 0 0,0 0 0 0 0,0 0-15 0 0,0 0 14 0 0,0 0 2 0 0,0 0 5 0 0,0 0 5 0 0,0 0-5 0 0,0 0-1 0 0,0 0 12 0 0,0 0-25 0 0,0 0 5 0 0,0 0 8 0 0,0 0 6 0 0,0 0 26 0 0,0 0 13 0 0,0 0-24 0 0,0 0 5 0 0,0 0-9 0 0,0 0-9 0 0,0 0 15 0 0,0 0 13 0 0,0 0-6 0 0,0 0 10 0 0,0 0 8 0 0,0 0 6 0 0,0 0 20 0 0,-28-30 161 0 0,-22-49-69 0 0,-12-36 73 0 0,8 30-120 0 0,23 56-60 0 0,22 18-481 0 0,7 3 682 0 0,12 4-14382 0 0,-10 4 14032 0 0,5 0-11348 0 0</inkml:trace>
  <inkml:trace contextRef="#ctx0" brushRef="#br0" timeOffset="8063.035">2506 718 4153 0 0,'0'0'1272'0'0,"0"0"-293"0"0,0 0-57 0 0,0 0 176 0 0,0 0 217 0 0,0 0 142 0 0,0 0-5 0 0,0 0-177 0 0,0 0-245 0 0,0 0-281 0 0,0 0-218 0 0,0 0-116 0 0,0 0-27 0 0,-5-4 36 0 0,-27-21 480 0 0,-28 28 1175 0 0,17 23-1197 0 0,42-25-855 0 0,0 1 1 0 0,1 0-1 0 0,-1 0 1 0 0,0 0-1 0 0,1 0 1 0 0,-1 0-1 0 0,1 0 1 0 0,0 0-1 0 0,-1 1 1 0 0,1-1-1 0 0,0 0 1 0 0,0 0-1 0 0,1 0 1 0 0,-1 0-1 0 0,0 0 1 0 0,1 0-1 0 0,-1 0 1 0 0,1 0-1 0 0,-1 0 1 0 0,1 0-1 0 0,0 0 1 0 0,0 0-1 0 0,0 0 1 0 0,0-1-1 0 0,0 1 1 0 0,1 0-1 0 0,-1-1 1 0 0,1 1-1 0 0,0 0-27 0 0,119 79 337 0 0,-117-78-324 0 0,1 0 0 0 0,0 1 0 0 0,-1-1 0 0 0,0 1 0 0 0,1-1 0 0 0,-2 1 0 0 0,1 1 0 0 0,0-1-1 0 0,-1 0 1 0 0,0 1 0 0 0,0 0 0 0 0,0 0 0 0 0,0 0 0 0 0,-1 0 0 0 0,0 0-13 0 0,-1 2 87 0 0,0 1-1 0 0,0-1 1 0 0,-1 0 0 0 0,0 0 0 0 0,-1 0 0 0 0,1 1-1 0 0,-2-1 1 0 0,1 0 0 0 0,-1 0 0 0 0,0 0-1 0 0,0-1 1 0 0,0 1 0 0 0,-1 0 0 0 0,-1-1 0 0 0,1 1-1 0 0,-1-1 1 0 0,0 0 0 0 0,0 0 0 0 0,0-1-1 0 0,-1 1 1 0 0,0-1 0 0 0,0 0 0 0 0,-1 0 0 0 0,1-1-1 0 0,-1 0 1 0 0,0 0 0 0 0,0 0 0 0 0,-2 0-87 0 0,-70 8 403 0 0,63-12-362 0 0,12 0-50 0 0,-1-1 1 0 0,0 0-1 0 0,1 0 0 0 0,-1 0 1 0 0,1 0-1 0 0,-1-1 1 0 0,1 1-1 0 0,0-1 1 0 0,-1 0-1 0 0,1 0 0 0 0,0 0 1 0 0,0-1-1 0 0,1 1 1 0 0,-1-1-1 0 0,0 1 1 0 0,1-1-1 0 0,-1-1 9 0 0,-1 1-58 0 0,4 2-83 0 0,0 0-1 0 0,0 0 1 0 0,0 1 0 0 0,0-1 0 0 0,0 0-1 0 0,0 0 1 0 0,0 0 0 0 0,0 1 0 0 0,1-1 0 0 0,-1 0-1 0 0,0 0 1 0 0,0 0 0 0 0,1 1 0 0 0,-1-1-1 0 0,0 0 1 0 0,1 0 0 0 0,-1 1 0 0 0,1-1 0 0 0,-1 0-1 0 0,1 1 1 0 0,-1-1 0 0 0,1 1 0 0 0,-1-1-1 0 0,1 0 1 0 0,-1 1 0 0 0,1-1 0 0 0,0 1 0 0 0,0 0-1 0 0,-1-1 1 0 0,1 1 0 0 0,0 0 0 0 0,0-1-1 0 0,-1 1 1 0 0,1 0 0 0 0,0 0 0 0 0,0-1 0 0 0,0 1 141 0 0,9-3-5984 0 0,-4-1-5497 0 0</inkml:trace>
  <inkml:trace contextRef="#ctx0" brushRef="#br0" timeOffset="12764.982">3618 339 0 0 0,'2'-6'29'0'0,"-2"5"138"0"0,0 1 113 0 0,0 0 40 0 0,0 0 26 0 0,0 0 22 0 0,0 0-10 0 0,0 0-27 0 0,0 0-41 0 0,0 0-2 0 0,0 0 41 0 0,0 0 52 0 0,0 0 48 0 0,0 0 51 0 0,0 0 26 0 0,0 0 36 0 0,0 0 50 0 0,0 0 19 0 0,0 0-3 0 0,0 0 9 0 0,0 0-38 0 0,-5 6 4523 0 0,-11 4-3231 0 0,2-1-1006 0 0,-29 24 162 0 0,12-10-629 0 0,-39 18 228 0 0,-44 18-274 0 0,53-30-3 0 0,-57 8 280 0 0,33-4-485 0 0,15-8 6 0 0,2-3-20 0 0,18-4 35 0 0,9-6 39 0 0,15-5 100 0 0,13-7-435 0 0,13 0-1 0 0,0 0-133 0 0,0 0-294 0 0,0 0-577 0 0,2 0-7259 0 0,0 0-1754 0 0</inkml:trace>
  <inkml:trace contextRef="#ctx0" brushRef="#br0" timeOffset="15229.138">1593 807 0 0 0,'0'0'376'0'0,"0"0"384"0"0,0 0 224 0 0,0 0 58 0 0,0 0-15 0 0,0 0 16 0 0,0 0 36 0 0,-8 11 5385 0 0,-56-19-149 0 0,-86-47-3746 0 0,64-4-1641 0 0,42 38-761 0 0,-40-13 181 0 0,-32-25 48 0 0,6 0 103 0 0,31 19-199 0 0,37 17-93 0 0,-24-24 105 0 0,-2-2-53 0 0,-55-20-91 0 0,68 29 146 0 0,57 58-648 0 0,26 52 363 0 0,6 58 28 0 0,-32-51-63 0 0,-2-77 24 0 0,0 0 1 0 0,0 0-1 0 0,1 0 1 0 0,-1-1-1 0 0,0 1 1 0 0,0 0 0 0 0,0 0-1 0 0,1 0 1 0 0,-1 0-1 0 0,0 0 1 0 0,0 0-1 0 0,0 0 1 0 0,1 0-1 0 0,-1-1 1 0 0,0 1 0 0 0,0 0-1 0 0,0 0 1 0 0,1 0-1 0 0,-1 0 1 0 0,0 0-1 0 0,0 0 1 0 0,1 0-1 0 0,-1 0 1 0 0,0 0-1 0 0,0 1 1 0 0,0-1 0 0 0,1 0-1 0 0,-1 0 1 0 0,0 0-1 0 0,0 0 1 0 0,1 0-1 0 0,-1 0 1 0 0,0 0-1 0 0,0 0 1 0 0,0 1 0 0 0,0-1-1 0 0,1 0 1 0 0,-1 0-1 0 0,0 0 1 0 0,0 0-1 0 0,0 1-18 0 0,15-37 71 0 0,-9 20-69 0 0,138-197 17 0 0,-100 169 22 0 0,-43 40 37 0 0,-2 4-77 0 0,1 0 16 0 0,0 0 2 0 0,0 0 5 0 0,0 0 8 0 0,0 0 4 0 0,0 0-12 0 0,0 0-8 0 0,-23 0 139 0 0,-157 29-191 0 0,151-25-154 0 0,48-16-995 0 0,17-2-730 0 0,-11 7-3943 0 0,-19 4 2342 0 0,6 2-8086 0 0</inkml:trace>
  <inkml:trace contextRef="#ctx0" brushRef="#br0" timeOffset="17353.654">3649 376 0 0 0,'0'0'560'0'0,"0"0"422"0"0,0 0 119 0 0,0 0-19 0 0,0 0-27 0 0,0 0-43 0 0,0 0-87 0 0,0 0-84 0 0,0 0-107 0 0,0 0-84 0 0,0 0-71 0 0,0 0-59 0 0,0 0-51 0 0,0 0-30 0 0,0 0-35 0 0,0 0-37 0 0,0 0 5 0 0,0 0-21 0 0,0 0-2 0 0,0 0 18 0 0,0 0-6 0 0,0 0 21 0 0,0 0 14 0 0,0 0 2 0 0,0 0 25 0 0,0 0 24 0 0,0 0 14 0 0,-5 1 3477 0 0,-19 1-2983 0 0,-180-79 1375 0 0,147 45-697 0 0,60 102-1424 0 0,16 25-182 0 0,-17-80-29 0 0,0 0 0 0 0,0 0 0 0 0,-2 0 0 0 0,0 0 0 0 0,0 0 0 0 0,-1 0 0 0 0,-1 0 0 0 0,-1 0 0 0 0,-3 10 2 0 0,-9 36 134 0 0,55-102 92 0 0,204-161 129 0 0,-213 169-169 0 0,-29 31 669 0 0,-3 3-4484 0 0,-2-1-4029 0 0,3 0-4223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 4265 0 0,'0'0'3011'0'0,"0"0"-1653"0"0,0 0-726 0 0,0 0 189 0 0,0 0 488 0 0,0 0 348 0 0,0 0-23 0 0,0 0-351 0 0,0 0-395 0 0,0 0-197 0 0,0 0 15 0 0,0 0 62 0 0,0 0 51 0 0,-1 7-22 0 0,-58 213 2463 0 0,47-182-3181 0 0,-2-1-34 0 0,-1-1-1 0 0,-2 0 0 0 0,-1-1 0 0 0,-2-1 1 0 0,-1-1-1 0 0,-14 16-44 0 0,28-39-27 0 0,-1 0 0 0 0,0 0 0 0 0,-1-1-1 0 0,0 0 1 0 0,0 0 0 0 0,-1-1 0 0 0,0-1 0 0 0,0 1 0 0 0,-1-2 0 0 0,1 1 0 0 0,-2-2 0 0 0,1 1 0 0 0,-1-2 0 0 0,0 1-1 0 0,0-2 1 0 0,0 1 0 0 0,0-2 0 0 0,0 1 0 0 0,-4-2 27 0 0,12 0-8 0 0,1-1 0 0 0,-1 0 1 0 0,0 0-1 0 0,0 0 0 0 0,0 0 0 0 0,1-1 0 0 0,-1 1 0 0 0,0-1 1 0 0,1 0-1 0 0,-1 0 0 0 0,0-1 0 0 0,1 1 0 0 0,-1-1 0 0 0,1 1 1 0 0,0-1-1 0 0,0 0 0 0 0,-1-1 0 0 0,1 1 0 0 0,0 0 0 0 0,1-1 1 0 0,-1 0-1 0 0,0 1 0 0 0,1-1 0 0 0,0 0 0 0 0,-1-1 0 0 0,1 1 1 0 0,1 0-1 0 0,-1 0 0 0 0,0-1 0 0 0,1 1 0 0 0,-1-3 8 0 0,-2-10-12 0 0,2 0-1 0 0,0 0 1 0 0,0 0-1 0 0,2 0 1 0 0,0 0-1 0 0,1 0 1 0 0,0 0-1 0 0,1 0 1 0 0,1 0-1 0 0,1 0 0 0 0,0 0 1 0 0,1 1-1 0 0,1 0 1 0 0,0 0-1 0 0,7-11 13 0 0,-11 19 22 0 0,0 0 0 0 0,1 1 0 0 0,0-1 0 0 0,1 1 0 0 0,-1 0 0 0 0,1 0 0 0 0,0 0 0 0 0,1 0 0 0 0,-1 1 0 0 0,1-1 0 0 0,0 1 0 0 0,1 0 0 0 0,-1 1 0 0 0,1-1 0 0 0,0 1 0 0 0,0 0 0 0 0,0 1-1 0 0,1 0 1 0 0,-1 0 0 0 0,1 0 0 0 0,0 0 0 0 0,0 1 0 0 0,0 0 0 0 0,0 1 0 0 0,0 0 0 0 0,6-1-22 0 0,-5 6 45 0 0,0 0 0 0 0,0 1 0 0 0,-1-1 0 0 0,0 1 0 0 0,0 1 0 0 0,0 0 0 0 0,-1 0 0 0 0,0 0 0 0 0,0 0 0 0 0,0 1-1 0 0,-1 0 1 0 0,0 0 0 0 0,0 1 0 0 0,0 0-45 0 0,7 9 111 0 0,22 22 267 0 0,1-1-1 0 0,2-3 0 0 0,2-1 0 0 0,1-1 1 0 0,1-3-1 0 0,14 7-377 0 0,14 12 207 0 0,-38-20-20 0 0,-34-29-2606 0 0,-8 0-6859 0 0,8 0 5889 0 0,0 0-8712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7.0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81 228 2280 0 0,'0'0'1411'0'0,"0"0"-96"0"0,0 0 90 0 0,0 0 175 0 0,0 0 106 0 0,0 0-86 0 0,0 0-278 0 0,0 0-317 0 0,0 0-302 0 0,0 0-191 0 0,0 0-68 0 0,0 0-14 0 0,0 0 39 0 0,26 4 3303 0 0,63 3-1305 0 0,56-28-1276 0 0,-132 22-1893 0 0,-12 3-2793 0 0,0 1-3968 0 0,-1-5-3269 0 0</inkml:trace>
  <inkml:trace contextRef="#ctx0" brushRef="#br0" timeOffset="287.085">0 446 9426 0 0,'0'0'1007'0'0,"0"0"-500"0"0,0 0-110 0 0,0 0 334 0 0,0 0 369 0 0,0 0 207 0 0,0 0-24 0 0,0 0-156 0 0,0 0-182 0 0,0 0-162 0 0,0 0-104 0 0,0 0-95 0 0,0 0-97 0 0,27-2-99 0 0,127-7 103 0 0,-91 4-180 0 0,48-6-3087 0 0,-100 8-45 0 0,-5 0-2219 0 0,-2-1-5668 0 0</inkml:trace>
  <inkml:trace contextRef="#ctx0" brushRef="#br0" timeOffset="937.203">959 0 7114 0 0,'0'0'1920'0'0,"0"0"-709"0"0,0 0-272 0 0,0 0 192 0 0,0 0 257 0 0,0 0 98 0 0,0 0-158 0 0,0 0-304 0 0,0 0-308 0 0,0 0-213 0 0,0 0-123 0 0,0 0-53 0 0,0 0-15 0 0,-5 9-7 0 0,-14 26-6 0 0,8 43 1147 0 0,-28 47-757 0 0,-125 165 167 0 0,163-288-841 0 0,0 0 1 0 0,0 0-1 0 0,0 0 0 0 0,0-1 0 0 0,0 1 0 0 0,1 0 0 0 0,-1 1 0 0 0,1-1 1 0 0,-1 0-1 0 0,1 0 0 0 0,0 0 0 0 0,0 0 0 0 0,0 0 0 0 0,0 0 0 0 0,0 0 0 0 0,0 0 1 0 0,1 0-1 0 0,-1 1 0 0 0,1-1 0 0 0,-1 0 0 0 0,1 0 0 0 0,0 0 0 0 0,0-1 0 0 0,0 1 1 0 0,0 0-1 0 0,0 0 0 0 0,0 0 0 0 0,1-1 0 0 0,0 2-15 0 0,13 2 143 0 0,0-1-1 0 0,0 0 1 0 0,0 0-1 0 0,1-2 1 0 0,0 0-1 0 0,0-1 1 0 0,-1 0-1 0 0,1-1 1 0 0,2-1-143 0 0,-4 1 72 0 0,96 0 223 0 0,-110 0-305 0 0,19-16-355 0 0,-4-25-1792 0 0,-13 26-1498 0 0,-1-1-4128 0 0,-1 12-3062 0 0</inkml:trace>
  <inkml:trace contextRef="#ctx0" brushRef="#br0" timeOffset="1168.07">514 343 10842 0 0,'0'0'953'0'0,"0"0"-473"0"0,0 0-135 0 0,0 0 334 0 0,0 0 365 0 0,0 0 212 0 0,0 0 26 0 0,0 0-136 0 0,0 0-209 0 0,0 0-257 0 0,34 1-206 0 0,110 7-181 0 0,-111-6-550 0 0,0-1 0 0 0,0-2 0 0 0,0-1-1 0 0,0-2 1 0 0,-1-1 0 0 0,7-3 257 0 0,-20 4-2353 0 0,-7 1-3025 0 0,-1-1-5423 0 0</inkml:trace>
  <inkml:trace contextRef="#ctx0" brushRef="#br0" timeOffset="1958.6">1169 413 3169 0 0,'0'0'2027'0'0,"0"0"-458"0"0,0 0-38 0 0,0 0 164 0 0,0 0 146 0 0,0 0-30 0 0,0 0-259 0 0,0 0-367 0 0,0 0-359 0 0,0 0-238 0 0,0 0-150 0 0,0 0-58 0 0,0 0 57 0 0,3 0 44 0 0,103 6 2399 0 0,-87-2-2859 0 0,-17-5-19 0 0,-1 1 0 0 0,1 0 1 0 0,0 0-1 0 0,0 0 0 0 0,-1 0 1 0 0,1 0-1 0 0,0 0 0 0 0,-1 1 1 0 0,1-1-1 0 0,0 0 0 0 0,-1 1 1 0 0,1 0-1 0 0,0-1 0 0 0,-1 1 1 0 0,1 0-1 0 0,-1 0 0 0 0,1 0 1 0 0,-1 0-1 0 0,0 0 0 0 0,1 0 1 0 0,-1 0-1 0 0,0 0 0 0 0,0 0 1 0 0,1 1-1 0 0,-1-1 0 0 0,0 1 1 0 0,0-1-1 0 0,-1 1 0 0 0,1-1 1 0 0,0 1-1 0 0,0-1 0 0 0,-1 1 1 0 0,1 0-1 0 0,-1-1 0 0 0,0 1 1 0 0,1 0-1 0 0,-1-1 0 0 0,0 2-2 0 0,-2 4 53 0 0,0 0-1 0 0,-1 0 0 0 0,0-1 0 0 0,0 1 0 0 0,-1-1 0 0 0,0 0 0 0 0,0 0 0 0 0,0-1 0 0 0,-1 1 0 0 0,1-1 0 0 0,-1 0 0 0 0,-1 0 0 0 0,-4 4-52 0 0,0 0 78 0 0,-81 86 409 0 0,74-76-407 0 0,13-15-60 0 0,0 0 0 0 0,0 0 0 0 0,0 0 0 0 0,0 0 0 0 0,1 1 0 0 0,0 0 0 0 0,0-1 0 0 0,0 1-1 0 0,1 0 1 0 0,-1 0 0 0 0,1 1 0 0 0,0-1 0 0 0,1 0 0 0 0,-1 1 0 0 0,0 4-20 0 0,4-8 9 0 0,-1-1 1 0 0,1 1 0 0 0,-1-1-1 0 0,1 0 1 0 0,0 1 0 0 0,-1-1-1 0 0,1 0 1 0 0,0 0 0 0 0,0 0-1 0 0,0 0 1 0 0,0-1-1 0 0,0 1 1 0 0,0 0 0 0 0,0-1-1 0 0,0 1 1 0 0,0-1 0 0 0,0 0-1 0 0,0 0 1 0 0,0 0 0 0 0,0 0-1 0 0,0 0 1 0 0,0 0-1 0 0,0 0 1 0 0,0-1 0 0 0,0 1-1 0 0,1-1-9 0 0,3 1 73 0 0,146-22 564 0 0,-93 8-649 0 0,-49 11-432 0 0,9-2-1560 0 0,-11-3-8104 0 0,-6 5-1200 0 0</inkml:trace>
  <inkml:trace contextRef="#ctx0" brushRef="#br0" timeOffset="2254.33">1593 416 9306 0 0,'0'0'1908'0'0,"0"0"-530"0"0,0 0-128 0 0,0 0 62 0 0,0 0 15 0 0,0 0-156 0 0,0 0-302 0 0,0 0-283 0 0,0 0-159 0 0,0 0-47 0 0,0 0 18 0 0,0 0 20 0 0,0 0-17 0 0,9 1-49 0 0,153-9 1063 0 0,-135 3-1654 0 0,12-3-480 0 0,-13-1-6176 0 0,-21 9-3461 0 0</inkml:trace>
  <inkml:trace contextRef="#ctx0" brushRef="#br0" timeOffset="2846.976">2206 114 10234 0 0,'0'0'1511'0'0,"0"0"-673"0"0,0 0-225 0 0,0 0 214 0 0,0 0 247 0 0,0 0 114 0 0,0 0-73 0 0,0 0-188 0 0,0 0-174 0 0,0 0-123 0 0,0 0-85 0 0,0 0-44 0 0,0 0-42 0 0,9-6-37 0 0,26-21-40 0 0,-55 79 1455 0 0,-96 216-592 0 0,56-120-993 0 0,52-35-256 0 0,9-110 9 0 0,1 0 0 0 0,0 0 0 0 0,0-1 0 0 0,0 1-1 0 0,0-1 1 0 0,1 0 0 0 0,-1 1 0 0 0,0-1 0 0 0,1 0-1 0 0,0 0 1 0 0,-1-1 0 0 0,1 1 0 0 0,0-1-1 0 0,0 1 1 0 0,0-1 0 0 0,0 0 0 0 0,0 0 0 0 0,0 0-1 0 0,1 0 1 0 0,-1-1 0 0 0,0 1 0 0 0,3-1-5 0 0,3 2 26 0 0,3 0 14 0 0,1 0-1 0 0,0-1 1 0 0,0-1-1 0 0,0 0 1 0 0,0-1-1 0 0,0 0 1 0 0,0-1-1 0 0,0-1 1 0 0,-1 0-1 0 0,5-1-39 0 0,47-9 120 0 0,-9 2-8 0 0,-38 6-670 0 0,-10-9-3685 0 0,-5-11-10612 0 0,-2 18 8403 0 0</inkml:trace>
  <inkml:trace contextRef="#ctx0" brushRef="#br0" timeOffset="3122.451">1869 350 7426 0 0,'0'0'2979'0'0,"0"0"-1131"0"0,0 0-622 0 0,0 0-161 0 0,0 0 13 0 0,0 0 50 0 0,0 0 8 0 0,0 0-66 0 0,0 0-102 0 0,0 0-133 0 0,0 0-128 0 0,0 0-110 0 0,0 0-82 0 0,21 1-63 0 0,130 5 618 0 0,19-38-402 0 0,-132 31-2496 0 0,-22 1-8319 0 0,-11 0-1742 0 0</inkml:trace>
  <inkml:trace contextRef="#ctx0" brushRef="#br0" timeOffset="3489.635">2568 372 12363 0 0,'0'0'366'0'0,"0"0"-240"0"0,0 0 317 0 0,0 0 366 0 0,0 0 193 0 0,0 0 16 0 0,0 0-107 0 0,0 0-156 0 0,0 0-104 0 0,0 0-15 0 0,0 0 15 0 0,0 0-2 0 0,6 18-9 0 0,13 56-39 0 0,-25-20 616 0 0,1-42-894 0 0,-5 17 251 0 0,0 1 0 0 0,2 0 0 0 0,1 0 0 0 0,2 1 1 0 0,0 0-1 0 0,1 24-574 0 0,6-19-79 0 0,0-33-514 0 0,-2-2-3322 0 0,0-1-4138 0 0,-2 0-4209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48 483 5017 0 0,'0'0'2023'0'0,"0"0"-256"0"0,0 0-2 0 0,0 0 171 0 0,0 0 22 0 0,0 0-178 0 0,0 0-412 0 0,0 0-423 0 0,0 0-259 0 0,0 0-175 0 0,0 0-107 0 0,0 0-57 0 0,0 0 33 0 0,18 0 1254 0 0,188-26 2051 0 0,-56 8-3249 0 0,-69 3-1208 0 0,-76 14-109 0 0,2-1 1927 0 0,-4 2-3305 0 0,-2 1-3322 0 0,-2 1-4740 0 0,-1-2 2447 0 0</inkml:trace>
  <inkml:trace contextRef="#ctx0" brushRef="#br0" timeOffset="268.363">1 770 12243 0 0,'0'0'1449'0'0,"0"0"-479"0"0,0 0-353 0 0,0 0 89 0 0,0 0 250 0 0,0 0 223 0 0,0 0 74 0 0,0 0-70 0 0,0 0-149 0 0,0 0-189 0 0,0 0-95 0 0,0 0-111 0 0,0 0-106 0 0,35 4-37 0 0,110 10-74 0 0,-15-21 405 0 0,-94 4-934 0 0,45-8 562 0 0,-30-1-4093 0 0,-47 10-1529 0 0,0 1-6693 0 0</inkml:trace>
  <inkml:trace contextRef="#ctx0" brushRef="#br0" timeOffset="1282.041">1350 156 4169 0 0,'0'0'1269'0'0,"0"0"-239"0"0,0 0 108 0 0,0 0 369 0 0,0 0 372 0 0,0 0 105 0 0,0 0-240 0 0,0 0-345 0 0,0 0-333 0 0,0 0-224 0 0,0 0-144 0 0,-10-19-62 0 0,-36-59-62 0 0,45 74-516 0 0,-1 1 1 0 0,0 0-1 0 0,0 0 0 0 0,-1 1 0 0 0,1-1 1 0 0,-1 0-1 0 0,1 1 0 0 0,-1-1 1 0 0,0 1-1 0 0,0 0 0 0 0,0 0 1 0 0,0 0-1 0 0,0 0 0 0 0,0 1 1 0 0,-1-1-1 0 0,1 1 0 0 0,0 0 1 0 0,-1 0-1 0 0,1 0 0 0 0,-1 0 0 0 0,-3 0-58 0 0,-2 0 126 0 0,-10-2-50 0 0,1 1 0 0 0,-1 1 0 0 0,1 1 0 0 0,-1 1 0 0 0,1 0 0 0 0,0 1 0 0 0,-1 1 0 0 0,1 1 0 0 0,0 1 0 0 0,0 0 0 0 0,1 1 0 0 0,0 1 0 0 0,0 1 0 0 0,0 0 0 0 0,1 1 0 0 0,1 1 0 0 0,-1 1 0 0 0,2 0 0 0 0,-1 1 0 0 0,1 0 0 0 0,1 1 0 0 0,-9 12-76 0 0,10-12 8 0 0,0 1 0 0 0,1 0 1 0 0,1 1-1 0 0,0 1 0 0 0,1-1 0 0 0,0 1 0 0 0,2 1 1 0 0,0 0-1 0 0,1 0 0 0 0,0 0 0 0 0,2 0 1 0 0,0 1-1 0 0,0 0 0 0 0,2 0 0 0 0,1 0 0 0 0,0 0 1 0 0,1 0-1 0 0,2 16-8 0 0,0-26 34 0 0,0 0 1 0 0,1 0-1 0 0,0-1 1 0 0,0 1-1 0 0,1-1 1 0 0,0 0-1 0 0,0 0 0 0 0,1 0 1 0 0,0-1-1 0 0,0 1 1 0 0,0-1-1 0 0,1 0 1 0 0,0-1-1 0 0,0 1 0 0 0,1-1 1 0 0,-1 0-1 0 0,1-1 1 0 0,0 0-1 0 0,0 0 1 0 0,1 0-1 0 0,-1-1 0 0 0,1 0 1 0 0,0 0-1 0 0,0-1 1 0 0,0 0-1 0 0,0-1 1 0 0,0 1-1 0 0,0-2 0 0 0,0 1 1 0 0,0-1-1 0 0,0 0 1 0 0,1-1-1 0 0,-1 0 1 0 0,0 0-1 0 0,0-1 0 0 0,0 0 1 0 0,0 0-1 0 0,4-2-34 0 0,15-8 162 0 0,-1-2 1 0 0,0 0-1 0 0,-1-1 0 0 0,-1-2 0 0 0,0 0 0 0 0,-2-2 0 0 0,0 0 1 0 0,-1-2-1 0 0,0 0 0 0 0,16-24-162 0 0,-5 6 132 0 0,-1-1 1 0 0,-3-1-1 0 0,-1-2 0 0 0,11-24-132 0 0,-33 58 330 0 0,-9 24-292 0 0,-11 25-44 0 0,-25 59 135 0 0,5 2 1 0 0,3 1 0 0 0,6 1 0 0 0,-7 63-130 0 0,-56 180 20 0 0,77-232-2273 0 0,30-115-1237 0 0,8-20-1528 0 0,-11 7-3400 0 0,-6 6 132 0 0</inkml:trace>
  <inkml:trace contextRef="#ctx0" brushRef="#br0" timeOffset="1637.566">1838 332 4193 0 0,'0'0'3803'0'0,"0"0"-1455"0"0,0 0-887 0 0,0 0-385 0 0,0 0-127 0 0,0 0-15 0 0,0 0-39 0 0,0 0-86 0 0,0 0-104 0 0,-33 35-125 0 0,-104 110-110 0 0,69-42 70 0 0,59-80-444 0 0,-1-3-58 0 0,0 1 1 0 0,1-1 0 0 0,2 2 0 0 0,0-1 0 0 0,1 1-1 0 0,1 0 1 0 0,1 1 0 0 0,1-1 0 0 0,1 1 0 0 0,1 0-1 0 0,1-1 1 0 0,2 11-39 0 0,0-26 83 0 0,0-1 0 0 0,1 1 0 0 0,0 0 0 0 0,0-1 0 0 0,0 0 0 0 0,1 0 0 0 0,0 0 0 0 0,1 0 0 0 0,-1-1 0 0 0,1 1 0 0 0,0-1 0 0 0,0 0 0 0 0,1-1 0 0 0,-1 1 0 0 0,1-1 0 0 0,0 0 0 0 0,0-1 0 0 0,1 1 0 0 0,-1-1 0 0 0,1 0 0 0 0,-1-1 0 0 0,1 0 0 0 0,0 0 0 0 0,0 0 0 0 0,0-1 0 0 0,0 0 0 0 0,0 0 0 0 0,0-1 0 0 0,0 0 0 0 0,1 0 0 0 0,-1 0 0 0 0,0-1 0 0 0,0-1 0 0 0,0 1 0 0 0,0-1 0 0 0,0 0 0 0 0,-1 0 0 0 0,1-1 0 0 0,0 0 0 0 0,-1 0 1 0 0,2-1-84 0 0,9-6 113 0 0,1 1 1 0 0,-1-2 0 0 0,-1 0-1 0 0,0-1 1 0 0,0-1 0 0 0,-1 0-1 0 0,-1-1 1 0 0,0-1 0 0 0,-1 0 0 0 0,-1-1-1 0 0,0 0 1 0 0,-1-1 0 0 0,-1 0-1 0 0,-1-1 1 0 0,0 0 0 0 0,-1 0-1 0 0,-1-1 1 0 0,-1 0 0 0 0,0 0 0 0 0,-2-1-1 0 0,0 1 1 0 0,-1-1 0 0 0,-1 0-1 0 0,-1 0 1 0 0,-1 0 0 0 0,-1 0 0 0 0,-1-8-114 0 0,0 18-20 0 0,0 1 0 0 0,-1 0 1 0 0,0 0-1 0 0,-1 0 0 0 0,0 1 1 0 0,0-1-1 0 0,-1 1 0 0 0,0 0 1 0 0,0 0-1 0 0,-1 1 0 0 0,0-1 1 0 0,-1 1-1 0 0,1 1 1 0 0,-1-1-1 0 0,-1 1 0 0 0,1 0 1 0 0,-1 1-1 0 0,0 0 0 0 0,0 0 1 0 0,0 0-1 0 0,-1 1 0 0 0,0 1 1 0 0,0-1-1 0 0,0 2 0 0 0,0-1 1 0 0,0 1-1 0 0,0 0 1 0 0,-3 1 19 0 0,0-1-457 0 0,1 1 0 0 0,-1 1 0 0 0,0 0 0 0 0,0 0 0 0 0,0 1 0 0 0,1 1 0 0 0,-1 0 0 0 0,0 1 0 0 0,1 0 0 0 0,0 0 0 0 0,0 2 1 0 0,0-1-1 0 0,0 1 0 0 0,-6 5 457 0 0,-8 7-7122 0 0,9-5-4591 0 0</inkml:trace>
  <inkml:trace contextRef="#ctx0" brushRef="#br0" timeOffset="2016.192">2421 89 0 0 0,'0'0'1234'0'0,"0"0"14"0"0,0 0-51 0 0,0 0 146 0 0,0 0 244 0 0,0 0 168 0 0,0 0-18 0 0,0 0-160 0 0,0 0-218 0 0,0 0-254 0 0,0 0-222 0 0,0 0-174 0 0,0 0-162 0 0,-28 4-110 0 0,-85 13-49 0 0,111-17-367 0 0,0 0-1 0 0,0 0 0 0 0,0 0 0 0 0,0 0 1 0 0,1 0-1 0 0,-1 1 0 0 0,0-1 1 0 0,0 0-1 0 0,0 1 0 0 0,0 0 0 0 0,1-1 1 0 0,-1 1-1 0 0,0 0 0 0 0,1 0 0 0 0,-1 0 1 0 0,0 0-1 0 0,1 0 0 0 0,-1 0 1 0 0,1 1-1 0 0,0-1 0 0 0,-1 0 0 0 0,1 1 1 0 0,0-1-1 0 0,0 1 0 0 0,0-1 0 0 0,0 1 1 0 0,0 0-1 0 0,0 0-20 0 0,-1 3 111 0 0,-2 0-48 0 0,1 0-1 0 0,0 0 1 0 0,1 0-1 0 0,-1 1 1 0 0,1-1 0 0 0,0 0-1 0 0,1 1 1 0 0,-1 0-1 0 0,1-1 1 0 0,0 1 0 0 0,0 0-1 0 0,1-1 1 0 0,-1 1-1 0 0,2 0 1 0 0,-1 0-1 0 0,0 0 1 0 0,1-1 0 0 0,0 1-1 0 0,0 0 1 0 0,1-1-1 0 0,0 1 1 0 0,0-1-1 0 0,0 1 1 0 0,1-1 0 0 0,-1 0-1 0 0,1 0 1 0 0,0 0-1 0 0,1 0 1 0 0,-1-1 0 0 0,1 1-1 0 0,0-1 1 0 0,0 0-1 0 0,0 0 1 0 0,1-1-1 0 0,-1 1 1 0 0,1-1 0 0 0,0 0-1 0 0,0 0 1 0 0,0 0-1 0 0,4 1-62 0 0,-3-3 106 0 0,0 1-1 0 0,0-1 0 0 0,0 0 0 0 0,0 0 0 0 0,0 0 1 0 0,0-1-1 0 0,0 0 0 0 0,0-1 0 0 0,0 1 0 0 0,0-1 1 0 0,0 0-1 0 0,0 0 0 0 0,0-1 0 0 0,0 0 0 0 0,-1 0 1 0 0,1 0-1 0 0,-1-1 0 0 0,1 0 0 0 0,-1 0 0 0 0,0 0 1 0 0,0-1-1 0 0,0 1 0 0 0,0-1 0 0 0,-1-1 0 0 0,0 1 1 0 0,0 0-1 0 0,0-1 0 0 0,0 0 0 0 0,-1 0 0 0 0,1 0 1 0 0,-1 0-1 0 0,-1-1 0 0 0,1 1 0 0 0,-1-1 0 0 0,1-3-105 0 0,1 1-49 0 0,-1 0-1 0 0,-1 0 0 0 0,0 1 1 0 0,0-2-1 0 0,0 1 0 0 0,-1 0 0 0 0,0 0 1 0 0,-1 0-1 0 0,0-1 0 0 0,0 1 0 0 0,0 0 1 0 0,-1 0-1 0 0,-1-1 0 0 0,1 1 0 0 0,-1 0 1 0 0,-1 0-1 0 0,0 1 0 0 0,0-1 1 0 0,0 0-1 0 0,-1 1 0 0 0,0 0 0 0 0,0 0 1 0 0,-1 0-1 0 0,0 0 0 0 0,0 1 0 0 0,-1 0 1 0 0,1 0-1 0 0,-1 0 0 0 0,-1 1 1 0 0,1 0-1 0 0,-5-3 50 0 0,-8 0-2086 0 0,6 5-2755 0 0,3 2-6500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6137 0 0,'0'0'2206'0'0,"0"0"-439"0"0,0 0-136 0 0,0 0 83 0 0,0 0 85 0 0,0 0-105 0 0,0 0-366 0 0,0 0-361 0 0,0 0-210 0 0,0 0-85 0 0,0 0-26 0 0,0 0-7 0 0,0 0-39 0 0,13-2-41 0 0,100-14 974 0 0,138 5 92 0 0,-251 11-1771 0 0,0 0-72 0 0,0 0-105 0 0,0 0-168 0 0,0 0-270 0 0,0 0-405 0 0,-3 0-5022 0 0,0 0-2271 0 0</inkml:trace>
  <inkml:trace contextRef="#ctx0" brushRef="#br0" timeOffset="282.633">258 0 11274 0 0,'0'0'1363'0'0,"0"0"-397"0"0,0 0-286 0 0,0 0 92 0 0,0 0 274 0 0,0 0 202 0 0,0 0-49 0 0,0 0-184 0 0,0 0-227 0 0,0 0-165 0 0,-8 33-70 0 0,-27 106-63 0 0,23-39 371 0 0,11 129 134 0 0,30-11-1272 0 0,-29-217-171 0 0,5 14 127 0 0,-1-14-4147 0 0,0 0-4192 0 0,-3-1-1039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488 178 0 0 0,'0'0'1651'0'0,"0"0"247"0"0,0 0-43 0 0,0 0-151 0 0,0 0-113 0 0,0 0-153 0 0,-2-22-117 0 0,-10-65-107 0 0,-5 49 861 0 0,12 34-1746 0 0,-1 1 1 0 0,0-1-1 0 0,0 1 0 0 0,0 0 0 0 0,0 0 1 0 0,0 1-1 0 0,0 0 0 0 0,-1 0 0 0 0,1 1 0 0 0,-1-1 1 0 0,1 2-1 0 0,-1-1 0 0 0,0 1 0 0 0,1-1 1 0 0,-6 2-330 0 0,0 2 109 0 0,0 0 0 0 0,0 1 0 0 0,0 1 0 0 0,1-1 0 0 0,0 2 1 0 0,0 0-1 0 0,0 0 0 0 0,1 1 0 0 0,0 0 0 0 0,0 1 1 0 0,0 0-1 0 0,1 1 0 0 0,1-1 0 0 0,-1 2 0 0 0,-2 3-109 0 0,-5 5 86 0 0,0 1 0 0 0,1 0-1 0 0,1 1 1 0 0,0 1 0 0 0,2 0-1 0 0,0 0 1 0 0,2 1 0 0 0,0 1-1 0 0,2 0 1 0 0,0 0 0 0 0,2 0-1 0 0,0 1 1 0 0,2 0 0 0 0,1 1-1 0 0,0-1 1 0 0,2 9-86 0 0,0-13 28 0 0,0-1 0 0 0,2 0 0 0 0,0 1 0 0 0,1-1 0 0 0,1 0 0 0 0,1 0 0 0 0,1 0 0 0 0,0 0 0 0 0,1-1 0 0 0,2 0-1 0 0,-1 0 1 0 0,2-1 0 0 0,0 0 0 0 0,2 0 0 0 0,-1-1 0 0 0,2 0 0 0 0,0-1 0 0 0,6 5-28 0 0,-7-10 52 0 0,0 0-1 0 0,0-1 1 0 0,1 0 0 0 0,0-1-1 0 0,1 0 1 0 0,0-1 0 0 0,0-1-1 0 0,0 0 1 0 0,1 0 0 0 0,0-1-1 0 0,0-1 1 0 0,1-1 0 0 0,-1 0-1 0 0,1 0 1 0 0,-1-2 0 0 0,3 1-52 0 0,3-2 125 0 0,0 0-1 0 0,0-1 1 0 0,-1-1 0 0 0,1-1 0 0 0,-1-1 0 0 0,0-1-1 0 0,0 0 1 0 0,0-1 0 0 0,0-1 0 0 0,-1-1 0 0 0,-1-1-1 0 0,2-1-124 0 0,18-12 149 0 0,-2-2 0 0 0,0-1-1 0 0,-2-1 1 0 0,0-2 0 0 0,-2-2-1 0 0,-1 0 1 0 0,-2-2-1 0 0,-1-2 1 0 0,17-27-149 0 0,-34 48 19 0 0,-1-1 1 0 0,0 1-1 0 0,-1-2 0 0 0,-1 1 1 0 0,0-1-1 0 0,-1 0 0 0 0,-1 0 1 0 0,0-1-1 0 0,-1 0 0 0 0,0 1 1 0 0,-2-2-1 0 0,0 1 0 0 0,0 0 1 0 0,-2 0-1 0 0,0 0 0 0 0,-1-1 1 0 0,0 1-1 0 0,-2 0 0 0 0,0 0 1 0 0,-4-12-20 0 0,2 16-25 0 0,-2 0 0 0 0,0 0 0 0 0,0 0 0 0 0,-1 1 1 0 0,-1 0-1 0 0,1 1 0 0 0,-2-1 0 0 0,1 2 0 0 0,-2-1 0 0 0,1 2 1 0 0,-1-1-1 0 0,-1 1 0 0 0,1 1 0 0 0,-1 0 0 0 0,0 1 0 0 0,-1 0 1 0 0,0 1-1 0 0,0 0 0 0 0,0 1 0 0 0,0 1 0 0 0,0 0 0 0 0,-1 0 1 0 0,0 2-1 0 0,-9-1 25 0 0,6 1-166 0 0,-1 1 1 0 0,1 0 0 0 0,-1 1-1 0 0,1 1 1 0 0,0 1-1 0 0,0 0 1 0 0,0 1 0 0 0,0 1-1 0 0,0 1 1 0 0,1 0 0 0 0,-2 2 165 0 0,-96 79-3670 0 0,57-11-7278 0 0,44-52 735 0 0</inkml:trace>
  <inkml:trace contextRef="#ctx0" brushRef="#br0" timeOffset="417.484">0 693 10842 0 0,'0'0'1706'0'0,"0"0"-342"0"0,0 0-338 0 0,0 0-173 0 0,0 0 58 0 0,0 0 56 0 0,0 0-36 0 0,0 0-104 0 0,0 0-102 0 0,0 0-74 0 0,0 0-56 0 0,0 0-42 0 0,37-34-39 0 0,115-107-67 0 0,-46 67 213 0 0,-90 66-568 0 0,7-4-18 0 0,0 1 0 0 0,0 1-1 0 0,1 1 1 0 0,0 1 0 0 0,0 1-1 0 0,19-2-73 0 0,-41 8 4 0 0,0 0-1 0 0,0 1 1 0 0,0-1-1 0 0,0 1 1 0 0,1-1-1 0 0,-1 1 0 0 0,0 0 1 0 0,0 0-1 0 0,0 0 1 0 0,0 0-1 0 0,0 0 1 0 0,1 1-1 0 0,-1-1 0 0 0,0 1 1 0 0,0-1-1 0 0,0 1 1 0 0,0 0-1 0 0,0 0 1 0 0,0 0-1 0 0,0 0 0 0 0,0 0 1 0 0,-1 0-1 0 0,1 0 1 0 0,0 1-1 0 0,-1-1 1 0 0,1 1-1 0 0,-1-1 0 0 0,1 1 1 0 0,-1-1-1 0 0,1 1 1 0 0,-1 0-1 0 0,0 0 0 0 0,0 0 1 0 0,0 0-1 0 0,0 0 1 0 0,-1 0-1 0 0,2 1-3 0 0,13 48 219 0 0,-14-43-201 0 0,0-1-1 0 0,1 0 1 0 0,0-1 0 0 0,0 1 0 0 0,1 0 0 0 0,0 0 0 0 0,0-1-1 0 0,0 0 1 0 0,1 1 0 0 0,0-1 0 0 0,4 5-18 0 0,9 6 68 0 0,-14-12-33 0 0,1-1-1 0 0,0 0 1 0 0,0 0-1 0 0,0 0 1 0 0,0 0 0 0 0,1 0-1 0 0,0-1 1 0 0,0 0-1 0 0,0 0 1 0 0,0 0-1 0 0,0-1 1 0 0,0 0-1 0 0,1 0 1 0 0,2 1-35 0 0,20 1 221 0 0,0-2-1 0 0,0 0 1 0 0,0-2 0 0 0,0-1 0 0 0,0-2-1 0 0,24-4-220 0 0,-12 6-706 0 0,-22 1-6856 0 0,-14 0-3749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1736 0 0,'0'0'2137'0'0,"0"0"-1072"0"0,0 0-538 0 0,0 0 77 0 0,0 0 314 0 0,0 0 259 0 0,0 0 22 0 0,0 0-166 0 0,0 0-105 0 0,0 0-40 0 0,0 0 9 0 0,8 1 17 0 0,326 20 4451 0 0,-41 2-5580 0 0,-256-17-1824 0 0,-102 9-13479 0 0,58-15 13902 0 0</inkml:trace>
  <inkml:trace contextRef="#ctx0" brushRef="#br0" timeOffset="382.334">125 526 4793 0 0,'0'0'1838'0'0,"0"0"-359"0"0,0 0-42 0 0,0 0 148 0 0,0 0 39 0 0,0 0-173 0 0,0 0-336 0 0,0 0-370 0 0,0 0-280 0 0,0 0-160 0 0,0 0-92 0 0,0 0-50 0 0,0 0-11 0 0,-1 2-5 0 0,0-2-114 0 0,1 1 0 0 0,0-1 0 0 0,0 1 0 0 0,0 0 0 0 0,-1-1 0 0 0,1 1 0 0 0,0 0 1 0 0,0-1-1 0 0,0 1 0 0 0,0-1 0 0 0,0 1 0 0 0,0 0 0 0 0,0-1 0 0 0,1 1 0 0 0,-1 0 0 0 0,0-1 0 0 0,0 1 1 0 0,0-1-1 0 0,1 1 0 0 0,-1 0 0 0 0,0-1 0 0 0,0 1 0 0 0,1-1 0 0 0,-1 1 0 0 0,1-1 0 0 0,-1 1 0 0 0,0-1 1 0 0,1 1-1 0 0,-1-1 0 0 0,1 0 0 0 0,-1 1 0 0 0,1-1 0 0 0,-1 0 0 0 0,1 1 0 0 0,-1-1 0 0 0,1 0 0 0 0,0 0 1 0 0,-1 1-1 0 0,1-1 0 0 0,-1 0 0 0 0,1 0 0 0 0,0 0 0 0 0,-1 0 0 0 0,1 0 0 0 0,0 0 0 0 0,-1 0 0 0 0,1 0 1 0 0,-1 0-1 0 0,1 0 0 0 0,0 0 0 0 0,-1 0 0 0 0,1 0 0 0 0,0 0 0 0 0,-1-1 0 0 0,1 1 0 0 0,-1 0 0 0 0,1-1 1 0 0,-1 1-1 0 0,1 0 0 0 0,-1-1 0 0 0,1 1-33 0 0,83 8 1997 0 0,-1-3 1 0 0,77-6-1998 0 0,-49-1 120 0 0,-9 2-572 0 0,-91 3-2331 0 0,-21-2-9720 0 0,8-1 4595 0 0</inkml:trace>
  <inkml:trace contextRef="#ctx0" brushRef="#br0" timeOffset="1005.233">472 40 1840 0 0,'0'0'2061'0'0,"0"0"-295"0"0,0 0-287 0 0,0 0-71 0 0,0 0 64 0 0,0 0 27 0 0,0 0-88 0 0,0 0-100 0 0,0 0-205 0 0,0 0-286 0 0,0 0-285 0 0,0 0-269 0 0,0 0-174 0 0,-12-8-62 0 0,-32-23 27 0 0,43 31-22 0 0,1 0 1 0 0,-1 0-1 0 0,0 1 0 0 0,0-1 1 0 0,1 1-1 0 0,-1-1 0 0 0,0 1 1 0 0,0-1-1 0 0,1 1 0 0 0,-1-1 0 0 0,0 1 1 0 0,1-1-1 0 0,-1 1 0 0 0,1 0 1 0 0,-1-1-1 0 0,1 1 0 0 0,-1 0 1 0 0,1 0-1 0 0,0-1 0 0 0,-1 1 1 0 0,1 0-1 0 0,0 0 0 0 0,-1 0 1 0 0,1 0-1 0 0,0-1 0 0 0,0 1 1 0 0,0 0-1 0 0,0 0 0 0 0,0 0 0 0 0,0 0 1 0 0,0 0-1 0 0,0-1 0 0 0,0 1 1 0 0,0 0-1 0 0,0 0 0 0 0,1 0 1 0 0,-1 0-1 0 0,0-1 0 0 0,1 1 1 0 0,-1 0-1 0 0,0 0 0 0 0,1-1 1 0 0,-1 1-36 0 0,1 1 100 0 0,1 5 97 0 0,1 0 0 0 0,1 0 0 0 0,-1 0 0 0 0,1 0 0 0 0,1 0 0 0 0,-1-1 0 0 0,1 1 0 0 0,0-1 0 0 0,1-1 0 0 0,-1 1 0 0 0,1-1 0 0 0,0 0 0 0 0,1 0 0 0 0,-1 0 0 0 0,1-1 0 0 0,0 0 0 0 0,0-1 0 0 0,0 1 0 0 0,0-1 0 0 0,5 1-197 0 0,262 113 1158 0 0,-153-46-1242 0 0,-119-70 79 0 0,-1 1 0 0 0,1-1 0 0 0,-1 0-1 0 0,1 1 1 0 0,-1-1 0 0 0,0 1 0 0 0,1 0-1 0 0,-1-1 1 0 0,0 1 0 0 0,0 0 0 0 0,0 0 0 0 0,-1 0-1 0 0,1 0 1 0 0,0 0 0 0 0,-1 0 0 0 0,1 0-1 0 0,-1 0 1 0 0,0 0 0 0 0,1 0 0 0 0,-1 0-1 0 0,0 0 1 0 0,0 0 0 0 0,0 0 0 0 0,-1 0-1 0 0,1 0 1 0 0,0 0 0 0 0,-1 0 0 0 0,0 0-1 0 0,1 0 1 0 0,-1 0 0 0 0,0 0 0 0 0,0-1-1 0 0,0 1 1 0 0,0 0 0 0 0,-1 1 5 0 0,-47 59 179 0 0,-226 213 93 0 0,81-105-232 0 0,147-127-505 0 0,45-40-310 0 0,5-1-11567 0 0,2-2 1830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 2032 0 0,'0'0'3532'0'0,"0"0"-1592"0"0,0 0-513 0 0,0 0 44 0 0,0 0 186 0 0,0 0 72 0 0,0 0-162 0 0,0 0-300 0 0,0 0-276 0 0,0 0-227 0 0,0 0-161 0 0,-17 13-110 0 0,-52 41-98 0 0,27 0 475 0 0,33-35-624 0 0,-6 7-143 0 0,-2-1-1 0 0,0 0 0 0 0,-2-2 0 0 0,-1 0 0 0 0,0 0 0 0 0,-2-2 0 0 0,0-1 0 0 0,-2-1 0 0 0,0-1 0 0 0,-1-1 0 0 0,-3 1-102 0 0,10-7 1 0 0,0-2-1 0 0,0 1 1 0 0,-1-2-1 0 0,-1-1 0 0 0,1 0 1 0 0,-1-2-1 0 0,0 0 1 0 0,0-1-1 0 0,-1-1 0 0 0,1-1 1 0 0,-1 0-1 0 0,0-2 1 0 0,-4-1-1 0 0,23 1 7 0 0,-1 0 0 0 0,0-1 0 0 0,1 0-1 0 0,-1 0 1 0 0,1 0 0 0 0,-1 0 0 0 0,1 0 0 0 0,-1 0 0 0 0,1 0 0 0 0,0-1 0 0 0,0 1 0 0 0,-1-1 0 0 0,1 0 0 0 0,0 1 0 0 0,0-1 0 0 0,1 0 0 0 0,-1 0 0 0 0,0-1 0 0 0,1 1 0 0 0,-1 0-1 0 0,1 0 1 0 0,0-1 0 0 0,0 1 0 0 0,0-1 0 0 0,0 1 0 0 0,0-1 0 0 0,0 1 0 0 0,1-1 0 0 0,-1 0 0 0 0,1 1 0 0 0,0-1 0 0 0,-1 0 0 0 0,2-2-7 0 0,18-88 48 0 0,-9 73 3 0 0,1 0-1 0 0,1 0 1 0 0,1 1 0 0 0,1 1 0 0 0,0 1-1 0 0,2 0 1 0 0,-1 0 0 0 0,2 2-1 0 0,0 0 1 0 0,1 1 0 0 0,1 0-1 0 0,2 0-50 0 0,-18 12 22 0 0,1 0 0 0 0,-1 0 0 0 0,1 1-1 0 0,-1-1 1 0 0,1 1 0 0 0,0 0 0 0 0,-1 0 0 0 0,1 0 0 0 0,0 0-1 0 0,0 0 1 0 0,0 1 0 0 0,0 0 0 0 0,0 0 0 0 0,0 0-1 0 0,-1 0 1 0 0,1 1 0 0 0,0-1 0 0 0,0 1 0 0 0,0 0-1 0 0,0 0 1 0 0,-1 1 0 0 0,1-1 0 0 0,-1 1 0 0 0,1 0-1 0 0,-1 0 1 0 0,1 0 0 0 0,-1 0 0 0 0,0 0 0 0 0,0 1-1 0 0,0-1 1 0 0,0 1 0 0 0,-1 0 0 0 0,1 0 0 0 0,0 1-22 0 0,183 331 3122 0 0,-166-309-3033 0 0,0 0 1 0 0,2-1 0 0 0,0-2-1 0 0,2 0 1 0 0,7 4-90 0 0,17-8 57 0 0,-39-25-1504 0 0,-13-6-1021 0 0,4 6-2925 0 0,0 4 1665 0 0,0-1-8058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0,'0'0'3386'0'0,"0"0"-765"0"0,0 0-601 0 0,0 0-293 0 0,0 0-238 0 0,0 0-256 0 0,0 0-298 0 0,0 0-234 0 0,0 0-119 0 0,0 0-31 0 0,0 0 41 0 0,0 0 43 0 0,0 0-9 0 0,8 4-11 0 0,72 25 1039 0 0,239-54 1291 0 0,-146 20-4654 0 0,-184 14-5111 0 0,6-6 809 0 0,0 0-5426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11290 0 0,'0'0'3528'0'0,"0"0"-1497"0"0,0 0-828 0 0,0 0-208 0 0,0 0 5 0 0,0 0 66 0 0,0 0-57 0 0,0 0-137 0 0,0 0-120 0 0,0 0-103 0 0,0 0-71 0 0,0 0-48 0 0,0 0-50 0 0,29 5-80 0 0,96 13-83 0 0,-22-27 151 0 0,193-50-856 0 0,-266 50-1914 0 0,-17 4-7621 0 0,-9 5-2512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545 229 904 0 0,'0'0'2557'0'0,"0"0"-333"0"0,0 0-174 0 0,0 0 29 0 0,0 0 6 0 0,0 0-142 0 0,0 0-283 0 0,0 0-345 0 0,0 0-295 0 0,0 0-192 0 0,0 0-112 0 0,-1-24-46 0 0,-5-74-18 0 0,6 95-578 0 0,0 1 0 0 0,0-1 0 0 0,0 0 0 0 0,0 0 0 0 0,-1 1 1 0 0,0-1-1 0 0,1 1 0 0 0,-1-1 0 0 0,0 0 0 0 0,0 1 0 0 0,0-1 0 0 0,0 1 0 0 0,-1 0 0 0 0,1-1 0 0 0,-1 1 0 0 0,1 0 0 0 0,-1 0 0 0 0,0 0 0 0 0,0 0 1 0 0,0 0-1 0 0,0 1 0 0 0,0-1 0 0 0,0 0 0 0 0,-1 1 0 0 0,0-1-74 0 0,-7-5 266 0 0,-1 2-157 0 0,0 0 1 0 0,-1 0-1 0 0,1 2 1 0 0,-1-1 0 0 0,0 1-1 0 0,0 1 1 0 0,0 0-1 0 0,0 0 1 0 0,0 2-1 0 0,0-1 1 0 0,0 2-1 0 0,0-1 1 0 0,-1 2-1 0 0,1-1 1 0 0,0 2-1 0 0,1 0 1 0 0,-1 0-1 0 0,0 1 1 0 0,1 0-1 0 0,0 1 1 0 0,0 0-1 0 0,0 1 1 0 0,1 1-1 0 0,-2 0-109 0 0,-4 4 22 0 0,0 0-1 0 0,0 1 0 0 0,1 0 0 0 0,1 2 1 0 0,0-1-1 0 0,1 2 0 0 0,0 0 0 0 0,1 0 1 0 0,1 1-1 0 0,1 1 0 0 0,0 0 0 0 0,1 0 1 0 0,0 1-23 0 0,4-6 5 0 0,1 1 0 0 0,0-1 0 0 0,0 1 0 0 0,1 0 0 0 0,1 0 0 0 0,0 1 0 0 0,1-1 0 0 0,0 0-1 0 0,1 0 1 0 0,1 1 0 0 0,1 8-4 0 0,-1-17 6 0 0,1 0 0 0 0,-1 0 0 0 0,1-1 1 0 0,0 1-1 0 0,1 0 0 0 0,-1-1 0 0 0,1 1 0 0 0,0-1 0 0 0,0 0 0 0 0,0 0 0 0 0,1 0 0 0 0,-1 0 0 0 0,1-1 1 0 0,0 1-1 0 0,0-1 0 0 0,0 0 0 0 0,0 0 0 0 0,1-1 0 0 0,-1 1 0 0 0,1-1 0 0 0,0 0 0 0 0,0 0 0 0 0,-1 0 1 0 0,1-1-1 0 0,2 1-6 0 0,5 1 42 0 0,0-1 0 0 0,0 0 0 0 0,1 0 1 0 0,-1-1-1 0 0,0-1 0 0 0,1 0 0 0 0,-1-1 0 0 0,1 0 1 0 0,-1-1-1 0 0,2 0-42 0 0,17-8 110 0 0,1-1-1 0 0,-2-2 1 0 0,1-1 0 0 0,-2-1-1 0 0,0-1 1 0 0,-1-2 0 0 0,-1-1-1 0 0,20-18-109 0 0,122-128 442 0 0,-172 199-323 0 0,-125 350 131 0 0,66-226-165 0 0,-34 116-466 0 0,94-220-2226 0 0,28-50-1783 0 0,9-23-2681 0 0,-18 6-365 0 0,-9 9 1205 0 0</inkml:trace>
  <inkml:trace contextRef="#ctx0" brushRef="#br0" timeOffset="309.745">1147 211 5369 0 0,'0'0'2995'0'0,"0"0"-499"0"0,0 0-420 0 0,0 0-354 0 0,0 0-323 0 0,-33 35-234 0 0,-102 116-214 0 0,63-46 141 0 0,59-80-845 0 0,2-4-66 0 0,-2 0-91 0 0,1 0-1 0 0,1 1 1 0 0,1 0-1 0 0,0 0 1 0 0,2 1-1 0 0,1 1 1 0 0,1-1-1 0 0,0 1 1 0 0,2 0-1 0 0,0 19-89 0 0,4-39 30 0 0,0-1 0 0 0,1 1-1 0 0,-1-1 1 0 0,1 1-1 0 0,0-1 1 0 0,1 1-1 0 0,-1-1 1 0 0,0 0-1 0 0,1 1 1 0 0,0-1 0 0 0,0 0-1 0 0,0 0 1 0 0,0 0-1 0 0,0-1 1 0 0,0 1-1 0 0,1 0 1 0 0,-1-1 0 0 0,1 1-1 0 0,0-1 1 0 0,0 0-1 0 0,0 0 1 0 0,0 0-1 0 0,0 0 1 0 0,0-1-1 0 0,1 1 1 0 0,-1-1 0 0 0,1 0-1 0 0,-1 0 1 0 0,1 0-1 0 0,-1 0 1 0 0,1-1-1 0 0,-1 1 1 0 0,2-1-30 0 0,7 1 170 0 0,0 0 1 0 0,0-1-1 0 0,0 0 0 0 0,-1 0 1 0 0,1-2-1 0 0,0 1 0 0 0,0-2 1 0 0,-1 0-1 0 0,8-2-170 0 0,3-4 186 0 0,-1 0 1 0 0,0-2-1 0 0,0 0 1 0 0,-1-1-1 0 0,-1-2 0 0 0,0 0 1 0 0,-1 0-1 0 0,-1-2 1 0 0,0 0-1 0 0,-1-1 0 0 0,4-7-186 0 0,-11 14 46 0 0,-1-1-1 0 0,0-1 1 0 0,0 1-1 0 0,-1-1 1 0 0,-1-1-1 0 0,0 1 1 0 0,-1-1-1 0 0,0 0 1 0 0,-1 0 0 0 0,0-1-1 0 0,-1 1 1 0 0,-1-1-1 0 0,0 0 1 0 0,-1 0-1 0 0,0 0 1 0 0,-1 1-1 0 0,-1-1 1 0 0,0 0-1 0 0,-3-9-45 0 0,2 15-70 0 0,-1 1-1 0 0,0 0 1 0 0,0 0-1 0 0,0 0 0 0 0,-1 0 1 0 0,0 0-1 0 0,-1 1 1 0 0,1 0-1 0 0,-1 0 1 0 0,-1 0-1 0 0,1 0 1 0 0,-1 1-1 0 0,0 0 1 0 0,0 0-1 0 0,0 1 0 0 0,-1-1 1 0 0,1 1-1 0 0,-1 1 1 0 0,0-1-1 0 0,0 1 1 0 0,-1 1-1 0 0,1-1 1 0 0,-1 1-1 0 0,1 0 1 0 0,-1 1-1 0 0,0 0 0 0 0,1 0 1 0 0,-1 1-1 0 0,0 0 1 0 0,0 0-1 0 0,0 0 1 0 0,1 1-1 0 0,-1 1 1 0 0,0-1-1 0 0,1 1 0 0 0,-1 1 1 0 0,1-1-1 0 0,0 1 1 0 0,0 0-1 0 0,-5 3 71 0 0,-10 8-1640 0 0,4-3-3165 0 0,3-3-6147 0 0</inkml:trace>
  <inkml:trace contextRef="#ctx0" brushRef="#br0" timeOffset="672.294">1653 100 3049 0 0,'0'0'2962'0'0,"0"0"-198"0"0,0 0-278 0 0,0 0-380 0 0,0 0-382 0 0,0 0-409 0 0,0 0-353 0 0,0 0-233 0 0,0 0-161 0 0,0 0-106 0 0,0 0-55 0 0,0 0-77 0 0,0 0-64 0 0,-31 27-38 0 0,-89 81-64 0 0,95-70-55 0 0,35-23-6 0 0,-5-12-67 0 0,2 2 71 0 0,0-1 0 0 0,1 0 1 0 0,0 0-1 0 0,-1 0 0 0 0,1-1 1 0 0,1-1-1 0 0,-1 1 0 0 0,0-1 0 0 0,1-1 1 0 0,-1 1-1 0 0,1-1 0 0 0,-1-1 1 0 0,1 0-1 0 0,-1 0 0 0 0,7-1-107 0 0,-14 1 18 0 0,7-2 87 0 0,-1 0-1 0 0,0 0 1 0 0,0-1 0 0 0,0 0 0 0 0,0 0-1 0 0,-1-1 1 0 0,1 0 0 0 0,-1 0 0 0 0,0 0 0 0 0,0-1-1 0 0,0 0 1 0 0,-1 0 0 0 0,1-1 0 0 0,-1 1-1 0 0,-1-1 1 0 0,1 0 0 0 0,-1 0 0 0 0,0-1-1 0 0,0 1 1 0 0,-1-1 0 0 0,0 0 0 0 0,0 0 0 0 0,-1 0-1 0 0,0 0 1 0 0,0-1 0 0 0,0 1 0 0 0,-1 0-1 0 0,0-1 1 0 0,-1 1 0 0 0,0-1 0 0 0,0 0-1 0 0,0 0-103 0 0,1 3-14 0 0,-1 0 1 0 0,0-1 0 0 0,0 1 0 0 0,0-1 0 0 0,-1 1 0 0 0,1 0 0 0 0,-1-1 0 0 0,0 1 0 0 0,-1 0 0 0 0,1 0 0 0 0,-1 0-1 0 0,0 0 1 0 0,-1 0 0 0 0,1 0 0 0 0,-1 1 0 0 0,0-1 0 0 0,0 1 0 0 0,0-1 0 0 0,0 1 0 0 0,-1 0 0 0 0,0 0 0 0 0,0 1-1 0 0,0-1 1 0 0,0 1 0 0 0,-1 0 0 0 0,1 0 0 0 0,-1 0 0 0 0,0 1 0 0 0,0 0 0 0 0,0 0 0 0 0,-2-1 12 0 0,-51-1-2303 0 0,38 8-1223 0 0,3 3-3836 0 0,4 0-4430 0 0</inkml:trace>
  <inkml:trace contextRef="#ctx0" brushRef="#br0" timeOffset="1021.813">1876 432 9082 0 0,'0'0'2127'0'0,"0"0"-397"0"0,0 0-137 0 0,0 0-35 0 0,0 0-58 0 0,0 0-218 0 0,0 0-210 0 0,0 0-134 0 0,0 0-98 0 0,0 0-44 0 0,0 0-72 0 0,0 0-74 0 0,0 0-91 0 0,25 8-69 0 0,81 23-59 0 0,-7-23 282 0 0,-70-11-552 0 0,230-31-497 0 0,-229 24-1896 0 0,-26 6-1913 0 0,-2 0-3512 0 0,-2 0-4219 0 0</inkml:trace>
  <inkml:trace contextRef="#ctx0" brushRef="#br0" timeOffset="1554.467">3059 74 9194 0 0,'0'0'2336'0'0,"0"0"-439"0"0,0 0-347 0 0,0 0-185 0 0,0 0-138 0 0,0 0-157 0 0,0 0-181 0 0,0 0-193 0 0,0 0-136 0 0,-35 20-109 0 0,-109 63-63 0 0,74-23 140 0 0,61-45-413 0 0,-8 9-10 0 0,1 0-1 0 0,1 1 1 0 0,1 1-1 0 0,2 0 1 0 0,0 1-1 0 0,2 1 1 0 0,1-1 0 0 0,1 2-1 0 0,1-1 1 0 0,1 5-105 0 0,2 155 172 0 0,5-179-142 0 0,1 1 0 0 0,0-1 0 0 0,1 1-1 0 0,0-1 1 0 0,1 0 0 0 0,0 0 0 0 0,0 0 0 0 0,1 0 0 0 0,0-1 0 0 0,1 0 0 0 0,0 0 0 0 0,0 0 0 0 0,1-1 0 0 0,-1 0 0 0 0,2 0 0 0 0,-1 0 0 0 0,1-1 0 0 0,0 0 0 0 0,0-1 0 0 0,0 0-1 0 0,1 0 1 0 0,0-1 0 0 0,0 0 0 0 0,7 2-30 0 0,6 2 163 0 0,0-1-1 0 0,0-2 1 0 0,1 0 0 0 0,-1-1-1 0 0,1-1 1 0 0,0-1-1 0 0,1-1 1 0 0,-1-1 0 0 0,0-2-1 0 0,3 0-162 0 0,15-5 245 0 0,-1-2 0 0 0,0-1 0 0 0,-1-2 0 0 0,0-2 0 0 0,-1-1 0 0 0,0-2 0 0 0,-2-2 0 0 0,0-1 0 0 0,-1-2 0 0 0,2-4-245 0 0,-16 11 18 0 0,-2-1-1 0 0,0-1 1 0 0,0-1-1 0 0,-2-1 1 0 0,0 0 0 0 0,-1-1-1 0 0,-1-1 1 0 0,-1-1-1 0 0,-1 0 1 0 0,-1 0 0 0 0,-1-1-1 0 0,-1-1 1 0 0,-1 0-1 0 0,-1 0 1 0 0,-1-1 0 0 0,-2 0-1 0 0,0 0 1 0 0,-1 0-1 0 0,-2-1 1 0 0,0-9-18 0 0,-2 26-28 0 0,0-1 0 0 0,-1 0 0 0 0,0 0 0 0 0,-1 0 0 0 0,0 1 0 0 0,0-1 0 0 0,-1 1 1 0 0,0 0-1 0 0,-1 0 0 0 0,0 0 0 0 0,-1 0 0 0 0,1 0 0 0 0,-2 1 0 0 0,1 0 0 0 0,-1 0 0 0 0,0 0 0 0 0,-1 1 0 0 0,0 0 0 0 0,0 0 0 0 0,0 1 0 0 0,-1 0 0 0 0,0 0 0 0 0,-5-2 28 0 0,-12-3-77 0 0,0 1 0 0 0,0 0 0 0 0,-1 2 0 0 0,0 2 0 0 0,-1 0 0 0 0,0 1-1 0 0,0 2 1 0 0,0 1 0 0 0,0 1 0 0 0,0 1 0 0 0,0 1 0 0 0,-26 5 77 0 0,16-1-385 0 0,1 1 0 0 0,0 2 0 0 0,0 2 0 0 0,0 1 1 0 0,2 1-1 0 0,-13 8 385 0 0,-108 66-6907 0 0,123-66-2969 0 0</inkml:trace>
  <inkml:trace contextRef="#ctx0" brushRef="#br0" timeOffset="2006.835">2709 575 5049 0 0,'0'0'3997'0'0,"0"0"-792"0"0,0 0-668 0 0,0 0-489 0 0,0 0-415 0 0,0 0-302 0 0,0 0-263 0 0,0 0-231 0 0,0 0-176 0 0,0 0-125 0 0,0 0-52 0 0,0 0-24 0 0,0 0-34 0 0,-3-8-39 0 0,1 4-329 0 0,1 3-46 0 0,1 0-1 0 0,-1 0 1 0 0,0 1 0 0 0,1-1 0 0 0,-1 0 0 0 0,0 0 0 0 0,1 0 0 0 0,-1 0 0 0 0,1 0-1 0 0,0 0 1 0 0,-1 0 0 0 0,1 0 0 0 0,0 0 0 0 0,-1 0 0 0 0,1 0 0 0 0,0 0 0 0 0,0 0-1 0 0,0 0 1 0 0,0-1 0 0 0,0 1 0 0 0,0 0 0 0 0,0 0 0 0 0,1 0 0 0 0,-1 0 0 0 0,0 0-1 0 0,1 0 1 0 0,-1 0 0 0 0,0 0 0 0 0,1 0 0 0 0,-1 0 0 0 0,1 0 0 0 0,0 0 0 0 0,-1 1-1 0 0,1-1 1 0 0,0 0 0 0 0,-1 0 0 0 0,1 0 0 0 0,0 1 0 0 0,0-1 0 0 0,0 0 0 0 0,-1 1-1 0 0,1-1 1 0 0,0 1 0 0 0,0-1 0 0 0,0 1 0 0 0,0-1 0 0 0,0 1 0 0 0,1 0-12 0 0,246-29 1988 0 0,-214 26-1852 0 0,1 1-1 0 0,-1 2 1 0 0,1 2-1 0 0,-1 1 1 0 0,0 2 0 0 0,0 1-1 0 0,0 2 1 0 0,-1 1-1 0 0,3 2-135 0 0,145 89 611 0 0,-156-93-426 0 0,0-1 0 0 0,1-1-1 0 0,0-2 1 0 0,0 0 0 0 0,1-2-1 0 0,5-1-184 0 0,-12-25-437 0 0,-20 3-6024 0 0,-3 18-5877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7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285 402 0 0 0,'29'-54'289'0'0,"-23"-17"13148"0"0,-40 54-8892 0 0,-29 26-3062 0 0,-54 43-238 0 0,110-48-1175 0 0,-1 1 0 0 0,1 0 0 0 0,0 1 0 0 0,0-1 0 0 0,1 1 0 0 0,0 0 0 0 0,0 1 0 0 0,0 0 0 0 0,1 0-1 0 0,0 0 1 0 0,0 0 0 0 0,1 1 0 0 0,-1 0 0 0 0,2 0 0 0 0,-1 0 0 0 0,1 0 0 0 0,1 1 0 0 0,-1-1 0 0 0,2 1 0 0 0,-1-1 0 0 0,1 1 0 0 0,0 0-1 0 0,1 1-69 0 0,-1-2 50 0 0,1 0-1 0 0,0 1 0 0 0,1-1 0 0 0,-1 1 1 0 0,2-1-1 0 0,-1 1 0 0 0,1-1 0 0 0,1 0 1 0 0,-1 0-1 0 0,1 0 0 0 0,1 0 0 0 0,-1-1 0 0 0,1 1 1 0 0,1-1-1 0 0,-1 0 0 0 0,1 0 0 0 0,1 0 1 0 0,-1-1-1 0 0,1 0 0 0 0,0 0 0 0 0,0 0 0 0 0,2 0-49 0 0,4 4 18 0 0,0-1 0 0 0,1-1 0 0 0,0 0 0 0 0,0 0 0 0 0,1-2 0 0 0,0 1 0 0 0,0-2 0 0 0,0 0 0 0 0,1 0 0 0 0,0-2 0 0 0,0 0 0 0 0,0 0 0 0 0,0-1 0 0 0,7-1-18 0 0,-14-2-628 0 0,0 1 1 0 0,0-2 0 0 0,0 1 0 0 0,0-1 0 0 0,0 0-1 0 0,0-1 1 0 0,-1 0 0 0 0,1 0 0 0 0,-1-1 0 0 0,0 0-1 0 0,4-2 628 0 0,2-4-6288 0 0,-1 5-4466 0 0</inkml:trace>
  <inkml:trace contextRef="#ctx0" brushRef="#br0" timeOffset="296.804">738 361 456 0 0,'0'0'2039'0'0,"0"0"-518"0"0,0 0-80 0 0,0 0 272 0 0,0 0 255 0 0,0 0 31 0 0,-25 32-265 0 0,-78 101-417 0 0,69-62 82 0 0,34-61-1156 0 0,-1-6-164 0 0,1 0 1 0 0,0 0-1 0 0,0-1 0 0 0,0 1 0 0 0,0 0 1 0 0,0-1-1 0 0,1 1 0 0 0,-1 0 1 0 0,1-1-1 0 0,0 1 0 0 0,0-1 1 0 0,0 1-1 0 0,1-1 0 0 0,-1 1 0 0 0,1-1 1 0 0,0 0-1 0 0,0 0 0 0 0,0 0 1 0 0,0 0-1 0 0,1 0 0 0 0,-1 0 0 0 0,1-1 1 0 0,0 1-1 0 0,0-1 0 0 0,-1 1 1 0 0,1-1-1 0 0,1 0 0 0 0,-1 0 0 0 0,0-1 1 0 0,1 1-1 0 0,-1-1 0 0 0,0 0 1 0 0,3 1-80 0 0,9 1 151 0 0,-1-1 1 0 0,1 0 0 0 0,-1-2 0 0 0,1 0 0 0 0,0 0-1 0 0,-1-1 1 0 0,1-1 0 0 0,-1 0 0 0 0,1-1 0 0 0,-1-1-1 0 0,0 0 1 0 0,0-1 0 0 0,-1 0 0 0 0,1-1 0 0 0,-1-1-1 0 0,-1 0 1 0 0,1-1 0 0 0,-1 0 0 0 0,0-1 0 0 0,-1 0-1 0 0,0-1 1 0 0,-1 0 0 0 0,0-1 0 0 0,0 0 0 0 0,-1 0 0 0 0,0-1-1 0 0,-1-1 1 0 0,-1 1 0 0 0,0-1 0 0 0,-1 0 0 0 0,0-1-1 0 0,-1 1 1 0 0,0-1 0 0 0,-1 0 0 0 0,-1-1 0 0 0,0 1-1 0 0,-1-1 1 0 0,-1 1 0 0 0,0-1 0 0 0,-1 1 0 0 0,0-3-152 0 0,-1 13-20 0 0,1 0 0 0 0,-1 0 1 0 0,0 0-1 0 0,0 0 0 0 0,0 1 1 0 0,-1-1-1 0 0,1 0 0 0 0,-1 1 0 0 0,0-1 1 0 0,0 1-1 0 0,0 0 0 0 0,0 0 1 0 0,-1 0-1 0 0,1 0 0 0 0,-1 0 1 0 0,0 0-1 0 0,0 0 0 0 0,0 1 1 0 0,0 0-1 0 0,0-1 0 0 0,-1 1 1 0 0,1 0-1 0 0,0 1 0 0 0,-1-1 1 0 0,0 1-1 0 0,1-1 0 0 0,-1 1 1 0 0,0 0-1 0 0,0 0 0 0 0,0 1 1 0 0,0-1-1 0 0,-3 1 20 0 0,-4-1-639 0 0,0 0 1 0 0,1 1-1 0 0,-1 0 0 0 0,0 1 1 0 0,0 1-1 0 0,0-1 0 0 0,1 2 1 0 0,-1-1-1 0 0,1 1 0 0 0,-1 1 1 0 0,-2 2 638 0 0,-9 5-7054 0 0,7-3-2908 0 0</inkml:trace>
  <inkml:trace contextRef="#ctx0" brushRef="#br0" timeOffset="714.875">1498 262 4161 0 0,'0'0'2548'0'0,"0"0"-1003"0"0,0 0-456 0 0,0 0 24 0 0,0 0 21 0 0,0 0 47 0 0,0 0-20 0 0,0 0-143 0 0,0 0-139 0 0,0 0-126 0 0,0 0-81 0 0,0 0-42 0 0,-32 17-42 0 0,-100 54-40 0 0,60-24 528 0 0,63-35-946 0 0,8-11-123 0 0,0-1 0 0 0,0 1 0 0 0,1 0 1 0 0,-1 0-1 0 0,0 0 0 0 0,0 1 0 0 0,1-1 1 0 0,-1 0-1 0 0,1 0 0 0 0,-1 0 0 0 0,1 0 0 0 0,-1 1 1 0 0,1-1-1 0 0,0 0 0 0 0,-1 0 0 0 0,1 1 1 0 0,0-1-1 0 0,0 0 0 0 0,0 1 0 0 0,0-1 1 0 0,0 0-1 0 0,0 1 0 0 0,1-1 0 0 0,-1 0 0 0 0,0 0 1 0 0,1 1-1 0 0,-1-1 0 0 0,0 0 0 0 0,1 0 1 0 0,0 0-1 0 0,-1 0 0 0 0,1 1 0 0 0,0-1 0 0 0,-1 0 1 0 0,1 0-1 0 0,0 0 0 0 0,0 0 0 0 0,0-1 1 0 0,0 1-1 0 0,0 0 0 0 0,0 0 0 0 0,0 0 1 0 0,1 0-8 0 0,59 23 419 0 0,-47-19-312 0 0,127 61 688 0 0,-137-64-744 0 0,-1 0-1 0 0,0 1 1 0 0,0-1-1 0 0,0 1 1 0 0,-1 0-1 0 0,1 0 0 0 0,-1 0 1 0 0,1 0-1 0 0,-1 0 1 0 0,0 0-1 0 0,0 1 1 0 0,0-1-1 0 0,-1 1 1 0 0,1-1-1 0 0,-1 1 1 0 0,0 0-1 0 0,0-1 0 0 0,0 1 1 0 0,0 0-1 0 0,-1 0 1 0 0,0 0-1 0 0,0 0 1 0 0,0 0-1 0 0,0 0 1 0 0,0-1-1 0 0,-1 1 1 0 0,1 0-1 0 0,-1 0 0 0 0,0 0 1 0 0,-1-1-1 0 0,1 1 1 0 0,-1 0-1 0 0,1-1 1 0 0,-1 1-1 0 0,0-1 1 0 0,0 0-1 0 0,-3 3-50 0 0,-4 7 27 0 0,-1-2 0 0 0,-1 1 0 0 0,1-1 0 0 0,-2-1 0 0 0,0 0 1 0 0,0-1-1 0 0,-1 0 0 0 0,0-1 0 0 0,0 0 0 0 0,-1-1 0 0 0,1-1 0 0 0,-2 0 0 0 0,1 0 0 0 0,-1-2 0 0 0,0 0 0 0 0,0-1 0 0 0,0 0 0 0 0,0-1 0 0 0,-1-1 1 0 0,-11 0-28 0 0,11-11-1966 0 0,15-4-5421 0 0,1 12 6137 0 0,0-5-10094 0 0</inkml:trace>
  <inkml:trace contextRef="#ctx0" brushRef="#br0" timeOffset="2781.209">2222 284 528 0 0,'0'0'1738'0'0,"0"0"-405"0"0,0 0-148 0 0,0 0 216 0 0,0 0 300 0 0,0 0 163 0 0,0 0-30 0 0,0 0-237 0 0,0 0-336 0 0,0 0-300 0 0,0 0-230 0 0,-4-16-136 0 0,-12-51-68 0 0,15 65-482 0 0,1 1-1 0 0,0-1 1 0 0,-1 1 0 0 0,1 0 0 0 0,-1-1 0 0 0,1 1 0 0 0,-1 0 0 0 0,0-1 0 0 0,0 1-1 0 0,0 0 1 0 0,1 0 0 0 0,-1 0 0 0 0,0 0 0 0 0,0 0 0 0 0,0 0 0 0 0,-1 0 0 0 0,1 0-1 0 0,0 0 1 0 0,0 0 0 0 0,0 1 0 0 0,-1-1 0 0 0,1 0 0 0 0,0 1 0 0 0,-1-1 0 0 0,1 1-1 0 0,-1 0 1 0 0,1-1 0 0 0,0 1 0 0 0,-1 0 0 0 0,1 0 0 0 0,-1 0 0 0 0,1 0 0 0 0,-1 0-1 0 0,1 0 1 0 0,-1 0 0 0 0,1 0-45 0 0,-3 1 145 0 0,-4-1-69 0 0,0 0 1 0 0,0 1-1 0 0,0 0 1 0 0,0 0-1 0 0,0 1 1 0 0,0 0-1 0 0,0 0 0 0 0,1 1 1 0 0,-1 0-1 0 0,1 0 1 0 0,0 1-1 0 0,0 0 0 0 0,0 0 1 0 0,0 1-1 0 0,1 0 1 0 0,0 0-1 0 0,-2 2-76 0 0,-1-1 29 0 0,-1 2 1 0 0,1-1-1 0 0,1 1 1 0 0,-1 0-1 0 0,1 1 0 0 0,1 0 1 0 0,-1 0-1 0 0,2 0 1 0 0,-1 1-1 0 0,1 0 1 0 0,1 1-1 0 0,0-1 0 0 0,0 1 1 0 0,1 0-1 0 0,0 0 1 0 0,1 1-1 0 0,1-1 0 0 0,0 0 1 0 0,0 2-30 0 0,2-10 17 0 0,-1 0 0 0 0,1 0 0 0 0,0 0 0 0 0,0 0-1 0 0,1 1 1 0 0,-1-1 0 0 0,1 0 0 0 0,-1 0 0 0 0,1 0 0 0 0,0 0 0 0 0,0 0 0 0 0,1 0 0 0 0,-1-1 0 0 0,0 1 0 0 0,1 0 0 0 0,0 0 0 0 0,-1-1 0 0 0,1 1 0 0 0,0-1 0 0 0,1 0-1 0 0,-1 1 1 0 0,0-1 0 0 0,1 0 0 0 0,-1 0 0 0 0,1-1 0 0 0,-1 1 0 0 0,1 0 0 0 0,0-1 0 0 0,0 0 0 0 0,0 1-17 0 0,4 0 104 0 0,1 1-1 0 0,-1-1 1 0 0,1 0-1 0 0,-1 0 1 0 0,1-1 0 0 0,0 0-1 0 0,0-1 1 0 0,0 0 0 0 0,-1 0-1 0 0,1 0 1 0 0,0-1 0 0 0,0 0-1 0 0,-1-1 1 0 0,1 0-1 0 0,0 0 1 0 0,-1 0 0 0 0,0-1-1 0 0,0 0 1 0 0,0-1 0 0 0,5-3-104 0 0,129-100 856 0 0,-116 83-759 0 0,130-141 338 0 0,-149 162-141 0 0,-12 15-239 0 0,-11 21-40 0 0,-21 33 62 0 0,3 1 0 0 0,3 2 1 0 0,4 1-1 0 0,-11 43-77 0 0,-6 86 7 0 0,32-63-2050 0 0,27-144-1450 0 0,-1-10 442 0 0,2-3-4472 0 0,-9 10-1890 0 0</inkml:trace>
  <inkml:trace contextRef="#ctx0" brushRef="#br0" timeOffset="3069.007">2669 314 3401 0 0,'0'0'1339'0'0,"0"0"-231"0"0,0 0 43 0 0,0 0 234 0 0,0 0 206 0 0,-28 35 15 0 0,-89 111-238 0 0,46-41 346 0 0,65-96-1611 0 0,1 1 0 0 0,1-1-1 0 0,-1 1 1 0 0,1 0 0 0 0,1 0-1 0 0,0 1 1 0 0,1-1 0 0 0,0 1-1 0 0,0-1 1 0 0,1 1 0 0 0,0 0-1 0 0,1-1 1 0 0,0 3-103 0 0,1-10 46 0 0,0 1 0 0 0,0-1-1 0 0,0 0 1 0 0,1 0 0 0 0,-1 0-1 0 0,1 0 1 0 0,0 0 0 0 0,0 0 0 0 0,0 0-1 0 0,0 0 1 0 0,0-1 0 0 0,0 1-1 0 0,1-1 1 0 0,-1 0 0 0 0,1 0 0 0 0,0 1-1 0 0,-1-2 1 0 0,1 1 0 0 0,0 0-1 0 0,0-1 1 0 0,0 1 0 0 0,1-1 0 0 0,-1 0-1 0 0,0 0 1 0 0,0 0 0 0 0,1 0-1 0 0,-1-1 1 0 0,1 1 0 0 0,-1-1 0 0 0,0 0-1 0 0,2 0-45 0 0,109-12 2084 0 0,-96 4-1898 0 0,1-1 0 0 0,-1-1 0 0 0,-1 0 1 0 0,1-2-1 0 0,-2 0 0 0 0,0-1 0 0 0,0 0 0 0 0,-2-1 1 0 0,1-1-1 0 0,-2 0 0 0 0,0-1 0 0 0,-1-1 0 0 0,0 0 0 0 0,-2 0 1 0 0,0-1-1 0 0,-1-1 0 0 0,0 1 0 0 0,2-12-186 0 0,-9 25-21 0 0,1 0 0 0 0,-1-1 0 0 0,0 1 0 0 0,0-1 0 0 0,-1 0 0 0 0,0 0 0 0 0,0 0 0 0 0,0 1 0 0 0,-1-1 0 0 0,1 0 0 0 0,-2 0 0 0 0,1 0 0 0 0,0 0 0 0 0,-1 0-1 0 0,0 0 1 0 0,-1 0 0 0 0,1 1 0 0 0,-1-1 0 0 0,0 1 0 0 0,-1-1 0 0 0,1 1 0 0 0,-1 0 0 0 0,0-1 0 0 0,0 2 0 0 0,-1-1 0 0 0,0 0 0 0 0,1 1 0 0 0,-2-1 0 0 0,1 1 0 0 0,0 0 0 0 0,-1 0 0 0 0,0 1 0 0 0,1 0 0 0 0,-2-1-1 0 0,1 2 1 0 0,0-1 0 0 0,-4-1 21 0 0,-75-2-3363 0 0,56 7-1957 0 0,9-1-5683 0 0</inkml:trace>
  <inkml:trace contextRef="#ctx0" brushRef="#br0" timeOffset="3452.721">3028 214 2841 0 0,'0'0'1737'0'0,"0"0"-327"0"0,0 0-135 0 0,0 0-31 0 0,0 0-52 0 0,0 0-139 0 0,0 0-235 0 0,0 0-231 0 0,0 0-171 0 0,0 0-96 0 0,0 0-66 0 0,0 0-13 0 0,0 0 17 0 0,-8 28 55 0 0,-23 87 74 0 0,30-114-370 0 0,0 0 0 0 0,1-1 0 0 0,-1 1 0 0 0,1 0 0 0 0,-1 0 0 0 0,1 0 0 0 0,-1 0 0 0 0,1 0 0 0 0,-1 0 1 0 0,1-1-1 0 0,0 1 0 0 0,-1 0 0 0 0,1 0 0 0 0,0 0 0 0 0,0 0 0 0 0,0 0 0 0 0,0 1 0 0 0,0-1 0 0 0,0 0 0 0 0,0 0 0 0 0,0 0 1 0 0,0 0-1 0 0,0 0 0 0 0,0 0 0 0 0,1 0 0 0 0,-1 0 0 0 0,1-1 0 0 0,-1 1 0 0 0,0 0 0 0 0,1 0 0 0 0,-1 0 0 0 0,1 0 0 0 0,0 0 0 0 0,-1 0 1 0 0,1-1-1 0 0,0 1 0 0 0,-1 0 0 0 0,1-1 0 0 0,0 1 0 0 0,0 0 0 0 0,0-1 0 0 0,0 1 0 0 0,0-1 0 0 0,-1 1 0 0 0,1-1 0 0 0,0 0 1 0 0,0 1-1 0 0,0-1 0 0 0,0 0 0 0 0,0 0 0 0 0,1 1-17 0 0,4-1 229 0 0,2 2-7 0 0,1-1-1 0 0,-1 0 1 0 0,1-1-1 0 0,-1 0 1 0 0,1 0-1 0 0,0-1 1 0 0,-1 0-1 0 0,1 0 1 0 0,-1-1 0 0 0,0 0-1 0 0,1-1 1 0 0,-1 0-1 0 0,0 0 1 0 0,0-1-1 0 0,-1 0 1 0 0,1 0 0 0 0,-1-1-1 0 0,0 1 1 0 0,0-2-1 0 0,0 1 1 0 0,-1-1-1 0 0,0 0 1 0 0,0 0-1 0 0,0-1 1 0 0,-1 0 0 0 0,0 0-1 0 0,0 0 1 0 0,-1-1-1 0 0,0 1 1 0 0,0-1-1 0 0,-1 0 1 0 0,0 0-1 0 0,0 0 1 0 0,-1-1 0 0 0,0 1-1 0 0,-1 0 1 0 0,1-7-222 0 0,-1 12-10 0 0,0 0 1 0 0,-1 0-1 0 0,1 0 1 0 0,-1-1-1 0 0,1 1 1 0 0,-1 0-1 0 0,0 0 1 0 0,0 0-1 0 0,-1 0 1 0 0,1 0 0 0 0,-1-1-1 0 0,1 1 1 0 0,-1 0-1 0 0,0 0 1 0 0,0 0-1 0 0,-1 0 1 0 0,1 1-1 0 0,0-1 1 0 0,-1 0-1 0 0,0 0 1 0 0,0 1-1 0 0,0-1 1 0 0,0 1-1 0 0,0 0 1 0 0,0-1-1 0 0,0 1 1 0 0,-1 0-1 0 0,1 0 1 0 0,-1 1 0 0 0,0-1-1 0 0,1 0 1 0 0,-1 1-1 0 0,0 0 1 0 0,0-1-1 0 0,0 1 1 0 0,0 1-1 0 0,0-1 1 0 0,0 0-1 0 0,-1 0 10 0 0,-83-1-1911 0 0,59 7-1304 0 0,1 2-3687 0 0,11-3-4344 0 0</inkml:trace>
  <inkml:trace contextRef="#ctx0" brushRef="#br0" timeOffset="3784.669">3114 652 5833 0 0,'0'0'2533'0'0,"0"0"-878"0"0,0 0-276 0 0,0 0 184 0 0,0 0 28 0 0,0 0-160 0 0,0 0-312 0 0,0 0-297 0 0,0 0-192 0 0,0 0-134 0 0,32-3-65 0 0,100-12-54 0 0,66-15-553 0 0,-177 26-1538 0 0,-7 0-5134 0 0,-7 1-3882 0 0</inkml:trace>
  <inkml:trace contextRef="#ctx0" brushRef="#br0" timeOffset="4165.276">3854 269 6545 0 0,'0'0'2981'0'0,"0"0"-1249"0"0,0 0-486 0 0,0 0-39 0 0,0 0-57 0 0,0 0-110 0 0,0 0-213 0 0,0 0-249 0 0,0 0-199 0 0,-34 30-140 0 0,-108 94-96 0 0,136-119-134 0 0,-1 0 0 0 0,1 0 1 0 0,0 1-1 0 0,0 0 0 0 0,1 0 1 0 0,-1 1-1 0 0,1-1 0 0 0,1 1 0 0 0,-1 0 1 0 0,1 1-1 0 0,1-1 0 0 0,-1 1-9 0 0,-3 9 11 0 0,1-2-9 0 0,0 0-1 0 0,0 0 0 0 0,1 1 0 0 0,1 0 1 0 0,1 0-1 0 0,0 0 0 0 0,1 0 1 0 0,1 0-1 0 0,0 1 0 0 0,2 1-1 0 0,-1-12 13 0 0,1 1-1 0 0,-1 0 1 0 0,2-1-1 0 0,-1 1 1 0 0,1-1 0 0 0,0 0-1 0 0,0 1 1 0 0,1-1-1 0 0,0 0 1 0 0,0 0-1 0 0,0-1 1 0 0,1 1-1 0 0,0-1 1 0 0,0 1 0 0 0,0-1-1 0 0,1-1 1 0 0,-1 1-1 0 0,1 0 1 0 0,0-1-1 0 0,1 0 1 0 0,-1 0-1 0 0,1-1 1 0 0,0 0-1 0 0,-1 0 1 0 0,5 2-13 0 0,4 0 256 0 0,-1-1 1 0 0,1 0-1 0 0,-1-1 1 0 0,1 0-1 0 0,0-1 1 0 0,0-1-1 0 0,0 0 1 0 0,0-1-1 0 0,0 0 0 0 0,1-2 1 0 0,-1 1-1 0 0,-1-1 1 0 0,1-1-1 0 0,0-1 1 0 0,-1 0-1 0 0,1-1 0 0 0,-1 0 1 0 0,0-1-1 0 0,-1 0 1 0 0,1-1-1 0 0,-1-1 1 0 0,-1 1-1 0 0,1-2 1 0 0,0-1-257 0 0,4-4 98 0 0,-1 0 0 0 0,0-1 1 0 0,-1 0-1 0 0,-1-2 0 0 0,-1 1 1 0 0,0-2-1 0 0,-1 1 0 0 0,-1-2 0 0 0,0 1 1 0 0,-2-1-1 0 0,0-1 0 0 0,-1 1 1 0 0,-1-1-1 0 0,-1-1 0 0 0,0 1 1 0 0,-2-1-1 0 0,0 1 0 0 0,-1-20-98 0 0,-2 32-49 0 0,-1 0-1 0 0,0 1 1 0 0,0-1-1 0 0,-1 0 1 0 0,0 0-1 0 0,0 1 1 0 0,-1-1-1 0 0,0 1 1 0 0,0 0-1 0 0,-1-1 1 0 0,0 2-1 0 0,0-1 1 0 0,0 0-1 0 0,-1 1 1 0 0,0 0-1 0 0,-1 0 1 0 0,1 0-1 0 0,-1 1 1 0 0,0 0-1 0 0,0 0 1 0 0,-1 0-1 0 0,1 1 1 0 0,-1 0-1 0 0,0 0 1 0 0,0 1-1 0 0,-1-1 1 0 0,1 2-1 0 0,-1-1 1 0 0,1 1-1 0 0,-1 0 1 0 0,0 1-1 0 0,0 0 1 0 0,0 0-1 0 0,-5 0 50 0 0,-65 0-2014 0 0,27 5-3805 0 0,23 0-5728 0 0</inkml:trace>
  <inkml:trace contextRef="#ctx0" brushRef="#br0" timeOffset="4521.355">3650 615 12643 0 0,'0'0'2862'0'0,"0"0"-602"0"0,0 0-502 0 0,0 0-359 0 0,0 0-291 0 0,0 0-201 0 0,0 0-172 0 0,0 0-163 0 0,0 0-125 0 0,0 0-139 0 0,0 0-95 0 0,0 0-61 0 0,0 0-51 0 0,30-18-30 0 0,87-56-26 0 0,-87 56-14 0 0,-30 18-36 0 0,0 0-6 0 0,0 0-10 0 0,19 11-117 0 0,105 34 166 0 0,-23-12 247 0 0,-82-25-3079 0 0,-6-13-9539 0 0,-11 1 1750 0 0</inkml:trace>
  <inkml:trace contextRef="#ctx0" brushRef="#br0" timeOffset="4837.466">4213 63 4977 0 0,'0'0'5536'0'0,"0"0"-3094"0"0,0 0-1213 0 0,0 0-199 0 0,0 0-46 0 0,0 0 103 0 0,0 0 47 0 0,0 0-82 0 0,0 0-133 0 0,0 0-159 0 0,0 0-100 0 0,0 0-52 0 0,0 0 6 0 0,20 25-32 0 0,62 78-83 0 0,-15 13 396 0 0,-57-86-878 0 0,-2-1 0 0 0,-1 2 1 0 0,-1-1-1 0 0,-2 0 0 0 0,-1 1 0 0 0,-2 0 0 0 0,0 0 1 0 0,-2 0-1 0 0,-3 11-17 0 0,1-22-113 0 0,0-1 0 0 0,-1 1 0 0 0,-1-1 0 0 0,-1 0 0 0 0,-1 0 0 0 0,0-1 1 0 0,-1 0-1 0 0,-1 0 0 0 0,-1 0 0 0 0,-1-2 0 0 0,0 1 0 0 0,-1-1 0 0 0,-5 4 113 0 0,-47 51-4052 0 0,-4-6-5101 0 0,51-50-1337 0 0</inkml:trace>
  <inkml:trace contextRef="#ctx0" brushRef="#br0" timeOffset="5484.064">1875 1 0 0 0,'0'0'1310'0'0,"0"0"154"0"0,0 0 236 0 0,0 0 291 0 0,0 0 151 0 0,0 0-24 0 0,0 0-211 0 0,0 0-315 0 0,-22 31-257 0 0,-72 104-173 0 0,48-38 467 0 0,41-76-1272 0 0,-6 16-107 0 0,2 0 0 0 0,1 1-1 0 0,1 1 1 0 0,3-1 0 0 0,1 1 0 0 0,2 0 0 0 0,1 0 0 0 0,2-1 0 0 0,2 1 0 0 0,2-1 0 0 0,1 0 0 0 0,2 0 0 0 0,1 0 0 0 0,3-2-1 0 0,12 28-249 0 0,-19-50-24 0 0,0 0-1 0 0,0-1 0 0 0,1 0 0 0 0,1 0 0 0 0,1-1 1 0 0,-1 0-1 0 0,2-1 0 0 0,0 0 0 0 0,0 0 0 0 0,1-1 0 0 0,0 0 1 0 0,0-1-1 0 0,1 0 0 0 0,1-1 0 0 0,0 0 0 0 0,0-1 1 0 0,0-1-1 0 0,7 3 25 0 0,43 1-1559 0 0,-42-9-1436 0 0,1-1-3482 0 0,-8 0-4501 0 0</inkml:trace>
  <inkml:trace contextRef="#ctx0" brushRef="#br0" timeOffset="6397.672">4484 520 3425 0 0,'0'0'2163'0'0,"0"0"-123"0"0,0 0 63 0 0,0 0-29 0 0,0 0-177 0 0,0 0-328 0 0,0 0-447 0 0,0 0-337 0 0,0 0-130 0 0,0 0-27 0 0,0 0 11 0 0,5 0 16 0 0,190 3 4537 0 0,-79-6-4548 0 0,-111-2-2790 0 0,-5 3-3005 0 0,-4 1-3861 0 0,2 1-270 0 0</inkml:trace>
  <inkml:trace contextRef="#ctx0" brushRef="#br0" timeOffset="6668.45">4477 715 6929 0 0,'0'0'1881'0'0,"0"0"-379"0"0,0 0-42 0 0,0 0 154 0 0,0 0 74 0 0,0 0-90 0 0,0 0-199 0 0,0 0-211 0 0,0 0-161 0 0,0 0-135 0 0,0 0-120 0 0,0 0-127 0 0,0 0-115 0 0,27 6-134 0 0,88 19-115 0 0,-46-23 33 0 0,-48-6-251 0 0,50-7-817 0 0,-43 0-5965 0 0,-21 8-4594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14803 0 0,'0'0'1552'0'0,"0"0"-543"0"0,0 0-297 0 0,0 0-168 0 0,0 0-272 0 0,0 0-176 0 0,0 0-120 0 0,0 0-120 0 0,0 0-120 0 0,0 0-192 0 0,0 0-464 0 0,0 0-937 0 0,0 0-3656 0 0,0 0-4297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5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391 136 0 0 0,'0'0'870'0'0,"0"0"420"0"0,0 0 15 0 0,0 0-172 0 0,0 0-151 0 0,0 0-79 0 0,1-2-3 0 0,5-8-273 0 0,-3 8 4670 0 0,-2 2-4548 0 0,-1 0-45 0 0,0 0-31 0 0,0 0-59 0 0,0 0-68 0 0,0 0-65 0 0,0 0-57 0 0,0 0-54 0 0,0 0-46 0 0,-8 11 1562 0 0,-60 78-1086 0 0,-103 117 221 0 0,34-82-151 0 0,120-102-851 0 0,16-22-39 0 0,1 0 5 0 0,0 0-12 0 0,0 0 3 0 0,0 0-1 0 0,0 0-26 0 0,0 0 15 0 0,28 12 159 0 0,24-1 178 0 0,226-4 89 0 0,-157-7-412 0 0,-97 7 16 0 0,-24-7 8 0 0,0 0-7 0 0,2 0-10 0 0,-2 0 44 0 0,1 1 0 0 0,0-1 0 0 0,0 0 0 0 0,-1 0 0 0 0,1 0 0 0 0,0 0 0 0 0,0 0 0 0 0,0 0 0 0 0,-1-1 0 0 0,1 1 0 0 0,0 0 0 0 0,0 0 0 0 0,-1 0 0 0 0,1-1-1 0 0,0 1 1 0 0,0 0 0 0 0,-1-1 0 0 0,1 1 0 0 0,0-1 0 0 0,-1 1 0 0 0,1-1 0 0 0,-1 1 0 0 0,1-1 0 0 0,0 1 0 0 0,-1-1 0 0 0,1 0 0 0 0,-1 1 0 0 0,0-1 0 0 0,1 0 0 0 0,-1 1 0 0 0,1-1 0 0 0,-1 0-1 0 0,0 1 1 0 0,0-1 0 0 0,1 0 0 0 0,-1 0 0 0 0,0 0 0 0 0,0 1 0 0 0,0-1 0 0 0,0 0 0 0 0,0 0 0 0 0,0 0 0 0 0,0 1 0 0 0,0-1 0 0 0,0 0 0 0 0,0 0 0 0 0,-1 1 0 0 0,1-1 0 0 0,0 0 0 0 0,0 0-1 0 0,-1 1 1 0 0,1-1 0 0 0,0 0 0 0 0,-1 1 0 0 0,1-1 0 0 0,-1 0 0 0 0,1 1 0 0 0,-1-1-29 0 0,-1-6-172 0 0,-65-83 618 0 0,55 73-402 0 0,2 0 0 0 0,0-1 1 0 0,1 0-1 0 0,0-1 0 0 0,2 0 0 0 0,0 0 1 0 0,1 0-1 0 0,1-1 0 0 0,1 0 1 0 0,0-5-45 0 0,-6-16 96 0 0,6-14-34 0 0,32 74-3131 0 0,-7-9-5246 0 0,-19-6-2916 0 0</inkml:trace>
  <inkml:trace contextRef="#ctx0" brushRef="#br0" timeOffset="832.939">844 0 1904 0 0,'0'0'1353'0'0,"0"0"-428"0"0,0 0-226 0 0,0 0 181 0 0,0 0 340 0 0,0 0 249 0 0,0 0 51 0 0,0 0-134 0 0,0 0-255 0 0,0 0-259 0 0,0 0-215 0 0,0 0-150 0 0,0 0-56 0 0,0 8 4968 0 0,3 21-4718 0 0,-19 75 387 0 0,-71 145-276 0 0,80-112-569 0 0,49-111 6 0 0,58-5 435 0 0,-44-21-319 0 0,-55 0-349 0 0,-1 0 5 0 0,0 0-2 0 0,0 0 2 0 0,0 0-1 0 0,0 0 9 0 0,0 0 3 0 0,0 0-1 0 0,0 0-7 0 0,0 0-8 0 0,0 0-5 0 0,0 0-5 0 0,0 0-31 0 0,0 0-22 0 0,-26-3-7645 0 0,24 2 3067 0 0,0-2-3022 0 0</inkml:trace>
  <inkml:trace contextRef="#ctx0" brushRef="#br0" timeOffset="1333.585">586 320 3425 0 0,'0'0'1221'0'0,"0"0"-146"0"0,0 0-7 0 0,0 0 277 0 0,0 0 254 0 0,0 0 92 0 0,0 0-139 0 0,0 0-277 0 0,0 0-292 0 0,0 0-278 0 0,0 0-194 0 0,0 0-111 0 0,0 0-54 0 0,29-3 3017 0 0,179-1-37 0 0,-174 2-2941 0 0,-8 1-1122 0 0,-4 0-2753 0 0,-20 0 1513 0 0,0-1-747 0 0,-1 2-3433 0 0,1 0-3028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99 0 0 0,'0'0'1086'0'0,"0"0"638"0"0,0 0 315 0 0,0 0 28 0 0,0 0-106 0 0,0 0-270 0 0,0 0-252 0 0,0 0-183 0 0,0 0-169 0 0,0 0-172 0 0,-7-1-155 0 0,3-1-751 0 0,0 1 115 0 0,1 0-1 0 0,-1 0 1 0 0,1 0-1 0 0,-1 0 1 0 0,1 1-1 0 0,-1-1 1 0 0,1 1-1 0 0,-1 0 0 0 0,1 0 1 0 0,-1 0-1 0 0,1 1 1 0 0,-1-1-1 0 0,1 1 1 0 0,-1 0-1 0 0,1 0 1 0 0,-1 0-1 0 0,1 0 0 0 0,0 1 1 0 0,-2 0-124 0 0,-168 115 1482 0 0,170-115-1471 0 0,1-1 1 0 0,0 1-1 0 0,0 0 1 0 0,1 0-1 0 0,-1 0 1 0 0,0 0-1 0 0,1 0 1 0 0,-1 0-1 0 0,1 1 1 0 0,-1-1 0 0 0,1 0-1 0 0,0 1 1 0 0,0-1-1 0 0,0 1 1 0 0,0-1-1 0 0,1 1 1 0 0,-1 0-1 0 0,1-1 1 0 0,0 1-1 0 0,-1 0 1 0 0,1-1-1 0 0,0 1 1 0 0,0 0 0 0 0,1-1-1 0 0,-1 1 1 0 0,1-1-1 0 0,-1 1 1 0 0,1 0-1 0 0,0-1 1 0 0,0 1-1 0 0,0-1 1 0 0,0 1-1 0 0,0-1 1 0 0,1 0 0 0 0,-1 0-1 0 0,1 1 1 0 0,-1-1-1 0 0,1 0 1 0 0,0 0-1 0 0,0-1 1 0 0,0 1-1 0 0,0 0 1 0 0,0-1-1 0 0,0 1 1 0 0,1-1-1 0 0,-1 1 1 0 0,0-1 0 0 0,1 0-1 0 0,-1 0 1 0 0,1 0-1 0 0,-1 0 1 0 0,3 0-12 0 0,178 40 1017 0 0,-179-41-988 0 0,-1 0-1 0 0,1 1 1 0 0,-1-1 0 0 0,1 1-1 0 0,-1 0 1 0 0,1 0 0 0 0,-1 0-1 0 0,0 0 1 0 0,1 1-1 0 0,-1-1 1 0 0,0 1 0 0 0,0 0-1 0 0,0 0 1 0 0,0 0-1 0 0,0 0 1 0 0,-1 0 0 0 0,1 1-1 0 0,-1-1 1 0 0,1 1-1 0 0,-1 0 1 0 0,0 0 0 0 0,0 0-1 0 0,0 0 1 0 0,0 0-1 0 0,-1 0 1 0 0,1 0 0 0 0,-1 1-1 0 0,0-1 1 0 0,0 1 0 0 0,0-1-1 0 0,0 1 1 0 0,-1-1-1 0 0,1 1 1 0 0,-1-1 0 0 0,0 1-1 0 0,0-1 1 0 0,-1 1-1 0 0,1-1 1 0 0,0 1 0 0 0,-1-1-1 0 0,0 1 1 0 0,-1 3-29 0 0,-11 9 125 0 0,-1-1 0 0 0,0 0 0 0 0,-1-1 1 0 0,0 0-1 0 0,-1-2 0 0 0,-1 1 0 0 0,0-2 1 0 0,0 0-1 0 0,-19 7-125 0 0,-28 15 32 0 0,63-31-4830 0 0,7-5 2102 0 0,-3 2-757 0 0,2 0-6983 0 0</inkml:trace>
  <inkml:trace contextRef="#ctx0" brushRef="#br0" timeOffset="250.752">560 339 6449 0 0,'0'0'994'0'0,"0"0"-18"0"0,0 0 314 0 0,0 0 238 0 0,0 0-21 0 0,0 0-247 0 0,0 0-385 0 0,-11 34-343 0 0,-32 104-205 0 0,32-68-7 0 0,11-13-503 0 0,0-33-8404 0 0,0-23 1299 0 0</inkml:trace>
  <inkml:trace contextRef="#ctx0" brushRef="#br0" timeOffset="811.651">648 644 4833 0 0,'0'0'2497'0'0,"0"0"-1042"0"0,0 0 10 0 0,0 0 454 0 0,0 0 130 0 0,0 0-292 0 0,0 0-459 0 0,0 0-374 0 0,0 0-169 0 0,0 0-87 0 0,0 0-86 0 0,0 0-76 0 0,0 0-84 0 0,11-30-67 0 0,36-94-55 0 0,6-63 636 0 0,-28 153-1682 0 0,-23 55 402 0 0,-2-3 342 0 0,1-1 0 0 0,0 1 0 0 0,1-1 0 0 0,1 1 0 0 0,0-1-1 0 0,1 0 1 0 0,1-1 0 0 0,1 1 0 0 0,1-1 0 0 0,0 0 0 0 0,1 0-1 0 0,0-1 1 0 0,6 7 2 0 0,-11-19 82 0 0,0 0 0 0 0,0-1 0 0 0,0 1 0 0 0,0-1 0 0 0,0 0 0 0 0,1 0 0 0 0,-1 0 0 0 0,1-1 0 0 0,-1 1 0 0 0,1-1 0 0 0,0 0-1 0 0,0 0 1 0 0,0 0 0 0 0,-1 0 0 0 0,1-1 0 0 0,0 1 0 0 0,0-1 0 0 0,0 0 0 0 0,0 0 0 0 0,0-1 0 0 0,0 1 0 0 0,0-1 0 0 0,0 0 0 0 0,-1 0 0 0 0,1 0-1 0 0,0 0 1 0 0,-1-1 0 0 0,1 1 0 0 0,-1-1 0 0 0,1 0 0 0 0,-1 0 0 0 0,0 0 0 0 0,1-1 0 0 0,-1 1 0 0 0,-1-1 0 0 0,1 0 0 0 0,0 0 0 0 0,-1 0 0 0 0,2-1-82 0 0,8-11 53 0 0,0-1 0 0 0,-1-1 0 0 0,-1 1 0 0 0,0-1 0 0 0,-1-1 0 0 0,-1 0 1 0 0,0-2-54 0 0,16-43-5997 0 0,-16 42 1850 0 0,-4 9-7519 0 0</inkml:trace>
  <inkml:trace contextRef="#ctx0" brushRef="#br0" timeOffset="1177.121">1436 0 12595 0 0,'0'0'2091'0'0,"0"0"-507"0"0,0 0-276 0 0,0 0-97 0 0,0 0-118 0 0,0 0-152 0 0,0 0-253 0 0,0 0-157 0 0,0 0-110 0 0,0 0-75 0 0,0 0-46 0 0,0 0-75 0 0,-19 26-50 0 0,-58 85-44 0 0,38-20 26 0 0,34-75-145 0 0,0 1 0 0 0,2 0-1 0 0,0 0 1 0 0,1 1 0 0 0,0-1-1 0 0,2 1 1 0 0,0-1 0 0 0,1 0 0 0 0,0 1-1 0 0,2-1 1 0 0,0 0 0 0 0,1 0-1 0 0,1 0 1 0 0,0 0-12 0 0,-1-7 37 0 0,0 0 1 0 0,1 0-1 0 0,0-1 0 0 0,1 1 0 0 0,-1-2 1 0 0,2 1-1 0 0,-1 0 0 0 0,1-1 0 0 0,1-1 0 0 0,-1 1 1 0 0,1-1-1 0 0,1 0 0 0 0,-1-1 0 0 0,1 0 1 0 0,0 0-1 0 0,1-1 0 0 0,-1 0 0 0 0,1-1 1 0 0,0 0-1 0 0,0 0 0 0 0,0-1 0 0 0,1-1 1 0 0,-1 1-1 0 0,1-2 0 0 0,5 1-37 0 0,-8-3 85 0 0,0 1 0 0 0,0-2 0 0 0,0 1-1 0 0,0-1 1 0 0,0-1 0 0 0,-1 1 0 0 0,1-1 0 0 0,-1-1 0 0 0,1 1-1 0 0,-1-1 1 0 0,0 0 0 0 0,0-1 0 0 0,-1 0 0 0 0,0 0 0 0 0,1 0 0 0 0,-2-1-1 0 0,1 0 1 0 0,-1 0 0 0 0,0-1 0 0 0,0 1 0 0 0,0-1 0 0 0,-1 0-1 0 0,0 0 1 0 0,-1 0 0 0 0,1-1 0 0 0,-1 0 0 0 0,-1 1 0 0 0,0-1-1 0 0,1-4-83 0 0,4-13 11 0 0,-1 0 0 0 0,-2-1 1 0 0,0 1-1 0 0,-2-1 1 0 0,-1 0-1 0 0,-1 0 1 0 0,-1-7-13 0 0,0 22-117 0 0,0 0 1 0 0,-1-1-1 0 0,-1 1 0 0 0,1 0 1 0 0,-2 0-1 0 0,1 0 1 0 0,-2 1-1 0 0,1-1 1 0 0,-2 1-1 0 0,1 0 1 0 0,-1 1-1 0 0,-1-1 1 0 0,0 1-1 0 0,0 0 1 0 0,0 1-1 0 0,-1 0 1 0 0,-5-4 116 0 0,-29-11-2178 0 0,12 16-4702 0 0,14 6-4928 0 0</inkml:trace>
  <inkml:trace contextRef="#ctx0" brushRef="#br0" timeOffset="1547.335">1152 427 11362 0 0,'0'0'2450'0'0,"0"0"-784"0"0,0 0-278 0 0,0 0-50 0 0,0 0-122 0 0,0 0-145 0 0,0 0-155 0 0,0 0-164 0 0,0 0-127 0 0,0 0-91 0 0,0 0-88 0 0,0 0-98 0 0,0 0-79 0 0,15-5-57 0 0,68-27 84 0 0,17-12 158 0 0,18 37-341 0 0,-114 7-90 0 0,0 1-1 0 0,-1 0 1 0 0,1 0-1 0 0,-1 0 1 0 0,0 0 0 0 0,1 0-1 0 0,-1 1 1 0 0,0 0-1 0 0,0-1 1 0 0,1 1 0 0 0,-1 1-1 0 0,-1-1 1 0 0,1 0-1 0 0,0 1 1 0 0,-1-1 0 0 0,1 1-1 0 0,-1 0 1 0 0,0 0-1 0 0,0 0 1 0 0,0 0-1 0 0,0 0 1 0 0,0 0 0 0 0,-1 0-1 0 0,1 1 1 0 0,0 2-23 0 0,33 40 1042 0 0,-31-44-1028 0 0,-1-1-1 0 0,1 1 0 0 0,0-1 1 0 0,-1 0-1 0 0,1-1 0 0 0,0 1 1 0 0,0-1-1 0 0,0 1 1 0 0,0-1-1 0 0,0 0 0 0 0,0-1 1 0 0,0 1-1 0 0,0-1 1 0 0,-1 0-1 0 0,1 1 0 0 0,0-2 1 0 0,0 1-1 0 0,-1 0 0 0 0,3-2-13 0 0,22-13-9940 0 0,-24 12-2372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9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484 369 0 0 0,'0'0'1516'0'0,"0"0"98"0"0,0 0-39 0 0,0 0-64 0 0,0 0-104 0 0,0 0-145 0 0,0 0-136 0 0,0 0-129 0 0,-10 0-110 0 0,-48-3 717 0 0,-79 47 3876 0 0,136-44-5447 0 0,-43 14 571 0 0,2 2 0 0 0,0 2-1 0 0,1 2 1 0 0,-23 15-604 0 0,63-35 3 0 0,0 1 1 0 0,0 0-1 0 0,0-1 0 0 0,0 1 0 0 0,0 0 1 0 0,0 0-1 0 0,0 0 0 0 0,0 0 0 0 0,0 0 0 0 0,0 0 1 0 0,1 0-1 0 0,-1 0 0 0 0,0 0 0 0 0,1 0 1 0 0,-1 0-1 0 0,0 0 0 0 0,1 1 0 0 0,0-1 1 0 0,-1 0-1 0 0,1 0 0 0 0,0 1 0 0 0,0-1 0 0 0,-1 0 1 0 0,1 0-1 0 0,0 1 0 0 0,0-1 0 0 0,0 0 1 0 0,1 1-1 0 0,-1-1 0 0 0,0 0 0 0 0,0 0 0 0 0,1 1 1 0 0,-1-1-1 0 0,1 0 0 0 0,-1 0 0 0 0,1 0 1 0 0,-1 1-1 0 0,1-1 0 0 0,0 0 0 0 0,0 0 0 0 0,-1 0 1 0 0,1 0-1 0 0,0 0 0 0 0,0 0 0 0 0,0-1 1 0 0,0 1-1 0 0,0 0 0 0 0,0 0 0 0 0,0-1 0 0 0,0 1 1 0 0,1 0-1 0 0,-1-1 0 0 0,0 1 0 0 0,0-1 1 0 0,1 0-1 0 0,-1 1 0 0 0,0-1 0 0 0,0 0 0 0 0,1 0 1 0 0,-1 0-1 0 0,0 0 0 0 0,1 0 0 0 0,-1 0 1 0 0,0 0-1 0 0,0 0 0 0 0,1-1 0 0 0,0 1-3 0 0,185 21 240 0 0,-136-20-175 0 0,-38-2-59 0 0,1 1-1 0 0,0 0 1 0 0,0 1-1 0 0,0 0 1 0 0,-1 1-1 0 0,1 1 1 0 0,-1 0-1 0 0,1 1 1 0 0,2 1-6 0 0,-15-3 12 0 0,-1-1 0 0 0,1 0 0 0 0,-1 0 0 0 0,0 0 0 0 0,1 0 0 0 0,-1 1 1 0 0,0-1-1 0 0,0 0 0 0 0,1 0 0 0 0,-1 1 0 0 0,0-1 0 0 0,0 0 0 0 0,-1 1 0 0 0,1-1 0 0 0,0 0 0 0 0,0 0 0 0 0,-1 0 0 0 0,1 1 0 0 0,0-1 1 0 0,-1 0-1 0 0,1 0 0 0 0,-1 0 0 0 0,0 0 0 0 0,1 0 0 0 0,-1 0 0 0 0,0 0 0 0 0,0 0 0 0 0,0 0 0 0 0,1 0 0 0 0,-1 0 0 0 0,0 0 0 0 0,0 0 1 0 0,0-1-1 0 0,0 1 0 0 0,-1 0 0 0 0,1-1 0 0 0,0 1-12 0 0,-222 131 456 0 0,219-130-450 0 0,-22 11 32 0 0,2 1 0 0 0,0 1-1 0 0,0 2 1 0 0,1 0-1 0 0,1 1 1 0 0,1 1-1 0 0,-4 6-37 0 0,24-23 5 0 0,-1-1-1 0 0,1 0 0 0 0,0 1 0 0 0,0-1 1 0 0,0 0-1 0 0,0 1 0 0 0,0-1 1 0 0,1 1-1 0 0,-1 0 0 0 0,0-1 1 0 0,1 1-1 0 0,-1 0 0 0 0,1-1 0 0 0,-1 1 1 0 0,1 0-1 0 0,0-1 0 0 0,0 1 1 0 0,0 0-1 0 0,0 0 0 0 0,0-1 1 0 0,0 1-1 0 0,0 0 0 0 0,1 0 0 0 0,-1-1 1 0 0,0 1-1 0 0,1 0 0 0 0,0-1 1 0 0,-1 1-1 0 0,1 0 0 0 0,0-1 0 0 0,0 1 1 0 0,0-1-1 0 0,0 1 0 0 0,0-1 1 0 0,0 0-1 0 0,0 0 0 0 0,1 1 1 0 0,-1-1-1 0 0,0 0 0 0 0,1 0 0 0 0,0 1-4 0 0,70 22 778 0 0,-47-23-516 0 0,-17 0-236 0 0,-1-1 1 0 0,0 1-1 0 0,1-1 1 0 0,-1 0-1 0 0,0-1 1 0 0,1 0-1 0 0,-1 0 1 0 0,0-1-1 0 0,0 1 1 0 0,0-2 0 0 0,0 1-1 0 0,0-1 1 0 0,3-2-27 0 0,1-2-44 0 0,-8 6-106 0 0,-1 0-1 0 0,0-1 1 0 0,0 1-1 0 0,0 0 1 0 0,0-1 0 0 0,0 1-1 0 0,-1-1 1 0 0,1 0-1 0 0,0 0 1 0 0,-1 0-1 0 0,1 1 1 0 0,-1-1 0 0 0,0-1-1 0 0,1 1 1 0 0,-1 0-1 0 0,0 0 1 0 0,0 0 0 0 0,-1-1-1 0 0,1 1 1 0 0,0 0-1 0 0,-1-1 1 0 0,1 0 150 0 0,-1-1-793 0 0,1-15-2463 0 0,0 6-3085 0 0,-1 5-4567 0 0</inkml:trace>
  <inkml:trace contextRef="#ctx0" brushRef="#br0" timeOffset="318.242">110 1 12683 0 0,'0'0'773'0'0,"0"0"-327"0"0,0 0-178 0 0,0 0 81 0 0,0 0 278 0 0,0 0 293 0 0,0 0 148 0 0,0 0 14 0 0,-5 35-106 0 0,-17 113-150 0 0,16-21 458 0 0,36 208 768 0 0,-17-166-1637 0 0,-1-27-270 0 0,-6 0-1 0 0,-6 11-144 0 0,-4-101-702 0 0,39-63-3431 0 0,-17-9-940 0 0,-12 12 661 0 0,3-1-5326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56 0 0 0,'0'0'703'0'0,"0"0"712"0"0,0 0 648 0 0,0 0 343 0 0,0 0-14 0 0,0 0-267 0 0,0 0-398 0 0,0 0-331 0 0,0 0-282 0 0,0 0-228 0 0,0 0-140 0 0,-2-9-59 0 0,-11-28-44 0 0,12 36-580 0 0,0 0 1 0 0,-1 0-1 0 0,1 1 1 0 0,0-1 0 0 0,0 0-1 0 0,-1 0 1 0 0,1 1-1 0 0,0-1 1 0 0,-1 0 0 0 0,1 1-1 0 0,-1-1 1 0 0,1 1 0 0 0,-1 0-1 0 0,1-1 1 0 0,-1 1-1 0 0,1 0 1 0 0,-1 0 0 0 0,1 0-1 0 0,-1 0 1 0 0,1 0-1 0 0,-1 1 1 0 0,1-1 0 0 0,0 0-1 0 0,-1 1 1 0 0,1-1-1 0 0,-1 1 1 0 0,1-1 0 0 0,-1 1-1 0 0,1 0 1 0 0,0-1-1 0 0,0 1 1 0 0,-1 0 0 0 0,1 1-64 0 0,-173 113 2045 0 0,165-108-2006 0 0,1 0-1 0 0,0 1 0 0 0,0 0 0 0 0,1 0 1 0 0,0 1-1 0 0,0 0 0 0 0,1 0 0 0 0,0 0 1 0 0,1 1-1 0 0,0 0 0 0 0,0 0 1 0 0,1 0-1 0 0,1 1 0 0 0,-1 0 0 0 0,2-1 1 0 0,0 1-1 0 0,0 0 0 0 0,1 0 0 0 0,0 8-38 0 0,0-16 20 0 0,1 1 0 0 0,0-1 1 0 0,1 0-1 0 0,-1 1 0 0 0,1-1 0 0 0,-1 1 0 0 0,1-1 0 0 0,0 0 0 0 0,1 1 0 0 0,-1-1 0 0 0,0 0 0 0 0,1 0 0 0 0,0 0 1 0 0,-1 0-1 0 0,1 0 0 0 0,1 0 0 0 0,-1-1 0 0 0,0 1 0 0 0,1 0 0 0 0,-1-1 0 0 0,1 0 0 0 0,-1 0 0 0 0,1 0 0 0 0,0 0 0 0 0,0 0 1 0 0,0 0-1 0 0,0-1 0 0 0,1 0 0 0 0,-1 1 0 0 0,0-1 0 0 0,1 0 0 0 0,0 0-20 0 0,207 25 818 0 0,-209-25-795 0 0,0 0 0 0 0,1-1 0 0 0,-1 1 0 0 0,0 1 0 0 0,0-1 0 0 0,0 0 1 0 0,-1 0-1 0 0,1 1 0 0 0,0-1 0 0 0,0 1 0 0 0,-1-1 0 0 0,1 1 0 0 0,-1 0 1 0 0,1 0-1 0 0,-1 0 0 0 0,0 0 0 0 0,0 0 0 0 0,0 0 0 0 0,0 0 1 0 0,0 0-1 0 0,0 0 0 0 0,-1 0 0 0 0,1 0 0 0 0,-1 1 0 0 0,1-1 0 0 0,-1 0 1 0 0,0 1-1 0 0,0-1 0 0 0,0 0 0 0 0,0 0 0 0 0,0 1 0 0 0,0-1 0 0 0,-1 0 1 0 0,1 1-1 0 0,-1-1-23 0 0,-34 76 695 0 0,13-54-610 0 0,-1-1 0 0 0,-1-1 0 0 0,-1 0 0 0 0,-1-2 0 0 0,0-1 0 0 0,-2-2 0 0 0,-3 1-85 0 0,-66 33 72 0 0,97-51-82 0 0,-1 1 0 0 0,0-1 0 0 0,1 0 0 0 0,-1 0 0 0 0,0 0-1 0 0,1 0 1 0 0,-1 0 0 0 0,0 0 0 0 0,1 0 0 0 0,-1 0 0 0 0,0 0 0 0 0,1 0 0 0 0,-1-1 0 0 0,0 1-1 0 0,1 0 1 0 0,-1 0 0 0 0,1 0 0 0 0,-1-1 0 0 0,0 1 0 0 0,1 0 0 0 0,-1-1 0 0 0,1 1 0 0 0,-1-1-1 0 0,1 1 1 0 0,-1-1 0 0 0,1 1 0 0 0,-1-1 0 0 0,1 1 0 0 0,0-1 0 0 0,-1 1 0 0 0,1-1 0 0 0,0 1-1 0 0,-1-1 1 0 0,1 1 0 0 0,0-1 0 0 0,0 0 0 0 0,0 1 0 0 0,-1-1 0 0 0,1 0 0 0 0,0 1 0 0 0,0-1-1 0 0,0 0 1 0 0,0 1 0 0 0,0-1 0 0 0,0 0 0 0 0,0 1 0 0 0,0-1 0 0 0,1 0 0 0 0,-1 1 0 0 0,0-1-1 0 0,0 1 1 0 0,0-1 0 0 0,1 0 0 0 0,-1 1 0 0 0,0-1 0 0 0,1 1 0 0 0,-1-1 10 0 0,17-41-794 0 0,19-8-2016 0 0,-15 23-4467 0 0,-15 15-4216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9698 0 0,'0'0'5065'0'0,"0"0"-3473"0"0,0 0-647 0 0,0 0-113 0 0,0 0-88 0 0,0 0-136 0 0,0 0-176 0 0,0 0-216 0 0,0 0-160 0 0,0 0-88 0 0,0 0-56 0 0,0 0-72 0 0,0 0-144 0 0,62-92-240 0 0,-58 118-472 0 0,3 3-961 0 0,-3-3-3752 0 0,-4-8-4609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 12075 0 0,'0'0'2440'0'0,"0"0"-1429"0"0,0 0-540 0 0,0 0 41 0 0,0 0 145 0 0,0 0 136 0 0,0 0 19 0 0,-6 32-104 0 0,-19 100-201 0 0,-23 9-255 0 0,36-116-1261 0 0,5-13-8402 0 0,7-12-407 0 0</inkml:trace>
  <inkml:trace contextRef="#ctx0" brushRef="#br0" timeOffset="586.511">295 361 8786 0 0,'0'0'1882'0'0,"0"0"-363"0"0,0 0-11 0 0,0 0 74 0 0,0 0-107 0 0,0 0-240 0 0,0 0-373 0 0,0 0-263 0 0,0 0-132 0 0,0 0-62 0 0,0 0-31 0 0,0 0-38 0 0,0 0-43 0 0,14-22-47 0 0,44-72-32 0 0,42-39 269 0 0,-72 110-895 0 0,-24 49 99 0 0,-8 103 170 0 0,4-124 179 0 0,0 0 1 0 0,1-1 0 0 0,-1 1-1 0 0,1-1 1 0 0,0 1-1 0 0,0-1 1 0 0,1 1-1 0 0,-1-1 1 0 0,1 1 0 0 0,0-1-1 0 0,0 0 1 0 0,0 0-1 0 0,1 0 1 0 0,-1 0-1 0 0,1 0 1 0 0,0-1-1 0 0,0 1 1 0 0,1-1 0 0 0,-1 0-1 0 0,1 0 1 0 0,-1 0-1 0 0,1 0 1 0 0,0-1-1 0 0,0 1 1 0 0,0-1 0 0 0,0 0-1 0 0,1 0 1 0 0,-1-1-1 0 0,0 1 1 0 0,1-1-1 0 0,-1 0 1 0 0,1 0-1 0 0,0-1 1 0 0,-1 1 0 0 0,1-1-1 0 0,0 0-36 0 0,3 0 207 0 0,-1-1-1 0 0,1 0 0 0 0,0 0 1 0 0,-1-1-1 0 0,1 0 0 0 0,-1-1 1 0 0,0 1-1 0 0,0-1 1 0 0,0-1-1 0 0,0 1 0 0 0,0-1 1 0 0,-1 0-1 0 0,1-1 0 0 0,-1 1 1 0 0,0-1-1 0 0,1-3-206 0 0,12-10 174 0 0,-1-1-1 0 0,-1-1 0 0 0,0-1 1 0 0,-2-1-1 0 0,-1 0 0 0 0,0-1 1 0 0,1-5-174 0 0,10-47-46 0 0,-19 51-2488 0 0,1 1-3640 0 0,-5 17-5733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60 0 0 0,'0'0'480'0'0,"0"0"975"0"0,0 0 325 0 0,0 0 129 0 0,0 0 39 0 0,0 0-47 0 0,0 0-62 0 0,0 0-208 0 0,0 0-220 0 0,0 0-216 0 0,0 0-252 0 0,0 0-197 0 0,0 0-134 0 0,-6-5-94 0 0,-19-13-23 0 0,24 17-443 0 0,0 1 0 0 0,0 0 0 0 0,0 0 0 0 0,-1 1 0 0 0,1-1 0 0 0,0 0 0 0 0,0 0 0 0 0,-1 1 0 0 0,1-1 0 0 0,0 0 0 0 0,0 1-1 0 0,0-1 1 0 0,0 1 0 0 0,0 0 0 0 0,0-1 0 0 0,-1 1 0 0 0,1 0 0 0 0,1-1 0 0 0,-1 1 0 0 0,0 0 0 0 0,0 0 0 0 0,0 0 0 0 0,0 0 0 0 0,1 0 0 0 0,-1 0 0 0 0,0 0 0 0 0,1 0 0 0 0,-1 0 0 0 0,1 1 0 0 0,-1-1-52 0 0,-1 3 206 0 0,-90 154 2806 0 0,81-131-2819 0 0,0 0 1 0 0,2 2-1 0 0,1-1 1 0 0,1 1-1 0 0,1 0 1 0 0,2 0-1 0 0,1 1 1 0 0,2-1-1 0 0,0 17-193 0 0,1-21 94 0 0,1 0-1 0 0,1 0 0 0 0,2 0 0 0 0,0 0 0 0 0,1 0 0 0 0,2-1 0 0 0,0 0 0 0 0,2 0 0 0 0,0-1 0 0 0,2 0 0 0 0,0-1 0 0 0,2 0 1 0 0,0-1-1 0 0,2 0 0 0 0,12 14-93 0 0,-17-22 53 0 0,1-1 0 0 0,0 0 1 0 0,1 0-1 0 0,0-1 0 0 0,1-1 1 0 0,0 0-1 0 0,1-1 0 0 0,0 0 1 0 0,0-1-1 0 0,1-1 1 0 0,3 2-54 0 0,19-4-507 0 0,-28-12-2568 0 0,-2-6-3852 0 0,-5 6-5016 0 0</inkml:trace>
  <inkml:trace contextRef="#ctx0" brushRef="#br0" timeOffset="1883.136">698 284 1448 0 0,'0'0'2318'0'0,"0"0"-507"0"0,0 0-288 0 0,0 0 56 0 0,0 0 135 0 0,0 0 0 0 0,0 0-146 0 0,0 0-268 0 0,0 0-285 0 0,0 0-193 0 0,0 0-146 0 0,-16-11-121 0 0,-52-36-106 0 0,21 36 152 0 0,37 13-511 0 0,-1 1 0 0 0,1 0-1 0 0,1 0 1 0 0,-1 1 0 0 0,0 1 0 0 0,1 0-1 0 0,0 0 1 0 0,0 0 0 0 0,0 1-1 0 0,1 0 1 0 0,0 1 0 0 0,0 0-1 0 0,0 1 1 0 0,1-1 0 0 0,0 1-1 0 0,-1 4-89 0 0,2-3 29 0 0,1 0 0 0 0,0 1 0 0 0,1-1-1 0 0,0 1 1 0 0,1 0 0 0 0,0 0 0 0 0,1 1-1 0 0,0-1 1 0 0,0 0 0 0 0,1 1 0 0 0,0-1-1 0 0,1 1 1 0 0,0-1 0 0 0,1 1 0 0 0,0 0-1 0 0,1-1-28 0 0,0-5 67 0 0,0 0 0 0 0,1 0 0 0 0,0-1-1 0 0,0 1 1 0 0,0-1 0 0 0,0 0 0 0 0,1 0-1 0 0,0 0 1 0 0,0 0 0 0 0,0-1-1 0 0,0 0 1 0 0,0 0 0 0 0,1 0 0 0 0,-1 0-1 0 0,1 0 1 0 0,0-1 0 0 0,0 0-1 0 0,0 0 1 0 0,0 0 0 0 0,0-1 0 0 0,0 0-1 0 0,0 0 1 0 0,1 0 0 0 0,-1 0-1 0 0,0-1 1 0 0,1 0 0 0 0,-1 0 0 0 0,0 0-1 0 0,1-1 1 0 0,-1 0 0 0 0,0 0-1 0 0,0 0 1 0 0,1-1 0 0 0,-1 0 0 0 0,0 0-1 0 0,0 0 1 0 0,3-2-67 0 0,17-12 155 0 0,-1 0 1 0 0,-1-1-1 0 0,-1-1 1 0 0,0-1-1 0 0,-1-1 0 0 0,-1-1 1 0 0,-2-1-1 0 0,0-1 0 0 0,-1 0 1 0 0,6-12-156 0 0,51-63 244 0 0,-60 84-188 0 0,-13 14-27 0 0,-1 0-6 0 0,0 2-11 0 0,-3 30 70 0 0,-1 1 1 0 0,-2 0-1 0 0,0-1 1 0 0,-3 0-1 0 0,-1 1-82 0 0,-4 20 55 0 0,0-1-12 0 0,-10 35 46 0 0,5 0 0 0 0,-7 70-89 0 0,25-29-180 0 0,1-127 140 0 0,1 0 0 0 0,-1-1 0 0 0,1 1 0 0 0,0 0 0 0 0,-1 0 0 0 0,1 0 0 0 0,0-1 0 0 0,0 1 1 0 0,-1 0-1 0 0,1-1 0 0 0,0 1 0 0 0,0 0 0 0 0,0-1 0 0 0,0 1 0 0 0,0-1 0 0 0,0 0 0 0 0,0 1 0 0 0,0-1 0 0 0,0 0 0 0 0,0 1 0 0 0,0-1 1 0 0,0 0-1 0 0,0 0 0 0 0,0 0 0 0 0,0 0 0 0 0,1 0 0 0 0,-1 0 0 0 0,0 0 0 0 0,0-1 0 0 0,0 1 0 0 0,0 0 0 0 0,0-1 0 0 0,0 1 0 0 0,0 0 1 0 0,0-1-1 0 0,0 1 0 0 0,0-1 0 0 0,0 1 0 0 0,-1-1 0 0 0,1 0 0 0 0,0 1 0 0 0,0-1 0 0 0,0 0 0 0 0,-1 0 0 0 0,1 0 0 0 0,0 1 1 0 0,0-2 38 0 0,11-11-867 0 0,46-54-2969 0 0,-26 19-5877 0 0,-25 32 127 0 0</inkml:trace>
  <inkml:trace contextRef="#ctx0" brushRef="#br0" timeOffset="2166.709">1203 284 2585 0 0,'0'0'1981'0'0,"0"0"-495"0"0,0 0-100 0 0,0 0 198 0 0,0 0 155 0 0,0 0-21 0 0,-24 32-238 0 0,-73 99-336 0 0,53-49 59 0 0,39-66-969 0 0,-19 106 1005 0 0,24-118-1186 0 0,0 1-1 0 0,0-1 1 0 0,1 0 0 0 0,-1 0-1 0 0,1 1 1 0 0,0-1-1 0 0,0 0 1 0 0,1 0-1 0 0,-1 0 1 0 0,1 0 0 0 0,0 0-1 0 0,0-1 1 0 0,1 1-1 0 0,-1 0 1 0 0,1-1-1 0 0,-1 0 1 0 0,1 1 0 0 0,0-1-1 0 0,0 0 1 0 0,1-1-1 0 0,-1 1 1 0 0,0 0-1 0 0,1-1 1 0 0,0 0 0 0 0,0 0-1 0 0,-1 0 1 0 0,3 0-53 0 0,5 2 116 0 0,-1-2 0 0 0,1 0 1 0 0,0 0-1 0 0,0-1 0 0 0,0 0 1 0 0,0-1-1 0 0,0 0 0 0 0,0-1 1 0 0,0 0-1 0 0,0-1 1 0 0,0 0-1 0 0,-1-1 0 0 0,1 0 1 0 0,-1-1-1 0 0,1 0 0 0 0,-1 0 1 0 0,-1-1-1 0 0,1 0 0 0 0,-1-1 1 0 0,1 0-1 0 0,-2-1 0 0 0,1 0 1 0 0,-1 0-1 0 0,0-1 0 0 0,0 0 1 0 0,-1 0-1 0 0,0-1 0 0 0,-1 0 1 0 0,0 0-1 0 0,0 0 0 0 0,-1-1 1 0 0,0 0-1 0 0,-1 0 0 0 0,0 0 1 0 0,0 0-1 0 0,-1-1 0 0 0,0 0 1 0 0,-1 0-1 0 0,-1 1 0 0 0,0-1 1 0 0,0 0-1 0 0,-1-5-116 0 0,1 8-18 0 0,0 1 0 0 0,0-1 0 0 0,-1 1-1 0 0,0 0 1 0 0,-1-1 0 0 0,0 1 0 0 0,0-1 0 0 0,0 1-1 0 0,-1 0 1 0 0,0-1 0 0 0,-1 1 0 0 0,0 0 0 0 0,0 1-1 0 0,0-1 1 0 0,-1 0 0 0 0,0 1 0 0 0,0 0 0 0 0,0 0-1 0 0,-1 0 1 0 0,0 0 0 0 0,0 1 0 0 0,0 0 0 0 0,-1 0-1 0 0,0 0 1 0 0,0 1 0 0 0,0 0 0 0 0,-1 0 0 0 0,0 0 18 0 0,-84-8-1745 0 0,62 17-1197 0 0,1 3-3328 0 0,17-3-4885 0 0</inkml:trace>
  <inkml:trace contextRef="#ctx0" brushRef="#br0" timeOffset="2555.937">1597 189 2625 0 0,'0'0'2536'0'0,"0"0"-386"0"0,0 0-278 0 0,0 0-265 0 0,0 0-194 0 0,0 0-202 0 0,0 0-255 0 0,0 0-240 0 0,0 0-176 0 0,0 0-120 0 0,0 0-104 0 0,0 0-36 0 0,0 0-38 0 0,-7 17-8 0 0,-16 53 20 0 0,23-68-225 0 0,0-1 0 0 0,-1 0 0 0 0,1 1 0 0 0,0-1-1 0 0,0 1 1 0 0,0-1 0 0 0,0 0 0 0 0,0 1 0 0 0,0-1 0 0 0,0 0 0 0 0,1 1 0 0 0,-1-1 0 0 0,0 0 0 0 0,1 1 0 0 0,-1-1 0 0 0,1 0 0 0 0,-1 0 0 0 0,1 1 0 0 0,0-1 0 0 0,-1 0 0 0 0,1 0 0 0 0,0 0 0 0 0,0 0 0 0 0,0 0-1 0 0,0 0 1 0 0,0 0 0 0 0,0 0 0 0 0,0 0 0 0 0,0 0 0 0 0,0-1 0 0 0,1 1 0 0 0,-1 0 0 0 0,0-1 0 0 0,0 1 0 0 0,1-1 0 0 0,-1 0 0 0 0,0 1 0 0 0,1-1 0 0 0,-1 0 0 0 0,0 0 0 0 0,1 1 0 0 0,-1-1 0 0 0,0 0 0 0 0,1-1-1 0 0,-1 1 1 0 0,0 0 0 0 0,2 0-29 0 0,1 0 168 0 0,1 1-30 0 0,1-1 0 0 0,-1 1 1 0 0,0-1-1 0 0,0 0 0 0 0,0 0 0 0 0,0-1 0 0 0,0 1 0 0 0,0-1 1 0 0,0-1-1 0 0,0 1 0 0 0,0-1 0 0 0,0 1 0 0 0,0-1 1 0 0,-1-1-1 0 0,1 1 0 0 0,-1-1 0 0 0,0 1 0 0 0,1-1 0 0 0,-1 0 1 0 0,0-1-1 0 0,-1 1 0 0 0,1-1 0 0 0,-1 0 0 0 0,1 0 0 0 0,-1 0 1 0 0,0 0-1 0 0,-1 0 0 0 0,1-1 0 0 0,-1 1 0 0 0,0-1 1 0 0,0 0-1 0 0,0 0 0 0 0,-1 0 0 0 0,1 1 0 0 0,-1-1 0 0 0,0-5-138 0 0,0 5-16 0 0,0 0 0 0 0,0-1 0 0 0,-1 1 0 0 0,1 0 0 0 0,-1-1 0 0 0,0 1 0 0 0,-1-1 0 0 0,0 1 0 0 0,0 0-1 0 0,0-1 1 0 0,0 1 0 0 0,-1 0 0 0 0,1 0 0 0 0,-2 0 0 0 0,1 0 0 0 0,0 0 0 0 0,-1 0 0 0 0,0 1-1 0 0,0-1 1 0 0,0 1 0 0 0,-1 0 0 0 0,1 0 0 0 0,-1 0 0 0 0,0 0 0 0 0,0 1 0 0 0,-1-1 0 0 0,1 1 0 0 0,-1 0-1 0 0,1 0 1 0 0,-1 1 0 0 0,0 0 0 0 0,0 0 0 0 0,0 0 0 0 0,0 0 0 0 0,-1 1 0 0 0,1-1 0 0 0,0 1 0 0 0,-1 1-1 0 0,1-1 1 0 0,-3 1 16 0 0,-46 4-3007 0 0,21 10-6104 0 0,20-6-2001 0 0</inkml:trace>
  <inkml:trace contextRef="#ctx0" brushRef="#br0" timeOffset="2899.241">1738 527 8698 0 0,'0'0'1830'0'0,"0"0"-325"0"0,0 0 77 0 0,0 0 64 0 0,0 0-109 0 0,0 0-174 0 0,0 0-199 0 0,0 0-190 0 0,31-6-194 0 0,96-19-185 0 0,-7 9 165 0 0,-34 3-1896 0 0,-51 4-6787 0 0,-29 8-2867 0 0</inkml:trace>
  <inkml:trace contextRef="#ctx0" brushRef="#br0" timeOffset="3304.618">2375 181 3993 0 0,'0'0'3221'0'0,"0"0"-1070"0"0,0 0-503 0 0,0 0-104 0 0,0 0-122 0 0,0 0-187 0 0,0 0-224 0 0,0 0-242 0 0,0 0-199 0 0,0 0-151 0 0,-29 35-127 0 0,-88 111-99 0 0,70-64-5 0 0,44-68-160 0 0,-1 3-7 0 0,0 1 1 0 0,2-1-1 0 0,0 1 0 0 0,1-1 1 0 0,0 1-1 0 0,1 0 0 0 0,2 0 1 0 0,0 2-22 0 0,-1-14 30 0 0,0-1-1 0 0,0 1 1 0 0,1-1 0 0 0,-1 1-1 0 0,1-1 1 0 0,0 0 0 0 0,1 0-1 0 0,-1 0 1 0 0,1 0 0 0 0,0-1-1 0 0,1 1 1 0 0,-1-1 0 0 0,1 0-1 0 0,-1 1 1 0 0,1-2 0 0 0,1 1-1 0 0,-1 0 1 0 0,0-1 0 0 0,1 0-1 0 0,0 0 1 0 0,0 0 0 0 0,0-1-1 0 0,0 1 1 0 0,0-1 0 0 0,0 0 0 0 0,0-1-1 0 0,4 1-29 0 0,3 1 244 0 0,0-1-1 0 0,0 0 1 0 0,1-1-1 0 0,-1-1 1 0 0,0 0-1 0 0,0 0 0 0 0,0-2 1 0 0,0 1-1 0 0,0-1 1 0 0,0-1-1 0 0,0 0 1 0 0,0-1-1 0 0,-1 0 1 0 0,1-1-1 0 0,-1 0 1 0 0,-1-1-1 0 0,1 0 0 0 0,1-2-243 0 0,-1-1 110 0 0,0 0 0 0 0,-1-1-1 0 0,-1-1 1 0 0,0 0 0 0 0,0 0-1 0 0,-1 0 1 0 0,0-1 0 0 0,-1 0-1 0 0,-1-1 1 0 0,1-1-110 0 0,0-3 142 0 0,0-1 1 0 0,-1 0-1 0 0,-1 0 0 0 0,-1 0 0 0 0,-1-1 0 0 0,0 1 0 0 0,-1-1 1 0 0,-1 0-1 0 0,-1 0 0 0 0,0 0 0 0 0,-3-12-142 0 0,1 21-59 0 0,1 0 1 0 0,-1 0-1 0 0,-1 1 0 0 0,0-1 0 0 0,0 1 0 0 0,-1-1 1 0 0,0 1-1 0 0,-1 1 0 0 0,0-1 0 0 0,0 0 1 0 0,-1 1-1 0 0,0 0 0 0 0,-1 1 0 0 0,1-1 1 0 0,-1 1-1 0 0,-1 0 0 0 0,1 1 0 0 0,-1 0 1 0 0,0 0-1 0 0,-1 1 0 0 0,1 0 0 0 0,-1 0 1 0 0,0 1-1 0 0,-1 0 0 0 0,1 1 0 0 0,0 0 1 0 0,-1 0-1 0 0,0 1 0 0 0,0 0 0 0 0,0 1 0 0 0,1 0 1 0 0,-1 1-1 0 0,-10 0 59 0 0,-75 33-3546 0 0,38 0-6271 0 0,35-20-1580 0 0</inkml:trace>
  <inkml:trace contextRef="#ctx0" brushRef="#br0" timeOffset="3667.008">2206 601 9610 0 0,'0'0'2034'0'0,"0"0"-493"0"0,0 0-187 0 0,0 0-30 0 0,0 0-78 0 0,0 0-174 0 0,0 0-221 0 0,0 0-209 0 0,0 0-162 0 0,0 0-111 0 0,0 0-68 0 0,0 0-69 0 0,0 0-66 0 0,5-23-51 0 0,17-72-59 0 0,-22 93-55 0 0,0 0 0 0 0,0-1 0 0 0,0 1-1 0 0,1 0 1 0 0,-1-1 0 0 0,1 1 0 0 0,-1 0 0 0 0,1 0 0 0 0,0 0 0 0 0,0-1 0 0 0,0 1 0 0 0,0 0 0 0 0,0 0 0 0 0,1 0 0 0 0,-1 1 0 0 0,0-1 0 0 0,1 0 0 0 0,0 0 0 0 0,-1 1 0 0 0,1-1 0 0 0,0 1 0 0 0,0-1 0 0 0,0 1 0 0 0,0 0 0 0 0,0 0 0 0 0,0 0 0 0 0,1-1-1 0 0,7-2 19 0 0,-5 2 37 0 0,0-1 0 0 0,0 1 0 0 0,0 0-1 0 0,0 1 1 0 0,0-1 0 0 0,0 1 0 0 0,1 0 0 0 0,-1 0 0 0 0,1 1 0 0 0,-1-1 0 0 0,0 1 0 0 0,1 0-1 0 0,-1 1 1 0 0,1-1 0 0 0,-1 1 0 0 0,0 0 0 0 0,1 1 0 0 0,-1-1 0 0 0,0 1 0 0 0,0 0-1 0 0,0 0 1 0 0,0 1 0 0 0,0-1 0 0 0,-1 1 0 0 0,1 0 0 0 0,-1 0 0 0 0,0 1 0 0 0,0-1 0 0 0,0 1-1 0 0,0 0 1 0 0,1 1-56 0 0,12 21 563 0 0,-16-23-499 0 0,1 1 1 0 0,0-1 0 0 0,-1 1 0 0 0,2-1 0 0 0,-1 0 0 0 0,0 0 0 0 0,1 0 0 0 0,-1 0 0 0 0,1-1-1 0 0,0 1 1 0 0,0-1 0 0 0,0 1 0 0 0,0-1 0 0 0,0 0 0 0 0,0 0 0 0 0,1 0 0 0 0,-1-1 0 0 0,1 1-1 0 0,-1-1 1 0 0,1 0 0 0 0,0 0 0 0 0,-1 0 0 0 0,1 0 0 0 0,0-1 0 0 0,0 0-65 0 0,37-26-355 0 0,-37 15-4585 0 0,-2 1-4724 0 0,-2 6-732 0 0</inkml:trace>
  <inkml:trace contextRef="#ctx0" brushRef="#br0" timeOffset="3944.971">2686 1 11386 0 0,'0'0'2070'0'0,"0"0"-736"0"0,0 0-410 0 0,0 0-125 0 0,0 0 109 0 0,0 0 100 0 0,0 0 24 0 0,0 0-26 0 0,0 0-147 0 0,0 0-99 0 0,0 0-54 0 0,8 31-72 0 0,23 101-59 0 0,-15-69-231 0 0,-2 2 1 0 0,-3 0-1 0 0,-3 0 0 0 0,-2 1 1 0 0,-4 10-345 0 0,-2-51-16 0 0,0 0-1 0 0,-2-1 1 0 0,-1 1 0 0 0,-1 0 0 0 0,-1-1-1 0 0,-1 1 1 0 0,-1-1 0 0 0,-1-1 0 0 0,-3 4 16 0 0,6-16-218 0 0,-1-1 0 0 0,0 0 0 0 0,0 0 1 0 0,-1-1-1 0 0,-1 0 0 0 0,1 0 1 0 0,-1-1-1 0 0,-1 1 0 0 0,0-2 0 0 0,0 1 1 0 0,0-2-1 0 0,-1 1 0 0 0,-4 1 218 0 0,-4 3-1235 0 0,3-1-1310 0 0,3-5-3217 0 0,3-1-5418 0 0</inkml:trace>
  <inkml:trace contextRef="#ctx0" brushRef="#br0" timeOffset="4587.758">2940 491 0 0 0,'0'0'469'0'0,"0"0"754"0"0,0 0 183 0 0,0 0 18 0 0,0 0-61 0 0,0 0-57 0 0,0 0-6 0 0,0 0-45 0 0,0 0 17 0 0,0 0-9 0 0,0 0-82 0 0,-5-1-97 0 0,-16-1-132 0 0,16 1-109 0 0,5 1-86 0 0,0 0-58 0 0,0 0-47 0 0,0 0-56 0 0,0 0-39 0 0,0 0-23 0 0,0 0-18 0 0,0 0-3 0 0,0 0-3 0 0,12 6 3841 0 0,17-5-3890 0 0,-28-1-337 0 0,178-3-565 0 0,-186 8-4925 0 0,1-1 1273 0 0,3-2-1850 0 0,-1 1-4825 0 0</inkml:trace>
  <inkml:trace contextRef="#ctx0" brushRef="#br0" timeOffset="4837.797">2846 689 8666 0 0,'0'0'3329'0'0,"0"0"-1320"0"0,0 0-551 0 0,0 0 104 0 0,0 0 37 0 0,0 0-112 0 0,0 0-183 0 0,0 0-213 0 0,0 0-178 0 0,0 0-161 0 0,0 0-154 0 0,0 0-130 0 0,0 0-101 0 0,26 0-75 0 0,80 0-80 0 0,-2-19-12 0 0,-89 11-141 0 0,-8 4-2406 0 0,-1 2-7629 0 0,-3 2-2147 0 0</inkml:trace>
  <inkml:trace contextRef="#ctx0" brushRef="#br0" timeOffset="5830.284">3491 336 0 0 0,'0'0'1107'0'0,"0"0"1197"0"0,0 0 356 0 0,0 0-363 0 0,0 0-542 0 0,0 0-460 0 0,0 0-288 0 0,-28-3 3370 0 0,16 6-4133 0 0,1 1 0 0 0,0 0-1 0 0,0 0 1 0 0,1 1 0 0 0,0 1-1 0 0,0 0 1 0 0,0 0 0 0 0,0 1-1 0 0,1 0 1 0 0,0 1 0 0 0,1 0-1 0 0,-1 0 1 0 0,2 1 0 0 0,-1 0-1 0 0,1 0 1 0 0,0 1 0 0 0,1-1-1 0 0,1 2 1 0 0,-1-1 0 0 0,1 1-1 0 0,-2 7-243 0 0,2-5 39 0 0,-1 0 0 0 0,2 0 0 0 0,0 0-1 0 0,1 1 1 0 0,0-1 0 0 0,1 1 0 0 0,0 0 0 0 0,1-1-1 0 0,1 1 1 0 0,0 0 0 0 0,1 0 0 0 0,1 4-39 0 0,-1-14 6 0 0,0 0 0 0 0,0 0 1 0 0,1 0-1 0 0,-1 0 0 0 0,1-1 1 0 0,0 1-1 0 0,0 0 0 0 0,0-1 1 0 0,0 0-1 0 0,1 1 0 0 0,-1-1 1 0 0,1 0-1 0 0,0 0 0 0 0,0 0 0 0 0,0-1 1 0 0,0 1-1 0 0,0-1 0 0 0,1 1 1 0 0,-1-1-1 0 0,1 0 0 0 0,0-1 1 0 0,-1 1-1 0 0,1-1 0 0 0,0 1 1 0 0,0-1-1 0 0,1 0-6 0 0,106 9 73 0 0,-105-10-89 0 0,6-1-171 0 0,-1 0 1 0 0,1-2-1 0 0,-1 1 0 0 0,0-1 0 0 0,0-1 1 0 0,0 0-1 0 0,0-1 0 0 0,0 0 0 0 0,-1 0 0 0 0,0-1 1 0 0,0-1-1 0 0,-1 1 0 0 0,2-3 187 0 0,33-26-4156 0 0,-6 0-4139 0 0,-24 23 568 0 0</inkml:trace>
  <inkml:trace contextRef="#ctx0" brushRef="#br0" timeOffset="6082.452">3844 325 4017 0 0,'0'0'1632'0'0,"0"0"-422"0"0,0 0-98 0 0,0 0 155 0 0,0 0 152 0 0,0 0 39 0 0,0 0-106 0 0,0 0-256 0 0,-28 34-276 0 0,-89 106-214 0 0,113-136-559 0 0,0 0 1 0 0,0 0-1 0 0,0 0 1 0 0,1 1-1 0 0,-1 0 0 0 0,1-1 1 0 0,0 1-1 0 0,0 0 1 0 0,1 0-1 0 0,0 1 1 0 0,0-1-1 0 0,0 0 1 0 0,0 1-1 0 0,1-1 0 0 0,-1 4-47 0 0,1 4 133 0 0,-1-9-53 0 0,1 1 0 0 0,-1-1-1 0 0,1 0 1 0 0,0 1 0 0 0,0-1 0 0 0,0 1 0 0 0,0-1 0 0 0,1 1-1 0 0,0-1 1 0 0,0 1 0 0 0,0-1 0 0 0,1 1 0 0 0,-1-1 0 0 0,1 1-1 0 0,0-1 1 0 0,1 1 0 0 0,-1-1 0 0 0,1 0 0 0 0,-1 1 0 0 0,1-1-1 0 0,1 0 1 0 0,-1 0 0 0 0,0-1 0 0 0,1 1 0 0 0,0 0 0 0 0,0-1-1 0 0,0 1 1 0 0,0-1 0 0 0,1 0 0 0 0,-1 0 0 0 0,1-1 0 0 0,0 1-1 0 0,0-1 1 0 0,0 1 0 0 0,0-1 0 0 0,4 1-80 0 0,1-2 139 0 0,1 0 1 0 0,-1-1-1 0 0,1-1 1 0 0,-1 1-1 0 0,1-1 1 0 0,-1-1-1 0 0,1 0 1 0 0,-1 0-1 0 0,0-1 1 0 0,0 0-1 0 0,0 0 1 0 0,-1-1-1 0 0,1-1 1 0 0,-1 1-1 0 0,0-1 1 0 0,0-1-1 0 0,0 1 1 0 0,-1-1-1 0 0,0-1 1 0 0,0 1-1 0 0,0-1 1 0 0,-1 0-1 0 0,0-1 1 0 0,0 0-1 0 0,-1 0 1 0 0,0 0-1 0 0,-1 0 1 0 0,0-1-1 0 0,0 1 1 0 0,0-1-1 0 0,-1 0 1 0 0,-1-1-1 0 0,0 1 1 0 0,0 0-1 0 0,0-2-139 0 0,-1 1-19 0 0,0 0 0 0 0,0-1 1 0 0,-1 1-1 0 0,-1 0 0 0 0,1 0 0 0 0,-2 0 0 0 0,1 0 0 0 0,-2 0 0 0 0,1 1 0 0 0,-1-1 0 0 0,0 0 0 0 0,-1 1 0 0 0,0 0 0 0 0,-2-3 19 0 0,2 7-261 0 0,0-1 0 0 0,1 1-1 0 0,-2 0 1 0 0,1 0 0 0 0,-1 0-1 0 0,1 1 1 0 0,-1-1 0 0 0,0 1-1 0 0,-1 1 1 0 0,1-1 0 0 0,-1 1-1 0 0,0-1 1 0 0,0 2 0 0 0,-5-3 261 0 0,-11 0-3659 0 0,8 5-2523 0 0,4 0-4643 0 0</inkml:trace>
  <inkml:trace contextRef="#ctx0" brushRef="#br0" timeOffset="6452.517">4404 281 5641 0 0,'0'0'3390'0'0,"0"0"-1460"0"0,0 0-635 0 0,0 0-61 0 0,0 0-54 0 0,0 0-119 0 0,0 0-146 0 0,0 0-159 0 0,0 0-118 0 0,0 0-115 0 0,0 0-109 0 0,0 0-108 0 0,-33 16-94 0 0,-102 53-52 0 0,84-28-5 0 0,50-39-153 0 0,-1 0 1 0 0,1 0 0 0 0,0 0 0 0 0,0 1 0 0 0,0-1-1 0 0,0 1 1 0 0,0-1 0 0 0,1 1 0 0 0,-1-1 0 0 0,1 1-1 0 0,0-1 1 0 0,-1 1 0 0 0,1 0 0 0 0,0-1 0 0 0,1 1 0 0 0,-1-1-1 0 0,0 1 1 0 0,1-1 0 0 0,-1 1 0 0 0,1-1 0 0 0,0 1-1 0 0,0-1 1 0 0,0 1 0 0 0,0-1 0 0 0,0 0 0 0 0,1 0-1 0 0,-1 1 1 0 0,0-1 0 0 0,1 0 0 0 0,0 0 0 0 0,0-1-1 0 0,-1 1 1 0 0,1 0 0 0 0,0 0-3 0 0,80 50 329 0 0,-63-42-219 0 0,-15-8-55 0 0,0 1 0 0 0,0-1 0 0 0,0 1 1 0 0,0 0-1 0 0,-1 0 0 0 0,1 0 0 0 0,-1 0 0 0 0,0 1 0 0 0,0-1 0 0 0,0 1 0 0 0,0 0 0 0 0,-1 0 0 0 0,1 0 0 0 0,-1 0 0 0 0,0 0 0 0 0,0 0 0 0 0,-1 1 0 0 0,1-1 0 0 0,-1 1 0 0 0,0-1 0 0 0,0 1 0 0 0,-1 0 0 0 0,1-1 0 0 0,-1 1 0 0 0,0 0 1 0 0,0-1-1 0 0,-1 1 0 0 0,1 0 0 0 0,-1-1 0 0 0,0 1 0 0 0,0-1 0 0 0,-1 1 0 0 0,1-1 0 0 0,-1 1 0 0 0,0-1 0 0 0,0 0 0 0 0,0 0 0 0 0,-1 0 0 0 0,0 0 0 0 0,-1 1-55 0 0,-6 8-36 0 0,-2-1-1 0 0,0 0 1 0 0,0-1-1 0 0,-1-1 1 0 0,0 0-1 0 0,-1 0 1 0 0,0-2-1 0 0,0 1 0 0 0,-1-2 1 0 0,0 0-1 0 0,-1-1 1 0 0,1 0-1 0 0,-13 1 37 0 0,23-6-598 0 0,3-5-10083 0 0,3 1 489 0 0</inkml:trace>
  <inkml:trace contextRef="#ctx0" brushRef="#br0" timeOffset="6796.913">4807 159 3513 0 0,'0'0'2958'0'0,"0"0"-368"0"0,0 0-317 0 0,0 0-463 0 0,0 0-491 0 0,0 0-299 0 0,0 0-182 0 0,0 0-89 0 0,0 0-78 0 0,0 0-83 0 0,-32 25-76 0 0,-97 79-97 0 0,123-100-376 0 0,1 0-1 0 0,-1 1 1 0 0,1-1 0 0 0,0 1-1 0 0,1 0 1 0 0,-1 1-1 0 0,1-1 1 0 0,0 1 0 0 0,0 0-1 0 0,1 0 1 0 0,0 0-1 0 0,0 0 1 0 0,-2 6-39 0 0,-2 8 104 0 0,-2-1-35 0 0,1 0 0 0 0,1 1 0 0 0,0 0 0 0 0,2 1 1 0 0,1-1-1 0 0,0 1 0 0 0,1 0 0 0 0,1 0 1 0 0,1 0-1 0 0,2 17-69 0 0,1-31 75 0 0,1 0 0 0 0,-1 0 1 0 0,1-1-1 0 0,1 1 0 0 0,-1-1 1 0 0,1 1-1 0 0,0-1 0 0 0,1 0 1 0 0,-1-1-1 0 0,1 1 0 0 0,0-1 1 0 0,1 0-1 0 0,-1 0 0 0 0,1 0 1 0 0,0-1-1 0 0,0 0 0 0 0,0 0 1 0 0,1-1-1 0 0,0 1 0 0 0,-1-1 1 0 0,1-1-1 0 0,0 1 0 0 0,0-1 1 0 0,0-1-1 0 0,1 1 0 0 0,-1-1 1 0 0,0 0-1 0 0,1-1 0 0 0,-1 0 1 0 0,0 0-1 0 0,5-1-75 0 0,2 2 173 0 0,0-1 0 0 0,0-1 1 0 0,0 0-1 0 0,-1-1 0 0 0,1-1 0 0 0,-1 0 0 0 0,1 0 1 0 0,-1-1-1 0 0,0-1 0 0 0,0 0 0 0 0,-1-1 0 0 0,1-1 1 0 0,-1 0-1 0 0,-1 0 0 0 0,0-1 0 0 0,0-1 1 0 0,4-3-174 0 0,-4 1 54 0 0,0-1 0 0 0,-1 1 1 0 0,0-2-1 0 0,-1 0 0 0 0,-1 0 1 0 0,0 0-1 0 0,0-1 0 0 0,-2 0 1 0 0,0 0-1 0 0,0-1 0 0 0,-1 0 1 0 0,-1 0-1 0 0,-1 0 1 0 0,0-1-1 0 0,-1 1 0 0 0,0-1 1 0 0,-1 1-1 0 0,-1-1 0 0 0,-1 0 1 0 0,0 1-1 0 0,-1-4-54 0 0,1 10-73 0 0,0 0 1 0 0,0-1-1 0 0,-1 1 1 0 0,0 0-1 0 0,-1 0 0 0 0,0 0 1 0 0,0 0-1 0 0,-1 1 0 0 0,0-1 1 0 0,0 1-1 0 0,-1 0 0 0 0,0 0 1 0 0,-1 0-1 0 0,1 1 1 0 0,-2 0-1 0 0,1 0 0 0 0,-1 0 1 0 0,0 1-1 0 0,0 0 0 0 0,-1 1 1 0 0,1-1-1 0 0,-1 1 0 0 0,-1 1 1 0 0,1 0-1 0 0,-1 0 0 0 0,1 0 1 0 0,-1 1-1 0 0,0 0 1 0 0,0 1-1 0 0,-9-1 73 0 0,-66 9-3093 0 0,32 12-6383 0 0,32-10-2271 0 0</inkml:trace>
  <inkml:trace contextRef="#ctx0" brushRef="#br0" timeOffset="7102.739">4557 502 9626 0 0,'0'0'2891'0'0,"0"0"-678"0"0,0 0-387 0 0,0 0-215 0 0,0 0-204 0 0,0 0-149 0 0,0 0-129 0 0,0 0-164 0 0,0 0-179 0 0,0 0-177 0 0,0 0-163 0 0,0 0-132 0 0,0 0-82 0 0,29-13-66 0 0,131-52 50 0 0,-142 58-161 0 0,-1 0-1 0 0,1 2 1 0 0,0 0 0 0 0,1 1-1 0 0,-1 0 1 0 0,1 2 0 0 0,-1 0-1 0 0,17 2-54 0 0,-32-1 8 0 0,0 1-1 0 0,1-1 1 0 0,-1 1-1 0 0,0 0 1 0 0,0 0 0 0 0,1 1-1 0 0,-1-1 1 0 0,0 1-1 0 0,0-1 1 0 0,0 1-1 0 0,0 0 1 0 0,0 0-1 0 0,0 1 1 0 0,0-1 0 0 0,0 1-1 0 0,0-1 1 0 0,-1 1-1 0 0,1 0 1 0 0,0 0-1 0 0,-1 0 1 0 0,0 0-1 0 0,1 0 1 0 0,-1 1 0 0 0,0-1-1 0 0,0 1 1 0 0,0-1-1 0 0,-1 1 1 0 0,1 0-1 0 0,0 0 1 0 0,-1 0-8 0 0,0 2 3 0 0,1 0 0 0 0,0-1 0 0 0,0 1 0 0 0,0 0 0 0 0,1-1 0 0 0,0 0 0 0 0,-1 0 0 0 0,1 0 0 0 0,1 0-1 0 0,-1 0 1 0 0,1 0 0 0 0,-1-1 0 0 0,1 0 0 0 0,0 1 0 0 0,0-1 0 0 0,0-1 0 0 0,1 1 0 0 0,-1-1 0 0 0,1 0 0 0 0,-1 0 0 0 0,1 0 0 0 0,0 0 0 0 0,0-1 0 0 0,0 0 0 0 0,0 0 0 0 0,0 0 0 0 0,0-1 0 0 0,1 1-3 0 0,21-27-2009 0 0,-14 9-6778 0 0,-8 16-3050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5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0 0 0,'0'0'84'0'0,"0"0"71"0"0,0 0 122 0 0,0 0 126 0 0,0 0 134 0 0,0 0 135 0 0,0 0 107 0 0,0 0 95 0 0,0 0 25 0 0,0 0-32 0 0,-5 30-14 0 0,-14 96-34 0 0,20-70 415 0 0,3-47-882 0 0,61 220 3671 0 0,-5 123-2132 0 0,-40-211-857 0 0,30 252 1582 0 0,-11 123-2616 0 0,-36-463 40 0 0,2 90 92 0 0,7 0-1 0 0,6 0 1 0 0,27 93-132 0 0,-20-127 160 0 0,-4 1-1 0 0,-4 1 1 0 0,-6 1 0 0 0,-4 5-160 0 0,4 316 372 0 0,-42-107 284 0 0,47-197-473 0 0,32 50-135 0 0,-46-169-14 0 0,-1 0 1 0 0,0 0-1 0 0,-1 0 1 0 0,0 0 0 0 0,0 1-1 0 0,-1-1 1 0 0,0 0-1 0 0,-1-1 1 0 0,0 1-1 0 0,-1 0 1 0 0,-1 3-35 0 0,-11 101 0 0 0,32-40-46 0 0,-12-38 60 0 0,19-36-233 0 0,40 1 58 0 0,-33 1 125 0 0,-1-2-1 0 0,1 0 1 0 0,0-3-1 0 0,0 0 1 0 0,-1-2-1 0 0,17-5 37 0 0,61-12-40 0 0,-51 13-84 0 0,-1 3-1 0 0,1 3 1 0 0,37 2 124 0 0,265-3-665 0 0,-203-13 460 0 0,151 5 273 0 0,43 38-9 0 0,-143-23-19 0 0,177 28-40 0 0,219 42-14 0 0,-273-40 22 0 0,90-4 3 0 0,81-21 24 0 0,353-12-109 0 0,-130 37 104 0 0,114-22 20 0 0,-22-14 101 0 0,57-39-255 0 0,-416 16 222 0 0,205-6 110 0 0,-599 32 1872 0 0,16-11-1973 0 0,50 15-86 0 0,-96 3-136 0 0,-33-7 65 0 0,0 0-6 0 0,0 0-20 0 0,0 0-32 0 0,0 0-86 0 0,0 0-194 0 0,0 0-312 0 0,-8 3-8582 0 0,5-2-1551 0 0</inkml:trace>
  <inkml:trace contextRef="#ctx0" brushRef="#br0" timeOffset="4837.48">457 4448 0 0 0,'0'10'0'0'0,"0"-6"0"0"0,-17-3 1883 0 0,15-1 5950 0 0,2-1-3601 0 0,7-2-3830 0 0,0 0-212 0 0,111-52 453 0 0,84-23-532 0 0,159-73-311 0 0,154-102 192 0 0,-166 120 87 0 0,-221 85-23 0 0,15-11 46 0 0,119-80 302 0 0,-65 61-138 0 0,-20 22 131 0 0,132-54 451 0 0,45-19 645 0 0,-75-4-835 0 0,-134 57-99 0 0,-25 19-11 0 0,105-24 186 0 0,-132 34-37 0 0,-26 10-195 0 0,17 8-414 0 0,81-23 136 0 0,-20 0 116 0 0,-70 20-156 0 0,-8 14-59 0 0,-20 7-139 0 0,-6-4 39 0 0,-7 3-41 0 0,22-2 433 0 0,-56 14-438 0 0,0 0 5 0 0,30-8 75 0 0,69-25 5 0 0,-82 30-270 0 0,-14 2 2740 0 0,-49-14-2480 0 0,-103-25 2 0 0,117 35-2 0 0,-48-19 434 0 0,76 101-58 0 0,3-34-424 0 0,-3 0 0 0 0,-1 0 0 0 0,-3-1 0 0 0,-1 0 1 0 0,-7 17-7 0 0,-20 81-45 0 0,34-132 303 0 0,23-30-201 0 0,111-132 79 0 0,37-39 54 0 0,-156 176-230 0 0,-26 21-2098 0 0,-11 15-2033 0 0,9-7-5788 0 0,7-4-1658 0 0</inkml:trace>
  <inkml:trace contextRef="#ctx0" brushRef="#br0" timeOffset="10103.911">1744 2799 3721 0 0,'0'0'1547'0'0,"0"0"-375"0"0,0 0-198 0 0,0 0 112 0 0,0 0 329 0 0,0 0 238 0 0,0 0 37 0 0,0 0-142 0 0,0 0-245 0 0,0 0-244 0 0,0 0-235 0 0,-6-11-137 0 0,-17-31-82 0 0,18 41 3779 0 0,11 40-4188 0 0,69 290 717 0 0,-68-297-869 0 0,4 15 69 0 0,-1 1 0 0 0,-3 0 0 0 0,1 48-113 0 0,-8-96 13 0 0,0 0 39 0 0,0 0 26 0 0,0 0 14 0 0,0 0 29 0 0,0 0 35 0 0,0 0 26 0 0,0-30 1200 0 0,-11-24-1322 0 0,2 0-1 0 0,3-1 0 0 0,1-51-59 0 0,14-73-17 0 0,-1 131-1 0 0,-3 8 28 0 0,2 0 0 0 0,2 0 0 0 0,1 0 0 0 0,2 1 1 0 0,2 1-1 0 0,1 0 0 0 0,8-10-10 0 0,-23 47-4 0 0,0 1 1 0 0,0-1 0 0 0,1 0-1 0 0,-1 0 1 0 0,0 1 0 0 0,1-1-1 0 0,-1 0 1 0 0,0 1-1 0 0,1-1 1 0 0,-1 1 0 0 0,1-1-1 0 0,-1 1 1 0 0,1-1 0 0 0,-1 0-1 0 0,1 1 1 0 0,-1 0-1 0 0,1-1 1 0 0,0 1 0 0 0,-1-1-1 0 0,1 1 1 0 0,0 0 0 0 0,-1-1-1 0 0,1 1 1 0 0,0 0-1 0 0,-1 0 1 0 0,1-1 0 0 0,0 1-1 0 0,0 0 1 0 0,-1 0 0 0 0,1 0-1 0 0,0 0 1 0 0,0 0-1 0 0,-1 0 1 0 0,1 0 0 0 0,0 0-1 0 0,0 1 1 0 0,-1-1 0 0 0,1 0-1 0 0,0 0 1 0 0,-1 0-1 0 0,1 1 1 0 0,0-1 0 0 0,-1 0-1 0 0,1 1 1 0 0,0-1 0 0 0,-1 1-1 0 0,1-1 1 0 0,-1 1-1 0 0,1-1 1 0 0,-1 1 0 0 0,1-1-1 0 0,-1 1 1 0 0,1 0 0 0 0,-1-1-1 0 0,1 1 1 0 0,-1-1-1 0 0,0 1 1 0 0,1 0 0 0 0,-1 0 3 0 0,20 44 167 0 0,-18-41-176 0 0,64 165 159 0 0,-41-108-151 0 0,-12-61-863 0 0,2-18-1919 0 0,-9 13-1295 0 0,1 0-4667 0 0,-2 1-2343 0 0</inkml:trace>
  <inkml:trace contextRef="#ctx0" brushRef="#br0" timeOffset="10740.921">2287 3053 8666 0 0,'0'0'3121'0'0,"0"0"-1708"0"0,0 0-551 0 0,0 0 150 0 0,0 0 285 0 0,0 0 157 0 0,0 0-134 0 0,0 0-315 0 0,0 0-313 0 0,0 0-211 0 0,0 0-118 0 0,0 0-84 0 0,0 0-51 0 0,2-4-30 0 0,-2 5-186 0 0,0-1 0 0 0,0 0 0 0 0,1 0 0 0 0,-1 0-1 0 0,0 1 1 0 0,0-1 0 0 0,0 0 0 0 0,1 0 0 0 0,-1 1-1 0 0,0-1 1 0 0,0 0 0 0 0,1 0 0 0 0,-1 0 0 0 0,0 0-1 0 0,1 0 1 0 0,-1 0 0 0 0,0 1 0 0 0,0-1 0 0 0,1 0-1 0 0,-1 0 1 0 0,0 0 0 0 0,1 0 0 0 0,-1 0-1 0 0,0 0 1 0 0,0 0 0 0 0,1 0 0 0 0,-1 0 0 0 0,0 0-1 0 0,1 0 1 0 0,-1 0 0 0 0,0-1 0 0 0,1 1 0 0 0,-1 0-1 0 0,0 0 1 0 0,0 0 0 0 0,1 0 0 0 0,-1 0 0 0 0,0-1-1 0 0,0 1 1 0 0,1 0 0 0 0,-1 0 0 0 0,0 0 0 0 0,0-1-1 0 0,0 1 1 0 0,1 0 0 0 0,-1 0 0 0 0,0-1-1 0 0,0 1 1 0 0,0 0 0 0 0,0 0 0 0 0,0-1 0 0 0,1 1-1 0 0,-1 0 1 0 0,0 0 0 0 0,0-1 0 0 0,0 1 0 0 0,0 0-1 0 0,0-1 1 0 0,0 1 0 0 0,0 0-12 0 0,4 34 948 0 0,-4-32-943 0 0,16 160 892 0 0,-5-143-853 0 0,-11-19-30 0 0,18-154 1229 0 0,-5 84-1274 0 0,-13 69 2 0 0,0 1 25 0 0,0 0-7 0 0,0 0-1 0 0,0 20-249 0 0,1 150 373 0 0,13-139-1103 0 0,-14-31 391 0 0,4 0-8565 0 0,-4 0-2076 0 0</inkml:trace>
  <inkml:trace contextRef="#ctx0" brushRef="#br0" timeOffset="11606.162">1394 2468 4337 0 0,'0'0'2040'0'0,"0"0"-471"0"0,0 0-192 0 0,0 0 89 0 0,0 0 206 0 0,0 0 105 0 0,0 0-81 0 0,0 0-246 0 0,0 0-309 0 0,0 0-311 0 0,0 0-241 0 0,0 0-130 0 0,0 0-58 0 0,-3-6 5 0 0,-11-17 58 0 0,45-6 1461 0 0,-28 28-1839 0 0,193-65 2501 0 0,96-49-1789 0 0,-280 113-713 0 0,-16-3 2142 0 0,-20-10-2169 0 0,1 0-1 0 0,0-2 1 0 0,1 0-1 0 0,1-1 1 0 0,1-2-1 0 0,0 0 1 0 0,1-2-58 0 0,-89-109-995 0 0,104 118-992 0 0,4 8-3023 0 0,0 3 1392 0 0,0-1-8892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36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28 354 0 0 0,'0'0'172'0'0,"0"0"472"0"0,0 0 154 0 0,-4 5 34 0 0,2-3-541 0 0,-14 18 814 0 0,10-3 4384 0 0,28-13-1895 0 0,48-26 274 0 0,17-53-2237 0 0,-78 66-1407 0 0,74-101 886 0 0,-73 104-908 0 0,-8 26 78 0 0,-1-5-125 0 0,32 106 504 0 0,34 173 61 0 0,-36-143-569 0 0,-23-118-163 0 0,-7-32 13 0 0,6-1 526 0 0,-7 0-446 0 0,2-16 483 0 0,38-149-32 0 0,10 2-381 0 0,53-170-68 0 0,-86 244 30 0 0,-17 89-77 0 0,0 0 13 0 0,0 0-5 0 0,0 0-4 0 0,0 0-25 0 0,0 0-10 0 0,0 0-10 0 0,0 0-3 0 0,0 0-1 0 0,0 0-5 0 0,0 0 2 0 0,0 0-6 0 0,0 0 6 0 0,0 0 2 0 0,0 0 17 0 0,0 0-11 0 0,0 0-5 0 0,0 0-6 0 0,0 0-1 0 0,0 0-1 0 0,0 0-6 0 0,0 0-2 0 0,0 0-10 0 0,0 0-18 0 0,0 0-22 0 0,0 0-57 0 0,0 0-63 0 0,-10 21-3696 0 0,3-9-2529 0 0,6-5-2182 0 0</inkml:trace>
  <inkml:trace contextRef="#ctx0" brushRef="#br0" timeOffset="1106.866">693 527 1872 0 0,'0'0'1261'0'0,"0"0"-527"0"0,0 0-179 0 0,0 0 291 0 0,0 0 411 0 0,0 0 274 0 0,0 0-42 0 0,0 0-302 0 0,0 0-358 0 0,0 0-261 0 0,0 0-54 0 0,0 0-1 0 0,0 0 7 0 0,-3 10 0 0 0,-25 66 765 0 0,-2 26 44 0 0,-42 90-337 0 0,52-171-567 0 0,20-20-344 0 0,0-1-1 0 0,0 0-3 0 0,0 0-6 0 0,0 0 16 0 0,0 0 14 0 0,0 0 6 0 0,0 0 11 0 0,0 0 12 0 0,6-30 855 0 0,54-113-894 0 0,54-37-64 0 0,-94 154 281 0 0,-16 51-200 0 0,30 89 353 0 0,10 11-358 0 0,-17-66-42 0 0,-27-58-38 0 0,0-1 8 0 0,0 0 2 0 0,0 0 6 0 0,0 0-1 0 0,0 0 6 0 0,0 0 46 0 0,0 0 28 0 0,0 0 22 0 0,0 0 26 0 0,0 0-9 0 0,0 0 2 0 0,0 0 2 0 0,0 0 8 0 0,0 0 9 0 0,0 0-19 0 0,-65-11 322 0 0,30 5-553 0 0,27 6 69 0 0,0-1 0 0 0,0 0 0 0 0,0-1 0 0 0,0 0 0 0 0,0 0 0 0 0,1-1 0 0 0,-1 1 0 0 0,1-2 0 0 0,-1 1 0 0 0,1-1 0 0 0,0 0 0 0 0,1-1 0 0 0,-3-1 3 0 0,-12-25-480 0 0,21 19-2080 0 0,6 1-3515 0 0,-3 10-2499 0 0</inkml:trace>
  <inkml:trace contextRef="#ctx0" brushRef="#br0" timeOffset="1909.308">869 572 0 0 0,'0'0'2111'0'0,"0"0"-703"0"0,0 0-238 0 0,0 0 146 0 0,0 0 245 0 0,0 0 180 0 0,0 0-43 0 0,0 0-279 0 0,0 0-345 0 0,0 0-324 0 0,0 0-211 0 0,0 0-103 0 0,0 0-34 0 0,5 4 1235 0 0,82 195-855 0 0,-48-123-739 0 0,-25-98 2809 0 0,29-140-1485 0 0,31 4-1083 0 0,-69 151-201 0 0,-8 3-4509 0 0,3 4 3284 0 0,0 0-370 0 0,0 0-703 0 0,0-1-2256 0 0,0-2-4436 0 0</inkml:trace>
  <inkml:trace contextRef="#ctx0" brushRef="#br0" timeOffset="2727.092">1442 527 0 0 0,'0'0'740'0'0,"0"0"436"0"0,0 0 542 0 0,0 0 321 0 0,0 0-28 0 0,0 0-286 0 0,0 0-358 0 0,0 0-262 0 0,0 0-165 0 0,0 0-126 0 0,0 0-89 0 0,2 0 1320 0 0,-4-1-1877 0 0,-1 0 0 0 0,1 1 0 0 0,-1-1 0 0 0,0 1 0 0 0,1 0 0 0 0,-1 0 0 0 0,1 0 0 0 0,-1 0 0 0 0,1 0 0 0 0,-1 1 0 0 0,1-1 0 0 0,-1 1 0 0 0,1-1 1 0 0,-1 1-1 0 0,1 0 0 0 0,-1 0 0 0 0,1 0 0 0 0,0 0 0 0 0,0 1 0 0 0,-1-1 0 0 0,1 1 0 0 0,0-1 0 0 0,0 1 0 0 0,0 0 0 0 0,1-1 0 0 0,-1 1-168 0 0,-18 11 443 0 0,-27 31 437 0 0,46-42-882 0 0,0-1 0 0 0,0 1 0 0 0,1-1 0 0 0,-1 1 0 0 0,1-1 0 0 0,-1 1-1 0 0,1 0 1 0 0,0-1 0 0 0,0 1 0 0 0,0 0 0 0 0,0-1 0 0 0,0 1 0 0 0,0 0 0 0 0,0-1 0 0 0,0 1 0 0 0,1 0 0 0 0,-1-1 0 0 0,0 1 0 0 0,1-1 0 0 0,0 1 0 0 0,-1-1 0 0 0,1 1 0 0 0,0-1 0 0 0,0 1 0 0 0,0-1 0 0 0,0 0 0 0 0,0 1 0 0 0,0-1 0 0 0,0 0 0 0 0,0 0 0 0 0,0 0 0 0 0,1 1 0 0 0,-1-2 0 0 0,0 1 0 0 0,1 0 0 0 0,-1 0-1 0 0,1 0 1 0 0,-1-1 0 0 0,1 1 0 0 0,1 0 2 0 0,61 27 94 0 0,-63-26-58 0 0,-1 0 0 0 0,1 0 0 0 0,0 0 0 0 0,-1 0 0 0 0,0 0 0 0 0,1 0 0 0 0,-1 1 0 0 0,0-1 0 0 0,0 0 0 0 0,0 0 0 0 0,0 0 0 0 0,0 0 0 0 0,-1 0 0 0 0,1 0 0 0 0,-1 0 0 0 0,1 0 0 0 0,-1 0 0 0 0,0 0 0 0 0,0 0 0 0 0,0 0 0 0 0,0 0 0 0 0,0 0 0 0 0,0 0 0 0 0,0-1 0 0 0,-1 1 0 0 0,1 0 0 0 0,-1 0-36 0 0,-77 108 423 0 0,78-108-425 0 0,0 0 0 0 0,0 0-1 0 0,0 0 1 0 0,1 0 0 0 0,-1 0 0 0 0,0-1 0 0 0,1 1 0 0 0,-1 1 0 0 0,1-1 0 0 0,0 0 0 0 0,-1 0 0 0 0,1 0 0 0 0,0 0 0 0 0,0 0-1 0 0,0 0 1 0 0,1 0 0 0 0,-1 0 0 0 0,0 0 0 0 0,1 0 0 0 0,-1 0 0 0 0,1 0 0 0 0,0 0 0 0 0,0 0 0 0 0,0 0 0 0 0,0-1 0 0 0,0 1-1 0 0,0 0 1 0 0,0 0 0 0 0,1-1 0 0 0,-1 1 0 0 0,0-1 0 0 0,2 2 2 0 0,43 11 203 0 0,-19-13-38 0 0,68-12 210 0 0,-58-12-1311 0 0,-33 18 133 0 0,4-8-4486 0 0,-7 9-2837 0 0</inkml:trace>
  <inkml:trace contextRef="#ctx0" brushRef="#br0" timeOffset="5435.499">1689 358 648 0 0,'0'0'802'0'0,"0"0"-334"0"0,0 0 48 0 0,0 0 415 0 0,0 0 417 0 0,0 0 176 0 0,0 0-163 0 0,0 0-432 0 0,0 0-367 0 0,0 0-125 0 0,0 0 56 0 0,4 0 138 0 0,69 2 5030 0 0,112-8-689 0 0,-44 3-4006 0 0,-68 10-754 0 0,-62-5-78 0 0,-17 0-3758 0 0,-7 1-5733 0 0,10-3-257 0 0</inkml:trace>
  <inkml:trace contextRef="#ctx0" brushRef="#br0" timeOffset="5754.95">1709 601 5233 0 0,'0'0'2209'0'0,"0"0"-1308"0"0,0 0-617 0 0,0 0 183 0 0,0 0 417 0 0,0 0 376 0 0,0 0 230 0 0,0 0-24 0 0,0 0-126 0 0,0 0-118 0 0,0 0-196 0 0,0 0-133 0 0,0 0-72 0 0,23-2-66 0 0,73-6-63 0 0,23-15 1087 0 0,26 12-1621 0 0,-120 20-1479 0 0,-17 0-8680 0 0,-8-9-957 0 0</inkml:trace>
  <inkml:trace contextRef="#ctx0" brushRef="#br0" timeOffset="6639.122">2756 53 7218 0 0,'0'0'1723'0'0,"0"0"-685"0"0,0 0-329 0 0,0 0 181 0 0,0 0 309 0 0,0 0 196 0 0,0 0-70 0 0,0 0-276 0 0,0 0-321 0 0,0 0-245 0 0,0 0-140 0 0,0 0-50 0 0,0 0 9 0 0,-8 17-14 0 0,-39 83 275 0 0,28-72-363 0 0,0-2 1 0 0,-2 0-1 0 0,-1-1 1 0 0,-1-2-1 0 0,-1 0 1 0 0,-1-1-1 0 0,-1-2 1 0 0,-1 0-201 0 0,-17 13 451 0 0,44-32-407 0 0,0-1-8 0 0,0 0-24 0 0,0 0-36 0 0,5 4 90 0 0,0 0 0 0 0,0-1 0 0 0,1 0 0 0 0,0 0 0 0 0,-1 0 1 0 0,1 0-1 0 0,0-1 0 0 0,0 0 0 0 0,1 0 0 0 0,-1-1 0 0 0,0 0 0 0 0,0 0 1 0 0,1 0-1 0 0,-1-1 0 0 0,5 0-66 0 0,139 23 343 0 0,-2-13-283 0 0,-148-10-23 0 0,0 0 10 0 0,0 0 30 0 0,0 0 30 0 0,0 0 33 0 0,0 0 20 0 0,0 0 13 0 0,0 0 3 0 0,0 0 0 0 0,0 0-9 0 0,-13-7 146 0 0,-5-27-235 0 0,-66-117 220 0 0,-6 13-152 0 0,90 130-2751 0 0,13 7-4447 0 0,-10 2 4170 0 0,2-1-8402 0 0</inkml:trace>
  <inkml:trace contextRef="#ctx0" brushRef="#br0" timeOffset="7282.982">3261 1 6321 0 0,'0'0'1806'0'0,"0"0"-659"0"0,0 0-288 0 0,0 0 117 0 0,0 0 264 0 0,0 0 182 0 0,0 0-34 0 0,0 0-198 0 0,0 0-265 0 0,0 0-242 0 0,0 0-171 0 0,0 0-66 0 0,0 0-49 0 0,-17 1-27 0 0,-49 2-22 0 0,61-3-264 0 0,0 0 1 0 0,0 1 0 0 0,1 0-1 0 0,-1 0 1 0 0,1 0 0 0 0,-1 0-1 0 0,1 1 1 0 0,-1-1 0 0 0,1 1-1 0 0,0 1 1 0 0,0-1 0 0 0,0 0-1 0 0,0 1 1 0 0,0 0 0 0 0,0 0-1 0 0,-2 3-84 0 0,-13 10 211 0 0,17-15-210 0 0,1 0 1 0 0,-1 0-1 0 0,1 0 0 0 0,0 1 0 0 0,0-1 0 0 0,-1 1 1 0 0,1-1-1 0 0,0 1 0 0 0,0-1 0 0 0,0 1 0 0 0,1 0 1 0 0,-1 0-1 0 0,0-1 0 0 0,1 1 0 0 0,-1 0 0 0 0,1 0 0 0 0,-1 0 1 0 0,1-1-1 0 0,0 1 0 0 0,0 0 0 0 0,0 0 0 0 0,0 0 1 0 0,0 0-1 0 0,0 0 0 0 0,1 0 0 0 0,-1-1 0 0 0,0 1 0 0 0,1 0 1 0 0,0 0-1 0 0,-1 0 0 0 0,1-1 0 0 0,0 1 0 0 0,0 0 1 0 0,0-1-1 0 0,0 1 0 0 0,1 0-1 0 0,146 93 623 0 0,-145-90-560 0 0,0 0 0 0 0,-1 0 0 0 0,1 0-1 0 0,-1 0 1 0 0,0 1 0 0 0,-1-1 0 0 0,0 1 0 0 0,1-1 0 0 0,-2 1 0 0 0,1-1 0 0 0,-1 1 0 0 0,0 0 0 0 0,0-1 0 0 0,0 1-1 0 0,-1-1 1 0 0,1 1 0 0 0,-2 2-63 0 0,-2 1 84 0 0,0-1-1 0 0,-1 0 1 0 0,1 0 0 0 0,-2 0-1 0 0,1-1 1 0 0,-1 0-1 0 0,0 0 1 0 0,-1 0-1 0 0,1-1 1 0 0,-1 0 0 0 0,-1 0-1 0 0,1-1 1 0 0,-1 0-1 0 0,0 0 1 0 0,-1 0-84 0 0,-79 6 137 0 0,62-24-1240 0 0,21 3-9238 0 0,5 7-1184 0 0</inkml:trace>
  <inkml:trace contextRef="#ctx0" brushRef="#br0" timeOffset="7791.031">2211 712 1256 0 0,'0'0'1043'0'0,"0"0"-32"0"0,0 0 277 0 0,0 0 446 0 0,0 0 270 0 0,0 0-46 0 0,0 0-168 0 0,0 0-224 0 0,0 0-235 0 0,0 0-201 0 0,0 0-193 0 0,0 0-141 0 0,0 0-129 0 0,19 0-91 0 0,134 3 1040 0 0,264 3-186 0 0,-21-77-1100 0 0,-360 70-690 0 0,-38 19-5873 0 0,2-18 5055 0 0,-2 4-9761 0 0</inkml:trace>
  <inkml:trace contextRef="#ctx0" brushRef="#br0" timeOffset="8587.035">2561 918 4113 0 0,'0'0'1586'0'0,"0"0"-454"0"0,0 0-123 0 0,0 0 145 0 0,0 0 172 0 0,0 0 54 0 0,0 0-153 0 0,0 0-255 0 0,0 0-271 0 0,0 0-208 0 0,0 0-143 0 0,0 0-88 0 0,-19 25-26 0 0,-59 78 2 0 0,-34 23 2543 0 0,43-64-1201 0 0,66-59-1524 0 0,2-2-45 0 0,1-1 0 0 0,-1 0 0 0 0,1 0 0 0 0,-1 1 0 0 0,1-1 0 0 0,0 0 0 0 0,-1 1 0 0 0,1-1 0 0 0,-1 0 0 0 0,1 1 0 0 0,0-1 0 0 0,-1 1 0 0 0,1-1 0 0 0,0 0 0 0 0,0 1 0 0 0,-1-1 0 0 0,1 1 0 0 0,0-1 0 0 0,0 1 0 0 0,0-1 0 0 0,-1 1 0 0 0,1-1 0 0 0,0 1 0 0 0,0-1 0 0 0,0 1 0 0 0,0 0 0 0 0,0-1 0 0 0,0 1 0 0 0,0-1 0 0 0,0 1 0 0 0,0-1 0 0 0,0 1 0 0 0,1-1 1 0 0,-1 1-1 0 0,0-1 0 0 0,0 1 0 0 0,0-1 0 0 0,1 1 0 0 0,-1-1 0 0 0,0 0 0 0 0,0 1 0 0 0,1-1 0 0 0,-1 1 0 0 0,0-1 0 0 0,1 0 0 0 0,-1 1 0 0 0,1-1 0 0 0,-1 1 0 0 0,0-1 0 0 0,1 0 0 0 0,-1 0 0 0 0,1 1 0 0 0,-1-1 0 0 0,1 0 0 0 0,-1 0 0 0 0,1 0 0 0 0,-1 0 0 0 0,1 1 0 0 0,-1-1 0 0 0,1 0 0 0 0,-1 0 0 0 0,1 0 0 0 0,-1 0 0 0 0,1 0 0 0 0,0 0 0 0 0,-1 0 0 0 0,1 0 0 0 0,-1-1 1 0 0,1 1-12 0 0,168 22 716 0 0,60-11 45 0 0,-246-37 178 0 0,-37-88-568 0 0,15-3-182 0 0,20 36-211 0 0,19 79 828 0 0,-1-2-2977 0 0,4 2-6779 0 0,-1 2-2101 0 0</inkml:trace>
  <inkml:trace contextRef="#ctx0" brushRef="#br0" timeOffset="9104.533">3049 726 13019 0 0,'0'0'1588'0'0,"0"0"-832"0"0,0 0-466 0 0,0 0 160 0 0,0 0 389 0 0,0 0 250 0 0,0 0-7 0 0,0 0-288 0 0,0 0-325 0 0,0 0-219 0 0,0 0-114 0 0,0 0-36 0 0,0 0-32 0 0,-6 25-16 0 0,-19 80-2 0 0,-10 13 32 0 0,27-97-66 0 0,1 1 1 0 0,1 0 0 0 0,1 0-1 0 0,0 0 1 0 0,2 0-1 0 0,1 1 1 0 0,1 2-17 0 0,2-23 21 0 0,1-1 0 0 0,-1 1 0 0 0,1 0 0 0 0,0-1 0 0 0,-1 1 0 0 0,1-1 1 0 0,0 1-1 0 0,0-1 0 0 0,0 0 0 0 0,0 0 0 0 0,0 0 0 0 0,0 0 0 0 0,0 0 0 0 0,0-1 0 0 0,1 1 0 0 0,-1 0 0 0 0,0-1 1 0 0,0 0-1 0 0,1 0 0 0 0,-1 1 0 0 0,0-1 0 0 0,0 0 0 0 0,2-1-21 0 0,2 2 90 0 0,148-1 814 0 0,-146 2-914 0 0,-6-7-1983 0 0,-2-6 498 0 0,0 2-1614 0 0,0 0-3676 0 0,0 5-2532 0 0</inkml:trace>
  <inkml:trace contextRef="#ctx0" brushRef="#br0" timeOffset="9468.536">2736 995 4729 0 0,'0'0'2407'0'0,"0"0"-822"0"0,0 0-364 0 0,0 0 97 0 0,0 0 170 0 0,0 0 40 0 0,0 0-150 0 0,0 0-200 0 0,0 0-128 0 0,0 0-61 0 0,0 0-52 0 0,0 0-102 0 0,0 0-99 0 0,17-1-64 0 0,124-10 1370 0 0,78-24-996 0 0,-183 26-2583 0 0,-22 3-5073 0 0,-12 5-4957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5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30 391 0 0 0,'0'0'731'0'0,"0"0"472"0"0,0 0 158 0 0,0 0-56 0 0,0 0-176 0 0,0 0-178 0 0,0 0-112 0 0,7 1 7464 0 0,21 2-6329 0 0,163-7 1100 0 0,153 1-852 0 0,-344 3-2212 0 0,0 0 4 0 0,0 0-2 0 0,0 0 8 0 0,0 0 2 0 0,0 0 20 0 0,0 0 0 0 0,0 0 4 0 0,0 0-1 0 0,0 0 10 0 0,0 0-10 0 0,0 0 22 0 0,0 0-18 0 0,0 0-20 0 0,0 0-6 0 0,0 0-23 0 0,0 0 23 0 0,0 0 2 0 0,0 0-1 0 0,0 0-1 0 0,0 0-3 0 0,0 0 8 0 0,0 0-3 0 0,0 0-2 0 0,0 0-7 0 0,0 0-6 0 0,0 0 0 0 0,0 0-20 0 0,0 0 1 0 0,0 0-7 0 0,0 0-36 0 0,-7 0-2364 0 0,1 0-6112 0 0,5 0-2497 0 0</inkml:trace>
  <inkml:trace contextRef="#ctx0" brushRef="#br0" timeOffset="502.769">17 579 2016 0 0,'0'0'1968'0'0,"0"0"-623"0"0,0 0-303 0 0,0 0 11 0 0,0 0 220 0 0,0 0 171 0 0,0 0 31 0 0,0 0-80 0 0,0 0-219 0 0,0 0-277 0 0,0 0-262 0 0,0 0-185 0 0,0 0-78 0 0,-3 0-2 0 0,-8 0 23 0 0,8 0-3 0 0,3 0-41 0 0,0 0-62 0 0,17 1 627 0 0,15 5-164 0 0,1-1 0 0 0,-1-2 0 0 0,1 0 0 0 0,0-3 0 0 0,24-2-752 0 0,8 1 482 0 0,183-7 189 0 0,-261 0-4002 0 0,9 3-917 0 0,1 0-3954 0 0,2 1-194 0 0</inkml:trace>
  <inkml:trace contextRef="#ctx0" brushRef="#br0" timeOffset="1374.397">333 178 1936 0 0,'0'0'2388'0'0,"0"0"-864"0"0,0 0-384 0 0,0 0-32 0 0,0 0 281 0 0,0 0 247 0 0,0 0 90 0 0,0 0-73 0 0,0 0-218 0 0,0 0-296 0 0,0 0-289 0 0,0 0-242 0 0,0 0-184 0 0,-9-5-97 0 0,-29-15-24 0 0,28 15-17 0 0,10 5-15 0 0,0 0-7 0 0,0 0-60 0 0,0 0-57 0 0,0 0-42 0 0,0 0-32 0 0,0 0-22 0 0,0 0-10 0 0,0 0-10 0 0,0 0-29 0 0,0 0 20 0 0,41 29 1085 0 0,127 71 448 0 0,-38-23-1196 0 0,-124-74-352 0 0,0 1 0 0 0,0-1 0 0 0,-1 1 0 0 0,1 0 0 0 0,-1 0 0 0 0,0 1 0 0 0,0-1 0 0 0,-1 1 0 0 0,1 0 0 0 0,-1 0 0 0 0,0 1 0 0 0,-1-1 0 0 0,1 1-7 0 0,-26 37 998 0 0,17-37-914 0 0,-246 244 207 0 0,143-155-97 0 0,91-74-1041 0 0,16-20-2217 0 0,4-1-1590 0 0,2 0-6758 0 0</inkml:trace>
  <inkml:trace contextRef="#ctx0" brushRef="#br0" timeOffset="2765.727">893 450 0 0 0,'0'0'986'0'0,"0"0"594"0"0,0 0 332 0 0,0 0 73 0 0,0 0-156 0 0,0 0-340 0 0,0 0-394 0 0,0 0-310 0 0,0 0-137 0 0,0 0-5 0 0,3-1 36 0 0,23-13 341 0 0,0-1 0 0 0,-1-1-1 0 0,0-2 1 0 0,-1 0 0 0 0,-2-2 0 0 0,0 0 0 0 0,0-1-1020 0 0,11-24 1104 0 0,-20 167 163 0 0,-11-64-1114 0 0,0 37 15 0 0,4 1 0 0 0,15 73-168 0 0,30 82 83 0 0,-37-224 801 0 0,-9-56-200 0 0,14-71-423 0 0,5 1 0 0 0,19-49-261 0 0,84-212 113 0 0,-66 172 15 0 0,-60 220-771 0 0,-1-13-4530 0 0,0-19-631 0 0,0 0-5731 0 0</inkml:trace>
  <inkml:trace contextRef="#ctx0" brushRef="#br0" timeOffset="3351.461">1569 586 0 0 0,'0'0'1364'0'0,"0"0"699"0"0,0 0-96 0 0,0 0-393 0 0,0 0-331 0 0,0 0-187 0 0,0 0-55 0 0,0 0 0 0 0,0 0 2 0 0,0 0-46 0 0,0 0-36 0 0,0 0-26 0 0,26 5 3523 0 0,95-2-247 0 0,69-26-2614 0 0,-84 20-1613 0 0,-126 8-5284 0 0,5 1-3695 0 0,8-2-1725 0 0</inkml:trace>
  <inkml:trace contextRef="#ctx0" brushRef="#br0" timeOffset="3638.189">1615 741 9826 0 0,'0'0'1666'0'0,"0"0"-590"0"0,0 0-312 0 0,0 0 99 0 0,0 0 232 0 0,0 0 108 0 0,0 0 5 0 0,0 0-76 0 0,0 0-95 0 0,0 0-65 0 0,0 0-108 0 0,0 0-149 0 0,0 0-132 0 0,23 1-79 0 0,73 4-88 0 0,163-33 461 0 0,-258 28-1079 0 0,35-1-1346 0 0,-24 0-2462 0 0,-3-1-4769 0 0,-3-1-1483 0 0</inkml:trace>
  <inkml:trace contextRef="#ctx0" brushRef="#br0" timeOffset="4416.314">2620 432 4833 0 0,'0'0'1732'0'0,"0"0"-601"0"0,0 0-292 0 0,0 0 67 0 0,0 0 261 0 0,0 0 176 0 0,0 0 21 0 0,0 0-144 0 0,0 0-272 0 0,0 0-248 0 0,0 0-205 0 0,0 0-132 0 0,0 0-67 0 0,-18 3-23 0 0,-57 14-13 0 0,71-16-227 0 0,0 0-1 0 0,0 0 1 0 0,0 1-1 0 0,1-1 0 0 0,-1 1 1 0 0,0 0-1 0 0,1 0 0 0 0,-1 0 1 0 0,1 1-1 0 0,0-1 1 0 0,0 1-1 0 0,0 0 0 0 0,0 0 1 0 0,0 0-1 0 0,0 0 0 0 0,1 0 1 0 0,-1 2-33 0 0,-6 6 64 0 0,4-5-63 0 0,0 0 1 0 0,-1 1-1 0 0,2 0 0 0 0,-1 0 0 0 0,1 0 0 0 0,0 0 1 0 0,1 1-1 0 0,0-1 0 0 0,0 1 0 0 0,0 0 0 0 0,1 0 1 0 0,0 0-1 0 0,1 0 0 0 0,0 0 0 0 0,0 1 0 0 0,1-1 1 0 0,0 0-1 0 0,0 0 0 0 0,1 3-1 0 0,2-7 55 0 0,0 0-1 0 0,1-1 1 0 0,-1 0 0 0 0,1 0-1 0 0,-1 0 1 0 0,1 0 0 0 0,0-1-1 0 0,0 1 1 0 0,0-1 0 0 0,1 0-1 0 0,-1 0 1 0 0,0-1 0 0 0,1 1-1 0 0,-1-1 1 0 0,1 0 0 0 0,0 0-1 0 0,-1-1 1 0 0,1 1 0 0 0,0-1 0 0 0,-1 0-1 0 0,1 0 1 0 0,0 0 0 0 0,-1-1-1 0 0,1 0 1 0 0,-1 0 0 0 0,1 0-1 0 0,0 0 1 0 0,-1-1 0 0 0,0 0-1 0 0,1 0 1 0 0,2-2-55 0 0,11-5 277 0 0,0-2 0 0 0,-1 0 0 0 0,-1-1 0 0 0,0-1-1 0 0,0 0 1 0 0,-2-1 0 0 0,1-1 0 0 0,4-8-277 0 0,0 3 77 0 0,0-2-1 0 0,-2 0 1 0 0,-1-2 0 0 0,-1 1 0 0 0,-1-2-1 0 0,-1 0 1 0 0,-1 0 0 0 0,-1-1-1 0 0,-1-1 1 0 0,-2 0 0 0 0,0 0-1 0 0,-2-1 1 0 0,-1 0 0 0 0,-1-2-77 0 0,-5 20-82 0 0,1 0 1 0 0,-2 0-1 0 0,1 0 1 0 0,-1 0-1 0 0,-1 0 1 0 0,0 1 0 0 0,0-1-1 0 0,-1 1 1 0 0,0 0-1 0 0,0 0 1 0 0,-1 0-1 0 0,-5-5 82 0 0,8 10-62 0 0,-1 0 0 0 0,0 0 0 0 0,1 0 0 0 0,-2 0-1 0 0,1 1 1 0 0,0 0 0 0 0,-1-1 0 0 0,1 1 0 0 0,-1 1-1 0 0,0-1 1 0 0,0 0 0 0 0,0 1 0 0 0,-1 0 0 0 0,1 0-1 0 0,0 0 1 0 0,-1 1 0 0 0,1-1 0 0 0,-1 1 0 0 0,0 0-1 0 0,1 0 1 0 0,-1 1 0 0 0,0-1 0 0 0,0 1 0 0 0,1 0-1 0 0,-1 0 1 0 0,0 1 0 0 0,-3 0 62 0 0,3 1-7 0 0,0 1-1 0 0,0-1 1 0 0,0 1-1 0 0,1 0 1 0 0,-1 0-1 0 0,1 0 1 0 0,0 1-1 0 0,0-1 1 0 0,0 1-1 0 0,0 0 1 0 0,1 1-1 0 0,-1-1 1 0 0,1 0-1 0 0,0 1 1 0 0,1 0-1 0 0,-1-1 0 0 0,1 1 1 0 0,0 0-1 0 0,0 1 1 0 0,0-1-1 0 0,1 0 1 0 0,0 0-1 0 0,0 1 1 0 0,0-1-1 0 0,1 0 1 0 0,-1 1-1 0 0,2 4 8 0 0,13 75 463 0 0,96 125 1388 0 0,-103-201-1773 0 0,0 0-1 0 0,1 0 0 0 0,0 0 1 0 0,0-1-1 0 0,1-1 0 0 0,0 1 1 0 0,0-1-1 0 0,1-1 0 0 0,0 0 1 0 0,0 0-1 0 0,0-1 0 0 0,4 1-77 0 0,15 13 60 0 0,-26-18-1495 0 0,-4-6-12768 0 0,1 2 5907 0 0</inkml:trace>
  <inkml:trace contextRef="#ctx0" brushRef="#br0" timeOffset="5005.107">3336 244 4057 0 0,'0'0'1719'0'0,"0"0"-344"0"0,0 0 16 0 0,0 0 257 0 0,0 0 191 0 0,0 0-37 0 0,0 0-288 0 0,0 0-409 0 0,0 0-329 0 0,0 0-178 0 0,0 0-110 0 0,0 0-37 0 0,0 0-17 0 0,-5-10-35 0 0,-17-30-47 0 0,21 39-315 0 0,0-1 0 0 0,0 1 0 0 0,0 0 1 0 0,0-1-1 0 0,0 1 0 0 0,-1 0 0 0 0,1 0 0 0 0,-1 0 0 0 0,1 0 0 0 0,0 0 0 0 0,-1 0 0 0 0,0 0 0 0 0,1 1 0 0 0,-1-1 0 0 0,1 1 0 0 0,-1-1 0 0 0,0 1 0 0 0,0-1 0 0 0,1 1 0 0 0,-1 0 1 0 0,0 0-1 0 0,1 0 0 0 0,-1 0 0 0 0,0 0 0 0 0,0 0 0 0 0,1 0 0 0 0,-1 1 0 0 0,-1-1-37 0 0,-4 1 85 0 0,-48 9 57 0 0,-9 23-101 0 0,43-13-68 0 0,20-19 25 0 0,0 1 0 0 0,-1-1 0 0 0,1 1-1 0 0,0-1 1 0 0,0 1 0 0 0,0-1 0 0 0,0 1 0 0 0,1-1 0 0 0,-1 1-1 0 0,0 0 1 0 0,1-1 0 0 0,-1 1 0 0 0,1 0 0 0 0,-1 0 0 0 0,1-1 0 0 0,0 1-1 0 0,0 0 1 0 0,0 0 0 0 0,0 0 0 0 0,0 0 0 0 0,0-1 0 0 0,0 1-1 0 0,1 0 1 0 0,-1 0 0 0 0,0-1 0 0 0,1 1 0 0 0,0 0 0 0 0,-1 0 0 0 0,2 0 2 0 0,6 9 48 0 0,2-1 0 0 0,-1 1 1 0 0,1-2-1 0 0,1 1 1 0 0,0-1-1 0 0,0-1 1 0 0,1 0-1 0 0,3 1-48 0 0,-5-3 62 0 0,-5-3-25 0 0,-1 0 1 0 0,1 0-1 0 0,-1 0 1 0 0,1 0-1 0 0,-1 1 1 0 0,0-1-1 0 0,0 1 1 0 0,-1 0-1 0 0,1 0 0 0 0,-1 1 1 0 0,0-1-1 0 0,0 1 1 0 0,0-1-1 0 0,-1 1 1 0 0,0 0-1 0 0,0 0 1 0 0,0 0-1 0 0,0 0 1 0 0,-1 1-1 0 0,0-1 0 0 0,0 0 1 0 0,0 1-1 0 0,-1-1 1 0 0,0 3-38 0 0,0-3 52 0 0,0 0-1 0 0,0 1 1 0 0,-1-1 0 0 0,0 0 0 0 0,0 0-1 0 0,0 0 1 0 0,-1 0 0 0 0,0 0 0 0 0,1 0-1 0 0,-2 0 1 0 0,1 0 0 0 0,-1-1 0 0 0,1 1-1 0 0,-1-1 1 0 0,-1 0 0 0 0,1 0 0 0 0,-1 0-1 0 0,1 0 1 0 0,-1-1 0 0 0,0 1 0 0 0,-4 1-52 0 0,2 0 22 0 0,0-2 0 0 0,0 1 1 0 0,0-1-1 0 0,-1 0 0 0 0,1 0 0 0 0,-1-1 1 0 0,0 0-1 0 0,0 0 0 0 0,0 0 0 0 0,0-1 1 0 0,0 0-1 0 0,0 0 0 0 0,0-1 1 0 0,0 0-1 0 0,0 0 0 0 0,0-1 0 0 0,-4-1-22 0 0,6 1-60 0 0,1-1-1 0 0,-1 0 0 0 0,1 0 0 0 0,-1 0 0 0 0,1 0 1 0 0,0-1-1 0 0,0 0 0 0 0,0 0 0 0 0,0 0 0 0 0,0 0 0 0 0,1-1 1 0 0,-1 1-1 0 0,1-1 0 0 0,0 0 0 0 0,0 0 0 0 0,1 0 1 0 0,-1 0-1 0 0,1-1 0 0 0,-2-3 61 0 0,-11-16-6926 0 0,13 23-4234 0 0</inkml:trace>
  <inkml:trace contextRef="#ctx0" brushRef="#br0" timeOffset="5384.111">2230 863 1152 0 0,'0'0'2655'0'0,"0"0"-478"0"0,0 0-355 0 0,0 0-134 0 0,0 0 7 0 0,38 2 47 0 0,124 8-17 0 0,157-8 3986 0 0,195-31-4009 0 0,-291 21-2771 0 0,-192 14-549 0 0,-22 3-5928 0 0,-8-5-2978 0 0</inkml:trace>
  <inkml:trace contextRef="#ctx0" brushRef="#br0" timeOffset="6247.619">2710 1194 6009 0 0,'0'0'1739'0'0,"0"0"-388"0"0,0 0-116 0 0,0 0 142 0 0,0 0 100 0 0,0 0 53 0 0,0 0-157 0 0,0 0-294 0 0,0 0-262 0 0,0 0-244 0 0,0 0-204 0 0,0 0-122 0 0,-31 10-78 0 0,-96 35-47 0 0,78-16 85 0 0,45-21-149 0 0,0-3-28 0 0,1 0-1 0 0,-1 0 1 0 0,1 0-1 0 0,1 1 1 0 0,-1-1 0 0 0,1 1-1 0 0,0-1 1 0 0,0 1-1 0 0,1 0 1 0 0,0 0-1 0 0,0 0 1 0 0,0 0-1 0 0,0 0 1 0 0,1 0 0 0 0,0 0-1 0 0,1 0 1 0 0,-1 0-1 0 0,1 0 1 0 0,0 0-1 0 0,1 0 1 0 0,-1-1-1 0 0,1 1 1 0 0,0 0-1 0 0,1-1 1 0 0,1 4-30 0 0,0-2 68 0 0,1-1-1 0 0,0 0 1 0 0,1 1-1 0 0,-1-2 1 0 0,1 1 0 0 0,1-1-1 0 0,-1 0 1 0 0,1 0-1 0 0,-1-1 1 0 0,1 1 0 0 0,0-2-1 0 0,1 1 1 0 0,-1-1-1 0 0,1 0 1 0 0,0 0 0 0 0,-1-1-1 0 0,1 0 1 0 0,0-1-1 0 0,0 0 1 0 0,0 0 0 0 0,1 0-1 0 0,-1-1 1 0 0,0-1-1 0 0,0 1 1 0 0,0-1 0 0 0,0 0-1 0 0,0-1 1 0 0,0 0-1 0 0,0 0 1 0 0,-1-1 0 0 0,1 0-1 0 0,-1-1 1 0 0,1 1-1 0 0,-1-1 1 0 0,5-4-68 0 0,102-100 997 0 0,-45-2-691 0 0,-56 82-330 0 0,-1-1 1 0 0,-1 0-1 0 0,-1-1 1 0 0,-1 0-1 0 0,-2-1 1 0 0,-2 1-1 0 0,0-1 1 0 0,-1-24 23 0 0,-4 43-44 0 0,1 5 13 0 0,0 0-1 0 0,-1 0 1 0 0,0 0 0 0 0,0 0-1 0 0,0 0 1 0 0,-1 0-1 0 0,0 0 1 0 0,-1 0 0 0 0,0 1-1 0 0,0-1 1 0 0,0 0-1 0 0,-1 1 1 0 0,0 0 0 0 0,0-1-1 0 0,0 1 1 0 0,-1 0-1 0 0,0 1 1 0 0,0-1 0 0 0,-1 0 31 0 0,2 4-24 0 0,0 0 0 0 0,0 1 0 0 0,-1-1-1 0 0,1 1 1 0 0,0 0 0 0 0,0 0 0 0 0,-1 0 0 0 0,1 1 0 0 0,-1-1 0 0 0,1 1 0 0 0,-1 0 0 0 0,1 0 0 0 0,-1 0 0 0 0,1 0 0 0 0,-1 1 0 0 0,1-1 0 0 0,0 1 0 0 0,-1 0 0 0 0,1 0 0 0 0,0 0 0 0 0,-1 0 0 0 0,1 1 0 0 0,0-1 0 0 0,0 1 0 0 0,0 0-1 0 0,0 0 1 0 0,1 0 0 0 0,-1 0 0 0 0,0 0 0 0 0,1 1 0 0 0,-1-1 0 0 0,1 1 0 0 0,0 0 0 0 0,0-1 0 0 0,0 2 24 0 0,-7 6-16 0 0,0 1-1 0 0,1 1 1 0 0,0 0-1 0 0,1 0 1 0 0,0 0-1 0 0,1 1 1 0 0,1 0-1 0 0,0 0 0 0 0,0 1 1 0 0,1-1-1 0 0,1 1 1 0 0,1 0-1 0 0,-1 9 17 0 0,1-11 17 0 0,2-1 0 0 0,0 1-1 0 0,0-1 1 0 0,1 1 0 0 0,0-1-1 0 0,1 1 1 0 0,0-1-1 0 0,1 1 1 0 0,0-1 0 0 0,1 0-1 0 0,1-1 1 0 0,-1 1-1 0 0,6 8-16 0 0,128 172 765 0 0,-119-109-955 0 0,-17-81 5 0 0,-1-1 1 0 0,1 1-1 0 0,0-1 0 0 0,0 1 0 0 0,0-1 1 0 0,0 0-1 0 0,0 1 0 0 0,0-1 0 0 0,0 0 0 0 0,-1 0 1 0 0,1-1-1 0 0,0 1 0 0 0,0 0 0 0 0,0 0 1 0 0,0-1-1 0 0,0 0 0 0 0,0 1 0 0 0,-1-1 0 0 0,1 0 1 0 0,0 0-1 0 0,0 0 0 0 0,-1 0 0 0 0,1 0 1 0 0,-1 0-1 0 0,1 0 0 0 0,-1 0 0 0 0,1-1 0 0 0,-1 1 1 0 0,0-1-1 0 0,1 0 185 0 0,3-2-2002 0 0,5-2-3884 0 0,-4 1-3729 0 0</inkml:trace>
  <inkml:trace contextRef="#ctx0" brushRef="#br0" timeOffset="6701.835">3362 958 6641 0 0,'0'0'2668'0'0,"0"0"-1383"0"0,0 0-346 0 0,0 0 277 0 0,0 0 319 0 0,0 0 122 0 0,0 0-200 0 0,0 0-391 0 0,0 0-411 0 0,0 0-254 0 0,0 0-163 0 0,0 0-92 0 0,0 0-34 0 0,-15 33-17 0 0,-46 103 1 0 0,43-72 89 0 0,-4 65 354 0 0,21-124-515 0 0,-1-2-4 0 0,1 1 0 0 0,-1 0 1 0 0,1-1-1 0 0,0 1 1 0 0,0 0-1 0 0,0 0 1 0 0,1 0-1 0 0,-1 0 0 0 0,1 0 1 0 0,0 0-1 0 0,0 0 1 0 0,0 0-1 0 0,1 0 1 0 0,0 0-1 0 0,-1 0 0 0 0,1 0 1 0 0,1 0-1 0 0,-1-1 1 0 0,0 1-1 0 0,1 0 1 0 0,0-1-1 0 0,0 1 0 0 0,0-1 1 0 0,0 1-1 0 0,0-1 1 0 0,1 0-1 0 0,0 0 1 0 0,-1 0-1 0 0,1-1 0 0 0,0 1 1 0 0,1 0-1 0 0,-1-1 1 0 0,0 0-1 0 0,1 0 1 0 0,-1 0-1 0 0,4 1-20 0 0,8 0 403 0 0,1 0 0 0 0,0-2 0 0 0,0 0 0 0 0,0 0 0 0 0,0-2 0 0 0,0 0 1 0 0,0 0-1 0 0,10-4-403 0 0,-3-11-2065 0 0,-22 7-2504 0 0,-5-2-3398 0 0,2 10-2347 0 0</inkml:trace>
  <inkml:trace contextRef="#ctx0" brushRef="#br0" timeOffset="7048.609">3082 1201 3121 0 0,'0'0'3063'0'0,"0"0"-1045"0"0,0 0-426 0 0,0 0 51 0 0,0 0 169 0 0,0 0 76 0 0,0 0-116 0 0,0 0-309 0 0,0 0-399 0 0,0 0-333 0 0,0 0-226 0 0,0 0-123 0 0,-6 0-45 0 0,-12 2 122 0 0,33-4 1052 0 0,173-6 1279 0 0,-19-14-2073 0 0,-111 8-1074 0 0,-37 4-2480 0 0,-19 6-5780 0 0,0 3-3207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4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276 159 4537 0 0,'0'0'2160'0'0,"0"0"-885"0"0,0 0-556 0 0,0 0-112 0 0,0 0 177 0 0,0 0 328 0 0,0 0 243 0 0,0 0 94 0 0,0 0-117 0 0,0 0-270 0 0,0 0-300 0 0,0-7-240 0 0,4-15 346 0 0,-7 40 1795 0 0,-87 263-701 0 0,-86 320-1707 0 0,166-581-645 0 0,10-25-2033 0 0,24-58-3114 0 0,-16 44 901 0 0,-1 3-4554 0 0</inkml:trace>
  <inkml:trace contextRef="#ctx0" brushRef="#br0" timeOffset="534.02">226 107 3481 0 0,'0'0'1523'0'0,"0"0"-398"0"0,0 0-306 0 0,0 0-29 0 0,0 0 111 0 0,0 0 210 0 0,0 0 69 0 0,0 0-129 0 0,0 0-237 0 0,0 0-187 0 0,0 0-94 0 0,0 0-36 0 0,0 0 20 0 0,1 6-43 0 0,33 115 2583 0 0,8 256-1785 0 0,-32-323-1233 0 0,-7-32-40 0 0,1 0 0 0 0,1 0 0 0 0,1 0 1 0 0,1-1-1 0 0,0 1 0 0 0,2-2 1 0 0,6 11 0 0 0,-15-30 8 0 0,0 0 0 0 0,0 0 0 0 0,1 0 0 0 0,-1 1 0 0 0,1-1 0 0 0,-1 0 0 0 0,0 0 0 0 0,1 0 0 0 0,0 0 0 0 0,-1 0 0 0 0,1 0 0 0 0,0 0 0 0 0,-1 0 0 0 0,1 0 0 0 0,0 0 0 0 0,0 0 0 0 0,0-1 0 0 0,0 1 0 0 0,0 0 0 0 0,0 0 0 0 0,0-1 0 0 0,0 1 0 0 0,0-1 0 0 0,0 1 0 0 0,0-1 0 0 0,0 1 0 0 0,0-1 0 0 0,1 0 0 0 0,-1 0 0 0 0,0 1 0 0 0,0-1 0 0 0,0 0 0 0 0,1 0 0 0 0,-1 0 0 0 0,0 0 0 0 0,0 0 0 0 0,0-1 0 0 0,1 1 0 0 0,-1 0 0 0 0,0-1 0 0 0,0 1 0 0 0,0 0 0 0 0,0-1 0 0 0,0 1 0 0 0,0-1 0 0 0,0 0 0 0 0,0 1 0 0 0,0-1 0 0 0,0 0 0 0 0,0 0 0 0 0,0 1 0 0 0,0-2-8 0 0,28-68 276 0 0,-3-1-1 0 0,-4-1 1 0 0,-2-1 0 0 0,-4-1 0 0 0,-2-7-276 0 0,-2 21 65 0 0,3-14-74 0 0,-3-1 0 0 0,-4-1 0 0 0,-1-55 9 0 0,-7 130-105 0 0,0 1-84 0 0,0 0-97 0 0,-1 26-2337 0 0,-6 23-3607 0 0,4-29 121 0 0,1-12 12 0 0</inkml:trace>
  <inkml:trace contextRef="#ctx0" brushRef="#br0" timeOffset="968.919">826 453 5353 0 0,'0'0'1418'0'0,"0"0"-365"0"0,0 0-146 0 0,0 0 47 0 0,0 0 131 0 0,0 0 74 0 0,0 0-87 0 0,0 0-186 0 0,0 0-214 0 0,0 0-212 0 0,0 0-181 0 0,0 0-114 0 0,-13 33-70 0 0,-38 101-32 0 0,38-51 30 0 0,12-78-66 0 0,0 0-1 0 0,1 1 1 0 0,-1-1-1 0 0,1 1 1 0 0,1-1 0 0 0,-1 1-1 0 0,1-1 1 0 0,0 1-1 0 0,0-1 1 0 0,0 1 0 0 0,1-1-1 0 0,0 0 1 0 0,0 0-1 0 0,0 0 1 0 0,1 0 0 0 0,-1 0-1 0 0,1-1 1 0 0,0 1-1 0 0,1-1 1 0 0,-1 1-1 0 0,1-1 1 0 0,0-1 0 0 0,0 1-1 0 0,0 0 1 0 0,1-1-1 0 0,-1 0 1 0 0,1 0 0 0 0,-1 0-1 0 0,1 0 1 0 0,0-1-1 0 0,0 0 1 0 0,1 0 0 0 0,-1 0-1 0 0,4 0-26 0 0,-4-2 110 0 0,-1-1 0 0 0,0 1-1 0 0,0-1 1 0 0,0 0-1 0 0,0-1 1 0 0,0 1 0 0 0,0-1-1 0 0,0 1 1 0 0,0-1 0 0 0,-1 0-1 0 0,1 0 1 0 0,-1-1 0 0 0,1 1-1 0 0,-1-1 1 0 0,0 0 0 0 0,0 0-1 0 0,0 0 1 0 0,0 0 0 0 0,-1 0-1 0 0,1-1 1 0 0,-1 1-1 0 0,0-1 1 0 0,2-3-110 0 0,6-8 103 0 0,-1 0-1 0 0,0 0 1 0 0,-1-1-1 0 0,0 0 1 0 0,-1-1 0 0 0,-1 0-1 0 0,-1 0 1 0 0,-1 0-1 0 0,0-1 1 0 0,-1 1 0 0 0,-1-1-1 0 0,0 0 1 0 0,-2-5-103 0 0,0 19-39 0 0,0-1 1 0 0,-1 1-1 0 0,0-1 1 0 0,0 0-1 0 0,0 1 1 0 0,-1 0-1 0 0,1-1 1 0 0,-1 1-1 0 0,0 0 1 0 0,-1 0-1 0 0,1 0 0 0 0,-1 0 1 0 0,1 0-1 0 0,-1 0 1 0 0,0 1-1 0 0,0-1 1 0 0,-1 1-1 0 0,1 0 1 0 0,-1 0-1 0 0,0 0 1 0 0,0 1-1 0 0,0-1 1 0 0,0 1-1 0 0,0 0 1 0 0,0 0-1 0 0,0 0 1 0 0,-1 1-1 0 0,-1-1 39 0 0,-38-1-3133 0 0,2 21-3496 0 0,25-4 699 0 0,5-2 2227 0 0</inkml:trace>
  <inkml:trace contextRef="#ctx0" brushRef="#br0" timeOffset="1356.055">1380 1 3145 0 0,'0'0'5087'0'0,"0"0"-3346"0"0,0 0-1237 0 0,0 0 0 0 0,0 0 342 0 0,0 0 347 0 0,0 0 153 0 0,0 0-67 0 0,0 0-214 0 0,0 0-243 0 0,0 0-170 0 0,0 0-156 0 0,0 0-119 0 0,6 33-74 0 0,16 107-63 0 0,-10 64 696 0 0,-13-143-797 0 0,1-53-153 0 0,1 36-175 0 0,-2-1 1 0 0,-2 1-1 0 0,-2 0 1 0 0,-7 27 188 0 0,10-65-665 0 0,-1 5-827 0 0,2-8-2912 0 0,1-1-3494 0 0,0-2 2450 0 0</inkml:trace>
  <inkml:trace contextRef="#ctx0" brushRef="#br0" timeOffset="1616.799">1170 402 6753 0 0,'0'0'2142'0'0,"0"0"-1244"0"0,0 0-557 0 0,0 0 251 0 0,0 0 469 0 0,0 0 265 0 0,0 0 88 0 0,0 0-74 0 0,0 0-211 0 0,0 0-235 0 0,0 0-207 0 0,32-4-196 0 0,96-11-150 0 0,42 8-211 0 0,-124 13-1162 0 0,-23-3-2599 0 0,0-1-7419 0 0,-19-2 7224 0 0</inkml:trace>
  <inkml:trace contextRef="#ctx0" brushRef="#br0" timeOffset="2020.391">1741 505 752 0 0,'0'0'862'0'0,"0"0"-110"0"0,0 0 141 0 0,0 0 300 0 0,0 0 202 0 0,0 0 61 0 0,0 0 14 0 0,0 0-62 0 0,0 0-85 0 0,0 0-122 0 0,0 0-183 0 0,33-6-191 0 0,101-18-162 0 0,-81 4 228 0 0,-48 14-659 0 0,-1 2-119 0 0,0-1 0 0 0,0 1 0 0 0,-1-1 0 0 0,1 0 0 0 0,-1 0 0 0 0,0-1 0 0 0,0 1 0 0 0,-1-1 0 0 0,1 1 0 0 0,-1-1 0 0 0,-1 0 0 0 0,1 1 0 0 0,-1-1 0 0 0,0 0 0 0 0,0 0 0 0 0,-1 0 0 0 0,1 0 0 0 0,-1-1 0 0 0,-1 1 0 0 0,1 0 0 0 0,-1 0 0 0 0,0 0 0 0 0,-1 1 0 0 0,1-1 0 0 0,-3-4-115 0 0,2 8-20 0 0,-1-1 0 0 0,0 1-1 0 0,0 0 1 0 0,0 1 0 0 0,0-1-1 0 0,0 0 1 0 0,0 1-1 0 0,-1 0 1 0 0,1 0 0 0 0,0 0-1 0 0,-1 0 1 0 0,1 0-1 0 0,-1 1 1 0 0,1-1 0 0 0,-1 1-1 0 0,1 0 1 0 0,-1 0-1 0 0,1 0 1 0 0,-1 1 0 0 0,1-1-1 0 0,-1 1 21 0 0,-9 3-51 0 0,1 0 0 0 0,-1 1 0 0 0,1 0 0 0 0,-1 1 0 0 0,2 1 1 0 0,-1 0-1 0 0,1 0 0 0 0,0 1 0 0 0,0 1 0 0 0,1 0 0 0 0,0 0 0 0 0,1 1 0 0 0,0 0 0 0 0,1 1 0 0 0,0 0 0 0 0,0 0 0 0 0,1 0 0 0 0,0 3 51 0 0,0-3 42 0 0,0 1 0 0 0,1-1 0 0 0,1 1 0 0 0,0 0 0 0 0,1 0 0 0 0,0 1 1 0 0,0-1-1 0 0,2 1 0 0 0,0 0 0 0 0,0 0 0 0 0,1 0 0 0 0,0 0 0 0 0,2 0 0 0 0,0 12-42 0 0,3-17 90 0 0,0-1-1 0 0,0 1 1 0 0,1-1-1 0 0,0 0 1 0 0,0 0-1 0 0,0-1 1 0 0,1 1-1 0 0,0-1 1 0 0,1 0-1 0 0,-1-1 1 0 0,1 1 0 0 0,0-2-1 0 0,0 1 1 0 0,1-1-1 0 0,-1 0 1 0 0,1 0-1 0 0,0-1 1 0 0,0 0-1 0 0,0 0 1 0 0,1-1-1 0 0,-1 0 1 0 0,1-1-1 0 0,-1 1 1 0 0,7-1-90 0 0,32 5 41 0 0,-1-2 0 0 0,1-2 1 0 0,0-2-1 0 0,37-5-41 0 0,-59-1-1146 0 0,-12 2-3556 0 0,-5 4-4248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 4265 0 0,'0'0'3011'0'0,"0"0"-1653"0"0,0 0-726 0 0,0 0 189 0 0,0 0 488 0 0,0 0 348 0 0,0 0-23 0 0,0 0-351 0 0,0 0-395 0 0,0 0-197 0 0,0 0 15 0 0,0 0 62 0 0,0 0 51 0 0,-1 7-22 0 0,-58 213 2463 0 0,47-182-3181 0 0,-2-1-34 0 0,-1-1-1 0 0,-2 0 0 0 0,-1-1 0 0 0,-2-1 1 0 0,-1-1-1 0 0,-14 16-44 0 0,28-39-27 0 0,-1 0 0 0 0,0 0 0 0 0,-1-1-1 0 0,0 0 1 0 0,0 0 0 0 0,-1-1 0 0 0,0-1 0 0 0,0 1 0 0 0,-1-2 0 0 0,1 1 0 0 0,-2-2 0 0 0,1 1 0 0 0,-1-2 0 0 0,0 1-1 0 0,0-2 1 0 0,0 1 0 0 0,0-2 0 0 0,0 1 0 0 0,-4-2 27 0 0,12 0-8 0 0,1-1 0 0 0,-1 0 1 0 0,0 0-1 0 0,0 0 0 0 0,0 0 0 0 0,1-1 0 0 0,-1 1 0 0 0,0-1 1 0 0,1 0-1 0 0,-1 0 0 0 0,0-1 0 0 0,1 1 0 0 0,-1-1 0 0 0,1 1 1 0 0,0-1-1 0 0,0 0 0 0 0,-1-1 0 0 0,1 1 0 0 0,0 0 0 0 0,1-1 1 0 0,-1 0-1 0 0,0 1 0 0 0,1-1 0 0 0,0 0 0 0 0,-1-1 0 0 0,1 1 1 0 0,1 0-1 0 0,-1 0 0 0 0,0-1 0 0 0,1 1 0 0 0,-1-3 8 0 0,-2-10-12 0 0,2 0-1 0 0,0 0 1 0 0,0 0-1 0 0,2 0 1 0 0,0 0-1 0 0,1 0 1 0 0,0 0-1 0 0,1 0 1 0 0,1 0-1 0 0,1 0 0 0 0,0 0 1 0 0,1 1-1 0 0,1 0 1 0 0,0 0-1 0 0,7-11 13 0 0,-11 19 22 0 0,0 0 0 0 0,1 1 0 0 0,0-1 0 0 0,1 1 0 0 0,-1 0 0 0 0,1 0 0 0 0,0 0 0 0 0,1 0 0 0 0,-1 1 0 0 0,1-1 0 0 0,0 1 0 0 0,1 0 0 0 0,-1 1 0 0 0,1-1 0 0 0,0 1 0 0 0,0 0 0 0 0,0 1-1 0 0,1 0 1 0 0,-1 0 0 0 0,1 0 0 0 0,0 0 0 0 0,0 1 0 0 0,0 0 0 0 0,0 1 0 0 0,0 0 0 0 0,6-1-22 0 0,-5 6 45 0 0,0 0 0 0 0,0 1 0 0 0,-1-1 0 0 0,0 1 0 0 0,0 1 0 0 0,0 0 0 0 0,-1 0 0 0 0,0 0 0 0 0,0 0 0 0 0,0 1-1 0 0,-1 0 1 0 0,0 0 0 0 0,0 1 0 0 0,0 0-45 0 0,7 9 111 0 0,22 22 267 0 0,1-1-1 0 0,2-3 0 0 0,2-1 0 0 0,1-1 1 0 0,1-3-1 0 0,14 7-377 0 0,14 12 207 0 0,-38-20-20 0 0,-34-29-2606 0 0,-8 0-6859 0 0,8 0 5889 0 0,0 0-8712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48 483 5017 0 0,'0'0'2023'0'0,"0"0"-256"0"0,0 0-2 0 0,0 0 171 0 0,0 0 22 0 0,0 0-178 0 0,0 0-412 0 0,0 0-423 0 0,0 0-259 0 0,0 0-175 0 0,0 0-107 0 0,0 0-57 0 0,0 0 33 0 0,18 0 1254 0 0,188-26 2051 0 0,-56 8-3249 0 0,-69 3-1208 0 0,-76 14-109 0 0,2-1 1927 0 0,-4 2-3305 0 0,-2 1-3322 0 0,-2 1-4740 0 0,-1-2 2447 0 0</inkml:trace>
  <inkml:trace contextRef="#ctx0" brushRef="#br0" timeOffset="268.363">1 770 12243 0 0,'0'0'1449'0'0,"0"0"-479"0"0,0 0-353 0 0,0 0 89 0 0,0 0 250 0 0,0 0 223 0 0,0 0 74 0 0,0 0-70 0 0,0 0-149 0 0,0 0-189 0 0,0 0-95 0 0,0 0-111 0 0,0 0-106 0 0,35 4-37 0 0,110 10-74 0 0,-15-21 405 0 0,-94 4-934 0 0,45-8 562 0 0,-30-1-4093 0 0,-47 10-1529 0 0,0 1-6693 0 0</inkml:trace>
  <inkml:trace contextRef="#ctx0" brushRef="#br0" timeOffset="1282.041">1350 156 4169 0 0,'0'0'1269'0'0,"0"0"-239"0"0,0 0 108 0 0,0 0 369 0 0,0 0 372 0 0,0 0 105 0 0,0 0-240 0 0,0 0-345 0 0,0 0-333 0 0,0 0-224 0 0,0 0-144 0 0,-10-19-62 0 0,-36-59-62 0 0,45 74-516 0 0,-1 1 1 0 0,0 0-1 0 0,0 0 0 0 0,-1 1 0 0 0,1-1 1 0 0,-1 0-1 0 0,1 1 0 0 0,-1-1 1 0 0,0 1-1 0 0,0 0 0 0 0,0 0 1 0 0,0 0-1 0 0,0 0 0 0 0,0 1 1 0 0,-1-1-1 0 0,1 1 0 0 0,0 0 1 0 0,-1 0-1 0 0,1 0 0 0 0,-1 0 0 0 0,-3 0-58 0 0,-2 0 126 0 0,-10-2-50 0 0,1 1 0 0 0,-1 1 0 0 0,1 1 0 0 0,-1 1 0 0 0,1 0 0 0 0,0 1 0 0 0,-1 1 0 0 0,1 1 0 0 0,0 1 0 0 0,0 0 0 0 0,1 1 0 0 0,0 1 0 0 0,0 1 0 0 0,0 0 0 0 0,1 1 0 0 0,1 1 0 0 0,-1 1 0 0 0,2 0 0 0 0,-1 1 0 0 0,1 0 0 0 0,1 1 0 0 0,-9 12-76 0 0,10-12 8 0 0,0 1 0 0 0,1 0 1 0 0,1 1-1 0 0,0 1 0 0 0,1-1 0 0 0,0 1 0 0 0,2 1 1 0 0,0 0-1 0 0,1 0 0 0 0,0 0 0 0 0,2 0 1 0 0,0 1-1 0 0,0 0 0 0 0,2 0 0 0 0,1 0 0 0 0,0 0 1 0 0,1 0-1 0 0,2 16-8 0 0,0-26 34 0 0,0 0 1 0 0,1 0-1 0 0,0-1 1 0 0,0 1-1 0 0,1-1 1 0 0,0 0-1 0 0,0 0 0 0 0,1 0 1 0 0,0-1-1 0 0,0 1 1 0 0,0-1-1 0 0,1 0 1 0 0,0-1-1 0 0,0 1 0 0 0,1-1 1 0 0,-1 0-1 0 0,1-1 1 0 0,0 0-1 0 0,0 0 1 0 0,1 0-1 0 0,-1-1 0 0 0,1 0 1 0 0,0 0-1 0 0,0-1 1 0 0,0 0-1 0 0,0-1 1 0 0,0 1-1 0 0,0-2 0 0 0,0 1 1 0 0,0-1-1 0 0,0 0 1 0 0,1-1-1 0 0,-1 0 1 0 0,0 0-1 0 0,0-1 0 0 0,0 0 1 0 0,0 0-1 0 0,4-2-34 0 0,15-8 162 0 0,-1-2 1 0 0,0 0-1 0 0,-1-1 0 0 0,-1-2 0 0 0,0 0 0 0 0,-2-2 0 0 0,0 0 1 0 0,-1-2-1 0 0,0 0 0 0 0,16-24-162 0 0,-5 6 132 0 0,-1-1 1 0 0,-3-1-1 0 0,-1-2 0 0 0,11-24-132 0 0,-33 58 330 0 0,-9 24-292 0 0,-11 25-44 0 0,-25 59 135 0 0,5 2 1 0 0,3 1 0 0 0,6 1 0 0 0,-7 63-130 0 0,-56 180 20 0 0,77-232-2273 0 0,30-115-1237 0 0,8-20-1528 0 0,-11 7-3400 0 0,-6 6 132 0 0</inkml:trace>
  <inkml:trace contextRef="#ctx0" brushRef="#br0" timeOffset="1637.566">1838 332 4193 0 0,'0'0'3803'0'0,"0"0"-1455"0"0,0 0-887 0 0,0 0-385 0 0,0 0-127 0 0,0 0-15 0 0,0 0-39 0 0,0 0-86 0 0,0 0-104 0 0,-33 35-125 0 0,-104 110-110 0 0,69-42 70 0 0,59-80-444 0 0,-1-3-58 0 0,0 1 1 0 0,1-1 0 0 0,2 2 0 0 0,0-1 0 0 0,1 1-1 0 0,1 0 1 0 0,1 1 0 0 0,1-1 0 0 0,1 1 0 0 0,1 0-1 0 0,1-1 1 0 0,2 11-39 0 0,0-26 83 0 0,0-1 0 0 0,1 1 0 0 0,0 0 0 0 0,0-1 0 0 0,0 0 0 0 0,1 0 0 0 0,0 0 0 0 0,1 0 0 0 0,-1-1 0 0 0,1 1 0 0 0,0-1 0 0 0,0 0 0 0 0,1-1 0 0 0,-1 1 0 0 0,1-1 0 0 0,0 0 0 0 0,0-1 0 0 0,1 1 0 0 0,-1-1 0 0 0,1 0 0 0 0,-1-1 0 0 0,1 0 0 0 0,0 0 0 0 0,0 0 0 0 0,0-1 0 0 0,0 0 0 0 0,0 0 0 0 0,0-1 0 0 0,0 0 0 0 0,1 0 0 0 0,-1 0 0 0 0,0-1 0 0 0,0-1 0 0 0,0 1 0 0 0,0-1 0 0 0,0 0 0 0 0,-1 0 0 0 0,1-1 0 0 0,0 0 0 0 0,-1 0 1 0 0,2-1-84 0 0,9-6 113 0 0,1 1 1 0 0,-1-2 0 0 0,-1 0-1 0 0,0-1 1 0 0,0-1 0 0 0,-1 0-1 0 0,-1-1 1 0 0,0-1 0 0 0,-1 0 0 0 0,-1-1-1 0 0,0 0 1 0 0,-1-1 0 0 0,-1 0-1 0 0,-1-1 1 0 0,0 0 0 0 0,-1 0-1 0 0,-1-1 1 0 0,-1 0 0 0 0,0 0 0 0 0,-2-1-1 0 0,0 1 1 0 0,-1-1 0 0 0,-1 0-1 0 0,-1 0 1 0 0,-1 0 0 0 0,-1 0 0 0 0,-1-8-114 0 0,0 18-20 0 0,0 1 0 0 0,-1 0 1 0 0,0 0-1 0 0,-1 0 0 0 0,0 1 1 0 0,0-1-1 0 0,-1 1 0 0 0,0 0 1 0 0,0 0-1 0 0,-1 1 0 0 0,0-1 1 0 0,-1 1-1 0 0,1 1 1 0 0,-1-1-1 0 0,-1 1 0 0 0,1 0 1 0 0,-1 1-1 0 0,0 0 0 0 0,0 0 1 0 0,0 0-1 0 0,-1 1 0 0 0,0 1 1 0 0,0-1-1 0 0,0 2 0 0 0,0-1 1 0 0,0 1-1 0 0,0 0 1 0 0,-3 1 19 0 0,0-1-457 0 0,1 1 0 0 0,-1 1 0 0 0,0 0 0 0 0,0 0 0 0 0,0 1 0 0 0,1 1 0 0 0,-1 0 0 0 0,0 1 0 0 0,1 0 0 0 0,0 0 0 0 0,0 2 1 0 0,0-1-1 0 0,0 1 0 0 0,-6 5 457 0 0,-8 7-7122 0 0,9-5-4591 0 0</inkml:trace>
  <inkml:trace contextRef="#ctx0" brushRef="#br0" timeOffset="2016.192">2421 89 0 0 0,'0'0'1234'0'0,"0"0"14"0"0,0 0-51 0 0,0 0 146 0 0,0 0 244 0 0,0 0 168 0 0,0 0-18 0 0,0 0-160 0 0,0 0-218 0 0,0 0-254 0 0,0 0-222 0 0,0 0-174 0 0,0 0-162 0 0,-28 4-110 0 0,-85 13-49 0 0,111-17-367 0 0,0 0-1 0 0,0 0 0 0 0,0 0 0 0 0,0 0 1 0 0,1 0-1 0 0,-1 1 0 0 0,0-1 1 0 0,0 0-1 0 0,0 1 0 0 0,0 0 0 0 0,1-1 1 0 0,-1 1-1 0 0,0 0 0 0 0,1 0 0 0 0,-1 0 1 0 0,0 0-1 0 0,1 0 0 0 0,-1 0 1 0 0,1 1-1 0 0,0-1 0 0 0,-1 0 0 0 0,1 1 1 0 0,0-1-1 0 0,0 1 0 0 0,0-1 0 0 0,0 1 1 0 0,0 0-1 0 0,0 0-20 0 0,-1 3 111 0 0,-2 0-48 0 0,1 0-1 0 0,0 0 1 0 0,1 0-1 0 0,-1 1 1 0 0,1-1 0 0 0,0 0-1 0 0,1 1 1 0 0,-1 0-1 0 0,1-1 1 0 0,0 1 0 0 0,0 0-1 0 0,1-1 1 0 0,-1 1-1 0 0,2 0 1 0 0,-1 0-1 0 0,0 0 1 0 0,1-1 0 0 0,0 1-1 0 0,0 0 1 0 0,1-1-1 0 0,0 1 1 0 0,0-1-1 0 0,0 1 1 0 0,1-1 0 0 0,-1 0-1 0 0,1 0 1 0 0,0 0-1 0 0,1 0 1 0 0,-1-1 0 0 0,1 1-1 0 0,0-1 1 0 0,0 0-1 0 0,0 0 1 0 0,1-1-1 0 0,-1 1 1 0 0,1-1 0 0 0,0 0-1 0 0,0 0 1 0 0,0 0-1 0 0,4 1-62 0 0,-3-3 106 0 0,0 1-1 0 0,0-1 0 0 0,0 0 0 0 0,0 0 0 0 0,0 0 1 0 0,0-1-1 0 0,0 0 0 0 0,0-1 0 0 0,0 1 0 0 0,0-1 1 0 0,0 0-1 0 0,0 0 0 0 0,0-1 0 0 0,0 0 0 0 0,-1 0 1 0 0,1 0-1 0 0,-1-1 0 0 0,1 0 0 0 0,-1 0 0 0 0,0 0 1 0 0,0-1-1 0 0,0 1 0 0 0,0-1 0 0 0,-1-1 0 0 0,0 1 1 0 0,0 0-1 0 0,0-1 0 0 0,0 0 0 0 0,-1 0 0 0 0,1 0 1 0 0,-1 0-1 0 0,-1-1 0 0 0,1 1 0 0 0,-1-1 0 0 0,1-3-105 0 0,1 1-49 0 0,-1 0-1 0 0,-1 0 0 0 0,0 1 1 0 0,0-2-1 0 0,0 1 0 0 0,-1 0 0 0 0,0 0 1 0 0,-1 0-1 0 0,0-1 0 0 0,0 1 0 0 0,0 0 1 0 0,-1 0-1 0 0,-1-1 0 0 0,1 1 0 0 0,-1 0 1 0 0,-1 0-1 0 0,0 1 0 0 0,0-1 1 0 0,0 0-1 0 0,-1 1 0 0 0,0 0 0 0 0,0 0 1 0 0,-1 0-1 0 0,0 0 0 0 0,0 1 0 0 0,-1 0 1 0 0,1 0-1 0 0,-1 0 0 0 0,-1 1 1 0 0,1 0-1 0 0,-5-3 50 0 0,-8 0-2086 0 0,6 5-2755 0 0,3 2-6500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6137 0 0,'0'0'2206'0'0,"0"0"-439"0"0,0 0-136 0 0,0 0 83 0 0,0 0 85 0 0,0 0-105 0 0,0 0-366 0 0,0 0-361 0 0,0 0-210 0 0,0 0-85 0 0,0 0-26 0 0,0 0-7 0 0,0 0-39 0 0,13-2-41 0 0,100-14 974 0 0,138 5 92 0 0,-251 11-1771 0 0,0 0-72 0 0,0 0-105 0 0,0 0-168 0 0,0 0-270 0 0,0 0-405 0 0,-3 0-5022 0 0,0 0-2271 0 0</inkml:trace>
  <inkml:trace contextRef="#ctx0" brushRef="#br0" timeOffset="282.633">258 0 11274 0 0,'0'0'1363'0'0,"0"0"-397"0"0,0 0-286 0 0,0 0 92 0 0,0 0 274 0 0,0 0 202 0 0,0 0-49 0 0,0 0-184 0 0,0 0-227 0 0,0 0-165 0 0,-8 33-70 0 0,-27 106-63 0 0,23-39 371 0 0,11 129 134 0 0,30-11-1272 0 0,-29-217-171 0 0,5 14 127 0 0,-1-14-4147 0 0,0 0-4192 0 0,-3-1-1039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488 178 0 0 0,'0'0'1651'0'0,"0"0"247"0"0,0 0-43 0 0,0 0-151 0 0,0 0-113 0 0,0 0-153 0 0,-2-22-117 0 0,-10-65-107 0 0,-5 49 861 0 0,12 34-1746 0 0,-1 1 1 0 0,0-1-1 0 0,0 1 0 0 0,0 0 0 0 0,0 0 1 0 0,0 1-1 0 0,0 0 0 0 0,-1 0 0 0 0,1 1 0 0 0,-1-1 1 0 0,1 2-1 0 0,-1-1 0 0 0,0 1 0 0 0,1-1 1 0 0,-6 2-330 0 0,0 2 109 0 0,0 0 0 0 0,0 1 0 0 0,0 1 0 0 0,1-1 0 0 0,0 2 1 0 0,0 0-1 0 0,0 0 0 0 0,1 1 0 0 0,0 0 0 0 0,0 1 1 0 0,0 0-1 0 0,1 1 0 0 0,1-1 0 0 0,-1 2 0 0 0,-2 3-109 0 0,-5 5 86 0 0,0 1 0 0 0,1 0-1 0 0,1 1 1 0 0,0 1 0 0 0,2 0-1 0 0,0 0 1 0 0,2 1 0 0 0,0 1-1 0 0,2 0 1 0 0,0 0 0 0 0,2 0-1 0 0,0 1 1 0 0,2 0 0 0 0,1 1-1 0 0,0-1 1 0 0,2 9-86 0 0,0-13 28 0 0,0-1 0 0 0,2 0 0 0 0,0 1 0 0 0,1-1 0 0 0,1 0 0 0 0,1 0 0 0 0,1 0 0 0 0,0 0 0 0 0,1-1 0 0 0,2 0-1 0 0,-1 0 1 0 0,2-1 0 0 0,0 0 0 0 0,2 0 0 0 0,-1-1 0 0 0,2 0 0 0 0,0-1 0 0 0,6 5-28 0 0,-7-10 52 0 0,0 0-1 0 0,0-1 1 0 0,1 0 0 0 0,0-1-1 0 0,1 0 1 0 0,0-1 0 0 0,0-1-1 0 0,0 0 1 0 0,1 0 0 0 0,0-1-1 0 0,0-1 1 0 0,1-1 0 0 0,-1 0-1 0 0,1 0 1 0 0,-1-2 0 0 0,3 1-52 0 0,3-2 125 0 0,0 0-1 0 0,0-1 1 0 0,-1-1 0 0 0,1-1 0 0 0,-1-1 0 0 0,0-1-1 0 0,0 0 1 0 0,0-1 0 0 0,0-1 0 0 0,-1-1 0 0 0,-1-1-1 0 0,2-1-124 0 0,18-12 149 0 0,-2-2 0 0 0,0-1-1 0 0,-2-1 1 0 0,0-2 0 0 0,-2-2-1 0 0,-1 0 1 0 0,-2-2-1 0 0,-1-2 1 0 0,17-27-149 0 0,-34 48 19 0 0,-1-1 1 0 0,0 1-1 0 0,-1-2 0 0 0,-1 1 1 0 0,0-1-1 0 0,-1 0 0 0 0,-1 0 1 0 0,0-1-1 0 0,-1 0 0 0 0,0 1 1 0 0,-2-2-1 0 0,0 1 0 0 0,0 0 1 0 0,-2 0-1 0 0,0 0 0 0 0,-1-1 1 0 0,0 1-1 0 0,-2 0 0 0 0,0 0 1 0 0,-4-12-20 0 0,2 16-25 0 0,-2 0 0 0 0,0 0 0 0 0,0 0 0 0 0,-1 1 1 0 0,-1 0-1 0 0,1 1 0 0 0,-2-1 0 0 0,1 2 0 0 0,-2-1 0 0 0,1 2 1 0 0,-1-1-1 0 0,-1 1 0 0 0,1 1 0 0 0,-1 0 0 0 0,0 1 0 0 0,-1 0 1 0 0,0 1-1 0 0,0 0 0 0 0,0 1 0 0 0,0 1 0 0 0,0 0 0 0 0,-1 0 1 0 0,0 2-1 0 0,-9-1 25 0 0,6 1-166 0 0,-1 1 1 0 0,1 0 0 0 0,-1 1-1 0 0,1 1 1 0 0,0 1-1 0 0,0 0 1 0 0,0 1 0 0 0,0 1-1 0 0,0 1 1 0 0,1 0 0 0 0,-2 2 165 0 0,-96 79-3670 0 0,57-11-7278 0 0,44-52 735 0 0</inkml:trace>
  <inkml:trace contextRef="#ctx0" brushRef="#br0" timeOffset="417.484">0 693 10842 0 0,'0'0'1706'0'0,"0"0"-342"0"0,0 0-338 0 0,0 0-173 0 0,0 0 58 0 0,0 0 56 0 0,0 0-36 0 0,0 0-104 0 0,0 0-102 0 0,0 0-74 0 0,0 0-56 0 0,0 0-42 0 0,37-34-39 0 0,115-107-67 0 0,-46 67 213 0 0,-90 66-568 0 0,7-4-18 0 0,0 1 0 0 0,0 1-1 0 0,1 1 1 0 0,0 1 0 0 0,0 1-1 0 0,19-2-73 0 0,-41 8 4 0 0,0 0-1 0 0,0 1 1 0 0,0-1-1 0 0,0 1 1 0 0,1-1-1 0 0,-1 1 0 0 0,0 0 1 0 0,0 0-1 0 0,0 0 1 0 0,0 0-1 0 0,0 0 1 0 0,1 1-1 0 0,-1-1 0 0 0,0 1 1 0 0,0-1-1 0 0,0 1 1 0 0,0 0-1 0 0,0 0 1 0 0,0 0-1 0 0,0 0 0 0 0,0 0 1 0 0,-1 0-1 0 0,1 0 1 0 0,0 1-1 0 0,-1-1 1 0 0,1 1-1 0 0,-1-1 0 0 0,1 1 1 0 0,-1-1-1 0 0,1 1 1 0 0,-1 0-1 0 0,0 0 0 0 0,0 0 1 0 0,0 0-1 0 0,0 0 1 0 0,-1 0-1 0 0,2 1-3 0 0,13 48 219 0 0,-14-43-201 0 0,0-1-1 0 0,1 0 1 0 0,0-1 0 0 0,0 1 0 0 0,1 0 0 0 0,0 0 0 0 0,0-1-1 0 0,0 0 1 0 0,1 1 0 0 0,0-1 0 0 0,4 5-18 0 0,9 6 68 0 0,-14-12-33 0 0,1-1-1 0 0,0 0 1 0 0,0 0-1 0 0,0 0 1 0 0,0 0 0 0 0,1 0-1 0 0,0-1 1 0 0,0 0-1 0 0,0 0 1 0 0,0 0-1 0 0,0-1 1 0 0,0 0-1 0 0,1 0 1 0 0,2 1-35 0 0,20 1 221 0 0,0-2-1 0 0,0 0 1 0 0,0-2 0 0 0,0-1 0 0 0,0-2-1 0 0,24-4-220 0 0,-12 6-706 0 0,-22 1-6856 0 0,-14 0-3749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1736 0 0,'0'0'2137'0'0,"0"0"-1072"0"0,0 0-538 0 0,0 0 77 0 0,0 0 314 0 0,0 0 259 0 0,0 0 22 0 0,0 0-166 0 0,0 0-105 0 0,0 0-40 0 0,0 0 9 0 0,8 1 17 0 0,326 20 4451 0 0,-41 2-5580 0 0,-256-17-1824 0 0,-102 9-13479 0 0,58-15 13902 0 0</inkml:trace>
  <inkml:trace contextRef="#ctx0" brushRef="#br0" timeOffset="382.334">125 526 4793 0 0,'0'0'1838'0'0,"0"0"-359"0"0,0 0-42 0 0,0 0 148 0 0,0 0 39 0 0,0 0-173 0 0,0 0-336 0 0,0 0-370 0 0,0 0-280 0 0,0 0-160 0 0,0 0-92 0 0,0 0-50 0 0,0 0-11 0 0,-1 2-5 0 0,0-2-114 0 0,1 1 0 0 0,0-1 0 0 0,0 1 0 0 0,0 0 0 0 0,-1-1 0 0 0,1 1 0 0 0,0 0 1 0 0,0-1-1 0 0,0 1 0 0 0,0-1 0 0 0,0 1 0 0 0,0 0 0 0 0,0-1 0 0 0,1 1 0 0 0,-1 0 0 0 0,0-1 0 0 0,0 1 1 0 0,0-1-1 0 0,1 1 0 0 0,-1 0 0 0 0,0-1 0 0 0,0 1 0 0 0,1-1 0 0 0,-1 1 0 0 0,1-1 0 0 0,-1 1 0 0 0,0-1 1 0 0,1 1-1 0 0,-1-1 0 0 0,1 0 0 0 0,-1 1 0 0 0,1-1 0 0 0,-1 0 0 0 0,1 1 0 0 0,-1-1 0 0 0,1 0 0 0 0,0 0 1 0 0,-1 1-1 0 0,1-1 0 0 0,-1 0 0 0 0,1 0 0 0 0,0 0 0 0 0,-1 0 0 0 0,1 0 0 0 0,0 0 0 0 0,-1 0 0 0 0,1 0 1 0 0,-1 0-1 0 0,1 0 0 0 0,0 0 0 0 0,-1 0 0 0 0,1 0 0 0 0,0 0 0 0 0,-1-1 0 0 0,1 1 0 0 0,-1 0 0 0 0,1-1 1 0 0,-1 1-1 0 0,1 0 0 0 0,-1-1 0 0 0,1 1-33 0 0,83 8 1997 0 0,-1-3 1 0 0,77-6-1998 0 0,-49-1 120 0 0,-9 2-572 0 0,-91 3-2331 0 0,-21-2-9720 0 0,8-1 4595 0 0</inkml:trace>
  <inkml:trace contextRef="#ctx0" brushRef="#br0" timeOffset="1005.233">472 40 1840 0 0,'0'0'2061'0'0,"0"0"-295"0"0,0 0-287 0 0,0 0-71 0 0,0 0 64 0 0,0 0 27 0 0,0 0-88 0 0,0 0-100 0 0,0 0-205 0 0,0 0-286 0 0,0 0-285 0 0,0 0-269 0 0,0 0-174 0 0,-12-8-62 0 0,-32-23 27 0 0,43 31-22 0 0,1 0 1 0 0,-1 0-1 0 0,0 1 0 0 0,0-1 1 0 0,1 1-1 0 0,-1-1 0 0 0,0 1 1 0 0,0-1-1 0 0,1 1 0 0 0,-1-1 0 0 0,0 1 1 0 0,1-1-1 0 0,-1 1 0 0 0,1 0 1 0 0,-1-1-1 0 0,1 1 0 0 0,-1 0 1 0 0,1 0-1 0 0,0-1 0 0 0,-1 1 1 0 0,1 0-1 0 0,0 0 0 0 0,-1 0 1 0 0,1 0-1 0 0,0-1 0 0 0,0 1 1 0 0,0 0-1 0 0,0 0 0 0 0,0 0 0 0 0,0 0 1 0 0,0 0-1 0 0,0-1 0 0 0,0 1 1 0 0,0 0-1 0 0,0 0 0 0 0,1 0 1 0 0,-1 0-1 0 0,0-1 0 0 0,1 1 1 0 0,-1 0-1 0 0,0 0 0 0 0,1-1 1 0 0,-1 1-36 0 0,1 1 100 0 0,1 5 97 0 0,1 0 0 0 0,1 0 0 0 0,-1 0 0 0 0,1 0 0 0 0,1 0 0 0 0,-1-1 0 0 0,1 1 0 0 0,0-1 0 0 0,1-1 0 0 0,-1 1 0 0 0,1-1 0 0 0,0 0 0 0 0,1 0 0 0 0,-1 0 0 0 0,1-1 0 0 0,0 0 0 0 0,0-1 0 0 0,0 1 0 0 0,0-1 0 0 0,5 1-197 0 0,262 113 1158 0 0,-153-46-1242 0 0,-119-70 79 0 0,-1 1 0 0 0,1-1 0 0 0,-1 0-1 0 0,1 1 1 0 0,-1-1 0 0 0,0 1 0 0 0,1 0-1 0 0,-1-1 1 0 0,0 1 0 0 0,0 0 0 0 0,0 0 0 0 0,-1 0-1 0 0,1 0 1 0 0,0 0 0 0 0,-1 0 0 0 0,1 0-1 0 0,-1 0 1 0 0,0 0 0 0 0,1 0 0 0 0,-1 0-1 0 0,0 0 1 0 0,0 0 0 0 0,0 0 0 0 0,-1 0-1 0 0,1 0 1 0 0,0 0 0 0 0,-1 0 0 0 0,0 0-1 0 0,1 0 1 0 0,-1 0 0 0 0,0 0 0 0 0,0-1-1 0 0,0 1 1 0 0,0 0 0 0 0,-1 1 5 0 0,-47 59 179 0 0,-226 213 93 0 0,81-105-232 0 0,147-127-505 0 0,45-40-310 0 0,5-1-11567 0 0,2-2 1830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0,'0'0'557'0'0,"0"0"437"0"0,0 0 220 0 0,0 0-9 0 0,0 0-111 0 0,0 0-93 0 0,0 0-11 0 0,2 2 6256 0 0,8 3-7015 0 0,31-49 2499 0 0,-38 35-1267 0 0,-10 18 438 0 0,0-1-2267 0 0,-17 25-1354 0 0,26-36-6751 0 0,2 2-1598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 2032 0 0,'0'0'3532'0'0,"0"0"-1592"0"0,0 0-513 0 0,0 0 44 0 0,0 0 186 0 0,0 0 72 0 0,0 0-162 0 0,0 0-300 0 0,0 0-276 0 0,0 0-227 0 0,0 0-161 0 0,-17 13-110 0 0,-52 41-98 0 0,27 0 475 0 0,33-35-624 0 0,-6 7-143 0 0,-2-1-1 0 0,0 0 0 0 0,-2-2 0 0 0,-1 0 0 0 0,0 0 0 0 0,-2-2 0 0 0,0-1 0 0 0,-2-1 0 0 0,0-1 0 0 0,-1-1 0 0 0,-3 1-102 0 0,10-7 1 0 0,0-2-1 0 0,0 1 1 0 0,-1-2-1 0 0,-1-1 0 0 0,1 0 1 0 0,-1-2-1 0 0,0 0 1 0 0,0-1-1 0 0,-1-1 0 0 0,1-1 1 0 0,-1 0-1 0 0,0-2 1 0 0,-4-1-1 0 0,23 1 7 0 0,-1 0 0 0 0,0-1 0 0 0,1 0-1 0 0,-1 0 1 0 0,1 0 0 0 0,-1 0 0 0 0,1 0 0 0 0,-1 0 0 0 0,1 0 0 0 0,0-1 0 0 0,0 1 0 0 0,-1-1 0 0 0,1 0 0 0 0,0 1 0 0 0,0-1 0 0 0,1 0 0 0 0,-1 0 0 0 0,0-1 0 0 0,1 1 0 0 0,-1 0-1 0 0,1 0 1 0 0,0-1 0 0 0,0 1 0 0 0,0-1 0 0 0,0 1 0 0 0,0-1 0 0 0,0 1 0 0 0,1-1 0 0 0,-1 0 0 0 0,1 1 0 0 0,0-1 0 0 0,-1 0 0 0 0,2-2-7 0 0,18-88 48 0 0,-9 73 3 0 0,1 0-1 0 0,1 0 1 0 0,1 1 0 0 0,1 1 0 0 0,0 1-1 0 0,2 0 1 0 0,-1 0 0 0 0,2 2-1 0 0,0 0 1 0 0,1 1 0 0 0,1 0-1 0 0,2 0-50 0 0,-18 12 22 0 0,1 0 0 0 0,-1 0 0 0 0,1 1-1 0 0,-1-1 1 0 0,1 1 0 0 0,0 0 0 0 0,-1 0 0 0 0,1 0 0 0 0,0 0-1 0 0,0 0 1 0 0,0 1 0 0 0,0 0 0 0 0,0 0 0 0 0,0 0-1 0 0,-1 0 1 0 0,1 1 0 0 0,0-1 0 0 0,0 1 0 0 0,0 0-1 0 0,0 0 1 0 0,-1 1 0 0 0,1-1 0 0 0,-1 1 0 0 0,1 0-1 0 0,-1 0 1 0 0,1 0 0 0 0,-1 0 0 0 0,0 0 0 0 0,0 1-1 0 0,0-1 1 0 0,0 1 0 0 0,-1 0 0 0 0,1 0 0 0 0,0 1-22 0 0,183 331 3122 0 0,-166-309-3033 0 0,0 0 1 0 0,2-1 0 0 0,0-2-1 0 0,2 0 1 0 0,7 4-90 0 0,17-8 57 0 0,-39-25-1504 0 0,-13-6-1021 0 0,4 6-2925 0 0,0 4 1665 0 0,0-1-8058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0,'0'0'3386'0'0,"0"0"-765"0"0,0 0-601 0 0,0 0-293 0 0,0 0-238 0 0,0 0-256 0 0,0 0-298 0 0,0 0-234 0 0,0 0-119 0 0,0 0-31 0 0,0 0 41 0 0,0 0 43 0 0,0 0-9 0 0,8 4-11 0 0,72 25 1039 0 0,239-54 1291 0 0,-146 20-4654 0 0,-184 14-5111 0 0,6-6 809 0 0,0 0-5426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11290 0 0,'0'0'3528'0'0,"0"0"-1497"0"0,0 0-828 0 0,0 0-208 0 0,0 0 5 0 0,0 0 66 0 0,0 0-57 0 0,0 0-137 0 0,0 0-120 0 0,0 0-103 0 0,0 0-71 0 0,0 0-48 0 0,0 0-50 0 0,29 5-80 0 0,96 13-83 0 0,-22-27 151 0 0,193-50-856 0 0,-266 50-1914 0 0,-17 4-7621 0 0,-9 5-2512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545 229 904 0 0,'0'0'2557'0'0,"0"0"-333"0"0,0 0-174 0 0,0 0 29 0 0,0 0 6 0 0,0 0-142 0 0,0 0-283 0 0,0 0-345 0 0,0 0-295 0 0,0 0-192 0 0,0 0-112 0 0,-1-24-46 0 0,-5-74-18 0 0,6 95-578 0 0,0 1 0 0 0,0-1 0 0 0,0 0 0 0 0,0 0 0 0 0,-1 1 1 0 0,0-1-1 0 0,1 1 0 0 0,-1-1 0 0 0,0 0 0 0 0,0 1 0 0 0,0-1 0 0 0,0 1 0 0 0,-1 0 0 0 0,1-1 0 0 0,-1 1 0 0 0,1 0 0 0 0,-1 0 0 0 0,0 0 0 0 0,0 0 1 0 0,0 0-1 0 0,0 1 0 0 0,0-1 0 0 0,0 0 0 0 0,-1 1 0 0 0,0-1-74 0 0,-7-5 266 0 0,-1 2-157 0 0,0 0 1 0 0,-1 0-1 0 0,1 2 1 0 0,-1-1 0 0 0,0 1-1 0 0,0 1 1 0 0,0 0-1 0 0,0 0 1 0 0,0 2-1 0 0,0-1 1 0 0,0 2-1 0 0,0-1 1 0 0,-1 2-1 0 0,1-1 1 0 0,0 2-1 0 0,1 0 1 0 0,-1 0-1 0 0,0 1 1 0 0,1 0-1 0 0,0 1 1 0 0,0 0-1 0 0,0 1 1 0 0,1 1-1 0 0,-2 0-109 0 0,-4 4 22 0 0,0 0-1 0 0,0 1 0 0 0,1 0 0 0 0,1 2 1 0 0,0-1-1 0 0,1 2 0 0 0,0 0 0 0 0,1 0 1 0 0,1 1-1 0 0,1 1 0 0 0,0 0 0 0 0,1 0 1 0 0,0 1-23 0 0,4-6 5 0 0,1 1 0 0 0,0-1 0 0 0,0 1 0 0 0,1 0 0 0 0,1 0 0 0 0,0 1 0 0 0,1-1 0 0 0,0 0-1 0 0,1 0 1 0 0,1 1 0 0 0,1 8-4 0 0,-1-17 6 0 0,1 0 0 0 0,-1 0 0 0 0,1-1 1 0 0,0 1-1 0 0,1 0 0 0 0,-1-1 0 0 0,1 1 0 0 0,0-1 0 0 0,0 0 0 0 0,0 0 0 0 0,1 0 0 0 0,-1 0 0 0 0,1-1 1 0 0,0 1-1 0 0,0-1 0 0 0,0 0 0 0 0,0 0 0 0 0,1-1 0 0 0,-1 1 0 0 0,1-1 0 0 0,0 0 0 0 0,0 0 0 0 0,-1 0 1 0 0,1-1-1 0 0,2 1-6 0 0,5 1 42 0 0,0-1 0 0 0,0 0 0 0 0,1 0 1 0 0,-1-1-1 0 0,0-1 0 0 0,1 0 0 0 0,-1-1 0 0 0,1 0 1 0 0,-1-1-1 0 0,2 0-42 0 0,17-8 110 0 0,1-1-1 0 0,-2-2 1 0 0,1-1 0 0 0,-2-1-1 0 0,0-1 1 0 0,-1-2 0 0 0,-1-1-1 0 0,20-18-109 0 0,122-128 442 0 0,-172 199-323 0 0,-125 350 131 0 0,66-226-165 0 0,-34 116-466 0 0,94-220-2226 0 0,28-50-1783 0 0,9-23-2681 0 0,-18 6-365 0 0,-9 9 1205 0 0</inkml:trace>
  <inkml:trace contextRef="#ctx0" brushRef="#br0" timeOffset="309.745">1147 211 5369 0 0,'0'0'2995'0'0,"0"0"-499"0"0,0 0-420 0 0,0 0-354 0 0,0 0-323 0 0,-33 35-234 0 0,-102 116-214 0 0,63-46 141 0 0,59-80-845 0 0,2-4-66 0 0,-2 0-91 0 0,1 0-1 0 0,1 1 1 0 0,1 0-1 0 0,0 0 1 0 0,2 1-1 0 0,1 1 1 0 0,1-1-1 0 0,0 1 1 0 0,2 0-1 0 0,0 19-89 0 0,4-39 30 0 0,0-1 0 0 0,1 1-1 0 0,-1-1 1 0 0,1 1-1 0 0,0-1 1 0 0,1 1-1 0 0,-1-1 1 0 0,0 0-1 0 0,1 1 1 0 0,0-1 0 0 0,0 0-1 0 0,0 0 1 0 0,0 0-1 0 0,0-1 1 0 0,0 1-1 0 0,1 0 1 0 0,-1-1 0 0 0,1 1-1 0 0,0-1 1 0 0,0 0-1 0 0,0 0 1 0 0,0 0-1 0 0,0 0 1 0 0,0-1-1 0 0,1 1 1 0 0,-1-1 0 0 0,1 0-1 0 0,-1 0 1 0 0,1 0-1 0 0,-1 0 1 0 0,1-1-1 0 0,-1 1 1 0 0,2-1-30 0 0,7 1 170 0 0,0 0 1 0 0,0-1-1 0 0,0 0 0 0 0,-1 0 1 0 0,1-2-1 0 0,0 1 0 0 0,0-2 1 0 0,-1 0-1 0 0,8-2-170 0 0,3-4 186 0 0,-1 0 1 0 0,0-2-1 0 0,0 0 1 0 0,-1-1-1 0 0,-1-2 0 0 0,0 0 1 0 0,-1 0-1 0 0,-1-2 1 0 0,0 0-1 0 0,-1-1 0 0 0,4-7-186 0 0,-11 14 46 0 0,-1-1-1 0 0,0-1 1 0 0,0 1-1 0 0,-1-1 1 0 0,-1-1-1 0 0,0 1 1 0 0,-1-1-1 0 0,0 0 1 0 0,-1 0 0 0 0,0-1-1 0 0,-1 1 1 0 0,-1-1-1 0 0,0 0 1 0 0,-1 0-1 0 0,0 0 1 0 0,-1 1-1 0 0,-1-1 1 0 0,0 0-1 0 0,-3-9-45 0 0,2 15-70 0 0,-1 1-1 0 0,0 0 1 0 0,0 0-1 0 0,0 0 0 0 0,-1 0 1 0 0,0 0-1 0 0,-1 1 1 0 0,1 0-1 0 0,-1 0 1 0 0,-1 0-1 0 0,1 0 1 0 0,-1 1-1 0 0,0 0 1 0 0,0 0-1 0 0,0 1 0 0 0,-1-1 1 0 0,1 1-1 0 0,-1 1 1 0 0,0-1-1 0 0,0 1 1 0 0,-1 1-1 0 0,1-1 1 0 0,-1 1-1 0 0,1 0 1 0 0,-1 1-1 0 0,0 0 0 0 0,1 0 1 0 0,-1 1-1 0 0,0 0 1 0 0,0 0-1 0 0,0 0 1 0 0,1 1-1 0 0,-1 1 1 0 0,0-1-1 0 0,1 1 0 0 0,-1 1 1 0 0,1-1-1 0 0,0 1 1 0 0,0 0-1 0 0,-5 3 71 0 0,-10 8-1640 0 0,4-3-3165 0 0,3-3-6147 0 0</inkml:trace>
  <inkml:trace contextRef="#ctx0" brushRef="#br0" timeOffset="672.294">1653 100 3049 0 0,'0'0'2962'0'0,"0"0"-198"0"0,0 0-278 0 0,0 0-380 0 0,0 0-382 0 0,0 0-409 0 0,0 0-353 0 0,0 0-233 0 0,0 0-161 0 0,0 0-106 0 0,0 0-55 0 0,0 0-77 0 0,0 0-64 0 0,-31 27-38 0 0,-89 81-64 0 0,95-70-55 0 0,35-23-6 0 0,-5-12-67 0 0,2 2 71 0 0,0-1 0 0 0,1 0 1 0 0,0 0-1 0 0,-1 0 0 0 0,1-1 1 0 0,1-1-1 0 0,-1 1 0 0 0,0-1 0 0 0,1-1 1 0 0,-1 1-1 0 0,1-1 0 0 0,-1-1 1 0 0,1 0-1 0 0,-1 0 0 0 0,7-1-107 0 0,-14 1 18 0 0,7-2 87 0 0,-1 0-1 0 0,0 0 1 0 0,0-1 0 0 0,0 0 0 0 0,0 0-1 0 0,-1-1 1 0 0,1 0 0 0 0,-1 0 0 0 0,0 0 0 0 0,0-1-1 0 0,0 0 1 0 0,-1 0 0 0 0,1-1 0 0 0,-1 1-1 0 0,-1-1 1 0 0,1 0 0 0 0,-1 0 0 0 0,0-1-1 0 0,0 1 1 0 0,-1-1 0 0 0,0 0 0 0 0,0 0 0 0 0,-1 0-1 0 0,0 0 1 0 0,0-1 0 0 0,0 1 0 0 0,-1 0-1 0 0,0-1 1 0 0,-1 1 0 0 0,0-1 0 0 0,0 0-1 0 0,0 0-103 0 0,1 3-14 0 0,-1 0 1 0 0,0-1 0 0 0,0 1 0 0 0,0-1 0 0 0,-1 1 0 0 0,1 0 0 0 0,-1-1 0 0 0,0 1 0 0 0,-1 0 0 0 0,1 0 0 0 0,-1 0-1 0 0,0 0 1 0 0,-1 0 0 0 0,1 0 0 0 0,-1 1 0 0 0,0-1 0 0 0,0 1 0 0 0,0-1 0 0 0,0 1 0 0 0,-1 0 0 0 0,0 0 0 0 0,0 1-1 0 0,0-1 1 0 0,0 1 0 0 0,-1 0 0 0 0,1 0 0 0 0,-1 0 0 0 0,0 1 0 0 0,0 0 0 0 0,0 0 0 0 0,-2-1 12 0 0,-51-1-2303 0 0,38 8-1223 0 0,3 3-3836 0 0,4 0-4430 0 0</inkml:trace>
  <inkml:trace contextRef="#ctx0" brushRef="#br0" timeOffset="1021.813">1876 432 9082 0 0,'0'0'2127'0'0,"0"0"-397"0"0,0 0-137 0 0,0 0-35 0 0,0 0-58 0 0,0 0-218 0 0,0 0-210 0 0,0 0-134 0 0,0 0-98 0 0,0 0-44 0 0,0 0-72 0 0,0 0-74 0 0,0 0-91 0 0,25 8-69 0 0,81 23-59 0 0,-7-23 282 0 0,-70-11-552 0 0,230-31-497 0 0,-229 24-1896 0 0,-26 6-1913 0 0,-2 0-3512 0 0,-2 0-4219 0 0</inkml:trace>
  <inkml:trace contextRef="#ctx0" brushRef="#br0" timeOffset="1554.467">3059 74 9194 0 0,'0'0'2336'0'0,"0"0"-439"0"0,0 0-347 0 0,0 0-185 0 0,0 0-138 0 0,0 0-157 0 0,0 0-181 0 0,0 0-193 0 0,0 0-136 0 0,-35 20-109 0 0,-109 63-63 0 0,74-23 140 0 0,61-45-413 0 0,-8 9-10 0 0,1 0-1 0 0,1 1 1 0 0,1 1-1 0 0,2 0 1 0 0,0 1-1 0 0,2 1 1 0 0,1-1 0 0 0,1 2-1 0 0,1-1 1 0 0,1 5-105 0 0,2 155 172 0 0,5-179-142 0 0,1 1 0 0 0,0-1 0 0 0,1 1-1 0 0,0-1 1 0 0,1 0 0 0 0,0 0 0 0 0,0 0 0 0 0,1 0 0 0 0,0-1 0 0 0,1 0 0 0 0,0 0 0 0 0,0 0 0 0 0,1-1 0 0 0,-1 0 0 0 0,2 0 0 0 0,-1 0 0 0 0,1-1 0 0 0,0 0 0 0 0,0-1 0 0 0,0 0-1 0 0,1 0 1 0 0,0-1 0 0 0,0 0 0 0 0,7 2-30 0 0,6 2 163 0 0,0-1-1 0 0,0-2 1 0 0,1 0 0 0 0,-1-1-1 0 0,1-1 1 0 0,0-1-1 0 0,1-1 1 0 0,-1-1 0 0 0,0-2-1 0 0,3 0-162 0 0,15-5 245 0 0,-1-2 0 0 0,0-1 0 0 0,-1-2 0 0 0,0-2 0 0 0,-1-1 0 0 0,0-2 0 0 0,-2-2 0 0 0,0-1 0 0 0,-1-2 0 0 0,2-4-245 0 0,-16 11 18 0 0,-2-1-1 0 0,0-1 1 0 0,0-1-1 0 0,-2-1 1 0 0,0 0 0 0 0,-1-1-1 0 0,-1-1 1 0 0,-1-1-1 0 0,-1 0 1 0 0,-1 0 0 0 0,-1-1-1 0 0,-1-1 1 0 0,-1 0-1 0 0,-1 0 1 0 0,-1-1 0 0 0,-2 0-1 0 0,0 0 1 0 0,-1 0-1 0 0,-2-1 1 0 0,0-9-18 0 0,-2 26-28 0 0,0-1 0 0 0,-1 0 0 0 0,0 0 0 0 0,-1 0 0 0 0,0 1 0 0 0,0-1 0 0 0,-1 1 1 0 0,0 0-1 0 0,-1 0 0 0 0,0 0 0 0 0,-1 0 0 0 0,1 0 0 0 0,-2 1 0 0 0,1 0 0 0 0,-1 0 0 0 0,0 0 0 0 0,-1 1 0 0 0,0 0 0 0 0,0 0 0 0 0,0 1 0 0 0,-1 0 0 0 0,0 0 0 0 0,-5-2 28 0 0,-12-3-77 0 0,0 1 0 0 0,0 0 0 0 0,-1 2 0 0 0,0 2 0 0 0,-1 0 0 0 0,0 1-1 0 0,0 2 1 0 0,0 1 0 0 0,0 1 0 0 0,0 1 0 0 0,0 1 0 0 0,-26 5 77 0 0,16-1-385 0 0,1 1 0 0 0,0 2 0 0 0,0 2 0 0 0,0 1 1 0 0,2 1-1 0 0,-13 8 385 0 0,-108 66-6907 0 0,123-66-2969 0 0</inkml:trace>
  <inkml:trace contextRef="#ctx0" brushRef="#br0" timeOffset="2006.835">2709 575 5049 0 0,'0'0'3997'0'0,"0"0"-792"0"0,0 0-668 0 0,0 0-489 0 0,0 0-415 0 0,0 0-302 0 0,0 0-263 0 0,0 0-231 0 0,0 0-176 0 0,0 0-125 0 0,0 0-52 0 0,0 0-24 0 0,0 0-34 0 0,-3-8-39 0 0,1 4-329 0 0,1 3-46 0 0,1 0-1 0 0,-1 0 1 0 0,0 1 0 0 0,1-1 0 0 0,-1 0 0 0 0,0 0 0 0 0,1 0 0 0 0,-1 0 0 0 0,1 0-1 0 0,0 0 1 0 0,-1 0 0 0 0,1 0 0 0 0,0 0 0 0 0,-1 0 0 0 0,1 0 0 0 0,0 0 0 0 0,0 0-1 0 0,0 0 1 0 0,0-1 0 0 0,0 1 0 0 0,0 0 0 0 0,0 0 0 0 0,1 0 0 0 0,-1 0 0 0 0,0 0-1 0 0,1 0 1 0 0,-1 0 0 0 0,0 0 0 0 0,1 0 0 0 0,-1 0 0 0 0,1 0 0 0 0,0 0 0 0 0,-1 1-1 0 0,1-1 1 0 0,0 0 0 0 0,-1 0 0 0 0,1 0 0 0 0,0 1 0 0 0,0-1 0 0 0,0 0 0 0 0,-1 1-1 0 0,1-1 1 0 0,0 1 0 0 0,0-1 0 0 0,0 1 0 0 0,0-1 0 0 0,0 1 0 0 0,1 0-12 0 0,246-29 1988 0 0,-214 26-1852 0 0,1 1-1 0 0,-1 2 1 0 0,1 2-1 0 0,-1 1 1 0 0,0 2 0 0 0,0 1-1 0 0,0 2 1 0 0,-1 1-1 0 0,3 2-135 0 0,145 89 611 0 0,-156-93-426 0 0,0-1 0 0 0,1-1-1 0 0,0-2 1 0 0,0 0 0 0 0,1-2-1 0 0,5-1-184 0 0,-12-25-437 0 0,-20 3-6024 0 0,-3 18-5877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7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285 402 0 0 0,'29'-54'289'0'0,"-23"-17"13148"0"0,-40 54-8892 0 0,-29 26-3062 0 0,-54 43-238 0 0,110-48-1175 0 0,-1 1 0 0 0,1 0 0 0 0,0 1 0 0 0,0-1 0 0 0,1 1 0 0 0,0 0 0 0 0,0 1 0 0 0,0 0 0 0 0,1 0-1 0 0,0 0 1 0 0,0 0 0 0 0,1 1 0 0 0,-1 0 0 0 0,2 0 0 0 0,-1 0 0 0 0,1 0 0 0 0,1 1 0 0 0,-1-1 0 0 0,2 1 0 0 0,-1-1 0 0 0,1 1 0 0 0,0 0-1 0 0,1 1-69 0 0,-1-2 50 0 0,1 0-1 0 0,0 1 0 0 0,1-1 0 0 0,-1 1 1 0 0,2-1-1 0 0,-1 1 0 0 0,1-1 0 0 0,1 0 1 0 0,-1 0-1 0 0,1 0 0 0 0,1 0 0 0 0,-1-1 0 0 0,1 1 1 0 0,1-1-1 0 0,-1 0 0 0 0,1 0 0 0 0,1 0 1 0 0,-1-1-1 0 0,1 0 0 0 0,0 0 0 0 0,0 0 0 0 0,2 0-49 0 0,4 4 18 0 0,0-1 0 0 0,1-1 0 0 0,0 0 0 0 0,0 0 0 0 0,1-2 0 0 0,0 1 0 0 0,0-2 0 0 0,0 0 0 0 0,1 0 0 0 0,0-2 0 0 0,0 0 0 0 0,0 0 0 0 0,0-1 0 0 0,7-1-18 0 0,-14-2-628 0 0,0 1 1 0 0,0-2 0 0 0,0 1 0 0 0,0-1 0 0 0,0 0-1 0 0,0-1 1 0 0,-1 0 0 0 0,1 0 0 0 0,-1-1 0 0 0,0 0-1 0 0,4-2 628 0 0,2-4-6288 0 0,-1 5-4466 0 0</inkml:trace>
  <inkml:trace contextRef="#ctx0" brushRef="#br0" timeOffset="296.804">738 361 456 0 0,'0'0'2039'0'0,"0"0"-518"0"0,0 0-80 0 0,0 0 272 0 0,0 0 255 0 0,0 0 31 0 0,-25 32-265 0 0,-78 101-417 0 0,69-62 82 0 0,34-61-1156 0 0,-1-6-164 0 0,1 0 1 0 0,0 0-1 0 0,0-1 0 0 0,0 1 0 0 0,0 0 1 0 0,0-1-1 0 0,1 1 0 0 0,-1 0 1 0 0,1-1-1 0 0,0 1 0 0 0,0-1 1 0 0,0 1-1 0 0,1-1 0 0 0,-1 1 0 0 0,1-1 1 0 0,0 0-1 0 0,0 0 0 0 0,0 0 1 0 0,0 0-1 0 0,1 0 0 0 0,-1 0 0 0 0,1-1 1 0 0,0 1-1 0 0,0-1 0 0 0,-1 1 1 0 0,1-1-1 0 0,1 0 0 0 0,-1 0 0 0 0,0-1 1 0 0,1 1-1 0 0,-1-1 0 0 0,0 0 1 0 0,3 1-80 0 0,9 1 151 0 0,-1-1 1 0 0,1 0 0 0 0,-1-2 0 0 0,1 0 0 0 0,0 0-1 0 0,-1-1 1 0 0,1-1 0 0 0,-1 0 0 0 0,1-1 0 0 0,-1-1-1 0 0,0 0 1 0 0,0-1 0 0 0,-1 0 0 0 0,1-1 0 0 0,-1-1-1 0 0,-1 0 1 0 0,1-1 0 0 0,-1 0 0 0 0,0-1 0 0 0,-1 0-1 0 0,0-1 1 0 0,-1 0 0 0 0,0-1 0 0 0,0 0 0 0 0,-1 0 0 0 0,0-1-1 0 0,-1-1 1 0 0,-1 1 0 0 0,0-1 0 0 0,-1 0 0 0 0,0-1-1 0 0,-1 1 1 0 0,0-1 0 0 0,-1 0 0 0 0,-1-1 0 0 0,0 1-1 0 0,-1-1 1 0 0,-1 1 0 0 0,0-1 0 0 0,-1 1 0 0 0,0-3-152 0 0,-1 13-20 0 0,1 0 0 0 0,-1 0 1 0 0,0 0-1 0 0,0 0 0 0 0,0 1 1 0 0,-1-1-1 0 0,1 0 0 0 0,-1 1 0 0 0,0-1 1 0 0,0 1-1 0 0,0 0 0 0 0,0 0 1 0 0,-1 0-1 0 0,1 0 0 0 0,-1 0 1 0 0,0 0-1 0 0,0 0 0 0 0,0 1 1 0 0,0 0-1 0 0,0-1 0 0 0,-1 1 1 0 0,1 0-1 0 0,0 1 0 0 0,-1-1 1 0 0,0 1-1 0 0,1-1 0 0 0,-1 1 1 0 0,0 0-1 0 0,0 0 0 0 0,0 1 1 0 0,0-1-1 0 0,-3 1 20 0 0,-4-1-639 0 0,0 0 1 0 0,1 1-1 0 0,-1 0 0 0 0,0 1 1 0 0,0 1-1 0 0,0-1 0 0 0,1 2 1 0 0,-1-1-1 0 0,1 1 0 0 0,-1 1 1 0 0,-2 2 638 0 0,-9 5-7054 0 0,7-3-2908 0 0</inkml:trace>
  <inkml:trace contextRef="#ctx0" brushRef="#br0" timeOffset="714.875">1498 262 4161 0 0,'0'0'2548'0'0,"0"0"-1003"0"0,0 0-456 0 0,0 0 24 0 0,0 0 21 0 0,0 0 47 0 0,0 0-20 0 0,0 0-143 0 0,0 0-139 0 0,0 0-126 0 0,0 0-81 0 0,0 0-42 0 0,-32 17-42 0 0,-100 54-40 0 0,60-24 528 0 0,63-35-946 0 0,8-11-123 0 0,0-1 0 0 0,0 1 0 0 0,1 0 1 0 0,-1 0-1 0 0,0 0 0 0 0,0 1 0 0 0,1-1 1 0 0,-1 0-1 0 0,1 0 0 0 0,-1 0 0 0 0,1 0 0 0 0,-1 1 1 0 0,1-1-1 0 0,0 0 0 0 0,-1 0 0 0 0,1 1 1 0 0,0-1-1 0 0,0 0 0 0 0,0 1 0 0 0,0-1 1 0 0,0 0-1 0 0,0 1 0 0 0,1-1 0 0 0,-1 0 0 0 0,0 0 1 0 0,1 1-1 0 0,-1-1 0 0 0,0 0 0 0 0,1 0 1 0 0,0 0-1 0 0,-1 0 0 0 0,1 1 0 0 0,0-1 0 0 0,-1 0 1 0 0,1 0-1 0 0,0 0 0 0 0,0 0 0 0 0,0-1 1 0 0,0 1-1 0 0,0 0 0 0 0,0 0 0 0 0,0 0 1 0 0,1 0-8 0 0,59 23 419 0 0,-47-19-312 0 0,127 61 688 0 0,-137-64-744 0 0,-1 0-1 0 0,0 1 1 0 0,0-1-1 0 0,0 1 1 0 0,-1 0-1 0 0,1 0 0 0 0,-1 0 1 0 0,1 0-1 0 0,-1 0 1 0 0,0 0-1 0 0,0 1 1 0 0,0-1-1 0 0,-1 1 1 0 0,1-1-1 0 0,-1 1 1 0 0,0 0-1 0 0,0-1 0 0 0,0 1 1 0 0,0 0-1 0 0,-1 0 1 0 0,0 0-1 0 0,0 0 1 0 0,0 0-1 0 0,0 0 1 0 0,0-1-1 0 0,-1 1 1 0 0,1 0-1 0 0,-1 0 0 0 0,0 0 1 0 0,-1-1-1 0 0,1 1 1 0 0,-1 0-1 0 0,1-1 1 0 0,-1 1-1 0 0,0-1 1 0 0,0 0-1 0 0,-3 3-50 0 0,-4 7 27 0 0,-1-2 0 0 0,-1 1 0 0 0,1-1 0 0 0,-2-1 0 0 0,0 0 1 0 0,0-1-1 0 0,-1 0 0 0 0,0-1 0 0 0,0 0 0 0 0,-1-1 0 0 0,1-1 0 0 0,-2 0 0 0 0,1 0 0 0 0,-1-2 0 0 0,0 0 0 0 0,0-1 0 0 0,0 0 0 0 0,0-1 0 0 0,-1-1 1 0 0,-11 0-28 0 0,11-11-1966 0 0,15-4-5421 0 0,1 12 6137 0 0,0-5-10094 0 0</inkml:trace>
  <inkml:trace contextRef="#ctx0" brushRef="#br0" timeOffset="2781.209">2222 284 528 0 0,'0'0'1738'0'0,"0"0"-405"0"0,0 0-148 0 0,0 0 216 0 0,0 0 300 0 0,0 0 163 0 0,0 0-30 0 0,0 0-237 0 0,0 0-336 0 0,0 0-300 0 0,0 0-230 0 0,-4-16-136 0 0,-12-51-68 0 0,15 65-482 0 0,1 1-1 0 0,0-1 1 0 0,-1 1 0 0 0,1 0 0 0 0,-1-1 0 0 0,1 1 0 0 0,-1 0 0 0 0,0-1 0 0 0,0 1-1 0 0,0 0 1 0 0,1 0 0 0 0,-1 0 0 0 0,0 0 0 0 0,0 0 0 0 0,0 0 0 0 0,-1 0 0 0 0,1 0-1 0 0,0 0 1 0 0,0 0 0 0 0,0 1 0 0 0,-1-1 0 0 0,1 0 0 0 0,0 1 0 0 0,-1-1 0 0 0,1 1-1 0 0,-1 0 1 0 0,1-1 0 0 0,0 1 0 0 0,-1 0 0 0 0,1 0 0 0 0,-1 0 0 0 0,1 0 0 0 0,-1 0-1 0 0,1 0 1 0 0,-1 0 0 0 0,1 0-45 0 0,-3 1 145 0 0,-4-1-69 0 0,0 0 1 0 0,0 1-1 0 0,0 0 1 0 0,0 0-1 0 0,0 1 1 0 0,0 0-1 0 0,0 0 0 0 0,1 1 1 0 0,-1 0-1 0 0,1 0 1 0 0,0 1-1 0 0,0 0 0 0 0,0 0 1 0 0,0 1-1 0 0,1 0 1 0 0,0 0-1 0 0,-2 2-76 0 0,-1-1 29 0 0,-1 2 1 0 0,1-1-1 0 0,1 1 1 0 0,-1 0-1 0 0,1 1 0 0 0,1 0 1 0 0,-1 0-1 0 0,2 0 1 0 0,-1 1-1 0 0,1 0 1 0 0,1 1-1 0 0,0-1 0 0 0,0 1 1 0 0,1 0-1 0 0,0 0 1 0 0,1 1-1 0 0,1-1 0 0 0,0 0 1 0 0,0 2-30 0 0,2-10 17 0 0,-1 0 0 0 0,1 0 0 0 0,0 0 0 0 0,0 0-1 0 0,1 1 1 0 0,-1-1 0 0 0,1 0 0 0 0,-1 0 0 0 0,1 0 0 0 0,0 0 0 0 0,0 0 0 0 0,1 0 0 0 0,-1-1 0 0 0,0 1 0 0 0,1 0 0 0 0,0 0 0 0 0,-1-1 0 0 0,1 1 0 0 0,0-1 0 0 0,1 0-1 0 0,-1 1 1 0 0,0-1 0 0 0,1 0 0 0 0,-1 0 0 0 0,1-1 0 0 0,-1 1 0 0 0,1 0 0 0 0,0-1 0 0 0,0 0 0 0 0,0 1-17 0 0,4 0 104 0 0,1 1-1 0 0,-1-1 1 0 0,1 0-1 0 0,-1 0 1 0 0,1-1 0 0 0,0 0-1 0 0,0-1 1 0 0,0 0 0 0 0,-1 0-1 0 0,1 0 1 0 0,0-1 0 0 0,0 0-1 0 0,-1-1 1 0 0,1 0-1 0 0,0 0 1 0 0,-1 0 0 0 0,0-1-1 0 0,0 0 1 0 0,0-1 0 0 0,5-3-104 0 0,129-100 856 0 0,-116 83-759 0 0,130-141 338 0 0,-149 162-141 0 0,-12 15-239 0 0,-11 21-40 0 0,-21 33 62 0 0,3 1 0 0 0,3 2 1 0 0,4 1-1 0 0,-11 43-77 0 0,-6 86 7 0 0,32-63-2050 0 0,27-144-1450 0 0,-1-10 442 0 0,2-3-4472 0 0,-9 10-1890 0 0</inkml:trace>
  <inkml:trace contextRef="#ctx0" brushRef="#br0" timeOffset="3069.007">2669 314 3401 0 0,'0'0'1339'0'0,"0"0"-231"0"0,0 0 43 0 0,0 0 234 0 0,0 0 206 0 0,-28 35 15 0 0,-89 111-238 0 0,46-41 346 0 0,65-96-1611 0 0,1 1 0 0 0,1-1-1 0 0,-1 1 1 0 0,1 0 0 0 0,1 0-1 0 0,0 1 1 0 0,1-1 0 0 0,0 1-1 0 0,0-1 1 0 0,1 1 0 0 0,0 0-1 0 0,1-1 1 0 0,0 3-103 0 0,1-10 46 0 0,0 1 0 0 0,0-1-1 0 0,0 0 1 0 0,1 0 0 0 0,-1 0-1 0 0,1 0 1 0 0,0 0 0 0 0,0 0 0 0 0,0 0-1 0 0,0 0 1 0 0,0-1 0 0 0,0 1-1 0 0,1-1 1 0 0,-1 0 0 0 0,1 0 0 0 0,0 1-1 0 0,-1-2 1 0 0,1 1 0 0 0,0 0-1 0 0,0-1 1 0 0,0 1 0 0 0,1-1 0 0 0,-1 0-1 0 0,0 0 1 0 0,0 0 0 0 0,1 0-1 0 0,-1-1 1 0 0,1 1 0 0 0,-1-1 0 0 0,0 0-1 0 0,2 0-45 0 0,109-12 2084 0 0,-96 4-1898 0 0,1-1 0 0 0,-1-1 0 0 0,-1 0 1 0 0,1-2-1 0 0,-2 0 0 0 0,0-1 0 0 0,0 0 0 0 0,-2-1 1 0 0,1-1-1 0 0,-2 0 0 0 0,0-1 0 0 0,-1-1 0 0 0,0 0 0 0 0,-2 0 1 0 0,0-1-1 0 0,-1-1 0 0 0,0 1 0 0 0,2-12-186 0 0,-9 25-21 0 0,1 0 0 0 0,-1-1 0 0 0,0 1 0 0 0,0-1 0 0 0,-1 0 0 0 0,0 0 0 0 0,0 0 0 0 0,0 1 0 0 0,-1-1 0 0 0,1 0 0 0 0,-2 0 0 0 0,1 0 0 0 0,0 0 0 0 0,-1 0-1 0 0,0 0 1 0 0,-1 0 0 0 0,1 1 0 0 0,-1-1 0 0 0,0 1 0 0 0,-1-1 0 0 0,1 1 0 0 0,-1 0 0 0 0,0-1 0 0 0,0 2 0 0 0,-1-1 0 0 0,0 0 0 0 0,1 1 0 0 0,-2-1 0 0 0,1 1 0 0 0,0 0 0 0 0,-1 0 0 0 0,0 1 0 0 0,1 0 0 0 0,-2-1-1 0 0,1 2 1 0 0,0-1 0 0 0,-4-1 21 0 0,-75-2-3363 0 0,56 7-1957 0 0,9-1-5683 0 0</inkml:trace>
  <inkml:trace contextRef="#ctx0" brushRef="#br0" timeOffset="3452.721">3028 214 2841 0 0,'0'0'1737'0'0,"0"0"-327"0"0,0 0-135 0 0,0 0-31 0 0,0 0-52 0 0,0 0-139 0 0,0 0-235 0 0,0 0-231 0 0,0 0-171 0 0,0 0-96 0 0,0 0-66 0 0,0 0-13 0 0,0 0 17 0 0,-8 28 55 0 0,-23 87 74 0 0,30-114-370 0 0,0 0 0 0 0,1-1 0 0 0,-1 1 0 0 0,1 0 0 0 0,-1 0 0 0 0,1 0 0 0 0,-1 0 0 0 0,1 0 0 0 0,-1 0 1 0 0,1-1-1 0 0,0 1 0 0 0,-1 0 0 0 0,1 0 0 0 0,0 0 0 0 0,0 0 0 0 0,0 0 0 0 0,0 1 0 0 0,0-1 0 0 0,0 0 0 0 0,0 0 0 0 0,0 0 1 0 0,0 0-1 0 0,0 0 0 0 0,0 0 0 0 0,1 0 0 0 0,-1 0 0 0 0,1-1 0 0 0,-1 1 0 0 0,0 0 0 0 0,1 0 0 0 0,-1 0 0 0 0,1 0 0 0 0,0 0 0 0 0,-1 0 1 0 0,1-1-1 0 0,0 1 0 0 0,-1 0 0 0 0,1-1 0 0 0,0 1 0 0 0,0 0 0 0 0,0-1 0 0 0,0 1 0 0 0,0-1 0 0 0,-1 1 0 0 0,1-1 0 0 0,0 0 1 0 0,0 1-1 0 0,0-1 0 0 0,0 0 0 0 0,0 0 0 0 0,1 1-17 0 0,4-1 229 0 0,2 2-7 0 0,1-1-1 0 0,-1 0 1 0 0,1-1-1 0 0,-1 0 1 0 0,1 0-1 0 0,0-1 1 0 0,-1 0-1 0 0,1 0 1 0 0,-1-1 0 0 0,0 0-1 0 0,1-1 1 0 0,-1 0-1 0 0,0 0 1 0 0,0-1-1 0 0,-1 0 1 0 0,1 0 0 0 0,-1-1-1 0 0,0 1 1 0 0,0-2-1 0 0,0 1 1 0 0,-1-1-1 0 0,0 0 1 0 0,0 0-1 0 0,0-1 1 0 0,-1 0 0 0 0,0 0-1 0 0,0 0 1 0 0,-1-1-1 0 0,0 1 1 0 0,0-1-1 0 0,-1 0 1 0 0,0 0-1 0 0,0 0 1 0 0,-1-1 0 0 0,0 1-1 0 0,-1 0 1 0 0,1-7-222 0 0,-1 12-10 0 0,0 0 1 0 0,-1 0-1 0 0,1 0 1 0 0,-1-1-1 0 0,1 1 1 0 0,-1 0-1 0 0,0 0 1 0 0,0 0-1 0 0,-1 0 1 0 0,1 0 0 0 0,-1-1-1 0 0,1 1 1 0 0,-1 0-1 0 0,0 0 1 0 0,0 0-1 0 0,-1 0 1 0 0,1 1-1 0 0,0-1 1 0 0,-1 0-1 0 0,0 0 1 0 0,0 1-1 0 0,0-1 1 0 0,0 1-1 0 0,0 0 1 0 0,0-1-1 0 0,0 1 1 0 0,-1 0-1 0 0,1 0 1 0 0,-1 1 0 0 0,0-1-1 0 0,1 0 1 0 0,-1 1-1 0 0,0 0 1 0 0,0-1-1 0 0,0 1 1 0 0,0 1-1 0 0,0-1 1 0 0,0 0-1 0 0,-1 0 10 0 0,-83-1-1911 0 0,59 7-1304 0 0,1 2-3687 0 0,11-3-4344 0 0</inkml:trace>
  <inkml:trace contextRef="#ctx0" brushRef="#br0" timeOffset="3784.669">3114 652 5833 0 0,'0'0'2533'0'0,"0"0"-878"0"0,0 0-276 0 0,0 0 184 0 0,0 0 28 0 0,0 0-160 0 0,0 0-312 0 0,0 0-297 0 0,0 0-192 0 0,0 0-134 0 0,32-3-65 0 0,100-12-54 0 0,66-15-553 0 0,-177 26-1538 0 0,-7 0-5134 0 0,-7 1-3882 0 0</inkml:trace>
  <inkml:trace contextRef="#ctx0" brushRef="#br0" timeOffset="4165.276">3854 269 6545 0 0,'0'0'2981'0'0,"0"0"-1249"0"0,0 0-486 0 0,0 0-39 0 0,0 0-57 0 0,0 0-110 0 0,0 0-213 0 0,0 0-249 0 0,0 0-199 0 0,-34 30-140 0 0,-108 94-96 0 0,136-119-134 0 0,-1 0 0 0 0,1 0 1 0 0,0 1-1 0 0,0 0 0 0 0,1 0 1 0 0,-1 1-1 0 0,1-1 0 0 0,1 1 0 0 0,-1 0 1 0 0,1 1-1 0 0,1-1 0 0 0,-1 1-9 0 0,-3 9 11 0 0,1-2-9 0 0,0 0-1 0 0,0 0 0 0 0,1 1 0 0 0,1 0 1 0 0,1 0-1 0 0,0 0 0 0 0,1 0 1 0 0,1 0-1 0 0,0 1 0 0 0,2 1-1 0 0,-1-12 13 0 0,1 1-1 0 0,-1 0 1 0 0,2-1-1 0 0,-1 1 1 0 0,1-1 0 0 0,0 0-1 0 0,0 1 1 0 0,1-1-1 0 0,0 0 1 0 0,0 0-1 0 0,0-1 1 0 0,1 1-1 0 0,0-1 1 0 0,0 1 0 0 0,0-1-1 0 0,1-1 1 0 0,-1 1-1 0 0,1 0 1 0 0,0-1-1 0 0,1 0 1 0 0,-1 0-1 0 0,1-1 1 0 0,0 0-1 0 0,-1 0 1 0 0,5 2-13 0 0,4 0 256 0 0,-1-1 1 0 0,1 0-1 0 0,-1-1 1 0 0,1 0-1 0 0,0-1 1 0 0,0-1-1 0 0,0 0 1 0 0,0-1-1 0 0,0 0 0 0 0,1-2 1 0 0,-1 1-1 0 0,-1-1 1 0 0,1-1-1 0 0,0-1 1 0 0,-1 0-1 0 0,1-1 0 0 0,-1 0 1 0 0,0-1-1 0 0,-1 0 1 0 0,1-1-1 0 0,-1-1 1 0 0,-1 1-1 0 0,1-2 1 0 0,0-1-257 0 0,4-4 98 0 0,-1 0 0 0 0,0-1 1 0 0,-1 0-1 0 0,-1-2 0 0 0,-1 1 1 0 0,0-2-1 0 0,-1 1 0 0 0,-1-2 0 0 0,0 1 1 0 0,-2-1-1 0 0,0-1 0 0 0,-1 1 1 0 0,-1-1-1 0 0,-1-1 0 0 0,0 1 1 0 0,-2-1-1 0 0,0 1 0 0 0,-1-20-98 0 0,-2 32-49 0 0,-1 0-1 0 0,0 1 1 0 0,0-1-1 0 0,-1 0 1 0 0,0 0-1 0 0,0 1 1 0 0,-1-1-1 0 0,0 1 1 0 0,0 0-1 0 0,-1-1 1 0 0,0 2-1 0 0,0-1 1 0 0,0 0-1 0 0,-1 1 1 0 0,0 0-1 0 0,-1 0 1 0 0,1 0-1 0 0,-1 1 1 0 0,0 0-1 0 0,0 0 1 0 0,-1 0-1 0 0,1 1 1 0 0,-1 0-1 0 0,0 0 1 0 0,0 1-1 0 0,-1-1 1 0 0,1 2-1 0 0,-1-1 1 0 0,1 1-1 0 0,-1 0 1 0 0,0 1-1 0 0,0 0 1 0 0,0 0-1 0 0,-5 0 50 0 0,-65 0-2014 0 0,27 5-3805 0 0,23 0-5728 0 0</inkml:trace>
  <inkml:trace contextRef="#ctx0" brushRef="#br0" timeOffset="4521.355">3650 615 12643 0 0,'0'0'2862'0'0,"0"0"-602"0"0,0 0-502 0 0,0 0-359 0 0,0 0-291 0 0,0 0-201 0 0,0 0-172 0 0,0 0-163 0 0,0 0-125 0 0,0 0-139 0 0,0 0-95 0 0,0 0-61 0 0,0 0-51 0 0,30-18-30 0 0,87-56-26 0 0,-87 56-14 0 0,-30 18-36 0 0,0 0-6 0 0,0 0-10 0 0,19 11-117 0 0,105 34 166 0 0,-23-12 247 0 0,-82-25-3079 0 0,-6-13-9539 0 0,-11 1 1750 0 0</inkml:trace>
  <inkml:trace contextRef="#ctx0" brushRef="#br0" timeOffset="4837.466">4213 63 4977 0 0,'0'0'5536'0'0,"0"0"-3094"0"0,0 0-1213 0 0,0 0-199 0 0,0 0-46 0 0,0 0 103 0 0,0 0 47 0 0,0 0-82 0 0,0 0-133 0 0,0 0-159 0 0,0 0-100 0 0,0 0-52 0 0,0 0 6 0 0,20 25-32 0 0,62 78-83 0 0,-15 13 396 0 0,-57-86-878 0 0,-2-1 0 0 0,-1 2 1 0 0,-1-1-1 0 0,-2 0 0 0 0,-1 1 0 0 0,-2 0 0 0 0,0 0 1 0 0,-2 0-1 0 0,-3 11-17 0 0,1-22-113 0 0,0-1 0 0 0,-1 1 0 0 0,-1-1 0 0 0,-1 0 0 0 0,-1 0 0 0 0,0-1 1 0 0,-1 0-1 0 0,-1 0 0 0 0,-1 0 0 0 0,-1-2 0 0 0,0 1 0 0 0,-1-1 0 0 0,-5 4 113 0 0,-47 51-4052 0 0,-4-6-5101 0 0,51-50-1337 0 0</inkml:trace>
  <inkml:trace contextRef="#ctx0" brushRef="#br0" timeOffset="5484.064">1875 1 0 0 0,'0'0'1310'0'0,"0"0"154"0"0,0 0 236 0 0,0 0 291 0 0,0 0 151 0 0,0 0-24 0 0,0 0-211 0 0,0 0-315 0 0,-22 31-257 0 0,-72 104-173 0 0,48-38 467 0 0,41-76-1272 0 0,-6 16-107 0 0,2 0 0 0 0,1 1-1 0 0,1 1 1 0 0,3-1 0 0 0,1 1 0 0 0,2 0 0 0 0,1 0 0 0 0,2-1 0 0 0,2 1 0 0 0,2-1 0 0 0,1 0 0 0 0,2 0 0 0 0,1 0 0 0 0,3-2-1 0 0,12 28-249 0 0,-19-50-24 0 0,0 0-1 0 0,0-1 0 0 0,1 0 0 0 0,1 0 0 0 0,1-1 1 0 0,-1 0-1 0 0,2-1 0 0 0,0 0 0 0 0,0 0 0 0 0,1-1 0 0 0,0 0 1 0 0,0-1-1 0 0,1 0 0 0 0,1-1 0 0 0,0 0 0 0 0,0-1 1 0 0,0-1-1 0 0,7 3 25 0 0,43 1-1559 0 0,-42-9-1436 0 0,1-1-3482 0 0,-8 0-4501 0 0</inkml:trace>
  <inkml:trace contextRef="#ctx0" brushRef="#br0" timeOffset="6397.672">4484 520 3425 0 0,'0'0'2163'0'0,"0"0"-123"0"0,0 0 63 0 0,0 0-29 0 0,0 0-177 0 0,0 0-328 0 0,0 0-447 0 0,0 0-337 0 0,0 0-130 0 0,0 0-27 0 0,0 0 11 0 0,5 0 16 0 0,190 3 4537 0 0,-79-6-4548 0 0,-111-2-2790 0 0,-5 3-3005 0 0,-4 1-3861 0 0,2 1-270 0 0</inkml:trace>
  <inkml:trace contextRef="#ctx0" brushRef="#br0" timeOffset="6668.45">4477 715 6929 0 0,'0'0'1881'0'0,"0"0"-379"0"0,0 0-42 0 0,0 0 154 0 0,0 0 74 0 0,0 0-90 0 0,0 0-199 0 0,0 0-211 0 0,0 0-161 0 0,0 0-135 0 0,0 0-120 0 0,0 0-127 0 0,0 0-115 0 0,27 6-134 0 0,88 19-115 0 0,-46-23 33 0 0,-48-6-251 0 0,50-7-817 0 0,-43 0-5965 0 0,-21 8-4594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14803 0 0,'0'0'1552'0'0,"0"0"-543"0"0,0 0-297 0 0,0 0-168 0 0,0 0-272 0 0,0 0-176 0 0,0 0-120 0 0,0 0-120 0 0,0 0-120 0 0,0 0-192 0 0,0 0-464 0 0,0 0-937 0 0,0 0-3656 0 0,0 0-4297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99 0 0 0,'0'0'1086'0'0,"0"0"638"0"0,0 0 315 0 0,0 0 28 0 0,0 0-106 0 0,0 0-270 0 0,0 0-252 0 0,0 0-183 0 0,0 0-169 0 0,0 0-172 0 0,-7-1-155 0 0,3-1-751 0 0,0 1 115 0 0,1 0-1 0 0,-1 0 1 0 0,1 0-1 0 0,-1 0 1 0 0,1 1-1 0 0,-1-1 1 0 0,1 1-1 0 0,-1 0 0 0 0,1 0 1 0 0,-1 0-1 0 0,1 1 1 0 0,-1-1-1 0 0,1 1 1 0 0,-1 0-1 0 0,1 0 1 0 0,-1 0-1 0 0,1 0 0 0 0,0 1 1 0 0,-2 0-124 0 0,-168 115 1482 0 0,170-115-1471 0 0,1-1 1 0 0,0 1-1 0 0,0 0 1 0 0,1 0-1 0 0,-1 0 1 0 0,0 0-1 0 0,1 0 1 0 0,-1 0-1 0 0,1 1 1 0 0,-1-1 0 0 0,1 0-1 0 0,0 1 1 0 0,0-1-1 0 0,0 1 1 0 0,0-1-1 0 0,1 1 1 0 0,-1 0-1 0 0,1-1 1 0 0,0 1-1 0 0,-1 0 1 0 0,1-1-1 0 0,0 1 1 0 0,0 0 0 0 0,1-1-1 0 0,-1 1 1 0 0,1-1-1 0 0,-1 1 1 0 0,1 0-1 0 0,0-1 1 0 0,0 1-1 0 0,0-1 1 0 0,0 1-1 0 0,0-1 1 0 0,1 0 0 0 0,-1 0-1 0 0,1 1 1 0 0,-1-1-1 0 0,1 0 1 0 0,0 0-1 0 0,0-1 1 0 0,0 1-1 0 0,0 0 1 0 0,0-1-1 0 0,0 1 1 0 0,1-1-1 0 0,-1 1 1 0 0,0-1 0 0 0,1 0-1 0 0,-1 0 1 0 0,1 0-1 0 0,-1 0 1 0 0,3 0-12 0 0,178 40 1017 0 0,-179-41-988 0 0,-1 0-1 0 0,1 1 1 0 0,-1-1 0 0 0,1 1-1 0 0,-1 0 1 0 0,1 0 0 0 0,-1 0-1 0 0,0 0 1 0 0,1 1-1 0 0,-1-1 1 0 0,0 1 0 0 0,0 0-1 0 0,0 0 1 0 0,0 0-1 0 0,0 0 1 0 0,-1 0 0 0 0,1 1-1 0 0,-1-1 1 0 0,1 1-1 0 0,-1 0 1 0 0,0 0 0 0 0,0 0-1 0 0,0 0 1 0 0,0 0-1 0 0,-1 0 1 0 0,1 0 0 0 0,-1 1-1 0 0,0-1 1 0 0,0 1 0 0 0,0-1-1 0 0,0 1 1 0 0,-1-1-1 0 0,1 1 1 0 0,-1-1 0 0 0,0 1-1 0 0,0-1 1 0 0,-1 1-1 0 0,1-1 1 0 0,0 1 0 0 0,-1-1-1 0 0,0 1 1 0 0,-1 3-29 0 0,-11 9 125 0 0,-1-1 0 0 0,0 0 0 0 0,-1-1 1 0 0,0 0-1 0 0,-1-2 0 0 0,-1 1 0 0 0,0-2 1 0 0,0 0-1 0 0,-19 7-125 0 0,-28 15 32 0 0,63-31-4830 0 0,7-5 2102 0 0,-3 2-757 0 0,2 0-6983 0 0</inkml:trace>
  <inkml:trace contextRef="#ctx0" brushRef="#br0" timeOffset="250.752">560 339 6449 0 0,'0'0'994'0'0,"0"0"-18"0"0,0 0 314 0 0,0 0 238 0 0,0 0-21 0 0,0 0-247 0 0,0 0-385 0 0,-11 34-343 0 0,-32 104-205 0 0,32-68-7 0 0,11-13-503 0 0,0-33-8404 0 0,0-23 1299 0 0</inkml:trace>
  <inkml:trace contextRef="#ctx0" brushRef="#br0" timeOffset="811.651">648 644 4833 0 0,'0'0'2497'0'0,"0"0"-1042"0"0,0 0 10 0 0,0 0 454 0 0,0 0 130 0 0,0 0-292 0 0,0 0-459 0 0,0 0-374 0 0,0 0-169 0 0,0 0-87 0 0,0 0-86 0 0,0 0-76 0 0,0 0-84 0 0,11-30-67 0 0,36-94-55 0 0,6-63 636 0 0,-28 153-1682 0 0,-23 55 402 0 0,-2-3 342 0 0,1-1 0 0 0,0 1 0 0 0,1-1 0 0 0,1 1 0 0 0,0-1-1 0 0,1 0 1 0 0,1-1 0 0 0,1 1 0 0 0,1-1 0 0 0,0 0 0 0 0,1 0-1 0 0,0-1 1 0 0,6 7 2 0 0,-11-19 82 0 0,0 0 0 0 0,0-1 0 0 0,0 1 0 0 0,0-1 0 0 0,0 0 0 0 0,1 0 0 0 0,-1 0 0 0 0,1-1 0 0 0,-1 1 0 0 0,1-1 0 0 0,0 0-1 0 0,0 0 1 0 0,0 0 0 0 0,-1 0 0 0 0,1-1 0 0 0,0 1 0 0 0,0-1 0 0 0,0 0 0 0 0,0 0 0 0 0,0-1 0 0 0,0 1 0 0 0,0-1 0 0 0,0 0 0 0 0,-1 0 0 0 0,1 0-1 0 0,0 0 1 0 0,-1-1 0 0 0,1 1 0 0 0,-1-1 0 0 0,1 0 0 0 0,-1 0 0 0 0,0 0 0 0 0,1-1 0 0 0,-1 1 0 0 0,-1-1 0 0 0,1 0 0 0 0,0 0 0 0 0,-1 0 0 0 0,2-1-82 0 0,8-11 53 0 0,0-1 0 0 0,-1-1 0 0 0,-1 1 0 0 0,0-1 0 0 0,-1-1 0 0 0,-1 0 1 0 0,0-2-54 0 0,16-43-5997 0 0,-16 42 1850 0 0,-4 9-7519 0 0</inkml:trace>
  <inkml:trace contextRef="#ctx0" brushRef="#br0" timeOffset="1177.121">1436 0 12595 0 0,'0'0'2091'0'0,"0"0"-507"0"0,0 0-276 0 0,0 0-97 0 0,0 0-118 0 0,0 0-152 0 0,0 0-253 0 0,0 0-157 0 0,0 0-110 0 0,0 0-75 0 0,0 0-46 0 0,0 0-75 0 0,-19 26-50 0 0,-58 85-44 0 0,38-20 26 0 0,34-75-145 0 0,0 1 0 0 0,2 0-1 0 0,0 0 1 0 0,1 1 0 0 0,0-1-1 0 0,2 1 1 0 0,0-1 0 0 0,1 0 0 0 0,0 1-1 0 0,2-1 1 0 0,0 0 0 0 0,1 0-1 0 0,1 0 1 0 0,0 0-12 0 0,-1-7 37 0 0,0 0 1 0 0,1 0-1 0 0,0-1 0 0 0,1 1 0 0 0,-1-2 1 0 0,2 1-1 0 0,-1 0 0 0 0,1-1 0 0 0,1-1 0 0 0,-1 1 1 0 0,1-1-1 0 0,1 0 0 0 0,-1-1 0 0 0,1 0 1 0 0,0 0-1 0 0,1-1 0 0 0,-1 0 0 0 0,1-1 1 0 0,0 0-1 0 0,0 0 0 0 0,0-1 0 0 0,1-1 1 0 0,-1 1-1 0 0,1-2 0 0 0,5 1-37 0 0,-8-3 85 0 0,0 1 0 0 0,0-2 0 0 0,0 1-1 0 0,0-1 1 0 0,0-1 0 0 0,-1 1 0 0 0,1-1 0 0 0,-1-1 0 0 0,1 1-1 0 0,-1-1 1 0 0,0 0 0 0 0,0-1 0 0 0,-1 0 0 0 0,0 0 0 0 0,1 0 0 0 0,-2-1-1 0 0,1 0 1 0 0,-1 0 0 0 0,0-1 0 0 0,0 1 0 0 0,0-1 0 0 0,-1 0-1 0 0,0 0 1 0 0,-1 0 0 0 0,1-1 0 0 0,-1 0 0 0 0,-1 1 0 0 0,0-1-1 0 0,1-4-83 0 0,4-13 11 0 0,-1 0 0 0 0,-2-1 1 0 0,0 1-1 0 0,-2-1 1 0 0,-1 0-1 0 0,-1 0 1 0 0,-1-7-13 0 0,0 22-117 0 0,0 0 1 0 0,-1-1-1 0 0,-1 1 0 0 0,1 0 1 0 0,-2 0-1 0 0,1 0 1 0 0,-2 1-1 0 0,1-1 1 0 0,-2 1-1 0 0,1 0 1 0 0,-1 1-1 0 0,-1-1 1 0 0,0 1-1 0 0,0 0 1 0 0,0 1-1 0 0,-1 0 1 0 0,-5-4 116 0 0,-29-11-2178 0 0,12 16-4702 0 0,14 6-4928 0 0</inkml:trace>
  <inkml:trace contextRef="#ctx0" brushRef="#br0" timeOffset="1547.335">1152 427 11362 0 0,'0'0'2450'0'0,"0"0"-784"0"0,0 0-278 0 0,0 0-50 0 0,0 0-122 0 0,0 0-145 0 0,0 0-155 0 0,0 0-164 0 0,0 0-127 0 0,0 0-91 0 0,0 0-88 0 0,0 0-98 0 0,0 0-79 0 0,15-5-57 0 0,68-27 84 0 0,17-12 158 0 0,18 37-341 0 0,-114 7-90 0 0,0 1-1 0 0,-1 0 1 0 0,1 0-1 0 0,-1 0 1 0 0,0 0 0 0 0,1 0-1 0 0,-1 1 1 0 0,0 0-1 0 0,0-1 1 0 0,1 1 0 0 0,-1 1-1 0 0,-1-1 1 0 0,1 0-1 0 0,0 1 1 0 0,-1-1 0 0 0,1 1-1 0 0,-1 0 1 0 0,0 0-1 0 0,0 0 1 0 0,0 0-1 0 0,0 0 1 0 0,0 0 0 0 0,-1 0-1 0 0,1 1 1 0 0,0 2-23 0 0,33 40 1042 0 0,-31-44-1028 0 0,-1-1-1 0 0,1 1 0 0 0,0-1 1 0 0,-1 0-1 0 0,1-1 0 0 0,0 1 1 0 0,0-1-1 0 0,0 1 1 0 0,0-1-1 0 0,0 0 0 0 0,0-1 1 0 0,0 1-1 0 0,0-1 1 0 0,-1 0-1 0 0,1 1 0 0 0,0-2 1 0 0,0 1-1 0 0,-1 0 0 0 0,3-2-13 0 0,22-13-9940 0 0,-24 12-2372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9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484 369 0 0 0,'0'0'1516'0'0,"0"0"98"0"0,0 0-39 0 0,0 0-64 0 0,0 0-104 0 0,0 0-145 0 0,0 0-136 0 0,0 0-129 0 0,-10 0-110 0 0,-48-3 717 0 0,-79 47 3876 0 0,136-44-5447 0 0,-43 14 571 0 0,2 2 0 0 0,0 2-1 0 0,1 2 1 0 0,-23 15-604 0 0,63-35 3 0 0,0 1 1 0 0,0 0-1 0 0,0-1 0 0 0,0 1 0 0 0,0 0 1 0 0,0 0-1 0 0,0 0 0 0 0,0 0 0 0 0,0 0 0 0 0,0 0 1 0 0,1 0-1 0 0,-1 0 0 0 0,0 0 0 0 0,1 0 1 0 0,-1 0-1 0 0,0 0 0 0 0,1 1 0 0 0,0-1 1 0 0,-1 0-1 0 0,1 0 0 0 0,0 1 0 0 0,0-1 0 0 0,-1 0 1 0 0,1 0-1 0 0,0 1 0 0 0,0-1 0 0 0,0 0 1 0 0,1 1-1 0 0,-1-1 0 0 0,0 0 0 0 0,0 0 0 0 0,1 1 1 0 0,-1-1-1 0 0,1 0 0 0 0,-1 0 0 0 0,1 0 1 0 0,-1 1-1 0 0,1-1 0 0 0,0 0 0 0 0,0 0 0 0 0,-1 0 1 0 0,1 0-1 0 0,0 0 0 0 0,0 0 0 0 0,0-1 1 0 0,0 1-1 0 0,0 0 0 0 0,0 0 0 0 0,0-1 0 0 0,0 1 1 0 0,1 0-1 0 0,-1-1 0 0 0,0 1 0 0 0,0-1 1 0 0,1 0-1 0 0,-1 1 0 0 0,0-1 0 0 0,0 0 0 0 0,1 0 1 0 0,-1 0-1 0 0,0 0 0 0 0,1 0 0 0 0,-1 0 1 0 0,0 0-1 0 0,0 0 0 0 0,1-1 0 0 0,0 1-3 0 0,185 21 240 0 0,-136-20-175 0 0,-38-2-59 0 0,1 1-1 0 0,0 0 1 0 0,0 1-1 0 0,0 0 1 0 0,-1 1-1 0 0,1 1 1 0 0,-1 0-1 0 0,1 1 1 0 0,2 1-6 0 0,-15-3 12 0 0,-1-1 0 0 0,1 0 0 0 0,-1 0 0 0 0,0 0 0 0 0,1 0 0 0 0,-1 1 1 0 0,0-1-1 0 0,0 0 0 0 0,1 0 0 0 0,-1 1 0 0 0,0-1 0 0 0,0 0 0 0 0,-1 1 0 0 0,1-1 0 0 0,0 0 0 0 0,0 0 0 0 0,-1 0 0 0 0,1 1 0 0 0,0-1 1 0 0,-1 0-1 0 0,1 0 0 0 0,-1 0 0 0 0,0 0 0 0 0,1 0 0 0 0,-1 0 0 0 0,0 0 0 0 0,0 0 0 0 0,0 0 0 0 0,1 0 0 0 0,-1 0 0 0 0,0 0 0 0 0,0 0 1 0 0,0-1-1 0 0,0 1 0 0 0,-1 0 0 0 0,1-1 0 0 0,0 1-12 0 0,-222 131 456 0 0,219-130-450 0 0,-22 11 32 0 0,2 1 0 0 0,0 1-1 0 0,0 2 1 0 0,1 0-1 0 0,1 1 1 0 0,1 1-1 0 0,-4 6-37 0 0,24-23 5 0 0,-1-1-1 0 0,1 0 0 0 0,0 1 0 0 0,0-1 1 0 0,0 0-1 0 0,0 1 0 0 0,0-1 1 0 0,1 1-1 0 0,-1 0 0 0 0,0-1 1 0 0,1 1-1 0 0,-1 0 0 0 0,1-1 0 0 0,-1 1 1 0 0,1 0-1 0 0,0-1 0 0 0,0 1 1 0 0,0 0-1 0 0,0 0 0 0 0,0-1 1 0 0,0 1-1 0 0,0 0 0 0 0,1 0 0 0 0,-1-1 1 0 0,0 1-1 0 0,1 0 0 0 0,0-1 1 0 0,-1 1-1 0 0,1 0 0 0 0,0-1 0 0 0,0 1 1 0 0,0-1-1 0 0,0 1 0 0 0,0-1 1 0 0,0 0-1 0 0,0 0 0 0 0,1 1 1 0 0,-1-1-1 0 0,0 0 0 0 0,1 0 0 0 0,0 1-4 0 0,70 22 778 0 0,-47-23-516 0 0,-17 0-236 0 0,-1-1 1 0 0,0 1-1 0 0,1-1 1 0 0,-1 0-1 0 0,0-1 1 0 0,1 0-1 0 0,-1 0 1 0 0,0-1-1 0 0,0 1 1 0 0,0-2 0 0 0,0 1-1 0 0,0-1 1 0 0,3-2-27 0 0,1-2-44 0 0,-8 6-106 0 0,-1 0-1 0 0,0-1 1 0 0,0 1-1 0 0,0 0 1 0 0,0-1 0 0 0,0 1-1 0 0,-1-1 1 0 0,1 0-1 0 0,0 0 1 0 0,-1 0-1 0 0,1 1 1 0 0,-1-1 0 0 0,0-1-1 0 0,1 1 1 0 0,-1 0-1 0 0,0 0 1 0 0,0 0 0 0 0,-1-1-1 0 0,1 1 1 0 0,0 0-1 0 0,-1-1 1 0 0,1 0 150 0 0,-1-1-793 0 0,1-15-2463 0 0,0 6-3085 0 0,-1 5-4567 0 0</inkml:trace>
  <inkml:trace contextRef="#ctx0" brushRef="#br0" timeOffset="318.242">110 1 12683 0 0,'0'0'773'0'0,"0"0"-327"0"0,0 0-178 0 0,0 0 81 0 0,0 0 278 0 0,0 0 293 0 0,0 0 148 0 0,0 0 14 0 0,-5 35-106 0 0,-17 113-150 0 0,16-21 458 0 0,36 208 768 0 0,-17-166-1637 0 0,-1-27-270 0 0,-6 0-1 0 0,-6 11-144 0 0,-4-101-702 0 0,39-63-3431 0 0,-17-9-940 0 0,-12 12 661 0 0,3-1-5326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56 0 0 0,'0'0'703'0'0,"0"0"712"0"0,0 0 648 0 0,0 0 343 0 0,0 0-14 0 0,0 0-267 0 0,0 0-398 0 0,0 0-331 0 0,0 0-282 0 0,0 0-228 0 0,0 0-140 0 0,-2-9-59 0 0,-11-28-44 0 0,12 36-580 0 0,0 0 1 0 0,-1 0-1 0 0,1 1 1 0 0,0-1 0 0 0,0 0-1 0 0,-1 0 1 0 0,1 1-1 0 0,0-1 1 0 0,-1 0 0 0 0,1 1-1 0 0,-1-1 1 0 0,1 1 0 0 0,-1 0-1 0 0,1-1 1 0 0,-1 1-1 0 0,1 0 1 0 0,-1 0 0 0 0,1 0-1 0 0,-1 0 1 0 0,1 0-1 0 0,-1 1 1 0 0,1-1 0 0 0,0 0-1 0 0,-1 1 1 0 0,1-1-1 0 0,-1 1 1 0 0,1-1 0 0 0,-1 1-1 0 0,1 0 1 0 0,0-1-1 0 0,0 1 1 0 0,-1 0 0 0 0,1 1-64 0 0,-173 113 2045 0 0,165-108-2006 0 0,1 0-1 0 0,0 1 0 0 0,0 0 0 0 0,1 0 1 0 0,0 1-1 0 0,0 0 0 0 0,1 0 0 0 0,0 0 1 0 0,1 1-1 0 0,0 0 0 0 0,0 0 1 0 0,1 0-1 0 0,1 1 0 0 0,-1 0 0 0 0,2-1 1 0 0,0 1-1 0 0,0 0 0 0 0,1 0 0 0 0,0 8-38 0 0,0-16 20 0 0,1 1 0 0 0,0-1 1 0 0,1 0-1 0 0,-1 1 0 0 0,1-1 0 0 0,-1 1 0 0 0,1-1 0 0 0,0 0 0 0 0,1 1 0 0 0,-1-1 0 0 0,0 0 0 0 0,1 0 0 0 0,0 0 1 0 0,-1 0-1 0 0,1 0 0 0 0,1 0 0 0 0,-1-1 0 0 0,0 1 0 0 0,1 0 0 0 0,-1-1 0 0 0,1 0 0 0 0,-1 0 0 0 0,1 0 0 0 0,0 0 0 0 0,0 0 1 0 0,0 0-1 0 0,0-1 0 0 0,1 0 0 0 0,-1 1 0 0 0,0-1 0 0 0,1 0 0 0 0,0 0-20 0 0,207 25 818 0 0,-209-25-795 0 0,0 0 0 0 0,1-1 0 0 0,-1 1 0 0 0,0 1 0 0 0,0-1 0 0 0,0 0 1 0 0,-1 0-1 0 0,1 1 0 0 0,0-1 0 0 0,0 1 0 0 0,-1-1 0 0 0,1 1 0 0 0,-1 0 1 0 0,1 0-1 0 0,-1 0 0 0 0,0 0 0 0 0,0 0 0 0 0,0 0 0 0 0,0 0 1 0 0,0 0-1 0 0,0 0 0 0 0,-1 0 0 0 0,1 0 0 0 0,-1 1 0 0 0,1-1 0 0 0,-1 0 1 0 0,0 1-1 0 0,0-1 0 0 0,0 0 0 0 0,0 0 0 0 0,0 1 0 0 0,0-1 0 0 0,-1 0 1 0 0,1 1-1 0 0,-1-1-23 0 0,-34 76 695 0 0,13-54-610 0 0,-1-1 0 0 0,-1-1 0 0 0,-1 0 0 0 0,-1-2 0 0 0,0-1 0 0 0,-2-2 0 0 0,-3 1-85 0 0,-66 33 72 0 0,97-51-82 0 0,-1 1 0 0 0,0-1 0 0 0,1 0 0 0 0,-1 0 0 0 0,0 0-1 0 0,1 0 1 0 0,-1 0 0 0 0,0 0 0 0 0,1 0 0 0 0,-1 0 0 0 0,0 0 0 0 0,1 0 0 0 0,-1-1 0 0 0,0 1-1 0 0,1 0 1 0 0,-1 0 0 0 0,1 0 0 0 0,-1-1 0 0 0,0 1 0 0 0,1 0 0 0 0,-1-1 0 0 0,1 1 0 0 0,-1-1-1 0 0,1 1 1 0 0,-1-1 0 0 0,1 1 0 0 0,-1-1 0 0 0,1 1 0 0 0,0-1 0 0 0,-1 1 0 0 0,1-1 0 0 0,0 1-1 0 0,-1-1 1 0 0,1 1 0 0 0,0-1 0 0 0,0 0 0 0 0,0 1 0 0 0,-1-1 0 0 0,1 0 0 0 0,0 1 0 0 0,0-1-1 0 0,0 0 1 0 0,0 1 0 0 0,0-1 0 0 0,0 0 0 0 0,0 1 0 0 0,0-1 0 0 0,1 0 0 0 0,-1 1 0 0 0,0-1-1 0 0,0 1 1 0 0,0-1 0 0 0,1 0 0 0 0,-1 1 0 0 0,0-1 0 0 0,1 1 0 0 0,-1-1 10 0 0,17-41-794 0 0,19-8-2016 0 0,-15 23-4467 0 0,-15 15-4216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9698 0 0,'0'0'5065'0'0,"0"0"-3473"0"0,0 0-647 0 0,0 0-113 0 0,0 0-88 0 0,0 0-136 0 0,0 0-176 0 0,0 0-216 0 0,0 0-160 0 0,0 0-88 0 0,0 0-56 0 0,0 0-72 0 0,0 0-144 0 0,62-92-240 0 0,-58 118-472 0 0,3 3-961 0 0,-3-3-3752 0 0,-4-8-4609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2:29.8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487 424,'-22'29,"-74"218,39-122,-6-2,-68 95,119-199,0 0,-2-1,0 0,-2-2,1 0,-8 5,24-21,-1-1,0 1,0-1,0 1,1-1,-1 1,0-1,0 1,0-1,0 1,0-1,0 1,0-1,0 1,0-1,0 1,0-1,0 1,0 0,0-1,0 1,-1-1,1 1,0-1,0 1,0-1,-1 1,1 0,0-1,-1 1,1-1,0 1,-1 0,1-1,0 1,-1 0,1 0,-1-1,1 1,-1 0,1 0,-1 0,1-1,0 1,-1 0,1 0,-1 0,1 0,-1 0,1 0,-1 0,1 0,-1 0,112-172,154-245,-141 218,-124 199,0 0,1 1,-1-1,0 0,0 0,1 0,-1 0,0 0,1 0,-1 0,0 0,1 0,-1 0,0 0,0 0,1 0,-1 0,0 0,1 0,-1 0,0 0,1 0,-1 0,0 0,0 0,1-1,-1 1,0 0,0 0,1 0,-1-1,0 1,0 0,1 0,-1 0,0-1,0 1,0 0,0-1,-7 40,4-28,-20 109,7-48,3-1,4 2,2-1,3 48,4-109,0 1,1 0,0-1,0 1,1-1,1 1,0-1,1 0,0 0,0 0,1-1,0 1,1-1,1-1,-1 1,2-1,-1 0,1 0,7 5,-11-12,-1-1,1 0,0 0,-1-1,1 1,0-1,0 1,-1-1,1 0,0-1,0 1,-1-1,1 0,0 1,-1-2,1 1,0 0,-1-1,0 1,1-1,-1 0,0 0,0-1,0 1,0-1,0 1,68-76,-42 33,-3-2,-1-2,-3 0,-1-1,-3-1,-2 0,-2-2,-3 0,-2 0,-2-1,-3 1,-2-1,-2-1,-6-37,5 197,1-72</inkml:trace>
  <inkml:trace contextRef="#ctx0" brushRef="#br0" timeOffset="328.847">1136 876,'-11'10,"0"2,1-1,1 1,0 1,0 0,2 0,-1 1,2 0,0 0,0 0,1 1,1 0,1 0,0 0,0 11,3-21,0-1,0 1,1 0,0-1,0 1,0 0,0-1,1 1,0-1,0 0,0 1,0-1,1 0,-1 0,1-1,0 1,0 0,1-1,-1 0,1 0,0 0,-1 0,1 0,1-1,-1 0,0 0,0 0,1 0,-1-1,1 0,0 0,-1 0,1 0,0-1,-1 1,1-1,0 0,0-1,-1 1,1-1,0 0,-1 0,1-1,-1 1,1-1,-1 0,3-2,0 2,0-1,-1 0,0 0,1-1,-1 0,0 0,-1 0,1-1,-1 0,0 0,0 0,0 0,-1-1,1 0,-2 0,1 0,-1-1,1 1,-2-1,1 1,-1-1,0 0,0 0,-1 0,0 0,-1 0,1-1,-1 1,0 0,-1 0,0 0,0 0,-1 0,1 0,-2-2,0 4,1-1,-1 1,0 0,-1 0,1 0,-1 1,0-1,0 1,0 0,-1 0,0 0,0 1,0 0,0 0,0 0,0 0,-1 1,1 0,-1 0,0 0,1 1,-1 0,0 0,0 1,0-1,0 1,0 0,0 1,0 0,0 0,1 0,-1 0,0 1,0 0,1 0,0 1,-1-1,1 1,0 0,-3 3,-10 12</inkml:trace>
  <inkml:trace contextRef="#ctx0" brushRef="#br0" timeOffset="810.638">1475 1215,'-1'0,"0"0,0 0,1 0,-1 0,0 0,0-1,1 1,-1 0,0 0,0 0,1-1,-1 1,0 0,0-1,1 1,-1-1,0 1,1-1,-1 1,1-1,-1 1,1-1,-1 0,1 1,-1-1,1 0,0 1,-1-1,1 0,0 0,-1 1,1-1,0 0,0 0,0 1,0-1,0 0,0 0,0 0,0 1,0-1,0 0,0 0,0 0,1 1,-1-1,0 0,1 1,-1-1,0 0,1 0,-1 1,1-1,-1 1,1-1,-1 0,1 1,-1-1,1 1,0-1,-1 1,1 0,0-1,0 1,-1 0,1-1,0 1,0 0,151-210,-152 209,1 1,-1-1,0 1,0-1,1 1,-1-1,0 1,0 0,1-1,-1 1,0-1,1 1,-1-1,1 1,-1 0,1-1,-1 1,0 0,1 0,-1-1,1 1,-1 0,1 0,0 0,-1 0,1-1,-1 1,1 0,-1 0,1 0,-1 0,1 0,-1 0,1 0,0 1,-1-1,1 0,-1 0,1 0,-1 1,1-1,-1 0,1 0,-1 1,0-1,1 0,-1 1,1-1,-1 0,0 1,1-1,-1 1,0-1,1 1,-1-1,0 1,0-1,1 1,-1-1,0 1,0-1,0 1,0-1,0 1,0-1,0 1,0 0,0-1,2 50,-2-36,0-9,1 0,-1 1,1-1,-1 0,2 0,-1 0,0 0,1 0,0 0,0 0,1 0,-1-1,1 1,0-1,0 0,1 1,-1-2,1 1,0 0,0-1,0 1,0-1,1-1,-1 1,1 0,0-1,0 0,0 0,0-1,0 1,0-1,0 0,0 0,1-1,-1 1,0-1,0-1,3 1,-1-1,0-1,1 0,-1 0,0 0,0-1,0 0,0 0,-1-1,1 1,-1-2,0 1,0-1,-1 0,1 0,-1 0,0-1,0 0,-1 0,0 0,0 0,2-5,5-9,-1 0,-2-1,0 1,-1-1,-1-1,3-17,-5 12,-1 3</inkml:trace>
  <inkml:trace contextRef="#ctx0" brushRef="#br0" timeOffset="7155.14">8219 1,'-14'43,"-10"43,0 17,3 0,6-8,0-10,3-10,3-8,4-11,2-6,2 0,1-6,0-4,1-5,-1-3,1-2,-1-2,0-6</inkml:trace>
  <inkml:trace contextRef="#ctx0" brushRef="#br0" timeOffset="7836.873">8559 678,'-325'242,"313"-234,0 1,0 0,1 1,0 0,1 1,0 0,1 0,0 1,1 0,0 1,0 3,7-14,0-1,1 1,-1-1,1 1,0-1,-1 1,1-1,0 1,0 0,0-1,0 1,0-1,0 1,1-1,-1 1,1 0,-1-1,1 1,-1-1,1 0,0 1,0-1,-1 1,1-1,0 0,0 0,0 0,1 1,-1-1,0 0,0 0,1-1,-1 1,0 0,1 0,-1-1,1 1,-1 0,1-1,-1 0,1 1,-1-1,1 0,0 0,-1 0,1 0,-1 0,80-2,-43-8,-1-3,0 0,-1-3,-1-1,0-1,-1-2,-2-2,6-4,8-5,-3-3,-37 28,0 0,0 1,1 0,0 0,0 0,0 1,0 0,1 1,-1-1,1 1,3 0,-10 3,0 1,0-1,-1 1,1-1,0 0,0 1,-1 0,1-1,0 1,-1 0,1-1,0 1,-1 0,1-1,-1 1,1 0,-1 0,0 0,1 0,-1-1,0 1,1 0,-1 0,0 0,0 0,0 0,0 0,0 0,0 0,0 0,0 0,0-1,-1 1,1 0,0 0,-1 0,1 0,0 0,-1-1,1 1,-1 0,1 0,-1 0,0-1,1 1,-1 0,0-1,1 1,-1-1,0 1,0 0,-3 6,-5 14,6-17,0 0,0 1,1-1,-1 1,1-1,0 1,0 0,0 0,1 0,-1 0,1 0,1 0,-1 0,1 0,0 0,0 0,0 1,1-1,-1 0,1 0,1 0,-1 0,1 0,0-1,0 1,0 0,0-1,1 1,0-1,0 0,0 0,1 0,0 1,6-2,0-1,0 0,0 0,0-1,0 0,1-1,-1 0,0-1,0 0,0-1,0 0,0 0,0-1,0 0,-1-1,0 0,1 0,-1-1,4-3,20-12,-1-1,-1-2,-1-1,-2-1,0-1,-1-2,-2-1,-1-1,-2 0,0-2,14-31,11-30,-46 90,1 0,-1 0,0 0,0 0,-1 0,1-1,-1 1,1 0,-1 0,0-1,-1 1,1 0,0 0,-1 0,0-1,1 1,-1 0,0 0,-1 0,1 0,-1 0,1 0,-1 1,0-1,0 1,0-1,0 1,0-1,-3 0,1 2,0 0,-1 0,1 1,-1-1,1 1,-1 0,1 1,-1-1,1 1,-1 0,1 0,0 0,-1 1,1-1,0 1,0 0,0 1,0-1,0 0,1 1,-1 0,1 0,0 0,0 0,0 1,0-1,0 1,1 0,-1 0,1 0,0 0,1 0,-1 0,-2 9,0 0,1 0,1 0,0 1,1-1,0 0,1 1,1-1,0 0,1 0,0 1,1-1,0 0,1-1,1 1,0-1,1 0,0 0,0 0,1-1,1 0,0 0,1-1,6 7,0 5,-1 1,-2 0,0 1,-2 1,0 0,-2 0,0 1,-2 0,-1 0,-2 1,0-1,-1 14,3 11,0-33</inkml:trace>
  <inkml:trace contextRef="#ctx0" brushRef="#br0" timeOffset="2927.954">2293 1073,'10'5,"12"1,8 0,3-1,1-1,-1-2,0-1,-2 0,-1-6,-1-2,-1 1,1 1,-1-4,0 0,-5-3,-1 0,0-2,-4 1</inkml:trace>
  <inkml:trace contextRef="#ctx0" brushRef="#br0" timeOffset="3611.567">2943 565,'57'556,"-56"-523,2-16,-2 0,0 1,0-1,-2 1,0-1,-1 0,-1 1,0-1,-2 0,0-1,0 1,-2-1,-7 13,13-27,0 0,0 0,-1-1,1 1,-1-1,1 1,-1-1,0 1,1-1,-1 0,0 0,0 0,0 0,0 0,0 0,0-1,0 1,0-1,0 1,-1-1,1 0,0 0,0 0,0 0,0 0,0 0,-1-1,1 1,0-1,0 1,0-1,0 0,0 0,0 0,0 0,1 0,-1 0,0-1,0 1,1 0,-1-1,1 0,-1 1,1-1,0 0,0 1,0-1,0 0,0 0,0 0,0 0,1 0,-1 0,0 0,1-1,-4-18,2 0,0 0,1 0,1 0,1 0,1 0,0 0,2 1,1-1,0 1,1 0,2 0,0 1,5-9,-13 26,26-65,2 0,3 1,3 2,3 2,2 1,3 2,2 2,31-29,-63 73,0-1,1 2,1 0,0 0,1 2,0 0,0 0,1 1,0 1,1 1,-1 0,1 1,1 1,-1 1,1 0,6 0,-22 4,1 1,-1-1,0 0,1 1,-1-1,0 1,1 0,-1 0,0 0,0 0,0 0,1 0,-1 0,-1 1,1-1,0 1,0 0,0-1,-1 1,1 0,-1 0,1 0,-1 0,0 0,0 0,0 1,0-1,0 0,-1 0,1 1,-1-1,1 0,-1 1,0-1,0 1,0-1,0 1,0-1,-1 0,1 1,-1 0,-31 99,-1-48,-3-2,-3-2,-1-1,-2-2,-30 23,27-24,-68 63,109-104,1 1,-1 0,2-1,-1 1,0 1,1-1,0 0,1 0,0 1,-1-1,2 1,-1-1,1 1,0 0,1-1,-1 1,1-1,0 1,1-1,0 0,0 1,0-1,1 0,0 0,0-1,0 1,1-1,1 2,6 18,62 94,-70-115,1-1,-1 1,1-1,0 1,0-1,0 0,0-1,1 1,-1-1,1 1,0-1,-1-1,1 1,0-1,0 0,0 0,0 0,0-1,0 1,0-1,0 0,0-1,0 1,0-1,0 0,1-1,30-22,-21 7</inkml:trace>
  <inkml:trace contextRef="#ctx0" brushRef="#br0" timeOffset="4212.366">3648 1158,'28'-8,"-9"5,0-2,-1 0,1-1,-1-1,0-1,-1 0,0-2,0 1,-1-2,-1 0,1-1,5-7,-19 16,-1 0,1-1,-1 1,1 0,-1-1,0 1,0 0,-1-1,1 1,-1-1,1 1,-1-1,0 0,-1 1,1-1,-1 1,1-1,-1 1,0 0,0-1,0 1,-1 0,1-1,-1 1,0 0,0 0,0 0,0 1,-1-1,1 0,-1 1,1 0,-1-1,0 1,0 0,0 0,0 1,0-1,0 1,-1-1,1 1,0 0,-1 0,1 1,-1-1,1 1,-1 0,0-1,1 2,-1-1,-2 1,-3-1,0 0,0 1,0 1,0 0,1 0,-1 0,0 1,1 1,0-1,0 1,0 1,0-1,0 1,1 1,0-1,0 1,1 1,-1-1,2 1,-1 0,1 0,0 1,0 0,1 0,0 0,0 0,1 0,0 1,0 0,1 0,0-1,1 1,0 0,1 0,-1 0,2 0,-1 0,1 0,1 0,-1 0,2 0,1 4,1-4,1-1,0 0,1 0,0 0,0-1,1 0,0 0,0-1,1 0,-1 0,1-1,1 0,-1-1,1 0,-1 0,1-1,0-1,0 1,1-1,-1-1,0 0,1-1,-1 0,0 0,1-1,-1 0,0-1,0-1,4 0,-4-1,-1 0,0-1,0 0,0-1,-1 1,0-2,0 1,0-1,-1 0,0-1,0 1,3-8,4-2</inkml:trace>
  <inkml:trace contextRef="#ctx0" brushRef="#br0" timeOffset="4582.693">4410 989,'-1'-2,"-1"0,0 0,1 0,-1 1,0-1,0 1,0-1,0 1,0 0,-1 0,1 0,0 0,-1 0,1 0,0 1,-1-1,1 1,-1-1,1 1,-1 0,1 0,-1 0,1 1,0-1,-1 1,1-1,-1 1,1 0,0-1,-2 2,-7 1,1 0,0 0,1 1,-1 0,1 1,0 0,0 1,0 0,1 0,0 0,0 1,0 1,1-1,0 1,1 0,0 1,0 0,0 0,1 0,1 0,0 1,-1 1,4-6,1-1,-1 0,1 1,0-1,0 0,0 1,0-1,1 1,-1-1,1 0,1 0,-1 1,0-1,1 0,0 0,0 0,0-1,0 1,1 0,0-1,-1 0,1 1,1-1,-1 0,0 0,1-1,-1 1,1-1,4 2,-1 1,1-1,0 0,0-1,1 1,-1-2,1 1,0-1,0-1,-1 1,1-2,0 1,0-1,0 0,4-2,-2 0,-1-1,1 0,-1-1,0 0,0-1,0 0,-1 0,0-1,0 0,7-7,9-8</inkml:trace>
  <inkml:trace contextRef="#ctx0" brushRef="#br0" timeOffset="4833.202">4946 904,'0'0</inkml:trace>
  <inkml:trace contextRef="#ctx0" brushRef="#br0" timeOffset="5080.492">4975 170,'-7'291,"10"-200,1 544,-16-606,6-33</inkml:trace>
  <inkml:trace contextRef="#ctx0" brushRef="#br0" timeOffset="5264.928">4692 932,'43'-10,"34"-2,8-5,-5 1,-7 3,-11 4,-11 3,-10 3,-7 2,-4 1,-7 0</inkml:trace>
  <inkml:trace contextRef="#ctx0" brushRef="#br0" timeOffset="5714.152">5765 819,'-37'6,"0"2,1 2,0 1,1 1,0 2,1 2,-24 15,50-26,0 1,0 0,1 0,0 0,0 1,1 0,0 1,0-1,1 1,0 0,-2 4,6-9,-1-1,1 1,-1 0,1 0,0 0,0 0,1 0,-1 0,1 0,-1 0,1 0,0 0,0 0,0 1,0-1,1 0,0 0,-1 0,1 0,0 0,0 0,0-1,1 1,-1 0,1 0,0-1,0 1,-1-1,1 1,1-1,-1 0,0 0,1 0,-1 0,2 1,5-1,1 0,-1-1,0 0,1 0,-1-1,1 0,-1-1,1 0,-1 0,0-1,1 0,-1-1,0 0,-1 0,1-1,0 0,-1-1,0 1,0-2,0 1,-1-1,0 0,0-1,7-2,111-72,-125 80,1 0,0 0,0 1,0-1,0 0,0 1,0-1,0 1,0-1,0 1,0 0,0-1,0 1,1 0,-1 0,0 0,0 0,0 0,0 0,0 0,1 0,-1 0,0 0,0 1,0-1,0 0,0 1,0-1,0 1,0-1,0 1,0 0,0-1,0 1,0 0,0 0,-1 0,1-1,0 1,0 0,-1 0,1 0,-1 0,1 0,-1 0,1 0,-1 0,0 1,0-1,1 0,-1 0,0 1,3 69,-4-60,1 15</inkml:trace>
  <inkml:trace contextRef="#ctx0" brushRef="#br0" timeOffset="6096.313">5933 1186,'14'-26,"4"-15,3 1,1 1,2 1,1 1,29-30,-54 66,1-1,-1 0,1 1,0-1,0 1,-1-1,1 1,0-1,1 1,-1 0,0-1,0 1,1 0,-1 0,0 0,1 0,-1 0,1 0,-1 0,1 1,0-1,-1 0,1 1,0 0,-1-1,1 1,0 0,-1 0,1 0,0 0,0 0,-1 0,1 0,0 1,0-1,-1 0,1 1,-1 0,1-1,0 1,-1 0,1 0,-1 0,1 0,-1 0,0 0,0 0,1 1,-1-1,0 0,0 1,0-1,0 1,0-1,-1 1,1-1,0 1,-1 0,1 0,2 44,-4-42,0-1,1 1,-1-1,1 1,0 0,0-1,0 1,1 0,-1-1,1 1,0-1,0 1,0-1,0 0,0 1,1-1,0 0,-1 0,1 0,0 0,1 0,-1 0,0 0,1-1,0 1,0-1,-1 0,1 0,0 0,1 0,-1-1,0 1,3 0,2-1,-1 0,0 0,0-1,0 0,1 0,-1-1,0 0,0 0,0-1,0 0,0 0,0-1,0 0,-1 0,1 0,-1-1,0 0,0 0,0 0,-1-1,0 0,0 0,0-1,0 1,-1-1,0 0,0 0,2-4,8-10,-1 4</inkml:trace>
  <inkml:trace contextRef="#ctx0" brushRef="#br0" timeOffset="6601.343">6837 735,'-55'54,"2"3,3 2,-31 48,78-102,-1-1,0 1,1-1,0 1,0-1,1 1,-1 0,1 0,0 0,0 1,0-1,1 0,0 1,0-1,1 1,-1-1,1 1,0-1,1 5,1-9,0 0,0 0,0 0,0 0,0 0,1-1,-1 1,0-1,0 1,1-1,-1 0,0 0,1 0,-1 0,0 0,1 0,-1-1,0 1,0-1,0 0,1 0,-1 0,0 0,0 0,0 0,0 0,0 0,-1-1,1 1,0-1,0 0,4-2,45-24,157-72,-202 98,0-1,0 1,0 1,0-1,0 1,0 0,0 1,1-1,-1 1,0 1,0-1,1 1,-1 0,0 0,0 1,0 0,0 0,0 0,-1 1,1-1,0 1,-1 1,0-1,0 1,0 0,-1 0,1 1,-1-1,0 1,0 0,0 0,-1 0,0 1,0-1,0 1,-1 0,1-1,0 6,-2 19,-2 0,-1 1,-1-1,-2 0,-1-1,-1 1,-1-1,-2-1,-1 0,-6 11,-7 24,-21 75,26-75,-2-1,-3-1,-25 43,47-98,0-1,0 0,0 0,-1 0,0-1,0 1,0-1,0 1,-1-1,0 0,0 0,0-1,0 1,0-1,-1 0,0 0,0 0,1-1,-2 1,1-1,0 0,0-1,-1 1,1-1,0 0,-3-1,5-2,1-1,-1 0,1-1,0 1,0 0,0 0,0-1,1 1,0-1,-1 0,1 1,0-1,1 0,-1 0,1 0,0 0,-1 1,2-1,-1 0,0 0,1 0,0 0,0 1,0-1,0 0,0 1,1-1,0 1,0-1,0 1,1-2,-1 0,125-230,-101 190,3 0,1 2,3 1,3-2,-12 18</inkml:trace>
  <inkml:trace contextRef="#ctx0" brushRef="#br0" timeOffset="6888.144">7401 848,'0'41,"2"0,2 0,1-1,3 0,7 26,-14-62,-1 0,0-1,1 1,0 0,0 0,0-1,0 1,1 0,-1-1,1 0,0 1,0-1,0 0,1 0,-1 0,1 0,0 0,0-1,-1 1,2-1,-1 0,0 0,0 0,1 0,-1 0,1-1,-1 1,1-1,0 0,0 0,-1-1,1 1,0-1,0 0,0 0,0 0,-1 0,1-1,0 0,0 1,3-2,9-11,0 0,-1 0,-1-1,0-1,-1-1,0 0,-1 0,-1-1,-1-1,0 0,-2 0,0-1,4-14,-3 9</inkml:trace>
  <inkml:trace contextRef="#ctx0" brushRef="#br0" timeOffset="9512.951">6865 791,'5'0,"6"0,6 0,5 5,4 1,2 0,1-1,-4 3,-7 6,-6 4,-5 5,-4 3,-2 1,-7-3,-1-1,-1 0,2-4</inkml:trace>
  <inkml:trace contextRef="#ctx0" brushRef="#br0" timeOffset="12099.045">7881 1158,'1'-15,"0"0,1 0,0 0,1 1,1-1,0 1,1-1,1 1,0 1,8-13,158-253,-102 147,-57 109,-1-1,-2-1,0 0,-2 0,0-1,-2 0,-1 0,-1 0,0-14,23-73,-12 73,-13 36,-1 0,1 0,-1 0,0 0,0 0,0 0,-1 0,1-1,-1 1,0 0,0 0,-1 0,1-1,-1 1,0 0,0 0,0 0,-1 0,1 0,-1 0,0 0,0 1,0-1,-1 1,1-1,-1 1,0 0,0 0,-2-1,-12-5</inkml:trace>
  <inkml:trace contextRef="#ctx0" brushRef="#br0" timeOffset="15703.994">995 2428,'-29'-3,"0"1,1 1,-1 2,0 1,1 1,-1 2,1 1,0 1,1 1,-1 1,1 2,4-4,0 2,0 0,1 1,0 1,1 2,1 0,0 0,0 2,2 1,0 0,0 1,2 1,0 1,1 0,1 1,1 1,1 0,-1 2,5-3,0 0,0 0,2 1,1 0,0 0,2 1,0-1,2 1,0 16,2-28,0 1,0-1,1-1,0 1,0 0,1 0,1-1,0 0,0 1,1-1,0-1,0 1,1-1,0 0,1 0,-1-1,2 0,-1 0,1 0,0-1,8 5,3-3,0-1,1-1,0 0,0-1,0-2,1 0,-1-1,1-1,0 0,0-2,-1-1,1 0,-1-2,11-2,17-6,-1-1,0-2,0-3,-2-1,26-17,-32 16</inkml:trace>
  <inkml:trace contextRef="#ctx0" brushRef="#br0" timeOffset="15986.132">1559 2597,'-54'48,"1"1,3 3,2 2,-12 21,44-56,-1 0,2 1,1 1,0 0,2 1,0 0,2 1,0 1,2-1,-2 9,10-28,-1 0,1 0,-1 0,1 1,1-1,-1 0,1 0,-1 0,1 0,0 0,1 0,-1 0,1 0,-1 0,1 0,0-1,1 1,-1-1,1 1,-1-1,1 0,0 0,0 0,0-1,1 1,-1-1,1 1,-1-1,1 0,0-1,0 1,3 1,7 1,1 1,0-2,0 0,0-1,0 0,0-1,0-1,8-1,-3-3,-1 0,0-2,0 0,-1-1,1-1,-2 0,1-2,-1 0,0-1,-1-1,-1 0,0-1,0-1,-2 0,1-1,-2 0,0-1,-1 0,-1-1,0-1,3-9,-5 15,0-1,-2 1,0-1,0 0,-1-1,-1 0,0 1,-1-1,0-1,-1 1,-1 0,0-1,-1 1,0 0,-2-1,1 1,-2 0,0 0,0 0,-2 0,0 1,0-1,-1 1,0 1,-6-8,9 17,-1 1,1-1,-1 1,0 0,0 0,1 1,-1-1,0 1,-1 0,1 0,0 0,0 0,0 1,0 0,-1 0,1 0,0 0,0 0,-1 1,1 0,0 0,0 0,0 1,0-1,0 1,0 0,1 0,-1 0,0 1,1-1,0 1,0 0,0 0,0 0,0 0,0 0,1 1,-1-1,1 1,0 0,0-1,1 1,-1 0,0 1,-11 20</inkml:trace>
  <inkml:trace contextRef="#ctx0" brushRef="#br0" timeOffset="16469.224">1898 3218,'100'-200,"-65"138,-26 46,0 0,0 1,2 0,0 0,0 2,1-1,1 1,0 1,1 0,0 1,13-7,-26 17,1 0,-1 1,0-1,1 1,-1-1,0 1,1-1,-1 1,0 0,1 0,-1 0,1 0,-1 0,1 0,-1 0,0 0,1 0,-1 1,1-1,-1 1,0-1,0 1,1-1,-1 1,0 0,0 0,1-1,-1 1,0 0,0 0,0 0,0 0,0 1,-1-1,1 0,0 0,0 0,-1 1,1-1,-1 0,1 1,-1-1,0 0,1 1,-1-1,0 1,0-1,0 1,5 77,-6-70,13 69,-11-76,-1-1,1 1,0 0,-1-1,1 1,0 0,0-1,0 1,0-1,0 0,0 1,1-1,-1 0,0 0,1 0,-1 1,0-1,1-1,0 1,-1 0,1 0,-1-1,1 1,0-1,0 1,-1-1,1 0,0 1,0-1,-1 0,1 0,0 0,0-1,-1 1,1 0,0-1,0 1,-1-1,1 1,0-1,-1 0,1 0,93-84,34-43,-64 67,-63 61,0 1,0-1,-1 1,1 0,0-1,0 1,-1 0,1 0,0 0,-1 0,1 0,-1 1,0-1,1 0,-1 1,0-1,0 1,0-1,0 1,0-1,0 1,0 0,0 0,-1-1,1 1,-1 0,1 0,-1 0,0 0,0 0,0-1,0 1,0 0,0 0,0 0,-1 0,1 0,-1 0,1-1,-1 1,-11 90,8-76,1 0,1 0,0 0,1 1,1-1,1 1,1 9,2-10,0 0,0-1,2 0,0 0,1 0,0-1,1 0,0 0,4 3,2 2</inkml:trace>
  <inkml:trace contextRef="#ctx0" brushRef="#br0" timeOffset="17214.71">3111 2794,'-23'84,"4"0,3 1,4 0,4 1,4 1,-1 17,5-58,-1-1,-3 0,-2 1,-1-2,-3 1,-1-1,-10 20,20-60,0 0,-1 0,0 0,0 0,0 0,0 0,0 0,-1-1,0 1,1-1,-1 0,-1 0,1 0,0 0,-1 0,1-1,-1 0,0 1,0-1,0-1,0 1,0 0,-3 0,4-5,-1 0,1 1,1-1,-1 0,0 0,1-1,-1 1,1 0,0-1,0 1,0-1,1 0,0 0,-1 0,1 0,0 0,1 0,-1 0,1 0,0 0,0 0,0 0,0 0,1 0,-1 0,1 0,4-38,1 1,2 0,2 0,1 1,2 1,2 0,2 0,1 2,7-8,19-42,5 1,2 3,5 2,3 3,3 2,4 3,3 3,33-24,-95 88,-2 1,1-1,0 1,1 0,-1 1,1-1,0 1,0 1,0-1,0 1,1 1,0-1,-1 1,5 0,-11 2,1 0,0 0,-1 1,1-1,-1 0,1 1,-1-1,1 1,-1 0,1-1,-1 1,0 0,1 0,-1 0,0 0,0 0,0 0,0 1,0-1,0 0,0 0,0 1,0-1,0 1,-1-1,1 0,-1 1,1 0,-1-1,1 1,-1-1,0 1,0-1,0 1,0 0,0-1,0 1,0-1,-1 1,-8 68,8-66,-9 28,-2-1,-1-1,-1 0,-2 0,-1-2,-1 0,-1-1,-1-1,-13 11,-170 141,195-171,-60 29,67-36,1-1,-1 0,0 0,0 0,1 0,-1 0,1 0,-1 0,1 0,-1-1,1 1,0 0,0 0,-1 0,1 0,0 0,0-1,0 1,0 0,0 0,0 0,1-1,-1 1,0 0,1 0,-1 0,1 0,-1 0,1 0,-1 0,1 0,0 0,-1 0,1 0,0 0,0 0,0 1,0-1,0 0,0 0,0 1,102-121,-76 95</inkml:trace>
  <inkml:trace contextRef="#ctx0" brushRef="#br0" timeOffset="17500.977">4128 2541,'-62'78,"-17"22,4 4,-2 12,41-16,36-97,-1 1,1-1,0 0,0 1,1-1,-1 1,1-1,-1 1,1-1,0 0,0 1,1-1,-1 0,0 0,1 0,0 0,0 0,0 0,0-1,1 1,-1-1,0 1,1-1,0 0,0 0,0 0,0 0,0-1,1 2,9 0,-1 0,1-1,0 0,-1-1,1 0,0-1,0 0,0-1,0-1,-1 0,1 0,-1-2,1 1,-1-2,0 1,0-2,-1 0,0 0,0-1,0 0,-1-1,3-3,1-1,-1 0,-1-1,0-1,-1 0,0 0,-1-1,-1-1,-1 1,0-2,0 1,-2-1,0 0,0-4,-5 16,1 0,-1 0,0-1,0 1,-1 0,1-1,-1 1,0 0,-1-1,1 1,-1 0,0-1,-1 1,1 0,-1 0,0 0,0 0,-1 0,1 1,-1-1,0 1,0-1,-1 1,1 0,-1 0,0 1,0-1,0 1,0 0,-1 0,0 0,1 0,-1 1,0 0,0 0,0 0,0 1,-1 0,1 0,0 0,-1 0,1 1,0 0,-1 0,1 0,0 1,-1 0,-2 1,-29 19,22-10</inkml:trace>
  <inkml:trace contextRef="#ctx0" brushRef="#br0" timeOffset="18101.857">4325 3161,'62'-92,"165"-270,-208 327,-30 75,8-33,0 1,0-1,1 1,0 0,0 0,1 0,0 0,1 0,-1 0,2 0,-1 0,1 0,0 0,1 0,-1-1,2 1,-1 0,1-1,0 1,1-1,0 0,0 0,0 0,1-1,0 0,0 0,1 0,-1 0,1-1,1 0,-1 0,1 0,0-1,0 0,0-1,6 3,-2-5,1-1,-1 0,0-1,0 0,0-1,0 0,0-1,0 0,-1-1,1 0,-1 0,0-1,0 0,-1-1,0 0,0-1,0 0,-1 0,0-1,0 0,0-1,-1 1,-1-1,0-1,0 1,-1-1,0 0,0 0,-1-1,-1 1,1-1,-2 0,0 0,0-2,21-124,-27 119</inkml:trace>
  <inkml:trace contextRef="#ctx0" brushRef="#br0" timeOffset="20218.045">5228 2880,'18'3,"-1"-1,1 0,-1-1,1-1,0-1,-1-1,1 0,-1-1,0-1,1 0,-2-1,1-1,-1-1,0-1,0 0,-1-1,0 0,0-1,-1-1,-1 0,0-1,0 0,-1-1,-1-1,8-11,-16 22,1 0,-1 0,0-1,-1 1,1-1,0 1,-1-1,0 0,0 0,0 0,0 0,-1 0,0 0,1-1,-2 1,1 0,0-1,-1 1,0 0,0-1,0 1,0-1,-1 1,0 0,0-1,0 1,0 0,-1 0,0 0,0 0,0 0,0 0,0 0,-1 0,0 1,1 0,-1-1,-1 1,1 0,0 1,-1-1,1 0,-3 0,-2 1,1 0,-1 0,0 1,1 0,-1 1,0-1,0 1,1 1,-1 0,0 0,1 0,-1 1,1 0,-1 1,1 0,0 0,0 0,0 1,1 0,-1 0,-2 3,-114 119,112-114,2 1,0 0,1 0,0 1,1 0,1 1,0 0,0 3,4-13,1 0,0 0,0 0,0 0,1 0,0 0,0 0,0 0,1 0,-1 0,1 0,1 0,-1 0,0 0,1 0,0-1,0 1,1-1,-1 1,1-1,0 0,0 0,1 0,-1 0,1-1,3 3,10 5,0-2,1 0,0-1,0-1,1-1,0 0,0-2,0 0,1-1,-1-1,1 0,0-2,0 0,-1-2,1 0,-1-1,1-1,-1 0,0-2,-1 0,1-1,-1-1,7-5,-1 0</inkml:trace>
  <inkml:trace contextRef="#ctx0" brushRef="#br0" timeOffset="20699.023">5906 3077,'215'-349,"-152"220,-70 142,0 1,1-1,0 1,1 0,1 1,0-1,1 1,0 0,1 0,1 0,0 0,2 0,-1 0,2 0,2 9,-2-18,1 0,0 0,0-1,1 1,0-1,0 0,0 0,0 0,1-1,0 0,0 0,0 0,0 0,1-1,-1 0,1 0,0 0,0-1,0 0,0 0,0 0,1-1,-1 0,0 0,7-1,0 0,1 0,-1-1,0-1,0 0,0-1,0 0,0-1,-1 0,1-1,-1-1,0 0,0-1,9-6,-1-1,0-1,-1-1,0 0,-2-1,0-1,-1-1,-1-1,0 0,9-19,-19 27,0 0,-1-1,-1 1,0-1,0 0,-2 0,1 0,-2 0,0 0,0-2,-1-9</inkml:trace>
  <inkml:trace contextRef="#ctx0" brushRef="#br0" timeOffset="21050.927">7317 1976,'-15'69,"0"-3,4-1,1 2,3 27,1-24,-2 1,-3-2,-4 0,-19 55,-5 62,38-184,2-12</inkml:trace>
  <inkml:trace contextRef="#ctx0" brushRef="#br0" timeOffset="21301.966">6837 2428,'43'4,"34"-2,13-2,-4-1,-7-1,-8-4,-5-1,-10 0,-9 2,-4 1,-3 2,-5 1,-7-5,-5 0,-5 0</inkml:trace>
  <inkml:trace contextRef="#ctx0" brushRef="#br0" timeOffset="21620.806">7994 2371,'-32'14,"5"-4,1 1,0 2,1 1,0 0,1 2,-7 7,29-22,1 0,-1 0,1 1,-1-1,1 0,0 1,0-1,0 1,-1 0,1-1,1 1,-1 0,0 0,0-1,1 1,-1 0,1 0,-1 0,1 0,0 0,0 0,0 0,0 0,0 0,0 0,0 0,1 0,-1 0,1-1,-1 1,1 0,0 0,0 0,0-1,0 1,0 0,0-1,0 1,1-1,-1 1,1-1,-1 0,1 0,-1 1,1-1,-1 0,1 0,0-1,0 1,8 5,-1 1,1 0,-1 0,-1 0,0 1,0 1,0-1,-1 1,0 1,-1-1,0 1,0 0,-1 1,-1-1,0 1,0 0,-1 0,0 1,-2-3,-1 0,0 1,0-1,-1 0,0 0,0 0,-1 0,0 0,-1 0,0 0,0-1,-1 1,0-1,-1 0,0 0,0 0,-1-1,1 0,-2 0,1 0,-1-1,0 0,0 0,0-1,-1 0,0 0,-8 3,7-3,0 0,0-1,0 0,-1-1,0 0,1 0,-1-1,0-1,0 1,0-2,0 1,-8-2,-7-3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2184 0 0,'0'0'1235'0'0,"0"0"-281"0"0,0 0-65 0 0,0 0 130 0 0,0 0 254 0 0,0 0 207 0 0,0 0 0 0 0,0 0-211 0 0,0 0-297 0 0,0 0-283 0 0,0 0-227 0 0,0 0-144 0 0,0 0-35 0 0,-2 14 5298 0 0,35-35-5219 0 0,-60 64 1834 0 0,67-71-1925 0 0,-77 63 1228 0 0,37-34-1479 0 0,0-1-8 0 0,0 0-21 0 0,0 0 2 0 0,0 0 7 0 0,0 0-16 0 0,0 0 4 0 0,0 0-8 0 0,0 0-24 0 0,0 0-19 0 0,0 0-42 0 0,0 0-66 0 0,0 0-102 0 0,9-14-2439 0 0,-5 9-2357 0 0,1 2-5757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 12075 0 0,'0'0'2440'0'0,"0"0"-1429"0"0,0 0-540 0 0,0 0 41 0 0,0 0 145 0 0,0 0 136 0 0,0 0 19 0 0,-6 32-104 0 0,-19 100-201 0 0,-23 9-255 0 0,36-116-1261 0 0,5-13-8402 0 0,7-12-407 0 0</inkml:trace>
  <inkml:trace contextRef="#ctx0" brushRef="#br0" timeOffset="586.511">295 361 8786 0 0,'0'0'1882'0'0,"0"0"-363"0"0,0 0-11 0 0,0 0 74 0 0,0 0-107 0 0,0 0-240 0 0,0 0-373 0 0,0 0-263 0 0,0 0-132 0 0,0 0-62 0 0,0 0-31 0 0,0 0-38 0 0,0 0-43 0 0,14-22-47 0 0,44-72-32 0 0,42-39 269 0 0,-72 110-895 0 0,-24 49 99 0 0,-8 103 170 0 0,4-124 179 0 0,0 0 1 0 0,1-1 0 0 0,-1 1-1 0 0,1-1 1 0 0,0 1-1 0 0,0-1 1 0 0,1 1-1 0 0,-1-1 1 0 0,1 1 0 0 0,0-1-1 0 0,0 0 1 0 0,0 0-1 0 0,1 0 1 0 0,-1 0-1 0 0,1 0 1 0 0,0-1-1 0 0,0 1 1 0 0,1-1 0 0 0,-1 0-1 0 0,1 0 1 0 0,-1 0-1 0 0,1 0 1 0 0,0-1-1 0 0,0 1 1 0 0,0-1 0 0 0,0 0-1 0 0,1 0 1 0 0,-1-1-1 0 0,0 1 1 0 0,1-1-1 0 0,-1 0 1 0 0,1 0-1 0 0,0-1 1 0 0,-1 1 0 0 0,1-1-1 0 0,0 0-36 0 0,3 0 207 0 0,-1-1-1 0 0,1 0 0 0 0,0 0 1 0 0,-1-1-1 0 0,1 0 0 0 0,-1-1 1 0 0,0 1-1 0 0,0-1 1 0 0,0-1-1 0 0,0 1 0 0 0,0-1 1 0 0,-1 0-1 0 0,1-1 0 0 0,-1 1 1 0 0,0-1-1 0 0,1-3-206 0 0,12-10 174 0 0,-1-1-1 0 0,-1-1 0 0 0,0-1 1 0 0,-2-1-1 0 0,-1 0 0 0 0,0-1 1 0 0,1-5-174 0 0,10-47-46 0 0,-19 51-2488 0 0,1 1-3640 0 0,-5 17-5733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60 0 0 0,'0'0'480'0'0,"0"0"975"0"0,0 0 325 0 0,0 0 129 0 0,0 0 39 0 0,0 0-47 0 0,0 0-62 0 0,0 0-208 0 0,0 0-220 0 0,0 0-216 0 0,0 0-252 0 0,0 0-197 0 0,0 0-134 0 0,-6-5-94 0 0,-19-13-23 0 0,24 17-443 0 0,0 1 0 0 0,0 0 0 0 0,0 0 0 0 0,-1 1 0 0 0,1-1 0 0 0,0 0 0 0 0,0 0 0 0 0,-1 1 0 0 0,1-1 0 0 0,0 0 0 0 0,0 1-1 0 0,0-1 1 0 0,0 1 0 0 0,0 0 0 0 0,0-1 0 0 0,-1 1 0 0 0,1 0 0 0 0,1-1 0 0 0,-1 1 0 0 0,0 0 0 0 0,0 0 0 0 0,0 0 0 0 0,0 0 0 0 0,1 0 0 0 0,-1 0 0 0 0,0 0 0 0 0,1 0 0 0 0,-1 0 0 0 0,1 1 0 0 0,-1-1-52 0 0,-1 3 206 0 0,-90 154 2806 0 0,81-131-2819 0 0,0 0 1 0 0,2 2-1 0 0,1-1 1 0 0,1 1-1 0 0,1 0 1 0 0,2 0-1 0 0,1 1 1 0 0,2-1-1 0 0,0 17-193 0 0,1-21 94 0 0,1 0-1 0 0,1 0 0 0 0,2 0 0 0 0,0 0 0 0 0,1 0 0 0 0,2-1 0 0 0,0 0 0 0 0,2 0 0 0 0,0-1 0 0 0,2 0 0 0 0,0-1 0 0 0,2 0 1 0 0,0-1-1 0 0,2 0 0 0 0,12 14-93 0 0,-17-22 53 0 0,1-1 0 0 0,0 0 1 0 0,1 0-1 0 0,0-1 0 0 0,1-1 1 0 0,0 0-1 0 0,1-1 0 0 0,0 0 1 0 0,0-1-1 0 0,1-1 1 0 0,3 2-54 0 0,19-4-507 0 0,-28-12-2568 0 0,-2-6-3852 0 0,-5 6-5016 0 0</inkml:trace>
  <inkml:trace contextRef="#ctx0" brushRef="#br0" timeOffset="1883.136">698 284 1448 0 0,'0'0'2318'0'0,"0"0"-507"0"0,0 0-288 0 0,0 0 56 0 0,0 0 135 0 0,0 0 0 0 0,0 0-146 0 0,0 0-268 0 0,0 0-285 0 0,0 0-193 0 0,0 0-146 0 0,-16-11-121 0 0,-52-36-106 0 0,21 36 152 0 0,37 13-511 0 0,-1 1 0 0 0,1 0-1 0 0,1 0 1 0 0,-1 1 0 0 0,0 1 0 0 0,1 0-1 0 0,0 0 1 0 0,0 0 0 0 0,0 1-1 0 0,1 0 1 0 0,0 1 0 0 0,0 0-1 0 0,0 1 1 0 0,1-1 0 0 0,0 1-1 0 0,-1 4-89 0 0,2-3 29 0 0,1 0 0 0 0,0 1 0 0 0,1-1-1 0 0,0 1 1 0 0,1 0 0 0 0,0 0 0 0 0,1 1-1 0 0,0-1 1 0 0,0 0 0 0 0,1 1 0 0 0,0-1-1 0 0,1 1 1 0 0,0-1 0 0 0,1 1 0 0 0,0 0-1 0 0,1-1-28 0 0,0-5 67 0 0,0 0 0 0 0,1 0 0 0 0,0-1-1 0 0,0 1 1 0 0,0-1 0 0 0,0 0 0 0 0,1 0-1 0 0,0 0 1 0 0,0 0 0 0 0,0-1-1 0 0,0 0 1 0 0,0 0 0 0 0,1 0 0 0 0,-1 0-1 0 0,1 0 1 0 0,0-1 0 0 0,0 0-1 0 0,0 0 1 0 0,0 0 0 0 0,0-1 0 0 0,0 0-1 0 0,0 0 1 0 0,1 0 0 0 0,-1 0-1 0 0,0-1 1 0 0,1 0 0 0 0,-1 0 0 0 0,0 0-1 0 0,1-1 1 0 0,-1 0 0 0 0,0 0-1 0 0,0 0 1 0 0,1-1 0 0 0,-1 0 0 0 0,0 0-1 0 0,0 0 1 0 0,3-2-67 0 0,17-12 155 0 0,-1 0 1 0 0,-1-1-1 0 0,-1-1 1 0 0,0-1-1 0 0,-1-1 0 0 0,-1-1 1 0 0,-2-1-1 0 0,0-1 0 0 0,-1 0 1 0 0,6-12-156 0 0,51-63 244 0 0,-60 84-188 0 0,-13 14-27 0 0,-1 0-6 0 0,0 2-11 0 0,-3 30 70 0 0,-1 1 1 0 0,-2 0-1 0 0,0-1 1 0 0,-3 0-1 0 0,-1 1-82 0 0,-4 20 55 0 0,0-1-12 0 0,-10 35 46 0 0,5 0 0 0 0,-7 70-89 0 0,25-29-180 0 0,1-127 140 0 0,1 0 0 0 0,-1-1 0 0 0,1 1 0 0 0,0 0 0 0 0,-1 0 0 0 0,1 0 0 0 0,0-1 0 0 0,0 1 1 0 0,-1 0-1 0 0,1-1 0 0 0,0 1 0 0 0,0 0 0 0 0,0-1 0 0 0,0 1 0 0 0,0-1 0 0 0,0 0 0 0 0,0 1 0 0 0,0-1 0 0 0,0 0 0 0 0,0 1 0 0 0,0-1 1 0 0,0 0-1 0 0,0 0 0 0 0,0 0 0 0 0,0 0 0 0 0,1 0 0 0 0,-1 0 0 0 0,0 0 0 0 0,0-1 0 0 0,0 1 0 0 0,0 0 0 0 0,0-1 0 0 0,0 1 0 0 0,0 0 1 0 0,0-1-1 0 0,0 1 0 0 0,0-1 0 0 0,0 1 0 0 0,-1-1 0 0 0,1 0 0 0 0,0 1 0 0 0,0-1 0 0 0,0 0 0 0 0,-1 0 0 0 0,1 0 0 0 0,0 1 1 0 0,0-2 38 0 0,11-11-867 0 0,46-54-2969 0 0,-26 19-5877 0 0,-25 32 127 0 0</inkml:trace>
  <inkml:trace contextRef="#ctx0" brushRef="#br0" timeOffset="2166.709">1203 284 2585 0 0,'0'0'1981'0'0,"0"0"-495"0"0,0 0-100 0 0,0 0 198 0 0,0 0 155 0 0,0 0-21 0 0,-24 32-238 0 0,-73 99-336 0 0,53-49 59 0 0,39-66-969 0 0,-19 106 1005 0 0,24-118-1186 0 0,0 1-1 0 0,0-1 1 0 0,1 0 0 0 0,-1 0-1 0 0,1 1 1 0 0,0-1-1 0 0,0 0 1 0 0,1 0-1 0 0,-1 0 1 0 0,1 0 0 0 0,0 0-1 0 0,0-1 1 0 0,1 1-1 0 0,-1 0 1 0 0,1-1-1 0 0,-1 0 1 0 0,1 1 0 0 0,0-1-1 0 0,0 0 1 0 0,1-1-1 0 0,-1 1 1 0 0,0 0-1 0 0,1-1 1 0 0,0 0 0 0 0,0 0-1 0 0,-1 0 1 0 0,3 0-53 0 0,5 2 116 0 0,-1-2 0 0 0,1 0 1 0 0,0 0-1 0 0,0-1 0 0 0,0 0 1 0 0,0-1-1 0 0,0 0 0 0 0,0-1 1 0 0,0 0-1 0 0,0-1 1 0 0,0 0-1 0 0,-1-1 0 0 0,1 0 1 0 0,-1-1-1 0 0,1 0 0 0 0,-1 0 1 0 0,-1-1-1 0 0,1 0 0 0 0,-1-1 1 0 0,1 0-1 0 0,-2-1 0 0 0,1 0 1 0 0,-1 0-1 0 0,0-1 0 0 0,0 0 1 0 0,-1 0-1 0 0,0-1 0 0 0,-1 0 1 0 0,0 0-1 0 0,0 0 0 0 0,-1-1 1 0 0,0 0-1 0 0,-1 0 0 0 0,0 0 1 0 0,0 0-1 0 0,-1-1 0 0 0,0 0 1 0 0,-1 0-1 0 0,-1 1 0 0 0,0-1 1 0 0,0 0-1 0 0,-1-5-116 0 0,1 8-18 0 0,0 1 0 0 0,0-1 0 0 0,-1 1-1 0 0,0 0 1 0 0,-1-1 0 0 0,0 1 0 0 0,0-1 0 0 0,0 1-1 0 0,-1 0 1 0 0,0-1 0 0 0,-1 1 0 0 0,0 0 0 0 0,0 1-1 0 0,0-1 1 0 0,-1 0 0 0 0,0 1 0 0 0,0 0 0 0 0,0 0-1 0 0,-1 0 1 0 0,0 0 0 0 0,0 1 0 0 0,0 0 0 0 0,-1 0-1 0 0,0 0 1 0 0,0 1 0 0 0,0 0 0 0 0,-1 0 0 0 0,0 0 18 0 0,-84-8-1745 0 0,62 17-1197 0 0,1 3-3328 0 0,17-3-4885 0 0</inkml:trace>
  <inkml:trace contextRef="#ctx0" brushRef="#br0" timeOffset="2555.937">1597 189 2625 0 0,'0'0'2536'0'0,"0"0"-386"0"0,0 0-278 0 0,0 0-265 0 0,0 0-194 0 0,0 0-202 0 0,0 0-255 0 0,0 0-240 0 0,0 0-176 0 0,0 0-120 0 0,0 0-104 0 0,0 0-36 0 0,0 0-38 0 0,-7 17-8 0 0,-16 53 20 0 0,23-68-225 0 0,0-1 0 0 0,-1 0 0 0 0,1 1 0 0 0,0-1-1 0 0,0 1 1 0 0,0-1 0 0 0,0 0 0 0 0,0 1 0 0 0,0-1 0 0 0,0 0 0 0 0,1 1 0 0 0,-1-1 0 0 0,0 0 0 0 0,1 1 0 0 0,-1-1 0 0 0,1 0 0 0 0,-1 0 0 0 0,1 1 0 0 0,0-1 0 0 0,-1 0 0 0 0,1 0 0 0 0,0 0 0 0 0,0 0 0 0 0,0 0-1 0 0,0 0 1 0 0,0 0 0 0 0,0 0 0 0 0,0 0 0 0 0,0 0 0 0 0,0-1 0 0 0,1 1 0 0 0,-1 0 0 0 0,0-1 0 0 0,0 1 0 0 0,1-1 0 0 0,-1 0 0 0 0,0 1 0 0 0,1-1 0 0 0,-1 0 0 0 0,0 0 0 0 0,1 1 0 0 0,-1-1 0 0 0,0 0 0 0 0,1-1-1 0 0,-1 1 1 0 0,0 0 0 0 0,2 0-29 0 0,1 0 168 0 0,1 1-30 0 0,1-1 0 0 0,-1 1 1 0 0,0-1-1 0 0,0 0 0 0 0,0 0 0 0 0,0-1 0 0 0,0 1 0 0 0,0-1 1 0 0,0-1-1 0 0,0 1 0 0 0,0-1 0 0 0,0 1 0 0 0,0-1 1 0 0,-1-1-1 0 0,1 1 0 0 0,-1-1 0 0 0,0 1 0 0 0,1-1 0 0 0,-1 0 1 0 0,0-1-1 0 0,-1 1 0 0 0,1-1 0 0 0,-1 0 0 0 0,1 0 0 0 0,-1 0 1 0 0,0 0-1 0 0,-1 0 0 0 0,1-1 0 0 0,-1 1 0 0 0,0-1 1 0 0,0 0-1 0 0,0 0 0 0 0,-1 0 0 0 0,1 1 0 0 0,-1-1 0 0 0,0-5-138 0 0,0 5-16 0 0,0 0 0 0 0,0-1 0 0 0,-1 1 0 0 0,1 0 0 0 0,-1-1 0 0 0,0 1 0 0 0,-1-1 0 0 0,0 1 0 0 0,0 0-1 0 0,0-1 1 0 0,0 1 0 0 0,-1 0 0 0 0,1 0 0 0 0,-2 0 0 0 0,1 0 0 0 0,0 0 0 0 0,-1 0 0 0 0,0 1-1 0 0,0-1 1 0 0,0 1 0 0 0,-1 0 0 0 0,1 0 0 0 0,-1 0 0 0 0,0 0 0 0 0,0 1 0 0 0,-1-1 0 0 0,1 1 0 0 0,-1 0-1 0 0,1 0 1 0 0,-1 1 0 0 0,0 0 0 0 0,0 0 0 0 0,0 0 0 0 0,0 0 0 0 0,-1 1 0 0 0,1-1 0 0 0,0 1 0 0 0,-1 1-1 0 0,1-1 1 0 0,-3 1 16 0 0,-46 4-3007 0 0,21 10-6104 0 0,20-6-2001 0 0</inkml:trace>
  <inkml:trace contextRef="#ctx0" brushRef="#br0" timeOffset="2899.241">1738 527 8698 0 0,'0'0'1830'0'0,"0"0"-325"0"0,0 0 77 0 0,0 0 64 0 0,0 0-109 0 0,0 0-174 0 0,0 0-199 0 0,0 0-190 0 0,31-6-194 0 0,96-19-185 0 0,-7 9 165 0 0,-34 3-1896 0 0,-51 4-6787 0 0,-29 8-2867 0 0</inkml:trace>
  <inkml:trace contextRef="#ctx0" brushRef="#br0" timeOffset="3304.618">2375 181 3993 0 0,'0'0'3221'0'0,"0"0"-1070"0"0,0 0-503 0 0,0 0-104 0 0,0 0-122 0 0,0 0-187 0 0,0 0-224 0 0,0 0-242 0 0,0 0-199 0 0,0 0-151 0 0,-29 35-127 0 0,-88 111-99 0 0,70-64-5 0 0,44-68-160 0 0,-1 3-7 0 0,0 1 1 0 0,2-1-1 0 0,0 1 0 0 0,1-1 1 0 0,0 1-1 0 0,1 0 0 0 0,2 0 1 0 0,0 2-22 0 0,-1-14 30 0 0,0-1-1 0 0,0 1 1 0 0,1-1 0 0 0,-1 1-1 0 0,1-1 1 0 0,0 0 0 0 0,1 0-1 0 0,-1 0 1 0 0,1 0 0 0 0,0-1-1 0 0,1 1 1 0 0,-1-1 0 0 0,1 0-1 0 0,-1 1 1 0 0,1-2 0 0 0,1 1-1 0 0,-1 0 1 0 0,0-1 0 0 0,1 0-1 0 0,0 0 1 0 0,0 0 0 0 0,0-1-1 0 0,0 1 1 0 0,0-1 0 0 0,0 0 0 0 0,0-1-1 0 0,4 1-29 0 0,3 1 244 0 0,0-1-1 0 0,0 0 1 0 0,1-1-1 0 0,-1-1 1 0 0,0 0-1 0 0,0 0 0 0 0,0-2 1 0 0,0 1-1 0 0,0-1 1 0 0,0-1-1 0 0,0 0 1 0 0,0-1-1 0 0,-1 0 1 0 0,1-1-1 0 0,-1 0 1 0 0,-1-1-1 0 0,1 0 0 0 0,1-2-243 0 0,-1-1 110 0 0,0 0 0 0 0,-1-1-1 0 0,-1-1 1 0 0,0 0 0 0 0,0 0-1 0 0,-1 0 1 0 0,0-1 0 0 0,-1 0-1 0 0,-1-1 1 0 0,1-1-110 0 0,0-3 142 0 0,0-1 1 0 0,-1 0-1 0 0,-1 0 0 0 0,-1 0 0 0 0,-1-1 0 0 0,0 1 0 0 0,-1-1 1 0 0,-1 0-1 0 0,-1 0 0 0 0,0 0 0 0 0,-3-12-142 0 0,1 21-59 0 0,1 0 1 0 0,-1 0-1 0 0,-1 1 0 0 0,0-1 0 0 0,0 1 0 0 0,-1-1 1 0 0,0 1-1 0 0,-1 1 0 0 0,0-1 0 0 0,0 0 1 0 0,-1 1-1 0 0,0 0 0 0 0,-1 1 0 0 0,1-1 1 0 0,-1 1-1 0 0,-1 0 0 0 0,1 1 0 0 0,-1 0 1 0 0,0 0-1 0 0,-1 1 0 0 0,1 0 0 0 0,-1 0 1 0 0,0 1-1 0 0,-1 0 0 0 0,1 1 0 0 0,0 0 1 0 0,-1 0-1 0 0,0 1 0 0 0,0 0 0 0 0,0 1 0 0 0,1 0 1 0 0,-1 1-1 0 0,-10 0 59 0 0,-75 33-3546 0 0,38 0-6271 0 0,35-20-1580 0 0</inkml:trace>
  <inkml:trace contextRef="#ctx0" brushRef="#br0" timeOffset="3667.008">2206 601 9610 0 0,'0'0'2034'0'0,"0"0"-493"0"0,0 0-187 0 0,0 0-30 0 0,0 0-78 0 0,0 0-174 0 0,0 0-221 0 0,0 0-209 0 0,0 0-162 0 0,0 0-111 0 0,0 0-68 0 0,0 0-69 0 0,0 0-66 0 0,5-23-51 0 0,17-72-59 0 0,-22 93-55 0 0,0 0 0 0 0,0-1 0 0 0,0 1-1 0 0,1 0 1 0 0,-1-1 0 0 0,1 1 0 0 0,-1 0 0 0 0,1 0 0 0 0,0 0 0 0 0,0-1 0 0 0,0 1 0 0 0,0 0 0 0 0,0 0 0 0 0,1 0 0 0 0,-1 1 0 0 0,0-1 0 0 0,1 0 0 0 0,0 0 0 0 0,-1 1 0 0 0,1-1 0 0 0,0 1 0 0 0,0-1 0 0 0,0 1 0 0 0,0 0 0 0 0,0 0 0 0 0,0 0 0 0 0,1-1-1 0 0,7-2 19 0 0,-5 2 37 0 0,0-1 0 0 0,0 1 0 0 0,0 0-1 0 0,0 1 1 0 0,0-1 0 0 0,0 1 0 0 0,1 0 0 0 0,-1 0 0 0 0,1 1 0 0 0,-1-1 0 0 0,0 1 0 0 0,1 0-1 0 0,-1 1 1 0 0,1-1 0 0 0,-1 1 0 0 0,0 0 0 0 0,1 1 0 0 0,-1-1 0 0 0,0 1 0 0 0,0 0-1 0 0,0 0 1 0 0,0 1 0 0 0,0-1 0 0 0,-1 1 0 0 0,1 0 0 0 0,-1 0 0 0 0,0 1 0 0 0,0-1 0 0 0,0 1-1 0 0,0 0 1 0 0,1 1-56 0 0,12 21 563 0 0,-16-23-499 0 0,1 1 1 0 0,0-1 0 0 0,-1 1 0 0 0,2-1 0 0 0,-1 0 0 0 0,0 0 0 0 0,1 0 0 0 0,-1 0 0 0 0,1-1-1 0 0,0 1 1 0 0,0-1 0 0 0,0 1 0 0 0,0-1 0 0 0,0 0 0 0 0,0 0 0 0 0,1 0 0 0 0,-1-1 0 0 0,1 1-1 0 0,-1-1 1 0 0,1 0 0 0 0,0 0 0 0 0,-1 0 0 0 0,1 0 0 0 0,0-1 0 0 0,0 0-65 0 0,37-26-355 0 0,-37 15-4585 0 0,-2 1-4724 0 0,-2 6-732 0 0</inkml:trace>
  <inkml:trace contextRef="#ctx0" brushRef="#br0" timeOffset="3944.971">2686 1 11386 0 0,'0'0'2070'0'0,"0"0"-736"0"0,0 0-410 0 0,0 0-125 0 0,0 0 109 0 0,0 0 100 0 0,0 0 24 0 0,0 0-26 0 0,0 0-147 0 0,0 0-99 0 0,0 0-54 0 0,8 31-72 0 0,23 101-59 0 0,-15-69-231 0 0,-2 2 1 0 0,-3 0-1 0 0,-3 0 0 0 0,-2 1 1 0 0,-4 10-345 0 0,-2-51-16 0 0,0 0-1 0 0,-2-1 1 0 0,-1 1 0 0 0,-1 0 0 0 0,-1-1-1 0 0,-1 1 1 0 0,-1-1 0 0 0,-1-1 0 0 0,-3 4 16 0 0,6-16-218 0 0,-1-1 0 0 0,0 0 0 0 0,0 0 1 0 0,-1-1-1 0 0,-1 0 0 0 0,1 0 1 0 0,-1-1-1 0 0,-1 1 0 0 0,0-2 0 0 0,0 1 1 0 0,0-2-1 0 0,-1 1 0 0 0,-4 1 218 0 0,-4 3-1235 0 0,3-1-1310 0 0,3-5-3217 0 0,3-1-5418 0 0</inkml:trace>
  <inkml:trace contextRef="#ctx0" brushRef="#br0" timeOffset="4587.758">2940 491 0 0 0,'0'0'469'0'0,"0"0"754"0"0,0 0 183 0 0,0 0 18 0 0,0 0-61 0 0,0 0-57 0 0,0 0-6 0 0,0 0-45 0 0,0 0 17 0 0,0 0-9 0 0,0 0-82 0 0,-5-1-97 0 0,-16-1-132 0 0,16 1-109 0 0,5 1-86 0 0,0 0-58 0 0,0 0-47 0 0,0 0-56 0 0,0 0-39 0 0,0 0-23 0 0,0 0-18 0 0,0 0-3 0 0,0 0-3 0 0,12 6 3841 0 0,17-5-3890 0 0,-28-1-337 0 0,178-3-565 0 0,-186 8-4925 0 0,1-1 1273 0 0,3-2-1850 0 0,-1 1-4825 0 0</inkml:trace>
  <inkml:trace contextRef="#ctx0" brushRef="#br0" timeOffset="4837.797">2846 689 8666 0 0,'0'0'3329'0'0,"0"0"-1320"0"0,0 0-551 0 0,0 0 104 0 0,0 0 37 0 0,0 0-112 0 0,0 0-183 0 0,0 0-213 0 0,0 0-178 0 0,0 0-161 0 0,0 0-154 0 0,0 0-130 0 0,0 0-101 0 0,26 0-75 0 0,80 0-80 0 0,-2-19-12 0 0,-89 11-141 0 0,-8 4-2406 0 0,-1 2-7629 0 0,-3 2-2147 0 0</inkml:trace>
  <inkml:trace contextRef="#ctx0" brushRef="#br0" timeOffset="5830.284">3491 336 0 0 0,'0'0'1107'0'0,"0"0"1197"0"0,0 0 356 0 0,0 0-363 0 0,0 0-542 0 0,0 0-460 0 0,0 0-288 0 0,-28-3 3370 0 0,16 6-4133 0 0,1 1 0 0 0,0 0-1 0 0,0 0 1 0 0,1 1 0 0 0,0 1-1 0 0,0 0 1 0 0,0 0 0 0 0,0 1-1 0 0,1 0 1 0 0,0 1 0 0 0,1 0-1 0 0,-1 0 1 0 0,2 1 0 0 0,-1 0-1 0 0,1 0 1 0 0,0 1 0 0 0,1-1-1 0 0,1 2 1 0 0,-1-1 0 0 0,1 1-1 0 0,-2 7-243 0 0,2-5 39 0 0,-1 0 0 0 0,2 0 0 0 0,0 0-1 0 0,1 1 1 0 0,0-1 0 0 0,1 1 0 0 0,0 0 0 0 0,1-1-1 0 0,1 1 1 0 0,0 0 0 0 0,1 0 0 0 0,1 4-39 0 0,-1-14 6 0 0,0 0 0 0 0,0 0 1 0 0,1 0-1 0 0,-1 0 0 0 0,1-1 1 0 0,0 1-1 0 0,0 0 0 0 0,0-1 1 0 0,0 0-1 0 0,1 1 0 0 0,-1-1 1 0 0,1 0-1 0 0,0 0 0 0 0,0 0 0 0 0,0-1 1 0 0,0 1-1 0 0,0-1 0 0 0,1 1 1 0 0,-1-1-1 0 0,1 0 0 0 0,0-1 1 0 0,-1 1-1 0 0,1-1 0 0 0,0 1 1 0 0,0-1-1 0 0,1 0-6 0 0,106 9 73 0 0,-105-10-89 0 0,6-1-171 0 0,-1 0 1 0 0,1-2-1 0 0,-1 1 0 0 0,0-1 0 0 0,0-1 1 0 0,0 0-1 0 0,0-1 0 0 0,0 0 0 0 0,-1 0 0 0 0,0-1 1 0 0,0-1-1 0 0,-1 1 0 0 0,2-3 187 0 0,33-26-4156 0 0,-6 0-4139 0 0,-24 23 568 0 0</inkml:trace>
  <inkml:trace contextRef="#ctx0" brushRef="#br0" timeOffset="6082.452">3844 325 4017 0 0,'0'0'1632'0'0,"0"0"-422"0"0,0 0-98 0 0,0 0 155 0 0,0 0 152 0 0,0 0 39 0 0,0 0-106 0 0,0 0-256 0 0,-28 34-276 0 0,-89 106-214 0 0,113-136-559 0 0,0 0 1 0 0,0 0-1 0 0,0 0 1 0 0,1 1-1 0 0,-1 0 0 0 0,1-1 1 0 0,0 1-1 0 0,0 0 1 0 0,1 0-1 0 0,0 1 1 0 0,0-1-1 0 0,0 0 1 0 0,0 1-1 0 0,1-1 0 0 0,-1 4-47 0 0,1 4 133 0 0,-1-9-53 0 0,1 1 0 0 0,-1-1-1 0 0,1 0 1 0 0,0 1 0 0 0,0-1 0 0 0,0 1 0 0 0,0-1 0 0 0,1 1-1 0 0,0-1 1 0 0,0 1 0 0 0,0-1 0 0 0,1 1 0 0 0,-1-1 0 0 0,1 1-1 0 0,0-1 1 0 0,1 1 0 0 0,-1-1 0 0 0,1 0 0 0 0,-1 1 0 0 0,1-1-1 0 0,1 0 1 0 0,-1 0 0 0 0,0-1 0 0 0,1 1 0 0 0,0 0 0 0 0,0-1-1 0 0,0 1 1 0 0,0-1 0 0 0,1 0 0 0 0,-1 0 0 0 0,1-1 0 0 0,0 1-1 0 0,0-1 1 0 0,0 1 0 0 0,0-1 0 0 0,4 1-80 0 0,1-2 139 0 0,1 0 1 0 0,-1-1-1 0 0,1-1 1 0 0,-1 1-1 0 0,1-1 1 0 0,-1-1-1 0 0,1 0 1 0 0,-1 0-1 0 0,0-1 1 0 0,0 0-1 0 0,0 0 1 0 0,-1-1-1 0 0,1-1 1 0 0,-1 1-1 0 0,0-1 1 0 0,0-1-1 0 0,0 1 1 0 0,-1-1-1 0 0,0-1 1 0 0,0 1-1 0 0,0-1 1 0 0,-1 0-1 0 0,0-1 1 0 0,0 0-1 0 0,-1 0 1 0 0,0 0-1 0 0,-1 0 1 0 0,0-1-1 0 0,0 1 1 0 0,0-1-1 0 0,-1 0 1 0 0,-1-1-1 0 0,0 1 1 0 0,0 0-1 0 0,0-2-139 0 0,-1 1-19 0 0,0 0 0 0 0,0-1 1 0 0,-1 1-1 0 0,-1 0 0 0 0,1 0 0 0 0,-2 0 0 0 0,1 0 0 0 0,-2 0 0 0 0,1 1 0 0 0,-1-1 0 0 0,0 0 0 0 0,-1 1 0 0 0,0 0 0 0 0,-2-3 19 0 0,2 7-261 0 0,0-1 0 0 0,1 1-1 0 0,-2 0 1 0 0,1 0 0 0 0,-1 0-1 0 0,1 1 1 0 0,-1-1 0 0 0,0 1-1 0 0,-1 1 1 0 0,1-1 0 0 0,-1 1-1 0 0,0-1 1 0 0,0 2 0 0 0,-5-3 261 0 0,-11 0-3659 0 0,8 5-2523 0 0,4 0-4643 0 0</inkml:trace>
  <inkml:trace contextRef="#ctx0" brushRef="#br0" timeOffset="6452.517">4404 281 5641 0 0,'0'0'3390'0'0,"0"0"-1460"0"0,0 0-635 0 0,0 0-61 0 0,0 0-54 0 0,0 0-119 0 0,0 0-146 0 0,0 0-159 0 0,0 0-118 0 0,0 0-115 0 0,0 0-109 0 0,0 0-108 0 0,-33 16-94 0 0,-102 53-52 0 0,84-28-5 0 0,50-39-153 0 0,-1 0 1 0 0,1 0 0 0 0,0 0 0 0 0,0 1 0 0 0,0-1-1 0 0,0 1 1 0 0,0-1 0 0 0,1 1 0 0 0,-1-1 0 0 0,1 1-1 0 0,0-1 1 0 0,-1 1 0 0 0,1 0 0 0 0,0-1 0 0 0,1 1 0 0 0,-1-1-1 0 0,0 1 1 0 0,1-1 0 0 0,-1 1 0 0 0,1-1 0 0 0,0 1-1 0 0,0-1 1 0 0,0 1 0 0 0,0-1 0 0 0,0 0 0 0 0,1 0-1 0 0,-1 1 1 0 0,0-1 0 0 0,1 0 0 0 0,0 0 0 0 0,0-1-1 0 0,-1 1 1 0 0,1 0 0 0 0,0 0-3 0 0,80 50 329 0 0,-63-42-219 0 0,-15-8-55 0 0,0 1 0 0 0,0-1 0 0 0,0 1 1 0 0,0 0-1 0 0,-1 0 0 0 0,1 0 0 0 0,-1 0 0 0 0,0 1 0 0 0,0-1 0 0 0,0 1 0 0 0,0 0 0 0 0,-1 0 0 0 0,1 0 0 0 0,-1 0 0 0 0,0 0 0 0 0,0 0 0 0 0,-1 1 0 0 0,1-1 0 0 0,-1 1 0 0 0,0-1 0 0 0,0 1 0 0 0,-1 0 0 0 0,1-1 0 0 0,-1 1 0 0 0,0 0 1 0 0,0-1-1 0 0,-1 1 0 0 0,1 0 0 0 0,-1-1 0 0 0,0 1 0 0 0,0-1 0 0 0,-1 1 0 0 0,1-1 0 0 0,-1 1 0 0 0,0-1 0 0 0,0 0 0 0 0,0 0 0 0 0,-1 0 0 0 0,0 0 0 0 0,-1 1-55 0 0,-6 8-36 0 0,-2-1-1 0 0,0 0 1 0 0,0-1-1 0 0,-1-1 1 0 0,0 0-1 0 0,-1 0 1 0 0,0-2-1 0 0,0 1 0 0 0,-1-2 1 0 0,0 0-1 0 0,-1-1 1 0 0,1 0-1 0 0,-13 1 37 0 0,23-6-598 0 0,3-5-10083 0 0,3 1 489 0 0</inkml:trace>
  <inkml:trace contextRef="#ctx0" brushRef="#br0" timeOffset="6796.913">4807 159 3513 0 0,'0'0'2958'0'0,"0"0"-368"0"0,0 0-317 0 0,0 0-463 0 0,0 0-491 0 0,0 0-299 0 0,0 0-182 0 0,0 0-89 0 0,0 0-78 0 0,0 0-83 0 0,-32 25-76 0 0,-97 79-97 0 0,123-100-376 0 0,1 0-1 0 0,-1 1 1 0 0,1-1 0 0 0,0 1-1 0 0,1 0 1 0 0,-1 1-1 0 0,1-1 1 0 0,0 1 0 0 0,0 0-1 0 0,1 0 1 0 0,0 0-1 0 0,0 0 1 0 0,-2 6-39 0 0,-2 8 104 0 0,-2-1-35 0 0,1 0 0 0 0,1 1 0 0 0,0 0 0 0 0,2 1 1 0 0,1-1-1 0 0,0 1 0 0 0,1 0 0 0 0,1 0 1 0 0,1 0-1 0 0,2 17-69 0 0,1-31 75 0 0,1 0 0 0 0,-1 0 1 0 0,1-1-1 0 0,1 1 0 0 0,-1-1 1 0 0,1 1-1 0 0,0-1 0 0 0,1 0 1 0 0,-1-1-1 0 0,1 1 0 0 0,0-1 1 0 0,1 0-1 0 0,-1 0 0 0 0,1 0 1 0 0,0-1-1 0 0,0 0 0 0 0,0 0 1 0 0,1-1-1 0 0,0 1 0 0 0,-1-1 1 0 0,1-1-1 0 0,0 1 0 0 0,0-1 1 0 0,0-1-1 0 0,1 1 0 0 0,-1-1 1 0 0,0 0-1 0 0,1-1 0 0 0,-1 0 1 0 0,0 0-1 0 0,5-1-75 0 0,2 2 173 0 0,0-1 0 0 0,0-1 1 0 0,0 0-1 0 0,-1-1 0 0 0,1-1 0 0 0,-1 0 0 0 0,1 0 1 0 0,-1-1-1 0 0,0-1 0 0 0,0 0 0 0 0,-1-1 0 0 0,1-1 1 0 0,-1 0-1 0 0,-1 0 0 0 0,0-1 0 0 0,0-1 1 0 0,4-3-174 0 0,-4 1 54 0 0,0-1 0 0 0,-1 1 1 0 0,0-2-1 0 0,-1 0 0 0 0,-1 0 1 0 0,0 0-1 0 0,0-1 0 0 0,-2 0 1 0 0,0 0-1 0 0,0-1 0 0 0,-1 0 1 0 0,-1 0-1 0 0,-1 0 1 0 0,0-1-1 0 0,-1 1 0 0 0,0-1 1 0 0,-1 1-1 0 0,-1-1 0 0 0,-1 0 1 0 0,0 1-1 0 0,-1-4-54 0 0,1 10-73 0 0,0 0 1 0 0,0-1-1 0 0,-1 1 1 0 0,0 0-1 0 0,-1 0 0 0 0,0 0 1 0 0,0 0-1 0 0,-1 1 0 0 0,0-1 1 0 0,0 1-1 0 0,-1 0 0 0 0,0 0 1 0 0,-1 0-1 0 0,1 1 1 0 0,-2 0-1 0 0,1 0 0 0 0,-1 0 1 0 0,0 1-1 0 0,0 0 0 0 0,-1 1 1 0 0,1-1-1 0 0,-1 1 0 0 0,-1 1 1 0 0,1 0-1 0 0,-1 0 0 0 0,1 0 1 0 0,-1 1-1 0 0,0 0 1 0 0,0 1-1 0 0,-9-1 73 0 0,-66 9-3093 0 0,32 12-6383 0 0,32-10-2271 0 0</inkml:trace>
  <inkml:trace contextRef="#ctx0" brushRef="#br0" timeOffset="7102.739">4557 502 9626 0 0,'0'0'2891'0'0,"0"0"-678"0"0,0 0-387 0 0,0 0-215 0 0,0 0-204 0 0,0 0-149 0 0,0 0-129 0 0,0 0-164 0 0,0 0-179 0 0,0 0-177 0 0,0 0-163 0 0,0 0-132 0 0,0 0-82 0 0,29-13-66 0 0,131-52 50 0 0,-142 58-161 0 0,-1 0-1 0 0,1 2 1 0 0,0 0 0 0 0,1 1-1 0 0,-1 0 1 0 0,1 2 0 0 0,-1 0-1 0 0,17 2-54 0 0,-32-1 8 0 0,0 1-1 0 0,1-1 1 0 0,-1 1-1 0 0,0 0 1 0 0,0 0 0 0 0,1 1-1 0 0,-1-1 1 0 0,0 1-1 0 0,0-1 1 0 0,0 1-1 0 0,0 0 1 0 0,0 0-1 0 0,0 1 1 0 0,0-1 0 0 0,0 1-1 0 0,0-1 1 0 0,-1 1-1 0 0,1 0 1 0 0,0 0-1 0 0,-1 0 1 0 0,0 0-1 0 0,1 0 1 0 0,-1 1 0 0 0,0-1-1 0 0,0 1 1 0 0,0-1-1 0 0,-1 1 1 0 0,1 0-1 0 0,0 0 1 0 0,-1 0-8 0 0,0 2 3 0 0,1 0 0 0 0,0-1 0 0 0,0 1 0 0 0,0 0 0 0 0,1-1 0 0 0,0 0 0 0 0,-1 0 0 0 0,1 0 0 0 0,1 0-1 0 0,-1 0 1 0 0,1 0 0 0 0,-1-1 0 0 0,1 0 0 0 0,0 1 0 0 0,0-1 0 0 0,0-1 0 0 0,1 1 0 0 0,-1-1 0 0 0,1 0 0 0 0,-1 0 0 0 0,1 0 0 0 0,0 0 0 0 0,0-1 0 0 0,0 0 0 0 0,0 0 0 0 0,0 0 0 0 0,0-1 0 0 0,1 1-3 0 0,21-27-2009 0 0,-14 9-6778 0 0,-8 16-3050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3209 0 0,'0'0'3616'0'0,"0"0"-1719"0"0,0 0-513 0 0,0 0-496 0 0,0 0-448 0 0,0 0-512 0 0,0 0-288 0 0,0 0-144 0 0,0 0-88 0 0,0 0-312 0 0,0 0-2577 0 0,0 0-2040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105 317 8258 0 0,'0'0'2524'0'0,"0"0"-1162"0"0,0 0-438 0 0,0 0 310 0 0,0 0 399 0 0,0 0 153 0 0,0 0-194 0 0,0 0-421 0 0,0 0-336 0 0,0 0-192 0 0,0 0-115 0 0,0 0-78 0 0,0 0-90 0 0,-12 31-64 0 0,-38 96-60 0 0,17-13 148 0 0,30-66-1411 0 0,3-47 419 0 0,0-1-358 0 0,-1 0-1597 0 0,-2 0-492 0 0,2-1-2989 0 0,-1-2-3909 0 0</inkml:trace>
  <inkml:trace contextRef="#ctx0" brushRef="#br0" timeOffset="563.805">267 689 8194 0 0,'0'0'4089'0'0,"0"0"-2605"0"0,0 0-773 0 0,0 0 168 0 0,0 0 226 0 0,0 0 87 0 0,0 0-137 0 0,0 0-213 0 0,0 0-183 0 0,0 0-150 0 0,0 0-91 0 0,24-33-74 0 0,74-104-67 0 0,-36 39 295 0 0,-5 2-160 0 0,-57 141-816 0 0,-3-35 410 0 0,1 1 0 0 0,0 0-1 0 0,1 0 1 0 0,0 0 0 0 0,0 0 0 0 0,1 0 0 0 0,0 1-1 0 0,1-1 1 0 0,1 0 0 0 0,0 0 0 0 0,0-1-1 0 0,1 1 1 0 0,0 0 0 0 0,1-1 0 0 0,0 1 0 0 0,1-1-1 0 0,0 0 1 0 0,0-1 0 0 0,1 1 0 0 0,0-1-1 0 0,1 0 1 0 0,0-1 0 0 0,1 0 0 0 0,0 0 0 0 0,0 0-1 0 0,0-1 1 0 0,1 0 0 0 0,0-1 0 0 0,0 0-1 0 0,5 2-5 0 0,-9-5 120 0 0,1-1 0 0 0,-1-1 0 0 0,0 1 0 0 0,1-1 0 0 0,-1 0 0 0 0,1 0 0 0 0,0 0 0 0 0,-1-1 0 0 0,1 0 0 0 0,-1 0 0 0 0,1 0 0 0 0,0-1 0 0 0,-1 0 0 0 0,1 0 0 0 0,-1-1 0 0 0,0 1 0 0 0,1-1 0 0 0,-1 0 0 0 0,0 0 0 0 0,0-1 0 0 0,0 0 0 0 0,0 1 0 0 0,-1-2 0 0 0,1 1 0 0 0,-1 0 0 0 0,1-1 0 0 0,-1 0 0 0 0,-1 0 0 0 0,1 0 0 0 0,0-1 0 0 0,1-3-120 0 0,9-9 102 0 0,-2 0-1 0 0,0-1 1 0 0,-1-1 0 0 0,0 0-1 0 0,-2 0 1 0 0,0-1 0 0 0,5-20-102 0 0,-12-37-5497 0 0,-4 72-1395 0 0,-3 1-5350 0 0</inkml:trace>
  <inkml:trace contextRef="#ctx0" brushRef="#br0" timeOffset="944.848">963 16 8522 0 0,'0'0'3359'0'0,"0"0"-1264"0"0,0 0-620 0 0,0 0-178 0 0,0 0-73 0 0,0 0-99 0 0,0 0-162 0 0,0 0-208 0 0,0 0-137 0 0,0 0-78 0 0,0 0-52 0 0,0 0-48 0 0,21-3-48 0 0,128-9 547 0 0,-83 25-471 0 0,-65-13-462 0 0,1 1-1 0 0,-1-1 1 0 0,0 1 0 0 0,0 0-1 0 0,1-1 1 0 0,-1 1 0 0 0,0 0-1 0 0,0 0 1 0 0,0 0 0 0 0,0 0-1 0 0,0 0 1 0 0,0 0 0 0 0,0 0-1 0 0,-1 0 1 0 0,1 0-1 0 0,0 1 1 0 0,0-1 0 0 0,-1 0-1 0 0,1 0 1 0 0,-1 1 0 0 0,1-1-1 0 0,-1 0 1 0 0,0 1 0 0 0,0-1-1 0 0,1 0 1 0 0,-1 1 0 0 0,0-1-1 0 0,0 0 1 0 0,0 1-1 0 0,0-1 1 0 0,0 1 0 0 0,-1-1-1 0 0,1 0 1 0 0,0 1 0 0 0,-1-1-1 0 0,1 0 1 0 0,-1 1 0 0 0,1-1-1 0 0,-1 0 1 0 0,0 0-1 0 0,1 0 1 0 0,-1 1 0 0 0,0-1-1 0 0,0 0 1 0 0,0 0 0 0 0,0 0-1 0 0,0 0-5 0 0,-152 148 590 0 0,152-148-581 0 0,0 0-1 0 0,0 0 1 0 0,1 1 0 0 0,-1-1-1 0 0,0 0 1 0 0,0 1 0 0 0,1-1 0 0 0,-1 0-1 0 0,1 1 1 0 0,-1-1 0 0 0,1 1-1 0 0,-1-1 1 0 0,1 1 0 0 0,0-1 0 0 0,0 1-1 0 0,0-1 1 0 0,0 1 0 0 0,0-1-1 0 0,0 1 1 0 0,0-1 0 0 0,1 1 0 0 0,-1-1-1 0 0,0 1 1 0 0,1-1 0 0 0,-1 1 0 0 0,1-1-1 0 0,0 1 1 0 0,-1-1 0 0 0,1 0-1 0 0,0 1 1 0 0,0-1 0 0 0,0 0 0 0 0,0 0-1 0 0,0 0 1 0 0,0 0 0 0 0,0 0-1 0 0,0 0 1 0 0,0 0 0 0 0,1 0 0 0 0,-1 0-1 0 0,0 0 1 0 0,1-1 0 0 0,-1 1-1 0 0,0 0 1 0 0,1-1 0 0 0,-1 1 0 0 0,1-1-1 0 0,-1 0 1 0 0,1 1 0 0 0,-1-1 0 0 0,1 0-1 0 0,-1 0 1 0 0,1 0-9 0 0,83 8 357 0 0,27-19-1872 0 0,-108 10 1045 0 0,6-1-832 0 0,-1 2-3553 0 0,0 0-7000 0 0</inkml:trace>
  <inkml:trace contextRef="#ctx0" brushRef="#br0" timeOffset="1328.518">1526 119 10098 0 0,'0'0'4731'0'0,"0"0"-2610"0"0,0 0-998 0 0,0 0-200 0 0,0 0-60 0 0,0 0-32 0 0,0 0-106 0 0,0 0-162 0 0,0 0-162 0 0,0 0-144 0 0,0 0-104 0 0,-29 35-58 0 0,-91 110-46 0 0,73-63-1 0 0,44-65-43 0 0,-1-7-9 0 0,1 0 1 0 0,0 0-1 0 0,0 1 0 0 0,1-1 0 0 0,1 1 0 0 0,0-1 0 0 0,0 1 0 0 0,1 0 1 0 0,0-1-1 0 0,1 1 0 0 0,0 0 0 0 0,0-1 0 0 0,2 1 0 0 0,-1-1 1 0 0,1 0-1 0 0,1 0 0 0 0,-1 0 0 0 0,2 0 0 0 0,-1 0 0 0 0,2-1 0 0 0,-1 0 1 0 0,1 0-1 0 0,0 0 0 0 0,1-1 0 0 0,0 0 0 0 0,7 6 4 0 0,-4-8 110 0 0,0 0-1 0 0,0 0 1 0 0,0-1-1 0 0,1-1 1 0 0,0 0-1 0 0,0 0 1 0 0,0-1-1 0 0,1-1 1 0 0,-1 1 0 0 0,1-2-1 0 0,-1 0 1 0 0,1 0-1 0 0,-1-1 1 0 0,1 0-1 0 0,0-1 1 0 0,-1-1-1 0 0,1 0 1 0 0,-1 0-1 0 0,0-1 1 0 0,0 0-1 0 0,0-1 1 0 0,0-1 0 0 0,0 0-1 0 0,-1 0 1 0 0,0-1-1 0 0,0 0 1 0 0,-1 0-1 0 0,1-1 1 0 0,-1-1-1 0 0,7-7-109 0 0,-6 4 56 0 0,1 0 0 0 0,-2-1 0 0 0,1 0 0 0 0,-2-1 0 0 0,0 0 0 0 0,0 0 0 0 0,-1 0 0 0 0,-1-1 0 0 0,0 0 0 0 0,-1-1 0 0 0,-1 1 0 0 0,0-1 0 0 0,-1 0 0 0 0,0 0 0 0 0,-1 0 0 0 0,-1-1 0 0 0,0 1 0 0 0,-2 0 0 0 0,1 0 1 0 0,-2-1-1 0 0,0 1 0 0 0,-1 0 0 0 0,0 0 0 0 0,-1 1 0 0 0,-1-1 0 0 0,0 1 0 0 0,-4-7-56 0 0,4 12-118 0 0,0 0 1 0 0,-1 1 0 0 0,0-1 0 0 0,0 1 0 0 0,-1 0-1 0 0,0 0 1 0 0,0 1 0 0 0,-1 0 0 0 0,0 0 0 0 0,0 1-1 0 0,-1 0 1 0 0,1 0 0 0 0,-1 1 0 0 0,-1 0 0 0 0,1 1-1 0 0,-1 0 1 0 0,0 1 0 0 0,1-1 0 0 0,-1 2 0 0 0,-1 0-1 0 0,1 0 1 0 0,0 0 0 0 0,-1 2 0 0 0,1-1 0 0 0,-10 2 117 0 0,-49 8-3146 0 0,24 7-5634 0 0,21-5-3217 0 0</inkml:trace>
  <inkml:trace contextRef="#ctx0" brushRef="#br0" timeOffset="1652.962">1268 461 3561 0 0,'0'0'4455'0'0,"0"0"-1283"0"0,0 0-708 0 0,0 0-250 0 0,0 0-203 0 0,0 0-233 0 0,0 0-272 0 0,0 0-301 0 0,0 0-279 0 0,0 0-241 0 0,0 0-174 0 0,0 0-127 0 0,0 0-85 0 0,29-10-62 0 0,86-33-45 0 0,-63 15 112 0 0,-47 26-293 0 0,0 1 0 0 0,-1 0 0 0 0,1-1 0 0 0,0 1 0 0 0,0 1 0 0 0,0-1 0 0 0,0 1 0 0 0,0 0 0 0 0,0 0 0 0 0,0 1 0 0 0,0-1 0 0 0,0 1 0 0 0,0 0 0 0 0,0 0 0 0 0,-1 1 0 0 0,1 0 0 0 0,0-1 1 0 0,-1 2-1 0 0,1-1 0 0 0,-1 0 0 0 0,0 1 0 0 0,0 0 0 0 0,2 1-11 0 0,7 4 96 0 0,0 0 1 0 0,1-1-1 0 0,1-1 1 0 0,-1 0 0 0 0,1-1-1 0 0,0 0 1 0 0,0-1-1 0 0,0-1 1 0 0,7 0-97 0 0,18-2 575 0 0,-39-1-519 0 0,-1 0-15 0 0,0 0-13 0 0,0 0 3 0 0,0 0-11 0 0,0 0-61 0 0,0 0-81 0 0,-2-4-3261 0 0,-1 0-7889 0 0,1 4-1520 0 0</inkml:trace>
  <inkml:trace contextRef="#ctx0" brushRef="#br0" timeOffset="2050.474">2060 336 7346 0 0,'0'0'4535'0'0,"0"0"-1773"0"0,0 0-740 0 0,0 0-211 0 0,0 0-196 0 0,0 0-264 0 0,0 0-364 0 0,0 0-332 0 0,0 0-237 0 0,0 0-84 0 0,0 0 43 0 0,0 0 23 0 0,0 0 36 0 0,5 2 6 0 0,31 7 16 0 0,0-2 1 0 0,1-2-1 0 0,-1-1 1 0 0,1-1 0 0 0,0-2-1 0 0,13-3-458 0 0,-41 2 17 0 0,89-11 121 0 0,-98 11-202 0 0,0 0-24 0 0,0 0-46 0 0,0 0-43 0 0,0 0-46 0 0,0 0-54 0 0,-14 7-2794 0 0,-5 1-1398 0 0,10-8-2238 0 0,1 0-4888 0 0</inkml:trace>
  <inkml:trace contextRef="#ctx0" brushRef="#br0" timeOffset="2415.791">2007 605 672 0 0,'0'0'2614'0'0,"0"0"-249"0"0,0 0 8 0 0,0 0 21 0 0,0 0-160 0 0,0 0-390 0 0,0 0-466 0 0,0 0-375 0 0,0 0-195 0 0,0 0-68 0 0,0 0-58 0 0,0 0-61 0 0,0 0-69 0 0,18 7 2125 0 0,169-22 1200 0 0,-106 4-3927 0 0,-80 11-376 0 0,-1 0-391 0 0,0 0-1076 0 0,0 0-3596 0 0,0 0-6677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3553 0 0,'0'0'2971'0'0,"0"0"-680"0"0,0 0-224 0 0,0 0 31 0 0,0 0-93 0 0,0 0-296 0 0,0 0-431 0 0,0 0-407 0 0,0 0-261 0 0,0 0-137 0 0,0 0-56 0 0,0 0-32 0 0,1 7 850 0 0,131 6 3062 0 0,65-50-2949 0 0,-177 32-1225 0 0,-11-1-2482 0 0,-28 5-8559 0 0,15 1-807 0 0</inkml:trace>
  <inkml:trace contextRef="#ctx0" brushRef="#br0" timeOffset="268.229">150 8 12243 0 0,'0'0'2192'0'0,"0"0"-836"0"0,0 0-443 0 0,0 0 49 0 0,0 0 205 0 0,0 0 135 0 0,0 0-112 0 0,0 0-285 0 0,0 0-231 0 0,0 0-136 0 0,0 0-72 0 0,-1 31-54 0 0,-3 103-43 0 0,-6 73 1371 0 0,4-91-3895 0 0,5-34-6577 0 0,1-82-2897 0 0</inkml:trace>
  <inkml:trace contextRef="#ctx0" brushRef="#br0" timeOffset="1332.127">855 4 896 0 0,'0'0'1914'0'0,"0"0"-540"0"0,0 0-95 0 0,0 0 225 0 0,0 0 226 0 0,0 0-1 0 0,0 0-222 0 0,0 0-327 0 0,0 0-237 0 0,0 0-80 0 0,0 0 19 0 0,0 0 59 0 0,8-3 730 0 0,-7 2 3300 0 0,-15 3-4864 0 0,0 1 1 0 0,1 0-1 0 0,-1 1 1 0 0,1 0-1 0 0,0 1 1 0 0,0 0-1 0 0,1 1 1 0 0,-7 5-108 0 0,-1-2 108 0 0,12-5-64 0 0,-6 2-2 0 0,0 0 1 0 0,1 1 0 0 0,0 0-1 0 0,0 1 1 0 0,1 1 0 0 0,0 0 0 0 0,1 0-1 0 0,0 1 1 0 0,-2 3-43 0 0,11-11 5 0 0,1 0 0 0 0,0 0 0 0 0,0 0 1 0 0,0 0-1 0 0,1 0 0 0 0,-1 0 0 0 0,0 1 0 0 0,1-1 0 0 0,0 0 1 0 0,-1 0-1 0 0,1 1 0 0 0,0-1 0 0 0,0 0 0 0 0,0 0 0 0 0,0 1 1 0 0,1-1-1 0 0,-1 0 0 0 0,1 0 0 0 0,-1 1 0 0 0,1-1 0 0 0,0 0 1 0 0,0 0-1 0 0,-1 0 0 0 0,2 0 0 0 0,-1 0 0 0 0,0 0 1 0 0,0 0-1 0 0,1 0 0 0 0,-1-1 0 0 0,1 1 0 0 0,-1 0 0 0 0,1-1 1 0 0,0 1-1 0 0,-1-1 0 0 0,3 1-5 0 0,70 44 342 0 0,82 12 137 0 0,-73-18-218 0 0,-81-39-244 0 0,0 0 0 0 0,-1 0-1 0 0,1 1 1 0 0,0-1 0 0 0,0 1-1 0 0,-1-1 1 0 0,1 1 0 0 0,-1 0 0 0 0,0 0-1 0 0,1 0 1 0 0,-1-1 0 0 0,0 1 0 0 0,0 0-1 0 0,0 1 1 0 0,0-1 0 0 0,-1 0 0 0 0,1 0-1 0 0,0 0 1 0 0,-1 0 0 0 0,0 1 0 0 0,1-1-1 0 0,-1 0 1 0 0,0 0 0 0 0,0 1-1 0 0,0-1 1 0 0,-1 0 0 0 0,1 0 0 0 0,0 1-1 0 0,-1-1 1 0 0,0 0 0 0 0,1 0 0 0 0,-1 0-1 0 0,0 0 1 0 0,0 0 0 0 0,0 0 0 0 0,0 0-1 0 0,0 0 1 0 0,-2 1-17 0 0,-6 6 31 0 0,-1 0 0 0 0,0 0 0 0 0,-1-1 0 0 0,0-1 0 0 0,0 0 0 0 0,-1 0 0 0 0,0-1-1 0 0,0-1 1 0 0,0 0 0 0 0,-1-1 0 0 0,0 0 0 0 0,0 0 0 0 0,0-2 0 0 0,0 0 0 0 0,-3 0-31 0 0,-25 7 23 0 0,-87 7 55 0 0,127-16-112 0 0,29-33-1353 0 0,-4 11-469 0 0,-7 9-3449 0 0,-16 11 4235 0 0,7-2-8952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2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375 273 0 0 0,'0'0'281'0'0,"0"0"728"0"0,0 0 119 0 0,0 0-2146 0 0,5-3 18919 0 0,-4 2-16103 0 0,-149 19-643 0 0,136-15-1080 0 0,0 0 1 0 0,0 1-1 0 0,1 0 0 0 0,0 0 1 0 0,0 1-1 0 0,0 1 0 0 0,1 0 0 0 0,-1 0 1 0 0,1 1-1 0 0,1 1 0 0 0,-1-1 1 0 0,1 2-1 0 0,1-1 0 0 0,0 1 0 0 0,0 0 1 0 0,0 1-1 0 0,1 0 0 0 0,1 0 1 0 0,0 0-1 0 0,0 1 0 0 0,1 0 0 0 0,-1 4-75 0 0,-1 5 132 0 0,2 1 0 0 0,0 1-1 0 0,2-1 1 0 0,0 1-1 0 0,1 0 1 0 0,2-1 0 0 0,0 1-1 0 0,1 0 1 0 0,4 20-132 0 0,-1-31 84 0 0,2 0 0 0 0,-1 0 0 0 0,1-1 0 0 0,1 1 1 0 0,0-1-1 0 0,0-1 0 0 0,1 1 0 0 0,0-1 0 0 0,0-1 1 0 0,1 1-1 0 0,1-2 0 0 0,-1 1 0 0 0,1-1 0 0 0,1-1 1 0 0,-1 1-1 0 0,1-2 0 0 0,0 0 0 0 0,0 0 0 0 0,0-1 1 0 0,1 0-1 0 0,0-1 0 0 0,0 0 0 0 0,3 0-84 0 0,3-1 79 0 0,0 0 0 0 0,0 0 0 0 0,0-2-1 0 0,0 0 1 0 0,0-1 0 0 0,0-1 0 0 0,0-1 0 0 0,-1 0 0 0 0,12-5-79 0 0,40-18-50 0 0,-68 26-31 0 0,-1 0-31 0 0,0 0-63 0 0,0 0-76 0 0,0 0-129 0 0,0 0-193 0 0,0 0-249 0 0,0 0-374 0 0,0 0-614 0 0,0 0-3046 0 0,-3 0-482 0 0,2 0-6439 0 0</inkml:trace>
  <inkml:trace contextRef="#ctx0" brushRef="#br0" timeOffset="480.002">947 402 3145 0 0,'0'0'3406'0'0,"0"0"-1044"0"0,0 0-551 0 0,0 0-123 0 0,0 0 11 0 0,0 0-81 0 0,0 0-241 0 0,0 0-324 0 0,0 0-307 0 0,0 0-216 0 0,0 0-147 0 0,0 0-78 0 0,0 0-52 0 0,-30 17-29 0 0,-95 56-25 0 0,82-28 57 0 0,41-36-186 0 0,-3 1-45 0 0,1 1 1 0 0,0-1 0 0 0,1 1 0 0 0,0 0-1 0 0,1 0 1 0 0,0 0 0 0 0,0 0 0 0 0,1 0 0 0 0,1 1-1 0 0,0-1 1 0 0,1 0 0 0 0,0 0 0 0 0,0 0-1 0 0,2 0 1 0 0,-1 0 0 0 0,1 0 0 0 0,1 0 0 0 0,-1-1-1 0 0,2 1 1 0 0,0-1 0 0 0,0 0 0 0 0,1-1 0 0 0,0 1-1 0 0,0-1 1 0 0,1 0 0 0 0,1-1 0 0 0,1 3-26 0 0,1-7 115 0 0,-1 0 0 0 0,1-1 0 0 0,-1 1 0 0 0,1-2 0 0 0,0 1 0 0 0,0-2 0 0 0,1 1 1 0 0,-1-1-1 0 0,0-1 0 0 0,0 0 0 0 0,1 0 0 0 0,-1-1 0 0 0,0 0 0 0 0,0-1 0 0 0,0 0 1 0 0,0-1-1 0 0,0 0 0 0 0,0 0 0 0 0,-1-1 0 0 0,1 0 0 0 0,-1-1 0 0 0,0 0 0 0 0,-1-1 0 0 0,1 1 1 0 0,2-4-116 0 0,5 0 110 0 0,0-1 0 0 0,-1 0 0 0 0,0-2 0 0 0,-1 1 1 0 0,0-2-1 0 0,-1 0 0 0 0,0-1 0 0 0,-1 0 0 0 0,-1-1 1 0 0,0 0-1 0 0,-1 0 0 0 0,0-1 0 0 0,-2-1 0 0 0,0 0 1 0 0,0 0-1 0 0,-2 0 0 0 0,0-1 0 0 0,-1 0 1 0 0,-1 0-1 0 0,-1 0 0 0 0,0-1 0 0 0,0-16-110 0 0,-4 30-8 0 0,0-1-1 0 0,-1 0 0 0 0,1 0 1 0 0,-1 0-1 0 0,0 1 1 0 0,0-1-1 0 0,-1 1 0 0 0,0-1 1 0 0,0 1-1 0 0,0 0 0 0 0,-1 0 1 0 0,1 1-1 0 0,-1-1 1 0 0,0 1-1 0 0,0-1 0 0 0,-1 1 1 0 0,1 1-1 0 0,-1-1 1 0 0,0 1-1 0 0,0-1 0 0 0,0 1 1 0 0,-1 1-1 0 0,1-1 1 0 0,-1 1-1 0 0,1 0 0 0 0,-1 0 1 0 0,0 1-1 0 0,0-1 1 0 0,0 1-1 0 0,0 1 0 0 0,-1-1 9 0 0,-4 0-188 0 0,0 1 0 0 0,-1 0 0 0 0,1 1 0 0 0,0 0 0 0 0,0 1 0 0 0,0 0 0 0 0,0 1 0 0 0,0 0 0 0 0,0 1 0 0 0,-4 2 188 0 0,-56 45-5772 0 0,54-33-1403 0 0,4-6-4686 0 0</inkml:trace>
  <inkml:trace contextRef="#ctx0" brushRef="#br0" timeOffset="997.41">1649 269 3233 0 0,'0'0'2820'0'0,"0"0"-402"0"0,0 0-235 0 0,0 0-81 0 0,0 0-184 0 0,0 0-318 0 0,0 0-342 0 0,0 0-319 0 0,0 0-226 0 0,0 0-127 0 0,0 0-69 0 0,0 0-32 0 0,-14 2-10 0 0,-42 7-28 0 0,-7 26 991 0 0,42-19-872 0 0,20-14-552 0 0,-1-1 0 0 0,0 0-1 0 0,1 1 1 0 0,-1-1-1 0 0,1 1 1 0 0,-1-1-1 0 0,1 1 1 0 0,0 0-1 0 0,0-1 1 0 0,0 1 0 0 0,0 0-1 0 0,0 0 1 0 0,0 0-1 0 0,0 0 1 0 0,0 0-1 0 0,1 0 1 0 0,-1 0 0 0 0,1 0-1 0 0,0 0 1 0 0,-1 0-1 0 0,1 0 1 0 0,0 0-1 0 0,0 0 1 0 0,0 1-1 0 0,1-1 1 0 0,-1 0 0 0 0,0 0-1 0 0,1 0 1 0 0,-1 0-1 0 0,1 0 1 0 0,0 0-1 0 0,0 0 1 0 0,0 0 0 0 0,0-1-1 0 0,0 1 1 0 0,0 0-1 0 0,0 0 1 0 0,1-1-1 0 0,-1 1 1 0 0,0-1-1 0 0,1 1 1 0 0,0-1 0 0 0,-1 1-1 0 0,1-1 1 0 0,0 0-1 0 0,0 0 1 0 0,-1 0-1 0 0,1 0 1 0 0,0 0 0 0 0,0 0-1 0 0,0-1 1 0 0,0 1-1 0 0,2 0-13 0 0,54 21 230 0 0,-49-21-193 0 0,1 1 0 0 0,-1 0-1 0 0,1 1 1 0 0,-1 0 0 0 0,0 1 0 0 0,0-1 0 0 0,0 2 0 0 0,0-1 0 0 0,-1 1 0 0 0,1 1 0 0 0,-1-1-1 0 0,-1 1 1 0 0,1 1 0 0 0,-1 0 0 0 0,0 0 0 0 0,-1 0 0 0 0,0 0 0 0 0,0 1 0 0 0,0 0 0 0 0,-1 1-1 0 0,0-1 1 0 0,-1 1 0 0 0,0 0 0 0 0,0 0 0 0 0,-1 0 0 0 0,0 1 0 0 0,1 8-37 0 0,-3-13 62 0 0,0 1 0 0 0,0-1 0 0 0,-1 0-1 0 0,0 1 1 0 0,0-1 0 0 0,-1 1 0 0 0,1-1 0 0 0,-1 1 0 0 0,0-1 0 0 0,-1 0 0 0 0,1 0 0 0 0,-1 0 0 0 0,0 1 0 0 0,0-2 0 0 0,-1 1 0 0 0,1 0-1 0 0,-1 0 1 0 0,0-1 0 0 0,-1 1 0 0 0,1-1 0 0 0,-4 4-62 0 0,3-6 28 0 0,-4 7 40 0 0,-1-1-1 0 0,-1-1 0 0 0,0 0 1 0 0,0 0-1 0 0,0-1 1 0 0,-1 0-1 0 0,0-1 1 0 0,0 0-1 0 0,0-1 1 0 0,-10 3-68 0 0,-98 4 131 0 0,117-11-161 0 0,1 0 0 0 0,0 0 0 0 0,0 0 0 0 0,-1 0 1 0 0,1-1-1 0 0,0 1 0 0 0,0 0 0 0 0,-1-1 0 0 0,1 1 1 0 0,0-1-1 0 0,0 1 0 0 0,0-1 0 0 0,-1 1 1 0 0,1-1-1 0 0,0 0 0 0 0,0 0 0 0 0,0 1 0 0 0,0-1 1 0 0,0 0-1 0 0,0 0 0 0 0,1 0 0 0 0,-1 0 0 0 0,0 0 1 0 0,0 0-1 0 0,1 0 0 0 0,-1 0 0 0 0,1-1 0 0 0,-1 1 1 0 0,1 0-1 0 0,-1 0 0 0 0,1 0 0 0 0,0-1 1 0 0,-1 1 29 0 0,0-14-4338 0 0,2 0-5649 0 0,-1 11-2482 0 0</inkml:trace>
  <inkml:trace contextRef="#ctx0" brushRef="#br0" timeOffset="3020.438">1857 34 0 0 0,'0'0'1230'0'0,"0"0"302"0"0,0 0 24 0 0,0 0-138 0 0,0 0-147 0 0,0 0-106 0 0,0 0-58 0 0,0 0-82 0 0,0 0-31 0 0,0 0-21 0 0,-5-1-79 0 0,-13-4-17 0 0,13 3-45 0 0,5 2-60 0 0,0 0-73 0 0,0 0-72 0 0,0 0-83 0 0,0 0-52 0 0,0 0-27 0 0,0 0-17 0 0,0 0-13 0 0,0 0-5 0 0,0 0-17 0 0,0 0-21 0 0,0 0-1 0 0,0 0-30 0 0,0 0-31 0 0,0 0-28 0 0,0 0-30 0 0,0 0-28 0 0,0 0-9 0 0,0 0-1 0 0,0 0-17 0 0,0 0 6 0 0,0 0-21 0 0,24 0 1064 0 0,27-7-919 0 0,7-8-162 0 0,-18 12-132 0 0,-41 20 10 0 0,-77 130 373 0 0,75-141-422 0 0,2-4-13 0 0,-1 0 0 0 0,1 0 0 0 0,0-1 0 0 0,0 1 0 0 0,0 0 0 0 0,0 0 0 0 0,1 0 0 0 0,-1 0 0 0 0,0 0 0 0 0,1 0 0 0 0,-1 0 0 0 0,1 0 0 0 0,0 0 0 0 0,0 0 0 0 0,0 0 0 0 0,0 0-1 0 0,0 1 1 0 0,0-1 0 0 0,0 0 0 0 0,1 0 0 0 0,-1 0 0 0 0,1 0 0 0 0,0 0 0 0 0,-1 0 0 0 0,1 0 0 0 0,0 0 0 0 0,0-1 0 0 0,0 1 0 0 0,0 0 0 0 0,1 0 0 0 0,-1-1 0 0 0,0 1 0 0 0,1-1-1 0 0,5 3 83 0 0,1-1 0 0 0,-1 0 0 0 0,1 0 0 0 0,0-1 0 0 0,0 0 0 0 0,0-1 1 0 0,0 0-1 0 0,0 0 0 0 0,0 0 0 0 0,0-1 0 0 0,1 0 0 0 0,6-2-83 0 0,10 2 141 0 0,25-11-14 0 0,-49 11-198 0 0,-1 0-49 0 0,0 0-114 0 0,0 0-165 0 0,0 0-293 0 0,-4 0-8091 0 0,2 0-3092 0 0</inkml:trace>
  <inkml:trace contextRef="#ctx0" brushRef="#br0" timeOffset="3466.988">2495 251 3337 0 0,'0'0'4661'0'0,"0"0"-2519"0"0,0 0-884 0 0,0 0 8 0 0,0 0 137 0 0,0 0 31 0 0,0 0-173 0 0,0 0-305 0 0,0 0-274 0 0,0 0-209 0 0,0 0-119 0 0,0 0-63 0 0,-32 19-41 0 0,-100 61-24 0 0,71-23 74 0 0,53-43-242 0 0,-3 2-22 0 0,1 1 0 0 0,0-1-1 0 0,2 2 1 0 0,0-1 0 0 0,0 2-1 0 0,2-1 1 0 0,0 0 0 0 0,1 1-1 0 0,1 0 1 0 0,1 0 0 0 0,1 1-1 0 0,0-1 1 0 0,2 1-1 0 0,0-1 1 0 0,1 3-36 0 0,1-15 53 0 0,0-1 0 0 0,0-1 0 0 0,1 1 1 0 0,0 0-1 0 0,0 0 0 0 0,0-1 0 0 0,1 0 0 0 0,0 0 0 0 0,0 0 0 0 0,0 0 0 0 0,0 0 0 0 0,1-1 1 0 0,0 0-1 0 0,0 0 0 0 0,0 0 0 0 0,0-1 0 0 0,1 1 0 0 0,-1-1 0 0 0,1 0 0 0 0,0-1 0 0 0,0 0 0 0 0,0 0 1 0 0,0 0-1 0 0,0 0 0 0 0,0-1 0 0 0,1 0 0 0 0,-1-1 0 0 0,4 1-53 0 0,16-1 324 0 0,0 0 0 0 0,0-2 1 0 0,0-1-1 0 0,0-1 0 0 0,-1-1 0 0 0,0-2 0 0 0,0 0 0 0 0,0-2 1 0 0,-1 0-1 0 0,0-2 0 0 0,-1 0 0 0 0,0-2 0 0 0,2-2-324 0 0,-13 7 115 0 0,0-2 0 0 0,0 1 0 0 0,-1-1 0 0 0,0-1 0 0 0,-1 0 0 0 0,0 0 0 0 0,-1-1 0 0 0,0-1 0 0 0,-1 1 0 0 0,0-1 0 0 0,3-9-115 0 0,-7 14 19 0 0,0 1 0 0 0,-1-1 1 0 0,0 1-1 0 0,-1-1 0 0 0,0 0 0 0 0,0 0 0 0 0,-1 0 1 0 0,0-1-1 0 0,0 1 0 0 0,-1 0 0 0 0,0 0 1 0 0,0-1-1 0 0,-1 1 0 0 0,0 0 0 0 0,-1 0 1 0 0,1 0-1 0 0,-2 0 0 0 0,1 0 0 0 0,-1 0 0 0 0,0 1 1 0 0,-4-7-20 0 0,0 3-62 0 0,-1 0-1 0 0,0 1 1 0 0,0 0 0 0 0,-1 0 0 0 0,0 1 0 0 0,-1 0 0 0 0,0 1 0 0 0,0 0 0 0 0,-1 1-1 0 0,0 0 1 0 0,0 0 0 0 0,0 1 0 0 0,-1 1 0 0 0,0 0 0 0 0,0 0 0 0 0,-1 2 0 0 0,1-1-1 0 0,-1 1 1 0 0,-7 0 62 0 0,7 2-596 0 0,0 0 0 0 0,0 1 0 0 0,0 0 0 0 0,0 1 0 0 0,0 0 0 0 0,0 1 0 0 0,1 1 0 0 0,-1 0 0 0 0,1 0 0 0 0,-1 1 0 0 0,1 1 0 0 0,-8 4 596 0 0,-4 3-6257 0 0,6-1-5426 0 0</inkml:trace>
  <inkml:trace contextRef="#ctx0" brushRef="#br0" timeOffset="3920.988">2280 560 0 0 0,'0'0'4369'0'0,"0"0"-1247"0"0,0 0-672 0 0,0 0-154 0 0,0 0-203 0 0,0 0-292 0 0,0 0-335 0 0,0 0-342 0 0,0 0-226 0 0,0 0-158 0 0,0 0-137 0 0,0 0-147 0 0,-12 8 807 0 0,28-27 739 0 0,3 5-1928 0 0,-1 2 1 0 0,2 0-1 0 0,0 1 1 0 0,0 1-1 0 0,1 1 1 0 0,0 1-1 0 0,2 0-74 0 0,-21 7 11 0 0,0 0-1 0 0,0 0 1 0 0,0 0 0 0 0,1 0-1 0 0,-1 0 1 0 0,1 0 0 0 0,-1 1-1 0 0,0-1 1 0 0,1 1 0 0 0,-1-1-1 0 0,1 1 1 0 0,-1 0 0 0 0,1 0-1 0 0,-1 0 1 0 0,1 1 0 0 0,-1-1-1 0 0,1 0 1 0 0,-1 1 0 0 0,0 0-1 0 0,1-1 1 0 0,-1 1 0 0 0,0 0-1 0 0,1 0 1 0 0,-1 1 0 0 0,0-1-1 0 0,0 0 1 0 0,0 1 0 0 0,0-1-1 0 0,1 2-10 0 0,1 5 72 0 0,1-1 0 0 0,0 0 0 0 0,1 0 0 0 0,-1 0 0 0 0,1-1 0 0 0,1 1 0 0 0,-1-1 0 0 0,1-1 0 0 0,0 1-1 0 0,0-1 1 0 0,1-1 0 0 0,3 3-72 0 0,-1-3 132 0 0,0 0 0 0 0,1 0 0 0 0,0 0 0 0 0,-1-2-1 0 0,1 1 1 0 0,0-1 0 0 0,0-1 0 0 0,0 0 0 0 0,1 0 0 0 0,-1-1 0 0 0,0-1-1 0 0,0 0 1 0 0,0-1 0 0 0,1 0-132 0 0,7-6 143 0 0,-19 7-3362 0 0,-4 0-3411 0 0,0 1-5357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19 432 0 0,'0'0'2295'0'0,"0"0"-41"0"0,0 0 109 0 0,0 0 62 0 0,0 0-157 0 0,0 0-377 0 0,0 0-421 0 0,0 0-322 0 0,0 0-197 0 0,0 0-87 0 0,0 0-60 0 0,0 0-58 0 0,17 3 1737 0 0,213 13 1814 0 0,-218-18-4355 0 0,1 1 0 0 0,-1-2-1 0 0,0 0 1 0 0,0 0 0 0 0,0-1 0 0 0,0-1 0 0 0,0 1 0 0 0,9-8 58 0 0,-10 12-1096 0 0,-8 0-8192 0 0,-3 0 9271 0 0,0 0-11447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10202 0 0,'0'0'1488'0'0,"0"0"-155"0"0,0 0 118 0 0,0 0 118 0 0,0 0-46 0 0,0 0-209 0 0,0 0-299 0 0,0 0-311 0 0,0 0-261 0 0,0 0-171 0 0,31 1-113 0 0,97 0-78 0 0,-57-13-131 0 0,-51 3-199 0 0,-13 7-87 0 0,19-6-766 0 0,-10 1-3493 0 0,-6 3-6266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245 262 0 0 0,'0'0'1274'0'0,"0"0"391"0"0,0 0 248 0 0,0 0 87 0 0,0 0-85 0 0,0 0-126 0 0,0 0-156 0 0,0 0-110 0 0,0 0-128 0 0,-5-11 5396 0 0,-14 57-4754 0 0,17-37-1832 0 0,-11 233 743 0 0,14-182-772 0 0,-3 160 223 0 0,1-216-390 0 0,1 0 1 0 0,1 0-1 0 0,-1 0 1 0 0,0 0 0 0 0,1-1-1 0 0,0 1 1 0 0,0 0-1 0 0,0 0 1 0 0,0-1-1 0 0,1 1 1 0 0,-1-1-1 0 0,1 1 1 0 0,0-1-1 0 0,0 0 1 0 0,0 0 0 0 0,1 0-1 0 0,-1 0 1 0 0,1 0-1 0 0,0 0-9 0 0,-1-2 25 0 0,0-1 0 0 0,0 0 0 0 0,-1 0 0 0 0,1 0 0 0 0,0 0-1 0 0,0 0 1 0 0,0 0 0 0 0,0 0 0 0 0,0-1 0 0 0,-1 1 0 0 0,1-1 0 0 0,0 1-1 0 0,0-1 1 0 0,-1 0 0 0 0,1 0 0 0 0,0 0 0 0 0,-1 0 0 0 0,1 0 0 0 0,-1 0-1 0 0,1 0 1 0 0,-1 0 0 0 0,0 0 0 0 0,1-1 0 0 0,-1 1 0 0 0,0-1 0 0 0,0 1 0 0 0,0-1-1 0 0,1-1-24 0 0,4-3 42 0 0,37-35 69 0 0,-23 20-98 0 0,1 1-1 0 0,0 1 1 0 0,2 1-1 0 0,0 1 1 0 0,1 1-1 0 0,1 1 0 0 0,21-10-12 0 0,-45 24-1 0 0,0 1 0 0 0,0-1 0 0 0,0 0 0 0 0,0 1 0 0 0,0-1 0 0 0,0 1 0 0 0,0-1 0 0 0,0 1 0 0 0,0-1 0 0 0,0 1 0 0 0,1 0 0 0 0,-1 0 0 0 0,0-1 0 0 0,0 1 0 0 0,0 0 0 0 0,0 0 0 0 0,1 0 0 0 0,-1 0 0 0 0,0 0 0 0 0,0 1 0 0 0,0-1 0 0 0,0 0 0 0 0,1 0 0 0 0,-1 1 0 0 0,0-1 0 0 0,0 1 0 0 0,0-1 0 0 0,0 1 0 0 0,0-1 0 0 0,0 1 0 0 0,0 0 0 0 0,0 0 0 0 0,0-1 0 0 0,0 1 0 0 0,-1 0 0 0 0,1 0 0 0 0,0 0 0 0 0,0 0 0 0 0,-1 0 0 0 0,1 0 0 0 0,-1 0 0 0 0,1 0 0 0 0,-1 0 0 0 0,1 0 0 0 0,-1 0 0 0 0,0 0 0 0 0,1 0 0 0 0,-1 1 0 0 0,0-1 0 0 0,0 0-1 0 0,0 0 1 0 0,0 0 0 0 0,0 1 0 0 0,0-1 0 0 0,0 0 0 0 0,0 0 0 0 0,0 0 0 0 0,-1 0 0 0 0,1 2 1 0 0,-33 195 406 0 0,33-198-392 0 0,-5 7-38 0 0,4-7-3755 0 0,1-6 2056 0 0,0 2-3557 0 0,0 0-6205 0 0</inkml:trace>
  <inkml:trace contextRef="#ctx0" brushRef="#br0" timeOffset="919.995">899 726 344 0 0,'0'0'2523'0'0,"0"0"-22"0"0,0 0 109 0 0,0 0-19 0 0,0 0-267 0 0,0 0-400 0 0,0 0-424 0 0,0 0-329 0 0,0 0-228 0 0,0 0-174 0 0,0 0-123 0 0,0 0-96 0 0,0 0-87 0 0,-2 2-60 0 0,-101 163 2053 0 0,84-140-2477 0 0,-39 33-987 0 0,49-55-415 0 0,5-16-14336 0 0,4 13 15498 0 0,0-4-4985 0 0</inkml:trace>
  <inkml:trace contextRef="#ctx0" brushRef="#br0" timeOffset="1172.973">737 693 2296 0 0,'0'0'2298'0'0,"0"0"-180"0"0,0 0-28 0 0,0 0-51 0 0,0 0-177 0 0,0 0-366 0 0,0 0-389 0 0,0 0-292 0 0,0 0-155 0 0,0 0-32 0 0,0 0-42 0 0,0 0-22 0 0,0 0-20 0 0,2 15 3 0 0,8 46-13 0 0,-9-56-416 0 0,0-1 1 0 0,1 0-1 0 0,0 1 0 0 0,-1-1 0 0 0,1 0 0 0 0,1 0 1 0 0,-1 0-1 0 0,1 0 0 0 0,-1 0 0 0 0,1 0 0 0 0,0-1 0 0 0,1 1 1 0 0,-1-1-1 0 0,1 0 0 0 0,-1 0 0 0 0,1 0 0 0 0,3 1-118 0 0,13 13 457 0 0,35 56-242 0 0,-54-62-680 0 0,-1-9-2753 0 0,0 1-3324 0 0,0 0-4450 0 0</inkml:trace>
  <inkml:trace contextRef="#ctx0" brushRef="#br0" timeOffset="1636.066">748 199 5745 0 0,'0'0'2401'0'0,"0"0"-290"0"0,0 0-225 0 0,0 0-186 0 0,0 0-248 0 0,0 0-333 0 0,0 0-313 0 0,0 0-225 0 0,0 0-79 0 0,0 0-1 0 0,0 0-2 0 0,0 0-26 0 0,19-6-23 0 0,63-22-28 0 0,8 8 685 0 0,-88 19-1097 0 0,-1 1-1 0 0,1-1 1 0 0,0 1-1 0 0,-1 0 1 0 0,1-1 0 0 0,0 1-1 0 0,0 0 1 0 0,-1 0-1 0 0,1 0 1 0 0,0 0-1 0 0,-1 0 1 0 0,1 1-1 0 0,0-1 1 0 0,0 1-1 0 0,-1-1 1 0 0,1 1-1 0 0,0-1 1 0 0,-1 1 0 0 0,1 0-1 0 0,-1 0 1 0 0,1 0-1 0 0,-1 0 1 0 0,1 0-1 0 0,-1 0 1 0 0,0 0-1 0 0,0 0 1 0 0,1 1-1 0 0,-1-1 1 0 0,0 0-1 0 0,0 1 1 0 0,0-1-1 0 0,0 1 1 0 0,-1-1 0 0 0,1 1-1 0 0,0-1 1 0 0,0 1-1 0 0,-1 0 1 0 0,1-1-1 0 0,-1 1 1 0 0,0 0-1 0 0,0 0 1 0 0,1-1-1 0 0,-1 1 1 0 0,0 0-1 0 0,0 0 1 0 0,0-1 0 0 0,-1 1-1 0 0,1 0 1 0 0,0-1-1 0 0,-1 1 1 0 0,1 0-1 0 0,-1-1 1 0 0,0 2-10 0 0,-56 77 599 0 0,56-79-587 0 0,0 1 1 0 0,0-1 0 0 0,0 0-1 0 0,0 1 1 0 0,0-1 0 0 0,0 1-1 0 0,0-1 1 0 0,1 1 0 0 0,-1-1 0 0 0,0 1-1 0 0,1 0 1 0 0,-1-1 0 0 0,1 1-1 0 0,0 0 1 0 0,-1-1 0 0 0,1 1 0 0 0,0 0-1 0 0,0 0 1 0 0,0-1 0 0 0,0 1-1 0 0,1 0 1 0 0,-1-1 0 0 0,0 1-1 0 0,1 0 1 0 0,-1-1 0 0 0,1 1 0 0 0,0 0-1 0 0,-1-1 1 0 0,1 1 0 0 0,0-1-1 0 0,0 1 1 0 0,0-1 0 0 0,0 0 0 0 0,0 1-1 0 0,0-1 1 0 0,0 0 0 0 0,1 0-1 0 0,0 1-12 0 0,81 17 1342 0 0,-16-25 87 0 0,-34 2-2463 0 0,0 3-5964 0 0,-28 1-4506 0 0</inkml:trace>
  <inkml:trace contextRef="#ctx0" brushRef="#br0" timeOffset="1988.141">1265 627 3481 0 0,'0'0'5110'0'0,"0"0"-3179"0"0,0 0-1145 0 0,0 0 10 0 0,0 0 336 0 0,0 0 264 0 0,0 0 19 0 0,0 0-118 0 0,0 0-188 0 0,0 0-146 0 0,0 0-119 0 0,0 0-97 0 0,0 0-80 0 0,20 6-68 0 0,62 22-63 0 0,10-17 1142 0 0,-65-12-1320 0 0,63-6 462 0 0,-57 3-748 0 0,-33 4-129 0 0,0 0-32 0 0,0 0-41 0 0,0 0-58 0 0,0 0-109 0 0,0 0-184 0 0,-11-6-5749 0 0,7 4 950 0 0,1-1-6225 0 0</inkml:trace>
  <inkml:trace contextRef="#ctx0" brushRef="#br0" timeOffset="2257.566">1396 336 7930 0 0,'0'0'2124'0'0,"0"0"-840"0"0,0 0-269 0 0,0 0 139 0 0,0 0 201 0 0,0 0 58 0 0,0 0-131 0 0,-2 32-263 0 0,-3 103-287 0 0,10-55 200 0 0,13 104 97 0 0,-14-60-3662 0 0,-6-109-2756 0 0,2-11-2161 0 0</inkml:trace>
  <inkml:trace contextRef="#ctx0" brushRef="#br0" timeOffset="2851.122">1832 126 4433 0 0,'0'0'3021'0'0,"0"0"-822"0"0,0 0-347 0 0,0 0-27 0 0,0 0 35 0 0,0 0-121 0 0,0 0-289 0 0,0 0-368 0 0,0 0-320 0 0,0 0-230 0 0,0 0-148 0 0,0 0-53 0 0,0 0 24 0 0,-6 8-9 0 0,1-3-280 0 0,1 0-1 0 0,0 1 0 0 0,0-1 1 0 0,1 1-1 0 0,0 0 0 0 0,0 0 1 0 0,0 1-1 0 0,1-1 1 0 0,0 0-1 0 0,0 1 0 0 0,0-1 1 0 0,1 1-1 0 0,0 4-65 0 0,-7 359 1112 0 0,6-171-1108 0 0,1-198 0 0 0,1 0 0 0 0,-1 0 0 0 0,1 0 1 0 0,0-1-1 0 0,-1 1 0 0 0,1 0 0 0 0,0 0 0 0 0,0 0 0 0 0,0 0 0 0 0,0 0 0 0 0,-1 0 0 0 0,1 0 0 0 0,0 0 0 0 0,0 0 0 0 0,1-1 1 0 0,-1 1-1 0 0,0 0 0 0 0,0 0 0 0 0,0 0 0 0 0,1 0 0 0 0,-1 0 0 0 0,0 0 0 0 0,1-1 0 0 0,-1 1 0 0 0,1 0 0 0 0,-1 0 1 0 0,1 0-1 0 0,-1-1 0 0 0,1 1 0 0 0,0 0 0 0 0,-1-1 0 0 0,1 1 0 0 0,0 0 0 0 0,-1-1 0 0 0,1 1 0 0 0,0-1 0 0 0,0 1 0 0 0,0-1 1 0 0,-1 0-1 0 0,1 1 0 0 0,0-1 0 0 0,0 0 0 0 0,0 0 0 0 0,0 1 0 0 0,0-1 0 0 0,0 0 0 0 0,0 0 0 0 0,0 0 0 0 0,0 0 1 0 0,-1 0-1 0 0,1 0 0 0 0,0 0 0 0 0,0-1 0 0 0,0 1 0 0 0,0 0 0 0 0,0 0 0 0 0,0-1 0 0 0,0 1 0 0 0,-1 0 0 0 0,1-1 1 0 0,0 1-1 0 0,0-1-4 0 0,40-52 192 0 0,-27 31-171 0 0,1 2-1 0 0,2 0 0 0 0,0 1 1 0 0,0 0-1 0 0,2 2 1 0 0,0 0-1 0 0,1 1 0 0 0,1 1 1 0 0,4-2-21 0 0,29 2-16 0 0,-43 69 37 0 0,-11-48-2 0 0,-11 191 135 0 0,11-196-194 0 0,0-1-18 0 0,0 0-12 0 0,6-10-3979 0 0,-5 5-1381 0 0,-1 2-5755 0 0</inkml:trace>
  <inkml:trace contextRef="#ctx0" brushRef="#br0" timeOffset="3453.395">2290 674 9722 0 0,'0'0'2219'0'0,"0"0"-401"0"0,0 0-95 0 0,0 0-64 0 0,0 0-184 0 0,0 0-317 0 0,0 0-409 0 0,0 0-264 0 0,0 0-128 0 0,0 0-63 0 0,0 0-50 0 0,0 0-36 0 0,-2 13-32 0 0,-10 78 238 0 0,13-89-376 0 0,0 1 1 0 0,1-1 0 0 0,0 0-1 0 0,-1 1 1 0 0,1-1-1 0 0,0 0 1 0 0,0 0-1 0 0,0 0 1 0 0,0 0 0 0 0,1-1-1 0 0,-1 1 1 0 0,1-1-1 0 0,-1 1 1 0 0,1-1-1 0 0,-1 0 1 0 0,1 0 0 0 0,-1 0-1 0 0,1 0 1 0 0,0 0-1 0 0,0-1 1 0 0,0 1 0 0 0,-1-1-1 0 0,1 1 1 0 0,0-1-1 0 0,0 0 1 0 0,0 0-1 0 0,0-1 1 0 0,-1 1 0 0 0,1-1-1 0 0,0 1 1 0 0,0-1-1 0 0,-1 0 1 0 0,1 0-1 0 0,0 0 1 0 0,-1 0 0 0 0,1-1-1 0 0,-1 1 1 0 0,1-1-1 0 0,-1 1 1 0 0,0-1-39 0 0,84-74 873 0 0,-64 54-486 0 0,-21 21-315 0 0,15 46-12 0 0,-28 182-99 0 0,4-181-9 0 0,4-13-19 0 0,-1 0 0 0 0,-2 0-1 0 0,-1 0 1 0 0,-1-1-1 0 0,-2 0 1 0 0,-2-1-1 0 0,-3 5 68 0 0,14-33-9 0 0,-32 28-10 0 0,27-65 102 0 0,19-222-202 0 0,-5 190-3035 0 0,-2 1-3915 0 0,-3 52-4416 0 0</inkml:trace>
  <inkml:trace contextRef="#ctx0" brushRef="#br0" timeOffset="3960.306">2325 1 4465 0 0,'0'0'3079'0'0,"0"0"-873"0"0,0 0-342 0 0,0 0 6 0 0,0 0-52 0 0,0 0-228 0 0,0 0-407 0 0,0 0-454 0 0,0 0-330 0 0,0 0-147 0 0,0 0 35 0 0,0 0 97 0 0,3 0 97 0 0,121 11 2912 0 0,-16 7-2274 0 0,-106-16-1091 0 0,0 0 0 0 0,-1 0 0 0 0,0 0 0 0 0,1 1 0 0 0,-1-1 0 0 0,0 1 0 0 0,0-1 0 0 0,-1 1 0 0 0,1-1 0 0 0,0 1-1 0 0,-1 0 1 0 0,1-1 0 0 0,-1 1 0 0 0,0 0 0 0 0,0-1 0 0 0,0 1 0 0 0,0 0 0 0 0,-1-1 0 0 0,1 1 0 0 0,-1 0 0 0 0,0-1 0 0 0,1 1 0 0 0,-1-1 0 0 0,0 1 0 0 0,0-1 0 0 0,-1 1 0 0 0,1-1 0 0 0,0 0 0 0 0,-1 0 0 0 0,0 0 0 0 0,1 1 0 0 0,-1-1 0 0 0,-2 1-28 0 0,3-2 12 0 0,-1 4 38 0 0,-1-2-24 0 0,1 1-1 0 0,-1-1 1 0 0,1 1 0 0 0,0 0 0 0 0,0-1-1 0 0,0 1 1 0 0,0 0 0 0 0,1 0 0 0 0,0 1-1 0 0,0-1 1 0 0,0 0 0 0 0,0 0-1 0 0,1 0 1 0 0,-1 1 0 0 0,1-1 0 0 0,0 0-1 0 0,1 1 1 0 0,-1-1 0 0 0,1 0 0 0 0,-1 0-1 0 0,2 2-25 0 0,1-3 45 0 0,1 0-1 0 0,0 0 1 0 0,0 0-1 0 0,1-1 0 0 0,-1 0 1 0 0,0 0-1 0 0,1 0 1 0 0,0 0-1 0 0,-1-1 0 0 0,1 1 1 0 0,0-1-1 0 0,0 0 1 0 0,-1-1-1 0 0,1 1 1 0 0,0-1-1 0 0,0 0 0 0 0,0 0 1 0 0,0-1-1 0 0,2 0-44 0 0,1 1 61 0 0,112-32-30 0 0,-100 24-668 0 0,-16 8-1237 0 0,-3 3-6854 0 0,-1-3-3500 0 0</inkml:trace>
  <inkml:trace contextRef="#ctx0" brushRef="#br0" timeOffset="4718.399">0 1308 0 0 0,'0'0'1494'0'0,"0"0"74"0"0,0 0 120 0 0,0 0 107 0 0,0 0 3 0 0,0 0-107 0 0,0 0-180 0 0,0 0-189 0 0,0 0-135 0 0,0 0-55 0 0,0 0-48 0 0,22-3-42 0 0,70-10-67 0 0,148-11 3132 0 0,296-14-1438 0 0,334-23-1784 0 0,-670 55-815 0 0,169-14-37 0 0,-210-8-1112 0 0,150-45 1079 0 0,-286 67-259 0 0,-16 4-845 0 0,25-6 2102 0 0,-25 4-4774 0 0,-15 3-7640 0 0,4 1 2001 0 0</inkml:trace>
  <inkml:trace contextRef="#ctx0" brushRef="#br0" timeOffset="5521.759">1153 1400 3873 0 0,'0'0'2142'0'0,"0"0"-249"0"0,0 0 34 0 0,0 0 106 0 0,0 0-101 0 0,0 0-373 0 0,0 0-506 0 0,0 0-413 0 0,0 0-192 0 0,0 0 17 0 0,0 0 94 0 0,0 0 84 0 0,0 0 9 0 0,1 8-87 0 0,-2 79 1044 0 0,-1 73-108 0 0,37 115-1061 0 0,-20-165-409 0 0,-14-110-18 0 0,1 1 1 0 0,-1-1-1 0 0,0 0 0 0 0,1 1 1 0 0,-1-1-1 0 0,1 0 0 0 0,-1 0 0 0 0,1 0 1 0 0,-1 0-1 0 0,1 0 0 0 0,-1 0 1 0 0,0 0-1 0 0,1-1 0 0 0,-1 1 0 0 0,1 0 1 0 0,-1-1-1 0 0,0 1 0 0 0,1-1 1 0 0,-1 0-1 0 0,0 1 0 0 0,1-1 1 0 0,-1 0-1 0 0,0 0 0 0 0,0 0 0 0 0,0 0 1 0 0,0 0-1 0 0,0 0 0 0 0,0 0 1 0 0,0 0-1 0 0,0 0 0 0 0,0 0 0 0 0,-1-1 1 0 0,1 1-1 0 0,0 0 0 0 0,-1-1 1 0 0,1 1-1 0 0,-1-1-13 0 0,4-3 34 0 0,12-11 30 0 0,2-6-36 0 0,2 1-1 0 0,0 2 0 0 0,1 0 0 0 0,1 1 0 0 0,1 1 1 0 0,2-1-28 0 0,-19 14-3 0 0,-1 1 0 0 0,0 0 1 0 0,1 0-1 0 0,-1 0 0 0 0,1 0 1 0 0,0 1-1 0 0,0 0 0 0 0,0 0 1 0 0,0 1-1 0 0,0 0 0 0 0,0 0 1 0 0,1 0-1 0 0,-1 1 0 0 0,0 0 1 0 0,0 0-1 0 0,5 1 3 0 0,8 53 68 0 0,3 108 337 0 0,-23-160-428 0 0,1-1-1 0 0,0 0 0 0 0,0 0 1 0 0,0 0-1 0 0,0 0 0 0 0,0 1 1 0 0,0-1-1 0 0,1 0 0 0 0,-1 0 1 0 0,0 0-1 0 0,1 0 0 0 0,-1 0 0 0 0,1 1 1 0 0,-1-1-1 0 0,1 0 0 0 0,-1 0 1 0 0,1 0-1 0 0,0 0 0 0 0,-1 0 1 0 0,1-1-1 0 0,0 1 0 0 0,0 0 1 0 0,0 0-1 0 0,0 0 0 0 0,-1-1 1 0 0,1 1-1 0 0,0 0 0 0 0,0-1 1 0 0,1 1-1 0 0,-1-1 0 0 0,0 1 0 0 0,0-1 1 0 0,0 0-1 0 0,0 1 0 0 0,0-1 1 0 0,0 0-1 0 0,1 0 0 0 0,-1 0 1 0 0,0 0-1 0 0,0 0 0 0 0,0 0 1 0 0,0 0-1 0 0,1 0 0 0 0,-1 0 1 0 0,0-1-1 0 0,0 1 0 0 0,0 0 1 0 0,0-1-1 0 0,0 1 0 0 0,0-1 0 0 0,0 1 1 0 0,0-1-1 0 0,0 1 0 0 0,1-2 24 0 0,2-2-816 0 0,7-7-614 0 0,-5 0-4165 0 0,-2 4-5849 0 0</inkml:trace>
  <inkml:trace contextRef="#ctx0" brushRef="#br0" timeOffset="5970.755">1473 1407 1896 0 0,'0'0'2021'0'0,"0"0"-690"0"0,0 0-88 0 0,0 0 418 0 0,0 0 341 0 0,0 0-1 0 0,0 0-338 0 0,0 0-455 0 0,0 0-367 0 0,0 0-172 0 0,0 0-79 0 0,0 0-31 0 0,0 0 0 0 0,16-10-3 0 0,48-32-24 0 0,-20 30 643 0 0,-33 14-743 0 0,-9-3-393 0 0,0 0 0 0 0,1 1-1 0 0,-1-1 1 0 0,0 1 0 0 0,1 0-1 0 0,-1 0 1 0 0,0 0 0 0 0,0 0-1 0 0,1 0 1 0 0,-1 0 0 0 0,0 1 0 0 0,0-1-1 0 0,1 1 1 0 0,-1 0 0 0 0,0-1-1 0 0,0 1 1 0 0,0 0 0 0 0,0 0-1 0 0,0 0 1 0 0,0 1 0 0 0,0-1 0 0 0,0 0-1 0 0,0 1 1 0 0,-1-1 0 0 0,1 1-1 0 0,0 0 1 0 0,-1 0 0 0 0,0-1-1 0 0,1 1 1 0 0,-1 0 0 0 0,0 0 0 0 0,0 0-1 0 0,0 0 1 0 0,0 0 0 0 0,0 1-1 0 0,-1-1 1 0 0,1 0 0 0 0,0 0 0 0 0,-1 0-1 0 0,0 1 1 0 0,0-1 0 0 0,1 0-1 0 0,-1 1 1 0 0,-1-1 0 0 0,1 0-1 0 0,0 0 1 0 0,0 1 0 0 0,-1-1 0 0 0,0 2-39 0 0,-56 55 565 0 0,54-57-550 0 0,0 0 7 0 0,0 0-1 0 0,1 1 0 0 0,-1-1 0 0 0,0 0 1 0 0,1 1-1 0 0,0-1 0 0 0,-1 1 1 0 0,1 0-1 0 0,0 0 0 0 0,0 0 1 0 0,1 0-1 0 0,-1 0 0 0 0,0 0 1 0 0,1 0-1 0 0,0 1 0 0 0,0-1 0 0 0,0 1 1 0 0,0 1-22 0 0,3-3 33 0 0,-1 0 1 0 0,1-1 0 0 0,0 1 0 0 0,0-1-1 0 0,0 1 1 0 0,0-1 0 0 0,0 0-1 0 0,0 1 1 0 0,1-1 0 0 0,-1 0 0 0 0,0 0-1 0 0,1-1 1 0 0,-1 1 0 0 0,0-1-1 0 0,1 1 1 0 0,-1-1 0 0 0,1 1-1 0 0,-1-1 1 0 0,1 0 0 0 0,-1 0 0 0 0,1-1-1 0 0,-1 1-33 0 0,162-14 1286 0 0,-111 10-1437 0 0,-40 3-1994 0 0,-9 2-2515 0 0,-2-1-7025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2561 0 0,'0'0'1757'0'0,"0"0"-147"0"0,0 0 61 0 0,0 0 81 0 0,0 0 17 0 0,0 0-104 0 0,0 0-187 0 0,0 0-208 0 0,0 0-194 0 0,0 0-200 0 0,0 0-176 0 0,0 0-126 0 0,0 0-121 0 0,-3 25 1726 0 0,-17 192 315 0 0,3 126-1579 0 0,17-341-904 0 0,-1 0 0 0 0,1 0 0 0 0,-1 1 0 0 0,1-1-1 0 0,0 0 1 0 0,0 1 0 0 0,0-1 0 0 0,0 0 0 0 0,0 1 0 0 0,0-1 0 0 0,1 0 0 0 0,-1 1 0 0 0,1-1 0 0 0,0 0-1 0 0,-1 0 1 0 0,1 0 0 0 0,0 0 0 0 0,0 1 0 0 0,1-1 0 0 0,-1-1 0 0 0,0 1 0 0 0,1 0 0 0 0,-1 0 0 0 0,1 0-1 0 0,0-1 1 0 0,-1 1 0 0 0,1-1 0 0 0,0 1 0 0 0,0-1 0 0 0,0 0 0 0 0,0 1 0 0 0,0-1 0 0 0,0 0 0 0 0,0-1-1 0 0,0 1 1 0 0,1 0 0 0 0,-1-1 0 0 0,0 1 0 0 0,1-1 0 0 0,-1 1 0 0 0,0-1 0 0 0,1 0 0 0 0,-1 0 0 0 0,0 0-1 0 0,1 0 1 0 0,1-1-11 0 0,95-96 731 0 0,-57 48-652 0 0,-40 48-77 0 0,18-21 22 0 0,0 2 1 0 0,2 0 0 0 0,0 1 0 0 0,1 1-1 0 0,19-10-24 0 0,-41 26 0 0 0,1 1 0 0 0,-1 1 0 0 0,1-1-1 0 0,0 0 1 0 0,0 0 0 0 0,-1 1 0 0 0,1-1-1 0 0,0 0 1 0 0,0 1 0 0 0,0 0 0 0 0,0-1-1 0 0,-1 1 1 0 0,1 0 0 0 0,0 0 0 0 0,0 0-1 0 0,0 0 1 0 0,0 1 0 0 0,0-1 0 0 0,-1 0-1 0 0,1 1 1 0 0,0-1 0 0 0,0 1 0 0 0,0 0-1 0 0,-1 0 1 0 0,1 0 0 0 0,0-1 0 0 0,-1 1-1 0 0,1 1 1 0 0,-1-1 0 0 0,1 0 0 0 0,-1 0-1 0 0,0 1 1 0 0,1-1 0 0 0,-1 0 0 0 0,0 1-1 0 0,0-1 1 0 0,0 1 0 0 0,0 0 0 0 0,0-1-1 0 0,0 1 1 0 0,-1 0 0 0 0,1-1 0 0 0,0 1-1 0 0,-1 0 1 0 0,1 0 0 0 0,-1 0 0 0 0,0 0-1 0 0,0 1 1 0 0,11 95 138 0 0,-10 1-12 0 0,4-73-491 0 0,-7-40-5667 0 0,0 7 633 0 0,1-1-5972 0 0</inkml:trace>
  <inkml:trace contextRef="#ctx0" brushRef="#br0" timeOffset="421.669">529 37 7786 0 0,'0'0'1280'0'0,"0"0"-200"0"0,0 0 74 0 0,0 0 179 0 0,0 0 122 0 0,0 0-53 0 0,0 0-300 0 0,0 0-222 0 0,0 0-83 0 0,0 0-2 0 0,0 0-3 0 0,0 0-100 0 0,0 0-138 0 0,16-4-125 0 0,113-21 570 0 0,14 17 29 0 0,-142 8-1022 0 0,0 1 0 0 0,0-1 0 0 0,0 0 0 0 0,0 1 0 0 0,0-1 0 0 0,0 0-1 0 0,0 1 1 0 0,0-1 0 0 0,0 1 0 0 0,0-1 0 0 0,0 1 0 0 0,-1 0 0 0 0,1-1-1 0 0,0 1 1 0 0,0 0 0 0 0,-1 0 0 0 0,1 0 0 0 0,0-1 0 0 0,-1 1 0 0 0,1 0-1 0 0,-1 0 1 0 0,1 0 0 0 0,-1 0 0 0 0,1 0 0 0 0,-1 0 0 0 0,0 0 0 0 0,0 0-1 0 0,1 0 1 0 0,-1 0 0 0 0,0 0 0 0 0,0 0 0 0 0,0 0 0 0 0,0 0 0 0 0,0 0-1 0 0,0 0 1 0 0,0 0 0 0 0,-1 0 0 0 0,1 0 0 0 0,0 0 0 0 0,0 0 0 0 0,-1 0-1 0 0,1 0 1 0 0,-1 0 0 0 0,1 0 0 0 0,-1 0 0 0 0,1 0-6 0 0,-27 42 344 0 0,-63 56 144 0 0,89-99-482 0 0,0 1 0 0 0,0 0-1 0 0,0 0 1 0 0,0 0 0 0 0,0 0 0 0 0,1 0-1 0 0,-1 0 1 0 0,0 0 0 0 0,1 0 0 0 0,-1 1 0 0 0,0-1-1 0 0,1 0 1 0 0,-1 0 0 0 0,1 1 0 0 0,0-1 0 0 0,-1 0-1 0 0,1 0 1 0 0,0 1 0 0 0,0-1 0 0 0,0 0 0 0 0,0 1-1 0 0,0-1 1 0 0,0 0 0 0 0,0 1 0 0 0,1-1 0 0 0,-1 0-1 0 0,0 1 1 0 0,1-1 0 0 0,-1 0 0 0 0,1 0-1 0 0,-1 0 1 0 0,1 1 0 0 0,0-1 0 0 0,-1 0 0 0 0,1 0-1 0 0,0 0 1 0 0,0 0 0 0 0,0 0 0 0 0,0 0 0 0 0,0 0-1 0 0,0 0 1 0 0,0-1 0 0 0,0 1 0 0 0,0 0 0 0 0,0 0-1 0 0,0-1 1 0 0,0 1 0 0 0,1-1 0 0 0,-1 1-1 0 0,0-1 1 0 0,1 0-6 0 0,73 6 558 0 0,-61-6-440 0 0,186-21 465 0 0,-198 20-668 0 0,0 0 0 0 0,0 0 1 0 0,-1 1-1 0 0,1-1 0 0 0,0 0 1 0 0,0 1-1 0 0,0 0 0 0 0,0 0 1 0 0,0-1-1 0 0,-1 1 0 0 0,1 0 1 0 0,0 0-1 0 0,0 1 0 0 0,0-1 1 0 0,0 0-1 0 0,0 1 0 0 0,0-1 1 0 0,-1 1-1 0 0,1-1 0 0 0,0 1 1 0 0,0 0-1 0 0,-1 0 0 0 0,1 0 1 0 0,0 0-1 0 0,-1 0 0 0 0,1 0 1 0 0,-1 0-1 0 0,1 1 0 0 0,-1-1 1 0 0,0 0-1 0 0,0 1 0 0 0,1-1 1 0 0,-1 1-1 0 0,0 0 0 0 0,0-1 1 0 0,-1 1-1 0 0,1 0 0 0 0,0-1 1 0 0,0 1-1 0 0,-1 0 0 0 0,1 0 0 0 0,-1 0 1 0 0,0 0-1 0 0,1 0 0 0 0,-1 1 85 0 0,0 19-6140 0 0,0-16 1246 0 0,0 2-6475 0 0</inkml:trace>
  <inkml:trace contextRef="#ctx0" brushRef="#br0" timeOffset="717.015">1 1067 2545 0 0,'0'0'3556'0'0,"0"0"-966"0"0,0 0-355 0 0,0 0-162 0 0,0 0-169 0 0,0 0-179 0 0,0 0-222 0 0,36 4-209 0 0,115 7-199 0 0,-31-18 596 0 0,342-58 68 0 0,-419 60-2760 0 0,-25 5-8716 0 0,-18 0-1535 0 0</inkml:trace>
  <inkml:trace contextRef="#ctx0" brushRef="#br0" timeOffset="1352.606">365 1075 8442 0 0,'0'0'2330'0'0,"0"0"-794"0"0,0 0-545 0 0,0 0-40 0 0,0 0 128 0 0,0 0 142 0 0,0 0 2 0 0,0 0-187 0 0,0 0-206 0 0,0 0-169 0 0,0 0-105 0 0,0 0-77 0 0,0 0-79 0 0,2 33-73 0 0,7 105-51 0 0,-5 128 454 0 0,-23-16-601 0 0,31-272 35 0 0,0 1-1 0 0,2 0 1 0 0,0 0 0 0 0,1 2 0 0 0,1 0 0 0 0,1 0-1 0 0,1 2 1 0 0,0 0 0 0 0,1 1 0 0 0,3-1-164 0 0,92-55 56 0 0,-113 71-55 0 0,1 1 0 0 0,-1-1 0 0 0,0 0 0 0 0,1 1 0 0 0,-1-1 0 0 0,0 1 0 0 0,1 0 0 0 0,-1-1 0 0 0,1 1 0 0 0,-1 0 0 0 0,1 0 1 0 0,-1 0-1 0 0,1 0 0 0 0,-1 0 0 0 0,1 0 0 0 0,-1 0 0 0 0,0 1 0 0 0,1-1 0 0 0,-1 0 0 0 0,1 1 0 0 0,-1-1 0 0 0,0 1 0 0 0,1 0 0 0 0,-1-1 0 0 0,0 1 1 0 0,0 0-1 0 0,1 0 0 0 0,-1 0 0 0 0,0 0 0 0 0,0 0 0 0 0,0 0 0 0 0,0 0 0 0 0,0 0 0 0 0,0 0 0 0 0,0 0 0 0 0,-1 1 0 0 0,1-1 0 0 0,0 0 0 0 0,-1 1 1 0 0,1-1-1 0 0,-1 0 0 0 0,1 1 0 0 0,-1 0-1 0 0,4 72 71 0 0,-5-53-59 0 0,3 130 115 0 0,-2-150-176 0 0,-1 0 1 0 0,1 0-1 0 0,0 1 1 0 0,0-1 0 0 0,0 0-1 0 0,0 0 1 0 0,0 1-1 0 0,1-1 1 0 0,-1 0-1 0 0,0 0 1 0 0,0 1-1 0 0,1-1 1 0 0,-1 0 0 0 0,1 0-1 0 0,-1 0 1 0 0,1 0-1 0 0,0 0 1 0 0,-1 1-1 0 0,1-1 1 0 0,0 0-1 0 0,0 0 1 0 0,-1-1 0 0 0,1 1-1 0 0,0 0 1 0 0,0 0-1 0 0,0 0 1 0 0,0-1-1 0 0,0 1 1 0 0,1 0 0 0 0,-1-1-1 0 0,0 1 1 0 0,0-1-1 0 0,0 1 1 0 0,0-1-1 0 0,1 0 1 0 0,-1 1-1 0 0,0-1 1 0 0,0 0 0 0 0,1 0-1 0 0,-1 0 1 0 0,0 0-1 0 0,0 0 1 0 0,1 0-1 0 0,-1 0 1 0 0,0 0-1 0 0,0-1 1 0 0,1 1 0 0 0,-1-1-1 0 0,0 1 1 0 0,0 0-1 0 0,0-1 1 0 0,0 0-1 0 0,1 1 1 0 0,-1-1 0 0 0,0 0-1 0 0,0 1 1 0 0,0-1-1 0 0,0 0 1 0 0,0-1 48 0 0,3-1-810 0 0,4-5-4560 0 0,-6 5-4586 0 0</inkml:trace>
  <inkml:trace contextRef="#ctx0" brushRef="#br0" timeOffset="1756.49">686 1189 7442 0 0,'0'0'2132'0'0,"0"0"-562"0"0,0 0-267 0 0,0 0-7 0 0,0 0 48 0 0,0 0-33 0 0,0 0-156 0 0,0 0-195 0 0,0 0-168 0 0,0 0-151 0 0,0 0-113 0 0,0 0-70 0 0,24-4-48 0 0,149-21 530 0 0,-87 25-594 0 0,-85 0-344 0 0,-1 0 1 0 0,1 0 0 0 0,0 1 0 0 0,0-1 0 0 0,-1 0 0 0 0,1 0 0 0 0,0 1 0 0 0,-1-1 0 0 0,1 0 0 0 0,0 1 0 0 0,-1-1-1 0 0,1 1 1 0 0,-1-1 0 0 0,1 1 0 0 0,-1-1 0 0 0,1 1 0 0 0,-1-1 0 0 0,1 1 0 0 0,-1 0 0 0 0,1-1 0 0 0,-1 1 0 0 0,0-1 0 0 0,1 1-1 0 0,-1 0 1 0 0,0-1 0 0 0,0 1 0 0 0,1 0 0 0 0,-1 0 0 0 0,0-1 0 0 0,0 1 0 0 0,0 0 0 0 0,0 0 0 0 0,0-1 0 0 0,0 1-1 0 0,0 0 1 0 0,0 0 0 0 0,0-1 0 0 0,0 1 0 0 0,-1 0 0 0 0,1-1 0 0 0,0 1 0 0 0,0 0 0 0 0,-1-1 0 0 0,1 1 0 0 0,0 0 0 0 0,-1-1-1 0 0,1 1 1 0 0,-1 0 0 0 0,1-1 0 0 0,-1 1 0 0 0,1-1 0 0 0,-1 1 0 0 0,1-1 0 0 0,-1 1 0 0 0,0-1-3 0 0,-31 32 272 0 0,4-13-140 0 0,22-16-89 0 0,0 0 0 0 0,0 1 1 0 0,0 0-1 0 0,1 0 0 0 0,-1 0 1 0 0,1 1-1 0 0,0 0 0 0 0,0 0 1 0 0,1 0-1 0 0,0 0 0 0 0,-1 1 1 0 0,-2 5-44 0 0,8-10 14 0 0,-1 1 1 0 0,1-1-1 0 0,-1 0 1 0 0,1 1 0 0 0,0-1-1 0 0,-1 0 1 0 0,1 0-1 0 0,0 0 1 0 0,0 0 0 0 0,0 0-1 0 0,0 0 1 0 0,0 0-1 0 0,0 0 1 0 0,0 0-1 0 0,0 0 1 0 0,0 0 0 0 0,0-1-1 0 0,1 1 1 0 0,-1-1-1 0 0,0 1 1 0 0,0 0 0 0 0,1-1-1 0 0,-1 0 1 0 0,0 1-1 0 0,1-1 1 0 0,-1 0-1 0 0,1 0 1 0 0,-1 0 0 0 0,0 0-1 0 0,1 0 1 0 0,-1 0-1 0 0,0 0 1 0 0,1 0 0 0 0,-1-1-1 0 0,0 1 1 0 0,1 0-1 0 0,-1-1 1 0 0,0 1-1 0 0,1-1 1 0 0,-1 0-15 0 0,6 1 121 0 0,138-18 151 0 0,-130 17-1496 0 0,-6 1-2446 0 0,0 1-5340 0 0,-7-1-1774 0 0</inkml:trace>
  <inkml:trace contextRef="#ctx0" brushRef="#br0" timeOffset="2110.433">1317 847 5193 0 0,'0'0'3142'0'0,"0"0"-1518"0"0,0 0-459 0 0,0 0 207 0 0,0 0 226 0 0,0 0-14 0 0,0 0-190 0 0,0 0-214 0 0,0 0-180 0 0,0 0-117 0 0,0 0-112 0 0,0 0-79 0 0,32 0-80 0 0,99-1-65 0 0,-11-13 620 0 0,30-8-1125 0 0,-135 20 400 0 0,-8 1-3398 0 0,0 0-8861 0 0,-7 1 2182 0 0</inkml:trace>
  <inkml:trace contextRef="#ctx0" brushRef="#br0" timeOffset="2356.645">1455 1067 1216 0 0,'0'0'2750'0'0,"0"0"-360"0"0,0 0-91 0 0,0 0-86 0 0,0 0-256 0 0,0 0-352 0 0,0 0-433 0 0,0 0-385 0 0,0 0-284 0 0,34-2-198 0 0,109-10-142 0 0,-48-7-198 0 0,-13-11-1397 0 0,-30 6-7143 0 0,-38 19 1257 0 0</inkml:trace>
  <inkml:trace contextRef="#ctx0" brushRef="#br0" timeOffset="2689.191">2427 294 6833 0 0,'0'0'2597'0'0,"0"0"-697"0"0,0 0-309 0 0,0 0 24 0 0,0 0 16 0 0,0 0-124 0 0,0 0-276 0 0,0 0-329 0 0,0 0-265 0 0,0 0-150 0 0,0 0-59 0 0,0 0 10 0 0,0 0 38 0 0,1 5 24 0 0,-13 146 2160 0 0,26 220-1403 0 0,-24 51-1199 0 0,20-344-195 0 0,-8-73 175 0 0,-2-5-59 0 0,0 1 0 0 0,0 0-1 0 0,0-1 1 0 0,0 1-1 0 0,0-1 1 0 0,0 1-1 0 0,0 0 1 0 0,0-1 0 0 0,0 1-1 0 0,0-1 1 0 0,0 1-1 0 0,0 0 1 0 0,1-1-1 0 0,-1 1 1 0 0,0-1-1 0 0,0 1 1 0 0,1-1 0 0 0,-1 1-1 0 0,0-1 1 0 0,1 1-1 0 0,-1-1 1 0 0,0 1-1 0 0,1-1 1 0 0,-1 1 0 0 0,1-1-1 0 0,-1 0 1 0 0,1 1-1 0 0,-1-1 1 0 0,1 0-1 0 0,-1 1 1 0 0,1-1 0 0 0,-1 0-1 0 0,1 0 1 0 0,0 0-1 0 0,-1 1 1 0 0,1-1-1 0 0,-1 0 1 0 0,1 0-1 0 0,-1 0 1 0 0,1 0 0 0 0,0 0-1 0 0,-1 0 1 0 0,1 0-1 0 0,-1 0 1 0 0,1 0-1 0 0,0 0 1 0 0,-1 0 0 0 0,1-1-1 0 0,-1 1 1 0 0,1 0-1 0 0,-1 0 1 0 0,1-1-1 0 0,-1 1 1 0 0,1 0 0 0 0,0-1-1 0 0,-1 1 1 0 0,0 0-1 0 0,1-1 1 0 0,-1 1-1 0 0,1-1 1 0 0,-1 1-1 0 0,0 0 1 0 0,1-1 0 0 0,-1 1-1 0 0,0-1 1 0 0,1 0 21 0 0,21-69-4179 0 0,-20 20-5501 0 0,-2 35-1184 0 0</inkml:trace>
  <inkml:trace contextRef="#ctx0" brushRef="#br0" timeOffset="3095.576">2436 257 0 0 0,'0'0'832'0'0,"0"0"527"0"0,0 0 85 0 0,0 0 77 0 0,0 0 84 0 0,0 0-18 0 0,0 0-53 0 0,0 0-131 0 0,0 0-171 0 0,0 0-181 0 0,0 0-199 0 0,0 0-169 0 0,-13 0-89 0 0,-39 1-61 0 0,49-1-397 0 0,1 0 1 0 0,0 0-1 0 0,0 1 0 0 0,0-1 0 0 0,0 0 0 0 0,0 1 0 0 0,0-1 1 0 0,0 1-1 0 0,0 0 0 0 0,0 0 0 0 0,0 0 0 0 0,0 0 1 0 0,1 0-1 0 0,-1 0 0 0 0,0 0 0 0 0,1 1 0 0 0,-1-1 1 0 0,1 1-1 0 0,-1-1 0 0 0,1 1 0 0 0,0-1 0 0 0,-1 1 1 0 0,1 0-1 0 0,0 0 0 0 0,-1 1-136 0 0,-1 2 385 0 0,-33 91 3103 0 0,-29-23-2253 0 0,8-36-954 0 0,64-37-7269 0 0,0-1-407 0 0,-1-2-3246 0 0</inkml:trace>
  <inkml:trace contextRef="#ctx0" brushRef="#br0" timeOffset="3454.564">2074 1299 4761 0 0,'0'0'1482'0'0,"0"0"-343"0"0,0 0 110 0 0,0 0 310 0 0,0 0 166 0 0,0 0-45 0 0,0 0-201 0 0,0 0-200 0 0,0 0-159 0 0,0 0-118 0 0,0 0-110 0 0,0 0-116 0 0,0 0-87 0 0,17 3-71 0 0,118 13 865 0 0,-96-18-1028 0 0,0-2-1 0 0,0-1 1 0 0,0-2-1 0 0,0-1 1 0 0,5-5-455 0 0,57-16-3517 0 0,-22 5-5623 0 0,-63 20-2945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26 964 0 0 0,'0'0'1052'0'0,"0"0"12"0"0,0 0-10 0 0,0 0 17 0 0,0 0 81 0 0,0 0 87 0 0,0 0 36 0 0,0 0-57 0 0,0 0-199 0 0,0 0-246 0 0,0 0-224 0 0,-5 9-174 0 0,-15 29-61 0 0,20-37-248 0 0,0 1 0 0 0,0-1 1 0 0,0 1-1 0 0,0-1 1 0 0,0 1-1 0 0,0-1 1 0 0,0 1-1 0 0,1-1 1 0 0,-1 1-1 0 0,0-1 0 0 0,1 1 1 0 0,-1-1-1 0 0,1 0 1 0 0,0 1-1 0 0,0-1 1 0 0,-1 0-1 0 0,1 0 0 0 0,0 1 1 0 0,0-1-1 0 0,0 0 1 0 0,0 0-1 0 0,0 0 1 0 0,0 0-1 0 0,0 0 0 0 0,1 0 1 0 0,-1 0-1 0 0,0-1 1 0 0,1 1-1 0 0,-1 0 1 0 0,0-1-1 0 0,1 1 1 0 0,-1-1-1 0 0,1 1 0 0 0,-1-1 1 0 0,0 0-1 0 0,1 1 1 0 0,-1-1-1 0 0,1 0 1 0 0,0 0-67 0 0,2 1 273 0 0,9 0-25 0 0,0-1 0 0 0,0-1-1 0 0,0 0 1 0 0,0 0 0 0 0,-1-2-1 0 0,1 1 1 0 0,0-2 0 0 0,-1 1 0 0 0,0-2-1 0 0,0 0 1 0 0,0 0 0 0 0,0-1-1 0 0,-1 0 1 0 0,0-1 0 0 0,0-1 0 0 0,-1 0-1 0 0,0 0 1 0 0,0-1 0 0 0,-1 0-1 0 0,2-3-247 0 0,-3 5 85 0 0,83-75 573 0 0,-3-4 0 0 0,-5-3 0 0 0,-3-4 0 0 0,4-16-658 0 0,-60 80 165 0 0,-1-2 0 0 0,-2 0 0 0 0,-1-1 0 0 0,-1-2-1 0 0,1-6-164 0 0,-9 33 274 0 0,-4 30-230 0 0,-4-9 25 0 0,9 22 34 0 0,-2 1 0 0 0,-2 0 0 0 0,-1 1 0 0 0,-2 0 0 0 0,-2 0 0 0 0,-1 0 0 0 0,-2 0 0 0 0,-4 31-103 0 0,2-49 35 0 0,-1 0 1 0 0,0-1-1 0 0,-2 1 0 0 0,0-1 0 0 0,-1 0 0 0 0,-1 0 0 0 0,0-1 1 0 0,-2 0-1 0 0,0 0 0 0 0,-1-1 0 0 0,-12 16-35 0 0,15-24 13 0 0,0 0-1 0 0,-1 0 1 0 0,0 0 0 0 0,-1-1 0 0 0,0 0-1 0 0,0-1 1 0 0,0 0 0 0 0,-1 0 0 0 0,0-1-1 0 0,0-1 1 0 0,-1 1 0 0 0,0-2 0 0 0,0 1-1 0 0,0-2 1 0 0,0 1 0 0 0,0-1 0 0 0,-1-1-1 0 0,1 0 1 0 0,-1-1 0 0 0,-7 0-13 0 0,15 0-16 0 0,-1 0 0 0 0,0 0 1 0 0,1 0-1 0 0,-1-1 0 0 0,0 0 0 0 0,0 0 1 0 0,1 0-1 0 0,-1 0 0 0 0,0-1 0 0 0,1 0 1 0 0,-1 0-1 0 0,1 0 0 0 0,-1 0 0 0 0,1-1 1 0 0,-1 0-1 0 0,1 0 0 0 0,0 0 0 0 0,0 0 1 0 0,0-1-1 0 0,0 1 0 0 0,0-1 0 0 0,0 0 1 0 0,1 0-1 0 0,0-1 0 0 0,-1 1 0 0 0,1-1 1 0 0,0 0-1 0 0,1 1 0 0 0,-1-1 0 0 0,1-1 1 0 0,0 1-1 0 0,0 0 0 0 0,0 0 0 0 0,0-1 1 0 0,1 1-1 0 0,-1-5 16 0 0,1 3-145 0 0,0-1 0 0 0,1 0 0 0 0,0 1 0 0 0,0-1 0 0 0,1 1 0 0 0,0-1 0 0 0,0 1 0 0 0,0-1 0 0 0,1 1 0 0 0,0-1-1 0 0,1 1 1 0 0,-1 0 0 0 0,1 0 0 0 0,0 0 0 0 0,0 0 0 0 0,1 1 0 0 0,0-1 0 0 0,0 1 0 0 0,0 0 0 0 0,1 0 0 0 0,2-2 145 0 0,4-3-1166 0 0,2-1-1875 0 0,-4 6-2454 0 0,-3 1-5453 0 0</inkml:trace>
  <inkml:trace contextRef="#ctx0" brushRef="#br0" timeOffset="604.358">1501 470 0 0 0,'0'0'1375'0'0,"0"0"688"0"0,0 0 383 0 0,0 0 57 0 0,0 0-205 0 0,0 0-364 0 0,0 0-439 0 0,0 0-338 0 0,4-3-199 0 0,0 0-750 0 0,-4 3-157 0 0,0 0 0 0 0,-1 0 0 0 0,1 0-1 0 0,0 0 1 0 0,-1 0 0 0 0,1-1 0 0 0,0 1 0 0 0,-1 0-1 0 0,1 0 1 0 0,0 0 0 0 0,-1-1 0 0 0,1 1 0 0 0,0 0-1 0 0,0 0 1 0 0,-1 0 0 0 0,1-1 0 0 0,0 1-1 0 0,0 0 1 0 0,0-1 0 0 0,-1 1 0 0 0,1 0 0 0 0,0-1-1 0 0,0 1 1 0 0,0 0 0 0 0,0 0 0 0 0,0-1 0 0 0,0 1-1 0 0,-1-1 1 0 0,1 1 0 0 0,0 0 0 0 0,0-1 0 0 0,0 1-1 0 0,0 0 1 0 0,0-1 0 0 0,0 1 0 0 0,0 0-1 0 0,1-1 1 0 0,-1 1 0 0 0,0 0 0 0 0,0-1 0 0 0,0 1-1 0 0,0 0 1 0 0,0-1 0 0 0,1 1-51 0 0,-20 2 377 0 0,1 0 0 0 0,0 1 0 0 0,0 2 0 0 0,1-1 0 0 0,-1 2 0 0 0,1 0 0 0 0,0 2-1 0 0,1-1 1 0 0,-1 2 0 0 0,2 0 0 0 0,-1 1 0 0 0,1 1 0 0 0,1 0 0 0 0,-9 9-377 0 0,12-9 35 0 0,1 1-1 0 0,0-1 1 0 0,1 2 0 0 0,1-1-1 0 0,0 1 1 0 0,0 1-1 0 0,2-1 1 0 0,-1 1-1 0 0,2 0 1 0 0,0 1 0 0 0,0-1-1 0 0,2 1 1 0 0,0 0-1 0 0,0 0 1 0 0,1 0 0 0 0,1 0-1 0 0,1 5-34 0 0,0-13-16 0 0,1 0 0 0 0,0-1-1 0 0,1 1 1 0 0,0-1 0 0 0,0 0 0 0 0,0 0-1 0 0,0 1 1 0 0,1-1 0 0 0,0 0 0 0 0,1-1-1 0 0,-1 1 1 0 0,1-1 0 0 0,0 1 0 0 0,0-1-1 0 0,1-1 1 0 0,-1 1 0 0 0,1 0 0 0 0,0-1-1 0 0,1 0 1 0 0,-1 0 0 0 0,1-1 0 0 0,-1 1-1 0 0,1-1 1 0 0,0 0 0 0 0,0-1 0 0 0,1 0-1 0 0,-1 0 1 0 0,0 0 0 0 0,1-1 0 0 0,-1 1-1 0 0,1-2 1 0 0,0 1 0 0 0,-1-1 0 0 0,1 0-1 0 0,-1 0 1 0 0,1 0 0 0 0,2-2 16 0 0,9 0-289 0 0,0-1 0 0 0,-1-1 1 0 0,1 0-1 0 0,-1-1 0 0 0,0-1 1 0 0,0-1-1 0 0,-1 0 0 0 0,1-2 0 0 0,8-5 289 0 0,6-2-1221 0 0,26-14-2395 0 0,27-13-8020 0 0,-66 35 6772 0 0</inkml:trace>
  <inkml:trace contextRef="#ctx0" brushRef="#br0" timeOffset="1284.101">2031 603 0 0 0,'0'0'559'0'0,"0"0"793"0"0,0 0 492 0 0,0 0 320 0 0,0 0 147 0 0,0 0-1 0 0,0 0-207 0 0,0 0-314 0 0,0 0-310 0 0,0 0-318 0 0,0 0-329 0 0,0 0-240 0 0,-3 3-196 0 0,-108 104 1508 0 0,86-80-1671 0 0,17-20-225 0 0,0 0 1 0 0,1 1 0 0 0,0-1-1 0 0,1 1 1 0 0,-1 1 0 0 0,1-1-1 0 0,1 1 1 0 0,0 1 0 0 0,0-1-1 0 0,1 0 1 0 0,0 1 0 0 0,0 0-1 0 0,1 0 1 0 0,1 0 0 0 0,-1 0-1 0 0,1 2-8 0 0,4-9-13 0 0,0 0 0 0 0,0 0 0 0 0,0 0 1 0 0,0 0-1 0 0,0-1 0 0 0,1 1 0 0 0,-1-1 0 0 0,1 0 0 0 0,0 1 0 0 0,-1-1 0 0 0,1 0 0 0 0,0-1 0 0 0,0 1 0 0 0,1 0 0 0 0,-1-1 1 0 0,0 0-1 0 0,0 0 0 0 0,1 0 0 0 0,-1 0 0 0 0,0 0 0 0 0,1-1 0 0 0,-1 1 0 0 0,1-1 0 0 0,-1 0 0 0 0,1 0 0 0 0,-1 0 0 0 0,1 0 1 0 0,-1-1-1 0 0,1 0 0 0 0,-1 1 0 0 0,0-1 0 0 0,1-1 0 0 0,-1 1 0 0 0,0 0 0 0 0,3-2 13 0 0,13-6 57 0 0,-1 0 0 0 0,-1-2 0 0 0,0 0 0 0 0,0 0 0 0 0,-1-2-1 0 0,0 0 1 0 0,-1-1 0 0 0,-1 0 0 0 0,10-13-57 0 0,82-100 182 0 0,-106 127-188 0 0,-1 0 1 0 0,1 1 0 0 0,0-1 0 0 0,0 0 0 0 0,0 1 0 0 0,0-1 0 0 0,0 0 0 0 0,0 1-1 0 0,0-1 1 0 0,0 0 0 0 0,0 1 0 0 0,0-1 0 0 0,0 1 0 0 0,0-1 0 0 0,0 0-1 0 0,0 1 1 0 0,0-1 0 0 0,0 0 0 0 0,0 1 0 0 0,0-1 0 0 0,0 0 0 0 0,1 1 0 0 0,-1-1-1 0 0,0 0 1 0 0,0 1 0 0 0,0-1 0 0 0,1 0 0 0 0,-1 1 0 0 0,0-1 0 0 0,0 0 0 0 0,1 0-1 0 0,-1 1 1 0 0,0-1 0 0 0,1 0 0 0 0,-1 0 0 0 0,0 0 0 0 0,0 1 0 0 0,1-1-1 0 0,-1 0 1 0 0,1 0 0 0 0,-1 0 0 0 0,0 0 0 0 0,1 0 0 0 0,-1 0 0 0 0,0 0 0 0 0,1 0-1 0 0,-1 0 1 0 0,0 0 0 0 0,1 0 0 0 0,-1 0 0 0 0,1 0 0 0 0,-1 0 0 0 0,0 0 0 0 0,1 0-1 0 0,-1 0 1 0 0,0 0 0 0 0,1 0 0 0 0,-1-1 0 0 0,0 1 0 0 0,1 0 0 0 0,-1 0-1 0 0,0 0 1 0 0,1-1 5 0 0,-5 37 32 0 0,-11 123-511 0 0,16-156 463 0 0,-1 0 0 0 0,1 0 0 0 0,0 0 1 0 0,1 0-1 0 0,-1 0 0 0 0,0 0 0 0 0,1 0 0 0 0,0 0 0 0 0,-1 0 1 0 0,1-1-1 0 0,0 1 0 0 0,0 0 0 0 0,1-1 0 0 0,-1 0 1 0 0,1 0-1 0 0,-1 0 0 0 0,1 0 0 0 0,-1 0 0 0 0,1 0 1 0 0,0 0-1 0 0,0-1 0 0 0,0 0 0 0 0,0 1 0 0 0,0-1 0 0 0,0 0 1 0 0,1-1-1 0 0,-1 1 0 0 0,0 0 0 0 0,0-1 0 0 0,1 0 1 0 0,1 0 15 0 0,104-11 98 0 0,-72-8 51 0 0,-2-1 0 0 0,0-1 1 0 0,-2-2-1 0 0,0-1 0 0 0,-2-2 1 0 0,-1-1-1 0 0,-1-2 1 0 0,24-29-150 0 0,-19 17 104 0 0,-2-2 1 0 0,-1-1-1 0 0,-3-1 0 0 0,-2-2 1 0 0,-2 0-1 0 0,13-38-104 0 0,-27 59 9 0 0,-2 0-1 0 0,0-1 1 0 0,-2 1-1 0 0,-1-2 1 0 0,-1 1-1 0 0,-2 0 1 0 0,0-1-1 0 0,-2-7-8 0 0,0 33 5 0 0,0-1-1 0 0,0 0 1 0 0,0 0-1 0 0,0 0 1 0 0,-1 0-1 0 0,1 0 1 0 0,-1 0 0 0 0,0 0-1 0 0,0 1 1 0 0,0-1-1 0 0,0 0 1 0 0,0 0-1 0 0,-1 1 1 0 0,1-1-1 0 0,-1 1 1 0 0,1 0-1 0 0,-1-1 1 0 0,0 1-1 0 0,0 0 1 0 0,0 0-1 0 0,0 0 1 0 0,-1 0-1 0 0,1 0 1 0 0,0 1-1 0 0,-1-1 1 0 0,0 1-1 0 0,1-1 1 0 0,-1 1-1 0 0,0 0 1 0 0,1 0-1 0 0,-1 0 1 0 0,0 0-1 0 0,0 1 1 0 0,0-1-1 0 0,0 1 1 0 0,0 0-1 0 0,0 0 1 0 0,1 0 0 0 0,-1 0-1 0 0,0 0 1 0 0,0 1-1 0 0,0-1 1 0 0,0 1-1 0 0,-1 0-4 0 0,-7 3-18 0 0,0 1-1 0 0,0 0 1 0 0,0 0-1 0 0,0 1 1 0 0,1 1-1 0 0,0 0 1 0 0,1 0-1 0 0,-1 1 1 0 0,1 0-1 0 0,1 1 1 0 0,-1 0-1 0 0,2 0 1 0 0,-1 0-1 0 0,1 1 1 0 0,1 1-1 0 0,-4 6 19 0 0,-4 4-6 0 0,1 1 0 0 0,2 0 0 0 0,0 1-1 0 0,1 0 1 0 0,1 1 0 0 0,1 0 0 0 0,2 0 0 0 0,0 0 0 0 0,2 1 0 0 0,0 0-1 0 0,2 0 1 0 0,0 0 0 0 0,3 15 6 0 0,3-25 23 0 0,0 0-1 0 0,1-1 1 0 0,1 1 0 0 0,1-2-1 0 0,0 1 1 0 0,1-1 0 0 0,0 0-1 0 0,1 0 1 0 0,0-1 0 0 0,1 0-1 0 0,0-1 1 0 0,1 0 0 0 0,0-1-1 0 0,1 0 1 0 0,0 0 0 0 0,3 0-23 0 0,-2-2-13 0 0,-1-1 1 0 0,2-1-1 0 0,-1 0 0 0 0,1 0 1 0 0,0-2-1 0 0,0 0 0 0 0,0 0 1 0 0,0-1-1 0 0,1-1 1 0 0,-1 0-1 0 0,1-1 0 0 0,0-1 1 0 0,13-1 12 0 0,28-31-2379 0 0,-41 14-2310 0 0,-4 2-4884 0 0,-8 8 4057 0 0</inkml:trace>
  <inkml:trace contextRef="#ctx0" brushRef="#br0" timeOffset="2037.169">3329 492 4489 0 0,'0'0'3393'0'0,"0"0"-926"0"0,0 0-592 0 0,0 0-140 0 0,0 0-44 0 0,0 0-129 0 0,0 0-287 0 0,0 0-290 0 0,0 0-285 0 0,0 0-205 0 0,0 0-156 0 0,0 0-130 0 0,0 0-83 0 0,-31 23-54 0 0,-96 73-44 0 0,58-20-22 0 0,64-71-36 0 0,0 1 0 0 0,0 0 0 0 0,1 0 0 0 0,0 0 0 0 0,0 1-1 0 0,1 0 1 0 0,0-1 0 0 0,0 1 0 0 0,1 0 0 0 0,-1 0 0 0 0,2 0 0 0 0,-1 1-1 0 0,1-1 1 0 0,0 0 0 0 0,0 1 0 0 0,1-1 0 0 0,0 1 0 0 0,0-1 0 0 0,1 1-1 0 0,1 3 31 0 0,1-8-1 0 0,1 0 0 0 0,-1 0-1 0 0,1 0 1 0 0,0 0-1 0 0,0-1 1 0 0,0 0-1 0 0,0 1 1 0 0,0-2-1 0 0,1 1 1 0 0,-1 0-1 0 0,1-1 1 0 0,-1 0-1 0 0,1 0 1 0 0,0 0 0 0 0,-1 0-1 0 0,1-1 1 0 0,0 0-1 0 0,-1 0 1 0 0,1 0-1 0 0,0-1 1 0 0,0 1-1 0 0,-1-1 1 0 0,1 0-1 0 0,-1-1 1 0 0,1 1 0 0 0,-1-1-1 0 0,0 0 1 0 0,1 0-1 0 0,-1 0 1 0 0,0 0-1 0 0,0-1 1 0 0,0 0 1 0 0,20-13 79 0 0,-1 0-1 0 0,-1-2 1 0 0,0-1 0 0 0,-2-1 0 0 0,0 0 0 0 0,-1-2 0 0 0,9-13-79 0 0,51-55 85 0 0,-79 91-90 0 0,0 0 0 0 0,0-1 0 0 0,0 1 0 0 0,1 0 0 0 0,-1-1 0 0 0,0 1 0 0 0,0-1 0 0 0,0 1 0 0 0,1 0 0 0 0,-1-1 0 0 0,0 1 1 0 0,1-1-1 0 0,-1 1 0 0 0,0-1 0 0 0,1 1 0 0 0,-1-1 0 0 0,1 1 0 0 0,-1-1 0 0 0,1 1 0 0 0,-1-1 0 0 0,1 0 0 0 0,-1 1 0 0 0,1-1 0 0 0,-1 0 0 0 0,1 1 0 0 0,0-1 0 0 0,-1 0 0 0 0,1 0 0 0 0,-1 0 0 0 0,1 1 0 0 0,0-1 0 0 0,-1 0 0 0 0,1 0 0 0 0,0 0 0 0 0,-1 0 0 0 0,1 0 0 0 0,-1 0 0 0 0,1 0 0 0 0,0 0 0 0 0,-1-1 0 0 0,1 1 0 0 0,0 0 0 0 0,-1 0 0 0 0,1 0 0 0 0,-1-1 0 0 0,1 1 0 0 0,0 0 0 0 0,-1-1 0 0 0,1 1 0 0 0,-1 0 0 0 0,1-1 0 0 0,-1 1 0 0 0,1-1 0 0 0,-1 1 0 0 0,0-1 0 0 0,1 1 0 0 0,-1-1 1 0 0,1 1-1 0 0,-1-1 0 0 0,0 0 5 0 0,-5 141-242 0 0,5-138 232 0 0,1 1-1 0 0,-1 0 1 0 0,1-1 0 0 0,-1 1 0 0 0,1 0-1 0 0,0-1 1 0 0,0 1 0 0 0,1-1-1 0 0,-1 1 1 0 0,0-1 0 0 0,1 0-1 0 0,-1 0 1 0 0,1 0 0 0 0,0 1-1 0 0,0-1 1 0 0,0-1 0 0 0,0 1-1 0 0,0 0 1 0 0,0 0 0 0 0,0-1-1 0 0,1 0 1 0 0,-1 1 0 0 0,0-1-1 0 0,1 0 1 0 0,-1 0 0 0 0,1 0-1 0 0,0 0 1 0 0,-1-1 0 0 0,1 1 0 0 0,0-1-1 0 0,-1 1 1 0 0,1-1 0 0 0,0 0 10 0 0,93-6 203 0 0,-72-2-128 0 0,-1-1 1 0 0,-1-1-1 0 0,0-1 0 0 0,0-1 1 0 0,-1-1-1 0 0,-1-1 1 0 0,0-1-1 0 0,-1 0 1 0 0,-1-2-1 0 0,0 0 0 0 0,-1-1 1 0 0,-1 0-1 0 0,-1-2 1 0 0,0 0-1 0 0,-2 0 1 0 0,0-1-1 0 0,-1-1 0 0 0,6-17-75 0 0,-10 21 19 0 0,-1 0 0 0 0,0 0 0 0 0,-1-1 0 0 0,-1 0 0 0 0,-1 0 0 0 0,0 0 0 0 0,-2 0 0 0 0,0 0 0 0 0,-1-12-19 0 0,-1 29 0 0 0,0 1 0 0 0,0-1 0 0 0,-1 0-1 0 0,1 0 1 0 0,0 0 0 0 0,-1 0 0 0 0,0 0 0 0 0,1 0-1 0 0,-1 1 1 0 0,0-1 0 0 0,0 0 0 0 0,0 0 0 0 0,0 1 0 0 0,0-1-1 0 0,0 1 1 0 0,0-1 0 0 0,0 1 0 0 0,-1-1 0 0 0,1 1-1 0 0,-1 0 1 0 0,1 0 0 0 0,-1 0 0 0 0,0 0 0 0 0,1 0 0 0 0,-1 0-1 0 0,0 0 1 0 0,1 0 0 0 0,-1 1 0 0 0,0-1 0 0 0,0 0-1 0 0,0 1 1 0 0,0 0 0 0 0,0-1 0 0 0,0 1 0 0 0,0 0 0 0 0,1 0-1 0 0,-1 0 1 0 0,0 0 0 0 0,0 1 0 0 0,-76 23-169 0 0,65-17 132 0 0,1 1 1 0 0,0 0-1 0 0,0 2 1 0 0,1-1-1 0 0,0 1 1 0 0,0 1-1 0 0,1 0 0 0 0,0 0 1 0 0,1 1-1 0 0,1 0 1 0 0,0 0-1 0 0,1 1 1 0 0,0 1-1 0 0,0-1 1 0 0,2 1-1 0 0,0 0 0 0 0,0 0 1 0 0,1 0-1 0 0,0 5 37 0 0,6-12 5 0 0,0-1-1 0 0,0 1 0 0 0,1 0 0 0 0,0-1 1 0 0,0 1-1 0 0,0-1 0 0 0,1 0 0 0 0,0 0 1 0 0,0 0-1 0 0,0-1 0 0 0,1 1 1 0 0,0-1-1 0 0,0 0 0 0 0,0-1 0 0 0,1 1 1 0 0,-1-1-1 0 0,1 0 0 0 0,0 0 1 0 0,1-1-1 0 0,-1 0 0 0 0,0 0 0 0 0,1 0 1 0 0,0-1-1 0 0,0 0 0 0 0,-1 0 1 0 0,1-1-1 0 0,0 0 0 0 0,1 0 0 0 0,1 0-4 0 0,42 16 98 0 0,-44-15-67 0 0,1 1 0 0 0,-1 0 1 0 0,0 0-1 0 0,0 1 0 0 0,-1 0 1 0 0,1 0-1 0 0,-1 0 0 0 0,0 1 0 0 0,0 0 1 0 0,0 0-1 0 0,-1 0 0 0 0,1 1 1 0 0,-1 0-1 0 0,-1 0 0 0 0,1 0 1 0 0,-1 1-1 0 0,0-1 0 0 0,0 1 1 0 0,-1 0-1 0 0,0 0 0 0 0,-1 1 1 0 0,1-1-1 0 0,-1 0 0 0 0,0 1 1 0 0,-1 0-1 0 0,0-1 0 0 0,0 5-31 0 0,-1 219 2245 0 0,1-228-2209 0 0,-1 1 0 0 0,1-1 1 0 0,0 1-1 0 0,0-1 0 0 0,0 0 1 0 0,1 0-1 0 0,-1 1 1 0 0,1-1-1 0 0,0 0 0 0 0,0 0 1 0 0,0 0-1 0 0,0-1 0 0 0,0 1 1 0 0,1-1-1 0 0,-1 1 1 0 0,1-1-1 0 0,0 0 0 0 0,-1 1 1 0 0,1-1-1 0 0,0-1 0 0 0,0 1 1 0 0,1 0-37 0 0,-4-13-1783 0 0,0 4-796 0 0,0 2-4824 0 0,0-1-4543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3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6937 0 0,'0'0'2485'0'0,"0"0"-455"0"0,0 0-443 0 0,0 0-92 0 0,0 0 34 0 0,0 0-24 0 0,0 0-144 0 0,0 0-308 0 0,0 0-328 0 0,0 0-277 0 0,0 0-164 0 0,0 0-84 0 0,0 0-29 0 0,-3 3 18 0 0,-2 7-72 0 0,0 0 0 0 0,1 0-1 0 0,1 0 1 0 0,-1 0 0 0 0,2 0-1 0 0,-1 1 1 0 0,1 0 0 0 0,1-1 0 0 0,0 1-1 0 0,1 0 1 0 0,0 0 0 0 0,0-1-1 0 0,1 1 1 0 0,1 3-117 0 0,-1 19 175 0 0,6 433 802 0 0,-4-263-998 0 0,-6-195-1889 0 0,3-30-6946 0 0,0 19 6123 0 0,0-2-8492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119 276 2328 0 0,'0'0'2754'0'0,"0"0"-481"0"0,0 0-271 0 0,0 0-54 0 0,0 0 27 0 0,0 0-6 0 0,0 0-197 0 0,0 0-360 0 0,0 0-417 0 0,0 0-328 0 0,0 0-199 0 0,0 0-133 0 0,-3 3-42 0 0,-3 5-180 0 0,1 0 1 0 0,0 1-1 0 0,0 0 0 0 0,1 0 0 0 0,0 0 0 0 0,1 1 0 0 0,0-1 0 0 0,0 1 1 0 0,1 0-1 0 0,0-1 0 0 0,1 1 0 0 0,0 0 0 0 0,1 0 0 0 0,0 1-113 0 0,-5 29 134 0 0,-48 398-41 0 0,40-243-2315 0 0,32-202-11238 0 0,-14 0 6140 0 0</inkml:trace>
  <inkml:trace contextRef="#ctx0" brushRef="#br0" timeOffset="898.414">270 589 4185 0 0,'0'0'1287'0'0,"0"0"-452"0"0,0 0-357 0 0,0 0-31 0 0,0 0 293 0 0,0 0 294 0 0,0 0 165 0 0,0 0-14 0 0,0 0-228 0 0,0 0-168 0 0,0 0-111 0 0,0 0-69 0 0,0 0 3 0 0,20 3 7 0 0,66 8 10 0 0,-28-24 606 0 0,-42 6-994 0 0,0-1 0 0 0,-1-1 0 0 0,0 0 0 0 0,-1-1 0 0 0,0-1 0 0 0,0 0 0 0 0,-1 0 0 0 0,0-2 0 0 0,-1 1 0 0 0,-1-2 0 0 0,0 1 0 0 0,-1-2 0 0 0,1-1-241 0 0,-11 16 186 0 0,-1 0-1 0 0,1-1 1 0 0,0 1-1 0 0,0 0 1 0 0,0 0-1 0 0,-1 0 1 0 0,1 0-1 0 0,0-1-185 0 0,-23 33-161 0 0,18-18 169 0 0,0 1 0 0 0,1-1 1 0 0,1 1-1 0 0,0 0 0 0 0,1 0 0 0 0,1 0 0 0 0,0 0 0 0 0,1 0 0 0 0,0 1 1 0 0,1-1-1 0 0,1 0 0 0 0,3 11-8 0 0,-4-18 7 0 0,15 175 19 0 0,12 9-98 0 0,-24-155 65 0 0,7-74 1146 0 0,51-95-940 0 0,118-225-29 0 0,-123 247-82 0 0,-74 174-169 0 0,16-41-60 0 0,1-22 85 0 0,2-2-60 0 0,0 1 0 0 0,0-1 0 0 0,0 1 1 0 0,0-1-1 0 0,0 1 0 0 0,0-1 1 0 0,0 0-1 0 0,-1 0 0 0 0,1 0 0 0 0,0 0 1 0 0,-1 0-1 0 0,1-1 0 0 0,0 1 0 0 0,-1 0 1 0 0,0-1-1 0 0,1 1 0 0 0,-1-1 0 0 0,0 1 1 0 0,0-1-1 0 0,0 0 0 0 0,0 1 0 0 0,0-1 1 0 0,0 0-1 0 0,0 0 0 0 0,0 0 1 0 0,-1-1 114 0 0,7-16-4361 0 0,-3 4-4042 0 0,-4 10 836 0 0</inkml:trace>
  <inkml:trace contextRef="#ctx0" brushRef="#br0" timeOffset="1464.619">409 195 6633 0 0,'0'0'1666'0'0,"0"0"-356"0"0,0 0-205 0 0,0 0 165 0 0,0 0 236 0 0,0 0 74 0 0,0 0-144 0 0,0 0-220 0 0,0 0-170 0 0,0 0-160 0 0,0 0-133 0 0,0 0-97 0 0,0 0-118 0 0,33-2-116 0 0,99-7-79 0 0,-68 13 115 0 0,38 22-25 0 0,-58-15-349 0 0,-4 3-103 0 0,-40-15 35 0 0,0 1 0 0 0,0 0 0 0 0,0 0 0 0 0,0-1 0 0 0,0 1 0 0 0,1 0 0 0 0,-1-1 0 0 0,0 1 1 0 0,0 0-1 0 0,0 0 0 0 0,0-1 0 0 0,0 1 0 0 0,0 0 0 0 0,1 0 0 0 0,-1-1 0 0 0,0 1 0 0 0,0 0 0 0 0,0 0 0 0 0,1-1 0 0 0,-1 1 0 0 0,0 0 0 0 0,0 0 0 0 0,1 0 0 0 0,-1 0 0 0 0,0-1 0 0 0,0 1 0 0 0,1 0 0 0 0,-1 0 0 0 0,0 0 0 0 0,1 0 0 0 0,-1 0 0 0 0,0 0 0 0 0,1 0 0 0 0,-1 0 0 0 0,0 0 0 0 0,0 0 0 0 0,1 0 0 0 0,-1 0 0 0 0,0 0 0 0 0,1 0 0 0 0,-1 0 0 0 0,0 0 0 0 0,0 0 0 0 0,1 0 0 0 0,-1 0 0 0 0,0 1 0 0 0,1-1 0 0 0,-1 0 0 0 0,0 0 0 0 0,0 0 0 0 0,1 0 1 0 0,-1 1-1 0 0,0-1 0 0 0,0 0 0 0 0,0 0 0 0 0,1 0-16 0 0,-22-20 476 0 0,-69-47-183 0 0,80 59-267 0 0,0-1 0 0 0,0 1 0 0 0,1-2 0 0 0,0 1 0 0 0,1-1 0 0 0,0-1-1 0 0,0 1 1 0 0,1-1 0 0 0,1-1 0 0 0,-2-3-26 0 0,8 14-64 0 0,0 1 0 0 0,0-1-1 0 0,0 0 1 0 0,0 0 0 0 0,0 0 0 0 0,0 0 0 0 0,0 0 0 0 0,0 0-1 0 0,1 0 1 0 0,-1 1 0 0 0,0-1 0 0 0,0 0 0 0 0,1 0-1 0 0,-1 0 1 0 0,1 1 0 0 0,-1-1 0 0 0,1 0 0 0 0,-1 0-1 0 0,1 1 1 0 0,0-1 0 0 0,-1 0 0 0 0,1 1 0 0 0,0-1-1 0 0,-1 1 1 0 0,1-1 0 0 0,0 1 0 0 0,0-1 0 0 0,-1 1-1 0 0,1-1 1 0 0,0 1 0 0 0,0 0 0 0 0,0 0 0 0 0,0-1-1 0 0,0 1 1 0 0,-1 0 0 0 0,1 0 0 0 0,0 0 64 0 0,14-5-3431 0 0,-9 3-553 0 0,1-2-7473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2192 0 0,'0'0'1365'0'0,"0"0"-617"0"0,0 0-469 0 0,0 0 27 0 0,0 0 317 0 0,0 0 396 0 0,0 0 301 0 0,0 0 139 0 0,0 0-80 0 0,0 0-176 0 0,0 0-175 0 0,7 3-143 0 0,-1-1-693 0 0,0 1 0 0 0,-1-1 0 0 0,1-1 0 0 0,0 1 0 0 0,0-1 0 0 0,1 0 0 0 0,-1 0 1 0 0,0-1-1 0 0,0 0 0 0 0,0 0 0 0 0,0-1 0 0 0,1 1 0 0 0,-1-1 0 0 0,0 0 0 0 0,0-1 1 0 0,0 0-1 0 0,3-1-192 0 0,18-12 251 0 0,-1 0 0 0 0,-1-2 0 0 0,-1-1 0 0 0,0-1-1 0 0,-2-2 1 0 0,0 0 0 0 0,-1-1 0 0 0,-1 0 0 0 0,-1-2 0 0 0,-1-1 0 0 0,2-4-251 0 0,-7 21 515 0 0,-13 33 139 0 0,-1-14-635 0 0,-4 57 257 0 0,4-1 0 0 0,2 0-1 0 0,3 0 1 0 0,3 0-1 0 0,15 59-275 0 0,13 45 89 0 0,-30-145-133 0 0,-5-26 30 0 0,0 0 8 0 0,19-48 1093 0 0,34-93-785 0 0,6 3 0 0 0,20-24-302 0 0,-29 34 234 0 0,-37 119-1952 0 0,9 8-56 0 0,-13-5-348 0 0,-3 1-2312 0 0,-4 4 2178 0 0,3 0-8428 0 0</inkml:trace>
  <inkml:trace contextRef="#ctx0" brushRef="#br0" timeOffset="393.867">1054 265 6241 0 0,'0'0'2046'0'0,"0"0"-775"0"0,0 0-668 0 0,0 0-124 0 0,0 0 182 0 0,0 0 219 0 0,0 0 66 0 0,0 0-83 0 0,0 0-86 0 0,0 0-55 0 0,0 0 14 0 0,0 0 8 0 0,0 0-83 0 0,8 3-82 0 0,98 19 2099 0 0,68-22-1450 0 0,-152-4-1598 0 0,11-1-143 0 0,-10 3-10074 0 0,-21 2 526 0 0</inkml:trace>
  <inkml:trace contextRef="#ctx0" brushRef="#br0" timeOffset="663.971">1000 559 9458 0 0,'0'0'1051'0'0,"0"0"-412"0"0,0 0-203 0 0,0 0 220 0 0,0 0 386 0 0,0 0 187 0 0,0 0-51 0 0,0 0-186 0 0,0 0-213 0 0,0 0-219 0 0,34 0-156 0 0,108-4-117 0 0,31-21 143 0 0,-130 22-426 0 0,1-1-1500 0 0,-15 3-6007 0 0,-22 1-2643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 4265 0 0,'0'0'3011'0'0,"0"0"-1653"0"0,0 0-726 0 0,0 0 189 0 0,0 0 488 0 0,0 0 348 0 0,0 0-23 0 0,0 0-351 0 0,0 0-395 0 0,0 0-197 0 0,0 0 15 0 0,0 0 62 0 0,0 0 51 0 0,-1 7-22 0 0,-58 213 2463 0 0,47-182-3181 0 0,-2-1-34 0 0,-1-1-1 0 0,-2 0 0 0 0,-1-1 0 0 0,-2-1 1 0 0,-1-1-1 0 0,-14 16-44 0 0,28-39-27 0 0,-1 0 0 0 0,0 0 0 0 0,-1-1-1 0 0,0 0 1 0 0,0 0 0 0 0,-1-1 0 0 0,0-1 0 0 0,0 1 0 0 0,-1-2 0 0 0,1 1 0 0 0,-2-2 0 0 0,1 1 0 0 0,-1-2 0 0 0,0 1-1 0 0,0-2 1 0 0,0 1 0 0 0,0-2 0 0 0,0 1 0 0 0,-4-2 27 0 0,12 0-8 0 0,1-1 0 0 0,-1 0 1 0 0,0 0-1 0 0,0 0 0 0 0,0 0 0 0 0,1-1 0 0 0,-1 1 0 0 0,0-1 1 0 0,1 0-1 0 0,-1 0 0 0 0,0-1 0 0 0,1 1 0 0 0,-1-1 0 0 0,1 1 1 0 0,0-1-1 0 0,0 0 0 0 0,-1-1 0 0 0,1 1 0 0 0,0 0 0 0 0,1-1 1 0 0,-1 0-1 0 0,0 1 0 0 0,1-1 0 0 0,0 0 0 0 0,-1-1 0 0 0,1 1 1 0 0,1 0-1 0 0,-1 0 0 0 0,0-1 0 0 0,1 1 0 0 0,-1-3 8 0 0,-2-10-12 0 0,2 0-1 0 0,0 0 1 0 0,0 0-1 0 0,2 0 1 0 0,0 0-1 0 0,1 0 1 0 0,0 0-1 0 0,1 0 1 0 0,1 0-1 0 0,1 0 0 0 0,0 0 1 0 0,1 1-1 0 0,1 0 1 0 0,0 0-1 0 0,7-11 13 0 0,-11 19 22 0 0,0 0 0 0 0,1 1 0 0 0,0-1 0 0 0,1 1 0 0 0,-1 0 0 0 0,1 0 0 0 0,0 0 0 0 0,1 0 0 0 0,-1 1 0 0 0,1-1 0 0 0,0 1 0 0 0,1 0 0 0 0,-1 1 0 0 0,1-1 0 0 0,0 1 0 0 0,0 0 0 0 0,0 1-1 0 0,1 0 1 0 0,-1 0 0 0 0,1 0 0 0 0,0 0 0 0 0,0 1 0 0 0,0 0 0 0 0,0 1 0 0 0,0 0 0 0 0,6-1-22 0 0,-5 6 45 0 0,0 0 0 0 0,0 1 0 0 0,-1-1 0 0 0,0 1 0 0 0,0 1 0 0 0,0 0 0 0 0,-1 0 0 0 0,0 0 0 0 0,0 0 0 0 0,0 1-1 0 0,-1 0 1 0 0,0 0 0 0 0,0 1 0 0 0,0 0-45 0 0,7 9 111 0 0,22 22 267 0 0,1-1-1 0 0,2-3 0 0 0,2-1 0 0 0,1-1 1 0 0,1-3-1 0 0,14 7-377 0 0,14 12 207 0 0,-38-20-20 0 0,-34-29-2606 0 0,-8 0-6859 0 0,8 0 5889 0 0,0 0-8712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59 0 0 0,'0'0'481'0'0,"0"0"286"0"0,0 0 192 0 0,0 0 177 0 0,9-4 5833 0 0,-15-24-1040 0 0,-33 12-3795 0 0,18 12-1927 0 0,0 1 0 0 0,0 1 0 0 0,-1 1 0 0 0,1 1 0 0 0,0 0 1 0 0,-1 2-1 0 0,1 1 0 0 0,0 0 0 0 0,0 2 0 0 0,0 0 0 0 0,1 1 0 0 0,-2 2-207 0 0,-103 40 550 0 0,107-37-494 0 0,66 4-63 0 0,129 26 21 0 0,-176-40-12 0 0,1-1 0 0 0,-1 1 1 0 0,0 0-1 0 0,1-1 0 0 0,-1 1 1 0 0,0 0-1 0 0,1 0 1 0 0,-1 0-1 0 0,0 0 0 0 0,0 0 1 0 0,0 0-1 0 0,0 1 0 0 0,0-1 1 0 0,0 0-1 0 0,0 1 1 0 0,0-1-1 0 0,-1 0 0 0 0,1 1 1 0 0,0-1-1 0 0,-1 1 0 0 0,1-1 1 0 0,-1 1-1 0 0,0-1 1 0 0,1 1-1 0 0,-1-1 0 0 0,0 1 1 0 0,0-1-1 0 0,0 1 0 0 0,0 0 1 0 0,0-1-1 0 0,0 1 1 0 0,-1-1-1 0 0,1 1 0 0 0,0-1 1 0 0,-1 1-1 0 0,1-1 0 0 0,-1 1 1 0 0,0-1-1 0 0,1 1 1 0 0,-1-1-1 0 0,0 0 0 0 0,0 0 1 0 0,0 1-1 0 0,-1 0-2 0 0,-48 52 154 0 0,-136 68 188 0 0,183-121-339 0 0,-1 1 0 0 0,1-1 1 0 0,-1 1-1 0 0,1 0 0 0 0,-1 0 0 0 0,1 0 1 0 0,0 1-1 0 0,0-1 0 0 0,0 1 0 0 0,0 0 1 0 0,1-1-1 0 0,-1 1 0 0 0,1 0 1 0 0,0 1-1 0 0,0-1 0 0 0,0 0 0 0 0,0 1 1 0 0,0-1-1 0 0,0 1 0 0 0,1-1 1 0 0,0 1-1 0 0,0 0 0 0 0,0 0 0 0 0,0-1 1 0 0,1 1-1 0 0,-1 0 0 0 0,1 0 0 0 0,0 0 1 0 0,0 0-1 0 0,1 0 0 0 0,-1 0 1 0 0,1-1-1 0 0,-1 1 0 0 0,1 0 0 0 0,1 2-3 0 0,4 0 8 0 0,1 0 0 0 0,0 0-1 0 0,-1 0 1 0 0,2-1-1 0 0,-1 0 1 0 0,1 0 0 0 0,-1-1-1 0 0,1 0 1 0 0,1 0-1 0 0,-1-1 1 0 0,0 0 0 0 0,1-1-1 0 0,-1 0 1 0 0,1 0-1 0 0,0 0 1 0 0,0-1 0 0 0,0-1-1 0 0,0 0 1 0 0,-1 0-1 0 0,1 0 1 0 0,0-1 0 0 0,0-1-1 0 0,2 0-7 0 0,-7 1-161 0 0,0-1 0 0 0,0 0 1 0 0,0 1-1 0 0,-1-2 0 0 0,1 1 0 0 0,-1 0 0 0 0,1-1 1 0 0,-1 1-1 0 0,0-1 0 0 0,0 0 0 0 0,0 0 0 0 0,0 0 0 0 0,0-1 1 0 0,-1 1-1 0 0,1-1 0 0 0,-1 0 0 0 0,0 1 0 0 0,0-1 1 0 0,-1 0-1 0 0,1 0 0 0 0,0-3 161 0 0,9-25-4433 0 0,-3 4-3411 0 0,-6 16 1136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48 483 5017 0 0,'0'0'2023'0'0,"0"0"-256"0"0,0 0-2 0 0,0 0 171 0 0,0 0 22 0 0,0 0-178 0 0,0 0-412 0 0,0 0-423 0 0,0 0-259 0 0,0 0-175 0 0,0 0-107 0 0,0 0-57 0 0,0 0 33 0 0,18 0 1254 0 0,188-26 2051 0 0,-56 8-3249 0 0,-69 3-1208 0 0,-76 14-109 0 0,2-1 1927 0 0,-4 2-3305 0 0,-2 1-3322 0 0,-2 1-4740 0 0,-1-2 2447 0 0</inkml:trace>
  <inkml:trace contextRef="#ctx0" brushRef="#br0" timeOffset="268.363">1 770 12243 0 0,'0'0'1449'0'0,"0"0"-479"0"0,0 0-353 0 0,0 0 89 0 0,0 0 250 0 0,0 0 223 0 0,0 0 74 0 0,0 0-70 0 0,0 0-149 0 0,0 0-189 0 0,0 0-95 0 0,0 0-111 0 0,0 0-106 0 0,35 4-37 0 0,110 10-74 0 0,-15-21 405 0 0,-94 4-934 0 0,45-8 562 0 0,-30-1-4093 0 0,-47 10-1529 0 0,0 1-6693 0 0</inkml:trace>
  <inkml:trace contextRef="#ctx0" brushRef="#br0" timeOffset="1282.041">1350 156 4169 0 0,'0'0'1269'0'0,"0"0"-239"0"0,0 0 108 0 0,0 0 369 0 0,0 0 372 0 0,0 0 105 0 0,0 0-240 0 0,0 0-345 0 0,0 0-333 0 0,0 0-224 0 0,0 0-144 0 0,-10-19-62 0 0,-36-59-62 0 0,45 74-516 0 0,-1 1 1 0 0,0 0-1 0 0,0 0 0 0 0,-1 1 0 0 0,1-1 1 0 0,-1 0-1 0 0,1 1 0 0 0,-1-1 1 0 0,0 1-1 0 0,0 0 0 0 0,0 0 1 0 0,0 0-1 0 0,0 0 0 0 0,0 1 1 0 0,-1-1-1 0 0,1 1 0 0 0,0 0 1 0 0,-1 0-1 0 0,1 0 0 0 0,-1 0 0 0 0,-3 0-58 0 0,-2 0 126 0 0,-10-2-50 0 0,1 1 0 0 0,-1 1 0 0 0,1 1 0 0 0,-1 1 0 0 0,1 0 0 0 0,0 1 0 0 0,-1 1 0 0 0,1 1 0 0 0,0 1 0 0 0,0 0 0 0 0,1 1 0 0 0,0 1 0 0 0,0 1 0 0 0,0 0 0 0 0,1 1 0 0 0,1 1 0 0 0,-1 1 0 0 0,2 0 0 0 0,-1 1 0 0 0,1 0 0 0 0,1 1 0 0 0,-9 12-76 0 0,10-12 8 0 0,0 1 0 0 0,1 0 1 0 0,1 1-1 0 0,0 1 0 0 0,1-1 0 0 0,0 1 0 0 0,2 1 1 0 0,0 0-1 0 0,1 0 0 0 0,0 0 0 0 0,2 0 1 0 0,0 1-1 0 0,0 0 0 0 0,2 0 0 0 0,1 0 0 0 0,0 0 1 0 0,1 0-1 0 0,2 16-8 0 0,0-26 34 0 0,0 0 1 0 0,1 0-1 0 0,0-1 1 0 0,0 1-1 0 0,1-1 1 0 0,0 0-1 0 0,0 0 0 0 0,1 0 1 0 0,0-1-1 0 0,0 1 1 0 0,0-1-1 0 0,1 0 1 0 0,0-1-1 0 0,0 1 0 0 0,1-1 1 0 0,-1 0-1 0 0,1-1 1 0 0,0 0-1 0 0,0 0 1 0 0,1 0-1 0 0,-1-1 0 0 0,1 0 1 0 0,0 0-1 0 0,0-1 1 0 0,0 0-1 0 0,0-1 1 0 0,0 1-1 0 0,0-2 0 0 0,0 1 1 0 0,0-1-1 0 0,0 0 1 0 0,1-1-1 0 0,-1 0 1 0 0,0 0-1 0 0,0-1 0 0 0,0 0 1 0 0,0 0-1 0 0,4-2-34 0 0,15-8 162 0 0,-1-2 1 0 0,0 0-1 0 0,-1-1 0 0 0,-1-2 0 0 0,0 0 0 0 0,-2-2 0 0 0,0 0 1 0 0,-1-2-1 0 0,0 0 0 0 0,16-24-162 0 0,-5 6 132 0 0,-1-1 1 0 0,-3-1-1 0 0,-1-2 0 0 0,11-24-132 0 0,-33 58 330 0 0,-9 24-292 0 0,-11 25-44 0 0,-25 59 135 0 0,5 2 1 0 0,3 1 0 0 0,6 1 0 0 0,-7 63-130 0 0,-56 180 20 0 0,77-232-2273 0 0,30-115-1237 0 0,8-20-1528 0 0,-11 7-3400 0 0,-6 6 132 0 0</inkml:trace>
  <inkml:trace contextRef="#ctx0" brushRef="#br0" timeOffset="1637.566">1838 332 4193 0 0,'0'0'3803'0'0,"0"0"-1455"0"0,0 0-887 0 0,0 0-385 0 0,0 0-127 0 0,0 0-15 0 0,0 0-39 0 0,0 0-86 0 0,0 0-104 0 0,-33 35-125 0 0,-104 110-110 0 0,69-42 70 0 0,59-80-444 0 0,-1-3-58 0 0,0 1 1 0 0,1-1 0 0 0,2 2 0 0 0,0-1 0 0 0,1 1-1 0 0,1 0 1 0 0,1 1 0 0 0,1-1 0 0 0,1 1 0 0 0,1 0-1 0 0,1-1 1 0 0,2 11-39 0 0,0-26 83 0 0,0-1 0 0 0,1 1 0 0 0,0 0 0 0 0,0-1 0 0 0,0 0 0 0 0,1 0 0 0 0,0 0 0 0 0,1 0 0 0 0,-1-1 0 0 0,1 1 0 0 0,0-1 0 0 0,0 0 0 0 0,1-1 0 0 0,-1 1 0 0 0,1-1 0 0 0,0 0 0 0 0,0-1 0 0 0,1 1 0 0 0,-1-1 0 0 0,1 0 0 0 0,-1-1 0 0 0,1 0 0 0 0,0 0 0 0 0,0 0 0 0 0,0-1 0 0 0,0 0 0 0 0,0 0 0 0 0,0-1 0 0 0,0 0 0 0 0,1 0 0 0 0,-1 0 0 0 0,0-1 0 0 0,0-1 0 0 0,0 1 0 0 0,0-1 0 0 0,0 0 0 0 0,-1 0 0 0 0,1-1 0 0 0,0 0 0 0 0,-1 0 1 0 0,2-1-84 0 0,9-6 113 0 0,1 1 1 0 0,-1-2 0 0 0,-1 0-1 0 0,0-1 1 0 0,0-1 0 0 0,-1 0-1 0 0,-1-1 1 0 0,0-1 0 0 0,-1 0 0 0 0,-1-1-1 0 0,0 0 1 0 0,-1-1 0 0 0,-1 0-1 0 0,-1-1 1 0 0,0 0 0 0 0,-1 0-1 0 0,-1-1 1 0 0,-1 0 0 0 0,0 0 0 0 0,-2-1-1 0 0,0 1 1 0 0,-1-1 0 0 0,-1 0-1 0 0,-1 0 1 0 0,-1 0 0 0 0,-1 0 0 0 0,-1-8-114 0 0,0 18-20 0 0,0 1 0 0 0,-1 0 1 0 0,0 0-1 0 0,-1 0 0 0 0,0 1 1 0 0,0-1-1 0 0,-1 1 0 0 0,0 0 1 0 0,0 0-1 0 0,-1 1 0 0 0,0-1 1 0 0,-1 1-1 0 0,1 1 1 0 0,-1-1-1 0 0,-1 1 0 0 0,1 0 1 0 0,-1 1-1 0 0,0 0 0 0 0,0 0 1 0 0,0 0-1 0 0,-1 1 0 0 0,0 1 1 0 0,0-1-1 0 0,0 2 0 0 0,0-1 1 0 0,0 1-1 0 0,0 0 1 0 0,-3 1 19 0 0,0-1-457 0 0,1 1 0 0 0,-1 1 0 0 0,0 0 0 0 0,0 0 0 0 0,0 1 0 0 0,1 1 0 0 0,-1 0 0 0 0,0 1 0 0 0,1 0 0 0 0,0 0 0 0 0,0 2 1 0 0,0-1-1 0 0,0 1 0 0 0,-6 5 457 0 0,-8 7-7122 0 0,9-5-4591 0 0</inkml:trace>
  <inkml:trace contextRef="#ctx0" brushRef="#br0" timeOffset="2016.192">2421 89 0 0 0,'0'0'1234'0'0,"0"0"14"0"0,0 0-51 0 0,0 0 146 0 0,0 0 244 0 0,0 0 168 0 0,0 0-18 0 0,0 0-160 0 0,0 0-218 0 0,0 0-254 0 0,0 0-222 0 0,0 0-174 0 0,0 0-162 0 0,-28 4-110 0 0,-85 13-49 0 0,111-17-367 0 0,0 0-1 0 0,0 0 0 0 0,0 0 0 0 0,0 0 1 0 0,1 0-1 0 0,-1 1 0 0 0,0-1 1 0 0,0 0-1 0 0,0 1 0 0 0,0 0 0 0 0,1-1 1 0 0,-1 1-1 0 0,0 0 0 0 0,1 0 0 0 0,-1 0 1 0 0,0 0-1 0 0,1 0 0 0 0,-1 0 1 0 0,1 1-1 0 0,0-1 0 0 0,-1 0 0 0 0,1 1 1 0 0,0-1-1 0 0,0 1 0 0 0,0-1 0 0 0,0 1 1 0 0,0 0-1 0 0,0 0-20 0 0,-1 3 111 0 0,-2 0-48 0 0,1 0-1 0 0,0 0 1 0 0,1 0-1 0 0,-1 1 1 0 0,1-1 0 0 0,0 0-1 0 0,1 1 1 0 0,-1 0-1 0 0,1-1 1 0 0,0 1 0 0 0,0 0-1 0 0,1-1 1 0 0,-1 1-1 0 0,2 0 1 0 0,-1 0-1 0 0,0 0 1 0 0,1-1 0 0 0,0 1-1 0 0,0 0 1 0 0,1-1-1 0 0,0 1 1 0 0,0-1-1 0 0,0 1 1 0 0,1-1 0 0 0,-1 0-1 0 0,1 0 1 0 0,0 0-1 0 0,1 0 1 0 0,-1-1 0 0 0,1 1-1 0 0,0-1 1 0 0,0 0-1 0 0,0 0 1 0 0,1-1-1 0 0,-1 1 1 0 0,1-1 0 0 0,0 0-1 0 0,0 0 1 0 0,0 0-1 0 0,4 1-62 0 0,-3-3 106 0 0,0 1-1 0 0,0-1 0 0 0,0 0 0 0 0,0 0 0 0 0,0 0 1 0 0,0-1-1 0 0,0 0 0 0 0,0-1 0 0 0,0 1 0 0 0,0-1 1 0 0,0 0-1 0 0,0 0 0 0 0,0-1 0 0 0,0 0 0 0 0,-1 0 1 0 0,1 0-1 0 0,-1-1 0 0 0,1 0 0 0 0,-1 0 0 0 0,0 0 1 0 0,0-1-1 0 0,0 1 0 0 0,0-1 0 0 0,-1-1 0 0 0,0 1 1 0 0,0 0-1 0 0,0-1 0 0 0,0 0 0 0 0,-1 0 0 0 0,1 0 1 0 0,-1 0-1 0 0,-1-1 0 0 0,1 1 0 0 0,-1-1 0 0 0,1-3-105 0 0,1 1-49 0 0,-1 0-1 0 0,-1 0 0 0 0,0 1 1 0 0,0-2-1 0 0,0 1 0 0 0,-1 0 0 0 0,0 0 1 0 0,-1 0-1 0 0,0-1 0 0 0,0 1 0 0 0,0 0 1 0 0,-1 0-1 0 0,-1-1 0 0 0,1 1 0 0 0,-1 0 1 0 0,-1 0-1 0 0,0 1 0 0 0,0-1 1 0 0,0 0-1 0 0,-1 1 0 0 0,0 0 0 0 0,0 0 1 0 0,-1 0-1 0 0,0 0 0 0 0,0 1 0 0 0,-1 0 1 0 0,1 0-1 0 0,-1 0 0 0 0,-1 1 1 0 0,1 0-1 0 0,-5-3 50 0 0,-8 0-2086 0 0,6 5-2755 0 0,3 2-6500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6137 0 0,'0'0'2206'0'0,"0"0"-439"0"0,0 0-136 0 0,0 0 83 0 0,0 0 85 0 0,0 0-105 0 0,0 0-366 0 0,0 0-361 0 0,0 0-210 0 0,0 0-85 0 0,0 0-26 0 0,0 0-7 0 0,0 0-39 0 0,13-2-41 0 0,100-14 974 0 0,138 5 92 0 0,-251 11-1771 0 0,0 0-72 0 0,0 0-105 0 0,0 0-168 0 0,0 0-270 0 0,0 0-405 0 0,-3 0-5022 0 0,0 0-2271 0 0</inkml:trace>
  <inkml:trace contextRef="#ctx0" brushRef="#br0" timeOffset="282.633">258 0 11274 0 0,'0'0'1363'0'0,"0"0"-397"0"0,0 0-286 0 0,0 0 92 0 0,0 0 274 0 0,0 0 202 0 0,0 0-49 0 0,0 0-184 0 0,0 0-227 0 0,0 0-165 0 0,-8 33-70 0 0,-27 106-63 0 0,23-39 371 0 0,11 129 134 0 0,30-11-1272 0 0,-29-217-171 0 0,5 14 127 0 0,-1-14-4147 0 0,0 0-4192 0 0,-3-1-1039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488 178 0 0 0,'0'0'1651'0'0,"0"0"247"0"0,0 0-43 0 0,0 0-151 0 0,0 0-113 0 0,0 0-153 0 0,-2-22-117 0 0,-10-65-107 0 0,-5 49 861 0 0,12 34-1746 0 0,-1 1 1 0 0,0-1-1 0 0,0 1 0 0 0,0 0 0 0 0,0 0 1 0 0,0 1-1 0 0,0 0 0 0 0,-1 0 0 0 0,1 1 0 0 0,-1-1 1 0 0,1 2-1 0 0,-1-1 0 0 0,0 1 0 0 0,1-1 1 0 0,-6 2-330 0 0,0 2 109 0 0,0 0 0 0 0,0 1 0 0 0,0 1 0 0 0,1-1 0 0 0,0 2 1 0 0,0 0-1 0 0,0 0 0 0 0,1 1 0 0 0,0 0 0 0 0,0 1 1 0 0,0 0-1 0 0,1 1 0 0 0,1-1 0 0 0,-1 2 0 0 0,-2 3-109 0 0,-5 5 86 0 0,0 1 0 0 0,1 0-1 0 0,1 1 1 0 0,0 1 0 0 0,2 0-1 0 0,0 0 1 0 0,2 1 0 0 0,0 1-1 0 0,2 0 1 0 0,0 0 0 0 0,2 0-1 0 0,0 1 1 0 0,2 0 0 0 0,1 1-1 0 0,0-1 1 0 0,2 9-86 0 0,0-13 28 0 0,0-1 0 0 0,2 0 0 0 0,0 1 0 0 0,1-1 0 0 0,1 0 0 0 0,1 0 0 0 0,1 0 0 0 0,0 0 0 0 0,1-1 0 0 0,2 0-1 0 0,-1 0 1 0 0,2-1 0 0 0,0 0 0 0 0,2 0 0 0 0,-1-1 0 0 0,2 0 0 0 0,0-1 0 0 0,6 5-28 0 0,-7-10 52 0 0,0 0-1 0 0,0-1 1 0 0,1 0 0 0 0,0-1-1 0 0,1 0 1 0 0,0-1 0 0 0,0-1-1 0 0,0 0 1 0 0,1 0 0 0 0,0-1-1 0 0,0-1 1 0 0,1-1 0 0 0,-1 0-1 0 0,1 0 1 0 0,-1-2 0 0 0,3 1-52 0 0,3-2 125 0 0,0 0-1 0 0,0-1 1 0 0,-1-1 0 0 0,1-1 0 0 0,-1-1 0 0 0,0-1-1 0 0,0 0 1 0 0,0-1 0 0 0,0-1 0 0 0,-1-1 0 0 0,-1-1-1 0 0,2-1-124 0 0,18-12 149 0 0,-2-2 0 0 0,0-1-1 0 0,-2-1 1 0 0,0-2 0 0 0,-2-2-1 0 0,-1 0 1 0 0,-2-2-1 0 0,-1-2 1 0 0,17-27-149 0 0,-34 48 19 0 0,-1-1 1 0 0,0 1-1 0 0,-1-2 0 0 0,-1 1 1 0 0,0-1-1 0 0,-1 0 0 0 0,-1 0 1 0 0,0-1-1 0 0,-1 0 0 0 0,0 1 1 0 0,-2-2-1 0 0,0 1 0 0 0,0 0 1 0 0,-2 0-1 0 0,0 0 0 0 0,-1-1 1 0 0,0 1-1 0 0,-2 0 0 0 0,0 0 1 0 0,-4-12-20 0 0,2 16-25 0 0,-2 0 0 0 0,0 0 0 0 0,0 0 0 0 0,-1 1 1 0 0,-1 0-1 0 0,1 1 0 0 0,-2-1 0 0 0,1 2 0 0 0,-2-1 0 0 0,1 2 1 0 0,-1-1-1 0 0,-1 1 0 0 0,1 1 0 0 0,-1 0 0 0 0,0 1 0 0 0,-1 0 1 0 0,0 1-1 0 0,0 0 0 0 0,0 1 0 0 0,0 1 0 0 0,0 0 0 0 0,-1 0 1 0 0,0 2-1 0 0,-9-1 25 0 0,6 1-166 0 0,-1 1 1 0 0,1 0 0 0 0,-1 1-1 0 0,1 1 1 0 0,0 1-1 0 0,0 0 1 0 0,0 1 0 0 0,0 1-1 0 0,0 1 1 0 0,1 0 0 0 0,-2 2 165 0 0,-96 79-3670 0 0,57-11-7278 0 0,44-52 735 0 0</inkml:trace>
  <inkml:trace contextRef="#ctx0" brushRef="#br0" timeOffset="417.484">0 693 10842 0 0,'0'0'1706'0'0,"0"0"-342"0"0,0 0-338 0 0,0 0-173 0 0,0 0 58 0 0,0 0 56 0 0,0 0-36 0 0,0 0-104 0 0,0 0-102 0 0,0 0-74 0 0,0 0-56 0 0,0 0-42 0 0,37-34-39 0 0,115-107-67 0 0,-46 67 213 0 0,-90 66-568 0 0,7-4-18 0 0,0 1 0 0 0,0 1-1 0 0,1 1 1 0 0,0 1 0 0 0,0 1-1 0 0,19-2-73 0 0,-41 8 4 0 0,0 0-1 0 0,0 1 1 0 0,0-1-1 0 0,0 1 1 0 0,1-1-1 0 0,-1 1 0 0 0,0 0 1 0 0,0 0-1 0 0,0 0 1 0 0,0 0-1 0 0,0 0 1 0 0,1 1-1 0 0,-1-1 0 0 0,0 1 1 0 0,0-1-1 0 0,0 1 1 0 0,0 0-1 0 0,0 0 1 0 0,0 0-1 0 0,0 0 0 0 0,0 0 1 0 0,-1 0-1 0 0,1 0 1 0 0,0 1-1 0 0,-1-1 1 0 0,1 1-1 0 0,-1-1 0 0 0,1 1 1 0 0,-1-1-1 0 0,1 1 1 0 0,-1 0-1 0 0,0 0 0 0 0,0 0 1 0 0,0 0-1 0 0,0 0 1 0 0,-1 0-1 0 0,2 1-3 0 0,13 48 219 0 0,-14-43-201 0 0,0-1-1 0 0,1 0 1 0 0,0-1 0 0 0,0 1 0 0 0,1 0 0 0 0,0 0 0 0 0,0-1-1 0 0,0 0 1 0 0,1 1 0 0 0,0-1 0 0 0,4 5-18 0 0,9 6 68 0 0,-14-12-33 0 0,1-1-1 0 0,0 0 1 0 0,0 0-1 0 0,0 0 1 0 0,0 0 0 0 0,1 0-1 0 0,0-1 1 0 0,0 0-1 0 0,0 0 1 0 0,0 0-1 0 0,0-1 1 0 0,0 0-1 0 0,1 0 1 0 0,2 1-35 0 0,20 1 221 0 0,0-2-1 0 0,0 0 1 0 0,0-2 0 0 0,0-1 0 0 0,0-2-1 0 0,24-4-220 0 0,-12 6-706 0 0,-22 1-6856 0 0,-14 0-3749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1736 0 0,'0'0'2137'0'0,"0"0"-1072"0"0,0 0-538 0 0,0 0 77 0 0,0 0 314 0 0,0 0 259 0 0,0 0 22 0 0,0 0-166 0 0,0 0-105 0 0,0 0-40 0 0,0 0 9 0 0,8 1 17 0 0,326 20 4451 0 0,-41 2-5580 0 0,-256-17-1824 0 0,-102 9-13479 0 0,58-15 13902 0 0</inkml:trace>
  <inkml:trace contextRef="#ctx0" brushRef="#br0" timeOffset="382.334">125 526 4793 0 0,'0'0'1838'0'0,"0"0"-359"0"0,0 0-42 0 0,0 0 148 0 0,0 0 39 0 0,0 0-173 0 0,0 0-336 0 0,0 0-370 0 0,0 0-280 0 0,0 0-160 0 0,0 0-92 0 0,0 0-50 0 0,0 0-11 0 0,-1 2-5 0 0,0-2-114 0 0,1 1 0 0 0,0-1 0 0 0,0 1 0 0 0,0 0 0 0 0,-1-1 0 0 0,1 1 0 0 0,0 0 1 0 0,0-1-1 0 0,0 1 0 0 0,0-1 0 0 0,0 1 0 0 0,0 0 0 0 0,0-1 0 0 0,1 1 0 0 0,-1 0 0 0 0,0-1 0 0 0,0 1 1 0 0,0-1-1 0 0,1 1 0 0 0,-1 0 0 0 0,0-1 0 0 0,0 1 0 0 0,1-1 0 0 0,-1 1 0 0 0,1-1 0 0 0,-1 1 0 0 0,0-1 1 0 0,1 1-1 0 0,-1-1 0 0 0,1 0 0 0 0,-1 1 0 0 0,1-1 0 0 0,-1 0 0 0 0,1 1 0 0 0,-1-1 0 0 0,1 0 0 0 0,0 0 1 0 0,-1 1-1 0 0,1-1 0 0 0,-1 0 0 0 0,1 0 0 0 0,0 0 0 0 0,-1 0 0 0 0,1 0 0 0 0,0 0 0 0 0,-1 0 0 0 0,1 0 1 0 0,-1 0-1 0 0,1 0 0 0 0,0 0 0 0 0,-1 0 0 0 0,1 0 0 0 0,0 0 0 0 0,-1-1 0 0 0,1 1 0 0 0,-1 0 0 0 0,1-1 1 0 0,-1 1-1 0 0,1 0 0 0 0,-1-1 0 0 0,1 1-33 0 0,83 8 1997 0 0,-1-3 1 0 0,77-6-1998 0 0,-49-1 120 0 0,-9 2-572 0 0,-91 3-2331 0 0,-21-2-9720 0 0,8-1 4595 0 0</inkml:trace>
  <inkml:trace contextRef="#ctx0" brushRef="#br0" timeOffset="1005.233">472 40 1840 0 0,'0'0'2061'0'0,"0"0"-295"0"0,0 0-287 0 0,0 0-71 0 0,0 0 64 0 0,0 0 27 0 0,0 0-88 0 0,0 0-100 0 0,0 0-205 0 0,0 0-286 0 0,0 0-285 0 0,0 0-269 0 0,0 0-174 0 0,-12-8-62 0 0,-32-23 27 0 0,43 31-22 0 0,1 0 1 0 0,-1 0-1 0 0,0 1 0 0 0,0-1 1 0 0,1 1-1 0 0,-1-1 0 0 0,0 1 1 0 0,0-1-1 0 0,1 1 0 0 0,-1-1 0 0 0,0 1 1 0 0,1-1-1 0 0,-1 1 0 0 0,1 0 1 0 0,-1-1-1 0 0,1 1 0 0 0,-1 0 1 0 0,1 0-1 0 0,0-1 0 0 0,-1 1 1 0 0,1 0-1 0 0,0 0 0 0 0,-1 0 1 0 0,1 0-1 0 0,0-1 0 0 0,0 1 1 0 0,0 0-1 0 0,0 0 0 0 0,0 0 0 0 0,0 0 1 0 0,0 0-1 0 0,0-1 0 0 0,0 1 1 0 0,0 0-1 0 0,0 0 0 0 0,1 0 1 0 0,-1 0-1 0 0,0-1 0 0 0,1 1 1 0 0,-1 0-1 0 0,0 0 0 0 0,1-1 1 0 0,-1 1-36 0 0,1 1 100 0 0,1 5 97 0 0,1 0 0 0 0,1 0 0 0 0,-1 0 0 0 0,1 0 0 0 0,1 0 0 0 0,-1-1 0 0 0,1 1 0 0 0,0-1 0 0 0,1-1 0 0 0,-1 1 0 0 0,1-1 0 0 0,0 0 0 0 0,1 0 0 0 0,-1 0 0 0 0,1-1 0 0 0,0 0 0 0 0,0-1 0 0 0,0 1 0 0 0,0-1 0 0 0,5 1-197 0 0,262 113 1158 0 0,-153-46-1242 0 0,-119-70 79 0 0,-1 1 0 0 0,1-1 0 0 0,-1 0-1 0 0,1 1 1 0 0,-1-1 0 0 0,0 1 0 0 0,1 0-1 0 0,-1-1 1 0 0,0 1 0 0 0,0 0 0 0 0,0 0 0 0 0,-1 0-1 0 0,1 0 1 0 0,0 0 0 0 0,-1 0 0 0 0,1 0-1 0 0,-1 0 1 0 0,0 0 0 0 0,1 0 0 0 0,-1 0-1 0 0,0 0 1 0 0,0 0 0 0 0,0 0 0 0 0,-1 0-1 0 0,1 0 1 0 0,0 0 0 0 0,-1 0 0 0 0,0 0-1 0 0,1 0 1 0 0,-1 0 0 0 0,0 0 0 0 0,0-1-1 0 0,0 1 1 0 0,0 0 0 0 0,-1 1 5 0 0,-47 59 179 0 0,-226 213 93 0 0,81-105-232 0 0,147-127-505 0 0,45-40-310 0 0,5-1-11567 0 0,2-2 1830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 2032 0 0,'0'0'3532'0'0,"0"0"-1592"0"0,0 0-513 0 0,0 0 44 0 0,0 0 186 0 0,0 0 72 0 0,0 0-162 0 0,0 0-300 0 0,0 0-276 0 0,0 0-227 0 0,0 0-161 0 0,-17 13-110 0 0,-52 41-98 0 0,27 0 475 0 0,33-35-624 0 0,-6 7-143 0 0,-2-1-1 0 0,0 0 0 0 0,-2-2 0 0 0,-1 0 0 0 0,0 0 0 0 0,-2-2 0 0 0,0-1 0 0 0,-2-1 0 0 0,0-1 0 0 0,-1-1 0 0 0,-3 1-102 0 0,10-7 1 0 0,0-2-1 0 0,0 1 1 0 0,-1-2-1 0 0,-1-1 0 0 0,1 0 1 0 0,-1-2-1 0 0,0 0 1 0 0,0-1-1 0 0,-1-1 0 0 0,1-1 1 0 0,-1 0-1 0 0,0-2 1 0 0,-4-1-1 0 0,23 1 7 0 0,-1 0 0 0 0,0-1 0 0 0,1 0-1 0 0,-1 0 1 0 0,1 0 0 0 0,-1 0 0 0 0,1 0 0 0 0,-1 0 0 0 0,1 0 0 0 0,0-1 0 0 0,0 1 0 0 0,-1-1 0 0 0,1 0 0 0 0,0 1 0 0 0,0-1 0 0 0,1 0 0 0 0,-1 0 0 0 0,0-1 0 0 0,1 1 0 0 0,-1 0-1 0 0,1 0 1 0 0,0-1 0 0 0,0 1 0 0 0,0-1 0 0 0,0 1 0 0 0,0-1 0 0 0,0 1 0 0 0,1-1 0 0 0,-1 0 0 0 0,1 1 0 0 0,0-1 0 0 0,-1 0 0 0 0,2-2-7 0 0,18-88 48 0 0,-9 73 3 0 0,1 0-1 0 0,1 0 1 0 0,1 1 0 0 0,1 1 0 0 0,0 1-1 0 0,2 0 1 0 0,-1 0 0 0 0,2 2-1 0 0,0 0 1 0 0,1 1 0 0 0,1 0-1 0 0,2 0-50 0 0,-18 12 22 0 0,1 0 0 0 0,-1 0 0 0 0,1 1-1 0 0,-1-1 1 0 0,1 1 0 0 0,0 0 0 0 0,-1 0 0 0 0,1 0 0 0 0,0 0-1 0 0,0 0 1 0 0,0 1 0 0 0,0 0 0 0 0,0 0 0 0 0,0 0-1 0 0,-1 0 1 0 0,1 1 0 0 0,0-1 0 0 0,0 1 0 0 0,0 0-1 0 0,0 0 1 0 0,-1 1 0 0 0,1-1 0 0 0,-1 1 0 0 0,1 0-1 0 0,-1 0 1 0 0,1 0 0 0 0,-1 0 0 0 0,0 0 0 0 0,0 1-1 0 0,0-1 1 0 0,0 1 0 0 0,-1 0 0 0 0,1 0 0 0 0,0 1-22 0 0,183 331 3122 0 0,-166-309-3033 0 0,0 0 1 0 0,2-1 0 0 0,0-2-1 0 0,2 0 1 0 0,7 4-90 0 0,17-8 57 0 0,-39-25-1504 0 0,-13-6-1021 0 0,4 6-2925 0 0,0 4 1665 0 0,0-1-8058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0,'0'0'3386'0'0,"0"0"-765"0"0,0 0-601 0 0,0 0-293 0 0,0 0-238 0 0,0 0-256 0 0,0 0-298 0 0,0 0-234 0 0,0 0-119 0 0,0 0-31 0 0,0 0 41 0 0,0 0 43 0 0,0 0-9 0 0,8 4-11 0 0,72 25 1039 0 0,239-54 1291 0 0,-146 20-4654 0 0,-184 14-5111 0 0,6-6 809 0 0,0 0-5426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11290 0 0,'0'0'3528'0'0,"0"0"-1497"0"0,0 0-828 0 0,0 0-208 0 0,0 0 5 0 0,0 0 66 0 0,0 0-57 0 0,0 0-137 0 0,0 0-120 0 0,0 0-103 0 0,0 0-71 0 0,0 0-48 0 0,0 0-50 0 0,29 5-80 0 0,96 13-83 0 0,-22-27 151 0 0,193-50-856 0 0,-266 50-1914 0 0,-17 4-7621 0 0,-9 5-2512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545 229 904 0 0,'0'0'2557'0'0,"0"0"-333"0"0,0 0-174 0 0,0 0 29 0 0,0 0 6 0 0,0 0-142 0 0,0 0-283 0 0,0 0-345 0 0,0 0-295 0 0,0 0-192 0 0,0 0-112 0 0,-1-24-46 0 0,-5-74-18 0 0,6 95-578 0 0,0 1 0 0 0,0-1 0 0 0,0 0 0 0 0,0 0 0 0 0,-1 1 1 0 0,0-1-1 0 0,1 1 0 0 0,-1-1 0 0 0,0 0 0 0 0,0 1 0 0 0,0-1 0 0 0,0 1 0 0 0,-1 0 0 0 0,1-1 0 0 0,-1 1 0 0 0,1 0 0 0 0,-1 0 0 0 0,0 0 0 0 0,0 0 1 0 0,0 0-1 0 0,0 1 0 0 0,0-1 0 0 0,0 0 0 0 0,-1 1 0 0 0,0-1-74 0 0,-7-5 266 0 0,-1 2-157 0 0,0 0 1 0 0,-1 0-1 0 0,1 2 1 0 0,-1-1 0 0 0,0 1-1 0 0,0 1 1 0 0,0 0-1 0 0,0 0 1 0 0,0 2-1 0 0,0-1 1 0 0,0 2-1 0 0,0-1 1 0 0,-1 2-1 0 0,1-1 1 0 0,0 2-1 0 0,1 0 1 0 0,-1 0-1 0 0,0 1 1 0 0,1 0-1 0 0,0 1 1 0 0,0 0-1 0 0,0 1 1 0 0,1 1-1 0 0,-2 0-109 0 0,-4 4 22 0 0,0 0-1 0 0,0 1 0 0 0,1 0 0 0 0,1 2 1 0 0,0-1-1 0 0,1 2 0 0 0,0 0 0 0 0,1 0 1 0 0,1 1-1 0 0,1 1 0 0 0,0 0 0 0 0,1 0 1 0 0,0 1-23 0 0,4-6 5 0 0,1 1 0 0 0,0-1 0 0 0,0 1 0 0 0,1 0 0 0 0,1 0 0 0 0,0 1 0 0 0,1-1 0 0 0,0 0-1 0 0,1 0 1 0 0,1 1 0 0 0,1 8-4 0 0,-1-17 6 0 0,1 0 0 0 0,-1 0 0 0 0,1-1 1 0 0,0 1-1 0 0,1 0 0 0 0,-1-1 0 0 0,1 1 0 0 0,0-1 0 0 0,0 0 0 0 0,0 0 0 0 0,1 0 0 0 0,-1 0 0 0 0,1-1 1 0 0,0 1-1 0 0,0-1 0 0 0,0 0 0 0 0,0 0 0 0 0,1-1 0 0 0,-1 1 0 0 0,1-1 0 0 0,0 0 0 0 0,0 0 0 0 0,-1 0 1 0 0,1-1-1 0 0,2 1-6 0 0,5 1 42 0 0,0-1 0 0 0,0 0 0 0 0,1 0 1 0 0,-1-1-1 0 0,0-1 0 0 0,1 0 0 0 0,-1-1 0 0 0,1 0 1 0 0,-1-1-1 0 0,2 0-42 0 0,17-8 110 0 0,1-1-1 0 0,-2-2 1 0 0,1-1 0 0 0,-2-1-1 0 0,0-1 1 0 0,-1-2 0 0 0,-1-1-1 0 0,20-18-109 0 0,122-128 442 0 0,-172 199-323 0 0,-125 350 131 0 0,66-226-165 0 0,-34 116-466 0 0,94-220-2226 0 0,28-50-1783 0 0,9-23-2681 0 0,-18 6-365 0 0,-9 9 1205 0 0</inkml:trace>
  <inkml:trace contextRef="#ctx0" brushRef="#br0" timeOffset="309.745">1147 211 5369 0 0,'0'0'2995'0'0,"0"0"-499"0"0,0 0-420 0 0,0 0-354 0 0,0 0-323 0 0,-33 35-234 0 0,-102 116-214 0 0,63-46 141 0 0,59-80-845 0 0,2-4-66 0 0,-2 0-91 0 0,1 0-1 0 0,1 1 1 0 0,1 0-1 0 0,0 0 1 0 0,2 1-1 0 0,1 1 1 0 0,1-1-1 0 0,0 1 1 0 0,2 0-1 0 0,0 19-89 0 0,4-39 30 0 0,0-1 0 0 0,1 1-1 0 0,-1-1 1 0 0,1 1-1 0 0,0-1 1 0 0,1 1-1 0 0,-1-1 1 0 0,0 0-1 0 0,1 1 1 0 0,0-1 0 0 0,0 0-1 0 0,0 0 1 0 0,0 0-1 0 0,0-1 1 0 0,0 1-1 0 0,1 0 1 0 0,-1-1 0 0 0,1 1-1 0 0,0-1 1 0 0,0 0-1 0 0,0 0 1 0 0,0 0-1 0 0,0 0 1 0 0,0-1-1 0 0,1 1 1 0 0,-1-1 0 0 0,1 0-1 0 0,-1 0 1 0 0,1 0-1 0 0,-1 0 1 0 0,1-1-1 0 0,-1 1 1 0 0,2-1-30 0 0,7 1 170 0 0,0 0 1 0 0,0-1-1 0 0,0 0 0 0 0,-1 0 1 0 0,1-2-1 0 0,0 1 0 0 0,0-2 1 0 0,-1 0-1 0 0,8-2-170 0 0,3-4 186 0 0,-1 0 1 0 0,0-2-1 0 0,0 0 1 0 0,-1-1-1 0 0,-1-2 0 0 0,0 0 1 0 0,-1 0-1 0 0,-1-2 1 0 0,0 0-1 0 0,-1-1 0 0 0,4-7-186 0 0,-11 14 46 0 0,-1-1-1 0 0,0-1 1 0 0,0 1-1 0 0,-1-1 1 0 0,-1-1-1 0 0,0 1 1 0 0,-1-1-1 0 0,0 0 1 0 0,-1 0 0 0 0,0-1-1 0 0,-1 1 1 0 0,-1-1-1 0 0,0 0 1 0 0,-1 0-1 0 0,0 0 1 0 0,-1 1-1 0 0,-1-1 1 0 0,0 0-1 0 0,-3-9-45 0 0,2 15-70 0 0,-1 1-1 0 0,0 0 1 0 0,0 0-1 0 0,0 0 0 0 0,-1 0 1 0 0,0 0-1 0 0,-1 1 1 0 0,1 0-1 0 0,-1 0 1 0 0,-1 0-1 0 0,1 0 1 0 0,-1 1-1 0 0,0 0 1 0 0,0 0-1 0 0,0 1 0 0 0,-1-1 1 0 0,1 1-1 0 0,-1 1 1 0 0,0-1-1 0 0,0 1 1 0 0,-1 1-1 0 0,1-1 1 0 0,-1 1-1 0 0,1 0 1 0 0,-1 1-1 0 0,0 0 0 0 0,1 0 1 0 0,-1 1-1 0 0,0 0 1 0 0,0 0-1 0 0,0 0 1 0 0,1 1-1 0 0,-1 1 1 0 0,0-1-1 0 0,1 1 0 0 0,-1 1 1 0 0,1-1-1 0 0,0 1 1 0 0,0 0-1 0 0,-5 3 71 0 0,-10 8-1640 0 0,4-3-3165 0 0,3-3-6147 0 0</inkml:trace>
  <inkml:trace contextRef="#ctx0" brushRef="#br0" timeOffset="672.294">1653 100 3049 0 0,'0'0'2962'0'0,"0"0"-198"0"0,0 0-278 0 0,0 0-380 0 0,0 0-382 0 0,0 0-409 0 0,0 0-353 0 0,0 0-233 0 0,0 0-161 0 0,0 0-106 0 0,0 0-55 0 0,0 0-77 0 0,0 0-64 0 0,-31 27-38 0 0,-89 81-64 0 0,95-70-55 0 0,35-23-6 0 0,-5-12-67 0 0,2 2 71 0 0,0-1 0 0 0,1 0 1 0 0,0 0-1 0 0,-1 0 0 0 0,1-1 1 0 0,1-1-1 0 0,-1 1 0 0 0,0-1 0 0 0,1-1 1 0 0,-1 1-1 0 0,1-1 0 0 0,-1-1 1 0 0,1 0-1 0 0,-1 0 0 0 0,7-1-107 0 0,-14 1 18 0 0,7-2 87 0 0,-1 0-1 0 0,0 0 1 0 0,0-1 0 0 0,0 0 0 0 0,0 0-1 0 0,-1-1 1 0 0,1 0 0 0 0,-1 0 0 0 0,0 0 0 0 0,0-1-1 0 0,0 0 1 0 0,-1 0 0 0 0,1-1 0 0 0,-1 1-1 0 0,-1-1 1 0 0,1 0 0 0 0,-1 0 0 0 0,0-1-1 0 0,0 1 1 0 0,-1-1 0 0 0,0 0 0 0 0,0 0 0 0 0,-1 0-1 0 0,0 0 1 0 0,0-1 0 0 0,0 1 0 0 0,-1 0-1 0 0,0-1 1 0 0,-1 1 0 0 0,0-1 0 0 0,0 0-1 0 0,0 0-103 0 0,1 3-14 0 0,-1 0 1 0 0,0-1 0 0 0,0 1 0 0 0,0-1 0 0 0,-1 1 0 0 0,1 0 0 0 0,-1-1 0 0 0,0 1 0 0 0,-1 0 0 0 0,1 0 0 0 0,-1 0-1 0 0,0 0 1 0 0,-1 0 0 0 0,1 0 0 0 0,-1 1 0 0 0,0-1 0 0 0,0 1 0 0 0,0-1 0 0 0,0 1 0 0 0,-1 0 0 0 0,0 0 0 0 0,0 1-1 0 0,0-1 1 0 0,0 1 0 0 0,-1 0 0 0 0,1 0 0 0 0,-1 0 0 0 0,0 1 0 0 0,0 0 0 0 0,0 0 0 0 0,-2-1 12 0 0,-51-1-2303 0 0,38 8-1223 0 0,3 3-3836 0 0,4 0-4430 0 0</inkml:trace>
  <inkml:trace contextRef="#ctx0" brushRef="#br0" timeOffset="1021.813">1876 432 9082 0 0,'0'0'2127'0'0,"0"0"-397"0"0,0 0-137 0 0,0 0-35 0 0,0 0-58 0 0,0 0-218 0 0,0 0-210 0 0,0 0-134 0 0,0 0-98 0 0,0 0-44 0 0,0 0-72 0 0,0 0-74 0 0,0 0-91 0 0,25 8-69 0 0,81 23-59 0 0,-7-23 282 0 0,-70-11-552 0 0,230-31-497 0 0,-229 24-1896 0 0,-26 6-1913 0 0,-2 0-3512 0 0,-2 0-4219 0 0</inkml:trace>
  <inkml:trace contextRef="#ctx0" brushRef="#br0" timeOffset="1554.467">3059 74 9194 0 0,'0'0'2336'0'0,"0"0"-439"0"0,0 0-347 0 0,0 0-185 0 0,0 0-138 0 0,0 0-157 0 0,0 0-181 0 0,0 0-193 0 0,0 0-136 0 0,-35 20-109 0 0,-109 63-63 0 0,74-23 140 0 0,61-45-413 0 0,-8 9-10 0 0,1 0-1 0 0,1 1 1 0 0,1 1-1 0 0,2 0 1 0 0,0 1-1 0 0,2 1 1 0 0,1-1 0 0 0,1 2-1 0 0,1-1 1 0 0,1 5-105 0 0,2 155 172 0 0,5-179-142 0 0,1 1 0 0 0,0-1 0 0 0,1 1-1 0 0,0-1 1 0 0,1 0 0 0 0,0 0 0 0 0,0 0 0 0 0,1 0 0 0 0,0-1 0 0 0,1 0 0 0 0,0 0 0 0 0,0 0 0 0 0,1-1 0 0 0,-1 0 0 0 0,2 0 0 0 0,-1 0 0 0 0,1-1 0 0 0,0 0 0 0 0,0-1 0 0 0,0 0-1 0 0,1 0 1 0 0,0-1 0 0 0,0 0 0 0 0,7 2-30 0 0,6 2 163 0 0,0-1-1 0 0,0-2 1 0 0,1 0 0 0 0,-1-1-1 0 0,1-1 1 0 0,0-1-1 0 0,1-1 1 0 0,-1-1 0 0 0,0-2-1 0 0,3 0-162 0 0,15-5 245 0 0,-1-2 0 0 0,0-1 0 0 0,-1-2 0 0 0,0-2 0 0 0,-1-1 0 0 0,0-2 0 0 0,-2-2 0 0 0,0-1 0 0 0,-1-2 0 0 0,2-4-245 0 0,-16 11 18 0 0,-2-1-1 0 0,0-1 1 0 0,0-1-1 0 0,-2-1 1 0 0,0 0 0 0 0,-1-1-1 0 0,-1-1 1 0 0,-1-1-1 0 0,-1 0 1 0 0,-1 0 0 0 0,-1-1-1 0 0,-1-1 1 0 0,-1 0-1 0 0,-1 0 1 0 0,-1-1 0 0 0,-2 0-1 0 0,0 0 1 0 0,-1 0-1 0 0,-2-1 1 0 0,0-9-18 0 0,-2 26-28 0 0,0-1 0 0 0,-1 0 0 0 0,0 0 0 0 0,-1 0 0 0 0,0 1 0 0 0,0-1 0 0 0,-1 1 1 0 0,0 0-1 0 0,-1 0 0 0 0,0 0 0 0 0,-1 0 0 0 0,1 0 0 0 0,-2 1 0 0 0,1 0 0 0 0,-1 0 0 0 0,0 0 0 0 0,-1 1 0 0 0,0 0 0 0 0,0 0 0 0 0,0 1 0 0 0,-1 0 0 0 0,0 0 0 0 0,-5-2 28 0 0,-12-3-77 0 0,0 1 0 0 0,0 0 0 0 0,-1 2 0 0 0,0 2 0 0 0,-1 0 0 0 0,0 1-1 0 0,0 2 1 0 0,0 1 0 0 0,0 1 0 0 0,0 1 0 0 0,0 1 0 0 0,-26 5 77 0 0,16-1-385 0 0,1 1 0 0 0,0 2 0 0 0,0 2 0 0 0,0 1 1 0 0,2 1-1 0 0,-13 8 385 0 0,-108 66-6907 0 0,123-66-2969 0 0</inkml:trace>
  <inkml:trace contextRef="#ctx0" brushRef="#br0" timeOffset="2006.835">2709 575 5049 0 0,'0'0'3997'0'0,"0"0"-792"0"0,0 0-668 0 0,0 0-489 0 0,0 0-415 0 0,0 0-302 0 0,0 0-263 0 0,0 0-231 0 0,0 0-176 0 0,0 0-125 0 0,0 0-52 0 0,0 0-24 0 0,0 0-34 0 0,-3-8-39 0 0,1 4-329 0 0,1 3-46 0 0,1 0-1 0 0,-1 0 1 0 0,0 1 0 0 0,1-1 0 0 0,-1 0 0 0 0,0 0 0 0 0,1 0 0 0 0,-1 0 0 0 0,1 0-1 0 0,0 0 1 0 0,-1 0 0 0 0,1 0 0 0 0,0 0 0 0 0,-1 0 0 0 0,1 0 0 0 0,0 0 0 0 0,0 0-1 0 0,0 0 1 0 0,0-1 0 0 0,0 1 0 0 0,0 0 0 0 0,0 0 0 0 0,1 0 0 0 0,-1 0 0 0 0,0 0-1 0 0,1 0 1 0 0,-1 0 0 0 0,0 0 0 0 0,1 0 0 0 0,-1 0 0 0 0,1 0 0 0 0,0 0 0 0 0,-1 1-1 0 0,1-1 1 0 0,0 0 0 0 0,-1 0 0 0 0,1 0 0 0 0,0 1 0 0 0,0-1 0 0 0,0 0 0 0 0,-1 1-1 0 0,1-1 1 0 0,0 1 0 0 0,0-1 0 0 0,0 1 0 0 0,0-1 0 0 0,0 1 0 0 0,1 0-12 0 0,246-29 1988 0 0,-214 26-1852 0 0,1 1-1 0 0,-1 2 1 0 0,1 2-1 0 0,-1 1 1 0 0,0 2 0 0 0,0 1-1 0 0,0 2 1 0 0,-1 1-1 0 0,3 2-135 0 0,145 89 611 0 0,-156-93-426 0 0,0-1 0 0 0,1-1-1 0 0,0-2 1 0 0,0 0 0 0 0,1-2-1 0 0,5-1-184 0 0,-12-25-437 0 0,-20 3-6024 0 0,-3 18-5877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7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285 402 0 0 0,'29'-54'289'0'0,"-23"-17"13148"0"0,-40 54-8892 0 0,-29 26-3062 0 0,-54 43-238 0 0,110-48-1175 0 0,-1 1 0 0 0,1 0 0 0 0,0 1 0 0 0,0-1 0 0 0,1 1 0 0 0,0 0 0 0 0,0 1 0 0 0,0 0 0 0 0,1 0-1 0 0,0 0 1 0 0,0 0 0 0 0,1 1 0 0 0,-1 0 0 0 0,2 0 0 0 0,-1 0 0 0 0,1 0 0 0 0,1 1 0 0 0,-1-1 0 0 0,2 1 0 0 0,-1-1 0 0 0,1 1 0 0 0,0 0-1 0 0,1 1-69 0 0,-1-2 50 0 0,1 0-1 0 0,0 1 0 0 0,1-1 0 0 0,-1 1 1 0 0,2-1-1 0 0,-1 1 0 0 0,1-1 0 0 0,1 0 1 0 0,-1 0-1 0 0,1 0 0 0 0,1 0 0 0 0,-1-1 0 0 0,1 1 1 0 0,1-1-1 0 0,-1 0 0 0 0,1 0 0 0 0,1 0 1 0 0,-1-1-1 0 0,1 0 0 0 0,0 0 0 0 0,0 0 0 0 0,2 0-49 0 0,4 4 18 0 0,0-1 0 0 0,1-1 0 0 0,0 0 0 0 0,0 0 0 0 0,1-2 0 0 0,0 1 0 0 0,0-2 0 0 0,0 0 0 0 0,1 0 0 0 0,0-2 0 0 0,0 0 0 0 0,0 0 0 0 0,0-1 0 0 0,7-1-18 0 0,-14-2-628 0 0,0 1 1 0 0,0-2 0 0 0,0 1 0 0 0,0-1 0 0 0,0 0-1 0 0,0-1 1 0 0,-1 0 0 0 0,1 0 0 0 0,-1-1 0 0 0,0 0-1 0 0,4-2 628 0 0,2-4-6288 0 0,-1 5-4466 0 0</inkml:trace>
  <inkml:trace contextRef="#ctx0" brushRef="#br0" timeOffset="296.804">738 361 456 0 0,'0'0'2039'0'0,"0"0"-518"0"0,0 0-80 0 0,0 0 272 0 0,0 0 255 0 0,0 0 31 0 0,-25 32-265 0 0,-78 101-417 0 0,69-62 82 0 0,34-61-1156 0 0,-1-6-164 0 0,1 0 1 0 0,0 0-1 0 0,0-1 0 0 0,0 1 0 0 0,0 0 1 0 0,0-1-1 0 0,1 1 0 0 0,-1 0 1 0 0,1-1-1 0 0,0 1 0 0 0,0-1 1 0 0,0 1-1 0 0,1-1 0 0 0,-1 1 0 0 0,1-1 1 0 0,0 0-1 0 0,0 0 0 0 0,0 0 1 0 0,0 0-1 0 0,1 0 0 0 0,-1 0 0 0 0,1-1 1 0 0,0 1-1 0 0,0-1 0 0 0,-1 1 1 0 0,1-1-1 0 0,1 0 0 0 0,-1 0 0 0 0,0-1 1 0 0,1 1-1 0 0,-1-1 0 0 0,0 0 1 0 0,3 1-80 0 0,9 1 151 0 0,-1-1 1 0 0,1 0 0 0 0,-1-2 0 0 0,1 0 0 0 0,0 0-1 0 0,-1-1 1 0 0,1-1 0 0 0,-1 0 0 0 0,1-1 0 0 0,-1-1-1 0 0,0 0 1 0 0,0-1 0 0 0,-1 0 0 0 0,1-1 0 0 0,-1-1-1 0 0,-1 0 1 0 0,1-1 0 0 0,-1 0 0 0 0,0-1 0 0 0,-1 0-1 0 0,0-1 1 0 0,-1 0 0 0 0,0-1 0 0 0,0 0 0 0 0,-1 0 0 0 0,0-1-1 0 0,-1-1 1 0 0,-1 1 0 0 0,0-1 0 0 0,-1 0 0 0 0,0-1-1 0 0,-1 1 1 0 0,0-1 0 0 0,-1 0 0 0 0,-1-1 0 0 0,0 1-1 0 0,-1-1 1 0 0,-1 1 0 0 0,0-1 0 0 0,-1 1 0 0 0,0-3-152 0 0,-1 13-20 0 0,1 0 0 0 0,-1 0 1 0 0,0 0-1 0 0,0 0 0 0 0,0 1 1 0 0,-1-1-1 0 0,1 0 0 0 0,-1 1 0 0 0,0-1 1 0 0,0 1-1 0 0,0 0 0 0 0,0 0 1 0 0,-1 0-1 0 0,1 0 0 0 0,-1 0 1 0 0,0 0-1 0 0,0 0 0 0 0,0 1 1 0 0,0 0-1 0 0,0-1 0 0 0,-1 1 1 0 0,1 0-1 0 0,0 1 0 0 0,-1-1 1 0 0,0 1-1 0 0,1-1 0 0 0,-1 1 1 0 0,0 0-1 0 0,0 0 0 0 0,0 1 1 0 0,0-1-1 0 0,-3 1 20 0 0,-4-1-639 0 0,0 0 1 0 0,1 1-1 0 0,-1 0 0 0 0,0 1 1 0 0,0 1-1 0 0,0-1 0 0 0,1 2 1 0 0,-1-1-1 0 0,1 1 0 0 0,-1 1 1 0 0,-2 2 638 0 0,-9 5-7054 0 0,7-3-2908 0 0</inkml:trace>
  <inkml:trace contextRef="#ctx0" brushRef="#br0" timeOffset="714.875">1498 262 4161 0 0,'0'0'2548'0'0,"0"0"-1003"0"0,0 0-456 0 0,0 0 24 0 0,0 0 21 0 0,0 0 47 0 0,0 0-20 0 0,0 0-143 0 0,0 0-139 0 0,0 0-126 0 0,0 0-81 0 0,0 0-42 0 0,-32 17-42 0 0,-100 54-40 0 0,60-24 528 0 0,63-35-946 0 0,8-11-123 0 0,0-1 0 0 0,0 1 0 0 0,1 0 1 0 0,-1 0-1 0 0,0 0 0 0 0,0 1 0 0 0,1-1 1 0 0,-1 0-1 0 0,1 0 0 0 0,-1 0 0 0 0,1 0 0 0 0,-1 1 1 0 0,1-1-1 0 0,0 0 0 0 0,-1 0 0 0 0,1 1 1 0 0,0-1-1 0 0,0 0 0 0 0,0 1 0 0 0,0-1 1 0 0,0 0-1 0 0,0 1 0 0 0,1-1 0 0 0,-1 0 0 0 0,0 0 1 0 0,1 1-1 0 0,-1-1 0 0 0,0 0 0 0 0,1 0 1 0 0,0 0-1 0 0,-1 0 0 0 0,1 1 0 0 0,0-1 0 0 0,-1 0 1 0 0,1 0-1 0 0,0 0 0 0 0,0 0 0 0 0,0-1 1 0 0,0 1-1 0 0,0 0 0 0 0,0 0 0 0 0,0 0 1 0 0,1 0-8 0 0,59 23 419 0 0,-47-19-312 0 0,127 61 688 0 0,-137-64-744 0 0,-1 0-1 0 0,0 1 1 0 0,0-1-1 0 0,0 1 1 0 0,-1 0-1 0 0,1 0 0 0 0,-1 0 1 0 0,1 0-1 0 0,-1 0 1 0 0,0 0-1 0 0,0 1 1 0 0,0-1-1 0 0,-1 1 1 0 0,1-1-1 0 0,-1 1 1 0 0,0 0-1 0 0,0-1 0 0 0,0 1 1 0 0,0 0-1 0 0,-1 0 1 0 0,0 0-1 0 0,0 0 1 0 0,0 0-1 0 0,0 0 1 0 0,0-1-1 0 0,-1 1 1 0 0,1 0-1 0 0,-1 0 0 0 0,0 0 1 0 0,-1-1-1 0 0,1 1 1 0 0,-1 0-1 0 0,1-1 1 0 0,-1 1-1 0 0,0-1 1 0 0,0 0-1 0 0,-3 3-50 0 0,-4 7 27 0 0,-1-2 0 0 0,-1 1 0 0 0,1-1 0 0 0,-2-1 0 0 0,0 0 1 0 0,0-1-1 0 0,-1 0 0 0 0,0-1 0 0 0,0 0 0 0 0,-1-1 0 0 0,1-1 0 0 0,-2 0 0 0 0,1 0 0 0 0,-1-2 0 0 0,0 0 0 0 0,0-1 0 0 0,0 0 0 0 0,0-1 0 0 0,-1-1 1 0 0,-11 0-28 0 0,11-11-1966 0 0,15-4-5421 0 0,1 12 6137 0 0,0-5-10094 0 0</inkml:trace>
  <inkml:trace contextRef="#ctx0" brushRef="#br0" timeOffset="2781.209">2222 284 528 0 0,'0'0'1738'0'0,"0"0"-405"0"0,0 0-148 0 0,0 0 216 0 0,0 0 300 0 0,0 0 163 0 0,0 0-30 0 0,0 0-237 0 0,0 0-336 0 0,0 0-300 0 0,0 0-230 0 0,-4-16-136 0 0,-12-51-68 0 0,15 65-482 0 0,1 1-1 0 0,0-1 1 0 0,-1 1 0 0 0,1 0 0 0 0,-1-1 0 0 0,1 1 0 0 0,-1 0 0 0 0,0-1 0 0 0,0 1-1 0 0,0 0 1 0 0,1 0 0 0 0,-1 0 0 0 0,0 0 0 0 0,0 0 0 0 0,0 0 0 0 0,-1 0 0 0 0,1 0-1 0 0,0 0 1 0 0,0 0 0 0 0,0 1 0 0 0,-1-1 0 0 0,1 0 0 0 0,0 1 0 0 0,-1-1 0 0 0,1 1-1 0 0,-1 0 1 0 0,1-1 0 0 0,0 1 0 0 0,-1 0 0 0 0,1 0 0 0 0,-1 0 0 0 0,1 0 0 0 0,-1 0-1 0 0,1 0 1 0 0,-1 0 0 0 0,1 0-45 0 0,-3 1 145 0 0,-4-1-69 0 0,0 0 1 0 0,0 1-1 0 0,0 0 1 0 0,0 0-1 0 0,0 1 1 0 0,0 0-1 0 0,0 0 0 0 0,1 1 1 0 0,-1 0-1 0 0,1 0 1 0 0,0 1-1 0 0,0 0 0 0 0,0 0 1 0 0,0 1-1 0 0,1 0 1 0 0,0 0-1 0 0,-2 2-76 0 0,-1-1 29 0 0,-1 2 1 0 0,1-1-1 0 0,1 1 1 0 0,-1 0-1 0 0,1 1 0 0 0,1 0 1 0 0,-1 0-1 0 0,2 0 1 0 0,-1 1-1 0 0,1 0 1 0 0,1 1-1 0 0,0-1 0 0 0,0 1 1 0 0,1 0-1 0 0,0 0 1 0 0,1 1-1 0 0,1-1 0 0 0,0 0 1 0 0,0 2-30 0 0,2-10 17 0 0,-1 0 0 0 0,1 0 0 0 0,0 0 0 0 0,0 0-1 0 0,1 1 1 0 0,-1-1 0 0 0,1 0 0 0 0,-1 0 0 0 0,1 0 0 0 0,0 0 0 0 0,0 0 0 0 0,1 0 0 0 0,-1-1 0 0 0,0 1 0 0 0,1 0 0 0 0,0 0 0 0 0,-1-1 0 0 0,1 1 0 0 0,0-1 0 0 0,1 0-1 0 0,-1 1 1 0 0,0-1 0 0 0,1 0 0 0 0,-1 0 0 0 0,1-1 0 0 0,-1 1 0 0 0,1 0 0 0 0,0-1 0 0 0,0 0 0 0 0,0 1-17 0 0,4 0 104 0 0,1 1-1 0 0,-1-1 1 0 0,1 0-1 0 0,-1 0 1 0 0,1-1 0 0 0,0 0-1 0 0,0-1 1 0 0,0 0 0 0 0,-1 0-1 0 0,1 0 1 0 0,0-1 0 0 0,0 0-1 0 0,-1-1 1 0 0,1 0-1 0 0,0 0 1 0 0,-1 0 0 0 0,0-1-1 0 0,0 0 1 0 0,0-1 0 0 0,5-3-104 0 0,129-100 856 0 0,-116 83-759 0 0,130-141 338 0 0,-149 162-141 0 0,-12 15-239 0 0,-11 21-40 0 0,-21 33 62 0 0,3 1 0 0 0,3 2 1 0 0,4 1-1 0 0,-11 43-77 0 0,-6 86 7 0 0,32-63-2050 0 0,27-144-1450 0 0,-1-10 442 0 0,2-3-4472 0 0,-9 10-1890 0 0</inkml:trace>
  <inkml:trace contextRef="#ctx0" brushRef="#br0" timeOffset="3069.007">2669 314 3401 0 0,'0'0'1339'0'0,"0"0"-231"0"0,0 0 43 0 0,0 0 234 0 0,0 0 206 0 0,-28 35 15 0 0,-89 111-238 0 0,46-41 346 0 0,65-96-1611 0 0,1 1 0 0 0,1-1-1 0 0,-1 1 1 0 0,1 0 0 0 0,1 0-1 0 0,0 1 1 0 0,1-1 0 0 0,0 1-1 0 0,0-1 1 0 0,1 1 0 0 0,0 0-1 0 0,1-1 1 0 0,0 3-103 0 0,1-10 46 0 0,0 1 0 0 0,0-1-1 0 0,0 0 1 0 0,1 0 0 0 0,-1 0-1 0 0,1 0 1 0 0,0 0 0 0 0,0 0 0 0 0,0 0-1 0 0,0 0 1 0 0,0-1 0 0 0,0 1-1 0 0,1-1 1 0 0,-1 0 0 0 0,1 0 0 0 0,0 1-1 0 0,-1-2 1 0 0,1 1 0 0 0,0 0-1 0 0,0-1 1 0 0,0 1 0 0 0,1-1 0 0 0,-1 0-1 0 0,0 0 1 0 0,0 0 0 0 0,1 0-1 0 0,-1-1 1 0 0,1 1 0 0 0,-1-1 0 0 0,0 0-1 0 0,2 0-45 0 0,109-12 2084 0 0,-96 4-1898 0 0,1-1 0 0 0,-1-1 0 0 0,-1 0 1 0 0,1-2-1 0 0,-2 0 0 0 0,0-1 0 0 0,0 0 0 0 0,-2-1 1 0 0,1-1-1 0 0,-2 0 0 0 0,0-1 0 0 0,-1-1 0 0 0,0 0 0 0 0,-2 0 1 0 0,0-1-1 0 0,-1-1 0 0 0,0 1 0 0 0,2-12-186 0 0,-9 25-21 0 0,1 0 0 0 0,-1-1 0 0 0,0 1 0 0 0,0-1 0 0 0,-1 0 0 0 0,0 0 0 0 0,0 0 0 0 0,0 1 0 0 0,-1-1 0 0 0,1 0 0 0 0,-2 0 0 0 0,1 0 0 0 0,0 0 0 0 0,-1 0-1 0 0,0 0 1 0 0,-1 0 0 0 0,1 1 0 0 0,-1-1 0 0 0,0 1 0 0 0,-1-1 0 0 0,1 1 0 0 0,-1 0 0 0 0,0-1 0 0 0,0 2 0 0 0,-1-1 0 0 0,0 0 0 0 0,1 1 0 0 0,-2-1 0 0 0,1 1 0 0 0,0 0 0 0 0,-1 0 0 0 0,0 1 0 0 0,1 0 0 0 0,-2-1-1 0 0,1 2 1 0 0,0-1 0 0 0,-4-1 21 0 0,-75-2-3363 0 0,56 7-1957 0 0,9-1-5683 0 0</inkml:trace>
  <inkml:trace contextRef="#ctx0" brushRef="#br0" timeOffset="3452.721">3028 214 2841 0 0,'0'0'1737'0'0,"0"0"-327"0"0,0 0-135 0 0,0 0-31 0 0,0 0-52 0 0,0 0-139 0 0,0 0-235 0 0,0 0-231 0 0,0 0-171 0 0,0 0-96 0 0,0 0-66 0 0,0 0-13 0 0,0 0 17 0 0,-8 28 55 0 0,-23 87 74 0 0,30-114-370 0 0,0 0 0 0 0,1-1 0 0 0,-1 1 0 0 0,1 0 0 0 0,-1 0 0 0 0,1 0 0 0 0,-1 0 0 0 0,1 0 0 0 0,-1 0 1 0 0,1-1-1 0 0,0 1 0 0 0,-1 0 0 0 0,1 0 0 0 0,0 0 0 0 0,0 0 0 0 0,0 0 0 0 0,0 1 0 0 0,0-1 0 0 0,0 0 0 0 0,0 0 0 0 0,0 0 1 0 0,0 0-1 0 0,0 0 0 0 0,0 0 0 0 0,1 0 0 0 0,-1 0 0 0 0,1-1 0 0 0,-1 1 0 0 0,0 0 0 0 0,1 0 0 0 0,-1 0 0 0 0,1 0 0 0 0,0 0 0 0 0,-1 0 1 0 0,1-1-1 0 0,0 1 0 0 0,-1 0 0 0 0,1-1 0 0 0,0 1 0 0 0,0 0 0 0 0,0-1 0 0 0,0 1 0 0 0,0-1 0 0 0,-1 1 0 0 0,1-1 0 0 0,0 0 1 0 0,0 1-1 0 0,0-1 0 0 0,0 0 0 0 0,0 0 0 0 0,1 1-17 0 0,4-1 229 0 0,2 2-7 0 0,1-1-1 0 0,-1 0 1 0 0,1-1-1 0 0,-1 0 1 0 0,1 0-1 0 0,0-1 1 0 0,-1 0-1 0 0,1 0 1 0 0,-1-1 0 0 0,0 0-1 0 0,1-1 1 0 0,-1 0-1 0 0,0 0 1 0 0,0-1-1 0 0,-1 0 1 0 0,1 0 0 0 0,-1-1-1 0 0,0 1 1 0 0,0-2-1 0 0,0 1 1 0 0,-1-1-1 0 0,0 0 1 0 0,0 0-1 0 0,0-1 1 0 0,-1 0 0 0 0,0 0-1 0 0,0 0 1 0 0,-1-1-1 0 0,0 1 1 0 0,0-1-1 0 0,-1 0 1 0 0,0 0-1 0 0,0 0 1 0 0,-1-1 0 0 0,0 1-1 0 0,-1 0 1 0 0,1-7-222 0 0,-1 12-10 0 0,0 0 1 0 0,-1 0-1 0 0,1 0 1 0 0,-1-1-1 0 0,1 1 1 0 0,-1 0-1 0 0,0 0 1 0 0,0 0-1 0 0,-1 0 1 0 0,1 0 0 0 0,-1-1-1 0 0,1 1 1 0 0,-1 0-1 0 0,0 0 1 0 0,0 0-1 0 0,-1 0 1 0 0,1 1-1 0 0,0-1 1 0 0,-1 0-1 0 0,0 0 1 0 0,0 1-1 0 0,0-1 1 0 0,0 1-1 0 0,0 0 1 0 0,0-1-1 0 0,0 1 1 0 0,-1 0-1 0 0,1 0 1 0 0,-1 1 0 0 0,0-1-1 0 0,1 0 1 0 0,-1 1-1 0 0,0 0 1 0 0,0-1-1 0 0,0 1 1 0 0,0 1-1 0 0,0-1 1 0 0,0 0-1 0 0,-1 0 10 0 0,-83-1-1911 0 0,59 7-1304 0 0,1 2-3687 0 0,11-3-4344 0 0</inkml:trace>
  <inkml:trace contextRef="#ctx0" brushRef="#br0" timeOffset="3784.669">3114 652 5833 0 0,'0'0'2533'0'0,"0"0"-878"0"0,0 0-276 0 0,0 0 184 0 0,0 0 28 0 0,0 0-160 0 0,0 0-312 0 0,0 0-297 0 0,0 0-192 0 0,0 0-134 0 0,32-3-65 0 0,100-12-54 0 0,66-15-553 0 0,-177 26-1538 0 0,-7 0-5134 0 0,-7 1-3882 0 0</inkml:trace>
  <inkml:trace contextRef="#ctx0" brushRef="#br0" timeOffset="4165.276">3854 269 6545 0 0,'0'0'2981'0'0,"0"0"-1249"0"0,0 0-486 0 0,0 0-39 0 0,0 0-57 0 0,0 0-110 0 0,0 0-213 0 0,0 0-249 0 0,0 0-199 0 0,-34 30-140 0 0,-108 94-96 0 0,136-119-134 0 0,-1 0 0 0 0,1 0 1 0 0,0 1-1 0 0,0 0 0 0 0,1 0 1 0 0,-1 1-1 0 0,1-1 0 0 0,1 1 0 0 0,-1 0 1 0 0,1 1-1 0 0,1-1 0 0 0,-1 1-9 0 0,-3 9 11 0 0,1-2-9 0 0,0 0-1 0 0,0 0 0 0 0,1 1 0 0 0,1 0 1 0 0,1 0-1 0 0,0 0 0 0 0,1 0 1 0 0,1 0-1 0 0,0 1 0 0 0,2 1-1 0 0,-1-12 13 0 0,1 1-1 0 0,-1 0 1 0 0,2-1-1 0 0,-1 1 1 0 0,1-1 0 0 0,0 0-1 0 0,0 1 1 0 0,1-1-1 0 0,0 0 1 0 0,0 0-1 0 0,0-1 1 0 0,1 1-1 0 0,0-1 1 0 0,0 1 0 0 0,0-1-1 0 0,1-1 1 0 0,-1 1-1 0 0,1 0 1 0 0,0-1-1 0 0,1 0 1 0 0,-1 0-1 0 0,1-1 1 0 0,0 0-1 0 0,-1 0 1 0 0,5 2-13 0 0,4 0 256 0 0,-1-1 1 0 0,1 0-1 0 0,-1-1 1 0 0,1 0-1 0 0,0-1 1 0 0,0-1-1 0 0,0 0 1 0 0,0-1-1 0 0,0 0 0 0 0,1-2 1 0 0,-1 1-1 0 0,-1-1 1 0 0,1-1-1 0 0,0-1 1 0 0,-1 0-1 0 0,1-1 0 0 0,-1 0 1 0 0,0-1-1 0 0,-1 0 1 0 0,1-1-1 0 0,-1-1 1 0 0,-1 1-1 0 0,1-2 1 0 0,0-1-257 0 0,4-4 98 0 0,-1 0 0 0 0,0-1 1 0 0,-1 0-1 0 0,-1-2 0 0 0,-1 1 1 0 0,0-2-1 0 0,-1 1 0 0 0,-1-2 0 0 0,0 1 1 0 0,-2-1-1 0 0,0-1 0 0 0,-1 1 1 0 0,-1-1-1 0 0,-1-1 0 0 0,0 1 1 0 0,-2-1-1 0 0,0 1 0 0 0,-1-20-98 0 0,-2 32-49 0 0,-1 0-1 0 0,0 1 1 0 0,0-1-1 0 0,-1 0 1 0 0,0 0-1 0 0,0 1 1 0 0,-1-1-1 0 0,0 1 1 0 0,0 0-1 0 0,-1-1 1 0 0,0 2-1 0 0,0-1 1 0 0,0 0-1 0 0,-1 1 1 0 0,0 0-1 0 0,-1 0 1 0 0,1 0-1 0 0,-1 1 1 0 0,0 0-1 0 0,0 0 1 0 0,-1 0-1 0 0,1 1 1 0 0,-1 0-1 0 0,0 0 1 0 0,0 1-1 0 0,-1-1 1 0 0,1 2-1 0 0,-1-1 1 0 0,1 1-1 0 0,-1 0 1 0 0,0 1-1 0 0,0 0 1 0 0,0 0-1 0 0,-5 0 50 0 0,-65 0-2014 0 0,27 5-3805 0 0,23 0-5728 0 0</inkml:trace>
  <inkml:trace contextRef="#ctx0" brushRef="#br0" timeOffset="4521.355">3650 615 12643 0 0,'0'0'2862'0'0,"0"0"-602"0"0,0 0-502 0 0,0 0-359 0 0,0 0-291 0 0,0 0-201 0 0,0 0-172 0 0,0 0-163 0 0,0 0-125 0 0,0 0-139 0 0,0 0-95 0 0,0 0-61 0 0,0 0-51 0 0,30-18-30 0 0,87-56-26 0 0,-87 56-14 0 0,-30 18-36 0 0,0 0-6 0 0,0 0-10 0 0,19 11-117 0 0,105 34 166 0 0,-23-12 247 0 0,-82-25-3079 0 0,-6-13-9539 0 0,-11 1 1750 0 0</inkml:trace>
  <inkml:trace contextRef="#ctx0" brushRef="#br0" timeOffset="4837.466">4213 63 4977 0 0,'0'0'5536'0'0,"0"0"-3094"0"0,0 0-1213 0 0,0 0-199 0 0,0 0-46 0 0,0 0 103 0 0,0 0 47 0 0,0 0-82 0 0,0 0-133 0 0,0 0-159 0 0,0 0-100 0 0,0 0-52 0 0,0 0 6 0 0,20 25-32 0 0,62 78-83 0 0,-15 13 396 0 0,-57-86-878 0 0,-2-1 0 0 0,-1 2 1 0 0,-1-1-1 0 0,-2 0 0 0 0,-1 1 0 0 0,-2 0 0 0 0,0 0 1 0 0,-2 0-1 0 0,-3 11-17 0 0,1-22-113 0 0,0-1 0 0 0,-1 1 0 0 0,-1-1 0 0 0,-1 0 0 0 0,-1 0 0 0 0,0-1 1 0 0,-1 0-1 0 0,-1 0 0 0 0,-1 0 0 0 0,-1-2 0 0 0,0 1 0 0 0,-1-1 0 0 0,-5 4 113 0 0,-47 51-4052 0 0,-4-6-5101 0 0,51-50-1337 0 0</inkml:trace>
  <inkml:trace contextRef="#ctx0" brushRef="#br0" timeOffset="5484.064">1875 1 0 0 0,'0'0'1310'0'0,"0"0"154"0"0,0 0 236 0 0,0 0 291 0 0,0 0 151 0 0,0 0-24 0 0,0 0-211 0 0,0 0-315 0 0,-22 31-257 0 0,-72 104-173 0 0,48-38 467 0 0,41-76-1272 0 0,-6 16-107 0 0,2 0 0 0 0,1 1-1 0 0,1 1 1 0 0,3-1 0 0 0,1 1 0 0 0,2 0 0 0 0,1 0 0 0 0,2-1 0 0 0,2 1 0 0 0,2-1 0 0 0,1 0 0 0 0,2 0 0 0 0,1 0 0 0 0,3-2-1 0 0,12 28-249 0 0,-19-50-24 0 0,0 0-1 0 0,0-1 0 0 0,1 0 0 0 0,1 0 0 0 0,1-1 1 0 0,-1 0-1 0 0,2-1 0 0 0,0 0 0 0 0,0 0 0 0 0,1-1 0 0 0,0 0 1 0 0,0-1-1 0 0,1 0 0 0 0,1-1 0 0 0,0 0 0 0 0,0-1 1 0 0,0-1-1 0 0,7 3 25 0 0,43 1-1559 0 0,-42-9-1436 0 0,1-1-3482 0 0,-8 0-4501 0 0</inkml:trace>
  <inkml:trace contextRef="#ctx0" brushRef="#br0" timeOffset="6397.672">4484 520 3425 0 0,'0'0'2163'0'0,"0"0"-123"0"0,0 0 63 0 0,0 0-29 0 0,0 0-177 0 0,0 0-328 0 0,0 0-447 0 0,0 0-337 0 0,0 0-130 0 0,0 0-27 0 0,0 0 11 0 0,5 0 16 0 0,190 3 4537 0 0,-79-6-4548 0 0,-111-2-2790 0 0,-5 3-3005 0 0,-4 1-3861 0 0,2 1-270 0 0</inkml:trace>
  <inkml:trace contextRef="#ctx0" brushRef="#br0" timeOffset="6668.45">4477 715 6929 0 0,'0'0'1881'0'0,"0"0"-379"0"0,0 0-42 0 0,0 0 154 0 0,0 0 74 0 0,0 0-90 0 0,0 0-199 0 0,0 0-211 0 0,0 0-161 0 0,0 0-135 0 0,0 0-120 0 0,0 0-127 0 0,0 0-115 0 0,27 6-134 0 0,88 19-115 0 0,-46-23 33 0 0,-48-6-251 0 0,50-7-817 0 0,-43 0-5965 0 0,-21 8-4594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14803 0 0,'0'0'1552'0'0,"0"0"-543"0"0,0 0-297 0 0,0 0-168 0 0,0 0-272 0 0,0 0-176 0 0,0 0-120 0 0,0 0-120 0 0,0 0-120 0 0,0 0-192 0 0,0 0-464 0 0,0 0-937 0 0,0 0-3656 0 0,0 0-4297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3673 0 0,'0'0'1459'0'0,"0"0"-87"0"0,0 0-161 0 0,0 0-104 0 0,0 0-71 0 0,0 0-44 0 0,0 0-9 0 0,0 0-7 0 0,0 0-25 0 0,0 0-101 0 0,0 0-143 0 0,0 0-139 0 0,-17 16-124 0 0,-49 52-71 0 0,64-65-344 0 0,-1 0 0 0 0,1-1-1 0 0,0 1 1 0 0,-1 0 0 0 0,1 0-1 0 0,1 1 1 0 0,-1-1 0 0 0,0 0 0 0 0,1 1-1 0 0,0-1 1 0 0,0 0 0 0 0,0 1-1 0 0,0 0 1 0 0,0-1 0 0 0,1 1 0 0 0,0-1-1 0 0,-1 1 1 0 0,2 1-29 0 0,-2 9 101 0 0,-34 386 844 0 0,36-317-1004 0 0,-4-1 0 0 0,-3 1 0 0 0,-4-1 0 0 0,-4-1 0 0 0,-3 0-1 0 0,-11 24 60 0 0,13-46-2183 0 0,29-55-3294 0 0,-9-4 2054 0 0,2 0-3404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99 0 0 0,'0'0'1086'0'0,"0"0"638"0"0,0 0 315 0 0,0 0 28 0 0,0 0-106 0 0,0 0-270 0 0,0 0-252 0 0,0 0-183 0 0,0 0-169 0 0,0 0-172 0 0,-7-1-155 0 0,3-1-751 0 0,0 1 115 0 0,1 0-1 0 0,-1 0 1 0 0,1 0-1 0 0,-1 0 1 0 0,1 1-1 0 0,-1-1 1 0 0,1 1-1 0 0,-1 0 0 0 0,1 0 1 0 0,-1 0-1 0 0,1 1 1 0 0,-1-1-1 0 0,1 1 1 0 0,-1 0-1 0 0,1 0 1 0 0,-1 0-1 0 0,1 0 0 0 0,0 1 1 0 0,-2 0-124 0 0,-168 115 1482 0 0,170-115-1471 0 0,1-1 1 0 0,0 1-1 0 0,0 0 1 0 0,1 0-1 0 0,-1 0 1 0 0,0 0-1 0 0,1 0 1 0 0,-1 0-1 0 0,1 1 1 0 0,-1-1 0 0 0,1 0-1 0 0,0 1 1 0 0,0-1-1 0 0,0 1 1 0 0,0-1-1 0 0,1 1 1 0 0,-1 0-1 0 0,1-1 1 0 0,0 1-1 0 0,-1 0 1 0 0,1-1-1 0 0,0 1 1 0 0,0 0 0 0 0,1-1-1 0 0,-1 1 1 0 0,1-1-1 0 0,-1 1 1 0 0,1 0-1 0 0,0-1 1 0 0,0 1-1 0 0,0-1 1 0 0,0 1-1 0 0,0-1 1 0 0,1 0 0 0 0,-1 0-1 0 0,1 1 1 0 0,-1-1-1 0 0,1 0 1 0 0,0 0-1 0 0,0-1 1 0 0,0 1-1 0 0,0 0 1 0 0,0-1-1 0 0,0 1 1 0 0,1-1-1 0 0,-1 1 1 0 0,0-1 0 0 0,1 0-1 0 0,-1 0 1 0 0,1 0-1 0 0,-1 0 1 0 0,3 0-12 0 0,178 40 1017 0 0,-179-41-988 0 0,-1 0-1 0 0,1 1 1 0 0,-1-1 0 0 0,1 1-1 0 0,-1 0 1 0 0,1 0 0 0 0,-1 0-1 0 0,0 0 1 0 0,1 1-1 0 0,-1-1 1 0 0,0 1 0 0 0,0 0-1 0 0,0 0 1 0 0,0 0-1 0 0,0 0 1 0 0,-1 0 0 0 0,1 1-1 0 0,-1-1 1 0 0,1 1-1 0 0,-1 0 1 0 0,0 0 0 0 0,0 0-1 0 0,0 0 1 0 0,0 0-1 0 0,-1 0 1 0 0,1 0 0 0 0,-1 1-1 0 0,0-1 1 0 0,0 1 0 0 0,0-1-1 0 0,0 1 1 0 0,-1-1-1 0 0,1 1 1 0 0,-1-1 0 0 0,0 1-1 0 0,0-1 1 0 0,-1 1-1 0 0,1-1 1 0 0,0 1 0 0 0,-1-1-1 0 0,0 1 1 0 0,-1 3-29 0 0,-11 9 125 0 0,-1-1 0 0 0,0 0 0 0 0,-1-1 1 0 0,0 0-1 0 0,-1-2 0 0 0,-1 1 0 0 0,0-2 1 0 0,0 0-1 0 0,-19 7-125 0 0,-28 15 32 0 0,63-31-4830 0 0,7-5 2102 0 0,-3 2-757 0 0,2 0-6983 0 0</inkml:trace>
  <inkml:trace contextRef="#ctx0" brushRef="#br0" timeOffset="250.752">560 339 6449 0 0,'0'0'994'0'0,"0"0"-18"0"0,0 0 314 0 0,0 0 238 0 0,0 0-21 0 0,0 0-247 0 0,0 0-385 0 0,-11 34-343 0 0,-32 104-205 0 0,32-68-7 0 0,11-13-503 0 0,0-33-8404 0 0,0-23 1299 0 0</inkml:trace>
  <inkml:trace contextRef="#ctx0" brushRef="#br0" timeOffset="811.651">648 644 4833 0 0,'0'0'2497'0'0,"0"0"-1042"0"0,0 0 10 0 0,0 0 454 0 0,0 0 130 0 0,0 0-292 0 0,0 0-459 0 0,0 0-374 0 0,0 0-169 0 0,0 0-87 0 0,0 0-86 0 0,0 0-76 0 0,0 0-84 0 0,11-30-67 0 0,36-94-55 0 0,6-63 636 0 0,-28 153-1682 0 0,-23 55 402 0 0,-2-3 342 0 0,1-1 0 0 0,0 1 0 0 0,1-1 0 0 0,1 1 0 0 0,0-1-1 0 0,1 0 1 0 0,1-1 0 0 0,1 1 0 0 0,1-1 0 0 0,0 0 0 0 0,1 0-1 0 0,0-1 1 0 0,6 7 2 0 0,-11-19 82 0 0,0 0 0 0 0,0-1 0 0 0,0 1 0 0 0,0-1 0 0 0,0 0 0 0 0,1 0 0 0 0,-1 0 0 0 0,1-1 0 0 0,-1 1 0 0 0,1-1 0 0 0,0 0-1 0 0,0 0 1 0 0,0 0 0 0 0,-1 0 0 0 0,1-1 0 0 0,0 1 0 0 0,0-1 0 0 0,0 0 0 0 0,0 0 0 0 0,0-1 0 0 0,0 1 0 0 0,0-1 0 0 0,0 0 0 0 0,-1 0 0 0 0,1 0-1 0 0,0 0 1 0 0,-1-1 0 0 0,1 1 0 0 0,-1-1 0 0 0,1 0 0 0 0,-1 0 0 0 0,0 0 0 0 0,1-1 0 0 0,-1 1 0 0 0,-1-1 0 0 0,1 0 0 0 0,0 0 0 0 0,-1 0 0 0 0,2-1-82 0 0,8-11 53 0 0,0-1 0 0 0,-1-1 0 0 0,-1 1 0 0 0,0-1 0 0 0,-1-1 0 0 0,-1 0 1 0 0,0-2-54 0 0,16-43-5997 0 0,-16 42 1850 0 0,-4 9-7519 0 0</inkml:trace>
  <inkml:trace contextRef="#ctx0" brushRef="#br0" timeOffset="1177.121">1436 0 12595 0 0,'0'0'2091'0'0,"0"0"-507"0"0,0 0-276 0 0,0 0-97 0 0,0 0-118 0 0,0 0-152 0 0,0 0-253 0 0,0 0-157 0 0,0 0-110 0 0,0 0-75 0 0,0 0-46 0 0,0 0-75 0 0,-19 26-50 0 0,-58 85-44 0 0,38-20 26 0 0,34-75-145 0 0,0 1 0 0 0,2 0-1 0 0,0 0 1 0 0,1 1 0 0 0,0-1-1 0 0,2 1 1 0 0,0-1 0 0 0,1 0 0 0 0,0 1-1 0 0,2-1 1 0 0,0 0 0 0 0,1 0-1 0 0,1 0 1 0 0,0 0-12 0 0,-1-7 37 0 0,0 0 1 0 0,1 0-1 0 0,0-1 0 0 0,1 1 0 0 0,-1-2 1 0 0,2 1-1 0 0,-1 0 0 0 0,1-1 0 0 0,1-1 0 0 0,-1 1 1 0 0,1-1-1 0 0,1 0 0 0 0,-1-1 0 0 0,1 0 1 0 0,0 0-1 0 0,1-1 0 0 0,-1 0 0 0 0,1-1 1 0 0,0 0-1 0 0,0 0 0 0 0,0-1 0 0 0,1-1 1 0 0,-1 1-1 0 0,1-2 0 0 0,5 1-37 0 0,-8-3 85 0 0,0 1 0 0 0,0-2 0 0 0,0 1-1 0 0,0-1 1 0 0,0-1 0 0 0,-1 1 0 0 0,1-1 0 0 0,-1-1 0 0 0,1 1-1 0 0,-1-1 1 0 0,0 0 0 0 0,0-1 0 0 0,-1 0 0 0 0,0 0 0 0 0,1 0 0 0 0,-2-1-1 0 0,1 0 1 0 0,-1 0 0 0 0,0-1 0 0 0,0 1 0 0 0,0-1 0 0 0,-1 0-1 0 0,0 0 1 0 0,-1 0 0 0 0,1-1 0 0 0,-1 0 0 0 0,-1 1 0 0 0,0-1-1 0 0,1-4-83 0 0,4-13 11 0 0,-1 0 0 0 0,-2-1 1 0 0,0 1-1 0 0,-2-1 1 0 0,-1 0-1 0 0,-1 0 1 0 0,-1-7-13 0 0,0 22-117 0 0,0 0 1 0 0,-1-1-1 0 0,-1 1 0 0 0,1 0 1 0 0,-2 0-1 0 0,1 0 1 0 0,-2 1-1 0 0,1-1 1 0 0,-2 1-1 0 0,1 0 1 0 0,-1 1-1 0 0,-1-1 1 0 0,0 1-1 0 0,0 0 1 0 0,0 1-1 0 0,-1 0 1 0 0,-5-4 116 0 0,-29-11-2178 0 0,12 16-4702 0 0,14 6-4928 0 0</inkml:trace>
  <inkml:trace contextRef="#ctx0" brushRef="#br0" timeOffset="1547.335">1152 427 11362 0 0,'0'0'2450'0'0,"0"0"-784"0"0,0 0-278 0 0,0 0-50 0 0,0 0-122 0 0,0 0-145 0 0,0 0-155 0 0,0 0-164 0 0,0 0-127 0 0,0 0-91 0 0,0 0-88 0 0,0 0-98 0 0,0 0-79 0 0,15-5-57 0 0,68-27 84 0 0,17-12 158 0 0,18 37-341 0 0,-114 7-90 0 0,0 1-1 0 0,-1 0 1 0 0,1 0-1 0 0,-1 0 1 0 0,0 0 0 0 0,1 0-1 0 0,-1 1 1 0 0,0 0-1 0 0,0-1 1 0 0,1 1 0 0 0,-1 1-1 0 0,-1-1 1 0 0,1 0-1 0 0,0 1 1 0 0,-1-1 0 0 0,1 1-1 0 0,-1 0 1 0 0,0 0-1 0 0,0 0 1 0 0,0 0-1 0 0,0 0 1 0 0,0 0 0 0 0,-1 0-1 0 0,1 1 1 0 0,0 2-23 0 0,33 40 1042 0 0,-31-44-1028 0 0,-1-1-1 0 0,1 1 0 0 0,0-1 1 0 0,-1 0-1 0 0,1-1 0 0 0,0 1 1 0 0,0-1-1 0 0,0 1 1 0 0,0-1-1 0 0,0 0 0 0 0,0-1 1 0 0,0 1-1 0 0,0-1 1 0 0,-1 0-1 0 0,1 1 0 0 0,0-2 1 0 0,0 1-1 0 0,-1 0 0 0 0,3-2-13 0 0,22-13-9940 0 0,-24 12-2372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9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484 369 0 0 0,'0'0'1516'0'0,"0"0"98"0"0,0 0-39 0 0,0 0-64 0 0,0 0-104 0 0,0 0-145 0 0,0 0-136 0 0,0 0-129 0 0,-10 0-110 0 0,-48-3 717 0 0,-79 47 3876 0 0,136-44-5447 0 0,-43 14 571 0 0,2 2 0 0 0,0 2-1 0 0,1 2 1 0 0,-23 15-604 0 0,63-35 3 0 0,0 1 1 0 0,0 0-1 0 0,0-1 0 0 0,0 1 0 0 0,0 0 1 0 0,0 0-1 0 0,0 0 0 0 0,0 0 0 0 0,0 0 0 0 0,0 0 1 0 0,1 0-1 0 0,-1 0 0 0 0,0 0 0 0 0,1 0 1 0 0,-1 0-1 0 0,0 0 0 0 0,1 1 0 0 0,0-1 1 0 0,-1 0-1 0 0,1 0 0 0 0,0 1 0 0 0,0-1 0 0 0,-1 0 1 0 0,1 0-1 0 0,0 1 0 0 0,0-1 0 0 0,0 0 1 0 0,1 1-1 0 0,-1-1 0 0 0,0 0 0 0 0,0 0 0 0 0,1 1 1 0 0,-1-1-1 0 0,1 0 0 0 0,-1 0 0 0 0,1 0 1 0 0,-1 1-1 0 0,1-1 0 0 0,0 0 0 0 0,0 0 0 0 0,-1 0 1 0 0,1 0-1 0 0,0 0 0 0 0,0 0 0 0 0,0-1 1 0 0,0 1-1 0 0,0 0 0 0 0,0 0 0 0 0,0-1 0 0 0,0 1 1 0 0,1 0-1 0 0,-1-1 0 0 0,0 1 0 0 0,0-1 1 0 0,1 0-1 0 0,-1 1 0 0 0,0-1 0 0 0,0 0 0 0 0,1 0 1 0 0,-1 0-1 0 0,0 0 0 0 0,1 0 0 0 0,-1 0 1 0 0,0 0-1 0 0,0 0 0 0 0,1-1 0 0 0,0 1-3 0 0,185 21 240 0 0,-136-20-175 0 0,-38-2-59 0 0,1 1-1 0 0,0 0 1 0 0,0 1-1 0 0,0 0 1 0 0,-1 1-1 0 0,1 1 1 0 0,-1 0-1 0 0,1 1 1 0 0,2 1-6 0 0,-15-3 12 0 0,-1-1 0 0 0,1 0 0 0 0,-1 0 0 0 0,0 0 0 0 0,1 0 0 0 0,-1 1 1 0 0,0-1-1 0 0,0 0 0 0 0,1 0 0 0 0,-1 1 0 0 0,0-1 0 0 0,0 0 0 0 0,-1 1 0 0 0,1-1 0 0 0,0 0 0 0 0,0 0 0 0 0,-1 0 0 0 0,1 1 0 0 0,0-1 1 0 0,-1 0-1 0 0,1 0 0 0 0,-1 0 0 0 0,0 0 0 0 0,1 0 0 0 0,-1 0 0 0 0,0 0 0 0 0,0 0 0 0 0,0 0 0 0 0,1 0 0 0 0,-1 0 0 0 0,0 0 0 0 0,0 0 1 0 0,0-1-1 0 0,0 1 0 0 0,-1 0 0 0 0,1-1 0 0 0,0 1-12 0 0,-222 131 456 0 0,219-130-450 0 0,-22 11 32 0 0,2 1 0 0 0,0 1-1 0 0,0 2 1 0 0,1 0-1 0 0,1 1 1 0 0,1 1-1 0 0,-4 6-37 0 0,24-23 5 0 0,-1-1-1 0 0,1 0 0 0 0,0 1 0 0 0,0-1 1 0 0,0 0-1 0 0,0 1 0 0 0,0-1 1 0 0,1 1-1 0 0,-1 0 0 0 0,0-1 1 0 0,1 1-1 0 0,-1 0 0 0 0,1-1 0 0 0,-1 1 1 0 0,1 0-1 0 0,0-1 0 0 0,0 1 1 0 0,0 0-1 0 0,0 0 0 0 0,0-1 1 0 0,0 1-1 0 0,0 0 0 0 0,1 0 0 0 0,-1-1 1 0 0,0 1-1 0 0,1 0 0 0 0,0-1 1 0 0,-1 1-1 0 0,1 0 0 0 0,0-1 0 0 0,0 1 1 0 0,0-1-1 0 0,0 1 0 0 0,0-1 1 0 0,0 0-1 0 0,0 0 0 0 0,1 1 1 0 0,-1-1-1 0 0,0 0 0 0 0,1 0 0 0 0,0 1-4 0 0,70 22 778 0 0,-47-23-516 0 0,-17 0-236 0 0,-1-1 1 0 0,0 1-1 0 0,1-1 1 0 0,-1 0-1 0 0,0-1 1 0 0,1 0-1 0 0,-1 0 1 0 0,0-1-1 0 0,0 1 1 0 0,0-2 0 0 0,0 1-1 0 0,0-1 1 0 0,3-2-27 0 0,1-2-44 0 0,-8 6-106 0 0,-1 0-1 0 0,0-1 1 0 0,0 1-1 0 0,0 0 1 0 0,0-1 0 0 0,0 1-1 0 0,-1-1 1 0 0,1 0-1 0 0,0 0 1 0 0,-1 0-1 0 0,1 1 1 0 0,-1-1 0 0 0,0-1-1 0 0,1 1 1 0 0,-1 0-1 0 0,0 0 1 0 0,0 0 0 0 0,-1-1-1 0 0,1 1 1 0 0,0 0-1 0 0,-1-1 1 0 0,1 0 150 0 0,-1-1-793 0 0,1-15-2463 0 0,0 6-3085 0 0,-1 5-4567 0 0</inkml:trace>
  <inkml:trace contextRef="#ctx0" brushRef="#br0" timeOffset="318.242">110 1 12683 0 0,'0'0'773'0'0,"0"0"-327"0"0,0 0-178 0 0,0 0 81 0 0,0 0 278 0 0,0 0 293 0 0,0 0 148 0 0,0 0 14 0 0,-5 35-106 0 0,-17 113-150 0 0,16-21 458 0 0,36 208 768 0 0,-17-166-1637 0 0,-1-27-270 0 0,-6 0-1 0 0,-6 11-144 0 0,-4-101-702 0 0,39-63-3431 0 0,-17-9-940 0 0,-12 12 661 0 0,3-1-5326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56 0 0 0,'0'0'703'0'0,"0"0"712"0"0,0 0 648 0 0,0 0 343 0 0,0 0-14 0 0,0 0-267 0 0,0 0-398 0 0,0 0-331 0 0,0 0-282 0 0,0 0-228 0 0,0 0-140 0 0,-2-9-59 0 0,-11-28-44 0 0,12 36-580 0 0,0 0 1 0 0,-1 0-1 0 0,1 1 1 0 0,0-1 0 0 0,0 0-1 0 0,-1 0 1 0 0,1 1-1 0 0,0-1 1 0 0,-1 0 0 0 0,1 1-1 0 0,-1-1 1 0 0,1 1 0 0 0,-1 0-1 0 0,1-1 1 0 0,-1 1-1 0 0,1 0 1 0 0,-1 0 0 0 0,1 0-1 0 0,-1 0 1 0 0,1 0-1 0 0,-1 1 1 0 0,1-1 0 0 0,0 0-1 0 0,-1 1 1 0 0,1-1-1 0 0,-1 1 1 0 0,1-1 0 0 0,-1 1-1 0 0,1 0 1 0 0,0-1-1 0 0,0 1 1 0 0,-1 0 0 0 0,1 1-64 0 0,-173 113 2045 0 0,165-108-2006 0 0,1 0-1 0 0,0 1 0 0 0,0 0 0 0 0,1 0 1 0 0,0 1-1 0 0,0 0 0 0 0,1 0 0 0 0,0 0 1 0 0,1 1-1 0 0,0 0 0 0 0,0 0 1 0 0,1 0-1 0 0,1 1 0 0 0,-1 0 0 0 0,2-1 1 0 0,0 1-1 0 0,0 0 0 0 0,1 0 0 0 0,0 8-38 0 0,0-16 20 0 0,1 1 0 0 0,0-1 1 0 0,1 0-1 0 0,-1 1 0 0 0,1-1 0 0 0,-1 1 0 0 0,1-1 0 0 0,0 0 0 0 0,1 1 0 0 0,-1-1 0 0 0,0 0 0 0 0,1 0 0 0 0,0 0 1 0 0,-1 0-1 0 0,1 0 0 0 0,1 0 0 0 0,-1-1 0 0 0,0 1 0 0 0,1 0 0 0 0,-1-1 0 0 0,1 0 0 0 0,-1 0 0 0 0,1 0 0 0 0,0 0 0 0 0,0 0 1 0 0,0 0-1 0 0,0-1 0 0 0,1 0 0 0 0,-1 1 0 0 0,0-1 0 0 0,1 0 0 0 0,0 0-20 0 0,207 25 818 0 0,-209-25-795 0 0,0 0 0 0 0,1-1 0 0 0,-1 1 0 0 0,0 1 0 0 0,0-1 0 0 0,0 0 1 0 0,-1 0-1 0 0,1 1 0 0 0,0-1 0 0 0,0 1 0 0 0,-1-1 0 0 0,1 1 0 0 0,-1 0 1 0 0,1 0-1 0 0,-1 0 0 0 0,0 0 0 0 0,0 0 0 0 0,0 0 0 0 0,0 0 1 0 0,0 0-1 0 0,0 0 0 0 0,-1 0 0 0 0,1 0 0 0 0,-1 1 0 0 0,1-1 0 0 0,-1 0 1 0 0,0 1-1 0 0,0-1 0 0 0,0 0 0 0 0,0 0 0 0 0,0 1 0 0 0,0-1 0 0 0,-1 0 1 0 0,1 1-1 0 0,-1-1-23 0 0,-34 76 695 0 0,13-54-610 0 0,-1-1 0 0 0,-1-1 0 0 0,-1 0 0 0 0,-1-2 0 0 0,0-1 0 0 0,-2-2 0 0 0,-3 1-85 0 0,-66 33 72 0 0,97-51-82 0 0,-1 1 0 0 0,0-1 0 0 0,1 0 0 0 0,-1 0 0 0 0,0 0-1 0 0,1 0 1 0 0,-1 0 0 0 0,0 0 0 0 0,1 0 0 0 0,-1 0 0 0 0,0 0 0 0 0,1 0 0 0 0,-1-1 0 0 0,0 1-1 0 0,1 0 1 0 0,-1 0 0 0 0,1 0 0 0 0,-1-1 0 0 0,0 1 0 0 0,1 0 0 0 0,-1-1 0 0 0,1 1 0 0 0,-1-1-1 0 0,1 1 1 0 0,-1-1 0 0 0,1 1 0 0 0,-1-1 0 0 0,1 1 0 0 0,0-1 0 0 0,-1 1 0 0 0,1-1 0 0 0,0 1-1 0 0,-1-1 1 0 0,1 1 0 0 0,0-1 0 0 0,0 0 0 0 0,0 1 0 0 0,-1-1 0 0 0,1 0 0 0 0,0 1 0 0 0,0-1-1 0 0,0 0 1 0 0,0 1 0 0 0,0-1 0 0 0,0 0 0 0 0,0 1 0 0 0,0-1 0 0 0,1 0 0 0 0,-1 1 0 0 0,0-1-1 0 0,0 1 1 0 0,0-1 0 0 0,1 0 0 0 0,-1 1 0 0 0,0-1 0 0 0,1 1 0 0 0,-1-1 10 0 0,17-41-794 0 0,19-8-2016 0 0,-15 23-4467 0 0,-15 15-4216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9698 0 0,'0'0'5065'0'0,"0"0"-3473"0"0,0 0-647 0 0,0 0-113 0 0,0 0-88 0 0,0 0-136 0 0,0 0-176 0 0,0 0-216 0 0,0 0-160 0 0,0 0-88 0 0,0 0-56 0 0,0 0-72 0 0,0 0-144 0 0,62-92-240 0 0,-58 118-472 0 0,3 3-961 0 0,-3-3-3752 0 0,-4-8-4609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 12075 0 0,'0'0'2440'0'0,"0"0"-1429"0"0,0 0-540 0 0,0 0 41 0 0,0 0 145 0 0,0 0 136 0 0,0 0 19 0 0,-6 32-104 0 0,-19 100-201 0 0,-23 9-255 0 0,36-116-1261 0 0,5-13-8402 0 0,7-12-407 0 0</inkml:trace>
  <inkml:trace contextRef="#ctx0" brushRef="#br0" timeOffset="586.511">295 361 8786 0 0,'0'0'1882'0'0,"0"0"-363"0"0,0 0-11 0 0,0 0 74 0 0,0 0-107 0 0,0 0-240 0 0,0 0-373 0 0,0 0-263 0 0,0 0-132 0 0,0 0-62 0 0,0 0-31 0 0,0 0-38 0 0,0 0-43 0 0,14-22-47 0 0,44-72-32 0 0,42-39 269 0 0,-72 110-895 0 0,-24 49 99 0 0,-8 103 170 0 0,4-124 179 0 0,0 0 1 0 0,1-1 0 0 0,-1 1-1 0 0,1-1 1 0 0,0 1-1 0 0,0-1 1 0 0,1 1-1 0 0,-1-1 1 0 0,1 1 0 0 0,0-1-1 0 0,0 0 1 0 0,0 0-1 0 0,1 0 1 0 0,-1 0-1 0 0,1 0 1 0 0,0-1-1 0 0,0 1 1 0 0,1-1 0 0 0,-1 0-1 0 0,1 0 1 0 0,-1 0-1 0 0,1 0 1 0 0,0-1-1 0 0,0 1 1 0 0,0-1 0 0 0,0 0-1 0 0,1 0 1 0 0,-1-1-1 0 0,0 1 1 0 0,1-1-1 0 0,-1 0 1 0 0,1 0-1 0 0,0-1 1 0 0,-1 1 0 0 0,1-1-1 0 0,0 0-36 0 0,3 0 207 0 0,-1-1-1 0 0,1 0 0 0 0,0 0 1 0 0,-1-1-1 0 0,1 0 0 0 0,-1-1 1 0 0,0 1-1 0 0,0-1 1 0 0,0-1-1 0 0,0 1 0 0 0,0-1 1 0 0,-1 0-1 0 0,1-1 0 0 0,-1 1 1 0 0,0-1-1 0 0,1-3-206 0 0,12-10 174 0 0,-1-1-1 0 0,-1-1 0 0 0,0-1 1 0 0,-2-1-1 0 0,-1 0 0 0 0,0-1 1 0 0,1-5-174 0 0,10-47-46 0 0,-19 51-2488 0 0,1 1-3640 0 0,-5 17-5733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60 0 0 0,'0'0'480'0'0,"0"0"975"0"0,0 0 325 0 0,0 0 129 0 0,0 0 39 0 0,0 0-47 0 0,0 0-62 0 0,0 0-208 0 0,0 0-220 0 0,0 0-216 0 0,0 0-252 0 0,0 0-197 0 0,0 0-134 0 0,-6-5-94 0 0,-19-13-23 0 0,24 17-443 0 0,0 1 0 0 0,0 0 0 0 0,0 0 0 0 0,-1 1 0 0 0,1-1 0 0 0,0 0 0 0 0,0 0 0 0 0,-1 1 0 0 0,1-1 0 0 0,0 0 0 0 0,0 1-1 0 0,0-1 1 0 0,0 1 0 0 0,0 0 0 0 0,0-1 0 0 0,-1 1 0 0 0,1 0 0 0 0,1-1 0 0 0,-1 1 0 0 0,0 0 0 0 0,0 0 0 0 0,0 0 0 0 0,0 0 0 0 0,1 0 0 0 0,-1 0 0 0 0,0 0 0 0 0,1 0 0 0 0,-1 0 0 0 0,1 1 0 0 0,-1-1-52 0 0,-1 3 206 0 0,-90 154 2806 0 0,81-131-2819 0 0,0 0 1 0 0,2 2-1 0 0,1-1 1 0 0,1 1-1 0 0,1 0 1 0 0,2 0-1 0 0,1 1 1 0 0,2-1-1 0 0,0 17-193 0 0,1-21 94 0 0,1 0-1 0 0,1 0 0 0 0,2 0 0 0 0,0 0 0 0 0,1 0 0 0 0,2-1 0 0 0,0 0 0 0 0,2 0 0 0 0,0-1 0 0 0,2 0 0 0 0,0-1 0 0 0,2 0 1 0 0,0-1-1 0 0,2 0 0 0 0,12 14-93 0 0,-17-22 53 0 0,1-1 0 0 0,0 0 1 0 0,1 0-1 0 0,0-1 0 0 0,1-1 1 0 0,0 0-1 0 0,1-1 0 0 0,0 0 1 0 0,0-1-1 0 0,1-1 1 0 0,3 2-54 0 0,19-4-507 0 0,-28-12-2568 0 0,-2-6-3852 0 0,-5 6-5016 0 0</inkml:trace>
  <inkml:trace contextRef="#ctx0" brushRef="#br0" timeOffset="1883.136">698 284 1448 0 0,'0'0'2318'0'0,"0"0"-507"0"0,0 0-288 0 0,0 0 56 0 0,0 0 135 0 0,0 0 0 0 0,0 0-146 0 0,0 0-268 0 0,0 0-285 0 0,0 0-193 0 0,0 0-146 0 0,-16-11-121 0 0,-52-36-106 0 0,21 36 152 0 0,37 13-511 0 0,-1 1 0 0 0,1 0-1 0 0,1 0 1 0 0,-1 1 0 0 0,0 1 0 0 0,1 0-1 0 0,0 0 1 0 0,0 0 0 0 0,0 1-1 0 0,1 0 1 0 0,0 1 0 0 0,0 0-1 0 0,0 1 1 0 0,1-1 0 0 0,0 1-1 0 0,-1 4-89 0 0,2-3 29 0 0,1 0 0 0 0,0 1 0 0 0,1-1-1 0 0,0 1 1 0 0,1 0 0 0 0,0 0 0 0 0,1 1-1 0 0,0-1 1 0 0,0 0 0 0 0,1 1 0 0 0,0-1-1 0 0,1 1 1 0 0,0-1 0 0 0,1 1 0 0 0,0 0-1 0 0,1-1-28 0 0,0-5 67 0 0,0 0 0 0 0,1 0 0 0 0,0-1-1 0 0,0 1 1 0 0,0-1 0 0 0,0 0 0 0 0,1 0-1 0 0,0 0 1 0 0,0 0 0 0 0,0-1-1 0 0,0 0 1 0 0,0 0 0 0 0,1 0 0 0 0,-1 0-1 0 0,1 0 1 0 0,0-1 0 0 0,0 0-1 0 0,0 0 1 0 0,0 0 0 0 0,0-1 0 0 0,0 0-1 0 0,0 0 1 0 0,1 0 0 0 0,-1 0-1 0 0,0-1 1 0 0,1 0 0 0 0,-1 0 0 0 0,0 0-1 0 0,1-1 1 0 0,-1 0 0 0 0,0 0-1 0 0,0 0 1 0 0,1-1 0 0 0,-1 0 0 0 0,0 0-1 0 0,0 0 1 0 0,3-2-67 0 0,17-12 155 0 0,-1 0 1 0 0,-1-1-1 0 0,-1-1 1 0 0,0-1-1 0 0,-1-1 0 0 0,-1-1 1 0 0,-2-1-1 0 0,0-1 0 0 0,-1 0 1 0 0,6-12-156 0 0,51-63 244 0 0,-60 84-188 0 0,-13 14-27 0 0,-1 0-6 0 0,0 2-11 0 0,-3 30 70 0 0,-1 1 1 0 0,-2 0-1 0 0,0-1 1 0 0,-3 0-1 0 0,-1 1-82 0 0,-4 20 55 0 0,0-1-12 0 0,-10 35 46 0 0,5 0 0 0 0,-7 70-89 0 0,25-29-180 0 0,1-127 140 0 0,1 0 0 0 0,-1-1 0 0 0,1 1 0 0 0,0 0 0 0 0,-1 0 0 0 0,1 0 0 0 0,0-1 0 0 0,0 1 1 0 0,-1 0-1 0 0,1-1 0 0 0,0 1 0 0 0,0 0 0 0 0,0-1 0 0 0,0 1 0 0 0,0-1 0 0 0,0 0 0 0 0,0 1 0 0 0,0-1 0 0 0,0 0 0 0 0,0 1 0 0 0,0-1 1 0 0,0 0-1 0 0,0 0 0 0 0,0 0 0 0 0,0 0 0 0 0,1 0 0 0 0,-1 0 0 0 0,0 0 0 0 0,0-1 0 0 0,0 1 0 0 0,0 0 0 0 0,0-1 0 0 0,0 1 0 0 0,0 0 1 0 0,0-1-1 0 0,0 1 0 0 0,0-1 0 0 0,0 1 0 0 0,-1-1 0 0 0,1 0 0 0 0,0 1 0 0 0,0-1 0 0 0,0 0 0 0 0,-1 0 0 0 0,1 0 0 0 0,0 1 1 0 0,0-2 38 0 0,11-11-867 0 0,46-54-2969 0 0,-26 19-5877 0 0,-25 32 127 0 0</inkml:trace>
  <inkml:trace contextRef="#ctx0" brushRef="#br0" timeOffset="2166.709">1203 284 2585 0 0,'0'0'1981'0'0,"0"0"-495"0"0,0 0-100 0 0,0 0 198 0 0,0 0 155 0 0,0 0-21 0 0,-24 32-238 0 0,-73 99-336 0 0,53-49 59 0 0,39-66-969 0 0,-19 106 1005 0 0,24-118-1186 0 0,0 1-1 0 0,0-1 1 0 0,1 0 0 0 0,-1 0-1 0 0,1 1 1 0 0,0-1-1 0 0,0 0 1 0 0,1 0-1 0 0,-1 0 1 0 0,1 0 0 0 0,0 0-1 0 0,0-1 1 0 0,1 1-1 0 0,-1 0 1 0 0,1-1-1 0 0,-1 0 1 0 0,1 1 0 0 0,0-1-1 0 0,0 0 1 0 0,1-1-1 0 0,-1 1 1 0 0,0 0-1 0 0,1-1 1 0 0,0 0 0 0 0,0 0-1 0 0,-1 0 1 0 0,3 0-53 0 0,5 2 116 0 0,-1-2 0 0 0,1 0 1 0 0,0 0-1 0 0,0-1 0 0 0,0 0 1 0 0,0-1-1 0 0,0 0 0 0 0,0-1 1 0 0,0 0-1 0 0,0-1 1 0 0,0 0-1 0 0,-1-1 0 0 0,1 0 1 0 0,-1-1-1 0 0,1 0 0 0 0,-1 0 1 0 0,-1-1-1 0 0,1 0 0 0 0,-1-1 1 0 0,1 0-1 0 0,-2-1 0 0 0,1 0 1 0 0,-1 0-1 0 0,0-1 0 0 0,0 0 1 0 0,-1 0-1 0 0,0-1 0 0 0,-1 0 1 0 0,0 0-1 0 0,0 0 0 0 0,-1-1 1 0 0,0 0-1 0 0,-1 0 0 0 0,0 0 1 0 0,0 0-1 0 0,-1-1 0 0 0,0 0 1 0 0,-1 0-1 0 0,-1 1 0 0 0,0-1 1 0 0,0 0-1 0 0,-1-5-116 0 0,1 8-18 0 0,0 1 0 0 0,0-1 0 0 0,-1 1-1 0 0,0 0 1 0 0,-1-1 0 0 0,0 1 0 0 0,0-1 0 0 0,0 1-1 0 0,-1 0 1 0 0,0-1 0 0 0,-1 1 0 0 0,0 0 0 0 0,0 1-1 0 0,0-1 1 0 0,-1 0 0 0 0,0 1 0 0 0,0 0 0 0 0,0 0-1 0 0,-1 0 1 0 0,0 0 0 0 0,0 1 0 0 0,0 0 0 0 0,-1 0-1 0 0,0 0 1 0 0,0 1 0 0 0,0 0 0 0 0,-1 0 0 0 0,0 0 18 0 0,-84-8-1745 0 0,62 17-1197 0 0,1 3-3328 0 0,17-3-4885 0 0</inkml:trace>
  <inkml:trace contextRef="#ctx0" brushRef="#br0" timeOffset="2555.937">1597 189 2625 0 0,'0'0'2536'0'0,"0"0"-386"0"0,0 0-278 0 0,0 0-265 0 0,0 0-194 0 0,0 0-202 0 0,0 0-255 0 0,0 0-240 0 0,0 0-176 0 0,0 0-120 0 0,0 0-104 0 0,0 0-36 0 0,0 0-38 0 0,-7 17-8 0 0,-16 53 20 0 0,23-68-225 0 0,0-1 0 0 0,-1 0 0 0 0,1 1 0 0 0,0-1-1 0 0,0 1 1 0 0,0-1 0 0 0,0 0 0 0 0,0 1 0 0 0,0-1 0 0 0,0 0 0 0 0,1 1 0 0 0,-1-1 0 0 0,0 0 0 0 0,1 1 0 0 0,-1-1 0 0 0,1 0 0 0 0,-1 0 0 0 0,1 1 0 0 0,0-1 0 0 0,-1 0 0 0 0,1 0 0 0 0,0 0 0 0 0,0 0 0 0 0,0 0-1 0 0,0 0 1 0 0,0 0 0 0 0,0 0 0 0 0,0 0 0 0 0,0 0 0 0 0,0-1 0 0 0,1 1 0 0 0,-1 0 0 0 0,0-1 0 0 0,0 1 0 0 0,1-1 0 0 0,-1 0 0 0 0,0 1 0 0 0,1-1 0 0 0,-1 0 0 0 0,0 0 0 0 0,1 1 0 0 0,-1-1 0 0 0,0 0 0 0 0,1-1-1 0 0,-1 1 1 0 0,0 0 0 0 0,2 0-29 0 0,1 0 168 0 0,1 1-30 0 0,1-1 0 0 0,-1 1 1 0 0,0-1-1 0 0,0 0 0 0 0,0 0 0 0 0,0-1 0 0 0,0 1 0 0 0,0-1 1 0 0,0-1-1 0 0,0 1 0 0 0,0-1 0 0 0,0 1 0 0 0,0-1 1 0 0,-1-1-1 0 0,1 1 0 0 0,-1-1 0 0 0,0 1 0 0 0,1-1 0 0 0,-1 0 1 0 0,0-1-1 0 0,-1 1 0 0 0,1-1 0 0 0,-1 0 0 0 0,1 0 0 0 0,-1 0 1 0 0,0 0-1 0 0,-1 0 0 0 0,1-1 0 0 0,-1 1 0 0 0,0-1 1 0 0,0 0-1 0 0,0 0 0 0 0,-1 0 0 0 0,1 1 0 0 0,-1-1 0 0 0,0-5-138 0 0,0 5-16 0 0,0 0 0 0 0,0-1 0 0 0,-1 1 0 0 0,1 0 0 0 0,-1-1 0 0 0,0 1 0 0 0,-1-1 0 0 0,0 1 0 0 0,0 0-1 0 0,0-1 1 0 0,0 1 0 0 0,-1 0 0 0 0,1 0 0 0 0,-2 0 0 0 0,1 0 0 0 0,0 0 0 0 0,-1 0 0 0 0,0 1-1 0 0,0-1 1 0 0,0 1 0 0 0,-1 0 0 0 0,1 0 0 0 0,-1 0 0 0 0,0 0 0 0 0,0 1 0 0 0,-1-1 0 0 0,1 1 0 0 0,-1 0-1 0 0,1 0 1 0 0,-1 1 0 0 0,0 0 0 0 0,0 0 0 0 0,0 0 0 0 0,0 0 0 0 0,-1 1 0 0 0,1-1 0 0 0,0 1 0 0 0,-1 1-1 0 0,1-1 1 0 0,-3 1 16 0 0,-46 4-3007 0 0,21 10-6104 0 0,20-6-2001 0 0</inkml:trace>
  <inkml:trace contextRef="#ctx0" brushRef="#br0" timeOffset="2899.241">1738 527 8698 0 0,'0'0'1830'0'0,"0"0"-325"0"0,0 0 77 0 0,0 0 64 0 0,0 0-109 0 0,0 0-174 0 0,0 0-199 0 0,0 0-190 0 0,31-6-194 0 0,96-19-185 0 0,-7 9 165 0 0,-34 3-1896 0 0,-51 4-6787 0 0,-29 8-2867 0 0</inkml:trace>
  <inkml:trace contextRef="#ctx0" brushRef="#br0" timeOffset="3304.618">2375 181 3993 0 0,'0'0'3221'0'0,"0"0"-1070"0"0,0 0-503 0 0,0 0-104 0 0,0 0-122 0 0,0 0-187 0 0,0 0-224 0 0,0 0-242 0 0,0 0-199 0 0,0 0-151 0 0,-29 35-127 0 0,-88 111-99 0 0,70-64-5 0 0,44-68-160 0 0,-1 3-7 0 0,0 1 1 0 0,2-1-1 0 0,0 1 0 0 0,1-1 1 0 0,0 1-1 0 0,1 0 0 0 0,2 0 1 0 0,0 2-22 0 0,-1-14 30 0 0,0-1-1 0 0,0 1 1 0 0,1-1 0 0 0,-1 1-1 0 0,1-1 1 0 0,0 0 0 0 0,1 0-1 0 0,-1 0 1 0 0,1 0 0 0 0,0-1-1 0 0,1 1 1 0 0,-1-1 0 0 0,1 0-1 0 0,-1 1 1 0 0,1-2 0 0 0,1 1-1 0 0,-1 0 1 0 0,0-1 0 0 0,1 0-1 0 0,0 0 1 0 0,0 0 0 0 0,0-1-1 0 0,0 1 1 0 0,0-1 0 0 0,0 0 0 0 0,0-1-1 0 0,4 1-29 0 0,3 1 244 0 0,0-1-1 0 0,0 0 1 0 0,1-1-1 0 0,-1-1 1 0 0,0 0-1 0 0,0 0 0 0 0,0-2 1 0 0,0 1-1 0 0,0-1 1 0 0,0-1-1 0 0,0 0 1 0 0,0-1-1 0 0,-1 0 1 0 0,1-1-1 0 0,-1 0 1 0 0,-1-1-1 0 0,1 0 0 0 0,1-2-243 0 0,-1-1 110 0 0,0 0 0 0 0,-1-1-1 0 0,-1-1 1 0 0,0 0 0 0 0,0 0-1 0 0,-1 0 1 0 0,0-1 0 0 0,-1 0-1 0 0,-1-1 1 0 0,1-1-110 0 0,0-3 142 0 0,0-1 1 0 0,-1 0-1 0 0,-1 0 0 0 0,-1 0 0 0 0,-1-1 0 0 0,0 1 0 0 0,-1-1 1 0 0,-1 0-1 0 0,-1 0 0 0 0,0 0 0 0 0,-3-12-142 0 0,1 21-59 0 0,1 0 1 0 0,-1 0-1 0 0,-1 1 0 0 0,0-1 0 0 0,0 1 0 0 0,-1-1 1 0 0,0 1-1 0 0,-1 1 0 0 0,0-1 0 0 0,0 0 1 0 0,-1 1-1 0 0,0 0 0 0 0,-1 1 0 0 0,1-1 1 0 0,-1 1-1 0 0,-1 0 0 0 0,1 1 0 0 0,-1 0 1 0 0,0 0-1 0 0,-1 1 0 0 0,1 0 0 0 0,-1 0 1 0 0,0 1-1 0 0,-1 0 0 0 0,1 1 0 0 0,0 0 1 0 0,-1 0-1 0 0,0 1 0 0 0,0 0 0 0 0,0 1 0 0 0,1 0 1 0 0,-1 1-1 0 0,-10 0 59 0 0,-75 33-3546 0 0,38 0-6271 0 0,35-20-1580 0 0</inkml:trace>
  <inkml:trace contextRef="#ctx0" brushRef="#br0" timeOffset="3667.008">2206 601 9610 0 0,'0'0'2034'0'0,"0"0"-493"0"0,0 0-187 0 0,0 0-30 0 0,0 0-78 0 0,0 0-174 0 0,0 0-221 0 0,0 0-209 0 0,0 0-162 0 0,0 0-111 0 0,0 0-68 0 0,0 0-69 0 0,0 0-66 0 0,5-23-51 0 0,17-72-59 0 0,-22 93-55 0 0,0 0 0 0 0,0-1 0 0 0,0 1-1 0 0,1 0 1 0 0,-1-1 0 0 0,1 1 0 0 0,-1 0 0 0 0,1 0 0 0 0,0 0 0 0 0,0-1 0 0 0,0 1 0 0 0,0 0 0 0 0,0 0 0 0 0,1 0 0 0 0,-1 1 0 0 0,0-1 0 0 0,1 0 0 0 0,0 0 0 0 0,-1 1 0 0 0,1-1 0 0 0,0 1 0 0 0,0-1 0 0 0,0 1 0 0 0,0 0 0 0 0,0 0 0 0 0,0 0 0 0 0,1-1-1 0 0,7-2 19 0 0,-5 2 37 0 0,0-1 0 0 0,0 1 0 0 0,0 0-1 0 0,0 1 1 0 0,0-1 0 0 0,0 1 0 0 0,1 0 0 0 0,-1 0 0 0 0,1 1 0 0 0,-1-1 0 0 0,0 1 0 0 0,1 0-1 0 0,-1 1 1 0 0,1-1 0 0 0,-1 1 0 0 0,0 0 0 0 0,1 1 0 0 0,-1-1 0 0 0,0 1 0 0 0,0 0-1 0 0,0 0 1 0 0,0 1 0 0 0,0-1 0 0 0,-1 1 0 0 0,1 0 0 0 0,-1 0 0 0 0,0 1 0 0 0,0-1 0 0 0,0 1-1 0 0,0 0 1 0 0,1 1-56 0 0,12 21 563 0 0,-16-23-499 0 0,1 1 1 0 0,0-1 0 0 0,-1 1 0 0 0,2-1 0 0 0,-1 0 0 0 0,0 0 0 0 0,1 0 0 0 0,-1 0 0 0 0,1-1-1 0 0,0 1 1 0 0,0-1 0 0 0,0 1 0 0 0,0-1 0 0 0,0 0 0 0 0,0 0 0 0 0,1 0 0 0 0,-1-1 0 0 0,1 1-1 0 0,-1-1 1 0 0,1 0 0 0 0,0 0 0 0 0,-1 0 0 0 0,1 0 0 0 0,0-1 0 0 0,0 0-65 0 0,37-26-355 0 0,-37 15-4585 0 0,-2 1-4724 0 0,-2 6-732 0 0</inkml:trace>
  <inkml:trace contextRef="#ctx0" brushRef="#br0" timeOffset="3944.971">2686 1 11386 0 0,'0'0'2070'0'0,"0"0"-736"0"0,0 0-410 0 0,0 0-125 0 0,0 0 109 0 0,0 0 100 0 0,0 0 24 0 0,0 0-26 0 0,0 0-147 0 0,0 0-99 0 0,0 0-54 0 0,8 31-72 0 0,23 101-59 0 0,-15-69-231 0 0,-2 2 1 0 0,-3 0-1 0 0,-3 0 0 0 0,-2 1 1 0 0,-4 10-345 0 0,-2-51-16 0 0,0 0-1 0 0,-2-1 1 0 0,-1 1 0 0 0,-1 0 0 0 0,-1-1-1 0 0,-1 1 1 0 0,-1-1 0 0 0,-1-1 0 0 0,-3 4 16 0 0,6-16-218 0 0,-1-1 0 0 0,0 0 0 0 0,0 0 1 0 0,-1-1-1 0 0,-1 0 0 0 0,1 0 1 0 0,-1-1-1 0 0,-1 1 0 0 0,0-2 0 0 0,0 1 1 0 0,0-2-1 0 0,-1 1 0 0 0,-4 1 218 0 0,-4 3-1235 0 0,3-1-1310 0 0,3-5-3217 0 0,3-1-5418 0 0</inkml:trace>
  <inkml:trace contextRef="#ctx0" brushRef="#br0" timeOffset="4587.758">2940 491 0 0 0,'0'0'469'0'0,"0"0"754"0"0,0 0 183 0 0,0 0 18 0 0,0 0-61 0 0,0 0-57 0 0,0 0-6 0 0,0 0-45 0 0,0 0 17 0 0,0 0-9 0 0,0 0-82 0 0,-5-1-97 0 0,-16-1-132 0 0,16 1-109 0 0,5 1-86 0 0,0 0-58 0 0,0 0-47 0 0,0 0-56 0 0,0 0-39 0 0,0 0-23 0 0,0 0-18 0 0,0 0-3 0 0,0 0-3 0 0,12 6 3841 0 0,17-5-3890 0 0,-28-1-337 0 0,178-3-565 0 0,-186 8-4925 0 0,1-1 1273 0 0,3-2-1850 0 0,-1 1-4825 0 0</inkml:trace>
  <inkml:trace contextRef="#ctx0" brushRef="#br0" timeOffset="4837.797">2846 689 8666 0 0,'0'0'3329'0'0,"0"0"-1320"0"0,0 0-551 0 0,0 0 104 0 0,0 0 37 0 0,0 0-112 0 0,0 0-183 0 0,0 0-213 0 0,0 0-178 0 0,0 0-161 0 0,0 0-154 0 0,0 0-130 0 0,0 0-101 0 0,26 0-75 0 0,80 0-80 0 0,-2-19-12 0 0,-89 11-141 0 0,-8 4-2406 0 0,-1 2-7629 0 0,-3 2-2147 0 0</inkml:trace>
  <inkml:trace contextRef="#ctx0" brushRef="#br0" timeOffset="5830.284">3491 336 0 0 0,'0'0'1107'0'0,"0"0"1197"0"0,0 0 356 0 0,0 0-363 0 0,0 0-542 0 0,0 0-460 0 0,0 0-288 0 0,-28-3 3370 0 0,16 6-4133 0 0,1 1 0 0 0,0 0-1 0 0,0 0 1 0 0,1 1 0 0 0,0 1-1 0 0,0 0 1 0 0,0 0 0 0 0,0 1-1 0 0,1 0 1 0 0,0 1 0 0 0,1 0-1 0 0,-1 0 1 0 0,2 1 0 0 0,-1 0-1 0 0,1 0 1 0 0,0 1 0 0 0,1-1-1 0 0,1 2 1 0 0,-1-1 0 0 0,1 1-1 0 0,-2 7-243 0 0,2-5 39 0 0,-1 0 0 0 0,2 0 0 0 0,0 0-1 0 0,1 1 1 0 0,0-1 0 0 0,1 1 0 0 0,0 0 0 0 0,1-1-1 0 0,1 1 1 0 0,0 0 0 0 0,1 0 0 0 0,1 4-39 0 0,-1-14 6 0 0,0 0 0 0 0,0 0 1 0 0,1 0-1 0 0,-1 0 0 0 0,1-1 1 0 0,0 1-1 0 0,0 0 0 0 0,0-1 1 0 0,0 0-1 0 0,1 1 0 0 0,-1-1 1 0 0,1 0-1 0 0,0 0 0 0 0,0 0 0 0 0,0-1 1 0 0,0 1-1 0 0,0-1 0 0 0,1 1 1 0 0,-1-1-1 0 0,1 0 0 0 0,0-1 1 0 0,-1 1-1 0 0,1-1 0 0 0,0 1 1 0 0,0-1-1 0 0,1 0-6 0 0,106 9 73 0 0,-105-10-89 0 0,6-1-171 0 0,-1 0 1 0 0,1-2-1 0 0,-1 1 0 0 0,0-1 0 0 0,0-1 1 0 0,0 0-1 0 0,0-1 0 0 0,0 0 0 0 0,-1 0 0 0 0,0-1 1 0 0,0-1-1 0 0,-1 1 0 0 0,2-3 187 0 0,33-26-4156 0 0,-6 0-4139 0 0,-24 23 568 0 0</inkml:trace>
  <inkml:trace contextRef="#ctx0" brushRef="#br0" timeOffset="6082.452">3844 325 4017 0 0,'0'0'1632'0'0,"0"0"-422"0"0,0 0-98 0 0,0 0 155 0 0,0 0 152 0 0,0 0 39 0 0,0 0-106 0 0,0 0-256 0 0,-28 34-276 0 0,-89 106-214 0 0,113-136-559 0 0,0 0 1 0 0,0 0-1 0 0,0 0 1 0 0,1 1-1 0 0,-1 0 0 0 0,1-1 1 0 0,0 1-1 0 0,0 0 1 0 0,1 0-1 0 0,0 1 1 0 0,0-1-1 0 0,0 0 1 0 0,0 1-1 0 0,1-1 0 0 0,-1 4-47 0 0,1 4 133 0 0,-1-9-53 0 0,1 1 0 0 0,-1-1-1 0 0,1 0 1 0 0,0 1 0 0 0,0-1 0 0 0,0 1 0 0 0,0-1 0 0 0,1 1-1 0 0,0-1 1 0 0,0 1 0 0 0,0-1 0 0 0,1 1 0 0 0,-1-1 0 0 0,1 1-1 0 0,0-1 1 0 0,1 1 0 0 0,-1-1 0 0 0,1 0 0 0 0,-1 1 0 0 0,1-1-1 0 0,1 0 1 0 0,-1 0 0 0 0,0-1 0 0 0,1 1 0 0 0,0 0 0 0 0,0-1-1 0 0,0 1 1 0 0,0-1 0 0 0,1 0 0 0 0,-1 0 0 0 0,1-1 0 0 0,0 1-1 0 0,0-1 1 0 0,0 1 0 0 0,0-1 0 0 0,4 1-80 0 0,1-2 139 0 0,1 0 1 0 0,-1-1-1 0 0,1-1 1 0 0,-1 1-1 0 0,1-1 1 0 0,-1-1-1 0 0,1 0 1 0 0,-1 0-1 0 0,0-1 1 0 0,0 0-1 0 0,0 0 1 0 0,-1-1-1 0 0,1-1 1 0 0,-1 1-1 0 0,0-1 1 0 0,0-1-1 0 0,0 1 1 0 0,-1-1-1 0 0,0-1 1 0 0,0 1-1 0 0,0-1 1 0 0,-1 0-1 0 0,0-1 1 0 0,0 0-1 0 0,-1 0 1 0 0,0 0-1 0 0,-1 0 1 0 0,0-1-1 0 0,0 1 1 0 0,0-1-1 0 0,-1 0 1 0 0,-1-1-1 0 0,0 1 1 0 0,0 0-1 0 0,0-2-139 0 0,-1 1-19 0 0,0 0 0 0 0,0-1 1 0 0,-1 1-1 0 0,-1 0 0 0 0,1 0 0 0 0,-2 0 0 0 0,1 0 0 0 0,-2 0 0 0 0,1 1 0 0 0,-1-1 0 0 0,0 0 0 0 0,-1 1 0 0 0,0 0 0 0 0,-2-3 19 0 0,2 7-261 0 0,0-1 0 0 0,1 1-1 0 0,-2 0 1 0 0,1 0 0 0 0,-1 0-1 0 0,1 1 1 0 0,-1-1 0 0 0,0 1-1 0 0,-1 1 1 0 0,1-1 0 0 0,-1 1-1 0 0,0-1 1 0 0,0 2 0 0 0,-5-3 261 0 0,-11 0-3659 0 0,8 5-2523 0 0,4 0-4643 0 0</inkml:trace>
  <inkml:trace contextRef="#ctx0" brushRef="#br0" timeOffset="6452.517">4404 281 5641 0 0,'0'0'3390'0'0,"0"0"-1460"0"0,0 0-635 0 0,0 0-61 0 0,0 0-54 0 0,0 0-119 0 0,0 0-146 0 0,0 0-159 0 0,0 0-118 0 0,0 0-115 0 0,0 0-109 0 0,0 0-108 0 0,-33 16-94 0 0,-102 53-52 0 0,84-28-5 0 0,50-39-153 0 0,-1 0 1 0 0,1 0 0 0 0,0 0 0 0 0,0 1 0 0 0,0-1-1 0 0,0 1 1 0 0,0-1 0 0 0,1 1 0 0 0,-1-1 0 0 0,1 1-1 0 0,0-1 1 0 0,-1 1 0 0 0,1 0 0 0 0,0-1 0 0 0,1 1 0 0 0,-1-1-1 0 0,0 1 1 0 0,1-1 0 0 0,-1 1 0 0 0,1-1 0 0 0,0 1-1 0 0,0-1 1 0 0,0 1 0 0 0,0-1 0 0 0,0 0 0 0 0,1 0-1 0 0,-1 1 1 0 0,0-1 0 0 0,1 0 0 0 0,0 0 0 0 0,0-1-1 0 0,-1 1 1 0 0,1 0 0 0 0,0 0-3 0 0,80 50 329 0 0,-63-42-219 0 0,-15-8-55 0 0,0 1 0 0 0,0-1 0 0 0,0 1 1 0 0,0 0-1 0 0,-1 0 0 0 0,1 0 0 0 0,-1 0 0 0 0,0 1 0 0 0,0-1 0 0 0,0 1 0 0 0,0 0 0 0 0,-1 0 0 0 0,1 0 0 0 0,-1 0 0 0 0,0 0 0 0 0,0 0 0 0 0,-1 1 0 0 0,1-1 0 0 0,-1 1 0 0 0,0-1 0 0 0,0 1 0 0 0,-1 0 0 0 0,1-1 0 0 0,-1 1 0 0 0,0 0 1 0 0,0-1-1 0 0,-1 1 0 0 0,1 0 0 0 0,-1-1 0 0 0,0 1 0 0 0,0-1 0 0 0,-1 1 0 0 0,1-1 0 0 0,-1 1 0 0 0,0-1 0 0 0,0 0 0 0 0,0 0 0 0 0,-1 0 0 0 0,0 0 0 0 0,-1 1-55 0 0,-6 8-36 0 0,-2-1-1 0 0,0 0 1 0 0,0-1-1 0 0,-1-1 1 0 0,0 0-1 0 0,-1 0 1 0 0,0-2-1 0 0,0 1 0 0 0,-1-2 1 0 0,0 0-1 0 0,-1-1 1 0 0,1 0-1 0 0,-13 1 37 0 0,23-6-598 0 0,3-5-10083 0 0,3 1 489 0 0</inkml:trace>
  <inkml:trace contextRef="#ctx0" brushRef="#br0" timeOffset="6796.913">4807 159 3513 0 0,'0'0'2958'0'0,"0"0"-368"0"0,0 0-317 0 0,0 0-463 0 0,0 0-491 0 0,0 0-299 0 0,0 0-182 0 0,0 0-89 0 0,0 0-78 0 0,0 0-83 0 0,-32 25-76 0 0,-97 79-97 0 0,123-100-376 0 0,1 0-1 0 0,-1 1 1 0 0,1-1 0 0 0,0 1-1 0 0,1 0 1 0 0,-1 1-1 0 0,1-1 1 0 0,0 1 0 0 0,0 0-1 0 0,1 0 1 0 0,0 0-1 0 0,0 0 1 0 0,-2 6-39 0 0,-2 8 104 0 0,-2-1-35 0 0,1 0 0 0 0,1 1 0 0 0,0 0 0 0 0,2 1 1 0 0,1-1-1 0 0,0 1 0 0 0,1 0 0 0 0,1 0 1 0 0,1 0-1 0 0,2 17-69 0 0,1-31 75 0 0,1 0 0 0 0,-1 0 1 0 0,1-1-1 0 0,1 1 0 0 0,-1-1 1 0 0,1 1-1 0 0,0-1 0 0 0,1 0 1 0 0,-1-1-1 0 0,1 1 0 0 0,0-1 1 0 0,1 0-1 0 0,-1 0 0 0 0,1 0 1 0 0,0-1-1 0 0,0 0 0 0 0,0 0 1 0 0,1-1-1 0 0,0 1 0 0 0,-1-1 1 0 0,1-1-1 0 0,0 1 0 0 0,0-1 1 0 0,0-1-1 0 0,1 1 0 0 0,-1-1 1 0 0,0 0-1 0 0,1-1 0 0 0,-1 0 1 0 0,0 0-1 0 0,5-1-75 0 0,2 2 173 0 0,0-1 0 0 0,0-1 1 0 0,0 0-1 0 0,-1-1 0 0 0,1-1 0 0 0,-1 0 0 0 0,1 0 1 0 0,-1-1-1 0 0,0-1 0 0 0,0 0 0 0 0,-1-1 0 0 0,1-1 1 0 0,-1 0-1 0 0,-1 0 0 0 0,0-1 0 0 0,0-1 1 0 0,4-3-174 0 0,-4 1 54 0 0,0-1 0 0 0,-1 1 1 0 0,0-2-1 0 0,-1 0 0 0 0,-1 0 1 0 0,0 0-1 0 0,0-1 0 0 0,-2 0 1 0 0,0 0-1 0 0,0-1 0 0 0,-1 0 1 0 0,-1 0-1 0 0,-1 0 1 0 0,0-1-1 0 0,-1 1 0 0 0,0-1 1 0 0,-1 1-1 0 0,-1-1 0 0 0,-1 0 1 0 0,0 1-1 0 0,-1-4-54 0 0,1 10-73 0 0,0 0 1 0 0,0-1-1 0 0,-1 1 1 0 0,0 0-1 0 0,-1 0 0 0 0,0 0 1 0 0,0 0-1 0 0,-1 1 0 0 0,0-1 1 0 0,0 1-1 0 0,-1 0 0 0 0,0 0 1 0 0,-1 0-1 0 0,1 1 1 0 0,-2 0-1 0 0,1 0 0 0 0,-1 0 1 0 0,0 1-1 0 0,0 0 0 0 0,-1 1 1 0 0,1-1-1 0 0,-1 1 0 0 0,-1 1 1 0 0,1 0-1 0 0,-1 0 0 0 0,1 0 1 0 0,-1 1-1 0 0,0 0 1 0 0,0 1-1 0 0,-9-1 73 0 0,-66 9-3093 0 0,32 12-6383 0 0,32-10-2271 0 0</inkml:trace>
  <inkml:trace contextRef="#ctx0" brushRef="#br0" timeOffset="7102.739">4557 502 9626 0 0,'0'0'2891'0'0,"0"0"-678"0"0,0 0-387 0 0,0 0-215 0 0,0 0-204 0 0,0 0-149 0 0,0 0-129 0 0,0 0-164 0 0,0 0-179 0 0,0 0-177 0 0,0 0-163 0 0,0 0-132 0 0,0 0-82 0 0,29-13-66 0 0,131-52 50 0 0,-142 58-161 0 0,-1 0-1 0 0,1 2 1 0 0,0 0 0 0 0,1 1-1 0 0,-1 0 1 0 0,1 2 0 0 0,-1 0-1 0 0,17 2-54 0 0,-32-1 8 0 0,0 1-1 0 0,1-1 1 0 0,-1 1-1 0 0,0 0 1 0 0,0 0 0 0 0,1 1-1 0 0,-1-1 1 0 0,0 1-1 0 0,0-1 1 0 0,0 1-1 0 0,0 0 1 0 0,0 0-1 0 0,0 1 1 0 0,0-1 0 0 0,0 1-1 0 0,0-1 1 0 0,-1 1-1 0 0,1 0 1 0 0,0 0-1 0 0,-1 0 1 0 0,0 0-1 0 0,1 0 1 0 0,-1 1 0 0 0,0-1-1 0 0,0 1 1 0 0,0-1-1 0 0,-1 1 1 0 0,1 0-1 0 0,0 0 1 0 0,-1 0-8 0 0,0 2 3 0 0,1 0 0 0 0,0-1 0 0 0,0 1 0 0 0,0 0 0 0 0,1-1 0 0 0,0 0 0 0 0,-1 0 0 0 0,1 0 0 0 0,1 0-1 0 0,-1 0 1 0 0,1 0 0 0 0,-1-1 0 0 0,1 0 0 0 0,0 1 0 0 0,0-1 0 0 0,0-1 0 0 0,1 1 0 0 0,-1-1 0 0 0,1 0 0 0 0,-1 0 0 0 0,1 0 0 0 0,0 0 0 0 0,0-1 0 0 0,0 0 0 0 0,0 0 0 0 0,0 0 0 0 0,0-1 0 0 0,1 1-3 0 0,21-27-2009 0 0,-14 9-6778 0 0,-8 16-3050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3209 0 0,'0'0'3616'0'0,"0"0"-1719"0"0,0 0-513 0 0,0 0-496 0 0,0 0-448 0 0,0 0-512 0 0,0 0-288 0 0,0 0-144 0 0,0 0-88 0 0,0 0-312 0 0,0 0-2577 0 0,0 0-2040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105 317 8258 0 0,'0'0'2524'0'0,"0"0"-1162"0"0,0 0-438 0 0,0 0 310 0 0,0 0 399 0 0,0 0 153 0 0,0 0-194 0 0,0 0-421 0 0,0 0-336 0 0,0 0-192 0 0,0 0-115 0 0,0 0-78 0 0,0 0-90 0 0,-12 31-64 0 0,-38 96-60 0 0,17-13 148 0 0,30-66-1411 0 0,3-47 419 0 0,0-1-358 0 0,-1 0-1597 0 0,-2 0-492 0 0,2-1-2989 0 0,-1-2-3909 0 0</inkml:trace>
  <inkml:trace contextRef="#ctx0" brushRef="#br0" timeOffset="563.805">267 689 8194 0 0,'0'0'4089'0'0,"0"0"-2605"0"0,0 0-773 0 0,0 0 168 0 0,0 0 226 0 0,0 0 87 0 0,0 0-137 0 0,0 0-213 0 0,0 0-183 0 0,0 0-150 0 0,0 0-91 0 0,24-33-74 0 0,74-104-67 0 0,-36 39 295 0 0,-5 2-160 0 0,-57 141-816 0 0,-3-35 410 0 0,1 1 0 0 0,0 0-1 0 0,1 0 1 0 0,0 0 0 0 0,0 0 0 0 0,1 0 0 0 0,0 1-1 0 0,1-1 1 0 0,1 0 0 0 0,0 0 0 0 0,0-1-1 0 0,1 1 1 0 0,0 0 0 0 0,1-1 0 0 0,0 1 0 0 0,1-1-1 0 0,0 0 1 0 0,0-1 0 0 0,1 1 0 0 0,0-1-1 0 0,1 0 1 0 0,0-1 0 0 0,1 0 0 0 0,0 0 0 0 0,0 0-1 0 0,0-1 1 0 0,1 0 0 0 0,0-1 0 0 0,0 0-1 0 0,5 2-5 0 0,-9-5 120 0 0,1-1 0 0 0,-1-1 0 0 0,0 1 0 0 0,1-1 0 0 0,-1 0 0 0 0,1 0 0 0 0,0 0 0 0 0,-1-1 0 0 0,1 0 0 0 0,-1 0 0 0 0,1 0 0 0 0,0-1 0 0 0,-1 0 0 0 0,1 0 0 0 0,-1-1 0 0 0,0 1 0 0 0,1-1 0 0 0,-1 0 0 0 0,0 0 0 0 0,0-1 0 0 0,0 0 0 0 0,0 1 0 0 0,-1-2 0 0 0,1 1 0 0 0,-1 0 0 0 0,1-1 0 0 0,-1 0 0 0 0,-1 0 0 0 0,1 0 0 0 0,0-1 0 0 0,1-3-120 0 0,9-9 102 0 0,-2 0-1 0 0,0-1 1 0 0,-1-1 0 0 0,0 0-1 0 0,-2 0 1 0 0,0-1 0 0 0,5-20-102 0 0,-12-37-5497 0 0,-4 72-1395 0 0,-3 1-5350 0 0</inkml:trace>
  <inkml:trace contextRef="#ctx0" brushRef="#br0" timeOffset="944.848">963 16 8522 0 0,'0'0'3359'0'0,"0"0"-1264"0"0,0 0-620 0 0,0 0-178 0 0,0 0-73 0 0,0 0-99 0 0,0 0-162 0 0,0 0-208 0 0,0 0-137 0 0,0 0-78 0 0,0 0-52 0 0,0 0-48 0 0,21-3-48 0 0,128-9 547 0 0,-83 25-471 0 0,-65-13-462 0 0,1 1-1 0 0,-1-1 1 0 0,0 1 0 0 0,0 0-1 0 0,1-1 1 0 0,-1 1 0 0 0,0 0-1 0 0,0 0 1 0 0,0 0 0 0 0,0 0-1 0 0,0 0 1 0 0,0 0 0 0 0,0 0-1 0 0,-1 0 1 0 0,1 0-1 0 0,0 1 1 0 0,0-1 0 0 0,-1 0-1 0 0,1 0 1 0 0,-1 1 0 0 0,1-1-1 0 0,-1 0 1 0 0,0 1 0 0 0,0-1-1 0 0,1 0 1 0 0,-1 1 0 0 0,0-1-1 0 0,0 0 1 0 0,0 1-1 0 0,0-1 1 0 0,0 1 0 0 0,-1-1-1 0 0,1 0 1 0 0,0 1 0 0 0,-1-1-1 0 0,1 0 1 0 0,-1 1 0 0 0,1-1-1 0 0,-1 0 1 0 0,0 0-1 0 0,1 0 1 0 0,-1 1 0 0 0,0-1-1 0 0,0 0 1 0 0,0 0 0 0 0,0 0-1 0 0,0 0-5 0 0,-152 148 590 0 0,152-148-581 0 0,0 0-1 0 0,0 0 1 0 0,1 1 0 0 0,-1-1-1 0 0,0 0 1 0 0,0 1 0 0 0,1-1 0 0 0,-1 0-1 0 0,1 1 1 0 0,-1-1 0 0 0,1 1-1 0 0,-1-1 1 0 0,1 1 0 0 0,0-1 0 0 0,0 1-1 0 0,0-1 1 0 0,0 1 0 0 0,0-1-1 0 0,0 1 1 0 0,0-1 0 0 0,1 1 0 0 0,-1-1-1 0 0,0 1 1 0 0,1-1 0 0 0,-1 1 0 0 0,1-1-1 0 0,0 1 1 0 0,-1-1 0 0 0,1 0-1 0 0,0 1 1 0 0,0-1 0 0 0,0 0 0 0 0,0 0-1 0 0,0 0 1 0 0,0 0 0 0 0,0 0-1 0 0,0 0 1 0 0,0 0 0 0 0,1 0 0 0 0,-1 0-1 0 0,0 0 1 0 0,1-1 0 0 0,-1 1-1 0 0,0 0 1 0 0,1-1 0 0 0,-1 1 0 0 0,1-1-1 0 0,-1 0 1 0 0,1 1 0 0 0,-1-1 0 0 0,1 0-1 0 0,-1 0 1 0 0,1 0-9 0 0,83 8 357 0 0,27-19-1872 0 0,-108 10 1045 0 0,6-1-832 0 0,-1 2-3553 0 0,0 0-7000 0 0</inkml:trace>
  <inkml:trace contextRef="#ctx0" brushRef="#br0" timeOffset="1328.518">1526 119 10098 0 0,'0'0'4731'0'0,"0"0"-2610"0"0,0 0-998 0 0,0 0-200 0 0,0 0-60 0 0,0 0-32 0 0,0 0-106 0 0,0 0-162 0 0,0 0-162 0 0,0 0-144 0 0,0 0-104 0 0,-29 35-58 0 0,-91 110-46 0 0,73-63-1 0 0,44-65-43 0 0,-1-7-9 0 0,1 0 1 0 0,0 0-1 0 0,0 1 0 0 0,1-1 0 0 0,1 1 0 0 0,0-1 0 0 0,0 1 0 0 0,1 0 1 0 0,0-1-1 0 0,1 1 0 0 0,0 0 0 0 0,0-1 0 0 0,2 1 0 0 0,-1-1 1 0 0,1 0-1 0 0,1 0 0 0 0,-1 0 0 0 0,2 0 0 0 0,-1 0 0 0 0,2-1 0 0 0,-1 0 1 0 0,1 0-1 0 0,0 0 0 0 0,1-1 0 0 0,0 0 0 0 0,7 6 4 0 0,-4-8 110 0 0,0 0-1 0 0,0 0 1 0 0,0-1-1 0 0,1-1 1 0 0,0 0-1 0 0,0 0 1 0 0,0-1-1 0 0,1-1 1 0 0,-1 1 0 0 0,1-2-1 0 0,-1 0 1 0 0,1 0-1 0 0,-1-1 1 0 0,1 0-1 0 0,0-1 1 0 0,-1-1-1 0 0,1 0 1 0 0,-1 0-1 0 0,0-1 1 0 0,0 0-1 0 0,0-1 1 0 0,0-1 0 0 0,0 0-1 0 0,-1 0 1 0 0,0-1-1 0 0,0 0 1 0 0,-1 0-1 0 0,1-1 1 0 0,-1-1-1 0 0,7-7-109 0 0,-6 4 56 0 0,1 0 0 0 0,-2-1 0 0 0,1 0 0 0 0,-2-1 0 0 0,0 0 0 0 0,0 0 0 0 0,-1 0 0 0 0,-1-1 0 0 0,0 0 0 0 0,-1-1 0 0 0,-1 1 0 0 0,0-1 0 0 0,-1 0 0 0 0,0 0 0 0 0,-1 0 0 0 0,-1-1 0 0 0,0 1 0 0 0,-2 0 0 0 0,1 0 1 0 0,-2-1-1 0 0,0 1 0 0 0,-1 0 0 0 0,0 0 0 0 0,-1 1 0 0 0,-1-1 0 0 0,0 1 0 0 0,-4-7-56 0 0,4 12-118 0 0,0 0 1 0 0,-1 1 0 0 0,0-1 0 0 0,0 1 0 0 0,-1 0-1 0 0,0 0 1 0 0,0 1 0 0 0,-1 0 0 0 0,0 0 0 0 0,0 1-1 0 0,-1 0 1 0 0,1 0 0 0 0,-1 1 0 0 0,-1 0 0 0 0,1 1-1 0 0,-1 0 1 0 0,0 1 0 0 0,1-1 0 0 0,-1 2 0 0 0,-1 0-1 0 0,1 0 1 0 0,0 0 0 0 0,-1 2 0 0 0,1-1 0 0 0,-10 2 117 0 0,-49 8-3146 0 0,24 7-5634 0 0,21-5-3217 0 0</inkml:trace>
  <inkml:trace contextRef="#ctx0" brushRef="#br0" timeOffset="1652.962">1268 461 3561 0 0,'0'0'4455'0'0,"0"0"-1283"0"0,0 0-708 0 0,0 0-250 0 0,0 0-203 0 0,0 0-233 0 0,0 0-272 0 0,0 0-301 0 0,0 0-279 0 0,0 0-241 0 0,0 0-174 0 0,0 0-127 0 0,0 0-85 0 0,29-10-62 0 0,86-33-45 0 0,-63 15 112 0 0,-47 26-293 0 0,0 1 0 0 0,-1 0 0 0 0,1-1 0 0 0,0 1 0 0 0,0 1 0 0 0,0-1 0 0 0,0 1 0 0 0,0 0 0 0 0,0 0 0 0 0,0 1 0 0 0,0-1 0 0 0,0 1 0 0 0,0 0 0 0 0,0 0 0 0 0,-1 1 0 0 0,1 0 0 0 0,0-1 1 0 0,-1 2-1 0 0,1-1 0 0 0,-1 0 0 0 0,0 1 0 0 0,0 0 0 0 0,2 1-11 0 0,7 4 96 0 0,0 0 1 0 0,1-1-1 0 0,1-1 1 0 0,-1 0 0 0 0,1-1-1 0 0,0 0 1 0 0,0-1-1 0 0,0-1 1 0 0,7 0-97 0 0,18-2 575 0 0,-39-1-519 0 0,-1 0-15 0 0,0 0-13 0 0,0 0 3 0 0,0 0-11 0 0,0 0-61 0 0,0 0-81 0 0,-2-4-3261 0 0,-1 0-7889 0 0,1 4-1520 0 0</inkml:trace>
  <inkml:trace contextRef="#ctx0" brushRef="#br0" timeOffset="2050.474">2060 336 7346 0 0,'0'0'4535'0'0,"0"0"-1773"0"0,0 0-740 0 0,0 0-211 0 0,0 0-196 0 0,0 0-264 0 0,0 0-364 0 0,0 0-332 0 0,0 0-237 0 0,0 0-84 0 0,0 0 43 0 0,0 0 23 0 0,0 0 36 0 0,5 2 6 0 0,31 7 16 0 0,0-2 1 0 0,1-2-1 0 0,-1-1 1 0 0,1-1 0 0 0,0-2-1 0 0,13-3-458 0 0,-41 2 17 0 0,89-11 121 0 0,-98 11-202 0 0,0 0-24 0 0,0 0-46 0 0,0 0-43 0 0,0 0-46 0 0,0 0-54 0 0,-14 7-2794 0 0,-5 1-1398 0 0,10-8-2238 0 0,1 0-4888 0 0</inkml:trace>
  <inkml:trace contextRef="#ctx0" brushRef="#br0" timeOffset="2415.791">2007 605 672 0 0,'0'0'2614'0'0,"0"0"-249"0"0,0 0 8 0 0,0 0 21 0 0,0 0-160 0 0,0 0-390 0 0,0 0-466 0 0,0 0-375 0 0,0 0-195 0 0,0 0-68 0 0,0 0-58 0 0,0 0-61 0 0,0 0-69 0 0,18 7 2125 0 0,169-22 1200 0 0,-106 4-3927 0 0,-80 11-376 0 0,-1 0-391 0 0,0 0-1076 0 0,0 0-3596 0 0,0 0-6677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3553 0 0,'0'0'2971'0'0,"0"0"-680"0"0,0 0-224 0 0,0 0 31 0 0,0 0-93 0 0,0 0-296 0 0,0 0-431 0 0,0 0-407 0 0,0 0-261 0 0,0 0-137 0 0,0 0-56 0 0,0 0-32 0 0,1 7 850 0 0,131 6 3062 0 0,65-50-2949 0 0,-177 32-1225 0 0,-11-1-2482 0 0,-28 5-8559 0 0,15 1-807 0 0</inkml:trace>
  <inkml:trace contextRef="#ctx0" brushRef="#br0" timeOffset="268.229">150 8 12243 0 0,'0'0'2192'0'0,"0"0"-836"0"0,0 0-443 0 0,0 0 49 0 0,0 0 205 0 0,0 0 135 0 0,0 0-112 0 0,0 0-285 0 0,0 0-231 0 0,0 0-136 0 0,0 0-72 0 0,-1 31-54 0 0,-3 103-43 0 0,-6 73 1371 0 0,4-91-3895 0 0,5-34-6577 0 0,1-82-2897 0 0</inkml:trace>
  <inkml:trace contextRef="#ctx0" brushRef="#br0" timeOffset="1332.127">855 4 896 0 0,'0'0'1914'0'0,"0"0"-540"0"0,0 0-95 0 0,0 0 225 0 0,0 0 226 0 0,0 0-1 0 0,0 0-222 0 0,0 0-327 0 0,0 0-237 0 0,0 0-80 0 0,0 0 19 0 0,0 0 59 0 0,8-3 730 0 0,-7 2 3300 0 0,-15 3-4864 0 0,0 1 1 0 0,1 0-1 0 0,-1 1 1 0 0,1 0-1 0 0,0 1 1 0 0,0 0-1 0 0,1 1 1 0 0,-7 5-108 0 0,-1-2 108 0 0,12-5-64 0 0,-6 2-2 0 0,0 0 1 0 0,1 1 0 0 0,0 0-1 0 0,0 1 1 0 0,1 1 0 0 0,0 0 0 0 0,1 0-1 0 0,0 1 1 0 0,-2 3-43 0 0,11-11 5 0 0,1 0 0 0 0,0 0 0 0 0,0 0 1 0 0,0 0-1 0 0,1 0 0 0 0,-1 0 0 0 0,0 1 0 0 0,1-1 0 0 0,0 0 1 0 0,-1 0-1 0 0,1 1 0 0 0,0-1 0 0 0,0 0 0 0 0,0 0 0 0 0,0 1 1 0 0,1-1-1 0 0,-1 0 0 0 0,1 0 0 0 0,-1 1 0 0 0,1-1 0 0 0,0 0 1 0 0,0 0-1 0 0,-1 0 0 0 0,2 0 0 0 0,-1 0 0 0 0,0 0 1 0 0,0 0-1 0 0,1 0 0 0 0,-1-1 0 0 0,1 1 0 0 0,-1 0 0 0 0,1-1 1 0 0,0 1-1 0 0,-1-1 0 0 0,3 1-5 0 0,70 44 342 0 0,82 12 137 0 0,-73-18-218 0 0,-81-39-244 0 0,0 0 0 0 0,-1 0-1 0 0,1 1 1 0 0,0-1 0 0 0,0 1-1 0 0,-1-1 1 0 0,1 1 0 0 0,-1 0 0 0 0,0 0-1 0 0,1 0 1 0 0,-1-1 0 0 0,0 1 0 0 0,0 0-1 0 0,0 1 1 0 0,0-1 0 0 0,-1 0 0 0 0,1 0-1 0 0,0 0 1 0 0,-1 0 0 0 0,0 1 0 0 0,1-1-1 0 0,-1 0 1 0 0,0 0 0 0 0,0 1-1 0 0,0-1 1 0 0,-1 0 0 0 0,1 0 0 0 0,0 1-1 0 0,-1-1 1 0 0,0 0 0 0 0,1 0 0 0 0,-1 0-1 0 0,0 0 1 0 0,0 0 0 0 0,0 0 0 0 0,0 0-1 0 0,0 0 1 0 0,-2 1-17 0 0,-6 6 31 0 0,-1 0 0 0 0,0 0 0 0 0,-1-1 0 0 0,0-1 0 0 0,0 0 0 0 0,-1 0 0 0 0,0-1-1 0 0,0-1 1 0 0,0 0 0 0 0,-1-1 0 0 0,0 0 0 0 0,0 0 0 0 0,0-2 0 0 0,0 0 0 0 0,-3 0-31 0 0,-25 7 23 0 0,-87 7 55 0 0,127-16-112 0 0,29-33-1353 0 0,-4 11-469 0 0,-7 9-3449 0 0,-16 11 4235 0 0,7-2-8952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2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375 273 0 0 0,'0'0'281'0'0,"0"0"728"0"0,0 0 119 0 0,0 0-2146 0 0,5-3 18919 0 0,-4 2-16103 0 0,-149 19-643 0 0,136-15-1080 0 0,0 0 1 0 0,0 1-1 0 0,1 0 0 0 0,0 0 1 0 0,0 1-1 0 0,0 1 0 0 0,1 0 0 0 0,-1 0 1 0 0,1 1-1 0 0,1 1 0 0 0,-1-1 1 0 0,1 2-1 0 0,1-1 0 0 0,0 1 0 0 0,0 0 1 0 0,0 1-1 0 0,1 0 0 0 0,1 0 1 0 0,0 0-1 0 0,0 1 0 0 0,1 0 0 0 0,-1 4-75 0 0,-1 5 132 0 0,2 1 0 0 0,0 1-1 0 0,2-1 1 0 0,0 1-1 0 0,1 0 1 0 0,2-1 0 0 0,0 1-1 0 0,1 0 1 0 0,4 20-132 0 0,-1-31 84 0 0,2 0 0 0 0,-1 0 0 0 0,1-1 0 0 0,1 1 1 0 0,0-1-1 0 0,0-1 0 0 0,1 1 0 0 0,0-1 0 0 0,0-1 1 0 0,1 1-1 0 0,1-2 0 0 0,-1 1 0 0 0,1-1 0 0 0,1-1 1 0 0,-1 1-1 0 0,1-2 0 0 0,0 0 0 0 0,0 0 0 0 0,0-1 1 0 0,1 0-1 0 0,0-1 0 0 0,0 0 0 0 0,3 0-84 0 0,3-1 79 0 0,0 0 0 0 0,0 0 0 0 0,0-2-1 0 0,0 0 1 0 0,0-1 0 0 0,0-1 0 0 0,0-1 0 0 0,-1 0 0 0 0,12-5-79 0 0,40-18-50 0 0,-68 26-31 0 0,-1 0-31 0 0,0 0-63 0 0,0 0-76 0 0,0 0-129 0 0,0 0-193 0 0,0 0-249 0 0,0 0-374 0 0,0 0-614 0 0,0 0-3046 0 0,-3 0-482 0 0,2 0-6439 0 0</inkml:trace>
  <inkml:trace contextRef="#ctx0" brushRef="#br0" timeOffset="480.002">947 402 3145 0 0,'0'0'3406'0'0,"0"0"-1044"0"0,0 0-551 0 0,0 0-123 0 0,0 0 11 0 0,0 0-81 0 0,0 0-241 0 0,0 0-324 0 0,0 0-307 0 0,0 0-216 0 0,0 0-147 0 0,0 0-78 0 0,0 0-52 0 0,-30 17-29 0 0,-95 56-25 0 0,82-28 57 0 0,41-36-186 0 0,-3 1-45 0 0,1 1 1 0 0,0-1 0 0 0,1 1 0 0 0,0 0-1 0 0,1 0 1 0 0,0 0 0 0 0,0 0 0 0 0,1 0 0 0 0,1 1-1 0 0,0-1 1 0 0,1 0 0 0 0,0 0 0 0 0,0 0-1 0 0,2 0 1 0 0,-1 0 0 0 0,1 0 0 0 0,1 0 0 0 0,-1-1-1 0 0,2 1 1 0 0,0-1 0 0 0,0 0 0 0 0,1-1 0 0 0,0 1-1 0 0,0-1 1 0 0,1 0 0 0 0,1-1 0 0 0,1 3-26 0 0,1-7 115 0 0,-1 0 0 0 0,1-1 0 0 0,-1 1 0 0 0,1-2 0 0 0,0 1 0 0 0,0-2 0 0 0,1 1 1 0 0,-1-1-1 0 0,0-1 0 0 0,0 0 0 0 0,1 0 0 0 0,-1-1 0 0 0,0 0 0 0 0,0-1 0 0 0,0 0 1 0 0,0-1-1 0 0,0 0 0 0 0,0 0 0 0 0,-1-1 0 0 0,1 0 0 0 0,-1-1 0 0 0,0 0 0 0 0,-1-1 0 0 0,1 1 1 0 0,2-4-116 0 0,5 0 110 0 0,0-1 0 0 0,-1 0 0 0 0,0-2 0 0 0,-1 1 1 0 0,0-2-1 0 0,-1 0 0 0 0,0-1 0 0 0,-1 0 0 0 0,-1-1 1 0 0,0 0-1 0 0,-1 0 0 0 0,0-1 0 0 0,-2-1 0 0 0,0 0 1 0 0,0 0-1 0 0,-2 0 0 0 0,0-1 0 0 0,-1 0 1 0 0,-1 0-1 0 0,-1 0 0 0 0,0-1 0 0 0,0-16-110 0 0,-4 30-8 0 0,0-1-1 0 0,-1 0 0 0 0,1 0 1 0 0,-1 0-1 0 0,0 1 1 0 0,0-1-1 0 0,-1 1 0 0 0,0-1 1 0 0,0 1-1 0 0,0 0 0 0 0,-1 0 1 0 0,1 1-1 0 0,-1-1 1 0 0,0 1-1 0 0,0-1 0 0 0,-1 1 1 0 0,1 1-1 0 0,-1-1 1 0 0,0 1-1 0 0,0-1 0 0 0,0 1 1 0 0,-1 1-1 0 0,1-1 1 0 0,-1 1-1 0 0,1 0 0 0 0,-1 0 1 0 0,0 1-1 0 0,0-1 1 0 0,0 1-1 0 0,0 1 0 0 0,-1-1 9 0 0,-4 0-188 0 0,0 1 0 0 0,-1 0 0 0 0,1 1 0 0 0,0 0 0 0 0,0 1 0 0 0,0 0 0 0 0,0 1 0 0 0,0 0 0 0 0,0 1 0 0 0,-4 2 188 0 0,-56 45-5772 0 0,54-33-1403 0 0,4-6-4686 0 0</inkml:trace>
  <inkml:trace contextRef="#ctx0" brushRef="#br0" timeOffset="997.41">1649 269 3233 0 0,'0'0'2820'0'0,"0"0"-402"0"0,0 0-235 0 0,0 0-81 0 0,0 0-184 0 0,0 0-318 0 0,0 0-342 0 0,0 0-319 0 0,0 0-226 0 0,0 0-127 0 0,0 0-69 0 0,0 0-32 0 0,-14 2-10 0 0,-42 7-28 0 0,-7 26 991 0 0,42-19-872 0 0,20-14-552 0 0,-1-1 0 0 0,0 0-1 0 0,1 1 1 0 0,-1-1-1 0 0,1 1 1 0 0,-1-1-1 0 0,1 1 1 0 0,0 0-1 0 0,0-1 1 0 0,0 1 0 0 0,0 0-1 0 0,0 0 1 0 0,0 0-1 0 0,0 0 1 0 0,0 0-1 0 0,1 0 1 0 0,-1 0 0 0 0,1 0-1 0 0,0 0 1 0 0,-1 0-1 0 0,1 0 1 0 0,0 0-1 0 0,0 0 1 0 0,0 1-1 0 0,1-1 1 0 0,-1 0 0 0 0,0 0-1 0 0,1 0 1 0 0,-1 0-1 0 0,1 0 1 0 0,0 0-1 0 0,0 0 1 0 0,0 0 0 0 0,0-1-1 0 0,0 1 1 0 0,0 0-1 0 0,0 0 1 0 0,1-1-1 0 0,-1 1 1 0 0,0-1-1 0 0,1 1 1 0 0,0-1 0 0 0,-1 1-1 0 0,1-1 1 0 0,0 0-1 0 0,0 0 1 0 0,-1 0-1 0 0,1 0 1 0 0,0 0 0 0 0,0 0-1 0 0,0-1 1 0 0,0 1-1 0 0,2 0-13 0 0,54 21 230 0 0,-49-21-193 0 0,1 1 0 0 0,-1 0-1 0 0,1 1 1 0 0,-1 0 0 0 0,0 1 0 0 0,0-1 0 0 0,0 2 0 0 0,0-1 0 0 0,-1 1 0 0 0,1 1 0 0 0,-1-1-1 0 0,-1 1 1 0 0,1 1 0 0 0,-1 0 0 0 0,0 0 0 0 0,-1 0 0 0 0,0 0 0 0 0,0 1 0 0 0,0 0 0 0 0,-1 1-1 0 0,0-1 1 0 0,-1 1 0 0 0,0 0 0 0 0,0 0 0 0 0,-1 0 0 0 0,0 1 0 0 0,1 8-37 0 0,-3-13 62 0 0,0 1 0 0 0,0-1 0 0 0,-1 0-1 0 0,0 1 1 0 0,0-1 0 0 0,-1 1 0 0 0,1-1 0 0 0,-1 1 0 0 0,0-1 0 0 0,-1 0 0 0 0,1 0 0 0 0,-1 0 0 0 0,0 1 0 0 0,0-2 0 0 0,-1 1 0 0 0,1 0-1 0 0,-1 0 1 0 0,0-1 0 0 0,-1 1 0 0 0,1-1 0 0 0,-4 4-62 0 0,3-6 28 0 0,-4 7 40 0 0,-1-1-1 0 0,-1-1 0 0 0,0 0 1 0 0,0 0-1 0 0,0-1 1 0 0,-1 0-1 0 0,0-1 1 0 0,0 0-1 0 0,0-1 1 0 0,-10 3-68 0 0,-98 4 131 0 0,117-11-161 0 0,1 0 0 0 0,0 0 0 0 0,0 0 0 0 0,-1 0 1 0 0,1-1-1 0 0,0 1 0 0 0,0 0 0 0 0,-1-1 0 0 0,1 1 1 0 0,0-1-1 0 0,0 1 0 0 0,0-1 0 0 0,-1 1 1 0 0,1-1-1 0 0,0 0 0 0 0,0 0 0 0 0,0 1 0 0 0,0-1 1 0 0,0 0-1 0 0,0 0 0 0 0,1 0 0 0 0,-1 0 0 0 0,0 0 1 0 0,0 0-1 0 0,1 0 0 0 0,-1 0 0 0 0,1-1 0 0 0,-1 1 1 0 0,1 0-1 0 0,-1 0 0 0 0,1 0 0 0 0,0-1 1 0 0,-1 1 29 0 0,0-14-4338 0 0,2 0-5649 0 0,-1 11-2482 0 0</inkml:trace>
  <inkml:trace contextRef="#ctx0" brushRef="#br0" timeOffset="3020.438">1857 34 0 0 0,'0'0'1230'0'0,"0"0"302"0"0,0 0 24 0 0,0 0-138 0 0,0 0-147 0 0,0 0-106 0 0,0 0-58 0 0,0 0-82 0 0,0 0-31 0 0,0 0-21 0 0,-5-1-79 0 0,-13-4-17 0 0,13 3-45 0 0,5 2-60 0 0,0 0-73 0 0,0 0-72 0 0,0 0-83 0 0,0 0-52 0 0,0 0-27 0 0,0 0-17 0 0,0 0-13 0 0,0 0-5 0 0,0 0-17 0 0,0 0-21 0 0,0 0-1 0 0,0 0-30 0 0,0 0-31 0 0,0 0-28 0 0,0 0-30 0 0,0 0-28 0 0,0 0-9 0 0,0 0-1 0 0,0 0-17 0 0,0 0 6 0 0,0 0-21 0 0,24 0 1064 0 0,27-7-919 0 0,7-8-162 0 0,-18 12-132 0 0,-41 20 10 0 0,-77 130 373 0 0,75-141-422 0 0,2-4-13 0 0,-1 0 0 0 0,1 0 0 0 0,0-1 0 0 0,0 1 0 0 0,0 0 0 0 0,0 0 0 0 0,1 0 0 0 0,-1 0 0 0 0,0 0 0 0 0,1 0 0 0 0,-1 0 0 0 0,1 0 0 0 0,0 0 0 0 0,0 0 0 0 0,0 0 0 0 0,0 0-1 0 0,0 1 1 0 0,0-1 0 0 0,0 0 0 0 0,1 0 0 0 0,-1 0 0 0 0,1 0 0 0 0,0 0 0 0 0,-1 0 0 0 0,1 0 0 0 0,0 0 0 0 0,0-1 0 0 0,0 1 0 0 0,0 0 0 0 0,1 0 0 0 0,-1-1 0 0 0,0 1 0 0 0,1-1-1 0 0,5 3 83 0 0,1-1 0 0 0,-1 0 0 0 0,1 0 0 0 0,0-1 0 0 0,0 0 0 0 0,0-1 1 0 0,0 0-1 0 0,0 0 0 0 0,0 0 0 0 0,0-1 0 0 0,1 0 0 0 0,6-2-83 0 0,10 2 141 0 0,25-11-14 0 0,-49 11-198 0 0,-1 0-49 0 0,0 0-114 0 0,0 0-165 0 0,0 0-293 0 0,-4 0-8091 0 0,2 0-3092 0 0</inkml:trace>
  <inkml:trace contextRef="#ctx0" brushRef="#br0" timeOffset="3466.988">2495 251 3337 0 0,'0'0'4661'0'0,"0"0"-2519"0"0,0 0-884 0 0,0 0 8 0 0,0 0 137 0 0,0 0 31 0 0,0 0-173 0 0,0 0-305 0 0,0 0-274 0 0,0 0-209 0 0,0 0-119 0 0,0 0-63 0 0,-32 19-41 0 0,-100 61-24 0 0,71-23 74 0 0,53-43-242 0 0,-3 2-22 0 0,1 1 0 0 0,0-1-1 0 0,2 2 1 0 0,0-1 0 0 0,0 2-1 0 0,2-1 1 0 0,0 0 0 0 0,1 1-1 0 0,1 0 1 0 0,1 0 0 0 0,1 1-1 0 0,0-1 1 0 0,2 1-1 0 0,0-1 1 0 0,1 3-36 0 0,1-15 53 0 0,0-1 0 0 0,0-1 0 0 0,1 1 1 0 0,0 0-1 0 0,0 0 0 0 0,0-1 0 0 0,1 0 0 0 0,0 0 0 0 0,0 0 0 0 0,0 0 0 0 0,0 0 0 0 0,1-1 1 0 0,0 0-1 0 0,0 0 0 0 0,0 0 0 0 0,0-1 0 0 0,1 1 0 0 0,-1-1 0 0 0,1 0 0 0 0,0-1 0 0 0,0 0 0 0 0,0 0 1 0 0,0 0-1 0 0,0 0 0 0 0,0-1 0 0 0,1 0 0 0 0,-1-1 0 0 0,4 1-53 0 0,16-1 324 0 0,0 0 0 0 0,0-2 1 0 0,0-1-1 0 0,0-1 0 0 0,-1-1 0 0 0,0-2 0 0 0,0 0 0 0 0,0-2 1 0 0,-1 0-1 0 0,0-2 0 0 0,-1 0 0 0 0,0-2 0 0 0,2-2-324 0 0,-13 7 115 0 0,0-2 0 0 0,0 1 0 0 0,-1-1 0 0 0,0-1 0 0 0,-1 0 0 0 0,0 0 0 0 0,-1-1 0 0 0,0-1 0 0 0,-1 1 0 0 0,0-1 0 0 0,3-9-115 0 0,-7 14 19 0 0,0 1 0 0 0,-1-1 1 0 0,0 1-1 0 0,-1-1 0 0 0,0 0 0 0 0,0 0 0 0 0,-1 0 1 0 0,0-1-1 0 0,0 1 0 0 0,-1 0 0 0 0,0 0 1 0 0,0-1-1 0 0,-1 1 0 0 0,0 0 0 0 0,-1 0 1 0 0,1 0-1 0 0,-2 0 0 0 0,1 0 0 0 0,-1 0 0 0 0,0 1 1 0 0,-4-7-20 0 0,0 3-62 0 0,-1 0-1 0 0,0 1 1 0 0,0 0 0 0 0,-1 0 0 0 0,0 1 0 0 0,-1 0 0 0 0,0 1 0 0 0,0 0 0 0 0,-1 1-1 0 0,0 0 1 0 0,0 0 0 0 0,0 1 0 0 0,-1 1 0 0 0,0 0 0 0 0,0 0 0 0 0,-1 2 0 0 0,1-1-1 0 0,-1 1 1 0 0,-7 0 62 0 0,7 2-596 0 0,0 0 0 0 0,0 1 0 0 0,0 0 0 0 0,0 1 0 0 0,0 0 0 0 0,0 1 0 0 0,1 1 0 0 0,-1 0 0 0 0,1 0 0 0 0,-1 1 0 0 0,1 1 0 0 0,-8 4 596 0 0,-4 3-6257 0 0,6-1-5426 0 0</inkml:trace>
  <inkml:trace contextRef="#ctx0" brushRef="#br0" timeOffset="3920.988">2280 560 0 0 0,'0'0'4369'0'0,"0"0"-1247"0"0,0 0-672 0 0,0 0-154 0 0,0 0-203 0 0,0 0-292 0 0,0 0-335 0 0,0 0-342 0 0,0 0-226 0 0,0 0-158 0 0,0 0-137 0 0,0 0-147 0 0,-12 8 807 0 0,28-27 739 0 0,3 5-1928 0 0,-1 2 1 0 0,2 0-1 0 0,0 1 1 0 0,0 1-1 0 0,1 1 1 0 0,0 1-1 0 0,2 0-74 0 0,-21 7 11 0 0,0 0-1 0 0,0 0 1 0 0,0 0 0 0 0,1 0-1 0 0,-1 0 1 0 0,1 0 0 0 0,-1 1-1 0 0,0-1 1 0 0,1 1 0 0 0,-1-1-1 0 0,1 1 1 0 0,-1 0 0 0 0,1 0-1 0 0,-1 0 1 0 0,1 1 0 0 0,-1-1-1 0 0,1 0 1 0 0,-1 1 0 0 0,0 0-1 0 0,1-1 1 0 0,-1 1 0 0 0,0 0-1 0 0,1 0 1 0 0,-1 1 0 0 0,0-1-1 0 0,0 0 1 0 0,0 1 0 0 0,0-1-1 0 0,1 2-10 0 0,1 5 72 0 0,1-1 0 0 0,0 0 0 0 0,1 0 0 0 0,-1 0 0 0 0,1-1 0 0 0,1 1 0 0 0,-1-1 0 0 0,1-1 0 0 0,0 1-1 0 0,0-1 1 0 0,1-1 0 0 0,3 3-72 0 0,-1-3 132 0 0,0 0 0 0 0,1 0 0 0 0,0 0 0 0 0,-1-2-1 0 0,1 1 1 0 0,0-1 0 0 0,0-1 0 0 0,0 0 0 0 0,1 0 0 0 0,-1-1 0 0 0,0-1-1 0 0,0 0 1 0 0,0-1 0 0 0,1 0-132 0 0,7-6 143 0 0,-19 7-3362 0 0,-4 0-3411 0 0,0 1-5357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56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0 0 0,'0'0'1324'0'0,"0"0"290"0"0,0 0-36 0 0,0 0-287 0 0,0 0-330 0 0,0 0-237 0 0,0 0-74 0 0,0 0 91 0 0,4 17 3221 0 0,-1-15-3628 0 0,-1 0-1 0 0,0 0 1 0 0,1 0-1 0 0,0-1 0 0 0,-1 1 1 0 0,1-1-1 0 0,0 0 1 0 0,0 0-1 0 0,0 0 0 0 0,-1 0 1 0 0,1 0-1 0 0,0-1 1 0 0,0 0-1 0 0,0 1 0 0 0,0-1 1 0 0,0 0-1 0 0,0 0 1 0 0,0 0-1 0 0,0-1 0 0 0,2 0-333 0 0,3 1 535 0 0,5-3-319 0 0,0-1 0 0 0,-1-1 0 0 0,1 0 0 0 0,-1-1 0 0 0,0 0 0 0 0,0-1 0 0 0,-1 0 0 0 0,0-1 0 0 0,0 0 0 0 0,-1-1 0 0 0,0 0 0 0 0,-1-1 0 0 0,8-8-216 0 0,38-49 909 0 0,-54 66-838 0 0,-1 1 19 0 0,0 0-19 0 0,0 0-8 0 0,0 9-9 0 0,-29 126 224 0 0,20-68-222 0 0,3 1 0 0 0,3-1 1 0 0,3 27-57 0 0,1-44 34 0 0,30 75-1 0 0,6-78-26 0 0,-36-47 27 0 0,0-1 1 0 0,0 1-1 0 0,0-1 1 0 0,0 1 0 0 0,0-1-1 0 0,-1 0 1 0 0,1 1 0 0 0,0-1-1 0 0,0 0 1 0 0,0 0-1 0 0,-1 0 1 0 0,1 0 0 0 0,0 0-1 0 0,-1 0 1 0 0,1 0 0 0 0,-1 0-1 0 0,1 0 1 0 0,-1 0-1 0 0,0 0 1 0 0,1 0 0 0 0,-1 0-1 0 0,0 0 1 0 0,0 0-1 0 0,1 0 1 0 0,-1-1 0 0 0,0 1-1 0 0,0 0 1 0 0,0 0 0 0 0,-1 0-1 0 0,1 0 1 0 0,0 0-1 0 0,0 0 1 0 0,-1-1 0 0 0,1 1-1 0 0,0 0-34 0 0,1-12 250 0 0,12-29-154 0 0,1 0 0 0 0,2 2 0 0 0,2 0 0 0 0,2 1 0 0 0,1 1-1 0 0,4-2-95 0 0,81-171 428 0 0,-80 93-84 0 0,-26 117-325 0 0,0 1-20 0 0,0 0 6 0 0,0 0-41 0 0,0 0-13 0 0,0 0-7 0 0,0 0-11 0 0,0 0-20 0 0,0 0-8 0 0,0 0 17 0 0,0 0-20 0 0,0 0 18 0 0,0 0-6 0 0,0 0-40 0 0,0 0-27 0 0,0 0 1 0 0,28 3-2671 0 0,-18-2-943 0 0,0-1-3364 0 0,-7 0-4166 0 0</inkml:trace>
  <inkml:trace contextRef="#ctx0" brushRef="#br0" timeOffset="527.234">622 759 2088 0 0,'0'0'1707'0'0,"0"0"-745"0"0,0 0-207 0 0,0 0 302 0 0,0 0 520 0 0,0 0 286 0 0,0 0-37 0 0,0 0-241 0 0,0 0-234 0 0,0 0-203 0 0,0 0-190 0 0,0 0-117 0 0,35-2-119 0 0,107-8-123 0 0,-55-15 282 0 0,17-37 221 0 0,-97 57-1031 0 0,1 1 1 0 0,-1-1-1 0 0,0-1 1 0 0,-1 1-1 0 0,1-1 0 0 0,-1 0 1 0 0,0-1-1 0 0,0 1 1 0 0,-1-1-1 0 0,0 0 1 0 0,0 0-1 0 0,-1-1 0 0 0,0 0 1 0 0,0 0-1 0 0,-1 0 1 0 0,3-7-72 0 0,-6 13 9 0 0,0 1 1 0 0,0 0 0 0 0,-1-1-1 0 0,1 1 1 0 0,0 0-1 0 0,0 0 1 0 0,-1-1-1 0 0,1 1 1 0 0,0 0 0 0 0,-1 0-1 0 0,1-1 1 0 0,-1 1-1 0 0,0 0 1 0 0,1 0 0 0 0,-1 0-1 0 0,0 0 1 0 0,0 0-1 0 0,0 0 1 0 0,1 0 0 0 0,-1 0-1 0 0,0 0 1 0 0,0 0-1 0 0,-1 1 1 0 0,1-1 0 0 0,0 0-1 0 0,0 1 1 0 0,0-1-1 0 0,0 1 1 0 0,-1-1 0 0 0,1 1-1 0 0,0-1 1 0 0,0 1-1 0 0,-1 0 1 0 0,1 0 0 0 0,0-1-1 0 0,-1 1 1 0 0,1 0-1 0 0,-1 0-9 0 0,-53 1-126 0 0,40 3 94 0 0,1 1-1 0 0,-1 1 0 0 0,1 0 0 0 0,0 1 0 0 0,1 0 0 0 0,0 1 0 0 0,0 0 0 0 0,1 1 0 0 0,0 1 0 0 0,-8 8 33 0 0,8-9 0 0 0,0 1 0 0 0,0 1 0 0 0,1 0 1 0 0,0 0-1 0 0,1 1 0 0 0,1 0 0 0 0,0 1 0 0 0,0 0 0 0 0,1 1 1 0 0,1 0-1 0 0,0 0 0 0 0,1 0 0 0 0,0 1 0 0 0,2 0 0 0 0,0 0 0 0 0,0 0 1 0 0,1 1-1 0 0,0 11 0 0 0,3-23 24 0 0,1 0 0 0 0,-1-1 1 0 0,1 1-1 0 0,0 0 0 0 0,0 0 1 0 0,1-1-1 0 0,-1 1 0 0 0,1-1 1 0 0,0 1-1 0 0,0-1 0 0 0,0 0 1 0 0,0 1-1 0 0,0-1 0 0 0,1 0 1 0 0,-1-1-1 0 0,1 1 0 0 0,0 0 1 0 0,0-1-1 0 0,0 1 0 0 0,0-1 1 0 0,0 0-1 0 0,1 0 0 0 0,-1 0 1 0 0,1-1-1 0 0,-1 1 0 0 0,1-1 1 0 0,3 1-26 0 0,104 20 953 0 0,-101-20-999 0 0,1-1 0 0 0,-1 1-1 0 0,0-2 1 0 0,1 0 0 0 0,0 0 0 0 0,-1-1-1 0 0,0 0 1 0 0,1 0 0 0 0,-1-1-1 0 0,0-1 1 0 0,0 0 0 0 0,0 0 0 0 0,0-1-1 0 0,0 0 1 0 0,-1-1 0 0 0,0 0 0 0 0,0-1-1 0 0,0 1 1 0 0,0-2 0 0 0,-1 1 0 0 0,0-1-1 0 0,-1-1 1 0 0,6-6 47 0 0,-4 2-1563 0 0,-2 2-1792 0 0,-4 3-2642 0 0,-1 2-4990 0 0</inkml:trace>
  <inkml:trace contextRef="#ctx0" brushRef="#br0" timeOffset="865.613">1633 575 9458 0 0,'0'0'2235'0'0,"0"0"-577"0"0,0 0-167 0 0,0 0 79 0 0,0 0-9 0 0,0 0-173 0 0,0 0-282 0 0,0 0-284 0 0,0 0-222 0 0,0 0-167 0 0,0 0-114 0 0,0 0-72 0 0,0 0-31 0 0,-19 4 2 0 0,-63 16-3 0 0,75-17-166 0 0,-1-1-1 0 0,1 2 1 0 0,0-1 0 0 0,0 1 0 0 0,0 0-1 0 0,0 0 1 0 0,1 0 0 0 0,0 1 0 0 0,0 0-1 0 0,0 1 1 0 0,0-1 0 0 0,-2 4-49 0 0,-9 9 79 0 0,10-12-62 0 0,0 1 0 0 0,1 0 0 0 0,0 0 1 0 0,0 0-1 0 0,0 1 0 0 0,1-1 0 0 0,0 2 0 0 0,1-1 0 0 0,0 0 0 0 0,0 1 0 0 0,1 0 0 0 0,0 0 0 0 0,0 0 0 0 0,1 0 0 0 0,0 0 1 0 0,1 0-1 0 0,0 1 0 0 0,0-1 0 0 0,1 1 0 0 0,0-1 0 0 0,1 3-17 0 0,2-6 7 0 0,-1 0-1 0 0,1 0 1 0 0,1 0-1 0 0,-1-1 1 0 0,1 1 0 0 0,0-1-1 0 0,0 0 1 0 0,1 0 0 0 0,-1 0-1 0 0,1-1 1 0 0,0 0-1 0 0,0 0 1 0 0,1 0 0 0 0,-1 0-1 0 0,1-1 1 0 0,0 0 0 0 0,0 0-1 0 0,0 0 1 0 0,0-1-1 0 0,0 0 1 0 0,0 0 0 0 0,1-1-1 0 0,-1 0 1 0 0,1 0-1 0 0,-1 0 1 0 0,1-1 0 0 0,0 0-1 0 0,-1 0 1 0 0,5-1-7 0 0,-1 0-73 0 0,0 0 0 0 0,0 0 1 0 0,0-1-1 0 0,0 0 0 0 0,0-1 0 0 0,-1 0 0 0 0,1 0 1 0 0,-1-1-1 0 0,0 0 0 0 0,0-1 0 0 0,0 0 0 0 0,-1-1 1 0 0,8-5 72 0 0,22-21-4052 0 0,-2-2-5160 0 0,-32 29-1282 0 0</inkml:trace>
  <inkml:trace contextRef="#ctx0" brushRef="#br0" timeOffset="1317.369">2211 0 8130 0 0,'0'0'2094'0'0,"0"0"-363"0"0,0 0-188 0 0,0 0 85 0 0,0 0 106 0 0,0 0-113 0 0,0 0-256 0 0,0 0-355 0 0,0 0-335 0 0,0 0-217 0 0,0 0-142 0 0,0 0-68 0 0,0 0 13 0 0,0 56 1370 0 0,5 128-776 0 0,0-101-742 0 0,-4-1 0 0 0,-4 1 0 0 0,-3 0 0 0 0,-7 21-113 0 0,-28 130 71 0 0,36-197-166 0 0,5-36 43 0 0,0-1-40 0 0,0 0-35 0 0,0 0-25 0 0,0 0-30 0 0,0 0-57 0 0,4-19-1391 0 0,5-47-3391 0 0,-11 22-5804 0 0,0 33 3417 0 0</inkml:trace>
  <inkml:trace contextRef="#ctx0" brushRef="#br0" timeOffset="1562.451">1854 615 7986 0 0,'0'0'2370'0'0,"0"0"-755"0"0,0 0-370 0 0,0 0 94 0 0,0 0 180 0 0,0 0 87 0 0,0 0-183 0 0,0 0-330 0 0,0 0-294 0 0,0 0-229 0 0,0 0-116 0 0,33-2-54 0 0,105-9-18 0 0,220 6 611 0 0,-319 6-1699 0 0,26 0-1910 0 0,-25-7-6455 0 0,-27 3-1466 0 0</inkml:trace>
  <inkml:trace contextRef="#ctx0" brushRef="#br0" timeOffset="1814.86">2655 479 6265 0 0,'0'0'2198'0'0,"0"0"-771"0"0,0 0-396 0 0,0 0-13 0 0,0 0 75 0 0,0 0 27 0 0,0 0-62 0 0,0 0-153 0 0,0 0-218 0 0,0 0-193 0 0,0 0-140 0 0,0 0-127 0 0,-27 31-51 0 0,-82 98-10 0 0,79-78-33 0 0,28-46-69 0 0,0 1-1 0 0,1-1 1 0 0,0 0 0 0 0,0 0-1 0 0,0 1 1 0 0,1-1-1 0 0,0 1 1 0 0,0-1 0 0 0,0 0-1 0 0,1 1 1 0 0,-1-1 0 0 0,1 1-1 0 0,0-1 1 0 0,1 0 0 0 0,0 0-1 0 0,-1 0 1 0 0,2 0 0 0 0,-1 0-1 0 0,0 0 1 0 0,1 0 0 0 0,0-1-1 0 0,0 1 1 0 0,1-1 0 0 0,-1 0-1 0 0,1 0 1 0 0,0 0-1 0 0,0-1 1 0 0,0 1 0 0 0,0-1-1 0 0,1 0 1 0 0,-1 0 0 0 0,1 0-1 0 0,0 0-63 0 0,8 0 203 0 0,1 0-1 0 0,-1-1 0 0 0,0 0 1 0 0,1-1-1 0 0,-1 0 1 0 0,1-1-1 0 0,-1-1 0 0 0,0 0 1 0 0,1 0-1 0 0,-1-2 0 0 0,0 0 1 0 0,0 0-1 0 0,0-1 0 0 0,0-1 1 0 0,-1 0-1 0 0,0-1 1 0 0,0 0-1 0 0,0 0 0 0 0,-1-2 1 0 0,0 1-1 0 0,0-2 0 0 0,-1 1 1 0 0,9-10-203 0 0,-12 10 82 0 0,1-1 0 0 0,-2 0 0 0 0,1 0 1 0 0,-1-1-1 0 0,0 0 0 0 0,-1 0 0 0 0,-1 0 1 0 0,1-1-1 0 0,-2 0 0 0 0,1 1 0 0 0,-1-1 1 0 0,-1 0-1 0 0,1-10-82 0 0,-2 15-4 0 0,-1 0 1 0 0,1 0 0 0 0,-2-1-1 0 0,1 1 1 0 0,0 0 0 0 0,-1 0-1 0 0,0 0 1 0 0,-1 0 0 0 0,1 0-1 0 0,-1 0 1 0 0,0 0-1 0 0,-1 1 1 0 0,1-1 0 0 0,-1 1-1 0 0,0-1 1 0 0,-1 1 0 0 0,1 0-1 0 0,-1 0 1 0 0,0 1-1 0 0,0-1 1 0 0,0 1 0 0 0,-1 0-1 0 0,0 0 1 0 0,0 0 0 0 0,0 1-1 0 0,0-1 4 0 0,-3 0-124 0 0,0 0-1 0 0,0 0 0 0 0,-1 1 1 0 0,1 0-1 0 0,-1 1 1 0 0,1-1-1 0 0,-1 2 0 0 0,0-1 1 0 0,0 1-1 0 0,0 1 1 0 0,0 0-1 0 0,0 0 0 0 0,0 0 1 0 0,1 1-1 0 0,-6 2 125 0 0,-78 30-8489 0 0,75-22-1488 0 0</inkml:trace>
  <inkml:trace contextRef="#ctx0" brushRef="#br0" timeOffset="2201.023">3082 891 7458 0 0,'0'0'3120'0'0,"0"0"-1671"0"0,0 0-671 0 0,0 0 35 0 0,0 0 165 0 0,0 0 136 0 0,0 0 9 0 0,0 0-124 0 0,0 0-124 0 0,0 0-91 0 0,0 0-16 0 0,0 0 23 0 0,6 7 1460 0 0,74-195 778 0 0,-69 155-2966 0 0,2-1 1 0 0,1 1 0 0 0,1 1 0 0 0,2 1-1 0 0,10-15-63 0 0,-21 37 2 0 0,1 0-1 0 0,0 0 1 0 0,0 0-1 0 0,1 1 1 0 0,0 0-1 0 0,1 0 1 0 0,-1 1-1 0 0,1 0 1 0 0,1 0-1 0 0,0 1 1 0 0,0 1-1 0 0,0 0 0 0 0,0 0 1 0 0,1 1-1 0 0,-1 0 1 0 0,1 1-1 0 0,0 0 1 0 0,1 0-1 0 0,0 1-1 0 0,-11 2-4 0 0,1 0-1 0 0,-1 0 0 0 0,0 0 1 0 0,0 0-1 0 0,1 0 0 0 0,-1 0 1 0 0,0 0-1 0 0,1 1 0 0 0,-1-1 0 0 0,0 0 1 0 0,0 1-1 0 0,0-1 0 0 0,1 1 1 0 0,-1-1-1 0 0,0 1 0 0 0,0 0 1 0 0,0-1-1 0 0,0 1 0 0 0,0 0 1 0 0,0 0-1 0 0,0 0 0 0 0,0-1 0 0 0,0 1 1 0 0,0 0-1 0 0,-1 0 0 0 0,1 1 1 0 0,0-1-1 0 0,-1 0 0 0 0,1 0 1 0 0,-1 0-1 0 0,1 0 0 0 0,-1 1 1 0 0,1-1-1 0 0,-1 0 0 0 0,0 0 0 0 0,0 1 1 0 0,1-1-1 0 0,-1 0 0 0 0,0 0 1 0 0,0 1-1 0 0,0-1 0 0 0,-1 0 1 0 0,1 1-1 0 0,0-1 0 0 0,0 0 1 0 0,-1 0-1 0 0,1 0 0 0 0,-1 2 5 0 0,1 2-11 0 0,-16 59-360 0 0,1-13-5364 0 0,15-45-1279 0 0,0-5-4946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19 432 0 0,'0'0'2295'0'0,"0"0"-41"0"0,0 0 109 0 0,0 0 62 0 0,0 0-157 0 0,0 0-377 0 0,0 0-421 0 0,0 0-322 0 0,0 0-197 0 0,0 0-87 0 0,0 0-60 0 0,0 0-58 0 0,17 3 1737 0 0,213 13 1814 0 0,-218-18-4355 0 0,1 1 0 0 0,-1-2-1 0 0,0 0 1 0 0,0 0 0 0 0,0-1 0 0 0,0-1 0 0 0,0 1 0 0 0,9-8 58 0 0,-10 12-1096 0 0,-8 0-8192 0 0,-3 0 9271 0 0,0 0-11447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10202 0 0,'0'0'1488'0'0,"0"0"-155"0"0,0 0 118 0 0,0 0 118 0 0,0 0-46 0 0,0 0-209 0 0,0 0-299 0 0,0 0-311 0 0,0 0-261 0 0,0 0-171 0 0,31 1-113 0 0,97 0-78 0 0,-57-13-131 0 0,-51 3-199 0 0,-13 7-87 0 0,19-6-766 0 0,-10 1-3493 0 0,-6 3-6266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245 262 0 0 0,'0'0'1274'0'0,"0"0"391"0"0,0 0 248 0 0,0 0 87 0 0,0 0-85 0 0,0 0-126 0 0,0 0-156 0 0,0 0-110 0 0,0 0-128 0 0,-5-11 5396 0 0,-14 57-4754 0 0,17-37-1832 0 0,-11 233 743 0 0,14-182-772 0 0,-3 160 223 0 0,1-216-390 0 0,1 0 1 0 0,1 0-1 0 0,-1 0 1 0 0,0 0 0 0 0,1-1-1 0 0,0 1 1 0 0,0 0-1 0 0,0 0 1 0 0,0-1-1 0 0,1 1 1 0 0,-1-1-1 0 0,1 1 1 0 0,0-1-1 0 0,0 0 1 0 0,0 0 0 0 0,1 0-1 0 0,-1 0 1 0 0,1 0-1 0 0,0 0-9 0 0,-1-2 25 0 0,0-1 0 0 0,0 0 0 0 0,-1 0 0 0 0,1 0 0 0 0,0 0-1 0 0,0 0 1 0 0,0 0 0 0 0,0 0 0 0 0,0-1 0 0 0,-1 1 0 0 0,1-1 0 0 0,0 1-1 0 0,0-1 1 0 0,-1 0 0 0 0,1 0 0 0 0,0 0 0 0 0,-1 0 0 0 0,1 0 0 0 0,-1 0-1 0 0,1 0 1 0 0,-1 0 0 0 0,0 0 0 0 0,1-1 0 0 0,-1 1 0 0 0,0-1 0 0 0,0 1 0 0 0,0-1-1 0 0,1-1-24 0 0,4-3 42 0 0,37-35 69 0 0,-23 20-98 0 0,1 1-1 0 0,0 1 1 0 0,2 1-1 0 0,0 1 1 0 0,1 1-1 0 0,1 1 0 0 0,21-10-12 0 0,-45 24-1 0 0,0 1 0 0 0,0-1 0 0 0,0 0 0 0 0,0 1 0 0 0,0-1 0 0 0,0 1 0 0 0,0-1 0 0 0,0 1 0 0 0,0-1 0 0 0,0 1 0 0 0,1 0 0 0 0,-1 0 0 0 0,0-1 0 0 0,0 1 0 0 0,0 0 0 0 0,0 0 0 0 0,1 0 0 0 0,-1 0 0 0 0,0 0 0 0 0,0 1 0 0 0,0-1 0 0 0,0 0 0 0 0,1 0 0 0 0,-1 1 0 0 0,0-1 0 0 0,0 1 0 0 0,0-1 0 0 0,0 1 0 0 0,0-1 0 0 0,0 1 0 0 0,0 0 0 0 0,0 0 0 0 0,0-1 0 0 0,0 1 0 0 0,-1 0 0 0 0,1 0 0 0 0,0 0 0 0 0,0 0 0 0 0,-1 0 0 0 0,1 0 0 0 0,-1 0 0 0 0,1 0 0 0 0,-1 0 0 0 0,1 0 0 0 0,-1 0 0 0 0,0 0 0 0 0,1 0 0 0 0,-1 1 0 0 0,0-1 0 0 0,0 0-1 0 0,0 0 1 0 0,0 0 0 0 0,0 1 0 0 0,0-1 0 0 0,0 0 0 0 0,0 0 0 0 0,0 0 0 0 0,-1 0 0 0 0,1 2 1 0 0,-33 195 406 0 0,33-198-392 0 0,-5 7-38 0 0,4-7-3755 0 0,1-6 2056 0 0,0 2-3557 0 0,0 0-6205 0 0</inkml:trace>
  <inkml:trace contextRef="#ctx0" brushRef="#br0" timeOffset="919.995">899 726 344 0 0,'0'0'2523'0'0,"0"0"-22"0"0,0 0 109 0 0,0 0-19 0 0,0 0-267 0 0,0 0-400 0 0,0 0-424 0 0,0 0-329 0 0,0 0-228 0 0,0 0-174 0 0,0 0-123 0 0,0 0-96 0 0,0 0-87 0 0,-2 2-60 0 0,-101 163 2053 0 0,84-140-2477 0 0,-39 33-987 0 0,49-55-415 0 0,5-16-14336 0 0,4 13 15498 0 0,0-4-4985 0 0</inkml:trace>
  <inkml:trace contextRef="#ctx0" brushRef="#br0" timeOffset="1172.973">737 693 2296 0 0,'0'0'2298'0'0,"0"0"-180"0"0,0 0-28 0 0,0 0-51 0 0,0 0-177 0 0,0 0-366 0 0,0 0-389 0 0,0 0-292 0 0,0 0-155 0 0,0 0-32 0 0,0 0-42 0 0,0 0-22 0 0,0 0-20 0 0,2 15 3 0 0,8 46-13 0 0,-9-56-416 0 0,0-1 1 0 0,1 0-1 0 0,0 1 0 0 0,-1-1 0 0 0,1 0 0 0 0,1 0 1 0 0,-1 0-1 0 0,1 0 0 0 0,-1 0 0 0 0,1 0 0 0 0,0-1 0 0 0,1 1 1 0 0,-1-1-1 0 0,1 0 0 0 0,-1 0 0 0 0,1 0 0 0 0,3 1-118 0 0,13 13 457 0 0,35 56-242 0 0,-54-62-680 0 0,-1-9-2753 0 0,0 1-3324 0 0,0 0-4450 0 0</inkml:trace>
  <inkml:trace contextRef="#ctx0" brushRef="#br0" timeOffset="1636.066">748 199 5745 0 0,'0'0'2401'0'0,"0"0"-290"0"0,0 0-225 0 0,0 0-186 0 0,0 0-248 0 0,0 0-333 0 0,0 0-313 0 0,0 0-225 0 0,0 0-79 0 0,0 0-1 0 0,0 0-2 0 0,0 0-26 0 0,19-6-23 0 0,63-22-28 0 0,8 8 685 0 0,-88 19-1097 0 0,-1 1-1 0 0,1-1 1 0 0,0 1-1 0 0,-1 0 1 0 0,1-1 0 0 0,0 1-1 0 0,0 0 1 0 0,-1 0-1 0 0,1 0 1 0 0,0 0-1 0 0,-1 0 1 0 0,1 1-1 0 0,0-1 1 0 0,0 1-1 0 0,-1-1 1 0 0,1 1-1 0 0,0-1 1 0 0,-1 1 0 0 0,1 0-1 0 0,-1 0 1 0 0,1 0-1 0 0,-1 0 1 0 0,1 0-1 0 0,-1 0 1 0 0,0 0-1 0 0,0 0 1 0 0,1 1-1 0 0,-1-1 1 0 0,0 0-1 0 0,0 1 1 0 0,0-1-1 0 0,0 1 1 0 0,-1-1 0 0 0,1 1-1 0 0,0-1 1 0 0,0 1-1 0 0,-1 0 1 0 0,1-1-1 0 0,-1 1 1 0 0,0 0-1 0 0,0 0 1 0 0,1-1-1 0 0,-1 1 1 0 0,0 0-1 0 0,0 0 1 0 0,0-1 0 0 0,-1 1-1 0 0,1 0 1 0 0,0-1-1 0 0,-1 1 1 0 0,1 0-1 0 0,-1-1 1 0 0,0 2-10 0 0,-56 77 599 0 0,56-79-587 0 0,0 1 1 0 0,0-1 0 0 0,0 0-1 0 0,0 1 1 0 0,0-1 0 0 0,0 1-1 0 0,0-1 1 0 0,1 1 0 0 0,-1-1 0 0 0,0 1-1 0 0,1 0 1 0 0,-1-1 0 0 0,1 1-1 0 0,0 0 1 0 0,-1-1 0 0 0,1 1 0 0 0,0 0-1 0 0,0 0 1 0 0,0-1 0 0 0,0 1-1 0 0,1 0 1 0 0,-1-1 0 0 0,0 1-1 0 0,1 0 1 0 0,-1-1 0 0 0,1 1 0 0 0,0 0-1 0 0,-1-1 1 0 0,1 1 0 0 0,0-1-1 0 0,0 1 1 0 0,0-1 0 0 0,0 0 0 0 0,0 1-1 0 0,0-1 1 0 0,0 0 0 0 0,1 0-1 0 0,0 1-12 0 0,81 17 1342 0 0,-16-25 87 0 0,-34 2-2463 0 0,0 3-5964 0 0,-28 1-4506 0 0</inkml:trace>
  <inkml:trace contextRef="#ctx0" brushRef="#br0" timeOffset="1988.141">1265 627 3481 0 0,'0'0'5110'0'0,"0"0"-3179"0"0,0 0-1145 0 0,0 0 10 0 0,0 0 336 0 0,0 0 264 0 0,0 0 19 0 0,0 0-118 0 0,0 0-188 0 0,0 0-146 0 0,0 0-119 0 0,0 0-97 0 0,0 0-80 0 0,20 6-68 0 0,62 22-63 0 0,10-17 1142 0 0,-65-12-1320 0 0,63-6 462 0 0,-57 3-748 0 0,-33 4-129 0 0,0 0-32 0 0,0 0-41 0 0,0 0-58 0 0,0 0-109 0 0,0 0-184 0 0,-11-6-5749 0 0,7 4 950 0 0,1-1-6225 0 0</inkml:trace>
  <inkml:trace contextRef="#ctx0" brushRef="#br0" timeOffset="2257.566">1396 336 7930 0 0,'0'0'2124'0'0,"0"0"-840"0"0,0 0-269 0 0,0 0 139 0 0,0 0 201 0 0,0 0 58 0 0,0 0-131 0 0,-2 32-263 0 0,-3 103-287 0 0,10-55 200 0 0,13 104 97 0 0,-14-60-3662 0 0,-6-109-2756 0 0,2-11-2161 0 0</inkml:trace>
  <inkml:trace contextRef="#ctx0" brushRef="#br0" timeOffset="2851.122">1832 126 4433 0 0,'0'0'3021'0'0,"0"0"-822"0"0,0 0-347 0 0,0 0-27 0 0,0 0 35 0 0,0 0-121 0 0,0 0-289 0 0,0 0-368 0 0,0 0-320 0 0,0 0-230 0 0,0 0-148 0 0,0 0-53 0 0,0 0 24 0 0,-6 8-9 0 0,1-3-280 0 0,1 0-1 0 0,0 1 0 0 0,0-1 1 0 0,1 1-1 0 0,0 0 0 0 0,0 0 1 0 0,0 1-1 0 0,1-1 1 0 0,0 0-1 0 0,0 1 0 0 0,0-1 1 0 0,1 1-1 0 0,0 4-65 0 0,-7 359 1112 0 0,6-171-1108 0 0,1-198 0 0 0,1 0 0 0 0,-1 0 0 0 0,1 0 1 0 0,0-1-1 0 0,-1 1 0 0 0,1 0 0 0 0,0 0 0 0 0,0 0 0 0 0,0 0 0 0 0,0 0 0 0 0,-1 0 0 0 0,1 0 0 0 0,0 0 0 0 0,0 0 0 0 0,1-1 1 0 0,-1 1-1 0 0,0 0 0 0 0,0 0 0 0 0,0 0 0 0 0,1 0 0 0 0,-1 0 0 0 0,0 0 0 0 0,1-1 0 0 0,-1 1 0 0 0,1 0 0 0 0,-1 0 1 0 0,1 0-1 0 0,-1-1 0 0 0,1 1 0 0 0,0 0 0 0 0,-1-1 0 0 0,1 1 0 0 0,0 0 0 0 0,-1-1 0 0 0,1 1 0 0 0,0-1 0 0 0,0 1 0 0 0,0-1 1 0 0,-1 0-1 0 0,1 1 0 0 0,0-1 0 0 0,0 0 0 0 0,0 0 0 0 0,0 1 0 0 0,0-1 0 0 0,0 0 0 0 0,0 0 0 0 0,0 0 0 0 0,0 0 1 0 0,-1 0-1 0 0,1 0 0 0 0,0 0 0 0 0,0-1 0 0 0,0 1 0 0 0,0 0 0 0 0,0 0 0 0 0,0-1 0 0 0,0 1 0 0 0,-1 0 0 0 0,1-1 1 0 0,0 1-1 0 0,0-1-4 0 0,40-52 192 0 0,-27 31-171 0 0,1 2-1 0 0,2 0 0 0 0,0 1 1 0 0,0 0-1 0 0,2 2 1 0 0,0 0-1 0 0,1 1 0 0 0,1 1 1 0 0,4-2-21 0 0,29 2-16 0 0,-43 69 37 0 0,-11-48-2 0 0,-11 191 135 0 0,11-196-194 0 0,0-1-18 0 0,0 0-12 0 0,6-10-3979 0 0,-5 5-1381 0 0,-1 2-5755 0 0</inkml:trace>
  <inkml:trace contextRef="#ctx0" brushRef="#br0" timeOffset="3453.395">2290 674 9722 0 0,'0'0'2219'0'0,"0"0"-401"0"0,0 0-95 0 0,0 0-64 0 0,0 0-184 0 0,0 0-317 0 0,0 0-409 0 0,0 0-264 0 0,0 0-128 0 0,0 0-63 0 0,0 0-50 0 0,0 0-36 0 0,-2 13-32 0 0,-10 78 238 0 0,13-89-376 0 0,0 1 1 0 0,1-1 0 0 0,0 0-1 0 0,-1 1 1 0 0,1-1-1 0 0,0 0 1 0 0,0 0-1 0 0,0 0 1 0 0,0 0 0 0 0,1-1-1 0 0,-1 1 1 0 0,1-1-1 0 0,-1 1 1 0 0,1-1-1 0 0,-1 0 1 0 0,1 0 0 0 0,-1 0-1 0 0,1 0 1 0 0,0 0-1 0 0,0-1 1 0 0,0 1 0 0 0,-1-1-1 0 0,1 1 1 0 0,0-1-1 0 0,0 0 1 0 0,0 0-1 0 0,0-1 1 0 0,-1 1 0 0 0,1-1-1 0 0,0 1 1 0 0,0-1-1 0 0,-1 0 1 0 0,1 0-1 0 0,0 0 1 0 0,-1 0 0 0 0,1-1-1 0 0,-1 1 1 0 0,1-1-1 0 0,-1 1 1 0 0,0-1-39 0 0,84-74 873 0 0,-64 54-486 0 0,-21 21-315 0 0,15 46-12 0 0,-28 182-99 0 0,4-181-9 0 0,4-13-19 0 0,-1 0 0 0 0,-2 0-1 0 0,-1 0 1 0 0,-1-1-1 0 0,-2 0 1 0 0,-2-1-1 0 0,-3 5 68 0 0,14-33-9 0 0,-32 28-10 0 0,27-65 102 0 0,19-222-202 0 0,-5 190-3035 0 0,-2 1-3915 0 0,-3 52-4416 0 0</inkml:trace>
  <inkml:trace contextRef="#ctx0" brushRef="#br0" timeOffset="3960.306">2325 1 4465 0 0,'0'0'3079'0'0,"0"0"-873"0"0,0 0-342 0 0,0 0 6 0 0,0 0-52 0 0,0 0-228 0 0,0 0-407 0 0,0 0-454 0 0,0 0-330 0 0,0 0-147 0 0,0 0 35 0 0,0 0 97 0 0,3 0 97 0 0,121 11 2912 0 0,-16 7-2274 0 0,-106-16-1091 0 0,0 0 0 0 0,-1 0 0 0 0,0 0 0 0 0,1 1 0 0 0,-1-1 0 0 0,0 1 0 0 0,0-1 0 0 0,-1 1 0 0 0,1-1 0 0 0,0 1-1 0 0,-1 0 1 0 0,1-1 0 0 0,-1 1 0 0 0,0 0 0 0 0,0-1 0 0 0,0 1 0 0 0,0 0 0 0 0,-1-1 0 0 0,1 1 0 0 0,-1 0 0 0 0,0-1 0 0 0,1 1 0 0 0,-1-1 0 0 0,0 1 0 0 0,0-1 0 0 0,-1 1 0 0 0,1-1 0 0 0,0 0 0 0 0,-1 0 0 0 0,0 0 0 0 0,1 1 0 0 0,-1-1 0 0 0,-2 1-28 0 0,3-2 12 0 0,-1 4 38 0 0,-1-2-24 0 0,1 1-1 0 0,-1-1 1 0 0,1 1 0 0 0,0 0 0 0 0,0-1-1 0 0,0 1 1 0 0,0 0 0 0 0,1 0 0 0 0,0 1-1 0 0,0-1 1 0 0,0 0 0 0 0,0 0-1 0 0,1 0 1 0 0,-1 1 0 0 0,1-1 0 0 0,0 0-1 0 0,1 1 1 0 0,-1-1 0 0 0,1 0 0 0 0,-1 0-1 0 0,2 2-25 0 0,1-3 45 0 0,1 0-1 0 0,0 0 1 0 0,0 0-1 0 0,1-1 0 0 0,-1 0 1 0 0,0 0-1 0 0,1 0 1 0 0,0 0-1 0 0,-1-1 0 0 0,1 1 1 0 0,0-1-1 0 0,0 0 1 0 0,-1-1-1 0 0,1 1 1 0 0,0-1-1 0 0,0 0 0 0 0,0 0 1 0 0,0-1-1 0 0,2 0-44 0 0,1 1 61 0 0,112-32-30 0 0,-100 24-668 0 0,-16 8-1237 0 0,-3 3-6854 0 0,-1-3-3500 0 0</inkml:trace>
  <inkml:trace contextRef="#ctx0" brushRef="#br0" timeOffset="4718.399">0 1308 0 0 0,'0'0'1494'0'0,"0"0"74"0"0,0 0 120 0 0,0 0 107 0 0,0 0 3 0 0,0 0-107 0 0,0 0-180 0 0,0 0-189 0 0,0 0-135 0 0,0 0-55 0 0,0 0-48 0 0,22-3-42 0 0,70-10-67 0 0,148-11 3132 0 0,296-14-1438 0 0,334-23-1784 0 0,-670 55-815 0 0,169-14-37 0 0,-210-8-1112 0 0,150-45 1079 0 0,-286 67-259 0 0,-16 4-845 0 0,25-6 2102 0 0,-25 4-4774 0 0,-15 3-7640 0 0,4 1 2001 0 0</inkml:trace>
  <inkml:trace contextRef="#ctx0" brushRef="#br0" timeOffset="5521.759">1153 1400 3873 0 0,'0'0'2142'0'0,"0"0"-249"0"0,0 0 34 0 0,0 0 106 0 0,0 0-101 0 0,0 0-373 0 0,0 0-506 0 0,0 0-413 0 0,0 0-192 0 0,0 0 17 0 0,0 0 94 0 0,0 0 84 0 0,0 0 9 0 0,1 8-87 0 0,-2 79 1044 0 0,-1 73-108 0 0,37 115-1061 0 0,-20-165-409 0 0,-14-110-18 0 0,1 1 1 0 0,-1-1-1 0 0,0 0 0 0 0,1 1 1 0 0,-1-1-1 0 0,1 0 0 0 0,-1 0 0 0 0,1 0 1 0 0,-1 0-1 0 0,1 0 0 0 0,-1 0 1 0 0,0 0-1 0 0,1-1 0 0 0,-1 1 0 0 0,1 0 1 0 0,-1-1-1 0 0,0 1 0 0 0,1-1 1 0 0,-1 0-1 0 0,0 1 0 0 0,1-1 1 0 0,-1 0-1 0 0,0 0 0 0 0,0 0 0 0 0,0 0 1 0 0,0 0-1 0 0,0 0 0 0 0,0 0 1 0 0,0 0-1 0 0,0 0 0 0 0,0 0 0 0 0,-1-1 1 0 0,1 1-1 0 0,0 0 0 0 0,-1-1 1 0 0,1 1-1 0 0,-1-1-13 0 0,4-3 34 0 0,12-11 30 0 0,2-6-36 0 0,2 1-1 0 0,0 2 0 0 0,1 0 0 0 0,1 1 0 0 0,1 1 1 0 0,2-1-28 0 0,-19 14-3 0 0,-1 1 0 0 0,0 0 1 0 0,1 0-1 0 0,-1 0 0 0 0,1 0 1 0 0,0 1-1 0 0,0 0 0 0 0,0 0 1 0 0,0 1-1 0 0,0 0 0 0 0,0 0 1 0 0,1 0-1 0 0,-1 1 0 0 0,0 0 1 0 0,0 0-1 0 0,5 1 3 0 0,8 53 68 0 0,3 108 337 0 0,-23-160-428 0 0,1-1-1 0 0,0 0 0 0 0,0 0 1 0 0,0 0-1 0 0,0 0 0 0 0,0 1 1 0 0,0-1-1 0 0,1 0 0 0 0,-1 0 1 0 0,0 0-1 0 0,1 0 0 0 0,-1 0 0 0 0,1 1 1 0 0,-1-1-1 0 0,1 0 0 0 0,-1 0 1 0 0,1 0-1 0 0,0 0 0 0 0,-1 0 1 0 0,1-1-1 0 0,0 1 0 0 0,0 0 1 0 0,0 0-1 0 0,0 0 0 0 0,-1-1 1 0 0,1 1-1 0 0,0 0 0 0 0,0-1 1 0 0,1 1-1 0 0,-1-1 0 0 0,0 1 0 0 0,0-1 1 0 0,0 0-1 0 0,0 1 0 0 0,0-1 1 0 0,0 0-1 0 0,1 0 0 0 0,-1 0 1 0 0,0 0-1 0 0,0 0 0 0 0,0 0 1 0 0,0 0-1 0 0,1 0 0 0 0,-1 0 1 0 0,0-1-1 0 0,0 1 0 0 0,0 0 1 0 0,0-1-1 0 0,0 1 0 0 0,0-1 0 0 0,0 1 1 0 0,0-1-1 0 0,0 1 0 0 0,1-2 24 0 0,2-2-816 0 0,7-7-614 0 0,-5 0-4165 0 0,-2 4-5849 0 0</inkml:trace>
  <inkml:trace contextRef="#ctx0" brushRef="#br0" timeOffset="5970.755">1473 1407 1896 0 0,'0'0'2021'0'0,"0"0"-690"0"0,0 0-88 0 0,0 0 418 0 0,0 0 341 0 0,0 0-1 0 0,0 0-338 0 0,0 0-455 0 0,0 0-367 0 0,0 0-172 0 0,0 0-79 0 0,0 0-31 0 0,0 0 0 0 0,16-10-3 0 0,48-32-24 0 0,-20 30 643 0 0,-33 14-743 0 0,-9-3-393 0 0,0 0 0 0 0,1 1-1 0 0,-1-1 1 0 0,0 1 0 0 0,1 0-1 0 0,-1 0 1 0 0,0 0 0 0 0,0 0-1 0 0,1 0 1 0 0,-1 0 0 0 0,0 1 0 0 0,0-1-1 0 0,1 1 1 0 0,-1 0 0 0 0,0-1-1 0 0,0 1 1 0 0,0 0 0 0 0,0 0-1 0 0,0 0 1 0 0,0 1 0 0 0,0-1 0 0 0,0 0-1 0 0,0 1 1 0 0,-1-1 0 0 0,1 1-1 0 0,0 0 1 0 0,-1 0 0 0 0,0-1-1 0 0,1 1 1 0 0,-1 0 0 0 0,0 0 0 0 0,0 0-1 0 0,0 0 1 0 0,0 0 0 0 0,0 1-1 0 0,-1-1 1 0 0,1 0 0 0 0,0 0 0 0 0,-1 0-1 0 0,0 1 1 0 0,0-1 0 0 0,1 0-1 0 0,-1 1 1 0 0,-1-1 0 0 0,1 0-1 0 0,0 0 1 0 0,0 1 0 0 0,-1-1 0 0 0,0 2-39 0 0,-56 55 565 0 0,54-57-550 0 0,0 0 7 0 0,0 0-1 0 0,1 1 0 0 0,-1-1 0 0 0,0 0 1 0 0,1 1-1 0 0,0-1 0 0 0,-1 1 1 0 0,1 0-1 0 0,0 0 0 0 0,0 0 1 0 0,1 0-1 0 0,-1 0 0 0 0,0 0 1 0 0,1 0-1 0 0,0 1 0 0 0,0-1 0 0 0,0 1 1 0 0,0 1-22 0 0,3-3 33 0 0,-1 0 1 0 0,1-1 0 0 0,0 1 0 0 0,0-1-1 0 0,0 1 1 0 0,0-1 0 0 0,0 0-1 0 0,0 1 1 0 0,1-1 0 0 0,-1 0 0 0 0,0 0-1 0 0,1-1 1 0 0,-1 1 0 0 0,0-1-1 0 0,1 1 1 0 0,-1-1 0 0 0,1 1-1 0 0,-1-1 1 0 0,1 0 0 0 0,-1 0 0 0 0,1-1-1 0 0,-1 1-33 0 0,162-14 1286 0 0,-111 10-1437 0 0,-40 3-1994 0 0,-9 2-2515 0 0,-2-1-7025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2561 0 0,'0'0'1757'0'0,"0"0"-147"0"0,0 0 61 0 0,0 0 81 0 0,0 0 17 0 0,0 0-104 0 0,0 0-187 0 0,0 0-208 0 0,0 0-194 0 0,0 0-200 0 0,0 0-176 0 0,0 0-126 0 0,0 0-121 0 0,-3 25 1726 0 0,-17 192 315 0 0,3 126-1579 0 0,17-341-904 0 0,-1 0 0 0 0,1 0 0 0 0,-1 1 0 0 0,1-1-1 0 0,0 0 1 0 0,0 1 0 0 0,0-1 0 0 0,0 0 0 0 0,0 1 0 0 0,0-1 0 0 0,1 0 0 0 0,-1 1 0 0 0,1-1 0 0 0,0 0-1 0 0,-1 0 1 0 0,1 0 0 0 0,0 0 0 0 0,0 1 0 0 0,1-1 0 0 0,-1-1 0 0 0,0 1 0 0 0,1 0 0 0 0,-1 0 0 0 0,1 0-1 0 0,0-1 1 0 0,-1 1 0 0 0,1-1 0 0 0,0 1 0 0 0,0-1 0 0 0,0 0 0 0 0,0 1 0 0 0,0-1 0 0 0,0 0 0 0 0,0-1-1 0 0,0 1 1 0 0,1 0 0 0 0,-1-1 0 0 0,0 1 0 0 0,1-1 0 0 0,-1 1 0 0 0,0-1 0 0 0,1 0 0 0 0,-1 0 0 0 0,0 0-1 0 0,1 0 1 0 0,1-1-11 0 0,95-96 731 0 0,-57 48-652 0 0,-40 48-77 0 0,18-21 22 0 0,0 2 1 0 0,2 0 0 0 0,0 1 0 0 0,1 1-1 0 0,19-10-24 0 0,-41 26 0 0 0,1 1 0 0 0,-1 1 0 0 0,1-1-1 0 0,0 0 1 0 0,0 0 0 0 0,-1 1 0 0 0,1-1-1 0 0,0 0 1 0 0,0 1 0 0 0,0 0 0 0 0,0-1-1 0 0,-1 1 1 0 0,1 0 0 0 0,0 0 0 0 0,0 0-1 0 0,0 0 1 0 0,0 1 0 0 0,0-1 0 0 0,-1 0-1 0 0,1 1 1 0 0,0-1 0 0 0,0 1 0 0 0,0 0-1 0 0,-1 0 1 0 0,1 0 0 0 0,0-1 0 0 0,-1 1-1 0 0,1 1 1 0 0,-1-1 0 0 0,1 0 0 0 0,-1 0-1 0 0,0 1 1 0 0,1-1 0 0 0,-1 0 0 0 0,0 1-1 0 0,0-1 1 0 0,0 1 0 0 0,0 0 0 0 0,0-1-1 0 0,0 1 1 0 0,-1 0 0 0 0,1-1 0 0 0,0 1-1 0 0,-1 0 1 0 0,1 0 0 0 0,-1 0 0 0 0,0 0-1 0 0,0 1 1 0 0,11 95 138 0 0,-10 1-12 0 0,4-73-491 0 0,-7-40-5667 0 0,0 7 633 0 0,1-1-5972 0 0</inkml:trace>
  <inkml:trace contextRef="#ctx0" brushRef="#br0" timeOffset="421.669">529 37 7786 0 0,'0'0'1280'0'0,"0"0"-200"0"0,0 0 74 0 0,0 0 179 0 0,0 0 122 0 0,0 0-53 0 0,0 0-300 0 0,0 0-222 0 0,0 0-83 0 0,0 0-2 0 0,0 0-3 0 0,0 0-100 0 0,0 0-138 0 0,16-4-125 0 0,113-21 570 0 0,14 17 29 0 0,-142 8-1022 0 0,0 1 0 0 0,0-1 0 0 0,0 0 0 0 0,0 1 0 0 0,0-1 0 0 0,0 0-1 0 0,0 1 1 0 0,0-1 0 0 0,0 1 0 0 0,0-1 0 0 0,0 1 0 0 0,-1 0 0 0 0,1-1-1 0 0,0 1 1 0 0,0 0 0 0 0,-1 0 0 0 0,1 0 0 0 0,0-1 0 0 0,-1 1 0 0 0,1 0-1 0 0,-1 0 1 0 0,1 0 0 0 0,-1 0 0 0 0,1 0 0 0 0,-1 0 0 0 0,0 0 0 0 0,0 0-1 0 0,1 0 1 0 0,-1 0 0 0 0,0 0 0 0 0,0 0 0 0 0,0 0 0 0 0,0 0 0 0 0,0 0-1 0 0,0 0 1 0 0,0 0 0 0 0,-1 0 0 0 0,1 0 0 0 0,0 0 0 0 0,0 0 0 0 0,-1 0-1 0 0,1 0 1 0 0,-1 0 0 0 0,1 0 0 0 0,-1 0 0 0 0,1 0-6 0 0,-27 42 344 0 0,-63 56 144 0 0,89-99-482 0 0,0 1 0 0 0,0 0-1 0 0,0 0 1 0 0,0 0 0 0 0,0 0 0 0 0,1 0-1 0 0,-1 0 1 0 0,0 0 0 0 0,1 0 0 0 0,-1 1 0 0 0,0-1-1 0 0,1 0 1 0 0,-1 0 0 0 0,1 1 0 0 0,0-1 0 0 0,-1 0-1 0 0,1 0 1 0 0,0 1 0 0 0,0-1 0 0 0,0 0 0 0 0,0 1-1 0 0,0-1 1 0 0,0 0 0 0 0,0 1 0 0 0,1-1 0 0 0,-1 0-1 0 0,0 1 1 0 0,1-1 0 0 0,-1 0 0 0 0,1 0-1 0 0,-1 0 1 0 0,1 1 0 0 0,0-1 0 0 0,-1 0 0 0 0,1 0-1 0 0,0 0 1 0 0,0 0 0 0 0,0 0 0 0 0,0 0 0 0 0,0 0-1 0 0,0 0 1 0 0,0-1 0 0 0,0 1 0 0 0,0 0 0 0 0,0 0-1 0 0,0-1 1 0 0,0 1 0 0 0,1-1 0 0 0,-1 1-1 0 0,0-1 1 0 0,1 0-6 0 0,73 6 558 0 0,-61-6-440 0 0,186-21 465 0 0,-198 20-668 0 0,0 0 0 0 0,0 0 1 0 0,-1 1-1 0 0,1-1 0 0 0,0 0 1 0 0,0 1-1 0 0,0 0 0 0 0,0 0 1 0 0,0-1-1 0 0,-1 1 0 0 0,1 0 1 0 0,0 0-1 0 0,0 1 0 0 0,0-1 1 0 0,0 0-1 0 0,0 1 0 0 0,0-1 1 0 0,-1 1-1 0 0,1-1 0 0 0,0 1 1 0 0,0 0-1 0 0,-1 0 0 0 0,1 0 1 0 0,0 0-1 0 0,-1 0 0 0 0,1 0 1 0 0,-1 0-1 0 0,1 1 0 0 0,-1-1 1 0 0,0 0-1 0 0,0 1 0 0 0,1-1 1 0 0,-1 1-1 0 0,0 0 0 0 0,0-1 1 0 0,-1 1-1 0 0,1 0 0 0 0,0-1 1 0 0,0 1-1 0 0,-1 0 0 0 0,1 0 0 0 0,-1 0 1 0 0,0 0-1 0 0,1 0 0 0 0,-1 1 85 0 0,0 19-6140 0 0,0-16 1246 0 0,0 2-6475 0 0</inkml:trace>
  <inkml:trace contextRef="#ctx0" brushRef="#br0" timeOffset="717.015">1 1067 2545 0 0,'0'0'3556'0'0,"0"0"-966"0"0,0 0-355 0 0,0 0-162 0 0,0 0-169 0 0,0 0-179 0 0,0 0-222 0 0,36 4-209 0 0,115 7-199 0 0,-31-18 596 0 0,342-58 68 0 0,-419 60-2760 0 0,-25 5-8716 0 0,-18 0-1535 0 0</inkml:trace>
  <inkml:trace contextRef="#ctx0" brushRef="#br0" timeOffset="1352.606">365 1075 8442 0 0,'0'0'2330'0'0,"0"0"-794"0"0,0 0-545 0 0,0 0-40 0 0,0 0 128 0 0,0 0 142 0 0,0 0 2 0 0,0 0-187 0 0,0 0-206 0 0,0 0-169 0 0,0 0-105 0 0,0 0-77 0 0,0 0-79 0 0,2 33-73 0 0,7 105-51 0 0,-5 128 454 0 0,-23-16-601 0 0,31-272 35 0 0,0 1-1 0 0,2 0 1 0 0,0 0 0 0 0,1 2 0 0 0,1 0 0 0 0,1 0-1 0 0,1 2 1 0 0,0 0 0 0 0,1 1 0 0 0,3-1-164 0 0,92-55 56 0 0,-113 71-55 0 0,1 1 0 0 0,-1-1 0 0 0,0 0 0 0 0,1 1 0 0 0,-1-1 0 0 0,0 1 0 0 0,1 0 0 0 0,-1-1 0 0 0,1 1 0 0 0,-1 0 0 0 0,1 0 1 0 0,-1 0-1 0 0,1 0 0 0 0,-1 0 0 0 0,1 0 0 0 0,-1 0 0 0 0,0 1 0 0 0,1-1 0 0 0,-1 0 0 0 0,1 1 0 0 0,-1-1 0 0 0,0 1 0 0 0,1 0 0 0 0,-1-1 0 0 0,0 1 1 0 0,0 0-1 0 0,1 0 0 0 0,-1 0 0 0 0,0 0 0 0 0,0 0 0 0 0,0 0 0 0 0,0 0 0 0 0,0 0 0 0 0,0 0 0 0 0,0 0 0 0 0,-1 1 0 0 0,1-1 0 0 0,0 0 0 0 0,-1 1 1 0 0,1-1-1 0 0,-1 0 0 0 0,1 1 0 0 0,-1 0-1 0 0,4 72 71 0 0,-5-53-59 0 0,3 130 115 0 0,-2-150-176 0 0,-1 0 1 0 0,1 0-1 0 0,0 1 1 0 0,0-1 0 0 0,0 0-1 0 0,0 0 1 0 0,0 1-1 0 0,1-1 1 0 0,-1 0-1 0 0,0 0 1 0 0,0 1-1 0 0,1-1 1 0 0,-1 0 0 0 0,1 0-1 0 0,-1 0 1 0 0,1 0-1 0 0,0 0 1 0 0,-1 1-1 0 0,1-1 1 0 0,0 0-1 0 0,0 0 1 0 0,-1-1 0 0 0,1 1-1 0 0,0 0 1 0 0,0 0-1 0 0,0 0 1 0 0,0-1-1 0 0,0 1 1 0 0,1 0 0 0 0,-1-1-1 0 0,0 1 1 0 0,0-1-1 0 0,0 1 1 0 0,0-1-1 0 0,1 0 1 0 0,-1 1-1 0 0,0-1 1 0 0,0 0 0 0 0,1 0-1 0 0,-1 0 1 0 0,0 0-1 0 0,0 0 1 0 0,1 0-1 0 0,-1 0 1 0 0,0 0-1 0 0,0-1 1 0 0,1 1 0 0 0,-1-1-1 0 0,0 1 1 0 0,0 0-1 0 0,0-1 1 0 0,0 0-1 0 0,1 1 1 0 0,-1-1 0 0 0,0 0-1 0 0,0 1 1 0 0,0-1-1 0 0,0 0 1 0 0,0-1 48 0 0,3-1-810 0 0,4-5-4560 0 0,-6 5-4586 0 0</inkml:trace>
  <inkml:trace contextRef="#ctx0" brushRef="#br0" timeOffset="1756.49">686 1189 7442 0 0,'0'0'2132'0'0,"0"0"-562"0"0,0 0-267 0 0,0 0-7 0 0,0 0 48 0 0,0 0-33 0 0,0 0-156 0 0,0 0-195 0 0,0 0-168 0 0,0 0-151 0 0,0 0-113 0 0,0 0-70 0 0,24-4-48 0 0,149-21 530 0 0,-87 25-594 0 0,-85 0-344 0 0,-1 0 1 0 0,1 0 0 0 0,0 1 0 0 0,0-1 0 0 0,-1 0 0 0 0,1 0 0 0 0,0 1 0 0 0,-1-1 0 0 0,1 0 0 0 0,0 1 0 0 0,-1-1-1 0 0,1 1 1 0 0,-1-1 0 0 0,1 1 0 0 0,-1-1 0 0 0,1 1 0 0 0,-1-1 0 0 0,1 1 0 0 0,-1 0 0 0 0,1-1 0 0 0,-1 1 0 0 0,0-1 0 0 0,1 1-1 0 0,-1 0 1 0 0,0-1 0 0 0,0 1 0 0 0,1 0 0 0 0,-1 0 0 0 0,0-1 0 0 0,0 1 0 0 0,0 0 0 0 0,0 0 0 0 0,0-1 0 0 0,0 1-1 0 0,0 0 1 0 0,0 0 0 0 0,0-1 0 0 0,0 1 0 0 0,-1 0 0 0 0,1-1 0 0 0,0 1 0 0 0,0 0 0 0 0,-1-1 0 0 0,1 1 0 0 0,0 0 0 0 0,-1-1-1 0 0,1 1 1 0 0,-1 0 0 0 0,1-1 0 0 0,-1 1 0 0 0,1-1 0 0 0,-1 1 0 0 0,1-1 0 0 0,-1 1 0 0 0,0-1-3 0 0,-31 32 272 0 0,4-13-140 0 0,22-16-89 0 0,0 0 0 0 0,0 1 1 0 0,0 0-1 0 0,1 0 0 0 0,-1 0 1 0 0,1 1-1 0 0,0 0 0 0 0,0 0 1 0 0,1 0-1 0 0,0 0 0 0 0,-1 1 1 0 0,-2 5-44 0 0,8-10 14 0 0,-1 1 1 0 0,1-1-1 0 0,-1 0 1 0 0,1 1 0 0 0,0-1-1 0 0,-1 0 1 0 0,1 0-1 0 0,0 0 1 0 0,0 0 0 0 0,0 0-1 0 0,0 0 1 0 0,0 0-1 0 0,0 0 1 0 0,0 0-1 0 0,0 0 1 0 0,0 0 0 0 0,0-1-1 0 0,1 1 1 0 0,-1-1-1 0 0,0 1 1 0 0,0 0 0 0 0,1-1-1 0 0,-1 0 1 0 0,0 1-1 0 0,1-1 1 0 0,-1 0-1 0 0,1 0 1 0 0,-1 0 0 0 0,0 0-1 0 0,1 0 1 0 0,-1 0-1 0 0,0 0 1 0 0,1 0 0 0 0,-1-1-1 0 0,0 1 1 0 0,1 0-1 0 0,-1-1 1 0 0,0 1-1 0 0,1-1 1 0 0,-1 0-15 0 0,6 1 121 0 0,138-18 151 0 0,-130 17-1496 0 0,-6 1-2446 0 0,0 1-5340 0 0,-7-1-1774 0 0</inkml:trace>
  <inkml:trace contextRef="#ctx0" brushRef="#br0" timeOffset="2110.433">1317 847 5193 0 0,'0'0'3142'0'0,"0"0"-1518"0"0,0 0-459 0 0,0 0 207 0 0,0 0 226 0 0,0 0-14 0 0,0 0-190 0 0,0 0-214 0 0,0 0-180 0 0,0 0-117 0 0,0 0-112 0 0,0 0-79 0 0,32 0-80 0 0,99-1-65 0 0,-11-13 620 0 0,30-8-1125 0 0,-135 20 400 0 0,-8 1-3398 0 0,0 0-8861 0 0,-7 1 2182 0 0</inkml:trace>
  <inkml:trace contextRef="#ctx0" brushRef="#br0" timeOffset="2356.645">1455 1067 1216 0 0,'0'0'2750'0'0,"0"0"-360"0"0,0 0-91 0 0,0 0-86 0 0,0 0-256 0 0,0 0-352 0 0,0 0-433 0 0,0 0-385 0 0,0 0-284 0 0,34-2-198 0 0,109-10-142 0 0,-48-7-198 0 0,-13-11-1397 0 0,-30 6-7143 0 0,-38 19 1257 0 0</inkml:trace>
  <inkml:trace contextRef="#ctx0" brushRef="#br0" timeOffset="2689.191">2427 294 6833 0 0,'0'0'2597'0'0,"0"0"-697"0"0,0 0-309 0 0,0 0 24 0 0,0 0 16 0 0,0 0-124 0 0,0 0-276 0 0,0 0-329 0 0,0 0-265 0 0,0 0-150 0 0,0 0-59 0 0,0 0 10 0 0,0 0 38 0 0,1 5 24 0 0,-13 146 2160 0 0,26 220-1403 0 0,-24 51-1199 0 0,20-344-195 0 0,-8-73 175 0 0,-2-5-59 0 0,0 1 0 0 0,0 0-1 0 0,0-1 1 0 0,0 1-1 0 0,0-1 1 0 0,0 1-1 0 0,0 0 1 0 0,0-1 0 0 0,0 1-1 0 0,0-1 1 0 0,0 1-1 0 0,0 0 1 0 0,1-1-1 0 0,-1 1 1 0 0,0-1-1 0 0,0 1 1 0 0,1-1 0 0 0,-1 1-1 0 0,0-1 1 0 0,1 1-1 0 0,-1-1 1 0 0,0 1-1 0 0,1-1 1 0 0,-1 1 0 0 0,1-1-1 0 0,-1 0 1 0 0,1 1-1 0 0,-1-1 1 0 0,1 0-1 0 0,-1 1 1 0 0,1-1 0 0 0,-1 0-1 0 0,1 0 1 0 0,0 0-1 0 0,-1 1 1 0 0,1-1-1 0 0,-1 0 1 0 0,1 0-1 0 0,-1 0 1 0 0,1 0 0 0 0,0 0-1 0 0,-1 0 1 0 0,1 0-1 0 0,-1 0 1 0 0,1 0-1 0 0,0 0 1 0 0,-1 0 0 0 0,1-1-1 0 0,-1 1 1 0 0,1 0-1 0 0,-1 0 1 0 0,1-1-1 0 0,-1 1 1 0 0,1 0 0 0 0,0-1-1 0 0,-1 1 1 0 0,0 0-1 0 0,1-1 1 0 0,-1 1-1 0 0,1-1 1 0 0,-1 1-1 0 0,0 0 1 0 0,1-1 0 0 0,-1 1-1 0 0,0-1 1 0 0,1 0 21 0 0,21-69-4179 0 0,-20 20-5501 0 0,-2 35-1184 0 0</inkml:trace>
  <inkml:trace contextRef="#ctx0" brushRef="#br0" timeOffset="3095.576">2436 257 0 0 0,'0'0'832'0'0,"0"0"527"0"0,0 0 85 0 0,0 0 77 0 0,0 0 84 0 0,0 0-18 0 0,0 0-53 0 0,0 0-131 0 0,0 0-171 0 0,0 0-181 0 0,0 0-199 0 0,0 0-169 0 0,-13 0-89 0 0,-39 1-61 0 0,49-1-397 0 0,1 0 1 0 0,0 0-1 0 0,0 1 0 0 0,0-1 0 0 0,0 0 0 0 0,0 1 0 0 0,0-1 1 0 0,0 1-1 0 0,0 0 0 0 0,0 0 0 0 0,0 0 0 0 0,0 0 1 0 0,1 0-1 0 0,-1 0 0 0 0,0 0 0 0 0,1 1 0 0 0,-1-1 1 0 0,1 1-1 0 0,-1-1 0 0 0,1 1 0 0 0,0-1 0 0 0,-1 1 1 0 0,1 0-1 0 0,0 0 0 0 0,-1 1-136 0 0,-1 2 385 0 0,-33 91 3103 0 0,-29-23-2253 0 0,8-36-954 0 0,64-37-7269 0 0,0-1-407 0 0,-1-2-3246 0 0</inkml:trace>
  <inkml:trace contextRef="#ctx0" brushRef="#br0" timeOffset="3454.564">2074 1299 4761 0 0,'0'0'1482'0'0,"0"0"-343"0"0,0 0 110 0 0,0 0 310 0 0,0 0 166 0 0,0 0-45 0 0,0 0-201 0 0,0 0-200 0 0,0 0-159 0 0,0 0-118 0 0,0 0-110 0 0,0 0-116 0 0,0 0-87 0 0,17 3-71 0 0,118 13 865 0 0,-96-18-1028 0 0,0-2-1 0 0,0-1 1 0 0,0-2-1 0 0,0-1 1 0 0,5-5-455 0 0,57-16-3517 0 0,-22 5-5623 0 0,-63 20-2945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0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50 0 0 0,'0'0'137'0'0,"0"0"331"0"0,8-8 117 0 0,35-29 847 0 0,-37 33 5306 0 0,-5 8-3742 0 0,-7 15-2592 0 0,2-8 474 0 0,-8 220 2843 0 0,13-163-3127 0 0,14 93 556 0 0,-1-47-414 0 0,22 192 754 0 0,28 150-681 0 0,-56-29 235 0 0,-18-176-589 0 0,12 33-39 0 0,90 242-81 0 0,-83-409-207 0 0,-5 0 0 0 0,-7 26-128 0 0,2-8 164 0 0,26 23-119 0 0,-18-118 48 0 0,-1-1 0 0 0,-3 2 0 0 0,-1-1 0 0 0,-4 40-93 0 0,1-15 48 0 0,20-10-64 0 0,-22-58-3209 0 0,0-10-6846 0 0,3 11-1106 0 0</inkml:trace>
  <inkml:trace contextRef="#ctx0" brushRef="#br0" timeOffset="4450.749">878 2137 0 0 0,'4'-5'7466'0'0,"4"2"-3553"0"0,26 6-3289 0 0,-17-1 276 0 0,419-9 1582 0 0,83-23-519 0 0,353 21-743 0 0,-548 10-768 0 0,141-26 55 0 0,-108 6 89 0 0,-58-7 316 0 0,-75 0-564 0 0,-75 15-220 0 0,215 4 126 0 0,-3-11 64 0 0,15 10-90 0 0,-47 8 407 0 0,-182-11-353 0 0,140 8 287 0 0,-286 3-561 0 0,-1 0 0 0 0,0 0 0 0 0,0 0-3 0 0,0 0-6 0 0,0 0 12 0 0,148 3 589 0 0,-114 5-577 0 0,350-5 83 0 0,-322 5-107 0 0,-61-8-10 0 0,-1 0 17 0 0,0 0 7 0 0,0 0-2 0 0,0 0 2 0 0,0 0-6 0 0,0 0-9 0 0,0 0 13 0 0,0 0-2 0 0,0 0-5 0 0,0 0-12 0 0,0 0 12 0 0,0 0 6 0 0,0 0 11 0 0,0 0 20 0 0,0 0-30 0 0,0 0-24 0 0,0 0 15 0 0,0 0 2 0 0,-3 3-952 0 0,-1-6-9534 0 0,4 3-729 0 0</inkml:trace>
  <inkml:trace contextRef="#ctx0" brushRef="#br0" timeOffset="9386.501">773 234 0 0 0,'0'0'179'0'0,"0"0"13"0"0,0 0 20 0 0,5 0 7484 0 0,17 0-6309 0 0,123 21 886 0 0,16 16-1131 0 0,-142-31-944 0 0,-1 0-1 0 0,0 2 1 0 0,0 0-1 0 0,-1 1 0 0 0,0 1 1 0 0,0 0-1 0 0,-1 2 0 0 0,11 9-197 0 0,191 148 2552 0 0,-61-52-1576 0 0,-73-59-464 0 0,11 9-35 0 0,-17-8-269 0 0,42 62 103 0 0,-59-36-139 0 0,58 92 164 0 0,72 158 107 0 0,-66-67-58 0 0,-9-12-46 0 0,-27-29-72 0 0,-29-20 24 0 0,-44-165-228 0 0,3-1 0 0 0,1 0 1 0 0,2-2-1 0 0,9 11-63 0 0,64 97 152 0 0,-27-48-144 0 0,14 19 93 0 0,25 3 59 0 0,1-36 123 0 0,-61-59-135 0 0,79 30 94 0 0,-6 9-146 0 0,-22-24-10 0 0,-11-7 26 0 0,-59-28-5 0 0,1 0 0 0 0,0-2-1 0 0,-1-1 1 0 0,1-1-1 0 0,0-2 1 0 0,22-2-107 0 0,8 1 74 0 0,-36-1 2 0 0,1-1 0 0 0,-1-1 0 0 0,0-1 0 0 0,-1-1 0 0 0,1-1 1 0 0,-1-1-1 0 0,20-10-76 0 0,-17 8 116 0 0,81-49 102 0 0,34-33 80 0 0,-101 64-186 0 0,0-3 0 0 0,-2-1 1 0 0,-1-2-1 0 0,-2-1 0 0 0,7-11-112 0 0,-1-9 224 0 0,-2-1 1 0 0,-3-2-1 0 0,23-52-224 0 0,103-237 611 0 0,-30 31-126 0 0,-57 110-163 0 0,-10 55-181 0 0,-4 3-122 0 0,40-87 59 0 0,-11-52 141 0 0,-20 91-176 0 0,-33 123-29 0 0,3-22 17 0 0,12 28-64 0 0,-34 45 22 0 0,67-59-20 0 0,4 14 58 0 0,-50 23-16 0 0,38-44-3 0 0,15 6-11 0 0,-2 6 6 0 0,-36 32-35 0 0,-41 36-135 0 0,6 4 164 0 0,93-33 37 0 0,-30 7-16 0 0,-55 20-234 0 0,23-2 248 0 0,-8 6-57 0 0,-41 6 32 0 0,0 0-25 0 0,0 0-4 0 0,0 0-16 0 0,2 0 22 0 0,-2 0 26 0 0,0 0 0 0 0,0 0 1 0 0,0 0-16 0 0,0 0-13 0 0,-11 26-9821 0 0,11-19 3820 0 0,0-4-4798 0 0</inkml:trace>
  <inkml:trace contextRef="#ctx0" brushRef="#br0" timeOffset="52366.268">182 1695 0 0 0,'0'0'107'0'0,"0"0"322"0"0,0 0 194 0 0,0 0 150 0 0,0 0 194 0 0,-2 2 167 0 0,-2 0-409 0 0,-3 1-358 0 0,-1-2 5957 0 0,0 12 566 0 0,3 3-5697 0 0,3-3-949 0 0,-1-3-148 0 0,1 1 1 0 0,0 0 0 0 0,1-1 0 0 0,0 1-1 0 0,1 0 1 0 0,0-1 0 0 0,1 1 0 0 0,0 0-1 0 0,1-1 1 0 0,0 1 0 0 0,0-1 0 0 0,1 1 0 0 0,0-1-1 0 0,1 0 1 0 0,0 0 0 0 0,1-1 0 0 0,2 4-97 0 0,-2-6 35 0 0,-1 0 1 0 0,1-1-1 0 0,0 0 1 0 0,1 0-1 0 0,0 0 1 0 0,0-1-1 0 0,0 1 1 0 0,0-1-1 0 0,1-1 1 0 0,0 1-1 0 0,0-1 1 0 0,0-1 0 0 0,0 1-1 0 0,1-1 1 0 0,-1 0-1 0 0,1-1 1 0 0,1 0-36 0 0,1 0 87 0 0,-1-1 1 0 0,1 0 0 0 0,-1-1 0 0 0,1 0-1 0 0,-1 0 1 0 0,1-1 0 0 0,-1 0 0 0 0,0-1-1 0 0,1 0 1 0 0,-1-1 0 0 0,0 0-1 0 0,0 0 1 0 0,0-1 0 0 0,-1 0 0 0 0,1 0-1 0 0,-1-1 1 0 0,0 0 0 0 0,0-1 0 0 0,-1 1-1 0 0,0-2 1 0 0,0 1 0 0 0,0-1-1 0 0,5-6-87 0 0,-9 7 113 0 0,0 1 0 0 0,0-1 0 0 0,0 0 0 0 0,-1-1 0 0 0,0 1 0 0 0,0 0 0 0 0,-1-1 0 0 0,1 1 0 0 0,-1-1-1 0 0,-1 1 1 0 0,1-1 0 0 0,-1 1 0 0 0,0-1 0 0 0,-1 1 0 0 0,0-6-113 0 0,0-10 144 0 0,1 21-146 0 0,0 1-26 0 0,0 0 8 0 0,0 0 4 0 0,0 0 6 0 0,0 0 21 0 0,0 0-20 0 0,0 0-10 0 0,0 0-10 0 0,0 0-6 0 0,0 0-15 0 0,0 0-18 0 0,0 0-8 0 0,-12-17-9049 0 0,12 12 5713 0 0,-1-2-7139 0 0</inkml:trace>
  <inkml:trace contextRef="#ctx0" brushRef="#br0" timeOffset="53162.922">191 1401 0 0 0,'0'0'109'0'0,"0"0"74"0"0,0 0-6 0 0,0 0 98 0 0,0 0 137 0 0,0 0 106 0 0,0 0 18 0 0,0 0-25 0 0,0 0 6 0 0,0 0 92 0 0,0 0 217 0 0,0 0 258 0 0,0 0 159 0 0,-7 23 2446 0 0,8-14-3391 0 0,1 1 1 0 0,-1 0-1 0 0,2 0 0 0 0,-1-1 1 0 0,1 1-1 0 0,1-1 0 0 0,0 0 1 0 0,0 0-1 0 0,1 0 1 0 0,0-1-1 0 0,0 1 0 0 0,1-1 1 0 0,0 0-1 0 0,1-1 0 0 0,0 0 1 0 0,0 0-1 0 0,0 0 0 0 0,3 1-298 0 0,-3-4 93 0 0,0-1-1 0 0,0 1 1 0 0,0-2-1 0 0,0 1 1 0 0,0-1-1 0 0,0 0 0 0 0,1-1 1 0 0,-1 1-1 0 0,0-1 1 0 0,1-1-1 0 0,-1 0 1 0 0,1 0-1 0 0,2 0-92 0 0,-4 0 94 0 0,0 0 0 0 0,-1 0 1 0 0,1 0-1 0 0,-1-1 0 0 0,1 1 0 0 0,-1-1 0 0 0,1-1 0 0 0,-1 1 1 0 0,1-1-1 0 0,-1 0 0 0 0,0 0 0 0 0,0 0 0 0 0,0-1 0 0 0,0 0 1 0 0,-1 0-1 0 0,1 0 0 0 0,-1-1 0 0 0,1 1 0 0 0,-1-1 1 0 0,0 0-1 0 0,-1 0 0 0 0,1-1 0 0 0,-1 1 0 0 0,1-1 0 0 0,-2 1 1 0 0,2-4-95 0 0,-3 0 151 0 0,-1-1 1 0 0,0 0-1 0 0,-1 0 1 0 0,0 0-1 0 0,-1 1 1 0 0,0-1-1 0 0,0 0 1 0 0,-1 1-1 0 0,0 0 1 0 0,0-1-1 0 0,-1 1 1 0 0,0 1-1 0 0,0-1 1 0 0,-1 0-1 0 0,0 1 1 0 0,0 0-1 0 0,-1 0 1 0 0,0 1 0 0 0,0-1-1 0 0,0 1 1 0 0,-3-1-152 0 0,-67-63 292 0 0,69 67-282 0 0,1 0 0 0 0,-1 1 0 0 0,1-1 1 0 0,-1 2-1 0 0,0-1 0 0 0,0 1 0 0 0,0 0 0 0 0,0 0 1 0 0,0 1-1 0 0,0 0 0 0 0,0 0 0 0 0,-7 1-10 0 0,-9 0-45 0 0,20-1 10 0 0,0 1 1 0 0,0 0-1 0 0,1 0 0 0 0,-1-1 0 0 0,0 1 1 0 0,1 1-1 0 0,-1-1 0 0 0,1 0 1 0 0,-1 1-1 0 0,1-1 0 0 0,0 1 0 0 0,0 0 1 0 0,0 0-1 0 0,0 0 0 0 0,0 0 1 0 0,0 0-1 0 0,0 0 0 0 0,0 0 0 0 0,1 1 1 0 0,-1-1-1 0 0,1 0 0 0 0,0 1 1 0 0,0 0-1 0 0,0-1 0 0 0,0 1 0 0 0,0 0 35 0 0,-5 26-8418 0 0,9-29 1989 0 0,-2 0-1082 0 0</inkml:trace>
  <inkml:trace contextRef="#ctx0" brushRef="#br0" timeOffset="54217.818">127 863 0 0 0,'0'0'343'0'0,"0"0"256"0"0,0 0 113 0 0,0 0 132 0 0,0 0 88 0 0,0 0 100 0 0,0 0 42 0 0,0 0-13 0 0,0 0-70 0 0,0 0-91 0 0,0 0-11 0 0,-5 4-78 0 0,-13 11-85 0 0,10 36 3191 0 0,8-33-3530 0 0,-1-8-171 0 0,1 0-1 0 0,0-1 0 0 0,0 1 1 0 0,1 0-1 0 0,1 0 0 0 0,0 0 1 0 0,0-1-1 0 0,1 1 0 0 0,0-1 1 0 0,1 2-216 0 0,-3-9 48 0 0,1 0-1 0 0,0 0 1 0 0,-1 0 0 0 0,1 0 0 0 0,0 0 0 0 0,0-1-1 0 0,0 1 1 0 0,0-1 0 0 0,1 1 0 0 0,-1-1 0 0 0,0 0-1 0 0,0 1 1 0 0,1-1 0 0 0,-1-1 0 0 0,1 1 0 0 0,-1 0 0 0 0,1-1-1 0 0,-1 1 1 0 0,1-1 0 0 0,-1 1 0 0 0,1-1 0 0 0,0 0-1 0 0,-1 0 1 0 0,1-1 0 0 0,-1 1 0 0 0,1 0 0 0 0,-1-1-1 0 0,1 0 1 0 0,-1 1 0 0 0,1-1 0 0 0,-1 0 0 0 0,1 0-1 0 0,-1-1 1 0 0,0 1 0 0 0,0 0 0 0 0,0-1 0 0 0,1 1 0 0 0,-1-1-1 0 0,-1 0 1 0 0,3-1-48 0 0,99-95 1432 0 0,-101 97-1386 0 0,0 0-1 0 0,0 0 1 0 0,0 0-1 0 0,0 0 0 0 0,0 1 1 0 0,1-1-1 0 0,-1 1 1 0 0,0-1-1 0 0,0 1 1 0 0,0 0-1 0 0,1 0 0 0 0,-1 0 1 0 0,0 0-1 0 0,0 0 1 0 0,1 1-1 0 0,-1-1 0 0 0,0 1 1 0 0,0-1-1 0 0,0 1 1 0 0,0 0-1 0 0,0 0 0 0 0,0 0 1 0 0,0 0-1 0 0,0 0 1 0 0,0 0-1 0 0,0 1 1 0 0,0-1-1 0 0,-1 1 0 0 0,1-1 1 0 0,0 1-1 0 0,-1-1 1 0 0,0 1-1 0 0,1 0 0 0 0,-1 0 1 0 0,0 0-1 0 0,0 0 1 0 0,0 0-1 0 0,0 0 0 0 0,0 0-45 0 0,7 16 102 0 0,-1 1 0 0 0,-1 0 0 0 0,0 0-1 0 0,-1 1 1 0 0,-1-1 0 0 0,-1 1-1 0 0,-1 0 1 0 0,-1 0 0 0 0,-1 0-1 0 0,-2 19-101 0 0,2-32 2 0 0,0-7-11 0 0,0 0-24 0 0,0 0-33 0 0,0 0-34 0 0,0 0-30 0 0,0 0-70 0 0,0 0-74 0 0,0 0-59 0 0,0 0-107 0 0,0 0-135 0 0,0 0-229 0 0,0 0-407 0 0,0 0-506 0 0,0-11-8423 0 0,0 7 2666 0 0</inkml:trace>
  <inkml:trace contextRef="#ctx0" brushRef="#br0" timeOffset="55118.147">114 329 0 0 0,'0'0'100'0'0,"0"0"280"0"0,0 0 128 0 0,0 0 142 0 0,0 0 127 0 0,0 0 118 0 0,0 0 164 0 0,-4 0 16 0 0,-19 0 1921 0 0,17 13 3571 0 0,6 20-5873 0 0,0-28-222 0 0,9 73 757 0 0,46 58-310 0 0,52-24-509 0 0,-97-106-327 0 0,2 0 1 0 0,-1-1 0 0 0,0 0-1 0 0,1-1 1 0 0,0 0 0 0 0,0 0-1 0 0,0-2 1 0 0,1 1 0 0 0,-1-2-1 0 0,1 1 1 0 0,-1-2 0 0 0,1 0-1 0 0,-1 0 1 0 0,1-1 0 0 0,2-1-84 0 0,-11 0 128 0 0,1 0 0 0 0,0 0 0 0 0,-1 0 1 0 0,0-1-1 0 0,1 1 0 0 0,-1-1 0 0 0,0 0 1 0 0,0 0-1 0 0,-1-1 0 0 0,1 1 0 0 0,-1-1 1 0 0,1 0-1 0 0,-1 0 0 0 0,0 0 0 0 0,0-1-128 0 0,1 0 202 0 0,-1-2-68 0 0,0 1 0 0 0,0-1-1 0 0,-1 0 1 0 0,0 0-1 0 0,0 1 1 0 0,-1-1 0 0 0,0-1-1 0 0,0 1 1 0 0,-1 0-1 0 0,1 0 1 0 0,-2 0-1 0 0,0-6-133 0 0,1 2 136 0 0,0-18 38 0 0,-2 1 0 0 0,-1-1 0 0 0,-1 1 0 0 0,-2 0 0 0 0,-1 1-1 0 0,-9-24-173 0 0,15 43 22 0 0,-1 0 0 0 0,0 0-1 0 0,-1 0 1 0 0,0 0 0 0 0,0 1-1 0 0,-1 0 1 0 0,0-1 0 0 0,0 1-1 0 0,-1 1 1 0 0,1-1 0 0 0,-1 1-1 0 0,-1 0 1 0 0,1 0 0 0 0,-1 0-1 0 0,-1 1 1 0 0,1 0 0 0 0,0 0-1 0 0,-1 0 1 0 0,0 1 0 0 0,0 0-1 0 0,-1 0 1 0 0,1 1 0 0 0,-1 0-1 0 0,-3-1-21 0 0,-1 1-147 0 0,0 0-1 0 0,-1 0 0 0 0,1 1 0 0 0,0 1 0 0 0,-1 0 1 0 0,1 0-1 0 0,-1 1 0 0 0,1 1 0 0 0,0 0 0 0 0,-1 1 0 0 0,1 0 1 0 0,0 1-1 0 0,0 1 0 0 0,0 0 0 0 0,1 0 0 0 0,-1 1 1 0 0,1 0-1 0 0,0 1 0 0 0,0 1 0 0 0,1-1 0 0 0,0 2 0 0 0,0-1 1 0 0,0 1-1 0 0,1 1 0 0 0,1 0 0 0 0,-1 0 0 0 0,2 1 1 0 0,-1 0-1 0 0,1 0 0 0 0,1 1 0 0 0,-6 10 148 0 0,9-11-614 0 0,0 1 1 0 0,0-1-1 0 0,1 1 0 0 0,1 0 0 0 0,-1-1 0 0 0,2 1 1 0 0,0 0-1 0 0,0 0 0 0 0,2 9 614 0 0,20 55-11121 0 0,-16-60 6935 0 0</inkml:trace>
  <inkml:trace contextRef="#ctx0" brushRef="#br0" timeOffset="56033.614">238 720 0 0 0,'0'0'615'0'0,"0"0"413"0"0,0 0 104 0 0,0 0-50 0 0,0 0-75 0 0,0 0-18 0 0,0 0 17 0 0,2-3 14 0 0,12-9 2065 0 0,-14 12-2134 0 0,-3-24 4590 0 0,-10-12-4335 0 0,0 0-716 0 0,-2-122 1044 0 0,51 144-1296 0 0,15 2-19 0 0,-4-2 139 0 0,-31-6 456 0 0,-12 9-541 0 0,-1 0-1 0 0,0-1 0 0 0,-1 1 0 0 0,0-1 0 0 0,0 0 1 0 0,-2 1-1 0 0,1-1 0 0 0,-1 0 0 0 0,-2-8-272 0 0,-16-12 928 0 0,29 38-7162 0 0,-6-6 389 0 0,-2 0-5521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1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1079 59 0 0 0,'0'0'189'0'0,"0"0"395"0"0,0 0 37 0 0,0 0-119 0 0,0 0-100 0 0,0 0-74 0 0,1 6 4338 0 0,0 18-2928 0 0,-10 215 3150 0 0,14 317-2385 0 0,10-346-1368 0 0,-14-205-1108 0 0,21 233 2393 0 0,-8 71-2420 0 0,-14 115 1635 0 0,17-288-1388 0 0,-1-30-150 0 0,3 38 22 0 0,-5-22 49 0 0,11 80 193 0 0,29 52-77 0 0,-12 56-18 0 0,-21-177-270 0 0,-11 43 94 0 0,11-99-90 0 0,3-3 56 0 0,-9 34 11 0 0,-15 155 62 0 0,0-262-149 0 0,2-2-3275 0 0,1-6 1435 0 0,1-4-5349 0 0,-2 4-3925 0 0</inkml:trace>
  <inkml:trace contextRef="#ctx0" brushRef="#br0" timeOffset="3181.819">1039 2051 0 0 0,'0'0'159'0'0,"0"0"181"0"0,0 0 17 0 0,0 0-41 0 0,8 1-24 0 0,128 6 3867 0 0,18 11-707 0 0,205 1 644 0 0,-4-8-1776 0 0,-25-4-219 0 0,77-18-552 0 0,12 11-800 0 0,-66-11-132 0 0,-126 0-304 0 0,-54 7 80 0 0,166 0 421 0 0,-129 15-674 0 0,44-17 107 0 0,-60-10-76 0 0,14 2-40 0 0,-58-1-29 0 0,152 11-107 0 0,-39 1 109 0 0,-100-4 13 0 0,-5-9 15 0 0,-10 2 11 0 0,-147 14-135 0 0,-1 0-1 0 0,1 0-3 0 0,0 0 8 0 0,-1 0-7 0 0,0 0-12 0 0,0 0 21 0 0,0 0 14 0 0,0 0-6 0 0,0 0-10 0 0,0 0 2 0 0,0 0 0 0 0,0 0 18 0 0,0 0-5 0 0,0 0-4 0 0,0 0-6 0 0,0 0 2 0 0,0 0 7 0 0,0 0-4 0 0,0 0 3 0 0,0 0-13 0 0,0 0-4 0 0,0 0 1 0 0,0 0 5 0 0,0 0-5 0 0,0 0-1 0 0,0 0 0 0 0,0 0-4 0 0,0 0-17 0 0,0 0-9 0 0,0 0 9 0 0,0 0 18 0 0,0 0 5 0 0,0 0-16 0 0,0 0 16 0 0,0 0-6 0 0,0 0-22 0 0,0 0 2 0 0,0 0 6 0 0,0 0-5 0 0,0 0-1 0 0,222 0 493 0 0,-222 0-470 0 0,1 0-8 0 0,0 0 3 0 0,109 3 892 0 0,-109-3-882 0 0,-1 0-1 0 0,0 0 5 0 0,0 0 8 0 0,0 0 5 0 0,0 0-1 0 0,0 0 11 0 0,0 0 5 0 0,0 0-10 0 0,0 0-3 0 0,0 0-14 0 0,0 0-23 0 0,0 0 27 0 0,0 0 2 0 0,0 0-7 0 0,0 0 8 0 0,0 0-35 0 0,0 0-1 0 0,0 0-1 0 0,0 0 6 0 0,0 0 7 0 0,0 0-23 0 0,0 0-25 0 0,0 0-25 0 0,0 0-30 0 0,0 0-33 0 0,0 0-70 0 0,0 0-117 0 0,0 0-161 0 0,0 0-194 0 0,0 0-405 0 0,1 4-6266 0 0,0 0-3864 0 0</inkml:trace>
  <inkml:trace contextRef="#ctx0" brushRef="#br0" timeOffset="8105.064">1177 2003 0 0 0,'0'0'100'0'0,"0"0"9"0"0,0 0-18 0 0,0 0 10 0 0,0 0 14 0 0,5-8 4277 0 0,7-13-3472 0 0,44-61 1498 0 0,-4-2 0 0 0,17-45-2418 0 0,26-77 1425 0 0,2 26-505 0 0,-28 47 7 0 0,7 20-425 0 0,37-49 610 0 0,-73 110-973 0 0,38-55 274 0 0,-29 60-366 0 0,75-61 42 0 0,-50 34 22 0 0,-9 4-32 0 0,48-7-58 0 0,-27 48-5 0 0,-1 1 235 0 0,-33 16-114 0 0,25 4 98 0 0,16 1 339 0 0,85 17-275 0 0,-132 2-201 0 0,4 13-100 0 0,84 49 185 0 0,-66-16-8 0 0,18 35 54 0 0,-5 17-12 0 0,137 197 235 0 0,-164-213-358 0 0,69 98 267 0 0,-78-125-167 0 0,21 39 88 0 0,-37-62-118 0 0,-2 1 0 0 0,-2 1 0 0 0,-2 1 0 0 0,-2 3-164 0 0,28 54 258 0 0,32 91 166 0 0,24 0 3 0 0,-25-81-174 0 0,45 88 273 0 0,-81-113-286 0 0,51 95 133 0 0,-38-66-276 0 0,22-16-34 0 0,72 39 165 0 0,-37-31-84 0 0,3 12-77 0 0,47-8-39 0 0,-27-51 62 0 0,-1-20 24 0 0,-86-28-78 0 0,-40-10-30 0 0,0-1 1 0 0,1 0-1 0 0,-1-1 1 0 0,1 0 0 0 0,0 0-1 0 0,0-1 1 0 0,0-1-1 0 0,0 0 1 0 0,1-1-1 0 0,9 0-6 0 0,57 7 11 0 0,-40 1 10 0 0,-38-8-33 0 0,44 7 106 0 0,93-3 51 0 0,-42-23 234 0 0,14-32-61 0 0,-14-20 118 0 0,-72 54-328 0 0,0-1 0 0 0,-2-1 0 0 0,0-1 0 0 0,-1-1-1 0 0,11-16-107 0 0,40-47 206 0 0,-28 17-76 0 0,28-29 9 0 0,12-10 0 0 0,2-41 183 0 0,-15 29-244 0 0,-5 15 26 0 0,9-30 11 0 0,33 4-27 0 0,-60 52 56 0 0,-1 18-2 0 0,1 0-106 0 0,6-15 15 0 0,-11 15-40 0 0,-7-7 65 0 0,-15 7-12 0 0,-20 59-99 0 0,1 0 0 0 0,-1 0 1 0 0,0-1-1 0 0,1 1 1 0 0,-1 0-1 0 0,0 0 0 0 0,1-1 1 0 0,-1 1-1 0 0,0 0 0 0 0,1-1 1 0 0,-1 1-1 0 0,0 0 1 0 0,0-1-1 0 0,1 1 0 0 0,-1-1 1 0 0,0 1-1 0 0,0-1 0 0 0,0 1 1 0 0,0 0-1 0 0,1-1 0 0 0,-1 1 1 0 0,0-1-1 0 0,0 1 1 0 0,0-1-1 0 0,0 1 0 0 0,0-1 1 0 0,0 1-1 0 0,0 0 0 0 0,0-1 1 0 0,-1 1-1 0 0,1-1 1 0 0,0 1-1 0 0,0-1 0 0 0,0 1 1 0 0,0 0-1 0 0,0-1 0 0 0,-1 1 1 0 0,1-1-1 0 0,0 1 1 0 0,0 0-1 0 0,-1-1 0 0 0,1 1 1 0 0,0 0-1 0 0,-1-1 0 0 0,1 1 1 0 0,0 0-1 0 0,-1-1 1 0 0,1 1-1 0 0,0 0 0 0 0,-1 0 1 0 0,1 0-1 0 0,-1-1 0 0 0,1 1 1 0 0,-1 0-1 0 0,1 0 1 0 0,0 0-1 0 0,-1 0 0 0 0,1 0 1 0 0,-1 0-1 0 0,1 0 0 0 0,-1 0 1 0 0,1 0-1 0 0,-1 0 0 0 0,1 0 1 0 0,0 0-1 0 0,-1 0 1 0 0,1 0-1 0 0,-1 0 35 0 0,-33 13-7845 0 0,27-10 4020 0 0,-1 0-7386 0 0</inkml:trace>
  <inkml:trace contextRef="#ctx0" brushRef="#br0" timeOffset="10737.064">6392 2007 0 0 0,'11'-2'88'0'0,"41"-4"653"0"0,-5 3 3195 0 0,39 2 971 0 0,40-5-2336 0 0,106-5 427 0 0,-186 3-1998 0 0,9 1 259 0 0,118 0-126 0 0,8 3 1377 0 0,-137-3-1247 0 0,-44 7-1242 0 0,19-1 1193 0 0,214-2-570 0 0,-93-4-304 0 0,-97 5-193 0 0,0 0 40 0 0,-42 2-173 0 0,-1 0 1 0 0,0 0-2 0 0,0 0 15 0 0,0 0 2 0 0,0 0-5 0 0,0 0 23 0 0,0 0 3 0 0,0 0 6 0 0,0 0 6 0 0,0 0 1294 0 0,0 0-1370 0 0,0 0 6 0 0,0 0 10 0 0,0 0-8 0 0,0 0-5 0 0,0 0-6 0 0,0 0 0 0 0,0 0 20 0 0,0 0-9 0 0,0 0 10 0 0,0 0-10 0 0,0 0 16 0 0,0 0 3 0 0,0 0-4 0 0,0 0-2 0 0,0 0 1 0 0,0 0 4 0 0,0 0-6 0 0,0 0-12 0 0,0 0-1 0 0,0 0 12 0 0,0 0 2 0 0,0 0 0 0 0,0 0 0 0 0,0 0 0 0 0,0 0-3 0 0,0 0-12 0 0,0 0-7 0 0,0 0-1 0 0,0 0 10 0 0,0 0 13 0 0,0 0-15 0 0,0 0-9 0 0,0 0 19 0 0,0 0 5 0 0,0 0 4 0 0,0 0 8 0 0,0 0-28 0 0,0 0-7 0 0,0 0 8 0 0,0 0 10 0 0,0 0-10 0 0,0 0-7 0 0,0 0 3 0 0,0 0 16 0 0,0 0-15 0 0,0 0-1 0 0,0 0 20 0 0,0 0-2 0 0,0 0-10 0 0,0 0 10 0 0,0 0 6 0 0,-1 0-5 0 0,0 0-9 0 0,1 0-12 0 0,0 0-6 0 0,0 0-12 0 0,0 0-5 0 0,0 0 10 0 0,0 0 2 0 0,0 0-4 0 0,0 0-16 0 0,-10 0-3500 0 0,0 0-4814 0 0,4 4-2705 0 0</inkml:trace>
  <inkml:trace contextRef="#ctx0" brushRef="#br0" timeOffset="46838.839">280 1466 616 0 0,'0'0'540'0'0,"0"0"-26"0"0,0 0 126 0 0,0 0 288 0 0,0 0 290 0 0,0 0 153 0 0,0 0 38 0 0,0 0-110 0 0,0 0-184 0 0,0 0-165 0 0,0 0-174 0 0,-3 0-81 0 0,1 0-736 0 0,-30 6 7677 0 0,20 6-7395 0 0,6-1-112 0 0,1-1-1 0 0,0 1 1 0 0,0 1 0 0 0,1-1 0 0 0,1 0-1 0 0,0 1 1 0 0,0 0 0 0 0,1 0 0 0 0,1-1-1 0 0,0 1 1 0 0,0 0 0 0 0,2 0 0 0 0,0 8-129 0 0,-1-19 38 0 0,0-1-7 0 0,35 21 329 0 0,-29-19-346 0 0,1 0 0 0 0,0-1 0 0 0,0 0 0 0 0,0 0 0 0 0,0-1 0 0 0,1 1-1 0 0,-1-2 1 0 0,0 1 0 0 0,0-1 0 0 0,0 0 0 0 0,0 0 0 0 0,0-1 0 0 0,0 0 0 0 0,-1 0 0 0 0,1-1 0 0 0,2-1-14 0 0,39-8 38 0 0,-38 8-15 0 0,0 1 0 0 0,1 0-1 0 0,-1 1 1 0 0,1 0-1 0 0,0 0 1 0 0,0 1 0 0 0,-1 1-1 0 0,1 0 1 0 0,11 1-23 0 0,6 0 20 0 0,47 14 67 0 0,-72-13-21 0 0,0 1 1 0 0,1 0-1 0 0,-1 0 0 0 0,0 0 0 0 0,-1 0 1 0 0,1 0-1 0 0,-1 1 0 0 0,1-1 0 0 0,-1 1 1 0 0,0 0-1 0 0,0 0 0 0 0,0 0 1 0 0,-1 0-1 0 0,0 0 0 0 0,1 0 0 0 0,-1 0 1 0 0,-1 0-1 0 0,1 0 0 0 0,-1 2-66 0 0,1-1 40 0 0,0 0 0 0 0,0 0 0 0 0,-1 0 0 0 0,0 0 0 0 0,0 0 0 0 0,0 0 0 0 0,-1 0-1 0 0,0 0 1 0 0,1 0 0 0 0,-2 0 0 0 0,1-1 0 0 0,-1 1 0 0 0,0 0 0 0 0,0 0 0 0 0,-2 2-40 0 0,-29 55 148 0 0,20-54 68 0 0,6-8-6866 0 0,3 0-3484 0 0,2 0 2114 0 0</inkml:trace>
  <inkml:trace contextRef="#ctx0" brushRef="#br0" timeOffset="47392.541">437 1348 1272 0 0,'0'0'540'0'0,"0"0"-190"0"0,0 0 42 0 0,0 0 144 0 0,0 0 141 0 0,0 0 74 0 0,0 0-51 0 0,0 0-109 0 0,0 0-49 0 0,0 0 42 0 0,0 0 155 0 0,0 0 193 0 0,0 0 191 0 0,10-3 7637 0 0,134 57-5571 0 0,-116-27-3157 0 0,-16-13-2606 0 0,-11-14 232 0 0,1 3 2428 0 0,-2-2-4373 0 0,0-1-4578 0 0,0 0 8844 0 0,0 0-3686 0 0</inkml:trace>
  <inkml:trace contextRef="#ctx0" brushRef="#br0" timeOffset="47831.564">36 1112 7034 0 0,'0'0'1206'0'0,"0"0"-233"0"0,0 0-36 0 0,0 0 203 0 0,0 0 157 0 0,0 0-80 0 0,0 0-259 0 0,0 0-311 0 0,0 0-229 0 0,0 0-175 0 0,0 0-88 0 0,0 0-27 0 0,0 0-11 0 0,-13 4 1214 0 0,-9-58 1415 0 0,22 53-2675 0 0,0 1 30 0 0,0 0 14 0 0,0 0-9 0 0,0 0-14 0 0,0 0-50 0 0,5 18-1078 0 0,16-5-518 0 0,-13-11-1585 0 0,0-2-3629 0 0,-3 0-1809 0 0</inkml:trace>
  <inkml:trace contextRef="#ctx0" brushRef="#br0" timeOffset="48414.214">288 939 0 0 0,'0'0'400'0'0,"0"0"295"0"0,0 0 278 0 0,0 0 334 0 0,0 0 307 0 0,0 0 154 0 0,0 0-57 0 0,0 0-214 0 0,0 0-296 0 0,0 0-270 0 0,0 0-227 0 0,0 0-113 0 0,-5-2-31 0 0,-12-8-12 0 0,13 8-3 0 0,4 2-31 0 0,0 0-32 0 0,0 0-57 0 0,0 0-54 0 0,0 0-43 0 0,0 0-41 0 0,0 0-45 0 0,0 0-36 0 0,20 11 553 0 0,63 41 110 0 0,-45-26-779 0 0,-1 1 0 0 0,-1 3 0 0 0,-1 0 0 0 0,-2 2 0 0 0,18 25-90 0 0,-41-44-3201 0 0,-27-30-8683 0 0,13 13 6991 0 0</inkml:trace>
  <inkml:trace contextRef="#ctx0" brushRef="#br0" timeOffset="49152.102">282 973 0 0 0,'0'0'325'0'0,"0"0"256"0"0,0 0 99 0 0,0 0 16 0 0,0 0 9 0 0,0 0 10 0 0,0 0-12 0 0,0 0-24 0 0,-3-1-19 0 0,-9-2 28 0 0,9 3 48 0 0,3 0 64 0 0,0 0-2 0 0,0 0-69 0 0,0 0-118 0 0,0 0-169 0 0,0 0-138 0 0,0 0-94 0 0,0 0-67 0 0,0 0-34 0 0,21-8 2149 0 0,-12 6-2037 0 0,1 1 0 0 0,-1 0 0 0 0,1 0 0 0 0,0 1 0 0 0,-1 0 0 0 0,1 1 0 0 0,-1 0 0 0 0,1 1 0 0 0,-1 0 0 0 0,1 0 0 0 0,-1 1 0 0 0,8 4-221 0 0,54 9 361 0 0,44-4 51 0 0,-109-60 2778 0 0,-8 39-3057 0 0,-1 0-1 0 0,0 0 1 0 0,-1 1-1 0 0,0-1 1 0 0,0 1-1 0 0,-1 0 1 0 0,0 0-1 0 0,0 1 1 0 0,-1-1-1 0 0,0 1 1 0 0,0 0-1 0 0,-1 1 1 0 0,0-1-1 0 0,0 1 1 0 0,-1 1-1 0 0,-3-3-132 0 0,-246-179 723 0 0,211 150-549 0 0,39 38-2383 0 0,14 5-9336 0 0,-3-6 2095 0 0</inkml:trace>
  <inkml:trace contextRef="#ctx0" brushRef="#br0" timeOffset="49748.662">341 266 1584 0 0,'0'0'511'0'0,"0"0"73"0"0,0 0 227 0 0,0 0 235 0 0,0 0 255 0 0,0 0 45 0 0,0 0-102 0 0,0 0-45 0 0,0 0-119 0 0,0 0-132 0 0,0 0-126 0 0,0 0-271 0 0,0 0-236 0 0,-4 5-146 0 0,-13 57 426 0 0,18-47-466 0 0,0 0 0 0 0,1 0 0 0 0,1 0 0 0 0,1 0-1 0 0,0 0 1 0 0,1-1 0 0 0,0 0 0 0 0,1 1 0 0 0,1-2 0 0 0,0 1 0 0 0,1-1 0 0 0,0 0 0 0 0,1-1 0 0 0,0 0 0 0 0,1 0 0 0 0,1-1 0 0 0,0-1 0 0 0,0 1 0 0 0,1-2 0 0 0,8 5-129 0 0,-14-10 73 0 0,0-2 0 0 0,1 1 0 0 0,0-1 0 0 0,0 0 0 0 0,-1-1 0 0 0,1 1 0 0 0,0-1 0 0 0,0-1 0 0 0,0 1 0 0 0,0-1-1 0 0,0 0 1 0 0,0-1 0 0 0,0 0 0 0 0,0 0 0 0 0,0 0 0 0 0,0-1 0 0 0,0 0 0 0 0,-1-1 0 0 0,1 1 0 0 0,-1-1 0 0 0,1 0 0 0 0,-1-1 0 0 0,0 1 0 0 0,1-3-73 0 0,4-5 230 0 0,0-1-1 0 0,-1 0 1 0 0,0 0 0 0 0,-1-2-1 0 0,0 1 1 0 0,-2-1-1 0 0,1 0 1 0 0,-2 0 0 0 0,0-1-1 0 0,0 0 1 0 0,-1 0 0 0 0,-1 0-1 0 0,-1-1 1 0 0,0 0 0 0 0,-1 1-1 0 0,-1-1 1 0 0,0 0 0 0 0,-1 0-1 0 0,-1 0 1 0 0,0 0-230 0 0,0 7 82 0 0,0 1-1 0 0,0 0 1 0 0,-1 0-1 0 0,0 0 1 0 0,0 0 0 0 0,-1 0-1 0 0,0 0 1 0 0,-1 0-1 0 0,0 1 1 0 0,0 0 0 0 0,0 0-1 0 0,-1 0 1 0 0,0 0-1 0 0,0 1 1 0 0,-1 0 0 0 0,1 0-1 0 0,-1 0 1 0 0,-1 0-1 0 0,1 1 1 0 0,-7-4-82 0 0,-7-4 52 0 0,0 1-1 0 0,-1 1 1 0 0,0 0-1 0 0,-1 2 1 0 0,0 0 0 0 0,-18-4-52 0 0,18 6-126 0 0,-1 2 0 0 0,0 0 0 0 0,-1 1 0 0 0,1 2 0 0 0,-1 0 0 0 0,1 1 0 0 0,-3 2 126 0 0,22-1-127 0 0,0 0 0 0 0,-1 1 1 0 0,1 0-1 0 0,0-1 0 0 0,-1 2 0 0 0,1-1 0 0 0,0 0 0 0 0,0 1 1 0 0,0 0-1 0 0,0 0 0 0 0,0 0 0 0 0,1 0 0 0 0,-1 0 0 0 0,1 1 1 0 0,-1 0-1 0 0,1 0 0 0 0,0 0 0 0 0,0 0 0 0 0,0 0 0 0 0,0 1 0 0 0,0 0 127 0 0,-14 58-9353 0 0,17-45 2710 0 0,0-4 1214 0 0</inkml:trace>
  <inkml:trace contextRef="#ctx0" brushRef="#br0" timeOffset="50417.794">413 560 4721 0 0,'0'0'1615'0'0,"0"0"-232"0"0,0 0-68 0 0,0 0-16 0 0,0 0-82 0 0,0 0-164 0 0,0 0-222 0 0,0 0-178 0 0,0 0-49 0 0,0 0 8 0 0,0 0 63 0 0,0 0 81 0 0,0 0 60 0 0,0-3 13 0 0,-53-189 3553 0 0,47 175-4274 0 0,0-51 55 0 0,10 65-167 0 0,1-1-1 0 0,-1 1 1 0 0,0 0 0 0 0,1 0 0 0 0,-1 1 0 0 0,1-1 0 0 0,0 1 0 0 0,0 0 0 0 0,0 0 0 0 0,0 1 0 0 0,0-1 0 0 0,0 1 0 0 0,1 0-1 0 0,-1 1 1 0 0,0-1 0 0 0,1 1 0 0 0,3 0 4 0 0,-3 1 35 0 0,0-1 1 0 0,0 0-1 0 0,-1 0 0 0 0,1 0 0 0 0,0-1 0 0 0,0 0 1 0 0,-1 0-1 0 0,1-1 0 0 0,0 1 0 0 0,-1-1 1 0 0,1-1-1 0 0,-1 1 0 0 0,0-1 0 0 0,0 1 0 0 0,0-2 1 0 0,0 1-1 0 0,0 0 0 0 0,-1-1 0 0 0,0 0 0 0 0,2-1-35 0 0,-5 1 102 0 0,0 0-1 0 0,0 1 0 0 0,0-1 1 0 0,0 0-1 0 0,0 0 1 0 0,-1 1-1 0 0,0-1 0 0 0,0 0 1 0 0,0 0-1 0 0,0 0 0 0 0,0 0 1 0 0,-1 1-1 0 0,0-1 0 0 0,0 0 1 0 0,0 1-1 0 0,0-1 0 0 0,0 0 1 0 0,-1 1-1 0 0,0-1 0 0 0,0 1 1 0 0,0 0-1 0 0,0 0 1 0 0,0-1-1 0 0,0 1 0 0 0,-1 0-101 0 0,-22-25 138 0 0,24 28-145 0 0,1 0-18 0 0,0 0-22 0 0,0 0-22 0 0,0 0-46 0 0,0 0-53 0 0,0 0-36 0 0,0 0-60 0 0,0 0-10 0 0,0 0-2 0 0,0 0-20 0 0,0 0-37 0 0,0 0-87 0 0,0 0-104 0 0,0 0-214 0 0,9 4-7789 0 0,-6-4-2547 0 0</inkml:trace>
  <inkml:trace contextRef="#ctx0" brushRef="#br0" timeOffset="52270.073">186 34 0 0 0,'8'-25'951'0'0,"-8"24"-630"0"0,0 0-694 0 0,-2-4 10124 0 0,0 4-9265 0 0,1 1-315 0 0,-1 0 0 0 0,1 0-1 0 0,-1 1 1 0 0,1-1 0 0 0,0 0 0 0 0,-1 1 0 0 0,1 0 0 0 0,-1-1 0 0 0,1 1 0 0 0,0 0 0 0 0,-1 0 0 0 0,1 0-1 0 0,0-1 1 0 0,0 1 0 0 0,0 1 0 0 0,0-1 0 0 0,0 0 0 0 0,0 0 0 0 0,0 0 0 0 0,0 0 0 0 0,0 1 0 0 0,0-1 0 0 0,1 0-1 0 0,-1 1 1 0 0,0-1 0 0 0,1 1 0 0 0,0-1 0 0 0,-1 1-171 0 0,-6 47 732 0 0,6-22-482 0 0,12 71 609 0 0,7-50-561 0 0,29 23 103 0 0,6-16 618 0 0,-50-51-1488 0 0,9 13-496 0 0,-9-11-2731 0 0,-2 0-3434 0 0,-1-2-90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0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0,'0'0'575'0'0,"0"0"596"0"0,0 0 397 0 0,2 0 7774 0 0,1-1-4665 0 0,21-6-3557 0 0,89-54 995 0 0,-45 13-841 0 0,-61 81-479 0 0,55 220-94 0 0,-55-200-626 0 0,3 0 0 0 0,2-1-1 0 0,18 48-74 0 0,-5-49 158 0 0,-19-55 2049 0 0,2-20-2238 0 0,-5 15 215 0 0,70-126 195 0 0,74-126-6 0 0,-93 158-198 0 0,-50 93-401 0 0,-7 8-3090 0 0,0-1-4831 0 0,1 2-3314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20 181 856 0 0,'0'0'2617'0'0,"0"0"-782"0"0,0 0-198 0 0,0 0 199 0 0,0 0 143 0 0,0 0 70 0 0,0 0-158 0 0,0 0-262 0 0,0 0-277 0 0,0 0-318 0 0,0 0-261 0 0,0 0-211 0 0,-5 0-166 0 0,-10 0-6 0 0,24 0 597 0 0,221 7 1751 0 0,-29 26-2243 0 0,-122-22 1661 0 0,-95-37-2086 0 0,-52-50 310 0 0,-41-6 124 0 0,89 45-311 0 0,19 37-191 0 0,1 0-13 0 0,0 0 20 0 0,0 0-19 0 0,0 0-12 0 0,-1 0 5 0 0,16-7-4481 0 0,-8 7 3551 0 0,15-1-7960 0 0,-11-2-3171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18T23:57:13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621 255,'-1'429,"-27"-159,-1 80,30-250,-2-100,1 0,0-1,0 1,0 0,-1 0,1 0,0-1,0 1,-1 0,1 0,0 0,0 0,-1 0,1 0,0 0,0 0,-1 0,1-1,0 1,-1 0,1 0,0 1,0-1,-1 0,1 0,0 0,0 0,-1 0,1 0,0 0,0 0,-1 0,1 0,0 1,0-1,-1 0,1 0,0 0,0 1,0-1,-1 0,1 0,0 0,0 1,0-1,0 0,0 0,0 1,-1-1,1 0,0 1,0-1,0 0,0 0,0 1,0-1,0 0,-9-23,5 4</inkml:trace>
  <inkml:trace contextRef="#ctx0" brushRef="#br0" timeOffset="5985.148">1 480,'144'-29,"-80"12,266-85,9 28,-314 71</inkml:trace>
  <inkml:trace contextRef="#ctx0" brushRef="#br0" timeOffset="6652.315">959 0,'-6'270,"9"-184,-1 13,2 40,-6 0,-10 33,-6 169,23-317,9-31,127-236,-122 212,-18 27,0 0,0 1,0-1,1 0,0 0,0 0,0 1,0-1,0 1,1 0,0 0,-1 0,1 0,0 0,1 0,-1 1,0-1,1 1,-1 0,1 0,0 1,0-1,-1 1,1-1,0 1,0 0,0 1,1-1,-1 1,3 0,-2 4,-1 1,0-1,0 1,0 0,0 0,-1 1,0-1,0 1,-1 0,0 0,0-1,0 1,0 1,-1-1,0 0,-1 0,1 0,-1 1,0-1,-1 0,1 0,-1 1,-2 3,3 5,-2 158,12-137,-4-31</inkml:trace>
  <inkml:trace contextRef="#ctx0" brushRef="#br0" timeOffset="7013.025">1383 988,'-1'16,"0"-1,1 1,0 0,1-1,1 1,0-1,2 1,0-1,0 0,1 0,1-1,0 1,1-1,1-1,0 1,1-1,0-1,1 0,6 6,-13-16,1-1,-1 1,0-1,0 0,1 1,-1-1,0-1,1 1,-1-1,1 1,-1-1,1 0,-1 0,1 0,-1-1,1 1,-1-1,1 0,-1 0,0 0,1 0,-1-1,0 1,0-1,0 0,0 0,0 0,2-2,64-78,-30-50,-39 130,1 0,0 0,0 0,-1 0,0 0,1 0,-1 0,0 0,0 0,0 0,0 0,0 0,0 0,-1 0,1 0,-1 0,1 0,-1 0,0 0,0 0,0 0,0 0,0 1,0-1,0 0,-1 1,1-1,-1 1,1 0,-1-1,0 1,1 0,-1 0,0 0,-10 0</inkml:trace>
  <inkml:trace contextRef="#ctx0" brushRef="#br0" timeOffset="7316.904">1891 1299,'5'-15,"1"-18,0-9,-1-3,-1 3,3 2,0 5,4 2,1 3,2 6,-1 2,3 5,-3 11,-2 10,-4 5</inkml:trace>
  <inkml:trace contextRef="#ctx0" brushRef="#br0" timeOffset="7704.302">2371 875,'-24'9,"1"1,0 2,0 0,1 2,1 0,0 1,-10 10,30-24,-1 0,1 0,-1 0,1 1,0-1,0 0,-1 1,1-1,0 1,0-1,0 1,0 0,1-1,-1 1,0 0,1-1,-1 1,1 0,0 0,-1 0,1 0,0-1,0 1,0 0,0 0,1 0,-1 0,0-1,1 1,-1 0,1 0,0-1,0 1,-1 0,1-1,0 1,0-1,1 1,-1-1,0 1,0-1,1 0,-1 0,1 0,-1 0,1 0,-1 0,1 0,0 0,-1 0,1-1,176 36,-174-35,0 0,-1 0,1 0,-1 1,1-1,-1 1,1 0,-1 0,0 0,0 0,0 1,0-1,-1 1,1-1,-1 1,1 0,-1 0,0 0,0 1,0-1,-1 0,1 1,-1-1,0 1,0-1,0 1,0 0,-1 0,1-1,-1 1,0 0,0 0,0-1,-1 1,1 0,-1-1,0 1,0 0,0-1,-1 1,0 1,-10 9,-1-1,0 0,-1-1,0 0,-1-1,0-1,-1 0,0-1,0-1,-1 0,0-1,-1-1,-10 2,-82 25,92-31,5-4</inkml:trace>
  <inkml:trace contextRef="#ctx0" brushRef="#br0" timeOffset="8533.477">2822 1044,'-9'8,"-17"11,1 2,2 1,0 1,1 0,1 2,1 1,-6 13,24-37,0 0,0 0,0 1,1-1,-1 1,1 0,0-1,0 1,0 0,0 0,0-1,1 1,-1 0,1 0,0 0,0 0,0 0,0 0,0 0,1 0,-1 0,1-1,0 1,0 0,0 0,0-1,0 1,0 0,1-1,0 1,-1-1,1 0,0 0,0 1,0-1,0 0,1-1,-1 1,0 0,2 0,9 1,-1-1,1-1,0 0,0-1,-1 0,1-1,0 0,0-1,-1-1,1 0,-1 0,0-1,0-1,0 0,-1-1,6-3,8-7,-1 0,0-2,-2-1,0 0,-1-2,-1-1,4-6,-6 5,-1 0,-1-1,-1-1,-2-1,0 0,-1 0,-2-1,-1-1,-1 0,-1 0,-2 0,-1-1,-1 0,-1 0,-1 0,-2 0,-1 1,-2-1,-3-13,7 37,-1-1,1 0,-1 1,-1-1,1 1,-1-1,0 1,-1 0,1 0,-1 0,0 0,0 0,0 0,-1 1,1 0,-1-1,0 1,-1 1,1-1,-1 1,0-1,1 1,-1 1,0-1,-1 1,1 0,0 0,-1 0,1 1,-1 0,0 0,1 0,-1 1,0 0,1 0,-1 0,-12 5,0 2,1 0,-1 0,2 2,-1 0,1 1,1 0,0 1,0 1,1 1,1 0,0 1,1 0,0 1,1 0,1 0,0 2,-3 8,3-6,0 1,2 0,0 1,2 0,0 0,1 1,1 0,1 0,1 0,1 0,1 0,1 0,1 0,1 2,0-14,-1 0,2 0,-1 0,1-1,1 1,0-1,0 0,1 0,0-1,0 0,1 0,0-1,0 1,1-1,0-1,0 0,1 0,0 0,0-1,0-1,0 1,1-1,0-1,-1 0,1 0,1-1,-1-1,6 1,3 0,1 0,-1-2,0 0,1-1,-1-1,0-1,0 0,0-2,-1 0,1-1,-1-1,-1 0,1-2,-1 0,-1-1,0 0,15-13,26-36,-42 41</inkml:trace>
  <inkml:trace contextRef="#ctx0" brushRef="#br0" timeOffset="9564.527">3443 932,'-16'3,"-1"0,1 1,0 1,0 1,0 0,1 1,0 0,0 2,0-1,2 2,-1 0,1 1,0 0,1 0,-2 5,8-10,1 0,0 0,0 0,0 1,1 0,0 0,1 0,-1 0,1 1,1-1,0 1,0 0,-1 6,2-11,1 0,0 0,0 0,0 0,0 0,0 0,0-1,1 1,-1 0,1 0,0 0,0-1,0 1,0 0,1-1,-1 1,1-1,-1 1,1-1,0 0,0 0,0 1,0-1,1-1,-1 1,0 0,1-1,-1 1,1-1,-1 0,1 1,0-1,0-1,-1 1,1 0,0-1,0 1,0-1,8 1,-1 0,1-1,-1 0,1-1,0 0,-1 0,1-1,-1-1,0 0,0 0,0-1,0 0,-1-1,1 0,-1-1,0 0,-1 0,0 0,0-1,6-7,11-12,-1-1,-1-2,-1 0,-2-2,6-13,-14 28,-14 26,-5 2,1 0,0 1,1 0,0 0,1 1,1-1,0 1,0 0,1 10,2-19,-1 0,2 0,-1 0,1-1,-1 1,1 0,0 0,1-1,-1 1,1-1,0 1,0-1,1 0,-1 0,1 0,0 0,0 0,0-1,0 1,1-1,-1 0,1 0,0 0,0 0,0-1,1 0,-1 1,0-2,5 3,1-1,-1-1,1 0,-1 0,1-1,0 0,0-1,0 0,-1-1,1 0,0 0,0-1,-1 0,1-1,-1 0,0 0,0-1,0 0,0-1,-1 0,0 0,0-1,0 0,-1 0,1-1,-2 0,1 0,-1-1,0 0,0 0,-1 0,0-1,3-3,-4 8,-1 0,0 0,0-1,0 1,-1-1,1 0,-1 0,0 0,0 0,-1 0,1 0,-1 0,0 0,-1-1,1 1,-1 0,-1-6,1 10,0 0,0 1,-1-1,1 0,-1 0,1 0,-1 0,1 0,-1 1,1-1,-1 0,0 0,1 1,-1-1,0 1,0-1,1 0,-1 1,0-1,0 1,0 0,0-1,0 1,0 0,0-1,0 1,0 0,1 0,-1 0,0 0,0 0,0 0,0 0,0 0,0 1,0-1,0 0,0 0,0 1,0-1,0 1,0-1,1 1,-1-1,0 1,0-1,1 1,-1 0,-35 32,34-29,-1 0,1 0,0 0,0 1,0-1,1 1,-1-1,1 1,0-1,1 1,-1 0,1-1,0 1,0 0,0 0,1-1,0 1,0 0,0-1,0 1,1-1,-1 1,1-1,1 0,-1 0,0 0,1 0,0 0,0 0,0-1,0 1,1-1,-1 0,1 0,0 0,0-1,0 1,0-1,0 0,0 0,1 0,-1-1,1 0,0 0,2 1,5 1,-1 0,1-1,-1 0,1-1,0-1,-1 0,1 0,0-1,0 0,-1-1,1-1,-1 0,0 0,0-1,0 0,0-1,0 0,-1-1,0 0,-1-1,1 0,4-5,9-19,0-2,-3 0,0-1,-3-1,0-1,-3-1,1-4,6-63,-21 104,-1-1,0 1,1-1,-1 1,0-1,0 1,1 0,-1-1,0 1,0 0,0 0,0-1,1 1,-1 0,0 0,0 0,0 0,0 0,1 0,-1 0,0 1,0-1,0 0,0 0,1 1,-1-1,0 0,0 1,0-1,1 1,-1-1,0 1,1-1,-1 1,0-1,1 1,-1 0,1-1,-1 1,1 0,-1-1,1 1,0 0,-1 0,1 0,0-1,0 1,-1 0,1 0,0 0,0 0,0 0,0-1,0 1,0 0,1 1,-17 35,2 1,2 0,1 1,3 0,1 1,1 0,3 0,1 1,2-1,1 0,3 0,1 0,2 0,10 32,21 87,-17-78,-3 0,-4 1,0 35,-12-85,-1 1,-2 0,-1-1,-1 1,-2-1,-3 5,7-29,-1 0,-1 0,1 0,-1-1,-1 1,0-1,0 0,0 0,0 0,-1 0,-1-1,1 0,-1 0,0 0,0-1,0 0,-1 0,0 0,0-1,0 0,0-1,-1 1,0-1,1-1,-1 0,-7 2,7-3,0 0,0 0,0-1,-1 0,1 0,0-1,0 0,0 0,0-1,0 0,0-1,0 1,1-2,-1 1,1-1,0 0,0 0,0-1,1 0,-1 0,1-1,0 0,1 0,0 0,0 0,0-1,0 0,1 0,1 0,-1-1,1 1,0-1,1 0,-1 0,2 0,-1 0,1 0,0 0,1-2,2-12,2 1,0-1,1 1,1 0,1 1,1-1,1 1,1 1,0 0,2 0,0 1,1 1,0 0,2 0,7-5,-10 7,18-24,2 2,1 2,2 1,2 2,0 1,3 2,0 1,1 3,2 1,0 2,2 2,35-11,-50 24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2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2969 0 0,'0'0'1528'0'0,"0"0"-356"0"0,0 0-70 0 0,0 0 178 0 0,0 0 260 0 0,0 0 155 0 0,0 0-61 0 0,0 0-242 0 0,0 0-317 0 0,0 0-255 0 0,0 0-197 0 0,0 0-87 0 0,0 0 0 0 0,18 3 4124 0 0,62-3-3208 0 0,277-25 526 0 0,-334 24-1844 0 0,-22 1-85 0 0,-1 0 10 0 0,0 0-7 0 0,0 0 29 0 0,0 0 18 0 0,0 0 13 0 0,0 0-8 0 0,0 0 4 0 0,-26 0-4851 0 0,13 0 923 0 0,4 0-1555 0 0,4 0-2612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26 0 0 0,'0'0'435'0'0,"0"0"564"0"0,0 0 346 0 0,0 0 286 0 0,0 0 219 0 0,0 0 20 0 0,0 0-174 0 0,0 0-260 0 0,0 0-226 0 0,0 0-199 0 0,0 0-144 0 0,0 0-91 0 0,0 0-72 0 0,-2 12 3098 0 0,102-5 995 0 0,84-29-3047 0 0,-59 11-1186 0 0,-125 11-597 0 0,0 0 21 0 0,1 0 36 0 0,0 0 34 0 0,-1 0-48 0 0,0 0 11 0 0,0 0-4 0 0,0 0-2 0 0,0 0 20 0 0,0 0 5 0 0,0 0-2 0 0,0 0-4 0 0,0 0-1 0 0,0 0 2 0 0,0 0-13 0 0,0 0 5 0 0,0 0-12 0 0,0 0-19 0 0,0 0 2 0 0,0 0 21 0 0,0 0-18 0 0,0 0 1 0 0,0 0-6 0 0,0 0 29 0 0,0 0 6 0 0,0 0-29 0 0,0 0 1 0 0,0 0-8 0 0,0 0-5 0 0,0 0 4 0 0,0 0 20 0 0,0 0-27 0 0,0 0 4 0 0,0 0 23 0 0,0 0-22 0 0,0 0 14 0 0,0 0-13 0 0,0 0-9 0 0,0 0 23 0 0,0 0 13 0 0,0 0-22 0 0,0 0 18 0 0,0 0-2 0 0,0 0-13 0 0,0 0 16 0 0,0 0-6 0 0,0 0-30 0 0,0 0-9 0 0,0 0 16 0 0,0 0 24 0 0,0 0-14 0 0,0 0-2 0 0,0 0 10 0 0,0 0-11 0 0,0 0 10 0 0,0 0-9 0 0,0 0 20 0 0,0 0-4 0 0,0 0-21 0 0,0 0 0 0 0,0 0 1 0 0,0 0 0 0 0,0 0 4 0 0,0 0 20 0 0,0 0 12 0 0,0 0-23 0 0,0 0 7 0 0,0 0-16 0 0,0 0 11 0 0,0 0-11 0 0,0 0 1 0 0,0 0 15 0 0,0 0-15 0 0,0 0 14 0 0,0 0-19 0 0,0 0 1 0 0,0 0 14 0 0,0 0 2 0 0,0 0-11 0 0,0 0 18 0 0,0 0-16 0 0,0 0 16 0 0,0 0-20 0 0,0 0 2 0 0,0 0-15 0 0,0 0 0 0 0,0 0 6 0 0,0 0 18 0 0,0 0-9 0 0,0 0 9 0 0,0 0 1 0 0,0 0-23 0 0,0 0 9 0 0,0 0 18 0 0,0 0-2 0 0,0 0-14 0 0,0 0 19 0 0,0 0-2 0 0,0 0 9 0 0,0 0 1 0 0,0 0-7 0 0,0 0-12 0 0,0 0-20 0 0,0 0 4 0 0,0 0 1 0 0,0 0 15 0 0,0 0 5 0 0,0 0 1 0 0,0 0-22 0 0,0 0-4 0 0,0 0 24 0 0,0 0-2 0 0,0 0-11 0 0,0 0-1 0 0,0 0 8 0 0,0 0-17 0 0,0 0-17 0 0,0 0-3 0 0,0 0 39 0 0,0 0 6 0 0,0 0-6 0 0,0 0-11 0 0,0 0 16 0 0,0 0-9 0 0,0 0-32 0 0,0 0 18 0 0,0 0 6 0 0,0 0 9 0 0,0 0 31 0 0,0 0-25 0 0,0 0-39 0 0,0 0-15 0 0,0 0-22 0 0,-5-8-6198 0 0,2 5 60 0 0,2 3-5120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 4265 0 0,'0'0'3011'0'0,"0"0"-1653"0"0,0 0-726 0 0,0 0 189 0 0,0 0 488 0 0,0 0 348 0 0,0 0-23 0 0,0 0-351 0 0,0 0-395 0 0,0 0-197 0 0,0 0 15 0 0,0 0 62 0 0,0 0 51 0 0,-1 7-22 0 0,-58 213 2463 0 0,47-182-3181 0 0,-2-1-34 0 0,-1-1-1 0 0,-2 0 0 0 0,-1-1 0 0 0,-2-1 1 0 0,-1-1-1 0 0,-14 16-44 0 0,28-39-27 0 0,-1 0 0 0 0,0 0 0 0 0,-1-1-1 0 0,0 0 1 0 0,0 0 0 0 0,-1-1 0 0 0,0-1 0 0 0,0 1 0 0 0,-1-2 0 0 0,1 1 0 0 0,-2-2 0 0 0,1 1 0 0 0,-1-2 0 0 0,0 1-1 0 0,0-2 1 0 0,0 1 0 0 0,0-2 0 0 0,0 1 0 0 0,-4-2 27 0 0,12 0-8 0 0,1-1 0 0 0,-1 0 1 0 0,0 0-1 0 0,0 0 0 0 0,0 0 0 0 0,1-1 0 0 0,-1 1 0 0 0,0-1 1 0 0,1 0-1 0 0,-1 0 0 0 0,0-1 0 0 0,1 1 0 0 0,-1-1 0 0 0,1 1 1 0 0,0-1-1 0 0,0 0 0 0 0,-1-1 0 0 0,1 1 0 0 0,0 0 0 0 0,1-1 1 0 0,-1 0-1 0 0,0 1 0 0 0,1-1 0 0 0,0 0 0 0 0,-1-1 0 0 0,1 1 1 0 0,1 0-1 0 0,-1 0 0 0 0,0-1 0 0 0,1 1 0 0 0,-1-3 8 0 0,-2-10-12 0 0,2 0-1 0 0,0 0 1 0 0,0 0-1 0 0,2 0 1 0 0,0 0-1 0 0,1 0 1 0 0,0 0-1 0 0,1 0 1 0 0,1 0-1 0 0,1 0 0 0 0,0 0 1 0 0,1 1-1 0 0,1 0 1 0 0,0 0-1 0 0,7-11 13 0 0,-11 19 22 0 0,0 0 0 0 0,1 1 0 0 0,0-1 0 0 0,1 1 0 0 0,-1 0 0 0 0,1 0 0 0 0,0 0 0 0 0,1 0 0 0 0,-1 1 0 0 0,1-1 0 0 0,0 1 0 0 0,1 0 0 0 0,-1 1 0 0 0,1-1 0 0 0,0 1 0 0 0,0 0 0 0 0,0 1-1 0 0,1 0 1 0 0,-1 0 0 0 0,1 0 0 0 0,0 0 0 0 0,0 1 0 0 0,0 0 0 0 0,0 1 0 0 0,0 0 0 0 0,6-1-22 0 0,-5 6 45 0 0,0 0 0 0 0,0 1 0 0 0,-1-1 0 0 0,0 1 0 0 0,0 1 0 0 0,0 0 0 0 0,-1 0 0 0 0,0 0 0 0 0,0 0 0 0 0,0 1-1 0 0,-1 0 1 0 0,0 0 0 0 0,0 1 0 0 0,0 0-45 0 0,7 9 111 0 0,22 22 267 0 0,1-1-1 0 0,2-3 0 0 0,2-1 0 0 0,1-1 1 0 0,1-3-1 0 0,14 7-377 0 0,14 12 207 0 0,-38-20-20 0 0,-34-29-2606 0 0,-8 0-6859 0 0,8 0 5889 0 0,0 0-8712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48 483 5017 0 0,'0'0'2023'0'0,"0"0"-256"0"0,0 0-2 0 0,0 0 171 0 0,0 0 22 0 0,0 0-178 0 0,0 0-412 0 0,0 0-423 0 0,0 0-259 0 0,0 0-175 0 0,0 0-107 0 0,0 0-57 0 0,0 0 33 0 0,18 0 1254 0 0,188-26 2051 0 0,-56 8-3249 0 0,-69 3-1208 0 0,-76 14-109 0 0,2-1 1927 0 0,-4 2-3305 0 0,-2 1-3322 0 0,-2 1-4740 0 0,-1-2 2447 0 0</inkml:trace>
  <inkml:trace contextRef="#ctx0" brushRef="#br0" timeOffset="268.363">1 770 12243 0 0,'0'0'1449'0'0,"0"0"-479"0"0,0 0-353 0 0,0 0 89 0 0,0 0 250 0 0,0 0 223 0 0,0 0 74 0 0,0 0-70 0 0,0 0-149 0 0,0 0-189 0 0,0 0-95 0 0,0 0-111 0 0,0 0-106 0 0,35 4-37 0 0,110 10-74 0 0,-15-21 405 0 0,-94 4-934 0 0,45-8 562 0 0,-30-1-4093 0 0,-47 10-1529 0 0,0 1-6693 0 0</inkml:trace>
  <inkml:trace contextRef="#ctx0" brushRef="#br0" timeOffset="1282.041">1350 156 4169 0 0,'0'0'1269'0'0,"0"0"-239"0"0,0 0 108 0 0,0 0 369 0 0,0 0 372 0 0,0 0 105 0 0,0 0-240 0 0,0 0-345 0 0,0 0-333 0 0,0 0-224 0 0,0 0-144 0 0,-10-19-62 0 0,-36-59-62 0 0,45 74-516 0 0,-1 1 1 0 0,0 0-1 0 0,0 0 0 0 0,-1 1 0 0 0,1-1 1 0 0,-1 0-1 0 0,1 1 0 0 0,-1-1 1 0 0,0 1-1 0 0,0 0 0 0 0,0 0 1 0 0,0 0-1 0 0,0 0 0 0 0,0 1 1 0 0,-1-1-1 0 0,1 1 0 0 0,0 0 1 0 0,-1 0-1 0 0,1 0 0 0 0,-1 0 0 0 0,-3 0-58 0 0,-2 0 126 0 0,-10-2-50 0 0,1 1 0 0 0,-1 1 0 0 0,1 1 0 0 0,-1 1 0 0 0,1 0 0 0 0,0 1 0 0 0,-1 1 0 0 0,1 1 0 0 0,0 1 0 0 0,0 0 0 0 0,1 1 0 0 0,0 1 0 0 0,0 1 0 0 0,0 0 0 0 0,1 1 0 0 0,1 1 0 0 0,-1 1 0 0 0,2 0 0 0 0,-1 1 0 0 0,1 0 0 0 0,1 1 0 0 0,-9 12-76 0 0,10-12 8 0 0,0 1 0 0 0,1 0 1 0 0,1 1-1 0 0,0 1 0 0 0,1-1 0 0 0,0 1 0 0 0,2 1 1 0 0,0 0-1 0 0,1 0 0 0 0,0 0 0 0 0,2 0 1 0 0,0 1-1 0 0,0 0 0 0 0,2 0 0 0 0,1 0 0 0 0,0 0 1 0 0,1 0-1 0 0,2 16-8 0 0,0-26 34 0 0,0 0 1 0 0,1 0-1 0 0,0-1 1 0 0,0 1-1 0 0,1-1 1 0 0,0 0-1 0 0,0 0 0 0 0,1 0 1 0 0,0-1-1 0 0,0 1 1 0 0,0-1-1 0 0,1 0 1 0 0,0-1-1 0 0,0 1 0 0 0,1-1 1 0 0,-1 0-1 0 0,1-1 1 0 0,0 0-1 0 0,0 0 1 0 0,1 0-1 0 0,-1-1 0 0 0,1 0 1 0 0,0 0-1 0 0,0-1 1 0 0,0 0-1 0 0,0-1 1 0 0,0 1-1 0 0,0-2 0 0 0,0 1 1 0 0,0-1-1 0 0,0 0 1 0 0,1-1-1 0 0,-1 0 1 0 0,0 0-1 0 0,0-1 0 0 0,0 0 1 0 0,0 0-1 0 0,4-2-34 0 0,15-8 162 0 0,-1-2 1 0 0,0 0-1 0 0,-1-1 0 0 0,-1-2 0 0 0,0 0 0 0 0,-2-2 0 0 0,0 0 1 0 0,-1-2-1 0 0,0 0 0 0 0,16-24-162 0 0,-5 6 132 0 0,-1-1 1 0 0,-3-1-1 0 0,-1-2 0 0 0,11-24-132 0 0,-33 58 330 0 0,-9 24-292 0 0,-11 25-44 0 0,-25 59 135 0 0,5 2 1 0 0,3 1 0 0 0,6 1 0 0 0,-7 63-130 0 0,-56 180 20 0 0,77-232-2273 0 0,30-115-1237 0 0,8-20-1528 0 0,-11 7-3400 0 0,-6 6 132 0 0</inkml:trace>
  <inkml:trace contextRef="#ctx0" brushRef="#br0" timeOffset="1637.566">1838 332 4193 0 0,'0'0'3803'0'0,"0"0"-1455"0"0,0 0-887 0 0,0 0-385 0 0,0 0-127 0 0,0 0-15 0 0,0 0-39 0 0,0 0-86 0 0,0 0-104 0 0,-33 35-125 0 0,-104 110-110 0 0,69-42 70 0 0,59-80-444 0 0,-1-3-58 0 0,0 1 1 0 0,1-1 0 0 0,2 2 0 0 0,0-1 0 0 0,1 1-1 0 0,1 0 1 0 0,1 1 0 0 0,1-1 0 0 0,1 1 0 0 0,1 0-1 0 0,1-1 1 0 0,2 11-39 0 0,0-26 83 0 0,0-1 0 0 0,1 1 0 0 0,0 0 0 0 0,0-1 0 0 0,0 0 0 0 0,1 0 0 0 0,0 0 0 0 0,1 0 0 0 0,-1-1 0 0 0,1 1 0 0 0,0-1 0 0 0,0 0 0 0 0,1-1 0 0 0,-1 1 0 0 0,1-1 0 0 0,0 0 0 0 0,0-1 0 0 0,1 1 0 0 0,-1-1 0 0 0,1 0 0 0 0,-1-1 0 0 0,1 0 0 0 0,0 0 0 0 0,0 0 0 0 0,0-1 0 0 0,0 0 0 0 0,0 0 0 0 0,0-1 0 0 0,0 0 0 0 0,1 0 0 0 0,-1 0 0 0 0,0-1 0 0 0,0-1 0 0 0,0 1 0 0 0,0-1 0 0 0,0 0 0 0 0,-1 0 0 0 0,1-1 0 0 0,0 0 0 0 0,-1 0 1 0 0,2-1-84 0 0,9-6 113 0 0,1 1 1 0 0,-1-2 0 0 0,-1 0-1 0 0,0-1 1 0 0,0-1 0 0 0,-1 0-1 0 0,-1-1 1 0 0,0-1 0 0 0,-1 0 0 0 0,-1-1-1 0 0,0 0 1 0 0,-1-1 0 0 0,-1 0-1 0 0,-1-1 1 0 0,0 0 0 0 0,-1 0-1 0 0,-1-1 1 0 0,-1 0 0 0 0,0 0 0 0 0,-2-1-1 0 0,0 1 1 0 0,-1-1 0 0 0,-1 0-1 0 0,-1 0 1 0 0,-1 0 0 0 0,-1 0 0 0 0,-1-8-114 0 0,0 18-20 0 0,0 1 0 0 0,-1 0 1 0 0,0 0-1 0 0,-1 0 0 0 0,0 1 1 0 0,0-1-1 0 0,-1 1 0 0 0,0 0 1 0 0,0 0-1 0 0,-1 1 0 0 0,0-1 1 0 0,-1 1-1 0 0,1 1 1 0 0,-1-1-1 0 0,-1 1 0 0 0,1 0 1 0 0,-1 1-1 0 0,0 0 0 0 0,0 0 1 0 0,0 0-1 0 0,-1 1 0 0 0,0 1 1 0 0,0-1-1 0 0,0 2 0 0 0,0-1 1 0 0,0 1-1 0 0,0 0 1 0 0,-3 1 19 0 0,0-1-457 0 0,1 1 0 0 0,-1 1 0 0 0,0 0 0 0 0,0 0 0 0 0,0 1 0 0 0,1 1 0 0 0,-1 0 0 0 0,0 1 0 0 0,1 0 0 0 0,0 0 0 0 0,0 2 1 0 0,0-1-1 0 0,0 1 0 0 0,-6 5 457 0 0,-8 7-7122 0 0,9-5-4591 0 0</inkml:trace>
  <inkml:trace contextRef="#ctx0" brushRef="#br0" timeOffset="2016.192">2421 89 0 0 0,'0'0'1234'0'0,"0"0"14"0"0,0 0-51 0 0,0 0 146 0 0,0 0 244 0 0,0 0 168 0 0,0 0-18 0 0,0 0-160 0 0,0 0-218 0 0,0 0-254 0 0,0 0-222 0 0,0 0-174 0 0,0 0-162 0 0,-28 4-110 0 0,-85 13-49 0 0,111-17-367 0 0,0 0-1 0 0,0 0 0 0 0,0 0 0 0 0,0 0 1 0 0,1 0-1 0 0,-1 1 0 0 0,0-1 1 0 0,0 0-1 0 0,0 1 0 0 0,0 0 0 0 0,1-1 1 0 0,-1 1-1 0 0,0 0 0 0 0,1 0 0 0 0,-1 0 1 0 0,0 0-1 0 0,1 0 0 0 0,-1 0 1 0 0,1 1-1 0 0,0-1 0 0 0,-1 0 0 0 0,1 1 1 0 0,0-1-1 0 0,0 1 0 0 0,0-1 0 0 0,0 1 1 0 0,0 0-1 0 0,0 0-20 0 0,-1 3 111 0 0,-2 0-48 0 0,1 0-1 0 0,0 0 1 0 0,1 0-1 0 0,-1 1 1 0 0,1-1 0 0 0,0 0-1 0 0,1 1 1 0 0,-1 0-1 0 0,1-1 1 0 0,0 1 0 0 0,0 0-1 0 0,1-1 1 0 0,-1 1-1 0 0,2 0 1 0 0,-1 0-1 0 0,0 0 1 0 0,1-1 0 0 0,0 1-1 0 0,0 0 1 0 0,1-1-1 0 0,0 1 1 0 0,0-1-1 0 0,0 1 1 0 0,1-1 0 0 0,-1 0-1 0 0,1 0 1 0 0,0 0-1 0 0,1 0 1 0 0,-1-1 0 0 0,1 1-1 0 0,0-1 1 0 0,0 0-1 0 0,0 0 1 0 0,1-1-1 0 0,-1 1 1 0 0,1-1 0 0 0,0 0-1 0 0,0 0 1 0 0,0 0-1 0 0,4 1-62 0 0,-3-3 106 0 0,0 1-1 0 0,0-1 0 0 0,0 0 0 0 0,0 0 0 0 0,0 0 1 0 0,0-1-1 0 0,0 0 0 0 0,0-1 0 0 0,0 1 0 0 0,0-1 1 0 0,0 0-1 0 0,0 0 0 0 0,0-1 0 0 0,0 0 0 0 0,-1 0 1 0 0,1 0-1 0 0,-1-1 0 0 0,1 0 0 0 0,-1 0 0 0 0,0 0 1 0 0,0-1-1 0 0,0 1 0 0 0,0-1 0 0 0,-1-1 0 0 0,0 1 1 0 0,0 0-1 0 0,0-1 0 0 0,0 0 0 0 0,-1 0 0 0 0,1 0 1 0 0,-1 0-1 0 0,-1-1 0 0 0,1 1 0 0 0,-1-1 0 0 0,1-3-105 0 0,1 1-49 0 0,-1 0-1 0 0,-1 0 0 0 0,0 1 1 0 0,0-2-1 0 0,0 1 0 0 0,-1 0 0 0 0,0 0 1 0 0,-1 0-1 0 0,0-1 0 0 0,0 1 0 0 0,0 0 1 0 0,-1 0-1 0 0,-1-1 0 0 0,1 1 0 0 0,-1 0 1 0 0,-1 0-1 0 0,0 1 0 0 0,0-1 1 0 0,0 0-1 0 0,-1 1 0 0 0,0 0 0 0 0,0 0 1 0 0,-1 0-1 0 0,0 0 0 0 0,0 1 0 0 0,-1 0 1 0 0,1 0-1 0 0,-1 0 0 0 0,-1 1 1 0 0,1 0-1 0 0,-5-3 50 0 0,-8 0-2086 0 0,6 5-2755 0 0,3 2-6500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6137 0 0,'0'0'2206'0'0,"0"0"-439"0"0,0 0-136 0 0,0 0 83 0 0,0 0 85 0 0,0 0-105 0 0,0 0-366 0 0,0 0-361 0 0,0 0-210 0 0,0 0-85 0 0,0 0-26 0 0,0 0-7 0 0,0 0-39 0 0,13-2-41 0 0,100-14 974 0 0,138 5 92 0 0,-251 11-1771 0 0,0 0-72 0 0,0 0-105 0 0,0 0-168 0 0,0 0-270 0 0,0 0-405 0 0,-3 0-5022 0 0,0 0-2271 0 0</inkml:trace>
  <inkml:trace contextRef="#ctx0" brushRef="#br0" timeOffset="282.633">258 0 11274 0 0,'0'0'1363'0'0,"0"0"-397"0"0,0 0-286 0 0,0 0 92 0 0,0 0 274 0 0,0 0 202 0 0,0 0-49 0 0,0 0-184 0 0,0 0-227 0 0,0 0-165 0 0,-8 33-70 0 0,-27 106-63 0 0,23-39 371 0 0,11 129 134 0 0,30-11-1272 0 0,-29-217-171 0 0,5 14 127 0 0,-1-14-4147 0 0,0 0-4192 0 0,-3-1-1039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488 178 0 0 0,'0'0'1651'0'0,"0"0"247"0"0,0 0-43 0 0,0 0-151 0 0,0 0-113 0 0,0 0-153 0 0,-2-22-117 0 0,-10-65-107 0 0,-5 49 861 0 0,12 34-1746 0 0,-1 1 1 0 0,0-1-1 0 0,0 1 0 0 0,0 0 0 0 0,0 0 1 0 0,0 1-1 0 0,0 0 0 0 0,-1 0 0 0 0,1 1 0 0 0,-1-1 1 0 0,1 2-1 0 0,-1-1 0 0 0,0 1 0 0 0,1-1 1 0 0,-6 2-330 0 0,0 2 109 0 0,0 0 0 0 0,0 1 0 0 0,0 1 0 0 0,1-1 0 0 0,0 2 1 0 0,0 0-1 0 0,0 0 0 0 0,1 1 0 0 0,0 0 0 0 0,0 1 1 0 0,0 0-1 0 0,1 1 0 0 0,1-1 0 0 0,-1 2 0 0 0,-2 3-109 0 0,-5 5 86 0 0,0 1 0 0 0,1 0-1 0 0,1 1 1 0 0,0 1 0 0 0,2 0-1 0 0,0 0 1 0 0,2 1 0 0 0,0 1-1 0 0,2 0 1 0 0,0 0 0 0 0,2 0-1 0 0,0 1 1 0 0,2 0 0 0 0,1 1-1 0 0,0-1 1 0 0,2 9-86 0 0,0-13 28 0 0,0-1 0 0 0,2 0 0 0 0,0 1 0 0 0,1-1 0 0 0,1 0 0 0 0,1 0 0 0 0,1 0 0 0 0,0 0 0 0 0,1-1 0 0 0,2 0-1 0 0,-1 0 1 0 0,2-1 0 0 0,0 0 0 0 0,2 0 0 0 0,-1-1 0 0 0,2 0 0 0 0,0-1 0 0 0,6 5-28 0 0,-7-10 52 0 0,0 0-1 0 0,0-1 1 0 0,1 0 0 0 0,0-1-1 0 0,1 0 1 0 0,0-1 0 0 0,0-1-1 0 0,0 0 1 0 0,1 0 0 0 0,0-1-1 0 0,0-1 1 0 0,1-1 0 0 0,-1 0-1 0 0,1 0 1 0 0,-1-2 0 0 0,3 1-52 0 0,3-2 125 0 0,0 0-1 0 0,0-1 1 0 0,-1-1 0 0 0,1-1 0 0 0,-1-1 0 0 0,0-1-1 0 0,0 0 1 0 0,0-1 0 0 0,0-1 0 0 0,-1-1 0 0 0,-1-1-1 0 0,2-1-124 0 0,18-12 149 0 0,-2-2 0 0 0,0-1-1 0 0,-2-1 1 0 0,0-2 0 0 0,-2-2-1 0 0,-1 0 1 0 0,-2-2-1 0 0,-1-2 1 0 0,17-27-149 0 0,-34 48 19 0 0,-1-1 1 0 0,0 1-1 0 0,-1-2 0 0 0,-1 1 1 0 0,0-1-1 0 0,-1 0 0 0 0,-1 0 1 0 0,0-1-1 0 0,-1 0 0 0 0,0 1 1 0 0,-2-2-1 0 0,0 1 0 0 0,0 0 1 0 0,-2 0-1 0 0,0 0 0 0 0,-1-1 1 0 0,0 1-1 0 0,-2 0 0 0 0,0 0 1 0 0,-4-12-20 0 0,2 16-25 0 0,-2 0 0 0 0,0 0 0 0 0,0 0 0 0 0,-1 1 1 0 0,-1 0-1 0 0,1 1 0 0 0,-2-1 0 0 0,1 2 0 0 0,-2-1 0 0 0,1 2 1 0 0,-1-1-1 0 0,-1 1 0 0 0,1 1 0 0 0,-1 0 0 0 0,0 1 0 0 0,-1 0 1 0 0,0 1-1 0 0,0 0 0 0 0,0 1 0 0 0,0 1 0 0 0,0 0 0 0 0,-1 0 1 0 0,0 2-1 0 0,-9-1 25 0 0,6 1-166 0 0,-1 1 1 0 0,1 0 0 0 0,-1 1-1 0 0,1 1 1 0 0,0 1-1 0 0,0 0 1 0 0,0 1 0 0 0,0 1-1 0 0,0 1 1 0 0,1 0 0 0 0,-2 2 165 0 0,-96 79-3670 0 0,57-11-7278 0 0,44-52 735 0 0</inkml:trace>
  <inkml:trace contextRef="#ctx0" brushRef="#br0" timeOffset="417.484">0 693 10842 0 0,'0'0'1706'0'0,"0"0"-342"0"0,0 0-338 0 0,0 0-173 0 0,0 0 58 0 0,0 0 56 0 0,0 0-36 0 0,0 0-104 0 0,0 0-102 0 0,0 0-74 0 0,0 0-56 0 0,0 0-42 0 0,37-34-39 0 0,115-107-67 0 0,-46 67 213 0 0,-90 66-568 0 0,7-4-18 0 0,0 1 0 0 0,0 1-1 0 0,1 1 1 0 0,0 1 0 0 0,0 1-1 0 0,19-2-73 0 0,-41 8 4 0 0,0 0-1 0 0,0 1 1 0 0,0-1-1 0 0,0 1 1 0 0,1-1-1 0 0,-1 1 0 0 0,0 0 1 0 0,0 0-1 0 0,0 0 1 0 0,0 0-1 0 0,0 0 1 0 0,1 1-1 0 0,-1-1 0 0 0,0 1 1 0 0,0-1-1 0 0,0 1 1 0 0,0 0-1 0 0,0 0 1 0 0,0 0-1 0 0,0 0 0 0 0,0 0 1 0 0,-1 0-1 0 0,1 0 1 0 0,0 1-1 0 0,-1-1 1 0 0,1 1-1 0 0,-1-1 0 0 0,1 1 1 0 0,-1-1-1 0 0,1 1 1 0 0,-1 0-1 0 0,0 0 0 0 0,0 0 1 0 0,0 0-1 0 0,0 0 1 0 0,-1 0-1 0 0,2 1-3 0 0,13 48 219 0 0,-14-43-201 0 0,0-1-1 0 0,1 0 1 0 0,0-1 0 0 0,0 1 0 0 0,1 0 0 0 0,0 0 0 0 0,0-1-1 0 0,0 0 1 0 0,1 1 0 0 0,0-1 0 0 0,4 5-18 0 0,9 6 68 0 0,-14-12-33 0 0,1-1-1 0 0,0 0 1 0 0,0 0-1 0 0,0 0 1 0 0,0 0 0 0 0,1 0-1 0 0,0-1 1 0 0,0 0-1 0 0,0 0 1 0 0,0 0-1 0 0,0-1 1 0 0,0 0-1 0 0,1 0 1 0 0,2 1-35 0 0,20 1 221 0 0,0-2-1 0 0,0 0 1 0 0,0-2 0 0 0,0-1 0 0 0,0-2-1 0 0,24-4-220 0 0,-12 6-706 0 0,-22 1-6856 0 0,-14 0-3749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1736 0 0,'0'0'2137'0'0,"0"0"-1072"0"0,0 0-538 0 0,0 0 77 0 0,0 0 314 0 0,0 0 259 0 0,0 0 22 0 0,0 0-166 0 0,0 0-105 0 0,0 0-40 0 0,0 0 9 0 0,8 1 17 0 0,326 20 4451 0 0,-41 2-5580 0 0,-256-17-1824 0 0,-102 9-13479 0 0,58-15 13902 0 0</inkml:trace>
  <inkml:trace contextRef="#ctx0" brushRef="#br0" timeOffset="382.334">125 526 4793 0 0,'0'0'1838'0'0,"0"0"-359"0"0,0 0-42 0 0,0 0 148 0 0,0 0 39 0 0,0 0-173 0 0,0 0-336 0 0,0 0-370 0 0,0 0-280 0 0,0 0-160 0 0,0 0-92 0 0,0 0-50 0 0,0 0-11 0 0,-1 2-5 0 0,0-2-114 0 0,1 1 0 0 0,0-1 0 0 0,0 1 0 0 0,0 0 0 0 0,-1-1 0 0 0,1 1 0 0 0,0 0 1 0 0,0-1-1 0 0,0 1 0 0 0,0-1 0 0 0,0 1 0 0 0,0 0 0 0 0,0-1 0 0 0,1 1 0 0 0,-1 0 0 0 0,0-1 0 0 0,0 1 1 0 0,0-1-1 0 0,1 1 0 0 0,-1 0 0 0 0,0-1 0 0 0,0 1 0 0 0,1-1 0 0 0,-1 1 0 0 0,1-1 0 0 0,-1 1 0 0 0,0-1 1 0 0,1 1-1 0 0,-1-1 0 0 0,1 0 0 0 0,-1 1 0 0 0,1-1 0 0 0,-1 0 0 0 0,1 1 0 0 0,-1-1 0 0 0,1 0 0 0 0,0 0 1 0 0,-1 1-1 0 0,1-1 0 0 0,-1 0 0 0 0,1 0 0 0 0,0 0 0 0 0,-1 0 0 0 0,1 0 0 0 0,0 0 0 0 0,-1 0 0 0 0,1 0 1 0 0,-1 0-1 0 0,1 0 0 0 0,0 0 0 0 0,-1 0 0 0 0,1 0 0 0 0,0 0 0 0 0,-1-1 0 0 0,1 1 0 0 0,-1 0 0 0 0,1-1 1 0 0,-1 1-1 0 0,1 0 0 0 0,-1-1 0 0 0,1 1-33 0 0,83 8 1997 0 0,-1-3 1 0 0,77-6-1998 0 0,-49-1 120 0 0,-9 2-572 0 0,-91 3-2331 0 0,-21-2-9720 0 0,8-1 4595 0 0</inkml:trace>
  <inkml:trace contextRef="#ctx0" brushRef="#br0" timeOffset="1005.233">472 40 1840 0 0,'0'0'2061'0'0,"0"0"-295"0"0,0 0-287 0 0,0 0-71 0 0,0 0 64 0 0,0 0 27 0 0,0 0-88 0 0,0 0-100 0 0,0 0-205 0 0,0 0-286 0 0,0 0-285 0 0,0 0-269 0 0,0 0-174 0 0,-12-8-62 0 0,-32-23 27 0 0,43 31-22 0 0,1 0 1 0 0,-1 0-1 0 0,0 1 0 0 0,0-1 1 0 0,1 1-1 0 0,-1-1 0 0 0,0 1 1 0 0,0-1-1 0 0,1 1 0 0 0,-1-1 0 0 0,0 1 1 0 0,1-1-1 0 0,-1 1 0 0 0,1 0 1 0 0,-1-1-1 0 0,1 1 0 0 0,-1 0 1 0 0,1 0-1 0 0,0-1 0 0 0,-1 1 1 0 0,1 0-1 0 0,0 0 0 0 0,-1 0 1 0 0,1 0-1 0 0,0-1 0 0 0,0 1 1 0 0,0 0-1 0 0,0 0 0 0 0,0 0 0 0 0,0 0 1 0 0,0 0-1 0 0,0-1 0 0 0,0 1 1 0 0,0 0-1 0 0,0 0 0 0 0,1 0 1 0 0,-1 0-1 0 0,0-1 0 0 0,1 1 1 0 0,-1 0-1 0 0,0 0 0 0 0,1-1 1 0 0,-1 1-36 0 0,1 1 100 0 0,1 5 97 0 0,1 0 0 0 0,1 0 0 0 0,-1 0 0 0 0,1 0 0 0 0,1 0 0 0 0,-1-1 0 0 0,1 1 0 0 0,0-1 0 0 0,1-1 0 0 0,-1 1 0 0 0,1-1 0 0 0,0 0 0 0 0,1 0 0 0 0,-1 0 0 0 0,1-1 0 0 0,0 0 0 0 0,0-1 0 0 0,0 1 0 0 0,0-1 0 0 0,5 1-197 0 0,262 113 1158 0 0,-153-46-1242 0 0,-119-70 79 0 0,-1 1 0 0 0,1-1 0 0 0,-1 0-1 0 0,1 1 1 0 0,-1-1 0 0 0,0 1 0 0 0,1 0-1 0 0,-1-1 1 0 0,0 1 0 0 0,0 0 0 0 0,0 0 0 0 0,-1 0-1 0 0,1 0 1 0 0,0 0 0 0 0,-1 0 0 0 0,1 0-1 0 0,-1 0 1 0 0,0 0 0 0 0,1 0 0 0 0,-1 0-1 0 0,0 0 1 0 0,0 0 0 0 0,0 0 0 0 0,-1 0-1 0 0,1 0 1 0 0,0 0 0 0 0,-1 0 0 0 0,0 0-1 0 0,1 0 1 0 0,-1 0 0 0 0,0 0 0 0 0,0-1-1 0 0,0 1 1 0 0,0 0 0 0 0,-1 1 5 0 0,-47 59 179 0 0,-226 213 93 0 0,81-105-232 0 0,147-127-505 0 0,45-40-310 0 0,5-1-11567 0 0,2-2 1830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 0 0,'0'0'1408'0'0,"0"0"90"0"0,0 0 145 0 0,0 0 140 0 0,0 0 5 0 0,0 0-187 0 0,0 0-317 0 0,0 0-286 0 0,0 0-118 0 0,0 0 0 0 0,0 0 73 0 0,0 0 42 0 0,0 0-45 0 0,12 2-55 0 0,216 7 3250 0 0,125 3-2233 0 0,10 2-1805 0 0,-268-36-2460 0 0,-88 16-206 0 0,-5 1-3898 0 0,-2 1-4438 0 0</inkml:trace>
  <inkml:trace contextRef="#ctx0" brushRef="#br0" timeOffset="684.521">276 265 5105 0 0,'0'0'1919'0'0,"0"0"-433"0"0,0 0-235 0 0,0 0 121 0 0,0 0 104 0 0,0 0 93 0 0,0 0-69 0 0,0 0-265 0 0,0 0-264 0 0,0 0-224 0 0,0 0-147 0 0,0 0-121 0 0,0 0-94 0 0,-4 1-82 0 0,-8 4-198 0 0,1 1 1 0 0,0 0-1 0 0,1 0 1 0 0,-1 1-1 0 0,1 1 0 0 0,0 0 1 0 0,1 0-1 0 0,0 1 1 0 0,0 0-1 0 0,1 0 1 0 0,0 1-1 0 0,1 0 1 0 0,0 0-1 0 0,-4 9-105 0 0,0-3-4 0 0,4-7 3 0 0,0 0 0 0 0,1 1 0 0 0,0-1 0 0 0,1 1 0 0 0,0 0 0 0 0,0 1 0 0 0,1-1 0 0 0,0 1 0 0 0,1 0 0 0 0,0 0 0 0 0,1 0 0 0 0,1 0 0 0 0,-1 0 0 0 0,2 1 0 0 0,-1-1 0 0 0,2 3 1 0 0,1-11 21 0 0,0 1-1 0 0,0 0 1 0 0,1-1-1 0 0,-1 1 1 0 0,1-1-1 0 0,0 0 1 0 0,0 1-1 0 0,0-2 1 0 0,0 1-1 0 0,1 0 1 0 0,-1-1-1 0 0,1 1 1 0 0,0-1-1 0 0,0 0 1 0 0,-1 0-1 0 0,1 0 1 0 0,0-1 0 0 0,1 0-1 0 0,-1 1 1 0 0,0-1-1 0 0,0-1 1 0 0,1 1-1 0 0,-1-1 1 0 0,0 1-1 0 0,0-1 1 0 0,1-1-1 0 0,-1 1 1 0 0,0 0-1 0 0,1-1 1 0 0,-1 0-1 0 0,1 0-20 0 0,2 1 109 0 0,9-3 4 0 0,-1 0-1 0 0,0-1 0 0 0,0 0 0 0 0,-1-2 0 0 0,1 1 0 0 0,-1-2 0 0 0,0 0 0 0 0,-1 0 0 0 0,0-2 0 0 0,0 1 0 0 0,0-2 0 0 0,-1 0 0 0 0,1-1-112 0 0,3-2 84 0 0,10-7-31 0 0,0-1-1 0 0,-2-1 1 0 0,-1-1 0 0 0,-1-2 0 0 0,-1 0 0 0 0,-1-1 0 0 0,-1-1-1 0 0,-1 0 1 0 0,-2-2 0 0 0,1-3-53 0 0,-11 20-4 0 0,-2-1 1 0 0,1 0-1 0 0,-1-1 1 0 0,-1 1-1 0 0,-1-1 1 0 0,0 1-1 0 0,0-1 1 0 0,-1 0 0 0 0,-1 0-1 0 0,-1-8 4 0 0,1 17-15 0 0,-1 1 0 0 0,1-1 0 0 0,-1 0 0 0 0,0 1 0 0 0,-1-1 0 0 0,1 0 0 0 0,-1 1 0 0 0,0 0 0 0 0,0-1 0 0 0,0 1-1 0 0,-1 0 1 0 0,1 0 0 0 0,-1 0 0 0 0,0 0 0 0 0,0 1 0 0 0,0-1 0 0 0,-1 1 0 0 0,1 0 0 0 0,-1 0 0 0 0,0 0 0 0 0,0 0 0 0 0,0 1 0 0 0,0-1 0 0 0,0 1 0 0 0,-1 0 0 0 0,1 1 0 0 0,-1-1 0 0 0,1 1 0 0 0,-1-1 0 0 0,1 2 0 0 0,-4-2 14 0 0,-2 2-35 0 0,-1 1-1 0 0,1-1 0 0 0,-1 2 0 0 0,1-1 0 0 0,0 1 1 0 0,0 1-1 0 0,-1 0 0 0 0,2 1 0 0 0,-1-1 0 0 0,0 2 0 0 0,1-1 1 0 0,0 2-1 0 0,0-1 0 0 0,0 1 0 0 0,1 0 0 0 0,0 1 0 0 0,0 0 1 0 0,1 0-1 0 0,-1 1 0 0 0,2 0 0 0 0,-1 0 0 0 0,1 0 0 0 0,0 1 1 0 0,1 0-1 0 0,0 0 0 0 0,-3 8 37 0 0,5-11 5 0 0,0 0 1 0 0,0 0-1 0 0,1 1 1 0 0,0-1-1 0 0,0 0 1 0 0,1 1-1 0 0,-1-1 1 0 0,1 1-1 0 0,1 0 1 0 0,-1-1-1 0 0,1 1 0 0 0,1 0 1 0 0,-1-1-1 0 0,1 1 1 0 0,0 0-1 0 0,0-1 1 0 0,1 1-1 0 0,0-1 1 0 0,0 0-1 0 0,1 1 1 0 0,-1-1-1 0 0,3 3-5 0 0,4 5 74 0 0,0-1-1 0 0,1 0 1 0 0,0-1-1 0 0,1 0 1 0 0,0 0-1 0 0,1-1 1 0 0,0-1 0 0 0,1 0-1 0 0,0-1 1 0 0,0 0-1 0 0,1-1 1 0 0,5 2-74 0 0,86 53-107 0 0,-105-62-369 0 0,3 1-68 0 0,-3-1-3265 0 0,1-2-3567 0 0,-1 1-3964 0 0</inkml:trace>
  <inkml:trace contextRef="#ctx0" brushRef="#br0" timeOffset="1118.706">998 48 12683 0 0,'0'0'1869'0'0,"0"0"-622"0"0,0 0-281 0 0,0 0-1 0 0,0 0 9 0 0,0 0-12 0 0,0 0-132 0 0,0 0-160 0 0,0 0-143 0 0,0 0-133 0 0,0 0-90 0 0,0 0-75 0 0,-21 27-63 0 0,-65 82-58 0 0,27-9 19 0 0,-1 84-134 0 0,37-18 50 0 0,26-163 17 0 0,0-1 0 0 0,0 0 0 0 0,0 0 0 0 0,0 0-1 0 0,1 0 1 0 0,-1 0 0 0 0,0 0 0 0 0,1-1 0 0 0,0 0 0 0 0,-1 0 0 0 0,1 0 0 0 0,0 0 0 0 0,-1-1 0 0 0,1 1 0 0 0,0-1-1 0 0,-1 0 1 0 0,1 0 0 0 0,0 0 0 0 0,0 0 0 0 0,-1-1 0 0 0,1 0 0 0 0,0 0 0 0 0,-1 0 0 0 0,2 0-60 0 0,0 0 16 0 0,146-20 608 0 0,-105 11-696 0 0,-49-27-3459 0 0,-4 25-589 0 0,1 2-3943 0 0,2 5-1286 0 0</inkml:trace>
  <inkml:trace contextRef="#ctx0" brushRef="#br0" timeOffset="1368.695">556 365 9442 0 0,'0'0'2746'0'0,"0"0"-994"0"0,0 0-506 0 0,0 0-16 0 0,0 0 134 0 0,0 0 60 0 0,0 0-148 0 0,0 0-203 0 0,0 0-179 0 0,0 0-167 0 0,0 0-137 0 0,35 4-118 0 0,113 13-136 0 0,-11-12 137 0 0,-31-17-1021 0 0,-64-1-6752 0 0,-35 12-4352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 2032 0 0,'0'0'3532'0'0,"0"0"-1592"0"0,0 0-513 0 0,0 0 44 0 0,0 0 186 0 0,0 0 72 0 0,0 0-162 0 0,0 0-300 0 0,0 0-276 0 0,0 0-227 0 0,0 0-161 0 0,-17 13-110 0 0,-52 41-98 0 0,27 0 475 0 0,33-35-624 0 0,-6 7-143 0 0,-2-1-1 0 0,0 0 0 0 0,-2-2 0 0 0,-1 0 0 0 0,0 0 0 0 0,-2-2 0 0 0,0-1 0 0 0,-2-1 0 0 0,0-1 0 0 0,-1-1 0 0 0,-3 1-102 0 0,10-7 1 0 0,0-2-1 0 0,0 1 1 0 0,-1-2-1 0 0,-1-1 0 0 0,1 0 1 0 0,-1-2-1 0 0,0 0 1 0 0,0-1-1 0 0,-1-1 0 0 0,1-1 1 0 0,-1 0-1 0 0,0-2 1 0 0,-4-1-1 0 0,23 1 7 0 0,-1 0 0 0 0,0-1 0 0 0,1 0-1 0 0,-1 0 1 0 0,1 0 0 0 0,-1 0 0 0 0,1 0 0 0 0,-1 0 0 0 0,1 0 0 0 0,0-1 0 0 0,0 1 0 0 0,-1-1 0 0 0,1 0 0 0 0,0 1 0 0 0,0-1 0 0 0,1 0 0 0 0,-1 0 0 0 0,0-1 0 0 0,1 1 0 0 0,-1 0-1 0 0,1 0 1 0 0,0-1 0 0 0,0 1 0 0 0,0-1 0 0 0,0 1 0 0 0,0-1 0 0 0,0 1 0 0 0,1-1 0 0 0,-1 0 0 0 0,1 1 0 0 0,0-1 0 0 0,-1 0 0 0 0,2-2-7 0 0,18-88 48 0 0,-9 73 3 0 0,1 0-1 0 0,1 0 1 0 0,1 1 0 0 0,1 1 0 0 0,0 1-1 0 0,2 0 1 0 0,-1 0 0 0 0,2 2-1 0 0,0 0 1 0 0,1 1 0 0 0,1 0-1 0 0,2 0-50 0 0,-18 12 22 0 0,1 0 0 0 0,-1 0 0 0 0,1 1-1 0 0,-1-1 1 0 0,1 1 0 0 0,0 0 0 0 0,-1 0 0 0 0,1 0 0 0 0,0 0-1 0 0,0 0 1 0 0,0 1 0 0 0,0 0 0 0 0,0 0 0 0 0,0 0-1 0 0,-1 0 1 0 0,1 1 0 0 0,0-1 0 0 0,0 1 0 0 0,0 0-1 0 0,0 0 1 0 0,-1 1 0 0 0,1-1 0 0 0,-1 1 0 0 0,1 0-1 0 0,-1 0 1 0 0,1 0 0 0 0,-1 0 0 0 0,0 0 0 0 0,0 1-1 0 0,0-1 1 0 0,0 1 0 0 0,-1 0 0 0 0,1 0 0 0 0,0 1-22 0 0,183 331 3122 0 0,-166-309-3033 0 0,0 0 1 0 0,2-1 0 0 0,0-2-1 0 0,2 0 1 0 0,7 4-90 0 0,17-8 57 0 0,-39-25-1504 0 0,-13-6-1021 0 0,4 6-2925 0 0,0 4 1665 0 0,0-1-8058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0,'0'0'3386'0'0,"0"0"-765"0"0,0 0-601 0 0,0 0-293 0 0,0 0-238 0 0,0 0-256 0 0,0 0-298 0 0,0 0-234 0 0,0 0-119 0 0,0 0-31 0 0,0 0 41 0 0,0 0 43 0 0,0 0-9 0 0,8 4-11 0 0,72 25 1039 0 0,239-54 1291 0 0,-146 20-4654 0 0,-184 14-5111 0 0,6-6 809 0 0,0 0-5426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11290 0 0,'0'0'3528'0'0,"0"0"-1497"0"0,0 0-828 0 0,0 0-208 0 0,0 0 5 0 0,0 0 66 0 0,0 0-57 0 0,0 0-137 0 0,0 0-120 0 0,0 0-103 0 0,0 0-71 0 0,0 0-48 0 0,0 0-50 0 0,29 5-80 0 0,96 13-83 0 0,-22-27 151 0 0,193-50-856 0 0,-266 50-1914 0 0,-17 4-7621 0 0,-9 5-2512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545 229 904 0 0,'0'0'2557'0'0,"0"0"-333"0"0,0 0-174 0 0,0 0 29 0 0,0 0 6 0 0,0 0-142 0 0,0 0-283 0 0,0 0-345 0 0,0 0-295 0 0,0 0-192 0 0,0 0-112 0 0,-1-24-46 0 0,-5-74-18 0 0,6 95-578 0 0,0 1 0 0 0,0-1 0 0 0,0 0 0 0 0,0 0 0 0 0,-1 1 1 0 0,0-1-1 0 0,1 1 0 0 0,-1-1 0 0 0,0 0 0 0 0,0 1 0 0 0,0-1 0 0 0,0 1 0 0 0,-1 0 0 0 0,1-1 0 0 0,-1 1 0 0 0,1 0 0 0 0,-1 0 0 0 0,0 0 0 0 0,0 0 1 0 0,0 0-1 0 0,0 1 0 0 0,0-1 0 0 0,0 0 0 0 0,-1 1 0 0 0,0-1-74 0 0,-7-5 266 0 0,-1 2-157 0 0,0 0 1 0 0,-1 0-1 0 0,1 2 1 0 0,-1-1 0 0 0,0 1-1 0 0,0 1 1 0 0,0 0-1 0 0,0 0 1 0 0,0 2-1 0 0,0-1 1 0 0,0 2-1 0 0,0-1 1 0 0,-1 2-1 0 0,1-1 1 0 0,0 2-1 0 0,1 0 1 0 0,-1 0-1 0 0,0 1 1 0 0,1 0-1 0 0,0 1 1 0 0,0 0-1 0 0,0 1 1 0 0,1 1-1 0 0,-2 0-109 0 0,-4 4 22 0 0,0 0-1 0 0,0 1 0 0 0,1 0 0 0 0,1 2 1 0 0,0-1-1 0 0,1 2 0 0 0,0 0 0 0 0,1 0 1 0 0,1 1-1 0 0,1 1 0 0 0,0 0 0 0 0,1 0 1 0 0,0 1-23 0 0,4-6 5 0 0,1 1 0 0 0,0-1 0 0 0,0 1 0 0 0,1 0 0 0 0,1 0 0 0 0,0 1 0 0 0,1-1 0 0 0,0 0-1 0 0,1 0 1 0 0,1 1 0 0 0,1 8-4 0 0,-1-17 6 0 0,1 0 0 0 0,-1 0 0 0 0,1-1 1 0 0,0 1-1 0 0,1 0 0 0 0,-1-1 0 0 0,1 1 0 0 0,0-1 0 0 0,0 0 0 0 0,0 0 0 0 0,1 0 0 0 0,-1 0 0 0 0,1-1 1 0 0,0 1-1 0 0,0-1 0 0 0,0 0 0 0 0,0 0 0 0 0,1-1 0 0 0,-1 1 0 0 0,1-1 0 0 0,0 0 0 0 0,0 0 0 0 0,-1 0 1 0 0,1-1-1 0 0,2 1-6 0 0,5 1 42 0 0,0-1 0 0 0,0 0 0 0 0,1 0 1 0 0,-1-1-1 0 0,0-1 0 0 0,1 0 0 0 0,-1-1 0 0 0,1 0 1 0 0,-1-1-1 0 0,2 0-42 0 0,17-8 110 0 0,1-1-1 0 0,-2-2 1 0 0,1-1 0 0 0,-2-1-1 0 0,0-1 1 0 0,-1-2 0 0 0,-1-1-1 0 0,20-18-109 0 0,122-128 442 0 0,-172 199-323 0 0,-125 350 131 0 0,66-226-165 0 0,-34 116-466 0 0,94-220-2226 0 0,28-50-1783 0 0,9-23-2681 0 0,-18 6-365 0 0,-9 9 1205 0 0</inkml:trace>
  <inkml:trace contextRef="#ctx0" brushRef="#br0" timeOffset="309.745">1147 211 5369 0 0,'0'0'2995'0'0,"0"0"-499"0"0,0 0-420 0 0,0 0-354 0 0,0 0-323 0 0,-33 35-234 0 0,-102 116-214 0 0,63-46 141 0 0,59-80-845 0 0,2-4-66 0 0,-2 0-91 0 0,1 0-1 0 0,1 1 1 0 0,1 0-1 0 0,0 0 1 0 0,2 1-1 0 0,1 1 1 0 0,1-1-1 0 0,0 1 1 0 0,2 0-1 0 0,0 19-89 0 0,4-39 30 0 0,0-1 0 0 0,1 1-1 0 0,-1-1 1 0 0,1 1-1 0 0,0-1 1 0 0,1 1-1 0 0,-1-1 1 0 0,0 0-1 0 0,1 1 1 0 0,0-1 0 0 0,0 0-1 0 0,0 0 1 0 0,0 0-1 0 0,0-1 1 0 0,0 1-1 0 0,1 0 1 0 0,-1-1 0 0 0,1 1-1 0 0,0-1 1 0 0,0 0-1 0 0,0 0 1 0 0,0 0-1 0 0,0 0 1 0 0,0-1-1 0 0,1 1 1 0 0,-1-1 0 0 0,1 0-1 0 0,-1 0 1 0 0,1 0-1 0 0,-1 0 1 0 0,1-1-1 0 0,-1 1 1 0 0,2-1-30 0 0,7 1 170 0 0,0 0 1 0 0,0-1-1 0 0,0 0 0 0 0,-1 0 1 0 0,1-2-1 0 0,0 1 0 0 0,0-2 1 0 0,-1 0-1 0 0,8-2-170 0 0,3-4 186 0 0,-1 0 1 0 0,0-2-1 0 0,0 0 1 0 0,-1-1-1 0 0,-1-2 0 0 0,0 0 1 0 0,-1 0-1 0 0,-1-2 1 0 0,0 0-1 0 0,-1-1 0 0 0,4-7-186 0 0,-11 14 46 0 0,-1-1-1 0 0,0-1 1 0 0,0 1-1 0 0,-1-1 1 0 0,-1-1-1 0 0,0 1 1 0 0,-1-1-1 0 0,0 0 1 0 0,-1 0 0 0 0,0-1-1 0 0,-1 1 1 0 0,-1-1-1 0 0,0 0 1 0 0,-1 0-1 0 0,0 0 1 0 0,-1 1-1 0 0,-1-1 1 0 0,0 0-1 0 0,-3-9-45 0 0,2 15-70 0 0,-1 1-1 0 0,0 0 1 0 0,0 0-1 0 0,0 0 0 0 0,-1 0 1 0 0,0 0-1 0 0,-1 1 1 0 0,1 0-1 0 0,-1 0 1 0 0,-1 0-1 0 0,1 0 1 0 0,-1 1-1 0 0,0 0 1 0 0,0 0-1 0 0,0 1 0 0 0,-1-1 1 0 0,1 1-1 0 0,-1 1 1 0 0,0-1-1 0 0,0 1 1 0 0,-1 1-1 0 0,1-1 1 0 0,-1 1-1 0 0,1 0 1 0 0,-1 1-1 0 0,0 0 0 0 0,1 0 1 0 0,-1 1-1 0 0,0 0 1 0 0,0 0-1 0 0,0 0 1 0 0,1 1-1 0 0,-1 1 1 0 0,0-1-1 0 0,1 1 0 0 0,-1 1 1 0 0,1-1-1 0 0,0 1 1 0 0,0 0-1 0 0,-5 3 71 0 0,-10 8-1640 0 0,4-3-3165 0 0,3-3-6147 0 0</inkml:trace>
  <inkml:trace contextRef="#ctx0" brushRef="#br0" timeOffset="672.294">1653 100 3049 0 0,'0'0'2962'0'0,"0"0"-198"0"0,0 0-278 0 0,0 0-380 0 0,0 0-382 0 0,0 0-409 0 0,0 0-353 0 0,0 0-233 0 0,0 0-161 0 0,0 0-106 0 0,0 0-55 0 0,0 0-77 0 0,0 0-64 0 0,-31 27-38 0 0,-89 81-64 0 0,95-70-55 0 0,35-23-6 0 0,-5-12-67 0 0,2 2 71 0 0,0-1 0 0 0,1 0 1 0 0,0 0-1 0 0,-1 0 0 0 0,1-1 1 0 0,1-1-1 0 0,-1 1 0 0 0,0-1 0 0 0,1-1 1 0 0,-1 1-1 0 0,1-1 0 0 0,-1-1 1 0 0,1 0-1 0 0,-1 0 0 0 0,7-1-107 0 0,-14 1 18 0 0,7-2 87 0 0,-1 0-1 0 0,0 0 1 0 0,0-1 0 0 0,0 0 0 0 0,0 0-1 0 0,-1-1 1 0 0,1 0 0 0 0,-1 0 0 0 0,0 0 0 0 0,0-1-1 0 0,0 0 1 0 0,-1 0 0 0 0,1-1 0 0 0,-1 1-1 0 0,-1-1 1 0 0,1 0 0 0 0,-1 0 0 0 0,0-1-1 0 0,0 1 1 0 0,-1-1 0 0 0,0 0 0 0 0,0 0 0 0 0,-1 0-1 0 0,0 0 1 0 0,0-1 0 0 0,0 1 0 0 0,-1 0-1 0 0,0-1 1 0 0,-1 1 0 0 0,0-1 0 0 0,0 0-1 0 0,0 0-103 0 0,1 3-14 0 0,-1 0 1 0 0,0-1 0 0 0,0 1 0 0 0,0-1 0 0 0,-1 1 0 0 0,1 0 0 0 0,-1-1 0 0 0,0 1 0 0 0,-1 0 0 0 0,1 0 0 0 0,-1 0-1 0 0,0 0 1 0 0,-1 0 0 0 0,1 0 0 0 0,-1 1 0 0 0,0-1 0 0 0,0 1 0 0 0,0-1 0 0 0,0 1 0 0 0,-1 0 0 0 0,0 0 0 0 0,0 1-1 0 0,0-1 1 0 0,0 1 0 0 0,-1 0 0 0 0,1 0 0 0 0,-1 0 0 0 0,0 1 0 0 0,0 0 0 0 0,0 0 0 0 0,-2-1 12 0 0,-51-1-2303 0 0,38 8-1223 0 0,3 3-3836 0 0,4 0-4430 0 0</inkml:trace>
  <inkml:trace contextRef="#ctx0" brushRef="#br0" timeOffset="1021.813">1876 432 9082 0 0,'0'0'2127'0'0,"0"0"-397"0"0,0 0-137 0 0,0 0-35 0 0,0 0-58 0 0,0 0-218 0 0,0 0-210 0 0,0 0-134 0 0,0 0-98 0 0,0 0-44 0 0,0 0-72 0 0,0 0-74 0 0,0 0-91 0 0,25 8-69 0 0,81 23-59 0 0,-7-23 282 0 0,-70-11-552 0 0,230-31-497 0 0,-229 24-1896 0 0,-26 6-1913 0 0,-2 0-3512 0 0,-2 0-4219 0 0</inkml:trace>
  <inkml:trace contextRef="#ctx0" brushRef="#br0" timeOffset="1554.467">3059 74 9194 0 0,'0'0'2336'0'0,"0"0"-439"0"0,0 0-347 0 0,0 0-185 0 0,0 0-138 0 0,0 0-157 0 0,0 0-181 0 0,0 0-193 0 0,0 0-136 0 0,-35 20-109 0 0,-109 63-63 0 0,74-23 140 0 0,61-45-413 0 0,-8 9-10 0 0,1 0-1 0 0,1 1 1 0 0,1 1-1 0 0,2 0 1 0 0,0 1-1 0 0,2 1 1 0 0,1-1 0 0 0,1 2-1 0 0,1-1 1 0 0,1 5-105 0 0,2 155 172 0 0,5-179-142 0 0,1 1 0 0 0,0-1 0 0 0,1 1-1 0 0,0-1 1 0 0,1 0 0 0 0,0 0 0 0 0,0 0 0 0 0,1 0 0 0 0,0-1 0 0 0,1 0 0 0 0,0 0 0 0 0,0 0 0 0 0,1-1 0 0 0,-1 0 0 0 0,2 0 0 0 0,-1 0 0 0 0,1-1 0 0 0,0 0 0 0 0,0-1 0 0 0,0 0-1 0 0,1 0 1 0 0,0-1 0 0 0,0 0 0 0 0,7 2-30 0 0,6 2 163 0 0,0-1-1 0 0,0-2 1 0 0,1 0 0 0 0,-1-1-1 0 0,1-1 1 0 0,0-1-1 0 0,1-1 1 0 0,-1-1 0 0 0,0-2-1 0 0,3 0-162 0 0,15-5 245 0 0,-1-2 0 0 0,0-1 0 0 0,-1-2 0 0 0,0-2 0 0 0,-1-1 0 0 0,0-2 0 0 0,-2-2 0 0 0,0-1 0 0 0,-1-2 0 0 0,2-4-245 0 0,-16 11 18 0 0,-2-1-1 0 0,0-1 1 0 0,0-1-1 0 0,-2-1 1 0 0,0 0 0 0 0,-1-1-1 0 0,-1-1 1 0 0,-1-1-1 0 0,-1 0 1 0 0,-1 0 0 0 0,-1-1-1 0 0,-1-1 1 0 0,-1 0-1 0 0,-1 0 1 0 0,-1-1 0 0 0,-2 0-1 0 0,0 0 1 0 0,-1 0-1 0 0,-2-1 1 0 0,0-9-18 0 0,-2 26-28 0 0,0-1 0 0 0,-1 0 0 0 0,0 0 0 0 0,-1 0 0 0 0,0 1 0 0 0,0-1 0 0 0,-1 1 1 0 0,0 0-1 0 0,-1 0 0 0 0,0 0 0 0 0,-1 0 0 0 0,1 0 0 0 0,-2 1 0 0 0,1 0 0 0 0,-1 0 0 0 0,0 0 0 0 0,-1 1 0 0 0,0 0 0 0 0,0 0 0 0 0,0 1 0 0 0,-1 0 0 0 0,0 0 0 0 0,-5-2 28 0 0,-12-3-77 0 0,0 1 0 0 0,0 0 0 0 0,-1 2 0 0 0,0 2 0 0 0,-1 0 0 0 0,0 1-1 0 0,0 2 1 0 0,0 1 0 0 0,0 1 0 0 0,0 1 0 0 0,0 1 0 0 0,-26 5 77 0 0,16-1-385 0 0,1 1 0 0 0,0 2 0 0 0,0 2 0 0 0,0 1 1 0 0,2 1-1 0 0,-13 8 385 0 0,-108 66-6907 0 0,123-66-2969 0 0</inkml:trace>
  <inkml:trace contextRef="#ctx0" brushRef="#br0" timeOffset="2006.835">2709 575 5049 0 0,'0'0'3997'0'0,"0"0"-792"0"0,0 0-668 0 0,0 0-489 0 0,0 0-415 0 0,0 0-302 0 0,0 0-263 0 0,0 0-231 0 0,0 0-176 0 0,0 0-125 0 0,0 0-52 0 0,0 0-24 0 0,0 0-34 0 0,-3-8-39 0 0,1 4-329 0 0,1 3-46 0 0,1 0-1 0 0,-1 0 1 0 0,0 1 0 0 0,1-1 0 0 0,-1 0 0 0 0,0 0 0 0 0,1 0 0 0 0,-1 0 0 0 0,1 0-1 0 0,0 0 1 0 0,-1 0 0 0 0,1 0 0 0 0,0 0 0 0 0,-1 0 0 0 0,1 0 0 0 0,0 0 0 0 0,0 0-1 0 0,0 0 1 0 0,0-1 0 0 0,0 1 0 0 0,0 0 0 0 0,0 0 0 0 0,1 0 0 0 0,-1 0 0 0 0,0 0-1 0 0,1 0 1 0 0,-1 0 0 0 0,0 0 0 0 0,1 0 0 0 0,-1 0 0 0 0,1 0 0 0 0,0 0 0 0 0,-1 1-1 0 0,1-1 1 0 0,0 0 0 0 0,-1 0 0 0 0,1 0 0 0 0,0 1 0 0 0,0-1 0 0 0,0 0 0 0 0,-1 1-1 0 0,1-1 1 0 0,0 1 0 0 0,0-1 0 0 0,0 1 0 0 0,0-1 0 0 0,0 1 0 0 0,1 0-12 0 0,246-29 1988 0 0,-214 26-1852 0 0,1 1-1 0 0,-1 2 1 0 0,1 2-1 0 0,-1 1 1 0 0,0 2 0 0 0,0 1-1 0 0,0 2 1 0 0,-1 1-1 0 0,3 2-135 0 0,145 89 611 0 0,-156-93-426 0 0,0-1 0 0 0,1-1-1 0 0,0-2 1 0 0,0 0 0 0 0,1-2-1 0 0,5-1-184 0 0,-12-25-437 0 0,-20 3-6024 0 0,-3 18-5877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7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285 402 0 0 0,'29'-54'289'0'0,"-23"-17"13148"0"0,-40 54-8892 0 0,-29 26-3062 0 0,-54 43-238 0 0,110-48-1175 0 0,-1 1 0 0 0,1 0 0 0 0,0 1 0 0 0,0-1 0 0 0,1 1 0 0 0,0 0 0 0 0,0 1 0 0 0,0 0 0 0 0,1 0-1 0 0,0 0 1 0 0,0 0 0 0 0,1 1 0 0 0,-1 0 0 0 0,2 0 0 0 0,-1 0 0 0 0,1 0 0 0 0,1 1 0 0 0,-1-1 0 0 0,2 1 0 0 0,-1-1 0 0 0,1 1 0 0 0,0 0-1 0 0,1 1-69 0 0,-1-2 50 0 0,1 0-1 0 0,0 1 0 0 0,1-1 0 0 0,-1 1 1 0 0,2-1-1 0 0,-1 1 0 0 0,1-1 0 0 0,1 0 1 0 0,-1 0-1 0 0,1 0 0 0 0,1 0 0 0 0,-1-1 0 0 0,1 1 1 0 0,1-1-1 0 0,-1 0 0 0 0,1 0 0 0 0,1 0 1 0 0,-1-1-1 0 0,1 0 0 0 0,0 0 0 0 0,0 0 0 0 0,2 0-49 0 0,4 4 18 0 0,0-1 0 0 0,1-1 0 0 0,0 0 0 0 0,0 0 0 0 0,1-2 0 0 0,0 1 0 0 0,0-2 0 0 0,0 0 0 0 0,1 0 0 0 0,0-2 0 0 0,0 0 0 0 0,0 0 0 0 0,0-1 0 0 0,7-1-18 0 0,-14-2-628 0 0,0 1 1 0 0,0-2 0 0 0,0 1 0 0 0,0-1 0 0 0,0 0-1 0 0,0-1 1 0 0,-1 0 0 0 0,1 0 0 0 0,-1-1 0 0 0,0 0-1 0 0,4-2 628 0 0,2-4-6288 0 0,-1 5-4466 0 0</inkml:trace>
  <inkml:trace contextRef="#ctx0" brushRef="#br0" timeOffset="296.804">738 361 456 0 0,'0'0'2039'0'0,"0"0"-518"0"0,0 0-80 0 0,0 0 272 0 0,0 0 255 0 0,0 0 31 0 0,-25 32-265 0 0,-78 101-417 0 0,69-62 82 0 0,34-61-1156 0 0,-1-6-164 0 0,1 0 1 0 0,0 0-1 0 0,0-1 0 0 0,0 1 0 0 0,0 0 1 0 0,0-1-1 0 0,1 1 0 0 0,-1 0 1 0 0,1-1-1 0 0,0 1 0 0 0,0-1 1 0 0,0 1-1 0 0,1-1 0 0 0,-1 1 0 0 0,1-1 1 0 0,0 0-1 0 0,0 0 0 0 0,0 0 1 0 0,0 0-1 0 0,1 0 0 0 0,-1 0 0 0 0,1-1 1 0 0,0 1-1 0 0,0-1 0 0 0,-1 1 1 0 0,1-1-1 0 0,1 0 0 0 0,-1 0 0 0 0,0-1 1 0 0,1 1-1 0 0,-1-1 0 0 0,0 0 1 0 0,3 1-80 0 0,9 1 151 0 0,-1-1 1 0 0,1 0 0 0 0,-1-2 0 0 0,1 0 0 0 0,0 0-1 0 0,-1-1 1 0 0,1-1 0 0 0,-1 0 0 0 0,1-1 0 0 0,-1-1-1 0 0,0 0 1 0 0,0-1 0 0 0,-1 0 0 0 0,1-1 0 0 0,-1-1-1 0 0,-1 0 1 0 0,1-1 0 0 0,-1 0 0 0 0,0-1 0 0 0,-1 0-1 0 0,0-1 1 0 0,-1 0 0 0 0,0-1 0 0 0,0 0 0 0 0,-1 0 0 0 0,0-1-1 0 0,-1-1 1 0 0,-1 1 0 0 0,0-1 0 0 0,-1 0 0 0 0,0-1-1 0 0,-1 1 1 0 0,0-1 0 0 0,-1 0 0 0 0,-1-1 0 0 0,0 1-1 0 0,-1-1 1 0 0,-1 1 0 0 0,0-1 0 0 0,-1 1 0 0 0,0-3-152 0 0,-1 13-20 0 0,1 0 0 0 0,-1 0 1 0 0,0 0-1 0 0,0 0 0 0 0,0 1 1 0 0,-1-1-1 0 0,1 0 0 0 0,-1 1 0 0 0,0-1 1 0 0,0 1-1 0 0,0 0 0 0 0,0 0 1 0 0,-1 0-1 0 0,1 0 0 0 0,-1 0 1 0 0,0 0-1 0 0,0 0 0 0 0,0 1 1 0 0,0 0-1 0 0,0-1 0 0 0,-1 1 1 0 0,1 0-1 0 0,0 1 0 0 0,-1-1 1 0 0,0 1-1 0 0,1-1 0 0 0,-1 1 1 0 0,0 0-1 0 0,0 0 0 0 0,0 1 1 0 0,0-1-1 0 0,-3 1 20 0 0,-4-1-639 0 0,0 0 1 0 0,1 1-1 0 0,-1 0 0 0 0,0 1 1 0 0,0 1-1 0 0,0-1 0 0 0,1 2 1 0 0,-1-1-1 0 0,1 1 0 0 0,-1 1 1 0 0,-2 2 638 0 0,-9 5-7054 0 0,7-3-2908 0 0</inkml:trace>
  <inkml:trace contextRef="#ctx0" brushRef="#br0" timeOffset="714.875">1498 262 4161 0 0,'0'0'2548'0'0,"0"0"-1003"0"0,0 0-456 0 0,0 0 24 0 0,0 0 21 0 0,0 0 47 0 0,0 0-20 0 0,0 0-143 0 0,0 0-139 0 0,0 0-126 0 0,0 0-81 0 0,0 0-42 0 0,-32 17-42 0 0,-100 54-40 0 0,60-24 528 0 0,63-35-946 0 0,8-11-123 0 0,0-1 0 0 0,0 1 0 0 0,1 0 1 0 0,-1 0-1 0 0,0 0 0 0 0,0 1 0 0 0,1-1 1 0 0,-1 0-1 0 0,1 0 0 0 0,-1 0 0 0 0,1 0 0 0 0,-1 1 1 0 0,1-1-1 0 0,0 0 0 0 0,-1 0 0 0 0,1 1 1 0 0,0-1-1 0 0,0 0 0 0 0,0 1 0 0 0,0-1 1 0 0,0 0-1 0 0,0 1 0 0 0,1-1 0 0 0,-1 0 0 0 0,0 0 1 0 0,1 1-1 0 0,-1-1 0 0 0,0 0 0 0 0,1 0 1 0 0,0 0-1 0 0,-1 0 0 0 0,1 1 0 0 0,0-1 0 0 0,-1 0 1 0 0,1 0-1 0 0,0 0 0 0 0,0 0 0 0 0,0-1 1 0 0,0 1-1 0 0,0 0 0 0 0,0 0 0 0 0,0 0 1 0 0,1 0-8 0 0,59 23 419 0 0,-47-19-312 0 0,127 61 688 0 0,-137-64-744 0 0,-1 0-1 0 0,0 1 1 0 0,0-1-1 0 0,0 1 1 0 0,-1 0-1 0 0,1 0 0 0 0,-1 0 1 0 0,1 0-1 0 0,-1 0 1 0 0,0 0-1 0 0,0 1 1 0 0,0-1-1 0 0,-1 1 1 0 0,1-1-1 0 0,-1 1 1 0 0,0 0-1 0 0,0-1 0 0 0,0 1 1 0 0,0 0-1 0 0,-1 0 1 0 0,0 0-1 0 0,0 0 1 0 0,0 0-1 0 0,0 0 1 0 0,0-1-1 0 0,-1 1 1 0 0,1 0-1 0 0,-1 0 0 0 0,0 0 1 0 0,-1-1-1 0 0,1 1 1 0 0,-1 0-1 0 0,1-1 1 0 0,-1 1-1 0 0,0-1 1 0 0,0 0-1 0 0,-3 3-50 0 0,-4 7 27 0 0,-1-2 0 0 0,-1 1 0 0 0,1-1 0 0 0,-2-1 0 0 0,0 0 1 0 0,0-1-1 0 0,-1 0 0 0 0,0-1 0 0 0,0 0 0 0 0,-1-1 0 0 0,1-1 0 0 0,-2 0 0 0 0,1 0 0 0 0,-1-2 0 0 0,0 0 0 0 0,0-1 0 0 0,0 0 0 0 0,0-1 0 0 0,-1-1 1 0 0,-11 0-28 0 0,11-11-1966 0 0,15-4-5421 0 0,1 12 6137 0 0,0-5-10094 0 0</inkml:trace>
  <inkml:trace contextRef="#ctx0" brushRef="#br0" timeOffset="2781.209">2222 284 528 0 0,'0'0'1738'0'0,"0"0"-405"0"0,0 0-148 0 0,0 0 216 0 0,0 0 300 0 0,0 0 163 0 0,0 0-30 0 0,0 0-237 0 0,0 0-336 0 0,0 0-300 0 0,0 0-230 0 0,-4-16-136 0 0,-12-51-68 0 0,15 65-482 0 0,1 1-1 0 0,0-1 1 0 0,-1 1 0 0 0,1 0 0 0 0,-1-1 0 0 0,1 1 0 0 0,-1 0 0 0 0,0-1 0 0 0,0 1-1 0 0,0 0 1 0 0,1 0 0 0 0,-1 0 0 0 0,0 0 0 0 0,0 0 0 0 0,0 0 0 0 0,-1 0 0 0 0,1 0-1 0 0,0 0 1 0 0,0 0 0 0 0,0 1 0 0 0,-1-1 0 0 0,1 0 0 0 0,0 1 0 0 0,-1-1 0 0 0,1 1-1 0 0,-1 0 1 0 0,1-1 0 0 0,0 1 0 0 0,-1 0 0 0 0,1 0 0 0 0,-1 0 0 0 0,1 0 0 0 0,-1 0-1 0 0,1 0 1 0 0,-1 0 0 0 0,1 0-45 0 0,-3 1 145 0 0,-4-1-69 0 0,0 0 1 0 0,0 1-1 0 0,0 0 1 0 0,0 0-1 0 0,0 1 1 0 0,0 0-1 0 0,0 0 0 0 0,1 1 1 0 0,-1 0-1 0 0,1 0 1 0 0,0 1-1 0 0,0 0 0 0 0,0 0 1 0 0,0 1-1 0 0,1 0 1 0 0,0 0-1 0 0,-2 2-76 0 0,-1-1 29 0 0,-1 2 1 0 0,1-1-1 0 0,1 1 1 0 0,-1 0-1 0 0,1 1 0 0 0,1 0 1 0 0,-1 0-1 0 0,2 0 1 0 0,-1 1-1 0 0,1 0 1 0 0,1 1-1 0 0,0-1 0 0 0,0 1 1 0 0,1 0-1 0 0,0 0 1 0 0,1 1-1 0 0,1-1 0 0 0,0 0 1 0 0,0 2-30 0 0,2-10 17 0 0,-1 0 0 0 0,1 0 0 0 0,0 0 0 0 0,0 0-1 0 0,1 1 1 0 0,-1-1 0 0 0,1 0 0 0 0,-1 0 0 0 0,1 0 0 0 0,0 0 0 0 0,0 0 0 0 0,1 0 0 0 0,-1-1 0 0 0,0 1 0 0 0,1 0 0 0 0,0 0 0 0 0,-1-1 0 0 0,1 1 0 0 0,0-1 0 0 0,1 0-1 0 0,-1 1 1 0 0,0-1 0 0 0,1 0 0 0 0,-1 0 0 0 0,1-1 0 0 0,-1 1 0 0 0,1 0 0 0 0,0-1 0 0 0,0 0 0 0 0,0 1-17 0 0,4 0 104 0 0,1 1-1 0 0,-1-1 1 0 0,1 0-1 0 0,-1 0 1 0 0,1-1 0 0 0,0 0-1 0 0,0-1 1 0 0,0 0 0 0 0,-1 0-1 0 0,1 0 1 0 0,0-1 0 0 0,0 0-1 0 0,-1-1 1 0 0,1 0-1 0 0,0 0 1 0 0,-1 0 0 0 0,0-1-1 0 0,0 0 1 0 0,0-1 0 0 0,5-3-104 0 0,129-100 856 0 0,-116 83-759 0 0,130-141 338 0 0,-149 162-141 0 0,-12 15-239 0 0,-11 21-40 0 0,-21 33 62 0 0,3 1 0 0 0,3 2 1 0 0,4 1-1 0 0,-11 43-77 0 0,-6 86 7 0 0,32-63-2050 0 0,27-144-1450 0 0,-1-10 442 0 0,2-3-4472 0 0,-9 10-1890 0 0</inkml:trace>
  <inkml:trace contextRef="#ctx0" brushRef="#br0" timeOffset="3069.007">2669 314 3401 0 0,'0'0'1339'0'0,"0"0"-231"0"0,0 0 43 0 0,0 0 234 0 0,0 0 206 0 0,-28 35 15 0 0,-89 111-238 0 0,46-41 346 0 0,65-96-1611 0 0,1 1 0 0 0,1-1-1 0 0,-1 1 1 0 0,1 0 0 0 0,1 0-1 0 0,0 1 1 0 0,1-1 0 0 0,0 1-1 0 0,0-1 1 0 0,1 1 0 0 0,0 0-1 0 0,1-1 1 0 0,0 3-103 0 0,1-10 46 0 0,0 1 0 0 0,0-1-1 0 0,0 0 1 0 0,1 0 0 0 0,-1 0-1 0 0,1 0 1 0 0,0 0 0 0 0,0 0 0 0 0,0 0-1 0 0,0 0 1 0 0,0-1 0 0 0,0 1-1 0 0,1-1 1 0 0,-1 0 0 0 0,1 0 0 0 0,0 1-1 0 0,-1-2 1 0 0,1 1 0 0 0,0 0-1 0 0,0-1 1 0 0,0 1 0 0 0,1-1 0 0 0,-1 0-1 0 0,0 0 1 0 0,0 0 0 0 0,1 0-1 0 0,-1-1 1 0 0,1 1 0 0 0,-1-1 0 0 0,0 0-1 0 0,2 0-45 0 0,109-12 2084 0 0,-96 4-1898 0 0,1-1 0 0 0,-1-1 0 0 0,-1 0 1 0 0,1-2-1 0 0,-2 0 0 0 0,0-1 0 0 0,0 0 0 0 0,-2-1 1 0 0,1-1-1 0 0,-2 0 0 0 0,0-1 0 0 0,-1-1 0 0 0,0 0 0 0 0,-2 0 1 0 0,0-1-1 0 0,-1-1 0 0 0,0 1 0 0 0,2-12-186 0 0,-9 25-21 0 0,1 0 0 0 0,-1-1 0 0 0,0 1 0 0 0,0-1 0 0 0,-1 0 0 0 0,0 0 0 0 0,0 0 0 0 0,0 1 0 0 0,-1-1 0 0 0,1 0 0 0 0,-2 0 0 0 0,1 0 0 0 0,0 0 0 0 0,-1 0-1 0 0,0 0 1 0 0,-1 0 0 0 0,1 1 0 0 0,-1-1 0 0 0,0 1 0 0 0,-1-1 0 0 0,1 1 0 0 0,-1 0 0 0 0,0-1 0 0 0,0 2 0 0 0,-1-1 0 0 0,0 0 0 0 0,1 1 0 0 0,-2-1 0 0 0,1 1 0 0 0,0 0 0 0 0,-1 0 0 0 0,0 1 0 0 0,1 0 0 0 0,-2-1-1 0 0,1 2 1 0 0,0-1 0 0 0,-4-1 21 0 0,-75-2-3363 0 0,56 7-1957 0 0,9-1-5683 0 0</inkml:trace>
  <inkml:trace contextRef="#ctx0" brushRef="#br0" timeOffset="3452.721">3028 214 2841 0 0,'0'0'1737'0'0,"0"0"-327"0"0,0 0-135 0 0,0 0-31 0 0,0 0-52 0 0,0 0-139 0 0,0 0-235 0 0,0 0-231 0 0,0 0-171 0 0,0 0-96 0 0,0 0-66 0 0,0 0-13 0 0,0 0 17 0 0,-8 28 55 0 0,-23 87 74 0 0,30-114-370 0 0,0 0 0 0 0,1-1 0 0 0,-1 1 0 0 0,1 0 0 0 0,-1 0 0 0 0,1 0 0 0 0,-1 0 0 0 0,1 0 0 0 0,-1 0 1 0 0,1-1-1 0 0,0 1 0 0 0,-1 0 0 0 0,1 0 0 0 0,0 0 0 0 0,0 0 0 0 0,0 0 0 0 0,0 1 0 0 0,0-1 0 0 0,0 0 0 0 0,0 0 0 0 0,0 0 1 0 0,0 0-1 0 0,0 0 0 0 0,0 0 0 0 0,1 0 0 0 0,-1 0 0 0 0,1-1 0 0 0,-1 1 0 0 0,0 0 0 0 0,1 0 0 0 0,-1 0 0 0 0,1 0 0 0 0,0 0 0 0 0,-1 0 1 0 0,1-1-1 0 0,0 1 0 0 0,-1 0 0 0 0,1-1 0 0 0,0 1 0 0 0,0 0 0 0 0,0-1 0 0 0,0 1 0 0 0,0-1 0 0 0,-1 1 0 0 0,1-1 0 0 0,0 0 1 0 0,0 1-1 0 0,0-1 0 0 0,0 0 0 0 0,0 0 0 0 0,1 1-17 0 0,4-1 229 0 0,2 2-7 0 0,1-1-1 0 0,-1 0 1 0 0,1-1-1 0 0,-1 0 1 0 0,1 0-1 0 0,0-1 1 0 0,-1 0-1 0 0,1 0 1 0 0,-1-1 0 0 0,0 0-1 0 0,1-1 1 0 0,-1 0-1 0 0,0 0 1 0 0,0-1-1 0 0,-1 0 1 0 0,1 0 0 0 0,-1-1-1 0 0,0 1 1 0 0,0-2-1 0 0,0 1 1 0 0,-1-1-1 0 0,0 0 1 0 0,0 0-1 0 0,0-1 1 0 0,-1 0 0 0 0,0 0-1 0 0,0 0 1 0 0,-1-1-1 0 0,0 1 1 0 0,0-1-1 0 0,-1 0 1 0 0,0 0-1 0 0,0 0 1 0 0,-1-1 0 0 0,0 1-1 0 0,-1 0 1 0 0,1-7-222 0 0,-1 12-10 0 0,0 0 1 0 0,-1 0-1 0 0,1 0 1 0 0,-1-1-1 0 0,1 1 1 0 0,-1 0-1 0 0,0 0 1 0 0,0 0-1 0 0,-1 0 1 0 0,1 0 0 0 0,-1-1-1 0 0,1 1 1 0 0,-1 0-1 0 0,0 0 1 0 0,0 0-1 0 0,-1 0 1 0 0,1 1-1 0 0,0-1 1 0 0,-1 0-1 0 0,0 0 1 0 0,0 1-1 0 0,0-1 1 0 0,0 1-1 0 0,0 0 1 0 0,0-1-1 0 0,0 1 1 0 0,-1 0-1 0 0,1 0 1 0 0,-1 1 0 0 0,0-1-1 0 0,1 0 1 0 0,-1 1-1 0 0,0 0 1 0 0,0-1-1 0 0,0 1 1 0 0,0 1-1 0 0,0-1 1 0 0,0 0-1 0 0,-1 0 10 0 0,-83-1-1911 0 0,59 7-1304 0 0,1 2-3687 0 0,11-3-4344 0 0</inkml:trace>
  <inkml:trace contextRef="#ctx0" brushRef="#br0" timeOffset="3784.669">3114 652 5833 0 0,'0'0'2533'0'0,"0"0"-878"0"0,0 0-276 0 0,0 0 184 0 0,0 0 28 0 0,0 0-160 0 0,0 0-312 0 0,0 0-297 0 0,0 0-192 0 0,0 0-134 0 0,32-3-65 0 0,100-12-54 0 0,66-15-553 0 0,-177 26-1538 0 0,-7 0-5134 0 0,-7 1-3882 0 0</inkml:trace>
  <inkml:trace contextRef="#ctx0" brushRef="#br0" timeOffset="4165.276">3854 269 6545 0 0,'0'0'2981'0'0,"0"0"-1249"0"0,0 0-486 0 0,0 0-39 0 0,0 0-57 0 0,0 0-110 0 0,0 0-213 0 0,0 0-249 0 0,0 0-199 0 0,-34 30-140 0 0,-108 94-96 0 0,136-119-134 0 0,-1 0 0 0 0,1 0 1 0 0,0 1-1 0 0,0 0 0 0 0,1 0 1 0 0,-1 1-1 0 0,1-1 0 0 0,1 1 0 0 0,-1 0 1 0 0,1 1-1 0 0,1-1 0 0 0,-1 1-9 0 0,-3 9 11 0 0,1-2-9 0 0,0 0-1 0 0,0 0 0 0 0,1 1 0 0 0,1 0 1 0 0,1 0-1 0 0,0 0 0 0 0,1 0 1 0 0,1 0-1 0 0,0 1 0 0 0,2 1-1 0 0,-1-12 13 0 0,1 1-1 0 0,-1 0 1 0 0,2-1-1 0 0,-1 1 1 0 0,1-1 0 0 0,0 0-1 0 0,0 1 1 0 0,1-1-1 0 0,0 0 1 0 0,0 0-1 0 0,0-1 1 0 0,1 1-1 0 0,0-1 1 0 0,0 1 0 0 0,0-1-1 0 0,1-1 1 0 0,-1 1-1 0 0,1 0 1 0 0,0-1-1 0 0,1 0 1 0 0,-1 0-1 0 0,1-1 1 0 0,0 0-1 0 0,-1 0 1 0 0,5 2-13 0 0,4 0 256 0 0,-1-1 1 0 0,1 0-1 0 0,-1-1 1 0 0,1 0-1 0 0,0-1 1 0 0,0-1-1 0 0,0 0 1 0 0,0-1-1 0 0,0 0 0 0 0,1-2 1 0 0,-1 1-1 0 0,-1-1 1 0 0,1-1-1 0 0,0-1 1 0 0,-1 0-1 0 0,1-1 0 0 0,-1 0 1 0 0,0-1-1 0 0,-1 0 1 0 0,1-1-1 0 0,-1-1 1 0 0,-1 1-1 0 0,1-2 1 0 0,0-1-257 0 0,4-4 98 0 0,-1 0 0 0 0,0-1 1 0 0,-1 0-1 0 0,-1-2 0 0 0,-1 1 1 0 0,0-2-1 0 0,-1 1 0 0 0,-1-2 0 0 0,0 1 1 0 0,-2-1-1 0 0,0-1 0 0 0,-1 1 1 0 0,-1-1-1 0 0,-1-1 0 0 0,0 1 1 0 0,-2-1-1 0 0,0 1 0 0 0,-1-20-98 0 0,-2 32-49 0 0,-1 0-1 0 0,0 1 1 0 0,0-1-1 0 0,-1 0 1 0 0,0 0-1 0 0,0 1 1 0 0,-1-1-1 0 0,0 1 1 0 0,0 0-1 0 0,-1-1 1 0 0,0 2-1 0 0,0-1 1 0 0,0 0-1 0 0,-1 1 1 0 0,0 0-1 0 0,-1 0 1 0 0,1 0-1 0 0,-1 1 1 0 0,0 0-1 0 0,0 0 1 0 0,-1 0-1 0 0,1 1 1 0 0,-1 0-1 0 0,0 0 1 0 0,0 1-1 0 0,-1-1 1 0 0,1 2-1 0 0,-1-1 1 0 0,1 1-1 0 0,-1 0 1 0 0,0 1-1 0 0,0 0 1 0 0,0 0-1 0 0,-5 0 50 0 0,-65 0-2014 0 0,27 5-3805 0 0,23 0-5728 0 0</inkml:trace>
  <inkml:trace contextRef="#ctx0" brushRef="#br0" timeOffset="4521.355">3650 615 12643 0 0,'0'0'2862'0'0,"0"0"-602"0"0,0 0-502 0 0,0 0-359 0 0,0 0-291 0 0,0 0-201 0 0,0 0-172 0 0,0 0-163 0 0,0 0-125 0 0,0 0-139 0 0,0 0-95 0 0,0 0-61 0 0,0 0-51 0 0,30-18-30 0 0,87-56-26 0 0,-87 56-14 0 0,-30 18-36 0 0,0 0-6 0 0,0 0-10 0 0,19 11-117 0 0,105 34 166 0 0,-23-12 247 0 0,-82-25-3079 0 0,-6-13-9539 0 0,-11 1 1750 0 0</inkml:trace>
  <inkml:trace contextRef="#ctx0" brushRef="#br0" timeOffset="4837.466">4213 63 4977 0 0,'0'0'5536'0'0,"0"0"-3094"0"0,0 0-1213 0 0,0 0-199 0 0,0 0-46 0 0,0 0 103 0 0,0 0 47 0 0,0 0-82 0 0,0 0-133 0 0,0 0-159 0 0,0 0-100 0 0,0 0-52 0 0,0 0 6 0 0,20 25-32 0 0,62 78-83 0 0,-15 13 396 0 0,-57-86-878 0 0,-2-1 0 0 0,-1 2 1 0 0,-1-1-1 0 0,-2 0 0 0 0,-1 1 0 0 0,-2 0 0 0 0,0 0 1 0 0,-2 0-1 0 0,-3 11-17 0 0,1-22-113 0 0,0-1 0 0 0,-1 1 0 0 0,-1-1 0 0 0,-1 0 0 0 0,-1 0 0 0 0,0-1 1 0 0,-1 0-1 0 0,-1 0 0 0 0,-1 0 0 0 0,-1-2 0 0 0,0 1 0 0 0,-1-1 0 0 0,-5 4 113 0 0,-47 51-4052 0 0,-4-6-5101 0 0,51-50-1337 0 0</inkml:trace>
  <inkml:trace contextRef="#ctx0" brushRef="#br0" timeOffset="5484.064">1875 1 0 0 0,'0'0'1310'0'0,"0"0"154"0"0,0 0 236 0 0,0 0 291 0 0,0 0 151 0 0,0 0-24 0 0,0 0-211 0 0,0 0-315 0 0,-22 31-257 0 0,-72 104-173 0 0,48-38 467 0 0,41-76-1272 0 0,-6 16-107 0 0,2 0 0 0 0,1 1-1 0 0,1 1 1 0 0,3-1 0 0 0,1 1 0 0 0,2 0 0 0 0,1 0 0 0 0,2-1 0 0 0,2 1 0 0 0,2-1 0 0 0,1 0 0 0 0,2 0 0 0 0,1 0 0 0 0,3-2-1 0 0,12 28-249 0 0,-19-50-24 0 0,0 0-1 0 0,0-1 0 0 0,1 0 0 0 0,1 0 0 0 0,1-1 1 0 0,-1 0-1 0 0,2-1 0 0 0,0 0 0 0 0,0 0 0 0 0,1-1 0 0 0,0 0 1 0 0,0-1-1 0 0,1 0 0 0 0,1-1 0 0 0,0 0 0 0 0,0-1 1 0 0,0-1-1 0 0,7 3 25 0 0,43 1-1559 0 0,-42-9-1436 0 0,1-1-3482 0 0,-8 0-4501 0 0</inkml:trace>
  <inkml:trace contextRef="#ctx0" brushRef="#br0" timeOffset="6397.672">4484 520 3425 0 0,'0'0'2163'0'0,"0"0"-123"0"0,0 0 63 0 0,0 0-29 0 0,0 0-177 0 0,0 0-328 0 0,0 0-447 0 0,0 0-337 0 0,0 0-130 0 0,0 0-27 0 0,0 0 11 0 0,5 0 16 0 0,190 3 4537 0 0,-79-6-4548 0 0,-111-2-2790 0 0,-5 3-3005 0 0,-4 1-3861 0 0,2 1-270 0 0</inkml:trace>
  <inkml:trace contextRef="#ctx0" brushRef="#br0" timeOffset="6668.45">4477 715 6929 0 0,'0'0'1881'0'0,"0"0"-379"0"0,0 0-42 0 0,0 0 154 0 0,0 0 74 0 0,0 0-90 0 0,0 0-199 0 0,0 0-211 0 0,0 0-161 0 0,0 0-135 0 0,0 0-120 0 0,0 0-127 0 0,0 0-115 0 0,27 6-134 0 0,88 19-115 0 0,-46-23 33 0 0,-48-6-251 0 0,50-7-817 0 0,-43 0-5965 0 0,-21 8-4594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14803 0 0,'0'0'1552'0'0,"0"0"-543"0"0,0 0-297 0 0,0 0-168 0 0,0 0-272 0 0,0 0-176 0 0,0 0-120 0 0,0 0-120 0 0,0 0-120 0 0,0 0-192 0 0,0 0-464 0 0,0 0-937 0 0,0 0-3656 0 0,0 0-4297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99 0 0 0,'0'0'1086'0'0,"0"0"638"0"0,0 0 315 0 0,0 0 28 0 0,0 0-106 0 0,0 0-270 0 0,0 0-252 0 0,0 0-183 0 0,0 0-169 0 0,0 0-172 0 0,-7-1-155 0 0,3-1-751 0 0,0 1 115 0 0,1 0-1 0 0,-1 0 1 0 0,1 0-1 0 0,-1 0 1 0 0,1 1-1 0 0,-1-1 1 0 0,1 1-1 0 0,-1 0 0 0 0,1 0 1 0 0,-1 0-1 0 0,1 1 1 0 0,-1-1-1 0 0,1 1 1 0 0,-1 0-1 0 0,1 0 1 0 0,-1 0-1 0 0,1 0 0 0 0,0 1 1 0 0,-2 0-124 0 0,-168 115 1482 0 0,170-115-1471 0 0,1-1 1 0 0,0 1-1 0 0,0 0 1 0 0,1 0-1 0 0,-1 0 1 0 0,0 0-1 0 0,1 0 1 0 0,-1 0-1 0 0,1 1 1 0 0,-1-1 0 0 0,1 0-1 0 0,0 1 1 0 0,0-1-1 0 0,0 1 1 0 0,0-1-1 0 0,1 1 1 0 0,-1 0-1 0 0,1-1 1 0 0,0 1-1 0 0,-1 0 1 0 0,1-1-1 0 0,0 1 1 0 0,0 0 0 0 0,1-1-1 0 0,-1 1 1 0 0,1-1-1 0 0,-1 1 1 0 0,1 0-1 0 0,0-1 1 0 0,0 1-1 0 0,0-1 1 0 0,0 1-1 0 0,0-1 1 0 0,1 0 0 0 0,-1 0-1 0 0,1 1 1 0 0,-1-1-1 0 0,1 0 1 0 0,0 0-1 0 0,0-1 1 0 0,0 1-1 0 0,0 0 1 0 0,0-1-1 0 0,0 1 1 0 0,1-1-1 0 0,-1 1 1 0 0,0-1 0 0 0,1 0-1 0 0,-1 0 1 0 0,1 0-1 0 0,-1 0 1 0 0,3 0-12 0 0,178 40 1017 0 0,-179-41-988 0 0,-1 0-1 0 0,1 1 1 0 0,-1-1 0 0 0,1 1-1 0 0,-1 0 1 0 0,1 0 0 0 0,-1 0-1 0 0,0 0 1 0 0,1 1-1 0 0,-1-1 1 0 0,0 1 0 0 0,0 0-1 0 0,0 0 1 0 0,0 0-1 0 0,0 0 1 0 0,-1 0 0 0 0,1 1-1 0 0,-1-1 1 0 0,1 1-1 0 0,-1 0 1 0 0,0 0 0 0 0,0 0-1 0 0,0 0 1 0 0,0 0-1 0 0,-1 0 1 0 0,1 0 0 0 0,-1 1-1 0 0,0-1 1 0 0,0 1 0 0 0,0-1-1 0 0,0 1 1 0 0,-1-1-1 0 0,1 1 1 0 0,-1-1 0 0 0,0 1-1 0 0,0-1 1 0 0,-1 1-1 0 0,1-1 1 0 0,0 1 0 0 0,-1-1-1 0 0,0 1 1 0 0,-1 3-29 0 0,-11 9 125 0 0,-1-1 0 0 0,0 0 0 0 0,-1-1 1 0 0,0 0-1 0 0,-1-2 0 0 0,-1 1 0 0 0,0-2 1 0 0,0 0-1 0 0,-19 7-125 0 0,-28 15 32 0 0,63-31-4830 0 0,7-5 2102 0 0,-3 2-757 0 0,2 0-6983 0 0</inkml:trace>
  <inkml:trace contextRef="#ctx0" brushRef="#br0" timeOffset="250.752">560 339 6449 0 0,'0'0'994'0'0,"0"0"-18"0"0,0 0 314 0 0,0 0 238 0 0,0 0-21 0 0,0 0-247 0 0,0 0-385 0 0,-11 34-343 0 0,-32 104-205 0 0,32-68-7 0 0,11-13-503 0 0,0-33-8404 0 0,0-23 1299 0 0</inkml:trace>
  <inkml:trace contextRef="#ctx0" brushRef="#br0" timeOffset="811.651">648 644 4833 0 0,'0'0'2497'0'0,"0"0"-1042"0"0,0 0 10 0 0,0 0 454 0 0,0 0 130 0 0,0 0-292 0 0,0 0-459 0 0,0 0-374 0 0,0 0-169 0 0,0 0-87 0 0,0 0-86 0 0,0 0-76 0 0,0 0-84 0 0,11-30-67 0 0,36-94-55 0 0,6-63 636 0 0,-28 153-1682 0 0,-23 55 402 0 0,-2-3 342 0 0,1-1 0 0 0,0 1 0 0 0,1-1 0 0 0,1 1 0 0 0,0-1-1 0 0,1 0 1 0 0,1-1 0 0 0,1 1 0 0 0,1-1 0 0 0,0 0 0 0 0,1 0-1 0 0,0-1 1 0 0,6 7 2 0 0,-11-19 82 0 0,0 0 0 0 0,0-1 0 0 0,0 1 0 0 0,0-1 0 0 0,0 0 0 0 0,1 0 0 0 0,-1 0 0 0 0,1-1 0 0 0,-1 1 0 0 0,1-1 0 0 0,0 0-1 0 0,0 0 1 0 0,0 0 0 0 0,-1 0 0 0 0,1-1 0 0 0,0 1 0 0 0,0-1 0 0 0,0 0 0 0 0,0 0 0 0 0,0-1 0 0 0,0 1 0 0 0,0-1 0 0 0,0 0 0 0 0,-1 0 0 0 0,1 0-1 0 0,0 0 1 0 0,-1-1 0 0 0,1 1 0 0 0,-1-1 0 0 0,1 0 0 0 0,-1 0 0 0 0,0 0 0 0 0,1-1 0 0 0,-1 1 0 0 0,-1-1 0 0 0,1 0 0 0 0,0 0 0 0 0,-1 0 0 0 0,2-1-82 0 0,8-11 53 0 0,0-1 0 0 0,-1-1 0 0 0,-1 1 0 0 0,0-1 0 0 0,-1-1 0 0 0,-1 0 1 0 0,0-2-54 0 0,16-43-5997 0 0,-16 42 1850 0 0,-4 9-7519 0 0</inkml:trace>
  <inkml:trace contextRef="#ctx0" brushRef="#br0" timeOffset="1177.121">1436 0 12595 0 0,'0'0'2091'0'0,"0"0"-507"0"0,0 0-276 0 0,0 0-97 0 0,0 0-118 0 0,0 0-152 0 0,0 0-253 0 0,0 0-157 0 0,0 0-110 0 0,0 0-75 0 0,0 0-46 0 0,0 0-75 0 0,-19 26-50 0 0,-58 85-44 0 0,38-20 26 0 0,34-75-145 0 0,0 1 0 0 0,2 0-1 0 0,0 0 1 0 0,1 1 0 0 0,0-1-1 0 0,2 1 1 0 0,0-1 0 0 0,1 0 0 0 0,0 1-1 0 0,2-1 1 0 0,0 0 0 0 0,1 0-1 0 0,1 0 1 0 0,0 0-12 0 0,-1-7 37 0 0,0 0 1 0 0,1 0-1 0 0,0-1 0 0 0,1 1 0 0 0,-1-2 1 0 0,2 1-1 0 0,-1 0 0 0 0,1-1 0 0 0,1-1 0 0 0,-1 1 1 0 0,1-1-1 0 0,1 0 0 0 0,-1-1 0 0 0,1 0 1 0 0,0 0-1 0 0,1-1 0 0 0,-1 0 0 0 0,1-1 1 0 0,0 0-1 0 0,0 0 0 0 0,0-1 0 0 0,1-1 1 0 0,-1 1-1 0 0,1-2 0 0 0,5 1-37 0 0,-8-3 85 0 0,0 1 0 0 0,0-2 0 0 0,0 1-1 0 0,0-1 1 0 0,0-1 0 0 0,-1 1 0 0 0,1-1 0 0 0,-1-1 0 0 0,1 1-1 0 0,-1-1 1 0 0,0 0 0 0 0,0-1 0 0 0,-1 0 0 0 0,0 0 0 0 0,1 0 0 0 0,-2-1-1 0 0,1 0 1 0 0,-1 0 0 0 0,0-1 0 0 0,0 1 0 0 0,0-1 0 0 0,-1 0-1 0 0,0 0 1 0 0,-1 0 0 0 0,1-1 0 0 0,-1 0 0 0 0,-1 1 0 0 0,0-1-1 0 0,1-4-83 0 0,4-13 11 0 0,-1 0 0 0 0,-2-1 1 0 0,0 1-1 0 0,-2-1 1 0 0,-1 0-1 0 0,-1 0 1 0 0,-1-7-13 0 0,0 22-117 0 0,0 0 1 0 0,-1-1-1 0 0,-1 1 0 0 0,1 0 1 0 0,-2 0-1 0 0,1 0 1 0 0,-2 1-1 0 0,1-1 1 0 0,-2 1-1 0 0,1 0 1 0 0,-1 1-1 0 0,-1-1 1 0 0,0 1-1 0 0,0 0 1 0 0,0 1-1 0 0,-1 0 1 0 0,-5-4 116 0 0,-29-11-2178 0 0,12 16-4702 0 0,14 6-4928 0 0</inkml:trace>
  <inkml:trace contextRef="#ctx0" brushRef="#br0" timeOffset="1547.335">1152 427 11362 0 0,'0'0'2450'0'0,"0"0"-784"0"0,0 0-278 0 0,0 0-50 0 0,0 0-122 0 0,0 0-145 0 0,0 0-155 0 0,0 0-164 0 0,0 0-127 0 0,0 0-91 0 0,0 0-88 0 0,0 0-98 0 0,0 0-79 0 0,15-5-57 0 0,68-27 84 0 0,17-12 158 0 0,18 37-341 0 0,-114 7-90 0 0,0 1-1 0 0,-1 0 1 0 0,1 0-1 0 0,-1 0 1 0 0,0 0 0 0 0,1 0-1 0 0,-1 1 1 0 0,0 0-1 0 0,0-1 1 0 0,1 1 0 0 0,-1 1-1 0 0,-1-1 1 0 0,1 0-1 0 0,0 1 1 0 0,-1-1 0 0 0,1 1-1 0 0,-1 0 1 0 0,0 0-1 0 0,0 0 1 0 0,0 0-1 0 0,0 0 1 0 0,0 0 0 0 0,-1 0-1 0 0,1 1 1 0 0,0 2-23 0 0,33 40 1042 0 0,-31-44-1028 0 0,-1-1-1 0 0,1 1 0 0 0,0-1 1 0 0,-1 0-1 0 0,1-1 0 0 0,0 1 1 0 0,0-1-1 0 0,0 1 1 0 0,0-1-1 0 0,0 0 0 0 0,0-1 1 0 0,0 1-1 0 0,0-1 1 0 0,-1 0-1 0 0,1 1 0 0 0,0-2 1 0 0,0 1-1 0 0,-1 0 0 0 0,3-2-13 0 0,22-13-9940 0 0,-24 12-2372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9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484 369 0 0 0,'0'0'1516'0'0,"0"0"98"0"0,0 0-39 0 0,0 0-64 0 0,0 0-104 0 0,0 0-145 0 0,0 0-136 0 0,0 0-129 0 0,-10 0-110 0 0,-48-3 717 0 0,-79 47 3876 0 0,136-44-5447 0 0,-43 14 571 0 0,2 2 0 0 0,0 2-1 0 0,1 2 1 0 0,-23 15-604 0 0,63-35 3 0 0,0 1 1 0 0,0 0-1 0 0,0-1 0 0 0,0 1 0 0 0,0 0 1 0 0,0 0-1 0 0,0 0 0 0 0,0 0 0 0 0,0 0 0 0 0,0 0 1 0 0,1 0-1 0 0,-1 0 0 0 0,0 0 0 0 0,1 0 1 0 0,-1 0-1 0 0,0 0 0 0 0,1 1 0 0 0,0-1 1 0 0,-1 0-1 0 0,1 0 0 0 0,0 1 0 0 0,0-1 0 0 0,-1 0 1 0 0,1 0-1 0 0,0 1 0 0 0,0-1 0 0 0,0 0 1 0 0,1 1-1 0 0,-1-1 0 0 0,0 0 0 0 0,0 0 0 0 0,1 1 1 0 0,-1-1-1 0 0,1 0 0 0 0,-1 0 0 0 0,1 0 1 0 0,-1 1-1 0 0,1-1 0 0 0,0 0 0 0 0,0 0 0 0 0,-1 0 1 0 0,1 0-1 0 0,0 0 0 0 0,0 0 0 0 0,0-1 1 0 0,0 1-1 0 0,0 0 0 0 0,0 0 0 0 0,0-1 0 0 0,0 1 1 0 0,1 0-1 0 0,-1-1 0 0 0,0 1 0 0 0,0-1 1 0 0,1 0-1 0 0,-1 1 0 0 0,0-1 0 0 0,0 0 0 0 0,1 0 1 0 0,-1 0-1 0 0,0 0 0 0 0,1 0 0 0 0,-1 0 1 0 0,0 0-1 0 0,0 0 0 0 0,1-1 0 0 0,0 1-3 0 0,185 21 240 0 0,-136-20-175 0 0,-38-2-59 0 0,1 1-1 0 0,0 0 1 0 0,0 1-1 0 0,0 0 1 0 0,-1 1-1 0 0,1 1 1 0 0,-1 0-1 0 0,1 1 1 0 0,2 1-6 0 0,-15-3 12 0 0,-1-1 0 0 0,1 0 0 0 0,-1 0 0 0 0,0 0 0 0 0,1 0 0 0 0,-1 1 1 0 0,0-1-1 0 0,0 0 0 0 0,1 0 0 0 0,-1 1 0 0 0,0-1 0 0 0,0 0 0 0 0,-1 1 0 0 0,1-1 0 0 0,0 0 0 0 0,0 0 0 0 0,-1 0 0 0 0,1 1 0 0 0,0-1 1 0 0,-1 0-1 0 0,1 0 0 0 0,-1 0 0 0 0,0 0 0 0 0,1 0 0 0 0,-1 0 0 0 0,0 0 0 0 0,0 0 0 0 0,0 0 0 0 0,1 0 0 0 0,-1 0 0 0 0,0 0 0 0 0,0 0 1 0 0,0-1-1 0 0,0 1 0 0 0,-1 0 0 0 0,1-1 0 0 0,0 1-12 0 0,-222 131 456 0 0,219-130-450 0 0,-22 11 32 0 0,2 1 0 0 0,0 1-1 0 0,0 2 1 0 0,1 0-1 0 0,1 1 1 0 0,1 1-1 0 0,-4 6-37 0 0,24-23 5 0 0,-1-1-1 0 0,1 0 0 0 0,0 1 0 0 0,0-1 1 0 0,0 0-1 0 0,0 1 0 0 0,0-1 1 0 0,1 1-1 0 0,-1 0 0 0 0,0-1 1 0 0,1 1-1 0 0,-1 0 0 0 0,1-1 0 0 0,-1 1 1 0 0,1 0-1 0 0,0-1 0 0 0,0 1 1 0 0,0 0-1 0 0,0 0 0 0 0,0-1 1 0 0,0 1-1 0 0,0 0 0 0 0,1 0 0 0 0,-1-1 1 0 0,0 1-1 0 0,1 0 0 0 0,0-1 1 0 0,-1 1-1 0 0,1 0 0 0 0,0-1 0 0 0,0 1 1 0 0,0-1-1 0 0,0 1 0 0 0,0-1 1 0 0,0 0-1 0 0,0 0 0 0 0,1 1 1 0 0,-1-1-1 0 0,0 0 0 0 0,1 0 0 0 0,0 1-4 0 0,70 22 778 0 0,-47-23-516 0 0,-17 0-236 0 0,-1-1 1 0 0,0 1-1 0 0,1-1 1 0 0,-1 0-1 0 0,0-1 1 0 0,1 0-1 0 0,-1 0 1 0 0,0-1-1 0 0,0 1 1 0 0,0-2 0 0 0,0 1-1 0 0,0-1 1 0 0,3-2-27 0 0,1-2-44 0 0,-8 6-106 0 0,-1 0-1 0 0,0-1 1 0 0,0 1-1 0 0,0 0 1 0 0,0-1 0 0 0,0 1-1 0 0,-1-1 1 0 0,1 0-1 0 0,0 0 1 0 0,-1 0-1 0 0,1 1 1 0 0,-1-1 0 0 0,0-1-1 0 0,1 1 1 0 0,-1 0-1 0 0,0 0 1 0 0,0 0 0 0 0,-1-1-1 0 0,1 1 1 0 0,0 0-1 0 0,-1-1 1 0 0,1 0 150 0 0,-1-1-793 0 0,1-15-2463 0 0,0 6-3085 0 0,-1 5-4567 0 0</inkml:trace>
  <inkml:trace contextRef="#ctx0" brushRef="#br0" timeOffset="318.242">110 1 12683 0 0,'0'0'773'0'0,"0"0"-327"0"0,0 0-178 0 0,0 0 81 0 0,0 0 278 0 0,0 0 293 0 0,0 0 148 0 0,0 0 14 0 0,-5 35-106 0 0,-17 113-150 0 0,16-21 458 0 0,36 208 768 0 0,-17-166-1637 0 0,-1-27-270 0 0,-6 0-1 0 0,-6 11-144 0 0,-4-101-702 0 0,39-63-3431 0 0,-17-9-940 0 0,-12 12 661 0 0,3-1-5326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56 0 0 0,'0'0'703'0'0,"0"0"712"0"0,0 0 648 0 0,0 0 343 0 0,0 0-14 0 0,0 0-267 0 0,0 0-398 0 0,0 0-331 0 0,0 0-282 0 0,0 0-228 0 0,0 0-140 0 0,-2-9-59 0 0,-11-28-44 0 0,12 36-580 0 0,0 0 1 0 0,-1 0-1 0 0,1 1 1 0 0,0-1 0 0 0,0 0-1 0 0,-1 0 1 0 0,1 1-1 0 0,0-1 1 0 0,-1 0 0 0 0,1 1-1 0 0,-1-1 1 0 0,1 1 0 0 0,-1 0-1 0 0,1-1 1 0 0,-1 1-1 0 0,1 0 1 0 0,-1 0 0 0 0,1 0-1 0 0,-1 0 1 0 0,1 0-1 0 0,-1 1 1 0 0,1-1 0 0 0,0 0-1 0 0,-1 1 1 0 0,1-1-1 0 0,-1 1 1 0 0,1-1 0 0 0,-1 1-1 0 0,1 0 1 0 0,0-1-1 0 0,0 1 1 0 0,-1 0 0 0 0,1 1-64 0 0,-173 113 2045 0 0,165-108-2006 0 0,1 0-1 0 0,0 1 0 0 0,0 0 0 0 0,1 0 1 0 0,0 1-1 0 0,0 0 0 0 0,1 0 0 0 0,0 0 1 0 0,1 1-1 0 0,0 0 0 0 0,0 0 1 0 0,1 0-1 0 0,1 1 0 0 0,-1 0 0 0 0,2-1 1 0 0,0 1-1 0 0,0 0 0 0 0,1 0 0 0 0,0 8-38 0 0,0-16 20 0 0,1 1 0 0 0,0-1 1 0 0,1 0-1 0 0,-1 1 0 0 0,1-1 0 0 0,-1 1 0 0 0,1-1 0 0 0,0 0 0 0 0,1 1 0 0 0,-1-1 0 0 0,0 0 0 0 0,1 0 0 0 0,0 0 1 0 0,-1 0-1 0 0,1 0 0 0 0,1 0 0 0 0,-1-1 0 0 0,0 1 0 0 0,1 0 0 0 0,-1-1 0 0 0,1 0 0 0 0,-1 0 0 0 0,1 0 0 0 0,0 0 0 0 0,0 0 1 0 0,0 0-1 0 0,0-1 0 0 0,1 0 0 0 0,-1 1 0 0 0,0-1 0 0 0,1 0 0 0 0,0 0-20 0 0,207 25 818 0 0,-209-25-795 0 0,0 0 0 0 0,1-1 0 0 0,-1 1 0 0 0,0 1 0 0 0,0-1 0 0 0,0 0 1 0 0,-1 0-1 0 0,1 1 0 0 0,0-1 0 0 0,0 1 0 0 0,-1-1 0 0 0,1 1 0 0 0,-1 0 1 0 0,1 0-1 0 0,-1 0 0 0 0,0 0 0 0 0,0 0 0 0 0,0 0 0 0 0,0 0 1 0 0,0 0-1 0 0,0 0 0 0 0,-1 0 0 0 0,1 0 0 0 0,-1 1 0 0 0,1-1 0 0 0,-1 0 1 0 0,0 1-1 0 0,0-1 0 0 0,0 0 0 0 0,0 0 0 0 0,0 1 0 0 0,0-1 0 0 0,-1 0 1 0 0,1 1-1 0 0,-1-1-23 0 0,-34 76 695 0 0,13-54-610 0 0,-1-1 0 0 0,-1-1 0 0 0,-1 0 0 0 0,-1-2 0 0 0,0-1 0 0 0,-2-2 0 0 0,-3 1-85 0 0,-66 33 72 0 0,97-51-82 0 0,-1 1 0 0 0,0-1 0 0 0,1 0 0 0 0,-1 0 0 0 0,0 0-1 0 0,1 0 1 0 0,-1 0 0 0 0,0 0 0 0 0,1 0 0 0 0,-1 0 0 0 0,0 0 0 0 0,1 0 0 0 0,-1-1 0 0 0,0 1-1 0 0,1 0 1 0 0,-1 0 0 0 0,1 0 0 0 0,-1-1 0 0 0,0 1 0 0 0,1 0 0 0 0,-1-1 0 0 0,1 1 0 0 0,-1-1-1 0 0,1 1 1 0 0,-1-1 0 0 0,1 1 0 0 0,-1-1 0 0 0,1 1 0 0 0,0-1 0 0 0,-1 1 0 0 0,1-1 0 0 0,0 1-1 0 0,-1-1 1 0 0,1 1 0 0 0,0-1 0 0 0,0 0 0 0 0,0 1 0 0 0,-1-1 0 0 0,1 0 0 0 0,0 1 0 0 0,0-1-1 0 0,0 0 1 0 0,0 1 0 0 0,0-1 0 0 0,0 0 0 0 0,0 1 0 0 0,0-1 0 0 0,1 0 0 0 0,-1 1 0 0 0,0-1-1 0 0,0 1 1 0 0,0-1 0 0 0,1 0 0 0 0,-1 1 0 0 0,0-1 0 0 0,1 1 0 0 0,-1-1 10 0 0,17-41-794 0 0,19-8-2016 0 0,-15 23-4467 0 0,-15 15-4216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9698 0 0,'0'0'5065'0'0,"0"0"-3473"0"0,0 0-647 0 0,0 0-113 0 0,0 0-88 0 0,0 0-136 0 0,0 0-176 0 0,0 0-216 0 0,0 0-160 0 0,0 0-88 0 0,0 0-56 0 0,0 0-72 0 0,0 0-144 0 0,62-92-240 0 0,-58 118-472 0 0,3 3-961 0 0,-3-3-3752 0 0,-4-8-4609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198 604 864 0 0,'0'0'1379'0'0,"0"0"1"0"0,0 0 102 0 0,0 0 105 0 0,0 0 75 0 0,0 0-73 0 0,0 0-158 0 0,0 0-205 0 0,0 0-208 0 0,0 0-192 0 0,0 0-147 0 0,-13-4-141 0 0,-38-10-124 0 0,49 13-373 0 0,0 0 0 0 0,0 1 0 0 0,0 0 0 0 0,0-1 0 0 0,0 1 0 0 0,0 0 0 0 0,0 0-1 0 0,1 0 1 0 0,-1 0 0 0 0,0 0 0 0 0,0 0 0 0 0,0 1 0 0 0,0-1 0 0 0,0 1-1 0 0,0-1 1 0 0,0 1 0 0 0,1-1 0 0 0,-1 1 0 0 0,0 0 0 0 0,1 0 0 0 0,-1 0 0 0 0,0 0-1 0 0,1 1 1 0 0,-1-1 0 0 0,1 0 0 0 0,-1 0 0 0 0,1 1 0 0 0,0-1 0 0 0,0 1 0 0 0,0 0-41 0 0,-8 6 179 0 0,1 3-121 0 0,0-1-1 0 0,1 1 1 0 0,0 0-1 0 0,0 1 1 0 0,1 0-1 0 0,1 0 1 0 0,0 0-1 0 0,1 0 1 0 0,0 1-1 0 0,1 0 1 0 0,0 0-1 0 0,1 0 1 0 0,0 0-1 0 0,1 0 1 0 0,1 0-1 0 0,1 11-57 0 0,0-21 40 0 0,1 1-1 0 0,0 0 0 0 0,0-1 0 0 0,0 1 1 0 0,0-1-1 0 0,1 0 0 0 0,-1 0 1 0 0,1 0-1 0 0,0 0 0 0 0,0 0 1 0 0,0 0-1 0 0,0-1 0 0 0,1 1 1 0 0,-1-1-1 0 0,1 0 0 0 0,-1 0 0 0 0,1-1 1 0 0,0 1-1 0 0,0-1 0 0 0,-1 1 1 0 0,1-1-1 0 0,0 0 0 0 0,0-1 1 0 0,0 1-1 0 0,0-1 0 0 0,1 0 1 0 0,-1 0-1 0 0,0 0 0 0 0,0 0 0 0 0,0-1 1 0 0,0 1-1 0 0,0-1 0 0 0,0 0 1 0 0,0 0-1 0 0,-1-1 0 0 0,3 0-39 0 0,16-7 174 0 0,-1 0 0 0 0,-1-1-1 0 0,0-1 1 0 0,-1-1-1 0 0,0-1 1 0 0,0 0 0 0 0,-1-1-1 0 0,-1-1 1 0 0,-1-1 0 0 0,1-2-174 0 0,2-3 47 0 0,0-2 0 0 0,-2-1 0 0 0,-1 0 1 0 0,-1 0-1 0 0,0-2 0 0 0,-2 0 0 0 0,-1-1 1 0 0,-2 0-1 0 0,0 0 0 0 0,-2-1 0 0 0,-1 0 1 0 0,-1-1-1 0 0,-1 0 0 0 0,-2 0 1 0 0,-1 0-1 0 0,-1-20-47 0 0,-1 44-10 0 0,1 0 1 0 0,-1 0-1 0 0,0 0 1 0 0,0 0-1 0 0,-1 0 1 0 0,0 0-1 0 0,1 0 1 0 0,-2 0 0 0 0,1 0-1 0 0,0 0 1 0 0,-1 0-1 0 0,0 1 1 0 0,0-1-1 0 0,-1 1 1 0 0,1 0-1 0 0,-1-1 1 0 0,0 1-1 0 0,0 0 1 0 0,0 0-1 0 0,0 1 1 0 0,-1-1-1 0 0,0 1 1 0 0,1 0-1 0 0,-1 0 1 0 0,-1 0-1 0 0,1 0 1 0 0,0 0 0 0 0,-1 1-1 0 0,1 0 1 0 0,-1 0-1 0 0,0 0 1 0 0,1 1-1 0 0,-1 0 1 0 0,0 0-1 0 0,0 0 1 0 0,0 0-1 0 0,0 1 1 0 0,0-1-1 0 0,-5 2 10 0 0,5 2-12 0 0,0 0 0 0 0,1 1 0 0 0,-1 0 0 0 0,1 0 0 0 0,0 0 0 0 0,0 1 0 0 0,0-1 0 0 0,1 1 0 0 0,0 0 0 0 0,0 0 0 0 0,0 0 0 0 0,0 0 0 0 0,-1 4 12 0 0,0 0 34 0 0,0 1 0 0 0,1-1-1 0 0,0 1 1 0 0,1-1 0 0 0,0 1 0 0 0,0 0-1 0 0,1 0 1 0 0,0 0 0 0 0,0-1-1 0 0,2 1 1 0 0,-1 0 0 0 0,2 9-34 0 0,4 11 185 0 0,2 0 0 0 0,1-1-1 0 0,1 0 1 0 0,2 0 0 0 0,11 21-185 0 0,-13-28 33 0 0,25 70 621 0 0,36 65 262 0 0,-27-113-532 0 0,-43-44-402 0 0,0 0-1 0 0,0 0 1 0 0,1 0 0 0 0,-1-1 0 0 0,0 1 0 0 0,0 0 0 0 0,0-1 0 0 0,0 1 0 0 0,0-1-1 0 0,0 1 1 0 0,0-1 0 0 0,0 0 0 0 0,0 1 0 0 0,0-1 0 0 0,0 0 0 0 0,-1 1 0 0 0,1-1-1 0 0,0 0 1 0 0,0 0 0 0 0,-1 0 0 0 0,1 0 0 0 0,0 0 0 0 0,-1 0 0 0 0,1 0 0 0 0,-1 0-1 0 0,0 0 1 0 0,1 0 0 0 0,-1 0 0 0 0,0 0 0 0 0,1 0 0 0 0,-1 0 0 0 0,0-1 0 0 0,0 1-1 0 0,0 0 1 0 0,0 0 0 0 0,0 0 0 0 0,0 0 0 0 0,0 0 0 0 0,-1-1 0 0 0,1 1 0 0 0,0 0-1 0 0,-1-1 20 0 0,1-9-3701 0 0,-2 4-3279 0 0,0 3-4287 0 0</inkml:trace>
  <inkml:trace contextRef="#ctx0" brushRef="#br0" timeOffset="637.103">824 519 4585 0 0,'0'0'1891'0'0,"0"0"-765"0"0,0 0-302 0 0,0 0 183 0 0,0 0 342 0 0,0 0 261 0 0,0 0-38 0 0,0 0-254 0 0,0 0-317 0 0,0 0-250 0 0,0 0-195 0 0,0 0-127 0 0,0 0-63 0 0,-3 23-22 0 0,-8 108 310 0 0,-9 87 1888 0 0,21-219-2504 0 0,-1 1-1 0 0,0 0 1 0 0,0 0 0 0 0,0-1 0 0 0,1 1 0 0 0,-1 0 0 0 0,0 0-1 0 0,0 0 1 0 0,1 0 0 0 0,-1-1 0 0 0,0 1 0 0 0,0 0 0 0 0,1 0 0 0 0,-1 0-1 0 0,0 0 1 0 0,1 0 0 0 0,-1 0 0 0 0,0 0 0 0 0,0 0 0 0 0,1 0 0 0 0,-1 0-1 0 0,0 0 1 0 0,1 0 0 0 0,-1 0 0 0 0,0 0 0 0 0,1 0 0 0 0,-1 0-1 0 0,0 0 1 0 0,0 0 0 0 0,1 0 0 0 0,-1 0 0 0 0,0 0 0 0 0,1 0 0 0 0,-1 0-1 0 0,0 1 1 0 0,0-1 0 0 0,1 0 0 0 0,-1 0 0 0 0,0 0 0 0 0,0 1-1 0 0,1-1 1 0 0,-1 0 0 0 0,0 0 0 0 0,0 1 0 0 0,0-1 0 0 0,0 0 0 0 0,1 0-1 0 0,-1 1 1 0 0,0-1 0 0 0,0 0 0 0 0,0 0 0 0 0,0 1 0 0 0,0-1 0 0 0,0 0-1 0 0,0 1 1 0 0,0-1-38 0 0,18-27 1203 0 0,-17 25-1313 0 0,102-222 825 0 0,-10 51-625 0 0,-89 166-95 0 0,-3 5 2 0 0,0 0 0 0 0,-1 1 0 0 0,1-1 1 0 0,0 0-1 0 0,0 0 0 0 0,0 1 0 0 0,0-1 0 0 0,0 0 1 0 0,0 1-1 0 0,1-1 0 0 0,-1 1 0 0 0,0 0 0 0 0,1-1 0 0 0,-1 1 1 0 0,1 0-1 0 0,0 0 0 0 0,-1 0 0 0 0,1 0 0 0 0,0 0 0 0 0,0 0 1 0 0,-1 1-1 0 0,1-1 0 0 0,0 0 0 0 0,0 1 0 0 0,0 0 0 0 0,0-1 1 0 0,0 1-1 0 0,0 0 0 0 0,0 0 0 0 0,0 0 3 0 0,2 5 23 0 0,0-1 0 0 0,0 1-1 0 0,-1 1 1 0 0,0-1 0 0 0,0 0-1 0 0,0 1 1 0 0,-1-1 0 0 0,0 1-1 0 0,0 0 1 0 0,-1 0 0 0 0,1 0-1 0 0,-1 0 1 0 0,0 0 0 0 0,-1 2-23 0 0,19 82 220 0 0,-19-89-203 0 0,0-1-13 0 0,0 0 35 0 0,0 0-38 0 0,0 0-14 0 0,0 0 22 0 0,0 0-17 0 0,0 0-3 0 0,0 0-11 0 0,0 0-37 0 0,0 0-33 0 0,-6-18-1314 0 0,-2 2-1119 0 0,3 6-3820 0 0,4 6-3297 0 0</inkml:trace>
  <inkml:trace contextRef="#ctx0" brushRef="#br0" timeOffset="1170.659">748 173 7066 0 0,'0'0'1836'0'0,"0"0"-601"0"0,0 0-287 0 0,0 0 75 0 0,0 0 205 0 0,0 0 110 0 0,0 0-77 0 0,0 0-156 0 0,0 0-152 0 0,0 0-73 0 0,0 0-37 0 0,0 0-83 0 0,0 0-95 0 0,14 1-96 0 0,106 6 1187 0 0,68-7-517 0 0,-109 18-1187 0 0,-79-18-28 0 0,0 0 12 0 0,0 0 20 0 0,0 0 26 0 0,-7 3 901 0 0,-69-61-534 0 0,29-40-426 0 0,44 64-2088 0 0,8 23-7689 0 0,-4 10-1644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 12075 0 0,'0'0'2440'0'0,"0"0"-1429"0"0,0 0-540 0 0,0 0 41 0 0,0 0 145 0 0,0 0 136 0 0,0 0 19 0 0,-6 32-104 0 0,-19 100-201 0 0,-23 9-255 0 0,36-116-1261 0 0,5-13-8402 0 0,7-12-407 0 0</inkml:trace>
  <inkml:trace contextRef="#ctx0" brushRef="#br0" timeOffset="586.511">295 361 8786 0 0,'0'0'1882'0'0,"0"0"-363"0"0,0 0-11 0 0,0 0 74 0 0,0 0-107 0 0,0 0-240 0 0,0 0-373 0 0,0 0-263 0 0,0 0-132 0 0,0 0-62 0 0,0 0-31 0 0,0 0-38 0 0,0 0-43 0 0,14-22-47 0 0,44-72-32 0 0,42-39 269 0 0,-72 110-895 0 0,-24 49 99 0 0,-8 103 170 0 0,4-124 179 0 0,0 0 1 0 0,1-1 0 0 0,-1 1-1 0 0,1-1 1 0 0,0 1-1 0 0,0-1 1 0 0,1 1-1 0 0,-1-1 1 0 0,1 1 0 0 0,0-1-1 0 0,0 0 1 0 0,0 0-1 0 0,1 0 1 0 0,-1 0-1 0 0,1 0 1 0 0,0-1-1 0 0,0 1 1 0 0,1-1 0 0 0,-1 0-1 0 0,1 0 1 0 0,-1 0-1 0 0,1 0 1 0 0,0-1-1 0 0,0 1 1 0 0,0-1 0 0 0,0 0-1 0 0,1 0 1 0 0,-1-1-1 0 0,0 1 1 0 0,1-1-1 0 0,-1 0 1 0 0,1 0-1 0 0,0-1 1 0 0,-1 1 0 0 0,1-1-1 0 0,0 0-36 0 0,3 0 207 0 0,-1-1-1 0 0,1 0 0 0 0,0 0 1 0 0,-1-1-1 0 0,1 0 0 0 0,-1-1 1 0 0,0 1-1 0 0,0-1 1 0 0,0-1-1 0 0,0 1 0 0 0,0-1 1 0 0,-1 0-1 0 0,1-1 0 0 0,-1 1 1 0 0,0-1-1 0 0,1-3-206 0 0,12-10 174 0 0,-1-1-1 0 0,-1-1 0 0 0,0-1 1 0 0,-2-1-1 0 0,-1 0 0 0 0,0-1 1 0 0,1-5-174 0 0,10-47-46 0 0,-19 51-2488 0 0,1 1-3640 0 0,-5 17-5733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60 0 0 0,'0'0'480'0'0,"0"0"975"0"0,0 0 325 0 0,0 0 129 0 0,0 0 39 0 0,0 0-47 0 0,0 0-62 0 0,0 0-208 0 0,0 0-220 0 0,0 0-216 0 0,0 0-252 0 0,0 0-197 0 0,0 0-134 0 0,-6-5-94 0 0,-19-13-23 0 0,24 17-443 0 0,0 1 0 0 0,0 0 0 0 0,0 0 0 0 0,-1 1 0 0 0,1-1 0 0 0,0 0 0 0 0,0 0 0 0 0,-1 1 0 0 0,1-1 0 0 0,0 0 0 0 0,0 1-1 0 0,0-1 1 0 0,0 1 0 0 0,0 0 0 0 0,0-1 0 0 0,-1 1 0 0 0,1 0 0 0 0,1-1 0 0 0,-1 1 0 0 0,0 0 0 0 0,0 0 0 0 0,0 0 0 0 0,0 0 0 0 0,1 0 0 0 0,-1 0 0 0 0,0 0 0 0 0,1 0 0 0 0,-1 0 0 0 0,1 1 0 0 0,-1-1-52 0 0,-1 3 206 0 0,-90 154 2806 0 0,81-131-2819 0 0,0 0 1 0 0,2 2-1 0 0,1-1 1 0 0,1 1-1 0 0,1 0 1 0 0,2 0-1 0 0,1 1 1 0 0,2-1-1 0 0,0 17-193 0 0,1-21 94 0 0,1 0-1 0 0,1 0 0 0 0,2 0 0 0 0,0 0 0 0 0,1 0 0 0 0,2-1 0 0 0,0 0 0 0 0,2 0 0 0 0,0-1 0 0 0,2 0 0 0 0,0-1 0 0 0,2 0 1 0 0,0-1-1 0 0,2 0 0 0 0,12 14-93 0 0,-17-22 53 0 0,1-1 0 0 0,0 0 1 0 0,1 0-1 0 0,0-1 0 0 0,1-1 1 0 0,0 0-1 0 0,1-1 0 0 0,0 0 1 0 0,0-1-1 0 0,1-1 1 0 0,3 2-54 0 0,19-4-507 0 0,-28-12-2568 0 0,-2-6-3852 0 0,-5 6-5016 0 0</inkml:trace>
  <inkml:trace contextRef="#ctx0" brushRef="#br0" timeOffset="1883.136">698 284 1448 0 0,'0'0'2318'0'0,"0"0"-507"0"0,0 0-288 0 0,0 0 56 0 0,0 0 135 0 0,0 0 0 0 0,0 0-146 0 0,0 0-268 0 0,0 0-285 0 0,0 0-193 0 0,0 0-146 0 0,-16-11-121 0 0,-52-36-106 0 0,21 36 152 0 0,37 13-511 0 0,-1 1 0 0 0,1 0-1 0 0,1 0 1 0 0,-1 1 0 0 0,0 1 0 0 0,1 0-1 0 0,0 0 1 0 0,0 0 0 0 0,0 1-1 0 0,1 0 1 0 0,0 1 0 0 0,0 0-1 0 0,0 1 1 0 0,1-1 0 0 0,0 1-1 0 0,-1 4-89 0 0,2-3 29 0 0,1 0 0 0 0,0 1 0 0 0,1-1-1 0 0,0 1 1 0 0,1 0 0 0 0,0 0 0 0 0,1 1-1 0 0,0-1 1 0 0,0 0 0 0 0,1 1 0 0 0,0-1-1 0 0,1 1 1 0 0,0-1 0 0 0,1 1 0 0 0,0 0-1 0 0,1-1-28 0 0,0-5 67 0 0,0 0 0 0 0,1 0 0 0 0,0-1-1 0 0,0 1 1 0 0,0-1 0 0 0,0 0 0 0 0,1 0-1 0 0,0 0 1 0 0,0 0 0 0 0,0-1-1 0 0,0 0 1 0 0,0 0 0 0 0,1 0 0 0 0,-1 0-1 0 0,1 0 1 0 0,0-1 0 0 0,0 0-1 0 0,0 0 1 0 0,0 0 0 0 0,0-1 0 0 0,0 0-1 0 0,0 0 1 0 0,1 0 0 0 0,-1 0-1 0 0,0-1 1 0 0,1 0 0 0 0,-1 0 0 0 0,0 0-1 0 0,1-1 1 0 0,-1 0 0 0 0,0 0-1 0 0,0 0 1 0 0,1-1 0 0 0,-1 0 0 0 0,0 0-1 0 0,0 0 1 0 0,3-2-67 0 0,17-12 155 0 0,-1 0 1 0 0,-1-1-1 0 0,-1-1 1 0 0,0-1-1 0 0,-1-1 0 0 0,-1-1 1 0 0,-2-1-1 0 0,0-1 0 0 0,-1 0 1 0 0,6-12-156 0 0,51-63 244 0 0,-60 84-188 0 0,-13 14-27 0 0,-1 0-6 0 0,0 2-11 0 0,-3 30 70 0 0,-1 1 1 0 0,-2 0-1 0 0,0-1 1 0 0,-3 0-1 0 0,-1 1-82 0 0,-4 20 55 0 0,0-1-12 0 0,-10 35 46 0 0,5 0 0 0 0,-7 70-89 0 0,25-29-180 0 0,1-127 140 0 0,1 0 0 0 0,-1-1 0 0 0,1 1 0 0 0,0 0 0 0 0,-1 0 0 0 0,1 0 0 0 0,0-1 0 0 0,0 1 1 0 0,-1 0-1 0 0,1-1 0 0 0,0 1 0 0 0,0 0 0 0 0,0-1 0 0 0,0 1 0 0 0,0-1 0 0 0,0 0 0 0 0,0 1 0 0 0,0-1 0 0 0,0 0 0 0 0,0 1 0 0 0,0-1 1 0 0,0 0-1 0 0,0 0 0 0 0,0 0 0 0 0,0 0 0 0 0,1 0 0 0 0,-1 0 0 0 0,0 0 0 0 0,0-1 0 0 0,0 1 0 0 0,0 0 0 0 0,0-1 0 0 0,0 1 0 0 0,0 0 1 0 0,0-1-1 0 0,0 1 0 0 0,0-1 0 0 0,0 1 0 0 0,-1-1 0 0 0,1 0 0 0 0,0 1 0 0 0,0-1 0 0 0,0 0 0 0 0,-1 0 0 0 0,1 0 0 0 0,0 1 1 0 0,0-2 38 0 0,11-11-867 0 0,46-54-2969 0 0,-26 19-5877 0 0,-25 32 127 0 0</inkml:trace>
  <inkml:trace contextRef="#ctx0" brushRef="#br0" timeOffset="2166.709">1203 284 2585 0 0,'0'0'1981'0'0,"0"0"-495"0"0,0 0-100 0 0,0 0 198 0 0,0 0 155 0 0,0 0-21 0 0,-24 32-238 0 0,-73 99-336 0 0,53-49 59 0 0,39-66-969 0 0,-19 106 1005 0 0,24-118-1186 0 0,0 1-1 0 0,0-1 1 0 0,1 0 0 0 0,-1 0-1 0 0,1 1 1 0 0,0-1-1 0 0,0 0 1 0 0,1 0-1 0 0,-1 0 1 0 0,1 0 0 0 0,0 0-1 0 0,0-1 1 0 0,1 1-1 0 0,-1 0 1 0 0,1-1-1 0 0,-1 0 1 0 0,1 1 0 0 0,0-1-1 0 0,0 0 1 0 0,1-1-1 0 0,-1 1 1 0 0,0 0-1 0 0,1-1 1 0 0,0 0 0 0 0,0 0-1 0 0,-1 0 1 0 0,3 0-53 0 0,5 2 116 0 0,-1-2 0 0 0,1 0 1 0 0,0 0-1 0 0,0-1 0 0 0,0 0 1 0 0,0-1-1 0 0,0 0 0 0 0,0-1 1 0 0,0 0-1 0 0,0-1 1 0 0,0 0-1 0 0,-1-1 0 0 0,1 0 1 0 0,-1-1-1 0 0,1 0 0 0 0,-1 0 1 0 0,-1-1-1 0 0,1 0 0 0 0,-1-1 1 0 0,1 0-1 0 0,-2-1 0 0 0,1 0 1 0 0,-1 0-1 0 0,0-1 0 0 0,0 0 1 0 0,-1 0-1 0 0,0-1 0 0 0,-1 0 1 0 0,0 0-1 0 0,0 0 0 0 0,-1-1 1 0 0,0 0-1 0 0,-1 0 0 0 0,0 0 1 0 0,0 0-1 0 0,-1-1 0 0 0,0 0 1 0 0,-1 0-1 0 0,-1 1 0 0 0,0-1 1 0 0,0 0-1 0 0,-1-5-116 0 0,1 8-18 0 0,0 1 0 0 0,0-1 0 0 0,-1 1-1 0 0,0 0 1 0 0,-1-1 0 0 0,0 1 0 0 0,0-1 0 0 0,0 1-1 0 0,-1 0 1 0 0,0-1 0 0 0,-1 1 0 0 0,0 0 0 0 0,0 1-1 0 0,0-1 1 0 0,-1 0 0 0 0,0 1 0 0 0,0 0 0 0 0,0 0-1 0 0,-1 0 1 0 0,0 0 0 0 0,0 1 0 0 0,0 0 0 0 0,-1 0-1 0 0,0 0 1 0 0,0 1 0 0 0,0 0 0 0 0,-1 0 0 0 0,0 0 18 0 0,-84-8-1745 0 0,62 17-1197 0 0,1 3-3328 0 0,17-3-4885 0 0</inkml:trace>
  <inkml:trace contextRef="#ctx0" brushRef="#br0" timeOffset="2555.937">1597 189 2625 0 0,'0'0'2536'0'0,"0"0"-386"0"0,0 0-278 0 0,0 0-265 0 0,0 0-194 0 0,0 0-202 0 0,0 0-255 0 0,0 0-240 0 0,0 0-176 0 0,0 0-120 0 0,0 0-104 0 0,0 0-36 0 0,0 0-38 0 0,-7 17-8 0 0,-16 53 20 0 0,23-68-225 0 0,0-1 0 0 0,-1 0 0 0 0,1 1 0 0 0,0-1-1 0 0,0 1 1 0 0,0-1 0 0 0,0 0 0 0 0,0 1 0 0 0,0-1 0 0 0,0 0 0 0 0,1 1 0 0 0,-1-1 0 0 0,0 0 0 0 0,1 1 0 0 0,-1-1 0 0 0,1 0 0 0 0,-1 0 0 0 0,1 1 0 0 0,0-1 0 0 0,-1 0 0 0 0,1 0 0 0 0,0 0 0 0 0,0 0 0 0 0,0 0-1 0 0,0 0 1 0 0,0 0 0 0 0,0 0 0 0 0,0 0 0 0 0,0 0 0 0 0,0-1 0 0 0,1 1 0 0 0,-1 0 0 0 0,0-1 0 0 0,0 1 0 0 0,1-1 0 0 0,-1 0 0 0 0,0 1 0 0 0,1-1 0 0 0,-1 0 0 0 0,0 0 0 0 0,1 1 0 0 0,-1-1 0 0 0,0 0 0 0 0,1-1-1 0 0,-1 1 1 0 0,0 0 0 0 0,2 0-29 0 0,1 0 168 0 0,1 1-30 0 0,1-1 0 0 0,-1 1 1 0 0,0-1-1 0 0,0 0 0 0 0,0 0 0 0 0,0-1 0 0 0,0 1 0 0 0,0-1 1 0 0,0-1-1 0 0,0 1 0 0 0,0-1 0 0 0,0 1 0 0 0,0-1 1 0 0,-1-1-1 0 0,1 1 0 0 0,-1-1 0 0 0,0 1 0 0 0,1-1 0 0 0,-1 0 1 0 0,0-1-1 0 0,-1 1 0 0 0,1-1 0 0 0,-1 0 0 0 0,1 0 0 0 0,-1 0 1 0 0,0 0-1 0 0,-1 0 0 0 0,1-1 0 0 0,-1 1 0 0 0,0-1 1 0 0,0 0-1 0 0,0 0 0 0 0,-1 0 0 0 0,1 1 0 0 0,-1-1 0 0 0,0-5-138 0 0,0 5-16 0 0,0 0 0 0 0,0-1 0 0 0,-1 1 0 0 0,1 0 0 0 0,-1-1 0 0 0,0 1 0 0 0,-1-1 0 0 0,0 1 0 0 0,0 0-1 0 0,0-1 1 0 0,0 1 0 0 0,-1 0 0 0 0,1 0 0 0 0,-2 0 0 0 0,1 0 0 0 0,0 0 0 0 0,-1 0 0 0 0,0 1-1 0 0,0-1 1 0 0,0 1 0 0 0,-1 0 0 0 0,1 0 0 0 0,-1 0 0 0 0,0 0 0 0 0,0 1 0 0 0,-1-1 0 0 0,1 1 0 0 0,-1 0-1 0 0,1 0 1 0 0,-1 1 0 0 0,0 0 0 0 0,0 0 0 0 0,0 0 0 0 0,0 0 0 0 0,-1 1 0 0 0,1-1 0 0 0,0 1 0 0 0,-1 1-1 0 0,1-1 1 0 0,-3 1 16 0 0,-46 4-3007 0 0,21 10-6104 0 0,20-6-2001 0 0</inkml:trace>
  <inkml:trace contextRef="#ctx0" brushRef="#br0" timeOffset="2899.241">1738 527 8698 0 0,'0'0'1830'0'0,"0"0"-325"0"0,0 0 77 0 0,0 0 64 0 0,0 0-109 0 0,0 0-174 0 0,0 0-199 0 0,0 0-190 0 0,31-6-194 0 0,96-19-185 0 0,-7 9 165 0 0,-34 3-1896 0 0,-51 4-6787 0 0,-29 8-2867 0 0</inkml:trace>
  <inkml:trace contextRef="#ctx0" brushRef="#br0" timeOffset="3304.618">2375 181 3993 0 0,'0'0'3221'0'0,"0"0"-1070"0"0,0 0-503 0 0,0 0-104 0 0,0 0-122 0 0,0 0-187 0 0,0 0-224 0 0,0 0-242 0 0,0 0-199 0 0,0 0-151 0 0,-29 35-127 0 0,-88 111-99 0 0,70-64-5 0 0,44-68-160 0 0,-1 3-7 0 0,0 1 1 0 0,2-1-1 0 0,0 1 0 0 0,1-1 1 0 0,0 1-1 0 0,1 0 0 0 0,2 0 1 0 0,0 2-22 0 0,-1-14 30 0 0,0-1-1 0 0,0 1 1 0 0,1-1 0 0 0,-1 1-1 0 0,1-1 1 0 0,0 0 0 0 0,1 0-1 0 0,-1 0 1 0 0,1 0 0 0 0,0-1-1 0 0,1 1 1 0 0,-1-1 0 0 0,1 0-1 0 0,-1 1 1 0 0,1-2 0 0 0,1 1-1 0 0,-1 0 1 0 0,0-1 0 0 0,1 0-1 0 0,0 0 1 0 0,0 0 0 0 0,0-1-1 0 0,0 1 1 0 0,0-1 0 0 0,0 0 0 0 0,0-1-1 0 0,4 1-29 0 0,3 1 244 0 0,0-1-1 0 0,0 0 1 0 0,1-1-1 0 0,-1-1 1 0 0,0 0-1 0 0,0 0 0 0 0,0-2 1 0 0,0 1-1 0 0,0-1 1 0 0,0-1-1 0 0,0 0 1 0 0,0-1-1 0 0,-1 0 1 0 0,1-1-1 0 0,-1 0 1 0 0,-1-1-1 0 0,1 0 0 0 0,1-2-243 0 0,-1-1 110 0 0,0 0 0 0 0,-1-1-1 0 0,-1-1 1 0 0,0 0 0 0 0,0 0-1 0 0,-1 0 1 0 0,0-1 0 0 0,-1 0-1 0 0,-1-1 1 0 0,1-1-110 0 0,0-3 142 0 0,0-1 1 0 0,-1 0-1 0 0,-1 0 0 0 0,-1 0 0 0 0,-1-1 0 0 0,0 1 0 0 0,-1-1 1 0 0,-1 0-1 0 0,-1 0 0 0 0,0 0 0 0 0,-3-12-142 0 0,1 21-59 0 0,1 0 1 0 0,-1 0-1 0 0,-1 1 0 0 0,0-1 0 0 0,0 1 0 0 0,-1-1 1 0 0,0 1-1 0 0,-1 1 0 0 0,0-1 0 0 0,0 0 1 0 0,-1 1-1 0 0,0 0 0 0 0,-1 1 0 0 0,1-1 1 0 0,-1 1-1 0 0,-1 0 0 0 0,1 1 0 0 0,-1 0 1 0 0,0 0-1 0 0,-1 1 0 0 0,1 0 0 0 0,-1 0 1 0 0,0 1-1 0 0,-1 0 0 0 0,1 1 0 0 0,0 0 1 0 0,-1 0-1 0 0,0 1 0 0 0,0 0 0 0 0,0 1 0 0 0,1 0 1 0 0,-1 1-1 0 0,-10 0 59 0 0,-75 33-3546 0 0,38 0-6271 0 0,35-20-1580 0 0</inkml:trace>
  <inkml:trace contextRef="#ctx0" brushRef="#br0" timeOffset="3667.008">2206 601 9610 0 0,'0'0'2034'0'0,"0"0"-493"0"0,0 0-187 0 0,0 0-30 0 0,0 0-78 0 0,0 0-174 0 0,0 0-221 0 0,0 0-209 0 0,0 0-162 0 0,0 0-111 0 0,0 0-68 0 0,0 0-69 0 0,0 0-66 0 0,5-23-51 0 0,17-72-59 0 0,-22 93-55 0 0,0 0 0 0 0,0-1 0 0 0,0 1-1 0 0,1 0 1 0 0,-1-1 0 0 0,1 1 0 0 0,-1 0 0 0 0,1 0 0 0 0,0 0 0 0 0,0-1 0 0 0,0 1 0 0 0,0 0 0 0 0,0 0 0 0 0,1 0 0 0 0,-1 1 0 0 0,0-1 0 0 0,1 0 0 0 0,0 0 0 0 0,-1 1 0 0 0,1-1 0 0 0,0 1 0 0 0,0-1 0 0 0,0 1 0 0 0,0 0 0 0 0,0 0 0 0 0,0 0 0 0 0,1-1-1 0 0,7-2 19 0 0,-5 2 37 0 0,0-1 0 0 0,0 1 0 0 0,0 0-1 0 0,0 1 1 0 0,0-1 0 0 0,0 1 0 0 0,1 0 0 0 0,-1 0 0 0 0,1 1 0 0 0,-1-1 0 0 0,0 1 0 0 0,1 0-1 0 0,-1 1 1 0 0,1-1 0 0 0,-1 1 0 0 0,0 0 0 0 0,1 1 0 0 0,-1-1 0 0 0,0 1 0 0 0,0 0-1 0 0,0 0 1 0 0,0 1 0 0 0,0-1 0 0 0,-1 1 0 0 0,1 0 0 0 0,-1 0 0 0 0,0 1 0 0 0,0-1 0 0 0,0 1-1 0 0,0 0 1 0 0,1 1-56 0 0,12 21 563 0 0,-16-23-499 0 0,1 1 1 0 0,0-1 0 0 0,-1 1 0 0 0,2-1 0 0 0,-1 0 0 0 0,0 0 0 0 0,1 0 0 0 0,-1 0 0 0 0,1-1-1 0 0,0 1 1 0 0,0-1 0 0 0,0 1 0 0 0,0-1 0 0 0,0 0 0 0 0,0 0 0 0 0,1 0 0 0 0,-1-1 0 0 0,1 1-1 0 0,-1-1 1 0 0,1 0 0 0 0,0 0 0 0 0,-1 0 0 0 0,1 0 0 0 0,0-1 0 0 0,0 0-65 0 0,37-26-355 0 0,-37 15-4585 0 0,-2 1-4724 0 0,-2 6-732 0 0</inkml:trace>
  <inkml:trace contextRef="#ctx0" brushRef="#br0" timeOffset="3944.971">2686 1 11386 0 0,'0'0'2070'0'0,"0"0"-736"0"0,0 0-410 0 0,0 0-125 0 0,0 0 109 0 0,0 0 100 0 0,0 0 24 0 0,0 0-26 0 0,0 0-147 0 0,0 0-99 0 0,0 0-54 0 0,8 31-72 0 0,23 101-59 0 0,-15-69-231 0 0,-2 2 1 0 0,-3 0-1 0 0,-3 0 0 0 0,-2 1 1 0 0,-4 10-345 0 0,-2-51-16 0 0,0 0-1 0 0,-2-1 1 0 0,-1 1 0 0 0,-1 0 0 0 0,-1-1-1 0 0,-1 1 1 0 0,-1-1 0 0 0,-1-1 0 0 0,-3 4 16 0 0,6-16-218 0 0,-1-1 0 0 0,0 0 0 0 0,0 0 1 0 0,-1-1-1 0 0,-1 0 0 0 0,1 0 1 0 0,-1-1-1 0 0,-1 1 0 0 0,0-2 0 0 0,0 1 1 0 0,0-2-1 0 0,-1 1 0 0 0,-4 1 218 0 0,-4 3-1235 0 0,3-1-1310 0 0,3-5-3217 0 0,3-1-5418 0 0</inkml:trace>
  <inkml:trace contextRef="#ctx0" brushRef="#br0" timeOffset="4587.758">2940 491 0 0 0,'0'0'469'0'0,"0"0"754"0"0,0 0 183 0 0,0 0 18 0 0,0 0-61 0 0,0 0-57 0 0,0 0-6 0 0,0 0-45 0 0,0 0 17 0 0,0 0-9 0 0,0 0-82 0 0,-5-1-97 0 0,-16-1-132 0 0,16 1-109 0 0,5 1-86 0 0,0 0-58 0 0,0 0-47 0 0,0 0-56 0 0,0 0-39 0 0,0 0-23 0 0,0 0-18 0 0,0 0-3 0 0,0 0-3 0 0,12 6 3841 0 0,17-5-3890 0 0,-28-1-337 0 0,178-3-565 0 0,-186 8-4925 0 0,1-1 1273 0 0,3-2-1850 0 0,-1 1-4825 0 0</inkml:trace>
  <inkml:trace contextRef="#ctx0" brushRef="#br0" timeOffset="4837.797">2846 689 8666 0 0,'0'0'3329'0'0,"0"0"-1320"0"0,0 0-551 0 0,0 0 104 0 0,0 0 37 0 0,0 0-112 0 0,0 0-183 0 0,0 0-213 0 0,0 0-178 0 0,0 0-161 0 0,0 0-154 0 0,0 0-130 0 0,0 0-101 0 0,26 0-75 0 0,80 0-80 0 0,-2-19-12 0 0,-89 11-141 0 0,-8 4-2406 0 0,-1 2-7629 0 0,-3 2-2147 0 0</inkml:trace>
  <inkml:trace contextRef="#ctx0" brushRef="#br0" timeOffset="5830.284">3491 336 0 0 0,'0'0'1107'0'0,"0"0"1197"0"0,0 0 356 0 0,0 0-363 0 0,0 0-542 0 0,0 0-460 0 0,0 0-288 0 0,-28-3 3370 0 0,16 6-4133 0 0,1 1 0 0 0,0 0-1 0 0,0 0 1 0 0,1 1 0 0 0,0 1-1 0 0,0 0 1 0 0,0 0 0 0 0,0 1-1 0 0,1 0 1 0 0,0 1 0 0 0,1 0-1 0 0,-1 0 1 0 0,2 1 0 0 0,-1 0-1 0 0,1 0 1 0 0,0 1 0 0 0,1-1-1 0 0,1 2 1 0 0,-1-1 0 0 0,1 1-1 0 0,-2 7-243 0 0,2-5 39 0 0,-1 0 0 0 0,2 0 0 0 0,0 0-1 0 0,1 1 1 0 0,0-1 0 0 0,1 1 0 0 0,0 0 0 0 0,1-1-1 0 0,1 1 1 0 0,0 0 0 0 0,1 0 0 0 0,1 4-39 0 0,-1-14 6 0 0,0 0 0 0 0,0 0 1 0 0,1 0-1 0 0,-1 0 0 0 0,1-1 1 0 0,0 1-1 0 0,0 0 0 0 0,0-1 1 0 0,0 0-1 0 0,1 1 0 0 0,-1-1 1 0 0,1 0-1 0 0,0 0 0 0 0,0 0 0 0 0,0-1 1 0 0,0 1-1 0 0,0-1 0 0 0,1 1 1 0 0,-1-1-1 0 0,1 0 0 0 0,0-1 1 0 0,-1 1-1 0 0,1-1 0 0 0,0 1 1 0 0,0-1-1 0 0,1 0-6 0 0,106 9 73 0 0,-105-10-89 0 0,6-1-171 0 0,-1 0 1 0 0,1-2-1 0 0,-1 1 0 0 0,0-1 0 0 0,0-1 1 0 0,0 0-1 0 0,0-1 0 0 0,0 0 0 0 0,-1 0 0 0 0,0-1 1 0 0,0-1-1 0 0,-1 1 0 0 0,2-3 187 0 0,33-26-4156 0 0,-6 0-4139 0 0,-24 23 568 0 0</inkml:trace>
  <inkml:trace contextRef="#ctx0" brushRef="#br0" timeOffset="6082.452">3844 325 4017 0 0,'0'0'1632'0'0,"0"0"-422"0"0,0 0-98 0 0,0 0 155 0 0,0 0 152 0 0,0 0 39 0 0,0 0-106 0 0,0 0-256 0 0,-28 34-276 0 0,-89 106-214 0 0,113-136-559 0 0,0 0 1 0 0,0 0-1 0 0,0 0 1 0 0,1 1-1 0 0,-1 0 0 0 0,1-1 1 0 0,0 1-1 0 0,0 0 1 0 0,1 0-1 0 0,0 1 1 0 0,0-1-1 0 0,0 0 1 0 0,0 1-1 0 0,1-1 0 0 0,-1 4-47 0 0,1 4 133 0 0,-1-9-53 0 0,1 1 0 0 0,-1-1-1 0 0,1 0 1 0 0,0 1 0 0 0,0-1 0 0 0,0 1 0 0 0,0-1 0 0 0,1 1-1 0 0,0-1 1 0 0,0 1 0 0 0,0-1 0 0 0,1 1 0 0 0,-1-1 0 0 0,1 1-1 0 0,0-1 1 0 0,1 1 0 0 0,-1-1 0 0 0,1 0 0 0 0,-1 1 0 0 0,1-1-1 0 0,1 0 1 0 0,-1 0 0 0 0,0-1 0 0 0,1 1 0 0 0,0 0 0 0 0,0-1-1 0 0,0 1 1 0 0,0-1 0 0 0,1 0 0 0 0,-1 0 0 0 0,1-1 0 0 0,0 1-1 0 0,0-1 1 0 0,0 1 0 0 0,0-1 0 0 0,4 1-80 0 0,1-2 139 0 0,1 0 1 0 0,-1-1-1 0 0,1-1 1 0 0,-1 1-1 0 0,1-1 1 0 0,-1-1-1 0 0,1 0 1 0 0,-1 0-1 0 0,0-1 1 0 0,0 0-1 0 0,0 0 1 0 0,-1-1-1 0 0,1-1 1 0 0,-1 1-1 0 0,0-1 1 0 0,0-1-1 0 0,0 1 1 0 0,-1-1-1 0 0,0-1 1 0 0,0 1-1 0 0,0-1 1 0 0,-1 0-1 0 0,0-1 1 0 0,0 0-1 0 0,-1 0 1 0 0,0 0-1 0 0,-1 0 1 0 0,0-1-1 0 0,0 1 1 0 0,0-1-1 0 0,-1 0 1 0 0,-1-1-1 0 0,0 1 1 0 0,0 0-1 0 0,0-2-139 0 0,-1 1-19 0 0,0 0 0 0 0,0-1 1 0 0,-1 1-1 0 0,-1 0 0 0 0,1 0 0 0 0,-2 0 0 0 0,1 0 0 0 0,-2 0 0 0 0,1 1 0 0 0,-1-1 0 0 0,0 0 0 0 0,-1 1 0 0 0,0 0 0 0 0,-2-3 19 0 0,2 7-261 0 0,0-1 0 0 0,1 1-1 0 0,-2 0 1 0 0,1 0 0 0 0,-1 0-1 0 0,1 1 1 0 0,-1-1 0 0 0,0 1-1 0 0,-1 1 1 0 0,1-1 0 0 0,-1 1-1 0 0,0-1 1 0 0,0 2 0 0 0,-5-3 261 0 0,-11 0-3659 0 0,8 5-2523 0 0,4 0-4643 0 0</inkml:trace>
  <inkml:trace contextRef="#ctx0" brushRef="#br0" timeOffset="6452.517">4404 281 5641 0 0,'0'0'3390'0'0,"0"0"-1460"0"0,0 0-635 0 0,0 0-61 0 0,0 0-54 0 0,0 0-119 0 0,0 0-146 0 0,0 0-159 0 0,0 0-118 0 0,0 0-115 0 0,0 0-109 0 0,0 0-108 0 0,-33 16-94 0 0,-102 53-52 0 0,84-28-5 0 0,50-39-153 0 0,-1 0 1 0 0,1 0 0 0 0,0 0 0 0 0,0 1 0 0 0,0-1-1 0 0,0 1 1 0 0,0-1 0 0 0,1 1 0 0 0,-1-1 0 0 0,1 1-1 0 0,0-1 1 0 0,-1 1 0 0 0,1 0 0 0 0,0-1 0 0 0,1 1 0 0 0,-1-1-1 0 0,0 1 1 0 0,1-1 0 0 0,-1 1 0 0 0,1-1 0 0 0,0 1-1 0 0,0-1 1 0 0,0 1 0 0 0,0-1 0 0 0,0 0 0 0 0,1 0-1 0 0,-1 1 1 0 0,0-1 0 0 0,1 0 0 0 0,0 0 0 0 0,0-1-1 0 0,-1 1 1 0 0,1 0 0 0 0,0 0-3 0 0,80 50 329 0 0,-63-42-219 0 0,-15-8-55 0 0,0 1 0 0 0,0-1 0 0 0,0 1 1 0 0,0 0-1 0 0,-1 0 0 0 0,1 0 0 0 0,-1 0 0 0 0,0 1 0 0 0,0-1 0 0 0,0 1 0 0 0,0 0 0 0 0,-1 0 0 0 0,1 0 0 0 0,-1 0 0 0 0,0 0 0 0 0,0 0 0 0 0,-1 1 0 0 0,1-1 0 0 0,-1 1 0 0 0,0-1 0 0 0,0 1 0 0 0,-1 0 0 0 0,1-1 0 0 0,-1 1 0 0 0,0 0 1 0 0,0-1-1 0 0,-1 1 0 0 0,1 0 0 0 0,-1-1 0 0 0,0 1 0 0 0,0-1 0 0 0,-1 1 0 0 0,1-1 0 0 0,-1 1 0 0 0,0-1 0 0 0,0 0 0 0 0,0 0 0 0 0,-1 0 0 0 0,0 0 0 0 0,-1 1-55 0 0,-6 8-36 0 0,-2-1-1 0 0,0 0 1 0 0,0-1-1 0 0,-1-1 1 0 0,0 0-1 0 0,-1 0 1 0 0,0-2-1 0 0,0 1 0 0 0,-1-2 1 0 0,0 0-1 0 0,-1-1 1 0 0,1 0-1 0 0,-13 1 37 0 0,23-6-598 0 0,3-5-10083 0 0,3 1 489 0 0</inkml:trace>
  <inkml:trace contextRef="#ctx0" brushRef="#br0" timeOffset="6796.913">4807 159 3513 0 0,'0'0'2958'0'0,"0"0"-368"0"0,0 0-317 0 0,0 0-463 0 0,0 0-491 0 0,0 0-299 0 0,0 0-182 0 0,0 0-89 0 0,0 0-78 0 0,0 0-83 0 0,-32 25-76 0 0,-97 79-97 0 0,123-100-376 0 0,1 0-1 0 0,-1 1 1 0 0,1-1 0 0 0,0 1-1 0 0,1 0 1 0 0,-1 1-1 0 0,1-1 1 0 0,0 1 0 0 0,0 0-1 0 0,1 0 1 0 0,0 0-1 0 0,0 0 1 0 0,-2 6-39 0 0,-2 8 104 0 0,-2-1-35 0 0,1 0 0 0 0,1 1 0 0 0,0 0 0 0 0,2 1 1 0 0,1-1-1 0 0,0 1 0 0 0,1 0 0 0 0,1 0 1 0 0,1 0-1 0 0,2 17-69 0 0,1-31 75 0 0,1 0 0 0 0,-1 0 1 0 0,1-1-1 0 0,1 1 0 0 0,-1-1 1 0 0,1 1-1 0 0,0-1 0 0 0,1 0 1 0 0,-1-1-1 0 0,1 1 0 0 0,0-1 1 0 0,1 0-1 0 0,-1 0 0 0 0,1 0 1 0 0,0-1-1 0 0,0 0 0 0 0,0 0 1 0 0,1-1-1 0 0,0 1 0 0 0,-1-1 1 0 0,1-1-1 0 0,0 1 0 0 0,0-1 1 0 0,0-1-1 0 0,1 1 0 0 0,-1-1 1 0 0,0 0-1 0 0,1-1 0 0 0,-1 0 1 0 0,0 0-1 0 0,5-1-75 0 0,2 2 173 0 0,0-1 0 0 0,0-1 1 0 0,0 0-1 0 0,-1-1 0 0 0,1-1 0 0 0,-1 0 0 0 0,1 0 1 0 0,-1-1-1 0 0,0-1 0 0 0,0 0 0 0 0,-1-1 0 0 0,1-1 1 0 0,-1 0-1 0 0,-1 0 0 0 0,0-1 0 0 0,0-1 1 0 0,4-3-174 0 0,-4 1 54 0 0,0-1 0 0 0,-1 1 1 0 0,0-2-1 0 0,-1 0 0 0 0,-1 0 1 0 0,0 0-1 0 0,0-1 0 0 0,-2 0 1 0 0,0 0-1 0 0,0-1 0 0 0,-1 0 1 0 0,-1 0-1 0 0,-1 0 1 0 0,0-1-1 0 0,-1 1 0 0 0,0-1 1 0 0,-1 1-1 0 0,-1-1 0 0 0,-1 0 1 0 0,0 1-1 0 0,-1-4-54 0 0,1 10-73 0 0,0 0 1 0 0,0-1-1 0 0,-1 1 1 0 0,0 0-1 0 0,-1 0 0 0 0,0 0 1 0 0,0 0-1 0 0,-1 1 0 0 0,0-1 1 0 0,0 1-1 0 0,-1 0 0 0 0,0 0 1 0 0,-1 0-1 0 0,1 1 1 0 0,-2 0-1 0 0,1 0 0 0 0,-1 0 1 0 0,0 1-1 0 0,0 0 0 0 0,-1 1 1 0 0,1-1-1 0 0,-1 1 0 0 0,-1 1 1 0 0,1 0-1 0 0,-1 0 0 0 0,1 0 1 0 0,-1 1-1 0 0,0 0 1 0 0,0 1-1 0 0,-9-1 73 0 0,-66 9-3093 0 0,32 12-6383 0 0,32-10-2271 0 0</inkml:trace>
  <inkml:trace contextRef="#ctx0" brushRef="#br0" timeOffset="7102.739">4557 502 9626 0 0,'0'0'2891'0'0,"0"0"-678"0"0,0 0-387 0 0,0 0-215 0 0,0 0-204 0 0,0 0-149 0 0,0 0-129 0 0,0 0-164 0 0,0 0-179 0 0,0 0-177 0 0,0 0-163 0 0,0 0-132 0 0,0 0-82 0 0,29-13-66 0 0,131-52 50 0 0,-142 58-161 0 0,-1 0-1 0 0,1 2 1 0 0,0 0 0 0 0,1 1-1 0 0,-1 0 1 0 0,1 2 0 0 0,-1 0-1 0 0,17 2-54 0 0,-32-1 8 0 0,0 1-1 0 0,1-1 1 0 0,-1 1-1 0 0,0 0 1 0 0,0 0 0 0 0,1 1-1 0 0,-1-1 1 0 0,0 1-1 0 0,0-1 1 0 0,0 1-1 0 0,0 0 1 0 0,0 0-1 0 0,0 1 1 0 0,0-1 0 0 0,0 1-1 0 0,0-1 1 0 0,-1 1-1 0 0,1 0 1 0 0,0 0-1 0 0,-1 0 1 0 0,0 0-1 0 0,1 0 1 0 0,-1 1 0 0 0,0-1-1 0 0,0 1 1 0 0,0-1-1 0 0,-1 1 1 0 0,1 0-1 0 0,0 0 1 0 0,-1 0-8 0 0,0 2 3 0 0,1 0 0 0 0,0-1 0 0 0,0 1 0 0 0,0 0 0 0 0,1-1 0 0 0,0 0 0 0 0,-1 0 0 0 0,1 0 0 0 0,1 0-1 0 0,-1 0 1 0 0,1 0 0 0 0,-1-1 0 0 0,1 0 0 0 0,0 1 0 0 0,0-1 0 0 0,0-1 0 0 0,1 1 0 0 0,-1-1 0 0 0,1 0 0 0 0,-1 0 0 0 0,1 0 0 0 0,0 0 0 0 0,0-1 0 0 0,0 0 0 0 0,0 0 0 0 0,0 0 0 0 0,0-1 0 0 0,1 1-3 0 0,21-27-2009 0 0,-14 9-6778 0 0,-8 16-3050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3209 0 0,'0'0'3616'0'0,"0"0"-1719"0"0,0 0-513 0 0,0 0-496 0 0,0 0-448 0 0,0 0-512 0 0,0 0-288 0 0,0 0-144 0 0,0 0-88 0 0,0 0-312 0 0,0 0-2577 0 0,0 0-2040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105 317 8258 0 0,'0'0'2524'0'0,"0"0"-1162"0"0,0 0-438 0 0,0 0 310 0 0,0 0 399 0 0,0 0 153 0 0,0 0-194 0 0,0 0-421 0 0,0 0-336 0 0,0 0-192 0 0,0 0-115 0 0,0 0-78 0 0,0 0-90 0 0,-12 31-64 0 0,-38 96-60 0 0,17-13 148 0 0,30-66-1411 0 0,3-47 419 0 0,0-1-358 0 0,-1 0-1597 0 0,-2 0-492 0 0,2-1-2989 0 0,-1-2-3909 0 0</inkml:trace>
  <inkml:trace contextRef="#ctx0" brushRef="#br0" timeOffset="563.805">267 689 8194 0 0,'0'0'4089'0'0,"0"0"-2605"0"0,0 0-773 0 0,0 0 168 0 0,0 0 226 0 0,0 0 87 0 0,0 0-137 0 0,0 0-213 0 0,0 0-183 0 0,0 0-150 0 0,0 0-91 0 0,24-33-74 0 0,74-104-67 0 0,-36 39 295 0 0,-5 2-160 0 0,-57 141-816 0 0,-3-35 410 0 0,1 1 0 0 0,0 0-1 0 0,1 0 1 0 0,0 0 0 0 0,0 0 0 0 0,1 0 0 0 0,0 1-1 0 0,1-1 1 0 0,1 0 0 0 0,0 0 0 0 0,0-1-1 0 0,1 1 1 0 0,0 0 0 0 0,1-1 0 0 0,0 1 0 0 0,1-1-1 0 0,0 0 1 0 0,0-1 0 0 0,1 1 0 0 0,0-1-1 0 0,1 0 1 0 0,0-1 0 0 0,1 0 0 0 0,0 0 0 0 0,0 0-1 0 0,0-1 1 0 0,1 0 0 0 0,0-1 0 0 0,0 0-1 0 0,5 2-5 0 0,-9-5 120 0 0,1-1 0 0 0,-1-1 0 0 0,0 1 0 0 0,1-1 0 0 0,-1 0 0 0 0,1 0 0 0 0,0 0 0 0 0,-1-1 0 0 0,1 0 0 0 0,-1 0 0 0 0,1 0 0 0 0,0-1 0 0 0,-1 0 0 0 0,1 0 0 0 0,-1-1 0 0 0,0 1 0 0 0,1-1 0 0 0,-1 0 0 0 0,0 0 0 0 0,0-1 0 0 0,0 0 0 0 0,0 1 0 0 0,-1-2 0 0 0,1 1 0 0 0,-1 0 0 0 0,1-1 0 0 0,-1 0 0 0 0,-1 0 0 0 0,1 0 0 0 0,0-1 0 0 0,1-3-120 0 0,9-9 102 0 0,-2 0-1 0 0,0-1 1 0 0,-1-1 0 0 0,0 0-1 0 0,-2 0 1 0 0,0-1 0 0 0,5-20-102 0 0,-12-37-5497 0 0,-4 72-1395 0 0,-3 1-5350 0 0</inkml:trace>
  <inkml:trace contextRef="#ctx0" brushRef="#br0" timeOffset="944.848">963 16 8522 0 0,'0'0'3359'0'0,"0"0"-1264"0"0,0 0-620 0 0,0 0-178 0 0,0 0-73 0 0,0 0-99 0 0,0 0-162 0 0,0 0-208 0 0,0 0-137 0 0,0 0-78 0 0,0 0-52 0 0,0 0-48 0 0,21-3-48 0 0,128-9 547 0 0,-83 25-471 0 0,-65-13-462 0 0,1 1-1 0 0,-1-1 1 0 0,0 1 0 0 0,0 0-1 0 0,1-1 1 0 0,-1 1 0 0 0,0 0-1 0 0,0 0 1 0 0,0 0 0 0 0,0 0-1 0 0,0 0 1 0 0,0 0 0 0 0,0 0-1 0 0,-1 0 1 0 0,1 0-1 0 0,0 1 1 0 0,0-1 0 0 0,-1 0-1 0 0,1 0 1 0 0,-1 1 0 0 0,1-1-1 0 0,-1 0 1 0 0,0 1 0 0 0,0-1-1 0 0,1 0 1 0 0,-1 1 0 0 0,0-1-1 0 0,0 0 1 0 0,0 1-1 0 0,0-1 1 0 0,0 1 0 0 0,-1-1-1 0 0,1 0 1 0 0,0 1 0 0 0,-1-1-1 0 0,1 0 1 0 0,-1 1 0 0 0,1-1-1 0 0,-1 0 1 0 0,0 0-1 0 0,1 0 1 0 0,-1 1 0 0 0,0-1-1 0 0,0 0 1 0 0,0 0 0 0 0,0 0-1 0 0,0 0-5 0 0,-152 148 590 0 0,152-148-581 0 0,0 0-1 0 0,0 0 1 0 0,1 1 0 0 0,-1-1-1 0 0,0 0 1 0 0,0 1 0 0 0,1-1 0 0 0,-1 0-1 0 0,1 1 1 0 0,-1-1 0 0 0,1 1-1 0 0,-1-1 1 0 0,1 1 0 0 0,0-1 0 0 0,0 1-1 0 0,0-1 1 0 0,0 1 0 0 0,0-1-1 0 0,0 1 1 0 0,0-1 0 0 0,1 1 0 0 0,-1-1-1 0 0,0 1 1 0 0,1-1 0 0 0,-1 1 0 0 0,1-1-1 0 0,0 1 1 0 0,-1-1 0 0 0,1 0-1 0 0,0 1 1 0 0,0-1 0 0 0,0 0 0 0 0,0 0-1 0 0,0 0 1 0 0,0 0 0 0 0,0 0-1 0 0,0 0 1 0 0,0 0 0 0 0,1 0 0 0 0,-1 0-1 0 0,0 0 1 0 0,1-1 0 0 0,-1 1-1 0 0,0 0 1 0 0,1-1 0 0 0,-1 1 0 0 0,1-1-1 0 0,-1 0 1 0 0,1 1 0 0 0,-1-1 0 0 0,1 0-1 0 0,-1 0 1 0 0,1 0-9 0 0,83 8 357 0 0,27-19-1872 0 0,-108 10 1045 0 0,6-1-832 0 0,-1 2-3553 0 0,0 0-7000 0 0</inkml:trace>
  <inkml:trace contextRef="#ctx0" brushRef="#br0" timeOffset="1328.518">1526 119 10098 0 0,'0'0'4731'0'0,"0"0"-2610"0"0,0 0-998 0 0,0 0-200 0 0,0 0-60 0 0,0 0-32 0 0,0 0-106 0 0,0 0-162 0 0,0 0-162 0 0,0 0-144 0 0,0 0-104 0 0,-29 35-58 0 0,-91 110-46 0 0,73-63-1 0 0,44-65-43 0 0,-1-7-9 0 0,1 0 1 0 0,0 0-1 0 0,0 1 0 0 0,1-1 0 0 0,1 1 0 0 0,0-1 0 0 0,0 1 0 0 0,1 0 1 0 0,0-1-1 0 0,1 1 0 0 0,0 0 0 0 0,0-1 0 0 0,2 1 0 0 0,-1-1 1 0 0,1 0-1 0 0,1 0 0 0 0,-1 0 0 0 0,2 0 0 0 0,-1 0 0 0 0,2-1 0 0 0,-1 0 1 0 0,1 0-1 0 0,0 0 0 0 0,1-1 0 0 0,0 0 0 0 0,7 6 4 0 0,-4-8 110 0 0,0 0-1 0 0,0 0 1 0 0,0-1-1 0 0,1-1 1 0 0,0 0-1 0 0,0 0 1 0 0,0-1-1 0 0,1-1 1 0 0,-1 1 0 0 0,1-2-1 0 0,-1 0 1 0 0,1 0-1 0 0,-1-1 1 0 0,1 0-1 0 0,0-1 1 0 0,-1-1-1 0 0,1 0 1 0 0,-1 0-1 0 0,0-1 1 0 0,0 0-1 0 0,0-1 1 0 0,0-1 0 0 0,0 0-1 0 0,-1 0 1 0 0,0-1-1 0 0,0 0 1 0 0,-1 0-1 0 0,1-1 1 0 0,-1-1-1 0 0,7-7-109 0 0,-6 4 56 0 0,1 0 0 0 0,-2-1 0 0 0,1 0 0 0 0,-2-1 0 0 0,0 0 0 0 0,0 0 0 0 0,-1 0 0 0 0,-1-1 0 0 0,0 0 0 0 0,-1-1 0 0 0,-1 1 0 0 0,0-1 0 0 0,-1 0 0 0 0,0 0 0 0 0,-1 0 0 0 0,-1-1 0 0 0,0 1 0 0 0,-2 0 0 0 0,1 0 1 0 0,-2-1-1 0 0,0 1 0 0 0,-1 0 0 0 0,0 0 0 0 0,-1 1 0 0 0,-1-1 0 0 0,0 1 0 0 0,-4-7-56 0 0,4 12-118 0 0,0 0 1 0 0,-1 1 0 0 0,0-1 0 0 0,0 1 0 0 0,-1 0-1 0 0,0 0 1 0 0,0 1 0 0 0,-1 0 0 0 0,0 0 0 0 0,0 1-1 0 0,-1 0 1 0 0,1 0 0 0 0,-1 1 0 0 0,-1 0 0 0 0,1 1-1 0 0,-1 0 1 0 0,0 1 0 0 0,1-1 0 0 0,-1 2 0 0 0,-1 0-1 0 0,1 0 1 0 0,0 0 0 0 0,-1 2 0 0 0,1-1 0 0 0,-10 2 117 0 0,-49 8-3146 0 0,24 7-5634 0 0,21-5-3217 0 0</inkml:trace>
  <inkml:trace contextRef="#ctx0" brushRef="#br0" timeOffset="1652.962">1268 461 3561 0 0,'0'0'4455'0'0,"0"0"-1283"0"0,0 0-708 0 0,0 0-250 0 0,0 0-203 0 0,0 0-233 0 0,0 0-272 0 0,0 0-301 0 0,0 0-279 0 0,0 0-241 0 0,0 0-174 0 0,0 0-127 0 0,0 0-85 0 0,29-10-62 0 0,86-33-45 0 0,-63 15 112 0 0,-47 26-293 0 0,0 1 0 0 0,-1 0 0 0 0,1-1 0 0 0,0 1 0 0 0,0 1 0 0 0,0-1 0 0 0,0 1 0 0 0,0 0 0 0 0,0 0 0 0 0,0 1 0 0 0,0-1 0 0 0,0 1 0 0 0,0 0 0 0 0,0 0 0 0 0,-1 1 0 0 0,1 0 0 0 0,0-1 1 0 0,-1 2-1 0 0,1-1 0 0 0,-1 0 0 0 0,0 1 0 0 0,0 0 0 0 0,2 1-11 0 0,7 4 96 0 0,0 0 1 0 0,1-1-1 0 0,1-1 1 0 0,-1 0 0 0 0,1-1-1 0 0,0 0 1 0 0,0-1-1 0 0,0-1 1 0 0,7 0-97 0 0,18-2 575 0 0,-39-1-519 0 0,-1 0-15 0 0,0 0-13 0 0,0 0 3 0 0,0 0-11 0 0,0 0-61 0 0,0 0-81 0 0,-2-4-3261 0 0,-1 0-7889 0 0,1 4-1520 0 0</inkml:trace>
  <inkml:trace contextRef="#ctx0" brushRef="#br0" timeOffset="2050.474">2060 336 7346 0 0,'0'0'4535'0'0,"0"0"-1773"0"0,0 0-740 0 0,0 0-211 0 0,0 0-196 0 0,0 0-264 0 0,0 0-364 0 0,0 0-332 0 0,0 0-237 0 0,0 0-84 0 0,0 0 43 0 0,0 0 23 0 0,0 0 36 0 0,5 2 6 0 0,31 7 16 0 0,0-2 1 0 0,1-2-1 0 0,-1-1 1 0 0,1-1 0 0 0,0-2-1 0 0,13-3-458 0 0,-41 2 17 0 0,89-11 121 0 0,-98 11-202 0 0,0 0-24 0 0,0 0-46 0 0,0 0-43 0 0,0 0-46 0 0,0 0-54 0 0,-14 7-2794 0 0,-5 1-1398 0 0,10-8-2238 0 0,1 0-4888 0 0</inkml:trace>
  <inkml:trace contextRef="#ctx0" brushRef="#br0" timeOffset="2415.791">2007 605 672 0 0,'0'0'2614'0'0,"0"0"-249"0"0,0 0 8 0 0,0 0 21 0 0,0 0-160 0 0,0 0-390 0 0,0 0-466 0 0,0 0-375 0 0,0 0-195 0 0,0 0-68 0 0,0 0-58 0 0,0 0-61 0 0,0 0-69 0 0,18 7 2125 0 0,169-22 1200 0 0,-106 4-3927 0 0,-80 11-376 0 0,-1 0-391 0 0,0 0-1076 0 0,0 0-3596 0 0,0 0-6677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3553 0 0,'0'0'2971'0'0,"0"0"-680"0"0,0 0-224 0 0,0 0 31 0 0,0 0-93 0 0,0 0-296 0 0,0 0-431 0 0,0 0-407 0 0,0 0-261 0 0,0 0-137 0 0,0 0-56 0 0,0 0-32 0 0,1 7 850 0 0,131 6 3062 0 0,65-50-2949 0 0,-177 32-1225 0 0,-11-1-2482 0 0,-28 5-8559 0 0,15 1-807 0 0</inkml:trace>
  <inkml:trace contextRef="#ctx0" brushRef="#br0" timeOffset="268.229">150 8 12243 0 0,'0'0'2192'0'0,"0"0"-836"0"0,0 0-443 0 0,0 0 49 0 0,0 0 205 0 0,0 0 135 0 0,0 0-112 0 0,0 0-285 0 0,0 0-231 0 0,0 0-136 0 0,0 0-72 0 0,-1 31-54 0 0,-3 103-43 0 0,-6 73 1371 0 0,4-91-3895 0 0,5-34-6577 0 0,1-82-2897 0 0</inkml:trace>
  <inkml:trace contextRef="#ctx0" brushRef="#br0" timeOffset="1332.127">855 4 896 0 0,'0'0'1914'0'0,"0"0"-540"0"0,0 0-95 0 0,0 0 225 0 0,0 0 226 0 0,0 0-1 0 0,0 0-222 0 0,0 0-327 0 0,0 0-237 0 0,0 0-80 0 0,0 0 19 0 0,0 0 59 0 0,8-3 730 0 0,-7 2 3300 0 0,-15 3-4864 0 0,0 1 1 0 0,1 0-1 0 0,-1 1 1 0 0,1 0-1 0 0,0 1 1 0 0,0 0-1 0 0,1 1 1 0 0,-7 5-108 0 0,-1-2 108 0 0,12-5-64 0 0,-6 2-2 0 0,0 0 1 0 0,1 1 0 0 0,0 0-1 0 0,0 1 1 0 0,1 1 0 0 0,0 0 0 0 0,1 0-1 0 0,0 1 1 0 0,-2 3-43 0 0,11-11 5 0 0,1 0 0 0 0,0 0 0 0 0,0 0 1 0 0,0 0-1 0 0,1 0 0 0 0,-1 0 0 0 0,0 1 0 0 0,1-1 0 0 0,0 0 1 0 0,-1 0-1 0 0,1 1 0 0 0,0-1 0 0 0,0 0 0 0 0,0 0 0 0 0,0 1 1 0 0,1-1-1 0 0,-1 0 0 0 0,1 0 0 0 0,-1 1 0 0 0,1-1 0 0 0,0 0 1 0 0,0 0-1 0 0,-1 0 0 0 0,2 0 0 0 0,-1 0 0 0 0,0 0 1 0 0,0 0-1 0 0,1 0 0 0 0,-1-1 0 0 0,1 1 0 0 0,-1 0 0 0 0,1-1 1 0 0,0 1-1 0 0,-1-1 0 0 0,3 1-5 0 0,70 44 342 0 0,82 12 137 0 0,-73-18-218 0 0,-81-39-244 0 0,0 0 0 0 0,-1 0-1 0 0,1 1 1 0 0,0-1 0 0 0,0 1-1 0 0,-1-1 1 0 0,1 1 0 0 0,-1 0 0 0 0,0 0-1 0 0,1 0 1 0 0,-1-1 0 0 0,0 1 0 0 0,0 0-1 0 0,0 1 1 0 0,0-1 0 0 0,-1 0 0 0 0,1 0-1 0 0,0 0 1 0 0,-1 0 0 0 0,0 1 0 0 0,1-1-1 0 0,-1 0 1 0 0,0 0 0 0 0,0 1-1 0 0,0-1 1 0 0,-1 0 0 0 0,1 0 0 0 0,0 1-1 0 0,-1-1 1 0 0,0 0 0 0 0,1 0 0 0 0,-1 0-1 0 0,0 0 1 0 0,0 0 0 0 0,0 0 0 0 0,0 0-1 0 0,0 0 1 0 0,-2 1-17 0 0,-6 6 31 0 0,-1 0 0 0 0,0 0 0 0 0,-1-1 0 0 0,0-1 0 0 0,0 0 0 0 0,-1 0 0 0 0,0-1-1 0 0,0-1 1 0 0,0 0 0 0 0,-1-1 0 0 0,0 0 0 0 0,0 0 0 0 0,0-2 0 0 0,0 0 0 0 0,-3 0-31 0 0,-25 7 23 0 0,-87 7 55 0 0,127-16-112 0 0,29-33-1353 0 0,-4 11-469 0 0,-7 9-3449 0 0,-16 11 4235 0 0,7-2-8952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2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375 273 0 0 0,'0'0'281'0'0,"0"0"728"0"0,0 0 119 0 0,0 0-2146 0 0,5-3 18919 0 0,-4 2-16103 0 0,-149 19-643 0 0,136-15-1080 0 0,0 0 1 0 0,0 1-1 0 0,1 0 0 0 0,0 0 1 0 0,0 1-1 0 0,0 1 0 0 0,1 0 0 0 0,-1 0 1 0 0,1 1-1 0 0,1 1 0 0 0,-1-1 1 0 0,1 2-1 0 0,1-1 0 0 0,0 1 0 0 0,0 0 1 0 0,0 1-1 0 0,1 0 0 0 0,1 0 1 0 0,0 0-1 0 0,0 1 0 0 0,1 0 0 0 0,-1 4-75 0 0,-1 5 132 0 0,2 1 0 0 0,0 1-1 0 0,2-1 1 0 0,0 1-1 0 0,1 0 1 0 0,2-1 0 0 0,0 1-1 0 0,1 0 1 0 0,4 20-132 0 0,-1-31 84 0 0,2 0 0 0 0,-1 0 0 0 0,1-1 0 0 0,1 1 1 0 0,0-1-1 0 0,0-1 0 0 0,1 1 0 0 0,0-1 0 0 0,0-1 1 0 0,1 1-1 0 0,1-2 0 0 0,-1 1 0 0 0,1-1 0 0 0,1-1 1 0 0,-1 1-1 0 0,1-2 0 0 0,0 0 0 0 0,0 0 0 0 0,0-1 1 0 0,1 0-1 0 0,0-1 0 0 0,0 0 0 0 0,3 0-84 0 0,3-1 79 0 0,0 0 0 0 0,0 0 0 0 0,0-2-1 0 0,0 0 1 0 0,0-1 0 0 0,0-1 0 0 0,0-1 0 0 0,-1 0 0 0 0,12-5-79 0 0,40-18-50 0 0,-68 26-31 0 0,-1 0-31 0 0,0 0-63 0 0,0 0-76 0 0,0 0-129 0 0,0 0-193 0 0,0 0-249 0 0,0 0-374 0 0,0 0-614 0 0,0 0-3046 0 0,-3 0-482 0 0,2 0-6439 0 0</inkml:trace>
  <inkml:trace contextRef="#ctx0" brushRef="#br0" timeOffset="480.002">947 402 3145 0 0,'0'0'3406'0'0,"0"0"-1044"0"0,0 0-551 0 0,0 0-123 0 0,0 0 11 0 0,0 0-81 0 0,0 0-241 0 0,0 0-324 0 0,0 0-307 0 0,0 0-216 0 0,0 0-147 0 0,0 0-78 0 0,0 0-52 0 0,-30 17-29 0 0,-95 56-25 0 0,82-28 57 0 0,41-36-186 0 0,-3 1-45 0 0,1 1 1 0 0,0-1 0 0 0,1 1 0 0 0,0 0-1 0 0,1 0 1 0 0,0 0 0 0 0,0 0 0 0 0,1 0 0 0 0,1 1-1 0 0,0-1 1 0 0,1 0 0 0 0,0 0 0 0 0,0 0-1 0 0,2 0 1 0 0,-1 0 0 0 0,1 0 0 0 0,1 0 0 0 0,-1-1-1 0 0,2 1 1 0 0,0-1 0 0 0,0 0 0 0 0,1-1 0 0 0,0 1-1 0 0,0-1 1 0 0,1 0 0 0 0,1-1 0 0 0,1 3-26 0 0,1-7 115 0 0,-1 0 0 0 0,1-1 0 0 0,-1 1 0 0 0,1-2 0 0 0,0 1 0 0 0,0-2 0 0 0,1 1 1 0 0,-1-1-1 0 0,0-1 0 0 0,0 0 0 0 0,1 0 0 0 0,-1-1 0 0 0,0 0 0 0 0,0-1 0 0 0,0 0 1 0 0,0-1-1 0 0,0 0 0 0 0,0 0 0 0 0,-1-1 0 0 0,1 0 0 0 0,-1-1 0 0 0,0 0 0 0 0,-1-1 0 0 0,1 1 1 0 0,2-4-116 0 0,5 0 110 0 0,0-1 0 0 0,-1 0 0 0 0,0-2 0 0 0,-1 1 1 0 0,0-2-1 0 0,-1 0 0 0 0,0-1 0 0 0,-1 0 0 0 0,-1-1 1 0 0,0 0-1 0 0,-1 0 0 0 0,0-1 0 0 0,-2-1 0 0 0,0 0 1 0 0,0 0-1 0 0,-2 0 0 0 0,0-1 0 0 0,-1 0 1 0 0,-1 0-1 0 0,-1 0 0 0 0,0-1 0 0 0,0-16-110 0 0,-4 30-8 0 0,0-1-1 0 0,-1 0 0 0 0,1 0 1 0 0,-1 0-1 0 0,0 1 1 0 0,0-1-1 0 0,-1 1 0 0 0,0-1 1 0 0,0 1-1 0 0,0 0 0 0 0,-1 0 1 0 0,1 1-1 0 0,-1-1 1 0 0,0 1-1 0 0,0-1 0 0 0,-1 1 1 0 0,1 1-1 0 0,-1-1 1 0 0,0 1-1 0 0,0-1 0 0 0,0 1 1 0 0,-1 1-1 0 0,1-1 1 0 0,-1 1-1 0 0,1 0 0 0 0,-1 0 1 0 0,0 1-1 0 0,0-1 1 0 0,0 1-1 0 0,0 1 0 0 0,-1-1 9 0 0,-4 0-188 0 0,0 1 0 0 0,-1 0 0 0 0,1 1 0 0 0,0 0 0 0 0,0 1 0 0 0,0 0 0 0 0,0 1 0 0 0,0 0 0 0 0,0 1 0 0 0,-4 2 188 0 0,-56 45-5772 0 0,54-33-1403 0 0,4-6-4686 0 0</inkml:trace>
  <inkml:trace contextRef="#ctx0" brushRef="#br0" timeOffset="997.41">1649 269 3233 0 0,'0'0'2820'0'0,"0"0"-402"0"0,0 0-235 0 0,0 0-81 0 0,0 0-184 0 0,0 0-318 0 0,0 0-342 0 0,0 0-319 0 0,0 0-226 0 0,0 0-127 0 0,0 0-69 0 0,0 0-32 0 0,-14 2-10 0 0,-42 7-28 0 0,-7 26 991 0 0,42-19-872 0 0,20-14-552 0 0,-1-1 0 0 0,0 0-1 0 0,1 1 1 0 0,-1-1-1 0 0,1 1 1 0 0,-1-1-1 0 0,1 1 1 0 0,0 0-1 0 0,0-1 1 0 0,0 1 0 0 0,0 0-1 0 0,0 0 1 0 0,0 0-1 0 0,0 0 1 0 0,0 0-1 0 0,1 0 1 0 0,-1 0 0 0 0,1 0-1 0 0,0 0 1 0 0,-1 0-1 0 0,1 0 1 0 0,0 0-1 0 0,0 0 1 0 0,0 1-1 0 0,1-1 1 0 0,-1 0 0 0 0,0 0-1 0 0,1 0 1 0 0,-1 0-1 0 0,1 0 1 0 0,0 0-1 0 0,0 0 1 0 0,0 0 0 0 0,0-1-1 0 0,0 1 1 0 0,0 0-1 0 0,0 0 1 0 0,1-1-1 0 0,-1 1 1 0 0,0-1-1 0 0,1 1 1 0 0,0-1 0 0 0,-1 1-1 0 0,1-1 1 0 0,0 0-1 0 0,0 0 1 0 0,-1 0-1 0 0,1 0 1 0 0,0 0 0 0 0,0 0-1 0 0,0-1 1 0 0,0 1-1 0 0,2 0-13 0 0,54 21 230 0 0,-49-21-193 0 0,1 1 0 0 0,-1 0-1 0 0,1 1 1 0 0,-1 0 0 0 0,0 1 0 0 0,0-1 0 0 0,0 2 0 0 0,0-1 0 0 0,-1 1 0 0 0,1 1 0 0 0,-1-1-1 0 0,-1 1 1 0 0,1 1 0 0 0,-1 0 0 0 0,0 0 0 0 0,-1 0 0 0 0,0 0 0 0 0,0 1 0 0 0,0 0 0 0 0,-1 1-1 0 0,0-1 1 0 0,-1 1 0 0 0,0 0 0 0 0,0 0 0 0 0,-1 0 0 0 0,0 1 0 0 0,1 8-37 0 0,-3-13 62 0 0,0 1 0 0 0,0-1 0 0 0,-1 0-1 0 0,0 1 1 0 0,0-1 0 0 0,-1 1 0 0 0,1-1 0 0 0,-1 1 0 0 0,0-1 0 0 0,-1 0 0 0 0,1 0 0 0 0,-1 0 0 0 0,0 1 0 0 0,0-2 0 0 0,-1 1 0 0 0,1 0-1 0 0,-1 0 1 0 0,0-1 0 0 0,-1 1 0 0 0,1-1 0 0 0,-4 4-62 0 0,3-6 28 0 0,-4 7 40 0 0,-1-1-1 0 0,-1-1 0 0 0,0 0 1 0 0,0 0-1 0 0,0-1 1 0 0,-1 0-1 0 0,0-1 1 0 0,0 0-1 0 0,0-1 1 0 0,-10 3-68 0 0,-98 4 131 0 0,117-11-161 0 0,1 0 0 0 0,0 0 0 0 0,0 0 0 0 0,-1 0 1 0 0,1-1-1 0 0,0 1 0 0 0,0 0 0 0 0,-1-1 0 0 0,1 1 1 0 0,0-1-1 0 0,0 1 0 0 0,0-1 0 0 0,-1 1 1 0 0,1-1-1 0 0,0 0 0 0 0,0 0 0 0 0,0 1 0 0 0,0-1 1 0 0,0 0-1 0 0,0 0 0 0 0,1 0 0 0 0,-1 0 0 0 0,0 0 1 0 0,0 0-1 0 0,1 0 0 0 0,-1 0 0 0 0,1-1 0 0 0,-1 1 1 0 0,1 0-1 0 0,-1 0 0 0 0,1 0 0 0 0,0-1 1 0 0,-1 1 29 0 0,0-14-4338 0 0,2 0-5649 0 0,-1 11-2482 0 0</inkml:trace>
  <inkml:trace contextRef="#ctx0" brushRef="#br0" timeOffset="3020.438">1857 34 0 0 0,'0'0'1230'0'0,"0"0"302"0"0,0 0 24 0 0,0 0-138 0 0,0 0-147 0 0,0 0-106 0 0,0 0-58 0 0,0 0-82 0 0,0 0-31 0 0,0 0-21 0 0,-5-1-79 0 0,-13-4-17 0 0,13 3-45 0 0,5 2-60 0 0,0 0-73 0 0,0 0-72 0 0,0 0-83 0 0,0 0-52 0 0,0 0-27 0 0,0 0-17 0 0,0 0-13 0 0,0 0-5 0 0,0 0-17 0 0,0 0-21 0 0,0 0-1 0 0,0 0-30 0 0,0 0-31 0 0,0 0-28 0 0,0 0-30 0 0,0 0-28 0 0,0 0-9 0 0,0 0-1 0 0,0 0-17 0 0,0 0 6 0 0,0 0-21 0 0,24 0 1064 0 0,27-7-919 0 0,7-8-162 0 0,-18 12-132 0 0,-41 20 10 0 0,-77 130 373 0 0,75-141-422 0 0,2-4-13 0 0,-1 0 0 0 0,1 0 0 0 0,0-1 0 0 0,0 1 0 0 0,0 0 0 0 0,0 0 0 0 0,1 0 0 0 0,-1 0 0 0 0,0 0 0 0 0,1 0 0 0 0,-1 0 0 0 0,1 0 0 0 0,0 0 0 0 0,0 0 0 0 0,0 0 0 0 0,0 0-1 0 0,0 1 1 0 0,0-1 0 0 0,0 0 0 0 0,1 0 0 0 0,-1 0 0 0 0,1 0 0 0 0,0 0 0 0 0,-1 0 0 0 0,1 0 0 0 0,0 0 0 0 0,0-1 0 0 0,0 1 0 0 0,0 0 0 0 0,1 0 0 0 0,-1-1 0 0 0,0 1 0 0 0,1-1-1 0 0,5 3 83 0 0,1-1 0 0 0,-1 0 0 0 0,1 0 0 0 0,0-1 0 0 0,0 0 0 0 0,0-1 1 0 0,0 0-1 0 0,0 0 0 0 0,0 0 0 0 0,0-1 0 0 0,1 0 0 0 0,6-2-83 0 0,10 2 141 0 0,25-11-14 0 0,-49 11-198 0 0,-1 0-49 0 0,0 0-114 0 0,0 0-165 0 0,0 0-293 0 0,-4 0-8091 0 0,2 0-3092 0 0</inkml:trace>
  <inkml:trace contextRef="#ctx0" brushRef="#br0" timeOffset="3466.988">2495 251 3337 0 0,'0'0'4661'0'0,"0"0"-2519"0"0,0 0-884 0 0,0 0 8 0 0,0 0 137 0 0,0 0 31 0 0,0 0-173 0 0,0 0-305 0 0,0 0-274 0 0,0 0-209 0 0,0 0-119 0 0,0 0-63 0 0,-32 19-41 0 0,-100 61-24 0 0,71-23 74 0 0,53-43-242 0 0,-3 2-22 0 0,1 1 0 0 0,0-1-1 0 0,2 2 1 0 0,0-1 0 0 0,0 2-1 0 0,2-1 1 0 0,0 0 0 0 0,1 1-1 0 0,1 0 1 0 0,1 0 0 0 0,1 1-1 0 0,0-1 1 0 0,2 1-1 0 0,0-1 1 0 0,1 3-36 0 0,1-15 53 0 0,0-1 0 0 0,0-1 0 0 0,1 1 1 0 0,0 0-1 0 0,0 0 0 0 0,0-1 0 0 0,1 0 0 0 0,0 0 0 0 0,0 0 0 0 0,0 0 0 0 0,0 0 0 0 0,1-1 1 0 0,0 0-1 0 0,0 0 0 0 0,0 0 0 0 0,0-1 0 0 0,1 1 0 0 0,-1-1 0 0 0,1 0 0 0 0,0-1 0 0 0,0 0 0 0 0,0 0 1 0 0,0 0-1 0 0,0 0 0 0 0,0-1 0 0 0,1 0 0 0 0,-1-1 0 0 0,4 1-53 0 0,16-1 324 0 0,0 0 0 0 0,0-2 1 0 0,0-1-1 0 0,0-1 0 0 0,-1-1 0 0 0,0-2 0 0 0,0 0 0 0 0,0-2 1 0 0,-1 0-1 0 0,0-2 0 0 0,-1 0 0 0 0,0-2 0 0 0,2-2-324 0 0,-13 7 115 0 0,0-2 0 0 0,0 1 0 0 0,-1-1 0 0 0,0-1 0 0 0,-1 0 0 0 0,0 0 0 0 0,-1-1 0 0 0,0-1 0 0 0,-1 1 0 0 0,0-1 0 0 0,3-9-115 0 0,-7 14 19 0 0,0 1 0 0 0,-1-1 1 0 0,0 1-1 0 0,-1-1 0 0 0,0 0 0 0 0,0 0 0 0 0,-1 0 1 0 0,0-1-1 0 0,0 1 0 0 0,-1 0 0 0 0,0 0 1 0 0,0-1-1 0 0,-1 1 0 0 0,0 0 0 0 0,-1 0 1 0 0,1 0-1 0 0,-2 0 0 0 0,1 0 0 0 0,-1 0 0 0 0,0 1 1 0 0,-4-7-20 0 0,0 3-62 0 0,-1 0-1 0 0,0 1 1 0 0,0 0 0 0 0,-1 0 0 0 0,0 1 0 0 0,-1 0 0 0 0,0 1 0 0 0,0 0 0 0 0,-1 1-1 0 0,0 0 1 0 0,0 0 0 0 0,0 1 0 0 0,-1 1 0 0 0,0 0 0 0 0,0 0 0 0 0,-1 2 0 0 0,1-1-1 0 0,-1 1 1 0 0,-7 0 62 0 0,7 2-596 0 0,0 0 0 0 0,0 1 0 0 0,0 0 0 0 0,0 1 0 0 0,0 0 0 0 0,0 1 0 0 0,1 1 0 0 0,-1 0 0 0 0,1 0 0 0 0,-1 1 0 0 0,1 1 0 0 0,-8 4 596 0 0,-4 3-6257 0 0,6-1-5426 0 0</inkml:trace>
  <inkml:trace contextRef="#ctx0" brushRef="#br0" timeOffset="3920.988">2280 560 0 0 0,'0'0'4369'0'0,"0"0"-1247"0"0,0 0-672 0 0,0 0-154 0 0,0 0-203 0 0,0 0-292 0 0,0 0-335 0 0,0 0-342 0 0,0 0-226 0 0,0 0-158 0 0,0 0-137 0 0,0 0-147 0 0,-12 8 807 0 0,28-27 739 0 0,3 5-1928 0 0,-1 2 1 0 0,2 0-1 0 0,0 1 1 0 0,0 1-1 0 0,1 1 1 0 0,0 1-1 0 0,2 0-74 0 0,-21 7 11 0 0,0 0-1 0 0,0 0 1 0 0,0 0 0 0 0,1 0-1 0 0,-1 0 1 0 0,1 0 0 0 0,-1 1-1 0 0,0-1 1 0 0,1 1 0 0 0,-1-1-1 0 0,1 1 1 0 0,-1 0 0 0 0,1 0-1 0 0,-1 0 1 0 0,1 1 0 0 0,-1-1-1 0 0,1 0 1 0 0,-1 1 0 0 0,0 0-1 0 0,1-1 1 0 0,-1 1 0 0 0,0 0-1 0 0,1 0 1 0 0,-1 1 0 0 0,0-1-1 0 0,0 0 1 0 0,0 1 0 0 0,0-1-1 0 0,1 2-10 0 0,1 5 72 0 0,1-1 0 0 0,0 0 0 0 0,1 0 0 0 0,-1 0 0 0 0,1-1 0 0 0,1 1 0 0 0,-1-1 0 0 0,1-1 0 0 0,0 1-1 0 0,0-1 1 0 0,1-1 0 0 0,3 3-72 0 0,-1-3 132 0 0,0 0 0 0 0,1 0 0 0 0,0 0 0 0 0,-1-2-1 0 0,1 1 1 0 0,0-1 0 0 0,0-1 0 0 0,0 0 0 0 0,1 0 0 0 0,-1-1 0 0 0,0-1-1 0 0,0 0 1 0 0,0-1 0 0 0,1 0-132 0 0,7-6 143 0 0,-19 7-3362 0 0,-4 0-3411 0 0,0 1-5357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19 432 0 0,'0'0'2295'0'0,"0"0"-41"0"0,0 0 109 0 0,0 0 62 0 0,0 0-157 0 0,0 0-377 0 0,0 0-421 0 0,0 0-322 0 0,0 0-197 0 0,0 0-87 0 0,0 0-60 0 0,0 0-58 0 0,17 3 1737 0 0,213 13 1814 0 0,-218-18-4355 0 0,1 1 0 0 0,-1-2-1 0 0,0 0 1 0 0,0 0 0 0 0,0-1 0 0 0,0-1 0 0 0,0 1 0 0 0,9-8 58 0 0,-10 12-1096 0 0,-8 0-8192 0 0,-3 0 9271 0 0,0 0-11447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10202 0 0,'0'0'1488'0'0,"0"0"-155"0"0,0 0 118 0 0,0 0 118 0 0,0 0-46 0 0,0 0-209 0 0,0 0-299 0 0,0 0-311 0 0,0 0-261 0 0,0 0-171 0 0,31 1-113 0 0,97 0-78 0 0,-57-13-131 0 0,-51 3-199 0 0,-13 7-87 0 0,19-6-766 0 0,-10 1-3493 0 0,-6 3-6266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245 262 0 0 0,'0'0'1274'0'0,"0"0"391"0"0,0 0 248 0 0,0 0 87 0 0,0 0-85 0 0,0 0-126 0 0,0 0-156 0 0,0 0-110 0 0,0 0-128 0 0,-5-11 5396 0 0,-14 57-4754 0 0,17-37-1832 0 0,-11 233 743 0 0,14-182-772 0 0,-3 160 223 0 0,1-216-390 0 0,1 0 1 0 0,1 0-1 0 0,-1 0 1 0 0,0 0 0 0 0,1-1-1 0 0,0 1 1 0 0,0 0-1 0 0,0 0 1 0 0,0-1-1 0 0,1 1 1 0 0,-1-1-1 0 0,1 1 1 0 0,0-1-1 0 0,0 0 1 0 0,0 0 0 0 0,1 0-1 0 0,-1 0 1 0 0,1 0-1 0 0,0 0-9 0 0,-1-2 25 0 0,0-1 0 0 0,0 0 0 0 0,-1 0 0 0 0,1 0 0 0 0,0 0-1 0 0,0 0 1 0 0,0 0 0 0 0,0 0 0 0 0,0-1 0 0 0,-1 1 0 0 0,1-1 0 0 0,0 1-1 0 0,0-1 1 0 0,-1 0 0 0 0,1 0 0 0 0,0 0 0 0 0,-1 0 0 0 0,1 0 0 0 0,-1 0-1 0 0,1 0 1 0 0,-1 0 0 0 0,0 0 0 0 0,1-1 0 0 0,-1 1 0 0 0,0-1 0 0 0,0 1 0 0 0,0-1-1 0 0,1-1-24 0 0,4-3 42 0 0,37-35 69 0 0,-23 20-98 0 0,1 1-1 0 0,0 1 1 0 0,2 1-1 0 0,0 1 1 0 0,1 1-1 0 0,1 1 0 0 0,21-10-12 0 0,-45 24-1 0 0,0 1 0 0 0,0-1 0 0 0,0 0 0 0 0,0 1 0 0 0,0-1 0 0 0,0 1 0 0 0,0-1 0 0 0,0 1 0 0 0,0-1 0 0 0,0 1 0 0 0,1 0 0 0 0,-1 0 0 0 0,0-1 0 0 0,0 1 0 0 0,0 0 0 0 0,0 0 0 0 0,1 0 0 0 0,-1 0 0 0 0,0 0 0 0 0,0 1 0 0 0,0-1 0 0 0,0 0 0 0 0,1 0 0 0 0,-1 1 0 0 0,0-1 0 0 0,0 1 0 0 0,0-1 0 0 0,0 1 0 0 0,0-1 0 0 0,0 1 0 0 0,0 0 0 0 0,0 0 0 0 0,0-1 0 0 0,0 1 0 0 0,-1 0 0 0 0,1 0 0 0 0,0 0 0 0 0,0 0 0 0 0,-1 0 0 0 0,1 0 0 0 0,-1 0 0 0 0,1 0 0 0 0,-1 0 0 0 0,1 0 0 0 0,-1 0 0 0 0,0 0 0 0 0,1 0 0 0 0,-1 1 0 0 0,0-1 0 0 0,0 0-1 0 0,0 0 1 0 0,0 0 0 0 0,0 1 0 0 0,0-1 0 0 0,0 0 0 0 0,0 0 0 0 0,0 0 0 0 0,-1 0 0 0 0,1 2 1 0 0,-33 195 406 0 0,33-198-392 0 0,-5 7-38 0 0,4-7-3755 0 0,1-6 2056 0 0,0 2-3557 0 0,0 0-6205 0 0</inkml:trace>
  <inkml:trace contextRef="#ctx0" brushRef="#br0" timeOffset="919.995">899 726 344 0 0,'0'0'2523'0'0,"0"0"-22"0"0,0 0 109 0 0,0 0-19 0 0,0 0-267 0 0,0 0-400 0 0,0 0-424 0 0,0 0-329 0 0,0 0-228 0 0,0 0-174 0 0,0 0-123 0 0,0 0-96 0 0,0 0-87 0 0,-2 2-60 0 0,-101 163 2053 0 0,84-140-2477 0 0,-39 33-987 0 0,49-55-415 0 0,5-16-14336 0 0,4 13 15498 0 0,0-4-4985 0 0</inkml:trace>
  <inkml:trace contextRef="#ctx0" brushRef="#br0" timeOffset="1172.973">737 693 2296 0 0,'0'0'2298'0'0,"0"0"-180"0"0,0 0-28 0 0,0 0-51 0 0,0 0-177 0 0,0 0-366 0 0,0 0-389 0 0,0 0-292 0 0,0 0-155 0 0,0 0-32 0 0,0 0-42 0 0,0 0-22 0 0,0 0-20 0 0,2 15 3 0 0,8 46-13 0 0,-9-56-416 0 0,0-1 1 0 0,1 0-1 0 0,0 1 0 0 0,-1-1 0 0 0,1 0 0 0 0,1 0 1 0 0,-1 0-1 0 0,1 0 0 0 0,-1 0 0 0 0,1 0 0 0 0,0-1 0 0 0,1 1 1 0 0,-1-1-1 0 0,1 0 0 0 0,-1 0 0 0 0,1 0 0 0 0,3 1-118 0 0,13 13 457 0 0,35 56-242 0 0,-54-62-680 0 0,-1-9-2753 0 0,0 1-3324 0 0,0 0-4450 0 0</inkml:trace>
  <inkml:trace contextRef="#ctx0" brushRef="#br0" timeOffset="1636.066">748 199 5745 0 0,'0'0'2401'0'0,"0"0"-290"0"0,0 0-225 0 0,0 0-186 0 0,0 0-248 0 0,0 0-333 0 0,0 0-313 0 0,0 0-225 0 0,0 0-79 0 0,0 0-1 0 0,0 0-2 0 0,0 0-26 0 0,19-6-23 0 0,63-22-28 0 0,8 8 685 0 0,-88 19-1097 0 0,-1 1-1 0 0,1-1 1 0 0,0 1-1 0 0,-1 0 1 0 0,1-1 0 0 0,0 1-1 0 0,0 0 1 0 0,-1 0-1 0 0,1 0 1 0 0,0 0-1 0 0,-1 0 1 0 0,1 1-1 0 0,0-1 1 0 0,0 1-1 0 0,-1-1 1 0 0,1 1-1 0 0,0-1 1 0 0,-1 1 0 0 0,1 0-1 0 0,-1 0 1 0 0,1 0-1 0 0,-1 0 1 0 0,1 0-1 0 0,-1 0 1 0 0,0 0-1 0 0,0 0 1 0 0,1 1-1 0 0,-1-1 1 0 0,0 0-1 0 0,0 1 1 0 0,0-1-1 0 0,0 1 1 0 0,-1-1 0 0 0,1 1-1 0 0,0-1 1 0 0,0 1-1 0 0,-1 0 1 0 0,1-1-1 0 0,-1 1 1 0 0,0 0-1 0 0,0 0 1 0 0,1-1-1 0 0,-1 1 1 0 0,0 0-1 0 0,0 0 1 0 0,0-1 0 0 0,-1 1-1 0 0,1 0 1 0 0,0-1-1 0 0,-1 1 1 0 0,1 0-1 0 0,-1-1 1 0 0,0 2-10 0 0,-56 77 599 0 0,56-79-587 0 0,0 1 1 0 0,0-1 0 0 0,0 0-1 0 0,0 1 1 0 0,0-1 0 0 0,0 1-1 0 0,0-1 1 0 0,1 1 0 0 0,-1-1 0 0 0,0 1-1 0 0,1 0 1 0 0,-1-1 0 0 0,1 1-1 0 0,0 0 1 0 0,-1-1 0 0 0,1 1 0 0 0,0 0-1 0 0,0 0 1 0 0,0-1 0 0 0,0 1-1 0 0,1 0 1 0 0,-1-1 0 0 0,0 1-1 0 0,1 0 1 0 0,-1-1 0 0 0,1 1 0 0 0,0 0-1 0 0,-1-1 1 0 0,1 1 0 0 0,0-1-1 0 0,0 1 1 0 0,0-1 0 0 0,0 0 0 0 0,0 1-1 0 0,0-1 1 0 0,0 0 0 0 0,1 0-1 0 0,0 1-12 0 0,81 17 1342 0 0,-16-25 87 0 0,-34 2-2463 0 0,0 3-5964 0 0,-28 1-4506 0 0</inkml:trace>
  <inkml:trace contextRef="#ctx0" brushRef="#br0" timeOffset="1988.141">1265 627 3481 0 0,'0'0'5110'0'0,"0"0"-3179"0"0,0 0-1145 0 0,0 0 10 0 0,0 0 336 0 0,0 0 264 0 0,0 0 19 0 0,0 0-118 0 0,0 0-188 0 0,0 0-146 0 0,0 0-119 0 0,0 0-97 0 0,0 0-80 0 0,20 6-68 0 0,62 22-63 0 0,10-17 1142 0 0,-65-12-1320 0 0,63-6 462 0 0,-57 3-748 0 0,-33 4-129 0 0,0 0-32 0 0,0 0-41 0 0,0 0-58 0 0,0 0-109 0 0,0 0-184 0 0,-11-6-5749 0 0,7 4 950 0 0,1-1-6225 0 0</inkml:trace>
  <inkml:trace contextRef="#ctx0" brushRef="#br0" timeOffset="2257.566">1396 336 7930 0 0,'0'0'2124'0'0,"0"0"-840"0"0,0 0-269 0 0,0 0 139 0 0,0 0 201 0 0,0 0 58 0 0,0 0-131 0 0,-2 32-263 0 0,-3 103-287 0 0,10-55 200 0 0,13 104 97 0 0,-14-60-3662 0 0,-6-109-2756 0 0,2-11-2161 0 0</inkml:trace>
  <inkml:trace contextRef="#ctx0" brushRef="#br0" timeOffset="2851.122">1832 126 4433 0 0,'0'0'3021'0'0,"0"0"-822"0"0,0 0-347 0 0,0 0-27 0 0,0 0 35 0 0,0 0-121 0 0,0 0-289 0 0,0 0-368 0 0,0 0-320 0 0,0 0-230 0 0,0 0-148 0 0,0 0-53 0 0,0 0 24 0 0,-6 8-9 0 0,1-3-280 0 0,1 0-1 0 0,0 1 0 0 0,0-1 1 0 0,1 1-1 0 0,0 0 0 0 0,0 0 1 0 0,0 1-1 0 0,1-1 1 0 0,0 0-1 0 0,0 1 0 0 0,0-1 1 0 0,1 1-1 0 0,0 4-65 0 0,-7 359 1112 0 0,6-171-1108 0 0,1-198 0 0 0,1 0 0 0 0,-1 0 0 0 0,1 0 1 0 0,0-1-1 0 0,-1 1 0 0 0,1 0 0 0 0,0 0 0 0 0,0 0 0 0 0,0 0 0 0 0,0 0 0 0 0,-1 0 0 0 0,1 0 0 0 0,0 0 0 0 0,0 0 0 0 0,1-1 1 0 0,-1 1-1 0 0,0 0 0 0 0,0 0 0 0 0,0 0 0 0 0,1 0 0 0 0,-1 0 0 0 0,0 0 0 0 0,1-1 0 0 0,-1 1 0 0 0,1 0 0 0 0,-1 0 1 0 0,1 0-1 0 0,-1-1 0 0 0,1 1 0 0 0,0 0 0 0 0,-1-1 0 0 0,1 1 0 0 0,0 0 0 0 0,-1-1 0 0 0,1 1 0 0 0,0-1 0 0 0,0 1 0 0 0,0-1 1 0 0,-1 0-1 0 0,1 1 0 0 0,0-1 0 0 0,0 0 0 0 0,0 0 0 0 0,0 1 0 0 0,0-1 0 0 0,0 0 0 0 0,0 0 0 0 0,0 0 0 0 0,0 0 1 0 0,-1 0-1 0 0,1 0 0 0 0,0 0 0 0 0,0-1 0 0 0,0 1 0 0 0,0 0 0 0 0,0 0 0 0 0,0-1 0 0 0,0 1 0 0 0,-1 0 0 0 0,1-1 1 0 0,0 1-1 0 0,0-1-4 0 0,40-52 192 0 0,-27 31-171 0 0,1 2-1 0 0,2 0 0 0 0,0 1 1 0 0,0 0-1 0 0,2 2 1 0 0,0 0-1 0 0,1 1 0 0 0,1 1 1 0 0,4-2-21 0 0,29 2-16 0 0,-43 69 37 0 0,-11-48-2 0 0,-11 191 135 0 0,11-196-194 0 0,0-1-18 0 0,0 0-12 0 0,6-10-3979 0 0,-5 5-1381 0 0,-1 2-5755 0 0</inkml:trace>
  <inkml:trace contextRef="#ctx0" brushRef="#br0" timeOffset="3453.395">2290 674 9722 0 0,'0'0'2219'0'0,"0"0"-401"0"0,0 0-95 0 0,0 0-64 0 0,0 0-184 0 0,0 0-317 0 0,0 0-409 0 0,0 0-264 0 0,0 0-128 0 0,0 0-63 0 0,0 0-50 0 0,0 0-36 0 0,-2 13-32 0 0,-10 78 238 0 0,13-89-376 0 0,0 1 1 0 0,1-1 0 0 0,0 0-1 0 0,-1 1 1 0 0,1-1-1 0 0,0 0 1 0 0,0 0-1 0 0,0 0 1 0 0,0 0 0 0 0,1-1-1 0 0,-1 1 1 0 0,1-1-1 0 0,-1 1 1 0 0,1-1-1 0 0,-1 0 1 0 0,1 0 0 0 0,-1 0-1 0 0,1 0 1 0 0,0 0-1 0 0,0-1 1 0 0,0 1 0 0 0,-1-1-1 0 0,1 1 1 0 0,0-1-1 0 0,0 0 1 0 0,0 0-1 0 0,0-1 1 0 0,-1 1 0 0 0,1-1-1 0 0,0 1 1 0 0,0-1-1 0 0,-1 0 1 0 0,1 0-1 0 0,0 0 1 0 0,-1 0 0 0 0,1-1-1 0 0,-1 1 1 0 0,1-1-1 0 0,-1 1 1 0 0,0-1-39 0 0,84-74 873 0 0,-64 54-486 0 0,-21 21-315 0 0,15 46-12 0 0,-28 182-99 0 0,4-181-9 0 0,4-13-19 0 0,-1 0 0 0 0,-2 0-1 0 0,-1 0 1 0 0,-1-1-1 0 0,-2 0 1 0 0,-2-1-1 0 0,-3 5 68 0 0,14-33-9 0 0,-32 28-10 0 0,27-65 102 0 0,19-222-202 0 0,-5 190-3035 0 0,-2 1-3915 0 0,-3 52-4416 0 0</inkml:trace>
  <inkml:trace contextRef="#ctx0" brushRef="#br0" timeOffset="3960.306">2325 1 4465 0 0,'0'0'3079'0'0,"0"0"-873"0"0,0 0-342 0 0,0 0 6 0 0,0 0-52 0 0,0 0-228 0 0,0 0-407 0 0,0 0-454 0 0,0 0-330 0 0,0 0-147 0 0,0 0 35 0 0,0 0 97 0 0,3 0 97 0 0,121 11 2912 0 0,-16 7-2274 0 0,-106-16-1091 0 0,0 0 0 0 0,-1 0 0 0 0,0 0 0 0 0,1 1 0 0 0,-1-1 0 0 0,0 1 0 0 0,0-1 0 0 0,-1 1 0 0 0,1-1 0 0 0,0 1-1 0 0,-1 0 1 0 0,1-1 0 0 0,-1 1 0 0 0,0 0 0 0 0,0-1 0 0 0,0 1 0 0 0,0 0 0 0 0,-1-1 0 0 0,1 1 0 0 0,-1 0 0 0 0,0-1 0 0 0,1 1 0 0 0,-1-1 0 0 0,0 1 0 0 0,0-1 0 0 0,-1 1 0 0 0,1-1 0 0 0,0 0 0 0 0,-1 0 0 0 0,0 0 0 0 0,1 1 0 0 0,-1-1 0 0 0,-2 1-28 0 0,3-2 12 0 0,-1 4 38 0 0,-1-2-24 0 0,1 1-1 0 0,-1-1 1 0 0,1 1 0 0 0,0 0 0 0 0,0-1-1 0 0,0 1 1 0 0,0 0 0 0 0,1 0 0 0 0,0 1-1 0 0,0-1 1 0 0,0 0 0 0 0,0 0-1 0 0,1 0 1 0 0,-1 1 0 0 0,1-1 0 0 0,0 0-1 0 0,1 1 1 0 0,-1-1 0 0 0,1 0 0 0 0,-1 0-1 0 0,2 2-25 0 0,1-3 45 0 0,1 0-1 0 0,0 0 1 0 0,0 0-1 0 0,1-1 0 0 0,-1 0 1 0 0,0 0-1 0 0,1 0 1 0 0,0 0-1 0 0,-1-1 0 0 0,1 1 1 0 0,0-1-1 0 0,0 0 1 0 0,-1-1-1 0 0,1 1 1 0 0,0-1-1 0 0,0 0 0 0 0,0 0 1 0 0,0-1-1 0 0,2 0-44 0 0,1 1 61 0 0,112-32-30 0 0,-100 24-668 0 0,-16 8-1237 0 0,-3 3-6854 0 0,-1-3-3500 0 0</inkml:trace>
  <inkml:trace contextRef="#ctx0" brushRef="#br0" timeOffset="4718.399">0 1308 0 0 0,'0'0'1494'0'0,"0"0"74"0"0,0 0 120 0 0,0 0 107 0 0,0 0 3 0 0,0 0-107 0 0,0 0-180 0 0,0 0-189 0 0,0 0-135 0 0,0 0-55 0 0,0 0-48 0 0,22-3-42 0 0,70-10-67 0 0,148-11 3132 0 0,296-14-1438 0 0,334-23-1784 0 0,-670 55-815 0 0,169-14-37 0 0,-210-8-1112 0 0,150-45 1079 0 0,-286 67-259 0 0,-16 4-845 0 0,25-6 2102 0 0,-25 4-4774 0 0,-15 3-7640 0 0,4 1 2001 0 0</inkml:trace>
  <inkml:trace contextRef="#ctx0" brushRef="#br0" timeOffset="5521.759">1153 1400 3873 0 0,'0'0'2142'0'0,"0"0"-249"0"0,0 0 34 0 0,0 0 106 0 0,0 0-101 0 0,0 0-373 0 0,0 0-506 0 0,0 0-413 0 0,0 0-192 0 0,0 0 17 0 0,0 0 94 0 0,0 0 84 0 0,0 0 9 0 0,1 8-87 0 0,-2 79 1044 0 0,-1 73-108 0 0,37 115-1061 0 0,-20-165-409 0 0,-14-110-18 0 0,1 1 1 0 0,-1-1-1 0 0,0 0 0 0 0,1 1 1 0 0,-1-1-1 0 0,1 0 0 0 0,-1 0 0 0 0,1 0 1 0 0,-1 0-1 0 0,1 0 0 0 0,-1 0 1 0 0,0 0-1 0 0,1-1 0 0 0,-1 1 0 0 0,1 0 1 0 0,-1-1-1 0 0,0 1 0 0 0,1-1 1 0 0,-1 0-1 0 0,0 1 0 0 0,1-1 1 0 0,-1 0-1 0 0,0 0 0 0 0,0 0 0 0 0,0 0 1 0 0,0 0-1 0 0,0 0 0 0 0,0 0 1 0 0,0 0-1 0 0,0 0 0 0 0,0 0 0 0 0,-1-1 1 0 0,1 1-1 0 0,0 0 0 0 0,-1-1 1 0 0,1 1-1 0 0,-1-1-13 0 0,4-3 34 0 0,12-11 30 0 0,2-6-36 0 0,2 1-1 0 0,0 2 0 0 0,1 0 0 0 0,1 1 0 0 0,1 1 1 0 0,2-1-28 0 0,-19 14-3 0 0,-1 1 0 0 0,0 0 1 0 0,1 0-1 0 0,-1 0 0 0 0,1 0 1 0 0,0 1-1 0 0,0 0 0 0 0,0 0 1 0 0,0 1-1 0 0,0 0 0 0 0,0 0 1 0 0,1 0-1 0 0,-1 1 0 0 0,0 0 1 0 0,0 0-1 0 0,5 1 3 0 0,8 53 68 0 0,3 108 337 0 0,-23-160-428 0 0,1-1-1 0 0,0 0 0 0 0,0 0 1 0 0,0 0-1 0 0,0 0 0 0 0,0 1 1 0 0,0-1-1 0 0,1 0 0 0 0,-1 0 1 0 0,0 0-1 0 0,1 0 0 0 0,-1 0 0 0 0,1 1 1 0 0,-1-1-1 0 0,1 0 0 0 0,-1 0 1 0 0,1 0-1 0 0,0 0 0 0 0,-1 0 1 0 0,1-1-1 0 0,0 1 0 0 0,0 0 1 0 0,0 0-1 0 0,0 0 0 0 0,-1-1 1 0 0,1 1-1 0 0,0 0 0 0 0,0-1 1 0 0,1 1-1 0 0,-1-1 0 0 0,0 1 0 0 0,0-1 1 0 0,0 0-1 0 0,0 1 0 0 0,0-1 1 0 0,0 0-1 0 0,1 0 0 0 0,-1 0 1 0 0,0 0-1 0 0,0 0 0 0 0,0 0 1 0 0,0 0-1 0 0,1 0 0 0 0,-1 0 1 0 0,0-1-1 0 0,0 1 0 0 0,0 0 1 0 0,0-1-1 0 0,0 1 0 0 0,0-1 0 0 0,0 1 1 0 0,0-1-1 0 0,0 1 0 0 0,1-2 24 0 0,2-2-816 0 0,7-7-614 0 0,-5 0-4165 0 0,-2 4-5849 0 0</inkml:trace>
  <inkml:trace contextRef="#ctx0" brushRef="#br0" timeOffset="5970.755">1473 1407 1896 0 0,'0'0'2021'0'0,"0"0"-690"0"0,0 0-88 0 0,0 0 418 0 0,0 0 341 0 0,0 0-1 0 0,0 0-338 0 0,0 0-455 0 0,0 0-367 0 0,0 0-172 0 0,0 0-79 0 0,0 0-31 0 0,0 0 0 0 0,16-10-3 0 0,48-32-24 0 0,-20 30 643 0 0,-33 14-743 0 0,-9-3-393 0 0,0 0 0 0 0,1 1-1 0 0,-1-1 1 0 0,0 1 0 0 0,1 0-1 0 0,-1 0 1 0 0,0 0 0 0 0,0 0-1 0 0,1 0 1 0 0,-1 0 0 0 0,0 1 0 0 0,0-1-1 0 0,1 1 1 0 0,-1 0 0 0 0,0-1-1 0 0,0 1 1 0 0,0 0 0 0 0,0 0-1 0 0,0 0 1 0 0,0 1 0 0 0,0-1 0 0 0,0 0-1 0 0,0 1 1 0 0,-1-1 0 0 0,1 1-1 0 0,0 0 1 0 0,-1 0 0 0 0,0-1-1 0 0,1 1 1 0 0,-1 0 0 0 0,0 0 0 0 0,0 0-1 0 0,0 0 1 0 0,0 0 0 0 0,0 1-1 0 0,-1-1 1 0 0,1 0 0 0 0,0 0 0 0 0,-1 0-1 0 0,0 1 1 0 0,0-1 0 0 0,1 0-1 0 0,-1 1 1 0 0,-1-1 0 0 0,1 0-1 0 0,0 0 1 0 0,0 1 0 0 0,-1-1 0 0 0,0 2-39 0 0,-56 55 565 0 0,54-57-550 0 0,0 0 7 0 0,0 0-1 0 0,1 1 0 0 0,-1-1 0 0 0,0 0 1 0 0,1 1-1 0 0,0-1 0 0 0,-1 1 1 0 0,1 0-1 0 0,0 0 0 0 0,0 0 1 0 0,1 0-1 0 0,-1 0 0 0 0,0 0 1 0 0,1 0-1 0 0,0 1 0 0 0,0-1 0 0 0,0 1 1 0 0,0 1-22 0 0,3-3 33 0 0,-1 0 1 0 0,1-1 0 0 0,0 1 0 0 0,0-1-1 0 0,0 1 1 0 0,0-1 0 0 0,0 0-1 0 0,0 1 1 0 0,1-1 0 0 0,-1 0 0 0 0,0 0-1 0 0,1-1 1 0 0,-1 1 0 0 0,0-1-1 0 0,1 1 1 0 0,-1-1 0 0 0,1 1-1 0 0,-1-1 1 0 0,1 0 0 0 0,-1 0 0 0 0,1-1-1 0 0,-1 1-33 0 0,162-14 1286 0 0,-111 10-1437 0 0,-40 3-1994 0 0,-9 2-2515 0 0,-2-1-7025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2561 0 0,'0'0'1757'0'0,"0"0"-147"0"0,0 0 61 0 0,0 0 81 0 0,0 0 17 0 0,0 0-104 0 0,0 0-187 0 0,0 0-208 0 0,0 0-194 0 0,0 0-200 0 0,0 0-176 0 0,0 0-126 0 0,0 0-121 0 0,-3 25 1726 0 0,-17 192 315 0 0,3 126-1579 0 0,17-341-904 0 0,-1 0 0 0 0,1 0 0 0 0,-1 1 0 0 0,1-1-1 0 0,0 0 1 0 0,0 1 0 0 0,0-1 0 0 0,0 0 0 0 0,0 1 0 0 0,0-1 0 0 0,1 0 0 0 0,-1 1 0 0 0,1-1 0 0 0,0 0-1 0 0,-1 0 1 0 0,1 0 0 0 0,0 0 0 0 0,0 1 0 0 0,1-1 0 0 0,-1-1 0 0 0,0 1 0 0 0,1 0 0 0 0,-1 0 0 0 0,1 0-1 0 0,0-1 1 0 0,-1 1 0 0 0,1-1 0 0 0,0 1 0 0 0,0-1 0 0 0,0 0 0 0 0,0 1 0 0 0,0-1 0 0 0,0 0 0 0 0,0-1-1 0 0,0 1 1 0 0,1 0 0 0 0,-1-1 0 0 0,0 1 0 0 0,1-1 0 0 0,-1 1 0 0 0,0-1 0 0 0,1 0 0 0 0,-1 0 0 0 0,0 0-1 0 0,1 0 1 0 0,1-1-11 0 0,95-96 731 0 0,-57 48-652 0 0,-40 48-77 0 0,18-21 22 0 0,0 2 1 0 0,2 0 0 0 0,0 1 0 0 0,1 1-1 0 0,19-10-24 0 0,-41 26 0 0 0,1 1 0 0 0,-1 1 0 0 0,1-1-1 0 0,0 0 1 0 0,0 0 0 0 0,-1 1 0 0 0,1-1-1 0 0,0 0 1 0 0,0 1 0 0 0,0 0 0 0 0,0-1-1 0 0,-1 1 1 0 0,1 0 0 0 0,0 0 0 0 0,0 0-1 0 0,0 0 1 0 0,0 1 0 0 0,0-1 0 0 0,-1 0-1 0 0,1 1 1 0 0,0-1 0 0 0,0 1 0 0 0,0 0-1 0 0,-1 0 1 0 0,1 0 0 0 0,0-1 0 0 0,-1 1-1 0 0,1 1 1 0 0,-1-1 0 0 0,1 0 0 0 0,-1 0-1 0 0,0 1 1 0 0,1-1 0 0 0,-1 0 0 0 0,0 1-1 0 0,0-1 1 0 0,0 1 0 0 0,0 0 0 0 0,0-1-1 0 0,0 1 1 0 0,-1 0 0 0 0,1-1 0 0 0,0 1-1 0 0,-1 0 1 0 0,1 0 0 0 0,-1 0 0 0 0,0 0-1 0 0,0 1 1 0 0,11 95 138 0 0,-10 1-12 0 0,4-73-491 0 0,-7-40-5667 0 0,0 7 633 0 0,1-1-5972 0 0</inkml:trace>
  <inkml:trace contextRef="#ctx0" brushRef="#br0" timeOffset="421.669">529 37 7786 0 0,'0'0'1280'0'0,"0"0"-200"0"0,0 0 74 0 0,0 0 179 0 0,0 0 122 0 0,0 0-53 0 0,0 0-300 0 0,0 0-222 0 0,0 0-83 0 0,0 0-2 0 0,0 0-3 0 0,0 0-100 0 0,0 0-138 0 0,16-4-125 0 0,113-21 570 0 0,14 17 29 0 0,-142 8-1022 0 0,0 1 0 0 0,0-1 0 0 0,0 0 0 0 0,0 1 0 0 0,0-1 0 0 0,0 0-1 0 0,0 1 1 0 0,0-1 0 0 0,0 1 0 0 0,0-1 0 0 0,0 1 0 0 0,-1 0 0 0 0,1-1-1 0 0,0 1 1 0 0,0 0 0 0 0,-1 0 0 0 0,1 0 0 0 0,0-1 0 0 0,-1 1 0 0 0,1 0-1 0 0,-1 0 1 0 0,1 0 0 0 0,-1 0 0 0 0,1 0 0 0 0,-1 0 0 0 0,0 0 0 0 0,0 0-1 0 0,1 0 1 0 0,-1 0 0 0 0,0 0 0 0 0,0 0 0 0 0,0 0 0 0 0,0 0 0 0 0,0 0-1 0 0,0 0 1 0 0,0 0 0 0 0,-1 0 0 0 0,1 0 0 0 0,0 0 0 0 0,0 0 0 0 0,-1 0-1 0 0,1 0 1 0 0,-1 0 0 0 0,1 0 0 0 0,-1 0 0 0 0,1 0-6 0 0,-27 42 344 0 0,-63 56 144 0 0,89-99-482 0 0,0 1 0 0 0,0 0-1 0 0,0 0 1 0 0,0 0 0 0 0,0 0 0 0 0,1 0-1 0 0,-1 0 1 0 0,0 0 0 0 0,1 0 0 0 0,-1 1 0 0 0,0-1-1 0 0,1 0 1 0 0,-1 0 0 0 0,1 1 0 0 0,0-1 0 0 0,-1 0-1 0 0,1 0 1 0 0,0 1 0 0 0,0-1 0 0 0,0 0 0 0 0,0 1-1 0 0,0-1 1 0 0,0 0 0 0 0,0 1 0 0 0,1-1 0 0 0,-1 0-1 0 0,0 1 1 0 0,1-1 0 0 0,-1 0 0 0 0,1 0-1 0 0,-1 0 1 0 0,1 1 0 0 0,0-1 0 0 0,-1 0 0 0 0,1 0-1 0 0,0 0 1 0 0,0 0 0 0 0,0 0 0 0 0,0 0 0 0 0,0 0-1 0 0,0 0 1 0 0,0-1 0 0 0,0 1 0 0 0,0 0 0 0 0,0 0-1 0 0,0-1 1 0 0,0 1 0 0 0,1-1 0 0 0,-1 1-1 0 0,0-1 1 0 0,1 0-6 0 0,73 6 558 0 0,-61-6-440 0 0,186-21 465 0 0,-198 20-668 0 0,0 0 0 0 0,0 0 1 0 0,-1 1-1 0 0,1-1 0 0 0,0 0 1 0 0,0 1-1 0 0,0 0 0 0 0,0 0 1 0 0,0-1-1 0 0,-1 1 0 0 0,1 0 1 0 0,0 0-1 0 0,0 1 0 0 0,0-1 1 0 0,0 0-1 0 0,0 1 0 0 0,0-1 1 0 0,-1 1-1 0 0,1-1 0 0 0,0 1 1 0 0,0 0-1 0 0,-1 0 0 0 0,1 0 1 0 0,0 0-1 0 0,-1 0 0 0 0,1 0 1 0 0,-1 0-1 0 0,1 1 0 0 0,-1-1 1 0 0,0 0-1 0 0,0 1 0 0 0,1-1 1 0 0,-1 1-1 0 0,0 0 0 0 0,0-1 1 0 0,-1 1-1 0 0,1 0 0 0 0,0-1 1 0 0,0 1-1 0 0,-1 0 0 0 0,1 0 0 0 0,-1 0 1 0 0,0 0-1 0 0,1 0 0 0 0,-1 1 85 0 0,0 19-6140 0 0,0-16 1246 0 0,0 2-6475 0 0</inkml:trace>
  <inkml:trace contextRef="#ctx0" brushRef="#br0" timeOffset="717.015">1 1067 2545 0 0,'0'0'3556'0'0,"0"0"-966"0"0,0 0-355 0 0,0 0-162 0 0,0 0-169 0 0,0 0-179 0 0,0 0-222 0 0,36 4-209 0 0,115 7-199 0 0,-31-18 596 0 0,342-58 68 0 0,-419 60-2760 0 0,-25 5-8716 0 0,-18 0-1535 0 0</inkml:trace>
  <inkml:trace contextRef="#ctx0" brushRef="#br0" timeOffset="1352.606">365 1075 8442 0 0,'0'0'2330'0'0,"0"0"-794"0"0,0 0-545 0 0,0 0-40 0 0,0 0 128 0 0,0 0 142 0 0,0 0 2 0 0,0 0-187 0 0,0 0-206 0 0,0 0-169 0 0,0 0-105 0 0,0 0-77 0 0,0 0-79 0 0,2 33-73 0 0,7 105-51 0 0,-5 128 454 0 0,-23-16-601 0 0,31-272 35 0 0,0 1-1 0 0,2 0 1 0 0,0 0 0 0 0,1 2 0 0 0,1 0 0 0 0,1 0-1 0 0,1 2 1 0 0,0 0 0 0 0,1 1 0 0 0,3-1-164 0 0,92-55 56 0 0,-113 71-55 0 0,1 1 0 0 0,-1-1 0 0 0,0 0 0 0 0,1 1 0 0 0,-1-1 0 0 0,0 1 0 0 0,1 0 0 0 0,-1-1 0 0 0,1 1 0 0 0,-1 0 0 0 0,1 0 1 0 0,-1 0-1 0 0,1 0 0 0 0,-1 0 0 0 0,1 0 0 0 0,-1 0 0 0 0,0 1 0 0 0,1-1 0 0 0,-1 0 0 0 0,1 1 0 0 0,-1-1 0 0 0,0 1 0 0 0,1 0 0 0 0,-1-1 0 0 0,0 1 1 0 0,0 0-1 0 0,1 0 0 0 0,-1 0 0 0 0,0 0 0 0 0,0 0 0 0 0,0 0 0 0 0,0 0 0 0 0,0 0 0 0 0,0 0 0 0 0,0 0 0 0 0,-1 1 0 0 0,1-1 0 0 0,0 0 0 0 0,-1 1 1 0 0,1-1-1 0 0,-1 0 0 0 0,1 1 0 0 0,-1 0-1 0 0,4 72 71 0 0,-5-53-59 0 0,3 130 115 0 0,-2-150-176 0 0,-1 0 1 0 0,1 0-1 0 0,0 1 1 0 0,0-1 0 0 0,0 0-1 0 0,0 0 1 0 0,0 1-1 0 0,1-1 1 0 0,-1 0-1 0 0,0 0 1 0 0,0 1-1 0 0,1-1 1 0 0,-1 0 0 0 0,1 0-1 0 0,-1 0 1 0 0,1 0-1 0 0,0 0 1 0 0,-1 1-1 0 0,1-1 1 0 0,0 0-1 0 0,0 0 1 0 0,-1-1 0 0 0,1 1-1 0 0,0 0 1 0 0,0 0-1 0 0,0 0 1 0 0,0-1-1 0 0,0 1 1 0 0,1 0 0 0 0,-1-1-1 0 0,0 1 1 0 0,0-1-1 0 0,0 1 1 0 0,0-1-1 0 0,1 0 1 0 0,-1 1-1 0 0,0-1 1 0 0,0 0 0 0 0,1 0-1 0 0,-1 0 1 0 0,0 0-1 0 0,0 0 1 0 0,1 0-1 0 0,-1 0 1 0 0,0 0-1 0 0,0-1 1 0 0,1 1 0 0 0,-1-1-1 0 0,0 1 1 0 0,0 0-1 0 0,0-1 1 0 0,0 0-1 0 0,1 1 1 0 0,-1-1 0 0 0,0 0-1 0 0,0 1 1 0 0,0-1-1 0 0,0 0 1 0 0,0-1 48 0 0,3-1-810 0 0,4-5-4560 0 0,-6 5-4586 0 0</inkml:trace>
  <inkml:trace contextRef="#ctx0" brushRef="#br0" timeOffset="1756.49">686 1189 7442 0 0,'0'0'2132'0'0,"0"0"-562"0"0,0 0-267 0 0,0 0-7 0 0,0 0 48 0 0,0 0-33 0 0,0 0-156 0 0,0 0-195 0 0,0 0-168 0 0,0 0-151 0 0,0 0-113 0 0,0 0-70 0 0,24-4-48 0 0,149-21 530 0 0,-87 25-594 0 0,-85 0-344 0 0,-1 0 1 0 0,1 0 0 0 0,0 1 0 0 0,0-1 0 0 0,-1 0 0 0 0,1 0 0 0 0,0 1 0 0 0,-1-1 0 0 0,1 0 0 0 0,0 1 0 0 0,-1-1-1 0 0,1 1 1 0 0,-1-1 0 0 0,1 1 0 0 0,-1-1 0 0 0,1 1 0 0 0,-1-1 0 0 0,1 1 0 0 0,-1 0 0 0 0,1-1 0 0 0,-1 1 0 0 0,0-1 0 0 0,1 1-1 0 0,-1 0 1 0 0,0-1 0 0 0,0 1 0 0 0,1 0 0 0 0,-1 0 0 0 0,0-1 0 0 0,0 1 0 0 0,0 0 0 0 0,0 0 0 0 0,0-1 0 0 0,0 1-1 0 0,0 0 1 0 0,0 0 0 0 0,0-1 0 0 0,0 1 0 0 0,-1 0 0 0 0,1-1 0 0 0,0 1 0 0 0,0 0 0 0 0,-1-1 0 0 0,1 1 0 0 0,0 0 0 0 0,-1-1-1 0 0,1 1 1 0 0,-1 0 0 0 0,1-1 0 0 0,-1 1 0 0 0,1-1 0 0 0,-1 1 0 0 0,1-1 0 0 0,-1 1 0 0 0,0-1-3 0 0,-31 32 272 0 0,4-13-140 0 0,22-16-89 0 0,0 0 0 0 0,0 1 1 0 0,0 0-1 0 0,1 0 0 0 0,-1 0 1 0 0,1 1-1 0 0,0 0 0 0 0,0 0 1 0 0,1 0-1 0 0,0 0 0 0 0,-1 1 1 0 0,-2 5-44 0 0,8-10 14 0 0,-1 1 1 0 0,1-1-1 0 0,-1 0 1 0 0,1 1 0 0 0,0-1-1 0 0,-1 0 1 0 0,1 0-1 0 0,0 0 1 0 0,0 0 0 0 0,0 0-1 0 0,0 0 1 0 0,0 0-1 0 0,0 0 1 0 0,0 0-1 0 0,0 0 1 0 0,0 0 0 0 0,0-1-1 0 0,1 1 1 0 0,-1-1-1 0 0,0 1 1 0 0,0 0 0 0 0,1-1-1 0 0,-1 0 1 0 0,0 1-1 0 0,1-1 1 0 0,-1 0-1 0 0,1 0 1 0 0,-1 0 0 0 0,0 0-1 0 0,1 0 1 0 0,-1 0-1 0 0,0 0 1 0 0,1 0 0 0 0,-1-1-1 0 0,0 1 1 0 0,1 0-1 0 0,-1-1 1 0 0,0 1-1 0 0,1-1 1 0 0,-1 0-15 0 0,6 1 121 0 0,138-18 151 0 0,-130 17-1496 0 0,-6 1-2446 0 0,0 1-5340 0 0,-7-1-1774 0 0</inkml:trace>
  <inkml:trace contextRef="#ctx0" brushRef="#br0" timeOffset="2110.433">1317 847 5193 0 0,'0'0'3142'0'0,"0"0"-1518"0"0,0 0-459 0 0,0 0 207 0 0,0 0 226 0 0,0 0-14 0 0,0 0-190 0 0,0 0-214 0 0,0 0-180 0 0,0 0-117 0 0,0 0-112 0 0,0 0-79 0 0,32 0-80 0 0,99-1-65 0 0,-11-13 620 0 0,30-8-1125 0 0,-135 20 400 0 0,-8 1-3398 0 0,0 0-8861 0 0,-7 1 2182 0 0</inkml:trace>
  <inkml:trace contextRef="#ctx0" brushRef="#br0" timeOffset="2356.645">1455 1067 1216 0 0,'0'0'2750'0'0,"0"0"-360"0"0,0 0-91 0 0,0 0-86 0 0,0 0-256 0 0,0 0-352 0 0,0 0-433 0 0,0 0-385 0 0,0 0-284 0 0,34-2-198 0 0,109-10-142 0 0,-48-7-198 0 0,-13-11-1397 0 0,-30 6-7143 0 0,-38 19 1257 0 0</inkml:trace>
  <inkml:trace contextRef="#ctx0" brushRef="#br0" timeOffset="2689.191">2427 294 6833 0 0,'0'0'2597'0'0,"0"0"-697"0"0,0 0-309 0 0,0 0 24 0 0,0 0 16 0 0,0 0-124 0 0,0 0-276 0 0,0 0-329 0 0,0 0-265 0 0,0 0-150 0 0,0 0-59 0 0,0 0 10 0 0,0 0 38 0 0,1 5 24 0 0,-13 146 2160 0 0,26 220-1403 0 0,-24 51-1199 0 0,20-344-195 0 0,-8-73 175 0 0,-2-5-59 0 0,0 1 0 0 0,0 0-1 0 0,0-1 1 0 0,0 1-1 0 0,0-1 1 0 0,0 1-1 0 0,0 0 1 0 0,0-1 0 0 0,0 1-1 0 0,0-1 1 0 0,0 1-1 0 0,0 0 1 0 0,1-1-1 0 0,-1 1 1 0 0,0-1-1 0 0,0 1 1 0 0,1-1 0 0 0,-1 1-1 0 0,0-1 1 0 0,1 1-1 0 0,-1-1 1 0 0,0 1-1 0 0,1-1 1 0 0,-1 1 0 0 0,1-1-1 0 0,-1 0 1 0 0,1 1-1 0 0,-1-1 1 0 0,1 0-1 0 0,-1 1 1 0 0,1-1 0 0 0,-1 0-1 0 0,1 0 1 0 0,0 0-1 0 0,-1 1 1 0 0,1-1-1 0 0,-1 0 1 0 0,1 0-1 0 0,-1 0 1 0 0,1 0 0 0 0,0 0-1 0 0,-1 0 1 0 0,1 0-1 0 0,-1 0 1 0 0,1 0-1 0 0,0 0 1 0 0,-1 0 0 0 0,1-1-1 0 0,-1 1 1 0 0,1 0-1 0 0,-1 0 1 0 0,1-1-1 0 0,-1 1 1 0 0,1 0 0 0 0,0-1-1 0 0,-1 1 1 0 0,0 0-1 0 0,1-1 1 0 0,-1 1-1 0 0,1-1 1 0 0,-1 1-1 0 0,0 0 1 0 0,1-1 0 0 0,-1 1-1 0 0,0-1 1 0 0,1 0 21 0 0,21-69-4179 0 0,-20 20-5501 0 0,-2 35-1184 0 0</inkml:trace>
  <inkml:trace contextRef="#ctx0" brushRef="#br0" timeOffset="3095.576">2436 257 0 0 0,'0'0'832'0'0,"0"0"527"0"0,0 0 85 0 0,0 0 77 0 0,0 0 84 0 0,0 0-18 0 0,0 0-53 0 0,0 0-131 0 0,0 0-171 0 0,0 0-181 0 0,0 0-199 0 0,0 0-169 0 0,-13 0-89 0 0,-39 1-61 0 0,49-1-397 0 0,1 0 1 0 0,0 0-1 0 0,0 1 0 0 0,0-1 0 0 0,0 0 0 0 0,0 1 0 0 0,0-1 1 0 0,0 1-1 0 0,0 0 0 0 0,0 0 0 0 0,0 0 0 0 0,0 0 1 0 0,1 0-1 0 0,-1 0 0 0 0,0 0 0 0 0,1 1 0 0 0,-1-1 1 0 0,1 1-1 0 0,-1-1 0 0 0,1 1 0 0 0,0-1 0 0 0,-1 1 1 0 0,1 0-1 0 0,0 0 0 0 0,-1 1-136 0 0,-1 2 385 0 0,-33 91 3103 0 0,-29-23-2253 0 0,8-36-954 0 0,64-37-7269 0 0,0-1-407 0 0,-1-2-3246 0 0</inkml:trace>
  <inkml:trace contextRef="#ctx0" brushRef="#br0" timeOffset="3454.564">2074 1299 4761 0 0,'0'0'1482'0'0,"0"0"-343"0"0,0 0 110 0 0,0 0 310 0 0,0 0 166 0 0,0 0-45 0 0,0 0-201 0 0,0 0-200 0 0,0 0-159 0 0,0 0-118 0 0,0 0-110 0 0,0 0-116 0 0,0 0-87 0 0,17 3-71 0 0,118 13 865 0 0,-96-18-1028 0 0,0-2-1 0 0,0-1 1 0 0,0-2-1 0 0,0-1 1 0 0,5-5-455 0 0,57-16-3517 0 0,-22 5-5623 0 0,-63 20-2945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0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8458 0 0,'0'0'2250'0'0,"0"0"-389"0"0,0 0-142 0 0,0 0-88 0 0,0 0-192 0 0,0 0-229 0 0,0 0-262 0 0,0 0-262 0 0,0 0-177 0 0,0 0-122 0 0,0 0-74 0 0,0 0-43 0 0,1-3 7 0 0,23-14 823 0 0,-11 15-814 0 0,203-6 1813 0 0,-104 19-1981 0 0,-75-7-118 0 0,-36-4-1 0 0,-1 0 12 0 0,0 0 22 0 0,0 0-1 0 0,0 0-4 0 0,0 0 12 0 0,0 0 19 0 0,0 0 30 0 0,0 0 30 0 0,0 0-6 0 0,0 0-10 0 0,0 0-10 0 0,0 0 9 0 0,0 0-1 0 0,0 0-4 0 0,0 0 14 0 0,0 0-34 0 0,0 0-1 0 0,0 0-1 0 0,0 0 4 0 0,0 0 2 0 0,0 0 10 0 0,0 0 3 0 0,0 0-40 0 0,-19-25 170 0 0,-104-130 516 0 0,106 115-2480 0 0,33 39-2971 0 0,-8 1-1117 0 0,0 0-5934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0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50 0 0 0,'0'0'137'0'0,"0"0"331"0"0,8-8 117 0 0,35-29 847 0 0,-37 33 5306 0 0,-5 8-3742 0 0,-7 15-2592 0 0,2-8 474 0 0,-8 220 2843 0 0,13-163-3127 0 0,14 93 556 0 0,-1-47-414 0 0,22 192 754 0 0,28 150-681 0 0,-56-29 235 0 0,-18-176-589 0 0,12 33-39 0 0,90 242-81 0 0,-83-409-207 0 0,-5 0 0 0 0,-7 26-128 0 0,2-8 164 0 0,26 23-119 0 0,-18-118 48 0 0,-1-1 0 0 0,-3 2 0 0 0,-1-1 0 0 0,-4 40-93 0 0,1-15 48 0 0,20-10-64 0 0,-22-58-3209 0 0,0-10-6846 0 0,3 11-1106 0 0</inkml:trace>
  <inkml:trace contextRef="#ctx0" brushRef="#br0" timeOffset="4450.749">878 2137 0 0 0,'4'-5'7466'0'0,"4"2"-3553"0"0,26 6-3289 0 0,-17-1 276 0 0,419-9 1582 0 0,83-23-519 0 0,353 21-743 0 0,-548 10-768 0 0,141-26 55 0 0,-108 6 89 0 0,-58-7 316 0 0,-75 0-564 0 0,-75 15-220 0 0,215 4 126 0 0,-3-11 64 0 0,15 10-90 0 0,-47 8 407 0 0,-182-11-353 0 0,140 8 287 0 0,-286 3-561 0 0,-1 0 0 0 0,0 0 0 0 0,0 0-3 0 0,0 0-6 0 0,0 0 12 0 0,148 3 589 0 0,-114 5-577 0 0,350-5 83 0 0,-322 5-107 0 0,-61-8-10 0 0,-1 0 17 0 0,0 0 7 0 0,0 0-2 0 0,0 0 2 0 0,0 0-6 0 0,0 0-9 0 0,0 0 13 0 0,0 0-2 0 0,0 0-5 0 0,0 0-12 0 0,0 0 12 0 0,0 0 6 0 0,0 0 11 0 0,0 0 20 0 0,0 0-30 0 0,0 0-24 0 0,0 0 15 0 0,0 0 2 0 0,-3 3-952 0 0,-1-6-9534 0 0,4 3-729 0 0</inkml:trace>
  <inkml:trace contextRef="#ctx0" brushRef="#br0" timeOffset="9386.501">773 234 0 0 0,'0'0'179'0'0,"0"0"13"0"0,0 0 20 0 0,5 0 7484 0 0,17 0-6309 0 0,123 21 886 0 0,16 16-1131 0 0,-142-31-944 0 0,-1 0-1 0 0,0 2 1 0 0,0 0-1 0 0,-1 1 0 0 0,0 1 1 0 0,0 0-1 0 0,-1 2 0 0 0,11 9-197 0 0,191 148 2552 0 0,-61-52-1576 0 0,-73-59-464 0 0,11 9-35 0 0,-17-8-269 0 0,42 62 103 0 0,-59-36-139 0 0,58 92 164 0 0,72 158 107 0 0,-66-67-58 0 0,-9-12-46 0 0,-27-29-72 0 0,-29-20 24 0 0,-44-165-228 0 0,3-1 0 0 0,1 0 1 0 0,2-2-1 0 0,9 11-63 0 0,64 97 152 0 0,-27-48-144 0 0,14 19 93 0 0,25 3 59 0 0,1-36 123 0 0,-61-59-135 0 0,79 30 94 0 0,-6 9-146 0 0,-22-24-10 0 0,-11-7 26 0 0,-59-28-5 0 0,1 0 0 0 0,0-2-1 0 0,-1-1 1 0 0,1-1-1 0 0,0-2 1 0 0,22-2-107 0 0,8 1 74 0 0,-36-1 2 0 0,1-1 0 0 0,-1-1 0 0 0,0-1 0 0 0,-1-1 0 0 0,1-1 1 0 0,-1-1-1 0 0,20-10-76 0 0,-17 8 116 0 0,81-49 102 0 0,34-33 80 0 0,-101 64-186 0 0,0-3 0 0 0,-2-1 1 0 0,-1-2-1 0 0,-2-1 0 0 0,7-11-112 0 0,-1-9 224 0 0,-2-1 1 0 0,-3-2-1 0 0,23-52-224 0 0,103-237 611 0 0,-30 31-126 0 0,-57 110-163 0 0,-10 55-181 0 0,-4 3-122 0 0,40-87 59 0 0,-11-52 141 0 0,-20 91-176 0 0,-33 123-29 0 0,3-22 17 0 0,12 28-64 0 0,-34 45 22 0 0,67-59-20 0 0,4 14 58 0 0,-50 23-16 0 0,38-44-3 0 0,15 6-11 0 0,-2 6 6 0 0,-36 32-35 0 0,-41 36-135 0 0,6 4 164 0 0,93-33 37 0 0,-30 7-16 0 0,-55 20-234 0 0,23-2 248 0 0,-8 6-57 0 0,-41 6 32 0 0,0 0-25 0 0,0 0-4 0 0,0 0-16 0 0,2 0 22 0 0,-2 0 26 0 0,0 0 0 0 0,0 0 1 0 0,0 0-16 0 0,0 0-13 0 0,-11 26-9821 0 0,11-19 3820 0 0,0-4-4798 0 0</inkml:trace>
  <inkml:trace contextRef="#ctx0" brushRef="#br0" timeOffset="52366.268">182 1695 0 0 0,'0'0'107'0'0,"0"0"322"0"0,0 0 194 0 0,0 0 150 0 0,0 0 194 0 0,-2 2 167 0 0,-2 0-409 0 0,-3 1-358 0 0,-1-2 5957 0 0,0 12 566 0 0,3 3-5697 0 0,3-3-949 0 0,-1-3-148 0 0,1 1 1 0 0,0 0 0 0 0,1-1 0 0 0,0 1-1 0 0,1 0 1 0 0,0-1 0 0 0,1 1 0 0 0,0 0-1 0 0,1-1 1 0 0,0 1 0 0 0,0-1 0 0 0,1 1 0 0 0,0-1-1 0 0,1 0 1 0 0,0 0 0 0 0,1-1 0 0 0,2 4-97 0 0,-2-6 35 0 0,-1 0 1 0 0,1-1-1 0 0,0 0 1 0 0,1 0-1 0 0,0 0 1 0 0,0-1-1 0 0,0 1 1 0 0,0-1-1 0 0,1-1 1 0 0,0 1-1 0 0,0-1 1 0 0,0-1 0 0 0,0 1-1 0 0,1-1 1 0 0,-1 0-1 0 0,1-1 1 0 0,1 0-36 0 0,1 0 87 0 0,-1-1 1 0 0,1 0 0 0 0,-1-1 0 0 0,1 0-1 0 0,-1 0 1 0 0,1-1 0 0 0,-1 0 0 0 0,0-1-1 0 0,1 0 1 0 0,-1-1 0 0 0,0 0-1 0 0,0 0 1 0 0,0-1 0 0 0,-1 0 0 0 0,1 0-1 0 0,-1-1 1 0 0,0 0 0 0 0,0-1 0 0 0,-1 1-1 0 0,0-2 1 0 0,0 1 0 0 0,0-1-1 0 0,5-6-87 0 0,-9 7 113 0 0,0 1 0 0 0,0-1 0 0 0,0 0 0 0 0,-1-1 0 0 0,0 1 0 0 0,0 0 0 0 0,-1-1 0 0 0,1 1 0 0 0,-1-1-1 0 0,-1 1 1 0 0,1-1 0 0 0,-1 1 0 0 0,0-1 0 0 0,-1 1 0 0 0,0-6-113 0 0,0-10 144 0 0,1 21-146 0 0,0 1-26 0 0,0 0 8 0 0,0 0 4 0 0,0 0 6 0 0,0 0 21 0 0,0 0-20 0 0,0 0-10 0 0,0 0-10 0 0,0 0-6 0 0,0 0-15 0 0,0 0-18 0 0,0 0-8 0 0,-12-17-9049 0 0,12 12 5713 0 0,-1-2-7139 0 0</inkml:trace>
  <inkml:trace contextRef="#ctx0" brushRef="#br0" timeOffset="53162.922">191 1401 0 0 0,'0'0'109'0'0,"0"0"74"0"0,0 0-6 0 0,0 0 98 0 0,0 0 137 0 0,0 0 106 0 0,0 0 18 0 0,0 0-25 0 0,0 0 6 0 0,0 0 92 0 0,0 0 217 0 0,0 0 258 0 0,0 0 159 0 0,-7 23 2446 0 0,8-14-3391 0 0,1 1 1 0 0,-1 0-1 0 0,2 0 0 0 0,-1-1 1 0 0,1 1-1 0 0,1-1 0 0 0,0 0 1 0 0,0 0-1 0 0,1 0 1 0 0,0-1-1 0 0,0 1 0 0 0,1-1 1 0 0,0 0-1 0 0,1-1 0 0 0,0 0 1 0 0,0 0-1 0 0,0 0 0 0 0,3 1-298 0 0,-3-4 93 0 0,0-1-1 0 0,0 1 1 0 0,0-2-1 0 0,0 1 1 0 0,0-1-1 0 0,0 0 0 0 0,1-1 1 0 0,-1 1-1 0 0,0-1 1 0 0,1-1-1 0 0,-1 0 1 0 0,1 0-1 0 0,2 0-92 0 0,-4 0 94 0 0,0 0 0 0 0,-1 0 1 0 0,1 0-1 0 0,-1-1 0 0 0,1 1 0 0 0,-1-1 0 0 0,1-1 0 0 0,-1 1 1 0 0,1-1-1 0 0,-1 0 0 0 0,0 0 0 0 0,0 0 0 0 0,0-1 0 0 0,0 0 1 0 0,-1 0-1 0 0,1 0 0 0 0,-1-1 0 0 0,1 1 0 0 0,-1-1 1 0 0,0 0-1 0 0,-1 0 0 0 0,1-1 0 0 0,-1 1 0 0 0,1-1 0 0 0,-2 1 1 0 0,2-4-95 0 0,-3 0 151 0 0,-1-1 1 0 0,0 0-1 0 0,-1 0 1 0 0,0 0-1 0 0,-1 1 1 0 0,0-1-1 0 0,0 0 1 0 0,-1 1-1 0 0,0 0 1 0 0,0-1-1 0 0,-1 1 1 0 0,0 1-1 0 0,0-1 1 0 0,-1 0-1 0 0,0 1 1 0 0,0 0-1 0 0,-1 0 1 0 0,0 1 0 0 0,0-1-1 0 0,0 1 1 0 0,-3-1-152 0 0,-67-63 292 0 0,69 67-282 0 0,1 0 0 0 0,-1 1 0 0 0,1-1 1 0 0,-1 2-1 0 0,0-1 0 0 0,0 1 0 0 0,0 0 0 0 0,0 0 1 0 0,0 1-1 0 0,0 0 0 0 0,0 0 0 0 0,-7 1-10 0 0,-9 0-45 0 0,20-1 10 0 0,0 1 1 0 0,0 0-1 0 0,1 0 0 0 0,-1-1 0 0 0,0 1 1 0 0,1 1-1 0 0,-1-1 0 0 0,1 0 1 0 0,-1 1-1 0 0,1-1 0 0 0,0 1 0 0 0,0 0 1 0 0,0 0-1 0 0,0 0 0 0 0,0 0 1 0 0,0 0-1 0 0,0 0 0 0 0,0 0 0 0 0,1 1 1 0 0,-1-1-1 0 0,1 0 0 0 0,0 1 1 0 0,0 0-1 0 0,0-1 0 0 0,0 1 0 0 0,0 0 35 0 0,-5 26-8418 0 0,9-29 1989 0 0,-2 0-1082 0 0</inkml:trace>
  <inkml:trace contextRef="#ctx0" brushRef="#br0" timeOffset="54217.818">127 863 0 0 0,'0'0'343'0'0,"0"0"256"0"0,0 0 113 0 0,0 0 132 0 0,0 0 88 0 0,0 0 100 0 0,0 0 42 0 0,0 0-13 0 0,0 0-70 0 0,0 0-91 0 0,0 0-11 0 0,-5 4-78 0 0,-13 11-85 0 0,10 36 3191 0 0,8-33-3530 0 0,-1-8-171 0 0,1 0-1 0 0,0-1 0 0 0,0 1 1 0 0,1 0-1 0 0,1 0 0 0 0,0 0 1 0 0,0-1-1 0 0,1 1 0 0 0,0-1 1 0 0,1 2-216 0 0,-3-9 48 0 0,1 0-1 0 0,0 0 1 0 0,-1 0 0 0 0,1 0 0 0 0,0 0 0 0 0,0-1-1 0 0,0 1 1 0 0,0-1 0 0 0,1 1 0 0 0,-1-1 0 0 0,0 0-1 0 0,0 1 1 0 0,1-1 0 0 0,-1-1 0 0 0,1 1 0 0 0,-1 0 0 0 0,1-1-1 0 0,-1 1 1 0 0,1-1 0 0 0,-1 1 0 0 0,1-1 0 0 0,0 0-1 0 0,-1 0 1 0 0,1-1 0 0 0,-1 1 0 0 0,1 0 0 0 0,-1-1-1 0 0,1 0 1 0 0,-1 1 0 0 0,1-1 0 0 0,-1 0 0 0 0,1 0-1 0 0,-1-1 1 0 0,0 1 0 0 0,0 0 0 0 0,0-1 0 0 0,1 1 0 0 0,-1-1-1 0 0,-1 0 1 0 0,3-1-48 0 0,99-95 1432 0 0,-101 97-1386 0 0,0 0-1 0 0,0 0 1 0 0,0 0-1 0 0,0 0 0 0 0,0 1 1 0 0,1-1-1 0 0,-1 1 1 0 0,0-1-1 0 0,0 1 1 0 0,0 0-1 0 0,1 0 0 0 0,-1 0 1 0 0,0 0-1 0 0,0 0 1 0 0,1 1-1 0 0,-1-1 0 0 0,0 1 1 0 0,0-1-1 0 0,0 1 1 0 0,0 0-1 0 0,0 0 0 0 0,0 0 1 0 0,0 0-1 0 0,0 0 1 0 0,0 0-1 0 0,0 1 1 0 0,0-1-1 0 0,-1 1 0 0 0,1-1 1 0 0,0 1-1 0 0,-1-1 1 0 0,0 1-1 0 0,1 0 0 0 0,-1 0 1 0 0,0 0-1 0 0,0 0 1 0 0,0 0-1 0 0,0 0 0 0 0,0 0-45 0 0,7 16 102 0 0,-1 1 0 0 0,-1 0 0 0 0,0 0-1 0 0,-1 1 1 0 0,-1-1 0 0 0,-1 1-1 0 0,-1 0 1 0 0,-1 0 0 0 0,-1 0-1 0 0,-2 19-101 0 0,2-32 2 0 0,0-7-11 0 0,0 0-24 0 0,0 0-33 0 0,0 0-34 0 0,0 0-30 0 0,0 0-70 0 0,0 0-74 0 0,0 0-59 0 0,0 0-107 0 0,0 0-135 0 0,0 0-229 0 0,0 0-407 0 0,0 0-506 0 0,0-11-8423 0 0,0 7 2666 0 0</inkml:trace>
  <inkml:trace contextRef="#ctx0" brushRef="#br0" timeOffset="55118.147">114 329 0 0 0,'0'0'100'0'0,"0"0"280"0"0,0 0 128 0 0,0 0 142 0 0,0 0 127 0 0,0 0 118 0 0,0 0 164 0 0,-4 0 16 0 0,-19 0 1921 0 0,17 13 3571 0 0,6 20-5873 0 0,0-28-222 0 0,9 73 757 0 0,46 58-310 0 0,52-24-509 0 0,-97-106-327 0 0,2 0 1 0 0,-1-1 0 0 0,0 0-1 0 0,1-1 1 0 0,0 0 0 0 0,0 0-1 0 0,0-2 1 0 0,1 1 0 0 0,-1-2-1 0 0,1 1 1 0 0,-1-2 0 0 0,1 0-1 0 0,-1 0 1 0 0,1-1 0 0 0,2-1-84 0 0,-11 0 128 0 0,1 0 0 0 0,0 0 0 0 0,-1 0 1 0 0,0-1-1 0 0,1 1 0 0 0,-1-1 0 0 0,0 0 1 0 0,0 0-1 0 0,-1-1 0 0 0,1 1 0 0 0,-1-1 1 0 0,1 0-1 0 0,-1 0 0 0 0,0 0 0 0 0,0-1-128 0 0,1 0 202 0 0,-1-2-68 0 0,0 1 0 0 0,0-1-1 0 0,-1 0 1 0 0,0 0-1 0 0,0 1 1 0 0,-1-1 0 0 0,0-1-1 0 0,0 1 1 0 0,-1 0-1 0 0,1 0 1 0 0,-2 0-1 0 0,0-6-133 0 0,1 2 136 0 0,0-18 38 0 0,-2 1 0 0 0,-1-1 0 0 0,-1 1 0 0 0,-2 0 0 0 0,-1 1-1 0 0,-9-24-173 0 0,15 43 22 0 0,-1 0 0 0 0,0 0-1 0 0,-1 0 1 0 0,0 0 0 0 0,0 1-1 0 0,-1 0 1 0 0,0-1 0 0 0,0 1-1 0 0,-1 1 1 0 0,1-1 0 0 0,-1 1-1 0 0,-1 0 1 0 0,1 0 0 0 0,-1 0-1 0 0,-1 1 1 0 0,1 0 0 0 0,0 0-1 0 0,-1 0 1 0 0,0 1 0 0 0,0 0-1 0 0,-1 0 1 0 0,1 1 0 0 0,-1 0-1 0 0,-3-1-21 0 0,-1 1-147 0 0,0 0-1 0 0,-1 0 0 0 0,1 1 0 0 0,0 1 0 0 0,-1 0 1 0 0,1 0-1 0 0,-1 1 0 0 0,1 1 0 0 0,0 0 0 0 0,-1 1 0 0 0,1 0 1 0 0,0 1-1 0 0,0 1 0 0 0,0 0 0 0 0,1 0 0 0 0,-1 1 1 0 0,1 0-1 0 0,0 1 0 0 0,0 1 0 0 0,1-1 0 0 0,0 2 0 0 0,0-1 1 0 0,0 1-1 0 0,1 1 0 0 0,1 0 0 0 0,-1 0 0 0 0,2 1 1 0 0,-1 0-1 0 0,1 0 0 0 0,1 1 0 0 0,-6 10 148 0 0,9-11-614 0 0,0 1 1 0 0,0-1-1 0 0,1 1 0 0 0,1 0 0 0 0,-1-1 0 0 0,2 1 1 0 0,0 0-1 0 0,0 0 0 0 0,2 9 614 0 0,20 55-11121 0 0,-16-60 6935 0 0</inkml:trace>
  <inkml:trace contextRef="#ctx0" brushRef="#br0" timeOffset="56033.614">238 720 0 0 0,'0'0'615'0'0,"0"0"413"0"0,0 0 104 0 0,0 0-50 0 0,0 0-75 0 0,0 0-18 0 0,0 0 17 0 0,2-3 14 0 0,12-9 2065 0 0,-14 12-2134 0 0,-3-24 4590 0 0,-10-12-4335 0 0,0 0-716 0 0,-2-122 1044 0 0,51 144-1296 0 0,15 2-19 0 0,-4-2 139 0 0,-31-6 456 0 0,-12 9-541 0 0,-1 0-1 0 0,0-1 0 0 0,-1 1 0 0 0,0-1 0 0 0,0 0 1 0 0,-2 1-1 0 0,1-1 0 0 0,-1 0 0 0 0,-2-8-272 0 0,-16-12 928 0 0,29 38-7162 0 0,-6-6 389 0 0,-2 0-5521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1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1079 59 0 0 0,'0'0'189'0'0,"0"0"395"0"0,0 0 37 0 0,0 0-119 0 0,0 0-100 0 0,0 0-74 0 0,1 6 4338 0 0,0 18-2928 0 0,-10 215 3150 0 0,14 317-2385 0 0,10-346-1368 0 0,-14-205-1108 0 0,21 233 2393 0 0,-8 71-2420 0 0,-14 115 1635 0 0,17-288-1388 0 0,-1-30-150 0 0,3 38 22 0 0,-5-22 49 0 0,11 80 193 0 0,29 52-77 0 0,-12 56-18 0 0,-21-177-270 0 0,-11 43 94 0 0,11-99-90 0 0,3-3 56 0 0,-9 34 11 0 0,-15 155 62 0 0,0-262-149 0 0,2-2-3275 0 0,1-6 1435 0 0,1-4-5349 0 0,-2 4-3925 0 0</inkml:trace>
  <inkml:trace contextRef="#ctx0" brushRef="#br0" timeOffset="3181.819">1039 2051 0 0 0,'0'0'159'0'0,"0"0"181"0"0,0 0 17 0 0,0 0-41 0 0,8 1-24 0 0,128 6 3867 0 0,18 11-707 0 0,205 1 644 0 0,-4-8-1776 0 0,-25-4-219 0 0,77-18-552 0 0,12 11-800 0 0,-66-11-132 0 0,-126 0-304 0 0,-54 7 80 0 0,166 0 421 0 0,-129 15-674 0 0,44-17 107 0 0,-60-10-76 0 0,14 2-40 0 0,-58-1-29 0 0,152 11-107 0 0,-39 1 109 0 0,-100-4 13 0 0,-5-9 15 0 0,-10 2 11 0 0,-147 14-135 0 0,-1 0-1 0 0,1 0-3 0 0,0 0 8 0 0,-1 0-7 0 0,0 0-12 0 0,0 0 21 0 0,0 0 14 0 0,0 0-6 0 0,0 0-10 0 0,0 0 2 0 0,0 0 0 0 0,0 0 18 0 0,0 0-5 0 0,0 0-4 0 0,0 0-6 0 0,0 0 2 0 0,0 0 7 0 0,0 0-4 0 0,0 0 3 0 0,0 0-13 0 0,0 0-4 0 0,0 0 1 0 0,0 0 5 0 0,0 0-5 0 0,0 0-1 0 0,0 0 0 0 0,0 0-4 0 0,0 0-17 0 0,0 0-9 0 0,0 0 9 0 0,0 0 18 0 0,0 0 5 0 0,0 0-16 0 0,0 0 16 0 0,0 0-6 0 0,0 0-22 0 0,0 0 2 0 0,0 0 6 0 0,0 0-5 0 0,0 0-1 0 0,222 0 493 0 0,-222 0-470 0 0,1 0-8 0 0,0 0 3 0 0,109 3 892 0 0,-109-3-882 0 0,-1 0-1 0 0,0 0 5 0 0,0 0 8 0 0,0 0 5 0 0,0 0-1 0 0,0 0 11 0 0,0 0 5 0 0,0 0-10 0 0,0 0-3 0 0,0 0-14 0 0,0 0-23 0 0,0 0 27 0 0,0 0 2 0 0,0 0-7 0 0,0 0 8 0 0,0 0-35 0 0,0 0-1 0 0,0 0-1 0 0,0 0 6 0 0,0 0 7 0 0,0 0-23 0 0,0 0-25 0 0,0 0-25 0 0,0 0-30 0 0,0 0-33 0 0,0 0-70 0 0,0 0-117 0 0,0 0-161 0 0,0 0-194 0 0,0 0-405 0 0,1 4-6266 0 0,0 0-3864 0 0</inkml:trace>
  <inkml:trace contextRef="#ctx0" brushRef="#br0" timeOffset="8105.064">1177 2003 0 0 0,'0'0'100'0'0,"0"0"9"0"0,0 0-18 0 0,0 0 10 0 0,0 0 14 0 0,5-8 4277 0 0,7-13-3472 0 0,44-61 1498 0 0,-4-2 0 0 0,17-45-2418 0 0,26-77 1425 0 0,2 26-505 0 0,-28 47 7 0 0,7 20-425 0 0,37-49 610 0 0,-73 110-973 0 0,38-55 274 0 0,-29 60-366 0 0,75-61 42 0 0,-50 34 22 0 0,-9 4-32 0 0,48-7-58 0 0,-27 48-5 0 0,-1 1 235 0 0,-33 16-114 0 0,25 4 98 0 0,16 1 339 0 0,85 17-275 0 0,-132 2-201 0 0,4 13-100 0 0,84 49 185 0 0,-66-16-8 0 0,18 35 54 0 0,-5 17-12 0 0,137 197 235 0 0,-164-213-358 0 0,69 98 267 0 0,-78-125-167 0 0,21 39 88 0 0,-37-62-118 0 0,-2 1 0 0 0,-2 1 0 0 0,-2 1 0 0 0,-2 3-164 0 0,28 54 258 0 0,32 91 166 0 0,24 0 3 0 0,-25-81-174 0 0,45 88 273 0 0,-81-113-286 0 0,51 95 133 0 0,-38-66-276 0 0,22-16-34 0 0,72 39 165 0 0,-37-31-84 0 0,3 12-77 0 0,47-8-39 0 0,-27-51 62 0 0,-1-20 24 0 0,-86-28-78 0 0,-40-10-30 0 0,0-1 1 0 0,1 0-1 0 0,-1-1 1 0 0,1 0 0 0 0,0 0-1 0 0,0-1 1 0 0,0-1-1 0 0,0 0 1 0 0,1-1-1 0 0,9 0-6 0 0,57 7 11 0 0,-40 1 10 0 0,-38-8-33 0 0,44 7 106 0 0,93-3 51 0 0,-42-23 234 0 0,14-32-61 0 0,-14-20 118 0 0,-72 54-328 0 0,0-1 0 0 0,-2-1 0 0 0,0-1 0 0 0,-1-1-1 0 0,11-16-107 0 0,40-47 206 0 0,-28 17-76 0 0,28-29 9 0 0,12-10 0 0 0,2-41 183 0 0,-15 29-244 0 0,-5 15 26 0 0,9-30 11 0 0,33 4-27 0 0,-60 52 56 0 0,-1 18-2 0 0,1 0-106 0 0,6-15 15 0 0,-11 15-40 0 0,-7-7 65 0 0,-15 7-12 0 0,-20 59-99 0 0,1 0 0 0 0,-1 0 1 0 0,0-1-1 0 0,1 1 1 0 0,-1 0-1 0 0,0 0 0 0 0,1-1 1 0 0,-1 1-1 0 0,0 0 0 0 0,1-1 1 0 0,-1 1-1 0 0,0 0 1 0 0,0-1-1 0 0,1 1 0 0 0,-1-1 1 0 0,0 1-1 0 0,0-1 0 0 0,0 1 1 0 0,0 0-1 0 0,1-1 0 0 0,-1 1 1 0 0,0-1-1 0 0,0 1 1 0 0,0-1-1 0 0,0 1 0 0 0,0-1 1 0 0,0 1-1 0 0,0 0 0 0 0,0-1 1 0 0,-1 1-1 0 0,1-1 1 0 0,0 1-1 0 0,0-1 0 0 0,0 1 1 0 0,0 0-1 0 0,0-1 0 0 0,-1 1 1 0 0,1-1-1 0 0,0 1 1 0 0,0 0-1 0 0,-1-1 0 0 0,1 1 1 0 0,0 0-1 0 0,-1-1 0 0 0,1 1 1 0 0,0 0-1 0 0,-1-1 1 0 0,1 1-1 0 0,0 0 0 0 0,-1 0 1 0 0,1 0-1 0 0,-1-1 0 0 0,1 1 1 0 0,-1 0-1 0 0,1 0 1 0 0,0 0-1 0 0,-1 0 0 0 0,1 0 1 0 0,-1 0-1 0 0,1 0 0 0 0,-1 0 1 0 0,1 0-1 0 0,-1 0 0 0 0,1 0 1 0 0,0 0-1 0 0,-1 0 1 0 0,1 0-1 0 0,-1 0 35 0 0,-33 13-7845 0 0,27-10 4020 0 0,-1 0-7386 0 0</inkml:trace>
  <inkml:trace contextRef="#ctx0" brushRef="#br0" timeOffset="10737.064">6392 2007 0 0 0,'11'-2'88'0'0,"41"-4"653"0"0,-5 3 3195 0 0,39 2 971 0 0,40-5-2336 0 0,106-5 427 0 0,-186 3-1998 0 0,9 1 259 0 0,118 0-126 0 0,8 3 1377 0 0,-137-3-1247 0 0,-44 7-1242 0 0,19-1 1193 0 0,214-2-570 0 0,-93-4-304 0 0,-97 5-193 0 0,0 0 40 0 0,-42 2-173 0 0,-1 0 1 0 0,0 0-2 0 0,0 0 15 0 0,0 0 2 0 0,0 0-5 0 0,0 0 23 0 0,0 0 3 0 0,0 0 6 0 0,0 0 6 0 0,0 0 1294 0 0,0 0-1370 0 0,0 0 6 0 0,0 0 10 0 0,0 0-8 0 0,0 0-5 0 0,0 0-6 0 0,0 0 0 0 0,0 0 20 0 0,0 0-9 0 0,0 0 10 0 0,0 0-10 0 0,0 0 16 0 0,0 0 3 0 0,0 0-4 0 0,0 0-2 0 0,0 0 1 0 0,0 0 4 0 0,0 0-6 0 0,0 0-12 0 0,0 0-1 0 0,0 0 12 0 0,0 0 2 0 0,0 0 0 0 0,0 0 0 0 0,0 0 0 0 0,0 0-3 0 0,0 0-12 0 0,0 0-7 0 0,0 0-1 0 0,0 0 10 0 0,0 0 13 0 0,0 0-15 0 0,0 0-9 0 0,0 0 19 0 0,0 0 5 0 0,0 0 4 0 0,0 0 8 0 0,0 0-28 0 0,0 0-7 0 0,0 0 8 0 0,0 0 10 0 0,0 0-10 0 0,0 0-7 0 0,0 0 3 0 0,0 0 16 0 0,0 0-15 0 0,0 0-1 0 0,0 0 20 0 0,0 0-2 0 0,0 0-10 0 0,0 0 10 0 0,0 0 6 0 0,-1 0-5 0 0,0 0-9 0 0,1 0-12 0 0,0 0-6 0 0,0 0-12 0 0,0 0-5 0 0,0 0 10 0 0,0 0 2 0 0,0 0-4 0 0,0 0-16 0 0,-10 0-3500 0 0,0 0-4814 0 0,4 4-2705 0 0</inkml:trace>
  <inkml:trace contextRef="#ctx0" brushRef="#br0" timeOffset="46838.839">280 1466 616 0 0,'0'0'540'0'0,"0"0"-26"0"0,0 0 126 0 0,0 0 288 0 0,0 0 290 0 0,0 0 153 0 0,0 0 38 0 0,0 0-110 0 0,0 0-184 0 0,0 0-165 0 0,0 0-174 0 0,-3 0-81 0 0,1 0-736 0 0,-30 6 7677 0 0,20 6-7395 0 0,6-1-112 0 0,1-1-1 0 0,0 1 1 0 0,0 1 0 0 0,1-1 0 0 0,1 0-1 0 0,0 1 1 0 0,0 0 0 0 0,1 0 0 0 0,1-1-1 0 0,0 1 1 0 0,0 0 0 0 0,2 0 0 0 0,0 8-129 0 0,-1-19 38 0 0,0-1-7 0 0,35 21 329 0 0,-29-19-346 0 0,1 0 0 0 0,0-1 0 0 0,0 0 0 0 0,0 0 0 0 0,0-1 0 0 0,1 1-1 0 0,-1-2 1 0 0,0 1 0 0 0,0-1 0 0 0,0 0 0 0 0,0 0 0 0 0,0-1 0 0 0,0 0 0 0 0,-1 0 0 0 0,1-1 0 0 0,2-1-14 0 0,39-8 38 0 0,-38 8-15 0 0,0 1 0 0 0,1 0-1 0 0,-1 1 1 0 0,1 0-1 0 0,0 0 1 0 0,0 1 0 0 0,-1 1-1 0 0,1 0 1 0 0,11 1-23 0 0,6 0 20 0 0,47 14 67 0 0,-72-13-21 0 0,0 1 1 0 0,1 0-1 0 0,-1 0 0 0 0,0 0 0 0 0,-1 0 1 0 0,1 0-1 0 0,-1 1 0 0 0,1-1 0 0 0,-1 1 1 0 0,0 0-1 0 0,0 0 0 0 0,0 0 1 0 0,-1 0-1 0 0,0 0 0 0 0,1 0 0 0 0,-1 0 1 0 0,-1 0-1 0 0,1 0 0 0 0,-1 2-66 0 0,1-1 40 0 0,0 0 0 0 0,0 0 0 0 0,-1 0 0 0 0,0 0 0 0 0,0 0 0 0 0,0 0 0 0 0,-1 0-1 0 0,0 0 1 0 0,1 0 0 0 0,-2 0 0 0 0,1-1 0 0 0,-1 1 0 0 0,0 0 0 0 0,0 0 0 0 0,-2 2-40 0 0,-29 55 148 0 0,20-54 68 0 0,6-8-6866 0 0,3 0-3484 0 0,2 0 2114 0 0</inkml:trace>
  <inkml:trace contextRef="#ctx0" brushRef="#br0" timeOffset="47392.541">437 1348 1272 0 0,'0'0'540'0'0,"0"0"-190"0"0,0 0 42 0 0,0 0 144 0 0,0 0 141 0 0,0 0 74 0 0,0 0-51 0 0,0 0-109 0 0,0 0-49 0 0,0 0 42 0 0,0 0 155 0 0,0 0 193 0 0,0 0 191 0 0,10-3 7637 0 0,134 57-5571 0 0,-116-27-3157 0 0,-16-13-2606 0 0,-11-14 232 0 0,1 3 2428 0 0,-2-2-4373 0 0,0-1-4578 0 0,0 0 8844 0 0,0 0-3686 0 0</inkml:trace>
  <inkml:trace contextRef="#ctx0" brushRef="#br0" timeOffset="47831.564">36 1112 7034 0 0,'0'0'1206'0'0,"0"0"-233"0"0,0 0-36 0 0,0 0 203 0 0,0 0 157 0 0,0 0-80 0 0,0 0-259 0 0,0 0-311 0 0,0 0-229 0 0,0 0-175 0 0,0 0-88 0 0,0 0-27 0 0,0 0-11 0 0,-13 4 1214 0 0,-9-58 1415 0 0,22 53-2675 0 0,0 1 30 0 0,0 0 14 0 0,0 0-9 0 0,0 0-14 0 0,0 0-50 0 0,5 18-1078 0 0,16-5-518 0 0,-13-11-1585 0 0,0-2-3629 0 0,-3 0-1809 0 0</inkml:trace>
  <inkml:trace contextRef="#ctx0" brushRef="#br0" timeOffset="48414.214">288 939 0 0 0,'0'0'400'0'0,"0"0"295"0"0,0 0 278 0 0,0 0 334 0 0,0 0 307 0 0,0 0 154 0 0,0 0-57 0 0,0 0-214 0 0,0 0-296 0 0,0 0-270 0 0,0 0-227 0 0,0 0-113 0 0,-5-2-31 0 0,-12-8-12 0 0,13 8-3 0 0,4 2-31 0 0,0 0-32 0 0,0 0-57 0 0,0 0-54 0 0,0 0-43 0 0,0 0-41 0 0,0 0-45 0 0,0 0-36 0 0,20 11 553 0 0,63 41 110 0 0,-45-26-779 0 0,-1 1 0 0 0,-1 3 0 0 0,-1 0 0 0 0,-2 2 0 0 0,18 25-90 0 0,-41-44-3201 0 0,-27-30-8683 0 0,13 13 6991 0 0</inkml:trace>
  <inkml:trace contextRef="#ctx0" brushRef="#br0" timeOffset="49152.102">282 973 0 0 0,'0'0'325'0'0,"0"0"256"0"0,0 0 99 0 0,0 0 16 0 0,0 0 9 0 0,0 0 10 0 0,0 0-12 0 0,0 0-24 0 0,-3-1-19 0 0,-9-2 28 0 0,9 3 48 0 0,3 0 64 0 0,0 0-2 0 0,0 0-69 0 0,0 0-118 0 0,0 0-169 0 0,0 0-138 0 0,0 0-94 0 0,0 0-67 0 0,0 0-34 0 0,21-8 2149 0 0,-12 6-2037 0 0,1 1 0 0 0,-1 0 0 0 0,1 0 0 0 0,0 1 0 0 0,-1 0 0 0 0,1 1 0 0 0,-1 0 0 0 0,1 1 0 0 0,-1 0 0 0 0,1 0 0 0 0,-1 1 0 0 0,8 4-221 0 0,54 9 361 0 0,44-4 51 0 0,-109-60 2778 0 0,-8 39-3057 0 0,-1 0-1 0 0,0 0 1 0 0,-1 1-1 0 0,0-1 1 0 0,0 1-1 0 0,-1 0 1 0 0,0 0-1 0 0,0 1 1 0 0,-1-1-1 0 0,0 1 1 0 0,0 0-1 0 0,-1 1 1 0 0,0-1-1 0 0,0 1 1 0 0,-1 1-1 0 0,-3-3-132 0 0,-246-179 723 0 0,211 150-549 0 0,39 38-2383 0 0,14 5-9336 0 0,-3-6 2095 0 0</inkml:trace>
  <inkml:trace contextRef="#ctx0" brushRef="#br0" timeOffset="49748.662">341 266 1584 0 0,'0'0'511'0'0,"0"0"73"0"0,0 0 227 0 0,0 0 235 0 0,0 0 255 0 0,0 0 45 0 0,0 0-102 0 0,0 0-45 0 0,0 0-119 0 0,0 0-132 0 0,0 0-126 0 0,0 0-271 0 0,0 0-236 0 0,-4 5-146 0 0,-13 57 426 0 0,18-47-466 0 0,0 0 0 0 0,1 0 0 0 0,1 0 0 0 0,1 0-1 0 0,0 0 1 0 0,1-1 0 0 0,0 0 0 0 0,1 1 0 0 0,1-2 0 0 0,0 1 0 0 0,1-1 0 0 0,0 0 0 0 0,1-1 0 0 0,0 0 0 0 0,1 0 0 0 0,1-1 0 0 0,0-1 0 0 0,0 1 0 0 0,1-2 0 0 0,8 5-129 0 0,-14-10 73 0 0,0-2 0 0 0,1 1 0 0 0,0-1 0 0 0,0 0 0 0 0,-1-1 0 0 0,1 1 0 0 0,0-1 0 0 0,0-1 0 0 0,0 1 0 0 0,0-1-1 0 0,0 0 1 0 0,0-1 0 0 0,0 0 0 0 0,0 0 0 0 0,0 0 0 0 0,0-1 0 0 0,0 0 0 0 0,-1-1 0 0 0,1 1 0 0 0,-1-1 0 0 0,1 0 0 0 0,-1-1 0 0 0,0 1 0 0 0,1-3-73 0 0,4-5 230 0 0,0-1-1 0 0,-1 0 1 0 0,0 0 0 0 0,-1-2-1 0 0,0 1 1 0 0,-2-1-1 0 0,1 0 1 0 0,-2 0 0 0 0,0-1-1 0 0,0 0 1 0 0,-1 0 0 0 0,-1 0-1 0 0,-1-1 1 0 0,0 0 0 0 0,-1 1-1 0 0,-1-1 1 0 0,0 0 0 0 0,-1 0-1 0 0,-1 0 1 0 0,0 0-230 0 0,0 7 82 0 0,0 1-1 0 0,0 0 1 0 0,-1 0-1 0 0,0 0 1 0 0,0 0 0 0 0,-1 0-1 0 0,0 0 1 0 0,-1 0-1 0 0,0 1 1 0 0,0 0 0 0 0,0 0-1 0 0,-1 0 1 0 0,0 0-1 0 0,0 1 1 0 0,-1 0 0 0 0,1 0-1 0 0,-1 0 1 0 0,-1 0-1 0 0,1 1 1 0 0,-7-4-82 0 0,-7-4 52 0 0,0 1-1 0 0,-1 1 1 0 0,0 0-1 0 0,-1 2 1 0 0,0 0 0 0 0,-18-4-52 0 0,18 6-126 0 0,-1 2 0 0 0,0 0 0 0 0,-1 1 0 0 0,1 2 0 0 0,-1 0 0 0 0,1 1 0 0 0,-3 2 126 0 0,22-1-127 0 0,0 0 0 0 0,-1 1 1 0 0,1 0-1 0 0,0-1 0 0 0,-1 2 0 0 0,1-1 0 0 0,0 0 0 0 0,0 1 1 0 0,0 0-1 0 0,0 0 0 0 0,0 0 0 0 0,1 0 0 0 0,-1 0 0 0 0,1 1 1 0 0,-1 0-1 0 0,1 0 0 0 0,0 0 0 0 0,0 0 0 0 0,0 0 0 0 0,0 1 0 0 0,0 0 127 0 0,-14 58-9353 0 0,17-45 2710 0 0,0-4 1214 0 0</inkml:trace>
  <inkml:trace contextRef="#ctx0" brushRef="#br0" timeOffset="50417.794">413 560 4721 0 0,'0'0'1615'0'0,"0"0"-232"0"0,0 0-68 0 0,0 0-16 0 0,0 0-82 0 0,0 0-164 0 0,0 0-222 0 0,0 0-178 0 0,0 0-49 0 0,0 0 8 0 0,0 0 63 0 0,0 0 81 0 0,0 0 60 0 0,0-3 13 0 0,-53-189 3553 0 0,47 175-4274 0 0,0-51 55 0 0,10 65-167 0 0,1-1-1 0 0,-1 1 1 0 0,0 0 0 0 0,1 0 0 0 0,-1 1 0 0 0,1-1 0 0 0,0 1 0 0 0,0 0 0 0 0,0 0 0 0 0,0 1 0 0 0,0-1 0 0 0,0 1 0 0 0,1 0-1 0 0,-1 1 1 0 0,0-1 0 0 0,1 1 0 0 0,3 0 4 0 0,-3 1 35 0 0,0-1 1 0 0,0 0-1 0 0,-1 0 0 0 0,1 0 0 0 0,0-1 0 0 0,0 0 1 0 0,-1 0-1 0 0,1-1 0 0 0,0 1 0 0 0,-1-1 1 0 0,1-1-1 0 0,-1 1 0 0 0,0-1 0 0 0,0 1 0 0 0,0-2 1 0 0,0 1-1 0 0,0 0 0 0 0,-1-1 0 0 0,0 0 0 0 0,2-1-35 0 0,-5 1 102 0 0,0 0-1 0 0,0 1 0 0 0,0-1 1 0 0,0 0-1 0 0,0 0 1 0 0,-1 1-1 0 0,0-1 0 0 0,0 0 1 0 0,0 0-1 0 0,0 0 0 0 0,0 0 1 0 0,-1 1-1 0 0,0-1 0 0 0,0 0 1 0 0,0 1-1 0 0,0-1 0 0 0,0 0 1 0 0,-1 1-1 0 0,0-1 0 0 0,0 1 1 0 0,0 0-1 0 0,0 0 1 0 0,0-1-1 0 0,0 1 0 0 0,-1 0-101 0 0,-22-25 138 0 0,24 28-145 0 0,1 0-18 0 0,0 0-22 0 0,0 0-22 0 0,0 0-46 0 0,0 0-53 0 0,0 0-36 0 0,0 0-60 0 0,0 0-10 0 0,0 0-2 0 0,0 0-20 0 0,0 0-37 0 0,0 0-87 0 0,0 0-104 0 0,0 0-214 0 0,9 4-7789 0 0,-6-4-2547 0 0</inkml:trace>
  <inkml:trace contextRef="#ctx0" brushRef="#br0" timeOffset="52270.073">186 34 0 0 0,'8'-25'951'0'0,"-8"24"-630"0"0,0 0-694 0 0,-2-4 10124 0 0,0 4-9265 0 0,1 1-315 0 0,-1 0 0 0 0,1 0-1 0 0,-1 1 1 0 0,1-1 0 0 0,0 0 0 0 0,-1 1 0 0 0,1 0 0 0 0,-1-1 0 0 0,1 1 0 0 0,0 0 0 0 0,-1 0 0 0 0,1 0-1 0 0,0-1 1 0 0,0 1 0 0 0,0 1 0 0 0,0-1 0 0 0,0 0 0 0 0,0 0 0 0 0,0 0 0 0 0,0 0 0 0 0,0 1 0 0 0,0-1 0 0 0,1 0-1 0 0,-1 1 1 0 0,0-1 0 0 0,1 1 0 0 0,0-1 0 0 0,-1 1-171 0 0,-6 47 732 0 0,6-22-482 0 0,12 71 609 0 0,7-50-561 0 0,29 23 103 0 0,6-16 618 0 0,-50-51-1488 0 0,9 13-496 0 0,-9-11-2731 0 0,-2 0-3434 0 0,-1-2-90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7:3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1207 0 0 0,'0'0'565'0'0,"0"0"162"0"0,0 0 93 0 0,1 0-1372 0 0,5-1 11771 0 0,-4 2-9771 0 0,-2-1-1177 0 0,11 22 2155 0 0,15 122-58 0 0,-4 62-1626 0 0,35 192 19 0 0,-26-258-668 0 0,-24-5 477 0 0,-12-46-210 0 0,5-89-361 0 0,0 0-7 0 0,0 0 12 0 0,0 0 5 0 0,0 0 6 0 0,0 0-1 0 0,0 1-4 0 0,0 1-2 0 0,0-1 4 0 0,0-1 4 0 0,0 0-47 0 0,0 0-37 0 0,0 0-72 0 0,0-10-2978 0 0,0 5-5468 0 0,0 2-1368 0 0</inkml:trace>
  <inkml:trace contextRef="#ctx0" brushRef="#br0" timeOffset="1157.175">325 743 0 0 0,'0'0'689'0'0,"0"0"373"0"0,0 0 468 0 0,0 0 430 0 0,0 0 170 0 0,0 0-198 0 0,0 0-405 0 0,0 0-390 0 0,0 0-272 0 0,0 0-157 0 0,0 0-64 0 0,0 0-48 0 0,-15-3-3 0 0,-49-8 7 0 0,60 10-440 0 0,-1 1 0 0 0,1-1 0 0 0,-1 1 0 0 0,1 1 1 0 0,-1-1-1 0 0,1 1 0 0 0,-1-1 0 0 0,1 1 0 0 0,0 0 0 0 0,-1 1 1 0 0,1-1-1 0 0,0 1 0 0 0,0 0 0 0 0,0 0 0 0 0,-4 3-160 0 0,-5 1 300 0 0,1 3-229 0 0,0 0 0 0 0,1 0 0 0 0,0 1 0 0 0,1 1 0 0 0,0 0 0 0 0,1 0 1 0 0,0 1-1 0 0,0 0 0 0 0,1 0 0 0 0,1 1 0 0 0,0 0 0 0 0,1 0 0 0 0,1 1 0 0 0,0 0 1 0 0,0 0-1 0 0,2 0 0 0 0,-1 0 0 0 0,0 13-71 0 0,1-19 4 0 0,1-1-1 0 0,0 1 1 0 0,0 0-1 0 0,1 0 1 0 0,-1 0-1 0 0,2 0 1 0 0,-1 0-1 0 0,1 0 1 0 0,0 0 0 0 0,1 0-1 0 0,0 0 1 0 0,0 0-1 0 0,1 0 1 0 0,0 0-1 0 0,0-1 1 0 0,1 1 0 0 0,0-1-1 0 0,0 1 1 0 0,1-1-1 0 0,0 0 1 0 0,0 0-1 0 0,1-1 1 0 0,0 1 0 0 0,0-1-1 0 0,0 0 1 0 0,1 0-1 0 0,0-1 1 0 0,0 0-1 0 0,0 0 1 0 0,0 0 0 0 0,8 3-4 0 0,-10-7 64 0 0,-1 0 1 0 0,1-1-1 0 0,0 1 1 0 0,0-1-1 0 0,0 0 1 0 0,0 0-1 0 0,0 0 1 0 0,0 0-1 0 0,0-1 1 0 0,0 0-1 0 0,0 0 1 0 0,0 0-1 0 0,0 0 1 0 0,-1 0-1 0 0,1-1 1 0 0,0 0-1 0 0,-1 0 1 0 0,0 0-1 0 0,1 0 1 0 0,-1 0-1 0 0,0-1 1 0 0,0 1-1 0 0,0-1 1 0 0,0 0-1 0 0,-1 0 1 0 0,1 0-1 0 0,-1 0 1 0 0,1-2-65 0 0,53-103 1037 0 0,-39 61-897 0 0,-3 0 1 0 0,-2-1 0 0 0,-1-1-1 0 0,-3 0 1 0 0,0-30-141 0 0,-7 43 364 0 0,-1 35-256 0 0,0 1 16 0 0,0 0-23 0 0,0 0-41 0 0,-2 20-102 0 0,0 24 94 0 0,1 1 1 0 0,3 0 0 0 0,1-1-1 0 0,3 0 1 0 0,1 0 0 0 0,3 2-53 0 0,68 258 20 0 0,-54-259-2265 0 0,-24-45 1394 0 0,2-3-5416 0 0,4-9-2254 0 0,-5 5 1742 0 0</inkml:trace>
  <inkml:trace contextRef="#ctx0" brushRef="#br0" timeOffset="1523.34">517 802 2601 0 0,'0'0'830'0'0,"0"0"-124"0"0,0 0 189 0 0,0 0 393 0 0,0 0 364 0 0,0 0 70 0 0,0 0-226 0 0,0 0-342 0 0,0 0-327 0 0,0 0-208 0 0,-7 33-130 0 0,-20 104-74 0 0,25-132-363 0 0,1-1 0 0 0,0 1 0 0 0,-1-1 0 0 0,2 1 1 0 0,-1-1-1 0 0,0 1 0 0 0,1 0 0 0 0,0-1 0 0 0,0 1 0 0 0,0 0 0 0 0,1-1 1 0 0,0 1-1 0 0,-1-1 0 0 0,2 1 0 0 0,-1-1 0 0 0,0 1 0 0 0,2 2-52 0 0,4 7 193 0 0,-5-7-95 0 0,1 0 0 0 0,1 0-1 0 0,-1 0 1 0 0,1 0 0 0 0,1 0 0 0 0,-1-1 0 0 0,1 0 0 0 0,0 0 0 0 0,0 0 0 0 0,1 0 0 0 0,0-1 0 0 0,0 0 0 0 0,0 0 0 0 0,0-1-1 0 0,1 1 1 0 0,0-1 0 0 0,0-1 0 0 0,0 1 0 0 0,0-1 0 0 0,0-1 0 0 0,1 1 0 0 0,0-1 0 0 0,-1-1 0 0 0,1 1 0 0 0,0-1 0 0 0,5 0-98 0 0,-10-1 117 0 0,1-1 1 0 0,-1 1 0 0 0,1 0 0 0 0,-1-1 0 0 0,1 0 0 0 0,-1 0 0 0 0,1 0 0 0 0,-1 0 0 0 0,1 0 0 0 0,-1-1 0 0 0,0 1-1 0 0,0-1 1 0 0,0 0 0 0 0,0 0 0 0 0,0 0 0 0 0,0-1 0 0 0,0 1 0 0 0,-1-1 0 0 0,0 1 0 0 0,1-1 0 0 0,-1 0-1 0 0,0 0 1 0 0,0 0 0 0 0,0 0 0 0 0,-1 0 0 0 0,1-1 0 0 0,1-2-118 0 0,2-12 195 0 0,0 0 1 0 0,0-1-1 0 0,-2 1 0 0 0,0-1 1 0 0,-1 0-1 0 0,-1 1 1 0 0,-1-1-1 0 0,-1 0 0 0 0,-1-2-195 0 0,2 4 68 0 0,0 7-108 0 0,-1 0 0 0 0,0 0 1 0 0,0 0-1 0 0,-1 1 1 0 0,0-1-1 0 0,-1 0 0 0 0,0 1 1 0 0,0-1-1 0 0,-1 1 1 0 0,-1 0-1 0 0,1 0 0 0 0,-1 0 1 0 0,-1 1-1 0 0,0 0 0 0 0,0 0 1 0 0,0 0-1 0 0,-1 1 1 0 0,0 0-1 0 0,-1 0 0 0 0,1 1 1 0 0,-2 0-1 0 0,1 0 1 0 0,0 1-1 0 0,-1 0 0 0 0,0 0 1 0 0,0 1-1 0 0,0 0 1 0 0,-1 1-1 0 0,1 0 0 0 0,-1 0 1 0 0,0 1-1 0 0,0 1 0 0 0,0-1 1 0 0,0 2-1 0 0,0-1 1 0 0,0 1-1 0 0,-8 1 40 0 0,-33 25-2546 0 0,26 2-4786 0 0,16-16-3444 0 0</inkml:trace>
  <inkml:trace contextRef="#ctx0" brushRef="#br0" timeOffset="1965.112">703 552 344 0 0,'0'0'988'0'0,"0"0"31"0"0,0 0 79 0 0,0 0 63 0 0,0 0-58 0 0,0 0-104 0 0,0 0-139 0 0,0 0-112 0 0,0 0-38 0 0,0 0-49 0 0,0 0-6 0 0,0 0 5 0 0,0 0 18 0 0,9 18 6 0 0,30 57 3 0 0,-38-74-633 0 0,-1 0 1 0 0,1 1 0 0 0,-1-1-1 0 0,1 0 1 0 0,0 1 0 0 0,0-1-1 0 0,0 0 1 0 0,0 0-1 0 0,0 1 1 0 0,0-1 0 0 0,0 0-1 0 0,0 0 1 0 0,0 0 0 0 0,0-1-1 0 0,0 1 1 0 0,1 0-1 0 0,-1 0 1 0 0,0-1 0 0 0,1 1-1 0 0,-1 0 1 0 0,0-1 0 0 0,1 1-1 0 0,-1-1 1 0 0,1 0-1 0 0,-1 0 1 0 0,1 1 0 0 0,-1-1-1 0 0,1 0 1 0 0,-1 0 0 0 0,1 0-1 0 0,-1-1 1 0 0,1 1-1 0 0,-1 0 1 0 0,1-1-55 0 0,7 0 553 0 0,-5 1-352 0 0,0 0 0 0 0,-1-1 0 0 0,1 0 0 0 0,0 1 0 0 0,-1-1 0 0 0,1-1 0 0 0,0 1 1 0 0,-1 0-1 0 0,0-1 0 0 0,1 0 0 0 0,-1 0 0 0 0,0 0 0 0 0,0 0 0 0 0,0 0 0 0 0,0-1 1 0 0,0 1-1 0 0,0-1 0 0 0,-1 0 0 0 0,0 1 0 0 0,1-1 0 0 0,-1-1 0 0 0,0 1 0 0 0,0 0 1 0 0,0 0-1 0 0,-1-1 0 0 0,1 1 0 0 0,-1-2-201 0 0,16-101 2169 0 0,-17 102-2147 0 0,0 0 1 0 0,-1 0-1 0 0,1-1 1 0 0,-1 1 0 0 0,0 0-1 0 0,-1 0 1 0 0,1 0 0 0 0,-1 0-1 0 0,1 0 1 0 0,-1 0-1 0 0,0 1 1 0 0,-1-1 0 0 0,1 1-1 0 0,-1-1 1 0 0,1 1 0 0 0,-1 0-1 0 0,0 0 1 0 0,0 0-1 0 0,-1 0 1 0 0,1 0 0 0 0,0 1-1 0 0,-1-1 1 0 0,0 1-1 0 0,0 0 1 0 0,1 0 0 0 0,-1 1-1 0 0,0-1 1 0 0,0 1 0 0 0,-1 0-1 0 0,1 0 1 0 0,0 0-1 0 0,-3 0-22 0 0,0 0-228 0 0,0 1-1 0 0,0-1 1 0 0,-1 1-1 0 0,1 1 0 0 0,0-1 1 0 0,0 1-1 0 0,0 1 1 0 0,0-1-1 0 0,0 1 1 0 0,1 0-1 0 0,-1 1 0 0 0,0 0 1 0 0,1 0-1 0 0,0 0 1 0 0,-1 1-1 0 0,1-1 0 0 0,1 2 1 0 0,-1-1-1 0 0,-2 3 229 0 0,-12 14-4416 0 0,6-7-2644 0 0,4-2-908 0 0</inkml:trace>
  <inkml:trace contextRef="#ctx0" brushRef="#br0" timeOffset="17308.358">1148 854 0 0 0,'0'0'464'0'0,"0"0"451"0"0,0 0 136 0 0,0 0 68 0 0,0 0 58 0 0,0 0-11 0 0,0 0-78 0 0,0 0-116 0 0,0 0-103 0 0,1-2-728 0 0,1-6 8317 0 0,-1 7-7259 0 0,3 1-1080 0 0,-1 1 0 0 0,1 0 0 0 0,-1 0 1 0 0,0 0-1 0 0,1 0 0 0 0,-1 0 0 0 0,0 1 1 0 0,0-1-1 0 0,0 1 0 0 0,0 0 0 0 0,0 0 1 0 0,0 0-1 0 0,-1 0 0 0 0,1 0 0 0 0,-1 1 1 0 0,1-1-1 0 0,-1 1 0 0 0,0 0 0 0 0,0 0 1 0 0,0 0-1 0 0,0 0 0 0 0,-1 0 0 0 0,1 0 1 0 0,-1 0-1 0 0,0 0 0 0 0,1 1 0 0 0,-2-1 1 0 0,1 0-1 0 0,0 1-119 0 0,1 5 94 0 0,0-1-1 0 0,0 1 1 0 0,0 0 0 0 0,-2 1-1 0 0,1-1 1 0 0,-1 0 0 0 0,0 0-1 0 0,-1 0 1 0 0,0 0 0 0 0,0 0 0 0 0,-1 1-94 0 0,-70 92 286 0 0,69-100-1736 0 0,1-9-11312 0 0,2 6 3580 0 0</inkml:trace>
  <inkml:trace contextRef="#ctx0" brushRef="#br0" timeOffset="18140.13">1264 217 0 0 0,'0'0'1359'0'0,"0"0"360"0"0,0 0 275 0 0,0 0 57 0 0,0 0-235 0 0,0 0-367 0 0,0 0-384 0 0,0 0-238 0 0,0 0-114 0 0,0 0-30 0 0,0 0-36 0 0,0 0-56 0 0,8 21 1615 0 0,48 127 857 0 0,-50-139-3054 0 0,-1 0-1 0 0,0 0 1 0 0,0 1-1 0 0,0-1 1 0 0,-2 1-1 0 0,1 0 1 0 0,-1 0 0 0 0,0 0-1 0 0,-1 1 1 0 0,0-1-1 0 0,-1 1 1 0 0,0-1 0 0 0,-1 1-1 0 0,0-1 1 0 0,-1 1-1 0 0,0 2-8 0 0,-8 5-1952 0 0,7-32-3481 0 0,18-44-4164 0 0,-13 47 7293 0 0,0 3 1270 0 0</inkml:trace>
  <inkml:trace contextRef="#ctx0" brushRef="#br0" timeOffset="18394.962">1415 265 0 0 0,'0'0'585'0'0,"0"0"486"0"0,0 0 139 0 0,0 0 50 0 0,0 0-74 0 0,0 0-81 0 0,0 0 12 0 0,0 0 0 0 0,0 0 37 0 0,0 0 13 0 0,0 0-35 0 0,0 0-67 0 0,4 16-95 0 0,15 49-102 0 0,9-17 1591 0 0,13 28-832 0 0,-37-58-1287 0 0,-2-3-1537 0 0,1-7-5415 0 0,-3-8 1292 0 0,-1 0 2175 0 0,-1 0-14 0 0</inkml:trace>
  <inkml:trace contextRef="#ctx0" brushRef="#br0" timeOffset="18943.527">1115 427 0 0 0,'0'0'447'0'0,"0"0"618"0"0,0 0 397 0 0,0 0 321 0 0,0 0 139 0 0,0 0-189 0 0,0 0-428 0 0,0 0-452 0 0,0 0-221 0 0,0 0-58 0 0,0 0 26 0 0,0 0 53 0 0,0 0-4 0 0,3-9 5 0 0,34-67 1814 0 0,19-12 19 0 0,-54 85-2431 0 0,1 1 1 0 0,-1 0-1 0 0,1 0 1 0 0,-1 0-1 0 0,1 0 1 0 0,0 1-1 0 0,0-1 1 0 0,0 1-1 0 0,0-1 1 0 0,0 1-1 0 0,0 0 0 0 0,0 0 1 0 0,0 0-1 0 0,1 1 1 0 0,-1-1-1 0 0,0 1 1 0 0,0 0-1 0 0,1 0 1 0 0,-1 0-1 0 0,0 0 1 0 0,1 0-1 0 0,-1 1 1 0 0,0 0-1 0 0,0-1 1 0 0,0 1-1 0 0,0 0 1 0 0,0 1-1 0 0,0-1 0 0 0,2 1-56 0 0,109 5 1315 0 0,-17-39 328 0 0,-63 13-1249 0 0,-14 10-3004 0 0,-12 7-1862 0 0,-2 2-4862 0 0,-4 0 1474 0 0</inkml:trace>
  <inkml:trace contextRef="#ctx0" brushRef="#br0" timeOffset="19322.837">1284 703 1016 0 0,'0'0'1865'0'0,"0"0"-660"0"0,0 0-182 0 0,0 0 285 0 0,0 0 491 0 0,0 0 299 0 0,0 0-41 0 0,0 0-220 0 0,0 0-375 0 0,0 0-276 0 0,0 0-134 0 0,0 0-60 0 0,18-11-58 0 0,103-70 1226 0 0,-94 63-1927 0 0,1 0-1 0 0,1 2 1 0 0,0 2-1 0 0,1 0 1 0 0,11-2-233 0 0,0 9-1294 0 0,-24 7-7814 0 0,-15 0-1831 0 0</inkml:trace>
  <inkml:trace contextRef="#ctx0" brushRef="#br0" timeOffset="19977.69">1400 850 1160 0 0,'0'0'2113'0'0,"0"0"-532"0"0,0 0-166 0 0,0 0 148 0 0,0 0 111 0 0,0 0-86 0 0,0 0-237 0 0,0 0-257 0 0,0 0-190 0 0,0 0-98 0 0,0 0-41 0 0,0 0-71 0 0,0 0-89 0 0,17-16-74 0 0,51-52-87 0 0,-4 27 735 0 0,-53 38-1022 0 0,-9 4-120 0 0,1 0 0 0 0,-1 0 0 0 0,0 0-1 0 0,0 0 1 0 0,0 1 0 0 0,-1-1 0 0 0,1 1 0 0 0,0-1-1 0 0,0 1 1 0 0,-1 0 0 0 0,1-1 0 0 0,-1 1 0 0 0,0 0-1 0 0,1 0 1 0 0,-1 0 0 0 0,0 0 0 0 0,0 0 0 0 0,0 1 0 0 0,0-1-1 0 0,-1 0 1 0 0,1 0 0 0 0,0 1 0 0 0,-1-1 0 0 0,0 0-1 0 0,0 1 1 0 0,1-1 0 0 0,-1 0 0 0 0,-1 1 0 0 0,1-1-1 0 0,0 0 1 0 0,0 1 0 0 0,-1-1 0 0 0,0 0 0 0 0,1 0-1 0 0,-1 1 1 0 0,0-1 0 0 0,0 0 0 0 0,-1 1-37 0 0,1 14 21 0 0,-26 123 454 0 0,5-51-151 0 0,22-87-299 0 0,0-1-1 0 0,0 1 1 0 0,1 0-1 0 0,-1 0 0 0 0,0-1 1 0 0,1 1-1 0 0,-1 0 0 0 0,1-1 1 0 0,0 1-1 0 0,0-1 1 0 0,-1 1-1 0 0,1 0 0 0 0,0-1 1 0 0,0 0-1 0 0,0 1 1 0 0,1-1-1 0 0,-1 0 0 0 0,0 1 1 0 0,0-1-1 0 0,1 0 1 0 0,-1 0-1 0 0,1 0 0 0 0,-1 0 1 0 0,1 0-1 0 0,-1-1 1 0 0,1 1-1 0 0,0 0 0 0 0,-1-1 1 0 0,1 1-1 0 0,0-1 1 0 0,-1 1-1 0 0,1-1 0 0 0,0 0 1 0 0,0 0-1 0 0,0 0 1 0 0,-1 0-1 0 0,1 0 0 0 0,0 0 1 0 0,0 0-1 0 0,-1-1 0 0 0,1 1 1 0 0,0-1-1 0 0,-1 1 1 0 0,1-1-1 0 0,0 0 0 0 0,-1 1 1 0 0,1-1-1 0 0,1-1-24 0 0,6 0 93 0 0,-1-1-1 0 0,1 0 1 0 0,-1-1-1 0 0,1 0 1 0 0,-1 0-1 0 0,0 0 1 0 0,0-1-1 0 0,-1-1 1 0 0,0 1-1 0 0,0-1 1 0 0,0 0-1 0 0,0-1 1 0 0,-1 1-1 0 0,0-2-92 0 0,9-11-2015 0 0,-14 17 806 0 0,0-2-8846 0 0,-1 3-975 0 0</inkml:trace>
  <inkml:trace contextRef="#ctx0" brushRef="#br0" timeOffset="23331.401">2170 416 4153 0 0,'0'0'1924'0'0,"0"0"-310"0"0,0 0-67 0 0,0 0 141 0 0,0 0 22 0 0,0 0-180 0 0,0 0-342 0 0,0 0-369 0 0,0 0-284 0 0,0 0-197 0 0,0 33-128 0 0,-1 101-81 0 0,10-82-22 0 0,-3-47-86 0 0,-4-2 6 0 0,1-1 0 0 0,-1 1 0 0 0,1 0 0 0 0,-1-1 0 0 0,1 1-1 0 0,0-1 1 0 0,0 0 0 0 0,0 0 0 0 0,0 0 0 0 0,1-1 0 0 0,-1 1 0 0 0,0-1 0 0 0,1 0 0 0 0,-1 1-1 0 0,1-2 1 0 0,-1 1 0 0 0,1 0 0 0 0,0-1 0 0 0,-1 1 0 0 0,1-1 0 0 0,0 0 0 0 0,-1 0 0 0 0,1-1-1 0 0,-1 1 1 0 0,1-1 0 0 0,0 0 0 0 0,-1 0 0 0 0,1 0 0 0 0,-1 0 0 0 0,0 0 0 0 0,1-1-1 0 0,-1 0 1 0 0,0 1 0 0 0,0-1 0 0 0,0-1 0 0 0,0 1 0 0 0,2-2-27 0 0,3-8 153 0 0,0 1 0 0 0,-1-1 0 0 0,0-1 0 0 0,-1 1-1 0 0,-1-1 1 0 0,0 0 0 0 0,0 0 0 0 0,-2-1 0 0 0,0 0 0 0 0,0 1 0 0 0,-1-1 0 0 0,-1 0 0 0 0,0 0-1 0 0,-1 0 1 0 0,0 0 0 0 0,-1 0 0 0 0,-1-1-153 0 0,2 11-1 0 0,-1 0 0 0 0,1 0 0 0 0,-1 1-1 0 0,0-1 1 0 0,0 0 0 0 0,0 0 0 0 0,0 1 0 0 0,-1-1-1 0 0,1 0 1 0 0,-1 1 0 0 0,0-1 0 0 0,0 1 0 0 0,-1 0-1 0 0,1 0 1 0 0,0 0 0 0 0,-1 0 0 0 0,0 0 0 0 0,0 1-1 0 0,0-1 1 0 0,0 1 0 0 0,0-1 0 0 0,0 1 0 0 0,-1 0-1 0 0,1 1 1 0 0,-1-1 0 0 0,1 0 0 0 0,-1 1-1 0 0,0 0 1 0 0,0 0 0 0 0,1 0 0 0 0,-1 0 0 0 0,0 1-1 0 0,0 0 1 0 0,0-1 0 0 0,0 1 0 0 0,0 1 0 0 0,0-1-1 0 0,0 0 1 0 0,1 1 0 0 0,-1 0 0 0 0,0 0 1 0 0,0 1-212 0 0,-1 1-1 0 0,1-1 1 0 0,0 1 0 0 0,0 0-1 0 0,1 0 1 0 0,-1 1 0 0 0,1-1-1 0 0,-1 1 1 0 0,1 0 0 0 0,0 0-1 0 0,0 0 1 0 0,1 0 0 0 0,-1 0-1 0 0,-1 5 213 0 0,-15 36-10246 0 0,15-32 2407 0 0</inkml:trace>
  <inkml:trace contextRef="#ctx0" brushRef="#br0" timeOffset="23927.168">2521 338 7482 0 0,'0'0'1484'0'0,"0"0"-315"0"0,0 0 38 0 0,0 0 188 0 0,0 0 92 0 0,0 0-177 0 0,0 0-338 0 0,0 0-328 0 0,0 0-234 0 0,0 0-164 0 0,0 0-89 0 0,0 0-59 0 0,0 28-35 0 0,2 85-11 0 0,-3-111-49 0 0,1 0 0 0 0,-1 0 1 0 0,1 0-1 0 0,0 0 0 0 0,-1 0 0 0 0,1 0 0 0 0,0 0 1 0 0,0 0-1 0 0,1 0 0 0 0,-1 0 0 0 0,0-1 1 0 0,1 1-1 0 0,-1 0 0 0 0,1 0 0 0 0,-1 0 0 0 0,1 0 1 0 0,0 0-1 0 0,0-1 0 0 0,0 1 0 0 0,0 0 1 0 0,0-1-1 0 0,0 1 0 0 0,1 0 0 0 0,-1-1 1 0 0,0 0-1 0 0,1 1 0 0 0,-1-1 0 0 0,1 0 0 0 0,0 0 1 0 0,-1 0-1 0 0,1 0 0 0 0,0 0 0 0 0,0 0 1 0 0,-1 0-1 0 0,1 0 0 0 0,0-1 0 0 0,0 1 0 0 0,0-1 1 0 0,0 0-4 0 0,8 3 21 0 0,-6-2 40 0 0,0 0 1 0 0,0 0-1 0 0,-1 0 1 0 0,1 0-1 0 0,0 0 1 0 0,0-1-1 0 0,0 0 1 0 0,0 0-1 0 0,0 0 1 0 0,0 0-1 0 0,-1-1 1 0 0,1 0-1 0 0,0 0 1 0 0,0 0-1 0 0,0 0 1 0 0,-1 0-1 0 0,1-1 1 0 0,-1 1-1 0 0,1-1 1 0 0,-1 0-1 0 0,0 0 1 0 0,1 0 0 0 0,-1-1-1 0 0,0 1 1 0 0,0-1-1 0 0,-1 0 1 0 0,1 1-1 0 0,0-1 1 0 0,-1-1-1 0 0,0 1 1 0 0,0 0-1 0 0,1-3-61 0 0,3-3 199 0 0,-2-1-1 0 0,1 0 1 0 0,-1-1-1 0 0,-1 1 1 0 0,0-1 0 0 0,0 0-1 0 0,-1 0 1 0 0,0 0-1 0 0,-1 0 1 0 0,0-10-199 0 0,0 4 43 0 0,-1 0 1 0 0,0 1-1 0 0,-1-1 1 0 0,-1 0-1 0 0,0 1 1 0 0,-1 0 0 0 0,-1-1-1 0 0,-1 1 1 0 0,0 1-1 0 0,-1-1 1 0 0,-1 1-1 0 0,0 0 1 0 0,-1 0-1 0 0,-1 1 1 0 0,0 0-1 0 0,-1 1 1 0 0,-8-9-44 0 0,12 14-28 0 0,-1 1-1 0 0,0 0 1 0 0,-1 0-1 0 0,1 1 1 0 0,-1 0-1 0 0,0 0 1 0 0,-1 1 0 0 0,0 0-1 0 0,0 1 1 0 0,0 0-1 0 0,0 0 1 0 0,0 1 0 0 0,-1 0-1 0 0,1 0 1 0 0,-1 1-1 0 0,0 1 1 0 0,0 0 0 0 0,0 0-1 0 0,0 1 1 0 0,-6 0 28 0 0,11 3-56 0 0,0 1 0 0 0,1-1 1 0 0,0 1-1 0 0,0 0 0 0 0,0 0 1 0 0,0 0-1 0 0,0 1 0 0 0,1-1 1 0 0,0 1-1 0 0,0 0 0 0 0,0 0 1 0 0,1 0-1 0 0,-1 0 0 0 0,1 1 1 0 0,0-1-1 0 0,1 0 0 0 0,0 1 1 0 0,-1 0-1 0 0,2-1 0 0 0,-1 1 1 0 0,1 0-1 0 0,-1-1 0 0 0,2 1 1 0 0,0 5 55 0 0,-1-8 8 0 0,0 0 1 0 0,1 0-1 0 0,-1 0 1 0 0,1 0-1 0 0,0 0 1 0 0,0 0-1 0 0,0-1 1 0 0,0 1-1 0 0,1 0 1 0 0,-1-1-1 0 0,1 1 1 0 0,0-1-1 0 0,-1 1 1 0 0,1-1-1 0 0,0 0 1 0 0,1 1-1 0 0,-1-1 1 0 0,0 0-1 0 0,0-1 1 0 0,1 1-1 0 0,-1 0 1 0 0,1-1-1 0 0,0 1 1 0 0,-1-1-1 0 0,1 0 1 0 0,0 0-1 0 0,2 1-8 0 0,84 18 339 0 0,-80-19-319 0 0,22 4 126 0 0,1 1 1 0 0,-1 1-1 0 0,0 2 1 0 0,-1 1-1 0 0,0 2 0 0 0,26 13-146 0 0,127 53-136 0 0,-173-78-287 0 0,-9 0-3346 0 0,0 0-3857 0 0,-1-3-2999 0 0</inkml:trace>
  <inkml:trace contextRef="#ctx0" brushRef="#br0" timeOffset="24697.231">2223 434 0 0 0,'0'0'851'0'0,"0"0"895"0"0,0 0 282 0 0,0 0-76 0 0,0 0-197 0 0,0 0-278 0 0,0 0-200 0 0,0 0-90 0 0,0 0-57 0 0,0 0-41 0 0,5 0-22 0 0,-2 1-789 0 0,1-1 0 0 0,-1 1 0 0 0,1 0 0 0 0,-1 0 0 0 0,0 0 0 0 0,0 1 0 0 0,1-1 1 0 0,-1 1-1 0 0,0-1 0 0 0,0 1 0 0 0,0 0 0 0 0,-1 0 0 0 0,1 1 0 0 0,0-1 0 0 0,-1 1 0 0 0,0-1 0 0 0,1 1 0 0 0,-1 0 0 0 0,1 1-278 0 0,85 110 2143 0 0,-83-108-2140 0 0,0 0 0 0 0,0-1 0 0 0,0 1 0 0 0,1-1 0 0 0,0 0-1 0 0,0 0 1 0 0,0-1 0 0 0,0 0 0 0 0,1 0 0 0 0,-1 0 0 0 0,1-1 0 0 0,0 0 0 0 0,0 0 0 0 0,1-1 0 0 0,-1 1 0 0 0,0-2 0 0 0,1 1 0 0 0,-1-1-1 0 0,1 0 1 0 0,0-1 0 0 0,3 0-3 0 0,6-18-1858 0 0,-13 10-1352 0 0,-2 2-3598 0 0,-1 2-4362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7:5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11 575 0 0 0,'0'0'471'0'0,"0"0"269"0"0,0 0 155 0 0,0 0 88 0 0,0 0 9 0 0,0 0-36 0 0,-1-5-25 0 0,0 3-1148 0 0,-8-34 6542 0 0,9 53-958 0 0,0 18-867 0 0,9 51-4812 0 0,11 157 1023 0 0,-19-180-650 0 0,-1-63-97 0 0,0 0-26 0 0,0 0-34 0 0,0 0-68 0 0,8-25-1793 0 0,-4 16 1071 0 0,2-4-4305 0 0,-4 5-5579 0 0</inkml:trace>
  <inkml:trace contextRef="#ctx0" brushRef="#br0" timeOffset="1983.543">510 177 0 0 0,'0'0'608'0'0,"0"0"334"0"0,0 0 151 0 0,0 0 98 0 0,0 0 63 0 0,0 0 43 0 0,2-3-105 0 0,3-13 8388 0 0,-47-13-6163 0 0,-77-7-1618 0 0,-19 32-720 0 0,74 35-835 0 0,43 15-216 0 0,18-39-32 0 0,1-1 1 0 0,0 0 0 0 0,0 1-1 0 0,1-1 1 0 0,0 1-1 0 0,0-1 1 0 0,1 1 0 0 0,-1 0-1 0 0,1-1 1 0 0,1 1-1 0 0,-1 0 1 0 0,1-1 0 0 0,1 1-1 0 0,-1-1 1 0 0,1 1-1 0 0,0-1 1 0 0,0 0 0 0 0,1 0-1 0 0,0 0 1 0 0,0 0 0 0 0,0 0-1 0 0,1 0 1 0 0,0-1-1 0 0,0 0 1 0 0,0 0 0 0 0,1 0-1 0 0,-1 0 1 0 0,1-1-1 0 0,1 1 1 0 0,-1-1 0 0 0,0-1-1 0 0,1 1 1 0 0,0-1-1 0 0,0 0 1 0 0,5 2 3 0 0,0-4 24 0 0,1-1 1 0 0,-1 0-1 0 0,1-1 1 0 0,-1-1-1 0 0,0 1 1 0 0,1-2-1 0 0,-1 1 0 0 0,0-2 1 0 0,0 1-1 0 0,-1-2 1 0 0,1 1-1 0 0,-1-1 0 0 0,0-1 1 0 0,0 0-1 0 0,-1 0 1 0 0,1-1-1 0 0,-1 0 0 0 0,-1-1 1 0 0,0 0-1 0 0,0 0 1 0 0,0-1-1 0 0,-1 0 1 0 0,6-10-26 0 0,26-60 341 0 0,-30 36 394 0 0,-46 299-179 0 0,20-48-527 0 0,5-131-2273 0 0,15-92 849 0 0,0 7-2325 0 0,-2-2-7350 0 0,-1 7 3681 0 0</inkml:trace>
  <inkml:trace contextRef="#ctx0" brushRef="#br0" timeOffset="2415.429">736 211 4465 0 0,'0'0'2769'0'0,"0"0"-1009"0"0,0 0-516 0 0,0 0 108 0 0,0 0 235 0 0,0 0 99 0 0,0 0-187 0 0,0 0-361 0 0,0 0-371 0 0,0 0-290 0 0,0 0-180 0 0,-14 33-115 0 0,-46 103-80 0 0,39-63-4 0 0,20-69-102 0 0,0 1 0 0 0,1-1 0 0 0,-1 0-1 0 0,1 1 1 0 0,-1-1 0 0 0,1 1 0 0 0,1-1 0 0 0,-1 0 0 0 0,0 1 0 0 0,1-1 0 0 0,0 0 0 0 0,0 1-1 0 0,1-1 1 0 0,-1 0 0 0 0,1 0 0 0 0,0 0 0 0 0,0 0 0 0 0,0 0 0 0 0,0 0 0 0 0,1-1 0 0 0,0 1 0 0 0,-1-1-1 0 0,1 0 1 0 0,1 1 0 0 0,-1-1 0 0 0,0-1 0 0 0,1 1 0 0 0,-1 0 0 0 0,1-1 0 0 0,0 0 0 0 0,0 0 0 0 0,0 0-1 0 0,0 0 1 0 0,0-1 0 0 0,0 1 0 0 0,1-1 0 0 0,-1 0 0 0 0,0 0 0 0 0,4-1 4 0 0,1 1 100 0 0,0-2 1 0 0,0 0-1 0 0,-1 0 1 0 0,1 0 0 0 0,-1-1-1 0 0,1 0 1 0 0,-1-1-1 0 0,1 0 1 0 0,-1 0-1 0 0,0-1 1 0 0,-1 0-1 0 0,1 0 1 0 0,-1-1 0 0 0,1 0-1 0 0,4-4-100 0 0,-4 3 110 0 0,-1 0 0 0 0,1-1 0 0 0,-1 0 0 0 0,0 0 1 0 0,0-1-1 0 0,-1 1 0 0 0,0-1 0 0 0,-1-1 0 0 0,1 1 0 0 0,-2-1 0 0 0,1 0 0 0 0,-1 0 0 0 0,0 0 0 0 0,-1-1 0 0 0,0 1 0 0 0,-1-1 0 0 0,0 0 1 0 0,0 0-1 0 0,-1 1 0 0 0,-1-1 0 0 0,1 0 0 0 0,-2 0 0 0 0,1 0 0 0 0,-1-1-110 0 0,-2 5-17 0 0,-1 0 1 0 0,1 0-1 0 0,-1 0 0 0 0,0 1 1 0 0,0-1-1 0 0,0 1 0 0 0,-1 0 1 0 0,0 0-1 0 0,0 1 0 0 0,0-1 1 0 0,-1 1-1 0 0,1 0 0 0 0,-1 0 1 0 0,0 1-1 0 0,0 0 0 0 0,-1 0 1 0 0,1 0-1 0 0,-1 1 0 0 0,1 0 1 0 0,-1 0-1 0 0,1 1 0 0 0,-1 0 1 0 0,0 0-1 0 0,0 0 0 0 0,0 1 1 0 0,0 0-1 0 0,0 0 0 0 0,-1 1 17 0 0,-54 20-2227 0 0,31 14-2233 0 0,17-7-6635 0 0,9-20 5931 0 0</inkml:trace>
  <inkml:trace contextRef="#ctx0" brushRef="#br0" timeOffset="2829.61">1154 82 4713 0 0,'0'0'1898'0'0,"0"0"-501"0"0,0 0-199 0 0,0 0 81 0 0,0 0 119 0 0,0 0-53 0 0,0 0-258 0 0,0 0-360 0 0,0 0-326 0 0,0 0-198 0 0,0 0-87 0 0,0 0-21 0 0,0 0-13 0 0,-9 28-4 0 0,-25 87-17 0 0,33-114-59 0 0,0-1 0 0 0,1 1 0 0 0,-1 0-1 0 0,0 0 1 0 0,0 0 0 0 0,1 0 0 0 0,-1 0 0 0 0,1 1-1 0 0,-1-1 1 0 0,1 0 0 0 0,-1 0 0 0 0,1 0 0 0 0,0 0 0 0 0,-1 0-1 0 0,1 1 1 0 0,0-1 0 0 0,0 0 0 0 0,0 0 0 0 0,0 1-1 0 0,0-1 1 0 0,0 0 0 0 0,0 0 0 0 0,0 0 0 0 0,1 1-1 0 0,-1-1 1 0 0,0 0 0 0 0,1 0 0 0 0,-1 0 0 0 0,1 0 0 0 0,0 0-1 0 0,-1 0 1 0 0,1 0 0 0 0,0 0 0 0 0,-1 0 0 0 0,1 0-1 0 0,0 0 1 0 0,0 0 0 0 0,0 0 0 0 0,0 0 0 0 0,0-1 0 0 0,0 1-1 0 0,0 0 1 0 0,0 0-2 0 0,3 0 18 0 0,2 1 110 0 0,0 0 0 0 0,0 0-1 0 0,0-1 1 0 0,1 1 0 0 0,-1-2 0 0 0,0 1 0 0 0,0-1-1 0 0,1 0 1 0 0,-1 0 0 0 0,0 0 0 0 0,1-1 0 0 0,-1 0-1 0 0,0 0 1 0 0,0-1 0 0 0,0 0 0 0 0,0 0 0 0 0,0 0-1 0 0,0-1 1 0 0,-1 1 0 0 0,1-2 0 0 0,-1 1-1 0 0,0 0 1 0 0,1-1 0 0 0,-2 0 0 0 0,1 0 0 0 0,0-1-1 0 0,-1 1 1 0 0,0-1 0 0 0,0 0 0 0 0,0 0 0 0 0,-1-1-1 0 0,0 1 1 0 0,0-1 0 0 0,0 1 0 0 0,0-1-1 0 0,-1 0 1 0 0,0 0 0 0 0,-1 0 0 0 0,2-5-128 0 0,11-88 1109 0 0,-14 97-1105 0 0,0-1 0 0 0,0 1 0 0 0,0 0 0 0 0,0-1 0 0 0,0 1 0 0 0,-1-1 0 0 0,1 1 0 0 0,-1 0 0 0 0,1-1 0 0 0,-1 1 0 0 0,0 0 0 0 0,0-1 0 0 0,0 1 0 0 0,0 0 0 0 0,0 0 1 0 0,-1 0-1 0 0,1 0 0 0 0,-1 0 0 0 0,1 0 0 0 0,-1 0 0 0 0,0 1 0 0 0,1-1 0 0 0,-1 1 0 0 0,0-1 0 0 0,0 1 0 0 0,0-1 0 0 0,0 1 0 0 0,-1 0 0 0 0,1 0 0 0 0,0 0 0 0 0,0 0 0 0 0,-1 1 1 0 0,1-1-1 0 0,0 1 0 0 0,-1-1 0 0 0,1 1 0 0 0,-3 0-4 0 0,-55 18-1930 0 0,27 12-6668 0 0,24-19-2379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2929 0 0,'0'0'1335'0'0,"0"0"-403"0"0,0 0 145 0 0,0 0 294 0 0,0 0 132 0 0,0 0-9 0 0,0 0-174 0 0,0 0-230 0 0,0 0-198 0 0,0 0-164 0 0,0 0-125 0 0,32-10-103 0 0,99-27-89 0 0,-66 25 336 0 0,-65 12-704 0 0,1 0 0 0 0,0 0 0 0 0,0 0 0 0 0,0 0 0 0 0,0 0 1 0 0,0 0-1 0 0,0 1 0 0 0,-1-1 0 0 0,1 0 0 0 0,0 1 0 0 0,0-1 1 0 0,-1 0-1 0 0,1 1 0 0 0,0-1 0 0 0,0 1 0 0 0,-1 0 0 0 0,1-1 1 0 0,0 1-1 0 0,-1-1 0 0 0,1 1 0 0 0,-1 0 0 0 0,1-1 0 0 0,-1 1 1 0 0,1 0-1 0 0,-1 0 0 0 0,1 0 0 0 0,-1-1 0 0 0,0 1 0 0 0,0 0 1 0 0,1 0-1 0 0,-1 0 0 0 0,0 0 0 0 0,0-1 0 0 0,0 1 0 0 0,0 0 0 0 0,0 0 1 0 0,0 0-1 0 0,0 0 0 0 0,0 0 0 0 0,0 0 0 0 0,0-1 0 0 0,0 1 1 0 0,-1 0-1 0 0,1 0 0 0 0,0 0 0 0 0,-1 0 0 0 0,1-1 0 0 0,0 1 1 0 0,-1 0-1 0 0,1 0 0 0 0,-1-1 0 0 0,0 1-43 0 0,-23 43 952 0 0,-97 93-565 0 0,117-133-315 0 0,1 0-1 0 0,-1 0 1 0 0,0 1 0 0 0,1-1 0 0 0,0 1-1 0 0,0 0 1 0 0,0 0 0 0 0,1 0 0 0 0,0 0-1 0 0,0 0 1 0 0,0 0 0 0 0,0 1-1 0 0,1-1 1 0 0,0 1 0 0 0,0-1 0 0 0,1 1-1 0 0,-1 0 1 0 0,1 2-72 0 0,3-5 58 0 0,0 0-1 0 0,0 0 1 0 0,0 0 0 0 0,0-1-1 0 0,1 1 1 0 0,-1-1-1 0 0,1 0 1 0 0,-1 0 0 0 0,1 0-1 0 0,0-1 1 0 0,0 1 0 0 0,-1-1-1 0 0,1 0 1 0 0,0 0 0 0 0,1 0-1 0 0,-1 0 1 0 0,0-1 0 0 0,0 0-1 0 0,0 0 1 0 0,0 0-1 0 0,0 0 1 0 0,0-1 0 0 0,0 1-1 0 0,0-1 1 0 0,0 0 0 0 0,0 0-1 0 0,4-2-57 0 0,85-57-480 0 0,-57 30-8125 0 0,-35 29 8262 0 0,6-3-10918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17 424 0 0,'0'0'2190'0'0,"0"0"-340"0"0,0 0 38 0 0,0 0 214 0 0,0 0 169 0 0,0 0-87 0 0,0 0-375 0 0,0 0-489 0 0,0 0-438 0 0,0 0-272 0 0,0 0-115 0 0,0 5-28 0 0,11 96 2115 0 0,2 80-2126 0 0,-23-171-1921 0 0,4-9-1515 0 0,2-1-3636 0 0,4 0 1655 0 0,0 0-547 0 0</inkml:trace>
  <inkml:trace contextRef="#ctx0" brushRef="#br0" timeOffset="248.358">368 2 1864 0 0,'0'0'1562'0'0,"0"0"-270"0"0,0 0 45 0 0,0 0 296 0 0,0 0 222 0 0,0 0 20 0 0,0 0-221 0 0,0 0-359 0 0,-3 31-317 0 0,-11 98-253 0 0,11-32 837 0 0,10-45-2361 0 0,-20-41-4616 0 0,10-10 1565 0 0,-1 2-3718 0 0</inkml:trace>
  <inkml:trace contextRef="#ctx0" brushRef="#br0" timeOffset="651.165">0 54 424 0 0,'0'0'1627'0'0,"0"0"-448"0"0,0 0-89 0 0,0 0 270 0 0,0 0 198 0 0,0 0 62 0 0,0 0-101 0 0,0 0-236 0 0,0 0-162 0 0,0 0-128 0 0,0 0-129 0 0,0 0-123 0 0,0 0-101 0 0,13-9-91 0 0,42-25-76 0 0,1 24 789 0 0,-42 11-1024 0 0,121 9 1500 0 0,31 54 645 0 0,-94-57-1159 0 0,-55-21-5443 0 0,-16 13-165 0 0,0 1-113 0 0,-1 0-6289 0 0</inkml:trace>
  <inkml:trace contextRef="#ctx0" brushRef="#br0" timeOffset="996.637">35 477 4041 0 0,'0'0'2235'0'0,"0"0"-921"0"0,0 0-283 0 0,0 0 383 0 0,0 0 463 0 0,0 0 157 0 0,0 0-97 0 0,0 0-270 0 0,0 0-342 0 0,0 0-285 0 0,0 0-179 0 0,0 0-150 0 0,0 0-92 0 0,31-6-73 0 0,96-17-97 0 0,42-11 387 0 0,-169 34-863 0 0,76-13-891 0 0,-45 12-8862 0 0,-31 1-1328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7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0 508 0 0 0,'0'0'253'0'0,"0"0"294"0"0,0 0 456 0 0,0 0 459 0 0,0 0 257 0 0,0 0-82 0 0,0 0-322 0 0,0 0-374 0 0,0 0-303 0 0,0 0-156 0 0,2 27-77 0 0,11 127 358 0 0,4 26 929 0 0,-17-147-727 0 0,0-33-633 0 0,0 0 81 0 0,0 0 73 0 0,0 0 52 0 0,0 0 26 0 0,0 0 3 0 0,0-26 2205 0 0,-1-22-2466 0 0,0 23-182 0 0,0 1 0 0 0,2 0 0 0 0,1-1-1 0 0,1 1 1 0 0,1 0 0 0 0,6-21-124 0 0,-4 25 49 0 0,1-1 1 0 0,1 1-1 0 0,1 1 0 0 0,0-1 1 0 0,1 1-1 0 0,2 1 0 0 0,0 0 1 0 0,4-4-50 0 0,-10 15 10 0 0,-5 5-4 0 0,0 0 1 0 0,0 1-1 0 0,0-1 0 0 0,0 0 1 0 0,1 1-1 0 0,-1-1 0 0 0,0 1 0 0 0,1-1 1 0 0,-1 1-1 0 0,1 0 0 0 0,-1-1 0 0 0,1 1 1 0 0,0 0-1 0 0,0 0 0 0 0,-1 0 0 0 0,1 0 1 0 0,0 1-1 0 0,0-1 0 0 0,0 0 1 0 0,0 1-1 0 0,0 0 0 0 0,0-1 0 0 0,0 1 1 0 0,0 0-1 0 0,0 0 0 0 0,0 0 0 0 0,0 0 1 0 0,0 0-1 0 0,0 0 0 0 0,0 1 1 0 0,0-1-1 0 0,0 1 0 0 0,0-1 0 0 0,-1 1 1 0 0,1 0-1 0 0,1 0-6 0 0,37 28 603 0 0,2 40 419 0 0,-38-52-4646 0 0,-3 1-4041 0 0,-1-18-3117 0 0</inkml:trace>
  <inkml:trace contextRef="#ctx0" brushRef="#br0" timeOffset="517.183">571 483 2753 0 0,'0'0'2595'0'0,"0"0"-411"0"0,0 0-238 0 0,0 0-38 0 0,0 0-83 0 0,0 0-151 0 0,0 0-240 0 0,0 0-340 0 0,0 0-343 0 0,0 0-208 0 0,0 0-114 0 0,0 0-69 0 0,0 0-36 0 0,-15 16-45 0 0,-48 51-54 0 0,57-61-186 0 0,0 0 0 0 0,0 1 0 0 0,1 0 0 0 0,0 0 0 0 0,1 1 0 0 0,0-1 0 0 0,0 1 0 0 0,0 0 0 0 0,1 0 0 0 0,0 0 0 0 0,1 1 0 0 0,-1 0-39 0 0,-3 13 36 0 0,2-10-33 0 0,0 1 0 0 0,1 0-1 0 0,0 0 1 0 0,1 0 0 0 0,1 0-1 0 0,0 0 1 0 0,1 0 0 0 0,0 0-1 0 0,1 9-2 0 0,0-19 21 0 0,0-1-1 0 0,1 0 1 0 0,-1 1-1 0 0,0-1 0 0 0,1 0 1 0 0,-1 0-1 0 0,1 0 1 0 0,0-1-1 0 0,-1 1 0 0 0,1 0 1 0 0,0 0-1 0 0,0-1 1 0 0,0 1-1 0 0,1-1 1 0 0,-1 0-1 0 0,0 0 0 0 0,0 0 1 0 0,1 0-1 0 0,-1 0 1 0 0,0 0-1 0 0,1 0 0 0 0,-1-1 1 0 0,1 1-1 0 0,-1-1 1 0 0,1 0-1 0 0,-1 0 0 0 0,1 0 1 0 0,-1 0-1 0 0,1 0 1 0 0,-1-1-1 0 0,1 1 0 0 0,-1-1 1 0 0,1 1-1 0 0,-1-1 1 0 0,1 0-1 0 0,-1 0 0 0 0,0 0 1 0 0,1 0-1 0 0,-1 0 1 0 0,0-1-1 0 0,0 1 0 0 0,0-1 1 0 0,0 1-1 0 0,0-1 1 0 0,-1 0-1 0 0,1 0 0 0 0,0 0 1 0 0,-1 0-1 0 0,1 0 1 0 0,-1-1-21 0 0,27-32 339 0 0,-2-1 0 0 0,-1-1 1 0 0,-2-1-1 0 0,10-24-339 0 0,32-54 239 0 0,-58 182 261 0 0,-7-60-501 0 0,0-1-1 0 0,0 1 1 0 0,0 0 0 0 0,1-1-1 0 0,0 1 1 0 0,0-1-1 0 0,0 1 1 0 0,1-1 0 0 0,0 0-1 0 0,0 0 1 0 0,0 0 0 0 0,1 0-1 0 0,0 0 1 0 0,0 0-1 0 0,0 0 1 0 0,0-1 0 0 0,1 0-1 0 0,0 1 1 0 0,-1-1-1 0 0,2-1 1 0 0,-1 1 0 0 0,0 0-1 0 0,1-1 1 0 0,0 0 0 0 0,-1 0-1 0 0,5 1 2 0 0,-6-3-145 0 0,1 1 0 0 0,0-1-1 0 0,0 0 1 0 0,0 0 0 0 0,0 0 0 0 0,0-1-1 0 0,0 1 1 0 0,0-1 0 0 0,0 0 0 0 0,0 0 0 0 0,0-1-1 0 0,1 1 1 0 0,-1-1 0 0 0,0 0 0 0 0,-1 0-1 0 0,1 0 1 0 0,0-1 0 0 0,0 1 0 0 0,0-1-1 0 0,-1 0 1 0 0,4-1 145 0 0,6-5-2533 0 0,1-2-5775 0 0,-9 5-1734 0 0</inkml:trace>
  <inkml:trace contextRef="#ctx0" brushRef="#br0" timeOffset="1070.146">1109 468 6073 0 0,'0'0'1907'0'0,"0"0"-137"0"0,0 0 17 0 0,0 0 20 0 0,0 0-125 0 0,0 0-312 0 0,0 0-370 0 0,0 0-325 0 0,0 0-227 0 0,0 0-143 0 0,0 0-112 0 0,0 0-73 0 0,-17 32-58 0 0,-51 101-37 0 0,51-73-45 0 0,19-57 25 0 0,-1 1 0 0 0,1 0 0 0 0,-1 0-1 0 0,1-1 1 0 0,1 1 0 0 0,-1-1 0 0 0,0 1 0 0 0,1-1-1 0 0,0 0 1 0 0,-1 0 0 0 0,1 0 0 0 0,0 0 0 0 0,1-1 0 0 0,-1 1-1 0 0,0-1 1 0 0,1 0 0 0 0,0 0 0 0 0,-1 0 0 0 0,1 0-1 0 0,0-1 1 0 0,0 1 0 0 0,0-1 0 0 0,0 0 0 0 0,0 0-1 0 0,0-1 1 0 0,0 1 0 0 0,0-1 0 0 0,0 0 0 0 0,0 0 0 0 0,0 0-1 0 0,0-1 1 0 0,1 1 0 0 0,-1-1 0 0 0,0 0 0 0 0,0 0-1 0 0,0 0 1 0 0,-1-1 0 0 0,1 1 0 0 0,0-1 0 0 0,0 0-1 0 0,0-1-4 0 0,9-3 183 0 0,-1-1 0 0 0,1-1 0 0 0,-1 1 0 0 0,-1-2 0 0 0,0 0 0 0 0,0 0 0 0 0,-1-1 0 0 0,0-1 0 0 0,0 1 0 0 0,-1-1 0 0 0,3-7-183 0 0,2-6 191 0 0,-1-1 1 0 0,-2 0-1 0 0,-1-1 1 0 0,0 0-1 0 0,-2 0 1 0 0,-1-1-1 0 0,-2 0 1 0 0,0 0-1 0 0,-2-1 1 0 0,0 1-1 0 0,-2-1 1 0 0,-2-13-192 0 0,1 19 16 0 0,1 8-36 0 0,0 0-1 0 0,0 1 1 0 0,-2-1 0 0 0,1 0 0 0 0,-2 0-1 0 0,0 1 1 0 0,-1-1 0 0 0,0 1 0 0 0,-1-1-1 0 0,0 1 1 0 0,-1 0 0 0 0,-1 1-1 0 0,0-1 1 0 0,0 1 0 0 0,-1 0 0 0 0,-3-2 20 0 0,8 12-19 0 0,-1 0 1 0 0,0-1 0 0 0,0 1 0 0 0,0 0-1 0 0,0 0 1 0 0,0 1 0 0 0,0-1-1 0 0,0 1 1 0 0,-1 0 0 0 0,1-1 0 0 0,0 1-1 0 0,-1 1 1 0 0,1-1 0 0 0,-1 0-1 0 0,1 1 1 0 0,-1 0 0 0 0,1 0 0 0 0,-1 0-1 0 0,1 0 1 0 0,-1 0 0 0 0,1 1-1 0 0,-1 0 1 0 0,1 0 0 0 0,-1 0 0 0 0,1 0-1 0 0,0 0 1 0 0,-1 1 0 0 0,1-1-1 0 0,0 1 1 0 0,0 0 0 0 0,0 0 0 0 0,0 0-1 0 0,0 0 1 0 0,1 0 0 0 0,-1 1-1 0 0,1-1 1 0 0,0 1 0 0 0,-1 0 0 0 0,1 0-1 0 0,0 0 1 0 0,0 0 0 0 0,1 0-1 0 0,-1 0 1 0 0,1 0 0 0 0,-1 2 18 0 0,-8 12-12 0 0,2 0 1 0 0,-1 1 0 0 0,2 1-1 0 0,0-1 1 0 0,2 1 0 0 0,0 0-1 0 0,1 0 1 0 0,0 1 0 0 0,2 0-1 0 0,1-1 1 0 0,0 1 0 0 0,1 0-1 0 0,1-1 1 0 0,2 10 11 0 0,0-16 18 0 0,0 0 1 0 0,1-1-1 0 0,0 1 1 0 0,1-1-1 0 0,0 0 0 0 0,1-1 1 0 0,1 1-1 0 0,-1-1 0 0 0,2 0 1 0 0,0 0-1 0 0,0-1 0 0 0,1 0 1 0 0,0-1-1 0 0,0 0 0 0 0,1 0 1 0 0,1-1-1 0 0,2 2-18 0 0,27 16 177 0 0,0-1 1 0 0,2-1-1 0 0,0-3 1 0 0,5 0-178 0 0,119 29 434 0 0,-166-51-502 0 0,1 1 0 0 0,-1 0-1 0 0,1 0 1 0 0,-1 0-1 0 0,1 0 1 0 0,-1 0-1 0 0,1 0 1 0 0,-1 1 0 0 0,1-1-1 0 0,-1 0 1 0 0,1 0-1 0 0,-1 0 1 0 0,1 0-1 0 0,-1 1 1 0 0,1-1 0 0 0,-1 0-1 0 0,0 0 1 0 0,1 1-1 0 0,-1-1 1 0 0,0 0-1 0 0,1 0 1 0 0,-1 1 0 0 0,1-1-1 0 0,-1 1 1 0 0,0-1-1 0 0,0 0 1 0 0,1 1-1 0 0,-1-1 1 0 0,0 1-1 0 0,0-1 1 0 0,1 0 0 0 0,-1 1-1 0 0,0-1 1 0 0,0 1-1 0 0,0-1 1 0 0,0 1-1 0 0,0-1 1 0 0,0 1 0 0 0,0-1-1 0 0,0 1 1 0 0,0-1-1 0 0,0 1 1 0 0,0-1-1 0 0,0 1 1 0 0,0-1 0 0 0,0 1-1 0 0,0-1 1 0 0,0 1-1 0 0,-1-1 1 0 0,1 0-1 0 0,0 1 1 0 0,0-1 0 0 0,-1 1-1 0 0,1-1 1 0 0,0 1-1 0 0,0-1 1 0 0,-1 0-1 0 0,1 1 1 0 0,-1-1 0 0 0,1 0-1 0 0,0 1 1 0 0,-1-1-1 0 0,1 0 1 0 0,-1 0 68 0 0,0 1-1098 0 0,0-1-8077 0 0,1 0-51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36:04.199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 0 0 0,'0'0'224'0'0,"0"0"25"0"0,0 0-22 0 0,0 0-25 0 0,0 0-18 0 0,0 0-24 0 0,0 0-48 0 0,0 0-26 0 0,0 0-20 0 0,3 25 786 0 0,5 98 296 0 0,10 82 276 0 0,-1-91-918 0 0,-4-47-5 0 0,-8 62 471 0 0,-7-78-930 0 0,13 38-90 0 0,-9-81 89 0 0,-1 0 1 0 0,0 0 0 0 0,0 1 0 0 0,-1-1-1 0 0,0 0 1 0 0,0 1 0 0 0,-1-1-1 0 0,0 0 1 0 0,-1 0 0 0 0,0 0-1 0 0,0 0 1 0 0,-2 4-42 0 0,3 73-40 0 0,15-30 300 0 0,-12 91 129 0 0,-2-145-427 0 0,0-1-38 0 0,20-4-5762 0 0,-14 1 3774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36:09.80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30 0 0 0,'0'0'91'0'0,"0"0"98"0"0,0 0-21 0 0,0 0-88 0 0,0 0-69 0 0,0 0 42 0 0,0 0 92 0 0,0 0 96 0 0,1-5 59 0 0,0-2-399 0 0,2-5 953 0 0,0 33 264 0 0,14 151 557 0 0,-1 226 670 0 0,-12-364-1105 0 0,0-27 1360 0 0,-3-23-1563 0 0,-8-146-1380 0 0,23-279-940 0 0,-16 422 363 0 0,0 28-2177 0 0,12 101 3495 0 0,24 236-151 0 0,-36-339-778 0 0,2 25 1119 0 0,-4-12-7311 0 0,2-20 6339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8:07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0,'0'17,"-1"0,0 0,-1 0,-2-1,1 1,-2-1,0 0,-1 0,-1 0,0-1,-1 0,-4 5,-98 121,158-218,-33 56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55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0 612 2272 0 0,'0'0'2058'0'0,"0"0"-40"0"0,0 0 62 0 0,0 0 4 0 0,0 0-165 0 0,0 0-328 0 0,0 0-358 0 0,0 0-297 0 0,0 0-183 0 0,0 0-120 0 0,0 0-62 0 0,7 2 3614 0 0,7 3-2508 0 0,291-5 1597 0 0,-259 8-3153 0 0,-34-4-105 0 0,-7 2-7474 0 0,-5-5 4565 0 0,-1-1-2804 0 0,0 0-5156 0 0</inkml:trace>
  <inkml:trace contextRef="#ctx0" brushRef="#br0" timeOffset="399.275">15 800 3625 0 0,'0'0'3719'0'0,"0"0"-1554"0"0,0 0-812 0 0,0 0-147 0 0,0 0 42 0 0,0 0 75 0 0,0 0-21 0 0,0 0-123 0 0,0 0-164 0 0,0 0-171 0 0,0 0-147 0 0,0 0-87 0 0,0 0-18 0 0,16 0-28 0 0,114 3 1540 0 0,-48 4-783 0 0,-23 0-855 0 0,43-13-287 0 0,-52-17-2225 0 0,-49 21 1027 0 0,-2-2-11060 0 0,-2 3 1711 0 0</inkml:trace>
  <inkml:trace contextRef="#ctx0" brushRef="#br0" timeOffset="1635.868">286 277 1416 0 0,'0'0'1938'0'0,"0"0"-255"0"0,0 0-45 0 0,0 0 143 0 0,0 0 85 0 0,0 0-51 0 0,0 0-178 0 0,0 0-217 0 0,0 0-208 0 0,0 0-202 0 0,0 0-142 0 0,0 0-132 0 0,0 0-90 0 0,-5-3-45 0 0,-15-7-84 0 0,15 8-71 0 0,5 2-58 0 0,0 0-92 0 0,0 0-64 0 0,0 0-28 0 0,54 51 2338 0 0,124 48-1123 0 0,-1 31-1191 0 0,-144-90-140 0 0,-33-40-87 0 0,0 0-6 0 0,0 0 24 0 0,0 0-29 0 0,0 0 32 0 0,0 0 11 0 0,0 0 8 0 0,0 0 11 0 0,0 0-8 0 0,0 0-12 0 0,0 0 31 0 0,0 0-16 0 0,0 0-9 0 0,0 0-4 0 0,0 0-6 0 0,0 0-15 0 0,0 0 4 0 0,0 0 6 0 0,0 0-20 0 0,0 0 9 0 0,0 0 2 0 0,0 0 1 0 0,0 0 16 0 0,0 0-15 0 0,0 0-12 0 0,-13 8 205 0 0,-72 76-130 0 0,-112 141-42 0 0,106-137-23 0 0,39-43 11 0 0,37-20 40 0 0,15-25-41 0 0,0 0 20 0 0,0 0-28 0 0,0 0-25 0 0,0 0 22 0 0,0 0-1 0 0,0 0 7 0 0,0 0 16 0 0,0 0-1 0 0,0 0 2 0 0,0 0-9 0 0,0 0-3 0 0,0 0 0 0 0,0 0 3 0 0,0 0 5 0 0,0 0-18 0 0,0 0 4 0 0,0 0 18 0 0,0 0 20 0 0,0 0-31 0 0,0 0-16 0 0,0 0-34 0 0,0 0-24 0 0,0 0 50 0 0,0 0 15 0 0,0 0-4 0 0,0 0-12 0 0,0 0 13 0 0,0 0 9 0 0,0 0-5 0 0,0 0-8 0 0,0 0-21 0 0,0 0 16 0 0,0 0 4 0 0,0 0-24 0 0,0 0 6 0 0,0 0 31 0 0,0 0 16 0 0,-4 1-273 0 0,4-2 126 0 0,0 1-60 0 0,0 0-102 0 0,0 0-129 0 0,-1-10-4718 0 0,1 6-2100 0 0,0 0-4620 0 0</inkml:trace>
  <inkml:trace contextRef="#ctx0" brushRef="#br0" timeOffset="2552.741">278 619 0 0 0,'0'0'296'0'0,"0"0"742"0"0,0 0 199 0 0,0 0-15 0 0,0 0-22 0 0,0 0-72 0 0,0 0-43 0 0,0 0-3 0 0,0 0-37 0 0,0 0-37 0 0,0 0-49 0 0,-2 1-119 0 0,44-3 3812 0 0,107-8-2396 0 0,-117 3-1748 0 0,-32 7-432 0 0,0 0 19 0 0,0 0 18 0 0,0 0 11 0 0,0 0-21 0 0,0 0 17 0 0,0 0-5 0 0,0 0-25 0 0,0 0 10 0 0,0 0 0 0 0,0 0-16 0 0,0 0 0 0 0,0 0 6 0 0,0 0-40 0 0,0 0-6 0 0,0 0 11 0 0,0 0-19 0 0,0 0-9 0 0,0 0 5 0 0,0 0 11 0 0,-14 0 1492 0 0,5 0-3677 0 0,6 0-2386 0 0,2 0-3347 0 0,1 0-252 0 0</inkml:trace>
  <inkml:trace contextRef="#ctx0" brushRef="#br0" timeOffset="5030.829">1261 523 0 0 0,'0'0'1032'0'0,"0"0"-38"0"0,0 0-7 0 0,0 0 122 0 0,0 0 79 0 0,0 0-83 0 0,0 0-174 0 0,0 0-271 0 0,0 0-290 0 0,0 0-202 0 0,0 0-113 0 0,0 0-48 0 0,0 0 40 0 0,-1-1 1375 0 0,-8-11 10941 0 0,6 9-11266 0 0,1 2-3531 0 0,-6-3 2516 0 0,-1 1 0 0 0,1 1 0 0 0,-1-1 0 0 0,0 1 0 0 0,1 1 1 0 0,-1 0-1 0 0,0 0 0 0 0,0 1 0 0 0,0 0 0 0 0,0 0 1 0 0,0 1-1 0 0,0 0 0 0 0,1 1 0 0 0,-1 0 0 0 0,0 0 1 0 0,1 1-1 0 0,-1 0 0 0 0,1 1 0 0 0,-4 1-82 0 0,0 3 6 0 0,1 1 0 0 0,-1 0 0 0 0,1 0 0 0 0,1 1 0 0 0,0 1 0 0 0,0 0 0 0 0,1 0 0 0 0,1 0 0 0 0,0 1 0 0 0,-6 13-6 0 0,10-19 0 0 0,-3 5-2 0 0,0 2 1 0 0,0-1-1 0 0,1 1 0 0 0,1 0 0 0 0,0 0 0 0 0,1 0 0 0 0,0 1 0 0 0,1-1 0 0 0,1 1 1 0 0,-1 12 1 0 0,3-23 5 0 0,-1 1 1 0 0,1 0 0 0 0,1-1 0 0 0,-1 1 0 0 0,0-1 0 0 0,1 1-1 0 0,0-1 1 0 0,0 0 0 0 0,0 1 0 0 0,0-1 0 0 0,0 0 0 0 0,1 0 0 0 0,0 1-1 0 0,-1-1 1 0 0,1 0 0 0 0,0-1 0 0 0,1 1 0 0 0,-1 0 0 0 0,0-1 0 0 0,1 1-1 0 0,-1-1 1 0 0,1 1 0 0 0,0-1 0 0 0,0 0 0 0 0,0 0 0 0 0,0-1 0 0 0,0 1-1 0 0,0-1 1 0 0,0 1 0 0 0,1-1 0 0 0,-1 0 0 0 0,1 0 0 0 0,-1 0 0 0 0,0-1-1 0 0,1 1 1 0 0,1-1-6 0 0,66-11 656 0 0,-37-10-485 0 0,0-2 0 0 0,-2-1 0 0 0,0-2 0 0 0,-2-1 0 0 0,-1-1-1 0 0,-1-1 1 0 0,-2-2 0 0 0,0-1 0 0 0,0-4-171 0 0,-5-7 245 0 0,-21 43-210 0 0,0 0-15 0 0,0 0-23 0 0,-19 18-247 0 0,16-11 264 0 0,0 0 1 0 0,0-1-1 0 0,1 2 1 0 0,-1-1-1 0 0,2 0 1 0 0,-1 0-1 0 0,1 1 1 0 0,0-1-1 0 0,1 0 1 0 0,0 1-1 0 0,0-1 1 0 0,1 1-1 0 0,-1-1 1 0 0,2 0-1 0 0,-1 1 1 0 0,1-1-1 0 0,0 0 1 0 0,0 0-1 0 0,1 0 1 0 0,0 0-1 0 0,0 0 1 0 0,1-1-1 0 0,0 0 1 0 0,0 1-1 0 0,1-1 0 0 0,-1-1 1 0 0,1 1-1 0 0,0-1 1 0 0,1 0-1 0 0,5 5-14 0 0,27 29-84 0 0,-60-30-7485 0 0,8-10-3320 0 0,8-2 3842 0 0</inkml:trace>
  <inkml:trace contextRef="#ctx0" brushRef="#br0" timeOffset="5584.212">862 222 6705 0 0,'0'0'2181'0'0,"0"0"-521"0"0,0 0-338 0 0,0 0-41 0 0,0 0 42 0 0,0 0-26 0 0,0 0-144 0 0,0 0-187 0 0,0 0-169 0 0,0 0-130 0 0,0 0-87 0 0,0 0-85 0 0,5-1-54 0 0,132 22 2405 0 0,73-2-2153 0 0,-170-18 161 0 0,-44-19 88 0 0,-87-116-235 0 0,17 44-114 0 0,74 89-623 0 0,-1 1 1 0 0,1-1-1 0 0,0 1 0 0 0,-1 0 1 0 0,1-1-1 0 0,0 1 0 0 0,0-1 0 0 0,0 1 1 0 0,0-1-1 0 0,-1 1 0 0 0,1-1 1 0 0,0 1-1 0 0,0-1 0 0 0,0 1 0 0 0,0-1 1 0 0,0 1-1 0 0,0-1 0 0 0,0 1 0 0 0,0-1 1 0 0,0 1-1 0 0,1-1 0 0 0,-1 1 1 0 0,0-1-1 0 0,0 1 0 0 0,0-1 0 0 0,1 1 1 0 0,-1-1-1 0 0,0 1 0 0 0,0-1 0 0 0,1 1 1 0 0,-1 0-1 0 0,0-1 0 0 0,1 1 1 0 0,-1 0-1 0 0,0-1 0 0 0,1 1 0 0 0,-1 0 1 0 0,1-1-1 0 0,-1 1 0 0 0,1 0 1 0 0,-1 0-1 0 0,0-1 0 0 0,1 1 0 0 0,-1 0 1 0 0,1 0-1 0 0,-1 0 0 0 0,1 0 0 0 0,-1 0 1 0 0,1 0-1 0 0,-1 0 0 0 0,1 0 1 0 0,-1 0-1 0 0,1 0 0 0 0,-1 0 0 0 0,1 0 1 0 0,-1 0-1 0 0,1 0 0 0 0,-1 0 1 0 0,1 0-1 0 0,-1 0 0 0 0,1 1 0 0 0,-1-1 1 0 0,1 0-1 0 0,-1 0 0 0 0,1 1 0 0 0,-1-1 1 0 0,0 0-1 0 0,1 1 30 0 0,10-1-187 0 0,32 5-2943 0 0,-24 1-3149 0 0,-10-2-3806 0 0</inkml:trace>
  <inkml:trace contextRef="#ctx0" brushRef="#br0" timeOffset="6141.114">1480 546 3033 0 0,'0'0'2011'0'0,"0"0"-827"0"0,0 0-290 0 0,0 0 238 0 0,0 0 288 0 0,0 0 146 0 0,0 0-22 0 0,0 0-181 0 0,0 0-223 0 0,0 0-168 0 0,0 0-122 0 0,0 0-143 0 0,0 0-52 0 0,9-1-35 0 0,74-2 2024 0 0,79 3-535 0 0,-74-4-2460 0 0,-87 4 178 0 0,-1 0-66 0 0,0 0-33 0 0,0 0-32 0 0,0 0-72 0 0,0 0-126 0 0,0 0-194 0 0,0 0-261 0 0,0 0-364 0 0,-2 0-2140 0 0,2 0-2490 0 0,0 0-3290 0 0</inkml:trace>
  <inkml:trace contextRef="#ctx0" brushRef="#br0" timeOffset="6453.854">1475 711 5881 0 0,'0'0'3141'0'0,"0"0"-1325"0"0,0 0-669 0 0,0 0-53 0 0,0 0 54 0 0,0 0 0 0 0,0 0-70 0 0,0 0-126 0 0,0 0-121 0 0,0 0-74 0 0,0 0-92 0 0,0 0-73 0 0,16 0-66 0 0,120 0 969 0 0,-47 8-1445 0 0,-54-14-1643 0 0,-14-2-4331 0 0,-14 7-4951 0 0</inkml:trace>
  <inkml:trace contextRef="#ctx0" brushRef="#br0" timeOffset="7297.13">2276 365 2689 0 0,'0'0'3146'0'0,"0"0"-1158"0"0,0 0-428 0 0,0 0 43 0 0,0 0 23 0 0,0 0-18 0 0,0 0-134 0 0,0 0-246 0 0,0 0-253 0 0,0 0-240 0 0,0 0-178 0 0,0 0-127 0 0,0 0-70 0 0,-22 3-56 0 0,-64 10-56 0 0,83-13-226 0 0,-1 1 0 0 0,0-1 0 0 0,1 1-1 0 0,-1 0 1 0 0,1 0 0 0 0,-1 0 0 0 0,1 0 0 0 0,-1 1-1 0 0,1-1 1 0 0,0 1 0 0 0,0 0 0 0 0,0 0 0 0 0,0 0 0 0 0,0 0-1 0 0,0 0 1 0 0,1 1 0 0 0,-1 0 0 0 0,1-1 0 0 0,-1 1-1 0 0,1 0 1 0 0,0 0 0 0 0,0 0 0 0 0,0 0 0 0 0,0 2-22 0 0,-5 7 4 0 0,2-5-40 0 0,0 0 0 0 0,1 1 0 0 0,0 0 0 0 0,0-1 0 0 0,1 1 0 0 0,0 1 0 0 0,0-1 0 0 0,1 0 0 0 0,0 1 0 0 0,0-1 0 0 0,1 1 0 0 0,0 0 0 0 0,1 0 0 0 0,0-1 0 0 0,0 4 36 0 0,1-9-6 0 0,0-1-1 0 0,-1 0 1 0 0,1 0 0 0 0,0 1 0 0 0,0-1-1 0 0,0 0 1 0 0,1 0 0 0 0,-1 0 0 0 0,0 0-1 0 0,1 0 1 0 0,-1 0 0 0 0,1-1-1 0 0,0 1 1 0 0,0 0 0 0 0,0-1 0 0 0,-1 1-1 0 0,1-1 1 0 0,0 0 0 0 0,1 1 0 0 0,-1-1-1 0 0,0 0 1 0 0,0 0 0 0 0,0-1-1 0 0,1 1 1 0 0,-1 0 0 0 0,0-1 0 0 0,1 1-1 0 0,-1-1 1 0 0,1 0 0 0 0,-1 0-1 0 0,2 0 7 0 0,78-9 456 0 0,-57-3-268 0 0,1-1 0 0 0,-2-1-1 0 0,0-2 1 0 0,-1 0-1 0 0,0-1 1 0 0,-1-1 0 0 0,-2-2-1 0 0,0 0 1 0 0,0-1-1 0 0,-2 0 1 0 0,-1-2 0 0 0,5-9-188 0 0,-10 14 45 0 0,-2 7-22 0 0,-1 0 0 0 0,0-2 0 0 0,-1 1 0 0 0,-1-1 0 0 0,0 0 0 0 0,-1 0 0 0 0,0-1 0 0 0,-1 0 0 0 0,0 0 0 0 0,-1 0-1 0 0,-1 0 1 0 0,0-1 0 0 0,-1 1 0 0 0,-1-2-23 0 0,-1 10-20 0 0,0 1 0 0 0,-1 0 0 0 0,0 0-1 0 0,0 0 1 0 0,0 0 0 0 0,0 0 0 0 0,-1 0-1 0 0,0 1 1 0 0,0-1 0 0 0,0 0 0 0 0,0 1 0 0 0,-1 0-1 0 0,0-1 1 0 0,0 1 0 0 0,0 0 0 0 0,-1 0-1 0 0,1 1 1 0 0,-1-1 0 0 0,0 1 0 0 0,0 0-1 0 0,0 0 1 0 0,0 0 0 0 0,0 0 0 0 0,-1 1-1 0 0,1-1 1 0 0,-1 1 0 0 0,0 0 0 0 0,0 1 0 0 0,-4-2 20 0 0,-1 0-43 0 0,-1 0 0 0 0,0 0 1 0 0,0 1-1 0 0,0 0 1 0 0,0 1-1 0 0,0 1 0 0 0,-1-1 1 0 0,1 2-1 0 0,0-1 1 0 0,0 2-1 0 0,0-1 0 0 0,0 2 1 0 0,0-1-1 0 0,0 2 1 0 0,1-1-1 0 0,-1 1 0 0 0,-8 5 43 0 0,17-7 2 0 0,0-1-1 0 0,1 0 1 0 0,-1 0-1 0 0,1 1 0 0 0,-1-1 1 0 0,1 1-1 0 0,0-1 0 0 0,-1 1 1 0 0,1-1-1 0 0,0 1 0 0 0,0 0 1 0 0,0 0-1 0 0,0-1 1 0 0,0 1-1 0 0,1 0 0 0 0,-1 0 1 0 0,0 0-1 0 0,1 0 0 0 0,0 0 1 0 0,-1 0-1 0 0,1 0 1 0 0,0 0-1 0 0,0 0 0 0 0,0 0 1 0 0,0 0-1 0 0,1 0 0 0 0,-1 0 1 0 0,0 0-1 0 0,1 0 1 0 0,-1 0-1 0 0,1 0 0 0 0,0 0 1 0 0,0 0-1 0 0,0 0-1 0 0,50 75 429 0 0,-29-46-207 0 0,-2 1-1 0 0,-2 0 0 0 0,-1 2 0 0 0,-1 0 0 0 0,0 9-221 0 0,50 97 353 0 0,-30-81-87 0 0,-4-30-143 0 0,-27-25-410 0 0,13 4-926 0 0,-9-19-9007 0 0,-9 7-847 0 0</inkml:trace>
  <inkml:trace contextRef="#ctx0" brushRef="#br0" timeOffset="7918.225">2754 214 3441 0 0,'0'0'3627'0'0,"0"0"-1294"0"0,0 0-522 0 0,0 0 18 0 0,0 0 25 0 0,0 0-116 0 0,0 0-242 0 0,0 0-293 0 0,0 0-292 0 0,0 0-272 0 0,0 0-178 0 0,0 0-127 0 0,0 0-98 0 0,-5-2-67 0 0,-1-2-156 0 0,6 5 4 0 0,0-1-1 0 0,0 0 0 0 0,0 1 0 0 0,0-1 1 0 0,0 0-1 0 0,0 1 0 0 0,0-1 0 0 0,0 0 1 0 0,0 1-1 0 0,0-1 0 0 0,0 0 0 0 0,0 1 1 0 0,0-1-1 0 0,0 0 0 0 0,-1 1 0 0 0,1-1 1 0 0,0 0-1 0 0,0 1 0 0 0,0-1 0 0 0,0 0 1 0 0,-1 0-1 0 0,1 1 0 0 0,0-1 1 0 0,0 0-1 0 0,-1 0 0 0 0,1 0 0 0 0,0 1 1 0 0,-1-1-1 0 0,1 0 0 0 0,0 0 0 0 0,-1 0 1 0 0,1 0-1 0 0,0 1 0 0 0,-1-1 0 0 0,1 0 1 0 0,0 0-1 0 0,-1 0 0 0 0,1 0 0 0 0,0 0 1 0 0,-1 0-1 0 0,1 0 0 0 0,0 0-16 0 0,14 36 258 0 0,0 0-1 0 0,-3 1 0 0 0,0 0 1 0 0,-3 1-1 0 0,-1 0 1 0 0,-2 5-258 0 0,6 56 64 0 0,2-77-47 0 0,-12-22-21 0 0,13-29 1300 0 0,57-193-476 0 0,-43 46-613 0 0,-22 92-15 0 0,9 92-2331 0 0,-10-1 1029 0 0,-2-2-1767 0 0,0-3-4328 0 0,-3-2-3746 0 0</inkml:trace>
  <inkml:trace contextRef="#ctx0" brushRef="#br0" timeOffset="9286.649">2025 825 0 0 0,'0'0'1296'0'0,"0"0"85"0"0,0 0 118 0 0,0 0 121 0 0,0 0 66 0 0,0 0-19 0 0,0 0-144 0 0,0 0-182 0 0,0 0-250 0 0,0 0-236 0 0,0 0-143 0 0,0 0-114 0 0,-3-7 807 0 0,126 6 2595 0 0,62-7-2400 0 0,-5-2-555 0 0,-6 0-174 0 0,119-23-871 0 0,-256 28-28 0 0,69-23-237 0 0,-111 29-4294 0 0,-10 2 37 0 0,7 0-1689 0 0,2 0-2394 0 0</inkml:trace>
  <inkml:trace contextRef="#ctx0" brushRef="#br0" timeOffset="10083.805">2322 1032 3217 0 0,'0'0'2068'0'0,"0"0"-553"0"0,0 0-99 0 0,0 0 71 0 0,0 0 22 0 0,0 0-86 0 0,0 0-174 0 0,0 0-184 0 0,0 0-180 0 0,0 0-154 0 0,0 0-130 0 0,0 0-81 0 0,0 0-38 0 0,-29 9-29 0 0,-88 29-37 0 0,112-37-355 0 0,0 0 0 0 0,0 0-1 0 0,-1 1 1 0 0,1 0 0 0 0,0 0-1 0 0,1 0 1 0 0,-1 0 0 0 0,0 1-1 0 0,1 0 1 0 0,-1 0 0 0 0,1 0-1 0 0,0 1 1 0 0,0-1 0 0 0,0 1-1 0 0,1 0 1 0 0,-1 0 0 0 0,-2 4-61 0 0,-4 6 83 0 0,5-7-59 0 0,1-1-1 0 0,0 1 0 0 0,0 0 0 0 0,0 0 0 0 0,1 1 1 0 0,0-1-1 0 0,0 1 0 0 0,1 0 0 0 0,0 0 1 0 0,1 0-1 0 0,-1 0 0 0 0,1 0 0 0 0,1 0 1 0 0,0 0-1 0 0,0 0 0 0 0,0 0 0 0 0,1 0 1 0 0,0 0-1 0 0,1 1-23 0 0,2-4 68 0 0,0-1 1 0 0,0 1-1 0 0,0-1 1 0 0,0 0-1 0 0,1 0 1 0 0,-1-1 0 0 0,1 1-1 0 0,0-1 1 0 0,0 0-1 0 0,1-1 1 0 0,-1 1-1 0 0,1-1 1 0 0,-1 0-1 0 0,1 0 1 0 0,0-1-1 0 0,-1 1 1 0 0,1-1 0 0 0,0-1-1 0 0,0 1 1 0 0,0-1-1 0 0,0 0 1 0 0,0 0-1 0 0,0-1 1 0 0,-1 0-1 0 0,1 0 1 0 0,5-1-69 0 0,13 1 245 0 0,-5-1-95 0 0,0-2-1 0 0,0 0 1 0 0,-1-1 0 0 0,1 0 0 0 0,-1-2-1 0 0,-1 0 1 0 0,1-1 0 0 0,-1-1 0 0 0,-1-1-1 0 0,6-4-149 0 0,-6 6 18 0 0,-1-1 0 0 0,0-1 0 0 0,0-1 1 0 0,-1 0-1 0 0,0 0 0 0 0,-1-2 0 0 0,0 0 0 0 0,-1 0 0 0 0,-1-1 0 0 0,0 0 0 0 0,-1-1 0 0 0,0 0 0 0 0,-1-1 0 0 0,-1 0 0 0 0,-1-1 0 0 0,0 1 0 0 0,-1-1 0 0 0,-1-1 0 0 0,0 1 0 0 0,-2-1 0 0 0,0 1 0 0 0,-1-1 0 0 0,0 0 0 0 0,-2-4-18 0 0,-1 17-24 0 0,0-1 1 0 0,0 0 0 0 0,-1 1 0 0 0,0-1-1 0 0,0 1 1 0 0,-1-1 0 0 0,0 1 0 0 0,0 0 0 0 0,0 0-1 0 0,0 0 1 0 0,-1 1 0 0 0,1-1 0 0 0,-1 1-1 0 0,0 0 1 0 0,-1 0 0 0 0,1 0 0 0 0,-1 0-1 0 0,0 1 1 0 0,0 0 0 0 0,0 0 0 0 0,0 0 0 0 0,0 1-1 0 0,-1-1 1 0 0,1 1 0 0 0,-1 1 0 0 0,0-1-1 0 0,1 1 1 0 0,-1 0 0 0 0,0 0 0 0 0,0 0-1 0 0,-5 1 24 0 0,3-1-16 0 0,0 1-1 0 0,0-1 0 0 0,0 1 0 0 0,0 1 1 0 0,0-1-1 0 0,0 1 0 0 0,0 1 0 0 0,0 0 1 0 0,1 0-1 0 0,-1 0 0 0 0,0 1 0 0 0,1 0 1 0 0,0 0-1 0 0,0 1 0 0 0,0 0 0 0 0,0 0 1 0 0,0 1-1 0 0,1 0 0 0 0,0 0 0 0 0,0 1 1 0 0,0-1-1 0 0,1 1 0 0 0,0 0 0 0 0,0 1 1 0 0,-2 3 16 0 0,1 5 42 0 0,1 0 1 0 0,1 0 0 0 0,0 0 0 0 0,1 1-1 0 0,1-1 1 0 0,0 1 0 0 0,1 0 0 0 0,0-1 0 0 0,2 1-1 0 0,0 0 1 0 0,0-1 0 0 0,2 1 0 0 0,0-1-1 0 0,1 1 1 0 0,0 0-43 0 0,2 7 20 0 0,2 6 36 0 0,0 1 1 0 0,2-1-1 0 0,0 0 0 0 0,3-1 1 0 0,12 21-57 0 0,31 61 14 0 0,-38-70-35 0 0,-18-39 14 0 0,0-1 2 0 0,0 0 4 0 0,0 0-29 0 0,0 0-30 0 0,0 0-57 0 0,-12-18-2960 0 0,11 10-5637 0 0,1 4-2407 0 0</inkml:trace>
  <inkml:trace contextRef="#ctx0" brushRef="#br0" timeOffset="10586.386">2887 899 9666 0 0,'0'0'1787'0'0,"0"0"-420"0"0,0 0-16 0 0,0 0 119 0 0,0 0 29 0 0,0 0-112 0 0,0 0-282 0 0,0 0-310 0 0,0 0-283 0 0,0 0-196 0 0,0 0-84 0 0,0 0 6 0 0,0 0 38 0 0,-1 4 32 0 0,-7 34-53 0 0,-1 0 1 0 0,-2-1 0 0 0,-1-1-1 0 0,-3 0 1 0 0,0-1 0 0 0,-3 0-1 0 0,-15 23-255 0 0,26-47-10 0 0,1 1-1 0 0,0 1 0 0 0,1-1 0 0 0,0 1 0 0 0,1 0 0 0 0,1 0 0 0 0,0 0 0 0 0,0 0 0 0 0,1 1 0 0 0,1-1 0 0 0,0 1 11 0 0,3-12 5 0 0,0 1 0 0 0,0-1-1 0 0,0 0 1 0 0,1-1 0 0 0,-1 1-1 0 0,0 0 1 0 0,1-1 0 0 0,-1 1-1 0 0,1-1 1 0 0,0 0 0 0 0,-1 0-1 0 0,1 0 1 0 0,0 0 0 0 0,0 0-1 0 0,-1 0 1 0 0,1-1 0 0 0,0 1-1 0 0,0-1 1 0 0,0 0 0 0 0,0 0-1 0 0,0 0 1 0 0,0-1 0 0 0,0 1-1 0 0,-1-1 1 0 0,3 0-5 0 0,0 1 41 0 0,17-1 180 0 0,-1-2 0 0 0,1-1 0 0 0,-1 0-1 0 0,0-2 1 0 0,0 0 0 0 0,18-9-221 0 0,3 0 279 0 0,-47 0-2302 0 0,-7 3-8382 0 0,10 9-202 0 0</inkml:trace>
  <inkml:trace contextRef="#ctx0" brushRef="#br0" timeOffset="10950.885">2587 1068 9906 0 0,'0'0'1666'0'0,"0"0"-399"0"0,0 0-16 0 0,0 0 172 0 0,0 0 38 0 0,0 0-138 0 0,0 0-319 0 0,0 0-350 0 0,0 0-242 0 0,0 0-91 0 0,0 0 11 0 0,0 0 55 0 0,4 2 87 0 0,31 4 299 0 0,0-1 1 0 0,0-1 0 0 0,1-2 0 0 0,-1-2 0 0 0,25-2-774 0 0,16 0 184 0 0,17-13-2932 0 0,-88 14 2028 0 0,2-2-4264 0 0,-5 0-3864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20 512 0 0,'0'0'1696'0'0,"0"0"-339"0"0,0 0-2 0 0,0 0 192 0 0,0 0 144 0 0,0 0 26 0 0,0 0-100 0 0,0 0-232 0 0,0 0-202 0 0,0 0-201 0 0,0 0-119 0 0,-7-3-76 0 0,-67-12 2141 0 0,67 14-2789 0 0,0 1 0 0 0,0 0 0 0 0,0 1-1 0 0,-1-1 1 0 0,1 2 0 0 0,0-1 0 0 0,0 1 0 0 0,0 0-1 0 0,1 0 1 0 0,-1 1 0 0 0,0 0 0 0 0,1 0-1 0 0,0 0 1 0 0,-1 1-139 0 0,-59 39 867 0 0,65-42-859 0 0,0 0-1 0 0,0 0 1 0 0,0 0-1 0 0,0 0 1 0 0,1 0-1 0 0,-1 0 1 0 0,0 0-1 0 0,0 0 1 0 0,1 0-1 0 0,-1 0 1 0 0,1 0-1 0 0,-1 0 1 0 0,1 0 0 0 0,-1 1-1 0 0,1-1 1 0 0,0 0-1 0 0,-1 0 1 0 0,1 1-1 0 0,0-1 1 0 0,0 0-1 0 0,0 0 1 0 0,0 1-1 0 0,0-1 1 0 0,0 0-1 0 0,1 1 1 0 0,-1-1-1 0 0,0 0 1 0 0,1 0-1 0 0,-1 0 1 0 0,0 1-1 0 0,1-1 1 0 0,0 0 0 0 0,-1 0-1 0 0,1 0 1 0 0,0 0-1 0 0,-1 0 1 0 0,1 0-1 0 0,0 0 1 0 0,0 0-1 0 0,0 0-7 0 0,40 39 90 0 0,21-4 71 0 0,-54-33-150 0 0,0 0 0 0 0,-1 1-1 0 0,0-1 1 0 0,0 1-1 0 0,0 1 1 0 0,0-1 0 0 0,0 1-1 0 0,-1 0 1 0 0,0 1-1 0 0,0-1 1 0 0,0 1-1 0 0,-1 1 1 0 0,0-1 0 0 0,0 1-1 0 0,-1 0 1 0 0,1 0-1 0 0,-1 0 1 0 0,-1 0 0 0 0,2 7-11 0 0,-3-11 35 0 0,-1 0 0 0 0,0 0 1 0 0,0 1-1 0 0,-1-1 1 0 0,1 0-1 0 0,-1 1 1 0 0,1-1-1 0 0,-1 1 0 0 0,0-1 1 0 0,-1 0-1 0 0,1 1 1 0 0,0-1-1 0 0,-1 1 0 0 0,0-1 1 0 0,0 0-1 0 0,0 0 1 0 0,0 1-1 0 0,-1-1 1 0 0,1 0-1 0 0,-1 0 0 0 0,1 0 1 0 0,-1 0-1 0 0,0-1 1 0 0,0 1-1 0 0,-1 0 0 0 0,1-1 1 0 0,-1 1-36 0 0,-13 10 85 0 0,0-1 0 0 0,-1-1 1 0 0,-1 0-1 0 0,0-1 0 0 0,0-1 0 0 0,-1 0 0 0 0,0-2 1 0 0,0 0-1 0 0,-1-1 0 0 0,0-1 0 0 0,0-1 1 0 0,-2-1-86 0 0,-71 5 0 0 0,96-49-1093 0 0,25 14-667 0 0,-6 14-7301 0 0,-15 9-2468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3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15 131 7378 0 0,'0'0'2835'0'0,"0"0"-1023"0"0,0 0-387 0 0,0 0 76 0 0,0 0 130 0 0,0 0-50 0 0,0 0-307 0 0,0 0-391 0 0,0 0-311 0 0,0 0-197 0 0,0 0-107 0 0,0 0-45 0 0,0 0-39 0 0,0 0 251 0 0,-15 190 722 0 0,36-68-1020 0 0,-20-118-128 0 0,1 0 0 0 0,-1 0 0 0 0,1-1 0 0 0,0 1 0 0 0,0 0 0 0 0,1-1 0 0 0,-1 0 0 0 0,1 1 0 0 0,0-1 0 0 0,0 0 0 0 0,0 0 1 0 0,0 0-1 0 0,0-1 0 0 0,1 1 0 0 0,-1-1 0 0 0,1 0 0 0 0,-1 0 0 0 0,1 0 0 0 0,0 0 0 0 0,0-1 0 0 0,0 1 0 0 0,0-1 0 0 0,0 0 1 0 0,0-1-1 0 0,1 1 0 0 0,-1 0 0 0 0,3-1-9 0 0,7-3 73 0 0,-1-1-1 0 0,1 0 1 0 0,-1 0 0 0 0,0-1-1 0 0,-1-1 1 0 0,1-1 0 0 0,-1 1 0 0 0,0-2-1 0 0,-1 0 1 0 0,0 0 0 0 0,0-1-1 0 0,-1 0 1 0 0,0-1 0 0 0,0 0 0 0 0,-1-1-1 0 0,-1 0 1 0 0,4-6-73 0 0,113-187 227 0 0,-110 161 9 0 0,-32 48-363 0 0,7 5 97 0 0,2 1 0 0 0,-1 0 0 0 0,2 0 1 0 0,-1 1-1 0 0,2 0 0 0 0,-1 0 0 0 0,2 1 0 0 0,-1-1 0 0 0,2 1 0 0 0,0 0 1 0 0,0 1-1 0 0,2-1 0 0 0,-1 1 0 0 0,2-1 0 0 0,-1 4 30 0 0,3-11-2 0 0,0 0 1 0 0,1 0-1 0 0,-1-1 1 0 0,1 1-1 0 0,0-1 1 0 0,0 1-1 0 0,1-1 1 0 0,0 0-1 0 0,0 0 1 0 0,0 0-1 0 0,0 0 1 0 0,1 0-1 0 0,0-1 1 0 0,0 0-1 0 0,0 0 0 0 0,0 0 1 0 0,1 0-1 0 0,-1-1 1 0 0,1 1-1 0 0,0-1 1 0 0,0 0-1 0 0,1-1 1 0 0,-1 1-1 0 0,0-1 1 0 0,1 0-1 0 0,-1 0 1 0 0,1-1-1 0 0,0 0 0 0 0,0 0 1 0 0,-1 0-1 0 0,1-1 1 0 0,0 1-1 0 0,4-2 2 0 0,2 2 12 0 0,-1 0-1 0 0,1-2 0 0 0,-1 1 0 0 0,0-1 1 0 0,1-1-1 0 0,-1 0 0 0 0,0 0 1 0 0,0-1-1 0 0,0-1 0 0 0,-1 0 0 0 0,1 0 1 0 0,-1-1-1 0 0,5-3-11 0 0,-1-3 6 0 0,0 0 1 0 0,0-1-1 0 0,-1-1 0 0 0,-1 0 0 0 0,0-1 1 0 0,-1 0-1 0 0,0-1 0 0 0,-1 0 0 0 0,-1 0 0 0 0,-1-1 1 0 0,0 0-1 0 0,-1-1 0 0 0,0 0 0 0 0,-2 0 1 0 0,0-1-1 0 0,0 1 0 0 0,-2-1 0 0 0,0 0 1 0 0,-2 0-1 0 0,0 0 0 0 0,0 0 0 0 0,-3-11-6 0 0,3 28-9 0 0,-1-1 0 0 0,0 1 0 0 0,0-1 0 0 0,0 0-1 0 0,0 1 1 0 0,0-1 0 0 0,-1 1 0 0 0,1-1-1 0 0,0 0 1 0 0,-1 1 0 0 0,1-1 0 0 0,-1 1-1 0 0,0-1 1 0 0,1 1 0 0 0,-1 0 0 0 0,0-1 0 0 0,0 1-1 0 0,0-1 1 0 0,0 1 0 0 0,0 0 0 0 0,0 0-1 0 0,0 0 1 0 0,-1 0 0 0 0,1 0 0 0 0,0 0 0 0 0,-1 0-1 0 0,1 0 1 0 0,0 0 0 0 0,-1 1 0 0 0,1-1-1 0 0,-1 0 1 0 0,1 1 0 0 0,-1-1 0 0 0,0 1 0 0 0,1 0-1 0 0,-1 0 1 0 0,1-1 0 0 0,-1 1 0 0 0,0 0-1 0 0,1 0 1 0 0,-1 0 0 0 0,1 1 0 0 0,-1-1 0 0 0,0 0-1 0 0,1 1 1 0 0,-2-1 9 0 0,-1 1-34 0 0,0 0 0 0 0,0 1 0 0 0,0-1 0 0 0,0 1 0 0 0,0 0 0 0 0,0 0 0 0 0,0 0 0 0 0,1 0 0 0 0,-1 1 0 0 0,1-1 0 0 0,0 1 0 0 0,-1 0 0 0 0,1 0 0 0 0,0 0 0 0 0,1 1 0 0 0,-1-1 0 0 0,-1 3 34 0 0,2-3-6 0 0,1 0 0 0 0,0 0 0 0 0,0 0 0 0 0,0 0 0 0 0,0 0 0 0 0,0 0 0 0 0,1 0 1 0 0,-1 0-1 0 0,1 0 0 0 0,0 1 0 0 0,0-1 0 0 0,0 0 0 0 0,0 0 0 0 0,1 0 0 0 0,-1 0 1 0 0,1 1-1 0 0,0-1 0 0 0,0 0 0 0 0,0 0 0 0 0,0 0 0 0 0,1-1 0 0 0,-1 1 1 0 0,1 0-1 0 0,-1 0 0 0 0,1-1 0 0 0,0 1 0 0 0,0-1 0 0 0,0 1 0 0 0,0-1 0 0 0,1 0 1 0 0,-1 0-1 0 0,1 0 0 0 0,-1 0 0 0 0,1 0 0 0 0,0-1 0 0 0,0 1 0 0 0,0-1 1 0 0,0 0-1 0 0,-1 0 0 0 0,4 1 6 0 0,120 23-78 0 0,-111-24 67 0 0,-15-1 10 0 0,1 0 0 0 0,0-1 0 0 0,-1 1 0 0 0,1 0 0 0 0,0 0 0 0 0,0 0 0 0 0,-1 0 1 0 0,1 0-1 0 0,0 0 0 0 0,0 1 0 0 0,-1-1 0 0 0,1 0 0 0 0,0 0 0 0 0,-1 0 0 0 0,1 1 0 0 0,0-1 0 0 0,0 0 1 0 0,-1 1-1 0 0,1-1 0 0 0,-1 1 0 0 0,1-1 0 0 0,0 1 0 0 0,-1-1 0 0 0,1 1 0 0 0,-1-1 0 0 0,1 1 0 0 0,-1-1 0 0 0,0 1 1 0 0,1 0-1 0 0,-1-1 0 0 0,1 1 0 0 0,-1 0 0 0 0,0-1 0 0 0,0 1 0 0 0,1 0 0 0 0,-1-1 0 0 0,0 1 0 0 0,0 0 0 0 0,0 0 1 0 0,0-1-1 0 0,0 1 0 0 0,0 0 0 0 0,0 0 0 0 0,0-1 0 0 0,0 1 0 0 0,0 0 0 0 0,0-1 0 0 0,0 1 0 0 0,-1 0 1 0 0,14 112 84 0 0,-12-106-81 0 0,0-1-1 0 0,1 0 0 0 0,0 1 0 0 0,0-1 0 0 0,0 0 1 0 0,1 0-1 0 0,0 0 0 0 0,0-1 0 0 0,0 1 1 0 0,1 0-1 0 0,0-1 0 0 0,0 0 0 0 0,0 0 0 0 0,0 0 1 0 0,1-1-1 0 0,0 0 0 0 0,0 1 0 0 0,0-2 0 0 0,1 1 1 0 0,-1 0-1 0 0,1-1 0 0 0,0 0 0 0 0,0-1 0 0 0,0 1 1 0 0,0-1-1 0 0,0 0 0 0 0,1-1 0 0 0,-1 0 0 0 0,6 1-2 0 0,4 0 32 0 0,-1 0-1 0 0,1-1 0 0 0,0-1 0 0 0,-1-1 0 0 0,1 0 0 0 0,-1-1 0 0 0,1-1 0 0 0,-1 0 0 0 0,0-1 0 0 0,0-1 0 0 0,9-4-31 0 0,-9 2 38 0 0,3 0 7 0 0,-2-1 0 0 0,1-1 0 0 0,-1 0 0 0 0,-1-1 0 0 0,0 0 0 0 0,0-2 1 0 0,-1 1-1 0 0,10-12-45 0 0,-17 15 14 0 0,-1 1 1 0 0,0-1-1 0 0,0 0 1 0 0,-1 0 0 0 0,0-1-1 0 0,0 0 1 0 0,-1 0-1 0 0,0 0 1 0 0,-1 0-1 0 0,0-1 1 0 0,0 1 0 0 0,-1-1-1 0 0,0 0 1 0 0,-1 0-1 0 0,0 1 1 0 0,-1-8-15 0 0,1 14-3 0 0,0 0 0 0 0,-1 0 0 0 0,1 1-1 0 0,-1-1 1 0 0,0 0 0 0 0,0 0 0 0 0,0 0 0 0 0,0 0 0 0 0,-1 1 0 0 0,1-1 0 0 0,-1 0-1 0 0,1 0 1 0 0,-1 1 0 0 0,0-1 0 0 0,0 0 0 0 0,0 1 0 0 0,0-1 0 0 0,-1 1-1 0 0,1-1 1 0 0,-1 1 0 0 0,0 0 0 0 0,1-1 0 0 0,-1 1 0 0 0,0 0 0 0 0,0 0-1 0 0,0 0 1 0 0,-1 1 0 0 0,1-1 0 0 0,0 0 0 0 0,-1 1 0 0 0,1-1 0 0 0,-1 1 0 0 0,1 0-1 0 0,-1 0 1 0 0,0 0 0 0 0,0 0 0 0 0,-1 0 3 0 0,-8 2 0 0 0,0-1-1 0 0,0 2 1 0 0,1-1 0 0 0,-1 2-1 0 0,0-1 1 0 0,1 2 0 0 0,0 0-1 0 0,0 0 1 0 0,0 1 0 0 0,0 0-1 0 0,1 1 1 0 0,0 0 0 0 0,0 0-1 0 0,0 1 1 0 0,1 1 0 0 0,0-1-1 0 0,0 2 1 0 0,1-1-1 0 0,0 1 1 0 0,1 0 0 0 0,0 1-1 0 0,0 0 1 0 0,1 0 0 0 0,0 0-1 0 0,1 1 1 0 0,0 0 0 0 0,1 0-1 0 0,0 0 1 0 0,1 1 0 0 0,0-1-1 0 0,0 1 1 0 0,2-1 0 0 0,-1 1-1 0 0,1 0 1 0 0,1 0 0 0 0,0 0-1 0 0,1 0 1 0 0,0-1 0 0 0,1 2 0 0 0,4 1 29 0 0,0-1-1 0 0,1 1 1 0 0,0-2 0 0 0,1 1 0 0 0,1-1 0 0 0,0 0 0 0 0,0-1-1 0 0,1 0 1 0 0,0 0 0 0 0,1-1 0 0 0,1 0 0 0 0,-1-1 0 0 0,2-1 0 0 0,-1 1-1 0 0,1-2 1 0 0,0 0 0 0 0,0-1 0 0 0,1 0 0 0 0,7 2-29 0 0,2 0 32 0 0,1-1 0 0 0,0-1 0 0 0,0 0 1 0 0,1-2-1 0 0,0-1 0 0 0,-1-1 0 0 0,26-2-32 0 0,-48 0-23 0 0,0 0-1 0 0,0 0 1 0 0,0 0-1 0 0,0 0 1 0 0,0 0-1 0 0,0-1 1 0 0,0 1-1 0 0,0-1 1 0 0,0 0-1 0 0,0 1 1 0 0,0-1-1 0 0,-1 0 1 0 0,1 0-1 0 0,0 0 1 0 0,-1 0-1 0 0,1-1 1 0 0,0 1-1 0 0,-1 0 1 0 0,1-1-1 0 0,-1 1 1 0 0,0-1-1 0 0,0 1 1 0 0,1-1-1 0 0,-1 0 1 0 0,0 0 0 0 0,0-1 23 0 0,4-20-9437 0 0,-5 22-2207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5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15 4457 0 0,'0'0'1823'0'0,"0"0"-255"0"0,0 0 2 0 0,0 0 196 0 0,0 0 145 0 0,0 0-57 0 0,0 0-222 0 0,0 0-308 0 0,0 0-294 0 0,0 0-227 0 0,0 0-169 0 0,-2-3-134 0 0,-8-6-83 0 0,8 6-59 0 0,2 3-11 0 0,0 0-40 0 0,0 0-18 0 0,0 0-38 0 0,0 0-54 0 0,0 0-13 0 0,-1 11 392 0 0,-36 122 429 0 0,-126 361-429 0 0,141-370-582 0 0,68-91 66 0 0,-37-30-44 0 0,-1 0-1 0 0,1-1 1 0 0,-1 0-1 0 0,1-1 0 0 0,0 0 1 0 0,-1 0-1 0 0,1-1 0 0 0,0 0 1 0 0,0 0-1 0 0,0-1 1 0 0,-1-1-1 0 0,1 1 0 0 0,0-1 1 0 0,-1-1-1 0 0,0 1 0 0 0,1-1 1 0 0,-1-1-1 0 0,0 0 1 0 0,2-1-17 0 0,42-28 56 0 0,-1-3 0 0 0,-2-1 0 0 0,-2-3-1 0 0,33-36-54 0 0,-9-4 30 0 0,-68 77-120 0 0,6-9 357 0 0,-18 16-72 0 0,-3 7-200 0 0,1 1 1 0 0,1 0 0 0 0,0 0 0 0 0,0 1 0 0 0,1 0-1 0 0,1 1 1 0 0,-6 14 4 0 0,6-14 3 0 0,1-3-5 0 0,1 0-1 0 0,1 0 1 0 0,-1 1 0 0 0,2 0-1 0 0,0 0 1 0 0,0 1 0 0 0,1-1-1 0 0,1 1 1 0 0,0-1 0 0 0,0 1-1 0 0,2 0 1 0 0,0 11 2 0 0,2-19 1 0 0,1-1 0 0 0,0 1 0 0 0,0-1-1 0 0,0 0 1 0 0,1 0 0 0 0,0 0 0 0 0,-1 0 0 0 0,2-1 0 0 0,-1 1 0 0 0,0-1 0 0 0,0 0-1 0 0,1 0 1 0 0,0-1 0 0 0,0 1 0 0 0,-1-1 0 0 0,1 0 0 0 0,1 0 0 0 0,-1-1-1 0 0,0 0 1 0 0,0 0 0 0 0,0 0 0 0 0,1 0 0 0 0,4-1-1 0 0,5 2 12 0 0,1-1 0 0 0,-1 0 0 0 0,1-1 0 0 0,0-1 0 0 0,-1 0 0 0 0,1-1 0 0 0,-1-1 0 0 0,0-1 0 0 0,0 0 0 0 0,0-1 0 0 0,0 0 0 0 0,-1-1 0 0 0,0-1 0 0 0,0 0 0 0 0,0-1 0 0 0,-1-1 0 0 0,0 0 0 0 0,9-8-12 0 0,-19 14 9 0 0,1 0-1 0 0,-1-1 1 0 0,0 1 0 0 0,0 0 0 0 0,0-1-1 0 0,0 0 1 0 0,-1 0 0 0 0,1 0 0 0 0,-1 0-1 0 0,0 0 1 0 0,0 0 0 0 0,0 0 0 0 0,-1-1-1 0 0,0 1 1 0 0,0-1 0 0 0,0 1-1 0 0,0-1 1 0 0,0 1 0 0 0,-1-1 0 0 0,0 0-1 0 0,0 1 1 0 0,0-1 0 0 0,-1 1 0 0 0,0-1-1 0 0,0 0 1 0 0,0 1 0 0 0,0-1 0 0 0,-1 1-1 0 0,1 0 1 0 0,-1 0 0 0 0,0-1-1 0 0,0 1 1 0 0,-1 0 0 0 0,1 1 0 0 0,-1-1-1 0 0,0 0 1 0 0,0 1 0 0 0,0-1 0 0 0,-1 1-1 0 0,1 0 1 0 0,-1 0 0 0 0,-2-1-9 0 0,-9-4-96 0 0,0 1 1 0 0,-1 0 0 0 0,0 1 0 0 0,0 1 0 0 0,0 0-1 0 0,-1 1 1 0 0,0 1 0 0 0,0 1 0 0 0,0 0-1 0 0,0 1 1 0 0,0 1 0 0 0,-10 2 95 0 0,15-2-159 0 0,1 1 1 0 0,0 0-1 0 0,0 1 0 0 0,0 0 1 0 0,0 1-1 0 0,0 0 1 0 0,0 1-1 0 0,1 0 0 0 0,-1 1 1 0 0,1 0-1 0 0,0 0 1 0 0,1 1-1 0 0,-1 1 159 0 0,11-7-59 0 0,-1 0 0 0 0,0 0-1 0 0,1 0 1 0 0,-1 0 0 0 0,0 0 0 0 0,1 0-1 0 0,-1 0 1 0 0,0 0 0 0 0,1 1 0 0 0,-1-1-1 0 0,0 0 1 0 0,0 0 0 0 0,1 0 0 0 0,-1 1-1 0 0,0-1 1 0 0,0 0 0 0 0,1 0 0 0 0,-1 1-1 0 0,0-1 1 0 0,0 0 0 0 0,0 1 0 0 0,1-1-1 0 0,-1 0 1 0 0,0 1 0 0 0,0-1 0 0 0,0 0-1 0 0,0 1 1 0 0,0-1 0 0 0,0 0 0 0 0,0 1-1 0 0,0-1 1 0 0,0 0 0 0 0,0 1 0 0 0,0-1-1 0 0,0 0 1 0 0,0 1 0 0 0,0-1 0 0 0,0 0-1 0 0,0 1 1 0 0,0-1 0 0 0,0 0 0 0 0,0 1-1 0 0,-1-1 1 0 0,1 0 0 0 0,0 1 0 0 0,0-1-1 0 0,0 0 1 0 0,0 0 0 0 0,-1 1 0 0 0,1-1-1 0 0,0 0 1 0 0,0 0 0 0 0,-1 1 59 0 0,32-4-1813 0 0,-16-1-2167 0 0,-2 0-6079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 4265 0 0,'0'0'3011'0'0,"0"0"-1653"0"0,0 0-726 0 0,0 0 189 0 0,0 0 488 0 0,0 0 348 0 0,0 0-23 0 0,0 0-351 0 0,0 0-395 0 0,0 0-197 0 0,0 0 15 0 0,0 0 62 0 0,0 0 51 0 0,-1 7-22 0 0,-58 213 2463 0 0,47-182-3181 0 0,-2-1-34 0 0,-1-1-1 0 0,-2 0 0 0 0,-1-1 0 0 0,-2-1 1 0 0,-1-1-1 0 0,-14 16-44 0 0,28-39-27 0 0,-1 0 0 0 0,0 0 0 0 0,-1-1-1 0 0,0 0 1 0 0,0 0 0 0 0,-1-1 0 0 0,0-1 0 0 0,0 1 0 0 0,-1-2 0 0 0,1 1 0 0 0,-2-2 0 0 0,1 1 0 0 0,-1-2 0 0 0,0 1-1 0 0,0-2 1 0 0,0 1 0 0 0,0-2 0 0 0,0 1 0 0 0,-4-2 27 0 0,12 0-8 0 0,1-1 0 0 0,-1 0 1 0 0,0 0-1 0 0,0 0 0 0 0,0 0 0 0 0,1-1 0 0 0,-1 1 0 0 0,0-1 1 0 0,1 0-1 0 0,-1 0 0 0 0,0-1 0 0 0,1 1 0 0 0,-1-1 0 0 0,1 1 1 0 0,0-1-1 0 0,0 0 0 0 0,-1-1 0 0 0,1 1 0 0 0,0 0 0 0 0,1-1 1 0 0,-1 0-1 0 0,0 1 0 0 0,1-1 0 0 0,0 0 0 0 0,-1-1 0 0 0,1 1 1 0 0,1 0-1 0 0,-1 0 0 0 0,0-1 0 0 0,1 1 0 0 0,-1-3 8 0 0,-2-10-12 0 0,2 0-1 0 0,0 0 1 0 0,0 0-1 0 0,2 0 1 0 0,0 0-1 0 0,1 0 1 0 0,0 0-1 0 0,1 0 1 0 0,1 0-1 0 0,1 0 0 0 0,0 0 1 0 0,1 1-1 0 0,1 0 1 0 0,0 0-1 0 0,7-11 13 0 0,-11 19 22 0 0,0 0 0 0 0,1 1 0 0 0,0-1 0 0 0,1 1 0 0 0,-1 0 0 0 0,1 0 0 0 0,0 0 0 0 0,1 0 0 0 0,-1 1 0 0 0,1-1 0 0 0,0 1 0 0 0,1 0 0 0 0,-1 1 0 0 0,1-1 0 0 0,0 1 0 0 0,0 0 0 0 0,0 1-1 0 0,1 0 1 0 0,-1 0 0 0 0,1 0 0 0 0,0 0 0 0 0,0 1 0 0 0,0 0 0 0 0,0 1 0 0 0,0 0 0 0 0,6-1-22 0 0,-5 6 45 0 0,0 0 0 0 0,0 1 0 0 0,-1-1 0 0 0,0 1 0 0 0,0 1 0 0 0,0 0 0 0 0,-1 0 0 0 0,0 0 0 0 0,0 0 0 0 0,0 1-1 0 0,-1 0 1 0 0,0 0 0 0 0,0 1 0 0 0,0 0-45 0 0,7 9 111 0 0,22 22 267 0 0,1-1-1 0 0,2-3 0 0 0,2-1 0 0 0,1-1 1 0 0,1-3-1 0 0,14 7-377 0 0,14 12 207 0 0,-38-20-20 0 0,-34-29-2606 0 0,-8 0-6859 0 0,8 0 5889 0 0,0 0-8712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5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6737 0 0,'0'0'1790'0'0,"0"0"-291"0"0,0 0-133 0 0,0 0 117 0 0,0 0 117 0 0,0 0-33 0 0,0 0-141 0 0,0 0-179 0 0,0 0-159 0 0,0 0-144 0 0,0 0-109 0 0,0 0-91 0 0,0 0-80 0 0,36-4-61 0 0,113-11-106 0 0,12 12 553 0 0,-42 5-1061 0 0,43 0-559 0 0,-56-9-9726 0 0,-93 6-1350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48 483 5017 0 0,'0'0'2023'0'0,"0"0"-256"0"0,0 0-2 0 0,0 0 171 0 0,0 0 22 0 0,0 0-178 0 0,0 0-412 0 0,0 0-423 0 0,0 0-259 0 0,0 0-175 0 0,0 0-107 0 0,0 0-57 0 0,0 0 33 0 0,18 0 1254 0 0,188-26 2051 0 0,-56 8-3249 0 0,-69 3-1208 0 0,-76 14-109 0 0,2-1 1927 0 0,-4 2-3305 0 0,-2 1-3322 0 0,-2 1-4740 0 0,-1-2 2447 0 0</inkml:trace>
  <inkml:trace contextRef="#ctx0" brushRef="#br0" timeOffset="268.363">1 770 12243 0 0,'0'0'1449'0'0,"0"0"-479"0"0,0 0-353 0 0,0 0 89 0 0,0 0 250 0 0,0 0 223 0 0,0 0 74 0 0,0 0-70 0 0,0 0-149 0 0,0 0-189 0 0,0 0-95 0 0,0 0-111 0 0,0 0-106 0 0,35 4-37 0 0,110 10-74 0 0,-15-21 405 0 0,-94 4-934 0 0,45-8 562 0 0,-30-1-4093 0 0,-47 10-1529 0 0,0 1-6693 0 0</inkml:trace>
  <inkml:trace contextRef="#ctx0" brushRef="#br0" timeOffset="1282.041">1350 156 4169 0 0,'0'0'1269'0'0,"0"0"-239"0"0,0 0 108 0 0,0 0 369 0 0,0 0 372 0 0,0 0 105 0 0,0 0-240 0 0,0 0-345 0 0,0 0-333 0 0,0 0-224 0 0,0 0-144 0 0,-10-19-62 0 0,-36-59-62 0 0,45 74-516 0 0,-1 1 1 0 0,0 0-1 0 0,0 0 0 0 0,-1 1 0 0 0,1-1 1 0 0,-1 0-1 0 0,1 1 0 0 0,-1-1 1 0 0,0 1-1 0 0,0 0 0 0 0,0 0 1 0 0,0 0-1 0 0,0 0 0 0 0,0 1 1 0 0,-1-1-1 0 0,1 1 0 0 0,0 0 1 0 0,-1 0-1 0 0,1 0 0 0 0,-1 0 0 0 0,-3 0-58 0 0,-2 0 126 0 0,-10-2-50 0 0,1 1 0 0 0,-1 1 0 0 0,1 1 0 0 0,-1 1 0 0 0,1 0 0 0 0,0 1 0 0 0,-1 1 0 0 0,1 1 0 0 0,0 1 0 0 0,0 0 0 0 0,1 1 0 0 0,0 1 0 0 0,0 1 0 0 0,0 0 0 0 0,1 1 0 0 0,1 1 0 0 0,-1 1 0 0 0,2 0 0 0 0,-1 1 0 0 0,1 0 0 0 0,1 1 0 0 0,-9 12-76 0 0,10-12 8 0 0,0 1 0 0 0,1 0 1 0 0,1 1-1 0 0,0 1 0 0 0,1-1 0 0 0,0 1 0 0 0,2 1 1 0 0,0 0-1 0 0,1 0 0 0 0,0 0 0 0 0,2 0 1 0 0,0 1-1 0 0,0 0 0 0 0,2 0 0 0 0,1 0 0 0 0,0 0 1 0 0,1 0-1 0 0,2 16-8 0 0,0-26 34 0 0,0 0 1 0 0,1 0-1 0 0,0-1 1 0 0,0 1-1 0 0,1-1 1 0 0,0 0-1 0 0,0 0 0 0 0,1 0 1 0 0,0-1-1 0 0,0 1 1 0 0,0-1-1 0 0,1 0 1 0 0,0-1-1 0 0,0 1 0 0 0,1-1 1 0 0,-1 0-1 0 0,1-1 1 0 0,0 0-1 0 0,0 0 1 0 0,1 0-1 0 0,-1-1 0 0 0,1 0 1 0 0,0 0-1 0 0,0-1 1 0 0,0 0-1 0 0,0-1 1 0 0,0 1-1 0 0,0-2 0 0 0,0 1 1 0 0,0-1-1 0 0,0 0 1 0 0,1-1-1 0 0,-1 0 1 0 0,0 0-1 0 0,0-1 0 0 0,0 0 1 0 0,0 0-1 0 0,4-2-34 0 0,15-8 162 0 0,-1-2 1 0 0,0 0-1 0 0,-1-1 0 0 0,-1-2 0 0 0,0 0 0 0 0,-2-2 0 0 0,0 0 1 0 0,-1-2-1 0 0,0 0 0 0 0,16-24-162 0 0,-5 6 132 0 0,-1-1 1 0 0,-3-1-1 0 0,-1-2 0 0 0,11-24-132 0 0,-33 58 330 0 0,-9 24-292 0 0,-11 25-44 0 0,-25 59 135 0 0,5 2 1 0 0,3 1 0 0 0,6 1 0 0 0,-7 63-130 0 0,-56 180 20 0 0,77-232-2273 0 0,30-115-1237 0 0,8-20-1528 0 0,-11 7-3400 0 0,-6 6 132 0 0</inkml:trace>
  <inkml:trace contextRef="#ctx0" brushRef="#br0" timeOffset="1637.566">1838 332 4193 0 0,'0'0'3803'0'0,"0"0"-1455"0"0,0 0-887 0 0,0 0-385 0 0,0 0-127 0 0,0 0-15 0 0,0 0-39 0 0,0 0-86 0 0,0 0-104 0 0,-33 35-125 0 0,-104 110-110 0 0,69-42 70 0 0,59-80-444 0 0,-1-3-58 0 0,0 1 1 0 0,1-1 0 0 0,2 2 0 0 0,0-1 0 0 0,1 1-1 0 0,1 0 1 0 0,1 1 0 0 0,1-1 0 0 0,1 1 0 0 0,1 0-1 0 0,1-1 1 0 0,2 11-39 0 0,0-26 83 0 0,0-1 0 0 0,1 1 0 0 0,0 0 0 0 0,0-1 0 0 0,0 0 0 0 0,1 0 0 0 0,0 0 0 0 0,1 0 0 0 0,-1-1 0 0 0,1 1 0 0 0,0-1 0 0 0,0 0 0 0 0,1-1 0 0 0,-1 1 0 0 0,1-1 0 0 0,0 0 0 0 0,0-1 0 0 0,1 1 0 0 0,-1-1 0 0 0,1 0 0 0 0,-1-1 0 0 0,1 0 0 0 0,0 0 0 0 0,0 0 0 0 0,0-1 0 0 0,0 0 0 0 0,0 0 0 0 0,0-1 0 0 0,0 0 0 0 0,1 0 0 0 0,-1 0 0 0 0,0-1 0 0 0,0-1 0 0 0,0 1 0 0 0,0-1 0 0 0,0 0 0 0 0,-1 0 0 0 0,1-1 0 0 0,0 0 0 0 0,-1 0 1 0 0,2-1-84 0 0,9-6 113 0 0,1 1 1 0 0,-1-2 0 0 0,-1 0-1 0 0,0-1 1 0 0,0-1 0 0 0,-1 0-1 0 0,-1-1 1 0 0,0-1 0 0 0,-1 0 0 0 0,-1-1-1 0 0,0 0 1 0 0,-1-1 0 0 0,-1 0-1 0 0,-1-1 1 0 0,0 0 0 0 0,-1 0-1 0 0,-1-1 1 0 0,-1 0 0 0 0,0 0 0 0 0,-2-1-1 0 0,0 1 1 0 0,-1-1 0 0 0,-1 0-1 0 0,-1 0 1 0 0,-1 0 0 0 0,-1 0 0 0 0,-1-8-114 0 0,0 18-20 0 0,0 1 0 0 0,-1 0 1 0 0,0 0-1 0 0,-1 0 0 0 0,0 1 1 0 0,0-1-1 0 0,-1 1 0 0 0,0 0 1 0 0,0 0-1 0 0,-1 1 0 0 0,0-1 1 0 0,-1 1-1 0 0,1 1 1 0 0,-1-1-1 0 0,-1 1 0 0 0,1 0 1 0 0,-1 1-1 0 0,0 0 0 0 0,0 0 1 0 0,0 0-1 0 0,-1 1 0 0 0,0 1 1 0 0,0-1-1 0 0,0 2 0 0 0,0-1 1 0 0,0 1-1 0 0,0 0 1 0 0,-3 1 19 0 0,0-1-457 0 0,1 1 0 0 0,-1 1 0 0 0,0 0 0 0 0,0 0 0 0 0,0 1 0 0 0,1 1 0 0 0,-1 0 0 0 0,0 1 0 0 0,1 0 0 0 0,0 0 0 0 0,0 2 1 0 0,0-1-1 0 0,0 1 0 0 0,-6 5 457 0 0,-8 7-7122 0 0,9-5-4591 0 0</inkml:trace>
  <inkml:trace contextRef="#ctx0" brushRef="#br0" timeOffset="2016.192">2421 89 0 0 0,'0'0'1234'0'0,"0"0"14"0"0,0 0-51 0 0,0 0 146 0 0,0 0 244 0 0,0 0 168 0 0,0 0-18 0 0,0 0-160 0 0,0 0-218 0 0,0 0-254 0 0,0 0-222 0 0,0 0-174 0 0,0 0-162 0 0,-28 4-110 0 0,-85 13-49 0 0,111-17-367 0 0,0 0-1 0 0,0 0 0 0 0,0 0 0 0 0,0 0 1 0 0,1 0-1 0 0,-1 1 0 0 0,0-1 1 0 0,0 0-1 0 0,0 1 0 0 0,0 0 0 0 0,1-1 1 0 0,-1 1-1 0 0,0 0 0 0 0,1 0 0 0 0,-1 0 1 0 0,0 0-1 0 0,1 0 0 0 0,-1 0 1 0 0,1 1-1 0 0,0-1 0 0 0,-1 0 0 0 0,1 1 1 0 0,0-1-1 0 0,0 1 0 0 0,0-1 0 0 0,0 1 1 0 0,0 0-1 0 0,0 0-20 0 0,-1 3 111 0 0,-2 0-48 0 0,1 0-1 0 0,0 0 1 0 0,1 0-1 0 0,-1 1 1 0 0,1-1 0 0 0,0 0-1 0 0,1 1 1 0 0,-1 0-1 0 0,1-1 1 0 0,0 1 0 0 0,0 0-1 0 0,1-1 1 0 0,-1 1-1 0 0,2 0 1 0 0,-1 0-1 0 0,0 0 1 0 0,1-1 0 0 0,0 1-1 0 0,0 0 1 0 0,1-1-1 0 0,0 1 1 0 0,0-1-1 0 0,0 1 1 0 0,1-1 0 0 0,-1 0-1 0 0,1 0 1 0 0,0 0-1 0 0,1 0 1 0 0,-1-1 0 0 0,1 1-1 0 0,0-1 1 0 0,0 0-1 0 0,0 0 1 0 0,1-1-1 0 0,-1 1 1 0 0,1-1 0 0 0,0 0-1 0 0,0 0 1 0 0,0 0-1 0 0,4 1-62 0 0,-3-3 106 0 0,0 1-1 0 0,0-1 0 0 0,0 0 0 0 0,0 0 0 0 0,0 0 1 0 0,0-1-1 0 0,0 0 0 0 0,0-1 0 0 0,0 1 0 0 0,0-1 1 0 0,0 0-1 0 0,0 0 0 0 0,0-1 0 0 0,0 0 0 0 0,-1 0 1 0 0,1 0-1 0 0,-1-1 0 0 0,1 0 0 0 0,-1 0 0 0 0,0 0 1 0 0,0-1-1 0 0,0 1 0 0 0,0-1 0 0 0,-1-1 0 0 0,0 1 1 0 0,0 0-1 0 0,0-1 0 0 0,0 0 0 0 0,-1 0 0 0 0,1 0 1 0 0,-1 0-1 0 0,-1-1 0 0 0,1 1 0 0 0,-1-1 0 0 0,1-3-105 0 0,1 1-49 0 0,-1 0-1 0 0,-1 0 0 0 0,0 1 1 0 0,0-2-1 0 0,0 1 0 0 0,-1 0 0 0 0,0 0 1 0 0,-1 0-1 0 0,0-1 0 0 0,0 1 0 0 0,0 0 1 0 0,-1 0-1 0 0,-1-1 0 0 0,1 1 0 0 0,-1 0 1 0 0,-1 0-1 0 0,0 1 0 0 0,0-1 1 0 0,0 0-1 0 0,-1 1 0 0 0,0 0 0 0 0,0 0 1 0 0,-1 0-1 0 0,0 0 0 0 0,0 1 0 0 0,-1 0 1 0 0,1 0-1 0 0,-1 0 0 0 0,-1 1 1 0 0,1 0-1 0 0,-5-3 50 0 0,-8 0-2086 0 0,6 5-2755 0 0,3 2-6500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6137 0 0,'0'0'2206'0'0,"0"0"-439"0"0,0 0-136 0 0,0 0 83 0 0,0 0 85 0 0,0 0-105 0 0,0 0-366 0 0,0 0-361 0 0,0 0-210 0 0,0 0-85 0 0,0 0-26 0 0,0 0-7 0 0,0 0-39 0 0,13-2-41 0 0,100-14 974 0 0,138 5 92 0 0,-251 11-1771 0 0,0 0-72 0 0,0 0-105 0 0,0 0-168 0 0,0 0-270 0 0,0 0-405 0 0,-3 0-5022 0 0,0 0-2271 0 0</inkml:trace>
  <inkml:trace contextRef="#ctx0" brushRef="#br0" timeOffset="282.633">258 0 11274 0 0,'0'0'1363'0'0,"0"0"-397"0"0,0 0-286 0 0,0 0 92 0 0,0 0 274 0 0,0 0 202 0 0,0 0-49 0 0,0 0-184 0 0,0 0-227 0 0,0 0-165 0 0,-8 33-70 0 0,-27 106-63 0 0,23-39 371 0 0,11 129 134 0 0,30-11-1272 0 0,-29-217-171 0 0,5 14 127 0 0,-1-14-4147 0 0,0 0-4192 0 0,-3-1-1039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488 178 0 0 0,'0'0'1651'0'0,"0"0"247"0"0,0 0-43 0 0,0 0-151 0 0,0 0-113 0 0,0 0-153 0 0,-2-22-117 0 0,-10-65-107 0 0,-5 49 861 0 0,12 34-1746 0 0,-1 1 1 0 0,0-1-1 0 0,0 1 0 0 0,0 0 0 0 0,0 0 1 0 0,0 1-1 0 0,0 0 0 0 0,-1 0 0 0 0,1 1 0 0 0,-1-1 1 0 0,1 2-1 0 0,-1-1 0 0 0,0 1 0 0 0,1-1 1 0 0,-6 2-330 0 0,0 2 109 0 0,0 0 0 0 0,0 1 0 0 0,0 1 0 0 0,1-1 0 0 0,0 2 1 0 0,0 0-1 0 0,0 0 0 0 0,1 1 0 0 0,0 0 0 0 0,0 1 1 0 0,0 0-1 0 0,1 1 0 0 0,1-1 0 0 0,-1 2 0 0 0,-2 3-109 0 0,-5 5 86 0 0,0 1 0 0 0,1 0-1 0 0,1 1 1 0 0,0 1 0 0 0,2 0-1 0 0,0 0 1 0 0,2 1 0 0 0,0 1-1 0 0,2 0 1 0 0,0 0 0 0 0,2 0-1 0 0,0 1 1 0 0,2 0 0 0 0,1 1-1 0 0,0-1 1 0 0,2 9-86 0 0,0-13 28 0 0,0-1 0 0 0,2 0 0 0 0,0 1 0 0 0,1-1 0 0 0,1 0 0 0 0,1 0 0 0 0,1 0 0 0 0,0 0 0 0 0,1-1 0 0 0,2 0-1 0 0,-1 0 1 0 0,2-1 0 0 0,0 0 0 0 0,2 0 0 0 0,-1-1 0 0 0,2 0 0 0 0,0-1 0 0 0,6 5-28 0 0,-7-10 52 0 0,0 0-1 0 0,0-1 1 0 0,1 0 0 0 0,0-1-1 0 0,1 0 1 0 0,0-1 0 0 0,0-1-1 0 0,0 0 1 0 0,1 0 0 0 0,0-1-1 0 0,0-1 1 0 0,1-1 0 0 0,-1 0-1 0 0,1 0 1 0 0,-1-2 0 0 0,3 1-52 0 0,3-2 125 0 0,0 0-1 0 0,0-1 1 0 0,-1-1 0 0 0,1-1 0 0 0,-1-1 0 0 0,0-1-1 0 0,0 0 1 0 0,0-1 0 0 0,0-1 0 0 0,-1-1 0 0 0,-1-1-1 0 0,2-1-124 0 0,18-12 149 0 0,-2-2 0 0 0,0-1-1 0 0,-2-1 1 0 0,0-2 0 0 0,-2-2-1 0 0,-1 0 1 0 0,-2-2-1 0 0,-1-2 1 0 0,17-27-149 0 0,-34 48 19 0 0,-1-1 1 0 0,0 1-1 0 0,-1-2 0 0 0,-1 1 1 0 0,0-1-1 0 0,-1 0 0 0 0,-1 0 1 0 0,0-1-1 0 0,-1 0 0 0 0,0 1 1 0 0,-2-2-1 0 0,0 1 0 0 0,0 0 1 0 0,-2 0-1 0 0,0 0 0 0 0,-1-1 1 0 0,0 1-1 0 0,-2 0 0 0 0,0 0 1 0 0,-4-12-20 0 0,2 16-25 0 0,-2 0 0 0 0,0 0 0 0 0,0 0 0 0 0,-1 1 1 0 0,-1 0-1 0 0,1 1 0 0 0,-2-1 0 0 0,1 2 0 0 0,-2-1 0 0 0,1 2 1 0 0,-1-1-1 0 0,-1 1 0 0 0,1 1 0 0 0,-1 0 0 0 0,0 1 0 0 0,-1 0 1 0 0,0 1-1 0 0,0 0 0 0 0,0 1 0 0 0,0 1 0 0 0,0 0 0 0 0,-1 0 1 0 0,0 2-1 0 0,-9-1 25 0 0,6 1-166 0 0,-1 1 1 0 0,1 0 0 0 0,-1 1-1 0 0,1 1 1 0 0,0 1-1 0 0,0 0 1 0 0,0 1 0 0 0,0 1-1 0 0,0 1 1 0 0,1 0 0 0 0,-2 2 165 0 0,-96 79-3670 0 0,57-11-7278 0 0,44-52 735 0 0</inkml:trace>
  <inkml:trace contextRef="#ctx0" brushRef="#br0" timeOffset="417.484">0 693 10842 0 0,'0'0'1706'0'0,"0"0"-342"0"0,0 0-338 0 0,0 0-173 0 0,0 0 58 0 0,0 0 56 0 0,0 0-36 0 0,0 0-104 0 0,0 0-102 0 0,0 0-74 0 0,0 0-56 0 0,0 0-42 0 0,37-34-39 0 0,115-107-67 0 0,-46 67 213 0 0,-90 66-568 0 0,7-4-18 0 0,0 1 0 0 0,0 1-1 0 0,1 1 1 0 0,0 1 0 0 0,0 1-1 0 0,19-2-73 0 0,-41 8 4 0 0,0 0-1 0 0,0 1 1 0 0,0-1-1 0 0,0 1 1 0 0,1-1-1 0 0,-1 1 0 0 0,0 0 1 0 0,0 0-1 0 0,0 0 1 0 0,0 0-1 0 0,0 0 1 0 0,1 1-1 0 0,-1-1 0 0 0,0 1 1 0 0,0-1-1 0 0,0 1 1 0 0,0 0-1 0 0,0 0 1 0 0,0 0-1 0 0,0 0 0 0 0,0 0 1 0 0,-1 0-1 0 0,1 0 1 0 0,0 1-1 0 0,-1-1 1 0 0,1 1-1 0 0,-1-1 0 0 0,1 1 1 0 0,-1-1-1 0 0,1 1 1 0 0,-1 0-1 0 0,0 0 0 0 0,0 0 1 0 0,0 0-1 0 0,0 0 1 0 0,-1 0-1 0 0,2 1-3 0 0,13 48 219 0 0,-14-43-201 0 0,0-1-1 0 0,1 0 1 0 0,0-1 0 0 0,0 1 0 0 0,1 0 0 0 0,0 0 0 0 0,0-1-1 0 0,0 0 1 0 0,1 1 0 0 0,0-1 0 0 0,4 5-18 0 0,9 6 68 0 0,-14-12-33 0 0,1-1-1 0 0,0 0 1 0 0,0 0-1 0 0,0 0 1 0 0,0 0 0 0 0,1 0-1 0 0,0-1 1 0 0,0 0-1 0 0,0 0 1 0 0,0 0-1 0 0,0-1 1 0 0,0 0-1 0 0,1 0 1 0 0,2 1-35 0 0,20 1 221 0 0,0-2-1 0 0,0 0 1 0 0,0-2 0 0 0,0-1 0 0 0,0-2-1 0 0,24-4-220 0 0,-12 6-706 0 0,-22 1-6856 0 0,-14 0-3749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1736 0 0,'0'0'2137'0'0,"0"0"-1072"0"0,0 0-538 0 0,0 0 77 0 0,0 0 314 0 0,0 0 259 0 0,0 0 22 0 0,0 0-166 0 0,0 0-105 0 0,0 0-40 0 0,0 0 9 0 0,8 1 17 0 0,326 20 4451 0 0,-41 2-5580 0 0,-256-17-1824 0 0,-102 9-13479 0 0,58-15 13902 0 0</inkml:trace>
  <inkml:trace contextRef="#ctx0" brushRef="#br0" timeOffset="382.334">125 526 4793 0 0,'0'0'1838'0'0,"0"0"-359"0"0,0 0-42 0 0,0 0 148 0 0,0 0 39 0 0,0 0-173 0 0,0 0-336 0 0,0 0-370 0 0,0 0-280 0 0,0 0-160 0 0,0 0-92 0 0,0 0-50 0 0,0 0-11 0 0,-1 2-5 0 0,0-2-114 0 0,1 1 0 0 0,0-1 0 0 0,0 1 0 0 0,0 0 0 0 0,-1-1 0 0 0,1 1 0 0 0,0 0 1 0 0,0-1-1 0 0,0 1 0 0 0,0-1 0 0 0,0 1 0 0 0,0 0 0 0 0,0-1 0 0 0,1 1 0 0 0,-1 0 0 0 0,0-1 0 0 0,0 1 1 0 0,0-1-1 0 0,1 1 0 0 0,-1 0 0 0 0,0-1 0 0 0,0 1 0 0 0,1-1 0 0 0,-1 1 0 0 0,1-1 0 0 0,-1 1 0 0 0,0-1 1 0 0,1 1-1 0 0,-1-1 0 0 0,1 0 0 0 0,-1 1 0 0 0,1-1 0 0 0,-1 0 0 0 0,1 1 0 0 0,-1-1 0 0 0,1 0 0 0 0,0 0 1 0 0,-1 1-1 0 0,1-1 0 0 0,-1 0 0 0 0,1 0 0 0 0,0 0 0 0 0,-1 0 0 0 0,1 0 0 0 0,0 0 0 0 0,-1 0 0 0 0,1 0 1 0 0,-1 0-1 0 0,1 0 0 0 0,0 0 0 0 0,-1 0 0 0 0,1 0 0 0 0,0 0 0 0 0,-1-1 0 0 0,1 1 0 0 0,-1 0 0 0 0,1-1 1 0 0,-1 1-1 0 0,1 0 0 0 0,-1-1 0 0 0,1 1-33 0 0,83 8 1997 0 0,-1-3 1 0 0,77-6-1998 0 0,-49-1 120 0 0,-9 2-572 0 0,-91 3-2331 0 0,-21-2-9720 0 0,8-1 4595 0 0</inkml:trace>
  <inkml:trace contextRef="#ctx0" brushRef="#br0" timeOffset="1005.233">472 40 1840 0 0,'0'0'2061'0'0,"0"0"-295"0"0,0 0-287 0 0,0 0-71 0 0,0 0 64 0 0,0 0 27 0 0,0 0-88 0 0,0 0-100 0 0,0 0-205 0 0,0 0-286 0 0,0 0-285 0 0,0 0-269 0 0,0 0-174 0 0,-12-8-62 0 0,-32-23 27 0 0,43 31-22 0 0,1 0 1 0 0,-1 0-1 0 0,0 1 0 0 0,0-1 1 0 0,1 1-1 0 0,-1-1 0 0 0,0 1 1 0 0,0-1-1 0 0,1 1 0 0 0,-1-1 0 0 0,0 1 1 0 0,1-1-1 0 0,-1 1 0 0 0,1 0 1 0 0,-1-1-1 0 0,1 1 0 0 0,-1 0 1 0 0,1 0-1 0 0,0-1 0 0 0,-1 1 1 0 0,1 0-1 0 0,0 0 0 0 0,-1 0 1 0 0,1 0-1 0 0,0-1 0 0 0,0 1 1 0 0,0 0-1 0 0,0 0 0 0 0,0 0 0 0 0,0 0 1 0 0,0 0-1 0 0,0-1 0 0 0,0 1 1 0 0,0 0-1 0 0,0 0 0 0 0,1 0 1 0 0,-1 0-1 0 0,0-1 0 0 0,1 1 1 0 0,-1 0-1 0 0,0 0 0 0 0,1-1 1 0 0,-1 1-36 0 0,1 1 100 0 0,1 5 97 0 0,1 0 0 0 0,1 0 0 0 0,-1 0 0 0 0,1 0 0 0 0,1 0 0 0 0,-1-1 0 0 0,1 1 0 0 0,0-1 0 0 0,1-1 0 0 0,-1 1 0 0 0,1-1 0 0 0,0 0 0 0 0,1 0 0 0 0,-1 0 0 0 0,1-1 0 0 0,0 0 0 0 0,0-1 0 0 0,0 1 0 0 0,0-1 0 0 0,5 1-197 0 0,262 113 1158 0 0,-153-46-1242 0 0,-119-70 79 0 0,-1 1 0 0 0,1-1 0 0 0,-1 0-1 0 0,1 1 1 0 0,-1-1 0 0 0,0 1 0 0 0,1 0-1 0 0,-1-1 1 0 0,0 1 0 0 0,0 0 0 0 0,0 0 0 0 0,-1 0-1 0 0,1 0 1 0 0,0 0 0 0 0,-1 0 0 0 0,1 0-1 0 0,-1 0 1 0 0,0 0 0 0 0,1 0 0 0 0,-1 0-1 0 0,0 0 1 0 0,0 0 0 0 0,0 0 0 0 0,-1 0-1 0 0,1 0 1 0 0,0 0 0 0 0,-1 0 0 0 0,0 0-1 0 0,1 0 1 0 0,-1 0 0 0 0,0 0 0 0 0,0-1-1 0 0,0 1 1 0 0,0 0 0 0 0,-1 1 5 0 0,-47 59 179 0 0,-226 213 93 0 0,81-105-232 0 0,147-127-505 0 0,45-40-310 0 0,5-1-11567 0 0,2-2 1830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 2032 0 0,'0'0'3532'0'0,"0"0"-1592"0"0,0 0-513 0 0,0 0 44 0 0,0 0 186 0 0,0 0 72 0 0,0 0-162 0 0,0 0-300 0 0,0 0-276 0 0,0 0-227 0 0,0 0-161 0 0,-17 13-110 0 0,-52 41-98 0 0,27 0 475 0 0,33-35-624 0 0,-6 7-143 0 0,-2-1-1 0 0,0 0 0 0 0,-2-2 0 0 0,-1 0 0 0 0,0 0 0 0 0,-2-2 0 0 0,0-1 0 0 0,-2-1 0 0 0,0-1 0 0 0,-1-1 0 0 0,-3 1-102 0 0,10-7 1 0 0,0-2-1 0 0,0 1 1 0 0,-1-2-1 0 0,-1-1 0 0 0,1 0 1 0 0,-1-2-1 0 0,0 0 1 0 0,0-1-1 0 0,-1-1 0 0 0,1-1 1 0 0,-1 0-1 0 0,0-2 1 0 0,-4-1-1 0 0,23 1 7 0 0,-1 0 0 0 0,0-1 0 0 0,1 0-1 0 0,-1 0 1 0 0,1 0 0 0 0,-1 0 0 0 0,1 0 0 0 0,-1 0 0 0 0,1 0 0 0 0,0-1 0 0 0,0 1 0 0 0,-1-1 0 0 0,1 0 0 0 0,0 1 0 0 0,0-1 0 0 0,1 0 0 0 0,-1 0 0 0 0,0-1 0 0 0,1 1 0 0 0,-1 0-1 0 0,1 0 1 0 0,0-1 0 0 0,0 1 0 0 0,0-1 0 0 0,0 1 0 0 0,0-1 0 0 0,0 1 0 0 0,1-1 0 0 0,-1 0 0 0 0,1 1 0 0 0,0-1 0 0 0,-1 0 0 0 0,2-2-7 0 0,18-88 48 0 0,-9 73 3 0 0,1 0-1 0 0,1 0 1 0 0,1 1 0 0 0,1 1 0 0 0,0 1-1 0 0,2 0 1 0 0,-1 0 0 0 0,2 2-1 0 0,0 0 1 0 0,1 1 0 0 0,1 0-1 0 0,2 0-50 0 0,-18 12 22 0 0,1 0 0 0 0,-1 0 0 0 0,1 1-1 0 0,-1-1 1 0 0,1 1 0 0 0,0 0 0 0 0,-1 0 0 0 0,1 0 0 0 0,0 0-1 0 0,0 0 1 0 0,0 1 0 0 0,0 0 0 0 0,0 0 0 0 0,0 0-1 0 0,-1 0 1 0 0,1 1 0 0 0,0-1 0 0 0,0 1 0 0 0,0 0-1 0 0,0 0 1 0 0,-1 1 0 0 0,1-1 0 0 0,-1 1 0 0 0,1 0-1 0 0,-1 0 1 0 0,1 0 0 0 0,-1 0 0 0 0,0 0 0 0 0,0 1-1 0 0,0-1 1 0 0,0 1 0 0 0,-1 0 0 0 0,1 0 0 0 0,0 1-22 0 0,183 331 3122 0 0,-166-309-3033 0 0,0 0 1 0 0,2-1 0 0 0,0-2-1 0 0,2 0 1 0 0,7 4-90 0 0,17-8 57 0 0,-39-25-1504 0 0,-13-6-1021 0 0,4 6-2925 0 0,0 4 1665 0 0,0-1-8058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0,'0'0'3386'0'0,"0"0"-765"0"0,0 0-601 0 0,0 0-293 0 0,0 0-238 0 0,0 0-256 0 0,0 0-298 0 0,0 0-234 0 0,0 0-119 0 0,0 0-31 0 0,0 0 41 0 0,0 0 43 0 0,0 0-9 0 0,8 4-11 0 0,72 25 1039 0 0,239-54 1291 0 0,-146 20-4654 0 0,-184 14-5111 0 0,6-6 809 0 0,0 0-5426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11290 0 0,'0'0'3528'0'0,"0"0"-1497"0"0,0 0-828 0 0,0 0-208 0 0,0 0 5 0 0,0 0 66 0 0,0 0-57 0 0,0 0-137 0 0,0 0-120 0 0,0 0-103 0 0,0 0-71 0 0,0 0-48 0 0,0 0-50 0 0,29 5-80 0 0,96 13-83 0 0,-22-27 151 0 0,193-50-856 0 0,-266 50-1914 0 0,-17 4-7621 0 0,-9 5-2512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545 229 904 0 0,'0'0'2557'0'0,"0"0"-333"0"0,0 0-174 0 0,0 0 29 0 0,0 0 6 0 0,0 0-142 0 0,0 0-283 0 0,0 0-345 0 0,0 0-295 0 0,0 0-192 0 0,0 0-112 0 0,-1-24-46 0 0,-5-74-18 0 0,6 95-578 0 0,0 1 0 0 0,0-1 0 0 0,0 0 0 0 0,0 0 0 0 0,-1 1 1 0 0,0-1-1 0 0,1 1 0 0 0,-1-1 0 0 0,0 0 0 0 0,0 1 0 0 0,0-1 0 0 0,0 1 0 0 0,-1 0 0 0 0,1-1 0 0 0,-1 1 0 0 0,1 0 0 0 0,-1 0 0 0 0,0 0 0 0 0,0 0 1 0 0,0 0-1 0 0,0 1 0 0 0,0-1 0 0 0,0 0 0 0 0,-1 1 0 0 0,0-1-74 0 0,-7-5 266 0 0,-1 2-157 0 0,0 0 1 0 0,-1 0-1 0 0,1 2 1 0 0,-1-1 0 0 0,0 1-1 0 0,0 1 1 0 0,0 0-1 0 0,0 0 1 0 0,0 2-1 0 0,0-1 1 0 0,0 2-1 0 0,0-1 1 0 0,-1 2-1 0 0,1-1 1 0 0,0 2-1 0 0,1 0 1 0 0,-1 0-1 0 0,0 1 1 0 0,1 0-1 0 0,0 1 1 0 0,0 0-1 0 0,0 1 1 0 0,1 1-1 0 0,-2 0-109 0 0,-4 4 22 0 0,0 0-1 0 0,0 1 0 0 0,1 0 0 0 0,1 2 1 0 0,0-1-1 0 0,1 2 0 0 0,0 0 0 0 0,1 0 1 0 0,1 1-1 0 0,1 1 0 0 0,0 0 0 0 0,1 0 1 0 0,0 1-23 0 0,4-6 5 0 0,1 1 0 0 0,0-1 0 0 0,0 1 0 0 0,1 0 0 0 0,1 0 0 0 0,0 1 0 0 0,1-1 0 0 0,0 0-1 0 0,1 0 1 0 0,1 1 0 0 0,1 8-4 0 0,-1-17 6 0 0,1 0 0 0 0,-1 0 0 0 0,1-1 1 0 0,0 1-1 0 0,1 0 0 0 0,-1-1 0 0 0,1 1 0 0 0,0-1 0 0 0,0 0 0 0 0,0 0 0 0 0,1 0 0 0 0,-1 0 0 0 0,1-1 1 0 0,0 1-1 0 0,0-1 0 0 0,0 0 0 0 0,0 0 0 0 0,1-1 0 0 0,-1 1 0 0 0,1-1 0 0 0,0 0 0 0 0,0 0 0 0 0,-1 0 1 0 0,1-1-1 0 0,2 1-6 0 0,5 1 42 0 0,0-1 0 0 0,0 0 0 0 0,1 0 1 0 0,-1-1-1 0 0,0-1 0 0 0,1 0 0 0 0,-1-1 0 0 0,1 0 1 0 0,-1-1-1 0 0,2 0-42 0 0,17-8 110 0 0,1-1-1 0 0,-2-2 1 0 0,1-1 0 0 0,-2-1-1 0 0,0-1 1 0 0,-1-2 0 0 0,-1-1-1 0 0,20-18-109 0 0,122-128 442 0 0,-172 199-323 0 0,-125 350 131 0 0,66-226-165 0 0,-34 116-466 0 0,94-220-2226 0 0,28-50-1783 0 0,9-23-2681 0 0,-18 6-365 0 0,-9 9 1205 0 0</inkml:trace>
  <inkml:trace contextRef="#ctx0" brushRef="#br0" timeOffset="309.745">1147 211 5369 0 0,'0'0'2995'0'0,"0"0"-499"0"0,0 0-420 0 0,0 0-354 0 0,0 0-323 0 0,-33 35-234 0 0,-102 116-214 0 0,63-46 141 0 0,59-80-845 0 0,2-4-66 0 0,-2 0-91 0 0,1 0-1 0 0,1 1 1 0 0,1 0-1 0 0,0 0 1 0 0,2 1-1 0 0,1 1 1 0 0,1-1-1 0 0,0 1 1 0 0,2 0-1 0 0,0 19-89 0 0,4-39 30 0 0,0-1 0 0 0,1 1-1 0 0,-1-1 1 0 0,1 1-1 0 0,0-1 1 0 0,1 1-1 0 0,-1-1 1 0 0,0 0-1 0 0,1 1 1 0 0,0-1 0 0 0,0 0-1 0 0,0 0 1 0 0,0 0-1 0 0,0-1 1 0 0,0 1-1 0 0,1 0 1 0 0,-1-1 0 0 0,1 1-1 0 0,0-1 1 0 0,0 0-1 0 0,0 0 1 0 0,0 0-1 0 0,0 0 1 0 0,0-1-1 0 0,1 1 1 0 0,-1-1 0 0 0,1 0-1 0 0,-1 0 1 0 0,1 0-1 0 0,-1 0 1 0 0,1-1-1 0 0,-1 1 1 0 0,2-1-30 0 0,7 1 170 0 0,0 0 1 0 0,0-1-1 0 0,0 0 0 0 0,-1 0 1 0 0,1-2-1 0 0,0 1 0 0 0,0-2 1 0 0,-1 0-1 0 0,8-2-170 0 0,3-4 186 0 0,-1 0 1 0 0,0-2-1 0 0,0 0 1 0 0,-1-1-1 0 0,-1-2 0 0 0,0 0 1 0 0,-1 0-1 0 0,-1-2 1 0 0,0 0-1 0 0,-1-1 0 0 0,4-7-186 0 0,-11 14 46 0 0,-1-1-1 0 0,0-1 1 0 0,0 1-1 0 0,-1-1 1 0 0,-1-1-1 0 0,0 1 1 0 0,-1-1-1 0 0,0 0 1 0 0,-1 0 0 0 0,0-1-1 0 0,-1 1 1 0 0,-1-1-1 0 0,0 0 1 0 0,-1 0-1 0 0,0 0 1 0 0,-1 1-1 0 0,-1-1 1 0 0,0 0-1 0 0,-3-9-45 0 0,2 15-70 0 0,-1 1-1 0 0,0 0 1 0 0,0 0-1 0 0,0 0 0 0 0,-1 0 1 0 0,0 0-1 0 0,-1 1 1 0 0,1 0-1 0 0,-1 0 1 0 0,-1 0-1 0 0,1 0 1 0 0,-1 1-1 0 0,0 0 1 0 0,0 0-1 0 0,0 1 0 0 0,-1-1 1 0 0,1 1-1 0 0,-1 1 1 0 0,0-1-1 0 0,0 1 1 0 0,-1 1-1 0 0,1-1 1 0 0,-1 1-1 0 0,1 0 1 0 0,-1 1-1 0 0,0 0 0 0 0,1 0 1 0 0,-1 1-1 0 0,0 0 1 0 0,0 0-1 0 0,0 0 1 0 0,1 1-1 0 0,-1 1 1 0 0,0-1-1 0 0,1 1 0 0 0,-1 1 1 0 0,1-1-1 0 0,0 1 1 0 0,0 0-1 0 0,-5 3 71 0 0,-10 8-1640 0 0,4-3-3165 0 0,3-3-6147 0 0</inkml:trace>
  <inkml:trace contextRef="#ctx0" brushRef="#br0" timeOffset="672.294">1653 100 3049 0 0,'0'0'2962'0'0,"0"0"-198"0"0,0 0-278 0 0,0 0-380 0 0,0 0-382 0 0,0 0-409 0 0,0 0-353 0 0,0 0-233 0 0,0 0-161 0 0,0 0-106 0 0,0 0-55 0 0,0 0-77 0 0,0 0-64 0 0,-31 27-38 0 0,-89 81-64 0 0,95-70-55 0 0,35-23-6 0 0,-5-12-67 0 0,2 2 71 0 0,0-1 0 0 0,1 0 1 0 0,0 0-1 0 0,-1 0 0 0 0,1-1 1 0 0,1-1-1 0 0,-1 1 0 0 0,0-1 0 0 0,1-1 1 0 0,-1 1-1 0 0,1-1 0 0 0,-1-1 1 0 0,1 0-1 0 0,-1 0 0 0 0,7-1-107 0 0,-14 1 18 0 0,7-2 87 0 0,-1 0-1 0 0,0 0 1 0 0,0-1 0 0 0,0 0 0 0 0,0 0-1 0 0,-1-1 1 0 0,1 0 0 0 0,-1 0 0 0 0,0 0 0 0 0,0-1-1 0 0,0 0 1 0 0,-1 0 0 0 0,1-1 0 0 0,-1 1-1 0 0,-1-1 1 0 0,1 0 0 0 0,-1 0 0 0 0,0-1-1 0 0,0 1 1 0 0,-1-1 0 0 0,0 0 0 0 0,0 0 0 0 0,-1 0-1 0 0,0 0 1 0 0,0-1 0 0 0,0 1 0 0 0,-1 0-1 0 0,0-1 1 0 0,-1 1 0 0 0,0-1 0 0 0,0 0-1 0 0,0 0-103 0 0,1 3-14 0 0,-1 0 1 0 0,0-1 0 0 0,0 1 0 0 0,0-1 0 0 0,-1 1 0 0 0,1 0 0 0 0,-1-1 0 0 0,0 1 0 0 0,-1 0 0 0 0,1 0 0 0 0,-1 0-1 0 0,0 0 1 0 0,-1 0 0 0 0,1 0 0 0 0,-1 1 0 0 0,0-1 0 0 0,0 1 0 0 0,0-1 0 0 0,0 1 0 0 0,-1 0 0 0 0,0 0 0 0 0,0 1-1 0 0,0-1 1 0 0,0 1 0 0 0,-1 0 0 0 0,1 0 0 0 0,-1 0 0 0 0,0 1 0 0 0,0 0 0 0 0,0 0 0 0 0,-2-1 12 0 0,-51-1-2303 0 0,38 8-1223 0 0,3 3-3836 0 0,4 0-4430 0 0</inkml:trace>
  <inkml:trace contextRef="#ctx0" brushRef="#br0" timeOffset="1021.813">1876 432 9082 0 0,'0'0'2127'0'0,"0"0"-397"0"0,0 0-137 0 0,0 0-35 0 0,0 0-58 0 0,0 0-218 0 0,0 0-210 0 0,0 0-134 0 0,0 0-98 0 0,0 0-44 0 0,0 0-72 0 0,0 0-74 0 0,0 0-91 0 0,25 8-69 0 0,81 23-59 0 0,-7-23 282 0 0,-70-11-552 0 0,230-31-497 0 0,-229 24-1896 0 0,-26 6-1913 0 0,-2 0-3512 0 0,-2 0-4219 0 0</inkml:trace>
  <inkml:trace contextRef="#ctx0" brushRef="#br0" timeOffset="1554.467">3059 74 9194 0 0,'0'0'2336'0'0,"0"0"-439"0"0,0 0-347 0 0,0 0-185 0 0,0 0-138 0 0,0 0-157 0 0,0 0-181 0 0,0 0-193 0 0,0 0-136 0 0,-35 20-109 0 0,-109 63-63 0 0,74-23 140 0 0,61-45-413 0 0,-8 9-10 0 0,1 0-1 0 0,1 1 1 0 0,1 1-1 0 0,2 0 1 0 0,0 1-1 0 0,2 1 1 0 0,1-1 0 0 0,1 2-1 0 0,1-1 1 0 0,1 5-105 0 0,2 155 172 0 0,5-179-142 0 0,1 1 0 0 0,0-1 0 0 0,1 1-1 0 0,0-1 1 0 0,1 0 0 0 0,0 0 0 0 0,0 0 0 0 0,1 0 0 0 0,0-1 0 0 0,1 0 0 0 0,0 0 0 0 0,0 0 0 0 0,1-1 0 0 0,-1 0 0 0 0,2 0 0 0 0,-1 0 0 0 0,1-1 0 0 0,0 0 0 0 0,0-1 0 0 0,0 0-1 0 0,1 0 1 0 0,0-1 0 0 0,0 0 0 0 0,7 2-30 0 0,6 2 163 0 0,0-1-1 0 0,0-2 1 0 0,1 0 0 0 0,-1-1-1 0 0,1-1 1 0 0,0-1-1 0 0,1-1 1 0 0,-1-1 0 0 0,0-2-1 0 0,3 0-162 0 0,15-5 245 0 0,-1-2 0 0 0,0-1 0 0 0,-1-2 0 0 0,0-2 0 0 0,-1-1 0 0 0,0-2 0 0 0,-2-2 0 0 0,0-1 0 0 0,-1-2 0 0 0,2-4-245 0 0,-16 11 18 0 0,-2-1-1 0 0,0-1 1 0 0,0-1-1 0 0,-2-1 1 0 0,0 0 0 0 0,-1-1-1 0 0,-1-1 1 0 0,-1-1-1 0 0,-1 0 1 0 0,-1 0 0 0 0,-1-1-1 0 0,-1-1 1 0 0,-1 0-1 0 0,-1 0 1 0 0,-1-1 0 0 0,-2 0-1 0 0,0 0 1 0 0,-1 0-1 0 0,-2-1 1 0 0,0-9-18 0 0,-2 26-28 0 0,0-1 0 0 0,-1 0 0 0 0,0 0 0 0 0,-1 0 0 0 0,0 1 0 0 0,0-1 0 0 0,-1 1 1 0 0,0 0-1 0 0,-1 0 0 0 0,0 0 0 0 0,-1 0 0 0 0,1 0 0 0 0,-2 1 0 0 0,1 0 0 0 0,-1 0 0 0 0,0 0 0 0 0,-1 1 0 0 0,0 0 0 0 0,0 0 0 0 0,0 1 0 0 0,-1 0 0 0 0,0 0 0 0 0,-5-2 28 0 0,-12-3-77 0 0,0 1 0 0 0,0 0 0 0 0,-1 2 0 0 0,0 2 0 0 0,-1 0 0 0 0,0 1-1 0 0,0 2 1 0 0,0 1 0 0 0,0 1 0 0 0,0 1 0 0 0,0 1 0 0 0,-26 5 77 0 0,16-1-385 0 0,1 1 0 0 0,0 2 0 0 0,0 2 0 0 0,0 1 1 0 0,2 1-1 0 0,-13 8 385 0 0,-108 66-6907 0 0,123-66-2969 0 0</inkml:trace>
  <inkml:trace contextRef="#ctx0" brushRef="#br0" timeOffset="2006.835">2709 575 5049 0 0,'0'0'3997'0'0,"0"0"-792"0"0,0 0-668 0 0,0 0-489 0 0,0 0-415 0 0,0 0-302 0 0,0 0-263 0 0,0 0-231 0 0,0 0-176 0 0,0 0-125 0 0,0 0-52 0 0,0 0-24 0 0,0 0-34 0 0,-3-8-39 0 0,1 4-329 0 0,1 3-46 0 0,1 0-1 0 0,-1 0 1 0 0,0 1 0 0 0,1-1 0 0 0,-1 0 0 0 0,0 0 0 0 0,1 0 0 0 0,-1 0 0 0 0,1 0-1 0 0,0 0 1 0 0,-1 0 0 0 0,1 0 0 0 0,0 0 0 0 0,-1 0 0 0 0,1 0 0 0 0,0 0 0 0 0,0 0-1 0 0,0 0 1 0 0,0-1 0 0 0,0 1 0 0 0,0 0 0 0 0,0 0 0 0 0,1 0 0 0 0,-1 0 0 0 0,0 0-1 0 0,1 0 1 0 0,-1 0 0 0 0,0 0 0 0 0,1 0 0 0 0,-1 0 0 0 0,1 0 0 0 0,0 0 0 0 0,-1 1-1 0 0,1-1 1 0 0,0 0 0 0 0,-1 0 0 0 0,1 0 0 0 0,0 1 0 0 0,0-1 0 0 0,0 0 0 0 0,-1 1-1 0 0,1-1 1 0 0,0 1 0 0 0,0-1 0 0 0,0 1 0 0 0,0-1 0 0 0,0 1 0 0 0,1 0-12 0 0,246-29 1988 0 0,-214 26-1852 0 0,1 1-1 0 0,-1 2 1 0 0,1 2-1 0 0,-1 1 1 0 0,0 2 0 0 0,0 1-1 0 0,0 2 1 0 0,-1 1-1 0 0,3 2-135 0 0,145 89 611 0 0,-156-93-426 0 0,0-1 0 0 0,1-1-1 0 0,0-2 1 0 0,0 0 0 0 0,1-2-1 0 0,5-1-184 0 0,-12-25-437 0 0,-20 3-6024 0 0,-3 18-5877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7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285 402 0 0 0,'29'-54'289'0'0,"-23"-17"13148"0"0,-40 54-8892 0 0,-29 26-3062 0 0,-54 43-238 0 0,110-48-1175 0 0,-1 1 0 0 0,1 0 0 0 0,0 1 0 0 0,0-1 0 0 0,1 1 0 0 0,0 0 0 0 0,0 1 0 0 0,0 0 0 0 0,1 0-1 0 0,0 0 1 0 0,0 0 0 0 0,1 1 0 0 0,-1 0 0 0 0,2 0 0 0 0,-1 0 0 0 0,1 0 0 0 0,1 1 0 0 0,-1-1 0 0 0,2 1 0 0 0,-1-1 0 0 0,1 1 0 0 0,0 0-1 0 0,1 1-69 0 0,-1-2 50 0 0,1 0-1 0 0,0 1 0 0 0,1-1 0 0 0,-1 1 1 0 0,2-1-1 0 0,-1 1 0 0 0,1-1 0 0 0,1 0 1 0 0,-1 0-1 0 0,1 0 0 0 0,1 0 0 0 0,-1-1 0 0 0,1 1 1 0 0,1-1-1 0 0,-1 0 0 0 0,1 0 0 0 0,1 0 1 0 0,-1-1-1 0 0,1 0 0 0 0,0 0 0 0 0,0 0 0 0 0,2 0-49 0 0,4 4 18 0 0,0-1 0 0 0,1-1 0 0 0,0 0 0 0 0,0 0 0 0 0,1-2 0 0 0,0 1 0 0 0,0-2 0 0 0,0 0 0 0 0,1 0 0 0 0,0-2 0 0 0,0 0 0 0 0,0 0 0 0 0,0-1 0 0 0,7-1-18 0 0,-14-2-628 0 0,0 1 1 0 0,0-2 0 0 0,0 1 0 0 0,0-1 0 0 0,0 0-1 0 0,0-1 1 0 0,-1 0 0 0 0,1 0 0 0 0,-1-1 0 0 0,0 0-1 0 0,4-2 628 0 0,2-4-6288 0 0,-1 5-4466 0 0</inkml:trace>
  <inkml:trace contextRef="#ctx0" brushRef="#br0" timeOffset="296.804">738 361 456 0 0,'0'0'2039'0'0,"0"0"-518"0"0,0 0-80 0 0,0 0 272 0 0,0 0 255 0 0,0 0 31 0 0,-25 32-265 0 0,-78 101-417 0 0,69-62 82 0 0,34-61-1156 0 0,-1-6-164 0 0,1 0 1 0 0,0 0-1 0 0,0-1 0 0 0,0 1 0 0 0,0 0 1 0 0,0-1-1 0 0,1 1 0 0 0,-1 0 1 0 0,1-1-1 0 0,0 1 0 0 0,0-1 1 0 0,0 1-1 0 0,1-1 0 0 0,-1 1 0 0 0,1-1 1 0 0,0 0-1 0 0,0 0 0 0 0,0 0 1 0 0,0 0-1 0 0,1 0 0 0 0,-1 0 0 0 0,1-1 1 0 0,0 1-1 0 0,0-1 0 0 0,-1 1 1 0 0,1-1-1 0 0,1 0 0 0 0,-1 0 0 0 0,0-1 1 0 0,1 1-1 0 0,-1-1 0 0 0,0 0 1 0 0,3 1-80 0 0,9 1 151 0 0,-1-1 1 0 0,1 0 0 0 0,-1-2 0 0 0,1 0 0 0 0,0 0-1 0 0,-1-1 1 0 0,1-1 0 0 0,-1 0 0 0 0,1-1 0 0 0,-1-1-1 0 0,0 0 1 0 0,0-1 0 0 0,-1 0 0 0 0,1-1 0 0 0,-1-1-1 0 0,-1 0 1 0 0,1-1 0 0 0,-1 0 0 0 0,0-1 0 0 0,-1 0-1 0 0,0-1 1 0 0,-1 0 0 0 0,0-1 0 0 0,0 0 0 0 0,-1 0 0 0 0,0-1-1 0 0,-1-1 1 0 0,-1 1 0 0 0,0-1 0 0 0,-1 0 0 0 0,0-1-1 0 0,-1 1 1 0 0,0-1 0 0 0,-1 0 0 0 0,-1-1 0 0 0,0 1-1 0 0,-1-1 1 0 0,-1 1 0 0 0,0-1 0 0 0,-1 1 0 0 0,0-3-152 0 0,-1 13-20 0 0,1 0 0 0 0,-1 0 1 0 0,0 0-1 0 0,0 0 0 0 0,0 1 1 0 0,-1-1-1 0 0,1 0 0 0 0,-1 1 0 0 0,0-1 1 0 0,0 1-1 0 0,0 0 0 0 0,0 0 1 0 0,-1 0-1 0 0,1 0 0 0 0,-1 0 1 0 0,0 0-1 0 0,0 0 0 0 0,0 1 1 0 0,0 0-1 0 0,0-1 0 0 0,-1 1 1 0 0,1 0-1 0 0,0 1 0 0 0,-1-1 1 0 0,0 1-1 0 0,1-1 0 0 0,-1 1 1 0 0,0 0-1 0 0,0 0 0 0 0,0 1 1 0 0,0-1-1 0 0,-3 1 20 0 0,-4-1-639 0 0,0 0 1 0 0,1 1-1 0 0,-1 0 0 0 0,0 1 1 0 0,0 1-1 0 0,0-1 0 0 0,1 2 1 0 0,-1-1-1 0 0,1 1 0 0 0,-1 1 1 0 0,-2 2 638 0 0,-9 5-7054 0 0,7-3-2908 0 0</inkml:trace>
  <inkml:trace contextRef="#ctx0" brushRef="#br0" timeOffset="714.875">1498 262 4161 0 0,'0'0'2548'0'0,"0"0"-1003"0"0,0 0-456 0 0,0 0 24 0 0,0 0 21 0 0,0 0 47 0 0,0 0-20 0 0,0 0-143 0 0,0 0-139 0 0,0 0-126 0 0,0 0-81 0 0,0 0-42 0 0,-32 17-42 0 0,-100 54-40 0 0,60-24 528 0 0,63-35-946 0 0,8-11-123 0 0,0-1 0 0 0,0 1 0 0 0,1 0 1 0 0,-1 0-1 0 0,0 0 0 0 0,0 1 0 0 0,1-1 1 0 0,-1 0-1 0 0,1 0 0 0 0,-1 0 0 0 0,1 0 0 0 0,-1 1 1 0 0,1-1-1 0 0,0 0 0 0 0,-1 0 0 0 0,1 1 1 0 0,0-1-1 0 0,0 0 0 0 0,0 1 0 0 0,0-1 1 0 0,0 0-1 0 0,0 1 0 0 0,1-1 0 0 0,-1 0 0 0 0,0 0 1 0 0,1 1-1 0 0,-1-1 0 0 0,0 0 0 0 0,1 0 1 0 0,0 0-1 0 0,-1 0 0 0 0,1 1 0 0 0,0-1 0 0 0,-1 0 1 0 0,1 0-1 0 0,0 0 0 0 0,0 0 0 0 0,0-1 1 0 0,0 1-1 0 0,0 0 0 0 0,0 0 0 0 0,0 0 1 0 0,1 0-8 0 0,59 23 419 0 0,-47-19-312 0 0,127 61 688 0 0,-137-64-744 0 0,-1 0-1 0 0,0 1 1 0 0,0-1-1 0 0,0 1 1 0 0,-1 0-1 0 0,1 0 0 0 0,-1 0 1 0 0,1 0-1 0 0,-1 0 1 0 0,0 0-1 0 0,0 1 1 0 0,0-1-1 0 0,-1 1 1 0 0,1-1-1 0 0,-1 1 1 0 0,0 0-1 0 0,0-1 0 0 0,0 1 1 0 0,0 0-1 0 0,-1 0 1 0 0,0 0-1 0 0,0 0 1 0 0,0 0-1 0 0,0 0 1 0 0,0-1-1 0 0,-1 1 1 0 0,1 0-1 0 0,-1 0 0 0 0,0 0 1 0 0,-1-1-1 0 0,1 1 1 0 0,-1 0-1 0 0,1-1 1 0 0,-1 1-1 0 0,0-1 1 0 0,0 0-1 0 0,-3 3-50 0 0,-4 7 27 0 0,-1-2 0 0 0,-1 1 0 0 0,1-1 0 0 0,-2-1 0 0 0,0 0 1 0 0,0-1-1 0 0,-1 0 0 0 0,0-1 0 0 0,0 0 0 0 0,-1-1 0 0 0,1-1 0 0 0,-2 0 0 0 0,1 0 0 0 0,-1-2 0 0 0,0 0 0 0 0,0-1 0 0 0,0 0 0 0 0,0-1 0 0 0,-1-1 1 0 0,-11 0-28 0 0,11-11-1966 0 0,15-4-5421 0 0,1 12 6137 0 0,0-5-10094 0 0</inkml:trace>
  <inkml:trace contextRef="#ctx0" brushRef="#br0" timeOffset="2781.209">2222 284 528 0 0,'0'0'1738'0'0,"0"0"-405"0"0,0 0-148 0 0,0 0 216 0 0,0 0 300 0 0,0 0 163 0 0,0 0-30 0 0,0 0-237 0 0,0 0-336 0 0,0 0-300 0 0,0 0-230 0 0,-4-16-136 0 0,-12-51-68 0 0,15 65-482 0 0,1 1-1 0 0,0-1 1 0 0,-1 1 0 0 0,1 0 0 0 0,-1-1 0 0 0,1 1 0 0 0,-1 0 0 0 0,0-1 0 0 0,0 1-1 0 0,0 0 1 0 0,1 0 0 0 0,-1 0 0 0 0,0 0 0 0 0,0 0 0 0 0,0 0 0 0 0,-1 0 0 0 0,1 0-1 0 0,0 0 1 0 0,0 0 0 0 0,0 1 0 0 0,-1-1 0 0 0,1 0 0 0 0,0 1 0 0 0,-1-1 0 0 0,1 1-1 0 0,-1 0 1 0 0,1-1 0 0 0,0 1 0 0 0,-1 0 0 0 0,1 0 0 0 0,-1 0 0 0 0,1 0 0 0 0,-1 0-1 0 0,1 0 1 0 0,-1 0 0 0 0,1 0-45 0 0,-3 1 145 0 0,-4-1-69 0 0,0 0 1 0 0,0 1-1 0 0,0 0 1 0 0,0 0-1 0 0,0 1 1 0 0,0 0-1 0 0,0 0 0 0 0,1 1 1 0 0,-1 0-1 0 0,1 0 1 0 0,0 1-1 0 0,0 0 0 0 0,0 0 1 0 0,0 1-1 0 0,1 0 1 0 0,0 0-1 0 0,-2 2-76 0 0,-1-1 29 0 0,-1 2 1 0 0,1-1-1 0 0,1 1 1 0 0,-1 0-1 0 0,1 1 0 0 0,1 0 1 0 0,-1 0-1 0 0,2 0 1 0 0,-1 1-1 0 0,1 0 1 0 0,1 1-1 0 0,0-1 0 0 0,0 1 1 0 0,1 0-1 0 0,0 0 1 0 0,1 1-1 0 0,1-1 0 0 0,0 0 1 0 0,0 2-30 0 0,2-10 17 0 0,-1 0 0 0 0,1 0 0 0 0,0 0 0 0 0,0 0-1 0 0,1 1 1 0 0,-1-1 0 0 0,1 0 0 0 0,-1 0 0 0 0,1 0 0 0 0,0 0 0 0 0,0 0 0 0 0,1 0 0 0 0,-1-1 0 0 0,0 1 0 0 0,1 0 0 0 0,0 0 0 0 0,-1-1 0 0 0,1 1 0 0 0,0-1 0 0 0,1 0-1 0 0,-1 1 1 0 0,0-1 0 0 0,1 0 0 0 0,-1 0 0 0 0,1-1 0 0 0,-1 1 0 0 0,1 0 0 0 0,0-1 0 0 0,0 0 0 0 0,0 1-17 0 0,4 0 104 0 0,1 1-1 0 0,-1-1 1 0 0,1 0-1 0 0,-1 0 1 0 0,1-1 0 0 0,0 0-1 0 0,0-1 1 0 0,0 0 0 0 0,-1 0-1 0 0,1 0 1 0 0,0-1 0 0 0,0 0-1 0 0,-1-1 1 0 0,1 0-1 0 0,0 0 1 0 0,-1 0 0 0 0,0-1-1 0 0,0 0 1 0 0,0-1 0 0 0,5-3-104 0 0,129-100 856 0 0,-116 83-759 0 0,130-141 338 0 0,-149 162-141 0 0,-12 15-239 0 0,-11 21-40 0 0,-21 33 62 0 0,3 1 0 0 0,3 2 1 0 0,4 1-1 0 0,-11 43-77 0 0,-6 86 7 0 0,32-63-2050 0 0,27-144-1450 0 0,-1-10 442 0 0,2-3-4472 0 0,-9 10-1890 0 0</inkml:trace>
  <inkml:trace contextRef="#ctx0" brushRef="#br0" timeOffset="3069.007">2669 314 3401 0 0,'0'0'1339'0'0,"0"0"-231"0"0,0 0 43 0 0,0 0 234 0 0,0 0 206 0 0,-28 35 15 0 0,-89 111-238 0 0,46-41 346 0 0,65-96-1611 0 0,1 1 0 0 0,1-1-1 0 0,-1 1 1 0 0,1 0 0 0 0,1 0-1 0 0,0 1 1 0 0,1-1 0 0 0,0 1-1 0 0,0-1 1 0 0,1 1 0 0 0,0 0-1 0 0,1-1 1 0 0,0 3-103 0 0,1-10 46 0 0,0 1 0 0 0,0-1-1 0 0,0 0 1 0 0,1 0 0 0 0,-1 0-1 0 0,1 0 1 0 0,0 0 0 0 0,0 0 0 0 0,0 0-1 0 0,0 0 1 0 0,0-1 0 0 0,0 1-1 0 0,1-1 1 0 0,-1 0 0 0 0,1 0 0 0 0,0 1-1 0 0,-1-2 1 0 0,1 1 0 0 0,0 0-1 0 0,0-1 1 0 0,0 1 0 0 0,1-1 0 0 0,-1 0-1 0 0,0 0 1 0 0,0 0 0 0 0,1 0-1 0 0,-1-1 1 0 0,1 1 0 0 0,-1-1 0 0 0,0 0-1 0 0,2 0-45 0 0,109-12 2084 0 0,-96 4-1898 0 0,1-1 0 0 0,-1-1 0 0 0,-1 0 1 0 0,1-2-1 0 0,-2 0 0 0 0,0-1 0 0 0,0 0 0 0 0,-2-1 1 0 0,1-1-1 0 0,-2 0 0 0 0,0-1 0 0 0,-1-1 0 0 0,0 0 0 0 0,-2 0 1 0 0,0-1-1 0 0,-1-1 0 0 0,0 1 0 0 0,2-12-186 0 0,-9 25-21 0 0,1 0 0 0 0,-1-1 0 0 0,0 1 0 0 0,0-1 0 0 0,-1 0 0 0 0,0 0 0 0 0,0 0 0 0 0,0 1 0 0 0,-1-1 0 0 0,1 0 0 0 0,-2 0 0 0 0,1 0 0 0 0,0 0 0 0 0,-1 0-1 0 0,0 0 1 0 0,-1 0 0 0 0,1 1 0 0 0,-1-1 0 0 0,0 1 0 0 0,-1-1 0 0 0,1 1 0 0 0,-1 0 0 0 0,0-1 0 0 0,0 2 0 0 0,-1-1 0 0 0,0 0 0 0 0,1 1 0 0 0,-2-1 0 0 0,1 1 0 0 0,0 0 0 0 0,-1 0 0 0 0,0 1 0 0 0,1 0 0 0 0,-2-1-1 0 0,1 2 1 0 0,0-1 0 0 0,-4-1 21 0 0,-75-2-3363 0 0,56 7-1957 0 0,9-1-5683 0 0</inkml:trace>
  <inkml:trace contextRef="#ctx0" brushRef="#br0" timeOffset="3452.721">3028 214 2841 0 0,'0'0'1737'0'0,"0"0"-327"0"0,0 0-135 0 0,0 0-31 0 0,0 0-52 0 0,0 0-139 0 0,0 0-235 0 0,0 0-231 0 0,0 0-171 0 0,0 0-96 0 0,0 0-66 0 0,0 0-13 0 0,0 0 17 0 0,-8 28 55 0 0,-23 87 74 0 0,30-114-370 0 0,0 0 0 0 0,1-1 0 0 0,-1 1 0 0 0,1 0 0 0 0,-1 0 0 0 0,1 0 0 0 0,-1 0 0 0 0,1 0 0 0 0,-1 0 1 0 0,1-1-1 0 0,0 1 0 0 0,-1 0 0 0 0,1 0 0 0 0,0 0 0 0 0,0 0 0 0 0,0 0 0 0 0,0 1 0 0 0,0-1 0 0 0,0 0 0 0 0,0 0 0 0 0,0 0 1 0 0,0 0-1 0 0,0 0 0 0 0,0 0 0 0 0,1 0 0 0 0,-1 0 0 0 0,1-1 0 0 0,-1 1 0 0 0,0 0 0 0 0,1 0 0 0 0,-1 0 0 0 0,1 0 0 0 0,0 0 0 0 0,-1 0 1 0 0,1-1-1 0 0,0 1 0 0 0,-1 0 0 0 0,1-1 0 0 0,0 1 0 0 0,0 0 0 0 0,0-1 0 0 0,0 1 0 0 0,0-1 0 0 0,-1 1 0 0 0,1-1 0 0 0,0 0 1 0 0,0 1-1 0 0,0-1 0 0 0,0 0 0 0 0,0 0 0 0 0,1 1-17 0 0,4-1 229 0 0,2 2-7 0 0,1-1-1 0 0,-1 0 1 0 0,1-1-1 0 0,-1 0 1 0 0,1 0-1 0 0,0-1 1 0 0,-1 0-1 0 0,1 0 1 0 0,-1-1 0 0 0,0 0-1 0 0,1-1 1 0 0,-1 0-1 0 0,0 0 1 0 0,0-1-1 0 0,-1 0 1 0 0,1 0 0 0 0,-1-1-1 0 0,0 1 1 0 0,0-2-1 0 0,0 1 1 0 0,-1-1-1 0 0,0 0 1 0 0,0 0-1 0 0,0-1 1 0 0,-1 0 0 0 0,0 0-1 0 0,0 0 1 0 0,-1-1-1 0 0,0 1 1 0 0,0-1-1 0 0,-1 0 1 0 0,0 0-1 0 0,0 0 1 0 0,-1-1 0 0 0,0 1-1 0 0,-1 0 1 0 0,1-7-222 0 0,-1 12-10 0 0,0 0 1 0 0,-1 0-1 0 0,1 0 1 0 0,-1-1-1 0 0,1 1 1 0 0,-1 0-1 0 0,0 0 1 0 0,0 0-1 0 0,-1 0 1 0 0,1 0 0 0 0,-1-1-1 0 0,1 1 1 0 0,-1 0-1 0 0,0 0 1 0 0,0 0-1 0 0,-1 0 1 0 0,1 1-1 0 0,0-1 1 0 0,-1 0-1 0 0,0 0 1 0 0,0 1-1 0 0,0-1 1 0 0,0 1-1 0 0,0 0 1 0 0,0-1-1 0 0,0 1 1 0 0,-1 0-1 0 0,1 0 1 0 0,-1 1 0 0 0,0-1-1 0 0,1 0 1 0 0,-1 1-1 0 0,0 0 1 0 0,0-1-1 0 0,0 1 1 0 0,0 1-1 0 0,0-1 1 0 0,0 0-1 0 0,-1 0 10 0 0,-83-1-1911 0 0,59 7-1304 0 0,1 2-3687 0 0,11-3-4344 0 0</inkml:trace>
  <inkml:trace contextRef="#ctx0" brushRef="#br0" timeOffset="3784.669">3114 652 5833 0 0,'0'0'2533'0'0,"0"0"-878"0"0,0 0-276 0 0,0 0 184 0 0,0 0 28 0 0,0 0-160 0 0,0 0-312 0 0,0 0-297 0 0,0 0-192 0 0,0 0-134 0 0,32-3-65 0 0,100-12-54 0 0,66-15-553 0 0,-177 26-1538 0 0,-7 0-5134 0 0,-7 1-3882 0 0</inkml:trace>
  <inkml:trace contextRef="#ctx0" brushRef="#br0" timeOffset="4165.276">3854 269 6545 0 0,'0'0'2981'0'0,"0"0"-1249"0"0,0 0-486 0 0,0 0-39 0 0,0 0-57 0 0,0 0-110 0 0,0 0-213 0 0,0 0-249 0 0,0 0-199 0 0,-34 30-140 0 0,-108 94-96 0 0,136-119-134 0 0,-1 0 0 0 0,1 0 1 0 0,0 1-1 0 0,0 0 0 0 0,1 0 1 0 0,-1 1-1 0 0,1-1 0 0 0,1 1 0 0 0,-1 0 1 0 0,1 1-1 0 0,1-1 0 0 0,-1 1-9 0 0,-3 9 11 0 0,1-2-9 0 0,0 0-1 0 0,0 0 0 0 0,1 1 0 0 0,1 0 1 0 0,1 0-1 0 0,0 0 0 0 0,1 0 1 0 0,1 0-1 0 0,0 1 0 0 0,2 1-1 0 0,-1-12 13 0 0,1 1-1 0 0,-1 0 1 0 0,2-1-1 0 0,-1 1 1 0 0,1-1 0 0 0,0 0-1 0 0,0 1 1 0 0,1-1-1 0 0,0 0 1 0 0,0 0-1 0 0,0-1 1 0 0,1 1-1 0 0,0-1 1 0 0,0 1 0 0 0,0-1-1 0 0,1-1 1 0 0,-1 1-1 0 0,1 0 1 0 0,0-1-1 0 0,1 0 1 0 0,-1 0-1 0 0,1-1 1 0 0,0 0-1 0 0,-1 0 1 0 0,5 2-13 0 0,4 0 256 0 0,-1-1 1 0 0,1 0-1 0 0,-1-1 1 0 0,1 0-1 0 0,0-1 1 0 0,0-1-1 0 0,0 0 1 0 0,0-1-1 0 0,0 0 0 0 0,1-2 1 0 0,-1 1-1 0 0,-1-1 1 0 0,1-1-1 0 0,0-1 1 0 0,-1 0-1 0 0,1-1 0 0 0,-1 0 1 0 0,0-1-1 0 0,-1 0 1 0 0,1-1-1 0 0,-1-1 1 0 0,-1 1-1 0 0,1-2 1 0 0,0-1-257 0 0,4-4 98 0 0,-1 0 0 0 0,0-1 1 0 0,-1 0-1 0 0,-1-2 0 0 0,-1 1 1 0 0,0-2-1 0 0,-1 1 0 0 0,-1-2 0 0 0,0 1 1 0 0,-2-1-1 0 0,0-1 0 0 0,-1 1 1 0 0,-1-1-1 0 0,-1-1 0 0 0,0 1 1 0 0,-2-1-1 0 0,0 1 0 0 0,-1-20-98 0 0,-2 32-49 0 0,-1 0-1 0 0,0 1 1 0 0,0-1-1 0 0,-1 0 1 0 0,0 0-1 0 0,0 1 1 0 0,-1-1-1 0 0,0 1 1 0 0,0 0-1 0 0,-1-1 1 0 0,0 2-1 0 0,0-1 1 0 0,0 0-1 0 0,-1 1 1 0 0,0 0-1 0 0,-1 0 1 0 0,1 0-1 0 0,-1 1 1 0 0,0 0-1 0 0,0 0 1 0 0,-1 0-1 0 0,1 1 1 0 0,-1 0-1 0 0,0 0 1 0 0,0 1-1 0 0,-1-1 1 0 0,1 2-1 0 0,-1-1 1 0 0,1 1-1 0 0,-1 0 1 0 0,0 1-1 0 0,0 0 1 0 0,0 0-1 0 0,-5 0 50 0 0,-65 0-2014 0 0,27 5-3805 0 0,23 0-5728 0 0</inkml:trace>
  <inkml:trace contextRef="#ctx0" brushRef="#br0" timeOffset="4521.355">3650 615 12643 0 0,'0'0'2862'0'0,"0"0"-602"0"0,0 0-502 0 0,0 0-359 0 0,0 0-291 0 0,0 0-201 0 0,0 0-172 0 0,0 0-163 0 0,0 0-125 0 0,0 0-139 0 0,0 0-95 0 0,0 0-61 0 0,0 0-51 0 0,30-18-30 0 0,87-56-26 0 0,-87 56-14 0 0,-30 18-36 0 0,0 0-6 0 0,0 0-10 0 0,19 11-117 0 0,105 34 166 0 0,-23-12 247 0 0,-82-25-3079 0 0,-6-13-9539 0 0,-11 1 1750 0 0</inkml:trace>
  <inkml:trace contextRef="#ctx0" brushRef="#br0" timeOffset="4837.466">4213 63 4977 0 0,'0'0'5536'0'0,"0"0"-3094"0"0,0 0-1213 0 0,0 0-199 0 0,0 0-46 0 0,0 0 103 0 0,0 0 47 0 0,0 0-82 0 0,0 0-133 0 0,0 0-159 0 0,0 0-100 0 0,0 0-52 0 0,0 0 6 0 0,20 25-32 0 0,62 78-83 0 0,-15 13 396 0 0,-57-86-878 0 0,-2-1 0 0 0,-1 2 1 0 0,-1-1-1 0 0,-2 0 0 0 0,-1 1 0 0 0,-2 0 0 0 0,0 0 1 0 0,-2 0-1 0 0,-3 11-17 0 0,1-22-113 0 0,0-1 0 0 0,-1 1 0 0 0,-1-1 0 0 0,-1 0 0 0 0,-1 0 0 0 0,0-1 1 0 0,-1 0-1 0 0,-1 0 0 0 0,-1 0 0 0 0,-1-2 0 0 0,0 1 0 0 0,-1-1 0 0 0,-5 4 113 0 0,-47 51-4052 0 0,-4-6-5101 0 0,51-50-1337 0 0</inkml:trace>
  <inkml:trace contextRef="#ctx0" brushRef="#br0" timeOffset="5484.064">1875 1 0 0 0,'0'0'1310'0'0,"0"0"154"0"0,0 0 236 0 0,0 0 291 0 0,0 0 151 0 0,0 0-24 0 0,0 0-211 0 0,0 0-315 0 0,-22 31-257 0 0,-72 104-173 0 0,48-38 467 0 0,41-76-1272 0 0,-6 16-107 0 0,2 0 0 0 0,1 1-1 0 0,1 1 1 0 0,3-1 0 0 0,1 1 0 0 0,2 0 0 0 0,1 0 0 0 0,2-1 0 0 0,2 1 0 0 0,2-1 0 0 0,1 0 0 0 0,2 0 0 0 0,1 0 0 0 0,3-2-1 0 0,12 28-249 0 0,-19-50-24 0 0,0 0-1 0 0,0-1 0 0 0,1 0 0 0 0,1 0 0 0 0,1-1 1 0 0,-1 0-1 0 0,2-1 0 0 0,0 0 0 0 0,0 0 0 0 0,1-1 0 0 0,0 0 1 0 0,0-1-1 0 0,1 0 0 0 0,1-1 0 0 0,0 0 0 0 0,0-1 1 0 0,0-1-1 0 0,7 3 25 0 0,43 1-1559 0 0,-42-9-1436 0 0,1-1-3482 0 0,-8 0-4501 0 0</inkml:trace>
  <inkml:trace contextRef="#ctx0" brushRef="#br0" timeOffset="6397.672">4484 520 3425 0 0,'0'0'2163'0'0,"0"0"-123"0"0,0 0 63 0 0,0 0-29 0 0,0 0-177 0 0,0 0-328 0 0,0 0-447 0 0,0 0-337 0 0,0 0-130 0 0,0 0-27 0 0,0 0 11 0 0,5 0 16 0 0,190 3 4537 0 0,-79-6-4548 0 0,-111-2-2790 0 0,-5 3-3005 0 0,-4 1-3861 0 0,2 1-270 0 0</inkml:trace>
  <inkml:trace contextRef="#ctx0" brushRef="#br0" timeOffset="6668.45">4477 715 6929 0 0,'0'0'1881'0'0,"0"0"-379"0"0,0 0-42 0 0,0 0 154 0 0,0 0 74 0 0,0 0-90 0 0,0 0-199 0 0,0 0-211 0 0,0 0-161 0 0,0 0-135 0 0,0 0-120 0 0,0 0-127 0 0,0 0-115 0 0,27 6-134 0 0,88 19-115 0 0,-46-23 33 0 0,-48-6-251 0 0,50-7-817 0 0,-43 0-5965 0 0,-21 8-4594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14803 0 0,'0'0'1552'0'0,"0"0"-543"0"0,0 0-297 0 0,0 0-168 0 0,0 0-272 0 0,0 0-176 0 0,0 0-120 0 0,0 0-120 0 0,0 0-120 0 0,0 0-192 0 0,0 0-464 0 0,0 0-937 0 0,0 0-3656 0 0,0 0-4297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10 512 3457 0 0,'0'0'2791'0'0,"0"0"-605"0"0,0 0-379 0 0,0 0-117 0 0,0 0 2 0 0,0 0-73 0 0,0 0-179 0 0,0 0-209 0 0,0 0-236 0 0,0 0-200 0 0,0 0-174 0 0,0 0-137 0 0,0 0-79 0 0,-3-6-45 0 0,1 2-278 0 0,-3-37 522 0 0,133-106 1342 0 0,45-44-1228 0 0,-173 264-1378 0 0,0-59 651 0 0,-1-9 9 0 0,0 1 1 0 0,1-1 0 0 0,0 1-1 0 0,0-1 1 0 0,0 1 0 0 0,0-1-1 0 0,1 1 1 0 0,0-1-1 0 0,0 0 1 0 0,1 0 0 0 0,-1 1-1 0 0,1-1 1 0 0,0 0-1 0 0,1 0 1 0 0,-1 0 0 0 0,1-1-1 0 0,0 1 1 0 0,0-1-1 0 0,0 1 1 0 0,1-1 0 0 0,0 0-1 0 0,0 0 1 0 0,4 3-1 0 0,-4-4 20 0 0,1 0 1 0 0,1-1-1 0 0,-1 1 0 0 0,0-1 1 0 0,1 0-1 0 0,-1-1 0 0 0,1 1 1 0 0,-1-1-1 0 0,1 0 0 0 0,0 0 1 0 0,-1-1-1 0 0,1 0 0 0 0,0 0 1 0 0,0 0-1 0 0,-1-1 0 0 0,1 0 1 0 0,0 0-1 0 0,-1 0 0 0 0,1 0 1 0 0,-1-1-1 0 0,1 0 0 0 0,-1 0 1 0 0,4-3-21 0 0,6-2 91 0 0,-1-1 0 0 0,0-1 0 0 0,-1 0 0 0 0,0 0 1 0 0,-1-2-1 0 0,0 1 0 0 0,0-2 0 0 0,-1 0-91 0 0,-2 4 88 0 0,-1-1 0 0 0,0 0 0 0 0,-1 0 0 0 0,0 0-1 0 0,0-1 1 0 0,-1 0 0 0 0,-1-1 0 0 0,0 1 0 0 0,0-1-1 0 0,-1 0 1 0 0,0 0 0 0 0,1-6-88 0 0,-1-6 85 0 0,-6-54-55 0 0,-15 63-1743 0 0,10 15-1882 0 0,0 5-3591 0 0,4-3-4489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99 0 0 0,'0'0'1086'0'0,"0"0"638"0"0,0 0 315 0 0,0 0 28 0 0,0 0-106 0 0,0 0-270 0 0,0 0-252 0 0,0 0-183 0 0,0 0-169 0 0,0 0-172 0 0,-7-1-155 0 0,3-1-751 0 0,0 1 115 0 0,1 0-1 0 0,-1 0 1 0 0,1 0-1 0 0,-1 0 1 0 0,1 1-1 0 0,-1-1 1 0 0,1 1-1 0 0,-1 0 0 0 0,1 0 1 0 0,-1 0-1 0 0,1 1 1 0 0,-1-1-1 0 0,1 1 1 0 0,-1 0-1 0 0,1 0 1 0 0,-1 0-1 0 0,1 0 0 0 0,0 1 1 0 0,-2 0-124 0 0,-168 115 1482 0 0,170-115-1471 0 0,1-1 1 0 0,0 1-1 0 0,0 0 1 0 0,1 0-1 0 0,-1 0 1 0 0,0 0-1 0 0,1 0 1 0 0,-1 0-1 0 0,1 1 1 0 0,-1-1 0 0 0,1 0-1 0 0,0 1 1 0 0,0-1-1 0 0,0 1 1 0 0,0-1-1 0 0,1 1 1 0 0,-1 0-1 0 0,1-1 1 0 0,0 1-1 0 0,-1 0 1 0 0,1-1-1 0 0,0 1 1 0 0,0 0 0 0 0,1-1-1 0 0,-1 1 1 0 0,1-1-1 0 0,-1 1 1 0 0,1 0-1 0 0,0-1 1 0 0,0 1-1 0 0,0-1 1 0 0,0 1-1 0 0,0-1 1 0 0,1 0 0 0 0,-1 0-1 0 0,1 1 1 0 0,-1-1-1 0 0,1 0 1 0 0,0 0-1 0 0,0-1 1 0 0,0 1-1 0 0,0 0 1 0 0,0-1-1 0 0,0 1 1 0 0,1-1-1 0 0,-1 1 1 0 0,0-1 0 0 0,1 0-1 0 0,-1 0 1 0 0,1 0-1 0 0,-1 0 1 0 0,3 0-12 0 0,178 40 1017 0 0,-179-41-988 0 0,-1 0-1 0 0,1 1 1 0 0,-1-1 0 0 0,1 1-1 0 0,-1 0 1 0 0,1 0 0 0 0,-1 0-1 0 0,0 0 1 0 0,1 1-1 0 0,-1-1 1 0 0,0 1 0 0 0,0 0-1 0 0,0 0 1 0 0,0 0-1 0 0,0 0 1 0 0,-1 0 0 0 0,1 1-1 0 0,-1-1 1 0 0,1 1-1 0 0,-1 0 1 0 0,0 0 0 0 0,0 0-1 0 0,0 0 1 0 0,0 0-1 0 0,-1 0 1 0 0,1 0 0 0 0,-1 1-1 0 0,0-1 1 0 0,0 1 0 0 0,0-1-1 0 0,0 1 1 0 0,-1-1-1 0 0,1 1 1 0 0,-1-1 0 0 0,0 1-1 0 0,0-1 1 0 0,-1 1-1 0 0,1-1 1 0 0,0 1 0 0 0,-1-1-1 0 0,0 1 1 0 0,-1 3-29 0 0,-11 9 125 0 0,-1-1 0 0 0,0 0 0 0 0,-1-1 1 0 0,0 0-1 0 0,-1-2 0 0 0,-1 1 0 0 0,0-2 1 0 0,0 0-1 0 0,-19 7-125 0 0,-28 15 32 0 0,63-31-4830 0 0,7-5 2102 0 0,-3 2-757 0 0,2 0-6983 0 0</inkml:trace>
  <inkml:trace contextRef="#ctx0" brushRef="#br0" timeOffset="250.752">560 339 6449 0 0,'0'0'994'0'0,"0"0"-18"0"0,0 0 314 0 0,0 0 238 0 0,0 0-21 0 0,0 0-247 0 0,0 0-385 0 0,-11 34-343 0 0,-32 104-205 0 0,32-68-7 0 0,11-13-503 0 0,0-33-8404 0 0,0-23 1299 0 0</inkml:trace>
  <inkml:trace contextRef="#ctx0" brushRef="#br0" timeOffset="811.651">648 644 4833 0 0,'0'0'2497'0'0,"0"0"-1042"0"0,0 0 10 0 0,0 0 454 0 0,0 0 130 0 0,0 0-292 0 0,0 0-459 0 0,0 0-374 0 0,0 0-169 0 0,0 0-87 0 0,0 0-86 0 0,0 0-76 0 0,0 0-84 0 0,11-30-67 0 0,36-94-55 0 0,6-63 636 0 0,-28 153-1682 0 0,-23 55 402 0 0,-2-3 342 0 0,1-1 0 0 0,0 1 0 0 0,1-1 0 0 0,1 1 0 0 0,0-1-1 0 0,1 0 1 0 0,1-1 0 0 0,1 1 0 0 0,1-1 0 0 0,0 0 0 0 0,1 0-1 0 0,0-1 1 0 0,6 7 2 0 0,-11-19 82 0 0,0 0 0 0 0,0-1 0 0 0,0 1 0 0 0,0-1 0 0 0,0 0 0 0 0,1 0 0 0 0,-1 0 0 0 0,1-1 0 0 0,-1 1 0 0 0,1-1 0 0 0,0 0-1 0 0,0 0 1 0 0,0 0 0 0 0,-1 0 0 0 0,1-1 0 0 0,0 1 0 0 0,0-1 0 0 0,0 0 0 0 0,0 0 0 0 0,0-1 0 0 0,0 1 0 0 0,0-1 0 0 0,0 0 0 0 0,-1 0 0 0 0,1 0-1 0 0,0 0 1 0 0,-1-1 0 0 0,1 1 0 0 0,-1-1 0 0 0,1 0 0 0 0,-1 0 0 0 0,0 0 0 0 0,1-1 0 0 0,-1 1 0 0 0,-1-1 0 0 0,1 0 0 0 0,0 0 0 0 0,-1 0 0 0 0,2-1-82 0 0,8-11 53 0 0,0-1 0 0 0,-1-1 0 0 0,-1 1 0 0 0,0-1 0 0 0,-1-1 0 0 0,-1 0 1 0 0,0-2-54 0 0,16-43-5997 0 0,-16 42 1850 0 0,-4 9-7519 0 0</inkml:trace>
  <inkml:trace contextRef="#ctx0" brushRef="#br0" timeOffset="1177.121">1436 0 12595 0 0,'0'0'2091'0'0,"0"0"-507"0"0,0 0-276 0 0,0 0-97 0 0,0 0-118 0 0,0 0-152 0 0,0 0-253 0 0,0 0-157 0 0,0 0-110 0 0,0 0-75 0 0,0 0-46 0 0,0 0-75 0 0,-19 26-50 0 0,-58 85-44 0 0,38-20 26 0 0,34-75-145 0 0,0 1 0 0 0,2 0-1 0 0,0 0 1 0 0,1 1 0 0 0,0-1-1 0 0,2 1 1 0 0,0-1 0 0 0,1 0 0 0 0,0 1-1 0 0,2-1 1 0 0,0 0 0 0 0,1 0-1 0 0,1 0 1 0 0,0 0-12 0 0,-1-7 37 0 0,0 0 1 0 0,1 0-1 0 0,0-1 0 0 0,1 1 0 0 0,-1-2 1 0 0,2 1-1 0 0,-1 0 0 0 0,1-1 0 0 0,1-1 0 0 0,-1 1 1 0 0,1-1-1 0 0,1 0 0 0 0,-1-1 0 0 0,1 0 1 0 0,0 0-1 0 0,1-1 0 0 0,-1 0 0 0 0,1-1 1 0 0,0 0-1 0 0,0 0 0 0 0,0-1 0 0 0,1-1 1 0 0,-1 1-1 0 0,1-2 0 0 0,5 1-37 0 0,-8-3 85 0 0,0 1 0 0 0,0-2 0 0 0,0 1-1 0 0,0-1 1 0 0,0-1 0 0 0,-1 1 0 0 0,1-1 0 0 0,-1-1 0 0 0,1 1-1 0 0,-1-1 1 0 0,0 0 0 0 0,0-1 0 0 0,-1 0 0 0 0,0 0 0 0 0,1 0 0 0 0,-2-1-1 0 0,1 0 1 0 0,-1 0 0 0 0,0-1 0 0 0,0 1 0 0 0,0-1 0 0 0,-1 0-1 0 0,0 0 1 0 0,-1 0 0 0 0,1-1 0 0 0,-1 0 0 0 0,-1 1 0 0 0,0-1-1 0 0,1-4-83 0 0,4-13 11 0 0,-1 0 0 0 0,-2-1 1 0 0,0 1-1 0 0,-2-1 1 0 0,-1 0-1 0 0,-1 0 1 0 0,-1-7-13 0 0,0 22-117 0 0,0 0 1 0 0,-1-1-1 0 0,-1 1 0 0 0,1 0 1 0 0,-2 0-1 0 0,1 0 1 0 0,-2 1-1 0 0,1-1 1 0 0,-2 1-1 0 0,1 0 1 0 0,-1 1-1 0 0,-1-1 1 0 0,0 1-1 0 0,0 0 1 0 0,0 1-1 0 0,-1 0 1 0 0,-5-4 116 0 0,-29-11-2178 0 0,12 16-4702 0 0,14 6-4928 0 0</inkml:trace>
  <inkml:trace contextRef="#ctx0" brushRef="#br0" timeOffset="1547.335">1152 427 11362 0 0,'0'0'2450'0'0,"0"0"-784"0"0,0 0-278 0 0,0 0-50 0 0,0 0-122 0 0,0 0-145 0 0,0 0-155 0 0,0 0-164 0 0,0 0-127 0 0,0 0-91 0 0,0 0-88 0 0,0 0-98 0 0,0 0-79 0 0,15-5-57 0 0,68-27 84 0 0,17-12 158 0 0,18 37-341 0 0,-114 7-90 0 0,0 1-1 0 0,-1 0 1 0 0,1 0-1 0 0,-1 0 1 0 0,0 0 0 0 0,1 0-1 0 0,-1 1 1 0 0,0 0-1 0 0,0-1 1 0 0,1 1 0 0 0,-1 1-1 0 0,-1-1 1 0 0,1 0-1 0 0,0 1 1 0 0,-1-1 0 0 0,1 1-1 0 0,-1 0 1 0 0,0 0-1 0 0,0 0 1 0 0,0 0-1 0 0,0 0 1 0 0,0 0 0 0 0,-1 0-1 0 0,1 1 1 0 0,0 2-23 0 0,33 40 1042 0 0,-31-44-1028 0 0,-1-1-1 0 0,1 1 0 0 0,0-1 1 0 0,-1 0-1 0 0,1-1 0 0 0,0 1 1 0 0,0-1-1 0 0,0 1 1 0 0,0-1-1 0 0,0 0 0 0 0,0-1 1 0 0,0 1-1 0 0,0-1 1 0 0,-1 0-1 0 0,1 1 0 0 0,0-2 1 0 0,0 1-1 0 0,-1 0 0 0 0,3-2-13 0 0,22-13-9940 0 0,-24 12-2372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9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484 369 0 0 0,'0'0'1516'0'0,"0"0"98"0"0,0 0-39 0 0,0 0-64 0 0,0 0-104 0 0,0 0-145 0 0,0 0-136 0 0,0 0-129 0 0,-10 0-110 0 0,-48-3 717 0 0,-79 47 3876 0 0,136-44-5447 0 0,-43 14 571 0 0,2 2 0 0 0,0 2-1 0 0,1 2 1 0 0,-23 15-604 0 0,63-35 3 0 0,0 1 1 0 0,0 0-1 0 0,0-1 0 0 0,0 1 0 0 0,0 0 1 0 0,0 0-1 0 0,0 0 0 0 0,0 0 0 0 0,0 0 0 0 0,0 0 1 0 0,1 0-1 0 0,-1 0 0 0 0,0 0 0 0 0,1 0 1 0 0,-1 0-1 0 0,0 0 0 0 0,1 1 0 0 0,0-1 1 0 0,-1 0-1 0 0,1 0 0 0 0,0 1 0 0 0,0-1 0 0 0,-1 0 1 0 0,1 0-1 0 0,0 1 0 0 0,0-1 0 0 0,0 0 1 0 0,1 1-1 0 0,-1-1 0 0 0,0 0 0 0 0,0 0 0 0 0,1 1 1 0 0,-1-1-1 0 0,1 0 0 0 0,-1 0 0 0 0,1 0 1 0 0,-1 1-1 0 0,1-1 0 0 0,0 0 0 0 0,0 0 0 0 0,-1 0 1 0 0,1 0-1 0 0,0 0 0 0 0,0 0 0 0 0,0-1 1 0 0,0 1-1 0 0,0 0 0 0 0,0 0 0 0 0,0-1 0 0 0,0 1 1 0 0,1 0-1 0 0,-1-1 0 0 0,0 1 0 0 0,0-1 1 0 0,1 0-1 0 0,-1 1 0 0 0,0-1 0 0 0,0 0 0 0 0,1 0 1 0 0,-1 0-1 0 0,0 0 0 0 0,1 0 0 0 0,-1 0 1 0 0,0 0-1 0 0,0 0 0 0 0,1-1 0 0 0,0 1-3 0 0,185 21 240 0 0,-136-20-175 0 0,-38-2-59 0 0,1 1-1 0 0,0 0 1 0 0,0 1-1 0 0,0 0 1 0 0,-1 1-1 0 0,1 1 1 0 0,-1 0-1 0 0,1 1 1 0 0,2 1-6 0 0,-15-3 12 0 0,-1-1 0 0 0,1 0 0 0 0,-1 0 0 0 0,0 0 0 0 0,1 0 0 0 0,-1 1 1 0 0,0-1-1 0 0,0 0 0 0 0,1 0 0 0 0,-1 1 0 0 0,0-1 0 0 0,0 0 0 0 0,-1 1 0 0 0,1-1 0 0 0,0 0 0 0 0,0 0 0 0 0,-1 0 0 0 0,1 1 0 0 0,0-1 1 0 0,-1 0-1 0 0,1 0 0 0 0,-1 0 0 0 0,0 0 0 0 0,1 0 0 0 0,-1 0 0 0 0,0 0 0 0 0,0 0 0 0 0,0 0 0 0 0,1 0 0 0 0,-1 0 0 0 0,0 0 0 0 0,0 0 1 0 0,0-1-1 0 0,0 1 0 0 0,-1 0 0 0 0,1-1 0 0 0,0 1-12 0 0,-222 131 456 0 0,219-130-450 0 0,-22 11 32 0 0,2 1 0 0 0,0 1-1 0 0,0 2 1 0 0,1 0-1 0 0,1 1 1 0 0,1 1-1 0 0,-4 6-37 0 0,24-23 5 0 0,-1-1-1 0 0,1 0 0 0 0,0 1 0 0 0,0-1 1 0 0,0 0-1 0 0,0 1 0 0 0,0-1 1 0 0,1 1-1 0 0,-1 0 0 0 0,0-1 1 0 0,1 1-1 0 0,-1 0 0 0 0,1-1 0 0 0,-1 1 1 0 0,1 0-1 0 0,0-1 0 0 0,0 1 1 0 0,0 0-1 0 0,0 0 0 0 0,0-1 1 0 0,0 1-1 0 0,0 0 0 0 0,1 0 0 0 0,-1-1 1 0 0,0 1-1 0 0,1 0 0 0 0,0-1 1 0 0,-1 1-1 0 0,1 0 0 0 0,0-1 0 0 0,0 1 1 0 0,0-1-1 0 0,0 1 0 0 0,0-1 1 0 0,0 0-1 0 0,0 0 0 0 0,1 1 1 0 0,-1-1-1 0 0,0 0 0 0 0,1 0 0 0 0,0 1-4 0 0,70 22 778 0 0,-47-23-516 0 0,-17 0-236 0 0,-1-1 1 0 0,0 1-1 0 0,1-1 1 0 0,-1 0-1 0 0,0-1 1 0 0,1 0-1 0 0,-1 0 1 0 0,0-1-1 0 0,0 1 1 0 0,0-2 0 0 0,0 1-1 0 0,0-1 1 0 0,3-2-27 0 0,1-2-44 0 0,-8 6-106 0 0,-1 0-1 0 0,0-1 1 0 0,0 1-1 0 0,0 0 1 0 0,0-1 0 0 0,0 1-1 0 0,-1-1 1 0 0,1 0-1 0 0,0 0 1 0 0,-1 0-1 0 0,1 1 1 0 0,-1-1 0 0 0,0-1-1 0 0,1 1 1 0 0,-1 0-1 0 0,0 0 1 0 0,0 0 0 0 0,-1-1-1 0 0,1 1 1 0 0,0 0-1 0 0,-1-1 1 0 0,1 0 150 0 0,-1-1-793 0 0,1-15-2463 0 0,0 6-3085 0 0,-1 5-4567 0 0</inkml:trace>
  <inkml:trace contextRef="#ctx0" brushRef="#br0" timeOffset="318.242">110 1 12683 0 0,'0'0'773'0'0,"0"0"-327"0"0,0 0-178 0 0,0 0 81 0 0,0 0 278 0 0,0 0 293 0 0,0 0 148 0 0,0 0 14 0 0,-5 35-106 0 0,-17 113-150 0 0,16-21 458 0 0,36 208 768 0 0,-17-166-1637 0 0,-1-27-270 0 0,-6 0-1 0 0,-6 11-144 0 0,-4-101-702 0 0,39-63-3431 0 0,-17-9-940 0 0,-12 12 661 0 0,3-1-5326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56 0 0 0,'0'0'703'0'0,"0"0"712"0"0,0 0 648 0 0,0 0 343 0 0,0 0-14 0 0,0 0-267 0 0,0 0-398 0 0,0 0-331 0 0,0 0-282 0 0,0 0-228 0 0,0 0-140 0 0,-2-9-59 0 0,-11-28-44 0 0,12 36-580 0 0,0 0 1 0 0,-1 0-1 0 0,1 1 1 0 0,0-1 0 0 0,0 0-1 0 0,-1 0 1 0 0,1 1-1 0 0,0-1 1 0 0,-1 0 0 0 0,1 1-1 0 0,-1-1 1 0 0,1 1 0 0 0,-1 0-1 0 0,1-1 1 0 0,-1 1-1 0 0,1 0 1 0 0,-1 0 0 0 0,1 0-1 0 0,-1 0 1 0 0,1 0-1 0 0,-1 1 1 0 0,1-1 0 0 0,0 0-1 0 0,-1 1 1 0 0,1-1-1 0 0,-1 1 1 0 0,1-1 0 0 0,-1 1-1 0 0,1 0 1 0 0,0-1-1 0 0,0 1 1 0 0,-1 0 0 0 0,1 1-64 0 0,-173 113 2045 0 0,165-108-2006 0 0,1 0-1 0 0,0 1 0 0 0,0 0 0 0 0,1 0 1 0 0,0 1-1 0 0,0 0 0 0 0,1 0 0 0 0,0 0 1 0 0,1 1-1 0 0,0 0 0 0 0,0 0 1 0 0,1 0-1 0 0,1 1 0 0 0,-1 0 0 0 0,2-1 1 0 0,0 1-1 0 0,0 0 0 0 0,1 0 0 0 0,0 8-38 0 0,0-16 20 0 0,1 1 0 0 0,0-1 1 0 0,1 0-1 0 0,-1 1 0 0 0,1-1 0 0 0,-1 1 0 0 0,1-1 0 0 0,0 0 0 0 0,1 1 0 0 0,-1-1 0 0 0,0 0 0 0 0,1 0 0 0 0,0 0 1 0 0,-1 0-1 0 0,1 0 0 0 0,1 0 0 0 0,-1-1 0 0 0,0 1 0 0 0,1 0 0 0 0,-1-1 0 0 0,1 0 0 0 0,-1 0 0 0 0,1 0 0 0 0,0 0 0 0 0,0 0 1 0 0,0 0-1 0 0,0-1 0 0 0,1 0 0 0 0,-1 1 0 0 0,0-1 0 0 0,1 0 0 0 0,0 0-20 0 0,207 25 818 0 0,-209-25-795 0 0,0 0 0 0 0,1-1 0 0 0,-1 1 0 0 0,0 1 0 0 0,0-1 0 0 0,0 0 1 0 0,-1 0-1 0 0,1 1 0 0 0,0-1 0 0 0,0 1 0 0 0,-1-1 0 0 0,1 1 0 0 0,-1 0 1 0 0,1 0-1 0 0,-1 0 0 0 0,0 0 0 0 0,0 0 0 0 0,0 0 0 0 0,0 0 1 0 0,0 0-1 0 0,0 0 0 0 0,-1 0 0 0 0,1 0 0 0 0,-1 1 0 0 0,1-1 0 0 0,-1 0 1 0 0,0 1-1 0 0,0-1 0 0 0,0 0 0 0 0,0 0 0 0 0,0 1 0 0 0,0-1 0 0 0,-1 0 1 0 0,1 1-1 0 0,-1-1-23 0 0,-34 76 695 0 0,13-54-610 0 0,-1-1 0 0 0,-1-1 0 0 0,-1 0 0 0 0,-1-2 0 0 0,0-1 0 0 0,-2-2 0 0 0,-3 1-85 0 0,-66 33 72 0 0,97-51-82 0 0,-1 1 0 0 0,0-1 0 0 0,1 0 0 0 0,-1 0 0 0 0,0 0-1 0 0,1 0 1 0 0,-1 0 0 0 0,0 0 0 0 0,1 0 0 0 0,-1 0 0 0 0,0 0 0 0 0,1 0 0 0 0,-1-1 0 0 0,0 1-1 0 0,1 0 1 0 0,-1 0 0 0 0,1 0 0 0 0,-1-1 0 0 0,0 1 0 0 0,1 0 0 0 0,-1-1 0 0 0,1 1 0 0 0,-1-1-1 0 0,1 1 1 0 0,-1-1 0 0 0,1 1 0 0 0,-1-1 0 0 0,1 1 0 0 0,0-1 0 0 0,-1 1 0 0 0,1-1 0 0 0,0 1-1 0 0,-1-1 1 0 0,1 1 0 0 0,0-1 0 0 0,0 0 0 0 0,0 1 0 0 0,-1-1 0 0 0,1 0 0 0 0,0 1 0 0 0,0-1-1 0 0,0 0 1 0 0,0 1 0 0 0,0-1 0 0 0,0 0 0 0 0,0 1 0 0 0,0-1 0 0 0,1 0 0 0 0,-1 1 0 0 0,0-1-1 0 0,0 1 1 0 0,0-1 0 0 0,1 0 0 0 0,-1 1 0 0 0,0-1 0 0 0,1 1 0 0 0,-1-1 10 0 0,17-41-794 0 0,19-8-2016 0 0,-15 23-4467 0 0,-15 15-4216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9698 0 0,'0'0'5065'0'0,"0"0"-3473"0"0,0 0-647 0 0,0 0-113 0 0,0 0-88 0 0,0 0-136 0 0,0 0-176 0 0,0 0-216 0 0,0 0-160 0 0,0 0-88 0 0,0 0-56 0 0,0 0-72 0 0,0 0-144 0 0,62-92-240 0 0,-58 118-472 0 0,3 3-961 0 0,-3-3-3752 0 0,-4-8-4609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 12075 0 0,'0'0'2440'0'0,"0"0"-1429"0"0,0 0-540 0 0,0 0 41 0 0,0 0 145 0 0,0 0 136 0 0,0 0 19 0 0,-6 32-104 0 0,-19 100-201 0 0,-23 9-255 0 0,36-116-1261 0 0,5-13-8402 0 0,7-12-407 0 0</inkml:trace>
  <inkml:trace contextRef="#ctx0" brushRef="#br0" timeOffset="586.511">295 361 8786 0 0,'0'0'1882'0'0,"0"0"-363"0"0,0 0-11 0 0,0 0 74 0 0,0 0-107 0 0,0 0-240 0 0,0 0-373 0 0,0 0-263 0 0,0 0-132 0 0,0 0-62 0 0,0 0-31 0 0,0 0-38 0 0,0 0-43 0 0,14-22-47 0 0,44-72-32 0 0,42-39 269 0 0,-72 110-895 0 0,-24 49 99 0 0,-8 103 170 0 0,4-124 179 0 0,0 0 1 0 0,1-1 0 0 0,-1 1-1 0 0,1-1 1 0 0,0 1-1 0 0,0-1 1 0 0,1 1-1 0 0,-1-1 1 0 0,1 1 0 0 0,0-1-1 0 0,0 0 1 0 0,0 0-1 0 0,1 0 1 0 0,-1 0-1 0 0,1 0 1 0 0,0-1-1 0 0,0 1 1 0 0,1-1 0 0 0,-1 0-1 0 0,1 0 1 0 0,-1 0-1 0 0,1 0 1 0 0,0-1-1 0 0,0 1 1 0 0,0-1 0 0 0,0 0-1 0 0,1 0 1 0 0,-1-1-1 0 0,0 1 1 0 0,1-1-1 0 0,-1 0 1 0 0,1 0-1 0 0,0-1 1 0 0,-1 1 0 0 0,1-1-1 0 0,0 0-36 0 0,3 0 207 0 0,-1-1-1 0 0,1 0 0 0 0,0 0 1 0 0,-1-1-1 0 0,1 0 0 0 0,-1-1 1 0 0,0 1-1 0 0,0-1 1 0 0,0-1-1 0 0,0 1 0 0 0,0-1 1 0 0,-1 0-1 0 0,1-1 0 0 0,-1 1 1 0 0,0-1-1 0 0,1-3-206 0 0,12-10 174 0 0,-1-1-1 0 0,-1-1 0 0 0,0-1 1 0 0,-2-1-1 0 0,-1 0 0 0 0,0-1 1 0 0,1-5-174 0 0,10-47-46 0 0,-19 51-2488 0 0,1 1-3640 0 0,-5 17-5733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60 0 0 0,'0'0'480'0'0,"0"0"975"0"0,0 0 325 0 0,0 0 129 0 0,0 0 39 0 0,0 0-47 0 0,0 0-62 0 0,0 0-208 0 0,0 0-220 0 0,0 0-216 0 0,0 0-252 0 0,0 0-197 0 0,0 0-134 0 0,-6-5-94 0 0,-19-13-23 0 0,24 17-443 0 0,0 1 0 0 0,0 0 0 0 0,0 0 0 0 0,-1 1 0 0 0,1-1 0 0 0,0 0 0 0 0,0 0 0 0 0,-1 1 0 0 0,1-1 0 0 0,0 0 0 0 0,0 1-1 0 0,0-1 1 0 0,0 1 0 0 0,0 0 0 0 0,0-1 0 0 0,-1 1 0 0 0,1 0 0 0 0,1-1 0 0 0,-1 1 0 0 0,0 0 0 0 0,0 0 0 0 0,0 0 0 0 0,0 0 0 0 0,1 0 0 0 0,-1 0 0 0 0,0 0 0 0 0,1 0 0 0 0,-1 0 0 0 0,1 1 0 0 0,-1-1-52 0 0,-1 3 206 0 0,-90 154 2806 0 0,81-131-2819 0 0,0 0 1 0 0,2 2-1 0 0,1-1 1 0 0,1 1-1 0 0,1 0 1 0 0,2 0-1 0 0,1 1 1 0 0,2-1-1 0 0,0 17-193 0 0,1-21 94 0 0,1 0-1 0 0,1 0 0 0 0,2 0 0 0 0,0 0 0 0 0,1 0 0 0 0,2-1 0 0 0,0 0 0 0 0,2 0 0 0 0,0-1 0 0 0,2 0 0 0 0,0-1 0 0 0,2 0 1 0 0,0-1-1 0 0,2 0 0 0 0,12 14-93 0 0,-17-22 53 0 0,1-1 0 0 0,0 0 1 0 0,1 0-1 0 0,0-1 0 0 0,1-1 1 0 0,0 0-1 0 0,1-1 0 0 0,0 0 1 0 0,0-1-1 0 0,1-1 1 0 0,3 2-54 0 0,19-4-507 0 0,-28-12-2568 0 0,-2-6-3852 0 0,-5 6-5016 0 0</inkml:trace>
  <inkml:trace contextRef="#ctx0" brushRef="#br0" timeOffset="1883.136">698 284 1448 0 0,'0'0'2318'0'0,"0"0"-507"0"0,0 0-288 0 0,0 0 56 0 0,0 0 135 0 0,0 0 0 0 0,0 0-146 0 0,0 0-268 0 0,0 0-285 0 0,0 0-193 0 0,0 0-146 0 0,-16-11-121 0 0,-52-36-106 0 0,21 36 152 0 0,37 13-511 0 0,-1 1 0 0 0,1 0-1 0 0,1 0 1 0 0,-1 1 0 0 0,0 1 0 0 0,1 0-1 0 0,0 0 1 0 0,0 0 0 0 0,0 1-1 0 0,1 0 1 0 0,0 1 0 0 0,0 0-1 0 0,0 1 1 0 0,1-1 0 0 0,0 1-1 0 0,-1 4-89 0 0,2-3 29 0 0,1 0 0 0 0,0 1 0 0 0,1-1-1 0 0,0 1 1 0 0,1 0 0 0 0,0 0 0 0 0,1 1-1 0 0,0-1 1 0 0,0 0 0 0 0,1 1 0 0 0,0-1-1 0 0,1 1 1 0 0,0-1 0 0 0,1 1 0 0 0,0 0-1 0 0,1-1-28 0 0,0-5 67 0 0,0 0 0 0 0,1 0 0 0 0,0-1-1 0 0,0 1 1 0 0,0-1 0 0 0,0 0 0 0 0,1 0-1 0 0,0 0 1 0 0,0 0 0 0 0,0-1-1 0 0,0 0 1 0 0,0 0 0 0 0,1 0 0 0 0,-1 0-1 0 0,1 0 1 0 0,0-1 0 0 0,0 0-1 0 0,0 0 1 0 0,0 0 0 0 0,0-1 0 0 0,0 0-1 0 0,0 0 1 0 0,1 0 0 0 0,-1 0-1 0 0,0-1 1 0 0,1 0 0 0 0,-1 0 0 0 0,0 0-1 0 0,1-1 1 0 0,-1 0 0 0 0,0 0-1 0 0,0 0 1 0 0,1-1 0 0 0,-1 0 0 0 0,0 0-1 0 0,0 0 1 0 0,3-2-67 0 0,17-12 155 0 0,-1 0 1 0 0,-1-1-1 0 0,-1-1 1 0 0,0-1-1 0 0,-1-1 0 0 0,-1-1 1 0 0,-2-1-1 0 0,0-1 0 0 0,-1 0 1 0 0,6-12-156 0 0,51-63 244 0 0,-60 84-188 0 0,-13 14-27 0 0,-1 0-6 0 0,0 2-11 0 0,-3 30 70 0 0,-1 1 1 0 0,-2 0-1 0 0,0-1 1 0 0,-3 0-1 0 0,-1 1-82 0 0,-4 20 55 0 0,0-1-12 0 0,-10 35 46 0 0,5 0 0 0 0,-7 70-89 0 0,25-29-180 0 0,1-127 140 0 0,1 0 0 0 0,-1-1 0 0 0,1 1 0 0 0,0 0 0 0 0,-1 0 0 0 0,1 0 0 0 0,0-1 0 0 0,0 1 1 0 0,-1 0-1 0 0,1-1 0 0 0,0 1 0 0 0,0 0 0 0 0,0-1 0 0 0,0 1 0 0 0,0-1 0 0 0,0 0 0 0 0,0 1 0 0 0,0-1 0 0 0,0 0 0 0 0,0 1 0 0 0,0-1 1 0 0,0 0-1 0 0,0 0 0 0 0,0 0 0 0 0,0 0 0 0 0,1 0 0 0 0,-1 0 0 0 0,0 0 0 0 0,0-1 0 0 0,0 1 0 0 0,0 0 0 0 0,0-1 0 0 0,0 1 0 0 0,0 0 1 0 0,0-1-1 0 0,0 1 0 0 0,0-1 0 0 0,0 1 0 0 0,-1-1 0 0 0,1 0 0 0 0,0 1 0 0 0,0-1 0 0 0,0 0 0 0 0,-1 0 0 0 0,1 0 0 0 0,0 1 1 0 0,0-2 38 0 0,11-11-867 0 0,46-54-2969 0 0,-26 19-5877 0 0,-25 32 127 0 0</inkml:trace>
  <inkml:trace contextRef="#ctx0" brushRef="#br0" timeOffset="2166.709">1203 284 2585 0 0,'0'0'1981'0'0,"0"0"-495"0"0,0 0-100 0 0,0 0 198 0 0,0 0 155 0 0,0 0-21 0 0,-24 32-238 0 0,-73 99-336 0 0,53-49 59 0 0,39-66-969 0 0,-19 106 1005 0 0,24-118-1186 0 0,0 1-1 0 0,0-1 1 0 0,1 0 0 0 0,-1 0-1 0 0,1 1 1 0 0,0-1-1 0 0,0 0 1 0 0,1 0-1 0 0,-1 0 1 0 0,1 0 0 0 0,0 0-1 0 0,0-1 1 0 0,1 1-1 0 0,-1 0 1 0 0,1-1-1 0 0,-1 0 1 0 0,1 1 0 0 0,0-1-1 0 0,0 0 1 0 0,1-1-1 0 0,-1 1 1 0 0,0 0-1 0 0,1-1 1 0 0,0 0 0 0 0,0 0-1 0 0,-1 0 1 0 0,3 0-53 0 0,5 2 116 0 0,-1-2 0 0 0,1 0 1 0 0,0 0-1 0 0,0-1 0 0 0,0 0 1 0 0,0-1-1 0 0,0 0 0 0 0,0-1 1 0 0,0 0-1 0 0,0-1 1 0 0,0 0-1 0 0,-1-1 0 0 0,1 0 1 0 0,-1-1-1 0 0,1 0 0 0 0,-1 0 1 0 0,-1-1-1 0 0,1 0 0 0 0,-1-1 1 0 0,1 0-1 0 0,-2-1 0 0 0,1 0 1 0 0,-1 0-1 0 0,0-1 0 0 0,0 0 1 0 0,-1 0-1 0 0,0-1 0 0 0,-1 0 1 0 0,0 0-1 0 0,0 0 0 0 0,-1-1 1 0 0,0 0-1 0 0,-1 0 0 0 0,0 0 1 0 0,0 0-1 0 0,-1-1 0 0 0,0 0 1 0 0,-1 0-1 0 0,-1 1 0 0 0,0-1 1 0 0,0 0-1 0 0,-1-5-116 0 0,1 8-18 0 0,0 1 0 0 0,0-1 0 0 0,-1 1-1 0 0,0 0 1 0 0,-1-1 0 0 0,0 1 0 0 0,0-1 0 0 0,0 1-1 0 0,-1 0 1 0 0,0-1 0 0 0,-1 1 0 0 0,0 0 0 0 0,0 1-1 0 0,0-1 1 0 0,-1 0 0 0 0,0 1 0 0 0,0 0 0 0 0,0 0-1 0 0,-1 0 1 0 0,0 0 0 0 0,0 1 0 0 0,0 0 0 0 0,-1 0-1 0 0,0 0 1 0 0,0 1 0 0 0,0 0 0 0 0,-1 0 0 0 0,0 0 18 0 0,-84-8-1745 0 0,62 17-1197 0 0,1 3-3328 0 0,17-3-4885 0 0</inkml:trace>
  <inkml:trace contextRef="#ctx0" brushRef="#br0" timeOffset="2555.937">1597 189 2625 0 0,'0'0'2536'0'0,"0"0"-386"0"0,0 0-278 0 0,0 0-265 0 0,0 0-194 0 0,0 0-202 0 0,0 0-255 0 0,0 0-240 0 0,0 0-176 0 0,0 0-120 0 0,0 0-104 0 0,0 0-36 0 0,0 0-38 0 0,-7 17-8 0 0,-16 53 20 0 0,23-68-225 0 0,0-1 0 0 0,-1 0 0 0 0,1 1 0 0 0,0-1-1 0 0,0 1 1 0 0,0-1 0 0 0,0 0 0 0 0,0 1 0 0 0,0-1 0 0 0,0 0 0 0 0,1 1 0 0 0,-1-1 0 0 0,0 0 0 0 0,1 1 0 0 0,-1-1 0 0 0,1 0 0 0 0,-1 0 0 0 0,1 1 0 0 0,0-1 0 0 0,-1 0 0 0 0,1 0 0 0 0,0 0 0 0 0,0 0 0 0 0,0 0-1 0 0,0 0 1 0 0,0 0 0 0 0,0 0 0 0 0,0 0 0 0 0,0 0 0 0 0,0-1 0 0 0,1 1 0 0 0,-1 0 0 0 0,0-1 0 0 0,0 1 0 0 0,1-1 0 0 0,-1 0 0 0 0,0 1 0 0 0,1-1 0 0 0,-1 0 0 0 0,0 0 0 0 0,1 1 0 0 0,-1-1 0 0 0,0 0 0 0 0,1-1-1 0 0,-1 1 1 0 0,0 0 0 0 0,2 0-29 0 0,1 0 168 0 0,1 1-30 0 0,1-1 0 0 0,-1 1 1 0 0,0-1-1 0 0,0 0 0 0 0,0 0 0 0 0,0-1 0 0 0,0 1 0 0 0,0-1 1 0 0,0-1-1 0 0,0 1 0 0 0,0-1 0 0 0,0 1 0 0 0,0-1 1 0 0,-1-1-1 0 0,1 1 0 0 0,-1-1 0 0 0,0 1 0 0 0,1-1 0 0 0,-1 0 1 0 0,0-1-1 0 0,-1 1 0 0 0,1-1 0 0 0,-1 0 0 0 0,1 0 0 0 0,-1 0 1 0 0,0 0-1 0 0,-1 0 0 0 0,1-1 0 0 0,-1 1 0 0 0,0-1 1 0 0,0 0-1 0 0,0 0 0 0 0,-1 0 0 0 0,1 1 0 0 0,-1-1 0 0 0,0-5-138 0 0,0 5-16 0 0,0 0 0 0 0,0-1 0 0 0,-1 1 0 0 0,1 0 0 0 0,-1-1 0 0 0,0 1 0 0 0,-1-1 0 0 0,0 1 0 0 0,0 0-1 0 0,0-1 1 0 0,0 1 0 0 0,-1 0 0 0 0,1 0 0 0 0,-2 0 0 0 0,1 0 0 0 0,0 0 0 0 0,-1 0 0 0 0,0 1-1 0 0,0-1 1 0 0,0 1 0 0 0,-1 0 0 0 0,1 0 0 0 0,-1 0 0 0 0,0 0 0 0 0,0 1 0 0 0,-1-1 0 0 0,1 1 0 0 0,-1 0-1 0 0,1 0 1 0 0,-1 1 0 0 0,0 0 0 0 0,0 0 0 0 0,0 0 0 0 0,0 0 0 0 0,-1 1 0 0 0,1-1 0 0 0,0 1 0 0 0,-1 1-1 0 0,1-1 1 0 0,-3 1 16 0 0,-46 4-3007 0 0,21 10-6104 0 0,20-6-2001 0 0</inkml:trace>
  <inkml:trace contextRef="#ctx0" brushRef="#br0" timeOffset="2899.241">1738 527 8698 0 0,'0'0'1830'0'0,"0"0"-325"0"0,0 0 77 0 0,0 0 64 0 0,0 0-109 0 0,0 0-174 0 0,0 0-199 0 0,0 0-190 0 0,31-6-194 0 0,96-19-185 0 0,-7 9 165 0 0,-34 3-1896 0 0,-51 4-6787 0 0,-29 8-2867 0 0</inkml:trace>
  <inkml:trace contextRef="#ctx0" brushRef="#br0" timeOffset="3304.618">2375 181 3993 0 0,'0'0'3221'0'0,"0"0"-1070"0"0,0 0-503 0 0,0 0-104 0 0,0 0-122 0 0,0 0-187 0 0,0 0-224 0 0,0 0-242 0 0,0 0-199 0 0,0 0-151 0 0,-29 35-127 0 0,-88 111-99 0 0,70-64-5 0 0,44-68-160 0 0,-1 3-7 0 0,0 1 1 0 0,2-1-1 0 0,0 1 0 0 0,1-1 1 0 0,0 1-1 0 0,1 0 0 0 0,2 0 1 0 0,0 2-22 0 0,-1-14 30 0 0,0-1-1 0 0,0 1 1 0 0,1-1 0 0 0,-1 1-1 0 0,1-1 1 0 0,0 0 0 0 0,1 0-1 0 0,-1 0 1 0 0,1 0 0 0 0,0-1-1 0 0,1 1 1 0 0,-1-1 0 0 0,1 0-1 0 0,-1 1 1 0 0,1-2 0 0 0,1 1-1 0 0,-1 0 1 0 0,0-1 0 0 0,1 0-1 0 0,0 0 1 0 0,0 0 0 0 0,0-1-1 0 0,0 1 1 0 0,0-1 0 0 0,0 0 0 0 0,0-1-1 0 0,4 1-29 0 0,3 1 244 0 0,0-1-1 0 0,0 0 1 0 0,1-1-1 0 0,-1-1 1 0 0,0 0-1 0 0,0 0 0 0 0,0-2 1 0 0,0 1-1 0 0,0-1 1 0 0,0-1-1 0 0,0 0 1 0 0,0-1-1 0 0,-1 0 1 0 0,1-1-1 0 0,-1 0 1 0 0,-1-1-1 0 0,1 0 0 0 0,1-2-243 0 0,-1-1 110 0 0,0 0 0 0 0,-1-1-1 0 0,-1-1 1 0 0,0 0 0 0 0,0 0-1 0 0,-1 0 1 0 0,0-1 0 0 0,-1 0-1 0 0,-1-1 1 0 0,1-1-110 0 0,0-3 142 0 0,0-1 1 0 0,-1 0-1 0 0,-1 0 0 0 0,-1 0 0 0 0,-1-1 0 0 0,0 1 0 0 0,-1-1 1 0 0,-1 0-1 0 0,-1 0 0 0 0,0 0 0 0 0,-3-12-142 0 0,1 21-59 0 0,1 0 1 0 0,-1 0-1 0 0,-1 1 0 0 0,0-1 0 0 0,0 1 0 0 0,-1-1 1 0 0,0 1-1 0 0,-1 1 0 0 0,0-1 0 0 0,0 0 1 0 0,-1 1-1 0 0,0 0 0 0 0,-1 1 0 0 0,1-1 1 0 0,-1 1-1 0 0,-1 0 0 0 0,1 1 0 0 0,-1 0 1 0 0,0 0-1 0 0,-1 1 0 0 0,1 0 0 0 0,-1 0 1 0 0,0 1-1 0 0,-1 0 0 0 0,1 1 0 0 0,0 0 1 0 0,-1 0-1 0 0,0 1 0 0 0,0 0 0 0 0,0 1 0 0 0,1 0 1 0 0,-1 1-1 0 0,-10 0 59 0 0,-75 33-3546 0 0,38 0-6271 0 0,35-20-1580 0 0</inkml:trace>
  <inkml:trace contextRef="#ctx0" brushRef="#br0" timeOffset="3667.008">2206 601 9610 0 0,'0'0'2034'0'0,"0"0"-493"0"0,0 0-187 0 0,0 0-30 0 0,0 0-78 0 0,0 0-174 0 0,0 0-221 0 0,0 0-209 0 0,0 0-162 0 0,0 0-111 0 0,0 0-68 0 0,0 0-69 0 0,0 0-66 0 0,5-23-51 0 0,17-72-59 0 0,-22 93-55 0 0,0 0 0 0 0,0-1 0 0 0,0 1-1 0 0,1 0 1 0 0,-1-1 0 0 0,1 1 0 0 0,-1 0 0 0 0,1 0 0 0 0,0 0 0 0 0,0-1 0 0 0,0 1 0 0 0,0 0 0 0 0,0 0 0 0 0,1 0 0 0 0,-1 1 0 0 0,0-1 0 0 0,1 0 0 0 0,0 0 0 0 0,-1 1 0 0 0,1-1 0 0 0,0 1 0 0 0,0-1 0 0 0,0 1 0 0 0,0 0 0 0 0,0 0 0 0 0,0 0 0 0 0,1-1-1 0 0,7-2 19 0 0,-5 2 37 0 0,0-1 0 0 0,0 1 0 0 0,0 0-1 0 0,0 1 1 0 0,0-1 0 0 0,0 1 0 0 0,1 0 0 0 0,-1 0 0 0 0,1 1 0 0 0,-1-1 0 0 0,0 1 0 0 0,1 0-1 0 0,-1 1 1 0 0,1-1 0 0 0,-1 1 0 0 0,0 0 0 0 0,1 1 0 0 0,-1-1 0 0 0,0 1 0 0 0,0 0-1 0 0,0 0 1 0 0,0 1 0 0 0,0-1 0 0 0,-1 1 0 0 0,1 0 0 0 0,-1 0 0 0 0,0 1 0 0 0,0-1 0 0 0,0 1-1 0 0,0 0 1 0 0,1 1-56 0 0,12 21 563 0 0,-16-23-499 0 0,1 1 1 0 0,0-1 0 0 0,-1 1 0 0 0,2-1 0 0 0,-1 0 0 0 0,0 0 0 0 0,1 0 0 0 0,-1 0 0 0 0,1-1-1 0 0,0 1 1 0 0,0-1 0 0 0,0 1 0 0 0,0-1 0 0 0,0 0 0 0 0,0 0 0 0 0,1 0 0 0 0,-1-1 0 0 0,1 1-1 0 0,-1-1 1 0 0,1 0 0 0 0,0 0 0 0 0,-1 0 0 0 0,1 0 0 0 0,0-1 0 0 0,0 0-65 0 0,37-26-355 0 0,-37 15-4585 0 0,-2 1-4724 0 0,-2 6-732 0 0</inkml:trace>
  <inkml:trace contextRef="#ctx0" brushRef="#br0" timeOffset="3944.971">2686 1 11386 0 0,'0'0'2070'0'0,"0"0"-736"0"0,0 0-410 0 0,0 0-125 0 0,0 0 109 0 0,0 0 100 0 0,0 0 24 0 0,0 0-26 0 0,0 0-147 0 0,0 0-99 0 0,0 0-54 0 0,8 31-72 0 0,23 101-59 0 0,-15-69-231 0 0,-2 2 1 0 0,-3 0-1 0 0,-3 0 0 0 0,-2 1 1 0 0,-4 10-345 0 0,-2-51-16 0 0,0 0-1 0 0,-2-1 1 0 0,-1 1 0 0 0,-1 0 0 0 0,-1-1-1 0 0,-1 1 1 0 0,-1-1 0 0 0,-1-1 0 0 0,-3 4 16 0 0,6-16-218 0 0,-1-1 0 0 0,0 0 0 0 0,0 0 1 0 0,-1-1-1 0 0,-1 0 0 0 0,1 0 1 0 0,-1-1-1 0 0,-1 1 0 0 0,0-2 0 0 0,0 1 1 0 0,0-2-1 0 0,-1 1 0 0 0,-4 1 218 0 0,-4 3-1235 0 0,3-1-1310 0 0,3-5-3217 0 0,3-1-5418 0 0</inkml:trace>
  <inkml:trace contextRef="#ctx0" brushRef="#br0" timeOffset="4587.758">2940 491 0 0 0,'0'0'469'0'0,"0"0"754"0"0,0 0 183 0 0,0 0 18 0 0,0 0-61 0 0,0 0-57 0 0,0 0-6 0 0,0 0-45 0 0,0 0 17 0 0,0 0-9 0 0,0 0-82 0 0,-5-1-97 0 0,-16-1-132 0 0,16 1-109 0 0,5 1-86 0 0,0 0-58 0 0,0 0-47 0 0,0 0-56 0 0,0 0-39 0 0,0 0-23 0 0,0 0-18 0 0,0 0-3 0 0,0 0-3 0 0,12 6 3841 0 0,17-5-3890 0 0,-28-1-337 0 0,178-3-565 0 0,-186 8-4925 0 0,1-1 1273 0 0,3-2-1850 0 0,-1 1-4825 0 0</inkml:trace>
  <inkml:trace contextRef="#ctx0" brushRef="#br0" timeOffset="4837.797">2846 689 8666 0 0,'0'0'3329'0'0,"0"0"-1320"0"0,0 0-551 0 0,0 0 104 0 0,0 0 37 0 0,0 0-112 0 0,0 0-183 0 0,0 0-213 0 0,0 0-178 0 0,0 0-161 0 0,0 0-154 0 0,0 0-130 0 0,0 0-101 0 0,26 0-75 0 0,80 0-80 0 0,-2-19-12 0 0,-89 11-141 0 0,-8 4-2406 0 0,-1 2-7629 0 0,-3 2-2147 0 0</inkml:trace>
  <inkml:trace contextRef="#ctx0" brushRef="#br0" timeOffset="5830.284">3491 336 0 0 0,'0'0'1107'0'0,"0"0"1197"0"0,0 0 356 0 0,0 0-363 0 0,0 0-542 0 0,0 0-460 0 0,0 0-288 0 0,-28-3 3370 0 0,16 6-4133 0 0,1 1 0 0 0,0 0-1 0 0,0 0 1 0 0,1 1 0 0 0,0 1-1 0 0,0 0 1 0 0,0 0 0 0 0,0 1-1 0 0,1 0 1 0 0,0 1 0 0 0,1 0-1 0 0,-1 0 1 0 0,2 1 0 0 0,-1 0-1 0 0,1 0 1 0 0,0 1 0 0 0,1-1-1 0 0,1 2 1 0 0,-1-1 0 0 0,1 1-1 0 0,-2 7-243 0 0,2-5 39 0 0,-1 0 0 0 0,2 0 0 0 0,0 0-1 0 0,1 1 1 0 0,0-1 0 0 0,1 1 0 0 0,0 0 0 0 0,1-1-1 0 0,1 1 1 0 0,0 0 0 0 0,1 0 0 0 0,1 4-39 0 0,-1-14 6 0 0,0 0 0 0 0,0 0 1 0 0,1 0-1 0 0,-1 0 0 0 0,1-1 1 0 0,0 1-1 0 0,0 0 0 0 0,0-1 1 0 0,0 0-1 0 0,1 1 0 0 0,-1-1 1 0 0,1 0-1 0 0,0 0 0 0 0,0 0 0 0 0,0-1 1 0 0,0 1-1 0 0,0-1 0 0 0,1 1 1 0 0,-1-1-1 0 0,1 0 0 0 0,0-1 1 0 0,-1 1-1 0 0,1-1 0 0 0,0 1 1 0 0,0-1-1 0 0,1 0-6 0 0,106 9 73 0 0,-105-10-89 0 0,6-1-171 0 0,-1 0 1 0 0,1-2-1 0 0,-1 1 0 0 0,0-1 0 0 0,0-1 1 0 0,0 0-1 0 0,0-1 0 0 0,0 0 0 0 0,-1 0 0 0 0,0-1 1 0 0,0-1-1 0 0,-1 1 0 0 0,2-3 187 0 0,33-26-4156 0 0,-6 0-4139 0 0,-24 23 568 0 0</inkml:trace>
  <inkml:trace contextRef="#ctx0" brushRef="#br0" timeOffset="6082.452">3844 325 4017 0 0,'0'0'1632'0'0,"0"0"-422"0"0,0 0-98 0 0,0 0 155 0 0,0 0 152 0 0,0 0 39 0 0,0 0-106 0 0,0 0-256 0 0,-28 34-276 0 0,-89 106-214 0 0,113-136-559 0 0,0 0 1 0 0,0 0-1 0 0,0 0 1 0 0,1 1-1 0 0,-1 0 0 0 0,1-1 1 0 0,0 1-1 0 0,0 0 1 0 0,1 0-1 0 0,0 1 1 0 0,0-1-1 0 0,0 0 1 0 0,0 1-1 0 0,1-1 0 0 0,-1 4-47 0 0,1 4 133 0 0,-1-9-53 0 0,1 1 0 0 0,-1-1-1 0 0,1 0 1 0 0,0 1 0 0 0,0-1 0 0 0,0 1 0 0 0,0-1 0 0 0,1 1-1 0 0,0-1 1 0 0,0 1 0 0 0,0-1 0 0 0,1 1 0 0 0,-1-1 0 0 0,1 1-1 0 0,0-1 1 0 0,1 1 0 0 0,-1-1 0 0 0,1 0 0 0 0,-1 1 0 0 0,1-1-1 0 0,1 0 1 0 0,-1 0 0 0 0,0-1 0 0 0,1 1 0 0 0,0 0 0 0 0,0-1-1 0 0,0 1 1 0 0,0-1 0 0 0,1 0 0 0 0,-1 0 0 0 0,1-1 0 0 0,0 1-1 0 0,0-1 1 0 0,0 1 0 0 0,0-1 0 0 0,4 1-80 0 0,1-2 139 0 0,1 0 1 0 0,-1-1-1 0 0,1-1 1 0 0,-1 1-1 0 0,1-1 1 0 0,-1-1-1 0 0,1 0 1 0 0,-1 0-1 0 0,0-1 1 0 0,0 0-1 0 0,0 0 1 0 0,-1-1-1 0 0,1-1 1 0 0,-1 1-1 0 0,0-1 1 0 0,0-1-1 0 0,0 1 1 0 0,-1-1-1 0 0,0-1 1 0 0,0 1-1 0 0,0-1 1 0 0,-1 0-1 0 0,0-1 1 0 0,0 0-1 0 0,-1 0 1 0 0,0 0-1 0 0,-1 0 1 0 0,0-1-1 0 0,0 1 1 0 0,0-1-1 0 0,-1 0 1 0 0,-1-1-1 0 0,0 1 1 0 0,0 0-1 0 0,0-2-139 0 0,-1 1-19 0 0,0 0 0 0 0,0-1 1 0 0,-1 1-1 0 0,-1 0 0 0 0,1 0 0 0 0,-2 0 0 0 0,1 0 0 0 0,-2 0 0 0 0,1 1 0 0 0,-1-1 0 0 0,0 0 0 0 0,-1 1 0 0 0,0 0 0 0 0,-2-3 19 0 0,2 7-261 0 0,0-1 0 0 0,1 1-1 0 0,-2 0 1 0 0,1 0 0 0 0,-1 0-1 0 0,1 1 1 0 0,-1-1 0 0 0,0 1-1 0 0,-1 1 1 0 0,1-1 0 0 0,-1 1-1 0 0,0-1 1 0 0,0 2 0 0 0,-5-3 261 0 0,-11 0-3659 0 0,8 5-2523 0 0,4 0-4643 0 0</inkml:trace>
  <inkml:trace contextRef="#ctx0" brushRef="#br0" timeOffset="6452.517">4404 281 5641 0 0,'0'0'3390'0'0,"0"0"-1460"0"0,0 0-635 0 0,0 0-61 0 0,0 0-54 0 0,0 0-119 0 0,0 0-146 0 0,0 0-159 0 0,0 0-118 0 0,0 0-115 0 0,0 0-109 0 0,0 0-108 0 0,-33 16-94 0 0,-102 53-52 0 0,84-28-5 0 0,50-39-153 0 0,-1 0 1 0 0,1 0 0 0 0,0 0 0 0 0,0 1 0 0 0,0-1-1 0 0,0 1 1 0 0,0-1 0 0 0,1 1 0 0 0,-1-1 0 0 0,1 1-1 0 0,0-1 1 0 0,-1 1 0 0 0,1 0 0 0 0,0-1 0 0 0,1 1 0 0 0,-1-1-1 0 0,0 1 1 0 0,1-1 0 0 0,-1 1 0 0 0,1-1 0 0 0,0 1-1 0 0,0-1 1 0 0,0 1 0 0 0,0-1 0 0 0,0 0 0 0 0,1 0-1 0 0,-1 1 1 0 0,0-1 0 0 0,1 0 0 0 0,0 0 0 0 0,0-1-1 0 0,-1 1 1 0 0,1 0 0 0 0,0 0-3 0 0,80 50 329 0 0,-63-42-219 0 0,-15-8-55 0 0,0 1 0 0 0,0-1 0 0 0,0 1 1 0 0,0 0-1 0 0,-1 0 0 0 0,1 0 0 0 0,-1 0 0 0 0,0 1 0 0 0,0-1 0 0 0,0 1 0 0 0,0 0 0 0 0,-1 0 0 0 0,1 0 0 0 0,-1 0 0 0 0,0 0 0 0 0,0 0 0 0 0,-1 1 0 0 0,1-1 0 0 0,-1 1 0 0 0,0-1 0 0 0,0 1 0 0 0,-1 0 0 0 0,1-1 0 0 0,-1 1 0 0 0,0 0 1 0 0,0-1-1 0 0,-1 1 0 0 0,1 0 0 0 0,-1-1 0 0 0,0 1 0 0 0,0-1 0 0 0,-1 1 0 0 0,1-1 0 0 0,-1 1 0 0 0,0-1 0 0 0,0 0 0 0 0,0 0 0 0 0,-1 0 0 0 0,0 0 0 0 0,-1 1-55 0 0,-6 8-36 0 0,-2-1-1 0 0,0 0 1 0 0,0-1-1 0 0,-1-1 1 0 0,0 0-1 0 0,-1 0 1 0 0,0-2-1 0 0,0 1 0 0 0,-1-2 1 0 0,0 0-1 0 0,-1-1 1 0 0,1 0-1 0 0,-13 1 37 0 0,23-6-598 0 0,3-5-10083 0 0,3 1 489 0 0</inkml:trace>
  <inkml:trace contextRef="#ctx0" brushRef="#br0" timeOffset="6796.913">4807 159 3513 0 0,'0'0'2958'0'0,"0"0"-368"0"0,0 0-317 0 0,0 0-463 0 0,0 0-491 0 0,0 0-299 0 0,0 0-182 0 0,0 0-89 0 0,0 0-78 0 0,0 0-83 0 0,-32 25-76 0 0,-97 79-97 0 0,123-100-376 0 0,1 0-1 0 0,-1 1 1 0 0,1-1 0 0 0,0 1-1 0 0,1 0 1 0 0,-1 1-1 0 0,1-1 1 0 0,0 1 0 0 0,0 0-1 0 0,1 0 1 0 0,0 0-1 0 0,0 0 1 0 0,-2 6-39 0 0,-2 8 104 0 0,-2-1-35 0 0,1 0 0 0 0,1 1 0 0 0,0 0 0 0 0,2 1 1 0 0,1-1-1 0 0,0 1 0 0 0,1 0 0 0 0,1 0 1 0 0,1 0-1 0 0,2 17-69 0 0,1-31 75 0 0,1 0 0 0 0,-1 0 1 0 0,1-1-1 0 0,1 1 0 0 0,-1-1 1 0 0,1 1-1 0 0,0-1 0 0 0,1 0 1 0 0,-1-1-1 0 0,1 1 0 0 0,0-1 1 0 0,1 0-1 0 0,-1 0 0 0 0,1 0 1 0 0,0-1-1 0 0,0 0 0 0 0,0 0 1 0 0,1-1-1 0 0,0 1 0 0 0,-1-1 1 0 0,1-1-1 0 0,0 1 0 0 0,0-1 1 0 0,0-1-1 0 0,1 1 0 0 0,-1-1 1 0 0,0 0-1 0 0,1-1 0 0 0,-1 0 1 0 0,0 0-1 0 0,5-1-75 0 0,2 2 173 0 0,0-1 0 0 0,0-1 1 0 0,0 0-1 0 0,-1-1 0 0 0,1-1 0 0 0,-1 0 0 0 0,1 0 1 0 0,-1-1-1 0 0,0-1 0 0 0,0 0 0 0 0,-1-1 0 0 0,1-1 1 0 0,-1 0-1 0 0,-1 0 0 0 0,0-1 0 0 0,0-1 1 0 0,4-3-174 0 0,-4 1 54 0 0,0-1 0 0 0,-1 1 1 0 0,0-2-1 0 0,-1 0 0 0 0,-1 0 1 0 0,0 0-1 0 0,0-1 0 0 0,-2 0 1 0 0,0 0-1 0 0,0-1 0 0 0,-1 0 1 0 0,-1 0-1 0 0,-1 0 1 0 0,0-1-1 0 0,-1 1 0 0 0,0-1 1 0 0,-1 1-1 0 0,-1-1 0 0 0,-1 0 1 0 0,0 1-1 0 0,-1-4-54 0 0,1 10-73 0 0,0 0 1 0 0,0-1-1 0 0,-1 1 1 0 0,0 0-1 0 0,-1 0 0 0 0,0 0 1 0 0,0 0-1 0 0,-1 1 0 0 0,0-1 1 0 0,0 1-1 0 0,-1 0 0 0 0,0 0 1 0 0,-1 0-1 0 0,1 1 1 0 0,-2 0-1 0 0,1 0 0 0 0,-1 0 1 0 0,0 1-1 0 0,0 0 0 0 0,-1 1 1 0 0,1-1-1 0 0,-1 1 0 0 0,-1 1 1 0 0,1 0-1 0 0,-1 0 0 0 0,1 0 1 0 0,-1 1-1 0 0,0 0 1 0 0,0 1-1 0 0,-9-1 73 0 0,-66 9-3093 0 0,32 12-6383 0 0,32-10-2271 0 0</inkml:trace>
  <inkml:trace contextRef="#ctx0" brushRef="#br0" timeOffset="7102.739">4557 502 9626 0 0,'0'0'2891'0'0,"0"0"-678"0"0,0 0-387 0 0,0 0-215 0 0,0 0-204 0 0,0 0-149 0 0,0 0-129 0 0,0 0-164 0 0,0 0-179 0 0,0 0-177 0 0,0 0-163 0 0,0 0-132 0 0,0 0-82 0 0,29-13-66 0 0,131-52 50 0 0,-142 58-161 0 0,-1 0-1 0 0,1 2 1 0 0,0 0 0 0 0,1 1-1 0 0,-1 0 1 0 0,1 2 0 0 0,-1 0-1 0 0,17 2-54 0 0,-32-1 8 0 0,0 1-1 0 0,1-1 1 0 0,-1 1-1 0 0,0 0 1 0 0,0 0 0 0 0,1 1-1 0 0,-1-1 1 0 0,0 1-1 0 0,0-1 1 0 0,0 1-1 0 0,0 0 1 0 0,0 0-1 0 0,0 1 1 0 0,0-1 0 0 0,0 1-1 0 0,0-1 1 0 0,-1 1-1 0 0,1 0 1 0 0,0 0-1 0 0,-1 0 1 0 0,0 0-1 0 0,1 0 1 0 0,-1 1 0 0 0,0-1-1 0 0,0 1 1 0 0,0-1-1 0 0,-1 1 1 0 0,1 0-1 0 0,0 0 1 0 0,-1 0-8 0 0,0 2 3 0 0,1 0 0 0 0,0-1 0 0 0,0 1 0 0 0,0 0 0 0 0,1-1 0 0 0,0 0 0 0 0,-1 0 0 0 0,1 0 0 0 0,1 0-1 0 0,-1 0 1 0 0,1 0 0 0 0,-1-1 0 0 0,1 0 0 0 0,0 1 0 0 0,0-1 0 0 0,0-1 0 0 0,1 1 0 0 0,-1-1 0 0 0,1 0 0 0 0,-1 0 0 0 0,1 0 0 0 0,0 0 0 0 0,0-1 0 0 0,0 0 0 0 0,0 0 0 0 0,0 0 0 0 0,0-1 0 0 0,1 1-3 0 0,21-27-2009 0 0,-14 9-6778 0 0,-8 16-3050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3209 0 0,'0'0'3616'0'0,"0"0"-1719"0"0,0 0-513 0 0,0 0-496 0 0,0 0-448 0 0,0 0-512 0 0,0 0-288 0 0,0 0-144 0 0,0 0-88 0 0,0 0-312 0 0,0 0-2577 0 0,0 0-2040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105 317 8258 0 0,'0'0'2524'0'0,"0"0"-1162"0"0,0 0-438 0 0,0 0 310 0 0,0 0 399 0 0,0 0 153 0 0,0 0-194 0 0,0 0-421 0 0,0 0-336 0 0,0 0-192 0 0,0 0-115 0 0,0 0-78 0 0,0 0-90 0 0,-12 31-64 0 0,-38 96-60 0 0,17-13 148 0 0,30-66-1411 0 0,3-47 419 0 0,0-1-358 0 0,-1 0-1597 0 0,-2 0-492 0 0,2-1-2989 0 0,-1-2-3909 0 0</inkml:trace>
  <inkml:trace contextRef="#ctx0" brushRef="#br0" timeOffset="563.805">267 689 8194 0 0,'0'0'4089'0'0,"0"0"-2605"0"0,0 0-773 0 0,0 0 168 0 0,0 0 226 0 0,0 0 87 0 0,0 0-137 0 0,0 0-213 0 0,0 0-183 0 0,0 0-150 0 0,0 0-91 0 0,24-33-74 0 0,74-104-67 0 0,-36 39 295 0 0,-5 2-160 0 0,-57 141-816 0 0,-3-35 410 0 0,1 1 0 0 0,0 0-1 0 0,1 0 1 0 0,0 0 0 0 0,0 0 0 0 0,1 0 0 0 0,0 1-1 0 0,1-1 1 0 0,1 0 0 0 0,0 0 0 0 0,0-1-1 0 0,1 1 1 0 0,0 0 0 0 0,1-1 0 0 0,0 1 0 0 0,1-1-1 0 0,0 0 1 0 0,0-1 0 0 0,1 1 0 0 0,0-1-1 0 0,1 0 1 0 0,0-1 0 0 0,1 0 0 0 0,0 0 0 0 0,0 0-1 0 0,0-1 1 0 0,1 0 0 0 0,0-1 0 0 0,0 0-1 0 0,5 2-5 0 0,-9-5 120 0 0,1-1 0 0 0,-1-1 0 0 0,0 1 0 0 0,1-1 0 0 0,-1 0 0 0 0,1 0 0 0 0,0 0 0 0 0,-1-1 0 0 0,1 0 0 0 0,-1 0 0 0 0,1 0 0 0 0,0-1 0 0 0,-1 0 0 0 0,1 0 0 0 0,-1-1 0 0 0,0 1 0 0 0,1-1 0 0 0,-1 0 0 0 0,0 0 0 0 0,0-1 0 0 0,0 0 0 0 0,0 1 0 0 0,-1-2 0 0 0,1 1 0 0 0,-1 0 0 0 0,1-1 0 0 0,-1 0 0 0 0,-1 0 0 0 0,1 0 0 0 0,0-1 0 0 0,1-3-120 0 0,9-9 102 0 0,-2 0-1 0 0,0-1 1 0 0,-1-1 0 0 0,0 0-1 0 0,-2 0 1 0 0,0-1 0 0 0,5-20-102 0 0,-12-37-5497 0 0,-4 72-1395 0 0,-3 1-5350 0 0</inkml:trace>
  <inkml:trace contextRef="#ctx0" brushRef="#br0" timeOffset="944.848">963 16 8522 0 0,'0'0'3359'0'0,"0"0"-1264"0"0,0 0-620 0 0,0 0-178 0 0,0 0-73 0 0,0 0-99 0 0,0 0-162 0 0,0 0-208 0 0,0 0-137 0 0,0 0-78 0 0,0 0-52 0 0,0 0-48 0 0,21-3-48 0 0,128-9 547 0 0,-83 25-471 0 0,-65-13-462 0 0,1 1-1 0 0,-1-1 1 0 0,0 1 0 0 0,0 0-1 0 0,1-1 1 0 0,-1 1 0 0 0,0 0-1 0 0,0 0 1 0 0,0 0 0 0 0,0 0-1 0 0,0 0 1 0 0,0 0 0 0 0,0 0-1 0 0,-1 0 1 0 0,1 0-1 0 0,0 1 1 0 0,0-1 0 0 0,-1 0-1 0 0,1 0 1 0 0,-1 1 0 0 0,1-1-1 0 0,-1 0 1 0 0,0 1 0 0 0,0-1-1 0 0,1 0 1 0 0,-1 1 0 0 0,0-1-1 0 0,0 0 1 0 0,0 1-1 0 0,0-1 1 0 0,0 1 0 0 0,-1-1-1 0 0,1 0 1 0 0,0 1 0 0 0,-1-1-1 0 0,1 0 1 0 0,-1 1 0 0 0,1-1-1 0 0,-1 0 1 0 0,0 0-1 0 0,1 0 1 0 0,-1 1 0 0 0,0-1-1 0 0,0 0 1 0 0,0 0 0 0 0,0 0-1 0 0,0 0-5 0 0,-152 148 590 0 0,152-148-581 0 0,0 0-1 0 0,0 0 1 0 0,1 1 0 0 0,-1-1-1 0 0,0 0 1 0 0,0 1 0 0 0,1-1 0 0 0,-1 0-1 0 0,1 1 1 0 0,-1-1 0 0 0,1 1-1 0 0,-1-1 1 0 0,1 1 0 0 0,0-1 0 0 0,0 1-1 0 0,0-1 1 0 0,0 1 0 0 0,0-1-1 0 0,0 1 1 0 0,0-1 0 0 0,1 1 0 0 0,-1-1-1 0 0,0 1 1 0 0,1-1 0 0 0,-1 1 0 0 0,1-1-1 0 0,0 1 1 0 0,-1-1 0 0 0,1 0-1 0 0,0 1 1 0 0,0-1 0 0 0,0 0 0 0 0,0 0-1 0 0,0 0 1 0 0,0 0 0 0 0,0 0-1 0 0,0 0 1 0 0,0 0 0 0 0,1 0 0 0 0,-1 0-1 0 0,0 0 1 0 0,1-1 0 0 0,-1 1-1 0 0,0 0 1 0 0,1-1 0 0 0,-1 1 0 0 0,1-1-1 0 0,-1 0 1 0 0,1 1 0 0 0,-1-1 0 0 0,1 0-1 0 0,-1 0 1 0 0,1 0-9 0 0,83 8 357 0 0,27-19-1872 0 0,-108 10 1045 0 0,6-1-832 0 0,-1 2-3553 0 0,0 0-7000 0 0</inkml:trace>
  <inkml:trace contextRef="#ctx0" brushRef="#br0" timeOffset="1328.518">1526 119 10098 0 0,'0'0'4731'0'0,"0"0"-2610"0"0,0 0-998 0 0,0 0-200 0 0,0 0-60 0 0,0 0-32 0 0,0 0-106 0 0,0 0-162 0 0,0 0-162 0 0,0 0-144 0 0,0 0-104 0 0,-29 35-58 0 0,-91 110-46 0 0,73-63-1 0 0,44-65-43 0 0,-1-7-9 0 0,1 0 1 0 0,0 0-1 0 0,0 1 0 0 0,1-1 0 0 0,1 1 0 0 0,0-1 0 0 0,0 1 0 0 0,1 0 1 0 0,0-1-1 0 0,1 1 0 0 0,0 0 0 0 0,0-1 0 0 0,2 1 0 0 0,-1-1 1 0 0,1 0-1 0 0,1 0 0 0 0,-1 0 0 0 0,2 0 0 0 0,-1 0 0 0 0,2-1 0 0 0,-1 0 1 0 0,1 0-1 0 0,0 0 0 0 0,1-1 0 0 0,0 0 0 0 0,7 6 4 0 0,-4-8 110 0 0,0 0-1 0 0,0 0 1 0 0,0-1-1 0 0,1-1 1 0 0,0 0-1 0 0,0 0 1 0 0,0-1-1 0 0,1-1 1 0 0,-1 1 0 0 0,1-2-1 0 0,-1 0 1 0 0,1 0-1 0 0,-1-1 1 0 0,1 0-1 0 0,0-1 1 0 0,-1-1-1 0 0,1 0 1 0 0,-1 0-1 0 0,0-1 1 0 0,0 0-1 0 0,0-1 1 0 0,0-1 0 0 0,0 0-1 0 0,-1 0 1 0 0,0-1-1 0 0,0 0 1 0 0,-1 0-1 0 0,1-1 1 0 0,-1-1-1 0 0,7-7-109 0 0,-6 4 56 0 0,1 0 0 0 0,-2-1 0 0 0,1 0 0 0 0,-2-1 0 0 0,0 0 0 0 0,0 0 0 0 0,-1 0 0 0 0,-1-1 0 0 0,0 0 0 0 0,-1-1 0 0 0,-1 1 0 0 0,0-1 0 0 0,-1 0 0 0 0,0 0 0 0 0,-1 0 0 0 0,-1-1 0 0 0,0 1 0 0 0,-2 0 0 0 0,1 0 1 0 0,-2-1-1 0 0,0 1 0 0 0,-1 0 0 0 0,0 0 0 0 0,-1 1 0 0 0,-1-1 0 0 0,0 1 0 0 0,-4-7-56 0 0,4 12-118 0 0,0 0 1 0 0,-1 1 0 0 0,0-1 0 0 0,0 1 0 0 0,-1 0-1 0 0,0 0 1 0 0,0 1 0 0 0,-1 0 0 0 0,0 0 0 0 0,0 1-1 0 0,-1 0 1 0 0,1 0 0 0 0,-1 1 0 0 0,-1 0 0 0 0,1 1-1 0 0,-1 0 1 0 0,0 1 0 0 0,1-1 0 0 0,-1 2 0 0 0,-1 0-1 0 0,1 0 1 0 0,0 0 0 0 0,-1 2 0 0 0,1-1 0 0 0,-10 2 117 0 0,-49 8-3146 0 0,24 7-5634 0 0,21-5-3217 0 0</inkml:trace>
  <inkml:trace contextRef="#ctx0" brushRef="#br0" timeOffset="1652.962">1268 461 3561 0 0,'0'0'4455'0'0,"0"0"-1283"0"0,0 0-708 0 0,0 0-250 0 0,0 0-203 0 0,0 0-233 0 0,0 0-272 0 0,0 0-301 0 0,0 0-279 0 0,0 0-241 0 0,0 0-174 0 0,0 0-127 0 0,0 0-85 0 0,29-10-62 0 0,86-33-45 0 0,-63 15 112 0 0,-47 26-293 0 0,0 1 0 0 0,-1 0 0 0 0,1-1 0 0 0,0 1 0 0 0,0 1 0 0 0,0-1 0 0 0,0 1 0 0 0,0 0 0 0 0,0 0 0 0 0,0 1 0 0 0,0-1 0 0 0,0 1 0 0 0,0 0 0 0 0,0 0 0 0 0,-1 1 0 0 0,1 0 0 0 0,0-1 1 0 0,-1 2-1 0 0,1-1 0 0 0,-1 0 0 0 0,0 1 0 0 0,0 0 0 0 0,2 1-11 0 0,7 4 96 0 0,0 0 1 0 0,1-1-1 0 0,1-1 1 0 0,-1 0 0 0 0,1-1-1 0 0,0 0 1 0 0,0-1-1 0 0,0-1 1 0 0,7 0-97 0 0,18-2 575 0 0,-39-1-519 0 0,-1 0-15 0 0,0 0-13 0 0,0 0 3 0 0,0 0-11 0 0,0 0-61 0 0,0 0-81 0 0,-2-4-3261 0 0,-1 0-7889 0 0,1 4-1520 0 0</inkml:trace>
  <inkml:trace contextRef="#ctx0" brushRef="#br0" timeOffset="2050.474">2060 336 7346 0 0,'0'0'4535'0'0,"0"0"-1773"0"0,0 0-740 0 0,0 0-211 0 0,0 0-196 0 0,0 0-264 0 0,0 0-364 0 0,0 0-332 0 0,0 0-237 0 0,0 0-84 0 0,0 0 43 0 0,0 0 23 0 0,0 0 36 0 0,5 2 6 0 0,31 7 16 0 0,0-2 1 0 0,1-2-1 0 0,-1-1 1 0 0,1-1 0 0 0,0-2-1 0 0,13-3-458 0 0,-41 2 17 0 0,89-11 121 0 0,-98 11-202 0 0,0 0-24 0 0,0 0-46 0 0,0 0-43 0 0,0 0-46 0 0,0 0-54 0 0,-14 7-2794 0 0,-5 1-1398 0 0,10-8-2238 0 0,1 0-4888 0 0</inkml:trace>
  <inkml:trace contextRef="#ctx0" brushRef="#br0" timeOffset="2415.791">2007 605 672 0 0,'0'0'2614'0'0,"0"0"-249"0"0,0 0 8 0 0,0 0 21 0 0,0 0-160 0 0,0 0-390 0 0,0 0-466 0 0,0 0-375 0 0,0 0-195 0 0,0 0-68 0 0,0 0-58 0 0,0 0-61 0 0,0 0-69 0 0,18 7 2125 0 0,169-22 1200 0 0,-106 4-3927 0 0,-80 11-376 0 0,-1 0-391 0 0,0 0-1076 0 0,0 0-3596 0 0,0 0-6677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3553 0 0,'0'0'2971'0'0,"0"0"-680"0"0,0 0-224 0 0,0 0 31 0 0,0 0-93 0 0,0 0-296 0 0,0 0-431 0 0,0 0-407 0 0,0 0-261 0 0,0 0-137 0 0,0 0-56 0 0,0 0-32 0 0,1 7 850 0 0,131 6 3062 0 0,65-50-2949 0 0,-177 32-1225 0 0,-11-1-2482 0 0,-28 5-8559 0 0,15 1-807 0 0</inkml:trace>
  <inkml:trace contextRef="#ctx0" brushRef="#br0" timeOffset="268.229">150 8 12243 0 0,'0'0'2192'0'0,"0"0"-836"0"0,0 0-443 0 0,0 0 49 0 0,0 0 205 0 0,0 0 135 0 0,0 0-112 0 0,0 0-285 0 0,0 0-231 0 0,0 0-136 0 0,0 0-72 0 0,-1 31-54 0 0,-3 103-43 0 0,-6 73 1371 0 0,4-91-3895 0 0,5-34-6577 0 0,1-82-2897 0 0</inkml:trace>
  <inkml:trace contextRef="#ctx0" brushRef="#br0" timeOffset="1332.127">855 4 896 0 0,'0'0'1914'0'0,"0"0"-540"0"0,0 0-95 0 0,0 0 225 0 0,0 0 226 0 0,0 0-1 0 0,0 0-222 0 0,0 0-327 0 0,0 0-237 0 0,0 0-80 0 0,0 0 19 0 0,0 0 59 0 0,8-3 730 0 0,-7 2 3300 0 0,-15 3-4864 0 0,0 1 1 0 0,1 0-1 0 0,-1 1 1 0 0,1 0-1 0 0,0 1 1 0 0,0 0-1 0 0,1 1 1 0 0,-7 5-108 0 0,-1-2 108 0 0,12-5-64 0 0,-6 2-2 0 0,0 0 1 0 0,1 1 0 0 0,0 0-1 0 0,0 1 1 0 0,1 1 0 0 0,0 0 0 0 0,1 0-1 0 0,0 1 1 0 0,-2 3-43 0 0,11-11 5 0 0,1 0 0 0 0,0 0 0 0 0,0 0 1 0 0,0 0-1 0 0,1 0 0 0 0,-1 0 0 0 0,0 1 0 0 0,1-1 0 0 0,0 0 1 0 0,-1 0-1 0 0,1 1 0 0 0,0-1 0 0 0,0 0 0 0 0,0 0 0 0 0,0 1 1 0 0,1-1-1 0 0,-1 0 0 0 0,1 0 0 0 0,-1 1 0 0 0,1-1 0 0 0,0 0 1 0 0,0 0-1 0 0,-1 0 0 0 0,2 0 0 0 0,-1 0 0 0 0,0 0 1 0 0,0 0-1 0 0,1 0 0 0 0,-1-1 0 0 0,1 1 0 0 0,-1 0 0 0 0,1-1 1 0 0,0 1-1 0 0,-1-1 0 0 0,3 1-5 0 0,70 44 342 0 0,82 12 137 0 0,-73-18-218 0 0,-81-39-244 0 0,0 0 0 0 0,-1 0-1 0 0,1 1 1 0 0,0-1 0 0 0,0 1-1 0 0,-1-1 1 0 0,1 1 0 0 0,-1 0 0 0 0,0 0-1 0 0,1 0 1 0 0,-1-1 0 0 0,0 1 0 0 0,0 0-1 0 0,0 1 1 0 0,0-1 0 0 0,-1 0 0 0 0,1 0-1 0 0,0 0 1 0 0,-1 0 0 0 0,0 1 0 0 0,1-1-1 0 0,-1 0 1 0 0,0 0 0 0 0,0 1-1 0 0,0-1 1 0 0,-1 0 0 0 0,1 0 0 0 0,0 1-1 0 0,-1-1 1 0 0,0 0 0 0 0,1 0 0 0 0,-1 0-1 0 0,0 0 1 0 0,0 0 0 0 0,0 0 0 0 0,0 0-1 0 0,0 0 1 0 0,-2 1-17 0 0,-6 6 31 0 0,-1 0 0 0 0,0 0 0 0 0,-1-1 0 0 0,0-1 0 0 0,0 0 0 0 0,-1 0 0 0 0,0-1-1 0 0,0-1 1 0 0,0 0 0 0 0,-1-1 0 0 0,0 0 0 0 0,0 0 0 0 0,0-2 0 0 0,0 0 0 0 0,-3 0-31 0 0,-25 7 23 0 0,-87 7 55 0 0,127-16-112 0 0,29-33-1353 0 0,-4 11-469 0 0,-7 9-3449 0 0,-16 11 4235 0 0,7-2-8952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2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375 273 0 0 0,'0'0'281'0'0,"0"0"728"0"0,0 0 119 0 0,0 0-2146 0 0,5-3 18919 0 0,-4 2-16103 0 0,-149 19-643 0 0,136-15-1080 0 0,0 0 1 0 0,0 1-1 0 0,1 0 0 0 0,0 0 1 0 0,0 1-1 0 0,0 1 0 0 0,1 0 0 0 0,-1 0 1 0 0,1 1-1 0 0,1 1 0 0 0,-1-1 1 0 0,1 2-1 0 0,1-1 0 0 0,0 1 0 0 0,0 0 1 0 0,0 1-1 0 0,1 0 0 0 0,1 0 1 0 0,0 0-1 0 0,0 1 0 0 0,1 0 0 0 0,-1 4-75 0 0,-1 5 132 0 0,2 1 0 0 0,0 1-1 0 0,2-1 1 0 0,0 1-1 0 0,1 0 1 0 0,2-1 0 0 0,0 1-1 0 0,1 0 1 0 0,4 20-132 0 0,-1-31 84 0 0,2 0 0 0 0,-1 0 0 0 0,1-1 0 0 0,1 1 1 0 0,0-1-1 0 0,0-1 0 0 0,1 1 0 0 0,0-1 0 0 0,0-1 1 0 0,1 1-1 0 0,1-2 0 0 0,-1 1 0 0 0,1-1 0 0 0,1-1 1 0 0,-1 1-1 0 0,1-2 0 0 0,0 0 0 0 0,0 0 0 0 0,0-1 1 0 0,1 0-1 0 0,0-1 0 0 0,0 0 0 0 0,3 0-84 0 0,3-1 79 0 0,0 0 0 0 0,0 0 0 0 0,0-2-1 0 0,0 0 1 0 0,0-1 0 0 0,0-1 0 0 0,0-1 0 0 0,-1 0 0 0 0,12-5-79 0 0,40-18-50 0 0,-68 26-31 0 0,-1 0-31 0 0,0 0-63 0 0,0 0-76 0 0,0 0-129 0 0,0 0-193 0 0,0 0-249 0 0,0 0-374 0 0,0 0-614 0 0,0 0-3046 0 0,-3 0-482 0 0,2 0-6439 0 0</inkml:trace>
  <inkml:trace contextRef="#ctx0" brushRef="#br0" timeOffset="480.002">947 402 3145 0 0,'0'0'3406'0'0,"0"0"-1044"0"0,0 0-551 0 0,0 0-123 0 0,0 0 11 0 0,0 0-81 0 0,0 0-241 0 0,0 0-324 0 0,0 0-307 0 0,0 0-216 0 0,0 0-147 0 0,0 0-78 0 0,0 0-52 0 0,-30 17-29 0 0,-95 56-25 0 0,82-28 57 0 0,41-36-186 0 0,-3 1-45 0 0,1 1 1 0 0,0-1 0 0 0,1 1 0 0 0,0 0-1 0 0,1 0 1 0 0,0 0 0 0 0,0 0 0 0 0,1 0 0 0 0,1 1-1 0 0,0-1 1 0 0,1 0 0 0 0,0 0 0 0 0,0 0-1 0 0,2 0 1 0 0,-1 0 0 0 0,1 0 0 0 0,1 0 0 0 0,-1-1-1 0 0,2 1 1 0 0,0-1 0 0 0,0 0 0 0 0,1-1 0 0 0,0 1-1 0 0,0-1 1 0 0,1 0 0 0 0,1-1 0 0 0,1 3-26 0 0,1-7 115 0 0,-1 0 0 0 0,1-1 0 0 0,-1 1 0 0 0,1-2 0 0 0,0 1 0 0 0,0-2 0 0 0,1 1 1 0 0,-1-1-1 0 0,0-1 0 0 0,0 0 0 0 0,1 0 0 0 0,-1-1 0 0 0,0 0 0 0 0,0-1 0 0 0,0 0 1 0 0,0-1-1 0 0,0 0 0 0 0,0 0 0 0 0,-1-1 0 0 0,1 0 0 0 0,-1-1 0 0 0,0 0 0 0 0,-1-1 0 0 0,1 1 1 0 0,2-4-116 0 0,5 0 110 0 0,0-1 0 0 0,-1 0 0 0 0,0-2 0 0 0,-1 1 1 0 0,0-2-1 0 0,-1 0 0 0 0,0-1 0 0 0,-1 0 0 0 0,-1-1 1 0 0,0 0-1 0 0,-1 0 0 0 0,0-1 0 0 0,-2-1 0 0 0,0 0 1 0 0,0 0-1 0 0,-2 0 0 0 0,0-1 0 0 0,-1 0 1 0 0,-1 0-1 0 0,-1 0 0 0 0,0-1 0 0 0,0-16-110 0 0,-4 30-8 0 0,0-1-1 0 0,-1 0 0 0 0,1 0 1 0 0,-1 0-1 0 0,0 1 1 0 0,0-1-1 0 0,-1 1 0 0 0,0-1 1 0 0,0 1-1 0 0,0 0 0 0 0,-1 0 1 0 0,1 1-1 0 0,-1-1 1 0 0,0 1-1 0 0,0-1 0 0 0,-1 1 1 0 0,1 1-1 0 0,-1-1 1 0 0,0 1-1 0 0,0-1 0 0 0,0 1 1 0 0,-1 1-1 0 0,1-1 1 0 0,-1 1-1 0 0,1 0 0 0 0,-1 0 1 0 0,0 1-1 0 0,0-1 1 0 0,0 1-1 0 0,0 1 0 0 0,-1-1 9 0 0,-4 0-188 0 0,0 1 0 0 0,-1 0 0 0 0,1 1 0 0 0,0 0 0 0 0,0 1 0 0 0,0 0 0 0 0,0 1 0 0 0,0 0 0 0 0,0 1 0 0 0,-4 2 188 0 0,-56 45-5772 0 0,54-33-1403 0 0,4-6-4686 0 0</inkml:trace>
  <inkml:trace contextRef="#ctx0" brushRef="#br0" timeOffset="997.41">1649 269 3233 0 0,'0'0'2820'0'0,"0"0"-402"0"0,0 0-235 0 0,0 0-81 0 0,0 0-184 0 0,0 0-318 0 0,0 0-342 0 0,0 0-319 0 0,0 0-226 0 0,0 0-127 0 0,0 0-69 0 0,0 0-32 0 0,-14 2-10 0 0,-42 7-28 0 0,-7 26 991 0 0,42-19-872 0 0,20-14-552 0 0,-1-1 0 0 0,0 0-1 0 0,1 1 1 0 0,-1-1-1 0 0,1 1 1 0 0,-1-1-1 0 0,1 1 1 0 0,0 0-1 0 0,0-1 1 0 0,0 1 0 0 0,0 0-1 0 0,0 0 1 0 0,0 0-1 0 0,0 0 1 0 0,0 0-1 0 0,1 0 1 0 0,-1 0 0 0 0,1 0-1 0 0,0 0 1 0 0,-1 0-1 0 0,1 0 1 0 0,0 0-1 0 0,0 0 1 0 0,0 1-1 0 0,1-1 1 0 0,-1 0 0 0 0,0 0-1 0 0,1 0 1 0 0,-1 0-1 0 0,1 0 1 0 0,0 0-1 0 0,0 0 1 0 0,0 0 0 0 0,0-1-1 0 0,0 1 1 0 0,0 0-1 0 0,0 0 1 0 0,1-1-1 0 0,-1 1 1 0 0,0-1-1 0 0,1 1 1 0 0,0-1 0 0 0,-1 1-1 0 0,1-1 1 0 0,0 0-1 0 0,0 0 1 0 0,-1 0-1 0 0,1 0 1 0 0,0 0 0 0 0,0 0-1 0 0,0-1 1 0 0,0 1-1 0 0,2 0-13 0 0,54 21 230 0 0,-49-21-193 0 0,1 1 0 0 0,-1 0-1 0 0,1 1 1 0 0,-1 0 0 0 0,0 1 0 0 0,0-1 0 0 0,0 2 0 0 0,0-1 0 0 0,-1 1 0 0 0,1 1 0 0 0,-1-1-1 0 0,-1 1 1 0 0,1 1 0 0 0,-1 0 0 0 0,0 0 0 0 0,-1 0 0 0 0,0 0 0 0 0,0 1 0 0 0,0 0 0 0 0,-1 1-1 0 0,0-1 1 0 0,-1 1 0 0 0,0 0 0 0 0,0 0 0 0 0,-1 0 0 0 0,0 1 0 0 0,1 8-37 0 0,-3-13 62 0 0,0 1 0 0 0,0-1 0 0 0,-1 0-1 0 0,0 1 1 0 0,0-1 0 0 0,-1 1 0 0 0,1-1 0 0 0,-1 1 0 0 0,0-1 0 0 0,-1 0 0 0 0,1 0 0 0 0,-1 0 0 0 0,0 1 0 0 0,0-2 0 0 0,-1 1 0 0 0,1 0-1 0 0,-1 0 1 0 0,0-1 0 0 0,-1 1 0 0 0,1-1 0 0 0,-4 4-62 0 0,3-6 28 0 0,-4 7 40 0 0,-1-1-1 0 0,-1-1 0 0 0,0 0 1 0 0,0 0-1 0 0,0-1 1 0 0,-1 0-1 0 0,0-1 1 0 0,0 0-1 0 0,0-1 1 0 0,-10 3-68 0 0,-98 4 131 0 0,117-11-161 0 0,1 0 0 0 0,0 0 0 0 0,0 0 0 0 0,-1 0 1 0 0,1-1-1 0 0,0 1 0 0 0,0 0 0 0 0,-1-1 0 0 0,1 1 1 0 0,0-1-1 0 0,0 1 0 0 0,0-1 0 0 0,-1 1 1 0 0,1-1-1 0 0,0 0 0 0 0,0 0 0 0 0,0 1 0 0 0,0-1 1 0 0,0 0-1 0 0,0 0 0 0 0,1 0 0 0 0,-1 0 0 0 0,0 0 1 0 0,0 0-1 0 0,1 0 0 0 0,-1 0 0 0 0,1-1 0 0 0,-1 1 1 0 0,1 0-1 0 0,-1 0 0 0 0,1 0 0 0 0,0-1 1 0 0,-1 1 29 0 0,0-14-4338 0 0,2 0-5649 0 0,-1 11-2482 0 0</inkml:trace>
  <inkml:trace contextRef="#ctx0" brushRef="#br0" timeOffset="3020.438">1857 34 0 0 0,'0'0'1230'0'0,"0"0"302"0"0,0 0 24 0 0,0 0-138 0 0,0 0-147 0 0,0 0-106 0 0,0 0-58 0 0,0 0-82 0 0,0 0-31 0 0,0 0-21 0 0,-5-1-79 0 0,-13-4-17 0 0,13 3-45 0 0,5 2-60 0 0,0 0-73 0 0,0 0-72 0 0,0 0-83 0 0,0 0-52 0 0,0 0-27 0 0,0 0-17 0 0,0 0-13 0 0,0 0-5 0 0,0 0-17 0 0,0 0-21 0 0,0 0-1 0 0,0 0-30 0 0,0 0-31 0 0,0 0-28 0 0,0 0-30 0 0,0 0-28 0 0,0 0-9 0 0,0 0-1 0 0,0 0-17 0 0,0 0 6 0 0,0 0-21 0 0,24 0 1064 0 0,27-7-919 0 0,7-8-162 0 0,-18 12-132 0 0,-41 20 10 0 0,-77 130 373 0 0,75-141-422 0 0,2-4-13 0 0,-1 0 0 0 0,1 0 0 0 0,0-1 0 0 0,0 1 0 0 0,0 0 0 0 0,0 0 0 0 0,1 0 0 0 0,-1 0 0 0 0,0 0 0 0 0,1 0 0 0 0,-1 0 0 0 0,1 0 0 0 0,0 0 0 0 0,0 0 0 0 0,0 0 0 0 0,0 0-1 0 0,0 1 1 0 0,0-1 0 0 0,0 0 0 0 0,1 0 0 0 0,-1 0 0 0 0,1 0 0 0 0,0 0 0 0 0,-1 0 0 0 0,1 0 0 0 0,0 0 0 0 0,0-1 0 0 0,0 1 0 0 0,0 0 0 0 0,1 0 0 0 0,-1-1 0 0 0,0 1 0 0 0,1-1-1 0 0,5 3 83 0 0,1-1 0 0 0,-1 0 0 0 0,1 0 0 0 0,0-1 0 0 0,0 0 0 0 0,0-1 1 0 0,0 0-1 0 0,0 0 0 0 0,0 0 0 0 0,0-1 0 0 0,1 0 0 0 0,6-2-83 0 0,10 2 141 0 0,25-11-14 0 0,-49 11-198 0 0,-1 0-49 0 0,0 0-114 0 0,0 0-165 0 0,0 0-293 0 0,-4 0-8091 0 0,2 0-3092 0 0</inkml:trace>
  <inkml:trace contextRef="#ctx0" brushRef="#br0" timeOffset="3466.988">2495 251 3337 0 0,'0'0'4661'0'0,"0"0"-2519"0"0,0 0-884 0 0,0 0 8 0 0,0 0 137 0 0,0 0 31 0 0,0 0-173 0 0,0 0-305 0 0,0 0-274 0 0,0 0-209 0 0,0 0-119 0 0,0 0-63 0 0,-32 19-41 0 0,-100 61-24 0 0,71-23 74 0 0,53-43-242 0 0,-3 2-22 0 0,1 1 0 0 0,0-1-1 0 0,2 2 1 0 0,0-1 0 0 0,0 2-1 0 0,2-1 1 0 0,0 0 0 0 0,1 1-1 0 0,1 0 1 0 0,1 0 0 0 0,1 1-1 0 0,0-1 1 0 0,2 1-1 0 0,0-1 1 0 0,1 3-36 0 0,1-15 53 0 0,0-1 0 0 0,0-1 0 0 0,1 1 1 0 0,0 0-1 0 0,0 0 0 0 0,0-1 0 0 0,1 0 0 0 0,0 0 0 0 0,0 0 0 0 0,0 0 0 0 0,0 0 0 0 0,1-1 1 0 0,0 0-1 0 0,0 0 0 0 0,0 0 0 0 0,0-1 0 0 0,1 1 0 0 0,-1-1 0 0 0,1 0 0 0 0,0-1 0 0 0,0 0 0 0 0,0 0 1 0 0,0 0-1 0 0,0 0 0 0 0,0-1 0 0 0,1 0 0 0 0,-1-1 0 0 0,4 1-53 0 0,16-1 324 0 0,0 0 0 0 0,0-2 1 0 0,0-1-1 0 0,0-1 0 0 0,-1-1 0 0 0,0-2 0 0 0,0 0 0 0 0,0-2 1 0 0,-1 0-1 0 0,0-2 0 0 0,-1 0 0 0 0,0-2 0 0 0,2-2-324 0 0,-13 7 115 0 0,0-2 0 0 0,0 1 0 0 0,-1-1 0 0 0,0-1 0 0 0,-1 0 0 0 0,0 0 0 0 0,-1-1 0 0 0,0-1 0 0 0,-1 1 0 0 0,0-1 0 0 0,3-9-115 0 0,-7 14 19 0 0,0 1 0 0 0,-1-1 1 0 0,0 1-1 0 0,-1-1 0 0 0,0 0 0 0 0,0 0 0 0 0,-1 0 1 0 0,0-1-1 0 0,0 1 0 0 0,-1 0 0 0 0,0 0 1 0 0,0-1-1 0 0,-1 1 0 0 0,0 0 0 0 0,-1 0 1 0 0,1 0-1 0 0,-2 0 0 0 0,1 0 0 0 0,-1 0 0 0 0,0 1 1 0 0,-4-7-20 0 0,0 3-62 0 0,-1 0-1 0 0,0 1 1 0 0,0 0 0 0 0,-1 0 0 0 0,0 1 0 0 0,-1 0 0 0 0,0 1 0 0 0,0 0 0 0 0,-1 1-1 0 0,0 0 1 0 0,0 0 0 0 0,0 1 0 0 0,-1 1 0 0 0,0 0 0 0 0,0 0 0 0 0,-1 2 0 0 0,1-1-1 0 0,-1 1 1 0 0,-7 0 62 0 0,7 2-596 0 0,0 0 0 0 0,0 1 0 0 0,0 0 0 0 0,0 1 0 0 0,0 0 0 0 0,0 1 0 0 0,1 1 0 0 0,-1 0 0 0 0,1 0 0 0 0,-1 1 0 0 0,1 1 0 0 0,-8 4 596 0 0,-4 3-6257 0 0,6-1-5426 0 0</inkml:trace>
  <inkml:trace contextRef="#ctx0" brushRef="#br0" timeOffset="3920.988">2280 560 0 0 0,'0'0'4369'0'0,"0"0"-1247"0"0,0 0-672 0 0,0 0-154 0 0,0 0-203 0 0,0 0-292 0 0,0 0-335 0 0,0 0-342 0 0,0 0-226 0 0,0 0-158 0 0,0 0-137 0 0,0 0-147 0 0,-12 8 807 0 0,28-27 739 0 0,3 5-1928 0 0,-1 2 1 0 0,2 0-1 0 0,0 1 1 0 0,0 1-1 0 0,1 1 1 0 0,0 1-1 0 0,2 0-74 0 0,-21 7 11 0 0,0 0-1 0 0,0 0 1 0 0,0 0 0 0 0,1 0-1 0 0,-1 0 1 0 0,1 0 0 0 0,-1 1-1 0 0,0-1 1 0 0,1 1 0 0 0,-1-1-1 0 0,1 1 1 0 0,-1 0 0 0 0,1 0-1 0 0,-1 0 1 0 0,1 1 0 0 0,-1-1-1 0 0,1 0 1 0 0,-1 1 0 0 0,0 0-1 0 0,1-1 1 0 0,-1 1 0 0 0,0 0-1 0 0,1 0 1 0 0,-1 1 0 0 0,0-1-1 0 0,0 0 1 0 0,0 1 0 0 0,0-1-1 0 0,1 2-10 0 0,1 5 72 0 0,1-1 0 0 0,0 0 0 0 0,1 0 0 0 0,-1 0 0 0 0,1-1 0 0 0,1 1 0 0 0,-1-1 0 0 0,1-1 0 0 0,0 1-1 0 0,0-1 1 0 0,1-1 0 0 0,3 3-72 0 0,-1-3 132 0 0,0 0 0 0 0,1 0 0 0 0,0 0 0 0 0,-1-2-1 0 0,1 1 1 0 0,0-1 0 0 0,0-1 0 0 0,0 0 0 0 0,1 0 0 0 0,-1-1 0 0 0,0-1-1 0 0,0 0 1 0 0,0-1 0 0 0,1 0-132 0 0,7-6 143 0 0,-19 7-3362 0 0,-4 0-3411 0 0,0 1-5357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73 13115 0 0,'0'0'1697'0'0,"0"0"-514"0"0,0 0-284 0 0,0 0-47 0 0,0 0 35 0 0,0 0-88 0 0,0 0-159 0 0,0 0-174 0 0,0 0-180 0 0,0 0-95 0 0,0 0-75 0 0,0 0-57 0 0,-20 20-38 0 0,-63 61-15 0 0,80-79-7 0 0,0 0 1 0 0,1 0-1 0 0,-1 1 1 0 0,1-1-1 0 0,-1 1 1 0 0,1-1-1 0 0,0 1 1 0 0,0 0-1 0 0,0 0 1 0 0,0 0-1 0 0,0 0 1 0 0,1 0-1 0 0,-1 0 1 0 0,1 0-1 0 0,0 1 1 0 0,0-1-1 0 0,0 1 1 0 0,1-1-1 0 0,-1 0 1 0 0,1 3 0 0 0,-1 7-20 0 0,0-11 14 0 0,0 1-1 0 0,0-1 0 0 0,1 1 1 0 0,-1-1-1 0 0,1 1 0 0 0,0 0 1 0 0,0-1-1 0 0,-1 1 0 0 0,2 0 1 0 0,-1-1-1 0 0,0 1 1 0 0,0 0-1 0 0,1-1 0 0 0,0 1 1 0 0,-1-1-1 0 0,1 1 0 0 0,0-1 1 0 0,0 1-1 0 0,1-1 0 0 0,-1 1 1 0 0,0-1-1 0 0,1 0 1 0 0,-1 0-1 0 0,1 0 0 0 0,0 0 1 0 0,0 0-1 0 0,0 0 0 0 0,0 0 1 0 0,0-1-1 0 0,0 1 0 0 0,0 0 1 0 0,0-1-1 0 0,1 0 1 0 0,-1 0-1 0 0,1 0 0 0 0,-1 0 1 0 0,1 0-1 0 0,-1 0 0 0 0,1 0 1 0 0,-1-1-1 0 0,1 0 0 0 0,0 1 7 0 0,7 0 92 0 0,-1-1-1 0 0,0 0 0 0 0,0 0 0 0 0,0-1 0 0 0,0 0 1 0 0,0 0-1 0 0,0-1 0 0 0,0-1 0 0 0,-1 1 1 0 0,1-1-1 0 0,-1-1 0 0 0,1 0 0 0 0,-1 0 0 0 0,0 0 1 0 0,-1-1-1 0 0,1 0 0 0 0,-1-1 0 0 0,0 1 0 0 0,0-1 1 0 0,0-1-1 0 0,-1 0 0 0 0,0 1 0 0 0,-1-2 0 0 0,1 1 1 0 0,-2-1-1 0 0,1 0 0 0 0,-1 0 0 0 0,0 0 0 0 0,0 0 1 0 0,-1-1-1 0 0,0 1 0 0 0,-1-1 0 0 0,0 0 0 0 0,0 0 1 0 0,-1 0-1 0 0,0-3-91 0 0,0 7 17 0 0,-1-1 0 0 0,0 1 0 0 0,0 0 0 0 0,-1-1 0 0 0,0 1-1 0 0,0 0 1 0 0,0-1 0 0 0,0 1 0 0 0,-1 0 0 0 0,0 0 0 0 0,0 0 0 0 0,-1 0 0 0 0,1 1 0 0 0,-1-1 0 0 0,0 0 0 0 0,0 1 0 0 0,0 0 0 0 0,-1 0 0 0 0,1 0 0 0 0,-1 0 0 0 0,0 0 0 0 0,0 1-1 0 0,-1 0 1 0 0,1 0 0 0 0,-1 0 0 0 0,0 0 0 0 0,-2 0-17 0 0,-85-11-2239 0 0,54 20-7898 0 0,25-3-1584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19 432 0 0,'0'0'2295'0'0,"0"0"-41"0"0,0 0 109 0 0,0 0 62 0 0,0 0-157 0 0,0 0-377 0 0,0 0-421 0 0,0 0-322 0 0,0 0-197 0 0,0 0-87 0 0,0 0-60 0 0,0 0-58 0 0,17 3 1737 0 0,213 13 1814 0 0,-218-18-4355 0 0,1 1 0 0 0,-1-2-1 0 0,0 0 1 0 0,0 0 0 0 0,0-1 0 0 0,0-1 0 0 0,0 1 0 0 0,9-8 58 0 0,-10 12-1096 0 0,-8 0-8192 0 0,-3 0 9271 0 0,0 0-11447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10202 0 0,'0'0'1488'0'0,"0"0"-155"0"0,0 0 118 0 0,0 0 118 0 0,0 0-46 0 0,0 0-209 0 0,0 0-299 0 0,0 0-311 0 0,0 0-261 0 0,0 0-171 0 0,31 1-113 0 0,97 0-78 0 0,-57-13-131 0 0,-51 3-199 0 0,-13 7-87 0 0,19-6-766 0 0,-10 1-3493 0 0,-6 3-6266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245 262 0 0 0,'0'0'1274'0'0,"0"0"391"0"0,0 0 248 0 0,0 0 87 0 0,0 0-85 0 0,0 0-126 0 0,0 0-156 0 0,0 0-110 0 0,0 0-128 0 0,-5-11 5396 0 0,-14 57-4754 0 0,17-37-1832 0 0,-11 233 743 0 0,14-182-772 0 0,-3 160 223 0 0,1-216-390 0 0,1 0 1 0 0,1 0-1 0 0,-1 0 1 0 0,0 0 0 0 0,1-1-1 0 0,0 1 1 0 0,0 0-1 0 0,0 0 1 0 0,0-1-1 0 0,1 1 1 0 0,-1-1-1 0 0,1 1 1 0 0,0-1-1 0 0,0 0 1 0 0,0 0 0 0 0,1 0-1 0 0,-1 0 1 0 0,1 0-1 0 0,0 0-9 0 0,-1-2 25 0 0,0-1 0 0 0,0 0 0 0 0,-1 0 0 0 0,1 0 0 0 0,0 0-1 0 0,0 0 1 0 0,0 0 0 0 0,0 0 0 0 0,0-1 0 0 0,-1 1 0 0 0,1-1 0 0 0,0 1-1 0 0,0-1 1 0 0,-1 0 0 0 0,1 0 0 0 0,0 0 0 0 0,-1 0 0 0 0,1 0 0 0 0,-1 0-1 0 0,1 0 1 0 0,-1 0 0 0 0,0 0 0 0 0,1-1 0 0 0,-1 1 0 0 0,0-1 0 0 0,0 1 0 0 0,0-1-1 0 0,1-1-24 0 0,4-3 42 0 0,37-35 69 0 0,-23 20-98 0 0,1 1-1 0 0,0 1 1 0 0,2 1-1 0 0,0 1 1 0 0,1 1-1 0 0,1 1 0 0 0,21-10-12 0 0,-45 24-1 0 0,0 1 0 0 0,0-1 0 0 0,0 0 0 0 0,0 1 0 0 0,0-1 0 0 0,0 1 0 0 0,0-1 0 0 0,0 1 0 0 0,0-1 0 0 0,0 1 0 0 0,1 0 0 0 0,-1 0 0 0 0,0-1 0 0 0,0 1 0 0 0,0 0 0 0 0,0 0 0 0 0,1 0 0 0 0,-1 0 0 0 0,0 0 0 0 0,0 1 0 0 0,0-1 0 0 0,0 0 0 0 0,1 0 0 0 0,-1 1 0 0 0,0-1 0 0 0,0 1 0 0 0,0-1 0 0 0,0 1 0 0 0,0-1 0 0 0,0 1 0 0 0,0 0 0 0 0,0 0 0 0 0,0-1 0 0 0,0 1 0 0 0,-1 0 0 0 0,1 0 0 0 0,0 0 0 0 0,0 0 0 0 0,-1 0 0 0 0,1 0 0 0 0,-1 0 0 0 0,1 0 0 0 0,-1 0 0 0 0,1 0 0 0 0,-1 0 0 0 0,0 0 0 0 0,1 0 0 0 0,-1 1 0 0 0,0-1 0 0 0,0 0-1 0 0,0 0 1 0 0,0 0 0 0 0,0 1 0 0 0,0-1 0 0 0,0 0 0 0 0,0 0 0 0 0,0 0 0 0 0,-1 0 0 0 0,1 2 1 0 0,-33 195 406 0 0,33-198-392 0 0,-5 7-38 0 0,4-7-3755 0 0,1-6 2056 0 0,0 2-3557 0 0,0 0-6205 0 0</inkml:trace>
  <inkml:trace contextRef="#ctx0" brushRef="#br0" timeOffset="919.995">899 726 344 0 0,'0'0'2523'0'0,"0"0"-22"0"0,0 0 109 0 0,0 0-19 0 0,0 0-267 0 0,0 0-400 0 0,0 0-424 0 0,0 0-329 0 0,0 0-228 0 0,0 0-174 0 0,0 0-123 0 0,0 0-96 0 0,0 0-87 0 0,-2 2-60 0 0,-101 163 2053 0 0,84-140-2477 0 0,-39 33-987 0 0,49-55-415 0 0,5-16-14336 0 0,4 13 15498 0 0,0-4-4985 0 0</inkml:trace>
  <inkml:trace contextRef="#ctx0" brushRef="#br0" timeOffset="1172.973">737 693 2296 0 0,'0'0'2298'0'0,"0"0"-180"0"0,0 0-28 0 0,0 0-51 0 0,0 0-177 0 0,0 0-366 0 0,0 0-389 0 0,0 0-292 0 0,0 0-155 0 0,0 0-32 0 0,0 0-42 0 0,0 0-22 0 0,0 0-20 0 0,2 15 3 0 0,8 46-13 0 0,-9-56-416 0 0,0-1 1 0 0,1 0-1 0 0,0 1 0 0 0,-1-1 0 0 0,1 0 0 0 0,1 0 1 0 0,-1 0-1 0 0,1 0 0 0 0,-1 0 0 0 0,1 0 0 0 0,0-1 0 0 0,1 1 1 0 0,-1-1-1 0 0,1 0 0 0 0,-1 0 0 0 0,1 0 0 0 0,3 1-118 0 0,13 13 457 0 0,35 56-242 0 0,-54-62-680 0 0,-1-9-2753 0 0,0 1-3324 0 0,0 0-4450 0 0</inkml:trace>
  <inkml:trace contextRef="#ctx0" brushRef="#br0" timeOffset="1636.066">748 199 5745 0 0,'0'0'2401'0'0,"0"0"-290"0"0,0 0-225 0 0,0 0-186 0 0,0 0-248 0 0,0 0-333 0 0,0 0-313 0 0,0 0-225 0 0,0 0-79 0 0,0 0-1 0 0,0 0-2 0 0,0 0-26 0 0,19-6-23 0 0,63-22-28 0 0,8 8 685 0 0,-88 19-1097 0 0,-1 1-1 0 0,1-1 1 0 0,0 1-1 0 0,-1 0 1 0 0,1-1 0 0 0,0 1-1 0 0,0 0 1 0 0,-1 0-1 0 0,1 0 1 0 0,0 0-1 0 0,-1 0 1 0 0,1 1-1 0 0,0-1 1 0 0,0 1-1 0 0,-1-1 1 0 0,1 1-1 0 0,0-1 1 0 0,-1 1 0 0 0,1 0-1 0 0,-1 0 1 0 0,1 0-1 0 0,-1 0 1 0 0,1 0-1 0 0,-1 0 1 0 0,0 0-1 0 0,0 0 1 0 0,1 1-1 0 0,-1-1 1 0 0,0 0-1 0 0,0 1 1 0 0,0-1-1 0 0,0 1 1 0 0,-1-1 0 0 0,1 1-1 0 0,0-1 1 0 0,0 1-1 0 0,-1 0 1 0 0,1-1-1 0 0,-1 1 1 0 0,0 0-1 0 0,0 0 1 0 0,1-1-1 0 0,-1 1 1 0 0,0 0-1 0 0,0 0 1 0 0,0-1 0 0 0,-1 1-1 0 0,1 0 1 0 0,0-1-1 0 0,-1 1 1 0 0,1 0-1 0 0,-1-1 1 0 0,0 2-10 0 0,-56 77 599 0 0,56-79-587 0 0,0 1 1 0 0,0-1 0 0 0,0 0-1 0 0,0 1 1 0 0,0-1 0 0 0,0 1-1 0 0,0-1 1 0 0,1 1 0 0 0,-1-1 0 0 0,0 1-1 0 0,1 0 1 0 0,-1-1 0 0 0,1 1-1 0 0,0 0 1 0 0,-1-1 0 0 0,1 1 0 0 0,0 0-1 0 0,0 0 1 0 0,0-1 0 0 0,0 1-1 0 0,1 0 1 0 0,-1-1 0 0 0,0 1-1 0 0,1 0 1 0 0,-1-1 0 0 0,1 1 0 0 0,0 0-1 0 0,-1-1 1 0 0,1 1 0 0 0,0-1-1 0 0,0 1 1 0 0,0-1 0 0 0,0 0 0 0 0,0 1-1 0 0,0-1 1 0 0,0 0 0 0 0,1 0-1 0 0,0 1-12 0 0,81 17 1342 0 0,-16-25 87 0 0,-34 2-2463 0 0,0 3-5964 0 0,-28 1-4506 0 0</inkml:trace>
  <inkml:trace contextRef="#ctx0" brushRef="#br0" timeOffset="1988.141">1265 627 3481 0 0,'0'0'5110'0'0,"0"0"-3179"0"0,0 0-1145 0 0,0 0 10 0 0,0 0 336 0 0,0 0 264 0 0,0 0 19 0 0,0 0-118 0 0,0 0-188 0 0,0 0-146 0 0,0 0-119 0 0,0 0-97 0 0,0 0-80 0 0,20 6-68 0 0,62 22-63 0 0,10-17 1142 0 0,-65-12-1320 0 0,63-6 462 0 0,-57 3-748 0 0,-33 4-129 0 0,0 0-32 0 0,0 0-41 0 0,0 0-58 0 0,0 0-109 0 0,0 0-184 0 0,-11-6-5749 0 0,7 4 950 0 0,1-1-6225 0 0</inkml:trace>
  <inkml:trace contextRef="#ctx0" brushRef="#br0" timeOffset="2257.566">1396 336 7930 0 0,'0'0'2124'0'0,"0"0"-840"0"0,0 0-269 0 0,0 0 139 0 0,0 0 201 0 0,0 0 58 0 0,0 0-131 0 0,-2 32-263 0 0,-3 103-287 0 0,10-55 200 0 0,13 104 97 0 0,-14-60-3662 0 0,-6-109-2756 0 0,2-11-2161 0 0</inkml:trace>
  <inkml:trace contextRef="#ctx0" brushRef="#br0" timeOffset="2851.122">1832 126 4433 0 0,'0'0'3021'0'0,"0"0"-822"0"0,0 0-347 0 0,0 0-27 0 0,0 0 35 0 0,0 0-121 0 0,0 0-289 0 0,0 0-368 0 0,0 0-320 0 0,0 0-230 0 0,0 0-148 0 0,0 0-53 0 0,0 0 24 0 0,-6 8-9 0 0,1-3-280 0 0,1 0-1 0 0,0 1 0 0 0,0-1 1 0 0,1 1-1 0 0,0 0 0 0 0,0 0 1 0 0,0 1-1 0 0,1-1 1 0 0,0 0-1 0 0,0 1 0 0 0,0-1 1 0 0,1 1-1 0 0,0 4-65 0 0,-7 359 1112 0 0,6-171-1108 0 0,1-198 0 0 0,1 0 0 0 0,-1 0 0 0 0,1 0 1 0 0,0-1-1 0 0,-1 1 0 0 0,1 0 0 0 0,0 0 0 0 0,0 0 0 0 0,0 0 0 0 0,0 0 0 0 0,-1 0 0 0 0,1 0 0 0 0,0 0 0 0 0,0 0 0 0 0,1-1 1 0 0,-1 1-1 0 0,0 0 0 0 0,0 0 0 0 0,0 0 0 0 0,1 0 0 0 0,-1 0 0 0 0,0 0 0 0 0,1-1 0 0 0,-1 1 0 0 0,1 0 0 0 0,-1 0 1 0 0,1 0-1 0 0,-1-1 0 0 0,1 1 0 0 0,0 0 0 0 0,-1-1 0 0 0,1 1 0 0 0,0 0 0 0 0,-1-1 0 0 0,1 1 0 0 0,0-1 0 0 0,0 1 0 0 0,0-1 1 0 0,-1 0-1 0 0,1 1 0 0 0,0-1 0 0 0,0 0 0 0 0,0 0 0 0 0,0 1 0 0 0,0-1 0 0 0,0 0 0 0 0,0 0 0 0 0,0 0 0 0 0,0 0 1 0 0,-1 0-1 0 0,1 0 0 0 0,0 0 0 0 0,0-1 0 0 0,0 1 0 0 0,0 0 0 0 0,0 0 0 0 0,0-1 0 0 0,0 1 0 0 0,-1 0 0 0 0,1-1 1 0 0,0 1-1 0 0,0-1-4 0 0,40-52 192 0 0,-27 31-171 0 0,1 2-1 0 0,2 0 0 0 0,0 1 1 0 0,0 0-1 0 0,2 2 1 0 0,0 0-1 0 0,1 1 0 0 0,1 1 1 0 0,4-2-21 0 0,29 2-16 0 0,-43 69 37 0 0,-11-48-2 0 0,-11 191 135 0 0,11-196-194 0 0,0-1-18 0 0,0 0-12 0 0,6-10-3979 0 0,-5 5-1381 0 0,-1 2-5755 0 0</inkml:trace>
  <inkml:trace contextRef="#ctx0" brushRef="#br0" timeOffset="3453.395">2290 674 9722 0 0,'0'0'2219'0'0,"0"0"-401"0"0,0 0-95 0 0,0 0-64 0 0,0 0-184 0 0,0 0-317 0 0,0 0-409 0 0,0 0-264 0 0,0 0-128 0 0,0 0-63 0 0,0 0-50 0 0,0 0-36 0 0,-2 13-32 0 0,-10 78 238 0 0,13-89-376 0 0,0 1 1 0 0,1-1 0 0 0,0 0-1 0 0,-1 1 1 0 0,1-1-1 0 0,0 0 1 0 0,0 0-1 0 0,0 0 1 0 0,0 0 0 0 0,1-1-1 0 0,-1 1 1 0 0,1-1-1 0 0,-1 1 1 0 0,1-1-1 0 0,-1 0 1 0 0,1 0 0 0 0,-1 0-1 0 0,1 0 1 0 0,0 0-1 0 0,0-1 1 0 0,0 1 0 0 0,-1-1-1 0 0,1 1 1 0 0,0-1-1 0 0,0 0 1 0 0,0 0-1 0 0,0-1 1 0 0,-1 1 0 0 0,1-1-1 0 0,0 1 1 0 0,0-1-1 0 0,-1 0 1 0 0,1 0-1 0 0,0 0 1 0 0,-1 0 0 0 0,1-1-1 0 0,-1 1 1 0 0,1-1-1 0 0,-1 1 1 0 0,0-1-39 0 0,84-74 873 0 0,-64 54-486 0 0,-21 21-315 0 0,15 46-12 0 0,-28 182-99 0 0,4-181-9 0 0,4-13-19 0 0,-1 0 0 0 0,-2 0-1 0 0,-1 0 1 0 0,-1-1-1 0 0,-2 0 1 0 0,-2-1-1 0 0,-3 5 68 0 0,14-33-9 0 0,-32 28-10 0 0,27-65 102 0 0,19-222-202 0 0,-5 190-3035 0 0,-2 1-3915 0 0,-3 52-4416 0 0</inkml:trace>
  <inkml:trace contextRef="#ctx0" brushRef="#br0" timeOffset="3960.306">2325 1 4465 0 0,'0'0'3079'0'0,"0"0"-873"0"0,0 0-342 0 0,0 0 6 0 0,0 0-52 0 0,0 0-228 0 0,0 0-407 0 0,0 0-454 0 0,0 0-330 0 0,0 0-147 0 0,0 0 35 0 0,0 0 97 0 0,3 0 97 0 0,121 11 2912 0 0,-16 7-2274 0 0,-106-16-1091 0 0,0 0 0 0 0,-1 0 0 0 0,0 0 0 0 0,1 1 0 0 0,-1-1 0 0 0,0 1 0 0 0,0-1 0 0 0,-1 1 0 0 0,1-1 0 0 0,0 1-1 0 0,-1 0 1 0 0,1-1 0 0 0,-1 1 0 0 0,0 0 0 0 0,0-1 0 0 0,0 1 0 0 0,0 0 0 0 0,-1-1 0 0 0,1 1 0 0 0,-1 0 0 0 0,0-1 0 0 0,1 1 0 0 0,-1-1 0 0 0,0 1 0 0 0,0-1 0 0 0,-1 1 0 0 0,1-1 0 0 0,0 0 0 0 0,-1 0 0 0 0,0 0 0 0 0,1 1 0 0 0,-1-1 0 0 0,-2 1-28 0 0,3-2 12 0 0,-1 4 38 0 0,-1-2-24 0 0,1 1-1 0 0,-1-1 1 0 0,1 1 0 0 0,0 0 0 0 0,0-1-1 0 0,0 1 1 0 0,0 0 0 0 0,1 0 0 0 0,0 1-1 0 0,0-1 1 0 0,0 0 0 0 0,0 0-1 0 0,1 0 1 0 0,-1 1 0 0 0,1-1 0 0 0,0 0-1 0 0,1 1 1 0 0,-1-1 0 0 0,1 0 0 0 0,-1 0-1 0 0,2 2-25 0 0,1-3 45 0 0,1 0-1 0 0,0 0 1 0 0,0 0-1 0 0,1-1 0 0 0,-1 0 1 0 0,0 0-1 0 0,1 0 1 0 0,0 0-1 0 0,-1-1 0 0 0,1 1 1 0 0,0-1-1 0 0,0 0 1 0 0,-1-1-1 0 0,1 1 1 0 0,0-1-1 0 0,0 0 0 0 0,0 0 1 0 0,0-1-1 0 0,2 0-44 0 0,1 1 61 0 0,112-32-30 0 0,-100 24-668 0 0,-16 8-1237 0 0,-3 3-6854 0 0,-1-3-3500 0 0</inkml:trace>
  <inkml:trace contextRef="#ctx0" brushRef="#br0" timeOffset="4718.399">0 1308 0 0 0,'0'0'1494'0'0,"0"0"74"0"0,0 0 120 0 0,0 0 107 0 0,0 0 3 0 0,0 0-107 0 0,0 0-180 0 0,0 0-189 0 0,0 0-135 0 0,0 0-55 0 0,0 0-48 0 0,22-3-42 0 0,70-10-67 0 0,148-11 3132 0 0,296-14-1438 0 0,334-23-1784 0 0,-670 55-815 0 0,169-14-37 0 0,-210-8-1112 0 0,150-45 1079 0 0,-286 67-259 0 0,-16 4-845 0 0,25-6 2102 0 0,-25 4-4774 0 0,-15 3-7640 0 0,4 1 2001 0 0</inkml:trace>
  <inkml:trace contextRef="#ctx0" brushRef="#br0" timeOffset="5521.759">1153 1400 3873 0 0,'0'0'2142'0'0,"0"0"-249"0"0,0 0 34 0 0,0 0 106 0 0,0 0-101 0 0,0 0-373 0 0,0 0-506 0 0,0 0-413 0 0,0 0-192 0 0,0 0 17 0 0,0 0 94 0 0,0 0 84 0 0,0 0 9 0 0,1 8-87 0 0,-2 79 1044 0 0,-1 73-108 0 0,37 115-1061 0 0,-20-165-409 0 0,-14-110-18 0 0,1 1 1 0 0,-1-1-1 0 0,0 0 0 0 0,1 1 1 0 0,-1-1-1 0 0,1 0 0 0 0,-1 0 0 0 0,1 0 1 0 0,-1 0-1 0 0,1 0 0 0 0,-1 0 1 0 0,0 0-1 0 0,1-1 0 0 0,-1 1 0 0 0,1 0 1 0 0,-1-1-1 0 0,0 1 0 0 0,1-1 1 0 0,-1 0-1 0 0,0 1 0 0 0,1-1 1 0 0,-1 0-1 0 0,0 0 0 0 0,0 0 0 0 0,0 0 1 0 0,0 0-1 0 0,0 0 0 0 0,0 0 1 0 0,0 0-1 0 0,0 0 0 0 0,0 0 0 0 0,-1-1 1 0 0,1 1-1 0 0,0 0 0 0 0,-1-1 1 0 0,1 1-1 0 0,-1-1-13 0 0,4-3 34 0 0,12-11 30 0 0,2-6-36 0 0,2 1-1 0 0,0 2 0 0 0,1 0 0 0 0,1 1 0 0 0,1 1 1 0 0,2-1-28 0 0,-19 14-3 0 0,-1 1 0 0 0,0 0 1 0 0,1 0-1 0 0,-1 0 0 0 0,1 0 1 0 0,0 1-1 0 0,0 0 0 0 0,0 0 1 0 0,0 1-1 0 0,0 0 0 0 0,0 0 1 0 0,1 0-1 0 0,-1 1 0 0 0,0 0 1 0 0,0 0-1 0 0,5 1 3 0 0,8 53 68 0 0,3 108 337 0 0,-23-160-428 0 0,1-1-1 0 0,0 0 0 0 0,0 0 1 0 0,0 0-1 0 0,0 0 0 0 0,0 1 1 0 0,0-1-1 0 0,1 0 0 0 0,-1 0 1 0 0,0 0-1 0 0,1 0 0 0 0,-1 0 0 0 0,1 1 1 0 0,-1-1-1 0 0,1 0 0 0 0,-1 0 1 0 0,1 0-1 0 0,0 0 0 0 0,-1 0 1 0 0,1-1-1 0 0,0 1 0 0 0,0 0 1 0 0,0 0-1 0 0,0 0 0 0 0,-1-1 1 0 0,1 1-1 0 0,0 0 0 0 0,0-1 1 0 0,1 1-1 0 0,-1-1 0 0 0,0 1 0 0 0,0-1 1 0 0,0 0-1 0 0,0 1 0 0 0,0-1 1 0 0,0 0-1 0 0,1 0 0 0 0,-1 0 1 0 0,0 0-1 0 0,0 0 0 0 0,0 0 1 0 0,0 0-1 0 0,1 0 0 0 0,-1 0 1 0 0,0-1-1 0 0,0 1 0 0 0,0 0 1 0 0,0-1-1 0 0,0 1 0 0 0,0-1 0 0 0,0 1 1 0 0,0-1-1 0 0,0 1 0 0 0,1-2 24 0 0,2-2-816 0 0,7-7-614 0 0,-5 0-4165 0 0,-2 4-5849 0 0</inkml:trace>
  <inkml:trace contextRef="#ctx0" brushRef="#br0" timeOffset="5970.755">1473 1407 1896 0 0,'0'0'2021'0'0,"0"0"-690"0"0,0 0-88 0 0,0 0 418 0 0,0 0 341 0 0,0 0-1 0 0,0 0-338 0 0,0 0-455 0 0,0 0-367 0 0,0 0-172 0 0,0 0-79 0 0,0 0-31 0 0,0 0 0 0 0,16-10-3 0 0,48-32-24 0 0,-20 30 643 0 0,-33 14-743 0 0,-9-3-393 0 0,0 0 0 0 0,1 1-1 0 0,-1-1 1 0 0,0 1 0 0 0,1 0-1 0 0,-1 0 1 0 0,0 0 0 0 0,0 0-1 0 0,1 0 1 0 0,-1 0 0 0 0,0 1 0 0 0,0-1-1 0 0,1 1 1 0 0,-1 0 0 0 0,0-1-1 0 0,0 1 1 0 0,0 0 0 0 0,0 0-1 0 0,0 0 1 0 0,0 1 0 0 0,0-1 0 0 0,0 0-1 0 0,0 1 1 0 0,-1-1 0 0 0,1 1-1 0 0,0 0 1 0 0,-1 0 0 0 0,0-1-1 0 0,1 1 1 0 0,-1 0 0 0 0,0 0 0 0 0,0 0-1 0 0,0 0 1 0 0,0 0 0 0 0,0 1-1 0 0,-1-1 1 0 0,1 0 0 0 0,0 0 0 0 0,-1 0-1 0 0,0 1 1 0 0,0-1 0 0 0,1 0-1 0 0,-1 1 1 0 0,-1-1 0 0 0,1 0-1 0 0,0 0 1 0 0,0 1 0 0 0,-1-1 0 0 0,0 2-39 0 0,-56 55 565 0 0,54-57-550 0 0,0 0 7 0 0,0 0-1 0 0,1 1 0 0 0,-1-1 0 0 0,0 0 1 0 0,1 1-1 0 0,0-1 0 0 0,-1 1 1 0 0,1 0-1 0 0,0 0 0 0 0,0 0 1 0 0,1 0-1 0 0,-1 0 0 0 0,0 0 1 0 0,1 0-1 0 0,0 1 0 0 0,0-1 0 0 0,0 1 1 0 0,0 1-22 0 0,3-3 33 0 0,-1 0 1 0 0,1-1 0 0 0,0 1 0 0 0,0-1-1 0 0,0 1 1 0 0,0-1 0 0 0,0 0-1 0 0,0 1 1 0 0,1-1 0 0 0,-1 0 0 0 0,0 0-1 0 0,1-1 1 0 0,-1 1 0 0 0,0-1-1 0 0,1 1 1 0 0,-1-1 0 0 0,1 1-1 0 0,-1-1 1 0 0,1 0 0 0 0,-1 0 0 0 0,1-1-1 0 0,-1 1-33 0 0,162-14 1286 0 0,-111 10-1437 0 0,-40 3-1994 0 0,-9 2-2515 0 0,-2-1-7025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2561 0 0,'0'0'1757'0'0,"0"0"-147"0"0,0 0 61 0 0,0 0 81 0 0,0 0 17 0 0,0 0-104 0 0,0 0-187 0 0,0 0-208 0 0,0 0-194 0 0,0 0-200 0 0,0 0-176 0 0,0 0-126 0 0,0 0-121 0 0,-3 25 1726 0 0,-17 192 315 0 0,3 126-1579 0 0,17-341-904 0 0,-1 0 0 0 0,1 0 0 0 0,-1 1 0 0 0,1-1-1 0 0,0 0 1 0 0,0 1 0 0 0,0-1 0 0 0,0 0 0 0 0,0 1 0 0 0,0-1 0 0 0,1 0 0 0 0,-1 1 0 0 0,1-1 0 0 0,0 0-1 0 0,-1 0 1 0 0,1 0 0 0 0,0 0 0 0 0,0 1 0 0 0,1-1 0 0 0,-1-1 0 0 0,0 1 0 0 0,1 0 0 0 0,-1 0 0 0 0,1 0-1 0 0,0-1 1 0 0,-1 1 0 0 0,1-1 0 0 0,0 1 0 0 0,0-1 0 0 0,0 0 0 0 0,0 1 0 0 0,0-1 0 0 0,0 0 0 0 0,0-1-1 0 0,0 1 1 0 0,1 0 0 0 0,-1-1 0 0 0,0 1 0 0 0,1-1 0 0 0,-1 1 0 0 0,0-1 0 0 0,1 0 0 0 0,-1 0 0 0 0,0 0-1 0 0,1 0 1 0 0,1-1-11 0 0,95-96 731 0 0,-57 48-652 0 0,-40 48-77 0 0,18-21 22 0 0,0 2 1 0 0,2 0 0 0 0,0 1 0 0 0,1 1-1 0 0,19-10-24 0 0,-41 26 0 0 0,1 1 0 0 0,-1 1 0 0 0,1-1-1 0 0,0 0 1 0 0,0 0 0 0 0,-1 1 0 0 0,1-1-1 0 0,0 0 1 0 0,0 1 0 0 0,0 0 0 0 0,0-1-1 0 0,-1 1 1 0 0,1 0 0 0 0,0 0 0 0 0,0 0-1 0 0,0 0 1 0 0,0 1 0 0 0,0-1 0 0 0,-1 0-1 0 0,1 1 1 0 0,0-1 0 0 0,0 1 0 0 0,0 0-1 0 0,-1 0 1 0 0,1 0 0 0 0,0-1 0 0 0,-1 1-1 0 0,1 1 1 0 0,-1-1 0 0 0,1 0 0 0 0,-1 0-1 0 0,0 1 1 0 0,1-1 0 0 0,-1 0 0 0 0,0 1-1 0 0,0-1 1 0 0,0 1 0 0 0,0 0 0 0 0,0-1-1 0 0,0 1 1 0 0,-1 0 0 0 0,1-1 0 0 0,0 1-1 0 0,-1 0 1 0 0,1 0 0 0 0,-1 0 0 0 0,0 0-1 0 0,0 1 1 0 0,11 95 138 0 0,-10 1-12 0 0,4-73-491 0 0,-7-40-5667 0 0,0 7 633 0 0,1-1-5972 0 0</inkml:trace>
  <inkml:trace contextRef="#ctx0" brushRef="#br0" timeOffset="421.669">529 37 7786 0 0,'0'0'1280'0'0,"0"0"-200"0"0,0 0 74 0 0,0 0 179 0 0,0 0 122 0 0,0 0-53 0 0,0 0-300 0 0,0 0-222 0 0,0 0-83 0 0,0 0-2 0 0,0 0-3 0 0,0 0-100 0 0,0 0-138 0 0,16-4-125 0 0,113-21 570 0 0,14 17 29 0 0,-142 8-1022 0 0,0 1 0 0 0,0-1 0 0 0,0 0 0 0 0,0 1 0 0 0,0-1 0 0 0,0 0-1 0 0,0 1 1 0 0,0-1 0 0 0,0 1 0 0 0,0-1 0 0 0,0 1 0 0 0,-1 0 0 0 0,1-1-1 0 0,0 1 1 0 0,0 0 0 0 0,-1 0 0 0 0,1 0 0 0 0,0-1 0 0 0,-1 1 0 0 0,1 0-1 0 0,-1 0 1 0 0,1 0 0 0 0,-1 0 0 0 0,1 0 0 0 0,-1 0 0 0 0,0 0 0 0 0,0 0-1 0 0,1 0 1 0 0,-1 0 0 0 0,0 0 0 0 0,0 0 0 0 0,0 0 0 0 0,0 0 0 0 0,0 0-1 0 0,0 0 1 0 0,0 0 0 0 0,-1 0 0 0 0,1 0 0 0 0,0 0 0 0 0,0 0 0 0 0,-1 0-1 0 0,1 0 1 0 0,-1 0 0 0 0,1 0 0 0 0,-1 0 0 0 0,1 0-6 0 0,-27 42 344 0 0,-63 56 144 0 0,89-99-482 0 0,0 1 0 0 0,0 0-1 0 0,0 0 1 0 0,0 0 0 0 0,0 0 0 0 0,1 0-1 0 0,-1 0 1 0 0,0 0 0 0 0,1 0 0 0 0,-1 1 0 0 0,0-1-1 0 0,1 0 1 0 0,-1 0 0 0 0,1 1 0 0 0,0-1 0 0 0,-1 0-1 0 0,1 0 1 0 0,0 1 0 0 0,0-1 0 0 0,0 0 0 0 0,0 1-1 0 0,0-1 1 0 0,0 0 0 0 0,0 1 0 0 0,1-1 0 0 0,-1 0-1 0 0,0 1 1 0 0,1-1 0 0 0,-1 0 0 0 0,1 0-1 0 0,-1 0 1 0 0,1 1 0 0 0,0-1 0 0 0,-1 0 0 0 0,1 0-1 0 0,0 0 1 0 0,0 0 0 0 0,0 0 0 0 0,0 0 0 0 0,0 0-1 0 0,0 0 1 0 0,0-1 0 0 0,0 1 0 0 0,0 0 0 0 0,0 0-1 0 0,0-1 1 0 0,0 1 0 0 0,1-1 0 0 0,-1 1-1 0 0,0-1 1 0 0,1 0-6 0 0,73 6 558 0 0,-61-6-440 0 0,186-21 465 0 0,-198 20-668 0 0,0 0 0 0 0,0 0 1 0 0,-1 1-1 0 0,1-1 0 0 0,0 0 1 0 0,0 1-1 0 0,0 0 0 0 0,0 0 1 0 0,0-1-1 0 0,-1 1 0 0 0,1 0 1 0 0,0 0-1 0 0,0 1 0 0 0,0-1 1 0 0,0 0-1 0 0,0 1 0 0 0,0-1 1 0 0,-1 1-1 0 0,1-1 0 0 0,0 1 1 0 0,0 0-1 0 0,-1 0 0 0 0,1 0 1 0 0,0 0-1 0 0,-1 0 0 0 0,1 0 1 0 0,-1 0-1 0 0,1 1 0 0 0,-1-1 1 0 0,0 0-1 0 0,0 1 0 0 0,1-1 1 0 0,-1 1-1 0 0,0 0 0 0 0,0-1 1 0 0,-1 1-1 0 0,1 0 0 0 0,0-1 1 0 0,0 1-1 0 0,-1 0 0 0 0,1 0 0 0 0,-1 0 1 0 0,0 0-1 0 0,1 0 0 0 0,-1 1 85 0 0,0 19-6140 0 0,0-16 1246 0 0,0 2-6475 0 0</inkml:trace>
  <inkml:trace contextRef="#ctx0" brushRef="#br0" timeOffset="717.015">1 1067 2545 0 0,'0'0'3556'0'0,"0"0"-966"0"0,0 0-355 0 0,0 0-162 0 0,0 0-169 0 0,0 0-179 0 0,0 0-222 0 0,36 4-209 0 0,115 7-199 0 0,-31-18 596 0 0,342-58 68 0 0,-419 60-2760 0 0,-25 5-8716 0 0,-18 0-1535 0 0</inkml:trace>
  <inkml:trace contextRef="#ctx0" brushRef="#br0" timeOffset="1352.606">365 1075 8442 0 0,'0'0'2330'0'0,"0"0"-794"0"0,0 0-545 0 0,0 0-40 0 0,0 0 128 0 0,0 0 142 0 0,0 0 2 0 0,0 0-187 0 0,0 0-206 0 0,0 0-169 0 0,0 0-105 0 0,0 0-77 0 0,0 0-79 0 0,2 33-73 0 0,7 105-51 0 0,-5 128 454 0 0,-23-16-601 0 0,31-272 35 0 0,0 1-1 0 0,2 0 1 0 0,0 0 0 0 0,1 2 0 0 0,1 0 0 0 0,1 0-1 0 0,1 2 1 0 0,0 0 0 0 0,1 1 0 0 0,3-1-164 0 0,92-55 56 0 0,-113 71-55 0 0,1 1 0 0 0,-1-1 0 0 0,0 0 0 0 0,1 1 0 0 0,-1-1 0 0 0,0 1 0 0 0,1 0 0 0 0,-1-1 0 0 0,1 1 0 0 0,-1 0 0 0 0,1 0 1 0 0,-1 0-1 0 0,1 0 0 0 0,-1 0 0 0 0,1 0 0 0 0,-1 0 0 0 0,0 1 0 0 0,1-1 0 0 0,-1 0 0 0 0,1 1 0 0 0,-1-1 0 0 0,0 1 0 0 0,1 0 0 0 0,-1-1 0 0 0,0 1 1 0 0,0 0-1 0 0,1 0 0 0 0,-1 0 0 0 0,0 0 0 0 0,0 0 0 0 0,0 0 0 0 0,0 0 0 0 0,0 0 0 0 0,0 0 0 0 0,0 0 0 0 0,-1 1 0 0 0,1-1 0 0 0,0 0 0 0 0,-1 1 1 0 0,1-1-1 0 0,-1 0 0 0 0,1 1 0 0 0,-1 0-1 0 0,4 72 71 0 0,-5-53-59 0 0,3 130 115 0 0,-2-150-176 0 0,-1 0 1 0 0,1 0-1 0 0,0 1 1 0 0,0-1 0 0 0,0 0-1 0 0,0 0 1 0 0,0 1-1 0 0,1-1 1 0 0,-1 0-1 0 0,0 0 1 0 0,0 1-1 0 0,1-1 1 0 0,-1 0 0 0 0,1 0-1 0 0,-1 0 1 0 0,1 0-1 0 0,0 0 1 0 0,-1 1-1 0 0,1-1 1 0 0,0 0-1 0 0,0 0 1 0 0,-1-1 0 0 0,1 1-1 0 0,0 0 1 0 0,0 0-1 0 0,0 0 1 0 0,0-1-1 0 0,0 1 1 0 0,1 0 0 0 0,-1-1-1 0 0,0 1 1 0 0,0-1-1 0 0,0 1 1 0 0,0-1-1 0 0,1 0 1 0 0,-1 1-1 0 0,0-1 1 0 0,0 0 0 0 0,1 0-1 0 0,-1 0 1 0 0,0 0-1 0 0,0 0 1 0 0,1 0-1 0 0,-1 0 1 0 0,0 0-1 0 0,0-1 1 0 0,1 1 0 0 0,-1-1-1 0 0,0 1 1 0 0,0 0-1 0 0,0-1 1 0 0,0 0-1 0 0,1 1 1 0 0,-1-1 0 0 0,0 0-1 0 0,0 1 1 0 0,0-1-1 0 0,0 0 1 0 0,0-1 48 0 0,3-1-810 0 0,4-5-4560 0 0,-6 5-4586 0 0</inkml:trace>
  <inkml:trace contextRef="#ctx0" brushRef="#br0" timeOffset="1756.49">686 1189 7442 0 0,'0'0'2132'0'0,"0"0"-562"0"0,0 0-267 0 0,0 0-7 0 0,0 0 48 0 0,0 0-33 0 0,0 0-156 0 0,0 0-195 0 0,0 0-168 0 0,0 0-151 0 0,0 0-113 0 0,0 0-70 0 0,24-4-48 0 0,149-21 530 0 0,-87 25-594 0 0,-85 0-344 0 0,-1 0 1 0 0,1 0 0 0 0,0 1 0 0 0,0-1 0 0 0,-1 0 0 0 0,1 0 0 0 0,0 1 0 0 0,-1-1 0 0 0,1 0 0 0 0,0 1 0 0 0,-1-1-1 0 0,1 1 1 0 0,-1-1 0 0 0,1 1 0 0 0,-1-1 0 0 0,1 1 0 0 0,-1-1 0 0 0,1 1 0 0 0,-1 0 0 0 0,1-1 0 0 0,-1 1 0 0 0,0-1 0 0 0,1 1-1 0 0,-1 0 1 0 0,0-1 0 0 0,0 1 0 0 0,1 0 0 0 0,-1 0 0 0 0,0-1 0 0 0,0 1 0 0 0,0 0 0 0 0,0 0 0 0 0,0-1 0 0 0,0 1-1 0 0,0 0 1 0 0,0 0 0 0 0,0-1 0 0 0,0 1 0 0 0,-1 0 0 0 0,1-1 0 0 0,0 1 0 0 0,0 0 0 0 0,-1-1 0 0 0,1 1 0 0 0,0 0 0 0 0,-1-1-1 0 0,1 1 1 0 0,-1 0 0 0 0,1-1 0 0 0,-1 1 0 0 0,1-1 0 0 0,-1 1 0 0 0,1-1 0 0 0,-1 1 0 0 0,0-1-3 0 0,-31 32 272 0 0,4-13-140 0 0,22-16-89 0 0,0 0 0 0 0,0 1 1 0 0,0 0-1 0 0,1 0 0 0 0,-1 0 1 0 0,1 1-1 0 0,0 0 0 0 0,0 0 1 0 0,1 0-1 0 0,0 0 0 0 0,-1 1 1 0 0,-2 5-44 0 0,8-10 14 0 0,-1 1 1 0 0,1-1-1 0 0,-1 0 1 0 0,1 1 0 0 0,0-1-1 0 0,-1 0 1 0 0,1 0-1 0 0,0 0 1 0 0,0 0 0 0 0,0 0-1 0 0,0 0 1 0 0,0 0-1 0 0,0 0 1 0 0,0 0-1 0 0,0 0 1 0 0,0 0 0 0 0,0-1-1 0 0,1 1 1 0 0,-1-1-1 0 0,0 1 1 0 0,0 0 0 0 0,1-1-1 0 0,-1 0 1 0 0,0 1-1 0 0,1-1 1 0 0,-1 0-1 0 0,1 0 1 0 0,-1 0 0 0 0,0 0-1 0 0,1 0 1 0 0,-1 0-1 0 0,0 0 1 0 0,1 0 0 0 0,-1-1-1 0 0,0 1 1 0 0,1 0-1 0 0,-1-1 1 0 0,0 1-1 0 0,1-1 1 0 0,-1 0-15 0 0,6 1 121 0 0,138-18 151 0 0,-130 17-1496 0 0,-6 1-2446 0 0,0 1-5340 0 0,-7-1-1774 0 0</inkml:trace>
  <inkml:trace contextRef="#ctx0" brushRef="#br0" timeOffset="2110.433">1317 847 5193 0 0,'0'0'3142'0'0,"0"0"-1518"0"0,0 0-459 0 0,0 0 207 0 0,0 0 226 0 0,0 0-14 0 0,0 0-190 0 0,0 0-214 0 0,0 0-180 0 0,0 0-117 0 0,0 0-112 0 0,0 0-79 0 0,32 0-80 0 0,99-1-65 0 0,-11-13 620 0 0,30-8-1125 0 0,-135 20 400 0 0,-8 1-3398 0 0,0 0-8861 0 0,-7 1 2182 0 0</inkml:trace>
  <inkml:trace contextRef="#ctx0" brushRef="#br0" timeOffset="2356.645">1455 1067 1216 0 0,'0'0'2750'0'0,"0"0"-360"0"0,0 0-91 0 0,0 0-86 0 0,0 0-256 0 0,0 0-352 0 0,0 0-433 0 0,0 0-385 0 0,0 0-284 0 0,34-2-198 0 0,109-10-142 0 0,-48-7-198 0 0,-13-11-1397 0 0,-30 6-7143 0 0,-38 19 1257 0 0</inkml:trace>
  <inkml:trace contextRef="#ctx0" brushRef="#br0" timeOffset="2689.191">2427 294 6833 0 0,'0'0'2597'0'0,"0"0"-697"0"0,0 0-309 0 0,0 0 24 0 0,0 0 16 0 0,0 0-124 0 0,0 0-276 0 0,0 0-329 0 0,0 0-265 0 0,0 0-150 0 0,0 0-59 0 0,0 0 10 0 0,0 0 38 0 0,1 5 24 0 0,-13 146 2160 0 0,26 220-1403 0 0,-24 51-1199 0 0,20-344-195 0 0,-8-73 175 0 0,-2-5-59 0 0,0 1 0 0 0,0 0-1 0 0,0-1 1 0 0,0 1-1 0 0,0-1 1 0 0,0 1-1 0 0,0 0 1 0 0,0-1 0 0 0,0 1-1 0 0,0-1 1 0 0,0 1-1 0 0,0 0 1 0 0,1-1-1 0 0,-1 1 1 0 0,0-1-1 0 0,0 1 1 0 0,1-1 0 0 0,-1 1-1 0 0,0-1 1 0 0,1 1-1 0 0,-1-1 1 0 0,0 1-1 0 0,1-1 1 0 0,-1 1 0 0 0,1-1-1 0 0,-1 0 1 0 0,1 1-1 0 0,-1-1 1 0 0,1 0-1 0 0,-1 1 1 0 0,1-1 0 0 0,-1 0-1 0 0,1 0 1 0 0,0 0-1 0 0,-1 1 1 0 0,1-1-1 0 0,-1 0 1 0 0,1 0-1 0 0,-1 0 1 0 0,1 0 0 0 0,0 0-1 0 0,-1 0 1 0 0,1 0-1 0 0,-1 0 1 0 0,1 0-1 0 0,0 0 1 0 0,-1 0 0 0 0,1-1-1 0 0,-1 1 1 0 0,1 0-1 0 0,-1 0 1 0 0,1-1-1 0 0,-1 1 1 0 0,1 0 0 0 0,0-1-1 0 0,-1 1 1 0 0,0 0-1 0 0,1-1 1 0 0,-1 1-1 0 0,1-1 1 0 0,-1 1-1 0 0,0 0 1 0 0,1-1 0 0 0,-1 1-1 0 0,0-1 1 0 0,1 0 21 0 0,21-69-4179 0 0,-20 20-5501 0 0,-2 35-1184 0 0</inkml:trace>
  <inkml:trace contextRef="#ctx0" brushRef="#br0" timeOffset="3095.576">2436 257 0 0 0,'0'0'832'0'0,"0"0"527"0"0,0 0 85 0 0,0 0 77 0 0,0 0 84 0 0,0 0-18 0 0,0 0-53 0 0,0 0-131 0 0,0 0-171 0 0,0 0-181 0 0,0 0-199 0 0,0 0-169 0 0,-13 0-89 0 0,-39 1-61 0 0,49-1-397 0 0,1 0 1 0 0,0 0-1 0 0,0 1 0 0 0,0-1 0 0 0,0 0 0 0 0,0 1 0 0 0,0-1 1 0 0,0 1-1 0 0,0 0 0 0 0,0 0 0 0 0,0 0 0 0 0,0 0 1 0 0,1 0-1 0 0,-1 0 0 0 0,0 0 0 0 0,1 1 0 0 0,-1-1 1 0 0,1 1-1 0 0,-1-1 0 0 0,1 1 0 0 0,0-1 0 0 0,-1 1 1 0 0,1 0-1 0 0,0 0 0 0 0,-1 1-136 0 0,-1 2 385 0 0,-33 91 3103 0 0,-29-23-2253 0 0,8-36-954 0 0,64-37-7269 0 0,0-1-407 0 0,-1-2-3246 0 0</inkml:trace>
  <inkml:trace contextRef="#ctx0" brushRef="#br0" timeOffset="3454.564">2074 1299 4761 0 0,'0'0'1482'0'0,"0"0"-343"0"0,0 0 110 0 0,0 0 310 0 0,0 0 166 0 0,0 0-45 0 0,0 0-201 0 0,0 0-200 0 0,0 0-159 0 0,0 0-118 0 0,0 0-110 0 0,0 0-116 0 0,0 0-87 0 0,17 3-71 0 0,118 13 865 0 0,-96-18-1028 0 0,0-2-1 0 0,0-1 1 0 0,0-2-1 0 0,0-1 1 0 0,5-5-455 0 0,57-16-3517 0 0,-22 5-5623 0 0,-63 20-2945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0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50 0 0 0,'0'0'137'0'0,"0"0"331"0"0,8-8 117 0 0,35-29 847 0 0,-37 33 5306 0 0,-5 8-3742 0 0,-7 15-2592 0 0,2-8 474 0 0,-8 220 2843 0 0,13-163-3127 0 0,14 93 556 0 0,-1-47-414 0 0,22 192 754 0 0,28 150-681 0 0,-56-29 235 0 0,-18-176-589 0 0,12 33-39 0 0,90 242-81 0 0,-83-409-207 0 0,-5 0 0 0 0,-7 26-128 0 0,2-8 164 0 0,26 23-119 0 0,-18-118 48 0 0,-1-1 0 0 0,-3 2 0 0 0,-1-1 0 0 0,-4 40-93 0 0,1-15 48 0 0,20-10-64 0 0,-22-58-3209 0 0,0-10-6846 0 0,3 11-1106 0 0</inkml:trace>
  <inkml:trace contextRef="#ctx0" brushRef="#br0" timeOffset="4450.749">878 2137 0 0 0,'4'-5'7466'0'0,"4"2"-3553"0"0,26 6-3289 0 0,-17-1 276 0 0,419-9 1582 0 0,83-23-519 0 0,353 21-743 0 0,-548 10-768 0 0,141-26 55 0 0,-108 6 89 0 0,-58-7 316 0 0,-75 0-564 0 0,-75 15-220 0 0,215 4 126 0 0,-3-11 64 0 0,15 10-90 0 0,-47 8 407 0 0,-182-11-353 0 0,140 8 287 0 0,-286 3-561 0 0,-1 0 0 0 0,0 0 0 0 0,0 0-3 0 0,0 0-6 0 0,0 0 12 0 0,148 3 589 0 0,-114 5-577 0 0,350-5 83 0 0,-322 5-107 0 0,-61-8-10 0 0,-1 0 17 0 0,0 0 7 0 0,0 0-2 0 0,0 0 2 0 0,0 0-6 0 0,0 0-9 0 0,0 0 13 0 0,0 0-2 0 0,0 0-5 0 0,0 0-12 0 0,0 0 12 0 0,0 0 6 0 0,0 0 11 0 0,0 0 20 0 0,0 0-30 0 0,0 0-24 0 0,0 0 15 0 0,0 0 2 0 0,-3 3-952 0 0,-1-6-9534 0 0,4 3-729 0 0</inkml:trace>
  <inkml:trace contextRef="#ctx0" brushRef="#br0" timeOffset="9386.501">773 234 0 0 0,'0'0'179'0'0,"0"0"13"0"0,0 0 20 0 0,5 0 7484 0 0,17 0-6309 0 0,123 21 886 0 0,16 16-1131 0 0,-142-31-944 0 0,-1 0-1 0 0,0 2 1 0 0,0 0-1 0 0,-1 1 0 0 0,0 1 1 0 0,0 0-1 0 0,-1 2 0 0 0,11 9-197 0 0,191 148 2552 0 0,-61-52-1576 0 0,-73-59-464 0 0,11 9-35 0 0,-17-8-269 0 0,42 62 103 0 0,-59-36-139 0 0,58 92 164 0 0,72 158 107 0 0,-66-67-58 0 0,-9-12-46 0 0,-27-29-72 0 0,-29-20 24 0 0,-44-165-228 0 0,3-1 0 0 0,1 0 1 0 0,2-2-1 0 0,9 11-63 0 0,64 97 152 0 0,-27-48-144 0 0,14 19 93 0 0,25 3 59 0 0,1-36 123 0 0,-61-59-135 0 0,79 30 94 0 0,-6 9-146 0 0,-22-24-10 0 0,-11-7 26 0 0,-59-28-5 0 0,1 0 0 0 0,0-2-1 0 0,-1-1 1 0 0,1-1-1 0 0,0-2 1 0 0,22-2-107 0 0,8 1 74 0 0,-36-1 2 0 0,1-1 0 0 0,-1-1 0 0 0,0-1 0 0 0,-1-1 0 0 0,1-1 1 0 0,-1-1-1 0 0,20-10-76 0 0,-17 8 116 0 0,81-49 102 0 0,34-33 80 0 0,-101 64-186 0 0,0-3 0 0 0,-2-1 1 0 0,-1-2-1 0 0,-2-1 0 0 0,7-11-112 0 0,-1-9 224 0 0,-2-1 1 0 0,-3-2-1 0 0,23-52-224 0 0,103-237 611 0 0,-30 31-126 0 0,-57 110-163 0 0,-10 55-181 0 0,-4 3-122 0 0,40-87 59 0 0,-11-52 141 0 0,-20 91-176 0 0,-33 123-29 0 0,3-22 17 0 0,12 28-64 0 0,-34 45 22 0 0,67-59-20 0 0,4 14 58 0 0,-50 23-16 0 0,38-44-3 0 0,15 6-11 0 0,-2 6 6 0 0,-36 32-35 0 0,-41 36-135 0 0,6 4 164 0 0,93-33 37 0 0,-30 7-16 0 0,-55 20-234 0 0,23-2 248 0 0,-8 6-57 0 0,-41 6 32 0 0,0 0-25 0 0,0 0-4 0 0,0 0-16 0 0,2 0 22 0 0,-2 0 26 0 0,0 0 0 0 0,0 0 1 0 0,0 0-16 0 0,0 0-13 0 0,-11 26-9821 0 0,11-19 3820 0 0,0-4-4798 0 0</inkml:trace>
  <inkml:trace contextRef="#ctx0" brushRef="#br0" timeOffset="52366.268">182 1695 0 0 0,'0'0'107'0'0,"0"0"322"0"0,0 0 194 0 0,0 0 150 0 0,0 0 194 0 0,-2 2 167 0 0,-2 0-409 0 0,-3 1-358 0 0,-1-2 5957 0 0,0 12 566 0 0,3 3-5697 0 0,3-3-949 0 0,-1-3-148 0 0,1 1 1 0 0,0 0 0 0 0,1-1 0 0 0,0 1-1 0 0,1 0 1 0 0,0-1 0 0 0,1 1 0 0 0,0 0-1 0 0,1-1 1 0 0,0 1 0 0 0,0-1 0 0 0,1 1 0 0 0,0-1-1 0 0,1 0 1 0 0,0 0 0 0 0,1-1 0 0 0,2 4-97 0 0,-2-6 35 0 0,-1 0 1 0 0,1-1-1 0 0,0 0 1 0 0,1 0-1 0 0,0 0 1 0 0,0-1-1 0 0,0 1 1 0 0,0-1-1 0 0,1-1 1 0 0,0 1-1 0 0,0-1 1 0 0,0-1 0 0 0,0 1-1 0 0,1-1 1 0 0,-1 0-1 0 0,1-1 1 0 0,1 0-36 0 0,1 0 87 0 0,-1-1 1 0 0,1 0 0 0 0,-1-1 0 0 0,1 0-1 0 0,-1 0 1 0 0,1-1 0 0 0,-1 0 0 0 0,0-1-1 0 0,1 0 1 0 0,-1-1 0 0 0,0 0-1 0 0,0 0 1 0 0,0-1 0 0 0,-1 0 0 0 0,1 0-1 0 0,-1-1 1 0 0,0 0 0 0 0,0-1 0 0 0,-1 1-1 0 0,0-2 1 0 0,0 1 0 0 0,0-1-1 0 0,5-6-87 0 0,-9 7 113 0 0,0 1 0 0 0,0-1 0 0 0,0 0 0 0 0,-1-1 0 0 0,0 1 0 0 0,0 0 0 0 0,-1-1 0 0 0,1 1 0 0 0,-1-1-1 0 0,-1 1 1 0 0,1-1 0 0 0,-1 1 0 0 0,0-1 0 0 0,-1 1 0 0 0,0-6-113 0 0,0-10 144 0 0,1 21-146 0 0,0 1-26 0 0,0 0 8 0 0,0 0 4 0 0,0 0 6 0 0,0 0 21 0 0,0 0-20 0 0,0 0-10 0 0,0 0-10 0 0,0 0-6 0 0,0 0-15 0 0,0 0-18 0 0,0 0-8 0 0,-12-17-9049 0 0,12 12 5713 0 0,-1-2-7139 0 0</inkml:trace>
  <inkml:trace contextRef="#ctx0" brushRef="#br0" timeOffset="53162.922">191 1401 0 0 0,'0'0'109'0'0,"0"0"74"0"0,0 0-6 0 0,0 0 98 0 0,0 0 137 0 0,0 0 106 0 0,0 0 18 0 0,0 0-25 0 0,0 0 6 0 0,0 0 92 0 0,0 0 217 0 0,0 0 258 0 0,0 0 159 0 0,-7 23 2446 0 0,8-14-3391 0 0,1 1 1 0 0,-1 0-1 0 0,2 0 0 0 0,-1-1 1 0 0,1 1-1 0 0,1-1 0 0 0,0 0 1 0 0,0 0-1 0 0,1 0 1 0 0,0-1-1 0 0,0 1 0 0 0,1-1 1 0 0,0 0-1 0 0,1-1 0 0 0,0 0 1 0 0,0 0-1 0 0,0 0 0 0 0,3 1-298 0 0,-3-4 93 0 0,0-1-1 0 0,0 1 1 0 0,0-2-1 0 0,0 1 1 0 0,0-1-1 0 0,0 0 0 0 0,1-1 1 0 0,-1 1-1 0 0,0-1 1 0 0,1-1-1 0 0,-1 0 1 0 0,1 0-1 0 0,2 0-92 0 0,-4 0 94 0 0,0 0 0 0 0,-1 0 1 0 0,1 0-1 0 0,-1-1 0 0 0,1 1 0 0 0,-1-1 0 0 0,1-1 0 0 0,-1 1 1 0 0,1-1-1 0 0,-1 0 0 0 0,0 0 0 0 0,0 0 0 0 0,0-1 0 0 0,0 0 1 0 0,-1 0-1 0 0,1 0 0 0 0,-1-1 0 0 0,1 1 0 0 0,-1-1 1 0 0,0 0-1 0 0,-1 0 0 0 0,1-1 0 0 0,-1 1 0 0 0,1-1 0 0 0,-2 1 1 0 0,2-4-95 0 0,-3 0 151 0 0,-1-1 1 0 0,0 0-1 0 0,-1 0 1 0 0,0 0-1 0 0,-1 1 1 0 0,0-1-1 0 0,0 0 1 0 0,-1 1-1 0 0,0 0 1 0 0,0-1-1 0 0,-1 1 1 0 0,0 1-1 0 0,0-1 1 0 0,-1 0-1 0 0,0 1 1 0 0,0 0-1 0 0,-1 0 1 0 0,0 1 0 0 0,0-1-1 0 0,0 1 1 0 0,-3-1-152 0 0,-67-63 292 0 0,69 67-282 0 0,1 0 0 0 0,-1 1 0 0 0,1-1 1 0 0,-1 2-1 0 0,0-1 0 0 0,0 1 0 0 0,0 0 0 0 0,0 0 1 0 0,0 1-1 0 0,0 0 0 0 0,0 0 0 0 0,-7 1-10 0 0,-9 0-45 0 0,20-1 10 0 0,0 1 1 0 0,0 0-1 0 0,1 0 0 0 0,-1-1 0 0 0,0 1 1 0 0,1 1-1 0 0,-1-1 0 0 0,1 0 1 0 0,-1 1-1 0 0,1-1 0 0 0,0 1 0 0 0,0 0 1 0 0,0 0-1 0 0,0 0 0 0 0,0 0 1 0 0,0 0-1 0 0,0 0 0 0 0,0 0 0 0 0,1 1 1 0 0,-1-1-1 0 0,1 0 0 0 0,0 1 1 0 0,0 0-1 0 0,0-1 0 0 0,0 1 0 0 0,0 0 35 0 0,-5 26-8418 0 0,9-29 1989 0 0,-2 0-1082 0 0</inkml:trace>
  <inkml:trace contextRef="#ctx0" brushRef="#br0" timeOffset="54217.818">127 863 0 0 0,'0'0'343'0'0,"0"0"256"0"0,0 0 113 0 0,0 0 132 0 0,0 0 88 0 0,0 0 100 0 0,0 0 42 0 0,0 0-13 0 0,0 0-70 0 0,0 0-91 0 0,0 0-11 0 0,-5 4-78 0 0,-13 11-85 0 0,10 36 3191 0 0,8-33-3530 0 0,-1-8-171 0 0,1 0-1 0 0,0-1 0 0 0,0 1 1 0 0,1 0-1 0 0,1 0 0 0 0,0 0 1 0 0,0-1-1 0 0,1 1 0 0 0,0-1 1 0 0,1 2-216 0 0,-3-9 48 0 0,1 0-1 0 0,0 0 1 0 0,-1 0 0 0 0,1 0 0 0 0,0 0 0 0 0,0-1-1 0 0,0 1 1 0 0,0-1 0 0 0,1 1 0 0 0,-1-1 0 0 0,0 0-1 0 0,0 1 1 0 0,1-1 0 0 0,-1-1 0 0 0,1 1 0 0 0,-1 0 0 0 0,1-1-1 0 0,-1 1 1 0 0,1-1 0 0 0,-1 1 0 0 0,1-1 0 0 0,0 0-1 0 0,-1 0 1 0 0,1-1 0 0 0,-1 1 0 0 0,1 0 0 0 0,-1-1-1 0 0,1 0 1 0 0,-1 1 0 0 0,1-1 0 0 0,-1 0 0 0 0,1 0-1 0 0,-1-1 1 0 0,0 1 0 0 0,0 0 0 0 0,0-1 0 0 0,1 1 0 0 0,-1-1-1 0 0,-1 0 1 0 0,3-1-48 0 0,99-95 1432 0 0,-101 97-1386 0 0,0 0-1 0 0,0 0 1 0 0,0 0-1 0 0,0 0 0 0 0,0 1 1 0 0,1-1-1 0 0,-1 1 1 0 0,0-1-1 0 0,0 1 1 0 0,0 0-1 0 0,1 0 0 0 0,-1 0 1 0 0,0 0-1 0 0,0 0 1 0 0,1 1-1 0 0,-1-1 0 0 0,0 1 1 0 0,0-1-1 0 0,0 1 1 0 0,0 0-1 0 0,0 0 0 0 0,0 0 1 0 0,0 0-1 0 0,0 0 1 0 0,0 0-1 0 0,0 1 1 0 0,0-1-1 0 0,-1 1 0 0 0,1-1 1 0 0,0 1-1 0 0,-1-1 1 0 0,0 1-1 0 0,1 0 0 0 0,-1 0 1 0 0,0 0-1 0 0,0 0 1 0 0,0 0-1 0 0,0 0 0 0 0,0 0-45 0 0,7 16 102 0 0,-1 1 0 0 0,-1 0 0 0 0,0 0-1 0 0,-1 1 1 0 0,-1-1 0 0 0,-1 1-1 0 0,-1 0 1 0 0,-1 0 0 0 0,-1 0-1 0 0,-2 19-101 0 0,2-32 2 0 0,0-7-11 0 0,0 0-24 0 0,0 0-33 0 0,0 0-34 0 0,0 0-30 0 0,0 0-70 0 0,0 0-74 0 0,0 0-59 0 0,0 0-107 0 0,0 0-135 0 0,0 0-229 0 0,0 0-407 0 0,0 0-506 0 0,0-11-8423 0 0,0 7 2666 0 0</inkml:trace>
  <inkml:trace contextRef="#ctx0" brushRef="#br0" timeOffset="55118.147">114 329 0 0 0,'0'0'100'0'0,"0"0"280"0"0,0 0 128 0 0,0 0 142 0 0,0 0 127 0 0,0 0 118 0 0,0 0 164 0 0,-4 0 16 0 0,-19 0 1921 0 0,17 13 3571 0 0,6 20-5873 0 0,0-28-222 0 0,9 73 757 0 0,46 58-310 0 0,52-24-509 0 0,-97-106-327 0 0,2 0 1 0 0,-1-1 0 0 0,0 0-1 0 0,1-1 1 0 0,0 0 0 0 0,0 0-1 0 0,0-2 1 0 0,1 1 0 0 0,-1-2-1 0 0,1 1 1 0 0,-1-2 0 0 0,1 0-1 0 0,-1 0 1 0 0,1-1 0 0 0,2-1-84 0 0,-11 0 128 0 0,1 0 0 0 0,0 0 0 0 0,-1 0 1 0 0,0-1-1 0 0,1 1 0 0 0,-1-1 0 0 0,0 0 1 0 0,0 0-1 0 0,-1-1 0 0 0,1 1 0 0 0,-1-1 1 0 0,1 0-1 0 0,-1 0 0 0 0,0 0 0 0 0,0-1-128 0 0,1 0 202 0 0,-1-2-68 0 0,0 1 0 0 0,0-1-1 0 0,-1 0 1 0 0,0 0-1 0 0,0 1 1 0 0,-1-1 0 0 0,0-1-1 0 0,0 1 1 0 0,-1 0-1 0 0,1 0 1 0 0,-2 0-1 0 0,0-6-133 0 0,1 2 136 0 0,0-18 38 0 0,-2 1 0 0 0,-1-1 0 0 0,-1 1 0 0 0,-2 0 0 0 0,-1 1-1 0 0,-9-24-173 0 0,15 43 22 0 0,-1 0 0 0 0,0 0-1 0 0,-1 0 1 0 0,0 0 0 0 0,0 1-1 0 0,-1 0 1 0 0,0-1 0 0 0,0 1-1 0 0,-1 1 1 0 0,1-1 0 0 0,-1 1-1 0 0,-1 0 1 0 0,1 0 0 0 0,-1 0-1 0 0,-1 1 1 0 0,1 0 0 0 0,0 0-1 0 0,-1 0 1 0 0,0 1 0 0 0,0 0-1 0 0,-1 0 1 0 0,1 1 0 0 0,-1 0-1 0 0,-3-1-21 0 0,-1 1-147 0 0,0 0-1 0 0,-1 0 0 0 0,1 1 0 0 0,0 1 0 0 0,-1 0 1 0 0,1 0-1 0 0,-1 1 0 0 0,1 1 0 0 0,0 0 0 0 0,-1 1 0 0 0,1 0 1 0 0,0 1-1 0 0,0 1 0 0 0,0 0 0 0 0,1 0 0 0 0,-1 1 1 0 0,1 0-1 0 0,0 1 0 0 0,0 1 0 0 0,1-1 0 0 0,0 2 0 0 0,0-1 1 0 0,0 1-1 0 0,1 1 0 0 0,1 0 0 0 0,-1 0 0 0 0,2 1 1 0 0,-1 0-1 0 0,1 0 0 0 0,1 1 0 0 0,-6 10 148 0 0,9-11-614 0 0,0 1 1 0 0,0-1-1 0 0,1 1 0 0 0,1 0 0 0 0,-1-1 0 0 0,2 1 1 0 0,0 0-1 0 0,0 0 0 0 0,2 9 614 0 0,20 55-11121 0 0,-16-60 6935 0 0</inkml:trace>
  <inkml:trace contextRef="#ctx0" brushRef="#br0" timeOffset="56033.614">238 720 0 0 0,'0'0'615'0'0,"0"0"413"0"0,0 0 104 0 0,0 0-50 0 0,0 0-75 0 0,0 0-18 0 0,0 0 17 0 0,2-3 14 0 0,12-9 2065 0 0,-14 12-2134 0 0,-3-24 4590 0 0,-10-12-4335 0 0,0 0-716 0 0,-2-122 1044 0 0,51 144-1296 0 0,15 2-19 0 0,-4-2 139 0 0,-31-6 456 0 0,-12 9-541 0 0,-1 0-1 0 0,0-1 0 0 0,-1 1 0 0 0,0-1 0 0 0,0 0 1 0 0,-2 1-1 0 0,1-1 0 0 0,-1 0 0 0 0,-2-8-272 0 0,-16-12 928 0 0,29 38-7162 0 0,-6-6 389 0 0,-2 0-5521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1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1079 59 0 0 0,'0'0'189'0'0,"0"0"395"0"0,0 0 37 0 0,0 0-119 0 0,0 0-100 0 0,0 0-74 0 0,1 6 4338 0 0,0 18-2928 0 0,-10 215 3150 0 0,14 317-2385 0 0,10-346-1368 0 0,-14-205-1108 0 0,21 233 2393 0 0,-8 71-2420 0 0,-14 115 1635 0 0,17-288-1388 0 0,-1-30-150 0 0,3 38 22 0 0,-5-22 49 0 0,11 80 193 0 0,29 52-77 0 0,-12 56-18 0 0,-21-177-270 0 0,-11 43 94 0 0,11-99-90 0 0,3-3 56 0 0,-9 34 11 0 0,-15 155 62 0 0,0-262-149 0 0,2-2-3275 0 0,1-6 1435 0 0,1-4-5349 0 0,-2 4-3925 0 0</inkml:trace>
  <inkml:trace contextRef="#ctx0" brushRef="#br0" timeOffset="3181.819">1039 2051 0 0 0,'0'0'159'0'0,"0"0"181"0"0,0 0 17 0 0,0 0-41 0 0,8 1-24 0 0,128 6 3867 0 0,18 11-707 0 0,205 1 644 0 0,-4-8-1776 0 0,-25-4-219 0 0,77-18-552 0 0,12 11-800 0 0,-66-11-132 0 0,-126 0-304 0 0,-54 7 80 0 0,166 0 421 0 0,-129 15-674 0 0,44-17 107 0 0,-60-10-76 0 0,14 2-40 0 0,-58-1-29 0 0,152 11-107 0 0,-39 1 109 0 0,-100-4 13 0 0,-5-9 15 0 0,-10 2 11 0 0,-147 14-135 0 0,-1 0-1 0 0,1 0-3 0 0,0 0 8 0 0,-1 0-7 0 0,0 0-12 0 0,0 0 21 0 0,0 0 14 0 0,0 0-6 0 0,0 0-10 0 0,0 0 2 0 0,0 0 0 0 0,0 0 18 0 0,0 0-5 0 0,0 0-4 0 0,0 0-6 0 0,0 0 2 0 0,0 0 7 0 0,0 0-4 0 0,0 0 3 0 0,0 0-13 0 0,0 0-4 0 0,0 0 1 0 0,0 0 5 0 0,0 0-5 0 0,0 0-1 0 0,0 0 0 0 0,0 0-4 0 0,0 0-17 0 0,0 0-9 0 0,0 0 9 0 0,0 0 18 0 0,0 0 5 0 0,0 0-16 0 0,0 0 16 0 0,0 0-6 0 0,0 0-22 0 0,0 0 2 0 0,0 0 6 0 0,0 0-5 0 0,0 0-1 0 0,222 0 493 0 0,-222 0-470 0 0,1 0-8 0 0,0 0 3 0 0,109 3 892 0 0,-109-3-882 0 0,-1 0-1 0 0,0 0 5 0 0,0 0 8 0 0,0 0 5 0 0,0 0-1 0 0,0 0 11 0 0,0 0 5 0 0,0 0-10 0 0,0 0-3 0 0,0 0-14 0 0,0 0-23 0 0,0 0 27 0 0,0 0 2 0 0,0 0-7 0 0,0 0 8 0 0,0 0-35 0 0,0 0-1 0 0,0 0-1 0 0,0 0 6 0 0,0 0 7 0 0,0 0-23 0 0,0 0-25 0 0,0 0-25 0 0,0 0-30 0 0,0 0-33 0 0,0 0-70 0 0,0 0-117 0 0,0 0-161 0 0,0 0-194 0 0,0 0-405 0 0,1 4-6266 0 0,0 0-3864 0 0</inkml:trace>
  <inkml:trace contextRef="#ctx0" brushRef="#br0" timeOffset="8105.064">1177 2003 0 0 0,'0'0'100'0'0,"0"0"9"0"0,0 0-18 0 0,0 0 10 0 0,0 0 14 0 0,5-8 4277 0 0,7-13-3472 0 0,44-61 1498 0 0,-4-2 0 0 0,17-45-2418 0 0,26-77 1425 0 0,2 26-505 0 0,-28 47 7 0 0,7 20-425 0 0,37-49 610 0 0,-73 110-973 0 0,38-55 274 0 0,-29 60-366 0 0,75-61 42 0 0,-50 34 22 0 0,-9 4-32 0 0,48-7-58 0 0,-27 48-5 0 0,-1 1 235 0 0,-33 16-114 0 0,25 4 98 0 0,16 1 339 0 0,85 17-275 0 0,-132 2-201 0 0,4 13-100 0 0,84 49 185 0 0,-66-16-8 0 0,18 35 54 0 0,-5 17-12 0 0,137 197 235 0 0,-164-213-358 0 0,69 98 267 0 0,-78-125-167 0 0,21 39 88 0 0,-37-62-118 0 0,-2 1 0 0 0,-2 1 0 0 0,-2 1 0 0 0,-2 3-164 0 0,28 54 258 0 0,32 91 166 0 0,24 0 3 0 0,-25-81-174 0 0,45 88 273 0 0,-81-113-286 0 0,51 95 133 0 0,-38-66-276 0 0,22-16-34 0 0,72 39 165 0 0,-37-31-84 0 0,3 12-77 0 0,47-8-39 0 0,-27-51 62 0 0,-1-20 24 0 0,-86-28-78 0 0,-40-10-30 0 0,0-1 1 0 0,1 0-1 0 0,-1-1 1 0 0,1 0 0 0 0,0 0-1 0 0,0-1 1 0 0,0-1-1 0 0,0 0 1 0 0,1-1-1 0 0,9 0-6 0 0,57 7 11 0 0,-40 1 10 0 0,-38-8-33 0 0,44 7 106 0 0,93-3 51 0 0,-42-23 234 0 0,14-32-61 0 0,-14-20 118 0 0,-72 54-328 0 0,0-1 0 0 0,-2-1 0 0 0,0-1 0 0 0,-1-1-1 0 0,11-16-107 0 0,40-47 206 0 0,-28 17-76 0 0,28-29 9 0 0,12-10 0 0 0,2-41 183 0 0,-15 29-244 0 0,-5 15 26 0 0,9-30 11 0 0,33 4-27 0 0,-60 52 56 0 0,-1 18-2 0 0,1 0-106 0 0,6-15 15 0 0,-11 15-40 0 0,-7-7 65 0 0,-15 7-12 0 0,-20 59-99 0 0,1 0 0 0 0,-1 0 1 0 0,0-1-1 0 0,1 1 1 0 0,-1 0-1 0 0,0 0 0 0 0,1-1 1 0 0,-1 1-1 0 0,0 0 0 0 0,1-1 1 0 0,-1 1-1 0 0,0 0 1 0 0,0-1-1 0 0,1 1 0 0 0,-1-1 1 0 0,0 1-1 0 0,0-1 0 0 0,0 1 1 0 0,0 0-1 0 0,1-1 0 0 0,-1 1 1 0 0,0-1-1 0 0,0 1 1 0 0,0-1-1 0 0,0 1 0 0 0,0-1 1 0 0,0 1-1 0 0,0 0 0 0 0,0-1 1 0 0,-1 1-1 0 0,1-1 1 0 0,0 1-1 0 0,0-1 0 0 0,0 1 1 0 0,0 0-1 0 0,0-1 0 0 0,-1 1 1 0 0,1-1-1 0 0,0 1 1 0 0,0 0-1 0 0,-1-1 0 0 0,1 1 1 0 0,0 0-1 0 0,-1-1 0 0 0,1 1 1 0 0,0 0-1 0 0,-1-1 1 0 0,1 1-1 0 0,0 0 0 0 0,-1 0 1 0 0,1 0-1 0 0,-1-1 0 0 0,1 1 1 0 0,-1 0-1 0 0,1 0 1 0 0,0 0-1 0 0,-1 0 0 0 0,1 0 1 0 0,-1 0-1 0 0,1 0 0 0 0,-1 0 1 0 0,1 0-1 0 0,-1 0 0 0 0,1 0 1 0 0,0 0-1 0 0,-1 0 1 0 0,1 0-1 0 0,-1 0 35 0 0,-33 13-7845 0 0,27-10 4020 0 0,-1 0-7386 0 0</inkml:trace>
  <inkml:trace contextRef="#ctx0" brushRef="#br0" timeOffset="10737.064">6392 2007 0 0 0,'11'-2'88'0'0,"41"-4"653"0"0,-5 3 3195 0 0,39 2 971 0 0,40-5-2336 0 0,106-5 427 0 0,-186 3-1998 0 0,9 1 259 0 0,118 0-126 0 0,8 3 1377 0 0,-137-3-1247 0 0,-44 7-1242 0 0,19-1 1193 0 0,214-2-570 0 0,-93-4-304 0 0,-97 5-193 0 0,0 0 40 0 0,-42 2-173 0 0,-1 0 1 0 0,0 0-2 0 0,0 0 15 0 0,0 0 2 0 0,0 0-5 0 0,0 0 23 0 0,0 0 3 0 0,0 0 6 0 0,0 0 6 0 0,0 0 1294 0 0,0 0-1370 0 0,0 0 6 0 0,0 0 10 0 0,0 0-8 0 0,0 0-5 0 0,0 0-6 0 0,0 0 0 0 0,0 0 20 0 0,0 0-9 0 0,0 0 10 0 0,0 0-10 0 0,0 0 16 0 0,0 0 3 0 0,0 0-4 0 0,0 0-2 0 0,0 0 1 0 0,0 0 4 0 0,0 0-6 0 0,0 0-12 0 0,0 0-1 0 0,0 0 12 0 0,0 0 2 0 0,0 0 0 0 0,0 0 0 0 0,0 0 0 0 0,0 0-3 0 0,0 0-12 0 0,0 0-7 0 0,0 0-1 0 0,0 0 10 0 0,0 0 13 0 0,0 0-15 0 0,0 0-9 0 0,0 0 19 0 0,0 0 5 0 0,0 0 4 0 0,0 0 8 0 0,0 0-28 0 0,0 0-7 0 0,0 0 8 0 0,0 0 10 0 0,0 0-10 0 0,0 0-7 0 0,0 0 3 0 0,0 0 16 0 0,0 0-15 0 0,0 0-1 0 0,0 0 20 0 0,0 0-2 0 0,0 0-10 0 0,0 0 10 0 0,0 0 6 0 0,-1 0-5 0 0,0 0-9 0 0,1 0-12 0 0,0 0-6 0 0,0 0-12 0 0,0 0-5 0 0,0 0 10 0 0,0 0 2 0 0,0 0-4 0 0,0 0-16 0 0,-10 0-3500 0 0,0 0-4814 0 0,4 4-2705 0 0</inkml:trace>
  <inkml:trace contextRef="#ctx0" brushRef="#br0" timeOffset="46838.839">280 1466 616 0 0,'0'0'540'0'0,"0"0"-26"0"0,0 0 126 0 0,0 0 288 0 0,0 0 290 0 0,0 0 153 0 0,0 0 38 0 0,0 0-110 0 0,0 0-184 0 0,0 0-165 0 0,0 0-174 0 0,-3 0-81 0 0,1 0-736 0 0,-30 6 7677 0 0,20 6-7395 0 0,6-1-112 0 0,1-1-1 0 0,0 1 1 0 0,0 1 0 0 0,1-1 0 0 0,1 0-1 0 0,0 1 1 0 0,0 0 0 0 0,1 0 0 0 0,1-1-1 0 0,0 1 1 0 0,0 0 0 0 0,2 0 0 0 0,0 8-129 0 0,-1-19 38 0 0,0-1-7 0 0,35 21 329 0 0,-29-19-346 0 0,1 0 0 0 0,0-1 0 0 0,0 0 0 0 0,0 0 0 0 0,0-1 0 0 0,1 1-1 0 0,-1-2 1 0 0,0 1 0 0 0,0-1 0 0 0,0 0 0 0 0,0 0 0 0 0,0-1 0 0 0,0 0 0 0 0,-1 0 0 0 0,1-1 0 0 0,2-1-14 0 0,39-8 38 0 0,-38 8-15 0 0,0 1 0 0 0,1 0-1 0 0,-1 1 1 0 0,1 0-1 0 0,0 0 1 0 0,0 1 0 0 0,-1 1-1 0 0,1 0 1 0 0,11 1-23 0 0,6 0 20 0 0,47 14 67 0 0,-72-13-21 0 0,0 1 1 0 0,1 0-1 0 0,-1 0 0 0 0,0 0 0 0 0,-1 0 1 0 0,1 0-1 0 0,-1 1 0 0 0,1-1 0 0 0,-1 1 1 0 0,0 0-1 0 0,0 0 0 0 0,0 0 1 0 0,-1 0-1 0 0,0 0 0 0 0,1 0 0 0 0,-1 0 1 0 0,-1 0-1 0 0,1 0 0 0 0,-1 2-66 0 0,1-1 40 0 0,0 0 0 0 0,0 0 0 0 0,-1 0 0 0 0,0 0 0 0 0,0 0 0 0 0,0 0 0 0 0,-1 0-1 0 0,0 0 1 0 0,1 0 0 0 0,-2 0 0 0 0,1-1 0 0 0,-1 1 0 0 0,0 0 0 0 0,0 0 0 0 0,-2 2-40 0 0,-29 55 148 0 0,20-54 68 0 0,6-8-6866 0 0,3 0-3484 0 0,2 0 2114 0 0</inkml:trace>
  <inkml:trace contextRef="#ctx0" brushRef="#br0" timeOffset="47392.541">437 1348 1272 0 0,'0'0'540'0'0,"0"0"-190"0"0,0 0 42 0 0,0 0 144 0 0,0 0 141 0 0,0 0 74 0 0,0 0-51 0 0,0 0-109 0 0,0 0-49 0 0,0 0 42 0 0,0 0 155 0 0,0 0 193 0 0,0 0 191 0 0,10-3 7637 0 0,134 57-5571 0 0,-116-27-3157 0 0,-16-13-2606 0 0,-11-14 232 0 0,1 3 2428 0 0,-2-2-4373 0 0,0-1-4578 0 0,0 0 8844 0 0,0 0-3686 0 0</inkml:trace>
  <inkml:trace contextRef="#ctx0" brushRef="#br0" timeOffset="47831.564">36 1112 7034 0 0,'0'0'1206'0'0,"0"0"-233"0"0,0 0-36 0 0,0 0 203 0 0,0 0 157 0 0,0 0-80 0 0,0 0-259 0 0,0 0-311 0 0,0 0-229 0 0,0 0-175 0 0,0 0-88 0 0,0 0-27 0 0,0 0-11 0 0,-13 4 1214 0 0,-9-58 1415 0 0,22 53-2675 0 0,0 1 30 0 0,0 0 14 0 0,0 0-9 0 0,0 0-14 0 0,0 0-50 0 0,5 18-1078 0 0,16-5-518 0 0,-13-11-1585 0 0,0-2-3629 0 0,-3 0-1809 0 0</inkml:trace>
  <inkml:trace contextRef="#ctx0" brushRef="#br0" timeOffset="48414.214">288 939 0 0 0,'0'0'400'0'0,"0"0"295"0"0,0 0 278 0 0,0 0 334 0 0,0 0 307 0 0,0 0 154 0 0,0 0-57 0 0,0 0-214 0 0,0 0-296 0 0,0 0-270 0 0,0 0-227 0 0,0 0-113 0 0,-5-2-31 0 0,-12-8-12 0 0,13 8-3 0 0,4 2-31 0 0,0 0-32 0 0,0 0-57 0 0,0 0-54 0 0,0 0-43 0 0,0 0-41 0 0,0 0-45 0 0,0 0-36 0 0,20 11 553 0 0,63 41 110 0 0,-45-26-779 0 0,-1 1 0 0 0,-1 3 0 0 0,-1 0 0 0 0,-2 2 0 0 0,18 25-90 0 0,-41-44-3201 0 0,-27-30-8683 0 0,13 13 6991 0 0</inkml:trace>
  <inkml:trace contextRef="#ctx0" brushRef="#br0" timeOffset="49152.102">282 973 0 0 0,'0'0'325'0'0,"0"0"256"0"0,0 0 99 0 0,0 0 16 0 0,0 0 9 0 0,0 0 10 0 0,0 0-12 0 0,0 0-24 0 0,-3-1-19 0 0,-9-2 28 0 0,9 3 48 0 0,3 0 64 0 0,0 0-2 0 0,0 0-69 0 0,0 0-118 0 0,0 0-169 0 0,0 0-138 0 0,0 0-94 0 0,0 0-67 0 0,0 0-34 0 0,21-8 2149 0 0,-12 6-2037 0 0,1 1 0 0 0,-1 0 0 0 0,1 0 0 0 0,0 1 0 0 0,-1 0 0 0 0,1 1 0 0 0,-1 0 0 0 0,1 1 0 0 0,-1 0 0 0 0,1 0 0 0 0,-1 1 0 0 0,8 4-221 0 0,54 9 361 0 0,44-4 51 0 0,-109-60 2778 0 0,-8 39-3057 0 0,-1 0-1 0 0,0 0 1 0 0,-1 1-1 0 0,0-1 1 0 0,0 1-1 0 0,-1 0 1 0 0,0 0-1 0 0,0 1 1 0 0,-1-1-1 0 0,0 1 1 0 0,0 0-1 0 0,-1 1 1 0 0,0-1-1 0 0,0 1 1 0 0,-1 1-1 0 0,-3-3-132 0 0,-246-179 723 0 0,211 150-549 0 0,39 38-2383 0 0,14 5-9336 0 0,-3-6 2095 0 0</inkml:trace>
  <inkml:trace contextRef="#ctx0" brushRef="#br0" timeOffset="49748.662">341 266 1584 0 0,'0'0'511'0'0,"0"0"73"0"0,0 0 227 0 0,0 0 235 0 0,0 0 255 0 0,0 0 45 0 0,0 0-102 0 0,0 0-45 0 0,0 0-119 0 0,0 0-132 0 0,0 0-126 0 0,0 0-271 0 0,0 0-236 0 0,-4 5-146 0 0,-13 57 426 0 0,18-47-466 0 0,0 0 0 0 0,1 0 0 0 0,1 0 0 0 0,1 0-1 0 0,0 0 1 0 0,1-1 0 0 0,0 0 0 0 0,1 1 0 0 0,1-2 0 0 0,0 1 0 0 0,1-1 0 0 0,0 0 0 0 0,1-1 0 0 0,0 0 0 0 0,1 0 0 0 0,1-1 0 0 0,0-1 0 0 0,0 1 0 0 0,1-2 0 0 0,8 5-129 0 0,-14-10 73 0 0,0-2 0 0 0,1 1 0 0 0,0-1 0 0 0,0 0 0 0 0,-1-1 0 0 0,1 1 0 0 0,0-1 0 0 0,0-1 0 0 0,0 1 0 0 0,0-1-1 0 0,0 0 1 0 0,0-1 0 0 0,0 0 0 0 0,0 0 0 0 0,0 0 0 0 0,0-1 0 0 0,0 0 0 0 0,-1-1 0 0 0,1 1 0 0 0,-1-1 0 0 0,1 0 0 0 0,-1-1 0 0 0,0 1 0 0 0,1-3-73 0 0,4-5 230 0 0,0-1-1 0 0,-1 0 1 0 0,0 0 0 0 0,-1-2-1 0 0,0 1 1 0 0,-2-1-1 0 0,1 0 1 0 0,-2 0 0 0 0,0-1-1 0 0,0 0 1 0 0,-1 0 0 0 0,-1 0-1 0 0,-1-1 1 0 0,0 0 0 0 0,-1 1-1 0 0,-1-1 1 0 0,0 0 0 0 0,-1 0-1 0 0,-1 0 1 0 0,0 0-230 0 0,0 7 82 0 0,0 1-1 0 0,0 0 1 0 0,-1 0-1 0 0,0 0 1 0 0,0 0 0 0 0,-1 0-1 0 0,0 0 1 0 0,-1 0-1 0 0,0 1 1 0 0,0 0 0 0 0,0 0-1 0 0,-1 0 1 0 0,0 0-1 0 0,0 1 1 0 0,-1 0 0 0 0,1 0-1 0 0,-1 0 1 0 0,-1 0-1 0 0,1 1 1 0 0,-7-4-82 0 0,-7-4 52 0 0,0 1-1 0 0,-1 1 1 0 0,0 0-1 0 0,-1 2 1 0 0,0 0 0 0 0,-18-4-52 0 0,18 6-126 0 0,-1 2 0 0 0,0 0 0 0 0,-1 1 0 0 0,1 2 0 0 0,-1 0 0 0 0,1 1 0 0 0,-3 2 126 0 0,22-1-127 0 0,0 0 0 0 0,-1 1 1 0 0,1 0-1 0 0,0-1 0 0 0,-1 2 0 0 0,1-1 0 0 0,0 0 0 0 0,0 1 1 0 0,0 0-1 0 0,0 0 0 0 0,0 0 0 0 0,1 0 0 0 0,-1 0 0 0 0,1 1 1 0 0,-1 0-1 0 0,1 0 0 0 0,0 0 0 0 0,0 0 0 0 0,0 0 0 0 0,0 1 0 0 0,0 0 127 0 0,-14 58-9353 0 0,17-45 2710 0 0,0-4 1214 0 0</inkml:trace>
  <inkml:trace contextRef="#ctx0" brushRef="#br0" timeOffset="50417.794">413 560 4721 0 0,'0'0'1615'0'0,"0"0"-232"0"0,0 0-68 0 0,0 0-16 0 0,0 0-82 0 0,0 0-164 0 0,0 0-222 0 0,0 0-178 0 0,0 0-49 0 0,0 0 8 0 0,0 0 63 0 0,0 0 81 0 0,0 0 60 0 0,0-3 13 0 0,-53-189 3553 0 0,47 175-4274 0 0,0-51 55 0 0,10 65-167 0 0,1-1-1 0 0,-1 1 1 0 0,0 0 0 0 0,1 0 0 0 0,-1 1 0 0 0,1-1 0 0 0,0 1 0 0 0,0 0 0 0 0,0 0 0 0 0,0 1 0 0 0,0-1 0 0 0,0 1 0 0 0,1 0-1 0 0,-1 1 1 0 0,0-1 0 0 0,1 1 0 0 0,3 0 4 0 0,-3 1 35 0 0,0-1 1 0 0,0 0-1 0 0,-1 0 0 0 0,1 0 0 0 0,0-1 0 0 0,0 0 1 0 0,-1 0-1 0 0,1-1 0 0 0,0 1 0 0 0,-1-1 1 0 0,1-1-1 0 0,-1 1 0 0 0,0-1 0 0 0,0 1 0 0 0,0-2 1 0 0,0 1-1 0 0,0 0 0 0 0,-1-1 0 0 0,0 0 0 0 0,2-1-35 0 0,-5 1 102 0 0,0 0-1 0 0,0 1 0 0 0,0-1 1 0 0,0 0-1 0 0,0 0 1 0 0,-1 1-1 0 0,0-1 0 0 0,0 0 1 0 0,0 0-1 0 0,0 0 0 0 0,0 0 1 0 0,-1 1-1 0 0,0-1 0 0 0,0 0 1 0 0,0 1-1 0 0,0-1 0 0 0,0 0 1 0 0,-1 1-1 0 0,0-1 0 0 0,0 1 1 0 0,0 0-1 0 0,0 0 1 0 0,0-1-1 0 0,0 1 0 0 0,-1 0-101 0 0,-22-25 138 0 0,24 28-145 0 0,1 0-18 0 0,0 0-22 0 0,0 0-22 0 0,0 0-46 0 0,0 0-53 0 0,0 0-36 0 0,0 0-60 0 0,0 0-10 0 0,0 0-2 0 0,0 0-20 0 0,0 0-37 0 0,0 0-87 0 0,0 0-104 0 0,0 0-214 0 0,9 4-7789 0 0,-6-4-2547 0 0</inkml:trace>
  <inkml:trace contextRef="#ctx0" brushRef="#br0" timeOffset="52270.073">186 34 0 0 0,'8'-25'951'0'0,"-8"24"-630"0"0,0 0-694 0 0,-2-4 10124 0 0,0 4-9265 0 0,1 1-315 0 0,-1 0 0 0 0,1 0-1 0 0,-1 1 1 0 0,1-1 0 0 0,0 0 0 0 0,-1 1 0 0 0,1 0 0 0 0,-1-1 0 0 0,1 1 0 0 0,0 0 0 0 0,-1 0 0 0 0,1 0-1 0 0,0-1 1 0 0,0 1 0 0 0,0 1 0 0 0,0-1 0 0 0,0 0 0 0 0,0 0 0 0 0,0 0 0 0 0,0 0 0 0 0,0 1 0 0 0,0-1 0 0 0,1 0-1 0 0,-1 1 1 0 0,0-1 0 0 0,1 1 0 0 0,0-1 0 0 0,-1 1-171 0 0,-6 47 732 0 0,6-22-482 0 0,12 71 609 0 0,7-50-561 0 0,29 23 103 0 0,6-16 618 0 0,-50-51-1488 0 0,9 13-496 0 0,-9-11-2731 0 0,-2 0-3434 0 0,-1-2-90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7:3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1207 0 0 0,'0'0'565'0'0,"0"0"162"0"0,0 0 93 0 0,1 0-1372 0 0,5-1 11771 0 0,-4 2-9771 0 0,-2-1-1177 0 0,11 22 2155 0 0,15 122-58 0 0,-4 62-1626 0 0,35 192 19 0 0,-26-258-668 0 0,-24-5 477 0 0,-12-46-210 0 0,5-89-361 0 0,0 0-7 0 0,0 0 12 0 0,0 0 5 0 0,0 0 6 0 0,0 0-1 0 0,0 1-4 0 0,0 1-2 0 0,0-1 4 0 0,0-1 4 0 0,0 0-47 0 0,0 0-37 0 0,0 0-72 0 0,0-10-2978 0 0,0 5-5468 0 0,0 2-1368 0 0</inkml:trace>
  <inkml:trace contextRef="#ctx0" brushRef="#br0" timeOffset="1157.175">325 743 0 0 0,'0'0'689'0'0,"0"0"373"0"0,0 0 468 0 0,0 0 430 0 0,0 0 170 0 0,0 0-198 0 0,0 0-405 0 0,0 0-390 0 0,0 0-272 0 0,0 0-157 0 0,0 0-64 0 0,0 0-48 0 0,-15-3-3 0 0,-49-8 7 0 0,60 10-440 0 0,-1 1 0 0 0,1-1 0 0 0,-1 1 0 0 0,1 1 1 0 0,-1-1-1 0 0,1 1 0 0 0,-1-1 0 0 0,1 1 0 0 0,0 0 0 0 0,-1 1 1 0 0,1-1-1 0 0,0 1 0 0 0,0 0 0 0 0,0 0 0 0 0,-4 3-160 0 0,-5 1 300 0 0,1 3-229 0 0,0 0 0 0 0,1 0 0 0 0,0 1 0 0 0,1 1 0 0 0,0 0 0 0 0,1 0 1 0 0,0 1-1 0 0,0 0 0 0 0,1 0 0 0 0,1 1 0 0 0,0 0 0 0 0,1 0 0 0 0,1 1 0 0 0,0 0 1 0 0,0 0-1 0 0,2 0 0 0 0,-1 0 0 0 0,0 13-71 0 0,1-19 4 0 0,1-1-1 0 0,0 1 1 0 0,0 0-1 0 0,1 0 1 0 0,-1 0-1 0 0,2 0 1 0 0,-1 0-1 0 0,1 0 1 0 0,0 0 0 0 0,1 0-1 0 0,0 0 1 0 0,0 0-1 0 0,1 0 1 0 0,0 0-1 0 0,0-1 1 0 0,1 1 0 0 0,0-1-1 0 0,0 1 1 0 0,1-1-1 0 0,0 0 1 0 0,0 0-1 0 0,1-1 1 0 0,0 1 0 0 0,0-1-1 0 0,0 0 1 0 0,1 0-1 0 0,0-1 1 0 0,0 0-1 0 0,0 0 1 0 0,0 0 0 0 0,8 3-4 0 0,-10-7 64 0 0,-1 0 1 0 0,1-1-1 0 0,0 1 1 0 0,0-1-1 0 0,0 0 1 0 0,0 0-1 0 0,0 0 1 0 0,0 0-1 0 0,0-1 1 0 0,0 0-1 0 0,0 0 1 0 0,0 0-1 0 0,0 0 1 0 0,-1 0-1 0 0,1-1 1 0 0,0 0-1 0 0,-1 0 1 0 0,0 0-1 0 0,1 0 1 0 0,-1 0-1 0 0,0-1 1 0 0,0 1-1 0 0,0-1 1 0 0,0 0-1 0 0,-1 0 1 0 0,1 0-1 0 0,-1 0 1 0 0,1-2-65 0 0,53-103 1037 0 0,-39 61-897 0 0,-3 0 1 0 0,-2-1 0 0 0,-1-1-1 0 0,-3 0 1 0 0,0-30-141 0 0,-7 43 364 0 0,-1 35-256 0 0,0 1 16 0 0,0 0-23 0 0,0 0-41 0 0,-2 20-102 0 0,0 24 94 0 0,1 1 1 0 0,3 0 0 0 0,1-1-1 0 0,3 0 1 0 0,1 0 0 0 0,3 2-53 0 0,68 258 20 0 0,-54-259-2265 0 0,-24-45 1394 0 0,2-3-5416 0 0,4-9-2254 0 0,-5 5 1742 0 0</inkml:trace>
  <inkml:trace contextRef="#ctx0" brushRef="#br0" timeOffset="1523.34">517 802 2601 0 0,'0'0'830'0'0,"0"0"-124"0"0,0 0 189 0 0,0 0 393 0 0,0 0 364 0 0,0 0 70 0 0,0 0-226 0 0,0 0-342 0 0,0 0-327 0 0,0 0-208 0 0,-7 33-130 0 0,-20 104-74 0 0,25-132-363 0 0,1-1 0 0 0,0 1 0 0 0,-1-1 0 0 0,2 1 1 0 0,-1-1-1 0 0,0 1 0 0 0,1 0 0 0 0,0-1 0 0 0,0 1 0 0 0,0 0 0 0 0,1-1 1 0 0,0 1-1 0 0,-1-1 0 0 0,2 1 0 0 0,-1-1 0 0 0,0 1 0 0 0,2 2-52 0 0,4 7 193 0 0,-5-7-95 0 0,1 0 0 0 0,1 0-1 0 0,-1 0 1 0 0,1 0 0 0 0,1 0 0 0 0,-1-1 0 0 0,1 0 0 0 0,0 0 0 0 0,0 0 0 0 0,1 0 0 0 0,0-1 0 0 0,0 0 0 0 0,0 0 0 0 0,0-1-1 0 0,1 1 1 0 0,0-1 0 0 0,0-1 0 0 0,0 1 0 0 0,0-1 0 0 0,0-1 0 0 0,1 1 0 0 0,0-1 0 0 0,-1-1 0 0 0,1 1 0 0 0,0-1 0 0 0,5 0-98 0 0,-10-1 117 0 0,1-1 1 0 0,-1 1 0 0 0,1 0 0 0 0,-1-1 0 0 0,1 0 0 0 0,-1 0 0 0 0,1 0 0 0 0,-1 0 0 0 0,1 0 0 0 0,-1-1 0 0 0,0 1-1 0 0,0-1 1 0 0,0 0 0 0 0,0 0 0 0 0,0 0 0 0 0,0-1 0 0 0,0 1 0 0 0,-1-1 0 0 0,0 1 0 0 0,1-1 0 0 0,-1 0-1 0 0,0 0 1 0 0,0 0 0 0 0,0 0 0 0 0,-1 0 0 0 0,1-1 0 0 0,1-2-118 0 0,2-12 195 0 0,0 0 1 0 0,0-1-1 0 0,-2 1 0 0 0,0-1 1 0 0,-1 0-1 0 0,-1 1 1 0 0,-1-1-1 0 0,-1 0 0 0 0,-1-2-195 0 0,2 4 68 0 0,0 7-108 0 0,-1 0 0 0 0,0 0 1 0 0,0 0-1 0 0,-1 1 1 0 0,0-1-1 0 0,-1 0 0 0 0,0 1 1 0 0,0-1-1 0 0,-1 1 1 0 0,-1 0-1 0 0,1 0 0 0 0,-1 0 1 0 0,-1 1-1 0 0,0 0 0 0 0,0 0 1 0 0,0 0-1 0 0,-1 1 1 0 0,0 0-1 0 0,-1 0 0 0 0,1 1 1 0 0,-2 0-1 0 0,1 0 1 0 0,0 1-1 0 0,-1 0 0 0 0,0 0 1 0 0,0 1-1 0 0,0 0 1 0 0,-1 1-1 0 0,1 0 0 0 0,-1 0 1 0 0,0 1-1 0 0,0 1 0 0 0,0-1 1 0 0,0 2-1 0 0,0-1 1 0 0,0 1-1 0 0,-8 1 40 0 0,-33 25-2546 0 0,26 2-4786 0 0,16-16-3444 0 0</inkml:trace>
  <inkml:trace contextRef="#ctx0" brushRef="#br0" timeOffset="1965.112">703 552 344 0 0,'0'0'988'0'0,"0"0"31"0"0,0 0 79 0 0,0 0 63 0 0,0 0-58 0 0,0 0-104 0 0,0 0-139 0 0,0 0-112 0 0,0 0-38 0 0,0 0-49 0 0,0 0-6 0 0,0 0 5 0 0,0 0 18 0 0,9 18 6 0 0,30 57 3 0 0,-38-74-633 0 0,-1 0 1 0 0,1 1 0 0 0,-1-1-1 0 0,1 0 1 0 0,0 1 0 0 0,0-1-1 0 0,0 0 1 0 0,0 0-1 0 0,0 1 1 0 0,0-1 0 0 0,0 0-1 0 0,0 0 1 0 0,0 0 0 0 0,0-1-1 0 0,0 1 1 0 0,1 0-1 0 0,-1 0 1 0 0,0-1 0 0 0,1 1-1 0 0,-1 0 1 0 0,0-1 0 0 0,1 1-1 0 0,-1-1 1 0 0,1 0-1 0 0,-1 0 1 0 0,1 1 0 0 0,-1-1-1 0 0,1 0 1 0 0,-1 0 0 0 0,1 0-1 0 0,-1-1 1 0 0,1 1-1 0 0,-1 0 1 0 0,1-1-55 0 0,7 0 553 0 0,-5 1-352 0 0,0 0 0 0 0,-1-1 0 0 0,1 0 0 0 0,0 1 0 0 0,-1-1 0 0 0,1-1 0 0 0,0 1 1 0 0,-1 0-1 0 0,0-1 0 0 0,1 0 0 0 0,-1 0 0 0 0,0 0 0 0 0,0 0 0 0 0,0 0 0 0 0,0-1 1 0 0,0 1-1 0 0,0-1 0 0 0,-1 0 0 0 0,0 1 0 0 0,1-1 0 0 0,-1-1 0 0 0,0 1 0 0 0,0 0 1 0 0,0 0-1 0 0,-1-1 0 0 0,1 1 0 0 0,-1-2-201 0 0,16-101 2169 0 0,-17 102-2147 0 0,0 0 1 0 0,-1 0-1 0 0,1-1 1 0 0,-1 1 0 0 0,0 0-1 0 0,-1 0 1 0 0,1 0 0 0 0,-1 0-1 0 0,1 0 1 0 0,-1 0-1 0 0,0 1 1 0 0,-1-1 0 0 0,1 1-1 0 0,-1-1 1 0 0,1 1 0 0 0,-1 0-1 0 0,0 0 1 0 0,0 0-1 0 0,-1 0 1 0 0,1 0 0 0 0,0 1-1 0 0,-1-1 1 0 0,0 1-1 0 0,0 0 1 0 0,1 0 0 0 0,-1 1-1 0 0,0-1 1 0 0,0 1 0 0 0,-1 0-1 0 0,1 0 1 0 0,0 0-1 0 0,-3 0-22 0 0,0 0-228 0 0,0 1-1 0 0,0-1 1 0 0,-1 1-1 0 0,1 1 0 0 0,0-1 1 0 0,0 1-1 0 0,0 1 1 0 0,0-1-1 0 0,0 1 1 0 0,1 0-1 0 0,-1 1 0 0 0,0 0 1 0 0,1 0-1 0 0,0 0 1 0 0,-1 1-1 0 0,1-1 0 0 0,1 2 1 0 0,-1-1-1 0 0,-2 3 229 0 0,-12 14-4416 0 0,6-7-2644 0 0,4-2-908 0 0</inkml:trace>
  <inkml:trace contextRef="#ctx0" brushRef="#br0" timeOffset="17308.358">1148 854 0 0 0,'0'0'464'0'0,"0"0"451"0"0,0 0 136 0 0,0 0 68 0 0,0 0 58 0 0,0 0-11 0 0,0 0-78 0 0,0 0-116 0 0,0 0-103 0 0,1-2-728 0 0,1-6 8317 0 0,-1 7-7259 0 0,3 1-1080 0 0,-1 1 0 0 0,1 0 0 0 0,-1 0 1 0 0,0 0-1 0 0,1 0 0 0 0,-1 0 0 0 0,0 1 1 0 0,0-1-1 0 0,0 1 0 0 0,0 0 0 0 0,0 0 1 0 0,0 0-1 0 0,-1 0 0 0 0,1 0 0 0 0,-1 1 1 0 0,1-1-1 0 0,-1 1 0 0 0,0 0 0 0 0,0 0 1 0 0,0 0-1 0 0,0 0 0 0 0,-1 0 0 0 0,1 0 1 0 0,-1 0-1 0 0,0 0 0 0 0,1 1 0 0 0,-2-1 1 0 0,1 0-1 0 0,0 1-119 0 0,1 5 94 0 0,0-1-1 0 0,0 1 1 0 0,0 0 0 0 0,-2 1-1 0 0,1-1 1 0 0,-1 0 0 0 0,0 0-1 0 0,-1 0 1 0 0,0 0 0 0 0,0 0 0 0 0,-1 1-94 0 0,-70 92 286 0 0,69-100-1736 0 0,1-9-11312 0 0,2 6 3580 0 0</inkml:trace>
  <inkml:trace contextRef="#ctx0" brushRef="#br0" timeOffset="18140.13">1264 217 0 0 0,'0'0'1359'0'0,"0"0"360"0"0,0 0 275 0 0,0 0 57 0 0,0 0-235 0 0,0 0-367 0 0,0 0-384 0 0,0 0-238 0 0,0 0-114 0 0,0 0-30 0 0,0 0-36 0 0,0 0-56 0 0,8 21 1615 0 0,48 127 857 0 0,-50-139-3054 0 0,-1 0-1 0 0,0 0 1 0 0,0 1-1 0 0,0-1 1 0 0,-2 1-1 0 0,1 0 1 0 0,-1 0 0 0 0,0 0-1 0 0,-1 1 1 0 0,0-1-1 0 0,-1 1 1 0 0,0-1 0 0 0,-1 1-1 0 0,0-1 1 0 0,-1 1-1 0 0,0 2-8 0 0,-8 5-1952 0 0,7-32-3481 0 0,18-44-4164 0 0,-13 47 7293 0 0,0 3 1270 0 0</inkml:trace>
  <inkml:trace contextRef="#ctx0" brushRef="#br0" timeOffset="18394.962">1415 265 0 0 0,'0'0'585'0'0,"0"0"486"0"0,0 0 139 0 0,0 0 50 0 0,0 0-74 0 0,0 0-81 0 0,0 0 12 0 0,0 0 0 0 0,0 0 37 0 0,0 0 13 0 0,0 0-35 0 0,0 0-67 0 0,4 16-95 0 0,15 49-102 0 0,9-17 1591 0 0,13 28-832 0 0,-37-58-1287 0 0,-2-3-1537 0 0,1-7-5415 0 0,-3-8 1292 0 0,-1 0 2175 0 0,-1 0-14 0 0</inkml:trace>
  <inkml:trace contextRef="#ctx0" brushRef="#br0" timeOffset="18943.527">1115 427 0 0 0,'0'0'447'0'0,"0"0"618"0"0,0 0 397 0 0,0 0 321 0 0,0 0 139 0 0,0 0-189 0 0,0 0-428 0 0,0 0-452 0 0,0 0-221 0 0,0 0-58 0 0,0 0 26 0 0,0 0 53 0 0,0 0-4 0 0,3-9 5 0 0,34-67 1814 0 0,19-12 19 0 0,-54 85-2431 0 0,1 1 1 0 0,-1 0-1 0 0,1 0 1 0 0,-1 0-1 0 0,1 0 1 0 0,0 1-1 0 0,0-1 1 0 0,0 1-1 0 0,0-1 1 0 0,0 1-1 0 0,0 0 0 0 0,0 0 1 0 0,0 0-1 0 0,1 1 1 0 0,-1-1-1 0 0,0 1 1 0 0,0 0-1 0 0,1 0 1 0 0,-1 0-1 0 0,0 0 1 0 0,1 0-1 0 0,-1 1 1 0 0,0 0-1 0 0,0-1 1 0 0,0 1-1 0 0,0 0 1 0 0,0 1-1 0 0,0-1 0 0 0,2 1-56 0 0,109 5 1315 0 0,-17-39 328 0 0,-63 13-1249 0 0,-14 10-3004 0 0,-12 7-1862 0 0,-2 2-4862 0 0,-4 0 1474 0 0</inkml:trace>
  <inkml:trace contextRef="#ctx0" brushRef="#br0" timeOffset="19322.837">1284 703 1016 0 0,'0'0'1865'0'0,"0"0"-660"0"0,0 0-182 0 0,0 0 285 0 0,0 0 491 0 0,0 0 299 0 0,0 0-41 0 0,0 0-220 0 0,0 0-375 0 0,0 0-276 0 0,0 0-134 0 0,0 0-60 0 0,18-11-58 0 0,103-70 1226 0 0,-94 63-1927 0 0,1 0-1 0 0,1 2 1 0 0,0 2-1 0 0,1 0 1 0 0,11-2-233 0 0,0 9-1294 0 0,-24 7-7814 0 0,-15 0-1831 0 0</inkml:trace>
  <inkml:trace contextRef="#ctx0" brushRef="#br0" timeOffset="19977.69">1400 850 1160 0 0,'0'0'2113'0'0,"0"0"-532"0"0,0 0-166 0 0,0 0 148 0 0,0 0 111 0 0,0 0-86 0 0,0 0-237 0 0,0 0-257 0 0,0 0-190 0 0,0 0-98 0 0,0 0-41 0 0,0 0-71 0 0,0 0-89 0 0,17-16-74 0 0,51-52-87 0 0,-4 27 735 0 0,-53 38-1022 0 0,-9 4-120 0 0,1 0 0 0 0,-1 0 0 0 0,0 0-1 0 0,0 0 1 0 0,0 1 0 0 0,-1-1 0 0 0,1 1 0 0 0,0-1-1 0 0,0 1 1 0 0,-1 0 0 0 0,1-1 0 0 0,-1 1 0 0 0,0 0-1 0 0,1 0 1 0 0,-1 0 0 0 0,0 0 0 0 0,0 0 0 0 0,0 1 0 0 0,0-1-1 0 0,-1 0 1 0 0,1 0 0 0 0,0 1 0 0 0,-1-1 0 0 0,0 0-1 0 0,0 1 1 0 0,1-1 0 0 0,-1 0 0 0 0,-1 1 0 0 0,1-1-1 0 0,0 0 1 0 0,0 1 0 0 0,-1-1 0 0 0,0 0 0 0 0,1 0-1 0 0,-1 1 1 0 0,0-1 0 0 0,0 0 0 0 0,-1 1-37 0 0,1 14 21 0 0,-26 123 454 0 0,5-51-151 0 0,22-87-299 0 0,0-1-1 0 0,0 1 1 0 0,1 0-1 0 0,-1 0 0 0 0,0-1 1 0 0,1 1-1 0 0,-1 0 0 0 0,1-1 1 0 0,0 1-1 0 0,0-1 1 0 0,-1 1-1 0 0,1 0 0 0 0,0-1 1 0 0,0 0-1 0 0,0 1 1 0 0,1-1-1 0 0,-1 0 0 0 0,0 1 1 0 0,0-1-1 0 0,1 0 1 0 0,-1 0-1 0 0,1 0 0 0 0,-1 0 1 0 0,1 0-1 0 0,-1-1 1 0 0,1 1-1 0 0,0 0 0 0 0,-1-1 1 0 0,1 1-1 0 0,0-1 1 0 0,-1 1-1 0 0,1-1 0 0 0,0 0 1 0 0,0 0-1 0 0,0 0 1 0 0,-1 0-1 0 0,1 0 0 0 0,0 0 1 0 0,0 0-1 0 0,-1-1 0 0 0,1 1 1 0 0,0-1-1 0 0,-1 1 1 0 0,1-1-1 0 0,0 0 0 0 0,-1 1 1 0 0,1-1-1 0 0,1-1-24 0 0,6 0 93 0 0,-1-1-1 0 0,1 0 1 0 0,-1-1-1 0 0,1 0 1 0 0,-1 0-1 0 0,0 0 1 0 0,0-1-1 0 0,-1-1 1 0 0,0 1-1 0 0,0-1 1 0 0,0 0-1 0 0,0-1 1 0 0,-1 1-1 0 0,0-2-92 0 0,9-11-2015 0 0,-14 17 806 0 0,0-2-8846 0 0,-1 3-975 0 0</inkml:trace>
  <inkml:trace contextRef="#ctx0" brushRef="#br0" timeOffset="22982.14">1850 475 0 0 0,'0'0'2248'0'0,"0"0"-649"0"0,0 0-181 0 0,0 0 84 0 0,0 0 131 0 0,0 0-23 0 0,0 0-267 0 0,0 0-391 0 0,0 0-302 0 0,0 0-190 0 0,0 0-73 0 0,3 7 5 0 0,71 133 1737 0 0,-1-7-1446 0 0,-50-42 113 0 0,-23-90-607 0 0,0-1 21 0 0,0 0 24 0 0,0 0-2 0 0,-12-2 603 0 0,3-15-732 0 0,1-1 1 0 0,0-1 0 0 0,1 0 0 0 0,1 0 0 0 0,1 0 0 0 0,1 0 0 0 0,0-1 0 0 0,2 0 0 0 0,0 1 0 0 0,1-1 0 0 0,1 0 0 0 0,1 0 0 0 0,1-3-104 0 0,-2-5 46 0 0,0 6-33 0 0,-1 9 3 0 0,1 0-1 0 0,0 1 1 0 0,1-1-1 0 0,0 0 1 0 0,1 1-1 0 0,0-1 0 0 0,1 1 1 0 0,1 0-1 0 0,2-7-15 0 0,-5 18-8 0 0,11 2-153 0 0,20 97 448 0 0,-14-91-2560 0 0,-8-17-6365 0 0,-9 6-1620 0 0</inkml:trace>
  <inkml:trace contextRef="#ctx0" brushRef="#br0" timeOffset="23331.401">2170 416 4153 0 0,'0'0'1924'0'0,"0"0"-310"0"0,0 0-67 0 0,0 0 141 0 0,0 0 22 0 0,0 0-180 0 0,0 0-342 0 0,0 0-369 0 0,0 0-284 0 0,0 0-197 0 0,0 33-128 0 0,-1 101-81 0 0,10-82-22 0 0,-3-47-86 0 0,-4-2 6 0 0,1-1 0 0 0,-1 1 0 0 0,1 0 0 0 0,-1-1 0 0 0,1 1-1 0 0,0-1 1 0 0,0 0 0 0 0,0 0 0 0 0,0 0 0 0 0,1-1 0 0 0,-1 1 0 0 0,0-1 0 0 0,1 0 0 0 0,-1 1-1 0 0,1-2 1 0 0,-1 1 0 0 0,1 0 0 0 0,0-1 0 0 0,-1 1 0 0 0,1-1 0 0 0,0 0 0 0 0,-1 0 0 0 0,1-1-1 0 0,-1 1 1 0 0,1-1 0 0 0,0 0 0 0 0,-1 0 0 0 0,1 0 0 0 0,-1 0 0 0 0,0 0 0 0 0,1-1-1 0 0,-1 0 1 0 0,0 1 0 0 0,0-1 0 0 0,0-1 0 0 0,0 1 0 0 0,2-2-27 0 0,3-8 153 0 0,0 1 0 0 0,-1-1 0 0 0,0-1 0 0 0,-1 1-1 0 0,-1-1 1 0 0,0 0 0 0 0,0 0 0 0 0,-2-1 0 0 0,0 0 0 0 0,0 1 0 0 0,-1-1 0 0 0,-1 0 0 0 0,0 0-1 0 0,-1 0 1 0 0,0 0 0 0 0,-1 0 0 0 0,-1-1-153 0 0,2 11-1 0 0,-1 0 0 0 0,1 0 0 0 0,-1 1-1 0 0,0-1 1 0 0,0 0 0 0 0,0 0 0 0 0,0 1 0 0 0,-1-1-1 0 0,1 0 1 0 0,-1 1 0 0 0,0-1 0 0 0,0 1 0 0 0,-1 0-1 0 0,1 0 1 0 0,0 0 0 0 0,-1 0 0 0 0,0 0 0 0 0,0 1-1 0 0,0-1 1 0 0,0 1 0 0 0,0-1 0 0 0,0 1 0 0 0,-1 0-1 0 0,1 1 1 0 0,-1-1 0 0 0,1 0 0 0 0,-1 1-1 0 0,0 0 1 0 0,0 0 0 0 0,1 0 0 0 0,-1 0 0 0 0,0 1-1 0 0,0 0 1 0 0,0-1 0 0 0,0 1 0 0 0,0 1 0 0 0,0-1-1 0 0,0 0 1 0 0,1 1 0 0 0,-1 0 0 0 0,0 0 1 0 0,0 1-212 0 0,-1 1-1 0 0,1-1 1 0 0,0 1 0 0 0,0 0-1 0 0,1 0 1 0 0,-1 1 0 0 0,1-1-1 0 0,-1 1 1 0 0,1 0 0 0 0,0 0-1 0 0,0 0 1 0 0,1 0 0 0 0,-1 0-1 0 0,-1 5 213 0 0,-15 36-10246 0 0,15-32 2407 0 0</inkml:trace>
  <inkml:trace contextRef="#ctx0" brushRef="#br0" timeOffset="23927.168">2521 338 7482 0 0,'0'0'1484'0'0,"0"0"-315"0"0,0 0 38 0 0,0 0 188 0 0,0 0 92 0 0,0 0-177 0 0,0 0-338 0 0,0 0-328 0 0,0 0-234 0 0,0 0-164 0 0,0 0-89 0 0,0 0-59 0 0,0 28-35 0 0,2 85-11 0 0,-3-111-49 0 0,1 0 0 0 0,-1 0 1 0 0,1 0-1 0 0,0 0 0 0 0,-1 0 0 0 0,1 0 0 0 0,0 0 1 0 0,0 0-1 0 0,1 0 0 0 0,-1 0 0 0 0,0-1 1 0 0,1 1-1 0 0,-1 0 0 0 0,1 0 0 0 0,-1 0 0 0 0,1 0 1 0 0,0 0-1 0 0,0-1 0 0 0,0 1 0 0 0,0 0 1 0 0,0-1-1 0 0,0 1 0 0 0,1 0 0 0 0,-1-1 1 0 0,0 0-1 0 0,1 1 0 0 0,-1-1 0 0 0,1 0 0 0 0,0 0 1 0 0,-1 0-1 0 0,1 0 0 0 0,0 0 0 0 0,0 0 1 0 0,-1 0-1 0 0,1 0 0 0 0,0-1 0 0 0,0 1 0 0 0,0-1 1 0 0,0 0-4 0 0,8 3 21 0 0,-6-2 40 0 0,0 0 1 0 0,0 0-1 0 0,-1 0 1 0 0,1 0-1 0 0,0 0 1 0 0,0-1-1 0 0,0 0 1 0 0,0 0-1 0 0,0 0 1 0 0,0 0-1 0 0,-1-1 1 0 0,1 0-1 0 0,0 0 1 0 0,0 0-1 0 0,0 0 1 0 0,-1 0-1 0 0,1-1 1 0 0,-1 1-1 0 0,1-1 1 0 0,-1 0-1 0 0,0 0 1 0 0,1 0 0 0 0,-1-1-1 0 0,0 1 1 0 0,0-1-1 0 0,-1 0 1 0 0,1 1-1 0 0,0-1 1 0 0,-1-1-1 0 0,0 1 1 0 0,0 0-1 0 0,1-3-61 0 0,3-3 199 0 0,-2-1-1 0 0,1 0 1 0 0,-1-1-1 0 0,-1 1 1 0 0,0-1 0 0 0,0 0-1 0 0,-1 0 1 0 0,0 0-1 0 0,-1 0 1 0 0,0-10-199 0 0,0 4 43 0 0,-1 0 1 0 0,0 1-1 0 0,-1-1 1 0 0,-1 0-1 0 0,0 1 1 0 0,-1 0 0 0 0,-1-1-1 0 0,-1 1 1 0 0,0 1-1 0 0,-1-1 1 0 0,-1 1-1 0 0,0 0 1 0 0,-1 0-1 0 0,-1 1 1 0 0,0 0-1 0 0,-1 1 1 0 0,-8-9-44 0 0,12 14-28 0 0,-1 1-1 0 0,0 0 1 0 0,-1 0-1 0 0,1 1 1 0 0,-1 0-1 0 0,0 0 1 0 0,-1 1 0 0 0,0 0-1 0 0,0 1 1 0 0,0 0-1 0 0,0 0 1 0 0,0 1 0 0 0,-1 0-1 0 0,1 0 1 0 0,-1 1-1 0 0,0 1 1 0 0,0 0 0 0 0,0 0-1 0 0,0 1 1 0 0,-6 0 28 0 0,11 3-56 0 0,0 1 0 0 0,1-1 1 0 0,0 1-1 0 0,0 0 0 0 0,0 0 1 0 0,0 0-1 0 0,0 1 0 0 0,1-1 1 0 0,0 1-1 0 0,0 0 0 0 0,0 0 1 0 0,1 0-1 0 0,-1 0 0 0 0,1 1 1 0 0,0-1-1 0 0,1 0 0 0 0,0 1 1 0 0,-1 0-1 0 0,2-1 0 0 0,-1 1 1 0 0,1 0-1 0 0,-1-1 0 0 0,2 1 1 0 0,0 5 55 0 0,-1-8 8 0 0,0 0 1 0 0,1 0-1 0 0,-1 0 1 0 0,1 0-1 0 0,0 0 1 0 0,0 0-1 0 0,0-1 1 0 0,0 1-1 0 0,1 0 1 0 0,-1-1-1 0 0,1 1 1 0 0,0-1-1 0 0,-1 1 1 0 0,1-1-1 0 0,0 0 1 0 0,1 1-1 0 0,-1-1 1 0 0,0 0-1 0 0,0-1 1 0 0,1 1-1 0 0,-1 0 1 0 0,1-1-1 0 0,0 1 1 0 0,-1-1-1 0 0,1 0 1 0 0,0 0-1 0 0,2 1-8 0 0,84 18 339 0 0,-80-19-319 0 0,22 4 126 0 0,1 1 1 0 0,-1 1-1 0 0,0 2 1 0 0,-1 1-1 0 0,0 2 0 0 0,26 13-146 0 0,127 53-136 0 0,-173-78-287 0 0,-9 0-3346 0 0,0 0-3857 0 0,-1-3-2999 0 0</inkml:trace>
  <inkml:trace contextRef="#ctx0" brushRef="#br0" timeOffset="24697.231">2223 434 0 0 0,'0'0'851'0'0,"0"0"895"0"0,0 0 282 0 0,0 0-76 0 0,0 0-197 0 0,0 0-278 0 0,0 0-200 0 0,0 0-90 0 0,0 0-57 0 0,0 0-41 0 0,5 0-22 0 0,-2 1-789 0 0,1-1 0 0 0,-1 1 0 0 0,1 0 0 0 0,-1 0 0 0 0,0 0 0 0 0,0 1 0 0 0,1-1 1 0 0,-1 1-1 0 0,0-1 0 0 0,0 1 0 0 0,0 0 0 0 0,-1 0 0 0 0,1 1 0 0 0,0-1 0 0 0,-1 1 0 0 0,0-1 0 0 0,1 1 0 0 0,-1 0 0 0 0,1 1-278 0 0,85 110 2143 0 0,-83-108-2140 0 0,0 0 0 0 0,0-1 0 0 0,0 1 0 0 0,1-1 0 0 0,0 0-1 0 0,0 0 1 0 0,0-1 0 0 0,0 0 0 0 0,1 0 0 0 0,-1 0 0 0 0,1-1 0 0 0,0 0 0 0 0,0 0 0 0 0,1-1 0 0 0,-1 1 0 0 0,0-2 0 0 0,1 1 0 0 0,-1-1-1 0 0,1 0 1 0 0,0-1 0 0 0,3 0-3 0 0,6-18-1858 0 0,-13 10-1352 0 0,-2 2-3598 0 0,-1 2-4362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7:5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11 575 0 0 0,'0'0'471'0'0,"0"0"269"0"0,0 0 155 0 0,0 0 88 0 0,0 0 9 0 0,0 0-36 0 0,-1-5-25 0 0,0 3-1148 0 0,-8-34 6542 0 0,9 53-958 0 0,0 18-867 0 0,9 51-4812 0 0,11 157 1023 0 0,-19-180-650 0 0,-1-63-97 0 0,0 0-26 0 0,0 0-34 0 0,0 0-68 0 0,8-25-1793 0 0,-4 16 1071 0 0,2-4-4305 0 0,-4 5-5579 0 0</inkml:trace>
  <inkml:trace contextRef="#ctx0" brushRef="#br0" timeOffset="1983.543">510 177 0 0 0,'0'0'608'0'0,"0"0"334"0"0,0 0 151 0 0,0 0 98 0 0,0 0 63 0 0,0 0 43 0 0,2-3-105 0 0,3-13 8388 0 0,-47-13-6163 0 0,-77-7-1618 0 0,-19 32-720 0 0,74 35-835 0 0,43 15-216 0 0,18-39-32 0 0,1-1 1 0 0,0 0 0 0 0,0 1-1 0 0,1-1 1 0 0,0 1-1 0 0,0-1 1 0 0,1 1 0 0 0,-1 0-1 0 0,1-1 1 0 0,1 1-1 0 0,-1 0 1 0 0,1-1 0 0 0,1 1-1 0 0,-1-1 1 0 0,1 1-1 0 0,0-1 1 0 0,0 0 0 0 0,1 0-1 0 0,0 0 1 0 0,0 0 0 0 0,0 0-1 0 0,1 0 1 0 0,0-1-1 0 0,0 0 1 0 0,0 0 0 0 0,1 0-1 0 0,-1 0 1 0 0,1-1-1 0 0,1 1 1 0 0,-1-1 0 0 0,0-1-1 0 0,1 1 1 0 0,0-1-1 0 0,0 0 1 0 0,5 2 3 0 0,0-4 24 0 0,1-1 1 0 0,-1 0-1 0 0,1-1 1 0 0,-1-1-1 0 0,0 1 1 0 0,1-2-1 0 0,-1 1 0 0 0,0-2 1 0 0,0 1-1 0 0,-1-2 1 0 0,1 1-1 0 0,-1-1 0 0 0,0-1 1 0 0,0 0-1 0 0,-1 0 1 0 0,1-1-1 0 0,-1 0 0 0 0,-1-1 1 0 0,0 0-1 0 0,0 0 1 0 0,0-1-1 0 0,-1 0 1 0 0,6-10-26 0 0,26-60 341 0 0,-30 36 394 0 0,-46 299-179 0 0,20-48-527 0 0,5-131-2273 0 0,15-92 849 0 0,0 7-2325 0 0,-2-2-7350 0 0,-1 7 3681 0 0</inkml:trace>
  <inkml:trace contextRef="#ctx0" brushRef="#br0" timeOffset="2415.429">736 211 4465 0 0,'0'0'2769'0'0,"0"0"-1009"0"0,0 0-516 0 0,0 0 108 0 0,0 0 235 0 0,0 0 99 0 0,0 0-187 0 0,0 0-361 0 0,0 0-371 0 0,0 0-290 0 0,0 0-180 0 0,-14 33-115 0 0,-46 103-80 0 0,39-63-4 0 0,20-69-102 0 0,0 1 0 0 0,1-1 0 0 0,-1 0-1 0 0,1 1 1 0 0,-1-1 0 0 0,1 1 0 0 0,1-1 0 0 0,-1 0 0 0 0,0 1 0 0 0,1-1 0 0 0,0 0 0 0 0,0 1-1 0 0,1-1 1 0 0,-1 0 0 0 0,1 0 0 0 0,0 0 0 0 0,0 0 0 0 0,0 0 0 0 0,0 0 0 0 0,1-1 0 0 0,0 1 0 0 0,-1-1-1 0 0,1 0 1 0 0,1 1 0 0 0,-1-1 0 0 0,0-1 0 0 0,1 1 0 0 0,-1 0 0 0 0,1-1 0 0 0,0 0 0 0 0,0 0 0 0 0,0 0-1 0 0,0 0 1 0 0,0-1 0 0 0,0 1 0 0 0,1-1 0 0 0,-1 0 0 0 0,0 0 0 0 0,4-1 4 0 0,1 1 100 0 0,0-2 1 0 0,0 0-1 0 0,-1 0 1 0 0,1 0 0 0 0,-1-1-1 0 0,1 0 1 0 0,-1-1-1 0 0,1 0 1 0 0,-1 0-1 0 0,0-1 1 0 0,-1 0-1 0 0,1 0 1 0 0,-1-1 0 0 0,1 0-1 0 0,4-4-100 0 0,-4 3 110 0 0,-1 0 0 0 0,1-1 0 0 0,-1 0 0 0 0,0 0 1 0 0,0-1-1 0 0,-1 1 0 0 0,0-1 0 0 0,-1-1 0 0 0,1 1 0 0 0,-2-1 0 0 0,1 0 0 0 0,-1 0 0 0 0,0 0 0 0 0,-1-1 0 0 0,0 1 0 0 0,-1-1 0 0 0,0 0 1 0 0,0 0-1 0 0,-1 1 0 0 0,-1-1 0 0 0,1 0 0 0 0,-2 0 0 0 0,1 0 0 0 0,-1-1-110 0 0,-2 5-17 0 0,-1 0 1 0 0,1 0-1 0 0,-1 0 0 0 0,0 1 1 0 0,0-1-1 0 0,0 1 0 0 0,-1 0 1 0 0,0 0-1 0 0,0 1 0 0 0,0-1 1 0 0,-1 1-1 0 0,1 0 0 0 0,-1 0 1 0 0,0 1-1 0 0,0 0 0 0 0,-1 0 1 0 0,1 0-1 0 0,-1 1 0 0 0,1 0 1 0 0,-1 0-1 0 0,1 1 0 0 0,-1 0 1 0 0,0 0-1 0 0,0 0 0 0 0,0 1 1 0 0,0 0-1 0 0,0 0 0 0 0,-1 1 17 0 0,-54 20-2227 0 0,31 14-2233 0 0,17-7-6635 0 0,9-20 5931 0 0</inkml:trace>
  <inkml:trace contextRef="#ctx0" brushRef="#br0" timeOffset="2829.61">1154 82 4713 0 0,'0'0'1898'0'0,"0"0"-501"0"0,0 0-199 0 0,0 0 81 0 0,0 0 119 0 0,0 0-53 0 0,0 0-258 0 0,0 0-360 0 0,0 0-326 0 0,0 0-198 0 0,0 0-87 0 0,0 0-21 0 0,0 0-13 0 0,-9 28-4 0 0,-25 87-17 0 0,33-114-59 0 0,0-1 0 0 0,1 1 0 0 0,-1 0-1 0 0,0 0 1 0 0,0 0 0 0 0,1 0 0 0 0,-1 0 0 0 0,1 1-1 0 0,-1-1 1 0 0,1 0 0 0 0,-1 0 0 0 0,1 0 0 0 0,0 0 0 0 0,-1 0-1 0 0,1 1 1 0 0,0-1 0 0 0,0 0 0 0 0,0 0 0 0 0,0 1-1 0 0,0-1 1 0 0,0 0 0 0 0,0 0 0 0 0,0 0 0 0 0,1 1-1 0 0,-1-1 1 0 0,0 0 0 0 0,1 0 0 0 0,-1 0 0 0 0,1 0 0 0 0,0 0-1 0 0,-1 0 1 0 0,1 0 0 0 0,0 0 0 0 0,-1 0 0 0 0,1 0-1 0 0,0 0 1 0 0,0 0 0 0 0,0 0 0 0 0,0 0 0 0 0,0-1 0 0 0,0 1-1 0 0,0 0 1 0 0,0 0-2 0 0,3 0 18 0 0,2 1 110 0 0,0 0 0 0 0,0 0-1 0 0,0-1 1 0 0,1 1 0 0 0,-1-2 0 0 0,0 1 0 0 0,0-1-1 0 0,1 0 1 0 0,-1 0 0 0 0,0 0 0 0 0,1-1 0 0 0,-1 0-1 0 0,0 0 1 0 0,0-1 0 0 0,0 0 0 0 0,0 0 0 0 0,0 0-1 0 0,0-1 1 0 0,-1 1 0 0 0,1-2 0 0 0,-1 1-1 0 0,0 0 1 0 0,1-1 0 0 0,-2 0 0 0 0,1 0 0 0 0,0-1-1 0 0,-1 1 1 0 0,0-1 0 0 0,0 0 0 0 0,0 0 0 0 0,-1-1-1 0 0,0 1 1 0 0,0-1 0 0 0,0 1 0 0 0,0-1-1 0 0,-1 0 1 0 0,0 0 0 0 0,-1 0 0 0 0,2-5-128 0 0,11-88 1109 0 0,-14 97-1105 0 0,0-1 0 0 0,0 1 0 0 0,0 0 0 0 0,0-1 0 0 0,0 1 0 0 0,-1-1 0 0 0,1 1 0 0 0,-1 0 0 0 0,1-1 0 0 0,-1 1 0 0 0,0 0 0 0 0,0-1 0 0 0,0 1 0 0 0,0 0 0 0 0,0 0 1 0 0,-1 0-1 0 0,1 0 0 0 0,-1 0 0 0 0,1 0 0 0 0,-1 0 0 0 0,0 1 0 0 0,1-1 0 0 0,-1 1 0 0 0,0-1 0 0 0,0 1 0 0 0,0-1 0 0 0,0 1 0 0 0,-1 0 0 0 0,1 0 0 0 0,0 0 0 0 0,0 0 0 0 0,-1 1 1 0 0,1-1-1 0 0,0 1 0 0 0,-1-1 0 0 0,1 1 0 0 0,-3 0-4 0 0,-55 18-1930 0 0,27 12-6668 0 0,24-19-2379 0 0</inkml:trace>
  <inkml:trace contextRef="#ctx0" brushRef="#br0" timeOffset="3200.922">1445 391 2889 0 0,'0'0'1699'0'0,"0"0"-308"0"0,0 0 254 0 0,0 0 446 0 0,0 0 213 0 0,0 0-67 0 0,0 0-364 0 0,0 0-494 0 0,0 0-387 0 0,0 0-259 0 0,0 0-200 0 0,0 0-139 0 0,-7 34-74 0 0,-21 103-32 0 0,7-81 117 0 0,14-52-323 0 0,3 1-290 0 0,-58 44 1213 0 0,13-36-7623 0 0,48-13 289 0 0,0-3-2776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2929 0 0,'0'0'1335'0'0,"0"0"-403"0"0,0 0 145 0 0,0 0 294 0 0,0 0 132 0 0,0 0-9 0 0,0 0-174 0 0,0 0-230 0 0,0 0-198 0 0,0 0-164 0 0,0 0-125 0 0,32-10-103 0 0,99-27-89 0 0,-66 25 336 0 0,-65 12-704 0 0,1 0 0 0 0,0 0 0 0 0,0 0 0 0 0,0 0 0 0 0,0 0 1 0 0,0 0-1 0 0,0 1 0 0 0,-1-1 0 0 0,1 0 0 0 0,0 1 0 0 0,0-1 1 0 0,-1 0-1 0 0,1 1 0 0 0,0-1 0 0 0,0 1 0 0 0,-1 0 0 0 0,1-1 1 0 0,0 1-1 0 0,-1-1 0 0 0,1 1 0 0 0,-1 0 0 0 0,1-1 0 0 0,-1 1 1 0 0,1 0-1 0 0,-1 0 0 0 0,1 0 0 0 0,-1-1 0 0 0,0 1 0 0 0,0 0 1 0 0,1 0-1 0 0,-1 0 0 0 0,0 0 0 0 0,0-1 0 0 0,0 1 0 0 0,0 0 0 0 0,0 0 1 0 0,0 0-1 0 0,0 0 0 0 0,0 0 0 0 0,0 0 0 0 0,0-1 0 0 0,0 1 1 0 0,-1 0-1 0 0,1 0 0 0 0,0 0 0 0 0,-1 0 0 0 0,1-1 0 0 0,0 1 1 0 0,-1 0-1 0 0,1 0 0 0 0,-1-1 0 0 0,0 1-43 0 0,-23 43 952 0 0,-97 93-565 0 0,117-133-315 0 0,1 0-1 0 0,-1 0 1 0 0,0 1 0 0 0,1-1 0 0 0,0 1-1 0 0,0 0 1 0 0,0 0 0 0 0,1 0 0 0 0,0 0-1 0 0,0 0 1 0 0,0 0 0 0 0,0 1-1 0 0,1-1 1 0 0,0 1 0 0 0,0-1 0 0 0,1 1-1 0 0,-1 0 1 0 0,1 2-72 0 0,3-5 58 0 0,0 0-1 0 0,0 0 1 0 0,0 0 0 0 0,0-1-1 0 0,1 1 1 0 0,-1-1-1 0 0,1 0 1 0 0,-1 0 0 0 0,1 0-1 0 0,0-1 1 0 0,0 1 0 0 0,-1-1-1 0 0,1 0 1 0 0,0 0 0 0 0,1 0-1 0 0,-1 0 1 0 0,0-1 0 0 0,0 0-1 0 0,0 0 1 0 0,0 0-1 0 0,0 0 1 0 0,0-1 0 0 0,0 1-1 0 0,0-1 1 0 0,0 0 0 0 0,0 0-1 0 0,4-2-57 0 0,85-57-480 0 0,-57 30-8125 0 0,-35 29 8262 0 0,6-3-10918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17 424 0 0,'0'0'2190'0'0,"0"0"-340"0"0,0 0 38 0 0,0 0 214 0 0,0 0 169 0 0,0 0-87 0 0,0 0-375 0 0,0 0-489 0 0,0 0-438 0 0,0 0-272 0 0,0 0-115 0 0,0 5-28 0 0,11 96 2115 0 0,2 80-2126 0 0,-23-171-1921 0 0,4-9-1515 0 0,2-1-3636 0 0,4 0 1655 0 0,0 0-547 0 0</inkml:trace>
  <inkml:trace contextRef="#ctx0" brushRef="#br0" timeOffset="248.358">368 2 1864 0 0,'0'0'1562'0'0,"0"0"-270"0"0,0 0 45 0 0,0 0 296 0 0,0 0 222 0 0,0 0 20 0 0,0 0-221 0 0,0 0-359 0 0,-3 31-317 0 0,-11 98-253 0 0,11-32 837 0 0,10-45-2361 0 0,-20-41-4616 0 0,10-10 1565 0 0,-1 2-3718 0 0</inkml:trace>
  <inkml:trace contextRef="#ctx0" brushRef="#br0" timeOffset="651.165">0 54 424 0 0,'0'0'1627'0'0,"0"0"-448"0"0,0 0-89 0 0,0 0 270 0 0,0 0 198 0 0,0 0 62 0 0,0 0-101 0 0,0 0-236 0 0,0 0-162 0 0,0 0-128 0 0,0 0-129 0 0,0 0-123 0 0,0 0-101 0 0,13-9-91 0 0,42-25-76 0 0,1 24 789 0 0,-42 11-1024 0 0,121 9 1500 0 0,31 54 645 0 0,-94-57-1159 0 0,-55-21-5443 0 0,-16 13-165 0 0,0 1-113 0 0,-1 0-6289 0 0</inkml:trace>
  <inkml:trace contextRef="#ctx0" brushRef="#br0" timeOffset="996.637">35 477 4041 0 0,'0'0'2235'0'0,"0"0"-921"0"0,0 0-283 0 0,0 0 383 0 0,0 0 463 0 0,0 0 157 0 0,0 0-97 0 0,0 0-270 0 0,0 0-342 0 0,0 0-285 0 0,0 0-179 0 0,0 0-150 0 0,0 0-92 0 0,31-6-73 0 0,96-17-97 0 0,42-11 387 0 0,-169 34-863 0 0,76-13-891 0 0,-45 12-8862 0 0,-31 1-1328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11282 0 0,'0'0'2208'0'0,"0"0"-551"0"0,0 0-270 0 0,0 0-100 0 0,0 0-87 0 0,0 0-109 0 0,0 0-191 0 0,0 0-179 0 0,0 0-117 0 0,0 0-97 0 0,0 0-35 0 0,0 0-51 0 0,-3 10-53 0 0,-9 31-13 0 0,33 33 708 0 0,-17-56-997 0 0,-2 0 0 0 0,0 0 0 0 0,-1 0 0 0 0,-1 0 0 0 0,0 0 0 0 0,-2 0 0 0 0,0 0 0 0 0,-2 7-66 0 0,-93 270 92 0 0,82-185-643 0 0,15-110 436 0 0,0 0-2 0 0,-27-35-4589 0 0,13 23-5138 0 0,9 8-478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7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0 508 0 0 0,'0'0'253'0'0,"0"0"294"0"0,0 0 456 0 0,0 0 459 0 0,0 0 257 0 0,0 0-82 0 0,0 0-322 0 0,0 0-374 0 0,0 0-303 0 0,0 0-156 0 0,2 27-77 0 0,11 127 358 0 0,4 26 929 0 0,-17-147-727 0 0,0-33-633 0 0,0 0 81 0 0,0 0 73 0 0,0 0 52 0 0,0 0 26 0 0,0 0 3 0 0,0-26 2205 0 0,-1-22-2466 0 0,0 23-182 0 0,0 1 0 0 0,2 0 0 0 0,1-1-1 0 0,1 1 1 0 0,1 0 0 0 0,6-21-124 0 0,-4 25 49 0 0,1-1 1 0 0,1 1-1 0 0,1 1 0 0 0,0-1 1 0 0,1 1-1 0 0,2 1 0 0 0,0 0 1 0 0,4-4-50 0 0,-10 15 10 0 0,-5 5-4 0 0,0 0 1 0 0,0 1-1 0 0,0-1 0 0 0,0 0 1 0 0,1 1-1 0 0,-1-1 0 0 0,0 1 0 0 0,1-1 1 0 0,-1 1-1 0 0,1 0 0 0 0,-1-1 0 0 0,1 1 1 0 0,0 0-1 0 0,0 0 0 0 0,-1 0 0 0 0,1 0 1 0 0,0 1-1 0 0,0-1 0 0 0,0 0 1 0 0,0 1-1 0 0,0 0 0 0 0,0-1 0 0 0,0 1 1 0 0,0 0-1 0 0,0 0 0 0 0,0 0 0 0 0,0 0 1 0 0,0 0-1 0 0,0 0 0 0 0,0 1 1 0 0,0-1-1 0 0,0 1 0 0 0,0-1 0 0 0,-1 1 1 0 0,1 0-1 0 0,1 0-6 0 0,37 28 603 0 0,2 40 419 0 0,-38-52-4646 0 0,-3 1-4041 0 0,-1-18-3117 0 0</inkml:trace>
  <inkml:trace contextRef="#ctx0" brushRef="#br0" timeOffset="517.183">571 483 2753 0 0,'0'0'2595'0'0,"0"0"-411"0"0,0 0-238 0 0,0 0-38 0 0,0 0-83 0 0,0 0-151 0 0,0 0-240 0 0,0 0-340 0 0,0 0-343 0 0,0 0-208 0 0,0 0-114 0 0,0 0-69 0 0,0 0-36 0 0,-15 16-45 0 0,-48 51-54 0 0,57-61-186 0 0,0 0 0 0 0,0 1 0 0 0,1 0 0 0 0,0 0 0 0 0,1 1 0 0 0,0-1 0 0 0,0 1 0 0 0,0 0 0 0 0,1 0 0 0 0,0 0 0 0 0,1 1 0 0 0,-1 0-39 0 0,-3 13 36 0 0,2-10-33 0 0,0 1 0 0 0,1 0-1 0 0,0 0 1 0 0,1 0 0 0 0,1 0-1 0 0,0 0 1 0 0,1 0 0 0 0,0 0-1 0 0,1 9-2 0 0,0-19 21 0 0,0-1-1 0 0,1 0 1 0 0,-1 1-1 0 0,0-1 0 0 0,1 0 1 0 0,-1 0-1 0 0,1 0 1 0 0,0-1-1 0 0,-1 1 0 0 0,1 0 1 0 0,0 0-1 0 0,0-1 1 0 0,0 1-1 0 0,1-1 1 0 0,-1 0-1 0 0,0 0 0 0 0,0 0 1 0 0,1 0-1 0 0,-1 0 1 0 0,0 0-1 0 0,1 0 0 0 0,-1-1 1 0 0,1 1-1 0 0,-1-1 1 0 0,1 0-1 0 0,-1 0 0 0 0,1 0 1 0 0,-1 0-1 0 0,1 0 1 0 0,-1-1-1 0 0,1 1 0 0 0,-1-1 1 0 0,1 1-1 0 0,-1-1 1 0 0,1 0-1 0 0,-1 0 0 0 0,0 0 1 0 0,1 0-1 0 0,-1 0 1 0 0,0-1-1 0 0,0 1 0 0 0,0-1 1 0 0,0 1-1 0 0,0-1 1 0 0,-1 0-1 0 0,1 0 0 0 0,0 0 1 0 0,-1 0-1 0 0,1 0 1 0 0,-1-1-21 0 0,27-32 339 0 0,-2-1 0 0 0,-1-1 1 0 0,-2-1-1 0 0,10-24-339 0 0,32-54 239 0 0,-58 182 261 0 0,-7-60-501 0 0,0-1-1 0 0,0 1 1 0 0,0 0 0 0 0,1-1-1 0 0,0 1 1 0 0,0-1-1 0 0,0 1 1 0 0,1-1 0 0 0,0 0-1 0 0,0 0 1 0 0,0 0 0 0 0,1 0-1 0 0,0 0 1 0 0,0 0-1 0 0,0 0 1 0 0,0-1 0 0 0,1 0-1 0 0,0 1 1 0 0,-1-1-1 0 0,2-1 1 0 0,-1 1 0 0 0,0 0-1 0 0,1-1 1 0 0,0 0 0 0 0,-1 0-1 0 0,5 1 2 0 0,-6-3-145 0 0,1 1 0 0 0,0-1-1 0 0,0 0 1 0 0,0 0 0 0 0,0 0 0 0 0,0-1-1 0 0,0 1 1 0 0,0-1 0 0 0,0 0 0 0 0,0 0 0 0 0,0-1-1 0 0,1 1 1 0 0,-1-1 0 0 0,0 0 0 0 0,-1 0-1 0 0,1 0 1 0 0,0-1 0 0 0,0 1 0 0 0,0-1-1 0 0,-1 0 1 0 0,4-1 145 0 0,6-5-2533 0 0,1-2-5775 0 0,-9 5-1734 0 0</inkml:trace>
  <inkml:trace contextRef="#ctx0" brushRef="#br0" timeOffset="1070.146">1109 468 6073 0 0,'0'0'1907'0'0,"0"0"-137"0"0,0 0 17 0 0,0 0 20 0 0,0 0-125 0 0,0 0-312 0 0,0 0-370 0 0,0 0-325 0 0,0 0-227 0 0,0 0-143 0 0,0 0-112 0 0,0 0-73 0 0,-17 32-58 0 0,-51 101-37 0 0,51-73-45 0 0,19-57 25 0 0,-1 1 0 0 0,1 0 0 0 0,-1 0-1 0 0,1-1 1 0 0,1 1 0 0 0,-1-1 0 0 0,0 1 0 0 0,1-1-1 0 0,0 0 1 0 0,-1 0 0 0 0,1 0 0 0 0,0 0 0 0 0,1-1 0 0 0,-1 1-1 0 0,0-1 1 0 0,1 0 0 0 0,0 0 0 0 0,-1 0 0 0 0,1 0-1 0 0,0-1 1 0 0,0 1 0 0 0,0-1 0 0 0,0 0 0 0 0,0 0-1 0 0,0-1 1 0 0,0 1 0 0 0,0-1 0 0 0,0 0 0 0 0,0 0 0 0 0,0 0-1 0 0,0-1 1 0 0,1 1 0 0 0,-1-1 0 0 0,0 0 0 0 0,0 0-1 0 0,0 0 1 0 0,-1-1 0 0 0,1 1 0 0 0,0-1 0 0 0,0 0-1 0 0,0-1-4 0 0,9-3 183 0 0,-1-1 0 0 0,1-1 0 0 0,-1 1 0 0 0,-1-2 0 0 0,0 0 0 0 0,0 0 0 0 0,-1-1 0 0 0,0-1 0 0 0,0 1 0 0 0,-1-1 0 0 0,3-7-183 0 0,2-6 191 0 0,-1-1 1 0 0,-2 0-1 0 0,-1-1 1 0 0,0 0-1 0 0,-2 0 1 0 0,-1-1-1 0 0,-2 0 1 0 0,0 0-1 0 0,-2-1 1 0 0,0 1-1 0 0,-2-1 1 0 0,-2-13-192 0 0,1 19 16 0 0,1 8-36 0 0,0 0-1 0 0,0 1 1 0 0,-2-1 0 0 0,1 0 0 0 0,-2 0-1 0 0,0 1 1 0 0,-1-1 0 0 0,0 1 0 0 0,-1-1-1 0 0,0 1 1 0 0,-1 0 0 0 0,-1 1-1 0 0,0-1 1 0 0,0 1 0 0 0,-1 0 0 0 0,-3-2 20 0 0,8 12-19 0 0,-1 0 1 0 0,0-1 0 0 0,0 1 0 0 0,0 0-1 0 0,0 0 1 0 0,0 1 0 0 0,0-1-1 0 0,0 1 1 0 0,-1 0 0 0 0,1-1 0 0 0,0 1-1 0 0,-1 1 1 0 0,1-1 0 0 0,-1 0-1 0 0,1 1 1 0 0,-1 0 0 0 0,1 0 0 0 0,-1 0-1 0 0,1 0 1 0 0,-1 0 0 0 0,1 1-1 0 0,-1 0 1 0 0,1 0 0 0 0,-1 0 0 0 0,1 0-1 0 0,0 0 1 0 0,-1 1 0 0 0,1-1-1 0 0,0 1 1 0 0,0 0 0 0 0,0 0 0 0 0,0 0-1 0 0,0 0 1 0 0,1 0 0 0 0,-1 1-1 0 0,1-1 1 0 0,0 1 0 0 0,-1 0 0 0 0,1 0-1 0 0,0 0 1 0 0,0 0 0 0 0,1 0-1 0 0,-1 0 1 0 0,1 0 0 0 0,-1 2 18 0 0,-8 12-12 0 0,2 0 1 0 0,-1 1 0 0 0,2 1-1 0 0,0-1 1 0 0,2 1 0 0 0,0 0-1 0 0,1 0 1 0 0,0 1 0 0 0,2 0-1 0 0,1-1 1 0 0,0 1 0 0 0,1 0-1 0 0,1-1 1 0 0,2 10 11 0 0,0-16 18 0 0,0 0 1 0 0,1-1-1 0 0,0 1 1 0 0,1-1-1 0 0,0 0 0 0 0,1-1 1 0 0,1 1-1 0 0,-1-1 0 0 0,2 0 1 0 0,0 0-1 0 0,0-1 0 0 0,1 0 1 0 0,0-1-1 0 0,0 0 0 0 0,1 0 1 0 0,1-1-1 0 0,2 2-18 0 0,27 16 177 0 0,0-1 1 0 0,2-1-1 0 0,0-3 1 0 0,5 0-178 0 0,119 29 434 0 0,-166-51-502 0 0,1 1 0 0 0,-1 0-1 0 0,1 0 1 0 0,-1 0-1 0 0,1 0 1 0 0,-1 0-1 0 0,1 0 1 0 0,-1 1 0 0 0,1-1-1 0 0,-1 0 1 0 0,1 0-1 0 0,-1 0 1 0 0,1 0-1 0 0,-1 1 1 0 0,1-1 0 0 0,-1 0-1 0 0,0 0 1 0 0,1 1-1 0 0,-1-1 1 0 0,0 0-1 0 0,1 0 1 0 0,-1 1 0 0 0,1-1-1 0 0,-1 1 1 0 0,0-1-1 0 0,0 0 1 0 0,1 1-1 0 0,-1-1 1 0 0,0 1-1 0 0,0-1 1 0 0,1 0 0 0 0,-1 1-1 0 0,0-1 1 0 0,0 1-1 0 0,0-1 1 0 0,0 1-1 0 0,0-1 1 0 0,0 1 0 0 0,0-1-1 0 0,0 1 1 0 0,0-1-1 0 0,0 1 1 0 0,0-1-1 0 0,0 1 1 0 0,0-1 0 0 0,0 1-1 0 0,0-1 1 0 0,0 1-1 0 0,-1-1 1 0 0,1 0-1 0 0,0 1 1 0 0,0-1 0 0 0,-1 1-1 0 0,1-1 1 0 0,0 1-1 0 0,0-1 1 0 0,-1 0-1 0 0,1 1 1 0 0,-1-1 0 0 0,1 0-1 0 0,0 1 1 0 0,-1-1-1 0 0,1 0 1 0 0,-1 0 68 0 0,0 1-1098 0 0,0-1-8077 0 0,1 0-51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2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0 0 0,'0'0'221'0'0,"-4"1"154"0"0,-17 2 1244 0 0,21-3-925 0 0,-1 0-3159 0 0,1 0 4208 0 0,-3 0 14409 0 0,3 0-13841 0 0,11 51-1230 0 0,24 119-107 0 0,-17-49-618 0 0,-10-95-4512 0 0,-8-20 2105 0 0,0-1-3514 0 0,0-1-4724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4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45 0 0 0,'0'0'243'0'0,"-2"-3"191"0"0,-13-16 1108 0 0,5-3 6372 0 0,9 22-7542 0 0,1 0 59 0 0,0 0 95 0 0,0 0 33 0 0,0 0-15 0 0,0 0 4 0 0,0 0 14 0 0,0 0 74 0 0,0 0 68 0 0,0 0 19 0 0,0 0-52 0 0,0 0-99 0 0,0 0-95 0 0,0 0-86 0 0,0 0-33 0 0,0 0-30 0 0,0 0-32 0 0,0 0-36 0 0,0 0-40 0 0,0 0-4 0 0,0 0-19 0 0,0 0-10 0 0,0 0-26 0 0,0 0-22 0 0,0 0-14 0 0,0 0-13 0 0,0 0 3 0 0,0 0-32 0 0,7 51 818 0 0,9 143-181 0 0,-15-190-489 0 0,-3-4-8565 0 0,-3-2 2468 0 0,1 1-2432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5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0 680 0 0,'0'0'2059'0'0,"0"0"-73"0"0,0 0 178 0 0,0 0 170 0 0,0 0-15 0 0,0 0-231 0 0,0 0-460 0 0,0 0-466 0 0,0 0-345 0 0,0 0-232 0 0,0 0-139 0 0,0 0-95 0 0,0 0-59 0 0,0 3-28 0 0,16 230 1596 0 0,-12 39-2391 0 0,-12-246-293 0 0,1-4-4528 0 0,29-29-3974 0 0,-16 3 4324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2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55 548 7001 0 0,'0'0'2122'0'0,"0"0"-411"0"0,0 0-360 0 0,0 0-141 0 0,0 0-97 0 0,0 0-215 0 0,0 0-161 0 0,0 0-156 0 0,0 0-149 0 0,0 0-126 0 0,0 0-58 0 0,0 0-70 0 0,0 0-62 0 0,-9 34-24 0 0,-27 108-55 0 0,28-64-62 0 0,7-72 18 0 0,1 0 0 0 0,0 1 0 0 0,1-1 0 0 0,-1 0 0 0 0,1 0 0 0 0,0 1 0 0 0,1-1 0 0 0,0 0 0 0 0,0 0 0 0 0,0-1 0 0 0,1 1-1 0 0,-1 0 1 0 0,1-1 0 0 0,1 1 0 0 0,-1-1 0 0 0,1 0 0 0 0,0 0 0 0 0,0-1 0 0 0,0 1 0 0 0,1-1 0 0 0,-1 0 0 0 0,1 0 0 0 0,0 0 0 0 0,1 0 0 0 0,-1-1 0 0 0,0 0 0 0 0,1 0 0 0 0,0-1 0 0 0,0 0 0 0 0,0 0 0 0 0,0 0 0 0 0,0 0 0 0 0,5 0 7 0 0,-5-2 153 0 0,0-1 0 0 0,1 1 1 0 0,-1-1-1 0 0,1 0 0 0 0,-1 0 1 0 0,0-1-1 0 0,0 0 0 0 0,0 0 1 0 0,0-1-1 0 0,0 1 0 0 0,0-1 0 0 0,-1-1 1 0 0,1 1-1 0 0,-1-1 0 0 0,0 0 1 0 0,0 0-1 0 0,0 0 0 0 0,0-1 1 0 0,-1 1-1 0 0,2-3-153 0 0,14-22 411 0 0,0-1 1 0 0,-2-1-1 0 0,-1 0 1 0 0,-2-2-1 0 0,-1 1 1 0 0,-1-2-1 0 0,-2 0 1 0 0,-2 0-1 0 0,0-1 1 0 0,-1-12-412 0 0,0 15 107 0 0,1 3-111 0 0,-1-1 0 0 0,-1 0 0 0 0,-2-1 0 0 0,-1 1 0 0 0,-1-1 0 0 0,-2 0 0 0 0,-1 0 0 0 0,-1 0 0 0 0,-2 1 0 0 0,-1-1 0 0 0,-1 1 0 0 0,-9-29 4 0 0,13 55-8 0 0,0 0 1 0 0,-1 0-1 0 0,1 1 0 0 0,-1-1 1 0 0,1 0-1 0 0,-1 1 0 0 0,0-1 1 0 0,-1 1-1 0 0,1 0 0 0 0,0-1 1 0 0,-1 1-1 0 0,0 0 0 0 0,0 1 1 0 0,0-1-1 0 0,0 0 0 0 0,0 1 1 0 0,0 0-1 0 0,-1-1 0 0 0,1 2 1 0 0,-1-1-1 0 0,0 0 0 0 0,1 1 0 0 0,-1-1 1 0 0,0 1-1 0 0,0 0 0 0 0,0 0 1 0 0,0 1-1 0 0,0-1 0 0 0,0 1 1 0 0,0 0-1 0 0,0 0 0 0 0,0 0 1 0 0,0 0-1 0 0,0 1 0 0 0,0 0 1 0 0,0 0-1 0 0,0 0 0 0 0,0 0 1 0 0,0 0-1 0 0,1 1 0 0 0,-3 1 8 0 0,-5 6-39 0 0,1 2 0 0 0,0-1 0 0 0,0 1 0 0 0,1 1 0 0 0,1 0 0 0 0,0 0-1 0 0,1 1 1 0 0,0 0 0 0 0,0 0 0 0 0,2 0 0 0 0,0 1 0 0 0,0 0 0 0 0,1 0 0 0 0,1 0 0 0 0,-2 12 39 0 0,3-11 4 0 0,0-1 1 0 0,1 1 0 0 0,1-1 0 0 0,0 1 0 0 0,1-1 0 0 0,0 1 0 0 0,1-1 0 0 0,1 0 0 0 0,1 1-1 0 0,0-1 1 0 0,0 0 0 0 0,1-1 0 0 0,1 1 0 0 0,0-1 0 0 0,5 6-5 0 0,11 13 144 0 0,2-2 0 0 0,1 0-1 0 0,1-2 1 0 0,1-1 0 0 0,2-1 0 0 0,22 15-144 0 0,-38-30 78 0 0,11 8-2 0 0,-18-15-73 0 0,0-1 0 0 0,-1 2-1 0 0,1-1 1 0 0,-1 0 0 0 0,0 1 0 0 0,0 0-1 0 0,0 0 1 0 0,-1 1 0 0 0,0-1 0 0 0,0 1 0 0 0,0 0-1 0 0,-1 0 1 0 0,0 0 0 0 0,0 1 0 0 0,0-1-1 0 0,1 7-2 0 0,-1 70-1156 0 0,-4-79 1024 0 0,1-4-4402 0 0,0 0-4817 0 0,0-3-825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1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0 251 552 0 0,'0'0'1870'0'0,"0"0"-360"0"0,0 0 103 0 0,0 0 336 0 0,0 0 228 0 0,0 0-87 0 0,0 0-472 0 0,0 0-547 0 0,0 0-286 0 0,0 0-113 0 0,0 0-43 0 0,0 0-11 0 0,0 0-84 0 0,2 16-101 0 0,16 100 631 0 0,-8 45 2700 0 0,-10-327-2915 0 0,81-105-259 0 0,-21 166-273 0 0,-19 103-357 0 0,-38 3 25 0 0,0-1-1 0 0,1 1 0 0 0,-1 0 1 0 0,0 0-1 0 0,0 0 1 0 0,0 0-1 0 0,1 1 1 0 0,-1-1-1 0 0,-1 1 0 0 0,1 0 1 0 0,0 0-1 0 0,0 0 1 0 0,-1 0-1 0 0,1 0 0 0 0,-1 1 1 0 0,1-1-1 0 0,-1 1 1 0 0,0-1-1 0 0,0 1 0 0 0,0 0 1 0 0,0 0 15 0 0,14 16-1177 0 0,-13-16 402 0 0,2 2-1700 0 0,-3-2-3490 0 0,-1-3-5524 0 0</inkml:trace>
  <inkml:trace contextRef="#ctx0" brushRef="#br0" timeOffset="451.36">516 19 9170 0 0,'0'0'3169'0'0,"0"0"-1353"0"0,0 0-493 0 0,0 0-68 0 0,0 0-51 0 0,0 0-120 0 0,0 0-203 0 0,0 0-188 0 0,0 0-163 0 0,0 0-170 0 0,0 0-115 0 0,0 0-93 0 0,-20 33-31 0 0,-62 104-14 0 0,31-31 74 0 0,46-94-200 0 0,2 1 0 0 0,-1 0 0 0 0,2 0-1 0 0,0 0 1 0 0,0 0 0 0 0,1 0-1 0 0,1 0 1 0 0,0 0 0 0 0,1 0 0 0 0,0 1-1 0 0,1 1 20 0 0,-1-13-5 0 0,0 0 1 0 0,1 0-1 0 0,-1 0 0 0 0,0 0 0 0 0,1 0 0 0 0,-1 0 0 0 0,1 0 0 0 0,0 0 0 0 0,-1-1 0 0 0,1 1 0 0 0,0-1 0 0 0,0 1 0 0 0,0-1 0 0 0,0 0 0 0 0,0 0 0 0 0,0 0 1 0 0,1 0-1 0 0,-1 0 0 0 0,0 0 0 0 0,1 0 0 0 0,-1-1 0 0 0,0 1 0 0 0,1-1 0 0 0,-1 0 0 0 0,1 0 0 0 0,-1 0 0 0 0,0 0 0 0 0,1 0 0 0 0,-1 0 0 0 0,1-1 0 0 0,-1 1 1 0 0,0-1-1 0 0,1 1 0 0 0,-1-1 0 0 0,0 0 0 0 0,0 0 0 0 0,1 0 0 0 0,-1 0 0 0 0,0-1 0 0 0,1 0 5 0 0,15-17 142 0 0,-1 0-1 0 0,-2-1 1 0 0,1 0-1 0 0,-2-1 1 0 0,-1-1-1 0 0,-1-1 1 0 0,-1 1 0 0 0,-1-2-1 0 0,0 1 1 0 0,-2-2-1 0 0,-1 1 1 0 0,-1-1-1 0 0,1-12-141 0 0,-2 27-104 0 0,-2 25-428 0 0,0-1 564 0 0,1 5-114 0 0,-4-15 10 0 0,0 0 0 0 0,0 0 0 0 0,0 0 0 0 0,1 0 0 0 0,-1 0 0 0 0,1 0 0 0 0,0 0 0 0 0,0-1 0 0 0,1 1 0 0 0,-1 0 0 0 0,1 0 0 0 0,0-1 0 0 0,0 1 0 0 0,0-1 0 0 0,0 0 0 0 0,1 0 0 0 0,-1 0 0 0 0,1 0 0 0 0,0 0-1 0 0,0 0 1 0 0,0 0 0 0 0,0-1 0 0 0,0 0 0 0 0,1 0 0 0 0,-1 0 0 0 0,1 0 0 0 0,-1 0 0 0 0,1 0 0 0 0,0-1 0 0 0,2 1 72 0 0,29-4-5124 0 0,-12-3-2673 0 0,-13 1-157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9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91 688 0 0,'0'0'2094'0'0,"0"0"-547"0"0,0 0-21 0 0,0 0 401 0 0,0 0 312 0 0,0 0 56 0 0,0 0-339 0 0,0 0-413 0 0,0 0-309 0 0,0 0-292 0 0,0 0-121 0 0,0 0-54 0 0,0 0-70 0 0,3 24-122 0 0,12 76-119 0 0,-20 11 351 0 0,-24 44-710 0 0,24-115-3433 0 0,5-39 2167 0 0,0-1-535 0 0,0 0-792 0 0,1-2-2799 0 0,2-7-502 0 0,3 5 3383 0 0</inkml:trace>
  <inkml:trace contextRef="#ctx0" brushRef="#br0" timeOffset="257.721">391 132 0 0 0,'0'0'1878'0'0,"0"0"341"0"0,0 0 175 0 0,0 0-154 0 0,0 0-363 0 0,0 0-436 0 0,0 0-279 0 0,0 0-198 0 0,0 0-150 0 0,0 0-65 0 0,0 0-53 0 0,1 24-58 0 0,7 114 454 0 0,-8-91-154 0 0,0 21-157 0 0,0-22-3027 0 0,-9-39-9419 0 0,3-6 5693 0 0</inkml:trace>
  <inkml:trace contextRef="#ctx0" brushRef="#br0" timeOffset="641.386">1 183 0 0 0,'0'0'1119'0'0,"0"0"-3"0"0,0 0 87 0 0,0 0 369 0 0,0 0 303 0 0,0 0-10 0 0,0 0-291 0 0,0 0-429 0 0,0 0-345 0 0,0 0-144 0 0,0 0-6 0 0,0 0 13 0 0,0 0-19 0 0,6-19-19 0 0,24-62-39 0 0,10 37 623 0 0,-28 37-857 0 0,-3 2-182 0 0,1 1-1 0 0,0-1 0 0 0,-1 2 0 0 0,2-1 0 0 0,-1 1 0 0 0,0 1 0 0 0,0 0 0 0 0,1 0 0 0 0,0 1 0 0 0,-1 0 0 0 0,1 1 0 0 0,-1 0 1 0 0,1 1-1 0 0,6 1-169 0 0,-7 1 91 0 0,1 0 1 0 0,-1 1 0 0 0,-1 0 0 0 0,1 1-1 0 0,-1-1 1 0 0,1 2 0 0 0,-1-1 0 0 0,-1 2-1 0 0,1-1 1 0 0,3 5-92 0 0,10 5 159 0 0,-15-10-76 0 0,0-1 1 0 0,0 0 0 0 0,1-1-1 0 0,-1 0 1 0 0,1 0-1 0 0,0 0 1 0 0,0-1-1 0 0,1 0 1 0 0,-1-1 0 0 0,1 1-1 0 0,-1-2 1 0 0,1 1-1 0 0,0-1 1 0 0,0-1-1 0 0,2 0-83 0 0,56-10 930 0 0,-64 4-2382 0 0,-2 2-2783 0 0,-1 3 3110 0 0,0 0-9055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28 106 0 0 0,'0'0'863'0'0,"0"0"198"0"0,0 0 417 0 0,0 0 442 0 0,0 0 233 0 0,0 0-89 0 0,0 0-382 0 0,0 0-474 0 0,-4 33-370 0 0,-7 106-241 0 0,19-76 89 0 0,-2-55-541 0 0,-5-4-70 0 0,1 1-1 0 0,1-1 1 0 0,-1 0-1 0 0,1 1 1 0 0,-1-1 0 0 0,1 0-1 0 0,1-1 1 0 0,-1 1-1 0 0,0 0 1 0 0,1-1-1 0 0,0 0 1 0 0,-1 0 0 0 0,1 0-1 0 0,1 0 1 0 0,-1 0-1 0 0,0-1 1 0 0,1 0 0 0 0,-1 0-1 0 0,1 0 1 0 0,-1-1-1 0 0,1 1 1 0 0,0-1-1 0 0,0 0 1 0 0,0-1 0 0 0,4 1-75 0 0,-4-1 121 0 0,-1 0 1 0 0,1 0-1 0 0,-1 0 1 0 0,0-1 0 0 0,1 0-1 0 0,-1 0 1 0 0,0 0-1 0 0,1-1 1 0 0,-1 1 0 0 0,0-1-1 0 0,0 0 1 0 0,0 0 0 0 0,-1 0-1 0 0,1-1 1 0 0,0 1-1 0 0,-1-1 1 0 0,1 0 0 0 0,-1 0-1 0 0,0 0 1 0 0,0-1-1 0 0,2-2-121 0 0,4-5 200 0 0,0-1-1 0 0,0-1 0 0 0,-1 1 1 0 0,0-1-1 0 0,-2-1 0 0 0,1 0 0 0 0,-1 1 1 0 0,-1-2-1 0 0,-1 1 0 0 0,0-1 1 0 0,-1 1-1 0 0,0-1 0 0 0,-1 0 1 0 0,-1 0-1 0 0,-1 0 0 0 0,0-3-199 0 0,1 12 11 0 0,-1 1 1 0 0,0 0-1 0 0,0-1 1 0 0,0 1-1 0 0,0 0 0 0 0,-1-1 1 0 0,0 1-1 0 0,-1 0 1 0 0,1 0-1 0 0,-1 0 0 0 0,0 0 1 0 0,0 0-1 0 0,0 0 1 0 0,-1 0-1 0 0,1 1 0 0 0,-1-1 1 0 0,0 1-1 0 0,-1-1 0 0 0,1 1 1 0 0,-1 1-1 0 0,0-1 1 0 0,0 0-1 0 0,0 1 0 0 0,0 0 1 0 0,-1 0-1 0 0,-2-2-11 0 0,1 2-188 0 0,-1 1 0 0 0,1-1 0 0 0,-1 1 0 0 0,1 0 0 0 0,-1 1 0 0 0,0 0 0 0 0,0 0 0 0 0,0 0 0 0 0,1 1 0 0 0,-1 0 0 0 0,0 0 0 0 0,0 1 0 0 0,0 0 0 0 0,0 0 0 0 0,1 0 0 0 0,-1 1-1 0 0,0 0 1 0 0,1 0 0 0 0,0 1 0 0 0,-1 0 0 0 0,1 0 0 0 0,0 1 0 0 0,1-1 0 0 0,-1 1 0 0 0,1 0 0 0 0,-1 1 0 0 0,1-1 0 0 0,-1 2 188 0 0,-8 9-1882 0 0,-14 14-5665 0 0,17-14-357 0 0</inkml:trace>
  <inkml:trace contextRef="#ctx0" brushRef="#br0" timeOffset="426.729">118 441 0 0 0,'0'0'332'0'0,"0"0"1152"0"0,0 0 497 0 0,0 0 145 0 0,0 0-69 0 0,0 0-227 0 0,0 0-344 0 0,0 0-317 0 0,0 0-283 0 0,0 0-209 0 0,0 0-126 0 0,0 0-156 0 0,-12 25-103 0 0,-34 78-101 0 0,34-44-29 0 0,12-55-150 0 0,0 0 0 0 0,0-1 0 0 0,0 1 0 0 0,1-1 0 0 0,0 1 0 0 0,-1-1 0 0 0,1 1 0 0 0,0-1 0 0 0,1 1 0 0 0,-1-1-1 0 0,1 0 1 0 0,-1 0 0 0 0,1 0 0 0 0,0 0 0 0 0,0 0 0 0 0,0 0 0 0 0,1 0 0 0 0,-1 0 0 0 0,1-1 0 0 0,-1 0 0 0 0,1 1 0 0 0,0-1-1 0 0,0 0 1 0 0,0 0 0 0 0,0 0 0 0 0,0-1 0 0 0,0 1 0 0 0,1-1 0 0 0,-1 0 0 0 0,1 0 0 0 0,-1 0 0 0 0,0 0 0 0 0,1 0 0 0 0,0-1-1 0 0,-1 1 1 0 0,3-1-12 0 0,3 0 133 0 0,-1 0 0 0 0,0 0-1 0 0,1-1 1 0 0,-1 0-1 0 0,0 0 1 0 0,0-1-1 0 0,1 0 1 0 0,-1-1 0 0 0,-1 0-1 0 0,1 0 1 0 0,0 0-1 0 0,-1-1 1 0 0,0 0 0 0 0,1-1-1 0 0,3-3-132 0 0,-2-1 142 0 0,0 0 0 0 0,-1-1 0 0 0,0 0 0 0 0,-1-1 0 0 0,0 0-1 0 0,-1 0 1 0 0,0 0 0 0 0,0-1 0 0 0,-1 0 0 0 0,-1 0 0 0 0,0 0 0 0 0,-1 0 0 0 0,0-1-1 0 0,-1 1 1 0 0,0-1 0 0 0,-1 0 0 0 0,0 0 0 0 0,-1 0 0 0 0,-1 1 0 0 0,0-1-1 0 0,-3-11-141 0 0,4 20-20 0 0,-1-1 0 0 0,0 1-1 0 0,0-1 1 0 0,0 1-1 0 0,-1 0 1 0 0,0-1-1 0 0,0 1 1 0 0,0 0-1 0 0,0 0 1 0 0,0 0-1 0 0,-1 1 1 0 0,0-1-1 0 0,0 0 1 0 0,0 1-1 0 0,0 0 1 0 0,0 0-1 0 0,-1 0 1 0 0,1 0-1 0 0,-1 0 1 0 0,0 1-1 0 0,0 0 1 0 0,0-1-1 0 0,0 2 1 0 0,-2-2 20 0 0,-31-3-3736 0 0,-2 14-5275 0 0,29-1 1233 0 0</inkml:trace>
  <inkml:trace contextRef="#ctx0" brushRef="#br0" timeOffset="831.073">514 257 0 0 0,'0'0'904'0'0,"0"0"487"0"0,0 0 299 0 0,0 0 148 0 0,0 0-97 0 0,0 0-300 0 0,0 0-397 0 0,0 0-375 0 0,-13 33-267 0 0,-40 102-173 0 0,39-73-88 0 0,16-54-125 0 0,-2-2 67 0 0,2-1 0 0 0,-1 0 1 0 0,0 0-1 0 0,1 0 0 0 0,0 0 0 0 0,0 0 0 0 0,1 0 0 0 0,-1 0 0 0 0,1-1 0 0 0,0 1 0 0 0,1-1 0 0 0,-1 0 0 0 0,1 0 0 0 0,-1 0 0 0 0,1 0 0 0 0,0-1 0 0 0,1 1 0 0 0,-1-1 0 0 0,0 0 0 0 0,1-1 0 0 0,0 1 0 0 0,0-1 0 0 0,0 0 0 0 0,0 0 0 0 0,0 0 0 0 0,0-1 0 0 0,0 1 0 0 0,0-1 0 0 0,1-1 0 0 0,-1 1 0 0 0,0-1 0 0 0,1 0 0 0 0,-1 0 0 0 0,1 0 0 0 0,-1-1 0 0 0,0 0 0 0 0,0 0 0 0 0,1 0 0 0 0,-1-1 0 0 0,0 1 0 0 0,0-1 0 0 0,0-1 0 0 0,0 1 0 0 0,-1-1 0 0 0,1 0 0 0 0,-1 0 0 0 0,1 0 0 0 0,2-3-83 0 0,2-3 263 0 0,0-1-1 0 0,0 0 0 0 0,-2 0 1 0 0,1 0-1 0 0,-1-1 1 0 0,0-1-1 0 0,-1 1 0 0 0,-1-1 1 0 0,0 0-1 0 0,0 0 1 0 0,-1 0-1 0 0,-1-1 0 0 0,0 1 1 0 0,-1-1-1 0 0,0 0 1 0 0,-1 0-1 0 0,0 0 0 0 0,-1 0 1 0 0,-1 0-1 0 0,0 1 1 0 0,0-1-1 0 0,-2 0 0 0 0,1 0 1 0 0,-5-10-263 0 0,3 14 21 0 0,0 0 1 0 0,-1 0-1 0 0,0 0 1 0 0,-1 1-1 0 0,0 0 1 0 0,0 0-1 0 0,-1 0 1 0 0,0 1-1 0 0,0 0 1 0 0,-1 0-1 0 0,-5-3-21 0 0,10 7-77 0 0,0 1-1 0 0,0 0 0 0 0,0 0 1 0 0,-1 0-1 0 0,1 1 0 0 0,0-1 1 0 0,-1 1-1 0 0,1 0 0 0 0,0-1 1 0 0,-1 2-1 0 0,0-1 0 0 0,1 0 1 0 0,-1 1-1 0 0,1 0 0 0 0,-1-1 1 0 0,0 1-1 0 0,1 1 1 0 0,-1-1-1 0 0,0 1 0 0 0,1-1 1 0 0,-1 1-1 0 0,1 0 0 0 0,-1 0 1 0 0,1 0-1 0 0,-1 1 0 0 0,1 0 1 0 0,0-1-1 0 0,0 1 0 0 0,0 0 1 0 0,0 0-1 0 0,0 1 0 0 0,0-1 1 0 0,0 1 77 0 0,-21 25-3797 0 0,15-18 14 0 0,-4 6-7036 0 0</inkml:trace>
  <inkml:trace contextRef="#ctx0" brushRef="#br0" timeOffset="3210.218">799 87 0 0 0,'0'0'439'0'0,"0"0"324"0"0,0 0 107 0 0,0 0-33 0 0,0 0-67 0 0,0 0-40 0 0,-7-6 588 0 0,5 5 6406 0 0,-5 93-5985 0 0,19 4-1618 0 0,-11-94-110 0 0,0 0 16 0 0,-1 0-1 0 0,1 0 1 0 0,-1 0-1 0 0,1 0 1 0 0,0 0-1 0 0,-1-1 1 0 0,1 1-1 0 0,0 0 1 0 0,1-1-1 0 0,-1 1 1 0 0,0 0-1 0 0,0-1 1 0 0,1 1-1 0 0,-1-1 1 0 0,0 0-1 0 0,1 1 0 0 0,0-1 1 0 0,-1 0-1 0 0,1 0 1 0 0,0 0-1 0 0,-1 0 1 0 0,1 0-1 0 0,0 0 1 0 0,0-1-1 0 0,0 1 1 0 0,0-1-1 0 0,0 1 1 0 0,0-1-1 0 0,0 0 1 0 0,0 0-1 0 0,0 0 1 0 0,0 0-1 0 0,0 0 1 0 0,0 0-1 0 0,0 0 1 0 0,0 0-1 0 0,1-1-26 0 0,5-4 193 0 0,0-1-1 0 0,1 1 1 0 0,-2-2-1 0 0,1 1 1 0 0,-1-1 0 0 0,0 0-1 0 0,0 0 1 0 0,-1-1-1 0 0,0 0 1 0 0,0 0-1 0 0,-1-1 1 0 0,0 1 0 0 0,0-1-1 0 0,-1 0 1 0 0,3-10-193 0 0,2-65 739 0 0,-11 81-799 0 0,0-1 1 0 0,0 1 0 0 0,-1 0-1 0 0,0 0 1 0 0,1 0 0 0 0,-1 0 0 0 0,0 1-1 0 0,-1-1 1 0 0,1 1 0 0 0,0 0-1 0 0,-1 0 1 0 0,1 0 0 0 0,-1 0 0 0 0,1 0-1 0 0,-1 1 1 0 0,0 0 0 0 0,0-1-1 0 0,0 2 1 0 0,0-1 0 0 0,0 0 0 0 0,0 1-1 0 0,0-1 1 0 0,0 1 0 0 0,0 1-1 0 0,0-1 1 0 0,0 0 0 0 0,0 1 0 0 0,0 0-1 0 0,0 0 1 0 0,1 0 0 0 0,-1 0-1 0 0,0 1 1 0 0,0-1 59 0 0,-33 26-4924 0 0,18-4-3917 0 0,12-14 4633 0 0</inkml:trace>
  <inkml:trace contextRef="#ctx0" brushRef="#br0" timeOffset="3686.064">1035 577 0 0 0,'0'0'2000'0'0,"0"0"465"0"0,0 0-19 0 0,0 0-374 0 0,0 0-342 0 0,0 0-210 0 0,0 0-135 0 0,0 0-184 0 0,0 0-202 0 0,0 0-217 0 0,-1 8-122 0 0,-21 65 1028 0 0,-70 62 108 0 0,73-118-3303 0 0,15-18-2610 0 0,2-6-3977 0 0,2 3 1068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5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0,'0'0'172'0'0,"0"0"361"0"0,0 2 7485 0 0,1 3-3735 0 0,4 25-1583 0 0,7 153 971 0 0,-9 106-2409 0 0,0-4-472 0 0,12-196-556 0 0,-15-8 52 0 0,0-81-290 0 0,1 0 20 0 0,-1 0 16 0 0,0 0-12 0 0,0 0-2 0 0,0 0 10 0 0,0 0-1 0 0,0 0 1 0 0,0 0-4 0 0,0 0 7 0 0,3 16 266 0 0,10 97 839 0 0,-12-110-1145 0 0,-1-2 14 0 0,0 9 375 0 0,-1-16-2563 0 0,-6-2-5468 0 0,2 4-4060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8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0 0 0,'0'0'1119'0'0,"0"0"333"0"0,0 0 285 0 0,0 0 131 0 0,0 0 167 0 0,0 0-10 0 0,0 0-256 0 0,0 0-247 0 0,0 0-243 0 0,0 0-184 0 0,0 0-142 0 0,-5 1-135 0 0,4 0-757 0 0,-1-1 0 0 0,0 1 0 0 0,1 0 0 0 0,-1 0 0 0 0,0 0 1 0 0,1 0-1 0 0,0 0 0 0 0,-1 0 0 0 0,1 0 0 0 0,-1 0 0 0 0,1 1 0 0 0,0-1 0 0 0,0 1 0 0 0,0-1 1 0 0,0 1-1 0 0,0-1 0 0 0,0 1 0 0 0,0-1 0 0 0,1 1 0 0 0,-1 0 0 0 0,0-1 0 0 0,1 1 1 0 0,-1 0-1 0 0,1 0 0 0 0,0 0 0 0 0,0-1 0 0 0,0 1 0 0 0,0 0 0 0 0,0 0-61 0 0,-1 0 17 0 0,-5 37 398 0 0,2-1 0 0 0,1 1 0 0 0,2 0 0 0 0,2 0 0 0 0,4 26-415 0 0,-4-39 93 0 0,14 114 115 0 0,0-43-812 0 0,-36-99-5522 0 0,14-21-4731 0 0,7 18 6607 0 0</inkml:trace>
  <inkml:trace contextRef="#ctx0" brushRef="#br0" timeOffset="3610.037">34 12 0 0 0,'0'0'699'0'0,"0"0"270"0"0,0 0 216 0 0,0 0 83 0 0,0 0 9 0 0,0 0-26 0 0,4 0 3774 0 0,6 114-793 0 0,-6-90-4018 0 0,0 1 0 0 0,-2 0 0 0 0,-1-1 0 0 0,-2 1 0 0 0,0 0 0 0 0,-2 7-214 0 0,-15 47 356 0 0,-8 81 93 0 0,33-53-208 0 0,-3-23 948 0 0,-19 20 48 0 0,10-49-2125 0 0,17-73-1179 0 0,-4 8-4808 0 0,-6 5-3613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7330 0 0,'0'0'3591'0'0,"0"0"-1480"0"0,0 0-776 0 0,0 0-247 0 0,0 0-39 0 0,0 0 35 0 0,0 0-48 0 0,0 0-140 0 0,0 0-128 0 0,0 0-118 0 0,0 0-105 0 0,0 0-57 0 0,0 0-20 0 0,29-2-27 0 0,93-9-36 0 0,166-27 783 0 0,-156 13-3643 0 0,-119 24-690 0 0,-8 1-2699 0 0,0 0-5201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37 154 0 0 0,'0'0'807'0'0,"0"0"292"0"0,0 0 356 0 0,0 0 84 0 0,0 0-163 0 0,0 0-432 0 0,0 0-348 0 0,0 0 11 0 0,0 0 117 0 0,0 0 103 0 0,0 0 71 0 0,-6 34 27 0 0,-19 111-22 0 0,19-53 684 0 0,7-86-1478 0 0,-1 0-1 0 0,0 0 1 0 0,1 0 0 0 0,0 0-1 0 0,1 0 1 0 0,-1-1 0 0 0,1 1-1 0 0,0-1 1 0 0,1 1 0 0 0,-1-1-1 0 0,1 0 1 0 0,0 1 0 0 0,1-1-1 0 0,-1-1 1 0 0,1 1 0 0 0,0-1-1 0 0,0 1 1 0 0,0-1-1 0 0,0 0 1 0 0,1 0 0 0 0,0-1-1 0 0,0 0 1 0 0,0 1 0 0 0,0-2-1 0 0,0 1 1 0 0,1 0 0 0 0,-1-1-1 0 0,1 0 1 0 0,-1-1 0 0 0,1 1-1 0 0,0-1 1 0 0,0 0 0 0 0,0 0-1 0 0,0-1 1 0 0,0 0 0 0 0,0 0-1 0 0,0 0 1 0 0,1-1-109 0 0,3-3 202 0 0,1-1 0 0 0,-1-1 0 0 0,0 1 0 0 0,-1-2 1 0 0,1 1-1 0 0,-1-1 0 0 0,-1-1 0 0 0,1 0 0 0 0,-1 0 0 0 0,0 0 0 0 0,-1-1 1 0 0,0 0-1 0 0,-1 0 0 0 0,3-6-202 0 0,3-2 115 0 0,-1 1-1 0 0,-1-2 1 0 0,0 1 0 0 0,-2-2-1 0 0,0 1 1 0 0,-1-1 0 0 0,-1 0-1 0 0,0 0 1 0 0,-2-1 0 0 0,0 0-1 0 0,-1 1 1 0 0,-1-20-115 0 0,-1 32-33 0 0,0 0-1 0 0,0 0 1 0 0,-1-1 0 0 0,-1 1-1 0 0,1 0 1 0 0,-1 0 0 0 0,0 0-1 0 0,-1-1 1 0 0,0 1 0 0 0,0 0-1 0 0,0 1 1 0 0,-1-1 0 0 0,0 0-1 0 0,0 1 1 0 0,-1 0 0 0 0,0-1-1 0 0,0 1 1 0 0,0 1 0 0 0,-1-1-1 0 0,0 1 1 0 0,0 0 0 0 0,0 0-1 0 0,-1 0 1 0 0,1 0 0 0 0,-1 1-1 0 0,0 0 1 0 0,-1 1 0 0 0,1-1-1 0 0,-6-1 34 0 0,-80-1-2446 0 0,34 26-4687 0 0,41-9-534 0 0</inkml:trace>
  <inkml:trace contextRef="#ctx0" brushRef="#br0" timeOffset="392.27">171 500 0 0 0,'0'0'810'0'0,"0"0"546"0"0,0 0 135 0 0,0 0 5 0 0,0 0-133 0 0,0 0-247 0 0,0 0-257 0 0,0 0-251 0 0,0 0-164 0 0,-13 33-137 0 0,-40 103-67 0 0,43-70 72 0 0,14-59-253 0 0,-1-1 100 0 0,0 0 0 0 0,0-1 0 0 0,1 1 0 0 0,0-1 0 0 0,0 0-1 0 0,0 0 1 0 0,1 0 0 0 0,-1 0 0 0 0,1-1 0 0 0,1 0 0 0 0,-1 0 0 0 0,0 0 0 0 0,1-1 0 0 0,0 0 0 0 0,0 0 0 0 0,0 0 0 0 0,0-1 0 0 0,0 0 0 0 0,1 0 0 0 0,-1 0-1 0 0,0-1 1 0 0,1 0 0 0 0,-1 0 0 0 0,1-1 0 0 0,0 1 0 0 0,-1-2 0 0 0,1 1 0 0 0,-1-1 0 0 0,7-1-159 0 0,-5-1 209 0 0,-1-1 0 0 0,0 0 0 0 0,-1 0 0 0 0,1 0 0 0 0,-1-1-1 0 0,0 0 1 0 0,0 0 0 0 0,0-1 0 0 0,-1 0 0 0 0,1 0 0 0 0,-1 0 0 0 0,-1 0 0 0 0,1-1 0 0 0,-1 0 0 0 0,-1 0 0 0 0,1 0 0 0 0,-1 0 0 0 0,0-1 0 0 0,-1 1 0 0 0,0-1-1 0 0,0 1 1 0 0,0-1 0 0 0,-1 0 0 0 0,0 0 0 0 0,-1 0 0 0 0,0 0 0 0 0,0-2-209 0 0,0 2-13 0 0,0 0-1 0 0,0 0 1 0 0,-1 0 0 0 0,0 0-1 0 0,0-1 1 0 0,-1 1-1 0 0,0 0 1 0 0,-1 1 0 0 0,0-1-1 0 0,0 0 1 0 0,0 1 0 0 0,-1 0-1 0 0,0-1 1 0 0,-1 2-1 0 0,1-1 1 0 0,-1 0 0 0 0,-1 1-1 0 0,1 0 1 0 0,-1 0 0 0 0,0 1-1 0 0,0-1 1 0 0,-1 1-1 0 0,0 1 1 0 0,0-1 0 0 0,0 1-1 0 0,0 0 1 0 0,0 1-1 0 0,-1 0 1 0 0,0 0 0 0 0,0 1-1 0 0,0-1 14 0 0,-87-6-2104 0 0,37 24-3041 0 0,40-3-78 0 0,4-4-2601 0 0</inkml:trace>
  <inkml:trace contextRef="#ctx0" brushRef="#br0" timeOffset="1058.868">584 198 2296 0 0,'0'0'1978'0'0,"0"0"-89"0"0,0 0-6 0 0,0 0 12 0 0,0 0-162 0 0,0 0-164 0 0,0 0-204 0 0,0 0-276 0 0,0 0-254 0 0,0 0-207 0 0,0 0-194 0 0,-14 33-119 0 0,-41 106-83 0 0,35-42 88 0 0,18-85-310 0 0,1 0 1 0 0,0 0-1 0 0,0 0 0 0 0,1 0 0 0 0,1 0 0 0 0,0 0 0 0 0,1 0 0 0 0,0 0 0 0 0,0-1 1 0 0,2 1-1 0 0,-1-1 0 0 0,2 1 0 0 0,-1-1 0 0 0,1 0 0 0 0,1-1 0 0 0,0 1 0 0 0,1-1 0 0 0,0 0 1 0 0,0-1-1 0 0,1 0 0 0 0,0 0 0 0 0,9 7-10 0 0,-13-13 79 0 0,0 0 0 0 0,0-1 0 0 0,1 0-1 0 0,-1 0 1 0 0,0 0 0 0 0,1-1 0 0 0,-1 1 0 0 0,1-1 0 0 0,0 0 0 0 0,-1 0 0 0 0,1 0-1 0 0,0-1 1 0 0,0 0 0 0 0,-1 0 0 0 0,1 0 0 0 0,0-1 0 0 0,0 1 0 0 0,-1-1-1 0 0,1 0 1 0 0,0 0 0 0 0,-1-1 0 0 0,1 0 0 0 0,-1 1 0 0 0,0-1 0 0 0,1-1-1 0 0,-1 1 1 0 0,0-1 0 0 0,3-2-79 0 0,5-4 243 0 0,-1 0 0 0 0,0-1 0 0 0,0 0 1 0 0,-1-1-1 0 0,0 0 0 0 0,-1-1 0 0 0,0 1 0 0 0,6-13-243 0 0,-6 9 95 0 0,0-1 0 0 0,-1 1 1 0 0,-1-2-1 0 0,0 1 0 0 0,-1-1 0 0 0,-1 0 1 0 0,-1 0-1 0 0,0 0 0 0 0,-1-1 0 0 0,-1 1 1 0 0,0-1-1 0 0,-2 1 0 0 0,0-1 1 0 0,-1-7-96 0 0,0 19-18 0 0,-1 0 1 0 0,1 0 0 0 0,-1 1 0 0 0,0-1 0 0 0,0 0 0 0 0,-1 1 0 0 0,1-1 0 0 0,-1 1 0 0 0,-1 0 0 0 0,1 0 0 0 0,-1 0 0 0 0,0 0 0 0 0,0 0 0 0 0,0 1-1 0 0,0 0 1 0 0,-1 0 0 0 0,0 0 0 0 0,0 1 0 0 0,0-1 0 0 0,0 1 0 0 0,0 0 0 0 0,-1 1 0 0 0,1-1 0 0 0,-1 1 0 0 0,0 0 0 0 0,0 1 0 0 0,0-1 0 0 0,0 1 0 0 0,0 0-1 0 0,0 1 1 0 0,-2-1 17 0 0,-2 0-306 0 0,1 1 0 0 0,-1 0-1 0 0,0 0 1 0 0,1 1-1 0 0,-1 1 1 0 0,0-1-1 0 0,1 1 1 0 0,0 1 0 0 0,-1 0-1 0 0,1 0 1 0 0,0 1-1 0 0,-4 2 307 0 0,-18 14-3533 0 0,12-5-2425 0 0,3-3-4515 0 0</inkml:trace>
  <inkml:trace contextRef="#ctx0" brushRef="#br0" timeOffset="1448.127">948 113 120 0 0,'0'0'2010'0'0,"0"0"74"0"0,0 0 5 0 0,0 0-186 0 0,0 0-292 0 0,0 0-288 0 0,0 0-262 0 0,0 0-311 0 0,0 0-254 0 0,0 0-132 0 0,0 0-47 0 0,0 0 7 0 0,0 0-25 0 0,0 18-31 0 0,0 58-40 0 0,20-34 158 0 0,-19-40-286 0 0,0 0 0 0 0,0 0 0 0 0,1 0 0 0 0,-1 0 1 0 0,1 0-1 0 0,-1 0 0 0 0,1 0 0 0 0,0-1 0 0 0,-1 1 0 0 0,1 0 1 0 0,0-1-1 0 0,0 0 0 0 0,0 1 0 0 0,0-1 0 0 0,0 0 0 0 0,1 0 1 0 0,-1 0-1 0 0,0 0 0 0 0,0-1 0 0 0,1 1 0 0 0,-1 0 0 0 0,1-1 1 0 0,-1 0-1 0 0,0 1 0 0 0,1-1 0 0 0,-1 0 0 0 0,1 0 1 0 0,-1-1-1 0 0,0 1 0 0 0,1 0 0 0 0,-1-1 0 0 0,1 0 0 0 0,-1 1 1 0 0,0-1-1 0 0,0 0 0 0 0,1 0 0 0 0,-1 0 0 0 0,0 0 0 0 0,0-1 1 0 0,0 1-1 0 0,0-1 0 0 0,0 1 0 0 0,-1-1 0 0 0,1 0 0 0 0,0 1 1 0 0,-1-1-1 0 0,1 0 0 0 0,-1 0 0 0 0,0 0 0 0 0,1 0 0 0 0,-1 0 1 0 0,0-1-1 0 0,0 1-100 0 0,2-9 101 0 0,0 1 1 0 0,-1-1 0 0 0,0 0-1 0 0,-1 0 1 0 0,0 1-1 0 0,-1-1 1 0 0,0 0 0 0 0,-1 0-1 0 0,0 0 1 0 0,0 1-1 0 0,-2-1 1 0 0,1 0 0 0 0,-1 1-1 0 0,0 0 1 0 0,-1-1-1 0 0,-4-6-101 0 0,-24-4-1105 0 0,6 20-3626 0 0,22 1 3646 0 0,-6 0-7503 0 0</inkml:trace>
  <inkml:trace contextRef="#ctx0" brushRef="#br0" timeOffset="2182.094">175 32 0 0 0,'0'0'391'0'0,"0"0"77"0"0,0 0 105 0 0,0 0 90 0 0,0 0 37 0 0,0 0-22 0 0,0 0-33 0 0,0 0 25 0 0,0 0 67 0 0,-7 3 106 0 0,-23 9 76 0 0,-15 14 4520 0 0,3-4-5354 0 0,12-5-416 0 0,26-5-7208 0 0,4-8 2598 0 0</inkml:trace>
  <inkml:trace contextRef="#ctx0" brushRef="#br0" timeOffset="5158.366">963 157 0 0 0,'0'-15'132'0'0,"0"12"299"0"0,0 3 50 0 0,0 0-34 0 0,0 0-74 0 0,0 0-95 0 0,0 0-104 0 0,0 0-73 0 0,0 0-48 0 0,0 0-14 0 0,0 0 13 0 0,0 0 5 0 0,0 0 0 0 0,0 0-19 0 0,0 0-10 0 0,0 0-12 0 0,0 0 20 0 0,0 0 44 0 0,0 0 57 0 0,-1-3-798 0 0,-1-4 12280 0 0,1 6-10446 0 0,-11-10 1310 0 0,98-73-1490 0 0,-64 65-1065 0 0,-22 19 78 0 0,0 0-13 0 0,0 0 14 0 0,0 0 17 0 0,0 0 17 0 0,0 0 16 0 0,0 0-3 0 0,0 0 3 0 0,0 0-9 0 0,0 0 15 0 0,0 0 15 0 0,0 0 8 0 0,0 0-6 0 0,0 2 1662 0 0,0 0-3410 0 0,0 4-10870 0 0,0-5 5863 0 0</inkml:trace>
  <inkml:trace contextRef="#ctx0" brushRef="#br0" timeOffset="5919.677">1219 566 0 0 0,'0'0'1108'0'0,"0"0"607"0"0,0 0 199 0 0,0 0-35 0 0,0 0-109 0 0,0 0-171 0 0,0 0-146 0 0,0 0-83 0 0,0 0-70 0 0,0 0-89 0 0,0 0-121 0 0,3 15 1858 0 0,-47 142-600 0 0,40-142-2334 0 0,0 0 0 0 0,-1 0 1 0 0,-1-1-1 0 0,0 1 1 0 0,-1-1-1 0 0,0-1 0 0 0,-2 0 1 0 0,1 0-1 0 0,-8 8-14 0 0,2-20-2042 0 0,12-36-5766 0 0,2 28 5198 0 0,0-6-2374 0 0,0 5 594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4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1 514 0 0 0,'16'43'172'0'0,"-12"-32"851"0"0,-4-10 832 0 0,0-1 188 0 0,3 3 8792 0 0,-1 2-9555 0 0,-2 40 894 0 0,8 175 271 0 0,6-167-2207 0 0,-12-97 1751 0 0,-2-1-1982 0 0,1-1 0 0 0,3 1-1 0 0,2 0 1 0 0,1 0 0 0 0,3 0-1 0 0,1 1 1 0 0,13-29-7 0 0,-16 53-11 0 0,-6 11-6 0 0,1 1-1 0 0,0-1 1 0 0,1 1-1 0 0,-1 0 1 0 0,2 1 0 0 0,-1-1-1 0 0,1 1 1 0 0,0-1-1 0 0,1 2 1 0 0,0-1 0 0 0,0 1-1 0 0,6-6 18 0 0,-12 12-10 0 0,1-1 0 0 0,0 1 0 0 0,0 0 0 0 0,0-1 0 0 0,0 1 0 0 0,0 0 0 0 0,0-1 0 0 0,0 1-1 0 0,0 0 1 0 0,0 0 0 0 0,-1 0 0 0 0,1 0 0 0 0,0 0 0 0 0,0 0 0 0 0,0 0 0 0 0,0 0 0 0 0,0 0 0 0 0,0 0 0 0 0,0 1 0 0 0,0-1 0 0 0,0 0 0 0 0,0 1 0 0 0,0-1-1 0 0,0 1 1 0 0,-1-1 0 0 0,1 1 0 0 0,0-1 0 0 0,0 1 0 0 0,-1-1 0 0 0,1 1 0 0 0,0 0 0 0 0,-1-1 0 0 0,1 1 0 0 0,0 0 0 0 0,-1 0 0 0 0,1-1 0 0 0,-1 1 0 0 0,1 0-1 0 0,-1 0 1 0 0,0 0 0 0 0,1 0 0 0 0,-1 0 0 0 0,0 0 0 0 0,1 0 0 0 0,-1 0 0 0 0,0-1 0 0 0,0 2 10 0 0,12 52-141 0 0,-10-46 91 0 0,0 7-441 0 0,11 27 32 0 0,11-31-8333 0 0,-19-11 910 0 0</inkml:trace>
  <inkml:trace contextRef="#ctx0" brushRef="#br0" timeOffset="442.705">586 462 10666 0 0,'0'0'1922'0'0,"0"0"-359"0"0,0 0-8 0 0,0 0 25 0 0,0 0-122 0 0,0 0-244 0 0,0 0-281 0 0,0 0-278 0 0,0 0-206 0 0,0 0-126 0 0,-21 31-115 0 0,-68 99-57 0 0,38-31 65 0 0,48-94-220 0 0,0 1 1 0 0,1-1-1 0 0,0 0 1 0 0,0 1-1 0 0,0-1 0 0 0,1 1 1 0 0,-1 0-1 0 0,2 0 1 0 0,-1-1-1 0 0,1 1 1 0 0,-1 0-1 0 0,1 0 0 0 0,1 0 1 0 0,-1 0-1 0 0,1-1 1 0 0,0 1-1 0 0,1 0 1 0 0,-1-1-1 0 0,1 1 0 0 0,0 0 1 0 0,1-1-1 0 0,0 1 4 0 0,-1-3-6 0 0,0-1-1 0 0,0 0 1 0 0,0 1-1 0 0,1-1 1 0 0,-1 0-1 0 0,0 0 1 0 0,1 0-1 0 0,0-1 1 0 0,0 1-1 0 0,-1-1 1 0 0,1 1-1 0 0,0-1 1 0 0,0 0-1 0 0,0 0 1 0 0,0 0-1 0 0,0-1 1 0 0,0 1-1 0 0,1-1 1 0 0,-1 1-1 0 0,0-1 1 0 0,0 0-1 0 0,0 0 1 0 0,0-1-1 0 0,0 1 1 0 0,1-1-1 0 0,-1 1 1 0 0,0-1-1 0 0,0 0 1 0 0,0 0 0 0 0,2-2 6 0 0,5-3 30 0 0,-1-1 1 0 0,0 0 0 0 0,0-1 0 0 0,-1 0 0 0 0,0 0 0 0 0,0-1 0 0 0,-1 0 0 0 0,0 0 0 0 0,0 0 0 0 0,-1-1 0 0 0,0 0 0 0 0,1-5-31 0 0,1 1 30 0 0,68-146 367 0 0,-64 126 67 0 0,-12 33-273 0 0,0 1-1 0 0,0 0-8 0 0,0 0-43 0 0,0 18-199 0 0,0 4-16 0 0,-2-19 27 0 0,1 1-1 0 0,0 0 1 0 0,0-1 0 0 0,0 1-1 0 0,1 0 1 0 0,-1 0-1 0 0,1 0 1 0 0,0-1 0 0 0,0 1-1 0 0,0 0 1 0 0,1 0 0 0 0,-1 0-1 0 0,1 0 1 0 0,0-1-1 0 0,0 1 1 0 0,0 0 0 0 0,0-1-1 0 0,1 1 1 0 0,0-1-1 0 0,0 1 1 0 0,0-1 0 0 0,0 0-1 0 0,0 1 1 0 0,0-1-1 0 0,1-1 1 0 0,0 1 0 0 0,-1 0-1 0 0,1 0 1 0 0,0-1 0 0 0,0 0-1 0 0,1 0 1 0 0,-1 0-1 0 0,0 0 1 0 0,1 0 0 0 0,-1 0-1 0 0,1-1 1 0 0,1 1 49 0 0,55-16-4572 0 0,-23-9-5311 0 0,-24 15 1717 0 0</inkml:trace>
  <inkml:trace contextRef="#ctx0" brushRef="#br0" timeOffset="916.511">1125 462 8026 0 0,'0'0'3555'0'0,"0"0"-981"0"0,0 0-632 0 0,0 0-226 0 0,0 0-157 0 0,0 0-239 0 0,0 0-314 0 0,0 0-297 0 0,0 0-235 0 0,0 0-202 0 0,0 0-129 0 0,0 0-81 0 0,0 0-32 0 0,-9 12 23 0 0,-64 91 107 0 0,65-93-190 0 0,2 1 0 0 0,-1 1 0 0 0,2-1 1 0 0,0 1-1 0 0,0 0 0 0 0,1 0 0 0 0,0 1 0 0 0,1-1 0 0 0,1 1 1 0 0,0 0-1 0 0,0 0 0 0 0,1-1 0 0 0,1 8 30 0 0,0-17-24 0 0,1 0-1 0 0,-1 0 1 0 0,1-1-1 0 0,-1 1 1 0 0,1 0 0 0 0,0 0-1 0 0,0-1 1 0 0,0 1-1 0 0,1 0 1 0 0,-1-1-1 0 0,1 1 1 0 0,-1-1 0 0 0,1 0-1 0 0,0 1 1 0 0,0-1-1 0 0,0 0 1 0 0,0 0 0 0 0,0 0-1 0 0,0 0 1 0 0,1-1-1 0 0,-1 1 1 0 0,1 0 0 0 0,-1-1-1 0 0,1 0 1 0 0,0 0-1 0 0,-1 0 1 0 0,1 0 0 0 0,0 0-1 0 0,0 0 1 0 0,1 0 24 0 0,91 5-175 0 0,-78-12 269 0 0,1-1 0 0 0,-1 0 0 0 0,0-1-1 0 0,0 0 1 0 0,-1-2 0 0 0,-1 0 0 0 0,1-1 0 0 0,-2 0-1 0 0,1-1 1 0 0,-2-1 0 0 0,0 0 0 0 0,0-1 0 0 0,-1 0 0 0 0,-1-1-1 0 0,0 0 1 0 0,-1-1 0 0 0,-1 0 0 0 0,0-1 0 0 0,-2 1 0 0 0,2-6-94 0 0,16-34 367 0 0,-2 0 1 0 0,-4-1-1 0 0,7-31-367 0 0,-22 75 8 0 0,0 0-1 0 0,-1-1 0 0 0,0 1 1 0 0,-2 0-1 0 0,1-1 0 0 0,-1 1 1 0 0,-1-1-1 0 0,-1 1 0 0 0,0-1 1 0 0,0 0-1 0 0,-1 1 0 0 0,-1 0 1 0 0,0 0-1 0 0,-1 0 0 0 0,-1 0 1 0 0,0 0-1 0 0,0 1 0 0 0,-1 0 1 0 0,-1 0-1 0 0,-1-1-7 0 0,4 10-3 0 0,0 0-1 0 0,0 0 1 0 0,0 0-1 0 0,0 1 1 0 0,0-1 0 0 0,-1 1-1 0 0,1 0 1 0 0,-1 0-1 0 0,1 1 1 0 0,-1 0-1 0 0,0-1 1 0 0,0 2 0 0 0,1-1-1 0 0,-1 0 1 0 0,0 1-1 0 0,0 0 1 0 0,0 0 0 0 0,0 1-1 0 0,0-1 1 0 0,1 1-1 0 0,-1 0 1 0 0,0 0-1 0 0,0 1 1 0 0,1-1 0 0 0,-1 1-1 0 0,1 0 1 0 0,-1 0-1 0 0,1 1 1 0 0,0-1 0 0 0,0 1-1 0 0,0 0 1 0 0,0 0-1 0 0,1 0 1 0 0,-1 0-1 0 0,1 1 1 0 0,0 0 0 0 0,0 0-1 0 0,0 0 1 0 0,0 0 3 0 0,-9 9-22 0 0,1 0 1 0 0,1 1 0 0 0,0 1-1 0 0,1-1 1 0 0,1 1 0 0 0,0 1-1 0 0,1-1 1 0 0,1 1 0 0 0,0 1-1 0 0,1-1 1 0 0,1 1 0 0 0,1 0-1 0 0,0 0 1 0 0,1 0 0 0 0,1 1 21 0 0,0-7 0 0 0,0 0 0 0 0,1 0 0 0 0,1 0 0 0 0,0-1 0 0 0,1 1 0 0 0,0 0 0 0 0,0-1 0 0 0,1 1 0 0 0,1-1 0 0 0,-1 0 0 0 0,2 0 0 0 0,-1 0 0 0 0,2 0 0 0 0,-1-1 0 0 0,1 0 0 0 0,0 0 0 0 0,1 0 0 0 0,5 4 0 0 0,12 8 41 0 0,2-1 0 0 0,1-1 0 0 0,0-1 0 0 0,1-1 0 0 0,1-2 0 0 0,0-1 0 0 0,1-1 0 0 0,1-2 0 0 0,0 0 0 0 0,0-3 0 0 0,1 0 0 0 0,24 1-41 0 0,23 16-48 0 0,-77-24 540 0 0,-1-1-8143 0 0,-1 0 4665 0 0,0 0-8995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4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18 2433 0 0,'0'0'2076'0'0,"0"0"-109"0"0,0 0 0 0 0,0 0 79 0 0,0 0 14 0 0,0 0-189 0 0,0 0-429 0 0,0 0-471 0 0,0 0-314 0 0,0 0-154 0 0,0 0-31 0 0,0 0 24 0 0,0 17 22 0 0,8 117 925 0 0,0-62-623 0 0,-2-29-574 0 0,-2-1-1 0 0,-2 1 1 0 0,-2-1 0 0 0,-3 22-246 0 0,-28 8-502 0 0,31-72 392 0 0,0-1-1 0 0,1 1 0 0 0,-1 0 1 0 0,0-1-1 0 0,0 1 0 0 0,0-1 1 0 0,0 1-1 0 0,0 0 0 0 0,0-1 1 0 0,0 1-1 0 0,0-1 0 0 0,0 1 1 0 0,0 0-1 0 0,0-1 0 0 0,0 1 0 0 0,0-1 1 0 0,0 1-1 0 0,0 0 0 0 0,0-1 1 0 0,0 1-1 0 0,-1 0 0 0 0,1-1 1 0 0,0 1-1 0 0,0-1 0 0 0,0 1 1 0 0,-1 0-1 0 0,1-1 0 0 0,0 1 1 0 0,-1 0-1 0 0,1 0 0 0 0,0-1 1 0 0,0 1-1 0 0,-1 0 0 0 0,1 0 0 0 0,0-1 1 0 0,-1 1-1 0 0,1 0 0 0 0,-1 0 1 0 0,1 0-1 0 0,0 0 0 0 0,-1 0 1 0 0,1-1-1 0 0,0 1 0 0 0,-1 0 1 0 0,1 0-1 0 0,-1 0 0 0 0,1 0 1 0 0,0 0-1 0 0,-1 0 0 0 0,1 0 1 0 0,-1 0-1 0 0,1 1 0 0 0,0-1 0 0 0,-1 0 1 0 0,1 0-1 0 0,-1 0 0 0 0,1 0 1 0 0,0 0-1 0 0,-1 1 0 0 0,1-1 1 0 0,0 0-1 0 0,-1 0 0 0 0,1 0 1 0 0,0 1-1 0 0,-1-1 0 0 0,1 0 1 0 0,0 1-1 0 0,0-1 0 0 0,-1 0 1 0 0,1 1 109 0 0,1-36-9407 0 0,0 33 8411 0 0,0-6-3073 0 0</inkml:trace>
  <inkml:trace contextRef="#ctx0" brushRef="#br0" timeOffset="253.536">341 88 832 0 0,'0'0'580'0'0,"0"0"-24"0"0,0 0 462 0 0,0 0 736 0 0,0 0 548 0 0,0 0 94 0 0,0 0-348 0 0,0 0-497 0 0,0 0-362 0 0,0 0-173 0 0,0 0-68 0 0,0 0-36 0 0,0 0-46 0 0,3 32-107 0 0,11 100-125 0 0,2 153 1432 0 0,-16-285-2279 0 0,0 0-54 0 0,0 0-85 0 0,0 0-77 0 0,0 0-147 0 0,-5-6-4648 0 0,0 1-1532 0 0,0 1-854 0 0</inkml:trace>
  <inkml:trace contextRef="#ctx0" brushRef="#br0" timeOffset="684.808">0 184 256 0 0,'0'0'831'0'0,"0"0"264"0"0,0 0 560 0 0,0 0 461 0 0,0 0 99 0 0,0 0-306 0 0,0 0-630 0 0,0 0-463 0 0,0 0-180 0 0,0 0-52 0 0,0 0 46 0 0,0 0 20 0 0,0 0-8 0 0,6-15-23 0 0,21-46-78 0 0,22 7 664 0 0,-30 40-907 0 0,-15 10-253 0 0,0 1-1 0 0,0-1 0 0 0,0 1 1 0 0,1-1-1 0 0,-1 1 0 0 0,1 1 1 0 0,0-1-1 0 0,-1 1 0 0 0,1-1 1 0 0,0 1-1 0 0,0 1 0 0 0,1-1 1 0 0,-1 1-1 0 0,0 0 0 0 0,1 0 1 0 0,-1 1-1 0 0,0-1 0 0 0,1 1 1 0 0,-1 0-1 0 0,0 1 0 0 0,1-1 1 0 0,-1 1-1 0 0,0 0 0 0 0,1 0 1 0 0,-1 1-1 0 0,0 0 0 0 0,0-1 1 0 0,0 2-1 0 0,0-1 0 0 0,0 1 1 0 0,-1-1-1 0 0,1 1 0 0 0,-1 1 1 0 0,0-1-1 0 0,0 1 1 0 0,0-1-45 0 0,1 5 99 0 0,0-1 1 0 0,1-1-1 0 0,-1 1 1 0 0,1-1-1 0 0,0 0 1 0 0,1 0-1 0 0,0-1 1 0 0,0 0-1 0 0,0 0 1 0 0,0-1-1 0 0,1 1 1 0 0,-1-2-1 0 0,1 1 1 0 0,0-1-1 0 0,0 0 1 0 0,1-1-1 0 0,-1 0 1 0 0,0 0-1 0 0,1-1 1 0 0,0 0-1 0 0,-1 0 1 0 0,1-1-1 0 0,-1 0 1 0 0,1-1-1 0 0,0 0 1 0 0,0 0-100 0 0,55-43 1251 0 0,-62 44-483 0 0,-2 0-3637 0 0,1 0-4847 0 0,-1 0-3502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36:20.386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109 25 0 0 0,'0'0'252'0'0,"0"0"298"0"0,0 0 47 0 0,0 0-18 0 0,0 0-34 0 0,0 0-35 0 0,-1-5-52 0 0,-1-3-565 0 0,-2-4 1185 0 0,0 30-59 0 0,-22 255 3155 0 0,-6-83-2983 0 0,18-125-920 0 0,3 1-1 0 0,3 0 0 0 0,2 37-270 0 0,8-79 32 0 0,-1-26-1283 0 0,-1 1 967 0 0,0 1 4 0 0,0 0-4 0 0,0 0-19 0 0,0 0-18 0 0,0 0-34 0 0,0 0-80 0 0,0 0-121 0 0,0 0-223 0 0,0 0-302 0 0,0 4-4052 0 0,0 0 4506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36:21.637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 11 0 0 0,'0'0'727'0'0,"0"0"-12"0"0,0 0-55 0 0,0 0-125 0 0,0 0-97 0 0,0 0-112 0 0,-2-5-93 0 0,0-1-927 0 0,2 6 905 0 0,0 1 0 0 0,-1-1 0 0 0,1 0-1 0 0,0 0 1 0 0,0 1 0 0 0,0-1 0 0 0,-1 0 0 0 0,1 0-1 0 0,0 0 1 0 0,-1 1 0 0 0,1-1 0 0 0,0 0-1 0 0,0 0 1 0 0,-1 0 0 0 0,1 0 0 0 0,0 0 0 0 0,-1 1-1 0 0,1-1 1 0 0,0 0 0 0 0,-1 0 0 0 0,1 0-1 0 0,0 0 1 0 0,-1 0 0 0 0,1 0-211 0 0,1 209 1630 0 0,0 1-4994 0 0,7-181-1583 0 0,-5-24 3629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36:27.207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120 184 0 0 0,'-22'-111'0'0'0,"8"64"220"0"0,-1 24 1702 0 0,11 21 2687 0 0,-40 477-1011 0 0,24-101-2080 0 0,31-152-790 0 0,-8-204-668 0 0,3 29 354 0 0,-6-46-372 0 0,0-1-14 0 0,0 0 1 0 0,0 0 16 0 0,0 0-10 0 0,0 0 15 0 0,0 0-2 0 0,0 0-6 0 0,0 0 6 0 0,0 0 11 0 0,-3 16 61 0 0,2-6-3129 0 0,3-4-2312 0 0,0-5 36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13451 0 0,'0'0'1095'0'0,"0"0"-479"0"0,0 0-64 0 0,0 0 143 0 0,0 0 85 0 0,0 0-10 0 0,0 0-154 0 0,0 0-203 0 0,0 0-150 0 0,0 0-106 0 0,0 0-76 0 0,-2 33-58 0 0,-4 97-36 0 0,12-90-207 0 0,13-37-1515 0 0,-11-6-3517 0 0,-3 3-4984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14675 0 0,'0'0'4273'0'0,"0"0"-3257"0"0,0 0-632 0 0,0 0-192 0 0,0 0-88 0 0,0 0-88 0 0,0 0-120 0 0,0 0-120 0 0,0 0-168 0 0,0 0-288 0 0,0 0-568 0 0,0 0-2761 0 0,0 0-8010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10850 0 0,'0'0'4623'0'0,"0"0"-2472"0"0,0 0-986 0 0,0 0-194 0 0,0 0-83 0 0,0 0-71 0 0,0 0-87 0 0,0 0-137 0 0,0 0-137 0 0,0 0-84 0 0,0 0-108 0 0,0 0-80 0 0,0 0-39 0 0,-20 5-29 0 0,-65 19-37 0 0,80-23-73 0 0,1 0 0 0 0,-1 1 1 0 0,1 0-1 0 0,-1-1 0 0 0,1 1 0 0 0,0 1 1 0 0,0-1-1 0 0,0 1 0 0 0,0-1 0 0 0,1 1 1 0 0,-1 0-1 0 0,1 1 0 0 0,-1-1 0 0 0,1 1 1 0 0,0-1-1 0 0,0 1 0 0 0,0 1-6 0 0,-8 10 6 0 0,6-8-18 0 0,0 0 1 0 0,0 0 0 0 0,1 0-1 0 0,0 1 1 0 0,1 0-1 0 0,0-1 1 0 0,0 1 0 0 0,1 0-1 0 0,0 1 1 0 0,0-1-1 0 0,0 0 1 0 0,1 1 0 0 0,1-1-1 0 0,0 0 1 0 0,0 1-1 0 0,0-1 1 0 0,1 1 0 0 0,1 2 11 0 0,0-6-11 0 0,0 0 1 0 0,1-1 0 0 0,0 1 0 0 0,0 0 0 0 0,0-1 0 0 0,0 1 0 0 0,1-1-1 0 0,0 0 1 0 0,0 0 0 0 0,0-1 0 0 0,0 1 0 0 0,0-1 0 0 0,1 0 0 0 0,0 0-1 0 0,-1 0 1 0 0,1-1 0 0 0,0 0 0 0 0,1 0 0 0 0,-1 0 0 0 0,0 0-1 0 0,0-1 1 0 0,1 0 0 0 0,-1 0 0 0 0,1 0 0 0 0,-1-1 0 0 0,1 0 0 0 0,-1 0-1 0 0,3 0 11 0 0,108-31-1213 0 0,-72 7-6922 0 0,-36 20-2942 0 0</inkml:trace>
  <inkml:trace contextRef="#ctx0" brushRef="#br0" timeOffset="4374.213">614 199 0 0 0,'0'0'1004'0'0,"0"0"874"0"0,0 0 13 0 0,0 0-317 0 0,0 0-227 0 0,0 0-87 0 0,0 0-10 0 0,0 0-16 0 0,0 0-105 0 0,0 0-161 0 0,13 15 4285 0 0,27 22-2578 0 0,-30-33-2551 0 0,-1-1-1 0 0,1 1 0 0 0,0-2 0 0 0,1 1 0 0 0,-1-2 1 0 0,0 1-1 0 0,0-1 0 0 0,1-1 0 0 0,-1 0 1 0 0,1 0-1 0 0,-1-1 0 0 0,0-1 0 0 0,1 1 1 0 0,-1-2-1 0 0,0 1 0 0 0,0-1 0 0 0,0-1 1 0 0,-1 0-1 0 0,1 0 0 0 0,-1-1 0 0 0,0 0 1 0 0,0-1-1 0 0,-1 0 0 0 0,5-4-123 0 0,-9 5 45 0 0,0 1-1 0 0,-1-1 1 0 0,0 0-1 0 0,0 0 1 0 0,0 0-1 0 0,0-1 1 0 0,-1 1-1 0 0,0-1 1 0 0,0 1-1 0 0,0-1 1 0 0,-1 0-1 0 0,0 0 1 0 0,0 1-1 0 0,-1-1 1 0 0,1 0-1 0 0,-1 0 1 0 0,-1 0-1 0 0,1 0 1 0 0,-1-1-45 0 0,-1 2 0 0 0,-1 1 0 0 0,0-1-1 0 0,-1 1 1 0 0,1-1 0 0 0,-1 1 0 0 0,1 0 0 0 0,-1 0 0 0 0,0 1 0 0 0,-1-1 0 0 0,1 1 0 0 0,-1 0 0 0 0,1 0-1 0 0,-1 0 1 0 0,0 1 0 0 0,0 0 0 0 0,0 0 0 0 0,0 0 0 0 0,0 0 0 0 0,-1 1 0 0 0,1 0 0 0 0,-1 0-1 0 0,1 0 1 0 0,0 1 0 0 0,-1 0 0 0 0,1 0 0 0 0,-1 0 0 0 0,1 1 0 0 0,-1 0 0 0 0,1 0 0 0 0,-4 1 0 0 0,-6-2-23 0 0,6 0 29 0 0,-1 1-1 0 0,1 0 0 0 0,-1 0 0 0 0,1 1 1 0 0,-1 0-1 0 0,1 1 0 0 0,0 0 0 0 0,0 1 1 0 0,0-1-1 0 0,0 2 0 0 0,1-1 0 0 0,0 1 1 0 0,0 1-1 0 0,0-1 0 0 0,0 2-5 0 0,-2 2 35 0 0,2 1 0 0 0,-1 1 0 0 0,1 0 1 0 0,1 0-1 0 0,0 0 0 0 0,0 1 0 0 0,1 0 0 0 0,1 0 0 0 0,-1 3-35 0 0,-21 99 542 0 0,27-107-488 0 0,0 0 1 0 0,0 0 0 0 0,1 0 0 0 0,0-1 0 0 0,1 1 0 0 0,0 0-1 0 0,0-1 1 0 0,0 1 0 0 0,0-1 0 0 0,1 0 0 0 0,0 0-1 0 0,1 0 1 0 0,-1 0 0 0 0,1 0 0 0 0,0-1 0 0 0,1 0 0 0 0,-1 0-1 0 0,1 0 1 0 0,3 2-55 0 0,4 1 113 0 0,0-1 1 0 0,0-1-1 0 0,1 0 0 0 0,0 0 1 0 0,0-1-1 0 0,0-1 0 0 0,1-1 0 0 0,-1 0 1 0 0,1 0-1 0 0,0-1 0 0 0,0-1 1 0 0,0-1-1 0 0,0 0 0 0 0,0 0 0 0 0,0-1 1 0 0,0-1-1 0 0,0-1-113 0 0,72-18 285 0 0,-81-3-2437 0 0,-7 8-6743 0 0,2 12-3407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34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2 440 0 0,'0'0'1670'0'0,"0"0"-51"0"0,0 0 116 0 0,0 0 203 0 0,0 0 135 0 0,0 0-12 0 0,0 0-230 0 0,0 0-329 0 0,0 0-298 0 0,0 0-283 0 0,0 0-199 0 0,-2-1-103 0 0,1 1-521 0 0,1 0 0 0 0,-1 0 0 0 0,1 0-1 0 0,-1 0 1 0 0,1 0 0 0 0,-1 0 0 0 0,0 0 0 0 0,1 0 0 0 0,-1 0 0 0 0,1 0 0 0 0,-1 0 0 0 0,1 0 0 0 0,-1 0 0 0 0,1 1 0 0 0,-1-1 0 0 0,1 0 0 0 0,-1 0 0 0 0,1 1 0 0 0,0-1 0 0 0,-1 0 0 0 0,1 1 0 0 0,-1-1 0 0 0,1 0 0 0 0,-1 1 0 0 0,1-1 0 0 0,0 0 0 0 0,-1 1 0 0 0,1-1 0 0 0,0 1 0 0 0,0-1 0 0 0,-1 1 0 0 0,1-1 0 0 0,0 1 0 0 0,0-1 0 0 0,0 1 0 0 0,0-1 0 0 0,-1 1 0 0 0,1-1 0 0 0,0 1 0 0 0,0-1 0 0 0,0 1 0 0 0,0-1 0 0 0,0 1 0 0 0,0-1 0 0 0,0 1 0 0 0,0 0 0 0 0,1-1 0 0 0,-1 1 0 0 0,0-1 0 0 0,0 1 0 0 0,0-1 0 0 0,1 1-1 0 0,-1-1 1 0 0,0 0 0 0 0,0 1 0 0 0,1-1 0 0 0,-1 1 0 0 0,0-1 0 0 0,1 1-98 0 0,1 16 373 0 0,-12 292 2065 0 0,10 103-2118 0 0,1-399-310 0 0,-1 1-1 0 0,-1-1 1 0 0,-1 1 0 0 0,0-1-1 0 0,0 0 1 0 0,-1 1 0 0 0,-1-1-1 0 0,0-1 1 0 0,-1 1 0 0 0,0 0 0 0 0,-4 4-10 0 0,-10 16-91 0 0,19-33 44 0 0,0 0-8 0 0,0 0-21 0 0,0 0-14 0 0,0 0-22 0 0,0 0-30 0 0,0 0-58 0 0,0 0-88 0 0,1-11-903 0 0,7-3-71 0 0,6-14-2383 0 0,-8 8-4009 0 0,-5 12-3382 0 0</inkml:trace>
  <inkml:trace contextRef="#ctx0" brushRef="#br0" timeOffset="288.762">1 532 4121 0 0,'0'0'1491'0'0,"0"0"-516"0"0,0 0 32 0 0,0 0 476 0 0,0 0 406 0 0,0 0 96 0 0,0 0-145 0 0,0 0-237 0 0,0 0-211 0 0,0 0-187 0 0,0 0-141 0 0,0 0-136 0 0,26-4-156 0 0,86-12-122 0 0,13-13 710 0 0,27-20-1375 0 0,-125 42-1145 0 0,0-1-4194 0 0,-21 6-429 0 0,-1-1-5182 0 0</inkml:trace>
  <inkml:trace contextRef="#ctx0" brushRef="#br0" timeOffset="804.97">652 64 5625 0 0,'0'0'2454'0'0,"0"0"-654"0"0,0 0-415 0 0,0 0-77 0 0,0 0-2 0 0,0 0-46 0 0,0 0-148 0 0,0 0-213 0 0,0 0-138 0 0,0 0-50 0 0,0 0-32 0 0,0 0-20 0 0,0 0-56 0 0,0 21-35 0 0,2 128 767 0 0,17 200 463 0 0,-26-77-1568 0 0,6-199-200 0 0,18-76 128 0 0,87-114 452 0 0,-86 99-587 0 0,0 0 1 0 0,2 1-1 0 0,0 1 1 0 0,0 1-1 0 0,2 0 1 0 0,0 2-1 0 0,0 1 1 0 0,10-4-24 0 0,-30 16 0 0 0,-1-1 1 0 0,0 0-1 0 0,0 1 1 0 0,1-1-1 0 0,-1 1 1 0 0,0 0-1 0 0,1-1 0 0 0,-1 1 1 0 0,1 0-1 0 0,-1 0 1 0 0,0 0-1 0 0,1 0 1 0 0,-1 0-1 0 0,0 0 1 0 0,1 0-1 0 0,-1 1 1 0 0,1-1-1 0 0,-1 0 1 0 0,0 1-1 0 0,0-1 1 0 0,1 1-1 0 0,-1 0 0 0 0,0-1 1 0 0,0 1-1 0 0,1 0 1 0 0,-1 0-1 0 0,0-1 1 0 0,0 1-1 0 0,0 0 1 0 0,0 0-1 0 0,0 0 1 0 0,0 0-1 0 0,-1 1 1 0 0,1-1-1 0 0,0 0 0 0 0,0 0 1 0 0,-1 0-1 0 0,1 1 1 0 0,-1-1-1 0 0,1 0 1 0 0,-1 1-1 0 0,0-1 1 0 0,1 0-1 0 0,-1 1 1 0 0,0-1-1 0 0,3 74 173 0 0,-4-54-134 0 0,-10 75-884 0 0,36-96-4845 0 0,-14-3 2386 0 0,-3-1-2488 0 0,1 0-4289 0 0</inkml:trace>
  <inkml:trace contextRef="#ctx0" brushRef="#br0" timeOffset="1589.017">1426 639 2304 0 0,'0'0'2876'0'0,"0"0"-300"0"0,0 0-338 0 0,0 0-367 0 0,0 0-349 0 0,0 0-318 0 0,0 0-208 0 0,0 0-81 0 0,0 0-80 0 0,0 0-112 0 0,0 0-140 0 0,0 0-145 0 0,0 0-107 0 0,-34 25-51 0 0,-102 80-14 0 0,82-46 92 0 0,49-46-258 0 0,-17 67 301 0 0,22-78-390 0 0,0 0 0 0 0,1 0 0 0 0,-1 0 0 0 0,0 0 0 0 0,1 0 0 0 0,-1 0 0 0 0,1-1 0 0 0,-1 1 0 0 0,1 0 0 0 0,0 0 0 0 0,0 0 0 0 0,0-1 0 0 0,0 1 0 0 0,0 0-1 0 0,0-1 1 0 0,0 1 0 0 0,0-1 0 0 0,1 0 0 0 0,-1 1 0 0 0,1-1 0 0 0,-1 0 0 0 0,1 0 0 0 0,-1 0 0 0 0,1 0 0 0 0,0 0 0 0 0,0 0 0 0 0,-1 0 0 0 0,1 0 0 0 0,0-1 0 0 0,0 1 0 0 0,0-1 0 0 0,0 1 0 0 0,0-1 0 0 0,0 0-1 0 0,0 0 1 0 0,-1 0 0 0 0,1 0 0 0 0,0 0 0 0 0,0 0 0 0 0,1-1-11 0 0,10-1 95 0 0,-1 0 1 0 0,1-1-1 0 0,-1-1 0 0 0,0 0 0 0 0,0-1 0 0 0,-1 0 0 0 0,1-1 1 0 0,-1 0-1 0 0,0-1 0 0 0,0 0 0 0 0,-1 0 0 0 0,0-1 0 0 0,-1-1 1 0 0,7-6-96 0 0,12-9 98 0 0,142-115 146 0 0,-170 139-247 0 0,1-1 0 0 0,-1 1 0 0 0,1 0 0 0 0,-1-1 0 0 0,0 1 0 0 0,1 0 0 0 0,-1 0 0 0 0,1 0 0 0 0,-1-1 0 0 0,1 1 0 0 0,-1 0 0 0 0,1 0 0 0 0,-1 0 0 0 0,1 0 0 0 0,-1 0 0 0 0,1 0 0 0 0,-1 0 0 0 0,1 0 0 0 0,-1 0 0 0 0,1 0 0 0 0,-1 0 0 0 0,1 0 0 0 0,-1 0 0 0 0,1 1 0 0 0,-1-1 0 0 0,1 0 0 0 0,-1 0 0 0 0,0 0 0 0 0,1 1 0 0 0,-1-1 0 0 0,1 0 0 0 0,-1 1 0 0 0,0-1 0 0 0,1 0 0 0 0,-1 1 0 0 0,0-1 0 0 0,1 0 0 0 0,-1 1 0 0 0,0-1 0 0 0,1 1 0 0 0,-1-1 0 0 0,0 1 0 0 0,0-1 0 0 0,0 0 0 0 0,1 1 0 0 0,-1-1 0 0 0,0 1 0 0 0,0-1 0 0 0,0 1 0 0 0,0-1 0 0 0,0 1 0 0 0,0-1 0 0 0,0 1 0 0 0,0-1-1 0 0,0 1 1 0 0,0-1 0 0 0,0 1 0 0 0,0-1 0 0 0,0 1 0 0 0,0-1 0 0 0,-1 1 0 0 0,1-1 0 0 0,0 1 0 0 0,0-1 0 0 0,-1 0 0 0 0,1 1 0 0 0,0-1 0 0 0,-1 1 3 0 0,-7 45 61 0 0,6-39-86 0 0,1-4 28 0 0,0 1 1 0 0,0-1 0 0 0,0 1-1 0 0,1 0 1 0 0,0-1-1 0 0,-1 1 1 0 0,1 0 0 0 0,0-1-1 0 0,1 1 1 0 0,-1 0-1 0 0,1-1 1 0 0,-1 1-1 0 0,1 0 1 0 0,0-1 0 0 0,1 1-1 0 0,-1-1 1 0 0,0 1-1 0 0,1-1 1 0 0,0 0 0 0 0,0 0-1 0 0,0 0 1 0 0,0 0-1 0 0,0 0 1 0 0,1 0-1 0 0,0 0 1 0 0,-1-1 0 0 0,1 1-1 0 0,0-1 1 0 0,0 0-1 0 0,0 0 1 0 0,0 0 0 0 0,0 0-1 0 0,1-1 1 0 0,-1 1-1 0 0,1-1 1 0 0,-1 0-1 0 0,1 0 1 0 0,-1 0 0 0 0,1 0-1 0 0,0-1 1 0 0,-1 1-1 0 0,1-1 1 0 0,0 0 0 0 0,-1 0-1 0 0,1 0 1 0 0,0-1-1 0 0,-1 1 1 0 0,4-2-4 0 0,7-2 58 0 0,0-1 1 0 0,0 0-1 0 0,0-1 1 0 0,-1-1-1 0 0,1 0 1 0 0,-2-1-1 0 0,1-1 0 0 0,-1 0 1 0 0,0 0-1 0 0,-1-1 1 0 0,0 0-1 0 0,-1-1 1 0 0,0 0-1 0 0,-1-1 1 0 0,0 0-1 0 0,-1-1 0 0 0,6-11-58 0 0,7-11 28 0 0,-3-1 0 0 0,-1-1 0 0 0,-1 0 0 0 0,-2-1 0 0 0,-2 0 0 0 0,-2-1 0 0 0,-1-1 0 0 0,-2 1 0 0 0,-2-1 1 0 0,-1-1-1 0 0,-2 1 0 0 0,-2 0 0 0 0,-3-19-28 0 0,-23-39 12 0 0,25 95-13 0 0,0 1 0 0 0,0-1 0 0 0,0 1 0 0 0,-1 0-1 0 0,1-1 1 0 0,-1 1 0 0 0,1 0 0 0 0,-1 0 0 0 0,0 0 0 0 0,0 0 0 0 0,0 0 0 0 0,0 1-1 0 0,0-1 1 0 0,0 0 0 0 0,0 1 0 0 0,-1 0 0 0 0,1-1 0 0 0,-1 1 0 0 0,1 0 0 0 0,-1 0-1 0 0,1 0 1 0 0,-1 1 0 0 0,1-1 0 0 0,-1 1 0 0 0,0-1 0 0 0,0 1 0 0 0,1 0 0 0 0,-1 0-1 0 0,0 0 1 0 0,1 1 0 0 0,-1-1 0 0 0,0 0 0 0 0,1 1 0 0 0,-1 0 0 0 0,1 0 0 0 0,-2 0 1 0 0,0 1 1 0 0,-1 0 0 0 0,1 1 1 0 0,-1 0-1 0 0,1 0 0 0 0,0 0 1 0 0,0 1-1 0 0,0-1 0 0 0,1 1 1 0 0,-1 0-1 0 0,1 0 0 0 0,0 0 1 0 0,0 0-1 0 0,0 1 0 0 0,1-1 1 0 0,-1 1-1 0 0,1 0 0 0 0,0 0 1 0 0,1 0-1 0 0,-1 0 0 0 0,1 0 1 0 0,0 0-1 0 0,0 0 0 0 0,1 0 1 0 0,-1 0-1 0 0,1 0 1 0 0,0 1-3 0 0,13 137 307 0 0,8 192 666 0 0,-2-16-848 0 0,-19-286-206 0 0,0-32 62 0 0,-13-5-749 0 0,-9-52-3681 0 0,18 37-13 0 0,1-1-3594 0 0,2 12 199 0 0</inkml:trace>
  <inkml:trace contextRef="#ctx0" brushRef="#br0" timeOffset="2004.195">1578 440 6569 0 0,'0'0'2386'0'0,"0"0"-939"0"0,0 0-491 0 0,0 0 167 0 0,0 0 372 0 0,0 0 250 0 0,0 0-8 0 0,0 0-219 0 0,0 0-280 0 0,0 0-197 0 0,0 0-138 0 0,0 0-124 0 0,22 5-82 0 0,71 18-66 0 0,33-18 895 0 0,227-20-186 0 0,-341 15-1471 0 0,0 0-1 0 0,-1 1 1 0 0,1 0-1 0 0,0 0 1 0 0,-1 2 0 0 0,0-1-1 0 0,1 1 1 0 0,-1 1-1 0 0,8 3 132 0 0,35 19-3346 0 0,-53-20 2105 0 0,-1-4-11413 0 0,0-2 3947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 4265 0 0,'0'0'3011'0'0,"0"0"-1653"0"0,0 0-726 0 0,0 0 189 0 0,0 0 488 0 0,0 0 348 0 0,0 0-23 0 0,0 0-351 0 0,0 0-395 0 0,0 0-197 0 0,0 0 15 0 0,0 0 62 0 0,0 0 51 0 0,-1 7-22 0 0,-58 213 2463 0 0,47-182-3181 0 0,-2-1-34 0 0,-1-1-1 0 0,-2 0 0 0 0,-1-1 0 0 0,-2-1 1 0 0,-1-1-1 0 0,-14 16-44 0 0,28-39-27 0 0,-1 0 0 0 0,0 0 0 0 0,-1-1-1 0 0,0 0 1 0 0,0 0 0 0 0,-1-1 0 0 0,0-1 0 0 0,0 1 0 0 0,-1-2 0 0 0,1 1 0 0 0,-2-2 0 0 0,1 1 0 0 0,-1-2 0 0 0,0 1-1 0 0,0-2 1 0 0,0 1 0 0 0,0-2 0 0 0,0 1 0 0 0,-4-2 27 0 0,12 0-8 0 0,1-1 0 0 0,-1 0 1 0 0,0 0-1 0 0,0 0 0 0 0,0 0 0 0 0,1-1 0 0 0,-1 1 0 0 0,0-1 1 0 0,1 0-1 0 0,-1 0 0 0 0,0-1 0 0 0,1 1 0 0 0,-1-1 0 0 0,1 1 1 0 0,0-1-1 0 0,0 0 0 0 0,-1-1 0 0 0,1 1 0 0 0,0 0 0 0 0,1-1 1 0 0,-1 0-1 0 0,0 1 0 0 0,1-1 0 0 0,0 0 0 0 0,-1-1 0 0 0,1 1 1 0 0,1 0-1 0 0,-1 0 0 0 0,0-1 0 0 0,1 1 0 0 0,-1-3 8 0 0,-2-10-12 0 0,2 0-1 0 0,0 0 1 0 0,0 0-1 0 0,2 0 1 0 0,0 0-1 0 0,1 0 1 0 0,0 0-1 0 0,1 0 1 0 0,1 0-1 0 0,1 0 0 0 0,0 0 1 0 0,1 1-1 0 0,1 0 1 0 0,0 0-1 0 0,7-11 13 0 0,-11 19 22 0 0,0 0 0 0 0,1 1 0 0 0,0-1 0 0 0,1 1 0 0 0,-1 0 0 0 0,1 0 0 0 0,0 0 0 0 0,1 0 0 0 0,-1 1 0 0 0,1-1 0 0 0,0 1 0 0 0,1 0 0 0 0,-1 1 0 0 0,1-1 0 0 0,0 1 0 0 0,0 0 0 0 0,0 1-1 0 0,1 0 1 0 0,-1 0 0 0 0,1 0 0 0 0,0 0 0 0 0,0 1 0 0 0,0 0 0 0 0,0 1 0 0 0,0 0 0 0 0,6-1-22 0 0,-5 6 45 0 0,0 0 0 0 0,0 1 0 0 0,-1-1 0 0 0,0 1 0 0 0,0 1 0 0 0,0 0 0 0 0,-1 0 0 0 0,0 0 0 0 0,0 0 0 0 0,0 1-1 0 0,-1 0 1 0 0,0 0 0 0 0,0 1 0 0 0,0 0-45 0 0,7 9 111 0 0,22 22 267 0 0,1-1-1 0 0,2-3 0 0 0,2-1 0 0 0,1-1 1 0 0,1-3-1 0 0,14 7-377 0 0,14 12 207 0 0,-38-20-20 0 0,-34-29-2606 0 0,-8 0-6859 0 0,8 0 5889 0 0,0 0-8712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48 483 5017 0 0,'0'0'2023'0'0,"0"0"-256"0"0,0 0-2 0 0,0 0 171 0 0,0 0 22 0 0,0 0-178 0 0,0 0-412 0 0,0 0-423 0 0,0 0-259 0 0,0 0-175 0 0,0 0-107 0 0,0 0-57 0 0,0 0 33 0 0,18 0 1254 0 0,188-26 2051 0 0,-56 8-3249 0 0,-69 3-1208 0 0,-76 14-109 0 0,2-1 1927 0 0,-4 2-3305 0 0,-2 1-3322 0 0,-2 1-4740 0 0,-1-2 2447 0 0</inkml:trace>
  <inkml:trace contextRef="#ctx0" brushRef="#br0" timeOffset="268.363">1 770 12243 0 0,'0'0'1449'0'0,"0"0"-479"0"0,0 0-353 0 0,0 0 89 0 0,0 0 250 0 0,0 0 223 0 0,0 0 74 0 0,0 0-70 0 0,0 0-149 0 0,0 0-189 0 0,0 0-95 0 0,0 0-111 0 0,0 0-106 0 0,35 4-37 0 0,110 10-74 0 0,-15-21 405 0 0,-94 4-934 0 0,45-8 562 0 0,-30-1-4093 0 0,-47 10-1529 0 0,0 1-6693 0 0</inkml:trace>
  <inkml:trace contextRef="#ctx0" brushRef="#br0" timeOffset="1282.041">1350 156 4169 0 0,'0'0'1269'0'0,"0"0"-239"0"0,0 0 108 0 0,0 0 369 0 0,0 0 372 0 0,0 0 105 0 0,0 0-240 0 0,0 0-345 0 0,0 0-333 0 0,0 0-224 0 0,0 0-144 0 0,-10-19-62 0 0,-36-59-62 0 0,45 74-516 0 0,-1 1 1 0 0,0 0-1 0 0,0 0 0 0 0,-1 1 0 0 0,1-1 1 0 0,-1 0-1 0 0,1 1 0 0 0,-1-1 1 0 0,0 1-1 0 0,0 0 0 0 0,0 0 1 0 0,0 0-1 0 0,0 0 0 0 0,0 1 1 0 0,-1-1-1 0 0,1 1 0 0 0,0 0 1 0 0,-1 0-1 0 0,1 0 0 0 0,-1 0 0 0 0,-3 0-58 0 0,-2 0 126 0 0,-10-2-50 0 0,1 1 0 0 0,-1 1 0 0 0,1 1 0 0 0,-1 1 0 0 0,1 0 0 0 0,0 1 0 0 0,-1 1 0 0 0,1 1 0 0 0,0 1 0 0 0,0 0 0 0 0,1 1 0 0 0,0 1 0 0 0,0 1 0 0 0,0 0 0 0 0,1 1 0 0 0,1 1 0 0 0,-1 1 0 0 0,2 0 0 0 0,-1 1 0 0 0,1 0 0 0 0,1 1 0 0 0,-9 12-76 0 0,10-12 8 0 0,0 1 0 0 0,1 0 1 0 0,1 1-1 0 0,0 1 0 0 0,1-1 0 0 0,0 1 0 0 0,2 1 1 0 0,0 0-1 0 0,1 0 0 0 0,0 0 0 0 0,2 0 1 0 0,0 1-1 0 0,0 0 0 0 0,2 0 0 0 0,1 0 0 0 0,0 0 1 0 0,1 0-1 0 0,2 16-8 0 0,0-26 34 0 0,0 0 1 0 0,1 0-1 0 0,0-1 1 0 0,0 1-1 0 0,1-1 1 0 0,0 0-1 0 0,0 0 0 0 0,1 0 1 0 0,0-1-1 0 0,0 1 1 0 0,0-1-1 0 0,1 0 1 0 0,0-1-1 0 0,0 1 0 0 0,1-1 1 0 0,-1 0-1 0 0,1-1 1 0 0,0 0-1 0 0,0 0 1 0 0,1 0-1 0 0,-1-1 0 0 0,1 0 1 0 0,0 0-1 0 0,0-1 1 0 0,0 0-1 0 0,0-1 1 0 0,0 1-1 0 0,0-2 0 0 0,0 1 1 0 0,0-1-1 0 0,0 0 1 0 0,1-1-1 0 0,-1 0 1 0 0,0 0-1 0 0,0-1 0 0 0,0 0 1 0 0,0 0-1 0 0,4-2-34 0 0,15-8 162 0 0,-1-2 1 0 0,0 0-1 0 0,-1-1 0 0 0,-1-2 0 0 0,0 0 0 0 0,-2-2 0 0 0,0 0 1 0 0,-1-2-1 0 0,0 0 0 0 0,16-24-162 0 0,-5 6 132 0 0,-1-1 1 0 0,-3-1-1 0 0,-1-2 0 0 0,11-24-132 0 0,-33 58 330 0 0,-9 24-292 0 0,-11 25-44 0 0,-25 59 135 0 0,5 2 1 0 0,3 1 0 0 0,6 1 0 0 0,-7 63-130 0 0,-56 180 20 0 0,77-232-2273 0 0,30-115-1237 0 0,8-20-1528 0 0,-11 7-3400 0 0,-6 6 132 0 0</inkml:trace>
  <inkml:trace contextRef="#ctx0" brushRef="#br0" timeOffset="1637.566">1838 332 4193 0 0,'0'0'3803'0'0,"0"0"-1455"0"0,0 0-887 0 0,0 0-385 0 0,0 0-127 0 0,0 0-15 0 0,0 0-39 0 0,0 0-86 0 0,0 0-104 0 0,-33 35-125 0 0,-104 110-110 0 0,69-42 70 0 0,59-80-444 0 0,-1-3-58 0 0,0 1 1 0 0,1-1 0 0 0,2 2 0 0 0,0-1 0 0 0,1 1-1 0 0,1 0 1 0 0,1 1 0 0 0,1-1 0 0 0,1 1 0 0 0,1 0-1 0 0,1-1 1 0 0,2 11-39 0 0,0-26 83 0 0,0-1 0 0 0,1 1 0 0 0,0 0 0 0 0,0-1 0 0 0,0 0 0 0 0,1 0 0 0 0,0 0 0 0 0,1 0 0 0 0,-1-1 0 0 0,1 1 0 0 0,0-1 0 0 0,0 0 0 0 0,1-1 0 0 0,-1 1 0 0 0,1-1 0 0 0,0 0 0 0 0,0-1 0 0 0,1 1 0 0 0,-1-1 0 0 0,1 0 0 0 0,-1-1 0 0 0,1 0 0 0 0,0 0 0 0 0,0 0 0 0 0,0-1 0 0 0,0 0 0 0 0,0 0 0 0 0,0-1 0 0 0,0 0 0 0 0,1 0 0 0 0,-1 0 0 0 0,0-1 0 0 0,0-1 0 0 0,0 1 0 0 0,0-1 0 0 0,0 0 0 0 0,-1 0 0 0 0,1-1 0 0 0,0 0 0 0 0,-1 0 1 0 0,2-1-84 0 0,9-6 113 0 0,1 1 1 0 0,-1-2 0 0 0,-1 0-1 0 0,0-1 1 0 0,0-1 0 0 0,-1 0-1 0 0,-1-1 1 0 0,0-1 0 0 0,-1 0 0 0 0,-1-1-1 0 0,0 0 1 0 0,-1-1 0 0 0,-1 0-1 0 0,-1-1 1 0 0,0 0 0 0 0,-1 0-1 0 0,-1-1 1 0 0,-1 0 0 0 0,0 0 0 0 0,-2-1-1 0 0,0 1 1 0 0,-1-1 0 0 0,-1 0-1 0 0,-1 0 1 0 0,-1 0 0 0 0,-1 0 0 0 0,-1-8-114 0 0,0 18-20 0 0,0 1 0 0 0,-1 0 1 0 0,0 0-1 0 0,-1 0 0 0 0,0 1 1 0 0,0-1-1 0 0,-1 1 0 0 0,0 0 1 0 0,0 0-1 0 0,-1 1 0 0 0,0-1 1 0 0,-1 1-1 0 0,1 1 1 0 0,-1-1-1 0 0,-1 1 0 0 0,1 0 1 0 0,-1 1-1 0 0,0 0 0 0 0,0 0 1 0 0,0 0-1 0 0,-1 1 0 0 0,0 1 1 0 0,0-1-1 0 0,0 2 0 0 0,0-1 1 0 0,0 1-1 0 0,0 0 1 0 0,-3 1 19 0 0,0-1-457 0 0,1 1 0 0 0,-1 1 0 0 0,0 0 0 0 0,0 0 0 0 0,0 1 0 0 0,1 1 0 0 0,-1 0 0 0 0,0 1 0 0 0,1 0 0 0 0,0 0 0 0 0,0 2 1 0 0,0-1-1 0 0,0 1 0 0 0,-6 5 457 0 0,-8 7-7122 0 0,9-5-4591 0 0</inkml:trace>
  <inkml:trace contextRef="#ctx0" brushRef="#br0" timeOffset="2016.192">2421 89 0 0 0,'0'0'1234'0'0,"0"0"14"0"0,0 0-51 0 0,0 0 146 0 0,0 0 244 0 0,0 0 168 0 0,0 0-18 0 0,0 0-160 0 0,0 0-218 0 0,0 0-254 0 0,0 0-222 0 0,0 0-174 0 0,0 0-162 0 0,-28 4-110 0 0,-85 13-49 0 0,111-17-367 0 0,0 0-1 0 0,0 0 0 0 0,0 0 0 0 0,0 0 1 0 0,1 0-1 0 0,-1 1 0 0 0,0-1 1 0 0,0 0-1 0 0,0 1 0 0 0,0 0 0 0 0,1-1 1 0 0,-1 1-1 0 0,0 0 0 0 0,1 0 0 0 0,-1 0 1 0 0,0 0-1 0 0,1 0 0 0 0,-1 0 1 0 0,1 1-1 0 0,0-1 0 0 0,-1 0 0 0 0,1 1 1 0 0,0-1-1 0 0,0 1 0 0 0,0-1 0 0 0,0 1 1 0 0,0 0-1 0 0,0 0-20 0 0,-1 3 111 0 0,-2 0-48 0 0,1 0-1 0 0,0 0 1 0 0,1 0-1 0 0,-1 1 1 0 0,1-1 0 0 0,0 0-1 0 0,1 1 1 0 0,-1 0-1 0 0,1-1 1 0 0,0 1 0 0 0,0 0-1 0 0,1-1 1 0 0,-1 1-1 0 0,2 0 1 0 0,-1 0-1 0 0,0 0 1 0 0,1-1 0 0 0,0 1-1 0 0,0 0 1 0 0,1-1-1 0 0,0 1 1 0 0,0-1-1 0 0,0 1 1 0 0,1-1 0 0 0,-1 0-1 0 0,1 0 1 0 0,0 0-1 0 0,1 0 1 0 0,-1-1 0 0 0,1 1-1 0 0,0-1 1 0 0,0 0-1 0 0,0 0 1 0 0,1-1-1 0 0,-1 1 1 0 0,1-1 0 0 0,0 0-1 0 0,0 0 1 0 0,0 0-1 0 0,4 1-62 0 0,-3-3 106 0 0,0 1-1 0 0,0-1 0 0 0,0 0 0 0 0,0 0 0 0 0,0 0 1 0 0,0-1-1 0 0,0 0 0 0 0,0-1 0 0 0,0 1 0 0 0,0-1 1 0 0,0 0-1 0 0,0 0 0 0 0,0-1 0 0 0,0 0 0 0 0,-1 0 1 0 0,1 0-1 0 0,-1-1 0 0 0,1 0 0 0 0,-1 0 0 0 0,0 0 1 0 0,0-1-1 0 0,0 1 0 0 0,0-1 0 0 0,-1-1 0 0 0,0 1 1 0 0,0 0-1 0 0,0-1 0 0 0,0 0 0 0 0,-1 0 0 0 0,1 0 1 0 0,-1 0-1 0 0,-1-1 0 0 0,1 1 0 0 0,-1-1 0 0 0,1-3-105 0 0,1 1-49 0 0,-1 0-1 0 0,-1 0 0 0 0,0 1 1 0 0,0-2-1 0 0,0 1 0 0 0,-1 0 0 0 0,0 0 1 0 0,-1 0-1 0 0,0-1 0 0 0,0 1 0 0 0,0 0 1 0 0,-1 0-1 0 0,-1-1 0 0 0,1 1 0 0 0,-1 0 1 0 0,-1 0-1 0 0,0 1 0 0 0,0-1 1 0 0,0 0-1 0 0,-1 1 0 0 0,0 0 0 0 0,0 0 1 0 0,-1 0-1 0 0,0 0 0 0 0,0 1 0 0 0,-1 0 1 0 0,1 0-1 0 0,-1 0 0 0 0,-1 1 1 0 0,1 0-1 0 0,-5-3 50 0 0,-8 0-2086 0 0,6 5-2755 0 0,3 2-6500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6137 0 0,'0'0'2206'0'0,"0"0"-439"0"0,0 0-136 0 0,0 0 83 0 0,0 0 85 0 0,0 0-105 0 0,0 0-366 0 0,0 0-361 0 0,0 0-210 0 0,0 0-85 0 0,0 0-26 0 0,0 0-7 0 0,0 0-39 0 0,13-2-41 0 0,100-14 974 0 0,138 5 92 0 0,-251 11-1771 0 0,0 0-72 0 0,0 0-105 0 0,0 0-168 0 0,0 0-270 0 0,0 0-405 0 0,-3 0-5022 0 0,0 0-2271 0 0</inkml:trace>
  <inkml:trace contextRef="#ctx0" brushRef="#br0" timeOffset="282.633">258 0 11274 0 0,'0'0'1363'0'0,"0"0"-397"0"0,0 0-286 0 0,0 0 92 0 0,0 0 274 0 0,0 0 202 0 0,0 0-49 0 0,0 0-184 0 0,0 0-227 0 0,0 0-165 0 0,-8 33-70 0 0,-27 106-63 0 0,23-39 371 0 0,11 129 134 0 0,30-11-1272 0 0,-29-217-171 0 0,5 14 127 0 0,-1-14-4147 0 0,0 0-4192 0 0,-3-1-1039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488 178 0 0 0,'0'0'1651'0'0,"0"0"247"0"0,0 0-43 0 0,0 0-151 0 0,0 0-113 0 0,0 0-153 0 0,-2-22-117 0 0,-10-65-107 0 0,-5 49 861 0 0,12 34-1746 0 0,-1 1 1 0 0,0-1-1 0 0,0 1 0 0 0,0 0 0 0 0,0 0 1 0 0,0 1-1 0 0,0 0 0 0 0,-1 0 0 0 0,1 1 0 0 0,-1-1 1 0 0,1 2-1 0 0,-1-1 0 0 0,0 1 0 0 0,1-1 1 0 0,-6 2-330 0 0,0 2 109 0 0,0 0 0 0 0,0 1 0 0 0,0 1 0 0 0,1-1 0 0 0,0 2 1 0 0,0 0-1 0 0,0 0 0 0 0,1 1 0 0 0,0 0 0 0 0,0 1 1 0 0,0 0-1 0 0,1 1 0 0 0,1-1 0 0 0,-1 2 0 0 0,-2 3-109 0 0,-5 5 86 0 0,0 1 0 0 0,1 0-1 0 0,1 1 1 0 0,0 1 0 0 0,2 0-1 0 0,0 0 1 0 0,2 1 0 0 0,0 1-1 0 0,2 0 1 0 0,0 0 0 0 0,2 0-1 0 0,0 1 1 0 0,2 0 0 0 0,1 1-1 0 0,0-1 1 0 0,2 9-86 0 0,0-13 28 0 0,0-1 0 0 0,2 0 0 0 0,0 1 0 0 0,1-1 0 0 0,1 0 0 0 0,1 0 0 0 0,1 0 0 0 0,0 0 0 0 0,1-1 0 0 0,2 0-1 0 0,-1 0 1 0 0,2-1 0 0 0,0 0 0 0 0,2 0 0 0 0,-1-1 0 0 0,2 0 0 0 0,0-1 0 0 0,6 5-28 0 0,-7-10 52 0 0,0 0-1 0 0,0-1 1 0 0,1 0 0 0 0,0-1-1 0 0,1 0 1 0 0,0-1 0 0 0,0-1-1 0 0,0 0 1 0 0,1 0 0 0 0,0-1-1 0 0,0-1 1 0 0,1-1 0 0 0,-1 0-1 0 0,1 0 1 0 0,-1-2 0 0 0,3 1-52 0 0,3-2 125 0 0,0 0-1 0 0,0-1 1 0 0,-1-1 0 0 0,1-1 0 0 0,-1-1 0 0 0,0-1-1 0 0,0 0 1 0 0,0-1 0 0 0,0-1 0 0 0,-1-1 0 0 0,-1-1-1 0 0,2-1-124 0 0,18-12 149 0 0,-2-2 0 0 0,0-1-1 0 0,-2-1 1 0 0,0-2 0 0 0,-2-2-1 0 0,-1 0 1 0 0,-2-2-1 0 0,-1-2 1 0 0,17-27-149 0 0,-34 48 19 0 0,-1-1 1 0 0,0 1-1 0 0,-1-2 0 0 0,-1 1 1 0 0,0-1-1 0 0,-1 0 0 0 0,-1 0 1 0 0,0-1-1 0 0,-1 0 0 0 0,0 1 1 0 0,-2-2-1 0 0,0 1 0 0 0,0 0 1 0 0,-2 0-1 0 0,0 0 0 0 0,-1-1 1 0 0,0 1-1 0 0,-2 0 0 0 0,0 0 1 0 0,-4-12-20 0 0,2 16-25 0 0,-2 0 0 0 0,0 0 0 0 0,0 0 0 0 0,-1 1 1 0 0,-1 0-1 0 0,1 1 0 0 0,-2-1 0 0 0,1 2 0 0 0,-2-1 0 0 0,1 2 1 0 0,-1-1-1 0 0,-1 1 0 0 0,1 1 0 0 0,-1 0 0 0 0,0 1 0 0 0,-1 0 1 0 0,0 1-1 0 0,0 0 0 0 0,0 1 0 0 0,0 1 0 0 0,0 0 0 0 0,-1 0 1 0 0,0 2-1 0 0,-9-1 25 0 0,6 1-166 0 0,-1 1 1 0 0,1 0 0 0 0,-1 1-1 0 0,1 1 1 0 0,0 1-1 0 0,0 0 1 0 0,0 1 0 0 0,0 1-1 0 0,0 1 1 0 0,1 0 0 0 0,-2 2 165 0 0,-96 79-3670 0 0,57-11-7278 0 0,44-52 735 0 0</inkml:trace>
  <inkml:trace contextRef="#ctx0" brushRef="#br0" timeOffset="417.484">0 693 10842 0 0,'0'0'1706'0'0,"0"0"-342"0"0,0 0-338 0 0,0 0-173 0 0,0 0 58 0 0,0 0 56 0 0,0 0-36 0 0,0 0-104 0 0,0 0-102 0 0,0 0-74 0 0,0 0-56 0 0,0 0-42 0 0,37-34-39 0 0,115-107-67 0 0,-46 67 213 0 0,-90 66-568 0 0,7-4-18 0 0,0 1 0 0 0,0 1-1 0 0,1 1 1 0 0,0 1 0 0 0,0 1-1 0 0,19-2-73 0 0,-41 8 4 0 0,0 0-1 0 0,0 1 1 0 0,0-1-1 0 0,0 1 1 0 0,1-1-1 0 0,-1 1 0 0 0,0 0 1 0 0,0 0-1 0 0,0 0 1 0 0,0 0-1 0 0,0 0 1 0 0,1 1-1 0 0,-1-1 0 0 0,0 1 1 0 0,0-1-1 0 0,0 1 1 0 0,0 0-1 0 0,0 0 1 0 0,0 0-1 0 0,0 0 0 0 0,0 0 1 0 0,-1 0-1 0 0,1 0 1 0 0,0 1-1 0 0,-1-1 1 0 0,1 1-1 0 0,-1-1 0 0 0,1 1 1 0 0,-1-1-1 0 0,1 1 1 0 0,-1 0-1 0 0,0 0 0 0 0,0 0 1 0 0,0 0-1 0 0,0 0 1 0 0,-1 0-1 0 0,2 1-3 0 0,13 48 219 0 0,-14-43-201 0 0,0-1-1 0 0,1 0 1 0 0,0-1 0 0 0,0 1 0 0 0,1 0 0 0 0,0 0 0 0 0,0-1-1 0 0,0 0 1 0 0,1 1 0 0 0,0-1 0 0 0,4 5-18 0 0,9 6 68 0 0,-14-12-33 0 0,1-1-1 0 0,0 0 1 0 0,0 0-1 0 0,0 0 1 0 0,0 0 0 0 0,1 0-1 0 0,0-1 1 0 0,0 0-1 0 0,0 0 1 0 0,0 0-1 0 0,0-1 1 0 0,0 0-1 0 0,1 0 1 0 0,2 1-35 0 0,20 1 221 0 0,0-2-1 0 0,0 0 1 0 0,0-2 0 0 0,0-1 0 0 0,0-2-1 0 0,24-4-220 0 0,-12 6-706 0 0,-22 1-6856 0 0,-14 0-3749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1736 0 0,'0'0'2137'0'0,"0"0"-1072"0"0,0 0-538 0 0,0 0 77 0 0,0 0 314 0 0,0 0 259 0 0,0 0 22 0 0,0 0-166 0 0,0 0-105 0 0,0 0-40 0 0,0 0 9 0 0,8 1 17 0 0,326 20 4451 0 0,-41 2-5580 0 0,-256-17-1824 0 0,-102 9-13479 0 0,58-15 13902 0 0</inkml:trace>
  <inkml:trace contextRef="#ctx0" brushRef="#br0" timeOffset="382.334">125 526 4793 0 0,'0'0'1838'0'0,"0"0"-359"0"0,0 0-42 0 0,0 0 148 0 0,0 0 39 0 0,0 0-173 0 0,0 0-336 0 0,0 0-370 0 0,0 0-280 0 0,0 0-160 0 0,0 0-92 0 0,0 0-50 0 0,0 0-11 0 0,-1 2-5 0 0,0-2-114 0 0,1 1 0 0 0,0-1 0 0 0,0 1 0 0 0,0 0 0 0 0,-1-1 0 0 0,1 1 0 0 0,0 0 1 0 0,0-1-1 0 0,0 1 0 0 0,0-1 0 0 0,0 1 0 0 0,0 0 0 0 0,0-1 0 0 0,1 1 0 0 0,-1 0 0 0 0,0-1 0 0 0,0 1 1 0 0,0-1-1 0 0,1 1 0 0 0,-1 0 0 0 0,0-1 0 0 0,0 1 0 0 0,1-1 0 0 0,-1 1 0 0 0,1-1 0 0 0,-1 1 0 0 0,0-1 1 0 0,1 1-1 0 0,-1-1 0 0 0,1 0 0 0 0,-1 1 0 0 0,1-1 0 0 0,-1 0 0 0 0,1 1 0 0 0,-1-1 0 0 0,1 0 0 0 0,0 0 1 0 0,-1 1-1 0 0,1-1 0 0 0,-1 0 0 0 0,1 0 0 0 0,0 0 0 0 0,-1 0 0 0 0,1 0 0 0 0,0 0 0 0 0,-1 0 0 0 0,1 0 1 0 0,-1 0-1 0 0,1 0 0 0 0,0 0 0 0 0,-1 0 0 0 0,1 0 0 0 0,0 0 0 0 0,-1-1 0 0 0,1 1 0 0 0,-1 0 0 0 0,1-1 1 0 0,-1 1-1 0 0,1 0 0 0 0,-1-1 0 0 0,1 1-33 0 0,83 8 1997 0 0,-1-3 1 0 0,77-6-1998 0 0,-49-1 120 0 0,-9 2-572 0 0,-91 3-2331 0 0,-21-2-9720 0 0,8-1 4595 0 0</inkml:trace>
  <inkml:trace contextRef="#ctx0" brushRef="#br0" timeOffset="1005.233">472 40 1840 0 0,'0'0'2061'0'0,"0"0"-295"0"0,0 0-287 0 0,0 0-71 0 0,0 0 64 0 0,0 0 27 0 0,0 0-88 0 0,0 0-100 0 0,0 0-205 0 0,0 0-286 0 0,0 0-285 0 0,0 0-269 0 0,0 0-174 0 0,-12-8-62 0 0,-32-23 27 0 0,43 31-22 0 0,1 0 1 0 0,-1 0-1 0 0,0 1 0 0 0,0-1 1 0 0,1 1-1 0 0,-1-1 0 0 0,0 1 1 0 0,0-1-1 0 0,1 1 0 0 0,-1-1 0 0 0,0 1 1 0 0,1-1-1 0 0,-1 1 0 0 0,1 0 1 0 0,-1-1-1 0 0,1 1 0 0 0,-1 0 1 0 0,1 0-1 0 0,0-1 0 0 0,-1 1 1 0 0,1 0-1 0 0,0 0 0 0 0,-1 0 1 0 0,1 0-1 0 0,0-1 0 0 0,0 1 1 0 0,0 0-1 0 0,0 0 0 0 0,0 0 0 0 0,0 0 1 0 0,0 0-1 0 0,0-1 0 0 0,0 1 1 0 0,0 0-1 0 0,0 0 0 0 0,1 0 1 0 0,-1 0-1 0 0,0-1 0 0 0,1 1 1 0 0,-1 0-1 0 0,0 0 0 0 0,1-1 1 0 0,-1 1-36 0 0,1 1 100 0 0,1 5 97 0 0,1 0 0 0 0,1 0 0 0 0,-1 0 0 0 0,1 0 0 0 0,1 0 0 0 0,-1-1 0 0 0,1 1 0 0 0,0-1 0 0 0,1-1 0 0 0,-1 1 0 0 0,1-1 0 0 0,0 0 0 0 0,1 0 0 0 0,-1 0 0 0 0,1-1 0 0 0,0 0 0 0 0,0-1 0 0 0,0 1 0 0 0,0-1 0 0 0,5 1-197 0 0,262 113 1158 0 0,-153-46-1242 0 0,-119-70 79 0 0,-1 1 0 0 0,1-1 0 0 0,-1 0-1 0 0,1 1 1 0 0,-1-1 0 0 0,0 1 0 0 0,1 0-1 0 0,-1-1 1 0 0,0 1 0 0 0,0 0 0 0 0,0 0 0 0 0,-1 0-1 0 0,1 0 1 0 0,0 0 0 0 0,-1 0 0 0 0,1 0-1 0 0,-1 0 1 0 0,0 0 0 0 0,1 0 0 0 0,-1 0-1 0 0,0 0 1 0 0,0 0 0 0 0,0 0 0 0 0,-1 0-1 0 0,1 0 1 0 0,0 0 0 0 0,-1 0 0 0 0,0 0-1 0 0,1 0 1 0 0,-1 0 0 0 0,0 0 0 0 0,0-1-1 0 0,0 1 1 0 0,0 0 0 0 0,-1 1 5 0 0,-47 59 179 0 0,-226 213 93 0 0,81-105-232 0 0,147-127-505 0 0,45-40-310 0 0,5-1-11567 0 0,2-2 1830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4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3209 0 0,'0'0'1607'0'0,"0"0"-51"0"0,0 0 100 0 0,0 0 210 0 0,0 0 105 0 0,0 0-106 0 0,0 0-304 0 0,0 0-330 0 0,0 0-285 0 0,0 0-187 0 0,0 0-79 0 0,4-3 190 0 0,3-1 2013 0 0,26 66-1268 0 0,8 27-806 0 0,-19-43-632 0 0,-1 0-1 0 0,-3 2 0 0 0,-1 0 0 0 0,-3 1 1 0 0,2 19-177 0 0,-5-21 109 0 0,-7-72 1417 0 0,-2 8-1528 0 0,1-1 0 0 0,1 1 0 0 0,0-1 0 0 0,1 1 1 0 0,1 0-1 0 0,1 1 0 0 0,0 0 0 0 0,6-9 2 0 0,9-24 11 0 0,63-142 22 0 0,-79 169 74 0 0,-6 22-87 0 0,0 0-4 0 0,0 0-6 0 0,0 0 8 0 0,0 0 7 0 0,0 0-25 0 0,0 0-37 0 0,0 0 54 0 0,0 0 34 0 0,0 0-43 0 0,0 0-7 0 0,0 0-8 0 0,0 0 13 0 0,0 0-13 0 0,4-8 55 0 0,11-24-40 0 0,-13 31-3 0 0,-1 1-19 0 0,-1 0 3 0 0,0 0 7 0 0,0 0 11 0 0,0 0-17 0 0,0 0-2 0 0,0 0-6 0 0,0 0 7 0 0,0 0 2 0 0,0 0-5 0 0,0 0 4 0 0,0 0-4 0 0,0 0 0 0 0,0 0-18 0 0,0 0 5 0 0,0 0 6 0 0,0 0 13 0 0,0 0 10 0 0,0 0-11 0 0,0 0-11 0 0,0 0 27 0 0,0 0-2 0 0,0 0-17 0 0,0 0-3 0 0,0 0 2 0 0,0 0-11 0 0,0 0 5 0 0,0 0-26 0 0,0 0-23 0 0,0 0-9 0 0,0 0-21 0 0,0 0-6 0 0,0 0-28 0 0,0 0-25 0 0,0 0-43 0 0,0 0-54 0 0,-11-10-6390 0 0,9 6-363 0 0,0 0-4670 0 0</inkml:trace>
  <inkml:trace contextRef="#ctx0" brushRef="#br0" timeOffset="1279.081">725 736 0 0 0,'0'0'385'0'0,"0"0"1038"0"0,0 0 432 0 0,0 0 123 0 0,0 0-33 0 0,0 0-136 0 0,0 0-174 0 0,0 0-168 0 0,0 0-153 0 0,0 0-140 0 0,0 0-117 0 0,0 0-102 0 0,0 0-92 0 0,0 0-98 0 0,0 0-102 0 0,0 0-81 0 0,0 0-86 0 0,0 0-86 0 0,0 0-75 0 0,0 0-69 0 0,0 0-40 0 0,0 0-42 0 0,0 0-18 0 0,0 0-25 0 0,15 1 495 0 0,153 13 1255 0 0,-40-14-1115 0 0,-127 1-784 0 0,-1 1-8 0 0,0-1 6 0 0,0-1 20 0 0,0 0 5 0 0,0 0-8 0 0,0 0-15 0 0,0 0-16 0 0,0 0-15 0 0,0 0-14 0 0,0 0-34 0 0,0 0-37 0 0,0 0-60 0 0,0 0-101 0 0,0 0-133 0 0,0 0-154 0 0,0 0-212 0 0,-4-2-2815 0 0,2 1 1195 0 0,0 0-2878 0 0,-1 1-5730 0 0</inkml:trace>
  <inkml:trace contextRef="#ctx0" brushRef="#br0" timeOffset="1567.009">624 954 5833 0 0,'0'0'3250'0'0,"0"0"-1696"0"0,0 0-626 0 0,0 0 243 0 0,0 0 393 0 0,0 0 163 0 0,0 0-81 0 0,0 0-232 0 0,0 0-261 0 0,0 0-211 0 0,34-2-147 0 0,106-3-122 0 0,83 1 1214 0 0,-218 6-1196 0 0,-3-1-2081 0 0,1-1-6417 0 0,-3 0-3231 0 0</inkml:trace>
  <inkml:trace contextRef="#ctx0" brushRef="#br0" timeOffset="2610.393">1604 560 112 0 0,'0'0'1754'0'0,"0"0"-145"0"0,0 0 21 0 0,0 0 100 0 0,0 0 93 0 0,0 0-93 0 0,0 0-151 0 0,0 0-214 0 0,0 0-243 0 0,0 0-158 0 0,0 0-139 0 0,0 0-100 0 0,-11-5-79 0 0,-30-15-64 0 0,-29 10 1841 0 0,49 12-2148 0 0,7 0-185 0 0,-1 1 0 0 0,0 1 1 0 0,1 0-1 0 0,0 1 0 0 0,0 0 0 0 0,0 1 0 0 0,1 1 1 0 0,0 1-1 0 0,-2 1-90 0 0,-2 0 84 0 0,13-6-76 0 0,0-1 0 0 0,1 1 1 0 0,-1 0-1 0 0,1 0 0 0 0,0 0 0 0 0,0 0 1 0 0,0 0-1 0 0,0 1 0 0 0,1 0 0 0 0,-1-1 0 0 0,1 1 1 0 0,0 0-1 0 0,0 0 0 0 0,0 0 0 0 0,1 0 1 0 0,-1 1-1 0 0,1-1 0 0 0,0 0 0 0 0,0 1 0 0 0,1-1 1 0 0,-1 0-1 0 0,1 1 0 0 0,0-1 0 0 0,0 1 1 0 0,1-1-1 0 0,-1 1 0 0 0,1-1 0 0 0,0 0 0 0 0,0 1 1 0 0,1-1-1 0 0,-1 0 0 0 0,1 0 0 0 0,0 0 1 0 0,0 0-1 0 0,0 0 0 0 0,0 0 0 0 0,1-1 1 0 0,-1 1-1 0 0,1-1 0 0 0,0 1 0 0 0,0-1 0 0 0,1 0 1 0 0,-1 0-1 0 0,1-1 0 0 0,-1 1 0 0 0,1-1 1 0 0,0 0-1 0 0,0 1 0 0 0,0-2 0 0 0,0 1 0 0 0,0 0 1 0 0,0-1-1 0 0,1 0 0 0 0,3 1-8 0 0,1 0 86 0 0,-1-1 1 0 0,1 0-1 0 0,0 0 1 0 0,0-1-1 0 0,0 0 0 0 0,0 0 1 0 0,0-1-1 0 0,0 0 0 0 0,0-1 1 0 0,-1 0-1 0 0,1 0 1 0 0,-1-1-1 0 0,1 0 0 0 0,-1-1 1 0 0,0 1-1 0 0,0-2 0 0 0,0 1 1 0 0,-1-1-1 0 0,1 0 0 0 0,-1-1 1 0 0,6-5-87 0 0,9-10 24 0 0,-2-1-1 0 0,0-1 1 0 0,-1 0 0 0 0,-1-2 0 0 0,-1 0-1 0 0,-1-1 1 0 0,-2 0 0 0 0,-1-1 0 0 0,0-1-1 0 0,-2 0 1 0 0,-2-1 0 0 0,0 0 0 0 0,-2 0-1 0 0,-1-1 1 0 0,-2 0 0 0 0,1-27-24 0 0,-3 47-50 0 0,-1 1 0 0 0,0-1 0 0 0,-1 1 0 0 0,0-1 0 0 0,-1 1 0 0 0,0 0 0 0 0,0-1 0 0 0,-1 1 0 0 0,0 0 0 0 0,0-1 0 0 0,-1 1 0 0 0,-1 1 0 0 0,1-1 0 0 0,-2 0 0 0 0,1 1 0 0 0,-1 0 0 0 0,0 0 0 0 0,-1 0 0 0 0,1 1 0 0 0,-2-1 0 0 0,1 1 0 0 0,-1 1 0 0 0,0-1 0 0 0,0 1 0 0 0,-1 1 0 0 0,0-1 0 0 0,-2 0 50 0 0,5 4 1 0 0,0-1 0 0 0,-1 1 0 0 0,1 0 0 0 0,-1 0 0 0 0,0 0 0 0 0,0 1 0 0 0,0 0 0 0 0,0 0 0 0 0,1 0 0 0 0,-1 1 0 0 0,0 0 0 0 0,0 0 0 0 0,0 1 0 0 0,0-1 0 0 0,0 1 0 0 0,0 0 0 0 0,0 1 0 0 0,0 0 0 0 0,1 0 0 0 0,-1 0 0 0 0,1 0 0 0 0,-1 1 0 0 0,1 0 0 0 0,0 0 0 0 0,0 1 0 0 0,0-1 0 0 0,1 1-1 0 0,-1 0 1 0 0,1 0 0 0 0,0 1 0 0 0,0-1 0 0 0,0 1 0 0 0,1 0 0 0 0,0 0 0 0 0,-1 0 0 0 0,2 0 0 0 0,-1 1-1 0 0,-2 3 18 0 0,1 0-1 0 0,0 0 0 0 0,1 1 1 0 0,0 0-1 0 0,0-1 1 0 0,1 1-1 0 0,1 0 0 0 0,-1 0 1 0 0,2 0-1 0 0,-1 1 0 0 0,1-1 1 0 0,1 0-1 0 0,0 0 0 0 0,0 0 1 0 0,1 0-1 0 0,0 0 1 0 0,1 0-1 0 0,0-1 0 0 0,2 3-17 0 0,5 12 94 0 0,1-1-1 0 0,2-1 1 0 0,0 0-1 0 0,1-1 1 0 0,1 0-1 0 0,1-1 0 0 0,2 1-93 0 0,132 179 757 0 0,-117-144-559 0 0,-32-56-197 0 0,0 0 0 0 0,0 0 0 0 0,0-1 0 0 0,0 1-1 0 0,0 0 1 0 0,0-1 0 0 0,0 1 0 0 0,0-1 0 0 0,0 1-1 0 0,0-1 1 0 0,0 1 0 0 0,0-1 0 0 0,-1 0 0 0 0,1 1-1 0 0,0-1 1 0 0,0 0 0 0 0,-1 0 0 0 0,1 0 0 0 0,0 1-1 0 0,-1-1 1 0 0,1 0 0 0 0,-1 0 0 0 0,1 0 0 0 0,-1 0 0 0 0,1 0-1 0 0,-1 0 1 0 0,0 0 0 0 0,1 0 0 0 0,-1 0 0 0 0,0 0-1 0 0,0 0 1 0 0,0 0 0 0 0,0 0 0 0 0,0-1 0 0 0,0 1-1 0 0,0 0 1 0 0,0 0 0 0 0,0 0 0 0 0,-1 0 0 0 0,1 0-1 0 0,0 0 1 0 0,-1 0 0 0 0,1 0 0 0 0,-1 0-1 0 0,4-13-524 0 0,0-2-943 0 0,1-3-1995 0 0,2 8-3609 0 0,-1 5-3822 0 0</inkml:trace>
  <inkml:trace contextRef="#ctx0" brushRef="#br0" timeOffset="3248.725">2180 309 3361 0 0,'0'0'1892'0'0,"0"0"-330"0"0,0 0-3 0 0,0 0 268 0 0,0 0 147 0 0,0 0-46 0 0,0 0-277 0 0,0 0-376 0 0,0 0-357 0 0,0 0-254 0 0,0 0-166 0 0,0 0-120 0 0,0 0-55 0 0,-4-5-61 0 0,-9-14-62 0 0,-15 10 575 0 0,13 9-613 0 0,0 0-1 0 0,0 0 0 0 0,0 2 1 0 0,0 0-1 0 0,1 0 0 0 0,-1 1 1 0 0,0 1-1 0 0,-11 5-161 0 0,11-3 96 0 0,14-6-91 0 0,0 1 0 0 0,-1-1 0 0 0,1 1 1 0 0,-1-1-1 0 0,1 1 0 0 0,0-1 0 0 0,-1 1 0 0 0,1 0 1 0 0,0-1-1 0 0,0 1 0 0 0,-1 0 0 0 0,1 0 0 0 0,0 0 1 0 0,0 0-1 0 0,0 0 0 0 0,0 0 0 0 0,0 1 0 0 0,0-1 1 0 0,1 0-1 0 0,-1 0 0 0 0,0 1 0 0 0,0-1 0 0 0,1 0 1 0 0,-1 1-1 0 0,1-1 0 0 0,0 1 0 0 0,-1-1 0 0 0,1 1 1 0 0,0-1-1 0 0,0 1 0 0 0,0-1 0 0 0,0 0 0 0 0,0 1 1 0 0,0-1-1 0 0,0 1 0 0 0,0-1 0 0 0,1 2-5 0 0,-1-1 16 0 0,0 0 0 0 0,0 0 0 0 0,0 1 0 0 0,1-1 0 0 0,-1 0 0 0 0,1 0 0 0 0,-1 0 0 0 0,1 0-1 0 0,0 0 1 0 0,0 0 0 0 0,0 0 0 0 0,0 0 0 0 0,0 0 0 0 0,0 0 0 0 0,1 0 0 0 0,-1-1 0 0 0,1 1 0 0 0,-1-1 0 0 0,1 1 0 0 0,0-1-1 0 0,-1 1 1 0 0,1-1 0 0 0,0 0 0 0 0,0 0 0 0 0,0 0 0 0 0,0 0 0 0 0,0 0 0 0 0,0 0 0 0 0,0 0 0 0 0,0-1 0 0 0,0 1-16 0 0,21 10 164 0 0,-15-9-121 0 0,-1 1-1 0 0,0 0 1 0 0,1 0-1 0 0,-1 1 1 0 0,0 0-1 0 0,-1 0 1 0 0,1 1-1 0 0,-1 0 1 0 0,0 0-1 0 0,0 1 1 0 0,0-1-1 0 0,-1 1 1 0 0,0 0-1 0 0,0 1 1 0 0,0-1-1 0 0,-1 1 1 0 0,0 0-1 0 0,1 5-42 0 0,-2 79 642 0 0,-5-86-603 0 0,-1 0 0 0 0,1 0 0 0 0,-1 0 0 0 0,0 0 1 0 0,-1-1-1 0 0,1 1 0 0 0,-1-1 0 0 0,0 0 0 0 0,0 0 1 0 0,0 0-1 0 0,0-1 0 0 0,-1 1 0 0 0,1-1 1 0 0,-1 0-1 0 0,0-1 0 0 0,0 1 0 0 0,0-1 0 0 0,-1 0 1 0 0,1 0-1 0 0,-5 1-39 0 0,3-2-80 0 0,0-1-1 0 0,1 0 1 0 0,-1 0 0 0 0,0-1-1 0 0,1 0 1 0 0,-1 0 0 0 0,0 0 0 0 0,1-1-1 0 0,-1 0 1 0 0,1 0 0 0 0,0 0 0 0 0,0-1-1 0 0,0 0 1 0 0,0 0 0 0 0,0-1-1 0 0,1 0 1 0 0,-1 0 0 0 0,1 0 0 0 0,0 0-1 0 0,0-1 1 0 0,1 0 0 0 0,-1 0 0 0 0,1 0-1 0 0,0-1 1 0 0,1 1 0 0 0,-3-5 80 0 0,4 4-1194 0 0,1 2-1595 0 0,-1 0-3840 0 0,2 4-5011 0 0</inkml:trace>
  <inkml:trace contextRef="#ctx0" brushRef="#br0" timeOffset="3683.968">1375 891 1976 0 0,'0'0'3136'0'0,"0"0"-1763"0"0,0 0-592 0 0,0 0 303 0 0,0 0 404 0 0,0 0 180 0 0,0 0-45 0 0,0 0-212 0 0,0 0-221 0 0,0 0-163 0 0,0 0-124 0 0,0 0-64 0 0,27 2-47 0 0,83 5-23 0 0,69-20 1777 0 0,-113 2-2083 0 0,239-32-627 0 0,-254 42-1929 0 0,-31 1-4355 0 0,-14 0-4459 0 0</inkml:trace>
  <inkml:trace contextRef="#ctx0" brushRef="#br0" timeOffset="4338.217">1530 1263 3265 0 0,'0'0'2774'0'0,"0"0"-782"0"0,0 0-434 0 0,0 0-19 0 0,0 0 25 0 0,0 0-49 0 0,0 0-169 0 0,0 0-275 0 0,0 0-269 0 0,0 0-231 0 0,0 0-152 0 0,0 0-120 0 0,0 0-93 0 0,-28 13-34 0 0,-86 43-34 0 0,67-18 42 0 0,43-33-152 0 0,1-1-26 0 0,0 0 0 0 0,0-1 1 0 0,0 1-1 0 0,0 1 1 0 0,1-1-1 0 0,-1 0 0 0 0,1 1 1 0 0,0-1-1 0 0,1 1 1 0 0,-1-1-1 0 0,1 1 1 0 0,0 0-1 0 0,0 0 0 0 0,0-1 1 0 0,0 1-1 0 0,1 0 1 0 0,0 0-1 0 0,0 0 0 0 0,1 0 1 0 0,0 2-3 0 0,1-4 27 0 0,1 0 1 0 0,0 0 0 0 0,0-1-1 0 0,0 1 1 0 0,1-1-1 0 0,-1 0 1 0 0,1 1-1 0 0,-1-2 1 0 0,1 1-1 0 0,-1 0 1 0 0,1-1 0 0 0,0 0-1 0 0,0 0 1 0 0,0 0-1 0 0,0 0 1 0 0,0 0-1 0 0,0-1 1 0 0,0 0-1 0 0,0 0 1 0 0,0 0 0 0 0,0 0-1 0 0,0-1 1 0 0,0 1-1 0 0,0-1 1 0 0,0 0-1 0 0,0 0 1 0 0,1-1-28 0 0,25-10 199 0 0,0-1-1 0 0,-1-2 1 0 0,0-1-1 0 0,-1-1 1 0 0,-1-2 0 0 0,-1 0-1 0 0,0-2 1 0 0,-2-1-1 0 0,0 0 1 0 0,-1-2 0 0 0,-2-1-1 0 0,-1-1 1 0 0,11-18-199 0 0,-21 32 0 0 0,-1 0 0 0 0,-1-1-1 0 0,0-1 1 0 0,-1 1 0 0 0,-1-1 0 0 0,0 0 0 0 0,-1-1-1 0 0,0 1 1 0 0,-1-1 0 0 0,-1 0 0 0 0,0 0 0 0 0,-1 0 0 0 0,-1-1-1 0 0,0 1 1 0 0,-1-6 0 0 0,0 18-20 0 0,0 0 1 0 0,-1 0-1 0 0,1 1 0 0 0,-1-1 0 0 0,1 0 0 0 0,-1 1 1 0 0,0-1-1 0 0,0 1 0 0 0,0-1 0 0 0,0 1 0 0 0,0-1 1 0 0,-1 1-1 0 0,1 0 0 0 0,-1-1 0 0 0,0 1 0 0 0,1 0 1 0 0,-1 0-1 0 0,0 0 0 0 0,0 1 0 0 0,-1-1 0 0 0,1 0 0 0 0,0 1 1 0 0,0-1-1 0 0,-1 1 0 0 0,1 0 0 0 0,-1 0 0 0 0,1 0 1 0 0,-1 0-1 0 0,1 0 0 0 0,-1 0 0 0 0,0 1 0 0 0,1 0 1 0 0,-1-1-1 0 0,0 1 0 0 0,0 0 0 0 0,-1 0 20 0 0,-95 26-560 0 0,88-20 552 0 0,1 0 0 0 0,-1 1 1 0 0,2 0-1 0 0,-1 1 1 0 0,1 0-1 0 0,0 0 0 0 0,1 1 1 0 0,0 0-1 0 0,0 1 1 0 0,1-1-1 0 0,0 2 0 0 0,1-1 1 0 0,0 1-1 0 0,1 0 1 0 0,0 0-1 0 0,1 0 0 0 0,0 1 1 0 0,0-1-1 0 0,1 1 1 0 0,1 0-1 0 0,0 0 1 0 0,1 0-1 0 0,0 3 8 0 0,1-10 23 0 0,0 1 0 0 0,0-1 0 0 0,1 1 0 0 0,0-1 0 0 0,0 0 0 0 0,0 1-1 0 0,1-1 1 0 0,-1 0 0 0 0,1 0 0 0 0,0 0 0 0 0,1 0 0 0 0,-1 0 0 0 0,1 0 0 0 0,0-1 0 0 0,0 1 0 0 0,1-1 0 0 0,-1 0 0 0 0,1 0 0 0 0,0 0 0 0 0,2 1-23 0 0,8 7 129 0 0,1-1-1 0 0,0-1 1 0 0,0 0 0 0 0,1-1 0 0 0,0-1 0 0 0,1 0 0 0 0,-1-1 0 0 0,1-1 0 0 0,1-1-1 0 0,-1 0 1 0 0,3-1-129 0 0,-9-14-2401 0 0,-17-1-5979 0 0,4 7-2757 0 0</inkml:trace>
  <inkml:trace contextRef="#ctx0" brushRef="#br0" timeOffset="4971.218">2171 968 1104 0 0,'0'0'2285'0'0,"0"0"-505"0"0,0 0-112 0 0,0 0 217 0 0,0 0 239 0 0,0 0 17 0 0,0 0-266 0 0,0 0-426 0 0,0 0-388 0 0,0 0-252 0 0,0 0-145 0 0,0 0-92 0 0,0 0-62 0 0,0 3-39 0 0,-29 90 1688 0 0,-28 25-1808 0 0,-26 57-281 0 0,83-173-61 0 0,0-1 0 0 0,0 0 1 0 0,0 0-1 0 0,0 0 0 0 0,0 0 0 0 0,0 1 0 0 0,1-1 0 0 0,-1 0 0 0 0,0 0 0 0 0,1 0 0 0 0,-1 0 0 0 0,1 0 1 0 0,-1 0-1 0 0,1 0 0 0 0,0 0 0 0 0,-1 0 0 0 0,1 0 0 0 0,0 0 0 0 0,0 0 0 0 0,0 0 0 0 0,-1-1 0 0 0,1 1 1 0 0,0 0-1 0 0,0 0 0 0 0,0-1 0 0 0,0 1 0 0 0,0-1 0 0 0,1 1 0 0 0,-1-1 0 0 0,0 0 0 0 0,0 1 0 0 0,0-1 1 0 0,0 0-1 0 0,0 0 0 0 0,1 1 0 0 0,-1-1 0 0 0,0 0 0 0 0,0 0 0 0 0,0 0 0 0 0,0-1 0 0 0,2 1-9 0 0,53-3 721 0 0,44-18-81 0 0,-90 5-3196 0 0,-9-2-5881 0 0,-1 15 5380 0 0,0 0-5917 0 0</inkml:trace>
  <inkml:trace contextRef="#ctx0" brushRef="#br0" timeOffset="5218.666">1870 1193 6473 0 0,'0'0'3133'0'0,"0"0"-1291"0"0,0 0-649 0 0,0 0 2 0 0,0 0 172 0 0,0 0 120 0 0,0 0-58 0 0,0 0-232 0 0,0 0-234 0 0,0 0-191 0 0,0 0-177 0 0,35-6-106 0 0,108-17-86 0 0,4-7 292 0 0,-96 21-918 0 0,-17 3-3490 0 0,-26 3-2808 0 0,-4 3-5079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 2032 0 0,'0'0'3532'0'0,"0"0"-1592"0"0,0 0-513 0 0,0 0 44 0 0,0 0 186 0 0,0 0 72 0 0,0 0-162 0 0,0 0-300 0 0,0 0-276 0 0,0 0-227 0 0,0 0-161 0 0,-17 13-110 0 0,-52 41-98 0 0,27 0 475 0 0,33-35-624 0 0,-6 7-143 0 0,-2-1-1 0 0,0 0 0 0 0,-2-2 0 0 0,-1 0 0 0 0,0 0 0 0 0,-2-2 0 0 0,0-1 0 0 0,-2-1 0 0 0,0-1 0 0 0,-1-1 0 0 0,-3 1-102 0 0,10-7 1 0 0,0-2-1 0 0,0 1 1 0 0,-1-2-1 0 0,-1-1 0 0 0,1 0 1 0 0,-1-2-1 0 0,0 0 1 0 0,0-1-1 0 0,-1-1 0 0 0,1-1 1 0 0,-1 0-1 0 0,0-2 1 0 0,-4-1-1 0 0,23 1 7 0 0,-1 0 0 0 0,0-1 0 0 0,1 0-1 0 0,-1 0 1 0 0,1 0 0 0 0,-1 0 0 0 0,1 0 0 0 0,-1 0 0 0 0,1 0 0 0 0,0-1 0 0 0,0 1 0 0 0,-1-1 0 0 0,1 0 0 0 0,0 1 0 0 0,0-1 0 0 0,1 0 0 0 0,-1 0 0 0 0,0-1 0 0 0,1 1 0 0 0,-1 0-1 0 0,1 0 1 0 0,0-1 0 0 0,0 1 0 0 0,0-1 0 0 0,0 1 0 0 0,0-1 0 0 0,0 1 0 0 0,1-1 0 0 0,-1 0 0 0 0,1 1 0 0 0,0-1 0 0 0,-1 0 0 0 0,2-2-7 0 0,18-88 48 0 0,-9 73 3 0 0,1 0-1 0 0,1 0 1 0 0,1 1 0 0 0,1 1 0 0 0,0 1-1 0 0,2 0 1 0 0,-1 0 0 0 0,2 2-1 0 0,0 0 1 0 0,1 1 0 0 0,1 0-1 0 0,2 0-50 0 0,-18 12 22 0 0,1 0 0 0 0,-1 0 0 0 0,1 1-1 0 0,-1-1 1 0 0,1 1 0 0 0,0 0 0 0 0,-1 0 0 0 0,1 0 0 0 0,0 0-1 0 0,0 0 1 0 0,0 1 0 0 0,0 0 0 0 0,0 0 0 0 0,0 0-1 0 0,-1 0 1 0 0,1 1 0 0 0,0-1 0 0 0,0 1 0 0 0,0 0-1 0 0,0 0 1 0 0,-1 1 0 0 0,1-1 0 0 0,-1 1 0 0 0,1 0-1 0 0,-1 0 1 0 0,1 0 0 0 0,-1 0 0 0 0,0 0 0 0 0,0 1-1 0 0,0-1 1 0 0,0 1 0 0 0,-1 0 0 0 0,1 0 0 0 0,0 1-22 0 0,183 331 3122 0 0,-166-309-3033 0 0,0 0 1 0 0,2-1 0 0 0,0-2-1 0 0,2 0 1 0 0,7 4-90 0 0,17-8 57 0 0,-39-25-1504 0 0,-13-6-1021 0 0,4 6-2925 0 0,0 4 1665 0 0,0-1-8058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0,'0'0'3386'0'0,"0"0"-765"0"0,0 0-601 0 0,0 0-293 0 0,0 0-238 0 0,0 0-256 0 0,0 0-298 0 0,0 0-234 0 0,0 0-119 0 0,0 0-31 0 0,0 0 41 0 0,0 0 43 0 0,0 0-9 0 0,8 4-11 0 0,72 25 1039 0 0,239-54 1291 0 0,-146 20-4654 0 0,-184 14-5111 0 0,6-6 809 0 0,0 0-5426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11290 0 0,'0'0'3528'0'0,"0"0"-1497"0"0,0 0-828 0 0,0 0-208 0 0,0 0 5 0 0,0 0 66 0 0,0 0-57 0 0,0 0-137 0 0,0 0-120 0 0,0 0-103 0 0,0 0-71 0 0,0 0-48 0 0,0 0-50 0 0,29 5-80 0 0,96 13-83 0 0,-22-27 151 0 0,193-50-856 0 0,-266 50-1914 0 0,-17 4-7621 0 0,-9 5-2512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545 229 904 0 0,'0'0'2557'0'0,"0"0"-333"0"0,0 0-174 0 0,0 0 29 0 0,0 0 6 0 0,0 0-142 0 0,0 0-283 0 0,0 0-345 0 0,0 0-295 0 0,0 0-192 0 0,0 0-112 0 0,-1-24-46 0 0,-5-74-18 0 0,6 95-578 0 0,0 1 0 0 0,0-1 0 0 0,0 0 0 0 0,0 0 0 0 0,-1 1 1 0 0,0-1-1 0 0,1 1 0 0 0,-1-1 0 0 0,0 0 0 0 0,0 1 0 0 0,0-1 0 0 0,0 1 0 0 0,-1 0 0 0 0,1-1 0 0 0,-1 1 0 0 0,1 0 0 0 0,-1 0 0 0 0,0 0 0 0 0,0 0 1 0 0,0 0-1 0 0,0 1 0 0 0,0-1 0 0 0,0 0 0 0 0,-1 1 0 0 0,0-1-74 0 0,-7-5 266 0 0,-1 2-157 0 0,0 0 1 0 0,-1 0-1 0 0,1 2 1 0 0,-1-1 0 0 0,0 1-1 0 0,0 1 1 0 0,0 0-1 0 0,0 0 1 0 0,0 2-1 0 0,0-1 1 0 0,0 2-1 0 0,0-1 1 0 0,-1 2-1 0 0,1-1 1 0 0,0 2-1 0 0,1 0 1 0 0,-1 0-1 0 0,0 1 1 0 0,1 0-1 0 0,0 1 1 0 0,0 0-1 0 0,0 1 1 0 0,1 1-1 0 0,-2 0-109 0 0,-4 4 22 0 0,0 0-1 0 0,0 1 0 0 0,1 0 0 0 0,1 2 1 0 0,0-1-1 0 0,1 2 0 0 0,0 0 0 0 0,1 0 1 0 0,1 1-1 0 0,1 1 0 0 0,0 0 0 0 0,1 0 1 0 0,0 1-23 0 0,4-6 5 0 0,1 1 0 0 0,0-1 0 0 0,0 1 0 0 0,1 0 0 0 0,1 0 0 0 0,0 1 0 0 0,1-1 0 0 0,0 0-1 0 0,1 0 1 0 0,1 1 0 0 0,1 8-4 0 0,-1-17 6 0 0,1 0 0 0 0,-1 0 0 0 0,1-1 1 0 0,0 1-1 0 0,1 0 0 0 0,-1-1 0 0 0,1 1 0 0 0,0-1 0 0 0,0 0 0 0 0,0 0 0 0 0,1 0 0 0 0,-1 0 0 0 0,1-1 1 0 0,0 1-1 0 0,0-1 0 0 0,0 0 0 0 0,0 0 0 0 0,1-1 0 0 0,-1 1 0 0 0,1-1 0 0 0,0 0 0 0 0,0 0 0 0 0,-1 0 1 0 0,1-1-1 0 0,2 1-6 0 0,5 1 42 0 0,0-1 0 0 0,0 0 0 0 0,1 0 1 0 0,-1-1-1 0 0,0-1 0 0 0,1 0 0 0 0,-1-1 0 0 0,1 0 1 0 0,-1-1-1 0 0,2 0-42 0 0,17-8 110 0 0,1-1-1 0 0,-2-2 1 0 0,1-1 0 0 0,-2-1-1 0 0,0-1 1 0 0,-1-2 0 0 0,-1-1-1 0 0,20-18-109 0 0,122-128 442 0 0,-172 199-323 0 0,-125 350 131 0 0,66-226-165 0 0,-34 116-466 0 0,94-220-2226 0 0,28-50-1783 0 0,9-23-2681 0 0,-18 6-365 0 0,-9 9 1205 0 0</inkml:trace>
  <inkml:trace contextRef="#ctx0" brushRef="#br0" timeOffset="309.745">1147 211 5369 0 0,'0'0'2995'0'0,"0"0"-499"0"0,0 0-420 0 0,0 0-354 0 0,0 0-323 0 0,-33 35-234 0 0,-102 116-214 0 0,63-46 141 0 0,59-80-845 0 0,2-4-66 0 0,-2 0-91 0 0,1 0-1 0 0,1 1 1 0 0,1 0-1 0 0,0 0 1 0 0,2 1-1 0 0,1 1 1 0 0,1-1-1 0 0,0 1 1 0 0,2 0-1 0 0,0 19-89 0 0,4-39 30 0 0,0-1 0 0 0,1 1-1 0 0,-1-1 1 0 0,1 1-1 0 0,0-1 1 0 0,1 1-1 0 0,-1-1 1 0 0,0 0-1 0 0,1 1 1 0 0,0-1 0 0 0,0 0-1 0 0,0 0 1 0 0,0 0-1 0 0,0-1 1 0 0,0 1-1 0 0,1 0 1 0 0,-1-1 0 0 0,1 1-1 0 0,0-1 1 0 0,0 0-1 0 0,0 0 1 0 0,0 0-1 0 0,0 0 1 0 0,0-1-1 0 0,1 1 1 0 0,-1-1 0 0 0,1 0-1 0 0,-1 0 1 0 0,1 0-1 0 0,-1 0 1 0 0,1-1-1 0 0,-1 1 1 0 0,2-1-30 0 0,7 1 170 0 0,0 0 1 0 0,0-1-1 0 0,0 0 0 0 0,-1 0 1 0 0,1-2-1 0 0,0 1 0 0 0,0-2 1 0 0,-1 0-1 0 0,8-2-170 0 0,3-4 186 0 0,-1 0 1 0 0,0-2-1 0 0,0 0 1 0 0,-1-1-1 0 0,-1-2 0 0 0,0 0 1 0 0,-1 0-1 0 0,-1-2 1 0 0,0 0-1 0 0,-1-1 0 0 0,4-7-186 0 0,-11 14 46 0 0,-1-1-1 0 0,0-1 1 0 0,0 1-1 0 0,-1-1 1 0 0,-1-1-1 0 0,0 1 1 0 0,-1-1-1 0 0,0 0 1 0 0,-1 0 0 0 0,0-1-1 0 0,-1 1 1 0 0,-1-1-1 0 0,0 0 1 0 0,-1 0-1 0 0,0 0 1 0 0,-1 1-1 0 0,-1-1 1 0 0,0 0-1 0 0,-3-9-45 0 0,2 15-70 0 0,-1 1-1 0 0,0 0 1 0 0,0 0-1 0 0,0 0 0 0 0,-1 0 1 0 0,0 0-1 0 0,-1 1 1 0 0,1 0-1 0 0,-1 0 1 0 0,-1 0-1 0 0,1 0 1 0 0,-1 1-1 0 0,0 0 1 0 0,0 0-1 0 0,0 1 0 0 0,-1-1 1 0 0,1 1-1 0 0,-1 1 1 0 0,0-1-1 0 0,0 1 1 0 0,-1 1-1 0 0,1-1 1 0 0,-1 1-1 0 0,1 0 1 0 0,-1 1-1 0 0,0 0 0 0 0,1 0 1 0 0,-1 1-1 0 0,0 0 1 0 0,0 0-1 0 0,0 0 1 0 0,1 1-1 0 0,-1 1 1 0 0,0-1-1 0 0,1 1 0 0 0,-1 1 1 0 0,1-1-1 0 0,0 1 1 0 0,0 0-1 0 0,-5 3 71 0 0,-10 8-1640 0 0,4-3-3165 0 0,3-3-6147 0 0</inkml:trace>
  <inkml:trace contextRef="#ctx0" brushRef="#br0" timeOffset="672.294">1653 100 3049 0 0,'0'0'2962'0'0,"0"0"-198"0"0,0 0-278 0 0,0 0-380 0 0,0 0-382 0 0,0 0-409 0 0,0 0-353 0 0,0 0-233 0 0,0 0-161 0 0,0 0-106 0 0,0 0-55 0 0,0 0-77 0 0,0 0-64 0 0,-31 27-38 0 0,-89 81-64 0 0,95-70-55 0 0,35-23-6 0 0,-5-12-67 0 0,2 2 71 0 0,0-1 0 0 0,1 0 1 0 0,0 0-1 0 0,-1 0 0 0 0,1-1 1 0 0,1-1-1 0 0,-1 1 0 0 0,0-1 0 0 0,1-1 1 0 0,-1 1-1 0 0,1-1 0 0 0,-1-1 1 0 0,1 0-1 0 0,-1 0 0 0 0,7-1-107 0 0,-14 1 18 0 0,7-2 87 0 0,-1 0-1 0 0,0 0 1 0 0,0-1 0 0 0,0 0 0 0 0,0 0-1 0 0,-1-1 1 0 0,1 0 0 0 0,-1 0 0 0 0,0 0 0 0 0,0-1-1 0 0,0 0 1 0 0,-1 0 0 0 0,1-1 0 0 0,-1 1-1 0 0,-1-1 1 0 0,1 0 0 0 0,-1 0 0 0 0,0-1-1 0 0,0 1 1 0 0,-1-1 0 0 0,0 0 0 0 0,0 0 0 0 0,-1 0-1 0 0,0 0 1 0 0,0-1 0 0 0,0 1 0 0 0,-1 0-1 0 0,0-1 1 0 0,-1 1 0 0 0,0-1 0 0 0,0 0-1 0 0,0 0-103 0 0,1 3-14 0 0,-1 0 1 0 0,0-1 0 0 0,0 1 0 0 0,0-1 0 0 0,-1 1 0 0 0,1 0 0 0 0,-1-1 0 0 0,0 1 0 0 0,-1 0 0 0 0,1 0 0 0 0,-1 0-1 0 0,0 0 1 0 0,-1 0 0 0 0,1 0 0 0 0,-1 1 0 0 0,0-1 0 0 0,0 1 0 0 0,0-1 0 0 0,0 1 0 0 0,-1 0 0 0 0,0 0 0 0 0,0 1-1 0 0,0-1 1 0 0,0 1 0 0 0,-1 0 0 0 0,1 0 0 0 0,-1 0 0 0 0,0 1 0 0 0,0 0 0 0 0,0 0 0 0 0,-2-1 12 0 0,-51-1-2303 0 0,38 8-1223 0 0,3 3-3836 0 0,4 0-4430 0 0</inkml:trace>
  <inkml:trace contextRef="#ctx0" brushRef="#br0" timeOffset="1021.813">1876 432 9082 0 0,'0'0'2127'0'0,"0"0"-397"0"0,0 0-137 0 0,0 0-35 0 0,0 0-58 0 0,0 0-218 0 0,0 0-210 0 0,0 0-134 0 0,0 0-98 0 0,0 0-44 0 0,0 0-72 0 0,0 0-74 0 0,0 0-91 0 0,25 8-69 0 0,81 23-59 0 0,-7-23 282 0 0,-70-11-552 0 0,230-31-497 0 0,-229 24-1896 0 0,-26 6-1913 0 0,-2 0-3512 0 0,-2 0-4219 0 0</inkml:trace>
  <inkml:trace contextRef="#ctx0" brushRef="#br0" timeOffset="1554.467">3059 74 9194 0 0,'0'0'2336'0'0,"0"0"-439"0"0,0 0-347 0 0,0 0-185 0 0,0 0-138 0 0,0 0-157 0 0,0 0-181 0 0,0 0-193 0 0,0 0-136 0 0,-35 20-109 0 0,-109 63-63 0 0,74-23 140 0 0,61-45-413 0 0,-8 9-10 0 0,1 0-1 0 0,1 1 1 0 0,1 1-1 0 0,2 0 1 0 0,0 1-1 0 0,2 1 1 0 0,1-1 0 0 0,1 2-1 0 0,1-1 1 0 0,1 5-105 0 0,2 155 172 0 0,5-179-142 0 0,1 1 0 0 0,0-1 0 0 0,1 1-1 0 0,0-1 1 0 0,1 0 0 0 0,0 0 0 0 0,0 0 0 0 0,1 0 0 0 0,0-1 0 0 0,1 0 0 0 0,0 0 0 0 0,0 0 0 0 0,1-1 0 0 0,-1 0 0 0 0,2 0 0 0 0,-1 0 0 0 0,1-1 0 0 0,0 0 0 0 0,0-1 0 0 0,0 0-1 0 0,1 0 1 0 0,0-1 0 0 0,0 0 0 0 0,7 2-30 0 0,6 2 163 0 0,0-1-1 0 0,0-2 1 0 0,1 0 0 0 0,-1-1-1 0 0,1-1 1 0 0,0-1-1 0 0,1-1 1 0 0,-1-1 0 0 0,0-2-1 0 0,3 0-162 0 0,15-5 245 0 0,-1-2 0 0 0,0-1 0 0 0,-1-2 0 0 0,0-2 0 0 0,-1-1 0 0 0,0-2 0 0 0,-2-2 0 0 0,0-1 0 0 0,-1-2 0 0 0,2-4-245 0 0,-16 11 18 0 0,-2-1-1 0 0,0-1 1 0 0,0-1-1 0 0,-2-1 1 0 0,0 0 0 0 0,-1-1-1 0 0,-1-1 1 0 0,-1-1-1 0 0,-1 0 1 0 0,-1 0 0 0 0,-1-1-1 0 0,-1-1 1 0 0,-1 0-1 0 0,-1 0 1 0 0,-1-1 0 0 0,-2 0-1 0 0,0 0 1 0 0,-1 0-1 0 0,-2-1 1 0 0,0-9-18 0 0,-2 26-28 0 0,0-1 0 0 0,-1 0 0 0 0,0 0 0 0 0,-1 0 0 0 0,0 1 0 0 0,0-1 0 0 0,-1 1 1 0 0,0 0-1 0 0,-1 0 0 0 0,0 0 0 0 0,-1 0 0 0 0,1 0 0 0 0,-2 1 0 0 0,1 0 0 0 0,-1 0 0 0 0,0 0 0 0 0,-1 1 0 0 0,0 0 0 0 0,0 0 0 0 0,0 1 0 0 0,-1 0 0 0 0,0 0 0 0 0,-5-2 28 0 0,-12-3-77 0 0,0 1 0 0 0,0 0 0 0 0,-1 2 0 0 0,0 2 0 0 0,-1 0 0 0 0,0 1-1 0 0,0 2 1 0 0,0 1 0 0 0,0 1 0 0 0,0 1 0 0 0,0 1 0 0 0,-26 5 77 0 0,16-1-385 0 0,1 1 0 0 0,0 2 0 0 0,0 2 0 0 0,0 1 1 0 0,2 1-1 0 0,-13 8 385 0 0,-108 66-6907 0 0,123-66-2969 0 0</inkml:trace>
  <inkml:trace contextRef="#ctx0" brushRef="#br0" timeOffset="2006.835">2709 575 5049 0 0,'0'0'3997'0'0,"0"0"-792"0"0,0 0-668 0 0,0 0-489 0 0,0 0-415 0 0,0 0-302 0 0,0 0-263 0 0,0 0-231 0 0,0 0-176 0 0,0 0-125 0 0,0 0-52 0 0,0 0-24 0 0,0 0-34 0 0,-3-8-39 0 0,1 4-329 0 0,1 3-46 0 0,1 0-1 0 0,-1 0 1 0 0,0 1 0 0 0,1-1 0 0 0,-1 0 0 0 0,0 0 0 0 0,1 0 0 0 0,-1 0 0 0 0,1 0-1 0 0,0 0 1 0 0,-1 0 0 0 0,1 0 0 0 0,0 0 0 0 0,-1 0 0 0 0,1 0 0 0 0,0 0 0 0 0,0 0-1 0 0,0 0 1 0 0,0-1 0 0 0,0 1 0 0 0,0 0 0 0 0,0 0 0 0 0,1 0 0 0 0,-1 0 0 0 0,0 0-1 0 0,1 0 1 0 0,-1 0 0 0 0,0 0 0 0 0,1 0 0 0 0,-1 0 0 0 0,1 0 0 0 0,0 0 0 0 0,-1 1-1 0 0,1-1 1 0 0,0 0 0 0 0,-1 0 0 0 0,1 0 0 0 0,0 1 0 0 0,0-1 0 0 0,0 0 0 0 0,-1 1-1 0 0,1-1 1 0 0,0 1 0 0 0,0-1 0 0 0,0 1 0 0 0,0-1 0 0 0,0 1 0 0 0,1 0-12 0 0,246-29 1988 0 0,-214 26-1852 0 0,1 1-1 0 0,-1 2 1 0 0,1 2-1 0 0,-1 1 1 0 0,0 2 0 0 0,0 1-1 0 0,0 2 1 0 0,-1 1-1 0 0,3 2-135 0 0,145 89 611 0 0,-156-93-426 0 0,0-1 0 0 0,1-1-1 0 0,0-2 1 0 0,0 0 0 0 0,1-2-1 0 0,5-1-184 0 0,-12-25-437 0 0,-20 3-6024 0 0,-3 18-5877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7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285 402 0 0 0,'29'-54'289'0'0,"-23"-17"13148"0"0,-40 54-8892 0 0,-29 26-3062 0 0,-54 43-238 0 0,110-48-1175 0 0,-1 1 0 0 0,1 0 0 0 0,0 1 0 0 0,0-1 0 0 0,1 1 0 0 0,0 0 0 0 0,0 1 0 0 0,0 0 0 0 0,1 0-1 0 0,0 0 1 0 0,0 0 0 0 0,1 1 0 0 0,-1 0 0 0 0,2 0 0 0 0,-1 0 0 0 0,1 0 0 0 0,1 1 0 0 0,-1-1 0 0 0,2 1 0 0 0,-1-1 0 0 0,1 1 0 0 0,0 0-1 0 0,1 1-69 0 0,-1-2 50 0 0,1 0-1 0 0,0 1 0 0 0,1-1 0 0 0,-1 1 1 0 0,2-1-1 0 0,-1 1 0 0 0,1-1 0 0 0,1 0 1 0 0,-1 0-1 0 0,1 0 0 0 0,1 0 0 0 0,-1-1 0 0 0,1 1 1 0 0,1-1-1 0 0,-1 0 0 0 0,1 0 0 0 0,1 0 1 0 0,-1-1-1 0 0,1 0 0 0 0,0 0 0 0 0,0 0 0 0 0,2 0-49 0 0,4 4 18 0 0,0-1 0 0 0,1-1 0 0 0,0 0 0 0 0,0 0 0 0 0,1-2 0 0 0,0 1 0 0 0,0-2 0 0 0,0 0 0 0 0,1 0 0 0 0,0-2 0 0 0,0 0 0 0 0,0 0 0 0 0,0-1 0 0 0,7-1-18 0 0,-14-2-628 0 0,0 1 1 0 0,0-2 0 0 0,0 1 0 0 0,0-1 0 0 0,0 0-1 0 0,0-1 1 0 0,-1 0 0 0 0,1 0 0 0 0,-1-1 0 0 0,0 0-1 0 0,4-2 628 0 0,2-4-6288 0 0,-1 5-4466 0 0</inkml:trace>
  <inkml:trace contextRef="#ctx0" brushRef="#br0" timeOffset="296.804">738 361 456 0 0,'0'0'2039'0'0,"0"0"-518"0"0,0 0-80 0 0,0 0 272 0 0,0 0 255 0 0,0 0 31 0 0,-25 32-265 0 0,-78 101-417 0 0,69-62 82 0 0,34-61-1156 0 0,-1-6-164 0 0,1 0 1 0 0,0 0-1 0 0,0-1 0 0 0,0 1 0 0 0,0 0 1 0 0,0-1-1 0 0,1 1 0 0 0,-1 0 1 0 0,1-1-1 0 0,0 1 0 0 0,0-1 1 0 0,0 1-1 0 0,1-1 0 0 0,-1 1 0 0 0,1-1 1 0 0,0 0-1 0 0,0 0 0 0 0,0 0 1 0 0,0 0-1 0 0,1 0 0 0 0,-1 0 0 0 0,1-1 1 0 0,0 1-1 0 0,0-1 0 0 0,-1 1 1 0 0,1-1-1 0 0,1 0 0 0 0,-1 0 0 0 0,0-1 1 0 0,1 1-1 0 0,-1-1 0 0 0,0 0 1 0 0,3 1-80 0 0,9 1 151 0 0,-1-1 1 0 0,1 0 0 0 0,-1-2 0 0 0,1 0 0 0 0,0 0-1 0 0,-1-1 1 0 0,1-1 0 0 0,-1 0 0 0 0,1-1 0 0 0,-1-1-1 0 0,0 0 1 0 0,0-1 0 0 0,-1 0 0 0 0,1-1 0 0 0,-1-1-1 0 0,-1 0 1 0 0,1-1 0 0 0,-1 0 0 0 0,0-1 0 0 0,-1 0-1 0 0,0-1 1 0 0,-1 0 0 0 0,0-1 0 0 0,0 0 0 0 0,-1 0 0 0 0,0-1-1 0 0,-1-1 1 0 0,-1 1 0 0 0,0-1 0 0 0,-1 0 0 0 0,0-1-1 0 0,-1 1 1 0 0,0-1 0 0 0,-1 0 0 0 0,-1-1 0 0 0,0 1-1 0 0,-1-1 1 0 0,-1 1 0 0 0,0-1 0 0 0,-1 1 0 0 0,0-3-152 0 0,-1 13-20 0 0,1 0 0 0 0,-1 0 1 0 0,0 0-1 0 0,0 0 0 0 0,0 1 1 0 0,-1-1-1 0 0,1 0 0 0 0,-1 1 0 0 0,0-1 1 0 0,0 1-1 0 0,0 0 0 0 0,0 0 1 0 0,-1 0-1 0 0,1 0 0 0 0,-1 0 1 0 0,0 0-1 0 0,0 0 0 0 0,0 1 1 0 0,0 0-1 0 0,0-1 0 0 0,-1 1 1 0 0,1 0-1 0 0,0 1 0 0 0,-1-1 1 0 0,0 1-1 0 0,1-1 0 0 0,-1 1 1 0 0,0 0-1 0 0,0 0 0 0 0,0 1 1 0 0,0-1-1 0 0,-3 1 20 0 0,-4-1-639 0 0,0 0 1 0 0,1 1-1 0 0,-1 0 0 0 0,0 1 1 0 0,0 1-1 0 0,0-1 0 0 0,1 2 1 0 0,-1-1-1 0 0,1 1 0 0 0,-1 1 1 0 0,-2 2 638 0 0,-9 5-7054 0 0,7-3-2908 0 0</inkml:trace>
  <inkml:trace contextRef="#ctx0" brushRef="#br0" timeOffset="714.875">1498 262 4161 0 0,'0'0'2548'0'0,"0"0"-1003"0"0,0 0-456 0 0,0 0 24 0 0,0 0 21 0 0,0 0 47 0 0,0 0-20 0 0,0 0-143 0 0,0 0-139 0 0,0 0-126 0 0,0 0-81 0 0,0 0-42 0 0,-32 17-42 0 0,-100 54-40 0 0,60-24 528 0 0,63-35-946 0 0,8-11-123 0 0,0-1 0 0 0,0 1 0 0 0,1 0 1 0 0,-1 0-1 0 0,0 0 0 0 0,0 1 0 0 0,1-1 1 0 0,-1 0-1 0 0,1 0 0 0 0,-1 0 0 0 0,1 0 0 0 0,-1 1 1 0 0,1-1-1 0 0,0 0 0 0 0,-1 0 0 0 0,1 1 1 0 0,0-1-1 0 0,0 0 0 0 0,0 1 0 0 0,0-1 1 0 0,0 0-1 0 0,0 1 0 0 0,1-1 0 0 0,-1 0 0 0 0,0 0 1 0 0,1 1-1 0 0,-1-1 0 0 0,0 0 0 0 0,1 0 1 0 0,0 0-1 0 0,-1 0 0 0 0,1 1 0 0 0,0-1 0 0 0,-1 0 1 0 0,1 0-1 0 0,0 0 0 0 0,0 0 0 0 0,0-1 1 0 0,0 1-1 0 0,0 0 0 0 0,0 0 0 0 0,0 0 1 0 0,1 0-8 0 0,59 23 419 0 0,-47-19-312 0 0,127 61 688 0 0,-137-64-744 0 0,-1 0-1 0 0,0 1 1 0 0,0-1-1 0 0,0 1 1 0 0,-1 0-1 0 0,1 0 0 0 0,-1 0 1 0 0,1 0-1 0 0,-1 0 1 0 0,0 0-1 0 0,0 1 1 0 0,0-1-1 0 0,-1 1 1 0 0,1-1-1 0 0,-1 1 1 0 0,0 0-1 0 0,0-1 0 0 0,0 1 1 0 0,0 0-1 0 0,-1 0 1 0 0,0 0-1 0 0,0 0 1 0 0,0 0-1 0 0,0 0 1 0 0,0-1-1 0 0,-1 1 1 0 0,1 0-1 0 0,-1 0 0 0 0,0 0 1 0 0,-1-1-1 0 0,1 1 1 0 0,-1 0-1 0 0,1-1 1 0 0,-1 1-1 0 0,0-1 1 0 0,0 0-1 0 0,-3 3-50 0 0,-4 7 27 0 0,-1-2 0 0 0,-1 1 0 0 0,1-1 0 0 0,-2-1 0 0 0,0 0 1 0 0,0-1-1 0 0,-1 0 0 0 0,0-1 0 0 0,0 0 0 0 0,-1-1 0 0 0,1-1 0 0 0,-2 0 0 0 0,1 0 0 0 0,-1-2 0 0 0,0 0 0 0 0,0-1 0 0 0,0 0 0 0 0,0-1 0 0 0,-1-1 1 0 0,-11 0-28 0 0,11-11-1966 0 0,15-4-5421 0 0,1 12 6137 0 0,0-5-10094 0 0</inkml:trace>
  <inkml:trace contextRef="#ctx0" brushRef="#br0" timeOffset="2781.209">2222 284 528 0 0,'0'0'1738'0'0,"0"0"-405"0"0,0 0-148 0 0,0 0 216 0 0,0 0 300 0 0,0 0 163 0 0,0 0-30 0 0,0 0-237 0 0,0 0-336 0 0,0 0-300 0 0,0 0-230 0 0,-4-16-136 0 0,-12-51-68 0 0,15 65-482 0 0,1 1-1 0 0,0-1 1 0 0,-1 1 0 0 0,1 0 0 0 0,-1-1 0 0 0,1 1 0 0 0,-1 0 0 0 0,0-1 0 0 0,0 1-1 0 0,0 0 1 0 0,1 0 0 0 0,-1 0 0 0 0,0 0 0 0 0,0 0 0 0 0,0 0 0 0 0,-1 0 0 0 0,1 0-1 0 0,0 0 1 0 0,0 0 0 0 0,0 1 0 0 0,-1-1 0 0 0,1 0 0 0 0,0 1 0 0 0,-1-1 0 0 0,1 1-1 0 0,-1 0 1 0 0,1-1 0 0 0,0 1 0 0 0,-1 0 0 0 0,1 0 0 0 0,-1 0 0 0 0,1 0 0 0 0,-1 0-1 0 0,1 0 1 0 0,-1 0 0 0 0,1 0-45 0 0,-3 1 145 0 0,-4-1-69 0 0,0 0 1 0 0,0 1-1 0 0,0 0 1 0 0,0 0-1 0 0,0 1 1 0 0,0 0-1 0 0,0 0 0 0 0,1 1 1 0 0,-1 0-1 0 0,1 0 1 0 0,0 1-1 0 0,0 0 0 0 0,0 0 1 0 0,0 1-1 0 0,1 0 1 0 0,0 0-1 0 0,-2 2-76 0 0,-1-1 29 0 0,-1 2 1 0 0,1-1-1 0 0,1 1 1 0 0,-1 0-1 0 0,1 1 0 0 0,1 0 1 0 0,-1 0-1 0 0,2 0 1 0 0,-1 1-1 0 0,1 0 1 0 0,1 1-1 0 0,0-1 0 0 0,0 1 1 0 0,1 0-1 0 0,0 0 1 0 0,1 1-1 0 0,1-1 0 0 0,0 0 1 0 0,0 2-30 0 0,2-10 17 0 0,-1 0 0 0 0,1 0 0 0 0,0 0 0 0 0,0 0-1 0 0,1 1 1 0 0,-1-1 0 0 0,1 0 0 0 0,-1 0 0 0 0,1 0 0 0 0,0 0 0 0 0,0 0 0 0 0,1 0 0 0 0,-1-1 0 0 0,0 1 0 0 0,1 0 0 0 0,0 0 0 0 0,-1-1 0 0 0,1 1 0 0 0,0-1 0 0 0,1 0-1 0 0,-1 1 1 0 0,0-1 0 0 0,1 0 0 0 0,-1 0 0 0 0,1-1 0 0 0,-1 1 0 0 0,1 0 0 0 0,0-1 0 0 0,0 0 0 0 0,0 1-17 0 0,4 0 104 0 0,1 1-1 0 0,-1-1 1 0 0,1 0-1 0 0,-1 0 1 0 0,1-1 0 0 0,0 0-1 0 0,0-1 1 0 0,0 0 0 0 0,-1 0-1 0 0,1 0 1 0 0,0-1 0 0 0,0 0-1 0 0,-1-1 1 0 0,1 0-1 0 0,0 0 1 0 0,-1 0 0 0 0,0-1-1 0 0,0 0 1 0 0,0-1 0 0 0,5-3-104 0 0,129-100 856 0 0,-116 83-759 0 0,130-141 338 0 0,-149 162-141 0 0,-12 15-239 0 0,-11 21-40 0 0,-21 33 62 0 0,3 1 0 0 0,3 2 1 0 0,4 1-1 0 0,-11 43-77 0 0,-6 86 7 0 0,32-63-2050 0 0,27-144-1450 0 0,-1-10 442 0 0,2-3-4472 0 0,-9 10-1890 0 0</inkml:trace>
  <inkml:trace contextRef="#ctx0" brushRef="#br0" timeOffset="3069.007">2669 314 3401 0 0,'0'0'1339'0'0,"0"0"-231"0"0,0 0 43 0 0,0 0 234 0 0,0 0 206 0 0,-28 35 15 0 0,-89 111-238 0 0,46-41 346 0 0,65-96-1611 0 0,1 1 0 0 0,1-1-1 0 0,-1 1 1 0 0,1 0 0 0 0,1 0-1 0 0,0 1 1 0 0,1-1 0 0 0,0 1-1 0 0,0-1 1 0 0,1 1 0 0 0,0 0-1 0 0,1-1 1 0 0,0 3-103 0 0,1-10 46 0 0,0 1 0 0 0,0-1-1 0 0,0 0 1 0 0,1 0 0 0 0,-1 0-1 0 0,1 0 1 0 0,0 0 0 0 0,0 0 0 0 0,0 0-1 0 0,0 0 1 0 0,0-1 0 0 0,0 1-1 0 0,1-1 1 0 0,-1 0 0 0 0,1 0 0 0 0,0 1-1 0 0,-1-2 1 0 0,1 1 0 0 0,0 0-1 0 0,0-1 1 0 0,0 1 0 0 0,1-1 0 0 0,-1 0-1 0 0,0 0 1 0 0,0 0 0 0 0,1 0-1 0 0,-1-1 1 0 0,1 1 0 0 0,-1-1 0 0 0,0 0-1 0 0,2 0-45 0 0,109-12 2084 0 0,-96 4-1898 0 0,1-1 0 0 0,-1-1 0 0 0,-1 0 1 0 0,1-2-1 0 0,-2 0 0 0 0,0-1 0 0 0,0 0 0 0 0,-2-1 1 0 0,1-1-1 0 0,-2 0 0 0 0,0-1 0 0 0,-1-1 0 0 0,0 0 0 0 0,-2 0 1 0 0,0-1-1 0 0,-1-1 0 0 0,0 1 0 0 0,2-12-186 0 0,-9 25-21 0 0,1 0 0 0 0,-1-1 0 0 0,0 1 0 0 0,0-1 0 0 0,-1 0 0 0 0,0 0 0 0 0,0 0 0 0 0,0 1 0 0 0,-1-1 0 0 0,1 0 0 0 0,-2 0 0 0 0,1 0 0 0 0,0 0 0 0 0,-1 0-1 0 0,0 0 1 0 0,-1 0 0 0 0,1 1 0 0 0,-1-1 0 0 0,0 1 0 0 0,-1-1 0 0 0,1 1 0 0 0,-1 0 0 0 0,0-1 0 0 0,0 2 0 0 0,-1-1 0 0 0,0 0 0 0 0,1 1 0 0 0,-2-1 0 0 0,1 1 0 0 0,0 0 0 0 0,-1 0 0 0 0,0 1 0 0 0,1 0 0 0 0,-2-1-1 0 0,1 2 1 0 0,0-1 0 0 0,-4-1 21 0 0,-75-2-3363 0 0,56 7-1957 0 0,9-1-5683 0 0</inkml:trace>
  <inkml:trace contextRef="#ctx0" brushRef="#br0" timeOffset="3452.721">3028 214 2841 0 0,'0'0'1737'0'0,"0"0"-327"0"0,0 0-135 0 0,0 0-31 0 0,0 0-52 0 0,0 0-139 0 0,0 0-235 0 0,0 0-231 0 0,0 0-171 0 0,0 0-96 0 0,0 0-66 0 0,0 0-13 0 0,0 0 17 0 0,-8 28 55 0 0,-23 87 74 0 0,30-114-370 0 0,0 0 0 0 0,1-1 0 0 0,-1 1 0 0 0,1 0 0 0 0,-1 0 0 0 0,1 0 0 0 0,-1 0 0 0 0,1 0 0 0 0,-1 0 1 0 0,1-1-1 0 0,0 1 0 0 0,-1 0 0 0 0,1 0 0 0 0,0 0 0 0 0,0 0 0 0 0,0 0 0 0 0,0 1 0 0 0,0-1 0 0 0,0 0 0 0 0,0 0 0 0 0,0 0 1 0 0,0 0-1 0 0,0 0 0 0 0,0 0 0 0 0,1 0 0 0 0,-1 0 0 0 0,1-1 0 0 0,-1 1 0 0 0,0 0 0 0 0,1 0 0 0 0,-1 0 0 0 0,1 0 0 0 0,0 0 0 0 0,-1 0 1 0 0,1-1-1 0 0,0 1 0 0 0,-1 0 0 0 0,1-1 0 0 0,0 1 0 0 0,0 0 0 0 0,0-1 0 0 0,0 1 0 0 0,0-1 0 0 0,-1 1 0 0 0,1-1 0 0 0,0 0 1 0 0,0 1-1 0 0,0-1 0 0 0,0 0 0 0 0,0 0 0 0 0,1 1-17 0 0,4-1 229 0 0,2 2-7 0 0,1-1-1 0 0,-1 0 1 0 0,1-1-1 0 0,-1 0 1 0 0,1 0-1 0 0,0-1 1 0 0,-1 0-1 0 0,1 0 1 0 0,-1-1 0 0 0,0 0-1 0 0,1-1 1 0 0,-1 0-1 0 0,0 0 1 0 0,0-1-1 0 0,-1 0 1 0 0,1 0 0 0 0,-1-1-1 0 0,0 1 1 0 0,0-2-1 0 0,0 1 1 0 0,-1-1-1 0 0,0 0 1 0 0,0 0-1 0 0,0-1 1 0 0,-1 0 0 0 0,0 0-1 0 0,0 0 1 0 0,-1-1-1 0 0,0 1 1 0 0,0-1-1 0 0,-1 0 1 0 0,0 0-1 0 0,0 0 1 0 0,-1-1 0 0 0,0 1-1 0 0,-1 0 1 0 0,1-7-222 0 0,-1 12-10 0 0,0 0 1 0 0,-1 0-1 0 0,1 0 1 0 0,-1-1-1 0 0,1 1 1 0 0,-1 0-1 0 0,0 0 1 0 0,0 0-1 0 0,-1 0 1 0 0,1 0 0 0 0,-1-1-1 0 0,1 1 1 0 0,-1 0-1 0 0,0 0 1 0 0,0 0-1 0 0,-1 0 1 0 0,1 1-1 0 0,0-1 1 0 0,-1 0-1 0 0,0 0 1 0 0,0 1-1 0 0,0-1 1 0 0,0 1-1 0 0,0 0 1 0 0,0-1-1 0 0,0 1 1 0 0,-1 0-1 0 0,1 0 1 0 0,-1 1 0 0 0,0-1-1 0 0,1 0 1 0 0,-1 1-1 0 0,0 0 1 0 0,0-1-1 0 0,0 1 1 0 0,0 1-1 0 0,0-1 1 0 0,0 0-1 0 0,-1 0 10 0 0,-83-1-1911 0 0,59 7-1304 0 0,1 2-3687 0 0,11-3-4344 0 0</inkml:trace>
  <inkml:trace contextRef="#ctx0" brushRef="#br0" timeOffset="3784.669">3114 652 5833 0 0,'0'0'2533'0'0,"0"0"-878"0"0,0 0-276 0 0,0 0 184 0 0,0 0 28 0 0,0 0-160 0 0,0 0-312 0 0,0 0-297 0 0,0 0-192 0 0,0 0-134 0 0,32-3-65 0 0,100-12-54 0 0,66-15-553 0 0,-177 26-1538 0 0,-7 0-5134 0 0,-7 1-3882 0 0</inkml:trace>
  <inkml:trace contextRef="#ctx0" brushRef="#br0" timeOffset="4165.276">3854 269 6545 0 0,'0'0'2981'0'0,"0"0"-1249"0"0,0 0-486 0 0,0 0-39 0 0,0 0-57 0 0,0 0-110 0 0,0 0-213 0 0,0 0-249 0 0,0 0-199 0 0,-34 30-140 0 0,-108 94-96 0 0,136-119-134 0 0,-1 0 0 0 0,1 0 1 0 0,0 1-1 0 0,0 0 0 0 0,1 0 1 0 0,-1 1-1 0 0,1-1 0 0 0,1 1 0 0 0,-1 0 1 0 0,1 1-1 0 0,1-1 0 0 0,-1 1-9 0 0,-3 9 11 0 0,1-2-9 0 0,0 0-1 0 0,0 0 0 0 0,1 1 0 0 0,1 0 1 0 0,1 0-1 0 0,0 0 0 0 0,1 0 1 0 0,1 0-1 0 0,0 1 0 0 0,2 1-1 0 0,-1-12 13 0 0,1 1-1 0 0,-1 0 1 0 0,2-1-1 0 0,-1 1 1 0 0,1-1 0 0 0,0 0-1 0 0,0 1 1 0 0,1-1-1 0 0,0 0 1 0 0,0 0-1 0 0,0-1 1 0 0,1 1-1 0 0,0-1 1 0 0,0 1 0 0 0,0-1-1 0 0,1-1 1 0 0,-1 1-1 0 0,1 0 1 0 0,0-1-1 0 0,1 0 1 0 0,-1 0-1 0 0,1-1 1 0 0,0 0-1 0 0,-1 0 1 0 0,5 2-13 0 0,4 0 256 0 0,-1-1 1 0 0,1 0-1 0 0,-1-1 1 0 0,1 0-1 0 0,0-1 1 0 0,0-1-1 0 0,0 0 1 0 0,0-1-1 0 0,0 0 0 0 0,1-2 1 0 0,-1 1-1 0 0,-1-1 1 0 0,1-1-1 0 0,0-1 1 0 0,-1 0-1 0 0,1-1 0 0 0,-1 0 1 0 0,0-1-1 0 0,-1 0 1 0 0,1-1-1 0 0,-1-1 1 0 0,-1 1-1 0 0,1-2 1 0 0,0-1-257 0 0,4-4 98 0 0,-1 0 0 0 0,0-1 1 0 0,-1 0-1 0 0,-1-2 0 0 0,-1 1 1 0 0,0-2-1 0 0,-1 1 0 0 0,-1-2 0 0 0,0 1 1 0 0,-2-1-1 0 0,0-1 0 0 0,-1 1 1 0 0,-1-1-1 0 0,-1-1 0 0 0,0 1 1 0 0,-2-1-1 0 0,0 1 0 0 0,-1-20-98 0 0,-2 32-49 0 0,-1 0-1 0 0,0 1 1 0 0,0-1-1 0 0,-1 0 1 0 0,0 0-1 0 0,0 1 1 0 0,-1-1-1 0 0,0 1 1 0 0,0 0-1 0 0,-1-1 1 0 0,0 2-1 0 0,0-1 1 0 0,0 0-1 0 0,-1 1 1 0 0,0 0-1 0 0,-1 0 1 0 0,1 0-1 0 0,-1 1 1 0 0,0 0-1 0 0,0 0 1 0 0,-1 0-1 0 0,1 1 1 0 0,-1 0-1 0 0,0 0 1 0 0,0 1-1 0 0,-1-1 1 0 0,1 2-1 0 0,-1-1 1 0 0,1 1-1 0 0,-1 0 1 0 0,0 1-1 0 0,0 0 1 0 0,0 0-1 0 0,-5 0 50 0 0,-65 0-2014 0 0,27 5-3805 0 0,23 0-5728 0 0</inkml:trace>
  <inkml:trace contextRef="#ctx0" brushRef="#br0" timeOffset="4521.355">3650 615 12643 0 0,'0'0'2862'0'0,"0"0"-602"0"0,0 0-502 0 0,0 0-359 0 0,0 0-291 0 0,0 0-201 0 0,0 0-172 0 0,0 0-163 0 0,0 0-125 0 0,0 0-139 0 0,0 0-95 0 0,0 0-61 0 0,0 0-51 0 0,30-18-30 0 0,87-56-26 0 0,-87 56-14 0 0,-30 18-36 0 0,0 0-6 0 0,0 0-10 0 0,19 11-117 0 0,105 34 166 0 0,-23-12 247 0 0,-82-25-3079 0 0,-6-13-9539 0 0,-11 1 1750 0 0</inkml:trace>
  <inkml:trace contextRef="#ctx0" brushRef="#br0" timeOffset="4837.466">4213 63 4977 0 0,'0'0'5536'0'0,"0"0"-3094"0"0,0 0-1213 0 0,0 0-199 0 0,0 0-46 0 0,0 0 103 0 0,0 0 47 0 0,0 0-82 0 0,0 0-133 0 0,0 0-159 0 0,0 0-100 0 0,0 0-52 0 0,0 0 6 0 0,20 25-32 0 0,62 78-83 0 0,-15 13 396 0 0,-57-86-878 0 0,-2-1 0 0 0,-1 2 1 0 0,-1-1-1 0 0,-2 0 0 0 0,-1 1 0 0 0,-2 0 0 0 0,0 0 1 0 0,-2 0-1 0 0,-3 11-17 0 0,1-22-113 0 0,0-1 0 0 0,-1 1 0 0 0,-1-1 0 0 0,-1 0 0 0 0,-1 0 0 0 0,0-1 1 0 0,-1 0-1 0 0,-1 0 0 0 0,-1 0 0 0 0,-1-2 0 0 0,0 1 0 0 0,-1-1 0 0 0,-5 4 113 0 0,-47 51-4052 0 0,-4-6-5101 0 0,51-50-1337 0 0</inkml:trace>
  <inkml:trace contextRef="#ctx0" brushRef="#br0" timeOffset="5484.064">1875 1 0 0 0,'0'0'1310'0'0,"0"0"154"0"0,0 0 236 0 0,0 0 291 0 0,0 0 151 0 0,0 0-24 0 0,0 0-211 0 0,0 0-315 0 0,-22 31-257 0 0,-72 104-173 0 0,48-38 467 0 0,41-76-1272 0 0,-6 16-107 0 0,2 0 0 0 0,1 1-1 0 0,1 1 1 0 0,3-1 0 0 0,1 1 0 0 0,2 0 0 0 0,1 0 0 0 0,2-1 0 0 0,2 1 0 0 0,2-1 0 0 0,1 0 0 0 0,2 0 0 0 0,1 0 0 0 0,3-2-1 0 0,12 28-249 0 0,-19-50-24 0 0,0 0-1 0 0,0-1 0 0 0,1 0 0 0 0,1 0 0 0 0,1-1 1 0 0,-1 0-1 0 0,2-1 0 0 0,0 0 0 0 0,0 0 0 0 0,1-1 0 0 0,0 0 1 0 0,0-1-1 0 0,1 0 0 0 0,1-1 0 0 0,0 0 0 0 0,0-1 1 0 0,0-1-1 0 0,7 3 25 0 0,43 1-1559 0 0,-42-9-1436 0 0,1-1-3482 0 0,-8 0-4501 0 0</inkml:trace>
  <inkml:trace contextRef="#ctx0" brushRef="#br0" timeOffset="6397.672">4484 520 3425 0 0,'0'0'2163'0'0,"0"0"-123"0"0,0 0 63 0 0,0 0-29 0 0,0 0-177 0 0,0 0-328 0 0,0 0-447 0 0,0 0-337 0 0,0 0-130 0 0,0 0-27 0 0,0 0 11 0 0,5 0 16 0 0,190 3 4537 0 0,-79-6-4548 0 0,-111-2-2790 0 0,-5 3-3005 0 0,-4 1-3861 0 0,2 1-270 0 0</inkml:trace>
  <inkml:trace contextRef="#ctx0" brushRef="#br0" timeOffset="6668.45">4477 715 6929 0 0,'0'0'1881'0'0,"0"0"-379"0"0,0 0-42 0 0,0 0 154 0 0,0 0 74 0 0,0 0-90 0 0,0 0-199 0 0,0 0-211 0 0,0 0-161 0 0,0 0-135 0 0,0 0-120 0 0,0 0-127 0 0,0 0-115 0 0,27 6-134 0 0,88 19-115 0 0,-46-23 33 0 0,-48-6-251 0 0,50-7-817 0 0,-43 0-5965 0 0,-21 8-4594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14803 0 0,'0'0'1552'0'0,"0"0"-543"0"0,0 0-297 0 0,0 0-168 0 0,0 0-272 0 0,0 0-176 0 0,0 0-120 0 0,0 0-120 0 0,0 0-120 0 0,0 0-192 0 0,0 0-464 0 0,0 0-937 0 0,0 0-3656 0 0,0 0-4297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99 0 0 0,'0'0'1086'0'0,"0"0"638"0"0,0 0 315 0 0,0 0 28 0 0,0 0-106 0 0,0 0-270 0 0,0 0-252 0 0,0 0-183 0 0,0 0-169 0 0,0 0-172 0 0,-7-1-155 0 0,3-1-751 0 0,0 1 115 0 0,1 0-1 0 0,-1 0 1 0 0,1 0-1 0 0,-1 0 1 0 0,1 1-1 0 0,-1-1 1 0 0,1 1-1 0 0,-1 0 0 0 0,1 0 1 0 0,-1 0-1 0 0,1 1 1 0 0,-1-1-1 0 0,1 1 1 0 0,-1 0-1 0 0,1 0 1 0 0,-1 0-1 0 0,1 0 0 0 0,0 1 1 0 0,-2 0-124 0 0,-168 115 1482 0 0,170-115-1471 0 0,1-1 1 0 0,0 1-1 0 0,0 0 1 0 0,1 0-1 0 0,-1 0 1 0 0,0 0-1 0 0,1 0 1 0 0,-1 0-1 0 0,1 1 1 0 0,-1-1 0 0 0,1 0-1 0 0,0 1 1 0 0,0-1-1 0 0,0 1 1 0 0,0-1-1 0 0,1 1 1 0 0,-1 0-1 0 0,1-1 1 0 0,0 1-1 0 0,-1 0 1 0 0,1-1-1 0 0,0 1 1 0 0,0 0 0 0 0,1-1-1 0 0,-1 1 1 0 0,1-1-1 0 0,-1 1 1 0 0,1 0-1 0 0,0-1 1 0 0,0 1-1 0 0,0-1 1 0 0,0 1-1 0 0,0-1 1 0 0,1 0 0 0 0,-1 0-1 0 0,1 1 1 0 0,-1-1-1 0 0,1 0 1 0 0,0 0-1 0 0,0-1 1 0 0,0 1-1 0 0,0 0 1 0 0,0-1-1 0 0,0 1 1 0 0,1-1-1 0 0,-1 1 1 0 0,0-1 0 0 0,1 0-1 0 0,-1 0 1 0 0,1 0-1 0 0,-1 0 1 0 0,3 0-12 0 0,178 40 1017 0 0,-179-41-988 0 0,-1 0-1 0 0,1 1 1 0 0,-1-1 0 0 0,1 1-1 0 0,-1 0 1 0 0,1 0 0 0 0,-1 0-1 0 0,0 0 1 0 0,1 1-1 0 0,-1-1 1 0 0,0 1 0 0 0,0 0-1 0 0,0 0 1 0 0,0 0-1 0 0,0 0 1 0 0,-1 0 0 0 0,1 1-1 0 0,-1-1 1 0 0,1 1-1 0 0,-1 0 1 0 0,0 0 0 0 0,0 0-1 0 0,0 0 1 0 0,0 0-1 0 0,-1 0 1 0 0,1 0 0 0 0,-1 1-1 0 0,0-1 1 0 0,0 1 0 0 0,0-1-1 0 0,0 1 1 0 0,-1-1-1 0 0,1 1 1 0 0,-1-1 0 0 0,0 1-1 0 0,0-1 1 0 0,-1 1-1 0 0,1-1 1 0 0,0 1 0 0 0,-1-1-1 0 0,0 1 1 0 0,-1 3-29 0 0,-11 9 125 0 0,-1-1 0 0 0,0 0 0 0 0,-1-1 1 0 0,0 0-1 0 0,-1-2 0 0 0,-1 1 0 0 0,0-2 1 0 0,0 0-1 0 0,-19 7-125 0 0,-28 15 32 0 0,63-31-4830 0 0,7-5 2102 0 0,-3 2-757 0 0,2 0-6983 0 0</inkml:trace>
  <inkml:trace contextRef="#ctx0" brushRef="#br0" timeOffset="250.752">560 339 6449 0 0,'0'0'994'0'0,"0"0"-18"0"0,0 0 314 0 0,0 0 238 0 0,0 0-21 0 0,0 0-247 0 0,0 0-385 0 0,-11 34-343 0 0,-32 104-205 0 0,32-68-7 0 0,11-13-503 0 0,0-33-8404 0 0,0-23 1299 0 0</inkml:trace>
  <inkml:trace contextRef="#ctx0" brushRef="#br0" timeOffset="811.651">648 644 4833 0 0,'0'0'2497'0'0,"0"0"-1042"0"0,0 0 10 0 0,0 0 454 0 0,0 0 130 0 0,0 0-292 0 0,0 0-459 0 0,0 0-374 0 0,0 0-169 0 0,0 0-87 0 0,0 0-86 0 0,0 0-76 0 0,0 0-84 0 0,11-30-67 0 0,36-94-55 0 0,6-63 636 0 0,-28 153-1682 0 0,-23 55 402 0 0,-2-3 342 0 0,1-1 0 0 0,0 1 0 0 0,1-1 0 0 0,1 1 0 0 0,0-1-1 0 0,1 0 1 0 0,1-1 0 0 0,1 1 0 0 0,1-1 0 0 0,0 0 0 0 0,1 0-1 0 0,0-1 1 0 0,6 7 2 0 0,-11-19 82 0 0,0 0 0 0 0,0-1 0 0 0,0 1 0 0 0,0-1 0 0 0,0 0 0 0 0,1 0 0 0 0,-1 0 0 0 0,1-1 0 0 0,-1 1 0 0 0,1-1 0 0 0,0 0-1 0 0,0 0 1 0 0,0 0 0 0 0,-1 0 0 0 0,1-1 0 0 0,0 1 0 0 0,0-1 0 0 0,0 0 0 0 0,0 0 0 0 0,0-1 0 0 0,0 1 0 0 0,0-1 0 0 0,0 0 0 0 0,-1 0 0 0 0,1 0-1 0 0,0 0 1 0 0,-1-1 0 0 0,1 1 0 0 0,-1-1 0 0 0,1 0 0 0 0,-1 0 0 0 0,0 0 0 0 0,1-1 0 0 0,-1 1 0 0 0,-1-1 0 0 0,1 0 0 0 0,0 0 0 0 0,-1 0 0 0 0,2-1-82 0 0,8-11 53 0 0,0-1 0 0 0,-1-1 0 0 0,-1 1 0 0 0,0-1 0 0 0,-1-1 0 0 0,-1 0 1 0 0,0-2-54 0 0,16-43-5997 0 0,-16 42 1850 0 0,-4 9-7519 0 0</inkml:trace>
  <inkml:trace contextRef="#ctx0" brushRef="#br0" timeOffset="1177.121">1436 0 12595 0 0,'0'0'2091'0'0,"0"0"-507"0"0,0 0-276 0 0,0 0-97 0 0,0 0-118 0 0,0 0-152 0 0,0 0-253 0 0,0 0-157 0 0,0 0-110 0 0,0 0-75 0 0,0 0-46 0 0,0 0-75 0 0,-19 26-50 0 0,-58 85-44 0 0,38-20 26 0 0,34-75-145 0 0,0 1 0 0 0,2 0-1 0 0,0 0 1 0 0,1 1 0 0 0,0-1-1 0 0,2 1 1 0 0,0-1 0 0 0,1 0 0 0 0,0 1-1 0 0,2-1 1 0 0,0 0 0 0 0,1 0-1 0 0,1 0 1 0 0,0 0-12 0 0,-1-7 37 0 0,0 0 1 0 0,1 0-1 0 0,0-1 0 0 0,1 1 0 0 0,-1-2 1 0 0,2 1-1 0 0,-1 0 0 0 0,1-1 0 0 0,1-1 0 0 0,-1 1 1 0 0,1-1-1 0 0,1 0 0 0 0,-1-1 0 0 0,1 0 1 0 0,0 0-1 0 0,1-1 0 0 0,-1 0 0 0 0,1-1 1 0 0,0 0-1 0 0,0 0 0 0 0,0-1 0 0 0,1-1 1 0 0,-1 1-1 0 0,1-2 0 0 0,5 1-37 0 0,-8-3 85 0 0,0 1 0 0 0,0-2 0 0 0,0 1-1 0 0,0-1 1 0 0,0-1 0 0 0,-1 1 0 0 0,1-1 0 0 0,-1-1 0 0 0,1 1-1 0 0,-1-1 1 0 0,0 0 0 0 0,0-1 0 0 0,-1 0 0 0 0,0 0 0 0 0,1 0 0 0 0,-2-1-1 0 0,1 0 1 0 0,-1 0 0 0 0,0-1 0 0 0,0 1 0 0 0,0-1 0 0 0,-1 0-1 0 0,0 0 1 0 0,-1 0 0 0 0,1-1 0 0 0,-1 0 0 0 0,-1 1 0 0 0,0-1-1 0 0,1-4-83 0 0,4-13 11 0 0,-1 0 0 0 0,-2-1 1 0 0,0 1-1 0 0,-2-1 1 0 0,-1 0-1 0 0,-1 0 1 0 0,-1-7-13 0 0,0 22-117 0 0,0 0 1 0 0,-1-1-1 0 0,-1 1 0 0 0,1 0 1 0 0,-2 0-1 0 0,1 0 1 0 0,-2 1-1 0 0,1-1 1 0 0,-2 1-1 0 0,1 0 1 0 0,-1 1-1 0 0,-1-1 1 0 0,0 1-1 0 0,0 0 1 0 0,0 1-1 0 0,-1 0 1 0 0,-5-4 116 0 0,-29-11-2178 0 0,12 16-4702 0 0,14 6-4928 0 0</inkml:trace>
  <inkml:trace contextRef="#ctx0" brushRef="#br0" timeOffset="1547.335">1152 427 11362 0 0,'0'0'2450'0'0,"0"0"-784"0"0,0 0-278 0 0,0 0-50 0 0,0 0-122 0 0,0 0-145 0 0,0 0-155 0 0,0 0-164 0 0,0 0-127 0 0,0 0-91 0 0,0 0-88 0 0,0 0-98 0 0,0 0-79 0 0,15-5-57 0 0,68-27 84 0 0,17-12 158 0 0,18 37-341 0 0,-114 7-90 0 0,0 1-1 0 0,-1 0 1 0 0,1 0-1 0 0,-1 0 1 0 0,0 0 0 0 0,1 0-1 0 0,-1 1 1 0 0,0 0-1 0 0,0-1 1 0 0,1 1 0 0 0,-1 1-1 0 0,-1-1 1 0 0,1 0-1 0 0,0 1 1 0 0,-1-1 0 0 0,1 1-1 0 0,-1 0 1 0 0,0 0-1 0 0,0 0 1 0 0,0 0-1 0 0,0 0 1 0 0,0 0 0 0 0,-1 0-1 0 0,1 1 1 0 0,0 2-23 0 0,33 40 1042 0 0,-31-44-1028 0 0,-1-1-1 0 0,1 1 0 0 0,0-1 1 0 0,-1 0-1 0 0,1-1 0 0 0,0 1 1 0 0,0-1-1 0 0,0 1 1 0 0,0-1-1 0 0,0 0 0 0 0,0-1 1 0 0,0 1-1 0 0,0-1 1 0 0,-1 0-1 0 0,1 1 0 0 0,0-2 1 0 0,0 1-1 0 0,-1 0 0 0 0,3-2-13 0 0,22-13-9940 0 0,-24 12-2372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9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484 369 0 0 0,'0'0'1516'0'0,"0"0"98"0"0,0 0-39 0 0,0 0-64 0 0,0 0-104 0 0,0 0-145 0 0,0 0-136 0 0,0 0-129 0 0,-10 0-110 0 0,-48-3 717 0 0,-79 47 3876 0 0,136-44-5447 0 0,-43 14 571 0 0,2 2 0 0 0,0 2-1 0 0,1 2 1 0 0,-23 15-604 0 0,63-35 3 0 0,0 1 1 0 0,0 0-1 0 0,0-1 0 0 0,0 1 0 0 0,0 0 1 0 0,0 0-1 0 0,0 0 0 0 0,0 0 0 0 0,0 0 0 0 0,0 0 1 0 0,1 0-1 0 0,-1 0 0 0 0,0 0 0 0 0,1 0 1 0 0,-1 0-1 0 0,0 0 0 0 0,1 1 0 0 0,0-1 1 0 0,-1 0-1 0 0,1 0 0 0 0,0 1 0 0 0,0-1 0 0 0,-1 0 1 0 0,1 0-1 0 0,0 1 0 0 0,0-1 0 0 0,0 0 1 0 0,1 1-1 0 0,-1-1 0 0 0,0 0 0 0 0,0 0 0 0 0,1 1 1 0 0,-1-1-1 0 0,1 0 0 0 0,-1 0 0 0 0,1 0 1 0 0,-1 1-1 0 0,1-1 0 0 0,0 0 0 0 0,0 0 0 0 0,-1 0 1 0 0,1 0-1 0 0,0 0 0 0 0,0 0 0 0 0,0-1 1 0 0,0 1-1 0 0,0 0 0 0 0,0 0 0 0 0,0-1 0 0 0,0 1 1 0 0,1 0-1 0 0,-1-1 0 0 0,0 1 0 0 0,0-1 1 0 0,1 0-1 0 0,-1 1 0 0 0,0-1 0 0 0,0 0 0 0 0,1 0 1 0 0,-1 0-1 0 0,0 0 0 0 0,1 0 0 0 0,-1 0 1 0 0,0 0-1 0 0,0 0 0 0 0,1-1 0 0 0,0 1-3 0 0,185 21 240 0 0,-136-20-175 0 0,-38-2-59 0 0,1 1-1 0 0,0 0 1 0 0,0 1-1 0 0,0 0 1 0 0,-1 1-1 0 0,1 1 1 0 0,-1 0-1 0 0,1 1 1 0 0,2 1-6 0 0,-15-3 12 0 0,-1-1 0 0 0,1 0 0 0 0,-1 0 0 0 0,0 0 0 0 0,1 0 0 0 0,-1 1 1 0 0,0-1-1 0 0,0 0 0 0 0,1 0 0 0 0,-1 1 0 0 0,0-1 0 0 0,0 0 0 0 0,-1 1 0 0 0,1-1 0 0 0,0 0 0 0 0,0 0 0 0 0,-1 0 0 0 0,1 1 0 0 0,0-1 1 0 0,-1 0-1 0 0,1 0 0 0 0,-1 0 0 0 0,0 0 0 0 0,1 0 0 0 0,-1 0 0 0 0,0 0 0 0 0,0 0 0 0 0,0 0 0 0 0,1 0 0 0 0,-1 0 0 0 0,0 0 0 0 0,0 0 1 0 0,0-1-1 0 0,0 1 0 0 0,-1 0 0 0 0,1-1 0 0 0,0 1-12 0 0,-222 131 456 0 0,219-130-450 0 0,-22 11 32 0 0,2 1 0 0 0,0 1-1 0 0,0 2 1 0 0,1 0-1 0 0,1 1 1 0 0,1 1-1 0 0,-4 6-37 0 0,24-23 5 0 0,-1-1-1 0 0,1 0 0 0 0,0 1 0 0 0,0-1 1 0 0,0 0-1 0 0,0 1 0 0 0,0-1 1 0 0,1 1-1 0 0,-1 0 0 0 0,0-1 1 0 0,1 1-1 0 0,-1 0 0 0 0,1-1 0 0 0,-1 1 1 0 0,1 0-1 0 0,0-1 0 0 0,0 1 1 0 0,0 0-1 0 0,0 0 0 0 0,0-1 1 0 0,0 1-1 0 0,0 0 0 0 0,1 0 0 0 0,-1-1 1 0 0,0 1-1 0 0,1 0 0 0 0,0-1 1 0 0,-1 1-1 0 0,1 0 0 0 0,0-1 0 0 0,0 1 1 0 0,0-1-1 0 0,0 1 0 0 0,0-1 1 0 0,0 0-1 0 0,0 0 0 0 0,1 1 1 0 0,-1-1-1 0 0,0 0 0 0 0,1 0 0 0 0,0 1-4 0 0,70 22 778 0 0,-47-23-516 0 0,-17 0-236 0 0,-1-1 1 0 0,0 1-1 0 0,1-1 1 0 0,-1 0-1 0 0,0-1 1 0 0,1 0-1 0 0,-1 0 1 0 0,0-1-1 0 0,0 1 1 0 0,0-2 0 0 0,0 1-1 0 0,0-1 1 0 0,3-2-27 0 0,1-2-44 0 0,-8 6-106 0 0,-1 0-1 0 0,0-1 1 0 0,0 1-1 0 0,0 0 1 0 0,0-1 0 0 0,0 1-1 0 0,-1-1 1 0 0,1 0-1 0 0,0 0 1 0 0,-1 0-1 0 0,1 1 1 0 0,-1-1 0 0 0,0-1-1 0 0,1 1 1 0 0,-1 0-1 0 0,0 0 1 0 0,0 0 0 0 0,-1-1-1 0 0,1 1 1 0 0,0 0-1 0 0,-1-1 1 0 0,1 0 150 0 0,-1-1-793 0 0,1-15-2463 0 0,0 6-3085 0 0,-1 5-4567 0 0</inkml:trace>
  <inkml:trace contextRef="#ctx0" brushRef="#br0" timeOffset="318.242">110 1 12683 0 0,'0'0'773'0'0,"0"0"-327"0"0,0 0-178 0 0,0 0 81 0 0,0 0 278 0 0,0 0 293 0 0,0 0 148 0 0,0 0 14 0 0,-5 35-106 0 0,-17 113-150 0 0,16-21 458 0 0,36 208 768 0 0,-17-166-1637 0 0,-1-27-270 0 0,-6 0-1 0 0,-6 11-144 0 0,-4-101-702 0 0,39-63-3431 0 0,-17-9-940 0 0,-12 12 661 0 0,3-1-5326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56 0 0 0,'0'0'703'0'0,"0"0"712"0"0,0 0 648 0 0,0 0 343 0 0,0 0-14 0 0,0 0-267 0 0,0 0-398 0 0,0 0-331 0 0,0 0-282 0 0,0 0-228 0 0,0 0-140 0 0,-2-9-59 0 0,-11-28-44 0 0,12 36-580 0 0,0 0 1 0 0,-1 0-1 0 0,1 1 1 0 0,0-1 0 0 0,0 0-1 0 0,-1 0 1 0 0,1 1-1 0 0,0-1 1 0 0,-1 0 0 0 0,1 1-1 0 0,-1-1 1 0 0,1 1 0 0 0,-1 0-1 0 0,1-1 1 0 0,-1 1-1 0 0,1 0 1 0 0,-1 0 0 0 0,1 0-1 0 0,-1 0 1 0 0,1 0-1 0 0,-1 1 1 0 0,1-1 0 0 0,0 0-1 0 0,-1 1 1 0 0,1-1-1 0 0,-1 1 1 0 0,1-1 0 0 0,-1 1-1 0 0,1 0 1 0 0,0-1-1 0 0,0 1 1 0 0,-1 0 0 0 0,1 1-64 0 0,-173 113 2045 0 0,165-108-2006 0 0,1 0-1 0 0,0 1 0 0 0,0 0 0 0 0,1 0 1 0 0,0 1-1 0 0,0 0 0 0 0,1 0 0 0 0,0 0 1 0 0,1 1-1 0 0,0 0 0 0 0,0 0 1 0 0,1 0-1 0 0,1 1 0 0 0,-1 0 0 0 0,2-1 1 0 0,0 1-1 0 0,0 0 0 0 0,1 0 0 0 0,0 8-38 0 0,0-16 20 0 0,1 1 0 0 0,0-1 1 0 0,1 0-1 0 0,-1 1 0 0 0,1-1 0 0 0,-1 1 0 0 0,1-1 0 0 0,0 0 0 0 0,1 1 0 0 0,-1-1 0 0 0,0 0 0 0 0,1 0 0 0 0,0 0 1 0 0,-1 0-1 0 0,1 0 0 0 0,1 0 0 0 0,-1-1 0 0 0,0 1 0 0 0,1 0 0 0 0,-1-1 0 0 0,1 0 0 0 0,-1 0 0 0 0,1 0 0 0 0,0 0 0 0 0,0 0 1 0 0,0 0-1 0 0,0-1 0 0 0,1 0 0 0 0,-1 1 0 0 0,0-1 0 0 0,1 0 0 0 0,0 0-20 0 0,207 25 818 0 0,-209-25-795 0 0,0 0 0 0 0,1-1 0 0 0,-1 1 0 0 0,0 1 0 0 0,0-1 0 0 0,0 0 1 0 0,-1 0-1 0 0,1 1 0 0 0,0-1 0 0 0,0 1 0 0 0,-1-1 0 0 0,1 1 0 0 0,-1 0 1 0 0,1 0-1 0 0,-1 0 0 0 0,0 0 0 0 0,0 0 0 0 0,0 0 0 0 0,0 0 1 0 0,0 0-1 0 0,0 0 0 0 0,-1 0 0 0 0,1 0 0 0 0,-1 1 0 0 0,1-1 0 0 0,-1 0 1 0 0,0 1-1 0 0,0-1 0 0 0,0 0 0 0 0,0 0 0 0 0,0 1 0 0 0,0-1 0 0 0,-1 0 1 0 0,1 1-1 0 0,-1-1-23 0 0,-34 76 695 0 0,13-54-610 0 0,-1-1 0 0 0,-1-1 0 0 0,-1 0 0 0 0,-1-2 0 0 0,0-1 0 0 0,-2-2 0 0 0,-3 1-85 0 0,-66 33 72 0 0,97-51-82 0 0,-1 1 0 0 0,0-1 0 0 0,1 0 0 0 0,-1 0 0 0 0,0 0-1 0 0,1 0 1 0 0,-1 0 0 0 0,0 0 0 0 0,1 0 0 0 0,-1 0 0 0 0,0 0 0 0 0,1 0 0 0 0,-1-1 0 0 0,0 1-1 0 0,1 0 1 0 0,-1 0 0 0 0,1 0 0 0 0,-1-1 0 0 0,0 1 0 0 0,1 0 0 0 0,-1-1 0 0 0,1 1 0 0 0,-1-1-1 0 0,1 1 1 0 0,-1-1 0 0 0,1 1 0 0 0,-1-1 0 0 0,1 1 0 0 0,0-1 0 0 0,-1 1 0 0 0,1-1 0 0 0,0 1-1 0 0,-1-1 1 0 0,1 1 0 0 0,0-1 0 0 0,0 0 0 0 0,0 1 0 0 0,-1-1 0 0 0,1 0 0 0 0,0 1 0 0 0,0-1-1 0 0,0 0 1 0 0,0 1 0 0 0,0-1 0 0 0,0 0 0 0 0,0 1 0 0 0,0-1 0 0 0,1 0 0 0 0,-1 1 0 0 0,0-1-1 0 0,0 1 1 0 0,0-1 0 0 0,1 0 0 0 0,-1 1 0 0 0,0-1 0 0 0,1 1 0 0 0,-1-1 10 0 0,17-41-794 0 0,19-8-2016 0 0,-15 23-4467 0 0,-15 15-4216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9698 0 0,'0'0'5065'0'0,"0"0"-3473"0"0,0 0-647 0 0,0 0-113 0 0,0 0-88 0 0,0 0-136 0 0,0 0-176 0 0,0 0-216 0 0,0 0-160 0 0,0 0-88 0 0,0 0-56 0 0,0 0-72 0 0,0 0-144 0 0,62-92-240 0 0,-58 118-472 0 0,3 3-961 0 0,-3-3-3752 0 0,-4-8-4609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45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331 504 0 0 0,'0'0'1327'0'0,"0"0"-153"0"0,0 0-116 0 0,0 0-29 0 0,0 0-28 0 0,0 0-26 0 0,0 0-43 0 0,0 0-110 0 0,0 0-186 0 0,0 0-157 0 0,0 0-131 0 0,0-4-39 0 0,-3-10 51 0 0,2 10 139 0 0,1 4 194 0 0,-13-25 5213 0 0,-18 16-4089 0 0,-37 21-1655 0 0,50-2-133 0 0,0 1 1 0 0,1 1-1 0 0,0 0 0 0 0,1 1 1 0 0,0 1-1 0 0,1 0 0 0 0,0 1 1 0 0,2 1-1 0 0,0 0 0 0 0,-5 9-29 0 0,12-16-3 0 0,1 1-1 0 0,0 0 1 0 0,1 1-1 0 0,0-1 1 0 0,0 1-1 0 0,1 0 1 0 0,1 0-1 0 0,0 0 1 0 0,0 0-1 0 0,1 0 0 0 0,1 1 1 0 0,-1-1-1 0 0,2 0 1 0 0,0 5 3 0 0,0-12 5 0 0,0 1 0 0 0,0-1 0 0 0,0 0 1 0 0,1 1-1 0 0,0-1 0 0 0,0 0 0 0 0,0 0 0 0 0,0 0 0 0 0,0-1 1 0 0,1 1-1 0 0,0 0 0 0 0,-1-1 0 0 0,2 1 0 0 0,-1-1 0 0 0,0 0 1 0 0,0 0-1 0 0,1-1 0 0 0,0 1 0 0 0,-1-1 0 0 0,1 1 0 0 0,0-1 1 0 0,0 0-1 0 0,1-1 0 0 0,-1 1 0 0 0,0-1 0 0 0,0 1 0 0 0,1-2 1 0 0,-1 1-1 0 0,1 0 0 0 0,2-1-5 0 0,4 2 66 0 0,0-1 0 0 0,0 0 0 0 0,1-1 1 0 0,-1 0-1 0 0,0 0 0 0 0,0-2 0 0 0,0 1 0 0 0,0-2 0 0 0,0 1 1 0 0,0-1-1 0 0,10-5-66 0 0,16-9 170 0 0,-1-2 0 0 0,-1-2 0 0 0,-1-1 0 0 0,-1-2 0 0 0,0-1 0 0 0,-2-1 0 0 0,-1-2 0 0 0,20-25-170 0 0,-44 46 83 0 0,0 0 1 0 0,-1 0-1 0 0,1 0 0 0 0,-1-1 0 0 0,-1 0 0 0 0,0 0 1 0 0,0-1-1 0 0,0 1 0 0 0,-1-1 0 0 0,0 1 1 0 0,-1-1-1 0 0,0 0 0 0 0,0 0 0 0 0,-1 0 1 0 0,-1-1-1 0 0,1 1 0 0 0,-1 0-83 0 0,0 9 15 0 0,0 1 0 0 0,0-1 0 0 0,0 0 0 0 0,-1 1 0 0 0,1-1 1 0 0,0 1-1 0 0,0-1 0 0 0,0 0 0 0 0,0 1 0 0 0,-1-1 0 0 0,1 0 0 0 0,0 1 0 0 0,0-1 0 0 0,-1 0 0 0 0,1 1 0 0 0,0-1 1 0 0,-1 0-1 0 0,1 1 0 0 0,0-1 0 0 0,-1 0 0 0 0,1 0 0 0 0,0 0 0 0 0,-1 1 0 0 0,1-1 0 0 0,0 0 0 0 0,-1 0 1 0 0,1 0-1 0 0,-1 0 0 0 0,1 0 0 0 0,0 0 0 0 0,-1 0 0 0 0,1 0 0 0 0,-1 0 0 0 0,1 0 0 0 0,-1 0 0 0 0,1 0 0 0 0,0 0 1 0 0,-1 0-1 0 0,1 0 0 0 0,-1 0 0 0 0,1 0 0 0 0,0 0 0 0 0,-1 0 0 0 0,1-1 0 0 0,0 1 0 0 0,-1 0 0 0 0,1 0 0 0 0,0-1 1 0 0,-1 1-1 0 0,1 0 0 0 0,0 0 0 0 0,-1-1 0 0 0,1 1 0 0 0,0 0 0 0 0,0-1 0 0 0,-1 1 0 0 0,1 0 0 0 0,0-1 1 0 0,0 1-1 0 0,0-1 0 0 0,-1 1 0 0 0,1 0 0 0 0,0-1-15 0 0,-4 9-6 0 0,1 1 0 0 0,0-1-1 0 0,0 1 1 0 0,1-1 0 0 0,0 1 0 0 0,1 0 0 0 0,0 0-1 0 0,0 0 1 0 0,1 0 0 0 0,0 0 0 0 0,0 0 0 0 0,1 0 0 0 0,1 0-1 0 0,-1 0 1 0 0,1 0 0 0 0,1-1 0 0 0,-1 1 0 0 0,2-1 0 0 0,1 5 6 0 0,3-2 32 0 0,0-1 0 0 0,1 0 0 0 0,0 0 0 0 0,0-1 0 0 0,1 0 0 0 0,0-1 0 0 0,0 0 0 0 0,1-1 0 0 0,0 0 0 0 0,1 0 1 0 0,-1-2-1 0 0,1 1 0 0 0,1-1 0 0 0,-1-1 0 0 0,0 0 0 0 0,9 1-32 0 0,29-1 256 0 0,-50-4-244 0 0,0 0-9 0 0,0 0-25 0 0,0 0 5 0 0,0 0-27 0 0,0 0-41 0 0,0 0-31 0 0,0 0-146 0 0,0 0-257 0 0,-3 0-2627 0 0,1 0 641 0 0,2 0-5245 0 0,0 0-2831 0 0</inkml:trace>
  <inkml:trace contextRef="#ctx0" brushRef="#br0" timeOffset="515.66">1001 784 9010 0 0,'0'0'1314'0'0,"0"0"-417"0"0,0 0 71 0 0,0 0 378 0 0,0 0 289 0 0,0 0 31 0 0,0 0-245 0 0,0 0-330 0 0,0 0-277 0 0,0 0-173 0 0,0 0-113 0 0,0 0-89 0 0,0 0-36 0 0,22-27-37 0 0,65-85-23 0 0,-41 42 207 0 0,30-74 337 0 0,-64 111-505 0 0,-12 32-311 0 0,0 1-43 0 0,0 0-43 0 0,-7 19-285 0 0,3-10 284 0 0,1 1-1 0 0,0-1 1 0 0,1 1 0 0 0,0 0-1 0 0,0 0 1 0 0,1 0-1 0 0,0 0 1 0 0,1 1 0 0 0,0-1-1 0 0,0 0 1 0 0,1 0-1 0 0,1 0 1 0 0,0 0 0 0 0,0 0-1 0 0,1 0 1 0 0,0-1-1 0 0,1 1 1 0 0,0-1 0 0 0,0 0-1 0 0,5 8 17 0 0,-4-12 29 0 0,0 0 0 0 0,0 0-1 0 0,1 0 1 0 0,0-1 0 0 0,-1 0 0 0 0,1 0-1 0 0,1-1 1 0 0,-1 1 0 0 0,0-1 0 0 0,1-1-1 0 0,-1 1 1 0 0,1-1 0 0 0,0 0 0 0 0,0-1-1 0 0,0 0 1 0 0,0 0 0 0 0,0 0 0 0 0,0-1-1 0 0,0 0 1 0 0,0 0 0 0 0,0-1 0 0 0,0 0-1 0 0,0 0 1 0 0,0-1 0 0 0,0 1 0 0 0,0-2-1 0 0,0 1 1 0 0,-1-1 0 0 0,1 0 0 0 0,-1 0-1 0 0,0-1 1 0 0,0 0 0 0 0,0 0 0 0 0,4-4-29 0 0,16-15 229 0 0,-2 0 0 0 0,-1-2 0 0 0,-1-1 0 0 0,-1 0 0 0 0,-2-2 1 0 0,14-24-230 0 0,-7 13 58 0 0,-11 16-348 0 0,-14 23-66 0 0,-1 0-306 0 0,0 0-525 0 0,0 15-11778 0 0,0-8 1857 0 0</inkml:trace>
  <inkml:trace contextRef="#ctx0" brushRef="#br0" timeOffset="1144.032">2157 445 2745 0 0,'0'0'4054'0'0,"0"0"-1463"0"0,0 0-672 0 0,0 0-201 0 0,0 0-214 0 0,0 0-217 0 0,0 0-265 0 0,0 0-229 0 0,0 0-205 0 0,0 0-184 0 0,0 0-154 0 0,0 0-110 0 0,0 0-79 0 0,-23 3-45 0 0,-74 13-12 0 0,45 15-37 0 0,44-21 15 0 0,3-7 9 0 0,0 1 0 0 0,0 0 0 0 0,0 0 0 0 0,0 1 0 0 0,1 0 0 0 0,0-1 0 0 0,0 1 0 0 0,0 1 0 0 0,1-1-1 0 0,0 0 1 0 0,0 1 0 0 0,0 0 0 0 0,0 0 0 0 0,1 0 0 0 0,0 0 0 0 0,0 0 0 0 0,1 0 0 0 0,0 0 0 0 0,0 1-1 0 0,0-1 1 0 0,1 0 0 0 0,0 1 0 0 0,0-1 0 0 0,1 1 0 0 0,-1-1 0 0 0,1 0 0 0 0,1 0 0 0 0,-1 1 0 0 0,1-1-1 0 0,0 0 1 0 0,1 0 0 0 0,-1-1 0 0 0,1 1 0 0 0,4 4 9 0 0,0-3 158 0 0,1-1 1 0 0,1-1-1 0 0,-1 1 0 0 0,1-2 1 0 0,0 1-1 0 0,0-1 0 0 0,1 0 1 0 0,-1-1-1 0 0,1 0 0 0 0,0-1 1 0 0,0 0-1 0 0,-1 0 0 0 0,1-1 1 0 0,0-1-1 0 0,1 1 0 0 0,-1-2 1 0 0,0 1-1 0 0,0-1 0 0 0,0-1 1 0 0,-1 0-1 0 0,1 0 0 0 0,0-1 1 0 0,-1 0-1 0 0,1-1 0 0 0,-1 0 1 0 0,0 0-1 0 0,0-1 0 0 0,-1 0 1 0 0,1-1-1 0 0,-1 0 0 0 0,0 0 1 0 0,-1-1-1 0 0,3-2-158 0 0,31-27 186 0 0,-2-2 1 0 0,-2-1-1 0 0,-1-2 0 0 0,-2-1 0 0 0,-2-2 0 0 0,-2-1 1 0 0,-2-1-1 0 0,11-27-186 0 0,-32 60 2 0 0,0-1 0 0 0,-1 1 0 0 0,0-1 1 0 0,-1 0-1 0 0,0 0 0 0 0,-1-1 0 0 0,-1 1 0 0 0,-1-1 0 0 0,0 0 1 0 0,0 0-1 0 0,-2 0 0 0 0,0 0 0 0 0,0 0 0 0 0,-2 0-2 0 0,1 11 0 0 0,0 0-1 0 0,-1 0 0 0 0,1 1 0 0 0,-1-1 0 0 0,0 1 0 0 0,0-1 0 0 0,-1 1 0 0 0,1 0 1 0 0,-1 0-1 0 0,0 0 0 0 0,1 0 0 0 0,-1 0 0 0 0,0 0 0 0 0,-1 1 0 0 0,1 0 1 0 0,0 0-1 0 0,-1 0 0 0 0,1 0 0 0 0,-1 0 0 0 0,0 0 0 0 0,0 1 0 0 0,1 0 0 0 0,-1 0 1 0 0,0 0-1 0 0,-3 0 1 0 0,-101-3-157 0 0,92 6 144 0 0,0 1 0 0 0,0 0 0 0 0,0 1 0 0 0,0 1 0 0 0,0 0 0 0 0,1 2 1 0 0,0 0-1 0 0,0 0 0 0 0,1 1 0 0 0,0 1 0 0 0,0 0 0 0 0,1 1 0 0 0,0 1 0 0 0,1 0 0 0 0,0 1 13 0 0,7-6-1 0 0,0 1-1 0 0,1-1 0 0 0,-1 1 0 0 0,1 0 0 0 0,1 1 1 0 0,0-1-1 0 0,0 0 0 0 0,0 1 0 0 0,1 0 1 0 0,0 0-1 0 0,0 0 0 0 0,1 0 0 0 0,0 0 0 0 0,1 0 1 0 0,-1 0-1 0 0,1 0 0 0 0,1 0 0 0 0,0 0 1 0 0,0 0-1 0 0,1 0 0 0 0,0 0 0 0 0,0 0 0 0 0,0-1 1 0 0,1 1-1 0 0,1-1 0 0 0,2 6 2 0 0,6 10 60 0 0,1-2-1 0 0,0 0 1 0 0,2-1 0 0 0,0 0-1 0 0,2-1 1 0 0,0-1-1 0 0,1 0 1 0 0,4 1-60 0 0,130 83 946 0 0,-82-64-312 0 0,2-3 1 0 0,2-4 0 0 0,30 8-635 0 0,-95-36 13 0 0,49 22 127 0 0,-52-21-17 0 0,-4-5-1805 0 0,-3-13-7203 0 0,1 11-3157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 12075 0 0,'0'0'2440'0'0,"0"0"-1429"0"0,0 0-540 0 0,0 0 41 0 0,0 0 145 0 0,0 0 136 0 0,0 0 19 0 0,-6 32-104 0 0,-19 100-201 0 0,-23 9-255 0 0,36-116-1261 0 0,5-13-8402 0 0,7-12-407 0 0</inkml:trace>
  <inkml:trace contextRef="#ctx0" brushRef="#br0" timeOffset="586.511">295 361 8786 0 0,'0'0'1882'0'0,"0"0"-363"0"0,0 0-11 0 0,0 0 74 0 0,0 0-107 0 0,0 0-240 0 0,0 0-373 0 0,0 0-263 0 0,0 0-132 0 0,0 0-62 0 0,0 0-31 0 0,0 0-38 0 0,0 0-43 0 0,14-22-47 0 0,44-72-32 0 0,42-39 269 0 0,-72 110-895 0 0,-24 49 99 0 0,-8 103 170 0 0,4-124 179 0 0,0 0 1 0 0,1-1 0 0 0,-1 1-1 0 0,1-1 1 0 0,0 1-1 0 0,0-1 1 0 0,1 1-1 0 0,-1-1 1 0 0,1 1 0 0 0,0-1-1 0 0,0 0 1 0 0,0 0-1 0 0,1 0 1 0 0,-1 0-1 0 0,1 0 1 0 0,0-1-1 0 0,0 1 1 0 0,1-1 0 0 0,-1 0-1 0 0,1 0 1 0 0,-1 0-1 0 0,1 0 1 0 0,0-1-1 0 0,0 1 1 0 0,0-1 0 0 0,0 0-1 0 0,1 0 1 0 0,-1-1-1 0 0,0 1 1 0 0,1-1-1 0 0,-1 0 1 0 0,1 0-1 0 0,0-1 1 0 0,-1 1 0 0 0,1-1-1 0 0,0 0-36 0 0,3 0 207 0 0,-1-1-1 0 0,1 0 0 0 0,0 0 1 0 0,-1-1-1 0 0,1 0 0 0 0,-1-1 1 0 0,0 1-1 0 0,0-1 1 0 0,0-1-1 0 0,0 1 0 0 0,0-1 1 0 0,-1 0-1 0 0,1-1 0 0 0,-1 1 1 0 0,0-1-1 0 0,1-3-206 0 0,12-10 174 0 0,-1-1-1 0 0,-1-1 0 0 0,0-1 1 0 0,-2-1-1 0 0,-1 0 0 0 0,0-1 1 0 0,1-5-174 0 0,10-47-46 0 0,-19 51-2488 0 0,1 1-3640 0 0,-5 17-5733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60 0 0 0,'0'0'480'0'0,"0"0"975"0"0,0 0 325 0 0,0 0 129 0 0,0 0 39 0 0,0 0-47 0 0,0 0-62 0 0,0 0-208 0 0,0 0-220 0 0,0 0-216 0 0,0 0-252 0 0,0 0-197 0 0,0 0-134 0 0,-6-5-94 0 0,-19-13-23 0 0,24 17-443 0 0,0 1 0 0 0,0 0 0 0 0,0 0 0 0 0,-1 1 0 0 0,1-1 0 0 0,0 0 0 0 0,0 0 0 0 0,-1 1 0 0 0,1-1 0 0 0,0 0 0 0 0,0 1-1 0 0,0-1 1 0 0,0 1 0 0 0,0 0 0 0 0,0-1 0 0 0,-1 1 0 0 0,1 0 0 0 0,1-1 0 0 0,-1 1 0 0 0,0 0 0 0 0,0 0 0 0 0,0 0 0 0 0,0 0 0 0 0,1 0 0 0 0,-1 0 0 0 0,0 0 0 0 0,1 0 0 0 0,-1 0 0 0 0,1 1 0 0 0,-1-1-52 0 0,-1 3 206 0 0,-90 154 2806 0 0,81-131-2819 0 0,0 0 1 0 0,2 2-1 0 0,1-1 1 0 0,1 1-1 0 0,1 0 1 0 0,2 0-1 0 0,1 1 1 0 0,2-1-1 0 0,0 17-193 0 0,1-21 94 0 0,1 0-1 0 0,1 0 0 0 0,2 0 0 0 0,0 0 0 0 0,1 0 0 0 0,2-1 0 0 0,0 0 0 0 0,2 0 0 0 0,0-1 0 0 0,2 0 0 0 0,0-1 0 0 0,2 0 1 0 0,0-1-1 0 0,2 0 0 0 0,12 14-93 0 0,-17-22 53 0 0,1-1 0 0 0,0 0 1 0 0,1 0-1 0 0,0-1 0 0 0,1-1 1 0 0,0 0-1 0 0,1-1 0 0 0,0 0 1 0 0,0-1-1 0 0,1-1 1 0 0,3 2-54 0 0,19-4-507 0 0,-28-12-2568 0 0,-2-6-3852 0 0,-5 6-5016 0 0</inkml:trace>
  <inkml:trace contextRef="#ctx0" brushRef="#br0" timeOffset="1883.136">698 284 1448 0 0,'0'0'2318'0'0,"0"0"-507"0"0,0 0-288 0 0,0 0 56 0 0,0 0 135 0 0,0 0 0 0 0,0 0-146 0 0,0 0-268 0 0,0 0-285 0 0,0 0-193 0 0,0 0-146 0 0,-16-11-121 0 0,-52-36-106 0 0,21 36 152 0 0,37 13-511 0 0,-1 1 0 0 0,1 0-1 0 0,1 0 1 0 0,-1 1 0 0 0,0 1 0 0 0,1 0-1 0 0,0 0 1 0 0,0 0 0 0 0,0 1-1 0 0,1 0 1 0 0,0 1 0 0 0,0 0-1 0 0,0 1 1 0 0,1-1 0 0 0,0 1-1 0 0,-1 4-89 0 0,2-3 29 0 0,1 0 0 0 0,0 1 0 0 0,1-1-1 0 0,0 1 1 0 0,1 0 0 0 0,0 0 0 0 0,1 1-1 0 0,0-1 1 0 0,0 0 0 0 0,1 1 0 0 0,0-1-1 0 0,1 1 1 0 0,0-1 0 0 0,1 1 0 0 0,0 0-1 0 0,1-1-28 0 0,0-5 67 0 0,0 0 0 0 0,1 0 0 0 0,0-1-1 0 0,0 1 1 0 0,0-1 0 0 0,0 0 0 0 0,1 0-1 0 0,0 0 1 0 0,0 0 0 0 0,0-1-1 0 0,0 0 1 0 0,0 0 0 0 0,1 0 0 0 0,-1 0-1 0 0,1 0 1 0 0,0-1 0 0 0,0 0-1 0 0,0 0 1 0 0,0 0 0 0 0,0-1 0 0 0,0 0-1 0 0,0 0 1 0 0,1 0 0 0 0,-1 0-1 0 0,0-1 1 0 0,1 0 0 0 0,-1 0 0 0 0,0 0-1 0 0,1-1 1 0 0,-1 0 0 0 0,0 0-1 0 0,0 0 1 0 0,1-1 0 0 0,-1 0 0 0 0,0 0-1 0 0,0 0 1 0 0,3-2-67 0 0,17-12 155 0 0,-1 0 1 0 0,-1-1-1 0 0,-1-1 1 0 0,0-1-1 0 0,-1-1 0 0 0,-1-1 1 0 0,-2-1-1 0 0,0-1 0 0 0,-1 0 1 0 0,6-12-156 0 0,51-63 244 0 0,-60 84-188 0 0,-13 14-27 0 0,-1 0-6 0 0,0 2-11 0 0,-3 30 70 0 0,-1 1 1 0 0,-2 0-1 0 0,0-1 1 0 0,-3 0-1 0 0,-1 1-82 0 0,-4 20 55 0 0,0-1-12 0 0,-10 35 46 0 0,5 0 0 0 0,-7 70-89 0 0,25-29-180 0 0,1-127 140 0 0,1 0 0 0 0,-1-1 0 0 0,1 1 0 0 0,0 0 0 0 0,-1 0 0 0 0,1 0 0 0 0,0-1 0 0 0,0 1 1 0 0,-1 0-1 0 0,1-1 0 0 0,0 1 0 0 0,0 0 0 0 0,0-1 0 0 0,0 1 0 0 0,0-1 0 0 0,0 0 0 0 0,0 1 0 0 0,0-1 0 0 0,0 0 0 0 0,0 1 0 0 0,0-1 1 0 0,0 0-1 0 0,0 0 0 0 0,0 0 0 0 0,0 0 0 0 0,1 0 0 0 0,-1 0 0 0 0,0 0 0 0 0,0-1 0 0 0,0 1 0 0 0,0 0 0 0 0,0-1 0 0 0,0 1 0 0 0,0 0 1 0 0,0-1-1 0 0,0 1 0 0 0,0-1 0 0 0,0 1 0 0 0,-1-1 0 0 0,1 0 0 0 0,0 1 0 0 0,0-1 0 0 0,0 0 0 0 0,-1 0 0 0 0,1 0 0 0 0,0 1 1 0 0,0-2 38 0 0,11-11-867 0 0,46-54-2969 0 0,-26 19-5877 0 0,-25 32 127 0 0</inkml:trace>
  <inkml:trace contextRef="#ctx0" brushRef="#br0" timeOffset="2166.709">1203 284 2585 0 0,'0'0'1981'0'0,"0"0"-495"0"0,0 0-100 0 0,0 0 198 0 0,0 0 155 0 0,0 0-21 0 0,-24 32-238 0 0,-73 99-336 0 0,53-49 59 0 0,39-66-969 0 0,-19 106 1005 0 0,24-118-1186 0 0,0 1-1 0 0,0-1 1 0 0,1 0 0 0 0,-1 0-1 0 0,1 1 1 0 0,0-1-1 0 0,0 0 1 0 0,1 0-1 0 0,-1 0 1 0 0,1 0 0 0 0,0 0-1 0 0,0-1 1 0 0,1 1-1 0 0,-1 0 1 0 0,1-1-1 0 0,-1 0 1 0 0,1 1 0 0 0,0-1-1 0 0,0 0 1 0 0,1-1-1 0 0,-1 1 1 0 0,0 0-1 0 0,1-1 1 0 0,0 0 0 0 0,0 0-1 0 0,-1 0 1 0 0,3 0-53 0 0,5 2 116 0 0,-1-2 0 0 0,1 0 1 0 0,0 0-1 0 0,0-1 0 0 0,0 0 1 0 0,0-1-1 0 0,0 0 0 0 0,0-1 1 0 0,0 0-1 0 0,0-1 1 0 0,0 0-1 0 0,-1-1 0 0 0,1 0 1 0 0,-1-1-1 0 0,1 0 0 0 0,-1 0 1 0 0,-1-1-1 0 0,1 0 0 0 0,-1-1 1 0 0,1 0-1 0 0,-2-1 0 0 0,1 0 1 0 0,-1 0-1 0 0,0-1 0 0 0,0 0 1 0 0,-1 0-1 0 0,0-1 0 0 0,-1 0 1 0 0,0 0-1 0 0,0 0 0 0 0,-1-1 1 0 0,0 0-1 0 0,-1 0 0 0 0,0 0 1 0 0,0 0-1 0 0,-1-1 0 0 0,0 0 1 0 0,-1 0-1 0 0,-1 1 0 0 0,0-1 1 0 0,0 0-1 0 0,-1-5-116 0 0,1 8-18 0 0,0 1 0 0 0,0-1 0 0 0,-1 1-1 0 0,0 0 1 0 0,-1-1 0 0 0,0 1 0 0 0,0-1 0 0 0,0 1-1 0 0,-1 0 1 0 0,0-1 0 0 0,-1 1 0 0 0,0 0 0 0 0,0 1-1 0 0,0-1 1 0 0,-1 0 0 0 0,0 1 0 0 0,0 0 0 0 0,0 0-1 0 0,-1 0 1 0 0,0 0 0 0 0,0 1 0 0 0,0 0 0 0 0,-1 0-1 0 0,0 0 1 0 0,0 1 0 0 0,0 0 0 0 0,-1 0 0 0 0,0 0 18 0 0,-84-8-1745 0 0,62 17-1197 0 0,1 3-3328 0 0,17-3-4885 0 0</inkml:trace>
  <inkml:trace contextRef="#ctx0" brushRef="#br0" timeOffset="2555.937">1597 189 2625 0 0,'0'0'2536'0'0,"0"0"-386"0"0,0 0-278 0 0,0 0-265 0 0,0 0-194 0 0,0 0-202 0 0,0 0-255 0 0,0 0-240 0 0,0 0-176 0 0,0 0-120 0 0,0 0-104 0 0,0 0-36 0 0,0 0-38 0 0,-7 17-8 0 0,-16 53 20 0 0,23-68-225 0 0,0-1 0 0 0,-1 0 0 0 0,1 1 0 0 0,0-1-1 0 0,0 1 1 0 0,0-1 0 0 0,0 0 0 0 0,0 1 0 0 0,0-1 0 0 0,0 0 0 0 0,1 1 0 0 0,-1-1 0 0 0,0 0 0 0 0,1 1 0 0 0,-1-1 0 0 0,1 0 0 0 0,-1 0 0 0 0,1 1 0 0 0,0-1 0 0 0,-1 0 0 0 0,1 0 0 0 0,0 0 0 0 0,0 0 0 0 0,0 0-1 0 0,0 0 1 0 0,0 0 0 0 0,0 0 0 0 0,0 0 0 0 0,0 0 0 0 0,0-1 0 0 0,1 1 0 0 0,-1 0 0 0 0,0-1 0 0 0,0 1 0 0 0,1-1 0 0 0,-1 0 0 0 0,0 1 0 0 0,1-1 0 0 0,-1 0 0 0 0,0 0 0 0 0,1 1 0 0 0,-1-1 0 0 0,0 0 0 0 0,1-1-1 0 0,-1 1 1 0 0,0 0 0 0 0,2 0-29 0 0,1 0 168 0 0,1 1-30 0 0,1-1 0 0 0,-1 1 1 0 0,0-1-1 0 0,0 0 0 0 0,0 0 0 0 0,0-1 0 0 0,0 1 0 0 0,0-1 1 0 0,0-1-1 0 0,0 1 0 0 0,0-1 0 0 0,0 1 0 0 0,0-1 1 0 0,-1-1-1 0 0,1 1 0 0 0,-1-1 0 0 0,0 1 0 0 0,1-1 0 0 0,-1 0 1 0 0,0-1-1 0 0,-1 1 0 0 0,1-1 0 0 0,-1 0 0 0 0,1 0 0 0 0,-1 0 1 0 0,0 0-1 0 0,-1 0 0 0 0,1-1 0 0 0,-1 1 0 0 0,0-1 1 0 0,0 0-1 0 0,0 0 0 0 0,-1 0 0 0 0,1 1 0 0 0,-1-1 0 0 0,0-5-138 0 0,0 5-16 0 0,0 0 0 0 0,0-1 0 0 0,-1 1 0 0 0,1 0 0 0 0,-1-1 0 0 0,0 1 0 0 0,-1-1 0 0 0,0 1 0 0 0,0 0-1 0 0,0-1 1 0 0,0 1 0 0 0,-1 0 0 0 0,1 0 0 0 0,-2 0 0 0 0,1 0 0 0 0,0 0 0 0 0,-1 0 0 0 0,0 1-1 0 0,0-1 1 0 0,0 1 0 0 0,-1 0 0 0 0,1 0 0 0 0,-1 0 0 0 0,0 0 0 0 0,0 1 0 0 0,-1-1 0 0 0,1 1 0 0 0,-1 0-1 0 0,1 0 1 0 0,-1 1 0 0 0,0 0 0 0 0,0 0 0 0 0,0 0 0 0 0,0 0 0 0 0,-1 1 0 0 0,1-1 0 0 0,0 1 0 0 0,-1 1-1 0 0,1-1 1 0 0,-3 1 16 0 0,-46 4-3007 0 0,21 10-6104 0 0,20-6-2001 0 0</inkml:trace>
  <inkml:trace contextRef="#ctx0" brushRef="#br0" timeOffset="2899.241">1738 527 8698 0 0,'0'0'1830'0'0,"0"0"-325"0"0,0 0 77 0 0,0 0 64 0 0,0 0-109 0 0,0 0-174 0 0,0 0-199 0 0,0 0-190 0 0,31-6-194 0 0,96-19-185 0 0,-7 9 165 0 0,-34 3-1896 0 0,-51 4-6787 0 0,-29 8-2867 0 0</inkml:trace>
  <inkml:trace contextRef="#ctx0" brushRef="#br0" timeOffset="3304.618">2375 181 3993 0 0,'0'0'3221'0'0,"0"0"-1070"0"0,0 0-503 0 0,0 0-104 0 0,0 0-122 0 0,0 0-187 0 0,0 0-224 0 0,0 0-242 0 0,0 0-199 0 0,0 0-151 0 0,-29 35-127 0 0,-88 111-99 0 0,70-64-5 0 0,44-68-160 0 0,-1 3-7 0 0,0 1 1 0 0,2-1-1 0 0,0 1 0 0 0,1-1 1 0 0,0 1-1 0 0,1 0 0 0 0,2 0 1 0 0,0 2-22 0 0,-1-14 30 0 0,0-1-1 0 0,0 1 1 0 0,1-1 0 0 0,-1 1-1 0 0,1-1 1 0 0,0 0 0 0 0,1 0-1 0 0,-1 0 1 0 0,1 0 0 0 0,0-1-1 0 0,1 1 1 0 0,-1-1 0 0 0,1 0-1 0 0,-1 1 1 0 0,1-2 0 0 0,1 1-1 0 0,-1 0 1 0 0,0-1 0 0 0,1 0-1 0 0,0 0 1 0 0,0 0 0 0 0,0-1-1 0 0,0 1 1 0 0,0-1 0 0 0,0 0 0 0 0,0-1-1 0 0,4 1-29 0 0,3 1 244 0 0,0-1-1 0 0,0 0 1 0 0,1-1-1 0 0,-1-1 1 0 0,0 0-1 0 0,0 0 0 0 0,0-2 1 0 0,0 1-1 0 0,0-1 1 0 0,0-1-1 0 0,0 0 1 0 0,0-1-1 0 0,-1 0 1 0 0,1-1-1 0 0,-1 0 1 0 0,-1-1-1 0 0,1 0 0 0 0,1-2-243 0 0,-1-1 110 0 0,0 0 0 0 0,-1-1-1 0 0,-1-1 1 0 0,0 0 0 0 0,0 0-1 0 0,-1 0 1 0 0,0-1 0 0 0,-1 0-1 0 0,-1-1 1 0 0,1-1-110 0 0,0-3 142 0 0,0-1 1 0 0,-1 0-1 0 0,-1 0 0 0 0,-1 0 0 0 0,-1-1 0 0 0,0 1 0 0 0,-1-1 1 0 0,-1 0-1 0 0,-1 0 0 0 0,0 0 0 0 0,-3-12-142 0 0,1 21-59 0 0,1 0 1 0 0,-1 0-1 0 0,-1 1 0 0 0,0-1 0 0 0,0 1 0 0 0,-1-1 1 0 0,0 1-1 0 0,-1 1 0 0 0,0-1 0 0 0,0 0 1 0 0,-1 1-1 0 0,0 0 0 0 0,-1 1 0 0 0,1-1 1 0 0,-1 1-1 0 0,-1 0 0 0 0,1 1 0 0 0,-1 0 1 0 0,0 0-1 0 0,-1 1 0 0 0,1 0 0 0 0,-1 0 1 0 0,0 1-1 0 0,-1 0 0 0 0,1 1 0 0 0,0 0 1 0 0,-1 0-1 0 0,0 1 0 0 0,0 0 0 0 0,0 1 0 0 0,1 0 1 0 0,-1 1-1 0 0,-10 0 59 0 0,-75 33-3546 0 0,38 0-6271 0 0,35-20-1580 0 0</inkml:trace>
  <inkml:trace contextRef="#ctx0" brushRef="#br0" timeOffset="3667.008">2206 601 9610 0 0,'0'0'2034'0'0,"0"0"-493"0"0,0 0-187 0 0,0 0-30 0 0,0 0-78 0 0,0 0-174 0 0,0 0-221 0 0,0 0-209 0 0,0 0-162 0 0,0 0-111 0 0,0 0-68 0 0,0 0-69 0 0,0 0-66 0 0,5-23-51 0 0,17-72-59 0 0,-22 93-55 0 0,0 0 0 0 0,0-1 0 0 0,0 1-1 0 0,1 0 1 0 0,-1-1 0 0 0,1 1 0 0 0,-1 0 0 0 0,1 0 0 0 0,0 0 0 0 0,0-1 0 0 0,0 1 0 0 0,0 0 0 0 0,0 0 0 0 0,1 0 0 0 0,-1 1 0 0 0,0-1 0 0 0,1 0 0 0 0,0 0 0 0 0,-1 1 0 0 0,1-1 0 0 0,0 1 0 0 0,0-1 0 0 0,0 1 0 0 0,0 0 0 0 0,0 0 0 0 0,0 0 0 0 0,1-1-1 0 0,7-2 19 0 0,-5 2 37 0 0,0-1 0 0 0,0 1 0 0 0,0 0-1 0 0,0 1 1 0 0,0-1 0 0 0,0 1 0 0 0,1 0 0 0 0,-1 0 0 0 0,1 1 0 0 0,-1-1 0 0 0,0 1 0 0 0,1 0-1 0 0,-1 1 1 0 0,1-1 0 0 0,-1 1 0 0 0,0 0 0 0 0,1 1 0 0 0,-1-1 0 0 0,0 1 0 0 0,0 0-1 0 0,0 0 1 0 0,0 1 0 0 0,0-1 0 0 0,-1 1 0 0 0,1 0 0 0 0,-1 0 0 0 0,0 1 0 0 0,0-1 0 0 0,0 1-1 0 0,0 0 1 0 0,1 1-56 0 0,12 21 563 0 0,-16-23-499 0 0,1 1 1 0 0,0-1 0 0 0,-1 1 0 0 0,2-1 0 0 0,-1 0 0 0 0,0 0 0 0 0,1 0 0 0 0,-1 0 0 0 0,1-1-1 0 0,0 1 1 0 0,0-1 0 0 0,0 1 0 0 0,0-1 0 0 0,0 0 0 0 0,0 0 0 0 0,1 0 0 0 0,-1-1 0 0 0,1 1-1 0 0,-1-1 1 0 0,1 0 0 0 0,0 0 0 0 0,-1 0 0 0 0,1 0 0 0 0,0-1 0 0 0,0 0-65 0 0,37-26-355 0 0,-37 15-4585 0 0,-2 1-4724 0 0,-2 6-732 0 0</inkml:trace>
  <inkml:trace contextRef="#ctx0" brushRef="#br0" timeOffset="3944.971">2686 1 11386 0 0,'0'0'2070'0'0,"0"0"-736"0"0,0 0-410 0 0,0 0-125 0 0,0 0 109 0 0,0 0 100 0 0,0 0 24 0 0,0 0-26 0 0,0 0-147 0 0,0 0-99 0 0,0 0-54 0 0,8 31-72 0 0,23 101-59 0 0,-15-69-231 0 0,-2 2 1 0 0,-3 0-1 0 0,-3 0 0 0 0,-2 1 1 0 0,-4 10-345 0 0,-2-51-16 0 0,0 0-1 0 0,-2-1 1 0 0,-1 1 0 0 0,-1 0 0 0 0,-1-1-1 0 0,-1 1 1 0 0,-1-1 0 0 0,-1-1 0 0 0,-3 4 16 0 0,6-16-218 0 0,-1-1 0 0 0,0 0 0 0 0,0 0 1 0 0,-1-1-1 0 0,-1 0 0 0 0,1 0 1 0 0,-1-1-1 0 0,-1 1 0 0 0,0-2 0 0 0,0 1 1 0 0,0-2-1 0 0,-1 1 0 0 0,-4 1 218 0 0,-4 3-1235 0 0,3-1-1310 0 0,3-5-3217 0 0,3-1-5418 0 0</inkml:trace>
  <inkml:trace contextRef="#ctx0" brushRef="#br0" timeOffset="4587.758">2940 491 0 0 0,'0'0'469'0'0,"0"0"754"0"0,0 0 183 0 0,0 0 18 0 0,0 0-61 0 0,0 0-57 0 0,0 0-6 0 0,0 0-45 0 0,0 0 17 0 0,0 0-9 0 0,0 0-82 0 0,-5-1-97 0 0,-16-1-132 0 0,16 1-109 0 0,5 1-86 0 0,0 0-58 0 0,0 0-47 0 0,0 0-56 0 0,0 0-39 0 0,0 0-23 0 0,0 0-18 0 0,0 0-3 0 0,0 0-3 0 0,12 6 3841 0 0,17-5-3890 0 0,-28-1-337 0 0,178-3-565 0 0,-186 8-4925 0 0,1-1 1273 0 0,3-2-1850 0 0,-1 1-4825 0 0</inkml:trace>
  <inkml:trace contextRef="#ctx0" brushRef="#br0" timeOffset="4837.797">2846 689 8666 0 0,'0'0'3329'0'0,"0"0"-1320"0"0,0 0-551 0 0,0 0 104 0 0,0 0 37 0 0,0 0-112 0 0,0 0-183 0 0,0 0-213 0 0,0 0-178 0 0,0 0-161 0 0,0 0-154 0 0,0 0-130 0 0,0 0-101 0 0,26 0-75 0 0,80 0-80 0 0,-2-19-12 0 0,-89 11-141 0 0,-8 4-2406 0 0,-1 2-7629 0 0,-3 2-2147 0 0</inkml:trace>
  <inkml:trace contextRef="#ctx0" brushRef="#br0" timeOffset="5830.284">3491 336 0 0 0,'0'0'1107'0'0,"0"0"1197"0"0,0 0 356 0 0,0 0-363 0 0,0 0-542 0 0,0 0-460 0 0,0 0-288 0 0,-28-3 3370 0 0,16 6-4133 0 0,1 1 0 0 0,0 0-1 0 0,0 0 1 0 0,1 1 0 0 0,0 1-1 0 0,0 0 1 0 0,0 0 0 0 0,0 1-1 0 0,1 0 1 0 0,0 1 0 0 0,1 0-1 0 0,-1 0 1 0 0,2 1 0 0 0,-1 0-1 0 0,1 0 1 0 0,0 1 0 0 0,1-1-1 0 0,1 2 1 0 0,-1-1 0 0 0,1 1-1 0 0,-2 7-243 0 0,2-5 39 0 0,-1 0 0 0 0,2 0 0 0 0,0 0-1 0 0,1 1 1 0 0,0-1 0 0 0,1 1 0 0 0,0 0 0 0 0,1-1-1 0 0,1 1 1 0 0,0 0 0 0 0,1 0 0 0 0,1 4-39 0 0,-1-14 6 0 0,0 0 0 0 0,0 0 1 0 0,1 0-1 0 0,-1 0 0 0 0,1-1 1 0 0,0 1-1 0 0,0 0 0 0 0,0-1 1 0 0,0 0-1 0 0,1 1 0 0 0,-1-1 1 0 0,1 0-1 0 0,0 0 0 0 0,0 0 0 0 0,0-1 1 0 0,0 1-1 0 0,0-1 0 0 0,1 1 1 0 0,-1-1-1 0 0,1 0 0 0 0,0-1 1 0 0,-1 1-1 0 0,1-1 0 0 0,0 1 1 0 0,0-1-1 0 0,1 0-6 0 0,106 9 73 0 0,-105-10-89 0 0,6-1-171 0 0,-1 0 1 0 0,1-2-1 0 0,-1 1 0 0 0,0-1 0 0 0,0-1 1 0 0,0 0-1 0 0,0-1 0 0 0,0 0 0 0 0,-1 0 0 0 0,0-1 1 0 0,0-1-1 0 0,-1 1 0 0 0,2-3 187 0 0,33-26-4156 0 0,-6 0-4139 0 0,-24 23 568 0 0</inkml:trace>
  <inkml:trace contextRef="#ctx0" brushRef="#br0" timeOffset="6082.452">3844 325 4017 0 0,'0'0'1632'0'0,"0"0"-422"0"0,0 0-98 0 0,0 0 155 0 0,0 0 152 0 0,0 0 39 0 0,0 0-106 0 0,0 0-256 0 0,-28 34-276 0 0,-89 106-214 0 0,113-136-559 0 0,0 0 1 0 0,0 0-1 0 0,0 0 1 0 0,1 1-1 0 0,-1 0 0 0 0,1-1 1 0 0,0 1-1 0 0,0 0 1 0 0,1 0-1 0 0,0 1 1 0 0,0-1-1 0 0,0 0 1 0 0,0 1-1 0 0,1-1 0 0 0,-1 4-47 0 0,1 4 133 0 0,-1-9-53 0 0,1 1 0 0 0,-1-1-1 0 0,1 0 1 0 0,0 1 0 0 0,0-1 0 0 0,0 1 0 0 0,0-1 0 0 0,1 1-1 0 0,0-1 1 0 0,0 1 0 0 0,0-1 0 0 0,1 1 0 0 0,-1-1 0 0 0,1 1-1 0 0,0-1 1 0 0,1 1 0 0 0,-1-1 0 0 0,1 0 0 0 0,-1 1 0 0 0,1-1-1 0 0,1 0 1 0 0,-1 0 0 0 0,0-1 0 0 0,1 1 0 0 0,0 0 0 0 0,0-1-1 0 0,0 1 1 0 0,0-1 0 0 0,1 0 0 0 0,-1 0 0 0 0,1-1 0 0 0,0 1-1 0 0,0-1 1 0 0,0 1 0 0 0,0-1 0 0 0,4 1-80 0 0,1-2 139 0 0,1 0 1 0 0,-1-1-1 0 0,1-1 1 0 0,-1 1-1 0 0,1-1 1 0 0,-1-1-1 0 0,1 0 1 0 0,-1 0-1 0 0,0-1 1 0 0,0 0-1 0 0,0 0 1 0 0,-1-1-1 0 0,1-1 1 0 0,-1 1-1 0 0,0-1 1 0 0,0-1-1 0 0,0 1 1 0 0,-1-1-1 0 0,0-1 1 0 0,0 1-1 0 0,0-1 1 0 0,-1 0-1 0 0,0-1 1 0 0,0 0-1 0 0,-1 0 1 0 0,0 0-1 0 0,-1 0 1 0 0,0-1-1 0 0,0 1 1 0 0,0-1-1 0 0,-1 0 1 0 0,-1-1-1 0 0,0 1 1 0 0,0 0-1 0 0,0-2-139 0 0,-1 1-19 0 0,0 0 0 0 0,0-1 1 0 0,-1 1-1 0 0,-1 0 0 0 0,1 0 0 0 0,-2 0 0 0 0,1 0 0 0 0,-2 0 0 0 0,1 1 0 0 0,-1-1 0 0 0,0 0 0 0 0,-1 1 0 0 0,0 0 0 0 0,-2-3 19 0 0,2 7-261 0 0,0-1 0 0 0,1 1-1 0 0,-2 0 1 0 0,1 0 0 0 0,-1 0-1 0 0,1 1 1 0 0,-1-1 0 0 0,0 1-1 0 0,-1 1 1 0 0,1-1 0 0 0,-1 1-1 0 0,0-1 1 0 0,0 2 0 0 0,-5-3 261 0 0,-11 0-3659 0 0,8 5-2523 0 0,4 0-4643 0 0</inkml:trace>
  <inkml:trace contextRef="#ctx0" brushRef="#br0" timeOffset="6452.517">4404 281 5641 0 0,'0'0'3390'0'0,"0"0"-1460"0"0,0 0-635 0 0,0 0-61 0 0,0 0-54 0 0,0 0-119 0 0,0 0-146 0 0,0 0-159 0 0,0 0-118 0 0,0 0-115 0 0,0 0-109 0 0,0 0-108 0 0,-33 16-94 0 0,-102 53-52 0 0,84-28-5 0 0,50-39-153 0 0,-1 0 1 0 0,1 0 0 0 0,0 0 0 0 0,0 1 0 0 0,0-1-1 0 0,0 1 1 0 0,0-1 0 0 0,1 1 0 0 0,-1-1 0 0 0,1 1-1 0 0,0-1 1 0 0,-1 1 0 0 0,1 0 0 0 0,0-1 0 0 0,1 1 0 0 0,-1-1-1 0 0,0 1 1 0 0,1-1 0 0 0,-1 1 0 0 0,1-1 0 0 0,0 1-1 0 0,0-1 1 0 0,0 1 0 0 0,0-1 0 0 0,0 0 0 0 0,1 0-1 0 0,-1 1 1 0 0,0-1 0 0 0,1 0 0 0 0,0 0 0 0 0,0-1-1 0 0,-1 1 1 0 0,1 0 0 0 0,0 0-3 0 0,80 50 329 0 0,-63-42-219 0 0,-15-8-55 0 0,0 1 0 0 0,0-1 0 0 0,0 1 1 0 0,0 0-1 0 0,-1 0 0 0 0,1 0 0 0 0,-1 0 0 0 0,0 1 0 0 0,0-1 0 0 0,0 1 0 0 0,0 0 0 0 0,-1 0 0 0 0,1 0 0 0 0,-1 0 0 0 0,0 0 0 0 0,0 0 0 0 0,-1 1 0 0 0,1-1 0 0 0,-1 1 0 0 0,0-1 0 0 0,0 1 0 0 0,-1 0 0 0 0,1-1 0 0 0,-1 1 0 0 0,0 0 1 0 0,0-1-1 0 0,-1 1 0 0 0,1 0 0 0 0,-1-1 0 0 0,0 1 0 0 0,0-1 0 0 0,-1 1 0 0 0,1-1 0 0 0,-1 1 0 0 0,0-1 0 0 0,0 0 0 0 0,0 0 0 0 0,-1 0 0 0 0,0 0 0 0 0,-1 1-55 0 0,-6 8-36 0 0,-2-1-1 0 0,0 0 1 0 0,0-1-1 0 0,-1-1 1 0 0,0 0-1 0 0,-1 0 1 0 0,0-2-1 0 0,0 1 0 0 0,-1-2 1 0 0,0 0-1 0 0,-1-1 1 0 0,1 0-1 0 0,-13 1 37 0 0,23-6-598 0 0,3-5-10083 0 0,3 1 489 0 0</inkml:trace>
  <inkml:trace contextRef="#ctx0" brushRef="#br0" timeOffset="6796.913">4807 159 3513 0 0,'0'0'2958'0'0,"0"0"-368"0"0,0 0-317 0 0,0 0-463 0 0,0 0-491 0 0,0 0-299 0 0,0 0-182 0 0,0 0-89 0 0,0 0-78 0 0,0 0-83 0 0,-32 25-76 0 0,-97 79-97 0 0,123-100-376 0 0,1 0-1 0 0,-1 1 1 0 0,1-1 0 0 0,0 1-1 0 0,1 0 1 0 0,-1 1-1 0 0,1-1 1 0 0,0 1 0 0 0,0 0-1 0 0,1 0 1 0 0,0 0-1 0 0,0 0 1 0 0,-2 6-39 0 0,-2 8 104 0 0,-2-1-35 0 0,1 0 0 0 0,1 1 0 0 0,0 0 0 0 0,2 1 1 0 0,1-1-1 0 0,0 1 0 0 0,1 0 0 0 0,1 0 1 0 0,1 0-1 0 0,2 17-69 0 0,1-31 75 0 0,1 0 0 0 0,-1 0 1 0 0,1-1-1 0 0,1 1 0 0 0,-1-1 1 0 0,1 1-1 0 0,0-1 0 0 0,1 0 1 0 0,-1-1-1 0 0,1 1 0 0 0,0-1 1 0 0,1 0-1 0 0,-1 0 0 0 0,1 0 1 0 0,0-1-1 0 0,0 0 0 0 0,0 0 1 0 0,1-1-1 0 0,0 1 0 0 0,-1-1 1 0 0,1-1-1 0 0,0 1 0 0 0,0-1 1 0 0,0-1-1 0 0,1 1 0 0 0,-1-1 1 0 0,0 0-1 0 0,1-1 0 0 0,-1 0 1 0 0,0 0-1 0 0,5-1-75 0 0,2 2 173 0 0,0-1 0 0 0,0-1 1 0 0,0 0-1 0 0,-1-1 0 0 0,1-1 0 0 0,-1 0 0 0 0,1 0 1 0 0,-1-1-1 0 0,0-1 0 0 0,0 0 0 0 0,-1-1 0 0 0,1-1 1 0 0,-1 0-1 0 0,-1 0 0 0 0,0-1 0 0 0,0-1 1 0 0,4-3-174 0 0,-4 1 54 0 0,0-1 0 0 0,-1 1 1 0 0,0-2-1 0 0,-1 0 0 0 0,-1 0 1 0 0,0 0-1 0 0,0-1 0 0 0,-2 0 1 0 0,0 0-1 0 0,0-1 0 0 0,-1 0 1 0 0,-1 0-1 0 0,-1 0 1 0 0,0-1-1 0 0,-1 1 0 0 0,0-1 1 0 0,-1 1-1 0 0,-1-1 0 0 0,-1 0 1 0 0,0 1-1 0 0,-1-4-54 0 0,1 10-73 0 0,0 0 1 0 0,0-1-1 0 0,-1 1 1 0 0,0 0-1 0 0,-1 0 0 0 0,0 0 1 0 0,0 0-1 0 0,-1 1 0 0 0,0-1 1 0 0,0 1-1 0 0,-1 0 0 0 0,0 0 1 0 0,-1 0-1 0 0,1 1 1 0 0,-2 0-1 0 0,1 0 0 0 0,-1 0 1 0 0,0 1-1 0 0,0 0 0 0 0,-1 1 1 0 0,1-1-1 0 0,-1 1 0 0 0,-1 1 1 0 0,1 0-1 0 0,-1 0 0 0 0,1 0 1 0 0,-1 1-1 0 0,0 0 1 0 0,0 1-1 0 0,-9-1 73 0 0,-66 9-3093 0 0,32 12-6383 0 0,32-10-2271 0 0</inkml:trace>
  <inkml:trace contextRef="#ctx0" brushRef="#br0" timeOffset="7102.739">4557 502 9626 0 0,'0'0'2891'0'0,"0"0"-678"0"0,0 0-387 0 0,0 0-215 0 0,0 0-204 0 0,0 0-149 0 0,0 0-129 0 0,0 0-164 0 0,0 0-179 0 0,0 0-177 0 0,0 0-163 0 0,0 0-132 0 0,0 0-82 0 0,29-13-66 0 0,131-52 50 0 0,-142 58-161 0 0,-1 0-1 0 0,1 2 1 0 0,0 0 0 0 0,1 1-1 0 0,-1 0 1 0 0,1 2 0 0 0,-1 0-1 0 0,17 2-54 0 0,-32-1 8 0 0,0 1-1 0 0,1-1 1 0 0,-1 1-1 0 0,0 0 1 0 0,0 0 0 0 0,1 1-1 0 0,-1-1 1 0 0,0 1-1 0 0,0-1 1 0 0,0 1-1 0 0,0 0 1 0 0,0 0-1 0 0,0 1 1 0 0,0-1 0 0 0,0 1-1 0 0,0-1 1 0 0,-1 1-1 0 0,1 0 1 0 0,0 0-1 0 0,-1 0 1 0 0,0 0-1 0 0,1 0 1 0 0,-1 1 0 0 0,0-1-1 0 0,0 1 1 0 0,0-1-1 0 0,-1 1 1 0 0,1 0-1 0 0,0 0 1 0 0,-1 0-8 0 0,0 2 3 0 0,1 0 0 0 0,0-1 0 0 0,0 1 0 0 0,0 0 0 0 0,1-1 0 0 0,0 0 0 0 0,-1 0 0 0 0,1 0 0 0 0,1 0-1 0 0,-1 0 1 0 0,1 0 0 0 0,-1-1 0 0 0,1 0 0 0 0,0 1 0 0 0,0-1 0 0 0,0-1 0 0 0,1 1 0 0 0,-1-1 0 0 0,1 0 0 0 0,-1 0 0 0 0,1 0 0 0 0,0 0 0 0 0,0-1 0 0 0,0 0 0 0 0,0 0 0 0 0,0 0 0 0 0,0-1 0 0 0,1 1-3 0 0,21-27-2009 0 0,-14 9-6778 0 0,-8 16-3050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3209 0 0,'0'0'3616'0'0,"0"0"-1719"0"0,0 0-513 0 0,0 0-496 0 0,0 0-448 0 0,0 0-512 0 0,0 0-288 0 0,0 0-144 0 0,0 0-88 0 0,0 0-312 0 0,0 0-2577 0 0,0 0-2040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105 317 8258 0 0,'0'0'2524'0'0,"0"0"-1162"0"0,0 0-438 0 0,0 0 310 0 0,0 0 399 0 0,0 0 153 0 0,0 0-194 0 0,0 0-421 0 0,0 0-336 0 0,0 0-192 0 0,0 0-115 0 0,0 0-78 0 0,0 0-90 0 0,-12 31-64 0 0,-38 96-60 0 0,17-13 148 0 0,30-66-1411 0 0,3-47 419 0 0,0-1-358 0 0,-1 0-1597 0 0,-2 0-492 0 0,2-1-2989 0 0,-1-2-3909 0 0</inkml:trace>
  <inkml:trace contextRef="#ctx0" brushRef="#br0" timeOffset="563.805">267 689 8194 0 0,'0'0'4089'0'0,"0"0"-2605"0"0,0 0-773 0 0,0 0 168 0 0,0 0 226 0 0,0 0 87 0 0,0 0-137 0 0,0 0-213 0 0,0 0-183 0 0,0 0-150 0 0,0 0-91 0 0,24-33-74 0 0,74-104-67 0 0,-36 39 295 0 0,-5 2-160 0 0,-57 141-816 0 0,-3-35 410 0 0,1 1 0 0 0,0 0-1 0 0,1 0 1 0 0,0 0 0 0 0,0 0 0 0 0,1 0 0 0 0,0 1-1 0 0,1-1 1 0 0,1 0 0 0 0,0 0 0 0 0,0-1-1 0 0,1 1 1 0 0,0 0 0 0 0,1-1 0 0 0,0 1 0 0 0,1-1-1 0 0,0 0 1 0 0,0-1 0 0 0,1 1 0 0 0,0-1-1 0 0,1 0 1 0 0,0-1 0 0 0,1 0 0 0 0,0 0 0 0 0,0 0-1 0 0,0-1 1 0 0,1 0 0 0 0,0-1 0 0 0,0 0-1 0 0,5 2-5 0 0,-9-5 120 0 0,1-1 0 0 0,-1-1 0 0 0,0 1 0 0 0,1-1 0 0 0,-1 0 0 0 0,1 0 0 0 0,0 0 0 0 0,-1-1 0 0 0,1 0 0 0 0,-1 0 0 0 0,1 0 0 0 0,0-1 0 0 0,-1 0 0 0 0,1 0 0 0 0,-1-1 0 0 0,0 1 0 0 0,1-1 0 0 0,-1 0 0 0 0,0 0 0 0 0,0-1 0 0 0,0 0 0 0 0,0 1 0 0 0,-1-2 0 0 0,1 1 0 0 0,-1 0 0 0 0,1-1 0 0 0,-1 0 0 0 0,-1 0 0 0 0,1 0 0 0 0,0-1 0 0 0,1-3-120 0 0,9-9 102 0 0,-2 0-1 0 0,0-1 1 0 0,-1-1 0 0 0,0 0-1 0 0,-2 0 1 0 0,0-1 0 0 0,5-20-102 0 0,-12-37-5497 0 0,-4 72-1395 0 0,-3 1-5350 0 0</inkml:trace>
  <inkml:trace contextRef="#ctx0" brushRef="#br0" timeOffset="944.848">963 16 8522 0 0,'0'0'3359'0'0,"0"0"-1264"0"0,0 0-620 0 0,0 0-178 0 0,0 0-73 0 0,0 0-99 0 0,0 0-162 0 0,0 0-208 0 0,0 0-137 0 0,0 0-78 0 0,0 0-52 0 0,0 0-48 0 0,21-3-48 0 0,128-9 547 0 0,-83 25-471 0 0,-65-13-462 0 0,1 1-1 0 0,-1-1 1 0 0,0 1 0 0 0,0 0-1 0 0,1-1 1 0 0,-1 1 0 0 0,0 0-1 0 0,0 0 1 0 0,0 0 0 0 0,0 0-1 0 0,0 0 1 0 0,0 0 0 0 0,0 0-1 0 0,-1 0 1 0 0,1 0-1 0 0,0 1 1 0 0,0-1 0 0 0,-1 0-1 0 0,1 0 1 0 0,-1 1 0 0 0,1-1-1 0 0,-1 0 1 0 0,0 1 0 0 0,0-1-1 0 0,1 0 1 0 0,-1 1 0 0 0,0-1-1 0 0,0 0 1 0 0,0 1-1 0 0,0-1 1 0 0,0 1 0 0 0,-1-1-1 0 0,1 0 1 0 0,0 1 0 0 0,-1-1-1 0 0,1 0 1 0 0,-1 1 0 0 0,1-1-1 0 0,-1 0 1 0 0,0 0-1 0 0,1 0 1 0 0,-1 1 0 0 0,0-1-1 0 0,0 0 1 0 0,0 0 0 0 0,0 0-1 0 0,0 0-5 0 0,-152 148 590 0 0,152-148-581 0 0,0 0-1 0 0,0 0 1 0 0,1 1 0 0 0,-1-1-1 0 0,0 0 1 0 0,0 1 0 0 0,1-1 0 0 0,-1 0-1 0 0,1 1 1 0 0,-1-1 0 0 0,1 1-1 0 0,-1-1 1 0 0,1 1 0 0 0,0-1 0 0 0,0 1-1 0 0,0-1 1 0 0,0 1 0 0 0,0-1-1 0 0,0 1 1 0 0,0-1 0 0 0,1 1 0 0 0,-1-1-1 0 0,0 1 1 0 0,1-1 0 0 0,-1 1 0 0 0,1-1-1 0 0,0 1 1 0 0,-1-1 0 0 0,1 0-1 0 0,0 1 1 0 0,0-1 0 0 0,0 0 0 0 0,0 0-1 0 0,0 0 1 0 0,0 0 0 0 0,0 0-1 0 0,0 0 1 0 0,0 0 0 0 0,1 0 0 0 0,-1 0-1 0 0,0 0 1 0 0,1-1 0 0 0,-1 1-1 0 0,0 0 1 0 0,1-1 0 0 0,-1 1 0 0 0,1-1-1 0 0,-1 0 1 0 0,1 1 0 0 0,-1-1 0 0 0,1 0-1 0 0,-1 0 1 0 0,1 0-9 0 0,83 8 357 0 0,27-19-1872 0 0,-108 10 1045 0 0,6-1-832 0 0,-1 2-3553 0 0,0 0-7000 0 0</inkml:trace>
  <inkml:trace contextRef="#ctx0" brushRef="#br0" timeOffset="1328.518">1526 119 10098 0 0,'0'0'4731'0'0,"0"0"-2610"0"0,0 0-998 0 0,0 0-200 0 0,0 0-60 0 0,0 0-32 0 0,0 0-106 0 0,0 0-162 0 0,0 0-162 0 0,0 0-144 0 0,0 0-104 0 0,-29 35-58 0 0,-91 110-46 0 0,73-63-1 0 0,44-65-43 0 0,-1-7-9 0 0,1 0 1 0 0,0 0-1 0 0,0 1 0 0 0,1-1 0 0 0,1 1 0 0 0,0-1 0 0 0,0 1 0 0 0,1 0 1 0 0,0-1-1 0 0,1 1 0 0 0,0 0 0 0 0,0-1 0 0 0,2 1 0 0 0,-1-1 1 0 0,1 0-1 0 0,1 0 0 0 0,-1 0 0 0 0,2 0 0 0 0,-1 0 0 0 0,2-1 0 0 0,-1 0 1 0 0,1 0-1 0 0,0 0 0 0 0,1-1 0 0 0,0 0 0 0 0,7 6 4 0 0,-4-8 110 0 0,0 0-1 0 0,0 0 1 0 0,0-1-1 0 0,1-1 1 0 0,0 0-1 0 0,0 0 1 0 0,0-1-1 0 0,1-1 1 0 0,-1 1 0 0 0,1-2-1 0 0,-1 0 1 0 0,1 0-1 0 0,-1-1 1 0 0,1 0-1 0 0,0-1 1 0 0,-1-1-1 0 0,1 0 1 0 0,-1 0-1 0 0,0-1 1 0 0,0 0-1 0 0,0-1 1 0 0,0-1 0 0 0,0 0-1 0 0,-1 0 1 0 0,0-1-1 0 0,0 0 1 0 0,-1 0-1 0 0,1-1 1 0 0,-1-1-1 0 0,7-7-109 0 0,-6 4 56 0 0,1 0 0 0 0,-2-1 0 0 0,1 0 0 0 0,-2-1 0 0 0,0 0 0 0 0,0 0 0 0 0,-1 0 0 0 0,-1-1 0 0 0,0 0 0 0 0,-1-1 0 0 0,-1 1 0 0 0,0-1 0 0 0,-1 0 0 0 0,0 0 0 0 0,-1 0 0 0 0,-1-1 0 0 0,0 1 0 0 0,-2 0 0 0 0,1 0 1 0 0,-2-1-1 0 0,0 1 0 0 0,-1 0 0 0 0,0 0 0 0 0,-1 1 0 0 0,-1-1 0 0 0,0 1 0 0 0,-4-7-56 0 0,4 12-118 0 0,0 0 1 0 0,-1 1 0 0 0,0-1 0 0 0,0 1 0 0 0,-1 0-1 0 0,0 0 1 0 0,0 1 0 0 0,-1 0 0 0 0,0 0 0 0 0,0 1-1 0 0,-1 0 1 0 0,1 0 0 0 0,-1 1 0 0 0,-1 0 0 0 0,1 1-1 0 0,-1 0 1 0 0,0 1 0 0 0,1-1 0 0 0,-1 2 0 0 0,-1 0-1 0 0,1 0 1 0 0,0 0 0 0 0,-1 2 0 0 0,1-1 0 0 0,-10 2 117 0 0,-49 8-3146 0 0,24 7-5634 0 0,21-5-3217 0 0</inkml:trace>
  <inkml:trace contextRef="#ctx0" brushRef="#br0" timeOffset="1652.962">1268 461 3561 0 0,'0'0'4455'0'0,"0"0"-1283"0"0,0 0-708 0 0,0 0-250 0 0,0 0-203 0 0,0 0-233 0 0,0 0-272 0 0,0 0-301 0 0,0 0-279 0 0,0 0-241 0 0,0 0-174 0 0,0 0-127 0 0,0 0-85 0 0,29-10-62 0 0,86-33-45 0 0,-63 15 112 0 0,-47 26-293 0 0,0 1 0 0 0,-1 0 0 0 0,1-1 0 0 0,0 1 0 0 0,0 1 0 0 0,0-1 0 0 0,0 1 0 0 0,0 0 0 0 0,0 0 0 0 0,0 1 0 0 0,0-1 0 0 0,0 1 0 0 0,0 0 0 0 0,0 0 0 0 0,-1 1 0 0 0,1 0 0 0 0,0-1 1 0 0,-1 2-1 0 0,1-1 0 0 0,-1 0 0 0 0,0 1 0 0 0,0 0 0 0 0,2 1-11 0 0,7 4 96 0 0,0 0 1 0 0,1-1-1 0 0,1-1 1 0 0,-1 0 0 0 0,1-1-1 0 0,0 0 1 0 0,0-1-1 0 0,0-1 1 0 0,7 0-97 0 0,18-2 575 0 0,-39-1-519 0 0,-1 0-15 0 0,0 0-13 0 0,0 0 3 0 0,0 0-11 0 0,0 0-61 0 0,0 0-81 0 0,-2-4-3261 0 0,-1 0-7889 0 0,1 4-1520 0 0</inkml:trace>
  <inkml:trace contextRef="#ctx0" brushRef="#br0" timeOffset="2050.474">2060 336 7346 0 0,'0'0'4535'0'0,"0"0"-1773"0"0,0 0-740 0 0,0 0-211 0 0,0 0-196 0 0,0 0-264 0 0,0 0-364 0 0,0 0-332 0 0,0 0-237 0 0,0 0-84 0 0,0 0 43 0 0,0 0 23 0 0,0 0 36 0 0,5 2 6 0 0,31 7 16 0 0,0-2 1 0 0,1-2-1 0 0,-1-1 1 0 0,1-1 0 0 0,0-2-1 0 0,13-3-458 0 0,-41 2 17 0 0,89-11 121 0 0,-98 11-202 0 0,0 0-24 0 0,0 0-46 0 0,0 0-43 0 0,0 0-46 0 0,0 0-54 0 0,-14 7-2794 0 0,-5 1-1398 0 0,10-8-2238 0 0,1 0-4888 0 0</inkml:trace>
  <inkml:trace contextRef="#ctx0" brushRef="#br0" timeOffset="2415.791">2007 605 672 0 0,'0'0'2614'0'0,"0"0"-249"0"0,0 0 8 0 0,0 0 21 0 0,0 0-160 0 0,0 0-390 0 0,0 0-466 0 0,0 0-375 0 0,0 0-195 0 0,0 0-68 0 0,0 0-58 0 0,0 0-61 0 0,0 0-69 0 0,18 7 2125 0 0,169-22 1200 0 0,-106 4-3927 0 0,-80 11-376 0 0,-1 0-391 0 0,0 0-1076 0 0,0 0-3596 0 0,0 0-6677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3553 0 0,'0'0'2971'0'0,"0"0"-680"0"0,0 0-224 0 0,0 0 31 0 0,0 0-93 0 0,0 0-296 0 0,0 0-431 0 0,0 0-407 0 0,0 0-261 0 0,0 0-137 0 0,0 0-56 0 0,0 0-32 0 0,1 7 850 0 0,131 6 3062 0 0,65-50-2949 0 0,-177 32-1225 0 0,-11-1-2482 0 0,-28 5-8559 0 0,15 1-807 0 0</inkml:trace>
  <inkml:trace contextRef="#ctx0" brushRef="#br0" timeOffset="268.229">150 8 12243 0 0,'0'0'2192'0'0,"0"0"-836"0"0,0 0-443 0 0,0 0 49 0 0,0 0 205 0 0,0 0 135 0 0,0 0-112 0 0,0 0-285 0 0,0 0-231 0 0,0 0-136 0 0,0 0-72 0 0,-1 31-54 0 0,-3 103-43 0 0,-6 73 1371 0 0,4-91-3895 0 0,5-34-6577 0 0,1-82-2897 0 0</inkml:trace>
  <inkml:trace contextRef="#ctx0" brushRef="#br0" timeOffset="1332.127">855 4 896 0 0,'0'0'1914'0'0,"0"0"-540"0"0,0 0-95 0 0,0 0 225 0 0,0 0 226 0 0,0 0-1 0 0,0 0-222 0 0,0 0-327 0 0,0 0-237 0 0,0 0-80 0 0,0 0 19 0 0,0 0 59 0 0,8-3 730 0 0,-7 2 3300 0 0,-15 3-4864 0 0,0 1 1 0 0,1 0-1 0 0,-1 1 1 0 0,1 0-1 0 0,0 1 1 0 0,0 0-1 0 0,1 1 1 0 0,-7 5-108 0 0,-1-2 108 0 0,12-5-64 0 0,-6 2-2 0 0,0 0 1 0 0,1 1 0 0 0,0 0-1 0 0,0 1 1 0 0,1 1 0 0 0,0 0 0 0 0,1 0-1 0 0,0 1 1 0 0,-2 3-43 0 0,11-11 5 0 0,1 0 0 0 0,0 0 0 0 0,0 0 1 0 0,0 0-1 0 0,1 0 0 0 0,-1 0 0 0 0,0 1 0 0 0,1-1 0 0 0,0 0 1 0 0,-1 0-1 0 0,1 1 0 0 0,0-1 0 0 0,0 0 0 0 0,0 0 0 0 0,0 1 1 0 0,1-1-1 0 0,-1 0 0 0 0,1 0 0 0 0,-1 1 0 0 0,1-1 0 0 0,0 0 1 0 0,0 0-1 0 0,-1 0 0 0 0,2 0 0 0 0,-1 0 0 0 0,0 0 1 0 0,0 0-1 0 0,1 0 0 0 0,-1-1 0 0 0,1 1 0 0 0,-1 0 0 0 0,1-1 1 0 0,0 1-1 0 0,-1-1 0 0 0,3 1-5 0 0,70 44 342 0 0,82 12 137 0 0,-73-18-218 0 0,-81-39-244 0 0,0 0 0 0 0,-1 0-1 0 0,1 1 1 0 0,0-1 0 0 0,0 1-1 0 0,-1-1 1 0 0,1 1 0 0 0,-1 0 0 0 0,0 0-1 0 0,1 0 1 0 0,-1-1 0 0 0,0 1 0 0 0,0 0-1 0 0,0 1 1 0 0,0-1 0 0 0,-1 0 0 0 0,1 0-1 0 0,0 0 1 0 0,-1 0 0 0 0,0 1 0 0 0,1-1-1 0 0,-1 0 1 0 0,0 0 0 0 0,0 1-1 0 0,0-1 1 0 0,-1 0 0 0 0,1 0 0 0 0,0 1-1 0 0,-1-1 1 0 0,0 0 0 0 0,1 0 0 0 0,-1 0-1 0 0,0 0 1 0 0,0 0 0 0 0,0 0 0 0 0,0 0-1 0 0,0 0 1 0 0,-2 1-17 0 0,-6 6 31 0 0,-1 0 0 0 0,0 0 0 0 0,-1-1 0 0 0,0-1 0 0 0,0 0 0 0 0,-1 0 0 0 0,0-1-1 0 0,0-1 1 0 0,0 0 0 0 0,-1-1 0 0 0,0 0 0 0 0,0 0 0 0 0,0-2 0 0 0,0 0 0 0 0,-3 0-31 0 0,-25 7 23 0 0,-87 7 55 0 0,127-16-112 0 0,29-33-1353 0 0,-4 11-469 0 0,-7 9-3449 0 0,-16 11 4235 0 0,7-2-8952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2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375 273 0 0 0,'0'0'281'0'0,"0"0"728"0"0,0 0 119 0 0,0 0-2146 0 0,5-3 18919 0 0,-4 2-16103 0 0,-149 19-643 0 0,136-15-1080 0 0,0 0 1 0 0,0 1-1 0 0,1 0 0 0 0,0 0 1 0 0,0 1-1 0 0,0 1 0 0 0,1 0 0 0 0,-1 0 1 0 0,1 1-1 0 0,1 1 0 0 0,-1-1 1 0 0,1 2-1 0 0,1-1 0 0 0,0 1 0 0 0,0 0 1 0 0,0 1-1 0 0,1 0 0 0 0,1 0 1 0 0,0 0-1 0 0,0 1 0 0 0,1 0 0 0 0,-1 4-75 0 0,-1 5 132 0 0,2 1 0 0 0,0 1-1 0 0,2-1 1 0 0,0 1-1 0 0,1 0 1 0 0,2-1 0 0 0,0 1-1 0 0,1 0 1 0 0,4 20-132 0 0,-1-31 84 0 0,2 0 0 0 0,-1 0 0 0 0,1-1 0 0 0,1 1 1 0 0,0-1-1 0 0,0-1 0 0 0,1 1 0 0 0,0-1 0 0 0,0-1 1 0 0,1 1-1 0 0,1-2 0 0 0,-1 1 0 0 0,1-1 0 0 0,1-1 1 0 0,-1 1-1 0 0,1-2 0 0 0,0 0 0 0 0,0 0 0 0 0,0-1 1 0 0,1 0-1 0 0,0-1 0 0 0,0 0 0 0 0,3 0-84 0 0,3-1 79 0 0,0 0 0 0 0,0 0 0 0 0,0-2-1 0 0,0 0 1 0 0,0-1 0 0 0,0-1 0 0 0,0-1 0 0 0,-1 0 0 0 0,12-5-79 0 0,40-18-50 0 0,-68 26-31 0 0,-1 0-31 0 0,0 0-63 0 0,0 0-76 0 0,0 0-129 0 0,0 0-193 0 0,0 0-249 0 0,0 0-374 0 0,0 0-614 0 0,0 0-3046 0 0,-3 0-482 0 0,2 0-6439 0 0</inkml:trace>
  <inkml:trace contextRef="#ctx0" brushRef="#br0" timeOffset="480.002">947 402 3145 0 0,'0'0'3406'0'0,"0"0"-1044"0"0,0 0-551 0 0,0 0-123 0 0,0 0 11 0 0,0 0-81 0 0,0 0-241 0 0,0 0-324 0 0,0 0-307 0 0,0 0-216 0 0,0 0-147 0 0,0 0-78 0 0,0 0-52 0 0,-30 17-29 0 0,-95 56-25 0 0,82-28 57 0 0,41-36-186 0 0,-3 1-45 0 0,1 1 1 0 0,0-1 0 0 0,1 1 0 0 0,0 0-1 0 0,1 0 1 0 0,0 0 0 0 0,0 0 0 0 0,1 0 0 0 0,1 1-1 0 0,0-1 1 0 0,1 0 0 0 0,0 0 0 0 0,0 0-1 0 0,2 0 1 0 0,-1 0 0 0 0,1 0 0 0 0,1 0 0 0 0,-1-1-1 0 0,2 1 1 0 0,0-1 0 0 0,0 0 0 0 0,1-1 0 0 0,0 1-1 0 0,0-1 1 0 0,1 0 0 0 0,1-1 0 0 0,1 3-26 0 0,1-7 115 0 0,-1 0 0 0 0,1-1 0 0 0,-1 1 0 0 0,1-2 0 0 0,0 1 0 0 0,0-2 0 0 0,1 1 1 0 0,-1-1-1 0 0,0-1 0 0 0,0 0 0 0 0,1 0 0 0 0,-1-1 0 0 0,0 0 0 0 0,0-1 0 0 0,0 0 1 0 0,0-1-1 0 0,0 0 0 0 0,0 0 0 0 0,-1-1 0 0 0,1 0 0 0 0,-1-1 0 0 0,0 0 0 0 0,-1-1 0 0 0,1 1 1 0 0,2-4-116 0 0,5 0 110 0 0,0-1 0 0 0,-1 0 0 0 0,0-2 0 0 0,-1 1 1 0 0,0-2-1 0 0,-1 0 0 0 0,0-1 0 0 0,-1 0 0 0 0,-1-1 1 0 0,0 0-1 0 0,-1 0 0 0 0,0-1 0 0 0,-2-1 0 0 0,0 0 1 0 0,0 0-1 0 0,-2 0 0 0 0,0-1 0 0 0,-1 0 1 0 0,-1 0-1 0 0,-1 0 0 0 0,0-1 0 0 0,0-16-110 0 0,-4 30-8 0 0,0-1-1 0 0,-1 0 0 0 0,1 0 1 0 0,-1 0-1 0 0,0 1 1 0 0,0-1-1 0 0,-1 1 0 0 0,0-1 1 0 0,0 1-1 0 0,0 0 0 0 0,-1 0 1 0 0,1 1-1 0 0,-1-1 1 0 0,0 1-1 0 0,0-1 0 0 0,-1 1 1 0 0,1 1-1 0 0,-1-1 1 0 0,0 1-1 0 0,0-1 0 0 0,0 1 1 0 0,-1 1-1 0 0,1-1 1 0 0,-1 1-1 0 0,1 0 0 0 0,-1 0 1 0 0,0 1-1 0 0,0-1 1 0 0,0 1-1 0 0,0 1 0 0 0,-1-1 9 0 0,-4 0-188 0 0,0 1 0 0 0,-1 0 0 0 0,1 1 0 0 0,0 0 0 0 0,0 1 0 0 0,0 0 0 0 0,0 1 0 0 0,0 0 0 0 0,0 1 0 0 0,-4 2 188 0 0,-56 45-5772 0 0,54-33-1403 0 0,4-6-4686 0 0</inkml:trace>
  <inkml:trace contextRef="#ctx0" brushRef="#br0" timeOffset="997.41">1649 269 3233 0 0,'0'0'2820'0'0,"0"0"-402"0"0,0 0-235 0 0,0 0-81 0 0,0 0-184 0 0,0 0-318 0 0,0 0-342 0 0,0 0-319 0 0,0 0-226 0 0,0 0-127 0 0,0 0-69 0 0,0 0-32 0 0,-14 2-10 0 0,-42 7-28 0 0,-7 26 991 0 0,42-19-872 0 0,20-14-552 0 0,-1-1 0 0 0,0 0-1 0 0,1 1 1 0 0,-1-1-1 0 0,1 1 1 0 0,-1-1-1 0 0,1 1 1 0 0,0 0-1 0 0,0-1 1 0 0,0 1 0 0 0,0 0-1 0 0,0 0 1 0 0,0 0-1 0 0,0 0 1 0 0,0 0-1 0 0,1 0 1 0 0,-1 0 0 0 0,1 0-1 0 0,0 0 1 0 0,-1 0-1 0 0,1 0 1 0 0,0 0-1 0 0,0 0 1 0 0,0 1-1 0 0,1-1 1 0 0,-1 0 0 0 0,0 0-1 0 0,1 0 1 0 0,-1 0-1 0 0,1 0 1 0 0,0 0-1 0 0,0 0 1 0 0,0 0 0 0 0,0-1-1 0 0,0 1 1 0 0,0 0-1 0 0,0 0 1 0 0,1-1-1 0 0,-1 1 1 0 0,0-1-1 0 0,1 1 1 0 0,0-1 0 0 0,-1 1-1 0 0,1-1 1 0 0,0 0-1 0 0,0 0 1 0 0,-1 0-1 0 0,1 0 1 0 0,0 0 0 0 0,0 0-1 0 0,0-1 1 0 0,0 1-1 0 0,2 0-13 0 0,54 21 230 0 0,-49-21-193 0 0,1 1 0 0 0,-1 0-1 0 0,1 1 1 0 0,-1 0 0 0 0,0 1 0 0 0,0-1 0 0 0,0 2 0 0 0,0-1 0 0 0,-1 1 0 0 0,1 1 0 0 0,-1-1-1 0 0,-1 1 1 0 0,1 1 0 0 0,-1 0 0 0 0,0 0 0 0 0,-1 0 0 0 0,0 0 0 0 0,0 1 0 0 0,0 0 0 0 0,-1 1-1 0 0,0-1 1 0 0,-1 1 0 0 0,0 0 0 0 0,0 0 0 0 0,-1 0 0 0 0,0 1 0 0 0,1 8-37 0 0,-3-13 62 0 0,0 1 0 0 0,0-1 0 0 0,-1 0-1 0 0,0 1 1 0 0,0-1 0 0 0,-1 1 0 0 0,1-1 0 0 0,-1 1 0 0 0,0-1 0 0 0,-1 0 0 0 0,1 0 0 0 0,-1 0 0 0 0,0 1 0 0 0,0-2 0 0 0,-1 1 0 0 0,1 0-1 0 0,-1 0 1 0 0,0-1 0 0 0,-1 1 0 0 0,1-1 0 0 0,-4 4-62 0 0,3-6 28 0 0,-4 7 40 0 0,-1-1-1 0 0,-1-1 0 0 0,0 0 1 0 0,0 0-1 0 0,0-1 1 0 0,-1 0-1 0 0,0-1 1 0 0,0 0-1 0 0,0-1 1 0 0,-10 3-68 0 0,-98 4 131 0 0,117-11-161 0 0,1 0 0 0 0,0 0 0 0 0,0 0 0 0 0,-1 0 1 0 0,1-1-1 0 0,0 1 0 0 0,0 0 0 0 0,-1-1 0 0 0,1 1 1 0 0,0-1-1 0 0,0 1 0 0 0,0-1 0 0 0,-1 1 1 0 0,1-1-1 0 0,0 0 0 0 0,0 0 0 0 0,0 1 0 0 0,0-1 1 0 0,0 0-1 0 0,0 0 0 0 0,1 0 0 0 0,-1 0 0 0 0,0 0 1 0 0,0 0-1 0 0,1 0 0 0 0,-1 0 0 0 0,1-1 0 0 0,-1 1 1 0 0,1 0-1 0 0,-1 0 0 0 0,1 0 0 0 0,0-1 1 0 0,-1 1 29 0 0,0-14-4338 0 0,2 0-5649 0 0,-1 11-2482 0 0</inkml:trace>
  <inkml:trace contextRef="#ctx0" brushRef="#br0" timeOffset="3020.438">1857 34 0 0 0,'0'0'1230'0'0,"0"0"302"0"0,0 0 24 0 0,0 0-138 0 0,0 0-147 0 0,0 0-106 0 0,0 0-58 0 0,0 0-82 0 0,0 0-31 0 0,0 0-21 0 0,-5-1-79 0 0,-13-4-17 0 0,13 3-45 0 0,5 2-60 0 0,0 0-73 0 0,0 0-72 0 0,0 0-83 0 0,0 0-52 0 0,0 0-27 0 0,0 0-17 0 0,0 0-13 0 0,0 0-5 0 0,0 0-17 0 0,0 0-21 0 0,0 0-1 0 0,0 0-30 0 0,0 0-31 0 0,0 0-28 0 0,0 0-30 0 0,0 0-28 0 0,0 0-9 0 0,0 0-1 0 0,0 0-17 0 0,0 0 6 0 0,0 0-21 0 0,24 0 1064 0 0,27-7-919 0 0,7-8-162 0 0,-18 12-132 0 0,-41 20 10 0 0,-77 130 373 0 0,75-141-422 0 0,2-4-13 0 0,-1 0 0 0 0,1 0 0 0 0,0-1 0 0 0,0 1 0 0 0,0 0 0 0 0,0 0 0 0 0,1 0 0 0 0,-1 0 0 0 0,0 0 0 0 0,1 0 0 0 0,-1 0 0 0 0,1 0 0 0 0,0 0 0 0 0,0 0 0 0 0,0 0 0 0 0,0 0-1 0 0,0 1 1 0 0,0-1 0 0 0,0 0 0 0 0,1 0 0 0 0,-1 0 0 0 0,1 0 0 0 0,0 0 0 0 0,-1 0 0 0 0,1 0 0 0 0,0 0 0 0 0,0-1 0 0 0,0 1 0 0 0,0 0 0 0 0,1 0 0 0 0,-1-1 0 0 0,0 1 0 0 0,1-1-1 0 0,5 3 83 0 0,1-1 0 0 0,-1 0 0 0 0,1 0 0 0 0,0-1 0 0 0,0 0 0 0 0,0-1 1 0 0,0 0-1 0 0,0 0 0 0 0,0 0 0 0 0,0-1 0 0 0,1 0 0 0 0,6-2-83 0 0,10 2 141 0 0,25-11-14 0 0,-49 11-198 0 0,-1 0-49 0 0,0 0-114 0 0,0 0-165 0 0,0 0-293 0 0,-4 0-8091 0 0,2 0-3092 0 0</inkml:trace>
  <inkml:trace contextRef="#ctx0" brushRef="#br0" timeOffset="3466.988">2495 251 3337 0 0,'0'0'4661'0'0,"0"0"-2519"0"0,0 0-884 0 0,0 0 8 0 0,0 0 137 0 0,0 0 31 0 0,0 0-173 0 0,0 0-305 0 0,0 0-274 0 0,0 0-209 0 0,0 0-119 0 0,0 0-63 0 0,-32 19-41 0 0,-100 61-24 0 0,71-23 74 0 0,53-43-242 0 0,-3 2-22 0 0,1 1 0 0 0,0-1-1 0 0,2 2 1 0 0,0-1 0 0 0,0 2-1 0 0,2-1 1 0 0,0 0 0 0 0,1 1-1 0 0,1 0 1 0 0,1 0 0 0 0,1 1-1 0 0,0-1 1 0 0,2 1-1 0 0,0-1 1 0 0,1 3-36 0 0,1-15 53 0 0,0-1 0 0 0,0-1 0 0 0,1 1 1 0 0,0 0-1 0 0,0 0 0 0 0,0-1 0 0 0,1 0 0 0 0,0 0 0 0 0,0 0 0 0 0,0 0 0 0 0,0 0 0 0 0,1-1 1 0 0,0 0-1 0 0,0 0 0 0 0,0 0 0 0 0,0-1 0 0 0,1 1 0 0 0,-1-1 0 0 0,1 0 0 0 0,0-1 0 0 0,0 0 0 0 0,0 0 1 0 0,0 0-1 0 0,0 0 0 0 0,0-1 0 0 0,1 0 0 0 0,-1-1 0 0 0,4 1-53 0 0,16-1 324 0 0,0 0 0 0 0,0-2 1 0 0,0-1-1 0 0,0-1 0 0 0,-1-1 0 0 0,0-2 0 0 0,0 0 0 0 0,0-2 1 0 0,-1 0-1 0 0,0-2 0 0 0,-1 0 0 0 0,0-2 0 0 0,2-2-324 0 0,-13 7 115 0 0,0-2 0 0 0,0 1 0 0 0,-1-1 0 0 0,0-1 0 0 0,-1 0 0 0 0,0 0 0 0 0,-1-1 0 0 0,0-1 0 0 0,-1 1 0 0 0,0-1 0 0 0,3-9-115 0 0,-7 14 19 0 0,0 1 0 0 0,-1-1 1 0 0,0 1-1 0 0,-1-1 0 0 0,0 0 0 0 0,0 0 0 0 0,-1 0 1 0 0,0-1-1 0 0,0 1 0 0 0,-1 0 0 0 0,0 0 1 0 0,0-1-1 0 0,-1 1 0 0 0,0 0 0 0 0,-1 0 1 0 0,1 0-1 0 0,-2 0 0 0 0,1 0 0 0 0,-1 0 0 0 0,0 1 1 0 0,-4-7-20 0 0,0 3-62 0 0,-1 0-1 0 0,0 1 1 0 0,0 0 0 0 0,-1 0 0 0 0,0 1 0 0 0,-1 0 0 0 0,0 1 0 0 0,0 0 0 0 0,-1 1-1 0 0,0 0 1 0 0,0 0 0 0 0,0 1 0 0 0,-1 1 0 0 0,0 0 0 0 0,0 0 0 0 0,-1 2 0 0 0,1-1-1 0 0,-1 1 1 0 0,-7 0 62 0 0,7 2-596 0 0,0 0 0 0 0,0 1 0 0 0,0 0 0 0 0,0 1 0 0 0,0 0 0 0 0,0 1 0 0 0,1 1 0 0 0,-1 0 0 0 0,1 0 0 0 0,-1 1 0 0 0,1 1 0 0 0,-8 4 596 0 0,-4 3-6257 0 0,6-1-5426 0 0</inkml:trace>
  <inkml:trace contextRef="#ctx0" brushRef="#br0" timeOffset="3920.988">2280 560 0 0 0,'0'0'4369'0'0,"0"0"-1247"0"0,0 0-672 0 0,0 0-154 0 0,0 0-203 0 0,0 0-292 0 0,0 0-335 0 0,0 0-342 0 0,0 0-226 0 0,0 0-158 0 0,0 0-137 0 0,0 0-147 0 0,-12 8 807 0 0,28-27 739 0 0,3 5-1928 0 0,-1 2 1 0 0,2 0-1 0 0,0 1 1 0 0,0 1-1 0 0,1 1 1 0 0,0 1-1 0 0,2 0-74 0 0,-21 7 11 0 0,0 0-1 0 0,0 0 1 0 0,0 0 0 0 0,1 0-1 0 0,-1 0 1 0 0,1 0 0 0 0,-1 1-1 0 0,0-1 1 0 0,1 1 0 0 0,-1-1-1 0 0,1 1 1 0 0,-1 0 0 0 0,1 0-1 0 0,-1 0 1 0 0,1 1 0 0 0,-1-1-1 0 0,1 0 1 0 0,-1 1 0 0 0,0 0-1 0 0,1-1 1 0 0,-1 1 0 0 0,0 0-1 0 0,1 0 1 0 0,-1 1 0 0 0,0-1-1 0 0,0 0 1 0 0,0 1 0 0 0,0-1-1 0 0,1 2-10 0 0,1 5 72 0 0,1-1 0 0 0,0 0 0 0 0,1 0 0 0 0,-1 0 0 0 0,1-1 0 0 0,1 1 0 0 0,-1-1 0 0 0,1-1 0 0 0,0 1-1 0 0,0-1 1 0 0,1-1 0 0 0,3 3-72 0 0,-1-3 132 0 0,0 0 0 0 0,1 0 0 0 0,0 0 0 0 0,-1-2-1 0 0,1 1 1 0 0,0-1 0 0 0,0-1 0 0 0,0 0 0 0 0,1 0 0 0 0,-1-1 0 0 0,0-1-1 0 0,0 0 1 0 0,0-1 0 0 0,1 0-132 0 0,7-6 143 0 0,-19 7-3362 0 0,-4 0-3411 0 0,0 1-5357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19 432 0 0,'0'0'2295'0'0,"0"0"-41"0"0,0 0 109 0 0,0 0 62 0 0,0 0-157 0 0,0 0-377 0 0,0 0-421 0 0,0 0-322 0 0,0 0-197 0 0,0 0-87 0 0,0 0-60 0 0,0 0-58 0 0,17 3 1737 0 0,213 13 1814 0 0,-218-18-4355 0 0,1 1 0 0 0,-1-2-1 0 0,0 0 1 0 0,0 0 0 0 0,0-1 0 0 0,0-1 0 0 0,0 1 0 0 0,9-8 58 0 0,-10 12-1096 0 0,-8 0-8192 0 0,-3 0 9271 0 0,0 0-11447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10202 0 0,'0'0'1488'0'0,"0"0"-155"0"0,0 0 118 0 0,0 0 118 0 0,0 0-46 0 0,0 0-209 0 0,0 0-299 0 0,0 0-311 0 0,0 0-261 0 0,0 0-171 0 0,31 1-113 0 0,97 0-78 0 0,-57-13-131 0 0,-51 3-199 0 0,-13 7-87 0 0,19-6-766 0 0,-10 1-3493 0 0,-6 3-6266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245 262 0 0 0,'0'0'1274'0'0,"0"0"391"0"0,0 0 248 0 0,0 0 87 0 0,0 0-85 0 0,0 0-126 0 0,0 0-156 0 0,0 0-110 0 0,0 0-128 0 0,-5-11 5396 0 0,-14 57-4754 0 0,17-37-1832 0 0,-11 233 743 0 0,14-182-772 0 0,-3 160 223 0 0,1-216-390 0 0,1 0 1 0 0,1 0-1 0 0,-1 0 1 0 0,0 0 0 0 0,1-1-1 0 0,0 1 1 0 0,0 0-1 0 0,0 0 1 0 0,0-1-1 0 0,1 1 1 0 0,-1-1-1 0 0,1 1 1 0 0,0-1-1 0 0,0 0 1 0 0,0 0 0 0 0,1 0-1 0 0,-1 0 1 0 0,1 0-1 0 0,0 0-9 0 0,-1-2 25 0 0,0-1 0 0 0,0 0 0 0 0,-1 0 0 0 0,1 0 0 0 0,0 0-1 0 0,0 0 1 0 0,0 0 0 0 0,0 0 0 0 0,0-1 0 0 0,-1 1 0 0 0,1-1 0 0 0,0 1-1 0 0,0-1 1 0 0,-1 0 0 0 0,1 0 0 0 0,0 0 0 0 0,-1 0 0 0 0,1 0 0 0 0,-1 0-1 0 0,1 0 1 0 0,-1 0 0 0 0,0 0 0 0 0,1-1 0 0 0,-1 1 0 0 0,0-1 0 0 0,0 1 0 0 0,0-1-1 0 0,1-1-24 0 0,4-3 42 0 0,37-35 69 0 0,-23 20-98 0 0,1 1-1 0 0,0 1 1 0 0,2 1-1 0 0,0 1 1 0 0,1 1-1 0 0,1 1 0 0 0,21-10-12 0 0,-45 24-1 0 0,0 1 0 0 0,0-1 0 0 0,0 0 0 0 0,0 1 0 0 0,0-1 0 0 0,0 1 0 0 0,0-1 0 0 0,0 1 0 0 0,0-1 0 0 0,0 1 0 0 0,1 0 0 0 0,-1 0 0 0 0,0-1 0 0 0,0 1 0 0 0,0 0 0 0 0,0 0 0 0 0,1 0 0 0 0,-1 0 0 0 0,0 0 0 0 0,0 1 0 0 0,0-1 0 0 0,0 0 0 0 0,1 0 0 0 0,-1 1 0 0 0,0-1 0 0 0,0 1 0 0 0,0-1 0 0 0,0 1 0 0 0,0-1 0 0 0,0 1 0 0 0,0 0 0 0 0,0 0 0 0 0,0-1 0 0 0,0 1 0 0 0,-1 0 0 0 0,1 0 0 0 0,0 0 0 0 0,0 0 0 0 0,-1 0 0 0 0,1 0 0 0 0,-1 0 0 0 0,1 0 0 0 0,-1 0 0 0 0,1 0 0 0 0,-1 0 0 0 0,0 0 0 0 0,1 0 0 0 0,-1 1 0 0 0,0-1 0 0 0,0 0-1 0 0,0 0 1 0 0,0 0 0 0 0,0 1 0 0 0,0-1 0 0 0,0 0 0 0 0,0 0 0 0 0,0 0 0 0 0,-1 0 0 0 0,1 2 1 0 0,-33 195 406 0 0,33-198-392 0 0,-5 7-38 0 0,4-7-3755 0 0,1-6 2056 0 0,0 2-3557 0 0,0 0-6205 0 0</inkml:trace>
  <inkml:trace contextRef="#ctx0" brushRef="#br0" timeOffset="919.995">899 726 344 0 0,'0'0'2523'0'0,"0"0"-22"0"0,0 0 109 0 0,0 0-19 0 0,0 0-267 0 0,0 0-400 0 0,0 0-424 0 0,0 0-329 0 0,0 0-228 0 0,0 0-174 0 0,0 0-123 0 0,0 0-96 0 0,0 0-87 0 0,-2 2-60 0 0,-101 163 2053 0 0,84-140-2477 0 0,-39 33-987 0 0,49-55-415 0 0,5-16-14336 0 0,4 13 15498 0 0,0-4-4985 0 0</inkml:trace>
  <inkml:trace contextRef="#ctx0" brushRef="#br0" timeOffset="1172.973">737 693 2296 0 0,'0'0'2298'0'0,"0"0"-180"0"0,0 0-28 0 0,0 0-51 0 0,0 0-177 0 0,0 0-366 0 0,0 0-389 0 0,0 0-292 0 0,0 0-155 0 0,0 0-32 0 0,0 0-42 0 0,0 0-22 0 0,0 0-20 0 0,2 15 3 0 0,8 46-13 0 0,-9-56-416 0 0,0-1 1 0 0,1 0-1 0 0,0 1 0 0 0,-1-1 0 0 0,1 0 0 0 0,1 0 1 0 0,-1 0-1 0 0,1 0 0 0 0,-1 0 0 0 0,1 0 0 0 0,0-1 0 0 0,1 1 1 0 0,-1-1-1 0 0,1 0 0 0 0,-1 0 0 0 0,1 0 0 0 0,3 1-118 0 0,13 13 457 0 0,35 56-242 0 0,-54-62-680 0 0,-1-9-2753 0 0,0 1-3324 0 0,0 0-4450 0 0</inkml:trace>
  <inkml:trace contextRef="#ctx0" brushRef="#br0" timeOffset="1636.066">748 199 5745 0 0,'0'0'2401'0'0,"0"0"-290"0"0,0 0-225 0 0,0 0-186 0 0,0 0-248 0 0,0 0-333 0 0,0 0-313 0 0,0 0-225 0 0,0 0-79 0 0,0 0-1 0 0,0 0-2 0 0,0 0-26 0 0,19-6-23 0 0,63-22-28 0 0,8 8 685 0 0,-88 19-1097 0 0,-1 1-1 0 0,1-1 1 0 0,0 1-1 0 0,-1 0 1 0 0,1-1 0 0 0,0 1-1 0 0,0 0 1 0 0,-1 0-1 0 0,1 0 1 0 0,0 0-1 0 0,-1 0 1 0 0,1 1-1 0 0,0-1 1 0 0,0 1-1 0 0,-1-1 1 0 0,1 1-1 0 0,0-1 1 0 0,-1 1 0 0 0,1 0-1 0 0,-1 0 1 0 0,1 0-1 0 0,-1 0 1 0 0,1 0-1 0 0,-1 0 1 0 0,0 0-1 0 0,0 0 1 0 0,1 1-1 0 0,-1-1 1 0 0,0 0-1 0 0,0 1 1 0 0,0-1-1 0 0,0 1 1 0 0,-1-1 0 0 0,1 1-1 0 0,0-1 1 0 0,0 1-1 0 0,-1 0 1 0 0,1-1-1 0 0,-1 1 1 0 0,0 0-1 0 0,0 0 1 0 0,1-1-1 0 0,-1 1 1 0 0,0 0-1 0 0,0 0 1 0 0,0-1 0 0 0,-1 1-1 0 0,1 0 1 0 0,0-1-1 0 0,-1 1 1 0 0,1 0-1 0 0,-1-1 1 0 0,0 2-10 0 0,-56 77 599 0 0,56-79-587 0 0,0 1 1 0 0,0-1 0 0 0,0 0-1 0 0,0 1 1 0 0,0-1 0 0 0,0 1-1 0 0,0-1 1 0 0,1 1 0 0 0,-1-1 0 0 0,0 1-1 0 0,1 0 1 0 0,-1-1 0 0 0,1 1-1 0 0,0 0 1 0 0,-1-1 0 0 0,1 1 0 0 0,0 0-1 0 0,0 0 1 0 0,0-1 0 0 0,0 1-1 0 0,1 0 1 0 0,-1-1 0 0 0,0 1-1 0 0,1 0 1 0 0,-1-1 0 0 0,1 1 0 0 0,0 0-1 0 0,-1-1 1 0 0,1 1 0 0 0,0-1-1 0 0,0 1 1 0 0,0-1 0 0 0,0 0 0 0 0,0 1-1 0 0,0-1 1 0 0,0 0 0 0 0,1 0-1 0 0,0 1-12 0 0,81 17 1342 0 0,-16-25 87 0 0,-34 2-2463 0 0,0 3-5964 0 0,-28 1-4506 0 0</inkml:trace>
  <inkml:trace contextRef="#ctx0" brushRef="#br0" timeOffset="1988.141">1265 627 3481 0 0,'0'0'5110'0'0,"0"0"-3179"0"0,0 0-1145 0 0,0 0 10 0 0,0 0 336 0 0,0 0 264 0 0,0 0 19 0 0,0 0-118 0 0,0 0-188 0 0,0 0-146 0 0,0 0-119 0 0,0 0-97 0 0,0 0-80 0 0,20 6-68 0 0,62 22-63 0 0,10-17 1142 0 0,-65-12-1320 0 0,63-6 462 0 0,-57 3-748 0 0,-33 4-129 0 0,0 0-32 0 0,0 0-41 0 0,0 0-58 0 0,0 0-109 0 0,0 0-184 0 0,-11-6-5749 0 0,7 4 950 0 0,1-1-6225 0 0</inkml:trace>
  <inkml:trace contextRef="#ctx0" brushRef="#br0" timeOffset="2257.566">1396 336 7930 0 0,'0'0'2124'0'0,"0"0"-840"0"0,0 0-269 0 0,0 0 139 0 0,0 0 201 0 0,0 0 58 0 0,0 0-131 0 0,-2 32-263 0 0,-3 103-287 0 0,10-55 200 0 0,13 104 97 0 0,-14-60-3662 0 0,-6-109-2756 0 0,2-11-2161 0 0</inkml:trace>
  <inkml:trace contextRef="#ctx0" brushRef="#br0" timeOffset="2851.122">1832 126 4433 0 0,'0'0'3021'0'0,"0"0"-822"0"0,0 0-347 0 0,0 0-27 0 0,0 0 35 0 0,0 0-121 0 0,0 0-289 0 0,0 0-368 0 0,0 0-320 0 0,0 0-230 0 0,0 0-148 0 0,0 0-53 0 0,0 0 24 0 0,-6 8-9 0 0,1-3-280 0 0,1 0-1 0 0,0 1 0 0 0,0-1 1 0 0,1 1-1 0 0,0 0 0 0 0,0 0 1 0 0,0 1-1 0 0,1-1 1 0 0,0 0-1 0 0,0 1 0 0 0,0-1 1 0 0,1 1-1 0 0,0 4-65 0 0,-7 359 1112 0 0,6-171-1108 0 0,1-198 0 0 0,1 0 0 0 0,-1 0 0 0 0,1 0 1 0 0,0-1-1 0 0,-1 1 0 0 0,1 0 0 0 0,0 0 0 0 0,0 0 0 0 0,0 0 0 0 0,0 0 0 0 0,-1 0 0 0 0,1 0 0 0 0,0 0 0 0 0,0 0 0 0 0,1-1 1 0 0,-1 1-1 0 0,0 0 0 0 0,0 0 0 0 0,0 0 0 0 0,1 0 0 0 0,-1 0 0 0 0,0 0 0 0 0,1-1 0 0 0,-1 1 0 0 0,1 0 0 0 0,-1 0 1 0 0,1 0-1 0 0,-1-1 0 0 0,1 1 0 0 0,0 0 0 0 0,-1-1 0 0 0,1 1 0 0 0,0 0 0 0 0,-1-1 0 0 0,1 1 0 0 0,0-1 0 0 0,0 1 0 0 0,0-1 1 0 0,-1 0-1 0 0,1 1 0 0 0,0-1 0 0 0,0 0 0 0 0,0 0 0 0 0,0 1 0 0 0,0-1 0 0 0,0 0 0 0 0,0 0 0 0 0,0 0 0 0 0,0 0 1 0 0,-1 0-1 0 0,1 0 0 0 0,0 0 0 0 0,0-1 0 0 0,0 1 0 0 0,0 0 0 0 0,0 0 0 0 0,0-1 0 0 0,0 1 0 0 0,-1 0 0 0 0,1-1 1 0 0,0 1-1 0 0,0-1-4 0 0,40-52 192 0 0,-27 31-171 0 0,1 2-1 0 0,2 0 0 0 0,0 1 1 0 0,0 0-1 0 0,2 2 1 0 0,0 0-1 0 0,1 1 0 0 0,1 1 1 0 0,4-2-21 0 0,29 2-16 0 0,-43 69 37 0 0,-11-48-2 0 0,-11 191 135 0 0,11-196-194 0 0,0-1-18 0 0,0 0-12 0 0,6-10-3979 0 0,-5 5-1381 0 0,-1 2-5755 0 0</inkml:trace>
  <inkml:trace contextRef="#ctx0" brushRef="#br0" timeOffset="3453.395">2290 674 9722 0 0,'0'0'2219'0'0,"0"0"-401"0"0,0 0-95 0 0,0 0-64 0 0,0 0-184 0 0,0 0-317 0 0,0 0-409 0 0,0 0-264 0 0,0 0-128 0 0,0 0-63 0 0,0 0-50 0 0,0 0-36 0 0,-2 13-32 0 0,-10 78 238 0 0,13-89-376 0 0,0 1 1 0 0,1-1 0 0 0,0 0-1 0 0,-1 1 1 0 0,1-1-1 0 0,0 0 1 0 0,0 0-1 0 0,0 0 1 0 0,0 0 0 0 0,1-1-1 0 0,-1 1 1 0 0,1-1-1 0 0,-1 1 1 0 0,1-1-1 0 0,-1 0 1 0 0,1 0 0 0 0,-1 0-1 0 0,1 0 1 0 0,0 0-1 0 0,0-1 1 0 0,0 1 0 0 0,-1-1-1 0 0,1 1 1 0 0,0-1-1 0 0,0 0 1 0 0,0 0-1 0 0,0-1 1 0 0,-1 1 0 0 0,1-1-1 0 0,0 1 1 0 0,0-1-1 0 0,-1 0 1 0 0,1 0-1 0 0,0 0 1 0 0,-1 0 0 0 0,1-1-1 0 0,-1 1 1 0 0,1-1-1 0 0,-1 1 1 0 0,0-1-39 0 0,84-74 873 0 0,-64 54-486 0 0,-21 21-315 0 0,15 46-12 0 0,-28 182-99 0 0,4-181-9 0 0,4-13-19 0 0,-1 0 0 0 0,-2 0-1 0 0,-1 0 1 0 0,-1-1-1 0 0,-2 0 1 0 0,-2-1-1 0 0,-3 5 68 0 0,14-33-9 0 0,-32 28-10 0 0,27-65 102 0 0,19-222-202 0 0,-5 190-3035 0 0,-2 1-3915 0 0,-3 52-4416 0 0</inkml:trace>
  <inkml:trace contextRef="#ctx0" brushRef="#br0" timeOffset="3960.306">2325 1 4465 0 0,'0'0'3079'0'0,"0"0"-873"0"0,0 0-342 0 0,0 0 6 0 0,0 0-52 0 0,0 0-228 0 0,0 0-407 0 0,0 0-454 0 0,0 0-330 0 0,0 0-147 0 0,0 0 35 0 0,0 0 97 0 0,3 0 97 0 0,121 11 2912 0 0,-16 7-2274 0 0,-106-16-1091 0 0,0 0 0 0 0,-1 0 0 0 0,0 0 0 0 0,1 1 0 0 0,-1-1 0 0 0,0 1 0 0 0,0-1 0 0 0,-1 1 0 0 0,1-1 0 0 0,0 1-1 0 0,-1 0 1 0 0,1-1 0 0 0,-1 1 0 0 0,0 0 0 0 0,0-1 0 0 0,0 1 0 0 0,0 0 0 0 0,-1-1 0 0 0,1 1 0 0 0,-1 0 0 0 0,0-1 0 0 0,1 1 0 0 0,-1-1 0 0 0,0 1 0 0 0,0-1 0 0 0,-1 1 0 0 0,1-1 0 0 0,0 0 0 0 0,-1 0 0 0 0,0 0 0 0 0,1 1 0 0 0,-1-1 0 0 0,-2 1-28 0 0,3-2 12 0 0,-1 4 38 0 0,-1-2-24 0 0,1 1-1 0 0,-1-1 1 0 0,1 1 0 0 0,0 0 0 0 0,0-1-1 0 0,0 1 1 0 0,0 0 0 0 0,1 0 0 0 0,0 1-1 0 0,0-1 1 0 0,0 0 0 0 0,0 0-1 0 0,1 0 1 0 0,-1 1 0 0 0,1-1 0 0 0,0 0-1 0 0,1 1 1 0 0,-1-1 0 0 0,1 0 0 0 0,-1 0-1 0 0,2 2-25 0 0,1-3 45 0 0,1 0-1 0 0,0 0 1 0 0,0 0-1 0 0,1-1 0 0 0,-1 0 1 0 0,0 0-1 0 0,1 0 1 0 0,0 0-1 0 0,-1-1 0 0 0,1 1 1 0 0,0-1-1 0 0,0 0 1 0 0,-1-1-1 0 0,1 1 1 0 0,0-1-1 0 0,0 0 0 0 0,0 0 1 0 0,0-1-1 0 0,2 0-44 0 0,1 1 61 0 0,112-32-30 0 0,-100 24-668 0 0,-16 8-1237 0 0,-3 3-6854 0 0,-1-3-3500 0 0</inkml:trace>
  <inkml:trace contextRef="#ctx0" brushRef="#br0" timeOffset="4718.399">0 1308 0 0 0,'0'0'1494'0'0,"0"0"74"0"0,0 0 120 0 0,0 0 107 0 0,0 0 3 0 0,0 0-107 0 0,0 0-180 0 0,0 0-189 0 0,0 0-135 0 0,0 0-55 0 0,0 0-48 0 0,22-3-42 0 0,70-10-67 0 0,148-11 3132 0 0,296-14-1438 0 0,334-23-1784 0 0,-670 55-815 0 0,169-14-37 0 0,-210-8-1112 0 0,150-45 1079 0 0,-286 67-259 0 0,-16 4-845 0 0,25-6 2102 0 0,-25 4-4774 0 0,-15 3-7640 0 0,4 1 2001 0 0</inkml:trace>
  <inkml:trace contextRef="#ctx0" brushRef="#br0" timeOffset="5521.759">1153 1400 3873 0 0,'0'0'2142'0'0,"0"0"-249"0"0,0 0 34 0 0,0 0 106 0 0,0 0-101 0 0,0 0-373 0 0,0 0-506 0 0,0 0-413 0 0,0 0-192 0 0,0 0 17 0 0,0 0 94 0 0,0 0 84 0 0,0 0 9 0 0,1 8-87 0 0,-2 79 1044 0 0,-1 73-108 0 0,37 115-1061 0 0,-20-165-409 0 0,-14-110-18 0 0,1 1 1 0 0,-1-1-1 0 0,0 0 0 0 0,1 1 1 0 0,-1-1-1 0 0,1 0 0 0 0,-1 0 0 0 0,1 0 1 0 0,-1 0-1 0 0,1 0 0 0 0,-1 0 1 0 0,0 0-1 0 0,1-1 0 0 0,-1 1 0 0 0,1 0 1 0 0,-1-1-1 0 0,0 1 0 0 0,1-1 1 0 0,-1 0-1 0 0,0 1 0 0 0,1-1 1 0 0,-1 0-1 0 0,0 0 0 0 0,0 0 0 0 0,0 0 1 0 0,0 0-1 0 0,0 0 0 0 0,0 0 1 0 0,0 0-1 0 0,0 0 0 0 0,0 0 0 0 0,-1-1 1 0 0,1 1-1 0 0,0 0 0 0 0,-1-1 1 0 0,1 1-1 0 0,-1-1-13 0 0,4-3 34 0 0,12-11 30 0 0,2-6-36 0 0,2 1-1 0 0,0 2 0 0 0,1 0 0 0 0,1 1 0 0 0,1 1 1 0 0,2-1-28 0 0,-19 14-3 0 0,-1 1 0 0 0,0 0 1 0 0,1 0-1 0 0,-1 0 0 0 0,1 0 1 0 0,0 1-1 0 0,0 0 0 0 0,0 0 1 0 0,0 1-1 0 0,0 0 0 0 0,0 0 1 0 0,1 0-1 0 0,-1 1 0 0 0,0 0 1 0 0,0 0-1 0 0,5 1 3 0 0,8 53 68 0 0,3 108 337 0 0,-23-160-428 0 0,1-1-1 0 0,0 0 0 0 0,0 0 1 0 0,0 0-1 0 0,0 0 0 0 0,0 1 1 0 0,0-1-1 0 0,1 0 0 0 0,-1 0 1 0 0,0 0-1 0 0,1 0 0 0 0,-1 0 0 0 0,1 1 1 0 0,-1-1-1 0 0,1 0 0 0 0,-1 0 1 0 0,1 0-1 0 0,0 0 0 0 0,-1 0 1 0 0,1-1-1 0 0,0 1 0 0 0,0 0 1 0 0,0 0-1 0 0,0 0 0 0 0,-1-1 1 0 0,1 1-1 0 0,0 0 0 0 0,0-1 1 0 0,1 1-1 0 0,-1-1 0 0 0,0 1 0 0 0,0-1 1 0 0,0 0-1 0 0,0 1 0 0 0,0-1 1 0 0,0 0-1 0 0,1 0 0 0 0,-1 0 1 0 0,0 0-1 0 0,0 0 0 0 0,0 0 1 0 0,0 0-1 0 0,1 0 0 0 0,-1 0 1 0 0,0-1-1 0 0,0 1 0 0 0,0 0 1 0 0,0-1-1 0 0,0 1 0 0 0,0-1 0 0 0,0 1 1 0 0,0-1-1 0 0,0 1 0 0 0,1-2 24 0 0,2-2-816 0 0,7-7-614 0 0,-5 0-4165 0 0,-2 4-5849 0 0</inkml:trace>
  <inkml:trace contextRef="#ctx0" brushRef="#br0" timeOffset="5970.755">1473 1407 1896 0 0,'0'0'2021'0'0,"0"0"-690"0"0,0 0-88 0 0,0 0 418 0 0,0 0 341 0 0,0 0-1 0 0,0 0-338 0 0,0 0-455 0 0,0 0-367 0 0,0 0-172 0 0,0 0-79 0 0,0 0-31 0 0,0 0 0 0 0,16-10-3 0 0,48-32-24 0 0,-20 30 643 0 0,-33 14-743 0 0,-9-3-393 0 0,0 0 0 0 0,1 1-1 0 0,-1-1 1 0 0,0 1 0 0 0,1 0-1 0 0,-1 0 1 0 0,0 0 0 0 0,0 0-1 0 0,1 0 1 0 0,-1 0 0 0 0,0 1 0 0 0,0-1-1 0 0,1 1 1 0 0,-1 0 0 0 0,0-1-1 0 0,0 1 1 0 0,0 0 0 0 0,0 0-1 0 0,0 0 1 0 0,0 1 0 0 0,0-1 0 0 0,0 0-1 0 0,0 1 1 0 0,-1-1 0 0 0,1 1-1 0 0,0 0 1 0 0,-1 0 0 0 0,0-1-1 0 0,1 1 1 0 0,-1 0 0 0 0,0 0 0 0 0,0 0-1 0 0,0 0 1 0 0,0 0 0 0 0,0 1-1 0 0,-1-1 1 0 0,1 0 0 0 0,0 0 0 0 0,-1 0-1 0 0,0 1 1 0 0,0-1 0 0 0,1 0-1 0 0,-1 1 1 0 0,-1-1 0 0 0,1 0-1 0 0,0 0 1 0 0,0 1 0 0 0,-1-1 0 0 0,0 2-39 0 0,-56 55 565 0 0,54-57-550 0 0,0 0 7 0 0,0 0-1 0 0,1 1 0 0 0,-1-1 0 0 0,0 0 1 0 0,1 1-1 0 0,0-1 0 0 0,-1 1 1 0 0,1 0-1 0 0,0 0 0 0 0,0 0 1 0 0,1 0-1 0 0,-1 0 0 0 0,0 0 1 0 0,1 0-1 0 0,0 1 0 0 0,0-1 0 0 0,0 1 1 0 0,0 1-22 0 0,3-3 33 0 0,-1 0 1 0 0,1-1 0 0 0,0 1 0 0 0,0-1-1 0 0,0 1 1 0 0,0-1 0 0 0,0 0-1 0 0,0 1 1 0 0,1-1 0 0 0,-1 0 0 0 0,0 0-1 0 0,1-1 1 0 0,-1 1 0 0 0,0-1-1 0 0,1 1 1 0 0,-1-1 0 0 0,1 1-1 0 0,-1-1 1 0 0,1 0 0 0 0,-1 0 0 0 0,1-1-1 0 0,-1 1-33 0 0,162-14 1286 0 0,-111 10-1437 0 0,-40 3-1994 0 0,-9 2-2515 0 0,-2-1-7025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2561 0 0,'0'0'1757'0'0,"0"0"-147"0"0,0 0 61 0 0,0 0 81 0 0,0 0 17 0 0,0 0-104 0 0,0 0-187 0 0,0 0-208 0 0,0 0-194 0 0,0 0-200 0 0,0 0-176 0 0,0 0-126 0 0,0 0-121 0 0,-3 25 1726 0 0,-17 192 315 0 0,3 126-1579 0 0,17-341-904 0 0,-1 0 0 0 0,1 0 0 0 0,-1 1 0 0 0,1-1-1 0 0,0 0 1 0 0,0 1 0 0 0,0-1 0 0 0,0 0 0 0 0,0 1 0 0 0,0-1 0 0 0,1 0 0 0 0,-1 1 0 0 0,1-1 0 0 0,0 0-1 0 0,-1 0 1 0 0,1 0 0 0 0,0 0 0 0 0,0 1 0 0 0,1-1 0 0 0,-1-1 0 0 0,0 1 0 0 0,1 0 0 0 0,-1 0 0 0 0,1 0-1 0 0,0-1 1 0 0,-1 1 0 0 0,1-1 0 0 0,0 1 0 0 0,0-1 0 0 0,0 0 0 0 0,0 1 0 0 0,0-1 0 0 0,0 0 0 0 0,0-1-1 0 0,0 1 1 0 0,1 0 0 0 0,-1-1 0 0 0,0 1 0 0 0,1-1 0 0 0,-1 1 0 0 0,0-1 0 0 0,1 0 0 0 0,-1 0 0 0 0,0 0-1 0 0,1 0 1 0 0,1-1-11 0 0,95-96 731 0 0,-57 48-652 0 0,-40 48-77 0 0,18-21 22 0 0,0 2 1 0 0,2 0 0 0 0,0 1 0 0 0,1 1-1 0 0,19-10-24 0 0,-41 26 0 0 0,1 1 0 0 0,-1 1 0 0 0,1-1-1 0 0,0 0 1 0 0,0 0 0 0 0,-1 1 0 0 0,1-1-1 0 0,0 0 1 0 0,0 1 0 0 0,0 0 0 0 0,0-1-1 0 0,-1 1 1 0 0,1 0 0 0 0,0 0 0 0 0,0 0-1 0 0,0 0 1 0 0,0 1 0 0 0,0-1 0 0 0,-1 0-1 0 0,1 1 1 0 0,0-1 0 0 0,0 1 0 0 0,0 0-1 0 0,-1 0 1 0 0,1 0 0 0 0,0-1 0 0 0,-1 1-1 0 0,1 1 1 0 0,-1-1 0 0 0,1 0 0 0 0,-1 0-1 0 0,0 1 1 0 0,1-1 0 0 0,-1 0 0 0 0,0 1-1 0 0,0-1 1 0 0,0 1 0 0 0,0 0 0 0 0,0-1-1 0 0,0 1 1 0 0,-1 0 0 0 0,1-1 0 0 0,0 1-1 0 0,-1 0 1 0 0,1 0 0 0 0,-1 0 0 0 0,0 0-1 0 0,0 1 1 0 0,11 95 138 0 0,-10 1-12 0 0,4-73-491 0 0,-7-40-5667 0 0,0 7 633 0 0,1-1-5972 0 0</inkml:trace>
  <inkml:trace contextRef="#ctx0" brushRef="#br0" timeOffset="421.669">529 37 7786 0 0,'0'0'1280'0'0,"0"0"-200"0"0,0 0 74 0 0,0 0 179 0 0,0 0 122 0 0,0 0-53 0 0,0 0-300 0 0,0 0-222 0 0,0 0-83 0 0,0 0-2 0 0,0 0-3 0 0,0 0-100 0 0,0 0-138 0 0,16-4-125 0 0,113-21 570 0 0,14 17 29 0 0,-142 8-1022 0 0,0 1 0 0 0,0-1 0 0 0,0 0 0 0 0,0 1 0 0 0,0-1 0 0 0,0 0-1 0 0,0 1 1 0 0,0-1 0 0 0,0 1 0 0 0,0-1 0 0 0,0 1 0 0 0,-1 0 0 0 0,1-1-1 0 0,0 1 1 0 0,0 0 0 0 0,-1 0 0 0 0,1 0 0 0 0,0-1 0 0 0,-1 1 0 0 0,1 0-1 0 0,-1 0 1 0 0,1 0 0 0 0,-1 0 0 0 0,1 0 0 0 0,-1 0 0 0 0,0 0 0 0 0,0 0-1 0 0,1 0 1 0 0,-1 0 0 0 0,0 0 0 0 0,0 0 0 0 0,0 0 0 0 0,0 0 0 0 0,0 0-1 0 0,0 0 1 0 0,0 0 0 0 0,-1 0 0 0 0,1 0 0 0 0,0 0 0 0 0,0 0 0 0 0,-1 0-1 0 0,1 0 1 0 0,-1 0 0 0 0,1 0 0 0 0,-1 0 0 0 0,1 0-6 0 0,-27 42 344 0 0,-63 56 144 0 0,89-99-482 0 0,0 1 0 0 0,0 0-1 0 0,0 0 1 0 0,0 0 0 0 0,0 0 0 0 0,1 0-1 0 0,-1 0 1 0 0,0 0 0 0 0,1 0 0 0 0,-1 1 0 0 0,0-1-1 0 0,1 0 1 0 0,-1 0 0 0 0,1 1 0 0 0,0-1 0 0 0,-1 0-1 0 0,1 0 1 0 0,0 1 0 0 0,0-1 0 0 0,0 0 0 0 0,0 1-1 0 0,0-1 1 0 0,0 0 0 0 0,0 1 0 0 0,1-1 0 0 0,-1 0-1 0 0,0 1 1 0 0,1-1 0 0 0,-1 0 0 0 0,1 0-1 0 0,-1 0 1 0 0,1 1 0 0 0,0-1 0 0 0,-1 0 0 0 0,1 0-1 0 0,0 0 1 0 0,0 0 0 0 0,0 0 0 0 0,0 0 0 0 0,0 0-1 0 0,0 0 1 0 0,0-1 0 0 0,0 1 0 0 0,0 0 0 0 0,0 0-1 0 0,0-1 1 0 0,0 1 0 0 0,1-1 0 0 0,-1 1-1 0 0,0-1 1 0 0,1 0-6 0 0,73 6 558 0 0,-61-6-440 0 0,186-21 465 0 0,-198 20-668 0 0,0 0 0 0 0,0 0 1 0 0,-1 1-1 0 0,1-1 0 0 0,0 0 1 0 0,0 1-1 0 0,0 0 0 0 0,0 0 1 0 0,0-1-1 0 0,-1 1 0 0 0,1 0 1 0 0,0 0-1 0 0,0 1 0 0 0,0-1 1 0 0,0 0-1 0 0,0 1 0 0 0,0-1 1 0 0,-1 1-1 0 0,1-1 0 0 0,0 1 1 0 0,0 0-1 0 0,-1 0 0 0 0,1 0 1 0 0,0 0-1 0 0,-1 0 0 0 0,1 0 1 0 0,-1 0-1 0 0,1 1 0 0 0,-1-1 1 0 0,0 0-1 0 0,0 1 0 0 0,1-1 1 0 0,-1 1-1 0 0,0 0 0 0 0,0-1 1 0 0,-1 1-1 0 0,1 0 0 0 0,0-1 1 0 0,0 1-1 0 0,-1 0 0 0 0,1 0 0 0 0,-1 0 1 0 0,0 0-1 0 0,1 0 0 0 0,-1 1 85 0 0,0 19-6140 0 0,0-16 1246 0 0,0 2-6475 0 0</inkml:trace>
  <inkml:trace contextRef="#ctx0" brushRef="#br0" timeOffset="717.015">1 1067 2545 0 0,'0'0'3556'0'0,"0"0"-966"0"0,0 0-355 0 0,0 0-162 0 0,0 0-169 0 0,0 0-179 0 0,0 0-222 0 0,36 4-209 0 0,115 7-199 0 0,-31-18 596 0 0,342-58 68 0 0,-419 60-2760 0 0,-25 5-8716 0 0,-18 0-1535 0 0</inkml:trace>
  <inkml:trace contextRef="#ctx0" brushRef="#br0" timeOffset="1352.606">365 1075 8442 0 0,'0'0'2330'0'0,"0"0"-794"0"0,0 0-545 0 0,0 0-40 0 0,0 0 128 0 0,0 0 142 0 0,0 0 2 0 0,0 0-187 0 0,0 0-206 0 0,0 0-169 0 0,0 0-105 0 0,0 0-77 0 0,0 0-79 0 0,2 33-73 0 0,7 105-51 0 0,-5 128 454 0 0,-23-16-601 0 0,31-272 35 0 0,0 1-1 0 0,2 0 1 0 0,0 0 0 0 0,1 2 0 0 0,1 0 0 0 0,1 0-1 0 0,1 2 1 0 0,0 0 0 0 0,1 1 0 0 0,3-1-164 0 0,92-55 56 0 0,-113 71-55 0 0,1 1 0 0 0,-1-1 0 0 0,0 0 0 0 0,1 1 0 0 0,-1-1 0 0 0,0 1 0 0 0,1 0 0 0 0,-1-1 0 0 0,1 1 0 0 0,-1 0 0 0 0,1 0 1 0 0,-1 0-1 0 0,1 0 0 0 0,-1 0 0 0 0,1 0 0 0 0,-1 0 0 0 0,0 1 0 0 0,1-1 0 0 0,-1 0 0 0 0,1 1 0 0 0,-1-1 0 0 0,0 1 0 0 0,1 0 0 0 0,-1-1 0 0 0,0 1 1 0 0,0 0-1 0 0,1 0 0 0 0,-1 0 0 0 0,0 0 0 0 0,0 0 0 0 0,0 0 0 0 0,0 0 0 0 0,0 0 0 0 0,0 0 0 0 0,0 0 0 0 0,-1 1 0 0 0,1-1 0 0 0,0 0 0 0 0,-1 1 1 0 0,1-1-1 0 0,-1 0 0 0 0,1 1 0 0 0,-1 0-1 0 0,4 72 71 0 0,-5-53-59 0 0,3 130 115 0 0,-2-150-176 0 0,-1 0 1 0 0,1 0-1 0 0,0 1 1 0 0,0-1 0 0 0,0 0-1 0 0,0 0 1 0 0,0 1-1 0 0,1-1 1 0 0,-1 0-1 0 0,0 0 1 0 0,0 1-1 0 0,1-1 1 0 0,-1 0 0 0 0,1 0-1 0 0,-1 0 1 0 0,1 0-1 0 0,0 0 1 0 0,-1 1-1 0 0,1-1 1 0 0,0 0-1 0 0,0 0 1 0 0,-1-1 0 0 0,1 1-1 0 0,0 0 1 0 0,0 0-1 0 0,0 0 1 0 0,0-1-1 0 0,0 1 1 0 0,1 0 0 0 0,-1-1-1 0 0,0 1 1 0 0,0-1-1 0 0,0 1 1 0 0,0-1-1 0 0,1 0 1 0 0,-1 1-1 0 0,0-1 1 0 0,0 0 0 0 0,1 0-1 0 0,-1 0 1 0 0,0 0-1 0 0,0 0 1 0 0,1 0-1 0 0,-1 0 1 0 0,0 0-1 0 0,0-1 1 0 0,1 1 0 0 0,-1-1-1 0 0,0 1 1 0 0,0 0-1 0 0,0-1 1 0 0,0 0-1 0 0,1 1 1 0 0,-1-1 0 0 0,0 0-1 0 0,0 1 1 0 0,0-1-1 0 0,0 0 1 0 0,0-1 48 0 0,3-1-810 0 0,4-5-4560 0 0,-6 5-4586 0 0</inkml:trace>
  <inkml:trace contextRef="#ctx0" brushRef="#br0" timeOffset="1756.49">686 1189 7442 0 0,'0'0'2132'0'0,"0"0"-562"0"0,0 0-267 0 0,0 0-7 0 0,0 0 48 0 0,0 0-33 0 0,0 0-156 0 0,0 0-195 0 0,0 0-168 0 0,0 0-151 0 0,0 0-113 0 0,0 0-70 0 0,24-4-48 0 0,149-21 530 0 0,-87 25-594 0 0,-85 0-344 0 0,-1 0 1 0 0,1 0 0 0 0,0 1 0 0 0,0-1 0 0 0,-1 0 0 0 0,1 0 0 0 0,0 1 0 0 0,-1-1 0 0 0,1 0 0 0 0,0 1 0 0 0,-1-1-1 0 0,1 1 1 0 0,-1-1 0 0 0,1 1 0 0 0,-1-1 0 0 0,1 1 0 0 0,-1-1 0 0 0,1 1 0 0 0,-1 0 0 0 0,1-1 0 0 0,-1 1 0 0 0,0-1 0 0 0,1 1-1 0 0,-1 0 1 0 0,0-1 0 0 0,0 1 0 0 0,1 0 0 0 0,-1 0 0 0 0,0-1 0 0 0,0 1 0 0 0,0 0 0 0 0,0 0 0 0 0,0-1 0 0 0,0 1-1 0 0,0 0 1 0 0,0 0 0 0 0,0-1 0 0 0,0 1 0 0 0,-1 0 0 0 0,1-1 0 0 0,0 1 0 0 0,0 0 0 0 0,-1-1 0 0 0,1 1 0 0 0,0 0 0 0 0,-1-1-1 0 0,1 1 1 0 0,-1 0 0 0 0,1-1 0 0 0,-1 1 0 0 0,1-1 0 0 0,-1 1 0 0 0,1-1 0 0 0,-1 1 0 0 0,0-1-3 0 0,-31 32 272 0 0,4-13-140 0 0,22-16-89 0 0,0 0 0 0 0,0 1 1 0 0,0 0-1 0 0,1 0 0 0 0,-1 0 1 0 0,1 1-1 0 0,0 0 0 0 0,0 0 1 0 0,1 0-1 0 0,0 0 0 0 0,-1 1 1 0 0,-2 5-44 0 0,8-10 14 0 0,-1 1 1 0 0,1-1-1 0 0,-1 0 1 0 0,1 1 0 0 0,0-1-1 0 0,-1 0 1 0 0,1 0-1 0 0,0 0 1 0 0,0 0 0 0 0,0 0-1 0 0,0 0 1 0 0,0 0-1 0 0,0 0 1 0 0,0 0-1 0 0,0 0 1 0 0,0 0 0 0 0,0-1-1 0 0,1 1 1 0 0,-1-1-1 0 0,0 1 1 0 0,0 0 0 0 0,1-1-1 0 0,-1 0 1 0 0,0 1-1 0 0,1-1 1 0 0,-1 0-1 0 0,1 0 1 0 0,-1 0 0 0 0,0 0-1 0 0,1 0 1 0 0,-1 0-1 0 0,0 0 1 0 0,1 0 0 0 0,-1-1-1 0 0,0 1 1 0 0,1 0-1 0 0,-1-1 1 0 0,0 1-1 0 0,1-1 1 0 0,-1 0-15 0 0,6 1 121 0 0,138-18 151 0 0,-130 17-1496 0 0,-6 1-2446 0 0,0 1-5340 0 0,-7-1-1774 0 0</inkml:trace>
  <inkml:trace contextRef="#ctx0" brushRef="#br0" timeOffset="2110.433">1317 847 5193 0 0,'0'0'3142'0'0,"0"0"-1518"0"0,0 0-459 0 0,0 0 207 0 0,0 0 226 0 0,0 0-14 0 0,0 0-190 0 0,0 0-214 0 0,0 0-180 0 0,0 0-117 0 0,0 0-112 0 0,0 0-79 0 0,32 0-80 0 0,99-1-65 0 0,-11-13 620 0 0,30-8-1125 0 0,-135 20 400 0 0,-8 1-3398 0 0,0 0-8861 0 0,-7 1 2182 0 0</inkml:trace>
  <inkml:trace contextRef="#ctx0" brushRef="#br0" timeOffset="2356.645">1455 1067 1216 0 0,'0'0'2750'0'0,"0"0"-360"0"0,0 0-91 0 0,0 0-86 0 0,0 0-256 0 0,0 0-352 0 0,0 0-433 0 0,0 0-385 0 0,0 0-284 0 0,34-2-198 0 0,109-10-142 0 0,-48-7-198 0 0,-13-11-1397 0 0,-30 6-7143 0 0,-38 19 1257 0 0</inkml:trace>
  <inkml:trace contextRef="#ctx0" brushRef="#br0" timeOffset="2689.191">2427 294 6833 0 0,'0'0'2597'0'0,"0"0"-697"0"0,0 0-309 0 0,0 0 24 0 0,0 0 16 0 0,0 0-124 0 0,0 0-276 0 0,0 0-329 0 0,0 0-265 0 0,0 0-150 0 0,0 0-59 0 0,0 0 10 0 0,0 0 38 0 0,1 5 24 0 0,-13 146 2160 0 0,26 220-1403 0 0,-24 51-1199 0 0,20-344-195 0 0,-8-73 175 0 0,-2-5-59 0 0,0 1 0 0 0,0 0-1 0 0,0-1 1 0 0,0 1-1 0 0,0-1 1 0 0,0 1-1 0 0,0 0 1 0 0,0-1 0 0 0,0 1-1 0 0,0-1 1 0 0,0 1-1 0 0,0 0 1 0 0,1-1-1 0 0,-1 1 1 0 0,0-1-1 0 0,0 1 1 0 0,1-1 0 0 0,-1 1-1 0 0,0-1 1 0 0,1 1-1 0 0,-1-1 1 0 0,0 1-1 0 0,1-1 1 0 0,-1 1 0 0 0,1-1-1 0 0,-1 0 1 0 0,1 1-1 0 0,-1-1 1 0 0,1 0-1 0 0,-1 1 1 0 0,1-1 0 0 0,-1 0-1 0 0,1 0 1 0 0,0 0-1 0 0,-1 1 1 0 0,1-1-1 0 0,-1 0 1 0 0,1 0-1 0 0,-1 0 1 0 0,1 0 0 0 0,0 0-1 0 0,-1 0 1 0 0,1 0-1 0 0,-1 0 1 0 0,1 0-1 0 0,0 0 1 0 0,-1 0 0 0 0,1-1-1 0 0,-1 1 1 0 0,1 0-1 0 0,-1 0 1 0 0,1-1-1 0 0,-1 1 1 0 0,1 0 0 0 0,0-1-1 0 0,-1 1 1 0 0,0 0-1 0 0,1-1 1 0 0,-1 1-1 0 0,1-1 1 0 0,-1 1-1 0 0,0 0 1 0 0,1-1 0 0 0,-1 1-1 0 0,0-1 1 0 0,1 0 21 0 0,21-69-4179 0 0,-20 20-5501 0 0,-2 35-1184 0 0</inkml:trace>
  <inkml:trace contextRef="#ctx0" brushRef="#br0" timeOffset="3095.576">2436 257 0 0 0,'0'0'832'0'0,"0"0"527"0"0,0 0 85 0 0,0 0 77 0 0,0 0 84 0 0,0 0-18 0 0,0 0-53 0 0,0 0-131 0 0,0 0-171 0 0,0 0-181 0 0,0 0-199 0 0,0 0-169 0 0,-13 0-89 0 0,-39 1-61 0 0,49-1-397 0 0,1 0 1 0 0,0 0-1 0 0,0 1 0 0 0,0-1 0 0 0,0 0 0 0 0,0 1 0 0 0,0-1 1 0 0,0 1-1 0 0,0 0 0 0 0,0 0 0 0 0,0 0 0 0 0,0 0 1 0 0,1 0-1 0 0,-1 0 0 0 0,0 0 0 0 0,1 1 0 0 0,-1-1 1 0 0,1 1-1 0 0,-1-1 0 0 0,1 1 0 0 0,0-1 0 0 0,-1 1 1 0 0,1 0-1 0 0,0 0 0 0 0,-1 1-136 0 0,-1 2 385 0 0,-33 91 3103 0 0,-29-23-2253 0 0,8-36-954 0 0,64-37-7269 0 0,0-1-407 0 0,-1-2-3246 0 0</inkml:trace>
  <inkml:trace contextRef="#ctx0" brushRef="#br0" timeOffset="3454.564">2074 1299 4761 0 0,'0'0'1482'0'0,"0"0"-343"0"0,0 0 110 0 0,0 0 310 0 0,0 0 166 0 0,0 0-45 0 0,0 0-201 0 0,0 0-200 0 0,0 0-159 0 0,0 0-118 0 0,0 0-110 0 0,0 0-116 0 0,0 0-87 0 0,17 3-71 0 0,118 13 865 0 0,-96-18-1028 0 0,0-2-1 0 0,0-1 1 0 0,0-2-1 0 0,0-1 1 0 0,5-5-455 0 0,57-16-3517 0 0,-22 5-5623 0 0,-63 20-2945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55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446 186 2280 0 0,'0'0'2053'0'0,"0"0"-121"0"0,0 0-78 0 0,0 0-78 0 0,0 0-7 0 0,0 0-67 0 0,0 0-169 0 0,0 0-237 0 0,0 0-277 0 0,-35 8-266 0 0,-111 29-219 0 0,140-36-490 0 0,-1 1-1 0 0,1-1 1 0 0,0 2-1 0 0,-1-1 1 0 0,1 1-1 0 0,0 0 1 0 0,1 0-1 0 0,-1 1 1 0 0,0-1-1 0 0,1 1 1 0 0,0 1-1 0 0,0-1 1 0 0,-3 4-44 0 0,-5 5 104 0 0,-2-1-62 0 0,1 0 1 0 0,1 0 0 0 0,0 1-1 0 0,0 1 1 0 0,1 0-1 0 0,1 1 1 0 0,1 0 0 0 0,0 1-1 0 0,1 0 1 0 0,1 1-1 0 0,0 0 1 0 0,1 0 0 0 0,1 0-1 0 0,0 1 1 0 0,2 0-1 0 0,0 0 1 0 0,0 10-43 0 0,4-25 5 0 0,0 0-1 0 0,1-1 1 0 0,0 1 0 0 0,-1 0-1 0 0,1 0 1 0 0,0-1 0 0 0,0 1-1 0 0,1-1 1 0 0,-1 1 0 0 0,0-1 0 0 0,1 0-1 0 0,0 1 1 0 0,-1-1 0 0 0,1 0-1 0 0,0 0 1 0 0,0 0 0 0 0,0 0-1 0 0,1 0 1 0 0,-1-1 0 0 0,0 1 0 0 0,1-1-1 0 0,-1 1 1 0 0,1-1 0 0 0,-1 0-1 0 0,1 0 1 0 0,-1 0 0 0 0,1 0-1 0 0,0-1 1 0 0,0 1 0 0 0,-1-1-1 0 0,1 1 1 0 0,2-1-5 0 0,91-4 821 0 0,-72-6-650 0 0,-1 0 0 0 0,0-1-1 0 0,0-2 1 0 0,-1 0 0 0 0,-1-1 0 0 0,0-2 0 0 0,-1 0 0 0 0,-1-1 0 0 0,0 0 0 0 0,-2-2 0 0 0,0 0 0 0 0,-1-1-1 0 0,-1-1 1 0 0,7-12-171 0 0,114-183 535 0 0,-147 279-864 0 0,-5 112 303 0 0,17-170 26 0 0,-1 1-1 0 0,1-1 1 0 0,0 1-1 0 0,0-1 1 0 0,1 1-1 0 0,0-1 1 0 0,0 0-1 0 0,0 0 1 0 0,1 0-1 0 0,-1 0 1 0 0,1 0-1 0 0,0 0 1 0 0,1-1-1 0 0,-1 1 1 0 0,1-1-1 0 0,0 0 1 0 0,0 0-1 0 0,0 0 1 0 0,1-1-1 0 0,-1 0 1 0 0,1 0-1 0 0,0 0 1 0 0,-1 0-1 0 0,1-1 1 0 0,1 1-1 0 0,-1-1 1 0 0,0 0-1 0 0,1-1 1 0 0,3 1 0 0 0,3 1 26 0 0,0 0-1 0 0,1-1 1 0 0,-1-1 0 0 0,1 0 0 0 0,-1 0 0 0 0,1-2 0 0 0,-1 1 0 0 0,1-2-1 0 0,-1 1 1 0 0,0-2 0 0 0,1 0 0 0 0,-1 0 0 0 0,0-1-26 0 0,14-8 67 0 0,0-1 1 0 0,0-1 0 0 0,-1-2-1 0 0,-1 0 1 0 0,-1-1 0 0 0,0-2 0 0 0,-1 0-1 0 0,-2-1 1 0 0,0-1 0 0 0,0-1-1 0 0,-2-1 1 0 0,-1-1 0 0 0,-1 0-1 0 0,-1-1 1 0 0,-1-1 0 0 0,6-17-68 0 0,-17 34 6 0 0,0 0 0 0 0,0 0 0 0 0,-1 0 0 0 0,0-1 0 0 0,-1 1 0 0 0,0-1 0 0 0,0 0 0 0 0,-1 1 0 0 0,0-1 0 0 0,-2-5-6 0 0,2 12-1 0 0,0 1-1 0 0,-1-1 1 0 0,1 1 0 0 0,-1-1 0 0 0,1 0-1 0 0,-1 1 1 0 0,0 0 0 0 0,0-1 0 0 0,-1 1-1 0 0,1 0 1 0 0,0-1 0 0 0,-1 1 0 0 0,1 0 0 0 0,-1 0-1 0 0,0 0 1 0 0,1 0 0 0 0,-1 0 0 0 0,0 1-1 0 0,0-1 1 0 0,-1 1 0 0 0,1-1 0 0 0,0 1-1 0 0,0 0 1 0 0,-1-1 0 0 0,1 1 0 0 0,0 0-1 0 0,-1 1 1 0 0,1-1 0 0 0,-1 0 0 0 0,0 1-1 0 0,1-1 1 0 0,-1 1 0 0 0,1 0 0 0 0,-1 0 0 0 0,0 0-1 0 0,1 0 1 0 0,-1 1 0 0 0,1-1 0 0 0,-1 0-1 0 0,-1 2 2 0 0,-6 0-22 0 0,1 1 1 0 0,0 1-1 0 0,-1 0 0 0 0,2 0 0 0 0,-1 1 0 0 0,0 0 0 0 0,1 0 0 0 0,0 1 0 0 0,0 0 0 0 0,0 1 0 0 0,1 0 0 0 0,0 0 1 0 0,1 0-1 0 0,-1 1 0 0 0,1 0 0 0 0,1 0 0 0 0,-1 0 0 0 0,2 1 0 0 0,-1 0 0 0 0,1 0 0 0 0,-1 5 22 0 0,4-10-7 0 0,1 0 0 0 0,0 0 0 0 0,0 0-1 0 0,0 0 1 0 0,1 0 0 0 0,0 0 0 0 0,-1 0 0 0 0,1 0 0 0 0,1 0-1 0 0,-1 0 1 0 0,0 0 0 0 0,1-1 0 0 0,0 1 0 0 0,0 0-1 0 0,0-1 1 0 0,0 0 0 0 0,1 1 0 0 0,-1-1 0 0 0,1 0 0 0 0,0 0-1 0 0,0-1 1 0 0,0 1 0 0 0,0 0 0 0 0,0-1 0 0 0,1 0-1 0 0,-1 0 1 0 0,1 0 0 0 0,-1 0 0 0 0,1 0 0 0 0,0-1 0 0 0,0 0-1 0 0,0 0 1 0 0,0 0 0 0 0,0 0 0 0 0,0 0 0 0 0,0-1-1 0 0,0 0 1 0 0,0 0 0 0 0,0 0 0 0 0,0 0 0 0 0,0-1 0 0 0,0 1-1 0 0,0-1 1 0 0,3-1 7 0 0,52 0-20 0 0,-1-2 0 0 0,1-3 0 0 0,-1-3 0 0 0,37-11 20 0 0,-78 24-19 0 0,-40 17 55 0 0,11-10-48 0 0,8-8 10 0 0,1-1 0 0 0,0 1-1 0 0,0 0 1 0 0,0 0-1 0 0,1 1 1 0 0,-1-1 0 0 0,0 0-1 0 0,1 1 1 0 0,-1 0-1 0 0,1-1 1 0 0,0 1 0 0 0,0 0-1 0 0,0 0 1 0 0,0 1-1 0 0,1-1 1 0 0,-1 0-1 0 0,1 0 1 0 0,0 1 0 0 0,0-1-1 0 0,0 1 1 0 0,0-1-1 0 0,1 1 1 0 0,-1-1 0 0 0,1 1-1 0 0,0 0 1 0 0,0-1-1 0 0,0 1 1 0 0,1-1 0 0 0,-1 1-1 0 0,1-1 1 0 0,0 1-1 0 0,0-1 1 0 0,0 1-1 0 0,0-1 1 0 0,1 0 0 0 0,-1 1-1 0 0,1-1 1 0 0,0 0-1 0 0,0 0 1 0 0,0 0 0 0 0,0 0-1 0 0,1-1 1 0 0,-1 1-1 0 0,1-1 1 0 0,0 1 0 0 0,-1-1-1 0 0,2 1 3 0 0,31 10 25 0 0,0-2-1 0 0,0-1 1 0 0,1-2-1 0 0,0-1 1 0 0,1-2-1 0 0,0-1 1 0 0,-1-2-1 0 0,27-3-24 0 0,-47 0 34 0 0,-1-2-1 0 0,1 0 1 0 0,-1 0-1 0 0,0-2 0 0 0,0 0 1 0 0,0 0-1 0 0,-1-2 1 0 0,0 0-1 0 0,0 0 1 0 0,0-1-1 0 0,-1-1 1 0 0,-1 0-1 0 0,1-1 1 0 0,-1 0-1 0 0,-1-1 1 0 0,0-1-1 0 0,-1 1 0 0 0,0-2 1 0 0,0 1-1 0 0,-2-1 1 0 0,0-1-1 0 0,4-6-33 0 0,-10 16-2 0 0,1 0-1 0 0,-1-1 0 0 0,0 1 0 0 0,0 0 0 0 0,0-1 1 0 0,0 1-1 0 0,-1-1 0 0 0,0 1 0 0 0,0-1 1 0 0,0 0-1 0 0,0 0 0 0 0,-1 1 0 0 0,0-1 0 0 0,0 0 1 0 0,0 0-1 0 0,0 0 0 0 0,-1 1 0 0 0,0-1 1 0 0,0 0-1 0 0,0 1 0 0 0,-1-1 0 0 0,1 1 1 0 0,-1-1-1 0 0,0 1 0 0 0,0 0 0 0 0,-1-1 0 0 0,1 1 1 0 0,-1 0-1 0 0,0 1 0 0 0,0-1 0 0 0,0 0 1 0 0,-1 1-1 0 0,1 0 0 0 0,-1 0 0 0 0,0 0 0 0 0,0 0 1 0 0,0 1-1 0 0,-1-1 3 0 0,-3 0-24 0 0,1 0 0 0 0,-1 1 0 0 0,0 0 0 0 0,0 1 0 0 0,0 0 0 0 0,0 0 0 0 0,0 0 1 0 0,0 1-1 0 0,0 0 0 0 0,0 1 0 0 0,0 0 0 0 0,0 0 0 0 0,0 1 0 0 0,0 0 0 0 0,0 0 0 0 0,1 1 0 0 0,-1 0 0 0 0,-1 1 24 0 0,1 2 0 0 0,0 0 0 0 0,0 0 0 0 0,0 1 0 0 0,1 0 0 0 0,1 0 0 0 0,-1 1 0 0 0,1 0 0 0 0,0 0 0 0 0,1 0 0 0 0,0 1 0 0 0,0 0 0 0 0,1 0 0 0 0,0 0 0 0 0,0 0 0 0 0,1 1 0 0 0,0-1 0 0 0,1 1 0 0 0,0 0 0 0 0,1 0 0 0 0,0 0 0 0 0,1 0 0 0 0,-1 0 0 0 0,2 0 0 0 0,0 0 0 0 0,0 0 0 0 0,1-1 0 0 0,0 1 0 0 0,0 0 0 0 0,1-1 0 0 0,0 1 0 0 0,1-1 0 0 0,1 2 0 0 0,12 13 46 0 0,2-1-1 0 0,0-1 0 0 0,1-1 1 0 0,1-1-1 0 0,0 0 1 0 0,2-2-1 0 0,0-1 1 0 0,2-1-1 0 0,-1 0 0 0 0,2-2 1 0 0,0-1-1 0 0,0-1 1 0 0,2-2-1 0 0,-1 0 1 0 0,1-2-1 0 0,2 0-45 0 0,-14-4-46 0 0,0-1 1 0 0,0 0-1 0 0,1-2 1 0 0,-1 1-1 0 0,1-2 1 0 0,-1 0-1 0 0,12-2 46 0 0,-2-14-1677 0 0,-20 8-1337 0 0,-1-1-3608 0 0,-3 2-5470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0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50 0 0 0,'0'0'137'0'0,"0"0"331"0"0,8-8 117 0 0,35-29 847 0 0,-37 33 5306 0 0,-5 8-3742 0 0,-7 15-2592 0 0,2-8 474 0 0,-8 220 2843 0 0,13-163-3127 0 0,14 93 556 0 0,-1-47-414 0 0,22 192 754 0 0,28 150-681 0 0,-56-29 235 0 0,-18-176-589 0 0,12 33-39 0 0,90 242-81 0 0,-83-409-207 0 0,-5 0 0 0 0,-7 26-128 0 0,2-8 164 0 0,26 23-119 0 0,-18-118 48 0 0,-1-1 0 0 0,-3 2 0 0 0,-1-1 0 0 0,-4 40-93 0 0,1-15 48 0 0,20-10-64 0 0,-22-58-3209 0 0,0-10-6846 0 0,3 11-1106 0 0</inkml:trace>
  <inkml:trace contextRef="#ctx0" brushRef="#br0" timeOffset="4450.749">878 2137 0 0 0,'4'-5'7466'0'0,"4"2"-3553"0"0,26 6-3289 0 0,-17-1 276 0 0,419-9 1582 0 0,83-23-519 0 0,353 21-743 0 0,-548 10-768 0 0,141-26 55 0 0,-108 6 89 0 0,-58-7 316 0 0,-75 0-564 0 0,-75 15-220 0 0,215 4 126 0 0,-3-11 64 0 0,15 10-90 0 0,-47 8 407 0 0,-182-11-353 0 0,140 8 287 0 0,-286 3-561 0 0,-1 0 0 0 0,0 0 0 0 0,0 0-3 0 0,0 0-6 0 0,0 0 12 0 0,148 3 589 0 0,-114 5-577 0 0,350-5 83 0 0,-322 5-107 0 0,-61-8-10 0 0,-1 0 17 0 0,0 0 7 0 0,0 0-2 0 0,0 0 2 0 0,0 0-6 0 0,0 0-9 0 0,0 0 13 0 0,0 0-2 0 0,0 0-5 0 0,0 0-12 0 0,0 0 12 0 0,0 0 6 0 0,0 0 11 0 0,0 0 20 0 0,0 0-30 0 0,0 0-24 0 0,0 0 15 0 0,0 0 2 0 0,-3 3-952 0 0,-1-6-9534 0 0,4 3-729 0 0</inkml:trace>
  <inkml:trace contextRef="#ctx0" brushRef="#br0" timeOffset="9386.501">773 234 0 0 0,'0'0'179'0'0,"0"0"13"0"0,0 0 20 0 0,5 0 7484 0 0,17 0-6309 0 0,123 21 886 0 0,16 16-1131 0 0,-142-31-944 0 0,-1 0-1 0 0,0 2 1 0 0,0 0-1 0 0,-1 1 0 0 0,0 1 1 0 0,0 0-1 0 0,-1 2 0 0 0,11 9-197 0 0,191 148 2552 0 0,-61-52-1576 0 0,-73-59-464 0 0,11 9-35 0 0,-17-8-269 0 0,42 62 103 0 0,-59-36-139 0 0,58 92 164 0 0,72 158 107 0 0,-66-67-58 0 0,-9-12-46 0 0,-27-29-72 0 0,-29-20 24 0 0,-44-165-228 0 0,3-1 0 0 0,1 0 1 0 0,2-2-1 0 0,9 11-63 0 0,64 97 152 0 0,-27-48-144 0 0,14 19 93 0 0,25 3 59 0 0,1-36 123 0 0,-61-59-135 0 0,79 30 94 0 0,-6 9-146 0 0,-22-24-10 0 0,-11-7 26 0 0,-59-28-5 0 0,1 0 0 0 0,0-2-1 0 0,-1-1 1 0 0,1-1-1 0 0,0-2 1 0 0,22-2-107 0 0,8 1 74 0 0,-36-1 2 0 0,1-1 0 0 0,-1-1 0 0 0,0-1 0 0 0,-1-1 0 0 0,1-1 1 0 0,-1-1-1 0 0,20-10-76 0 0,-17 8 116 0 0,81-49 102 0 0,34-33 80 0 0,-101 64-186 0 0,0-3 0 0 0,-2-1 1 0 0,-1-2-1 0 0,-2-1 0 0 0,7-11-112 0 0,-1-9 224 0 0,-2-1 1 0 0,-3-2-1 0 0,23-52-224 0 0,103-237 611 0 0,-30 31-126 0 0,-57 110-163 0 0,-10 55-181 0 0,-4 3-122 0 0,40-87 59 0 0,-11-52 141 0 0,-20 91-176 0 0,-33 123-29 0 0,3-22 17 0 0,12 28-64 0 0,-34 45 22 0 0,67-59-20 0 0,4 14 58 0 0,-50 23-16 0 0,38-44-3 0 0,15 6-11 0 0,-2 6 6 0 0,-36 32-35 0 0,-41 36-135 0 0,6 4 164 0 0,93-33 37 0 0,-30 7-16 0 0,-55 20-234 0 0,23-2 248 0 0,-8 6-57 0 0,-41 6 32 0 0,0 0-25 0 0,0 0-4 0 0,0 0-16 0 0,2 0 22 0 0,-2 0 26 0 0,0 0 0 0 0,0 0 1 0 0,0 0-16 0 0,0 0-13 0 0,-11 26-9821 0 0,11-19 3820 0 0,0-4-4798 0 0</inkml:trace>
  <inkml:trace contextRef="#ctx0" brushRef="#br0" timeOffset="52366.268">182 1695 0 0 0,'0'0'107'0'0,"0"0"322"0"0,0 0 194 0 0,0 0 150 0 0,0 0 194 0 0,-2 2 167 0 0,-2 0-409 0 0,-3 1-358 0 0,-1-2 5957 0 0,0 12 566 0 0,3 3-5697 0 0,3-3-949 0 0,-1-3-148 0 0,1 1 1 0 0,0 0 0 0 0,1-1 0 0 0,0 1-1 0 0,1 0 1 0 0,0-1 0 0 0,1 1 0 0 0,0 0-1 0 0,1-1 1 0 0,0 1 0 0 0,0-1 0 0 0,1 1 0 0 0,0-1-1 0 0,1 0 1 0 0,0 0 0 0 0,1-1 0 0 0,2 4-97 0 0,-2-6 35 0 0,-1 0 1 0 0,1-1-1 0 0,0 0 1 0 0,1 0-1 0 0,0 0 1 0 0,0-1-1 0 0,0 1 1 0 0,0-1-1 0 0,1-1 1 0 0,0 1-1 0 0,0-1 1 0 0,0-1 0 0 0,0 1-1 0 0,1-1 1 0 0,-1 0-1 0 0,1-1 1 0 0,1 0-36 0 0,1 0 87 0 0,-1-1 1 0 0,1 0 0 0 0,-1-1 0 0 0,1 0-1 0 0,-1 0 1 0 0,1-1 0 0 0,-1 0 0 0 0,0-1-1 0 0,1 0 1 0 0,-1-1 0 0 0,0 0-1 0 0,0 0 1 0 0,0-1 0 0 0,-1 0 0 0 0,1 0-1 0 0,-1-1 1 0 0,0 0 0 0 0,0-1 0 0 0,-1 1-1 0 0,0-2 1 0 0,0 1 0 0 0,0-1-1 0 0,5-6-87 0 0,-9 7 113 0 0,0 1 0 0 0,0-1 0 0 0,0 0 0 0 0,-1-1 0 0 0,0 1 0 0 0,0 0 0 0 0,-1-1 0 0 0,1 1 0 0 0,-1-1-1 0 0,-1 1 1 0 0,1-1 0 0 0,-1 1 0 0 0,0-1 0 0 0,-1 1 0 0 0,0-6-113 0 0,0-10 144 0 0,1 21-146 0 0,0 1-26 0 0,0 0 8 0 0,0 0 4 0 0,0 0 6 0 0,0 0 21 0 0,0 0-20 0 0,0 0-10 0 0,0 0-10 0 0,0 0-6 0 0,0 0-15 0 0,0 0-18 0 0,0 0-8 0 0,-12-17-9049 0 0,12 12 5713 0 0,-1-2-7139 0 0</inkml:trace>
  <inkml:trace contextRef="#ctx0" brushRef="#br0" timeOffset="53162.922">191 1401 0 0 0,'0'0'109'0'0,"0"0"74"0"0,0 0-6 0 0,0 0 98 0 0,0 0 137 0 0,0 0 106 0 0,0 0 18 0 0,0 0-25 0 0,0 0 6 0 0,0 0 92 0 0,0 0 217 0 0,0 0 258 0 0,0 0 159 0 0,-7 23 2446 0 0,8-14-3391 0 0,1 1 1 0 0,-1 0-1 0 0,2 0 0 0 0,-1-1 1 0 0,1 1-1 0 0,1-1 0 0 0,0 0 1 0 0,0 0-1 0 0,1 0 1 0 0,0-1-1 0 0,0 1 0 0 0,1-1 1 0 0,0 0-1 0 0,1-1 0 0 0,0 0 1 0 0,0 0-1 0 0,0 0 0 0 0,3 1-298 0 0,-3-4 93 0 0,0-1-1 0 0,0 1 1 0 0,0-2-1 0 0,0 1 1 0 0,0-1-1 0 0,0 0 0 0 0,1-1 1 0 0,-1 1-1 0 0,0-1 1 0 0,1-1-1 0 0,-1 0 1 0 0,1 0-1 0 0,2 0-92 0 0,-4 0 94 0 0,0 0 0 0 0,-1 0 1 0 0,1 0-1 0 0,-1-1 0 0 0,1 1 0 0 0,-1-1 0 0 0,1-1 0 0 0,-1 1 1 0 0,1-1-1 0 0,-1 0 0 0 0,0 0 0 0 0,0 0 0 0 0,0-1 0 0 0,0 0 1 0 0,-1 0-1 0 0,1 0 0 0 0,-1-1 0 0 0,1 1 0 0 0,-1-1 1 0 0,0 0-1 0 0,-1 0 0 0 0,1-1 0 0 0,-1 1 0 0 0,1-1 0 0 0,-2 1 1 0 0,2-4-95 0 0,-3 0 151 0 0,-1-1 1 0 0,0 0-1 0 0,-1 0 1 0 0,0 0-1 0 0,-1 1 1 0 0,0-1-1 0 0,0 0 1 0 0,-1 1-1 0 0,0 0 1 0 0,0-1-1 0 0,-1 1 1 0 0,0 1-1 0 0,0-1 1 0 0,-1 0-1 0 0,0 1 1 0 0,0 0-1 0 0,-1 0 1 0 0,0 1 0 0 0,0-1-1 0 0,0 1 1 0 0,-3-1-152 0 0,-67-63 292 0 0,69 67-282 0 0,1 0 0 0 0,-1 1 0 0 0,1-1 1 0 0,-1 2-1 0 0,0-1 0 0 0,0 1 0 0 0,0 0 0 0 0,0 0 1 0 0,0 1-1 0 0,0 0 0 0 0,0 0 0 0 0,-7 1-10 0 0,-9 0-45 0 0,20-1 10 0 0,0 1 1 0 0,0 0-1 0 0,1 0 0 0 0,-1-1 0 0 0,0 1 1 0 0,1 1-1 0 0,-1-1 0 0 0,1 0 1 0 0,-1 1-1 0 0,1-1 0 0 0,0 1 0 0 0,0 0 1 0 0,0 0-1 0 0,0 0 0 0 0,0 0 1 0 0,0 0-1 0 0,0 0 0 0 0,0 0 0 0 0,1 1 1 0 0,-1-1-1 0 0,1 0 0 0 0,0 1 1 0 0,0 0-1 0 0,0-1 0 0 0,0 1 0 0 0,0 0 35 0 0,-5 26-8418 0 0,9-29 1989 0 0,-2 0-1082 0 0</inkml:trace>
  <inkml:trace contextRef="#ctx0" brushRef="#br0" timeOffset="54217.818">127 863 0 0 0,'0'0'343'0'0,"0"0"256"0"0,0 0 113 0 0,0 0 132 0 0,0 0 88 0 0,0 0 100 0 0,0 0 42 0 0,0 0-13 0 0,0 0-70 0 0,0 0-91 0 0,0 0-11 0 0,-5 4-78 0 0,-13 11-85 0 0,10 36 3191 0 0,8-33-3530 0 0,-1-8-171 0 0,1 0-1 0 0,0-1 0 0 0,0 1 1 0 0,1 0-1 0 0,1 0 0 0 0,0 0 1 0 0,0-1-1 0 0,1 1 0 0 0,0-1 1 0 0,1 2-216 0 0,-3-9 48 0 0,1 0-1 0 0,0 0 1 0 0,-1 0 0 0 0,1 0 0 0 0,0 0 0 0 0,0-1-1 0 0,0 1 1 0 0,0-1 0 0 0,1 1 0 0 0,-1-1 0 0 0,0 0-1 0 0,0 1 1 0 0,1-1 0 0 0,-1-1 0 0 0,1 1 0 0 0,-1 0 0 0 0,1-1-1 0 0,-1 1 1 0 0,1-1 0 0 0,-1 1 0 0 0,1-1 0 0 0,0 0-1 0 0,-1 0 1 0 0,1-1 0 0 0,-1 1 0 0 0,1 0 0 0 0,-1-1-1 0 0,1 0 1 0 0,-1 1 0 0 0,1-1 0 0 0,-1 0 0 0 0,1 0-1 0 0,-1-1 1 0 0,0 1 0 0 0,0 0 0 0 0,0-1 0 0 0,1 1 0 0 0,-1-1-1 0 0,-1 0 1 0 0,3-1-48 0 0,99-95 1432 0 0,-101 97-1386 0 0,0 0-1 0 0,0 0 1 0 0,0 0-1 0 0,0 0 0 0 0,0 1 1 0 0,1-1-1 0 0,-1 1 1 0 0,0-1-1 0 0,0 1 1 0 0,0 0-1 0 0,1 0 0 0 0,-1 0 1 0 0,0 0-1 0 0,0 0 1 0 0,1 1-1 0 0,-1-1 0 0 0,0 1 1 0 0,0-1-1 0 0,0 1 1 0 0,0 0-1 0 0,0 0 0 0 0,0 0 1 0 0,0 0-1 0 0,0 0 1 0 0,0 0-1 0 0,0 1 1 0 0,0-1-1 0 0,-1 1 0 0 0,1-1 1 0 0,0 1-1 0 0,-1-1 1 0 0,0 1-1 0 0,1 0 0 0 0,-1 0 1 0 0,0 0-1 0 0,0 0 1 0 0,0 0-1 0 0,0 0 0 0 0,0 0-45 0 0,7 16 102 0 0,-1 1 0 0 0,-1 0 0 0 0,0 0-1 0 0,-1 1 1 0 0,-1-1 0 0 0,-1 1-1 0 0,-1 0 1 0 0,-1 0 0 0 0,-1 0-1 0 0,-2 19-101 0 0,2-32 2 0 0,0-7-11 0 0,0 0-24 0 0,0 0-33 0 0,0 0-34 0 0,0 0-30 0 0,0 0-70 0 0,0 0-74 0 0,0 0-59 0 0,0 0-107 0 0,0 0-135 0 0,0 0-229 0 0,0 0-407 0 0,0 0-506 0 0,0-11-8423 0 0,0 7 2666 0 0</inkml:trace>
  <inkml:trace contextRef="#ctx0" brushRef="#br0" timeOffset="55118.147">114 329 0 0 0,'0'0'100'0'0,"0"0"280"0"0,0 0 128 0 0,0 0 142 0 0,0 0 127 0 0,0 0 118 0 0,0 0 164 0 0,-4 0 16 0 0,-19 0 1921 0 0,17 13 3571 0 0,6 20-5873 0 0,0-28-222 0 0,9 73 757 0 0,46 58-310 0 0,52-24-509 0 0,-97-106-327 0 0,2 0 1 0 0,-1-1 0 0 0,0 0-1 0 0,1-1 1 0 0,0 0 0 0 0,0 0-1 0 0,0-2 1 0 0,1 1 0 0 0,-1-2-1 0 0,1 1 1 0 0,-1-2 0 0 0,1 0-1 0 0,-1 0 1 0 0,1-1 0 0 0,2-1-84 0 0,-11 0 128 0 0,1 0 0 0 0,0 0 0 0 0,-1 0 1 0 0,0-1-1 0 0,1 1 0 0 0,-1-1 0 0 0,0 0 1 0 0,0 0-1 0 0,-1-1 0 0 0,1 1 0 0 0,-1-1 1 0 0,1 0-1 0 0,-1 0 0 0 0,0 0 0 0 0,0-1-128 0 0,1 0 202 0 0,-1-2-68 0 0,0 1 0 0 0,0-1-1 0 0,-1 0 1 0 0,0 0-1 0 0,0 1 1 0 0,-1-1 0 0 0,0-1-1 0 0,0 1 1 0 0,-1 0-1 0 0,1 0 1 0 0,-2 0-1 0 0,0-6-133 0 0,1 2 136 0 0,0-18 38 0 0,-2 1 0 0 0,-1-1 0 0 0,-1 1 0 0 0,-2 0 0 0 0,-1 1-1 0 0,-9-24-173 0 0,15 43 22 0 0,-1 0 0 0 0,0 0-1 0 0,-1 0 1 0 0,0 0 0 0 0,0 1-1 0 0,-1 0 1 0 0,0-1 0 0 0,0 1-1 0 0,-1 1 1 0 0,1-1 0 0 0,-1 1-1 0 0,-1 0 1 0 0,1 0 0 0 0,-1 0-1 0 0,-1 1 1 0 0,1 0 0 0 0,0 0-1 0 0,-1 0 1 0 0,0 1 0 0 0,0 0-1 0 0,-1 0 1 0 0,1 1 0 0 0,-1 0-1 0 0,-3-1-21 0 0,-1 1-147 0 0,0 0-1 0 0,-1 0 0 0 0,1 1 0 0 0,0 1 0 0 0,-1 0 1 0 0,1 0-1 0 0,-1 1 0 0 0,1 1 0 0 0,0 0 0 0 0,-1 1 0 0 0,1 0 1 0 0,0 1-1 0 0,0 1 0 0 0,0 0 0 0 0,1 0 0 0 0,-1 1 1 0 0,1 0-1 0 0,0 1 0 0 0,0 1 0 0 0,1-1 0 0 0,0 2 0 0 0,0-1 1 0 0,0 1-1 0 0,1 1 0 0 0,1 0 0 0 0,-1 0 0 0 0,2 1 1 0 0,-1 0-1 0 0,1 0 0 0 0,1 1 0 0 0,-6 10 148 0 0,9-11-614 0 0,0 1 1 0 0,0-1-1 0 0,1 1 0 0 0,1 0 0 0 0,-1-1 0 0 0,2 1 1 0 0,0 0-1 0 0,0 0 0 0 0,2 9 614 0 0,20 55-11121 0 0,-16-60 6935 0 0</inkml:trace>
  <inkml:trace contextRef="#ctx0" brushRef="#br0" timeOffset="56033.614">238 720 0 0 0,'0'0'615'0'0,"0"0"413"0"0,0 0 104 0 0,0 0-50 0 0,0 0-75 0 0,0 0-18 0 0,0 0 17 0 0,2-3 14 0 0,12-9 2065 0 0,-14 12-2134 0 0,-3-24 4590 0 0,-10-12-4335 0 0,0 0-716 0 0,-2-122 1044 0 0,51 144-1296 0 0,15 2-19 0 0,-4-2 139 0 0,-31-6 456 0 0,-12 9-541 0 0,-1 0-1 0 0,0-1 0 0 0,-1 1 0 0 0,0-1 0 0 0,0 0 1 0 0,-2 1-1 0 0,1-1 0 0 0,-1 0 0 0 0,-2-8-272 0 0,-16-12 928 0 0,29 38-7162 0 0,-6-6 389 0 0,-2 0-5521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1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1079 59 0 0 0,'0'0'189'0'0,"0"0"395"0"0,0 0 37 0 0,0 0-119 0 0,0 0-100 0 0,0 0-74 0 0,1 6 4338 0 0,0 18-2928 0 0,-10 215 3150 0 0,14 317-2385 0 0,10-346-1368 0 0,-14-205-1108 0 0,21 233 2393 0 0,-8 71-2420 0 0,-14 115 1635 0 0,17-288-1388 0 0,-1-30-150 0 0,3 38 22 0 0,-5-22 49 0 0,11 80 193 0 0,29 52-77 0 0,-12 56-18 0 0,-21-177-270 0 0,-11 43 94 0 0,11-99-90 0 0,3-3 56 0 0,-9 34 11 0 0,-15 155 62 0 0,0-262-149 0 0,2-2-3275 0 0,1-6 1435 0 0,1-4-5349 0 0,-2 4-3925 0 0</inkml:trace>
  <inkml:trace contextRef="#ctx0" brushRef="#br0" timeOffset="3181.819">1039 2051 0 0 0,'0'0'159'0'0,"0"0"181"0"0,0 0 17 0 0,0 0-41 0 0,8 1-24 0 0,128 6 3867 0 0,18 11-707 0 0,205 1 644 0 0,-4-8-1776 0 0,-25-4-219 0 0,77-18-552 0 0,12 11-800 0 0,-66-11-132 0 0,-126 0-304 0 0,-54 7 80 0 0,166 0 421 0 0,-129 15-674 0 0,44-17 107 0 0,-60-10-76 0 0,14 2-40 0 0,-58-1-29 0 0,152 11-107 0 0,-39 1 109 0 0,-100-4 13 0 0,-5-9 15 0 0,-10 2 11 0 0,-147 14-135 0 0,-1 0-1 0 0,1 0-3 0 0,0 0 8 0 0,-1 0-7 0 0,0 0-12 0 0,0 0 21 0 0,0 0 14 0 0,0 0-6 0 0,0 0-10 0 0,0 0 2 0 0,0 0 0 0 0,0 0 18 0 0,0 0-5 0 0,0 0-4 0 0,0 0-6 0 0,0 0 2 0 0,0 0 7 0 0,0 0-4 0 0,0 0 3 0 0,0 0-13 0 0,0 0-4 0 0,0 0 1 0 0,0 0 5 0 0,0 0-5 0 0,0 0-1 0 0,0 0 0 0 0,0 0-4 0 0,0 0-17 0 0,0 0-9 0 0,0 0 9 0 0,0 0 18 0 0,0 0 5 0 0,0 0-16 0 0,0 0 16 0 0,0 0-6 0 0,0 0-22 0 0,0 0 2 0 0,0 0 6 0 0,0 0-5 0 0,0 0-1 0 0,222 0 493 0 0,-222 0-470 0 0,1 0-8 0 0,0 0 3 0 0,109 3 892 0 0,-109-3-882 0 0,-1 0-1 0 0,0 0 5 0 0,0 0 8 0 0,0 0 5 0 0,0 0-1 0 0,0 0 11 0 0,0 0 5 0 0,0 0-10 0 0,0 0-3 0 0,0 0-14 0 0,0 0-23 0 0,0 0 27 0 0,0 0 2 0 0,0 0-7 0 0,0 0 8 0 0,0 0-35 0 0,0 0-1 0 0,0 0-1 0 0,0 0 6 0 0,0 0 7 0 0,0 0-23 0 0,0 0-25 0 0,0 0-25 0 0,0 0-30 0 0,0 0-33 0 0,0 0-70 0 0,0 0-117 0 0,0 0-161 0 0,0 0-194 0 0,0 0-405 0 0,1 4-6266 0 0,0 0-3864 0 0</inkml:trace>
  <inkml:trace contextRef="#ctx0" brushRef="#br0" timeOffset="8105.064">1177 2003 0 0 0,'0'0'100'0'0,"0"0"9"0"0,0 0-18 0 0,0 0 10 0 0,0 0 14 0 0,5-8 4277 0 0,7-13-3472 0 0,44-61 1498 0 0,-4-2 0 0 0,17-45-2418 0 0,26-77 1425 0 0,2 26-505 0 0,-28 47 7 0 0,7 20-425 0 0,37-49 610 0 0,-73 110-973 0 0,38-55 274 0 0,-29 60-366 0 0,75-61 42 0 0,-50 34 22 0 0,-9 4-32 0 0,48-7-58 0 0,-27 48-5 0 0,-1 1 235 0 0,-33 16-114 0 0,25 4 98 0 0,16 1 339 0 0,85 17-275 0 0,-132 2-201 0 0,4 13-100 0 0,84 49 185 0 0,-66-16-8 0 0,18 35 54 0 0,-5 17-12 0 0,137 197 235 0 0,-164-213-358 0 0,69 98 267 0 0,-78-125-167 0 0,21 39 88 0 0,-37-62-118 0 0,-2 1 0 0 0,-2 1 0 0 0,-2 1 0 0 0,-2 3-164 0 0,28 54 258 0 0,32 91 166 0 0,24 0 3 0 0,-25-81-174 0 0,45 88 273 0 0,-81-113-286 0 0,51 95 133 0 0,-38-66-276 0 0,22-16-34 0 0,72 39 165 0 0,-37-31-84 0 0,3 12-77 0 0,47-8-39 0 0,-27-51 62 0 0,-1-20 24 0 0,-86-28-78 0 0,-40-10-30 0 0,0-1 1 0 0,1 0-1 0 0,-1-1 1 0 0,1 0 0 0 0,0 0-1 0 0,0-1 1 0 0,0-1-1 0 0,0 0 1 0 0,1-1-1 0 0,9 0-6 0 0,57 7 11 0 0,-40 1 10 0 0,-38-8-33 0 0,44 7 106 0 0,93-3 51 0 0,-42-23 234 0 0,14-32-61 0 0,-14-20 118 0 0,-72 54-328 0 0,0-1 0 0 0,-2-1 0 0 0,0-1 0 0 0,-1-1-1 0 0,11-16-107 0 0,40-47 206 0 0,-28 17-76 0 0,28-29 9 0 0,12-10 0 0 0,2-41 183 0 0,-15 29-244 0 0,-5 15 26 0 0,9-30 11 0 0,33 4-27 0 0,-60 52 56 0 0,-1 18-2 0 0,1 0-106 0 0,6-15 15 0 0,-11 15-40 0 0,-7-7 65 0 0,-15 7-12 0 0,-20 59-99 0 0,1 0 0 0 0,-1 0 1 0 0,0-1-1 0 0,1 1 1 0 0,-1 0-1 0 0,0 0 0 0 0,1-1 1 0 0,-1 1-1 0 0,0 0 0 0 0,1-1 1 0 0,-1 1-1 0 0,0 0 1 0 0,0-1-1 0 0,1 1 0 0 0,-1-1 1 0 0,0 1-1 0 0,0-1 0 0 0,0 1 1 0 0,0 0-1 0 0,1-1 0 0 0,-1 1 1 0 0,0-1-1 0 0,0 1 1 0 0,0-1-1 0 0,0 1 0 0 0,0-1 1 0 0,0 1-1 0 0,0 0 0 0 0,0-1 1 0 0,-1 1-1 0 0,1-1 1 0 0,0 1-1 0 0,0-1 0 0 0,0 1 1 0 0,0 0-1 0 0,0-1 0 0 0,-1 1 1 0 0,1-1-1 0 0,0 1 1 0 0,0 0-1 0 0,-1-1 0 0 0,1 1 1 0 0,0 0-1 0 0,-1-1 0 0 0,1 1 1 0 0,0 0-1 0 0,-1-1 1 0 0,1 1-1 0 0,0 0 0 0 0,-1 0 1 0 0,1 0-1 0 0,-1-1 0 0 0,1 1 1 0 0,-1 0-1 0 0,1 0 1 0 0,0 0-1 0 0,-1 0 0 0 0,1 0 1 0 0,-1 0-1 0 0,1 0 0 0 0,-1 0 1 0 0,1 0-1 0 0,-1 0 0 0 0,1 0 1 0 0,0 0-1 0 0,-1 0 1 0 0,1 0-1 0 0,-1 0 35 0 0,-33 13-7845 0 0,27-10 4020 0 0,-1 0-7386 0 0</inkml:trace>
  <inkml:trace contextRef="#ctx0" brushRef="#br0" timeOffset="10737.064">6392 2007 0 0 0,'11'-2'88'0'0,"41"-4"653"0"0,-5 3 3195 0 0,39 2 971 0 0,40-5-2336 0 0,106-5 427 0 0,-186 3-1998 0 0,9 1 259 0 0,118 0-126 0 0,8 3 1377 0 0,-137-3-1247 0 0,-44 7-1242 0 0,19-1 1193 0 0,214-2-570 0 0,-93-4-304 0 0,-97 5-193 0 0,0 0 40 0 0,-42 2-173 0 0,-1 0 1 0 0,0 0-2 0 0,0 0 15 0 0,0 0 2 0 0,0 0-5 0 0,0 0 23 0 0,0 0 3 0 0,0 0 6 0 0,0 0 6 0 0,0 0 1294 0 0,0 0-1370 0 0,0 0 6 0 0,0 0 10 0 0,0 0-8 0 0,0 0-5 0 0,0 0-6 0 0,0 0 0 0 0,0 0 20 0 0,0 0-9 0 0,0 0 10 0 0,0 0-10 0 0,0 0 16 0 0,0 0 3 0 0,0 0-4 0 0,0 0-2 0 0,0 0 1 0 0,0 0 4 0 0,0 0-6 0 0,0 0-12 0 0,0 0-1 0 0,0 0 12 0 0,0 0 2 0 0,0 0 0 0 0,0 0 0 0 0,0 0 0 0 0,0 0-3 0 0,0 0-12 0 0,0 0-7 0 0,0 0-1 0 0,0 0 10 0 0,0 0 13 0 0,0 0-15 0 0,0 0-9 0 0,0 0 19 0 0,0 0 5 0 0,0 0 4 0 0,0 0 8 0 0,0 0-28 0 0,0 0-7 0 0,0 0 8 0 0,0 0 10 0 0,0 0-10 0 0,0 0-7 0 0,0 0 3 0 0,0 0 16 0 0,0 0-15 0 0,0 0-1 0 0,0 0 20 0 0,0 0-2 0 0,0 0-10 0 0,0 0 10 0 0,0 0 6 0 0,-1 0-5 0 0,0 0-9 0 0,1 0-12 0 0,0 0-6 0 0,0 0-12 0 0,0 0-5 0 0,0 0 10 0 0,0 0 2 0 0,0 0-4 0 0,0 0-16 0 0,-10 0-3500 0 0,0 0-4814 0 0,4 4-2705 0 0</inkml:trace>
  <inkml:trace contextRef="#ctx0" brushRef="#br0" timeOffset="46838.839">280 1466 616 0 0,'0'0'540'0'0,"0"0"-26"0"0,0 0 126 0 0,0 0 288 0 0,0 0 290 0 0,0 0 153 0 0,0 0 38 0 0,0 0-110 0 0,0 0-184 0 0,0 0-165 0 0,0 0-174 0 0,-3 0-81 0 0,1 0-736 0 0,-30 6 7677 0 0,20 6-7395 0 0,6-1-112 0 0,1-1-1 0 0,0 1 1 0 0,0 1 0 0 0,1-1 0 0 0,1 0-1 0 0,0 1 1 0 0,0 0 0 0 0,1 0 0 0 0,1-1-1 0 0,0 1 1 0 0,0 0 0 0 0,2 0 0 0 0,0 8-129 0 0,-1-19 38 0 0,0-1-7 0 0,35 21 329 0 0,-29-19-346 0 0,1 0 0 0 0,0-1 0 0 0,0 0 0 0 0,0 0 0 0 0,0-1 0 0 0,1 1-1 0 0,-1-2 1 0 0,0 1 0 0 0,0-1 0 0 0,0 0 0 0 0,0 0 0 0 0,0-1 0 0 0,0 0 0 0 0,-1 0 0 0 0,1-1 0 0 0,2-1-14 0 0,39-8 38 0 0,-38 8-15 0 0,0 1 0 0 0,1 0-1 0 0,-1 1 1 0 0,1 0-1 0 0,0 0 1 0 0,0 1 0 0 0,-1 1-1 0 0,1 0 1 0 0,11 1-23 0 0,6 0 20 0 0,47 14 67 0 0,-72-13-21 0 0,0 1 1 0 0,1 0-1 0 0,-1 0 0 0 0,0 0 0 0 0,-1 0 1 0 0,1 0-1 0 0,-1 1 0 0 0,1-1 0 0 0,-1 1 1 0 0,0 0-1 0 0,0 0 0 0 0,0 0 1 0 0,-1 0-1 0 0,0 0 0 0 0,1 0 0 0 0,-1 0 1 0 0,-1 0-1 0 0,1 0 0 0 0,-1 2-66 0 0,1-1 40 0 0,0 0 0 0 0,0 0 0 0 0,-1 0 0 0 0,0 0 0 0 0,0 0 0 0 0,0 0 0 0 0,-1 0-1 0 0,0 0 1 0 0,1 0 0 0 0,-2 0 0 0 0,1-1 0 0 0,-1 1 0 0 0,0 0 0 0 0,0 0 0 0 0,-2 2-40 0 0,-29 55 148 0 0,20-54 68 0 0,6-8-6866 0 0,3 0-3484 0 0,2 0 2114 0 0</inkml:trace>
  <inkml:trace contextRef="#ctx0" brushRef="#br0" timeOffset="47392.541">437 1348 1272 0 0,'0'0'540'0'0,"0"0"-190"0"0,0 0 42 0 0,0 0 144 0 0,0 0 141 0 0,0 0 74 0 0,0 0-51 0 0,0 0-109 0 0,0 0-49 0 0,0 0 42 0 0,0 0 155 0 0,0 0 193 0 0,0 0 191 0 0,10-3 7637 0 0,134 57-5571 0 0,-116-27-3157 0 0,-16-13-2606 0 0,-11-14 232 0 0,1 3 2428 0 0,-2-2-4373 0 0,0-1-4578 0 0,0 0 8844 0 0,0 0-3686 0 0</inkml:trace>
  <inkml:trace contextRef="#ctx0" brushRef="#br0" timeOffset="47831.564">36 1112 7034 0 0,'0'0'1206'0'0,"0"0"-233"0"0,0 0-36 0 0,0 0 203 0 0,0 0 157 0 0,0 0-80 0 0,0 0-259 0 0,0 0-311 0 0,0 0-229 0 0,0 0-175 0 0,0 0-88 0 0,0 0-27 0 0,0 0-11 0 0,-13 4 1214 0 0,-9-58 1415 0 0,22 53-2675 0 0,0 1 30 0 0,0 0 14 0 0,0 0-9 0 0,0 0-14 0 0,0 0-50 0 0,5 18-1078 0 0,16-5-518 0 0,-13-11-1585 0 0,0-2-3629 0 0,-3 0-1809 0 0</inkml:trace>
  <inkml:trace contextRef="#ctx0" brushRef="#br0" timeOffset="48414.214">288 939 0 0 0,'0'0'400'0'0,"0"0"295"0"0,0 0 278 0 0,0 0 334 0 0,0 0 307 0 0,0 0 154 0 0,0 0-57 0 0,0 0-214 0 0,0 0-296 0 0,0 0-270 0 0,0 0-227 0 0,0 0-113 0 0,-5-2-31 0 0,-12-8-12 0 0,13 8-3 0 0,4 2-31 0 0,0 0-32 0 0,0 0-57 0 0,0 0-54 0 0,0 0-43 0 0,0 0-41 0 0,0 0-45 0 0,0 0-36 0 0,20 11 553 0 0,63 41 110 0 0,-45-26-779 0 0,-1 1 0 0 0,-1 3 0 0 0,-1 0 0 0 0,-2 2 0 0 0,18 25-90 0 0,-41-44-3201 0 0,-27-30-8683 0 0,13 13 6991 0 0</inkml:trace>
  <inkml:trace contextRef="#ctx0" brushRef="#br0" timeOffset="49152.102">282 973 0 0 0,'0'0'325'0'0,"0"0"256"0"0,0 0 99 0 0,0 0 16 0 0,0 0 9 0 0,0 0 10 0 0,0 0-12 0 0,0 0-24 0 0,-3-1-19 0 0,-9-2 28 0 0,9 3 48 0 0,3 0 64 0 0,0 0-2 0 0,0 0-69 0 0,0 0-118 0 0,0 0-169 0 0,0 0-138 0 0,0 0-94 0 0,0 0-67 0 0,0 0-34 0 0,21-8 2149 0 0,-12 6-2037 0 0,1 1 0 0 0,-1 0 0 0 0,1 0 0 0 0,0 1 0 0 0,-1 0 0 0 0,1 1 0 0 0,-1 0 0 0 0,1 1 0 0 0,-1 0 0 0 0,1 0 0 0 0,-1 1 0 0 0,8 4-221 0 0,54 9 361 0 0,44-4 51 0 0,-109-60 2778 0 0,-8 39-3057 0 0,-1 0-1 0 0,0 0 1 0 0,-1 1-1 0 0,0-1 1 0 0,0 1-1 0 0,-1 0 1 0 0,0 0-1 0 0,0 1 1 0 0,-1-1-1 0 0,0 1 1 0 0,0 0-1 0 0,-1 1 1 0 0,0-1-1 0 0,0 1 1 0 0,-1 1-1 0 0,-3-3-132 0 0,-246-179 723 0 0,211 150-549 0 0,39 38-2383 0 0,14 5-9336 0 0,-3-6 2095 0 0</inkml:trace>
  <inkml:trace contextRef="#ctx0" brushRef="#br0" timeOffset="49748.662">341 266 1584 0 0,'0'0'511'0'0,"0"0"73"0"0,0 0 227 0 0,0 0 235 0 0,0 0 255 0 0,0 0 45 0 0,0 0-102 0 0,0 0-45 0 0,0 0-119 0 0,0 0-132 0 0,0 0-126 0 0,0 0-271 0 0,0 0-236 0 0,-4 5-146 0 0,-13 57 426 0 0,18-47-466 0 0,0 0 0 0 0,1 0 0 0 0,1 0 0 0 0,1 0-1 0 0,0 0 1 0 0,1-1 0 0 0,0 0 0 0 0,1 1 0 0 0,1-2 0 0 0,0 1 0 0 0,1-1 0 0 0,0 0 0 0 0,1-1 0 0 0,0 0 0 0 0,1 0 0 0 0,1-1 0 0 0,0-1 0 0 0,0 1 0 0 0,1-2 0 0 0,8 5-129 0 0,-14-10 73 0 0,0-2 0 0 0,1 1 0 0 0,0-1 0 0 0,0 0 0 0 0,-1-1 0 0 0,1 1 0 0 0,0-1 0 0 0,0-1 0 0 0,0 1 0 0 0,0-1-1 0 0,0 0 1 0 0,0-1 0 0 0,0 0 0 0 0,0 0 0 0 0,0 0 0 0 0,0-1 0 0 0,0 0 0 0 0,-1-1 0 0 0,1 1 0 0 0,-1-1 0 0 0,1 0 0 0 0,-1-1 0 0 0,0 1 0 0 0,1-3-73 0 0,4-5 230 0 0,0-1-1 0 0,-1 0 1 0 0,0 0 0 0 0,-1-2-1 0 0,0 1 1 0 0,-2-1-1 0 0,1 0 1 0 0,-2 0 0 0 0,0-1-1 0 0,0 0 1 0 0,-1 0 0 0 0,-1 0-1 0 0,-1-1 1 0 0,0 0 0 0 0,-1 1-1 0 0,-1-1 1 0 0,0 0 0 0 0,-1 0-1 0 0,-1 0 1 0 0,0 0-230 0 0,0 7 82 0 0,0 1-1 0 0,0 0 1 0 0,-1 0-1 0 0,0 0 1 0 0,0 0 0 0 0,-1 0-1 0 0,0 0 1 0 0,-1 0-1 0 0,0 1 1 0 0,0 0 0 0 0,0 0-1 0 0,-1 0 1 0 0,0 0-1 0 0,0 1 1 0 0,-1 0 0 0 0,1 0-1 0 0,-1 0 1 0 0,-1 0-1 0 0,1 1 1 0 0,-7-4-82 0 0,-7-4 52 0 0,0 1-1 0 0,-1 1 1 0 0,0 0-1 0 0,-1 2 1 0 0,0 0 0 0 0,-18-4-52 0 0,18 6-126 0 0,-1 2 0 0 0,0 0 0 0 0,-1 1 0 0 0,1 2 0 0 0,-1 0 0 0 0,1 1 0 0 0,-3 2 126 0 0,22-1-127 0 0,0 0 0 0 0,-1 1 1 0 0,1 0-1 0 0,0-1 0 0 0,-1 2 0 0 0,1-1 0 0 0,0 0 0 0 0,0 1 1 0 0,0 0-1 0 0,0 0 0 0 0,0 0 0 0 0,1 0 0 0 0,-1 0 0 0 0,1 1 1 0 0,-1 0-1 0 0,1 0 0 0 0,0 0 0 0 0,0 0 0 0 0,0 0 0 0 0,0 1 0 0 0,0 0 127 0 0,-14 58-9353 0 0,17-45 2710 0 0,0-4 1214 0 0</inkml:trace>
  <inkml:trace contextRef="#ctx0" brushRef="#br0" timeOffset="50417.794">413 560 4721 0 0,'0'0'1615'0'0,"0"0"-232"0"0,0 0-68 0 0,0 0-16 0 0,0 0-82 0 0,0 0-164 0 0,0 0-222 0 0,0 0-178 0 0,0 0-49 0 0,0 0 8 0 0,0 0 63 0 0,0 0 81 0 0,0 0 60 0 0,0-3 13 0 0,-53-189 3553 0 0,47 175-4274 0 0,0-51 55 0 0,10 65-167 0 0,1-1-1 0 0,-1 1 1 0 0,0 0 0 0 0,1 0 0 0 0,-1 1 0 0 0,1-1 0 0 0,0 1 0 0 0,0 0 0 0 0,0 0 0 0 0,0 1 0 0 0,0-1 0 0 0,0 1 0 0 0,1 0-1 0 0,-1 1 1 0 0,0-1 0 0 0,1 1 0 0 0,3 0 4 0 0,-3 1 35 0 0,0-1 1 0 0,0 0-1 0 0,-1 0 0 0 0,1 0 0 0 0,0-1 0 0 0,0 0 1 0 0,-1 0-1 0 0,1-1 0 0 0,0 1 0 0 0,-1-1 1 0 0,1-1-1 0 0,-1 1 0 0 0,0-1 0 0 0,0 1 0 0 0,0-2 1 0 0,0 1-1 0 0,0 0 0 0 0,-1-1 0 0 0,0 0 0 0 0,2-1-35 0 0,-5 1 102 0 0,0 0-1 0 0,0 1 0 0 0,0-1 1 0 0,0 0-1 0 0,0 0 1 0 0,-1 1-1 0 0,0-1 0 0 0,0 0 1 0 0,0 0-1 0 0,0 0 0 0 0,0 0 1 0 0,-1 1-1 0 0,0-1 0 0 0,0 0 1 0 0,0 1-1 0 0,0-1 0 0 0,0 0 1 0 0,-1 1-1 0 0,0-1 0 0 0,0 1 1 0 0,0 0-1 0 0,0 0 1 0 0,0-1-1 0 0,0 1 0 0 0,-1 0-101 0 0,-22-25 138 0 0,24 28-145 0 0,1 0-18 0 0,0 0-22 0 0,0 0-22 0 0,0 0-46 0 0,0 0-53 0 0,0 0-36 0 0,0 0-60 0 0,0 0-10 0 0,0 0-2 0 0,0 0-20 0 0,0 0-37 0 0,0 0-87 0 0,0 0-104 0 0,0 0-214 0 0,9 4-7789 0 0,-6-4-2547 0 0</inkml:trace>
  <inkml:trace contextRef="#ctx0" brushRef="#br0" timeOffset="52270.073">186 34 0 0 0,'8'-25'951'0'0,"-8"24"-630"0"0,0 0-694 0 0,-2-4 10124 0 0,0 4-9265 0 0,1 1-315 0 0,-1 0 0 0 0,1 0-1 0 0,-1 1 1 0 0,1-1 0 0 0,0 0 0 0 0,-1 1 0 0 0,1 0 0 0 0,-1-1 0 0 0,1 1 0 0 0,0 0 0 0 0,-1 0 0 0 0,1 0-1 0 0,0-1 1 0 0,0 1 0 0 0,0 1 0 0 0,0-1 0 0 0,0 0 0 0 0,0 0 0 0 0,0 0 0 0 0,0 0 0 0 0,0 1 0 0 0,0-1 0 0 0,1 0-1 0 0,-1 1 1 0 0,0-1 0 0 0,1 1 0 0 0,0-1 0 0 0,-1 1-171 0 0,-6 47 732 0 0,6-22-482 0 0,12 71 609 0 0,7-50-561 0 0,29 23 103 0 0,6-16 618 0 0,-50-51-1488 0 0,9 13-496 0 0,-9-11-2731 0 0,-2 0-3434 0 0,-1-2-90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7:3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1207 0 0 0,'0'0'565'0'0,"0"0"162"0"0,0 0 93 0 0,1 0-1372 0 0,5-1 11771 0 0,-4 2-9771 0 0,-2-1-1177 0 0,11 22 2155 0 0,15 122-58 0 0,-4 62-1626 0 0,35 192 19 0 0,-26-258-668 0 0,-24-5 477 0 0,-12-46-210 0 0,5-89-361 0 0,0 0-7 0 0,0 0 12 0 0,0 0 5 0 0,0 0 6 0 0,0 0-1 0 0,0 1-4 0 0,0 1-2 0 0,0-1 4 0 0,0-1 4 0 0,0 0-47 0 0,0 0-37 0 0,0 0-72 0 0,0-10-2978 0 0,0 5-5468 0 0,0 2-1368 0 0</inkml:trace>
  <inkml:trace contextRef="#ctx0" brushRef="#br0" timeOffset="1157.175">325 743 0 0 0,'0'0'689'0'0,"0"0"373"0"0,0 0 468 0 0,0 0 430 0 0,0 0 170 0 0,0 0-198 0 0,0 0-405 0 0,0 0-390 0 0,0 0-272 0 0,0 0-157 0 0,0 0-64 0 0,0 0-48 0 0,-15-3-3 0 0,-49-8 7 0 0,60 10-440 0 0,-1 1 0 0 0,1-1 0 0 0,-1 1 0 0 0,1 1 1 0 0,-1-1-1 0 0,1 1 0 0 0,-1-1 0 0 0,1 1 0 0 0,0 0 0 0 0,-1 1 1 0 0,1-1-1 0 0,0 1 0 0 0,0 0 0 0 0,0 0 0 0 0,-4 3-160 0 0,-5 1 300 0 0,1 3-229 0 0,0 0 0 0 0,1 0 0 0 0,0 1 0 0 0,1 1 0 0 0,0 0 0 0 0,1 0 1 0 0,0 1-1 0 0,0 0 0 0 0,1 0 0 0 0,1 1 0 0 0,0 0 0 0 0,1 0 0 0 0,1 1 0 0 0,0 0 1 0 0,0 0-1 0 0,2 0 0 0 0,-1 0 0 0 0,0 13-71 0 0,1-19 4 0 0,1-1-1 0 0,0 1 1 0 0,0 0-1 0 0,1 0 1 0 0,-1 0-1 0 0,2 0 1 0 0,-1 0-1 0 0,1 0 1 0 0,0 0 0 0 0,1 0-1 0 0,0 0 1 0 0,0 0-1 0 0,1 0 1 0 0,0 0-1 0 0,0-1 1 0 0,1 1 0 0 0,0-1-1 0 0,0 1 1 0 0,1-1-1 0 0,0 0 1 0 0,0 0-1 0 0,1-1 1 0 0,0 1 0 0 0,0-1-1 0 0,0 0 1 0 0,1 0-1 0 0,0-1 1 0 0,0 0-1 0 0,0 0 1 0 0,0 0 0 0 0,8 3-4 0 0,-10-7 64 0 0,-1 0 1 0 0,1-1-1 0 0,0 1 1 0 0,0-1-1 0 0,0 0 1 0 0,0 0-1 0 0,0 0 1 0 0,0 0-1 0 0,0-1 1 0 0,0 0-1 0 0,0 0 1 0 0,0 0-1 0 0,0 0 1 0 0,-1 0-1 0 0,1-1 1 0 0,0 0-1 0 0,-1 0 1 0 0,0 0-1 0 0,1 0 1 0 0,-1 0-1 0 0,0-1 1 0 0,0 1-1 0 0,0-1 1 0 0,0 0-1 0 0,-1 0 1 0 0,1 0-1 0 0,-1 0 1 0 0,1-2-65 0 0,53-103 1037 0 0,-39 61-897 0 0,-3 0 1 0 0,-2-1 0 0 0,-1-1-1 0 0,-3 0 1 0 0,0-30-141 0 0,-7 43 364 0 0,-1 35-256 0 0,0 1 16 0 0,0 0-23 0 0,0 0-41 0 0,-2 20-102 0 0,0 24 94 0 0,1 1 1 0 0,3 0 0 0 0,1-1-1 0 0,3 0 1 0 0,1 0 0 0 0,3 2-53 0 0,68 258 20 0 0,-54-259-2265 0 0,-24-45 1394 0 0,2-3-5416 0 0,4-9-2254 0 0,-5 5 1742 0 0</inkml:trace>
  <inkml:trace contextRef="#ctx0" brushRef="#br0" timeOffset="1523.34">517 802 2601 0 0,'0'0'830'0'0,"0"0"-124"0"0,0 0 189 0 0,0 0 393 0 0,0 0 364 0 0,0 0 70 0 0,0 0-226 0 0,0 0-342 0 0,0 0-327 0 0,0 0-208 0 0,-7 33-130 0 0,-20 104-74 0 0,25-132-363 0 0,1-1 0 0 0,0 1 0 0 0,-1-1 0 0 0,2 1 1 0 0,-1-1-1 0 0,0 1 0 0 0,1 0 0 0 0,0-1 0 0 0,0 1 0 0 0,0 0 0 0 0,1-1 1 0 0,0 1-1 0 0,-1-1 0 0 0,2 1 0 0 0,-1-1 0 0 0,0 1 0 0 0,2 2-52 0 0,4 7 193 0 0,-5-7-95 0 0,1 0 0 0 0,1 0-1 0 0,-1 0 1 0 0,1 0 0 0 0,1 0 0 0 0,-1-1 0 0 0,1 0 0 0 0,0 0 0 0 0,0 0 0 0 0,1 0 0 0 0,0-1 0 0 0,0 0 0 0 0,0 0 0 0 0,0-1-1 0 0,1 1 1 0 0,0-1 0 0 0,0-1 0 0 0,0 1 0 0 0,0-1 0 0 0,0-1 0 0 0,1 1 0 0 0,0-1 0 0 0,-1-1 0 0 0,1 1 0 0 0,0-1 0 0 0,5 0-98 0 0,-10-1 117 0 0,1-1 1 0 0,-1 1 0 0 0,1 0 0 0 0,-1-1 0 0 0,1 0 0 0 0,-1 0 0 0 0,1 0 0 0 0,-1 0 0 0 0,1 0 0 0 0,-1-1 0 0 0,0 1-1 0 0,0-1 1 0 0,0 0 0 0 0,0 0 0 0 0,0 0 0 0 0,0-1 0 0 0,0 1 0 0 0,-1-1 0 0 0,0 1 0 0 0,1-1 0 0 0,-1 0-1 0 0,0 0 1 0 0,0 0 0 0 0,0 0 0 0 0,-1 0 0 0 0,1-1 0 0 0,1-2-118 0 0,2-12 195 0 0,0 0 1 0 0,0-1-1 0 0,-2 1 0 0 0,0-1 1 0 0,-1 0-1 0 0,-1 1 1 0 0,-1-1-1 0 0,-1 0 0 0 0,-1-2-195 0 0,2 4 68 0 0,0 7-108 0 0,-1 0 0 0 0,0 0 1 0 0,0 0-1 0 0,-1 1 1 0 0,0-1-1 0 0,-1 0 0 0 0,0 1 1 0 0,0-1-1 0 0,-1 1 1 0 0,-1 0-1 0 0,1 0 0 0 0,-1 0 1 0 0,-1 1-1 0 0,0 0 0 0 0,0 0 1 0 0,0 0-1 0 0,-1 1 1 0 0,0 0-1 0 0,-1 0 0 0 0,1 1 1 0 0,-2 0-1 0 0,1 0 1 0 0,0 1-1 0 0,-1 0 0 0 0,0 0 1 0 0,0 1-1 0 0,0 0 1 0 0,-1 1-1 0 0,1 0 0 0 0,-1 0 1 0 0,0 1-1 0 0,0 1 0 0 0,0-1 1 0 0,0 2-1 0 0,0-1 1 0 0,0 1-1 0 0,-8 1 40 0 0,-33 25-2546 0 0,26 2-4786 0 0,16-16-3444 0 0</inkml:trace>
  <inkml:trace contextRef="#ctx0" brushRef="#br0" timeOffset="1965.112">703 552 344 0 0,'0'0'988'0'0,"0"0"31"0"0,0 0 79 0 0,0 0 63 0 0,0 0-58 0 0,0 0-104 0 0,0 0-139 0 0,0 0-112 0 0,0 0-38 0 0,0 0-49 0 0,0 0-6 0 0,0 0 5 0 0,0 0 18 0 0,9 18 6 0 0,30 57 3 0 0,-38-74-633 0 0,-1 0 1 0 0,1 1 0 0 0,-1-1-1 0 0,1 0 1 0 0,0 1 0 0 0,0-1-1 0 0,0 0 1 0 0,0 0-1 0 0,0 1 1 0 0,0-1 0 0 0,0 0-1 0 0,0 0 1 0 0,0 0 0 0 0,0-1-1 0 0,0 1 1 0 0,1 0-1 0 0,-1 0 1 0 0,0-1 0 0 0,1 1-1 0 0,-1 0 1 0 0,0-1 0 0 0,1 1-1 0 0,-1-1 1 0 0,1 0-1 0 0,-1 0 1 0 0,1 1 0 0 0,-1-1-1 0 0,1 0 1 0 0,-1 0 0 0 0,1 0-1 0 0,-1-1 1 0 0,1 1-1 0 0,-1 0 1 0 0,1-1-55 0 0,7 0 553 0 0,-5 1-352 0 0,0 0 0 0 0,-1-1 0 0 0,1 0 0 0 0,0 1 0 0 0,-1-1 0 0 0,1-1 0 0 0,0 1 1 0 0,-1 0-1 0 0,0-1 0 0 0,1 0 0 0 0,-1 0 0 0 0,0 0 0 0 0,0 0 0 0 0,0 0 0 0 0,0-1 1 0 0,0 1-1 0 0,0-1 0 0 0,-1 0 0 0 0,0 1 0 0 0,1-1 0 0 0,-1-1 0 0 0,0 1 0 0 0,0 0 1 0 0,0 0-1 0 0,-1-1 0 0 0,1 1 0 0 0,-1-2-201 0 0,16-101 2169 0 0,-17 102-2147 0 0,0 0 1 0 0,-1 0-1 0 0,1-1 1 0 0,-1 1 0 0 0,0 0-1 0 0,-1 0 1 0 0,1 0 0 0 0,-1 0-1 0 0,1 0 1 0 0,-1 0-1 0 0,0 1 1 0 0,-1-1 0 0 0,1 1-1 0 0,-1-1 1 0 0,1 1 0 0 0,-1 0-1 0 0,0 0 1 0 0,0 0-1 0 0,-1 0 1 0 0,1 0 0 0 0,0 1-1 0 0,-1-1 1 0 0,0 1-1 0 0,0 0 1 0 0,1 0 0 0 0,-1 1-1 0 0,0-1 1 0 0,0 1 0 0 0,-1 0-1 0 0,1 0 1 0 0,0 0-1 0 0,-3 0-22 0 0,0 0-228 0 0,0 1-1 0 0,0-1 1 0 0,-1 1-1 0 0,1 1 0 0 0,0-1 1 0 0,0 1-1 0 0,0 1 1 0 0,0-1-1 0 0,0 1 1 0 0,1 0-1 0 0,-1 1 0 0 0,0 0 1 0 0,1 0-1 0 0,0 0 1 0 0,-1 1-1 0 0,1-1 0 0 0,1 2 1 0 0,-1-1-1 0 0,-2 3 229 0 0,-12 14-4416 0 0,6-7-2644 0 0,4-2-908 0 0</inkml:trace>
  <inkml:trace contextRef="#ctx0" brushRef="#br0" timeOffset="17308.358">1148 854 0 0 0,'0'0'464'0'0,"0"0"451"0"0,0 0 136 0 0,0 0 68 0 0,0 0 58 0 0,0 0-11 0 0,0 0-78 0 0,0 0-116 0 0,0 0-103 0 0,1-2-728 0 0,1-6 8317 0 0,-1 7-7259 0 0,3 1-1080 0 0,-1 1 0 0 0,1 0 0 0 0,-1 0 1 0 0,0 0-1 0 0,1 0 0 0 0,-1 0 0 0 0,0 1 1 0 0,0-1-1 0 0,0 1 0 0 0,0 0 0 0 0,0 0 1 0 0,0 0-1 0 0,-1 0 0 0 0,1 0 0 0 0,-1 1 1 0 0,1-1-1 0 0,-1 1 0 0 0,0 0 0 0 0,0 0 1 0 0,0 0-1 0 0,0 0 0 0 0,-1 0 0 0 0,1 0 1 0 0,-1 0-1 0 0,0 0 0 0 0,1 1 0 0 0,-2-1 1 0 0,1 0-1 0 0,0 1-119 0 0,1 5 94 0 0,0-1-1 0 0,0 1 1 0 0,0 0 0 0 0,-2 1-1 0 0,1-1 1 0 0,-1 0 0 0 0,0 0-1 0 0,-1 0 1 0 0,0 0 0 0 0,0 0 0 0 0,-1 1-94 0 0,-70 92 286 0 0,69-100-1736 0 0,1-9-11312 0 0,2 6 3580 0 0</inkml:trace>
  <inkml:trace contextRef="#ctx0" brushRef="#br0" timeOffset="18140.13">1264 217 0 0 0,'0'0'1359'0'0,"0"0"360"0"0,0 0 275 0 0,0 0 57 0 0,0 0-235 0 0,0 0-367 0 0,0 0-384 0 0,0 0-238 0 0,0 0-114 0 0,0 0-30 0 0,0 0-36 0 0,0 0-56 0 0,8 21 1615 0 0,48 127 857 0 0,-50-139-3054 0 0,-1 0-1 0 0,0 0 1 0 0,0 1-1 0 0,0-1 1 0 0,-2 1-1 0 0,1 0 1 0 0,-1 0 0 0 0,0 0-1 0 0,-1 1 1 0 0,0-1-1 0 0,-1 1 1 0 0,0-1 0 0 0,-1 1-1 0 0,0-1 1 0 0,-1 1-1 0 0,0 2-8 0 0,-8 5-1952 0 0,7-32-3481 0 0,18-44-4164 0 0,-13 47 7293 0 0,0 3 1270 0 0</inkml:trace>
  <inkml:trace contextRef="#ctx0" brushRef="#br0" timeOffset="18394.962">1415 265 0 0 0,'0'0'585'0'0,"0"0"486"0"0,0 0 139 0 0,0 0 50 0 0,0 0-74 0 0,0 0-81 0 0,0 0 12 0 0,0 0 0 0 0,0 0 37 0 0,0 0 13 0 0,0 0-35 0 0,0 0-67 0 0,4 16-95 0 0,15 49-102 0 0,9-17 1591 0 0,13 28-832 0 0,-37-58-1287 0 0,-2-3-1537 0 0,1-7-5415 0 0,-3-8 1292 0 0,-1 0 2175 0 0,-1 0-14 0 0</inkml:trace>
  <inkml:trace contextRef="#ctx0" brushRef="#br0" timeOffset="18943.527">1115 427 0 0 0,'0'0'447'0'0,"0"0"618"0"0,0 0 397 0 0,0 0 321 0 0,0 0 139 0 0,0 0-189 0 0,0 0-428 0 0,0 0-452 0 0,0 0-221 0 0,0 0-58 0 0,0 0 26 0 0,0 0 53 0 0,0 0-4 0 0,3-9 5 0 0,34-67 1814 0 0,19-12 19 0 0,-54 85-2431 0 0,1 1 1 0 0,-1 0-1 0 0,1 0 1 0 0,-1 0-1 0 0,1 0 1 0 0,0 1-1 0 0,0-1 1 0 0,0 1-1 0 0,0-1 1 0 0,0 1-1 0 0,0 0 0 0 0,0 0 1 0 0,0 0-1 0 0,1 1 1 0 0,-1-1-1 0 0,0 1 1 0 0,0 0-1 0 0,1 0 1 0 0,-1 0-1 0 0,0 0 1 0 0,1 0-1 0 0,-1 1 1 0 0,0 0-1 0 0,0-1 1 0 0,0 1-1 0 0,0 0 1 0 0,0 1-1 0 0,0-1 0 0 0,2 1-56 0 0,109 5 1315 0 0,-17-39 328 0 0,-63 13-1249 0 0,-14 10-3004 0 0,-12 7-1862 0 0,-2 2-4862 0 0,-4 0 1474 0 0</inkml:trace>
  <inkml:trace contextRef="#ctx0" brushRef="#br0" timeOffset="19322.837">1284 703 1016 0 0,'0'0'1865'0'0,"0"0"-660"0"0,0 0-182 0 0,0 0 285 0 0,0 0 491 0 0,0 0 299 0 0,0 0-41 0 0,0 0-220 0 0,0 0-375 0 0,0 0-276 0 0,0 0-134 0 0,0 0-60 0 0,18-11-58 0 0,103-70 1226 0 0,-94 63-1927 0 0,1 0-1 0 0,1 2 1 0 0,0 2-1 0 0,1 0 1 0 0,11-2-233 0 0,0 9-1294 0 0,-24 7-7814 0 0,-15 0-1831 0 0</inkml:trace>
  <inkml:trace contextRef="#ctx0" brushRef="#br0" timeOffset="19977.69">1400 850 1160 0 0,'0'0'2113'0'0,"0"0"-532"0"0,0 0-166 0 0,0 0 148 0 0,0 0 111 0 0,0 0-86 0 0,0 0-237 0 0,0 0-257 0 0,0 0-190 0 0,0 0-98 0 0,0 0-41 0 0,0 0-71 0 0,0 0-89 0 0,17-16-74 0 0,51-52-87 0 0,-4 27 735 0 0,-53 38-1022 0 0,-9 4-120 0 0,1 0 0 0 0,-1 0 0 0 0,0 0-1 0 0,0 0 1 0 0,0 1 0 0 0,-1-1 0 0 0,1 1 0 0 0,0-1-1 0 0,0 1 1 0 0,-1 0 0 0 0,1-1 0 0 0,-1 1 0 0 0,0 0-1 0 0,1 0 1 0 0,-1 0 0 0 0,0 0 0 0 0,0 0 0 0 0,0 1 0 0 0,0-1-1 0 0,-1 0 1 0 0,1 0 0 0 0,0 1 0 0 0,-1-1 0 0 0,0 0-1 0 0,0 1 1 0 0,1-1 0 0 0,-1 0 0 0 0,-1 1 0 0 0,1-1-1 0 0,0 0 1 0 0,0 1 0 0 0,-1-1 0 0 0,0 0 0 0 0,1 0-1 0 0,-1 1 1 0 0,0-1 0 0 0,0 0 0 0 0,-1 1-37 0 0,1 14 21 0 0,-26 123 454 0 0,5-51-151 0 0,22-87-299 0 0,0-1-1 0 0,0 1 1 0 0,1 0-1 0 0,-1 0 0 0 0,0-1 1 0 0,1 1-1 0 0,-1 0 0 0 0,1-1 1 0 0,0 1-1 0 0,0-1 1 0 0,-1 1-1 0 0,1 0 0 0 0,0-1 1 0 0,0 0-1 0 0,0 1 1 0 0,1-1-1 0 0,-1 0 0 0 0,0 1 1 0 0,0-1-1 0 0,1 0 1 0 0,-1 0-1 0 0,1 0 0 0 0,-1 0 1 0 0,1 0-1 0 0,-1-1 1 0 0,1 1-1 0 0,0 0 0 0 0,-1-1 1 0 0,1 1-1 0 0,0-1 1 0 0,-1 1-1 0 0,1-1 0 0 0,0 0 1 0 0,0 0-1 0 0,0 0 1 0 0,-1 0-1 0 0,1 0 0 0 0,0 0 1 0 0,0 0-1 0 0,-1-1 0 0 0,1 1 1 0 0,0-1-1 0 0,-1 1 1 0 0,1-1-1 0 0,0 0 0 0 0,-1 1 1 0 0,1-1-1 0 0,1-1-24 0 0,6 0 93 0 0,-1-1-1 0 0,1 0 1 0 0,-1-1-1 0 0,1 0 1 0 0,-1 0-1 0 0,0 0 1 0 0,0-1-1 0 0,-1-1 1 0 0,0 1-1 0 0,0-1 1 0 0,0 0-1 0 0,0-1 1 0 0,-1 1-1 0 0,0-2-92 0 0,9-11-2015 0 0,-14 17 806 0 0,0-2-8846 0 0,-1 3-975 0 0</inkml:trace>
  <inkml:trace contextRef="#ctx0" brushRef="#br0" timeOffset="22982.14">1850 475 0 0 0,'0'0'2248'0'0,"0"0"-649"0"0,0 0-181 0 0,0 0 84 0 0,0 0 131 0 0,0 0-23 0 0,0 0-267 0 0,0 0-391 0 0,0 0-302 0 0,0 0-190 0 0,0 0-73 0 0,3 7 5 0 0,71 133 1737 0 0,-1-7-1446 0 0,-50-42 113 0 0,-23-90-607 0 0,0-1 21 0 0,0 0 24 0 0,0 0-2 0 0,-12-2 603 0 0,3-15-732 0 0,1-1 1 0 0,0-1 0 0 0,1 0 0 0 0,1 0 0 0 0,1 0 0 0 0,1 0 0 0 0,0-1 0 0 0,2 0 0 0 0,0 1 0 0 0,1-1 0 0 0,1 0 0 0 0,1 0 0 0 0,1-3-104 0 0,-2-5 46 0 0,0 6-33 0 0,-1 9 3 0 0,1 0-1 0 0,0 1 1 0 0,1-1-1 0 0,0 0 1 0 0,1 1-1 0 0,0-1 0 0 0,1 1 1 0 0,1 0-1 0 0,2-7-15 0 0,-5 18-8 0 0,11 2-153 0 0,20 97 448 0 0,-14-91-2560 0 0,-8-17-6365 0 0,-9 6-1620 0 0</inkml:trace>
  <inkml:trace contextRef="#ctx0" brushRef="#br0" timeOffset="23331.401">2170 416 4153 0 0,'0'0'1924'0'0,"0"0"-310"0"0,0 0-67 0 0,0 0 141 0 0,0 0 22 0 0,0 0-180 0 0,0 0-342 0 0,0 0-369 0 0,0 0-284 0 0,0 0-197 0 0,0 33-128 0 0,-1 101-81 0 0,10-82-22 0 0,-3-47-86 0 0,-4-2 6 0 0,1-1 0 0 0,-1 1 0 0 0,1 0 0 0 0,-1-1 0 0 0,1 1-1 0 0,0-1 1 0 0,0 0 0 0 0,0 0 0 0 0,0 0 0 0 0,1-1 0 0 0,-1 1 0 0 0,0-1 0 0 0,1 0 0 0 0,-1 1-1 0 0,1-2 1 0 0,-1 1 0 0 0,1 0 0 0 0,0-1 0 0 0,-1 1 0 0 0,1-1 0 0 0,0 0 0 0 0,-1 0 0 0 0,1-1-1 0 0,-1 1 1 0 0,1-1 0 0 0,0 0 0 0 0,-1 0 0 0 0,1 0 0 0 0,-1 0 0 0 0,0 0 0 0 0,1-1-1 0 0,-1 0 1 0 0,0 1 0 0 0,0-1 0 0 0,0-1 0 0 0,0 1 0 0 0,2-2-27 0 0,3-8 153 0 0,0 1 0 0 0,-1-1 0 0 0,0-1 0 0 0,-1 1-1 0 0,-1-1 1 0 0,0 0 0 0 0,0 0 0 0 0,-2-1 0 0 0,0 0 0 0 0,0 1 0 0 0,-1-1 0 0 0,-1 0 0 0 0,0 0-1 0 0,-1 0 1 0 0,0 0 0 0 0,-1 0 0 0 0,-1-1-153 0 0,2 11-1 0 0,-1 0 0 0 0,1 0 0 0 0,-1 1-1 0 0,0-1 1 0 0,0 0 0 0 0,0 0 0 0 0,0 1 0 0 0,-1-1-1 0 0,1 0 1 0 0,-1 1 0 0 0,0-1 0 0 0,0 1 0 0 0,-1 0-1 0 0,1 0 1 0 0,0 0 0 0 0,-1 0 0 0 0,0 0 0 0 0,0 1-1 0 0,0-1 1 0 0,0 1 0 0 0,0-1 0 0 0,0 1 0 0 0,-1 0-1 0 0,1 1 1 0 0,-1-1 0 0 0,1 0 0 0 0,-1 1-1 0 0,0 0 1 0 0,0 0 0 0 0,1 0 0 0 0,-1 0 0 0 0,0 1-1 0 0,0 0 1 0 0,0-1 0 0 0,0 1 0 0 0,0 1 0 0 0,0-1-1 0 0,0 0 1 0 0,1 1 0 0 0,-1 0 0 0 0,0 0 1 0 0,0 1-212 0 0,-1 1-1 0 0,1-1 1 0 0,0 1 0 0 0,0 0-1 0 0,1 0 1 0 0,-1 1 0 0 0,1-1-1 0 0,-1 1 1 0 0,1 0 0 0 0,0 0-1 0 0,0 0 1 0 0,1 0 0 0 0,-1 0-1 0 0,-1 5 213 0 0,-15 36-10246 0 0,15-32 2407 0 0</inkml:trace>
  <inkml:trace contextRef="#ctx0" brushRef="#br0" timeOffset="23927.168">2521 338 7482 0 0,'0'0'1484'0'0,"0"0"-315"0"0,0 0 38 0 0,0 0 188 0 0,0 0 92 0 0,0 0-177 0 0,0 0-338 0 0,0 0-328 0 0,0 0-234 0 0,0 0-164 0 0,0 0-89 0 0,0 0-59 0 0,0 28-35 0 0,2 85-11 0 0,-3-111-49 0 0,1 0 0 0 0,-1 0 1 0 0,1 0-1 0 0,0 0 0 0 0,-1 0 0 0 0,1 0 0 0 0,0 0 1 0 0,0 0-1 0 0,1 0 0 0 0,-1 0 0 0 0,0-1 1 0 0,1 1-1 0 0,-1 0 0 0 0,1 0 0 0 0,-1 0 0 0 0,1 0 1 0 0,0 0-1 0 0,0-1 0 0 0,0 1 0 0 0,0 0 1 0 0,0-1-1 0 0,0 1 0 0 0,1 0 0 0 0,-1-1 1 0 0,0 0-1 0 0,1 1 0 0 0,-1-1 0 0 0,1 0 0 0 0,0 0 1 0 0,-1 0-1 0 0,1 0 0 0 0,0 0 0 0 0,0 0 1 0 0,-1 0-1 0 0,1 0 0 0 0,0-1 0 0 0,0 1 0 0 0,0-1 1 0 0,0 0-4 0 0,8 3 21 0 0,-6-2 40 0 0,0 0 1 0 0,0 0-1 0 0,-1 0 1 0 0,1 0-1 0 0,0 0 1 0 0,0-1-1 0 0,0 0 1 0 0,0 0-1 0 0,0 0 1 0 0,0 0-1 0 0,-1-1 1 0 0,1 0-1 0 0,0 0 1 0 0,0 0-1 0 0,0 0 1 0 0,-1 0-1 0 0,1-1 1 0 0,-1 1-1 0 0,1-1 1 0 0,-1 0-1 0 0,0 0 1 0 0,1 0 0 0 0,-1-1-1 0 0,0 1 1 0 0,0-1-1 0 0,-1 0 1 0 0,1 1-1 0 0,0-1 1 0 0,-1-1-1 0 0,0 1 1 0 0,0 0-1 0 0,1-3-61 0 0,3-3 199 0 0,-2-1-1 0 0,1 0 1 0 0,-1-1-1 0 0,-1 1 1 0 0,0-1 0 0 0,0 0-1 0 0,-1 0 1 0 0,0 0-1 0 0,-1 0 1 0 0,0-10-199 0 0,0 4 43 0 0,-1 0 1 0 0,0 1-1 0 0,-1-1 1 0 0,-1 0-1 0 0,0 1 1 0 0,-1 0 0 0 0,-1-1-1 0 0,-1 1 1 0 0,0 1-1 0 0,-1-1 1 0 0,-1 1-1 0 0,0 0 1 0 0,-1 0-1 0 0,-1 1 1 0 0,0 0-1 0 0,-1 1 1 0 0,-8-9-44 0 0,12 14-28 0 0,-1 1-1 0 0,0 0 1 0 0,-1 0-1 0 0,1 1 1 0 0,-1 0-1 0 0,0 0 1 0 0,-1 1 0 0 0,0 0-1 0 0,0 1 1 0 0,0 0-1 0 0,0 0 1 0 0,0 1 0 0 0,-1 0-1 0 0,1 0 1 0 0,-1 1-1 0 0,0 1 1 0 0,0 0 0 0 0,0 0-1 0 0,0 1 1 0 0,-6 0 28 0 0,11 3-56 0 0,0 1 0 0 0,1-1 1 0 0,0 1-1 0 0,0 0 0 0 0,0 0 1 0 0,0 0-1 0 0,0 1 0 0 0,1-1 1 0 0,0 1-1 0 0,0 0 0 0 0,0 0 1 0 0,1 0-1 0 0,-1 0 0 0 0,1 1 1 0 0,0-1-1 0 0,1 0 0 0 0,0 1 1 0 0,-1 0-1 0 0,2-1 0 0 0,-1 1 1 0 0,1 0-1 0 0,-1-1 0 0 0,2 1 1 0 0,0 5 55 0 0,-1-8 8 0 0,0 0 1 0 0,1 0-1 0 0,-1 0 1 0 0,1 0-1 0 0,0 0 1 0 0,0 0-1 0 0,0-1 1 0 0,0 1-1 0 0,1 0 1 0 0,-1-1-1 0 0,1 1 1 0 0,0-1-1 0 0,-1 1 1 0 0,1-1-1 0 0,0 0 1 0 0,1 1-1 0 0,-1-1 1 0 0,0 0-1 0 0,0-1 1 0 0,1 1-1 0 0,-1 0 1 0 0,1-1-1 0 0,0 1 1 0 0,-1-1-1 0 0,1 0 1 0 0,0 0-1 0 0,2 1-8 0 0,84 18 339 0 0,-80-19-319 0 0,22 4 126 0 0,1 1 1 0 0,-1 1-1 0 0,0 2 1 0 0,-1 1-1 0 0,0 2 0 0 0,26 13-146 0 0,127 53-136 0 0,-173-78-287 0 0,-9 0-3346 0 0,0 0-3857 0 0,-1-3-2999 0 0</inkml:trace>
  <inkml:trace contextRef="#ctx0" brushRef="#br0" timeOffset="24697.231">2223 434 0 0 0,'0'0'851'0'0,"0"0"895"0"0,0 0 282 0 0,0 0-76 0 0,0 0-197 0 0,0 0-278 0 0,0 0-200 0 0,0 0-90 0 0,0 0-57 0 0,0 0-41 0 0,5 0-22 0 0,-2 1-789 0 0,1-1 0 0 0,-1 1 0 0 0,1 0 0 0 0,-1 0 0 0 0,0 0 0 0 0,0 1 0 0 0,1-1 1 0 0,-1 1-1 0 0,0-1 0 0 0,0 1 0 0 0,0 0 0 0 0,-1 0 0 0 0,1 1 0 0 0,0-1 0 0 0,-1 1 0 0 0,0-1 0 0 0,1 1 0 0 0,-1 0 0 0 0,1 1-278 0 0,85 110 2143 0 0,-83-108-2140 0 0,0 0 0 0 0,0-1 0 0 0,0 1 0 0 0,1-1 0 0 0,0 0-1 0 0,0 0 1 0 0,0-1 0 0 0,0 0 0 0 0,1 0 0 0 0,-1 0 0 0 0,1-1 0 0 0,0 0 0 0 0,0 0 0 0 0,1-1 0 0 0,-1 1 0 0 0,0-2 0 0 0,1 1 0 0 0,-1-1-1 0 0,1 0 1 0 0,0-1 0 0 0,3 0-3 0 0,6-18-1858 0 0,-13 10-1352 0 0,-2 2-3598 0 0,-1 2-4362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7:5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11 575 0 0 0,'0'0'471'0'0,"0"0"269"0"0,0 0 155 0 0,0 0 88 0 0,0 0 9 0 0,0 0-36 0 0,-1-5-25 0 0,0 3-1148 0 0,-8-34 6542 0 0,9 53-958 0 0,0 18-867 0 0,9 51-4812 0 0,11 157 1023 0 0,-19-180-650 0 0,-1-63-97 0 0,0 0-26 0 0,0 0-34 0 0,0 0-68 0 0,8-25-1793 0 0,-4 16 1071 0 0,2-4-4305 0 0,-4 5-5579 0 0</inkml:trace>
  <inkml:trace contextRef="#ctx0" brushRef="#br0" timeOffset="1983.543">510 177 0 0 0,'0'0'608'0'0,"0"0"334"0"0,0 0 151 0 0,0 0 98 0 0,0 0 63 0 0,0 0 43 0 0,2-3-105 0 0,3-13 8388 0 0,-47-13-6163 0 0,-77-7-1618 0 0,-19 32-720 0 0,74 35-835 0 0,43 15-216 0 0,18-39-32 0 0,1-1 1 0 0,0 0 0 0 0,0 1-1 0 0,1-1 1 0 0,0 1-1 0 0,0-1 1 0 0,1 1 0 0 0,-1 0-1 0 0,1-1 1 0 0,1 1-1 0 0,-1 0 1 0 0,1-1 0 0 0,1 1-1 0 0,-1-1 1 0 0,1 1-1 0 0,0-1 1 0 0,0 0 0 0 0,1 0-1 0 0,0 0 1 0 0,0 0 0 0 0,0 0-1 0 0,1 0 1 0 0,0-1-1 0 0,0 0 1 0 0,0 0 0 0 0,1 0-1 0 0,-1 0 1 0 0,1-1-1 0 0,1 1 1 0 0,-1-1 0 0 0,0-1-1 0 0,1 1 1 0 0,0-1-1 0 0,0 0 1 0 0,5 2 3 0 0,0-4 24 0 0,1-1 1 0 0,-1 0-1 0 0,1-1 1 0 0,-1-1-1 0 0,0 1 1 0 0,1-2-1 0 0,-1 1 0 0 0,0-2 1 0 0,0 1-1 0 0,-1-2 1 0 0,1 1-1 0 0,-1-1 0 0 0,0-1 1 0 0,0 0-1 0 0,-1 0 1 0 0,1-1-1 0 0,-1 0 0 0 0,-1-1 1 0 0,0 0-1 0 0,0 0 1 0 0,0-1-1 0 0,-1 0 1 0 0,6-10-26 0 0,26-60 341 0 0,-30 36 394 0 0,-46 299-179 0 0,20-48-527 0 0,5-131-2273 0 0,15-92 849 0 0,0 7-2325 0 0,-2-2-7350 0 0,-1 7 3681 0 0</inkml:trace>
  <inkml:trace contextRef="#ctx0" brushRef="#br0" timeOffset="2415.429">736 211 4465 0 0,'0'0'2769'0'0,"0"0"-1009"0"0,0 0-516 0 0,0 0 108 0 0,0 0 235 0 0,0 0 99 0 0,0 0-187 0 0,0 0-361 0 0,0 0-371 0 0,0 0-290 0 0,0 0-180 0 0,-14 33-115 0 0,-46 103-80 0 0,39-63-4 0 0,20-69-102 0 0,0 1 0 0 0,1-1 0 0 0,-1 0-1 0 0,1 1 1 0 0,-1-1 0 0 0,1 1 0 0 0,1-1 0 0 0,-1 0 0 0 0,0 1 0 0 0,1-1 0 0 0,0 0 0 0 0,0 1-1 0 0,1-1 1 0 0,-1 0 0 0 0,1 0 0 0 0,0 0 0 0 0,0 0 0 0 0,0 0 0 0 0,0 0 0 0 0,1-1 0 0 0,0 1 0 0 0,-1-1-1 0 0,1 0 1 0 0,1 1 0 0 0,-1-1 0 0 0,0-1 0 0 0,1 1 0 0 0,-1 0 0 0 0,1-1 0 0 0,0 0 0 0 0,0 0 0 0 0,0 0-1 0 0,0 0 1 0 0,0-1 0 0 0,0 1 0 0 0,1-1 0 0 0,-1 0 0 0 0,0 0 0 0 0,4-1 4 0 0,1 1 100 0 0,0-2 1 0 0,0 0-1 0 0,-1 0 1 0 0,1 0 0 0 0,-1-1-1 0 0,1 0 1 0 0,-1-1-1 0 0,1 0 1 0 0,-1 0-1 0 0,0-1 1 0 0,-1 0-1 0 0,1 0 1 0 0,-1-1 0 0 0,1 0-1 0 0,4-4-100 0 0,-4 3 110 0 0,-1 0 0 0 0,1-1 0 0 0,-1 0 0 0 0,0 0 1 0 0,0-1-1 0 0,-1 1 0 0 0,0-1 0 0 0,-1-1 0 0 0,1 1 0 0 0,-2-1 0 0 0,1 0 0 0 0,-1 0 0 0 0,0 0 0 0 0,-1-1 0 0 0,0 1 0 0 0,-1-1 0 0 0,0 0 1 0 0,0 0-1 0 0,-1 1 0 0 0,-1-1 0 0 0,1 0 0 0 0,-2 0 0 0 0,1 0 0 0 0,-1-1-110 0 0,-2 5-17 0 0,-1 0 1 0 0,1 0-1 0 0,-1 0 0 0 0,0 1 1 0 0,0-1-1 0 0,0 1 0 0 0,-1 0 1 0 0,0 0-1 0 0,0 1 0 0 0,0-1 1 0 0,-1 1-1 0 0,1 0 0 0 0,-1 0 1 0 0,0 1-1 0 0,0 0 0 0 0,-1 0 1 0 0,1 0-1 0 0,-1 1 0 0 0,1 0 1 0 0,-1 0-1 0 0,1 1 0 0 0,-1 0 1 0 0,0 0-1 0 0,0 0 0 0 0,0 1 1 0 0,0 0-1 0 0,0 0 0 0 0,-1 1 17 0 0,-54 20-2227 0 0,31 14-2233 0 0,17-7-6635 0 0,9-20 5931 0 0</inkml:trace>
  <inkml:trace contextRef="#ctx0" brushRef="#br0" timeOffset="2829.61">1154 82 4713 0 0,'0'0'1898'0'0,"0"0"-501"0"0,0 0-199 0 0,0 0 81 0 0,0 0 119 0 0,0 0-53 0 0,0 0-258 0 0,0 0-360 0 0,0 0-326 0 0,0 0-198 0 0,0 0-87 0 0,0 0-21 0 0,0 0-13 0 0,-9 28-4 0 0,-25 87-17 0 0,33-114-59 0 0,0-1 0 0 0,1 1 0 0 0,-1 0-1 0 0,0 0 1 0 0,0 0 0 0 0,1 0 0 0 0,-1 0 0 0 0,1 1-1 0 0,-1-1 1 0 0,1 0 0 0 0,-1 0 0 0 0,1 0 0 0 0,0 0 0 0 0,-1 0-1 0 0,1 1 1 0 0,0-1 0 0 0,0 0 0 0 0,0 0 0 0 0,0 1-1 0 0,0-1 1 0 0,0 0 0 0 0,0 0 0 0 0,0 0 0 0 0,1 1-1 0 0,-1-1 1 0 0,0 0 0 0 0,1 0 0 0 0,-1 0 0 0 0,1 0 0 0 0,0 0-1 0 0,-1 0 1 0 0,1 0 0 0 0,0 0 0 0 0,-1 0 0 0 0,1 0-1 0 0,0 0 1 0 0,0 0 0 0 0,0 0 0 0 0,0 0 0 0 0,0-1 0 0 0,0 1-1 0 0,0 0 1 0 0,0 0-2 0 0,3 0 18 0 0,2 1 110 0 0,0 0 0 0 0,0 0-1 0 0,0-1 1 0 0,1 1 0 0 0,-1-2 0 0 0,0 1 0 0 0,0-1-1 0 0,1 0 1 0 0,-1 0 0 0 0,0 0 0 0 0,1-1 0 0 0,-1 0-1 0 0,0 0 1 0 0,0-1 0 0 0,0 0 0 0 0,0 0 0 0 0,0 0-1 0 0,0-1 1 0 0,-1 1 0 0 0,1-2 0 0 0,-1 1-1 0 0,0 0 1 0 0,1-1 0 0 0,-2 0 0 0 0,1 0 0 0 0,0-1-1 0 0,-1 1 1 0 0,0-1 0 0 0,0 0 0 0 0,0 0 0 0 0,-1-1-1 0 0,0 1 1 0 0,0-1 0 0 0,0 1 0 0 0,0-1-1 0 0,-1 0 1 0 0,0 0 0 0 0,-1 0 0 0 0,2-5-128 0 0,11-88 1109 0 0,-14 97-1105 0 0,0-1 0 0 0,0 1 0 0 0,0 0 0 0 0,0-1 0 0 0,0 1 0 0 0,-1-1 0 0 0,1 1 0 0 0,-1 0 0 0 0,1-1 0 0 0,-1 1 0 0 0,0 0 0 0 0,0-1 0 0 0,0 1 0 0 0,0 0 0 0 0,0 0 1 0 0,-1 0-1 0 0,1 0 0 0 0,-1 0 0 0 0,1 0 0 0 0,-1 0 0 0 0,0 1 0 0 0,1-1 0 0 0,-1 1 0 0 0,0-1 0 0 0,0 1 0 0 0,0-1 0 0 0,0 1 0 0 0,-1 0 0 0 0,1 0 0 0 0,0 0 0 0 0,0 0 0 0 0,-1 1 1 0 0,1-1-1 0 0,0 1 0 0 0,-1-1 0 0 0,1 1 0 0 0,-3 0-4 0 0,-55 18-1930 0 0,27 12-6668 0 0,24-19-2379 0 0</inkml:trace>
  <inkml:trace contextRef="#ctx0" brushRef="#br0" timeOffset="3200.922">1445 391 2889 0 0,'0'0'1699'0'0,"0"0"-308"0"0,0 0 254 0 0,0 0 446 0 0,0 0 213 0 0,0 0-67 0 0,0 0-364 0 0,0 0-494 0 0,0 0-387 0 0,0 0-259 0 0,0 0-200 0 0,0 0-139 0 0,-7 34-74 0 0,-21 103-32 0 0,7-81 117 0 0,14-52-323 0 0,3 1-290 0 0,-58 44 1213 0 0,13-36-7623 0 0,48-13 289 0 0,0-3-2776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2929 0 0,'0'0'1335'0'0,"0"0"-403"0"0,0 0 145 0 0,0 0 294 0 0,0 0 132 0 0,0 0-9 0 0,0 0-174 0 0,0 0-230 0 0,0 0-198 0 0,0 0-164 0 0,0 0-125 0 0,32-10-103 0 0,99-27-89 0 0,-66 25 336 0 0,-65 12-704 0 0,1 0 0 0 0,0 0 0 0 0,0 0 0 0 0,0 0 0 0 0,0 0 1 0 0,0 0-1 0 0,0 1 0 0 0,-1-1 0 0 0,1 0 0 0 0,0 1 0 0 0,0-1 1 0 0,-1 0-1 0 0,1 1 0 0 0,0-1 0 0 0,0 1 0 0 0,-1 0 0 0 0,1-1 1 0 0,0 1-1 0 0,-1-1 0 0 0,1 1 0 0 0,-1 0 0 0 0,1-1 0 0 0,-1 1 1 0 0,1 0-1 0 0,-1 0 0 0 0,1 0 0 0 0,-1-1 0 0 0,0 1 0 0 0,0 0 1 0 0,1 0-1 0 0,-1 0 0 0 0,0 0 0 0 0,0-1 0 0 0,0 1 0 0 0,0 0 0 0 0,0 0 1 0 0,0 0-1 0 0,0 0 0 0 0,0 0 0 0 0,0 0 0 0 0,0-1 0 0 0,0 1 1 0 0,-1 0-1 0 0,1 0 0 0 0,0 0 0 0 0,-1 0 0 0 0,1-1 0 0 0,0 1 1 0 0,-1 0-1 0 0,1 0 0 0 0,-1-1 0 0 0,0 1-43 0 0,-23 43 952 0 0,-97 93-565 0 0,117-133-315 0 0,1 0-1 0 0,-1 0 1 0 0,0 1 0 0 0,1-1 0 0 0,0 1-1 0 0,0 0 1 0 0,0 0 0 0 0,1 0 0 0 0,0 0-1 0 0,0 0 1 0 0,0 0 0 0 0,0 1-1 0 0,1-1 1 0 0,0 1 0 0 0,0-1 0 0 0,1 1-1 0 0,-1 0 1 0 0,1 2-72 0 0,3-5 58 0 0,0 0-1 0 0,0 0 1 0 0,0 0 0 0 0,0-1-1 0 0,1 1 1 0 0,-1-1-1 0 0,1 0 1 0 0,-1 0 0 0 0,1 0-1 0 0,0-1 1 0 0,0 1 0 0 0,-1-1-1 0 0,1 0 1 0 0,0 0 0 0 0,1 0-1 0 0,-1 0 1 0 0,0-1 0 0 0,0 0-1 0 0,0 0 1 0 0,0 0-1 0 0,0 0 1 0 0,0-1 0 0 0,0 1-1 0 0,0-1 1 0 0,0 0 0 0 0,0 0-1 0 0,4-2-57 0 0,85-57-480 0 0,-57 30-8125 0 0,-35 29 8262 0 0,6-3-10918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17 424 0 0,'0'0'2190'0'0,"0"0"-340"0"0,0 0 38 0 0,0 0 214 0 0,0 0 169 0 0,0 0-87 0 0,0 0-375 0 0,0 0-489 0 0,0 0-438 0 0,0 0-272 0 0,0 0-115 0 0,0 5-28 0 0,11 96 2115 0 0,2 80-2126 0 0,-23-171-1921 0 0,4-9-1515 0 0,2-1-3636 0 0,4 0 1655 0 0,0 0-547 0 0</inkml:trace>
  <inkml:trace contextRef="#ctx0" brushRef="#br0" timeOffset="248.358">368 2 1864 0 0,'0'0'1562'0'0,"0"0"-270"0"0,0 0 45 0 0,0 0 296 0 0,0 0 222 0 0,0 0 20 0 0,0 0-221 0 0,0 0-359 0 0,-3 31-317 0 0,-11 98-253 0 0,11-32 837 0 0,10-45-2361 0 0,-20-41-4616 0 0,10-10 1565 0 0,-1 2-3718 0 0</inkml:trace>
  <inkml:trace contextRef="#ctx0" brushRef="#br0" timeOffset="651.165">0 54 424 0 0,'0'0'1627'0'0,"0"0"-448"0"0,0 0-89 0 0,0 0 270 0 0,0 0 198 0 0,0 0 62 0 0,0 0-101 0 0,0 0-236 0 0,0 0-162 0 0,0 0-128 0 0,0 0-129 0 0,0 0-123 0 0,0 0-101 0 0,13-9-91 0 0,42-25-76 0 0,1 24 789 0 0,-42 11-1024 0 0,121 9 1500 0 0,31 54 645 0 0,-94-57-1159 0 0,-55-21-5443 0 0,-16 13-165 0 0,0 1-113 0 0,-1 0-6289 0 0</inkml:trace>
  <inkml:trace contextRef="#ctx0" brushRef="#br0" timeOffset="996.637">35 477 4041 0 0,'0'0'2235'0'0,"0"0"-921"0"0,0 0-283 0 0,0 0 383 0 0,0 0 463 0 0,0 0 157 0 0,0 0-97 0 0,0 0-270 0 0,0 0-342 0 0,0 0-285 0 0,0 0-179 0 0,0 0-150 0 0,0 0-92 0 0,31-6-73 0 0,96-17-97 0 0,42-11 387 0 0,-169 34-863 0 0,76-13-891 0 0,-45 12-8862 0 0,-31 1-1328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7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0 508 0 0 0,'0'0'253'0'0,"0"0"294"0"0,0 0 456 0 0,0 0 459 0 0,0 0 257 0 0,0 0-82 0 0,0 0-322 0 0,0 0-374 0 0,0 0-303 0 0,0 0-156 0 0,2 27-77 0 0,11 127 358 0 0,4 26 929 0 0,-17-147-727 0 0,0-33-633 0 0,0 0 81 0 0,0 0 73 0 0,0 0 52 0 0,0 0 26 0 0,0 0 3 0 0,0-26 2205 0 0,-1-22-2466 0 0,0 23-182 0 0,0 1 0 0 0,2 0 0 0 0,1-1-1 0 0,1 1 1 0 0,1 0 0 0 0,6-21-124 0 0,-4 25 49 0 0,1-1 1 0 0,1 1-1 0 0,1 1 0 0 0,0-1 1 0 0,1 1-1 0 0,2 1 0 0 0,0 0 1 0 0,4-4-50 0 0,-10 15 10 0 0,-5 5-4 0 0,0 0 1 0 0,0 1-1 0 0,0-1 0 0 0,0 0 1 0 0,1 1-1 0 0,-1-1 0 0 0,0 1 0 0 0,1-1 1 0 0,-1 1-1 0 0,1 0 0 0 0,-1-1 0 0 0,1 1 1 0 0,0 0-1 0 0,0 0 0 0 0,-1 0 0 0 0,1 0 1 0 0,0 1-1 0 0,0-1 0 0 0,0 0 1 0 0,0 1-1 0 0,0 0 0 0 0,0-1 0 0 0,0 1 1 0 0,0 0-1 0 0,0 0 0 0 0,0 0 0 0 0,0 0 1 0 0,0 0-1 0 0,0 0 0 0 0,0 1 1 0 0,0-1-1 0 0,0 1 0 0 0,0-1 0 0 0,-1 1 1 0 0,1 0-1 0 0,1 0-6 0 0,37 28 603 0 0,2 40 419 0 0,-38-52-4646 0 0,-3 1-4041 0 0,-1-18-3117 0 0</inkml:trace>
  <inkml:trace contextRef="#ctx0" brushRef="#br0" timeOffset="517.183">571 483 2753 0 0,'0'0'2595'0'0,"0"0"-411"0"0,0 0-238 0 0,0 0-38 0 0,0 0-83 0 0,0 0-151 0 0,0 0-240 0 0,0 0-340 0 0,0 0-343 0 0,0 0-208 0 0,0 0-114 0 0,0 0-69 0 0,0 0-36 0 0,-15 16-45 0 0,-48 51-54 0 0,57-61-186 0 0,0 0 0 0 0,0 1 0 0 0,1 0 0 0 0,0 0 0 0 0,1 1 0 0 0,0-1 0 0 0,0 1 0 0 0,0 0 0 0 0,1 0 0 0 0,0 0 0 0 0,1 1 0 0 0,-1 0-39 0 0,-3 13 36 0 0,2-10-33 0 0,0 1 0 0 0,1 0-1 0 0,0 0 1 0 0,1 0 0 0 0,1 0-1 0 0,0 0 1 0 0,1 0 0 0 0,0 0-1 0 0,1 9-2 0 0,0-19 21 0 0,0-1-1 0 0,1 0 1 0 0,-1 1-1 0 0,0-1 0 0 0,1 0 1 0 0,-1 0-1 0 0,1 0 1 0 0,0-1-1 0 0,-1 1 0 0 0,1 0 1 0 0,0 0-1 0 0,0-1 1 0 0,0 1-1 0 0,1-1 1 0 0,-1 0-1 0 0,0 0 0 0 0,0 0 1 0 0,1 0-1 0 0,-1 0 1 0 0,0 0-1 0 0,1 0 0 0 0,-1-1 1 0 0,1 1-1 0 0,-1-1 1 0 0,1 0-1 0 0,-1 0 0 0 0,1 0 1 0 0,-1 0-1 0 0,1 0 1 0 0,-1-1-1 0 0,1 1 0 0 0,-1-1 1 0 0,1 1-1 0 0,-1-1 1 0 0,1 0-1 0 0,-1 0 0 0 0,0 0 1 0 0,1 0-1 0 0,-1 0 1 0 0,0-1-1 0 0,0 1 0 0 0,0-1 1 0 0,0 1-1 0 0,0-1 1 0 0,-1 0-1 0 0,1 0 0 0 0,0 0 1 0 0,-1 0-1 0 0,1 0 1 0 0,-1-1-21 0 0,27-32 339 0 0,-2-1 0 0 0,-1-1 1 0 0,-2-1-1 0 0,10-24-339 0 0,32-54 239 0 0,-58 182 261 0 0,-7-60-501 0 0,0-1-1 0 0,0 1 1 0 0,0 0 0 0 0,1-1-1 0 0,0 1 1 0 0,0-1-1 0 0,0 1 1 0 0,1-1 0 0 0,0 0-1 0 0,0 0 1 0 0,0 0 0 0 0,1 0-1 0 0,0 0 1 0 0,0 0-1 0 0,0 0 1 0 0,0-1 0 0 0,1 0-1 0 0,0 1 1 0 0,-1-1-1 0 0,2-1 1 0 0,-1 1 0 0 0,0 0-1 0 0,1-1 1 0 0,0 0 0 0 0,-1 0-1 0 0,5 1 2 0 0,-6-3-145 0 0,1 1 0 0 0,0-1-1 0 0,0 0 1 0 0,0 0 0 0 0,0 0 0 0 0,0-1-1 0 0,0 1 1 0 0,0-1 0 0 0,0 0 0 0 0,0 0 0 0 0,0-1-1 0 0,1 1 1 0 0,-1-1 0 0 0,0 0 0 0 0,-1 0-1 0 0,1 0 1 0 0,0-1 0 0 0,0 1 0 0 0,0-1-1 0 0,-1 0 1 0 0,4-1 145 0 0,6-5-2533 0 0,1-2-5775 0 0,-9 5-1734 0 0</inkml:trace>
  <inkml:trace contextRef="#ctx0" brushRef="#br0" timeOffset="1070.146">1109 468 6073 0 0,'0'0'1907'0'0,"0"0"-137"0"0,0 0 17 0 0,0 0 20 0 0,0 0-125 0 0,0 0-312 0 0,0 0-370 0 0,0 0-325 0 0,0 0-227 0 0,0 0-143 0 0,0 0-112 0 0,0 0-73 0 0,-17 32-58 0 0,-51 101-37 0 0,51-73-45 0 0,19-57 25 0 0,-1 1 0 0 0,1 0 0 0 0,-1 0-1 0 0,1-1 1 0 0,1 1 0 0 0,-1-1 0 0 0,0 1 0 0 0,1-1-1 0 0,0 0 1 0 0,-1 0 0 0 0,1 0 0 0 0,0 0 0 0 0,1-1 0 0 0,-1 1-1 0 0,0-1 1 0 0,1 0 0 0 0,0 0 0 0 0,-1 0 0 0 0,1 0-1 0 0,0-1 1 0 0,0 1 0 0 0,0-1 0 0 0,0 0 0 0 0,0 0-1 0 0,0-1 1 0 0,0 1 0 0 0,0-1 0 0 0,0 0 0 0 0,0 0 0 0 0,0 0-1 0 0,0-1 1 0 0,1 1 0 0 0,-1-1 0 0 0,0 0 0 0 0,0 0-1 0 0,0 0 1 0 0,-1-1 0 0 0,1 1 0 0 0,0-1 0 0 0,0 0-1 0 0,0-1-4 0 0,9-3 183 0 0,-1-1 0 0 0,1-1 0 0 0,-1 1 0 0 0,-1-2 0 0 0,0 0 0 0 0,0 0 0 0 0,-1-1 0 0 0,0-1 0 0 0,0 1 0 0 0,-1-1 0 0 0,3-7-183 0 0,2-6 191 0 0,-1-1 1 0 0,-2 0-1 0 0,-1-1 1 0 0,0 0-1 0 0,-2 0 1 0 0,-1-1-1 0 0,-2 0 1 0 0,0 0-1 0 0,-2-1 1 0 0,0 1-1 0 0,-2-1 1 0 0,-2-13-192 0 0,1 19 16 0 0,1 8-36 0 0,0 0-1 0 0,0 1 1 0 0,-2-1 0 0 0,1 0 0 0 0,-2 0-1 0 0,0 1 1 0 0,-1-1 0 0 0,0 1 0 0 0,-1-1-1 0 0,0 1 1 0 0,-1 0 0 0 0,-1 1-1 0 0,0-1 1 0 0,0 1 0 0 0,-1 0 0 0 0,-3-2 20 0 0,8 12-19 0 0,-1 0 1 0 0,0-1 0 0 0,0 1 0 0 0,0 0-1 0 0,0 0 1 0 0,0 1 0 0 0,0-1-1 0 0,0 1 1 0 0,-1 0 0 0 0,1-1 0 0 0,0 1-1 0 0,-1 1 1 0 0,1-1 0 0 0,-1 0-1 0 0,1 1 1 0 0,-1 0 0 0 0,1 0 0 0 0,-1 0-1 0 0,1 0 1 0 0,-1 0 0 0 0,1 1-1 0 0,-1 0 1 0 0,1 0 0 0 0,-1 0 0 0 0,1 0-1 0 0,0 0 1 0 0,-1 1 0 0 0,1-1-1 0 0,0 1 1 0 0,0 0 0 0 0,0 0 0 0 0,0 0-1 0 0,0 0 1 0 0,1 0 0 0 0,-1 1-1 0 0,1-1 1 0 0,0 1 0 0 0,-1 0 0 0 0,1 0-1 0 0,0 0 1 0 0,0 0 0 0 0,1 0-1 0 0,-1 0 1 0 0,1 0 0 0 0,-1 2 18 0 0,-8 12-12 0 0,2 0 1 0 0,-1 1 0 0 0,2 1-1 0 0,0-1 1 0 0,2 1 0 0 0,0 0-1 0 0,1 0 1 0 0,0 1 0 0 0,2 0-1 0 0,1-1 1 0 0,0 1 0 0 0,1 0-1 0 0,1-1 1 0 0,2 10 11 0 0,0-16 18 0 0,0 0 1 0 0,1-1-1 0 0,0 1 1 0 0,1-1-1 0 0,0 0 0 0 0,1-1 1 0 0,1 1-1 0 0,-1-1 0 0 0,2 0 1 0 0,0 0-1 0 0,0-1 0 0 0,1 0 1 0 0,0-1-1 0 0,0 0 0 0 0,1 0 1 0 0,1-1-1 0 0,2 2-18 0 0,27 16 177 0 0,0-1 1 0 0,2-1-1 0 0,0-3 1 0 0,5 0-178 0 0,119 29 434 0 0,-166-51-502 0 0,1 1 0 0 0,-1 0-1 0 0,1 0 1 0 0,-1 0-1 0 0,1 0 1 0 0,-1 0-1 0 0,1 0 1 0 0,-1 1 0 0 0,1-1-1 0 0,-1 0 1 0 0,1 0-1 0 0,-1 0 1 0 0,1 0-1 0 0,-1 1 1 0 0,1-1 0 0 0,-1 0-1 0 0,0 0 1 0 0,1 1-1 0 0,-1-1 1 0 0,0 0-1 0 0,1 0 1 0 0,-1 1 0 0 0,1-1-1 0 0,-1 1 1 0 0,0-1-1 0 0,0 0 1 0 0,1 1-1 0 0,-1-1 1 0 0,0 1-1 0 0,0-1 1 0 0,1 0 0 0 0,-1 1-1 0 0,0-1 1 0 0,0 1-1 0 0,0-1 1 0 0,0 1-1 0 0,0-1 1 0 0,0 1 0 0 0,0-1-1 0 0,0 1 1 0 0,0-1-1 0 0,0 1 1 0 0,0-1-1 0 0,0 1 1 0 0,0-1 0 0 0,0 1-1 0 0,0-1 1 0 0,0 1-1 0 0,-1-1 1 0 0,1 0-1 0 0,0 1 1 0 0,0-1 0 0 0,-1 1-1 0 0,1-1 1 0 0,0 1-1 0 0,0-1 1 0 0,-1 0-1 0 0,1 1 1 0 0,-1-1 0 0 0,1 0-1 0 0,0 1 1 0 0,-1-1-1 0 0,1 0 1 0 0,-1 0 68 0 0,0 1-1098 0 0,0-1-8077 0 0,1 0-51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2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0 0 0,'0'0'221'0'0,"-4"1"154"0"0,-17 2 1244 0 0,21-3-925 0 0,-1 0-3159 0 0,1 0 4208 0 0,-3 0 14409 0 0,3 0-13841 0 0,11 51-1230 0 0,24 119-107 0 0,-17-49-618 0 0,-10-95-4512 0 0,-8-20 2105 0 0,0-1-3514 0 0,0-1-4724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4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45 0 0 0,'0'0'243'0'0,"-2"-3"191"0"0,-13-16 1108 0 0,5-3 6372 0 0,9 22-7542 0 0,1 0 59 0 0,0 0 95 0 0,0 0 33 0 0,0 0-15 0 0,0 0 4 0 0,0 0 14 0 0,0 0 74 0 0,0 0 68 0 0,0 0 19 0 0,0 0-52 0 0,0 0-99 0 0,0 0-95 0 0,0 0-86 0 0,0 0-33 0 0,0 0-30 0 0,0 0-32 0 0,0 0-36 0 0,0 0-40 0 0,0 0-4 0 0,0 0-19 0 0,0 0-10 0 0,0 0-26 0 0,0 0-22 0 0,0 0-14 0 0,0 0-13 0 0,0 0 3 0 0,0 0-32 0 0,7 51 818 0 0,9 143-181 0 0,-15-190-489 0 0,-3-4-8565 0 0,-3-2 2468 0 0,1 1-2432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5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0 680 0 0,'0'0'2059'0'0,"0"0"-73"0"0,0 0 178 0 0,0 0 170 0 0,0 0-15 0 0,0 0-231 0 0,0 0-460 0 0,0 0-466 0 0,0 0-345 0 0,0 0-232 0 0,0 0-139 0 0,0 0-95 0 0,0 0-59 0 0,0 3-28 0 0,16 230 1596 0 0,-12 39-2391 0 0,-12-246-293 0 0,1-4-4528 0 0,29-29-3974 0 0,-16 3 4324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1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222 324 2176 0 0,'0'0'1107'0'0,"0"0"-336"0"0,0 0-144 0 0,0 0 207 0 0,0 0 374 0 0,0 0 247 0 0,0 0 50 0 0,0 0-134 0 0,0 0-276 0 0,0 0-271 0 0,0 0-211 0 0,-1-3-107 0 0,0-12-3 0 0,1 11 40 0 0,0 4 33 0 0,0 0-12 0 0,0 0-68 0 0,-3 32 142 0 0,-1 0 0 0 0,-1 0 0 0 0,-2-1 0 0 0,-2 0 0 0 0,0 0 0 0 0,-5 7-638 0 0,0 3 369 0 0,-4 11-20 0 0,-2-2-1 0 0,-3 0 0 0 0,-1-2 1 0 0,-28 40-349 0 0,35-59 169 0 0,17-28-154 0 0,0-1 1 0 0,0 0-2 0 0,0 0-2 0 0,0 0 12 0 0,0 0 15 0 0,0 0 9 0 0,0 0 10 0 0,4-16 480 0 0,56-109-190 0 0,68-95-309 0 0,-2 54 22 0 0,-118 151-1 0 0,-3 18 148 0 0,-3 2-206 0 0,35 139 372 0 0,-25-72-376 0 0,31 154 85 0 0,-30-212-137 0 0,-4-30 196 0 0,67-152 216 0 0,-45 88-367 0 0,83-163-59 0 0,-112 241 28 0 0,-2 2 48 0 0,0 1 0 0 0,1-1-1 0 0,-1 0 1 0 0,0 0-1 0 0,1 0 1 0 0,-1 1 0 0 0,0-1-1 0 0,1 0 1 0 0,-1 0 0 0 0,0 0-1 0 0,1 0 1 0 0,-1 0 0 0 0,0 0-1 0 0,1 0 1 0 0,-1 0 0 0 0,0 0-1 0 0,1 0 1 0 0,-1 0 0 0 0,1 0-1 0 0,-1 0 1 0 0,0 0 0 0 0,1 0-1 0 0,-1 0 1 0 0,0 0 0 0 0,1 0-1 0 0,-1 0 1 0 0,0 0-1 0 0,1 0 1 0 0,-1-1 0 0 0,0 1-1 0 0,1 0 1 0 0,-1 0 0 0 0,0-1-1 0 0,1 1 1 0 0,-1 0 0 0 0,0 0-1 0 0,0-1 1 0 0,1 1 0 0 0,-1 0-8 0 0,16 88 193 0 0,1 32 220 0 0,27 64-103 0 0,-29-143-238 0 0,-14-37-222 0 0,2 2 385 0 0,-2-8-3314 0 0,4-1-1396 0 0,-2 2 2256 0 0,-1 0-4075 0 0,-1-2-3811 0 0</inkml:trace>
  <inkml:trace contextRef="#ctx0" brushRef="#br0" timeOffset="950.409">1429 545 0 0 0,'0'0'992'0'0,"0"0"195"0"0,0 0 363 0 0,0 0 350 0 0,0 0 153 0 0,0 0-109 0 0,0 0-230 0 0,0 0-274 0 0,0 0-256 0 0,0 0-153 0 0,0 0-108 0 0,0 0-108 0 0,0 0-66 0 0,-11-6-86 0 0,-37-18-75 0 0,-18 18 1369 0 0,57 9-1898 0 0,0 0 1 0 0,0 1-1 0 0,1 0 1 0 0,-1 0-1 0 0,1 1 1 0 0,-1 0-1 0 0,2 0 0 0 0,-1 1 1 0 0,0 0-1 0 0,1 1 1 0 0,0 0-1 0 0,1 0 1 0 0,0 0-1 0 0,0 1 1 0 0,0-1-1 0 0,1 2 1 0 0,0-1-1 0 0,1 0 1 0 0,-1 1-1 0 0,2 0 1 0 0,-1 0-1 0 0,-1 9-59 0 0,3-15 3 0 0,0 0 0 0 0,1 0-1 0 0,-1 0 1 0 0,1 0 0 0 0,-1 1-1 0 0,1-1 1 0 0,0 0 0 0 0,1 1 0 0 0,-1-1-1 0 0,0 1 1 0 0,1-1 0 0 0,0 1 0 0 0,0-1-1 0 0,0 1 1 0 0,0-1 0 0 0,1 1 0 0 0,-1-1-1 0 0,1 1 1 0 0,0-1 0 0 0,0 1-1 0 0,0-1 1 0 0,0 0 0 0 0,1 0 0 0 0,-1 1-1 0 0,1-1 1 0 0,0 0 0 0 0,0 0 0 0 0,0-1-1 0 0,0 1 1 0 0,1 0 0 0 0,-1-1 0 0 0,1 1-1 0 0,-1-1 1 0 0,1 0 0 0 0,0 0-1 0 0,0 0 1 0 0,0 0 0 0 0,0 0 0 0 0,0-1-1 0 0,2 1-2 0 0,2 0 48 0 0,1-1-1 0 0,0 0 0 0 0,-1 0 1 0 0,1-1-1 0 0,0 0 0 0 0,-1-1 1 0 0,1 1-1 0 0,0-1 0 0 0,-1-1 0 0 0,1 0 1 0 0,-1 0-1 0 0,0 0 0 0 0,0-1 1 0 0,1 0-1 0 0,-1 0 0 0 0,-1-1 1 0 0,1 0-1 0 0,-1 0 0 0 0,6-4-47 0 0,16-16 64 0 0,-1-2 0 0 0,-2 0 0 0 0,0-2 0 0 0,-2-1-1 0 0,0-1 1 0 0,-3 0 0 0 0,0-2 0 0 0,6-17-64 0 0,-43 170-211 0 0,16-116 211 0 0,1-1-1 0 0,0 1 0 0 0,0 0 0 0 0,0-1 1 0 0,1 1-1 0 0,-1 0 0 0 0,1-1 0 0 0,0 1 1 0 0,0 0-1 0 0,1-1 0 0 0,-1 0 0 0 0,1 1 0 0 0,0-1 1 0 0,0 0-1 0 0,1 0 0 0 0,-1 0 0 0 0,1 0 1 0 0,0 0-1 0 0,0-1 0 0 0,0 1 0 0 0,0-1 1 0 0,1 0-1 0 0,0 0 0 0 0,-1 0 0 0 0,1 0 1 0 0,0-1-1 0 0,0 1 0 0 0,0-1 0 0 0,1 0 1 0 0,3 1 0 0 0,-1 0 7 0 0,0-1 0 0 0,0 0 0 0 0,1 0 0 0 0,-1 0 0 0 0,1-1 0 0 0,-1 0 0 0 0,1-1 0 0 0,0 0 0 0 0,-1 0 0 0 0,1 0 0 0 0,0-1 1 0 0,-1 0-1 0 0,1-1 0 0 0,-1 0 0 0 0,1 0 0 0 0,-1 0 0 0 0,0-1 0 0 0,0 0 0 0 0,0 0 0 0 0,0-1 0 0 0,-1 0 0 0 0,0 0 0 0 0,1-1-7 0 0,15-19 17 0 0,-2-1-1 0 0,-1-1 0 0 0,-1 0 0 0 0,-1-1 1 0 0,-1-1-1 0 0,-2-1 0 0 0,-1 0 0 0 0,-1-1 1 0 0,-1 0-1 0 0,-2-1 0 0 0,1-6-16 0 0,0-4 7 0 0,-2 0 0 0 0,-1 0 0 0 0,-3 0 0 0 0,-1-1 1 0 0,-2 1-1 0 0,-3-31-7 0 0,2 70 16 0 0,0 1 0 0 0,0-1 0 0 0,-1 1 1 0 0,1-1-1 0 0,0 1 0 0 0,-1-1 0 0 0,1 1 1 0 0,-1-1-1 0 0,1 1 0 0 0,-1-1 0 0 0,0 1 1 0 0,1 0-1 0 0,-1-1 0 0 0,0 1 0 0 0,0 0 1 0 0,0 0-1 0 0,0 0 0 0 0,0 0 0 0 0,0-1 1 0 0,0 1-1 0 0,-1 1 0 0 0,1-1 0 0 0,0 0 1 0 0,-1 0-1 0 0,1 0 0 0 0,0 1 0 0 0,-1-1 0 0 0,0 0-16 0 0,-17 38-112 0 0,12-10 131 0 0,2 0 0 0 0,0 0 0 0 0,2 0 0 0 0,1 1 0 0 0,1-1 0 0 0,1 1 0 0 0,2 6-19 0 0,-1 25 76 0 0,2 6 84 0 0,3 0 0 0 0,3 0 1 0 0,8 20-161 0 0,6 49 83 0 0,-17 11 37 0 0,-6-143-108 0 0,0-1 1 0 0,0 0-1 0 0,0 1 1 0 0,-1-1 0 0 0,1 1-1 0 0,0-1 1 0 0,-1 0-1 0 0,1 1 1 0 0,0-1 0 0 0,-1 0-1 0 0,0 0 1 0 0,1 1 0 0 0,-1-1-1 0 0,0 0 1 0 0,0 0-1 0 0,1 0 1 0 0,-1 0 0 0 0,0 0-1 0 0,0 0 1 0 0,0 0-1 0 0,0 0 1 0 0,-1 0 0 0 0,1-1-1 0 0,0 1 1 0 0,0 0-1 0 0,0-1 1 0 0,-1 1 0 0 0,1 0-1 0 0,0-1 1 0 0,-1 0-1 0 0,1 1-12 0 0,-3-56-964 0 0,15-13-1302 0 0,5 26-5978 0 0,-12 31-2846 0 0</inkml:trace>
  <inkml:trace contextRef="#ctx0" brushRef="#br0" timeOffset="1831.261">2249 398 9978 0 0,'0'0'2041'0'0,"0"0"-705"0"0,0 0-409 0 0,0 0-35 0 0,0 0 29 0 0,0 0 26 0 0,0 0-127 0 0,0 0-199 0 0,0 0-169 0 0,0 0-156 0 0,0 0-95 0 0,0 0-62 0 0,0 0-18 0 0,-23 8-2 0 0,-71 25-4 0 0,49-4 222 0 0,44-28-313 0 0,0 1-1 0 0,0 0 1 0 0,0-1 0 0 0,0 1 0 0 0,0 0-1 0 0,0 0 1 0 0,0 0 0 0 0,1 0 0 0 0,-1-1-1 0 0,0 1 1 0 0,1 0 0 0 0,0 0 0 0 0,0 0-1 0 0,-1 0 1 0 0,1 0 0 0 0,0 0 0 0 0,1 0-1 0 0,-1 0 1 0 0,0 0 0 0 0,0 0-1 0 0,1 0 1 0 0,-1 0 0 0 0,1 0 0 0 0,0 0-1 0 0,0 0 1 0 0,-1-1 0 0 0,1 1 0 0 0,0 0-1 0 0,1 0 1 0 0,-1-1 0 0 0,0 1 0 0 0,0-1-1 0 0,1 1 1 0 0,-1-1 0 0 0,1 0 0 0 0,-1 1-1 0 0,1-1 1 0 0,-1 0 0 0 0,1 0 0 0 0,1 0-24 0 0,3 3 129 0 0,0 1 1 0 0,0-1-1 0 0,0 1 1 0 0,0 0-1 0 0,-1 0 1 0 0,0 1-1 0 0,0-1 1 0 0,0 1-1 0 0,-1 0 1 0 0,0 1-1 0 0,0-1 1 0 0,-1 1-1 0 0,1-1 1 0 0,-2 1-1 0 0,1 0 1 0 0,-1 0-1 0 0,0 1 1 0 0,0 0-130 0 0,0 1 214 0 0,0 0 1 0 0,1 1 0 0 0,0-2 0 0 0,0 1-1 0 0,1 0 1 0 0,0-1 0 0 0,1 1-1 0 0,0-1 1 0 0,0 0 0 0 0,5 5-215 0 0,19 12 696 0 0,-13-10-821 0 0,-29-11-3313 0 0,9-7-5731 0 0,4 2-2534 0 0</inkml:trace>
  <inkml:trace contextRef="#ctx0" brushRef="#br0" timeOffset="2532.109">2534 630 2481 0 0,'0'0'2576'0'0,"0"0"-1304"0"0,0 0-486 0 0,0 0 199 0 0,0 0 321 0 0,0 0 200 0 0,0 0-18 0 0,0 0-213 0 0,0 0-240 0 0,0 0-215 0 0,0 0-160 0 0,0 0-120 0 0,0 0-65 0 0,14 8-48 0 0,42 27-54 0 0,-53-34-298 0 0,-1 0 1 0 0,0 0-1 0 0,1 0 0 0 0,-1 0 0 0 0,1 0 0 0 0,-1 0 1 0 0,1-1-1 0 0,-1 1 0 0 0,1-1 0 0 0,-1 0 0 0 0,1 0 1 0 0,-1 0-1 0 0,1 0 0 0 0,0 0 0 0 0,-1 0 0 0 0,1-1 1 0 0,-1 1-1 0 0,1-1 0 0 0,-1 0 0 0 0,1 0 0 0 0,-1 0 1 0 0,0 0-1 0 0,1 0 0 0 0,-1 0 0 0 0,0 0 0 0 0,0-1 1 0 0,0 0-1 0 0,0 1 0 0 0,0-1 0 0 0,0 0 0 0 0,0 0 1 0 0,-1 0-1 0 0,1 0-75 0 0,4-4 159 0 0,-1 2-53 0 0,5-5 6 0 0,0 0-1 0 0,0 0 0 0 0,-1-1 1 0 0,0 0-1 0 0,-1-1 1 0 0,0 1-1 0 0,-1-2 0 0 0,6-10-111 0 0,-7 8 29 0 0,-3 9-26 0 0,0 0 0 0 0,-1 0 1 0 0,1 0-1 0 0,-1 0 0 0 0,0 0 0 0 0,-1-1 0 0 0,1 1 0 0 0,-1 0 0 0 0,0-1 1 0 0,-1 0-1 0 0,1 1 0 0 0,-1-1 0 0 0,0 1 0 0 0,0-1 0 0 0,-1-3-3 0 0,-2 7-11 0 0,0 0-1 0 0,0 0 0 0 0,1 1 1 0 0,-1-1-1 0 0,0 1 0 0 0,0-1 0 0 0,-1 1 1 0 0,1 0-1 0 0,0 0 0 0 0,0 0 1 0 0,0 1-1 0 0,-1-1 0 0 0,1 1 1 0 0,0 0-1 0 0,-1 0 0 0 0,1 0 0 0 0,0 0 1 0 0,-1 0-1 0 0,1 1 0 0 0,0 0 1 0 0,0-1-1 0 0,-1 2 12 0 0,-16 4-11 0 0,1 1-1 0 0,0 1 1 0 0,0 1-1 0 0,1 1 1 0 0,0 0-1 0 0,1 1 1 0 0,0 1 0 0 0,1 1-1 0 0,-10 10 12 0 0,9-10 23 0 0,9-7 2 0 0,0 0 0 0 0,0 1 1 0 0,0 0-1 0 0,1 0 0 0 0,0 0 0 0 0,0 1 0 0 0,1 0 1 0 0,0 0-1 0 0,1 1 0 0 0,-1 0 0 0 0,-1 4-25 0 0,7-6 95 0 0,0 0-1 0 0,0 0 1 0 0,0 0-1 0 0,1 0 1 0 0,0 0-1 0 0,0 0 1 0 0,1 0-1 0 0,0 0 1 0 0,0 0-1 0 0,1 0 1 0 0,-1-1-1 0 0,1 1 1 0 0,1-1-1 0 0,-1 0 1 0 0,1 0-1 0 0,1 0 1 0 0,-1-1-1 0 0,1 1 1 0 0,-1-1-1 0 0,2 0 1 0 0,-1 0-1 0 0,0-1 1 0 0,1 0 0 0 0,0 0-1 0 0,0 0 1 0 0,0 0-1 0 0,1-1 1 0 0,-1 0-1 0 0,1 0 1 0 0,0-1-95 0 0,19 9 264 0 0,0-2 1 0 0,1 0-1 0 0,0-2 1 0 0,0-1-1 0 0,0-1 1 0 0,1-1-1 0 0,0-2 1 0 0,0 0 0 0 0,0-2-1 0 0,16-3-264 0 0,-21 3 39 0 0,-8-3 38 0 0,-15 3-83 0 0,0-14-2815 0 0,0 5-4632 0 0,0 6-3930 0 0</inkml:trace>
  <inkml:trace contextRef="#ctx0" brushRef="#br0" timeOffset="53914.724">2265 365 0 0 0,'22'-30'2730'0'0,"-20"10"10055"0"0,-9 15-11074 0 0,-57 30-76 0 0,-41 31-109 0 0,61-30-871 0 0,2-5 436 0 0,-25 16-535 0 0,54-26-455 0 0,13-11-87 0 0,0 0-9 0 0,0 0-16 0 0,0 0 2 0 0,0 0 5 0 0,0 0 9 0 0,0 0-13 0 0,0 0 28 0 0,0 0 0 0 0,0 0 10 0 0,0 0 20 0 0,0 0-19 0 0,0 0-6 0 0,0 0-1 0 0,0 0-20 0 0,0 0 14 0 0,0 0 0 0 0,0 0 0 0 0,0 0-26 0 0,0 0-22 0 0,0 0 14 0 0,0 0-4 0 0,0 0-1 0 0,0 0-16 0 0,0 0-17 0 0,0 0-27 0 0,26 0-1106 0 0,-12 8 2311 0 0,67 35-346 0 0,-51-2-512 0 0,5 0 33 0 0,-13-16-228 0 0,-21-15-597 0 0,-8-8-6671 0 0,5 1-1426 0 0</inkml:trace>
  <inkml:trace contextRef="#ctx0" brushRef="#br0" timeOffset="90161.618">257 1793 0 0 0,'0'0'476'0'0,"0"0"978"0"0,0 0 525 0 0,0 0 237 0 0,0 0 151 0 0,0 0 10 0 0,0 0-155 0 0,0 0-240 0 0,2-8-297 0 0,8-24-308 0 0,-8 24-267 0 0,-2 8-192 0 0,0 0-149 0 0,0 0-104 0 0,0 0-99 0 0,0 0-103 0 0,2 23 488 0 0,17 72-316 0 0,3-1-1 0 0,28 68-634 0 0,-33-108 49 0 0,57 126 35 0 0,-71-174-67 0 0,-3-6-12 0 0,0 0 0 0 0,1-1 0 0 0,-1 1 0 0 0,0 0 0 0 0,1 0 0 0 0,-1 0 0 0 0,0-1 0 0 0,1 1 0 0 0,-1 0 0 0 0,1 0 0 0 0,-1 0 0 0 0,0 0 0 0 0,1 0 0 0 0,-1 0 0 0 0,1 0 0 0 0,-1 0 0 0 0,0 0 0 0 0,1 0 0 0 0,-1 0 0 0 0,1 0 1 0 0,-1 0-1 0 0,0 0 0 0 0,1 0 0 0 0,-1 0 0 0 0,1 0 0 0 0,-1 0 0 0 0,0 1 0 0 0,1-1 0 0 0,-1 0 0 0 0,0 0 0 0 0,1 1 0 0 0,-1-1 0 0 0,0 0 0 0 0,1 0 0 0 0,-1 1 0 0 0,0-1 0 0 0,1 0 0 0 0,-1 1 0 0 0,0-1 0 0 0,0 0 0 0 0,0 1 0 0 0,1-1 1 0 0,-1 0-1 0 0,0 1 0 0 0,0-1 0 0 0,0 1 0 0 0,0-1 0 0 0,0 0 0 0 0,0 1 0 0 0,1-1 0 0 0,-1 1 0 0 0,0-1 0 0 0,0 1 0 0 0,0-1 0 0 0,0 0 0 0 0,-1 1 0 0 0,1-1 0 0 0,0 1 0 0 0,0-1 0 0 0,0 0 0 0 0,0 1 0 0 0,0-1 0 0 0,-1 1-5 0 0,30-93 611 0 0,-6 27-529 0 0,4 0 1 0 0,2 2-1 0 0,18-27-82 0 0,58-72 119 0 0,-85 125 699 0 0,9-15-795 0 0,-29 49-31 0 0,0 3-11 0 0,0 0 15 0 0,0 0 23 0 0,0 0-22 0 0,0 0-11 0 0,0 0-10 0 0,0 0-24 0 0,0 0 25 0 0,0 0 12 0 0,0 0 5 0 0,0 0 20 0 0,0 0-28 0 0,0 0-14 0 0,0 0-24 0 0,0 0-44 0 0,0 0-58 0 0,0 0-98 0 0,0 0-138 0 0,0 0-221 0 0,-5-3-4277 0 0,2 2-3058 0 0,3 1 7200 0 0,-5-4-11081 0 0</inkml:trace>
  <inkml:trace contextRef="#ctx0" brushRef="#br0" timeOffset="90893.779">159 1403 8522 0 0,'0'0'1642'0'0,"0"0"-384"0"0,0 0-83 0 0,0 0 124 0 0,0 0 110 0 0,0 0-30 0 0,0 0-221 0 0,0 0-311 0 0,0 0-260 0 0,0 0-183 0 0,0 0-70 0 0,0 0 36 0 0,0 0 81 0 0,4 1 117 0 0,127 27 3238 0 0,-22-13-2785 0 0,136-22-365 0 0,-83 0-568 0 0,-127 13-108 0 0,-34-5 33 0 0,-1-1 8 0 0,0 0 1 0 0,0 0 14 0 0,0 0 4 0 0,0 0 6 0 0,0 0 26 0 0,-44-7 1426 0 0,-164-100-1155 0 0,164 82-224 0 0,43 24-129 0 0,31-37-2966 0 0,-14 25 1015 0 0,-5 5-763 0 0,-4 4-2025 0 0,-1-3-6914 0 0</inkml:trace>
  <inkml:trace contextRef="#ctx0" brushRef="#br0" timeOffset="92027.758">1207 1823 0 0 0,'0'0'317'0'0,"0"0"633"0"0,0 0 474 0 0,0 0 342 0 0,0 0 57 0 0,0 0-228 0 0,0 0-396 0 0,0 0-392 0 0,0 0-223 0 0,0 0-101 0 0,0 0-10 0 0,0 0 18 0 0,19 15 8715 0 0,199-26-5799 0 0,-191 9-3305 0 0,-1 2-1 0 0,1 0 0 0 0,0 2 1 0 0,0 0-1 0 0,-1 2 0 0 0,25 7-101 0 0,-40-3 35 0 0,-10-8-14 0 0,-1 0 6 0 0,0 0 12 0 0,0 0 5 0 0,0 0-6 0 0,0 0 10 0 0,0 0-14 0 0,0 0-17 0 0,0 0-12 0 0,0 0-17 0 0,0 0-12 0 0,0-8-1004 0 0,-5-9-2502 0 0,-3 9-5589 0 0,4 4-2121 0 0</inkml:trace>
  <inkml:trace contextRef="#ctx0" brushRef="#br0" timeOffset="92293.381">1172 1963 7746 0 0,'0'0'2795'0'0,"0"0"-896"0"0,0 0-513 0 0,0 0-114 0 0,0 0-19 0 0,0 0-36 0 0,0 0-102 0 0,0 0-108 0 0,0 0-97 0 0,0 0-36 0 0,0 0-30 0 0,0 0-68 0 0,0 0-58 0 0,18 6-89 0 0,63 18-79 0 0,13-20 425 0 0,-77-6-833 0 0,129-12 88 0 0,-96 5-2305 0 0,-31 4-8756 0 0,-12 4-1393 0 0</inkml:trace>
  <inkml:trace contextRef="#ctx0" brushRef="#br0" timeOffset="92907.977">2477 1624 3049 0 0,'0'0'2838'0'0,"0"0"-1139"0"0,0 0-419 0 0,0 0 62 0 0,0 0 187 0 0,0 0 110 0 0,0 0-97 0 0,0 0-235 0 0,0 0-220 0 0,0 0-204 0 0,0 0-169 0 0,-31 2-168 0 0,-97 7-134 0 0,76 7 27 0 0,46-10-329 0 0,-7 5-48 0 0,0 1 0 0 0,2 1 0 0 0,-1-1 0 0 0,2 2 0 0 0,0 0 0 0 0,0 0 0 0 0,1 0-1 0 0,1 1 1 0 0,1 1 0 0 0,0-1 0 0 0,1 1 0 0 0,0 0 0 0 0,1 1 0 0 0,1-1 0 0 0,0 5-62 0 0,3-19 2 0 0,0 1 0 0 0,1 0 0 0 0,-1 0 1 0 0,0-1-1 0 0,1 1 0 0 0,-1 0 1 0 0,1 0-1 0 0,0 0 0 0 0,0 0 0 0 0,0-1 1 0 0,0 1-1 0 0,1 0 0 0 0,-1 0 1 0 0,1 0-1 0 0,0-1 0 0 0,-1 1 0 0 0,1 0 1 0 0,0-1-1 0 0,1 1 0 0 0,-1 0 1 0 0,0-1-1 0 0,1 0 0 0 0,0 1 0 0 0,-1-1 1 0 0,1 0-1 0 0,0 0 0 0 0,0 0 1 0 0,0 0-1 0 0,0 0 0 0 0,1 0 0 0 0,-1-1 1 0 0,0 1-1 0 0,1-1 0 0 0,-1 1 1 0 0,1-1-1 0 0,0 0 0 0 0,-1 0 0 0 0,1 0 1 0 0,0 0-1 0 0,0-1 0 0 0,-1 1 1 0 0,2-1-3 0 0,15-1 178 0 0,0-2 1 0 0,0 0 0 0 0,0-1 0 0 0,-1-1 0 0 0,0-1 0 0 0,0 0 0 0 0,0-1 0 0 0,-1-1-1 0 0,0-1 1 0 0,0 0 0 0 0,-1-2 0 0 0,-1 0 0 0 0,1 0 0 0 0,-2-1 0 0 0,0-1 0 0 0,9-11-179 0 0,-7 11 54 0 0,-1-2 1 0 0,-1 1 0 0 0,0-2 0 0 0,-1 0 0 0 0,-1-1 0 0 0,0 0-1 0 0,-1 0 1 0 0,-1-1 0 0 0,-1-1 0 0 0,-1 0 0 0 0,0 0 0 0 0,-1 0-1 0 0,-1-1 1 0 0,-1 0 0 0 0,-1-1 0 0 0,-1 1 0 0 0,0-11-55 0 0,-2 21-12 0 0,-1 0 0 0 0,0 0 0 0 0,-1 0 0 0 0,0 0 0 0 0,0 0 0 0 0,-1 1 0 0 0,0-1 0 0 0,-1 0 0 0 0,0 1 0 0 0,-1 0 0 0 0,0-1 0 0 0,0 1 0 0 0,-1 1 0 0 0,0-1 0 0 0,0 1 0 0 0,-1 0 0 0 0,-1 0 0 0 0,1 0 0 0 0,-1 1 0 0 0,0 0 0 0 0,-1 1 0 0 0,-4-4 12 0 0,7 8-23 0 0,0-1 0 0 0,-1 2 1 0 0,1-1-1 0 0,-1 0 1 0 0,0 1-1 0 0,1 0 0 0 0,-1 1 1 0 0,0-1-1 0 0,1 1 0 0 0,-1 0 1 0 0,0 0-1 0 0,0 1 0 0 0,1 0 1 0 0,-1 0-1 0 0,1 0 1 0 0,-1 1-1 0 0,1 0 0 0 0,-1 0 1 0 0,1 0-1 0 0,0 0 0 0 0,0 1 1 0 0,0 0-1 0 0,0 0 1 0 0,0 0-1 0 0,1 1 0 0 0,-1 0 1 0 0,1 0-1 0 0,0 0 0 0 0,0 0 1 0 0,1 0-1 0 0,-1 1 1 0 0,1 0 22 0 0,-4 3-5 0 0,0 0 1 0 0,1 0-1 0 0,0 1 1 0 0,1-1-1 0 0,0 1 1 0 0,0 1-1 0 0,1-1 1 0 0,0 1-1 0 0,0-1 1 0 0,1 1-1 0 0,1 0 1 0 0,-1 1 0 0 0,2-1-1 0 0,-1 0 1 0 0,2 0-1 0 0,-1 1 1 0 0,1-1-1 0 0,1 1 1 0 0,0-1-1 0 0,0 0 1 0 0,1 0-1 0 0,0 0 1 0 0,1 0-1 0 0,0 0 1 0 0,1 0 0 0 0,0 0-1 0 0,0-1 1 0 0,1 0-1 0 0,2 2 5 0 0,18 18 20 0 0,1-2 0 0 0,1-1 0 0 0,1-1 0 0 0,1-2 0 0 0,18 11-20 0 0,-20-14 0 0 0,34 20-537 0 0,-46-39-2212 0 0,-9-1-4736 0 0,-2 0-3713 0 0</inkml:trace>
  <inkml:trace contextRef="#ctx0" brushRef="#br0" timeOffset="93424.492">2931 1657 9386 0 0,'0'0'1324'0'0,"0"0"-444"0"0,0 0 15 0 0,0 0 262 0 0,0 0 210 0 0,0 0 16 0 0,0 0-235 0 0,0 0-355 0 0,-3 34-313 0 0,-11 105-190 0 0,9-10 687 0 0,23-74-274 0 0,0-80 2771 0 0,67-163-2004 0 0,10-18-1094 0 0,-34 129-196 0 0,-59 77-179 0 0,1 1 1 0 0,0 0 0 0 0,-1 0-1 0 0,1 0 1 0 0,0 0-1 0 0,-1 1 1 0 0,1-1-1 0 0,-1 1 1 0 0,0-1-1 0 0,1 1 1 0 0,-1 0-1 0 0,0 0 1 0 0,0 0 0 0 0,0 0-1 0 0,-1 0 1 0 0,1 1-1 0 0,0-1 1 0 0,-1 0-1 0 0,1 1 1 0 0,-1-1-1 0 0,0 1 1 0 0,0 0-1 0 0,0-1 1 0 0,0 1 0 0 0,0 0-1 0 0,-1 0 1 0 0,1-1-1 0 0,-1 1 1 0 0,0 0-1 0 0,0 0 1 0 0,0 0-1 0 0,0 1-1 0 0,15 50 136 0 0,-13-48-1516 0 0,-2-18 401 0 0,-1-7-2319 0 0,0 4-5038 0 0,-1 8-3267 0 0</inkml:trace>
  <inkml:trace contextRef="#ctx0" brushRef="#br0" timeOffset="93856.85">2751 1271 12427 0 0,'0'0'1504'0'0,"0"0"-590"0"0,0 0-173 0 0,0 0 145 0 0,0 0 195 0 0,0 0 102 0 0,0 0-80 0 0,0 0-127 0 0,0 0-126 0 0,0 0-114 0 0,0 0-85 0 0,0 0-99 0 0,34 0-106 0 0,106 1-101 0 0,-64 6 96 0 0,97 21 42 0 0,-156-26-482 0 0,-20-8 1199 0 0,-176-115-445 0 0,172 115-753 0 0,1 2-13 0 0,0-1-1 0 0,0 1 0 0 0,0-2 1 0 0,0 1-1 0 0,1 0 0 0 0,0-1 1 0 0,0 0-1 0 0,1 0 0 0 0,0-1 1 0 0,0 1-1 0 0,0-1 0 0 0,1 0 1 0 0,0 0-1 0 0,0 0 0 0 0,1 0 0 0 0,0-1 1 0 0,0 1-1 0 0,0-2 12 0 0,15-12-2415 0 0,3 13-5317 0 0,-10 4-4579 0 0</inkml:trace>
  <inkml:trace contextRef="#ctx0" brushRef="#br0" timeOffset="94446.094">2127 2055 2328 0 0,'0'0'981'0'0,"0"0"-282"0"0,0 0 89 0 0,0 0 391 0 0,0 0 405 0 0,0 0 280 0 0,0 0 25 0 0,0 0-109 0 0,0 0-186 0 0,0 0-249 0 0,0 0-224 0 0,0 0-200 0 0,18 0-121 0 0,124 0 1221 0 0,2 0-654 0 0,-1-7 1 0 0,58-12-1368 0 0,181-40-428 0 0,-300 52-615 0 0,-65 7-3814 0 0,1 0-4742 0 0,-14 0 1897 0 0</inkml:trace>
  <inkml:trace contextRef="#ctx0" brushRef="#br0" timeOffset="95108.935">2534 2261 2080 0 0,'0'0'2105'0'0,"0"0"-657"0"0,0 0-173 0 0,0 0 217 0 0,0 0 186 0 0,0 0 63 0 0,0 0-105 0 0,0 0-268 0 0,0 0-264 0 0,0 0-222 0 0,0 0-187 0 0,0 0-88 0 0,0 0-49 0 0,-23 0-70 0 0,-70 2-53 0 0,86-2-374 0 0,1 1-1 0 0,-1 0 1 0 0,0 0 0 0 0,1 0-1 0 0,0 1 1 0 0,-1 0-1 0 0,1 0 1 0 0,0 1 0 0 0,0 0-1 0 0,0 0 1 0 0,0 0-1 0 0,1 1 1 0 0,-1-1 0 0 0,1 2-1 0 0,0-1 1 0 0,0 0-1 0 0,0 1 1 0 0,0 1-61 0 0,-1-2-4 0 0,1 1-1 0 0,0 0 1 0 0,0 0 0 0 0,1 0 0 0 0,0 0-1 0 0,0 1 1 0 0,0-1 0 0 0,0 1-1 0 0,1 0 1 0 0,0 0 0 0 0,0 1 0 0 0,1-1-1 0 0,0 1 1 0 0,0-1 0 0 0,0 1-1 0 0,1-1 1 0 0,0 1 0 0 0,0 0-1 0 0,1 0 1 0 0,0 0 0 0 0,0-1 0 0 0,0 1-1 0 0,1 0 1 0 0,0 0 0 0 0,0 0-1 0 0,1-1 1 0 0,0 2 4 0 0,3-2 13 0 0,0 0 1 0 0,0 0-1 0 0,0 0 1 0 0,0 0-1 0 0,1-1 0 0 0,0 0 1 0 0,1 0-1 0 0,-1-1 1 0 0,1 0-1 0 0,-1 0 0 0 0,1 0 1 0 0,1-1-1 0 0,-1 0 0 0 0,0 0 1 0 0,1-1-1 0 0,-1 0 1 0 0,1 0-1 0 0,0-1 0 0 0,-1 0 1 0 0,1 0-1 0 0,0-1 1 0 0,0 0-1 0 0,0 0 0 0 0,0-1 1 0 0,-1 0-1 0 0,1 0 0 0 0,0-1 1 0 0,0 0-14 0 0,10-5 181 0 0,0 0 0 0 0,0-1 0 0 0,0-1 0 0 0,-1-1 0 0 0,-1 0 0 0 0,0-2 0 0 0,0 1 0 0 0,-1-2 0 0 0,-1 0 0 0 0,0-1 1 0 0,-1 0-1 0 0,0-1 0 0 0,5-8-181 0 0,-5 6 46 0 0,1-1 0 0 0,-2 0 0 0 0,0-1 0 0 0,-2 0 0 0 0,0 0 0 0 0,-1-1 0 0 0,0-1 0 0 0,-2 1 0 0 0,-1-1 0 0 0,0-1 0 0 0,-2 1 0 0 0,0-1 0 0 0,-2 1 0 0 0,0-1 0 0 0,-1 0 0 0 0,-1 0 0 0 0,-2-2-46 0 0,2 20-19 0 0,0 0-1 0 0,0 1 1 0 0,0-1-1 0 0,-1 0 1 0 0,1 1-1 0 0,-1-1 1 0 0,0 1-1 0 0,0-1 1 0 0,-1 1-1 0 0,1 0 1 0 0,-1-1-1 0 0,1 1 0 0 0,-1 0 1 0 0,0 0-1 0 0,0 0 1 0 0,0 0-1 0 0,-1 1 1 0 0,1-1-1 0 0,-1 0 1 0 0,0 1-1 0 0,1 0 1 0 0,-1 0-1 0 0,0-1 0 0 0,0 2 1 0 0,-1-1-1 0 0,1 0 1 0 0,0 1-1 0 0,0-1 1 0 0,-1 1-1 0 0,1 0 1 0 0,-1 0-1 0 0,1 0 1 0 0,-1 1-1 0 0,1-1 0 0 0,-1 1 1 0 0,0 0-1 0 0,1 0 1 0 0,-1 0-1 0 0,0 1 1 0 0,1-1-1 0 0,-1 1 1 0 0,1 0-1 0 0,-1 0 1 0 0,1 0-1 0 0,-1 0 1 0 0,1 0-1 0 0,0 1 0 0 0,0 0 1 0 0,-2 0 19 0 0,-3 8-17 0 0,1 0 0 0 0,0 0 0 0 0,1 0-1 0 0,0 1 1 0 0,0 0 0 0 0,1 0 0 0 0,0 1 0 0 0,1-1 0 0 0,1 1 0 0 0,0 0 0 0 0,0 0 0 0 0,1 0-1 0 0,1 1 1 0 0,0-1 0 0 0,1 0 0 0 0,0 1 0 0 0,0-1 0 0 0,3 11 17 0 0,0-2 35 0 0,1 0 0 0 0,1-1 0 0 0,1 1 0 0 0,1-1 1 0 0,1 0-1 0 0,0-1 0 0 0,2 0 0 0 0,0 0-35 0 0,12 27 99 0 0,39 50-636 0 0,-40-96-2493 0 0,-9-6-5984 0 0,-9 2-1598 0 0</inkml:trace>
  <inkml:trace contextRef="#ctx0" brushRef="#br0" timeOffset="95462.833">3117 2084 5369 0 0,'0'0'5437'0'0,"0"0"-2757"0"0,0 0-1163 0 0,0 0-265 0 0,0 0-134 0 0,0 0-140 0 0,0 0-189 0 0,0 0-246 0 0,0 0-152 0 0,0 0-46 0 0,0 0-44 0 0,0 0-34 0 0,-15 28-53 0 0,-49 87-64 0 0,-20 59-38 0 0,82-169-118 0 0,0-1 0 0 0,1 1 1 0 0,0 0-1 0 0,0 0 0 0 0,0 0 0 0 0,0 0 0 0 0,1 0 0 0 0,0 0 0 0 0,0 0 0 0 0,1 0 0 0 0,-1 1 0 0 0,1-1 0 0 0,0-1 1 0 0,0 1-1 0 0,1 0 0 0 0,-1 0 0 0 0,1 0 0 0 0,0-1 0 0 0,1 1 0 0 0,-1-1 0 0 0,1 1 0 0 0,0-1 0 0 0,0 0 1 0 0,0 0-1 0 0,0 0 0 0 0,1-1 0 0 0,-1 1 0 0 0,1-1 0 0 0,0 0 0 0 0,0 0 0 0 0,0 0 0 0 0,1 0 0 0 0,-1-1 0 0 0,1 0 1 0 0,0 0 5 0 0,10 3 86 0 0,0-1 1 0 0,0 0 0 0 0,0-1 0 0 0,1-1 0 0 0,-1 0 0 0 0,1-1-1 0 0,-1-1 1 0 0,1-1 0 0 0,11-1-87 0 0,17-9 136 0 0,-43 10-180 0 0,0 0-1 0 0,-1 1 1 0 0,1-1-1 0 0,-1 0 1 0 0,1 1 0 0 0,-1-1-1 0 0,1 0 1 0 0,-1 0-1 0 0,0 1 1 0 0,1-1-1 0 0,-1 0 1 0 0,0 0 0 0 0,1 0-1 0 0,-1 0 1 0 0,0 1-1 0 0,0-1 1 0 0,0 0-1 0 0,0 0 1 0 0,0 0 0 0 0,0 0-1 0 0,0 0 1 0 0,0 1-1 0 0,0-1 1 0 0,0 0-1 0 0,-1 0 1 0 0,1 0 0 0 0,0 0-1 0 0,0 1 1 0 0,-1-1-1 0 0,1 0 1 0 0,-1 0-1 0 0,1 0 1 0 0,-1 1 0 0 0,1-1-1 0 0,-1 0 45 0 0,-8-6-1760 0 0,2 3-2583 0 0,0 0-5884 0 0</inkml:trace>
  <inkml:trace contextRef="#ctx0" brushRef="#br0" timeOffset="95710.188">2821 2287 11923 0 0,'0'0'1896'0'0,"0"0"-502"0"0,0 0-202 0 0,0 0 13 0 0,0 0 4 0 0,37 2-33 0 0,115 6-139 0 0,-12 7 719 0 0,26 0-3932 0 0,-156-18-2134 0 0,-3-1-6775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2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55 548 7001 0 0,'0'0'2122'0'0,"0"0"-411"0"0,0 0-360 0 0,0 0-141 0 0,0 0-97 0 0,0 0-215 0 0,0 0-161 0 0,0 0-156 0 0,0 0-149 0 0,0 0-126 0 0,0 0-58 0 0,0 0-70 0 0,0 0-62 0 0,-9 34-24 0 0,-27 108-55 0 0,28-64-62 0 0,7-72 18 0 0,1 0 0 0 0,0 1 0 0 0,1-1 0 0 0,-1 0 0 0 0,1 0 0 0 0,0 1 0 0 0,1-1 0 0 0,0 0 0 0 0,0 0 0 0 0,0-1 0 0 0,1 1-1 0 0,-1 0 1 0 0,1-1 0 0 0,1 1 0 0 0,-1-1 0 0 0,1 0 0 0 0,0 0 0 0 0,0-1 0 0 0,0 1 0 0 0,1-1 0 0 0,-1 0 0 0 0,1 0 0 0 0,0 0 0 0 0,1 0 0 0 0,-1-1 0 0 0,0 0 0 0 0,1 0 0 0 0,0-1 0 0 0,0 0 0 0 0,0 0 0 0 0,0 0 0 0 0,0 0 0 0 0,5 0 7 0 0,-5-2 153 0 0,0-1 0 0 0,1 1 1 0 0,-1-1-1 0 0,1 0 0 0 0,-1 0 1 0 0,0-1-1 0 0,0 0 0 0 0,0 0 1 0 0,0-1-1 0 0,0 1 0 0 0,0-1 0 0 0,-1-1 1 0 0,1 1-1 0 0,-1-1 0 0 0,0 0 1 0 0,0 0-1 0 0,0 0 0 0 0,0-1 1 0 0,-1 1-1 0 0,2-3-153 0 0,14-22 411 0 0,0-1 1 0 0,-2-1-1 0 0,-1 0 1 0 0,-2-2-1 0 0,-1 1 1 0 0,-1-2-1 0 0,-2 0 1 0 0,-2 0-1 0 0,0-1 1 0 0,-1-12-412 0 0,0 15 107 0 0,1 3-111 0 0,-1-1 0 0 0,-1 0 0 0 0,-2-1 0 0 0,-1 1 0 0 0,-1-1 0 0 0,-2 0 0 0 0,-1 0 0 0 0,-1 0 0 0 0,-2 1 0 0 0,-1-1 0 0 0,-1 1 0 0 0,-9-29 4 0 0,13 55-8 0 0,0 0 1 0 0,-1 0-1 0 0,1 1 0 0 0,-1-1 1 0 0,1 0-1 0 0,-1 1 0 0 0,0-1 1 0 0,-1 1-1 0 0,1 0 0 0 0,0-1 1 0 0,-1 1-1 0 0,0 0 0 0 0,0 1 1 0 0,0-1-1 0 0,0 0 0 0 0,0 1 1 0 0,0 0-1 0 0,-1-1 0 0 0,1 2 1 0 0,-1-1-1 0 0,0 0 0 0 0,1 1 0 0 0,-1-1 1 0 0,0 1-1 0 0,0 0 0 0 0,0 0 1 0 0,0 1-1 0 0,0-1 0 0 0,0 1 1 0 0,0 0-1 0 0,0 0 0 0 0,0 0 1 0 0,0 0-1 0 0,0 1 0 0 0,0 0 1 0 0,0 0-1 0 0,0 0 0 0 0,0 0 1 0 0,0 0-1 0 0,1 1 0 0 0,-3 1 8 0 0,-5 6-39 0 0,1 2 0 0 0,0-1 0 0 0,0 1 0 0 0,1 1 0 0 0,1 0 0 0 0,0 0-1 0 0,1 1 1 0 0,0 0 0 0 0,0 0 0 0 0,2 0 0 0 0,0 1 0 0 0,0 0 0 0 0,1 0 0 0 0,1 0 0 0 0,-2 12 39 0 0,3-11 4 0 0,0-1 1 0 0,1 1 0 0 0,1-1 0 0 0,0 1 0 0 0,1-1 0 0 0,0 1 0 0 0,1-1 0 0 0,1 0 0 0 0,1 1-1 0 0,0-1 1 0 0,0 0 0 0 0,1-1 0 0 0,1 1 0 0 0,0-1 0 0 0,5 6-5 0 0,11 13 144 0 0,2-2 0 0 0,1 0-1 0 0,1-2 1 0 0,1-1 0 0 0,2-1 0 0 0,22 15-144 0 0,-38-30 78 0 0,11 8-2 0 0,-18-15-73 0 0,0-1 0 0 0,-1 2-1 0 0,1-1 1 0 0,-1 0 0 0 0,0 1 0 0 0,0 0-1 0 0,0 0 1 0 0,-1 1 0 0 0,0-1 0 0 0,0 1 0 0 0,0 0-1 0 0,-1 0 1 0 0,0 0 0 0 0,0 1 0 0 0,0-1-1 0 0,1 7-2 0 0,-1 70-1156 0 0,-4-79 1024 0 0,1-4-4402 0 0,0 0-4817 0 0,0-3-825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1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0 251 552 0 0,'0'0'1870'0'0,"0"0"-360"0"0,0 0 103 0 0,0 0 336 0 0,0 0 228 0 0,0 0-87 0 0,0 0-472 0 0,0 0-547 0 0,0 0-286 0 0,0 0-113 0 0,0 0-43 0 0,0 0-11 0 0,0 0-84 0 0,2 16-101 0 0,16 100 631 0 0,-8 45 2700 0 0,-10-327-2915 0 0,81-105-259 0 0,-21 166-273 0 0,-19 103-357 0 0,-38 3 25 0 0,0-1-1 0 0,1 1 0 0 0,-1 0 1 0 0,0 0-1 0 0,0 0 1 0 0,0 0-1 0 0,1 1 1 0 0,-1-1-1 0 0,-1 1 0 0 0,1 0 1 0 0,0 0-1 0 0,0 0 1 0 0,-1 0-1 0 0,1 0 0 0 0,-1 1 1 0 0,1-1-1 0 0,-1 1 1 0 0,0-1-1 0 0,0 1 0 0 0,0 0 1 0 0,0 0 15 0 0,14 16-1177 0 0,-13-16 402 0 0,2 2-1700 0 0,-3-2-3490 0 0,-1-3-5524 0 0</inkml:trace>
  <inkml:trace contextRef="#ctx0" brushRef="#br0" timeOffset="451.36">516 19 9170 0 0,'0'0'3169'0'0,"0"0"-1353"0"0,0 0-493 0 0,0 0-68 0 0,0 0-51 0 0,0 0-120 0 0,0 0-203 0 0,0 0-188 0 0,0 0-163 0 0,0 0-170 0 0,0 0-115 0 0,0 0-93 0 0,-20 33-31 0 0,-62 104-14 0 0,31-31 74 0 0,46-94-200 0 0,2 1 0 0 0,-1 0 0 0 0,2 0-1 0 0,0 0 1 0 0,0 0 0 0 0,1 0-1 0 0,1 0 1 0 0,0 0 0 0 0,1 0 0 0 0,0 1-1 0 0,1 1 20 0 0,-1-13-5 0 0,0 0 1 0 0,1 0-1 0 0,-1 0 0 0 0,0 0 0 0 0,1 0 0 0 0,-1 0 0 0 0,1 0 0 0 0,0 0 0 0 0,-1-1 0 0 0,1 1 0 0 0,0-1 0 0 0,0 1 0 0 0,0-1 0 0 0,0 0 0 0 0,0 0 0 0 0,0 0 1 0 0,1 0-1 0 0,-1 0 0 0 0,0 0 0 0 0,1 0 0 0 0,-1-1 0 0 0,0 1 0 0 0,1-1 0 0 0,-1 0 0 0 0,1 0 0 0 0,-1 0 0 0 0,0 0 0 0 0,1 0 0 0 0,-1 0 0 0 0,1-1 0 0 0,-1 1 1 0 0,0-1-1 0 0,1 1 0 0 0,-1-1 0 0 0,0 0 0 0 0,0 0 0 0 0,1 0 0 0 0,-1 0 0 0 0,0-1 0 0 0,1 0 5 0 0,15-17 142 0 0,-1 0-1 0 0,-2-1 1 0 0,1 0-1 0 0,-2-1 1 0 0,-1-1-1 0 0,-1-1 1 0 0,-1 1 0 0 0,-1-2-1 0 0,0 1 1 0 0,-2-2-1 0 0,-1 1 1 0 0,-1-1-1 0 0,1-12-141 0 0,-2 27-104 0 0,-2 25-428 0 0,0-1 564 0 0,1 5-114 0 0,-4-15 10 0 0,0 0 0 0 0,0 0 0 0 0,0 0 0 0 0,1 0 0 0 0,-1 0 0 0 0,1 0 0 0 0,0 0 0 0 0,0-1 0 0 0,1 1 0 0 0,-1 0 0 0 0,1 0 0 0 0,0-1 0 0 0,0 1 0 0 0,0-1 0 0 0,0 0 0 0 0,1 0 0 0 0,-1 0 0 0 0,1 0 0 0 0,0 0-1 0 0,0 0 1 0 0,0 0 0 0 0,0-1 0 0 0,0 0 0 0 0,1 0 0 0 0,-1 0 0 0 0,1 0 0 0 0,-1 0 0 0 0,1 0 0 0 0,0-1 0 0 0,2 1 72 0 0,29-4-5124 0 0,-12-3-2673 0 0,-13 1-157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9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91 688 0 0,'0'0'2094'0'0,"0"0"-547"0"0,0 0-21 0 0,0 0 401 0 0,0 0 312 0 0,0 0 56 0 0,0 0-339 0 0,0 0-413 0 0,0 0-309 0 0,0 0-292 0 0,0 0-121 0 0,0 0-54 0 0,0 0-70 0 0,3 24-122 0 0,12 76-119 0 0,-20 11 351 0 0,-24 44-710 0 0,24-115-3433 0 0,5-39 2167 0 0,0-1-535 0 0,0 0-792 0 0,1-2-2799 0 0,2-7-502 0 0,3 5 3383 0 0</inkml:trace>
  <inkml:trace contextRef="#ctx0" brushRef="#br0" timeOffset="257.721">391 132 0 0 0,'0'0'1878'0'0,"0"0"341"0"0,0 0 175 0 0,0 0-154 0 0,0 0-363 0 0,0 0-436 0 0,0 0-279 0 0,0 0-198 0 0,0 0-150 0 0,0 0-65 0 0,0 0-53 0 0,1 24-58 0 0,7 114 454 0 0,-8-91-154 0 0,0 21-157 0 0,0-22-3027 0 0,-9-39-9419 0 0,3-6 5693 0 0</inkml:trace>
  <inkml:trace contextRef="#ctx0" brushRef="#br0" timeOffset="641.386">1 183 0 0 0,'0'0'1119'0'0,"0"0"-3"0"0,0 0 87 0 0,0 0 369 0 0,0 0 303 0 0,0 0-10 0 0,0 0-291 0 0,0 0-429 0 0,0 0-345 0 0,0 0-144 0 0,0 0-6 0 0,0 0 13 0 0,0 0-19 0 0,6-19-19 0 0,24-62-39 0 0,10 37 623 0 0,-28 37-857 0 0,-3 2-182 0 0,1 1-1 0 0,0-1 0 0 0,-1 2 0 0 0,2-1 0 0 0,-1 1 0 0 0,0 1 0 0 0,0 0 0 0 0,1 0 0 0 0,0 1 0 0 0,-1 0 0 0 0,1 1 0 0 0,-1 0 1 0 0,1 1-1 0 0,6 1-169 0 0,-7 1 91 0 0,1 0 1 0 0,-1 1 0 0 0,-1 0 0 0 0,1 1-1 0 0,-1-1 1 0 0,1 2 0 0 0,-1-1 0 0 0,-1 2-1 0 0,1-1 1 0 0,3 5-92 0 0,10 5 159 0 0,-15-10-76 0 0,0-1 1 0 0,0 0 0 0 0,1-1-1 0 0,-1 0 1 0 0,1 0-1 0 0,0 0 1 0 0,0-1-1 0 0,1 0 1 0 0,-1-1 0 0 0,1 1-1 0 0,-1-2 1 0 0,1 1-1 0 0,0-1 1 0 0,0-1-1 0 0,2 0-83 0 0,56-10 930 0 0,-64 4-2382 0 0,-2 2-2783 0 0,-1 3 3110 0 0,0 0-9055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28 106 0 0 0,'0'0'863'0'0,"0"0"198"0"0,0 0 417 0 0,0 0 442 0 0,0 0 233 0 0,0 0-89 0 0,0 0-382 0 0,0 0-474 0 0,-4 33-370 0 0,-7 106-241 0 0,19-76 89 0 0,-2-55-541 0 0,-5-4-70 0 0,1 1-1 0 0,1-1 1 0 0,-1 0-1 0 0,1 1 1 0 0,-1-1 0 0 0,1 0-1 0 0,1-1 1 0 0,-1 1-1 0 0,0 0 1 0 0,1-1-1 0 0,0 0 1 0 0,-1 0 0 0 0,1 0-1 0 0,1 0 1 0 0,-1 0-1 0 0,0-1 1 0 0,1 0 0 0 0,-1 0-1 0 0,1 0 1 0 0,-1-1-1 0 0,1 1 1 0 0,0-1-1 0 0,0 0 1 0 0,0-1 0 0 0,4 1-75 0 0,-4-1 121 0 0,-1 0 1 0 0,1 0-1 0 0,-1 0 1 0 0,0-1 0 0 0,1 0-1 0 0,-1 0 1 0 0,0 0-1 0 0,1-1 1 0 0,-1 1 0 0 0,0-1-1 0 0,0 0 1 0 0,0 0 0 0 0,-1 0-1 0 0,1-1 1 0 0,0 1-1 0 0,-1-1 1 0 0,1 0 0 0 0,-1 0-1 0 0,0 0 1 0 0,0-1-1 0 0,2-2-121 0 0,4-5 200 0 0,0-1-1 0 0,0-1 0 0 0,-1 1 1 0 0,0-1-1 0 0,-2-1 0 0 0,1 0 0 0 0,-1 1 1 0 0,-1-2-1 0 0,-1 1 0 0 0,0-1 1 0 0,-1 1-1 0 0,0-1 0 0 0,-1 0 1 0 0,-1 0-1 0 0,-1 0 0 0 0,0-3-199 0 0,1 12 11 0 0,-1 1 1 0 0,0 0-1 0 0,0-1 1 0 0,0 1-1 0 0,0 0 0 0 0,-1-1 1 0 0,0 1-1 0 0,-1 0 1 0 0,1 0-1 0 0,-1 0 0 0 0,0 0 1 0 0,0 0-1 0 0,0 0 1 0 0,-1 0-1 0 0,1 1 0 0 0,-1-1 1 0 0,0 1-1 0 0,-1-1 0 0 0,1 1 1 0 0,-1 1-1 0 0,0-1 1 0 0,0 0-1 0 0,0 1 0 0 0,0 0 1 0 0,-1 0-1 0 0,-2-2-11 0 0,1 2-188 0 0,-1 1 0 0 0,1-1 0 0 0,-1 1 0 0 0,1 0 0 0 0,-1 1 0 0 0,0 0 0 0 0,0 0 0 0 0,0 0 0 0 0,1 1 0 0 0,-1 0 0 0 0,0 0 0 0 0,0 1 0 0 0,0 0 0 0 0,0 0 0 0 0,1 0 0 0 0,-1 1-1 0 0,0 0 1 0 0,1 0 0 0 0,0 1 0 0 0,-1 0 0 0 0,1 0 0 0 0,0 1 0 0 0,1-1 0 0 0,-1 1 0 0 0,1 0 0 0 0,-1 1 0 0 0,1-1 0 0 0,-1 2 188 0 0,-8 9-1882 0 0,-14 14-5665 0 0,17-14-357 0 0</inkml:trace>
  <inkml:trace contextRef="#ctx0" brushRef="#br0" timeOffset="426.729">118 441 0 0 0,'0'0'332'0'0,"0"0"1152"0"0,0 0 497 0 0,0 0 145 0 0,0 0-69 0 0,0 0-227 0 0,0 0-344 0 0,0 0-317 0 0,0 0-283 0 0,0 0-209 0 0,0 0-126 0 0,0 0-156 0 0,-12 25-103 0 0,-34 78-101 0 0,34-44-29 0 0,12-55-150 0 0,0 0 0 0 0,0-1 0 0 0,0 1 0 0 0,1-1 0 0 0,0 1 0 0 0,-1-1 0 0 0,1 1 0 0 0,0-1 0 0 0,1 1 0 0 0,-1-1-1 0 0,1 0 1 0 0,-1 0 0 0 0,1 0 0 0 0,0 0 0 0 0,0 0 0 0 0,0 0 0 0 0,1 0 0 0 0,-1 0 0 0 0,1-1 0 0 0,-1 0 0 0 0,1 1 0 0 0,0-1-1 0 0,0 0 1 0 0,0 0 0 0 0,0 0 0 0 0,0-1 0 0 0,0 1 0 0 0,1-1 0 0 0,-1 0 0 0 0,1 0 0 0 0,-1 0 0 0 0,0 0 0 0 0,1 0 0 0 0,0-1-1 0 0,-1 1 1 0 0,3-1-12 0 0,3 0 133 0 0,-1 0 0 0 0,0 0-1 0 0,1-1 1 0 0,-1 0-1 0 0,0 0 1 0 0,0-1-1 0 0,1 0 1 0 0,-1-1 0 0 0,-1 0-1 0 0,1 0 1 0 0,0 0-1 0 0,-1-1 1 0 0,0 0 0 0 0,1-1-1 0 0,3-3-132 0 0,-2-1 142 0 0,0 0 0 0 0,-1-1 0 0 0,0 0 0 0 0,-1-1 0 0 0,0 0-1 0 0,-1 0 1 0 0,0 0 0 0 0,0-1 0 0 0,-1 0 0 0 0,-1 0 0 0 0,0 0 0 0 0,-1 0 0 0 0,0-1-1 0 0,-1 1 1 0 0,0-1 0 0 0,-1 0 0 0 0,0 0 0 0 0,-1 0 0 0 0,-1 1 0 0 0,0-1-1 0 0,-3-11-141 0 0,4 20-20 0 0,-1-1 0 0 0,0 1-1 0 0,0-1 1 0 0,0 1-1 0 0,-1 0 1 0 0,0-1-1 0 0,0 1 1 0 0,0 0-1 0 0,0 0 1 0 0,0 0-1 0 0,-1 1 1 0 0,0-1-1 0 0,0 0 1 0 0,0 1-1 0 0,0 0 1 0 0,0 0-1 0 0,-1 0 1 0 0,1 0-1 0 0,-1 0 1 0 0,0 1-1 0 0,0 0 1 0 0,0-1-1 0 0,0 2 1 0 0,-2-2 20 0 0,-31-3-3736 0 0,-2 14-5275 0 0,29-1 1233 0 0</inkml:trace>
  <inkml:trace contextRef="#ctx0" brushRef="#br0" timeOffset="831.073">514 257 0 0 0,'0'0'904'0'0,"0"0"487"0"0,0 0 299 0 0,0 0 148 0 0,0 0-97 0 0,0 0-300 0 0,0 0-397 0 0,0 0-375 0 0,-13 33-267 0 0,-40 102-173 0 0,39-73-88 0 0,16-54-125 0 0,-2-2 67 0 0,2-1 0 0 0,-1 0 1 0 0,0 0-1 0 0,1 0 0 0 0,0 0 0 0 0,0 0 0 0 0,1 0 0 0 0,-1 0 0 0 0,1-1 0 0 0,0 1 0 0 0,1-1 0 0 0,-1 0 0 0 0,1 0 0 0 0,-1 0 0 0 0,1 0 0 0 0,0-1 0 0 0,1 1 0 0 0,-1-1 0 0 0,0 0 0 0 0,1-1 0 0 0,0 1 0 0 0,0-1 0 0 0,0 0 0 0 0,0 0 0 0 0,0 0 0 0 0,0-1 0 0 0,0 1 0 0 0,0-1 0 0 0,1-1 0 0 0,-1 1 0 0 0,0-1 0 0 0,1 0 0 0 0,-1 0 0 0 0,1 0 0 0 0,-1-1 0 0 0,0 0 0 0 0,0 0 0 0 0,1 0 0 0 0,-1-1 0 0 0,0 1 0 0 0,0-1 0 0 0,0-1 0 0 0,0 1 0 0 0,-1-1 0 0 0,1 0 0 0 0,-1 0 0 0 0,1 0 0 0 0,2-3-83 0 0,2-3 263 0 0,0-1-1 0 0,0 0 0 0 0,-2 0 1 0 0,1 0-1 0 0,-1-1 1 0 0,0-1-1 0 0,-1 1 0 0 0,-1-1 1 0 0,0 0-1 0 0,0 0 1 0 0,-1 0-1 0 0,-1-1 0 0 0,0 1 1 0 0,-1-1-1 0 0,0 0 1 0 0,-1 0-1 0 0,0 0 0 0 0,-1 0 1 0 0,-1 0-1 0 0,0 1 1 0 0,0-1-1 0 0,-2 0 0 0 0,1 0 1 0 0,-5-10-263 0 0,3 14 21 0 0,0 0 1 0 0,-1 0-1 0 0,0 0 1 0 0,-1 1-1 0 0,0 0 1 0 0,0 0-1 0 0,-1 0 1 0 0,0 1-1 0 0,0 0 1 0 0,-1 0-1 0 0,-5-3-21 0 0,10 7-77 0 0,0 1-1 0 0,0 0 0 0 0,0 0 1 0 0,-1 0-1 0 0,1 1 0 0 0,0-1 1 0 0,-1 1-1 0 0,1 0 0 0 0,0-1 1 0 0,-1 2-1 0 0,0-1 0 0 0,1 0 1 0 0,-1 1-1 0 0,1 0 0 0 0,-1-1 1 0 0,0 1-1 0 0,1 1 1 0 0,-1-1-1 0 0,0 1 0 0 0,1-1 1 0 0,-1 1-1 0 0,1 0 0 0 0,-1 0 1 0 0,1 0-1 0 0,-1 1 0 0 0,1 0 1 0 0,0-1-1 0 0,0 1 0 0 0,0 0 1 0 0,0 0-1 0 0,0 1 0 0 0,0-1 1 0 0,0 1 77 0 0,-21 25-3797 0 0,15-18 14 0 0,-4 6-7036 0 0</inkml:trace>
  <inkml:trace contextRef="#ctx0" brushRef="#br0" timeOffset="3210.218">799 87 0 0 0,'0'0'439'0'0,"0"0"324"0"0,0 0 107 0 0,0 0-33 0 0,0 0-67 0 0,0 0-40 0 0,-7-6 588 0 0,5 5 6406 0 0,-5 93-5985 0 0,19 4-1618 0 0,-11-94-110 0 0,0 0 16 0 0,-1 0-1 0 0,1 0 1 0 0,-1 0-1 0 0,1 0 1 0 0,0 0-1 0 0,-1-1 1 0 0,1 1-1 0 0,0 0 1 0 0,1-1-1 0 0,-1 1 1 0 0,0 0-1 0 0,0-1 1 0 0,1 1-1 0 0,-1-1 1 0 0,0 0-1 0 0,1 1 0 0 0,0-1 1 0 0,-1 0-1 0 0,1 0 1 0 0,0 0-1 0 0,-1 0 1 0 0,1 0-1 0 0,0 0 1 0 0,0-1-1 0 0,0 1 1 0 0,0-1-1 0 0,0 1 1 0 0,0-1-1 0 0,0 0 1 0 0,0 0-1 0 0,0 0 1 0 0,0 0-1 0 0,0 0 1 0 0,0 0-1 0 0,0 0 1 0 0,0 0-1 0 0,1-1-26 0 0,5-4 193 0 0,0-1-1 0 0,1 1 1 0 0,-2-2-1 0 0,1 1 1 0 0,-1-1 0 0 0,0 0-1 0 0,0 0 1 0 0,-1-1-1 0 0,0 0 1 0 0,0 0-1 0 0,-1-1 1 0 0,0 1 0 0 0,0-1-1 0 0,-1 0 1 0 0,3-10-193 0 0,2-65 739 0 0,-11 81-799 0 0,0-1 1 0 0,0 1 0 0 0,-1 0-1 0 0,0 0 1 0 0,1 0 0 0 0,-1 0 0 0 0,0 1-1 0 0,-1-1 1 0 0,1 1 0 0 0,0 0-1 0 0,-1 0 1 0 0,1 0 0 0 0,-1 0 0 0 0,1 0-1 0 0,-1 1 1 0 0,0 0 0 0 0,0-1-1 0 0,0 2 1 0 0,0-1 0 0 0,0 0 0 0 0,0 1-1 0 0,0-1 1 0 0,0 1 0 0 0,0 1-1 0 0,0-1 1 0 0,0 0 0 0 0,0 1 0 0 0,0 0-1 0 0,0 0 1 0 0,1 0 0 0 0,-1 0-1 0 0,0 1 1 0 0,0-1 59 0 0,-33 26-4924 0 0,18-4-3917 0 0,12-14 4633 0 0</inkml:trace>
  <inkml:trace contextRef="#ctx0" brushRef="#br0" timeOffset="3686.064">1035 577 0 0 0,'0'0'2000'0'0,"0"0"465"0"0,0 0-19 0 0,0 0-374 0 0,0 0-342 0 0,0 0-210 0 0,0 0-135 0 0,0 0-184 0 0,0 0-202 0 0,0 0-217 0 0,-1 8-122 0 0,-21 65 1028 0 0,-70 62 108 0 0,73-118-3303 0 0,15-18-2610 0 0,2-6-3977 0 0,2 3 1068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5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0,'0'0'172'0'0,"0"0"361"0"0,0 2 7485 0 0,1 3-3735 0 0,4 25-1583 0 0,7 153 971 0 0,-9 106-2409 0 0,0-4-472 0 0,12-196-556 0 0,-15-8 52 0 0,0-81-290 0 0,1 0 20 0 0,-1 0 16 0 0,0 0-12 0 0,0 0-2 0 0,0 0 10 0 0,0 0-1 0 0,0 0 1 0 0,0 0-4 0 0,0 0 7 0 0,3 16 266 0 0,10 97 839 0 0,-12-110-1145 0 0,-1-2 14 0 0,0 9 375 0 0,-1-16-2563 0 0,-6-2-5468 0 0,2 4-4060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8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0 0 0,'0'0'1119'0'0,"0"0"333"0"0,0 0 285 0 0,0 0 131 0 0,0 0 167 0 0,0 0-10 0 0,0 0-256 0 0,0 0-247 0 0,0 0-243 0 0,0 0-184 0 0,0 0-142 0 0,-5 1-135 0 0,4 0-757 0 0,-1-1 0 0 0,0 1 0 0 0,1 0 0 0 0,-1 0 0 0 0,0 0 1 0 0,1 0-1 0 0,0 0 0 0 0,-1 0 0 0 0,1 0 0 0 0,-1 0 0 0 0,1 1 0 0 0,0-1 0 0 0,0 1 0 0 0,0-1 1 0 0,0 1-1 0 0,0-1 0 0 0,0 1 0 0 0,0-1 0 0 0,1 1 0 0 0,-1 0 0 0 0,0-1 0 0 0,1 1 1 0 0,-1 0-1 0 0,1 0 0 0 0,0 0 0 0 0,0-1 0 0 0,0 1 0 0 0,0 0 0 0 0,0 0-61 0 0,-1 0 17 0 0,-5 37 398 0 0,2-1 0 0 0,1 1 0 0 0,2 0 0 0 0,2 0 0 0 0,4 26-415 0 0,-4-39 93 0 0,14 114 115 0 0,0-43-812 0 0,-36-99-5522 0 0,14-21-4731 0 0,7 18 6607 0 0</inkml:trace>
  <inkml:trace contextRef="#ctx0" brushRef="#br0" timeOffset="3610.037">34 12 0 0 0,'0'0'699'0'0,"0"0"270"0"0,0 0 216 0 0,0 0 83 0 0,0 0 9 0 0,0 0-26 0 0,4 0 3774 0 0,6 114-793 0 0,-6-90-4018 0 0,0 1 0 0 0,-2 0 0 0 0,-1-1 0 0 0,-2 1 0 0 0,0 0 0 0 0,-2 7-214 0 0,-15 47 356 0 0,-8 81 93 0 0,33-53-208 0 0,-3-23 948 0 0,-19 20 48 0 0,10-49-2125 0 0,17-73-1179 0 0,-4 8-4808 0 0,-6 5-3613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37 154 0 0 0,'0'0'807'0'0,"0"0"292"0"0,0 0 356 0 0,0 0 84 0 0,0 0-163 0 0,0 0-432 0 0,0 0-348 0 0,0 0 11 0 0,0 0 117 0 0,0 0 103 0 0,0 0 71 0 0,-6 34 27 0 0,-19 111-22 0 0,19-53 684 0 0,7-86-1478 0 0,-1 0-1 0 0,0 0 1 0 0,1 0 0 0 0,0 0-1 0 0,1 0 1 0 0,-1-1 0 0 0,1 1-1 0 0,0-1 1 0 0,1 1 0 0 0,-1-1-1 0 0,1 0 1 0 0,0 1 0 0 0,1-1-1 0 0,-1-1 1 0 0,1 1 0 0 0,0-1-1 0 0,0 1 1 0 0,0-1-1 0 0,0 0 1 0 0,1 0 0 0 0,0-1-1 0 0,0 0 1 0 0,0 1 0 0 0,0-2-1 0 0,0 1 1 0 0,1 0 0 0 0,-1-1-1 0 0,1 0 1 0 0,-1-1 0 0 0,1 1-1 0 0,0-1 1 0 0,0 0 0 0 0,0 0-1 0 0,0-1 1 0 0,0 0 0 0 0,0 0-1 0 0,0 0 1 0 0,1-1-109 0 0,3-3 202 0 0,1-1 0 0 0,-1-1 0 0 0,0 1 0 0 0,-1-2 1 0 0,1 1-1 0 0,-1-1 0 0 0,-1-1 0 0 0,1 0 0 0 0,-1 0 0 0 0,0 0 0 0 0,-1-1 1 0 0,0 0-1 0 0,-1 0 0 0 0,3-6-202 0 0,3-2 115 0 0,-1 1-1 0 0,-1-2 1 0 0,0 1 0 0 0,-2-2-1 0 0,0 1 1 0 0,-1-1 0 0 0,-1 0-1 0 0,0 0 1 0 0,-2-1 0 0 0,0 0-1 0 0,-1 1 1 0 0,-1-20-115 0 0,-1 32-33 0 0,0 0-1 0 0,0 0 1 0 0,-1-1 0 0 0,-1 1-1 0 0,1 0 1 0 0,-1 0 0 0 0,0 0-1 0 0,-1-1 1 0 0,0 1 0 0 0,0 0-1 0 0,0 1 1 0 0,-1-1 0 0 0,0 0-1 0 0,0 1 1 0 0,-1 0 0 0 0,0-1-1 0 0,0 1 1 0 0,0 1 0 0 0,-1-1-1 0 0,0 1 1 0 0,0 0 0 0 0,0 0-1 0 0,-1 0 1 0 0,1 0 0 0 0,-1 1-1 0 0,0 0 1 0 0,-1 1 0 0 0,1-1-1 0 0,-6-1 34 0 0,-80-1-2446 0 0,34 26-4687 0 0,41-9-534 0 0</inkml:trace>
  <inkml:trace contextRef="#ctx0" brushRef="#br0" timeOffset="392.27">171 500 0 0 0,'0'0'810'0'0,"0"0"546"0"0,0 0 135 0 0,0 0 5 0 0,0 0-133 0 0,0 0-247 0 0,0 0-257 0 0,0 0-251 0 0,0 0-164 0 0,-13 33-137 0 0,-40 103-67 0 0,43-70 72 0 0,14-59-253 0 0,-1-1 100 0 0,0 0 0 0 0,0-1 0 0 0,1 1 0 0 0,0-1 0 0 0,0 0-1 0 0,0 0 1 0 0,1 0 0 0 0,-1 0 0 0 0,1-1 0 0 0,1 0 0 0 0,-1 0 0 0 0,0 0 0 0 0,1-1 0 0 0,0 0 0 0 0,0 0 0 0 0,0 0 0 0 0,0-1 0 0 0,0 0 0 0 0,1 0 0 0 0,-1 0-1 0 0,0-1 1 0 0,1 0 0 0 0,-1 0 0 0 0,1-1 0 0 0,0 1 0 0 0,-1-2 0 0 0,1 1 0 0 0,-1-1 0 0 0,7-1-159 0 0,-5-1 209 0 0,-1-1 0 0 0,0 0 0 0 0,-1 0 0 0 0,1 0 0 0 0,-1-1-1 0 0,0 0 1 0 0,0 0 0 0 0,0-1 0 0 0,-1 0 0 0 0,1 0 0 0 0,-1 0 0 0 0,-1 0 0 0 0,1-1 0 0 0,-1 0 0 0 0,-1 0 0 0 0,1 0 0 0 0,-1 0 0 0 0,0-1 0 0 0,-1 1 0 0 0,0-1-1 0 0,0 1 1 0 0,0-1 0 0 0,-1 0 0 0 0,0 0 0 0 0,-1 0 0 0 0,0 0 0 0 0,0-2-209 0 0,0 2-13 0 0,0 0-1 0 0,0 0 1 0 0,-1 0 0 0 0,0 0-1 0 0,0-1 1 0 0,-1 1-1 0 0,0 0 1 0 0,-1 1 0 0 0,0-1-1 0 0,0 0 1 0 0,0 1 0 0 0,-1 0-1 0 0,0-1 1 0 0,-1 2-1 0 0,1-1 1 0 0,-1 0 0 0 0,-1 1-1 0 0,1 0 1 0 0,-1 0 0 0 0,0 1-1 0 0,0-1 1 0 0,-1 1-1 0 0,0 1 1 0 0,0-1 0 0 0,0 1-1 0 0,0 0 1 0 0,0 1-1 0 0,-1 0 1 0 0,0 0 0 0 0,0 1-1 0 0,0-1 14 0 0,-87-6-2104 0 0,37 24-3041 0 0,40-3-78 0 0,4-4-2601 0 0</inkml:trace>
  <inkml:trace contextRef="#ctx0" brushRef="#br0" timeOffset="1058.868">584 198 2296 0 0,'0'0'1978'0'0,"0"0"-89"0"0,0 0-6 0 0,0 0 12 0 0,0 0-162 0 0,0 0-164 0 0,0 0-204 0 0,0 0-276 0 0,0 0-254 0 0,0 0-207 0 0,0 0-194 0 0,-14 33-119 0 0,-41 106-83 0 0,35-42 88 0 0,18-85-310 0 0,1 0 1 0 0,0 0-1 0 0,0 0 0 0 0,1 0 0 0 0,1 0 0 0 0,0 0 0 0 0,1 0 0 0 0,0 0 0 0 0,0-1 1 0 0,2 1-1 0 0,-1-1 0 0 0,2 1 0 0 0,-1-1 0 0 0,1 0 0 0 0,1-1 0 0 0,0 1 0 0 0,1-1 0 0 0,0 0 1 0 0,0-1-1 0 0,1 0 0 0 0,0 0 0 0 0,9 7-10 0 0,-13-13 79 0 0,0 0 0 0 0,0-1 0 0 0,1 0-1 0 0,-1 0 1 0 0,0 0 0 0 0,1-1 0 0 0,-1 1 0 0 0,1-1 0 0 0,0 0 0 0 0,-1 0 0 0 0,1 0-1 0 0,0-1 1 0 0,0 0 0 0 0,-1 0 0 0 0,1 0 0 0 0,0-1 0 0 0,0 1 0 0 0,-1-1-1 0 0,1 0 1 0 0,0 0 0 0 0,-1-1 0 0 0,1 0 0 0 0,-1 1 0 0 0,0-1 0 0 0,1-1-1 0 0,-1 1 1 0 0,0-1 0 0 0,3-2-79 0 0,5-4 243 0 0,-1 0 0 0 0,0-1 0 0 0,0 0 1 0 0,-1-1-1 0 0,0 0 0 0 0,-1-1 0 0 0,0 1 0 0 0,6-13-243 0 0,-6 9 95 0 0,0-1 0 0 0,-1 1 1 0 0,-1-2-1 0 0,0 1 0 0 0,-1-1 0 0 0,-1 0 1 0 0,-1 0-1 0 0,0 0 0 0 0,-1-1 0 0 0,-1 1 1 0 0,0-1-1 0 0,-2 1 0 0 0,0-1 1 0 0,-1-7-96 0 0,0 19-18 0 0,-1 0 1 0 0,1 0 0 0 0,-1 1 0 0 0,0-1 0 0 0,0 0 0 0 0,-1 1 0 0 0,1-1 0 0 0,-1 1 0 0 0,-1 0 0 0 0,1 0 0 0 0,-1 0 0 0 0,0 0 0 0 0,0 0 0 0 0,0 1-1 0 0,0 0 1 0 0,-1 0 0 0 0,0 0 0 0 0,0 1 0 0 0,0-1 0 0 0,0 1 0 0 0,0 0 0 0 0,-1 1 0 0 0,1-1 0 0 0,-1 1 0 0 0,0 0 0 0 0,0 1 0 0 0,0-1 0 0 0,0 1 0 0 0,0 0-1 0 0,0 1 1 0 0,-2-1 17 0 0,-2 0-306 0 0,1 1 0 0 0,-1 0-1 0 0,0 0 1 0 0,1 1-1 0 0,-1 1 1 0 0,0-1-1 0 0,1 1 1 0 0,0 1 0 0 0,-1 0-1 0 0,1 0 1 0 0,0 1-1 0 0,-4 2 307 0 0,-18 14-3533 0 0,12-5-2425 0 0,3-3-4515 0 0</inkml:trace>
  <inkml:trace contextRef="#ctx0" brushRef="#br0" timeOffset="1448.127">948 113 120 0 0,'0'0'2010'0'0,"0"0"74"0"0,0 0 5 0 0,0 0-186 0 0,0 0-292 0 0,0 0-288 0 0,0 0-262 0 0,0 0-311 0 0,0 0-254 0 0,0 0-132 0 0,0 0-47 0 0,0 0 7 0 0,0 0-25 0 0,0 18-31 0 0,0 58-40 0 0,20-34 158 0 0,-19-40-286 0 0,0 0 0 0 0,0 0 0 0 0,1 0 0 0 0,-1 0 1 0 0,1 0-1 0 0,-1 0 0 0 0,1 0 0 0 0,0-1 0 0 0,-1 1 0 0 0,1 0 1 0 0,0-1-1 0 0,0 0 0 0 0,0 1 0 0 0,0-1 0 0 0,0 0 0 0 0,1 0 1 0 0,-1 0-1 0 0,0 0 0 0 0,0-1 0 0 0,1 1 0 0 0,-1 0 0 0 0,1-1 1 0 0,-1 0-1 0 0,0 1 0 0 0,1-1 0 0 0,-1 0 0 0 0,1 0 1 0 0,-1-1-1 0 0,0 1 0 0 0,1 0 0 0 0,-1-1 0 0 0,1 0 0 0 0,-1 1 1 0 0,0-1-1 0 0,0 0 0 0 0,1 0 0 0 0,-1 0 0 0 0,0 0 0 0 0,0-1 1 0 0,0 1-1 0 0,0-1 0 0 0,0 1 0 0 0,-1-1 0 0 0,1 0 0 0 0,0 1 1 0 0,-1-1-1 0 0,1 0 0 0 0,-1 0 0 0 0,0 0 0 0 0,1 0 0 0 0,-1 0 1 0 0,0-1-1 0 0,0 1-100 0 0,2-9 101 0 0,0 1 1 0 0,-1-1 0 0 0,0 0-1 0 0,-1 0 1 0 0,0 1-1 0 0,-1-1 1 0 0,0 0 0 0 0,-1 0-1 0 0,0 0 1 0 0,0 1-1 0 0,-2-1 1 0 0,1 0 0 0 0,-1 1-1 0 0,0 0 1 0 0,-1-1-1 0 0,-4-6-101 0 0,-24-4-1105 0 0,6 20-3626 0 0,22 1 3646 0 0,-6 0-7503 0 0</inkml:trace>
  <inkml:trace contextRef="#ctx0" brushRef="#br0" timeOffset="2182.094">175 32 0 0 0,'0'0'391'0'0,"0"0"77"0"0,0 0 105 0 0,0 0 90 0 0,0 0 37 0 0,0 0-22 0 0,0 0-33 0 0,0 0 25 0 0,0 0 67 0 0,-7 3 106 0 0,-23 9 76 0 0,-15 14 4520 0 0,3-4-5354 0 0,12-5-416 0 0,26-5-7208 0 0,4-8 2598 0 0</inkml:trace>
  <inkml:trace contextRef="#ctx0" brushRef="#br0" timeOffset="5158.366">963 157 0 0 0,'0'-15'132'0'0,"0"12"299"0"0,0 3 50 0 0,0 0-34 0 0,0 0-74 0 0,0 0-95 0 0,0 0-104 0 0,0 0-73 0 0,0 0-48 0 0,0 0-14 0 0,0 0 13 0 0,0 0 5 0 0,0 0 0 0 0,0 0-19 0 0,0 0-10 0 0,0 0-12 0 0,0 0 20 0 0,0 0 44 0 0,0 0 57 0 0,-1-3-798 0 0,-1-4 12280 0 0,1 6-10446 0 0,-11-10 1310 0 0,98-73-1490 0 0,-64 65-1065 0 0,-22 19 78 0 0,0 0-13 0 0,0 0 14 0 0,0 0 17 0 0,0 0 17 0 0,0 0 16 0 0,0 0-3 0 0,0 0 3 0 0,0 0-9 0 0,0 0 15 0 0,0 0 15 0 0,0 0 8 0 0,0 0-6 0 0,0 2 1662 0 0,0 0-3410 0 0,0 4-10870 0 0,0-5 5863 0 0</inkml:trace>
  <inkml:trace contextRef="#ctx0" brushRef="#br0" timeOffset="5919.677">1219 566 0 0 0,'0'0'1108'0'0,"0"0"607"0"0,0 0 199 0 0,0 0-35 0 0,0 0-109 0 0,0 0-171 0 0,0 0-146 0 0,0 0-83 0 0,0 0-70 0 0,0 0-89 0 0,0 0-121 0 0,3 15 1858 0 0,-47 142-600 0 0,40-142-2334 0 0,0 0 0 0 0,-1 0 1 0 0,-1-1-1 0 0,0 1 1 0 0,-1-1-1 0 0,0-1 0 0 0,-2 0 1 0 0,1 0-1 0 0,-8 8-14 0 0,2-20-2042 0 0,12-36-5766 0 0,2 28 5198 0 0,0-6-2374 0 0,0 5 594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4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1 514 0 0 0,'16'43'172'0'0,"-12"-32"851"0"0,-4-10 832 0 0,0-1 188 0 0,3 3 8792 0 0,-1 2-9555 0 0,-2 40 894 0 0,8 175 271 0 0,6-167-2207 0 0,-12-97 1751 0 0,-2-1-1982 0 0,1-1 0 0 0,3 1-1 0 0,2 0 1 0 0,1 0 0 0 0,3 0-1 0 0,1 1 1 0 0,13-29-7 0 0,-16 53-11 0 0,-6 11-6 0 0,1 1-1 0 0,0-1 1 0 0,1 1-1 0 0,-1 0 1 0 0,2 1 0 0 0,-1-1-1 0 0,1 1 1 0 0,0-1-1 0 0,1 2 1 0 0,0-1 0 0 0,0 1-1 0 0,6-6 18 0 0,-12 12-10 0 0,1-1 0 0 0,0 1 0 0 0,0 0 0 0 0,0-1 0 0 0,0 1 0 0 0,0 0 0 0 0,0-1 0 0 0,0 1-1 0 0,0 0 1 0 0,0 0 0 0 0,-1 0 0 0 0,1 0 0 0 0,0 0 0 0 0,0 0 0 0 0,0 0 0 0 0,0 0 0 0 0,0 0 0 0 0,0 0 0 0 0,0 1 0 0 0,0-1 0 0 0,0 0 0 0 0,0 1 0 0 0,0-1-1 0 0,0 1 1 0 0,-1-1 0 0 0,1 1 0 0 0,0-1 0 0 0,0 1 0 0 0,-1-1 0 0 0,1 1 0 0 0,0 0 0 0 0,-1-1 0 0 0,1 1 0 0 0,0 0 0 0 0,-1 0 0 0 0,1-1 0 0 0,-1 1 0 0 0,1 0-1 0 0,-1 0 1 0 0,0 0 0 0 0,1 0 0 0 0,-1 0 0 0 0,0 0 0 0 0,1 0 0 0 0,-1 0 0 0 0,0-1 0 0 0,0 2 10 0 0,12 52-141 0 0,-10-46 91 0 0,0 7-441 0 0,11 27 32 0 0,11-31-8333 0 0,-19-11 910 0 0</inkml:trace>
  <inkml:trace contextRef="#ctx0" brushRef="#br0" timeOffset="442.705">586 462 10666 0 0,'0'0'1922'0'0,"0"0"-359"0"0,0 0-8 0 0,0 0 25 0 0,0 0-122 0 0,0 0-244 0 0,0 0-281 0 0,0 0-278 0 0,0 0-206 0 0,0 0-126 0 0,-21 31-115 0 0,-68 99-57 0 0,38-31 65 0 0,48-94-220 0 0,0 1 1 0 0,1-1-1 0 0,0 0 1 0 0,0 1-1 0 0,0-1 0 0 0,1 1 1 0 0,-1 0-1 0 0,2 0 1 0 0,-1-1-1 0 0,1 1 1 0 0,-1 0-1 0 0,1 0 0 0 0,1 0 1 0 0,-1 0-1 0 0,1-1 1 0 0,0 1-1 0 0,1 0 1 0 0,-1-1-1 0 0,1 1 0 0 0,0 0 1 0 0,1-1-1 0 0,0 1 4 0 0,-1-3-6 0 0,0-1-1 0 0,0 0 1 0 0,0 1-1 0 0,1-1 1 0 0,-1 0-1 0 0,0 0 1 0 0,1 0-1 0 0,0-1 1 0 0,0 1-1 0 0,-1-1 1 0 0,1 1-1 0 0,0-1 1 0 0,0 0-1 0 0,0 0 1 0 0,0 0-1 0 0,0-1 1 0 0,0 1-1 0 0,1-1 1 0 0,-1 1-1 0 0,0-1 1 0 0,0 0-1 0 0,0 0 1 0 0,0-1-1 0 0,0 1 1 0 0,1-1-1 0 0,-1 1 1 0 0,0-1-1 0 0,0 0 1 0 0,0 0 0 0 0,2-2 6 0 0,5-3 30 0 0,-1-1 1 0 0,0 0 0 0 0,0-1 0 0 0,-1 0 0 0 0,0 0 0 0 0,0-1 0 0 0,-1 0 0 0 0,0 0 0 0 0,0 0 0 0 0,-1-1 0 0 0,0 0 0 0 0,1-5-31 0 0,1 1 30 0 0,68-146 367 0 0,-64 126 67 0 0,-12 33-273 0 0,0 1-1 0 0,0 0-8 0 0,0 0-43 0 0,0 18-199 0 0,0 4-16 0 0,-2-19 27 0 0,1 1-1 0 0,0 0 1 0 0,0-1 0 0 0,0 1-1 0 0,1 0 1 0 0,-1 0-1 0 0,1 0 1 0 0,0-1 0 0 0,0 1-1 0 0,0 0 1 0 0,1 0 0 0 0,-1 0-1 0 0,1 0 1 0 0,0-1-1 0 0,0 1 1 0 0,0 0 0 0 0,0-1-1 0 0,1 1 1 0 0,0-1-1 0 0,0 1 1 0 0,0-1 0 0 0,0 0-1 0 0,0 1 1 0 0,0-1-1 0 0,1-1 1 0 0,0 1 0 0 0,-1 0-1 0 0,1 0 1 0 0,0-1 0 0 0,0 0-1 0 0,1 0 1 0 0,-1 0-1 0 0,0 0 1 0 0,1 0 0 0 0,-1 0-1 0 0,1-1 1 0 0,1 1 49 0 0,55-16-4572 0 0,-23-9-5311 0 0,-24 15 1717 0 0</inkml:trace>
  <inkml:trace contextRef="#ctx0" brushRef="#br0" timeOffset="916.511">1125 462 8026 0 0,'0'0'3555'0'0,"0"0"-981"0"0,0 0-632 0 0,0 0-226 0 0,0 0-157 0 0,0 0-239 0 0,0 0-314 0 0,0 0-297 0 0,0 0-235 0 0,0 0-202 0 0,0 0-129 0 0,0 0-81 0 0,0 0-32 0 0,-9 12 23 0 0,-64 91 107 0 0,65-93-190 0 0,2 1 0 0 0,-1 1 0 0 0,2-1 1 0 0,0 1-1 0 0,0 0 0 0 0,1 0 0 0 0,0 1 0 0 0,1-1 0 0 0,1 1 1 0 0,0 0-1 0 0,0 0 0 0 0,1-1 0 0 0,1 8 30 0 0,0-17-24 0 0,1 0-1 0 0,-1 0 1 0 0,1-1-1 0 0,-1 1 1 0 0,1 0 0 0 0,0 0-1 0 0,0-1 1 0 0,0 1-1 0 0,1 0 1 0 0,-1-1-1 0 0,1 1 1 0 0,-1-1 0 0 0,1 0-1 0 0,0 1 1 0 0,0-1-1 0 0,0 0 1 0 0,0 0 0 0 0,0 0-1 0 0,0 0 1 0 0,1-1-1 0 0,-1 1 1 0 0,1 0 0 0 0,-1-1-1 0 0,1 0 1 0 0,0 0-1 0 0,-1 0 1 0 0,1 0 0 0 0,0 0-1 0 0,0 0 1 0 0,1 0 24 0 0,91 5-175 0 0,-78-12 269 0 0,1-1 0 0 0,-1 0 0 0 0,0-1-1 0 0,0 0 1 0 0,-1-2 0 0 0,-1 0 0 0 0,1-1 0 0 0,-2 0-1 0 0,1-1 1 0 0,-2-1 0 0 0,0 0 0 0 0,0-1 0 0 0,-1 0 0 0 0,-1-1-1 0 0,0 0 1 0 0,-1-1 0 0 0,-1 0 0 0 0,0-1 0 0 0,-2 1 0 0 0,2-6-94 0 0,16-34 367 0 0,-2 0 1 0 0,-4-1-1 0 0,7-31-367 0 0,-22 75 8 0 0,0 0-1 0 0,-1-1 0 0 0,0 1 1 0 0,-2 0-1 0 0,1-1 0 0 0,-1 1 1 0 0,-1-1-1 0 0,-1 1 0 0 0,0-1 1 0 0,0 0-1 0 0,-1 1 0 0 0,-1 0 1 0 0,0 0-1 0 0,-1 0 0 0 0,-1 0 1 0 0,0 0-1 0 0,0 1 0 0 0,-1 0 1 0 0,-1 0-1 0 0,-1-1-7 0 0,4 10-3 0 0,0 0-1 0 0,0 0 1 0 0,0 0-1 0 0,0 1 1 0 0,0-1 0 0 0,-1 1-1 0 0,1 0 1 0 0,-1 0-1 0 0,1 1 1 0 0,-1 0-1 0 0,0-1 1 0 0,0 2 0 0 0,1-1-1 0 0,-1 0 1 0 0,0 1-1 0 0,0 0 1 0 0,0 0 0 0 0,0 1-1 0 0,0-1 1 0 0,1 1-1 0 0,-1 0 1 0 0,0 0-1 0 0,0 1 1 0 0,1-1 0 0 0,-1 1-1 0 0,1 0 1 0 0,-1 0-1 0 0,1 1 1 0 0,0-1 0 0 0,0 1-1 0 0,0 0 1 0 0,0 0-1 0 0,1 0 1 0 0,-1 0-1 0 0,1 1 1 0 0,0 0 0 0 0,0 0-1 0 0,0 0 1 0 0,0 0 3 0 0,-9 9-22 0 0,1 0 1 0 0,1 1 0 0 0,0 1-1 0 0,1-1 1 0 0,1 1 0 0 0,0 1-1 0 0,1-1 1 0 0,1 1 0 0 0,0 1-1 0 0,1-1 1 0 0,1 1 0 0 0,1 0-1 0 0,0 0 1 0 0,1 0 0 0 0,1 1 21 0 0,0-7 0 0 0,0 0 0 0 0,1 0 0 0 0,1 0 0 0 0,0-1 0 0 0,1 1 0 0 0,0 0 0 0 0,0-1 0 0 0,1 1 0 0 0,1-1 0 0 0,-1 0 0 0 0,2 0 0 0 0,-1 0 0 0 0,2 0 0 0 0,-1-1 0 0 0,1 0 0 0 0,0 0 0 0 0,1 0 0 0 0,5 4 0 0 0,12 8 41 0 0,2-1 0 0 0,1-1 0 0 0,0-1 0 0 0,1-1 0 0 0,1-2 0 0 0,0-1 0 0 0,1-1 0 0 0,1-2 0 0 0,0 0 0 0 0,0-3 0 0 0,1 0 0 0 0,24 1-41 0 0,23 16-48 0 0,-77-24 540 0 0,-1-1-8143 0 0,-1 0 4665 0 0,0 0-8995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4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18 2433 0 0,'0'0'2076'0'0,"0"0"-109"0"0,0 0 0 0 0,0 0 79 0 0,0 0 14 0 0,0 0-189 0 0,0 0-429 0 0,0 0-471 0 0,0 0-314 0 0,0 0-154 0 0,0 0-31 0 0,0 0 24 0 0,0 17 22 0 0,8 117 925 0 0,0-62-623 0 0,-2-29-574 0 0,-2-1-1 0 0,-2 1 1 0 0,-2-1 0 0 0,-3 22-246 0 0,-28 8-502 0 0,31-72 392 0 0,0-1-1 0 0,1 1 0 0 0,-1 0 1 0 0,0-1-1 0 0,0 1 0 0 0,0-1 1 0 0,0 1-1 0 0,0 0 0 0 0,0-1 1 0 0,0 1-1 0 0,0-1 0 0 0,0 1 1 0 0,0 0-1 0 0,0-1 0 0 0,0 1 0 0 0,0-1 1 0 0,0 1-1 0 0,0 0 0 0 0,0-1 1 0 0,0 1-1 0 0,-1 0 0 0 0,1-1 1 0 0,0 1-1 0 0,0-1 0 0 0,0 1 1 0 0,-1 0-1 0 0,1-1 0 0 0,0 1 1 0 0,-1 0-1 0 0,1 0 0 0 0,0-1 1 0 0,0 1-1 0 0,-1 0 0 0 0,1 0 0 0 0,0-1 1 0 0,-1 1-1 0 0,1 0 0 0 0,-1 0 1 0 0,1 0-1 0 0,0 0 0 0 0,-1 0 1 0 0,1-1-1 0 0,0 1 0 0 0,-1 0 1 0 0,1 0-1 0 0,-1 0 0 0 0,1 0 1 0 0,0 0-1 0 0,-1 0 0 0 0,1 0 1 0 0,-1 0-1 0 0,1 1 0 0 0,0-1 0 0 0,-1 0 1 0 0,1 0-1 0 0,-1 0 0 0 0,1 0 1 0 0,0 0-1 0 0,-1 1 0 0 0,1-1 1 0 0,0 0-1 0 0,-1 0 0 0 0,1 0 1 0 0,0 1-1 0 0,-1-1 0 0 0,1 0 1 0 0,0 1-1 0 0,0-1 0 0 0,-1 0 1 0 0,1 1 109 0 0,1-36-9407 0 0,0 33 8411 0 0,0-6-3073 0 0</inkml:trace>
  <inkml:trace contextRef="#ctx0" brushRef="#br0" timeOffset="253.536">341 88 832 0 0,'0'0'580'0'0,"0"0"-24"0"0,0 0 462 0 0,0 0 736 0 0,0 0 548 0 0,0 0 94 0 0,0 0-348 0 0,0 0-497 0 0,0 0-362 0 0,0 0-173 0 0,0 0-68 0 0,0 0-36 0 0,0 0-46 0 0,3 32-107 0 0,11 100-125 0 0,2 153 1432 0 0,-16-285-2279 0 0,0 0-54 0 0,0 0-85 0 0,0 0-77 0 0,0 0-147 0 0,-5-6-4648 0 0,0 1-1532 0 0,0 1-854 0 0</inkml:trace>
  <inkml:trace contextRef="#ctx0" brushRef="#br0" timeOffset="684.808">0 184 256 0 0,'0'0'831'0'0,"0"0"264"0"0,0 0 560 0 0,0 0 461 0 0,0 0 99 0 0,0 0-306 0 0,0 0-630 0 0,0 0-463 0 0,0 0-180 0 0,0 0-52 0 0,0 0 46 0 0,0 0 20 0 0,0 0-8 0 0,6-15-23 0 0,21-46-78 0 0,22 7 664 0 0,-30 40-907 0 0,-15 10-253 0 0,0 1-1 0 0,0-1 0 0 0,0 1 1 0 0,1-1-1 0 0,-1 1 0 0 0,1 1 1 0 0,0-1-1 0 0,-1 1 0 0 0,1-1 1 0 0,0 1-1 0 0,0 1 0 0 0,1-1 1 0 0,-1 1-1 0 0,0 0 0 0 0,1 0 1 0 0,-1 1-1 0 0,0-1 0 0 0,1 1 1 0 0,-1 0-1 0 0,0 1 0 0 0,1-1 1 0 0,-1 1-1 0 0,0 0 0 0 0,1 0 1 0 0,-1 1-1 0 0,0 0 0 0 0,0-1 1 0 0,0 2-1 0 0,0-1 0 0 0,0 1 1 0 0,-1-1-1 0 0,1 1 0 0 0,-1 1 1 0 0,0-1-1 0 0,0 1 1 0 0,0-1-45 0 0,1 5 99 0 0,0-1 1 0 0,1-1-1 0 0,-1 1 1 0 0,1-1-1 0 0,0 0 1 0 0,1 0-1 0 0,0-1 1 0 0,0 0-1 0 0,0 0 1 0 0,0-1-1 0 0,1 1 1 0 0,-1-2-1 0 0,1 1 1 0 0,0-1-1 0 0,0 0 1 0 0,1-1-1 0 0,-1 0 1 0 0,0 0-1 0 0,1-1 1 0 0,0 0-1 0 0,-1 0 1 0 0,1-1-1 0 0,-1 0 1 0 0,1-1-1 0 0,0 0 1 0 0,0 0-100 0 0,55-43 1251 0 0,-62 44-483 0 0,-2 0-3637 0 0,1 0-4847 0 0,-1 0-3502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05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 0 0 0,'0'0'336'0'0,"0"0"423"0"0,0 0 146 0 0,0 0 81 0 0,0 0 65 0 0,0 0 64 0 0,0 0 38 0 0,-10-3 4280 0 0,8 3 1986 0 0,13 106-5213 0 0,20 182-1371 0 0,-26-244-782 0 0,-2 0-1 0 0,-1 0 1 0 0,-3 1 0 0 0,-3 17-53 0 0,-14 70 1 0 0,29-122 8 0 0,-3-5-3328 0 0,-12 3-5479 0 0,2-5-1432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56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443 717 0 0 0,'0'0'786'0'0,"0"0"867"0"0,0 0 192 0 0,0 0-122 0 0,0 0-180 0 0,0 0-134 0 0,0 0-96 0 0,0 0-49 0 0,0 0-89 0 0,-6 0-95 0 0,-79 9 4011 0 0,-47 34-3111 0 0,108-31-1781 0 0,13-9-122 0 0,-1 1 0 0 0,1 1 0 0 0,0 0 0 0 0,0 0 0 0 0,0 1 0 0 0,1 1 0 0 0,0 0 0 0 0,0 0 0 0 0,1 1 0 0 0,0 0 0 0 0,0 1 0 0 0,1 0 0 0 0,0 0 0 0 0,0 0 0 0 0,1 1 0 0 0,1 1 0 0 0,-1-1 0 0 0,2 1 0 0 0,0 0 0 0 0,-4 11-77 0 0,7-16 5 0 0,0 0 1 0 0,1 1-1 0 0,0-1 1 0 0,0 0-1 0 0,0 1 0 0 0,1-1 1 0 0,0 1-1 0 0,0 0 1 0 0,1-1-1 0 0,-1 0 1 0 0,1 1-1 0 0,1-1 1 0 0,0 1-1 0 0,-1-1 0 0 0,2 0 1 0 0,-1 0-1 0 0,1 0 1 0 0,0 0-1 0 0,0-1 1 0 0,1 1-1 0 0,-1-1 1 0 0,1 0-1 0 0,0 0 0 0 0,1 0 1 0 0,1 1-6 0 0,7 0 74 0 0,1-2 1 0 0,-1 0 0 0 0,1 0-1 0 0,0-1 1 0 0,0-1-1 0 0,0 0 1 0 0,0-1-1 0 0,0-1 1 0 0,0 0 0 0 0,1-1-1 0 0,-1 0 1 0 0,0-1-1 0 0,0-1 1 0 0,0 0-1 0 0,-1-1 1 0 0,1-1-1 0 0,-1 0 1 0 0,0 0 0 0 0,0-1-1 0 0,-1-1 1 0 0,0 0-1 0 0,0-1 1 0 0,11-9-75 0 0,13-12 157 0 0,0-1 0 0 0,-2-2 0 0 0,-1-1 0 0 0,-2-2-1 0 0,5-10-156 0 0,-16 22 44 0 0,16-16-46 0 0,-3-2 1 0 0,-1-1-1 0 0,-2-1 1 0 0,-2-2-1 0 0,-2-1 0 0 0,-2-1 1 0 0,-2 0-1 0 0,-2-2 0 0 0,10-42 2 0 0,-26 71-36 0 0,0 0 1 0 0,-1 0-1 0 0,-2 0 0 0 0,0 0 0 0 0,-1-1 0 0 0,-1 1 0 0 0,-2-12 36 0 0,2 26-9 0 0,1 1 0 0 0,-1 0 0 0 0,-1 0-1 0 0,1 0 1 0 0,-1-1 0 0 0,0 1 0 0 0,0 1 0 0 0,0-1 0 0 0,-1 0 0 0 0,1 0 0 0 0,-1 1-1 0 0,0 0 1 0 0,-1-1 0 0 0,1 1 0 0 0,-1 0 0 0 0,1 1 0 0 0,-1-1 0 0 0,-1 1-1 0 0,1 0 1 0 0,0 0 0 0 0,-1 0 0 0 0,1 0 0 0 0,-1 1 0 0 0,0 0 0 0 0,0 0-1 0 0,0 0 1 0 0,0 0 0 0 0,0 1 0 0 0,0 0 0 0 0,-5-1 9 0 0,-4 3-18 0 0,0 1 1 0 0,1 1-1 0 0,-1 0 0 0 0,1 0 1 0 0,0 1-1 0 0,0 1 1 0 0,0 0-1 0 0,1 1 0 0 0,-1 0 1 0 0,1 1-1 0 0,1 0 0 0 0,-1 1 1 0 0,2 1-1 0 0,-1 0 1 0 0,1 0-1 0 0,0 1 0 0 0,1 0 1 0 0,0 0-1 0 0,0 1 0 0 0,1 0 1 0 0,1 1-1 0 0,0 0 1 0 0,-3 9 17 0 0,-2-1 4 0 0,2 1 0 0 0,1 0 1 0 0,0 0-1 0 0,2 1 0 0 0,0 0 1 0 0,2 1-1 0 0,0-1 0 0 0,2 1 1 0 0,0 0-1 0 0,2 0 1 0 0,0 0-1 0 0,2 0 0 0 0,0 0 1 0 0,2 0-1 0 0,0 0 0 0 0,1 0 1 0 0,2-1-1 0 0,0 0 1 0 0,2 0-1 0 0,0 0 0 0 0,1-1 1 0 0,2 0-1 0 0,0-1 0 0 0,1 0 1 0 0,0-1-1 0 0,2 0 0 0 0,0-1 1 0 0,2-1-1 0 0,4 4-4 0 0,110 89 62 0 0,-93-90-221 0 0,-49-30-12973 0 0,9 8 2020 0 0</inkml:trace>
  <inkml:trace contextRef="#ctx0" brushRef="#br0" timeOffset="262.83">1095 843 6185 0 0,'0'0'1246'0'0,"0"0"-397"0"0,0 0 65 0 0,0 0 256 0 0,0 0 183 0 0,0 0 7 0 0,0 0-167 0 0,0 0-145 0 0,0 0-136 0 0,0 0-154 0 0,0 0-117 0 0,0 0-125 0 0,0 0-106 0 0,8 17-70 0 0,27 56-70 0 0,-34-71-249 0 0,0-1 0 0 0,0 1-1 0 0,0-1 1 0 0,0 1-1 0 0,-1 0 1 0 0,1-1-1 0 0,0 1 1 0 0,-1 0-1 0 0,1 0 1 0 0,-1-1-1 0 0,1 1 1 0 0,-1 0 0 0 0,0 0-1 0 0,0 0 1 0 0,0-1-1 0 0,0 1 1 0 0,0 0-1 0 0,0 0 1 0 0,0 0-1 0 0,-1-1 1 0 0,1 1-1 0 0,-1 0 1 0 0,1 0 0 0 0,-1-1-1 0 0,0 1 1 0 0,1 0-1 0 0,-1-1 1 0 0,0 1-1 0 0,0-1 1 0 0,0 1-1 0 0,0-1 1 0 0,-1 1-1 0 0,1-1 1 0 0,0 0 0 0 0,-1 1-1 0 0,1-1 1 0 0,-1 0-1 0 0,0 0-20 0 0,-2 3 30 0 0,-8-10-6234 0 0,10 2-1655 0 0</inkml:trace>
  <inkml:trace contextRef="#ctx0" brushRef="#br0" timeOffset="431.572">1181 401 10442 0 0,'0'0'4737'0'0,"0"0"-3488"0"0,0 0-601 0 0,0 0-136 0 0,0 0-56 0 0,0 0-24 0 0,0 0-112 0 0,0 0-256 0 0,0 0-224 0 0,0 0-112 0 0,0 0-136 0 0,0 0-112 0 0,0 0-152 0 0,-27 7-369 0 0,27 1-879 0 0,0-5-2609 0 0,0 1-4809 0 0</inkml:trace>
  <inkml:trace contextRef="#ctx0" brushRef="#br0" timeOffset="883.944">1365 382 0 0 0,'0'0'900'0'0,"0"0"503"0"0,0 0 17 0 0,0 0-97 0 0,0 0-90 0 0,0 0-10 0 0,33 0 92 0 0,103 0 77 0 0,-128 2-1071 0 0,-1-1 0 0 0,1 0 0 0 0,0-1 1 0 0,0 0-1 0 0,0 0 0 0 0,-1-1 0 0 0,1 0 0 0 0,0 0 1 0 0,-1-1-1 0 0,1 0 0 0 0,0 0 0 0 0,-1-1 0 0 0,0 0 1 0 0,0 0-1 0 0,0 0 0 0 0,0-1 0 0 0,0 0 0 0 0,-1-1 1 0 0,0 0-1 0 0,2-1-321 0 0,-1-2 198 0 0,0 0 0 0 0,-1-1 0 0 0,0 1 0 0 0,0-2-1 0 0,-1 1 1 0 0,0 0 0 0 0,0-1 0 0 0,-1 0 0 0 0,-1 0 0 0 0,1-1 0 0 0,-2 1 0 0 0,1-1 0 0 0,-2 1 0 0 0,1-1 0 0 0,-1 0-1 0 0,-1 1 1 0 0,0-1 0 0 0,-1 0 0 0 0,0 1 0 0 0,-1-9-198 0 0,2 15 20 0 0,-1 0-1 0 0,1 1 0 0 0,0-1 1 0 0,-1 0-1 0 0,0 1 1 0 0,0-1-1 0 0,0 1 1 0 0,0-1-1 0 0,0 1 1 0 0,-1-1-1 0 0,0 1 1 0 0,1 0-1 0 0,-1 0 0 0 0,0 0 1 0 0,-1 0-1 0 0,1 0 1 0 0,-1 0-1 0 0,1 0 1 0 0,-1 1-1 0 0,0-1 1 0 0,0 1-1 0 0,0 0 0 0 0,0 0 1 0 0,0 0-1 0 0,0 0 1 0 0,0 1-1 0 0,-1-1 1 0 0,1 1-1 0 0,-4-1-19 0 0,4 3-9 0 0,1 0 0 0 0,0 0-1 0 0,-1 0 1 0 0,1 1 0 0 0,0-1-1 0 0,0 1 1 0 0,0-1 0 0 0,0 1-1 0 0,0 0 1 0 0,1 0 0 0 0,-1 0 0 0 0,0 0-1 0 0,1 0 1 0 0,-1 0 0 0 0,1 0-1 0 0,0 0 1 0 0,0 1 0 0 0,0-1-1 0 0,0 1 1 0 0,0-1 0 0 0,0 1 9 0 0,0 0-5 0 0,-19 54-29 0 0,4 0-1 0 0,1 1 1 0 0,4 0-1 0 0,1 1 1 0 0,4 0-1 0 0,2 1 1 0 0,2-1-1 0 0,4 1 1 0 0,4 24 34 0 0,-6-76-13 0 0,16 257-168 0 0,-10-174 123 0 0,-2-43-103 0 0,-1 0 0 0 0,-3 1 1 0 0,-2-1-1 0 0,-2 0 1 0 0,-3 9 160 0 0,6-49-85 0 0,0-1 0 0 0,0 1 0 0 0,0-1 0 0 0,-1 0 0 0 0,0 0 0 0 0,0 0 0 0 0,-1 0 0 0 0,0 0 0 0 0,-1-1 0 0 0,1 1 0 0 0,-1-1 0 0 0,0 0 0 0 0,-1 0 0 0 0,1 0 0 0 0,-1-1 0 0 0,0 1 0 0 0,-1-1 0 0 0,1 0 0 0 0,-1-1 1 0 0,0 1-1 0 0,0-1 0 0 0,-1-1 0 0 0,1 1 0 0 0,-1-1 0 0 0,1 0 0 0 0,-1 0 0 0 0,0-1 0 0 0,-1 0 0 0 0,1 0 0 0 0,-1-1 85 0 0,-54-13-6781 0 0,26-12-1373 0 0,25 13 6048 0 0</inkml:trace>
  <inkml:trace contextRef="#ctx0" brushRef="#br0" timeOffset="1584.616">1382 817 0 0 0,'0'0'244'0'0,"0"0"422"0"0,0 0 207 0 0,0 0 167 0 0,0 0 281 0 0,0 0 203 0 0,0 0-6 0 0,0 0-157 0 0,31-6-289 0 0,100-21-271 0 0,-112 24-538 0 0,-2-1 0 0 0,1-1 1 0 0,0 0-1 0 0,-1-2 0 0 0,0 0 0 0 0,-1 0 1 0 0,7-5-264 0 0,-8 3 157 0 0,22-16 529 0 0,-1-2 0 0 0,-2-1 1 0 0,-1-2-1 0 0,-1-2 0 0 0,-1 0 0 0 0,-2-2 1 0 0,-2-2-1 0 0,-1 0 0 0 0,10-21-686 0 0,7-4 353 0 0,47-94-134 0 0,-86 146-126 0 0,1-1 0 0 0,-2 1 0 0 0,1-1 1 0 0,-1 0-1 0 0,-1 0 0 0 0,0 0 0 0 0,0-1 0 0 0,-1 1 0 0 0,0 0 0 0 0,-1-1 1 0 0,0 1-1 0 0,-1-6-93 0 0,-1 13 62 0 0,-1 1 0 0 0,1-1 1 0 0,0 0-1 0 0,-1 1 0 0 0,1-1 1 0 0,-1 1-1 0 0,0 0 1 0 0,0 0-1 0 0,0 0 0 0 0,0 0 1 0 0,0 1-1 0 0,0-1 0 0 0,0 1 1 0 0,-1 0-1 0 0,1 0 0 0 0,-1 0 1 0 0,1 0-1 0 0,-1 0 1 0 0,1 1-1 0 0,-1 0 0 0 0,1-1 1 0 0,-1 1-1 0 0,1 1 0 0 0,-1-1 1 0 0,1 0-1 0 0,-1 1 0 0 0,1 0 1 0 0,0 0-1 0 0,-1 0 1 0 0,1 0-1 0 0,0 0 0 0 0,-1 1 1 0 0,1-1-1 0 0,0 1 0 0 0,0 0 1 0 0,0 0-1 0 0,1 0 0 0 0,-3 2-61 0 0,-7 9 30 0 0,1 0 1 0 0,0 1 0 0 0,1 0 0 0 0,0 0 0 0 0,1 1 0 0 0,1 0 0 0 0,1 1 0 0 0,0 0 0 0 0,1 0 0 0 0,0 0 0 0 0,1 1 0 0 0,1 0-1 0 0,1 0 1 0 0,1 0 0 0 0,0 2-32 0 0,-3 35 21 0 0,3-1-1 0 0,2 0 1 0 0,3 1-1 0 0,2-1 0 0 0,2 0 1 0 0,2-1-1 0 0,4 2-20 0 0,20 158 19 0 0,-31-196-14 0 0,4 27-3 0 0,-2 0 1 0 0,-3 0-1 0 0,0 0 1 0 0,-3 0-1 0 0,-2 0 1 0 0,-3 11-3 0 0,-57 155 16 0 0,46-128-70 0 0,-2-96-40 0 0,12 0 37 0 0,1-1 1 0 0,1 1 0 0 0,1-1 0 0 0,0-1-1 0 0,1 1 1 0 0,0-1 0 0 0,2 1 0 0 0,0-1-1 0 0,1 0 1 0 0,0 0 0 0 0,2-6 56 0 0,1 15-42 0 0,0 0 1 0 0,1 1-1 0 0,0-1 0 0 0,0 1 1 0 0,0-1-1 0 0,1 1 0 0 0,1 0 1 0 0,-1 1-1 0 0,1-1 1 0 0,0 1-1 0 0,0-1 0 0 0,1 2 1 0 0,0-1-1 0 0,5-4 42 0 0,93-77-1126 0 0,-79 43-623 0 0,-22 32-1077 0 0,0 8-2837 0 0,-3 0-4955 0 0</inkml:trace>
  <inkml:trace contextRef="#ctx0" brushRef="#br0" timeOffset="6644.264">2286 924 0 0 0,'0'0'400'0'0,"0"0"703"0"0,0 0 168 0 0,0 0-17 0 0,0 0-40 0 0,0 0-75 0 0,0 0-86 0 0,0 0-132 0 0,7-2-127 0 0,92-18 3389 0 0,50-42-898 0 0,-142 59-3194 0 0,0 0 0 0 0,-1 0 0 0 0,0-1 0 0 0,0 0 1 0 0,0 0-1 0 0,0 0 0 0 0,0-1 0 0 0,-1 1 0 0 0,0-1 0 0 0,0-1 1 0 0,0 1-1 0 0,-1-1 0 0 0,0 0 0 0 0,0 0 0 0 0,0 0 0 0 0,-1 0 0 0 0,1-1 1 0 0,-2 1-1 0 0,1-1 0 0 0,-1 0 0 0 0,0 0 0 0 0,0 0 0 0 0,0-3-91 0 0,-2 8-5 0 0,0 0-1 0 0,0 0 1 0 0,0 0-1 0 0,-1 0 1 0 0,1 0-1 0 0,0 0 1 0 0,-1 0-1 0 0,1 0 1 0 0,-1 1-1 0 0,0-1 1 0 0,0 0-1 0 0,1 0 1 0 0,-1 0-1 0 0,0 0 1 0 0,-1 1-1 0 0,1-1 1 0 0,0 1-1 0 0,0-1 1 0 0,-1 1-1 0 0,1-1 1 0 0,-1 1-1 0 0,1 0 1 0 0,-1-1-1 0 0,0 1 1 0 0,1 0-1 0 0,-1 0 1 0 0,0 0-1 0 0,0 0 1 0 0,0 1-1 0 0,0-1 1 0 0,1 0-1 0 0,-1 1 1 0 0,0 0-1 0 0,0-1 1 0 0,0 1-1 0 0,0 0 1 0 0,-1 0-1 0 0,1 0 1 0 0,-1 0 5 0 0,-10 0-70 0 0,0 0 0 0 0,1 1 0 0 0,-1 1 1 0 0,1 0-1 0 0,-1 0 0 0 0,1 2 1 0 0,0-1-1 0 0,0 1 0 0 0,0 1 0 0 0,1 0 1 0 0,-1 1-1 0 0,1 0 0 0 0,1 1 1 0 0,-1 0-1 0 0,1 1 0 0 0,0 0 0 0 0,1 0 1 0 0,-5 6 69 0 0,11-13 12 0 0,1 2 1 0 0,-1-1 0 0 0,1 0 0 0 0,-1 0 0 0 0,1 1-1 0 0,0-1 1 0 0,-1 1 0 0 0,2 0 0 0 0,-1-1 0 0 0,0 1-1 0 0,0 0 1 0 0,1 0 0 0 0,0 1 0 0 0,-1-1 0 0 0,1 0-1 0 0,0 0 1 0 0,1 0 0 0 0,-1 1 0 0 0,0-1 0 0 0,1 0-1 0 0,0 1 1 0 0,0-1 0 0 0,0 1 0 0 0,0-1 0 0 0,1 0-1 0 0,-1 1 1 0 0,1-1 0 0 0,0 0 0 0 0,0 0 0 0 0,0 1-1 0 0,0-1 1 0 0,0 0 0 0 0,1 0 0 0 0,0 0 0 0 0,-1 0-1 0 0,1-1 1 0 0,0 1 0 0 0,0 0 0 0 0,1-1 0 0 0,-1 1-1 0 0,0-1 1 0 0,2 1-13 0 0,145 124 1044 0 0,-140-122-976 0 0,0-2 0 0 0,1 1 0 0 0,-1-1 0 0 0,1-1 0 0 0,0 1 0 0 0,0-2 0 0 0,0 1 0 0 0,0-2 0 0 0,0 1 0 0 0,0-1 1 0 0,0-1-1 0 0,0 0 0 0 0,0 0 0 0 0,0-1 0 0 0,-1 0 0 0 0,1 0 0 0 0,0-2 0 0 0,-1 1 0 0 0,0-1 0 0 0,0 0 0 0 0,0-1 0 0 0,0 0 0 0 0,-1 0 0 0 0,4-4-68 0 0,46-32 197 0 0,-1-3 1 0 0,-3-2 0 0 0,-1-3 0 0 0,28-36-198 0 0,-77 81 7 0 0,5-4 17 0 0,0-2 0 0 0,-1 1 0 0 0,0-1 0 0 0,0 0 0 0 0,-1-1 0 0 0,-1 0 0 0 0,1 0 0 0 0,-2 0 0 0 0,0-1 0 0 0,0 0 0 0 0,-1 0-1 0 0,0 0 1 0 0,-1 0 0 0 0,0-2-24 0 0,-5 13 3 0 0,1 0 0 0 0,0 0-1 0 0,0 0 1 0 0,0 1 0 0 0,-1-1-1 0 0,1 0 1 0 0,0 1 0 0 0,-1-1-1 0 0,1 0 1 0 0,-1 1 0 0 0,1 0-1 0 0,-1-1 1 0 0,1 1 0 0 0,-1 0-1 0 0,1 0 1 0 0,-1 0 0 0 0,1 0-1 0 0,-1 0 1 0 0,1 0 0 0 0,-1 0-1 0 0,1 1 1 0 0,0-1 0 0 0,-1 0-1 0 0,1 1 1 0 0,-1-1 0 0 0,1 1-1 0 0,0 0 1 0 0,-1-1 0 0 0,1 1-1 0 0,0 0-2 0 0,-18 11-36 0 0,0 0-1 0 0,1 2 1 0 0,1 0-1 0 0,1 1 1 0 0,0 1 0 0 0,-7 9 36 0 0,21-24-4 0 0,1 0 1 0 0,0 0 0 0 0,-1 0-1 0 0,1 0 1 0 0,0 0 0 0 0,0 0-1 0 0,0 1 1 0 0,0-1 0 0 0,0 0-1 0 0,0 1 1 0 0,0-1 0 0 0,0 0-1 0 0,0 1 1 0 0,1 0 0 0 0,-1-1-1 0 0,0 1 1 0 0,1-1 0 0 0,0 1-1 0 0,-1 0 1 0 0,1-1 0 0 0,0 1-1 0 0,0 0 1 0 0,0-1 0 0 0,0 1 0 0 0,0 0-1 0 0,0-1 1 0 0,0 1 0 0 0,1-1-1 0 0,-1 1 1 0 0,1 0 0 0 0,-1-1-1 0 0,1 1 1 0 0,-1-1 0 0 0,1 1-1 0 0,0-1 1 0 0,0 1 0 0 0,0-1-1 0 0,0 0 1 0 0,0 1 0 0 0,0-1-1 0 0,0 0 1 0 0,0 0 0 0 0,1 0-1 0 0,-1 0 1 0 0,0 0 0 0 0,1 0-1 0 0,-1 0 1 0 0,1 0 0 0 0,-1 0-1 0 0,1-1 1 0 0,-1 1 0 0 0,1 0 0 0 0,-1-1-1 0 0,1 0 1 0 0,0 1 0 0 0,-1-1-1 0 0,1 0 4 0 0,192 4 262 0 0,-192-3-255 0 0,0-1 0 0 0,0 0-1 0 0,-1 0 1 0 0,1 1 0 0 0,-1-1 0 0 0,1 1 0 0 0,0 0 0 0 0,-1-1 0 0 0,1 1 0 0 0,-1 0 0 0 0,1 0 0 0 0,-1 0 0 0 0,0 0 0 0 0,1 0 0 0 0,-1 0 0 0 0,0 0 0 0 0,0 1 0 0 0,0-1 0 0 0,0 0 0 0 0,0 1 0 0 0,0-1 0 0 0,0 0 0 0 0,0 1 0 0 0,0 0 0 0 0,-1-1 0 0 0,1 1 0 0 0,-1-1 0 0 0,1 1 0 0 0,-1 0 0 0 0,1-1 0 0 0,-1 1-1 0 0,0 0 1 0 0,0-1 0 0 0,0 1 0 0 0,0 0 0 0 0,0-1 0 0 0,0 1 0 0 0,-1 0 0 0 0,1 0 0 0 0,0-1 0 0 0,-1 1 0 0 0,0 0-7 0 0,-26 68 394 0 0,-37 46 75 0 0,63-115-472 0 0,0 1 1 0 0,1 0 0 0 0,-1-1 0 0 0,0 1 0 0 0,1 0 0 0 0,0 0-1 0 0,-1-1 1 0 0,1 1 0 0 0,0 0 0 0 0,0 0 0 0 0,0 0 0 0 0,0 0-1 0 0,0-1 1 0 0,0 1 0 0 0,0 0 0 0 0,1 0 0 0 0,-1 0 0 0 0,1-1-1 0 0,-1 1 1 0 0,1 0 0 0 0,0 0 0 0 0,0-1 0 0 0,-1 1 0 0 0,1-1 0 0 0,0 1-1 0 0,1-1 1 0 0,-1 1 0 0 0,0-1 0 0 0,0 0 0 0 0,1 1 0 0 0,-1-1-1 0 0,0 0 1 0 0,1 0 0 0 0,-1 0 0 0 0,1 0 0 0 0,0 0 0 0 0,-1 0-1 0 0,1-1 1 0 0,0 1 0 0 0,-1 0 0 0 0,1-1 0 0 0,1 1 2 0 0,73 2-2095 0 0,-68-10-2328 0 0,-6 4-555 0 0,-2 2-5803 0 0</inkml:trace>
  <inkml:trace contextRef="#ctx0" brushRef="#br0" timeOffset="7151.051">3455 857 1176 0 0,'0'0'892'0'0,"0"0"-219"0"0,0 0 99 0 0,0 0 421 0 0,0 0 421 0 0,0 0 113 0 0,0 0-109 0 0,0 0-113 0 0,0 0-98 0 0,0 0-113 0 0,0 0-163 0 0,0 0-204 0 0,0 0-236 0 0,31-7-190 0 0,96-24-118 0 0,-54-3 281 0 0,-62 22-477 0 0,-7 8-104 0 0,1 0 0 0 0,-1 0 0 0 0,-1-1 1 0 0,1 1-1 0 0,-1-1 0 0 0,1 0 1 0 0,-2 0-1 0 0,1 0 0 0 0,0-1 1 0 0,-1 1-1 0 0,0-1 0 0 0,0 1 0 0 0,-1-1 1 0 0,1 0-1 0 0,-1 0 0 0 0,0-4-83 0 0,-1 7 1 0 0,0 1-1 0 0,0-1 1 0 0,0 0-1 0 0,-1 1 1 0 0,1-1 0 0 0,-1 1-1 0 0,0-1 1 0 0,1 1-1 0 0,-1-1 1 0 0,0 1-1 0 0,-1-1 1 0 0,1 1-1 0 0,0 0 1 0 0,-1 0-1 0 0,1 0 1 0 0,-1-1-1 0 0,1 1 1 0 0,-1 1-1 0 0,0-1 1 0 0,0 0-1 0 0,0 0 1 0 0,0 1-1 0 0,0-1 1 0 0,0 1 0 0 0,-1 0-1 0 0,1-1 1 0 0,0 1-1 0 0,-1 0 1 0 0,1 0-1 0 0,-1 1 1 0 0,1-1-1 0 0,-1 1 1 0 0,0-1-1 0 0,1 1 1 0 0,-1 0-1 0 0,1 0 1 0 0,-3 0-1 0 0,-6 0-19 0 0,-1 0 1 0 0,1 2-1 0 0,0-1 1 0 0,0 1-1 0 0,1 1 1 0 0,-1 0-1 0 0,0 0 1 0 0,1 1-1 0 0,0 1 1 0 0,0 0-1 0 0,0 0 0 0 0,1 1 1 0 0,-1 0-1 0 0,1 0 1 0 0,1 1-1 0 0,-1 1 1 0 0,1-1-1 0 0,0 1 1 0 0,1 0-1 0 0,-4 6 19 0 0,4-7-3 0 0,0 1 0 0 0,0 0 0 0 0,0 0-1 0 0,1 0 1 0 0,0 1 0 0 0,1 0 0 0 0,0 0 0 0 0,0 1 0 0 0,1-1-1 0 0,0 1 1 0 0,1 0 0 0 0,0 0 0 0 0,0 0 0 0 0,1 0 0 0 0,1 1-1 0 0,0-1 1 0 0,0 1 0 0 0,1-1 0 0 0,0 1 0 0 0,1-1-1 0 0,1 5 4 0 0,2-9 7 0 0,0-1 0 0 0,0 1 0 0 0,1-1 0 0 0,0 0 0 0 0,0 0 0 0 0,0-1 0 0 0,1 1-1 0 0,-1-1 1 0 0,1 0 0 0 0,0-1 0 0 0,0 1 0 0 0,1-1 0 0 0,-1 0 0 0 0,1-1-1 0 0,-1 1 1 0 0,1-2 0 0 0,0 1 0 0 0,0-1 0 0 0,0 0 0 0 0,0 0 0 0 0,0 0-1 0 0,0-1 1 0 0,0 0 0 0 0,0-1 0 0 0,0 0 0 0 0,0 0 0 0 0,3-1-7 0 0,2 0-75 0 0,-1 0 0 0 0,0-1 0 0 0,0 0 0 0 0,0-1 0 0 0,0 0 0 0 0,-1 0 1 0 0,1-1-1 0 0,-1-1 0 0 0,0 0 0 0 0,-1 0 0 0 0,2-2 75 0 0,27-22-2741 0 0,-7-1-3508 0 0,-19 18 940 0 0,-5 4 977 0 0</inkml:trace>
  <inkml:trace contextRef="#ctx0" brushRef="#br0" timeOffset="7551.522">3863 872 616 0 0,'0'0'848'0'0,"0"0"177"0"0,0 0 292 0 0,0 0 409 0 0,0 0 390 0 0,0 0 33 0 0,0 0-98 0 0,0 0-219 0 0,0 0-361 0 0,0 0-351 0 0,0 0-265 0 0,0 0-172 0 0,0 0-81 0 0,22-13-57 0 0,65-41-52 0 0,-14-13 818 0 0,-58 47-1101 0 0,33-50 409 0 0,-50 115-1087 0 0,1-38 483 0 0,-1-3-12 0 0,1 1 0 0 0,-1-1 0 0 0,1 1 1 0 0,1-1-1 0 0,-1 1 0 0 0,0 0 0 0 0,1-1 1 0 0,0 1-1 0 0,0 0 0 0 0,1-1 0 0 0,-1 1 0 0 0,1 0 1 0 0,0-1-1 0 0,0 1 0 0 0,1-1 0 0 0,-1 0 1 0 0,1 1-1 0 0,0-1 0 0 0,0 0 0 0 0,0 0 0 0 0,1 0 1 0 0,-1 0-1 0 0,4 3-3 0 0,0-2 49 0 0,-1-1 1 0 0,2 0-1 0 0,-1 0 0 0 0,0 0 1 0 0,1-1-1 0 0,-1 0 0 0 0,1 0 1 0 0,0-1-1 0 0,0 0 0 0 0,0 0 1 0 0,1 0-1 0 0,-1-1 0 0 0,0 0 1 0 0,1 0-1 0 0,-1-1 0 0 0,0 0 1 0 0,1-1-1 0 0,-1 1 0 0 0,0-1 1 0 0,6-2-50 0 0,83-55 725 0 0,-92 53-752 0 0,0 1 0 0 0,0-1-1 0 0,0 0 1 0 0,-1-1 0 0 0,1 1 0 0 0,-1-1-1 0 0,0 1 1 0 0,-1-1 0 0 0,0 0 0 0 0,0 0-1 0 0,0 0 1 0 0,0 0 0 0 0,-1-3 27 0 0,10-25-1788 0 0,-6 21 470 0 0,4-9-4893 0 0,-5 13-4848 0 0</inkml:trace>
  <inkml:trace contextRef="#ctx0" brushRef="#br0" timeOffset="7817.263">4811 143 14971 0 0,'0'0'2145'0'0,"0"0"-1000"0"0,0 0-513 0 0,0 0-52 0 0,0 0 81 0 0,0 0 124 0 0,0 0 49 0 0,0 0-93 0 0,0 0-126 0 0,0 0-107 0 0,0 0-108 0 0,-8 35-70 0 0,-27 110-38 0 0,27-48 121 0 0,8-73-341 0 0,1 34 15 0 0,-2 1-1 0 0,-3-1 0 0 0,-2 0 0 0 0,-11 41-86 0 0,-22 16-896 0 0,20-152-18516 0 0,16 29 14251 0 0</inkml:trace>
  <inkml:trace contextRef="#ctx0" brushRef="#br0" timeOffset="8065.406">4320 541 9738 0 0,'0'0'1582'0'0,"0"0"-689"0"0,0 0-298 0 0,0 0 73 0 0,0 0 290 0 0,0 0 245 0 0,0 0 17 0 0,0 0-184 0 0,0 0-261 0 0,31 2-236 0 0,102 8-182 0 0,-70-7-269 0 0,1-3-1 0 0,-1-3 1 0 0,0-3 0 0 0,42-9-88 0 0,-90 13-61 0 0,79-15-1349 0 0,-64 10-1459 0 0,0-2-3376 0 0,-12 1-3085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06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0 0 0,'0'0'1558'0'0,"0"0"-145"0"0,0 0-15 0 0,0 0 200 0 0,0 0 226 0 0,0 0 27 0 0,0 0-217 0 0,0 0-350 0 0,0 0-332 0 0,0 0-214 0 0,0 0-109 0 0,0 0-35 0 0,35-15 2713 0 0,-21 5-3160 0 0,-1 0 0 0 0,1 1-1 0 0,0 1 1 0 0,1 0 0 0 0,0 1 0 0 0,0 1 0 0 0,1 0-1 0 0,-1 1 1 0 0,1 1 0 0 0,0 0 0 0 0,1 1 0 0 0,-1 1-1 0 0,15 0-146 0 0,-28 4 17 0 0,-2 1 1 0 0,1-1-1 0 0,0 1 0 0 0,0-1 0 0 0,-1 1 0 0 0,0 0 0 0 0,1 0 0 0 0,-1 0 0 0 0,0-1 0 0 0,0 1 0 0 0,-1 0 0 0 0,1 1 0 0 0,-1-1 0 0 0,1 0 0 0 0,-1 0 0 0 0,0 0 0 0 0,0 0 0 0 0,0 0 0 0 0,-1 0 0 0 0,1 0 0 0 0,-1 0 0 0 0,0 0 0 0 0,1 0 0 0 0,-1 0 0 0 0,-1 0 0 0 0,1 0 1 0 0,0 0-18 0 0,-75 144 390 0 0,22-60-366 0 0,33-56-7 0 0,1 1 0 0 0,2 0 0 0 0,1 2 1 0 0,2 0-1 0 0,-2 9-17 0 0,6 30 304 0 0,65-38 286 0 0,-4-28-660 0 0,-40-6-1075 0 0,-7-1-2169 0 0,1 0-6588 0 0,-3 0 1790 0 0</inkml:trace>
  <inkml:trace contextRef="#ctx0" brushRef="#br0" timeOffset="683.164">396 303 3305 0 0,'0'0'2918'0'0,"0"0"-1078"0"0,0 0-414 0 0,0 0 57 0 0,0 0 176 0 0,0 0-28 0 0,0 0-296 0 0,0 0-446 0 0,0 0-423 0 0,0 0-234 0 0,0 0-80 0 0,0 0 12 0 0,2-2 49 0 0,11-8 195 0 0,0 0 0 0 0,1 1 0 0 0,0 0 0 0 0,1 1 0 0 0,0 1 0 0 0,0 0-1 0 0,14-4-407 0 0,1-1 240 0 0,83-17 173 0 0,-88 35 245 0 0,-12 36-48 0 0,-13-24-512 0 0,-1 1 0 0 0,-1 0 0 0 0,-1-1 1 0 0,0 1-1 0 0,-1-1 0 0 0,-1 0 0 0 0,-1 0 1 0 0,0-1-1 0 0,-2 1 0 0 0,-5 9-98 0 0,-2 7 15 0 0,12-27-54 0 0,-12 25-179 0 0,2 0 1 0 0,0 2-1 0 0,3-1 1 0 0,0 1 0 0 0,2 1-1 0 0,2-1 1 0 0,1 1-1 0 0,1 13 218 0 0,-3-51-4408 0 0,0-5-6258 0 0,5 8 4033 0 0</inkml:trace>
  <inkml:trace contextRef="#ctx0" brushRef="#br0" timeOffset="914.209">304 686 2008 0 0,'0'0'3134'0'0,"0"0"-1005"0"0,0 0-501 0 0,0 0-51 0 0,0 0 26 0 0,0 0-98 0 0,0 0-329 0 0,0 0-463 0 0,0 0-409 0 0,0 0-170 0 0,0 0 48 0 0,0 0 138 0 0,0 0 132 0 0,13-3 32 0 0,95-28 490 0 0,-9-8-636 0 0,1-1-6286 0 0,-84 35 1087 0 0,-6 1-2991 0 0</inkml:trace>
  <inkml:trace contextRef="#ctx0" brushRef="#br0" timeOffset="1245.588">913 336 7138 0 0,'0'0'1943'0'0,"0"0"-862"0"0,0 0-407 0 0,0 0 40 0 0,0 0 160 0 0,0 0 118 0 0,0 0-117 0 0,0 0-221 0 0,0 0-218 0 0,0 0-212 0 0,-17 32-144 0 0,-51 101-84 0 0,40-51-138 0 0,26-78 111 0 0,1 0-1 0 0,-1 0 1 0 0,1 0-1 0 0,0 1 1 0 0,0-1-1 0 0,1 0 1 0 0,-1 1 0 0 0,1-1-1 0 0,0 0 1 0 0,0 1-1 0 0,1-1 1 0 0,-1 1-1 0 0,1-1 1 0 0,0 0-1 0 0,0 0 1 0 0,0 1-1 0 0,1-1 1 0 0,0 0-1 0 0,-1 0 1 0 0,1 0-1 0 0,1-1 1 0 0,-1 1-1 0 0,0 0 1 0 0,1-1-1 0 0,0 1 1 0 0,0-1 0 0 0,0 0-1 0 0,0 0 1 0 0,1 0-1 0 0,-1-1 1 0 0,1 1-1 0 0,-1-1 1 0 0,1 0-1 0 0,0 0 1 0 0,0 0 31 0 0,7-1 257 0 0,0 0 0 0 0,0-1 0 0 0,0-1 1 0 0,0 0-1 0 0,0 0 0 0 0,0-1 0 0 0,0-1 1 0 0,0 0-1 0 0,-1 0 0 0 0,1-1 0 0 0,-1 0 0 0 0,0-1 1 0 0,0 0-1 0 0,-1-1 0 0 0,1 0 0 0 0,-1 0 1 0 0,-1-1-1 0 0,1 0 0 0 0,-1-1 0 0 0,0 0 1 0 0,-1 0-1 0 0,0 0 0 0 0,0-1 0 0 0,-1 0 0 0 0,2-4-257 0 0,-4 7 157 0 0,1-1-1 0 0,-2 1 0 0 0,1-1 1 0 0,-1 0-1 0 0,0 0 0 0 0,0-1 0 0 0,-1 1 1 0 0,0 0-1 0 0,0-1 0 0 0,-1 1 0 0 0,0-1 1 0 0,0 0-1 0 0,-1 0 0 0 0,0 1 0 0 0,0-1 1 0 0,-1 0-1 0 0,0 0-156 0 0,-2 3 12 0 0,0 1-1 0 0,0-1 1 0 0,-1 1-1 0 0,0-1 1 0 0,0 1-1 0 0,0 0 1 0 0,0 1-1 0 0,-1-1 1 0 0,0 1-1 0 0,1-1 1 0 0,-1 2 0 0 0,0-1-1 0 0,0 0 1 0 0,-1 1-1 0 0,1 0 1 0 0,-1 0-1 0 0,1 1 1 0 0,-1-1-1 0 0,1 1 1 0 0,-1 0-1 0 0,0 1 1 0 0,1-1-1 0 0,-1 1 1 0 0,0 1 0 0 0,0-1-1 0 0,-2 1-11 0 0,-1-1-175 0 0,1 0 0 0 0,-1 0-1 0 0,0 1 1 0 0,0 0 0 0 0,1 0 0 0 0,-1 1 0 0 0,1 1-1 0 0,-1-1 1 0 0,1 1 0 0 0,0 1 0 0 0,0-1-1 0 0,0 1 1 0 0,0 1 0 0 0,1-1 0 0 0,0 1 0 0 0,0 1-1 0 0,0-1 1 0 0,-3 5 175 0 0,-11 14-2477 0 0,9-8-2038 0 0,1-1-6035 0 0</inkml:trace>
  <inkml:trace contextRef="#ctx0" brushRef="#br0" timeOffset="1830.638">1195 75 624 0 0,'0'0'1510'0'0,"0"0"117"0"0,0 0 196 0 0,0 0 219 0 0,0 0-3 0 0,0 0-251 0 0,0 0-337 0 0,0 0-405 0 0,0 0-328 0 0,0 0-224 0 0,0 0-139 0 0,0 0-157 0 0,-4 6-119 0 0,1-3-87 0 0,1 0-1 0 0,0 0 1 0 0,0 1-1 0 0,0-1 1 0 0,0 1-1 0 0,0 0 1 0 0,0-1-1 0 0,1 1 1 0 0,0 0-1 0 0,0 0 1 0 0,0 0-1 0 0,0 0 1 0 0,1 0-1 0 0,0 0 1 0 0,-1 0-1 0 0,1 0 1 0 0,1 0-1 0 0,-1 0 1 0 0,1 0-1 0 0,-1 0 1 0 0,1 0-1 0 0,0-1 1 0 0,0 1-1 0 0,1 0 1 0 0,1 3 8 0 0,-2-6 70 0 0,1 1 0 0 0,-1 0-1 0 0,1 0 1 0 0,0 0 0 0 0,0-1 0 0 0,0 1 0 0 0,0-1-1 0 0,0 0 1 0 0,0 1 0 0 0,0-1 0 0 0,1 0-1 0 0,-1 0 1 0 0,0 0 0 0 0,0-1 0 0 0,1 1 0 0 0,-1 0-1 0 0,1-1 1 0 0,-1 0 0 0 0,1 1 0 0 0,-1-1 0 0 0,0 0-1 0 0,1 0 1 0 0,-1-1 0 0 0,1 1 0 0 0,-1 0 0 0 0,1-1-1 0 0,-1 1 1 0 0,0-1 0 0 0,1 0 0 0 0,-1 0 0 0 0,0 0-1 0 0,0 0 1 0 0,1 0 0 0 0,-1-1 0 0 0,0 1-1 0 0,0-1 1 0 0,0 1 0 0 0,-1-1 0 0 0,1 0 0 0 0,0 0-70 0 0,3-2 242 0 0,0 0 1 0 0,0-1 0 0 0,0 0 0 0 0,-1 0 0 0 0,0 0-1 0 0,0-1 1 0 0,0 0 0 0 0,-1 1 0 0 0,0-1-1 0 0,0-1 1 0 0,0 1 0 0 0,-1 0 0 0 0,0 0 0 0 0,1-6-243 0 0,-2 9-1 0 0,0-1 0 0 0,-1 1 1 0 0,0-1-1 0 0,1 1 0 0 0,-1 0 1 0 0,-1-1-1 0 0,1 1 1 0 0,0 0-1 0 0,-1-1 0 0 0,0 1 1 0 0,0 0-1 0 0,0 0 0 0 0,0-1 1 0 0,0 1-1 0 0,0 0 0 0 0,-1 0 1 0 0,0 0-1 0 0,1 0 1 0 0,-1 1-1 0 0,0-1 0 0 0,-1 0 1 0 0,1 1-1 0 0,0-1 0 0 0,-1 1 1 0 0,1 0-1 0 0,-1 0 1 0 0,0 0-1 0 0,0 0 0 0 0,0 0 1 0 0,0 1-1 0 0,0-1 0 0 0,0 1 1 0 0,0 0-1 0 0,0 0 0 0 0,0 0 1 0 0,-1 0-1 0 0,1 1 1 0 0,0-1-1 0 0,-1 1 0 0 0,1 0 1 0 0,-1 0-1 0 0,1 0 1 0 0,-45 6-4196 0 0,20 10-4365 0 0,17-8-428 0 0</inkml:trace>
  <inkml:trace contextRef="#ctx0" brushRef="#br0" timeOffset="2796.601">1405 557 4313 0 0,'0'0'1644'0'0,"0"0"-557"0"0,0 0-203 0 0,0 0 211 0 0,0 0 274 0 0,0 0 79 0 0,0 0-121 0 0,0 0-172 0 0,0 0-182 0 0,0 0-127 0 0,0 0-101 0 0,0 0-111 0 0,0 14-81 0 0,2 45-63 0 0,-21 15 933 0 0,13-63-1261 0 0,-2 3-277 0 0,0 0 1 0 0,-1-1-1 0 0,-1 0 0 0 0,0 0 0 0 0,-1-1 0 0 0,0-1 0 0 0,-11 9 115 0 0,12-16-1038 0 0,6-3-3400 0 0,1-1-773 0 0,3 0-3446 0 0</inkml:trace>
  <inkml:trace contextRef="#ctx0" brushRef="#br0" timeOffset="4217.106">541 620 0 0 0,'0'0'357'0'0,"0"0"157"0"0,0 0 90 0 0,0 0 132 0 0,0 0 114 0 0,0 0 65 0 0,10-1 606 0 0,-7 2 6365 0 0,-4 31-2978 0 0,-6 17-4029 0 0,1-6-612 0 0,-9 57 43 0 0,-18 21-53 0 0,69-184-3649 0 0,-18 33-1084 0 0,-8 14-724 0 0,-6 8-1736 0 0</inkml:trace>
  <inkml:trace contextRef="#ctx0" brushRef="#br0" timeOffset="4708.624">381 693 0 0 0,'0'0'531'0'0,"0"0"526"0"0,0 0 189 0 0,0 0 198 0 0,0 0 155 0 0,0 0-37 0 0,0 0-279 0 0,0 0-395 0 0,0 0-330 0 0,0 0-201 0 0,0 0-56 0 0,0 0 1 0 0,29 1 2510 0 0,72 10 1811 0 0,-85-12-4296 0 0,1 0 0 0 0,0-1 0 0 0,-1 0 1 0 0,1-2-1 0 0,-1 0 0 0 0,0 0 0 0 0,0-2 1 0 0,0 0-328 0 0,80-27 936 0 0,-47 22-177 0 0,-54 15-3596 0 0,3-5-1584 0 0,1-2-3563 0 0,1 3 350 0 0</inkml:trace>
  <inkml:trace contextRef="#ctx0" brushRef="#br0" timeOffset="5987.272">674 642 0 0 0,'0'0'300'0'0,"0"0"655"0"0,0 0 149 0 0,0 0-36 0 0,0 0 6 0 0,0 0 26 0 0,1-2 36 0 0,-1 2-831 0 0,0 0 0 0 0,-1 0 0 0 0,1 0 0 0 0,0 0-1 0 0,-1 0 1 0 0,1 1 0 0 0,0-1 0 0 0,-1 0 0 0 0,1 0-1 0 0,0 0 1 0 0,-1 0 0 0 0,1-1 0 0 0,0 1 0 0 0,-1 0-1 0 0,1 0 1 0 0,0 0 0 0 0,-1 0 0 0 0,1 0 0 0 0,0 0-1 0 0,-1 0 1 0 0,1-1 0 0 0,0 1 0 0 0,0 0 0 0 0,-1 0-1 0 0,1 0 1 0 0,0-1 0 0 0,-1 1 0 0 0,1 0 0 0 0,0 0-1 0 0,0-1 1 0 0,0 1 0 0 0,-1 0 0 0 0,1-1 0 0 0,0 1-1 0 0,0 0 1 0 0,0-1 0 0 0,0 1 0 0 0,0 0 0 0 0,0-1-1 0 0,-1 1 1 0 0,1 0 0 0 0,0-1 0 0 0,0 1 0 0 0,0 0-1 0 0,0-1 1 0 0,0 1 0 0 0,0 0 0 0 0,0-1 0 0 0,0 1-1 0 0,1 0 1 0 0,-1-1 0 0 0,0 1 0 0 0,0 0 0 0 0,0-1-305 0 0,-18 3-1126 0 0,-77 4 1847 0 0,-6-5 541 0 0,64 6-944 0 0,6-3-73 0 0,30-3-1450 0 0,0-5-10618 0 0,1 3 1170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1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20 144 0 0 0,'0'0'882'0'0,"0"0"298"0"0,0 0 133 0 0,0 0 201 0 0,0 0 212 0 0,0 0 77 0 0,0 0-111 0 0,0 0-312 0 0,0 0-323 0 0,0 0-244 0 0,0 0-145 0 0,-2-4-21 0 0,2 3-523 0 0,-1-1 0 0 0,0 1 0 0 0,0-1-1 0 0,1 0 1 0 0,-1 1 0 0 0,0-1 0 0 0,1 0 0 0 0,0 1-1 0 0,-1-1 1 0 0,1 0 0 0 0,0 0 0 0 0,0 1 0 0 0,0-1 0 0 0,0 0-1 0 0,0 0 1 0 0,1 1 0 0 0,-1-1 0 0 0,0 0 0 0 0,1 0-1 0 0,-1 1 1 0 0,1-1 0 0 0,0 0 0 0 0,0 1 0 0 0,-1-1-1 0 0,1 1 1 0 0,0-1 0 0 0,0 1 0 0 0,1-1 0 0 0,-1 1-1 0 0,0 0 1 0 0,1-1-124 0 0,6-7 228 0 0,0 0 1 0 0,1 1-1 0 0,0 0 0 0 0,0 1 0 0 0,0 0 0 0 0,1 0 0 0 0,0 1 1 0 0,1 1-1 0 0,-1-1 0 0 0,1 2 0 0 0,0-1 0 0 0,11-1-228 0 0,-19 6 13 0 0,0 0 0 0 0,0 0 0 0 0,0 1 0 0 0,0-1 0 0 0,0 1 0 0 0,0 0 0 0 0,0 0 0 0 0,0 0 0 0 0,0 1 0 0 0,-1-1 0 0 0,1 0 0 0 0,0 1 0 0 0,-1 0 0 0 0,1 0 0 0 0,-1 0 0 0 0,0 0 0 0 0,1 0 0 0 0,-1 0 0 0 0,0 0 0 0 0,0 1 0 0 0,-1-1 0 0 0,1 1 0 0 0,0 0 0 0 0,-1-1 0 0 0,0 1 0 0 0,1 0 0 0 0,-1 0 0 0 0,0 0 0 0 0,0 0-1 0 0,-1 0 1 0 0,1 0 0 0 0,-1 0 0 0 0,1 0 0 0 0,-1 0 0 0 0,0 0 0 0 0,0 0 0 0 0,-1 3-13 0 0,1 0-7 0 0,-1 1 0 0 0,0-1 0 0 0,0 0 0 0 0,-1 1 0 0 0,1-1-1 0 0,-1 0 1 0 0,-1 0 0 0 0,1 0 0 0 0,-1 0 0 0 0,0 0 0 0 0,0-1-1 0 0,-1 0 1 0 0,0 1 0 0 0,0-1 0 0 0,0 0 0 0 0,0-1 0 0 0,-1 1 0 0 0,0-1-1 0 0,0 0 1 0 0,0 0 0 0 0,0 0 0 0 0,-5 1 7 0 0,46-22-175 0 0,-30 14 185 0 0,-1 1 0 0 0,1 1-1 0 0,0-1 1 0 0,0 1 0 0 0,0 0 0 0 0,0 0-1 0 0,0 1 1 0 0,0-1 0 0 0,0 1 0 0 0,0 1-1 0 0,0-1 1 0 0,0 1 0 0 0,0 0 0 0 0,-1 0-1 0 0,1 1 1 0 0,0 0 0 0 0,0 0 0 0 0,-1 0-1 0 0,1 1 1 0 0,-1 0 0 0 0,0 0 0 0 0,0 0-1 0 0,0 0 1 0 0,0 1 0 0 0,-1 0 0 0 0,2 2-10 0 0,-2-2 41 0 0,-1 1 1 0 0,0 0 0 0 0,0 0 0 0 0,-1 1 0 0 0,1-1 0 0 0,-1 0 0 0 0,0 1 0 0 0,-1-1-1 0 0,1 1 1 0 0,-1 0 0 0 0,0 0 0 0 0,-1-1 0 0 0,1 1 0 0 0,-1 0 0 0 0,-1 0-1 0 0,1 0 1 0 0,-1 0 0 0 0,0-1 0 0 0,0 1 0 0 0,0 0 0 0 0,-1-1 0 0 0,0 1 0 0 0,0-1-1 0 0,0 1 1 0 0,-1-1 0 0 0,0 0 0 0 0,0 0 0 0 0,0 0-42 0 0,-4 3-64 0 0,0 0 1 0 0,0 0 0 0 0,-1 0-1 0 0,0-1 1 0 0,0 0 0 0 0,-1-1-1 0 0,0 0 1 0 0,0 0-1 0 0,0-1 1 0 0,-1 0 0 0 0,0-1-1 0 0,0 0 1 0 0,0 0-1 0 0,0-1 1 0 0,-3 0 63 0 0,-21-5-2162 0 0,28-5-2223 0 0,4-4-4769 0 0,2 9 2981 0 0</inkml:trace>
  <inkml:trace contextRef="#ctx0" brushRef="#br0" timeOffset="293.627">0 552 5025 0 0,'0'0'1798'0'0,"0"0"-227"0"0,0 0 136 0 0,0 0 212 0 0,0 0 8 0 0,0 0-247 0 0,0 0-447 0 0,0 0-341 0 0,0 0-179 0 0,0 0-81 0 0,0 0-50 0 0,0 0-7 0 0,21 6-34 0 0,68 16-49 0 0,2-24 729 0 0,-49-5-932 0 0,-15 4-297 0 0,6-1-936 0 0,-14 8-5294 0 0,-16-2 1348 0 0,-2-1-3891 0 0</inkml:trace>
  <inkml:trace contextRef="#ctx0" brushRef="#br0" timeOffset="802.385">50 714 5369 0 0,'0'0'2701'0'0,"0"0"-850"0"0,0 0-464 0 0,0 0-86 0 0,0 0-4 0 0,0 0-152 0 0,0 0-302 0 0,0 0-291 0 0,0 0-140 0 0,0 0-9 0 0,0 0 74 0 0,0 0 36 0 0,0 0-35 0 0,16-3-24 0 0,117-26 973 0 0,-128 28-1344 0 0,-4 0-70 0 0,1 1-1 0 0,-1-1 0 0 0,0 0 0 0 0,1 1 0 0 0,-1 0 0 0 0,1-1 1 0 0,-1 1-1 0 0,1 0 0 0 0,-1 0 0 0 0,1 0 0 0 0,-1 0 0 0 0,1 0 1 0 0,0 0-1 0 0,-1 0 0 0 0,1 0 0 0 0,-1 0 0 0 0,1 1 0 0 0,-1-1 1 0 0,0 1-1 0 0,1-1 0 0 0,-1 1 0 0 0,1 0 0 0 0,-1 0 0 0 0,0-1 1 0 0,1 1-1 0 0,-1 0 0 0 0,0 0 0 0 0,0 0 0 0 0,0 0 0 0 0,0 0 1 0 0,0 0-1 0 0,0 1 0 0 0,0-1 0 0 0,0 0 0 0 0,0 2-12 0 0,-2 5-32 0 0,0 0-1 0 0,-1 0 0 0 0,0 0 1 0 0,-1 0-1 0 0,0 0 0 0 0,0-1 1 0 0,0 1-1 0 0,-1-1 0 0 0,0 0 1 0 0,-1 0-1 0 0,0 0 0 0 0,0 0 1 0 0,0-1-1 0 0,-1 0 0 0 0,0 0 1 0 0,-2 1 32 0 0,-25 32-394 0 0,-74 89-593 0 0,96-110 1005 0 0,9-15 31 0 0,-1 0 0 0 0,1 0 0 0 0,0 1 0 0 0,0-1 0 0 0,0 0 0 0 0,0 1 0 0 0,1-1 0 0 0,-1 1 0 0 0,1 0 0 0 0,0-1 0 0 0,0 1 0 0 0,1 0 0 0 0,-1 0 0 0 0,1 0 0 0 0,-1 0 0 0 0,1 0 1 0 0,1 0-1 0 0,-1-1 0 0 0,1 3-49 0 0,1-3 71 0 0,0-1 1 0 0,0 0-1 0 0,0 1 1 0 0,1-1-1 0 0,-1 0 1 0 0,1 0 0 0 0,-1-1-1 0 0,1 1 1 0 0,0 0-1 0 0,0-1 1 0 0,-1 0-1 0 0,1 1 1 0 0,0-1-1 0 0,0-1 1 0 0,1 1 0 0 0,-1 0-1 0 0,0-1 1 0 0,0 1-1 0 0,0-1 1 0 0,0 0-1 0 0,1 0 1 0 0,-1 0-1 0 0,0 0 1 0 0,0-1 0 0 0,0 0-1 0 0,1 1-71 0 0,6-1 85 0 0,48-24-1255 0 0,-42 11-2259 0 0,-3-1-3889 0 0,-8 11-2876 0 0</inkml:trace>
  <inkml:trace contextRef="#ctx0" brushRef="#br0" timeOffset="1182.625">501 541 5905 0 0,'0'0'1865'0'0,"0"0"-370"0"0,0 0 6 0 0,0 0 198 0 0,0 0 24 0 0,0 0-256 0 0,0 0-422 0 0,0 0-395 0 0,0 0-191 0 0,0 0-29 0 0,0 0 52 0 0,0 0 76 0 0,1 3 57 0 0,1 6-324 0 0,-1-1 1 0 0,-1 1-1 0 0,1 0 1 0 0,-1-1 0 0 0,-1 1-1 0 0,0 0 1 0 0,0-1-1 0 0,0 1 1 0 0,-1-1 0 0 0,0 0-1 0 0,-3 7-291 0 0,-3 14 328 0 0,-16 103-257 0 0,23-127-461 0 0,-3 9-373 0 0,-8-11-5395 0 0,12-3 4317 0 0,0-12-6895 0 0,1 2 4482 0 0,8-19 2896 0 0,-5 21 1358 0 0</inkml:trace>
  <inkml:trace contextRef="#ctx0" brushRef="#br0" timeOffset="1432.303">602 523 0 0 0,'0'0'1988'0'0,"0"0"192"0"0,0 0-64 0 0,0 0-240 0 0,0 0-251 0 0,0 0-248 0 0,0 0-230 0 0,0 0-178 0 0,0 0-120 0 0,0 0-50 0 0,0 0-70 0 0,0 0-78 0 0,-6 27-93 0 0,-30 130 394 0 0,31-36-111 0 0,6-114-1313 0 0,0 2-3541 0 0,0-3-5666 0 0,-1-6 5186 0 0</inkml:trace>
  <inkml:trace contextRef="#ctx0" brushRef="#br0" timeOffset="1802.738">326 633 2417 0 0,'0'0'2703'0'0,"0"0"-783"0"0,0 0-468 0 0,0 0-35 0 0,0 0 114 0 0,0 0 12 0 0,0 0-180 0 0,0 0-242 0 0,0 0-227 0 0,0 0-154 0 0,0 0-69 0 0,0 0-82 0 0,14-17-67 0 0,46-53-64 0 0,-12 32 467 0 0,-42 34-832 0 0,-5 3-77 0 0,0-1 0 0 0,0 1 0 0 0,0-1 0 0 0,0 1 0 0 0,0 0 0 0 0,1 0 0 0 0,-1-1 0 0 0,0 1-1 0 0,1 0 1 0 0,-1 0 0 0 0,1 0 0 0 0,0 0 0 0 0,-1 1 0 0 0,1-1 0 0 0,0 0 0 0 0,-1 1 0 0 0,1-1 0 0 0,0 1 0 0 0,0 0-1 0 0,-1-1 1 0 0,1 1 0 0 0,0 0 0 0 0,0 0 0 0 0,0 0 0 0 0,-1 0 0 0 0,1 0 0 0 0,0 1 0 0 0,0-1 0 0 0,0 1-1 0 0,-1-1 1 0 0,1 1 0 0 0,0-1 0 0 0,-1 1 0 0 0,1 0 0 0 0,0 0 0 0 0,-1 0 0 0 0,1 0 0 0 0,-1 0 0 0 0,0 0 0 0 0,1 0-1 0 0,-1 1 1 0 0,0-1 0 0 0,0 0 0 0 0,1 1-16 0 0,-1 3 39 0 0,0 0 0 0 0,1 0 0 0 0,0 0 0 0 0,0-1 0 0 0,0 1 0 0 0,0-1 0 0 0,1 1 0 0 0,0-1 0 0 0,0 0 0 0 0,0 0 0 0 0,0 0 0 0 0,1 0 0 0 0,-1-1 0 0 0,1 1 0 0 0,0-1 0 0 0,0 0 1 0 0,0 0-1 0 0,1-1 0 0 0,-1 1 0 0 0,1-1 0 0 0,-1 0 0 0 0,1 0 0 0 0,0 0 0 0 0,0-1 0 0 0,0 1 0 0 0,0-1 0 0 0,2 0-39 0 0,-5-1 26 0 0,4 0 37 0 0,-1 0-1 0 0,1 0 0 0 0,0 0 1 0 0,0 0-1 0 0,-1-1 1 0 0,1 0-1 0 0,0 0 0 0 0,-1-1 1 0 0,1 0-1 0 0,-1 0 1 0 0,0 0-1 0 0,1 0 0 0 0,-1-1 1 0 0,0 0-63 0 0,-4 2-494 0 0,14-9 837 0 0,-8 7-7980 0 0,-5 3-3139 0 0</inkml:trace>
  <inkml:trace contextRef="#ctx0" brushRef="#br0" timeOffset="2377.456">878 688 7826 0 0,'0'0'1029'0'0,"0"0"-218"0"0,0 0 201 0 0,0 0 399 0 0,0 0 215 0 0,0 0-204 0 0,0 0-358 0 0,0 0-396 0 0,0 0-243 0 0,0 0-107 0 0,0 0-74 0 0,0 0-7 0 0,0 27-30 0 0,2 123 100 0 0,-2-52 800 0 0,0-96-962 0 0,0-4 1861 0 0,0-24-1840 0 0,2 0-1 0 0,0 0 1 0 0,2 0 0 0 0,0 1 0 0 0,2-1 0 0 0,1 1 0 0 0,1 0 0 0 0,1 1-1 0 0,1 0 1 0 0,1 0 0 0 0,3-1-166 0 0,-13 22-3 0 0,1 1 0 0 0,-1 0 0 0 0,1-1 0 0 0,-1 1 0 0 0,1 0 0 0 0,0 0 0 0 0,0 0 0 0 0,0 0 0 0 0,0 0 0 0 0,0 1 0 0 0,1-1 0 0 0,-1 0 0 0 0,1 1 0 0 0,-1 0 0 0 0,1 0 0 0 0,-1 0 0 0 0,1 0 0 0 0,-1 0 0 0 0,1 0 0 0 0,0 0 0 0 0,-1 1 0 0 0,1 0 0 0 0,0-1 0 0 0,0 1 0 0 0,0 0 0 0 0,-1 0 0 0 0,1 1 0 0 0,0-1 0 0 0,0 0 3 0 0,20 27-161 0 0,-16-20-259 0 0,4 4-1747 0 0,-2-8-9994 0 0,-7-3 3468 0 0</inkml:trace>
  <inkml:trace contextRef="#ctx0" brushRef="#br0" timeOffset="2902.163">1237 637 7258 0 0,'0'0'3350'0'0,"0"0"-1482"0"0,0 0-590 0 0,0 0 7 0 0,0 0 52 0 0,0 0-76 0 0,0 0-211 0 0,0 0-268 0 0,0 0-269 0 0,0 0-221 0 0,0 0-126 0 0,0 0-70 0 0,0 0-26 0 0,-18 30-1 0 0,-57 93-8 0 0,44-63 19 0 0,22 23-160 0 0,9-81 79 0 0,0 0-1 0 0,0 0 1 0 0,1 0 0 0 0,-1 0-1 0 0,1 0 1 0 0,0 0-1 0 0,0 1 1 0 0,0-2-1 0 0,0 1 1 0 0,0 0-1 0 0,0 0 1 0 0,0 0 0 0 0,0 0-1 0 0,1-1 1 0 0,-1 1-1 0 0,1 0 1 0 0,-1-1-1 0 0,1 0 1 0 0,0 1-1 0 0,0-1 1 0 0,-1 0 0 0 0,1 0-1 0 0,0 0 1 0 0,0 0-1 0 0,0 0 1 0 0,0 0-1 0 0,0-1 1 0 0,1 1-1 0 0,-1-1 1 0 0,0 1 0 0 0,0-1-1 0 0,0 0 1 0 0,0 0-1 0 0,0 0 1 0 0,2 0 1 0 0,2-2 71 0 0,-1 0 0 0 0,1 0 1 0 0,-1-1-1 0 0,1 0 0 0 0,-1 0 0 0 0,0 0 1 0 0,0-1-1 0 0,0 0 0 0 0,0 0 0 0 0,-1 0 1 0 0,0 0-1 0 0,0-1 0 0 0,0 0 1 0 0,0 0-1 0 0,-1 0 0 0 0,1 0 0 0 0,-1 0 1 0 0,-1-1-1 0 0,1 0 0 0 0,-1 1 0 0 0,0-1 1 0 0,0 0-1 0 0,-1 0 0 0 0,1-3-71 0 0,8-14 149 0 0,20-47 507 0 0,-31 70-656 0 0,1 0 0 0 0,0 1 0 0 0,0-1 0 0 0,0 0 0 0 0,0 0 0 0 0,0 1 0 0 0,0-1 0 0 0,0 0 0 0 0,0 1 0 0 0,0-1 0 0 0,0 0 0 0 0,0 1 0 0 0,0-1 0 0 0,0 0 0 0 0,0 0 0 0 0,0 1 0 0 0,1-1 0 0 0,-1 0 0 0 0,0 1 0 0 0,0-1 0 0 0,0 0 0 0 0,0 0 0 0 0,1 1 0 0 0,-1-1 0 0 0,0 0 1 0 0,0 0-1 0 0,0 0 0 0 0,1 1 0 0 0,-1-1 0 0 0,0 0 0 0 0,0 0 0 0 0,1 0 0 0 0,-1 0 0 0 0,0 1 0 0 0,0-1 0 0 0,1 0 0 0 0,-1 0 0 0 0,0 0 0 0 0,1 0 0 0 0,-1 0 0 0 0,0 0 0 0 0,0 0 0 0 0,1 0 0 0 0,-1 0 0 0 0,0 0 0 0 0,1 0 0 0 0,-1 0 0 0 0,0 0 0 0 0,1 0 0 0 0,-1 0 0 0 0,0 0 0 0 0,0 0 0 0 0,1 0 0 0 0,-1 0 0 0 0,0-1 0 0 0,1 1 0 0 0,-1 0 0 0 0,0 0 0 0 0,0 0 0 0 0,0 0 0 0 0,1-1 0 0 0,-1 1 0 0 0,0 0 0 0 0,1-1 0 0 0,3 17 80 0 0,64 87 91 0 0,-15-82-698 0 0,-46-19-427 0 0,14 1-1425 0 0,-12-8-8063 0 0,-7 2 1291 0 0</inkml:trace>
  <inkml:trace contextRef="#ctx0" brushRef="#br0" timeOffset="3720.752">1633 692 5249 0 0,'0'0'2843'0'0,"0"0"-555"0"0,0 0-356 0 0,0 0-130 0 0,0 0-182 0 0,0 0-216 0 0,0 0-221 0 0,0 0-268 0 0,0 0-209 0 0,0 0-169 0 0,0 0-98 0 0,0 0-84 0 0,-10 7-67 0 0,-30 21-39 0 0,34-23-212 0 0,0 0 0 0 0,1 0 0 0 0,-1 0 0 0 0,1 1 0 0 0,0-1 0 0 0,1 1 0 0 0,0 1 0 0 0,0-1 0 0 0,0 0 0 0 0,1 1 0 0 0,-3 7-37 0 0,-1 0-14 0 0,3-7-48 0 0,1 1 0 0 0,0 0 0 0 0,1 0 0 0 0,0 0 0 0 0,0 0 0 0 0,1 0 0 0 0,0 1-1 0 0,0-1 1 0 0,1 0 0 0 0,0 1 0 0 0,0-1 0 0 0,2 8 62 0 0,-1-14-12 0 0,1 0 0 0 0,-1 0 0 0 0,1 0 0 0 0,0 0 0 0 0,-1 0 0 0 0,1 0 1 0 0,0-1-1 0 0,0 1 0 0 0,0-1 0 0 0,0 1 0 0 0,1-1 0 0 0,-1 0 0 0 0,0 0 0 0 0,1 0 0 0 0,-1 0 0 0 0,0 0 0 0 0,1 0 1 0 0,-1-1-1 0 0,1 1 0 0 0,-1-1 0 0 0,1 1 0 0 0,-1-1 0 0 0,1 0 0 0 0,0 0 0 0 0,-1-1 0 0 0,1 1 0 0 0,-1 0 0 0 0,1-1 0 0 0,0 0 13 0 0,5 1 40 0 0,-1-1 33 0 0,0-1 0 0 0,0-1 0 0 0,0 1 1 0 0,0-1-1 0 0,-1 0 0 0 0,1-1 0 0 0,-1 0 0 0 0,0 0 1 0 0,0 0-1 0 0,0 0 0 0 0,0-1 0 0 0,-1 0 0 0 0,0 0 1 0 0,0-1-1 0 0,-1 0 0 0 0,1 1 0 0 0,-1-2 0 0 0,0 1 0 0 0,1-4-74 0 0,7-18 85 0 0,-1-1 0 0 0,-1 0 0 0 0,-2 0 0 0 0,-1-1 0 0 0,-1 0 0 0 0,-2 0 0 0 0,-1-1 0 0 0,-1 0 0 0 0,-2 1 0 0 0,-1-11-85 0 0,1 29-41 0 0,-1 0 0 0 0,0 0-1 0 0,0 0 1 0 0,-1 0 0 0 0,-1 0 0 0 0,0 0 0 0 0,0 1-1 0 0,-1-1 1 0 0,-1 1 0 0 0,0 0 0 0 0,0 0 0 0 0,-1 1-1 0 0,0 0 1 0 0,-1 0 0 0 0,0 0 0 0 0,-1 1 0 0 0,0 0-1 0 0,-1 0 1 0 0,-1-1 41 0 0,9 9-31 0 0,-1 0 0 0 0,1 0-1 0 0,0-1 1 0 0,-1 1 0 0 0,0 0-1 0 0,1 0 1 0 0,-1 0 0 0 0,1 1-1 0 0,-1-1 1 0 0,0 0 0 0 0,0 1-1 0 0,1-1 1 0 0,-1 1 0 0 0,0-1-1 0 0,0 1 1 0 0,0 0 0 0 0,0 0 0 0 0,0 0-1 0 0,1 0 1 0 0,-1 0 0 0 0,0 0-1 0 0,0 0 1 0 0,0 1 0 0 0,0-1-1 0 0,1 1 1 0 0,-1-1 0 0 0,0 1-1 0 0,0 0 1 0 0,1 0 0 0 0,-1-1-1 0 0,1 1 1 0 0,-1 0 0 0 0,0 1 0 0 0,1-1-1 0 0,0 0 1 0 0,-1 0 0 0 0,1 1-1 0 0,0-1 1 0 0,0 1 0 0 0,-1-1-1 0 0,1 1 1 0 0,0-1 0 0 0,0 2 31 0 0,-21 77-130 0 0,25-57 209 0 0,1-1 1 0 0,1 0-1 0 0,2-1 1 0 0,0 1 0 0 0,1-1-1 0 0,1 0 1 0 0,0-1-1 0 0,2 0 1 0 0,1-1-1 0 0,0 0 1 0 0,1-1-1 0 0,11 12-79 0 0,-19-24 15 0 0,127 185 1388 0 0,-50-47-509 0 0,-66-113-872 0 0,-12-26-3403 0 0,1-4-3589 0 0,-5-1-4072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2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0,'0'0'840'0'0,"0"0"386"0"0,0 0 390 0 0,0 0 269 0 0,0 0 23 0 0,0 0-245 0 0,0 0-352 0 0,0 0-288 0 0,0 0-167 0 0,0 0-67 0 0,4 30 5826 0 0,5 155-3142 0 0,-3 15-3052 0 0,-11-174-1466 0 0,-5-33-7882 0 0,10 4 3204 0 0,0-1-2208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2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3 314 0 0 0,'0'0'1256'0'0,"0"0"46"0"0,0 0 244 0 0,0 0 346 0 0,0 0 276 0 0,0 0 54 0 0,0 0-229 0 0,0 0-426 0 0,0 0-406 0 0,0 0-359 0 0,0 0-238 0 0,-2-1-127 0 0,2 1-407 0 0,0 0 0 0 0,1 0 0 0 0,-1 0 0 0 0,0 0-1 0 0,1 0 1 0 0,-1 0 0 0 0,0 0 0 0 0,0 0 0 0 0,1 0-1 0 0,-1 0 1 0 0,0 0 0 0 0,1 0 0 0 0,-1-1 0 0 0,0 1-1 0 0,1 0 1 0 0,-1 0 0 0 0,0 0 0 0 0,0 0 0 0 0,1-1 0 0 0,-1 1-1 0 0,0 0 1 0 0,0 0 0 0 0,1-1 0 0 0,-1 1 0 0 0,0 0-1 0 0,0 0 1 0 0,0-1 0 0 0,0 1 0 0 0,1 0 0 0 0,-1-1 0 0 0,0 1-1 0 0,0 0 1 0 0,0-1 0 0 0,0 1 0 0 0,0 0 0 0 0,0 0-1 0 0,0-1 1 0 0,0 1 0 0 0,0 0 0 0 0,0-1 0 0 0,0 1-1 0 0,0 0 1 0 0,0-1 0 0 0,0 1 0 0 0,0 0 0 0 0,0-1 0 0 0,0 1-1 0 0,0 0 1 0 0,-1-1 0 0 0,1 1 0 0 0,0 0 0 0 0,0 0-1 0 0,0-1 1 0 0,0 1 0 0 0,-1 0-30 0 0,12-6 370 0 0,-1 1-94 0 0,9-7 26 0 0,1 1-1 0 0,0 1 0 0 0,0 0 0 0 0,1 2 1 0 0,1 1-1 0 0,-1 0 0 0 0,1 1 0 0 0,1 2 1 0 0,-1 0-1 0 0,18 0-301 0 0,-39 4 9 0 0,0 0 0 0 0,1 1 0 0 0,-1-1 0 0 0,0 0 0 0 0,0 1 0 0 0,0-1 0 0 0,0 1 0 0 0,0-1 0 0 0,0 1 0 0 0,0-1 0 0 0,0 1 0 0 0,0 0 0 0 0,0-1 0 0 0,-1 1 0 0 0,1 0 0 0 0,0 0 0 0 0,0 0 0 0 0,-1 0 0 0 0,1 0 0 0 0,0 0 0 0 0,-1 0 0 0 0,1 0 0 0 0,-1 0 0 0 0,1 0 0 0 0,-1 0 0 0 0,0 0 0 0 0,1 0 0 0 0,-1 0 0 0 0,0 0 0 0 0,0 0 0 0 0,0 1 0 0 0,0-1 0 0 0,0 0 0 0 0,0 0 0 0 0,0 0 0 0 0,0 0 0 0 0,0 0 0 0 0,0 1 0 0 0,-1-1 0 0 0,1 0 0 0 0,-1 0 0 0 0,1 0-8 0 0,-18 51 332 0 0,-127 150-130 0 0,142-193-159 0 0,-1 0 0 0 0,1 0 1 0 0,0 1-1 0 0,1-1 0 0 0,0 1 1 0 0,1-1-1 0 0,0 1 1 0 0,0 0-1 0 0,1-1 0 0 0,0 1 1 0 0,1 7-45 0 0,2-12 39 0 0,-1-1 1 0 0,1 0 0 0 0,0 1 0 0 0,0-1-1 0 0,0-1 1 0 0,0 1 0 0 0,1 0 0 0 0,0-1 0 0 0,0 1-1 0 0,-1-1 1 0 0,2 0 0 0 0,-1-1 0 0 0,0 1-1 0 0,1-1 1 0 0,-1 0 0 0 0,1 0 0 0 0,0 0-1 0 0,-1 0 1 0 0,1-1 0 0 0,0 0 0 0 0,0 0-1 0 0,0 0 1 0 0,0-1 0 0 0,0 1 0 0 0,0-1-1 0 0,0-1 1 0 0,0 1 0 0 0,0-1 0 0 0,0 1-1 0 0,0-1 1 0 0,0-1 0 0 0,1 1-40 0 0,14 0 85 0 0,86-24 50 0 0,-94 14-850 0 0,-12 5-3395 0 0,0 0-5563 0 0,-2 3-933 0 0</inkml:trace>
  <inkml:trace contextRef="#ctx0" brushRef="#br0" timeOffset="540.315">509 170 5953 0 0,'0'0'1459'0'0,"0"0"-373"0"0,0 0 81 0 0,0 0 274 0 0,0 0 116 0 0,0 0-168 0 0,0 0-268 0 0,0 0-256 0 0,0 0-127 0 0,0 0-24 0 0,0 0-79 0 0,0 0-87 0 0,0 0-60 0 0,21-1-30 0 0,66-2-42 0 0,17-19 995 0 0,-10-3-399 0 0,-90 24-964 0 0,-1 4 963 0 0,-8 6-878 0 0,-11 27-66 0 0,2 1-1 0 0,1 0 0 0 0,2 0 1 0 0,1 1-1 0 0,3 1 0 0 0,0 0 1 0 0,3 0-1 0 0,1 1-66 0 0,8 70 27 0 0,-6-93-1179 0 0,-1-19-8056 0 0,0 0 6045 0 0,0 0-2588 0 0,2-1 817 0 0</inkml:trace>
  <inkml:trace contextRef="#ctx0" brushRef="#br0" timeOffset="803.029">456 428 3217 0 0,'0'0'2775'0'0,"0"0"-692"0"0,0 0-471 0 0,0 0-95 0 0,0 0-56 0 0,0 0-123 0 0,0 0-127 0 0,0 0-184 0 0,0 0-114 0 0,0 0-47 0 0,0 0-113 0 0,0 0-91 0 0,0 0-55 0 0,24 0-31 0 0,76 2-53 0 0,-86-3-366 0 0,0 0 0 0 0,0 0 1 0 0,0-2-1 0 0,-1 1 1 0 0,1-2-1 0 0,-1 0 1 0 0,0 0-1 0 0,0-1 0 0 0,5-3-157 0 0,23-9 244 0 0,77-27-288 0 0,-80 31-1074 0 0,-16 7-7689 0 0,-17 3-2009 0 0</inkml:trace>
  <inkml:trace contextRef="#ctx0" brushRef="#br0" timeOffset="1123.223">1108 177 7338 0 0,'0'0'2376'0'0,"0"0"-902"0"0,0 0-218 0 0,0 0 143 0 0,0 0 76 0 0,0 0-116 0 0,0 0-260 0 0,0 0-290 0 0,0 0-210 0 0,0 0-133 0 0,0 0-108 0 0,0 0-79 0 0,-14 34-75 0 0,-42 105-60 0 0,36-57-4 0 0,21-65-135 0 0,-1-13-11 0 0,0 0 0 0 0,1 0 0 0 0,-1 0 0 0 0,1 0-1 0 0,0 0 1 0 0,0 0 0 0 0,0 0 0 0 0,0-1-1 0 0,1 1 1 0 0,0 0 0 0 0,-1-1 0 0 0,1 1-1 0 0,0-1 1 0 0,1 0 0 0 0,-1 1 0 0 0,1-1 0 0 0,-1 0-1 0 0,1 0 1 0 0,0-1 0 0 0,0 1 0 0 0,0-1-1 0 0,1 1 1 0 0,-1-1 0 0 0,1 0 0 0 0,-1 0 0 0 0,1-1-1 0 0,-1 1 1 0 0,1-1 0 0 0,0 0 0 0 0,0 0-1 0 0,1 0 7 0 0,3 1 55 0 0,1 0 0 0 0,-1-1 0 0 0,1 0 1 0 0,0-1-1 0 0,-1 0 0 0 0,1 0 0 0 0,0-1 0 0 0,-1 0 0 0 0,1 0 0 0 0,-1-1 0 0 0,1 0 0 0 0,-1-1 0 0 0,0 0 0 0 0,1 0-55 0 0,1-1 133 0 0,0 0 0 0 0,-1 0-1 0 0,1-1 1 0 0,-1 0 0 0 0,0-1 0 0 0,0 0 0 0 0,-1-1 0 0 0,0 1-1 0 0,0-1 1 0 0,0-1 0 0 0,-1 0 0 0 0,0 0 0 0 0,0 0 0 0 0,-1-1-1 0 0,0 0 1 0 0,-1 0 0 0 0,0-1 0 0 0,-1 1 0 0 0,1-1-1 0 0,-2 0 1 0 0,1 0 0 0 0,-2 0 0 0 0,1-1 0 0 0,-1 1 0 0 0,-1-3-133 0 0,0 7 22 0 0,-1 1 1 0 0,0-1-1 0 0,0 0 1 0 0,-1 1-1 0 0,0-1 1 0 0,0 1-1 0 0,0 0 1 0 0,-1-1-1 0 0,1 1 1 0 0,-1 0-1 0 0,0 0 1 0 0,-1 0-1 0 0,1 0 1 0 0,-1 0-1 0 0,0 0 1 0 0,-1 1-1 0 0,1-1 1 0 0,-1 1-1 0 0,1 0 1 0 0,-1 0-1 0 0,-1 1 1 0 0,1-1-1 0 0,0 1 1 0 0,-1 0 0 0 0,0 0-1 0 0,0 0-22 0 0,-2-1-142 0 0,0 1-1 0 0,0 0 1 0 0,0 1-1 0 0,-1 0 0 0 0,1 0 1 0 0,-1 0-1 0 0,1 1 1 0 0,-1 0-1 0 0,1 1 1 0 0,-1 0-1 0 0,1 0 1 0 0,-1 0-1 0 0,-6 2 143 0 0,-55 22-9075 0 0,56-16-1716 0 0</inkml:trace>
  <inkml:trace contextRef="#ctx0" brushRef="#br0" timeOffset="1523.652">1479 78 1032 0 0,'0'0'2401'0'0,"0"0"59"0"0,0 0 81 0 0,0 0-161 0 0,0 0-229 0 0,0 0-410 0 0,0 0-442 0 0,0 0-414 0 0,0 0-337 0 0,0 0-222 0 0,0 0-113 0 0,0 0-61 0 0,0 0-21 0 0,-7 18-10 0 0,-23 58-26 0 0,29-75-91 0 0,0-1-1 0 0,1 1 1 0 0,-1 0-1 0 0,1 0 1 0 0,-1 0-1 0 0,0 0 1 0 0,1 0 0 0 0,0 0-1 0 0,-1 0 1 0 0,1 0-1 0 0,0 0 1 0 0,-1 0-1 0 0,1 0 1 0 0,0 0 0 0 0,0 0-1 0 0,0 0 1 0 0,0 0-1 0 0,0 0 1 0 0,0 0 0 0 0,0 0-1 0 0,0 0 1 0 0,1 0-1 0 0,-1 0 1 0 0,0 0-1 0 0,1 0 1 0 0,-1 0 0 0 0,0 0-1 0 0,1 0 1 0 0,-1 0-1 0 0,1-1 1 0 0,-1 1-1 0 0,1 0 1 0 0,0 0 0 0 0,-1 0-1 0 0,1-1 1 0 0,0 1-1 0 0,0 0 1 0 0,0-1-1 0 0,-1 1 1 0 0,1 0 0 0 0,0-1-1 0 0,0 1 1 0 0,0-1-1 0 0,0 0 1 0 0,0 1 0 0 0,1-1-4 0 0,4 3 30 0 0,0 0 79 0 0,0-1 1 0 0,0 0-1 0 0,0 0 0 0 0,0-1 1 0 0,0 0-1 0 0,0 0 1 0 0,0 0-1 0 0,1-1 1 0 0,-1 0-1 0 0,0 0 1 0 0,0 0-1 0 0,1-1 1 0 0,-1 0-1 0 0,0 0 1 0 0,0-1-1 0 0,0 0 0 0 0,0 0 1 0 0,0 0-1 0 0,-1-1 1 0 0,1 1-1 0 0,-1-1 1 0 0,1-1-1 0 0,-1 1 1 0 0,0-1-1 0 0,0 0 1 0 0,0 0-1 0 0,-1-1 0 0 0,0 1 1 0 0,0-1-1 0 0,0 0 1 0 0,0 0-1 0 0,-1 0 1 0 0,1 0-1 0 0,-1-1 1 0 0,-1 0-1 0 0,1 1 1 0 0,-1-1-1 0 0,0 0 1 0 0,0 0-1 0 0,0-3-109 0 0,-1 3 63 0 0,-1 1-1 0 0,0 0 1 0 0,0 0 0 0 0,0 0 0 0 0,0-1 0 0 0,-1 1-1 0 0,0 0 1 0 0,0 0 0 0 0,0 0 0 0 0,-1 0-1 0 0,0 0 1 0 0,0 0 0 0 0,0 0 0 0 0,0 1-1 0 0,-1-1 1 0 0,0 1 0 0 0,0-1-63 0 0,1 3-137 0 0,0 0 0 0 0,0 0 1 0 0,0 1-1 0 0,-1-1 0 0 0,1 0 0 0 0,0 1 1 0 0,-1 0-1 0 0,1-1 0 0 0,-1 1 0 0 0,1 0 1 0 0,-1 0-1 0 0,0 0 0 0 0,1 1 0 0 0,-1-1 1 0 0,0 1-1 0 0,0-1 0 0 0,0 1 0 0 0,1 0 0 0 0,-1 0 1 0 0,0 0-1 0 0,0 1 0 0 0,-1-1 137 0 0,-12 3-3086 0 0,6 1-3004 0 0,6 0-5281 0 0</inkml:trace>
  <inkml:trace contextRef="#ctx0" brushRef="#br0" timeOffset="1861.531">1838 446 5673 0 0,'0'0'3622'0'0,"0"0"-1327"0"0,0 0-417 0 0,0 0 133 0 0,0 0-101 0 0,0 0-251 0 0,0 0-383 0 0,0 0-406 0 0,0 0-310 0 0,0 0-208 0 0,0 0-121 0 0,0 0-78 0 0,-7 25-64 0 0,-24 75-55 0 0,7-59-120 0 0,17-37 17 0 0,-41 35-3497 0 0,41-38-4201 0 0,6-1-2870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26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67 0 0 0,'0'0'1284'0'0,"0"0"342"0"0,0 0 268 0 0,0 0 211 0 0,0 0 28 0 0,0 0-170 0 0,0 0-267 0 0,0 0-302 0 0,0 0-258 0 0,0 0-170 0 0,0 0-93 0 0,0 0-38 0 0,1-4 4370 0 0,40-11-5202 0 0,-38 15 1 0 0,17-9 23 0 0,0 0 0 0 0,1 2 0 0 0,0 1 0 0 0,0 1-1 0 0,1 0 1 0 0,0 2 0 0 0,7 0-27 0 0,-27 36 211 0 0,-9-18-180 0 0,-2 0 1 0 0,0 0-1 0 0,-1-1 1 0 0,0 0-1 0 0,-1-1 1 0 0,0 0-1 0 0,-11 9-31 0 0,-17 21 4 0 0,29-33-28 0 0,-12 29-352 0 0,70-27 266 0 0,8-10 113 0 0,53 14-50 0 0,-104-11 79 0 0,-1 0 0 0 0,0 1 0 0 0,0-1-1 0 0,0 1 1 0 0,-1 0 0 0 0,1-1-1 0 0,-1 1 1 0 0,-1 1 0 0 0,1-1 0 0 0,-1 0-1 0 0,0 1 1 0 0,-1-1 0 0 0,0 1 0 0 0,0 0-1 0 0,0-1 1 0 0,0 1 0 0 0,-1 0 0 0 0,-1 0-1 0 0,1-1 1 0 0,-1 3-32 0 0,-12 30-2512 0 0,-9-19-8890 0 0,15-16 1495 0 0</inkml:trace>
  <inkml:trace contextRef="#ctx0" brushRef="#br0" timeOffset="257.659">0 604 5057 0 0,'0'0'2758'0'0,"0"0"-924"0"0,0 0-545 0 0,0 0-107 0 0,0 0 22 0 0,0 0 42 0 0,35 0-13 0 0,110-3-99 0 0,36-16 1401 0 0,-103 5-4743 0 0,-73 14-1441 0 0,-3 0-3547 0 0,-1 0 777 0 0</inkml:trace>
  <inkml:trace contextRef="#ctx0" brushRef="#br0" timeOffset="665.245">177 711 2609 0 0,'0'0'1201'0'0,"0"0"25"0"0,0 0 323 0 0,0 0 113 0 0,0 0-15 0 0,0 0-77 0 0,0 0-155 0 0,0 0-199 0 0,0 0-180 0 0,0 0-180 0 0,0 0-137 0 0,0 0-81 0 0,0 0-105 0 0,29 1-97 0 0,129 2 763 0 0,-157-3-1019 0 0,-3 7-23 0 0,0-1 1 0 0,-1 1-1 0 0,0-1 0 0 0,0 0 0 0 0,0 0 0 0 0,0 0 0 0 0,-1 0 1 0 0,0-1-1 0 0,0 1 0 0 0,-1-1 0 0 0,0 0 0 0 0,0 0 1 0 0,0-1-1 0 0,0 1-157 0 0,-13 14 106 0 0,4-4-28 0 0,0 1-1 0 0,1 0 1 0 0,1 1-1 0 0,0 1 1 0 0,2 0-1 0 0,0 1 1 0 0,1 0-1 0 0,-3 8-76 0 0,6 39 479 0 0,8-64-467 0 0,0 0 0 0 0,1 0 0 0 0,-1-1 1 0 0,0 1-1 0 0,1-1 0 0 0,0 1 0 0 0,-1-1 1 0 0,1 0-1 0 0,0 0 0 0 0,-1 0 1 0 0,1 0-1 0 0,0 0 0 0 0,0-1 0 0 0,0 1 1 0 0,0-1-1 0 0,0 0 0 0 0,0 0 0 0 0,-1 0 1 0 0,1 0-1 0 0,1-1-13 0 0,66-20-420 0 0,-36-16-5345 0 0,-29 29-265 0 0,0 1-5064 0 0</inkml:trace>
  <inkml:trace contextRef="#ctx0" brushRef="#br0" timeOffset="1291.039">342 376 0 0 0,'0'0'1595'0'0,"0"0"159"0"0,0 0-45 0 0,0 0-206 0 0,0 0-236 0 0,0 0-209 0 0,0 0-131 0 0,0 0-84 0 0,0 14 7971 0 0,-2-9-8692 0 0,-66 54 2703 0 0,-40-45-1081 0 0,108-14-1752 0 0,0 0-19 0 0,0 0-5 0 0,0 0-29 0 0,0 0-30 0 0,0 0-38 0 0,0 0-48 0 0,0 0-65 0 0,0 0-99 0 0,0 0-109 0 0,0 0-128 0 0,18-1-5133 0 0,-12-1 17 0 0,-1-2-4926 0 0</inkml:trace>
  <inkml:trace contextRef="#ctx0" brushRef="#br0" timeOffset="1783.691">652 365 3961 0 0,'0'0'2180'0'0,"0"0"-293"0"0,0 0-4 0 0,0 0 138 0 0,0 0 38 0 0,0 0-171 0 0,0 0-374 0 0,0 0-415 0 0,0 0-299 0 0,0 0-177 0 0,0 0-48 0 0,0 0-57 0 0,0 0-64 0 0,-1 10-54 0 0,-7 201 1103 0 0,11-107-2010 0 0,-7-98-4394 0 0,3-21-6520 0 0,1 8 4885 0 0</inkml:trace>
  <inkml:trace contextRef="#ctx0" brushRef="#br0" timeOffset="2054.075">843 347 5641 0 0,'0'0'1790'0'0,"0"0"-238"0"0,0 0 75 0 0,0 0 128 0 0,0 0-17 0 0,0 0-268 0 0,0 0-365 0 0,0 0-339 0 0,0 0-214 0 0,-3 34-147 0 0,-13 107-113 0 0,4-3-110 0 0,14-128 694 0 0,-1-8-4915 0 0,0 0-8480 0 0,-1-2 9326 0 0</inkml:trace>
  <inkml:trace contextRef="#ctx0" brushRef="#br0" timeOffset="2352.416">547 395 4057 0 0,'0'0'3087'0'0,"0"0"-1346"0"0,0 0-817 0 0,0 0-156 0 0,0 0 15 0 0,0 0-23 0 0,0 0-83 0 0,0 0-52 0 0,0 0-52 0 0,0 0 20 0 0,0 0-14 0 0,0 0-120 0 0,11-2-74 0 0,96-18 1181 0 0,14-6 1252 0 0,-81 32-1575 0 0,-36 1-1170 0 0,-1-1 0 0 0,1 1 0 0 0,1-1 0 0 0,-1-1 0 0 0,1 1 0 0 0,0-1 0 0 0,0 1 0 0 0,1-1 0 0 0,-1-1 0 0 0,1 1 0 0 0,0-1 0 0 0,1 0 0 0 0,-1 0 0 0 0,0-1 0 0 0,1 0 0 0 0,0 0 0 0 0,0-1 0 0 0,0 1 0 0 0,0-2 0 0 0,0 1 0 0 0,1-1 0 0 0,-1 0 0 0 0,0 0 0 0 0,1-1 0 0 0,-1 0 0 0 0,0 0 0 0 0,5-1-73 0 0,3-21-1071 0 0,-15 9-5102 0 0,0 11 3614 0 0,0-5-9007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29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0 0 0,'0'0'1042'0'0,"0"0"373"0"0,0 0 456 0 0,0 0 321 0 0,0 0-27 0 0,0 0-314 0 0,0 0-475 0 0,0 0-367 0 0,0 0-252 0 0,0 0-173 0 0,0 0-98 0 0,0 0-81 0 0,7 31-71 0 0,20 95-63 0 0,-10-22 821 0 0,-22-161 4677 0 0,4 37-5712 0 0,2 0-1 0 0,0 1 1 0 0,1-1-1 0 0,0 1 0 0 0,2 0 1 0 0,0 0-1 0 0,7-15-56 0 0,-10 30 13 0 0,4-11 35 0 0,0 1 0 0 0,1-1 1 0 0,0 1-1 0 0,1 0 0 0 0,1 0 0 0 0,0 1 0 0 0,1 0 0 0 0,1 0 1 0 0,0 1-1 0 0,0 1 0 0 0,1 0 0 0 0,12-10-48 0 0,-22 20 8 0 0,0 0-1 0 0,1 0 1 0 0,-1 0-1 0 0,0 0 1 0 0,0 1-1 0 0,0-1 1 0 0,0 1-1 0 0,1-1 1 0 0,-1 1-1 0 0,0-1 1 0 0,1 1 0 0 0,-1-1-1 0 0,0 1 1 0 0,1 0-1 0 0,-1 0 1 0 0,0 0-1 0 0,1 0 1 0 0,-1 0-1 0 0,1 0 1 0 0,-1 0-1 0 0,0 0 1 0 0,1 1-1 0 0,-1-1 1 0 0,0 0 0 0 0,1 1-1 0 0,-1-1 1 0 0,0 1-1 0 0,0-1 1 0 0,0 1-1 0 0,1 0 1 0 0,-1 0-1 0 0,0-1 1 0 0,0 1-1 0 0,0 0 1 0 0,0 0-1 0 0,0 0 1 0 0,0 0 0 0 0,0 0-1 0 0,-1 0 1 0 0,1 1-1 0 0,0-1 1 0 0,-1 0-1 0 0,1 0 1 0 0,0 0-1 0 0,-1 1 1 0 0,1-1-1 0 0,-1 0 1 0 0,0 1-1 0 0,0-1 1 0 0,1 1-8 0 0,6 71-1668 0 0,-7-70 1316 0 0,0-2-406 0 0,0 0 915 0 0,0 0-3485 0 0,0 0-3335 0 0,0 2-4075 0 0</inkml:trace>
  <inkml:trace contextRef="#ctx0" brushRef="#br0" timeOffset="391.058">452 369 6985 0 0,'0'0'2798'0'0,"0"0"-761"0"0,0 0-355 0 0,0 0-22 0 0,0 0-92 0 0,0 0-207 0 0,0 0-317 0 0,0 0-308 0 0,0 0-232 0 0,0 0-172 0 0,-25 32-115 0 0,-78 99-91 0 0,54-44-11 0 0,48-86-123 0 0,0 0 0 0 0,0 0 1 0 0,0 0-1 0 0,0 1 0 0 0,0-1 1 0 0,1 0-1 0 0,-1 1 0 0 0,0-1 1 0 0,1 1-1 0 0,-1-1 0 0 0,1 0 1 0 0,-1 1-1 0 0,1-1 1 0 0,0 1-1 0 0,0-1 0 0 0,0 1 1 0 0,0 0-1 0 0,0-1 0 0 0,0 1 1 0 0,0-1-1 0 0,0 1 0 0 0,1-1 1 0 0,-1 1-1 0 0,0-1 0 0 0,1 0 1 0 0,-1 1-1 0 0,1-1 1 0 0,0 1-1 0 0,-1-1 0 0 0,1 0 1 0 0,0 1-1 0 0,0-1 0 0 0,0 0 1 0 0,0 0-1 0 0,0 0 0 0 0,0 0 1 0 0,0 0-1 0 0,0 0 0 0 0,1 0 1 0 0,-1 0-1 0 0,0 0 1 0 0,1-1-1 0 0,-1 1 0 0 0,0 0 1 0 0,1-1-1 0 0,-1 1 0 0 0,1-1 1 0 0,-1 1-1 0 0,1-1 0 0 0,-1 0 1 0 0,1 0-1 0 0,0 0 8 0 0,4-1 58 0 0,0-1 0 0 0,0 0 0 0 0,0-1-1 0 0,-1 1 1 0 0,1-1 0 0 0,-1 0 0 0 0,1-1 0 0 0,-1 1 0 0 0,0-1 0 0 0,-1 0-1 0 0,1 0 1 0 0,-1 0 0 0 0,0-1 0 0 0,4-4-58 0 0,1 0 80 0 0,112-139 879 0 0,-89 112-654 0 0,-14 61-104 0 0,-8 1-70 0 0,-9-20-156 0 0,1 0 0 0 0,0 0 0 0 0,0 0 0 0 0,0 0 0 0 0,1 0 0 0 0,-1 0 0 0 0,1-1 0 0 0,1 1 0 0 0,-1-1 0 0 0,1 0 0 0 0,0 0 0 0 0,0 0 0 0 0,1 0 0 0 0,-1-1 0 0 0,1 0 0 0 0,0 0 0 0 0,0 0 0 0 0,1-1 0 0 0,-1 1 0 0 0,6 1 25 0 0,15-3-1985 0 0,-11-7-5994 0 0,-9 2-2858 0 0</inkml:trace>
  <inkml:trace contextRef="#ctx0" brushRef="#br0" timeOffset="917.773">888 387 8626 0 0,'0'0'2470'0'0,"0"0"-567"0"0,0 0-65 0 0,0 0 3 0 0,0 0-148 0 0,0 0-374 0 0,0 0-477 0 0,0 0-303 0 0,0 0-152 0 0,0 0-111 0 0,0 0-88 0 0,0 0-71 0 0,0 0-66 0 0,-18 24-30 0 0,-54 72-25 0 0,38-38-93 0 0,34-48 41 0 0,0-7 41 0 0,0 1 0 0 0,0-1 0 0 0,0 0 0 0 0,1 0 0 0 0,0 0 0 0 0,0 0 0 0 0,-1 0 0 0 0,2 0 0 0 0,-1 0 0 0 0,0 0 0 0 0,1 0 0 0 0,-1-1 0 0 0,1 1 0 0 0,0-1 0 0 0,0 1 0 0 0,0-1 0 0 0,0 1 0 0 0,0-1 0 0 0,0 0 0 0 0,1 0 0 0 0,-1 0 0 0 0,1 0 0 0 0,0-1 0 0 0,-1 1 0 0 0,1-1 0 0 0,0 1 0 0 0,0-1 0 0 0,0 0 0 0 0,0 0 0 0 0,0 0 0 0 0,0-1 0 0 0,0 1 0 0 0,0-1 0 0 0,0 1 0 0 0,1-1 0 0 0,-1 0 0 0 0,0 0 0 0 0,0-1 0 0 0,0 1 0 0 0,0-1 0 0 0,0 1 0 0 0,0-1 0 0 0,0 0 0 0 0,0 0 0 0 0,0 0 0 0 0,0-1-1 0 0,0 1 17 0 0,13-5 104 0 0,-1-1 1 0 0,0-1-1 0 0,0 0 1 0 0,0-1-1 0 0,-1 0 1 0 0,0-1 0 0 0,-1 0-1 0 0,0-2 1 0 0,-1 1-1 0 0,-1-1 1 0 0,1-1 0 0 0,-2 0-1 0 0,0-1 1 0 0,0 0-1 0 0,-1 0 1 0 0,-1-1 0 0 0,6-16-106 0 0,-6 11 87 0 0,-1-1 1 0 0,0 0 0 0 0,-2 0 0 0 0,0-1 0 0 0,-2 0 0 0 0,0 0 0 0 0,-2 0 0 0 0,0 0 0 0 0,-1 0-1 0 0,-3-17-87 0 0,2 31-34 0 0,0 1 0 0 0,0-1 0 0 0,-1 0-1 0 0,1 0 1 0 0,-2 1 0 0 0,1-1-1 0 0,-1 1 1 0 0,0 0 0 0 0,-1 0-1 0 0,1 0 1 0 0,-2 0 0 0 0,1 1-1 0 0,-1-1 1 0 0,0 1 0 0 0,0 0 0 0 0,0 0-1 0 0,-1 1 1 0 0,0 0 0 0 0,0 0-1 0 0,0 0 1 0 0,-1 1 0 0 0,0 0-1 0 0,1 0 1 0 0,-2 0 0 0 0,1 1 0 0 0,0 0-1 0 0,-1 1 1 0 0,1 0 0 0 0,-5-1 34 0 0,6 5-32 0 0,0 0 0 0 0,1 1 0 0 0,-1-1 0 0 0,1 1 1 0 0,-1 1-1 0 0,1-1 0 0 0,0 1 0 0 0,0 0 0 0 0,1 0 1 0 0,-1 0-1 0 0,1 1 0 0 0,0-1 0 0 0,0 1 0 0 0,0 0 1 0 0,1 0-1 0 0,0 1 0 0 0,0-1 0 0 0,0 1 0 0 0,0-1 1 0 0,1 1-1 0 0,0 0 0 0 0,0 0 0 0 0,1 0 0 0 0,0 0 1 0 0,0 0-1 0 0,0 3 32 0 0,-1 5 31 0 0,0 0 1 0 0,1 1-1 0 0,1-1 0 0 0,0 1 1 0 0,1-1-1 0 0,1 1 1 0 0,0-1-1 0 0,1 0 1 0 0,0 0-1 0 0,1 0 0 0 0,1 0 1 0 0,0 0-1 0 0,1-1 1 0 0,0 0-1 0 0,1-1 0 0 0,8 12-31 0 0,78 81 474 0 0,-77-90-294 0 0,0-1 1 0 0,1-1-1 0 0,1-1 0 0 0,0 0 0 0 0,0-2 1 0 0,1 0-1 0 0,1-1 0 0 0,0 0 1 0 0,0-2-1 0 0,5 1-180 0 0,-14-8-1221 0 0,-12-1-9066 0 0,-1 1-1021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4:53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63 0 0 0,'-5'0'0'0'0,"-12"16"0"0"0,17-14 0 0 0,0-5 0 0 0,0-1 0 0 0,0-25 0 0 0,4 4 915 0 0,-4 24-704 0 0,0-18 16557 0 0,18 156-15618 0 0,-8 58-328 0 0,15 103-114 0 0,-18-268 839 0 0,-7-30-1521 0 0,0 0-8 0 0,0 0-2 0 0,0 0 2 0 0,0 0 13 0 0,0 0 5 0 0,0 0-11 0 0,0 0-5 0 0,0 0 10 0 0,0 0 0 0 0,0 0-4 0 0,0 0-1 0 0,0 0 3 0 0,0 0-11 0 0,0 0-7 0 0,0 0-1 0 0,0 0 8 0 0,0 0 10 0 0,0 0-10 0 0,0 0-10 0 0,0 0-12 0 0,0 0-3 0 0,-3-16-1555 0 0,1 2-5405 0 0,2 11-1185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36:41.596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144 165 0 0 0,'-6'-18'424'0'0,"-29"-93"1922"0"0,23 75 1584 0 0,11 41-143 0 0,0 17-3497 0 0,11 697 2068 0 0,-11-464-2147 0 0,6-233 27 0 0,-8-22 1058 0 0,-7-7-1263 0 0,3 1-70 0 0,0 0 1 0 0,0 0 0 0 0,1 0-1 0 0,0-1 1 0 0,0 0 0 0 0,0 0-1 0 0,1 0 1 0 0,0-1 0 0 0,1 0-1 0 0,0 0 1 0 0,0 0 0 0 0,0 0-1 0 0,1-1 1 0 0,1 1 0 0 0,-1-1-1 0 0,2 0 1 0 0,-2-7 36 0 0,-4-156-529 0 0,7 170 521 0 0,30-255-1010 0 0,-19 128 874 0 0,-20 88 320 0 0,-6 26 155 0 0,15 15-373 0 0,0 0-90 0 0,0 0-137 0 0,-1 5-503 0 0,-2 322 542 0 0,8 14-636 0 0,-7-312-510 0 0,0-8-1060 0 0,1 0-3964 0 0,1-17 5820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37:02.339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 52 0 0 0,'-2'-7'89'0'0,"-5"-20"57"0"0,15 16-849 0 0,-4 9 2477 0 0,-2-3 5378 0 0,-2 31 1061 0 0,5 67-7715 0 0,-1 303 818 0 0,-11-326-1133 0 0,2-44 909 0 0,6-26-2538 0 0,-1-15-5347 0 0,0 12-3264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0:5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1476 2809 0 0,'0'0'1054'0'0,"0"0"-309"0"0,0 0-263 0 0,0 0-19 0 0,0 0 121 0 0,0 0 132 0 0,0 0 107 0 0,0 0 171 0 0,0 0 114 0 0,0 0 24 0 0,0 0-14 0 0,5 8-158 0 0,-4-7-943 0 0,2 4 153 0 0,0 0 0 0 0,1 0-1 0 0,-1-1 1 0 0,1 1 0 0 0,0-1-1 0 0,0 0 1 0 0,1 0 0 0 0,-1 0-1 0 0,1-1 1 0 0,0 1-1 0 0,0-1 1 0 0,0 0 0 0 0,0-1-1 0 0,1 1 1 0 0,1 0-170 0 0,12 1 477 0 0,-1-1 0 0 0,1-1 0 0 0,0-1-1 0 0,0 0 1 0 0,0-1 0 0 0,0-1 0 0 0,17-3-477 0 0,-12-2 303 0 0,0-1-1 0 0,0-1 1 0 0,0-1-1 0 0,-1-1 1 0 0,-1-1-1 0 0,17-11-302 0 0,37-29 365 0 0,-3-3 1 0 0,-1-3-1 0 0,-4-3 0 0 0,-2-3 0 0 0,-3-3 1 0 0,-2-3-1 0 0,-4-3 0 0 0,23-40-365 0 0,-11 17 129 0 0,-3-2 0 0 0,-5-4 0 0 0,-5-2 0 0 0,-4-3 1 0 0,12-43-130 0 0,-53 123 144 0 0,-1-2 1 0 0,-1 1 0 0 0,-2-1-1 0 0,0-1 1 0 0,-2 1 0 0 0,2-30-145 0 0,-13 60 292 0 0,-3 49-262 0 0,2-1 0 0 0,2 1 0 0 0,2 0 0 0 0,3 0 0 0 0,2 0 0 0 0,2 0 0 0 0,2 0 0 0 0,11 41-30 0 0,10 53 186 0 0,-6 0 0 0 0,-7 1 1 0 0,-5 24-187 0 0,-9-163 23 0 0,0 0 0 0 0,0 1 0 0 0,-1-1 0 0 0,0 0 0 0 0,0 0 1 0 0,-1 1-1 0 0,0-1 0 0 0,0 0 0 0 0,0 0 0 0 0,-1-1 1 0 0,0 1-1 0 0,-1-1 0 0 0,1 1 0 0 0,-1-1 0 0 0,0 0 0 0 0,-1 0 1 0 0,0-1-1 0 0,1 1 0 0 0,-2-1 0 0 0,1 0 0 0 0,-1-1 0 0 0,1 1 1 0 0,-1-1-1 0 0,-1 0 0 0 0,1 0 0 0 0,0-1 0 0 0,-1 0 1 0 0,0 0-1 0 0,-4 1-23 0 0,-17 0 11 0 0,1-1 0 0 0,0-1-1 0 0,-1-1 1 0 0,1-2 0 0 0,-1-1 0 0 0,1-1 0 0 0,0-1 0 0 0,0-2 0 0 0,0 0 0 0 0,1-2-1 0 0,0-1 1 0 0,0-1 0 0 0,1-1 0 0 0,-17-10-11 0 0,-9 0-56 0 0,-98-49-803 0 0,131 51-973 0 0,30 5-7437 0 0,-5 13-2048 0 0</inkml:trace>
  <inkml:trace contextRef="#ctx0" brushRef="#br0" timeOffset="1353.609">1687 957 7058 0 0,'0'0'1513'0'0,"0"0"-442"0"0,0 0-204 0 0,0 0 133 0 0,0 0 278 0 0,0 0 103 0 0,0 0-106 0 0,0 0-265 0 0,0 0-305 0 0,0 0-211 0 0,0 0-55 0 0,0 0 61 0 0,0 0 61 0 0,4 4 14 0 0,28 77 865 0 0,-31-72-1378 0 0,0 0-1 0 0,1 0 1 0 0,0 0-1 0 0,0 0 1 0 0,1-1 0 0 0,0 1-1 0 0,0 0 1 0 0,1-1-1 0 0,0 0 1 0 0,1 0-1 0 0,0 0 1 0 0,0-1 0 0 0,1 0-1 0 0,-1 0 1 0 0,2 0-1 0 0,-1 0 1 0 0,1-1-1 0 0,0 0 1 0 0,0-1 0 0 0,0 1-1 0 0,1-1 1 0 0,0-1-1 0 0,0 1 1 0 0,3 0-62 0 0,-3-6 105 0 0,0 0-1 0 0,0 0 1 0 0,0 0 0 0 0,-1-1 0 0 0,1 0 0 0 0,0-1 0 0 0,-1 1-1 0 0,1-2 1 0 0,-1 1 0 0 0,0-1 0 0 0,0 0 0 0 0,0 0 0 0 0,-1-1-1 0 0,1 0 1 0 0,-1 0 0 0 0,0-1 0 0 0,-1 1 0 0 0,0-1-1 0 0,1 0 1 0 0,-2-1 0 0 0,5-5-105 0 0,3-3 85 0 0,122-156 269 0 0,-105 130-324 0 0,-32 78-765 0 0,1-16 747 0 0,1 1 0 0 0,0-1 0 0 0,2 1 1 0 0,0 0-1 0 0,2-1 0 0 0,0 0 0 0 0,1 0 0 0 0,1 0 0 0 0,5 10-12 0 0,-9-26 14 0 0,0 0 0 0 0,0 0-1 0 0,1-1 1 0 0,0 1-1 0 0,0-1 1 0 0,0 0 0 0 0,0 1-1 0 0,1-1 1 0 0,-1 0 0 0 0,1 0-1 0 0,0 0 1 0 0,1-1-1 0 0,-1 1 1 0 0,1-1 0 0 0,-1 0-1 0 0,1 0 1 0 0,0 0-1 0 0,0 0 1 0 0,0-1 0 0 0,1 1-1 0 0,-1-1 1 0 0,0 0 0 0 0,1-1-1 0 0,0 1 1 0 0,-1-1-1 0 0,1 0 1 0 0,0 0 0 0 0,0 0-1 0 0,-1 0 1 0 0,1-1 0 0 0,0 0-1 0 0,0 0 1 0 0,0-1-1 0 0,0 1 1 0 0,0-1 0 0 0,-1 0-1 0 0,1 0 1 0 0,0-1 0 0 0,-1 1-1 0 0,1-1 1 0 0,-1 0-1 0 0,3-1-13 0 0,5-7 66 0 0,0 0-1 0 0,-1-1 1 0 0,0 0-1 0 0,-1-1 0 0 0,0 0 1 0 0,-1 0-1 0 0,-1-1 0 0 0,0-1 1 0 0,4-8-66 0 0,-2 6 46 0 0,-2 2-16 0 0,-1 0-1 0 0,-1 0 1 0 0,0 0-1 0 0,0-1 1 0 0,-2 0-1 0 0,0 0 1 0 0,0 0-1 0 0,-1-5-29 0 0,-3-9 130 0 0,0 28-122 0 0,0 1 2 0 0,0 0 9 0 0,0 0-4 0 0,0 0 9 0 0,0 0-11 0 0,0 0 2 0 0,0 0-3 0 0,0 0-14 0 0,0 0 4 0 0,0 0-9 0 0,0 0 16 0 0,0 0 3 0 0,0 0 8 0 0,0 0-1 0 0,0 0 5 0 0,0 0 5 0 0,0 0-1 0 0,0 0 7 0 0,0 0-8 0 0,0 0-6 0 0,0 0-5 0 0,0 0 13 0 0,0 0-15 0 0,0 0-4 0 0,0 0 5 0 0,0 12-52 0 0,43 387 427 0 0,-29-10-291 0 0,-13-389-89 0 0,-1 1 0 0 0,1 0 0 0 0,-1 0-1 0 0,1-1 1 0 0,-1 1 0 0 0,0 0 0 0 0,0 0 0 0 0,1 0-1 0 0,-1-1 1 0 0,0 1 0 0 0,0 0 0 0 0,0 0 0 0 0,0 0 0 0 0,0 0-1 0 0,0-1 1 0 0,0 1 0 0 0,0 0 0 0 0,0 0 0 0 0,-1 0-1 0 0,1 0 1 0 0,0-1 0 0 0,0 1 0 0 0,-1 0 0 0 0,1 0-1 0 0,-1-1 1 0 0,1 1 0 0 0,0 0 0 0 0,-1 0 0 0 0,1-1-1 0 0,-1 1 1 0 0,0 0 0 0 0,1-1 0 0 0,-1 1 0 0 0,1-1 0 0 0,-1 1-1 0 0,0-1 1 0 0,0 1 0 0 0,1-1 0 0 0,-1 0 0 0 0,0 1-1 0 0,0-1 1 0 0,1 0 0 0 0,-1 1 0 0 0,0-1 0 0 0,0 0-1 0 0,0 0 1 0 0,0 0 0 0 0,1 0 0 0 0,-1 0 0 0 0,0 0 0 0 0,0 0-1 0 0,0 0 1 0 0,0 0 0 0 0,0 0 0 0 0,1 0 0 0 0,-1-1-1 0 0,0 1 1 0 0,0 0 0 0 0,0 0 0 0 0,1-1 0 0 0,-1 1-1 0 0,0-1 1 0 0,1 1 0 0 0,-1-1 0 0 0,0 1 0 0 0,1-1 0 0 0,-2 0-10 0 0,-3-9-4 0 0,1 0 0 0 0,-1-1 0 0 0,2 1 0 0 0,-1-1 0 0 0,1 0 0 0 0,1 0 1 0 0,0 0-1 0 0,1-1 0 0 0,0 1 0 0 0,1 0 0 0 0,0 0 0 0 0,0-1 0 0 0,1 1 4 0 0,0-5-23 0 0,0-22-16 0 0,3 1-1 0 0,1-1 1 0 0,2 0-1 0 0,1 1 0 0 0,2 1 1 0 0,2-1-1 0 0,1 2 1 0 0,2 0-1 0 0,1 0 1 0 0,1 1-1 0 0,3 2 0 0 0,0 0 1 0 0,2 1-1 0 0,1 0 1 0 0,2 2-1 0 0,1 1 1 0 0,1 2-1 0 0,1 0 1 0 0,1 2-1 0 0,1 1 0 0 0,4 0 40 0 0,-24 15 1 0 0,2 1-1 0 0,-1 1 0 0 0,1 0 0 0 0,-1 0 1 0 0,2 2-1 0 0,-1-1 0 0 0,0 1 0 0 0,1 1 0 0 0,0 0 1 0 0,0 1-1 0 0,0 0 0 0 0,4 1 0 0 0,-14 3 4 0 0,1 0 1 0 0,0 1-1 0 0,-1-1 0 0 0,0 0 1 0 0,1 1-1 0 0,-1 0 1 0 0,0 0-1 0 0,-1 0 0 0 0,1 0 1 0 0,0 1-1 0 0,-1-1 0 0 0,0 1 1 0 0,1-1-1 0 0,-2 1 0 0 0,1 0 1 0 0,0 0-1 0 0,-1 0 0 0 0,1 0 1 0 0,-1 0-1 0 0,0 0 1 0 0,-1 0-1 0 0,1 0 0 0 0,-1 0 1 0 0,0 0-1 0 0,0 1 0 0 0,0-1 1 0 0,0 0-1 0 0,-1 0 0 0 0,1 0 1 0 0,-1 0-1 0 0,-1 1-4 0 0,2-4 2 0 0,-1 14 29 0 0,0 0-1 0 0,-2 0 1 0 0,0 0-1 0 0,-1-1 1 0 0,0 1-1 0 0,-1-1 1 0 0,0 0-1 0 0,-1 0 0 0 0,-1-1 1 0 0,0 0-1 0 0,-1 0 1 0 0,-1-1-1 0 0,0 0 1 0 0,0 0-1 0 0,-1-1 1 0 0,-1 0-1 0 0,0 0 1 0 0,0-2-1 0 0,-1 1 0 0 0,0-1 1 0 0,-1-1-1 0 0,0 0 1 0 0,0-1-1 0 0,-12 4-30 0 0,13-8-162 0 0,-1-1 1 0 0,0 0-1 0 0,1-1 0 0 0,-1 0 0 0 0,0-1 1 0 0,0 0-1 0 0,0-1 0 0 0,0-1 0 0 0,1 0 0 0 0,-1-1 1 0 0,1 0-1 0 0,-1-1 0 0 0,-9-4 162 0 0,3 0-1223 0 0,-3 0-1761 0 0,10 5-5668 0 0,12 3-2429 0 0</inkml:trace>
  <inkml:trace contextRef="#ctx0" brushRef="#br0" timeOffset="2332.763">3139 1119 2993 0 0,'0'0'1264'0'0,"0"0"7"0"0,0 0 309 0 0,0 0 215 0 0,0 0-98 0 0,0 0-201 0 0,0 0-201 0 0,0 0-164 0 0,0 0-112 0 0,0 0-82 0 0,0 0-51 0 0,0 0-75 0 0,0 0-46 0 0,32 4-46 0 0,98 11-54 0 0,-58-19 518 0 0,-57 1-963 0 0,0-2-1 0 0,-1 0 0 0 0,0 0 1 0 0,0-1-1 0 0,0-1 1 0 0,-1-1-1 0 0,0 0 0 0 0,0 0 1 0 0,-1-1-1 0 0,0-1 0 0 0,0 0 1 0 0,0-2-220 0 0,-5 5 57 0 0,-2 2-20 0 0,0 1-1 0 0,-1 0 1 0 0,1-1 0 0 0,-1 0 0 0 0,0 0 0 0 0,0 0-1 0 0,-1 0 1 0 0,0-1 0 0 0,0 1 0 0 0,0-1 0 0 0,0 0-1 0 0,-1 0 1 0 0,0 0 0 0 0,0 0 0 0 0,-1 0-1 0 0,1 0 1 0 0,-1-1 0 0 0,-1 1 0 0 0,1 0 0 0 0,-1-1-1 0 0,-1-1-36 0 0,0 5-15 0 0,0 1 1 0 0,0-1-1 0 0,0 1 0 0 0,-1 0 0 0 0,1 0 0 0 0,-1-1 0 0 0,0 1 0 0 0,0 0 0 0 0,0 1 0 0 0,0-1 1 0 0,0 0-1 0 0,0 1 0 0 0,0-1 0 0 0,0 1 0 0 0,-1-1 0 0 0,1 1 0 0 0,-1 0 0 0 0,1 0 0 0 0,-1 0 1 0 0,1 0-1 0 0,-1 1 0 0 0,1-1 0 0 0,-1 1 0 0 0,0-1 0 0 0,1 1 0 0 0,-1 0 0 0 0,0 0 0 0 0,1 0 1 0 0,-2 1 14 0 0,-79 15-812 0 0,64-7 722 0 0,1 2-1 0 0,0-1 1 0 0,0 2-1 0 0,2 1 1 0 0,-1 0 0 0 0,2 1-1 0 0,0 0 1 0 0,0 1-1 0 0,2 1 1 0 0,0 0-1 0 0,0 1 1 0 0,2 1-1 0 0,-10 17 91 0 0,19-31 11 0 0,1-1-1 0 0,-1 1 0 0 0,0-1 1 0 0,1 1-1 0 0,0 0 0 0 0,0 0 1 0 0,0 0-1 0 0,0 0 1 0 0,1 0-1 0 0,0 0 0 0 0,0 0 1 0 0,0 0-1 0 0,0 0 0 0 0,0 0 1 0 0,1 0-1 0 0,-1 0 0 0 0,1 0 1 0 0,0 0-1 0 0,1 0 1 0 0,-1-1-1 0 0,1 1 0 0 0,-1 0 1 0 0,1-1-1 0 0,0 1 0 0 0,1-1 1 0 0,-1 0-1 0 0,0 0 1 0 0,1 1-1 0 0,0-2 0 0 0,0 1 1 0 0,0 0-1 0 0,0 0 0 0 0,0-1 1 0 0,0 0-1 0 0,1 0 1 0 0,0 1-11 0 0,18 5 138 0 0,0-1 1 0 0,0-1 0 0 0,0-1 0 0 0,1-1 0 0 0,-1-1-1 0 0,1 0 1 0 0,0-2 0 0 0,0-1 0 0 0,0-1 0 0 0,0-1-1 0 0,0-1 1 0 0,-1 0 0 0 0,1-2 0 0 0,-1-1 0 0 0,0-1 0 0 0,-1-1-1 0 0,1 0 1 0 0,-2-2 0 0 0,1 0 0 0 0,-1-2 0 0 0,-1 0-1 0 0,0-1 1 0 0,1-1-139 0 0,-3-1 45 0 0,-1 0 0 0 0,0-1 0 0 0,-1-1 0 0 0,-1 0 0 0 0,0-1 0 0 0,-2 0 0 0 0,0-1 0 0 0,-1 0 0 0 0,0-1 0 0 0,2-10-45 0 0,-5 13 5 0 0,0-1 0 0 0,-1-1 0 0 0,-1 0 0 0 0,-1 0 0 0 0,0 0 0 0 0,-2 0 0 0 0,0-1 0 0 0,0-17-5 0 0,-3 36-10 0 0,0 0 0 0 0,0-1 0 0 0,0 1 1 0 0,0 0-1 0 0,0 0 0 0 0,-1-1 1 0 0,1 1-1 0 0,0 0 0 0 0,-1 0 0 0 0,1-1 1 0 0,-1 1-1 0 0,1 0 0 0 0,-1 0 0 0 0,1 0 1 0 0,-1 0-1 0 0,0 0 0 0 0,0 0 0 0 0,0 0 1 0 0,0 0-1 0 0,1 0 0 0 0,-1 0 0 0 0,0 0 1 0 0,0 0-1 0 0,-1 1 0 0 0,1-1 0 0 0,0 0 1 0 0,0 1-1 0 0,0-1 0 0 0,0 1 1 0 0,-1-1-1 0 0,1 1 0 0 0,0 0 0 0 0,0-1 1 0 0,-1 1-1 0 0,1 0 0 0 0,0 0 0 0 0,0 0 1 0 0,-1 0-1 0 0,1 0 0 0 0,0 0 0 0 0,-1 0 1 0 0,1 1-1 0 0,0-1 0 0 0,0 0 0 0 0,-1 1 1 0 0,1-1-1 0 0,0 1 0 0 0,0-1 1 0 0,0 1-1 0 0,0 0 0 0 0,0-1 0 0 0,0 1 1 0 0,-1 0 9 0 0,-43 47-255 0 0,34-5 252 0 0,13-39-1 0 0,0 0-1 0 0,0 1 0 0 0,0-1 1 0 0,0-1-1 0 0,1 1 1 0 0,0 0-1 0 0,-1 0 0 0 0,1-1 1 0 0,1 0-1 0 0,-1 0 1 0 0,0 0-1 0 0,1 0 0 0 0,0 0 1 0 0,0 0-1 0 0,0-1 0 0 0,0 0 1 0 0,0 0-1 0 0,0 0 1 0 0,0 0-1 0 0,1-1 0 0 0,-1 0 1 0 0,2 1 4 0 0,147 60 179 0 0,-146-55-135 0 0,-1-1 0 0 0,-1 1 1 0 0,0 0-1 0 0,1 0 0 0 0,-2 1 1 0 0,1 0-1 0 0,-1-1 0 0 0,-1 1 1 0 0,1 1-1 0 0,-1-1 0 0 0,-1 0 1 0 0,0 1-1 0 0,0 0 1 0 0,0-1-1 0 0,-1 1 0 0 0,0 0 1 0 0,-1 0-1 0 0,0 0 0 0 0,-1-1 1 0 0,1 1-1 0 0,-2 0 0 0 0,1 0 1 0 0,-1 0-45 0 0,-16 152 565 0 0,18-158-563 0 0,-1 4 8 0 0,1 1 0 0 0,-1 0 0 0 0,2 0-1 0 0,-1-1 1 0 0,1 1 0 0 0,0 0-1 0 0,1-1 1 0 0,0 1 0 0 0,0-1 0 0 0,1 1-1 0 0,0-1 1 0 0,0 0 0 0 0,0 0 0 0 0,1 0-1 0 0,0-1-9 0 0,29 36 22 0 0,-42-45-3539 0 0,2-2-5436 0 0,1 2-3089 0 0</inkml:trace>
  <inkml:trace contextRef="#ctx0" brushRef="#br0" timeOffset="14589.074">6646 456 6113 0 0,'0'0'3476'0'0,"0"0"-1496"0"0,0 0-618 0 0,0 0-49 0 0,0 0 70 0 0,0 0-1 0 0,0 0-122 0 0,0 0-252 0 0,0 0-282 0 0,0 0-275 0 0,0 0-189 0 0,0 0-106 0 0,0 0-57 0 0,-14 11 297 0 0,18-14 1433 0 0,-13-12-360 0 0,-1 20-2371 0 0,10 4-5550 0 0,0-8 6115 0 0,0 2-10596 0 0</inkml:trace>
  <inkml:trace contextRef="#ctx0" brushRef="#br0" timeOffset="7132.263">5440 939 0 0 0,'0'0'966'0'0,"0"0"407"0"0,0 0 75 0 0,0 0-186 0 0,0 0-227 0 0,0 0-163 0 0,0 0-36 0 0,7-9 73 0 0,30-38 1231 0 0,-30 17 4163 0 0,-31 9-3820 0 0,-41 6-1180 0 0,48 14-1189 0 0,0 1 1 0 0,0 0-1 0 0,0 2 1 0 0,0 0-1 0 0,0 0 1 0 0,0 2-1 0 0,1 0 1 0 0,0 1-1 0 0,-1 0 0 0 0,2 2 1 0 0,-1-1-1 0 0,-6 6-114 0 0,-3 4 78 0 0,0 0 0 0 0,1 2-1 0 0,2 0 1 0 0,-1 2 0 0 0,2 1-1 0 0,-12 15-77 0 0,26-27 16 0 0,0 0-1 0 0,0 1 0 0 0,1 0 0 0 0,0 1 1 0 0,0-1-1 0 0,1 1 0 0 0,1 0 0 0 0,0 0 1 0 0,0 1-1 0 0,2-1 0 0 0,-1 1 1 0 0,1 0-1 0 0,1 0 0 0 0,0 0 0 0 0,0-1 1 0 0,1 1-1 0 0,2 11-15 0 0,0-17 31 0 0,0 1 1 0 0,0 0-1 0 0,1-1 1 0 0,0 1-1 0 0,0-1 1 0 0,1 0-1 0 0,-1 0 0 0 0,1 0 1 0 0,1 0-1 0 0,-1-1 1 0 0,1 0-1 0 0,0 1 1 0 0,0-2-1 0 0,0 1 0 0 0,1-1 1 0 0,0 0-1 0 0,0 0 1 0 0,0 0-1 0 0,0-1 1 0 0,0 0-1 0 0,1 0 0 0 0,0-1 1 0 0,-1 1-1 0 0,1-1 1 0 0,0-1-1 0 0,0 0 1 0 0,0 0-1 0 0,0 0 0 0 0,0-1 1 0 0,0 1-1 0 0,0-2 1 0 0,0 1-1 0 0,0-1 1 0 0,0 0-1 0 0,0-1 0 0 0,0 0 1 0 0,1 0-32 0 0,21-10 173 0 0,0-1 1 0 0,0-2-1 0 0,-1-1 0 0 0,-1-1 1 0 0,-1-1-1 0 0,16-15-173 0 0,-1-2 155 0 0,-2-1 0 0 0,-1-2 0 0 0,-2-1 0 0 0,-2-2 0 0 0,-1-1 0 0 0,18-35-155 0 0,-44 68 58 0 0,0-1 1 0 0,-1-1-1 0 0,0 1 1 0 0,-1-1-1 0 0,0 1 1 0 0,-1-2 0 0 0,0 1-1 0 0,0 0 1 0 0,-2-1-1 0 0,1 1 1 0 0,-1-1-1 0 0,-1-6-58 0 0,-1 18 10 0 0,-1-1 0 0 0,1 0 0 0 0,-1 1 0 0 0,0-1-1 0 0,1 1 1 0 0,-1-1 0 0 0,0 1 0 0 0,0 0 0 0 0,1-1-1 0 0,-1 1 1 0 0,0 0 0 0 0,0 0 0 0 0,0-1-1 0 0,0 1 1 0 0,1 0 0 0 0,-1 0 0 0 0,0 0 0 0 0,0 0-1 0 0,0 0 1 0 0,0 0 0 0 0,0 0 0 0 0,1 0 0 0 0,-1 0-1 0 0,0 0 1 0 0,0 1 0 0 0,0-1 0 0 0,1 0-1 0 0,-1 1 1 0 0,0-1 0 0 0,0 0 0 0 0,1 1 0 0 0,-1-1-1 0 0,0 1 1 0 0,0-1 0 0 0,1 1 0 0 0,-1-1 0 0 0,1 1-1 0 0,-1 0 1 0 0,0-1 0 0 0,1 1 0 0 0,0 0 0 0 0,-1 0-1 0 0,1-1 1 0 0,-1 1 0 0 0,1 0 0 0 0,0 0-1 0 0,-1 0-8 0 0,-3 6 12 0 0,-1 0 1 0 0,1 1 0 0 0,1 0-1 0 0,-1 0 1 0 0,2 0 0 0 0,-1 0-1 0 0,1 0 1 0 0,0 1 0 0 0,0-1-1 0 0,1 1 1 0 0,1-1 0 0 0,-1 9-14 0 0,2 9 40 0 0,-12 43 344 0 0,-60 120-190 0 0,-57 160 1 0 0,49-154-147 0 0,62-157-31 0 0,3 1-1 0 0,0 1 1 0 0,3 0-1 0 0,2 1 1 0 0,-2 19-17 0 0,5-11 0 0 0,-4-10 208 0 0,-46 54-175 0 0,96-97-190 0 0,101-82 177 0 0,-109 62-11 0 0,107-79-18 0 0,-118 85-33 0 0,-21 14 52 0 0,0 1 0 0 0,0-1 0 0 0,0 1 0 0 0,0 0 1 0 0,-1-1-1 0 0,0 1 0 0 0,0 0 0 0 0,0-1 0 0 0,0 1 0 0 0,0 0 0 0 0,0 0 0 0 0,-1 0 0 0 0,0 0 0 0 0,0 0 0 0 0,1 0 0 0 0,-2 0 0 0 0,1 1 0 0 0,0-1 0 0 0,0 1 0 0 0,-1-1 0 0 0,0 1 0 0 0,1 0 0 0 0,-1 0 0 0 0,0 0 0 0 0,0 1 0 0 0,0-1-10 0 0,-11-11 51 0 0,-51-36-56 0 0,-121-72-3 0 0,106 73 48 0 0,133 27-239 0 0,-34 17 199 0 0,163-41 68 0 0,173-69 154 0 0,-336 107-246 0 0,-32 11-340 0 0,3 2 484 0 0,0 1-2540 0 0,6-6-7972 0 0,4-1-2044 0 0</inkml:trace>
  <inkml:trace contextRef="#ctx0" brushRef="#br0" timeOffset="13562.1">5981 773 0 0 0,'0'0'359'0'0,"0"0"557"0"0,0 0 522 0 0,0 0 406 0 0,0 0 187 0 0,0 0-129 0 0,0 0-262 0 0,0 0-252 0 0,0 0-245 0 0,0 0-182 0 0,0 0-133 0 0,0 0-92 0 0,1-4-28 0 0,0-10-25 0 0,-1 10-24 0 0,0 4-50 0 0,-17 36 2553 0 0,14-24-2819 0 0,-23 150 867 0 0,21-103-914 0 0,2-30-202 0 0,1 1 0 0 0,1 0 0 0 0,2 0 1 0 0,1 0-1 0 0,1 0 0 0 0,2 4-94 0 0,-4-31 39 0 0,0 1 1 0 0,0 0-1 0 0,0 0 0 0 0,1-1 0 0 0,-1 1 1 0 0,1-1-1 0 0,0 1 0 0 0,0-1 1 0 0,0 1-1 0 0,1-1 0 0 0,-1 0 0 0 0,1 0 1 0 0,0-1-1 0 0,-1 1 0 0 0,1 0 1 0 0,0-1-1 0 0,1 0 0 0 0,-1 1 0 0 0,0-1 1 0 0,1 0-1 0 0,-1-1 0 0 0,1 1 0 0 0,0-1 1 0 0,-1 0-1 0 0,1 0 0 0 0,0 0 1 0 0,0 0-1 0 0,0 0 0 0 0,0-1 0 0 0,-1 0 1 0 0,1 0-1 0 0,0 0 0 0 0,0 0 1 0 0,0 0-1 0 0,0-1 0 0 0,0 0 0 0 0,0 0 1 0 0,-1 0-1 0 0,1 0 0 0 0,0-1 1 0 0,-1 1-1 0 0,1-1 0 0 0,-1 0 0 0 0,1 0-39 0 0,17-14 130 0 0,-1 0 1 0 0,0-1-1 0 0,-2-1 0 0 0,0-1 0 0 0,-1 0 0 0 0,-1-2 0 0 0,-1 1 0 0 0,0-2 0 0 0,-2 0 0 0 0,-1-1 0 0 0,0 0 1 0 0,-2-1-1 0 0,-1 0 0 0 0,-1 0 0 0 0,0-1 0 0 0,-2 0 0 0 0,-1-1 0 0 0,-1-2-130 0 0,-2-38 222 0 0,-3 65-240 0 0,0 1 0 0 0,0 0 0 0 0,0 1 0 0 0,0-1 0 0 0,0 0 0 0 0,0 0 0 0 0,0 0 0 0 0,0 1 0 0 0,0-1 0 0 0,0 0 0 0 0,0 1 0 0 0,0-1 0 0 0,0 1 0 0 0,0-1 0 0 0,1 1 0 0 0,-1-1 0 0 0,0 1 0 0 0,0-1 0 0 0,1 1 0 0 0,-1 0 0 0 0,0 0 0 0 0,1-1 0 0 0,-1 1 0 0 0,0 0 0 0 0,1 0 0 0 0,0 0 1 0 0,-1 0-1 0 0,1 0 0 0 0,-1-1 0 0 0,1 1 0 0 0,0 0 0 0 0,0 0 0 0 0,-1 0 0 0 0,1 0 0 0 0,0 0 0 0 0,0 1 18 0 0,7 47-1911 0 0,25-36-5851 0 0,-26-13-2509 0 0</inkml:trace>
  <inkml:trace contextRef="#ctx0" brushRef="#br0" timeOffset="14105.944">6646 850 2745 0 0,'0'0'1760'0'0,"0"0"56"0"0,0 0 251 0 0,0 0 142 0 0,0 0-119 0 0,0 0-330 0 0,0 0-380 0 0,0 0-290 0 0,0 0-189 0 0,0 0-114 0 0,0 0-87 0 0,0 0-67 0 0,0 0-71 0 0,6 11 993 0 0,-17 291 1775 0 0,9-246-3556 0 0,-26-56-4866 0 0,19-3 1204 0 0,5-1-3440 0 0,4 3-1523 0 0</inkml:trace>
  <inkml:trace contextRef="#ctx0" brushRef="#br0" timeOffset="16298.863">7362 817 0 0 0,'0'0'424'0'0,"0"0"699"0"0,0 0 441 0 0,0 0 241 0 0,0 0 2 0 0,0 0-128 0 0,0 0-187 0 0,0 0-202 0 0,0 0-165 0 0,-3-10-134 0 0,-8-33-113 0 0,-10 19 3251 0 0,-22 24-2233 0 0,39 0-1771 0 0,-10 5 43 0 0,0 1-1 0 0,1-1 0 0 0,-1 2 1 0 0,1 0-1 0 0,0 1 1 0 0,1 0-1 0 0,0 1 0 0 0,0 0 1 0 0,1 1-1 0 0,-5 5-167 0 0,5-5 77 0 0,0 1 1 0 0,1-1-1 0 0,0 1 0 0 0,0 1 1 0 0,2 0-1 0 0,-1 0 0 0 0,2 1 1 0 0,0 0-1 0 0,0 0 1 0 0,1 1-1 0 0,1 0 0 0 0,0 0 1 0 0,1 0-1 0 0,0 0 0 0 0,1 1 1 0 0,1 0-1 0 0,0-1 0 0 0,1 8-77 0 0,3-15 53 0 0,1 1-1 0 0,-1 0 0 0 0,2-1 0 0 0,-1 0 1 0 0,1 1-1 0 0,0-1 0 0 0,0-1 1 0 0,1 1-1 0 0,-1-1 0 0 0,2 0 0 0 0,-1 0 1 0 0,1 0-1 0 0,0-1 0 0 0,0 1 1 0 0,0-1-1 0 0,1-1 0 0 0,0 0 1 0 0,0 0-1 0 0,0 0 0 0 0,0 0 0 0 0,0-1 1 0 0,1-1-1 0 0,0 1 0 0 0,-1-1 1 0 0,1 0-1 0 0,0-1 0 0 0,0 0 0 0 0,0 0 1 0 0,1-1-53 0 0,15 3 134 0 0,0-2 1 0 0,0-1-1 0 0,0 0 1 0 0,0-2-1 0 0,0-1 1 0 0,0-1-1 0 0,0-1 1 0 0,7-3-135 0 0,-19 1-350 0 0,-31-1-3514 0 0,10 6-713 0 0,7 1 446 0 0,-5 0-7374 0 0</inkml:trace>
  <inkml:trace contextRef="#ctx0" brushRef="#br0" timeOffset="16710.875">7762 276 12003 0 0,'0'0'1427'0'0,"0"0"-254"0"0,0 0-189 0 0,0 0 89 0 0,0 0 161 0 0,0 0 55 0 0,0 0-130 0 0,0 0-291 0 0,0 0-281 0 0,0 0-154 0 0,0 0-49 0 0,0 0 4 0 0,-2 15 12 0 0,-9 121 545 0 0,36 533 1086 0 0,-17-504-2115 0 0,-2-161-3067 0 0,5-23 1097 0 0,12-39-2188 0 0,-19 49 2478 0 0,5-13-2999 0 0,-3 6-2860 0 0</inkml:trace>
  <inkml:trace contextRef="#ctx0" brushRef="#br0" timeOffset="17419.656">8150 515 7418 0 0,'0'0'1699'0'0,"0"0"-367"0"0,0 0-161 0 0,0 0 102 0 0,0 0 141 0 0,0 0 29 0 0,0 0-152 0 0,0 0-244 0 0,0 0-262 0 0,-34 18-233 0 0,-105 56-137 0 0,45-14 431 0 0,21 13 238 0 0,72-71-1069 0 0,1-1 1 0 0,-1 1-1 0 0,1 0 1 0 0,0 0-1 0 0,-1 0 1 0 0,1 0-1 0 0,0-1 1 0 0,0 1-1 0 0,0 0 1 0 0,0 0-1 0 0,0 0 0 0 0,1 0 1 0 0,-1 0-1 0 0,0-1 1 0 0,1 1-1 0 0,0 0 1 0 0,-1 0-1 0 0,1-1 1 0 0,0 1-1 0 0,0 0 1 0 0,0-1-1 0 0,0 1 0 0 0,0-1 1 0 0,0 1-1 0 0,0-1 1 0 0,1 0-1 0 0,-1 1 1 0 0,0-1-1 0 0,1 0 1 0 0,-1 0-1 0 0,1 0 1 0 0,0 0-1 0 0,0 0-15 0 0,61 33 368 0 0,-54-30-306 0 0,9 2 148 0 0,0 2 0 0 0,-1 0 0 0 0,-1 0-1 0 0,1 2 1 0 0,-1 0 0 0 0,-1 1 0 0 0,0 0 0 0 0,0 2 0 0 0,-2-1-1 0 0,1 2 1 0 0,-2 0 0 0 0,6 8-210 0 0,8 59 1330 0 0,2-45-848 0 0,-1-10-363 0 0,-3 20 368 0 0,-20-26-412 0 0,-1-26-3233 0 0,-2 2-641 0 0,-1 0-3319 0 0,0 1-5168 0 0</inkml:trace>
  <inkml:trace contextRef="#ctx0" brushRef="#br0" timeOffset="21337.803">10735 791 16964 0 0,'0'0'1331'0'0,"0"0"-390"0"0,0 0-149 0 0,0 0 24 0 0,0 0 29 0 0,0 0-68 0 0,0 0-139 0 0,0 0-134 0 0,0 0-122 0 0,0 0-89 0 0,0 0-73 0 0,0 0-72 0 0,0 0-30 0 0,-24 21-22 0 0,-72 63-22 0 0,19 0 19 0 0,69-72-125 0 0,0 0 0 0 0,1 0-1 0 0,1 1 1 0 0,0 0 0 0 0,0 0 0 0 0,1 1-1 0 0,1-1 1 0 0,0 1 0 0 0,1 0 0 0 0,1 1-1 0 0,0-1 1 0 0,0 13 32 0 0,2-25-7 0 0,0 0 0 0 0,0 0 0 0 0,1 0 0 0 0,-1-1 0 0 0,0 1 0 0 0,1 0-1 0 0,-1 0 1 0 0,1-1 0 0 0,0 1 0 0 0,0 0 0 0 0,-1-1 0 0 0,1 1 0 0 0,0-1 0 0 0,0 1-1 0 0,1-1 1 0 0,-1 1 0 0 0,0-1 0 0 0,0 0 0 0 0,1 1 0 0 0,-1-1 0 0 0,0 0 0 0 0,1 0 0 0 0,0 0-1 0 0,-1 0 1 0 0,1 0 0 0 0,-1-1 0 0 0,1 1 0 0 0,0 0 0 0 0,0-1 0 0 0,-1 1 0 0 0,1-1-1 0 0,0 0 1 0 0,0 1 0 0 0,0-1 0 0 0,-1 0 0 0 0,1 0 0 0 0,0 0 0 0 0,0-1 0 0 0,1 1 7 0 0,70-20 380 0 0,-33-9-232 0 0,-1-2 1 0 0,-2-2-1 0 0,-1-1 0 0 0,-2-2 0 0 0,14-20-148 0 0,14 1 40 0 0,-61 55-44 0 0,0 0 0 0 0,-1 0 0 0 0,1 0 0 0 0,0 0 0 0 0,0 0 0 0 0,0 0 0 0 0,-1 0 0 0 0,1 0 0 0 0,0 0 0 0 0,0 0 0 0 0,-1 0 0 0 0,1 1 0 0 0,0-1 0 0 0,-1 0 0 0 0,1 0 0 0 0,0 1-1 0 0,0-1 1 0 0,-1 1 0 0 0,1-1 0 0 0,-1 1 0 0 0,1-1 0 0 0,0 1 0 0 0,-1-1 0 0 0,1 1 0 0 0,-1-1 0 0 0,1 1 0 0 0,-1 0 0 0 0,0-1 0 0 0,1 1 0 0 0,-1 0 0 0 0,0-1 0 0 0,1 1 0 0 0,-1 0-1 0 0,0-1 1 0 0,0 1 0 0 0,1 0 0 0 0,-1 0 0 0 0,0-1 0 0 0,0 1 0 0 0,0 0 0 0 0,0 0 0 0 0,0-1 0 0 0,0 1 0 0 0,0 0 0 0 0,0 0 0 0 0,-1 0 0 0 0,1-1 0 0 0,0 1 0 0 0,0 0 0 0 0,-1-1-1 0 0,1 1 5 0 0,1 7 14 0 0,9 226 179 0 0,9 94-265 0 0,-21-288 132 0 0,-3 0 0 0 0,-1 1-1 0 0,-2-2 1 0 0,-1 1 0 0 0,-3-2-1 0 0,-1 1 1 0 0,-1-1 0 0 0,-3-1-1 0 0,0-1 1 0 0,-3 0 0 0 0,-20 27-60 0 0,37-56 15 0 0,-1-1 1 0 0,0 1 0 0 0,0-1 0 0 0,-1 0 0 0 0,0 0-1 0 0,0-1 1 0 0,0 0 0 0 0,-1 1 0 0 0,1-2 0 0 0,-1 1 0 0 0,0-1-1 0 0,-1 1 1 0 0,1-2 0 0 0,-1 1 0 0 0,0-1 0 0 0,1 0-1 0 0,-2 0 1 0 0,1-1 0 0 0,0 0 0 0 0,0 0 0 0 0,-2-1-16 0 0,7-3-3 0 0,0 0 1 0 0,-1 0-1 0 0,1 0 1 0 0,0-1-1 0 0,0 1 0 0 0,0 0 1 0 0,0-1-1 0 0,0 0 1 0 0,1 1-1 0 0,-1-1 1 0 0,1 0-1 0 0,0 0 1 0 0,0 0-1 0 0,0 0 1 0 0,0 0-1 0 0,0 0 1 0 0,1 0-1 0 0,0 0 1 0 0,-1 0-1 0 0,1-2 3 0 0,0 4-1 0 0,-3-25-30 0 0,1 1 1 0 0,2 0 0 0 0,0 0 0 0 0,2 0-1 0 0,1-1 1 0 0,4-16 30 0 0,-4 24-18 0 0,0 1-1 0 0,1 0 0 0 0,1 1 1 0 0,1-1-1 0 0,1 1 0 0 0,0 0 1 0 0,0 0-1 0 0,2 1 0 0 0,0 0 1 0 0,1 0-1 0 0,0 1 0 0 0,1 1 1 0 0,1 0-1 0 0,0 0 0 0 0,1 1 1 0 0,0 1-1 0 0,1 0 19 0 0,3 2-148 0 0,1 2 0 0 0,0 0 0 0 0,0 1 0 0 0,0 1-1 0 0,1 1 1 0 0,0 0 0 0 0,0 2 0 0 0,0 0 0 0 0,0 1 0 0 0,0 1 0 0 0,18 2 148 0 0,-25-2-377 0 0,20-3-2534 0 0,-11-2-6643 0 0,-12 2-1870 0 0</inkml:trace>
  <inkml:trace contextRef="#ctx0" brushRef="#br0" timeOffset="19039.7">9245 342 0 0 0,'0'0'255'0'0,"0"0"746"0"0,0 0 433 0 0,0 0 337 0 0,0 0 167 0 0,0 0-37 0 0,0 0-136 0 0,0 0-226 0 0,0 0-223 0 0,0 0-172 0 0,0 0-155 0 0,2-5-132 0 0,0-1-1548 0 0,2-4 4082 0 0,-2 28-24 0 0,29 622 260 0 0,-35-261-3175 0 0,4-379-446 0 0,0 0-24 0 0,0 0 17 0 0,0 0-7 0 0,0 0-8 0 0,0 0 15 0 0,0 0-13 0 0,0-22-751 0 0,1-16-1232 0 0,0 21-808 0 0,-1 1-3321 0 0,0 10-5152 0 0</inkml:trace>
  <inkml:trace contextRef="#ctx0" brushRef="#br0" timeOffset="19309.596">8995 854 7970 0 0,'0'0'1304'0'0,"0"0"-56"0"0,0 0 187 0 0,0 0 262 0 0,0 0 91 0 0,0 0-164 0 0,0 0-270 0 0,0 0-244 0 0,32-9-209 0 0,98-25-181 0 0,-29 18 551 0 0,74-13-1160 0 0,-158 25-692 0 0,1-1-1721 0 0,-6 2-4545 0 0,-9 0-4508 0 0</inkml:trace>
  <inkml:trace contextRef="#ctx0" brushRef="#br0" timeOffset="20009.182">9671 1277 768 0 0,'0'0'1059'0'0,"0"0"-288"0"0,0 0 58 0 0,0 0 278 0 0,0 0 284 0 0,0 0 130 0 0,0 0-25 0 0,0 0-146 0 0,0 0-170 0 0,0 0-127 0 0,0 0-115 0 0,0 0-82 0 0,0 0-65 0 0,-2 21-42 0 0,-4 60-42 0 0,3-51 2367 0 0,3-29-2567 0 0,0-1-50 0 0,0 0-15 0 0,0 0-19 0 0,0 0 29 0 0,0 0 22 0 0,0 0-1 0 0,0 0-13 0 0,0 0-27 0 0,0 0-26 0 0,0-23 1084 0 0,-1-6-1286 0 0,2 0 1 0 0,1 0-1 0 0,1 1 0 0 0,2-1 1 0 0,5-18-206 0 0,68-191 230 0 0,-75 230-237 0 0,1 0-1 0 0,0 0 1 0 0,1 0-1 0 0,0 0 0 0 0,0 0 1 0 0,1 1-1 0 0,-1 0 1 0 0,1 0-1 0 0,1 1 1 0 0,0 0-1 0 0,0 0 0 0 0,0 0 1 0 0,0 1-1 0 0,1 0 1 0 0,0 0-1 0 0,5-1 8 0 0,-11 5 1 0 0,0 1 0 0 0,-1 0 0 0 0,1 1-1 0 0,0-1 1 0 0,0 0 0 0 0,-1 0 0 0 0,1 1 0 0 0,0-1 0 0 0,-1 1-1 0 0,1 0 1 0 0,-1-1 0 0 0,1 1 0 0 0,0 0 0 0 0,-1 0 0 0 0,0 0 0 0 0,1 0-1 0 0,-1 0 1 0 0,0 0 0 0 0,1 0 0 0 0,-1 0 0 0 0,0 1 0 0 0,0-1-1 0 0,0 1 1 0 0,0-1 0 0 0,0 1 0 0 0,0-1 0 0 0,0 1 0 0 0,-1-1 0 0 0,1 1-1 0 0,0-1 1 0 0,-1 1 0 0 0,0 0 0 0 0,1 0 0 0 0,-1-1 0 0 0,0 1-1 0 0,0 0 1 0 0,0-1 0 0 0,0 1 0 0 0,0 0 0 0 0,0 0 0 0 0,0-1-1 0 0,-1 1 1 0 0,1 0 0 0 0,-1-1 0 0 0,1 1 0 0 0,-1 0 0 0 0,1-1-1 0 0,10 48 112 0 0,15-41-2526 0 0,-23-8 1712 0 0,6 1-359 0 0,-3-3-5474 0 0,0-4-4947 0 0</inkml:trace>
  <inkml:trace contextRef="#ctx0" brushRef="#br0" timeOffset="20409.752">10221 979 10442 0 0,'0'0'1823'0'0,"0"0"-769"0"0,0 0-251 0 0,0 0 206 0 0,0 0 264 0 0,0 0 113 0 0,0 0-149 0 0,0 0-297 0 0,0 0-233 0 0,0 0-163 0 0,0 0-105 0 0,0 0-49 0 0,0 22-67 0 0,2 107 316 0 0,-2-33-970 0 0,-12-79-2866 0 0,2-8-5198 0 0,6-6-2491 0 0</inkml:trace>
  <inkml:trace contextRef="#ctx0" brushRef="#br0" timeOffset="20661.382">10193 681 14851 0 0,'0'0'1617'0'0,"0"0"-417"0"0,0 0-224 0 0,0 0-16 0 0,0 0-48 0 0,0 0-183 0 0,0 0-225 0 0,0 0-224 0 0,0 0-120 0 0,0 0-144 0 0,0 0-56 0 0,0 0-64 0 0,0 0-128 0 0,0 0-136 0 0,-35 55-321 0 0,41-40-847 0 0,1 0-3433 0 0,-3-8-7450 0 0</inkml:trace>
  <inkml:trace contextRef="#ctx0" brushRef="#br0" timeOffset="24757.451">13494 1016 9386 0 0,'0'0'2857'0'0,"0"0"-1633"0"0,0 0-592 0 0,0 0 227 0 0,0 0 365 0 0,0 0 242 0 0,0 0-3 0 0,0 0-292 0 0,0 0-302 0 0,0 0-227 0 0,0 0-165 0 0,0 0-101 0 0,0 0-84 0 0,-3 26-76 0 0,-10 81-88 0 0,-8 91-1551 0 0,26-198-988 0 0,-3 0-1249 0 0,-1 0-2118 0 0,1 0-4232 0 0</inkml:trace>
  <inkml:trace contextRef="#ctx0" brushRef="#br0" timeOffset="25013.557">13513 648 6953 0 0,'0'0'4609'0'0,"0"0"-2672"0"0,0 0-601 0 0,0 0-368 0 0,0 0-303 0 0,0 0-233 0 0,0 0-224 0 0,0 0-208 0 0,0 0-192 0 0,0 0-200 0 0,0 0-297 0 0,0 0-407 0 0,0 0-1152 0 0,0 0-3826 0 0,-78 48-343 0 0</inkml:trace>
  <inkml:trace contextRef="#ctx0" brushRef="#br0" timeOffset="25358.892">13708 1071 0 0 0,'0'0'1864'0'0,"0"0"477"0"0,0 0 66 0 0,0 0-189 0 0,0 0-215 0 0,0 0-201 0 0,0 0-201 0 0,0 0-219 0 0,0 0-196 0 0,0 0-152 0 0,0 0-121 0 0,32 1-90 0 0,101 3-89 0 0,-77-18 229 0 0,-49 9-727 0 0,-1 0-124 0 0,-1 1 0 0 0,1-1 0 0 0,-1 0 0 0 0,1 0-1 0 0,-1-1 1 0 0,-1 1 0 0 0,1-1 0 0 0,-1 0 0 0 0,0-1-1 0 0,-1 1 1 0 0,1-1 0 0 0,-1 1 0 0 0,0-1 0 0 0,-1 0-1 0 0,0 0 1 0 0,0 0 0 0 0,0 0 0 0 0,-1-1 0 0 0,0 1-1 0 0,-1 0 1 0 0,1-1 0 0 0,-2 1 0 0 0,1 0 0 0 0,-1-1 0 0 0,0-2-112 0 0,-1 6-11 0 0,-1 1 1 0 0,1 0 0 0 0,-1-1 0 0 0,1 1 0 0 0,-1 1 0 0 0,0-1 0 0 0,0 0 0 0 0,0 1 0 0 0,-1-1 0 0 0,1 1 0 0 0,-1 0-1 0 0,1 0 1 0 0,-1 1 0 0 0,0-1 0 0 0,1 1 0 0 0,-1-1 0 0 0,0 1 0 0 0,0 0 0 0 0,0 1 0 0 0,0-1 0 0 0,0 1 0 0 0,0 0-1 0 0,0-1 1 0 0,0 2 0 0 0,0-1 0 0 0,0 0 0 0 0,0 1 0 0 0,0 0 0 0 0,0 0 0 0 0,0 0 0 0 0,0 1 0 0 0,1-1 0 0 0,-1 1-1 0 0,0 0 1 0 0,1 0 0 0 0,-1 0 0 0 0,-2 2 10 0 0,-8 4-33 0 0,1 1-1 0 0,0 0 1 0 0,0 1-1 0 0,1 0 1 0 0,0 1-1 0 0,1 0 1 0 0,0 1-1 0 0,1 0 1 0 0,0 1-1 0 0,1 0 1 0 0,0 0 0 0 0,1 1-1 0 0,1 0 1 0 0,0 1-1 0 0,1-1 1 0 0,0 1-1 0 0,2 1 1 0 0,-1-1-1 0 0,2 1 1 0 0,0-1-1 0 0,1 1 1 0 0,1 1 33 0 0,2-10 0 0 0,0-1 0 0 0,0 1 0 0 0,1-1 1 0 0,0 1-1 0 0,0-1 0 0 0,1 0 0 0 0,-1 0 0 0 0,1 0 0 0 0,1 0 0 0 0,-1 0 1 0 0,1-1-1 0 0,0 0 0 0 0,0 1 0 0 0,1-1 0 0 0,0-1 0 0 0,0 1 1 0 0,0-1-1 0 0,0 0 0 0 0,0 0 0 0 0,1 0 0 0 0,0-1 0 0 0,0 0 0 0 0,0 0 1 0 0,6 2-1 0 0,8 3 4 0 0,0-2 0 0 0,1 0 0 0 0,0-1 1 0 0,0 0-1 0 0,0-2 0 0 0,0-1 0 0 0,6 0-4 0 0,-10-2-411 0 0,0 1 0 0 0,0-2 0 0 0,0-1 0 0 0,0 0 0 0 0,0-1 0 0 0,0 0 0 0 0,10-5 411 0 0,-17 4-583 0 0,1 0 0 0 0,-1 0 1 0 0,-1-1-1 0 0,1-1 0 0 0,-1 0 0 0 0,0 0 1 0 0,0-1-1 0 0,0 0 0 0 0,-1 0 1 0 0,0-1-1 0 0,-1 0 0 0 0,3-4 583 0 0,-1 0-10947 0 0</inkml:trace>
  <inkml:trace contextRef="#ctx0" brushRef="#br0" timeOffset="25926.808">14435 869 13451 0 0,'0'0'1935'0'0,"0"0"-443"0"0,0 0-183 0 0,0 0-1 0 0,0 0-39 0 0,0 0-139 0 0,0 0-219 0 0,0 0-223 0 0,0 0-155 0 0,0 0-118 0 0,0 0-115 0 0,-12 32-97 0 0,-38 101-75 0 0,34-63 17 0 0,16-55-109 0 0,-1-12-33 0 0,0 1 1 0 0,1 0-1 0 0,-1 0 0 0 0,1 0 0 0 0,-1 0 0 0 0,1-1 1 0 0,0 1-1 0 0,1 0 0 0 0,-1 0 0 0 0,1 0 1 0 0,0 0-1 0 0,0-1 0 0 0,0 1 0 0 0,0 0 0 0 0,0-1 1 0 0,1 1-1 0 0,0-1 0 0 0,-1 1 0 0 0,1-1 1 0 0,1 0-1 0 0,-1 0 0 0 0,0 0 0 0 0,1 0 1 0 0,0 0-1 0 0,-1 0 0 0 0,1-1 0 0 0,0 1 0 0 0,1-1 1 0 0,-1 0-1 0 0,0 0 0 0 0,0 0 0 0 0,1 0 1 0 0,0-1-1 0 0,2 2-3 0 0,6-3 48 0 0,0-1-1 0 0,1 0 1 0 0,-1 0 0 0 0,0-1 0 0 0,-1-1-1 0 0,1 0 1 0 0,0 0 0 0 0,-1-2 0 0 0,1 1 0 0 0,-1-1-1 0 0,-1-1 1 0 0,1 0 0 0 0,-1 0 0 0 0,0-1-1 0 0,0 0 1 0 0,-1-1 0 0 0,0 0 0 0 0,0-1 0 0 0,-1 0-1 0 0,0 0 1 0 0,-1-1 0 0 0,6-7-48 0 0,-7 10 9 0 0,40-44-9 0 0,-44 88-436 0 0,-3-31 425 0 0,0-1 1 0 0,1 1-1 0 0,0-1 1 0 0,0 0-1 0 0,0 1 1 0 0,1-1-1 0 0,0 1 1 0 0,0-1-1 0 0,0 0 1 0 0,1 1-1 0 0,-1-1 1 0 0,1 0-1 0 0,0 0 1 0 0,1 0 0 0 0,0 0-1 0 0,-1-1 1 0 0,1 1-1 0 0,1-1 1 0 0,-1 1-1 0 0,1-1 1 0 0,-1 0-1 0 0,1-1 1 0 0,0 1-1 0 0,1-1 1 0 0,-1 1-1 0 0,1-1 1 0 0,-1 0-1 0 0,1-1 1 0 0,0 1-1 0 0,4 1 11 0 0,4-1 80 0 0,0 1-1 0 0,0-2 1 0 0,0 1-1 0 0,0-2 1 0 0,0 0-1 0 0,1 0 0 0 0,-1-2 1 0 0,0 1-1 0 0,0-2 1 0 0,1 1-1 0 0,-1-2 1 0 0,-1 0-1 0 0,1 0 1 0 0,0-2-1 0 0,-1 1 1 0 0,1-2-1 0 0,-1 1 1 0 0,-1-2-1 0 0,1 1 1 0 0,-1-2-1 0 0,0 1 1 0 0,-1-1-1 0 0,0-1 1 0 0,0 0-1 0 0,-1-1 0 0 0,0 0 1 0 0,3-5-80 0 0,-6 2 43 0 0,0-1 0 0 0,-1 0 0 0 0,0-1 0 0 0,-1 1 0 0 0,-1-1 0 0 0,-1 0 0 0 0,0 0 0 0 0,0 0 0 0 0,-2 0 0 0 0,0 0 0 0 0,-1 0 0 0 0,0 0 0 0 0,-1 0 0 0 0,-1 0 0 0 0,0 1 0 0 0,-1-2-43 0 0,-11-30-280 0 0,5 16-3506 0 0,6 10-5604 0 0,3 12-2947 0 0</inkml:trace>
  <inkml:trace contextRef="#ctx0" brushRef="#br0" timeOffset="23495.798">11707 983 280 0 0,'0'0'1751'0'0,"0"0"-48"0"0,0 0 67 0 0,0 0-4 0 0,0 0-130 0 0,0 0-272 0 0,0 0-350 0 0,0 0-351 0 0,0 0-237 0 0,0 0-79 0 0,0 0 76 0 0,1 3 181 0 0,7 15 31 0 0,-1 0 0 0 0,-1 1 0 0 0,-1-1 1 0 0,-1 1-1 0 0,-1 1 0 0 0,0-1 0 0 0,-1 0 0 0 0,-1 3-635 0 0,2 13 379 0 0,1 203 1109 0 0,-5-217-676 0 0,-1-27 1561 0 0,-4-118-1669 0 0,6 83-682 0 0,2 0 0 0 0,1 0 1 0 0,2 0-1 0 0,2 0 0 0 0,2 1 0 0 0,8-22-22 0 0,-12 42 1 0 0,2 0-1 0 0,1 0 1 0 0,0 1 0 0 0,1 0-1 0 0,2 1 1 0 0,-1 0 0 0 0,2 0-1 0 0,1 1 1 0 0,0 0-1 0 0,1 1 1 0 0,6-5-1 0 0,-15 16 4 0 0,1 0 1 0 0,-1 0-1 0 0,1 0 1 0 0,0 1-1 0 0,0-1 1 0 0,0 1 0 0 0,1 1-1 0 0,-1 0 1 0 0,1 0-1 0 0,0 0 1 0 0,0 0-1 0 0,0 1 1 0 0,0 0-1 0 0,0 1 1 0 0,0 0-1 0 0,1 0 1 0 0,-1 0-1 0 0,0 1 1 0 0,1 0-1 0 0,-1 1 1 0 0,1-1-5 0 0,-2 3 25 0 0,0 0 0 0 0,-1 1 0 0 0,1-1 0 0 0,-1 1 1 0 0,0 0-1 0 0,0 0 0 0 0,0 1 0 0 0,-1-1 1 0 0,1 1-1 0 0,-1 0 0 0 0,0 1 0 0 0,-1-1 0 0 0,1 0 1 0 0,-1 1-1 0 0,2 5-25 0 0,10 14 48 0 0,-8-2-4326 0 0,-4-10-1978 0 0,-1-12-4926 0 0</inkml:trace>
  <inkml:trace contextRef="#ctx0" brushRef="#br0" timeOffset="24363.891">12277 1097 6673 0 0,'0'0'2785'0'0,"0"0"-1434"0"0,0 0-429 0 0,0 0 94 0 0,0 0 125 0 0,0 0 25 0 0,0 0-102 0 0,0 0-125 0 0,0 0-115 0 0,0 0-101 0 0,0 0-62 0 0,0 0-56 0 0,19 7-48 0 0,56 22-50 0 0,-73-29-474 0 0,-1 1 0 0 0,1 0 0 0 0,-1-1 0 0 0,1 1 0 0 0,-1-1 0 0 0,1 0 0 0 0,0 1 0 0 0,-1-1 0 0 0,1 0 0 0 0,-1 0 0 0 0,1 0 0 0 0,0 0 0 0 0,-1 0 0 0 0,1 0 0 0 0,-1-1 0 0 0,1 1 0 0 0,0-1 0 0 0,-1 1 0 0 0,1-1 0 0 0,-1 1 0 0 0,1-1 0 0 0,-1 0 0 0 0,0 0 0 0 0,1 1 0 0 0,-1-1 0 0 0,0 0 0 0 0,1 0 0 0 0,-1 0 0 0 0,0-1 0 0 0,0 1 0 0 0,0 0 0 0 0,0-1-33 0 0,5-4 163 0 0,-1 2-107 0 0,-1-1 1 0 0,1 0-1 0 0,-1 0 1 0 0,0-1 0 0 0,0 1-1 0 0,0-1 1 0 0,-1 0-1 0 0,0 0 1 0 0,0 0-1 0 0,-1 0 1 0 0,1 0-1 0 0,-1-1 1 0 0,-1 1 0 0 0,1-1-1 0 0,-1 0 1 0 0,0 1-1 0 0,-1-1 1 0 0,0 0-1 0 0,0 0 1 0 0,0 1-1 0 0,-1-1 1 0 0,0-3-57 0 0,0 6-92 0 0,-1-1 0 0 0,1 0 0 0 0,-1 0 0 0 0,0 0 0 0 0,0 1 1 0 0,-1-1-1 0 0,1 1 0 0 0,-1 0 0 0 0,0 0 0 0 0,0 0 0 0 0,0 0 0 0 0,-1 0 0 0 0,1 1 0 0 0,-1-1 0 0 0,0 1 0 0 0,0 0 0 0 0,0 0 1 0 0,-1 1-1 0 0,1-1 0 0 0,0 1 0 0 0,-1 0 0 0 0,0 0 0 0 0,0 0 0 0 0,1 1 0 0 0,-1 0 0 0 0,0 0 0 0 0,0 0 0 0 0,0 0 0 0 0,0 1 1 0 0,0 0-1 0 0,0 0 0 0 0,0 0 0 0 0,0 1 0 0 0,0-1 0 0 0,0 1 0 0 0,0 0 0 0 0,0 1 0 0 0,-5 1 92 0 0,-1 2-32 0 0,0 1 1 0 0,0 1-1 0 0,1-1 0 0 0,-1 2 0 0 0,1-1 0 0 0,1 1 0 0 0,0 1 0 0 0,0 0 1 0 0,0 0-1 0 0,1 1 0 0 0,1 0 0 0 0,-1 0 0 0 0,2 1 0 0 0,0 0 1 0 0,0 0-1 0 0,0 0 0 0 0,2 1 0 0 0,-1 0 0 0 0,2 0 0 0 0,0 0 0 0 0,0 0 1 0 0,1 0-1 0 0,0 1 0 0 0,1-1 0 0 0,1 10 32 0 0,-1-15 53 0 0,1 1-1 0 0,0-1 1 0 0,1 0 0 0 0,0 1-1 0 0,0-1 1 0 0,1 0 0 0 0,-1 0 0 0 0,2 0-1 0 0,-1 0 1 0 0,1 0 0 0 0,0 0-1 0 0,0-1 1 0 0,1 1 0 0 0,0-1-1 0 0,0 0 1 0 0,0 0 0 0 0,1 0-1 0 0,0-1 1 0 0,0 0 0 0 0,0 0-1 0 0,1 0 1 0 0,3 2-53 0 0,3 0 137 0 0,0 0 0 0 0,0-1 0 0 0,1 0 0 0 0,0-1-1 0 0,0-1 1 0 0,0 0 0 0 0,0-1 0 0 0,1 0 0 0 0,-1-1 0 0 0,1 0 0 0 0,-1-1 0 0 0,1-1 0 0 0,0 0-1 0 0,7-2-136 0 0,-4-1 157 0 0,0-1-1 0 0,-1 0 0 0 0,0-1 0 0 0,0-1 0 0 0,0-1 0 0 0,-1 0 0 0 0,0-1 0 0 0,0-1 1 0 0,0 0-1 0 0,-2-1 0 0 0,1 0 0 0 0,-1-1 0 0 0,-1-1 0 0 0,8-7-156 0 0,9-13 138 0 0,-1-1 0 0 0,-2-1 0 0 0,-1-2-1 0 0,-2 0 1 0 0,-2-1 0 0 0,12-28-138 0 0,-12-12 375 0 0,-21 77-338 0 0,0 0-21 0 0,0 0 0 0 0,0 0-24 0 0,0 0-29 0 0,0 0-15 0 0,0 0-4 0 0,0 22-163 0 0,5 60 254 0 0,3 1-1 0 0,3-1 1 0 0,4-1 0 0 0,17 47-35 0 0,-31-121-1 0 0,0-1 1 0 0,0 1 0 0 0,1-1-1 0 0,0 0 1 0 0,1 0 0 0 0,-1 0-1 0 0,1 0 1 0 0,0 0 0 0 0,0-1-1 0 0,1 1 1 0 0,0-1-1 0 0,0 0 1 0 0,0 0 0 0 0,0 0-1 0 0,2 0 1 0 0,20-42 854 0 0,93-319 114 0 0,-32 94-977 0 0,-87 273-2697 0 0,-4 16-3958 0 0,4-21-2186 0 0</inkml:trace>
  <inkml:trace contextRef="#ctx0" brushRef="#br0" timeOffset="32252.31">149 1859 3081 0 0,'0'0'661'0'0,"0"0"-542"0"0,0 0-325 0 0,0 0 21 0 0,0 0 245 0 0,0 0 309 0 0,0 0 225 0 0,0 0 173 0 0,0 0 152 0 0,0 0 102 0 0,0 0 37 0 0,13 0-43 0 0,206-10 4798 0 0,325-9-2423 0 0,118 52-3025 0 0,78-7 14 0 0,-137-26 7 0 0,-43-19 258 0 0,262 4-269 0 0,-669 15-306 0 0,307 19 48 0 0,-24-4 473 0 0,282-4 99 0 0,-209-49-356 0 0,265 30-145 0 0,-483 9-127 0 0,477-12 109 0 0,106-3 8 0 0,526 6 504 0 0,-604-10-403 0 0,283 17 43 0 0,-473 9-241 0 0,399 30 124 0 0,-500-32 283 0 0,-462-13-373 0 0,273 3 28 0 0,-188 8-126 0 0,84 0 338 0 0,-212 22-2474 0 0,0-17-1271 0 0,0-4-3516 0 0,0-1-4722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30 0 0 0,'0'0'1482'0'0,"0"0"343"0"0,0 0 146 0 0,0 0-55 0 0,0 0-191 0 0,0 0-266 0 0,0 0-201 0 0,0 0-147 0 0,3-5-126 0 0,11-14-62 0 0,-11 14-69 0 0,-3 5-84 0 0,0 0-76 0 0,0 0-87 0 0,-6 8 493 0 0,-78 75-927 0 0,109-90 387 0 0,45-62 1055 0 0,-78 72-1029 0 0,8-3-806 0 0,0 0-60 0 0,0 0-26 0 0,21-3-1874 0 0,-16 2 1253 0 0,0 1-3101 0 0,-2 0-1807 0 0,-2 0-2003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41 736 0 0,'0'0'1699'0'0,"0"0"-529"0"0,0 0-213 0 0,0 0 150 0 0,0 0 372 0 0,0 0 234 0 0,0 0-61 0 0,0 0-289 0 0,0 0-416 0 0,0 0-314 0 0,0 0-162 0 0,2-6 399 0 0,-2 5 2263 0 0,-42 38-920 0 0,42-37-2076 0 0,0 0 21 0 0,0 0 7 0 0,0 0 2 0 0,0 0 15 0 0,13-11 741 0 0,27-45-170 0 0,-25 52-1790 0 0,-6 4-2442 0 0,-3 1-4081 0 0,1-1-2992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4225 0 0,'0'0'1009'0'0,"0"0"-344"0"0,0 0 93 0 0,0 0 281 0 0,0 0 142 0 0,0 0-28 0 0,0 0-147 0 0,0 0-173 0 0,0 0-135 0 0,0 0-109 0 0,0 0-46 0 0,0 0-6 0 0,5-1 19 0 0,16-4 55 0 0,-16 4 12 0 0,-22 35 4385 0 0,5-17-4065 0 0,58-31 457 0 0,-29 6-1122 0 0,-23 12 1247 0 0,4-3-1492 0 0,-42 31 560 0 0,44-31-547 0 0,0 1-8 0 0,0-1-22 0 0,0-1-28 0 0,0 0-39 0 0,0 0-28 0 0,17-4-1242 0 0,-8 3-752 0 0,-3-1-2633 0 0,-3 2-7053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1:49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3508 0 0 0,'0'0'684'0'0,"0"0"204"0"0,0 0 17 0 0,0 0-108 0 0,0 0-119 0 0,0 0-56 0 0,7-7 5705 0 0,21-24-4944 0 0,236-173 2490 0 0,170-121-1021 0 0,172-73-1763 0 0,-215 144-603 0 0,195-150 700 0 0,-448 308-1042 0 0,206-136 281 0 0,-15-19 84 0 0,-10 38-37 0 0,78 3-212 0 0,-207 102-94 0 0,-1-26 44 0 0,-46 41-42 0 0,1 0 9 0 0,-7 9-26 0 0,140-82 185 0 0,-89 85-164 0 0,-113 37-33 0 0,-40 11 157 0 0,-5 7-174 0 0,-18 14-287 0 0,-25 17-4549 0 0,5 1-1925 0 0,4-5-5224 0 0</inkml:trace>
  <inkml:trace contextRef="#ctx0" brushRef="#br0" timeOffset="1914.279">35 3397 0 0 0,'-15'13'24'0'0,"12"-11"192"0"0,3-2 387 0 0,24 1 6053 0 0,-15 1-5991 0 0,0-1-1 0 0,-1 0 1 0 0,1 0 0 0 0,-1-1 0 0 0,1 0-1 0 0,0-1 1 0 0,-1 0 0 0 0,1 0-1 0 0,0 0 1 0 0,-1-1 0 0 0,4-2-665 0 0,45-6 1280 0 0,261-16 531 0 0,-71 14-1186 0 0,29-14-65 0 0,-239 24-489 0 0,19-2 47 0 0,-1 2 0 0 0,1 3 0 0 0,49 7-118 0 0,215 3 804 0 0,25-33-96 0 0,-312 24-648 0 0,0 1 0 0 0,0 2 0 0 0,-1 1 0 0 0,1 1 0 0 0,-1 2-1 0 0,-1 2 1 0 0,20 8-60 0 0,-22-10 84 0 0,2-2-1 0 0,-1-1 1 0 0,1-1-1 0 0,0-2 0 0 0,0-1 1 0 0,0-1-1 0 0,24-4-83 0 0,1 3 199 0 0,246-3 415 0 0,0 76-432 0 0,-271-69 3 0 0,0-1 0 0 0,1-2 0 0 0,-1-1 0 0 0,1-1-1 0 0,30-6-184 0 0,51-7 255 0 0,0 6-1 0 0,33 4-254 0 0,13 19 20 0 0,-96-7 28 0 0,0-2 0 0 0,0-4 0 0 0,37-3-48 0 0,-27 0-3 0 0,146 19 150 0 0,-4-13 46 0 0,-116-13-34 0 0,-31 15-111 0 0,144 8 70 0 0,-191-15-84 0 0,14 11 30 0 0,-5-11-362 0 0,-32-9-1930 0 0,0 4-4872 0 0,0 1-4604 0 0</inkml:trace>
  <inkml:trace contextRef="#ctx0" brushRef="#br0" timeOffset="3912.793">5339 205 0 0 0,'-12'-37'0'0'0,"22"4"790"0"0,-34-22-226 0 0,24 9 2122 0 0,0 15 5389 0 0,-3 30-5889 0 0,-1-1 2825 0 0,4 708-893 0 0,18-470-3671 0 0,-27-34-71 0 0,11 409 463 0 0,-15-489-643 0 0,-16 117 33 0 0,26-168-116 0 0,-2 0-1 0 0,-3-1 1 0 0,-6 12-113 0 0,-4 29 88 0 0,9 106 64 0 0,29-33-49 0 0,-22 74 149 0 0,7-63-228 0 0,-4-169 8 0 0,0-15-24 0 0,-1-1 0 0 0,0 1 1 0 0,0-1-1 0 0,-1 1 0 0 0,-1 0 0 0 0,0-1 1 0 0,0 0-1 0 0,-1 1 0 0 0,-3 8-8 0 0,2-4 94 0 0,3-6-1833 0 0,0-18-4871 0 0,1 5-4545 0 0</inkml:trace>
  <inkml:trace contextRef="#ctx0" brushRef="#br0" timeOffset="7537.376">5118 2867 0 0 0,'28'22'0'0'0,"-11"-19"4382"0"0,-15 1-3510 0 0,-4-5 14695 0 0,-3 3-16237 0 0,-76 1 2292 0 0,-73-3-403 0 0,56-18 166 0 0,34 22-738 0 0,28 11-679 0 0,35-13 39 0 0,1-1 7 0 0,0-1 2 0 0,0 0 3 0 0,0 0 1 0 0,0 0-32 0 0,0 0 5 0 0,0 0 19 0 0,0 0 8 0 0,0 0 11 0 0,0 0-14 0 0,0 0 11 0 0,0 0 2 0 0,-2 37 705 0 0,3 121-557 0 0,13-61-188 0 0,-12 82 184 0 0,-9-142-7 0 0,6-37-143 0 0,1 0-19 0 0,0 0 17 0 0,0 0-8 0 0,0 0 2 0 0,0 0-21 0 0,0 0-16 0 0,0 0 2 0 0,0 0 15 0 0,0 0-15 0 0,0 0 18 0 0,0 0-6 0 0,0 18 15 0 0,0-17-2 0 0,0-1-8 0 0,0 3 5 0 0,0-3-6 0 0,0 0 10 0 0,6 40 54 0 0,-4-23 20 0 0,0-5-2666 0 0,8-15-3830 0 0,-7 0-3356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2:1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2569 1565 2425 0 0,'0'0'2288'0'0,"0"0"-678"0"0,0 0-430 0 0,0 0-12 0 0,0 0 182 0 0,0 0 133 0 0,0 0-63 0 0,0 0-252 0 0,0 0-309 0 0,0 0-255 0 0,0 0-145 0 0,-2-7 1974 0 0,28 23 503 0 0,2 4-954 0 0,0 29-384 0 0,52 113-654 0 0,67 70-524 0 0,11-16-300 0 0,-111-153 39 0 0,-40-106 673 0 0,-5-19-812 0 0,3 0-1 0 0,2 0 1 0 0,4 0 0 0 0,1 1 0 0 0,19-49-20 0 0,-30 106-6 0 0,1 1 1 0 0,0 0 0 0 0,0 0 0 0 0,0 0-1 0 0,0 0 1 0 0,1 0 0 0 0,-1 1 0 0 0,1-1 0 0 0,-1 1-1 0 0,1-1 1 0 0,0 1 0 0 0,0 0 0 0 0,0 0-1 0 0,0 0 1 0 0,0 0 0 0 0,1 1 0 0 0,-1 0 0 0 0,1-1-1 0 0,-1 1 1 0 0,1 0 0 0 0,-1 0 0 0 0,1 1-1 0 0,-1-1 1 0 0,1 1 0 0 0,0 0 0 0 0,-1 0 0 0 0,1 0-1 0 0,0 0 1 0 0,-1 1 0 0 0,1-1 0 0 0,-1 1-1 0 0,3 1 7 0 0,18-2 19 0 0,-18 2-13 0 0,0 0 0 0 0,-1 1 1 0 0,0-1-1 0 0,1 1 0 0 0,-1 0 1 0 0,0 1-1 0 0,-1-1 0 0 0,1 1 1 0 0,0 0-1 0 0,-1 0 0 0 0,0 0 1 0 0,0 0-1 0 0,0 1 0 0 0,1 3-7 0 0,2-1 17 0 0,82 138 328 0 0,-75-116-272 0 0,14-3 114 0 0,-42-42-585 0 0,7 6-2136 0 0,0 3-5871 0 0,4 7-3891 0 0</inkml:trace>
  <inkml:trace contextRef="#ctx0" brushRef="#br0" timeOffset="2346.81">5181 1 0 0 0,'0'0'284'0'0,"0"0"574"0"0,0 0 479 0 0,0 0 245 0 0,0 0-100 0 0,0 0-348 0 0,0 0-339 0 0,0 0-205 0 0,0 0-80 0 0,24 11 4021 0 0,11 37-829 0 0,92 143-88 0 0,-16-36-2519 0 0,-35-27-119 0 0,-50-88-738 0 0,-24-36-215 0 0,-1 1 0 0 0,2-1 0 0 0,-1 0 0 0 0,0-1 0 0 0,1 1 0 0 0,-1 0 0 0 0,1-1 0 0 0,0 1 0 0 0,0-1 0 0 0,1 0 0 0 0,-1 0 0 0 0,1 0 0 0 0,-1-1-1 0 0,1 1 1 0 0,0-1 0 0 0,0 0 0 0 0,3 1-23 0 0,-4-2-8 0 0,-2-1 5 0 0,-1 0 0 0 0,1 0 0 0 0,0 0 0 0 0,-1 0 0 0 0,1 0 0 0 0,0 0 0 0 0,-1 0 0 0 0,1 0 0 0 0,0 0 0 0 0,0 1 0 0 0,-1-1 0 0 0,1 0 0 0 0,0 0 0 0 0,-1 1 0 0 0,1-1 0 0 0,-1 0 0 0 0,1 1 0 0 0,0-1 0 0 0,-1 1 0 0 0,1-1 0 0 0,-1 1 0 0 0,1-1 0 0 0,-1 1 0 0 0,1-1 0 0 0,-1 1 0 0 0,0-1 0 0 0,1 1 0 0 0,-1 0 0 0 0,1-1 0 0 0,-1 1 0 0 0,0 0 0 0 0,0-1 0 0 0,1 1 0 0 0,-1 0 0 0 0,0-1 0 0 0,0 1 0 0 0,0 0-1 0 0,0-1 1 0 0,0 1 0 0 0,0 0 0 0 0,0 0 0 0 0,0-1 0 0 0,0 1 0 0 0,0 0 0 0 0,0-1 0 0 0,-1 1 0 0 0,1 0 0 0 0,0-1 0 0 0,0 1 0 0 0,-1 0 0 0 0,1-1 0 0 0,0 1 0 0 0,-1 0 3 0 0,-5 3-630 0 0,2-1-1053 0 0,1 1-3089 0 0,1-1-5084 0 0</inkml:trace>
  <inkml:trace contextRef="#ctx0" brushRef="#br0" timeOffset="3663.125">1 3428 0 0 0,'0'0'267'0'0,"0"0"590"0"0,0 0 209 0 0,0 0 194 0 0,0 0 80 0 0,0 0-15 0 0,0 0-97 0 0,0 0-165 0 0,0 0-91 0 0,0 0-45 0 0,0 0-16 0 0,-1 5-27 0 0,24 57 3089 0 0,81 148 473 0 0,50 58-2995 0 0,-147-250-1378 0 0,0-1-1 0 0,0 1 1 0 0,2-1 0 0 0,0-1-1 0 0,1 0 1 0 0,12 15-73 0 0,48 39 295 0 0,-51-45-26 0 0,-19-24-230 0 0,0-1-8 0 0,0 0 11 0 0,0 0 25 0 0,0 0 2 0 0,0 0-13 0 0,0 0-17 0 0,0 0-19 0 0,0 0-11 0 0,0 0-35 0 0,0 0-60 0 0,0 0-100 0 0,-10-2-4779 0 0,7 0-2077 0 0,1-2-3995 0 0</inkml:trace>
  <inkml:trace contextRef="#ctx0" brushRef="#br0" timeOffset="5566.678">2311 2166 0 0 0,'0'0'1106'0'0,"0"0"419"0"0,0 0 62 0 0,0 0-189 0 0,0 0-189 0 0,0 0-95 0 0,0 0-8 0 0,0 0 19 0 0,0 0 34 0 0,0 0-8 0 0,9-2 764 0 0,-8 4 1523 0 0,-59 53-1986 0 0,-251 192 66 0 0,-64 21-575 0 0,161-101-796 0 0,83-68-159 0 0,-221 143 232 0 0,269-198-70 0 0,53-18-148 0 0,-14 7 44 0 0,-27 29 29 0 0,-48 16 142 0 0,82-52 66 0 0,7-4-107 0 0,-12 11 26 0 0,10-4 76 0 0,-3-6-170 0 0,-40 35 268 0 0,68-51-315 0 0,4-16 719 0 0,32-93-403 0 0,20-117-313 0 0,-32 91-52 0 0,-19 127-19 0 0,0 1-2 0 0,0 0-4 0 0,0 0 6 0 0,0 0 8 0 0,0 0-13 0 0,0 0-8 0 0,0 0-14 0 0,5 23-142 0 0,12 12 188 0 0,3 0 1 0 0,0-1-1 0 0,2-1 1 0 0,2-1-1 0 0,17 18-12 0 0,82 116-26 0 0,-120-161 41 0 0,0 0 1 0 0,0 1 0 0 0,-1-1-1 0 0,0 0 1 0 0,0 1-1 0 0,0 0 1 0 0,-1 0 0 0 0,1-1-1 0 0,-2 1 1 0 0,1 0 0 0 0,-1 0-1 0 0,1 0 1 0 0,-1 0-1 0 0,-1 4-15 0 0,-37-3 363 0 0,18-9-354 0 0,0-1 0 0 0,0-1 1 0 0,1-1-1 0 0,-1-1 0 0 0,1-1 0 0 0,0 0 0 0 0,0-1 0 0 0,-16-11-9 0 0,3 4-61 0 0,-94-52-1522 0 0,121 55-2268 0 0,5 9-340 0 0,0-1-7227 0 0</inkml:trace>
  <inkml:trace contextRef="#ctx0" brushRef="#br0" timeOffset="7416.422">3287 1488 0 0 0,'0'0'625'0'0,"0"0"469"0"0,0 0 301 0 0,0 0 64 0 0,0 0-84 0 0,0 0-104 0 0,0 0-155 0 0,0 0-125 0 0,0 0-123 0 0,0 0-136 0 0,0 0-112 0 0,0 0-53 0 0,21-12-19 0 0,107-61 551 0 0,24-27 2023 0 0,178-98 1034 0 0,-146 77-2904 0 0,-54 44-756 0 0,-64 40-330 0 0,39-33 359 0 0,40-19 52 0 0,-20 8-162 0 0,6-15-93 0 0,-54 46-190 0 0,35-32 50 0 0,-20 16 118 0 0,-57 44-212 0 0,-19 7 822 0 0,-171 52-682 0 0,151-37-210 0 0,1 0 1 0 0,-1-1-1 0 0,1 1 1 0 0,-1-1-1 0 0,1 0 1 0 0,-1 1-1 0 0,1-2 0 0 0,0 1 1 0 0,-1 0-1 0 0,1-1 1 0 0,0 1-1 0 0,0-1 1 0 0,0 0-1 0 0,0 0 0 0 0,0 0 1 0 0,1 0-1 0 0,-1-1 1 0 0,1 1-1 0 0,-1-1 0 0 0,1 1 1 0 0,0-1-1 0 0,0 0 1 0 0,0 0-1 0 0,0 0 1 0 0,0-2-19 0 0,0 4 6 0 0,-4-3 20 0 0,5 4-19 0 0,1 0-16 0 0,0 0-18 0 0,-1 12-109 0 0,0 45 126 0 0,3-1 0 0 0,2 1-1 0 0,9 41 11 0 0,6 38-21 0 0,-19-137 23 0 0,1 1 1 0 0,-1 0-1 0 0,0 0 0 0 0,0 0 1 0 0,1 0-1 0 0,-1 0 0 0 0,0 0 1 0 0,0 0-1 0 0,1 0 0 0 0,-1 0 1 0 0,0 0-1 0 0,0 0 0 0 0,1 0 1 0 0,-1 0-1 0 0,0 0 0 0 0,1 0 1 0 0,-1 0-1 0 0,0 0 0 0 0,0 0 1 0 0,1 0-1 0 0,-1 0 0 0 0,0 0 1 0 0,0 0-1 0 0,1 1 0 0 0,-1-1 1 0 0,0 0-1 0 0,0 0 0 0 0,1 0 1 0 0,-1 0-1 0 0,0 1 0 0 0,0-1 1 0 0,0 0-1 0 0,0 0 0 0 0,1 0 1 0 0,-1 1-1 0 0,0-1 0 0 0,0 0 1 0 0,0 0-1 0 0,0 1 0 0 0,0-1 1 0 0,0 0-1 0 0,1 1 0 0 0,-1-1 1 0 0,0 0-1 0 0,0 0 0 0 0,0 1 1 0 0,0-1-1 0 0,0 0 0 0 0,0 1-2 0 0,8-34 183 0 0,-5 20-141 0 0,82-216-1941 0 0,-76 207 195 0 0,-4 12-1083 0 0,-1-1-3965 0 0,-2 3-5432 0 0</inkml:trace>
  <inkml:trace contextRef="#ctx0" brushRef="#br0" timeOffset="8997.454">6315 4533 0 0 0,'0'0'1426'0'0,"0"0"214"0"0,0 0-58 0 0,0 0-295 0 0,0 0-287 0 0,0 0-172 0 0,0 0-85 0 0,0 0-12 0 0,3 8 4507 0 0,80-5 97 0 0,448-37-725 0 0,-211 9-3439 0 0,-230 21-866 0 0,-27-3-57 0 0,-45 3 36 0 0,-26 1-798 0 0,-4 2-596 0 0,-9 1-3008 0 0,10 1-4181 0 0,6 2-3576 0 0</inkml:trace>
  <inkml:trace contextRef="#ctx0" brushRef="#br0" timeOffset="9994.428">6337 954 0 0 0,'0'0'1003'0'0,"0"0"138"0"0,0 0-103 0 0,0 0-128 0 0,0 0-129 0 0,0 0-142 0 0,0 0-143 0 0,0 0-85 0 0,-4 1 37 0 0,-6 9 1214 0 0,31 3 2123 0 0,-8-7-2823 0 0,87 23 5139 0 0,78-20-3420 0 0,-117-11-2174 0 0,187-4 522 0 0,-84 1-646 0 0,-186 21-3593 0 0,14-9-4924 0 0,3-4-3547 0 0</inkml:trace>
  <inkml:trace contextRef="#ctx0" brushRef="#br0" timeOffset="13446.304">6584 785 0 0 0,'0'0'339'0'0,"0"0"640"0"0,0 0 240 0 0,3 5 10 0 0,43 89 6757 0 0,-24-5-5170 0 0,52 298 631 0 0,-40-27-2729 0 0,2-65-524 0 0,-4-100-92 0 0,-16-108-110 0 0,3 24 57 0 0,-12-86 71 0 0,-2 1 1 0 0,-1 0-1 0 0,-1 0 0 0 0,-1 0 1 0 0,-2 0-1 0 0,0 0 0 0 0,-4 25-120 0 0,-18 221 1111 0 0,32 46 97 0 0,-30 134-173 0 0,53-277-757 0 0,-2-36-1 0 0,-16 166 1095 0 0,-14-279-1252 0 0,0 1-1 0 0,2-1 1 0 0,1 0-1 0 0,2 0 1 0 0,0 0-1 0 0,1 0 1 0 0,3 2-120 0 0,27 100 313 0 0,13 66 152 0 0,-35-171-829 0 0,-15-53-1649 0 0,0 6-494 0 0,0 8-4183 0 0,0 5-4839 0 0</inkml:trace>
  <inkml:trace contextRef="#ctx0" brushRef="#br0" timeOffset="13814.283">7173 4165 10442 0 0,'0'0'1606'0'0,"0"0"-658"0"0,0 0-270 0 0,0 0 170 0 0,0 0 287 0 0,0 0 146 0 0,0 0-124 0 0,0 0-289 0 0,0 0-284 0 0,0 0-200 0 0,0 0-100 0 0,0 0-7 0 0,0 0 5 0 0,-5 8 18 0 0,-24 62 1219 0 0,-55 54 297 0 0,-200 181-818 0 0,246-242-1436 0 0,38-63 178 0 0,0 0-132 0 0,15-1-5154 0 0,-7-4-1789 0 0,-2 0-4101 0 0</inkml:trace>
  <inkml:trace contextRef="#ctx0" brushRef="#br0" timeOffset="15048.081">6882 770 0 0 0,'0'0'571'0'0,"0"0"210"0"0,0 0 93 0 0,0 0 38 0 0,0 0-14 0 0,0 0 4 0 0,0 0 0 0 0,0 0-43 0 0,-2-6 439 0 0,2 5 6487 0 0,-16 71-4552 0 0,-43 27-2573 0 0,47-80-491 0 0,-178 258 278 0 0,186-268-457 0 0,0 1 0 0 0,1-1 0 0 0,0 0 0 0 0,1 1 0 0 0,-1 0 0 0 0,1 0 0 0 0,1-1 0 0 0,0 1 1 0 0,0 0-1 0 0,0 0 0 0 0,1 8 10 0 0,0-8-12 0 0,-1 0 1 0 0,0-1 0 0 0,0 1-1 0 0,-1-1 1 0 0,0 1-1 0 0,-1-1 1 0 0,1 0 0 0 0,-1 0-1 0 0,-1 0 1 0 0,1 0-1 0 0,-1-1 1 0 0,0 1 0 0 0,-1-1-1 0 0,1 0 1 0 0,-5 4 11 0 0,-29 36-631 0 0,38-39-7429 0 0,0-6-2044 0 0</inkml:trace>
  <inkml:trace contextRef="#ctx0" brushRef="#br0" timeOffset="16384.383">7257 1731 1160 0 0,'0'0'1754'0'0,"0"0"-334"0"0,0 0-134 0 0,0 0 98 0 0,0 0 209 0 0,0 0 92 0 0,0 0-130 0 0,0 0-300 0 0,0 0-360 0 0,0 0-310 0 0,0 0-150 0 0,8-4 2635 0 0,-7 105 610 0 0,12 49-2753 0 0,51 243-182 0 0,-24-246-570 0 0,-23-165 1064 0 0,-17 17-1229 0 0,10-30 78 0 0,2 0 0 0 0,0 1 0 0 0,2 0-1 0 0,2 1 1 0 0,0 1 0 0 0,3-1-88 0 0,-14 23-1 0 0,-1 1 0 0 0,1-1-1 0 0,1 1 1 0 0,-1 0 0 0 0,1 0 0 0 0,0 0 0 0 0,0 1-1 0 0,1 0 1 0 0,-1 0 0 0 0,1 1 0 0 0,0 0-1 0 0,1-1 2 0 0,-6 4 0 0 0,-1 0-1 0 0,1-1 0 0 0,-1 1 0 0 0,1 0 0 0 0,-1 0 0 0 0,1 0 0 0 0,-1 0 0 0 0,1 0 0 0 0,-1 0 0 0 0,1 0 0 0 0,-1 0 1 0 0,1 1-1 0 0,-1-1 0 0 0,1 1 0 0 0,-1-1 0 0 0,0 1 0 0 0,1-1 0 0 0,-1 1 0 0 0,0 0 0 0 0,1 0 0 0 0,-1 0 0 0 0,0-1 1 0 0,0 1-1 0 0,0 1 0 0 0,0-1 0 0 0,1 0 0 0 0,-2 0 0 0 0,1 0 0 0 0,0 0 0 0 0,0 1 0 0 0,0-1 0 0 0,0 0 0 0 0,-1 1 1 0 0,1-1-1 0 0,-1 1 0 0 0,1-1 0 0 0,-1 1 1 0 0,15 61 247 0 0,-13-52-191 0 0,21 169 509 0 0,-10-144-522 0 0,-13-36-58 0 0,0 0-9 0 0,0 0-10 0 0,0 0-17 0 0,0 0-10 0 0,18-7-2312 0 0,-12 4 1221 0 0,2-1-1756 0 0,-3 0-3888 0 0,1 0-4761 0 0</inkml:trace>
  <inkml:trace contextRef="#ctx0" brushRef="#br0" timeOffset="17228.634">7850 2409 4433 0 0,'0'0'1283'0'0,"0"0"-182"0"0,0 0 114 0 0,0 0 180 0 0,0 0-34 0 0,0 0-260 0 0,0 0-359 0 0,0 0-276 0 0,0 0-39 0 0,0 0 96 0 0,0 0 146 0 0,0 0 96 0 0,0 0-9 0 0,4 4-83 0 0,25 98 2015 0 0,-19-22-1714 0 0,-9-80-924 0 0,0 1 0 0 0,0-1 1 0 0,0 0-1 0 0,0 0 0 0 0,0 0 0 0 0,0 1 0 0 0,0-1 0 0 0,0 0 0 0 0,0-1 0 0 0,0 1 0 0 0,0 0 0 0 0,0 0 0 0 0,0 0 0 0 0,0-1 0 0 0,0 1 0 0 0,0 0 0 0 0,0-1 0 0 0,0 1 0 0 0,0-1 0 0 0,0 1 0 0 0,0-1 0 0 0,-1 1 0 0 0,1-1 0 0 0,0 0 0 0 0,0 1 1 0 0,-1-1-1 0 0,1 0 0 0 0,0 0 0 0 0,-1 1 0 0 0,1-1 0 0 0,0 0 0 0 0,-1 0 0 0 0,1 0 0 0 0,-1 0 0 0 0,0 0 0 0 0,1 0 0 0 0,-1-1-50 0 0,1 1 17 0 0,75-116 759 0 0,-75 116-776 0 0,-1-1 0 0 0,1 1-1 0 0,0 0 1 0 0,0-1 0 0 0,0 1 0 0 0,0 0 0 0 0,0 0 0 0 0,0 0-1 0 0,0 0 1 0 0,0 0 0 0 0,0 0 0 0 0,1 0 0 0 0,-1 0 0 0 0,0 0 0 0 0,1 0-1 0 0,-1 1 1 0 0,0-1 0 0 0,1 1 0 0 0,-1-1 0 0 0,1 1 0 0 0,-1-1-1 0 0,1 1 1 0 0,-1 0 0 0 0,1 0 0 0 0,0 0 0 0 0,-1 0 0 0 0,1 0-1 0 0,-1 0 1 0 0,1 0 0 0 0,-1 0 0 0 0,1 1 0 0 0,-1-1 0 0 0,1 1-1 0 0,-1-1 1 0 0,1 1 0 0 0,-1-1 0 0 0,0 1 0 0 0,1 0 0 0 0,-1 0-1 0 0,0 0 1 0 0,1-1 0 0 0,-1 1 0 0 0,0 1 0 0 0,0-1 0 0 0,0 0-1 0 0,0 0 1 0 0,0 0 0 0 0,0 0 0 0 0,0 1 0 0 0,-1-1 0 0 0,1 0-1 0 0,0 1 1 0 0,-1-1 0 0 0,1 1 0 0 0,-1-1 0 0 0,1 1 0 0 0,-1 0 0 0 0,65 185 104 0 0,-54-121-78 0 0,-2 1 1 0 0,-4-1 0 0 0,-2 1-1 0 0,-5 38-26 0 0,-13 0-64 0 0,-14-37 67 0 0,28-67 4 0 0,-1 1 0 0 0,1-1 0 0 0,-1 1 0 0 0,0-1 0 0 0,1 0 1 0 0,-1 0-1 0 0,0 0 0 0 0,0 0 0 0 0,0 0 0 0 0,0 0 0 0 0,0 0 0 0 0,1-1 0 0 0,-1 1 0 0 0,-1-1 0 0 0,1 1 1 0 0,0-1-1 0 0,0 0 0 0 0,0 0 0 0 0,0 0 0 0 0,0 0 0 0 0,0 0 0 0 0,0 0 0 0 0,0-1 0 0 0,0 1 0 0 0,0-1 1 0 0,0 1-1 0 0,0-1 0 0 0,0 0 0 0 0,0 0 0 0 0,0 0 0 0 0,-1-1-7 0 0,-1-2 4 0 0,1-1 0 0 0,0 0-1 0 0,0-1 1 0 0,0 1 0 0 0,1 0 0 0 0,-1-1 0 0 0,1 0-1 0 0,1 1 1 0 0,-1-1 0 0 0,1 0 0 0 0,0 0 0 0 0,0 0-1 0 0,1 0 1 0 0,-1 0 0 0 0,1 0 0 0 0,1 0 0 0 0,-1 0-1 0 0,1 0 1 0 0,0 0 0 0 0,0 0 0 0 0,1 1-1 0 0,0-1 1 0 0,1-2-4 0 0,3-9 6 0 0,2 0 1 0 0,-1 1-1 0 0,2 0 0 0 0,0 0 0 0 0,1 1 1 0 0,1 0-1 0 0,3-3-6 0 0,95-77 162 0 0,-104 92-164 0 0,-1 1 0 0 0,1 0-1 0 0,-1 0 1 0 0,1 0 0 0 0,0 1-1 0 0,0-1 1 0 0,0 1 0 0 0,0 1-1 0 0,0-1 1 0 0,0 1 0 0 0,0-1-1 0 0,0 2 1 0 0,0-1 0 0 0,0 0-1 0 0,0 1 1 0 0,0 0-1 0 0,0 0 1 0 0,0 0 0 0 0,0 1-1 0 0,-1 0 1 0 0,4 1 2 0 0,50 2-2659 0 0,-40-6-4772 0 0,-11 1-4212 0 0</inkml:trace>
  <inkml:trace contextRef="#ctx0" brushRef="#br0" timeOffset="18934.836">617 4706 0 0 0,'0'0'483'0'0,"0"0"288"0"0,0 0 179 0 0,-1-6 139 0 0,-2-1-153 0 0,-2-8-992 0 0,4 8 4287 0 0,0-2 4119 0 0,-4 37-4832 0 0,-1 7-3127 0 0,6 36 191 0 0,-2-7-285 0 0,3 0 1 0 0,3 0 0 0 0,3 0-1 0 0,3 2-297 0 0,9 55 369 0 0,-1 52 132 0 0,-17-172-473 0 0,0-1-3 0 0,-1 0-29 0 0,0 0-14 0 0,0 0 11 0 0,0 0 18 0 0,0 6-129 0 0,0-5 94 0 0,-1 0 1 0 0,1 1-1 0 0,0-1 0 0 0,-1 1 0 0 0,1-1 0 0 0,0 0 0 0 0,0 1 1 0 0,0-1-1 0 0,0 1 0 0 0,0-1 0 0 0,1 0 0 0 0,-1 1 0 0 0,0-1 1 0 0,1 0-1 0 0,-1 1 0 0 0,0-1 0 0 0,1 0 0 0 0,0 1 1 0 0,-1-1-1 0 0,1 0 0 0 0,0 0 0 0 0,0 0 0 0 0,-1 0 0 0 0,1 1 1 0 0,0-1-1 0 0,0-1 0 0 0,0 1 0 0 0,1 0 0 0 0,-1 0 0 0 0,0 0 24 0 0,3 2-111 0 0,5-3-4009 0 0,-6-2-927 0 0,-1 1-5837 0 0</inkml:trace>
  <inkml:trace contextRef="#ctx0" brushRef="#br0" timeOffset="20201.605">5823 4861 0 0 0,'0'0'898'0'0,"0"0"250"0"0,0 0 148 0 0,0 0 47 0 0,3-4 4 0 0,5-11-87 0 0,-6 12-124 0 0,-2 3-131 0 0,2-2 9791 0 0,-2 4-11227 0 0,5 358 3685 0 0,-1-65-2277 0 0,16-237-856 0 0,-18-64-2005 0 0,-2 0-922 0 0,1 0-3370 0 0,0-1-5316 0 0</inkml:trace>
  <inkml:trace contextRef="#ctx0" brushRef="#br0" timeOffset="22366.656">61 5229 0 0 0,'0'0'371'0'0,"0"0"98"0"0,0 0-13 0 0,9-3-36 0 0,34-9 544 0 0,-2 8 2549 0 0,29 5 873 0 0,146-6 621 0 0,127-20-2578 0 0,17 3-1483 0 0,80 14 317 0 0,-409 9-1228 0 0,73-1 350 0 0,-1-4 1 0 0,49-10-386 0 0,238-35 636 0 0,46 38-116 0 0,-134 33-125 0 0,-72-14-47 0 0,353-1 373 0 0,-80-8 289 0 0,-242 20-757 0 0,-34 18 50 0 0,-55-26-11 0 0,211 0-30 0 0,110-11-162 0 0,-176 4-47 0 0,-204 3-74 0 0,-105-6-154 0 0,-15 0-1911 0 0,-13 1-3506 0 0,13-2-945 0 0,-2 0-4903 0 0</inkml:trace>
  <inkml:trace contextRef="#ctx0" brushRef="#br0" timeOffset="22804.036">6116 5008 3041 0 0,'0'0'1149'0'0,"0"0"-134"0"0,0 0 300 0 0,0 0 419 0 0,0 0 197 0 0,0 0-141 0 0,0 0-395 0 0,0 0-374 0 0,0 0-225 0 0,0 0-109 0 0,0 0-55 0 0,0 0-14 0 0,0 0-2 0 0,3-3 11 0 0,11-13 1694 0 0,-39 20-578 0 0,-398 199 1019 0 0,128-86-2688 0 0,277-110-578 0 0,-2 0-1993 0 0,6-6-8448 0 0,12-1-376 0 0</inkml:trace>
  <inkml:trace contextRef="#ctx0" brushRef="#br0" timeOffset="23832.518">853 4934 0 0 0,'0'0'585'0'0,"0"0"522"0"0,0 0 294 0 0,0 0 142 0 0,0 0-18 0 0,0 0-120 0 0,0 0-134 0 0,0 0-146 0 0,0 0-59 0 0,0 0 6 0 0,0 0 36 0 0,-2-4 1623 0 0,-112 104 1832 0 0,-154 80-2520 0 0,148-102-1123 0 0,77-31-820 0 0,31-41 48 0 0,10-4-8828 0 0,2-2-32 0 0</inkml:trace>
  <inkml:trace contextRef="#ctx0" brushRef="#br0" timeOffset="33006.78">3106 5383 0 0 0,'0'0'1444'0'0,"0"0"129"0"0,0 0 47 0 0,0 0-180 0 0,0 0-161 0 0,0 0-204 0 0,0 0-193 0 0,0 0-122 0 0,1-3-83 0 0,-1-1-129 0 0,1-3-447 0 0,-1-1 9558 0 0,18 86-7439 0 0,-1 25-1654 0 0,9 96 21 0 0,5-16-143 0 0,-21-50-263 0 0,0-97-160 0 0,-4-27 249 0 0,-6-10-192 0 0,5-17 339 0 0,-2 7-404 0 0,1-1 0 0 0,-1 1 0 0 0,2 0 0 0 0,-1 1 1 0 0,2-1-1 0 0,-1 1 0 0 0,1 0 0 0 0,1 0 0 0 0,0 1 1 0 0,3-4-14 0 0,42-35-59 0 0,18 11 36 0 0,-29 41-47 0 0,-15 29 107 0 0,7 70 96 0 0,-16-17 30 0 0,-1-51 48 0 0,-16-34-201 0 0,0-1 14 0 0,-2 14-979 0 0,18-27 891 0 0,3-4-2066 0 0,-9 3-8414 0 0,-9 11-1099 0 0</inkml:trace>
  <inkml:trace contextRef="#ctx0" brushRef="#br0" timeOffset="33505.296">4030 5899 0 0 0,'0'0'1564'0'0,"0"0"497"0"0,0 0 219 0 0,0 0-122 0 0,0 0-291 0 0,0 0-204 0 0,0 0-113 0 0,0 0-75 0 0,0 0-79 0 0,0 0-156 0 0,1 2-174 0 0,-19 39 4195 0 0,-42 67-3825 0 0,-10-2-1226 0 0,68-103-102 0 0,-15 13-2400 0 0,3-31-9510 0 0,12 12 6682 0 0,2-1-1001 0 0</inkml:trace>
  <inkml:trace contextRef="#ctx0" brushRef="#br0" timeOffset="34016.29">3815 5895 0 0 0,'0'0'859'0'0,"0"0"923"0"0,0 0 311 0 0,0 0 114 0 0,0 0 58 0 0,0 0-73 0 0,0 0-206 0 0,0 0-292 0 0,0 0-310 0 0,0 0-269 0 0,0 0-219 0 0,0 0-189 0 0,-11-2 413 0 0,11 41 934 0 0,5-31-1837 0 0,0-1-1 0 0,1 1 1 0 0,-1-1 0 0 0,1 0-1 0 0,1-1 1 0 0,-1 1 0 0 0,1-1-1 0 0,0 0 1 0 0,1-1-1 0 0,-1 0 1 0 0,1 0 0 0 0,0-1-1 0 0,2 1-216 0 0,17 12 422 0 0,5 2-36 0 0,44 40 219 0 0,-32 15-226 0 0,-31-30-223 0 0,-9-35-722 0 0,-6-15-6567 0 0,2 2-3100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0,'0'0'842'0'0,"0"0"496"0"0,0 0 321 0 0,0 0 154 0 0,0 0-47 0 0,0 0-149 0 0,0 0-202 0 0,0 0-154 0 0,0 0-120 0 0,0 0-89 0 0,0 0-81 0 0,0 0-127 0 0,7 2 3240 0 0,25 6-2344 0 0,166 3 1593 0 0,-83-3-2834 0 0,-31 4-234 0 0,-74-11-1021 0 0,-11 1-3577 0 0,-6-2-3966 0 0,6 0-2705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1448 0 0,'0'0'1226'0'0,"0"0"-206"0"0,0 0 68 0 0,0 0 337 0 0,0 0 260 0 0,0 0 64 0 0,0 0-157 0 0,0 0-325 0 0,0 0-249 0 0,0 0-165 0 0,0 0-55 0 0,0 0 10 0 0,0 0-1 0 0,-8 3 1 0 0,-27 7-52 0 0,27-8-60 0 0,8-2-86 0 0,0 0-82 0 0,0 0-52 0 0,0 0-56 0 0,0 0-44 0 0,0 0-40 0 0,20 0 1366 0 0,374 0 2104 0 0,-370 3-3241 0 0,-8 1-3951 0 0,-5-4-6240 0 0,-9 0-2216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0 332 4913 0 0,'0'0'1824'0'0,"0"0"-427"0"0,0 0-130 0 0,0 0 98 0 0,0 0 84 0 0,0 0-101 0 0,0 0-224 0 0,0 0-248 0 0,0 0-185 0 0,0 0-91 0 0,0 0-38 0 0,8-3-22 0 0,77-9 2993 0 0,124 5-194 0 0,-18-15-2431 0 0,-103 18-2176 0 0,-104 2-2187 0 0,10 1-90 0 0,0 0-3610 0 0,2 1-3158 0 0</inkml:trace>
  <inkml:trace contextRef="#ctx0" brushRef="#br0" timeOffset="452.656">210 1 3889 0 0,'0'0'1782'0'0,"0"0"-290"0"0,0 0 3 0 0,0 0 195 0 0,0 0 143 0 0,0 0-6 0 0,0 0-230 0 0,0 0-350 0 0,0 0-330 0 0,0 0-246 0 0,0 0-138 0 0,0 0-83 0 0,0 0-33 0 0,0 3 19 0 0,2 115 2781 0 0,0-11-2174 0 0,-5 0 0 0 0,-8 39-1043 0 0,-16 40 89 0 0,25-180 99 0 0,2-6-222 0 0,1 0 0 0 0,-1-1-1 0 0,0 1 1 0 0,0 0 0 0 0,1 0 0 0 0,-1 0-1 0 0,0 0 1 0 0,1 0 0 0 0,-1 0 0 0 0,0 0-1 0 0,0 0 1 0 0,1 0 0 0 0,-1 0 0 0 0,0 0-1 0 0,0 0 1 0 0,1 0 0 0 0,-1 0-1 0 0,0 0 1 0 0,1 0 0 0 0,-1 0 0 0 0,0 0-1 0 0,0 1 1 0 0,1-1 0 0 0,-1 0 0 0 0,0 0-1 0 0,0 0 1 0 0,1 0 0 0 0,-1 1 0 0 0,0-1-1 0 0,0 0 1 0 0,0 0 0 0 0,1 0 0 0 0,-1 1-1 0 0,0-1 1 0 0,0 0 0 0 0,0 0-1 0 0,0 1 1 0 0,0-1 0 0 0,1 0 0 0 0,-1 0-1 0 0,0 1 1 0 0,0-1 0 0 0,0 0 0 0 0,0 0-1 0 0,0 1 1 0 0,0-1 0 0 0,0 0 0 0 0,0 1-1 0 0,0-1 1 0 0,0 0 0 0 0,0 0 0 0 0,0 1-1 0 0,0-1 1 0 0,0 0 0 0 0,0 1-1 0 0,0-1 1 0 0,-1 0 0 0 0,1 0 0 0 0,0 1-1 0 0,0-1 1 0 0,0 0 0 0 0,0 0 0 0 0,0 1-1 0 0,-1-1 1 0 0,1 0 0 0 0,0 0 0 0 0,0 0-1 0 0,-1 1 35 0 0,34-16-2465 0 0,-14 1-5995 0 0,-11 7-2917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0 208 0 0 0,'0'0'592'0'0,"0"0"959"0"0,0 0 376 0 0,0 0 92 0 0,0 0-112 0 0,0 0-198 0 0,0 0-166 0 0,0 0-148 0 0,0 0-106 0 0,0 0-83 0 0,0 0-75 0 0,0-13-111 0 0,0-28-396 0 0,0 17 5739 0 0,0 24-6296 0 0,0 0-9 0 0,0 22 242 0 0,7 202 1093 0 0,-4 576-377 0 0,-11-712-1006 0 0,17-98-67 0 0,59-56 77 0 0,-34 33-25 0 0,139-112-18 0 0,-107 119 56 0 0,-62 52-7 0 0,6 172 314 0 0,-9-43-1523 0 0,15-174-4117 0 0,-10 13-901 0 0,3-1-5880 0 0</inkml:trace>
  <inkml:trace contextRef="#ctx0" brushRef="#br0" timeOffset="1303.972">982 1099 0 0 0,'0'0'1184'0'0,"0"0"-204"0"0,0 0 93 0 0,0 0 354 0 0,0 0 334 0 0,0 0 90 0 0,0 0-201 0 0,0 0-364 0 0,0 0-318 0 0,0 0-187 0 0,0 0-67 0 0,0 0-6 0 0,0 0 20 0 0,8 4 6314 0 0,-139 152-4280 0 0,32-52-2456 0 0,50-63-755 0 0,49-42 242 0 0,1 1 0 0 0,-1 0 1 0 0,1 0-1 0 0,-1 0 0 0 0,0-1 0 0 0,1 1 1 0 0,-1 0-1 0 0,0 0 0 0 0,1-1 0 0 0,-1 1 1 0 0,0 0-1 0 0,1-1 0 0 0,-1 1 0 0 0,0 0 1 0 0,1-1-1 0 0,-1 1 0 0 0,0 0 0 0 0,0-1 1 0 0,0 1-1 0 0,1-1 0 0 0,-1 1 0 0 0,0 0 1 0 0,0-1-1 0 0,0 1 0 0 0,0-1 0 0 0,0 1 1 0 0,0-1-1 0 0,0 1 0 0 0,0-1 0 0 0,0 1 1 0 0,0-1-1 0 0,0 1 0 0 0,0 0 0 0 0,0-1 1 0 0,0 1-1 0 0,0-1 0 0 0,0 1 0 0 0,-1-1 1 0 0,1 1-1 0 0,0 0 0 0 0,0-1 0 0 0,0 1 1 0 0,-1 0-1 0 0,1-1 0 0 0,0 1 0 0 0,-1-1 1 0 0,1 1-1 0 0,0 0 0 0 0,-1 0 0 0 0,1-1 1 0 0,0 1-1 0 0,-1 0 0 0 0,1 0 0 0 0,0-1 1 0 0,-1 1-1 0 0,1 0 0 0 0,-1 0 0 0 0,1 0 1 0 0,-1 0-1 0 0,1-1 0 0 0,-1 1 207 0 0,4-5-4229 0 0,0-2-3702 0 0</inkml:trace>
  <inkml:trace contextRef="#ctx0" brushRef="#br0" timeOffset="1686.935">729 1051 6385 0 0,'0'0'1870'0'0,"0"0"-232"0"0,0 0-25 0 0,0 0 110 0 0,0 0 49 0 0,0 0-116 0 0,0 0-278 0 0,0 0-336 0 0,0 0-307 0 0,0 0-208 0 0,0 0-143 0 0,0 0-57 0 0,0 0 13 0 0,-2 2 15 0 0,1-1-292 0 0,0 1 1 0 0,0-1-1 0 0,0 1 1 0 0,0 0-1 0 0,0-1 1 0 0,1 1-1 0 0,-1 0 1 0 0,1 0-1 0 0,-1-1 1 0 0,1 1-1 0 0,0 0 1 0 0,-1 0-1 0 0,1 0 1 0 0,0 0-1 0 0,0 0 0 0 0,1 0 1 0 0,-1-1-1 0 0,0 1 1 0 0,1 0-1 0 0,-1 0 1 0 0,1 0-1 0 0,-1-1 1 0 0,1 1-1 0 0,0 0 1 0 0,-1 0-1 0 0,1-1 1 0 0,0 1-1 0 0,0-1 1 0 0,1 1-1 0 0,-1-1 1 0 0,0 1-1 0 0,1-1-63 0 0,-2 0 13 0 0,114 183 2045 0 0,-83-93-1778 0 0,-31-90-341 0 0,0-1-33 0 0,0 0-46 0 0,0 0-43 0 0,0 0-63 0 0,0 0-68 0 0,0 0-75 0 0,0 0-110 0 0,0 0-153 0 0,3-20-7411 0 0,2 14 651 0 0,-2 2-662 0 0</inkml:trace>
  <inkml:trace contextRef="#ctx0" brushRef="#br0" timeOffset="2734.151">236 20 0 0 0,'0'0'960'0'0,"0"0"348"0"0,0 0 215 0 0,0 0 111 0 0,0 0-25 0 0,0 0-95 0 0,0 0-124 0 0,-3-1-135 0 0,-1-1-2914 0 0,-3-2 12627 0 0,16 3-9052 0 0,161-6 62 0 0,-151 6-1887 0 0,-15 0-79 0 0,-1 0 0 0 0,1 1 1 0 0,0-1-1 0 0,0 1 1 0 0,0 0-1 0 0,-1 0 0 0 0,1 0 1 0 0,0 0-1 0 0,0 1 0 0 0,0 0 1 0 0,-1-1-1 0 0,1 1 0 0 0,0 1 1 0 0,-1-1-1 0 0,1 0 0 0 0,-1 1 1 0 0,1 0-1 0 0,-1 0 1 0 0,0 0-1 0 0,0 0 0 0 0,0 0 1 0 0,1 1-13 0 0,-4 3 44 0 0,1 0 0 0 0,-1 0 0 0 0,-1 0 0 0 0,1 0 0 0 0,-1-1 0 0 0,0 1 1 0 0,0 0-1 0 0,0 0 0 0 0,-1-1 0 0 0,0 1 0 0 0,0-1 0 0 0,-1 0 0 0 0,0 0 0 0 0,1 1 1 0 0,-2-1-1 0 0,1-1 0 0 0,0 1 0 0 0,-1-1 0 0 0,0 1 0 0 0,0-1 0 0 0,-4 3-44 0 0,6-5 14 0 0,-74 80 243 0 0,75-81-253 0 0,0 0 0 0 0,0 0 0 0 0,1 0 0 0 0,-1 0 0 0 0,0 1 0 0 0,1-1 0 0 0,-1 0 0 0 0,1 0 0 0 0,0 1 0 0 0,-1-1 0 0 0,1 0 0 0 0,0 0 0 0 0,0 1 0 0 0,-1-1 0 0 0,1 0 0 0 0,0 1 0 0 0,0-1 0 0 0,1 0-1 0 0,-1 1 1 0 0,0-1 0 0 0,0 0 0 0 0,1 1 0 0 0,-1-1 0 0 0,0 0 0 0 0,1 0 0 0 0,0 0 0 0 0,-1 1 0 0 0,1-1 0 0 0,0 0 0 0 0,-1 0 0 0 0,1 0 0 0 0,0 0 0 0 0,0 0-4 0 0,71 13 400 0 0,53-16 304 0 0,3 1-3331 0 0,-117 2 1010 0 0,-3 1-2630 0 0,-3-2-6179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31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54 122 0 0 0,'0'0'584'0'0,"0"0"587"0"0,0 0 183 0 0,0 0-14 0 0,0 0-44 0 0,0 0-52 0 0,0 0-73 0 0,0 0-97 0 0,0 0-92 0 0,2-1-294 0 0,7 1 7493 0 0,7 60-3722 0 0,-14 42-3580 0 0,-4-57-406 0 0,-16 272 459 0 0,-21 146-362 0 0,43-271-422 0 0,-15-104-48 0 0,0-47 100 0 0,5-20 721 0 0,8-38-886 0 0,0 0 0 0 0,2 0-1 0 0,-1 0 1 0 0,2 0 0 0 0,0 0-1 0 0,1 1 1 0 0,7-12-35 0 0,41-69-45 0 0,8 21-9 0 0,-2 17-4 0 0,-25 33-2 0 0,11 11-22 0 0,-22 13 55 0 0,-21 1 26 0 0,-1 0 0 0 0,1 1-1 0 0,0-1 1 0 0,0 1 0 0 0,0 0 0 0 0,0 0-1 0 0,0 0 1 0 0,0 0 0 0 0,-1 0 0 0 0,1 1-1 0 0,0-1 1 0 0,0 1 0 0 0,0 0 0 0 0,0-1-1 0 0,-1 2 1 0 0,1-1 0 0 0,0 0 0 0 0,-1 0-1 0 0,1 1 1 0 0,0 0 1 0 0,28 38 22 0 0,-15-2 102 0 0,1 21-35 0 0,0 59 10 0 0,-14 25 102 0 0,2-120-86 0 0,0-39-4282 0 0,-5 8 639 0 0,1 2-1749 0 0,1 2-6595 0 0</inkml:trace>
  <inkml:trace contextRef="#ctx0" brushRef="#br0" timeOffset="1264.336">720 1285 2272 0 0,'0'0'1439'0'0,"0"0"-149"0"0,0 0 54 0 0,0 0 186 0 0,0 0 208 0 0,0 0 61 0 0,0 0-123 0 0,0 0-242 0 0,0 0-277 0 0,0 0-215 0 0,0 0-142 0 0,0 0-88 0 0,0 0-53 0 0,0 0-71 0 0,0 0-92 0 0,0 0-98 0 0,0 18 681 0 0,4 130 1258 0 0,5-126-1852 0 0,-9-22-431 0 0,0 0 6 0 0,23-30 854 0 0,86-94-626 0 0,-107 124-288 0 0,0 0 1 0 0,0 0 0 0 0,0 0-1 0 0,0 0 1 0 0,0 0 0 0 0,0 0-1 0 0,0 1 1 0 0,0-1 0 0 0,0 1-1 0 0,0-1 1 0 0,-1 1 0 0 0,1 0-1 0 0,0 0 1 0 0,0 0 0 0 0,-1 0-1 0 0,1 0 1 0 0,0 0 0 0 0,-1 0-1 0 0,1 1 1 0 0,-1-1 0 0 0,0 1-1 0 0,1-1 1 0 0,-1 1 0 0 0,0-1-1 0 0,0 1 1 0 0,0 0 0 0 0,0-1-1 0 0,0 1 1 0 0,0 0 0 0 0,0 0-1 0 0,-1 0 1 0 0,1 0 0 0 0,-1 0-1 0 0,1 0 1 0 0,-1 0 0 0 0,0 0-1 0 0,0 0 1 0 0,0 0 0 0 0,0 0-1 0 0,0 0 0 0 0,33 102 274 0 0,-3 76-70 0 0,-27-132-152 0 0,-6 139 320 0 0,-2-172-348 0 0,-2-1-1 0 0,0 1 1 0 0,0-1 0 0 0,-2 0-1 0 0,0-1 1 0 0,0 0 0 0 0,-1 0-1 0 0,-1-1 1 0 0,0 0 0 0 0,0-1-1 0 0,-1-1 1 0 0,-1 0-1 0 0,0 0 1 0 0,0-1 0 0 0,-1-1-1 0 0,0 0 1 0 0,0-1 0 0 0,-1 0-1 0 0,-14 4-23 0 0,27-10 2 0 0,1 0 0 0 0,-1-1-1 0 0,0 1 1 0 0,1 0-1 0 0,-1 0 1 0 0,0-1-1 0 0,0 1 1 0 0,1-1 0 0 0,-1 0-1 0 0,0 1 1 0 0,0-1-1 0 0,0 0 1 0 0,1 0-1 0 0,-1 0 1 0 0,0 0-1 0 0,0 0 1 0 0,0-1 0 0 0,0 1-1 0 0,1 0 1 0 0,-1-1-1 0 0,0 0 1 0 0,1 1-1 0 0,-1-1 1 0 0,0 0 0 0 0,1 0-1 0 0,-1 0 1 0 0,1 0-1 0 0,-1 0 1 0 0,1 0-1 0 0,-1 0 1 0 0,1 0 0 0 0,0-1-1 0 0,0 1 1 0 0,-1 0-1 0 0,1-1-1 0 0,-14-66-133 0 0,16 58 129 0 0,0 0 1 0 0,0 1-1 0 0,1-1 1 0 0,1 0 0 0 0,-1 1-1 0 0,1 0 1 0 0,1-1-1 0 0,0 1 1 0 0,0 0 0 0 0,1 1-1 0 0,0-1 1 0 0,0 1-1 0 0,1 0 1 0 0,0 0-1 0 0,1 1 1 0 0,6-6 3 0 0,92-39 31 0 0,115 11 143 0 0,-163 29-112 0 0,-53-7-2851 0 0,-5 11-1304 0 0,1 2-4495 0 0,-2-1-2944 0 0</inkml:trace>
  <inkml:trace contextRef="#ctx0" brushRef="#br0" timeOffset="2976.209">444 44 0 0 0,'0'0'1011'0'0,"0"0"552"0"0,0 0 247 0 0,0 0-1 0 0,0 0-124 0 0,0 0-168 0 0,0 0-179 0 0,0 0-175 0 0,0 0-151 0 0,0 0-104 0 0,0 0-105 0 0,-2 0-104 0 0,-8 0-120 0 0,7 0-114 0 0,3 0-98 0 0,24 0 1273 0 0,278-43 2611 0 0,-223 42-3567 0 0,-86 20 472 0 0,-143 139-572 0 0,98-81-543 0 0,51-75-35 0 0,0-1-1 0 0,1 1 0 0 0,-1 0 1 0 0,0 0-1 0 0,1-1 1 0 0,0 1-1 0 0,-1 0 0 0 0,1 0 1 0 0,0 0-1 0 0,0-1 0 0 0,0 1 1 0 0,0 0-1 0 0,0 0 0 0 0,0 0 1 0 0,0-1-1 0 0,1 1 1 0 0,-1 0-1 0 0,0 0 0 0 0,1-1 1 0 0,0 1-1 0 0,-1 0 0 0 0,1-1 1 0 0,0 1-1 0 0,0 0 0 0 0,0-1 1 0 0,0 1-1 0 0,0-1 1 0 0,1 0-1 0 0,-1 1 0 0 0,0-1 1 0 0,1 0-1 0 0,-1 0 0 0 0,0 0 1 0 0,1 0-1 0 0,-1 0 0 0 0,1 0 1 0 0,0 0-1 0 0,-1 0 1 0 0,1-1-1 0 0,0 1 0 0 0,0-1 1 0 0,-1 1-1 0 0,1-1 0 0 0,0 1 1 0 0,0-1-1 0 0,0 0-5 0 0,156-14 854 0 0,-112 4-1074 0 0,53-15 635 0 0,-41-3-5634 0 0,-52 24-3728 0 0,-2 0-3268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3:2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97 0 0 0,'0'0'827'0'0,"0"0"298"0"0,0 0 256 0 0,0 0 330 0 0,0 0 328 0 0,0 0 184 0 0,0 0-43 0 0,0 0-250 0 0,0 0-372 0 0,0 0-350 0 0,0 0-236 0 0,-5-10-154 0 0,-18-29-98 0 0,19 38 4337 0 0,1 32-4854 0 0,3-30 133 0 0,9 205 961 0 0,22 115-400 0 0,2-6-447 0 0,3-112-203 0 0,-28-202 201 0 0,-6-2-448 0 0,11-30-20 0 0,7-10 17 0 0,2 0 0 0 0,1 2 0 0 0,3 0 0 0 0,9-9 3 0 0,-24 35-12 0 0,-3 2 9 0 0,-1 0 0 0 0,2 1 0 0 0,0 1-1 0 0,0-1 1 0 0,0 2 0 0 0,1-1 0 0 0,0 1 0 0 0,1 1 0 0 0,0-1 0 0 0,0 2 0 0 0,1 0 0 0 0,0 0 0 0 0,3 0 3 0 0,-12 5 1 0 0,0 0 0 0 0,0 1 0 0 0,0-1-1 0 0,0 1 1 0 0,0 0 0 0 0,1 0 0 0 0,-1 0 0 0 0,0 1-1 0 0,0-1 1 0 0,0 1 0 0 0,0-1 0 0 0,0 1 0 0 0,-1 0-1 0 0,1 0 1 0 0,0 0 0 0 0,0 1 0 0 0,0-1 0 0 0,-1 1-1 0 0,1-1 1 0 0,-1 1 0 0 0,1 0 0 0 0,-1 0 0 0 0,0 0-1 0 0,0 0 1 0 0,0 1 0 0 0,0-1 0 0 0,0 1 0 0 0,0-1-1 0 0,-1 1 1 0 0,1-1 0 0 0,-1 1 0 0 0,1 0 0 0 0,-1 0 0 0 0,0 0-1 0 0,30 104 201 0 0,-31-106-199 0 0,20 223 415 0 0,-18-151-206 0 0,-2-72-206 0 0,0-4-1173 0 0,0-1-655 0 0,0-1-657 0 0,-1 2-2001 0 0,0-1-7413 0 0</inkml:trace>
  <inkml:trace contextRef="#ctx0" brushRef="#br0" timeOffset="1402.234">529 9 1192 0 0,'0'0'1739'0'0,"0"0"-182"0"0,0 0-8 0 0,0 0 193 0 0,0 0 96 0 0,0 0-94 0 0,0 0-233 0 0,0 0-288 0 0,0 0-256 0 0,0 0-178 0 0,0 0-106 0 0,0 0-76 0 0,0 0-43 0 0,5 0 7360 0 0,21 3-7259 0 0,98-14-475 0 0,-103 11-171 0 0,63 11 97 0 0,-79-6-94 0 0,-2 0-1 0 0,1 0 1 0 0,-1 1-1 0 0,1-1 1 0 0,-1 1-1 0 0,-1 0 1 0 0,1 0 0 0 0,-1 0-1 0 0,0 0 1 0 0,0 0-1 0 0,-1 0 1 0 0,0 1-1 0 0,0-1 1 0 0,-1 0 0 0 0,1 1-1 0 0,-1-1 1 0 0,-1 0-1 0 0,1 1 1 0 0,-1-1-1 0 0,0 0 1 0 0,0 1-1 0 0,-1-1 1 0 0,0 0 0 0 0,0 0-1 0 0,-1 0 1 0 0,1 0-1 0 0,-1-1 1 0 0,-1 1-1 0 0,1-1 1 0 0,-1 0 0 0 0,0 1-1 0 0,0-2 1 0 0,0 1-1 0 0,0 0 1 0 0,-4 1-22 0 0,-35 40 153 0 0,92-25 334 0 0,93-16 298 0 0,-86-6-626 0 0,-55 1-159 0 0,-1 0-32 0 0,0 0-14 0 0,0 0-37 0 0,0 0-60 0 0,-9 21-4710 0 0,2-9-4450 0 0,4-8-2762 0 0</inkml:trace>
  <inkml:trace contextRef="#ctx0" brushRef="#br0" timeOffset="23203.286">89 1054 0 0 0,'0'0'471'0'0,"1"-1"-982"0"0,4-2 11405 0 0,-4 3-9545 0 0,-1 1-1127 0 0,0-1 32 0 0,0 30 2394 0 0,2 112-838 0 0,-10-83-998 0 0,8-59-774 0 0,0 16 594 0 0,0-20 952 0 0,21-96-1555 0 0,-10 8 85 0 0,-6 30-126 0 0,-5 61 0 0 0,0 1 21 0 0,0 0 0 0 0,0 0-3 0 0,0 0-9 0 0,0 0 4 0 0,0 0-15 0 0,0 0-14 0 0,0 0-4 0 0,0 0-23 0 0,0 0 8 0 0,0 0 14 0 0,0 31-96 0 0,-13 108 289 0 0,10-40-135 0 0,3-99-16 0 0,0 0-13 0 0,0 0-5 0 0,0 0-4 0 0,0 0-2 0 0,0 0-22 0 0,0 0-25 0 0,0 0-50 0 0,0 0-97 0 0,0 0-166 0 0,0 0-321 0 0,0-3-2655 0 0,0 3-4212 0 0,0 0-191 0 0</inkml:trace>
  <inkml:trace contextRef="#ctx0" brushRef="#br0" timeOffset="26590.726">567 1106 0 0 0,'0'0'237'0'0,"0"0"217"0"0,0 0 65 0 0,0 30 7993 0 0,7 20-6804 0 0,3 38 330 0 0,-10-87-1939 0 0,0-1-22 0 0,0 23 442 0 0,0-21-528 0 0,4 28 1737 0 0,-4-30-1681 0 0,0 0-13 0 0,0 0-3 0 0,0 0-4 0 0,0 0 5 0 0,0 0 9 0 0,0 0 6 0 0,0 0-23 0 0,0 0-2 0 0,5-6 2791 0 0,-5-120-2538 0 0,-7 71-251 0 0,-1 247 41 0 0,12-183-141 0 0,-4-8 72 0 0,0-1-7 0 0,0 0-10 0 0,4 22-1950 0 0,8-23-750 0 0,-3-5-4320 0 0,-5 2-478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15 0 0 0,'0'0'2000'0'0,"0"0"-670"0"0,0 0-240 0 0,0 0 199 0 0,0 0 317 0 0,0 0 158 0 0,0 0-179 0 0,0 0-413 0 0,0 0-445 0 0,0 0-313 0 0,0 0-83 0 0,0 0 45 0 0,0 0 95 0 0,-1 37 3263 0 0,38-48-2476 0 0,27-29-499 0 0,-160 116 1345 0 0,95-75-2097 0 0,0-1-11 0 0,1 0-6 0 0,0 0 0 0 0,14 0 481 0 0,-7 0-4523 0 0,-7 0-1153 0 0,0 0-5786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18 0 0 0,'0'0'1203'0'0,"0"0"201"0"0,0 0 170 0 0,0 0 33 0 0,0 0-55 0 0,0 0-67 0 0,0 0-169 0 0,0 0-176 0 0,0 0-145 0 0,0 0-91 0 0,0 0-44 0 0,0 0-22 0 0,0 0-27 0 0,0-3-23 0 0,-2-11-245 0 0,3 14 6673 0 0,68 109-5200 0 0,2-2-1733 0 0,-45-80-718 0 0,-16-21-8536 0 0,-8-6-2733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44 2529 0 0,'0'0'1503'0'0,"0"0"58"0"0,0 0 304 0 0,0 0 240 0 0,0 0-74 0 0,0 0-337 0 0,0 0-398 0 0,0 0-346 0 0,0 0-122 0 0,0 0-21 0 0,0 0-13 0 0,0 0-16 0 0,0 0-43 0 0,4-7-84 0 0,8-22-68 0 0,-9 21-23 0 0,-3 8-61 0 0,0 0-34 0 0,0 0-27 0 0,0 0-64 0 0,0 0-42 0 0,0 0-25 0 0,0 0-43 0 0,0 0-42 0 0,3 26 1031 0 0,-1-7-1097 0 0,-1 0 0 0 0,-1 0-1 0 0,0 0 1 0 0,-2 0 0 0 0,0 0 0 0 0,-1 0-1 0 0,-1 0 1 0 0,-1-1 0 0 0,-1 1 0 0 0,-1 2-156 0 0,-26 67 138 0 0,13-52-375 0 0,20-35 82 0 0,0-1-129 0 0,0 0-221 0 0,0-8-2783 0 0,0 4-1722 0 0,0-2-6974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4:0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8 0 0 0,'0'0'387'0'0,"0"0"812"0"0,0 0 337 0 0,0 0 50 0 0,0 0-121 0 0,0 0-228 0 0,0 0-205 0 0,0 0-151 0 0,0 0 12 0 0,0 0 29 0 0,-24-7 4680 0 0,-40 22-1952 0 0,20 10-2687 0 0,10 13-344 0 0,30-34-512 0 0,-1 0 0 0 0,1 0 0 0 0,0 0 0 0 0,0 0 0 0 0,1 0 0 0 0,-1 1 0 0 0,1 0 0 0 0,0-1 0 0 0,0 1 1 0 0,1 1-1 0 0,-1-1 0 0 0,1 0 0 0 0,-1 6-107 0 0,-12 87 809 0 0,15-89-779 0 0,0 1 1 0 0,1-1-1 0 0,0 0 0 0 0,1 1 1 0 0,0-1-1 0 0,0 0 0 0 0,1 0 1 0 0,0-1-1 0 0,1 1 0 0 0,0 0 1 0 0,0-1-1 0 0,1 0 0 0 0,0 0 1 0 0,0 0-1 0 0,2 0-30 0 0,-1-1 25 0 0,1-1 0 0 0,0 0 1 0 0,0 0-1 0 0,0-1 0 0 0,1 0 1 0 0,0 0-1 0 0,0-1 0 0 0,0 0 0 0 0,0 0 1 0 0,1-1-1 0 0,-1 0 0 0 0,1-1 0 0 0,0 0 1 0 0,0 0-1 0 0,0 0 0 0 0,0-2 0 0 0,0 1 1 0 0,0-1-1 0 0,3 0-25 0 0,5 0 74 0 0,91-15 395 0 0,-101 12-415 0 0,0 1 3 0 0,1-1 0 0 0,-1 0 0 0 0,0 0 0 0 0,0-1 1 0 0,0 0-1 0 0,0 0 0 0 0,0 0 0 0 0,-1-1 0 0 0,0 0 0 0 0,0 0 1 0 0,-1-1-1 0 0,1 0 0 0 0,-1 0 0 0 0,0 0 0 0 0,-1-1 0 0 0,1 1 0 0 0,0-4-57 0 0,0-1 46 0 0,-2-1 0 0 0,1 0 0 0 0,-1 0 0 0 0,-1 0 0 0 0,0 0 0 0 0,-1 0 0 0 0,0 0 0 0 0,-1 0 0 0 0,-1 0-1 0 0,0 0 1 0 0,0 0 0 0 0,-1-1 0 0 0,0 2 0 0 0,-1-1 0 0 0,-1 0 0 0 0,0 1 0 0 0,0-1 0 0 0,-1 1 0 0 0,-5-6-46 0 0,5 11-68 0 0,-1 1 1 0 0,-1 0 0 0 0,1 0 0 0 0,-1 1 0 0 0,0 0 0 0 0,0 0 0 0 0,0 1 0 0 0,0 0 0 0 0,-1 0 0 0 0,1 0 0 0 0,-1 1 0 0 0,0 0 0 0 0,1 1-1 0 0,-1 0 1 0 0,0 0 0 0 0,0 1 0 0 0,0 0 0 0 0,0 0 0 0 0,0 0 0 0 0,0 1 0 0 0,-1 1 67 0 0,-13-2-603 0 0,-55 7-2908 0 0,28 5-3712 0 0,40-9 1518 0 0,0 1-3393 0 0</inkml:trace>
  <inkml:trace contextRef="#ctx0" brushRef="#br0" timeOffset="797.454">7 306 0 0 0,'0'0'377'0'0,"0"0"1116"0"0,0 0 374 0 0,0 0 88 0 0,0 0 17 0 0,0 0-71 0 0,0 0-194 0 0,0 0-199 0 0,0 0-158 0 0,0 0-173 0 0,0 0-122 0 0,0 0-145 0 0,0 0-159 0 0,-3 1-126 0 0,-1-4 3750 0 0,27-12-3189 0 0,11-7-520 0 0,60-34 426 0 0,-50 52-957 0 0,-5 41-2 0 0,38 18 19 0 0,14-51 455 0 0,-37-37-639 0 0,-46 12-1065 0 0,-8 11-1970 0 0,-1 4-1251 0 0,1 2-5808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 0 0 0,'0'0'1648'0'0,"0"0"249"0"0,0 0 37 0 0,0 0-5 0 0,0 0-100 0 0,0 0-210 0 0,0 0-258 0 0,0 0-270 0 0,0 0-196 0 0,0-3 1786 0 0,-9 148 930 0 0,6-126-3515 0 0,0 1-1 0 0,-2-1 1 0 0,0 1-1 0 0,-1-1 1 0 0,-1-1-1 0 0,-1 1 1 0 0,0-1 0 0 0,-2-1-1 0 0,-9 14-95 0 0,-8-11-293 0 0,14-17-3180 0 0,13-4-1540 0 0,0-1 519 0 0,0 1-3588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348 257 0 0 0,'0'0'850'0'0,"0"0"599"0"0,0 0 83 0 0,0 0-86 0 0,0 0-43 0 0,0 0-43 0 0,0 0-23 0 0,0 0-58 0 0,0 0-103 0 0,0 0-107 0 0,0 0-99 0 0,5-14 1813 0 0,-121 10 2282 0 0,10 44-4315 0 0,14 23 186 0 0,90-59-916 0 0,0 0 1 0 0,1-1-1 0 0,-1 1 1 0 0,1 0-1 0 0,0 0 0 0 0,0 0 1 0 0,0 0-1 0 0,1 0 0 0 0,-1 0 1 0 0,1 0-1 0 0,0 0 1 0 0,0 0-1 0 0,1 0 0 0 0,-1 0 1 0 0,1 0-1 0 0,0 0 0 0 0,0-1 1 0 0,0 1-1 0 0,0 0 1 0 0,1 0-1 0 0,-1-1 0 0 0,1 1 1 0 0,0-1-1 0 0,0 1 0 0 0,3 2-20 0 0,125 94 530 0 0,-20 0-314 0 0,-108-96-173 0 0,1-1 0 0 0,-1 1 0 0 0,1 0 0 0 0,-1 0 1 0 0,0 0-1 0 0,-1 0 0 0 0,1 0 0 0 0,-1 0 0 0 0,1 1 0 0 0,-1-1 0 0 0,-1 0 0 0 0,1 1 0 0 0,-1-1 1 0 0,1 1-1 0 0,-1-1 0 0 0,-1 1 0 0 0,1-1 0 0 0,-1 2-43 0 0,-4 1 67 0 0,0 0-1 0 0,-1-1 1 0 0,0 1 0 0 0,-1-1 0 0 0,1-1-1 0 0,-1 1 1 0 0,-1-1 0 0 0,1 0-1 0 0,-1-1 1 0 0,1 1 0 0 0,-1-2-1 0 0,0 1 1 0 0,-1-1 0 0 0,-3 1-67 0 0,-90 29 121 0 0,66-26-78 0 0,36-7-31 0 0,0 0 17 0 0,0 0 11 0 0,0 0 3 0 0,-30 0 123 0 0,30 0-176 0 0,0 0-30 0 0,0 0 26 0 0,-29 1-23 0 0,29 2 18 0 0,0-3-18 0 0,0 0 14 0 0,0 0-1 0 0,0 0-4 0 0,-1 0-611 0 0,1 0-12135 0 0,1 1 10419 0 0,0 2-8469 0 0</inkml:trace>
  <inkml:trace contextRef="#ctx0" brushRef="#br0" timeOffset="302.46">594 647 13851 0 0,'0'0'1899'0'0,"0"0"-699"0"0,0 0-418 0 0,0 0 21 0 0,0 0 137 0 0,0 0 63 0 0,0 0-114 0 0,0 0-209 0 0,0 0-204 0 0,0 0-113 0 0,0 0-56 0 0,0 0-54 0 0,0 0-13 0 0,-1 14-28 0 0,-13 119 414 0 0,13-56-1513 0 0,1-58-2708 0 0,0-19 241 0 0,0 0-3200 0 0,0 0-3580 0 0</inkml:trace>
  <inkml:trace contextRef="#ctx0" brushRef="#br0" timeOffset="559.893">613 150 12371 0 0,'0'0'1968'0'0,"0"0"-254"0"0,0 0-301 0 0,0 0-76 0 0,0 0-76 0 0,0 0-199 0 0,0 0-267 0 0,0 0-258 0 0,0 0-219 0 0,0 0-218 0 0,0 0-202 0 0,0 0-170 0 0,-3-27-99 0 0,-5-82-67 0 0,8 109 422 0 0,1 1 0 0 0,-1-1 1 0 0,0 0-1 0 0,1 0 0 0 0,-1 0 1 0 0,1 0-1 0 0,-1 1 0 0 0,0-1 0 0 0,1 0 1 0 0,-1 0-1 0 0,1 0 0 0 0,-1 0 1 0 0,0 0-1 0 0,1 0 0 0 0,-1 0 1 0 0,1 0-1 0 0,-1 0 0 0 0,0 0 1 0 0,1 0-1 0 0,-1 0 0 0 0,1 0 1 0 0,-1 0-1 0 0,0-1 0 0 0,1 1 1 0 0,-1 0-1 0 0,0 0 0 0 0,1 0 0 0 0,-1-1 1 0 0,0 1-1 0 0,1 0 0 0 0,-1 0 1 0 0,0-1-1 0 0,1 1 0 0 0,-1 0 1 0 0,0-1-1 0 0,0 1 0 0 0,1 0 1 0 0,-1-1-1 0 0,0 1 0 0 0,0 0 1 0 0,0-1-1 0 0,1 1 0 0 0,-1 0 0 0 0,0-1 1 0 0,0 1-1 0 0,0-1 0 0 0,0 1 1 0 0,0 0-1 0 0,0-1 0 0 0,0 1 1 0 0,0-1-1 0 0,0 1 0 0 0,0 0 1 0 0,0-1-1 0 0,0 1 0 0 0,0-1 1 0 0,0 1-1 0 0,0 0 0 0 0,0-1 1 0 0,-1 1-1 0 0,1-1 0 0 0,0 1 0 0 0,0 0 1 0 0,0-1-1 0 0,-1 1 0 0 0,1 0 1 0 0,0-1 15 0 0,18 24-1791 0 0,-17-21 1244 0 0,10 12-4816 0 0,-3-2-5650 0 0</inkml:trace>
  <inkml:trace contextRef="#ctx0" brushRef="#br0" timeOffset="1159.889">830 802 600 0 0,'0'0'2241'0'0,"0"0"3"0"0,0 0 315 0 0,0 0 294 0 0,0 0-63 0 0,0 0-443 0 0,0 0-549 0 0,0 0-455 0 0,0 0-323 0 0,0 0-216 0 0,0 0-168 0 0,0 0-112 0 0,0 0-82 0 0,0-2-72 0 0,-1-12-106 0 0,2 1-1 0 0,-1 0 1 0 0,1 0-1 0 0,1 0 0 0 0,0 0 1 0 0,1 0-1 0 0,1 1 1 0 0,3-11-264 0 0,97-165 500 0 0,-89 159-1122 0 0,-16 55-19 0 0,-5 144 337 0 0,53-24 124 0 0,-46-144 196 0 0,0 0 0 0 0,0-1 0 0 0,0 1 0 0 0,1 0 0 0 0,-1 0 0 0 0,0-1 1 0 0,1 1-1 0 0,-1 0 0 0 0,1-1 0 0 0,-1 0 0 0 0,1 1 0 0 0,0-1 0 0 0,0 0 1 0 0,0 0-1 0 0,-1 0 0 0 0,1 0 0 0 0,0 0 0 0 0,0 0 0 0 0,0 0 0 0 0,1-1 0 0 0,-1 1 1 0 0,0-1-1 0 0,0 0 0 0 0,0 0 0 0 0,0 1 0 0 0,0-1 0 0 0,1 0 0 0 0,-1-1 1 0 0,0 1-1 0 0,0 0 0 0 0,0-1 0 0 0,0 1 0 0 0,0-1 0 0 0,0 0 0 0 0,0 1 0 0 0,0-1 1 0 0,1-1-17 0 0,61-51 1212 0 0,-44 21-1045 0 0,-2 0 0 0 0,-1-2 0 0 0,-1 0 0 0 0,-3-1-1 0 0,0 0 1 0 0,-2-1 0 0 0,-2-1 0 0 0,-1 1 0 0 0,-2-1 0 0 0,-2-1-1 0 0,-1 1 1 0 0,-2-17-167 0 0,-1 53-480 0 0,-7 19-8837 0 0,7-11 2519 0 0,0 1-3850 0 0</inkml:trace>
  <inkml:trace contextRef="#ctx0" brushRef="#br0" timeOffset="1687.142">1719 290 2385 0 0,'0'0'1728'0'0,"0"0"-201"0"0,0 0-100 0 0,0 0-71 0 0,0 0-52 0 0,0 0-135 0 0,0 0-157 0 0,0 0-143 0 0,0 0-144 0 0,0 0-128 0 0,0 0-90 0 0,0 0-46 0 0,0 0-43 0 0,-18 14-42 0 0,-56 43-46 0 0,35 0 205 0 0,28-35-425 0 0,1-1 0 0 0,0 1 0 0 0,2 1-1 0 0,1 0 1 0 0,1 0 0 0 0,0 0 0 0 0,2 1 0 0 0,1-1-1 0 0,0 10-109 0 0,3-27 33 0 0,0 0-1 0 0,0-1 1 0 0,0 1-1 0 0,0 0 1 0 0,1-1-1 0 0,0 1 1 0 0,0 0-1 0 0,1-1 1 0 0,-1 1-1 0 0,1-1 0 0 0,1 0 1 0 0,-1 0-1 0 0,1 0 1 0 0,-1 0-1 0 0,2 0 1 0 0,-1 0-1 0 0,0-1 1 0 0,1 1-1 0 0,0-1 0 0 0,0 0 1 0 0,0 0-1 0 0,0 0 1 0 0,1-1-1 0 0,2 2-32 0 0,3 0 246 0 0,0 0-1 0 0,0-1 1 0 0,0-1-1 0 0,1 1 0 0 0,0-2 1 0 0,0 1-1 0 0,0-1 1 0 0,-1-1-1 0 0,2 0 1 0 0,-1-1-1 0 0,0 0 1 0 0,0 0-1 0 0,0-1 0 0 0,0-1 1 0 0,0 0-1 0 0,-1 0 1 0 0,1-1-1 0 0,0-1 1 0 0,-1 0-1 0 0,0 0 1 0 0,0-1-1 0 0,0 0 0 0 0,-1 0 1 0 0,4-3-246 0 0,-6 2 50 0 0,1 1 1 0 0,-1-1 0 0 0,0 0-1 0 0,0 0 1 0 0,-1-1-1 0 0,0 0 1 0 0,0 0-1 0 0,0-1 1 0 0,-1 0-1 0 0,0 1 1 0 0,-1-2 0 0 0,0 1-1 0 0,0 0 1 0 0,-1-1-1 0 0,0 0 1 0 0,0 0-1 0 0,-1 0 1 0 0,0 0-1 0 0,0 0 1 0 0,-1 0 0 0 0,-1-1-1 0 0,0 1 1 0 0,0 0-1 0 0,0 0 1 0 0,-1-1-1 0 0,-1 1 1 0 0,0 0-1 0 0,0 0 1 0 0,0 0 0 0 0,-1 0-1 0 0,-1 1 1 0 0,1-1-1 0 0,-5-5-50 0 0,-78-88-1919 0 0,48 80-1779 0 0,-6 14-4344 0 0,29 8-3143 0 0</inkml:trace>
  <inkml:trace contextRef="#ctx0" brushRef="#br0" timeOffset="2091.733">1472 566 9098 0 0,'0'0'1918'0'0,"0"0"-211"0"0,0 0 52 0 0,0 0 54 0 0,0 0-155 0 0,0 0-322 0 0,0 0-342 0 0,0 0-274 0 0,0 0-133 0 0,0 0-84 0 0,0 0-50 0 0,0 0-26 0 0,13 2-42 0 0,100 7 1337 0 0,22-49-1059 0 0,-66 33-737 0 0,-29 58 125 0 0,-36-48-19 0 0,0 1 0 0 0,1-1 0 0 0,0 0 0 0 0,-1-1-1 0 0,1 1 1 0 0,0-1 0 0 0,0 0 0 0 0,1 0 0 0 0,-1-1 0 0 0,0 0 0 0 0,0 1-1 0 0,1-2 1 0 0,-1 1 0 0 0,1-1 0 0 0,-1 0 0 0 0,1 0 0 0 0,-1 0 0 0 0,1-1-1 0 0,-1 0 1 0 0,0 0 0 0 0,1 0 0 0 0,-1 0 0 0 0,0-1 0 0 0,0 0-1 0 0,0 0 1 0 0,2-2-32 0 0,-1-1-164 0 0,1-2-1483 0 0,-3 5-7065 0 0,-2 2-2896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20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2843 854 16307 0 0,'0'0'1583'0'0,"0"0"-390"0"0,0 0-77 0 0,0 0 106 0 0,0 0-5 0 0,0 0-171 0 0,0 0-271 0 0,0 0-241 0 0,0 0-122 0 0,0 0-33 0 0,0 0-55 0 0,0 0-21 0 0,0 0-22 0 0,11 0-41 0 0,58 0 177 0 0,78 4 387 0 0,-117 1-1439 0 0,-27 11-4708 0 0,-14-10-4555 0 0,8 0-1731 0 0</inkml:trace>
  <inkml:trace contextRef="#ctx0" brushRef="#br0" timeOffset="262.537">2743 1101 15643 0 0,'0'0'1383'0'0,"0"0"-413"0"0,0 0-19 0 0,0 0 261 0 0,0 0 174 0 0,0 0-91 0 0,0 0-238 0 0,0 0-222 0 0,0 0-190 0 0,0 0-128 0 0,31 0-89 0 0,98-1-52 0 0,-8-10 411 0 0,-27-10-1114 0 0,-87 15-2315 0 0,-6 3-1607 0 0,-1 0-7624 0 0</inkml:trace>
  <inkml:trace contextRef="#ctx0" brushRef="#br0" timeOffset="-2724.842">383 684 0 0 0,'0'0'133'0'0,"0"0"413"0"0,0 0 134 0 0,0 0 41 0 0,-1 0 13228 0 0,-3-2-7075 0 0,0-1-4977 0 0,-9-4-4942 0 0,10 5 4843 0 0,-53-31-564 0 0,22 31-865 0 0,26 2-319 0 0,0-1 0 0 0,0 1 1 0 0,0 0-1 0 0,0 0 0 0 0,0 1 1 0 0,0 0-1 0 0,0 0 1 0 0,0 1-1 0 0,0 0 0 0 0,1 1 1 0 0,-1 0-1 0 0,-2 1-50 0 0,-4 4 72 0 0,5-5-29 0 0,1 0 0 0 0,0 1 0 0 0,0 1 0 0 0,1-1 0 0 0,-1 1-1 0 0,1 0 1 0 0,0 1 0 0 0,0 0 0 0 0,1 0 0 0 0,-1 0 0 0 0,1 1 0 0 0,1 0 0 0 0,-1 0 0 0 0,1 1 0 0 0,1-1 0 0 0,-1 1 0 0 0,0 2-43 0 0,-13 49 234 0 0,5 172 448 0 0,14-222-643 0 0,1 1 1 0 0,0-1-1 0 0,0 0 1 0 0,1 0-1 0 0,0 0 1 0 0,0 0-1 0 0,1 0 1 0 0,0 0-1 0 0,1-1 1 0 0,0 0-1 0 0,0 0 1 0 0,1 0-1 0 0,0-1 1 0 0,0 0-1 0 0,1 0 0 0 0,0 0 1 0 0,0-1-1 0 0,1 0 1 0 0,-1 0-1 0 0,2-1-39 0 0,10 5 86 0 0,0-1 0 0 0,1-1 0 0 0,0-1 0 0 0,1-1 0 0 0,-1 0-1 0 0,1-2 1 0 0,0 0 0 0 0,0-2 0 0 0,0 0 0 0 0,1-1 0 0 0,-1-1-1 0 0,14-3-85 0 0,-31 3 11 0 0,62-14 422 0 0,-66 14-401 0 0,0 0 23 0 0,0 0-7 0 0,0 0-11 0 0,0 0 4 0 0,-52-4-2066 0 0,34 6-140 0 0,12 0-1925 0 0,1 1-5008 0 0,3-3-3478 0 0</inkml:trace>
  <inkml:trace contextRef="#ctx0" brushRef="#br0" timeOffset="-2152.522">785 924 7730 0 0,'0'0'2100'0'0,"0"0"-369"0"0,0 0-193 0 0,0 0 62 0 0,0 0-14 0 0,0 0-193 0 0,0 0-235 0 0,0 0-260 0 0,0 0-190 0 0,0 0-120 0 0,0 0-84 0 0,0 0-44 0 0,0 0-27 0 0,-4-6-51 0 0,-13-16-65 0 0,16 21-278 0 0,-1 0 0 0 0,1 1 0 0 0,0-1 0 0 0,-1 0 0 0 0,1 1 0 0 0,-1-1 0 0 0,1 1 0 0 0,-1-1-1 0 0,1 1 1 0 0,-1 0 0 0 0,1 0 0 0 0,-1 0 0 0 0,1-1 0 0 0,-1 1 0 0 0,0 1 0 0 0,1-1 0 0 0,-1 0 0 0 0,1 0 0 0 0,-1 1 0 0 0,1-1-1 0 0,-1 0 1 0 0,1 1 0 0 0,-1 0 0 0 0,1-1 0 0 0,0 1 0 0 0,-1 0 0 0 0,1 0 0 0 0,-1 0-39 0 0,-8 8 75 0 0,1-1 1 0 0,1 1-1 0 0,0 1 1 0 0,0 0-1 0 0,1 0 1 0 0,0 0-1 0 0,0 1 1 0 0,2 0-1 0 0,-1 0 1 0 0,1 0-1 0 0,1 1 1 0 0,0 0-1 0 0,0 0 1 0 0,1 0-1 0 0,1 0 1 0 0,0 0-1 0 0,1 1 1 0 0,0-1-1 0 0,1 0 0 0 0,1 10-75 0 0,1-14 49 0 0,0 0-1 0 0,0 0 1 0 0,1 0-1 0 0,0 0 1 0 0,1-1-1 0 0,0 1 1 0 0,0-1-1 0 0,0 0 1 0 0,1 0-1 0 0,0-1 1 0 0,1 1-1 0 0,-1-1 0 0 0,1 0 1 0 0,0-1-1 0 0,1 1 1 0 0,-1-1-1 0 0,1 0 1 0 0,0-1-1 0 0,0 0 1 0 0,1 0-1 0 0,-1 0 1 0 0,1-1-1 0 0,0 0 0 0 0,0-1 1 0 0,0 1-1 0 0,0-2 1 0 0,0 1-1 0 0,1-1 1 0 0,-1 0-1 0 0,1-1-48 0 0,1 1 71 0 0,0-1 0 0 0,0 0-1 0 0,0-1 1 0 0,0 0 0 0 0,0-1 0 0 0,0 1-1 0 0,-1-2 1 0 0,1 0 0 0 0,0 0 0 0 0,-1 0-1 0 0,0-2 1 0 0,0 1 0 0 0,0-1 0 0 0,0 0 0 0 0,-1-1-1 0 0,0 1 1 0 0,3-4-71 0 0,9-9 84 0 0,-1-1-1 0 0,0-1 1 0 0,-2-1-1 0 0,0 0 1 0 0,-1-1 0 0 0,11-22-84 0 0,25-67 85 0 0,-51 109-83 0 0,4-15-1 0 0,0-1 0 0 0,-1 0 0 0 0,-1 0 0 0 0,-1 0 0 0 0,-1 0 0 0 0,0 0 0 0 0,-1 0 0 0 0,-1 0 0 0 0,-1-2-1 0 0,1 16-16 0 0,0 0 1 0 0,-1 0-1 0 0,0 0 1 0 0,1 1 0 0 0,-1-1-1 0 0,0 0 1 0 0,-1 1-1 0 0,1 0 1 0 0,-1-1 0 0 0,1 1-1 0 0,-1 0 1 0 0,0 1-1 0 0,0-1 1 0 0,-1 0 0 0 0,1 1-1 0 0,0-1 1 0 0,-1 1 0 0 0,0 0-1 0 0,1 1 1 0 0,-1-1-1 0 0,0 0 1 0 0,0 1 0 0 0,0 0-1 0 0,0 0 1 0 0,0 0-1 0 0,0 1 1 0 0,0-1 0 0 0,-1 1 15 0 0,-5-1-68 0 0,-1 0 1 0 0,0 2-1 0 0,0-1 1 0 0,1 1-1 0 0,-1 1 1 0 0,1-1-1 0 0,-1 2 1 0 0,1 0-1 0 0,0 0 1 0 0,-4 2 67 0 0,-7 4-298 0 0,1 2 1 0 0,0 0-1 0 0,0 1 0 0 0,2 1 0 0 0,-1 0 1 0 0,1 2-1 0 0,0 1 298 0 0,-54 82-6314 0 0,67-84 1566 0 0,3-5-6099 0 0</inkml:trace>
  <inkml:trace contextRef="#ctx0" brushRef="#br0" timeOffset="-1487.938">1674 729 4233 0 0,'0'0'2432'0'0,"0"0"-134"0"0,0 0-88 0 0,0 0-178 0 0,0 0-287 0 0,0 0-281 0 0,0 0-254 0 0,0 0-187 0 0,0 0-163 0 0,0 0-105 0 0,0 0-61 0 0,0 0-76 0 0,0 0-53 0 0,-16-5-56 0 0,-50-12-72 0 0,62 16-315 0 0,-1 0-1 0 0,0 0 1 0 0,1 1-1 0 0,-1-1 1 0 0,0 1-1 0 0,0 0 1 0 0,1 0 0 0 0,-1 1-1 0 0,0 0 1 0 0,0-1-1 0 0,1 2 1 0 0,-1-1 0 0 0,1 0-1 0 0,-1 1 1 0 0,1 0-1 0 0,-1 0 1 0 0,1 0 0 0 0,-3 3-122 0 0,-15 5 427 0 0,14-6-380 0 0,-1 1-1 0 0,1-1 0 0 0,0 2 0 0 0,0-1 0 0 0,1 1 1 0 0,-1 0-1 0 0,1 0 0 0 0,0 1 0 0 0,1 0 0 0 0,0 0 1 0 0,-5 8-47 0 0,10-13 4 0 0,0 1 1 0 0,0-1 0 0 0,1 1-1 0 0,-1 0 1 0 0,1-1-1 0 0,-1 1 1 0 0,1 0 0 0 0,0-1-1 0 0,0 1 1 0 0,0 0 0 0 0,0 0-1 0 0,1-1 1 0 0,-1 1 0 0 0,1 0-1 0 0,0-1 1 0 0,-1 1 0 0 0,1-1-1 0 0,0 1 1 0 0,1-1-1 0 0,-1 1 1 0 0,0-1 0 0 0,1 0-1 0 0,-1 0 1 0 0,1 1 0 0 0,0-1-1 0 0,0 0 1 0 0,0 0 0 0 0,0-1-1 0 0,1 2-4 0 0,63 59 264 0 0,-25-35-37 0 0,-34-25-209 0 0,-1 1 0 0 0,0 0 0 0 0,1 0 0 0 0,-1 1 0 0 0,-1 0 0 0 0,1 0 0 0 0,0 1 0 0 0,-1-1 0 0 0,0 1 0 0 0,0 0 0 0 0,-1 0 0 0 0,1 1 0 0 0,-1 0 0 0 0,0 0 0 0 0,0 0 0 0 0,-1 0 0 0 0,0 0 0 0 0,0 0 0 0 0,-1 1 0 0 0,1 0-1 0 0,-1-1 1 0 0,-1 1 0 0 0,1 5-18 0 0,-4-4 42 0 0,0 1 0 0 0,-1-1 0 0 0,0 1 0 0 0,-1-1 0 0 0,0 0 0 0 0,0 0-1 0 0,0 0 1 0 0,-1-1 0 0 0,-1 0 0 0 0,1 0 0 0 0,-1 0 0 0 0,0 0 0 0 0,-1-1-1 0 0,1 0 1 0 0,-1 0 0 0 0,0-1 0 0 0,-1 0 0 0 0,1 0 0 0 0,-1-1-1 0 0,0 0 1 0 0,-1 0-42 0 0,-3 3 3 0 0,0-2 0 0 0,-1 1 0 0 0,1-2 0 0 0,-1 1 0 0 0,0-2-1 0 0,0 0 1 0 0,0 0 0 0 0,0-1 0 0 0,0-1 0 0 0,-1 0 0 0 0,1-1 0 0 0,-1 0-1 0 0,1-1 1 0 0,-3-1-3 0 0,15 2-74 0 0,-1 0 0 0 0,1 0 0 0 0,0-1 1 0 0,-1 1-1 0 0,1 0 0 0 0,0-1 0 0 0,-1 1 0 0 0,1-1 0 0 0,0 1 0 0 0,0-1 0 0 0,-1 0 0 0 0,1 1 0 0 0,0-1 0 0 0,0 0 0 0 0,0 0 0 0 0,0 0 0 0 0,0 0 0 0 0,0 0 0 0 0,0 0 0 0 0,0 0 0 0 0,1 0 0 0 0,-1 0 0 0 0,0 0 0 0 0,0 0 0 0 0,1-1 0 0 0,-1 1 0 0 0,1 0 0 0 0,0-1 0 0 0,-1 1 1 0 0,1 0-1 0 0,0-1 0 0 0,-1 1 0 0 0,1-1 74 0 0,0-19-9466 0 0,0 14 4405 0 0,0-1-6139 0 0</inkml:trace>
  <inkml:trace contextRef="#ctx0" brushRef="#br0" timeOffset="-752.423">2117 758 2353 0 0,'0'0'2329'0'0,"0"0"-331"0"0,0 0-7 0 0,0 0 98 0 0,0 0-29 0 0,0 0-205 0 0,0 0-281 0 0,0 0-290 0 0,0 0-229 0 0,0 0-164 0 0,0 0-150 0 0,0 0-77 0 0,-9-10-81 0 0,-29-29-60 0 0,0 29 979 0 0,33 11-1437 0 0,0 0 1 0 0,0 1 0 0 0,-1-1 0 0 0,1 1-1 0 0,0 0 1 0 0,0 0 0 0 0,1 1 0 0 0,-1-1-1 0 0,0 1 1 0 0,1 0 0 0 0,0 1 0 0 0,0-1-1 0 0,0 1 1 0 0,0-1 0 0 0,0 1-1 0 0,-1 3-65 0 0,-13 9 109 0 0,9-6-84 0 0,1 1 0 0 0,0-1 0 0 0,0 1 0 0 0,1 1-1 0 0,1-1 1 0 0,0 1 0 0 0,0 0 0 0 0,2 1 0 0 0,-1-1 0 0 0,1 1 0 0 0,1 0 0 0 0,-1 9-25 0 0,1-12 7 0 0,2-1 0 0 0,-1 1 1 0 0,1 0-1 0 0,0-1 0 0 0,1 1 1 0 0,0 0-1 0 0,1-1 0 0 0,0 1 1 0 0,0 0-1 0 0,1-1 0 0 0,0 1 1 0 0,1-1-1 0 0,0 0 0 0 0,0 0 1 0 0,1 0-1 0 0,0 0 0 0 0,1 0 1 0 0,0-1-1 0 0,0 0 0 0 0,1 0 1 0 0,0-1-1 0 0,1 1 0 0 0,-1-1 1 0 0,1 0-1 0 0,0-1 0 0 0,1 0 1 0 0,0 0-1 0 0,5 3-7 0 0,0-4 96 0 0,1-1 0 0 0,0 0 0 0 0,0-1 0 0 0,0 0 0 0 0,1-1 0 0 0,-1 0-1 0 0,0-1 1 0 0,1-1 0 0 0,-1-1 0 0 0,1 0 0 0 0,-1 0 0 0 0,0-2 0 0 0,0 0 0 0 0,0 0 0 0 0,0-1 0 0 0,0-1 0 0 0,-1 0 0 0 0,1-1 0 0 0,-1-1-1 0 0,-1 0 1 0 0,0 0 0 0 0,0-2 0 0 0,0 1 0 0 0,-1-1 0 0 0,0-1 0 0 0,-1 0 0 0 0,6-7-96 0 0,-2 3 31 0 0,-1 0 0 0 0,0 0 0 0 0,-1-2 0 0 0,-1 1-1 0 0,-1-1 1 0 0,0-1 0 0 0,-1 0 0 0 0,-1 0 0 0 0,0-1 0 0 0,-1 1 0 0 0,-1-2 0 0 0,-1 1 0 0 0,-1-1-1 0 0,0 0 1 0 0,-2 0 0 0 0,0 0 0 0 0,-1 0 0 0 0,-1-16-31 0 0,-1 27-102 0 0,-1 0 0 0 0,0-1 0 0 0,0 1 0 0 0,-1 0 0 0 0,0 0 0 0 0,0 0 0 0 0,-1 0 1 0 0,0 1-1 0 0,-1 0 0 0 0,1 0 0 0 0,-1 0 0 0 0,-1 0 0 0 0,1 1 0 0 0,-1-1 0 0 0,0 2 0 0 0,-1-1 0 0 0,1 1 0 0 0,-1-1 0 0 0,0 2 0 0 0,-1-1 0 0 0,1 1 0 0 0,-1 0 0 0 0,0 1 0 0 0,0 0 1 0 0,0 0-1 0 0,0 1 0 0 0,0 0 0 0 0,0 0 0 0 0,-1 1 0 0 0,1 0 0 0 0,-1 0 0 0 0,1 1 0 0 0,-1 0 0 0 0,1 0 0 0 0,-1 1 0 0 0,1 1 0 0 0,-1-1 0 0 0,1 1 0 0 0,0 1 0 0 0,0-1 0 0 0,-6 4 102 0 0,-72 46-5430 0 0,70-40 1861 0 0,-4 3-7801 0 0</inkml:trace>
  <inkml:trace contextRef="#ctx0" brushRef="#br0" timeOffset="-341.827">1817 1020 5897 0 0,'0'0'2509'0'0,"0"0"-585"0"0,0 0-93 0 0,0 0 99 0 0,0 0-26 0 0,0 0-257 0 0,0 0-350 0 0,0 0-250 0 0,0 0-122 0 0,0 0-35 0 0,0 0 7 0 0,0 0-18 0 0,0 0-72 0 0,10-3-122 0 0,81-34 589 0 0,-54 11-946 0 0,2 2 1 0 0,0 2-1 0 0,1 1 1 0 0,12-2-329 0 0,10 9-152 0 0,-54 36 54 0 0,-6-15 111 0 0,0 0-1 0 0,0 0 1 0 0,1 0-1 0 0,0 0 1 0 0,0 0-1 0 0,0-1 1 0 0,1 0-1 0 0,0 0 1 0 0,0 0-1 0 0,1 0 1 0 0,-1 0 0 0 0,1-1-1 0 0,1 0 1 0 0,-1 0-1 0 0,1 0 1 0 0,-1-1-1 0 0,1 0 1 0 0,1 0-1 0 0,-1 0 1 0 0,1-1-1 0 0,-1 0 1 0 0,1 0-1 0 0,0-1 1 0 0,0 0-1 0 0,0 0 1 0 0,0 0-1 0 0,0-1 1 0 0,2 0-13 0 0,54 1 1140 0 0,-23-1-3224 0 0,-14-1-5267 0 0,-25 0-4630 0 0</inkml:trace>
  <inkml:trace contextRef="#ctx0" brushRef="#br0" timeOffset="1735.65">3559 7 704 0 0,'0'0'2455'0'0,"0"0"-492"0"0,0 0-125 0 0,0 0 103 0 0,0 0 55 0 0,0 0-173 0 0,0 0-208 0 0,0 0-325 0 0,0 0-331 0 0,0 0-234 0 0,0 0-172 0 0,-2-3-90 0 0,0 0-980 0 0,2 3 648 0 0,0 0 0 0 0,0 0 0 0 0,0 1-1 0 0,0-1 1 0 0,0 0 0 0 0,0 1 0 0 0,-1-1-1 0 0,1 0 1 0 0,0 0 0 0 0,0 1 0 0 0,0-1-1 0 0,0 0 1 0 0,0 0 0 0 0,-1 1 0 0 0,1-1 0 0 0,0 0-1 0 0,0 0 1 0 0,0 0 0 0 0,-1 1 0 0 0,1-1-1 0 0,0 0 1 0 0,0 0 0 0 0,-1 0 0 0 0,1 0-1 0 0,0 1 1 0 0,0-1 0 0 0,-1 0 0 0 0,1 0-1 0 0,0 0 1 0 0,-1 0 0 0 0,1 0 0 0 0,0 0-1 0 0,0 0 1 0 0,-1 0 0 0 0,1 0-131 0 0,11 292 2242 0 0,-16 159-1465 0 0,4-385-772 0 0,1-65 14 0 0,29-49 948 0 0,-13 19-929 0 0,-2 1-21 0 0,1 1 0 0 0,2 0 1 0 0,0 1-1 0 0,2 1 0 0 0,0 1 0 0 0,2 1 1 0 0,17-15-18 0 0,72-46-95 0 0,-109 86 89 0 0,1-1 1 0 0,-1 1-1 0 0,1 0 0 0 0,-1-1 1 0 0,0 1-1 0 0,0 0 0 0 0,0 0 1 0 0,0 0-1 0 0,0 0 1 0 0,0 0-1 0 0,0 0 0 0 0,-1 0 1 0 0,1 0-1 0 0,-1 0 0 0 0,1 0 1 0 0,-1 0-1 0 0,0 0 0 0 0,0 0 1 0 0,0 1-1 0 0,0-1 0 0 0,0 0 1 0 0,0 0-1 0 0,-1 0 1 0 0,1 0-1 0 0,-1 0 0 0 0,0 2 6 0 0,1 3 3 0 0,-9 284 370 0 0,9-251-321 0 0,0-39-66 0 0,0-4-2762 0 0,0-8-8678 0 0,0 10-186 0 0</inkml:trace>
  <inkml:trace contextRef="#ctx0" brushRef="#br0" timeOffset="7843.946">3376 1060 0 0 0,'0'0'996'0'0,"0"0"502"0"0,0 0 18 0 0,0 0-58 0 0,0 0-35 0 0,0 0-42 0 0,0 0-60 0 0,0 0-90 0 0,0 0-75 0 0,0 0-84 0 0,0 0-84 0 0,0 0-71 0 0,17 4 3341 0 0,119-2-461 0 0,-40 0-2649 0 0,1-3-1 0 0,84-13-1147 0 0,242-48 641 0 0,-127 50-575 0 0,-201 23-29 0 0,-4-4-242 0 0,-53-7-54 0 0,-38 0-2224 0 0,-15-3-11240 0 0,13 3 4342 0 0</inkml:trace>
  <inkml:trace contextRef="#ctx0" brushRef="#br0" timeOffset="9248.081">3857 1119 0 0 0,'0'0'1272'0'0,"0"0"79"0"0,0 0 119 0 0,0 0 210 0 0,0 0 106 0 0,0 0-86 0 0,0 0-190 0 0,0 0-271 0 0,0 0-242 0 0,0 0-140 0 0,0 0-80 0 0,0 0-41 0 0,0 0-56 0 0,-3-7 1071 0 0,-7 100 2490 0 0,25 51-2543 0 0,-2-46-1216 0 0,-13 167 20 0 0,-19-59-331 0 0,-1-174 68 0 0,9 42-67 0 0,11-73-156 0 0,-2-2 856 0 0,3-4-864 0 0,1-1-1 0 0,-1 1 1 0 0,1-1 0 0 0,0 1-1 0 0,0 0 1 0 0,1 0 0 0 0,-1 0-1 0 0,1 0 1 0 0,0 0 0 0 0,1 1-1 0 0,-1-1 1 0 0,1 1 0 0 0,3-3-8 0 0,11-16 3 0 0,-9 9-1 0 0,5-7 8 0 0,0-1-1 0 0,2 2 1 0 0,0 0-1 0 0,1 1 1 0 0,1 1-1 0 0,1 0 1 0 0,15-10-10 0 0,-31 26 3 0 0,0 1 1 0 0,0 1-1 0 0,0-1 1 0 0,0 0-1 0 0,0 1 1 0 0,0-1-1 0 0,0 1 0 0 0,0 0 1 0 0,0 0-1 0 0,0 0 1 0 0,0 0-1 0 0,0 1 1 0 0,0-1-1 0 0,0 1 0 0 0,0 0 1 0 0,0 0-1 0 0,0 0 1 0 0,0 0-1 0 0,-1 1 1 0 0,1-1-1 0 0,0 1 0 0 0,-1-1 1 0 0,1 1-1 0 0,-1 0 1 0 0,0 0-1 0 0,1 0 1 0 0,-1 0-1 0 0,0 0 0 0 0,0 1 1 0 0,-1-1-1 0 0,1 1 1 0 0,0-1-1 0 0,-1 1 1 0 0,1 0-1 0 0,-1-1 0 0 0,0 1 1 0 0,0 0-1 0 0,0 0 1 0 0,0 0-1 0 0,-1 0 1 0 0,1 0-1 0 0,-1 1-3 0 0,15 52 77 0 0,-22 44 342 0 0,-13-16-316 0 0,18-66-247 0 0,31-54-1589 0 0,-21 22-1671 0 0,-2 3-3761 0 0,-3 6-4998 0 0</inkml:trace>
  <inkml:trace contextRef="#ctx0" brushRef="#br0" timeOffset="30267.764">4288 600 0 0 0,'0'0'451'0'0,"0"0"600"0"0,0 0 210 0 0,0 0 65 0 0,0 0 50 0 0,0 0 40 0 0,0 0 3 0 0,1 0 29 0 0,5 4 8800 0 0,-17 47-6974 0 0,7-42-3183 0 0,-1 0 0 0 0,1 0 0 0 0,-2-1 0 0 0,1 1 0 0 0,-1-1 0 0 0,-1 0 0 0 0,1-1 0 0 0,-1 0 0 0 0,-1 0 0 0 0,1 0 0 0 0,-7 4-91 0 0,-92 70 224 0 0,98-70-315 0 0,8-11 90 0 0,0 1 15 0 0,0 2-12 0 0,0-3-16 0 0,0 0-2 0 0,0 0-1 0 0,0 0-15 0 0,0 0-39 0 0,0 0-17 0 0,0 0-41 0 0,0 0-59 0 0,0-13-4717 0 0,1 1-3777 0 0,0 8-1595 0 0</inkml:trace>
  <inkml:trace contextRef="#ctx0" brushRef="#br0" timeOffset="30973.138">4048 552 0 0 0,'0'0'1995'0'0,"0"0"367"0"0,0 0-87 0 0,0 0-383 0 0,0 0-367 0 0,0 0-301 0 0,0 0-242 0 0,0 0-180 0 0,0 0-148 0 0,0 0-103 0 0,3 10 1220 0 0,27 1 773 0 0,-23-10-2227 0 0,0 1-1 0 0,0 1 1 0 0,0-1-1 0 0,0 1 1 0 0,-1 1-1 0 0,1-1 1 0 0,-1 1-1 0 0,0 0 1 0 0,0 0-1 0 0,0 1 1 0 0,-1 0-1 0 0,2 1-316 0 0,92 114 1467 0 0,-69-90-1228 0 0,1 0-79 0 0,-2 10-49 0 0,-28-38-1252 0 0,-4-8-6001 0 0,1 3-4406 0 0</inkml:trace>
  <inkml:trace contextRef="#ctx0" brushRef="#br0" timeOffset="32202.225">4365 519 0 0 0,'0'0'328'0'0,"0"0"258"0"0,0 0 59 0 0,0 0-44 0 0,0 0-51 0 0,0 0-59 0 0,6-3-39 0 0,26-9 1057 0 0,-31 12-830 0 0,-1 0 135 0 0,0 0 127 0 0,0 0 101 0 0,0 0 27 0 0,0 0-34 0 0,0 0-80 0 0,0 0-132 0 0,0 0-114 0 0,0 0-83 0 0,0 0-77 0 0,0 0-83 0 0,-17 19 970 0 0,-41 73 245 0 0,-23 15-114 0 0,47-64-1246 0 0,3-2-264 0 0,17-16 30 0 0,20-21-2420 0 0,8-4-2452 0 0,-7 0-1319 0 0,-4 0-693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3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1 693 2232 0 0,'0'0'4894'0'0,"0"0"-2071"0"0,0 0-783 0 0,0 0-118 0 0,0 0-159 0 0,0 0-255 0 0,0 0-353 0 0,0 0-361 0 0,0 0-222 0 0,0 0-131 0 0,0 0-79 0 0,0 0-54 0 0,0 0-3 0 0,22-4 1204 0 0,120 6 1867 0 0,1 0-3110 0 0,-143-2-426 0 0,0 0-86 0 0,0 0-101 0 0,0 0-181 0 0,0 0-256 0 0,-8 6-4374 0 0,2-2-1602 0 0,0-3-4535 0 0</inkml:trace>
  <inkml:trace contextRef="#ctx0" brushRef="#br0" timeOffset="283.289">23 880 10050 0 0,'0'0'2590'0'0,"0"0"-934"0"0,0 0-462 0 0,0 0-111 0 0,0 0-90 0 0,0 0-120 0 0,0 0-120 0 0,0 0-67 0 0,0 0 0 0 0,0 0 28 0 0,0 0-26 0 0,0 0-38 0 0,0 0-36 0 0,13 3-38 0 0,91 13 786 0 0,71-27-735 0 0,-149 9-1329 0 0,-3 0-5839 0 0,-18 2-5138 0 0</inkml:trace>
  <inkml:trace contextRef="#ctx0" brushRef="#br0" timeOffset="3845.089">722 22 0 0 0,'0'0'671'0'0,"0"0"482"0"0,0 0 161 0 0,0 0 40 0 0,0 0-2 0 0,0 0 42 0 0,-2-3 14 0 0,-6-12-57 0 0,6 11-84 0 0,-1 11 6818 0 0,-5 19-7432 0 0,6 254 1742 0 0,11 0-1432 0 0,4-166-575 0 0,-13-114-362 0 0,0 0 6 0 0,0 0 8 0 0,0 5 1559 0 0,11-73-1512 0 0,25-8-166 0 0,-15 43 55 0 0,-21 32 10 0 0,17-17 18 0 0,16-15-8 0 0,-17 28-32 0 0,51 2 36 0 0,13 3 120 0 0,-65 8-84 0 0,-15-8-40 0 0,17 36 145 0 0,-6-2-50 0 0,-9 83 641 0 0,-2-117-719 0 0,1 22 237 0 0,-1-21-245 0 0,2 14 131 0 0,-2-13-131 0 0,0-1 9 0 0,3 4-1028 0 0,-2-6-8624 0 0,-1 1-1715 0 0</inkml:trace>
  <inkml:trace contextRef="#ctx0" brushRef="#br0" timeOffset="18508.018">1188 542 0 0 0,'0'0'1430'0'0,"0"0"74"0"0,0 0-33 0 0,0 0-83 0 0,0 0-121 0 0,0 0-88 0 0,0 0-87 0 0,0 0-137 0 0,0 0-55 0 0,0-1-535 0 0,0-1 8774 0 0,-7 152-8586 0 0,6-148-550 0 0,0 0 0 0 0,1 1 0 0 0,-1-1 0 0 0,1 0 0 0 0,0 1-1 0 0,-1-1 1 0 0,1 1 0 0 0,0-1 0 0 0,0 0 0 0 0,1 1 0 0 0,-1-1 0 0 0,0 1 0 0 0,1-1 0 0 0,0 0-1 0 0,-1 1 1 0 0,1-1 0 0 0,0 0 0 0 0,0 0 0 0 0,0 0 0 0 0,1 0 0 0 0,-1 0 0 0 0,0 0-1 0 0,1 0 1 0 0,-1 0 0 0 0,1 0 0 0 0,0 0 0 0 0,-1-1 0 0 0,1 1 0 0 0,0-1 0 0 0,0 1-1 0 0,0-1 1 0 0,0 0 0 0 0,1 0 0 0 0,-1 0 0 0 0,0 0 0 0 0,0 0 0 0 0,1-1 0 0 0,1 1-3 0 0,0-1 56 0 0,1-1 1 0 0,0-1-1 0 0,0 1 1 0 0,-1-1 0 0 0,1 1-1 0 0,-1-1 1 0 0,0-1 0 0 0,0 1-1 0 0,1 0 1 0 0,-1-1 0 0 0,-1 0-1 0 0,1 0 1 0 0,0 0 0 0 0,-1-1-1 0 0,1 1 1 0 0,-1-1-1 0 0,0 0 1 0 0,-1 0 0 0 0,1 0-1 0 0,0 0 1 0 0,-1 0 0 0 0,0-1-1 0 0,0 1 1 0 0,0-1 0 0 0,-1 1-1 0 0,0-1 1 0 0,1-3-57 0 0,16-30 184 0 0,5-24 182 0 0,-23 61-340 0 0,3 5 1283 0 0,6 19-1299 0 0,-1 0 0 0 0,-1 1 0 0 0,-2-1 1 0 0,0 2-1 0 0,-1-1 0 0 0,-1 10-10 0 0,0 117 7 0 0,-4-143-19 0 0,-2 0 0 0 0,1 0 0 0 0,-1 0 0 0 0,0 0 0 0 0,-1-1 0 0 0,1 1 0 0 0,-1-1 0 0 0,-1 0 0 0 0,0 0 0 0 0,0-1 0 0 0,0 1 0 0 0,-1-1 0 0 0,0 0 0 0 0,0 0 0 0 0,0-1 0 0 0,-1 1 12 0 0,1-3-17 0 0,1 1 0 0 0,-1-1 1 0 0,0 0-1 0 0,0 0 0 0 0,-1-1 1 0 0,1 0-1 0 0,0 0 0 0 0,-1 0 1 0 0,1-1-1 0 0,-1 0 0 0 0,0 0 1 0 0,1-1-1 0 0,-1 0 1 0 0,0 0-1 0 0,-5-1 17 0 0,9 1 4 0 0,2-1-1 0 0,-1 1-1 0 0,0-1 1 0 0,1 0-1 0 0,-1 1 0 0 0,1-1 1 0 0,0 0-1 0 0,-1 0 1 0 0,1 0-1 0 0,-1-1 1 0 0,1 1-1 0 0,0 0 1 0 0,0 0-1 0 0,0-1 0 0 0,0 1 1 0 0,0 0-1 0 0,0-1 1 0 0,0 1-1 0 0,0-1 1 0 0,1 0-1 0 0,-1 1 1 0 0,1-1-1 0 0,-1 1 0 0 0,1-1 1 0 0,-1 0-1 0 0,1 1 1 0 0,0-1-1 0 0,0 0 1 0 0,0 0-1 0 0,0 1 1 0 0,0-1-1 0 0,0 0 0 0 0,0 1 1 0 0,1-1-1 0 0,-1 0 1 0 0,1 1-1 0 0,-1-2-2 0 0,5-2 1 0 0,0-1-1 0 0,0 1 1 0 0,1 0-1 0 0,-1 0 1 0 0,1 1-1 0 0,0-1 1 0 0,1 1-1 0 0,-1 0 1 0 0,0 1-1 0 0,1 0 1 0 0,0 0-1 0 0,0 0 1 0 0,3 0-1 0 0,2-2 20 0 0,22-9 27 0 0,0 1 1 0 0,2 1-1 0 0,-1 2 1 0 0,1 2-1 0 0,4 0-47 0 0,56 6 123 0 0,-74 3-3319 0 0,-1 0-3721 0 0,-19-1-4401 0 0</inkml:trace>
  <inkml:trace contextRef="#ctx0" brushRef="#br0" timeOffset="19193.325">584 1138 0 0 0,'0'0'480'0'0,"0"0"1383"0"0,0 0 178 0 0,0 0-361 0 0,0 0-270 0 0,0 0-191 0 0,0 0-114 0 0,0 0-13 0 0,0 0-45 0 0,0 0-84 0 0,0 0-49 0 0,0 0-38 0 0,0 0-56 0 0,-4 0 3760 0 0,204-10-415 0 0,107-24-2943 0 0,-23 7-917 0 0,-138 17-231 0 0,-88 10-483 0 0,-41 11-1815 0 0,-10 0-4013 0 0,-6-11 5082 0 0,-1 0-1821 0 0,1 0-1621 0 0,-1 0-3661 0 0</inkml:trace>
  <inkml:trace contextRef="#ctx0" brushRef="#br0" timeOffset="20853.84">929 1263 0 0 0,'0'0'1664'0'0,"0"0"309"0"0,0 0 174 0 0,0 0 111 0 0,0 0-12 0 0,0 0-191 0 0,0 0-291 0 0,0 0-292 0 0,0 0-271 0 0,0 0-209 0 0,0 0-184 0 0,0 0-148 0 0,0 0-122 0 0,-3-4-112 0 0,-7-13-95 0 0,8 12-84 0 0,2 5-82 0 0,0 27 569 0 0,20 57 683 0 0,-3 34-630 0 0,-17 301-152 0 0,9-393-387 0 0,-9-26-200 0 0,0 0-15 0 0,0 0 11 0 0,0 0-2 0 0,0 0-25 0 0,0 0 7 0 0,0 0 9 0 0,0 0-7 0 0,0 0 18 0 0,0 0 9 0 0,0 0-4 0 0,0 0 1 0 0,0 0 0 0 0,0 0-10 0 0,0 0 12 0 0,0 0 6 0 0,0 0 4 0 0,0 0 1 0 0,0 0-2 0 0,0 0 7 0 0,0 0-20 0 0,0 0 19 0 0,0 0-13 0 0,0 0-9 0 0,0 0-13 0 0,0 0-15 0 0,0 0-13 0 0,0 0-16 0 0,0 0 20 0 0,0 0 3 0 0,0 0-3 0 0,0 0-23 0 0,-2 29-17 0 0,2-28 27 0 0,0-5 386 0 0,62-111-297 0 0,-41 83-82 0 0,-17 26-9 0 0,1 0 0 0 0,-1 1 0 0 0,1-1 0 0 0,1 1 0 0 0,-1 0 0 0 0,1 0 0 0 0,0 0 0 0 0,0 1 0 0 0,0 0 0 0 0,1 1 1 0 0,-1-1-1 0 0,1 1 0 0 0,0 0 0 0 0,0 1 0 0 0,0-1 0 0 0,2 1 7 0 0,72-5-21 0 0,-80 8 22 0 0,1 1-1 0 0,-1-1 1 0 0,1 0 0 0 0,-1 0 0 0 0,1 1 0 0 0,-1-1 0 0 0,0 1 0 0 0,0-1 0 0 0,0 1 0 0 0,1 0 0 0 0,-2-1 0 0 0,1 1 0 0 0,0 0 0 0 0,0 0-1 0 0,-1-1 1 0 0,1 1 0 0 0,0 0 0 0 0,-1 0 0 0 0,0 0 0 0 0,0 0 0 0 0,1 0 0 0 0,-1 0 0 0 0,0 0 0 0 0,0 0 0 0 0,-1 0 0 0 0,1 0-1 0 0,1 4 10 0 0,0 179 140 0 0,-17-134-72 0 0,24-26-92 0 0,-7-25 14 0 0,-1 0-12 0 0,0 0-8 0 0,0 0-19 0 0,0 0-18 0 0,0 0-18 0 0,0 0-8 0 0,0 0-45 0 0,0 0-54 0 0,0 0-69 0 0,0 0-141 0 0,-3-9-3387 0 0,1 4-4066 0 0,1 1-3678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8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0 0 0,'0'0'1104'0'0,"0"0"719"0"0,0 0 388 0 0,0 0 158 0 0,0 0-111 0 0,0 0-300 0 0,0 0-363 0 0,0 0-318 0 0,0 0-243 0 0,0 0-186 0 0,0 0-136 0 0,0 0-88 0 0,0 0-49 0 0,-2 26 2159 0 0,-4-4-2436 0 0,-2-1 1 0 0,0 0 0 0 0,-1 0-1 0 0,-1 0 1 0 0,-1-1-1 0 0,0-1 1 0 0,-2 0 0 0 0,0-1-1 0 0,-1 0 1 0 0,-7 5-299 0 0,5-9-362 0 0,-6 6-342 0 0,18-13-3820 0 0,2 1-3831 0 0,2-8-1808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29:0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347 398 0 0 0,'0'0'764'0'0,"0"0"993"0"0,0 0 312 0 0,0 0 14 0 0,0 0-106 0 0,0 0-134 0 0,0 0-243 0 0,0 0-261 0 0,0 0-217 0 0,0 0-181 0 0,0 0-90 0 0,0 0-57 0 0,2-7-53 0 0,5-22-63 0 0,-6 36 2681 0 0,0 35-2787 0 0,-80 332 807 0 0,67-323-1346 0 0,2 1-1 0 0,1 0 1 0 0,4 0 0 0 0,0 42-33 0 0,36-32 149 0 0,-21-49-62 0 0,-6-10 3 0 0,1 1 1 0 0,0-1 0 0 0,0 0-1 0 0,0 0 1 0 0,0 0-1 0 0,0-1 1 0 0,1 0 0 0 0,-1 0-1 0 0,1 0 1 0 0,-1 0-1 0 0,1-1 1 0 0,0 0-1 0 0,4 0-90 0 0,94 0 1265 0 0,-55-7-832 0 0,-31 2-666 0 0,-25 3-1736 0 0,-18-4-2827 0 0,14 2-2818 0 0,7 0-3557 0 0</inkml:trace>
  <inkml:trace contextRef="#ctx0" brushRef="#br0" timeOffset="343.135">1 848 5577 0 0,'0'0'2573'0'0,"0"0"-681"0"0,0 0-233 0 0,0 0 80 0 0,0 0-20 0 0,0 0-213 0 0,0 0-358 0 0,0 0-326 0 0,0 0-241 0 0,0 0-126 0 0,0 0-40 0 0,0 0 3 0 0,0 0 25 0 0,6-2 32 0 0,347-25 4111 0 0,-139 37-6086 0 0,-204-9 405 0 0,1 0-1993 0 0,-4 0-2388 0 0,-5 0-6204 0 0</inkml:trace>
  <inkml:trace contextRef="#ctx0" brushRef="#br0" timeOffset="974.795">1133 778 0 0 0,'0'0'2319'0'0,"0"0"-374"0"0,0 0-20 0 0,0 0 73 0 0,0 0-96 0 0,0 0-170 0 0,0 0-250 0 0,0 0-253 0 0,0 0-199 0 0,0 0-190 0 0,0 0-150 0 0,0 0-98 0 0,0 0-55 0 0,-8 1-31 0 0,-71 31 1651 0 0,47-11-1481 0 0,15-12-533 0 0,1 2 1 0 0,0 0-1 0 0,1 1 1 0 0,0 1 0 0 0,1 0-1 0 0,0 1 1 0 0,-8 10-144 0 0,12-9 31 0 0,1-6-27 0 0,1 0 1 0 0,0 1 0 0 0,1 0-1 0 0,0 1 1 0 0,1 0-1 0 0,0 0 1 0 0,0 0 0 0 0,1 1-1 0 0,1 0 1 0 0,0 0-1 0 0,1 0 1 0 0,0 0 0 0 0,1 0-1 0 0,0 1 1 0 0,1-1 0 0 0,0 1-1 0 0,1 2-4 0 0,2-12 59 0 0,0 0-1 0 0,0 0 0 0 0,1-1 1 0 0,0 1-1 0 0,-1 0 0 0 0,1-1 1 0 0,0 0-1 0 0,0 1 0 0 0,0-1 1 0 0,0 0-1 0 0,1-1 0 0 0,-1 1 1 0 0,1 0-1 0 0,-1-1 1 0 0,1 0-1 0 0,-1 0 0 0 0,1 0 1 0 0,0 0-1 0 0,-1-1 0 0 0,1 1 1 0 0,0-1-1 0 0,0 0 0 0 0,-1 0 1 0 0,1 0-1 0 0,0-1 0 0 0,0 1 1 0 0,-1-1-1 0 0,1 0 0 0 0,-1 0 1 0 0,1 0-1 0 0,0-1 1 0 0,-1 1-1 0 0,2-2-58 0 0,38-20 228 0 0,0-2 0 0 0,-1-2 0 0 0,-1-2 0 0 0,-2-2 0 0 0,-1-1 0 0 0,-2-2 0 0 0,0-3-228 0 0,7-3 123 0 0,-11 10-80 0 0,-30 27-30 0 0,-2 2-24 0 0,0 1-19 0 0,0 0-30 0 0,0 33-147 0 0,0-28 190 0 0,0 0-1 0 0,0 0 1 0 0,0 0 0 0 0,0 0-1 0 0,1 0 1 0 0,0 0 0 0 0,0 0-1 0 0,1 0 1 0 0,-1-1 0 0 0,1 1-1 0 0,0 0 1 0 0,0-1 0 0 0,1 1-1 0 0,-1-1 1 0 0,1 0 0 0 0,0 0-1 0 0,1 1 18 0 0,42 50-1554 0 0,-30-38-1504 0 0,1-1-3516 0 0,-12-12-4603 0 0</inkml:trace>
  <inkml:trace contextRef="#ctx0" brushRef="#br0" timeOffset="1551.84">1448 1260 2745 0 0,'0'0'2300'0'0,"0"0"-279"0"0,0 0 36 0 0,0 0 74 0 0,0 0-111 0 0,0 0-285 0 0,0 0-365 0 0,0 0-285 0 0,0 0-169 0 0,0 0-71 0 0,0 0-60 0 0,0 0-60 0 0,9-15-47 0 0,32-46-82 0 0,9-59 1672 0 0,24-78-1444 0 0,-37 151-874 0 0,-37 46 23 0 0,11 101-493 0 0,-12-90 517 0 0,0-1 0 0 0,1 1 1 0 0,0-1-1 0 0,1 1 0 0 0,0-1 0 0 0,1 0 0 0 0,0 1 1 0 0,0-1-1 0 0,1 0 0 0 0,0 0 0 0 0,0 0 1 0 0,1 0-1 0 0,0-1 0 0 0,1 0 0 0 0,0 1 0 0 0,0-2 1 0 0,1 1-1 0 0,0 0 0 0 0,0-1 0 0 0,1-1 1 0 0,0 1-1 0 0,0-1 0 0 0,0 0 0 0 0,3 1 3 0 0,-6-6 46 0 0,0 0-1 0 0,1 0 0 0 0,-1 0 1 0 0,0-1-1 0 0,0 0 1 0 0,1 1-1 0 0,-1-2 0 0 0,0 1 1 0 0,1 0-1 0 0,-1-1 1 0 0,0 0-1 0 0,0 0 1 0 0,0 0-1 0 0,0-1 0 0 0,0 1 1 0 0,0-1-1 0 0,0 0 1 0 0,0 0-1 0 0,0 0 0 0 0,-1-1 1 0 0,1 1-1 0 0,-1-1 1 0 0,0 0-1 0 0,0 0 0 0 0,0 0 1 0 0,0 0-46 0 0,61-93 1249 0 0,-2-55-502 0 0,-61 74-2147 0 0,-9 73-968 0 0,4 4-5960 0 0,1 0-3925 0 0</inkml:trace>
  <inkml:trace contextRef="#ctx0" brushRef="#br0" timeOffset="7478.922">2362 476 0 0 0,'0'0'636'0'0,"0"0"158"0"0,0 0 100 0 0,0 0 68 0 0,0 0 40 0 0,-1 1 7138 0 0,-4 2-4111 0 0,-23 15-3374 0 0,21-13-525 0 0,0 0 0 0 0,0 0 1 0 0,0 1-1 0 0,0 0 0 0 0,1 0 0 0 0,0 1 1 0 0,1 0-1 0 0,0 0 0 0 0,0 0 0 0 0,0 1 1 0 0,1-1-1 0 0,0 1 0 0 0,0 0 1 0 0,1 0-1 0 0,0 1 0 0 0,-1 2-130 0 0,-5 29 415 0 0,2 1-1 0 0,1 0 0 0 0,3 0 1 0 0,0 33-415 0 0,34 122 916 0 0,-14-120-716 0 0,-14-71-143 0 0,0 0 0 0 0,1 0 0 0 0,-1 0 0 0 0,1-1 0 0 0,0 1 0 0 0,0-1 0 0 0,0 0 0 0 0,1 0 0 0 0,-1 0 1 0 0,1-1-1 0 0,0 0 0 0 0,0 0 0 0 0,0 0 0 0 0,1 0 0 0 0,-1-1 0 0 0,0 0 0 0 0,1 0 0 0 0,0 0 0 0 0,0-1 0 0 0,-1 0 0 0 0,1 0 0 0 0,0 0 0 0 0,0-1 0 0 0,0 0 0 0 0,0 0 0 0 0,0 0 0 0 0,5-2-57 0 0,-8 2 26 0 0,4 1 38 0 0,-1 0-1 0 0,1 0 1 0 0,0-1-1 0 0,0 0 1 0 0,-1 0-1 0 0,1-1 1 0 0,0 0-1 0 0,0 0 1 0 0,-1-1-1 0 0,1 0 1 0 0,-1 0-1 0 0,0 0 1 0 0,1-1-1 0 0,-1 0 1 0 0,0 0-1 0 0,0-1 1 0 0,-1 1-1 0 0,1-1 1 0 0,-1 0-1 0 0,0-1 1 0 0,0 1-1 0 0,4-6-63 0 0,84-126 829 0 0,-86 119-798 0 0,0 1 0 0 0,-1-1 0 0 0,-2 0 0 0 0,1 0 0 0 0,-2-1 0 0 0,0 1 0 0 0,-1-1 0 0 0,-1 0 0 0 0,-1 1 0 0 0,0-1 0 0 0,-3-13-31 0 0,-1 17-21 0 0,-1 0 1 0 0,0 1 0 0 0,-1 0-1 0 0,0 0 1 0 0,-1 0-1 0 0,0 1 1 0 0,-1 0 0 0 0,-1 0-1 0 0,0 1 1 0 0,0 0-1 0 0,-1 1 1 0 0,0 0 0 0 0,-3-1 20 0 0,3 0-160 0 0,-2 0 0 0 0,1 0 0 0 0,-2 1 0 0 0,1 1 0 0 0,-1 0 1 0 0,0 1-1 0 0,-1 0 0 0 0,0 1 0 0 0,0 1 0 0 0,-1 0 0 0 0,0 1 1 0 0,0 1-1 0 0,0 0 0 0 0,0 1 0 0 0,-1 0 0 0 0,1 1 1 0 0,-1 1-1 0 0,0 1 0 0 0,0 0 160 0 0,11 1-269 0 0,-1 0 0 0 0,0 1 1 0 0,1-1-1 0 0,-1 1 0 0 0,1 0 0 0 0,-1 1 1 0 0,1 0-1 0 0,0-1 0 0 0,0 2 1 0 0,0-1-1 0 0,0 0 0 0 0,1 1 0 0 0,-4 3 269 0 0,-25 39-7822 0 0,30-35 642 0 0</inkml:trace>
  <inkml:trace contextRef="#ctx0" brushRef="#br0" timeOffset="8192.111">2167 855 0 0 0,'0'0'381'0'0,"0"0"1112"0"0,0 0 432 0 0,0 0 159 0 0,0 0-25 0 0,0 0-300 0 0,0 0-346 0 0,0 0-231 0 0,0 0-76 0 0,0 0 18 0 0,0 0 3 0 0,0 0-75 0 0,0 0-101 0 0,10-1-86 0 0,72-17 1797 0 0,107-58 576 0 0,-187 75-3231 0 0,-1 0-1 0 0,1 1 1 0 0,0-1-1 0 0,-1 1 1 0 0,1-1-1 0 0,0 1 1 0 0,-1-1-1 0 0,1 1 1 0 0,0 0-1 0 0,-1 0 1 0 0,1 0-1 0 0,0 0 1 0 0,0 0-1 0 0,-1 0 1 0 0,1 1-1 0 0,0-1 1 0 0,-1 0-1 0 0,1 1 1 0 0,-1 0-1 0 0,1-1 1 0 0,0 1-1 0 0,-1 0 1 0 0,1 0-1 0 0,-1-1 1 0 0,0 1-1 0 0,1 0 1 0 0,-1 1-1 0 0,0-1 0 0 0,1 0 1 0 0,-1 0-1 0 0,0 0 1 0 0,0 1-1 0 0,0-1 1 0 0,0 1-1 0 0,0-1 1 0 0,0 1-1 0 0,-1-1 1 0 0,1 2-7 0 0,16 86 368 0 0,-15-83-342 0 0,0 0-1 0 0,0-1 1 0 0,1 1-1 0 0,0 0 0 0 0,0-1 1 0 0,0 1-1 0 0,0-1 1 0 0,1 0-1 0 0,0 0 1 0 0,0 0-1 0 0,0-1 1 0 0,1 1-1 0 0,0-1 1 0 0,-1 0-1 0 0,1-1 1 0 0,1 1-1 0 0,0 0-25 0 0,69 6 1315 0 0,-56-34-1312 0 0,-17 16-2891 0 0,-1 4-6788 0 0,-1 1-2186 0 0</inkml:trace>
  <inkml:trace contextRef="#ctx0" brushRef="#br0" timeOffset="9940.214">2795 778 0 0 0,'0'0'527'0'0,"0"0"800"0"0,0 0 328 0 0,0 0-52 0 0,0 0-224 0 0,0 0-256 0 0,0 0-160 0 0,0 0-29 0 0,0 0 23 0 0,0 0-3 0 0,0 0-57 0 0,0 0-77 0 0,3 0-97 0 0,87 0 6872 0 0,49 0-7319 0 0,-139 0-487 0 0,-8 3-6879 0 0,5-3-1029 0 0,-1 0 1806 0 0</inkml:trace>
  <inkml:trace contextRef="#ctx0" brushRef="#br0" timeOffset="10718.237">2801 954 0 0 0,'0'0'720'0'0,"0"0"576"0"0,0 0 289 0 0,0 0 107 0 0,0 0-97 0 0,0 0-224 0 0,0 0-217 0 0,0 0-130 0 0,0 0-47 0 0,0 0-23 0 0,0 0-28 0 0,0 0-74 0 0,31 4 4961 0 0,260-4 42 0 0,-291 0-5841 0 0,0 0-7 0 0,0 0-7 0 0,0 0 13 0 0,0 0-13 0 0,0 0 3 0 0,0 0-8 0 0,0 0-1 0 0,0 0 6 0 0,0 0-17 0 0,0 0 1 0 0,0 0 7 0 0,0 0 3 0 0,0 0 12 0 0,0 0-2 0 0,0 0-18 0 0,0 0-8 0 0,0 0-1 0 0,-26 0-1910 0 0,12 0-1051 0 0,4 0-5907 0 0,8 0-2428 0 0</inkml:trace>
  <inkml:trace contextRef="#ctx0" brushRef="#br0" timeOffset="11369.706">2979 778 0 0 0,'0'0'356'0'0,"0"0"366"0"0,7 0 219 0 0,20 0 114 0 0,-20 0 55 0 0,-7 0-1 0 0,0 0-23 0 0,0 0-35 0 0,0 0-39 0 0,0 0-84 0 0,0 0-90 0 0,0 0-76 0 0,0 0-75 0 0,0 0-20 0 0,0 0-2 0 0,-7 7 4305 0 0,-50-3-2858 0 0,-4-1-1297 0 0,53 1-315 0 0,73-2-4613 0 0,2 0-4014 0 0,-66-2-1019 0 0</inkml:trace>
  <inkml:trace contextRef="#ctx0" brushRef="#br0" timeOffset="15096.182">3263 30 0 0 0,'0'0'616'0'0,"0"0"710"0"0,0 0 206 0 0,0 0 44 0 0,0 0 11 0 0,0 0-28 0 0,0 0-78 0 0,0 0-121 0 0,1-5-126 0 0,2-14-123 0 0,-2 14-126 0 0,-1 5-119 0 0,0 0-118 0 0,0 0-125 0 0,0 0-102 0 0,0 0-89 0 0,0 0-77 0 0,0 0-34 0 0,0 0-17 0 0,0 0-16 0 0,0 0-16 0 0,0 0-17 0 0,0 0-27 0 0,0 29 1188 0 0,9 255 798 0 0,-5-16-1682 0 0,3-234-433 0 0,-3-9-66 0 0,-4-24-14 0 0,2 1 4 0 0,-2-1-11 0 0,0 6-7 0 0,0-3 8 0 0,0-4 17 0 0,-5 48 670 0 0,3-34-643 0 0,2-13-46 0 0,0-1 10 0 0,0 0 1 0 0,0 0-12 0 0,-2 6 1441 0 0,2-17-1432 0 0,1 1-1 0 0,0-1 0 0 0,1 0 1 0 0,0 0-1 0 0,1 1 0 0 0,0-1 1 0 0,1 1-1 0 0,0 0 0 0 0,1 0 1 0 0,-1 0-1 0 0,2 0 0 0 0,1-1-18 0 0,43-54-80 0 0,15 17 7 0 0,-2 19 134 0 0,-62 28-61 0 0,0 1-1 0 0,0-1 1 0 0,0 1-1 0 0,0-1 1 0 0,0 1-1 0 0,0-1 1 0 0,0 1-1 0 0,0 0 1 0 0,0-1-1 0 0,0 1 1 0 0,0 0-1 0 0,0 0 1 0 0,0 0-1 0 0,0 0 1 0 0,0 0-1 0 0,0 0 1 0 0,0 0-1 0 0,0 0 1 0 0,0 0-1 0 0,1 1 1 0 0,-1-1-1 0 0,0 0 1 0 0,0 1-1 0 0,0-1 1 0 0,0 1-1 0 0,-1-1 1 0 0,1 1-1 0 0,0-1 1 0 0,0 1-1 0 0,0 0 1 0 0,0-1-1 0 0,0 1 1 0 0,-1 0 0 0 0,1 0-1 0 0,0 0 1 0 0,-1-1-1 0 0,1 1 1 0 0,0 0-1 0 0,-1 0 1 0 0,0 0-1 0 0,1 0 1 0 0,-1 0-1 0 0,1 0 1 0 0,-1 0-1 0 0,0 0 1 0 0,0 0-1 0 0,1 0 1 0 0,-1 1-1 0 0,0-1 1 0 0,0 0-1 0 0,0 0 1 0 0,0 0-1 0 0,0 0 1 0 0,-1 0 0 0 0,2 133 217 0 0,-9-6-109 0 0,8-128-117 0 0,0 0 14 0 0,0 0 10 0 0,0 0-1 0 0,0 0-2 0 0,0 0 4 0 0,0 0-14 0 0,0 0 6 0 0,0 0-12 0 0,0 0-6 0 0,0 0-7 0 0,0 0-10 0 0,0 0-7 0 0,-5-25-4841 0 0,4 16-1197 0 0,1 7 529 0 0,0-2-4613 0 0</inkml:trace>
  <inkml:trace contextRef="#ctx0" brushRef="#br0" timeOffset="15959.11">3675 557 3433 0 0,'0'0'1925'0'0,"0"0"-466"0"0,0 0-133 0 0,0 0 38 0 0,0 0-34 0 0,0 0-134 0 0,0 0-225 0 0,0 0-217 0 0,0 0-134 0 0,0 0-64 0 0,0 0-33 0 0,0 0-18 0 0,0 0-17 0 0,-1 11-46 0 0,-5 84 1253 0 0,5-94-1651 0 0,1 0 0 0 0,0 0 1 0 0,0-1-1 0 0,0 1 0 0 0,0 0 1 0 0,0 0-1 0 0,0 0 1 0 0,0 0-1 0 0,1 0 0 0 0,-1 0 1 0 0,0 0-1 0 0,0 0 0 0 0,1-1 1 0 0,-1 1-1 0 0,0 0 1 0 0,1 0-1 0 0,-1 0 0 0 0,1 0 1 0 0,-1-1-1 0 0,1 1 0 0 0,-1 0 1 0 0,1-1-1 0 0,0 1 1 0 0,-1 0-1 0 0,1-1 0 0 0,0 1 1 0 0,0-1-1 0 0,-1 1 0 0 0,1-1 1 0 0,0 1-1 0 0,0-1 0 0 0,0 0 1 0 0,0 1-1 0 0,-1-1 1 0 0,1 0-1 0 0,0 0 0 0 0,0 0 1 0 0,0 1-1 0 0,0-1 0 0 0,0 0 1 0 0,0 0-1 0 0,0 0 1 0 0,0 0-1 0 0,0-1 0 0 0,-1 1 1 0 0,1 0-1 0 0,0 0 0 0 0,0 0 1 0 0,0-1-1 0 0,0 1 0 0 0,0-1 1 0 0,-1 1-1 0 0,1 0 1 0 0,0-1-1 0 0,0 0 0 0 0,-1 1 1 0 0,1-1-1 0 0,0 1 0 0 0,0-1 1 0 0,-1 0-1 0 0,1 1 1 0 0,-1-1-1 0 0,1 0-44 0 0,74-99 1287 0 0,-36 59-1152 0 0,-28 89 342 0 0,-6 210-186 0 0,-7-238-292 0 0,-2 1-1 0 0,-1-1 1 0 0,0 0 0 0 0,-2-1 0 0 0,0 1 0 0 0,-1-1 0 0 0,-1-1-1 0 0,-8 13 2 0 0,16-29 3 0 0,0 0 0 0 0,0-1 0 0 0,0 1-1 0 0,0 0 1 0 0,0 0 0 0 0,-1-1 0 0 0,1 1 0 0 0,-1-1-1 0 0,1 1 1 0 0,-1-1 0 0 0,0 1 0 0 0,1-1-1 0 0,-1 0 1 0 0,0 0 0 0 0,0 0 0 0 0,0 0-1 0 0,0 0 1 0 0,0 0 0 0 0,0-1 0 0 0,0 1 0 0 0,0-1-1 0 0,0 1 1 0 0,0-1 0 0 0,0 0 0 0 0,-1 0-1 0 0,1 0 1 0 0,0 0 0 0 0,0 0 0 0 0,0 0 0 0 0,0-1-1 0 0,0 1 1 0 0,0-1 0 0 0,0 1 0 0 0,0-1-1 0 0,0 0 1 0 0,0 0 0 0 0,0 0 0 0 0,0 0-1 0 0,0 0 1 0 0,0 0 0 0 0,1 0 0 0 0,-1-1 0 0 0,0 1-1 0 0,1-1 1 0 0,-1 1 0 0 0,1-1 0 0 0,0 0-1 0 0,-1 1 1 0 0,1-1 0 0 0,0 0 0 0 0,-1-2-3 0 0,1 0-12 0 0,0-1 0 0 0,0 0 0 0 0,0 0 0 0 0,0 0 0 0 0,1 1 0 0 0,0-1 0 0 0,0 0 0 0 0,0 0 1 0 0,1 0-1 0 0,-1 0 0 0 0,1 1 0 0 0,1-1 0 0 0,-1 0 0 0 0,0 1 0 0 0,1-1 0 0 0,0 0 0 0 0,0 1 0 0 0,0 0 0 0 0,1 0 0 0 0,0 0 1 0 0,-1 0-1 0 0,1 0 0 0 0,1 0 0 0 0,-1 1 0 0 0,1-2 12 0 0,100-73-86 0 0,-13 39-522 0 0,-71 35-3139 0 0,-1 2-3644 0 0,-15 2-3879 0 0</inkml:trace>
  <inkml:trace contextRef="#ctx0" brushRef="#br0" timeOffset="17347.844">3268 991 0 0 0,'0'0'341'0'0,"0"0"217"0"0,-4-2 54 0 0,-15-11 451 0 0,-10 5 13092 0 0,44 9-8207 0 0,92 1-5107 0 0,140-8-50 0 0,10-24-432 0 0,-150 19-310 0 0,22 5 9 0 0,-66-2-110 0 0,-30 1-158 0 0,-33 7 162 0 0,0 0-18 0 0,0 0-5 0 0,0 0-26 0 0,0 0-41 0 0,0 0-53 0 0,0 0-99 0 0,0 0-206 0 0,0 0-354 0 0,-4 0-8951 0 0,1 0-1320 0 0</inkml:trace>
  <inkml:trace contextRef="#ctx0" brushRef="#br0" timeOffset="19262.913">3303 1161 0 0 0,'0'0'487'0'0,"0"0"312"0"0,0 0 66 0 0,0 0-6 0 0,0 0 10 0 0,0 0 42 0 0,0 0 79 0 0,0 0 103 0 0,4-6 2302 0 0,-2 5 4772 0 0,-10 109-2815 0 0,1 3-5263 0 0,7 185 347 0 0,-7-234-419 0 0,4-16 604 0 0,1-30-198 0 0,1-23-231 0 0,2 0-184 0 0,1 1-1 0 0,-1-1 0 0 0,2 1 0 0 0,-1 0 1 0 0,0-1-1 0 0,1 1 0 0 0,0 0 0 0 0,1 1 1 0 0,-1-1-1 0 0,1 1 0 0 0,0-1 0 0 0,1 1 0 0 0,1-2-7 0 0,17-25 25 0 0,-14 19-24 0 0,0 0 0 0 0,1 1 0 0 0,0 0 0 0 0,1 0 0 0 0,1 1 0 0 0,-1 1 0 0 0,2 0 0 0 0,0 0-1 0 0,3 2-17 0 0,-13 9 19 0 0,-1 0 1 0 0,1-1-1 0 0,-1 1 0 0 0,1 0 1 0 0,-1 0-1 0 0,0 1 1 0 0,0-1-1 0 0,0 0 0 0 0,0 1 1 0 0,0 0-1 0 0,0-1 0 0 0,0 1 1 0 0,0 0-1 0 0,0 0 1 0 0,-1 0-1 0 0,1 0 0 0 0,-1 0 1 0 0,0 0-1 0 0,1 0 1 0 0,-1 1-1 0 0,0-1 0 0 0,0 1 1 0 0,0-1-1 0 0,0 2-2 0 0,24 111 307 0 0,-24-12 8 0 0,2-94-263 0 0,-3-9-95 0 0,0 0-1 0 0,1 1 1 0 0,-1-1 0 0 0,0 0 0 0 0,0 1 0 0 0,0-1-1 0 0,0 0 1 0 0,0 1 0 0 0,0-1 0 0 0,0 1 0 0 0,0-1 0 0 0,0 0-1 0 0,0 1 1 0 0,0-1 0 0 0,0 0 0 0 0,0 1 0 0 0,0-1 0 0 0,0 1-1 0 0,0-1 1 0 0,0 0 0 0 0,0 1 0 0 0,-1-1 0 0 0,1 0 0 0 0,0 1-1 0 0,0-1 1 0 0,0 0 0 0 0,-1 1 0 0 0,1-1 0 0 0,0 0 0 0 0,0 1-1 0 0,-1-1 1 0 0,1 0 0 0 0,0 0 0 0 0,-1 1 0 0 0,1-1-1 0 0,0 0 1 0 0,-1 0 0 0 0,1 0 0 0 0,0 0 0 0 0,-1 1 0 0 0,1-1-1 0 0,0 0 1 0 0,-1 0 0 0 0,1 0 0 0 0,0 0 0 0 0,-1 0 0 0 0,1 0-1 0 0,-1 0 1 0 0,1 0 0 0 0,0 0 0 0 0,-1 0 0 0 0,1 0 0 0 0,-1 0-1 0 0,1 0 1 0 0,0 0 0 0 0,-1-1 0 0 0,1 1 0 0 0,0 0 0 0 0,-1 0-1 0 0,1 0 1 0 0,0 0 0 0 0,-1-1 0 0 0,1 1 0 0 0,0 0-1 0 0,-1 0 1 0 0,1-1 0 0 0,0 1 0 0 0,0 0 0 0 0,-1 0 0 0 0,1-1 43 0 0,-2 1-256 0 0,-2-1-3068 0 0,3-2-7849 0 0,1 0 2542 0 0</inkml:trace>
  <inkml:trace contextRef="#ctx0" brushRef="#br0" timeOffset="19744.512">3883 1658 2649 0 0,'0'0'2851'0'0,"0"0"-1148"0"0,0 0-531 0 0,0 0 54 0 0,0 0 173 0 0,0 0-6 0 0,0 0-183 0 0,0 0-254 0 0,0 0-168 0 0,0 0-60 0 0,0 0-1 0 0,0 0 24 0 0,0 0-5 0 0,3 2-8 0 0,-2-1-598 0 0,0-1-1 0 0,0 1 1 0 0,0-1-1 0 0,0 1 0 0 0,0 0 1 0 0,0 0-1 0 0,0 0 1 0 0,0-1-1 0 0,0 1 0 0 0,-1 0 1 0 0,1 0-1 0 0,0 0 1 0 0,-1 0-1 0 0,1 0 1 0 0,-1 0-1 0 0,1 1 0 0 0,-1-1 1 0 0,1 0-1 0 0,-1 0 1 0 0,0 0-1 0 0,0 0 0 0 0,0 0 1 0 0,1 1-1 0 0,-1-1 1 0 0,0 0-1 0 0,0 0 0 0 0,-1 0 1 0 0,1 1-1 0 0,0-1 1 0 0,0 0-1 0 0,0 0 0 0 0,-1 0 1 0 0,1 0-1 0 0,-1 0 1 0 0,1 0-1 0 0,-1 0 0 0 0,1 1 1 0 0,-1-1-1 0 0,0-1 1 0 0,1 1-1 0 0,-1 0 1 0 0,0 0-1 0 0,0 0 0 0 0,0 0 1 0 0,0 0-140 0 0,-28 39 851 0 0,-33 23-446 0 0,22-24-342 0 0,5-34-3907 0 0,33-18-2417 0 0,2 6 1067 0 0,0 5-554 0 0,0-2 165 0 0</inkml:trace>
  <inkml:trace contextRef="#ctx0" brushRef="#br0" timeOffset="20229.427">3693 1658 2849 0 0,'0'0'2465'0'0,"0"0"-283"0"0,0 0-64 0 0,0 0 40 0 0,0 0-74 0 0,0 0-307 0 0,0 0-386 0 0,0 0-364 0 0,0 0-314 0 0,0 0-161 0 0,0 0-60 0 0,0 0-18 0 0,0 0 23 0 0,0 3 26 0 0,32 41 2324 0 0,68 30-572 0 0,-30 33-1823 0 0,-45-77-452 0 0,-25-28-14 0 0,0-1-1 0 0,13-21-5875 0 0,-10 10-5510 0 0,-3 3 1843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0 0 0,'0'0'204'0'0,"0"0"396"0"0,0 0 88 0 0,0 0 23 0 0,0 0 76 0 0,0 0 171 0 0,0 0 250 0 0,-7 8 9062 0 0,66 32-5138 0 0,43 0-3131 0 0,-77-34-1699 0 0,0-1-1 0 0,0-1 0 0 0,1-1 0 0 0,-1-2 0 0 0,1 0 0 0 0,4-2-301 0 0,-18 1 97 0 0,15-4 103 0 0,-26 4-176 0 0,-1 0 4 0 0,0 0-4 0 0,0 0 18 0 0,0 0 12 0 0,0 0 24 0 0,0 0 28 0 0,0 0 22 0 0,0 0-3 0 0,0 0 4 0 0,-28 0 194 0 0,-149-7-225 0 0,129-7-9 0 0,-43-15 51 0 0,57 24-21 0 0,34 0-2617 0 0,0 0-5807 0 0,0 4-3677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7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0 204 0 0 0,'0'0'1194'0'0,"0"0"295"0"0,0 0 485 0 0,0 0 233 0 0,0 0-92 0 0,0 0-188 0 0,0 0-224 0 0,0 0-204 0 0,0 0-182 0 0,0 0-172 0 0,0 0-187 0 0,35-3-165 0 0,108-8-122 0 0,-75-8 156 0 0,-56 12-619 0 0,-7 5-119 0 0,1-1 0 0 0,0 1 0 0 0,-1-1 0 0 0,1 0 0 0 0,-1-1 0 0 0,0 1 0 0 0,0-1 0 0 0,0 0 0 0 0,0 0 1 0 0,-1-1-1 0 0,0 1 0 0 0,0-1 0 0 0,0 0 0 0 0,0 0 0 0 0,-1 0 0 0 0,0-1 0 0 0,0 1 0 0 0,-1-1 0 0 0,1 0 0 0 0,-1 0 0 0 0,0 0 0 0 0,-1 0 0 0 0,1 0 0 0 0,-1 0 0 0 0,0 0 0 0 0,-1 0 0 0 0,1-1-89 0 0,-4 4 7 0 0,0 0-1 0 0,-1 0 1 0 0,1 1-1 0 0,0-1 0 0 0,-1 1 1 0 0,1 0-1 0 0,-1 0 0 0 0,0 0 1 0 0,1 1-1 0 0,-1-1 0 0 0,0 1 1 0 0,0 0-1 0 0,0 0 0 0 0,0 0 1 0 0,0 1-1 0 0,-1-1 0 0 0,1 1 1 0 0,0 0-1 0 0,0 0 0 0 0,0 0 1 0 0,0 1-1 0 0,0 0 0 0 0,0-1 1 0 0,0 1-1 0 0,-2 1-6 0 0,-7 2-12 0 0,1 0 1 0 0,-1 0-1 0 0,1 1 0 0 0,0 1 1 0 0,0 0-1 0 0,1 0 0 0 0,0 2 0 0 0,0-1 1 0 0,0 1-1 0 0,1 1 0 0 0,0 0 1 0 0,1 0-1 0 0,0 1 0 0 0,-1 1 12 0 0,3-2-2 0 0,1 0 0 0 0,0 1 0 0 0,0 0-1 0 0,0 0 1 0 0,2 0 0 0 0,-1 0 0 0 0,1 1 0 0 0,1-1-1 0 0,0 1 1 0 0,0 0 0 0 0,-1 11 2 0 0,4-18 7 0 0,0 0 0 0 0,0 1-1 0 0,0-1 1 0 0,0 0 0 0 0,0 0 0 0 0,1 0 0 0 0,0 0-1 0 0,0 0 1 0 0,0 0 0 0 0,0 0 0 0 0,1 0-1 0 0,-1 0 1 0 0,1 0 0 0 0,0-1 0 0 0,0 1 0 0 0,1-1-1 0 0,-1 1 1 0 0,1-1 0 0 0,-1 0 0 0 0,1 0 0 0 0,0 0-1 0 0,0 0 1 0 0,0-1 0 0 0,1 1 0 0 0,-1-1 0 0 0,1 0-1 0 0,-1 0 1 0 0,1 0 0 0 0,0 0 0 0 0,0-1 0 0 0,0 1-1 0 0,0-1 1 0 0,1 0-7 0 0,14 4 2 0 0,1-2 1 0 0,-1 0-1 0 0,1-1 0 0 0,-1-1 0 0 0,1-1 0 0 0,0-1 0 0 0,-1-1 1 0 0,1 0-1 0 0,-1-1 0 0 0,0-1 0 0 0,17-6-2 0 0,62-30-4258 0 0,-82 30-2582 0 0,-7 2-4712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572 390 0 0 0,'0'0'327'0'0,"0"0"1029"0"0,0 0 470 0 0,0 0 261 0 0,0 0 67 0 0,0 0-162 0 0,0 0-316 0 0,0 0-302 0 0,0 0-286 0 0,0 0-217 0 0,0-3-168 0 0,0-7-123 0 0,0 8-69 0 0,0 2-60 0 0,0 0-58 0 0,0 0-70 0 0,0 0-26 0 0,5 23 1784 0 0,-1-9-1718 0 0,-1 0-1 0 0,0 0 1 0 0,-1 0 0 0 0,0 1 0 0 0,-2-1 0 0 0,1 1 0 0 0,-2-1 0 0 0,0 1 0 0 0,-2 6-363 0 0,-50 101 1089 0 0,-15-35-565 0 0,61-79-495 0 0,0 0-1 0 0,-1-1 1 0 0,0 0-1 0 0,-1 0 0 0 0,1-1 1 0 0,-1 0-1 0 0,-1 0 1 0 0,1-1-1 0 0,-1-1 0 0 0,0 1 1 0 0,0-2-1 0 0,0 1 0 0 0,0-1 1 0 0,-1-1-1 0 0,1 0 1 0 0,-1 0-1 0 0,0-1 0 0 0,1-1 1 0 0,-1 0-1 0 0,0 0 1 0 0,0-1-1 0 0,1 0 0 0 0,-1-1 1 0 0,-9-2-29 0 0,14 0-3 0 0,1 1 1 0 0,-1-1-1 0 0,1 0 0 0 0,-1 0 1 0 0,1 0-1 0 0,0-1 1 0 0,1 1-1 0 0,-1-1 0 0 0,1-1 1 0 0,0 1-1 0 0,0-1 1 0 0,1 1-1 0 0,0-1 0 0 0,0 0 1 0 0,0 0-1 0 0,0 0 1 0 0,1-1-1 0 0,0 1 0 0 0,1-1 1 0 0,-1 1-1 0 0,1-1 1 0 0,0 1-1 0 0,1-1 0 0 0,0 0 1 0 0,0 1-1 0 0,0-1 1 0 0,1 0-1 0 0,0 1 0 0 0,0-1 1 0 0,1 0-1 0 0,-1 1 1 0 0,1 0-1 0 0,1-1 0 0 0,-1 1 1 0 0,1 0-1 0 0,1 0 1 0 0,-1 1-1 0 0,1-1 0 0 0,1-2 3 0 0,6-8-3 0 0,-1 0-1 0 0,2 0 1 0 0,0 1-1 0 0,1 0 1 0 0,1 2-1 0 0,0-1 1 0 0,0 1-1 0 0,2 1 0 0 0,1 0 4 0 0,-16 11 2 0 0,1 0-1 0 0,-1 0 1 0 0,0-1-1 0 0,1 2 1 0 0,-1-1-1 0 0,1 0 1 0 0,0 0-1 0 0,-1 0 1 0 0,1 1-1 0 0,0-1 1 0 0,-1 1-1 0 0,1 0 1 0 0,0-1-1 0 0,0 1 1 0 0,-1 0-1 0 0,1 0 0 0 0,0 0 1 0 0,0 0-1 0 0,-1 0 1 0 0,1 0-1 0 0,0 1 1 0 0,0-1-1 0 0,-1 0 1 0 0,1 1-1 0 0,0 0 1 0 0,-1-1-1 0 0,1 1 1 0 0,-1 0-1 0 0,1 0-1 0 0,72 168 462 0 0,-68-159-409 0 0,0 0 0 0 0,1 0 1 0 0,1-1-1 0 0,0 0 0 0 0,0 0 1 0 0,0-1-1 0 0,1 0 0 0 0,1-1 1 0 0,-1 0-1 0 0,1 0 0 0 0,0-1 1 0 0,0 0-1 0 0,1-1 0 0 0,0 0 1 0 0,7 1-54 0 0,73 31 369 0 0,-90-36-375 0 0,0-1-1 0 0,0 0 0 0 0,1 1 1 0 0,-1-1-1 0 0,0 1 1 0 0,0 0-1 0 0,0-1 0 0 0,1 1 1 0 0,-1 0-1 0 0,0 0 1 0 0,0 0-1 0 0,0 0 0 0 0,0 0 1 0 0,0 0-1 0 0,-1 0 1 0 0,1 0-1 0 0,0 0 0 0 0,0 0 1 0 0,-1 0-1 0 0,1 0 1 0 0,-1 1-1 0 0,1-1 0 0 0,-1 0 1 0 0,1 1-1 0 0,-1-1 1 0 0,0 0-1 0 0,0 0 0 0 0,1 1 1 0 0,-1-1-1 0 0,0 1 1 0 0,0-1-1 0 0,0 0 0 0 0,-1 1 1 0 0,1-1-1 0 0,0 0 0 0 0,0 1 1 0 0,-1-1-1 0 0,1 0 1 0 0,-1 0-1 0 0,1 1 7 0 0,-10 4-812 0 0,7-5-1889 0 0,-2-1-3545 0 0,5 0-4081 0 0</inkml:trace>
  <inkml:trace contextRef="#ctx0" brushRef="#br0" timeOffset="1200.301">8 69 0 0 0,'0'0'304'0'0,"0"0"382"0"0,-1-9 212 0 0,-5-31 81 0 0,5 27-1171 0 0,3 7 8930 0 0,0 10 182 0 0,-1 1-8789 0 0,1 20 279 0 0,1 0 0 0 0,1-1 0 0 0,1 0 0 0 0,1 0 0 0 0,1 0 0 0 0,1-1 0 0 0,3 3-410 0 0,-6-10 89 0 0,2 0-1 0 0,0-1 0 0 0,0 0 0 0 0,2 0 0 0 0,0-1 0 0 0,0 0 1 0 0,2 0-1 0 0,4 4-88 0 0,-12-14-176 0 0,6 3-1773 0 0,-3-14-8480 0 0,-4 3-1057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89 0 0 0,'10'-33'0'0'0,"-8"29"0"0"0,7-13 4528 0 0,-9 16-3539 0 0,0 1 113 0 0,0 0 85 0 0,0 0-7 0 0,0 0-37 0 0,0 0-28 0 0,0 0-66 0 0,0 0-42 0 0,0 0-64 0 0,0 0-153 0 0,0 0-126 0 0,0 0-96 0 0,-5-2 3369 0 0,-5-3-2742 0 0,8 2-1049 0 0,0 1 0 0 0,0 1 0 0 0,-1-1 0 0 0,1 0 0 0 0,0 1 0 0 0,-1-1 0 0 0,0 1 0 0 0,1-1 0 0 0,-1 1 0 0 0,0 0 0 0 0,1 0 0 0 0,-1 1 0 0 0,0-1 0 0 0,0 0 1 0 0,0 1-1 0 0,0 0 0 0 0,0 0 0 0 0,0 0 0 0 0,-1 0-146 0 0,-11-2 301 0 0,1 0-176 0 0,0 1-1 0 0,0 1 0 0 0,0 0 1 0 0,0 1-1 0 0,0 0 0 0 0,0 1 1 0 0,0 1-1 0 0,0 0 0 0 0,1 1 1 0 0,-1 0-1 0 0,1 1 1 0 0,0 1-1 0 0,0 0 0 0 0,1 1 1 0 0,0 0-1 0 0,-8 6-124 0 0,12-3 39 0 0,0-1 0 0 0,0 1 0 0 0,1 0 1 0 0,0 1-1 0 0,1-1 0 0 0,0 1 0 0 0,1 1 0 0 0,0-1 0 0 0,1 1 0 0 0,0 0 1 0 0,0 0-1 0 0,2 0 0 0 0,0 0 0 0 0,0 0 0 0 0,1 1 0 0 0,0-1 1 0 0,1 1-1 0 0,1-1 0 0 0,0 0 0 0 0,0 1 0 0 0,3 6-39 0 0,-3 26 153 0 0,-2-38-127 0 0,0 0 1 0 0,1 0-1 0 0,0 0 1 0 0,1 0-1 0 0,-1 0 0 0 0,1 0 1 0 0,1 0-1 0 0,-1-1 1 0 0,1 1-1 0 0,0 0 1 0 0,1-1-1 0 0,-1 0 0 0 0,2 1 1 0 0,-1-1-1 0 0,0 0 1 0 0,1 0-1 0 0,0-1 1 0 0,1 1-1 0 0,-1-1 0 0 0,1 0 1 0 0,0 0-1 0 0,0-1 1 0 0,0 1-1 0 0,1-1 0 0 0,0 0 1 0 0,0 0-1 0 0,1 0-26 0 0,101 50 388 0 0,-6-18-197 0 0,-82-39-2727 0 0,-12-10-3645 0 0,-5 9-68 0 0,1-1-6083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5993 0 0,'0'0'2426'0'0,"0"0"-415"0"0,0 0-114 0 0,0 0-13 0 0,0 0-137 0 0,0 0-263 0 0,0 0-313 0 0,0 0-241 0 0,0 0-177 0 0,0 0-111 0 0,0 0-39 0 0,0 0-47 0 0,0 0-62 0 0,-9 9-39 0 0,-27 27-40 0 0,6 22 844 0 0,-4 63-266 0 0,30-109-944 0 0,-1 0-1 0 0,0 0 1 0 0,-1-1-1 0 0,0 0 1 0 0,-1 0-1 0 0,0-1 0 0 0,-1 0 1 0 0,0 0-1 0 0,0 0 1 0 0,-1-1-1 0 0,0-1 1 0 0,-1 1-1 0 0,-8 4-48 0 0,8-6 9 0 0,-1-1 0 0 0,0 0 0 0 0,0-1 0 0 0,0 0 0 0 0,0-1 0 0 0,-1 0-1 0 0,0-1 1 0 0,0 0 0 0 0,0-1 0 0 0,0-1 0 0 0,0 1 0 0 0,0-2 0 0 0,-4 0-9 0 0,13 0-11 0 0,1 0 0 0 0,-1-1 0 0 0,1 1 0 0 0,0 0 0 0 0,-1-1 0 0 0,1 0 0 0 0,0 0 0 0 0,0 0 0 0 0,-1 0 0 0 0,1 0 0 0 0,0 0 0 0 0,0 0 0 0 0,0-1 0 0 0,0 1 0 0 0,0-1 0 0 0,1 1 0 0 0,-1-1 0 0 0,0 0 0 0 0,1 0 0 0 0,-1 1 0 0 0,1-1 0 0 0,0 0 0 0 0,-1-1 0 0 0,1 1 0 0 0,0 0-1 0 0,0 0 1 0 0,0 0 0 0 0,1-1 0 0 0,-1 1 0 0 0,1 0 0 0 0,-1-1 0 0 0,1 1 0 0 0,0-1 0 0 0,0 1 0 0 0,0 0 0 0 0,0-2 11 0 0,12-86-331 0 0,-5 69 315 0 0,1 0 1 0 0,1 1 0 0 0,1 0-1 0 0,1 0 1 0 0,1 1 0 0 0,0 1-1 0 0,2 0 1 0 0,2-3 15 0 0,-15 21 2 0 0,-1 0 0 0 0,0-1 0 0 0,1 1 0 0 0,-1 0-1 0 0,0-1 1 0 0,1 1 0 0 0,-1 0 0 0 0,0 0 0 0 0,1-1 0 0 0,-1 1 0 0 0,1 0-1 0 0,-1 0 1 0 0,0 0 0 0 0,1 0 0 0 0,-1-1 0 0 0,1 1 0 0 0,-1 0-1 0 0,1 0 1 0 0,-1 0 0 0 0,0 0 0 0 0,1 0 0 0 0,-1 0 0 0 0,1 0 0 0 0,-1 0-1 0 0,1 0 1 0 0,-1 0 0 0 0,1 1 0 0 0,-1-1 0 0 0,0 0 0 0 0,1 0 0 0 0,-1 0-1 0 0,1 0 1 0 0,-1 1 0 0 0,0-1 0 0 0,1 0 0 0 0,-1 0 0 0 0,1 1 0 0 0,-1-1-1 0 0,0 0 1 0 0,1 1 0 0 0,-1-1 0 0 0,0 0 0 0 0,0 1 0 0 0,1-1 0 0 0,-1 1-1 0 0,0-1 1 0 0,0 0 0 0 0,0 1 0 0 0,1-1 0 0 0,-1 1 0 0 0,0-1 0 0 0,0 1-1 0 0,0-1 1 0 0,0 0 0 0 0,0 1 0 0 0,0-1 0 0 0,0 1 0 0 0,0-1-1 0 0,0 1-1 0 0,6 15 120 0 0,1 1-1 0 0,1-2 0 0 0,0 1 0 0 0,1-1 0 0 0,1 0 0 0 0,0-1 0 0 0,1 0 1 0 0,0 0-1 0 0,1-1 0 0 0,1-1 0 0 0,0 0 0 0 0,1-1 0 0 0,0-1 0 0 0,0 0 1 0 0,13 7-120 0 0,104 75 648 0 0,-88-37-579 0 0,-41-51 108 0 0,-1-1-2437 0 0,-8-3-6146 0 0,6 0-3518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15 0 0 0,'0'0'1331'0'0,"0"0"500"0"0,0 0 169 0 0,0 0 46 0 0,0 0-32 0 0,0 0-176 0 0,0 0-181 0 0,0 0-146 0 0,0 0-181 0 0,0 0-202 0 0,0 0-148 0 0,-3-3 479 0 0,3 2 2674 0 0,195-2-447 0 0,-89-5-2344 0 0,-87 8-4505 0 0,-2 0-4039 0 0,-12 0 2999 0 0,-6 0-6962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5065 0 0,'0'0'5332'0'0,"0"0"-2606"0"0,0 0-1118 0 0,0 0-184 0 0,0 0-35 0 0,0 0-121 0 0,0 0-198 0 0,0 0-133 0 0,0 0-89 0 0,0 0-26 0 0,0 0-42 0 0,0 0-121 0 0,7 6-111 0 0,-1-1-391 0 0,0-1 0 0 0,0 0 1 0 0,0 0-1 0 0,0-1 0 0 0,0 1 0 0 0,1-1 1 0 0,0-1-1 0 0,0 1 0 0 0,0-1 0 0 0,0 0 1 0 0,0-1-1 0 0,0 1-157 0 0,237 4 1456 0 0,-216-16-2778 0 0,-19 3-7014 0 0,-7 6-3744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27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90 2048 0 0,'0'0'2032'0'0,"0"0"-309"0"0,0 0 38 0 0,0 0 232 0 0,0 0 82 0 0,0 0-88 0 0,0 0-309 0 0,0 0-398 0 0,0 0-279 0 0,0 0-198 0 0,0 0-128 0 0,0 0-41 0 0,0 0-29 0 0,-27 7-66 0 0,-82 25-70 0 0,57 1 107 0 0,47-24-473 0 0,-7 6-25 0 0,1 1 1 0 0,1 0-1 0 0,1 1 0 0 0,0 0 1 0 0,1 1-1 0 0,1 0 0 0 0,0 0 1 0 0,2 0-1 0 0,0 1 1 0 0,1-1-1 0 0,1 1 0 0 0,1 1 1 0 0,0-1-1 0 0,2 0 0 0 0,0 0 1 0 0,1 0-79 0 0,0-13 31 0 0,0 0 1 0 0,1 0 0 0 0,0 0-1 0 0,0-1 1 0 0,1 1 0 0 0,-1-1-1 0 0,1 1 1 0 0,0-1 0 0 0,1 0-1 0 0,-1 0 1 0 0,1-1 0 0 0,0 1-1 0 0,0-1 1 0 0,1 0 0 0 0,-1 0-1 0 0,1 0 1 0 0,0 0 0 0 0,0-1-1 0 0,0 0 1 0 0,0 0 0 0 0,1 0-1 0 0,-1-1 1 0 0,1 0 0 0 0,0 0-1 0 0,-1 0 1 0 0,1-1 0 0 0,0 0-1 0 0,0 0 1 0 0,0 0 0 0 0,0-1-1 0 0,5 0-31 0 0,5 1 160 0 0,0-2-1 0 0,0 0 0 0 0,0-1 1 0 0,0-1-1 0 0,0-1 0 0 0,-1 0 1 0 0,1-1-1 0 0,-1 0 0 0 0,0-1 1 0 0,-1-1-1 0 0,1 0 1 0 0,5-5-160 0 0,6-6 144 0 0,-2-1 0 0 0,0-2 1 0 0,0 0-1 0 0,-2-1 1 0 0,-1-1-1 0 0,-1-1 0 0 0,-1-1 1 0 0,-1-1-1 0 0,-1-1 1 0 0,-1 0-1 0 0,6-16-144 0 0,-19 37 0 0 0,1 1 0 0 0,-1-1 0 0 0,0 0 0 0 0,0 0 0 0 0,0 0 0 0 0,-1 0 0 0 0,0 0 0 0 0,0-1 0 0 0,-1 1 0 0 0,0-1 0 0 0,0 1 0 0 0,0-1-1 0 0,-1 0 1 0 0,0 1 0 0 0,0-1 0 0 0,-1 1 0 0 0,1-1 0 0 0,-2 1 0 0 0,1-1 0 0 0,-1 1 0 0 0,0-1 0 0 0,0 1 0 0 0,0 0 0 0 0,-1 0 0 0 0,0 0 0 0 0,-1 1 0 0 0,1-1 0 0 0,-1 1 0 0 0,0-1 0 0 0,0 1 0 0 0,0 0 0 0 0,-1 1 0 0 0,0-1 0 0 0,0 1 0 0 0,0 0 0 0 0,-1 0 0 0 0,1 0 0 0 0,-4 0 0 0 0,0 1-48 0 0,-1 0 1 0 0,0 1 0 0 0,0 0-1 0 0,0 0 1 0 0,0 1 0 0 0,0 1-1 0 0,0 0 1 0 0,0 0 0 0 0,0 1-1 0 0,0 0 1 0 0,0 1-1 0 0,0 0 1 0 0,0 1 0 0 0,0 0-1 0 0,1 0 1 0 0,-1 1 0 0 0,1 0-1 0 0,0 1 1 0 0,0 0 0 0 0,-5 4 47 0 0,-74 62-2574 0 0,19 10-5109 0 0,55-61-3749 0 0</inkml:trace>
  <inkml:trace contextRef="#ctx0" brushRef="#br0" timeOffset="567.18">949 79 2713 0 0,'0'0'2743'0'0,"0"0"-227"0"0,0 0-182 0 0,0 0-109 0 0,0 0-149 0 0,0 0-337 0 0,0 0-309 0 0,0 0-263 0 0,0 0-219 0 0,0 0-149 0 0,0 0-82 0 0,0 0-73 0 0,0 0-61 0 0,-7-2-60 0 0,4 2-533 0 0,-1-1 168 0 0,-1 0 1 0 0,0 0-1 0 0,0 0 0 0 0,0 1 0 0 0,0-1 0 0 0,1 1 1 0 0,-1 1-1 0 0,0-1 0 0 0,0 1 0 0 0,0-1 0 0 0,0 1 1 0 0,1 1-1 0 0,-1-1 0 0 0,0 1 0 0 0,-2 1-158 0 0,-32 19 437 0 0,-65 51-195 0 0,103-73-248 0 0,-1 2 1 0 0,1-1-1 0 0,0 0 0 0 0,-1 0 0 0 0,1 0 1 0 0,0 1-1 0 0,0-1 0 0 0,0 0 1 0 0,0 1-1 0 0,0-1 0 0 0,0 1 1 0 0,0 0-1 0 0,1-1 0 0 0,-1 1 0 0 0,1-1 1 0 0,-1 1-1 0 0,1 0 0 0 0,-1 0 1 0 0,1-1-1 0 0,0 1 0 0 0,0 0 1 0 0,0 0-1 0 0,0-1 0 0 0,0 1 0 0 0,0 0 1 0 0,0 0-1 0 0,1-1 0 0 0,-1 1 1 0 0,1 0-1 0 0,-1-1 0 0 0,1 1 1 0 0,0 0-1 0 0,-1-1 0 0 0,1 1 0 0 0,0-1 1 0 0,0 1-1 0 0,0-1 0 0 0,0 1 1 0 0,0-1-1 0 0,1 0 0 0 0,-1 0 1 0 0,0 1-1 0 0,1-1 0 0 0,0 0 6 0 0,74 34 73 0 0,-60-30-58 0 0,0 2 1 0 0,0 0 0 0 0,0 1-1 0 0,-1 1 1 0 0,0 0-1 0 0,0 1 1 0 0,-1 0 0 0 0,11 12-16 0 0,-23-19 30 0 0,1 1 1 0 0,0 0 0 0 0,-1 0 0 0 0,0 0 0 0 0,0 0 0 0 0,0 1 0 0 0,0-1-1 0 0,-1 0 1 0 0,0 1 0 0 0,0-1 0 0 0,0 1 0 0 0,0 0 0 0 0,-1-1 0 0 0,0 1-1 0 0,0 0 1 0 0,0-1 0 0 0,0 1 0 0 0,-1-1 0 0 0,0 1 0 0 0,1 0 0 0 0,-2-1-1 0 0,1 0 1 0 0,-1 1 0 0 0,1-1 0 0 0,-1 0 0 0 0,0 1 0 0 0,-1-1 0 0 0,1 0-1 0 0,-1-1 1 0 0,0 1 0 0 0,0 0 0 0 0,0-1 0 0 0,0 0 0 0 0,-1 1-1 0 0,1-1 1 0 0,-1-1 0 0 0,-3 3-31 0 0,-197 123 307 0 0,103-112-766 0 0,109-43-2439 0 0,-3 21 2117 0 0,13-13-5038 0 0,-5 8-5673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6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1520 0 0,'0'0'2900'0'0,"0"0"-496"0"0,0 0-215 0 0,0 0-25 0 0,0 0-65 0 0,0 0-188 0 0,0 0-306 0 0,0 0-318 0 0,0 0-297 0 0,0 0-204 0 0,0 0-171 0 0,0 0-143 0 0,0 0-123 0 0,0-4-75 0 0,0 0-277 0 0,0 4 38 0 0,0 0 0 0 0,1 0 0 0 0,-1 0 0 0 0,0 1 0 0 0,0-1 0 0 0,0 0 1 0 0,1 0-1 0 0,-1 0 0 0 0,0 0 0 0 0,0 0 0 0 0,1 0 0 0 0,-1 0 0 0 0,0 0 0 0 0,0 0 0 0 0,1 1 1 0 0,-1-1-1 0 0,0 0 0 0 0,0 0 0 0 0,1 0 0 0 0,-1 0 0 0 0,0-1 0 0 0,0 1 0 0 0,1 0 0 0 0,-1 0 1 0 0,0 0-1 0 0,0 0 0 0 0,1 0 0 0 0,-1 0 0 0 0,0 0 0 0 0,0 0 0 0 0,1 0-35 0 0,35 89 2262 0 0,-19 25-1104 0 0,-4 134-536 0 0,-11-96-364 0 0,13-182 243 0 0,-6 12-501 0 0,1 0 0 0 0,1 0 0 0 0,1 1 0 0 0,0 0 0 0 0,1 1 0 0 0,1 1 0 0 0,1 0 0 0 0,0 0 0 0 0,1 2 0 0 0,0 0 0 0 0,1 1 0 0 0,0 1 0 0 0,1 0 0 0 0,0 1 0 0 0,1 1 0 0 0,6-1 0 0 0,41 2-77 0 0,-64 10 77 0 0,-1-1 1 0 0,1 1-1 0 0,0-1 1 0 0,0 1-1 0 0,-1 0 1 0 0,1 0-1 0 0,-1 0 1 0 0,0-1 0 0 0,0 2-1 0 0,1-1 1 0 0,-1 0-1 0 0,-1 0 1 0 0,1 0-1 0 0,0 0 1 0 0,0 1-1 0 0,-1-1 1 0 0,1 0-1 0 0,-1 0 1 0 0,0 1-1 0 0,0-1 1 0 0,0 0-1 0 0,0 1 1 0 0,0-1-1 0 0,0 0 1 0 0,0 1-1 0 0,-1 1 0 0 0,1-2 10 0 0,-17 167 244 0 0,8-79-84 0 0,14-88-4062 0 0,-2-14-2878 0 0,-2 9 2062 0 0,1-5-7711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26 0 0 0,'0'0'1002'0'0,"0"0"154"0"0,0 0-17 0 0,0 0-76 0 0,0 0-7 0 0,0 0 56 0 0,0 0-1 0 0,0 0-57 0 0,0 0-82 0 0,0 0-92 0 0,0 0-56 0 0,0-3-25 0 0,-11-20 3645 0 0,11 23-3970 0 0,-6 8 3657 0 0,-5 117-2891 0 0,11-87-1055 0 0,-1 53 117 0 0,4-1 1 0 0,4 1-1 0 0,8 26-302 0 0,-11 8 183 0 0,9-103-165 0 0,-6 11 923 0 0,-7-33-923 0 0,0 0-10 0 0,0 0-2 0 0,0 0-9 0 0,0 0 8 0 0,0 0 7 0 0,0 0 22 0 0,0 0 23 0 0,15-26 1359 0 0,68-164-1242 0 0,-33 119-218 0 0,34 13 28 0 0,-81 57 16 0 0,-1 1 0 0 0,0-1 0 0 0,0 0 0 0 0,1 1 0 0 0,-1 0 0 0 0,0 0 1 0 0,1 0-1 0 0,-1 0 0 0 0,0 0 0 0 0,1 0 0 0 0,-1 0 0 0 0,0 1 0 0 0,0-1 0 0 0,1 1 1 0 0,-1-1-1 0 0,0 1 0 0 0,0 0 0 0 0,0 0 0 0 0,0 0 0 0 0,0 0 0 0 0,0 1 1 0 0,0-1-1 0 0,0 0 0 0 0,0 1 0 0 0,-1-1 0 0 0,1 1 0 0 0,0 0 0 0 0,-1 0 0 0 0,1 0 1 0 0,0 0-1 0 0,2 10 23 0 0,1 1-1 0 0,-2-1 1 0 0,1 1 0 0 0,-2-1 0 0 0,0 1 0 0 0,0 0 0 0 0,-1 0 0 0 0,-1 0 0 0 0,0-1 0 0 0,-1 7-23 0 0,1 6 27 0 0,-6 70 51 0 0,7-94-103 0 0,1-1 32 0 0,-1 0 7 0 0,-1 0-7 0 0,0 0-10 0 0,0 0 9 0 0,0 0-5 0 0,0 0-22 0 0,0 0 5 0 0,0 0-16 0 0,0 0-27 0 0,-3 3-570 0 0,1-4-2577 0 0,1-1-2242 0 0,1-2-3305 0 0,0 0 214 0 0</inkml:trace>
  <inkml:trace contextRef="#ctx0" brushRef="#br0" timeOffset="991.205">567 545 0 0 0,'0'0'1774'0'0,"0"0"494"0"0,0 0 214 0 0,0 0-25 0 0,0 0-198 0 0,0 0-410 0 0,0 0-466 0 0,0 0-388 0 0,0 0-251 0 0,0 0-153 0 0,0 0-95 0 0,0 0-25 0 0,-1 5-12 0 0,-24 126 2911 0 0,25-131-3354 0 0,0 1-1 0 0,0-1 1 0 0,0 1 0 0 0,0 0 0 0 0,0-1-1 0 0,0 1 1 0 0,1-1 0 0 0,-1 1-1 0 0,0-1 1 0 0,0 1 0 0 0,0-1 0 0 0,0 1-1 0 0,1-1 1 0 0,-1 0 0 0 0,0 1-1 0 0,0-1 1 0 0,1 1 0 0 0,-1-1 0 0 0,0 1-1 0 0,1-1 1 0 0,-1 0 0 0 0,0 1-1 0 0,1-1 1 0 0,-1 0 0 0 0,0 1 0 0 0,1-1-1 0 0,-1 0 1 0 0,1 0 0 0 0,-1 1-1 0 0,1-1 1 0 0,-1 0 0 0 0,1 0 0 0 0,-1 0-1 0 0,1 0 1 0 0,-1 0 0 0 0,1 1-1 0 0,-1-1 1 0 0,1 0 0 0 0,-1 0 0 0 0,1 0-1 0 0,-1 0 1 0 0,1-1 0 0 0,-1 1-1 0 0,1 0 1 0 0,-1 0 0 0 0,1 0 0 0 0,-1 0-1 0 0,1 0 1 0 0,-1-1 0 0 0,1 1-16 0 0,8 0 349 0 0,-1-3-247 0 0,-1 0 1 0 0,0-1-1 0 0,0 0 1 0 0,0 0-1 0 0,-1 0 1 0 0,1-1-1 0 0,-1 0 0 0 0,0 0 1 0 0,0-1-1 0 0,-1 0 1 0 0,1-1-103 0 0,77-88 254 0 0,-35 36 5 0 0,-48 147 75 0 0,3 224-236 0 0,-2-305-87 0 0,-2 0 0 0 0,1 0-1 0 0,-1 0 1 0 0,0-1-1 0 0,0 1 1 0 0,-1 0 0 0 0,1-1-1 0 0,-2 1 1 0 0,1-1-1 0 0,-1 0 1 0 0,0 0 0 0 0,0 0-1 0 0,-1 0 1 0 0,1 0-1 0 0,-1-1 1 0 0,-1 0 0 0 0,1 0-1 0 0,-1 0 1 0 0,0 0 0 0 0,0 0-1 0 0,0-1 1 0 0,-1 0-1 0 0,1 0 1 0 0,-5 2-11 0 0,-66 8 165 0 0,75-13-163 0 0,0-1-1 0 0,-1 0 1 0 0,1 0 0 0 0,0 0-1 0 0,0 0 1 0 0,0 0-1 0 0,0 0 1 0 0,0 0-1 0 0,0 0 1 0 0,0 0-1 0 0,-1 0 1 0 0,1-1 0 0 0,0 1-1 0 0,0 0 1 0 0,0-1-1 0 0,0 1 1 0 0,0-1-1 0 0,0 1 1 0 0,0-1-1 0 0,0 0 1 0 0,1 1-1 0 0,-1-1 1 0 0,0 0 0 0 0,0 0-1 0 0,0 0 1 0 0,1 1-1 0 0,-1-1 1 0 0,0 0-1 0 0,1 0 1 0 0,-1 0-1 0 0,1 0 1 0 0,-1 0-1 0 0,1 0 1 0 0,-1 0 0 0 0,1 0-1 0 0,0 0 1 0 0,0-1-1 0 0,-1 1 1 0 0,1 0-1 0 0,0 0 1 0 0,0 0-1 0 0,0 0 1 0 0,0 0-1 0 0,0 0 1 0 0,0 0 0 0 0,1-1-1 0 0,-1 1 1 0 0,0 0-1 0 0,1 0 1 0 0,-1 0-1 0 0,0 0 1 0 0,1 0-1 0 0,-1 0 1 0 0,1 0-2 0 0,35-53-26 0 0,2 25 18 0 0,1 1 1 0 0,1 2-1 0 0,1 2 1 0 0,1 1-1 0 0,1 2 0 0 0,39-12 8 0 0,-23 22-1000 0 0,-50 19-3249 0 0,-6-5-1535 0 0,0 1-5811 0 0</inkml:trace>
  <inkml:trace contextRef="#ctx0" brushRef="#br0" timeOffset="1514.17">0 1098 2377 0 0,'0'0'2801'0'0,"0"0"-824"0"0,0 0-187 0 0,0 0 58 0 0,0 0-21 0 0,0 0-176 0 0,0 0-297 0 0,0 0-322 0 0,0 0-241 0 0,0 0-258 0 0,0 0-241 0 0,0 0-106 0 0,9 10 547 0 0,107-9 2805 0 0,162-35-1212 0 0,-119 9-1837 0 0,267-37 137 0 0,-242 61-2757 0 0,-183 1 1494 0 0,6 1 299 0 0,-3 2-6512 0 0,-2 1-4468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1 152 0 0,'0'0'2206'0'0,"0"0"-1002"0"0,0 0-152 0 0,0 0 463 0 0,0 0 467 0 0,0 0 119 0 0,0 0-300 0 0,0 0-535 0 0,0 0-451 0 0,0 0-285 0 0,0 0-155 0 0,5 0 927 0 0,1 72 4459 0 0,-42 29-4355 0 0,-11-28-1145 0 0,-22 4-241 0 0,79-91-12034 0 0,-4 7 1279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10994 0 0,'0'0'3457'0'0,"0"0"-1793"0"0,0 0-287 0 0,0 0-273 0 0,0 0-176 0 0,0 0-240 0 0,0 0-360 0 0,0 0-264 0 0,0 0-208 0 0,0 0-72 0 0,0 0-120 0 0,0 0-136 0 0,0 0-384 0 0,-19 55-576 0 0,25-40-2585 0 0,-3-4-7834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6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492 130 3297 0 0,'0'0'2024'0'0,"0"0"-434"0"0,0 0-275 0 0,0 0 100 0 0,0 0 276 0 0,0 0 170 0 0,0 0-101 0 0,0 0-364 0 0,0 0-431 0 0,0 0-316 0 0,0 0-231 0 0,4 27 2351 0 0,-4 44-2288 0 0,-4 1-1 0 0,-2 0 1 0 0,-4-1 0 0 0,-2 0 0 0 0,-4-1 0 0 0,-3-1-1 0 0,-8 15-480 0 0,3 0 164 0 0,13-44-319 0 0,11-39 31 0 0,0-1-37 0 0,0 0-40 0 0,29-37-1482 0 0,1-25-3437 0 0,-19 33-3572 0 0,-7 17 149 0 0</inkml:trace>
  <inkml:trace contextRef="#ctx0" brushRef="#br0" timeOffset="294.085">1 306 0 0 0,'0'0'1712'0'0,"0"0"15"0"0,0 0 226 0 0,0 0 238 0 0,0 0 44 0 0,0 0-124 0 0,0 0-202 0 0,33-7-254 0 0,105-24-244 0 0,16-1 1411 0 0,208-44-1171 0 0,-202 28-1578 0 0,-152 45-434 0 0,1-1 493 0 0,-10 3-3927 0 0,-2 1-3552 0 0,-1 0-2732 0 0</inkml:trace>
  <inkml:trace contextRef="#ctx0" brushRef="#br0" timeOffset="763.329">1030 1 10578 0 0,'0'0'1351'0'0,"0"0"-487"0"0,0 0-213 0 0,0 0 152 0 0,0 0 275 0 0,0 0 166 0 0,0 0-93 0 0,0 0-279 0 0,0 0-291 0 0,0 0-196 0 0,-3 32-136 0 0,-7 105-82 0 0,1-31 72 0 0,-5 0 0 0 0,-21 75-239 0 0,33-169 6 0 0,-2 4-2 0 0,0 1-1 0 0,1-1 0 0 0,1 1 0 0 0,1 0 0 0 0,0-1 0 0 0,1 1 0 0 0,2 14-3 0 0,-1-30 3 0 0,-1 1-1 0 0,0 0 1 0 0,1-1-1 0 0,0 1 1 0 0,-1-1-1 0 0,1 1 1 0 0,0-1-1 0 0,0 0 0 0 0,0 1 1 0 0,0-1-1 0 0,0 0 1 0 0,0 0-1 0 0,0 1 1 0 0,0-1-1 0 0,0 0 1 0 0,0 0-1 0 0,1 0 0 0 0,-1 0 1 0 0,1 0-1 0 0,-1-1 1 0 0,0 1-1 0 0,1 0 1 0 0,-1-1-1 0 0,1 1 1 0 0,0-1-1 0 0,-1 1 1 0 0,1-1-1 0 0,-1 0 0 0 0,1 0 1 0 0,0 0-1 0 0,-1 0 1 0 0,1 0-1 0 0,-1 0 1 0 0,1 0-1 0 0,0 0 1 0 0,-1-1-1 0 0,1 1 1 0 0,-1 0-1 0 0,1-1 0 0 0,-1 1 1 0 0,1-1-1 0 0,-1 0 1 0 0,1 0-3 0 0,69-35 307 0 0,-66 33-309 0 0,68-47 157 0 0,78-40 54 0 0,-114 82-174 0 0,-35 49 258 0 0,-17 136 358 0 0,24-122-515 0 0,-3-44-114 0 0,-5-9-33 0 0,-1-1 0 0 0,0 1 0 0 0,1-1 0 0 0,-1 1 0 0 0,1-1 0 0 0,-1 0-1 0 0,1 1 1 0 0,0-1 0 0 0,-1 0 0 0 0,1 0 0 0 0,0 1 0 0 0,0-1 0 0 0,0 0 0 0 0,0 0 0 0 0,0 0 0 0 0,0 0 0 0 0,0 0 0 0 0,1 0-1 0 0,-1 0 1 0 0,0-1 0 0 0,0 1 0 0 0,1 0 0 0 0,-1-1 0 0 0,1 1 0 0 0,-1-1 0 0 0,0 1 0 0 0,1-1 0 0 0,-1 0 0 0 0,1 0 0 0 0,-1 1 0 0 0,1-1-1 0 0,-1 0 1 0 0,1 0 0 0 0,-1 0 0 0 0,1-1 0 0 0,-1 1 0 0 0,1 0 11 0 0,14-23-2469 0 0,-11 7-4621 0 0,-3 11-3901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0,'0'0'2120'0'0,"0"0"10"0"0,0 0-193 0 0,0 0-8 0 0,0 0 40 0 0,0 0-87 0 0,0 0-261 0 0,0 0-382 0 0,0 0-333 0 0,0 0-235 0 0,0 0-135 0 0,0 0-32 0 0,0 0-36 0 0,6 8 1219 0 0,214-8 5646 0 0,-123 0-10134 0 0,-52 0-2817 0 0,-3 0-3814 0 0,-45 0 351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9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9802 0 0,'0'0'2505'0'0,"0"0"-984"0"0,0 0-428 0 0,0 0 57 0 0,0 0 139 0 0,0 0 7 0 0,0 0-181 0 0,0 0-219 0 0,0 0-116 0 0,0 0-52 0 0,0 0-63 0 0,0 0-43 0 0,0 0-47 0 0,17 7-79 0 0,56 17-54 0 0,-63-21-343 0 0,0-1 0 0 0,0-1 0 0 0,0 1 1 0 0,0-1-1 0 0,0-1 0 0 0,0 0 0 0 0,0-1 1 0 0,0 0-1 0 0,0 0 0 0 0,0-1 0 0 0,0 0 0 0 0,1-1-99 0 0,23-4 102 0 0,67-4-695 0 0,-79 11-3042 0 0,0-1-3454 0 0,-15 1-4748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41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45 0 0 0,'0'0'315'0'0,"0"0"1157"0"0,0 0 246 0 0,0 0-114 0 0,0 0-96 0 0,0 0-125 0 0,0 0-112 0 0,0 0-112 0 0,0 0-121 0 0,1-3-131 0 0,0-1-1712 0 0,0 3 990 0 0,-1 1 0 0 0,1-1 0 0 0,-1 1 1 0 0,0-1-1 0 0,1 1 0 0 0,-1-1 0 0 0,0 1 0 0 0,1-1 0 0 0,-1 0 0 0 0,0 1 1 0 0,0-1-1 0 0,1 1 0 0 0,-1-1 0 0 0,0 0 0 0 0,0 1 0 0 0,0-1 0 0 0,0 0 1 0 0,0 1-1 0 0,0-1 0 0 0,0 0 0 0 0,0 1 0 0 0,0-1 0 0 0,0 0 1 0 0,-1 1-1 0 0,1-1 0 0 0,0 1 0 0 0,0-1 0 0 0,0 0 0 0 0,-1 1 0 0 0,1-1 1 0 0,0 1-1 0 0,-1-1 0 0 0,1 1 0 0 0,-1-1 0 0 0,1 1 0 0 0,-1-1 0 0 0,1 1 1 0 0,0-1-1 0 0,-1 1 0 0 0,0-1 0 0 0,1 1 0 0 0,-1 0 0 0 0,1-1 0 0 0,-1 1 1 0 0,1 0-1 0 0,-1 0 0 0 0,0-1 0 0 0,1 1 0 0 0,-1 0 0 0 0,0 0 0 0 0,1 0-185 0 0,-55-11 1463 0 0,40 11-1340 0 0,1 0-1 0 0,-1 1 0 0 0,1 0 1 0 0,0 2-1 0 0,0 0 0 0 0,0 0 1 0 0,0 1-1 0 0,0 1 0 0 0,0 0 0 0 0,-3 3-122 0 0,-62 44 507 0 0,76-49-493 0 0,1 1 0 0 0,0 1 1 0 0,0-1-1 0 0,0 0 0 0 0,1 0 0 0 0,0 1 0 0 0,0-1 0 0 0,0 1 1 0 0,0-1-1 0 0,1 1 0 0 0,-1-1 0 0 0,1 1 0 0 0,0-1 0 0 0,1 1 0 0 0,-1-1 1 0 0,1 1-1 0 0,0-1 0 0 0,0 1 0 0 0,0-1 0 0 0,1 1 0 0 0,-1-1 1 0 0,1 0-1 0 0,0 0 0 0 0,0 0 0 0 0,1 0 0 0 0,-1 0 0 0 0,1-1 0 0 0,0 1 1 0 0,0-1-1 0 0,0 1 0 0 0,4 2-14 0 0,92 62 421 0 0,-33-29-302 0 0,-61-36-87 0 0,1 1 0 0 0,-1 0 0 0 0,0 0-1 0 0,0 0 1 0 0,-1 1 0 0 0,1 0 0 0 0,-1 0 0 0 0,0 0 0 0 0,0 0-1 0 0,-1 1 1 0 0,1-1 0 0 0,-1 1 0 0 0,-1 0 0 0 0,1 0 0 0 0,-1 0-1 0 0,0 0 1 0 0,0 1 0 0 0,-1-1 0 0 0,0 1 0 0 0,0-1 0 0 0,0 1 0 0 0,-1-1-1 0 0,0 1 1 0 0,0 1-32 0 0,-4-1 68 0 0,-1 0 0 0 0,1 0 1 0 0,-1-1-1 0 0,0 1 0 0 0,-1-1 0 0 0,0-1 0 0 0,0 1 0 0 0,0-1 0 0 0,0 0 0 0 0,-1 0 1 0 0,0-1-1 0 0,0 0-68 0 0,-1 3 20 0 0,-1-1-1 0 0,0 0 1 0 0,0-1 0 0 0,0 0 0 0 0,-1 0-1 0 0,0-1 1 0 0,0 0 0 0 0,0-1 0 0 0,0 0 0 0 0,-1 0-1 0 0,1-1 1 0 0,-11 0-20 0 0,13-1-1 0 0,1-1-1 0 0,-1 0 1 0 0,1-1-1 0 0,-1 0 1 0 0,1 0-1 0 0,0 0 1 0 0,-1-1 0 0 0,1 0-1 0 0,0-1 1 0 0,0 1-1 0 0,0-1 1 0 0,1-1-1 0 0,-1 1 2 0 0,6 2-24 0 0,1 1 0 0 0,-1-1-1 0 0,1 1 1 0 0,-1-1 0 0 0,1 1-1 0 0,-1-1 1 0 0,1 1 0 0 0,-1-1-1 0 0,1 1 1 0 0,0-1 0 0 0,-1 1 0 0 0,1-1-1 0 0,0 0 1 0 0,-1 1 0 0 0,1-1-1 0 0,0 0 1 0 0,0 1 0 0 0,0-1-1 0 0,0 0 1 0 0,-1 1 0 0 0,1-1-1 0 0,0 0 1 0 0,0 1 0 0 0,0-1-1 0 0,0 0 1 0 0,1 0 0 0 0,-1 1-1 0 0,0-1 1 0 0,0 0 0 0 0,0 1-1 0 0,0-1 1 0 0,1 0 0 0 0,-1 1-1 0 0,0-1 1 0 0,1 1 0 0 0,-1-1-1 0 0,0 0 1 0 0,1 1 0 0 0,-1-1-1 0 0,1 1 1 0 0,-1-1 0 0 0,1 1-1 0 0,-1-1 1 0 0,1 1 0 0 0,0 0-1 0 0,-1-1 1 0 0,1 1 0 0 0,-1 0-1 0 0,1-1 1 0 0,0 1 0 0 0,-1 0-1 0 0,1 0 1 0 0,0-1 0 0 0,-1 1-1 0 0,1 0 1 0 0,0 0 0 0 0,0 0 24 0 0,41-16-2060 0 0,-14 9-1750 0 0,-11 5-5512 0 0,-10 2-1084 0 0</inkml:trace>
  <inkml:trace contextRef="#ctx0" brushRef="#br0" timeOffset="347.957">592 325 10098 0 0,'0'0'1862'0'0,"0"0"-874"0"0,0 0-401 0 0,0 0 206 0 0,0 0 346 0 0,0 0 242 0 0,0 0-49 0 0,0 0-255 0 0,0 0-280 0 0,0 0-191 0 0,0 0-104 0 0,0 0-66 0 0,0 0-45 0 0,3 20-45 0 0,9 64-39 0 0,-10-77-243 0 0,-1 1-1 0 0,-1 0 1 0 0,1 0 0 0 0,-1 0-1 0 0,0 0 1 0 0,-1 0-1 0 0,0-1 1 0 0,0 1-1 0 0,-1 0 1 0 0,0 0 0 0 0,0-1-1 0 0,-1 1 1 0 0,-2 3-64 0 0,0 4 37 0 0,-8-2-3517 0 0,-13-14-7284 0 0,22-3 1502 0 0</inkml:trace>
  <inkml:trace contextRef="#ctx0" brushRef="#br0" timeOffset="1080.815">804 557 2713 0 0,'0'0'4284'0'0,"0"0"-2436"0"0,0 0-622 0 0,0 0 303 0 0,0 0 249 0 0,0 0-35 0 0,0 0-375 0 0,0 0-408 0 0,0 0-236 0 0,0 0-130 0 0,0 0-58 0 0,0 0-65 0 0,0 0-47 0 0,6-16-39 0 0,43-112 869 0 0,31-30-326 0 0,-80 158-948 0 0,0 1-1 0 0,0-1 1 0 0,1 0 0 0 0,-1 1-1 0 0,0-1 1 0 0,1 0 0 0 0,-1 1-1 0 0,0-1 1 0 0,1 0 0 0 0,-1 0-1 0 0,0 1 1 0 0,1-1 0 0 0,-1 0-1 0 0,1 0 1 0 0,-1 0 0 0 0,1 0-1 0 0,-1 0 1 0 0,0 1 0 0 0,1-1 0 0 0,-1 0-1 0 0,1 0 1 0 0,-1 0 0 0 0,1 0-1 0 0,-1 0 1 0 0,1 0 0 0 0,-1 0-1 0 0,0 0 1 0 0,1-1 0 0 0,-1 1-1 0 0,1 0 1 0 0,-1 0 0 0 0,1 0-1 0 0,-1 0 1 0 0,0-1 0 0 0,1 1-1 0 0,-1 0 1 0 0,0 0 0 0 0,1-1 0 0 0,-1 1-1 0 0,0 0 1 0 0,1 0 0 0 0,-1-1-1 0 0,0 1 1 0 0,1 0 0 0 0,-1-1-1 0 0,0 1 1 0 0,0-1 20 0 0,0 9-8 0 0,-1 6-4 0 0,-1 1-1 0 0,2 0 0 0 0,0 0 1 0 0,1 0-1 0 0,0 0 0 0 0,1 0 1 0 0,1-1-1 0 0,0 1 0 0 0,1-1 0 0 0,1 0 1 0 0,0 0-1 0 0,1 0 0 0 0,0 0 1 0 0,1-1-1 0 0,0 0 0 0 0,2-1 1 0 0,-1 0-1 0 0,1 0 13 0 0,-7-10 32 0 0,0-1-1 0 0,-1 1 1 0 0,1-1-1 0 0,0 1 1 0 0,0-1 0 0 0,-1 0-1 0 0,1 0 1 0 0,0 0 0 0 0,0 0-1 0 0,0 0 1 0 0,1-1 0 0 0,-1 1-1 0 0,0-1 1 0 0,0 1-1 0 0,0-1 1 0 0,0 0 0 0 0,1 1-1 0 0,-1-1 1 0 0,0 0 0 0 0,0-1-1 0 0,0 1 1 0 0,1 0-1 0 0,-1-1 1 0 0,0 1 0 0 0,0-1-1 0 0,0 0 1 0 0,0 1 0 0 0,0-1-1 0 0,0 0 1 0 0,0 0 0 0 0,0 0-1 0 0,0-1 1 0 0,-1 1-1 0 0,1 0 1 0 0,0-1 0 0 0,-1 1-1 0 0,1-1 1 0 0,-1 0 0 0 0,1 1-1 0 0,0-2-31 0 0,54-81 1720 0 0,-53 79-1611 0 0,83-264 1773 0 0,-81 256-4316 0 0,-2-7-7106 0 0,-3 23-2235 0 0</inkml:trace>
  <inkml:trace contextRef="#ctx0" brushRef="#br0" timeOffset="6218.588">1947 93 0 0 0,'0'0'958'0'0,"0"0"501"0"0,0 0 114 0 0,0 0-52 0 0,0 0-63 0 0,0 0-49 0 0,0 0-46 0 0,0 0-47 0 0,0 0-116 0 0,0 0-209 0 0,0 0-160 0 0,0 0-83 0 0,0 0-36 0 0,0 0 15 0 0,-6-1 2279 0 0,-16-2-1783 0 0,21 3-1196 0 0,-7 0 150 0 0,0-1 0 0 0,-1 1 0 0 0,1 1 0 0 0,0 0 0 0 0,0 0 0 0 0,-1 0 0 0 0,1 1 0 0 0,0 1 0 0 0,0-1 0 0 0,1 1 0 0 0,-3 1-177 0 0,5-1 77 0 0,-1 0 0 0 0,1 0 1 0 0,1 1-1 0 0,-1 0 0 0 0,0-1 1 0 0,1 2-1 0 0,0-1 0 0 0,0 0 0 0 0,0 1 1 0 0,0 0-1 0 0,1-1 0 0 0,0 2 1 0 0,0-1-1 0 0,0 0 0 0 0,1 0 0 0 0,0 1 1 0 0,0 0-1 0 0,0-1 0 0 0,0 1 1 0 0,1 0-1 0 0,0 0 0 0 0,0 3-77 0 0,-8 141 948 0 0,-11-61-416 0 0,-49-12 46 0 0,60-68-530 0 0,-1-1 0 0 0,0 0 0 0 0,-1 0 1 0 0,0-1-1 0 0,0-1 0 0 0,-1 0 0 0 0,1 0 0 0 0,-12 3-48 0 0,13-5 12 0 0,0-1 0 0 0,0 0-1 0 0,-1-1 1 0 0,1 0-1 0 0,-1-1 1 0 0,0 0 0 0 0,1-1-1 0 0,-1 0 1 0 0,0 0-1 0 0,-4-2-11 0 0,10 1-4 0 0,0 0-1 0 0,0 0 1 0 0,0-1-1 0 0,0 0 1 0 0,1 0-1 0 0,-1 0 1 0 0,1 0-1 0 0,-1-1 1 0 0,1 0-1 0 0,0 0 1 0 0,0 0-1 0 0,0 0 1 0 0,0-1-1 0 0,1 1 1 0 0,-1-1-1 0 0,1 0 1 0 0,0 0-1 0 0,0 0 1 0 0,1-1-1 0 0,-1 1 1 0 0,1-1-1 0 0,0 1 1 0 0,0-1-1 0 0,0 0 1 0 0,1 0-1 0 0,0 0 1 0 0,0 0-1 0 0,0 0 1 0 0,0 0-1 0 0,1 0 1 0 0,0 0-1 0 0,0-2 5 0 0,0 3-5 0 0,-1 0-1 0 0,1 0 1 0 0,1-1-1 0 0,-1 1 1 0 0,1 0-1 0 0,-1 0 1 0 0,1 0-1 0 0,1 0 1 0 0,-1 0-1 0 0,0 0 1 0 0,1 0-1 0 0,0 0 1 0 0,0 0-1 0 0,0 1 1 0 0,0-1-1 0 0,2-2 6 0 0,3-4 1 0 0,1 1 0 0 0,-1-1-1 0 0,2 1 1 0 0,-1 1 0 0 0,1-1 0 0 0,0 1-1 0 0,1 1 1 0 0,0 0 0 0 0,0 0-1 0 0,0 1 1 0 0,1 1 0 0 0,0-1-1 0 0,0 2 1 0 0,0-1 0 0 0,1 2 0 0 0,0-1-1 0 0,0 2 1 0 0,-1 0 0 0 0,1 0-1 0 0,1 1 1 0 0,2 0-1 0 0,5 1 37 0 0,-15-1-32 0 0,0 0-1 0 0,-1 1 1 0 0,1 0-1 0 0,0 0 0 0 0,0 0 1 0 0,-1 0-1 0 0,1 1 1 0 0,0 0-1 0 0,0 0 0 0 0,-1 0 1 0 0,1 1-1 0 0,-1-1 1 0 0,1 1-1 0 0,-1 0 0 0 0,0 0 1 0 0,1 1-1 0 0,-1-1 1 0 0,0 1-1 0 0,-1 0 0 0 0,2 1-4 0 0,43 69 202 0 0,-15-6-41 0 0,-27-56-133 0 0,0-1 0 0 0,0-1 0 0 0,1 1 0 0 0,1-1 0 0 0,-1 0 0 0 0,1-1 0 0 0,1 0 0 0 0,0 0 0 0 0,0-1 0 0 0,0 0 0 0 0,1-1 0 0 0,0 0 0 0 0,1 0 0 0 0,-1-1 0 0 0,2 0-28 0 0,45 22 362 0 0,-62-37-61 0 0,-6-6-7528 0 0,11 12-4866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1976 0 0,'0'0'2488'0'0,"0"0"-628"0"0,0 0-173 0 0,0 0 140 0 0,0 0 92 0 0,0 0-117 0 0,0 0-282 0 0,0 0-312 0 0,0 0-286 0 0,0 0-178 0 0,0 0-118 0 0,0 0-94 0 0,0 0-52 0 0,0-3-73 0 0,0-5 338 0 0,0 27 171 0 0,0 32 278 0 0,14 199 894 0 0,1-81-1896 0 0,-9-114-117 0 0,-12-25 277 0 0,5-28-347 0 0,0 0-1 0 0,0 0 1 0 0,0 0-1 0 0,0 0 1 0 0,1 0-1 0 0,-1 0 1 0 0,0 0 0 0 0,1 0-1 0 0,0 0 1 0 0,0 0-1 0 0,-1 1 1 0 0,1-1-1 0 0,1 0 1 0 0,-1 0-1 0 0,0 0 1 0 0,0 0 0 0 0,1 0-1 0 0,-1 0 1 0 0,1 1-1 0 0,0-1 1 0 0,-1 0-1 0 0,1 0 1 0 0,0-1-1 0 0,1 1-4 0 0,4 40 258 0 0,-15-14 97 0 0,53-94 541 0 0,-22 37-886 0 0,2 1 0 0 0,0 1 0 0 0,2 2 1 0 0,0 0-1 0 0,2 2 0 0 0,30-19-10 0 0,-48 35-31 0 0,-5 4 26 0 0,0-1 1 0 0,0 1-1 0 0,0 0 0 0 0,0 0 0 0 0,1 1 0 0 0,-1-1 0 0 0,1 1 0 0 0,0 1 0 0 0,0-1 0 0 0,0 1 0 0 0,0 0 0 0 0,0 0 0 0 0,2 1 5 0 0,-5 1 3 0 0,-1 1 0 0 0,0 0 0 0 0,0 1 0 0 0,0-1 0 0 0,0 0 0 0 0,0 1 0 0 0,0-1 0 0 0,-1 1 0 0 0,1-1 0 0 0,-1 1 0 0 0,0 0 0 0 0,0 0-1 0 0,0-1 1 0 0,0 1 0 0 0,0 0 0 0 0,0 0 0 0 0,-1 0 0 0 0,1 0 0 0 0,-1 0 0 0 0,0 0 0 0 0,0 1-3 0 0,35 184 180 0 0,-28-148-177 0 0,-7-39-33 0 0,0-1 4 0 0,0 0-12 0 0,0 0-25 0 0,0 0-2 0 0,0 0-31 0 0,0 0-41 0 0,0 0-41 0 0,-11-7-2602 0 0,8 1-2696 0 0,2 3-507 0 0,1 0-5310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0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26 0 0 0,'0'0'1040'0'0,"0"0"71"0"0,0 0 49 0 0,0 0 51 0 0,0 0 90 0 0,0 0 83 0 0,0 0 58 0 0,0 0-44 0 0,0 0-104 0 0,-2-4-120 0 0,-7-14-82 0 0,7 14-11 0 0,2 4-50 0 0,0 0-80 0 0,0 0-124 0 0,0 0-145 0 0,0 0-118 0 0,0 0-110 0 0,0 0-51 0 0,0 0-32 0 0,0 0-42 0 0,0 0-10 0 0,0 0-11 0 0,0 0-29 0 0,0 0-32 0 0,0 0-11 0 0,0 0-18 0 0,0 0-3 0 0,0 0 16 0 0,0 0-15 0 0,0 0-21 0 0,0 0-14 0 0,0 0-24 0 0,0 0-31 0 0,0 0-17 0 0,0 23 252 0 0,-6 308 1136 0 0,19-103-1196 0 0,0-78-125 0 0,-13-149-161 0 0,0-1 1 0 0,0 0-20 0 0,0 0 14 0 0,0 0 14 0 0,9-5 479 0 0,72-123-353 0 0,56 11-144 0 0,-136 116-9 0 0,0 0 0 0 0,0 1 0 0 0,0-1 0 0 0,-1 0 1 0 0,1 1-1 0 0,0-1 0 0 0,0 0 0 0 0,0 1 0 0 0,0-1 0 0 0,1 1 0 0 0,-1 0 0 0 0,0-1 0 0 0,0 1 0 0 0,0 0 0 0 0,0 0 0 0 0,0 0 0 0 0,0-1 0 0 0,1 1 0 0 0,-1 0 0 0 0,0 0 0 0 0,0 1 0 0 0,0-1 0 0 0,0 0 0 0 0,0 0 0 0 0,0 1 0 0 0,0-1 1 0 0,1 0-1 0 0,-1 1 0 0 0,0-1 0 0 0,0 1 0 0 0,0-1 0 0 0,0 1 0 0 0,0 0 0 0 0,-1-1 0 0 0,1 1 0 0 0,0 0 0 0 0,0 0 0 0 0,0 0 0 0 0,-1 0 0 0 0,1-1 0 0 0,0 1 0 0 0,-1 0 0 0 0,1 0 0 0 0,-1 0 0 0 0,1 0 0 0 0,-1 1 0 0 0,1-1 0 0 0,-1 0 1 0 0,0 0-1 0 0,0 0 0 0 0,1 0 3 0 0,16 70 104 0 0,-5 61 81 0 0,-21-51-57 0 0,6-88-4455 0 0,2 0-56 0 0,1 2-3617 0 0,0 2-1949 0 0</inkml:trace>
  <inkml:trace contextRef="#ctx0" brushRef="#br0" timeOffset="308.33">752 567 10202 0 0,'0'0'1999'0'0,"0"0"-509"0"0,0 0-196 0 0,0 0 74 0 0,0 0 47 0 0,0 0-150 0 0,0 0-278 0 0,0 0-276 0 0,0 0-205 0 0,0 0-141 0 0,0 0-65 0 0,0 0-19 0 0,-15 20-49 0 0,-42 63-10 0 0,-2-6 426 0 0,32-58-3831 0 0,16-22-2108 0 0,0-5-4027 0 0,8 4 3825 0 0</inkml:trace>
  <inkml:trace contextRef="#ctx0" brushRef="#br0" timeOffset="622.863">533 538 3417 0 0,'0'0'2406'0'0,"0"0"-122"0"0,0 0-82 0 0,0 0-35 0 0,0 0-188 0 0,0 0-373 0 0,0 0-407 0 0,0 0-331 0 0,0 0-220 0 0,0 0-120 0 0,0 0-50 0 0,0 0-58 0 0,0 0 21 0 0,11 1 593 0 0,46 39 1339 0 0,-37-28-1974 0 0,-1 1 0 0 0,0 1 0 0 0,0 0 0 0 0,-2 2 0 0 0,0 0 0 0 0,8 11-399 0 0,-20-21 24 0 0,0 1-10 0 0,0 0 0 0 0,1-1-1 0 0,0 1 1 0 0,0-1 0 0 0,0 0-1 0 0,1-1 1 0 0,-1 1 0 0 0,1-1-1 0 0,1 0 1 0 0,-1-1-1 0 0,1 0 1 0 0,0 0 0 0 0,4 1-14 0 0,-1-4-95 0 0,5 1-1130 0 0,-11 1-6883 0 0,-5-2-3485 0 0</inkml:trace>
  <inkml:trace contextRef="#ctx0" brushRef="#br0" timeOffset="1239.655">48 913 0 0 0,'0'0'617'0'0,"0"0"864"0"0,0 0 331 0 0,0 0 109 0 0,0 0-2 0 0,0 0-72 0 0,0 0-124 0 0,0 0-179 0 0,0 0-261 0 0,0 0-199 0 0,0 0-140 0 0,0 0-145 0 0,-8 3-121 0 0,-24 10-213 0 0,25-10-214 0 0,7-3-127 0 0,0 0-43 0 0,19 0 1169 0 0,16 3-458 0 0,-1-1-1 0 0,1-2 1 0 0,0-2 0 0 0,-1-1-1 0 0,15-4-791 0 0,28-1 639 0 0,514-47 913 0 0,-453 37-2739 0 0,-130 17 368 0 0,0 1-3054 0 0,-4-3-5130 0 0,-2 3-2087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0:55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98 671 5769 0 0,'0'0'1075'0'0,"0"0"-375"0"0,0 0 114 0 0,0 0 459 0 0,0 0 322 0 0,0 0-42 0 0,0 0-228 0 0,0 0-284 0 0,0 0-251 0 0,0 0-180 0 0,0 0-150 0 0,2 27-99 0 0,5 84-75 0 0,-19-47 107 0 0,-47 27 12 0 0,26-57-3537 0 0,31-30 1387 0 0,1-4-4602 0 0,1 0 6333 0 0,0 0-7198 0 0</inkml:trace>
  <inkml:trace contextRef="#ctx0" brushRef="#br0" timeOffset="2902.115">748 15 0 0 0,'0'0'1100'0'0,"0"0"526"0"0,0 0 410 0 0,0 0 249 0 0,0 0-45 0 0,0 0-270 0 0,0 0-319 0 0,0 0-245 0 0,0 0-194 0 0,0 0-142 0 0,0-2-144 0 0,0-8-140 0 0,0 8-103 0 0,0 2-82 0 0,0 0-71 0 0,0 0-65 0 0,0 0-54 0 0,0 0-50 0 0,-7 12 629 0 0,-4 11-774 0 0,1 0 0 0 0,0 0 0 0 0,2 1 0 0 0,1 0 1 0 0,0 1-1 0 0,1 3-216 0 0,-9 33 195 0 0,-66 226 415 0 0,79-274-547 0 0,0 1 1 0 0,0 0-1 0 0,1 0 1 0 0,1-1-1 0 0,0 1 1 0 0,1 0-1 0 0,0 0 1 0 0,1-1-1 0 0,1 1 1 0 0,0-1-1 0 0,1 1 1 0 0,0-1-1 0 0,1 1-63 0 0,38 107 563 0 0,-41-73-146 0 0,52-28 178 0 0,57-17 289 0 0,-111-3-889 0 0,0 0 5 0 0,0 0-4 0 0,0 0 21 0 0,0 0-18 0 0,0 0 0 0 0,0 0 15 0 0,0 0-27 0 0,0 0 17 0 0,0 0-11 0 0,0 0-19 0 0,0 0-24 0 0,0 0-6 0 0,0 0-37 0 0,0 0-56 0 0,0 0-37 0 0,-22-12-5367 0 0,15 4 2138 0 0,2 2-5338 0 0,2 2-705 0 0</inkml:trace>
  <inkml:trace contextRef="#ctx0" brushRef="#br0" timeOffset="3183.464">243 505 7098 0 0,'0'0'2576'0'0,"0"0"-642"0"0,0 0-275 0 0,0 0 23 0 0,0 0-46 0 0,0 0-214 0 0,0 0-374 0 0,0 0-359 0 0,0 0-242 0 0,0 0-56 0 0,0 0 49 0 0,0 0 93 0 0,0 0 75 0 0,11-5-1 0 0,1-2-419 0 0,58-14 687 0 0,228 36 1103 0 0,-99 3-3462 0 0,-171-15-185 0 0,-9-2-3923 0 0,-9-1-4272 0 0</inkml:trace>
  <inkml:trace contextRef="#ctx0" brushRef="#br0" timeOffset="3829.185">1317 512 2753 0 0,'0'0'3367'0'0,"0"0"-1105"0"0,0 0-562 0 0,0 0-67 0 0,0 0 23 0 0,0 0-50 0 0,0 0-158 0 0,0 0-236 0 0,0 0-233 0 0,0 0-211 0 0,0 0-160 0 0,0 0-89 0 0,0 0-67 0 0,-8 0-22 0 0,-58 12 1123 0 0,48-6-1434 0 0,1 1 0 0 0,0 1 0 0 0,1 1-1 0 0,0 0 1 0 0,0 1 0 0 0,1 1 0 0 0,1 0-1 0 0,-1 2 1 0 0,2-1 0 0 0,0 1 0 0 0,0 1-1 0 0,1 0 1 0 0,1 1 0 0 0,1 1 0 0 0,0-1-1 0 0,1 1 1 0 0,0 1 0 0 0,1 0 0 0 0,1 0-1 0 0,1 1 1 0 0,-3 12-119 0 0,8-27 8 0 0,0 0-1 0 0,0 0 1 0 0,0 0-1 0 0,1 0 1 0 0,-1 0 0 0 0,1 0-1 0 0,0 0 1 0 0,0 0-1 0 0,0 0 1 0 0,0 0 0 0 0,0 0-1 0 0,0 0 1 0 0,1 0-1 0 0,0 0 1 0 0,0 0 0 0 0,-1 0-1 0 0,2 0 1 0 0,-1 0-1 0 0,0 0 1 0 0,1 0-1 0 0,-1-1 1 0 0,1 1 0 0 0,0 0-1 0 0,0-1 1 0 0,0 0-1 0 0,0 1 1 0 0,0-1 0 0 0,0 0-1 0 0,1 0 1 0 0,-1 0-1 0 0,1-1 1 0 0,-1 1-1 0 0,1 0 1 0 0,0-1 0 0 0,0 0-1 0 0,-1 1 1 0 0,1-1-1 0 0,0 0 1 0 0,0-1 0 0 0,0 1-1 0 0,0-1 1 0 0,1 1-1 0 0,-1-1 1 0 0,0 0 0 0 0,0 0-8 0 0,12-1 88 0 0,-1 0 1 0 0,0-1 0 0 0,0-1 0 0 0,0 0-1 0 0,-1-1 1 0 0,1-1 0 0 0,-1 0 0 0 0,0-1 0 0 0,0 0-1 0 0,0-1 1 0 0,-1 0 0 0 0,7-6-89 0 0,15-12 100 0 0,-1-1 1 0 0,-1-1-1 0 0,-1-2 0 0 0,-2-1 0 0 0,-1-1 1 0 0,21-32-101 0 0,-28 30 50 0 0,-21 32-18 0 0,0 1-25 0 0,0 0 8 0 0,0 0 3 0 0,0 0-44 0 0,0 0-32 0 0,0 23-106 0 0,-1-14 104 0 0,1 1 0 0 0,0 0 0 0 0,0 0 1 0 0,1 0-1 0 0,1 0 0 0 0,-1-1 0 0 0,1 1 0 0 0,1-1 0 0 0,0 1 0 0 0,0-1 0 0 0,1 0 0 0 0,0 0 0 0 0,3 3 60 0 0,1 1-751 0 0,25 31-512 0 0,-19-32-2264 0 0,3-3-3508 0 0,-13-6-4252 0 0</inkml:trace>
  <inkml:trace contextRef="#ctx0" brushRef="#br0" timeOffset="4337.986">1637 848 3353 0 0,'0'0'2986'0'0,"0"0"-406"0"0,0 0-227 0 0,0 0-182 0 0,0 0-280 0 0,0 0-363 0 0,0 0-374 0 0,0 0-227 0 0,0 0-96 0 0,0 0-34 0 0,0 0 21 0 0,0 0-4 0 0,4-2-53 0 0,4-5-514 0 0,0 0 0 0 0,-1-1 0 0 0,0 0 0 0 0,0 0-1 0 0,0 0 1 0 0,-1-1 0 0 0,-1 0 0 0 0,1 0 0 0 0,-1 0 0 0 0,-1-1 0 0 0,0 0 0 0 0,0 0 0 0 0,-1 0 0 0 0,1-5-247 0 0,21-45 302 0 0,6-3-182 0 0,-14 45-228 0 0,-17 18 53 0 0,0 0-1 0 0,0 0-22 0 0,0 0-12 0 0,39 108-286 0 0,-38-103 389 0 0,0 1-1 0 0,1 0 1 0 0,0-1-1 0 0,0 0 0 0 0,0 1 1 0 0,1-1-1 0 0,-1 0 1 0 0,1 0-1 0 0,1 0 1 0 0,-1 0-1 0 0,1-1 0 0 0,-1 0 1 0 0,1 1-1 0 0,1-1 1 0 0,-1-1-1 0 0,0 1 1 0 0,1 0-1 0 0,0-1 0 0 0,0 0 1 0 0,0 0-1 0 0,0-1 1 0 0,0 1-1 0 0,1-1 1 0 0,-1-1-1 0 0,1 1 0 0 0,0 0 1 0 0,-1-1-1 0 0,4 0-12 0 0,-3-4 29 0 0,0 1-1 0 0,-1-1 1 0 0,1-1 0 0 0,-1 1-1 0 0,0-1 1 0 0,0 0-1 0 0,0 0 1 0 0,0 0-1 0 0,-1-1 1 0 0,1 1-1 0 0,-1-1 1 0 0,-1 0-1 0 0,1-1 1 0 0,-1 1 0 0 0,1-1-1 0 0,-2 1 1 0 0,1-1-1 0 0,-1 0 1 0 0,1 0-1 0 0,-2 0 1 0 0,1 0-1 0 0,0-2-28 0 0,3-25-67 0 0,-2 12 230 0 0,0 7-2915 0 0,2 3-2525 0 0,1 1-3609 0 0,-2 6-1351 0 0</inkml:trace>
  <inkml:trace contextRef="#ctx0" brushRef="#br0" timeOffset="4917.942">2570 380 11771 0 0,'0'0'2187'0'0,"0"0"-644"0"0,0 0-214 0 0,0 0-20 0 0,0 0-103 0 0,0 0-201 0 0,0 0-250 0 0,0 0-177 0 0,0 0-94 0 0,0 0-10 0 0,0 0-22 0 0,0 0-36 0 0,0 0-9 0 0,-6 15-22 0 0,-35 73 210 0 0,22-34-305 0 0,-3 0-1 0 0,-2-2 1 0 0,-3-1 0 0 0,-5 6-290 0 0,28-51-9 0 0,1 0-1 0 0,-1 0 1 0 0,0 0-1 0 0,0 0 1 0 0,-1-1 0 0 0,0 0-1 0 0,0 0 1 0 0,0 0-1 0 0,0-1 1 0 0,-1 1 0 0 0,0-1-1 0 0,0-1 1 0 0,0 1-1 0 0,0-1 1 0 0,0 0 0 0 0,-1 0-1 0 0,0-1 1 0 0,1 0-1 0 0,-1 0 1 0 0,0-1 0 0 0,0 0-1 0 0,-3 1 10 0 0,7-6-25 0 0,-1 1 1 0 0,1 0-1 0 0,0-1 0 0 0,0 0 0 0 0,0 0 1 0 0,0 0-1 0 0,0 0 0 0 0,1 0 0 0 0,0 0 1 0 0,0-1-1 0 0,0 1 0 0 0,0-1 0 0 0,1 1 1 0 0,0-1-1 0 0,0 0 0 0 0,0 0 0 0 0,0 1 1 0 0,1-1-1 0 0,0 0 0 0 0,0 0 0 0 0,0 0 0 0 0,1 0 1 0 0,0-2 24 0 0,-2-9-8 0 0,0 1 0 0 0,1-1 1 0 0,1 0-1 0 0,1 1 0 0 0,0-1 1 0 0,1 1-1 0 0,1 0 0 0 0,0 0 1 0 0,1 0-1 0 0,1 0 0 0 0,0 1 1 0 0,5-8 7 0 0,-9 21 10 0 0,0 1 0 0 0,-1-1 0 0 0,1 1 0 0 0,0-1 0 0 0,0 1 0 0 0,0 0 0 0 0,0 0 0 0 0,0 0 0 0 0,-1 0 0 0 0,1 0 0 0 0,0 1 0 0 0,0-1 0 0 0,0 0 0 0 0,0 1 1 0 0,-1-1-1 0 0,1 1 0 0 0,0 0 0 0 0,-1 0 0 0 0,1-1 0 0 0,0 1 0 0 0,-1 0 0 0 0,1 0 0 0 0,-1 1 0 0 0,1-1 0 0 0,-1 0 0 0 0,0 0 0 0 0,1 1 0 0 0,-1-1 0 0 0,0 1 0 0 0,0-1 0 0 0,0 1 0 0 0,0-1 1 0 0,0 1-1 0 0,0 0 0 0 0,-1-1 0 0 0,1 1 0 0 0,-1 0 0 0 0,1 0 0 0 0,0 1-10 0 0,3 4 44 0 0,131 140 795 0 0,-96-98-587 0 0,29 22 170 0 0,-45-62-2435 0 0,-22-9 708 0 0,-1-6-8050 0 0,0 4-2675 0 0</inkml:trace>
  <inkml:trace contextRef="#ctx0" brushRef="#br0" timeOffset="5349.211">2751 520 5577 0 0,'0'0'3338'0'0,"0"0"-1213"0"0,0 0-548 0 0,0 0-51 0 0,0 0-78 0 0,0 0-210 0 0,0 0-291 0 0,0 0-212 0 0,0 0-93 0 0,0 0-15 0 0,0 0 23 0 0,0 0-27 0 0,0 0-39 0 0,4 0-12 0 0,90 7 3474 0 0,1-3-3465 0 0,-80-9-1407 0 0,-14 3-3701 0 0,-7 2-5402 0 0,3 0-1385 0 0</inkml:trace>
  <inkml:trace contextRef="#ctx0" brushRef="#br0" timeOffset="5599.828">2710 730 10362 0 0,'0'0'2065'0'0,"0"0"-528"0"0,0 0-168 0 0,0 0 42 0 0,0 0-60 0 0,0 0-151 0 0,0 0-140 0 0,0 0-146 0 0,0 0-138 0 0,0 0-100 0 0,0 0-77 0 0,0 0-81 0 0,0 0-85 0 0,30-1-96 0 0,90-1-116 0 0,-54-1 507 0 0,-56 2-2422 0 0,7 0-4178 0 0,-17 1-5566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 0 0 0,'0'0'1400'0'0,"0"0"1"0"0,0 0 4 0 0,0 0 54 0 0,0 0 152 0 0,0 0 112 0 0,0 0 19 0 0,0 0-107 0 0,0 0-155 0 0,0 0-163 0 0,1-9-165 0 0,2-28-112 0 0,-2 28-124 0 0,-16 28 2146 0 0,7 9-2728 0 0,2 0 0 0 0,0 1-1 0 0,2-1 1 0 0,1 1 0 0 0,2 0-1 0 0,1 1 1 0 0,1-1 0 0 0,1 0-1 0 0,3 10-333 0 0,-3-15 113 0 0,33 252 680 0 0,-16-139-580 0 0,-8-86-157 0 0,5-73 231 0 0,-10 9-282 0 0,1-1 1 0 0,0 2-1 0 0,1-1 0 0 0,1 1 1 0 0,0 0-1 0 0,0 1 0 0 0,1 0 0 0 0,1 0 1 0 0,3-1-6 0 0,7-10-10 0 0,98-84 40 0 0,-119 106-29 0 0,0 1 0 0 0,-1-1-1 0 0,1 1 1 0 0,0-1 0 0 0,-1 0-1 0 0,1 1 1 0 0,0-1 0 0 0,-1 1-1 0 0,1-1 1 0 0,0 1 0 0 0,0-1-1 0 0,0 1 1 0 0,0-1 0 0 0,0 1 0 0 0,-1-1-1 0 0,1 1 1 0 0,0 0 0 0 0,0-1-1 0 0,0 1 1 0 0,0-1 0 0 0,0 1-1 0 0,1-1 1 0 0,-1 1 0 0 0,0-1-1 0 0,0 1 1 0 0,0-1 0 0 0,0 1 0 0 0,1-1-1 0 0,-1 1 1 0 0,0-1 0 0 0,0 1-1 0 0,1-1 1 0 0,-1 1 0 0 0,0-1-1 0 0,1 0 1 0 0,-1 1 0 0 0,0-1-1 0 0,1 0 1 0 0,-1 1 0 0 0,1-1 0 0 0,-1 0-1 0 0,1 1 1 0 0,-1-1 0 0 0,1 0-1 0 0,-1 0 1 0 0,1 1 0 0 0,-1-1-1 0 0,1 0 1 0 0,-1 0 0 0 0,1 0-1 0 0,-1 0 1 0 0,1 0 0 0 0,-1 0 0 0 0,1 0-1 0 0,-1 0 1 0 0,1 0 0 0 0,-1 0-1 0 0,1 0 1 0 0,-1 0 0 0 0,1 0-1 0 0,-1 0 1 0 0,1-1 0 0 0,-1 1-1 0 0,1 0 1 0 0,-1 0 0 0 0,1-1-1 0 0,-1 8 34 0 0,-5 231 393 0 0,5-232-1238 0 0,4 14 2206 0 0,-3-19-4349 0 0,1-5-4170 0 0,-1 1 517 0 0,0 2-3675 0 0</inkml:trace>
  <inkml:trace contextRef="#ctx0" brushRef="#br0" timeOffset="248.345">709 634 3025 0 0,'0'0'3419'0'0,"0"0"-896"0"0,0 0-504 0 0,0 0-89 0 0,0 0-100 0 0,0 0-231 0 0,0 0-291 0 0,0 0-266 0 0,0 0-194 0 0,0 0-167 0 0,0 0-119 0 0,0 0-78 0 0,0 0-79 0 0,-19 25-58 0 0,-56 78-46 0 0,-2 23 440 0 0,55-86-2464 0 0,-5-54-15985 0 0,24 10 14075 0 0</inkml:trace>
  <inkml:trace contextRef="#ctx0" brushRef="#br0" timeOffset="469.232">468 700 0 0 0,'0'0'1154'0'0,"0"0"1090"0"0,0 0 225 0 0,0 0-209 0 0,0 0-290 0 0,0 0-294 0 0,0 0-269 0 0,0 0-233 0 0,0 0-202 0 0,0 0-160 0 0,0 0-68 0 0,0 0-18 0 0,2-2-23 0 0,-1 2-645 0 0,-1-1 1 0 0,1 1-1 0 0,0 0 1 0 0,-1-1-1 0 0,1 1 1 0 0,0 0-1 0 0,0-1 1 0 0,-1 1-1 0 0,1 0 1 0 0,0 0-1 0 0,0 0 1 0 0,0 0-1 0 0,-1 0 1 0 0,1 0-1 0 0,0 0 1 0 0,0 0-1 0 0,0 0 1 0 0,-1 0-1 0 0,1 0 1 0 0,0 0-1 0 0,0 1 1 0 0,0-1-1 0 0,-1 0 0 0 0,1 1 1 0 0,0-1-1 0 0,-1 0 1 0 0,1 1-1 0 0,0-1 1 0 0,-1 1-1 0 0,1-1 1 0 0,0 1-1 0 0,-1-1 1 0 0,1 1-1 0 0,-1 0 1 0 0,1-1-1 0 0,-1 1 1 0 0,1 0-1 0 0,-1-1 1 0 0,1 1-1 0 0,-1 0-58 0 0,14 11 663 0 0,191 106 2480 0 0,-176-113-3782 0 0,-16-6-2178 0 0,-1 1-4597 0 0,-8 0-4108 0 0</inkml:trace>
  <inkml:trace contextRef="#ctx0" brushRef="#br0" timeOffset="865.676">118 1020 1920 0 0,'0'0'2026'0'0,"0"0"-220"0"0,0 0 85 0 0,0 0 115 0 0,0 0-91 0 0,0 0-254 0 0,0 0-290 0 0,0 0-269 0 0,0 0-204 0 0,0 0-146 0 0,0 0-101 0 0,0 0-75 0 0,0 0-44 0 0,-4 3-45 0 0,-12 7-11 0 0,33-4 1716 0 0,24-8-1312 0 0,-1-2 0 0 0,0-1 1 0 0,-1-2-1 0 0,23-8-880 0 0,55-10 303 0 0,0 5 1 0 0,28 2-304 0 0,6 11-2486 0 0,-137 10-4108 0 0,-9-3-4931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1:04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7 200 0 0,'0'0'3266'0'0,"0"0"-881"0"0,0 0-280 0 0,0 0 89 0 0,0 0 16 0 0,0 0-160 0 0,0 0-326 0 0,0 0-390 0 0,0 0-331 0 0,0 0-233 0 0,0 0-161 0 0,0 0-105 0 0,0-6 1239 0 0,-2 358 1873 0 0,-31-117-3633 0 0,48-247 96 0 0,25-43 64 0 0,70-80-5 0 0,-89 115-161 0 0,-17 15 22 0 0,0 1 1 0 0,1-1-1 0 0,-1 1 1 0 0,1 0-1 0 0,0 0 0 0 0,0 1 1 0 0,0-1-1 0 0,0 1 1 0 0,1 0-1 0 0,-1 0 0 0 0,1 1 1 0 0,0 0-1 0 0,-1 0 1 0 0,1 0-1 0 0,0 1 0 0 0,0 0 1 0 0,4-1 0 0 0,-8 4 2 0 0,-1 0 1 0 0,1-1-1 0 0,0 1 1 0 0,-1 0-1 0 0,0 0 0 0 0,1 0 1 0 0,-1 0-1 0 0,0 0 1 0 0,0 0-1 0 0,0 1 1 0 0,0-1-1 0 0,-1 0 0 0 0,1 1 1 0 0,0-1-1 0 0,-1 0 1 0 0,0 1-1 0 0,0-1 1 0 0,1 0-1 0 0,-1 1 0 0 0,-1-1 1 0 0,1 0-1 0 0,0 1 1 0 0,-1-1-3 0 0,2 5 12 0 0,-5 206 99 0 0,4-212-141 0 0,5-2-3637 0 0,2-7-542 0 0,-4 6-512 0 0,1-2-6958 0 0</inkml:trace>
  <inkml:trace contextRef="#ctx0" brushRef="#br0" timeOffset="2887.591">457 419 0 0 0,'0'0'652'0'0,"0"0"528"0"0,0 0 123 0 0,0 0-40 0 0,0 0-33 0 0,0 0-70 0 0,0 0-78 0 0,0 0-78 0 0,0 0-81 0 0,0 0-32 0 0,-1 6 7229 0 0,-3 21-7693 0 0,-2 72 50 0 0,8-98-448 0 0,-1 0 0 0 0,1 1 0 0 0,-1-1 0 0 0,1 0 0 0 0,-1-1 0 0 0,1 1 0 0 0,0 0 0 0 0,-1 0-1 0 0,1-1 1 0 0,0 1 0 0 0,0-1 0 0 0,-1 1 0 0 0,1-1 0 0 0,0 0 0 0 0,0 1 0 0 0,0-1 0 0 0,0 0 0 0 0,-1-1 0 0 0,1 1 0 0 0,0 0-1 0 0,0 0 1 0 0,0-1 0 0 0,0 1 0 0 0,-1-1 0 0 0,1 1 0 0 0,0-1 0 0 0,-1 0 0 0 0,1 0 0 0 0,0 0 0 0 0,-1 0 0 0 0,1 0 0 0 0,-1 0-1 0 0,1 0 1 0 0,-1 0 0 0 0,0-1 0 0 0,0 1 0 0 0,1 0 0 0 0,-1-1 0 0 0,0 1 0 0 0,0-1 0 0 0,0 0-29 0 0,17-16 180 0 0,-2 0 0 0 0,0-1 0 0 0,-1-1 0 0 0,0-1 0 0 0,-2 0 0 0 0,-1 0 0 0 0,0-1 0 0 0,-2-1 0 0 0,0 0 0 0 0,-1-2-180 0 0,-7 160 540 0 0,28 112-498 0 0,-43-73-233 0 0,12-165 193 0 0,-1-1 0 0 0,0 1 0 0 0,0-1 1 0 0,0 1-1 0 0,-1-1 0 0 0,-1 0 0 0 0,1 0 0 0 0,-1-1 1 0 0,-1 1-1 0 0,1-1 0 0 0,-1 0 0 0 0,-1 0 0 0 0,1 0 0 0 0,-1-1 1 0 0,0 0-1 0 0,0 0 0 0 0,-1 0 0 0 0,0-1 0 0 0,0 0 1 0 0,0 0-1 0 0,-1-1 0 0 0,-1 1-2 0 0,6-3-1 0 0,1-1 1 0 0,-1 1 0 0 0,0-1-1 0 0,0 0 1 0 0,0 0-1 0 0,0 0 1 0 0,0 0-1 0 0,0 0 1 0 0,0 0-1 0 0,0-1 1 0 0,0 0 0 0 0,0 0-1 0 0,0 1 1 0 0,0-2-1 0 0,0 1 1 0 0,-1 0-1 0 0,1-1 1 0 0,0 1-1 0 0,0-1 1 0 0,0 0-1 0 0,0 0 1 0 0,0 0 0 0 0,1 0-1 0 0,-1-1 1 0 0,0 1-1 0 0,0-1 1 0 0,1 0-1 0 0,-1 0 1 0 0,1 0-1 0 0,0 0 1 0 0,-1 0-1 0 0,1 0 1 0 0,0 0 0 0 0,0-1-1 0 0,0 1 1 0 0,1-1-1 0 0,-1 0 1 0 0,1 1-1 0 0,-1-1 1 0 0,1 0-1 0 0,0 0 1 0 0,0 0-1 0 0,0 0 1 0 0,0 0 0 0 0,1 0-1 0 0,-1 0 1 0 0,1-3 0 0 0,2-3 9 0 0,1-1 1 0 0,-1 1 0 0 0,2 0 0 0 0,-1 0 0 0 0,2 0-1 0 0,-1 1 1 0 0,1-1 0 0 0,0 1 0 0 0,1 0 0 0 0,0 0-1 0 0,0 1 1 0 0,0 0 0 0 0,1 0 0 0 0,0 0 0 0 0,1 1-1 0 0,-1 0 1 0 0,1 1 0 0 0,0 0 0 0 0,1 0 0 0 0,-1 0-1 0 0,8-2-9 0 0,20-16 17 0 0,72-19 7 0 0,-45 28-356 0 0,-51 10-377 0 0,-7 1-1407 0 0,0 2-4389 0 0,-5 1-4778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1 4265 0 0,'0'0'3011'0'0,"0"0"-1653"0"0,0 0-726 0 0,0 0 189 0 0,0 0 488 0 0,0 0 348 0 0,0 0-23 0 0,0 0-351 0 0,0 0-395 0 0,0 0-197 0 0,0 0 15 0 0,0 0 62 0 0,0 0 51 0 0,-1 7-22 0 0,-58 213 2463 0 0,47-182-3181 0 0,-2-1-34 0 0,-1-1-1 0 0,-2 0 0 0 0,-1-1 0 0 0,-2-1 1 0 0,-1-1-1 0 0,-14 16-44 0 0,28-39-27 0 0,-1 0 0 0 0,0 0 0 0 0,-1-1-1 0 0,0 0 1 0 0,0 0 0 0 0,-1-1 0 0 0,0-1 0 0 0,0 1 0 0 0,-1-2 0 0 0,1 1 0 0 0,-2-2 0 0 0,1 1 0 0 0,-1-2 0 0 0,0 1-1 0 0,0-2 1 0 0,0 1 0 0 0,0-2 0 0 0,0 1 0 0 0,-4-2 27 0 0,12 0-8 0 0,1-1 0 0 0,-1 0 1 0 0,0 0-1 0 0,0 0 0 0 0,0 0 0 0 0,1-1 0 0 0,-1 1 0 0 0,0-1 1 0 0,1 0-1 0 0,-1 0 0 0 0,0-1 0 0 0,1 1 0 0 0,-1-1 0 0 0,1 1 1 0 0,0-1-1 0 0,0 0 0 0 0,-1-1 0 0 0,1 1 0 0 0,0 0 0 0 0,1-1 1 0 0,-1 0-1 0 0,0 1 0 0 0,1-1 0 0 0,0 0 0 0 0,-1-1 0 0 0,1 1 1 0 0,1 0-1 0 0,-1 0 0 0 0,0-1 0 0 0,1 1 0 0 0,-1-3 8 0 0,-2-10-12 0 0,2 0-1 0 0,0 0 1 0 0,0 0-1 0 0,2 0 1 0 0,0 0-1 0 0,1 0 1 0 0,0 0-1 0 0,1 0 1 0 0,1 0-1 0 0,1 0 0 0 0,0 0 1 0 0,1 1-1 0 0,1 0 1 0 0,0 0-1 0 0,7-11 13 0 0,-11 19 22 0 0,0 0 0 0 0,1 1 0 0 0,0-1 0 0 0,1 1 0 0 0,-1 0 0 0 0,1 0 0 0 0,0 0 0 0 0,1 0 0 0 0,-1 1 0 0 0,1-1 0 0 0,0 1 0 0 0,1 0 0 0 0,-1 1 0 0 0,1-1 0 0 0,0 1 0 0 0,0 0 0 0 0,0 1-1 0 0,1 0 1 0 0,-1 0 0 0 0,1 0 0 0 0,0 0 0 0 0,0 1 0 0 0,0 0 0 0 0,0 1 0 0 0,0 0 0 0 0,6-1-22 0 0,-5 6 45 0 0,0 0 0 0 0,0 1 0 0 0,-1-1 0 0 0,0 1 0 0 0,0 1 0 0 0,0 0 0 0 0,-1 0 0 0 0,0 0 0 0 0,0 0 0 0 0,0 1-1 0 0,-1 0 1 0 0,0 0 0 0 0,0 1 0 0 0,0 0-45 0 0,7 9 111 0 0,22 22 267 0 0,1-1-1 0 0,2-3 0 0 0,2-1 0 0 0,1-1 1 0 0,1-3-1 0 0,14 7-377 0 0,14 12 207 0 0,-38-20-20 0 0,-34-29-2606 0 0,-8 0-6859 0 0,8 0 5889 0 0,0 0-8712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5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48 483 5017 0 0,'0'0'2023'0'0,"0"0"-256"0"0,0 0-2 0 0,0 0 171 0 0,0 0 22 0 0,0 0-178 0 0,0 0-412 0 0,0 0-423 0 0,0 0-259 0 0,0 0-175 0 0,0 0-107 0 0,0 0-57 0 0,0 0 33 0 0,18 0 1254 0 0,188-26 2051 0 0,-56 8-3249 0 0,-69 3-1208 0 0,-76 14-109 0 0,2-1 1927 0 0,-4 2-3305 0 0,-2 1-3322 0 0,-2 1-4740 0 0,-1-2 2447 0 0</inkml:trace>
  <inkml:trace contextRef="#ctx0" brushRef="#br0" timeOffset="268.363">1 770 12243 0 0,'0'0'1449'0'0,"0"0"-479"0"0,0 0-353 0 0,0 0 89 0 0,0 0 250 0 0,0 0 223 0 0,0 0 74 0 0,0 0-70 0 0,0 0-149 0 0,0 0-189 0 0,0 0-95 0 0,0 0-111 0 0,0 0-106 0 0,35 4-37 0 0,110 10-74 0 0,-15-21 405 0 0,-94 4-934 0 0,45-8 562 0 0,-30-1-4093 0 0,-47 10-1529 0 0,0 1-6693 0 0</inkml:trace>
  <inkml:trace contextRef="#ctx0" brushRef="#br0" timeOffset="1282.041">1350 156 4169 0 0,'0'0'1269'0'0,"0"0"-239"0"0,0 0 108 0 0,0 0 369 0 0,0 0 372 0 0,0 0 105 0 0,0 0-240 0 0,0 0-345 0 0,0 0-333 0 0,0 0-224 0 0,0 0-144 0 0,-10-19-62 0 0,-36-59-62 0 0,45 74-516 0 0,-1 1 1 0 0,0 0-1 0 0,0 0 0 0 0,-1 1 0 0 0,1-1 1 0 0,-1 0-1 0 0,1 1 0 0 0,-1-1 1 0 0,0 1-1 0 0,0 0 0 0 0,0 0 1 0 0,0 0-1 0 0,0 0 0 0 0,0 1 1 0 0,-1-1-1 0 0,1 1 0 0 0,0 0 1 0 0,-1 0-1 0 0,1 0 0 0 0,-1 0 0 0 0,-3 0-58 0 0,-2 0 126 0 0,-10-2-50 0 0,1 1 0 0 0,-1 1 0 0 0,1 1 0 0 0,-1 1 0 0 0,1 0 0 0 0,0 1 0 0 0,-1 1 0 0 0,1 1 0 0 0,0 1 0 0 0,0 0 0 0 0,1 1 0 0 0,0 1 0 0 0,0 1 0 0 0,0 0 0 0 0,1 1 0 0 0,1 1 0 0 0,-1 1 0 0 0,2 0 0 0 0,-1 1 0 0 0,1 0 0 0 0,1 1 0 0 0,-9 12-76 0 0,10-12 8 0 0,0 1 0 0 0,1 0 1 0 0,1 1-1 0 0,0 1 0 0 0,1-1 0 0 0,0 1 0 0 0,2 1 1 0 0,0 0-1 0 0,1 0 0 0 0,0 0 0 0 0,2 0 1 0 0,0 1-1 0 0,0 0 0 0 0,2 0 0 0 0,1 0 0 0 0,0 0 1 0 0,1 0-1 0 0,2 16-8 0 0,0-26 34 0 0,0 0 1 0 0,1 0-1 0 0,0-1 1 0 0,0 1-1 0 0,1-1 1 0 0,0 0-1 0 0,0 0 0 0 0,1 0 1 0 0,0-1-1 0 0,0 1 1 0 0,0-1-1 0 0,1 0 1 0 0,0-1-1 0 0,0 1 0 0 0,1-1 1 0 0,-1 0-1 0 0,1-1 1 0 0,0 0-1 0 0,0 0 1 0 0,1 0-1 0 0,-1-1 0 0 0,1 0 1 0 0,0 0-1 0 0,0-1 1 0 0,0 0-1 0 0,0-1 1 0 0,0 1-1 0 0,0-2 0 0 0,0 1 1 0 0,0-1-1 0 0,0 0 1 0 0,1-1-1 0 0,-1 0 1 0 0,0 0-1 0 0,0-1 0 0 0,0 0 1 0 0,0 0-1 0 0,4-2-34 0 0,15-8 162 0 0,-1-2 1 0 0,0 0-1 0 0,-1-1 0 0 0,-1-2 0 0 0,0 0 0 0 0,-2-2 0 0 0,0 0 1 0 0,-1-2-1 0 0,0 0 0 0 0,16-24-162 0 0,-5 6 132 0 0,-1-1 1 0 0,-3-1-1 0 0,-1-2 0 0 0,11-24-132 0 0,-33 58 330 0 0,-9 24-292 0 0,-11 25-44 0 0,-25 59 135 0 0,5 2 1 0 0,3 1 0 0 0,6 1 0 0 0,-7 63-130 0 0,-56 180 20 0 0,77-232-2273 0 0,30-115-1237 0 0,8-20-1528 0 0,-11 7-3400 0 0,-6 6 132 0 0</inkml:trace>
  <inkml:trace contextRef="#ctx0" brushRef="#br0" timeOffset="1637.566">1838 332 4193 0 0,'0'0'3803'0'0,"0"0"-1455"0"0,0 0-887 0 0,0 0-385 0 0,0 0-127 0 0,0 0-15 0 0,0 0-39 0 0,0 0-86 0 0,0 0-104 0 0,-33 35-125 0 0,-104 110-110 0 0,69-42 70 0 0,59-80-444 0 0,-1-3-58 0 0,0 1 1 0 0,1-1 0 0 0,2 2 0 0 0,0-1 0 0 0,1 1-1 0 0,1 0 1 0 0,1 1 0 0 0,1-1 0 0 0,1 1 0 0 0,1 0-1 0 0,1-1 1 0 0,2 11-39 0 0,0-26 83 0 0,0-1 0 0 0,1 1 0 0 0,0 0 0 0 0,0-1 0 0 0,0 0 0 0 0,1 0 0 0 0,0 0 0 0 0,1 0 0 0 0,-1-1 0 0 0,1 1 0 0 0,0-1 0 0 0,0 0 0 0 0,1-1 0 0 0,-1 1 0 0 0,1-1 0 0 0,0 0 0 0 0,0-1 0 0 0,1 1 0 0 0,-1-1 0 0 0,1 0 0 0 0,-1-1 0 0 0,1 0 0 0 0,0 0 0 0 0,0 0 0 0 0,0-1 0 0 0,0 0 0 0 0,0 0 0 0 0,0-1 0 0 0,0 0 0 0 0,1 0 0 0 0,-1 0 0 0 0,0-1 0 0 0,0-1 0 0 0,0 1 0 0 0,0-1 0 0 0,0 0 0 0 0,-1 0 0 0 0,1-1 0 0 0,0 0 0 0 0,-1 0 1 0 0,2-1-84 0 0,9-6 113 0 0,1 1 1 0 0,-1-2 0 0 0,-1 0-1 0 0,0-1 1 0 0,0-1 0 0 0,-1 0-1 0 0,-1-1 1 0 0,0-1 0 0 0,-1 0 0 0 0,-1-1-1 0 0,0 0 1 0 0,-1-1 0 0 0,-1 0-1 0 0,-1-1 1 0 0,0 0 0 0 0,-1 0-1 0 0,-1-1 1 0 0,-1 0 0 0 0,0 0 0 0 0,-2-1-1 0 0,0 1 1 0 0,-1-1 0 0 0,-1 0-1 0 0,-1 0 1 0 0,-1 0 0 0 0,-1 0 0 0 0,-1-8-114 0 0,0 18-20 0 0,0 1 0 0 0,-1 0 1 0 0,0 0-1 0 0,-1 0 0 0 0,0 1 1 0 0,0-1-1 0 0,-1 1 0 0 0,0 0 1 0 0,0 0-1 0 0,-1 1 0 0 0,0-1 1 0 0,-1 1-1 0 0,1 1 1 0 0,-1-1-1 0 0,-1 1 0 0 0,1 0 1 0 0,-1 1-1 0 0,0 0 0 0 0,0 0 1 0 0,0 0-1 0 0,-1 1 0 0 0,0 1 1 0 0,0-1-1 0 0,0 2 0 0 0,0-1 1 0 0,0 1-1 0 0,0 0 1 0 0,-3 1 19 0 0,0-1-457 0 0,1 1 0 0 0,-1 1 0 0 0,0 0 0 0 0,0 0 0 0 0,0 1 0 0 0,1 1 0 0 0,-1 0 0 0 0,0 1 0 0 0,1 0 0 0 0,0 0 0 0 0,0 2 1 0 0,0-1-1 0 0,0 1 0 0 0,-6 5 457 0 0,-8 7-7122 0 0,9-5-4591 0 0</inkml:trace>
  <inkml:trace contextRef="#ctx0" brushRef="#br0" timeOffset="2016.192">2421 89 0 0 0,'0'0'1234'0'0,"0"0"14"0"0,0 0-51 0 0,0 0 146 0 0,0 0 244 0 0,0 0 168 0 0,0 0-18 0 0,0 0-160 0 0,0 0-218 0 0,0 0-254 0 0,0 0-222 0 0,0 0-174 0 0,0 0-162 0 0,-28 4-110 0 0,-85 13-49 0 0,111-17-367 0 0,0 0-1 0 0,0 0 0 0 0,0 0 0 0 0,0 0 1 0 0,1 0-1 0 0,-1 1 0 0 0,0-1 1 0 0,0 0-1 0 0,0 1 0 0 0,0 0 0 0 0,1-1 1 0 0,-1 1-1 0 0,0 0 0 0 0,1 0 0 0 0,-1 0 1 0 0,0 0-1 0 0,1 0 0 0 0,-1 0 1 0 0,1 1-1 0 0,0-1 0 0 0,-1 0 0 0 0,1 1 1 0 0,0-1-1 0 0,0 1 0 0 0,0-1 0 0 0,0 1 1 0 0,0 0-1 0 0,0 0-20 0 0,-1 3 111 0 0,-2 0-48 0 0,1 0-1 0 0,0 0 1 0 0,1 0-1 0 0,-1 1 1 0 0,1-1 0 0 0,0 0-1 0 0,1 1 1 0 0,-1 0-1 0 0,1-1 1 0 0,0 1 0 0 0,0 0-1 0 0,1-1 1 0 0,-1 1-1 0 0,2 0 1 0 0,-1 0-1 0 0,0 0 1 0 0,1-1 0 0 0,0 1-1 0 0,0 0 1 0 0,1-1-1 0 0,0 1 1 0 0,0-1-1 0 0,0 1 1 0 0,1-1 0 0 0,-1 0-1 0 0,1 0 1 0 0,0 0-1 0 0,1 0 1 0 0,-1-1 0 0 0,1 1-1 0 0,0-1 1 0 0,0 0-1 0 0,0 0 1 0 0,1-1-1 0 0,-1 1 1 0 0,1-1 0 0 0,0 0-1 0 0,0 0 1 0 0,0 0-1 0 0,4 1-62 0 0,-3-3 106 0 0,0 1-1 0 0,0-1 0 0 0,0 0 0 0 0,0 0 0 0 0,0 0 1 0 0,0-1-1 0 0,0 0 0 0 0,0-1 0 0 0,0 1 0 0 0,0-1 1 0 0,0 0-1 0 0,0 0 0 0 0,0-1 0 0 0,0 0 0 0 0,-1 0 1 0 0,1 0-1 0 0,-1-1 0 0 0,1 0 0 0 0,-1 0 0 0 0,0 0 1 0 0,0-1-1 0 0,0 1 0 0 0,0-1 0 0 0,-1-1 0 0 0,0 1 1 0 0,0 0-1 0 0,0-1 0 0 0,0 0 0 0 0,-1 0 0 0 0,1 0 1 0 0,-1 0-1 0 0,-1-1 0 0 0,1 1 0 0 0,-1-1 0 0 0,1-3-105 0 0,1 1-49 0 0,-1 0-1 0 0,-1 0 0 0 0,0 1 1 0 0,0-2-1 0 0,0 1 0 0 0,-1 0 0 0 0,0 0 1 0 0,-1 0-1 0 0,0-1 0 0 0,0 1 0 0 0,0 0 1 0 0,-1 0-1 0 0,-1-1 0 0 0,1 1 0 0 0,-1 0 1 0 0,-1 0-1 0 0,0 1 0 0 0,0-1 1 0 0,0 0-1 0 0,-1 1 0 0 0,0 0 0 0 0,0 0 1 0 0,-1 0-1 0 0,0 0 0 0 0,0 1 0 0 0,-1 0 1 0 0,1 0-1 0 0,-1 0 0 0 0,-1 1 1 0 0,1 0-1 0 0,-5-3 50 0 0,-8 0-2086 0 0,6 5-2755 0 0,3 2-6500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0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60 209 0 0 0,'0'0'1103'0'0,"0"0"255"0"0,0 0 215 0 0,0 0 98 0 0,0 0-61 0 0,0 0-267 0 0,0 0-359 0 0,0 0-169 0 0,0 0 2 0 0,0 0 157 0 0,0 0 150 0 0,0 0 30 0 0,0 0-42 0 0,20-5-110 0 0,149-46 1362 0 0,69-61 235 0 0,-196 71-1987 0 0,-42 41-613 0 0,0 1 0 0 0,0-1 0 0 0,0 1 0 0 0,0-1-1 0 0,0 0 1 0 0,1 1 0 0 0,-1-1 0 0 0,0 0 0 0 0,0 1-1 0 0,0-1 1 0 0,0 0 0 0 0,0 1 0 0 0,1-1-1 0 0,-1 0 1 0 0,0 1 0 0 0,0-1 0 0 0,0 0 0 0 0,1 0-1 0 0,-1 1 1 0 0,0-1 0 0 0,1 0 0 0 0,-1 0 0 0 0,0 1-1 0 0,0-1 1 0 0,1 0 0 0 0,-1 0 0 0 0,0 0 0 0 0,1 0-1 0 0,-1 0 1 0 0,0 1 0 0 0,1-1 0 0 0,-1 0-1 0 0,1 0 1 0 0,-1 0 0 0 0,0 0 0 0 0,1 0 0 0 0,-1 0-1 0 0,0 0 1 0 0,1 0 0 0 0,-1 0 0 0 0,0 0 0 0 0,1 0-1 0 0,-1-1 2 0 0,-4 44 86 0 0,-101 402 28 0 0,89-393-111 0 0,-29 100 12 0 0,-7-2-1 0 0,-25 41-14 0 0,73-183-1 0 0,0 0-1 0 0,0 0 1 0 0,0-1-1 0 0,-1 1 1 0 0,0-1-1 0 0,0 0 0 0 0,-1 0 1 0 0,0-1-1 0 0,0 0 1 0 0,-1 0-1 0 0,1 0 0 0 0,-1-1 1 0 0,-1 0-1 0 0,1 0 1 0 0,-1-1-1 0 0,0 1 2 0 0,4-4-20 0 0,0 1 0 0 0,0-1 0 0 0,0 0 0 0 0,0 0 0 0 0,0 0 0 0 0,0-1 0 0 0,0 1 0 0 0,0-1 0 0 0,0 0 0 0 0,0 0 0 0 0,0-1 0 0 0,0 1 1 0 0,0-1-1 0 0,0 0 0 0 0,0 0 0 0 0,0 0 0 0 0,0-1 0 0 0,0 1 0 0 0,0-1 0 0 0,1 0 0 0 0,-1 0 0 0 0,1 0 0 0 0,-1 0 0 0 0,1-1 0 0 0,0 0 0 0 0,0 1 0 0 0,0-1 0 0 0,0 0 0 0 0,1 0 0 0 0,-1-1 0 0 0,1 1 0 0 0,0 0 0 0 0,0-1 0 0 0,0 0 0 0 0,0 1 0 0 0,0-1 0 0 0,0-4 20 0 0,-1 1 4 0 0,1 0-1 0 0,0 0 1 0 0,0-1 0 0 0,1 1-1 0 0,0-1 1 0 0,0 1-1 0 0,1-1 1 0 0,0 1-1 0 0,0-1 1 0 0,1 0-1 0 0,-1 1 1 0 0,2-1 0 0 0,-1 1-1 0 0,1 0 1 0 0,0-1-1 0 0,1 1 1 0 0,0 0-1 0 0,0 0 1 0 0,0 1-1 0 0,1-1 1 0 0,0 1-1 0 0,0-1 1 0 0,1 1 0 0 0,0 0-1 0 0,3-2-3 0 0,4-4 46 0 0,0 0 0 0 0,1 1 0 0 0,0 0 0 0 0,1 1 0 0 0,0 1 1 0 0,1 0-1 0 0,0 1 0 0 0,0 0 0 0 0,1 1 0 0 0,14-4-46 0 0,165-48 797 0 0,-104 51-349 0 0,-72 3-478 0 0,-27 10-3011 0 0,4 2-3555 0 0,3-6-2754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6137 0 0,'0'0'2206'0'0,"0"0"-439"0"0,0 0-136 0 0,0 0 83 0 0,0 0 85 0 0,0 0-105 0 0,0 0-366 0 0,0 0-361 0 0,0 0-210 0 0,0 0-85 0 0,0 0-26 0 0,0 0-7 0 0,0 0-39 0 0,13-2-41 0 0,100-14 974 0 0,138 5 92 0 0,-251 11-1771 0 0,0 0-72 0 0,0 0-105 0 0,0 0-168 0 0,0 0-270 0 0,0 0-405 0 0,-3 0-5022 0 0,0 0-2271 0 0</inkml:trace>
  <inkml:trace contextRef="#ctx0" brushRef="#br0" timeOffset="282.633">258 0 11274 0 0,'0'0'1363'0'0,"0"0"-397"0"0,0 0-286 0 0,0 0 92 0 0,0 0 274 0 0,0 0 202 0 0,0 0-49 0 0,0 0-184 0 0,0 0-227 0 0,0 0-165 0 0,-8 33-70 0 0,-27 106-63 0 0,23-39 371 0 0,11 129 134 0 0,30-11-1272 0 0,-29-217-171 0 0,5 14 127 0 0,-1-14-4147 0 0,0 0-4192 0 0,-3-1-1039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3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488 178 0 0 0,'0'0'1651'0'0,"0"0"247"0"0,0 0-43 0 0,0 0-151 0 0,0 0-113 0 0,0 0-153 0 0,-2-22-117 0 0,-10-65-107 0 0,-5 49 861 0 0,12 34-1746 0 0,-1 1 1 0 0,0-1-1 0 0,0 1 0 0 0,0 0 0 0 0,0 0 1 0 0,0 1-1 0 0,0 0 0 0 0,-1 0 0 0 0,1 1 0 0 0,-1-1 1 0 0,1 2-1 0 0,-1-1 0 0 0,0 1 0 0 0,1-1 1 0 0,-6 2-330 0 0,0 2 109 0 0,0 0 0 0 0,0 1 0 0 0,0 1 0 0 0,1-1 0 0 0,0 2 1 0 0,0 0-1 0 0,0 0 0 0 0,1 1 0 0 0,0 0 0 0 0,0 1 1 0 0,0 0-1 0 0,1 1 0 0 0,1-1 0 0 0,-1 2 0 0 0,-2 3-109 0 0,-5 5 86 0 0,0 1 0 0 0,1 0-1 0 0,1 1 1 0 0,0 1 0 0 0,2 0-1 0 0,0 0 1 0 0,2 1 0 0 0,0 1-1 0 0,2 0 1 0 0,0 0 0 0 0,2 0-1 0 0,0 1 1 0 0,2 0 0 0 0,1 1-1 0 0,0-1 1 0 0,2 9-86 0 0,0-13 28 0 0,0-1 0 0 0,2 0 0 0 0,0 1 0 0 0,1-1 0 0 0,1 0 0 0 0,1 0 0 0 0,1 0 0 0 0,0 0 0 0 0,1-1 0 0 0,2 0-1 0 0,-1 0 1 0 0,2-1 0 0 0,0 0 0 0 0,2 0 0 0 0,-1-1 0 0 0,2 0 0 0 0,0-1 0 0 0,6 5-28 0 0,-7-10 52 0 0,0 0-1 0 0,0-1 1 0 0,1 0 0 0 0,0-1-1 0 0,1 0 1 0 0,0-1 0 0 0,0-1-1 0 0,0 0 1 0 0,1 0 0 0 0,0-1-1 0 0,0-1 1 0 0,1-1 0 0 0,-1 0-1 0 0,1 0 1 0 0,-1-2 0 0 0,3 1-52 0 0,3-2 125 0 0,0 0-1 0 0,0-1 1 0 0,-1-1 0 0 0,1-1 0 0 0,-1-1 0 0 0,0-1-1 0 0,0 0 1 0 0,0-1 0 0 0,0-1 0 0 0,-1-1 0 0 0,-1-1-1 0 0,2-1-124 0 0,18-12 149 0 0,-2-2 0 0 0,0-1-1 0 0,-2-1 1 0 0,0-2 0 0 0,-2-2-1 0 0,-1 0 1 0 0,-2-2-1 0 0,-1-2 1 0 0,17-27-149 0 0,-34 48 19 0 0,-1-1 1 0 0,0 1-1 0 0,-1-2 0 0 0,-1 1 1 0 0,0-1-1 0 0,-1 0 0 0 0,-1 0 1 0 0,0-1-1 0 0,-1 0 0 0 0,0 1 1 0 0,-2-2-1 0 0,0 1 0 0 0,0 0 1 0 0,-2 0-1 0 0,0 0 0 0 0,-1-1 1 0 0,0 1-1 0 0,-2 0 0 0 0,0 0 1 0 0,-4-12-20 0 0,2 16-25 0 0,-2 0 0 0 0,0 0 0 0 0,0 0 0 0 0,-1 1 1 0 0,-1 0-1 0 0,1 1 0 0 0,-2-1 0 0 0,1 2 0 0 0,-2-1 0 0 0,1 2 1 0 0,-1-1-1 0 0,-1 1 0 0 0,1 1 0 0 0,-1 0 0 0 0,0 1 0 0 0,-1 0 1 0 0,0 1-1 0 0,0 0 0 0 0,0 1 0 0 0,0 1 0 0 0,0 0 0 0 0,-1 0 1 0 0,0 2-1 0 0,-9-1 25 0 0,6 1-166 0 0,-1 1 1 0 0,1 0 0 0 0,-1 1-1 0 0,1 1 1 0 0,0 1-1 0 0,0 0 1 0 0,0 1 0 0 0,0 1-1 0 0,0 1 1 0 0,1 0 0 0 0,-2 2 165 0 0,-96 79-3670 0 0,57-11-7278 0 0,44-52 735 0 0</inkml:trace>
  <inkml:trace contextRef="#ctx0" brushRef="#br0" timeOffset="417.484">0 693 10842 0 0,'0'0'1706'0'0,"0"0"-342"0"0,0 0-338 0 0,0 0-173 0 0,0 0 58 0 0,0 0 56 0 0,0 0-36 0 0,0 0-104 0 0,0 0-102 0 0,0 0-74 0 0,0 0-56 0 0,0 0-42 0 0,37-34-39 0 0,115-107-67 0 0,-46 67 213 0 0,-90 66-568 0 0,7-4-18 0 0,0 1 0 0 0,0 1-1 0 0,1 1 1 0 0,0 1 0 0 0,0 1-1 0 0,19-2-73 0 0,-41 8 4 0 0,0 0-1 0 0,0 1 1 0 0,0-1-1 0 0,0 1 1 0 0,1-1-1 0 0,-1 1 0 0 0,0 0 1 0 0,0 0-1 0 0,0 0 1 0 0,0 0-1 0 0,0 0 1 0 0,1 1-1 0 0,-1-1 0 0 0,0 1 1 0 0,0-1-1 0 0,0 1 1 0 0,0 0-1 0 0,0 0 1 0 0,0 0-1 0 0,0 0 0 0 0,0 0 1 0 0,-1 0-1 0 0,1 0 1 0 0,0 1-1 0 0,-1-1 1 0 0,1 1-1 0 0,-1-1 0 0 0,1 1 1 0 0,-1-1-1 0 0,1 1 1 0 0,-1 0-1 0 0,0 0 0 0 0,0 0 1 0 0,0 0-1 0 0,0 0 1 0 0,-1 0-1 0 0,2 1-3 0 0,13 48 219 0 0,-14-43-201 0 0,0-1-1 0 0,1 0 1 0 0,0-1 0 0 0,0 1 0 0 0,1 0 0 0 0,0 0 0 0 0,0-1-1 0 0,0 0 1 0 0,1 1 0 0 0,0-1 0 0 0,4 5-18 0 0,9 6 68 0 0,-14-12-33 0 0,1-1-1 0 0,0 0 1 0 0,0 0-1 0 0,0 0 1 0 0,0 0 0 0 0,1 0-1 0 0,0-1 1 0 0,0 0-1 0 0,0 0 1 0 0,0 0-1 0 0,0-1 1 0 0,0 0-1 0 0,1 0 1 0 0,2 1-35 0 0,20 1 221 0 0,0-2-1 0 0,0 0 1 0 0,0-2 0 0 0,0-1 0 0 0,0-2-1 0 0,24-4-220 0 0,-12 6-706 0 0,-22 1-6856 0 0,-14 0-3749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1736 0 0,'0'0'2137'0'0,"0"0"-1072"0"0,0 0-538 0 0,0 0 77 0 0,0 0 314 0 0,0 0 259 0 0,0 0 22 0 0,0 0-166 0 0,0 0-105 0 0,0 0-40 0 0,0 0 9 0 0,8 1 17 0 0,326 20 4451 0 0,-41 2-5580 0 0,-256-17-1824 0 0,-102 9-13479 0 0,58-15 13902 0 0</inkml:trace>
  <inkml:trace contextRef="#ctx0" brushRef="#br0" timeOffset="382.334">125 526 4793 0 0,'0'0'1838'0'0,"0"0"-359"0"0,0 0-42 0 0,0 0 148 0 0,0 0 39 0 0,0 0-173 0 0,0 0-336 0 0,0 0-370 0 0,0 0-280 0 0,0 0-160 0 0,0 0-92 0 0,0 0-50 0 0,0 0-11 0 0,-1 2-5 0 0,0-2-114 0 0,1 1 0 0 0,0-1 0 0 0,0 1 0 0 0,0 0 0 0 0,-1-1 0 0 0,1 1 0 0 0,0 0 1 0 0,0-1-1 0 0,0 1 0 0 0,0-1 0 0 0,0 1 0 0 0,0 0 0 0 0,0-1 0 0 0,1 1 0 0 0,-1 0 0 0 0,0-1 0 0 0,0 1 1 0 0,0-1-1 0 0,1 1 0 0 0,-1 0 0 0 0,0-1 0 0 0,0 1 0 0 0,1-1 0 0 0,-1 1 0 0 0,1-1 0 0 0,-1 1 0 0 0,0-1 1 0 0,1 1-1 0 0,-1-1 0 0 0,1 0 0 0 0,-1 1 0 0 0,1-1 0 0 0,-1 0 0 0 0,1 1 0 0 0,-1-1 0 0 0,1 0 0 0 0,0 0 1 0 0,-1 1-1 0 0,1-1 0 0 0,-1 0 0 0 0,1 0 0 0 0,0 0 0 0 0,-1 0 0 0 0,1 0 0 0 0,0 0 0 0 0,-1 0 0 0 0,1 0 1 0 0,-1 0-1 0 0,1 0 0 0 0,0 0 0 0 0,-1 0 0 0 0,1 0 0 0 0,0 0 0 0 0,-1-1 0 0 0,1 1 0 0 0,-1 0 0 0 0,1-1 1 0 0,-1 1-1 0 0,1 0 0 0 0,-1-1 0 0 0,1 1-33 0 0,83 8 1997 0 0,-1-3 1 0 0,77-6-1998 0 0,-49-1 120 0 0,-9 2-572 0 0,-91 3-2331 0 0,-21-2-9720 0 0,8-1 4595 0 0</inkml:trace>
  <inkml:trace contextRef="#ctx0" brushRef="#br0" timeOffset="1005.233">472 40 1840 0 0,'0'0'2061'0'0,"0"0"-295"0"0,0 0-287 0 0,0 0-71 0 0,0 0 64 0 0,0 0 27 0 0,0 0-88 0 0,0 0-100 0 0,0 0-205 0 0,0 0-286 0 0,0 0-285 0 0,0 0-269 0 0,0 0-174 0 0,-12-8-62 0 0,-32-23 27 0 0,43 31-22 0 0,1 0 1 0 0,-1 0-1 0 0,0 1 0 0 0,0-1 1 0 0,1 1-1 0 0,-1-1 0 0 0,0 1 1 0 0,0-1-1 0 0,1 1 0 0 0,-1-1 0 0 0,0 1 1 0 0,1-1-1 0 0,-1 1 0 0 0,1 0 1 0 0,-1-1-1 0 0,1 1 0 0 0,-1 0 1 0 0,1 0-1 0 0,0-1 0 0 0,-1 1 1 0 0,1 0-1 0 0,0 0 0 0 0,-1 0 1 0 0,1 0-1 0 0,0-1 0 0 0,0 1 1 0 0,0 0-1 0 0,0 0 0 0 0,0 0 0 0 0,0 0 1 0 0,0 0-1 0 0,0-1 0 0 0,0 1 1 0 0,0 0-1 0 0,0 0 0 0 0,1 0 1 0 0,-1 0-1 0 0,0-1 0 0 0,1 1 1 0 0,-1 0-1 0 0,0 0 0 0 0,1-1 1 0 0,-1 1-36 0 0,1 1 100 0 0,1 5 97 0 0,1 0 0 0 0,1 0 0 0 0,-1 0 0 0 0,1 0 0 0 0,1 0 0 0 0,-1-1 0 0 0,1 1 0 0 0,0-1 0 0 0,1-1 0 0 0,-1 1 0 0 0,1-1 0 0 0,0 0 0 0 0,1 0 0 0 0,-1 0 0 0 0,1-1 0 0 0,0 0 0 0 0,0-1 0 0 0,0 1 0 0 0,0-1 0 0 0,5 1-197 0 0,262 113 1158 0 0,-153-46-1242 0 0,-119-70 79 0 0,-1 1 0 0 0,1-1 0 0 0,-1 0-1 0 0,1 1 1 0 0,-1-1 0 0 0,0 1 0 0 0,1 0-1 0 0,-1-1 1 0 0,0 1 0 0 0,0 0 0 0 0,0 0 0 0 0,-1 0-1 0 0,1 0 1 0 0,0 0 0 0 0,-1 0 0 0 0,1 0-1 0 0,-1 0 1 0 0,0 0 0 0 0,1 0 0 0 0,-1 0-1 0 0,0 0 1 0 0,0 0 0 0 0,0 0 0 0 0,-1 0-1 0 0,1 0 1 0 0,0 0 0 0 0,-1 0 0 0 0,0 0-1 0 0,1 0 1 0 0,-1 0 0 0 0,0 0 0 0 0,0-1-1 0 0,0 1 1 0 0,0 0 0 0 0,-1 1 5 0 0,-47 59 179 0 0,-226 213 93 0 0,81-105-232 0 0,147-127-505 0 0,45-40-310 0 0,5-1-11567 0 0,2-2 1830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1 2032 0 0,'0'0'3532'0'0,"0"0"-1592"0"0,0 0-513 0 0,0 0 44 0 0,0 0 186 0 0,0 0 72 0 0,0 0-162 0 0,0 0-300 0 0,0 0-276 0 0,0 0-227 0 0,0 0-161 0 0,-17 13-110 0 0,-52 41-98 0 0,27 0 475 0 0,33-35-624 0 0,-6 7-143 0 0,-2-1-1 0 0,0 0 0 0 0,-2-2 0 0 0,-1 0 0 0 0,0 0 0 0 0,-2-2 0 0 0,0-1 0 0 0,-2-1 0 0 0,0-1 0 0 0,-1-1 0 0 0,-3 1-102 0 0,10-7 1 0 0,0-2-1 0 0,0 1 1 0 0,-1-2-1 0 0,-1-1 0 0 0,1 0 1 0 0,-1-2-1 0 0,0 0 1 0 0,0-1-1 0 0,-1-1 0 0 0,1-1 1 0 0,-1 0-1 0 0,0-2 1 0 0,-4-1-1 0 0,23 1 7 0 0,-1 0 0 0 0,0-1 0 0 0,1 0-1 0 0,-1 0 1 0 0,1 0 0 0 0,-1 0 0 0 0,1 0 0 0 0,-1 0 0 0 0,1 0 0 0 0,0-1 0 0 0,0 1 0 0 0,-1-1 0 0 0,1 0 0 0 0,0 1 0 0 0,0-1 0 0 0,1 0 0 0 0,-1 0 0 0 0,0-1 0 0 0,1 1 0 0 0,-1 0-1 0 0,1 0 1 0 0,0-1 0 0 0,0 1 0 0 0,0-1 0 0 0,0 1 0 0 0,0-1 0 0 0,0 1 0 0 0,1-1 0 0 0,-1 0 0 0 0,1 1 0 0 0,0-1 0 0 0,-1 0 0 0 0,2-2-7 0 0,18-88 48 0 0,-9 73 3 0 0,1 0-1 0 0,1 0 1 0 0,1 1 0 0 0,1 1 0 0 0,0 1-1 0 0,2 0 1 0 0,-1 0 0 0 0,2 2-1 0 0,0 0 1 0 0,1 1 0 0 0,1 0-1 0 0,2 0-50 0 0,-18 12 22 0 0,1 0 0 0 0,-1 0 0 0 0,1 1-1 0 0,-1-1 1 0 0,1 1 0 0 0,0 0 0 0 0,-1 0 0 0 0,1 0 0 0 0,0 0-1 0 0,0 0 1 0 0,0 1 0 0 0,0 0 0 0 0,0 0 0 0 0,0 0-1 0 0,-1 0 1 0 0,1 1 0 0 0,0-1 0 0 0,0 1 0 0 0,0 0-1 0 0,0 0 1 0 0,-1 1 0 0 0,1-1 0 0 0,-1 1 0 0 0,1 0-1 0 0,-1 0 1 0 0,1 0 0 0 0,-1 0 0 0 0,0 0 0 0 0,0 1-1 0 0,0-1 1 0 0,0 1 0 0 0,-1 0 0 0 0,1 0 0 0 0,0 1-22 0 0,183 331 3122 0 0,-166-309-3033 0 0,0 0 1 0 0,2-1 0 0 0,0-2-1 0 0,2 0 1 0 0,7 4-90 0 0,17-8 57 0 0,-39-25-1504 0 0,-13-6-1021 0 0,4 6-2925 0 0,0 4 1665 0 0,0-1-8058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5297 0 0,'0'0'3386'0'0,"0"0"-765"0"0,0 0-601 0 0,0 0-293 0 0,0 0-238 0 0,0 0-256 0 0,0 0-298 0 0,0 0-234 0 0,0 0-119 0 0,0 0-31 0 0,0 0 41 0 0,0 0 43 0 0,0 0-9 0 0,8 4-11 0 0,72 25 1039 0 0,239-54 1291 0 0,-146 20-4654 0 0,-184 14-5111 0 0,6-6 809 0 0,0 0-5426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11290 0 0,'0'0'3528'0'0,"0"0"-1497"0"0,0 0-828 0 0,0 0-208 0 0,0 0 5 0 0,0 0 66 0 0,0 0-57 0 0,0 0-137 0 0,0 0-120 0 0,0 0-103 0 0,0 0-71 0 0,0 0-48 0 0,0 0-50 0 0,29 5-80 0 0,96 13-83 0 0,-22-27 151 0 0,193-50-856 0 0,-266 50-1914 0 0,-17 4-7621 0 0,-9 5-2512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6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545 229 904 0 0,'0'0'2557'0'0,"0"0"-333"0"0,0 0-174 0 0,0 0 29 0 0,0 0 6 0 0,0 0-142 0 0,0 0-283 0 0,0 0-345 0 0,0 0-295 0 0,0 0-192 0 0,0 0-112 0 0,-1-24-46 0 0,-5-74-18 0 0,6 95-578 0 0,0 1 0 0 0,0-1 0 0 0,0 0 0 0 0,0 0 0 0 0,-1 1 1 0 0,0-1-1 0 0,1 1 0 0 0,-1-1 0 0 0,0 0 0 0 0,0 1 0 0 0,0-1 0 0 0,0 1 0 0 0,-1 0 0 0 0,1-1 0 0 0,-1 1 0 0 0,1 0 0 0 0,-1 0 0 0 0,0 0 0 0 0,0 0 1 0 0,0 0-1 0 0,0 1 0 0 0,0-1 0 0 0,0 0 0 0 0,-1 1 0 0 0,0-1-74 0 0,-7-5 266 0 0,-1 2-157 0 0,0 0 1 0 0,-1 0-1 0 0,1 2 1 0 0,-1-1 0 0 0,0 1-1 0 0,0 1 1 0 0,0 0-1 0 0,0 0 1 0 0,0 2-1 0 0,0-1 1 0 0,0 2-1 0 0,0-1 1 0 0,-1 2-1 0 0,1-1 1 0 0,0 2-1 0 0,1 0 1 0 0,-1 0-1 0 0,0 1 1 0 0,1 0-1 0 0,0 1 1 0 0,0 0-1 0 0,0 1 1 0 0,1 1-1 0 0,-2 0-109 0 0,-4 4 22 0 0,0 0-1 0 0,0 1 0 0 0,1 0 0 0 0,1 2 1 0 0,0-1-1 0 0,1 2 0 0 0,0 0 0 0 0,1 0 1 0 0,1 1-1 0 0,1 1 0 0 0,0 0 0 0 0,1 0 1 0 0,0 1-23 0 0,4-6 5 0 0,1 1 0 0 0,0-1 0 0 0,0 1 0 0 0,1 0 0 0 0,1 0 0 0 0,0 1 0 0 0,1-1 0 0 0,0 0-1 0 0,1 0 1 0 0,1 1 0 0 0,1 8-4 0 0,-1-17 6 0 0,1 0 0 0 0,-1 0 0 0 0,1-1 1 0 0,0 1-1 0 0,1 0 0 0 0,-1-1 0 0 0,1 1 0 0 0,0-1 0 0 0,0 0 0 0 0,0 0 0 0 0,1 0 0 0 0,-1 0 0 0 0,1-1 1 0 0,0 1-1 0 0,0-1 0 0 0,0 0 0 0 0,0 0 0 0 0,1-1 0 0 0,-1 1 0 0 0,1-1 0 0 0,0 0 0 0 0,0 0 0 0 0,-1 0 1 0 0,1-1-1 0 0,2 1-6 0 0,5 1 42 0 0,0-1 0 0 0,0 0 0 0 0,1 0 1 0 0,-1-1-1 0 0,0-1 0 0 0,1 0 0 0 0,-1-1 0 0 0,1 0 1 0 0,-1-1-1 0 0,2 0-42 0 0,17-8 110 0 0,1-1-1 0 0,-2-2 1 0 0,1-1 0 0 0,-2-1-1 0 0,0-1 1 0 0,-1-2 0 0 0,-1-1-1 0 0,20-18-109 0 0,122-128 442 0 0,-172 199-323 0 0,-125 350 131 0 0,66-226-165 0 0,-34 116-466 0 0,94-220-2226 0 0,28-50-1783 0 0,9-23-2681 0 0,-18 6-365 0 0,-9 9 1205 0 0</inkml:trace>
  <inkml:trace contextRef="#ctx0" brushRef="#br0" timeOffset="309.745">1147 211 5369 0 0,'0'0'2995'0'0,"0"0"-499"0"0,0 0-420 0 0,0 0-354 0 0,0 0-323 0 0,-33 35-234 0 0,-102 116-214 0 0,63-46 141 0 0,59-80-845 0 0,2-4-66 0 0,-2 0-91 0 0,1 0-1 0 0,1 1 1 0 0,1 0-1 0 0,0 0 1 0 0,2 1-1 0 0,1 1 1 0 0,1-1-1 0 0,0 1 1 0 0,2 0-1 0 0,0 19-89 0 0,4-39 30 0 0,0-1 0 0 0,1 1-1 0 0,-1-1 1 0 0,1 1-1 0 0,0-1 1 0 0,1 1-1 0 0,-1-1 1 0 0,0 0-1 0 0,1 1 1 0 0,0-1 0 0 0,0 0-1 0 0,0 0 1 0 0,0 0-1 0 0,0-1 1 0 0,0 1-1 0 0,1 0 1 0 0,-1-1 0 0 0,1 1-1 0 0,0-1 1 0 0,0 0-1 0 0,0 0 1 0 0,0 0-1 0 0,0 0 1 0 0,0-1-1 0 0,1 1 1 0 0,-1-1 0 0 0,1 0-1 0 0,-1 0 1 0 0,1 0-1 0 0,-1 0 1 0 0,1-1-1 0 0,-1 1 1 0 0,2-1-30 0 0,7 1 170 0 0,0 0 1 0 0,0-1-1 0 0,0 0 0 0 0,-1 0 1 0 0,1-2-1 0 0,0 1 0 0 0,0-2 1 0 0,-1 0-1 0 0,8-2-170 0 0,3-4 186 0 0,-1 0 1 0 0,0-2-1 0 0,0 0 1 0 0,-1-1-1 0 0,-1-2 0 0 0,0 0 1 0 0,-1 0-1 0 0,-1-2 1 0 0,0 0-1 0 0,-1-1 0 0 0,4-7-186 0 0,-11 14 46 0 0,-1-1-1 0 0,0-1 1 0 0,0 1-1 0 0,-1-1 1 0 0,-1-1-1 0 0,0 1 1 0 0,-1-1-1 0 0,0 0 1 0 0,-1 0 0 0 0,0-1-1 0 0,-1 1 1 0 0,-1-1-1 0 0,0 0 1 0 0,-1 0-1 0 0,0 0 1 0 0,-1 1-1 0 0,-1-1 1 0 0,0 0-1 0 0,-3-9-45 0 0,2 15-70 0 0,-1 1-1 0 0,0 0 1 0 0,0 0-1 0 0,0 0 0 0 0,-1 0 1 0 0,0 0-1 0 0,-1 1 1 0 0,1 0-1 0 0,-1 0 1 0 0,-1 0-1 0 0,1 0 1 0 0,-1 1-1 0 0,0 0 1 0 0,0 0-1 0 0,0 1 0 0 0,-1-1 1 0 0,1 1-1 0 0,-1 1 1 0 0,0-1-1 0 0,0 1 1 0 0,-1 1-1 0 0,1-1 1 0 0,-1 1-1 0 0,1 0 1 0 0,-1 1-1 0 0,0 0 0 0 0,1 0 1 0 0,-1 1-1 0 0,0 0 1 0 0,0 0-1 0 0,0 0 1 0 0,1 1-1 0 0,-1 1 1 0 0,0-1-1 0 0,1 1 0 0 0,-1 1 1 0 0,1-1-1 0 0,0 1 1 0 0,0 0-1 0 0,-5 3 71 0 0,-10 8-1640 0 0,4-3-3165 0 0,3-3-6147 0 0</inkml:trace>
  <inkml:trace contextRef="#ctx0" brushRef="#br0" timeOffset="672.294">1653 100 3049 0 0,'0'0'2962'0'0,"0"0"-198"0"0,0 0-278 0 0,0 0-380 0 0,0 0-382 0 0,0 0-409 0 0,0 0-353 0 0,0 0-233 0 0,0 0-161 0 0,0 0-106 0 0,0 0-55 0 0,0 0-77 0 0,0 0-64 0 0,-31 27-38 0 0,-89 81-64 0 0,95-70-55 0 0,35-23-6 0 0,-5-12-67 0 0,2 2 71 0 0,0-1 0 0 0,1 0 1 0 0,0 0-1 0 0,-1 0 0 0 0,1-1 1 0 0,1-1-1 0 0,-1 1 0 0 0,0-1 0 0 0,1-1 1 0 0,-1 1-1 0 0,1-1 0 0 0,-1-1 1 0 0,1 0-1 0 0,-1 0 0 0 0,7-1-107 0 0,-14 1 18 0 0,7-2 87 0 0,-1 0-1 0 0,0 0 1 0 0,0-1 0 0 0,0 0 0 0 0,0 0-1 0 0,-1-1 1 0 0,1 0 0 0 0,-1 0 0 0 0,0 0 0 0 0,0-1-1 0 0,0 0 1 0 0,-1 0 0 0 0,1-1 0 0 0,-1 1-1 0 0,-1-1 1 0 0,1 0 0 0 0,-1 0 0 0 0,0-1-1 0 0,0 1 1 0 0,-1-1 0 0 0,0 0 0 0 0,0 0 0 0 0,-1 0-1 0 0,0 0 1 0 0,0-1 0 0 0,0 1 0 0 0,-1 0-1 0 0,0-1 1 0 0,-1 1 0 0 0,0-1 0 0 0,0 0-1 0 0,0 0-103 0 0,1 3-14 0 0,-1 0 1 0 0,0-1 0 0 0,0 1 0 0 0,0-1 0 0 0,-1 1 0 0 0,1 0 0 0 0,-1-1 0 0 0,0 1 0 0 0,-1 0 0 0 0,1 0 0 0 0,-1 0-1 0 0,0 0 1 0 0,-1 0 0 0 0,1 0 0 0 0,-1 1 0 0 0,0-1 0 0 0,0 1 0 0 0,0-1 0 0 0,0 1 0 0 0,-1 0 0 0 0,0 0 0 0 0,0 1-1 0 0,0-1 1 0 0,0 1 0 0 0,-1 0 0 0 0,1 0 0 0 0,-1 0 0 0 0,0 1 0 0 0,0 0 0 0 0,0 0 0 0 0,-2-1 12 0 0,-51-1-2303 0 0,38 8-1223 0 0,3 3-3836 0 0,4 0-4430 0 0</inkml:trace>
  <inkml:trace contextRef="#ctx0" brushRef="#br0" timeOffset="1021.813">1876 432 9082 0 0,'0'0'2127'0'0,"0"0"-397"0"0,0 0-137 0 0,0 0-35 0 0,0 0-58 0 0,0 0-218 0 0,0 0-210 0 0,0 0-134 0 0,0 0-98 0 0,0 0-44 0 0,0 0-72 0 0,0 0-74 0 0,0 0-91 0 0,25 8-69 0 0,81 23-59 0 0,-7-23 282 0 0,-70-11-552 0 0,230-31-497 0 0,-229 24-1896 0 0,-26 6-1913 0 0,-2 0-3512 0 0,-2 0-4219 0 0</inkml:trace>
  <inkml:trace contextRef="#ctx0" brushRef="#br0" timeOffset="1554.467">3059 74 9194 0 0,'0'0'2336'0'0,"0"0"-439"0"0,0 0-347 0 0,0 0-185 0 0,0 0-138 0 0,0 0-157 0 0,0 0-181 0 0,0 0-193 0 0,0 0-136 0 0,-35 20-109 0 0,-109 63-63 0 0,74-23 140 0 0,61-45-413 0 0,-8 9-10 0 0,1 0-1 0 0,1 1 1 0 0,1 1-1 0 0,2 0 1 0 0,0 1-1 0 0,2 1 1 0 0,1-1 0 0 0,1 2-1 0 0,1-1 1 0 0,1 5-105 0 0,2 155 172 0 0,5-179-142 0 0,1 1 0 0 0,0-1 0 0 0,1 1-1 0 0,0-1 1 0 0,1 0 0 0 0,0 0 0 0 0,0 0 0 0 0,1 0 0 0 0,0-1 0 0 0,1 0 0 0 0,0 0 0 0 0,0 0 0 0 0,1-1 0 0 0,-1 0 0 0 0,2 0 0 0 0,-1 0 0 0 0,1-1 0 0 0,0 0 0 0 0,0-1 0 0 0,0 0-1 0 0,1 0 1 0 0,0-1 0 0 0,0 0 0 0 0,7 2-30 0 0,6 2 163 0 0,0-1-1 0 0,0-2 1 0 0,1 0 0 0 0,-1-1-1 0 0,1-1 1 0 0,0-1-1 0 0,1-1 1 0 0,-1-1 0 0 0,0-2-1 0 0,3 0-162 0 0,15-5 245 0 0,-1-2 0 0 0,0-1 0 0 0,-1-2 0 0 0,0-2 0 0 0,-1-1 0 0 0,0-2 0 0 0,-2-2 0 0 0,0-1 0 0 0,-1-2 0 0 0,2-4-245 0 0,-16 11 18 0 0,-2-1-1 0 0,0-1 1 0 0,0-1-1 0 0,-2-1 1 0 0,0 0 0 0 0,-1-1-1 0 0,-1-1 1 0 0,-1-1-1 0 0,-1 0 1 0 0,-1 0 0 0 0,-1-1-1 0 0,-1-1 1 0 0,-1 0-1 0 0,-1 0 1 0 0,-1-1 0 0 0,-2 0-1 0 0,0 0 1 0 0,-1 0-1 0 0,-2-1 1 0 0,0-9-18 0 0,-2 26-28 0 0,0-1 0 0 0,-1 0 0 0 0,0 0 0 0 0,-1 0 0 0 0,0 1 0 0 0,0-1 0 0 0,-1 1 1 0 0,0 0-1 0 0,-1 0 0 0 0,0 0 0 0 0,-1 0 0 0 0,1 0 0 0 0,-2 1 0 0 0,1 0 0 0 0,-1 0 0 0 0,0 0 0 0 0,-1 1 0 0 0,0 0 0 0 0,0 0 0 0 0,0 1 0 0 0,-1 0 0 0 0,0 0 0 0 0,-5-2 28 0 0,-12-3-77 0 0,0 1 0 0 0,0 0 0 0 0,-1 2 0 0 0,0 2 0 0 0,-1 0 0 0 0,0 1-1 0 0,0 2 1 0 0,0 1 0 0 0,0 1 0 0 0,0 1 0 0 0,0 1 0 0 0,-26 5 77 0 0,16-1-385 0 0,1 1 0 0 0,0 2 0 0 0,0 2 0 0 0,0 1 1 0 0,2 1-1 0 0,-13 8 385 0 0,-108 66-6907 0 0,123-66-2969 0 0</inkml:trace>
  <inkml:trace contextRef="#ctx0" brushRef="#br0" timeOffset="2006.835">2709 575 5049 0 0,'0'0'3997'0'0,"0"0"-792"0"0,0 0-668 0 0,0 0-489 0 0,0 0-415 0 0,0 0-302 0 0,0 0-263 0 0,0 0-231 0 0,0 0-176 0 0,0 0-125 0 0,0 0-52 0 0,0 0-24 0 0,0 0-34 0 0,-3-8-39 0 0,1 4-329 0 0,1 3-46 0 0,1 0-1 0 0,-1 0 1 0 0,0 1 0 0 0,1-1 0 0 0,-1 0 0 0 0,0 0 0 0 0,1 0 0 0 0,-1 0 0 0 0,1 0-1 0 0,0 0 1 0 0,-1 0 0 0 0,1 0 0 0 0,0 0 0 0 0,-1 0 0 0 0,1 0 0 0 0,0 0 0 0 0,0 0-1 0 0,0 0 1 0 0,0-1 0 0 0,0 1 0 0 0,0 0 0 0 0,0 0 0 0 0,1 0 0 0 0,-1 0 0 0 0,0 0-1 0 0,1 0 1 0 0,-1 0 0 0 0,0 0 0 0 0,1 0 0 0 0,-1 0 0 0 0,1 0 0 0 0,0 0 0 0 0,-1 1-1 0 0,1-1 1 0 0,0 0 0 0 0,-1 0 0 0 0,1 0 0 0 0,0 1 0 0 0,0-1 0 0 0,0 0 0 0 0,-1 1-1 0 0,1-1 1 0 0,0 1 0 0 0,0-1 0 0 0,0 1 0 0 0,0-1 0 0 0,0 1 0 0 0,1 0-12 0 0,246-29 1988 0 0,-214 26-1852 0 0,1 1-1 0 0,-1 2 1 0 0,1 2-1 0 0,-1 1 1 0 0,0 2 0 0 0,0 1-1 0 0,0 2 1 0 0,-1 1-1 0 0,3 2-135 0 0,145 89 611 0 0,-156-93-426 0 0,0-1 0 0 0,1-1-1 0 0,0-2 1 0 0,0 0 0 0 0,1-2-1 0 0,5-1-184 0 0,-12-25-437 0 0,-20 3-6024 0 0,-3 18-5877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7:54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285 402 0 0 0,'29'-54'289'0'0,"-23"-17"13148"0"0,-40 54-8892 0 0,-29 26-3062 0 0,-54 43-238 0 0,110-48-1175 0 0,-1 1 0 0 0,1 0 0 0 0,0 1 0 0 0,0-1 0 0 0,1 1 0 0 0,0 0 0 0 0,0 1 0 0 0,0 0 0 0 0,1 0-1 0 0,0 0 1 0 0,0 0 0 0 0,1 1 0 0 0,-1 0 0 0 0,2 0 0 0 0,-1 0 0 0 0,1 0 0 0 0,1 1 0 0 0,-1-1 0 0 0,2 1 0 0 0,-1-1 0 0 0,1 1 0 0 0,0 0-1 0 0,1 1-69 0 0,-1-2 50 0 0,1 0-1 0 0,0 1 0 0 0,1-1 0 0 0,-1 1 1 0 0,2-1-1 0 0,-1 1 0 0 0,1-1 0 0 0,1 0 1 0 0,-1 0-1 0 0,1 0 0 0 0,1 0 0 0 0,-1-1 0 0 0,1 1 1 0 0,1-1-1 0 0,-1 0 0 0 0,1 0 0 0 0,1 0 1 0 0,-1-1-1 0 0,1 0 0 0 0,0 0 0 0 0,0 0 0 0 0,2 0-49 0 0,4 4 18 0 0,0-1 0 0 0,1-1 0 0 0,0 0 0 0 0,0 0 0 0 0,1-2 0 0 0,0 1 0 0 0,0-2 0 0 0,0 0 0 0 0,1 0 0 0 0,0-2 0 0 0,0 0 0 0 0,0 0 0 0 0,0-1 0 0 0,7-1-18 0 0,-14-2-628 0 0,0 1 1 0 0,0-2 0 0 0,0 1 0 0 0,0-1 0 0 0,0 0-1 0 0,0-1 1 0 0,-1 0 0 0 0,1 0 0 0 0,-1-1 0 0 0,0 0-1 0 0,4-2 628 0 0,2-4-6288 0 0,-1 5-4466 0 0</inkml:trace>
  <inkml:trace contextRef="#ctx0" brushRef="#br0" timeOffset="296.804">738 361 456 0 0,'0'0'2039'0'0,"0"0"-518"0"0,0 0-80 0 0,0 0 272 0 0,0 0 255 0 0,0 0 31 0 0,-25 32-265 0 0,-78 101-417 0 0,69-62 82 0 0,34-61-1156 0 0,-1-6-164 0 0,1 0 1 0 0,0 0-1 0 0,0-1 0 0 0,0 1 0 0 0,0 0 1 0 0,0-1-1 0 0,1 1 0 0 0,-1 0 1 0 0,1-1-1 0 0,0 1 0 0 0,0-1 1 0 0,0 1-1 0 0,1-1 0 0 0,-1 1 0 0 0,1-1 1 0 0,0 0-1 0 0,0 0 0 0 0,0 0 1 0 0,0 0-1 0 0,1 0 0 0 0,-1 0 0 0 0,1-1 1 0 0,0 1-1 0 0,0-1 0 0 0,-1 1 1 0 0,1-1-1 0 0,1 0 0 0 0,-1 0 0 0 0,0-1 1 0 0,1 1-1 0 0,-1-1 0 0 0,0 0 1 0 0,3 1-80 0 0,9 1 151 0 0,-1-1 1 0 0,1 0 0 0 0,-1-2 0 0 0,1 0 0 0 0,0 0-1 0 0,-1-1 1 0 0,1-1 0 0 0,-1 0 0 0 0,1-1 0 0 0,-1-1-1 0 0,0 0 1 0 0,0-1 0 0 0,-1 0 0 0 0,1-1 0 0 0,-1-1-1 0 0,-1 0 1 0 0,1-1 0 0 0,-1 0 0 0 0,0-1 0 0 0,-1 0-1 0 0,0-1 1 0 0,-1 0 0 0 0,0-1 0 0 0,0 0 0 0 0,-1 0 0 0 0,0-1-1 0 0,-1-1 1 0 0,-1 1 0 0 0,0-1 0 0 0,-1 0 0 0 0,0-1-1 0 0,-1 1 1 0 0,0-1 0 0 0,-1 0 0 0 0,-1-1 0 0 0,0 1-1 0 0,-1-1 1 0 0,-1 1 0 0 0,0-1 0 0 0,-1 1 0 0 0,0-3-152 0 0,-1 13-20 0 0,1 0 0 0 0,-1 0 1 0 0,0 0-1 0 0,0 0 0 0 0,0 1 1 0 0,-1-1-1 0 0,1 0 0 0 0,-1 1 0 0 0,0-1 1 0 0,0 1-1 0 0,0 0 0 0 0,0 0 1 0 0,-1 0-1 0 0,1 0 0 0 0,-1 0 1 0 0,0 0-1 0 0,0 0 0 0 0,0 1 1 0 0,0 0-1 0 0,0-1 0 0 0,-1 1 1 0 0,1 0-1 0 0,0 1 0 0 0,-1-1 1 0 0,0 1-1 0 0,1-1 0 0 0,-1 1 1 0 0,0 0-1 0 0,0 0 0 0 0,0 1 1 0 0,0-1-1 0 0,-3 1 20 0 0,-4-1-639 0 0,0 0 1 0 0,1 1-1 0 0,-1 0 0 0 0,0 1 1 0 0,0 1-1 0 0,0-1 0 0 0,1 2 1 0 0,-1-1-1 0 0,1 1 0 0 0,-1 1 1 0 0,-2 2 638 0 0,-9 5-7054 0 0,7-3-2908 0 0</inkml:trace>
  <inkml:trace contextRef="#ctx0" brushRef="#br0" timeOffset="714.875">1498 262 4161 0 0,'0'0'2548'0'0,"0"0"-1003"0"0,0 0-456 0 0,0 0 24 0 0,0 0 21 0 0,0 0 47 0 0,0 0-20 0 0,0 0-143 0 0,0 0-139 0 0,0 0-126 0 0,0 0-81 0 0,0 0-42 0 0,-32 17-42 0 0,-100 54-40 0 0,60-24 528 0 0,63-35-946 0 0,8-11-123 0 0,0-1 0 0 0,0 1 0 0 0,1 0 1 0 0,-1 0-1 0 0,0 0 0 0 0,0 1 0 0 0,1-1 1 0 0,-1 0-1 0 0,1 0 0 0 0,-1 0 0 0 0,1 0 0 0 0,-1 1 1 0 0,1-1-1 0 0,0 0 0 0 0,-1 0 0 0 0,1 1 1 0 0,0-1-1 0 0,0 0 0 0 0,0 1 0 0 0,0-1 1 0 0,0 0-1 0 0,0 1 0 0 0,1-1 0 0 0,-1 0 0 0 0,0 0 1 0 0,1 1-1 0 0,-1-1 0 0 0,0 0 0 0 0,1 0 1 0 0,0 0-1 0 0,-1 0 0 0 0,1 1 0 0 0,0-1 0 0 0,-1 0 1 0 0,1 0-1 0 0,0 0 0 0 0,0 0 0 0 0,0-1 1 0 0,0 1-1 0 0,0 0 0 0 0,0 0 0 0 0,0 0 1 0 0,1 0-8 0 0,59 23 419 0 0,-47-19-312 0 0,127 61 688 0 0,-137-64-744 0 0,-1 0-1 0 0,0 1 1 0 0,0-1-1 0 0,0 1 1 0 0,-1 0-1 0 0,1 0 0 0 0,-1 0 1 0 0,1 0-1 0 0,-1 0 1 0 0,0 0-1 0 0,0 1 1 0 0,0-1-1 0 0,-1 1 1 0 0,1-1-1 0 0,-1 1 1 0 0,0 0-1 0 0,0-1 0 0 0,0 1 1 0 0,0 0-1 0 0,-1 0 1 0 0,0 0-1 0 0,0 0 1 0 0,0 0-1 0 0,0 0 1 0 0,0-1-1 0 0,-1 1 1 0 0,1 0-1 0 0,-1 0 0 0 0,0 0 1 0 0,-1-1-1 0 0,1 1 1 0 0,-1 0-1 0 0,1-1 1 0 0,-1 1-1 0 0,0-1 1 0 0,0 0-1 0 0,-3 3-50 0 0,-4 7 27 0 0,-1-2 0 0 0,-1 1 0 0 0,1-1 0 0 0,-2-1 0 0 0,0 0 1 0 0,0-1-1 0 0,-1 0 0 0 0,0-1 0 0 0,0 0 0 0 0,-1-1 0 0 0,1-1 0 0 0,-2 0 0 0 0,1 0 0 0 0,-1-2 0 0 0,0 0 0 0 0,0-1 0 0 0,0 0 0 0 0,0-1 0 0 0,-1-1 1 0 0,-11 0-28 0 0,11-11-1966 0 0,15-4-5421 0 0,1 12 6137 0 0,0-5-10094 0 0</inkml:trace>
  <inkml:trace contextRef="#ctx0" brushRef="#br0" timeOffset="2781.209">2222 284 528 0 0,'0'0'1738'0'0,"0"0"-405"0"0,0 0-148 0 0,0 0 216 0 0,0 0 300 0 0,0 0 163 0 0,0 0-30 0 0,0 0-237 0 0,0 0-336 0 0,0 0-300 0 0,0 0-230 0 0,-4-16-136 0 0,-12-51-68 0 0,15 65-482 0 0,1 1-1 0 0,0-1 1 0 0,-1 1 0 0 0,1 0 0 0 0,-1-1 0 0 0,1 1 0 0 0,-1 0 0 0 0,0-1 0 0 0,0 1-1 0 0,0 0 1 0 0,1 0 0 0 0,-1 0 0 0 0,0 0 0 0 0,0 0 0 0 0,0 0 0 0 0,-1 0 0 0 0,1 0-1 0 0,0 0 1 0 0,0 0 0 0 0,0 1 0 0 0,-1-1 0 0 0,1 0 0 0 0,0 1 0 0 0,-1-1 0 0 0,1 1-1 0 0,-1 0 1 0 0,1-1 0 0 0,0 1 0 0 0,-1 0 0 0 0,1 0 0 0 0,-1 0 0 0 0,1 0 0 0 0,-1 0-1 0 0,1 0 1 0 0,-1 0 0 0 0,1 0-45 0 0,-3 1 145 0 0,-4-1-69 0 0,0 0 1 0 0,0 1-1 0 0,0 0 1 0 0,0 0-1 0 0,0 1 1 0 0,0 0-1 0 0,0 0 0 0 0,1 1 1 0 0,-1 0-1 0 0,1 0 1 0 0,0 1-1 0 0,0 0 0 0 0,0 0 1 0 0,0 1-1 0 0,1 0 1 0 0,0 0-1 0 0,-2 2-76 0 0,-1-1 29 0 0,-1 2 1 0 0,1-1-1 0 0,1 1 1 0 0,-1 0-1 0 0,1 1 0 0 0,1 0 1 0 0,-1 0-1 0 0,2 0 1 0 0,-1 1-1 0 0,1 0 1 0 0,1 1-1 0 0,0-1 0 0 0,0 1 1 0 0,1 0-1 0 0,0 0 1 0 0,1 1-1 0 0,1-1 0 0 0,0 0 1 0 0,0 2-30 0 0,2-10 17 0 0,-1 0 0 0 0,1 0 0 0 0,0 0 0 0 0,0 0-1 0 0,1 1 1 0 0,-1-1 0 0 0,1 0 0 0 0,-1 0 0 0 0,1 0 0 0 0,0 0 0 0 0,0 0 0 0 0,1 0 0 0 0,-1-1 0 0 0,0 1 0 0 0,1 0 0 0 0,0 0 0 0 0,-1-1 0 0 0,1 1 0 0 0,0-1 0 0 0,1 0-1 0 0,-1 1 1 0 0,0-1 0 0 0,1 0 0 0 0,-1 0 0 0 0,1-1 0 0 0,-1 1 0 0 0,1 0 0 0 0,0-1 0 0 0,0 0 0 0 0,0 1-17 0 0,4 0 104 0 0,1 1-1 0 0,-1-1 1 0 0,1 0-1 0 0,-1 0 1 0 0,1-1 0 0 0,0 0-1 0 0,0-1 1 0 0,0 0 0 0 0,-1 0-1 0 0,1 0 1 0 0,0-1 0 0 0,0 0-1 0 0,-1-1 1 0 0,1 0-1 0 0,0 0 1 0 0,-1 0 0 0 0,0-1-1 0 0,0 0 1 0 0,0-1 0 0 0,5-3-104 0 0,129-100 856 0 0,-116 83-759 0 0,130-141 338 0 0,-149 162-141 0 0,-12 15-239 0 0,-11 21-40 0 0,-21 33 62 0 0,3 1 0 0 0,3 2 1 0 0,4 1-1 0 0,-11 43-77 0 0,-6 86 7 0 0,32-63-2050 0 0,27-144-1450 0 0,-1-10 442 0 0,2-3-4472 0 0,-9 10-1890 0 0</inkml:trace>
  <inkml:trace contextRef="#ctx0" brushRef="#br0" timeOffset="3069.007">2669 314 3401 0 0,'0'0'1339'0'0,"0"0"-231"0"0,0 0 43 0 0,0 0 234 0 0,0 0 206 0 0,-28 35 15 0 0,-89 111-238 0 0,46-41 346 0 0,65-96-1611 0 0,1 1 0 0 0,1-1-1 0 0,-1 1 1 0 0,1 0 0 0 0,1 0-1 0 0,0 1 1 0 0,1-1 0 0 0,0 1-1 0 0,0-1 1 0 0,1 1 0 0 0,0 0-1 0 0,1-1 1 0 0,0 3-103 0 0,1-10 46 0 0,0 1 0 0 0,0-1-1 0 0,0 0 1 0 0,1 0 0 0 0,-1 0-1 0 0,1 0 1 0 0,0 0 0 0 0,0 0 0 0 0,0 0-1 0 0,0 0 1 0 0,0-1 0 0 0,0 1-1 0 0,1-1 1 0 0,-1 0 0 0 0,1 0 0 0 0,0 1-1 0 0,-1-2 1 0 0,1 1 0 0 0,0 0-1 0 0,0-1 1 0 0,0 1 0 0 0,1-1 0 0 0,-1 0-1 0 0,0 0 1 0 0,0 0 0 0 0,1 0-1 0 0,-1-1 1 0 0,1 1 0 0 0,-1-1 0 0 0,0 0-1 0 0,2 0-45 0 0,109-12 2084 0 0,-96 4-1898 0 0,1-1 0 0 0,-1-1 0 0 0,-1 0 1 0 0,1-2-1 0 0,-2 0 0 0 0,0-1 0 0 0,0 0 0 0 0,-2-1 1 0 0,1-1-1 0 0,-2 0 0 0 0,0-1 0 0 0,-1-1 0 0 0,0 0 0 0 0,-2 0 1 0 0,0-1-1 0 0,-1-1 0 0 0,0 1 0 0 0,2-12-186 0 0,-9 25-21 0 0,1 0 0 0 0,-1-1 0 0 0,0 1 0 0 0,0-1 0 0 0,-1 0 0 0 0,0 0 0 0 0,0 0 0 0 0,0 1 0 0 0,-1-1 0 0 0,1 0 0 0 0,-2 0 0 0 0,1 0 0 0 0,0 0 0 0 0,-1 0-1 0 0,0 0 1 0 0,-1 0 0 0 0,1 1 0 0 0,-1-1 0 0 0,0 1 0 0 0,-1-1 0 0 0,1 1 0 0 0,-1 0 0 0 0,0-1 0 0 0,0 2 0 0 0,-1-1 0 0 0,0 0 0 0 0,1 1 0 0 0,-2-1 0 0 0,1 1 0 0 0,0 0 0 0 0,-1 0 0 0 0,0 1 0 0 0,1 0 0 0 0,-2-1-1 0 0,1 2 1 0 0,0-1 0 0 0,-4-1 21 0 0,-75-2-3363 0 0,56 7-1957 0 0,9-1-5683 0 0</inkml:trace>
  <inkml:trace contextRef="#ctx0" brushRef="#br0" timeOffset="3452.721">3028 214 2841 0 0,'0'0'1737'0'0,"0"0"-327"0"0,0 0-135 0 0,0 0-31 0 0,0 0-52 0 0,0 0-139 0 0,0 0-235 0 0,0 0-231 0 0,0 0-171 0 0,0 0-96 0 0,0 0-66 0 0,0 0-13 0 0,0 0 17 0 0,-8 28 55 0 0,-23 87 74 0 0,30-114-370 0 0,0 0 0 0 0,1-1 0 0 0,-1 1 0 0 0,1 0 0 0 0,-1 0 0 0 0,1 0 0 0 0,-1 0 0 0 0,1 0 0 0 0,-1 0 1 0 0,1-1-1 0 0,0 1 0 0 0,-1 0 0 0 0,1 0 0 0 0,0 0 0 0 0,0 0 0 0 0,0 0 0 0 0,0 1 0 0 0,0-1 0 0 0,0 0 0 0 0,0 0 0 0 0,0 0 1 0 0,0 0-1 0 0,0 0 0 0 0,0 0 0 0 0,1 0 0 0 0,-1 0 0 0 0,1-1 0 0 0,-1 1 0 0 0,0 0 0 0 0,1 0 0 0 0,-1 0 0 0 0,1 0 0 0 0,0 0 0 0 0,-1 0 1 0 0,1-1-1 0 0,0 1 0 0 0,-1 0 0 0 0,1-1 0 0 0,0 1 0 0 0,0 0 0 0 0,0-1 0 0 0,0 1 0 0 0,0-1 0 0 0,-1 1 0 0 0,1-1 0 0 0,0 0 1 0 0,0 1-1 0 0,0-1 0 0 0,0 0 0 0 0,0 0 0 0 0,1 1-17 0 0,4-1 229 0 0,2 2-7 0 0,1-1-1 0 0,-1 0 1 0 0,1-1-1 0 0,-1 0 1 0 0,1 0-1 0 0,0-1 1 0 0,-1 0-1 0 0,1 0 1 0 0,-1-1 0 0 0,0 0-1 0 0,1-1 1 0 0,-1 0-1 0 0,0 0 1 0 0,0-1-1 0 0,-1 0 1 0 0,1 0 0 0 0,-1-1-1 0 0,0 1 1 0 0,0-2-1 0 0,0 1 1 0 0,-1-1-1 0 0,0 0 1 0 0,0 0-1 0 0,0-1 1 0 0,-1 0 0 0 0,0 0-1 0 0,0 0 1 0 0,-1-1-1 0 0,0 1 1 0 0,0-1-1 0 0,-1 0 1 0 0,0 0-1 0 0,0 0 1 0 0,-1-1 0 0 0,0 1-1 0 0,-1 0 1 0 0,1-7-222 0 0,-1 12-10 0 0,0 0 1 0 0,-1 0-1 0 0,1 0 1 0 0,-1-1-1 0 0,1 1 1 0 0,-1 0-1 0 0,0 0 1 0 0,0 0-1 0 0,-1 0 1 0 0,1 0 0 0 0,-1-1-1 0 0,1 1 1 0 0,-1 0-1 0 0,0 0 1 0 0,0 0-1 0 0,-1 0 1 0 0,1 1-1 0 0,0-1 1 0 0,-1 0-1 0 0,0 0 1 0 0,0 1-1 0 0,0-1 1 0 0,0 1-1 0 0,0 0 1 0 0,0-1-1 0 0,0 1 1 0 0,-1 0-1 0 0,1 0 1 0 0,-1 1 0 0 0,0-1-1 0 0,1 0 1 0 0,-1 1-1 0 0,0 0 1 0 0,0-1-1 0 0,0 1 1 0 0,0 1-1 0 0,0-1 1 0 0,0 0-1 0 0,-1 0 10 0 0,-83-1-1911 0 0,59 7-1304 0 0,1 2-3687 0 0,11-3-4344 0 0</inkml:trace>
  <inkml:trace contextRef="#ctx0" brushRef="#br0" timeOffset="3784.669">3114 652 5833 0 0,'0'0'2533'0'0,"0"0"-878"0"0,0 0-276 0 0,0 0 184 0 0,0 0 28 0 0,0 0-160 0 0,0 0-312 0 0,0 0-297 0 0,0 0-192 0 0,0 0-134 0 0,32-3-65 0 0,100-12-54 0 0,66-15-553 0 0,-177 26-1538 0 0,-7 0-5134 0 0,-7 1-3882 0 0</inkml:trace>
  <inkml:trace contextRef="#ctx0" brushRef="#br0" timeOffset="4165.276">3854 269 6545 0 0,'0'0'2981'0'0,"0"0"-1249"0"0,0 0-486 0 0,0 0-39 0 0,0 0-57 0 0,0 0-110 0 0,0 0-213 0 0,0 0-249 0 0,0 0-199 0 0,-34 30-140 0 0,-108 94-96 0 0,136-119-134 0 0,-1 0 0 0 0,1 0 1 0 0,0 1-1 0 0,0 0 0 0 0,1 0 1 0 0,-1 1-1 0 0,1-1 0 0 0,1 1 0 0 0,-1 0 1 0 0,1 1-1 0 0,1-1 0 0 0,-1 1-9 0 0,-3 9 11 0 0,1-2-9 0 0,0 0-1 0 0,0 0 0 0 0,1 1 0 0 0,1 0 1 0 0,1 0-1 0 0,0 0 0 0 0,1 0 1 0 0,1 0-1 0 0,0 1 0 0 0,2 1-1 0 0,-1-12 13 0 0,1 1-1 0 0,-1 0 1 0 0,2-1-1 0 0,-1 1 1 0 0,1-1 0 0 0,0 0-1 0 0,0 1 1 0 0,1-1-1 0 0,0 0 1 0 0,0 0-1 0 0,0-1 1 0 0,1 1-1 0 0,0-1 1 0 0,0 1 0 0 0,0-1-1 0 0,1-1 1 0 0,-1 1-1 0 0,1 0 1 0 0,0-1-1 0 0,1 0 1 0 0,-1 0-1 0 0,1-1 1 0 0,0 0-1 0 0,-1 0 1 0 0,5 2-13 0 0,4 0 256 0 0,-1-1 1 0 0,1 0-1 0 0,-1-1 1 0 0,1 0-1 0 0,0-1 1 0 0,0-1-1 0 0,0 0 1 0 0,0-1-1 0 0,0 0 0 0 0,1-2 1 0 0,-1 1-1 0 0,-1-1 1 0 0,1-1-1 0 0,0-1 1 0 0,-1 0-1 0 0,1-1 0 0 0,-1 0 1 0 0,0-1-1 0 0,-1 0 1 0 0,1-1-1 0 0,-1-1 1 0 0,-1 1-1 0 0,1-2 1 0 0,0-1-257 0 0,4-4 98 0 0,-1 0 0 0 0,0-1 1 0 0,-1 0-1 0 0,-1-2 0 0 0,-1 1 1 0 0,0-2-1 0 0,-1 1 0 0 0,-1-2 0 0 0,0 1 1 0 0,-2-1-1 0 0,0-1 0 0 0,-1 1 1 0 0,-1-1-1 0 0,-1-1 0 0 0,0 1 1 0 0,-2-1-1 0 0,0 1 0 0 0,-1-20-98 0 0,-2 32-49 0 0,-1 0-1 0 0,0 1 1 0 0,0-1-1 0 0,-1 0 1 0 0,0 0-1 0 0,0 1 1 0 0,-1-1-1 0 0,0 1 1 0 0,0 0-1 0 0,-1-1 1 0 0,0 2-1 0 0,0-1 1 0 0,0 0-1 0 0,-1 1 1 0 0,0 0-1 0 0,-1 0 1 0 0,1 0-1 0 0,-1 1 1 0 0,0 0-1 0 0,0 0 1 0 0,-1 0-1 0 0,1 1 1 0 0,-1 0-1 0 0,0 0 1 0 0,0 1-1 0 0,-1-1 1 0 0,1 2-1 0 0,-1-1 1 0 0,1 1-1 0 0,-1 0 1 0 0,0 1-1 0 0,0 0 1 0 0,0 0-1 0 0,-5 0 50 0 0,-65 0-2014 0 0,27 5-3805 0 0,23 0-5728 0 0</inkml:trace>
  <inkml:trace contextRef="#ctx0" brushRef="#br0" timeOffset="4521.355">3650 615 12643 0 0,'0'0'2862'0'0,"0"0"-602"0"0,0 0-502 0 0,0 0-359 0 0,0 0-291 0 0,0 0-201 0 0,0 0-172 0 0,0 0-163 0 0,0 0-125 0 0,0 0-139 0 0,0 0-95 0 0,0 0-61 0 0,0 0-51 0 0,30-18-30 0 0,87-56-26 0 0,-87 56-14 0 0,-30 18-36 0 0,0 0-6 0 0,0 0-10 0 0,19 11-117 0 0,105 34 166 0 0,-23-12 247 0 0,-82-25-3079 0 0,-6-13-9539 0 0,-11 1 1750 0 0</inkml:trace>
  <inkml:trace contextRef="#ctx0" brushRef="#br0" timeOffset="4837.466">4213 63 4977 0 0,'0'0'5536'0'0,"0"0"-3094"0"0,0 0-1213 0 0,0 0-199 0 0,0 0-46 0 0,0 0 103 0 0,0 0 47 0 0,0 0-82 0 0,0 0-133 0 0,0 0-159 0 0,0 0-100 0 0,0 0-52 0 0,0 0 6 0 0,20 25-32 0 0,62 78-83 0 0,-15 13 396 0 0,-57-86-878 0 0,-2-1 0 0 0,-1 2 1 0 0,-1-1-1 0 0,-2 0 0 0 0,-1 1 0 0 0,-2 0 0 0 0,0 0 1 0 0,-2 0-1 0 0,-3 11-17 0 0,1-22-113 0 0,0-1 0 0 0,-1 1 0 0 0,-1-1 0 0 0,-1 0 0 0 0,-1 0 0 0 0,0-1 1 0 0,-1 0-1 0 0,-1 0 0 0 0,-1 0 0 0 0,-1-2 0 0 0,0 1 0 0 0,-1-1 0 0 0,-5 4 113 0 0,-47 51-4052 0 0,-4-6-5101 0 0,51-50-1337 0 0</inkml:trace>
  <inkml:trace contextRef="#ctx0" brushRef="#br0" timeOffset="5484.064">1875 1 0 0 0,'0'0'1310'0'0,"0"0"154"0"0,0 0 236 0 0,0 0 291 0 0,0 0 151 0 0,0 0-24 0 0,0 0-211 0 0,0 0-315 0 0,-22 31-257 0 0,-72 104-173 0 0,48-38 467 0 0,41-76-1272 0 0,-6 16-107 0 0,2 0 0 0 0,1 1-1 0 0,1 1 1 0 0,3-1 0 0 0,1 1 0 0 0,2 0 0 0 0,1 0 0 0 0,2-1 0 0 0,2 1 0 0 0,2-1 0 0 0,1 0 0 0 0,2 0 0 0 0,1 0 0 0 0,3-2-1 0 0,12 28-249 0 0,-19-50-24 0 0,0 0-1 0 0,0-1 0 0 0,1 0 0 0 0,1 0 0 0 0,1-1 1 0 0,-1 0-1 0 0,2-1 0 0 0,0 0 0 0 0,0 0 0 0 0,1-1 0 0 0,0 0 1 0 0,0-1-1 0 0,1 0 0 0 0,1-1 0 0 0,0 0 0 0 0,0-1 1 0 0,0-1-1 0 0,7 3 25 0 0,43 1-1559 0 0,-42-9-1436 0 0,1-1-3482 0 0,-8 0-4501 0 0</inkml:trace>
  <inkml:trace contextRef="#ctx0" brushRef="#br0" timeOffset="6397.672">4484 520 3425 0 0,'0'0'2163'0'0,"0"0"-123"0"0,0 0 63 0 0,0 0-29 0 0,0 0-177 0 0,0 0-328 0 0,0 0-447 0 0,0 0-337 0 0,0 0-130 0 0,0 0-27 0 0,0 0 11 0 0,5 0 16 0 0,190 3 4537 0 0,-79-6-4548 0 0,-111-2-2790 0 0,-5 3-3005 0 0,-4 1-3861 0 0,2 1-270 0 0</inkml:trace>
  <inkml:trace contextRef="#ctx0" brushRef="#br0" timeOffset="6668.45">4477 715 6929 0 0,'0'0'1881'0'0,"0"0"-379"0"0,0 0-42 0 0,0 0 154 0 0,0 0 74 0 0,0 0-90 0 0,0 0-199 0 0,0 0-211 0 0,0 0-161 0 0,0 0-135 0 0,0 0-120 0 0,0 0-127 0 0,0 0-115 0 0,27 6-134 0 0,88 19-115 0 0,-46-23 33 0 0,-48-6-251 0 0,50-7-817 0 0,-43 0-5965 0 0,-21 8-4594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14803 0 0,'0'0'1552'0'0,"0"0"-543"0"0,0 0-297 0 0,0 0-168 0 0,0 0-272 0 0,0 0-176 0 0,0 0-120 0 0,0 0-120 0 0,0 0-120 0 0,0 0-192 0 0,0 0-464 0 0,0 0-937 0 0,0 0-3656 0 0,0 0-4297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3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99 0 0 0,'0'0'1086'0'0,"0"0"638"0"0,0 0 315 0 0,0 0 28 0 0,0 0-106 0 0,0 0-270 0 0,0 0-252 0 0,0 0-183 0 0,0 0-169 0 0,0 0-172 0 0,-7-1-155 0 0,3-1-751 0 0,0 1 115 0 0,1 0-1 0 0,-1 0 1 0 0,1 0-1 0 0,-1 0 1 0 0,1 1-1 0 0,-1-1 1 0 0,1 1-1 0 0,-1 0 0 0 0,1 0 1 0 0,-1 0-1 0 0,1 1 1 0 0,-1-1-1 0 0,1 1 1 0 0,-1 0-1 0 0,1 0 1 0 0,-1 0-1 0 0,1 0 0 0 0,0 1 1 0 0,-2 0-124 0 0,-168 115 1482 0 0,170-115-1471 0 0,1-1 1 0 0,0 1-1 0 0,0 0 1 0 0,1 0-1 0 0,-1 0 1 0 0,0 0-1 0 0,1 0 1 0 0,-1 0-1 0 0,1 1 1 0 0,-1-1 0 0 0,1 0-1 0 0,0 1 1 0 0,0-1-1 0 0,0 1 1 0 0,0-1-1 0 0,1 1 1 0 0,-1 0-1 0 0,1-1 1 0 0,0 1-1 0 0,-1 0 1 0 0,1-1-1 0 0,0 1 1 0 0,0 0 0 0 0,1-1-1 0 0,-1 1 1 0 0,1-1-1 0 0,-1 1 1 0 0,1 0-1 0 0,0-1 1 0 0,0 1-1 0 0,0-1 1 0 0,0 1-1 0 0,0-1 1 0 0,1 0 0 0 0,-1 0-1 0 0,1 1 1 0 0,-1-1-1 0 0,1 0 1 0 0,0 0-1 0 0,0-1 1 0 0,0 1-1 0 0,0 0 1 0 0,0-1-1 0 0,0 1 1 0 0,1-1-1 0 0,-1 1 1 0 0,0-1 0 0 0,1 0-1 0 0,-1 0 1 0 0,1 0-1 0 0,-1 0 1 0 0,3 0-12 0 0,178 40 1017 0 0,-179-41-988 0 0,-1 0-1 0 0,1 1 1 0 0,-1-1 0 0 0,1 1-1 0 0,-1 0 1 0 0,1 0 0 0 0,-1 0-1 0 0,0 0 1 0 0,1 1-1 0 0,-1-1 1 0 0,0 1 0 0 0,0 0-1 0 0,0 0 1 0 0,0 0-1 0 0,0 0 1 0 0,-1 0 0 0 0,1 1-1 0 0,-1-1 1 0 0,1 1-1 0 0,-1 0 1 0 0,0 0 0 0 0,0 0-1 0 0,0 0 1 0 0,0 0-1 0 0,-1 0 1 0 0,1 0 0 0 0,-1 1-1 0 0,0-1 1 0 0,0 1 0 0 0,0-1-1 0 0,0 1 1 0 0,-1-1-1 0 0,1 1 1 0 0,-1-1 0 0 0,0 1-1 0 0,0-1 1 0 0,-1 1-1 0 0,1-1 1 0 0,0 1 0 0 0,-1-1-1 0 0,0 1 1 0 0,-1 3-29 0 0,-11 9 125 0 0,-1-1 0 0 0,0 0 0 0 0,-1-1 1 0 0,0 0-1 0 0,-1-2 0 0 0,-1 1 0 0 0,0-2 1 0 0,0 0-1 0 0,-19 7-125 0 0,-28 15 32 0 0,63-31-4830 0 0,7-5 2102 0 0,-3 2-757 0 0,2 0-6983 0 0</inkml:trace>
  <inkml:trace contextRef="#ctx0" brushRef="#br0" timeOffset="250.752">560 339 6449 0 0,'0'0'994'0'0,"0"0"-18"0"0,0 0 314 0 0,0 0 238 0 0,0 0-21 0 0,0 0-247 0 0,0 0-385 0 0,-11 34-343 0 0,-32 104-205 0 0,32-68-7 0 0,11-13-503 0 0,0-33-8404 0 0,0-23 1299 0 0</inkml:trace>
  <inkml:trace contextRef="#ctx0" brushRef="#br0" timeOffset="811.651">648 644 4833 0 0,'0'0'2497'0'0,"0"0"-1042"0"0,0 0 10 0 0,0 0 454 0 0,0 0 130 0 0,0 0-292 0 0,0 0-459 0 0,0 0-374 0 0,0 0-169 0 0,0 0-87 0 0,0 0-86 0 0,0 0-76 0 0,0 0-84 0 0,11-30-67 0 0,36-94-55 0 0,6-63 636 0 0,-28 153-1682 0 0,-23 55 402 0 0,-2-3 342 0 0,1-1 0 0 0,0 1 0 0 0,1-1 0 0 0,1 1 0 0 0,0-1-1 0 0,1 0 1 0 0,1-1 0 0 0,1 1 0 0 0,1-1 0 0 0,0 0 0 0 0,1 0-1 0 0,0-1 1 0 0,6 7 2 0 0,-11-19 82 0 0,0 0 0 0 0,0-1 0 0 0,0 1 0 0 0,0-1 0 0 0,0 0 0 0 0,1 0 0 0 0,-1 0 0 0 0,1-1 0 0 0,-1 1 0 0 0,1-1 0 0 0,0 0-1 0 0,0 0 1 0 0,0 0 0 0 0,-1 0 0 0 0,1-1 0 0 0,0 1 0 0 0,0-1 0 0 0,0 0 0 0 0,0 0 0 0 0,0-1 0 0 0,0 1 0 0 0,0-1 0 0 0,0 0 0 0 0,-1 0 0 0 0,1 0-1 0 0,0 0 1 0 0,-1-1 0 0 0,1 1 0 0 0,-1-1 0 0 0,1 0 0 0 0,-1 0 0 0 0,0 0 0 0 0,1-1 0 0 0,-1 1 0 0 0,-1-1 0 0 0,1 0 0 0 0,0 0 0 0 0,-1 0 0 0 0,2-1-82 0 0,8-11 53 0 0,0-1 0 0 0,-1-1 0 0 0,-1 1 0 0 0,0-1 0 0 0,-1-1 0 0 0,-1 0 1 0 0,0-2-54 0 0,16-43-5997 0 0,-16 42 1850 0 0,-4 9-7519 0 0</inkml:trace>
  <inkml:trace contextRef="#ctx0" brushRef="#br0" timeOffset="1177.121">1436 0 12595 0 0,'0'0'2091'0'0,"0"0"-507"0"0,0 0-276 0 0,0 0-97 0 0,0 0-118 0 0,0 0-152 0 0,0 0-253 0 0,0 0-157 0 0,0 0-110 0 0,0 0-75 0 0,0 0-46 0 0,0 0-75 0 0,-19 26-50 0 0,-58 85-44 0 0,38-20 26 0 0,34-75-145 0 0,0 1 0 0 0,2 0-1 0 0,0 0 1 0 0,1 1 0 0 0,0-1-1 0 0,2 1 1 0 0,0-1 0 0 0,1 0 0 0 0,0 1-1 0 0,2-1 1 0 0,0 0 0 0 0,1 0-1 0 0,1 0 1 0 0,0 0-12 0 0,-1-7 37 0 0,0 0 1 0 0,1 0-1 0 0,0-1 0 0 0,1 1 0 0 0,-1-2 1 0 0,2 1-1 0 0,-1 0 0 0 0,1-1 0 0 0,1-1 0 0 0,-1 1 1 0 0,1-1-1 0 0,1 0 0 0 0,-1-1 0 0 0,1 0 1 0 0,0 0-1 0 0,1-1 0 0 0,-1 0 0 0 0,1-1 1 0 0,0 0-1 0 0,0 0 0 0 0,0-1 0 0 0,1-1 1 0 0,-1 1-1 0 0,1-2 0 0 0,5 1-37 0 0,-8-3 85 0 0,0 1 0 0 0,0-2 0 0 0,0 1-1 0 0,0-1 1 0 0,0-1 0 0 0,-1 1 0 0 0,1-1 0 0 0,-1-1 0 0 0,1 1-1 0 0,-1-1 1 0 0,0 0 0 0 0,0-1 0 0 0,-1 0 0 0 0,0 0 0 0 0,1 0 0 0 0,-2-1-1 0 0,1 0 1 0 0,-1 0 0 0 0,0-1 0 0 0,0 1 0 0 0,0-1 0 0 0,-1 0-1 0 0,0 0 1 0 0,-1 0 0 0 0,1-1 0 0 0,-1 0 0 0 0,-1 1 0 0 0,0-1-1 0 0,1-4-83 0 0,4-13 11 0 0,-1 0 0 0 0,-2-1 1 0 0,0 1-1 0 0,-2-1 1 0 0,-1 0-1 0 0,-1 0 1 0 0,-1-7-13 0 0,0 22-117 0 0,0 0 1 0 0,-1-1-1 0 0,-1 1 0 0 0,1 0 1 0 0,-2 0-1 0 0,1 0 1 0 0,-2 1-1 0 0,1-1 1 0 0,-2 1-1 0 0,1 0 1 0 0,-1 1-1 0 0,-1-1 1 0 0,0 1-1 0 0,0 0 1 0 0,0 1-1 0 0,-1 0 1 0 0,-5-4 116 0 0,-29-11-2178 0 0,12 16-4702 0 0,14 6-4928 0 0</inkml:trace>
  <inkml:trace contextRef="#ctx0" brushRef="#br0" timeOffset="1547.335">1152 427 11362 0 0,'0'0'2450'0'0,"0"0"-784"0"0,0 0-278 0 0,0 0-50 0 0,0 0-122 0 0,0 0-145 0 0,0 0-155 0 0,0 0-164 0 0,0 0-127 0 0,0 0-91 0 0,0 0-88 0 0,0 0-98 0 0,0 0-79 0 0,15-5-57 0 0,68-27 84 0 0,17-12 158 0 0,18 37-341 0 0,-114 7-90 0 0,0 1-1 0 0,-1 0 1 0 0,1 0-1 0 0,-1 0 1 0 0,0 0 0 0 0,1 0-1 0 0,-1 1 1 0 0,0 0-1 0 0,0-1 1 0 0,1 1 0 0 0,-1 1-1 0 0,-1-1 1 0 0,1 0-1 0 0,0 1 1 0 0,-1-1 0 0 0,1 1-1 0 0,-1 0 1 0 0,0 0-1 0 0,0 0 1 0 0,0 0-1 0 0,0 0 1 0 0,0 0 0 0 0,-1 0-1 0 0,1 1 1 0 0,0 2-23 0 0,33 40 1042 0 0,-31-44-1028 0 0,-1-1-1 0 0,1 1 0 0 0,0-1 1 0 0,-1 0-1 0 0,1-1 0 0 0,0 1 1 0 0,0-1-1 0 0,0 1 1 0 0,0-1-1 0 0,0 0 0 0 0,0-1 1 0 0,0 1-1 0 0,0-1 1 0 0,-1 0-1 0 0,1 1 0 0 0,0-2 1 0 0,0 1-1 0 0,-1 0 0 0 0,3-2-13 0 0,22-13-9940 0 0,-24 12-2372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1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5313 0 0,'0'0'2766'0'0,"0"0"-780"0"0,0 0-312 0 0,0 0-11 0 0,0 0-54 0 0,0 0-163 0 0,0 0-317 0 0,0 0-330 0 0,0 0-263 0 0,0 0-200 0 0,0 0-128 0 0,-5 32-99 0 0,-17 100-52 0 0,21-75-61 0 0,7-46-243 0 0,-13-18-10103 0 0,3 3 1992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09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484 369 0 0 0,'0'0'1516'0'0,"0"0"98"0"0,0 0-39 0 0,0 0-64 0 0,0 0-104 0 0,0 0-145 0 0,0 0-136 0 0,0 0-129 0 0,-10 0-110 0 0,-48-3 717 0 0,-79 47 3876 0 0,136-44-5447 0 0,-43 14 571 0 0,2 2 0 0 0,0 2-1 0 0,1 2 1 0 0,-23 15-604 0 0,63-35 3 0 0,0 1 1 0 0,0 0-1 0 0,0-1 0 0 0,0 1 0 0 0,0 0 1 0 0,0 0-1 0 0,0 0 0 0 0,0 0 0 0 0,0 0 0 0 0,0 0 1 0 0,1 0-1 0 0,-1 0 0 0 0,0 0 0 0 0,1 0 1 0 0,-1 0-1 0 0,0 0 0 0 0,1 1 0 0 0,0-1 1 0 0,-1 0-1 0 0,1 0 0 0 0,0 1 0 0 0,0-1 0 0 0,-1 0 1 0 0,1 0-1 0 0,0 1 0 0 0,0-1 0 0 0,0 0 1 0 0,1 1-1 0 0,-1-1 0 0 0,0 0 0 0 0,0 0 0 0 0,1 1 1 0 0,-1-1-1 0 0,1 0 0 0 0,-1 0 0 0 0,1 0 1 0 0,-1 1-1 0 0,1-1 0 0 0,0 0 0 0 0,0 0 0 0 0,-1 0 1 0 0,1 0-1 0 0,0 0 0 0 0,0 0 0 0 0,0-1 1 0 0,0 1-1 0 0,0 0 0 0 0,0 0 0 0 0,0-1 0 0 0,0 1 1 0 0,1 0-1 0 0,-1-1 0 0 0,0 1 0 0 0,0-1 1 0 0,1 0-1 0 0,-1 1 0 0 0,0-1 0 0 0,0 0 0 0 0,1 0 1 0 0,-1 0-1 0 0,0 0 0 0 0,1 0 0 0 0,-1 0 1 0 0,0 0-1 0 0,0 0 0 0 0,1-1 0 0 0,0 1-3 0 0,185 21 240 0 0,-136-20-175 0 0,-38-2-59 0 0,1 1-1 0 0,0 0 1 0 0,0 1-1 0 0,0 0 1 0 0,-1 1-1 0 0,1 1 1 0 0,-1 0-1 0 0,1 1 1 0 0,2 1-6 0 0,-15-3 12 0 0,-1-1 0 0 0,1 0 0 0 0,-1 0 0 0 0,0 0 0 0 0,1 0 0 0 0,-1 1 1 0 0,0-1-1 0 0,0 0 0 0 0,1 0 0 0 0,-1 1 0 0 0,0-1 0 0 0,0 0 0 0 0,-1 1 0 0 0,1-1 0 0 0,0 0 0 0 0,0 0 0 0 0,-1 0 0 0 0,1 1 0 0 0,0-1 1 0 0,-1 0-1 0 0,1 0 0 0 0,-1 0 0 0 0,0 0 0 0 0,1 0 0 0 0,-1 0 0 0 0,0 0 0 0 0,0 0 0 0 0,0 0 0 0 0,1 0 0 0 0,-1 0 0 0 0,0 0 0 0 0,0 0 1 0 0,0-1-1 0 0,0 1 0 0 0,-1 0 0 0 0,1-1 0 0 0,0 1-12 0 0,-222 131 456 0 0,219-130-450 0 0,-22 11 32 0 0,2 1 0 0 0,0 1-1 0 0,0 2 1 0 0,1 0-1 0 0,1 1 1 0 0,1 1-1 0 0,-4 6-37 0 0,24-23 5 0 0,-1-1-1 0 0,1 0 0 0 0,0 1 0 0 0,0-1 1 0 0,0 0-1 0 0,0 1 0 0 0,0-1 1 0 0,1 1-1 0 0,-1 0 0 0 0,0-1 1 0 0,1 1-1 0 0,-1 0 0 0 0,1-1 0 0 0,-1 1 1 0 0,1 0-1 0 0,0-1 0 0 0,0 1 1 0 0,0 0-1 0 0,0 0 0 0 0,0-1 1 0 0,0 1-1 0 0,0 0 0 0 0,1 0 0 0 0,-1-1 1 0 0,0 1-1 0 0,1 0 0 0 0,0-1 1 0 0,-1 1-1 0 0,1 0 0 0 0,0-1 0 0 0,0 1 1 0 0,0-1-1 0 0,0 1 0 0 0,0-1 1 0 0,0 0-1 0 0,0 0 0 0 0,1 1 1 0 0,-1-1-1 0 0,0 0 0 0 0,1 0 0 0 0,0 1-4 0 0,70 22 778 0 0,-47-23-516 0 0,-17 0-236 0 0,-1-1 1 0 0,0 1-1 0 0,1-1 1 0 0,-1 0-1 0 0,0-1 1 0 0,1 0-1 0 0,-1 0 1 0 0,0-1-1 0 0,0 1 1 0 0,0-2 0 0 0,0 1-1 0 0,0-1 1 0 0,3-2-27 0 0,1-2-44 0 0,-8 6-106 0 0,-1 0-1 0 0,0-1 1 0 0,0 1-1 0 0,0 0 1 0 0,0-1 0 0 0,0 1-1 0 0,-1-1 1 0 0,1 0-1 0 0,0 0 1 0 0,-1 0-1 0 0,1 1 1 0 0,-1-1 0 0 0,0-1-1 0 0,1 1 1 0 0,-1 0-1 0 0,0 0 1 0 0,0 0 0 0 0,-1-1-1 0 0,1 1 1 0 0,0 0-1 0 0,-1-1 1 0 0,1 0 150 0 0,-1-1-793 0 0,1-15-2463 0 0,0 6-3085 0 0,-1 5-4567 0 0</inkml:trace>
  <inkml:trace contextRef="#ctx0" brushRef="#br0" timeOffset="318.242">110 1 12683 0 0,'0'0'773'0'0,"0"0"-327"0"0,0 0-178 0 0,0 0 81 0 0,0 0 278 0 0,0 0 293 0 0,0 0 148 0 0,0 0 14 0 0,-5 35-106 0 0,-17 113-150 0 0,16-21 458 0 0,36 208 768 0 0,-17-166-1637 0 0,-1-27-270 0 0,-6 0-1 0 0,-6 11-144 0 0,-4-101-702 0 0,39-63-3431 0 0,-17-9-940 0 0,-12 12 661 0 0,3-1-5326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56 0 0 0,'0'0'703'0'0,"0"0"712"0"0,0 0 648 0 0,0 0 343 0 0,0 0-14 0 0,0 0-267 0 0,0 0-398 0 0,0 0-331 0 0,0 0-282 0 0,0 0-228 0 0,0 0-140 0 0,-2-9-59 0 0,-11-28-44 0 0,12 36-580 0 0,0 0 1 0 0,-1 0-1 0 0,1 1 1 0 0,0-1 0 0 0,0 0-1 0 0,-1 0 1 0 0,1 1-1 0 0,0-1 1 0 0,-1 0 0 0 0,1 1-1 0 0,-1-1 1 0 0,1 1 0 0 0,-1 0-1 0 0,1-1 1 0 0,-1 1-1 0 0,1 0 1 0 0,-1 0 0 0 0,1 0-1 0 0,-1 0 1 0 0,1 0-1 0 0,-1 1 1 0 0,1-1 0 0 0,0 0-1 0 0,-1 1 1 0 0,1-1-1 0 0,-1 1 1 0 0,1-1 0 0 0,-1 1-1 0 0,1 0 1 0 0,0-1-1 0 0,0 1 1 0 0,-1 0 0 0 0,1 1-64 0 0,-173 113 2045 0 0,165-108-2006 0 0,1 0-1 0 0,0 1 0 0 0,0 0 0 0 0,1 0 1 0 0,0 1-1 0 0,0 0 0 0 0,1 0 0 0 0,0 0 1 0 0,1 1-1 0 0,0 0 0 0 0,0 0 1 0 0,1 0-1 0 0,1 1 0 0 0,-1 0 0 0 0,2-1 1 0 0,0 1-1 0 0,0 0 0 0 0,1 0 0 0 0,0 8-38 0 0,0-16 20 0 0,1 1 0 0 0,0-1 1 0 0,1 0-1 0 0,-1 1 0 0 0,1-1 0 0 0,-1 1 0 0 0,1-1 0 0 0,0 0 0 0 0,1 1 0 0 0,-1-1 0 0 0,0 0 0 0 0,1 0 0 0 0,0 0 1 0 0,-1 0-1 0 0,1 0 0 0 0,1 0 0 0 0,-1-1 0 0 0,0 1 0 0 0,1 0 0 0 0,-1-1 0 0 0,1 0 0 0 0,-1 0 0 0 0,1 0 0 0 0,0 0 0 0 0,0 0 1 0 0,0 0-1 0 0,0-1 0 0 0,1 0 0 0 0,-1 1 0 0 0,0-1 0 0 0,1 0 0 0 0,0 0-20 0 0,207 25 818 0 0,-209-25-795 0 0,0 0 0 0 0,1-1 0 0 0,-1 1 0 0 0,0 1 0 0 0,0-1 0 0 0,0 0 1 0 0,-1 0-1 0 0,1 1 0 0 0,0-1 0 0 0,0 1 0 0 0,-1-1 0 0 0,1 1 0 0 0,-1 0 1 0 0,1 0-1 0 0,-1 0 0 0 0,0 0 0 0 0,0 0 0 0 0,0 0 0 0 0,0 0 1 0 0,0 0-1 0 0,0 0 0 0 0,-1 0 0 0 0,1 0 0 0 0,-1 1 0 0 0,1-1 0 0 0,-1 0 1 0 0,0 1-1 0 0,0-1 0 0 0,0 0 0 0 0,0 0 0 0 0,0 1 0 0 0,0-1 0 0 0,-1 0 1 0 0,1 1-1 0 0,-1-1-23 0 0,-34 76 695 0 0,13-54-610 0 0,-1-1 0 0 0,-1-1 0 0 0,-1 0 0 0 0,-1-2 0 0 0,0-1 0 0 0,-2-2 0 0 0,-3 1-85 0 0,-66 33 72 0 0,97-51-82 0 0,-1 1 0 0 0,0-1 0 0 0,1 0 0 0 0,-1 0 0 0 0,0 0-1 0 0,1 0 1 0 0,-1 0 0 0 0,0 0 0 0 0,1 0 0 0 0,-1 0 0 0 0,0 0 0 0 0,1 0 0 0 0,-1-1 0 0 0,0 1-1 0 0,1 0 1 0 0,-1 0 0 0 0,1 0 0 0 0,-1-1 0 0 0,0 1 0 0 0,1 0 0 0 0,-1-1 0 0 0,1 1 0 0 0,-1-1-1 0 0,1 1 1 0 0,-1-1 0 0 0,1 1 0 0 0,-1-1 0 0 0,1 1 0 0 0,0-1 0 0 0,-1 1 0 0 0,1-1 0 0 0,0 1-1 0 0,-1-1 1 0 0,1 1 0 0 0,0-1 0 0 0,0 0 0 0 0,0 1 0 0 0,-1-1 0 0 0,1 0 0 0 0,0 1 0 0 0,0-1-1 0 0,0 0 1 0 0,0 1 0 0 0,0-1 0 0 0,0 0 0 0 0,0 1 0 0 0,0-1 0 0 0,1 0 0 0 0,-1 1 0 0 0,0-1-1 0 0,0 1 1 0 0,0-1 0 0 0,1 0 0 0 0,-1 1 0 0 0,0-1 0 0 0,1 1 0 0 0,-1-1 10 0 0,17-41-794 0 0,19-8-2016 0 0,-15 23-4467 0 0,-15 15-4216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9698 0 0,'0'0'5065'0'0,"0"0"-3473"0"0,0 0-647 0 0,0 0-113 0 0,0 0-88 0 0,0 0-136 0 0,0 0-176 0 0,0 0-216 0 0,0 0-160 0 0,0 0-88 0 0,0 0-56 0 0,0 0-72 0 0,0 0-144 0 0,62-92-240 0 0,-58 118-472 0 0,3 3-961 0 0,-3-3-3752 0 0,-4-8-4609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0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67 12075 0 0,'0'0'2440'0'0,"0"0"-1429"0"0,0 0-540 0 0,0 0 41 0 0,0 0 145 0 0,0 0 136 0 0,0 0 19 0 0,-6 32-104 0 0,-19 100-201 0 0,-23 9-255 0 0,36-116-1261 0 0,5-13-8402 0 0,7-12-407 0 0</inkml:trace>
  <inkml:trace contextRef="#ctx0" brushRef="#br0" timeOffset="586.511">295 361 8786 0 0,'0'0'1882'0'0,"0"0"-363"0"0,0 0-11 0 0,0 0 74 0 0,0 0-107 0 0,0 0-240 0 0,0 0-373 0 0,0 0-263 0 0,0 0-132 0 0,0 0-62 0 0,0 0-31 0 0,0 0-38 0 0,0 0-43 0 0,14-22-47 0 0,44-72-32 0 0,42-39 269 0 0,-72 110-895 0 0,-24 49 99 0 0,-8 103 170 0 0,4-124 179 0 0,0 0 1 0 0,1-1 0 0 0,-1 1-1 0 0,1-1 1 0 0,0 1-1 0 0,0-1 1 0 0,1 1-1 0 0,-1-1 1 0 0,1 1 0 0 0,0-1-1 0 0,0 0 1 0 0,0 0-1 0 0,1 0 1 0 0,-1 0-1 0 0,1 0 1 0 0,0-1-1 0 0,0 1 1 0 0,1-1 0 0 0,-1 0-1 0 0,1 0 1 0 0,-1 0-1 0 0,1 0 1 0 0,0-1-1 0 0,0 1 1 0 0,0-1 0 0 0,0 0-1 0 0,1 0 1 0 0,-1-1-1 0 0,0 1 1 0 0,1-1-1 0 0,-1 0 1 0 0,1 0-1 0 0,0-1 1 0 0,-1 1 0 0 0,1-1-1 0 0,0 0-36 0 0,3 0 207 0 0,-1-1-1 0 0,1 0 0 0 0,0 0 1 0 0,-1-1-1 0 0,1 0 0 0 0,-1-1 1 0 0,0 1-1 0 0,0-1 1 0 0,0-1-1 0 0,0 1 0 0 0,0-1 1 0 0,-1 0-1 0 0,1-1 0 0 0,-1 1 1 0 0,0-1-1 0 0,1-3-206 0 0,12-10 174 0 0,-1-1-1 0 0,-1-1 0 0 0,0-1 1 0 0,-2-1-1 0 0,-1 0 0 0 0,0-1 1 0 0,1-5-174 0 0,10-47-46 0 0,-19 51-2488 0 0,1 1-3640 0 0,-5 17-5733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8:11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60 0 0 0,'0'0'480'0'0,"0"0"975"0"0,0 0 325 0 0,0 0 129 0 0,0 0 39 0 0,0 0-47 0 0,0 0-62 0 0,0 0-208 0 0,0 0-220 0 0,0 0-216 0 0,0 0-252 0 0,0 0-197 0 0,0 0-134 0 0,-6-5-94 0 0,-19-13-23 0 0,24 17-443 0 0,0 1 0 0 0,0 0 0 0 0,0 0 0 0 0,-1 1 0 0 0,1-1 0 0 0,0 0 0 0 0,0 0 0 0 0,-1 1 0 0 0,1-1 0 0 0,0 0 0 0 0,0 1-1 0 0,0-1 1 0 0,0 1 0 0 0,0 0 0 0 0,0-1 0 0 0,-1 1 0 0 0,1 0 0 0 0,1-1 0 0 0,-1 1 0 0 0,0 0 0 0 0,0 0 0 0 0,0 0 0 0 0,0 0 0 0 0,1 0 0 0 0,-1 0 0 0 0,0 0 0 0 0,1 0 0 0 0,-1 0 0 0 0,1 1 0 0 0,-1-1-52 0 0,-1 3 206 0 0,-90 154 2806 0 0,81-131-2819 0 0,0 0 1 0 0,2 2-1 0 0,1-1 1 0 0,1 1-1 0 0,1 0 1 0 0,2 0-1 0 0,1 1 1 0 0,2-1-1 0 0,0 17-193 0 0,1-21 94 0 0,1 0-1 0 0,1 0 0 0 0,2 0 0 0 0,0 0 0 0 0,1 0 0 0 0,2-1 0 0 0,0 0 0 0 0,2 0 0 0 0,0-1 0 0 0,2 0 0 0 0,0-1 0 0 0,2 0 1 0 0,0-1-1 0 0,2 0 0 0 0,12 14-93 0 0,-17-22 53 0 0,1-1 0 0 0,0 0 1 0 0,1 0-1 0 0,0-1 0 0 0,1-1 1 0 0,0 0-1 0 0,1-1 0 0 0,0 0 1 0 0,0-1-1 0 0,1-1 1 0 0,3 2-54 0 0,19-4-507 0 0,-28-12-2568 0 0,-2-6-3852 0 0,-5 6-5016 0 0</inkml:trace>
  <inkml:trace contextRef="#ctx0" brushRef="#br0" timeOffset="1883.136">698 284 1448 0 0,'0'0'2318'0'0,"0"0"-507"0"0,0 0-288 0 0,0 0 56 0 0,0 0 135 0 0,0 0 0 0 0,0 0-146 0 0,0 0-268 0 0,0 0-285 0 0,0 0-193 0 0,0 0-146 0 0,-16-11-121 0 0,-52-36-106 0 0,21 36 152 0 0,37 13-511 0 0,-1 1 0 0 0,1 0-1 0 0,1 0 1 0 0,-1 1 0 0 0,0 1 0 0 0,1 0-1 0 0,0 0 1 0 0,0 0 0 0 0,0 1-1 0 0,1 0 1 0 0,0 1 0 0 0,0 0-1 0 0,0 1 1 0 0,1-1 0 0 0,0 1-1 0 0,-1 4-89 0 0,2-3 29 0 0,1 0 0 0 0,0 1 0 0 0,1-1-1 0 0,0 1 1 0 0,1 0 0 0 0,0 0 0 0 0,1 1-1 0 0,0-1 1 0 0,0 0 0 0 0,1 1 0 0 0,0-1-1 0 0,1 1 1 0 0,0-1 0 0 0,1 1 0 0 0,0 0-1 0 0,1-1-28 0 0,0-5 67 0 0,0 0 0 0 0,1 0 0 0 0,0-1-1 0 0,0 1 1 0 0,0-1 0 0 0,0 0 0 0 0,1 0-1 0 0,0 0 1 0 0,0 0 0 0 0,0-1-1 0 0,0 0 1 0 0,0 0 0 0 0,1 0 0 0 0,-1 0-1 0 0,1 0 1 0 0,0-1 0 0 0,0 0-1 0 0,0 0 1 0 0,0 0 0 0 0,0-1 0 0 0,0 0-1 0 0,0 0 1 0 0,1 0 0 0 0,-1 0-1 0 0,0-1 1 0 0,1 0 0 0 0,-1 0 0 0 0,0 0-1 0 0,1-1 1 0 0,-1 0 0 0 0,0 0-1 0 0,0 0 1 0 0,1-1 0 0 0,-1 0 0 0 0,0 0-1 0 0,0 0 1 0 0,3-2-67 0 0,17-12 155 0 0,-1 0 1 0 0,-1-1-1 0 0,-1-1 1 0 0,0-1-1 0 0,-1-1 0 0 0,-1-1 1 0 0,-2-1-1 0 0,0-1 0 0 0,-1 0 1 0 0,6-12-156 0 0,51-63 244 0 0,-60 84-188 0 0,-13 14-27 0 0,-1 0-6 0 0,0 2-11 0 0,-3 30 70 0 0,-1 1 1 0 0,-2 0-1 0 0,0-1 1 0 0,-3 0-1 0 0,-1 1-82 0 0,-4 20 55 0 0,0-1-12 0 0,-10 35 46 0 0,5 0 0 0 0,-7 70-89 0 0,25-29-180 0 0,1-127 140 0 0,1 0 0 0 0,-1-1 0 0 0,1 1 0 0 0,0 0 0 0 0,-1 0 0 0 0,1 0 0 0 0,0-1 0 0 0,0 1 1 0 0,-1 0-1 0 0,1-1 0 0 0,0 1 0 0 0,0 0 0 0 0,0-1 0 0 0,0 1 0 0 0,0-1 0 0 0,0 0 0 0 0,0 1 0 0 0,0-1 0 0 0,0 0 0 0 0,0 1 0 0 0,0-1 1 0 0,0 0-1 0 0,0 0 0 0 0,0 0 0 0 0,0 0 0 0 0,1 0 0 0 0,-1 0 0 0 0,0 0 0 0 0,0-1 0 0 0,0 1 0 0 0,0 0 0 0 0,0-1 0 0 0,0 1 0 0 0,0 0 1 0 0,0-1-1 0 0,0 1 0 0 0,0-1 0 0 0,0 1 0 0 0,-1-1 0 0 0,1 0 0 0 0,0 1 0 0 0,0-1 0 0 0,0 0 0 0 0,-1 0 0 0 0,1 0 0 0 0,0 1 1 0 0,0-2 38 0 0,11-11-867 0 0,46-54-2969 0 0,-26 19-5877 0 0,-25 32 127 0 0</inkml:trace>
  <inkml:trace contextRef="#ctx0" brushRef="#br0" timeOffset="2166.709">1203 284 2585 0 0,'0'0'1981'0'0,"0"0"-495"0"0,0 0-100 0 0,0 0 198 0 0,0 0 155 0 0,0 0-21 0 0,-24 32-238 0 0,-73 99-336 0 0,53-49 59 0 0,39-66-969 0 0,-19 106 1005 0 0,24-118-1186 0 0,0 1-1 0 0,0-1 1 0 0,1 0 0 0 0,-1 0-1 0 0,1 1 1 0 0,0-1-1 0 0,0 0 1 0 0,1 0-1 0 0,-1 0 1 0 0,1 0 0 0 0,0 0-1 0 0,0-1 1 0 0,1 1-1 0 0,-1 0 1 0 0,1-1-1 0 0,-1 0 1 0 0,1 1 0 0 0,0-1-1 0 0,0 0 1 0 0,1-1-1 0 0,-1 1 1 0 0,0 0-1 0 0,1-1 1 0 0,0 0 0 0 0,0 0-1 0 0,-1 0 1 0 0,3 0-53 0 0,5 2 116 0 0,-1-2 0 0 0,1 0 1 0 0,0 0-1 0 0,0-1 0 0 0,0 0 1 0 0,0-1-1 0 0,0 0 0 0 0,0-1 1 0 0,0 0-1 0 0,0-1 1 0 0,0 0-1 0 0,-1-1 0 0 0,1 0 1 0 0,-1-1-1 0 0,1 0 0 0 0,-1 0 1 0 0,-1-1-1 0 0,1 0 0 0 0,-1-1 1 0 0,1 0-1 0 0,-2-1 0 0 0,1 0 1 0 0,-1 0-1 0 0,0-1 0 0 0,0 0 1 0 0,-1 0-1 0 0,0-1 0 0 0,-1 0 1 0 0,0 0-1 0 0,0 0 0 0 0,-1-1 1 0 0,0 0-1 0 0,-1 0 0 0 0,0 0 1 0 0,0 0-1 0 0,-1-1 0 0 0,0 0 1 0 0,-1 0-1 0 0,-1 1 0 0 0,0-1 1 0 0,0 0-1 0 0,-1-5-116 0 0,1 8-18 0 0,0 1 0 0 0,0-1 0 0 0,-1 1-1 0 0,0 0 1 0 0,-1-1 0 0 0,0 1 0 0 0,0-1 0 0 0,0 1-1 0 0,-1 0 1 0 0,0-1 0 0 0,-1 1 0 0 0,0 0 0 0 0,0 1-1 0 0,0-1 1 0 0,-1 0 0 0 0,0 1 0 0 0,0 0 0 0 0,0 0-1 0 0,-1 0 1 0 0,0 0 0 0 0,0 1 0 0 0,0 0 0 0 0,-1 0-1 0 0,0 0 1 0 0,0 1 0 0 0,0 0 0 0 0,-1 0 0 0 0,0 0 18 0 0,-84-8-1745 0 0,62 17-1197 0 0,1 3-3328 0 0,17-3-4885 0 0</inkml:trace>
  <inkml:trace contextRef="#ctx0" brushRef="#br0" timeOffset="2555.937">1597 189 2625 0 0,'0'0'2536'0'0,"0"0"-386"0"0,0 0-278 0 0,0 0-265 0 0,0 0-194 0 0,0 0-202 0 0,0 0-255 0 0,0 0-240 0 0,0 0-176 0 0,0 0-120 0 0,0 0-104 0 0,0 0-36 0 0,0 0-38 0 0,-7 17-8 0 0,-16 53 20 0 0,23-68-225 0 0,0-1 0 0 0,-1 0 0 0 0,1 1 0 0 0,0-1-1 0 0,0 1 1 0 0,0-1 0 0 0,0 0 0 0 0,0 1 0 0 0,0-1 0 0 0,0 0 0 0 0,1 1 0 0 0,-1-1 0 0 0,0 0 0 0 0,1 1 0 0 0,-1-1 0 0 0,1 0 0 0 0,-1 0 0 0 0,1 1 0 0 0,0-1 0 0 0,-1 0 0 0 0,1 0 0 0 0,0 0 0 0 0,0 0 0 0 0,0 0-1 0 0,0 0 1 0 0,0 0 0 0 0,0 0 0 0 0,0 0 0 0 0,0 0 0 0 0,0-1 0 0 0,1 1 0 0 0,-1 0 0 0 0,0-1 0 0 0,0 1 0 0 0,1-1 0 0 0,-1 0 0 0 0,0 1 0 0 0,1-1 0 0 0,-1 0 0 0 0,0 0 0 0 0,1 1 0 0 0,-1-1 0 0 0,0 0 0 0 0,1-1-1 0 0,-1 1 1 0 0,0 0 0 0 0,2 0-29 0 0,1 0 168 0 0,1 1-30 0 0,1-1 0 0 0,-1 1 1 0 0,0-1-1 0 0,0 0 0 0 0,0 0 0 0 0,0-1 0 0 0,0 1 0 0 0,0-1 1 0 0,0-1-1 0 0,0 1 0 0 0,0-1 0 0 0,0 1 0 0 0,0-1 1 0 0,-1-1-1 0 0,1 1 0 0 0,-1-1 0 0 0,0 1 0 0 0,1-1 0 0 0,-1 0 1 0 0,0-1-1 0 0,-1 1 0 0 0,1-1 0 0 0,-1 0 0 0 0,1 0 0 0 0,-1 0 1 0 0,0 0-1 0 0,-1 0 0 0 0,1-1 0 0 0,-1 1 0 0 0,0-1 1 0 0,0 0-1 0 0,0 0 0 0 0,-1 0 0 0 0,1 1 0 0 0,-1-1 0 0 0,0-5-138 0 0,0 5-16 0 0,0 0 0 0 0,0-1 0 0 0,-1 1 0 0 0,1 0 0 0 0,-1-1 0 0 0,0 1 0 0 0,-1-1 0 0 0,0 1 0 0 0,0 0-1 0 0,0-1 1 0 0,0 1 0 0 0,-1 0 0 0 0,1 0 0 0 0,-2 0 0 0 0,1 0 0 0 0,0 0 0 0 0,-1 0 0 0 0,0 1-1 0 0,0-1 1 0 0,0 1 0 0 0,-1 0 0 0 0,1 0 0 0 0,-1 0 0 0 0,0 0 0 0 0,0 1 0 0 0,-1-1 0 0 0,1 1 0 0 0,-1 0-1 0 0,1 0 1 0 0,-1 1 0 0 0,0 0 0 0 0,0 0 0 0 0,0 0 0 0 0,0 0 0 0 0,-1 1 0 0 0,1-1 0 0 0,0 1 0 0 0,-1 1-1 0 0,1-1 1 0 0,-3 1 16 0 0,-46 4-3007 0 0,21 10-6104 0 0,20-6-2001 0 0</inkml:trace>
  <inkml:trace contextRef="#ctx0" brushRef="#br0" timeOffset="2899.241">1738 527 8698 0 0,'0'0'1830'0'0,"0"0"-325"0"0,0 0 77 0 0,0 0 64 0 0,0 0-109 0 0,0 0-174 0 0,0 0-199 0 0,0 0-190 0 0,31-6-194 0 0,96-19-185 0 0,-7 9 165 0 0,-34 3-1896 0 0,-51 4-6787 0 0,-29 8-2867 0 0</inkml:trace>
  <inkml:trace contextRef="#ctx0" brushRef="#br0" timeOffset="3304.618">2375 181 3993 0 0,'0'0'3221'0'0,"0"0"-1070"0"0,0 0-503 0 0,0 0-104 0 0,0 0-122 0 0,0 0-187 0 0,0 0-224 0 0,0 0-242 0 0,0 0-199 0 0,0 0-151 0 0,-29 35-127 0 0,-88 111-99 0 0,70-64-5 0 0,44-68-160 0 0,-1 3-7 0 0,0 1 1 0 0,2-1-1 0 0,0 1 0 0 0,1-1 1 0 0,0 1-1 0 0,1 0 0 0 0,2 0 1 0 0,0 2-22 0 0,-1-14 30 0 0,0-1-1 0 0,0 1 1 0 0,1-1 0 0 0,-1 1-1 0 0,1-1 1 0 0,0 0 0 0 0,1 0-1 0 0,-1 0 1 0 0,1 0 0 0 0,0-1-1 0 0,1 1 1 0 0,-1-1 0 0 0,1 0-1 0 0,-1 1 1 0 0,1-2 0 0 0,1 1-1 0 0,-1 0 1 0 0,0-1 0 0 0,1 0-1 0 0,0 0 1 0 0,0 0 0 0 0,0-1-1 0 0,0 1 1 0 0,0-1 0 0 0,0 0 0 0 0,0-1-1 0 0,4 1-29 0 0,3 1 244 0 0,0-1-1 0 0,0 0 1 0 0,1-1-1 0 0,-1-1 1 0 0,0 0-1 0 0,0 0 0 0 0,0-2 1 0 0,0 1-1 0 0,0-1 1 0 0,0-1-1 0 0,0 0 1 0 0,0-1-1 0 0,-1 0 1 0 0,1-1-1 0 0,-1 0 1 0 0,-1-1-1 0 0,1 0 0 0 0,1-2-243 0 0,-1-1 110 0 0,0 0 0 0 0,-1-1-1 0 0,-1-1 1 0 0,0 0 0 0 0,0 0-1 0 0,-1 0 1 0 0,0-1 0 0 0,-1 0-1 0 0,-1-1 1 0 0,1-1-110 0 0,0-3 142 0 0,0-1 1 0 0,-1 0-1 0 0,-1 0 0 0 0,-1 0 0 0 0,-1-1 0 0 0,0 1 0 0 0,-1-1 1 0 0,-1 0-1 0 0,-1 0 0 0 0,0 0 0 0 0,-3-12-142 0 0,1 21-59 0 0,1 0 1 0 0,-1 0-1 0 0,-1 1 0 0 0,0-1 0 0 0,0 1 0 0 0,-1-1 1 0 0,0 1-1 0 0,-1 1 0 0 0,0-1 0 0 0,0 0 1 0 0,-1 1-1 0 0,0 0 0 0 0,-1 1 0 0 0,1-1 1 0 0,-1 1-1 0 0,-1 0 0 0 0,1 1 0 0 0,-1 0 1 0 0,0 0-1 0 0,-1 1 0 0 0,1 0 0 0 0,-1 0 1 0 0,0 1-1 0 0,-1 0 0 0 0,1 1 0 0 0,0 0 1 0 0,-1 0-1 0 0,0 1 0 0 0,0 0 0 0 0,0 1 0 0 0,1 0 1 0 0,-1 1-1 0 0,-10 0 59 0 0,-75 33-3546 0 0,38 0-6271 0 0,35-20-1580 0 0</inkml:trace>
  <inkml:trace contextRef="#ctx0" brushRef="#br0" timeOffset="3667.008">2206 601 9610 0 0,'0'0'2034'0'0,"0"0"-493"0"0,0 0-187 0 0,0 0-30 0 0,0 0-78 0 0,0 0-174 0 0,0 0-221 0 0,0 0-209 0 0,0 0-162 0 0,0 0-111 0 0,0 0-68 0 0,0 0-69 0 0,0 0-66 0 0,5-23-51 0 0,17-72-59 0 0,-22 93-55 0 0,0 0 0 0 0,0-1 0 0 0,0 1-1 0 0,1 0 1 0 0,-1-1 0 0 0,1 1 0 0 0,-1 0 0 0 0,1 0 0 0 0,0 0 0 0 0,0-1 0 0 0,0 1 0 0 0,0 0 0 0 0,0 0 0 0 0,1 0 0 0 0,-1 1 0 0 0,0-1 0 0 0,1 0 0 0 0,0 0 0 0 0,-1 1 0 0 0,1-1 0 0 0,0 1 0 0 0,0-1 0 0 0,0 1 0 0 0,0 0 0 0 0,0 0 0 0 0,0 0 0 0 0,1-1-1 0 0,7-2 19 0 0,-5 2 37 0 0,0-1 0 0 0,0 1 0 0 0,0 0-1 0 0,0 1 1 0 0,0-1 0 0 0,0 1 0 0 0,1 0 0 0 0,-1 0 0 0 0,1 1 0 0 0,-1-1 0 0 0,0 1 0 0 0,1 0-1 0 0,-1 1 1 0 0,1-1 0 0 0,-1 1 0 0 0,0 0 0 0 0,1 1 0 0 0,-1-1 0 0 0,0 1 0 0 0,0 0-1 0 0,0 0 1 0 0,0 1 0 0 0,0-1 0 0 0,-1 1 0 0 0,1 0 0 0 0,-1 0 0 0 0,0 1 0 0 0,0-1 0 0 0,0 1-1 0 0,0 0 1 0 0,1 1-56 0 0,12 21 563 0 0,-16-23-499 0 0,1 1 1 0 0,0-1 0 0 0,-1 1 0 0 0,2-1 0 0 0,-1 0 0 0 0,0 0 0 0 0,1 0 0 0 0,-1 0 0 0 0,1-1-1 0 0,0 1 1 0 0,0-1 0 0 0,0 1 0 0 0,0-1 0 0 0,0 0 0 0 0,0 0 0 0 0,1 0 0 0 0,-1-1 0 0 0,1 1-1 0 0,-1-1 1 0 0,1 0 0 0 0,0 0 0 0 0,-1 0 0 0 0,1 0 0 0 0,0-1 0 0 0,0 0-65 0 0,37-26-355 0 0,-37 15-4585 0 0,-2 1-4724 0 0,-2 6-732 0 0</inkml:trace>
  <inkml:trace contextRef="#ctx0" brushRef="#br0" timeOffset="3944.971">2686 1 11386 0 0,'0'0'2070'0'0,"0"0"-736"0"0,0 0-410 0 0,0 0-125 0 0,0 0 109 0 0,0 0 100 0 0,0 0 24 0 0,0 0-26 0 0,0 0-147 0 0,0 0-99 0 0,0 0-54 0 0,8 31-72 0 0,23 101-59 0 0,-15-69-231 0 0,-2 2 1 0 0,-3 0-1 0 0,-3 0 0 0 0,-2 1 1 0 0,-4 10-345 0 0,-2-51-16 0 0,0 0-1 0 0,-2-1 1 0 0,-1 1 0 0 0,-1 0 0 0 0,-1-1-1 0 0,-1 1 1 0 0,-1-1 0 0 0,-1-1 0 0 0,-3 4 16 0 0,6-16-218 0 0,-1-1 0 0 0,0 0 0 0 0,0 0 1 0 0,-1-1-1 0 0,-1 0 0 0 0,1 0 1 0 0,-1-1-1 0 0,-1 1 0 0 0,0-2 0 0 0,0 1 1 0 0,0-2-1 0 0,-1 1 0 0 0,-4 1 218 0 0,-4 3-1235 0 0,3-1-1310 0 0,3-5-3217 0 0,3-1-5418 0 0</inkml:trace>
  <inkml:trace contextRef="#ctx0" brushRef="#br0" timeOffset="4587.758">2940 491 0 0 0,'0'0'469'0'0,"0"0"754"0"0,0 0 183 0 0,0 0 18 0 0,0 0-61 0 0,0 0-57 0 0,0 0-6 0 0,0 0-45 0 0,0 0 17 0 0,0 0-9 0 0,0 0-82 0 0,-5-1-97 0 0,-16-1-132 0 0,16 1-109 0 0,5 1-86 0 0,0 0-58 0 0,0 0-47 0 0,0 0-56 0 0,0 0-39 0 0,0 0-23 0 0,0 0-18 0 0,0 0-3 0 0,0 0-3 0 0,12 6 3841 0 0,17-5-3890 0 0,-28-1-337 0 0,178-3-565 0 0,-186 8-4925 0 0,1-1 1273 0 0,3-2-1850 0 0,-1 1-4825 0 0</inkml:trace>
  <inkml:trace contextRef="#ctx0" brushRef="#br0" timeOffset="4837.797">2846 689 8666 0 0,'0'0'3329'0'0,"0"0"-1320"0"0,0 0-551 0 0,0 0 104 0 0,0 0 37 0 0,0 0-112 0 0,0 0-183 0 0,0 0-213 0 0,0 0-178 0 0,0 0-161 0 0,0 0-154 0 0,0 0-130 0 0,0 0-101 0 0,26 0-75 0 0,80 0-80 0 0,-2-19-12 0 0,-89 11-141 0 0,-8 4-2406 0 0,-1 2-7629 0 0,-3 2-2147 0 0</inkml:trace>
  <inkml:trace contextRef="#ctx0" brushRef="#br0" timeOffset="5830.284">3491 336 0 0 0,'0'0'1107'0'0,"0"0"1197"0"0,0 0 356 0 0,0 0-363 0 0,0 0-542 0 0,0 0-460 0 0,0 0-288 0 0,-28-3 3370 0 0,16 6-4133 0 0,1 1 0 0 0,0 0-1 0 0,0 0 1 0 0,1 1 0 0 0,0 1-1 0 0,0 0 1 0 0,0 0 0 0 0,0 1-1 0 0,1 0 1 0 0,0 1 0 0 0,1 0-1 0 0,-1 0 1 0 0,2 1 0 0 0,-1 0-1 0 0,1 0 1 0 0,0 1 0 0 0,1-1-1 0 0,1 2 1 0 0,-1-1 0 0 0,1 1-1 0 0,-2 7-243 0 0,2-5 39 0 0,-1 0 0 0 0,2 0 0 0 0,0 0-1 0 0,1 1 1 0 0,0-1 0 0 0,1 1 0 0 0,0 0 0 0 0,1-1-1 0 0,1 1 1 0 0,0 0 0 0 0,1 0 0 0 0,1 4-39 0 0,-1-14 6 0 0,0 0 0 0 0,0 0 1 0 0,1 0-1 0 0,-1 0 0 0 0,1-1 1 0 0,0 1-1 0 0,0 0 0 0 0,0-1 1 0 0,0 0-1 0 0,1 1 0 0 0,-1-1 1 0 0,1 0-1 0 0,0 0 0 0 0,0 0 0 0 0,0-1 1 0 0,0 1-1 0 0,0-1 0 0 0,1 1 1 0 0,-1-1-1 0 0,1 0 0 0 0,0-1 1 0 0,-1 1-1 0 0,1-1 0 0 0,0 1 1 0 0,0-1-1 0 0,1 0-6 0 0,106 9 73 0 0,-105-10-89 0 0,6-1-171 0 0,-1 0 1 0 0,1-2-1 0 0,-1 1 0 0 0,0-1 0 0 0,0-1 1 0 0,0 0-1 0 0,0-1 0 0 0,0 0 0 0 0,-1 0 0 0 0,0-1 1 0 0,0-1-1 0 0,-1 1 0 0 0,2-3 187 0 0,33-26-4156 0 0,-6 0-4139 0 0,-24 23 568 0 0</inkml:trace>
  <inkml:trace contextRef="#ctx0" brushRef="#br0" timeOffset="6082.452">3844 325 4017 0 0,'0'0'1632'0'0,"0"0"-422"0"0,0 0-98 0 0,0 0 155 0 0,0 0 152 0 0,0 0 39 0 0,0 0-106 0 0,0 0-256 0 0,-28 34-276 0 0,-89 106-214 0 0,113-136-559 0 0,0 0 1 0 0,0 0-1 0 0,0 0 1 0 0,1 1-1 0 0,-1 0 0 0 0,1-1 1 0 0,0 1-1 0 0,0 0 1 0 0,1 0-1 0 0,0 1 1 0 0,0-1-1 0 0,0 0 1 0 0,0 1-1 0 0,1-1 0 0 0,-1 4-47 0 0,1 4 133 0 0,-1-9-53 0 0,1 1 0 0 0,-1-1-1 0 0,1 0 1 0 0,0 1 0 0 0,0-1 0 0 0,0 1 0 0 0,0-1 0 0 0,1 1-1 0 0,0-1 1 0 0,0 1 0 0 0,0-1 0 0 0,1 1 0 0 0,-1-1 0 0 0,1 1-1 0 0,0-1 1 0 0,1 1 0 0 0,-1-1 0 0 0,1 0 0 0 0,-1 1 0 0 0,1-1-1 0 0,1 0 1 0 0,-1 0 0 0 0,0-1 0 0 0,1 1 0 0 0,0 0 0 0 0,0-1-1 0 0,0 1 1 0 0,0-1 0 0 0,1 0 0 0 0,-1 0 0 0 0,1-1 0 0 0,0 1-1 0 0,0-1 1 0 0,0 1 0 0 0,0-1 0 0 0,4 1-80 0 0,1-2 139 0 0,1 0 1 0 0,-1-1-1 0 0,1-1 1 0 0,-1 1-1 0 0,1-1 1 0 0,-1-1-1 0 0,1 0 1 0 0,-1 0-1 0 0,0-1 1 0 0,0 0-1 0 0,0 0 1 0 0,-1-1-1 0 0,1-1 1 0 0,-1 1-1 0 0,0-1 1 0 0,0-1-1 0 0,0 1 1 0 0,-1-1-1 0 0,0-1 1 0 0,0 1-1 0 0,0-1 1 0 0,-1 0-1 0 0,0-1 1 0 0,0 0-1 0 0,-1 0 1 0 0,0 0-1 0 0,-1 0 1 0 0,0-1-1 0 0,0 1 1 0 0,0-1-1 0 0,-1 0 1 0 0,-1-1-1 0 0,0 1 1 0 0,0 0-1 0 0,0-2-139 0 0,-1 1-19 0 0,0 0 0 0 0,0-1 1 0 0,-1 1-1 0 0,-1 0 0 0 0,1 0 0 0 0,-2 0 0 0 0,1 0 0 0 0,-2 0 0 0 0,1 1 0 0 0,-1-1 0 0 0,0 0 0 0 0,-1 1 0 0 0,0 0 0 0 0,-2-3 19 0 0,2 7-261 0 0,0-1 0 0 0,1 1-1 0 0,-2 0 1 0 0,1 0 0 0 0,-1 0-1 0 0,1 1 1 0 0,-1-1 0 0 0,0 1-1 0 0,-1 1 1 0 0,1-1 0 0 0,-1 1-1 0 0,0-1 1 0 0,0 2 0 0 0,-5-3 261 0 0,-11 0-3659 0 0,8 5-2523 0 0,4 0-4643 0 0</inkml:trace>
  <inkml:trace contextRef="#ctx0" brushRef="#br0" timeOffset="6452.517">4404 281 5641 0 0,'0'0'3390'0'0,"0"0"-1460"0"0,0 0-635 0 0,0 0-61 0 0,0 0-54 0 0,0 0-119 0 0,0 0-146 0 0,0 0-159 0 0,0 0-118 0 0,0 0-115 0 0,0 0-109 0 0,0 0-108 0 0,-33 16-94 0 0,-102 53-52 0 0,84-28-5 0 0,50-39-153 0 0,-1 0 1 0 0,1 0 0 0 0,0 0 0 0 0,0 1 0 0 0,0-1-1 0 0,0 1 1 0 0,0-1 0 0 0,1 1 0 0 0,-1-1 0 0 0,1 1-1 0 0,0-1 1 0 0,-1 1 0 0 0,1 0 0 0 0,0-1 0 0 0,1 1 0 0 0,-1-1-1 0 0,0 1 1 0 0,1-1 0 0 0,-1 1 0 0 0,1-1 0 0 0,0 1-1 0 0,0-1 1 0 0,0 1 0 0 0,0-1 0 0 0,0 0 0 0 0,1 0-1 0 0,-1 1 1 0 0,0-1 0 0 0,1 0 0 0 0,0 0 0 0 0,0-1-1 0 0,-1 1 1 0 0,1 0 0 0 0,0 0-3 0 0,80 50 329 0 0,-63-42-219 0 0,-15-8-55 0 0,0 1 0 0 0,0-1 0 0 0,0 1 1 0 0,0 0-1 0 0,-1 0 0 0 0,1 0 0 0 0,-1 0 0 0 0,0 1 0 0 0,0-1 0 0 0,0 1 0 0 0,0 0 0 0 0,-1 0 0 0 0,1 0 0 0 0,-1 0 0 0 0,0 0 0 0 0,0 0 0 0 0,-1 1 0 0 0,1-1 0 0 0,-1 1 0 0 0,0-1 0 0 0,0 1 0 0 0,-1 0 0 0 0,1-1 0 0 0,-1 1 0 0 0,0 0 1 0 0,0-1-1 0 0,-1 1 0 0 0,1 0 0 0 0,-1-1 0 0 0,0 1 0 0 0,0-1 0 0 0,-1 1 0 0 0,1-1 0 0 0,-1 1 0 0 0,0-1 0 0 0,0 0 0 0 0,0 0 0 0 0,-1 0 0 0 0,0 0 0 0 0,-1 1-55 0 0,-6 8-36 0 0,-2-1-1 0 0,0 0 1 0 0,0-1-1 0 0,-1-1 1 0 0,0 0-1 0 0,-1 0 1 0 0,0-2-1 0 0,0 1 0 0 0,-1-2 1 0 0,0 0-1 0 0,-1-1 1 0 0,1 0-1 0 0,-13 1 37 0 0,23-6-598 0 0,3-5-10083 0 0,3 1 489 0 0</inkml:trace>
  <inkml:trace contextRef="#ctx0" brushRef="#br0" timeOffset="6796.913">4807 159 3513 0 0,'0'0'2958'0'0,"0"0"-368"0"0,0 0-317 0 0,0 0-463 0 0,0 0-491 0 0,0 0-299 0 0,0 0-182 0 0,0 0-89 0 0,0 0-78 0 0,0 0-83 0 0,-32 25-76 0 0,-97 79-97 0 0,123-100-376 0 0,1 0-1 0 0,-1 1 1 0 0,1-1 0 0 0,0 1-1 0 0,1 0 1 0 0,-1 1-1 0 0,1-1 1 0 0,0 1 0 0 0,0 0-1 0 0,1 0 1 0 0,0 0-1 0 0,0 0 1 0 0,-2 6-39 0 0,-2 8 104 0 0,-2-1-35 0 0,1 0 0 0 0,1 1 0 0 0,0 0 0 0 0,2 1 1 0 0,1-1-1 0 0,0 1 0 0 0,1 0 0 0 0,1 0 1 0 0,1 0-1 0 0,2 17-69 0 0,1-31 75 0 0,1 0 0 0 0,-1 0 1 0 0,1-1-1 0 0,1 1 0 0 0,-1-1 1 0 0,1 1-1 0 0,0-1 0 0 0,1 0 1 0 0,-1-1-1 0 0,1 1 0 0 0,0-1 1 0 0,1 0-1 0 0,-1 0 0 0 0,1 0 1 0 0,0-1-1 0 0,0 0 0 0 0,0 0 1 0 0,1-1-1 0 0,0 1 0 0 0,-1-1 1 0 0,1-1-1 0 0,0 1 0 0 0,0-1 1 0 0,0-1-1 0 0,1 1 0 0 0,-1-1 1 0 0,0 0-1 0 0,1-1 0 0 0,-1 0 1 0 0,0 0-1 0 0,5-1-75 0 0,2 2 173 0 0,0-1 0 0 0,0-1 1 0 0,0 0-1 0 0,-1-1 0 0 0,1-1 0 0 0,-1 0 0 0 0,1 0 1 0 0,-1-1-1 0 0,0-1 0 0 0,0 0 0 0 0,-1-1 0 0 0,1-1 1 0 0,-1 0-1 0 0,-1 0 0 0 0,0-1 0 0 0,0-1 1 0 0,4-3-174 0 0,-4 1 54 0 0,0-1 0 0 0,-1 1 1 0 0,0-2-1 0 0,-1 0 0 0 0,-1 0 1 0 0,0 0-1 0 0,0-1 0 0 0,-2 0 1 0 0,0 0-1 0 0,0-1 0 0 0,-1 0 1 0 0,-1 0-1 0 0,-1 0 1 0 0,0-1-1 0 0,-1 1 0 0 0,0-1 1 0 0,-1 1-1 0 0,-1-1 0 0 0,-1 0 1 0 0,0 1-1 0 0,-1-4-54 0 0,1 10-73 0 0,0 0 1 0 0,0-1-1 0 0,-1 1 1 0 0,0 0-1 0 0,-1 0 0 0 0,0 0 1 0 0,0 0-1 0 0,-1 1 0 0 0,0-1 1 0 0,0 1-1 0 0,-1 0 0 0 0,0 0 1 0 0,-1 0-1 0 0,1 1 1 0 0,-2 0-1 0 0,1 0 0 0 0,-1 0 1 0 0,0 1-1 0 0,0 0 0 0 0,-1 1 1 0 0,1-1-1 0 0,-1 1 0 0 0,-1 1 1 0 0,1 0-1 0 0,-1 0 0 0 0,1 0 1 0 0,-1 1-1 0 0,0 0 1 0 0,0 1-1 0 0,-9-1 73 0 0,-66 9-3093 0 0,32 12-6383 0 0,32-10-2271 0 0</inkml:trace>
  <inkml:trace contextRef="#ctx0" brushRef="#br0" timeOffset="7102.739">4557 502 9626 0 0,'0'0'2891'0'0,"0"0"-678"0"0,0 0-387 0 0,0 0-215 0 0,0 0-204 0 0,0 0-149 0 0,0 0-129 0 0,0 0-164 0 0,0 0-179 0 0,0 0-177 0 0,0 0-163 0 0,0 0-132 0 0,0 0-82 0 0,29-13-66 0 0,131-52 50 0 0,-142 58-161 0 0,-1 0-1 0 0,1 2 1 0 0,0 0 0 0 0,1 1-1 0 0,-1 0 1 0 0,1 2 0 0 0,-1 0-1 0 0,17 2-54 0 0,-32-1 8 0 0,0 1-1 0 0,1-1 1 0 0,-1 1-1 0 0,0 0 1 0 0,0 0 0 0 0,1 1-1 0 0,-1-1 1 0 0,0 1-1 0 0,0-1 1 0 0,0 1-1 0 0,0 0 1 0 0,0 0-1 0 0,0 1 1 0 0,0-1 0 0 0,0 1-1 0 0,0-1 1 0 0,-1 1-1 0 0,1 0 1 0 0,0 0-1 0 0,-1 0 1 0 0,0 0-1 0 0,1 0 1 0 0,-1 1 0 0 0,0-1-1 0 0,0 1 1 0 0,0-1-1 0 0,-1 1 1 0 0,1 0-1 0 0,0 0 1 0 0,-1 0-8 0 0,0 2 3 0 0,1 0 0 0 0,0-1 0 0 0,0 1 0 0 0,0 0 0 0 0,1-1 0 0 0,0 0 0 0 0,-1 0 0 0 0,1 0 0 0 0,1 0-1 0 0,-1 0 1 0 0,1 0 0 0 0,-1-1 0 0 0,1 0 0 0 0,0 1 0 0 0,0-1 0 0 0,0-1 0 0 0,1 1 0 0 0,-1-1 0 0 0,1 0 0 0 0,-1 0 0 0 0,1 0 0 0 0,0 0 0 0 0,0-1 0 0 0,0 0 0 0 0,0 0 0 0 0,0 0 0 0 0,0-1 0 0 0,1 1-3 0 0,21-27-2009 0 0,-14 9-6778 0 0,-8 16-3050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3209 0 0,'0'0'3616'0'0,"0"0"-1719"0"0,0 0-513 0 0,0 0-496 0 0,0 0-448 0 0,0 0-512 0 0,0 0-288 0 0,0 0-144 0 0,0 0-88 0 0,0 0-312 0 0,0 0-2577 0 0,0 0-2040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4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105 317 8258 0 0,'0'0'2524'0'0,"0"0"-1162"0"0,0 0-438 0 0,0 0 310 0 0,0 0 399 0 0,0 0 153 0 0,0 0-194 0 0,0 0-421 0 0,0 0-336 0 0,0 0-192 0 0,0 0-115 0 0,0 0-78 0 0,0 0-90 0 0,-12 31-64 0 0,-38 96-60 0 0,17-13 148 0 0,30-66-1411 0 0,3-47 419 0 0,0-1-358 0 0,-1 0-1597 0 0,-2 0-492 0 0,2-1-2989 0 0,-1-2-3909 0 0</inkml:trace>
  <inkml:trace contextRef="#ctx0" brushRef="#br0" timeOffset="563.805">267 689 8194 0 0,'0'0'4089'0'0,"0"0"-2605"0"0,0 0-773 0 0,0 0 168 0 0,0 0 226 0 0,0 0 87 0 0,0 0-137 0 0,0 0-213 0 0,0 0-183 0 0,0 0-150 0 0,0 0-91 0 0,24-33-74 0 0,74-104-67 0 0,-36 39 295 0 0,-5 2-160 0 0,-57 141-816 0 0,-3-35 410 0 0,1 1 0 0 0,0 0-1 0 0,1 0 1 0 0,0 0 0 0 0,0 0 0 0 0,1 0 0 0 0,0 1-1 0 0,1-1 1 0 0,1 0 0 0 0,0 0 0 0 0,0-1-1 0 0,1 1 1 0 0,0 0 0 0 0,1-1 0 0 0,0 1 0 0 0,1-1-1 0 0,0 0 1 0 0,0-1 0 0 0,1 1 0 0 0,0-1-1 0 0,1 0 1 0 0,0-1 0 0 0,1 0 0 0 0,0 0 0 0 0,0 0-1 0 0,0-1 1 0 0,1 0 0 0 0,0-1 0 0 0,0 0-1 0 0,5 2-5 0 0,-9-5 120 0 0,1-1 0 0 0,-1-1 0 0 0,0 1 0 0 0,1-1 0 0 0,-1 0 0 0 0,1 0 0 0 0,0 0 0 0 0,-1-1 0 0 0,1 0 0 0 0,-1 0 0 0 0,1 0 0 0 0,0-1 0 0 0,-1 0 0 0 0,1 0 0 0 0,-1-1 0 0 0,0 1 0 0 0,1-1 0 0 0,-1 0 0 0 0,0 0 0 0 0,0-1 0 0 0,0 0 0 0 0,0 1 0 0 0,-1-2 0 0 0,1 1 0 0 0,-1 0 0 0 0,1-1 0 0 0,-1 0 0 0 0,-1 0 0 0 0,1 0 0 0 0,0-1 0 0 0,1-3-120 0 0,9-9 102 0 0,-2 0-1 0 0,0-1 1 0 0,-1-1 0 0 0,0 0-1 0 0,-2 0 1 0 0,0-1 0 0 0,5-20-102 0 0,-12-37-5497 0 0,-4 72-1395 0 0,-3 1-5350 0 0</inkml:trace>
  <inkml:trace contextRef="#ctx0" brushRef="#br0" timeOffset="944.848">963 16 8522 0 0,'0'0'3359'0'0,"0"0"-1264"0"0,0 0-620 0 0,0 0-178 0 0,0 0-73 0 0,0 0-99 0 0,0 0-162 0 0,0 0-208 0 0,0 0-137 0 0,0 0-78 0 0,0 0-52 0 0,0 0-48 0 0,21-3-48 0 0,128-9 547 0 0,-83 25-471 0 0,-65-13-462 0 0,1 1-1 0 0,-1-1 1 0 0,0 1 0 0 0,0 0-1 0 0,1-1 1 0 0,-1 1 0 0 0,0 0-1 0 0,0 0 1 0 0,0 0 0 0 0,0 0-1 0 0,0 0 1 0 0,0 0 0 0 0,0 0-1 0 0,-1 0 1 0 0,1 0-1 0 0,0 1 1 0 0,0-1 0 0 0,-1 0-1 0 0,1 0 1 0 0,-1 1 0 0 0,1-1-1 0 0,-1 0 1 0 0,0 1 0 0 0,0-1-1 0 0,1 0 1 0 0,-1 1 0 0 0,0-1-1 0 0,0 0 1 0 0,0 1-1 0 0,0-1 1 0 0,0 1 0 0 0,-1-1-1 0 0,1 0 1 0 0,0 1 0 0 0,-1-1-1 0 0,1 0 1 0 0,-1 1 0 0 0,1-1-1 0 0,-1 0 1 0 0,0 0-1 0 0,1 0 1 0 0,-1 1 0 0 0,0-1-1 0 0,0 0 1 0 0,0 0 0 0 0,0 0-1 0 0,0 0-5 0 0,-152 148 590 0 0,152-148-581 0 0,0 0-1 0 0,0 0 1 0 0,1 1 0 0 0,-1-1-1 0 0,0 0 1 0 0,0 1 0 0 0,1-1 0 0 0,-1 0-1 0 0,1 1 1 0 0,-1-1 0 0 0,1 1-1 0 0,-1-1 1 0 0,1 1 0 0 0,0-1 0 0 0,0 1-1 0 0,0-1 1 0 0,0 1 0 0 0,0-1-1 0 0,0 1 1 0 0,0-1 0 0 0,1 1 0 0 0,-1-1-1 0 0,0 1 1 0 0,1-1 0 0 0,-1 1 0 0 0,1-1-1 0 0,0 1 1 0 0,-1-1 0 0 0,1 0-1 0 0,0 1 1 0 0,0-1 0 0 0,0 0 0 0 0,0 0-1 0 0,0 0 1 0 0,0 0 0 0 0,0 0-1 0 0,0 0 1 0 0,0 0 0 0 0,1 0 0 0 0,-1 0-1 0 0,0 0 1 0 0,1-1 0 0 0,-1 1-1 0 0,0 0 1 0 0,1-1 0 0 0,-1 1 0 0 0,1-1-1 0 0,-1 0 1 0 0,1 1 0 0 0,-1-1 0 0 0,1 0-1 0 0,-1 0 1 0 0,1 0-9 0 0,83 8 357 0 0,27-19-1872 0 0,-108 10 1045 0 0,6-1-832 0 0,-1 2-3553 0 0,0 0-7000 0 0</inkml:trace>
  <inkml:trace contextRef="#ctx0" brushRef="#br0" timeOffset="1328.518">1526 119 10098 0 0,'0'0'4731'0'0,"0"0"-2610"0"0,0 0-998 0 0,0 0-200 0 0,0 0-60 0 0,0 0-32 0 0,0 0-106 0 0,0 0-162 0 0,0 0-162 0 0,0 0-144 0 0,0 0-104 0 0,-29 35-58 0 0,-91 110-46 0 0,73-63-1 0 0,44-65-43 0 0,-1-7-9 0 0,1 0 1 0 0,0 0-1 0 0,0 1 0 0 0,1-1 0 0 0,1 1 0 0 0,0-1 0 0 0,0 1 0 0 0,1 0 1 0 0,0-1-1 0 0,1 1 0 0 0,0 0 0 0 0,0-1 0 0 0,2 1 0 0 0,-1-1 1 0 0,1 0-1 0 0,1 0 0 0 0,-1 0 0 0 0,2 0 0 0 0,-1 0 0 0 0,2-1 0 0 0,-1 0 1 0 0,1 0-1 0 0,0 0 0 0 0,1-1 0 0 0,0 0 0 0 0,7 6 4 0 0,-4-8 110 0 0,0 0-1 0 0,0 0 1 0 0,0-1-1 0 0,1-1 1 0 0,0 0-1 0 0,0 0 1 0 0,0-1-1 0 0,1-1 1 0 0,-1 1 0 0 0,1-2-1 0 0,-1 0 1 0 0,1 0-1 0 0,-1-1 1 0 0,1 0-1 0 0,0-1 1 0 0,-1-1-1 0 0,1 0 1 0 0,-1 0-1 0 0,0-1 1 0 0,0 0-1 0 0,0-1 1 0 0,0-1 0 0 0,0 0-1 0 0,-1 0 1 0 0,0-1-1 0 0,0 0 1 0 0,-1 0-1 0 0,1-1 1 0 0,-1-1-1 0 0,7-7-109 0 0,-6 4 56 0 0,1 0 0 0 0,-2-1 0 0 0,1 0 0 0 0,-2-1 0 0 0,0 0 0 0 0,0 0 0 0 0,-1 0 0 0 0,-1-1 0 0 0,0 0 0 0 0,-1-1 0 0 0,-1 1 0 0 0,0-1 0 0 0,-1 0 0 0 0,0 0 0 0 0,-1 0 0 0 0,-1-1 0 0 0,0 1 0 0 0,-2 0 0 0 0,1 0 1 0 0,-2-1-1 0 0,0 1 0 0 0,-1 0 0 0 0,0 0 0 0 0,-1 1 0 0 0,-1-1 0 0 0,0 1 0 0 0,-4-7-56 0 0,4 12-118 0 0,0 0 1 0 0,-1 1 0 0 0,0-1 0 0 0,0 1 0 0 0,-1 0-1 0 0,0 0 1 0 0,0 1 0 0 0,-1 0 0 0 0,0 0 0 0 0,0 1-1 0 0,-1 0 1 0 0,1 0 0 0 0,-1 1 0 0 0,-1 0 0 0 0,1 1-1 0 0,-1 0 1 0 0,0 1 0 0 0,1-1 0 0 0,-1 2 0 0 0,-1 0-1 0 0,1 0 1 0 0,0 0 0 0 0,-1 2 0 0 0,1-1 0 0 0,-10 2 117 0 0,-49 8-3146 0 0,24 7-5634 0 0,21-5-3217 0 0</inkml:trace>
  <inkml:trace contextRef="#ctx0" brushRef="#br0" timeOffset="1652.962">1268 461 3561 0 0,'0'0'4455'0'0,"0"0"-1283"0"0,0 0-708 0 0,0 0-250 0 0,0 0-203 0 0,0 0-233 0 0,0 0-272 0 0,0 0-301 0 0,0 0-279 0 0,0 0-241 0 0,0 0-174 0 0,0 0-127 0 0,0 0-85 0 0,29-10-62 0 0,86-33-45 0 0,-63 15 112 0 0,-47 26-293 0 0,0 1 0 0 0,-1 0 0 0 0,1-1 0 0 0,0 1 0 0 0,0 1 0 0 0,0-1 0 0 0,0 1 0 0 0,0 0 0 0 0,0 0 0 0 0,0 1 0 0 0,0-1 0 0 0,0 1 0 0 0,0 0 0 0 0,0 0 0 0 0,-1 1 0 0 0,1 0 0 0 0,0-1 1 0 0,-1 2-1 0 0,1-1 0 0 0,-1 0 0 0 0,0 1 0 0 0,0 0 0 0 0,2 1-11 0 0,7 4 96 0 0,0 0 1 0 0,1-1-1 0 0,1-1 1 0 0,-1 0 0 0 0,1-1-1 0 0,0 0 1 0 0,0-1-1 0 0,0-1 1 0 0,7 0-97 0 0,18-2 575 0 0,-39-1-519 0 0,-1 0-15 0 0,0 0-13 0 0,0 0 3 0 0,0 0-11 0 0,0 0-61 0 0,0 0-81 0 0,-2-4-3261 0 0,-1 0-7889 0 0,1 4-1520 0 0</inkml:trace>
  <inkml:trace contextRef="#ctx0" brushRef="#br0" timeOffset="2050.474">2060 336 7346 0 0,'0'0'4535'0'0,"0"0"-1773"0"0,0 0-740 0 0,0 0-211 0 0,0 0-196 0 0,0 0-264 0 0,0 0-364 0 0,0 0-332 0 0,0 0-237 0 0,0 0-84 0 0,0 0 43 0 0,0 0 23 0 0,0 0 36 0 0,5 2 6 0 0,31 7 16 0 0,0-2 1 0 0,1-2-1 0 0,-1-1 1 0 0,1-1 0 0 0,0-2-1 0 0,13-3-458 0 0,-41 2 17 0 0,89-11 121 0 0,-98 11-202 0 0,0 0-24 0 0,0 0-46 0 0,0 0-43 0 0,0 0-46 0 0,0 0-54 0 0,-14 7-2794 0 0,-5 1-1398 0 0,10-8-2238 0 0,1 0-4888 0 0</inkml:trace>
  <inkml:trace contextRef="#ctx0" brushRef="#br0" timeOffset="2415.791">2007 605 672 0 0,'0'0'2614'0'0,"0"0"-249"0"0,0 0 8 0 0,0 0 21 0 0,0 0-160 0 0,0 0-390 0 0,0 0-466 0 0,0 0-375 0 0,0 0-195 0 0,0 0-68 0 0,0 0-58 0 0,0 0-61 0 0,0 0-69 0 0,18 7 2125 0 0,169-22 1200 0 0,-106 4-3927 0 0,-80 11-376 0 0,-1 0-391 0 0,0 0-1076 0 0,0 0-3596 0 0,0 0-6677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3553 0 0,'0'0'2971'0'0,"0"0"-680"0"0,0 0-224 0 0,0 0 31 0 0,0 0-93 0 0,0 0-296 0 0,0 0-431 0 0,0 0-407 0 0,0 0-261 0 0,0 0-137 0 0,0 0-56 0 0,0 0-32 0 0,1 7 850 0 0,131 6 3062 0 0,65-50-2949 0 0,-177 32-1225 0 0,-11-1-2482 0 0,-28 5-8559 0 0,15 1-807 0 0</inkml:trace>
  <inkml:trace contextRef="#ctx0" brushRef="#br0" timeOffset="268.229">150 8 12243 0 0,'0'0'2192'0'0,"0"0"-836"0"0,0 0-443 0 0,0 0 49 0 0,0 0 205 0 0,0 0 135 0 0,0 0-112 0 0,0 0-285 0 0,0 0-231 0 0,0 0-136 0 0,0 0-72 0 0,-1 31-54 0 0,-3 103-43 0 0,-6 73 1371 0 0,4-91-3895 0 0,5-34-6577 0 0,1-82-2897 0 0</inkml:trace>
  <inkml:trace contextRef="#ctx0" brushRef="#br0" timeOffset="1332.127">855 4 896 0 0,'0'0'1914'0'0,"0"0"-540"0"0,0 0-95 0 0,0 0 225 0 0,0 0 226 0 0,0 0-1 0 0,0 0-222 0 0,0 0-327 0 0,0 0-237 0 0,0 0-80 0 0,0 0 19 0 0,0 0 59 0 0,8-3 730 0 0,-7 2 3300 0 0,-15 3-4864 0 0,0 1 1 0 0,1 0-1 0 0,-1 1 1 0 0,1 0-1 0 0,0 1 1 0 0,0 0-1 0 0,1 1 1 0 0,-7 5-108 0 0,-1-2 108 0 0,12-5-64 0 0,-6 2-2 0 0,0 0 1 0 0,1 1 0 0 0,0 0-1 0 0,0 1 1 0 0,1 1 0 0 0,0 0 0 0 0,1 0-1 0 0,0 1 1 0 0,-2 3-43 0 0,11-11 5 0 0,1 0 0 0 0,0 0 0 0 0,0 0 1 0 0,0 0-1 0 0,1 0 0 0 0,-1 0 0 0 0,0 1 0 0 0,1-1 0 0 0,0 0 1 0 0,-1 0-1 0 0,1 1 0 0 0,0-1 0 0 0,0 0 0 0 0,0 0 0 0 0,0 1 1 0 0,1-1-1 0 0,-1 0 0 0 0,1 0 0 0 0,-1 1 0 0 0,1-1 0 0 0,0 0 1 0 0,0 0-1 0 0,-1 0 0 0 0,2 0 0 0 0,-1 0 0 0 0,0 0 1 0 0,0 0-1 0 0,1 0 0 0 0,-1-1 0 0 0,1 1 0 0 0,-1 0 0 0 0,1-1 1 0 0,0 1-1 0 0,-1-1 0 0 0,3 1-5 0 0,70 44 342 0 0,82 12 137 0 0,-73-18-218 0 0,-81-39-244 0 0,0 0 0 0 0,-1 0-1 0 0,1 1 1 0 0,0-1 0 0 0,0 1-1 0 0,-1-1 1 0 0,1 1 0 0 0,-1 0 0 0 0,0 0-1 0 0,1 0 1 0 0,-1-1 0 0 0,0 1 0 0 0,0 0-1 0 0,0 1 1 0 0,0-1 0 0 0,-1 0 0 0 0,1 0-1 0 0,0 0 1 0 0,-1 0 0 0 0,0 1 0 0 0,1-1-1 0 0,-1 0 1 0 0,0 0 0 0 0,0 1-1 0 0,0-1 1 0 0,-1 0 0 0 0,1 0 0 0 0,0 1-1 0 0,-1-1 1 0 0,0 0 0 0 0,1 0 0 0 0,-1 0-1 0 0,0 0 1 0 0,0 0 0 0 0,0 0 0 0 0,0 0-1 0 0,0 0 1 0 0,-2 1-17 0 0,-6 6 31 0 0,-1 0 0 0 0,0 0 0 0 0,-1-1 0 0 0,0-1 0 0 0,0 0 0 0 0,-1 0 0 0 0,0-1-1 0 0,0-1 1 0 0,0 0 0 0 0,-1-1 0 0 0,0 0 0 0 0,0 0 0 0 0,0-2 0 0 0,0 0 0 0 0,-3 0-31 0 0,-25 7 23 0 0,-87 7 55 0 0,127-16-112 0 0,29-33-1353 0 0,-4 11-469 0 0,-7 9-3449 0 0,-16 11 4235 0 0,7-2-8952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2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375 273 0 0 0,'0'0'281'0'0,"0"0"728"0"0,0 0 119 0 0,0 0-2146 0 0,5-3 18919 0 0,-4 2-16103 0 0,-149 19-643 0 0,136-15-1080 0 0,0 0 1 0 0,0 1-1 0 0,1 0 0 0 0,0 0 1 0 0,0 1-1 0 0,0 1 0 0 0,1 0 0 0 0,-1 0 1 0 0,1 1-1 0 0,1 1 0 0 0,-1-1 1 0 0,1 2-1 0 0,1-1 0 0 0,0 1 0 0 0,0 0 1 0 0,0 1-1 0 0,1 0 0 0 0,1 0 1 0 0,0 0-1 0 0,0 1 0 0 0,1 0 0 0 0,-1 4-75 0 0,-1 5 132 0 0,2 1 0 0 0,0 1-1 0 0,2-1 1 0 0,0 1-1 0 0,1 0 1 0 0,2-1 0 0 0,0 1-1 0 0,1 0 1 0 0,4 20-132 0 0,-1-31 84 0 0,2 0 0 0 0,-1 0 0 0 0,1-1 0 0 0,1 1 1 0 0,0-1-1 0 0,0-1 0 0 0,1 1 0 0 0,0-1 0 0 0,0-1 1 0 0,1 1-1 0 0,1-2 0 0 0,-1 1 0 0 0,1-1 0 0 0,1-1 1 0 0,-1 1-1 0 0,1-2 0 0 0,0 0 0 0 0,0 0 0 0 0,0-1 1 0 0,1 0-1 0 0,0-1 0 0 0,0 0 0 0 0,3 0-84 0 0,3-1 79 0 0,0 0 0 0 0,0 0 0 0 0,0-2-1 0 0,0 0 1 0 0,0-1 0 0 0,0-1 0 0 0,0-1 0 0 0,-1 0 0 0 0,12-5-79 0 0,40-18-50 0 0,-68 26-31 0 0,-1 0-31 0 0,0 0-63 0 0,0 0-76 0 0,0 0-129 0 0,0 0-193 0 0,0 0-249 0 0,0 0-374 0 0,0 0-614 0 0,0 0-3046 0 0,-3 0-482 0 0,2 0-6439 0 0</inkml:trace>
  <inkml:trace contextRef="#ctx0" brushRef="#br0" timeOffset="480.002">947 402 3145 0 0,'0'0'3406'0'0,"0"0"-1044"0"0,0 0-551 0 0,0 0-123 0 0,0 0 11 0 0,0 0-81 0 0,0 0-241 0 0,0 0-324 0 0,0 0-307 0 0,0 0-216 0 0,0 0-147 0 0,0 0-78 0 0,0 0-52 0 0,-30 17-29 0 0,-95 56-25 0 0,82-28 57 0 0,41-36-186 0 0,-3 1-45 0 0,1 1 1 0 0,0-1 0 0 0,1 1 0 0 0,0 0-1 0 0,1 0 1 0 0,0 0 0 0 0,0 0 0 0 0,1 0 0 0 0,1 1-1 0 0,0-1 1 0 0,1 0 0 0 0,0 0 0 0 0,0 0-1 0 0,2 0 1 0 0,-1 0 0 0 0,1 0 0 0 0,1 0 0 0 0,-1-1-1 0 0,2 1 1 0 0,0-1 0 0 0,0 0 0 0 0,1-1 0 0 0,0 1-1 0 0,0-1 1 0 0,1 0 0 0 0,1-1 0 0 0,1 3-26 0 0,1-7 115 0 0,-1 0 0 0 0,1-1 0 0 0,-1 1 0 0 0,1-2 0 0 0,0 1 0 0 0,0-2 0 0 0,1 1 1 0 0,-1-1-1 0 0,0-1 0 0 0,0 0 0 0 0,1 0 0 0 0,-1-1 0 0 0,0 0 0 0 0,0-1 0 0 0,0 0 1 0 0,0-1-1 0 0,0 0 0 0 0,0 0 0 0 0,-1-1 0 0 0,1 0 0 0 0,-1-1 0 0 0,0 0 0 0 0,-1-1 0 0 0,1 1 1 0 0,2-4-116 0 0,5 0 110 0 0,0-1 0 0 0,-1 0 0 0 0,0-2 0 0 0,-1 1 1 0 0,0-2-1 0 0,-1 0 0 0 0,0-1 0 0 0,-1 0 0 0 0,-1-1 1 0 0,0 0-1 0 0,-1 0 0 0 0,0-1 0 0 0,-2-1 0 0 0,0 0 1 0 0,0 0-1 0 0,-2 0 0 0 0,0-1 0 0 0,-1 0 1 0 0,-1 0-1 0 0,-1 0 0 0 0,0-1 0 0 0,0-16-110 0 0,-4 30-8 0 0,0-1-1 0 0,-1 0 0 0 0,1 0 1 0 0,-1 0-1 0 0,0 1 1 0 0,0-1-1 0 0,-1 1 0 0 0,0-1 1 0 0,0 1-1 0 0,0 0 0 0 0,-1 0 1 0 0,1 1-1 0 0,-1-1 1 0 0,0 1-1 0 0,0-1 0 0 0,-1 1 1 0 0,1 1-1 0 0,-1-1 1 0 0,0 1-1 0 0,0-1 0 0 0,0 1 1 0 0,-1 1-1 0 0,1-1 1 0 0,-1 1-1 0 0,1 0 0 0 0,-1 0 1 0 0,0 1-1 0 0,0-1 1 0 0,0 1-1 0 0,0 1 0 0 0,-1-1 9 0 0,-4 0-188 0 0,0 1 0 0 0,-1 0 0 0 0,1 1 0 0 0,0 0 0 0 0,0 1 0 0 0,0 0 0 0 0,0 1 0 0 0,0 0 0 0 0,0 1 0 0 0,-4 2 188 0 0,-56 45-5772 0 0,54-33-1403 0 0,4-6-4686 0 0</inkml:trace>
  <inkml:trace contextRef="#ctx0" brushRef="#br0" timeOffset="997.41">1649 269 3233 0 0,'0'0'2820'0'0,"0"0"-402"0"0,0 0-235 0 0,0 0-81 0 0,0 0-184 0 0,0 0-318 0 0,0 0-342 0 0,0 0-319 0 0,0 0-226 0 0,0 0-127 0 0,0 0-69 0 0,0 0-32 0 0,-14 2-10 0 0,-42 7-28 0 0,-7 26 991 0 0,42-19-872 0 0,20-14-552 0 0,-1-1 0 0 0,0 0-1 0 0,1 1 1 0 0,-1-1-1 0 0,1 1 1 0 0,-1-1-1 0 0,1 1 1 0 0,0 0-1 0 0,0-1 1 0 0,0 1 0 0 0,0 0-1 0 0,0 0 1 0 0,0 0-1 0 0,0 0 1 0 0,0 0-1 0 0,1 0 1 0 0,-1 0 0 0 0,1 0-1 0 0,0 0 1 0 0,-1 0-1 0 0,1 0 1 0 0,0 0-1 0 0,0 0 1 0 0,0 1-1 0 0,1-1 1 0 0,-1 0 0 0 0,0 0-1 0 0,1 0 1 0 0,-1 0-1 0 0,1 0 1 0 0,0 0-1 0 0,0 0 1 0 0,0 0 0 0 0,0-1-1 0 0,0 1 1 0 0,0 0-1 0 0,0 0 1 0 0,1-1-1 0 0,-1 1 1 0 0,0-1-1 0 0,1 1 1 0 0,0-1 0 0 0,-1 1-1 0 0,1-1 1 0 0,0 0-1 0 0,0 0 1 0 0,-1 0-1 0 0,1 0 1 0 0,0 0 0 0 0,0 0-1 0 0,0-1 1 0 0,0 1-1 0 0,2 0-13 0 0,54 21 230 0 0,-49-21-193 0 0,1 1 0 0 0,-1 0-1 0 0,1 1 1 0 0,-1 0 0 0 0,0 1 0 0 0,0-1 0 0 0,0 2 0 0 0,0-1 0 0 0,-1 1 0 0 0,1 1 0 0 0,-1-1-1 0 0,-1 1 1 0 0,1 1 0 0 0,-1 0 0 0 0,0 0 0 0 0,-1 0 0 0 0,0 0 0 0 0,0 1 0 0 0,0 0 0 0 0,-1 1-1 0 0,0-1 1 0 0,-1 1 0 0 0,0 0 0 0 0,0 0 0 0 0,-1 0 0 0 0,0 1 0 0 0,1 8-37 0 0,-3-13 62 0 0,0 1 0 0 0,0-1 0 0 0,-1 0-1 0 0,0 1 1 0 0,0-1 0 0 0,-1 1 0 0 0,1-1 0 0 0,-1 1 0 0 0,0-1 0 0 0,-1 0 0 0 0,1 0 0 0 0,-1 0 0 0 0,0 1 0 0 0,0-2 0 0 0,-1 1 0 0 0,1 0-1 0 0,-1 0 1 0 0,0-1 0 0 0,-1 1 0 0 0,1-1 0 0 0,-4 4-62 0 0,3-6 28 0 0,-4 7 40 0 0,-1-1-1 0 0,-1-1 0 0 0,0 0 1 0 0,0 0-1 0 0,0-1 1 0 0,-1 0-1 0 0,0-1 1 0 0,0 0-1 0 0,0-1 1 0 0,-10 3-68 0 0,-98 4 131 0 0,117-11-161 0 0,1 0 0 0 0,0 0 0 0 0,0 0 0 0 0,-1 0 1 0 0,1-1-1 0 0,0 1 0 0 0,0 0 0 0 0,-1-1 0 0 0,1 1 1 0 0,0-1-1 0 0,0 1 0 0 0,0-1 0 0 0,-1 1 1 0 0,1-1-1 0 0,0 0 0 0 0,0 0 0 0 0,0 1 0 0 0,0-1 1 0 0,0 0-1 0 0,0 0 0 0 0,1 0 0 0 0,-1 0 0 0 0,0 0 1 0 0,0 0-1 0 0,1 0 0 0 0,-1 0 0 0 0,1-1 0 0 0,-1 1 1 0 0,1 0-1 0 0,-1 0 0 0 0,1 0 0 0 0,0-1 1 0 0,-1 1 29 0 0,0-14-4338 0 0,2 0-5649 0 0,-1 11-2482 0 0</inkml:trace>
  <inkml:trace contextRef="#ctx0" brushRef="#br0" timeOffset="3020.438">1857 34 0 0 0,'0'0'1230'0'0,"0"0"302"0"0,0 0 24 0 0,0 0-138 0 0,0 0-147 0 0,0 0-106 0 0,0 0-58 0 0,0 0-82 0 0,0 0-31 0 0,0 0-21 0 0,-5-1-79 0 0,-13-4-17 0 0,13 3-45 0 0,5 2-60 0 0,0 0-73 0 0,0 0-72 0 0,0 0-83 0 0,0 0-52 0 0,0 0-27 0 0,0 0-17 0 0,0 0-13 0 0,0 0-5 0 0,0 0-17 0 0,0 0-21 0 0,0 0-1 0 0,0 0-30 0 0,0 0-31 0 0,0 0-28 0 0,0 0-30 0 0,0 0-28 0 0,0 0-9 0 0,0 0-1 0 0,0 0-17 0 0,0 0 6 0 0,0 0-21 0 0,24 0 1064 0 0,27-7-919 0 0,7-8-162 0 0,-18 12-132 0 0,-41 20 10 0 0,-77 130 373 0 0,75-141-422 0 0,2-4-13 0 0,-1 0 0 0 0,1 0 0 0 0,0-1 0 0 0,0 1 0 0 0,0 0 0 0 0,0 0 0 0 0,1 0 0 0 0,-1 0 0 0 0,0 0 0 0 0,1 0 0 0 0,-1 0 0 0 0,1 0 0 0 0,0 0 0 0 0,0 0 0 0 0,0 0 0 0 0,0 0-1 0 0,0 1 1 0 0,0-1 0 0 0,0 0 0 0 0,1 0 0 0 0,-1 0 0 0 0,1 0 0 0 0,0 0 0 0 0,-1 0 0 0 0,1 0 0 0 0,0 0 0 0 0,0-1 0 0 0,0 1 0 0 0,0 0 0 0 0,1 0 0 0 0,-1-1 0 0 0,0 1 0 0 0,1-1-1 0 0,5 3 83 0 0,1-1 0 0 0,-1 0 0 0 0,1 0 0 0 0,0-1 0 0 0,0 0 0 0 0,0-1 1 0 0,0 0-1 0 0,0 0 0 0 0,0 0 0 0 0,0-1 0 0 0,1 0 0 0 0,6-2-83 0 0,10 2 141 0 0,25-11-14 0 0,-49 11-198 0 0,-1 0-49 0 0,0 0-114 0 0,0 0-165 0 0,0 0-293 0 0,-4 0-8091 0 0,2 0-3092 0 0</inkml:trace>
  <inkml:trace contextRef="#ctx0" brushRef="#br0" timeOffset="3466.988">2495 251 3337 0 0,'0'0'4661'0'0,"0"0"-2519"0"0,0 0-884 0 0,0 0 8 0 0,0 0 137 0 0,0 0 31 0 0,0 0-173 0 0,0 0-305 0 0,0 0-274 0 0,0 0-209 0 0,0 0-119 0 0,0 0-63 0 0,-32 19-41 0 0,-100 61-24 0 0,71-23 74 0 0,53-43-242 0 0,-3 2-22 0 0,1 1 0 0 0,0-1-1 0 0,2 2 1 0 0,0-1 0 0 0,0 2-1 0 0,2-1 1 0 0,0 0 0 0 0,1 1-1 0 0,1 0 1 0 0,1 0 0 0 0,1 1-1 0 0,0-1 1 0 0,2 1-1 0 0,0-1 1 0 0,1 3-36 0 0,1-15 53 0 0,0-1 0 0 0,0-1 0 0 0,1 1 1 0 0,0 0-1 0 0,0 0 0 0 0,0-1 0 0 0,1 0 0 0 0,0 0 0 0 0,0 0 0 0 0,0 0 0 0 0,0 0 0 0 0,1-1 1 0 0,0 0-1 0 0,0 0 0 0 0,0 0 0 0 0,0-1 0 0 0,1 1 0 0 0,-1-1 0 0 0,1 0 0 0 0,0-1 0 0 0,0 0 0 0 0,0 0 1 0 0,0 0-1 0 0,0 0 0 0 0,0-1 0 0 0,1 0 0 0 0,-1-1 0 0 0,4 1-53 0 0,16-1 324 0 0,0 0 0 0 0,0-2 1 0 0,0-1-1 0 0,0-1 0 0 0,-1-1 0 0 0,0-2 0 0 0,0 0 0 0 0,0-2 1 0 0,-1 0-1 0 0,0-2 0 0 0,-1 0 0 0 0,0-2 0 0 0,2-2-324 0 0,-13 7 115 0 0,0-2 0 0 0,0 1 0 0 0,-1-1 0 0 0,0-1 0 0 0,-1 0 0 0 0,0 0 0 0 0,-1-1 0 0 0,0-1 0 0 0,-1 1 0 0 0,0-1 0 0 0,3-9-115 0 0,-7 14 19 0 0,0 1 0 0 0,-1-1 1 0 0,0 1-1 0 0,-1-1 0 0 0,0 0 0 0 0,0 0 0 0 0,-1 0 1 0 0,0-1-1 0 0,0 1 0 0 0,-1 0 0 0 0,0 0 1 0 0,0-1-1 0 0,-1 1 0 0 0,0 0 0 0 0,-1 0 1 0 0,1 0-1 0 0,-2 0 0 0 0,1 0 0 0 0,-1 0 0 0 0,0 1 1 0 0,-4-7-20 0 0,0 3-62 0 0,-1 0-1 0 0,0 1 1 0 0,0 0 0 0 0,-1 0 0 0 0,0 1 0 0 0,-1 0 0 0 0,0 1 0 0 0,0 0 0 0 0,-1 1-1 0 0,0 0 1 0 0,0 0 0 0 0,0 1 0 0 0,-1 1 0 0 0,0 0 0 0 0,0 0 0 0 0,-1 2 0 0 0,1-1-1 0 0,-1 1 1 0 0,-7 0 62 0 0,7 2-596 0 0,0 0 0 0 0,0 1 0 0 0,0 0 0 0 0,0 1 0 0 0,0 0 0 0 0,0 1 0 0 0,1 1 0 0 0,-1 0 0 0 0,1 0 0 0 0,-1 1 0 0 0,1 1 0 0 0,-8 4 596 0 0,-4 3-6257 0 0,6-1-5426 0 0</inkml:trace>
  <inkml:trace contextRef="#ctx0" brushRef="#br0" timeOffset="3920.988">2280 560 0 0 0,'0'0'4369'0'0,"0"0"-1247"0"0,0 0-672 0 0,0 0-154 0 0,0 0-203 0 0,0 0-292 0 0,0 0-335 0 0,0 0-342 0 0,0 0-226 0 0,0 0-158 0 0,0 0-137 0 0,0 0-147 0 0,-12 8 807 0 0,28-27 739 0 0,3 5-1928 0 0,-1 2 1 0 0,2 0-1 0 0,0 1 1 0 0,0 1-1 0 0,1 1 1 0 0,0 1-1 0 0,2 0-74 0 0,-21 7 11 0 0,0 0-1 0 0,0 0 1 0 0,0 0 0 0 0,1 0-1 0 0,-1 0 1 0 0,1 0 0 0 0,-1 1-1 0 0,0-1 1 0 0,1 1 0 0 0,-1-1-1 0 0,1 1 1 0 0,-1 0 0 0 0,1 0-1 0 0,-1 0 1 0 0,1 1 0 0 0,-1-1-1 0 0,1 0 1 0 0,-1 1 0 0 0,0 0-1 0 0,1-1 1 0 0,-1 1 0 0 0,0 0-1 0 0,1 0 1 0 0,-1 1 0 0 0,0-1-1 0 0,0 0 1 0 0,0 1 0 0 0,0-1-1 0 0,1 2-10 0 0,1 5 72 0 0,1-1 0 0 0,0 0 0 0 0,1 0 0 0 0,-1 0 0 0 0,1-1 0 0 0,1 1 0 0 0,-1-1 0 0 0,1-1 0 0 0,0 1-1 0 0,0-1 1 0 0,1-1 0 0 0,3 3-72 0 0,-1-3 132 0 0,0 0 0 0 0,1 0 0 0 0,0 0 0 0 0,-1-2-1 0 0,1 1 1 0 0,0-1 0 0 0,0-1 0 0 0,0 0 0 0 0,1 0 0 0 0,-1-1 0 0 0,0-1-1 0 0,0 0 1 0 0,0-1 0 0 0,1 0-132 0 0,7-6 143 0 0,-19 7-3362 0 0,-4 0-3411 0 0,0 1-5357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19 432 0 0,'0'0'2295'0'0,"0"0"-41"0"0,0 0 109 0 0,0 0 62 0 0,0 0-157 0 0,0 0-377 0 0,0 0-421 0 0,0 0-322 0 0,0 0-197 0 0,0 0-87 0 0,0 0-60 0 0,0 0-58 0 0,17 3 1737 0 0,213 13 1814 0 0,-218-18-4355 0 0,1 1 0 0 0,-1-2-1 0 0,0 0 1 0 0,0 0 0 0 0,0-1 0 0 0,0-1 0 0 0,0 1 0 0 0,9-8 58 0 0,-10 12-1096 0 0,-8 0-8192 0 0,-3 0 9271 0 0,0 0-11447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1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4681 0 0,'0'0'3809'0'0,"0"0"-1153"0"0,0 0-687 0 0,0 0-305 0 0,0 0-368 0 0,0 0-351 0 0,0 0-449 0 0,0 0-328 0 0,0 0-208 0 0,0 0-152 0 0,0 0-104 0 0,0 0-256 0 0,0 0-441 0 0,0 0-1071 0 0,75-81-3185 0 0,-67 88-3049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10202 0 0,'0'0'1488'0'0,"0"0"-155"0"0,0 0 118 0 0,0 0 118 0 0,0 0-46 0 0,0 0-209 0 0,0 0-299 0 0,0 0-311 0 0,0 0-261 0 0,0 0-171 0 0,31 1-113 0 0,97 0-78 0 0,-57-13-131 0 0,-51 3-199 0 0,-13 7-87 0 0,19-6-766 0 0,-10 1-3493 0 0,-6 3-6266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3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245 262 0 0 0,'0'0'1274'0'0,"0"0"391"0"0,0 0 248 0 0,0 0 87 0 0,0 0-85 0 0,0 0-126 0 0,0 0-156 0 0,0 0-110 0 0,0 0-128 0 0,-5-11 5396 0 0,-14 57-4754 0 0,17-37-1832 0 0,-11 233 743 0 0,14-182-772 0 0,-3 160 223 0 0,1-216-390 0 0,1 0 1 0 0,1 0-1 0 0,-1 0 1 0 0,0 0 0 0 0,1-1-1 0 0,0 1 1 0 0,0 0-1 0 0,0 0 1 0 0,0-1-1 0 0,1 1 1 0 0,-1-1-1 0 0,1 1 1 0 0,0-1-1 0 0,0 0 1 0 0,0 0 0 0 0,1 0-1 0 0,-1 0 1 0 0,1 0-1 0 0,0 0-9 0 0,-1-2 25 0 0,0-1 0 0 0,0 0 0 0 0,-1 0 0 0 0,1 0 0 0 0,0 0-1 0 0,0 0 1 0 0,0 0 0 0 0,0 0 0 0 0,0-1 0 0 0,-1 1 0 0 0,1-1 0 0 0,0 1-1 0 0,0-1 1 0 0,-1 0 0 0 0,1 0 0 0 0,0 0 0 0 0,-1 0 0 0 0,1 0 0 0 0,-1 0-1 0 0,1 0 1 0 0,-1 0 0 0 0,0 0 0 0 0,1-1 0 0 0,-1 1 0 0 0,0-1 0 0 0,0 1 0 0 0,0-1-1 0 0,1-1-24 0 0,4-3 42 0 0,37-35 69 0 0,-23 20-98 0 0,1 1-1 0 0,0 1 1 0 0,2 1-1 0 0,0 1 1 0 0,1 1-1 0 0,1 1 0 0 0,21-10-12 0 0,-45 24-1 0 0,0 1 0 0 0,0-1 0 0 0,0 0 0 0 0,0 1 0 0 0,0-1 0 0 0,0 1 0 0 0,0-1 0 0 0,0 1 0 0 0,0-1 0 0 0,0 1 0 0 0,1 0 0 0 0,-1 0 0 0 0,0-1 0 0 0,0 1 0 0 0,0 0 0 0 0,0 0 0 0 0,1 0 0 0 0,-1 0 0 0 0,0 0 0 0 0,0 1 0 0 0,0-1 0 0 0,0 0 0 0 0,1 0 0 0 0,-1 1 0 0 0,0-1 0 0 0,0 1 0 0 0,0-1 0 0 0,0 1 0 0 0,0-1 0 0 0,0 1 0 0 0,0 0 0 0 0,0 0 0 0 0,0-1 0 0 0,0 1 0 0 0,-1 0 0 0 0,1 0 0 0 0,0 0 0 0 0,0 0 0 0 0,-1 0 0 0 0,1 0 0 0 0,-1 0 0 0 0,1 0 0 0 0,-1 0 0 0 0,1 0 0 0 0,-1 0 0 0 0,0 0 0 0 0,1 0 0 0 0,-1 1 0 0 0,0-1 0 0 0,0 0-1 0 0,0 0 1 0 0,0 0 0 0 0,0 1 0 0 0,0-1 0 0 0,0 0 0 0 0,0 0 0 0 0,0 0 0 0 0,-1 0 0 0 0,1 2 1 0 0,-33 195 406 0 0,33-198-392 0 0,-5 7-38 0 0,4-7-3755 0 0,1-6 2056 0 0,0 2-3557 0 0,0 0-6205 0 0</inkml:trace>
  <inkml:trace contextRef="#ctx0" brushRef="#br0" timeOffset="919.995">899 726 344 0 0,'0'0'2523'0'0,"0"0"-22"0"0,0 0 109 0 0,0 0-19 0 0,0 0-267 0 0,0 0-400 0 0,0 0-424 0 0,0 0-329 0 0,0 0-228 0 0,0 0-174 0 0,0 0-123 0 0,0 0-96 0 0,0 0-87 0 0,-2 2-60 0 0,-101 163 2053 0 0,84-140-2477 0 0,-39 33-987 0 0,49-55-415 0 0,5-16-14336 0 0,4 13 15498 0 0,0-4-4985 0 0</inkml:trace>
  <inkml:trace contextRef="#ctx0" brushRef="#br0" timeOffset="1172.973">737 693 2296 0 0,'0'0'2298'0'0,"0"0"-180"0"0,0 0-28 0 0,0 0-51 0 0,0 0-177 0 0,0 0-366 0 0,0 0-389 0 0,0 0-292 0 0,0 0-155 0 0,0 0-32 0 0,0 0-42 0 0,0 0-22 0 0,0 0-20 0 0,2 15 3 0 0,8 46-13 0 0,-9-56-416 0 0,0-1 1 0 0,1 0-1 0 0,0 1 0 0 0,-1-1 0 0 0,1 0 0 0 0,1 0 1 0 0,-1 0-1 0 0,1 0 0 0 0,-1 0 0 0 0,1 0 0 0 0,0-1 0 0 0,1 1 1 0 0,-1-1-1 0 0,1 0 0 0 0,-1 0 0 0 0,1 0 0 0 0,3 1-118 0 0,13 13 457 0 0,35 56-242 0 0,-54-62-680 0 0,-1-9-2753 0 0,0 1-3324 0 0,0 0-4450 0 0</inkml:trace>
  <inkml:trace contextRef="#ctx0" brushRef="#br0" timeOffset="1636.066">748 199 5745 0 0,'0'0'2401'0'0,"0"0"-290"0"0,0 0-225 0 0,0 0-186 0 0,0 0-248 0 0,0 0-333 0 0,0 0-313 0 0,0 0-225 0 0,0 0-79 0 0,0 0-1 0 0,0 0-2 0 0,0 0-26 0 0,19-6-23 0 0,63-22-28 0 0,8 8 685 0 0,-88 19-1097 0 0,-1 1-1 0 0,1-1 1 0 0,0 1-1 0 0,-1 0 1 0 0,1-1 0 0 0,0 1-1 0 0,0 0 1 0 0,-1 0-1 0 0,1 0 1 0 0,0 0-1 0 0,-1 0 1 0 0,1 1-1 0 0,0-1 1 0 0,0 1-1 0 0,-1-1 1 0 0,1 1-1 0 0,0-1 1 0 0,-1 1 0 0 0,1 0-1 0 0,-1 0 1 0 0,1 0-1 0 0,-1 0 1 0 0,1 0-1 0 0,-1 0 1 0 0,0 0-1 0 0,0 0 1 0 0,1 1-1 0 0,-1-1 1 0 0,0 0-1 0 0,0 1 1 0 0,0-1-1 0 0,0 1 1 0 0,-1-1 0 0 0,1 1-1 0 0,0-1 1 0 0,0 1-1 0 0,-1 0 1 0 0,1-1-1 0 0,-1 1 1 0 0,0 0-1 0 0,0 0 1 0 0,1-1-1 0 0,-1 1 1 0 0,0 0-1 0 0,0 0 1 0 0,0-1 0 0 0,-1 1-1 0 0,1 0 1 0 0,0-1-1 0 0,-1 1 1 0 0,1 0-1 0 0,-1-1 1 0 0,0 2-10 0 0,-56 77 599 0 0,56-79-587 0 0,0 1 1 0 0,0-1 0 0 0,0 0-1 0 0,0 1 1 0 0,0-1 0 0 0,0 1-1 0 0,0-1 1 0 0,1 1 0 0 0,-1-1 0 0 0,0 1-1 0 0,1 0 1 0 0,-1-1 0 0 0,1 1-1 0 0,0 0 1 0 0,-1-1 0 0 0,1 1 0 0 0,0 0-1 0 0,0 0 1 0 0,0-1 0 0 0,0 1-1 0 0,1 0 1 0 0,-1-1 0 0 0,0 1-1 0 0,1 0 1 0 0,-1-1 0 0 0,1 1 0 0 0,0 0-1 0 0,-1-1 1 0 0,1 1 0 0 0,0-1-1 0 0,0 1 1 0 0,0-1 0 0 0,0 0 0 0 0,0 1-1 0 0,0-1 1 0 0,0 0 0 0 0,1 0-1 0 0,0 1-12 0 0,81 17 1342 0 0,-16-25 87 0 0,-34 2-2463 0 0,0 3-5964 0 0,-28 1-4506 0 0</inkml:trace>
  <inkml:trace contextRef="#ctx0" brushRef="#br0" timeOffset="1988.141">1265 627 3481 0 0,'0'0'5110'0'0,"0"0"-3179"0"0,0 0-1145 0 0,0 0 10 0 0,0 0 336 0 0,0 0 264 0 0,0 0 19 0 0,0 0-118 0 0,0 0-188 0 0,0 0-146 0 0,0 0-119 0 0,0 0-97 0 0,0 0-80 0 0,20 6-68 0 0,62 22-63 0 0,10-17 1142 0 0,-65-12-1320 0 0,63-6 462 0 0,-57 3-748 0 0,-33 4-129 0 0,0 0-32 0 0,0 0-41 0 0,0 0-58 0 0,0 0-109 0 0,0 0-184 0 0,-11-6-5749 0 0,7 4 950 0 0,1-1-6225 0 0</inkml:trace>
  <inkml:trace contextRef="#ctx0" brushRef="#br0" timeOffset="2257.566">1396 336 7930 0 0,'0'0'2124'0'0,"0"0"-840"0"0,0 0-269 0 0,0 0 139 0 0,0 0 201 0 0,0 0 58 0 0,0 0-131 0 0,-2 32-263 0 0,-3 103-287 0 0,10-55 200 0 0,13 104 97 0 0,-14-60-3662 0 0,-6-109-2756 0 0,2-11-2161 0 0</inkml:trace>
  <inkml:trace contextRef="#ctx0" brushRef="#br0" timeOffset="2851.122">1832 126 4433 0 0,'0'0'3021'0'0,"0"0"-822"0"0,0 0-347 0 0,0 0-27 0 0,0 0 35 0 0,0 0-121 0 0,0 0-289 0 0,0 0-368 0 0,0 0-320 0 0,0 0-230 0 0,0 0-148 0 0,0 0-53 0 0,0 0 24 0 0,-6 8-9 0 0,1-3-280 0 0,1 0-1 0 0,0 1 0 0 0,0-1 1 0 0,1 1-1 0 0,0 0 0 0 0,0 0 1 0 0,0 1-1 0 0,1-1 1 0 0,0 0-1 0 0,0 1 0 0 0,0-1 1 0 0,1 1-1 0 0,0 4-65 0 0,-7 359 1112 0 0,6-171-1108 0 0,1-198 0 0 0,1 0 0 0 0,-1 0 0 0 0,1 0 1 0 0,0-1-1 0 0,-1 1 0 0 0,1 0 0 0 0,0 0 0 0 0,0 0 0 0 0,0 0 0 0 0,0 0 0 0 0,-1 0 0 0 0,1 0 0 0 0,0 0 0 0 0,0 0 0 0 0,1-1 1 0 0,-1 1-1 0 0,0 0 0 0 0,0 0 0 0 0,0 0 0 0 0,1 0 0 0 0,-1 0 0 0 0,0 0 0 0 0,1-1 0 0 0,-1 1 0 0 0,1 0 0 0 0,-1 0 1 0 0,1 0-1 0 0,-1-1 0 0 0,1 1 0 0 0,0 0 0 0 0,-1-1 0 0 0,1 1 0 0 0,0 0 0 0 0,-1-1 0 0 0,1 1 0 0 0,0-1 0 0 0,0 1 0 0 0,0-1 1 0 0,-1 0-1 0 0,1 1 0 0 0,0-1 0 0 0,0 0 0 0 0,0 0 0 0 0,0 1 0 0 0,0-1 0 0 0,0 0 0 0 0,0 0 0 0 0,0 0 0 0 0,0 0 1 0 0,-1 0-1 0 0,1 0 0 0 0,0 0 0 0 0,0-1 0 0 0,0 1 0 0 0,0 0 0 0 0,0 0 0 0 0,0-1 0 0 0,0 1 0 0 0,-1 0 0 0 0,1-1 1 0 0,0 1-1 0 0,0-1-4 0 0,40-52 192 0 0,-27 31-171 0 0,1 2-1 0 0,2 0 0 0 0,0 1 1 0 0,0 0-1 0 0,2 2 1 0 0,0 0-1 0 0,1 1 0 0 0,1 1 1 0 0,4-2-21 0 0,29 2-16 0 0,-43 69 37 0 0,-11-48-2 0 0,-11 191 135 0 0,11-196-194 0 0,0-1-18 0 0,0 0-12 0 0,6-10-3979 0 0,-5 5-1381 0 0,-1 2-5755 0 0</inkml:trace>
  <inkml:trace contextRef="#ctx0" brushRef="#br0" timeOffset="3453.395">2290 674 9722 0 0,'0'0'2219'0'0,"0"0"-401"0"0,0 0-95 0 0,0 0-64 0 0,0 0-184 0 0,0 0-317 0 0,0 0-409 0 0,0 0-264 0 0,0 0-128 0 0,0 0-63 0 0,0 0-50 0 0,0 0-36 0 0,-2 13-32 0 0,-10 78 238 0 0,13-89-376 0 0,0 1 1 0 0,1-1 0 0 0,0 0-1 0 0,-1 1 1 0 0,1-1-1 0 0,0 0 1 0 0,0 0-1 0 0,0 0 1 0 0,0 0 0 0 0,1-1-1 0 0,-1 1 1 0 0,1-1-1 0 0,-1 1 1 0 0,1-1-1 0 0,-1 0 1 0 0,1 0 0 0 0,-1 0-1 0 0,1 0 1 0 0,0 0-1 0 0,0-1 1 0 0,0 1 0 0 0,-1-1-1 0 0,1 1 1 0 0,0-1-1 0 0,0 0 1 0 0,0 0-1 0 0,0-1 1 0 0,-1 1 0 0 0,1-1-1 0 0,0 1 1 0 0,0-1-1 0 0,-1 0 1 0 0,1 0-1 0 0,0 0 1 0 0,-1 0 0 0 0,1-1-1 0 0,-1 1 1 0 0,1-1-1 0 0,-1 1 1 0 0,0-1-39 0 0,84-74 873 0 0,-64 54-486 0 0,-21 21-315 0 0,15 46-12 0 0,-28 182-99 0 0,4-181-9 0 0,4-13-19 0 0,-1 0 0 0 0,-2 0-1 0 0,-1 0 1 0 0,-1-1-1 0 0,-2 0 1 0 0,-2-1-1 0 0,-3 5 68 0 0,14-33-9 0 0,-32 28-10 0 0,27-65 102 0 0,19-222-202 0 0,-5 190-3035 0 0,-2 1-3915 0 0,-3 52-4416 0 0</inkml:trace>
  <inkml:trace contextRef="#ctx0" brushRef="#br0" timeOffset="3960.306">2325 1 4465 0 0,'0'0'3079'0'0,"0"0"-873"0"0,0 0-342 0 0,0 0 6 0 0,0 0-52 0 0,0 0-228 0 0,0 0-407 0 0,0 0-454 0 0,0 0-330 0 0,0 0-147 0 0,0 0 35 0 0,0 0 97 0 0,3 0 97 0 0,121 11 2912 0 0,-16 7-2274 0 0,-106-16-1091 0 0,0 0 0 0 0,-1 0 0 0 0,0 0 0 0 0,1 1 0 0 0,-1-1 0 0 0,0 1 0 0 0,0-1 0 0 0,-1 1 0 0 0,1-1 0 0 0,0 1-1 0 0,-1 0 1 0 0,1-1 0 0 0,-1 1 0 0 0,0 0 0 0 0,0-1 0 0 0,0 1 0 0 0,0 0 0 0 0,-1-1 0 0 0,1 1 0 0 0,-1 0 0 0 0,0-1 0 0 0,1 1 0 0 0,-1-1 0 0 0,0 1 0 0 0,0-1 0 0 0,-1 1 0 0 0,1-1 0 0 0,0 0 0 0 0,-1 0 0 0 0,0 0 0 0 0,1 1 0 0 0,-1-1 0 0 0,-2 1-28 0 0,3-2 12 0 0,-1 4 38 0 0,-1-2-24 0 0,1 1-1 0 0,-1-1 1 0 0,1 1 0 0 0,0 0 0 0 0,0-1-1 0 0,0 1 1 0 0,0 0 0 0 0,1 0 0 0 0,0 1-1 0 0,0-1 1 0 0,0 0 0 0 0,0 0-1 0 0,1 0 1 0 0,-1 1 0 0 0,1-1 0 0 0,0 0-1 0 0,1 1 1 0 0,-1-1 0 0 0,1 0 0 0 0,-1 0-1 0 0,2 2-25 0 0,1-3 45 0 0,1 0-1 0 0,0 0 1 0 0,0 0-1 0 0,1-1 0 0 0,-1 0 1 0 0,0 0-1 0 0,1 0 1 0 0,0 0-1 0 0,-1-1 0 0 0,1 1 1 0 0,0-1-1 0 0,0 0 1 0 0,-1-1-1 0 0,1 1 1 0 0,0-1-1 0 0,0 0 0 0 0,0 0 1 0 0,0-1-1 0 0,2 0-44 0 0,1 1 61 0 0,112-32-30 0 0,-100 24-668 0 0,-16 8-1237 0 0,-3 3-6854 0 0,-1-3-3500 0 0</inkml:trace>
  <inkml:trace contextRef="#ctx0" brushRef="#br0" timeOffset="4718.399">0 1308 0 0 0,'0'0'1494'0'0,"0"0"74"0"0,0 0 120 0 0,0 0 107 0 0,0 0 3 0 0,0 0-107 0 0,0 0-180 0 0,0 0-189 0 0,0 0-135 0 0,0 0-55 0 0,0 0-48 0 0,22-3-42 0 0,70-10-67 0 0,148-11 3132 0 0,296-14-1438 0 0,334-23-1784 0 0,-670 55-815 0 0,169-14-37 0 0,-210-8-1112 0 0,150-45 1079 0 0,-286 67-259 0 0,-16 4-845 0 0,25-6 2102 0 0,-25 4-4774 0 0,-15 3-7640 0 0,4 1 2001 0 0</inkml:trace>
  <inkml:trace contextRef="#ctx0" brushRef="#br0" timeOffset="5521.759">1153 1400 3873 0 0,'0'0'2142'0'0,"0"0"-249"0"0,0 0 34 0 0,0 0 106 0 0,0 0-101 0 0,0 0-373 0 0,0 0-506 0 0,0 0-413 0 0,0 0-192 0 0,0 0 17 0 0,0 0 94 0 0,0 0 84 0 0,0 0 9 0 0,1 8-87 0 0,-2 79 1044 0 0,-1 73-108 0 0,37 115-1061 0 0,-20-165-409 0 0,-14-110-18 0 0,1 1 1 0 0,-1-1-1 0 0,0 0 0 0 0,1 1 1 0 0,-1-1-1 0 0,1 0 0 0 0,-1 0 0 0 0,1 0 1 0 0,-1 0-1 0 0,1 0 0 0 0,-1 0 1 0 0,0 0-1 0 0,1-1 0 0 0,-1 1 0 0 0,1 0 1 0 0,-1-1-1 0 0,0 1 0 0 0,1-1 1 0 0,-1 0-1 0 0,0 1 0 0 0,1-1 1 0 0,-1 0-1 0 0,0 0 0 0 0,0 0 0 0 0,0 0 1 0 0,0 0-1 0 0,0 0 0 0 0,0 0 1 0 0,0 0-1 0 0,0 0 0 0 0,0 0 0 0 0,-1-1 1 0 0,1 1-1 0 0,0 0 0 0 0,-1-1 1 0 0,1 1-1 0 0,-1-1-13 0 0,4-3 34 0 0,12-11 30 0 0,2-6-36 0 0,2 1-1 0 0,0 2 0 0 0,1 0 0 0 0,1 1 0 0 0,1 1 1 0 0,2-1-28 0 0,-19 14-3 0 0,-1 1 0 0 0,0 0 1 0 0,1 0-1 0 0,-1 0 0 0 0,1 0 1 0 0,0 1-1 0 0,0 0 0 0 0,0 0 1 0 0,0 1-1 0 0,0 0 0 0 0,0 0 1 0 0,1 0-1 0 0,-1 1 0 0 0,0 0 1 0 0,0 0-1 0 0,5 1 3 0 0,8 53 68 0 0,3 108 337 0 0,-23-160-428 0 0,1-1-1 0 0,0 0 0 0 0,0 0 1 0 0,0 0-1 0 0,0 0 0 0 0,0 1 1 0 0,0-1-1 0 0,1 0 0 0 0,-1 0 1 0 0,0 0-1 0 0,1 0 0 0 0,-1 0 0 0 0,1 1 1 0 0,-1-1-1 0 0,1 0 0 0 0,-1 0 1 0 0,1 0-1 0 0,0 0 0 0 0,-1 0 1 0 0,1-1-1 0 0,0 1 0 0 0,0 0 1 0 0,0 0-1 0 0,0 0 0 0 0,-1-1 1 0 0,1 1-1 0 0,0 0 0 0 0,0-1 1 0 0,1 1-1 0 0,-1-1 0 0 0,0 1 0 0 0,0-1 1 0 0,0 0-1 0 0,0 1 0 0 0,0-1 1 0 0,0 0-1 0 0,1 0 0 0 0,-1 0 1 0 0,0 0-1 0 0,0 0 0 0 0,0 0 1 0 0,0 0-1 0 0,1 0 0 0 0,-1 0 1 0 0,0-1-1 0 0,0 1 0 0 0,0 0 1 0 0,0-1-1 0 0,0 1 0 0 0,0-1 0 0 0,0 1 1 0 0,0-1-1 0 0,0 1 0 0 0,1-2 24 0 0,2-2-816 0 0,7-7-614 0 0,-5 0-4165 0 0,-2 4-5849 0 0</inkml:trace>
  <inkml:trace contextRef="#ctx0" brushRef="#br0" timeOffset="5970.755">1473 1407 1896 0 0,'0'0'2021'0'0,"0"0"-690"0"0,0 0-88 0 0,0 0 418 0 0,0 0 341 0 0,0 0-1 0 0,0 0-338 0 0,0 0-455 0 0,0 0-367 0 0,0 0-172 0 0,0 0-79 0 0,0 0-31 0 0,0 0 0 0 0,16-10-3 0 0,48-32-24 0 0,-20 30 643 0 0,-33 14-743 0 0,-9-3-393 0 0,0 0 0 0 0,1 1-1 0 0,-1-1 1 0 0,0 1 0 0 0,1 0-1 0 0,-1 0 1 0 0,0 0 0 0 0,0 0-1 0 0,1 0 1 0 0,-1 0 0 0 0,0 1 0 0 0,0-1-1 0 0,1 1 1 0 0,-1 0 0 0 0,0-1-1 0 0,0 1 1 0 0,0 0 0 0 0,0 0-1 0 0,0 0 1 0 0,0 1 0 0 0,0-1 0 0 0,0 0-1 0 0,0 1 1 0 0,-1-1 0 0 0,1 1-1 0 0,0 0 1 0 0,-1 0 0 0 0,0-1-1 0 0,1 1 1 0 0,-1 0 0 0 0,0 0 0 0 0,0 0-1 0 0,0 0 1 0 0,0 0 0 0 0,0 1-1 0 0,-1-1 1 0 0,1 0 0 0 0,0 0 0 0 0,-1 0-1 0 0,0 1 1 0 0,0-1 0 0 0,1 0-1 0 0,-1 1 1 0 0,-1-1 0 0 0,1 0-1 0 0,0 0 1 0 0,0 1 0 0 0,-1-1 0 0 0,0 2-39 0 0,-56 55 565 0 0,54-57-550 0 0,0 0 7 0 0,0 0-1 0 0,1 1 0 0 0,-1-1 0 0 0,0 0 1 0 0,1 1-1 0 0,0-1 0 0 0,-1 1 1 0 0,1 0-1 0 0,0 0 0 0 0,0 0 1 0 0,1 0-1 0 0,-1 0 0 0 0,0 0 1 0 0,1 0-1 0 0,0 1 0 0 0,0-1 0 0 0,0 1 1 0 0,0 1-22 0 0,3-3 33 0 0,-1 0 1 0 0,1-1 0 0 0,0 1 0 0 0,0-1-1 0 0,0 1 1 0 0,0-1 0 0 0,0 0-1 0 0,0 1 1 0 0,1-1 0 0 0,-1 0 0 0 0,0 0-1 0 0,1-1 1 0 0,-1 1 0 0 0,0-1-1 0 0,1 1 1 0 0,-1-1 0 0 0,1 1-1 0 0,-1-1 1 0 0,1 0 0 0 0,-1 0 0 0 0,1-1-1 0 0,-1 1-33 0 0,162-14 1286 0 0,-111 10-1437 0 0,-40 3-1994 0 0,-9 2-2515 0 0,-2-1-7025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39:46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188 162 2561 0 0,'0'0'1757'0'0,"0"0"-147"0"0,0 0 61 0 0,0 0 81 0 0,0 0 17 0 0,0 0-104 0 0,0 0-187 0 0,0 0-208 0 0,0 0-194 0 0,0 0-200 0 0,0 0-176 0 0,0 0-126 0 0,0 0-121 0 0,-3 25 1726 0 0,-17 192 315 0 0,3 126-1579 0 0,17-341-904 0 0,-1 0 0 0 0,1 0 0 0 0,-1 1 0 0 0,1-1-1 0 0,0 0 1 0 0,0 1 0 0 0,0-1 0 0 0,0 0 0 0 0,0 1 0 0 0,0-1 0 0 0,1 0 0 0 0,-1 1 0 0 0,1-1 0 0 0,0 0-1 0 0,-1 0 1 0 0,1 0 0 0 0,0 0 0 0 0,0 1 0 0 0,1-1 0 0 0,-1-1 0 0 0,0 1 0 0 0,1 0 0 0 0,-1 0 0 0 0,1 0-1 0 0,0-1 1 0 0,-1 1 0 0 0,1-1 0 0 0,0 1 0 0 0,0-1 0 0 0,0 0 0 0 0,0 1 0 0 0,0-1 0 0 0,0 0 0 0 0,0-1-1 0 0,0 1 1 0 0,1 0 0 0 0,-1-1 0 0 0,0 1 0 0 0,1-1 0 0 0,-1 1 0 0 0,0-1 0 0 0,1 0 0 0 0,-1 0 0 0 0,0 0-1 0 0,1 0 1 0 0,1-1-11 0 0,95-96 731 0 0,-57 48-652 0 0,-40 48-77 0 0,18-21 22 0 0,0 2 1 0 0,2 0 0 0 0,0 1 0 0 0,1 1-1 0 0,19-10-24 0 0,-41 26 0 0 0,1 1 0 0 0,-1 1 0 0 0,1-1-1 0 0,0 0 1 0 0,0 0 0 0 0,-1 1 0 0 0,1-1-1 0 0,0 0 1 0 0,0 1 0 0 0,0 0 0 0 0,0-1-1 0 0,-1 1 1 0 0,1 0 0 0 0,0 0 0 0 0,0 0-1 0 0,0 0 1 0 0,0 1 0 0 0,0-1 0 0 0,-1 0-1 0 0,1 1 1 0 0,0-1 0 0 0,0 1 0 0 0,0 0-1 0 0,-1 0 1 0 0,1 0 0 0 0,0-1 0 0 0,-1 1-1 0 0,1 1 1 0 0,-1-1 0 0 0,1 0 0 0 0,-1 0-1 0 0,0 1 1 0 0,1-1 0 0 0,-1 0 0 0 0,0 1-1 0 0,0-1 1 0 0,0 1 0 0 0,0 0 0 0 0,0-1-1 0 0,0 1 1 0 0,-1 0 0 0 0,1-1 0 0 0,0 1-1 0 0,-1 0 1 0 0,1 0 0 0 0,-1 0 0 0 0,0 0-1 0 0,0 1 1 0 0,11 95 138 0 0,-10 1-12 0 0,4-73-491 0 0,-7-40-5667 0 0,0 7 633 0 0,1-1-5972 0 0</inkml:trace>
  <inkml:trace contextRef="#ctx0" brushRef="#br0" timeOffset="421.669">529 37 7786 0 0,'0'0'1280'0'0,"0"0"-200"0"0,0 0 74 0 0,0 0 179 0 0,0 0 122 0 0,0 0-53 0 0,0 0-300 0 0,0 0-222 0 0,0 0-83 0 0,0 0-2 0 0,0 0-3 0 0,0 0-100 0 0,0 0-138 0 0,16-4-125 0 0,113-21 570 0 0,14 17 29 0 0,-142 8-1022 0 0,0 1 0 0 0,0-1 0 0 0,0 0 0 0 0,0 1 0 0 0,0-1 0 0 0,0 0-1 0 0,0 1 1 0 0,0-1 0 0 0,0 1 0 0 0,0-1 0 0 0,0 1 0 0 0,-1 0 0 0 0,1-1-1 0 0,0 1 1 0 0,0 0 0 0 0,-1 0 0 0 0,1 0 0 0 0,0-1 0 0 0,-1 1 0 0 0,1 0-1 0 0,-1 0 1 0 0,1 0 0 0 0,-1 0 0 0 0,1 0 0 0 0,-1 0 0 0 0,0 0 0 0 0,0 0-1 0 0,1 0 1 0 0,-1 0 0 0 0,0 0 0 0 0,0 0 0 0 0,0 0 0 0 0,0 0 0 0 0,0 0-1 0 0,0 0 1 0 0,0 0 0 0 0,-1 0 0 0 0,1 0 0 0 0,0 0 0 0 0,0 0 0 0 0,-1 0-1 0 0,1 0 1 0 0,-1 0 0 0 0,1 0 0 0 0,-1 0 0 0 0,1 0-6 0 0,-27 42 344 0 0,-63 56 144 0 0,89-99-482 0 0,0 1 0 0 0,0 0-1 0 0,0 0 1 0 0,0 0 0 0 0,0 0 0 0 0,1 0-1 0 0,-1 0 1 0 0,0 0 0 0 0,1 0 0 0 0,-1 1 0 0 0,0-1-1 0 0,1 0 1 0 0,-1 0 0 0 0,1 1 0 0 0,0-1 0 0 0,-1 0-1 0 0,1 0 1 0 0,0 1 0 0 0,0-1 0 0 0,0 0 0 0 0,0 1-1 0 0,0-1 1 0 0,0 0 0 0 0,0 1 0 0 0,1-1 0 0 0,-1 0-1 0 0,0 1 1 0 0,1-1 0 0 0,-1 0 0 0 0,1 0-1 0 0,-1 0 1 0 0,1 1 0 0 0,0-1 0 0 0,-1 0 0 0 0,1 0-1 0 0,0 0 1 0 0,0 0 0 0 0,0 0 0 0 0,0 0 0 0 0,0 0-1 0 0,0 0 1 0 0,0-1 0 0 0,0 1 0 0 0,0 0 0 0 0,0 0-1 0 0,0-1 1 0 0,0 1 0 0 0,1-1 0 0 0,-1 1-1 0 0,0-1 1 0 0,1 0-6 0 0,73 6 558 0 0,-61-6-440 0 0,186-21 465 0 0,-198 20-668 0 0,0 0 0 0 0,0 0 1 0 0,-1 1-1 0 0,1-1 0 0 0,0 0 1 0 0,0 1-1 0 0,0 0 0 0 0,0 0 1 0 0,0-1-1 0 0,-1 1 0 0 0,1 0 1 0 0,0 0-1 0 0,0 1 0 0 0,0-1 1 0 0,0 0-1 0 0,0 1 0 0 0,0-1 1 0 0,-1 1-1 0 0,1-1 0 0 0,0 1 1 0 0,0 0-1 0 0,-1 0 0 0 0,1 0 1 0 0,0 0-1 0 0,-1 0 0 0 0,1 0 1 0 0,-1 0-1 0 0,1 1 0 0 0,-1-1 1 0 0,0 0-1 0 0,0 1 0 0 0,1-1 1 0 0,-1 1-1 0 0,0 0 0 0 0,0-1 1 0 0,-1 1-1 0 0,1 0 0 0 0,0-1 1 0 0,0 1-1 0 0,-1 0 0 0 0,1 0 0 0 0,-1 0 1 0 0,0 0-1 0 0,1 0 0 0 0,-1 1 85 0 0,0 19-6140 0 0,0-16 1246 0 0,0 2-6475 0 0</inkml:trace>
  <inkml:trace contextRef="#ctx0" brushRef="#br0" timeOffset="717.015">1 1067 2545 0 0,'0'0'3556'0'0,"0"0"-966"0"0,0 0-355 0 0,0 0-162 0 0,0 0-169 0 0,0 0-179 0 0,0 0-222 0 0,36 4-209 0 0,115 7-199 0 0,-31-18 596 0 0,342-58 68 0 0,-419 60-2760 0 0,-25 5-8716 0 0,-18 0-1535 0 0</inkml:trace>
  <inkml:trace contextRef="#ctx0" brushRef="#br0" timeOffset="1352.606">365 1075 8442 0 0,'0'0'2330'0'0,"0"0"-794"0"0,0 0-545 0 0,0 0-40 0 0,0 0 128 0 0,0 0 142 0 0,0 0 2 0 0,0 0-187 0 0,0 0-206 0 0,0 0-169 0 0,0 0-105 0 0,0 0-77 0 0,0 0-79 0 0,2 33-73 0 0,7 105-51 0 0,-5 128 454 0 0,-23-16-601 0 0,31-272 35 0 0,0 1-1 0 0,2 0 1 0 0,0 0 0 0 0,1 2 0 0 0,1 0 0 0 0,1 0-1 0 0,1 2 1 0 0,0 0 0 0 0,1 1 0 0 0,3-1-164 0 0,92-55 56 0 0,-113 71-55 0 0,1 1 0 0 0,-1-1 0 0 0,0 0 0 0 0,1 1 0 0 0,-1-1 0 0 0,0 1 0 0 0,1 0 0 0 0,-1-1 0 0 0,1 1 0 0 0,-1 0 0 0 0,1 0 1 0 0,-1 0-1 0 0,1 0 0 0 0,-1 0 0 0 0,1 0 0 0 0,-1 0 0 0 0,0 1 0 0 0,1-1 0 0 0,-1 0 0 0 0,1 1 0 0 0,-1-1 0 0 0,0 1 0 0 0,1 0 0 0 0,-1-1 0 0 0,0 1 1 0 0,0 0-1 0 0,1 0 0 0 0,-1 0 0 0 0,0 0 0 0 0,0 0 0 0 0,0 0 0 0 0,0 0 0 0 0,0 0 0 0 0,0 0 0 0 0,0 0 0 0 0,-1 1 0 0 0,1-1 0 0 0,0 0 0 0 0,-1 1 1 0 0,1-1-1 0 0,-1 0 0 0 0,1 1 0 0 0,-1 0-1 0 0,4 72 71 0 0,-5-53-59 0 0,3 130 115 0 0,-2-150-176 0 0,-1 0 1 0 0,1 0-1 0 0,0 1 1 0 0,0-1 0 0 0,0 0-1 0 0,0 0 1 0 0,0 1-1 0 0,1-1 1 0 0,-1 0-1 0 0,0 0 1 0 0,0 1-1 0 0,1-1 1 0 0,-1 0 0 0 0,1 0-1 0 0,-1 0 1 0 0,1 0-1 0 0,0 0 1 0 0,-1 1-1 0 0,1-1 1 0 0,0 0-1 0 0,0 0 1 0 0,-1-1 0 0 0,1 1-1 0 0,0 0 1 0 0,0 0-1 0 0,0 0 1 0 0,0-1-1 0 0,0 1 1 0 0,1 0 0 0 0,-1-1-1 0 0,0 1 1 0 0,0-1-1 0 0,0 1 1 0 0,0-1-1 0 0,1 0 1 0 0,-1 1-1 0 0,0-1 1 0 0,0 0 0 0 0,1 0-1 0 0,-1 0 1 0 0,0 0-1 0 0,0 0 1 0 0,1 0-1 0 0,-1 0 1 0 0,0 0-1 0 0,0-1 1 0 0,1 1 0 0 0,-1-1-1 0 0,0 1 1 0 0,0 0-1 0 0,0-1 1 0 0,0 0-1 0 0,1 1 1 0 0,-1-1 0 0 0,0 0-1 0 0,0 1 1 0 0,0-1-1 0 0,0 0 1 0 0,0-1 48 0 0,3-1-810 0 0,4-5-4560 0 0,-6 5-4586 0 0</inkml:trace>
  <inkml:trace contextRef="#ctx0" brushRef="#br0" timeOffset="1756.49">686 1189 7442 0 0,'0'0'2132'0'0,"0"0"-562"0"0,0 0-267 0 0,0 0-7 0 0,0 0 48 0 0,0 0-33 0 0,0 0-156 0 0,0 0-195 0 0,0 0-168 0 0,0 0-151 0 0,0 0-113 0 0,0 0-70 0 0,24-4-48 0 0,149-21 530 0 0,-87 25-594 0 0,-85 0-344 0 0,-1 0 1 0 0,1 0 0 0 0,0 1 0 0 0,0-1 0 0 0,-1 0 0 0 0,1 0 0 0 0,0 1 0 0 0,-1-1 0 0 0,1 0 0 0 0,0 1 0 0 0,-1-1-1 0 0,1 1 1 0 0,-1-1 0 0 0,1 1 0 0 0,-1-1 0 0 0,1 1 0 0 0,-1-1 0 0 0,1 1 0 0 0,-1 0 0 0 0,1-1 0 0 0,-1 1 0 0 0,0-1 0 0 0,1 1-1 0 0,-1 0 1 0 0,0-1 0 0 0,0 1 0 0 0,1 0 0 0 0,-1 0 0 0 0,0-1 0 0 0,0 1 0 0 0,0 0 0 0 0,0 0 0 0 0,0-1 0 0 0,0 1-1 0 0,0 0 1 0 0,0 0 0 0 0,0-1 0 0 0,0 1 0 0 0,-1 0 0 0 0,1-1 0 0 0,0 1 0 0 0,0 0 0 0 0,-1-1 0 0 0,1 1 0 0 0,0 0 0 0 0,-1-1-1 0 0,1 1 1 0 0,-1 0 0 0 0,1-1 0 0 0,-1 1 0 0 0,1-1 0 0 0,-1 1 0 0 0,1-1 0 0 0,-1 1 0 0 0,0-1-3 0 0,-31 32 272 0 0,4-13-140 0 0,22-16-89 0 0,0 0 0 0 0,0 1 1 0 0,0 0-1 0 0,1 0 0 0 0,-1 0 1 0 0,1 1-1 0 0,0 0 0 0 0,0 0 1 0 0,1 0-1 0 0,0 0 0 0 0,-1 1 1 0 0,-2 5-44 0 0,8-10 14 0 0,-1 1 1 0 0,1-1-1 0 0,-1 0 1 0 0,1 1 0 0 0,0-1-1 0 0,-1 0 1 0 0,1 0-1 0 0,0 0 1 0 0,0 0 0 0 0,0 0-1 0 0,0 0 1 0 0,0 0-1 0 0,0 0 1 0 0,0 0-1 0 0,0 0 1 0 0,0 0 0 0 0,0-1-1 0 0,1 1 1 0 0,-1-1-1 0 0,0 1 1 0 0,0 0 0 0 0,1-1-1 0 0,-1 0 1 0 0,0 1-1 0 0,1-1 1 0 0,-1 0-1 0 0,1 0 1 0 0,-1 0 0 0 0,0 0-1 0 0,1 0 1 0 0,-1 0-1 0 0,0 0 1 0 0,1 0 0 0 0,-1-1-1 0 0,0 1 1 0 0,1 0-1 0 0,-1-1 1 0 0,0 1-1 0 0,1-1 1 0 0,-1 0-15 0 0,6 1 121 0 0,138-18 151 0 0,-130 17-1496 0 0,-6 1-2446 0 0,0 1-5340 0 0,-7-1-1774 0 0</inkml:trace>
  <inkml:trace contextRef="#ctx0" brushRef="#br0" timeOffset="2110.433">1317 847 5193 0 0,'0'0'3142'0'0,"0"0"-1518"0"0,0 0-459 0 0,0 0 207 0 0,0 0 226 0 0,0 0-14 0 0,0 0-190 0 0,0 0-214 0 0,0 0-180 0 0,0 0-117 0 0,0 0-112 0 0,0 0-79 0 0,32 0-80 0 0,99-1-65 0 0,-11-13 620 0 0,30-8-1125 0 0,-135 20 400 0 0,-8 1-3398 0 0,0 0-8861 0 0,-7 1 2182 0 0</inkml:trace>
  <inkml:trace contextRef="#ctx0" brushRef="#br0" timeOffset="2356.645">1455 1067 1216 0 0,'0'0'2750'0'0,"0"0"-360"0"0,0 0-91 0 0,0 0-86 0 0,0 0-256 0 0,0 0-352 0 0,0 0-433 0 0,0 0-385 0 0,0 0-284 0 0,34-2-198 0 0,109-10-142 0 0,-48-7-198 0 0,-13-11-1397 0 0,-30 6-7143 0 0,-38 19 1257 0 0</inkml:trace>
  <inkml:trace contextRef="#ctx0" brushRef="#br0" timeOffset="2689.191">2427 294 6833 0 0,'0'0'2597'0'0,"0"0"-697"0"0,0 0-309 0 0,0 0 24 0 0,0 0 16 0 0,0 0-124 0 0,0 0-276 0 0,0 0-329 0 0,0 0-265 0 0,0 0-150 0 0,0 0-59 0 0,0 0 10 0 0,0 0 38 0 0,1 5 24 0 0,-13 146 2160 0 0,26 220-1403 0 0,-24 51-1199 0 0,20-344-195 0 0,-8-73 175 0 0,-2-5-59 0 0,0 1 0 0 0,0 0-1 0 0,0-1 1 0 0,0 1-1 0 0,0-1 1 0 0,0 1-1 0 0,0 0 1 0 0,0-1 0 0 0,0 1-1 0 0,0-1 1 0 0,0 1-1 0 0,0 0 1 0 0,1-1-1 0 0,-1 1 1 0 0,0-1-1 0 0,0 1 1 0 0,1-1 0 0 0,-1 1-1 0 0,0-1 1 0 0,1 1-1 0 0,-1-1 1 0 0,0 1-1 0 0,1-1 1 0 0,-1 1 0 0 0,1-1-1 0 0,-1 0 1 0 0,1 1-1 0 0,-1-1 1 0 0,1 0-1 0 0,-1 1 1 0 0,1-1 0 0 0,-1 0-1 0 0,1 0 1 0 0,0 0-1 0 0,-1 1 1 0 0,1-1-1 0 0,-1 0 1 0 0,1 0-1 0 0,-1 0 1 0 0,1 0 0 0 0,0 0-1 0 0,-1 0 1 0 0,1 0-1 0 0,-1 0 1 0 0,1 0-1 0 0,0 0 1 0 0,-1 0 0 0 0,1-1-1 0 0,-1 1 1 0 0,1 0-1 0 0,-1 0 1 0 0,1-1-1 0 0,-1 1 1 0 0,1 0 0 0 0,0-1-1 0 0,-1 1 1 0 0,0 0-1 0 0,1-1 1 0 0,-1 1-1 0 0,1-1 1 0 0,-1 1-1 0 0,0 0 1 0 0,1-1 0 0 0,-1 1-1 0 0,0-1 1 0 0,1 0 21 0 0,21-69-4179 0 0,-20 20-5501 0 0,-2 35-1184 0 0</inkml:trace>
  <inkml:trace contextRef="#ctx0" brushRef="#br0" timeOffset="3095.576">2436 257 0 0 0,'0'0'832'0'0,"0"0"527"0"0,0 0 85 0 0,0 0 77 0 0,0 0 84 0 0,0 0-18 0 0,0 0-53 0 0,0 0-131 0 0,0 0-171 0 0,0 0-181 0 0,0 0-199 0 0,0 0-169 0 0,-13 0-89 0 0,-39 1-61 0 0,49-1-397 0 0,1 0 1 0 0,0 0-1 0 0,0 1 0 0 0,0-1 0 0 0,0 0 0 0 0,0 1 0 0 0,0-1 1 0 0,0 1-1 0 0,0 0 0 0 0,0 0 0 0 0,0 0 0 0 0,0 0 1 0 0,1 0-1 0 0,-1 0 0 0 0,0 0 0 0 0,1 1 0 0 0,-1-1 1 0 0,1 1-1 0 0,-1-1 0 0 0,1 1 0 0 0,0-1 0 0 0,-1 1 1 0 0,1 0-1 0 0,0 0 0 0 0,-1 1-136 0 0,-1 2 385 0 0,-33 91 3103 0 0,-29-23-2253 0 0,8-36-954 0 0,64-37-7269 0 0,0-1-407 0 0,-1-2-3246 0 0</inkml:trace>
  <inkml:trace contextRef="#ctx0" brushRef="#br0" timeOffset="3454.564">2074 1299 4761 0 0,'0'0'1482'0'0,"0"0"-343"0"0,0 0 110 0 0,0 0 310 0 0,0 0 166 0 0,0 0-45 0 0,0 0-201 0 0,0 0-200 0 0,0 0-159 0 0,0 0-118 0 0,0 0-110 0 0,0 0-116 0 0,0 0-87 0 0,17 3-71 0 0,118 13 865 0 0,-96-18-1028 0 0,0-2-1 0 0,0-1 1 0 0,0-2-1 0 0,0-1 1 0 0,5-5-455 0 0,57-16-3517 0 0,-22 5-5623 0 0,-63 20-2945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0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731 50 0 0 0,'0'0'137'0'0,"0"0"331"0"0,8-8 117 0 0,35-29 847 0 0,-37 33 5306 0 0,-5 8-3742 0 0,-7 15-2592 0 0,2-8 474 0 0,-8 220 2843 0 0,13-163-3127 0 0,14 93 556 0 0,-1-47-414 0 0,22 192 754 0 0,28 150-681 0 0,-56-29 235 0 0,-18-176-589 0 0,12 33-39 0 0,90 242-81 0 0,-83-409-207 0 0,-5 0 0 0 0,-7 26-128 0 0,2-8 164 0 0,26 23-119 0 0,-18-118 48 0 0,-1-1 0 0 0,-3 2 0 0 0,-1-1 0 0 0,-4 40-93 0 0,1-15 48 0 0,20-10-64 0 0,-22-58-3209 0 0,0-10-6846 0 0,3 11-1106 0 0</inkml:trace>
  <inkml:trace contextRef="#ctx0" brushRef="#br0" timeOffset="4450.749">878 2137 0 0 0,'4'-5'7466'0'0,"4"2"-3553"0"0,26 6-3289 0 0,-17-1 276 0 0,419-9 1582 0 0,83-23-519 0 0,353 21-743 0 0,-548 10-768 0 0,141-26 55 0 0,-108 6 89 0 0,-58-7 316 0 0,-75 0-564 0 0,-75 15-220 0 0,215 4 126 0 0,-3-11 64 0 0,15 10-90 0 0,-47 8 407 0 0,-182-11-353 0 0,140 8 287 0 0,-286 3-561 0 0,-1 0 0 0 0,0 0 0 0 0,0 0-3 0 0,0 0-6 0 0,0 0 12 0 0,148 3 589 0 0,-114 5-577 0 0,350-5 83 0 0,-322 5-107 0 0,-61-8-10 0 0,-1 0 17 0 0,0 0 7 0 0,0 0-2 0 0,0 0 2 0 0,0 0-6 0 0,0 0-9 0 0,0 0 13 0 0,0 0-2 0 0,0 0-5 0 0,0 0-12 0 0,0 0 12 0 0,0 0 6 0 0,0 0 11 0 0,0 0 20 0 0,0 0-30 0 0,0 0-24 0 0,0 0 15 0 0,0 0 2 0 0,-3 3-952 0 0,-1-6-9534 0 0,4 3-729 0 0</inkml:trace>
  <inkml:trace contextRef="#ctx0" brushRef="#br0" timeOffset="9386.501">773 234 0 0 0,'0'0'179'0'0,"0"0"13"0"0,0 0 20 0 0,5 0 7484 0 0,17 0-6309 0 0,123 21 886 0 0,16 16-1131 0 0,-142-31-944 0 0,-1 0-1 0 0,0 2 1 0 0,0 0-1 0 0,-1 1 0 0 0,0 1 1 0 0,0 0-1 0 0,-1 2 0 0 0,11 9-197 0 0,191 148 2552 0 0,-61-52-1576 0 0,-73-59-464 0 0,11 9-35 0 0,-17-8-269 0 0,42 62 103 0 0,-59-36-139 0 0,58 92 164 0 0,72 158 107 0 0,-66-67-58 0 0,-9-12-46 0 0,-27-29-72 0 0,-29-20 24 0 0,-44-165-228 0 0,3-1 0 0 0,1 0 1 0 0,2-2-1 0 0,9 11-63 0 0,64 97 152 0 0,-27-48-144 0 0,14 19 93 0 0,25 3 59 0 0,1-36 123 0 0,-61-59-135 0 0,79 30 94 0 0,-6 9-146 0 0,-22-24-10 0 0,-11-7 26 0 0,-59-28-5 0 0,1 0 0 0 0,0-2-1 0 0,-1-1 1 0 0,1-1-1 0 0,0-2 1 0 0,22-2-107 0 0,8 1 74 0 0,-36-1 2 0 0,1-1 0 0 0,-1-1 0 0 0,0-1 0 0 0,-1-1 0 0 0,1-1 1 0 0,-1-1-1 0 0,20-10-76 0 0,-17 8 116 0 0,81-49 102 0 0,34-33 80 0 0,-101 64-186 0 0,0-3 0 0 0,-2-1 1 0 0,-1-2-1 0 0,-2-1 0 0 0,7-11-112 0 0,-1-9 224 0 0,-2-1 1 0 0,-3-2-1 0 0,23-52-224 0 0,103-237 611 0 0,-30 31-126 0 0,-57 110-163 0 0,-10 55-181 0 0,-4 3-122 0 0,40-87 59 0 0,-11-52 141 0 0,-20 91-176 0 0,-33 123-29 0 0,3-22 17 0 0,12 28-64 0 0,-34 45 22 0 0,67-59-20 0 0,4 14 58 0 0,-50 23-16 0 0,38-44-3 0 0,15 6-11 0 0,-2 6 6 0 0,-36 32-35 0 0,-41 36-135 0 0,6 4 164 0 0,93-33 37 0 0,-30 7-16 0 0,-55 20-234 0 0,23-2 248 0 0,-8 6-57 0 0,-41 6 32 0 0,0 0-25 0 0,0 0-4 0 0,0 0-16 0 0,2 0 22 0 0,-2 0 26 0 0,0 0 0 0 0,0 0 1 0 0,0 0-16 0 0,0 0-13 0 0,-11 26-9821 0 0,11-19 3820 0 0,0-4-4798 0 0</inkml:trace>
  <inkml:trace contextRef="#ctx0" brushRef="#br0" timeOffset="52366.268">182 1695 0 0 0,'0'0'107'0'0,"0"0"322"0"0,0 0 194 0 0,0 0 150 0 0,0 0 194 0 0,-2 2 167 0 0,-2 0-409 0 0,-3 1-358 0 0,-1-2 5957 0 0,0 12 566 0 0,3 3-5697 0 0,3-3-949 0 0,-1-3-148 0 0,1 1 1 0 0,0 0 0 0 0,1-1 0 0 0,0 1-1 0 0,1 0 1 0 0,0-1 0 0 0,1 1 0 0 0,0 0-1 0 0,1-1 1 0 0,0 1 0 0 0,0-1 0 0 0,1 1 0 0 0,0-1-1 0 0,1 0 1 0 0,0 0 0 0 0,1-1 0 0 0,2 4-97 0 0,-2-6 35 0 0,-1 0 1 0 0,1-1-1 0 0,0 0 1 0 0,1 0-1 0 0,0 0 1 0 0,0-1-1 0 0,0 1 1 0 0,0-1-1 0 0,1-1 1 0 0,0 1-1 0 0,0-1 1 0 0,0-1 0 0 0,0 1-1 0 0,1-1 1 0 0,-1 0-1 0 0,1-1 1 0 0,1 0-36 0 0,1 0 87 0 0,-1-1 1 0 0,1 0 0 0 0,-1-1 0 0 0,1 0-1 0 0,-1 0 1 0 0,1-1 0 0 0,-1 0 0 0 0,0-1-1 0 0,1 0 1 0 0,-1-1 0 0 0,0 0-1 0 0,0 0 1 0 0,0-1 0 0 0,-1 0 0 0 0,1 0-1 0 0,-1-1 1 0 0,0 0 0 0 0,0-1 0 0 0,-1 1-1 0 0,0-2 1 0 0,0 1 0 0 0,0-1-1 0 0,5-6-87 0 0,-9 7 113 0 0,0 1 0 0 0,0-1 0 0 0,0 0 0 0 0,-1-1 0 0 0,0 1 0 0 0,0 0 0 0 0,-1-1 0 0 0,1 1 0 0 0,-1-1-1 0 0,-1 1 1 0 0,1-1 0 0 0,-1 1 0 0 0,0-1 0 0 0,-1 1 0 0 0,0-6-113 0 0,0-10 144 0 0,1 21-146 0 0,0 1-26 0 0,0 0 8 0 0,0 0 4 0 0,0 0 6 0 0,0 0 21 0 0,0 0-20 0 0,0 0-10 0 0,0 0-10 0 0,0 0-6 0 0,0 0-15 0 0,0 0-18 0 0,0 0-8 0 0,-12-17-9049 0 0,12 12 5713 0 0,-1-2-7139 0 0</inkml:trace>
  <inkml:trace contextRef="#ctx0" brushRef="#br0" timeOffset="53162.922">191 1401 0 0 0,'0'0'109'0'0,"0"0"74"0"0,0 0-6 0 0,0 0 98 0 0,0 0 137 0 0,0 0 106 0 0,0 0 18 0 0,0 0-25 0 0,0 0 6 0 0,0 0 92 0 0,0 0 217 0 0,0 0 258 0 0,0 0 159 0 0,-7 23 2446 0 0,8-14-3391 0 0,1 1 1 0 0,-1 0-1 0 0,2 0 0 0 0,-1-1 1 0 0,1 1-1 0 0,1-1 0 0 0,0 0 1 0 0,0 0-1 0 0,1 0 1 0 0,0-1-1 0 0,0 1 0 0 0,1-1 1 0 0,0 0-1 0 0,1-1 0 0 0,0 0 1 0 0,0 0-1 0 0,0 0 0 0 0,3 1-298 0 0,-3-4 93 0 0,0-1-1 0 0,0 1 1 0 0,0-2-1 0 0,0 1 1 0 0,0-1-1 0 0,0 0 0 0 0,1-1 1 0 0,-1 1-1 0 0,0-1 1 0 0,1-1-1 0 0,-1 0 1 0 0,1 0-1 0 0,2 0-92 0 0,-4 0 94 0 0,0 0 0 0 0,-1 0 1 0 0,1 0-1 0 0,-1-1 0 0 0,1 1 0 0 0,-1-1 0 0 0,1-1 0 0 0,-1 1 1 0 0,1-1-1 0 0,-1 0 0 0 0,0 0 0 0 0,0 0 0 0 0,0-1 0 0 0,0 0 1 0 0,-1 0-1 0 0,1 0 0 0 0,-1-1 0 0 0,1 1 0 0 0,-1-1 1 0 0,0 0-1 0 0,-1 0 0 0 0,1-1 0 0 0,-1 1 0 0 0,1-1 0 0 0,-2 1 1 0 0,2-4-95 0 0,-3 0 151 0 0,-1-1 1 0 0,0 0-1 0 0,-1 0 1 0 0,0 0-1 0 0,-1 1 1 0 0,0-1-1 0 0,0 0 1 0 0,-1 1-1 0 0,0 0 1 0 0,0-1-1 0 0,-1 1 1 0 0,0 1-1 0 0,0-1 1 0 0,-1 0-1 0 0,0 1 1 0 0,0 0-1 0 0,-1 0 1 0 0,0 1 0 0 0,0-1-1 0 0,0 1 1 0 0,-3-1-152 0 0,-67-63 292 0 0,69 67-282 0 0,1 0 0 0 0,-1 1 0 0 0,1-1 1 0 0,-1 2-1 0 0,0-1 0 0 0,0 1 0 0 0,0 0 0 0 0,0 0 1 0 0,0 1-1 0 0,0 0 0 0 0,0 0 0 0 0,-7 1-10 0 0,-9 0-45 0 0,20-1 10 0 0,0 1 1 0 0,0 0-1 0 0,1 0 0 0 0,-1-1 0 0 0,0 1 1 0 0,1 1-1 0 0,-1-1 0 0 0,1 0 1 0 0,-1 1-1 0 0,1-1 0 0 0,0 1 0 0 0,0 0 1 0 0,0 0-1 0 0,0 0 0 0 0,0 0 1 0 0,0 0-1 0 0,0 0 0 0 0,0 0 0 0 0,1 1 1 0 0,-1-1-1 0 0,1 0 0 0 0,0 1 1 0 0,0 0-1 0 0,0-1 0 0 0,0 1 0 0 0,0 0 35 0 0,-5 26-8418 0 0,9-29 1989 0 0,-2 0-1082 0 0</inkml:trace>
  <inkml:trace contextRef="#ctx0" brushRef="#br0" timeOffset="54217.818">127 863 0 0 0,'0'0'343'0'0,"0"0"256"0"0,0 0 113 0 0,0 0 132 0 0,0 0 88 0 0,0 0 100 0 0,0 0 42 0 0,0 0-13 0 0,0 0-70 0 0,0 0-91 0 0,0 0-11 0 0,-5 4-78 0 0,-13 11-85 0 0,10 36 3191 0 0,8-33-3530 0 0,-1-8-171 0 0,1 0-1 0 0,0-1 0 0 0,0 1 1 0 0,1 0-1 0 0,1 0 0 0 0,0 0 1 0 0,0-1-1 0 0,1 1 0 0 0,0-1 1 0 0,1 2-216 0 0,-3-9 48 0 0,1 0-1 0 0,0 0 1 0 0,-1 0 0 0 0,1 0 0 0 0,0 0 0 0 0,0-1-1 0 0,0 1 1 0 0,0-1 0 0 0,1 1 0 0 0,-1-1 0 0 0,0 0-1 0 0,0 1 1 0 0,1-1 0 0 0,-1-1 0 0 0,1 1 0 0 0,-1 0 0 0 0,1-1-1 0 0,-1 1 1 0 0,1-1 0 0 0,-1 1 0 0 0,1-1 0 0 0,0 0-1 0 0,-1 0 1 0 0,1-1 0 0 0,-1 1 0 0 0,1 0 0 0 0,-1-1-1 0 0,1 0 1 0 0,-1 1 0 0 0,1-1 0 0 0,-1 0 0 0 0,1 0-1 0 0,-1-1 1 0 0,0 1 0 0 0,0 0 0 0 0,0-1 0 0 0,1 1 0 0 0,-1-1-1 0 0,-1 0 1 0 0,3-1-48 0 0,99-95 1432 0 0,-101 97-1386 0 0,0 0-1 0 0,0 0 1 0 0,0 0-1 0 0,0 0 0 0 0,0 1 1 0 0,1-1-1 0 0,-1 1 1 0 0,0-1-1 0 0,0 1 1 0 0,0 0-1 0 0,1 0 0 0 0,-1 0 1 0 0,0 0-1 0 0,0 0 1 0 0,1 1-1 0 0,-1-1 0 0 0,0 1 1 0 0,0-1-1 0 0,0 1 1 0 0,0 0-1 0 0,0 0 0 0 0,0 0 1 0 0,0 0-1 0 0,0 0 1 0 0,0 0-1 0 0,0 1 1 0 0,0-1-1 0 0,-1 1 0 0 0,1-1 1 0 0,0 1-1 0 0,-1-1 1 0 0,0 1-1 0 0,1 0 0 0 0,-1 0 1 0 0,0 0-1 0 0,0 0 1 0 0,0 0-1 0 0,0 0 0 0 0,0 0-45 0 0,7 16 102 0 0,-1 1 0 0 0,-1 0 0 0 0,0 0-1 0 0,-1 1 1 0 0,-1-1 0 0 0,-1 1-1 0 0,-1 0 1 0 0,-1 0 0 0 0,-1 0-1 0 0,-2 19-101 0 0,2-32 2 0 0,0-7-11 0 0,0 0-24 0 0,0 0-33 0 0,0 0-34 0 0,0 0-30 0 0,0 0-70 0 0,0 0-74 0 0,0 0-59 0 0,0 0-107 0 0,0 0-135 0 0,0 0-229 0 0,0 0-407 0 0,0 0-506 0 0,0-11-8423 0 0,0 7 2666 0 0</inkml:trace>
  <inkml:trace contextRef="#ctx0" brushRef="#br0" timeOffset="55118.147">114 329 0 0 0,'0'0'100'0'0,"0"0"280"0"0,0 0 128 0 0,0 0 142 0 0,0 0 127 0 0,0 0 118 0 0,0 0 164 0 0,-4 0 16 0 0,-19 0 1921 0 0,17 13 3571 0 0,6 20-5873 0 0,0-28-222 0 0,9 73 757 0 0,46 58-310 0 0,52-24-509 0 0,-97-106-327 0 0,2 0 1 0 0,-1-1 0 0 0,0 0-1 0 0,1-1 1 0 0,0 0 0 0 0,0 0-1 0 0,0-2 1 0 0,1 1 0 0 0,-1-2-1 0 0,1 1 1 0 0,-1-2 0 0 0,1 0-1 0 0,-1 0 1 0 0,1-1 0 0 0,2-1-84 0 0,-11 0 128 0 0,1 0 0 0 0,0 0 0 0 0,-1 0 1 0 0,0-1-1 0 0,1 1 0 0 0,-1-1 0 0 0,0 0 1 0 0,0 0-1 0 0,-1-1 0 0 0,1 1 0 0 0,-1-1 1 0 0,1 0-1 0 0,-1 0 0 0 0,0 0 0 0 0,0-1-128 0 0,1 0 202 0 0,-1-2-68 0 0,0 1 0 0 0,0-1-1 0 0,-1 0 1 0 0,0 0-1 0 0,0 1 1 0 0,-1-1 0 0 0,0-1-1 0 0,0 1 1 0 0,-1 0-1 0 0,1 0 1 0 0,-2 0-1 0 0,0-6-133 0 0,1 2 136 0 0,0-18 38 0 0,-2 1 0 0 0,-1-1 0 0 0,-1 1 0 0 0,-2 0 0 0 0,-1 1-1 0 0,-9-24-173 0 0,15 43 22 0 0,-1 0 0 0 0,0 0-1 0 0,-1 0 1 0 0,0 0 0 0 0,0 1-1 0 0,-1 0 1 0 0,0-1 0 0 0,0 1-1 0 0,-1 1 1 0 0,1-1 0 0 0,-1 1-1 0 0,-1 0 1 0 0,1 0 0 0 0,-1 0-1 0 0,-1 1 1 0 0,1 0 0 0 0,0 0-1 0 0,-1 0 1 0 0,0 1 0 0 0,0 0-1 0 0,-1 0 1 0 0,1 1 0 0 0,-1 0-1 0 0,-3-1-21 0 0,-1 1-147 0 0,0 0-1 0 0,-1 0 0 0 0,1 1 0 0 0,0 1 0 0 0,-1 0 1 0 0,1 0-1 0 0,-1 1 0 0 0,1 1 0 0 0,0 0 0 0 0,-1 1 0 0 0,1 0 1 0 0,0 1-1 0 0,0 1 0 0 0,0 0 0 0 0,1 0 0 0 0,-1 1 1 0 0,1 0-1 0 0,0 1 0 0 0,0 1 0 0 0,1-1 0 0 0,0 2 0 0 0,0-1 1 0 0,0 1-1 0 0,1 1 0 0 0,1 0 0 0 0,-1 0 0 0 0,2 1 1 0 0,-1 0-1 0 0,1 0 0 0 0,1 1 0 0 0,-6 10 148 0 0,9-11-614 0 0,0 1 1 0 0,0-1-1 0 0,1 1 0 0 0,1 0 0 0 0,-1-1 0 0 0,2 1 1 0 0,0 0-1 0 0,0 0 0 0 0,2 9 614 0 0,20 55-11121 0 0,-16-60 6935 0 0</inkml:trace>
  <inkml:trace contextRef="#ctx0" brushRef="#br0" timeOffset="56033.614">238 720 0 0 0,'0'0'615'0'0,"0"0"413"0"0,0 0 104 0 0,0 0-50 0 0,0 0-75 0 0,0 0-18 0 0,0 0 17 0 0,2-3 14 0 0,12-9 2065 0 0,-14 12-2134 0 0,-3-24 4590 0 0,-10-12-4335 0 0,0 0-716 0 0,-2-122 1044 0 0,51 144-1296 0 0,15 2-19 0 0,-4-2 139 0 0,-31-6 456 0 0,-12 9-541 0 0,-1 0-1 0 0,0-1 0 0 0,-1 1 0 0 0,0-1 0 0 0,0 0 1 0 0,-2 1-1 0 0,1-1 0 0 0,-1 0 0 0 0,-2-8-272 0 0,-16-12 928 0 0,29 38-7162 0 0,-6-6 389 0 0,-2 0-5521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6:1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1079 59 0 0 0,'0'0'189'0'0,"0"0"395"0"0,0 0 37 0 0,0 0-119 0 0,0 0-100 0 0,0 0-74 0 0,1 6 4338 0 0,0 18-2928 0 0,-10 215 3150 0 0,14 317-2385 0 0,10-346-1368 0 0,-14-205-1108 0 0,21 233 2393 0 0,-8 71-2420 0 0,-14 115 1635 0 0,17-288-1388 0 0,-1-30-150 0 0,3 38 22 0 0,-5-22 49 0 0,11 80 193 0 0,29 52-77 0 0,-12 56-18 0 0,-21-177-270 0 0,-11 43 94 0 0,11-99-90 0 0,3-3 56 0 0,-9 34 11 0 0,-15 155 62 0 0,0-262-149 0 0,2-2-3275 0 0,1-6 1435 0 0,1-4-5349 0 0,-2 4-3925 0 0</inkml:trace>
  <inkml:trace contextRef="#ctx0" brushRef="#br0" timeOffset="3181.819">1039 2051 0 0 0,'0'0'159'0'0,"0"0"181"0"0,0 0 17 0 0,0 0-41 0 0,8 1-24 0 0,128 6 3867 0 0,18 11-707 0 0,205 1 644 0 0,-4-8-1776 0 0,-25-4-219 0 0,77-18-552 0 0,12 11-800 0 0,-66-11-132 0 0,-126 0-304 0 0,-54 7 80 0 0,166 0 421 0 0,-129 15-674 0 0,44-17 107 0 0,-60-10-76 0 0,14 2-40 0 0,-58-1-29 0 0,152 11-107 0 0,-39 1 109 0 0,-100-4 13 0 0,-5-9 15 0 0,-10 2 11 0 0,-147 14-135 0 0,-1 0-1 0 0,1 0-3 0 0,0 0 8 0 0,-1 0-7 0 0,0 0-12 0 0,0 0 21 0 0,0 0 14 0 0,0 0-6 0 0,0 0-10 0 0,0 0 2 0 0,0 0 0 0 0,0 0 18 0 0,0 0-5 0 0,0 0-4 0 0,0 0-6 0 0,0 0 2 0 0,0 0 7 0 0,0 0-4 0 0,0 0 3 0 0,0 0-13 0 0,0 0-4 0 0,0 0 1 0 0,0 0 5 0 0,0 0-5 0 0,0 0-1 0 0,0 0 0 0 0,0 0-4 0 0,0 0-17 0 0,0 0-9 0 0,0 0 9 0 0,0 0 18 0 0,0 0 5 0 0,0 0-16 0 0,0 0 16 0 0,0 0-6 0 0,0 0-22 0 0,0 0 2 0 0,0 0 6 0 0,0 0-5 0 0,0 0-1 0 0,222 0 493 0 0,-222 0-470 0 0,1 0-8 0 0,0 0 3 0 0,109 3 892 0 0,-109-3-882 0 0,-1 0-1 0 0,0 0 5 0 0,0 0 8 0 0,0 0 5 0 0,0 0-1 0 0,0 0 11 0 0,0 0 5 0 0,0 0-10 0 0,0 0-3 0 0,0 0-14 0 0,0 0-23 0 0,0 0 27 0 0,0 0 2 0 0,0 0-7 0 0,0 0 8 0 0,0 0-35 0 0,0 0-1 0 0,0 0-1 0 0,0 0 6 0 0,0 0 7 0 0,0 0-23 0 0,0 0-25 0 0,0 0-25 0 0,0 0-30 0 0,0 0-33 0 0,0 0-70 0 0,0 0-117 0 0,0 0-161 0 0,0 0-194 0 0,0 0-405 0 0,1 4-6266 0 0,0 0-3864 0 0</inkml:trace>
  <inkml:trace contextRef="#ctx0" brushRef="#br0" timeOffset="8105.064">1177 2003 0 0 0,'0'0'100'0'0,"0"0"9"0"0,0 0-18 0 0,0 0 10 0 0,0 0 14 0 0,5-8 4277 0 0,7-13-3472 0 0,44-61 1498 0 0,-4-2 0 0 0,17-45-2418 0 0,26-77 1425 0 0,2 26-505 0 0,-28 47 7 0 0,7 20-425 0 0,37-49 610 0 0,-73 110-973 0 0,38-55 274 0 0,-29 60-366 0 0,75-61 42 0 0,-50 34 22 0 0,-9 4-32 0 0,48-7-58 0 0,-27 48-5 0 0,-1 1 235 0 0,-33 16-114 0 0,25 4 98 0 0,16 1 339 0 0,85 17-275 0 0,-132 2-201 0 0,4 13-100 0 0,84 49 185 0 0,-66-16-8 0 0,18 35 54 0 0,-5 17-12 0 0,137 197 235 0 0,-164-213-358 0 0,69 98 267 0 0,-78-125-167 0 0,21 39 88 0 0,-37-62-118 0 0,-2 1 0 0 0,-2 1 0 0 0,-2 1 0 0 0,-2 3-164 0 0,28 54 258 0 0,32 91 166 0 0,24 0 3 0 0,-25-81-174 0 0,45 88 273 0 0,-81-113-286 0 0,51 95 133 0 0,-38-66-276 0 0,22-16-34 0 0,72 39 165 0 0,-37-31-84 0 0,3 12-77 0 0,47-8-39 0 0,-27-51 62 0 0,-1-20 24 0 0,-86-28-78 0 0,-40-10-30 0 0,0-1 1 0 0,1 0-1 0 0,-1-1 1 0 0,1 0 0 0 0,0 0-1 0 0,0-1 1 0 0,0-1-1 0 0,0 0 1 0 0,1-1-1 0 0,9 0-6 0 0,57 7 11 0 0,-40 1 10 0 0,-38-8-33 0 0,44 7 106 0 0,93-3 51 0 0,-42-23 234 0 0,14-32-61 0 0,-14-20 118 0 0,-72 54-328 0 0,0-1 0 0 0,-2-1 0 0 0,0-1 0 0 0,-1-1-1 0 0,11-16-107 0 0,40-47 206 0 0,-28 17-76 0 0,28-29 9 0 0,12-10 0 0 0,2-41 183 0 0,-15 29-244 0 0,-5 15 26 0 0,9-30 11 0 0,33 4-27 0 0,-60 52 56 0 0,-1 18-2 0 0,1 0-106 0 0,6-15 15 0 0,-11 15-40 0 0,-7-7 65 0 0,-15 7-12 0 0,-20 59-99 0 0,1 0 0 0 0,-1 0 1 0 0,0-1-1 0 0,1 1 1 0 0,-1 0-1 0 0,0 0 0 0 0,1-1 1 0 0,-1 1-1 0 0,0 0 0 0 0,1-1 1 0 0,-1 1-1 0 0,0 0 1 0 0,0-1-1 0 0,1 1 0 0 0,-1-1 1 0 0,0 1-1 0 0,0-1 0 0 0,0 1 1 0 0,0 0-1 0 0,1-1 0 0 0,-1 1 1 0 0,0-1-1 0 0,0 1 1 0 0,0-1-1 0 0,0 1 0 0 0,0-1 1 0 0,0 1-1 0 0,0 0 0 0 0,0-1 1 0 0,-1 1-1 0 0,1-1 1 0 0,0 1-1 0 0,0-1 0 0 0,0 1 1 0 0,0 0-1 0 0,0-1 0 0 0,-1 1 1 0 0,1-1-1 0 0,0 1 1 0 0,0 0-1 0 0,-1-1 0 0 0,1 1 1 0 0,0 0-1 0 0,-1-1 0 0 0,1 1 1 0 0,0 0-1 0 0,-1-1 1 0 0,1 1-1 0 0,0 0 0 0 0,-1 0 1 0 0,1 0-1 0 0,-1-1 0 0 0,1 1 1 0 0,-1 0-1 0 0,1 0 1 0 0,0 0-1 0 0,-1 0 0 0 0,1 0 1 0 0,-1 0-1 0 0,1 0 0 0 0,-1 0 1 0 0,1 0-1 0 0,-1 0 0 0 0,1 0 1 0 0,0 0-1 0 0,-1 0 1 0 0,1 0-1 0 0,-1 0 35 0 0,-33 13-7845 0 0,27-10 4020 0 0,-1 0-7386 0 0</inkml:trace>
  <inkml:trace contextRef="#ctx0" brushRef="#br0" timeOffset="10737.064">6392 2007 0 0 0,'11'-2'88'0'0,"41"-4"653"0"0,-5 3 3195 0 0,39 2 971 0 0,40-5-2336 0 0,106-5 427 0 0,-186 3-1998 0 0,9 1 259 0 0,118 0-126 0 0,8 3 1377 0 0,-137-3-1247 0 0,-44 7-1242 0 0,19-1 1193 0 0,214-2-570 0 0,-93-4-304 0 0,-97 5-193 0 0,0 0 40 0 0,-42 2-173 0 0,-1 0 1 0 0,0 0-2 0 0,0 0 15 0 0,0 0 2 0 0,0 0-5 0 0,0 0 23 0 0,0 0 3 0 0,0 0 6 0 0,0 0 6 0 0,0 0 1294 0 0,0 0-1370 0 0,0 0 6 0 0,0 0 10 0 0,0 0-8 0 0,0 0-5 0 0,0 0-6 0 0,0 0 0 0 0,0 0 20 0 0,0 0-9 0 0,0 0 10 0 0,0 0-10 0 0,0 0 16 0 0,0 0 3 0 0,0 0-4 0 0,0 0-2 0 0,0 0 1 0 0,0 0 4 0 0,0 0-6 0 0,0 0-12 0 0,0 0-1 0 0,0 0 12 0 0,0 0 2 0 0,0 0 0 0 0,0 0 0 0 0,0 0 0 0 0,0 0-3 0 0,0 0-12 0 0,0 0-7 0 0,0 0-1 0 0,0 0 10 0 0,0 0 13 0 0,0 0-15 0 0,0 0-9 0 0,0 0 19 0 0,0 0 5 0 0,0 0 4 0 0,0 0 8 0 0,0 0-28 0 0,0 0-7 0 0,0 0 8 0 0,0 0 10 0 0,0 0-10 0 0,0 0-7 0 0,0 0 3 0 0,0 0 16 0 0,0 0-15 0 0,0 0-1 0 0,0 0 20 0 0,0 0-2 0 0,0 0-10 0 0,0 0 10 0 0,0 0 6 0 0,-1 0-5 0 0,0 0-9 0 0,1 0-12 0 0,0 0-6 0 0,0 0-12 0 0,0 0-5 0 0,0 0 10 0 0,0 0 2 0 0,0 0-4 0 0,0 0-16 0 0,-10 0-3500 0 0,0 0-4814 0 0,4 4-2705 0 0</inkml:trace>
  <inkml:trace contextRef="#ctx0" brushRef="#br0" timeOffset="46838.839">280 1466 616 0 0,'0'0'540'0'0,"0"0"-26"0"0,0 0 126 0 0,0 0 288 0 0,0 0 290 0 0,0 0 153 0 0,0 0 38 0 0,0 0-110 0 0,0 0-184 0 0,0 0-165 0 0,0 0-174 0 0,-3 0-81 0 0,1 0-736 0 0,-30 6 7677 0 0,20 6-7395 0 0,6-1-112 0 0,1-1-1 0 0,0 1 1 0 0,0 1 0 0 0,1-1 0 0 0,1 0-1 0 0,0 1 1 0 0,0 0 0 0 0,1 0 0 0 0,1-1-1 0 0,0 1 1 0 0,0 0 0 0 0,2 0 0 0 0,0 8-129 0 0,-1-19 38 0 0,0-1-7 0 0,35 21 329 0 0,-29-19-346 0 0,1 0 0 0 0,0-1 0 0 0,0 0 0 0 0,0 0 0 0 0,0-1 0 0 0,1 1-1 0 0,-1-2 1 0 0,0 1 0 0 0,0-1 0 0 0,0 0 0 0 0,0 0 0 0 0,0-1 0 0 0,0 0 0 0 0,-1 0 0 0 0,1-1 0 0 0,2-1-14 0 0,39-8 38 0 0,-38 8-15 0 0,0 1 0 0 0,1 0-1 0 0,-1 1 1 0 0,1 0-1 0 0,0 0 1 0 0,0 1 0 0 0,-1 1-1 0 0,1 0 1 0 0,11 1-23 0 0,6 0 20 0 0,47 14 67 0 0,-72-13-21 0 0,0 1 1 0 0,1 0-1 0 0,-1 0 0 0 0,0 0 0 0 0,-1 0 1 0 0,1 0-1 0 0,-1 1 0 0 0,1-1 0 0 0,-1 1 1 0 0,0 0-1 0 0,0 0 0 0 0,0 0 1 0 0,-1 0-1 0 0,0 0 0 0 0,1 0 0 0 0,-1 0 1 0 0,-1 0-1 0 0,1 0 0 0 0,-1 2-66 0 0,1-1 40 0 0,0 0 0 0 0,0 0 0 0 0,-1 0 0 0 0,0 0 0 0 0,0 0 0 0 0,0 0 0 0 0,-1 0-1 0 0,0 0 1 0 0,1 0 0 0 0,-2 0 0 0 0,1-1 0 0 0,-1 1 0 0 0,0 0 0 0 0,0 0 0 0 0,-2 2-40 0 0,-29 55 148 0 0,20-54 68 0 0,6-8-6866 0 0,3 0-3484 0 0,2 0 2114 0 0</inkml:trace>
  <inkml:trace contextRef="#ctx0" brushRef="#br0" timeOffset="47392.541">437 1348 1272 0 0,'0'0'540'0'0,"0"0"-190"0"0,0 0 42 0 0,0 0 144 0 0,0 0 141 0 0,0 0 74 0 0,0 0-51 0 0,0 0-109 0 0,0 0-49 0 0,0 0 42 0 0,0 0 155 0 0,0 0 193 0 0,0 0 191 0 0,10-3 7637 0 0,134 57-5571 0 0,-116-27-3157 0 0,-16-13-2606 0 0,-11-14 232 0 0,1 3 2428 0 0,-2-2-4373 0 0,0-1-4578 0 0,0 0 8844 0 0,0 0-3686 0 0</inkml:trace>
  <inkml:trace contextRef="#ctx0" brushRef="#br0" timeOffset="47831.564">36 1112 7034 0 0,'0'0'1206'0'0,"0"0"-233"0"0,0 0-36 0 0,0 0 203 0 0,0 0 157 0 0,0 0-80 0 0,0 0-259 0 0,0 0-311 0 0,0 0-229 0 0,0 0-175 0 0,0 0-88 0 0,0 0-27 0 0,0 0-11 0 0,-13 4 1214 0 0,-9-58 1415 0 0,22 53-2675 0 0,0 1 30 0 0,0 0 14 0 0,0 0-9 0 0,0 0-14 0 0,0 0-50 0 0,5 18-1078 0 0,16-5-518 0 0,-13-11-1585 0 0,0-2-3629 0 0,-3 0-1809 0 0</inkml:trace>
  <inkml:trace contextRef="#ctx0" brushRef="#br0" timeOffset="48414.214">288 939 0 0 0,'0'0'400'0'0,"0"0"295"0"0,0 0 278 0 0,0 0 334 0 0,0 0 307 0 0,0 0 154 0 0,0 0-57 0 0,0 0-214 0 0,0 0-296 0 0,0 0-270 0 0,0 0-227 0 0,0 0-113 0 0,-5-2-31 0 0,-12-8-12 0 0,13 8-3 0 0,4 2-31 0 0,0 0-32 0 0,0 0-57 0 0,0 0-54 0 0,0 0-43 0 0,0 0-41 0 0,0 0-45 0 0,0 0-36 0 0,20 11 553 0 0,63 41 110 0 0,-45-26-779 0 0,-1 1 0 0 0,-1 3 0 0 0,-1 0 0 0 0,-2 2 0 0 0,18 25-90 0 0,-41-44-3201 0 0,-27-30-8683 0 0,13 13 6991 0 0</inkml:trace>
  <inkml:trace contextRef="#ctx0" brushRef="#br0" timeOffset="49152.102">282 973 0 0 0,'0'0'325'0'0,"0"0"256"0"0,0 0 99 0 0,0 0 16 0 0,0 0 9 0 0,0 0 10 0 0,0 0-12 0 0,0 0-24 0 0,-3-1-19 0 0,-9-2 28 0 0,9 3 48 0 0,3 0 64 0 0,0 0-2 0 0,0 0-69 0 0,0 0-118 0 0,0 0-169 0 0,0 0-138 0 0,0 0-94 0 0,0 0-67 0 0,0 0-34 0 0,21-8 2149 0 0,-12 6-2037 0 0,1 1 0 0 0,-1 0 0 0 0,1 0 0 0 0,0 1 0 0 0,-1 0 0 0 0,1 1 0 0 0,-1 0 0 0 0,1 1 0 0 0,-1 0 0 0 0,1 0 0 0 0,-1 1 0 0 0,8 4-221 0 0,54 9 361 0 0,44-4 51 0 0,-109-60 2778 0 0,-8 39-3057 0 0,-1 0-1 0 0,0 0 1 0 0,-1 1-1 0 0,0-1 1 0 0,0 1-1 0 0,-1 0 1 0 0,0 0-1 0 0,0 1 1 0 0,-1-1-1 0 0,0 1 1 0 0,0 0-1 0 0,-1 1 1 0 0,0-1-1 0 0,0 1 1 0 0,-1 1-1 0 0,-3-3-132 0 0,-246-179 723 0 0,211 150-549 0 0,39 38-2383 0 0,14 5-9336 0 0,-3-6 2095 0 0</inkml:trace>
  <inkml:trace contextRef="#ctx0" brushRef="#br0" timeOffset="49748.662">341 266 1584 0 0,'0'0'511'0'0,"0"0"73"0"0,0 0 227 0 0,0 0 235 0 0,0 0 255 0 0,0 0 45 0 0,0 0-102 0 0,0 0-45 0 0,0 0-119 0 0,0 0-132 0 0,0 0-126 0 0,0 0-271 0 0,0 0-236 0 0,-4 5-146 0 0,-13 57 426 0 0,18-47-466 0 0,0 0 0 0 0,1 0 0 0 0,1 0 0 0 0,1 0-1 0 0,0 0 1 0 0,1-1 0 0 0,0 0 0 0 0,1 1 0 0 0,1-2 0 0 0,0 1 0 0 0,1-1 0 0 0,0 0 0 0 0,1-1 0 0 0,0 0 0 0 0,1 0 0 0 0,1-1 0 0 0,0-1 0 0 0,0 1 0 0 0,1-2 0 0 0,8 5-129 0 0,-14-10 73 0 0,0-2 0 0 0,1 1 0 0 0,0-1 0 0 0,0 0 0 0 0,-1-1 0 0 0,1 1 0 0 0,0-1 0 0 0,0-1 0 0 0,0 1 0 0 0,0-1-1 0 0,0 0 1 0 0,0-1 0 0 0,0 0 0 0 0,0 0 0 0 0,0 0 0 0 0,0-1 0 0 0,0 0 0 0 0,-1-1 0 0 0,1 1 0 0 0,-1-1 0 0 0,1 0 0 0 0,-1-1 0 0 0,0 1 0 0 0,1-3-73 0 0,4-5 230 0 0,0-1-1 0 0,-1 0 1 0 0,0 0 0 0 0,-1-2-1 0 0,0 1 1 0 0,-2-1-1 0 0,1 0 1 0 0,-2 0 0 0 0,0-1-1 0 0,0 0 1 0 0,-1 0 0 0 0,-1 0-1 0 0,-1-1 1 0 0,0 0 0 0 0,-1 1-1 0 0,-1-1 1 0 0,0 0 0 0 0,-1 0-1 0 0,-1 0 1 0 0,0 0-230 0 0,0 7 82 0 0,0 1-1 0 0,0 0 1 0 0,-1 0-1 0 0,0 0 1 0 0,0 0 0 0 0,-1 0-1 0 0,0 0 1 0 0,-1 0-1 0 0,0 1 1 0 0,0 0 0 0 0,0 0-1 0 0,-1 0 1 0 0,0 0-1 0 0,0 1 1 0 0,-1 0 0 0 0,1 0-1 0 0,-1 0 1 0 0,-1 0-1 0 0,1 1 1 0 0,-7-4-82 0 0,-7-4 52 0 0,0 1-1 0 0,-1 1 1 0 0,0 0-1 0 0,-1 2 1 0 0,0 0 0 0 0,-18-4-52 0 0,18 6-126 0 0,-1 2 0 0 0,0 0 0 0 0,-1 1 0 0 0,1 2 0 0 0,-1 0 0 0 0,1 1 0 0 0,-3 2 126 0 0,22-1-127 0 0,0 0 0 0 0,-1 1 1 0 0,1 0-1 0 0,0-1 0 0 0,-1 2 0 0 0,1-1 0 0 0,0 0 0 0 0,0 1 1 0 0,0 0-1 0 0,0 0 0 0 0,0 0 0 0 0,1 0 0 0 0,-1 0 0 0 0,1 1 1 0 0,-1 0-1 0 0,1 0 0 0 0,0 0 0 0 0,0 0 0 0 0,0 0 0 0 0,0 1 0 0 0,0 0 127 0 0,-14 58-9353 0 0,17-45 2710 0 0,0-4 1214 0 0</inkml:trace>
  <inkml:trace contextRef="#ctx0" brushRef="#br0" timeOffset="50417.794">413 560 4721 0 0,'0'0'1615'0'0,"0"0"-232"0"0,0 0-68 0 0,0 0-16 0 0,0 0-82 0 0,0 0-164 0 0,0 0-222 0 0,0 0-178 0 0,0 0-49 0 0,0 0 8 0 0,0 0 63 0 0,0 0 81 0 0,0 0 60 0 0,0-3 13 0 0,-53-189 3553 0 0,47 175-4274 0 0,0-51 55 0 0,10 65-167 0 0,1-1-1 0 0,-1 1 1 0 0,0 0 0 0 0,1 0 0 0 0,-1 1 0 0 0,1-1 0 0 0,0 1 0 0 0,0 0 0 0 0,0 0 0 0 0,0 1 0 0 0,0-1 0 0 0,0 1 0 0 0,1 0-1 0 0,-1 1 1 0 0,0-1 0 0 0,1 1 0 0 0,3 0 4 0 0,-3 1 35 0 0,0-1 1 0 0,0 0-1 0 0,-1 0 0 0 0,1 0 0 0 0,0-1 0 0 0,0 0 1 0 0,-1 0-1 0 0,1-1 0 0 0,0 1 0 0 0,-1-1 1 0 0,1-1-1 0 0,-1 1 0 0 0,0-1 0 0 0,0 1 0 0 0,0-2 1 0 0,0 1-1 0 0,0 0 0 0 0,-1-1 0 0 0,0 0 0 0 0,2-1-35 0 0,-5 1 102 0 0,0 0-1 0 0,0 1 0 0 0,0-1 1 0 0,0 0-1 0 0,0 0 1 0 0,-1 1-1 0 0,0-1 0 0 0,0 0 1 0 0,0 0-1 0 0,0 0 0 0 0,0 0 1 0 0,-1 1-1 0 0,0-1 0 0 0,0 0 1 0 0,0 1-1 0 0,0-1 0 0 0,0 0 1 0 0,-1 1-1 0 0,0-1 0 0 0,0 1 1 0 0,0 0-1 0 0,0 0 1 0 0,0-1-1 0 0,0 1 0 0 0,-1 0-101 0 0,-22-25 138 0 0,24 28-145 0 0,1 0-18 0 0,0 0-22 0 0,0 0-22 0 0,0 0-46 0 0,0 0-53 0 0,0 0-36 0 0,0 0-60 0 0,0 0-10 0 0,0 0-2 0 0,0 0-20 0 0,0 0-37 0 0,0 0-87 0 0,0 0-104 0 0,0 0-214 0 0,9 4-7789 0 0,-6-4-2547 0 0</inkml:trace>
  <inkml:trace contextRef="#ctx0" brushRef="#br0" timeOffset="52270.073">186 34 0 0 0,'8'-25'951'0'0,"-8"24"-630"0"0,0 0-694 0 0,-2-4 10124 0 0,0 4-9265 0 0,1 1-315 0 0,-1 0 0 0 0,1 0-1 0 0,-1 1 1 0 0,1-1 0 0 0,0 0 0 0 0,-1 1 0 0 0,1 0 0 0 0,-1-1 0 0 0,1 1 0 0 0,0 0 0 0 0,-1 0 0 0 0,1 0-1 0 0,0-1 1 0 0,0 1 0 0 0,0 1 0 0 0,0-1 0 0 0,0 0 0 0 0,0 0 0 0 0,0 0 0 0 0,0 0 0 0 0,0 1 0 0 0,0-1 0 0 0,1 0-1 0 0,-1 1 1 0 0,0-1 0 0 0,1 1 0 0 0,0-1 0 0 0,-1 1-171 0 0,-6 47 732 0 0,6-22-482 0 0,12 71 609 0 0,7-50-561 0 0,29 23 103 0 0,6-16 618 0 0,-50-51-1488 0 0,9 13-496 0 0,-9-11-2731 0 0,-2 0-3434 0 0,-1-2-90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7:3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1207 0 0 0,'0'0'565'0'0,"0"0"162"0"0,0 0 93 0 0,1 0-1372 0 0,5-1 11771 0 0,-4 2-9771 0 0,-2-1-1177 0 0,11 22 2155 0 0,15 122-58 0 0,-4 62-1626 0 0,35 192 19 0 0,-26-258-668 0 0,-24-5 477 0 0,-12-46-210 0 0,5-89-361 0 0,0 0-7 0 0,0 0 12 0 0,0 0 5 0 0,0 0 6 0 0,0 0-1 0 0,0 1-4 0 0,0 1-2 0 0,0-1 4 0 0,0-1 4 0 0,0 0-47 0 0,0 0-37 0 0,0 0-72 0 0,0-10-2978 0 0,0 5-5468 0 0,0 2-1368 0 0</inkml:trace>
  <inkml:trace contextRef="#ctx0" brushRef="#br0" timeOffset="1157.175">325 743 0 0 0,'0'0'689'0'0,"0"0"373"0"0,0 0 468 0 0,0 0 430 0 0,0 0 170 0 0,0 0-198 0 0,0 0-405 0 0,0 0-390 0 0,0 0-272 0 0,0 0-157 0 0,0 0-64 0 0,0 0-48 0 0,-15-3-3 0 0,-49-8 7 0 0,60 10-440 0 0,-1 1 0 0 0,1-1 0 0 0,-1 1 0 0 0,1 1 1 0 0,-1-1-1 0 0,1 1 0 0 0,-1-1 0 0 0,1 1 0 0 0,0 0 0 0 0,-1 1 1 0 0,1-1-1 0 0,0 1 0 0 0,0 0 0 0 0,0 0 0 0 0,-4 3-160 0 0,-5 1 300 0 0,1 3-229 0 0,0 0 0 0 0,1 0 0 0 0,0 1 0 0 0,1 1 0 0 0,0 0 0 0 0,1 0 1 0 0,0 1-1 0 0,0 0 0 0 0,1 0 0 0 0,1 1 0 0 0,0 0 0 0 0,1 0 0 0 0,1 1 0 0 0,0 0 1 0 0,0 0-1 0 0,2 0 0 0 0,-1 0 0 0 0,0 13-71 0 0,1-19 4 0 0,1-1-1 0 0,0 1 1 0 0,0 0-1 0 0,1 0 1 0 0,-1 0-1 0 0,2 0 1 0 0,-1 0-1 0 0,1 0 1 0 0,0 0 0 0 0,1 0-1 0 0,0 0 1 0 0,0 0-1 0 0,1 0 1 0 0,0 0-1 0 0,0-1 1 0 0,1 1 0 0 0,0-1-1 0 0,0 1 1 0 0,1-1-1 0 0,0 0 1 0 0,0 0-1 0 0,1-1 1 0 0,0 1 0 0 0,0-1-1 0 0,0 0 1 0 0,1 0-1 0 0,0-1 1 0 0,0 0-1 0 0,0 0 1 0 0,0 0 0 0 0,8 3-4 0 0,-10-7 64 0 0,-1 0 1 0 0,1-1-1 0 0,0 1 1 0 0,0-1-1 0 0,0 0 1 0 0,0 0-1 0 0,0 0 1 0 0,0 0-1 0 0,0-1 1 0 0,0 0-1 0 0,0 0 1 0 0,0 0-1 0 0,0 0 1 0 0,-1 0-1 0 0,1-1 1 0 0,0 0-1 0 0,-1 0 1 0 0,0 0-1 0 0,1 0 1 0 0,-1 0-1 0 0,0-1 1 0 0,0 1-1 0 0,0-1 1 0 0,0 0-1 0 0,-1 0 1 0 0,1 0-1 0 0,-1 0 1 0 0,1-2-65 0 0,53-103 1037 0 0,-39 61-897 0 0,-3 0 1 0 0,-2-1 0 0 0,-1-1-1 0 0,-3 0 1 0 0,0-30-141 0 0,-7 43 364 0 0,-1 35-256 0 0,0 1 16 0 0,0 0-23 0 0,0 0-41 0 0,-2 20-102 0 0,0 24 94 0 0,1 1 1 0 0,3 0 0 0 0,1-1-1 0 0,3 0 1 0 0,1 0 0 0 0,3 2-53 0 0,68 258 20 0 0,-54-259-2265 0 0,-24-45 1394 0 0,2-3-5416 0 0,4-9-2254 0 0,-5 5 1742 0 0</inkml:trace>
  <inkml:trace contextRef="#ctx0" brushRef="#br0" timeOffset="1523.34">517 802 2601 0 0,'0'0'830'0'0,"0"0"-124"0"0,0 0 189 0 0,0 0 393 0 0,0 0 364 0 0,0 0 70 0 0,0 0-226 0 0,0 0-342 0 0,0 0-327 0 0,0 0-208 0 0,-7 33-130 0 0,-20 104-74 0 0,25-132-363 0 0,1-1 0 0 0,0 1 0 0 0,-1-1 0 0 0,2 1 1 0 0,-1-1-1 0 0,0 1 0 0 0,1 0 0 0 0,0-1 0 0 0,0 1 0 0 0,0 0 0 0 0,1-1 1 0 0,0 1-1 0 0,-1-1 0 0 0,2 1 0 0 0,-1-1 0 0 0,0 1 0 0 0,2 2-52 0 0,4 7 193 0 0,-5-7-95 0 0,1 0 0 0 0,1 0-1 0 0,-1 0 1 0 0,1 0 0 0 0,1 0 0 0 0,-1-1 0 0 0,1 0 0 0 0,0 0 0 0 0,0 0 0 0 0,1 0 0 0 0,0-1 0 0 0,0 0 0 0 0,0 0 0 0 0,0-1-1 0 0,1 1 1 0 0,0-1 0 0 0,0-1 0 0 0,0 1 0 0 0,0-1 0 0 0,0-1 0 0 0,1 1 0 0 0,0-1 0 0 0,-1-1 0 0 0,1 1 0 0 0,0-1 0 0 0,5 0-98 0 0,-10-1 117 0 0,1-1 1 0 0,-1 1 0 0 0,1 0 0 0 0,-1-1 0 0 0,1 0 0 0 0,-1 0 0 0 0,1 0 0 0 0,-1 0 0 0 0,1 0 0 0 0,-1-1 0 0 0,0 1-1 0 0,0-1 1 0 0,0 0 0 0 0,0 0 0 0 0,0 0 0 0 0,0-1 0 0 0,0 1 0 0 0,-1-1 0 0 0,0 1 0 0 0,1-1 0 0 0,-1 0-1 0 0,0 0 1 0 0,0 0 0 0 0,0 0 0 0 0,-1 0 0 0 0,1-1 0 0 0,1-2-118 0 0,2-12 195 0 0,0 0 1 0 0,0-1-1 0 0,-2 1 0 0 0,0-1 1 0 0,-1 0-1 0 0,-1 1 1 0 0,-1-1-1 0 0,-1 0 0 0 0,-1-2-195 0 0,2 4 68 0 0,0 7-108 0 0,-1 0 0 0 0,0 0 1 0 0,0 0-1 0 0,-1 1 1 0 0,0-1-1 0 0,-1 0 0 0 0,0 1 1 0 0,0-1-1 0 0,-1 1 1 0 0,-1 0-1 0 0,1 0 0 0 0,-1 0 1 0 0,-1 1-1 0 0,0 0 0 0 0,0 0 1 0 0,0 0-1 0 0,-1 1 1 0 0,0 0-1 0 0,-1 0 0 0 0,1 1 1 0 0,-2 0-1 0 0,1 0 1 0 0,0 1-1 0 0,-1 0 0 0 0,0 0 1 0 0,0 1-1 0 0,0 0 1 0 0,-1 1-1 0 0,1 0 0 0 0,-1 0 1 0 0,0 1-1 0 0,0 1 0 0 0,0-1 1 0 0,0 2-1 0 0,0-1 1 0 0,0 1-1 0 0,-8 1 40 0 0,-33 25-2546 0 0,26 2-4786 0 0,16-16-3444 0 0</inkml:trace>
  <inkml:trace contextRef="#ctx0" brushRef="#br0" timeOffset="1965.112">703 552 344 0 0,'0'0'988'0'0,"0"0"31"0"0,0 0 79 0 0,0 0 63 0 0,0 0-58 0 0,0 0-104 0 0,0 0-139 0 0,0 0-112 0 0,0 0-38 0 0,0 0-49 0 0,0 0-6 0 0,0 0 5 0 0,0 0 18 0 0,9 18 6 0 0,30 57 3 0 0,-38-74-633 0 0,-1 0 1 0 0,1 1 0 0 0,-1-1-1 0 0,1 0 1 0 0,0 1 0 0 0,0-1-1 0 0,0 0 1 0 0,0 0-1 0 0,0 1 1 0 0,0-1 0 0 0,0 0-1 0 0,0 0 1 0 0,0 0 0 0 0,0-1-1 0 0,0 1 1 0 0,1 0-1 0 0,-1 0 1 0 0,0-1 0 0 0,1 1-1 0 0,-1 0 1 0 0,0-1 0 0 0,1 1-1 0 0,-1-1 1 0 0,1 0-1 0 0,-1 0 1 0 0,1 1 0 0 0,-1-1-1 0 0,1 0 1 0 0,-1 0 0 0 0,1 0-1 0 0,-1-1 1 0 0,1 1-1 0 0,-1 0 1 0 0,1-1-55 0 0,7 0 553 0 0,-5 1-352 0 0,0 0 0 0 0,-1-1 0 0 0,1 0 0 0 0,0 1 0 0 0,-1-1 0 0 0,1-1 0 0 0,0 1 1 0 0,-1 0-1 0 0,0-1 0 0 0,1 0 0 0 0,-1 0 0 0 0,0 0 0 0 0,0 0 0 0 0,0 0 0 0 0,0-1 1 0 0,0 1-1 0 0,0-1 0 0 0,-1 0 0 0 0,0 1 0 0 0,1-1 0 0 0,-1-1 0 0 0,0 1 0 0 0,0 0 1 0 0,0 0-1 0 0,-1-1 0 0 0,1 1 0 0 0,-1-2-201 0 0,16-101 2169 0 0,-17 102-2147 0 0,0 0 1 0 0,-1 0-1 0 0,1-1 1 0 0,-1 1 0 0 0,0 0-1 0 0,-1 0 1 0 0,1 0 0 0 0,-1 0-1 0 0,1 0 1 0 0,-1 0-1 0 0,0 1 1 0 0,-1-1 0 0 0,1 1-1 0 0,-1-1 1 0 0,1 1 0 0 0,-1 0-1 0 0,0 0 1 0 0,0 0-1 0 0,-1 0 1 0 0,1 0 0 0 0,0 1-1 0 0,-1-1 1 0 0,0 1-1 0 0,0 0 1 0 0,1 0 0 0 0,-1 1-1 0 0,0-1 1 0 0,0 1 0 0 0,-1 0-1 0 0,1 0 1 0 0,0 0-1 0 0,-3 0-22 0 0,0 0-228 0 0,0 1-1 0 0,0-1 1 0 0,-1 1-1 0 0,1 1 0 0 0,0-1 1 0 0,0 1-1 0 0,0 1 1 0 0,0-1-1 0 0,0 1 1 0 0,1 0-1 0 0,-1 1 0 0 0,0 0 1 0 0,1 0-1 0 0,0 0 1 0 0,-1 1-1 0 0,1-1 0 0 0,1 2 1 0 0,-1-1-1 0 0,-2 3 229 0 0,-12 14-4416 0 0,6-7-2644 0 0,4-2-908 0 0</inkml:trace>
  <inkml:trace contextRef="#ctx0" brushRef="#br0" timeOffset="17308.358">1148 854 0 0 0,'0'0'464'0'0,"0"0"451"0"0,0 0 136 0 0,0 0 68 0 0,0 0 58 0 0,0 0-11 0 0,0 0-78 0 0,0 0-116 0 0,0 0-103 0 0,1-2-728 0 0,1-6 8317 0 0,-1 7-7259 0 0,3 1-1080 0 0,-1 1 0 0 0,1 0 0 0 0,-1 0 1 0 0,0 0-1 0 0,1 0 0 0 0,-1 0 0 0 0,0 1 1 0 0,0-1-1 0 0,0 1 0 0 0,0 0 0 0 0,0 0 1 0 0,0 0-1 0 0,-1 0 0 0 0,1 0 0 0 0,-1 1 1 0 0,1-1-1 0 0,-1 1 0 0 0,0 0 0 0 0,0 0 1 0 0,0 0-1 0 0,0 0 0 0 0,-1 0 0 0 0,1 0 1 0 0,-1 0-1 0 0,0 0 0 0 0,1 1 0 0 0,-2-1 1 0 0,1 0-1 0 0,0 1-119 0 0,1 5 94 0 0,0-1-1 0 0,0 1 1 0 0,0 0 0 0 0,-2 1-1 0 0,1-1 1 0 0,-1 0 0 0 0,0 0-1 0 0,-1 0 1 0 0,0 0 0 0 0,0 0 0 0 0,-1 1-94 0 0,-70 92 286 0 0,69-100-1736 0 0,1-9-11312 0 0,2 6 3580 0 0</inkml:trace>
  <inkml:trace contextRef="#ctx0" brushRef="#br0" timeOffset="18140.13">1264 217 0 0 0,'0'0'1359'0'0,"0"0"360"0"0,0 0 275 0 0,0 0 57 0 0,0 0-235 0 0,0 0-367 0 0,0 0-384 0 0,0 0-238 0 0,0 0-114 0 0,0 0-30 0 0,0 0-36 0 0,0 0-56 0 0,8 21 1615 0 0,48 127 857 0 0,-50-139-3054 0 0,-1 0-1 0 0,0 0 1 0 0,0 1-1 0 0,0-1 1 0 0,-2 1-1 0 0,1 0 1 0 0,-1 0 0 0 0,0 0-1 0 0,-1 1 1 0 0,0-1-1 0 0,-1 1 1 0 0,0-1 0 0 0,-1 1-1 0 0,0-1 1 0 0,-1 1-1 0 0,0 2-8 0 0,-8 5-1952 0 0,7-32-3481 0 0,18-44-4164 0 0,-13 47 7293 0 0,0 3 1270 0 0</inkml:trace>
  <inkml:trace contextRef="#ctx0" brushRef="#br0" timeOffset="18394.962">1415 265 0 0 0,'0'0'585'0'0,"0"0"486"0"0,0 0 139 0 0,0 0 50 0 0,0 0-74 0 0,0 0-81 0 0,0 0 12 0 0,0 0 0 0 0,0 0 37 0 0,0 0 13 0 0,0 0-35 0 0,0 0-67 0 0,4 16-95 0 0,15 49-102 0 0,9-17 1591 0 0,13 28-832 0 0,-37-58-1287 0 0,-2-3-1537 0 0,1-7-5415 0 0,-3-8 1292 0 0,-1 0 2175 0 0,-1 0-14 0 0</inkml:trace>
  <inkml:trace contextRef="#ctx0" brushRef="#br0" timeOffset="18943.527">1115 427 0 0 0,'0'0'447'0'0,"0"0"618"0"0,0 0 397 0 0,0 0 321 0 0,0 0 139 0 0,0 0-189 0 0,0 0-428 0 0,0 0-452 0 0,0 0-221 0 0,0 0-58 0 0,0 0 26 0 0,0 0 53 0 0,0 0-4 0 0,3-9 5 0 0,34-67 1814 0 0,19-12 19 0 0,-54 85-2431 0 0,1 1 1 0 0,-1 0-1 0 0,1 0 1 0 0,-1 0-1 0 0,1 0 1 0 0,0 1-1 0 0,0-1 1 0 0,0 1-1 0 0,0-1 1 0 0,0 1-1 0 0,0 0 0 0 0,0 0 1 0 0,0 0-1 0 0,1 1 1 0 0,-1-1-1 0 0,0 1 1 0 0,0 0-1 0 0,1 0 1 0 0,-1 0-1 0 0,0 0 1 0 0,1 0-1 0 0,-1 1 1 0 0,0 0-1 0 0,0-1 1 0 0,0 1-1 0 0,0 0 1 0 0,0 1-1 0 0,0-1 0 0 0,2 1-56 0 0,109 5 1315 0 0,-17-39 328 0 0,-63 13-1249 0 0,-14 10-3004 0 0,-12 7-1862 0 0,-2 2-4862 0 0,-4 0 1474 0 0</inkml:trace>
  <inkml:trace contextRef="#ctx0" brushRef="#br0" timeOffset="19322.837">1284 703 1016 0 0,'0'0'1865'0'0,"0"0"-660"0"0,0 0-182 0 0,0 0 285 0 0,0 0 491 0 0,0 0 299 0 0,0 0-41 0 0,0 0-220 0 0,0 0-375 0 0,0 0-276 0 0,0 0-134 0 0,0 0-60 0 0,18-11-58 0 0,103-70 1226 0 0,-94 63-1927 0 0,1 0-1 0 0,1 2 1 0 0,0 2-1 0 0,1 0 1 0 0,11-2-233 0 0,0 9-1294 0 0,-24 7-7814 0 0,-15 0-1831 0 0</inkml:trace>
  <inkml:trace contextRef="#ctx0" brushRef="#br0" timeOffset="19977.69">1400 850 1160 0 0,'0'0'2113'0'0,"0"0"-532"0"0,0 0-166 0 0,0 0 148 0 0,0 0 111 0 0,0 0-86 0 0,0 0-237 0 0,0 0-257 0 0,0 0-190 0 0,0 0-98 0 0,0 0-41 0 0,0 0-71 0 0,0 0-89 0 0,17-16-74 0 0,51-52-87 0 0,-4 27 735 0 0,-53 38-1022 0 0,-9 4-120 0 0,1 0 0 0 0,-1 0 0 0 0,0 0-1 0 0,0 0 1 0 0,0 1 0 0 0,-1-1 0 0 0,1 1 0 0 0,0-1-1 0 0,0 1 1 0 0,-1 0 0 0 0,1-1 0 0 0,-1 1 0 0 0,0 0-1 0 0,1 0 1 0 0,-1 0 0 0 0,0 0 0 0 0,0 0 0 0 0,0 1 0 0 0,0-1-1 0 0,-1 0 1 0 0,1 0 0 0 0,0 1 0 0 0,-1-1 0 0 0,0 0-1 0 0,0 1 1 0 0,1-1 0 0 0,-1 0 0 0 0,-1 1 0 0 0,1-1-1 0 0,0 0 1 0 0,0 1 0 0 0,-1-1 0 0 0,0 0 0 0 0,1 0-1 0 0,-1 1 1 0 0,0-1 0 0 0,0 0 0 0 0,-1 1-37 0 0,1 14 21 0 0,-26 123 454 0 0,5-51-151 0 0,22-87-299 0 0,0-1-1 0 0,0 1 1 0 0,1 0-1 0 0,-1 0 0 0 0,0-1 1 0 0,1 1-1 0 0,-1 0 0 0 0,1-1 1 0 0,0 1-1 0 0,0-1 1 0 0,-1 1-1 0 0,1 0 0 0 0,0-1 1 0 0,0 0-1 0 0,0 1 1 0 0,1-1-1 0 0,-1 0 0 0 0,0 1 1 0 0,0-1-1 0 0,1 0 1 0 0,-1 0-1 0 0,1 0 0 0 0,-1 0 1 0 0,1 0-1 0 0,-1-1 1 0 0,1 1-1 0 0,0 0 0 0 0,-1-1 1 0 0,1 1-1 0 0,0-1 1 0 0,-1 1-1 0 0,1-1 0 0 0,0 0 1 0 0,0 0-1 0 0,0 0 1 0 0,-1 0-1 0 0,1 0 0 0 0,0 0 1 0 0,0 0-1 0 0,-1-1 0 0 0,1 1 1 0 0,0-1-1 0 0,-1 1 1 0 0,1-1-1 0 0,0 0 0 0 0,-1 1 1 0 0,1-1-1 0 0,1-1-24 0 0,6 0 93 0 0,-1-1-1 0 0,1 0 1 0 0,-1-1-1 0 0,1 0 1 0 0,-1 0-1 0 0,0 0 1 0 0,0-1-1 0 0,-1-1 1 0 0,0 1-1 0 0,0-1 1 0 0,0 0-1 0 0,0-1 1 0 0,-1 1-1 0 0,0-2-92 0 0,9-11-2015 0 0,-14 17 806 0 0,0-2-8846 0 0,-1 3-975 0 0</inkml:trace>
  <inkml:trace contextRef="#ctx0" brushRef="#br0" timeOffset="22982.14">1850 475 0 0 0,'0'0'2248'0'0,"0"0"-649"0"0,0 0-181 0 0,0 0 84 0 0,0 0 131 0 0,0 0-23 0 0,0 0-267 0 0,0 0-391 0 0,0 0-302 0 0,0 0-190 0 0,0 0-73 0 0,3 7 5 0 0,71 133 1737 0 0,-1-7-1446 0 0,-50-42 113 0 0,-23-90-607 0 0,0-1 21 0 0,0 0 24 0 0,0 0-2 0 0,-12-2 603 0 0,3-15-732 0 0,1-1 1 0 0,0-1 0 0 0,1 0 0 0 0,1 0 0 0 0,1 0 0 0 0,1 0 0 0 0,0-1 0 0 0,2 0 0 0 0,0 1 0 0 0,1-1 0 0 0,1 0 0 0 0,1 0 0 0 0,1-3-104 0 0,-2-5 46 0 0,0 6-33 0 0,-1 9 3 0 0,1 0-1 0 0,0 1 1 0 0,1-1-1 0 0,0 0 1 0 0,1 1-1 0 0,0-1 0 0 0,1 1 1 0 0,1 0-1 0 0,2-7-15 0 0,-5 18-8 0 0,11 2-153 0 0,20 97 448 0 0,-14-91-2560 0 0,-8-17-6365 0 0,-9 6-1620 0 0</inkml:trace>
  <inkml:trace contextRef="#ctx0" brushRef="#br0" timeOffset="23331.401">2170 416 4153 0 0,'0'0'1924'0'0,"0"0"-310"0"0,0 0-67 0 0,0 0 141 0 0,0 0 22 0 0,0 0-180 0 0,0 0-342 0 0,0 0-369 0 0,0 0-284 0 0,0 0-197 0 0,0 33-128 0 0,-1 101-81 0 0,10-82-22 0 0,-3-47-86 0 0,-4-2 6 0 0,1-1 0 0 0,-1 1 0 0 0,1 0 0 0 0,-1-1 0 0 0,1 1-1 0 0,0-1 1 0 0,0 0 0 0 0,0 0 0 0 0,0 0 0 0 0,1-1 0 0 0,-1 1 0 0 0,0-1 0 0 0,1 0 0 0 0,-1 1-1 0 0,1-2 1 0 0,-1 1 0 0 0,1 0 0 0 0,0-1 0 0 0,-1 1 0 0 0,1-1 0 0 0,0 0 0 0 0,-1 0 0 0 0,1-1-1 0 0,-1 1 1 0 0,1-1 0 0 0,0 0 0 0 0,-1 0 0 0 0,1 0 0 0 0,-1 0 0 0 0,0 0 0 0 0,1-1-1 0 0,-1 0 1 0 0,0 1 0 0 0,0-1 0 0 0,0-1 0 0 0,0 1 0 0 0,2-2-27 0 0,3-8 153 0 0,0 1 0 0 0,-1-1 0 0 0,0-1 0 0 0,-1 1-1 0 0,-1-1 1 0 0,0 0 0 0 0,0 0 0 0 0,-2-1 0 0 0,0 0 0 0 0,0 1 0 0 0,-1-1 0 0 0,-1 0 0 0 0,0 0-1 0 0,-1 0 1 0 0,0 0 0 0 0,-1 0 0 0 0,-1-1-153 0 0,2 11-1 0 0,-1 0 0 0 0,1 0 0 0 0,-1 1-1 0 0,0-1 1 0 0,0 0 0 0 0,0 0 0 0 0,0 1 0 0 0,-1-1-1 0 0,1 0 1 0 0,-1 1 0 0 0,0-1 0 0 0,0 1 0 0 0,-1 0-1 0 0,1 0 1 0 0,0 0 0 0 0,-1 0 0 0 0,0 0 0 0 0,0 1-1 0 0,0-1 1 0 0,0 1 0 0 0,0-1 0 0 0,0 1 0 0 0,-1 0-1 0 0,1 1 1 0 0,-1-1 0 0 0,1 0 0 0 0,-1 1-1 0 0,0 0 1 0 0,0 0 0 0 0,1 0 0 0 0,-1 0 0 0 0,0 1-1 0 0,0 0 1 0 0,0-1 0 0 0,0 1 0 0 0,0 1 0 0 0,0-1-1 0 0,0 0 1 0 0,1 1 0 0 0,-1 0 0 0 0,0 0 1 0 0,0 1-212 0 0,-1 1-1 0 0,1-1 1 0 0,0 1 0 0 0,0 0-1 0 0,1 0 1 0 0,-1 1 0 0 0,1-1-1 0 0,-1 1 1 0 0,1 0 0 0 0,0 0-1 0 0,0 0 1 0 0,1 0 0 0 0,-1 0-1 0 0,-1 5 213 0 0,-15 36-10246 0 0,15-32 2407 0 0</inkml:trace>
  <inkml:trace contextRef="#ctx0" brushRef="#br0" timeOffset="23927.168">2521 338 7482 0 0,'0'0'1484'0'0,"0"0"-315"0"0,0 0 38 0 0,0 0 188 0 0,0 0 92 0 0,0 0-177 0 0,0 0-338 0 0,0 0-328 0 0,0 0-234 0 0,0 0-164 0 0,0 0-89 0 0,0 0-59 0 0,0 28-35 0 0,2 85-11 0 0,-3-111-49 0 0,1 0 0 0 0,-1 0 1 0 0,1 0-1 0 0,0 0 0 0 0,-1 0 0 0 0,1 0 0 0 0,0 0 1 0 0,0 0-1 0 0,1 0 0 0 0,-1 0 0 0 0,0-1 1 0 0,1 1-1 0 0,-1 0 0 0 0,1 0 0 0 0,-1 0 0 0 0,1 0 1 0 0,0 0-1 0 0,0-1 0 0 0,0 1 0 0 0,0 0 1 0 0,0-1-1 0 0,0 1 0 0 0,1 0 0 0 0,-1-1 1 0 0,0 0-1 0 0,1 1 0 0 0,-1-1 0 0 0,1 0 0 0 0,0 0 1 0 0,-1 0-1 0 0,1 0 0 0 0,0 0 0 0 0,0 0 1 0 0,-1 0-1 0 0,1 0 0 0 0,0-1 0 0 0,0 1 0 0 0,0-1 1 0 0,0 0-4 0 0,8 3 21 0 0,-6-2 40 0 0,0 0 1 0 0,0 0-1 0 0,-1 0 1 0 0,1 0-1 0 0,0 0 1 0 0,0-1-1 0 0,0 0 1 0 0,0 0-1 0 0,0 0 1 0 0,0 0-1 0 0,-1-1 1 0 0,1 0-1 0 0,0 0 1 0 0,0 0-1 0 0,0 0 1 0 0,-1 0-1 0 0,1-1 1 0 0,-1 1-1 0 0,1-1 1 0 0,-1 0-1 0 0,0 0 1 0 0,1 0 0 0 0,-1-1-1 0 0,0 1 1 0 0,0-1-1 0 0,-1 0 1 0 0,1 1-1 0 0,0-1 1 0 0,-1-1-1 0 0,0 1 1 0 0,0 0-1 0 0,1-3-61 0 0,3-3 199 0 0,-2-1-1 0 0,1 0 1 0 0,-1-1-1 0 0,-1 1 1 0 0,0-1 0 0 0,0 0-1 0 0,-1 0 1 0 0,0 0-1 0 0,-1 0 1 0 0,0-10-199 0 0,0 4 43 0 0,-1 0 1 0 0,0 1-1 0 0,-1-1 1 0 0,-1 0-1 0 0,0 1 1 0 0,-1 0 0 0 0,-1-1-1 0 0,-1 1 1 0 0,0 1-1 0 0,-1-1 1 0 0,-1 1-1 0 0,0 0 1 0 0,-1 0-1 0 0,-1 1 1 0 0,0 0-1 0 0,-1 1 1 0 0,-8-9-44 0 0,12 14-28 0 0,-1 1-1 0 0,0 0 1 0 0,-1 0-1 0 0,1 1 1 0 0,-1 0-1 0 0,0 0 1 0 0,-1 1 0 0 0,0 0-1 0 0,0 1 1 0 0,0 0-1 0 0,0 0 1 0 0,0 1 0 0 0,-1 0-1 0 0,1 0 1 0 0,-1 1-1 0 0,0 1 1 0 0,0 0 0 0 0,0 0-1 0 0,0 1 1 0 0,-6 0 28 0 0,11 3-56 0 0,0 1 0 0 0,1-1 1 0 0,0 1-1 0 0,0 0 0 0 0,0 0 1 0 0,0 0-1 0 0,0 1 0 0 0,1-1 1 0 0,0 1-1 0 0,0 0 0 0 0,0 0 1 0 0,1 0-1 0 0,-1 0 0 0 0,1 1 1 0 0,0-1-1 0 0,1 0 0 0 0,0 1 1 0 0,-1 0-1 0 0,2-1 0 0 0,-1 1 1 0 0,1 0-1 0 0,-1-1 0 0 0,2 1 1 0 0,0 5 55 0 0,-1-8 8 0 0,0 0 1 0 0,1 0-1 0 0,-1 0 1 0 0,1 0-1 0 0,0 0 1 0 0,0 0-1 0 0,0-1 1 0 0,0 1-1 0 0,1 0 1 0 0,-1-1-1 0 0,1 1 1 0 0,0-1-1 0 0,-1 1 1 0 0,1-1-1 0 0,0 0 1 0 0,1 1-1 0 0,-1-1 1 0 0,0 0-1 0 0,0-1 1 0 0,1 1-1 0 0,-1 0 1 0 0,1-1-1 0 0,0 1 1 0 0,-1-1-1 0 0,1 0 1 0 0,0 0-1 0 0,2 1-8 0 0,84 18 339 0 0,-80-19-319 0 0,22 4 126 0 0,1 1 1 0 0,-1 1-1 0 0,0 2 1 0 0,-1 1-1 0 0,0 2 0 0 0,26 13-146 0 0,127 53-136 0 0,-173-78-287 0 0,-9 0-3346 0 0,0 0-3857 0 0,-1-3-2999 0 0</inkml:trace>
  <inkml:trace contextRef="#ctx0" brushRef="#br0" timeOffset="24697.231">2223 434 0 0 0,'0'0'851'0'0,"0"0"895"0"0,0 0 282 0 0,0 0-76 0 0,0 0-197 0 0,0 0-278 0 0,0 0-200 0 0,0 0-90 0 0,0 0-57 0 0,0 0-41 0 0,5 0-22 0 0,-2 1-789 0 0,1-1 0 0 0,-1 1 0 0 0,1 0 0 0 0,-1 0 0 0 0,0 0 0 0 0,0 1 0 0 0,1-1 1 0 0,-1 1-1 0 0,0-1 0 0 0,0 1 0 0 0,0 0 0 0 0,-1 0 0 0 0,1 1 0 0 0,0-1 0 0 0,-1 1 0 0 0,0-1 0 0 0,1 1 0 0 0,-1 0 0 0 0,1 1-278 0 0,85 110 2143 0 0,-83-108-2140 0 0,0 0 0 0 0,0-1 0 0 0,0 1 0 0 0,1-1 0 0 0,0 0-1 0 0,0 0 1 0 0,0-1 0 0 0,0 0 0 0 0,1 0 0 0 0,-1 0 0 0 0,1-1 0 0 0,0 0 0 0 0,0 0 0 0 0,1-1 0 0 0,-1 1 0 0 0,0-2 0 0 0,1 1 0 0 0,-1-1-1 0 0,1 0 1 0 0,0-1 0 0 0,3 0-3 0 0,6-18-1858 0 0,-13 10-1352 0 0,-2 2-3598 0 0,-1 2-4362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7:59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11 575 0 0 0,'0'0'471'0'0,"0"0"269"0"0,0 0 155 0 0,0 0 88 0 0,0 0 9 0 0,0 0-36 0 0,-1-5-25 0 0,0 3-1148 0 0,-8-34 6542 0 0,9 53-958 0 0,0 18-867 0 0,9 51-4812 0 0,11 157 1023 0 0,-19-180-650 0 0,-1-63-97 0 0,0 0-26 0 0,0 0-34 0 0,0 0-68 0 0,8-25-1793 0 0,-4 16 1071 0 0,2-4-4305 0 0,-4 5-5579 0 0</inkml:trace>
  <inkml:trace contextRef="#ctx0" brushRef="#br0" timeOffset="1983.543">510 177 0 0 0,'0'0'608'0'0,"0"0"334"0"0,0 0 151 0 0,0 0 98 0 0,0 0 63 0 0,0 0 43 0 0,2-3-105 0 0,3-13 8388 0 0,-47-13-6163 0 0,-77-7-1618 0 0,-19 32-720 0 0,74 35-835 0 0,43 15-216 0 0,18-39-32 0 0,1-1 1 0 0,0 0 0 0 0,0 1-1 0 0,1-1 1 0 0,0 1-1 0 0,0-1 1 0 0,1 1 0 0 0,-1 0-1 0 0,1-1 1 0 0,1 1-1 0 0,-1 0 1 0 0,1-1 0 0 0,1 1-1 0 0,-1-1 1 0 0,1 1-1 0 0,0-1 1 0 0,0 0 0 0 0,1 0-1 0 0,0 0 1 0 0,0 0 0 0 0,0 0-1 0 0,1 0 1 0 0,0-1-1 0 0,0 0 1 0 0,0 0 0 0 0,1 0-1 0 0,-1 0 1 0 0,1-1-1 0 0,1 1 1 0 0,-1-1 0 0 0,0-1-1 0 0,1 1 1 0 0,0-1-1 0 0,0 0 1 0 0,5 2 3 0 0,0-4 24 0 0,1-1 1 0 0,-1 0-1 0 0,1-1 1 0 0,-1-1-1 0 0,0 1 1 0 0,1-2-1 0 0,-1 1 0 0 0,0-2 1 0 0,0 1-1 0 0,-1-2 1 0 0,1 1-1 0 0,-1-1 0 0 0,0-1 1 0 0,0 0-1 0 0,-1 0 1 0 0,1-1-1 0 0,-1 0 0 0 0,-1-1 1 0 0,0 0-1 0 0,0 0 1 0 0,0-1-1 0 0,-1 0 1 0 0,6-10-26 0 0,26-60 341 0 0,-30 36 394 0 0,-46 299-179 0 0,20-48-527 0 0,5-131-2273 0 0,15-92 849 0 0,0 7-2325 0 0,-2-2-7350 0 0,-1 7 3681 0 0</inkml:trace>
  <inkml:trace contextRef="#ctx0" brushRef="#br0" timeOffset="2415.429">736 211 4465 0 0,'0'0'2769'0'0,"0"0"-1009"0"0,0 0-516 0 0,0 0 108 0 0,0 0 235 0 0,0 0 99 0 0,0 0-187 0 0,0 0-361 0 0,0 0-371 0 0,0 0-290 0 0,0 0-180 0 0,-14 33-115 0 0,-46 103-80 0 0,39-63-4 0 0,20-69-102 0 0,0 1 0 0 0,1-1 0 0 0,-1 0-1 0 0,1 1 1 0 0,-1-1 0 0 0,1 1 0 0 0,1-1 0 0 0,-1 0 0 0 0,0 1 0 0 0,1-1 0 0 0,0 0 0 0 0,0 1-1 0 0,1-1 1 0 0,-1 0 0 0 0,1 0 0 0 0,0 0 0 0 0,0 0 0 0 0,0 0 0 0 0,0 0 0 0 0,1-1 0 0 0,0 1 0 0 0,-1-1-1 0 0,1 0 1 0 0,1 1 0 0 0,-1-1 0 0 0,0-1 0 0 0,1 1 0 0 0,-1 0 0 0 0,1-1 0 0 0,0 0 0 0 0,0 0 0 0 0,0 0-1 0 0,0 0 1 0 0,0-1 0 0 0,0 1 0 0 0,1-1 0 0 0,-1 0 0 0 0,0 0 0 0 0,4-1 4 0 0,1 1 100 0 0,0-2 1 0 0,0 0-1 0 0,-1 0 1 0 0,1 0 0 0 0,-1-1-1 0 0,1 0 1 0 0,-1-1-1 0 0,1 0 1 0 0,-1 0-1 0 0,0-1 1 0 0,-1 0-1 0 0,1 0 1 0 0,-1-1 0 0 0,1 0-1 0 0,4-4-100 0 0,-4 3 110 0 0,-1 0 0 0 0,1-1 0 0 0,-1 0 0 0 0,0 0 1 0 0,0-1-1 0 0,-1 1 0 0 0,0-1 0 0 0,-1-1 0 0 0,1 1 0 0 0,-2-1 0 0 0,1 0 0 0 0,-1 0 0 0 0,0 0 0 0 0,-1-1 0 0 0,0 1 0 0 0,-1-1 0 0 0,0 0 1 0 0,0 0-1 0 0,-1 1 0 0 0,-1-1 0 0 0,1 0 0 0 0,-2 0 0 0 0,1 0 0 0 0,-1-1-110 0 0,-2 5-17 0 0,-1 0 1 0 0,1 0-1 0 0,-1 0 0 0 0,0 1 1 0 0,0-1-1 0 0,0 1 0 0 0,-1 0 1 0 0,0 0-1 0 0,0 1 0 0 0,0-1 1 0 0,-1 1-1 0 0,1 0 0 0 0,-1 0 1 0 0,0 1-1 0 0,0 0 0 0 0,-1 0 1 0 0,1 0-1 0 0,-1 1 0 0 0,1 0 1 0 0,-1 0-1 0 0,1 1 0 0 0,-1 0 1 0 0,0 0-1 0 0,0 0 0 0 0,0 1 1 0 0,0 0-1 0 0,0 0 0 0 0,-1 1 17 0 0,-54 20-2227 0 0,31 14-2233 0 0,17-7-6635 0 0,9-20 5931 0 0</inkml:trace>
  <inkml:trace contextRef="#ctx0" brushRef="#br0" timeOffset="2829.61">1154 82 4713 0 0,'0'0'1898'0'0,"0"0"-501"0"0,0 0-199 0 0,0 0 81 0 0,0 0 119 0 0,0 0-53 0 0,0 0-258 0 0,0 0-360 0 0,0 0-326 0 0,0 0-198 0 0,0 0-87 0 0,0 0-21 0 0,0 0-13 0 0,-9 28-4 0 0,-25 87-17 0 0,33-114-59 0 0,0-1 0 0 0,1 1 0 0 0,-1 0-1 0 0,0 0 1 0 0,0 0 0 0 0,1 0 0 0 0,-1 0 0 0 0,1 1-1 0 0,-1-1 1 0 0,1 0 0 0 0,-1 0 0 0 0,1 0 0 0 0,0 0 0 0 0,-1 0-1 0 0,1 1 1 0 0,0-1 0 0 0,0 0 0 0 0,0 0 0 0 0,0 1-1 0 0,0-1 1 0 0,0 0 0 0 0,0 0 0 0 0,0 0 0 0 0,1 1-1 0 0,-1-1 1 0 0,0 0 0 0 0,1 0 0 0 0,-1 0 0 0 0,1 0 0 0 0,0 0-1 0 0,-1 0 1 0 0,1 0 0 0 0,0 0 0 0 0,-1 0 0 0 0,1 0-1 0 0,0 0 1 0 0,0 0 0 0 0,0 0 0 0 0,0 0 0 0 0,0-1 0 0 0,0 1-1 0 0,0 0 1 0 0,0 0-2 0 0,3 0 18 0 0,2 1 110 0 0,0 0 0 0 0,0 0-1 0 0,0-1 1 0 0,1 1 0 0 0,-1-2 0 0 0,0 1 0 0 0,0-1-1 0 0,1 0 1 0 0,-1 0 0 0 0,0 0 0 0 0,1-1 0 0 0,-1 0-1 0 0,0 0 1 0 0,0-1 0 0 0,0 0 0 0 0,0 0 0 0 0,0 0-1 0 0,0-1 1 0 0,-1 1 0 0 0,1-2 0 0 0,-1 1-1 0 0,0 0 1 0 0,1-1 0 0 0,-2 0 0 0 0,1 0 0 0 0,0-1-1 0 0,-1 1 1 0 0,0-1 0 0 0,0 0 0 0 0,0 0 0 0 0,-1-1-1 0 0,0 1 1 0 0,0-1 0 0 0,0 1 0 0 0,0-1-1 0 0,-1 0 1 0 0,0 0 0 0 0,-1 0 0 0 0,2-5-128 0 0,11-88 1109 0 0,-14 97-1105 0 0,0-1 0 0 0,0 1 0 0 0,0 0 0 0 0,0-1 0 0 0,0 1 0 0 0,-1-1 0 0 0,1 1 0 0 0,-1 0 0 0 0,1-1 0 0 0,-1 1 0 0 0,0 0 0 0 0,0-1 0 0 0,0 1 0 0 0,0 0 0 0 0,0 0 1 0 0,-1 0-1 0 0,1 0 0 0 0,-1 0 0 0 0,1 0 0 0 0,-1 0 0 0 0,0 1 0 0 0,1-1 0 0 0,-1 1 0 0 0,0-1 0 0 0,0 1 0 0 0,0-1 0 0 0,0 1 0 0 0,-1 0 0 0 0,1 0 0 0 0,0 0 0 0 0,0 0 0 0 0,-1 1 1 0 0,1-1-1 0 0,0 1 0 0 0,-1-1 0 0 0,1 1 0 0 0,-3 0-4 0 0,-55 18-1930 0 0,27 12-6668 0 0,24-19-2379 0 0</inkml:trace>
  <inkml:trace contextRef="#ctx0" brushRef="#br0" timeOffset="3200.922">1445 391 2889 0 0,'0'0'1699'0'0,"0"0"-308"0"0,0 0 254 0 0,0 0 446 0 0,0 0 213 0 0,0 0-67 0 0,0 0-364 0 0,0 0-494 0 0,0 0-387 0 0,0 0-259 0 0,0 0-200 0 0,0 0-139 0 0,-7 34-74 0 0,-21 103-32 0 0,7-81 117 0 0,14-52-323 0 0,3 1-290 0 0,-58 44 1213 0 0,13-36-7623 0 0,48-13 289 0 0,0-3-2776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2929 0 0,'0'0'1335'0'0,"0"0"-403"0"0,0 0 145 0 0,0 0 294 0 0,0 0 132 0 0,0 0-9 0 0,0 0-174 0 0,0 0-230 0 0,0 0-198 0 0,0 0-164 0 0,0 0-125 0 0,32-10-103 0 0,99-27-89 0 0,-66 25 336 0 0,-65 12-704 0 0,1 0 0 0 0,0 0 0 0 0,0 0 0 0 0,0 0 0 0 0,0 0 1 0 0,0 0-1 0 0,0 1 0 0 0,-1-1 0 0 0,1 0 0 0 0,0 1 0 0 0,0-1 1 0 0,-1 0-1 0 0,1 1 0 0 0,0-1 0 0 0,0 1 0 0 0,-1 0 0 0 0,1-1 1 0 0,0 1-1 0 0,-1-1 0 0 0,1 1 0 0 0,-1 0 0 0 0,1-1 0 0 0,-1 1 1 0 0,1 0-1 0 0,-1 0 0 0 0,1 0 0 0 0,-1-1 0 0 0,0 1 0 0 0,0 0 1 0 0,1 0-1 0 0,-1 0 0 0 0,0 0 0 0 0,0-1 0 0 0,0 1 0 0 0,0 0 0 0 0,0 0 1 0 0,0 0-1 0 0,0 0 0 0 0,0 0 0 0 0,0 0 0 0 0,0-1 0 0 0,0 1 1 0 0,-1 0-1 0 0,1 0 0 0 0,0 0 0 0 0,-1 0 0 0 0,1-1 0 0 0,0 1 1 0 0,-1 0-1 0 0,1 0 0 0 0,-1-1 0 0 0,0 1-43 0 0,-23 43 952 0 0,-97 93-565 0 0,117-133-315 0 0,1 0-1 0 0,-1 0 1 0 0,0 1 0 0 0,1-1 0 0 0,0 1-1 0 0,0 0 1 0 0,0 0 0 0 0,1 0 0 0 0,0 0-1 0 0,0 0 1 0 0,0 0 0 0 0,0 1-1 0 0,1-1 1 0 0,0 1 0 0 0,0-1 0 0 0,1 1-1 0 0,-1 0 1 0 0,1 2-72 0 0,3-5 58 0 0,0 0-1 0 0,0 0 1 0 0,0 0 0 0 0,0-1-1 0 0,1 1 1 0 0,-1-1-1 0 0,1 0 1 0 0,-1 0 0 0 0,1 0-1 0 0,0-1 1 0 0,0 1 0 0 0,-1-1-1 0 0,1 0 1 0 0,0 0 0 0 0,1 0-1 0 0,-1 0 1 0 0,0-1 0 0 0,0 0-1 0 0,0 0 1 0 0,0 0-1 0 0,0 0 1 0 0,0-1 0 0 0,0 1-1 0 0,0-1 1 0 0,0 0 0 0 0,0 0-1 0 0,4-2-57 0 0,85-57-480 0 0,-57 30-8125 0 0,-35 29 8262 0 0,6-3-10918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17 424 0 0,'0'0'2190'0'0,"0"0"-340"0"0,0 0 38 0 0,0 0 214 0 0,0 0 169 0 0,0 0-87 0 0,0 0-375 0 0,0 0-489 0 0,0 0-438 0 0,0 0-272 0 0,0 0-115 0 0,0 5-28 0 0,11 96 2115 0 0,2 80-2126 0 0,-23-171-1921 0 0,4-9-1515 0 0,2-1-3636 0 0,4 0 1655 0 0,0 0-547 0 0</inkml:trace>
  <inkml:trace contextRef="#ctx0" brushRef="#br0" timeOffset="248.358">368 2 1864 0 0,'0'0'1562'0'0,"0"0"-270"0"0,0 0 45 0 0,0 0 296 0 0,0 0 222 0 0,0 0 20 0 0,0 0-221 0 0,0 0-359 0 0,-3 31-317 0 0,-11 98-253 0 0,11-32 837 0 0,10-45-2361 0 0,-20-41-4616 0 0,10-10 1565 0 0,-1 2-3718 0 0</inkml:trace>
  <inkml:trace contextRef="#ctx0" brushRef="#br0" timeOffset="651.165">0 54 424 0 0,'0'0'1627'0'0,"0"0"-448"0"0,0 0-89 0 0,0 0 270 0 0,0 0 198 0 0,0 0 62 0 0,0 0-101 0 0,0 0-236 0 0,0 0-162 0 0,0 0-128 0 0,0 0-129 0 0,0 0-123 0 0,0 0-101 0 0,13-9-91 0 0,42-25-76 0 0,1 24 789 0 0,-42 11-1024 0 0,121 9 1500 0 0,31 54 645 0 0,-94-57-1159 0 0,-55-21-5443 0 0,-16 13-165 0 0,0 1-113 0 0,-1 0-6289 0 0</inkml:trace>
  <inkml:trace contextRef="#ctx0" brushRef="#br0" timeOffset="996.637">35 477 4041 0 0,'0'0'2235'0'0,"0"0"-921"0"0,0 0-283 0 0,0 0 383 0 0,0 0 463 0 0,0 0 157 0 0,0 0-97 0 0,0 0-270 0 0,0 0-342 0 0,0 0-285 0 0,0 0-179 0 0,0 0-150 0 0,0 0-92 0 0,31-6-73 0 0,96-17-97 0 0,42-11 387 0 0,-169 34-863 0 0,76-13-891 0 0,-45 12-8862 0 0,-31 1-1328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07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0 508 0 0 0,'0'0'253'0'0,"0"0"294"0"0,0 0 456 0 0,0 0 459 0 0,0 0 257 0 0,0 0-82 0 0,0 0-322 0 0,0 0-374 0 0,0 0-303 0 0,0 0-156 0 0,2 27-77 0 0,11 127 358 0 0,4 26 929 0 0,-17-147-727 0 0,0-33-633 0 0,0 0 81 0 0,0 0 73 0 0,0 0 52 0 0,0 0 26 0 0,0 0 3 0 0,0-26 2205 0 0,-1-22-2466 0 0,0 23-182 0 0,0 1 0 0 0,2 0 0 0 0,1-1-1 0 0,1 1 1 0 0,1 0 0 0 0,6-21-124 0 0,-4 25 49 0 0,1-1 1 0 0,1 1-1 0 0,1 1 0 0 0,0-1 1 0 0,1 1-1 0 0,2 1 0 0 0,0 0 1 0 0,4-4-50 0 0,-10 15 10 0 0,-5 5-4 0 0,0 0 1 0 0,0 1-1 0 0,0-1 0 0 0,0 0 1 0 0,1 1-1 0 0,-1-1 0 0 0,0 1 0 0 0,1-1 1 0 0,-1 1-1 0 0,1 0 0 0 0,-1-1 0 0 0,1 1 1 0 0,0 0-1 0 0,0 0 0 0 0,-1 0 0 0 0,1 0 1 0 0,0 1-1 0 0,0-1 0 0 0,0 0 1 0 0,0 1-1 0 0,0 0 0 0 0,0-1 0 0 0,0 1 1 0 0,0 0-1 0 0,0 0 0 0 0,0 0 0 0 0,0 0 1 0 0,0 0-1 0 0,0 0 0 0 0,0 1 1 0 0,0-1-1 0 0,0 1 0 0 0,0-1 0 0 0,-1 1 1 0 0,1 0-1 0 0,1 0-6 0 0,37 28 603 0 0,2 40 419 0 0,-38-52-4646 0 0,-3 1-4041 0 0,-1-18-3117 0 0</inkml:trace>
  <inkml:trace contextRef="#ctx0" brushRef="#br0" timeOffset="517.183">571 483 2753 0 0,'0'0'2595'0'0,"0"0"-411"0"0,0 0-238 0 0,0 0-38 0 0,0 0-83 0 0,0 0-151 0 0,0 0-240 0 0,0 0-340 0 0,0 0-343 0 0,0 0-208 0 0,0 0-114 0 0,0 0-69 0 0,0 0-36 0 0,-15 16-45 0 0,-48 51-54 0 0,57-61-186 0 0,0 0 0 0 0,0 1 0 0 0,1 0 0 0 0,0 0 0 0 0,1 1 0 0 0,0-1 0 0 0,0 1 0 0 0,0 0 0 0 0,1 0 0 0 0,0 0 0 0 0,1 1 0 0 0,-1 0-39 0 0,-3 13 36 0 0,2-10-33 0 0,0 1 0 0 0,1 0-1 0 0,0 0 1 0 0,1 0 0 0 0,1 0-1 0 0,0 0 1 0 0,1 0 0 0 0,0 0-1 0 0,1 9-2 0 0,0-19 21 0 0,0-1-1 0 0,1 0 1 0 0,-1 1-1 0 0,0-1 0 0 0,1 0 1 0 0,-1 0-1 0 0,1 0 1 0 0,0-1-1 0 0,-1 1 0 0 0,1 0 1 0 0,0 0-1 0 0,0-1 1 0 0,0 1-1 0 0,1-1 1 0 0,-1 0-1 0 0,0 0 0 0 0,0 0 1 0 0,1 0-1 0 0,-1 0 1 0 0,0 0-1 0 0,1 0 0 0 0,-1-1 1 0 0,1 1-1 0 0,-1-1 1 0 0,1 0-1 0 0,-1 0 0 0 0,1 0 1 0 0,-1 0-1 0 0,1 0 1 0 0,-1-1-1 0 0,1 1 0 0 0,-1-1 1 0 0,1 1-1 0 0,-1-1 1 0 0,1 0-1 0 0,-1 0 0 0 0,0 0 1 0 0,1 0-1 0 0,-1 0 1 0 0,0-1-1 0 0,0 1 0 0 0,0-1 1 0 0,0 1-1 0 0,0-1 1 0 0,-1 0-1 0 0,1 0 0 0 0,0 0 1 0 0,-1 0-1 0 0,1 0 1 0 0,-1-1-21 0 0,27-32 339 0 0,-2-1 0 0 0,-1-1 1 0 0,-2-1-1 0 0,10-24-339 0 0,32-54 239 0 0,-58 182 261 0 0,-7-60-501 0 0,0-1-1 0 0,0 1 1 0 0,0 0 0 0 0,1-1-1 0 0,0 1 1 0 0,0-1-1 0 0,0 1 1 0 0,1-1 0 0 0,0 0-1 0 0,0 0 1 0 0,0 0 0 0 0,1 0-1 0 0,0 0 1 0 0,0 0-1 0 0,0 0 1 0 0,0-1 0 0 0,1 0-1 0 0,0 1 1 0 0,-1-1-1 0 0,2-1 1 0 0,-1 1 0 0 0,0 0-1 0 0,1-1 1 0 0,0 0 0 0 0,-1 0-1 0 0,5 1 2 0 0,-6-3-145 0 0,1 1 0 0 0,0-1-1 0 0,0 0 1 0 0,0 0 0 0 0,0 0 0 0 0,0-1-1 0 0,0 1 1 0 0,0-1 0 0 0,0 0 0 0 0,0 0 0 0 0,0-1-1 0 0,1 1 1 0 0,-1-1 0 0 0,0 0 0 0 0,-1 0-1 0 0,1 0 1 0 0,0-1 0 0 0,0 1 0 0 0,0-1-1 0 0,-1 0 1 0 0,4-1 145 0 0,6-5-2533 0 0,1-2-5775 0 0,-9 5-1734 0 0</inkml:trace>
  <inkml:trace contextRef="#ctx0" brushRef="#br0" timeOffset="1070.146">1109 468 6073 0 0,'0'0'1907'0'0,"0"0"-137"0"0,0 0 17 0 0,0 0 20 0 0,0 0-125 0 0,0 0-312 0 0,0 0-370 0 0,0 0-325 0 0,0 0-227 0 0,0 0-143 0 0,0 0-112 0 0,0 0-73 0 0,-17 32-58 0 0,-51 101-37 0 0,51-73-45 0 0,19-57 25 0 0,-1 1 0 0 0,1 0 0 0 0,-1 0-1 0 0,1-1 1 0 0,1 1 0 0 0,-1-1 0 0 0,0 1 0 0 0,1-1-1 0 0,0 0 1 0 0,-1 0 0 0 0,1 0 0 0 0,0 0 0 0 0,1-1 0 0 0,-1 1-1 0 0,0-1 1 0 0,1 0 0 0 0,0 0 0 0 0,-1 0 0 0 0,1 0-1 0 0,0-1 1 0 0,0 1 0 0 0,0-1 0 0 0,0 0 0 0 0,0 0-1 0 0,0-1 1 0 0,0 1 0 0 0,0-1 0 0 0,0 0 0 0 0,0 0 0 0 0,0 0-1 0 0,0-1 1 0 0,1 1 0 0 0,-1-1 0 0 0,0 0 0 0 0,0 0-1 0 0,0 0 1 0 0,-1-1 0 0 0,1 1 0 0 0,0-1 0 0 0,0 0-1 0 0,0-1-4 0 0,9-3 183 0 0,-1-1 0 0 0,1-1 0 0 0,-1 1 0 0 0,-1-2 0 0 0,0 0 0 0 0,0 0 0 0 0,-1-1 0 0 0,0-1 0 0 0,0 1 0 0 0,-1-1 0 0 0,3-7-183 0 0,2-6 191 0 0,-1-1 1 0 0,-2 0-1 0 0,-1-1 1 0 0,0 0-1 0 0,-2 0 1 0 0,-1-1-1 0 0,-2 0 1 0 0,0 0-1 0 0,-2-1 1 0 0,0 1-1 0 0,-2-1 1 0 0,-2-13-192 0 0,1 19 16 0 0,1 8-36 0 0,0 0-1 0 0,0 1 1 0 0,-2-1 0 0 0,1 0 0 0 0,-2 0-1 0 0,0 1 1 0 0,-1-1 0 0 0,0 1 0 0 0,-1-1-1 0 0,0 1 1 0 0,-1 0 0 0 0,-1 1-1 0 0,0-1 1 0 0,0 1 0 0 0,-1 0 0 0 0,-3-2 20 0 0,8 12-19 0 0,-1 0 1 0 0,0-1 0 0 0,0 1 0 0 0,0 0-1 0 0,0 0 1 0 0,0 1 0 0 0,0-1-1 0 0,0 1 1 0 0,-1 0 0 0 0,1-1 0 0 0,0 1-1 0 0,-1 1 1 0 0,1-1 0 0 0,-1 0-1 0 0,1 1 1 0 0,-1 0 0 0 0,1 0 0 0 0,-1 0-1 0 0,1 0 1 0 0,-1 0 0 0 0,1 1-1 0 0,-1 0 1 0 0,1 0 0 0 0,-1 0 0 0 0,1 0-1 0 0,0 0 1 0 0,-1 1 0 0 0,1-1-1 0 0,0 1 1 0 0,0 0 0 0 0,0 0 0 0 0,0 0-1 0 0,0 0 1 0 0,1 0 0 0 0,-1 1-1 0 0,1-1 1 0 0,0 1 0 0 0,-1 0 0 0 0,1 0-1 0 0,0 0 1 0 0,0 0 0 0 0,1 0-1 0 0,-1 0 1 0 0,1 0 0 0 0,-1 2 18 0 0,-8 12-12 0 0,2 0 1 0 0,-1 1 0 0 0,2 1-1 0 0,0-1 1 0 0,2 1 0 0 0,0 0-1 0 0,1 0 1 0 0,0 1 0 0 0,2 0-1 0 0,1-1 1 0 0,0 1 0 0 0,1 0-1 0 0,1-1 1 0 0,2 10 11 0 0,0-16 18 0 0,0 0 1 0 0,1-1-1 0 0,0 1 1 0 0,1-1-1 0 0,0 0 0 0 0,1-1 1 0 0,1 1-1 0 0,-1-1 0 0 0,2 0 1 0 0,0 0-1 0 0,0-1 0 0 0,1 0 1 0 0,0-1-1 0 0,0 0 0 0 0,1 0 1 0 0,1-1-1 0 0,2 2-18 0 0,27 16 177 0 0,0-1 1 0 0,2-1-1 0 0,0-3 1 0 0,5 0-178 0 0,119 29 434 0 0,-166-51-502 0 0,1 1 0 0 0,-1 0-1 0 0,1 0 1 0 0,-1 0-1 0 0,1 0 1 0 0,-1 0-1 0 0,1 0 1 0 0,-1 1 0 0 0,1-1-1 0 0,-1 0 1 0 0,1 0-1 0 0,-1 0 1 0 0,1 0-1 0 0,-1 1 1 0 0,1-1 0 0 0,-1 0-1 0 0,0 0 1 0 0,1 1-1 0 0,-1-1 1 0 0,0 0-1 0 0,1 0 1 0 0,-1 1 0 0 0,1-1-1 0 0,-1 1 1 0 0,0-1-1 0 0,0 0 1 0 0,1 1-1 0 0,-1-1 1 0 0,0 1-1 0 0,0-1 1 0 0,1 0 0 0 0,-1 1-1 0 0,0-1 1 0 0,0 1-1 0 0,0-1 1 0 0,0 1-1 0 0,0-1 1 0 0,0 1 0 0 0,0-1-1 0 0,0 1 1 0 0,0-1-1 0 0,0 1 1 0 0,0-1-1 0 0,0 1 1 0 0,0-1 0 0 0,0 1-1 0 0,0-1 1 0 0,0 1-1 0 0,-1-1 1 0 0,1 0-1 0 0,0 1 1 0 0,0-1 0 0 0,-1 1-1 0 0,1-1 1 0 0,0 1-1 0 0,0-1 1 0 0,-1 0-1 0 0,1 1 1 0 0,-1-1 0 0 0,1 0-1 0 0,0 1 1 0 0,-1-1-1 0 0,1 0 1 0 0,-1 0 68 0 0,0 1-1098 0 0,0-1-8077 0 0,1 0-51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0 0 0,'0'0'547'0'0,"0"0"1393"0"0,0 0 898 0 0,0 0 244 0 0,0 0-349 0 0,0 0-684 0 0,0 0-630 0 0,0 0-404 0 0,0 0-197 0 0,0 0-121 0 0,0 0-94 0 0,0 0-51 0 0,1-12-48 0 0,22-97 1117 0 0,-12 90-1566 0 0,2 1 0 0 0,0 0-1 0 0,0 1 1 0 0,2 0 0 0 0,0 1 0 0 0,1 0 0 0 0,1 2 0 0 0,0 0 0 0 0,1 1 0 0 0,0 0 0 0 0,1 2 0 0 0,5-2-55 0 0,33-23-558 0 0,-57 35 414 0 0,0 1-44 0 0,0 0-147 0 0,-18 0-4464 0 0,13 1-1776 0 0,3 2-1903 0 0</inkml:trace>
  <inkml:trace contextRef="#ctx0" brushRef="#br0" timeOffset="435.878">628 302 712 0 0,'0'0'2935'0'0,"0"0"-767"0"0,0 0-415 0 0,0 0-82 0 0,0 0-94 0 0,0 0-118 0 0,0 0-164 0 0,0 0-269 0 0,0 0-272 0 0,0 0-223 0 0,0 0-159 0 0,0 0-95 0 0,0 0-58 0 0,-19 11-40 0 0,-58 32-30 0 0,43-8 47 0 0,32-28-172 0 0,1-5-17 0 0,0 0 0 0 0,0-1 0 0 0,0 1 0 0 0,0 0 1 0 0,1 0-1 0 0,-1 0 0 0 0,1 0 0 0 0,-1 0 0 0 0,1 0 0 0 0,0 0 0 0 0,0 0 0 0 0,0 0 1 0 0,0 0-1 0 0,0 0 0 0 0,0 1 0 0 0,1-1 0 0 0,-1 0 0 0 0,1 0 0 0 0,-1-1 0 0 0,1 1 0 0 0,0 0 1 0 0,0 0-1 0 0,0 0 0 0 0,0 0 0 0 0,0-1 0 0 0,0 1 0 0 0,1 1-7 0 0,52 12 313 0 0,-45-14-266 0 0,0 0 1 0 0,0 1 0 0 0,0 1-1 0 0,-1 0 1 0 0,1 0 0 0 0,-1 0-1 0 0,1 1 1 0 0,-1 1 0 0 0,0-1-1 0 0,-1 1 1 0 0,1 1 0 0 0,-1-1-1 0 0,1 1-47 0 0,-7-2 91 0 0,-1-1-1 0 0,1 0 1 0 0,-1 0 0 0 0,1 0-1 0 0,-1 0 1 0 0,0 0-1 0 0,0 1 1 0 0,0-1 0 0 0,-1 0-1 0 0,1 0 1 0 0,-1 0-1 0 0,1 0 1 0 0,-1 0-1 0 0,0 0 1 0 0,-1 0 0 0 0,1 0-1 0 0,0 0 1 0 0,-1 0-1 0 0,1-1 1 0 0,-1 1 0 0 0,0 0-1 0 0,0-1 1 0 0,0 1-1 0 0,0-1 1 0 0,-1 0-1 0 0,1 0 1 0 0,-1 0 0 0 0,1 0-1 0 0,-1 0 1 0 0,1-1-1 0 0,-1 1 1 0 0,0-1 0 0 0,0 1-1 0 0,0-1 1 0 0,0 0-1 0 0,0 0 1 0 0,-1 0-91 0 0,-5 4 21 0 0,-2 2-160 0 0,1-1-1 0 0,-2-1 1 0 0,1 0 0 0 0,0 0-1 0 0,-1-1 1 0 0,0-1 0 0 0,0 0-1 0 0,0 0 1 0 0,0-1 0 0 0,-1-1 0 0 0,1 0-1 0 0,0 0 1 0 0,-6-2 139 0 0,11-1-2148 0 0,6-7-7231 0 0,1 6 7047 0 0,0-1-3792 0 0</inkml:trace>
  <inkml:trace contextRef="#ctx0" brushRef="#br0" timeOffset="771.127">1153 0 2769 0 0,'0'0'1523'0'0,"0"0"-391"0"0,0 0-163 0 0,0 0 9 0 0,0 0 105 0 0,0 0 56 0 0,0 0 70 0 0,0 0 44 0 0,0 0-12 0 0,0 0-34 0 0,0 0-104 0 0,0 0-115 0 0,0 0-72 0 0,-1 11-69 0 0,-15 93 1831 0 0,11-76-2280 0 0,1 0 1 0 0,1 1-1 0 0,1-1 0 0 0,2 0 0 0 0,1 16-398 0 0,0 40 159 0 0,-2-58-139 0 0,1-3-42 0 0,0 0 0 0 0,-2-1 0 0 0,-1 1 0 0 0,0-1 0 0 0,-2 0 1 0 0,0 0-1 0 0,-4 8 22 0 0,-22 2-1292 0 0,17-28-2381 0 0,-1-8-4086 0 0,11-2 1975 0 0,2 2 1240 0 0</inkml:trace>
  <inkml:trace contextRef="#ctx0" brushRef="#br0" timeOffset="955.049">825 254 4657 0 0,'0'0'3189'0'0,"0"0"-1378"0"0,0 0-452 0 0,0 0 284 0 0,0 0 144 0 0,0 0-148 0 0,0 0-306 0 0,0 0-323 0 0,34 2-241 0 0,106 6-151 0 0,141-3 354 0 0,-238-8-2580 0 0,-25-1-5296 0 0,-9 4-3971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2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0 0 0,'0'0'221'0'0,"-4"1"154"0"0,-17 2 1244 0 0,21-3-925 0 0,-1 0-3159 0 0,1 0 4208 0 0,-3 0 14409 0 0,3 0-13841 0 0,11 51-1230 0 0,24 119-107 0 0,-17-49-618 0 0,-10-95-4512 0 0,-8-20 2105 0 0,0-1-3514 0 0,0-1-4724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4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45 0 0 0,'0'0'243'0'0,"-2"-3"191"0"0,-13-16 1108 0 0,5-3 6372 0 0,9 22-7542 0 0,1 0 59 0 0,0 0 95 0 0,0 0 33 0 0,0 0-15 0 0,0 0 4 0 0,0 0 14 0 0,0 0 74 0 0,0 0 68 0 0,0 0 19 0 0,0 0-52 0 0,0 0-99 0 0,0 0-95 0 0,0 0-86 0 0,0 0-33 0 0,0 0-30 0 0,0 0-32 0 0,0 0-36 0 0,0 0-40 0 0,0 0-4 0 0,0 0-19 0 0,0 0-10 0 0,0 0-26 0 0,0 0-22 0 0,0 0-14 0 0,0 0-13 0 0,0 0 3 0 0,0 0-32 0 0,7 51 818 0 0,9 143-181 0 0,-15-190-489 0 0,-3-4-8565 0 0,-3-2 2468 0 0,1 1-2432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5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0 680 0 0,'0'0'2059'0'0,"0"0"-73"0"0,0 0 178 0 0,0 0 170 0 0,0 0-15 0 0,0 0-231 0 0,0 0-460 0 0,0 0-466 0 0,0 0-345 0 0,0 0-232 0 0,0 0-139 0 0,0 0-95 0 0,0 0-59 0 0,0 3-28 0 0,16 230 1596 0 0,-12 39-2391 0 0,-12-246-293 0 0,1-4-4528 0 0,29-29-3974 0 0,-16 3 4324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2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55 548 7001 0 0,'0'0'2122'0'0,"0"0"-411"0"0,0 0-360 0 0,0 0-141 0 0,0 0-97 0 0,0 0-215 0 0,0 0-161 0 0,0 0-156 0 0,0 0-149 0 0,0 0-126 0 0,0 0-58 0 0,0 0-70 0 0,0 0-62 0 0,-9 34-24 0 0,-27 108-55 0 0,28-64-62 0 0,7-72 18 0 0,1 0 0 0 0,0 1 0 0 0,1-1 0 0 0,-1 0 0 0 0,1 0 0 0 0,0 1 0 0 0,1-1 0 0 0,0 0 0 0 0,0 0 0 0 0,0-1 0 0 0,1 1-1 0 0,-1 0 1 0 0,1-1 0 0 0,1 1 0 0 0,-1-1 0 0 0,1 0 0 0 0,0 0 0 0 0,0-1 0 0 0,0 1 0 0 0,1-1 0 0 0,-1 0 0 0 0,1 0 0 0 0,0 0 0 0 0,1 0 0 0 0,-1-1 0 0 0,0 0 0 0 0,1 0 0 0 0,0-1 0 0 0,0 0 0 0 0,0 0 0 0 0,0 0 0 0 0,0 0 0 0 0,5 0 7 0 0,-5-2 153 0 0,0-1 0 0 0,1 1 1 0 0,-1-1-1 0 0,1 0 0 0 0,-1 0 1 0 0,0-1-1 0 0,0 0 0 0 0,0 0 1 0 0,0-1-1 0 0,0 1 0 0 0,0-1 0 0 0,-1-1 1 0 0,1 1-1 0 0,-1-1 0 0 0,0 0 1 0 0,0 0-1 0 0,0 0 0 0 0,0-1 1 0 0,-1 1-1 0 0,2-3-153 0 0,14-22 411 0 0,0-1 1 0 0,-2-1-1 0 0,-1 0 1 0 0,-2-2-1 0 0,-1 1 1 0 0,-1-2-1 0 0,-2 0 1 0 0,-2 0-1 0 0,0-1 1 0 0,-1-12-412 0 0,0 15 107 0 0,1 3-111 0 0,-1-1 0 0 0,-1 0 0 0 0,-2-1 0 0 0,-1 1 0 0 0,-1-1 0 0 0,-2 0 0 0 0,-1 0 0 0 0,-1 0 0 0 0,-2 1 0 0 0,-1-1 0 0 0,-1 1 0 0 0,-9-29 4 0 0,13 55-8 0 0,0 0 1 0 0,-1 0-1 0 0,1 1 0 0 0,-1-1 1 0 0,1 0-1 0 0,-1 1 0 0 0,0-1 1 0 0,-1 1-1 0 0,1 0 0 0 0,0-1 1 0 0,-1 1-1 0 0,0 0 0 0 0,0 1 1 0 0,0-1-1 0 0,0 0 0 0 0,0 1 1 0 0,0 0-1 0 0,-1-1 0 0 0,1 2 1 0 0,-1-1-1 0 0,0 0 0 0 0,1 1 0 0 0,-1-1 1 0 0,0 1-1 0 0,0 0 0 0 0,0 0 1 0 0,0 1-1 0 0,0-1 0 0 0,0 1 1 0 0,0 0-1 0 0,0 0 0 0 0,0 0 1 0 0,0 0-1 0 0,0 1 0 0 0,0 0 1 0 0,0 0-1 0 0,0 0 0 0 0,0 0 1 0 0,0 0-1 0 0,1 1 0 0 0,-3 1 8 0 0,-5 6-39 0 0,1 2 0 0 0,0-1 0 0 0,0 1 0 0 0,1 1 0 0 0,1 0 0 0 0,0 0-1 0 0,1 1 1 0 0,0 0 0 0 0,0 0 0 0 0,2 0 0 0 0,0 1 0 0 0,0 0 0 0 0,1 0 0 0 0,1 0 0 0 0,-2 12 39 0 0,3-11 4 0 0,0-1 1 0 0,1 1 0 0 0,1-1 0 0 0,0 1 0 0 0,1-1 0 0 0,0 1 0 0 0,1-1 0 0 0,1 0 0 0 0,1 1-1 0 0,0-1 1 0 0,0 0 0 0 0,1-1 0 0 0,1 1 0 0 0,0-1 0 0 0,5 6-5 0 0,11 13 144 0 0,2-2 0 0 0,1 0-1 0 0,1-2 1 0 0,1-1 0 0 0,2-1 0 0 0,22 15-144 0 0,-38-30 78 0 0,11 8-2 0 0,-18-15-73 0 0,0-1 0 0 0,-1 2-1 0 0,1-1 1 0 0,-1 0 0 0 0,0 1 0 0 0,0 0-1 0 0,0 0 1 0 0,-1 1 0 0 0,0-1 0 0 0,0 1 0 0 0,0 0-1 0 0,-1 0 1 0 0,0 0 0 0 0,0 1 0 0 0,0-1-1 0 0,1 7-2 0 0,-1 70-1156 0 0,-4-79 1024 0 0,1-4-4402 0 0,0 0-4817 0 0,0-3-825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1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0 251 552 0 0,'0'0'1870'0'0,"0"0"-360"0"0,0 0 103 0 0,0 0 336 0 0,0 0 228 0 0,0 0-87 0 0,0 0-472 0 0,0 0-547 0 0,0 0-286 0 0,0 0-113 0 0,0 0-43 0 0,0 0-11 0 0,0 0-84 0 0,2 16-101 0 0,16 100 631 0 0,-8 45 2700 0 0,-10-327-2915 0 0,81-105-259 0 0,-21 166-273 0 0,-19 103-357 0 0,-38 3 25 0 0,0-1-1 0 0,1 1 0 0 0,-1 0 1 0 0,0 0-1 0 0,0 0 1 0 0,0 0-1 0 0,1 1 1 0 0,-1-1-1 0 0,-1 1 0 0 0,1 0 1 0 0,0 0-1 0 0,0 0 1 0 0,-1 0-1 0 0,1 0 0 0 0,-1 1 1 0 0,1-1-1 0 0,-1 1 1 0 0,0-1-1 0 0,0 1 0 0 0,0 0 1 0 0,0 0 15 0 0,14 16-1177 0 0,-13-16 402 0 0,2 2-1700 0 0,-3-2-3490 0 0,-1-3-5524 0 0</inkml:trace>
  <inkml:trace contextRef="#ctx0" brushRef="#br0" timeOffset="451.36">516 19 9170 0 0,'0'0'3169'0'0,"0"0"-1353"0"0,0 0-493 0 0,0 0-68 0 0,0 0-51 0 0,0 0-120 0 0,0 0-203 0 0,0 0-188 0 0,0 0-163 0 0,0 0-170 0 0,0 0-115 0 0,0 0-93 0 0,-20 33-31 0 0,-62 104-14 0 0,31-31 74 0 0,46-94-200 0 0,2 1 0 0 0,-1 0 0 0 0,2 0-1 0 0,0 0 1 0 0,0 0 0 0 0,1 0-1 0 0,1 0 1 0 0,0 0 0 0 0,1 0 0 0 0,0 1-1 0 0,1 1 20 0 0,-1-13-5 0 0,0 0 1 0 0,1 0-1 0 0,-1 0 0 0 0,0 0 0 0 0,1 0 0 0 0,-1 0 0 0 0,1 0 0 0 0,0 0 0 0 0,-1-1 0 0 0,1 1 0 0 0,0-1 0 0 0,0 1 0 0 0,0-1 0 0 0,0 0 0 0 0,0 0 0 0 0,0 0 1 0 0,1 0-1 0 0,-1 0 0 0 0,0 0 0 0 0,1 0 0 0 0,-1-1 0 0 0,0 1 0 0 0,1-1 0 0 0,-1 0 0 0 0,1 0 0 0 0,-1 0 0 0 0,0 0 0 0 0,1 0 0 0 0,-1 0 0 0 0,1-1 0 0 0,-1 1 1 0 0,0-1-1 0 0,1 1 0 0 0,-1-1 0 0 0,0 0 0 0 0,0 0 0 0 0,1 0 0 0 0,-1 0 0 0 0,0-1 0 0 0,1 0 5 0 0,15-17 142 0 0,-1 0-1 0 0,-2-1 1 0 0,1 0-1 0 0,-2-1 1 0 0,-1-1-1 0 0,-1-1 1 0 0,-1 1 0 0 0,-1-2-1 0 0,0 1 1 0 0,-2-2-1 0 0,-1 1 1 0 0,-1-1-1 0 0,1-12-141 0 0,-2 27-104 0 0,-2 25-428 0 0,0-1 564 0 0,1 5-114 0 0,-4-15 10 0 0,0 0 0 0 0,0 0 0 0 0,0 0 0 0 0,1 0 0 0 0,-1 0 0 0 0,1 0 0 0 0,0 0 0 0 0,0-1 0 0 0,1 1 0 0 0,-1 0 0 0 0,1 0 0 0 0,0-1 0 0 0,0 1 0 0 0,0-1 0 0 0,0 0 0 0 0,1 0 0 0 0,-1 0 0 0 0,1 0 0 0 0,0 0-1 0 0,0 0 1 0 0,0 0 0 0 0,0-1 0 0 0,0 0 0 0 0,1 0 0 0 0,-1 0 0 0 0,1 0 0 0 0,-1 0 0 0 0,1 0 0 0 0,0-1 0 0 0,2 1 72 0 0,29-4-5124 0 0,-12-3-2673 0 0,-13 1-157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9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91 688 0 0,'0'0'2094'0'0,"0"0"-547"0"0,0 0-21 0 0,0 0 401 0 0,0 0 312 0 0,0 0 56 0 0,0 0-339 0 0,0 0-413 0 0,0 0-309 0 0,0 0-292 0 0,0 0-121 0 0,0 0-54 0 0,0 0-70 0 0,3 24-122 0 0,12 76-119 0 0,-20 11 351 0 0,-24 44-710 0 0,24-115-3433 0 0,5-39 2167 0 0,0-1-535 0 0,0 0-792 0 0,1-2-2799 0 0,2-7-502 0 0,3 5 3383 0 0</inkml:trace>
  <inkml:trace contextRef="#ctx0" brushRef="#br0" timeOffset="257.721">391 132 0 0 0,'0'0'1878'0'0,"0"0"341"0"0,0 0 175 0 0,0 0-154 0 0,0 0-363 0 0,0 0-436 0 0,0 0-279 0 0,0 0-198 0 0,0 0-150 0 0,0 0-65 0 0,0 0-53 0 0,1 24-58 0 0,7 114 454 0 0,-8-91-154 0 0,0 21-157 0 0,0-22-3027 0 0,-9-39-9419 0 0,3-6 5693 0 0</inkml:trace>
  <inkml:trace contextRef="#ctx0" brushRef="#br0" timeOffset="641.386">1 183 0 0 0,'0'0'1119'0'0,"0"0"-3"0"0,0 0 87 0 0,0 0 369 0 0,0 0 303 0 0,0 0-10 0 0,0 0-291 0 0,0 0-429 0 0,0 0-345 0 0,0 0-144 0 0,0 0-6 0 0,0 0 13 0 0,0 0-19 0 0,6-19-19 0 0,24-62-39 0 0,10 37 623 0 0,-28 37-857 0 0,-3 2-182 0 0,1 1-1 0 0,0-1 0 0 0,-1 2 0 0 0,2-1 0 0 0,-1 1 0 0 0,0 1 0 0 0,0 0 0 0 0,1 0 0 0 0,0 1 0 0 0,-1 0 0 0 0,1 1 0 0 0,-1 0 1 0 0,1 1-1 0 0,6 1-169 0 0,-7 1 91 0 0,1 0 1 0 0,-1 1 0 0 0,-1 0 0 0 0,1 1-1 0 0,-1-1 1 0 0,1 2 0 0 0,-1-1 0 0 0,-1 2-1 0 0,1-1 1 0 0,3 5-92 0 0,10 5 159 0 0,-15-10-76 0 0,0-1 1 0 0,0 0 0 0 0,1-1-1 0 0,-1 0 1 0 0,1 0-1 0 0,0 0 1 0 0,0-1-1 0 0,1 0 1 0 0,-1-1 0 0 0,1 1-1 0 0,-1-2 1 0 0,1 1-1 0 0,0-1 1 0 0,0-1-1 0 0,2 0-83 0 0,56-10 930 0 0,-64 4-2382 0 0,-2 2-2783 0 0,-1 3 3110 0 0,0 0-9055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2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28 106 0 0 0,'0'0'863'0'0,"0"0"198"0"0,0 0 417 0 0,0 0 442 0 0,0 0 233 0 0,0 0-89 0 0,0 0-382 0 0,0 0-474 0 0,-4 33-370 0 0,-7 106-241 0 0,19-76 89 0 0,-2-55-541 0 0,-5-4-70 0 0,1 1-1 0 0,1-1 1 0 0,-1 0-1 0 0,1 1 1 0 0,-1-1 0 0 0,1 0-1 0 0,1-1 1 0 0,-1 1-1 0 0,0 0 1 0 0,1-1-1 0 0,0 0 1 0 0,-1 0 0 0 0,1 0-1 0 0,1 0 1 0 0,-1 0-1 0 0,0-1 1 0 0,1 0 0 0 0,-1 0-1 0 0,1 0 1 0 0,-1-1-1 0 0,1 1 1 0 0,0-1-1 0 0,0 0 1 0 0,0-1 0 0 0,4 1-75 0 0,-4-1 121 0 0,-1 0 1 0 0,1 0-1 0 0,-1 0 1 0 0,0-1 0 0 0,1 0-1 0 0,-1 0 1 0 0,0 0-1 0 0,1-1 1 0 0,-1 1 0 0 0,0-1-1 0 0,0 0 1 0 0,0 0 0 0 0,-1 0-1 0 0,1-1 1 0 0,0 1-1 0 0,-1-1 1 0 0,1 0 0 0 0,-1 0-1 0 0,0 0 1 0 0,0-1-1 0 0,2-2-121 0 0,4-5 200 0 0,0-1-1 0 0,0-1 0 0 0,-1 1 1 0 0,0-1-1 0 0,-2-1 0 0 0,1 0 0 0 0,-1 1 1 0 0,-1-2-1 0 0,-1 1 0 0 0,0-1 1 0 0,-1 1-1 0 0,0-1 0 0 0,-1 0 1 0 0,-1 0-1 0 0,-1 0 0 0 0,0-3-199 0 0,1 12 11 0 0,-1 1 1 0 0,0 0-1 0 0,0-1 1 0 0,0 1-1 0 0,0 0 0 0 0,-1-1 1 0 0,0 1-1 0 0,-1 0 1 0 0,1 0-1 0 0,-1 0 0 0 0,0 0 1 0 0,0 0-1 0 0,0 0 1 0 0,-1 0-1 0 0,1 1 0 0 0,-1-1 1 0 0,0 1-1 0 0,-1-1 0 0 0,1 1 1 0 0,-1 1-1 0 0,0-1 1 0 0,0 0-1 0 0,0 1 0 0 0,0 0 1 0 0,-1 0-1 0 0,-2-2-11 0 0,1 2-188 0 0,-1 1 0 0 0,1-1 0 0 0,-1 1 0 0 0,1 0 0 0 0,-1 1 0 0 0,0 0 0 0 0,0 0 0 0 0,0 0 0 0 0,1 1 0 0 0,-1 0 0 0 0,0 0 0 0 0,0 1 0 0 0,0 0 0 0 0,0 0 0 0 0,1 0 0 0 0,-1 1-1 0 0,0 0 1 0 0,1 0 0 0 0,0 1 0 0 0,-1 0 0 0 0,1 0 0 0 0,0 1 0 0 0,1-1 0 0 0,-1 1 0 0 0,1 0 0 0 0,-1 1 0 0 0,1-1 0 0 0,-1 2 188 0 0,-8 9-1882 0 0,-14 14-5665 0 0,17-14-357 0 0</inkml:trace>
  <inkml:trace contextRef="#ctx0" brushRef="#br0" timeOffset="426.729">118 441 0 0 0,'0'0'332'0'0,"0"0"1152"0"0,0 0 497 0 0,0 0 145 0 0,0 0-69 0 0,0 0-227 0 0,0 0-344 0 0,0 0-317 0 0,0 0-283 0 0,0 0-209 0 0,0 0-126 0 0,0 0-156 0 0,-12 25-103 0 0,-34 78-101 0 0,34-44-29 0 0,12-55-150 0 0,0 0 0 0 0,0-1 0 0 0,0 1 0 0 0,1-1 0 0 0,0 1 0 0 0,-1-1 0 0 0,1 1 0 0 0,0-1 0 0 0,1 1 0 0 0,-1-1-1 0 0,1 0 1 0 0,-1 0 0 0 0,1 0 0 0 0,0 0 0 0 0,0 0 0 0 0,0 0 0 0 0,1 0 0 0 0,-1 0 0 0 0,1-1 0 0 0,-1 0 0 0 0,1 1 0 0 0,0-1-1 0 0,0 0 1 0 0,0 0 0 0 0,0 0 0 0 0,0-1 0 0 0,0 1 0 0 0,1-1 0 0 0,-1 0 0 0 0,1 0 0 0 0,-1 0 0 0 0,0 0 0 0 0,1 0 0 0 0,0-1-1 0 0,-1 1 1 0 0,3-1-12 0 0,3 0 133 0 0,-1 0 0 0 0,0 0-1 0 0,1-1 1 0 0,-1 0-1 0 0,0 0 1 0 0,0-1-1 0 0,1 0 1 0 0,-1-1 0 0 0,-1 0-1 0 0,1 0 1 0 0,0 0-1 0 0,-1-1 1 0 0,0 0 0 0 0,1-1-1 0 0,3-3-132 0 0,-2-1 142 0 0,0 0 0 0 0,-1-1 0 0 0,0 0 0 0 0,-1-1 0 0 0,0 0-1 0 0,-1 0 1 0 0,0 0 0 0 0,0-1 0 0 0,-1 0 0 0 0,-1 0 0 0 0,0 0 0 0 0,-1 0 0 0 0,0-1-1 0 0,-1 1 1 0 0,0-1 0 0 0,-1 0 0 0 0,0 0 0 0 0,-1 0 0 0 0,-1 1 0 0 0,0-1-1 0 0,-3-11-141 0 0,4 20-20 0 0,-1-1 0 0 0,0 1-1 0 0,0-1 1 0 0,0 1-1 0 0,-1 0 1 0 0,0-1-1 0 0,0 1 1 0 0,0 0-1 0 0,0 0 1 0 0,0 0-1 0 0,-1 1 1 0 0,0-1-1 0 0,0 0 1 0 0,0 1-1 0 0,0 0 1 0 0,0 0-1 0 0,-1 0 1 0 0,1 0-1 0 0,-1 0 1 0 0,0 1-1 0 0,0 0 1 0 0,0-1-1 0 0,0 2 1 0 0,-2-2 20 0 0,-31-3-3736 0 0,-2 14-5275 0 0,29-1 1233 0 0</inkml:trace>
  <inkml:trace contextRef="#ctx0" brushRef="#br0" timeOffset="831.073">514 257 0 0 0,'0'0'904'0'0,"0"0"487"0"0,0 0 299 0 0,0 0 148 0 0,0 0-97 0 0,0 0-300 0 0,0 0-397 0 0,0 0-375 0 0,-13 33-267 0 0,-40 102-173 0 0,39-73-88 0 0,16-54-125 0 0,-2-2 67 0 0,2-1 0 0 0,-1 0 1 0 0,0 0-1 0 0,1 0 0 0 0,0 0 0 0 0,0 0 0 0 0,1 0 0 0 0,-1 0 0 0 0,1-1 0 0 0,0 1 0 0 0,1-1 0 0 0,-1 0 0 0 0,1 0 0 0 0,-1 0 0 0 0,1 0 0 0 0,0-1 0 0 0,1 1 0 0 0,-1-1 0 0 0,0 0 0 0 0,1-1 0 0 0,0 1 0 0 0,0-1 0 0 0,0 0 0 0 0,0 0 0 0 0,0 0 0 0 0,0-1 0 0 0,0 1 0 0 0,0-1 0 0 0,1-1 0 0 0,-1 1 0 0 0,0-1 0 0 0,1 0 0 0 0,-1 0 0 0 0,1 0 0 0 0,-1-1 0 0 0,0 0 0 0 0,0 0 0 0 0,1 0 0 0 0,-1-1 0 0 0,0 1 0 0 0,0-1 0 0 0,0-1 0 0 0,0 1 0 0 0,-1-1 0 0 0,1 0 0 0 0,-1 0 0 0 0,1 0 0 0 0,2-3-83 0 0,2-3 263 0 0,0-1-1 0 0,0 0 0 0 0,-2 0 1 0 0,1 0-1 0 0,-1-1 1 0 0,0-1-1 0 0,-1 1 0 0 0,-1-1 1 0 0,0 0-1 0 0,0 0 1 0 0,-1 0-1 0 0,-1-1 0 0 0,0 1 1 0 0,-1-1-1 0 0,0 0 1 0 0,-1 0-1 0 0,0 0 0 0 0,-1 0 1 0 0,-1 0-1 0 0,0 1 1 0 0,0-1-1 0 0,-2 0 0 0 0,1 0 1 0 0,-5-10-263 0 0,3 14 21 0 0,0 0 1 0 0,-1 0-1 0 0,0 0 1 0 0,-1 1-1 0 0,0 0 1 0 0,0 0-1 0 0,-1 0 1 0 0,0 1-1 0 0,0 0 1 0 0,-1 0-1 0 0,-5-3-21 0 0,10 7-77 0 0,0 1-1 0 0,0 0 0 0 0,0 0 1 0 0,-1 0-1 0 0,1 1 0 0 0,0-1 1 0 0,-1 1-1 0 0,1 0 0 0 0,0-1 1 0 0,-1 2-1 0 0,0-1 0 0 0,1 0 1 0 0,-1 1-1 0 0,1 0 0 0 0,-1-1 1 0 0,0 1-1 0 0,1 1 1 0 0,-1-1-1 0 0,0 1 0 0 0,1-1 1 0 0,-1 1-1 0 0,1 0 0 0 0,-1 0 1 0 0,1 0-1 0 0,-1 1 0 0 0,1 0 1 0 0,0-1-1 0 0,0 1 0 0 0,0 0 1 0 0,0 0-1 0 0,0 1 0 0 0,0-1 1 0 0,0 1 77 0 0,-21 25-3797 0 0,15-18 14 0 0,-4 6-7036 0 0</inkml:trace>
  <inkml:trace contextRef="#ctx0" brushRef="#br0" timeOffset="3210.218">799 87 0 0 0,'0'0'439'0'0,"0"0"324"0"0,0 0 107 0 0,0 0-33 0 0,0 0-67 0 0,0 0-40 0 0,-7-6 588 0 0,5 5 6406 0 0,-5 93-5985 0 0,19 4-1618 0 0,-11-94-110 0 0,0 0 16 0 0,-1 0-1 0 0,1 0 1 0 0,-1 0-1 0 0,1 0 1 0 0,0 0-1 0 0,-1-1 1 0 0,1 1-1 0 0,0 0 1 0 0,1-1-1 0 0,-1 1 1 0 0,0 0-1 0 0,0-1 1 0 0,1 1-1 0 0,-1-1 1 0 0,0 0-1 0 0,1 1 0 0 0,0-1 1 0 0,-1 0-1 0 0,1 0 1 0 0,0 0-1 0 0,-1 0 1 0 0,1 0-1 0 0,0 0 1 0 0,0-1-1 0 0,0 1 1 0 0,0-1-1 0 0,0 1 1 0 0,0-1-1 0 0,0 0 1 0 0,0 0-1 0 0,0 0 1 0 0,0 0-1 0 0,0 0 1 0 0,0 0-1 0 0,0 0 1 0 0,0 0-1 0 0,1-1-26 0 0,5-4 193 0 0,0-1-1 0 0,1 1 1 0 0,-2-2-1 0 0,1 1 1 0 0,-1-1 0 0 0,0 0-1 0 0,0 0 1 0 0,-1-1-1 0 0,0 0 1 0 0,0 0-1 0 0,-1-1 1 0 0,0 1 0 0 0,0-1-1 0 0,-1 0 1 0 0,3-10-193 0 0,2-65 739 0 0,-11 81-799 0 0,0-1 1 0 0,0 1 0 0 0,-1 0-1 0 0,0 0 1 0 0,1 0 0 0 0,-1 0 0 0 0,0 1-1 0 0,-1-1 1 0 0,1 1 0 0 0,0 0-1 0 0,-1 0 1 0 0,1 0 0 0 0,-1 0 0 0 0,1 0-1 0 0,-1 1 1 0 0,0 0 0 0 0,0-1-1 0 0,0 2 1 0 0,0-1 0 0 0,0 0 0 0 0,0 1-1 0 0,0-1 1 0 0,0 1 0 0 0,0 1-1 0 0,0-1 1 0 0,0 0 0 0 0,0 1 0 0 0,0 0-1 0 0,0 0 1 0 0,1 0 0 0 0,-1 0-1 0 0,0 1 1 0 0,0-1 59 0 0,-33 26-4924 0 0,18-4-3917 0 0,12-14 4633 0 0</inkml:trace>
  <inkml:trace contextRef="#ctx0" brushRef="#br0" timeOffset="3686.064">1035 577 0 0 0,'0'0'2000'0'0,"0"0"465"0"0,0 0-19 0 0,0 0-374 0 0,0 0-342 0 0,0 0-210 0 0,0 0-135 0 0,0 0-184 0 0,0 0-202 0 0,0 0-217 0 0,-1 8-122 0 0,-21 65 1028 0 0,-70 62 108 0 0,73-118-3303 0 0,15-18-2610 0 0,2-6-3977 0 0,2 3 1068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5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0,'0'0'172'0'0,"0"0"361"0"0,0 2 7485 0 0,1 3-3735 0 0,4 25-1583 0 0,7 153 971 0 0,-9 106-2409 0 0,0-4-472 0 0,12-196-556 0 0,-15-8 52 0 0,0-81-290 0 0,1 0 20 0 0,-1 0 16 0 0,0 0-12 0 0,0 0-2 0 0,0 0 10 0 0,0 0-1 0 0,0 0 1 0 0,0 0-4 0 0,0 0 7 0 0,3 16 266 0 0,10 97 839 0 0,-12-110-1145 0 0,-1-2 14 0 0,0 9 375 0 0,-1-16-2563 0 0,-6-2-5468 0 0,2 4-4060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8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0 0 0,'0'0'1119'0'0,"0"0"333"0"0,0 0 285 0 0,0 0 131 0 0,0 0 167 0 0,0 0-10 0 0,0 0-256 0 0,0 0-247 0 0,0 0-243 0 0,0 0-184 0 0,0 0-142 0 0,-5 1-135 0 0,4 0-757 0 0,-1-1 0 0 0,0 1 0 0 0,1 0 0 0 0,-1 0 0 0 0,0 0 1 0 0,1 0-1 0 0,0 0 0 0 0,-1 0 0 0 0,1 0 0 0 0,-1 0 0 0 0,1 1 0 0 0,0-1 0 0 0,0 1 0 0 0,0-1 1 0 0,0 1-1 0 0,0-1 0 0 0,0 1 0 0 0,0-1 0 0 0,1 1 0 0 0,-1 0 0 0 0,0-1 0 0 0,1 1 1 0 0,-1 0-1 0 0,1 0 0 0 0,0 0 0 0 0,0-1 0 0 0,0 1 0 0 0,0 0 0 0 0,0 0-61 0 0,-1 0 17 0 0,-5 37 398 0 0,2-1 0 0 0,1 1 0 0 0,2 0 0 0 0,2 0 0 0 0,4 26-415 0 0,-4-39 93 0 0,14 114 115 0 0,0-43-812 0 0,-36-99-5522 0 0,14-21-4731 0 0,7 18 6607 0 0</inkml:trace>
  <inkml:trace contextRef="#ctx0" brushRef="#br0" timeOffset="3610.037">34 12 0 0 0,'0'0'699'0'0,"0"0"270"0"0,0 0 216 0 0,0 0 83 0 0,0 0 9 0 0,0 0-26 0 0,4 0 3774 0 0,6 114-793 0 0,-6-90-4018 0 0,0 1 0 0 0,-2 0 0 0 0,-1-1 0 0 0,-2 1 0 0 0,0 0 0 0 0,-2 7-214 0 0,-15 47 356 0 0,-8 81 93 0 0,33-53-208 0 0,-3-23 948 0 0,-19 20 48 0 0,10-49-2125 0 0,17-73-1179 0 0,-4 8-4808 0 0,-6 5-3613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3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37 154 0 0 0,'0'0'807'0'0,"0"0"292"0"0,0 0 356 0 0,0 0 84 0 0,0 0-163 0 0,0 0-432 0 0,0 0-348 0 0,0 0 11 0 0,0 0 117 0 0,0 0 103 0 0,0 0 71 0 0,-6 34 27 0 0,-19 111-22 0 0,19-53 684 0 0,7-86-1478 0 0,-1 0-1 0 0,0 0 1 0 0,1 0 0 0 0,0 0-1 0 0,1 0 1 0 0,-1-1 0 0 0,1 1-1 0 0,0-1 1 0 0,1 1 0 0 0,-1-1-1 0 0,1 0 1 0 0,0 1 0 0 0,1-1-1 0 0,-1-1 1 0 0,1 1 0 0 0,0-1-1 0 0,0 1 1 0 0,0-1-1 0 0,0 0 1 0 0,1 0 0 0 0,0-1-1 0 0,0 0 1 0 0,0 1 0 0 0,0-2-1 0 0,0 1 1 0 0,1 0 0 0 0,-1-1-1 0 0,1 0 1 0 0,-1-1 0 0 0,1 1-1 0 0,0-1 1 0 0,0 0 0 0 0,0 0-1 0 0,0-1 1 0 0,0 0 0 0 0,0 0-1 0 0,0 0 1 0 0,1-1-109 0 0,3-3 202 0 0,1-1 0 0 0,-1-1 0 0 0,0 1 0 0 0,-1-2 1 0 0,1 1-1 0 0,-1-1 0 0 0,-1-1 0 0 0,1 0 0 0 0,-1 0 0 0 0,0 0 0 0 0,-1-1 1 0 0,0 0-1 0 0,-1 0 0 0 0,3-6-202 0 0,3-2 115 0 0,-1 1-1 0 0,-1-2 1 0 0,0 1 0 0 0,-2-2-1 0 0,0 1 1 0 0,-1-1 0 0 0,-1 0-1 0 0,0 0 1 0 0,-2-1 0 0 0,0 0-1 0 0,-1 1 1 0 0,-1-20-115 0 0,-1 32-33 0 0,0 0-1 0 0,0 0 1 0 0,-1-1 0 0 0,-1 1-1 0 0,1 0 1 0 0,-1 0 0 0 0,0 0-1 0 0,-1-1 1 0 0,0 1 0 0 0,0 0-1 0 0,0 1 1 0 0,-1-1 0 0 0,0 0-1 0 0,0 1 1 0 0,-1 0 0 0 0,0-1-1 0 0,0 1 1 0 0,0 1 0 0 0,-1-1-1 0 0,0 1 1 0 0,0 0 0 0 0,0 0-1 0 0,-1 0 1 0 0,1 0 0 0 0,-1 1-1 0 0,0 0 1 0 0,-1 1 0 0 0,1-1-1 0 0,-6-1 34 0 0,-80-1-2446 0 0,34 26-4687 0 0,41-9-534 0 0</inkml:trace>
  <inkml:trace contextRef="#ctx0" brushRef="#br0" timeOffset="392.27">171 500 0 0 0,'0'0'810'0'0,"0"0"546"0"0,0 0 135 0 0,0 0 5 0 0,0 0-133 0 0,0 0-247 0 0,0 0-257 0 0,0 0-251 0 0,0 0-164 0 0,-13 33-137 0 0,-40 103-67 0 0,43-70 72 0 0,14-59-253 0 0,-1-1 100 0 0,0 0 0 0 0,0-1 0 0 0,1 1 0 0 0,0-1 0 0 0,0 0-1 0 0,0 0 1 0 0,1 0 0 0 0,-1 0 0 0 0,1-1 0 0 0,1 0 0 0 0,-1 0 0 0 0,0 0 0 0 0,1-1 0 0 0,0 0 0 0 0,0 0 0 0 0,0 0 0 0 0,0-1 0 0 0,0 0 0 0 0,1 0 0 0 0,-1 0-1 0 0,0-1 1 0 0,1 0 0 0 0,-1 0 0 0 0,1-1 0 0 0,0 1 0 0 0,-1-2 0 0 0,1 1 0 0 0,-1-1 0 0 0,7-1-159 0 0,-5-1 209 0 0,-1-1 0 0 0,0 0 0 0 0,-1 0 0 0 0,1 0 0 0 0,-1-1-1 0 0,0 0 1 0 0,0 0 0 0 0,0-1 0 0 0,-1 0 0 0 0,1 0 0 0 0,-1 0 0 0 0,-1 0 0 0 0,1-1 0 0 0,-1 0 0 0 0,-1 0 0 0 0,1 0 0 0 0,-1 0 0 0 0,0-1 0 0 0,-1 1 0 0 0,0-1-1 0 0,0 1 1 0 0,0-1 0 0 0,-1 0 0 0 0,0 0 0 0 0,-1 0 0 0 0,0 0 0 0 0,0-2-209 0 0,0 2-13 0 0,0 0-1 0 0,0 0 1 0 0,-1 0 0 0 0,0 0-1 0 0,0-1 1 0 0,-1 1-1 0 0,0 0 1 0 0,-1 1 0 0 0,0-1-1 0 0,0 0 1 0 0,0 1 0 0 0,-1 0-1 0 0,0-1 1 0 0,-1 2-1 0 0,1-1 1 0 0,-1 0 0 0 0,-1 1-1 0 0,1 0 1 0 0,-1 0 0 0 0,0 1-1 0 0,0-1 1 0 0,-1 1-1 0 0,0 1 1 0 0,0-1 0 0 0,0 1-1 0 0,0 0 1 0 0,0 1-1 0 0,-1 0 1 0 0,0 0 0 0 0,0 1-1 0 0,0-1 14 0 0,-87-6-2104 0 0,37 24-3041 0 0,40-3-78 0 0,4-4-2601 0 0</inkml:trace>
  <inkml:trace contextRef="#ctx0" brushRef="#br0" timeOffset="1058.868">584 198 2296 0 0,'0'0'1978'0'0,"0"0"-89"0"0,0 0-6 0 0,0 0 12 0 0,0 0-162 0 0,0 0-164 0 0,0 0-204 0 0,0 0-276 0 0,0 0-254 0 0,0 0-207 0 0,0 0-194 0 0,-14 33-119 0 0,-41 106-83 0 0,35-42 88 0 0,18-85-310 0 0,1 0 1 0 0,0 0-1 0 0,0 0 0 0 0,1 0 0 0 0,1 0 0 0 0,0 0 0 0 0,1 0 0 0 0,0 0 0 0 0,0-1 1 0 0,2 1-1 0 0,-1-1 0 0 0,2 1 0 0 0,-1-1 0 0 0,1 0 0 0 0,1-1 0 0 0,0 1 0 0 0,1-1 0 0 0,0 0 1 0 0,0-1-1 0 0,1 0 0 0 0,0 0 0 0 0,9 7-10 0 0,-13-13 79 0 0,0 0 0 0 0,0-1 0 0 0,1 0-1 0 0,-1 0 1 0 0,0 0 0 0 0,1-1 0 0 0,-1 1 0 0 0,1-1 0 0 0,0 0 0 0 0,-1 0 0 0 0,1 0-1 0 0,0-1 1 0 0,0 0 0 0 0,-1 0 0 0 0,1 0 0 0 0,0-1 0 0 0,0 1 0 0 0,-1-1-1 0 0,1 0 1 0 0,0 0 0 0 0,-1-1 0 0 0,1 0 0 0 0,-1 1 0 0 0,0-1 0 0 0,1-1-1 0 0,-1 1 1 0 0,0-1 0 0 0,3-2-79 0 0,5-4 243 0 0,-1 0 0 0 0,0-1 0 0 0,0 0 1 0 0,-1-1-1 0 0,0 0 0 0 0,-1-1 0 0 0,0 1 0 0 0,6-13-243 0 0,-6 9 95 0 0,0-1 0 0 0,-1 1 1 0 0,-1-2-1 0 0,0 1 0 0 0,-1-1 0 0 0,-1 0 1 0 0,-1 0-1 0 0,0 0 0 0 0,-1-1 0 0 0,-1 1 1 0 0,0-1-1 0 0,-2 1 0 0 0,0-1 1 0 0,-1-7-96 0 0,0 19-18 0 0,-1 0 1 0 0,1 0 0 0 0,-1 1 0 0 0,0-1 0 0 0,0 0 0 0 0,-1 1 0 0 0,1-1 0 0 0,-1 1 0 0 0,-1 0 0 0 0,1 0 0 0 0,-1 0 0 0 0,0 0 0 0 0,0 0 0 0 0,0 1-1 0 0,0 0 1 0 0,-1 0 0 0 0,0 0 0 0 0,0 1 0 0 0,0-1 0 0 0,0 1 0 0 0,0 0 0 0 0,-1 1 0 0 0,1-1 0 0 0,-1 1 0 0 0,0 0 0 0 0,0 1 0 0 0,0-1 0 0 0,0 1 0 0 0,0 0-1 0 0,0 1 1 0 0,-2-1 17 0 0,-2 0-306 0 0,1 1 0 0 0,-1 0-1 0 0,0 0 1 0 0,1 1-1 0 0,-1 1 1 0 0,0-1-1 0 0,1 1 1 0 0,0 1 0 0 0,-1 0-1 0 0,1 0 1 0 0,0 1-1 0 0,-4 2 307 0 0,-18 14-3533 0 0,12-5-2425 0 0,3-3-4515 0 0</inkml:trace>
  <inkml:trace contextRef="#ctx0" brushRef="#br0" timeOffset="1448.127">948 113 120 0 0,'0'0'2010'0'0,"0"0"74"0"0,0 0 5 0 0,0 0-186 0 0,0 0-292 0 0,0 0-288 0 0,0 0-262 0 0,0 0-311 0 0,0 0-254 0 0,0 0-132 0 0,0 0-47 0 0,0 0 7 0 0,0 0-25 0 0,0 18-31 0 0,0 58-40 0 0,20-34 158 0 0,-19-40-286 0 0,0 0 0 0 0,0 0 0 0 0,1 0 0 0 0,-1 0 1 0 0,1 0-1 0 0,-1 0 0 0 0,1 0 0 0 0,0-1 0 0 0,-1 1 0 0 0,1 0 1 0 0,0-1-1 0 0,0 0 0 0 0,0 1 0 0 0,0-1 0 0 0,0 0 0 0 0,1 0 1 0 0,-1 0-1 0 0,0 0 0 0 0,0-1 0 0 0,1 1 0 0 0,-1 0 0 0 0,1-1 1 0 0,-1 0-1 0 0,0 1 0 0 0,1-1 0 0 0,-1 0 0 0 0,1 0 1 0 0,-1-1-1 0 0,0 1 0 0 0,1 0 0 0 0,-1-1 0 0 0,1 0 0 0 0,-1 1 1 0 0,0-1-1 0 0,0 0 0 0 0,1 0 0 0 0,-1 0 0 0 0,0 0 0 0 0,0-1 1 0 0,0 1-1 0 0,0-1 0 0 0,0 1 0 0 0,-1-1 0 0 0,1 0 0 0 0,0 1 1 0 0,-1-1-1 0 0,1 0 0 0 0,-1 0 0 0 0,0 0 0 0 0,1 0 0 0 0,-1 0 1 0 0,0-1-1 0 0,0 1-100 0 0,2-9 101 0 0,0 1 1 0 0,-1-1 0 0 0,0 0-1 0 0,-1 0 1 0 0,0 1-1 0 0,-1-1 1 0 0,0 0 0 0 0,-1 0-1 0 0,0 0 1 0 0,0 1-1 0 0,-2-1 1 0 0,1 0 0 0 0,-1 1-1 0 0,0 0 1 0 0,-1-1-1 0 0,-4-6-101 0 0,-24-4-1105 0 0,6 20-3626 0 0,22 1 3646 0 0,-6 0-7503 0 0</inkml:trace>
  <inkml:trace contextRef="#ctx0" brushRef="#br0" timeOffset="2182.094">175 32 0 0 0,'0'0'391'0'0,"0"0"77"0"0,0 0 105 0 0,0 0 90 0 0,0 0 37 0 0,0 0-22 0 0,0 0-33 0 0,0 0 25 0 0,0 0 67 0 0,-7 3 106 0 0,-23 9 76 0 0,-15 14 4520 0 0,3-4-5354 0 0,12-5-416 0 0,26-5-7208 0 0,4-8 2598 0 0</inkml:trace>
  <inkml:trace contextRef="#ctx0" brushRef="#br0" timeOffset="5158.366">963 157 0 0 0,'0'-15'132'0'0,"0"12"299"0"0,0 3 50 0 0,0 0-34 0 0,0 0-74 0 0,0 0-95 0 0,0 0-104 0 0,0 0-73 0 0,0 0-48 0 0,0 0-14 0 0,0 0 13 0 0,0 0 5 0 0,0 0 0 0 0,0 0-19 0 0,0 0-10 0 0,0 0-12 0 0,0 0 20 0 0,0 0 44 0 0,0 0 57 0 0,-1-3-798 0 0,-1-4 12280 0 0,1 6-10446 0 0,-11-10 1310 0 0,98-73-1490 0 0,-64 65-1065 0 0,-22 19 78 0 0,0 0-13 0 0,0 0 14 0 0,0 0 17 0 0,0 0 17 0 0,0 0 16 0 0,0 0-3 0 0,0 0 3 0 0,0 0-9 0 0,0 0 15 0 0,0 0 15 0 0,0 0 8 0 0,0 0-6 0 0,0 2 1662 0 0,0 0-3410 0 0,0 4-10870 0 0,0-5 5863 0 0</inkml:trace>
  <inkml:trace contextRef="#ctx0" brushRef="#br0" timeOffset="5919.677">1219 566 0 0 0,'0'0'1108'0'0,"0"0"607"0"0,0 0 199 0 0,0 0-35 0 0,0 0-109 0 0,0 0-171 0 0,0 0-146 0 0,0 0-83 0 0,0 0-70 0 0,0 0-89 0 0,0 0-121 0 0,3 15 1858 0 0,-47 142-600 0 0,40-142-2334 0 0,0 0 0 0 0,-1 0 1 0 0,-1-1-1 0 0,0 1 1 0 0,-1-1-1 0 0,0-1 0 0 0,-2 0 1 0 0,1 0-1 0 0,-8 8-14 0 0,2-20-2042 0 0,12-36-5766 0 0,2 28 5198 0 0,0-6-2374 0 0,0 5 594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0 256 0 0,'0'0'2162'0'0,"0"0"-252"0"0,0 0 81 0 0,0 0 166 0 0,0 0 71 0 0,0 0-191 0 0,0 0-390 0 0,0 0-440 0 0,0 0-332 0 0,0 0-193 0 0,9 20 2005 0 0,-18 122-373 0 0,7-122-2479 0 0,-3 8-349 0 0,-5-20-6649 0 0,8-8-1187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46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1 514 0 0 0,'16'43'172'0'0,"-12"-32"851"0"0,-4-10 832 0 0,0-1 188 0 0,3 3 8792 0 0,-1 2-9555 0 0,-2 40 894 0 0,8 175 271 0 0,6-167-2207 0 0,-12-97 1751 0 0,-2-1-1982 0 0,1-1 0 0 0,3 1-1 0 0,2 0 1 0 0,1 0 0 0 0,3 0-1 0 0,1 1 1 0 0,13-29-7 0 0,-16 53-11 0 0,-6 11-6 0 0,1 1-1 0 0,0-1 1 0 0,1 1-1 0 0,-1 0 1 0 0,2 1 0 0 0,-1-1-1 0 0,1 1 1 0 0,0-1-1 0 0,1 2 1 0 0,0-1 0 0 0,0 1-1 0 0,6-6 18 0 0,-12 12-10 0 0,1-1 0 0 0,0 1 0 0 0,0 0 0 0 0,0-1 0 0 0,0 1 0 0 0,0 0 0 0 0,0-1 0 0 0,0 1-1 0 0,0 0 1 0 0,0 0 0 0 0,-1 0 0 0 0,1 0 0 0 0,0 0 0 0 0,0 0 0 0 0,0 0 0 0 0,0 0 0 0 0,0 0 0 0 0,0 0 0 0 0,0 1 0 0 0,0-1 0 0 0,0 0 0 0 0,0 1 0 0 0,0-1-1 0 0,0 1 1 0 0,-1-1 0 0 0,1 1 0 0 0,0-1 0 0 0,0 1 0 0 0,-1-1 0 0 0,1 1 0 0 0,0 0 0 0 0,-1-1 0 0 0,1 1 0 0 0,0 0 0 0 0,-1 0 0 0 0,1-1 0 0 0,-1 1 0 0 0,1 0-1 0 0,-1 0 1 0 0,0 0 0 0 0,1 0 0 0 0,-1 0 0 0 0,0 0 0 0 0,1 0 0 0 0,-1 0 0 0 0,0-1 0 0 0,0 2 10 0 0,12 52-141 0 0,-10-46 91 0 0,0 7-441 0 0,11 27 32 0 0,11-31-8333 0 0,-19-11 910 0 0</inkml:trace>
  <inkml:trace contextRef="#ctx0" brushRef="#br0" timeOffset="442.705">586 462 10666 0 0,'0'0'1922'0'0,"0"0"-359"0"0,0 0-8 0 0,0 0 25 0 0,0 0-122 0 0,0 0-244 0 0,0 0-281 0 0,0 0-278 0 0,0 0-206 0 0,0 0-126 0 0,-21 31-115 0 0,-68 99-57 0 0,38-31 65 0 0,48-94-220 0 0,0 1 1 0 0,1-1-1 0 0,0 0 1 0 0,0 1-1 0 0,0-1 0 0 0,1 1 1 0 0,-1 0-1 0 0,2 0 1 0 0,-1-1-1 0 0,1 1 1 0 0,-1 0-1 0 0,1 0 0 0 0,1 0 1 0 0,-1 0-1 0 0,1-1 1 0 0,0 1-1 0 0,1 0 1 0 0,-1-1-1 0 0,1 1 0 0 0,0 0 1 0 0,1-1-1 0 0,0 1 4 0 0,-1-3-6 0 0,0-1-1 0 0,0 0 1 0 0,0 1-1 0 0,1-1 1 0 0,-1 0-1 0 0,0 0 1 0 0,1 0-1 0 0,0-1 1 0 0,0 1-1 0 0,-1-1 1 0 0,1 1-1 0 0,0-1 1 0 0,0 0-1 0 0,0 0 1 0 0,0 0-1 0 0,0-1 1 0 0,0 1-1 0 0,1-1 1 0 0,-1 1-1 0 0,0-1 1 0 0,0 0-1 0 0,0 0 1 0 0,0-1-1 0 0,0 1 1 0 0,1-1-1 0 0,-1 1 1 0 0,0-1-1 0 0,0 0 1 0 0,0 0 0 0 0,2-2 6 0 0,5-3 30 0 0,-1-1 1 0 0,0 0 0 0 0,0-1 0 0 0,-1 0 0 0 0,0 0 0 0 0,0-1 0 0 0,-1 0 0 0 0,0 0 0 0 0,0 0 0 0 0,-1-1 0 0 0,0 0 0 0 0,1-5-31 0 0,1 1 30 0 0,68-146 367 0 0,-64 126 67 0 0,-12 33-273 0 0,0 1-1 0 0,0 0-8 0 0,0 0-43 0 0,0 18-199 0 0,0 4-16 0 0,-2-19 27 0 0,1 1-1 0 0,0 0 1 0 0,0-1 0 0 0,0 1-1 0 0,1 0 1 0 0,-1 0-1 0 0,1 0 1 0 0,0-1 0 0 0,0 1-1 0 0,0 0 1 0 0,1 0 0 0 0,-1 0-1 0 0,1 0 1 0 0,0-1-1 0 0,0 1 1 0 0,0 0 0 0 0,0-1-1 0 0,1 1 1 0 0,0-1-1 0 0,0 1 1 0 0,0-1 0 0 0,0 0-1 0 0,0 1 1 0 0,0-1-1 0 0,1-1 1 0 0,0 1 0 0 0,-1 0-1 0 0,1 0 1 0 0,0-1 0 0 0,0 0-1 0 0,1 0 1 0 0,-1 0-1 0 0,0 0 1 0 0,1 0 0 0 0,-1 0-1 0 0,1-1 1 0 0,1 1 49 0 0,55-16-4572 0 0,-23-9-5311 0 0,-24 15 1717 0 0</inkml:trace>
  <inkml:trace contextRef="#ctx0" brushRef="#br0" timeOffset="916.511">1125 462 8026 0 0,'0'0'3555'0'0,"0"0"-981"0"0,0 0-632 0 0,0 0-226 0 0,0 0-157 0 0,0 0-239 0 0,0 0-314 0 0,0 0-297 0 0,0 0-235 0 0,0 0-202 0 0,0 0-129 0 0,0 0-81 0 0,0 0-32 0 0,-9 12 23 0 0,-64 91 107 0 0,65-93-190 0 0,2 1 0 0 0,-1 1 0 0 0,2-1 1 0 0,0 1-1 0 0,0 0 0 0 0,1 0 0 0 0,0 1 0 0 0,1-1 0 0 0,1 1 1 0 0,0 0-1 0 0,0 0 0 0 0,1-1 0 0 0,1 8 30 0 0,0-17-24 0 0,1 0-1 0 0,-1 0 1 0 0,1-1-1 0 0,-1 1 1 0 0,1 0 0 0 0,0 0-1 0 0,0-1 1 0 0,0 1-1 0 0,1 0 1 0 0,-1-1-1 0 0,1 1 1 0 0,-1-1 0 0 0,1 0-1 0 0,0 1 1 0 0,0-1-1 0 0,0 0 1 0 0,0 0 0 0 0,0 0-1 0 0,0 0 1 0 0,1-1-1 0 0,-1 1 1 0 0,1 0 0 0 0,-1-1-1 0 0,1 0 1 0 0,0 0-1 0 0,-1 0 1 0 0,1 0 0 0 0,0 0-1 0 0,0 0 1 0 0,1 0 24 0 0,91 5-175 0 0,-78-12 269 0 0,1-1 0 0 0,-1 0 0 0 0,0-1-1 0 0,0 0 1 0 0,-1-2 0 0 0,-1 0 0 0 0,1-1 0 0 0,-2 0-1 0 0,1-1 1 0 0,-2-1 0 0 0,0 0 0 0 0,0-1 0 0 0,-1 0 0 0 0,-1-1-1 0 0,0 0 1 0 0,-1-1 0 0 0,-1 0 0 0 0,0-1 0 0 0,-2 1 0 0 0,2-6-94 0 0,16-34 367 0 0,-2 0 1 0 0,-4-1-1 0 0,7-31-367 0 0,-22 75 8 0 0,0 0-1 0 0,-1-1 0 0 0,0 1 1 0 0,-2 0-1 0 0,1-1 0 0 0,-1 1 1 0 0,-1-1-1 0 0,-1 1 0 0 0,0-1 1 0 0,0 0-1 0 0,-1 1 0 0 0,-1 0 1 0 0,0 0-1 0 0,-1 0 0 0 0,-1 0 1 0 0,0 0-1 0 0,0 1 0 0 0,-1 0 1 0 0,-1 0-1 0 0,-1-1-7 0 0,4 10-3 0 0,0 0-1 0 0,0 0 1 0 0,0 0-1 0 0,0 1 1 0 0,0-1 0 0 0,-1 1-1 0 0,1 0 1 0 0,-1 0-1 0 0,1 1 1 0 0,-1 0-1 0 0,0-1 1 0 0,0 2 0 0 0,1-1-1 0 0,-1 0 1 0 0,0 1-1 0 0,0 0 1 0 0,0 0 0 0 0,0 1-1 0 0,0-1 1 0 0,1 1-1 0 0,-1 0 1 0 0,0 0-1 0 0,0 1 1 0 0,1-1 0 0 0,-1 1-1 0 0,1 0 1 0 0,-1 0-1 0 0,1 1 1 0 0,0-1 0 0 0,0 1-1 0 0,0 0 1 0 0,0 0-1 0 0,1 0 1 0 0,-1 0-1 0 0,1 1 1 0 0,0 0 0 0 0,0 0-1 0 0,0 0 1 0 0,0 0 3 0 0,-9 9-22 0 0,1 0 1 0 0,1 1 0 0 0,0 1-1 0 0,1-1 1 0 0,1 1 0 0 0,0 1-1 0 0,1-1 1 0 0,1 1 0 0 0,0 1-1 0 0,1-1 1 0 0,1 1 0 0 0,1 0-1 0 0,0 0 1 0 0,1 0 0 0 0,1 1 21 0 0,0-7 0 0 0,0 0 0 0 0,1 0 0 0 0,1 0 0 0 0,0-1 0 0 0,1 1 0 0 0,0 0 0 0 0,0-1 0 0 0,1 1 0 0 0,1-1 0 0 0,-1 0 0 0 0,2 0 0 0 0,-1 0 0 0 0,2 0 0 0 0,-1-1 0 0 0,1 0 0 0 0,0 0 0 0 0,1 0 0 0 0,5 4 0 0 0,12 8 41 0 0,2-1 0 0 0,1-1 0 0 0,0-1 0 0 0,1-1 0 0 0,1-2 0 0 0,0-1 0 0 0,1-1 0 0 0,1-2 0 0 0,0 0 0 0 0,0-3 0 0 0,1 0 0 0 0,24 1-41 0 0,23 16-48 0 0,-77-24 540 0 0,-1-1-8143 0 0,-1 0 4665 0 0,0 0-8995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8:4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18 2433 0 0,'0'0'2076'0'0,"0"0"-109"0"0,0 0 0 0 0,0 0 79 0 0,0 0 14 0 0,0 0-189 0 0,0 0-429 0 0,0 0-471 0 0,0 0-314 0 0,0 0-154 0 0,0 0-31 0 0,0 0 24 0 0,0 17 22 0 0,8 117 925 0 0,0-62-623 0 0,-2-29-574 0 0,-2-1-1 0 0,-2 1 1 0 0,-2-1 0 0 0,-3 22-246 0 0,-28 8-502 0 0,31-72 392 0 0,0-1-1 0 0,1 1 0 0 0,-1 0 1 0 0,0-1-1 0 0,0 1 0 0 0,0-1 1 0 0,0 1-1 0 0,0 0 0 0 0,0-1 1 0 0,0 1-1 0 0,0-1 0 0 0,0 1 1 0 0,0 0-1 0 0,0-1 0 0 0,0 1 0 0 0,0-1 1 0 0,0 1-1 0 0,0 0 0 0 0,0-1 1 0 0,0 1-1 0 0,-1 0 0 0 0,1-1 1 0 0,0 1-1 0 0,0-1 0 0 0,0 1 1 0 0,-1 0-1 0 0,1-1 0 0 0,0 1 1 0 0,-1 0-1 0 0,1 0 0 0 0,0-1 1 0 0,0 1-1 0 0,-1 0 0 0 0,1 0 0 0 0,0-1 1 0 0,-1 1-1 0 0,1 0 0 0 0,-1 0 1 0 0,1 0-1 0 0,0 0 0 0 0,-1 0 1 0 0,1-1-1 0 0,0 1 0 0 0,-1 0 1 0 0,1 0-1 0 0,-1 0 0 0 0,1 0 1 0 0,0 0-1 0 0,-1 0 0 0 0,1 0 1 0 0,-1 0-1 0 0,1 1 0 0 0,0-1 0 0 0,-1 0 1 0 0,1 0-1 0 0,-1 0 0 0 0,1 0 1 0 0,0 0-1 0 0,-1 1 0 0 0,1-1 1 0 0,0 0-1 0 0,-1 0 0 0 0,1 0 1 0 0,0 1-1 0 0,-1-1 0 0 0,1 0 1 0 0,0 1-1 0 0,0-1 0 0 0,-1 0 1 0 0,1 1 109 0 0,1-36-9407 0 0,0 33 8411 0 0,0-6-3073 0 0</inkml:trace>
  <inkml:trace contextRef="#ctx0" brushRef="#br0" timeOffset="253.536">341 88 832 0 0,'0'0'580'0'0,"0"0"-24"0"0,0 0 462 0 0,0 0 736 0 0,0 0 548 0 0,0 0 94 0 0,0 0-348 0 0,0 0-497 0 0,0 0-362 0 0,0 0-173 0 0,0 0-68 0 0,0 0-36 0 0,0 0-46 0 0,3 32-107 0 0,11 100-125 0 0,2 153 1432 0 0,-16-285-2279 0 0,0 0-54 0 0,0 0-85 0 0,0 0-77 0 0,0 0-147 0 0,-5-6-4648 0 0,0 1-1532 0 0,0 1-854 0 0</inkml:trace>
  <inkml:trace contextRef="#ctx0" brushRef="#br0" timeOffset="684.808">0 184 256 0 0,'0'0'831'0'0,"0"0"264"0"0,0 0 560 0 0,0 0 461 0 0,0 0 99 0 0,0 0-306 0 0,0 0-630 0 0,0 0-463 0 0,0 0-180 0 0,0 0-52 0 0,0 0 46 0 0,0 0 20 0 0,0 0-8 0 0,6-15-23 0 0,21-46-78 0 0,22 7 664 0 0,-30 40-907 0 0,-15 10-253 0 0,0 1-1 0 0,0-1 0 0 0,0 1 1 0 0,1-1-1 0 0,-1 1 0 0 0,1 1 1 0 0,0-1-1 0 0,-1 1 0 0 0,1-1 1 0 0,0 1-1 0 0,0 1 0 0 0,1-1 1 0 0,-1 1-1 0 0,0 0 0 0 0,1 0 1 0 0,-1 1-1 0 0,0-1 0 0 0,1 1 1 0 0,-1 0-1 0 0,0 1 0 0 0,1-1 1 0 0,-1 1-1 0 0,0 0 0 0 0,1 0 1 0 0,-1 1-1 0 0,0 0 0 0 0,0-1 1 0 0,0 2-1 0 0,0-1 0 0 0,0 1 1 0 0,-1-1-1 0 0,1 1 0 0 0,-1 1 1 0 0,0-1-1 0 0,0 1 1 0 0,0-1-45 0 0,1 5 99 0 0,0-1 1 0 0,1-1-1 0 0,-1 1 1 0 0,1-1-1 0 0,0 0 1 0 0,1 0-1 0 0,0-1 1 0 0,0 0-1 0 0,0 0 1 0 0,0-1-1 0 0,1 1 1 0 0,-1-2-1 0 0,1 1 1 0 0,0-1-1 0 0,0 0 1 0 0,1-1-1 0 0,-1 0 1 0 0,0 0-1 0 0,1-1 1 0 0,0 0-1 0 0,-1 0 1 0 0,1-1-1 0 0,-1 0 1 0 0,1-1-1 0 0,0 0 1 0 0,0 0-100 0 0,55-43 1251 0 0,-62 44-483 0 0,-2 0-3637 0 0,1 0-4847 0 0,-1 0-3502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05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3 0 0 0,'0'0'336'0'0,"0"0"423"0"0,0 0 146 0 0,0 0 81 0 0,0 0 65 0 0,0 0 64 0 0,0 0 38 0 0,-10-3 4280 0 0,8 3 1986 0 0,13 106-5213 0 0,20 182-1371 0 0,-26-244-782 0 0,-2 0-1 0 0,-1 0 1 0 0,-3 1 0 0 0,-3 17-53 0 0,-14 70 1 0 0,29-122 8 0 0,-3-5-3328 0 0,-12 3-5479 0 0,2-5-1432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06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0 0 0,'0'0'1558'0'0,"0"0"-145"0"0,0 0-15 0 0,0 0 200 0 0,0 0 226 0 0,0 0 27 0 0,0 0-217 0 0,0 0-350 0 0,0 0-332 0 0,0 0-214 0 0,0 0-109 0 0,0 0-35 0 0,35-15 2713 0 0,-21 5-3160 0 0,-1 0 0 0 0,1 1-1 0 0,0 1 1 0 0,1 0 0 0 0,0 1 0 0 0,0 1 0 0 0,1 0-1 0 0,-1 1 1 0 0,1 1 0 0 0,0 0 0 0 0,1 1 0 0 0,-1 1-1 0 0,15 0-146 0 0,-28 4 17 0 0,-2 1 1 0 0,1-1-1 0 0,0 1 0 0 0,0-1 0 0 0,-1 1 0 0 0,0 0 0 0 0,1 0 0 0 0,-1 0 0 0 0,0-1 0 0 0,0 1 0 0 0,-1 0 0 0 0,1 1 0 0 0,-1-1 0 0 0,1 0 0 0 0,-1 0 0 0 0,0 0 0 0 0,0 0 0 0 0,0 0 0 0 0,-1 0 0 0 0,1 0 0 0 0,-1 0 0 0 0,0 0 0 0 0,1 0 0 0 0,-1 0 0 0 0,-1 0 0 0 0,1 0 1 0 0,0 0-18 0 0,-75 144 390 0 0,22-60-366 0 0,33-56-7 0 0,1 1 0 0 0,2 0 0 0 0,1 2 1 0 0,2 0-1 0 0,-2 9-17 0 0,6 30 304 0 0,65-38 286 0 0,-4-28-660 0 0,-40-6-1075 0 0,-7-1-2169 0 0,1 0-6588 0 0,-3 0 1790 0 0</inkml:trace>
  <inkml:trace contextRef="#ctx0" brushRef="#br0" timeOffset="683.164">396 303 3305 0 0,'0'0'2918'0'0,"0"0"-1078"0"0,0 0-414 0 0,0 0 57 0 0,0 0 176 0 0,0 0-28 0 0,0 0-296 0 0,0 0-446 0 0,0 0-423 0 0,0 0-234 0 0,0 0-80 0 0,0 0 12 0 0,2-2 49 0 0,11-8 195 0 0,0 0 0 0 0,1 1 0 0 0,0 0 0 0 0,1 1 0 0 0,0 1 0 0 0,0 0-1 0 0,14-4-407 0 0,1-1 240 0 0,83-17 173 0 0,-88 35 245 0 0,-12 36-48 0 0,-13-24-512 0 0,-1 1 0 0 0,-1 0 0 0 0,-1-1 1 0 0,0 1-1 0 0,-1-1 0 0 0,-1 0 0 0 0,-1 0 1 0 0,0-1-1 0 0,-2 1 0 0 0,-5 9-98 0 0,-2 7 15 0 0,12-27-54 0 0,-12 25-179 0 0,2 0 1 0 0,0 2-1 0 0,3-1 1 0 0,0 1 0 0 0,2 1-1 0 0,2-1 1 0 0,1 1-1 0 0,1 13 218 0 0,-3-51-4408 0 0,0-5-6258 0 0,5 8 4033 0 0</inkml:trace>
  <inkml:trace contextRef="#ctx0" brushRef="#br0" timeOffset="914.209">304 686 2008 0 0,'0'0'3134'0'0,"0"0"-1005"0"0,0 0-501 0 0,0 0-51 0 0,0 0 26 0 0,0 0-98 0 0,0 0-329 0 0,0 0-463 0 0,0 0-409 0 0,0 0-170 0 0,0 0 48 0 0,0 0 138 0 0,0 0 132 0 0,13-3 32 0 0,95-28 490 0 0,-9-8-636 0 0,1-1-6286 0 0,-84 35 1087 0 0,-6 1-2991 0 0</inkml:trace>
  <inkml:trace contextRef="#ctx0" brushRef="#br0" timeOffset="1245.588">913 336 7138 0 0,'0'0'1943'0'0,"0"0"-862"0"0,0 0-407 0 0,0 0 40 0 0,0 0 160 0 0,0 0 118 0 0,0 0-117 0 0,0 0-221 0 0,0 0-218 0 0,0 0-212 0 0,-17 32-144 0 0,-51 101-84 0 0,40-51-138 0 0,26-78 111 0 0,1 0-1 0 0,-1 0 1 0 0,1 0-1 0 0,0 1 1 0 0,0-1-1 0 0,1 0 1 0 0,-1 1 0 0 0,1-1-1 0 0,0 0 1 0 0,0 1-1 0 0,1-1 1 0 0,-1 1-1 0 0,1-1 1 0 0,0 0-1 0 0,0 0 1 0 0,0 1-1 0 0,1-1 1 0 0,0 0-1 0 0,-1 0 1 0 0,1 0-1 0 0,1-1 1 0 0,-1 1-1 0 0,0 0 1 0 0,1-1-1 0 0,0 1 1 0 0,0-1 0 0 0,0 0-1 0 0,0 0 1 0 0,1 0-1 0 0,-1-1 1 0 0,1 1-1 0 0,-1-1 1 0 0,1 0-1 0 0,0 0 1 0 0,0 0 31 0 0,7-1 257 0 0,0 0 0 0 0,0-1 0 0 0,0-1 1 0 0,0 0-1 0 0,0 0 0 0 0,0-1 0 0 0,0-1 1 0 0,0 0-1 0 0,-1 0 0 0 0,1-1 0 0 0,-1 0 0 0 0,0-1 1 0 0,0 0-1 0 0,-1-1 0 0 0,1 0 0 0 0,-1 0 1 0 0,-1-1-1 0 0,1 0 0 0 0,-1-1 0 0 0,0 0 1 0 0,-1 0-1 0 0,0 0 0 0 0,0-1 0 0 0,-1 0 0 0 0,2-4-257 0 0,-4 7 157 0 0,1-1-1 0 0,-2 1 0 0 0,1-1 1 0 0,-1 0-1 0 0,0 0 0 0 0,0-1 0 0 0,-1 1 1 0 0,0 0-1 0 0,0-1 0 0 0,-1 1 0 0 0,0-1 1 0 0,0 0-1 0 0,-1 0 0 0 0,0 1 0 0 0,0-1 1 0 0,-1 0-1 0 0,0 0-156 0 0,-2 3 12 0 0,0 1-1 0 0,0-1 1 0 0,-1 1-1 0 0,0-1 1 0 0,0 1-1 0 0,0 0 1 0 0,0 1-1 0 0,-1-1 1 0 0,0 1-1 0 0,1-1 1 0 0,-1 2 0 0 0,0-1-1 0 0,0 0 1 0 0,-1 1-1 0 0,1 0 1 0 0,-1 0-1 0 0,1 1 1 0 0,-1-1-1 0 0,1 1 1 0 0,-1 0-1 0 0,0 1 1 0 0,1-1-1 0 0,-1 1 1 0 0,0 1 0 0 0,0-1-1 0 0,-2 1-11 0 0,-1-1-175 0 0,1 0 0 0 0,-1 0-1 0 0,0 1 1 0 0,0 0 0 0 0,1 0 0 0 0,-1 1 0 0 0,1 1-1 0 0,-1-1 1 0 0,1 1 0 0 0,0 1 0 0 0,0-1-1 0 0,0 1 1 0 0,0 1 0 0 0,1-1 0 0 0,0 1 0 0 0,0 1-1 0 0,0-1 1 0 0,-3 5 175 0 0,-11 14-2477 0 0,9-8-2038 0 0,1-1-6035 0 0</inkml:trace>
  <inkml:trace contextRef="#ctx0" brushRef="#br0" timeOffset="1830.638">1195 75 624 0 0,'0'0'1510'0'0,"0"0"117"0"0,0 0 196 0 0,0 0 219 0 0,0 0-3 0 0,0 0-251 0 0,0 0-337 0 0,0 0-405 0 0,0 0-328 0 0,0 0-224 0 0,0 0-139 0 0,0 0-157 0 0,-4 6-119 0 0,1-3-87 0 0,1 0-1 0 0,0 0 1 0 0,0 1-1 0 0,0-1 1 0 0,0 1-1 0 0,0 0 1 0 0,0-1-1 0 0,1 1 1 0 0,0 0-1 0 0,0 0 1 0 0,0 0-1 0 0,0 0 1 0 0,1 0-1 0 0,0 0 1 0 0,-1 0-1 0 0,1 0 1 0 0,1 0-1 0 0,-1 0 1 0 0,1 0-1 0 0,-1 0 1 0 0,1 0-1 0 0,0-1 1 0 0,0 1-1 0 0,1 0 1 0 0,1 3 8 0 0,-2-6 70 0 0,1 1 0 0 0,-1 0-1 0 0,1 0 1 0 0,0 0 0 0 0,0-1 0 0 0,0 1 0 0 0,0-1-1 0 0,0 0 1 0 0,0 1 0 0 0,0-1 0 0 0,1 0-1 0 0,-1 0 1 0 0,0 0 0 0 0,0-1 0 0 0,1 1 0 0 0,-1 0-1 0 0,1-1 1 0 0,-1 0 0 0 0,1 1 0 0 0,-1-1 0 0 0,0 0-1 0 0,1 0 1 0 0,-1-1 0 0 0,1 1 0 0 0,-1 0 0 0 0,1-1-1 0 0,-1 1 1 0 0,0-1 0 0 0,1 0 0 0 0,-1 0 0 0 0,0 0-1 0 0,0 0 1 0 0,1 0 0 0 0,-1-1 0 0 0,0 1-1 0 0,0-1 1 0 0,0 1 0 0 0,-1-1 0 0 0,1 0 0 0 0,0 0-70 0 0,3-2 242 0 0,0 0 1 0 0,0-1 0 0 0,0 0 0 0 0,-1 0 0 0 0,0 0-1 0 0,0-1 1 0 0,0 0 0 0 0,-1 1 0 0 0,0-1-1 0 0,0-1 1 0 0,0 1 0 0 0,-1 0 0 0 0,0 0 0 0 0,1-6-243 0 0,-2 9-1 0 0,0-1 0 0 0,-1 1 1 0 0,0-1-1 0 0,1 1 0 0 0,-1 0 1 0 0,-1-1-1 0 0,1 1 1 0 0,0 0-1 0 0,-1-1 0 0 0,0 1 1 0 0,0 0-1 0 0,0 0 0 0 0,0-1 1 0 0,0 1-1 0 0,0 0 0 0 0,-1 0 1 0 0,0 0-1 0 0,1 0 1 0 0,-1 1-1 0 0,0-1 0 0 0,-1 0 1 0 0,1 1-1 0 0,0-1 0 0 0,-1 1 1 0 0,1 0-1 0 0,-1 0 1 0 0,0 0-1 0 0,0 0 0 0 0,0 0 1 0 0,0 1-1 0 0,0-1 0 0 0,0 1 1 0 0,0 0-1 0 0,0 0 0 0 0,0 0 1 0 0,-1 0-1 0 0,1 1 1 0 0,0-1-1 0 0,-1 1 0 0 0,1 0 1 0 0,-1 0-1 0 0,1 0 1 0 0,-45 6-4196 0 0,20 10-4365 0 0,17-8-428 0 0</inkml:trace>
  <inkml:trace contextRef="#ctx0" brushRef="#br0" timeOffset="2796.601">1405 557 4313 0 0,'0'0'1644'0'0,"0"0"-557"0"0,0 0-203 0 0,0 0 211 0 0,0 0 274 0 0,0 0 79 0 0,0 0-121 0 0,0 0-172 0 0,0 0-182 0 0,0 0-127 0 0,0 0-101 0 0,0 0-111 0 0,0 14-81 0 0,2 45-63 0 0,-21 15 933 0 0,13-63-1261 0 0,-2 3-277 0 0,0 0 1 0 0,-1-1-1 0 0,-1 0 0 0 0,0 0 0 0 0,-1-1 0 0 0,0-1 0 0 0,-11 9 115 0 0,12-16-1038 0 0,6-3-3400 0 0,1-1-773 0 0,3 0-3446 0 0</inkml:trace>
  <inkml:trace contextRef="#ctx0" brushRef="#br0" timeOffset="4217.106">541 620 0 0 0,'0'0'357'0'0,"0"0"157"0"0,0 0 90 0 0,0 0 132 0 0,0 0 114 0 0,0 0 65 0 0,10-1 606 0 0,-7 2 6365 0 0,-4 31-2978 0 0,-6 17-4029 0 0,1-6-612 0 0,-9 57 43 0 0,-18 21-53 0 0,69-184-3649 0 0,-18 33-1084 0 0,-8 14-724 0 0,-6 8-1736 0 0</inkml:trace>
  <inkml:trace contextRef="#ctx0" brushRef="#br0" timeOffset="4708.624">381 693 0 0 0,'0'0'531'0'0,"0"0"526"0"0,0 0 189 0 0,0 0 198 0 0,0 0 155 0 0,0 0-37 0 0,0 0-279 0 0,0 0-395 0 0,0 0-330 0 0,0 0-201 0 0,0 0-56 0 0,0 0 1 0 0,29 1 2510 0 0,72 10 1811 0 0,-85-12-4296 0 0,1 0 0 0 0,0-1 0 0 0,-1 0 1 0 0,1-2-1 0 0,-1 0 0 0 0,0 0 0 0 0,0-2 1 0 0,0 0-328 0 0,80-27 936 0 0,-47 22-177 0 0,-54 15-3596 0 0,3-5-1584 0 0,1-2-3563 0 0,1 3 350 0 0</inkml:trace>
  <inkml:trace contextRef="#ctx0" brushRef="#br0" timeOffset="5987.272">674 642 0 0 0,'0'0'300'0'0,"0"0"655"0"0,0 0 149 0 0,0 0-36 0 0,0 0 6 0 0,0 0 26 0 0,1-2 36 0 0,-1 2-831 0 0,0 0 0 0 0,-1 0 0 0 0,1 0 0 0 0,0 0-1 0 0,-1 0 1 0 0,1 1 0 0 0,0-1 0 0 0,-1 0 0 0 0,1 0-1 0 0,0 0 1 0 0,-1 0 0 0 0,1-1 0 0 0,0 1 0 0 0,-1 0-1 0 0,1 0 1 0 0,0 0 0 0 0,-1 0 0 0 0,1 0 0 0 0,0 0-1 0 0,-1 0 1 0 0,1-1 0 0 0,0 1 0 0 0,0 0 0 0 0,-1 0-1 0 0,1 0 1 0 0,0-1 0 0 0,-1 1 0 0 0,1 0 0 0 0,0 0-1 0 0,0-1 1 0 0,0 1 0 0 0,-1 0 0 0 0,1-1 0 0 0,0 1-1 0 0,0 0 1 0 0,0-1 0 0 0,0 1 0 0 0,0 0 0 0 0,0-1-1 0 0,-1 1 1 0 0,1 0 0 0 0,0-1 0 0 0,0 1 0 0 0,0 0-1 0 0,0-1 1 0 0,0 1 0 0 0,0 0 0 0 0,0-1 0 0 0,0 1-1 0 0,1 0 1 0 0,-1-1 0 0 0,0 1 0 0 0,0 0 0 0 0,0-1-305 0 0,-18 3-1126 0 0,-77 4 1847 0 0,-6-5 541 0 0,64 6-944 0 0,6-3-73 0 0,30-3-1450 0 0,0-5-10618 0 0,1 3 1170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15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20 144 0 0 0,'0'0'882'0'0,"0"0"298"0"0,0 0 133 0 0,0 0 201 0 0,0 0 212 0 0,0 0 77 0 0,0 0-111 0 0,0 0-312 0 0,0 0-323 0 0,0 0-244 0 0,0 0-145 0 0,-2-4-21 0 0,2 3-523 0 0,-1-1 0 0 0,0 1 0 0 0,0-1-1 0 0,1 0 1 0 0,-1 1 0 0 0,0-1 0 0 0,1 0 0 0 0,0 1-1 0 0,-1-1 1 0 0,1 0 0 0 0,0 0 0 0 0,0 1 0 0 0,0-1 0 0 0,0 0-1 0 0,0 0 1 0 0,1 1 0 0 0,-1-1 0 0 0,0 0 0 0 0,1 0-1 0 0,-1 1 1 0 0,1-1 0 0 0,0 0 0 0 0,0 1 0 0 0,-1-1-1 0 0,1 1 1 0 0,0-1 0 0 0,0 1 0 0 0,1-1 0 0 0,-1 1-1 0 0,0 0 1 0 0,1-1-124 0 0,6-7 228 0 0,0 0 1 0 0,1 1-1 0 0,0 0 0 0 0,0 1 0 0 0,0 0 0 0 0,1 0 0 0 0,0 1 1 0 0,1 1-1 0 0,-1-1 0 0 0,1 2 0 0 0,0-1 0 0 0,11-1-228 0 0,-19 6 13 0 0,0 0 0 0 0,0 0 0 0 0,0 1 0 0 0,0-1 0 0 0,0 1 0 0 0,0 0 0 0 0,0 0 0 0 0,0 0 0 0 0,0 1 0 0 0,-1-1 0 0 0,1 0 0 0 0,0 1 0 0 0,-1 0 0 0 0,1 0 0 0 0,-1 0 0 0 0,0 0 0 0 0,1 0 0 0 0,-1 0 0 0 0,0 0 0 0 0,0 1 0 0 0,-1-1 0 0 0,1 1 0 0 0,0 0 0 0 0,-1-1 0 0 0,0 1 0 0 0,1 0 0 0 0,-1 0 0 0 0,0 0 0 0 0,0 0-1 0 0,-1 0 1 0 0,1 0 0 0 0,-1 0 0 0 0,1 0 0 0 0,-1 0 0 0 0,0 0 0 0 0,0 0 0 0 0,-1 3-13 0 0,1 0-7 0 0,-1 1 0 0 0,0-1 0 0 0,0 0 0 0 0,-1 1 0 0 0,1-1-1 0 0,-1 0 1 0 0,-1 0 0 0 0,1 0 0 0 0,-1 0 0 0 0,0 0 0 0 0,0-1-1 0 0,-1 0 1 0 0,0 1 0 0 0,0-1 0 0 0,0 0 0 0 0,0-1 0 0 0,-1 1 0 0 0,0-1-1 0 0,0 0 1 0 0,0 0 0 0 0,0 0 0 0 0,-5 1 7 0 0,46-22-175 0 0,-30 14 185 0 0,-1 1 0 0 0,1 1-1 0 0,0-1 1 0 0,0 1 0 0 0,0 0 0 0 0,0 0-1 0 0,0 1 1 0 0,0-1 0 0 0,0 1 0 0 0,0 1-1 0 0,0-1 1 0 0,0 1 0 0 0,0 0 0 0 0,-1 0-1 0 0,1 1 1 0 0,0 0 0 0 0,0 0 0 0 0,-1 0-1 0 0,1 1 1 0 0,-1 0 0 0 0,0 0 0 0 0,0 0-1 0 0,0 0 1 0 0,0 1 0 0 0,-1 0 0 0 0,2 2-10 0 0,-2-2 41 0 0,-1 1 1 0 0,0 0 0 0 0,0 0 0 0 0,-1 1 0 0 0,1-1 0 0 0,-1 0 0 0 0,0 1 0 0 0,-1-1-1 0 0,1 1 1 0 0,-1 0 0 0 0,0 0 0 0 0,-1-1 0 0 0,1 1 0 0 0,-1 0 0 0 0,-1 0-1 0 0,1 0 1 0 0,-1 0 0 0 0,0-1 0 0 0,0 1 0 0 0,0 0 0 0 0,-1-1 0 0 0,0 1 0 0 0,0-1-1 0 0,0 1 1 0 0,-1-1 0 0 0,0 0 0 0 0,0 0 0 0 0,0 0-42 0 0,-4 3-64 0 0,0 0 1 0 0,0 0 0 0 0,-1 0-1 0 0,0-1 1 0 0,0 0 0 0 0,-1-1-1 0 0,0 0 1 0 0,0 0-1 0 0,0-1 1 0 0,-1 0 0 0 0,0-1-1 0 0,0 0 1 0 0,0 0-1 0 0,0-1 1 0 0,-3 0 63 0 0,-21-5-2162 0 0,28-5-2223 0 0,4-4-4769 0 0,2 9 2981 0 0</inkml:trace>
  <inkml:trace contextRef="#ctx0" brushRef="#br0" timeOffset="293.627">0 552 5025 0 0,'0'0'1798'0'0,"0"0"-227"0"0,0 0 136 0 0,0 0 212 0 0,0 0 8 0 0,0 0-247 0 0,0 0-447 0 0,0 0-341 0 0,0 0-179 0 0,0 0-81 0 0,0 0-50 0 0,0 0-7 0 0,21 6-34 0 0,68 16-49 0 0,2-24 729 0 0,-49-5-932 0 0,-15 4-297 0 0,6-1-936 0 0,-14 8-5294 0 0,-16-2 1348 0 0,-2-1-3891 0 0</inkml:trace>
  <inkml:trace contextRef="#ctx0" brushRef="#br0" timeOffset="802.385">50 714 5369 0 0,'0'0'2701'0'0,"0"0"-850"0"0,0 0-464 0 0,0 0-86 0 0,0 0-4 0 0,0 0-152 0 0,0 0-302 0 0,0 0-291 0 0,0 0-140 0 0,0 0-9 0 0,0 0 74 0 0,0 0 36 0 0,0 0-35 0 0,16-3-24 0 0,117-26 973 0 0,-128 28-1344 0 0,-4 0-70 0 0,1 1-1 0 0,-1-1 0 0 0,0 0 0 0 0,1 1 0 0 0,-1 0 0 0 0,1-1 1 0 0,-1 1-1 0 0,1 0 0 0 0,-1 0 0 0 0,1 0 0 0 0,-1 0 0 0 0,1 0 1 0 0,0 0-1 0 0,-1 0 0 0 0,1 0 0 0 0,-1 0 0 0 0,1 1 0 0 0,-1-1 1 0 0,0 1-1 0 0,1-1 0 0 0,-1 1 0 0 0,1 0 0 0 0,-1 0 0 0 0,0-1 1 0 0,1 1-1 0 0,-1 0 0 0 0,0 0 0 0 0,0 0 0 0 0,0 0 0 0 0,0 0 1 0 0,0 0-1 0 0,0 1 0 0 0,0-1 0 0 0,0 0 0 0 0,0 2-12 0 0,-2 5-32 0 0,0 0-1 0 0,-1 0 0 0 0,0 0 1 0 0,-1 0-1 0 0,0 0 0 0 0,0-1 1 0 0,0 1-1 0 0,-1-1 0 0 0,0 0 1 0 0,-1 0-1 0 0,0 0 0 0 0,0 0 1 0 0,0-1-1 0 0,-1 0 0 0 0,0 0 1 0 0,-2 1 32 0 0,-25 32-394 0 0,-74 89-593 0 0,96-110 1005 0 0,9-15 31 0 0,-1 0 0 0 0,1 0 0 0 0,0 1 0 0 0,0-1 0 0 0,0 0 0 0 0,0 1 0 0 0,1-1 0 0 0,-1 1 0 0 0,1 0 0 0 0,0-1 0 0 0,0 1 0 0 0,1 0 0 0 0,-1 0 0 0 0,1 0 0 0 0,-1 0 0 0 0,1 0 1 0 0,1 0-1 0 0,-1-1 0 0 0,1 3-49 0 0,1-3 71 0 0,0-1 1 0 0,0 0-1 0 0,0 1 1 0 0,1-1-1 0 0,-1 0 1 0 0,1 0 0 0 0,-1-1-1 0 0,1 1 1 0 0,0 0-1 0 0,0-1 1 0 0,-1 0-1 0 0,1 1 1 0 0,0-1-1 0 0,0-1 1 0 0,1 1 0 0 0,-1 0-1 0 0,0-1 1 0 0,0 1-1 0 0,0-1 1 0 0,0 0-1 0 0,1 0 1 0 0,-1 0-1 0 0,0 0 1 0 0,0-1 0 0 0,0 0-1 0 0,1 1-71 0 0,6-1 85 0 0,48-24-1255 0 0,-42 11-2259 0 0,-3-1-3889 0 0,-8 11-2876 0 0</inkml:trace>
  <inkml:trace contextRef="#ctx0" brushRef="#br0" timeOffset="1182.625">501 541 5905 0 0,'0'0'1865'0'0,"0"0"-370"0"0,0 0 6 0 0,0 0 198 0 0,0 0 24 0 0,0 0-256 0 0,0 0-422 0 0,0 0-395 0 0,0 0-191 0 0,0 0-29 0 0,0 0 52 0 0,0 0 76 0 0,1 3 57 0 0,1 6-324 0 0,-1-1 1 0 0,-1 1-1 0 0,1 0 1 0 0,-1-1 0 0 0,-1 1-1 0 0,0 0 1 0 0,0-1-1 0 0,0 1 1 0 0,-1-1 0 0 0,0 0-1 0 0,-3 7-291 0 0,-3 14 328 0 0,-16 103-257 0 0,23-127-461 0 0,-3 9-373 0 0,-8-11-5395 0 0,12-3 4317 0 0,0-12-6895 0 0,1 2 4482 0 0,8-19 2896 0 0,-5 21 1358 0 0</inkml:trace>
  <inkml:trace contextRef="#ctx0" brushRef="#br0" timeOffset="1432.303">602 523 0 0 0,'0'0'1988'0'0,"0"0"192"0"0,0 0-64 0 0,0 0-240 0 0,0 0-251 0 0,0 0-248 0 0,0 0-230 0 0,0 0-178 0 0,0 0-120 0 0,0 0-50 0 0,0 0-70 0 0,0 0-78 0 0,-6 27-93 0 0,-30 130 394 0 0,31-36-111 0 0,6-114-1313 0 0,0 2-3541 0 0,0-3-5666 0 0,-1-6 5186 0 0</inkml:trace>
  <inkml:trace contextRef="#ctx0" brushRef="#br0" timeOffset="1802.738">326 633 2417 0 0,'0'0'2703'0'0,"0"0"-783"0"0,0 0-468 0 0,0 0-35 0 0,0 0 114 0 0,0 0 12 0 0,0 0-180 0 0,0 0-242 0 0,0 0-227 0 0,0 0-154 0 0,0 0-69 0 0,0 0-82 0 0,14-17-67 0 0,46-53-64 0 0,-12 32 467 0 0,-42 34-832 0 0,-5 3-77 0 0,0-1 0 0 0,0 1 0 0 0,0-1 0 0 0,0 1 0 0 0,0 0 0 0 0,1 0 0 0 0,-1-1 0 0 0,0 1-1 0 0,1 0 1 0 0,-1 0 0 0 0,1 0 0 0 0,0 0 0 0 0,-1 1 0 0 0,1-1 0 0 0,0 0 0 0 0,-1 1 0 0 0,1-1 0 0 0,0 1 0 0 0,0 0-1 0 0,-1-1 1 0 0,1 1 0 0 0,0 0 0 0 0,0 0 0 0 0,0 0 0 0 0,-1 0 0 0 0,1 0 0 0 0,0 1 0 0 0,0-1 0 0 0,0 1-1 0 0,-1-1 1 0 0,1 1 0 0 0,0-1 0 0 0,-1 1 0 0 0,1 0 0 0 0,0 0 0 0 0,-1 0 0 0 0,1 0 0 0 0,-1 0 0 0 0,0 0 0 0 0,1 0-1 0 0,-1 1 1 0 0,0-1 0 0 0,0 0 0 0 0,1 1-16 0 0,-1 3 39 0 0,0 0 0 0 0,1 0 0 0 0,0 0 0 0 0,0-1 0 0 0,0 1 0 0 0,0-1 0 0 0,1 1 0 0 0,0-1 0 0 0,0 0 0 0 0,0 0 0 0 0,0 0 0 0 0,1 0 0 0 0,-1-1 0 0 0,1 1 0 0 0,0-1 0 0 0,0 0 1 0 0,0 0-1 0 0,1-1 0 0 0,-1 1 0 0 0,1-1 0 0 0,-1 0 0 0 0,1 0 0 0 0,0 0 0 0 0,0-1 0 0 0,0 1 0 0 0,0-1 0 0 0,2 0-39 0 0,-5-1 26 0 0,4 0 37 0 0,-1 0-1 0 0,1 0 0 0 0,0 0 1 0 0,0 0-1 0 0,-1-1 1 0 0,1 0-1 0 0,0 0 0 0 0,-1-1 1 0 0,1 0-1 0 0,-1 0 1 0 0,0 0-1 0 0,1 0 0 0 0,-1-1 1 0 0,0 0-63 0 0,-4 2-494 0 0,14-9 837 0 0,-8 7-7980 0 0,-5 3-3139 0 0</inkml:trace>
  <inkml:trace contextRef="#ctx0" brushRef="#br0" timeOffset="2377.456">878 688 7826 0 0,'0'0'1029'0'0,"0"0"-218"0"0,0 0 201 0 0,0 0 399 0 0,0 0 215 0 0,0 0-204 0 0,0 0-358 0 0,0 0-396 0 0,0 0-243 0 0,0 0-107 0 0,0 0-74 0 0,0 0-7 0 0,0 27-30 0 0,2 123 100 0 0,-2-52 800 0 0,0-96-962 0 0,0-4 1861 0 0,0-24-1840 0 0,2 0-1 0 0,0 0 1 0 0,2 0 0 0 0,0 1 0 0 0,2-1 0 0 0,1 1 0 0 0,1 0 0 0 0,1 1-1 0 0,1 0 1 0 0,1 0 0 0 0,3-1-166 0 0,-13 22-3 0 0,1 1 0 0 0,-1 0 0 0 0,1-1 0 0 0,-1 1 0 0 0,1 0 0 0 0,0 0 0 0 0,0 0 0 0 0,0 0 0 0 0,0 0 0 0 0,0 1 0 0 0,1-1 0 0 0,-1 0 0 0 0,1 1 0 0 0,-1 0 0 0 0,1 0 0 0 0,-1 0 0 0 0,1 0 0 0 0,-1 0 0 0 0,1 0 0 0 0,0 0 0 0 0,-1 1 0 0 0,1 0 0 0 0,0-1 0 0 0,0 1 0 0 0,0 0 0 0 0,-1 0 0 0 0,1 1 0 0 0,0-1 0 0 0,0 0 3 0 0,20 27-161 0 0,-16-20-259 0 0,4 4-1747 0 0,-2-8-9994 0 0,-7-3 3468 0 0</inkml:trace>
  <inkml:trace contextRef="#ctx0" brushRef="#br0" timeOffset="2902.163">1237 637 7258 0 0,'0'0'3350'0'0,"0"0"-1482"0"0,0 0-590 0 0,0 0 7 0 0,0 0 52 0 0,0 0-76 0 0,0 0-211 0 0,0 0-268 0 0,0 0-269 0 0,0 0-221 0 0,0 0-126 0 0,0 0-70 0 0,0 0-26 0 0,-18 30-1 0 0,-57 93-8 0 0,44-63 19 0 0,22 23-160 0 0,9-81 79 0 0,0 0-1 0 0,0 0 1 0 0,1 0 0 0 0,-1 0-1 0 0,1 0 1 0 0,0 0-1 0 0,0 1 1 0 0,0-2-1 0 0,0 1 1 0 0,0 0-1 0 0,0 0 1 0 0,0 0 0 0 0,0 0-1 0 0,1-1 1 0 0,-1 1-1 0 0,1 0 1 0 0,-1-1-1 0 0,1 0 1 0 0,0 1-1 0 0,0-1 1 0 0,-1 0 0 0 0,1 0-1 0 0,0 0 1 0 0,0 0-1 0 0,0 0 1 0 0,0 0-1 0 0,0-1 1 0 0,1 1-1 0 0,-1-1 1 0 0,0 1 0 0 0,0-1-1 0 0,0 0 1 0 0,0 0-1 0 0,0 0 1 0 0,2 0 1 0 0,2-2 71 0 0,-1 0 0 0 0,1 0 1 0 0,-1-1-1 0 0,1 0 0 0 0,-1 0 0 0 0,0 0 1 0 0,0-1-1 0 0,0 0 0 0 0,0 0 0 0 0,-1 0 1 0 0,0 0-1 0 0,0-1 0 0 0,0 0 1 0 0,0 0-1 0 0,-1 0 0 0 0,1 0 0 0 0,-1 0 1 0 0,-1-1-1 0 0,1 0 0 0 0,-1 1 0 0 0,0-1 1 0 0,0 0-1 0 0,-1 0 0 0 0,1-3-71 0 0,8-14 149 0 0,20-47 507 0 0,-31 70-656 0 0,1 0 0 0 0,0 1 0 0 0,0-1 0 0 0,0 0 0 0 0,0 0 0 0 0,0 1 0 0 0,0-1 0 0 0,0 0 0 0 0,0 1 0 0 0,0-1 0 0 0,0 0 0 0 0,0 1 0 0 0,0-1 0 0 0,0 0 0 0 0,0 0 0 0 0,0 1 0 0 0,1-1 0 0 0,-1 0 0 0 0,0 1 0 0 0,0-1 0 0 0,0 0 0 0 0,0 0 0 0 0,1 1 0 0 0,-1-1 0 0 0,0 0 1 0 0,0 0-1 0 0,0 0 0 0 0,1 1 0 0 0,-1-1 0 0 0,0 0 0 0 0,0 0 0 0 0,1 0 0 0 0,-1 0 0 0 0,0 1 0 0 0,0-1 0 0 0,1 0 0 0 0,-1 0 0 0 0,0 0 0 0 0,1 0 0 0 0,-1 0 0 0 0,0 0 0 0 0,0 0 0 0 0,1 0 0 0 0,-1 0 0 0 0,0 0 0 0 0,1 0 0 0 0,-1 0 0 0 0,0 0 0 0 0,1 0 0 0 0,-1 0 0 0 0,0 0 0 0 0,0 0 0 0 0,1 0 0 0 0,-1 0 0 0 0,0-1 0 0 0,1 1 0 0 0,-1 0 0 0 0,0 0 0 0 0,0 0 0 0 0,0 0 0 0 0,1-1 0 0 0,-1 1 0 0 0,0 0 0 0 0,1-1 0 0 0,3 17 80 0 0,64 87 91 0 0,-15-82-698 0 0,-46-19-427 0 0,14 1-1425 0 0,-12-8-8063 0 0,-7 2 1291 0 0</inkml:trace>
  <inkml:trace contextRef="#ctx0" brushRef="#br0" timeOffset="3720.752">1633 692 5249 0 0,'0'0'2843'0'0,"0"0"-555"0"0,0 0-356 0 0,0 0-130 0 0,0 0-182 0 0,0 0-216 0 0,0 0-221 0 0,0 0-268 0 0,0 0-209 0 0,0 0-169 0 0,0 0-98 0 0,0 0-84 0 0,-10 7-67 0 0,-30 21-39 0 0,34-23-212 0 0,0 0 0 0 0,1 0 0 0 0,-1 0 0 0 0,1 1 0 0 0,0-1 0 0 0,1 1 0 0 0,0 1 0 0 0,0-1 0 0 0,0 0 0 0 0,1 1 0 0 0,-3 7-37 0 0,-1 0-14 0 0,3-7-48 0 0,1 1 0 0 0,0 0 0 0 0,1 0 0 0 0,0 0 0 0 0,0 0 0 0 0,1 0 0 0 0,0 1-1 0 0,0-1 1 0 0,1 0 0 0 0,0 1 0 0 0,0-1 0 0 0,2 8 62 0 0,-1-14-12 0 0,1 0 0 0 0,-1 0 0 0 0,1 0 0 0 0,0 0 0 0 0,-1 0 0 0 0,1 0 1 0 0,0-1-1 0 0,0 1 0 0 0,0-1 0 0 0,0 1 0 0 0,1-1 0 0 0,-1 0 0 0 0,0 0 0 0 0,1 0 0 0 0,-1 0 0 0 0,0 0 0 0 0,1 0 1 0 0,-1-1-1 0 0,1 1 0 0 0,-1-1 0 0 0,1 1 0 0 0,-1-1 0 0 0,1 0 0 0 0,0 0 0 0 0,-1-1 0 0 0,1 1 0 0 0,-1 0 0 0 0,1-1 0 0 0,0 0 13 0 0,5 1 40 0 0,-1-1 33 0 0,0-1 0 0 0,0-1 0 0 0,0 1 1 0 0,0-1-1 0 0,-1 0 0 0 0,1-1 0 0 0,-1 0 0 0 0,0 0 1 0 0,0 0-1 0 0,0 0 0 0 0,0-1 0 0 0,-1 0 0 0 0,0 0 1 0 0,0-1-1 0 0,-1 0 0 0 0,1 1 0 0 0,-1-2 0 0 0,0 1 0 0 0,1-4-74 0 0,7-18 85 0 0,-1-1 0 0 0,-1 0 0 0 0,-2 0 0 0 0,-1-1 0 0 0,-1 0 0 0 0,-2 0 0 0 0,-1-1 0 0 0,-1 0 0 0 0,-2 1 0 0 0,-1-11-85 0 0,1 29-41 0 0,-1 0 0 0 0,0 0-1 0 0,0 0 1 0 0,-1 0 0 0 0,-1 0 0 0 0,0 0 0 0 0,0 1-1 0 0,-1-1 1 0 0,-1 1 0 0 0,0 0 0 0 0,0 0 0 0 0,-1 1-1 0 0,0 0 1 0 0,-1 0 0 0 0,0 0 0 0 0,-1 1 0 0 0,0 0-1 0 0,-1 0 1 0 0,-1-1 41 0 0,9 9-31 0 0,-1 0 0 0 0,1 0-1 0 0,0-1 1 0 0,-1 1 0 0 0,0 0-1 0 0,1 0 1 0 0,-1 0 0 0 0,1 1-1 0 0,-1-1 1 0 0,0 0 0 0 0,0 1-1 0 0,1-1 1 0 0,-1 1 0 0 0,0-1-1 0 0,0 1 1 0 0,0 0 0 0 0,0 0 0 0 0,0 0-1 0 0,1 0 1 0 0,-1 0 0 0 0,0 0-1 0 0,0 0 1 0 0,0 1 0 0 0,0-1-1 0 0,1 1 1 0 0,-1-1 0 0 0,0 1-1 0 0,0 0 1 0 0,1 0 0 0 0,-1-1-1 0 0,1 1 1 0 0,-1 0 0 0 0,0 1 0 0 0,1-1-1 0 0,0 0 1 0 0,-1 0 0 0 0,1 1-1 0 0,0-1 1 0 0,0 1 0 0 0,-1-1-1 0 0,1 1 1 0 0,0-1 0 0 0,0 2 31 0 0,-21 77-130 0 0,25-57 209 0 0,1-1 1 0 0,1 0-1 0 0,2-1 1 0 0,0 1 0 0 0,1-1-1 0 0,1 0 1 0 0,0-1-1 0 0,2 0 1 0 0,1-1-1 0 0,0 0 1 0 0,1-1-1 0 0,11 12-79 0 0,-19-24 15 0 0,127 185 1388 0 0,-50-47-509 0 0,-66-113-872 0 0,-12-26-3403 0 0,1-4-3589 0 0,-5-1-4072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2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0,'0'0'840'0'0,"0"0"386"0"0,0 0 390 0 0,0 0 269 0 0,0 0 23 0 0,0 0-245 0 0,0 0-352 0 0,0 0-288 0 0,0 0-167 0 0,0 0-67 0 0,4 30 5826 0 0,5 155-3142 0 0,-3 15-3052 0 0,-11-174-1466 0 0,-5-33-7882 0 0,10 4 3204 0 0,0-1-2208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2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3 314 0 0 0,'0'0'1256'0'0,"0"0"46"0"0,0 0 244 0 0,0 0 346 0 0,0 0 276 0 0,0 0 54 0 0,0 0-229 0 0,0 0-426 0 0,0 0-406 0 0,0 0-359 0 0,0 0-238 0 0,-2-1-127 0 0,2 1-407 0 0,0 0 0 0 0,1 0 0 0 0,-1 0 0 0 0,0 0-1 0 0,1 0 1 0 0,-1 0 0 0 0,0 0 0 0 0,0 0 0 0 0,1 0-1 0 0,-1 0 1 0 0,0 0 0 0 0,1 0 0 0 0,-1-1 0 0 0,0 1-1 0 0,1 0 1 0 0,-1 0 0 0 0,0 0 0 0 0,0 0 0 0 0,1-1 0 0 0,-1 1-1 0 0,0 0 1 0 0,0 0 0 0 0,1-1 0 0 0,-1 1 0 0 0,0 0-1 0 0,0 0 1 0 0,0-1 0 0 0,0 1 0 0 0,1 0 0 0 0,-1-1 0 0 0,0 1-1 0 0,0 0 1 0 0,0-1 0 0 0,0 1 0 0 0,0 0 0 0 0,0 0-1 0 0,0-1 1 0 0,0 1 0 0 0,0 0 0 0 0,0-1 0 0 0,0 1-1 0 0,0 0 1 0 0,0-1 0 0 0,0 1 0 0 0,0 0 0 0 0,0-1 0 0 0,0 1-1 0 0,0 0 1 0 0,-1-1 0 0 0,1 1 0 0 0,0 0 0 0 0,0 0-1 0 0,0-1 1 0 0,0 1 0 0 0,-1 0-30 0 0,12-6 370 0 0,-1 1-94 0 0,9-7 26 0 0,1 1-1 0 0,0 1 0 0 0,0 0 0 0 0,1 2 1 0 0,1 1-1 0 0,-1 0 0 0 0,1 1 0 0 0,1 2 1 0 0,-1 0-1 0 0,18 0-301 0 0,-39 4 9 0 0,0 0 0 0 0,1 1 0 0 0,-1-1 0 0 0,0 0 0 0 0,0 1 0 0 0,0-1 0 0 0,0 1 0 0 0,0-1 0 0 0,0 1 0 0 0,0-1 0 0 0,0 1 0 0 0,0 0 0 0 0,0-1 0 0 0,-1 1 0 0 0,1 0 0 0 0,0 0 0 0 0,0 0 0 0 0,-1 0 0 0 0,1 0 0 0 0,0 0 0 0 0,-1 0 0 0 0,1 0 0 0 0,-1 0 0 0 0,1 0 0 0 0,-1 0 0 0 0,0 0 0 0 0,1 0 0 0 0,-1 0 0 0 0,0 0 0 0 0,0 0 0 0 0,0 1 0 0 0,0-1 0 0 0,0 0 0 0 0,0 0 0 0 0,0 0 0 0 0,0 0 0 0 0,0 0 0 0 0,0 1 0 0 0,-1-1 0 0 0,1 0 0 0 0,-1 0 0 0 0,1 0-8 0 0,-18 51 332 0 0,-127 150-130 0 0,142-193-159 0 0,-1 0 0 0 0,1 0 1 0 0,0 1-1 0 0,1-1 0 0 0,0 1 1 0 0,1-1-1 0 0,0 1 1 0 0,0 0-1 0 0,1-1 0 0 0,0 1 1 0 0,1 7-45 0 0,2-12 39 0 0,-1-1 1 0 0,1 0 0 0 0,0 1 0 0 0,0-1-1 0 0,0-1 1 0 0,0 1 0 0 0,1 0 0 0 0,0-1 0 0 0,0 1-1 0 0,-1-1 1 0 0,2 0 0 0 0,-1-1 0 0 0,0 1-1 0 0,1-1 1 0 0,-1 0 0 0 0,1 0 0 0 0,0 0-1 0 0,-1 0 1 0 0,1-1 0 0 0,0 0 0 0 0,0 0-1 0 0,0 0 1 0 0,0-1 0 0 0,0 1 0 0 0,0-1-1 0 0,0-1 1 0 0,0 1 0 0 0,0-1 0 0 0,0 1-1 0 0,0-1 1 0 0,0-1 0 0 0,1 1-40 0 0,14 0 85 0 0,86-24 50 0 0,-94 14-850 0 0,-12 5-3395 0 0,0 0-5563 0 0,-2 3-933 0 0</inkml:trace>
  <inkml:trace contextRef="#ctx0" brushRef="#br0" timeOffset="540.315">509 170 5953 0 0,'0'0'1459'0'0,"0"0"-373"0"0,0 0 81 0 0,0 0 274 0 0,0 0 116 0 0,0 0-168 0 0,0 0-268 0 0,0 0-256 0 0,0 0-127 0 0,0 0-24 0 0,0 0-79 0 0,0 0-87 0 0,0 0-60 0 0,21-1-30 0 0,66-2-42 0 0,17-19 995 0 0,-10-3-399 0 0,-90 24-964 0 0,-1 4 963 0 0,-8 6-878 0 0,-11 27-66 0 0,2 1-1 0 0,1 0 0 0 0,2 0 1 0 0,1 1-1 0 0,3 1 0 0 0,0 0 1 0 0,3 0-1 0 0,1 1-66 0 0,8 70 27 0 0,-6-93-1179 0 0,-1-19-8056 0 0,0 0 6045 0 0,0 0-2588 0 0,2-1 817 0 0</inkml:trace>
  <inkml:trace contextRef="#ctx0" brushRef="#br0" timeOffset="803.029">456 428 3217 0 0,'0'0'2775'0'0,"0"0"-692"0"0,0 0-471 0 0,0 0-95 0 0,0 0-56 0 0,0 0-123 0 0,0 0-127 0 0,0 0-184 0 0,0 0-114 0 0,0 0-47 0 0,0 0-113 0 0,0 0-91 0 0,0 0-55 0 0,24 0-31 0 0,76 2-53 0 0,-86-3-366 0 0,0 0 0 0 0,0 0 1 0 0,0-2-1 0 0,-1 1 1 0 0,1-2-1 0 0,-1 0 1 0 0,0 0-1 0 0,0-1 0 0 0,5-3-157 0 0,23-9 244 0 0,77-27-288 0 0,-80 31-1074 0 0,-16 7-7689 0 0,-17 3-2009 0 0</inkml:trace>
  <inkml:trace contextRef="#ctx0" brushRef="#br0" timeOffset="1123.223">1108 177 7338 0 0,'0'0'2376'0'0,"0"0"-902"0"0,0 0-218 0 0,0 0 143 0 0,0 0 76 0 0,0 0-116 0 0,0 0-260 0 0,0 0-290 0 0,0 0-210 0 0,0 0-133 0 0,0 0-108 0 0,0 0-79 0 0,-14 34-75 0 0,-42 105-60 0 0,36-57-4 0 0,21-65-135 0 0,-1-13-11 0 0,0 0 0 0 0,1 0 0 0 0,-1 0 0 0 0,1 0-1 0 0,0 0 1 0 0,0 0 0 0 0,0 0 0 0 0,0-1-1 0 0,1 1 1 0 0,0 0 0 0 0,-1-1 0 0 0,1 1-1 0 0,0-1 1 0 0,1 0 0 0 0,-1 1 0 0 0,1-1 0 0 0,-1 0-1 0 0,1 0 1 0 0,0-1 0 0 0,0 1 0 0 0,0-1-1 0 0,1 1 1 0 0,-1-1 0 0 0,1 0 0 0 0,-1 0 0 0 0,1-1-1 0 0,-1 1 1 0 0,1-1 0 0 0,0 0 0 0 0,0 0-1 0 0,1 0 7 0 0,3 1 55 0 0,1 0 0 0 0,-1-1 0 0 0,1 0 1 0 0,0-1-1 0 0,-1 0 0 0 0,1 0 0 0 0,0-1 0 0 0,-1 0 0 0 0,1 0 0 0 0,-1-1 0 0 0,1 0 0 0 0,-1-1 0 0 0,0 0 0 0 0,1 0-55 0 0,1-1 133 0 0,0 0 0 0 0,-1 0-1 0 0,1-1 1 0 0,-1 0 0 0 0,0-1 0 0 0,0 0 0 0 0,-1-1 0 0 0,0 1-1 0 0,0-1 1 0 0,0-1 0 0 0,-1 0 0 0 0,0 0 0 0 0,0 0 0 0 0,-1-1-1 0 0,0 0 1 0 0,-1 0 0 0 0,0-1 0 0 0,-1 1 0 0 0,1-1-1 0 0,-2 0 1 0 0,1 0 0 0 0,-2 0 0 0 0,1-1 0 0 0,-1 1 0 0 0,-1-3-133 0 0,0 7 22 0 0,-1 1 1 0 0,0-1-1 0 0,0 0 1 0 0,-1 1-1 0 0,0-1 1 0 0,0 1-1 0 0,0 0 1 0 0,-1-1-1 0 0,1 1 1 0 0,-1 0-1 0 0,0 0 1 0 0,-1 0-1 0 0,1 0 1 0 0,-1 0-1 0 0,0 0 1 0 0,-1 1-1 0 0,1-1 1 0 0,-1 1-1 0 0,1 0 1 0 0,-1 0-1 0 0,-1 1 1 0 0,1-1-1 0 0,0 1 1 0 0,-1 0 0 0 0,0 0-1 0 0,0 0-22 0 0,-2-1-142 0 0,0 1-1 0 0,0 0 1 0 0,0 1-1 0 0,-1 0 0 0 0,1 0 1 0 0,-1 0-1 0 0,1 1 1 0 0,-1 0-1 0 0,1 1 1 0 0,-1 0-1 0 0,1 0 1 0 0,-1 0-1 0 0,-6 2 143 0 0,-55 22-9075 0 0,56-16-1716 0 0</inkml:trace>
  <inkml:trace contextRef="#ctx0" brushRef="#br0" timeOffset="1523.652">1479 78 1032 0 0,'0'0'2401'0'0,"0"0"59"0"0,0 0 81 0 0,0 0-161 0 0,0 0-229 0 0,0 0-410 0 0,0 0-442 0 0,0 0-414 0 0,0 0-337 0 0,0 0-222 0 0,0 0-113 0 0,0 0-61 0 0,0 0-21 0 0,-7 18-10 0 0,-23 58-26 0 0,29-75-91 0 0,0-1-1 0 0,1 1 1 0 0,-1 0-1 0 0,1 0 1 0 0,-1 0-1 0 0,0 0 1 0 0,1 0 0 0 0,0 0-1 0 0,-1 0 1 0 0,1 0-1 0 0,0 0 1 0 0,-1 0-1 0 0,1 0 1 0 0,0 0 0 0 0,0 0-1 0 0,0 0 1 0 0,0 0-1 0 0,0 0 1 0 0,0 0 0 0 0,0 0-1 0 0,0 0 1 0 0,1 0-1 0 0,-1 0 1 0 0,0 0-1 0 0,1 0 1 0 0,-1 0 0 0 0,0 0-1 0 0,1 0 1 0 0,-1 0-1 0 0,1-1 1 0 0,-1 1-1 0 0,1 0 1 0 0,0 0 0 0 0,-1 0-1 0 0,1-1 1 0 0,0 1-1 0 0,0 0 1 0 0,0-1-1 0 0,-1 1 1 0 0,1 0 0 0 0,0-1-1 0 0,0 1 1 0 0,0-1-1 0 0,0 0 1 0 0,0 1 0 0 0,1-1-4 0 0,4 3 30 0 0,0 0 79 0 0,0-1 1 0 0,0 0-1 0 0,0 0 0 0 0,0-1 1 0 0,0 0-1 0 0,0 0 1 0 0,0 0-1 0 0,1-1 1 0 0,-1 0-1 0 0,0 0 1 0 0,0 0-1 0 0,1-1 1 0 0,-1 0-1 0 0,0 0 1 0 0,0-1-1 0 0,0 0 0 0 0,0 0 1 0 0,0 0-1 0 0,-1-1 1 0 0,1 1-1 0 0,-1-1 1 0 0,1-1-1 0 0,-1 1 1 0 0,0-1-1 0 0,0 0 1 0 0,0 0-1 0 0,-1-1 0 0 0,0 1 1 0 0,0-1-1 0 0,0 0 1 0 0,0 0-1 0 0,-1 0 1 0 0,1 0-1 0 0,-1-1 1 0 0,-1 0-1 0 0,1 1 1 0 0,-1-1-1 0 0,0 0 1 0 0,0 0-1 0 0,0-3-109 0 0,-1 3 63 0 0,-1 1-1 0 0,0 0 1 0 0,0 0 0 0 0,0 0 0 0 0,0-1 0 0 0,-1 1-1 0 0,0 0 1 0 0,0 0 0 0 0,0 0 0 0 0,-1 0-1 0 0,0 0 1 0 0,0 0 0 0 0,0 0 0 0 0,0 1-1 0 0,-1-1 1 0 0,0 1 0 0 0,0-1-63 0 0,1 3-137 0 0,0 0 0 0 0,0 0 1 0 0,0 1-1 0 0,-1-1 0 0 0,1 0 0 0 0,0 1 1 0 0,-1 0-1 0 0,1-1 0 0 0,-1 1 0 0 0,1 0 1 0 0,-1 0-1 0 0,0 0 0 0 0,1 1 0 0 0,-1-1 1 0 0,0 1-1 0 0,0-1 0 0 0,0 1 0 0 0,1 0 0 0 0,-1 0 1 0 0,0 0-1 0 0,0 1 0 0 0,-1-1 137 0 0,-12 3-3086 0 0,6 1-3004 0 0,6 0-5281 0 0</inkml:trace>
  <inkml:trace contextRef="#ctx0" brushRef="#br0" timeOffset="1861.531">1838 446 5673 0 0,'0'0'3622'0'0,"0"0"-1327"0"0,0 0-417 0 0,0 0 133 0 0,0 0-101 0 0,0 0-251 0 0,0 0-383 0 0,0 0-406 0 0,0 0-310 0 0,0 0-208 0 0,0 0-121 0 0,0 0-78 0 0,-7 25-64 0 0,-24 75-55 0 0,7-59-120 0 0,17-37 17 0 0,-41 35-3497 0 0,41-38-4201 0 0,6-1-2870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26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67 0 0 0,'0'0'1284'0'0,"0"0"342"0"0,0 0 268 0 0,0 0 211 0 0,0 0 28 0 0,0 0-170 0 0,0 0-267 0 0,0 0-302 0 0,0 0-258 0 0,0 0-170 0 0,0 0-93 0 0,0 0-38 0 0,1-4 4370 0 0,40-11-5202 0 0,-38 15 1 0 0,17-9 23 0 0,0 0 0 0 0,1 2 0 0 0,0 1 0 0 0,0 1-1 0 0,1 0 1 0 0,0 2 0 0 0,7 0-27 0 0,-27 36 211 0 0,-9-18-180 0 0,-2 0 1 0 0,0 0-1 0 0,-1-1 1 0 0,0 0-1 0 0,-1-1 1 0 0,0 0-1 0 0,-11 9-31 0 0,-17 21 4 0 0,29-33-28 0 0,-12 29-352 0 0,70-27 266 0 0,8-10 113 0 0,53 14-50 0 0,-104-11 79 0 0,-1 0 0 0 0,0 1 0 0 0,0-1-1 0 0,0 1 1 0 0,-1 0 0 0 0,1-1-1 0 0,-1 1 1 0 0,-1 1 0 0 0,1-1 0 0 0,-1 0-1 0 0,0 1 1 0 0,-1-1 0 0 0,0 1 0 0 0,0 0-1 0 0,0-1 1 0 0,0 1 0 0 0,-1 0 0 0 0,-1 0-1 0 0,1-1 1 0 0,-1 3-32 0 0,-12 30-2512 0 0,-9-19-8890 0 0,15-16 1495 0 0</inkml:trace>
  <inkml:trace contextRef="#ctx0" brushRef="#br0" timeOffset="257.659">0 604 5057 0 0,'0'0'2758'0'0,"0"0"-924"0"0,0 0-545 0 0,0 0-107 0 0,0 0 22 0 0,0 0 42 0 0,35 0-13 0 0,110-3-99 0 0,36-16 1401 0 0,-103 5-4743 0 0,-73 14-1441 0 0,-3 0-3547 0 0,-1 0 777 0 0</inkml:trace>
  <inkml:trace contextRef="#ctx0" brushRef="#br0" timeOffset="665.245">177 711 2609 0 0,'0'0'1201'0'0,"0"0"25"0"0,0 0 323 0 0,0 0 113 0 0,0 0-15 0 0,0 0-77 0 0,0 0-155 0 0,0 0-199 0 0,0 0-180 0 0,0 0-180 0 0,0 0-137 0 0,0 0-81 0 0,0 0-105 0 0,29 1-97 0 0,129 2 763 0 0,-157-3-1019 0 0,-3 7-23 0 0,0-1 1 0 0,-1 1-1 0 0,0-1 0 0 0,0 0 0 0 0,0 0 0 0 0,0 0 0 0 0,-1 0 1 0 0,0-1-1 0 0,0 1 0 0 0,-1-1 0 0 0,0 0 0 0 0,0 0 1 0 0,0-1-1 0 0,0 1-157 0 0,-13 14 106 0 0,4-4-28 0 0,0 1-1 0 0,1 0 1 0 0,1 1-1 0 0,0 1 1 0 0,2 0-1 0 0,0 1 1 0 0,1 0-1 0 0,-3 8-76 0 0,6 39 479 0 0,8-64-467 0 0,0 0 0 0 0,1 0 0 0 0,-1-1 1 0 0,0 1-1 0 0,1-1 0 0 0,0 1 0 0 0,-1-1 1 0 0,1 0-1 0 0,0 0 0 0 0,-1 0 1 0 0,1 0-1 0 0,0 0 0 0 0,0-1 0 0 0,0 1 1 0 0,0-1-1 0 0,0 0 0 0 0,0 0 0 0 0,-1 0 1 0 0,1 0-1 0 0,1-1-13 0 0,66-20-420 0 0,-36-16-5345 0 0,-29 29-265 0 0,0 1-5064 0 0</inkml:trace>
  <inkml:trace contextRef="#ctx0" brushRef="#br0" timeOffset="1291.039">342 376 0 0 0,'0'0'1595'0'0,"0"0"159"0"0,0 0-45 0 0,0 0-206 0 0,0 0-236 0 0,0 0-209 0 0,0 0-131 0 0,0 0-84 0 0,0 14 7971 0 0,-2-9-8692 0 0,-66 54 2703 0 0,-40-45-1081 0 0,108-14-1752 0 0,0 0-19 0 0,0 0-5 0 0,0 0-29 0 0,0 0-30 0 0,0 0-38 0 0,0 0-48 0 0,0 0-65 0 0,0 0-99 0 0,0 0-109 0 0,0 0-128 0 0,18-1-5133 0 0,-12-1 17 0 0,-1-2-4926 0 0</inkml:trace>
  <inkml:trace contextRef="#ctx0" brushRef="#br0" timeOffset="1783.691">652 365 3961 0 0,'0'0'2180'0'0,"0"0"-293"0"0,0 0-4 0 0,0 0 138 0 0,0 0 38 0 0,0 0-171 0 0,0 0-374 0 0,0 0-415 0 0,0 0-299 0 0,0 0-177 0 0,0 0-48 0 0,0 0-57 0 0,0 0-64 0 0,-1 10-54 0 0,-7 201 1103 0 0,11-107-2010 0 0,-7-98-4394 0 0,3-21-6520 0 0,1 8 4885 0 0</inkml:trace>
  <inkml:trace contextRef="#ctx0" brushRef="#br0" timeOffset="2054.075">843 347 5641 0 0,'0'0'1790'0'0,"0"0"-238"0"0,0 0 75 0 0,0 0 128 0 0,0 0-17 0 0,0 0-268 0 0,0 0-365 0 0,0 0-339 0 0,0 0-214 0 0,-3 34-147 0 0,-13 107-113 0 0,4-3-110 0 0,14-128 694 0 0,-1-8-4915 0 0,0 0-8480 0 0,-1-2 9326 0 0</inkml:trace>
  <inkml:trace contextRef="#ctx0" brushRef="#br0" timeOffset="2352.416">547 395 4057 0 0,'0'0'3087'0'0,"0"0"-1346"0"0,0 0-817 0 0,0 0-156 0 0,0 0 15 0 0,0 0-23 0 0,0 0-83 0 0,0 0-52 0 0,0 0-52 0 0,0 0 20 0 0,0 0-14 0 0,0 0-120 0 0,11-2-74 0 0,96-18 1181 0 0,14-6 1252 0 0,-81 32-1575 0 0,-36 1-1170 0 0,-1-1 0 0 0,1 1 0 0 0,1-1 0 0 0,-1-1 0 0 0,1 1 0 0 0,0-1 0 0 0,0 1 0 0 0,1-1 0 0 0,-1-1 0 0 0,1 1 0 0 0,0-1 0 0 0,1 0 0 0 0,-1 0 0 0 0,0-1 0 0 0,1 0 0 0 0,0 0 0 0 0,0-1 0 0 0,0 1 0 0 0,0-2 0 0 0,0 1 0 0 0,1-1 0 0 0,-1 0 0 0 0,0 0 0 0 0,1-1 0 0 0,-1 0 0 0 0,0 0 0 0 0,5-1-73 0 0,3-21-1071 0 0,-15 9-5102 0 0,0 11 3614 0 0,0-5-9007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59:29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1 450 0 0 0,'0'0'1042'0'0,"0"0"373"0"0,0 0 456 0 0,0 0 321 0 0,0 0-27 0 0,0 0-314 0 0,0 0-475 0 0,0 0-367 0 0,0 0-252 0 0,0 0-173 0 0,0 0-98 0 0,0 0-81 0 0,7 31-71 0 0,20 95-63 0 0,-10-22 821 0 0,-22-161 4677 0 0,4 37-5712 0 0,2 0-1 0 0,0 1 1 0 0,1-1-1 0 0,0 1 0 0 0,2 0 1 0 0,0 0-1 0 0,7-15-56 0 0,-10 30 13 0 0,4-11 35 0 0,0 1 0 0 0,1-1 1 0 0,0 1-1 0 0,1 0 0 0 0,1 0 0 0 0,0 1 0 0 0,1 0 0 0 0,1 0 1 0 0,0 1-1 0 0,0 1 0 0 0,1 0 0 0 0,12-10-48 0 0,-22 20 8 0 0,0 0-1 0 0,1 0 1 0 0,-1 0-1 0 0,0 0 1 0 0,0 1-1 0 0,0-1 1 0 0,0 1-1 0 0,1-1 1 0 0,-1 1-1 0 0,0-1 1 0 0,1 1 0 0 0,-1-1-1 0 0,0 1 1 0 0,1 0-1 0 0,-1 0 1 0 0,0 0-1 0 0,1 0 1 0 0,-1 0-1 0 0,1 0 1 0 0,-1 0-1 0 0,0 0 1 0 0,1 1-1 0 0,-1-1 1 0 0,0 0 0 0 0,1 1-1 0 0,-1-1 1 0 0,0 1-1 0 0,0-1 1 0 0,0 1-1 0 0,1 0 1 0 0,-1 0-1 0 0,0-1 1 0 0,0 1-1 0 0,0 0 1 0 0,0 0-1 0 0,0 0 1 0 0,0 0 0 0 0,0 0-1 0 0,-1 0 1 0 0,1 1-1 0 0,0-1 1 0 0,-1 0-1 0 0,1 0 1 0 0,0 0-1 0 0,-1 1 1 0 0,1-1-1 0 0,-1 0 1 0 0,0 1-1 0 0,0-1 1 0 0,1 1-8 0 0,6 71-1668 0 0,-7-70 1316 0 0,0-2-406 0 0,0 0 915 0 0,0 0-3485 0 0,0 0-3335 0 0,0 2-4075 0 0</inkml:trace>
  <inkml:trace contextRef="#ctx0" brushRef="#br0" timeOffset="391.058">452 369 6985 0 0,'0'0'2798'0'0,"0"0"-761"0"0,0 0-355 0 0,0 0-22 0 0,0 0-92 0 0,0 0-207 0 0,0 0-317 0 0,0 0-308 0 0,0 0-232 0 0,0 0-172 0 0,-25 32-115 0 0,-78 99-91 0 0,54-44-11 0 0,48-86-123 0 0,0 0 0 0 0,0 0 1 0 0,0 0-1 0 0,0 1 0 0 0,0-1 1 0 0,1 0-1 0 0,-1 1 0 0 0,0-1 1 0 0,1 1-1 0 0,-1-1 0 0 0,1 0 1 0 0,-1 1-1 0 0,1-1 1 0 0,0 1-1 0 0,0-1 0 0 0,0 1 1 0 0,0 0-1 0 0,0-1 0 0 0,0 1 1 0 0,0-1-1 0 0,0 1 0 0 0,1-1 1 0 0,-1 1-1 0 0,0-1 0 0 0,1 0 1 0 0,-1 1-1 0 0,1-1 1 0 0,0 1-1 0 0,-1-1 0 0 0,1 0 1 0 0,0 1-1 0 0,0-1 0 0 0,0 0 1 0 0,0 0-1 0 0,0 0 0 0 0,0 0 1 0 0,0 0-1 0 0,0 0 0 0 0,1 0 1 0 0,-1 0-1 0 0,0 0 1 0 0,1-1-1 0 0,-1 1 0 0 0,0 0 1 0 0,1-1-1 0 0,-1 1 0 0 0,1-1 1 0 0,-1 1-1 0 0,1-1 0 0 0,-1 0 1 0 0,1 0-1 0 0,0 0 8 0 0,4-1 58 0 0,0-1 0 0 0,0 0 0 0 0,0-1-1 0 0,-1 1 1 0 0,1-1 0 0 0,-1 0 0 0 0,1-1 0 0 0,-1 1 0 0 0,0-1 0 0 0,-1 0-1 0 0,1 0 1 0 0,-1 0 0 0 0,0-1 0 0 0,4-4-58 0 0,1 0 80 0 0,112-139 879 0 0,-89 112-654 0 0,-14 61-104 0 0,-8 1-70 0 0,-9-20-156 0 0,1 0 0 0 0,0 0 0 0 0,0 0 0 0 0,0 0 0 0 0,1 0 0 0 0,-1 0 0 0 0,1-1 0 0 0,1 1 0 0 0,-1-1 0 0 0,1 0 0 0 0,0 0 0 0 0,0 0 0 0 0,1 0 0 0 0,-1-1 0 0 0,1 0 0 0 0,0 0 0 0 0,0 0 0 0 0,1-1 0 0 0,-1 1 0 0 0,6 1 25 0 0,15-3-1985 0 0,-11-7-5994 0 0,-9 2-2858 0 0</inkml:trace>
  <inkml:trace contextRef="#ctx0" brushRef="#br0" timeOffset="917.773">888 387 8626 0 0,'0'0'2470'0'0,"0"0"-567"0"0,0 0-65 0 0,0 0 3 0 0,0 0-148 0 0,0 0-374 0 0,0 0-477 0 0,0 0-303 0 0,0 0-152 0 0,0 0-111 0 0,0 0-88 0 0,0 0-71 0 0,0 0-66 0 0,-18 24-30 0 0,-54 72-25 0 0,38-38-93 0 0,34-48 41 0 0,0-7 41 0 0,0 1 0 0 0,0-1 0 0 0,0 0 0 0 0,1 0 0 0 0,0 0 0 0 0,0 0 0 0 0,-1 0 0 0 0,2 0 0 0 0,-1 0 0 0 0,0 0 0 0 0,1 0 0 0 0,-1-1 0 0 0,1 1 0 0 0,0-1 0 0 0,0 1 0 0 0,0-1 0 0 0,0 1 0 0 0,0-1 0 0 0,0 0 0 0 0,1 0 0 0 0,-1 0 0 0 0,1 0 0 0 0,0-1 0 0 0,-1 1 0 0 0,1-1 0 0 0,0 1 0 0 0,0-1 0 0 0,0 0 0 0 0,0 0 0 0 0,0 0 0 0 0,0-1 0 0 0,0 1 0 0 0,0-1 0 0 0,0 1 0 0 0,1-1 0 0 0,-1 0 0 0 0,0 0 0 0 0,0-1 0 0 0,0 1 0 0 0,0-1 0 0 0,0 1 0 0 0,0-1 0 0 0,0 0 0 0 0,0 0 0 0 0,0 0 0 0 0,0-1-1 0 0,0 1 17 0 0,13-5 104 0 0,-1-1 1 0 0,0-1-1 0 0,0 0 1 0 0,0-1-1 0 0,-1 0 1 0 0,0-1 0 0 0,-1 0-1 0 0,0-2 1 0 0,-1 1-1 0 0,-1-1 1 0 0,1-1 0 0 0,-2 0-1 0 0,0-1 1 0 0,0 0-1 0 0,-1 0 1 0 0,-1-1 0 0 0,6-16-106 0 0,-6 11 87 0 0,-1-1 1 0 0,0 0 0 0 0,-2 0 0 0 0,0-1 0 0 0,-2 0 0 0 0,0 0 0 0 0,-2 0 0 0 0,0 0 0 0 0,-1 0-1 0 0,-3-17-87 0 0,2 31-34 0 0,0 1 0 0 0,0-1 0 0 0,-1 0-1 0 0,1 0 1 0 0,-2 1 0 0 0,1-1-1 0 0,-1 1 1 0 0,0 0 0 0 0,-1 0-1 0 0,1 0 1 0 0,-2 0 0 0 0,1 1-1 0 0,-1-1 1 0 0,0 1 0 0 0,0 0 0 0 0,0 0-1 0 0,-1 1 1 0 0,0 0 0 0 0,0 0-1 0 0,0 0 1 0 0,-1 1 0 0 0,0 0-1 0 0,1 0 1 0 0,-2 0 0 0 0,1 1 0 0 0,0 0-1 0 0,-1 1 1 0 0,1 0 0 0 0,-5-1 34 0 0,6 5-32 0 0,0 0 0 0 0,1 1 0 0 0,-1-1 0 0 0,1 1 1 0 0,-1 1-1 0 0,1-1 0 0 0,0 1 0 0 0,0 0 0 0 0,1 0 1 0 0,-1 0-1 0 0,1 1 0 0 0,0-1 0 0 0,0 1 0 0 0,0 0 1 0 0,1 0-1 0 0,0 1 0 0 0,0-1 0 0 0,0 1 0 0 0,0-1 1 0 0,1 1-1 0 0,0 0 0 0 0,0 0 0 0 0,1 0 0 0 0,0 0 1 0 0,0 0-1 0 0,0 3 32 0 0,-1 5 31 0 0,0 0 1 0 0,1 1-1 0 0,1-1 0 0 0,0 1 1 0 0,1-1-1 0 0,1 1 1 0 0,0-1-1 0 0,1 0 1 0 0,0 0-1 0 0,1 0 0 0 0,1 0 1 0 0,0 0-1 0 0,1-1 1 0 0,0 0-1 0 0,1-1 0 0 0,8 12-31 0 0,78 81 474 0 0,-77-90-294 0 0,0-1 1 0 0,1-1-1 0 0,1-1 0 0 0,0 0 0 0 0,0-2 1 0 0,1 0-1 0 0,1-1 0 0 0,0 0 1 0 0,0-2-1 0 0,5 1-180 0 0,-14-8-1221 0 0,-12-1-9066 0 0,-1 1-1021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4:53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474 63 0 0 0,'-5'0'0'0'0,"-12"16"0"0"0,17-14 0 0 0,0-5 0 0 0,0-1 0 0 0,0-25 0 0 0,4 4 915 0 0,-4 24-704 0 0,0-18 16557 0 0,18 156-15618 0 0,-8 58-328 0 0,15 103-114 0 0,-18-268 839 0 0,-7-30-1521 0 0,0 0-8 0 0,0 0-2 0 0,0 0 2 0 0,0 0 13 0 0,0 0 5 0 0,0 0-11 0 0,0 0-5 0 0,0 0 10 0 0,0 0 0 0 0,0 0-4 0 0,0 0-1 0 0,0 0 3 0 0,0 0-11 0 0,0 0-7 0 0,0 0-1 0 0,0 0 8 0 0,0 0 10 0 0,0 0-10 0 0,0 0-10 0 0,0 0-12 0 0,0 0-3 0 0,-3-16-1555 0 0,1 2-5405 0 0,2 11-1185 0 0</inkml:trace>
  <inkml:trace contextRef="#ctx0" brushRef="#br0" timeOffset="1098.788">36 1157 0 0 0,'0'0'360'0'0,"0"0"182"0"0,0 0 22 0 0,0 0 109 0 0,0 0 282 0 0,0 0 343 0 0,0 0 273 0 0,0 0 129 0 0,0 0-97 0 0,0 0-259 0 0,0 0-276 0 0,0 0-211 0 0,0 0-113 0 0,-6 1-1 0 0,-17 1 13 0 0,17-1-12 0 0,6-1-55 0 0,0 0-91 0 0,0 0-110 0 0,0 0-100 0 0,17-29 892 0 0,-4 9-1134 0 0,1 1 0 0 0,1 0 0 0 0,0 1-1 0 0,1 1 1 0 0,1 1 0 0 0,1 0-1 0 0,0 1 1 0 0,1 1 0 0 0,1 1 0 0 0,0 0-1 0 0,8-2-145 0 0,67-12-17 0 0,-91 57 148 0 0,-4-15-67 0 0,-2 0 0 0 0,0 0 1 0 0,0-1-1 0 0,-2 1 0 0 0,0 0 0 0 0,0-1 1 0 0,-2 0-1 0 0,1 0 0 0 0,-2 0 0 0 0,0-1 1 0 0,-4 5-65 0 0,-8 41-186 0 0,60-51 220 0 0,70-5 67 0 0,-108-2-89 0 0,0-1 0 0 0,0 1 0 0 0,-1-1 0 0 0,1 1 0 0 0,0 0 0 0 0,-1 0 1 0 0,1 0-1 0 0,-1 1 0 0 0,1-1 0 0 0,-1 0 0 0 0,1 1 0 0 0,-1 0 0 0 0,0-1 0 0 0,0 1 0 0 0,0 0 0 0 0,0 0 0 0 0,0 0 1 0 0,0 1-1 0 0,0-1 0 0 0,-1 0 0 0 0,1 1 0 0 0,-1-1 0 0 0,0 1 0 0 0,0-1 0 0 0,0 1 0 0 0,0 0 0 0 0,0-1 1 0 0,0 1-1 0 0,-1 0 0 0 0,1 0 0 0 0,-1-1 0 0 0,0 1 0 0 0,0 0 0 0 0,0 0 0 0 0,0 0 0 0 0,0-1 0 0 0,-1 1 0 0 0,1 0 1 0 0,-1 0-1 0 0,0-1 0 0 0,0 1 0 0 0,0 0 0 0 0,0-1 0 0 0,-1 3-12 0 0,-22 36 62 0 0,-2-2-1 0 0,-2 0 1 0 0,-1-2-1 0 0,-2-1 1 0 0,-12 10-62 0 0,21-20-775 0 0,22-26 234 0 0,3-9-2980 0 0,30-33-6891 0 0,-23 31 3483 0 0</inkml:trace>
  <inkml:trace contextRef="#ctx0" brushRef="#br0" timeOffset="1463.839">688 918 4321 0 0,'0'0'953'0'0,"0"0"-140"0"0,0 0-56 0 0,0 0 243 0 0,0 0 322 0 0,0 0 204 0 0,0 0-2 0 0,0 0-222 0 0,-15 34-306 0 0,-41 107-276 0 0,42-73 323 0 0,17-56-857 0 0,0 0 0 0 0,1 0 0 0 0,0-1 1 0 0,0 1-1 0 0,2-1 0 0 0,-1 0 0 0 0,1 0 0 0 0,1-1 0 0 0,0 0 1 0 0,0 0-1 0 0,1 0 0 0 0,1-1 0 0 0,-1 0 0 0 0,1-1 0 0 0,4 3-186 0 0,-10-8 67 0 0,0 0-1 0 0,0-1 1 0 0,0 1-1 0 0,1-1 1 0 0,-1 0-1 0 0,1 0 1 0 0,-1 0 0 0 0,1 0-1 0 0,0-1 1 0 0,-1 1-1 0 0,1-1 1 0 0,0 0-1 0 0,0 0 1 0 0,0 0-1 0 0,0-1 1 0 0,0 1-1 0 0,0-1 1 0 0,0 0-1 0 0,0 0 1 0 0,0-1-1 0 0,0 1 1 0 0,0-1-1 0 0,0 0 1 0 0,0 0-1 0 0,0 0 1 0 0,0 0-1 0 0,0-1 1 0 0,-1 0-1 0 0,1 1 1 0 0,-1-1-1 0 0,1-1 1 0 0,-1 1-1 0 0,0 0 1 0 0,1-1-1 0 0,-1 0 1 0 0,-1 0-1 0 0,1 0 1 0 0,0 0-1 0 0,-1 0 1 0 0,1 0-1 0 0,-1-1 1 0 0,0 1-1 0 0,0-1 1 0 0,-1 1 0 0 0,1-1-1 0 0,-1 0 1 0 0,1 0-1 0 0,-1-2-66 0 0,0 3 6 0 0,0 0 0 0 0,-1-1 0 0 0,1 1 0 0 0,-1 0 0 0 0,0 0 1 0 0,0 0-1 0 0,0 0 0 0 0,0-1 0 0 0,-1 1 0 0 0,1 0 0 0 0,-1 0 0 0 0,0 0 0 0 0,0 0 0 0 0,0 0 0 0 0,0 0 0 0 0,-1 0 0 0 0,1 0 0 0 0,-1 1 1 0 0,1-1-1 0 0,-1 0 0 0 0,0 1 0 0 0,0-1 0 0 0,0 1 0 0 0,-1 0 0 0 0,1 0 0 0 0,-1 0 0 0 0,1 0 0 0 0,-1 0 0 0 0,1 0 0 0 0,-1 1 0 0 0,0-1 1 0 0,0 1-1 0 0,0 0 0 0 0,0 0 0 0 0,0 0 0 0 0,0 0 0 0 0,0 0 0 0 0,0 1 0 0 0,0-1 0 0 0,-1 1 0 0 0,1 0 0 0 0,0 0 0 0 0,0 0 0 0 0,0 0 1 0 0,-3 1-8 0 0,-3 2-285 0 0,1 0-1 0 0,0 0 0 0 0,0 0 0 0 0,0 1 1 0 0,1 1-1 0 0,-1-1 0 0 0,1 1 0 0 0,0 0 0 0 0,1 1 1 0 0,-1-1-1 0 0,1 1 0 0 0,0 1 0 0 0,-2 2 287 0 0,-12 11-1985 0 0,-13 15-6526 0 0,25-26 200 0 0</inkml:trace>
  <inkml:trace contextRef="#ctx0" brushRef="#br0" timeOffset="2234.203">1006 870 2024 0 0,'0'0'1282'0'0,"0"0"-80"0"0,0 0 25 0 0,0 0 51 0 0,0 0 77 0 0,0 0-54 0 0,0 0-176 0 0,0 0-139 0 0,0 0-206 0 0,0 0-196 0 0,0 0-114 0 0,0 0-37 0 0,0 0 11 0 0,-11 12 11 0 0,-34 40 17 0 0,42-48-406 0 0,0-1 0 0 0,1 1 1 0 0,-1-1-1 0 0,1 1 0 0 0,0 0 1 0 0,0 0-1 0 0,0 0 0 0 0,1 0 0 0 0,0 0 1 0 0,0 1-1 0 0,0-1 0 0 0,0 0 0 0 0,0 1 1 0 0,1-1-1 0 0,0 0 0 0 0,0 1 0 0 0,0-1 1 0 0,0 1-67 0 0,0 12 182 0 0,-1 2-2 0 0,1 1 1 0 0,1-1 0 0 0,0 1-1 0 0,2-1 1 0 0,0 0-1 0 0,6 18-180 0 0,-8-32 47 0 0,1 0 0 0 0,0 0 0 0 0,0 0 0 0 0,0 0 0 0 0,0 0 0 0 0,1-1 0 0 0,0 1 0 0 0,0-1 0 0 0,0 0 0 0 0,1 0 0 0 0,-1 0 0 0 0,1 0 0 0 0,0 0 0 0 0,0-1 0 0 0,1 0 0 0 0,-1 0 0 0 0,0 0 0 0 0,1 0-1 0 0,0-1 1 0 0,0 0 0 0 0,0 0 0 0 0,0 0 0 0 0,0 0 0 0 0,0-1 0 0 0,0 0 0 0 0,0 0 0 0 0,5 0-47 0 0,-3-1 113 0 0,1 0 1 0 0,-1 0-1 0 0,1-1 0 0 0,0 0 0 0 0,-1-1 0 0 0,0 0 1 0 0,1 0-1 0 0,-1 0 0 0 0,0-1 0 0 0,0 0 0 0 0,0 0 1 0 0,0-1-1 0 0,-1 0 0 0 0,0 0 0 0 0,1-1 0 0 0,-2 0 1 0 0,1 0-1 0 0,0 0 0 0 0,-1 0 0 0 0,0-1 0 0 0,0 0 1 0 0,-1 0-1 0 0,0-1 0 0 0,0 1 0 0 0,1-3-113 0 0,3-5 131 0 0,0-2-1 0 0,-1 1 1 0 0,0-1-1 0 0,-2 0 1 0 0,0 0 0 0 0,0-1-1 0 0,-2 1 1 0 0,0-1-1 0 0,-1 0 1 0 0,0-16-131 0 0,-1 25-26 0 0,-1 1 1 0 0,0 0-1 0 0,-1-1 1 0 0,0 1-1 0 0,0 0 1 0 0,0 0-1 0 0,-1 0 1 0 0,0 0-1 0 0,0 0 1 0 0,-1 0-1 0 0,0 0 1 0 0,0 1-1 0 0,-1 0 1 0 0,1-1-1 0 0,-2 1 1 0 0,1 0-1 0 0,0 1 1 0 0,-1-1-1 0 0,0 1 1 0 0,-1 0-1 0 0,1 0 1 0 0,-1 1-1 0 0,0-1 1 0 0,0 1-1 0 0,0 1 1 0 0,0-1-1 0 0,-1 1 1 0 0,0 0-1 0 0,1 0 1 0 0,-1 1-1 0 0,0 0 1 0 0,0 0-1 0 0,0 1 1 0 0,-7-1 25 0 0,7 2-256 0 0,0 1 1 0 0,-1 0-1 0 0,1 0 1 0 0,0 0-1 0 0,0 1 0 0 0,0 0 1 0 0,0 0-1 0 0,0 1 1 0 0,0 0-1 0 0,0 0 1 0 0,1 1-1 0 0,0 0 1 0 0,-1 0-1 0 0,1 0 1 0 0,1 1-1 0 0,-3 1 256 0 0,-23 25-4309 0 0,7 1-3595 0 0,15-16 1793 0 0</inkml:trace>
  <inkml:trace contextRef="#ctx0" brushRef="#br0" timeOffset="2638.836">1221 752 0 0 0,'0'0'127'0'0,"0"0"79"0"0,0 0 141 0 0,0 0 225 0 0,0 0 234 0 0,0 0 121 0 0,0 0 33 0 0,0 0-72 0 0,0 0-73 0 0,0 0 29 0 0,0 0 115 0 0,0 0 191 0 0,22 12 204 0 0,69 32 107 0 0,-89-43-1378 0 0,0 0 0 0 0,0 0 0 0 0,0 0 0 0 0,0 0 0 0 0,-1-1 0 0 0,1 1 0 0 0,0-1 0 0 0,0 1 0 0 0,0-1 1 0 0,0 0-1 0 0,0 0 0 0 0,1 0 0 0 0,-1 0 0 0 0,0 0 0 0 0,0 0 0 0 0,0 0 0 0 0,0-1 0 0 0,0 1 0 0 0,0-1 0 0 0,-1 0 0 0 0,1 1 0 0 0,0-1 1 0 0,0 0-1 0 0,0 0 0 0 0,0 0 0 0 0,-1 0 0 0 0,1-1-83 0 0,6-3 560 0 0,1-1-125 0 0,0 1 0 0 0,-1-1 0 0 0,0-1-1 0 0,0 0 1 0 0,-1 0 0 0 0,0 0 0 0 0,0-1 0 0 0,-1 0 0 0 0,0 0 0 0 0,0-1-1 0 0,4-8-434 0 0,-3 2 278 0 0,0 0 0 0 0,0-1-1 0 0,-2 0 1 0 0,0 1 0 0 0,-1-2-1 0 0,0 1 1 0 0,-1 0 0 0 0,-1-1-1 0 0,-1 0 1 0 0,-1 1 0 0 0,0-4-278 0 0,-1 16 13 0 0,-1 1 0 0 0,0-1 0 0 0,0 1 0 0 0,0-1 0 0 0,0 1 0 0 0,-1 0 0 0 0,1 0 0 0 0,-1 0 1 0 0,0 0-1 0 0,0 0 0 0 0,0 1 0 0 0,0 0 0 0 0,0-1 0 0 0,-1 1 0 0 0,1 0 0 0 0,-1 0 0 0 0,1 1 0 0 0,-1-1 0 0 0,0 1 1 0 0,0 0-1 0 0,1 0 0 0 0,-1 0 0 0 0,0 0 0 0 0,0 1 0 0 0,0-1 0 0 0,0 1 0 0 0,0 0 0 0 0,0 0 0 0 0,0 1 1 0 0,0-1-1 0 0,0 1 0 0 0,0 0 0 0 0,0 0 0 0 0,0 0 0 0 0,1 0 0 0 0,-1 1 0 0 0,0 0 0 0 0,1 0 0 0 0,-1 0 0 0 0,1 0 1 0 0,0 0-1 0 0,0 0 0 0 0,0 1 0 0 0,-1 1-13 0 0,-9 9-236 0 0,0 0 1 0 0,1 2-1 0 0,0-1 1 0 0,2 2-1 0 0,-1-1 1 0 0,2 1-1 0 0,-7 15 236 0 0,-5 20-3241 0 0,2 0-3768 0 0,10-27-3725 0 0</inkml:trace>
  <inkml:trace contextRef="#ctx0" brushRef="#br0" timeOffset="3781.838">1006 1547 0 0 0,'0'0'196'0'0,"0"0"588"0"0,0 0 167 0 0,0 0 156 0 0,0 0 157 0 0,0 0 191 0 0,0 0 110 0 0,0 0-22 0 0,0 0-86 0 0,0 0-210 0 0,0 0-240 0 0,0 0-200 0 0,0 0-126 0 0,-6 1-75 0 0,-7 2-599 0 0,5-2 1235 0 0,26-17 300 0 0,-3 4-1250 0 0,0 0 1 0 0,0 2-1 0 0,1 0 1 0 0,1 0-1 0 0,-1 2 0 0 0,1 0 1 0 0,1 1-1 0 0,0 0 0 0 0,7 0-292 0 0,-6 6 106 0 0,-23 31 364 0 0,-49 71 94 0 0,44-87-532 0 0,0 1 0 0 0,0 0-1 0 0,2 0 1 0 0,0 0 0 0 0,0 1-1 0 0,2 0 1 0 0,0 1 0 0 0,0-1-1 0 0,2 1 1 0 0,0 0 0 0 0,0 7-32 0 0,5-20 10 0 0,-1-1-1 0 0,1 1 1 0 0,0-1 0 0 0,0 1 0 0 0,0-1 0 0 0,0 1 0 0 0,1-1 0 0 0,-1 0 0 0 0,1 0 0 0 0,0 0 0 0 0,-1-1 0 0 0,1 1 0 0 0,1-1-1 0 0,-1 1 1 0 0,0-1 0 0 0,1 0 0 0 0,-1 0 0 0 0,1-1 0 0 0,-1 1 0 0 0,1-1 0 0 0,0 1 0 0 0,0-1 0 0 0,0 0 0 0 0,0-1 0 0 0,0 1-1 0 0,0-1 1 0 0,0 0 0 0 0,0 0 0 0 0,-1 0 0 0 0,1 0 0 0 0,0-1 0 0 0,0 1 0 0 0,0-1 0 0 0,0 0 0 0 0,0 0 0 0 0,0-1-1 0 0,-1 1 1 0 0,1-1 0 0 0,0 0-10 0 0,56-40-1363 0 0,-43 25-1893 0 0,-1-1-3655 0 0,-11 11-3526 0 0</inkml:trace>
  <inkml:trace contextRef="#ctx0" brushRef="#br0" timeOffset="4047.858">1509 1341 7762 0 0,'0'0'1103'0'0,"0"0"-271"0"0,0 0-43 0 0,0 0 285 0 0,0 0 298 0 0,0 0 134 0 0,0 0-125 0 0,-7 33-339 0 0,-20 100-370 0 0,20-68-130 0 0,31-7-643 0 0,-7-42-2372 0 0,-12-15-1734 0 0,-3-1-2502 0 0,0 0 2124 0 0</inkml:trace>
  <inkml:trace contextRef="#ctx0" brushRef="#br0" timeOffset="4314.126">1680 1278 5145 0 0,'0'0'1158'0'0,"0"0"-363"0"0,0 0-27 0 0,0 0 307 0 0,0 0 289 0 0,0 0 128 0 0,0 0-73 0 0,0 0-224 0 0,0 0-247 0 0,-7 35-250 0 0,-19 109-205 0 0,16 13 443 0 0,19-125-1656 0 0,-7-31 89 0 0,-2-2-3851 0 0,1 1-4821 0 0,-1-3 6953 0 0</inkml:trace>
  <inkml:trace contextRef="#ctx0" brushRef="#br0" timeOffset="4598.838">1360 1418 3873 0 0,'0'0'1512'0'0,"0"0"-389"0"0,0 0-67 0 0,0 0 245 0 0,0 0 248 0 0,0 0 65 0 0,0 0-159 0 0,0 0-258 0 0,0 0-206 0 0,0 0-125 0 0,0 0-73 0 0,0 0-62 0 0,0 0-83 0 0,23-24-94 0 0,71-76-110 0 0,-51 62 219 0 0,-40 36-614 0 0,0 0 1 0 0,0-1-1 0 0,0 1 1 0 0,1 0 0 0 0,-1 1-1 0 0,0-1 1 0 0,1 0-1 0 0,-1 1 1 0 0,1 0 0 0 0,0 0-1 0 0,-1 0 1 0 0,1 0-1 0 0,0 1 1 0 0,0-1 0 0 0,-1 1-1 0 0,1 0 1 0 0,0 0-1 0 0,0 1 1 0 0,-1-1 0 0 0,1 1-1 0 0,0-1 1 0 0,0 1-1 0 0,-1 0 1 0 0,1 1 0 0 0,-1-1-1 0 0,1 1 1 0 0,-1-1-1 0 0,0 1 1 0 0,1 0 0 0 0,-1 0-1 0 0,0 1 1 0 0,1 0-50 0 0,1 0 56 0 0,0 0-1 0 0,0 0 1 0 0,1 0 0 0 0,-1-1 0 0 0,1 0 0 0 0,-1 0 0 0 0,1 0-1 0 0,0-1 1 0 0,0 0 0 0 0,0 0 0 0 0,0-1 0 0 0,0 1-1 0 0,0-1 1 0 0,0 0 0 0 0,0-1 0 0 0,0 1-56 0 0,4-1 160 0 0,-8 1-145 0 0,1 0 0 0 0,0-1 0 0 0,-1 0 0 0 0,1 1-1 0 0,-1-1 1 0 0,1 0 0 0 0,-1 0 0 0 0,0-1 0 0 0,1 1-1 0 0,-1 0 1 0 0,0-1 0 0 0,0 1 0 0 0,0-1 0 0 0,0 0 0 0 0,0 0-1 0 0,0 0 1 0 0,0 0 0 0 0,-1 0 0 0 0,1 0 0 0 0,-1 0-1 0 0,0 0 1 0 0,1-1 0 0 0,-1 1 0 0 0,0-1-15 0 0,4-11-3585 0 0,-4 0-3703 0 0,-1 11-4029 0 0</inkml:trace>
  <inkml:trace contextRef="#ctx0" brushRef="#br0" timeOffset="5851.879">1610 873 0 0 0,'0'0'363'0'0,"0"0"-34"0"0,0 0-67 0 0,0 0-69 0 0,0 0 4 0 0,0 0 49 0 0,-1 3 74 0 0,-44 126 10443 0 0,11-68-8231 0 0,30-56-1077 0 0,-1-2-4603 0 0,7-11-7369 0 0,2 3 7522 0 0</inkml:trace>
  <inkml:trace contextRef="#ctx0" brushRef="#br0" timeOffset="7052.684">1288 2284 880 0 0,'0'0'1080'0'0,"0"0"-74"0"0,0 0 108 0 0,0 0 260 0 0,0 0 275 0 0,0 0 77 0 0,0 0-162 0 0,0 0-328 0 0,0 0-390 0 0,0 0-328 0 0,0 0-207 0 0,-3 3 289 0 0,86 276 2638 0 0,-72-246-2943 0 0,-11-43 3438 0 0,0-8-3608 0 0,-8-13 87 0 0,1 0 0 0 0,2 0 0 0 0,1-1 0 0 0,2 0 0 0 0,1-18-212 0 0,2 0 122 0 0,2 1 0 0 0,2-1 1 0 0,3 1-1 0 0,8-31-122 0 0,-15 78-19 0 0,-1 1 0 0 0,0 0 0 0 0,1-1 0 0 0,-1 1 0 0 0,1-1 1 0 0,-1 1-1 0 0,1-1 0 0 0,0 1 0 0 0,0 0 0 0 0,0 0 0 0 0,0-1 1 0 0,0 1-1 0 0,0 0 0 0 0,0 0 0 0 0,0 0 0 0 0,0 0 0 0 0,0 0 1 0 0,0 0-1 0 0,1 0 0 0 0,-1 0 0 0 0,0 1 0 0 0,1-1 0 0 0,-1 0 1 0 0,1 1-1 0 0,-1-1 0 0 0,1 1 0 0 0,-1 0 0 0 0,1-1 0 0 0,-1 1 1 0 0,1 0-1 0 0,-1 0 0 0 0,1 0 0 0 0,-1 0 0 0 0,1 0 0 0 0,-1 0 1 0 0,1 1-1 0 0,-1-1 0 0 0,1 0 0 0 0,-1 1 0 0 0,1-1 0 0 0,-1 1 1 0 0,1 0-1 0 0,-1-1 0 0 0,0 1 0 0 0,1 0 0 0 0,-1 0 0 0 0,0 0 1 0 0,0 0-1 0 0,0 0 0 0 0,0 0 0 0 0,0 0 0 0 0,0 0 0 0 0,0 0 1 0 0,0 1-1 0 0,0-1 0 0 0,0 0 0 0 0,0 1 0 0 0,0 0 19 0 0,21 12-767 0 0,6-4-2975 0 0,0-15-5138 0 0,-20 3 4635 0 0,-2-1 128 0 0</inkml:trace>
  <inkml:trace contextRef="#ctx0" brushRef="#br0" timeOffset="7875.363">1676 2066 1632 0 0,'0'0'1030'0'0,"0"0"-54"0"0,0 0 126 0 0,0 0 309 0 0,0 0 290 0 0,0 0 112 0 0,0 0-94 0 0,0 0-231 0 0,0 0-252 0 0,-20 33-231 0 0,-61 101-204 0 0,47-53 447 0 0,33-64-1010 0 0,0 45 212 0 0,1-60-438 0 0,0-1 0 0 0,0 0-1 0 0,1 1 1 0 0,-1-1 0 0 0,0 0 0 0 0,1 1-1 0 0,-1-1 1 0 0,0 0 0 0 0,1 0 0 0 0,0 0-1 0 0,-1 1 1 0 0,1-1 0 0 0,0 0 0 0 0,-1 0-1 0 0,1 0 1 0 0,0 0 0 0 0,0 0 0 0 0,0 0 0 0 0,0 0-1 0 0,0 0 1 0 0,0 0 0 0 0,0-1 0 0 0,0 1-1 0 0,0 0 1 0 0,1-1 0 0 0,-1 1 0 0 0,0-1-1 0 0,0 1 1 0 0,1-1 0 0 0,-1 0 0 0 0,0 1 0 0 0,1-1-1 0 0,-1 0 1 0 0,0 0 0 0 0,0 0 0 0 0,1 0-1 0 0,-1 0 1 0 0,0 0 0 0 0,1 0 0 0 0,-1 0-1 0 0,0-1 1 0 0,1 1 0 0 0,0-1-12 0 0,5-2 163 0 0,0-2 0 0 0,0 1 1 0 0,-1-1-1 0 0,1 0 0 0 0,-1 0 0 0 0,0 0 0 0 0,0-1 0 0 0,-1 0 1 0 0,0 0-1 0 0,0-1 0 0 0,0 1 0 0 0,-1-1 0 0 0,1-1-163 0 0,1-1 134 0 0,17-29 355 0 0,-1-1 0 0 0,-2 0 0 0 0,-2-2 0 0 0,4-17-489 0 0,-11 30 259 0 0,0-15 340 0 0,-10 42-506 0 0,-1 1-35 0 0,0 0-34 0 0,0 0-35 0 0,0 23-269 0 0,3-3 258 0 0,-4-15-35 0 0,1 0 0 0 0,0 1 0 0 0,0-1 0 0 0,0 0 0 0 0,1 0 0 0 0,0 0-1 0 0,0 0 1 0 0,0 0 0 0 0,1 0 0 0 0,0 0 0 0 0,0 0 0 0 0,0 0 0 0 0,0-1 0 0 0,1 1 0 0 0,-1-1 0 0 0,1 1 0 0 0,0-1 0 0 0,1 0 0 0 0,-1 0 0 0 0,1-1 0 0 0,0 1 0 0 0,0-1 0 0 0,0 0 0 0 0,4 3 57 0 0,-5-5-267 0 0,0 0-1 0 0,1 0 1 0 0,-1 0-1 0 0,0 0 1 0 0,0-1-1 0 0,0 1 1 0 0,0-1-1 0 0,1 0 1 0 0,-1 0 0 0 0,0 0-1 0 0,0-1 1 0 0,0 1-1 0 0,0-1 1 0 0,1 0-1 0 0,-1 0 1 0 0,0 0-1 0 0,0 0 1 0 0,0 0 0 0 0,-1 0-1 0 0,1-1 1 0 0,2-1 267 0 0,47-50-9731 0 0,-40 39 7232 0 0,55-102-2480 0 0,-56 72 7595 0 0,-7-2 3959 0 0,-7 42-1317 0 0,-12 20-3405 0 0,10-5-1645 0 0,1 1 0 0 0,0 0-1 0 0,1-1 1 0 0,0 1 0 0 0,1 1-1 0 0,0-1 1 0 0,1 0 0 0 0,0 0-1 0 0,1 0 1 0 0,0 1 0 0 0,2 1-208 0 0,-1-11 33 0 0,1 0 1 0 0,0-1-1 0 0,1 1 0 0 0,-1 0 1 0 0,0-1-1 0 0,1 0 0 0 0,-1 0 1 0 0,1 0-1 0 0,0 0 1 0 0,-1 0-1 0 0,1 0 0 0 0,0 0 1 0 0,0-1-1 0 0,0 0 0 0 0,0 0 1 0 0,1 0-1 0 0,-1 0 1 0 0,0 0-1 0 0,0 0 0 0 0,1-1 1 0 0,-1 1-1 0 0,1-1 0 0 0,-1 0 1 0 0,0 0-1 0 0,1-1 1 0 0,-1 1-1 0 0,0-1 0 0 0,1 1 1 0 0,-1-1-1 0 0,0 0 0 0 0,0 0 1 0 0,0-1-1 0 0,0 1 1 0 0,0 0-1 0 0,3-3-33 0 0,9-7 286 0 0,-1-2 0 0 0,1 0-1 0 0,-2-1 1 0 0,0 0 0 0 0,-1-1 0 0 0,0 0-1 0 0,-1-1 1 0 0,-1 0 0 0 0,-1-1 0 0 0,0 0 0 0 0,-1 0-1 0 0,-1-1 1 0 0,0 0 0 0 0,-1 0 0 0 0,2-16-286 0 0,-5 24 55 0 0,8-21 48 0 0,-1-1 0 0 0,-2 0-1 0 0,-2-1 1 0 0,0 0 0 0 0,-3 0-1 0 0,0 0 1 0 0,-2-21-103 0 0,-2 45 2 0 0,-1-1-1 0 0,0 1 0 0 0,0-1 1 0 0,0 1-1 0 0,-1 0 1 0 0,-1 0-1 0 0,0 0 1 0 0,0 1-1 0 0,0-1 1 0 0,-1 1-1 0 0,-4-5-1 0 0,7 10-7 0 0,0 0 0 0 0,-1 0-1 0 0,1 0 1 0 0,-1 0 0 0 0,1 0 0 0 0,-1 1-1 0 0,0-1 1 0 0,0 1 0 0 0,0 0 0 0 0,-1 0-1 0 0,1 0 1 0 0,0 0 0 0 0,-1 0 0 0 0,1 1-1 0 0,-1 0 1 0 0,1-1 0 0 0,-1 1 0 0 0,0 1-1 0 0,0-1 1 0 0,1 0 0 0 0,-1 1 0 0 0,0 0-1 0 0,0 0 1 0 0,0 0 0 0 0,1 0 0 0 0,-1 1-1 0 0,0-1 1 0 0,0 1 0 0 0,1 0 0 0 0,-1 0 7 0 0,-3 4-39 0 0,0 0 1 0 0,0 0 0 0 0,1 1 0 0 0,0 0-1 0 0,0 0 1 0 0,0 0 0 0 0,1 1 0 0 0,0 0-1 0 0,0 0 1 0 0,0 0 0 0 0,1 0 0 0 0,1 1-1 0 0,-1 0 1 0 0,1 0 0 0 0,0 0 0 0 0,-1 5 38 0 0,-1-1-4 0 0,0-1 1 0 0,1 1 0 0 0,0 0-1 0 0,0 0 1 0 0,2 0 0 0 0,-1 1-1 0 0,2-1 1 0 0,-1 0 0 0 0,2 1 0 0 0,0-1-1 0 0,0 1 1 0 0,1-1 0 0 0,1 1-1 0 0,0-1 1 0 0,0 0 0 0 0,1 1-1 0 0,1-1 1 0 0,0-1 0 0 0,1 1-1 0 0,0-1 1 0 0,1 1 0 0 0,0-2 0 0 0,1 1-1 0 0,0-1 1 0 0,8 9 3 0 0,5-5 3 0 0,0-2 0 0 0,1-1 0 0 0,0-1 0 0 0,1 0 0 0 0,0-2 0 0 0,1 0 1 0 0,0-2-1 0 0,0 0 0 0 0,0-2 0 0 0,1 0 0 0 0,-1-2 0 0 0,1 0 0 0 0,0-2 0 0 0,0-1 0 0 0,-1 0 0 0 0,14-4-3 0 0,-25 3-539 0 0,-5 0-1470 0 0,-1 2-3758 0 0,-4 0-5747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3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14883 0 0,'0'0'1649'0'0,"0"0"-593"0"0,0 0-192 0 0,0 0-184 0 0,0 0-120 0 0,0 0-184 0 0,0 0-320 0 0,0 0-208 0 0,0 0-72 0 0,0 0-64 0 0,0 0-40 0 0,0 0-168 0 0,0 0-464 0 0,0 0-945 0 0,40 47-3232 0 0,-32-39-5497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0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2 394 2200 0 0,'0'0'1403'0'0,"0"0"-192"0"0,0 0 79 0 0,0 0 237 0 0,0 0 159 0 0,0 0-35 0 0,0 0-223 0 0,0 0-270 0 0,0 0-248 0 0,0 0-191 0 0,0 0-101 0 0,0 31-98 0 0,-1 140 772 0 0,1-181 444 0 0,0-60 3568 0 0,16-119-5020 0 0,-5 134-167 0 0,-4 10-80 0 0,3 0 1 0 0,1 1 0 0 0,3 1-1 0 0,7-15-37 0 0,-21 56-23 0 0,1 0-1 0 0,0 0 1 0 0,0 0 0 0 0,0 0 0 0 0,0 0-1 0 0,0 0 1 0 0,0 0 0 0 0,0 0-1 0 0,1 0 1 0 0,-1 1 0 0 0,1-1-1 0 0,-1 1 1 0 0,1-1 0 0 0,0 1-1 0 0,0-1 1 0 0,-1 1 0 0 0,1 0-1 0 0,0 0 1 0 0,0 0 0 0 0,0 0 0 0 0,0 0-1 0 0,0 0 1 0 0,1 0 23 0 0,12 41-628 0 0,-8-5-287 0 0,0-3-2386 0 0,-1-10-4735 0 0,-4-15-2976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08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214 685 14691 0 0,'0'0'1396'0'0,"0"0"-406"0"0,0 0-120 0 0,0 0 15 0 0,0 0-27 0 0,0 0-108 0 0,0 0-143 0 0,0 0-104 0 0,0 0-122 0 0,0 0-105 0 0,0 0-77 0 0,0 0-51 0 0,0 0-52 0 0,-29 30-22 0 0,-88 94-16 0 0,70-62-19 0 0,44-50-34 0 0,-14 91-171 0 0,18-100 167 0 0,0 0 0 0 0,1 0 1 0 0,-1 0-1 0 0,1-1 0 0 0,0 1 1 0 0,0 0-1 0 0,0-1 0 0 0,0 1 1 0 0,0-1-1 0 0,0 0 1 0 0,1 0-1 0 0,-1 0 0 0 0,1 0 1 0 0,0 0-1 0 0,-1 0 0 0 0,1-1 1 0 0,0 1-1 0 0,0-1 0 0 0,0 0 1 0 0,0 0-1 0 0,0 0 1 0 0,0 0-1 0 0,1-1 0 0 0,-1 1 1 0 0,0-1-1 0 0,0 0 0 0 0,0 0 1 0 0,1 0-1 0 0,-1 0 0 0 0,0 0 1 0 0,0-1-1 0 0,0 0 1 0 0,1 1-1 0 0,-1-1 0 0 0,0 0 1 0 0,0-1-1 0 0,0 1 0 0 0,0 0 1 0 0,-1-1-1 0 0,1 0 0 0 0,0 1 1 0 0,0-1-2 0 0,19-15 188 0 0,0-1 0 0 0,-1-1 0 0 0,-1 0 0 0 0,0-2 0 0 0,-2 0 0 0 0,-1-1 0 0 0,0-1 0 0 0,-2 0 0 0 0,0-1 0 0 0,7-18-188 0 0,74-87 794 0 0,-95 129-718 0 0,-1 0 16 0 0,0 0-34 0 0,0 19-134 0 0,-7 139-834 0 0,8-155 687 0 0,0 0 1 0 0,0 0-1 0 0,0-1 1 0 0,1 1-1 0 0,0 0 1 0 0,-1 0-1 0 0,1-1 1 0 0,0 1-1 0 0,0-1 1 0 0,0 0-1 0 0,1 0 1 0 0,-1 0-1 0 0,0 0 1 0 0,1 0 0 0 0,0 0-1 0 0,-1 0 1 0 0,1-1-1 0 0,0 0 1 0 0,0 1-1 0 0,0-1 1 0 0,0 0-1 0 0,0 0 1 0 0,0 0-1 0 0,0-1 1 0 0,0 1-1 0 0,0-1 1 0 0,0 0-1 0 0,0 0 1 0 0,1 0-1 0 0,-1 0 1 0 0,0 0-1 0 0,0-1 1 0 0,0 0 0 0 0,0 1-1 0 0,0-1 1 0 0,0 0-1 0 0,0 0 1 0 0,0-1-1 0 0,0 1 1 0 0,-1 0-1 0 0,1-1 1 0 0,0 0-1 0 0,-1 0 1 0 0,2-1 222 0 0,46-37-10870 0 0,-40 33 6898 0 0</inkml:trace>
  <inkml:trace contextRef="#ctx0" brushRef="#br0" timeOffset="435.607">779 623 2961 0 0,'0'0'3620'0'0,"0"0"-327"0"0,0 0-359 0 0,0 0-417 0 0,0 0-526 0 0,0 0-466 0 0,0 0-343 0 0,0 0-342 0 0,0 0-274 0 0,0 0-200 0 0,0 0-147 0 0,0 0-86 0 0,0 0-22 0 0,-9 9-15 0 0,-31 31-13 0 0,36-35-81 0 0,1 1 0 0 0,0-1-1 0 0,-1 0 1 0 0,2 1 0 0 0,-1 0 0 0 0,1 0 0 0 0,-1-1 0 0 0,2 2 0 0 0,-1-1 0 0 0,1 0 0 0 0,0 0 0 0 0,0 0-1 0 0,0 1 1 0 0,1-1 0 0 0,0 0 0 0 0,0 0 0 0 0,1 1 0 0 0,0-1 0 0 0,1 4-2 0 0,1-4 8 0 0,0 0 1 0 0,1 0-1 0 0,-1-1 0 0 0,1 1 1 0 0,0-1-1 0 0,1 0 1 0 0,-1 0-1 0 0,1 0 0 0 0,0-1 1 0 0,1 1-1 0 0,-1-1 0 0 0,1-1 1 0 0,-1 1-1 0 0,1-1 1 0 0,0 0-1 0 0,0 0 0 0 0,1-1 1 0 0,-1 1-1 0 0,0-2 1 0 0,1 1-1 0 0,0-1 0 0 0,-1 1 1 0 0,1-2-1 0 0,0 1 1 0 0,-1-1-1 0 0,1 0 0 0 0,0-1 1 0 0,-1 1-1 0 0,1-1 0 0 0,0-1 1 0 0,2 0-9 0 0,5-2 177 0 0,0-1 0 0 0,-1-1 0 0 0,0 0 0 0 0,0 0 0 0 0,-1-2 0 0 0,0 1 0 0 0,0-2 0 0 0,0 0 0 0 0,-1 0 0 0 0,-1-1 0 0 0,1 0 0 0 0,-2 0 0 0 0,1-1 0 0 0,3-7-177 0 0,7-13 288 0 0,-1 0 1 0 0,-1-1 0 0 0,-2-1 0 0 0,-1 0-1 0 0,8-31-288 0 0,-5 19 82 0 0,-2 7-63 0 0,-2-2 0 0 0,-2 1 0 0 0,-1-2-1 0 0,1-19-18 0 0,-10 49-10 0 0,0 0-1 0 0,-1 1 0 0 0,-1-1 0 0 0,0 0 1 0 0,0 0-1 0 0,-1 0 0 0 0,0 1 0 0 0,-1-1 1 0 0,0 0-1 0 0,-1 1 0 0 0,0 0 0 0 0,-1 0 1 0 0,0-1-1 0 0,-1 2 0 0 0,1-1 0 0 0,-2 1 1 0 0,0-1-1 0 0,0 2 0 0 0,-5-7 11 0 0,4 9-14 0 0,-1 0 1 0 0,0 1-1 0 0,0 0 1 0 0,-1 0-1 0 0,0 1 1 0 0,1 0-1 0 0,-1 0 0 0 0,-1 1 1 0 0,1 0-1 0 0,0 0 1 0 0,-1 1-1 0 0,1 1 1 0 0,-1 0-1 0 0,0 0 0 0 0,0 1 1 0 0,1 0-1 0 0,-1 0 1 0 0,0 1-1 0 0,1 1 1 0 0,-1-1-1 0 0,1 2 0 0 0,-1-1 1 0 0,1 1-1 0 0,0 1 1 0 0,0-1-1 0 0,0 2 1 0 0,1-1-1 0 0,-1 1 0 0 0,1 0 1 0 0,0 1-1 0 0,0 0 1 0 0,1 0-1 0 0,0 1 1 0 0,-3 3 13 0 0,0-2-6 0 0,0 1 1 0 0,1 0 0 0 0,-1 1 0 0 0,2 0 0 0 0,-1 0 0 0 0,2 1 0 0 0,-1 0 0 0 0,1 0 0 0 0,1 1-1 0 0,0 0 1 0 0,1 0 0 0 0,0 0 0 0 0,1 1 0 0 0,0-1 0 0 0,1 1 0 0 0,1 0 0 0 0,0 0-1 0 0,0 1 1 0 0,1-1 0 0 0,1 0 0 0 0,0 0 0 0 0,1 0 0 0 0,1 1 0 0 0,0-1 0 0 0,0 0-1 0 0,1 0 1 0 0,1-1 0 0 0,0 1 0 0 0,1-1 0 0 0,1 0 0 0 0,5 9 5 0 0,3-1 45 0 0,1-2 0 0 0,1 0 0 0 0,1-1 0 0 0,0 0 0 0 0,1-1-1 0 0,1-2 1 0 0,1 1 0 0 0,0-2 0 0 0,0-1 0 0 0,1-1 0 0 0,1 0 0 0 0,0-2 0 0 0,1 0 0 0 0,-1-2 0 0 0,1 0 0 0 0,4-1-45 0 0,45 8 12 0 0,1-3 0 0 0,0-3 0 0 0,0-4 0 0 0,47-3-12 0 0,-70-4-1629 0 0,-31-1-4493 0 0,-14 4-5743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07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0 349 0 0 0,'0'0'1278'0'0,"0"0"-43"0"0,0 0 154 0 0,0 0 250 0 0,0 0 179 0 0,0 0-44 0 0,0 0-214 0 0,0 0-305 0 0,0 0-306 0 0,0 0-219 0 0,0 0-179 0 0,0 0-90 0 0,0 0 51 0 0,3 0 112 0 0,155-54 4252 0 0,-103 50-4560 0 0,-47 64 95 0 0,-62 72-20 0 0,35-96-326 0 0,2-4-15 0 0,11-23-33 0 0,0-1 1 0 0,1 1 0 0 0,1 1-1 0 0,-1-1 1 0 0,1 1 0 0 0,1-1-1 0 0,0 1 1 0 0,0 0 0 0 0,1 0 0 0 0,0 1-1 0 0,1-1 1 0 0,0 0 0 0 0,1 1-1 0 0,0 4-17 0 0,2-12 20 0 0,-1-1-1 0 0,1 0 1 0 0,0 0-1 0 0,0 0 1 0 0,0 0-1 0 0,1 0 0 0 0,-1 0 1 0 0,0 0-1 0 0,1-1 1 0 0,-1 1-1 0 0,1-1 1 0 0,-1 0-1 0 0,1 0 0 0 0,0 0 1 0 0,-1 0-1 0 0,1 0 1 0 0,0 0-1 0 0,0-1 1 0 0,0 1-1 0 0,0-1 0 0 0,1 0-19 0 0,75-15 558 0 0,-70 11-609 0 0,52-32-436 0 0,-27-1-3436 0 0,-26 25 1586 0 0,8-13-5899 0 0,-12 14 173 0 0</inkml:trace>
  <inkml:trace contextRef="#ctx0" brushRef="#br0" timeOffset="246.188">678 95 7370 0 0,'0'0'2713'0'0,"0"0"-980"0"0,0 0-594 0 0,0 0-95 0 0,0 0 130 0 0,0 0 105 0 0,0 0-101 0 0,0 0-173 0 0,0 0-176 0 0,-8 34-107 0 0,-24 107-140 0 0,10-17 471 0 0,19 11-625 0 0,3-132-514 0 0,0 0-1 0 0,1-1 1 0 0,-1 1 0 0 0,0 0 0 0 0,1 0 0 0 0,0-1-1 0 0,-1 1 1 0 0,1 0 0 0 0,0-1 0 0 0,1 1-1 0 0,-1-1 1 0 0,0 1 0 0 0,1-1 0 0 0,-1 1 0 0 0,1-1-1 0 0,0 0 1 0 0,0 0 0 0 0,0 0 0 0 0,0 0 0 0 0,0 0-1 0 0,0 0 1 0 0,0-1 0 0 0,1 1 0 0 0,-1-1 0 0 0,0 1-1 0 0,1-1 1 0 0,-1 0 0 0 0,2 0 86 0 0,19-34-6191 0 0,3-44-6122 0 0,-21 62 10982 0 0</inkml:trace>
  <inkml:trace contextRef="#ctx0" brushRef="#br0" timeOffset="462.84">891 92 808 0 0,'0'0'1494'0'0,"0"0"-206"0"0,0 0-26 0 0,0 0 149 0 0,0 0 80 0 0,0 0-50 0 0,0 0-191 0 0,0 0-309 0 0,0 0-202 0 0,0 0-92 0 0,0 0-44 0 0,-6 34-32 0 0,-21 109-58 0 0,-2 37 770 0 0,29-179-1284 0 0,-1 7-48 0 0,0 0 0 0 0,0-1-1 0 0,1 1 1 0 0,0 0 0 0 0,0 0 0 0 0,1 0-1 0 0,0 0 1 0 0,0 0 0 0 0,1 0-1 0 0,0-1 1 0 0,0 1 0 0 0,4 7 49 0 0,4-10-1696 0 0,-3-21-8575 0 0,-7 9 7088 0 0</inkml:trace>
  <inkml:trace contextRef="#ctx0" brushRef="#br0" timeOffset="816.199">486 243 4081 0 0,'0'0'1071'0'0,"0"0"-254"0"0,0 0 11 0 0,0 0 214 0 0,0 0 166 0 0,0 0 42 0 0,0 0-59 0 0,0 0-144 0 0,0 0-163 0 0,0 0-143 0 0,0 0-122 0 0,0 0-127 0 0,27-31-80 0 0,84-94-48 0 0,-52 64 550 0 0,-29 35-83 0 0,10 45 470 0 0,-22-10-1008 0 0,0-1 0 0 0,1-1 0 0 0,0 0 0 0 0,0-1-1 0 0,0-1 1 0 0,1-1 0 0 0,0-1 0 0 0,-1 0-1 0 0,1-2 1 0 0,0 0 0 0 0,0-1 0 0 0,1-1 0 0 0,7-2-293 0 0,43-25 244 0 0,-70 27-419 0 0,-1 1-156 0 0,0-3-650 0 0,0 3-2612 0 0,0-1-3838 0 0,0 1-3202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03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325 111 0 0 0,'-22'-62'0'0'0,"-9"40"0"0"0,29 18 0 0 0,2-17 4312 0 0,0 20-3172 0 0,0 1 157 0 0,0 0 113 0 0,0 0 29 0 0,0 0-69 0 0,0 0-138 0 0,0 0-125 0 0,0 0-132 0 0,0 0-102 0 0,0 0-58 0 0,0 0-53 0 0,0 0-49 0 0,0 0-42 0 0,0 0-47 0 0,0 0-45 0 0,0 0-32 0 0,0 0-22 0 0,0 0-29 0 0,0 0-34 0 0,0 0-44 0 0,0 0-36 0 0,0 0-42 0 0,0 0-29 0 0,0 0-34 0 0,7 23 907 0 0,-2 57-593 0 0,-3 1 0 0 0,-4 0 0 0 0,-3 0-591 0 0,-15 161 322 0 0,20-241-336 0 0,0-1-5 0 0,0 0-8 0 0,0 0 10 0 0,0 0 6 0 0,0 0-3 0 0,0 0-2 0 0,0 0 1 0 0,0 0 4 0 0,0 0-6 0 0,0 0-10 0 0,0 0 3 0 0,0 0-16 0 0,0 0 3 0 0,0 0-12 0 0,0 0-25 0 0,0 0-34 0 0,0 0-56 0 0,-5 0-1861 0 0,4 0-7764 0 0,1 0-1436 0 0</inkml:trace>
  <inkml:trace contextRef="#ctx0" brushRef="#br0" timeOffset="1165.059">119 1028 0 0 0,'0'0'854'0'0,"0"0"-22"0"0,0 0-59 0 0,0 0-65 0 0,0 0-12 0 0,0 0 38 0 0,0 0 61 0 0,0 0 44 0 0,0 0 18 0 0,-13-4-39 0 0,-61-21 1444 0 0,57 23 282 0 0,3 0 3899 0 0,13-4-3531 0 0,11-7-2715 0 0,-10 12-68 0 0,8-8-92 0 0,0 0 0 0 0,0 1 1 0 0,1-1-1 0 0,0 2 0 0 0,0-1 1 0 0,1 1-1 0 0,0 1 1 0 0,0 0-1 0 0,0 0 0 0 0,1 1 1 0 0,0 0-1 0 0,0 1 0 0 0,0 0 1 0 0,1 1-1 0 0,-1 0 0 0 0,1 1 1 0 0,0 0-1 0 0,9 0-37 0 0,-19 2 2 0 0,0 0-1 0 0,0 0 1 0 0,-1 1-1 0 0,1-1 1 0 0,0 0 0 0 0,0 1-1 0 0,0 0 1 0 0,0-1 0 0 0,-1 1-1 0 0,1 0 1 0 0,0 0-1 0 0,-1 0 1 0 0,1 0 0 0 0,-1 0-1 0 0,1 0 1 0 0,-1 0 0 0 0,1 1-1 0 0,-1-1 1 0 0,0 0 0 0 0,0 1-1 0 0,0-1 1 0 0,1 1-1 0 0,-2 0 1 0 0,1-1 0 0 0,0 1-1 0 0,0 0 1 0 0,0-1 0 0 0,-1 1-1 0 0,1 0 1 0 0,-1 0-1 0 0,1 0 1 0 0,-1 0 0 0 0,0 0-1 0 0,0-1 1 0 0,0 1 0 0 0,0 0-1 0 0,0 0 1 0 0,0 0-1 0 0,0 0-1 0 0,-18 76 224 0 0,13-70-186 0 0,2-3-37 0 0,1-1 0 0 0,-1 1 0 0 0,1-1 0 0 0,-1 1 0 0 0,1 0 0 0 0,1 0 0 0 0,-1 0 0 0 0,1 0 0 0 0,0 0 0 0 0,0 0 0 0 0,0 0 0 0 0,1 1 0 0 0,-1-1 0 0 0,1 0 0 0 0,1 0 0 0 0,-1 2-1 0 0,57 5 8 0 0,-18-11-39 0 0,-35-2 34 0 0,0 0 1 0 0,0 0-1 0 0,0 1 0 0 0,1-1 1 0 0,-1 1-1 0 0,0 0 0 0 0,0 1 1 0 0,1-1-1 0 0,-1 1 0 0 0,0 0 0 0 0,0 0 1 0 0,0 0-1 0 0,0 0 0 0 0,0 1 1 0 0,0 0-1 0 0,0 0 0 0 0,0 0 1 0 0,-1 0-1 0 0,1 0 0 0 0,-1 1 0 0 0,1 0 1 0 0,-1-1-1 0 0,0 1 0 0 0,0 1-3 0 0,-2 1 35 0 0,0 1-1 0 0,0-1 0 0 0,0 1 0 0 0,-1-1 0 0 0,0 1 1 0 0,0-1-1 0 0,-1 1 0 0 0,0-1 0 0 0,0 1 0 0 0,0-1 1 0 0,0 1-1 0 0,-1-1 0 0 0,0 0 0 0 0,0 0 0 0 0,0 0 1 0 0,-1 0-1 0 0,1 0 0 0 0,-1 0 0 0 0,0-1 0 0 0,-4 4-34 0 0,-2 7 39 0 0,-6 9-17 0 0,-1-1 0 0 0,-1 0 0 0 0,-1-2-1 0 0,-1 0 1 0 0,-1-1 0 0 0,-15 11-22 0 0,-28 34-1648 0 0,67-68-5020 0 0,4-8 3065 0 0,3-4-2574 0 0,-3 5-43 0 0</inkml:trace>
  <inkml:trace contextRef="#ctx0" brushRef="#br0" timeOffset="1500.101">741 723 3849 0 0,'0'0'2063'0'0,"0"0"-656"0"0,0 0-462 0 0,0 0-122 0 0,0 0 113 0 0,0 0 219 0 0,0 0 102 0 0,0 0-48 0 0,0 0-162 0 0,-20 36-177 0 0,-64 115-124 0 0,1 37 1610 0 0,77-176-2208 0 0,1 1 0 0 0,0-1 1 0 0,1 1-1 0 0,1 1 1 0 0,0-1-1 0 0,0 1 0 0 0,1-1 1 0 0,1 1-1 0 0,1-1 1 0 0,0 1-1 0 0,1 13-148 0 0,2-23 32 0 0,0 1 0 0 0,0-1-1 0 0,0 0 1 0 0,0 0 0 0 0,1-1 0 0 0,0 1 0 0 0,0-1 0 0 0,0 1-1 0 0,0-1 1 0 0,0-1 0 0 0,0 1 0 0 0,1 0 0 0 0,-1-1-1 0 0,1 0 1 0 0,0 0 0 0 0,0-1 0 0 0,-1 1 0 0 0,1-1-1 0 0,0 0 1 0 0,1 0 0 0 0,-1 0 0 0 0,0-1 0 0 0,0 0 0 0 0,0 0-1 0 0,0 0 1 0 0,0-1 0 0 0,0 0 0 0 0,0 0 0 0 0,0 0-1 0 0,0 0 1 0 0,0-1 0 0 0,0 0 0 0 0,-1 0 0 0 0,1 0 0 0 0,3-2-32 0 0,4-1 124 0 0,0 0 0 0 0,0-1 1 0 0,0 0-1 0 0,-1-1 0 0 0,1 0 1 0 0,-2-1-1 0 0,1 0 1 0 0,-1-1-1 0 0,0 0 0 0 0,-1 0 1 0 0,0-1-1 0 0,-1-1 1 0 0,0 1-1 0 0,0-1 0 0 0,5-11-124 0 0,-12 20 12 0 0,-1 1 0 0 0,1 0 0 0 0,0 0 0 0 0,-1-1 0 0 0,1 1 0 0 0,-1 0 0 0 0,1-1 0 0 0,-1 1 0 0 0,0-1 0 0 0,1 1 1 0 0,-1-1-1 0 0,0 1 0 0 0,0 0 0 0 0,0-1 0 0 0,0 1 0 0 0,0-1 0 0 0,0 1 0 0 0,-1-1 0 0 0,1 1 0 0 0,0-1 0 0 0,-1 1 0 0 0,1 0 0 0 0,-1-1 0 0 0,0 1 0 0 0,1 0 0 0 0,-1 0 0 0 0,0-1 0 0 0,0 1 0 0 0,0 0 0 0 0,0 0 0 0 0,0 0 0 0 0,0 0 0 0 0,0 0 0 0 0,0 0 0 0 0,0 0 0 0 0,0 0 0 0 0,-1 0 0 0 0,1 1 0 0 0,0-1 0 0 0,-1 1 0 0 0,1-1 0 0 0,0 0 0 0 0,-1 1 0 0 0,1 0 0 0 0,-1-1 0 0 0,1 1 0 0 0,0 0 0 0 0,-1 0 0 0 0,1 0 0 0 0,-1 0 0 0 0,1 0 0 0 0,-1 0 0 0 0,1 0-12 0 0,-81 13-717 0 0,-30 49-2874 0 0,90-47-1048 0 0,0 1-3488 0 0,12-11 1290 0 0</inkml:trace>
  <inkml:trace contextRef="#ctx0" brushRef="#br0" timeOffset="1871.87">1137 863 0 0 0,'0'0'1388'0'0,"0"0"-382"0"0,0 0-134 0 0,0 0 91 0 0,0 0 208 0 0,0 0 241 0 0,0 0 120 0 0,0 0-15 0 0,0 0-153 0 0,0 0-200 0 0,0 0-209 0 0,0 0-163 0 0,-24 23-125 0 0,-76 73-123 0 0,60-43 189 0 0,39-45-616 0 0,-1-4-92 0 0,1 0 1 0 0,0 0 0 0 0,0 0-1 0 0,0 0 1 0 0,0 1 0 0 0,1-1-1 0 0,-1 0 1 0 0,1 0-1 0 0,0 1 1 0 0,1-1 0 0 0,-1 0-1 0 0,1 0 1 0 0,0 1 0 0 0,0-1-1 0 0,0 0 1 0 0,0 0-1 0 0,1 0 1 0 0,0 0 0 0 0,0 0-1 0 0,0-1 1 0 0,0 1 0 0 0,0 0-1 0 0,1-1 1 0 0,0 0-1 0 0,-1 1 1 0 0,1-1 0 0 0,0 0-1 0 0,1-1 1 0 0,-1 1 0 0 0,0 0-1 0 0,1-1 1 0 0,0 0-1 0 0,-1 0 1 0 0,1 0 0 0 0,0 0-1 0 0,0-1 1 0 0,4 2-26 0 0,2-1 177 0 0,0 0 0 0 0,0 0-1 0 0,1-1 1 0 0,-1-1 0 0 0,0 0 0 0 0,0 0 0 0 0,0-1 0 0 0,1 0-1 0 0,-1-1 1 0 0,0 0 0 0 0,0 0 0 0 0,-1-1 0 0 0,1 0 0 0 0,0-1-1 0 0,-1 0 1 0 0,0-1 0 0 0,0 0 0 0 0,0 0 0 0 0,-1-1 0 0 0,0 0-1 0 0,0-1 1 0 0,0 1 0 0 0,-1-2 0 0 0,0 1 0 0 0,0-1 0 0 0,-1 0-1 0 0,0 0 1 0 0,0-1 0 0 0,-1 1 0 0 0,0-1 0 0 0,-1-1 0 0 0,4-7-177 0 0,-6 10 40 0 0,-1 1 1 0 0,1 0 0 0 0,-1-1 0 0 0,0 1 0 0 0,0 0-1 0 0,-1-1 1 0 0,0 1 0 0 0,0-1 0 0 0,-1 1-1 0 0,0-1 1 0 0,0 1 0 0 0,0 0 0 0 0,-1-1 0 0 0,1 1-1 0 0,-2 0 1 0 0,1 0 0 0 0,-1 0 0 0 0,0 0 0 0 0,0 1-1 0 0,0-1 1 0 0,-1 1 0 0 0,0 0 0 0 0,0 0 0 0 0,0 0-1 0 0,-1 0 1 0 0,0 1 0 0 0,1-1 0 0 0,-2 1 0 0 0,1 1-1 0 0,0-1 1 0 0,-1 1 0 0 0,0 0 0 0 0,1 0 0 0 0,-1 0-1 0 0,0 1 1 0 0,-1 0 0 0 0,1 0 0 0 0,0 1 0 0 0,-1 0-1 0 0,1 0 1 0 0,0 0 0 0 0,-1 1 0 0 0,1 0 0 0 0,-1 0-41 0 0,-3-1-162 0 0,1 1 0 0 0,-1 0 0 0 0,1 1 0 0 0,-1 0 0 0 0,1 0 1 0 0,0 1-1 0 0,0 0 0 0 0,-1 1 0 0 0,1 0 0 0 0,1 0 0 0 0,-6 4 162 0 0,-19 13-3702 0 0,1 7-4398 0 0,20-16-2916 0 0</inkml:trace>
  <inkml:trace contextRef="#ctx0" brushRef="#br0" timeOffset="2233.871">1569 531 1384 0 0,'0'0'1949'0'0,"0"0"-816"0"0,0 0-305 0 0,0 0 33 0 0,0 0 58 0 0,0 0 25 0 0,0 0-68 0 0,0 0-73 0 0,0 0-71 0 0,0 0-108 0 0,0 0-92 0 0,0 0-96 0 0,0 0-81 0 0,-23 15-62 0 0,-71 49-39 0 0,92-63-239 0 0,1 0 1 0 0,-1-1-1 0 0,0 1 0 0 0,1 0 1 0 0,-1 0-1 0 0,0 0 1 0 0,1 0-1 0 0,0 0 1 0 0,-1 0-1 0 0,1 1 0 0 0,-1-1 1 0 0,1 0-1 0 0,0 1 1 0 0,0-1-1 0 0,0 1 0 0 0,0-1 1 0 0,0 1-1 0 0,0 0 1 0 0,0-1-1 0 0,1 1 1 0 0,-1 0-1 0 0,1 0 0 0 0,-1-1 1 0 0,1 1-1 0 0,-1 0 1 0 0,1 0-1 0 0,0 0 1 0 0,0 0-1 0 0,0-1-15 0 0,0 7 109 0 0,0-5-53 0 0,0-1-1 0 0,0 1 1 0 0,0-1 0 0 0,0 1 0 0 0,1-1 0 0 0,-1 0-1 0 0,1 1 1 0 0,-1-1 0 0 0,1 1 0 0 0,0-1-1 0 0,0 0 1 0 0,0 1 0 0 0,0-1 0 0 0,0 0 0 0 0,1 0-1 0 0,-1 0 1 0 0,1 0 0 0 0,-1 0 0 0 0,1 0-1 0 0,0 0 1 0 0,-1 0 0 0 0,1-1 0 0 0,0 1-1 0 0,0-1 1 0 0,1 1 0 0 0,-1-1 0 0 0,0 0 0 0 0,0 0-1 0 0,0 0 1 0 0,1 0 0 0 0,-1 0 0 0 0,1-1-1 0 0,-1 1 1 0 0,1-1 0 0 0,-1 1 0 0 0,1-1 0 0 0,-1 0-1 0 0,1 0 1 0 0,-1 0 0 0 0,1 0 0 0 0,0-1-56 0 0,4 1 239 0 0,0 0 1 0 0,0-1-1 0 0,0 1 1 0 0,0-2-1 0 0,0 1 1 0 0,0-1-1 0 0,-1 0 1 0 0,1 0-1 0 0,0-1 1 0 0,-1 0-1 0 0,0 0 1 0 0,0-1-1 0 0,0 0 1 0 0,5-3-240 0 0,-6 1 173 0 0,-1 0 0 0 0,1 0 0 0 0,-1 0 0 0 0,-1 0 1 0 0,1-1-1 0 0,-1 1 0 0 0,0-1 0 0 0,0 0 0 0 0,-1 0 0 0 0,0 0 1 0 0,0 0-1 0 0,-1-1 0 0 0,0 1 0 0 0,0 0 0 0 0,-1-1 0 0 0,0 1 1 0 0,0 0-1 0 0,-1-1 0 0 0,0 1 0 0 0,0-2-173 0 0,0 4-5 0 0,0 1 0 0 0,-1-1 0 0 0,0 1 0 0 0,1 0 0 0 0,-1-1 0 0 0,-1 1 0 0 0,1 0 0 0 0,-1 0 0 0 0,1 1 0 0 0,-1-1 0 0 0,0 0 0 0 0,0 1 0 0 0,-1 0 0 0 0,1 0 0 0 0,-1 0 0 0 0,0 0 0 0 0,1 0 1 0 0,-1 1-1 0 0,0-1 0 0 0,-1 1 0 0 0,1 0 0 0 0,0 1 0 0 0,-1-1 0 0 0,1 1 0 0 0,-1 0 0 0 0,1 0 0 0 0,-1 0 0 0 0,-3 0 5 0 0,2 0-278 0 0,0 0 1 0 0,0 1 0 0 0,0 0 0 0 0,0 0 0 0 0,0 0-1 0 0,0 1 1 0 0,0 0 0 0 0,1 0 0 0 0,-1 1-1 0 0,0-1 1 0 0,0 1 0 0 0,1 0 0 0 0,0 1-1 0 0,-2 0 278 0 0,-10 8-4362 0 0,2-3-5580 0 0</inkml:trace>
  <inkml:trace contextRef="#ctx0" brushRef="#br0" timeOffset="3216.643">1915 1058 968 0 0,'0'0'1430'0'0,"0"0"122"0"0,0 0 238 0 0,0 0 333 0 0,0 0 168 0 0,0 0-85 0 0,0 0-286 0 0,0 0-381 0 0,0 0-378 0 0,0 0-336 0 0,0 0-273 0 0,0 0-182 0 0,0 0-84 0 0,-7 13-7 0 0,-52 103 404 0 0,6 27-1819 0 0,58-146-12038 0 0,-1-1 7509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37:16.125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7 137 0 0 0,'0'0'469'0'0,"1"-17"25"0"0,5-53 14 0 0,-17 21 3233 0 0,8 51 702 0 0,6 36-2861 0 0,11 128 915 0 0,-11-65-2018 0 0,-2-46-246 0 0,1-1 0 0 0,3 1 1 0 0,3-1-1 0 0,3 6-233 0 0,2 36 193 0 0,0-77-9733 0 0,-11-16 3741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37:20.823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 11 0 0 0,'-9'-9'23'0'0,"7"7"107"0"0,2 3 4331 0 0,1 63 1053 0 0,7 33-3199 0 0,7 192-164 0 0,-2 121-335 0 0,-18-358-1253 0 0,-6-33-1290 0 0,22-19-5271 0 0,-7 0 1675 0 0,1 0-1602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1068 3433 0 0,'0'0'556'0'0,"0"0"-513"0"0,0 0-301 0 0,0 0 81 0 0,0 0 409 0 0,0 0 501 0 0,0 0 356 0 0,0 0 193 0 0,0 0 47 0 0,0 0-33 0 0,0 0-108 0 0,12 8-143 0 0,89 47 1288 0 0,-79-48-2028 0 0,0-1-1 0 0,0-1 0 0 0,0-1 0 0 0,0-1 0 0 0,1 0 0 0 0,-1-2 1 0 0,1-1-1 0 0,-1-1 0 0 0,1-1 0 0 0,-1 0 0 0 0,1-2 0 0 0,-1-1 1 0 0,0-1-1 0 0,-1 0 0 0 0,1-2 0 0 0,-2 0 0 0 0,1-2 0 0 0,-1 0 1 0 0,0-1-1 0 0,-1-1 0 0 0,0-1 0 0 0,-1 0 0 0 0,-1-2 0 0 0,0 0 1 0 0,5-7-305 0 0,21-16 172 0 0,-1-3 1 0 0,-2-1-1 0 0,-1-2 1 0 0,-3-2-1 0 0,-2-1 1 0 0,-2-2 0 0 0,-2-1-1 0 0,-2-1 1 0 0,-3-1-1 0 0,12-35-172 0 0,31-130 518 0 0,-67 215-523 0 0,0 0 0 0 0,-1 0 0 0 0,2 0 0 0 0,-1 0 0 0 0,0 0-1 0 0,0 0 1 0 0,0 1 0 0 0,1-1 0 0 0,-1 1 0 0 0,1-1 0 0 0,0 1 0 0 0,-1-1 0 0 0,1 1 0 0 0,0 0 0 0 0,0 0 0 0 0,0 0 0 0 0,-1 0 0 0 0,1 0 0 0 0,0 0 0 0 0,0 0 0 0 0,1 1 0 0 0,-1-1 0 0 0,0 1 0 0 0,0 0 0 0 0,0-1-1 0 0,0 1 1 0 0,0 0 0 0 0,0 0 0 0 0,1 0 0 0 0,-1 1 0 0 0,0-1 0 0 0,0 0 0 0 0,0 1 0 0 0,0-1 0 0 0,0 1 0 0 0,0 0 0 0 0,0 0 0 0 0,0 0 0 0 0,0 0 0 0 0,0 0 0 0 0,0 0 0 0 0,-1 0 0 0 0,1 1 0 0 0,0-1 0 0 0,-1 1-1 0 0,1-1 1 0 0,-1 1 5 0 0,9 4 6 0 0,-1 0 0 0 0,0 1-1 0 0,-1 0 1 0 0,1 0 0 0 0,-1 1 0 0 0,-1 0-1 0 0,0 0 1 0 0,0 1 0 0 0,0 0-1 0 0,-1 0 1 0 0,0 1 0 0 0,-1-1-1 0 0,0 1 1 0 0,-1 0 0 0 0,0 1-1 0 0,0-1 1 0 0,-1 1 0 0 0,-1 0-1 0 0,0 0 1 0 0,0 0 0 0 0,-1 0-1 0 0,0 0 1 0 0,-1 4-6 0 0,1 15 66 0 0,-2 1 0 0 0,0 0 0 0 0,-3 0 0 0 0,0-1 1 0 0,-2 0-1 0 0,-1 0 0 0 0,-1 0 0 0 0,-2-1 0 0 0,-10 23-66 0 0,5-18 43 0 0,-1 0-1 0 0,-1-1 1 0 0,-2-1 0 0 0,-2-1-1 0 0,0 0 1 0 0,-2-2 0 0 0,-1 0-1 0 0,-2-2 1 0 0,0-1 0 0 0,-17 12-43 0 0,27-28-33 0 0,-1-1 1 0 0,1-1-1 0 0,-1 0 1 0 0,-1-1-1 0 0,1-1 1 0 0,-1-1-1 0 0,0-1 1 0 0,0 0 0 0 0,-1-1-1 0 0,1-1 1 0 0,-1-1-1 0 0,-18-1 33 0 0,35 0-77 0 0,0 0 1 0 0,0 0-1 0 0,0 0 0 0 0,1 0 0 0 0,-1-1 1 0 0,0 1-1 0 0,0-1 0 0 0,0 1 0 0 0,0-1 1 0 0,1 0-1 0 0,-1 0 0 0 0,0 0 0 0 0,1 0 0 0 0,-1 0 1 0 0,0 0-1 0 0,1 0 0 0 0,0 0 0 0 0,-1-1 1 0 0,1 1-1 0 0,0 0 0 0 0,-1-1 0 0 0,1 1 0 0 0,0-1 1 0 0,0 0-1 0 0,0 1 0 0 0,0-1 0 0 0,1 0 1 0 0,-1 0-1 0 0,0 1 0 0 0,1-1 0 0 0,-1 0 1 0 0,1-1 75 0 0,-2-19-3812 0 0,6 1-3836 0 0,-2 13-2929 0 0</inkml:trace>
  <inkml:trace contextRef="#ctx0" brushRef="#br0" timeOffset="577.487">1934 829 6665 0 0,'0'0'1617'0'0,"0"0"-320"0"0,0 0-38 0 0,0 0 170 0 0,0 0 119 0 0,0 0-84 0 0,0 0-318 0 0,0 0-378 0 0,0 0-297 0 0,0 0-166 0 0,0 0-30 0 0,0 0 37 0 0,0 0 39 0 0,0 17-7 0 0,6 127 315 0 0,5 264 537 0 0,-28-340-541 0 0,9-107 910 0 0,9 5-1560 0 0,1 0 1 0 0,2 0-1 0 0,1 0 0 0 0,2 0 0 0 0,1 1 0 0 0,2 0 0 0 0,1 0 0 0 0,1 1 0 0 0,2 1 0 0 0,1 0 1 0 0,2 1-1 0 0,18-25-5 0 0,-22 29 10 0 0,2 0 0 0 0,1 1 1 0 0,1 1-1 0 0,0 0 1 0 0,2 2-1 0 0,1 0 0 0 0,1 1 1 0 0,0 1-1 0 0,2 1 1 0 0,8-5-11 0 0,-30 23 0 0 0,0-1-1 0 0,1 1 1 0 0,-1-1 0 0 0,1 1 0 0 0,-1 0 0 0 0,1 0-1 0 0,-1 0 1 0 0,1 0 0 0 0,0 0 0 0 0,-1 0 0 0 0,1 0 0 0 0,0 0-1 0 0,0 1 1 0 0,0-1 0 0 0,0 1 0 0 0,-1-1 0 0 0,1 1 0 0 0,0 0-1 0 0,0 0 1 0 0,0 0 0 0 0,0 0 0 0 0,0 0 0 0 0,0 0 0 0 0,0 0-1 0 0,0 1 1 0 0,0-1 0 0 0,0 1 0 0 0,-1-1 0 0 0,1 1 0 0 0,0 0-1 0 0,0 0 1 0 0,-1 0 0 0 0,1 0 0 0 0,0 0 0 0 0,-1 0 0 0 0,1 0-1 0 0,-1 0 1 0 0,1 1 0 0 0,-1-1 0 0 0,0 1 0 0 0,1-1 0 0 0,-1 1-1 0 0,0-1 1 0 0,0 1 0 0 0,0 0 0 0 0,0-1 0 0 0,0 3 0 0 0,0 12 52 0 0,-1 0 0 0 0,0 0-1 0 0,-1 0 1 0 0,-1-1 0 0 0,-1 1 0 0 0,0 0 0 0 0,-1-1 0 0 0,0 1 0 0 0,-1-1 0 0 0,-1 0 0 0 0,-1-1 0 0 0,0 1 0 0 0,0-1 0 0 0,-2-1 0 0 0,0 1 0 0 0,-10 11-52 0 0,7-11 18 0 0,-1 1 1 0 0,0-2 0 0 0,-1 0 0 0 0,-1 0 0 0 0,0-1 0 0 0,0-1 0 0 0,-1-1 0 0 0,-1 0 0 0 0,0-1 0 0 0,0-1 0 0 0,-3 0-19 0 0,-53 7-422 0 0,74-52-2663 0 0,5 27 1994 0 0,9-13-2003 0 0,-4 10-2203 0 0,0 4-5413 0 0</inkml:trace>
  <inkml:trace contextRef="#ctx0" brushRef="#br0" timeOffset="1047.962">2504 1024 6153 0 0,'0'0'1986'0'0,"0"0"-476"0"0,0 0-239 0 0,0 0-27 0 0,0 0-81 0 0,0 0-163 0 0,0 0-202 0 0,0 0-160 0 0,0 0-28 0 0,0 0 5 0 0,0 0 3 0 0,0 0 7 0 0,0 0-25 0 0,14 7-32 0 0,46 22-33 0 0,-56-28-464 0 0,1 0 0 0 0,-1 0 1 0 0,1-1-1 0 0,-1 1 0 0 0,1-1 0 0 0,0 0 1 0 0,-1 0-1 0 0,1-1 0 0 0,0 1 1 0 0,-1-1-1 0 0,1 0 0 0 0,-1 0 1 0 0,0-1-1 0 0,1 1 0 0 0,-1-1 1 0 0,0 0-1 0 0,0 0 0 0 0,0 0 1 0 0,0-1-1 0 0,3-2-71 0 0,5-2 195 0 0,0 0-91 0 0,0 0-1 0 0,-1-1 0 0 0,0 0 0 0 0,0-1 1 0 0,-1 0-1 0 0,-1-1 0 0 0,1 0 0 0 0,-2-1 1 0 0,1 0-1 0 0,-1 0 0 0 0,-1 0 0 0 0,0-1 1 0 0,-1 0-1 0 0,2-5-103 0 0,-3-53 407 0 0,-7 67-410 0 0,0 1 1 0 0,0 0 0 0 0,-1 0 0 0 0,1 0-1 0 0,-1 0 1 0 0,1 0 0 0 0,-1 1 0 0 0,0-1-1 0 0,0 1 1 0 0,1 0 0 0 0,-1 0 0 0 0,0 0-1 0 0,0 0 1 0 0,0 0 0 0 0,-1 0 0 0 0,1 1-1 0 0,0 0 1 0 0,0 0 0 0 0,0-1 0 0 0,0 2-1 0 0,0-1 1 0 0,0 0 0 0 0,-1 1-1 0 0,1-1 1 0 0,0 1 0 0 0,-2 1 2 0 0,-6 3-25 0 0,0 0-1 0 0,0 1 1 0 0,1 1 0 0 0,0 0-1 0 0,0 0 1 0 0,1 1 0 0 0,-1 0 0 0 0,2 0-1 0 0,-3 3 26 0 0,-4 4-24 0 0,4-5 13 0 0,1 0 0 0 0,0 1 0 0 0,0 0 0 0 0,1 1 0 0 0,0-1 0 0 0,1 2 0 0 0,1-1-1 0 0,0 1 1 0 0,1 1 0 0 0,0-1 0 0 0,1 1 0 0 0,0 0 0 0 0,1 0 0 0 0,1 0 0 0 0,1 1 0 0 0,-1-1 0 0 0,1 13 11 0 0,2-24 2 0 0,1-1 1 0 0,-1 1 0 0 0,0-1-1 0 0,1 0 1 0 0,-1 1-1 0 0,1-1 1 0 0,0 0-1 0 0,0 0 1 0 0,0 1-1 0 0,0-1 1 0 0,0 0-1 0 0,0 0 1 0 0,1 0-1 0 0,-1 0 1 0 0,1 0 0 0 0,-1-1-1 0 0,1 1 1 0 0,0 0-1 0 0,-1-1 1 0 0,1 1-1 0 0,0-1 1 0 0,0 1-1 0 0,0-1 1 0 0,0 0-1 0 0,1 0 1 0 0,-1 0 0 0 0,0 0-1 0 0,0 0 1 0 0,1-1-1 0 0,-1 1 1 0 0,0-1-1 0 0,2 1-2 0 0,86 4 198 0 0,-69-6-168 0 0,2-1-296 0 0,0-2-1 0 0,0 0 1 0 0,0-2-1 0 0,-1 0 0 0 0,0-1 1 0 0,0-2-1 0 0,0 0 1 0 0,-1-1-1 0 0,-1-2 0 0 0,18-11 267 0 0,-30 17-940 0 0,9-4-2468 0 0,-6 4-2600 0 0,-6 2-4188 0 0</inkml:trace>
  <inkml:trace contextRef="#ctx0" brushRef="#br0" timeOffset="1468.188">3366 924 0 0 0,'0'0'320'0'0,"0"0"1195"0"0,0 0 509 0 0,0 0 254 0 0,0 0 61 0 0,0 0-131 0 0,0 0-300 0 0,0 0-337 0 0,0 0-277 0 0,0 0-173 0 0,0 0-111 0 0,0 0-94 0 0,0 0-85 0 0,2-8-114 0 0,7-24-111 0 0,-9 31-561 0 0,-1 0 1 0 0,0 0-1 0 0,1 0 0 0 0,-1 0 1 0 0,0 0-1 0 0,0 0 0 0 0,0 0 1 0 0,0 0-1 0 0,0 1 1 0 0,0-1-1 0 0,0 0 0 0 0,0 1 1 0 0,0-1-1 0 0,0 1 1 0 0,0-1-1 0 0,0 1 0 0 0,-1 0 1 0 0,1-1-1 0 0,0 1 0 0 0,0 0 1 0 0,0 0-1 0 0,-1 0 1 0 0,1 0-1 0 0,0 0 0 0 0,0 0 1 0 0,-1 0-1 0 0,1 0 1 0 0,0 0-1 0 0,0 0 0 0 0,0 1 1 0 0,-1-1-1 0 0,1 1 1 0 0,0-1-46 0 0,-4 1 89 0 0,-2-2-21 0 0,0 1 0 0 0,-1 1 0 0 0,1-1 0 0 0,0 1 0 0 0,-1 0 0 0 0,1 1 0 0 0,0 0 1 0 0,0 0-1 0 0,0 0 0 0 0,0 1 0 0 0,1 0 0 0 0,-1 1 0 0 0,1-1 0 0 0,0 1 0 0 0,0 0 0 0 0,-5 5-68 0 0,5-5 8 0 0,1 0-1 0 0,-1 0 1 0 0,1 1-1 0 0,0 0 1 0 0,0 0-1 0 0,0 0 1 0 0,1 1-1 0 0,0 0 1 0 0,0 0-1 0 0,0 0 0 0 0,1 0 1 0 0,0 0-1 0 0,0 1 1 0 0,1-1-1 0 0,-1 1 1 0 0,1 0-1 0 0,1 0 1 0 0,0 0-1 0 0,0 0 1 0 0,-1 7-8 0 0,3-9 6 0 0,-1 0-1 0 0,1 0 1 0 0,0 0 0 0 0,0 0 0 0 0,1 0 0 0 0,0 0 0 0 0,0 0 0 0 0,0 0 0 0 0,0-1 0 0 0,0 1 0 0 0,1-1-1 0 0,0 1 1 0 0,0-1 0 0 0,0 0 0 0 0,1 0 0 0 0,-1-1 0 0 0,1 1 0 0 0,0-1 0 0 0,0 1 0 0 0,0-1 0 0 0,1 0-1 0 0,-1-1 1 0 0,1 1 0 0 0,4 1-6 0 0,3 1 76 0 0,0 0-1 0 0,0 0 1 0 0,1-1-1 0 0,-1-1 1 0 0,1 0 0 0 0,0 0-1 0 0,0-2 1 0 0,0 1-1 0 0,6-2-75 0 0,26-10-352 0 0,-23-12-4042 0 0,-12 14-3929 0 0,-5 4-2441 0 0</inkml:trace>
  <inkml:trace contextRef="#ctx0" brushRef="#br0" timeOffset="1713.64">3732 976 2689 0 0,'0'0'1741'0'0,"0"0"-279"0"0,0 0 37 0 0,0 0 181 0 0,0 0 59 0 0,0 0-190 0 0,0 0-406 0 0,0 0-406 0 0,0 0-305 0 0,0 0-180 0 0,0 0-101 0 0,0 0-58 0 0,-13 32-35 0 0,-39 98-48 0 0,28-39-4156 0 0,25-72 2068 0 0,-1-15-4701 0 0</inkml:trace>
  <inkml:trace contextRef="#ctx0" brushRef="#br0" timeOffset="1879.675">3677 762 13131 0 0,'0'0'2960'0'0,"0"0"-1871"0"0,0 0-537 0 0,0 0-160 0 0,0 0 8 0 0,0 0-32 0 0,0 0-144 0 0,0 0-296 0 0,0 0-248 0 0,0 0-208 0 0,0 0-168 0 0,0 0-200 0 0,0 0-345 0 0,0 0-1207 0 0,-9 63-3762 0 0,14-52-495 0 0</inkml:trace>
  <inkml:trace contextRef="#ctx0" brushRef="#br0" timeOffset="2512.597">4194 939 12699 0 0,'0'0'1995'0'0,"0"0"-500"0"0,0 0-254 0 0,0 0-95 0 0,0 0-96 0 0,0 0-185 0 0,0 0-197 0 0,0 0-181 0 0,0 0-164 0 0,0 0-94 0 0,0 0-80 0 0,0 0-57 0 0,0 0-34 0 0,-29 13-24 0 0,-91 46-12 0 0,63-12-19 0 0,50-37-6 0 0,1-3-26 0 0,0 1 0 0 0,0-1 0 0 0,1 1 0 0 0,-1 0 0 0 0,2 0 0 0 0,-1 1 0 0 0,1-1 0 0 0,1 1 0 0 0,0 0 0 0 0,0 0 0 0 0,0 0 0 0 0,1 0-1 0 0,1 1 1 0 0,-1-1 0 0 0,2 0 0 0 0,-1 1 0 0 0,1 5 29 0 0,3-12-1 0 0,-1 0 0 0 0,1 0 0 0 0,0 0-1 0 0,0 0 1 0 0,0 0 0 0 0,0-1 0 0 0,0 1-1 0 0,0-1 1 0 0,1 0 0 0 0,-1 0 0 0 0,1 0-1 0 0,0-1 1 0 0,0 1 0 0 0,-1-1-1 0 0,1 0 1 0 0,0 0 0 0 0,0 0 0 0 0,0 0-1 0 0,0-1 1 0 0,0 1 0 0 0,0-1 0 0 0,1 0-1 0 0,-1-1 1 0 0,0 1 0 0 0,0-1 0 0 0,0 1-1 0 0,0-1 1 0 0,-1 0 0 0 0,1-1 0 0 0,0 1-1 0 0,0-1 1 0 0,0 1 0 0 0,-1-1-1 0 0,1 0 1 0 0,-1-1 0 0 0,0 1 0 0 0,1-1 1 0 0,28-18 86 0 0,0-2 0 0 0,-2-1 0 0 0,0-2 1 0 0,-2-1-1 0 0,-1-1 0 0 0,3-6-86 0 0,10-3-123 0 0,-38 74-414 0 0,-3-32 528 0 0,0 0 1 0 0,1 1-1 0 0,0-1 1 0 0,0 1-1 0 0,0-1 0 0 0,1 1 1 0 0,-1-1-1 0 0,1 1 1 0 0,1-1-1 0 0,-1 0 0 0 0,1 0 1 0 0,0 1-1 0 0,0-1 1 0 0,0-1-1 0 0,1 1 0 0 0,0 0 1 0 0,0 0-1 0 0,0-1 0 0 0,1 0 1 0 0,-1 0-1 0 0,1 0 1 0 0,0 0-1 0 0,0 0 0 0 0,0-1 1 0 0,1 1-1 0 0,-1-1 1 0 0,1 0-1 0 0,0-1 0 0 0,0 1 1 0 0,0-1-1 0 0,0 0 1 0 0,0 0-1 0 0,2 0 9 0 0,7 0 65 0 0,0-1-1 0 0,0 0 1 0 0,-1-1-1 0 0,1 0 1 0 0,0-1 0 0 0,0-1-1 0 0,-1 0 1 0 0,1-1-1 0 0,-1-1 1 0 0,1 0 0 0 0,-1 0-1 0 0,0-1 1 0 0,-1-1 0 0 0,1 0-1 0 0,-1-1 1 0 0,-1 0-1 0 0,1-1 1 0 0,-1 0 0 0 0,0-1-1 0 0,2-3-64 0 0,10-11 196 0 0,0-1-1 0 0,-1-1 0 0 0,-2-1 1 0 0,-1 0-1 0 0,-1-2 0 0 0,-1 0 1 0 0,-1-1-1 0 0,-1-3-195 0 0,1 0 26 0 0,-1-1 0 0 0,-2 0 0 0 0,-1-1-1 0 0,-1 0 1 0 0,-3-1 0 0 0,0 0 0 0 0,-3 0-1 0 0,0 0 1 0 0,-3-5-26 0 0,-1 36-5 0 0,-10-137-237 0 0,8 134 212 0 0,-1 0 1 0 0,1 0-1 0 0,-1 1 1 0 0,0-1-1 0 0,-1 1 0 0 0,0-1 1 0 0,0 1-1 0 0,0 0 1 0 0,-1 0-1 0 0,0 0 0 0 0,0 1 1 0 0,0-1-1 0 0,-1 1 1 0 0,0 0-1 0 0,0 0 1 0 0,0 1-1 0 0,-1-1 0 0 0,1 1 1 0 0,-3-1 29 0 0,4 3-39 0 0,0 0 1 0 0,-1 1 0 0 0,1-1-1 0 0,-1 1 1 0 0,1-1-1 0 0,-1 1 1 0 0,0 1-1 0 0,0-1 1 0 0,1 1 0 0 0,-1 0-1 0 0,0 0 1 0 0,0 0-1 0 0,1 0 1 0 0,-1 1-1 0 0,0 0 1 0 0,1 0 0 0 0,-1 0-1 0 0,0 1 1 0 0,1-1-1 0 0,0 1 1 0 0,-1 0-1 0 0,1 1 1 0 0,0-1 0 0 0,0 1-1 0 0,0 0 1 0 0,0-1-1 0 0,1 2 1 0 0,-1-1 0 0 0,1 0-1 0 0,-2 3 39 0 0,-3 2-17 0 0,1 1 0 0 0,0 0-1 0 0,0 1 1 0 0,0 0 0 0 0,2 0-1 0 0,-1 0 1 0 0,1 1 0 0 0,1-1-1 0 0,0 1 1 0 0,0 0 0 0 0,1 1-1 0 0,0 0 18 0 0,1 2 17 0 0,1 0 0 0 0,0 1-1 0 0,0-1 1 0 0,2 0 0 0 0,0 1-1 0 0,1-1 1 0 0,0 0 0 0 0,1 1 0 0 0,0-1-1 0 0,1-1 1 0 0,1 1 0 0 0,0-1-1 0 0,1 1 1 0 0,1-2 0 0 0,0 1-1 0 0,6 8-16 0 0,233 314 1383 0 0,-237-324-1355 0 0,10 11-15 0 0,-1 0 0 0 0,-2 1 0 0 0,0 1 0 0 0,-2 1 1 0 0,11 22-14 0 0,-22-29-1237 0 0,-1-8-5012 0 0,-2-9-5279 0 0</inkml:trace>
  <inkml:trace contextRef="#ctx0" brushRef="#br0" timeOffset="3516.061">6308 236 416 0 0,'0'0'1444'0'0,"0"0"-6"0"0,0 0 193 0 0,0 0 215 0 0,0 0 102 0 0,0 0 37 0 0,0 0-93 0 0,0 0-238 0 0,0 0-303 0 0,0 0-286 0 0,0 0-263 0 0,-3-4-207 0 0,-7-11-119 0 0,8 12-83 0 0,2 18 681 0 0,-12 323 2752 0 0,-2 139-2770 0 0,9-192-1096 0 0,5-285-77 0 0,0 0-34 0 0,0 0-32 0 0,0 0-23 0 0,0 0-20 0 0,0-8-714 0 0,0-30-1637 0 0,0-14-2859 0 0,-1 18-2847 0 0,0 19 1550 0 0</inkml:trace>
  <inkml:trace contextRef="#ctx0" brushRef="#br0" timeOffset="3749.946">5927 917 6145 0 0,'0'0'1730'0'0,"0"0"-320"0"0,0 0-51 0 0,0 0 221 0 0,0 0 155 0 0,0 0-63 0 0,0 0-229 0 0,0 0-246 0 0,0 0-221 0 0,0 0-185 0 0,0 0-166 0 0,36-14-98 0 0,117-45-92 0 0,-8 17 374 0 0,-111 33-748 0 0,157-22-777 0 0,-177 31 76 0 0,9-1-1668 0 0,-11 3-4228 0 0,-9 1-4351 0 0</inkml:trace>
  <inkml:trace contextRef="#ctx0" brushRef="#br0" timeOffset="4081.999">6635 1270 2320 0 0,'0'0'3537'0'0,"0"0"-1490"0"0,0 0-558 0 0,0 0-30 0 0,0 0 101 0 0,0 0 6 0 0,0 0-137 0 0,0 0-202 0 0,0 0-187 0 0,0 0-110 0 0,0 0-63 0 0,0 0-87 0 0,0 0-141 0 0,-7 4-159 0 0,4-2-454 0 0,-20 5 316 0 0,21-42 145 0 0,6 2-310 0 0,1 0 1 0 0,2 1-1 0 0,1 0 1 0 0,2 1-1 0 0,1 0 1 0 0,1 0-1 0 0,2 1 1 0 0,1 1-1 0 0,1 0 0 0 0,1 1 1 0 0,2 1-1 0 0,1 1 1 0 0,1-1-178 0 0,-16 22-27 0 0,-1 0 1 0 0,1 0-1 0 0,0 1 1 0 0,0 0-1 0 0,0 0 0 0 0,1 0 1 0 0,-1 0-1 0 0,1 1 1 0 0,0 0-1 0 0,0 0 0 0 0,0 0 1 0 0,0 1-1 0 0,1 0 1 0 0,-1 0-1 0 0,1 1 0 0 0,2-1 27 0 0,-7 3-60 0 0,-1 0-1 0 0,1 0 1 0 0,-1 0-1 0 0,1 0 0 0 0,-1 0 1 0 0,0 0-1 0 0,1 1 1 0 0,-1-1-1 0 0,0 0 0 0 0,0 1 1 0 0,0-1-1 0 0,0 1 1 0 0,0-1-1 0 0,0 1 0 0 0,0-1 1 0 0,-1 1-1 0 0,1-1 1 0 0,-1 1-1 0 0,1 0 0 0 0,-1 0 1 0 0,1-1-1 0 0,-1 1 1 0 0,0 0-1 0 0,0 0 0 0 0,0-1 1 0 0,0 1-1 0 0,0 0 0 0 0,0 0 1 0 0,-1 1 60 0 0,2 20-7166 0 0,-1-19 3583 0 0,0 1-7337 0 0</inkml:trace>
  <inkml:trace contextRef="#ctx0" brushRef="#br0" timeOffset="4497.2">7156 935 5329 0 0,'0'0'2593'0'0,"0"0"-1202"0"0,0 0-570 0 0,0 0 122 0 0,0 0 311 0 0,0 0 219 0 0,0 0 13 0 0,0 0-162 0 0,0 0-197 0 0,0 0-245 0 0,0 0-196 0 0,0 0-185 0 0,0 0-180 0 0,0 28-88 0 0,-3 85-82 0 0,-3 29-999 0 0,3-137-1216 0 0,0-5-1544 0 0,0-1-2349 0 0,3 1-2081 0 0</inkml:trace>
  <inkml:trace contextRef="#ctx0" brushRef="#br0" timeOffset="4745.387">7131 571 7802 0 0,'0'0'2368'0'0,"0"0"-928"0"0,0 0-639 0 0,0 0-273 0 0,0 0-152 0 0,0 0-232 0 0,0 0-520 0 0,0 0-232 0 0,0 0-177 0 0,0 0-335 0 0,0 0-1104 0 0,0 0-6122 0 0</inkml:trace>
  <inkml:trace contextRef="#ctx0" brushRef="#br0" timeOffset="5113.428">7850 854 13595 0 0,'0'0'1279'0'0,"0"0"-262"0"0,0 0-28 0 0,0 0 156 0 0,0 0 71 0 0,0 0-102 0 0,0 0-223 0 0,0 0-222 0 0,0 0-159 0 0,0 0-121 0 0,0 0-91 0 0,0 0-78 0 0,0 0-54 0 0,-25 3-23 0 0,-81 8-19 0 0,26 20 132 0 0,61-17-179 0 0,-7 1-21 0 0,0 3 0 0 0,1 0-1 0 0,1 1 1 0 0,1 1 0 0 0,1 1-1 0 0,1 1 1 0 0,-13 18-56 0 0,27-30-11 0 0,0 0 0 0 0,1 0 1 0 0,1 1-1 0 0,0-1 0 0 0,0 1 0 0 0,1 0 1 0 0,0 1-1 0 0,1-1 0 0 0,0 1 0 0 0,1 0 0 0 0,1-1 1 0 0,0 1-1 0 0,0 0 0 0 0,1 7 11 0 0,0-17 1 0 0,1 0 0 0 0,0 1-1 0 0,-1-1 1 0 0,1 0 0 0 0,0 0-1 0 0,0 0 1 0 0,0 0 0 0 0,0 0-1 0 0,0 0 1 0 0,1 0 0 0 0,-1 0 0 0 0,0-1-1 0 0,1 1 1 0 0,0 0 0 0 0,-1-1-1 0 0,1 1 1 0 0,0-1 0 0 0,0 0-1 0 0,0 1 1 0 0,0-1 0 0 0,0 0 0 0 0,0 0-1 0 0,0 0 1 0 0,0-1 0 0 0,0 1-1 0 0,0 0 1 0 0,0-1 0 0 0,1 1-1 0 0,-1-1 1 0 0,0 0 0 0 0,0 0 0 0 0,1 0-1 0 0,-1 0 1 0 0,0 0 0 0 0,1 0-1 0 0,-1-1 0 0 0,83-22 482 0 0,-43-6-243 0 0,-1-1-1 0 0,-1-3 1 0 0,-1-1-1 0 0,-2-2 1 0 0,4-8-239 0 0,78-73 435 0 0,-119 117-437 0 0,1-1 1 0 0,0 0-1 0 0,-1 0 0 0 0,1 1 0 0 0,-1-1 0 0 0,1 0 0 0 0,0 1 0 0 0,0-1 0 0 0,-1 1 1 0 0,1-1-1 0 0,0 1 0 0 0,0-1 0 0 0,0 1 0 0 0,0-1 0 0 0,-1 1 0 0 0,1 0 0 0 0,0 0 1 0 0,0-1-1 0 0,0 1 0 0 0,0 0 0 0 0,0 0 0 0 0,0 0 0 0 0,0 0 0 0 0,0 0 0 0 0,0 0 1 0 0,0 0-1 0 0,0 0 0 0 0,-1 0 0 0 0,1 1 0 0 0,0-1 0 0 0,0 0 0 0 0,0 1 0 0 0,0-1 0 0 0,0 0 1 0 0,0 1-1 0 0,-1-1 0 0 0,1 1 0 0 0,0 0 0 0 0,0-1 0 0 0,-1 1 0 0 0,1-1 0 0 0,0 1 1 0 0,-1 0-1 0 0,1 0 0 0 0,-1-1 0 0 0,1 1 0 0 0,-1 0 0 0 0,1 0 0 0 0,-1 0 0 0 0,1-1 1 0 0,-1 1-1 0 0,0 0 0 0 0,0 0 0 0 0,1 0 0 0 0,-1 0 0 0 0,0 0 0 0 0,0 0 0 0 0,0 0 1 0 0,0 0-1 0 0,0 0 2 0 0,6 63-162 0 0,-6-63 163 0 0,0 8-196 0 0,0 0 0 0 0,1 0 0 0 0,0 0-1 0 0,1 0 1 0 0,0 0 0 0 0,0 0 0 0 0,1 0 0 0 0,0-1 0 0 0,0 1 0 0 0,1-1 0 0 0,2 4 195 0 0,27 22-11278 0 0,-27-30-121 0 0</inkml:trace>
  <inkml:trace contextRef="#ctx0" brushRef="#br0" timeOffset="5510.521">8112 1270 13491 0 0,'0'0'1683'0'0,"0"0"-498"0"0,0 0-78 0 0,0 0 126 0 0,0 0-5 0 0,0 0-168 0 0,0 0-273 0 0,0 0-258 0 0,0 0-140 0 0,0 0-73 0 0,0 0-62 0 0,0 0-12 0 0,0 0-30 0 0,14-21-42 0 0,72-105 81 0 0,10-18-139 0 0,-64 111-819 0 0,-30 74-59 0 0,-4-32 771 0 0,1-1 0 0 0,0 1 0 0 0,1-1 0 0 0,0 1 0 0 0,0-1 0 0 0,1 1 1 0 0,0-1-1 0 0,0 0 0 0 0,1 1 0 0 0,0-1 0 0 0,1 0 0 0 0,-1 0 0 0 0,2 0 1 0 0,-1 0-1 0 0,1-1 0 0 0,0 1 0 0 0,1-1 0 0 0,-1 0 0 0 0,1 0 1 0 0,1-1-1 0 0,0 1 0 0 0,-1-1 0 0 0,2 0 0 0 0,-1-1 0 0 0,1 0 0 0 0,0 0 1 0 0,0 0-1 0 0,0-1 0 0 0,5 2-5 0 0,-4-3 97 0 0,0-1 0 0 0,0-1 1 0 0,0 0-1 0 0,0 0 0 0 0,0 0 0 0 0,0-1 0 0 0,0 0 1 0 0,0-1-1 0 0,0 1 0 0 0,0-2 0 0 0,0 1 0 0 0,-1-1 1 0 0,1 0-1 0 0,0-1 0 0 0,-1 0 0 0 0,1 0 1 0 0,-1-1-1 0 0,0 1 0 0 0,0-2 0 0 0,0 1 0 0 0,-1-1 1 0 0,0 0-1 0 0,0 0 0 0 0,0-1 0 0 0,0 1 0 0 0,-1-1 1 0 0,0-1-1 0 0,2-3-97 0 0,29-93 208 0 0,-33 56-6224 0 0,-3 43-3077 0 0</inkml:trace>
  <inkml:trace contextRef="#ctx0" brushRef="#br0" timeOffset="6667.2">9178 976 15595 0 0,'0'0'1023'0'0,"0"0"-292"0"0,0 0-40 0 0,0 0 116 0 0,0 0 29 0 0,0 0-56 0 0,0 0-110 0 0,0 0-102 0 0,0 0-94 0 0,0 0-87 0 0,0 0-107 0 0,0 0-102 0 0,0 0-65 0 0,-29 2-46 0 0,-90 11-31 0 0,117-14-34 0 0,-1 1-1 0 0,0 0 1 0 0,0 1 0 0 0,1-1 0 0 0,-1 0 0 0 0,0 1 0 0 0,0 0 0 0 0,1-1 0 0 0,-1 1 0 0 0,0 0 0 0 0,1 1 0 0 0,-1-1-1 0 0,1 0 1 0 0,0 1 0 0 0,-1-1 0 0 0,1 1 0 0 0,0 0 0 0 0,0 0 0 0 0,0-1 0 0 0,0 1 0 0 0,0 1 0 0 0,0-1 0 0 0,1 0-2 0 0,-5 7 8 0 0,-4 0-25 0 0,2 2 1 0 0,0-1 0 0 0,0 1 0 0 0,1 0-1 0 0,0 0 1 0 0,0 1 0 0 0,2 0 0 0 0,-1 0-1 0 0,2 1 1 0 0,0-1 0 0 0,0 1 0 0 0,1 0-1 0 0,0 0 1 0 0,2 0 0 0 0,-1 1 0 0 0,1 1 16 0 0,2-12-1 0 0,0-1 1 0 0,0 0 0 0 0,1 0-1 0 0,-1 0 1 0 0,0 0 0 0 0,1 0-1 0 0,-1 0 1 0 0,1 0 0 0 0,-1 0-1 0 0,1 0 1 0 0,0-1 0 0 0,0 1-1 0 0,0-1 1 0 0,0 1 0 0 0,0-1-1 0 0,0 0 1 0 0,0 0 0 0 0,0 0 0 0 0,1 0-1 0 0,-1 0 1 0 0,0 0 0 0 0,1-1-1 0 0,-1 1 1 0 0,1-1 0 0 0,-1 0-1 0 0,0 0 1 0 0,1 1 0 0 0,-1-1-1 0 0,1-1 1 0 0,-1 1 0 0 0,1 0-1 0 0,-1-1 1 0 0,0 1 0 0 0,1-1-1 0 0,-1 0 1 0 0,0 0 0 0 0,1 0-1 0 0,-1 0 1 0 0,0 0 0 0 0,0 0 0 0 0,0 0-1 0 0,0-1 1 0 0,200-130 730 0 0,-179 117-660 0 0,-13 6-26 0 0,0 1 0 0 0,0 1 0 0 0,1 0 1 0 0,0 0-1 0 0,0 1 0 0 0,1 1 0 0 0,0 0 1 0 0,0 0-1 0 0,0 1 0 0 0,1 1 0 0 0,-1 0 1 0 0,1 0-1 0 0,0 1 0 0 0,-1 1 0 0 0,7 0-44 0 0,-14 4 9 0 0,1 1-1 0 0,-2-1 1 0 0,1 1-1 0 0,0 0 1 0 0,-1 0 0 0 0,1 0-1 0 0,-1 1 1 0 0,0 0-1 0 0,-1 0 1 0 0,1 0-1 0 0,-1 0 1 0 0,0 0-1 0 0,0 0 1 0 0,-1 1-1 0 0,0 0 1 0 0,0-1 0 0 0,0 1-1 0 0,0 0 1 0 0,-1 0-1 0 0,0 0 1 0 0,0 0-1 0 0,-1 4-8 0 0,11 183-206 0 0,-12-136 30 0 0,0-4 139 0 0,-1-1 0 0 0,-4 1 1 0 0,-1-1-1 0 0,-3 0 1 0 0,-1-1-1 0 0,-4 0 1 0 0,-1-1-1 0 0,-21 44 37 0 0,28-74-1 0 0,-1 0 0 0 0,0-1-1 0 0,-2 0 1 0 0,0-1 0 0 0,-1 0-1 0 0,-1-1 1 0 0,0 0 0 0 0,-1-2-1 0 0,-1 1 1 0 0,0-2 0 0 0,-2 0-1 0 0,1-1 1 0 0,-2-1 0 0 0,1 0-1 0 0,-16 5 2 0 0,32-15-6 0 0,-1-1 0 0 0,0 1-1 0 0,0-1 1 0 0,0 0-1 0 0,1 0 1 0 0,-1 0-1 0 0,0 0 1 0 0,0-1-1 0 0,0 1 1 0 0,-1-1-1 0 0,1 0 1 0 0,0 0-1 0 0,0 0 1 0 0,0 0-1 0 0,0 0 1 0 0,0-1-1 0 0,0 1 1 0 0,0-1 0 0 0,0 0-1 0 0,0 0 1 0 0,0 0-1 0 0,1 0 1 0 0,-1-1-1 0 0,0 1 1 0 0,0-1-1 0 0,1 1 1 0 0,-1-1-1 0 0,1 0 1 0 0,0 0-1 0 0,0 0 1 0 0,-1-1-1 0 0,1 1 1 0 0,0 0 0 0 0,1-1-1 0 0,-1 1 1 0 0,0-1-1 0 0,1 0 1 0 0,0 0-1 0 0,-1 1 1 0 0,1-1-1 0 0,0 0 1 0 0,0 0-1 0 0,1 0 1 0 0,-1 0-1 0 0,1 0 1 0 0,-1 0-1 0 0,1-3 7 0 0,1-10-14 0 0,1 0 0 0 0,0 1 0 0 0,1-1 0 0 0,1 1-1 0 0,0-1 1 0 0,1 1 0 0 0,1 1 0 0 0,0-1-1 0 0,1 1 1 0 0,1 0 0 0 0,0 0 0 0 0,1 1 0 0 0,0 0-1 0 0,4-2 15 0 0,-6 3-9 0 0,105-140-216 0 0,121-128 225 0 0,41-52 136 0 0,-251 302-92 0 0,-1-1 0 0 0,-2-2 0 0 0,-1 0 0 0 0,-1-1 0 0 0,-2 0 0 0 0,-1-1-1 0 0,-2-1 1 0 0,-2-1 0 0 0,-1 0 0 0 0,-2 0 0 0 0,-1-1 0 0 0,-2 1 0 0 0,-2-2 0 0 0,-1 1 0 0 0,-3-8-44 0 0,2 41 3 0 0,-1-1 0 0 0,1 0 0 0 0,-2 0-1 0 0,1 0 1 0 0,-1 0 0 0 0,0 1 0 0 0,0-1 0 0 0,0 0 0 0 0,-1 1 0 0 0,0-1 0 0 0,0 1 0 0 0,0-1 0 0 0,-1 1 0 0 0,0 0 0 0 0,0 0-1 0 0,0 0 1 0 0,-1 0 0 0 0,1 1 0 0 0,-1-1 0 0 0,0 1 0 0 0,0 0 0 0 0,-1 0 0 0 0,1 1 0 0 0,-1-1 0 0 0,0 1 0 0 0,0 0 0 0 0,0 0-1 0 0,0 1 1 0 0,-1-1 0 0 0,1 1 0 0 0,-1 0 0 0 0,1 1 0 0 0,-1-1 0 0 0,0 1 0 0 0,0 1 0 0 0,1-1 0 0 0,-1 1 0 0 0,0-1 0 0 0,0 2-1 0 0,0-1 1 0 0,0 1 0 0 0,1 0 0 0 0,-5 1-3 0 0,0 2-28 0 0,0 1 1 0 0,1 1-1 0 0,-1 0 0 0 0,1 0 0 0 0,1 1 0 0 0,-1 0 1 0 0,1 0-1 0 0,0 1 0 0 0,1 0 0 0 0,0 1 0 0 0,0 0 1 0 0,1 0-1 0 0,0 0 0 0 0,0 0 0 0 0,1 1 0 0 0,0 0 1 0 0,1 0-1 0 0,0 1 0 0 0,1-1 0 0 0,0 1 1 0 0,1 0-1 0 0,0 0 0 0 0,0 0 0 0 0,1 0 0 0 0,1 8 28 0 0,0 8 2 0 0,13 99 66 0 0,2-79-53 0 0,3-1 0 0 0,2 0 0 0 0,2-2 0 0 0,22 35-15 0 0,-35-64 6 0 0,1 0 0 0 0,1-1 0 0 0,0 0 0 0 0,1-1 0 0 0,0 0 0 0 0,1-1 0 0 0,1-1 0 0 0,0 0 0 0 0,0 0 0 0 0,1-2 0 0 0,0 1 0 0 0,1-2 0 0 0,0 0 0 0 0,0-1 0 0 0,5 0-6 0 0,-10-4 49 0 0,-1-1-1 0 0,1 0 1 0 0,0-1-1 0 0,0 0 0 0 0,0-1 1 0 0,-1 0-1 0 0,1-1 0 0 0,0 0 1 0 0,0-1-1 0 0,0 0 1 0 0,-1 0-1 0 0,0-1 0 0 0,1-1 1 0 0,-1 0-1 0 0,0 0 0 0 0,0-1 1 0 0,-1 0-1 0 0,9-7-48 0 0,-16 11 5 0 0,19-11 73 0 0,0-2 0 0 0,-1 0 0 0 0,-1-1-1 0 0,0-1 1 0 0,-1-1 0 0 0,-1-1 0 0 0,4-5-78 0 0,-14 14 35 0 0,-1 0 0 0 0,0-1 0 0 0,0 0-1 0 0,-1 0 1 0 0,-1-1 0 0 0,1 1 0 0 0,-1-1 0 0 0,-1 0 0 0 0,0 0 0 0 0,-1 0 0 0 0,0-1 0 0 0,-1 1 0 0 0,0 0 0 0 0,-1-1 0 0 0,0 0-35 0 0,0 10-3 0 0,0 1 1 0 0,0-1 0 0 0,0 0-1 0 0,0 1 1 0 0,0-1 0 0 0,-1 0-1 0 0,1 1 1 0 0,-1-1 0 0 0,1 1-1 0 0,-1-1 1 0 0,0 1 0 0 0,1-1-1 0 0,-1 1 1 0 0,0-1 0 0 0,0 1-1 0 0,0 0 1 0 0,0 0 0 0 0,0-1-1 0 0,-1 1 1 0 0,1 0 0 0 0,0 0-1 0 0,0 0 1 0 0,-1 0 0 0 0,1 0-1 0 0,-1 0 1 0 0,1 1 0 0 0,-1-1-1 0 0,1 0 1 0 0,-1 1-1 0 0,1-1 1 0 0,-1 1 0 0 0,1-1-1 0 0,-1 1 1 0 0,0 0 0 0 0,1 0-1 0 0,-1 0 1 0 0,0 0 0 0 0,1 0-1 0 0,-1 0 1 0 0,0 0 2 0 0,-65 21-345 0 0,54-12 324 0 0,0 0 0 0 0,1 0 0 0 0,0 1-1 0 0,0 1 1 0 0,1 0 0 0 0,1 1 0 0 0,0 0 0 0 0,1 1-1 0 0,0 0 1 0 0,0 0 0 0 0,2 1 0 0 0,-1 0 0 0 0,2 0 0 0 0,0 0-1 0 0,1 1 1 0 0,0 0 0 0 0,1 0 0 0 0,1 1 0 0 0,0-1 0 0 0,2 1-1 0 0,-1 0 1 0 0,2-1 0 0 0,0 1 0 0 0,1 0 0 0 0,1 7 21 0 0,4-10 28 0 0,0 0 1 0 0,0 0-1 0 0,2-1 1 0 0,-1 0 0 0 0,1 0-1 0 0,1-1 1 0 0,0 0 0 0 0,1-1-1 0 0,0 0 1 0 0,0 0-1 0 0,1-1 1 0 0,1 0 0 0 0,-1-1-1 0 0,1 0 1 0 0,1-1 0 0 0,-1-1-1 0 0,1 0 1 0 0,1 0-1 0 0,-1-1 1 0 0,1-1 0 0 0,-1-1-1 0 0,1 1 1 0 0,0-2 0 0 0,0 0-1 0 0,1-1 1 0 0,-1 0-1 0 0,0-1 1 0 0,5-1-29 0 0,-17 1-36 0 0,0 0-1 0 0,-1 0 1 0 0,1 0-1 0 0,0 0 0 0 0,0 0 1 0 0,0-1-1 0 0,-1 1 1 0 0,1-1-1 0 0,0 1 1 0 0,-1-1-1 0 0,1 1 1 0 0,0-1-1 0 0,-1 0 1 0 0,1 0-1 0 0,-1 0 1 0 0,1 0-1 0 0,-1 0 0 0 0,1 0 1 0 0,-1 0-1 0 0,0-1 1 0 0,1 1-1 0 0,-1 0 1 0 0,0-1-1 0 0,0 1 1 0 0,0-1-1 0 0,0 0 37 0 0,6-20-6346 0 0,-5 14-5493 0 0</inkml:trace>
  <inkml:trace contextRef="#ctx0" brushRef="#br0" timeOffset="9030.948">12180 74 2577 0 0,'0'0'1165'0'0,"0"0"-102"0"0,0 0 24 0 0,0 0 189 0 0,0 0 233 0 0,0 0 83 0 0,0 0-38 0 0,0 0-162 0 0,0 0-243 0 0,0 0-240 0 0,0 0-241 0 0,-30-7-185 0 0,-95-20-117 0 0,37 20 581 0 0,68 9-609 0 0,0 0-1 0 0,-1 1 0 0 0,1 1 1 0 0,1 1-1 0 0,-1 0 1 0 0,0 2-1 0 0,1 0 0 0 0,1 1 1 0 0,-1 1-338 0 0,12-4 43 0 0,1 1 1 0 0,0-1-1 0 0,0 1 1 0 0,0 0-1 0 0,0 1 1 0 0,1-1-1 0 0,0 1 0 0 0,1 0 1 0 0,-1 0-1 0 0,1 1 1 0 0,1-1-1 0 0,-1 1 1 0 0,1 0-1 0 0,1 0 1 0 0,0 0-1 0 0,0 0 1 0 0,0 0-1 0 0,1 1 0 0 0,0-1 1 0 0,0 6-44 0 0,-6 22 123 0 0,-33 181 177 0 0,-30 116-24 0 0,49-263-225 0 0,-3-2 1 0 0,-2-1-1 0 0,-4-1 0 0 0,-2-1 0 0 0,-13 15-51 0 0,-21 14 230 0 0,68-92-196 0 0,-1 0 0 0 0,1 0 1 0 0,0 0-1 0 0,0 0 1 0 0,0 0-1 0 0,0 0 0 0 0,0 0 1 0 0,0 0-1 0 0,0-1 1 0 0,1 1-1 0 0,-1-1 0 0 0,1 0 1 0 0,-1 0-1 0 0,1 0 1 0 0,-1 0-1 0 0,1 0 0 0 0,0 0 1 0 0,-1-1-1 0 0,1 1 1 0 0,0-1-1 0 0,0 0 0 0 0,-1 0 1 0 0,1 0-1 0 0,0 0 1 0 0,1 0-35 0 0,-1 0 32 0 0,70 13 251 0 0,1-3 0 0 0,0-3 0 0 0,15-4-283 0 0,-5 5-81 0 0,-78-7 50 0 0,-5 1-9048 0 0,-1-2-770 0 0</inkml:trace>
  <inkml:trace contextRef="#ctx0" brushRef="#br0" timeOffset="10165.734">11768 663 896 0 0,'0'0'1761'0'0,"0"0"-337"0"0,0 0 12 0 0,0 0 179 0 0,0 0 98 0 0,0 0-85 0 0,0 0-264 0 0,0 0-304 0 0,0 0-249 0 0,0 0-184 0 0,0 0-113 0 0,0 0-24 0 0,3-3 40 0 0,79-64 3751 0 0,-2 23-2989 0 0,-75 43-1286 0 0,-1 0 1 0 0,1 0-1 0 0,0 1 1 0 0,-1 0-1 0 0,1 0 1 0 0,0 0-1 0 0,0 1 1 0 0,-1-1-1 0 0,1 1 1 0 0,0 0-1 0 0,-1 1 1 0 0,1-1-1 0 0,-1 1 1 0 0,0 0 0 0 0,1 0-1 0 0,-1 0 1 0 0,0 0-1 0 0,0 1 1 0 0,0 0-1 0 0,-1 0 1 0 0,1 0-1 0 0,0 0 1 0 0,-1 0-1 0 0,0 1 1 0 0,0 0-1 0 0,0-1 1 0 0,0 1-1 0 0,-1 0 1 0 0,0 1-1 0 0,0-1 1 0 0,0 0-1 0 0,0 1 1 0 0,0-1-1 0 0,-1 1 1 0 0,0-1-1 0 0,0 1 1 0 0,0-1-1 0 0,0 1 1 0 0,-1 0-1 0 0,0 0 1 0 0,0 4-7 0 0,2 13 52 0 0,0 0 0 0 0,-1-1 1 0 0,-1 1-1 0 0,-2 0 0 0 0,0 0 0 0 0,-1 0 1 0 0,-1 0-1 0 0,-1-1 0 0 0,-5 12-52 0 0,-4 11 108 0 0,-2-1-1 0 0,-3-1 0 0 0,-1 0 1 0 0,-8 9-108 0 0,60-138 1707 0 0,3 28-1722 0 0,2 3 0 0 0,3 1 0 0 0,3 1 0 0 0,1 3 0 0 0,12-7 15 0 0,-53 54-28 0 0,0 1 0 0 0,1-1 0 0 0,-1 1-1 0 0,0 0 1 0 0,1 1 0 0 0,0-1 0 0 0,-1 1 0 0 0,1-1 0 0 0,0 1-1 0 0,0 0 1 0 0,1 0 0 0 0,-1 1 0 0 0,0-1 0 0 0,1 1-1 0 0,3-1 29 0 0,-4 36-92 0 0,-13 61 254 0 0,-23 37-58 0 0,30-77-142 0 0,237-303 100 0 0,-136 174-93 0 0,-98 73 25 0 0,-1 1-1 0 0,1 0 1 0 0,-1 0-1 0 0,1 0 1 0 0,-1-1 0 0 0,1 1-1 0 0,-1 0 1 0 0,1 0-1 0 0,0 0 1 0 0,-1 0 0 0 0,1 0-1 0 0,-1 0 1 0 0,1 0-1 0 0,0 0 1 0 0,-1 0 0 0 0,1 0-1 0 0,-1 1 1 0 0,1-1-1 0 0,-1 0 1 0 0,1 0-1 0 0,0 0 1 0 0,-1 1 0 0 0,1-1-1 0 0,-1 0 1 0 0,1 1-1 0 0,-1-1 1 0 0,0 0 0 0 0,1 1-1 0 0,-1-1 1 0 0,1 1-1 0 0,-1-1 1 0 0,0 1-1 0 0,1-1 1 0 0,-1 1 0 0 0,0-1-1 0 0,1 1 1 0 0,-1-1-1 0 0,0 1 1 0 0,0-1 0 0 0,1 1-1 0 0,-1-1 1 0 0,0 1-1 0 0,0 0 1 0 0,0-1 0 0 0,0 1-1 0 0,0-1 1 0 0,0 1-1 0 0,0 0 1 0 0,0-1-1 0 0,0 1 1 0 0,0-1 0 0 0,0 1-1 0 0,0-1 1 0 0,-1 1-1 0 0,1 0 1 0 0,0-1 0 0 0,0 1-1 0 0,-1-1 1 0 0,1 1-1 0 0,0-1 1 0 0,-1 1-1 0 0,1-1 8 0 0,-5 46 107 0 0,-81 236 245 0 0,84-256-313 0 0,2-22-3914 0 0,7-8-4000 0 0,-5 1-3083 0 0</inkml:trace>
  <inkml:trace contextRef="#ctx0" brushRef="#br0" timeOffset="10952.164">12729 729 5369 0 0,'0'0'2559'0'0,"0"0"-1092"0"0,0 0-633 0 0,0 0-102 0 0,0 0 68 0 0,0 0 72 0 0,0 0-7 0 0,0 0-91 0 0,0 0-104 0 0,0 0-86 0 0,0 0-71 0 0,0 0-31 0 0,0 0-13 0 0,0 13 5 0 0,-4 96 978 0 0,-7 15-845 0 0,12-123-568 0 0,0 1 0 0 0,0-1 0 0 0,0 0 0 0 0,0 0 0 0 0,0 0 0 0 0,0 0 0 0 0,0 0 0 0 0,0-1 1 0 0,0 1-1 0 0,0 0 0 0 0,1 0 0 0 0,-1-1 0 0 0,0 1 0 0 0,1-1 0 0 0,-1 1 0 0 0,0-1 0 0 0,1 1 0 0 0,-1-1 0 0 0,1 0 0 0 0,-1 0 0 0 0,1 0 0 0 0,-1 0 1 0 0,0 0-1 0 0,1 0 0 0 0,-1 0 0 0 0,1 0 0 0 0,-1-1 0 0 0,1 1 0 0 0,-1 0 0 0 0,0-1 0 0 0,1 1 0 0 0,-1-1 0 0 0,0 0 0 0 0,0 1 0 0 0,1-1 1 0 0,-1 0-1 0 0,0 0 0 0 0,0 0 0 0 0,0 0 0 0 0,1-1-39 0 0,92-82 896 0 0,17-40-729 0 0,-64 75-114 0 0,-45 82-504 0 0,-12 243 533 0 0,19 195-196 0 0,-10-459 118 0 0,0 1 0 0 0,0 0 0 0 0,-1-1-1 0 0,-1 1 1 0 0,0-1 0 0 0,-1 0 0 0 0,0 0-1 0 0,-1 0 1 0 0,-1-1 0 0 0,1 1 0 0 0,-2-1-1 0 0,1 0 1 0 0,-2-1 0 0 0,1 0 0 0 0,-1 0-1 0 0,-1-1 1 0 0,0 0 0 0 0,0 0 0 0 0,-1-1-1 0 0,0 0 1 0 0,0-1 0 0 0,-5 3-4 0 0,12-8 15 0 0,0-1 0 0 0,0 1 1 0 0,-1-1-1 0 0,1 1 0 0 0,-1-1 0 0 0,1 0 0 0 0,0-1 1 0 0,-1 1-1 0 0,0 0 0 0 0,1-1 0 0 0,-1 0 0 0 0,1 0 1 0 0,-1 0-1 0 0,1 0 0 0 0,-1-1 0 0 0,0 1 0 0 0,1-1 1 0 0,-1 0-1 0 0,1 0 0 0 0,0 0 0 0 0,-1 0 0 0 0,1-1 1 0 0,0 1-1 0 0,0-1 0 0 0,0 0 0 0 0,0 0 0 0 0,0 0 1 0 0,0-1-1 0 0,0 1 0 0 0,1 0 0 0 0,-1-1 0 0 0,1 0 1 0 0,0 0-1 0 0,0 0 0 0 0,0 0 0 0 0,0 0 0 0 0,0 0 1 0 0,1 0-1 0 0,-1 0 0 0 0,1-2-15 0 0,-3-6 6 0 0,2 0 0 0 0,-1 0 0 0 0,2-1 0 0 0,0 1 0 0 0,0-1-1 0 0,1 1 1 0 0,0-1 0 0 0,1 1 0 0 0,0-1 0 0 0,1 1 0 0 0,0 0 0 0 0,1 0 0 0 0,0 0-1 0 0,1 0 1 0 0,0 0 0 0 0,3-5-6 0 0,8-13 6 0 0,0 1-1 0 0,2 0 1 0 0,1 1-1 0 0,1 1 0 0 0,8-7-5 0 0,-9 9-25 0 0,1 1 0 0 0,1 0-1 0 0,1 2 1 0 0,0 1 0 0 0,2 0-1 0 0,1 2 1 0 0,0 1 0 0 0,21-12 25 0 0,2 15-566 0 0,-26 13-8272 0 0,-20 1-2231 0 0</inkml:trace>
  <inkml:trace contextRef="#ctx0" brushRef="#br0" timeOffset="11848.569">13498 401 816 0 0,'0'0'630'0'0,"0"0"-74"0"0,0 0 444 0 0,0 0 539 0 0,0 0 308 0 0,0 0 32 0 0,0 0-149 0 0,0 0-166 0 0,0 0-113 0 0,37 3-103 0 0,116 7-161 0 0,-146-9-1076 0 0,0-1-1 0 0,0 1 0 0 0,0-2 1 0 0,0 1-1 0 0,-1-1 0 0 0,1 0 1 0 0,0 0-1 0 0,-1-1 0 0 0,1 0 1 0 0,-1 0-1 0 0,1 0 0 0 0,-1-1 1 0 0,0 0-111 0 0,10-5 274 0 0,-9 5-162 0 0,17-6 235 0 0,0-1 0 0 0,-1-1 0 0 0,0-1 1 0 0,-1-1-1 0 0,-1-1 0 0 0,0-1 0 0 0,10-9-347 0 0,-28 21 112 0 0,1 0 1 0 0,-1-1-1 0 0,0 0 1 0 0,0 1 0 0 0,0-1-1 0 0,0 0 1 0 0,-1-1-1 0 0,0 1 1 0 0,0 0 0 0 0,0-1-1 0 0,0 1 1 0 0,-1-1-1 0 0,1 0 1 0 0,-1 1-1 0 0,0-1 1 0 0,-1 0 0 0 0,1 0-1 0 0,-1 0 1 0 0,0 1-1 0 0,0-1 1 0 0,-1-2-113 0 0,0 6 10 0 0,0 0-1 0 0,0 0 1 0 0,0 0 0 0 0,0 1 0 0 0,0-1-1 0 0,0 0 1 0 0,0 0 0 0 0,0 1-1 0 0,-1-1 1 0 0,1 1 0 0 0,0 0 0 0 0,0-1-1 0 0,0 1 1 0 0,-1 0 0 0 0,1-1-1 0 0,0 1 1 0 0,-1 0 0 0 0,1 0-1 0 0,0 0 1 0 0,0 0 0 0 0,-1 0 0 0 0,1 1-1 0 0,0-1 1 0 0,0 0 0 0 0,-1 1-1 0 0,1-1 1 0 0,0 0 0 0 0,0 1 0 0 0,0 0-1 0 0,-1-1 1 0 0,1 1 0 0 0,0 0-1 0 0,0-1 1 0 0,0 1 0 0 0,0 0 0 0 0,-1 1-11 0 0,-8 17-29 0 0,1 0 0 0 0,1 1 0 0 0,1 0 0 0 0,0 0-1 0 0,1 1 1 0 0,2-1 0 0 0,0 1 0 0 0,1 1-1 0 0,1-1 1 0 0,1 0 0 0 0,1 1 0 0 0,1 4 30 0 0,-2-11-12 0 0,-1 70 38 0 0,-2 72-59 0 0,-6 0 0 0 0,-7-1-1 0 0,-15 46 34 0 0,27-180-13 0 0,-1 1-1 0 0,-1 0 0 0 0,-1-1 0 0 0,-2-1 1 0 0,0 1-1 0 0,-1-1 0 0 0,0-1 0 0 0,-10 10 14 0 0,16-21-3 0 0,-2-1 0 0 0,1-1 0 0 0,-1 1 0 0 0,0-1 0 0 0,-1 0 0 0 0,0-1 0 0 0,0 0-1 0 0,0 0 1 0 0,-1-1 0 0 0,0 0 0 0 0,0 0 0 0 0,0-1 0 0 0,0 0 0 0 0,-1-1 0 0 0,0 0 0 0 0,1 0 0 0 0,-1-1 0 0 0,0-1-1 0 0,0 1 1 0 0,-10-1 3 0 0,15-1-7 0 0,1 1 0 0 0,-1-1 0 0 0,0 0 0 0 0,0 0-1 0 0,1 0 1 0 0,-1 0 0 0 0,0-1 0 0 0,1 0-1 0 0,-1 0 1 0 0,0-1 0 0 0,1 1 0 0 0,-1-1 0 0 0,1 0-1 0 0,0 0 1 0 0,0 0 0 0 0,0 0 0 0 0,0-1 0 0 0,0 0-1 0 0,0 0 1 0 0,1 0 0 0 0,-1 0 0 0 0,1-1 0 0 0,0 1-1 0 0,0-1 1 0 0,0 0 0 0 0,0 0 0 0 0,1 0-1 0 0,0 0 1 0 0,-1 0 0 0 0,2 0 0 0 0,-1-1 0 0 0,0 0 7 0 0,0-4-7 0 0,0-1 0 0 0,1 0 0 0 0,0 1 0 0 0,1-1 1 0 0,0 0-1 0 0,0 0 0 0 0,1 0 0 0 0,0 1 1 0 0,1-1-1 0 0,0 0 0 0 0,1 1 0 0 0,0 0 0 0 0,0-1 1 0 0,1 1-1 0 0,0 0 0 0 0,1 1 0 0 0,0-1 0 0 0,3-4 7 0 0,116-137 43 0 0,-80 108 1 0 0,1 3 0 0 0,1 2 0 0 0,2 2 0 0 0,2 2 0 0 0,14-5-44 0 0,17 11-262 0 0,-81 27 93 0 0,0 0-60 0 0,4 17-2588 0 0,5-9-5400 0 0,-7-8-1890 0 0</inkml:trace>
  <inkml:trace contextRef="#ctx0" brushRef="#br0" timeOffset="12584.23">14446 725 6145 0 0,'0'0'2386'0'0,"0"0"-699"0"0,0 0-397 0 0,0 0 22 0 0,0 0 74 0 0,0 0-62 0 0,0 0-145 0 0,0 0-184 0 0,-35 10-198 0 0,-111 31-143 0 0,70 0 112 0 0,63-29-593 0 0,2-4-130 0 0,0 0 0 0 0,0 0 1 0 0,0 1-1 0 0,2 1 0 0 0,-1 0 0 0 0,1 0 1 0 0,0 1-1 0 0,1 0 0 0 0,0 0 1 0 0,1 1-1 0 0,1 0 0 0 0,0 0 1 0 0,0 0-1 0 0,1 1 0 0 0,1 0 1 0 0,0 0-1 0 0,0 1 0 0 0,2-1 0 0 0,-1 0-43 0 0,4-11 4 0 0,-1 0 0 0 0,1 0 0 0 0,-1 0 0 0 0,1 0 0 0 0,0 0 0 0 0,-1-1-1 0 0,1 1 1 0 0,0 0 0 0 0,0 0 0 0 0,0-1 0 0 0,0 1 0 0 0,1-1-1 0 0,-1 1 1 0 0,0-1 0 0 0,1 0 0 0 0,-1 1 0 0 0,1-1 0 0 0,-1 0-1 0 0,1 0 1 0 0,0 0 0 0 0,-1 0 0 0 0,1 0 0 0 0,0 0 0 0 0,0-1-1 0 0,-1 1 1 0 0,1-1 0 0 0,0 1 0 0 0,0-1 0 0 0,0 0 0 0 0,0 1-1 0 0,0-1 1 0 0,0 0 0 0 0,0 0 0 0 0,0 0 0 0 0,0-1-4 0 0,69-11 686 0 0,-32-8-506 0 0,-2-1 1 0 0,0-3 0 0 0,-1 0 0 0 0,-1-3 0 0 0,-2-1-1 0 0,-1-1 1 0 0,-1-2 0 0 0,3-6-181 0 0,-22 25 54 0 0,76-80 145 0 0,-88 92-207 0 0,1 0 0 0 0,-1 0 0 0 0,0-1 0 0 0,1 1 1 0 0,-1 0-1 0 0,0 0 0 0 0,1-1 0 0 0,-1 1 0 0 0,0 0 0 0 0,1 0 1 0 0,-1 0-1 0 0,1 0 0 0 0,-1-1 0 0 0,0 1 0 0 0,1 0 1 0 0,-1 0-1 0 0,1 0 0 0 0,-1 0 0 0 0,0 0 0 0 0,1 0 0 0 0,-1 0 1 0 0,1 0-1 0 0,-1 0 0 0 0,1 0 0 0 0,-1 1 0 0 0,0-1 1 0 0,1 0-1 0 0,-1 0 0 0 0,0 0 0 0 0,1 0 0 0 0,-1 1 0 0 0,1-1 1 0 0,-1 0-1 0 0,0 0 0 0 0,1 1 0 0 0,-1-1 0 0 0,0 0 1 0 0,0 0-1 0 0,1 1 0 0 0,-1-1 0 0 0,0 0 0 0 0,0 1 0 0 0,1-1 1 0 0,-1 1-1 0 0,0-1 0 0 0,0 0 0 0 0,0 1 0 0 0,0-1 1 0 0,0 0-1 0 0,1 1 0 0 0,-1-1 0 0 0,0 1 0 0 0,0-1 0 0 0,0 1 1 0 0,0-1-1 0 0,0 0 0 0 0,0 1 0 0 0,0-1 0 0 0,0 1 1 0 0,-1-1-1 0 0,1 0 0 0 0,0 1 0 0 0,0-1 0 0 0,0 1 0 0 0,0-1 1 0 0,0 0-1 0 0,-1 1 8 0 0,-1 38 11 0 0,2-34-14 0 0,-17 163 33 0 0,16-149-38 0 0,1-1-1 0 0,1 0 0 0 0,0 0 1 0 0,2 0-1 0 0,0 0 0 0 0,1 0 1 0 0,0-1-1 0 0,2 1 0 0 0,0-1 1 0 0,2 3 8 0 0,-8-19 8 0 0,0-1 1 0 0,1 1 0 0 0,-1 0 0 0 0,1 0 0 0 0,-1 0 0 0 0,1 0 0 0 0,-1 0 0 0 0,1-1 0 0 0,0 1 0 0 0,-1 0-1 0 0,1 0 1 0 0,0-1 0 0 0,-1 1 0 0 0,1 0 0 0 0,0-1 0 0 0,0 1 0 0 0,0-1 0 0 0,-1 1 0 0 0,1-1 0 0 0,0 0 0 0 0,0 1-1 0 0,0-1 1 0 0,0 0 0 0 0,0 1 0 0 0,0-1 0 0 0,0 0 0 0 0,0 0 0 0 0,0 0 0 0 0,0 0 0 0 0,0 0 0 0 0,0 0-1 0 0,0 0 1 0 0,0 0 0 0 0,0-1 0 0 0,0 1 0 0 0,0 0 0 0 0,0-1 0 0 0,0 1 0 0 0,0 0 0 0 0,-1-1 0 0 0,1 1 0 0 0,0-1-1 0 0,0 1 1 0 0,0-1 0 0 0,-1 0 0 0 0,1 1 0 0 0,0-1 0 0 0,0 0 0 0 0,-1 1 0 0 0,1-1 0 0 0,-1 0 0 0 0,1 0-1 0 0,0 0-7 0 0,30-48 549 0 0,95-218-47 0 0,-82 198-524 0 0,-42 89-709 0 0,-19 142 576 0 0,17-140 132 0 0,-1-15 13 0 0,0 0 0 0 0,1 0 0 0 0,0 1 1 0 0,0-1-1 0 0,1 0 0 0 0,-1 0 0 0 0,2 0 0 0 0,-1 0 0 0 0,1 0 1 0 0,0 0-1 0 0,0 0 0 0 0,1 0 0 0 0,0-1 0 0 0,0 1 0 0 0,1-1 1 0 0,-1 0-1 0 0,2 1 9 0 0,-2-5 20 0 0,1-1 1 0 0,-1 0 0 0 0,0 0-1 0 0,1 0 1 0 0,-1-1-1 0 0,0 1 1 0 0,1-1 0 0 0,-1 0-1 0 0,1 0 1 0 0,-1 0 0 0 0,1 0-1 0 0,-1-1 1 0 0,0 1 0 0 0,1-1-1 0 0,-1 0 1 0 0,0 0-1 0 0,1 0 1 0 0,-1-1 0 0 0,0 1-1 0 0,0-1 1 0 0,0 1 0 0 0,0-1-1 0 0,0 0 1 0 0,0 0-1 0 0,-1 0 1 0 0,1-1 0 0 0,-1 1-1 0 0,1-1 1 0 0,-1 1 0 0 0,0-1-1 0 0,0 0 1 0 0,1-3-21 0 0,-2 5 2 0 0,24-27 176 0 0,-2-1 0 0 0,-1-2-1 0 0,-2 0 1 0 0,-1-2-1 0 0,-1 0 1 0 0,-1 0-1 0 0,1-11-177 0 0,-3-11-744 0 0,-26 57-5120 0 0,7 0-210 0 0,2 2-5501 0 0</inkml:trace>
  <inkml:trace contextRef="#ctx0" brushRef="#br0" timeOffset="12900.32">15413 751 12699 0 0,'0'0'2282'0'0,"0"0"-980"0"0,0 0-585 0 0,0 0-145 0 0,0 0-56 0 0,0 0-67 0 0,0 0-71 0 0,0 0-94 0 0,0 0-79 0 0,0 0-55 0 0,0 0-60 0 0,-33 31-44 0 0,-98 99-25 0 0,85-63-34 0 0,45-55 6 0 0,-1-9 11 0 0,1 0 1 0 0,-1 1-1 0 0,1 0 0 0 0,0-1 1 0 0,0 1-1 0 0,0 0 0 0 0,1-1 1 0 0,0 1-1 0 0,-1 0 0 0 0,1 0 1 0 0,0-1-1 0 0,1 1 1 0 0,-1 0-1 0 0,1 0 0 0 0,-1-1 1 0 0,1 1-1 0 0,0 0 0 0 0,1-1 1 0 0,-1 1-1 0 0,1-1 0 0 0,-1 1 1 0 0,1-1-1 0 0,0 0 1 0 0,0 0-1 0 0,1 0 0 0 0,-1 0 1 0 0,1 0-1 0 0,-1 0 0 0 0,1-1 1 0 0,0 1-1 0 0,0-1 0 0 0,0 0 1 0 0,0 0-1 0 0,0 0 1 0 0,1 0-1 0 0,-1 0 0 0 0,3 0-4 0 0,5-2 140 0 0,-1-2 0 0 0,0 1 0 0 0,0-1 0 0 0,1-1 0 0 0,-1 0 0 0 0,-1 0 0 0 0,1-1 0 0 0,0 0 0 0 0,-1-1 0 0 0,0 0 0 0 0,0 0 0 0 0,-1-1 0 0 0,1-1 0 0 0,-1 1 0 0 0,0-1 0 0 0,-1 0 0 0 0,0-1-1 0 0,0 0 1 0 0,-1 0 0 0 0,1 0 0 0 0,-2-1 0 0 0,1 0 0 0 0,-1 0 0 0 0,-1 0 0 0 0,0-1 0 0 0,0 0 0 0 0,-1 0 0 0 0,0 0 0 0 0,0 0 0 0 0,-2 0 0 0 0,1 0 0 0 0,-1-1 0 0 0,0 1 0 0 0,-1 0 0 0 0,0-1 0 0 0,-2-2-140 0 0,2 8-51 0 0,-1 0 1 0 0,-1 1-1 0 0,1-1 1 0 0,-1 1-1 0 0,0-1 1 0 0,0 1-1 0 0,0 0 1 0 0,0 0-1 0 0,-1 0 1 0 0,0 0-1 0 0,0 0 1 0 0,0 1 0 0 0,0-1-1 0 0,-1 1 1 0 0,1 0-1 0 0,-1 0 1 0 0,0 0-1 0 0,1 0 1 0 0,-1 0-1 0 0,-1 1 1 0 0,1 0-1 0 0,-2-1 51 0 0,-38-6-7316 0 0,38 9-3475 0 0</inkml:trace>
  <inkml:trace contextRef="#ctx0" brushRef="#br0" timeOffset="13195.439">15676 1130 14539 0 0,'0'0'1239'0'0,"0"0"-311"0"0,0 0 0 0 0,0 0 106 0 0,0 0 13 0 0,0 0-67 0 0,0 0-154 0 0,0 0-160 0 0,0 0-115 0 0,0 0-105 0 0,0 0-78 0 0,0 0-44 0 0,0 0-50 0 0,-6-25-39 0 0,-18-79-25 0 0,24 26 208 0 0,6 61-310 0 0,-2-2-45 0 0,1 0 0 0 0,1 0 0 0 0,1 1 0 0 0,0 0 0 0 0,1 0 0 0 0,1 1 0 0 0,1 0 0 0 0,1 0 0 0 0,1 0-63 0 0,-10 14-52 0 0,0 0-1 0 0,1 1 1 0 0,-1-1 0 0 0,1 1-1 0 0,-1 0 1 0 0,1 0 0 0 0,0 0-1 0 0,0 0 1 0 0,0 1 0 0 0,0-1-1 0 0,0 1 1 0 0,0-1 0 0 0,1 1-1 0 0,-1 0 1 0 0,0 0 0 0 0,1 1-1 0 0,-1-1 1 0 0,1 1 0 0 0,-1 0-1 0 0,0 0 1 0 0,1 0 0 0 0,-1 0-1 0 0,1 0 1 0 0,2 1 52 0 0,0 43-4400 0 0,-6-34 403 0 0,0-2-5941 0 0</inkml:trace>
  <inkml:trace contextRef="#ctx0" brushRef="#br0" timeOffset="13448.19">16063 924 11995 0 0,'0'0'1640'0'0,"0"0"-632"0"0,0 0-192 0 0,0 0-208 0 0,0 0-159 0 0,0 0-177 0 0,0 0-184 0 0,-33 192-136 0 0,33-178-120 0 0,1 1-169 0 0,9-4-287 0 0,-5-3-448 0 0,-1-1-2225 0 0,1-7-7841 0 0</inkml:trace>
  <inkml:trace contextRef="#ctx0" brushRef="#br0" timeOffset="13619.668">16007 578 18292 0 0,'0'0'984'0'0,"0"0"-624"0"0,0 0-224 0 0,0 0-48 0 0,0 0 16 0 0,0 0-120 0 0,0 0-280 0 0,0 0-328 0 0,0 0-536 0 0,0 0-1001 0 0,0 0-2872 0 0,0 0-5641 0 0</inkml:trace>
  <inkml:trace contextRef="#ctx0" brushRef="#br0" timeOffset="13848.288">16521 343 14403 0 0,'0'0'3329'0'0,"0"0"-1886"0"0,0 0-835 0 0,0 0-160 0 0,0 0-65 0 0,0 0-1 0 0,0 0 35 0 0,0 0 15 0 0,0 0 40 0 0,0 0 31 0 0,0 0-46 0 0,0 0-85 0 0,0 0-83 0 0,5 27-97 0 0,15 87-66 0 0,-14 29 43 0 0,5 173-402 0 0,-8-279-42 0 0,2 0-1 0 0,1-1 1 0 0,2 1 0 0 0,1-1 0 0 0,6 12 275 0 0,0-11-2540 0 0,-15-37 1229 0 0,0-6-5551 0 0,0 5-928 0 0</inkml:trace>
  <inkml:trace contextRef="#ctx0" brushRef="#br0" timeOffset="14334.232">16274 840 7970 0 0,'0'0'2052'0'0,"0"0"-485"0"0,0 0-192 0 0,0 0-17 0 0,0 0-157 0 0,0 0-202 0 0,0 0-220 0 0,0 0-140 0 0,37-2-75 0 0,115-3-91 0 0,171 3 721 0 0,-190 3-4688 0 0,-127 43 2752 0 0,-4-40 862 0 0,1 0 0 0 0,-1-1 0 0 0,1 0 0 0 0,0 0 0 0 0,0 0 0 0 0,0 0 0 0 0,1 0 0 0 0,-1 0 0 0 0,1-1 0 0 0,-1 0 0 0 0,1 1 0 0 0,0-1 0 0 0,0-1 0 0 0,0 1 0 0 0,0-1 0 0 0,0 1 0 0 0,0-1 0 0 0,0 0 0 0 0,1 0 0 0 0,-1-1 0 0 0,0 0 0 0 0,1 1 0 0 0,-1-1 0 0 0,0-1 0 0 0,1 1 0 0 0,-1-1 0 0 0,0 1 0 0 0,0-1-120 0 0,2 1 181 0 0,5-3-1 0 0,0 1-1 0 0,-1-1 1 0 0,1-1-1 0 0,-1 0 1 0 0,0 0-1 0 0,0-1 0 0 0,0 0 1 0 0,-1-1-1 0 0,0 0 1 0 0,0-1-1 0 0,0 0 1 0 0,-1 0-1 0 0,0-1 1 0 0,0 0-1 0 0,-1 0 1 0 0,0-1-1 0 0,0 1 1 0 0,-1-2-1 0 0,1-2-179 0 0,-2 7 27 0 0,-1 0-1 0 0,-1-1 1 0 0,1 1-1 0 0,-1-1 1 0 0,0 0-1 0 0,0 0 1 0 0,-1 0-1 0 0,1-1 1 0 0,-1 1-1 0 0,-1 0 1 0 0,1-1-1 0 0,-1 0 1 0 0,0 1-1 0 0,-1-1 1 0 0,0 0-1 0 0,0 1 1 0 0,-1-6-27 0 0,-1 9-13 0 0,-1 0 0 0 0,0 0 0 0 0,-1 0 0 0 0,1 1 0 0 0,0-1 0 0 0,-1 1 1 0 0,0 0-1 0 0,1 0 0 0 0,-1 0 0 0 0,0 1 0 0 0,0-1 0 0 0,0 1 0 0 0,0 0 0 0 0,0 0 0 0 0,0 0 0 0 0,0 1 0 0 0,0-1 0 0 0,-1 1 0 0 0,1 0 1 0 0,0 0-1 0 0,0 1 0 0 0,0-1 0 0 0,0 1 0 0 0,0 0 0 0 0,-1 0 0 0 0,1 0 0 0 0,1 1 0 0 0,-1-1 0 0 0,-3 2 13 0 0,-12 8-60 0 0,1 1 0 0 0,0 0-1 0 0,1 1 1 0 0,0 1 0 0 0,1 0 0 0 0,0 2-1 0 0,2-1 1 0 0,0 2 0 0 0,0 0-1 0 0,2 1 1 0 0,0 0 0 0 0,1 1 0 0 0,1 0-1 0 0,0 1 1 0 0,-3 12 60 0 0,7-21-60 0 0,0 0-1 0 0,1 1 1 0 0,1 0 0 0 0,-1 0-1 0 0,2 0 1 0 0,0 0 0 0 0,0 1-1 0 0,1-1 1 0 0,1 1-1 0 0,0 0 1 0 0,0-1 0 0 0,2 1-1 0 0,-1 0 1 0 0,2-1 0 0 0,0 1-1 0 0,0-1 1 0 0,1 1 0 0 0,0-1-1 0 0,1 0 1 0 0,1 0-1 0 0,0 0 1 0 0,1-1 0 0 0,6 11 60 0 0,1-10-8 0 0,0 0-1 0 0,1-1 1 0 0,0 0 0 0 0,1-1 0 0 0,1-1 0 0 0,-1 0 0 0 0,1-1 0 0 0,1 0 0 0 0,-1-2-1 0 0,1 0 1 0 0,1-1 0 0 0,-1 0 0 0 0,1-2 0 0 0,-1 0 0 0 0,1-1 0 0 0,0-1-1 0 0,0 0 1 0 0,0-1 0 0 0,0-2 0 0 0,9-1 8 0 0,64-11-659 0 0,-36-8-5791 0 0,-36 11-4315 0 0</inkml:trace>
  <inkml:trace contextRef="#ctx0" brushRef="#br0" timeOffset="15169.157">17305 0 3449 0 0,'0'0'2727'0'0,"0"0"-653"0"0,0 0-338 0 0,0 0-176 0 0,0 0-223 0 0,0 0-236 0 0,0 0-176 0 0,0 0-24 0 0,0 0 46 0 0,0 0 70 0 0,0 0-27 0 0,0 0-124 0 0,0 0-132 0 0,19 4-95 0 0,62 14-65 0 0,70-14 1163 0 0,26-4-899 0 0,-169 2-830 0 0,0-1 1 0 0,1 1 0 0 0,-1 1-1 0 0,0-1 1 0 0,-1 1 0 0 0,1 1-1 0 0,0-1 1 0 0,-1 1-1 0 0,0 1 1 0 0,0-1 0 0 0,0 1-1 0 0,0 0 1 0 0,-1 1 0 0 0,0 0-1 0 0,0 0 1 0 0,-1 0 0 0 0,1 0-1 0 0,-1 1 1 0 0,-1 0-1 0 0,1 0 1 0 0,-1 1 0 0 0,0-1-1 0 0,-1 1 1 0 0,0-1 0 0 0,0 1-1 0 0,-1 0 1 0 0,0 1-1 0 0,0-1 1 0 0,-1 0 0 0 0,0 0-1 0 0,0 1 1 0 0,-1-1 0 0 0,0 1-1 0 0,-1 6-8 0 0,-16 672 127 0 0,17-682-125 0 0,1 54 104 0 0,-2-1 0 0 0,-3 0 1 0 0,-2 0-1 0 0,-11 40-106 0 0,4-29 472 0 0,13-68-435 0 0,0-1-5 0 0,-39 15 1647 0 0,1 1-1446 0 0,-1-2-1 0 0,-1-2 1 0 0,0-2-1 0 0,-34 5-232 0 0,63-13 12 0 0,-119 12-129 0 0,73-13-7403 0 0,54-1-4450 0 0</inkml:trace>
  <inkml:trace contextRef="#ctx0" brushRef="#br0" timeOffset="19338.26">1 1727 6993 0 0,'0'0'267'0'0,"0"0"-488"0"0,0 0-127 0 0,0 0 297 0 0,0 0 280 0 0,0 0 41 0 0,0 0 2 0 0,0 0 27 0 0,0 0 102 0 0,0 0 130 0 0,0 0 122 0 0,27 4 51 0 0,84 10 23 0 0,37-10 2697 0 0,670-5 323 0 0,-208 1-2753 0 0,193-22-473 0 0,325 16-281 0 0,-528 42-157 0 0,260 31 377 0 0,45-56-259 0 0,-664-11-175 0 0,884-45 35 0 0,-105 20-68 0 0,-52 6 78 0 0,152 8-82 0 0,-233 4 354 0 0,476-8 196 0 0,-417 48-438 0 0,484-47 155 0 0,-650 7-42 0 0,-6 3 78 0 0,212-4-143 0 0,-236 23-66 0 0,-447 14-922 0 0,-278-28-1456 0 0,-15-2-3497 0 0,-6 1-5130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1068 3433 0 0,'0'0'556'0'0,"0"0"-513"0"0,0 0-301 0 0,0 0 81 0 0,0 0 409 0 0,0 0 501 0 0,0 0 356 0 0,0 0 193 0 0,0 0 47 0 0,0 0-33 0 0,0 0-108 0 0,12 8-143 0 0,89 47 1288 0 0,-79-48-2028 0 0,0-1-1 0 0,0-1 0 0 0,0-1 0 0 0,0-1 0 0 0,1 0 0 0 0,-1-2 1 0 0,1-1-1 0 0,-1-1 0 0 0,1-1 0 0 0,-1 0 0 0 0,1-2 0 0 0,-1-1 1 0 0,0-1-1 0 0,-1 0 0 0 0,1-2 0 0 0,-2 0 0 0 0,1-2 0 0 0,-1 0 1 0 0,0-1-1 0 0,-1-1 0 0 0,0-1 0 0 0,-1 0 0 0 0,-1-2 0 0 0,0 0 1 0 0,5-7-305 0 0,21-16 172 0 0,-1-3 1 0 0,-2-1-1 0 0,-1-2 1 0 0,-3-2-1 0 0,-2-1 1 0 0,-2-2 0 0 0,-2-1-1 0 0,-2-1 1 0 0,-3-1-1 0 0,12-35-172 0 0,31-130 518 0 0,-67 215-523 0 0,0 0 0 0 0,-1 0 0 0 0,2 0 0 0 0,-1 0 0 0 0,0 0-1 0 0,0 0 1 0 0,0 1 0 0 0,1-1 0 0 0,-1 1 0 0 0,1-1 0 0 0,0 1 0 0 0,-1-1 0 0 0,1 1 0 0 0,0 0 0 0 0,0 0 0 0 0,0 0 0 0 0,-1 0 0 0 0,1 0 0 0 0,0 0 0 0 0,0 0 0 0 0,1 1 0 0 0,-1-1 0 0 0,0 1 0 0 0,0 0 0 0 0,0-1-1 0 0,0 1 1 0 0,0 0 0 0 0,0 0 0 0 0,1 0 0 0 0,-1 1 0 0 0,0-1 0 0 0,0 0 0 0 0,0 1 0 0 0,0-1 0 0 0,0 1 0 0 0,0 0 0 0 0,0 0 0 0 0,0 0 0 0 0,0 0 0 0 0,0 0 0 0 0,0 0 0 0 0,-1 0 0 0 0,1 1 0 0 0,0-1 0 0 0,-1 1-1 0 0,1-1 1 0 0,-1 1 5 0 0,9 4 6 0 0,-1 0 0 0 0,0 1-1 0 0,-1 0 1 0 0,1 0 0 0 0,-1 1 0 0 0,-1 0-1 0 0,0 0 1 0 0,0 1 0 0 0,0 0-1 0 0,-1 0 1 0 0,0 1 0 0 0,-1-1-1 0 0,0 1 1 0 0,-1 0 0 0 0,0 1-1 0 0,0-1 1 0 0,-1 1 0 0 0,-1 0-1 0 0,0 0 1 0 0,0 0 0 0 0,-1 0-1 0 0,0 0 1 0 0,-1 4-6 0 0,1 15 66 0 0,-2 1 0 0 0,0 0 0 0 0,-3 0 0 0 0,0-1 1 0 0,-2 0-1 0 0,-1 0 0 0 0,-1 0 0 0 0,-2-1 0 0 0,-10 23-66 0 0,5-18 43 0 0,-1 0-1 0 0,-1-1 1 0 0,-2-1 0 0 0,-2-1-1 0 0,0 0 1 0 0,-2-2 0 0 0,-1 0-1 0 0,-2-2 1 0 0,0-1 0 0 0,-17 12-43 0 0,27-28-33 0 0,-1-1 1 0 0,1-1-1 0 0,-1 0 1 0 0,-1-1-1 0 0,1-1 1 0 0,-1-1-1 0 0,0-1 1 0 0,0 0 0 0 0,-1-1-1 0 0,1-1 1 0 0,-1-1-1 0 0,-18-1 33 0 0,35 0-77 0 0,0 0 1 0 0,0 0-1 0 0,0 0 0 0 0,1 0 0 0 0,-1-1 1 0 0,0 1-1 0 0,0-1 0 0 0,0 1 0 0 0,0-1 1 0 0,1 0-1 0 0,-1 0 0 0 0,0 0 0 0 0,1 0 0 0 0,-1 0 1 0 0,0 0-1 0 0,1 0 0 0 0,0 0 0 0 0,-1-1 1 0 0,1 1-1 0 0,0 0 0 0 0,-1-1 0 0 0,1 1 0 0 0,0-1 1 0 0,0 0-1 0 0,0 1 0 0 0,0-1 0 0 0,1 0 1 0 0,-1 0-1 0 0,0 1 0 0 0,1-1 0 0 0,-1 0 1 0 0,1-1 75 0 0,-2-19-3812 0 0,6 1-3836 0 0,-2 13-2929 0 0</inkml:trace>
  <inkml:trace contextRef="#ctx0" brushRef="#br0" timeOffset="577.487">1934 829 6665 0 0,'0'0'1617'0'0,"0"0"-320"0"0,0 0-38 0 0,0 0 170 0 0,0 0 119 0 0,0 0-84 0 0,0 0-318 0 0,0 0-378 0 0,0 0-297 0 0,0 0-166 0 0,0 0-30 0 0,0 0 37 0 0,0 0 39 0 0,0 17-7 0 0,6 127 315 0 0,5 264 537 0 0,-28-340-541 0 0,9-107 910 0 0,9 5-1560 0 0,1 0 1 0 0,2 0-1 0 0,1 0 0 0 0,2 0 0 0 0,1 1 0 0 0,2 0 0 0 0,1 0 0 0 0,1 1 0 0 0,2 1 0 0 0,1 0 1 0 0,2 1-1 0 0,18-25-5 0 0,-22 29 10 0 0,2 0 0 0 0,1 1 1 0 0,1 1-1 0 0,0 0 1 0 0,2 2-1 0 0,1 0 0 0 0,1 1 1 0 0,0 1-1 0 0,2 1 1 0 0,8-5-11 0 0,-30 23 0 0 0,0-1-1 0 0,1 1 1 0 0,-1-1 0 0 0,1 1 0 0 0,-1 0 0 0 0,1 0-1 0 0,-1 0 1 0 0,1 0 0 0 0,0 0 0 0 0,-1 0 0 0 0,1 0 0 0 0,0 0-1 0 0,0 1 1 0 0,0-1 0 0 0,0 1 0 0 0,-1-1 0 0 0,1 1 0 0 0,0 0-1 0 0,0 0 1 0 0,0 0 0 0 0,0 0 0 0 0,0 0 0 0 0,0 0 0 0 0,0 0-1 0 0,0 1 1 0 0,0-1 0 0 0,0 1 0 0 0,-1-1 0 0 0,1 1 0 0 0,0 0-1 0 0,0 0 1 0 0,-1 0 0 0 0,1 0 0 0 0,0 0 0 0 0,-1 0 0 0 0,1 0-1 0 0,-1 0 1 0 0,1 1 0 0 0,-1-1 0 0 0,0 1 0 0 0,1-1 0 0 0,-1 1-1 0 0,0-1 1 0 0,0 1 0 0 0,0 0 0 0 0,0-1 0 0 0,0 3 0 0 0,0 12 52 0 0,-1 0 0 0 0,0 0-1 0 0,-1 0 1 0 0,-1-1 0 0 0,-1 1 0 0 0,0 0 0 0 0,-1-1 0 0 0,0 1 0 0 0,-1-1 0 0 0,-1 0 0 0 0,-1-1 0 0 0,0 1 0 0 0,0-1 0 0 0,-2-1 0 0 0,0 1 0 0 0,-10 11-52 0 0,7-11 18 0 0,-1 1 1 0 0,0-2 0 0 0,-1 0 0 0 0,-1 0 0 0 0,0-1 0 0 0,0-1 0 0 0,-1-1 0 0 0,-1 0 0 0 0,0-1 0 0 0,0-1 0 0 0,-3 0-19 0 0,-53 7-422 0 0,74-52-2663 0 0,5 27 1994 0 0,9-13-2003 0 0,-4 10-2203 0 0,0 4-5413 0 0</inkml:trace>
  <inkml:trace contextRef="#ctx0" brushRef="#br0" timeOffset="1047.962">2504 1024 6153 0 0,'0'0'1986'0'0,"0"0"-476"0"0,0 0-239 0 0,0 0-27 0 0,0 0-81 0 0,0 0-163 0 0,0 0-202 0 0,0 0-160 0 0,0 0-28 0 0,0 0 5 0 0,0 0 3 0 0,0 0 7 0 0,0 0-25 0 0,14 7-32 0 0,46 22-33 0 0,-56-28-464 0 0,1 0 0 0 0,-1 0 1 0 0,1-1-1 0 0,-1 1 0 0 0,1-1 0 0 0,0 0 1 0 0,-1 0-1 0 0,1-1 0 0 0,0 1 1 0 0,-1-1-1 0 0,1 0 0 0 0,-1 0 1 0 0,0-1-1 0 0,1 1 0 0 0,-1-1 1 0 0,0 0-1 0 0,0 0 0 0 0,0 0 1 0 0,0-1-1 0 0,3-2-71 0 0,5-2 195 0 0,0 0-91 0 0,0 0-1 0 0,-1-1 0 0 0,0 0 0 0 0,0-1 1 0 0,-1 0-1 0 0,-1-1 0 0 0,1 0 0 0 0,-2-1 1 0 0,1 0-1 0 0,-1 0 0 0 0,-1 0 0 0 0,0-1 1 0 0,-1 0-1 0 0,2-5-103 0 0,-3-53 407 0 0,-7 67-410 0 0,0 1 1 0 0,0 0 0 0 0,-1 0 0 0 0,1 0-1 0 0,-1 0 1 0 0,1 0 0 0 0,-1 1 0 0 0,0-1-1 0 0,0 1 1 0 0,1 0 0 0 0,-1 0 0 0 0,0 0-1 0 0,0 0 1 0 0,0 0 0 0 0,-1 0 0 0 0,1 1-1 0 0,0 0 1 0 0,0 0 0 0 0,0-1 0 0 0,0 2-1 0 0,0-1 1 0 0,0 0 0 0 0,-1 1-1 0 0,1-1 1 0 0,0 1 0 0 0,-2 1 2 0 0,-6 3-25 0 0,0 0-1 0 0,0 1 1 0 0,1 1 0 0 0,0 0-1 0 0,0 0 1 0 0,1 1 0 0 0,-1 0 0 0 0,2 0-1 0 0,-3 3 26 0 0,-4 4-24 0 0,4-5 13 0 0,1 0 0 0 0,0 1 0 0 0,0 0 0 0 0,1 1 0 0 0,0-1 0 0 0,1 2 0 0 0,1-1-1 0 0,0 1 1 0 0,1 1 0 0 0,0-1 0 0 0,1 1 0 0 0,0 0 0 0 0,1 0 0 0 0,1 0 0 0 0,1 1 0 0 0,-1-1 0 0 0,1 13 11 0 0,2-24 2 0 0,1-1 1 0 0,-1 1 0 0 0,0-1-1 0 0,1 0 1 0 0,-1 1-1 0 0,1-1 1 0 0,0 0-1 0 0,0 0 1 0 0,0 1-1 0 0,0-1 1 0 0,0 0-1 0 0,0 0 1 0 0,1 0-1 0 0,-1 0 1 0 0,1 0 0 0 0,-1-1-1 0 0,1 1 1 0 0,0 0-1 0 0,-1-1 1 0 0,1 1-1 0 0,0-1 1 0 0,0 1-1 0 0,0-1 1 0 0,0 0-1 0 0,1 0 1 0 0,-1 0 0 0 0,0 0-1 0 0,0 0 1 0 0,1-1-1 0 0,-1 1 1 0 0,0-1-1 0 0,2 1-2 0 0,86 4 198 0 0,-69-6-168 0 0,2-1-296 0 0,0-2-1 0 0,0 0 1 0 0,0-2-1 0 0,-1 0 0 0 0,0-1 1 0 0,0-2-1 0 0,0 0 1 0 0,-1-1-1 0 0,-1-2 0 0 0,18-11 267 0 0,-30 17-940 0 0,9-4-2468 0 0,-6 4-2600 0 0,-6 2-4188 0 0</inkml:trace>
  <inkml:trace contextRef="#ctx0" brushRef="#br0" timeOffset="1468.188">3366 924 0 0 0,'0'0'320'0'0,"0"0"1195"0"0,0 0 509 0 0,0 0 254 0 0,0 0 61 0 0,0 0-131 0 0,0 0-300 0 0,0 0-337 0 0,0 0-277 0 0,0 0-173 0 0,0 0-111 0 0,0 0-94 0 0,0 0-85 0 0,2-8-114 0 0,7-24-111 0 0,-9 31-561 0 0,-1 0 1 0 0,0 0-1 0 0,1 0 0 0 0,-1 0 1 0 0,0 0-1 0 0,0 0 0 0 0,0 0 1 0 0,0 0-1 0 0,0 1 1 0 0,0-1-1 0 0,0 0 0 0 0,0 1 1 0 0,0-1-1 0 0,0 1 1 0 0,0-1-1 0 0,0 1 0 0 0,-1 0 1 0 0,1-1-1 0 0,0 1 0 0 0,0 0 1 0 0,0 0-1 0 0,-1 0 1 0 0,1 0-1 0 0,0 0 0 0 0,0 0 1 0 0,-1 0-1 0 0,1 0 1 0 0,0 0-1 0 0,0 0 0 0 0,0 1 1 0 0,-1-1-1 0 0,1 1 1 0 0,0-1-46 0 0,-4 1 89 0 0,-2-2-21 0 0,0 1 0 0 0,-1 1 0 0 0,1-1 0 0 0,0 1 0 0 0,-1 0 0 0 0,1 1 0 0 0,0 0 1 0 0,0 0-1 0 0,0 0 0 0 0,0 1 0 0 0,1 0 0 0 0,-1 1 0 0 0,1-1 0 0 0,0 1 0 0 0,0 0 0 0 0,-5 5-68 0 0,5-5 8 0 0,1 0-1 0 0,-1 0 1 0 0,1 1-1 0 0,0 0 1 0 0,0 0-1 0 0,0 0 1 0 0,1 1-1 0 0,0 0 1 0 0,0 0-1 0 0,0 0 0 0 0,1 0 1 0 0,0 0-1 0 0,0 1 1 0 0,1-1-1 0 0,-1 1 1 0 0,1 0-1 0 0,1 0 1 0 0,0 0-1 0 0,0 0 1 0 0,-1 7-8 0 0,3-9 6 0 0,-1 0-1 0 0,1 0 1 0 0,0 0 0 0 0,0 0 0 0 0,1 0 0 0 0,0 0 0 0 0,0 0 0 0 0,0 0 0 0 0,0-1 0 0 0,0 1 0 0 0,1-1-1 0 0,0 1 1 0 0,0-1 0 0 0,0 0 0 0 0,1 0 0 0 0,-1-1 0 0 0,1 1 0 0 0,0-1 0 0 0,0 1 0 0 0,0-1 0 0 0,1 0-1 0 0,-1-1 1 0 0,1 1 0 0 0,4 1-6 0 0,3 1 76 0 0,0 0-1 0 0,0 0 1 0 0,1-1-1 0 0,-1-1 1 0 0,1 0 0 0 0,0 0-1 0 0,0-2 1 0 0,0 1-1 0 0,6-2-75 0 0,26-10-352 0 0,-23-12-4042 0 0,-12 14-3929 0 0,-5 4-2441 0 0</inkml:trace>
  <inkml:trace contextRef="#ctx0" brushRef="#br0" timeOffset="1713.64">3732 976 2689 0 0,'0'0'1741'0'0,"0"0"-279"0"0,0 0 37 0 0,0 0 181 0 0,0 0 59 0 0,0 0-190 0 0,0 0-406 0 0,0 0-406 0 0,0 0-305 0 0,0 0-180 0 0,0 0-101 0 0,0 0-58 0 0,-13 32-35 0 0,-39 98-48 0 0,28-39-4156 0 0,25-72 2068 0 0,-1-15-4701 0 0</inkml:trace>
  <inkml:trace contextRef="#ctx0" brushRef="#br0" timeOffset="1879.675">3677 762 13131 0 0,'0'0'2960'0'0,"0"0"-1871"0"0,0 0-537 0 0,0 0-160 0 0,0 0 8 0 0,0 0-32 0 0,0 0-144 0 0,0 0-296 0 0,0 0-248 0 0,0 0-208 0 0,0 0-168 0 0,0 0-200 0 0,0 0-345 0 0,0 0-1207 0 0,-9 63-3762 0 0,14-52-495 0 0</inkml:trace>
  <inkml:trace contextRef="#ctx0" brushRef="#br0" timeOffset="2512.597">4194 939 12699 0 0,'0'0'1995'0'0,"0"0"-500"0"0,0 0-254 0 0,0 0-95 0 0,0 0-96 0 0,0 0-185 0 0,0 0-197 0 0,0 0-181 0 0,0 0-164 0 0,0 0-94 0 0,0 0-80 0 0,0 0-57 0 0,0 0-34 0 0,-29 13-24 0 0,-91 46-12 0 0,63-12-19 0 0,50-37-6 0 0,1-3-26 0 0,0 1 0 0 0,0-1 0 0 0,1 1 0 0 0,-1 0 0 0 0,2 0 0 0 0,-1 1 0 0 0,1-1 0 0 0,1 1 0 0 0,0 0 0 0 0,0 0 0 0 0,0 0 0 0 0,1 0-1 0 0,1 1 1 0 0,-1-1 0 0 0,2 0 0 0 0,-1 1 0 0 0,1 5 29 0 0,3-12-1 0 0,-1 0 0 0 0,1 0 0 0 0,0 0-1 0 0,0 0 1 0 0,0 0 0 0 0,0-1 0 0 0,0 1-1 0 0,0-1 1 0 0,1 0 0 0 0,-1 0 0 0 0,1 0-1 0 0,0-1 1 0 0,0 1 0 0 0,-1-1-1 0 0,1 0 1 0 0,0 0 0 0 0,0 0 0 0 0,0 0-1 0 0,0-1 1 0 0,0 1 0 0 0,0-1 0 0 0,1 0-1 0 0,-1-1 1 0 0,0 1 0 0 0,0-1 0 0 0,0 1-1 0 0,0-1 1 0 0,-1 0 0 0 0,1-1 0 0 0,0 1-1 0 0,0-1 1 0 0,0 1 0 0 0,-1-1-1 0 0,1 0 1 0 0,-1-1 0 0 0,0 1 0 0 0,1-1 1 0 0,28-18 86 0 0,0-2 0 0 0,-2-1 0 0 0,0-2 1 0 0,-2-1-1 0 0,-1-1 0 0 0,3-6-86 0 0,10-3-123 0 0,-38 74-414 0 0,-3-32 528 0 0,0 0 1 0 0,1 1-1 0 0,0-1 1 0 0,0 1-1 0 0,0-1 0 0 0,1 1 1 0 0,-1-1-1 0 0,1 1 1 0 0,1-1-1 0 0,-1 0 0 0 0,1 0 1 0 0,0 1-1 0 0,0-1 1 0 0,0-1-1 0 0,1 1 0 0 0,0 0 1 0 0,0 0-1 0 0,0-1 0 0 0,1 0 1 0 0,-1 0-1 0 0,1 0 1 0 0,0 0-1 0 0,0 0 0 0 0,0-1 1 0 0,1 1-1 0 0,-1-1 1 0 0,1 0-1 0 0,0-1 0 0 0,0 1 1 0 0,0-1-1 0 0,0 0 1 0 0,0 0-1 0 0,2 0 9 0 0,7 0 65 0 0,0-1-1 0 0,0 0 1 0 0,-1-1-1 0 0,1 0 1 0 0,0-1 0 0 0,0-1-1 0 0,-1 0 1 0 0,1-1-1 0 0,-1-1 1 0 0,1 0 0 0 0,-1 0-1 0 0,0-1 1 0 0,-1-1 0 0 0,1 0-1 0 0,-1-1 1 0 0,-1 0-1 0 0,1-1 1 0 0,-1 0 0 0 0,0-1-1 0 0,2-3-64 0 0,10-11 196 0 0,0-1-1 0 0,-1-1 0 0 0,-2-1 1 0 0,-1 0-1 0 0,-1-2 0 0 0,-1 0 1 0 0,-1-1-1 0 0,-1-3-195 0 0,1 0 26 0 0,-1-1 0 0 0,-2 0 0 0 0,-1-1-1 0 0,-1 0 1 0 0,-3-1 0 0 0,0 0 0 0 0,-3 0-1 0 0,0 0 1 0 0,-3-5-26 0 0,-1 36-5 0 0,-10-137-237 0 0,8 134 212 0 0,-1 0 1 0 0,1 0-1 0 0,-1 1 1 0 0,0-1-1 0 0,-1 1 0 0 0,0-1 1 0 0,0 1-1 0 0,0 0 1 0 0,-1 0-1 0 0,0 0 0 0 0,0 1 1 0 0,0-1-1 0 0,-1 1 1 0 0,0 0-1 0 0,0 0 1 0 0,0 1-1 0 0,-1-1 0 0 0,1 1 1 0 0,-3-1 29 0 0,4 3-39 0 0,0 0 1 0 0,-1 1 0 0 0,1-1-1 0 0,-1 1 1 0 0,1-1-1 0 0,-1 1 1 0 0,0 1-1 0 0,0-1 1 0 0,1 1 0 0 0,-1 0-1 0 0,0 0 1 0 0,0 0-1 0 0,1 0 1 0 0,-1 1-1 0 0,0 0 1 0 0,1 0 0 0 0,-1 0-1 0 0,0 1 1 0 0,1-1-1 0 0,0 1 1 0 0,-1 0-1 0 0,1 1 1 0 0,0-1 0 0 0,0 1-1 0 0,0 0 1 0 0,0-1-1 0 0,1 2 1 0 0,-1-1 0 0 0,1 0-1 0 0,-2 3 39 0 0,-3 2-17 0 0,1 1 0 0 0,0 0-1 0 0,0 1 1 0 0,0 0 0 0 0,2 0-1 0 0,-1 0 1 0 0,1 1 0 0 0,1-1-1 0 0,0 1 1 0 0,0 0 0 0 0,1 1-1 0 0,0 0 18 0 0,1 2 17 0 0,1 0 0 0 0,0 1-1 0 0,0-1 1 0 0,2 0 0 0 0,0 1-1 0 0,1-1 1 0 0,0 0 0 0 0,1 1 0 0 0,0-1-1 0 0,1-1 1 0 0,1 1 0 0 0,0-1-1 0 0,1 1 1 0 0,1-2 0 0 0,0 1-1 0 0,6 8-16 0 0,233 314 1383 0 0,-237-324-1355 0 0,10 11-15 0 0,-1 0 0 0 0,-2 1 0 0 0,0 1 0 0 0,-2 1 1 0 0,11 22-14 0 0,-22-29-1237 0 0,-1-8-5012 0 0,-2-9-5279 0 0</inkml:trace>
  <inkml:trace contextRef="#ctx0" brushRef="#br0" timeOffset="3516.061">6308 236 416 0 0,'0'0'1444'0'0,"0"0"-6"0"0,0 0 193 0 0,0 0 215 0 0,0 0 102 0 0,0 0 37 0 0,0 0-93 0 0,0 0-238 0 0,0 0-303 0 0,0 0-286 0 0,0 0-263 0 0,-3-4-207 0 0,-7-11-119 0 0,8 12-83 0 0,2 18 681 0 0,-12 323 2752 0 0,-2 139-2770 0 0,9-192-1096 0 0,5-285-77 0 0,0 0-34 0 0,0 0-32 0 0,0 0-23 0 0,0 0-20 0 0,0-8-714 0 0,0-30-1637 0 0,0-14-2859 0 0,-1 18-2847 0 0,0 19 1550 0 0</inkml:trace>
  <inkml:trace contextRef="#ctx0" brushRef="#br0" timeOffset="3749.946">5927 917 6145 0 0,'0'0'1730'0'0,"0"0"-320"0"0,0 0-51 0 0,0 0 221 0 0,0 0 155 0 0,0 0-63 0 0,0 0-229 0 0,0 0-246 0 0,0 0-221 0 0,0 0-185 0 0,0 0-166 0 0,36-14-98 0 0,117-45-92 0 0,-8 17 374 0 0,-111 33-748 0 0,157-22-777 0 0,-177 31 76 0 0,9-1-1668 0 0,-11 3-4228 0 0,-9 1-4351 0 0</inkml:trace>
  <inkml:trace contextRef="#ctx0" brushRef="#br0" timeOffset="4081.999">6635 1270 2320 0 0,'0'0'3537'0'0,"0"0"-1490"0"0,0 0-558 0 0,0 0-30 0 0,0 0 101 0 0,0 0 6 0 0,0 0-137 0 0,0 0-202 0 0,0 0-187 0 0,0 0-110 0 0,0 0-63 0 0,0 0-87 0 0,0 0-141 0 0,-7 4-159 0 0,4-2-454 0 0,-20 5 316 0 0,21-42 145 0 0,6 2-310 0 0,1 0 1 0 0,2 1-1 0 0,1 0 1 0 0,2 1-1 0 0,1 0 1 0 0,1 0-1 0 0,2 1 1 0 0,1 1-1 0 0,1 0 0 0 0,1 1 1 0 0,2 1-1 0 0,1 1 1 0 0,1-1-178 0 0,-16 22-27 0 0,-1 0 1 0 0,1 0-1 0 0,0 1 1 0 0,0 0-1 0 0,0 0 0 0 0,1 0 1 0 0,-1 0-1 0 0,1 1 1 0 0,0 0-1 0 0,0 0 0 0 0,0 0 1 0 0,0 1-1 0 0,1 0 1 0 0,-1 0-1 0 0,1 1 0 0 0,2-1 27 0 0,-7 3-60 0 0,-1 0-1 0 0,1 0 1 0 0,-1 0-1 0 0,1 0 0 0 0,-1 0 1 0 0,0 0-1 0 0,1 1 1 0 0,-1-1-1 0 0,0 0 0 0 0,0 1 1 0 0,0-1-1 0 0,0 1 1 0 0,0-1-1 0 0,0 1 0 0 0,0-1 1 0 0,-1 1-1 0 0,1-1 1 0 0,-1 1-1 0 0,1 0 0 0 0,-1 0 1 0 0,1-1-1 0 0,-1 1 1 0 0,0 0-1 0 0,0 0 0 0 0,0-1 1 0 0,0 1-1 0 0,0 0 0 0 0,0 0 1 0 0,-1 1 60 0 0,2 20-7166 0 0,-1-19 3583 0 0,0 1-7337 0 0</inkml:trace>
  <inkml:trace contextRef="#ctx0" brushRef="#br0" timeOffset="4497.2">7156 935 5329 0 0,'0'0'2593'0'0,"0"0"-1202"0"0,0 0-570 0 0,0 0 122 0 0,0 0 311 0 0,0 0 219 0 0,0 0 13 0 0,0 0-162 0 0,0 0-197 0 0,0 0-245 0 0,0 0-196 0 0,0 0-185 0 0,0 0-180 0 0,0 28-88 0 0,-3 85-82 0 0,-3 29-999 0 0,3-137-1216 0 0,0-5-1544 0 0,0-1-2349 0 0,3 1-2081 0 0</inkml:trace>
  <inkml:trace contextRef="#ctx0" brushRef="#br0" timeOffset="4745.387">7131 571 7802 0 0,'0'0'2368'0'0,"0"0"-928"0"0,0 0-639 0 0,0 0-273 0 0,0 0-152 0 0,0 0-232 0 0,0 0-520 0 0,0 0-232 0 0,0 0-177 0 0,0 0-335 0 0,0 0-1104 0 0,0 0-6122 0 0</inkml:trace>
  <inkml:trace contextRef="#ctx0" brushRef="#br0" timeOffset="5113.428">7850 854 13595 0 0,'0'0'1279'0'0,"0"0"-262"0"0,0 0-28 0 0,0 0 156 0 0,0 0 71 0 0,0 0-102 0 0,0 0-223 0 0,0 0-222 0 0,0 0-159 0 0,0 0-121 0 0,0 0-91 0 0,0 0-78 0 0,0 0-54 0 0,-25 3-23 0 0,-81 8-19 0 0,26 20 132 0 0,61-17-179 0 0,-7 1-21 0 0,0 3 0 0 0,1 0-1 0 0,1 1 1 0 0,1 1 0 0 0,1 1-1 0 0,1 1 1 0 0,-13 18-56 0 0,27-30-11 0 0,0 0 0 0 0,1 0 1 0 0,1 1-1 0 0,0-1 0 0 0,0 1 0 0 0,1 0 1 0 0,0 1-1 0 0,1-1 0 0 0,0 1 0 0 0,1 0 0 0 0,1-1 1 0 0,0 1-1 0 0,0 0 0 0 0,1 7 11 0 0,0-17 1 0 0,1 0 0 0 0,0 1-1 0 0,-1-1 1 0 0,1 0 0 0 0,0 0-1 0 0,0 0 1 0 0,0 0 0 0 0,0 0-1 0 0,0 0 1 0 0,1 0 0 0 0,-1 0 0 0 0,0-1-1 0 0,1 1 1 0 0,0 0 0 0 0,-1-1-1 0 0,1 1 1 0 0,0-1 0 0 0,0 0-1 0 0,0 1 1 0 0,0-1 0 0 0,0 0 0 0 0,0 0-1 0 0,0 0 1 0 0,0-1 0 0 0,0 1-1 0 0,0 0 1 0 0,0-1 0 0 0,1 1-1 0 0,-1-1 1 0 0,0 0 0 0 0,0 0 0 0 0,1 0-1 0 0,-1 0 1 0 0,0 0 0 0 0,1 0-1 0 0,-1-1 0 0 0,83-22 482 0 0,-43-6-243 0 0,-1-1-1 0 0,-1-3 1 0 0,-1-1-1 0 0,-2-2 1 0 0,4-8-239 0 0,78-73 435 0 0,-119 117-437 0 0,1-1 1 0 0,0 0-1 0 0,-1 0 0 0 0,1 1 0 0 0,-1-1 0 0 0,1 0 0 0 0,0 1 0 0 0,0-1 0 0 0,-1 1 1 0 0,1-1-1 0 0,0 1 0 0 0,0-1 0 0 0,0 1 0 0 0,0-1 0 0 0,-1 1 0 0 0,1 0 0 0 0,0 0 1 0 0,0-1-1 0 0,0 1 0 0 0,0 0 0 0 0,0 0 0 0 0,0 0 0 0 0,0 0 0 0 0,0 0 0 0 0,0 0 1 0 0,0 0-1 0 0,0 0 0 0 0,-1 0 0 0 0,1 1 0 0 0,0-1 0 0 0,0 0 0 0 0,0 1 0 0 0,0-1 0 0 0,0 0 1 0 0,0 1-1 0 0,-1-1 0 0 0,1 1 0 0 0,0 0 0 0 0,0-1 0 0 0,-1 1 0 0 0,1-1 0 0 0,0 1 1 0 0,-1 0-1 0 0,1 0 0 0 0,-1-1 0 0 0,1 1 0 0 0,-1 0 0 0 0,1 0 0 0 0,-1 0 0 0 0,1-1 1 0 0,-1 1-1 0 0,0 0 0 0 0,0 0 0 0 0,1 0 0 0 0,-1 0 0 0 0,0 0 0 0 0,0 0 0 0 0,0 0 1 0 0,0 0-1 0 0,0 0 2 0 0,6 63-162 0 0,-6-63 163 0 0,0 8-196 0 0,0 0 0 0 0,1 0 0 0 0,0 0-1 0 0,1 0 1 0 0,0 0 0 0 0,0 0 0 0 0,1 0 0 0 0,0-1 0 0 0,0 1 0 0 0,1-1 0 0 0,2 4 195 0 0,27 22-11278 0 0,-27-30-121 0 0</inkml:trace>
  <inkml:trace contextRef="#ctx0" brushRef="#br0" timeOffset="5510.521">8112 1270 13491 0 0,'0'0'1683'0'0,"0"0"-498"0"0,0 0-78 0 0,0 0 126 0 0,0 0-5 0 0,0 0-168 0 0,0 0-273 0 0,0 0-258 0 0,0 0-140 0 0,0 0-73 0 0,0 0-62 0 0,0 0-12 0 0,0 0-30 0 0,14-21-42 0 0,72-105 81 0 0,10-18-139 0 0,-64 111-819 0 0,-30 74-59 0 0,-4-32 771 0 0,1-1 0 0 0,0 1 0 0 0,1-1 0 0 0,0 1 0 0 0,0-1 0 0 0,1 1 1 0 0,0-1-1 0 0,0 0 0 0 0,1 1 0 0 0,0-1 0 0 0,1 0 0 0 0,-1 0 0 0 0,2 0 1 0 0,-1 0-1 0 0,1-1 0 0 0,0 1 0 0 0,1-1 0 0 0,-1 0 0 0 0,1 0 1 0 0,1-1-1 0 0,0 1 0 0 0,-1-1 0 0 0,2 0 0 0 0,-1-1 0 0 0,1 0 0 0 0,0 0 1 0 0,0 0-1 0 0,0-1 0 0 0,5 2-5 0 0,-4-3 97 0 0,0-1 0 0 0,0-1 1 0 0,0 0-1 0 0,0 0 0 0 0,0 0 0 0 0,0-1 0 0 0,0 0 1 0 0,0-1-1 0 0,0 1 0 0 0,0-2 0 0 0,0 1 0 0 0,-1-1 1 0 0,1 0-1 0 0,0-1 0 0 0,-1 0 0 0 0,1 0 1 0 0,-1-1-1 0 0,0 1 0 0 0,0-2 0 0 0,0 1 0 0 0,-1-1 1 0 0,0 0-1 0 0,0 0 0 0 0,0-1 0 0 0,0 1 0 0 0,-1-1 1 0 0,0-1-1 0 0,2-3-97 0 0,29-93 208 0 0,-33 56-6224 0 0,-3 43-3077 0 0</inkml:trace>
  <inkml:trace contextRef="#ctx0" brushRef="#br0" timeOffset="6667.2">9178 976 15595 0 0,'0'0'1023'0'0,"0"0"-292"0"0,0 0-40 0 0,0 0 116 0 0,0 0 29 0 0,0 0-56 0 0,0 0-110 0 0,0 0-102 0 0,0 0-94 0 0,0 0-87 0 0,0 0-107 0 0,0 0-102 0 0,0 0-65 0 0,-29 2-46 0 0,-90 11-31 0 0,117-14-34 0 0,-1 1-1 0 0,0 0 1 0 0,0 1 0 0 0,1-1 0 0 0,-1 0 0 0 0,0 1 0 0 0,0 0 0 0 0,1-1 0 0 0,-1 1 0 0 0,0 0 0 0 0,1 1 0 0 0,-1-1-1 0 0,1 0 1 0 0,0 1 0 0 0,-1-1 0 0 0,1 1 0 0 0,0 0 0 0 0,0 0 0 0 0,0-1 0 0 0,0 1 0 0 0,0 1 0 0 0,0-1 0 0 0,1 0-2 0 0,-5 7 8 0 0,-4 0-25 0 0,2 2 1 0 0,0-1 0 0 0,0 1 0 0 0,1 0-1 0 0,0 0 1 0 0,0 1 0 0 0,2 0 0 0 0,-1 0-1 0 0,2 1 1 0 0,0-1 0 0 0,0 1 0 0 0,1 0-1 0 0,0 0 1 0 0,2 0 0 0 0,-1 1 0 0 0,1 1 16 0 0,2-12-1 0 0,0-1 1 0 0,0 0 0 0 0,1 0-1 0 0,-1 0 1 0 0,0 0 0 0 0,1 0-1 0 0,-1 0 1 0 0,1 0 0 0 0,-1 0-1 0 0,1 0 1 0 0,0-1 0 0 0,0 1-1 0 0,0-1 1 0 0,0 1 0 0 0,0-1-1 0 0,0 0 1 0 0,0 0 0 0 0,0 0 0 0 0,1 0-1 0 0,-1 0 1 0 0,0 0 0 0 0,1-1-1 0 0,-1 1 1 0 0,1-1 0 0 0,-1 0-1 0 0,0 0 1 0 0,1 1 0 0 0,-1-1-1 0 0,1-1 1 0 0,-1 1 0 0 0,1 0-1 0 0,-1-1 1 0 0,0 1 0 0 0,1-1-1 0 0,-1 0 1 0 0,0 0 0 0 0,1 0-1 0 0,-1 0 1 0 0,0 0 0 0 0,0 0 0 0 0,0 0-1 0 0,0-1 1 0 0,200-130 730 0 0,-179 117-660 0 0,-13 6-26 0 0,0 1 0 0 0,0 1 0 0 0,1 0 1 0 0,0 0-1 0 0,0 1 0 0 0,1 1 0 0 0,0 0 1 0 0,0 0-1 0 0,0 1 0 0 0,1 1 0 0 0,-1 0 1 0 0,1 0-1 0 0,0 1 0 0 0,-1 1 0 0 0,7 0-44 0 0,-14 4 9 0 0,1 1-1 0 0,-2-1 1 0 0,1 1-1 0 0,0 0 1 0 0,-1 0 0 0 0,1 0-1 0 0,-1 1 1 0 0,0 0-1 0 0,-1 0 1 0 0,1 0-1 0 0,-1 0 1 0 0,0 0-1 0 0,0 0 1 0 0,-1 1-1 0 0,0 0 1 0 0,0-1 0 0 0,0 1-1 0 0,0 0 1 0 0,-1 0-1 0 0,0 0 1 0 0,0 0-1 0 0,-1 4-8 0 0,11 183-206 0 0,-12-136 30 0 0,0-4 139 0 0,-1-1 0 0 0,-4 1 1 0 0,-1-1-1 0 0,-3 0 1 0 0,-1-1-1 0 0,-4 0 1 0 0,-1-1-1 0 0,-21 44 37 0 0,28-74-1 0 0,-1 0 0 0 0,0-1-1 0 0,-2 0 1 0 0,0-1 0 0 0,-1 0-1 0 0,-1-1 1 0 0,0 0 0 0 0,-1-2-1 0 0,-1 1 1 0 0,0-2 0 0 0,-2 0-1 0 0,1-1 1 0 0,-2-1 0 0 0,1 0-1 0 0,-16 5 2 0 0,32-15-6 0 0,-1-1 0 0 0,0 1-1 0 0,0-1 1 0 0,0 0-1 0 0,1 0 1 0 0,-1 0-1 0 0,0 0 1 0 0,0-1-1 0 0,0 1 1 0 0,-1-1-1 0 0,1 0 1 0 0,0 0-1 0 0,0 0 1 0 0,0 0-1 0 0,0 0 1 0 0,0-1-1 0 0,0 1 1 0 0,0-1 0 0 0,0 0-1 0 0,0 0 1 0 0,0 0-1 0 0,1 0 1 0 0,-1-1-1 0 0,0 1 1 0 0,0-1-1 0 0,1 1 1 0 0,-1-1-1 0 0,1 0 1 0 0,0 0-1 0 0,0 0 1 0 0,-1-1-1 0 0,1 1 1 0 0,0 0 0 0 0,1-1-1 0 0,-1 1 1 0 0,0-1-1 0 0,1 0 1 0 0,0 0-1 0 0,-1 1 1 0 0,1-1-1 0 0,0 0 1 0 0,0 0-1 0 0,1 0 1 0 0,-1 0-1 0 0,1 0 1 0 0,-1 0-1 0 0,1-3 7 0 0,1-10-14 0 0,1 0 0 0 0,0 1 0 0 0,1-1 0 0 0,1 1-1 0 0,0-1 1 0 0,1 1 0 0 0,1 1 0 0 0,0-1-1 0 0,1 1 1 0 0,1 0 0 0 0,0 0 0 0 0,1 1 0 0 0,0 0-1 0 0,4-2 15 0 0,-6 3-9 0 0,105-140-216 0 0,121-128 225 0 0,41-52 136 0 0,-251 302-92 0 0,-1-1 0 0 0,-2-2 0 0 0,-1 0 0 0 0,-1-1 0 0 0,-2 0 0 0 0,-1-1-1 0 0,-2-1 1 0 0,-2-1 0 0 0,-1 0 0 0 0,-2 0 0 0 0,-1-1 0 0 0,-2 1 0 0 0,-2-2 0 0 0,-1 1 0 0 0,-3-8-44 0 0,2 41 3 0 0,-1-1 0 0 0,1 0 0 0 0,-2 0-1 0 0,1 0 1 0 0,-1 0 0 0 0,0 1 0 0 0,0-1 0 0 0,0 0 0 0 0,-1 1 0 0 0,0-1 0 0 0,0 1 0 0 0,0-1 0 0 0,-1 1 0 0 0,0 0 0 0 0,0 0-1 0 0,0 0 1 0 0,-1 0 0 0 0,1 1 0 0 0,-1-1 0 0 0,0 1 0 0 0,0 0 0 0 0,-1 0 0 0 0,1 1 0 0 0,-1-1 0 0 0,0 1 0 0 0,0 0 0 0 0,0 0-1 0 0,0 1 1 0 0,-1-1 0 0 0,1 1 0 0 0,-1 0 0 0 0,1 1 0 0 0,-1-1 0 0 0,0 1 0 0 0,0 1 0 0 0,1-1 0 0 0,-1 1 0 0 0,0-1 0 0 0,0 2-1 0 0,0-1 1 0 0,0 1 0 0 0,1 0 0 0 0,-5 1-3 0 0,0 2-28 0 0,0 1 1 0 0,1 1-1 0 0,-1 0 0 0 0,1 0 0 0 0,1 1 0 0 0,-1 0 1 0 0,1 0-1 0 0,0 1 0 0 0,1 0 0 0 0,0 1 0 0 0,0 0 1 0 0,1 0-1 0 0,0 0 0 0 0,0 0 0 0 0,1 1 0 0 0,0 0 1 0 0,1 0-1 0 0,0 1 0 0 0,1-1 0 0 0,0 1 1 0 0,1 0-1 0 0,0 0 0 0 0,0 0 0 0 0,1 0 0 0 0,1 8 28 0 0,0 8 2 0 0,13 99 66 0 0,2-79-53 0 0,3-1 0 0 0,2 0 0 0 0,2-2 0 0 0,22 35-15 0 0,-35-64 6 0 0,1 0 0 0 0,1-1 0 0 0,0 0 0 0 0,1-1 0 0 0,0 0 0 0 0,1-1 0 0 0,1-1 0 0 0,0 0 0 0 0,0 0 0 0 0,1-2 0 0 0,0 1 0 0 0,1-2 0 0 0,0 0 0 0 0,0-1 0 0 0,5 0-6 0 0,-10-4 49 0 0,-1-1-1 0 0,1 0 1 0 0,0-1-1 0 0,0 0 0 0 0,0-1 1 0 0,-1 0-1 0 0,1-1 0 0 0,0 0 1 0 0,0-1-1 0 0,0 0 1 0 0,-1 0-1 0 0,0-1 0 0 0,1-1 1 0 0,-1 0-1 0 0,0 0 0 0 0,0-1 1 0 0,-1 0-1 0 0,9-7-48 0 0,-16 11 5 0 0,19-11 73 0 0,0-2 0 0 0,-1 0 0 0 0,-1-1-1 0 0,0-1 1 0 0,-1-1 0 0 0,-1-1 0 0 0,4-5-78 0 0,-14 14 35 0 0,-1 0 0 0 0,0-1 0 0 0,0 0-1 0 0,-1 0 1 0 0,-1-1 0 0 0,1 1 0 0 0,-1-1 0 0 0,-1 0 0 0 0,0 0 0 0 0,-1 0 0 0 0,0-1 0 0 0,-1 1 0 0 0,0 0 0 0 0,-1-1 0 0 0,0 0-35 0 0,0 10-3 0 0,0 1 1 0 0,0-1 0 0 0,0 0-1 0 0,0 1 1 0 0,0-1 0 0 0,-1 0-1 0 0,1 1 1 0 0,-1-1 0 0 0,1 1-1 0 0,-1-1 1 0 0,0 1 0 0 0,1-1-1 0 0,-1 1 1 0 0,0-1 0 0 0,0 1-1 0 0,0 0 1 0 0,0 0 0 0 0,0-1-1 0 0,-1 1 1 0 0,1 0 0 0 0,0 0-1 0 0,0 0 1 0 0,-1 0 0 0 0,1 0-1 0 0,-1 0 1 0 0,1 1 0 0 0,-1-1-1 0 0,1 0 1 0 0,-1 1-1 0 0,1-1 1 0 0,-1 1 0 0 0,1-1-1 0 0,-1 1 1 0 0,0 0 0 0 0,1 0-1 0 0,-1 0 1 0 0,0 0 0 0 0,1 0-1 0 0,-1 0 1 0 0,0 0 2 0 0,-65 21-345 0 0,54-12 324 0 0,0 0 0 0 0,1 0 0 0 0,0 1-1 0 0,0 1 1 0 0,1 0 0 0 0,1 1 0 0 0,0 0 0 0 0,1 1-1 0 0,0 0 1 0 0,0 0 0 0 0,2 1 0 0 0,-1 0 0 0 0,2 0 0 0 0,0 0-1 0 0,1 1 1 0 0,0 0 0 0 0,1 0 0 0 0,1 1 0 0 0,0-1 0 0 0,2 1-1 0 0,-1 0 1 0 0,2-1 0 0 0,0 1 0 0 0,1 0 0 0 0,1 7 21 0 0,4-10 28 0 0,0 0 1 0 0,0 0-1 0 0,2-1 1 0 0,-1 0 0 0 0,1 0-1 0 0,1-1 1 0 0,0 0 0 0 0,1-1-1 0 0,0 0 1 0 0,0 0-1 0 0,1-1 1 0 0,1 0 0 0 0,-1-1-1 0 0,1 0 1 0 0,1-1 0 0 0,-1-1-1 0 0,1 0 1 0 0,1 0-1 0 0,-1-1 1 0 0,1-1 0 0 0,-1-1-1 0 0,1 1 1 0 0,0-2 0 0 0,0 0-1 0 0,1-1 1 0 0,-1 0-1 0 0,0-1 1 0 0,5-1-29 0 0,-17 1-36 0 0,0 0-1 0 0,-1 0 1 0 0,1 0-1 0 0,0 0 0 0 0,0 0 1 0 0,0-1-1 0 0,-1 1 1 0 0,1-1-1 0 0,0 1 1 0 0,-1-1-1 0 0,1 1 1 0 0,0-1-1 0 0,-1 0 1 0 0,1 0-1 0 0,-1 0 1 0 0,1 0-1 0 0,-1 0 0 0 0,1 0 1 0 0,-1 0-1 0 0,0-1 1 0 0,1 1-1 0 0,-1 0 1 0 0,0-1-1 0 0,0 1 1 0 0,0-1-1 0 0,0 0 37 0 0,6-20-6346 0 0,-5 14-5493 0 0</inkml:trace>
  <inkml:trace contextRef="#ctx0" brushRef="#br0" timeOffset="9030.948">12180 74 2577 0 0,'0'0'1165'0'0,"0"0"-102"0"0,0 0 24 0 0,0 0 189 0 0,0 0 233 0 0,0 0 83 0 0,0 0-38 0 0,0 0-162 0 0,0 0-243 0 0,0 0-240 0 0,0 0-241 0 0,-30-7-185 0 0,-95-20-117 0 0,37 20 581 0 0,68 9-609 0 0,0 0-1 0 0,-1 1 0 0 0,1 1 1 0 0,1 1-1 0 0,-1 0 1 0 0,0 2-1 0 0,1 0 0 0 0,1 1 1 0 0,-1 1-338 0 0,12-4 43 0 0,1 1 1 0 0,0-1-1 0 0,0 1 1 0 0,0 0-1 0 0,0 1 1 0 0,1-1-1 0 0,0 1 0 0 0,1 0 1 0 0,-1 0-1 0 0,1 1 1 0 0,1-1-1 0 0,-1 1 1 0 0,1 0-1 0 0,1 0 1 0 0,0 0-1 0 0,0 0 1 0 0,0 0-1 0 0,1 1 0 0 0,0-1 1 0 0,0 6-44 0 0,-6 22 123 0 0,-33 181 177 0 0,-30 116-24 0 0,49-263-225 0 0,-3-2 1 0 0,-2-1-1 0 0,-4-1 0 0 0,-2-1 0 0 0,-13 15-51 0 0,-21 14 230 0 0,68-92-196 0 0,-1 0 0 0 0,1 0 1 0 0,0 0-1 0 0,0 0 1 0 0,0 0-1 0 0,0 0 0 0 0,0 0 1 0 0,0 0-1 0 0,0-1 1 0 0,1 1-1 0 0,-1-1 0 0 0,1 0 1 0 0,-1 0-1 0 0,1 0 1 0 0,-1 0-1 0 0,1 0 0 0 0,0 0 1 0 0,-1-1-1 0 0,1 1 1 0 0,0-1-1 0 0,0 0 0 0 0,-1 0 1 0 0,1 0-1 0 0,0 0 1 0 0,1 0-35 0 0,-1 0 32 0 0,70 13 251 0 0,1-3 0 0 0,0-3 0 0 0,15-4-283 0 0,-5 5-81 0 0,-78-7 50 0 0,-5 1-9048 0 0,-1-2-770 0 0</inkml:trace>
  <inkml:trace contextRef="#ctx0" brushRef="#br0" timeOffset="10165.734">11768 663 896 0 0,'0'0'1761'0'0,"0"0"-337"0"0,0 0 12 0 0,0 0 179 0 0,0 0 98 0 0,0 0-85 0 0,0 0-264 0 0,0 0-304 0 0,0 0-249 0 0,0 0-184 0 0,0 0-113 0 0,0 0-24 0 0,3-3 40 0 0,79-64 3751 0 0,-2 23-2989 0 0,-75 43-1286 0 0,-1 0 1 0 0,1 0-1 0 0,0 1 1 0 0,-1 0-1 0 0,1 0 1 0 0,0 0-1 0 0,0 1 1 0 0,-1-1-1 0 0,1 1 1 0 0,0 0-1 0 0,-1 1 1 0 0,1-1-1 0 0,-1 1 1 0 0,0 0 0 0 0,1 0-1 0 0,-1 0 1 0 0,0 0-1 0 0,0 1 1 0 0,0 0-1 0 0,-1 0 1 0 0,1 0-1 0 0,0 0 1 0 0,-1 0-1 0 0,0 1 1 0 0,0 0-1 0 0,0-1 1 0 0,0 1-1 0 0,-1 0 1 0 0,0 1-1 0 0,0-1 1 0 0,0 0-1 0 0,0 1 1 0 0,0-1-1 0 0,-1 1 1 0 0,0-1-1 0 0,0 1 1 0 0,0-1-1 0 0,0 1 1 0 0,-1 0-1 0 0,0 0 1 0 0,0 4-7 0 0,2 13 52 0 0,0 0 0 0 0,-1-1 1 0 0,-1 1-1 0 0,-2 0 0 0 0,0 0 0 0 0,-1 0 1 0 0,-1 0-1 0 0,-1-1 0 0 0,-5 12-52 0 0,-4 11 108 0 0,-2-1-1 0 0,-3-1 0 0 0,-1 0 1 0 0,-8 9-108 0 0,60-138 1707 0 0,3 28-1722 0 0,2 3 0 0 0,3 1 0 0 0,3 1 0 0 0,1 3 0 0 0,12-7 15 0 0,-53 54-28 0 0,0 1 0 0 0,1-1 0 0 0,-1 1-1 0 0,0 0 1 0 0,1 1 0 0 0,0-1 0 0 0,-1 1 0 0 0,1-1 0 0 0,0 1-1 0 0,0 0 1 0 0,1 0 0 0 0,-1 1 0 0 0,0-1 0 0 0,1 1-1 0 0,3-1 29 0 0,-4 36-92 0 0,-13 61 254 0 0,-23 37-58 0 0,30-77-142 0 0,237-303 100 0 0,-136 174-93 0 0,-98 73 25 0 0,-1 1-1 0 0,1 0 1 0 0,-1 0-1 0 0,1 0 1 0 0,-1-1 0 0 0,1 1-1 0 0,-1 0 1 0 0,1 0-1 0 0,0 0 1 0 0,-1 0 0 0 0,1 0-1 0 0,-1 0 1 0 0,1 0-1 0 0,0 0 1 0 0,-1 0 0 0 0,1 0-1 0 0,-1 1 1 0 0,1-1-1 0 0,-1 0 1 0 0,1 0-1 0 0,0 0 1 0 0,-1 1 0 0 0,1-1-1 0 0,-1 0 1 0 0,1 1-1 0 0,-1-1 1 0 0,0 0 0 0 0,1 1-1 0 0,-1-1 1 0 0,1 1-1 0 0,-1-1 1 0 0,0 1-1 0 0,1-1 1 0 0,-1 1 0 0 0,0-1-1 0 0,1 1 1 0 0,-1-1-1 0 0,0 1 1 0 0,0-1 0 0 0,1 1-1 0 0,-1-1 1 0 0,0 1-1 0 0,0 0 1 0 0,0-1 0 0 0,0 1-1 0 0,0-1 1 0 0,0 1-1 0 0,0 0 1 0 0,0-1-1 0 0,0 1 1 0 0,0-1 0 0 0,0 1-1 0 0,0-1 1 0 0,-1 1-1 0 0,1 0 1 0 0,0-1 0 0 0,0 1-1 0 0,-1-1 1 0 0,1 1-1 0 0,0-1 1 0 0,-1 1-1 0 0,1-1 8 0 0,-5 46 107 0 0,-81 236 245 0 0,84-256-313 0 0,2-22-3914 0 0,7-8-4000 0 0,-5 1-3083 0 0</inkml:trace>
  <inkml:trace contextRef="#ctx0" brushRef="#br0" timeOffset="10952.164">12729 729 5369 0 0,'0'0'2559'0'0,"0"0"-1092"0"0,0 0-633 0 0,0 0-102 0 0,0 0 68 0 0,0 0 72 0 0,0 0-7 0 0,0 0-91 0 0,0 0-104 0 0,0 0-86 0 0,0 0-71 0 0,0 0-31 0 0,0 0-13 0 0,0 13 5 0 0,-4 96 978 0 0,-7 15-845 0 0,12-123-568 0 0,0 1 0 0 0,0-1 0 0 0,0 0 0 0 0,0 0 0 0 0,0 0 0 0 0,0 0 0 0 0,0 0 0 0 0,0-1 1 0 0,0 1-1 0 0,0 0 0 0 0,1 0 0 0 0,-1-1 0 0 0,0 1 0 0 0,1-1 0 0 0,-1 1 0 0 0,0-1 0 0 0,1 1 0 0 0,-1-1 0 0 0,1 0 0 0 0,-1 0 0 0 0,1 0 0 0 0,-1 0 1 0 0,0 0-1 0 0,1 0 0 0 0,-1 0 0 0 0,1 0 0 0 0,-1-1 0 0 0,1 1 0 0 0,-1 0 0 0 0,0-1 0 0 0,1 1 0 0 0,-1-1 0 0 0,0 0 0 0 0,0 1 0 0 0,1-1 1 0 0,-1 0-1 0 0,0 0 0 0 0,0 0 0 0 0,0 0 0 0 0,1-1-39 0 0,92-82 896 0 0,17-40-729 0 0,-64 75-114 0 0,-45 82-504 0 0,-12 243 533 0 0,19 195-196 0 0,-10-459 118 0 0,0 1 0 0 0,0 0 0 0 0,-1-1-1 0 0,-1 1 1 0 0,0-1 0 0 0,-1 0 0 0 0,0 0-1 0 0,-1 0 1 0 0,-1-1 0 0 0,1 1 0 0 0,-2-1-1 0 0,1 0 1 0 0,-2-1 0 0 0,1 0 0 0 0,-1 0-1 0 0,-1-1 1 0 0,0 0 0 0 0,0 0 0 0 0,-1-1-1 0 0,0 0 1 0 0,0-1 0 0 0,-5 3-4 0 0,12-8 15 0 0,0-1 0 0 0,0 1 1 0 0,-1-1-1 0 0,1 1 0 0 0,-1-1 0 0 0,1 0 0 0 0,0-1 1 0 0,-1 1-1 0 0,0 0 0 0 0,1-1 0 0 0,-1 0 0 0 0,1 0 1 0 0,-1 0-1 0 0,1 0 0 0 0,-1-1 0 0 0,0 1 0 0 0,1-1 1 0 0,-1 0-1 0 0,1 0 0 0 0,0 0 0 0 0,-1 0 0 0 0,1-1 1 0 0,0 1-1 0 0,0-1 0 0 0,0 0 0 0 0,0 0 0 0 0,0 0 1 0 0,0-1-1 0 0,0 1 0 0 0,1 0 0 0 0,-1-1 0 0 0,1 0 1 0 0,0 0-1 0 0,0 0 0 0 0,0 0 0 0 0,0 0 0 0 0,0 0 1 0 0,1 0-1 0 0,-1 0 0 0 0,1-2-15 0 0,-3-6 6 0 0,2 0 0 0 0,-1 0 0 0 0,2-1 0 0 0,0 1 0 0 0,0-1-1 0 0,1 1 1 0 0,0-1 0 0 0,1 1 0 0 0,0-1 0 0 0,1 1 0 0 0,0 0 0 0 0,1 0 0 0 0,0 0-1 0 0,1 0 1 0 0,0 0 0 0 0,3-5-6 0 0,8-13 6 0 0,0 1-1 0 0,2 0 1 0 0,1 1-1 0 0,1 1 0 0 0,8-7-5 0 0,-9 9-25 0 0,1 1 0 0 0,1 0-1 0 0,1 2 1 0 0,0 1 0 0 0,2 0-1 0 0,1 2 1 0 0,0 1 0 0 0,21-12 25 0 0,2 15-566 0 0,-26 13-8272 0 0,-20 1-2231 0 0</inkml:trace>
  <inkml:trace contextRef="#ctx0" brushRef="#br0" timeOffset="11848.569">13498 401 816 0 0,'0'0'630'0'0,"0"0"-74"0"0,0 0 444 0 0,0 0 539 0 0,0 0 308 0 0,0 0 32 0 0,0 0-149 0 0,0 0-166 0 0,0 0-113 0 0,37 3-103 0 0,116 7-161 0 0,-146-9-1076 0 0,0-1-1 0 0,0 1 0 0 0,0-2 1 0 0,0 1-1 0 0,-1-1 0 0 0,1 0 1 0 0,0 0-1 0 0,-1-1 0 0 0,1 0 1 0 0,-1 0-1 0 0,1 0 0 0 0,-1-1 1 0 0,0 0-111 0 0,10-5 274 0 0,-9 5-162 0 0,17-6 235 0 0,0-1 0 0 0,-1-1 0 0 0,0-1 1 0 0,-1-1-1 0 0,-1-1 0 0 0,0-1 0 0 0,10-9-347 0 0,-28 21 112 0 0,1 0 1 0 0,-1-1-1 0 0,0 0 1 0 0,0 1 0 0 0,0-1-1 0 0,0 0 1 0 0,-1-1-1 0 0,0 1 1 0 0,0 0 0 0 0,0-1-1 0 0,0 1 1 0 0,-1-1-1 0 0,1 0 1 0 0,-1 1-1 0 0,0-1 1 0 0,-1 0 0 0 0,1 0-1 0 0,-1 0 1 0 0,0 1-1 0 0,0-1 1 0 0,-1-2-113 0 0,0 6 10 0 0,0 0-1 0 0,0 0 1 0 0,0 0 0 0 0,0 1 0 0 0,0-1-1 0 0,0 0 1 0 0,0 0 0 0 0,0 1-1 0 0,-1-1 1 0 0,1 1 0 0 0,0 0 0 0 0,0-1-1 0 0,0 1 1 0 0,-1 0 0 0 0,1-1-1 0 0,0 1 1 0 0,-1 0 0 0 0,1 0-1 0 0,0 0 1 0 0,0 0 0 0 0,-1 0 0 0 0,1 1-1 0 0,0-1 1 0 0,0 0 0 0 0,-1 1-1 0 0,1-1 1 0 0,0 0 0 0 0,0 1 0 0 0,0 0-1 0 0,-1-1 1 0 0,1 1 0 0 0,0 0-1 0 0,0-1 1 0 0,0 1 0 0 0,0 0 0 0 0,-1 1-11 0 0,-8 17-29 0 0,1 0 0 0 0,1 1 0 0 0,1 0 0 0 0,0 0-1 0 0,1 1 1 0 0,2-1 0 0 0,0 1 0 0 0,1 1-1 0 0,1-1 1 0 0,1 0 0 0 0,1 1 0 0 0,1 4 30 0 0,-2-11-12 0 0,-1 70 38 0 0,-2 72-59 0 0,-6 0 0 0 0,-7-1-1 0 0,-15 46 34 0 0,27-180-13 0 0,-1 1-1 0 0,-1 0 0 0 0,-1-1 0 0 0,-2-1 1 0 0,0 1-1 0 0,-1-1 0 0 0,0-1 0 0 0,-10 10 14 0 0,16-21-3 0 0,-2-1 0 0 0,1-1 0 0 0,-1 1 0 0 0,0-1 0 0 0,-1 0 0 0 0,0-1 0 0 0,0 0-1 0 0,0 0 1 0 0,-1-1 0 0 0,0 0 0 0 0,0 0 0 0 0,0-1 0 0 0,0 0 0 0 0,-1-1 0 0 0,0 0 0 0 0,1 0 0 0 0,-1-1 0 0 0,0-1-1 0 0,0 1 1 0 0,-10-1 3 0 0,15-1-7 0 0,1 1 0 0 0,-1-1 0 0 0,0 0 0 0 0,0 0-1 0 0,1 0 1 0 0,-1 0 0 0 0,0-1 0 0 0,1 0-1 0 0,-1 0 1 0 0,0-1 0 0 0,1 1 0 0 0,-1-1 0 0 0,1 0-1 0 0,0 0 1 0 0,0 0 0 0 0,0 0 0 0 0,0-1 0 0 0,0 0-1 0 0,0 0 1 0 0,1 0 0 0 0,-1 0 0 0 0,1-1 0 0 0,0 1-1 0 0,0-1 1 0 0,0 0 0 0 0,0 0 0 0 0,1 0-1 0 0,0 0 1 0 0,-1 0 0 0 0,2 0 0 0 0,-1-1 0 0 0,0 0 7 0 0,0-4-7 0 0,0-1 0 0 0,1 0 0 0 0,0 1 0 0 0,1-1 1 0 0,0 0-1 0 0,0 0 0 0 0,1 0 0 0 0,0 1 1 0 0,1-1-1 0 0,0 0 0 0 0,1 1 0 0 0,0 0 0 0 0,0-1 1 0 0,1 1-1 0 0,0 0 0 0 0,1 1 0 0 0,0-1 0 0 0,3-4 7 0 0,116-137 43 0 0,-80 108 1 0 0,1 3 0 0 0,1 2 0 0 0,2 2 0 0 0,2 2 0 0 0,14-5-44 0 0,17 11-262 0 0,-81 27 93 0 0,0 0-60 0 0,4 17-2588 0 0,5-9-5400 0 0,-7-8-1890 0 0</inkml:trace>
  <inkml:trace contextRef="#ctx0" brushRef="#br0" timeOffset="12584.23">14446 725 6145 0 0,'0'0'2386'0'0,"0"0"-699"0"0,0 0-397 0 0,0 0 22 0 0,0 0 74 0 0,0 0-62 0 0,0 0-145 0 0,0 0-184 0 0,-35 10-198 0 0,-111 31-143 0 0,70 0 112 0 0,63-29-593 0 0,2-4-130 0 0,0 0 0 0 0,0 0 1 0 0,0 1-1 0 0,2 1 0 0 0,-1 0 0 0 0,1 0 1 0 0,0 1-1 0 0,1 0 0 0 0,0 0 1 0 0,1 1-1 0 0,1 0 0 0 0,0 0 1 0 0,0 0-1 0 0,1 1 0 0 0,1 0 1 0 0,0 0-1 0 0,0 1 0 0 0,2-1 0 0 0,-1 0-43 0 0,4-11 4 0 0,-1 0 0 0 0,1 0 0 0 0,-1 0 0 0 0,1 0 0 0 0,0 0 0 0 0,-1-1-1 0 0,1 1 1 0 0,0 0 0 0 0,0 0 0 0 0,0-1 0 0 0,0 1 0 0 0,1-1-1 0 0,-1 1 1 0 0,0-1 0 0 0,1 0 0 0 0,-1 1 0 0 0,1-1 0 0 0,-1 0-1 0 0,1 0 1 0 0,0 0 0 0 0,-1 0 0 0 0,1 0 0 0 0,0 0 0 0 0,0-1-1 0 0,-1 1 1 0 0,1-1 0 0 0,0 1 0 0 0,0-1 0 0 0,0 0 0 0 0,0 1-1 0 0,0-1 1 0 0,0 0 0 0 0,0 0 0 0 0,0 0 0 0 0,0-1-4 0 0,69-11 686 0 0,-32-8-506 0 0,-2-1 1 0 0,0-3 0 0 0,-1 0 0 0 0,-1-3 0 0 0,-2-1-1 0 0,-1-1 1 0 0,-1-2 0 0 0,3-6-181 0 0,-22 25 54 0 0,76-80 145 0 0,-88 92-207 0 0,1 0 0 0 0,-1 0 0 0 0,0-1 0 0 0,1 1 1 0 0,-1 0-1 0 0,0 0 0 0 0,1-1 0 0 0,-1 1 0 0 0,0 0 0 0 0,1 0 1 0 0,-1 0-1 0 0,1 0 0 0 0,-1-1 0 0 0,0 1 0 0 0,1 0 1 0 0,-1 0-1 0 0,1 0 0 0 0,-1 0 0 0 0,0 0 0 0 0,1 0 0 0 0,-1 0 1 0 0,1 0-1 0 0,-1 0 0 0 0,1 0 0 0 0,-1 1 0 0 0,0-1 1 0 0,1 0-1 0 0,-1 0 0 0 0,0 0 0 0 0,1 0 0 0 0,-1 1 0 0 0,1-1 1 0 0,-1 0-1 0 0,0 0 0 0 0,1 1 0 0 0,-1-1 0 0 0,0 0 1 0 0,0 0-1 0 0,1 1 0 0 0,-1-1 0 0 0,0 0 0 0 0,0 1 0 0 0,1-1 1 0 0,-1 1-1 0 0,0-1 0 0 0,0 0 0 0 0,0 1 0 0 0,0-1 1 0 0,0 0-1 0 0,1 1 0 0 0,-1-1 0 0 0,0 1 0 0 0,0-1 0 0 0,0 1 1 0 0,0-1-1 0 0,0 0 0 0 0,0 1 0 0 0,0-1 0 0 0,0 1 1 0 0,-1-1-1 0 0,1 0 0 0 0,0 1 0 0 0,0-1 0 0 0,0 1 0 0 0,0-1 1 0 0,0 0-1 0 0,-1 1 8 0 0,-1 38 11 0 0,2-34-14 0 0,-17 163 33 0 0,16-149-38 0 0,1-1-1 0 0,1 0 0 0 0,0 0 1 0 0,2 0-1 0 0,0 0 0 0 0,1 0 1 0 0,0-1-1 0 0,2 1 0 0 0,0-1 1 0 0,2 3 8 0 0,-8-19 8 0 0,0-1 1 0 0,1 1 0 0 0,-1 0 0 0 0,1 0 0 0 0,-1 0 0 0 0,1 0 0 0 0,-1 0 0 0 0,1-1 0 0 0,0 1 0 0 0,-1 0-1 0 0,1 0 1 0 0,0-1 0 0 0,-1 1 0 0 0,1 0 0 0 0,0-1 0 0 0,0 1 0 0 0,0-1 0 0 0,-1 1 0 0 0,1-1 0 0 0,0 0 0 0 0,0 1-1 0 0,0-1 1 0 0,0 0 0 0 0,0 1 0 0 0,0-1 0 0 0,0 0 0 0 0,0 0 0 0 0,0 0 0 0 0,0 0 0 0 0,0 0 0 0 0,0 0-1 0 0,0 0 1 0 0,0 0 0 0 0,0-1 0 0 0,0 1 0 0 0,0 0 0 0 0,0-1 0 0 0,0 1 0 0 0,0 0 0 0 0,-1-1 0 0 0,1 1 0 0 0,0-1-1 0 0,0 1 1 0 0,0-1 0 0 0,-1 0 0 0 0,1 1 0 0 0,0-1 0 0 0,0 0 0 0 0,-1 1 0 0 0,1-1 0 0 0,-1 0 0 0 0,1 0-1 0 0,0 0-7 0 0,30-48 549 0 0,95-218-47 0 0,-82 198-524 0 0,-42 89-709 0 0,-19 142 576 0 0,17-140 132 0 0,-1-15 13 0 0,0 0 0 0 0,1 0 0 0 0,0 1 1 0 0,0-1-1 0 0,1 0 0 0 0,-1 0 0 0 0,2 0 0 0 0,-1 0 0 0 0,1 0 1 0 0,0 0-1 0 0,0 0 0 0 0,1 0 0 0 0,0-1 0 0 0,0 1 0 0 0,1-1 1 0 0,-1 0-1 0 0,2 1 9 0 0,-2-5 20 0 0,1-1 1 0 0,-1 0 0 0 0,0 0-1 0 0,1 0 1 0 0,-1-1-1 0 0,0 1 1 0 0,1-1 0 0 0,-1 0-1 0 0,1 0 1 0 0,-1 0 0 0 0,1 0-1 0 0,-1-1 1 0 0,0 1 0 0 0,1-1-1 0 0,-1 0 1 0 0,0 0-1 0 0,1 0 1 0 0,-1-1 0 0 0,0 1-1 0 0,0-1 1 0 0,0 1 0 0 0,0-1-1 0 0,0 0 1 0 0,0 0-1 0 0,-1 0 1 0 0,1-1 0 0 0,-1 1-1 0 0,1-1 1 0 0,-1 1 0 0 0,0-1-1 0 0,0 0 1 0 0,1-3-21 0 0,-2 5 2 0 0,24-27 176 0 0,-2-1 0 0 0,-1-2-1 0 0,-2 0 1 0 0,-1-2-1 0 0,-1 0 1 0 0,-1 0-1 0 0,1-11-177 0 0,-3-11-744 0 0,-26 57-5120 0 0,7 0-210 0 0,2 2-5501 0 0</inkml:trace>
  <inkml:trace contextRef="#ctx0" brushRef="#br0" timeOffset="12900.32">15413 751 12699 0 0,'0'0'2282'0'0,"0"0"-980"0"0,0 0-585 0 0,0 0-145 0 0,0 0-56 0 0,0 0-67 0 0,0 0-71 0 0,0 0-94 0 0,0 0-79 0 0,0 0-55 0 0,0 0-60 0 0,-33 31-44 0 0,-98 99-25 0 0,85-63-34 0 0,45-55 6 0 0,-1-9 11 0 0,1 0 1 0 0,-1 1-1 0 0,1 0 0 0 0,0-1 1 0 0,0 1-1 0 0,0 0 0 0 0,1-1 1 0 0,0 1-1 0 0,-1 0 0 0 0,1 0 1 0 0,0-1-1 0 0,1 1 1 0 0,-1 0-1 0 0,1 0 0 0 0,-1-1 1 0 0,1 1-1 0 0,0 0 0 0 0,1-1 1 0 0,-1 1-1 0 0,1-1 0 0 0,-1 1 1 0 0,1-1-1 0 0,0 0 1 0 0,0 0-1 0 0,1 0 0 0 0,-1 0 1 0 0,1 0-1 0 0,-1 0 0 0 0,1-1 1 0 0,0 1-1 0 0,0-1 0 0 0,0 0 1 0 0,0 0-1 0 0,0 0 1 0 0,1 0-1 0 0,-1 0 0 0 0,3 0-4 0 0,5-2 140 0 0,-1-2 0 0 0,0 1 0 0 0,0-1 0 0 0,1-1 0 0 0,-1 0 0 0 0,-1 0 0 0 0,1-1 0 0 0,0 0 0 0 0,-1-1 0 0 0,0 0 0 0 0,0 0 0 0 0,-1-1 0 0 0,1-1 0 0 0,-1 1 0 0 0,0-1 0 0 0,-1 0 0 0 0,0-1-1 0 0,0 0 1 0 0,-1 0 0 0 0,1 0 0 0 0,-2-1 0 0 0,1 0 0 0 0,-1 0 0 0 0,-1 0 0 0 0,0-1 0 0 0,0 0 0 0 0,-1 0 0 0 0,0 0 0 0 0,0 0 0 0 0,-2 0 0 0 0,1 0 0 0 0,-1-1 0 0 0,0 1 0 0 0,-1 0 0 0 0,0-1 0 0 0,-2-2-140 0 0,2 8-51 0 0,-1 0 1 0 0,-1 1-1 0 0,1-1 1 0 0,-1 1-1 0 0,0-1 1 0 0,0 1-1 0 0,0 0 1 0 0,0 0-1 0 0,-1 0 1 0 0,0 0-1 0 0,0 0 1 0 0,0 1 0 0 0,0-1-1 0 0,-1 1 1 0 0,1 0-1 0 0,-1 0 1 0 0,0 0-1 0 0,1 0 1 0 0,-1 0-1 0 0,-1 1 1 0 0,1 0-1 0 0,-2-1 51 0 0,-38-6-7316 0 0,38 9-3475 0 0</inkml:trace>
  <inkml:trace contextRef="#ctx0" brushRef="#br0" timeOffset="13195.439">15676 1130 14539 0 0,'0'0'1239'0'0,"0"0"-311"0"0,0 0 0 0 0,0 0 106 0 0,0 0 13 0 0,0 0-67 0 0,0 0-154 0 0,0 0-160 0 0,0 0-115 0 0,0 0-105 0 0,0 0-78 0 0,0 0-44 0 0,0 0-50 0 0,-6-25-39 0 0,-18-79-25 0 0,24 26 208 0 0,6 61-310 0 0,-2-2-45 0 0,1 0 0 0 0,1 0 0 0 0,1 1 0 0 0,0 0 0 0 0,1 0 0 0 0,1 1 0 0 0,1 0 0 0 0,1 0 0 0 0,1 0-63 0 0,-10 14-52 0 0,0 0-1 0 0,1 1 1 0 0,-1-1 0 0 0,1 1-1 0 0,-1 0 1 0 0,1 0 0 0 0,0 0-1 0 0,0 0 1 0 0,0 1 0 0 0,0-1-1 0 0,0 1 1 0 0,0-1 0 0 0,1 1-1 0 0,-1 0 1 0 0,0 0 0 0 0,1 1-1 0 0,-1-1 1 0 0,1 1 0 0 0,-1 0-1 0 0,0 0 1 0 0,1 0 0 0 0,-1 0-1 0 0,1 0 1 0 0,2 1 52 0 0,0 43-4400 0 0,-6-34 403 0 0,0-2-5941 0 0</inkml:trace>
  <inkml:trace contextRef="#ctx0" brushRef="#br0" timeOffset="13448.19">16063 924 11995 0 0,'0'0'1640'0'0,"0"0"-632"0"0,0 0-192 0 0,0 0-208 0 0,0 0-159 0 0,0 0-177 0 0,0 0-184 0 0,-33 192-136 0 0,33-178-120 0 0,1 1-169 0 0,9-4-287 0 0,-5-3-448 0 0,-1-1-2225 0 0,1-7-7841 0 0</inkml:trace>
  <inkml:trace contextRef="#ctx0" brushRef="#br0" timeOffset="13619.668">16007 578 18292 0 0,'0'0'984'0'0,"0"0"-624"0"0,0 0-224 0 0,0 0-48 0 0,0 0 16 0 0,0 0-120 0 0,0 0-280 0 0,0 0-328 0 0,0 0-536 0 0,0 0-1001 0 0,0 0-2872 0 0,0 0-5641 0 0</inkml:trace>
  <inkml:trace contextRef="#ctx0" brushRef="#br0" timeOffset="13848.288">16521 343 14403 0 0,'0'0'3329'0'0,"0"0"-1886"0"0,0 0-835 0 0,0 0-160 0 0,0 0-65 0 0,0 0-1 0 0,0 0 35 0 0,0 0 15 0 0,0 0 40 0 0,0 0 31 0 0,0 0-46 0 0,0 0-85 0 0,0 0-83 0 0,5 27-97 0 0,15 87-66 0 0,-14 29 43 0 0,5 173-402 0 0,-8-279-42 0 0,2 0-1 0 0,1-1 1 0 0,2 1 0 0 0,1-1 0 0 0,6 12 275 0 0,0-11-2540 0 0,-15-37 1229 0 0,0-6-5551 0 0,0 5-928 0 0</inkml:trace>
  <inkml:trace contextRef="#ctx0" brushRef="#br0" timeOffset="14334.232">16274 840 7970 0 0,'0'0'2052'0'0,"0"0"-485"0"0,0 0-192 0 0,0 0-17 0 0,0 0-157 0 0,0 0-202 0 0,0 0-220 0 0,0 0-140 0 0,37-2-75 0 0,115-3-91 0 0,171 3 721 0 0,-190 3-4688 0 0,-127 43 2752 0 0,-4-40 862 0 0,1 0 0 0 0,-1-1 0 0 0,1 0 0 0 0,0 0 0 0 0,0 0 0 0 0,0 0 0 0 0,1 0 0 0 0,-1 0 0 0 0,1-1 0 0 0,-1 0 0 0 0,1 1 0 0 0,0-1 0 0 0,0-1 0 0 0,0 1 0 0 0,0-1 0 0 0,0 1 0 0 0,0-1 0 0 0,0 0 0 0 0,1 0 0 0 0,-1-1 0 0 0,0 0 0 0 0,1 1 0 0 0,-1-1 0 0 0,0-1 0 0 0,1 1 0 0 0,-1-1 0 0 0,0 1 0 0 0,0-1-120 0 0,2 1 181 0 0,5-3-1 0 0,0 1-1 0 0,-1-1 1 0 0,1-1-1 0 0,-1 0 1 0 0,0 0-1 0 0,0-1 0 0 0,0 0 1 0 0,-1-1-1 0 0,0 0 1 0 0,0-1-1 0 0,0 0 1 0 0,-1 0-1 0 0,0-1 1 0 0,0 0-1 0 0,-1 0 1 0 0,0-1-1 0 0,0 1 1 0 0,-1-2-1 0 0,1-2-179 0 0,-2 7 27 0 0,-1 0-1 0 0,-1-1 1 0 0,1 1-1 0 0,-1-1 1 0 0,0 0-1 0 0,0 0 1 0 0,-1 0-1 0 0,1-1 1 0 0,-1 1-1 0 0,-1 0 1 0 0,1-1-1 0 0,-1 0 1 0 0,0 1-1 0 0,-1-1 1 0 0,0 0-1 0 0,0 1 1 0 0,-1-6-27 0 0,-1 9-13 0 0,-1 0 0 0 0,0 0 0 0 0,-1 0 0 0 0,1 1 0 0 0,0-1 0 0 0,-1 1 1 0 0,0 0-1 0 0,1 0 0 0 0,-1 0 0 0 0,0 1 0 0 0,0-1 0 0 0,0 1 0 0 0,0 0 0 0 0,0 0 0 0 0,0 0 0 0 0,0 1 0 0 0,0-1 0 0 0,-1 1 0 0 0,1 0 1 0 0,0 0-1 0 0,0 1 0 0 0,0-1 0 0 0,0 1 0 0 0,0 0 0 0 0,-1 0 0 0 0,1 0 0 0 0,1 1 0 0 0,-1-1 0 0 0,-3 2 13 0 0,-12 8-60 0 0,1 1 0 0 0,0 0-1 0 0,1 1 1 0 0,0 1 0 0 0,1 0 0 0 0,0 2-1 0 0,2-1 1 0 0,0 2 0 0 0,0 0-1 0 0,2 1 1 0 0,0 0 0 0 0,1 1 0 0 0,1 0-1 0 0,0 1 1 0 0,-3 12 60 0 0,7-21-60 0 0,0 0-1 0 0,1 1 1 0 0,1 0 0 0 0,-1 0-1 0 0,2 0 1 0 0,0 0 0 0 0,0 1-1 0 0,1-1 1 0 0,1 1-1 0 0,0 0 1 0 0,0-1 0 0 0,2 1-1 0 0,-1 0 1 0 0,2-1 0 0 0,0 1-1 0 0,0-1 1 0 0,1 1 0 0 0,0-1-1 0 0,1 0 1 0 0,1 0-1 0 0,0 0 1 0 0,1-1 0 0 0,6 11 60 0 0,1-10-8 0 0,0 0-1 0 0,1-1 1 0 0,0 0 0 0 0,1-1 0 0 0,1-1 0 0 0,-1 0 0 0 0,1-1 0 0 0,1 0 0 0 0,-1-2-1 0 0,1 0 1 0 0,1-1 0 0 0,-1 0 0 0 0,1-2 0 0 0,-1 0 0 0 0,1-1 0 0 0,0-1-1 0 0,0 0 1 0 0,0-1 0 0 0,0-2 0 0 0,9-1 8 0 0,64-11-659 0 0,-36-8-5791 0 0,-36 11-4315 0 0</inkml:trace>
  <inkml:trace contextRef="#ctx0" brushRef="#br0" timeOffset="15169.157">17305 0 3449 0 0,'0'0'2727'0'0,"0"0"-653"0"0,0 0-338 0 0,0 0-176 0 0,0 0-223 0 0,0 0-236 0 0,0 0-176 0 0,0 0-24 0 0,0 0 46 0 0,0 0 70 0 0,0 0-27 0 0,0 0-124 0 0,0 0-132 0 0,19 4-95 0 0,62 14-65 0 0,70-14 1163 0 0,26-4-899 0 0,-169 2-830 0 0,0-1 1 0 0,1 1 0 0 0,-1 1-1 0 0,0-1 1 0 0,-1 1 0 0 0,1 1-1 0 0,0-1 1 0 0,-1 1-1 0 0,0 1 1 0 0,0-1 0 0 0,0 1-1 0 0,0 0 1 0 0,-1 1 0 0 0,0 0-1 0 0,0 0 1 0 0,-1 0 0 0 0,1 0-1 0 0,-1 1 1 0 0,-1 0-1 0 0,1 0 1 0 0,-1 1 0 0 0,0-1-1 0 0,-1 1 1 0 0,0-1 0 0 0,0 1-1 0 0,-1 0 1 0 0,0 1-1 0 0,0-1 1 0 0,-1 0 0 0 0,0 0-1 0 0,0 1 1 0 0,-1-1 0 0 0,0 1-1 0 0,-1 6-8 0 0,-16 672 127 0 0,17-682-125 0 0,1 54 104 0 0,-2-1 0 0 0,-3 0 1 0 0,-2 0-1 0 0,-11 40-106 0 0,4-29 472 0 0,13-68-435 0 0,0-1-5 0 0,-39 15 1647 0 0,1 1-1446 0 0,-1-2-1 0 0,-1-2 1 0 0,0-2-1 0 0,-34 5-232 0 0,63-13 12 0 0,-119 12-129 0 0,73-13-7403 0 0,54-1-4450 0 0</inkml:trace>
  <inkml:trace contextRef="#ctx0" brushRef="#br0" timeOffset="19338.26">1 1727 6993 0 0,'0'0'267'0'0,"0"0"-488"0"0,0 0-127 0 0,0 0 297 0 0,0 0 280 0 0,0 0 41 0 0,0 0 2 0 0,0 0 27 0 0,0 0 102 0 0,0 0 130 0 0,0 0 122 0 0,27 4 51 0 0,84 10 23 0 0,37-10 2697 0 0,670-5 323 0 0,-208 1-2753 0 0,193-22-473 0 0,325 16-281 0 0,-528 42-157 0 0,260 31 377 0 0,45-56-259 0 0,-664-11-175 0 0,884-45 35 0 0,-105 20-68 0 0,-52 6 78 0 0,152 8-82 0 0,-233 4 354 0 0,476-8 196 0 0,-417 48-438 0 0,484-47 155 0 0,-650 7-42 0 0,-6 3 78 0 0,212-4-143 0 0,-236 23-66 0 0,-447 14-922 0 0,-278-28-1456 0 0,-15-2-3497 0 0,-6 1-5130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0 0 0,'0'0'1127'0'0,"0"0"-68"0"0,0 0-128 0 0,0 0-19 0 0,0 0 27 0 0,0 0 177 0 0,0 0 154 0 0,0 0 66 0 0,0 0 17 0 0,0 0-102 0 0,0 0-134 0 0,14-24-166 0 0,46-78-111 0 0,-3 40 818 0 0,-38 51-1137 0 0,14-15 39 0 0,2 2 0 0 0,1 2 1 0 0,0 1-1 0 0,2 1 0 0 0,0 3 1 0 0,1 0-1 0 0,1 3 0 0 0,6 0-560 0 0,-44 13-3 0 0,1 0-1 0 0,-1 0 0 0 0,0 0 1 0 0,0 0-1 0 0,0 0 1 0 0,1 1-1 0 0,-1-1 1 0 0,0 1-1 0 0,1-1 1 0 0,-1 1-1 0 0,0 0 1 0 0,1 0-1 0 0,-1 0 1 0 0,1 0-1 0 0,-1 1 0 0 0,0-1 1 0 0,1 0-1 0 0,-1 1 1 0 0,0 0-1 0 0,0 0 1 0 0,1 0-1 0 0,-1 0 1 0 0,0 0-1 0 0,0 0 1 0 0,0 0-1 0 0,0 0 0 0 0,0 1 1 0 0,0-1-1 0 0,-1 1 1 0 0,1 0-1 0 0,0-1 1 0 0,-1 1-1 0 0,1 0 1 0 0,-1 0-1 0 0,0 0 1 0 0,0 0-1 0 0,1 0 0 0 0,-1 0 1 0 0,-1 1-1 0 0,1-1 1 0 0,0 1 3 0 0,-1 6 51 0 0,0 0 1 0 0,-1 0-1 0 0,0 0 0 0 0,0 0 1 0 0,-1 0-1 0 0,-1-1 1 0 0,1 1-1 0 0,-1-1 0 0 0,-1 1 1 0 0,0-1-1 0 0,0 0 1 0 0,0-1-1 0 0,-6 8-51 0 0,-153 194 256 0 0,162-208-261 0 0,-1-1 0 0 0,1 1 0 0 0,0 0 0 0 0,0 0 0 0 0,0 0 0 0 0,0 0 0 0 0,0 0 0 0 0,0 0 0 0 0,0 0 1 0 0,0 0-1 0 0,0 0 0 0 0,1 0 0 0 0,-1 0 0 0 0,0 1 0 0 0,1-1 0 0 0,-1 0 0 0 0,1 1 0 0 0,-1-1 0 0 0,1 0 0 0 0,0 1 0 0 0,-1-1 0 0 0,1 1 0 0 0,0-1 0 0 0,0 0 0 0 0,0 1 0 0 0,0-1 0 0 0,0 1 1 0 0,0-1-1 0 0,1 0 0 0 0,-1 1 0 0 0,0-1 0 0 0,1 0 0 0 0,-1 1 0 0 0,1-1 0 0 0,-1 0 0 0 0,1 1 0 0 0,0-1 0 0 0,-1 0 0 0 0,1 0 0 0 0,0 0 0 0 0,1 1 5 0 0,246 50 324 0 0,-239-49-321 0 0,-1 0 0 0 0,1 0 0 0 0,-1 1 0 0 0,0 0 0 0 0,0 0 0 0 0,0 1-1 0 0,0 0 1 0 0,-1 1 0 0 0,0 0 0 0 0,0 0 0 0 0,-1 0 0 0 0,1 1 0 0 0,-1 0-1 0 0,-1 0 1 0 0,1 0 0 0 0,-1 1 0 0 0,-1 0 0 0 0,1 0 0 0 0,-1 0 0 0 0,2 6-3 0 0,-2 5 81 0 0,-1 0 1 0 0,-1 0 0 0 0,0 0 0 0 0,-1 0 0 0 0,-1 0-1 0 0,-1-1 1 0 0,-1 1 0 0 0,-1 0 0 0 0,0 0-1 0 0,-1-1 1 0 0,-1 1 0 0 0,-1-1 0 0 0,0 0 0 0 0,-2-1-1 0 0,0 0 1 0 0,-1 0 0 0 0,0 0 0 0 0,-2-1-1 0 0,1-1 1 0 0,-2 0 0 0 0,0 0 0 0 0,-4 2-82 0 0,4-6 62 0 0,0-1 0 0 0,-1-1 1 0 0,0 1-1 0 0,0-2 0 0 0,-1 0 1 0 0,0-1-1 0 0,-1 0 0 0 0,1-1 1 0 0,-1 0-1 0 0,0-2 0 0 0,-1 0 0 0 0,1 0 1 0 0,-1-1-1 0 0,0-1 0 0 0,1-1 1 0 0,-1 0-1 0 0,0-1 0 0 0,0-1-62 0 0,6 1-34 0 0,0 0-1 0 0,1 0 0 0 0,-1-1 1 0 0,0 0-1 0 0,0-1 0 0 0,1 0 1 0 0,-1-1-1 0 0,1 0 0 0 0,0 0 1 0 0,0-1-1 0 0,0 0 0 0 0,0 0 1 0 0,-1-2 34 0 0,0-6-249 0 0,8 10-4767 0 0,1 1-5324 0 0,1 1 1654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8554 0 0,'0'0'1064'0'0,"0"0"-490"0"0,0 0-218 0 0,0 0 298 0 0,0 0 424 0 0,0 0 224 0 0,0 0-26 0 0,0 0-213 0 0,0 0-236 0 0,0 0-166 0 0,0 0-145 0 0,0 0-92 0 0,0 0-46 0 0,-7 24-34 0 0,-23 77-35 0 0,-18 5 527 0 0,40-93-1280 0 0,-3 8 488 0 0,9-14-4246 0 0,1 0-3966 0 0,1-7 722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4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 2152 0 0,'0'0'2064'0'0,"0"0"-184"0"0,0 0-137 0 0,0 0-161 0 0,0 0-241 0 0,0 0-316 0 0,0 0-163 0 0,0 0-29 0 0,0 0-8 0 0,0 0-13 0 0,0 0-61 0 0,0 0-81 0 0,-19 10-92 0 0,-95 46 367 0 0,112-55-918 0 0,1-1 0 0 0,-1 0 1 0 0,0 1-1 0 0,1 0 1 0 0,-1-1-1 0 0,1 1 1 0 0,-1 0-1 0 0,1 0 1 0 0,0 0-1 0 0,-1-1 1 0 0,1 2-1 0 0,0-1 0 0 0,-1 0 1 0 0,1 0-1 0 0,0 0 1 0 0,0 0-1 0 0,0 1 1 0 0,0-1-1 0 0,0 1 1 0 0,1-1-1 0 0,-1 1 1 0 0,0-1-1 0 0,1 1 0 0 0,-1-1 1 0 0,1 1-1 0 0,-1-1 1 0 0,1 1-1 0 0,0 0 1 0 0,-1-1-1 0 0,1 1 1 0 0,0 0-1 0 0,0-1 1 0 0,0 1-1 0 0,1 0 0 0 0,-1-1 1 0 0,0 1-1 0 0,1-1 1 0 0,-1 1-1 0 0,1 0 1 0 0,-1-1-1 0 0,1 1 1 0 0,0-1-1 0 0,-1 1 1 0 0,1-1-1 0 0,0 0 1 0 0,0 1-1 0 0,0-1 0 0 0,0 0 1 0 0,0 1-1 0 0,1-1 1 0 0,-1 0-28 0 0,76 44 82 0 0,-67-41-67 0 0,0 0 0 0 0,-1 1 0 0 0,1 0 0 0 0,-1 0-1 0 0,0 1 1 0 0,0 1 0 0 0,-1-1 0 0 0,0 1 0 0 0,0 1-1 0 0,-1 0 1 0 0,6 7-15 0 0,-11-9 79 0 0,0-1 0 0 0,0 1-1 0 0,-1 0 1 0 0,0-1 0 0 0,0 1 0 0 0,-1 0-1 0 0,1 0 1 0 0,-1 0 0 0 0,-1-1 0 0 0,1 1-1 0 0,-1 0 1 0 0,0 0 0 0 0,0-1 0 0 0,-1 1-1 0 0,1 0 1 0 0,-1-1 0 0 0,0 1 0 0 0,-1-1-1 0 0,0 0 1 0 0,0 0 0 0 0,0 0 0 0 0,0 0-1 0 0,-4 4-78 0 0,2-3-28 0 0,-1 1-1 0 0,-1-1 1 0 0,1 1-1 0 0,-1-2 0 0 0,0 1 1 0 0,0-1-1 0 0,0 0 1 0 0,-1 0-1 0 0,0-1 1 0 0,0 0-1 0 0,0-1 1 0 0,0 1-1 0 0,0-2 0 0 0,-1 1 1 0 0,0-1-1 0 0,1 0 1 0 0,-1-1-1 0 0,0 0 1 0 0,0 0-1 0 0,0-1 0 0 0,0 0 1 0 0,1-1-1 0 0,-1 0 1 0 0,-3-1 28 0 0,-26-14-1621 0 0,18 0-5375 0 0,17 9-3709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5113 0 0,'0'0'2019'0'0,"0"0"-731"0"0,0 0-291 0 0,0 0 126 0 0,0 0 220 0 0,0 0 109 0 0,0 0-156 0 0,0 0-378 0 0,0 0-438 0 0,0 0-318 0 0,0 0-132 0 0,0 0-5 0 0,0 0 55 0 0,0 6 54 0 0,2 47 284 0 0,-6 80 389 0 0,-38 29-383 0 0,44-159-370 0 0,0-1 0 0 0,1 1 1 0 0,-1 0-1 0 0,1-1 0 0 0,0 1 0 0 0,-1-1 0 0 0,1 0 0 0 0,1 0 0 0 0,-1 0 0 0 0,0 0 1 0 0,0-1-1 0 0,1 1 0 0 0,-1-1 0 0 0,1 0 0 0 0,-1 0 0 0 0,1 0 0 0 0,-1-1 0 0 0,1 1 1 0 0,0-1-1 0 0,-1 1 0 0 0,1-1 0 0 0,0-1 0 0 0,-1 1 0 0 0,1 0 0 0 0,-1-1 1 0 0,1 0-1 0 0,0 0 0 0 0,-1 0 0 0 0,2-1-54 0 0,101-34 960 0 0,-102 34-1032 0 0,0 0 1 0 0,0 0-1 0 0,0 0 0 0 0,0 0 0 0 0,0 0 1 0 0,0-1-1 0 0,-1 0 0 0 0,0 1 1 0 0,1-2-1 0 0,-1 1 0 0 0,0 0 0 0 0,0 0 1 0 0,-1-1-1 0 0,1 0 0 0 0,-1 1 0 0 0,0-1 1 0 0,0 0-1 0 0,0 0 0 0 0,0 0 1 0 0,-1-1-1 0 0,1 1 0 0 0,-1 0 0 0 0,0-1 72 0 0,2-8-4774 0 0,-1 5-3174 0 0,-1 4 1681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4761 0 0,'0'0'2561'0'0,"0"0"-466"0"0,0 0-451 0 0,0 0-204 0 0,0 0-69 0 0,0 0-113 0 0,0 0-189 0 0,0 0-208 0 0,0 0-191 0 0,0 0-149 0 0,0 0-103 0 0,0 0-50 0 0,0 0-34 0 0,-17 19-10 0 0,-48 61 5 0 0,39-20 295 0 0,-44 292 1221 0 0,69-350-1843 0 0,-15 69 136 0 0,-3-1 0 0 0,-3 0 0 0 0,-22 45-138 0 0,-51 106 55 0 0,77-192-213 0 0,32-41-4731 0 0,1 0 793 0 0,-7 5-1649 0 0,-2 2-2331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6585 0 0,'0'0'2997'0'0,"0"0"-1353"0"0,0 0-790 0 0,0 0-91 0 0,0 0 193 0 0,0 0 175 0 0,0 0-43 0 0,0 0-230 0 0,0 0-304 0 0,0 0-230 0 0,0 0-152 0 0,0 0-82 0 0,0 0-38 0 0,-17 27-41 0 0,-50 81-38 0 0,-3-18-1628 0 0,59-75 142 0 0,0-1-4572 0 0,6-6-2714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17 0 0 0,'0'0'288'0'0,"0"0"740"0"0,0 0 187 0 0,0 0-59 0 0,0 0-57 0 0,0 0-30 0 0,3-2 27 0 0,2-6 3917 0 0,-23 5 2162 0 0,3 1-8309 0 0,-111 2 2508 0 0,83 0-1215 0 0,-2-1 180 0 0,0 1 0 0 0,0 3 1 0 0,1 2-1 0 0,-8 3-339 0 0,-5 39 55 0 0,53-32 1725 0 0,4-15-1760 0 0,0 0 2 0 0,0 0-6 0 0,0 0-6 0 0,0 0 4 0 0,6 20 62 0 0,19 56 106 0 0,-21 197 60 0 0,-6-226-233 0 0,3-47 14 0 0,192-18 607 0 0,-165 18-615 0 0,120 15 1 0 0,-66 7 16 0 0,-77-18-30 0 0,0 1-1 0 0,-1 0 1 0 0,0 0-1 0 0,0 0 1 0 0,0 0-1 0 0,-1 1 1 0 0,1-1 0 0 0,-1 1-1 0 0,-1 0 1 0 0,1 0-1 0 0,-1 0 1 0 0,0 1-1 0 0,0-1 1 0 0,-1 0-1 0 0,0 1 1 0 0,0-1 0 0 0,0 1-1 0 0,-1-1 1 0 0,0 1-1 0 0,0-1 1 0 0,-1 1-1 0 0,0-1 1 0 0,0 1-1 0 0,-1 1-1 0 0,1 18 11 0 0,1-14 1 0 0,-2 0-1 0 0,1 0 1 0 0,-2-1 0 0 0,1 1-1 0 0,-2-1 1 0 0,1 1-1 0 0,-2-1 1 0 0,1 0 0 0 0,-1 0-1 0 0,-1-1 1 0 0,0 0 0 0 0,-1 0-1 0 0,0 0 1 0 0,0-1-1 0 0,-1 0 1 0 0,0 0 0 0 0,-1-1-1 0 0,0 0 1 0 0,0-1 0 0 0,0 0-1 0 0,-1 0 1 0 0,0-1-1 0 0,-1 0 1 0 0,1-1 0 0 0,-1 0-1 0 0,0 0 1 0 0,0-1 0 0 0,-9 1-12 0 0,-10 2 38 0 0,0-1 0 0 0,0-2 0 0 0,-1-1 0 0 0,0-1 0 0 0,-20-3-38 0 0,41 1 58 0 0,0-1 0 0 0,0 0 0 0 0,0-1 0 0 0,0 0-1 0 0,0 0 1 0 0,1-1 0 0 0,-1-1 0 0 0,1 0 0 0 0,0 0-1 0 0,0-1 1 0 0,0 0 0 0 0,1 0 0 0 0,-1-1 0 0 0,-5-5-58 0 0,11 3 28 0 0,4 2-4590 0 0,-1 2-3208 0 0,0 4-1008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 56 0 0,'0'0'1194'0'0,"0"0"-54"0"0,0 0 180 0 0,0 0 300 0 0,0 0 288 0 0,0 0 176 0 0,0 0-64 0 0,0 0-211 0 0,0 0-300 0 0,0 0-307 0 0,0 0-239 0 0,1-2-195 0 0,1 7 2804 0 0,-5 73-2374 0 0,-28 265 724 0 0,-24 212-686 0 0,55-507-1228 0 0,15-59-146 0 0,-11 5-49 0 0,1 1 0 0 0,-1-1 0 0 0,-1 0 0 0 0,1 0 0 0 0,-1 0 0 0 0,0-1 0 0 0,0 1 0 0 0,-1-1 0 0 0,1 0 0 0 0,-1 1 0 0 0,-1-1 0 0 0,0 0 0 0 0,0 0 0 0 0,0 0 0 0 0,-1 0 0 0 0,0-7 187 0 0,-4-29-5854 0 0,-8 6-5551 0 0,10 28 6265 0 0</inkml:trace>
  <inkml:trace contextRef="#ctx0" brushRef="#br0" timeOffset="283.308">0 648 880 0 0,'0'0'2475'0'0,"0"0"-797"0"0,0 0-230 0 0,0 0 10 0 0,0 0 98 0 0,0 0 109 0 0,0 0-101 0 0,0 0-154 0 0,0 0-223 0 0,0 0-270 0 0,0 0-187 0 0,0 0-132 0 0,0 0-113 0 0,0-6-61 0 0,1-17-15 0 0,35-8 1314 0 0,117-35 822 0 0,83-15-1755 0 0,-191 74-2478 0 0,-42 16-5861 0 0,-4-7 3121 0 0,1 2-5849 0 0</inkml:trace>
  <inkml:trace contextRef="#ctx0" brushRef="#br0" timeOffset="1135.233">479 1123 1808 0 0,'0'0'1119'0'0,"0"0"-479"0"0,0 0-21 0 0,0 0 393 0 0,0 0 487 0 0,0 0 244 0 0,0 0-38 0 0,0 0-236 0 0,0 0-320 0 0,0 0-240 0 0,0 0-126 0 0,0 0-68 0 0,0 0-23 0 0,19-12-33 0 0,59-37-54 0 0,-15-12 940 0 0,-36 27-922 0 0,-1-1 0 0 0,-3-2 0 0 0,0 0 0 0 0,13-34-623 0 0,-11 24 191 0 0,-17 31-123 0 0,0-1 0 0 0,0-1 0 0 0,-2 1-1 0 0,0-1 1 0 0,-1 0 0 0 0,-1-1 0 0 0,-1 1 0 0 0,0-1 0 0 0,-1 1 0 0 0,-1-6-68 0 0,-2 23-4 0 0,0-1 1 0 0,0 1 0 0 0,0-1 0 0 0,0 1 0 0 0,0 0-1 0 0,0-1 1 0 0,0 1 0 0 0,-1 0 0 0 0,1 0-1 0 0,0 0 1 0 0,-1-1 0 0 0,1 2 0 0 0,-1-1-1 0 0,1 0 1 0 0,-1 0 0 0 0,1 0 0 0 0,-1 1-1 0 0,1-1 1 0 0,-1 1 0 0 0,0-1 0 0 0,0 1 0 0 0,1 0-1 0 0,-1-1 1 0 0,0 1 0 0 0,1 0 0 0 0,-1 0-1 0 0,0 0 1 0 0,0 1 0 0 0,1-1 0 0 0,-1 0-1 0 0,0 1 1 0 0,1-1 0 0 0,-1 1 0 0 0,0-1 0 0 0,1 1-1 0 0,-1 0 1 0 0,1 0 0 0 0,-1-1 0 0 0,1 1-1 0 0,-1 0 1 0 0,1 0 0 0 0,0 1 0 0 0,-1-1-1 0 0,1 0 1 0 0,0 0 0 0 0,0 1 0 0 0,-1 0 3 0 0,-6 4-18 0 0,0 0 1 0 0,0 0-1 0 0,1 0 1 0 0,-1 1 0 0 0,2 0-1 0 0,-1 0 1 0 0,1 1-1 0 0,0 0 1 0 0,0 0-1 0 0,1 0 1 0 0,0 1 0 0 0,1 0-1 0 0,0 0 1 0 0,0 0-1 0 0,0 3 18 0 0,6-9 19 0 0,-1 0-1 0 0,1 0 1 0 0,0 0 0 0 0,0 0-1 0 0,0-1 1 0 0,0 1-1 0 0,1-1 1 0 0,-1 1 0 0 0,1-1-1 0 0,-1 0 1 0 0,1 0-1 0 0,0 0 1 0 0,0 0 0 0 0,0 0-1 0 0,0-1 1 0 0,0 1-1 0 0,0-1 1 0 0,0 0 0 0 0,1 0-1 0 0,-1 0 1 0 0,0 0-1 0 0,1-1 1 0 0,-1 1-1 0 0,1-1 1 0 0,-1 0 0 0 0,0 0-1 0 0,1 0 1 0 0,-1-1-1 0 0,1 1 1 0 0,-1-1 0 0 0,0 1-1 0 0,1-1 1 0 0,0-1-19 0 0,5 2 46 0 0,107 0 336 0 0,-113 2-349 0 0,0-1 0 0 0,0 1 0 0 0,-1 0 0 0 0,1 0 1 0 0,0 0-1 0 0,-1 1 0 0 0,0-1 0 0 0,1 0 0 0 0,-1 1 0 0 0,0 0 0 0 0,0-1 0 0 0,0 1 1 0 0,-1 0-1 0 0,1 0 0 0 0,-1 0 0 0 0,0 0 0 0 0,1 0 0 0 0,-1 1 0 0 0,-1-1 0 0 0,1 0 1 0 0,0 0-1 0 0,-1 1 0 0 0,0-1 0 0 0,1 0 0 0 0,-1 1 0 0 0,-1-1 0 0 0,1 1 1 0 0,0-1-1 0 0,-1 0 0 0 0,0 0 0 0 0,0 1 0 0 0,0-1 0 0 0,-1 2-33 0 0,2 14 128 0 0,-36 209 1153 0 0,27-173-1051 0 0,9-55-230 0 0,0 0-8 0 0,28-28-370 0 0,-15 19-1356 0 0,-7 6 498 0 0,5-2-2579 0 0,-1-1-4849 0 0,-6 2-894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6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38 662 12203 0 0,'0'0'2019'0'0,"0"0"-742"0"0,0 0-462 0 0,0 0 51 0 0,0 0 199 0 0,0 0 86 0 0,0 0-129 0 0,0 0-265 0 0,0 0-222 0 0,0 0-142 0 0,0 0-87 0 0,0 0-66 0 0,0 0-40 0 0,-4 19-57 0 0,-19 87 29 0 0,17-59 5 0 0,5-28-3385 0 0,2-12 432 0 0,-1-6-2296 0 0,0-1-4500 0 0</inkml:trace>
  <inkml:trace contextRef="#ctx0" brushRef="#br0" timeOffset="174.812">10 265 13987 0 0,'0'0'1336'0'0,"0"0"-496"0"0,0 0-359 0 0,0 0-1 0 0,0 0 48 0 0,0 0-72 0 0,0 0-192 0 0,0 0-408 0 0,0 0-416 0 0,0 0-248 0 0,0 0-233 0 0,0 0-247 0 0,0 0-992 0 0,0 0-6546 0 0</inkml:trace>
  <inkml:trace contextRef="#ctx0" brushRef="#br0" timeOffset="722.186">553 441 6969 0 0,'0'0'2844'0'0,"0"0"-1409"0"0,0 0-498 0 0,0 0 59 0 0,0 0 211 0 0,0 0 123 0 0,0 0-96 0 0,0 0-205 0 0,0 0-226 0 0,0 0-196 0 0,0 0-106 0 0,0 0-83 0 0,0 0-45 0 0,-12 0-16 0 0,-40-1-18 0 0,-13 24 603 0 0,47-12-689 0 0,5-4-211 0 0,1 1-1 0 0,0 0 0 0 0,1 1 1 0 0,0 0-1 0 0,1 0 1 0 0,-1 1-1 0 0,2 1 0 0 0,-1-1 1 0 0,2 2-1 0 0,-1-1 1 0 0,2 1-1 0 0,0 0 0 0 0,0 1 1 0 0,1 0-1 0 0,0 0 1 0 0,1 0-1 0 0,1 1 0 0 0,0-1 1 0 0,1 1-1 0 0,0 0 1 0 0,1 0-1 0 0,1 6-41 0 0,2-17 23 0 0,0 1 0 0 0,0-1 0 0 0,0 0 0 0 0,1 0 0 0 0,-1 0 0 0 0,1 0 0 0 0,0-1 0 0 0,0 1 0 0 0,0 0 0 0 0,0-1 0 0 0,0 1 0 0 0,1-1 0 0 0,-1 0 0 0 0,1 0 0 0 0,-1 0 0 0 0,1 0 0 0 0,0 0 0 0 0,0 0 0 0 0,0-1 0 0 0,0 1 0 0 0,0-1 0 0 0,0 0 0 0 0,0 0 0 0 0,1 0 0 0 0,-1-1 0 0 0,0 1 0 0 0,1-1 0 0 0,-1 1 0 0 0,0-1 0 0 0,1 0 0 0 0,-1-1 0 0 0,0 1 0 0 0,1 0 0 0 0,-1-1 0 0 0,0 0 0 0 0,0 0 0 0 0,0 0 0 0 0,1 0 0 0 0,-1 0 0 0 0,0-1 0 0 0,0 1 0 0 0,-1-1 0 0 0,1 0 0 0 0,0 0 0 0 0,0 0 0 0 0,1-2-23 0 0,20-13 107 0 0,0-1 0 0 0,-1-2 0 0 0,-1 0 0 0 0,-1-2 0 0 0,0 0 0 0 0,-2-1 0 0 0,-1-1 0 0 0,-1-1 0 0 0,-1 0 0 0 0,4-10-107 0 0,18-25 127 0 0,-37 59-136 0 0,0 1-45 0 0,-1 0-16 0 0,0 33-242 0 0,-2-12 241 0 0,2 1 0 0 0,0-1 0 0 0,1 0 1 0 0,1 0-1 0 0,1 0 0 0 0,1 0 0 0 0,1 0 0 0 0,1 0 1 0 0,1-1-1 0 0,0 0 0 0 0,2-1 0 0 0,4 8 71 0 0,26 6-2616 0 0,-23-27-1004 0 0,0-1-3792 0 0,-12-4-3385 0 0</inkml:trace>
  <inkml:trace contextRef="#ctx0" brushRef="#br0" timeOffset="1190.749">934 846 10706 0 0,'0'0'2135'0'0,"0"0"-448"0"0,0 0-237 0 0,0 0-156 0 0,0 0-182 0 0,0 0-256 0 0,0 0-272 0 0,0 0-133 0 0,0 0-30 0 0,0 0-20 0 0,0 0-24 0 0,0 0-24 0 0,10-21-45 0 0,47-105 202 0 0,-50 110-348 0 0,73-126 260 0 0,-58 123-804 0 0,-14 37-410 0 0,-15 126 744 0 0,8-139 91 0 0,1-1-1 0 0,0 0 0 0 0,-1 0 0 0 0,1 0 0 0 0,1 0 0 0 0,-1 0 1 0 0,0-1-1 0 0,1 1 0 0 0,0 0 0 0 0,0-1 0 0 0,0 0 1 0 0,0 0-1 0 0,0 0 0 0 0,1 0 0 0 0,0-1 0 0 0,-1 1 0 0 0,1-1 1 0 0,0 0-1 0 0,0 0 0 0 0,0 0 0 0 0,0 0 0 0 0,1-1 1 0 0,-1 0-1 0 0,0 0 0 0 0,1 0 0 0 0,-1 0 0 0 0,0-1 0 0 0,1 1 1 0 0,-1-1-1 0 0,1 0 0 0 0,-1-1 0 0 0,1 1 0 0 0,-1-1 1 0 0,0 0-1 0 0,1 0 0 0 0,-1 0 0 0 0,0-1 0 0 0,0 1 0 0 0,0-1 1 0 0,0 0-1 0 0,0 0 0 0 0,0-1 0 0 0,2 0-42 0 0,2-3 99 0 0,0 0 0 0 0,0-1 0 0 0,-1 1 0 0 0,0-1 0 0 0,0-1 0 0 0,0 1 0 0 0,-1-1-1 0 0,0 0 1 0 0,-1-1 0 0 0,0 0 0 0 0,0 1 0 0 0,-1-1 0 0 0,0-1 0 0 0,0 1 0 0 0,-1-1 0 0 0,0 1 0 0 0,0-6-99 0 0,6-37-1251 0 0,-5 48-1328 0 0,-1 1-3761 0 0,-3 3-5120 0 0</inkml:trace>
  <inkml:trace contextRef="#ctx0" brushRef="#br0" timeOffset="2403.452">1886 526 10930 0 0,'0'0'2203'0'0,"0"0"-714"0"0,0 0-250 0 0,0 0 12 0 0,0 0-10 0 0,0 0-58 0 0,0 0-228 0 0,0 0-272 0 0,0 0-192 0 0,0 0-134 0 0,0 0-121 0 0,0 0-63 0 0,0 0-14 0 0,-18-3-57 0 0,-56-7-22 0 0,71 9-78 0 0,0 1 1 0 0,0 0-1 0 0,0 1 1 0 0,0-1 0 0 0,0 0-1 0 0,0 1 1 0 0,0 0-1 0 0,0 0 1 0 0,0 0 0 0 0,0 0-1 0 0,0 0 1 0 0,1 0-1 0 0,-1 1 1 0 0,0-1 0 0 0,1 1-1 0 0,-1 0 1 0 0,1 0-1 0 0,0 0 1 0 0,-1 0 0 0 0,1 0-1 0 0,0 1 1 0 0,0-1-1 0 0,0 2-2 0 0,-6 4 13 0 0,-4 4-36 0 0,0 1 0 0 0,0 0 0 0 0,1 0 1 0 0,1 1-1 0 0,0 0 0 0 0,1 1 0 0 0,1 0 1 0 0,0 1-1 0 0,1-1 0 0 0,1 2 0 0 0,0-1 0 0 0,1 0 1 0 0,1 1-1 0 0,1 0 0 0 0,0 0 0 0 0,0 12 23 0 0,3-25 3 0 0,0-3 0 0 0,-1 1 0 0 0,1-1 0 0 0,-1 0 0 0 0,1 1-1 0 0,-1-1 1 0 0,1 1 0 0 0,0-1 0 0 0,0 1 0 0 0,0-1 0 0 0,0 0-1 0 0,0 1 1 0 0,0-1 0 0 0,0 1 0 0 0,1-1 0 0 0,-1 1-1 0 0,0-1 1 0 0,1 0 0 0 0,-1 1 0 0 0,1-1 0 0 0,-1 1 0 0 0,1-1-1 0 0,0 0 1 0 0,0 0 0 0 0,0 0 0 0 0,-1 1 0 0 0,1-1-1 0 0,0 0 1 0 0,0 0 0 0 0,1 0 0 0 0,-1 0 0 0 0,0 0 0 0 0,0-1-1 0 0,0 1 1 0 0,1 0 0 0 0,-1 0 0 0 0,0-1 0 0 0,1 1 0 0 0,-1-1-1 0 0,0 1 1 0 0,1-1 0 0 0,-1 0 0 0 0,1 1 0 0 0,-1-1-1 0 0,0 0 1 0 0,1 0 0 0 0,-1 0 0 0 0,1 0 0 0 0,-1 0 0 0 0,1-1-1 0 0,-1 1 1 0 0,2 0-3 0 0,5-4 97 0 0,0-1-1 0 0,0 1 1 0 0,0-1 0 0 0,-1-1-1 0 0,1 1 1 0 0,-1-1 0 0 0,0-1-1 0 0,-1 1 1 0 0,0-1-1 0 0,0 0 1 0 0,0-1-97 0 0,-2 4 17 0 0,186-253 860 0 0,-185 252-880 0 0,1 0 1 0 0,-1 0 0 0 0,1 0 0 0 0,0 1 0 0 0,0 0 0 0 0,0 0 0 0 0,0 0-1 0 0,1 1 1 0 0,0 0 0 0 0,-1 0 0 0 0,1 1 0 0 0,0 0 0 0 0,4-1 2 0 0,10 50-20 0 0,5 165 106 0 0,-18-85-231 0 0,-6 0 0 0 0,-6 19 145 0 0,4-114-13 0 0,-2-1 0 0 0,-1 0 1 0 0,-2 1-1 0 0,-1-2 1 0 0,-1 1-1 0 0,-2-1 1 0 0,-1 0-1 0 0,-1-1 1 0 0,-2 0-1 0 0,-1 0 1 0 0,-1-2-1 0 0,-1 0 1 0 0,-1-1-1 0 0,-2 0 1 0 0,0-2-1 0 0,-2 0 1 0 0,-1-1-1 0 0,0-1 13 0 0,17-18 2 0 0,0 0 0 0 0,0 0 0 0 0,0-1 0 0 0,-1 1 0 0 0,1-1 0 0 0,-1-1 0 0 0,0 1 0 0 0,0-1 0 0 0,0 0 0 0 0,0 0 0 0 0,0 0 0 0 0,0-1 0 0 0,0 0 0 0 0,-1-1 0 0 0,1 1 0 0 0,0-1 0 0 0,-1 0 0 0 0,0-1-2 0 0,5-1-5 0 0,-1-1-1 0 0,1 1 1 0 0,0-1-1 0 0,0 0 1 0 0,0 1 0 0 0,0-1-1 0 0,0 0 1 0 0,0-1-1 0 0,1 1 1 0 0,-1 0-1 0 0,1 0 1 0 0,0-1 0 0 0,0 1-1 0 0,0 0 1 0 0,1-1-1 0 0,-1 1 1 0 0,1-1-1 0 0,0 1 1 0 0,0-1-1 0 0,0 1 1 0 0,0-1 0 0 0,1 1-1 0 0,-1-1 1 0 0,1 1-1 0 0,0-1 1 0 0,0 1-1 0 0,1-2 6 0 0,4-11 7 0 0,0 0 0 0 0,1 1-1 0 0,0 0 1 0 0,2 0 0 0 0,-1 0-1 0 0,2 1 1 0 0,0 1-1 0 0,6-7-6 0 0,3-4 14 0 0,260-315-38 0 0,-143 181-9 0 0,58-95 33 0 0,-166 218 3 0 0,-1-2 0 0 0,-1-2-1 0 0,-2 0 1 0 0,-2-1 0 0 0,-2-1 0 0 0,-2-1 0 0 0,-1-1 0 0 0,-2 0 0 0 0,-3-1 0 0 0,-1-1 0 0 0,-2 0-1 0 0,2-33-2 0 0,-10 73 11 0 0,0 0 0 0 0,-1-1-1 0 0,0 1 1 0 0,0 0-1 0 0,0-1 1 0 0,0 1-1 0 0,-1 0 1 0 0,0-1-1 0 0,0 1 1 0 0,0 0-1 0 0,-1 0 1 0 0,0 0-1 0 0,0 0 1 0 0,0 0-1 0 0,0 0 1 0 0,-1 1-1 0 0,0-1 1 0 0,0 1-1 0 0,0 0 1 0 0,0-1 0 0 0,-1 1-1 0 0,0 1 1 0 0,1-1-1 0 0,-2 1 1 0 0,1-1-1 0 0,0 1 1 0 0,-1 0-1 0 0,0 0-10 0 0,-1 1-9 0 0,-1 0-1 0 0,0 0 1 0 0,0 0-1 0 0,0 1 1 0 0,1 0-1 0 0,-1 0 1 0 0,0 1-1 0 0,0 0 1 0 0,0 0-1 0 0,0 1 1 0 0,0 0-1 0 0,0 0 1 0 0,0 0-1 0 0,0 1 1 0 0,1 0-1 0 0,-1 1 1 0 0,1-1-1 0 0,-1 1 1 0 0,1 0-1 0 0,0 1 1 0 0,0 0-1 0 0,0 0 1 0 0,1 0-1 0 0,-1 0 1 0 0,1 1-1 0 0,0 0 1 0 0,0 0-1 0 0,1 0 1 0 0,0 1-1 0 0,0 0 1 0 0,0-1-1 0 0,0 2 1 0 0,1-1-1 0 0,0 0 1 0 0,0 0-1 0 0,1 1 1 0 0,0 0-1 0 0,0-1 1 0 0,0 1-1 0 0,1 0 1 0 0,0 0-1 0 0,0 6 10 0 0,0 162-17 0 0,54 68 20 0 0,-52-231 8 0 0,1-1 1 0 0,0 0 0 0 0,0 0-1 0 0,1 0 1 0 0,1 0 0 0 0,0-1-1 0 0,0 1 1 0 0,1-1-1 0 0,0 0 1 0 0,1 0 0 0 0,0-1-1 0 0,1 1 1 0 0,0-1-1 0 0,0-1 1 0 0,1 1 0 0 0,0-1-1 0 0,0-1 1 0 0,1 0 0 0 0,0 0-1 0 0,1 0 1 0 0,-1-1-1 0 0,1-1 1 0 0,0 1 0 0 0,0-2-1 0 0,1 1 1 0 0,0-2 0 0 0,-1 1-1 0 0,7 0-11 0 0,3-3 71 0 0,-1-1 0 0 0,0-1 0 0 0,1 0 0 0 0,-1-2 0 0 0,0 0 0 0 0,0-1 1 0 0,0-1-1 0 0,-1 0 0 0 0,0-2 0 0 0,0 0 0 0 0,0-1 0 0 0,-1-1 0 0 0,0 0 0 0 0,-1-2 0 0 0,0 0 0 0 0,0 0 0 0 0,-2-2 0 0 0,11-9-71 0 0,-15 12 26 0 0,0-1 0 0 0,-1 0 1 0 0,0 0-1 0 0,-1-1 0 0 0,0-1 0 0 0,-1 1 0 0 0,0-1 0 0 0,-1 0 0 0 0,0 0 1 0 0,-1-1-1 0 0,-1 0 0 0 0,0 0 0 0 0,-1 0 0 0 0,0 0 0 0 0,-1-1 1 0 0,-1 1-1 0 0,0-1 0 0 0,-2-13-26 0 0,0 26-10 0 0,-1-1 1 0 0,1 1-1 0 0,-1-1 1 0 0,0 1 0 0 0,0 0-1 0 0,0 0 1 0 0,0 0-1 0 0,0 0 1 0 0,0 0-1 0 0,-1 0 1 0 0,1 1-1 0 0,-1-1 1 0 0,1 1-1 0 0,-1-1 1 0 0,1 1-1 0 0,-1 0 1 0 0,0 0-1 0 0,0 0 1 0 0,0 1-1 0 0,1-1 1 0 0,-1 1-1 0 0,0-1 1 0 0,0 1 0 0 0,0 0-1 0 0,0 0 1 0 0,0 0-1 0 0,0 1 1 0 0,0-1-1 0 0,0 1 1 0 0,1-1-1 0 0,-1 1 1 0 0,0 0-1 0 0,0 0 1 0 0,1 0-1 0 0,-1 0 1 0 0,0 1-1 0 0,1-1 1 0 0,0 1-1 0 0,-2 1 10 0 0,-9 5-11 0 0,1 0 0 0 0,-1 1-1 0 0,2 1 1 0 0,0 0 0 0 0,0 1-1 0 0,1 0 1 0 0,0 0 0 0 0,0 1-1 0 0,2 0 1 0 0,-1 1 0 0 0,2 0-1 0 0,0 0 1 0 0,0 1 0 0 0,1 0-1 0 0,1 0 1 0 0,0 0 0 0 0,1 1-1 0 0,1-1 1 0 0,0 1 0 0 0,1 0-1 0 0,1 0 1 0 0,0 0 0 0 0,1 0-1 0 0,1 15 12 0 0,2-19 14 0 0,1 1-1 0 0,0 0 0 0 0,1-1 0 0 0,0 0 1 0 0,1 0-1 0 0,0 0 0 0 0,1-1 0 0 0,0 1 1 0 0,0-2-1 0 0,1 1 0 0 0,1-1 1 0 0,-1 0-1 0 0,1-1 0 0 0,1 0 0 0 0,0-1 1 0 0,0 1-1 0 0,10 4-13 0 0,140 57 251 0 0,-120-61-3590 0 0,-45-11-2474 0 0,3-1-6136 0 0</inkml:trace>
  <inkml:trace contextRef="#ctx0" brushRef="#br0" timeOffset="3739.625">21 239 0 0 0,'0'0'275'0'0,"0"0"980"0"0,0 0 405 0 0,0 0 47 0 0,0 0-67 0 0,0 0-49 0 0,0 0-20 0 0,0 0-61 0 0,0 0-178 0 0,0 0-218 0 0,0 0-218 0 0,-13 4 1855 0 0,6 0-1854 0 0,68-34 1598 0 0,-62 31-1439 0 0,-44 23 682 0 0,45-23-1689 0 0,0-1-13 0 0,0 0-7 0 0,0 0-11 0 0,0 0-9 0 0,0 0-1 0 0,18-8 556 0 0,-14 6-944 0 0,0 4-7154 0 0,-1-2-3728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1068 3433 0 0,'0'0'556'0'0,"0"0"-513"0"0,0 0-301 0 0,0 0 81 0 0,0 0 409 0 0,0 0 501 0 0,0 0 356 0 0,0 0 193 0 0,0 0 47 0 0,0 0-33 0 0,0 0-108 0 0,12 8-143 0 0,89 47 1288 0 0,-79-48-2028 0 0,0-1-1 0 0,0-1 0 0 0,0-1 0 0 0,0-1 0 0 0,1 0 0 0 0,-1-2 1 0 0,1-1-1 0 0,-1-1 0 0 0,1-1 0 0 0,-1 0 0 0 0,1-2 0 0 0,-1-1 1 0 0,0-1-1 0 0,-1 0 0 0 0,1-2 0 0 0,-2 0 0 0 0,1-2 0 0 0,-1 0 1 0 0,0-1-1 0 0,-1-1 0 0 0,0-1 0 0 0,-1 0 0 0 0,-1-2 0 0 0,0 0 1 0 0,5-7-305 0 0,21-16 172 0 0,-1-3 1 0 0,-2-1-1 0 0,-1-2 1 0 0,-3-2-1 0 0,-2-1 1 0 0,-2-2 0 0 0,-2-1-1 0 0,-2-1 1 0 0,-3-1-1 0 0,12-35-172 0 0,31-130 518 0 0,-67 215-523 0 0,0 0 0 0 0,-1 0 0 0 0,2 0 0 0 0,-1 0 0 0 0,0 0-1 0 0,0 0 1 0 0,0 1 0 0 0,1-1 0 0 0,-1 1 0 0 0,1-1 0 0 0,0 1 0 0 0,-1-1 0 0 0,1 1 0 0 0,0 0 0 0 0,0 0 0 0 0,0 0 0 0 0,-1 0 0 0 0,1 0 0 0 0,0 0 0 0 0,0 0 0 0 0,1 1 0 0 0,-1-1 0 0 0,0 1 0 0 0,0 0 0 0 0,0-1-1 0 0,0 1 1 0 0,0 0 0 0 0,0 0 0 0 0,1 0 0 0 0,-1 1 0 0 0,0-1 0 0 0,0 0 0 0 0,0 1 0 0 0,0-1 0 0 0,0 1 0 0 0,0 0 0 0 0,0 0 0 0 0,0 0 0 0 0,0 0 0 0 0,0 0 0 0 0,0 0 0 0 0,-1 0 0 0 0,1 1 0 0 0,0-1 0 0 0,-1 1-1 0 0,1-1 1 0 0,-1 1 5 0 0,9 4 6 0 0,-1 0 0 0 0,0 1-1 0 0,-1 0 1 0 0,1 0 0 0 0,-1 1 0 0 0,-1 0-1 0 0,0 0 1 0 0,0 1 0 0 0,0 0-1 0 0,-1 0 1 0 0,0 1 0 0 0,-1-1-1 0 0,0 1 1 0 0,-1 0 0 0 0,0 1-1 0 0,0-1 1 0 0,-1 1 0 0 0,-1 0-1 0 0,0 0 1 0 0,0 0 0 0 0,-1 0-1 0 0,0 0 1 0 0,-1 4-6 0 0,1 15 66 0 0,-2 1 0 0 0,0 0 0 0 0,-3 0 0 0 0,0-1 1 0 0,-2 0-1 0 0,-1 0 0 0 0,-1 0 0 0 0,-2-1 0 0 0,-10 23-66 0 0,5-18 43 0 0,-1 0-1 0 0,-1-1 1 0 0,-2-1 0 0 0,-2-1-1 0 0,0 0 1 0 0,-2-2 0 0 0,-1 0-1 0 0,-2-2 1 0 0,0-1 0 0 0,-17 12-43 0 0,27-28-33 0 0,-1-1 1 0 0,1-1-1 0 0,-1 0 1 0 0,-1-1-1 0 0,1-1 1 0 0,-1-1-1 0 0,0-1 1 0 0,0 0 0 0 0,-1-1-1 0 0,1-1 1 0 0,-1-1-1 0 0,-18-1 33 0 0,35 0-77 0 0,0 0 1 0 0,0 0-1 0 0,0 0 0 0 0,1 0 0 0 0,-1-1 1 0 0,0 1-1 0 0,0-1 0 0 0,0 1 0 0 0,0-1 1 0 0,1 0-1 0 0,-1 0 0 0 0,0 0 0 0 0,1 0 0 0 0,-1 0 1 0 0,0 0-1 0 0,1 0 0 0 0,0 0 0 0 0,-1-1 1 0 0,1 1-1 0 0,0 0 0 0 0,-1-1 0 0 0,1 1 0 0 0,0-1 1 0 0,0 0-1 0 0,0 1 0 0 0,0-1 0 0 0,1 0 1 0 0,-1 0-1 0 0,0 1 0 0 0,1-1 0 0 0,-1 0 1 0 0,1-1 75 0 0,-2-19-3812 0 0,6 1-3836 0 0,-2 13-2929 0 0</inkml:trace>
  <inkml:trace contextRef="#ctx0" brushRef="#br0" timeOffset="577.487">1934 829 6665 0 0,'0'0'1617'0'0,"0"0"-320"0"0,0 0-38 0 0,0 0 170 0 0,0 0 119 0 0,0 0-84 0 0,0 0-318 0 0,0 0-378 0 0,0 0-297 0 0,0 0-166 0 0,0 0-30 0 0,0 0 37 0 0,0 0 39 0 0,0 17-7 0 0,6 127 315 0 0,5 264 537 0 0,-28-340-541 0 0,9-107 910 0 0,9 5-1560 0 0,1 0 1 0 0,2 0-1 0 0,1 0 0 0 0,2 0 0 0 0,1 1 0 0 0,2 0 0 0 0,1 0 0 0 0,1 1 0 0 0,2 1 0 0 0,1 0 1 0 0,2 1-1 0 0,18-25-5 0 0,-22 29 10 0 0,2 0 0 0 0,1 1 1 0 0,1 1-1 0 0,0 0 1 0 0,2 2-1 0 0,1 0 0 0 0,1 1 1 0 0,0 1-1 0 0,2 1 1 0 0,8-5-11 0 0,-30 23 0 0 0,0-1-1 0 0,1 1 1 0 0,-1-1 0 0 0,1 1 0 0 0,-1 0 0 0 0,1 0-1 0 0,-1 0 1 0 0,1 0 0 0 0,0 0 0 0 0,-1 0 0 0 0,1 0 0 0 0,0 0-1 0 0,0 1 1 0 0,0-1 0 0 0,0 1 0 0 0,-1-1 0 0 0,1 1 0 0 0,0 0-1 0 0,0 0 1 0 0,0 0 0 0 0,0 0 0 0 0,0 0 0 0 0,0 0 0 0 0,0 0-1 0 0,0 1 1 0 0,0-1 0 0 0,0 1 0 0 0,-1-1 0 0 0,1 1 0 0 0,0 0-1 0 0,0 0 1 0 0,-1 0 0 0 0,1 0 0 0 0,0 0 0 0 0,-1 0 0 0 0,1 0-1 0 0,-1 0 1 0 0,1 1 0 0 0,-1-1 0 0 0,0 1 0 0 0,1-1 0 0 0,-1 1-1 0 0,0-1 1 0 0,0 1 0 0 0,0 0 0 0 0,0-1 0 0 0,0 3 0 0 0,0 12 52 0 0,-1 0 0 0 0,0 0-1 0 0,-1 0 1 0 0,-1-1 0 0 0,-1 1 0 0 0,0 0 0 0 0,-1-1 0 0 0,0 1 0 0 0,-1-1 0 0 0,-1 0 0 0 0,-1-1 0 0 0,0 1 0 0 0,0-1 0 0 0,-2-1 0 0 0,0 1 0 0 0,-10 11-52 0 0,7-11 18 0 0,-1 1 1 0 0,0-2 0 0 0,-1 0 0 0 0,-1 0 0 0 0,0-1 0 0 0,0-1 0 0 0,-1-1 0 0 0,-1 0 0 0 0,0-1 0 0 0,0-1 0 0 0,-3 0-19 0 0,-53 7-422 0 0,74-52-2663 0 0,5 27 1994 0 0,9-13-2003 0 0,-4 10-2203 0 0,0 4-5413 0 0</inkml:trace>
  <inkml:trace contextRef="#ctx0" brushRef="#br0" timeOffset="1047.962">2504 1024 6153 0 0,'0'0'1986'0'0,"0"0"-476"0"0,0 0-239 0 0,0 0-27 0 0,0 0-81 0 0,0 0-163 0 0,0 0-202 0 0,0 0-160 0 0,0 0-28 0 0,0 0 5 0 0,0 0 3 0 0,0 0 7 0 0,0 0-25 0 0,14 7-32 0 0,46 22-33 0 0,-56-28-464 0 0,1 0 0 0 0,-1 0 1 0 0,1-1-1 0 0,-1 1 0 0 0,1-1 0 0 0,0 0 1 0 0,-1 0-1 0 0,1-1 0 0 0,0 1 1 0 0,-1-1-1 0 0,1 0 0 0 0,-1 0 1 0 0,0-1-1 0 0,1 1 0 0 0,-1-1 1 0 0,0 0-1 0 0,0 0 0 0 0,0 0 1 0 0,0-1-1 0 0,3-2-71 0 0,5-2 195 0 0,0 0-91 0 0,0 0-1 0 0,-1-1 0 0 0,0 0 0 0 0,0-1 1 0 0,-1 0-1 0 0,-1-1 0 0 0,1 0 0 0 0,-2-1 1 0 0,1 0-1 0 0,-1 0 0 0 0,-1 0 0 0 0,0-1 1 0 0,-1 0-1 0 0,2-5-103 0 0,-3-53 407 0 0,-7 67-410 0 0,0 1 1 0 0,0 0 0 0 0,-1 0 0 0 0,1 0-1 0 0,-1 0 1 0 0,1 0 0 0 0,-1 1 0 0 0,0-1-1 0 0,0 1 1 0 0,1 0 0 0 0,-1 0 0 0 0,0 0-1 0 0,0 0 1 0 0,0 0 0 0 0,-1 0 0 0 0,1 1-1 0 0,0 0 1 0 0,0 0 0 0 0,0-1 0 0 0,0 2-1 0 0,0-1 1 0 0,0 0 0 0 0,-1 1-1 0 0,1-1 1 0 0,0 1 0 0 0,-2 1 2 0 0,-6 3-25 0 0,0 0-1 0 0,0 1 1 0 0,1 1 0 0 0,0 0-1 0 0,0 0 1 0 0,1 1 0 0 0,-1 0 0 0 0,2 0-1 0 0,-3 3 26 0 0,-4 4-24 0 0,4-5 13 0 0,1 0 0 0 0,0 1 0 0 0,0 0 0 0 0,1 1 0 0 0,0-1 0 0 0,1 2 0 0 0,1-1-1 0 0,0 1 1 0 0,1 1 0 0 0,0-1 0 0 0,1 1 0 0 0,0 0 0 0 0,1 0 0 0 0,1 0 0 0 0,1 1 0 0 0,-1-1 0 0 0,1 13 11 0 0,2-24 2 0 0,1-1 1 0 0,-1 1 0 0 0,0-1-1 0 0,1 0 1 0 0,-1 1-1 0 0,1-1 1 0 0,0 0-1 0 0,0 0 1 0 0,0 1-1 0 0,0-1 1 0 0,0 0-1 0 0,0 0 1 0 0,1 0-1 0 0,-1 0 1 0 0,1 0 0 0 0,-1-1-1 0 0,1 1 1 0 0,0 0-1 0 0,-1-1 1 0 0,1 1-1 0 0,0-1 1 0 0,0 1-1 0 0,0-1 1 0 0,0 0-1 0 0,1 0 1 0 0,-1 0 0 0 0,0 0-1 0 0,0 0 1 0 0,1-1-1 0 0,-1 1 1 0 0,0-1-1 0 0,2 1-2 0 0,86 4 198 0 0,-69-6-168 0 0,2-1-296 0 0,0-2-1 0 0,0 0 1 0 0,0-2-1 0 0,-1 0 0 0 0,0-1 1 0 0,0-2-1 0 0,0 0 1 0 0,-1-1-1 0 0,-1-2 0 0 0,18-11 267 0 0,-30 17-940 0 0,9-4-2468 0 0,-6 4-2600 0 0,-6 2-4188 0 0</inkml:trace>
  <inkml:trace contextRef="#ctx0" brushRef="#br0" timeOffset="1468.188">3366 924 0 0 0,'0'0'320'0'0,"0"0"1195"0"0,0 0 509 0 0,0 0 254 0 0,0 0 61 0 0,0 0-131 0 0,0 0-300 0 0,0 0-337 0 0,0 0-277 0 0,0 0-173 0 0,0 0-111 0 0,0 0-94 0 0,0 0-85 0 0,2-8-114 0 0,7-24-111 0 0,-9 31-561 0 0,-1 0 1 0 0,0 0-1 0 0,1 0 0 0 0,-1 0 1 0 0,0 0-1 0 0,0 0 0 0 0,0 0 1 0 0,0 0-1 0 0,0 1 1 0 0,0-1-1 0 0,0 0 0 0 0,0 1 1 0 0,0-1-1 0 0,0 1 1 0 0,0-1-1 0 0,0 1 0 0 0,-1 0 1 0 0,1-1-1 0 0,0 1 0 0 0,0 0 1 0 0,0 0-1 0 0,-1 0 1 0 0,1 0-1 0 0,0 0 0 0 0,0 0 1 0 0,-1 0-1 0 0,1 0 1 0 0,0 0-1 0 0,0 0 0 0 0,0 1 1 0 0,-1-1-1 0 0,1 1 1 0 0,0-1-46 0 0,-4 1 89 0 0,-2-2-21 0 0,0 1 0 0 0,-1 1 0 0 0,1-1 0 0 0,0 1 0 0 0,-1 0 0 0 0,1 1 0 0 0,0 0 1 0 0,0 0-1 0 0,0 0 0 0 0,0 1 0 0 0,1 0 0 0 0,-1 1 0 0 0,1-1 0 0 0,0 1 0 0 0,0 0 0 0 0,-5 5-68 0 0,5-5 8 0 0,1 0-1 0 0,-1 0 1 0 0,1 1-1 0 0,0 0 1 0 0,0 0-1 0 0,0 0 1 0 0,1 1-1 0 0,0 0 1 0 0,0 0-1 0 0,0 0 0 0 0,1 0 1 0 0,0 0-1 0 0,0 1 1 0 0,1-1-1 0 0,-1 1 1 0 0,1 0-1 0 0,1 0 1 0 0,0 0-1 0 0,0 0 1 0 0,-1 7-8 0 0,3-9 6 0 0,-1 0-1 0 0,1 0 1 0 0,0 0 0 0 0,0 0 0 0 0,1 0 0 0 0,0 0 0 0 0,0 0 0 0 0,0 0 0 0 0,0-1 0 0 0,0 1 0 0 0,1-1-1 0 0,0 1 1 0 0,0-1 0 0 0,0 0 0 0 0,1 0 0 0 0,-1-1 0 0 0,1 1 0 0 0,0-1 0 0 0,0 1 0 0 0,0-1 0 0 0,1 0-1 0 0,-1-1 1 0 0,1 1 0 0 0,4 1-6 0 0,3 1 76 0 0,0 0-1 0 0,0 0 1 0 0,1-1-1 0 0,-1-1 1 0 0,1 0 0 0 0,0 0-1 0 0,0-2 1 0 0,0 1-1 0 0,6-2-75 0 0,26-10-352 0 0,-23-12-4042 0 0,-12 14-3929 0 0,-5 4-2441 0 0</inkml:trace>
  <inkml:trace contextRef="#ctx0" brushRef="#br0" timeOffset="1713.64">3732 976 2689 0 0,'0'0'1741'0'0,"0"0"-279"0"0,0 0 37 0 0,0 0 181 0 0,0 0 59 0 0,0 0-190 0 0,0 0-406 0 0,0 0-406 0 0,0 0-305 0 0,0 0-180 0 0,0 0-101 0 0,0 0-58 0 0,-13 32-35 0 0,-39 98-48 0 0,28-39-4156 0 0,25-72 2068 0 0,-1-15-4701 0 0</inkml:trace>
  <inkml:trace contextRef="#ctx0" brushRef="#br0" timeOffset="1879.675">3677 762 13131 0 0,'0'0'2960'0'0,"0"0"-1871"0"0,0 0-537 0 0,0 0-160 0 0,0 0 8 0 0,0 0-32 0 0,0 0-144 0 0,0 0-296 0 0,0 0-248 0 0,0 0-208 0 0,0 0-168 0 0,0 0-200 0 0,0 0-345 0 0,0 0-1207 0 0,-9 63-3762 0 0,14-52-495 0 0</inkml:trace>
  <inkml:trace contextRef="#ctx0" brushRef="#br0" timeOffset="2512.597">4194 939 12699 0 0,'0'0'1995'0'0,"0"0"-500"0"0,0 0-254 0 0,0 0-95 0 0,0 0-96 0 0,0 0-185 0 0,0 0-197 0 0,0 0-181 0 0,0 0-164 0 0,0 0-94 0 0,0 0-80 0 0,0 0-57 0 0,0 0-34 0 0,-29 13-24 0 0,-91 46-12 0 0,63-12-19 0 0,50-37-6 0 0,1-3-26 0 0,0 1 0 0 0,0-1 0 0 0,1 1 0 0 0,-1 0 0 0 0,2 0 0 0 0,-1 1 0 0 0,1-1 0 0 0,1 1 0 0 0,0 0 0 0 0,0 0 0 0 0,0 0 0 0 0,1 0-1 0 0,1 1 1 0 0,-1-1 0 0 0,2 0 0 0 0,-1 1 0 0 0,1 5 29 0 0,3-12-1 0 0,-1 0 0 0 0,1 0 0 0 0,0 0-1 0 0,0 0 1 0 0,0 0 0 0 0,0-1 0 0 0,0 1-1 0 0,0-1 1 0 0,1 0 0 0 0,-1 0 0 0 0,1 0-1 0 0,0-1 1 0 0,0 1 0 0 0,-1-1-1 0 0,1 0 1 0 0,0 0 0 0 0,0 0 0 0 0,0 0-1 0 0,0-1 1 0 0,0 1 0 0 0,0-1 0 0 0,1 0-1 0 0,-1-1 1 0 0,0 1 0 0 0,0-1 0 0 0,0 1-1 0 0,0-1 1 0 0,-1 0 0 0 0,1-1 0 0 0,0 1-1 0 0,0-1 1 0 0,0 1 0 0 0,-1-1-1 0 0,1 0 1 0 0,-1-1 0 0 0,0 1 0 0 0,1-1 1 0 0,28-18 86 0 0,0-2 0 0 0,-2-1 0 0 0,0-2 1 0 0,-2-1-1 0 0,-1-1 0 0 0,3-6-86 0 0,10-3-123 0 0,-38 74-414 0 0,-3-32 528 0 0,0 0 1 0 0,1 1-1 0 0,0-1 1 0 0,0 1-1 0 0,0-1 0 0 0,1 1 1 0 0,-1-1-1 0 0,1 1 1 0 0,1-1-1 0 0,-1 0 0 0 0,1 0 1 0 0,0 1-1 0 0,0-1 1 0 0,0-1-1 0 0,1 1 0 0 0,0 0 1 0 0,0 0-1 0 0,0-1 0 0 0,1 0 1 0 0,-1 0-1 0 0,1 0 1 0 0,0 0-1 0 0,0 0 0 0 0,0-1 1 0 0,1 1-1 0 0,-1-1 1 0 0,1 0-1 0 0,0-1 0 0 0,0 1 1 0 0,0-1-1 0 0,0 0 1 0 0,0 0-1 0 0,2 0 9 0 0,7 0 65 0 0,0-1-1 0 0,0 0 1 0 0,-1-1-1 0 0,1 0 1 0 0,0-1 0 0 0,0-1-1 0 0,-1 0 1 0 0,1-1-1 0 0,-1-1 1 0 0,1 0 0 0 0,-1 0-1 0 0,0-1 1 0 0,-1-1 0 0 0,1 0-1 0 0,-1-1 1 0 0,-1 0-1 0 0,1-1 1 0 0,-1 0 0 0 0,0-1-1 0 0,2-3-64 0 0,10-11 196 0 0,0-1-1 0 0,-1-1 0 0 0,-2-1 1 0 0,-1 0-1 0 0,-1-2 0 0 0,-1 0 1 0 0,-1-1-1 0 0,-1-3-195 0 0,1 0 26 0 0,-1-1 0 0 0,-2 0 0 0 0,-1-1-1 0 0,-1 0 1 0 0,-3-1 0 0 0,0 0 0 0 0,-3 0-1 0 0,0 0 1 0 0,-3-5-26 0 0,-1 36-5 0 0,-10-137-237 0 0,8 134 212 0 0,-1 0 1 0 0,1 0-1 0 0,-1 1 1 0 0,0-1-1 0 0,-1 1 0 0 0,0-1 1 0 0,0 1-1 0 0,0 0 1 0 0,-1 0-1 0 0,0 0 0 0 0,0 1 1 0 0,0-1-1 0 0,-1 1 1 0 0,0 0-1 0 0,0 0 1 0 0,0 1-1 0 0,-1-1 0 0 0,1 1 1 0 0,-3-1 29 0 0,4 3-39 0 0,0 0 1 0 0,-1 1 0 0 0,1-1-1 0 0,-1 1 1 0 0,1-1-1 0 0,-1 1 1 0 0,0 1-1 0 0,0-1 1 0 0,1 1 0 0 0,-1 0-1 0 0,0 0 1 0 0,0 0-1 0 0,1 0 1 0 0,-1 1-1 0 0,0 0 1 0 0,1 0 0 0 0,-1 0-1 0 0,0 1 1 0 0,1-1-1 0 0,0 1 1 0 0,-1 0-1 0 0,1 1 1 0 0,0-1 0 0 0,0 1-1 0 0,0 0 1 0 0,0-1-1 0 0,1 2 1 0 0,-1-1 0 0 0,1 0-1 0 0,-2 3 39 0 0,-3 2-17 0 0,1 1 0 0 0,0 0-1 0 0,0 1 1 0 0,0 0 0 0 0,2 0-1 0 0,-1 0 1 0 0,1 1 0 0 0,1-1-1 0 0,0 1 1 0 0,0 0 0 0 0,1 1-1 0 0,0 0 18 0 0,1 2 17 0 0,1 0 0 0 0,0 1-1 0 0,0-1 1 0 0,2 0 0 0 0,0 1-1 0 0,1-1 1 0 0,0 0 0 0 0,1 1 0 0 0,0-1-1 0 0,1-1 1 0 0,1 1 0 0 0,0-1-1 0 0,1 1 1 0 0,1-2 0 0 0,0 1-1 0 0,6 8-16 0 0,233 314 1383 0 0,-237-324-1355 0 0,10 11-15 0 0,-1 0 0 0 0,-2 1 0 0 0,0 1 0 0 0,-2 1 1 0 0,11 22-14 0 0,-22-29-1237 0 0,-1-8-5012 0 0,-2-9-5279 0 0</inkml:trace>
  <inkml:trace contextRef="#ctx0" brushRef="#br0" timeOffset="3516.061">6308 236 416 0 0,'0'0'1444'0'0,"0"0"-6"0"0,0 0 193 0 0,0 0 215 0 0,0 0 102 0 0,0 0 37 0 0,0 0-93 0 0,0 0-238 0 0,0 0-303 0 0,0 0-286 0 0,0 0-263 0 0,-3-4-207 0 0,-7-11-119 0 0,8 12-83 0 0,2 18 681 0 0,-12 323 2752 0 0,-2 139-2770 0 0,9-192-1096 0 0,5-285-77 0 0,0 0-34 0 0,0 0-32 0 0,0 0-23 0 0,0 0-20 0 0,0-8-714 0 0,0-30-1637 0 0,0-14-2859 0 0,-1 18-2847 0 0,0 19 1550 0 0</inkml:trace>
  <inkml:trace contextRef="#ctx0" brushRef="#br0" timeOffset="3749.946">5927 917 6145 0 0,'0'0'1730'0'0,"0"0"-320"0"0,0 0-51 0 0,0 0 221 0 0,0 0 155 0 0,0 0-63 0 0,0 0-229 0 0,0 0-246 0 0,0 0-221 0 0,0 0-185 0 0,0 0-166 0 0,36-14-98 0 0,117-45-92 0 0,-8 17 374 0 0,-111 33-748 0 0,157-22-777 0 0,-177 31 76 0 0,9-1-1668 0 0,-11 3-4228 0 0,-9 1-4351 0 0</inkml:trace>
  <inkml:trace contextRef="#ctx0" brushRef="#br0" timeOffset="4081.999">6635 1270 2320 0 0,'0'0'3537'0'0,"0"0"-1490"0"0,0 0-558 0 0,0 0-30 0 0,0 0 101 0 0,0 0 6 0 0,0 0-137 0 0,0 0-202 0 0,0 0-187 0 0,0 0-110 0 0,0 0-63 0 0,0 0-87 0 0,0 0-141 0 0,-7 4-159 0 0,4-2-454 0 0,-20 5 316 0 0,21-42 145 0 0,6 2-310 0 0,1 0 1 0 0,2 1-1 0 0,1 0 1 0 0,2 1-1 0 0,1 0 1 0 0,1 0-1 0 0,2 1 1 0 0,1 1-1 0 0,1 0 0 0 0,1 1 1 0 0,2 1-1 0 0,1 1 1 0 0,1-1-178 0 0,-16 22-27 0 0,-1 0 1 0 0,1 0-1 0 0,0 1 1 0 0,0 0-1 0 0,0 0 0 0 0,1 0 1 0 0,-1 0-1 0 0,1 1 1 0 0,0 0-1 0 0,0 0 0 0 0,0 0 1 0 0,0 1-1 0 0,1 0 1 0 0,-1 0-1 0 0,1 1 0 0 0,2-1 27 0 0,-7 3-60 0 0,-1 0-1 0 0,1 0 1 0 0,-1 0-1 0 0,1 0 0 0 0,-1 0 1 0 0,0 0-1 0 0,1 1 1 0 0,-1-1-1 0 0,0 0 0 0 0,0 1 1 0 0,0-1-1 0 0,0 1 1 0 0,0-1-1 0 0,0 1 0 0 0,0-1 1 0 0,-1 1-1 0 0,1-1 1 0 0,-1 1-1 0 0,1 0 0 0 0,-1 0 1 0 0,1-1-1 0 0,-1 1 1 0 0,0 0-1 0 0,0 0 0 0 0,0-1 1 0 0,0 1-1 0 0,0 0 0 0 0,0 0 1 0 0,-1 1 60 0 0,2 20-7166 0 0,-1-19 3583 0 0,0 1-7337 0 0</inkml:trace>
  <inkml:trace contextRef="#ctx0" brushRef="#br0" timeOffset="4497.2">7156 935 5329 0 0,'0'0'2593'0'0,"0"0"-1202"0"0,0 0-570 0 0,0 0 122 0 0,0 0 311 0 0,0 0 219 0 0,0 0 13 0 0,0 0-162 0 0,0 0-197 0 0,0 0-245 0 0,0 0-196 0 0,0 0-185 0 0,0 0-180 0 0,0 28-88 0 0,-3 85-82 0 0,-3 29-999 0 0,3-137-1216 0 0,0-5-1544 0 0,0-1-2349 0 0,3 1-2081 0 0</inkml:trace>
  <inkml:trace contextRef="#ctx0" brushRef="#br0" timeOffset="4745.387">7131 571 7802 0 0,'0'0'2368'0'0,"0"0"-928"0"0,0 0-639 0 0,0 0-273 0 0,0 0-152 0 0,0 0-232 0 0,0 0-520 0 0,0 0-232 0 0,0 0-177 0 0,0 0-335 0 0,0 0-1104 0 0,0 0-6122 0 0</inkml:trace>
  <inkml:trace contextRef="#ctx0" brushRef="#br0" timeOffset="5113.428">7850 854 13595 0 0,'0'0'1279'0'0,"0"0"-262"0"0,0 0-28 0 0,0 0 156 0 0,0 0 71 0 0,0 0-102 0 0,0 0-223 0 0,0 0-222 0 0,0 0-159 0 0,0 0-121 0 0,0 0-91 0 0,0 0-78 0 0,0 0-54 0 0,-25 3-23 0 0,-81 8-19 0 0,26 20 132 0 0,61-17-179 0 0,-7 1-21 0 0,0 3 0 0 0,1 0-1 0 0,1 1 1 0 0,1 1 0 0 0,1 1-1 0 0,1 1 1 0 0,-13 18-56 0 0,27-30-11 0 0,0 0 0 0 0,1 0 1 0 0,1 1-1 0 0,0-1 0 0 0,0 1 0 0 0,1 0 1 0 0,0 1-1 0 0,1-1 0 0 0,0 1 0 0 0,1 0 0 0 0,1-1 1 0 0,0 1-1 0 0,0 0 0 0 0,1 7 11 0 0,0-17 1 0 0,1 0 0 0 0,0 1-1 0 0,-1-1 1 0 0,1 0 0 0 0,0 0-1 0 0,0 0 1 0 0,0 0 0 0 0,0 0-1 0 0,0 0 1 0 0,1 0 0 0 0,-1 0 0 0 0,0-1-1 0 0,1 1 1 0 0,0 0 0 0 0,-1-1-1 0 0,1 1 1 0 0,0-1 0 0 0,0 0-1 0 0,0 1 1 0 0,0-1 0 0 0,0 0 0 0 0,0 0-1 0 0,0 0 1 0 0,0-1 0 0 0,0 1-1 0 0,0 0 1 0 0,0-1 0 0 0,1 1-1 0 0,-1-1 1 0 0,0 0 0 0 0,0 0 0 0 0,1 0-1 0 0,-1 0 1 0 0,0 0 0 0 0,1 0-1 0 0,-1-1 0 0 0,83-22 482 0 0,-43-6-243 0 0,-1-1-1 0 0,-1-3 1 0 0,-1-1-1 0 0,-2-2 1 0 0,4-8-239 0 0,78-73 435 0 0,-119 117-437 0 0,1-1 1 0 0,0 0-1 0 0,-1 0 0 0 0,1 1 0 0 0,-1-1 0 0 0,1 0 0 0 0,0 1 0 0 0,0-1 0 0 0,-1 1 1 0 0,1-1-1 0 0,0 1 0 0 0,0-1 0 0 0,0 1 0 0 0,0-1 0 0 0,-1 1 0 0 0,1 0 0 0 0,0 0 1 0 0,0-1-1 0 0,0 1 0 0 0,0 0 0 0 0,0 0 0 0 0,0 0 0 0 0,0 0 0 0 0,0 0 0 0 0,0 0 1 0 0,0 0-1 0 0,0 0 0 0 0,-1 0 0 0 0,1 1 0 0 0,0-1 0 0 0,0 0 0 0 0,0 1 0 0 0,0-1 0 0 0,0 0 1 0 0,0 1-1 0 0,-1-1 0 0 0,1 1 0 0 0,0 0 0 0 0,0-1 0 0 0,-1 1 0 0 0,1-1 0 0 0,0 1 1 0 0,-1 0-1 0 0,1 0 0 0 0,-1-1 0 0 0,1 1 0 0 0,-1 0 0 0 0,1 0 0 0 0,-1 0 0 0 0,1-1 1 0 0,-1 1-1 0 0,0 0 0 0 0,0 0 0 0 0,1 0 0 0 0,-1 0 0 0 0,0 0 0 0 0,0 0 0 0 0,0 0 1 0 0,0 0-1 0 0,0 0 2 0 0,6 63-162 0 0,-6-63 163 0 0,0 8-196 0 0,0 0 0 0 0,1 0 0 0 0,0 0-1 0 0,1 0 1 0 0,0 0 0 0 0,0 0 0 0 0,1 0 0 0 0,0-1 0 0 0,0 1 0 0 0,1-1 0 0 0,2 4 195 0 0,27 22-11278 0 0,-27-30-121 0 0</inkml:trace>
  <inkml:trace contextRef="#ctx0" brushRef="#br0" timeOffset="5510.521">8112 1270 13491 0 0,'0'0'1683'0'0,"0"0"-498"0"0,0 0-78 0 0,0 0 126 0 0,0 0-5 0 0,0 0-168 0 0,0 0-273 0 0,0 0-258 0 0,0 0-140 0 0,0 0-73 0 0,0 0-62 0 0,0 0-12 0 0,0 0-30 0 0,14-21-42 0 0,72-105 81 0 0,10-18-139 0 0,-64 111-819 0 0,-30 74-59 0 0,-4-32 771 0 0,1-1 0 0 0,0 1 0 0 0,1-1 0 0 0,0 1 0 0 0,0-1 0 0 0,1 1 1 0 0,0-1-1 0 0,0 0 0 0 0,1 1 0 0 0,0-1 0 0 0,1 0 0 0 0,-1 0 0 0 0,2 0 1 0 0,-1 0-1 0 0,1-1 0 0 0,0 1 0 0 0,1-1 0 0 0,-1 0 0 0 0,1 0 1 0 0,1-1-1 0 0,0 1 0 0 0,-1-1 0 0 0,2 0 0 0 0,-1-1 0 0 0,1 0 0 0 0,0 0 1 0 0,0 0-1 0 0,0-1 0 0 0,5 2-5 0 0,-4-3 97 0 0,0-1 0 0 0,0-1 1 0 0,0 0-1 0 0,0 0 0 0 0,0 0 0 0 0,0-1 0 0 0,0 0 1 0 0,0-1-1 0 0,0 1 0 0 0,0-2 0 0 0,0 1 0 0 0,-1-1 1 0 0,1 0-1 0 0,0-1 0 0 0,-1 0 0 0 0,1 0 1 0 0,-1-1-1 0 0,0 1 0 0 0,0-2 0 0 0,0 1 0 0 0,-1-1 1 0 0,0 0-1 0 0,0 0 0 0 0,0-1 0 0 0,0 1 0 0 0,-1-1 1 0 0,0-1-1 0 0,2-3-97 0 0,29-93 208 0 0,-33 56-6224 0 0,-3 43-3077 0 0</inkml:trace>
  <inkml:trace contextRef="#ctx0" brushRef="#br0" timeOffset="6667.2">9178 976 15595 0 0,'0'0'1023'0'0,"0"0"-292"0"0,0 0-40 0 0,0 0 116 0 0,0 0 29 0 0,0 0-56 0 0,0 0-110 0 0,0 0-102 0 0,0 0-94 0 0,0 0-87 0 0,0 0-107 0 0,0 0-102 0 0,0 0-65 0 0,-29 2-46 0 0,-90 11-31 0 0,117-14-34 0 0,-1 1-1 0 0,0 0 1 0 0,0 1 0 0 0,1-1 0 0 0,-1 0 0 0 0,0 1 0 0 0,0 0 0 0 0,1-1 0 0 0,-1 1 0 0 0,0 0 0 0 0,1 1 0 0 0,-1-1-1 0 0,1 0 1 0 0,0 1 0 0 0,-1-1 0 0 0,1 1 0 0 0,0 0 0 0 0,0 0 0 0 0,0-1 0 0 0,0 1 0 0 0,0 1 0 0 0,0-1 0 0 0,1 0-2 0 0,-5 7 8 0 0,-4 0-25 0 0,2 2 1 0 0,0-1 0 0 0,0 1 0 0 0,1 0-1 0 0,0 0 1 0 0,0 1 0 0 0,2 0 0 0 0,-1 0-1 0 0,2 1 1 0 0,0-1 0 0 0,0 1 0 0 0,1 0-1 0 0,0 0 1 0 0,2 0 0 0 0,-1 1 0 0 0,1 1 16 0 0,2-12-1 0 0,0-1 1 0 0,0 0 0 0 0,1 0-1 0 0,-1 0 1 0 0,0 0 0 0 0,1 0-1 0 0,-1 0 1 0 0,1 0 0 0 0,-1 0-1 0 0,1 0 1 0 0,0-1 0 0 0,0 1-1 0 0,0-1 1 0 0,0 1 0 0 0,0-1-1 0 0,0 0 1 0 0,0 0 0 0 0,0 0 0 0 0,1 0-1 0 0,-1 0 1 0 0,0 0 0 0 0,1-1-1 0 0,-1 1 1 0 0,1-1 0 0 0,-1 0-1 0 0,0 0 1 0 0,1 1 0 0 0,-1-1-1 0 0,1-1 1 0 0,-1 1 0 0 0,1 0-1 0 0,-1-1 1 0 0,0 1 0 0 0,1-1-1 0 0,-1 0 1 0 0,0 0 0 0 0,1 0-1 0 0,-1 0 1 0 0,0 0 0 0 0,0 0 0 0 0,0 0-1 0 0,0-1 1 0 0,200-130 730 0 0,-179 117-660 0 0,-13 6-26 0 0,0 1 0 0 0,0 1 0 0 0,1 0 1 0 0,0 0-1 0 0,0 1 0 0 0,1 1 0 0 0,0 0 1 0 0,0 0-1 0 0,0 1 0 0 0,1 1 0 0 0,-1 0 1 0 0,1 0-1 0 0,0 1 0 0 0,-1 1 0 0 0,7 0-44 0 0,-14 4 9 0 0,1 1-1 0 0,-2-1 1 0 0,1 1-1 0 0,0 0 1 0 0,-1 0 0 0 0,1 0-1 0 0,-1 1 1 0 0,0 0-1 0 0,-1 0 1 0 0,1 0-1 0 0,-1 0 1 0 0,0 0-1 0 0,0 0 1 0 0,-1 1-1 0 0,0 0 1 0 0,0-1 0 0 0,0 1-1 0 0,0 0 1 0 0,-1 0-1 0 0,0 0 1 0 0,0 0-1 0 0,-1 4-8 0 0,11 183-206 0 0,-12-136 30 0 0,0-4 139 0 0,-1-1 0 0 0,-4 1 1 0 0,-1-1-1 0 0,-3 0 1 0 0,-1-1-1 0 0,-4 0 1 0 0,-1-1-1 0 0,-21 44 37 0 0,28-74-1 0 0,-1 0 0 0 0,0-1-1 0 0,-2 0 1 0 0,0-1 0 0 0,-1 0-1 0 0,-1-1 1 0 0,0 0 0 0 0,-1-2-1 0 0,-1 1 1 0 0,0-2 0 0 0,-2 0-1 0 0,1-1 1 0 0,-2-1 0 0 0,1 0-1 0 0,-16 5 2 0 0,32-15-6 0 0,-1-1 0 0 0,0 1-1 0 0,0-1 1 0 0,0 0-1 0 0,1 0 1 0 0,-1 0-1 0 0,0 0 1 0 0,0-1-1 0 0,0 1 1 0 0,-1-1-1 0 0,1 0 1 0 0,0 0-1 0 0,0 0 1 0 0,0 0-1 0 0,0 0 1 0 0,0-1-1 0 0,0 1 1 0 0,0-1 0 0 0,0 0-1 0 0,0 0 1 0 0,0 0-1 0 0,1 0 1 0 0,-1-1-1 0 0,0 1 1 0 0,0-1-1 0 0,1 1 1 0 0,-1-1-1 0 0,1 0 1 0 0,0 0-1 0 0,0 0 1 0 0,-1-1-1 0 0,1 1 1 0 0,0 0 0 0 0,1-1-1 0 0,-1 1 1 0 0,0-1-1 0 0,1 0 1 0 0,0 0-1 0 0,-1 1 1 0 0,1-1-1 0 0,0 0 1 0 0,0 0-1 0 0,1 0 1 0 0,-1 0-1 0 0,1 0 1 0 0,-1 0-1 0 0,1-3 7 0 0,1-10-14 0 0,1 0 0 0 0,0 1 0 0 0,1-1 0 0 0,1 1-1 0 0,0-1 1 0 0,1 1 0 0 0,1 1 0 0 0,0-1-1 0 0,1 1 1 0 0,1 0 0 0 0,0 0 0 0 0,1 1 0 0 0,0 0-1 0 0,4-2 15 0 0,-6 3-9 0 0,105-140-216 0 0,121-128 225 0 0,41-52 136 0 0,-251 302-92 0 0,-1-1 0 0 0,-2-2 0 0 0,-1 0 0 0 0,-1-1 0 0 0,-2 0 0 0 0,-1-1-1 0 0,-2-1 1 0 0,-2-1 0 0 0,-1 0 0 0 0,-2 0 0 0 0,-1-1 0 0 0,-2 1 0 0 0,-2-2 0 0 0,-1 1 0 0 0,-3-8-44 0 0,2 41 3 0 0,-1-1 0 0 0,1 0 0 0 0,-2 0-1 0 0,1 0 1 0 0,-1 0 0 0 0,0 1 0 0 0,0-1 0 0 0,0 0 0 0 0,-1 1 0 0 0,0-1 0 0 0,0 1 0 0 0,0-1 0 0 0,-1 1 0 0 0,0 0 0 0 0,0 0-1 0 0,0 0 1 0 0,-1 0 0 0 0,1 1 0 0 0,-1-1 0 0 0,0 1 0 0 0,0 0 0 0 0,-1 0 0 0 0,1 1 0 0 0,-1-1 0 0 0,0 1 0 0 0,0 0 0 0 0,0 0-1 0 0,0 1 1 0 0,-1-1 0 0 0,1 1 0 0 0,-1 0 0 0 0,1 1 0 0 0,-1-1 0 0 0,0 1 0 0 0,0 1 0 0 0,1-1 0 0 0,-1 1 0 0 0,0-1 0 0 0,0 2-1 0 0,0-1 1 0 0,0 1 0 0 0,1 0 0 0 0,-5 1-3 0 0,0 2-28 0 0,0 1 1 0 0,1 1-1 0 0,-1 0 0 0 0,1 0 0 0 0,1 1 0 0 0,-1 0 1 0 0,1 0-1 0 0,0 1 0 0 0,1 0 0 0 0,0 1 0 0 0,0 0 1 0 0,1 0-1 0 0,0 0 0 0 0,0 0 0 0 0,1 1 0 0 0,0 0 1 0 0,1 0-1 0 0,0 1 0 0 0,1-1 0 0 0,0 1 1 0 0,1 0-1 0 0,0 0 0 0 0,0 0 0 0 0,1 0 0 0 0,1 8 28 0 0,0 8 2 0 0,13 99 66 0 0,2-79-53 0 0,3-1 0 0 0,2 0 0 0 0,2-2 0 0 0,22 35-15 0 0,-35-64 6 0 0,1 0 0 0 0,1-1 0 0 0,0 0 0 0 0,1-1 0 0 0,0 0 0 0 0,1-1 0 0 0,1-1 0 0 0,0 0 0 0 0,0 0 0 0 0,1-2 0 0 0,0 1 0 0 0,1-2 0 0 0,0 0 0 0 0,0-1 0 0 0,5 0-6 0 0,-10-4 49 0 0,-1-1-1 0 0,1 0 1 0 0,0-1-1 0 0,0 0 0 0 0,0-1 1 0 0,-1 0-1 0 0,1-1 0 0 0,0 0 1 0 0,0-1-1 0 0,0 0 1 0 0,-1 0-1 0 0,0-1 0 0 0,1-1 1 0 0,-1 0-1 0 0,0 0 0 0 0,0-1 1 0 0,-1 0-1 0 0,9-7-48 0 0,-16 11 5 0 0,19-11 73 0 0,0-2 0 0 0,-1 0 0 0 0,-1-1-1 0 0,0-1 1 0 0,-1-1 0 0 0,-1-1 0 0 0,4-5-78 0 0,-14 14 35 0 0,-1 0 0 0 0,0-1 0 0 0,0 0-1 0 0,-1 0 1 0 0,-1-1 0 0 0,1 1 0 0 0,-1-1 0 0 0,-1 0 0 0 0,0 0 0 0 0,-1 0 0 0 0,0-1 0 0 0,-1 1 0 0 0,0 0 0 0 0,-1-1 0 0 0,0 0-35 0 0,0 10-3 0 0,0 1 1 0 0,0-1 0 0 0,0 0-1 0 0,0 1 1 0 0,0-1 0 0 0,-1 0-1 0 0,1 1 1 0 0,-1-1 0 0 0,1 1-1 0 0,-1-1 1 0 0,0 1 0 0 0,1-1-1 0 0,-1 1 1 0 0,0-1 0 0 0,0 1-1 0 0,0 0 1 0 0,0 0 0 0 0,0-1-1 0 0,-1 1 1 0 0,1 0 0 0 0,0 0-1 0 0,0 0 1 0 0,-1 0 0 0 0,1 0-1 0 0,-1 0 1 0 0,1 1 0 0 0,-1-1-1 0 0,1 0 1 0 0,-1 1-1 0 0,1-1 1 0 0,-1 1 0 0 0,1-1-1 0 0,-1 1 1 0 0,0 0 0 0 0,1 0-1 0 0,-1 0 1 0 0,0 0 0 0 0,1 0-1 0 0,-1 0 1 0 0,0 0 2 0 0,-65 21-345 0 0,54-12 324 0 0,0 0 0 0 0,1 0 0 0 0,0 1-1 0 0,0 1 1 0 0,1 0 0 0 0,1 1 0 0 0,0 0 0 0 0,1 1-1 0 0,0 0 1 0 0,0 0 0 0 0,2 1 0 0 0,-1 0 0 0 0,2 0 0 0 0,0 0-1 0 0,1 1 1 0 0,0 0 0 0 0,1 0 0 0 0,1 1 0 0 0,0-1 0 0 0,2 1-1 0 0,-1 0 1 0 0,2-1 0 0 0,0 1 0 0 0,1 0 0 0 0,1 7 21 0 0,4-10 28 0 0,0 0 1 0 0,0 0-1 0 0,2-1 1 0 0,-1 0 0 0 0,1 0-1 0 0,1-1 1 0 0,0 0 0 0 0,1-1-1 0 0,0 0 1 0 0,0 0-1 0 0,1-1 1 0 0,1 0 0 0 0,-1-1-1 0 0,1 0 1 0 0,1-1 0 0 0,-1-1-1 0 0,1 0 1 0 0,1 0-1 0 0,-1-1 1 0 0,1-1 0 0 0,-1-1-1 0 0,1 1 1 0 0,0-2 0 0 0,0 0-1 0 0,1-1 1 0 0,-1 0-1 0 0,0-1 1 0 0,5-1-29 0 0,-17 1-36 0 0,0 0-1 0 0,-1 0 1 0 0,1 0-1 0 0,0 0 0 0 0,0 0 1 0 0,0-1-1 0 0,-1 1 1 0 0,1-1-1 0 0,0 1 1 0 0,-1-1-1 0 0,1 1 1 0 0,0-1-1 0 0,-1 0 1 0 0,1 0-1 0 0,-1 0 1 0 0,1 0-1 0 0,-1 0 0 0 0,1 0 1 0 0,-1 0-1 0 0,0-1 1 0 0,1 1-1 0 0,-1 0 1 0 0,0-1-1 0 0,0 1 1 0 0,0-1-1 0 0,0 0 37 0 0,6-20-6346 0 0,-5 14-5493 0 0</inkml:trace>
  <inkml:trace contextRef="#ctx0" brushRef="#br0" timeOffset="9030.948">12180 74 2577 0 0,'0'0'1165'0'0,"0"0"-102"0"0,0 0 24 0 0,0 0 189 0 0,0 0 233 0 0,0 0 83 0 0,0 0-38 0 0,0 0-162 0 0,0 0-243 0 0,0 0-240 0 0,0 0-241 0 0,-30-7-185 0 0,-95-20-117 0 0,37 20 581 0 0,68 9-609 0 0,0 0-1 0 0,-1 1 0 0 0,1 1 1 0 0,1 1-1 0 0,-1 0 1 0 0,0 2-1 0 0,1 0 0 0 0,1 1 1 0 0,-1 1-338 0 0,12-4 43 0 0,1 1 1 0 0,0-1-1 0 0,0 1 1 0 0,0 0-1 0 0,0 1 1 0 0,1-1-1 0 0,0 1 0 0 0,1 0 1 0 0,-1 0-1 0 0,1 1 1 0 0,1-1-1 0 0,-1 1 1 0 0,1 0-1 0 0,1 0 1 0 0,0 0-1 0 0,0 0 1 0 0,0 0-1 0 0,1 1 0 0 0,0-1 1 0 0,0 6-44 0 0,-6 22 123 0 0,-33 181 177 0 0,-30 116-24 0 0,49-263-225 0 0,-3-2 1 0 0,-2-1-1 0 0,-4-1 0 0 0,-2-1 0 0 0,-13 15-51 0 0,-21 14 230 0 0,68-92-196 0 0,-1 0 0 0 0,1 0 1 0 0,0 0-1 0 0,0 0 1 0 0,0 0-1 0 0,0 0 0 0 0,0 0 1 0 0,0 0-1 0 0,0-1 1 0 0,1 1-1 0 0,-1-1 0 0 0,1 0 1 0 0,-1 0-1 0 0,1 0 1 0 0,-1 0-1 0 0,1 0 0 0 0,0 0 1 0 0,-1-1-1 0 0,1 1 1 0 0,0-1-1 0 0,0 0 0 0 0,-1 0 1 0 0,1 0-1 0 0,0 0 1 0 0,1 0-35 0 0,-1 0 32 0 0,70 13 251 0 0,1-3 0 0 0,0-3 0 0 0,15-4-283 0 0,-5 5-81 0 0,-78-7 50 0 0,-5 1-9048 0 0,-1-2-770 0 0</inkml:trace>
  <inkml:trace contextRef="#ctx0" brushRef="#br0" timeOffset="10165.734">11768 663 896 0 0,'0'0'1761'0'0,"0"0"-337"0"0,0 0 12 0 0,0 0 179 0 0,0 0 98 0 0,0 0-85 0 0,0 0-264 0 0,0 0-304 0 0,0 0-249 0 0,0 0-184 0 0,0 0-113 0 0,0 0-24 0 0,3-3 40 0 0,79-64 3751 0 0,-2 23-2989 0 0,-75 43-1286 0 0,-1 0 1 0 0,1 0-1 0 0,0 1 1 0 0,-1 0-1 0 0,1 0 1 0 0,0 0-1 0 0,0 1 1 0 0,-1-1-1 0 0,1 1 1 0 0,0 0-1 0 0,-1 1 1 0 0,1-1-1 0 0,-1 1 1 0 0,0 0 0 0 0,1 0-1 0 0,-1 0 1 0 0,0 0-1 0 0,0 1 1 0 0,0 0-1 0 0,-1 0 1 0 0,1 0-1 0 0,0 0 1 0 0,-1 0-1 0 0,0 1 1 0 0,0 0-1 0 0,0-1 1 0 0,0 1-1 0 0,-1 0 1 0 0,0 1-1 0 0,0-1 1 0 0,0 0-1 0 0,0 1 1 0 0,0-1-1 0 0,-1 1 1 0 0,0-1-1 0 0,0 1 1 0 0,0-1-1 0 0,0 1 1 0 0,-1 0-1 0 0,0 0 1 0 0,0 4-7 0 0,2 13 52 0 0,0 0 0 0 0,-1-1 1 0 0,-1 1-1 0 0,-2 0 0 0 0,0 0 0 0 0,-1 0 1 0 0,-1 0-1 0 0,-1-1 0 0 0,-5 12-52 0 0,-4 11 108 0 0,-2-1-1 0 0,-3-1 0 0 0,-1 0 1 0 0,-8 9-108 0 0,60-138 1707 0 0,3 28-1722 0 0,2 3 0 0 0,3 1 0 0 0,3 1 0 0 0,1 3 0 0 0,12-7 15 0 0,-53 54-28 0 0,0 1 0 0 0,1-1 0 0 0,-1 1-1 0 0,0 0 1 0 0,1 1 0 0 0,0-1 0 0 0,-1 1 0 0 0,1-1 0 0 0,0 1-1 0 0,0 0 1 0 0,1 0 0 0 0,-1 1 0 0 0,0-1 0 0 0,1 1-1 0 0,3-1 29 0 0,-4 36-92 0 0,-13 61 254 0 0,-23 37-58 0 0,30-77-142 0 0,237-303 100 0 0,-136 174-93 0 0,-98 73 25 0 0,-1 1-1 0 0,1 0 1 0 0,-1 0-1 0 0,1 0 1 0 0,-1-1 0 0 0,1 1-1 0 0,-1 0 1 0 0,1 0-1 0 0,0 0 1 0 0,-1 0 0 0 0,1 0-1 0 0,-1 0 1 0 0,1 0-1 0 0,0 0 1 0 0,-1 0 0 0 0,1 0-1 0 0,-1 1 1 0 0,1-1-1 0 0,-1 0 1 0 0,1 0-1 0 0,0 0 1 0 0,-1 1 0 0 0,1-1-1 0 0,-1 0 1 0 0,1 1-1 0 0,-1-1 1 0 0,0 0 0 0 0,1 1-1 0 0,-1-1 1 0 0,1 1-1 0 0,-1-1 1 0 0,0 1-1 0 0,1-1 1 0 0,-1 1 0 0 0,0-1-1 0 0,1 1 1 0 0,-1-1-1 0 0,0 1 1 0 0,0-1 0 0 0,1 1-1 0 0,-1-1 1 0 0,0 1-1 0 0,0 0 1 0 0,0-1 0 0 0,0 1-1 0 0,0-1 1 0 0,0 1-1 0 0,0 0 1 0 0,0-1-1 0 0,0 1 1 0 0,0-1 0 0 0,0 1-1 0 0,0-1 1 0 0,-1 1-1 0 0,1 0 1 0 0,0-1 0 0 0,0 1-1 0 0,-1-1 1 0 0,1 1-1 0 0,0-1 1 0 0,-1 1-1 0 0,1-1 8 0 0,-5 46 107 0 0,-81 236 245 0 0,84-256-313 0 0,2-22-3914 0 0,7-8-4000 0 0,-5 1-3083 0 0</inkml:trace>
  <inkml:trace contextRef="#ctx0" brushRef="#br0" timeOffset="10952.164">12729 729 5369 0 0,'0'0'2559'0'0,"0"0"-1092"0"0,0 0-633 0 0,0 0-102 0 0,0 0 68 0 0,0 0 72 0 0,0 0-7 0 0,0 0-91 0 0,0 0-104 0 0,0 0-86 0 0,0 0-71 0 0,0 0-31 0 0,0 0-13 0 0,0 13 5 0 0,-4 96 978 0 0,-7 15-845 0 0,12-123-568 0 0,0 1 0 0 0,0-1 0 0 0,0 0 0 0 0,0 0 0 0 0,0 0 0 0 0,0 0 0 0 0,0 0 0 0 0,0-1 1 0 0,0 1-1 0 0,0 0 0 0 0,1 0 0 0 0,-1-1 0 0 0,0 1 0 0 0,1-1 0 0 0,-1 1 0 0 0,0-1 0 0 0,1 1 0 0 0,-1-1 0 0 0,1 0 0 0 0,-1 0 0 0 0,1 0 0 0 0,-1 0 1 0 0,0 0-1 0 0,1 0 0 0 0,-1 0 0 0 0,1 0 0 0 0,-1-1 0 0 0,1 1 0 0 0,-1 0 0 0 0,0-1 0 0 0,1 1 0 0 0,-1-1 0 0 0,0 0 0 0 0,0 1 0 0 0,1-1 1 0 0,-1 0-1 0 0,0 0 0 0 0,0 0 0 0 0,0 0 0 0 0,1-1-39 0 0,92-82 896 0 0,17-40-729 0 0,-64 75-114 0 0,-45 82-504 0 0,-12 243 533 0 0,19 195-196 0 0,-10-459 118 0 0,0 1 0 0 0,0 0 0 0 0,-1-1-1 0 0,-1 1 1 0 0,0-1 0 0 0,-1 0 0 0 0,0 0-1 0 0,-1 0 1 0 0,-1-1 0 0 0,1 1 0 0 0,-2-1-1 0 0,1 0 1 0 0,-2-1 0 0 0,1 0 0 0 0,-1 0-1 0 0,-1-1 1 0 0,0 0 0 0 0,0 0 0 0 0,-1-1-1 0 0,0 0 1 0 0,0-1 0 0 0,-5 3-4 0 0,12-8 15 0 0,0-1 0 0 0,0 1 1 0 0,-1-1-1 0 0,1 1 0 0 0,-1-1 0 0 0,1 0 0 0 0,0-1 1 0 0,-1 1-1 0 0,0 0 0 0 0,1-1 0 0 0,-1 0 0 0 0,1 0 1 0 0,-1 0-1 0 0,1 0 0 0 0,-1-1 0 0 0,0 1 0 0 0,1-1 1 0 0,-1 0-1 0 0,1 0 0 0 0,0 0 0 0 0,-1 0 0 0 0,1-1 1 0 0,0 1-1 0 0,0-1 0 0 0,0 0 0 0 0,0 0 0 0 0,0 0 1 0 0,0-1-1 0 0,0 1 0 0 0,1 0 0 0 0,-1-1 0 0 0,1 0 1 0 0,0 0-1 0 0,0 0 0 0 0,0 0 0 0 0,0 0 0 0 0,0 0 1 0 0,1 0-1 0 0,-1 0 0 0 0,1-2-15 0 0,-3-6 6 0 0,2 0 0 0 0,-1 0 0 0 0,2-1 0 0 0,0 1 0 0 0,0-1-1 0 0,1 1 1 0 0,0-1 0 0 0,1 1 0 0 0,0-1 0 0 0,1 1 0 0 0,0 0 0 0 0,1 0 0 0 0,0 0-1 0 0,1 0 1 0 0,0 0 0 0 0,3-5-6 0 0,8-13 6 0 0,0 1-1 0 0,2 0 1 0 0,1 1-1 0 0,1 1 0 0 0,8-7-5 0 0,-9 9-25 0 0,1 1 0 0 0,1 0-1 0 0,1 2 1 0 0,0 1 0 0 0,2 0-1 0 0,1 2 1 0 0,0 1 0 0 0,21-12 25 0 0,2 15-566 0 0,-26 13-8272 0 0,-20 1-2231 0 0</inkml:trace>
  <inkml:trace contextRef="#ctx0" brushRef="#br0" timeOffset="11848.569">13498 401 816 0 0,'0'0'630'0'0,"0"0"-74"0"0,0 0 444 0 0,0 0 539 0 0,0 0 308 0 0,0 0 32 0 0,0 0-149 0 0,0 0-166 0 0,0 0-113 0 0,37 3-103 0 0,116 7-161 0 0,-146-9-1076 0 0,0-1-1 0 0,0 1 0 0 0,0-2 1 0 0,0 1-1 0 0,-1-1 0 0 0,1 0 1 0 0,0 0-1 0 0,-1-1 0 0 0,1 0 1 0 0,-1 0-1 0 0,1 0 0 0 0,-1-1 1 0 0,0 0-111 0 0,10-5 274 0 0,-9 5-162 0 0,17-6 235 0 0,0-1 0 0 0,-1-1 0 0 0,0-1 1 0 0,-1-1-1 0 0,-1-1 0 0 0,0-1 0 0 0,10-9-347 0 0,-28 21 112 0 0,1 0 1 0 0,-1-1-1 0 0,0 0 1 0 0,0 1 0 0 0,0-1-1 0 0,0 0 1 0 0,-1-1-1 0 0,0 1 1 0 0,0 0 0 0 0,0-1-1 0 0,0 1 1 0 0,-1-1-1 0 0,1 0 1 0 0,-1 1-1 0 0,0-1 1 0 0,-1 0 0 0 0,1 0-1 0 0,-1 0 1 0 0,0 1-1 0 0,0-1 1 0 0,-1-2-113 0 0,0 6 10 0 0,0 0-1 0 0,0 0 1 0 0,0 0 0 0 0,0 1 0 0 0,0-1-1 0 0,0 0 1 0 0,0 0 0 0 0,0 1-1 0 0,-1-1 1 0 0,1 1 0 0 0,0 0 0 0 0,0-1-1 0 0,0 1 1 0 0,-1 0 0 0 0,1-1-1 0 0,0 1 1 0 0,-1 0 0 0 0,1 0-1 0 0,0 0 1 0 0,0 0 0 0 0,-1 0 0 0 0,1 1-1 0 0,0-1 1 0 0,0 0 0 0 0,-1 1-1 0 0,1-1 1 0 0,0 0 0 0 0,0 1 0 0 0,0 0-1 0 0,-1-1 1 0 0,1 1 0 0 0,0 0-1 0 0,0-1 1 0 0,0 1 0 0 0,0 0 0 0 0,-1 1-11 0 0,-8 17-29 0 0,1 0 0 0 0,1 1 0 0 0,1 0 0 0 0,0 0-1 0 0,1 1 1 0 0,2-1 0 0 0,0 1 0 0 0,1 1-1 0 0,1-1 1 0 0,1 0 0 0 0,1 1 0 0 0,1 4 30 0 0,-2-11-12 0 0,-1 70 38 0 0,-2 72-59 0 0,-6 0 0 0 0,-7-1-1 0 0,-15 46 34 0 0,27-180-13 0 0,-1 1-1 0 0,-1 0 0 0 0,-1-1 0 0 0,-2-1 1 0 0,0 1-1 0 0,-1-1 0 0 0,0-1 0 0 0,-10 10 14 0 0,16-21-3 0 0,-2-1 0 0 0,1-1 0 0 0,-1 1 0 0 0,0-1 0 0 0,-1 0 0 0 0,0-1 0 0 0,0 0-1 0 0,0 0 1 0 0,-1-1 0 0 0,0 0 0 0 0,0 0 0 0 0,0-1 0 0 0,0 0 0 0 0,-1-1 0 0 0,0 0 0 0 0,1 0 0 0 0,-1-1 0 0 0,0-1-1 0 0,0 1 1 0 0,-10-1 3 0 0,15-1-7 0 0,1 1 0 0 0,-1-1 0 0 0,0 0 0 0 0,0 0-1 0 0,1 0 1 0 0,-1 0 0 0 0,0-1 0 0 0,1 0-1 0 0,-1 0 1 0 0,0-1 0 0 0,1 1 0 0 0,-1-1 0 0 0,1 0-1 0 0,0 0 1 0 0,0 0 0 0 0,0 0 0 0 0,0-1 0 0 0,0 0-1 0 0,0 0 1 0 0,1 0 0 0 0,-1 0 0 0 0,1-1 0 0 0,0 1-1 0 0,0-1 1 0 0,0 0 0 0 0,0 0 0 0 0,1 0-1 0 0,0 0 1 0 0,-1 0 0 0 0,2 0 0 0 0,-1-1 0 0 0,0 0 7 0 0,0-4-7 0 0,0-1 0 0 0,1 0 0 0 0,0 1 0 0 0,1-1 1 0 0,0 0-1 0 0,0 0 0 0 0,1 0 0 0 0,0 1 1 0 0,1-1-1 0 0,0 0 0 0 0,1 1 0 0 0,0 0 0 0 0,0-1 1 0 0,1 1-1 0 0,0 0 0 0 0,1 1 0 0 0,0-1 0 0 0,3-4 7 0 0,116-137 43 0 0,-80 108 1 0 0,1 3 0 0 0,1 2 0 0 0,2 2 0 0 0,2 2 0 0 0,14-5-44 0 0,17 11-262 0 0,-81 27 93 0 0,0 0-60 0 0,4 17-2588 0 0,5-9-5400 0 0,-7-8-1890 0 0</inkml:trace>
  <inkml:trace contextRef="#ctx0" brushRef="#br0" timeOffset="12584.23">14446 725 6145 0 0,'0'0'2386'0'0,"0"0"-699"0"0,0 0-397 0 0,0 0 22 0 0,0 0 74 0 0,0 0-62 0 0,0 0-145 0 0,0 0-184 0 0,-35 10-198 0 0,-111 31-143 0 0,70 0 112 0 0,63-29-593 0 0,2-4-130 0 0,0 0 0 0 0,0 0 1 0 0,0 1-1 0 0,2 1 0 0 0,-1 0 0 0 0,1 0 1 0 0,0 1-1 0 0,1 0 0 0 0,0 0 1 0 0,1 1-1 0 0,1 0 0 0 0,0 0 1 0 0,0 0-1 0 0,1 1 0 0 0,1 0 1 0 0,0 0-1 0 0,0 1 0 0 0,2-1 0 0 0,-1 0-43 0 0,4-11 4 0 0,-1 0 0 0 0,1 0 0 0 0,-1 0 0 0 0,1 0 0 0 0,0 0 0 0 0,-1-1-1 0 0,1 1 1 0 0,0 0 0 0 0,0 0 0 0 0,0-1 0 0 0,0 1 0 0 0,1-1-1 0 0,-1 1 1 0 0,0-1 0 0 0,1 0 0 0 0,-1 1 0 0 0,1-1 0 0 0,-1 0-1 0 0,1 0 1 0 0,0 0 0 0 0,-1 0 0 0 0,1 0 0 0 0,0 0 0 0 0,0-1-1 0 0,-1 1 1 0 0,1-1 0 0 0,0 1 0 0 0,0-1 0 0 0,0 0 0 0 0,0 1-1 0 0,0-1 1 0 0,0 0 0 0 0,0 0 0 0 0,0 0 0 0 0,0-1-4 0 0,69-11 686 0 0,-32-8-506 0 0,-2-1 1 0 0,0-3 0 0 0,-1 0 0 0 0,-1-3 0 0 0,-2-1-1 0 0,-1-1 1 0 0,-1-2 0 0 0,3-6-181 0 0,-22 25 54 0 0,76-80 145 0 0,-88 92-207 0 0,1 0 0 0 0,-1 0 0 0 0,0-1 0 0 0,1 1 1 0 0,-1 0-1 0 0,0 0 0 0 0,1-1 0 0 0,-1 1 0 0 0,0 0 0 0 0,1 0 1 0 0,-1 0-1 0 0,1 0 0 0 0,-1-1 0 0 0,0 1 0 0 0,1 0 1 0 0,-1 0-1 0 0,1 0 0 0 0,-1 0 0 0 0,0 0 0 0 0,1 0 0 0 0,-1 0 1 0 0,1 0-1 0 0,-1 0 0 0 0,1 0 0 0 0,-1 1 0 0 0,0-1 1 0 0,1 0-1 0 0,-1 0 0 0 0,0 0 0 0 0,1 0 0 0 0,-1 1 0 0 0,1-1 1 0 0,-1 0-1 0 0,0 0 0 0 0,1 1 0 0 0,-1-1 0 0 0,0 0 1 0 0,0 0-1 0 0,1 1 0 0 0,-1-1 0 0 0,0 0 0 0 0,0 1 0 0 0,1-1 1 0 0,-1 1-1 0 0,0-1 0 0 0,0 0 0 0 0,0 1 0 0 0,0-1 1 0 0,0 0-1 0 0,1 1 0 0 0,-1-1 0 0 0,0 1 0 0 0,0-1 0 0 0,0 1 1 0 0,0-1-1 0 0,0 0 0 0 0,0 1 0 0 0,0-1 0 0 0,0 1 1 0 0,-1-1-1 0 0,1 0 0 0 0,0 1 0 0 0,0-1 0 0 0,0 1 0 0 0,0-1 1 0 0,0 0-1 0 0,-1 1 8 0 0,-1 38 11 0 0,2-34-14 0 0,-17 163 33 0 0,16-149-38 0 0,1-1-1 0 0,1 0 0 0 0,0 0 1 0 0,2 0-1 0 0,0 0 0 0 0,1 0 1 0 0,0-1-1 0 0,2 1 0 0 0,0-1 1 0 0,2 3 8 0 0,-8-19 8 0 0,0-1 1 0 0,1 1 0 0 0,-1 0 0 0 0,1 0 0 0 0,-1 0 0 0 0,1 0 0 0 0,-1 0 0 0 0,1-1 0 0 0,0 1 0 0 0,-1 0-1 0 0,1 0 1 0 0,0-1 0 0 0,-1 1 0 0 0,1 0 0 0 0,0-1 0 0 0,0 1 0 0 0,0-1 0 0 0,-1 1 0 0 0,1-1 0 0 0,0 0 0 0 0,0 1-1 0 0,0-1 1 0 0,0 0 0 0 0,0 1 0 0 0,0-1 0 0 0,0 0 0 0 0,0 0 0 0 0,0 0 0 0 0,0 0 0 0 0,0 0 0 0 0,0 0-1 0 0,0 0 1 0 0,0 0 0 0 0,0-1 0 0 0,0 1 0 0 0,0 0 0 0 0,0-1 0 0 0,0 1 0 0 0,0 0 0 0 0,-1-1 0 0 0,1 1 0 0 0,0-1-1 0 0,0 1 1 0 0,0-1 0 0 0,-1 0 0 0 0,1 1 0 0 0,0-1 0 0 0,0 0 0 0 0,-1 1 0 0 0,1-1 0 0 0,-1 0 0 0 0,1 0-1 0 0,0 0-7 0 0,30-48 549 0 0,95-218-47 0 0,-82 198-524 0 0,-42 89-709 0 0,-19 142 576 0 0,17-140 132 0 0,-1-15 13 0 0,0 0 0 0 0,1 0 0 0 0,0 1 1 0 0,0-1-1 0 0,1 0 0 0 0,-1 0 0 0 0,2 0 0 0 0,-1 0 0 0 0,1 0 1 0 0,0 0-1 0 0,0 0 0 0 0,1 0 0 0 0,0-1 0 0 0,0 1 0 0 0,1-1 1 0 0,-1 0-1 0 0,2 1 9 0 0,-2-5 20 0 0,1-1 1 0 0,-1 0 0 0 0,0 0-1 0 0,1 0 1 0 0,-1-1-1 0 0,0 1 1 0 0,1-1 0 0 0,-1 0-1 0 0,1 0 1 0 0,-1 0 0 0 0,1 0-1 0 0,-1-1 1 0 0,0 1 0 0 0,1-1-1 0 0,-1 0 1 0 0,0 0-1 0 0,1 0 1 0 0,-1-1 0 0 0,0 1-1 0 0,0-1 1 0 0,0 1 0 0 0,0-1-1 0 0,0 0 1 0 0,0 0-1 0 0,-1 0 1 0 0,1-1 0 0 0,-1 1-1 0 0,1-1 1 0 0,-1 1 0 0 0,0-1-1 0 0,0 0 1 0 0,1-3-21 0 0,-2 5 2 0 0,24-27 176 0 0,-2-1 0 0 0,-1-2-1 0 0,-2 0 1 0 0,-1-2-1 0 0,-1 0 1 0 0,-1 0-1 0 0,1-11-177 0 0,-3-11-744 0 0,-26 57-5120 0 0,7 0-210 0 0,2 2-5501 0 0</inkml:trace>
  <inkml:trace contextRef="#ctx0" brushRef="#br0" timeOffset="12900.32">15413 751 12699 0 0,'0'0'2282'0'0,"0"0"-980"0"0,0 0-585 0 0,0 0-145 0 0,0 0-56 0 0,0 0-67 0 0,0 0-71 0 0,0 0-94 0 0,0 0-79 0 0,0 0-55 0 0,0 0-60 0 0,-33 31-44 0 0,-98 99-25 0 0,85-63-34 0 0,45-55 6 0 0,-1-9 11 0 0,1 0 1 0 0,-1 1-1 0 0,1 0 0 0 0,0-1 1 0 0,0 1-1 0 0,0 0 0 0 0,1-1 1 0 0,0 1-1 0 0,-1 0 0 0 0,1 0 1 0 0,0-1-1 0 0,1 1 1 0 0,-1 0-1 0 0,1 0 0 0 0,-1-1 1 0 0,1 1-1 0 0,0 0 0 0 0,1-1 1 0 0,-1 1-1 0 0,1-1 0 0 0,-1 1 1 0 0,1-1-1 0 0,0 0 1 0 0,0 0-1 0 0,1 0 0 0 0,-1 0 1 0 0,1 0-1 0 0,-1 0 0 0 0,1-1 1 0 0,0 1-1 0 0,0-1 0 0 0,0 0 1 0 0,0 0-1 0 0,0 0 1 0 0,1 0-1 0 0,-1 0 0 0 0,3 0-4 0 0,5-2 140 0 0,-1-2 0 0 0,0 1 0 0 0,0-1 0 0 0,1-1 0 0 0,-1 0 0 0 0,-1 0 0 0 0,1-1 0 0 0,0 0 0 0 0,-1-1 0 0 0,0 0 0 0 0,0 0 0 0 0,-1-1 0 0 0,1-1 0 0 0,-1 1 0 0 0,0-1 0 0 0,-1 0 0 0 0,0-1-1 0 0,0 0 1 0 0,-1 0 0 0 0,1 0 0 0 0,-2-1 0 0 0,1 0 0 0 0,-1 0 0 0 0,-1 0 0 0 0,0-1 0 0 0,0 0 0 0 0,-1 0 0 0 0,0 0 0 0 0,0 0 0 0 0,-2 0 0 0 0,1 0 0 0 0,-1-1 0 0 0,0 1 0 0 0,-1 0 0 0 0,0-1 0 0 0,-2-2-140 0 0,2 8-51 0 0,-1 0 1 0 0,-1 1-1 0 0,1-1 1 0 0,-1 1-1 0 0,0-1 1 0 0,0 1-1 0 0,0 0 1 0 0,0 0-1 0 0,-1 0 1 0 0,0 0-1 0 0,0 0 1 0 0,0 1 0 0 0,0-1-1 0 0,-1 1 1 0 0,1 0-1 0 0,-1 0 1 0 0,0 0-1 0 0,1 0 1 0 0,-1 0-1 0 0,-1 1 1 0 0,1 0-1 0 0,-2-1 51 0 0,-38-6-7316 0 0,38 9-3475 0 0</inkml:trace>
  <inkml:trace contextRef="#ctx0" brushRef="#br0" timeOffset="13195.439">15676 1130 14539 0 0,'0'0'1239'0'0,"0"0"-311"0"0,0 0 0 0 0,0 0 106 0 0,0 0 13 0 0,0 0-67 0 0,0 0-154 0 0,0 0-160 0 0,0 0-115 0 0,0 0-105 0 0,0 0-78 0 0,0 0-44 0 0,0 0-50 0 0,-6-25-39 0 0,-18-79-25 0 0,24 26 208 0 0,6 61-310 0 0,-2-2-45 0 0,1 0 0 0 0,1 0 0 0 0,1 1 0 0 0,0 0 0 0 0,1 0 0 0 0,1 1 0 0 0,1 0 0 0 0,1 0 0 0 0,1 0-63 0 0,-10 14-52 0 0,0 0-1 0 0,1 1 1 0 0,-1-1 0 0 0,1 1-1 0 0,-1 0 1 0 0,1 0 0 0 0,0 0-1 0 0,0 0 1 0 0,0 1 0 0 0,0-1-1 0 0,0 1 1 0 0,0-1 0 0 0,1 1-1 0 0,-1 0 1 0 0,0 0 0 0 0,1 1-1 0 0,-1-1 1 0 0,1 1 0 0 0,-1 0-1 0 0,0 0 1 0 0,1 0 0 0 0,-1 0-1 0 0,1 0 1 0 0,2 1 52 0 0,0 43-4400 0 0,-6-34 403 0 0,0-2-5941 0 0</inkml:trace>
  <inkml:trace contextRef="#ctx0" brushRef="#br0" timeOffset="13448.19">16063 924 11995 0 0,'0'0'1640'0'0,"0"0"-632"0"0,0 0-192 0 0,0 0-208 0 0,0 0-159 0 0,0 0-177 0 0,0 0-184 0 0,-33 192-136 0 0,33-178-120 0 0,1 1-169 0 0,9-4-287 0 0,-5-3-448 0 0,-1-1-2225 0 0,1-7-7841 0 0</inkml:trace>
  <inkml:trace contextRef="#ctx0" brushRef="#br0" timeOffset="13619.668">16007 578 18292 0 0,'0'0'984'0'0,"0"0"-624"0"0,0 0-224 0 0,0 0-48 0 0,0 0 16 0 0,0 0-120 0 0,0 0-280 0 0,0 0-328 0 0,0 0-536 0 0,0 0-1001 0 0,0 0-2872 0 0,0 0-5641 0 0</inkml:trace>
  <inkml:trace contextRef="#ctx0" brushRef="#br0" timeOffset="13848.288">16521 343 14403 0 0,'0'0'3329'0'0,"0"0"-1886"0"0,0 0-835 0 0,0 0-160 0 0,0 0-65 0 0,0 0-1 0 0,0 0 35 0 0,0 0 15 0 0,0 0 40 0 0,0 0 31 0 0,0 0-46 0 0,0 0-85 0 0,0 0-83 0 0,5 27-97 0 0,15 87-66 0 0,-14 29 43 0 0,5 173-402 0 0,-8-279-42 0 0,2 0-1 0 0,1-1 1 0 0,2 1 0 0 0,1-1 0 0 0,6 12 275 0 0,0-11-2540 0 0,-15-37 1229 0 0,0-6-5551 0 0,0 5-928 0 0</inkml:trace>
  <inkml:trace contextRef="#ctx0" brushRef="#br0" timeOffset="14334.232">16274 840 7970 0 0,'0'0'2052'0'0,"0"0"-485"0"0,0 0-192 0 0,0 0-17 0 0,0 0-157 0 0,0 0-202 0 0,0 0-220 0 0,0 0-140 0 0,37-2-75 0 0,115-3-91 0 0,171 3 721 0 0,-190 3-4688 0 0,-127 43 2752 0 0,-4-40 862 0 0,1 0 0 0 0,-1-1 0 0 0,1 0 0 0 0,0 0 0 0 0,0 0 0 0 0,0 0 0 0 0,1 0 0 0 0,-1 0 0 0 0,1-1 0 0 0,-1 0 0 0 0,1 1 0 0 0,0-1 0 0 0,0-1 0 0 0,0 1 0 0 0,0-1 0 0 0,0 1 0 0 0,0-1 0 0 0,0 0 0 0 0,1 0 0 0 0,-1-1 0 0 0,0 0 0 0 0,1 1 0 0 0,-1-1 0 0 0,0-1 0 0 0,1 1 0 0 0,-1-1 0 0 0,0 1 0 0 0,0-1-120 0 0,2 1 181 0 0,5-3-1 0 0,0 1-1 0 0,-1-1 1 0 0,1-1-1 0 0,-1 0 1 0 0,0 0-1 0 0,0-1 0 0 0,0 0 1 0 0,-1-1-1 0 0,0 0 1 0 0,0-1-1 0 0,0 0 1 0 0,-1 0-1 0 0,0-1 1 0 0,0 0-1 0 0,-1 0 1 0 0,0-1-1 0 0,0 1 1 0 0,-1-2-1 0 0,1-2-179 0 0,-2 7 27 0 0,-1 0-1 0 0,-1-1 1 0 0,1 1-1 0 0,-1-1 1 0 0,0 0-1 0 0,0 0 1 0 0,-1 0-1 0 0,1-1 1 0 0,-1 1-1 0 0,-1 0 1 0 0,1-1-1 0 0,-1 0 1 0 0,0 1-1 0 0,-1-1 1 0 0,0 0-1 0 0,0 1 1 0 0,-1-6-27 0 0,-1 9-13 0 0,-1 0 0 0 0,0 0 0 0 0,-1 0 0 0 0,1 1 0 0 0,0-1 0 0 0,-1 1 1 0 0,0 0-1 0 0,1 0 0 0 0,-1 0 0 0 0,0 1 0 0 0,0-1 0 0 0,0 1 0 0 0,0 0 0 0 0,0 0 0 0 0,0 0 0 0 0,0 1 0 0 0,0-1 0 0 0,-1 1 0 0 0,1 0 1 0 0,0 0-1 0 0,0 1 0 0 0,0-1 0 0 0,0 1 0 0 0,0 0 0 0 0,-1 0 0 0 0,1 0 0 0 0,1 1 0 0 0,-1-1 0 0 0,-3 2 13 0 0,-12 8-60 0 0,1 1 0 0 0,0 0-1 0 0,1 1 1 0 0,0 1 0 0 0,1 0 0 0 0,0 2-1 0 0,2-1 1 0 0,0 2 0 0 0,0 0-1 0 0,2 1 1 0 0,0 0 0 0 0,1 1 0 0 0,1 0-1 0 0,0 1 1 0 0,-3 12 60 0 0,7-21-60 0 0,0 0-1 0 0,1 1 1 0 0,1 0 0 0 0,-1 0-1 0 0,2 0 1 0 0,0 0 0 0 0,0 1-1 0 0,1-1 1 0 0,1 1-1 0 0,0 0 1 0 0,0-1 0 0 0,2 1-1 0 0,-1 0 1 0 0,2-1 0 0 0,0 1-1 0 0,0-1 1 0 0,1 1 0 0 0,0-1-1 0 0,1 0 1 0 0,1 0-1 0 0,0 0 1 0 0,1-1 0 0 0,6 11 60 0 0,1-10-8 0 0,0 0-1 0 0,1-1 1 0 0,0 0 0 0 0,1-1 0 0 0,1-1 0 0 0,-1 0 0 0 0,1-1 0 0 0,1 0 0 0 0,-1-2-1 0 0,1 0 1 0 0,1-1 0 0 0,-1 0 0 0 0,1-2 0 0 0,-1 0 0 0 0,1-1 0 0 0,0-1-1 0 0,0 0 1 0 0,0-1 0 0 0,0-2 0 0 0,9-1 8 0 0,64-11-659 0 0,-36-8-5791 0 0,-36 11-4315 0 0</inkml:trace>
  <inkml:trace contextRef="#ctx0" brushRef="#br0" timeOffset="15169.157">17305 0 3449 0 0,'0'0'2727'0'0,"0"0"-653"0"0,0 0-338 0 0,0 0-176 0 0,0 0-223 0 0,0 0-236 0 0,0 0-176 0 0,0 0-24 0 0,0 0 46 0 0,0 0 70 0 0,0 0-27 0 0,0 0-124 0 0,0 0-132 0 0,19 4-95 0 0,62 14-65 0 0,70-14 1163 0 0,26-4-899 0 0,-169 2-830 0 0,0-1 1 0 0,1 1 0 0 0,-1 1-1 0 0,0-1 1 0 0,-1 1 0 0 0,1 1-1 0 0,0-1 1 0 0,-1 1-1 0 0,0 1 1 0 0,0-1 0 0 0,0 1-1 0 0,0 0 1 0 0,-1 1 0 0 0,0 0-1 0 0,0 0 1 0 0,-1 0 0 0 0,1 0-1 0 0,-1 1 1 0 0,-1 0-1 0 0,1 0 1 0 0,-1 1 0 0 0,0-1-1 0 0,-1 1 1 0 0,0-1 0 0 0,0 1-1 0 0,-1 0 1 0 0,0 1-1 0 0,0-1 1 0 0,-1 0 0 0 0,0 0-1 0 0,0 1 1 0 0,-1-1 0 0 0,0 1-1 0 0,-1 6-8 0 0,-16 672 127 0 0,17-682-125 0 0,1 54 104 0 0,-2-1 0 0 0,-3 0 1 0 0,-2 0-1 0 0,-11 40-106 0 0,4-29 472 0 0,13-68-435 0 0,0-1-5 0 0,-39 15 1647 0 0,1 1-1446 0 0,-1-2-1 0 0,-1-2 1 0 0,0-2-1 0 0,-34 5-232 0 0,63-13 12 0 0,-119 12-129 0 0,73-13-7403 0 0,54-1-4450 0 0</inkml:trace>
  <inkml:trace contextRef="#ctx0" brushRef="#br0" timeOffset="19338.26">1 1727 6993 0 0,'0'0'267'0'0,"0"0"-488"0"0,0 0-127 0 0,0 0 297 0 0,0 0 280 0 0,0 0 41 0 0,0 0 2 0 0,0 0 27 0 0,0 0 102 0 0,0 0 130 0 0,0 0 122 0 0,27 4 51 0 0,84 10 23 0 0,37-10 2697 0 0,670-5 323 0 0,-208 1-2753 0 0,193-22-473 0 0,325 16-281 0 0,-528 42-157 0 0,260 31 377 0 0,45-56-259 0 0,-664-11-175 0 0,884-45 35 0 0,-105 20-68 0 0,-52 6 78 0 0,152 8-82 0 0,-233 4 354 0 0,476-8 196 0 0,-417 48-438 0 0,484-47 155 0 0,-650 7-42 0 0,-6 3 78 0 0,212-4-143 0 0,-236 23-66 0 0,-447 14-922 0 0,-278-28-1456 0 0,-15-2-3497 0 0,-6 1-5130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0 0 0,'0'0'1127'0'0,"0"0"-68"0"0,0 0-128 0 0,0 0-19 0 0,0 0 27 0 0,0 0 177 0 0,0 0 154 0 0,0 0 66 0 0,0 0 17 0 0,0 0-102 0 0,0 0-134 0 0,14-24-166 0 0,46-78-111 0 0,-3 40 818 0 0,-38 51-1137 0 0,14-15 39 0 0,2 2 0 0 0,1 2 1 0 0,0 1-1 0 0,2 1 0 0 0,0 3 1 0 0,1 0-1 0 0,1 3 0 0 0,6 0-560 0 0,-44 13-3 0 0,1 0-1 0 0,-1 0 0 0 0,0 0 1 0 0,0 0-1 0 0,0 0 1 0 0,1 1-1 0 0,-1-1 1 0 0,0 1-1 0 0,1-1 1 0 0,-1 1-1 0 0,0 0 1 0 0,1 0-1 0 0,-1 0 1 0 0,1 0-1 0 0,-1 1 0 0 0,0-1 1 0 0,1 0-1 0 0,-1 1 1 0 0,0 0-1 0 0,0 0 1 0 0,1 0-1 0 0,-1 0 1 0 0,0 0-1 0 0,0 0 1 0 0,0 0-1 0 0,0 0 0 0 0,0 1 1 0 0,0-1-1 0 0,-1 1 1 0 0,1 0-1 0 0,0-1 1 0 0,-1 1-1 0 0,1 0 1 0 0,-1 0-1 0 0,0 0 1 0 0,0 0-1 0 0,1 0 0 0 0,-1 0 1 0 0,-1 1-1 0 0,1-1 1 0 0,0 1 3 0 0,-1 6 51 0 0,0 0 1 0 0,-1 0-1 0 0,0 0 0 0 0,0 0 1 0 0,-1 0-1 0 0,-1-1 1 0 0,1 1-1 0 0,-1-1 0 0 0,-1 1 1 0 0,0-1-1 0 0,0 0 1 0 0,0-1-1 0 0,-6 8-51 0 0,-153 194 256 0 0,162-208-261 0 0,-1-1 0 0 0,1 1 0 0 0,0 0 0 0 0,0 0 0 0 0,0 0 0 0 0,0 0 0 0 0,0 0 0 0 0,0 0 0 0 0,0 0 1 0 0,0 0-1 0 0,0 0 0 0 0,1 0 0 0 0,-1 0 0 0 0,0 1 0 0 0,1-1 0 0 0,-1 0 0 0 0,1 1 0 0 0,-1-1 0 0 0,1 0 0 0 0,0 1 0 0 0,-1-1 0 0 0,1 1 0 0 0,0-1 0 0 0,0 0 0 0 0,0 1 0 0 0,0-1 0 0 0,0 1 1 0 0,0-1-1 0 0,1 0 0 0 0,-1 1 0 0 0,0-1 0 0 0,1 0 0 0 0,-1 1 0 0 0,1-1 0 0 0,-1 0 0 0 0,1 1 0 0 0,0-1 0 0 0,-1 0 0 0 0,1 0 0 0 0,0 0 0 0 0,1 1 5 0 0,246 50 324 0 0,-239-49-321 0 0,-1 0 0 0 0,1 0 0 0 0,-1 1 0 0 0,0 0 0 0 0,0 0 0 0 0,0 1-1 0 0,0 0 1 0 0,-1 1 0 0 0,0 0 0 0 0,0 0 0 0 0,-1 0 0 0 0,1 1 0 0 0,-1 0-1 0 0,-1 0 1 0 0,1 0 0 0 0,-1 1 0 0 0,-1 0 0 0 0,1 0 0 0 0,-1 0 0 0 0,2 6-3 0 0,-2 5 81 0 0,-1 0 1 0 0,-1 0 0 0 0,0 0 0 0 0,-1 0 0 0 0,-1 0-1 0 0,-1-1 1 0 0,-1 1 0 0 0,-1 0 0 0 0,0 0-1 0 0,-1-1 1 0 0,-1 1 0 0 0,-1-1 0 0 0,0 0 0 0 0,-2-1-1 0 0,0 0 1 0 0,-1 0 0 0 0,0 0 0 0 0,-2-1-1 0 0,1-1 1 0 0,-2 0 0 0 0,0 0 0 0 0,-4 2-82 0 0,4-6 62 0 0,0-1 0 0 0,-1-1 1 0 0,0 1-1 0 0,0-2 0 0 0,-1 0 1 0 0,0-1-1 0 0,-1 0 0 0 0,1-1 1 0 0,-1 0-1 0 0,0-2 0 0 0,-1 0 0 0 0,1 0 1 0 0,-1-1-1 0 0,0-1 0 0 0,1-1 1 0 0,-1 0-1 0 0,0-1 0 0 0,0-1-62 0 0,6 1-34 0 0,0 0-1 0 0,1 0 0 0 0,-1-1 1 0 0,0 0-1 0 0,0-1 0 0 0,1 0 1 0 0,-1-1-1 0 0,1 0 0 0 0,0 0 1 0 0,0-1-1 0 0,0 0 0 0 0,0 0 1 0 0,-1-2 34 0 0,0-6-249 0 0,8 10-4767 0 0,1 1-5324 0 0,1 1 1654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8554 0 0,'0'0'1064'0'0,"0"0"-490"0"0,0 0-218 0 0,0 0 298 0 0,0 0 424 0 0,0 0 224 0 0,0 0-26 0 0,0 0-213 0 0,0 0-236 0 0,0 0-166 0 0,0 0-145 0 0,0 0-92 0 0,0 0-46 0 0,-7 24-34 0 0,-23 77-35 0 0,-18 5 527 0 0,40-93-1280 0 0,-3 8 488 0 0,9-14-4246 0 0,1 0-3966 0 0,1-7 722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5113 0 0,'0'0'2019'0'0,"0"0"-731"0"0,0 0-291 0 0,0 0 126 0 0,0 0 220 0 0,0 0 109 0 0,0 0-156 0 0,0 0-378 0 0,0 0-438 0 0,0 0-318 0 0,0 0-132 0 0,0 0-5 0 0,0 0 55 0 0,0 6 54 0 0,2 47 284 0 0,-6 80 389 0 0,-38 29-383 0 0,44-159-370 0 0,0-1 0 0 0,1 1 1 0 0,-1 0-1 0 0,1-1 0 0 0,0 1 0 0 0,-1-1 0 0 0,1 0 0 0 0,1 0 0 0 0,-1 0 0 0 0,0 0 1 0 0,0-1-1 0 0,1 1 0 0 0,-1-1 0 0 0,1 0 0 0 0,-1 0 0 0 0,1 0 0 0 0,-1-1 0 0 0,1 1 1 0 0,0-1-1 0 0,-1 1 0 0 0,1-1 0 0 0,0-1 0 0 0,-1 1 0 0 0,1 0 0 0 0,-1-1 1 0 0,1 0-1 0 0,0 0 0 0 0,-1 0 0 0 0,2-1-54 0 0,101-34 960 0 0,-102 34-1032 0 0,0 0 1 0 0,0 0-1 0 0,0 0 0 0 0,0 0 0 0 0,0 0 1 0 0,0-1-1 0 0,-1 0 0 0 0,0 1 1 0 0,1-2-1 0 0,-1 1 0 0 0,0 0 0 0 0,0 0 1 0 0,-1-1-1 0 0,1 0 0 0 0,-1 1 0 0 0,0-1 1 0 0,0 0-1 0 0,0 0 0 0 0,0 0 1 0 0,-1-1-1 0 0,1 1 0 0 0,-1 0 0 0 0,0-1 72 0 0,2-8-4774 0 0,-1 5-3174 0 0,-1 4 1681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42 568 0 0,'0'0'1648'0'0,"0"0"125"0"0,0 0 138 0 0,0 0 21 0 0,0 0-117 0 0,0 0-260 0 0,0 0-241 0 0,0 0-179 0 0,0 0-106 0 0,0 0-76 0 0,0 0-94 0 0,-23-8-70 0 0,-73-21-97 0 0,38 25 565 0 0,45 8-939 0 0,5-2-273 0 0,-1 0-1 0 0,0 1 0 0 0,1 1 1 0 0,0-1-1 0 0,-1 1 1 0 0,1 1-1 0 0,1-1 0 0 0,-1 1 1 0 0,1 1-1 0 0,0-1 1 0 0,0 1-1 0 0,0 0 0 0 0,1 1 1 0 0,0 0-1 0 0,0 0 1 0 0,1 0-1 0 0,0 1 0 0 0,0-1 1 0 0,1 1-1 0 0,0 0 1 0 0,0 1-1 0 0,1-1 0 0 0,0 1 1 0 0,0-1-1 0 0,1 1 1 0 0,0 0-1 0 0,0 5-44 0 0,3-12-4 0 0,-1 1-1 0 0,0-1 1 0 0,1 0-1 0 0,0 1 1 0 0,0-1 0 0 0,-1 1-1 0 0,2-1 1 0 0,-1 0-1 0 0,0 0 1 0 0,0 0 0 0 0,0 0-1 0 0,1 0 1 0 0,0 0-1 0 0,-1 0 1 0 0,1 0 0 0 0,0 0-1 0 0,0-1 1 0 0,0 1-1 0 0,0 0 1 0 0,0-1-1 0 0,0 0 1 0 0,0 0 0 0 0,0 0-1 0 0,0 0 1 0 0,1 0-1 0 0,-1 0 1 0 0,1 0 0 0 0,-1-1-1 0 0,0 1 1 0 0,1-1-1 0 0,-1 1 1 0 0,1-1 4 0 0,85 2 317 0 0,59-55 822 0 0,-120 41-928 0 0,156-79 877 0 0,-181 90-1077 0 0,0 0-1 0 0,0 0 1 0 0,0 0 0 0 0,0 0 0 0 0,0 0-1 0 0,1 0 1 0 0,-1 1 0 0 0,0-1 0 0 0,0 1-1 0 0,1-1 1 0 0,-1 1 0 0 0,0 0 0 0 0,1 0-1 0 0,-1 0 1 0 0,0 0 0 0 0,1 0 0 0 0,-1 1-1 0 0,0-1 1 0 0,1 1 0 0 0,-1-1-1 0 0,0 1 1 0 0,0 0 0 0 0,0 0 0 0 0,1 0-1 0 0,-1 0 1 0 0,0 0 0 0 0,0 1 0 0 0,-1-1-1 0 0,1 0 1 0 0,0 1 0 0 0,0 0 0 0 0,-1-1-1 0 0,1 1 1 0 0,-1 0 0 0 0,1 0 0 0 0,-1 0-1 0 0,0 0 1 0 0,0 0 0 0 0,1 0-11 0 0,23 70 145 0 0,22 34-178 0 0,-44-102-33 0 0,1-1 0 0 0,-1 0 0 0 0,0 0 1 0 0,1 0-1 0 0,0 0 0 0 0,-1 0 0 0 0,1-1 1 0 0,0 0-1 0 0,0 0 0 0 0,1 0 0 0 0,-1 0 1 0 0,0 0-1 0 0,1-1 0 0 0,-1 0 0 0 0,1 0 1 0 0,-1 0-1 0 0,1-1 0 0 0,-1 0 0 0 0,1 1 1 0 0,0-1-1 0 0,-1-1 0 0 0,1 1 0 0 0,-1-1 0 0 0,1 0 1 0 0,-1 0-1 0 0,1 0 0 0 0,-1-1 0 0 0,0 1 1 0 0,4-3 65 0 0,17-12-4513 0 0,-17 11 815 0 0,5-3-7812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4761 0 0,'0'0'2561'0'0,"0"0"-466"0"0,0 0-451 0 0,0 0-204 0 0,0 0-69 0 0,0 0-113 0 0,0 0-189 0 0,0 0-208 0 0,0 0-191 0 0,0 0-149 0 0,0 0-103 0 0,0 0-50 0 0,0 0-34 0 0,-17 19-10 0 0,-48 61 5 0 0,39-20 295 0 0,-44 292 1221 0 0,69-350-1843 0 0,-15 69 136 0 0,-3-1 0 0 0,-3 0 0 0 0,-22 45-138 0 0,-51 106 55 0 0,77-192-213 0 0,32-41-4731 0 0,1 0 793 0 0,-7 5-1649 0 0,-2 2-2331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6585 0 0,'0'0'2997'0'0,"0"0"-1353"0"0,0 0-790 0 0,0 0-91 0 0,0 0 193 0 0,0 0 175 0 0,0 0-43 0 0,0 0-230 0 0,0 0-304 0 0,0 0-230 0 0,0 0-152 0 0,0 0-82 0 0,0 0-38 0 0,-17 27-41 0 0,-50 81-38 0 0,-3-18-1628 0 0,59-75 142 0 0,0-1-4572 0 0,6-6-2714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17 0 0 0,'0'0'288'0'0,"0"0"740"0"0,0 0 187 0 0,0 0-59 0 0,0 0-57 0 0,0 0-30 0 0,3-2 27 0 0,2-6 3917 0 0,-23 5 2162 0 0,3 1-8309 0 0,-111 2 2508 0 0,83 0-1215 0 0,-2-1 180 0 0,0 1 0 0 0,0 3 1 0 0,1 2-1 0 0,-8 3-339 0 0,-5 39 55 0 0,53-32 1725 0 0,4-15-1760 0 0,0 0 2 0 0,0 0-6 0 0,0 0-6 0 0,0 0 4 0 0,6 20 62 0 0,19 56 106 0 0,-21 197 60 0 0,-6-226-233 0 0,3-47 14 0 0,192-18 607 0 0,-165 18-615 0 0,120 15 1 0 0,-66 7 16 0 0,-77-18-30 0 0,0 1-1 0 0,-1 0 1 0 0,0 0-1 0 0,0 0 1 0 0,0 0-1 0 0,-1 1 1 0 0,1-1 0 0 0,-1 1-1 0 0,-1 0 1 0 0,1 0-1 0 0,-1 0 1 0 0,0 1-1 0 0,0-1 1 0 0,-1 0-1 0 0,0 1 1 0 0,0-1 0 0 0,0 1-1 0 0,-1-1 1 0 0,0 1-1 0 0,0-1 1 0 0,-1 1-1 0 0,0-1 1 0 0,0 1-1 0 0,-1 1-1 0 0,1 18 11 0 0,1-14 1 0 0,-2 0-1 0 0,1 0 1 0 0,-2-1 0 0 0,1 1-1 0 0,-2-1 1 0 0,1 1-1 0 0,-2-1 1 0 0,1 0 0 0 0,-1 0-1 0 0,-1-1 1 0 0,0 0 0 0 0,-1 0-1 0 0,0 0 1 0 0,0-1-1 0 0,-1 0 1 0 0,0 0 0 0 0,-1-1-1 0 0,0 0 1 0 0,0-1 0 0 0,0 0-1 0 0,-1 0 1 0 0,0-1-1 0 0,-1 0 1 0 0,1-1 0 0 0,-1 0-1 0 0,0 0 1 0 0,0-1 0 0 0,-9 1-12 0 0,-10 2 38 0 0,0-1 0 0 0,0-2 0 0 0,-1-1 0 0 0,0-1 0 0 0,-20-3-38 0 0,41 1 58 0 0,0-1 0 0 0,0 0 0 0 0,0-1 0 0 0,0 0-1 0 0,0 0 1 0 0,1-1 0 0 0,-1-1 0 0 0,1 0 0 0 0,0 0-1 0 0,0-1 1 0 0,0 0 0 0 0,1 0 0 0 0,-1-1 0 0 0,-5-5-58 0 0,11 3 28 0 0,4 2-4590 0 0,-1 2-3208 0 0,0 4-1008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 56 0 0,'0'0'1194'0'0,"0"0"-54"0"0,0 0 180 0 0,0 0 300 0 0,0 0 288 0 0,0 0 176 0 0,0 0-64 0 0,0 0-211 0 0,0 0-300 0 0,0 0-307 0 0,0 0-239 0 0,1-2-195 0 0,1 7 2804 0 0,-5 73-2374 0 0,-28 265 724 0 0,-24 212-686 0 0,55-507-1228 0 0,15-59-146 0 0,-11 5-49 0 0,1 1 0 0 0,-1-1 0 0 0,-1 0 0 0 0,1 0 0 0 0,-1 0 0 0 0,0-1 0 0 0,0 1 0 0 0,-1-1 0 0 0,1 0 0 0 0,-1 1 0 0 0,-1-1 0 0 0,0 0 0 0 0,0 0 0 0 0,0 0 0 0 0,-1 0 0 0 0,0-7 187 0 0,-4-29-5854 0 0,-8 6-5551 0 0,10 28 6265 0 0</inkml:trace>
  <inkml:trace contextRef="#ctx0" brushRef="#br0" timeOffset="283.308">0 648 880 0 0,'0'0'2475'0'0,"0"0"-797"0"0,0 0-230 0 0,0 0 10 0 0,0 0 98 0 0,0 0 109 0 0,0 0-101 0 0,0 0-154 0 0,0 0-223 0 0,0 0-270 0 0,0 0-187 0 0,0 0-132 0 0,0 0-113 0 0,0-6-61 0 0,1-17-15 0 0,35-8 1314 0 0,117-35 822 0 0,83-15-1755 0 0,-191 74-2478 0 0,-42 16-5861 0 0,-4-7 3121 0 0,1 2-5849 0 0</inkml:trace>
  <inkml:trace contextRef="#ctx0" brushRef="#br0" timeOffset="1135.233">479 1123 1808 0 0,'0'0'1119'0'0,"0"0"-479"0"0,0 0-21 0 0,0 0 393 0 0,0 0 487 0 0,0 0 244 0 0,0 0-38 0 0,0 0-236 0 0,0 0-320 0 0,0 0-240 0 0,0 0-126 0 0,0 0-68 0 0,0 0-23 0 0,19-12-33 0 0,59-37-54 0 0,-15-12 940 0 0,-36 27-922 0 0,-1-1 0 0 0,-3-2 0 0 0,0 0 0 0 0,13-34-623 0 0,-11 24 191 0 0,-17 31-123 0 0,0-1 0 0 0,0-1 0 0 0,-2 1-1 0 0,0-1 1 0 0,-1 0 0 0 0,-1-1 0 0 0,-1 1 0 0 0,0-1 0 0 0,-1 1 0 0 0,-1-6-68 0 0,-2 23-4 0 0,0-1 1 0 0,0 1 0 0 0,0-1 0 0 0,0 1 0 0 0,0 0-1 0 0,0-1 1 0 0,0 1 0 0 0,-1 0 0 0 0,1 0-1 0 0,0 0 1 0 0,-1-1 0 0 0,1 2 0 0 0,-1-1-1 0 0,1 0 1 0 0,-1 0 0 0 0,1 0 0 0 0,-1 1-1 0 0,1-1 1 0 0,-1 1 0 0 0,0-1 0 0 0,0 1 0 0 0,1 0-1 0 0,-1-1 1 0 0,0 1 0 0 0,1 0 0 0 0,-1 0-1 0 0,0 0 1 0 0,0 1 0 0 0,1-1 0 0 0,-1 0-1 0 0,0 1 1 0 0,1-1 0 0 0,-1 1 0 0 0,0-1 0 0 0,1 1-1 0 0,-1 0 1 0 0,1 0 0 0 0,-1-1 0 0 0,1 1-1 0 0,-1 0 1 0 0,1 0 0 0 0,0 1 0 0 0,-1-1-1 0 0,1 0 1 0 0,0 0 0 0 0,0 1 0 0 0,-1 0 3 0 0,-6 4-18 0 0,0 0 1 0 0,0 0-1 0 0,1 0 1 0 0,-1 1 0 0 0,2 0-1 0 0,-1 0 1 0 0,1 1-1 0 0,0 0 1 0 0,0 0-1 0 0,1 0 1 0 0,0 1 0 0 0,1 0-1 0 0,0 0 1 0 0,0 0-1 0 0,0 3 18 0 0,6-9 19 0 0,-1 0-1 0 0,1 0 1 0 0,0 0 0 0 0,0 0-1 0 0,0-1 1 0 0,0 1-1 0 0,1-1 1 0 0,-1 1 0 0 0,1-1-1 0 0,-1 0 1 0 0,1 0-1 0 0,0 0 1 0 0,0 0 0 0 0,0 0-1 0 0,0-1 1 0 0,0 1-1 0 0,0-1 1 0 0,0 0 0 0 0,1 0-1 0 0,-1 0 1 0 0,0 0-1 0 0,1-1 1 0 0,-1 1-1 0 0,1-1 1 0 0,-1 0 0 0 0,0 0-1 0 0,1 0 1 0 0,-1-1-1 0 0,1 1 1 0 0,-1-1 0 0 0,0 1-1 0 0,1-1 1 0 0,0-1-19 0 0,5 2 46 0 0,107 0 336 0 0,-113 2-349 0 0,0-1 0 0 0,0 1 0 0 0,-1 0 0 0 0,1 0 1 0 0,0 0-1 0 0,-1 1 0 0 0,0-1 0 0 0,1 0 0 0 0,-1 1 0 0 0,0 0 0 0 0,0-1 0 0 0,0 1 1 0 0,-1 0-1 0 0,1 0 0 0 0,-1 0 0 0 0,0 0 0 0 0,1 0 0 0 0,-1 1 0 0 0,-1-1 0 0 0,1 0 1 0 0,0 0-1 0 0,-1 1 0 0 0,0-1 0 0 0,1 0 0 0 0,-1 1 0 0 0,-1-1 0 0 0,1 1 1 0 0,0-1-1 0 0,-1 0 0 0 0,0 0 0 0 0,0 1 0 0 0,0-1 0 0 0,-1 2-33 0 0,2 14 128 0 0,-36 209 1153 0 0,27-173-1051 0 0,9-55-230 0 0,0 0-8 0 0,28-28-370 0 0,-15 19-1356 0 0,-7 6 498 0 0,5-2-2579 0 0,-1-1-4849 0 0,-6 2-894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6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38 662 12203 0 0,'0'0'2019'0'0,"0"0"-742"0"0,0 0-462 0 0,0 0 51 0 0,0 0 199 0 0,0 0 86 0 0,0 0-129 0 0,0 0-265 0 0,0 0-222 0 0,0 0-142 0 0,0 0-87 0 0,0 0-66 0 0,0 0-40 0 0,-4 19-57 0 0,-19 87 29 0 0,17-59 5 0 0,5-28-3385 0 0,2-12 432 0 0,-1-6-2296 0 0,0-1-4500 0 0</inkml:trace>
  <inkml:trace contextRef="#ctx0" brushRef="#br0" timeOffset="174.812">10 265 13987 0 0,'0'0'1336'0'0,"0"0"-496"0"0,0 0-359 0 0,0 0-1 0 0,0 0 48 0 0,0 0-72 0 0,0 0-192 0 0,0 0-408 0 0,0 0-416 0 0,0 0-248 0 0,0 0-233 0 0,0 0-247 0 0,0 0-992 0 0,0 0-6546 0 0</inkml:trace>
  <inkml:trace contextRef="#ctx0" brushRef="#br0" timeOffset="722.186">553 441 6969 0 0,'0'0'2844'0'0,"0"0"-1409"0"0,0 0-498 0 0,0 0 59 0 0,0 0 211 0 0,0 0 123 0 0,0 0-96 0 0,0 0-205 0 0,0 0-226 0 0,0 0-196 0 0,0 0-106 0 0,0 0-83 0 0,0 0-45 0 0,-12 0-16 0 0,-40-1-18 0 0,-13 24 603 0 0,47-12-689 0 0,5-4-211 0 0,1 1-1 0 0,0 0 0 0 0,1 1 1 0 0,0 0-1 0 0,1 0 1 0 0,-1 1-1 0 0,2 1 0 0 0,-1-1 1 0 0,2 2-1 0 0,-1-1 1 0 0,2 1-1 0 0,0 0 0 0 0,0 1 1 0 0,1 0-1 0 0,0 0 1 0 0,1 0-1 0 0,1 1 0 0 0,0-1 1 0 0,1 1-1 0 0,0 0 1 0 0,1 0-1 0 0,1 6-41 0 0,2-17 23 0 0,0 1 0 0 0,0-1 0 0 0,0 0 0 0 0,1 0 0 0 0,-1 0 0 0 0,1 0 0 0 0,0-1 0 0 0,0 1 0 0 0,0 0 0 0 0,0-1 0 0 0,0 1 0 0 0,1-1 0 0 0,-1 0 0 0 0,1 0 0 0 0,-1 0 0 0 0,1 0 0 0 0,0 0 0 0 0,0 0 0 0 0,0-1 0 0 0,0 1 0 0 0,0-1 0 0 0,0 0 0 0 0,0 0 0 0 0,1 0 0 0 0,-1-1 0 0 0,0 1 0 0 0,1-1 0 0 0,-1 1 0 0 0,0-1 0 0 0,1 0 0 0 0,-1-1 0 0 0,0 1 0 0 0,1 0 0 0 0,-1-1 0 0 0,0 0 0 0 0,0 0 0 0 0,0 0 0 0 0,1 0 0 0 0,-1 0 0 0 0,0-1 0 0 0,0 1 0 0 0,-1-1 0 0 0,1 0 0 0 0,0 0 0 0 0,0 0 0 0 0,1-2-23 0 0,20-13 107 0 0,0-1 0 0 0,-1-2 0 0 0,-1 0 0 0 0,-1-2 0 0 0,0 0 0 0 0,-2-1 0 0 0,-1-1 0 0 0,-1-1 0 0 0,-1 0 0 0 0,4-10-107 0 0,18-25 127 0 0,-37 59-136 0 0,0 1-45 0 0,-1 0-16 0 0,0 33-242 0 0,-2-12 241 0 0,2 1 0 0 0,0-1 0 0 0,1 0 1 0 0,1 0-1 0 0,1 0 0 0 0,1 0 0 0 0,1 0 0 0 0,1 0 1 0 0,1-1-1 0 0,0 0 0 0 0,2-1 0 0 0,4 8 71 0 0,26 6-2616 0 0,-23-27-1004 0 0,0-1-3792 0 0,-12-4-3385 0 0</inkml:trace>
  <inkml:trace contextRef="#ctx0" brushRef="#br0" timeOffset="1190.749">934 846 10706 0 0,'0'0'2135'0'0,"0"0"-448"0"0,0 0-237 0 0,0 0-156 0 0,0 0-182 0 0,0 0-256 0 0,0 0-272 0 0,0 0-133 0 0,0 0-30 0 0,0 0-20 0 0,0 0-24 0 0,0 0-24 0 0,10-21-45 0 0,47-105 202 0 0,-50 110-348 0 0,73-126 260 0 0,-58 123-804 0 0,-14 37-410 0 0,-15 126 744 0 0,8-139 91 0 0,1-1-1 0 0,0 0 0 0 0,-1 0 0 0 0,1 0 0 0 0,1 0 0 0 0,-1 0 1 0 0,0-1-1 0 0,1 1 0 0 0,0 0 0 0 0,0-1 0 0 0,0 0 1 0 0,0 0-1 0 0,0 0 0 0 0,1 0 0 0 0,0-1 0 0 0,-1 1 0 0 0,1-1 1 0 0,0 0-1 0 0,0 0 0 0 0,0 0 0 0 0,0 0 0 0 0,1-1 1 0 0,-1 0-1 0 0,0 0 0 0 0,1 0 0 0 0,-1 0 0 0 0,0-1 0 0 0,1 1 1 0 0,-1-1-1 0 0,1 0 0 0 0,-1-1 0 0 0,1 1 0 0 0,-1-1 1 0 0,0 0-1 0 0,1 0 0 0 0,-1 0 0 0 0,0-1 0 0 0,0 1 0 0 0,0-1 1 0 0,0 0-1 0 0,0 0 0 0 0,0-1 0 0 0,2 0-42 0 0,2-3 99 0 0,0 0 0 0 0,0-1 0 0 0,-1 1 0 0 0,0-1 0 0 0,0-1 0 0 0,0 1 0 0 0,-1-1-1 0 0,0 0 1 0 0,-1-1 0 0 0,0 0 0 0 0,0 1 0 0 0,-1-1 0 0 0,0-1 0 0 0,0 1 0 0 0,-1-1 0 0 0,0 1 0 0 0,0-6-99 0 0,6-37-1251 0 0,-5 48-1328 0 0,-1 1-3761 0 0,-3 3-5120 0 0</inkml:trace>
  <inkml:trace contextRef="#ctx0" brushRef="#br0" timeOffset="2403.452">1886 526 10930 0 0,'0'0'2203'0'0,"0"0"-714"0"0,0 0-250 0 0,0 0 12 0 0,0 0-10 0 0,0 0-58 0 0,0 0-228 0 0,0 0-272 0 0,0 0-192 0 0,0 0-134 0 0,0 0-121 0 0,0 0-63 0 0,0 0-14 0 0,-18-3-57 0 0,-56-7-22 0 0,71 9-78 0 0,0 1 1 0 0,0 0-1 0 0,0 1 1 0 0,0-1 0 0 0,0 0-1 0 0,0 1 1 0 0,0 0-1 0 0,0 0 1 0 0,0 0 0 0 0,0 0-1 0 0,0 0 1 0 0,1 0-1 0 0,-1 1 1 0 0,0-1 0 0 0,1 1-1 0 0,-1 0 1 0 0,1 0-1 0 0,0 0 1 0 0,-1 0 0 0 0,1 0-1 0 0,0 1 1 0 0,0-1-1 0 0,0 2-2 0 0,-6 4 13 0 0,-4 4-36 0 0,0 1 0 0 0,0 0 0 0 0,1 0 1 0 0,1 1-1 0 0,0 0 0 0 0,1 1 0 0 0,1 0 1 0 0,0 1-1 0 0,1-1 0 0 0,1 2 0 0 0,0-1 0 0 0,1 0 1 0 0,1 1-1 0 0,1 0 0 0 0,0 0 0 0 0,0 12 23 0 0,3-25 3 0 0,0-3 0 0 0,-1 1 0 0 0,1-1 0 0 0,-1 0 0 0 0,1 1-1 0 0,-1-1 1 0 0,1 1 0 0 0,0-1 0 0 0,0 1 0 0 0,0-1 0 0 0,0 0-1 0 0,0 1 1 0 0,0-1 0 0 0,0 1 0 0 0,1-1 0 0 0,-1 1-1 0 0,0-1 1 0 0,1 0 0 0 0,-1 1 0 0 0,1-1 0 0 0,-1 1 0 0 0,1-1-1 0 0,0 0 1 0 0,0 0 0 0 0,0 0 0 0 0,-1 1 0 0 0,1-1-1 0 0,0 0 1 0 0,0 0 0 0 0,1 0 0 0 0,-1 0 0 0 0,0 0 0 0 0,0-1-1 0 0,0 1 1 0 0,1 0 0 0 0,-1 0 0 0 0,0-1 0 0 0,1 1 0 0 0,-1-1-1 0 0,0 1 1 0 0,1-1 0 0 0,-1 0 0 0 0,1 1 0 0 0,-1-1-1 0 0,0 0 1 0 0,1 0 0 0 0,-1 0 0 0 0,1 0 0 0 0,-1 0 0 0 0,1-1-1 0 0,-1 1 1 0 0,2 0-3 0 0,5-4 97 0 0,0-1-1 0 0,0 1 1 0 0,0-1 0 0 0,-1-1-1 0 0,1 1 1 0 0,-1-1 0 0 0,0-1-1 0 0,-1 1 1 0 0,0-1-1 0 0,0 0 1 0 0,0-1-97 0 0,-2 4 17 0 0,186-253 860 0 0,-185 252-880 0 0,1 0 1 0 0,-1 0 0 0 0,1 0 0 0 0,0 1 0 0 0,0 0 0 0 0,0 0 0 0 0,0 0-1 0 0,1 1 1 0 0,0 0 0 0 0,-1 0 0 0 0,1 1 0 0 0,0 0 0 0 0,4-1 2 0 0,10 50-20 0 0,5 165 106 0 0,-18-85-231 0 0,-6 0 0 0 0,-6 19 145 0 0,4-114-13 0 0,-2-1 0 0 0,-1 0 1 0 0,-2 1-1 0 0,-1-2 1 0 0,-1 1-1 0 0,-2-1 1 0 0,-1 0-1 0 0,-1-1 1 0 0,-2 0-1 0 0,-1 0 1 0 0,-1-2-1 0 0,-1 0 1 0 0,-1-1-1 0 0,-2 0 1 0 0,0-2-1 0 0,-2 0 1 0 0,-1-1-1 0 0,0-1 13 0 0,17-18 2 0 0,0 0 0 0 0,0 0 0 0 0,0-1 0 0 0,-1 1 0 0 0,1-1 0 0 0,-1-1 0 0 0,0 1 0 0 0,0-1 0 0 0,0 0 0 0 0,0 0 0 0 0,0 0 0 0 0,0-1 0 0 0,0 0 0 0 0,-1-1 0 0 0,1 1 0 0 0,0-1 0 0 0,-1 0 0 0 0,0-1-2 0 0,5-1-5 0 0,-1-1-1 0 0,1 1 1 0 0,0-1-1 0 0,0 0 1 0 0,0 1 0 0 0,0-1-1 0 0,0 0 1 0 0,0-1-1 0 0,1 1 1 0 0,-1 0-1 0 0,1 0 1 0 0,0-1 0 0 0,0 1-1 0 0,0 0 1 0 0,1-1-1 0 0,-1 1 1 0 0,1-1-1 0 0,0 1 1 0 0,0-1-1 0 0,0 1 1 0 0,0-1 0 0 0,1 1-1 0 0,-1-1 1 0 0,1 1-1 0 0,0-1 1 0 0,0 1-1 0 0,1-2 6 0 0,4-11 7 0 0,0 0 0 0 0,1 1-1 0 0,0 0 1 0 0,2 0 0 0 0,-1 0-1 0 0,2 1 1 0 0,0 1-1 0 0,6-7-6 0 0,3-4 14 0 0,260-315-38 0 0,-143 181-9 0 0,58-95 33 0 0,-166 218 3 0 0,-1-2 0 0 0,-1-2-1 0 0,-2 0 1 0 0,-2-1 0 0 0,-2-1 0 0 0,-2-1 0 0 0,-1-1 0 0 0,-2 0 0 0 0,-3-1 0 0 0,-1-1 0 0 0,-2 0-1 0 0,2-33-2 0 0,-10 73 11 0 0,0 0 0 0 0,-1-1-1 0 0,0 1 1 0 0,0 0-1 0 0,0-1 1 0 0,0 1-1 0 0,-1 0 1 0 0,0-1-1 0 0,0 1 1 0 0,0 0-1 0 0,-1 0 1 0 0,0 0-1 0 0,0 0 1 0 0,0 0-1 0 0,0 0 1 0 0,-1 1-1 0 0,0-1 1 0 0,0 1-1 0 0,0 0 1 0 0,0-1 0 0 0,-1 1-1 0 0,0 1 1 0 0,1-1-1 0 0,-2 1 1 0 0,1-1-1 0 0,0 1 1 0 0,-1 0-1 0 0,0 0-10 0 0,-1 1-9 0 0,-1 0-1 0 0,0 0 1 0 0,0 0-1 0 0,0 1 1 0 0,1 0-1 0 0,-1 0 1 0 0,0 1-1 0 0,0 0 1 0 0,0 0-1 0 0,0 1 1 0 0,0 0-1 0 0,0 0 1 0 0,0 0-1 0 0,0 1 1 0 0,1 0-1 0 0,-1 1 1 0 0,1-1-1 0 0,-1 1 1 0 0,1 0-1 0 0,0 1 1 0 0,0 0-1 0 0,0 0 1 0 0,1 0-1 0 0,-1 0 1 0 0,1 1-1 0 0,0 0 1 0 0,0 0-1 0 0,1 0 1 0 0,0 1-1 0 0,0 0 1 0 0,0-1-1 0 0,0 2 1 0 0,1-1-1 0 0,0 0 1 0 0,0 0-1 0 0,1 1 1 0 0,0 0-1 0 0,0-1 1 0 0,0 1-1 0 0,1 0 1 0 0,0 0-1 0 0,0 6 10 0 0,0 162-17 0 0,54 68 20 0 0,-52-231 8 0 0,1-1 1 0 0,0 0 0 0 0,0 0-1 0 0,1 0 1 0 0,1 0 0 0 0,0-1-1 0 0,0 1 1 0 0,1-1-1 0 0,0 0 1 0 0,1 0 0 0 0,0-1-1 0 0,1 1 1 0 0,0-1-1 0 0,0-1 1 0 0,1 1 0 0 0,0-1-1 0 0,0-1 1 0 0,1 0 0 0 0,0 0-1 0 0,1 0 1 0 0,-1-1-1 0 0,1-1 1 0 0,0 1 0 0 0,0-2-1 0 0,1 1 1 0 0,0-2 0 0 0,-1 1-1 0 0,7 0-11 0 0,3-3 71 0 0,-1-1 0 0 0,0-1 0 0 0,1 0 0 0 0,-1-2 0 0 0,0 0 0 0 0,0-1 1 0 0,0-1-1 0 0,-1 0 0 0 0,0-2 0 0 0,0 0 0 0 0,0-1 0 0 0,-1-1 0 0 0,0 0 0 0 0,-1-2 0 0 0,0 0 0 0 0,0 0 0 0 0,-2-2 0 0 0,11-9-71 0 0,-15 12 26 0 0,0-1 0 0 0,-1 0 1 0 0,0 0-1 0 0,-1-1 0 0 0,0-1 0 0 0,-1 1 0 0 0,0-1 0 0 0,-1 0 0 0 0,0 0 1 0 0,-1-1-1 0 0,-1 0 0 0 0,0 0 0 0 0,-1 0 0 0 0,0 0 0 0 0,-1-1 1 0 0,-1 1-1 0 0,0-1 0 0 0,-2-13-26 0 0,0 26-10 0 0,-1-1 1 0 0,1 1-1 0 0,-1-1 1 0 0,0 1 0 0 0,0 0-1 0 0,0 0 1 0 0,0 0-1 0 0,0 0 1 0 0,0 0-1 0 0,-1 0 1 0 0,1 1-1 0 0,-1-1 1 0 0,1 1-1 0 0,-1-1 1 0 0,1 1-1 0 0,-1 0 1 0 0,0 0-1 0 0,0 0 1 0 0,0 1-1 0 0,1-1 1 0 0,-1 1-1 0 0,0-1 1 0 0,0 1 0 0 0,0 0-1 0 0,0 0 1 0 0,0 0-1 0 0,0 1 1 0 0,0-1-1 0 0,0 1 1 0 0,1-1-1 0 0,-1 1 1 0 0,0 0-1 0 0,0 0 1 0 0,1 0-1 0 0,-1 0 1 0 0,0 1-1 0 0,1-1 1 0 0,0 1-1 0 0,-2 1 10 0 0,-9 5-11 0 0,1 0 0 0 0,-1 1-1 0 0,2 1 1 0 0,0 0 0 0 0,0 1-1 0 0,1 0 1 0 0,0 0 0 0 0,0 1-1 0 0,2 0 1 0 0,-1 1 0 0 0,2 0-1 0 0,0 0 1 0 0,0 1 0 0 0,1 0-1 0 0,1 0 1 0 0,0 0 0 0 0,1 1-1 0 0,1-1 1 0 0,0 1 0 0 0,1 0-1 0 0,1 0 1 0 0,0 0 0 0 0,1 0-1 0 0,1 15 12 0 0,2-19 14 0 0,1 1-1 0 0,0 0 0 0 0,1-1 0 0 0,0 0 1 0 0,1 0-1 0 0,0 0 0 0 0,1-1 0 0 0,0 1 1 0 0,0-2-1 0 0,1 1 0 0 0,1-1 1 0 0,-1 0-1 0 0,1-1 0 0 0,1 0 0 0 0,0-1 1 0 0,0 1-1 0 0,10 4-13 0 0,140 57 251 0 0,-120-61-3590 0 0,-45-11-2474 0 0,3-1-6136 0 0</inkml:trace>
  <inkml:trace contextRef="#ctx0" brushRef="#br0" timeOffset="3739.625">21 239 0 0 0,'0'0'275'0'0,"0"0"980"0"0,0 0 405 0 0,0 0 47 0 0,0 0-67 0 0,0 0-49 0 0,0 0-20 0 0,0 0-61 0 0,0 0-178 0 0,0 0-218 0 0,0 0-218 0 0,-13 4 1855 0 0,6 0-1854 0 0,68-34 1598 0 0,-62 31-1439 0 0,-44 23 682 0 0,45-23-1689 0 0,0-1-13 0 0,0 0-7 0 0,0 0-11 0 0,0 0-9 0 0,0 0-1 0 0,18-8 556 0 0,-14 6-944 0 0,0 4-7154 0 0,-1-2-3728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1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2571 0 0 0,'7'-9'-228'0'0,"-5"7"4579"0"0,-2 2 4717 0 0,8 3-2017 0 0,22 9-6975 0 0,121 21 861 0 0,24-15-217 0 0,3-10-272 0 0,59 32-130 0 0,-16-19-25 0 0,-50-13-77 0 0,-42-4-66 0 0,109 18-33 0 0,-10-18 44 0 0,110-4 154 0 0,-24 4 115 0 0,-71-8-105 0 0,0-3-97 0 0,111 3 207 0 0,-220 18-378 0 0,71 12 60 0 0,28-22 197 0 0,-158 3-258 0 0,-28 4 31 0 0,-15 0-117 0 0,24-3 9 0 0,42-1-90 0 0,-97-7 94 0 0,-1 0 13 0 0,0 0 15 0 0,0 0-27 0 0,0 0-2 0 0,0 0 28 0 0,3 0 6 0 0,-3 0 0 0 0,0 0 0 0 0,0 0 0 0 0,0 0-6 0 0,0 0-16 0 0,0 0 10 0 0,0 0 4 0 0,0 0 2 0 0,0 0 17 0 0,0 0 16 0 0,0 0-19 0 0,0 0 21 0 0,0 0-6 0 0,0 0-13 0 0,0 0 22 0 0,0 0 3 0 0,0 0 6 0 0,0-22 69 0 0,-14-147-126 0 0,14-45 118 0 0,-2-4-34 0 0,-4-141-10 0 0,8 204-86 0 0,13 26-18 0 0,-13 111 53 0 0,2-6-2 0 0,-1 1 0 0 0,-1-1 0 0 0,-1 0 0 0 0,-1 1 1 0 0,-2-1-1 0 0,0 0 0 0 0,-4-17-21 0 0,-5-143 86 0 0,9 55-39 0 0,-9-21-33 0 0,3-31 34 0 0,1-54-56 0 0,2 51 48 0 0,6 151-8 0 0,-1 32-36 0 0,0 1 16 0 0,0 0 2 0 0,0 0-4 0 0,0 0-5 0 0,0 0-8 0 0,0 0 6 0 0,0 0-6 0 0,0 0 9 0 0,0 0 2 0 0,-9-34 17 0 0,0-42-32 0 0,-11 21-7 0 0,18 21 10 0 0,-2 12-159 0 0,-46 66-244 0 0,-83 60 422 0 0,-41 13-31 0 0,38-40-15 0 0,95-55 2 0 0,1 2 0 0 0,1 1 0 0 0,1 2 0 0 0,2 2 0 0 0,-19 18 29 0 0,-33 27-28 0 0,-165 105-57 0 0,3-31 23 0 0,-53 17-64 0 0,124-50 6 0 0,-103 75-181 0 0,65-61 136 0 0,11-4 98 0 0,127-80 58 0 0,-142 91-79 0 0,1-15 65 0 0,79-32-2 0 0,-46 29 22 0 0,51-56 45 0 0,-103 79 12 0 0,117-54-27 0 0,43-45 32 0 0,38-24 5 0 0,-3 22-263 0 0,15-14-185 0 0,28-26 139 0 0,1 0-141 0 0,0 0-206 0 0,11-10-6490 0 0,-9 9 3897 0 0,7-3-8057 0 0</inkml:trace>
  <inkml:trace contextRef="#ctx0" brushRef="#br0" timeOffset="2872.117">4100 2228 0 0 0,'0'0'497'0'0,"0"0"85"0"0,0 0 79 0 0,0 0 26 0 0,0 0-27 0 0,0 0-49 0 0,0 0-28 0 0,0-3 37 0 0,1-1-270 0 0,1-2-108 0 0,-2-3 3236 0 0,-3 9 4968 0 0,-5 0-4976 0 0,-29 0-3526 0 0,-156-11 1901 0 0,70 11-226 0 0,123 0-1609 0 0,0 0-27 0 0,0 0-22 0 0,0 0 7 0 0,0 0-9 0 0,0 0 6 0 0,0 0 0 0 0,0 0-14 0 0,0 0-11 0 0,-9 20 618 0 0,4 251-341 0 0,2-180-129 0 0,6-31-60 0 0,9 6 57 0 0,-12-66-69 0 0,0 8 283 0 0,0-8-483 0 0,0-7-2054 0 0,0 3-3124 0 0,0 0-3996 0 0</inkml:trace>
  <inkml:trace contextRef="#ctx0" brushRef="#br0" timeOffset="3670.524">2288 2924 4393 0 0,'0'0'2602'0'0,"0"0"-1012"0"0,0 0-572 0 0,0 0 59 0 0,0 0 359 0 0,0 0 214 0 0,0 0-23 0 0,0 0-327 0 0,0 0-357 0 0,0 0-252 0 0,0 0-165 0 0,0 0-64 0 0,0 0-39 0 0,-6 7 14 0 0,3-3-375 0 0,-35 63 1926 0 0,10 157-79 0 0,10-124-1726 0 0,17-99-172 0 0,0 1 1 0 0,0 0-1 0 0,0 0 0 0 0,0-1 1 0 0,1 1-1 0 0,-1 0 0 0 0,1 0 0 0 0,-1 0 1 0 0,1 0-1 0 0,0 0 0 0 0,-1 0 0 0 0,1 0 1 0 0,0 0-1 0 0,0 0 0 0 0,1 0 0 0 0,-1 0 1 0 0,0 0-1 0 0,1-1 0 0 0,-1 1 0 0 0,1 0 1 0 0,-1 0-1 0 0,1 0 0 0 0,0 0 0 0 0,0-1 1 0 0,0 1-1 0 0,0 0 0 0 0,0-1 1 0 0,0 1-1 0 0,0-1 0 0 0,1 1 0 0 0,-1-1 1 0 0,1 1-1 0 0,-1-1 0 0 0,1 0 0 0 0,-1 0 1 0 0,1 0-1 0 0,0 0 0 0 0,-1 0 0 0 0,1 0 1 0 0,0 0-1 0 0,0 0 0 0 0,0-1 0 0 0,0 1 1 0 0,-1-1-1 0 0,3 1-11 0 0,11-2 144 0 0,0 0 1 0 0,0-1-1 0 0,-1-1 0 0 0,1 0 1 0 0,0-1-1 0 0,-1-1 0 0 0,0 0 1 0 0,0 0-1 0 0,3-3-144 0 0,48-14 199 0 0,-56 20-33 0 0,-2 0-4479 0 0,-2-1-6133 0 0,-5 2-835 0 0</inkml:trace>
  <inkml:trace contextRef="#ctx0" brushRef="#br0" timeOffset="4262.252">2553 2969 7034 0 0,'0'0'2603'0'0,"0"0"-827"0"0,0 0-442 0 0,0 0 74 0 0,0 0 235 0 0,0 0 99 0 0,0 0-135 0 0,0 0-320 0 0,0 0-371 0 0,0 0-279 0 0,0 0-157 0 0,0 0-70 0 0,-6 10 1550 0 0,-52 277 274 0 0,36-68-1674 0 0,0-22-366 0 0,11-112-69 0 0,10-89-4611 0 0,6-10-5224 0 0,-2 10-1892 0 0</inkml:trace>
  <inkml:trace contextRef="#ctx0" brushRef="#br0" timeOffset="5877.451">4575 1334 0 0 0,'0'0'292'0'0,"0"0"471"0"0,0 0 293 0 0,0 0 198 0 0,0 0 187 0 0,0 0 78 0 0,0 0-53 0 0,0 0-130 0 0,0 0-207 0 0,0 0-128 0 0,0 0-70 0 0,0 0-68 0 0,-9-4 4818 0 0,11-2-5552 0 0,1 0 0 0 0,-1 0 0 0 0,2 1 0 0 0,-1-1 1 0 0,1 1-1 0 0,-1 0 0 0 0,1 0 0 0 0,1 1 0 0 0,-1-1 0 0 0,1 1 0 0 0,0 0 0 0 0,0 0 0 0 0,0 0 0 0 0,0 1 1 0 0,1 0-1 0 0,-1 0 0 0 0,1 0 0 0 0,0 1 0 0 0,0-1 0 0 0,2 1-129 0 0,-1-2 188 0 0,65-32 662 0 0,2 4 0 0 0,69-21-850 0 0,-37 46 336 0 0,-102 9-328 0 0,0 0 1 0 0,0 0-1 0 0,0 0 0 0 0,0 0 0 0 0,0 1 0 0 0,0 0 0 0 0,-1 0 0 0 0,1 0 1 0 0,-1 0-1 0 0,0 1 0 0 0,0-1 0 0 0,0 1 0 0 0,0 0 0 0 0,-1-1 0 0 0,1 1 0 0 0,-1 0 1 0 0,0 1-1 0 0,-1-1 0 0 0,1 0 0 0 0,0 1 0 0 0,-1-1 0 0 0,0 1 0 0 0,0-1 1 0 0,-1 1-1 0 0,1-1 0 0 0,-1 1 0 0 0,0 0 0 0 0,0-1 0 0 0,-1 1 0 0 0,1-1 0 0 0,-1 1 1 0 0,0 0-1 0 0,0-1 0 0 0,-1 0 0 0 0,1 1 0 0 0,-1-1 0 0 0,0 0 0 0 0,0 0 1 0 0,0 0-1 0 0,-1 0 0 0 0,1 0-8 0 0,-11 14 28 0 0,-1 0 1 0 0,-1-2-1 0 0,0 0 1 0 0,-1 0-1 0 0,-1-2 1 0 0,-13 11-29 0 0,-24 20 53 0 0,47-39-52 0 0,-16 36-105 0 0,52-22 77 0 0,22 4 118 0 0,-32-16-77 0 0,0 1 1 0 0,0 0-1 0 0,-1 2 0 0 0,0 0 0 0 0,-1 1 0 0 0,0 0 0 0 0,-1 1 0 0 0,2 4-13 0 0,-10-7 32 0 0,-1 0 1 0 0,0 1 0 0 0,-1 0 0 0 0,0 1 0 0 0,0-1 0 0 0,-1 1-1 0 0,-1 0 1 0 0,0 0 0 0 0,0 1 0 0 0,-2-1 0 0 0,1 1 0 0 0,-1 0-1 0 0,-1-1 1 0 0,-1 1 0 0 0,0 0 0 0 0,-1 9-34 0 0,-2-15 61 0 0,0 0 1 0 0,0 0-1 0 0,-1-1 1 0 0,0 1-1 0 0,0-1 0 0 0,-1 0 1 0 0,0 0-1 0 0,0 0 1 0 0,0-1-1 0 0,0 0 0 0 0,-1 0 1 0 0,0 0-1 0 0,0-1 1 0 0,-1 0-1 0 0,1 0 1 0 0,-1 0-1 0 0,0-1 0 0 0,0 0 1 0 0,0 0-1 0 0,0-1 1 0 0,-1 0-62 0 0,-13 7 46 0 0,1 0 75 0 0,-1 0 1 0 0,0-2-1 0 0,0 0 0 0 0,0-2 1 0 0,-1 0-1 0 0,0-2 1 0 0,0 0-1 0 0,-5-1-121 0 0,10-1 67 0 0,1-1 0 0 0,0-1-1 0 0,-1 0 1 0 0,1-1 0 0 0,0-1 0 0 0,0-1 0 0 0,0 0-1 0 0,1-1 1 0 0,-1 0 0 0 0,1-1 0 0 0,0-1 0 0 0,-9-7-67 0 0,19-3-1432 0 0,5 10-1755 0 0,1 1-3861 0 0,1 3-4673 0 0</inkml:trace>
  <inkml:trace contextRef="#ctx0" brushRef="#br0" timeOffset="10320.999">1854 384 0 0 0,'0'0'152'0'0,"0"0"445"0"0,0 0 246 0 0,3-1 156 0 0,-1-1-455 0 0,5-1-256 0 0,-1 2 4308 0 0,-6 1-3084 0 0,0 0-38 0 0,0 0-78 0 0,0 0-118 0 0,0 0-189 0 0,0 0-170 0 0,0 0-161 0 0,-7 0 3572 0 0,-11 3-3823 0 0,-75 41 197 0 0,-219 159 540 0 0,282-182-1120 0 0,24-9 841 0 0,-8 43-756 0 0,14-49-206 0 0,-1-4-1 0 0,1 1 0 0 0,0-1 0 0 0,0 0 0 0 0,0 0 0 0 0,0 1 0 0 0,0-1 0 0 0,0 0 0 0 0,1 0 0 0 0,-1 0 0 0 0,1 1 1 0 0,-1-1-1 0 0,1 0 0 0 0,0 0 0 0 0,0 0 0 0 0,0 0 0 0 0,0 0 0 0 0,0 0 0 0 0,0 0 0 0 0,1-1 0 0 0,-1 1 0 0 0,1 0 0 0 0,-1-1 1 0 0,1 1-3 0 0,26 32 162 0 0,11 13 64 0 0,-34-27 62 0 0,0-7-238 0 0,16 21 52 0 0,-3-5 782 0 0,-18-29-847 0 0,0 0-39 0 0,0 0 19 0 0,0 0 15 0 0,31-22 89 0 0,168-91-62 0 0,-140 87-70 0 0,-11 15 21 0 0,38 6-33 0 0,-43 42 38 0 0,-39-30-4 0 0,0 0 1 0 0,0 1-1 0 0,-1-1 1 0 0,0 0 0 0 0,0 1-1 0 0,-1 0 1 0 0,0 0-1 0 0,-1 0 1 0 0,1 0 0 0 0,-1 0-1 0 0,-1 0 1 0 0,0 0-1 0 0,0 0 1 0 0,0 0-1 0 0,-1 0 1 0 0,-1 0-12 0 0,2 18 48 0 0,-1-18-23 0 0,-1-1 1 0 0,0 1-1 0 0,0-1 1 0 0,-1 0-1 0 0,1 0 0 0 0,-2 0 1 0 0,1 0-1 0 0,-1 0 1 0 0,0-1-1 0 0,0 1 1 0 0,-1-1-1 0 0,0 0 0 0 0,0-1 1 0 0,0 1-1 0 0,-1-1 1 0 0,-4 3-26 0 0,-11 14 38 0 0,-55 31 83 0 0,54-40-90 0 0,-1 0 1 0 0,1-2 0 0 0,-2 0 0 0 0,0-2 0 0 0,0 0-1 0 0,-1-2 1 0 0,-18 3-32 0 0,-9-2 342 0 0,51-8-342 0 0,1 0 21 0 0,-16-3-1863 0 0,20-5-8272 0 0,-1 5-1603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1068 3433 0 0,'0'0'556'0'0,"0"0"-513"0"0,0 0-301 0 0,0 0 81 0 0,0 0 409 0 0,0 0 501 0 0,0 0 356 0 0,0 0 193 0 0,0 0 47 0 0,0 0-33 0 0,0 0-108 0 0,12 8-143 0 0,89 47 1288 0 0,-79-48-2028 0 0,0-1-1 0 0,0-1 0 0 0,0-1 0 0 0,0-1 0 0 0,1 0 0 0 0,-1-2 1 0 0,1-1-1 0 0,-1-1 0 0 0,1-1 0 0 0,-1 0 0 0 0,1-2 0 0 0,-1-1 1 0 0,0-1-1 0 0,-1 0 0 0 0,1-2 0 0 0,-2 0 0 0 0,1-2 0 0 0,-1 0 1 0 0,0-1-1 0 0,-1-1 0 0 0,0-1 0 0 0,-1 0 0 0 0,-1-2 0 0 0,0 0 1 0 0,5-7-305 0 0,21-16 172 0 0,-1-3 1 0 0,-2-1-1 0 0,-1-2 1 0 0,-3-2-1 0 0,-2-1 1 0 0,-2-2 0 0 0,-2-1-1 0 0,-2-1 1 0 0,-3-1-1 0 0,12-35-172 0 0,31-130 518 0 0,-67 215-523 0 0,0 0 0 0 0,-1 0 0 0 0,2 0 0 0 0,-1 0 0 0 0,0 0-1 0 0,0 0 1 0 0,0 1 0 0 0,1-1 0 0 0,-1 1 0 0 0,1-1 0 0 0,0 1 0 0 0,-1-1 0 0 0,1 1 0 0 0,0 0 0 0 0,0 0 0 0 0,0 0 0 0 0,-1 0 0 0 0,1 0 0 0 0,0 0 0 0 0,0 0 0 0 0,1 1 0 0 0,-1-1 0 0 0,0 1 0 0 0,0 0 0 0 0,0-1-1 0 0,0 1 1 0 0,0 0 0 0 0,0 0 0 0 0,1 0 0 0 0,-1 1 0 0 0,0-1 0 0 0,0 0 0 0 0,0 1 0 0 0,0-1 0 0 0,0 1 0 0 0,0 0 0 0 0,0 0 0 0 0,0 0 0 0 0,0 0 0 0 0,0 0 0 0 0,0 0 0 0 0,-1 0 0 0 0,1 1 0 0 0,0-1 0 0 0,-1 1-1 0 0,1-1 1 0 0,-1 1 5 0 0,9 4 6 0 0,-1 0 0 0 0,0 1-1 0 0,-1 0 1 0 0,1 0 0 0 0,-1 1 0 0 0,-1 0-1 0 0,0 0 1 0 0,0 1 0 0 0,0 0-1 0 0,-1 0 1 0 0,0 1 0 0 0,-1-1-1 0 0,0 1 1 0 0,-1 0 0 0 0,0 1-1 0 0,0-1 1 0 0,-1 1 0 0 0,-1 0-1 0 0,0 0 1 0 0,0 0 0 0 0,-1 0-1 0 0,0 0 1 0 0,-1 4-6 0 0,1 15 66 0 0,-2 1 0 0 0,0 0 0 0 0,-3 0 0 0 0,0-1 1 0 0,-2 0-1 0 0,-1 0 0 0 0,-1 0 0 0 0,-2-1 0 0 0,-10 23-66 0 0,5-18 43 0 0,-1 0-1 0 0,-1-1 1 0 0,-2-1 0 0 0,-2-1-1 0 0,0 0 1 0 0,-2-2 0 0 0,-1 0-1 0 0,-2-2 1 0 0,0-1 0 0 0,-17 12-43 0 0,27-28-33 0 0,-1-1 1 0 0,1-1-1 0 0,-1 0 1 0 0,-1-1-1 0 0,1-1 1 0 0,-1-1-1 0 0,0-1 1 0 0,0 0 0 0 0,-1-1-1 0 0,1-1 1 0 0,-1-1-1 0 0,-18-1 33 0 0,35 0-77 0 0,0 0 1 0 0,0 0-1 0 0,0 0 0 0 0,1 0 0 0 0,-1-1 1 0 0,0 1-1 0 0,0-1 0 0 0,0 1 0 0 0,0-1 1 0 0,1 0-1 0 0,-1 0 0 0 0,0 0 0 0 0,1 0 0 0 0,-1 0 1 0 0,0 0-1 0 0,1 0 0 0 0,0 0 0 0 0,-1-1 1 0 0,1 1-1 0 0,0 0 0 0 0,-1-1 0 0 0,1 1 0 0 0,0-1 1 0 0,0 0-1 0 0,0 1 0 0 0,0-1 0 0 0,1 0 1 0 0,-1 0-1 0 0,0 1 0 0 0,1-1 0 0 0,-1 0 1 0 0,1-1 75 0 0,-2-19-3812 0 0,6 1-3836 0 0,-2 13-2929 0 0</inkml:trace>
  <inkml:trace contextRef="#ctx0" brushRef="#br0" timeOffset="577.487">1934 829 6665 0 0,'0'0'1617'0'0,"0"0"-320"0"0,0 0-38 0 0,0 0 170 0 0,0 0 119 0 0,0 0-84 0 0,0 0-318 0 0,0 0-378 0 0,0 0-297 0 0,0 0-166 0 0,0 0-30 0 0,0 0 37 0 0,0 0 39 0 0,0 17-7 0 0,6 127 315 0 0,5 264 537 0 0,-28-340-541 0 0,9-107 910 0 0,9 5-1560 0 0,1 0 1 0 0,2 0-1 0 0,1 0 0 0 0,2 0 0 0 0,1 1 0 0 0,2 0 0 0 0,1 0 0 0 0,1 1 0 0 0,2 1 0 0 0,1 0 1 0 0,2 1-1 0 0,18-25-5 0 0,-22 29 10 0 0,2 0 0 0 0,1 1 1 0 0,1 1-1 0 0,0 0 1 0 0,2 2-1 0 0,1 0 0 0 0,1 1 1 0 0,0 1-1 0 0,2 1 1 0 0,8-5-11 0 0,-30 23 0 0 0,0-1-1 0 0,1 1 1 0 0,-1-1 0 0 0,1 1 0 0 0,-1 0 0 0 0,1 0-1 0 0,-1 0 1 0 0,1 0 0 0 0,0 0 0 0 0,-1 0 0 0 0,1 0 0 0 0,0 0-1 0 0,0 1 1 0 0,0-1 0 0 0,0 1 0 0 0,-1-1 0 0 0,1 1 0 0 0,0 0-1 0 0,0 0 1 0 0,0 0 0 0 0,0 0 0 0 0,0 0 0 0 0,0 0 0 0 0,0 0-1 0 0,0 1 1 0 0,0-1 0 0 0,0 1 0 0 0,-1-1 0 0 0,1 1 0 0 0,0 0-1 0 0,0 0 1 0 0,-1 0 0 0 0,1 0 0 0 0,0 0 0 0 0,-1 0 0 0 0,1 0-1 0 0,-1 0 1 0 0,1 1 0 0 0,-1-1 0 0 0,0 1 0 0 0,1-1 0 0 0,-1 1-1 0 0,0-1 1 0 0,0 1 0 0 0,0 0 0 0 0,0-1 0 0 0,0 3 0 0 0,0 12 52 0 0,-1 0 0 0 0,0 0-1 0 0,-1 0 1 0 0,-1-1 0 0 0,-1 1 0 0 0,0 0 0 0 0,-1-1 0 0 0,0 1 0 0 0,-1-1 0 0 0,-1 0 0 0 0,-1-1 0 0 0,0 1 0 0 0,0-1 0 0 0,-2-1 0 0 0,0 1 0 0 0,-10 11-52 0 0,7-11 18 0 0,-1 1 1 0 0,0-2 0 0 0,-1 0 0 0 0,-1 0 0 0 0,0-1 0 0 0,0-1 0 0 0,-1-1 0 0 0,-1 0 0 0 0,0-1 0 0 0,0-1 0 0 0,-3 0-19 0 0,-53 7-422 0 0,74-52-2663 0 0,5 27 1994 0 0,9-13-2003 0 0,-4 10-2203 0 0,0 4-5413 0 0</inkml:trace>
  <inkml:trace contextRef="#ctx0" brushRef="#br0" timeOffset="1047.962">2504 1024 6153 0 0,'0'0'1986'0'0,"0"0"-476"0"0,0 0-239 0 0,0 0-27 0 0,0 0-81 0 0,0 0-163 0 0,0 0-202 0 0,0 0-160 0 0,0 0-28 0 0,0 0 5 0 0,0 0 3 0 0,0 0 7 0 0,0 0-25 0 0,14 7-32 0 0,46 22-33 0 0,-56-28-464 0 0,1 0 0 0 0,-1 0 1 0 0,1-1-1 0 0,-1 1 0 0 0,1-1 0 0 0,0 0 1 0 0,-1 0-1 0 0,1-1 0 0 0,0 1 1 0 0,-1-1-1 0 0,1 0 0 0 0,-1 0 1 0 0,0-1-1 0 0,1 1 0 0 0,-1-1 1 0 0,0 0-1 0 0,0 0 0 0 0,0 0 1 0 0,0-1-1 0 0,3-2-71 0 0,5-2 195 0 0,0 0-91 0 0,0 0-1 0 0,-1-1 0 0 0,0 0 0 0 0,0-1 1 0 0,-1 0-1 0 0,-1-1 0 0 0,1 0 0 0 0,-2-1 1 0 0,1 0-1 0 0,-1 0 0 0 0,-1 0 0 0 0,0-1 1 0 0,-1 0-1 0 0,2-5-103 0 0,-3-53 407 0 0,-7 67-410 0 0,0 1 1 0 0,0 0 0 0 0,-1 0 0 0 0,1 0-1 0 0,-1 0 1 0 0,1 0 0 0 0,-1 1 0 0 0,0-1-1 0 0,0 1 1 0 0,1 0 0 0 0,-1 0 0 0 0,0 0-1 0 0,0 0 1 0 0,0 0 0 0 0,-1 0 0 0 0,1 1-1 0 0,0 0 1 0 0,0 0 0 0 0,0-1 0 0 0,0 2-1 0 0,0-1 1 0 0,0 0 0 0 0,-1 1-1 0 0,1-1 1 0 0,0 1 0 0 0,-2 1 2 0 0,-6 3-25 0 0,0 0-1 0 0,0 1 1 0 0,1 1 0 0 0,0 0-1 0 0,0 0 1 0 0,1 1 0 0 0,-1 0 0 0 0,2 0-1 0 0,-3 3 26 0 0,-4 4-24 0 0,4-5 13 0 0,1 0 0 0 0,0 1 0 0 0,0 0 0 0 0,1 1 0 0 0,0-1 0 0 0,1 2 0 0 0,1-1-1 0 0,0 1 1 0 0,1 1 0 0 0,0-1 0 0 0,1 1 0 0 0,0 0 0 0 0,1 0 0 0 0,1 0 0 0 0,1 1 0 0 0,-1-1 0 0 0,1 13 11 0 0,2-24 2 0 0,1-1 1 0 0,-1 1 0 0 0,0-1-1 0 0,1 0 1 0 0,-1 1-1 0 0,1-1 1 0 0,0 0-1 0 0,0 0 1 0 0,0 1-1 0 0,0-1 1 0 0,0 0-1 0 0,0 0 1 0 0,1 0-1 0 0,-1 0 1 0 0,1 0 0 0 0,-1-1-1 0 0,1 1 1 0 0,0 0-1 0 0,-1-1 1 0 0,1 1-1 0 0,0-1 1 0 0,0 1-1 0 0,0-1 1 0 0,0 0-1 0 0,1 0 1 0 0,-1 0 0 0 0,0 0-1 0 0,0 0 1 0 0,1-1-1 0 0,-1 1 1 0 0,0-1-1 0 0,2 1-2 0 0,86 4 198 0 0,-69-6-168 0 0,2-1-296 0 0,0-2-1 0 0,0 0 1 0 0,0-2-1 0 0,-1 0 0 0 0,0-1 1 0 0,0-2-1 0 0,0 0 1 0 0,-1-1-1 0 0,-1-2 0 0 0,18-11 267 0 0,-30 17-940 0 0,9-4-2468 0 0,-6 4-2600 0 0,-6 2-4188 0 0</inkml:trace>
  <inkml:trace contextRef="#ctx0" brushRef="#br0" timeOffset="1468.188">3366 924 0 0 0,'0'0'320'0'0,"0"0"1195"0"0,0 0 509 0 0,0 0 254 0 0,0 0 61 0 0,0 0-131 0 0,0 0-300 0 0,0 0-337 0 0,0 0-277 0 0,0 0-173 0 0,0 0-111 0 0,0 0-94 0 0,0 0-85 0 0,2-8-114 0 0,7-24-111 0 0,-9 31-561 0 0,-1 0 1 0 0,0 0-1 0 0,1 0 0 0 0,-1 0 1 0 0,0 0-1 0 0,0 0 0 0 0,0 0 1 0 0,0 0-1 0 0,0 1 1 0 0,0-1-1 0 0,0 0 0 0 0,0 1 1 0 0,0-1-1 0 0,0 1 1 0 0,0-1-1 0 0,0 1 0 0 0,-1 0 1 0 0,1-1-1 0 0,0 1 0 0 0,0 0 1 0 0,0 0-1 0 0,-1 0 1 0 0,1 0-1 0 0,0 0 0 0 0,0 0 1 0 0,-1 0-1 0 0,1 0 1 0 0,0 0-1 0 0,0 0 0 0 0,0 1 1 0 0,-1-1-1 0 0,1 1 1 0 0,0-1-46 0 0,-4 1 89 0 0,-2-2-21 0 0,0 1 0 0 0,-1 1 0 0 0,1-1 0 0 0,0 1 0 0 0,-1 0 0 0 0,1 1 0 0 0,0 0 1 0 0,0 0-1 0 0,0 0 0 0 0,0 1 0 0 0,1 0 0 0 0,-1 1 0 0 0,1-1 0 0 0,0 1 0 0 0,0 0 0 0 0,-5 5-68 0 0,5-5 8 0 0,1 0-1 0 0,-1 0 1 0 0,1 1-1 0 0,0 0 1 0 0,0 0-1 0 0,0 0 1 0 0,1 1-1 0 0,0 0 1 0 0,0 0-1 0 0,0 0 0 0 0,1 0 1 0 0,0 0-1 0 0,0 1 1 0 0,1-1-1 0 0,-1 1 1 0 0,1 0-1 0 0,1 0 1 0 0,0 0-1 0 0,0 0 1 0 0,-1 7-8 0 0,3-9 6 0 0,-1 0-1 0 0,1 0 1 0 0,0 0 0 0 0,0 0 0 0 0,1 0 0 0 0,0 0 0 0 0,0 0 0 0 0,0 0 0 0 0,0-1 0 0 0,0 1 0 0 0,1-1-1 0 0,0 1 1 0 0,0-1 0 0 0,0 0 0 0 0,1 0 0 0 0,-1-1 0 0 0,1 1 0 0 0,0-1 0 0 0,0 1 0 0 0,0-1 0 0 0,1 0-1 0 0,-1-1 1 0 0,1 1 0 0 0,4 1-6 0 0,3 1 76 0 0,0 0-1 0 0,0 0 1 0 0,1-1-1 0 0,-1-1 1 0 0,1 0 0 0 0,0 0-1 0 0,0-2 1 0 0,0 1-1 0 0,6-2-75 0 0,26-10-352 0 0,-23-12-4042 0 0,-12 14-3929 0 0,-5 4-2441 0 0</inkml:trace>
  <inkml:trace contextRef="#ctx0" brushRef="#br0" timeOffset="1713.64">3732 976 2689 0 0,'0'0'1741'0'0,"0"0"-279"0"0,0 0 37 0 0,0 0 181 0 0,0 0 59 0 0,0 0-190 0 0,0 0-406 0 0,0 0-406 0 0,0 0-305 0 0,0 0-180 0 0,0 0-101 0 0,0 0-58 0 0,-13 32-35 0 0,-39 98-48 0 0,28-39-4156 0 0,25-72 2068 0 0,-1-15-4701 0 0</inkml:trace>
  <inkml:trace contextRef="#ctx0" brushRef="#br0" timeOffset="1879.675">3677 762 13131 0 0,'0'0'2960'0'0,"0"0"-1871"0"0,0 0-537 0 0,0 0-160 0 0,0 0 8 0 0,0 0-32 0 0,0 0-144 0 0,0 0-296 0 0,0 0-248 0 0,0 0-208 0 0,0 0-168 0 0,0 0-200 0 0,0 0-345 0 0,0 0-1207 0 0,-9 63-3762 0 0,14-52-495 0 0</inkml:trace>
  <inkml:trace contextRef="#ctx0" brushRef="#br0" timeOffset="2512.597">4194 939 12699 0 0,'0'0'1995'0'0,"0"0"-500"0"0,0 0-254 0 0,0 0-95 0 0,0 0-96 0 0,0 0-185 0 0,0 0-197 0 0,0 0-181 0 0,0 0-164 0 0,0 0-94 0 0,0 0-80 0 0,0 0-57 0 0,0 0-34 0 0,-29 13-24 0 0,-91 46-12 0 0,63-12-19 0 0,50-37-6 0 0,1-3-26 0 0,0 1 0 0 0,0-1 0 0 0,1 1 0 0 0,-1 0 0 0 0,2 0 0 0 0,-1 1 0 0 0,1-1 0 0 0,1 1 0 0 0,0 0 0 0 0,0 0 0 0 0,0 0 0 0 0,1 0-1 0 0,1 1 1 0 0,-1-1 0 0 0,2 0 0 0 0,-1 1 0 0 0,1 5 29 0 0,3-12-1 0 0,-1 0 0 0 0,1 0 0 0 0,0 0-1 0 0,0 0 1 0 0,0 0 0 0 0,0-1 0 0 0,0 1-1 0 0,0-1 1 0 0,1 0 0 0 0,-1 0 0 0 0,1 0-1 0 0,0-1 1 0 0,0 1 0 0 0,-1-1-1 0 0,1 0 1 0 0,0 0 0 0 0,0 0 0 0 0,0 0-1 0 0,0-1 1 0 0,0 1 0 0 0,0-1 0 0 0,1 0-1 0 0,-1-1 1 0 0,0 1 0 0 0,0-1 0 0 0,0 1-1 0 0,0-1 1 0 0,-1 0 0 0 0,1-1 0 0 0,0 1-1 0 0,0-1 1 0 0,0 1 0 0 0,-1-1-1 0 0,1 0 1 0 0,-1-1 0 0 0,0 1 0 0 0,1-1 1 0 0,28-18 86 0 0,0-2 0 0 0,-2-1 0 0 0,0-2 1 0 0,-2-1-1 0 0,-1-1 0 0 0,3-6-86 0 0,10-3-123 0 0,-38 74-414 0 0,-3-32 528 0 0,0 0 1 0 0,1 1-1 0 0,0-1 1 0 0,0 1-1 0 0,0-1 0 0 0,1 1 1 0 0,-1-1-1 0 0,1 1 1 0 0,1-1-1 0 0,-1 0 0 0 0,1 0 1 0 0,0 1-1 0 0,0-1 1 0 0,0-1-1 0 0,1 1 0 0 0,0 0 1 0 0,0 0-1 0 0,0-1 0 0 0,1 0 1 0 0,-1 0-1 0 0,1 0 1 0 0,0 0-1 0 0,0 0 0 0 0,0-1 1 0 0,1 1-1 0 0,-1-1 1 0 0,1 0-1 0 0,0-1 0 0 0,0 1 1 0 0,0-1-1 0 0,0 0 1 0 0,0 0-1 0 0,2 0 9 0 0,7 0 65 0 0,0-1-1 0 0,0 0 1 0 0,-1-1-1 0 0,1 0 1 0 0,0-1 0 0 0,0-1-1 0 0,-1 0 1 0 0,1-1-1 0 0,-1-1 1 0 0,1 0 0 0 0,-1 0-1 0 0,0-1 1 0 0,-1-1 0 0 0,1 0-1 0 0,-1-1 1 0 0,-1 0-1 0 0,1-1 1 0 0,-1 0 0 0 0,0-1-1 0 0,2-3-64 0 0,10-11 196 0 0,0-1-1 0 0,-1-1 0 0 0,-2-1 1 0 0,-1 0-1 0 0,-1-2 0 0 0,-1 0 1 0 0,-1-1-1 0 0,-1-3-195 0 0,1 0 26 0 0,-1-1 0 0 0,-2 0 0 0 0,-1-1-1 0 0,-1 0 1 0 0,-3-1 0 0 0,0 0 0 0 0,-3 0-1 0 0,0 0 1 0 0,-3-5-26 0 0,-1 36-5 0 0,-10-137-237 0 0,8 134 212 0 0,-1 0 1 0 0,1 0-1 0 0,-1 1 1 0 0,0-1-1 0 0,-1 1 0 0 0,0-1 1 0 0,0 1-1 0 0,0 0 1 0 0,-1 0-1 0 0,0 0 0 0 0,0 1 1 0 0,0-1-1 0 0,-1 1 1 0 0,0 0-1 0 0,0 0 1 0 0,0 1-1 0 0,-1-1 0 0 0,1 1 1 0 0,-3-1 29 0 0,4 3-39 0 0,0 0 1 0 0,-1 1 0 0 0,1-1-1 0 0,-1 1 1 0 0,1-1-1 0 0,-1 1 1 0 0,0 1-1 0 0,0-1 1 0 0,1 1 0 0 0,-1 0-1 0 0,0 0 1 0 0,0 0-1 0 0,1 0 1 0 0,-1 1-1 0 0,0 0 1 0 0,1 0 0 0 0,-1 0-1 0 0,0 1 1 0 0,1-1-1 0 0,0 1 1 0 0,-1 0-1 0 0,1 1 1 0 0,0-1 0 0 0,0 1-1 0 0,0 0 1 0 0,0-1-1 0 0,1 2 1 0 0,-1-1 0 0 0,1 0-1 0 0,-2 3 39 0 0,-3 2-17 0 0,1 1 0 0 0,0 0-1 0 0,0 1 1 0 0,0 0 0 0 0,2 0-1 0 0,-1 0 1 0 0,1 1 0 0 0,1-1-1 0 0,0 1 1 0 0,0 0 0 0 0,1 1-1 0 0,0 0 18 0 0,1 2 17 0 0,1 0 0 0 0,0 1-1 0 0,0-1 1 0 0,2 0 0 0 0,0 1-1 0 0,1-1 1 0 0,0 0 0 0 0,1 1 0 0 0,0-1-1 0 0,1-1 1 0 0,1 1 0 0 0,0-1-1 0 0,1 1 1 0 0,1-2 0 0 0,0 1-1 0 0,6 8-16 0 0,233 314 1383 0 0,-237-324-1355 0 0,10 11-15 0 0,-1 0 0 0 0,-2 1 0 0 0,0 1 0 0 0,-2 1 1 0 0,11 22-14 0 0,-22-29-1237 0 0,-1-8-5012 0 0,-2-9-5279 0 0</inkml:trace>
  <inkml:trace contextRef="#ctx0" brushRef="#br0" timeOffset="3516.061">6308 236 416 0 0,'0'0'1444'0'0,"0"0"-6"0"0,0 0 193 0 0,0 0 215 0 0,0 0 102 0 0,0 0 37 0 0,0 0-93 0 0,0 0-238 0 0,0 0-303 0 0,0 0-286 0 0,0 0-263 0 0,-3-4-207 0 0,-7-11-119 0 0,8 12-83 0 0,2 18 681 0 0,-12 323 2752 0 0,-2 139-2770 0 0,9-192-1096 0 0,5-285-77 0 0,0 0-34 0 0,0 0-32 0 0,0 0-23 0 0,0 0-20 0 0,0-8-714 0 0,0-30-1637 0 0,0-14-2859 0 0,-1 18-2847 0 0,0 19 1550 0 0</inkml:trace>
  <inkml:trace contextRef="#ctx0" brushRef="#br0" timeOffset="3749.946">5927 917 6145 0 0,'0'0'1730'0'0,"0"0"-320"0"0,0 0-51 0 0,0 0 221 0 0,0 0 155 0 0,0 0-63 0 0,0 0-229 0 0,0 0-246 0 0,0 0-221 0 0,0 0-185 0 0,0 0-166 0 0,36-14-98 0 0,117-45-92 0 0,-8 17 374 0 0,-111 33-748 0 0,157-22-777 0 0,-177 31 76 0 0,9-1-1668 0 0,-11 3-4228 0 0,-9 1-4351 0 0</inkml:trace>
  <inkml:trace contextRef="#ctx0" brushRef="#br0" timeOffset="4081.999">6635 1270 2320 0 0,'0'0'3537'0'0,"0"0"-1490"0"0,0 0-558 0 0,0 0-30 0 0,0 0 101 0 0,0 0 6 0 0,0 0-137 0 0,0 0-202 0 0,0 0-187 0 0,0 0-110 0 0,0 0-63 0 0,0 0-87 0 0,0 0-141 0 0,-7 4-159 0 0,4-2-454 0 0,-20 5 316 0 0,21-42 145 0 0,6 2-310 0 0,1 0 1 0 0,2 1-1 0 0,1 0 1 0 0,2 1-1 0 0,1 0 1 0 0,1 0-1 0 0,2 1 1 0 0,1 1-1 0 0,1 0 0 0 0,1 1 1 0 0,2 1-1 0 0,1 1 1 0 0,1-1-178 0 0,-16 22-27 0 0,-1 0 1 0 0,1 0-1 0 0,0 1 1 0 0,0 0-1 0 0,0 0 0 0 0,1 0 1 0 0,-1 0-1 0 0,1 1 1 0 0,0 0-1 0 0,0 0 0 0 0,0 0 1 0 0,0 1-1 0 0,1 0 1 0 0,-1 0-1 0 0,1 1 0 0 0,2-1 27 0 0,-7 3-60 0 0,-1 0-1 0 0,1 0 1 0 0,-1 0-1 0 0,1 0 0 0 0,-1 0 1 0 0,0 0-1 0 0,1 1 1 0 0,-1-1-1 0 0,0 0 0 0 0,0 1 1 0 0,0-1-1 0 0,0 1 1 0 0,0-1-1 0 0,0 1 0 0 0,0-1 1 0 0,-1 1-1 0 0,1-1 1 0 0,-1 1-1 0 0,1 0 0 0 0,-1 0 1 0 0,1-1-1 0 0,-1 1 1 0 0,0 0-1 0 0,0 0 0 0 0,0-1 1 0 0,0 1-1 0 0,0 0 0 0 0,0 0 1 0 0,-1 1 60 0 0,2 20-7166 0 0,-1-19 3583 0 0,0 1-7337 0 0</inkml:trace>
  <inkml:trace contextRef="#ctx0" brushRef="#br0" timeOffset="4497.2">7156 935 5329 0 0,'0'0'2593'0'0,"0"0"-1202"0"0,0 0-570 0 0,0 0 122 0 0,0 0 311 0 0,0 0 219 0 0,0 0 13 0 0,0 0-162 0 0,0 0-197 0 0,0 0-245 0 0,0 0-196 0 0,0 0-185 0 0,0 0-180 0 0,0 28-88 0 0,-3 85-82 0 0,-3 29-999 0 0,3-137-1216 0 0,0-5-1544 0 0,0-1-2349 0 0,3 1-2081 0 0</inkml:trace>
  <inkml:trace contextRef="#ctx0" brushRef="#br0" timeOffset="4745.387">7131 571 7802 0 0,'0'0'2368'0'0,"0"0"-928"0"0,0 0-639 0 0,0 0-273 0 0,0 0-152 0 0,0 0-232 0 0,0 0-520 0 0,0 0-232 0 0,0 0-177 0 0,0 0-335 0 0,0 0-1104 0 0,0 0-6122 0 0</inkml:trace>
  <inkml:trace contextRef="#ctx0" brushRef="#br0" timeOffset="5113.428">7850 854 13595 0 0,'0'0'1279'0'0,"0"0"-262"0"0,0 0-28 0 0,0 0 156 0 0,0 0 71 0 0,0 0-102 0 0,0 0-223 0 0,0 0-222 0 0,0 0-159 0 0,0 0-121 0 0,0 0-91 0 0,0 0-78 0 0,0 0-54 0 0,-25 3-23 0 0,-81 8-19 0 0,26 20 132 0 0,61-17-179 0 0,-7 1-21 0 0,0 3 0 0 0,1 0-1 0 0,1 1 1 0 0,1 1 0 0 0,1 1-1 0 0,1 1 1 0 0,-13 18-56 0 0,27-30-11 0 0,0 0 0 0 0,1 0 1 0 0,1 1-1 0 0,0-1 0 0 0,0 1 0 0 0,1 0 1 0 0,0 1-1 0 0,1-1 0 0 0,0 1 0 0 0,1 0 0 0 0,1-1 1 0 0,0 1-1 0 0,0 0 0 0 0,1 7 11 0 0,0-17 1 0 0,1 0 0 0 0,0 1-1 0 0,-1-1 1 0 0,1 0 0 0 0,0 0-1 0 0,0 0 1 0 0,0 0 0 0 0,0 0-1 0 0,0 0 1 0 0,1 0 0 0 0,-1 0 0 0 0,0-1-1 0 0,1 1 1 0 0,0 0 0 0 0,-1-1-1 0 0,1 1 1 0 0,0-1 0 0 0,0 0-1 0 0,0 1 1 0 0,0-1 0 0 0,0 0 0 0 0,0 0-1 0 0,0 0 1 0 0,0-1 0 0 0,0 1-1 0 0,0 0 1 0 0,0-1 0 0 0,1 1-1 0 0,-1-1 1 0 0,0 0 0 0 0,0 0 0 0 0,1 0-1 0 0,-1 0 1 0 0,0 0 0 0 0,1 0-1 0 0,-1-1 0 0 0,83-22 482 0 0,-43-6-243 0 0,-1-1-1 0 0,-1-3 1 0 0,-1-1-1 0 0,-2-2 1 0 0,4-8-239 0 0,78-73 435 0 0,-119 117-437 0 0,1-1 1 0 0,0 0-1 0 0,-1 0 0 0 0,1 1 0 0 0,-1-1 0 0 0,1 0 0 0 0,0 1 0 0 0,0-1 0 0 0,-1 1 1 0 0,1-1-1 0 0,0 1 0 0 0,0-1 0 0 0,0 1 0 0 0,0-1 0 0 0,-1 1 0 0 0,1 0 0 0 0,0 0 1 0 0,0-1-1 0 0,0 1 0 0 0,0 0 0 0 0,0 0 0 0 0,0 0 0 0 0,0 0 0 0 0,0 0 0 0 0,0 0 1 0 0,0 0-1 0 0,0 0 0 0 0,-1 0 0 0 0,1 1 0 0 0,0-1 0 0 0,0 0 0 0 0,0 1 0 0 0,0-1 0 0 0,0 0 1 0 0,0 1-1 0 0,-1-1 0 0 0,1 1 0 0 0,0 0 0 0 0,0-1 0 0 0,-1 1 0 0 0,1-1 0 0 0,0 1 1 0 0,-1 0-1 0 0,1 0 0 0 0,-1-1 0 0 0,1 1 0 0 0,-1 0 0 0 0,1 0 0 0 0,-1 0 0 0 0,1-1 1 0 0,-1 1-1 0 0,0 0 0 0 0,0 0 0 0 0,1 0 0 0 0,-1 0 0 0 0,0 0 0 0 0,0 0 0 0 0,0 0 1 0 0,0 0-1 0 0,0 0 2 0 0,6 63-162 0 0,-6-63 163 0 0,0 8-196 0 0,0 0 0 0 0,1 0 0 0 0,0 0-1 0 0,1 0 1 0 0,0 0 0 0 0,0 0 0 0 0,1 0 0 0 0,0-1 0 0 0,0 1 0 0 0,1-1 0 0 0,2 4 195 0 0,27 22-11278 0 0,-27-30-121 0 0</inkml:trace>
  <inkml:trace contextRef="#ctx0" brushRef="#br0" timeOffset="5510.521">8112 1270 13491 0 0,'0'0'1683'0'0,"0"0"-498"0"0,0 0-78 0 0,0 0 126 0 0,0 0-5 0 0,0 0-168 0 0,0 0-273 0 0,0 0-258 0 0,0 0-140 0 0,0 0-73 0 0,0 0-62 0 0,0 0-12 0 0,0 0-30 0 0,14-21-42 0 0,72-105 81 0 0,10-18-139 0 0,-64 111-819 0 0,-30 74-59 0 0,-4-32 771 0 0,1-1 0 0 0,0 1 0 0 0,1-1 0 0 0,0 1 0 0 0,0-1 0 0 0,1 1 1 0 0,0-1-1 0 0,0 0 0 0 0,1 1 0 0 0,0-1 0 0 0,1 0 0 0 0,-1 0 0 0 0,2 0 1 0 0,-1 0-1 0 0,1-1 0 0 0,0 1 0 0 0,1-1 0 0 0,-1 0 0 0 0,1 0 1 0 0,1-1-1 0 0,0 1 0 0 0,-1-1 0 0 0,2 0 0 0 0,-1-1 0 0 0,1 0 0 0 0,0 0 1 0 0,0 0-1 0 0,0-1 0 0 0,5 2-5 0 0,-4-3 97 0 0,0-1 0 0 0,0-1 1 0 0,0 0-1 0 0,0 0 0 0 0,0 0 0 0 0,0-1 0 0 0,0 0 1 0 0,0-1-1 0 0,0 1 0 0 0,0-2 0 0 0,0 1 0 0 0,-1-1 1 0 0,1 0-1 0 0,0-1 0 0 0,-1 0 0 0 0,1 0 1 0 0,-1-1-1 0 0,0 1 0 0 0,0-2 0 0 0,0 1 0 0 0,-1-1 1 0 0,0 0-1 0 0,0 0 0 0 0,0-1 0 0 0,0 1 0 0 0,-1-1 1 0 0,0-1-1 0 0,2-3-97 0 0,29-93 208 0 0,-33 56-6224 0 0,-3 43-3077 0 0</inkml:trace>
  <inkml:trace contextRef="#ctx0" brushRef="#br0" timeOffset="6667.2">9178 976 15595 0 0,'0'0'1023'0'0,"0"0"-292"0"0,0 0-40 0 0,0 0 116 0 0,0 0 29 0 0,0 0-56 0 0,0 0-110 0 0,0 0-102 0 0,0 0-94 0 0,0 0-87 0 0,0 0-107 0 0,0 0-102 0 0,0 0-65 0 0,-29 2-46 0 0,-90 11-31 0 0,117-14-34 0 0,-1 1-1 0 0,0 0 1 0 0,0 1 0 0 0,1-1 0 0 0,-1 0 0 0 0,0 1 0 0 0,0 0 0 0 0,1-1 0 0 0,-1 1 0 0 0,0 0 0 0 0,1 1 0 0 0,-1-1-1 0 0,1 0 1 0 0,0 1 0 0 0,-1-1 0 0 0,1 1 0 0 0,0 0 0 0 0,0 0 0 0 0,0-1 0 0 0,0 1 0 0 0,0 1 0 0 0,0-1 0 0 0,1 0-2 0 0,-5 7 8 0 0,-4 0-25 0 0,2 2 1 0 0,0-1 0 0 0,0 1 0 0 0,1 0-1 0 0,0 0 1 0 0,0 1 0 0 0,2 0 0 0 0,-1 0-1 0 0,2 1 1 0 0,0-1 0 0 0,0 1 0 0 0,1 0-1 0 0,0 0 1 0 0,2 0 0 0 0,-1 1 0 0 0,1 1 16 0 0,2-12-1 0 0,0-1 1 0 0,0 0 0 0 0,1 0-1 0 0,-1 0 1 0 0,0 0 0 0 0,1 0-1 0 0,-1 0 1 0 0,1 0 0 0 0,-1 0-1 0 0,1 0 1 0 0,0-1 0 0 0,0 1-1 0 0,0-1 1 0 0,0 1 0 0 0,0-1-1 0 0,0 0 1 0 0,0 0 0 0 0,0 0 0 0 0,1 0-1 0 0,-1 0 1 0 0,0 0 0 0 0,1-1-1 0 0,-1 1 1 0 0,1-1 0 0 0,-1 0-1 0 0,0 0 1 0 0,1 1 0 0 0,-1-1-1 0 0,1-1 1 0 0,-1 1 0 0 0,1 0-1 0 0,-1-1 1 0 0,0 1 0 0 0,1-1-1 0 0,-1 0 1 0 0,0 0 0 0 0,1 0-1 0 0,-1 0 1 0 0,0 0 0 0 0,0 0 0 0 0,0 0-1 0 0,0-1 1 0 0,200-130 730 0 0,-179 117-660 0 0,-13 6-26 0 0,0 1 0 0 0,0 1 0 0 0,1 0 1 0 0,0 0-1 0 0,0 1 0 0 0,1 1 0 0 0,0 0 1 0 0,0 0-1 0 0,0 1 0 0 0,1 1 0 0 0,-1 0 1 0 0,1 0-1 0 0,0 1 0 0 0,-1 1 0 0 0,7 0-44 0 0,-14 4 9 0 0,1 1-1 0 0,-2-1 1 0 0,1 1-1 0 0,0 0 1 0 0,-1 0 0 0 0,1 0-1 0 0,-1 1 1 0 0,0 0-1 0 0,-1 0 1 0 0,1 0-1 0 0,-1 0 1 0 0,0 0-1 0 0,0 0 1 0 0,-1 1-1 0 0,0 0 1 0 0,0-1 0 0 0,0 1-1 0 0,0 0 1 0 0,-1 0-1 0 0,0 0 1 0 0,0 0-1 0 0,-1 4-8 0 0,11 183-206 0 0,-12-136 30 0 0,0-4 139 0 0,-1-1 0 0 0,-4 1 1 0 0,-1-1-1 0 0,-3 0 1 0 0,-1-1-1 0 0,-4 0 1 0 0,-1-1-1 0 0,-21 44 37 0 0,28-74-1 0 0,-1 0 0 0 0,0-1-1 0 0,-2 0 1 0 0,0-1 0 0 0,-1 0-1 0 0,-1-1 1 0 0,0 0 0 0 0,-1-2-1 0 0,-1 1 1 0 0,0-2 0 0 0,-2 0-1 0 0,1-1 1 0 0,-2-1 0 0 0,1 0-1 0 0,-16 5 2 0 0,32-15-6 0 0,-1-1 0 0 0,0 1-1 0 0,0-1 1 0 0,0 0-1 0 0,1 0 1 0 0,-1 0-1 0 0,0 0 1 0 0,0-1-1 0 0,0 1 1 0 0,-1-1-1 0 0,1 0 1 0 0,0 0-1 0 0,0 0 1 0 0,0 0-1 0 0,0 0 1 0 0,0-1-1 0 0,0 1 1 0 0,0-1 0 0 0,0 0-1 0 0,0 0 1 0 0,0 0-1 0 0,1 0 1 0 0,-1-1-1 0 0,0 1 1 0 0,0-1-1 0 0,1 1 1 0 0,-1-1-1 0 0,1 0 1 0 0,0 0-1 0 0,0 0 1 0 0,-1-1-1 0 0,1 1 1 0 0,0 0 0 0 0,1-1-1 0 0,-1 1 1 0 0,0-1-1 0 0,1 0 1 0 0,0 0-1 0 0,-1 1 1 0 0,1-1-1 0 0,0 0 1 0 0,0 0-1 0 0,1 0 1 0 0,-1 0-1 0 0,1 0 1 0 0,-1 0-1 0 0,1-3 7 0 0,1-10-14 0 0,1 0 0 0 0,0 1 0 0 0,1-1 0 0 0,1 1-1 0 0,0-1 1 0 0,1 1 0 0 0,1 1 0 0 0,0-1-1 0 0,1 1 1 0 0,1 0 0 0 0,0 0 0 0 0,1 1 0 0 0,0 0-1 0 0,4-2 15 0 0,-6 3-9 0 0,105-140-216 0 0,121-128 225 0 0,41-52 136 0 0,-251 302-92 0 0,-1-1 0 0 0,-2-2 0 0 0,-1 0 0 0 0,-1-1 0 0 0,-2 0 0 0 0,-1-1-1 0 0,-2-1 1 0 0,-2-1 0 0 0,-1 0 0 0 0,-2 0 0 0 0,-1-1 0 0 0,-2 1 0 0 0,-2-2 0 0 0,-1 1 0 0 0,-3-8-44 0 0,2 41 3 0 0,-1-1 0 0 0,1 0 0 0 0,-2 0-1 0 0,1 0 1 0 0,-1 0 0 0 0,0 1 0 0 0,0-1 0 0 0,0 0 0 0 0,-1 1 0 0 0,0-1 0 0 0,0 1 0 0 0,0-1 0 0 0,-1 1 0 0 0,0 0 0 0 0,0 0-1 0 0,0 0 1 0 0,-1 0 0 0 0,1 1 0 0 0,-1-1 0 0 0,0 1 0 0 0,0 0 0 0 0,-1 0 0 0 0,1 1 0 0 0,-1-1 0 0 0,0 1 0 0 0,0 0 0 0 0,0 0-1 0 0,0 1 1 0 0,-1-1 0 0 0,1 1 0 0 0,-1 0 0 0 0,1 1 0 0 0,-1-1 0 0 0,0 1 0 0 0,0 1 0 0 0,1-1 0 0 0,-1 1 0 0 0,0-1 0 0 0,0 2-1 0 0,0-1 1 0 0,0 1 0 0 0,1 0 0 0 0,-5 1-3 0 0,0 2-28 0 0,0 1 1 0 0,1 1-1 0 0,-1 0 0 0 0,1 0 0 0 0,1 1 0 0 0,-1 0 1 0 0,1 0-1 0 0,0 1 0 0 0,1 0 0 0 0,0 1 0 0 0,0 0 1 0 0,1 0-1 0 0,0 0 0 0 0,0 0 0 0 0,1 1 0 0 0,0 0 1 0 0,1 0-1 0 0,0 1 0 0 0,1-1 0 0 0,0 1 1 0 0,1 0-1 0 0,0 0 0 0 0,0 0 0 0 0,1 0 0 0 0,1 8 28 0 0,0 8 2 0 0,13 99 66 0 0,2-79-53 0 0,3-1 0 0 0,2 0 0 0 0,2-2 0 0 0,22 35-15 0 0,-35-64 6 0 0,1 0 0 0 0,1-1 0 0 0,0 0 0 0 0,1-1 0 0 0,0 0 0 0 0,1-1 0 0 0,1-1 0 0 0,0 0 0 0 0,0 0 0 0 0,1-2 0 0 0,0 1 0 0 0,1-2 0 0 0,0 0 0 0 0,0-1 0 0 0,5 0-6 0 0,-10-4 49 0 0,-1-1-1 0 0,1 0 1 0 0,0-1-1 0 0,0 0 0 0 0,0-1 1 0 0,-1 0-1 0 0,1-1 0 0 0,0 0 1 0 0,0-1-1 0 0,0 0 1 0 0,-1 0-1 0 0,0-1 0 0 0,1-1 1 0 0,-1 0-1 0 0,0 0 0 0 0,0-1 1 0 0,-1 0-1 0 0,9-7-48 0 0,-16 11 5 0 0,19-11 73 0 0,0-2 0 0 0,-1 0 0 0 0,-1-1-1 0 0,0-1 1 0 0,-1-1 0 0 0,-1-1 0 0 0,4-5-78 0 0,-14 14 35 0 0,-1 0 0 0 0,0-1 0 0 0,0 0-1 0 0,-1 0 1 0 0,-1-1 0 0 0,1 1 0 0 0,-1-1 0 0 0,-1 0 0 0 0,0 0 0 0 0,-1 0 0 0 0,0-1 0 0 0,-1 1 0 0 0,0 0 0 0 0,-1-1 0 0 0,0 0-35 0 0,0 10-3 0 0,0 1 1 0 0,0-1 0 0 0,0 0-1 0 0,0 1 1 0 0,0-1 0 0 0,-1 0-1 0 0,1 1 1 0 0,-1-1 0 0 0,1 1-1 0 0,-1-1 1 0 0,0 1 0 0 0,1-1-1 0 0,-1 1 1 0 0,0-1 0 0 0,0 1-1 0 0,0 0 1 0 0,0 0 0 0 0,0-1-1 0 0,-1 1 1 0 0,1 0 0 0 0,0 0-1 0 0,0 0 1 0 0,-1 0 0 0 0,1 0-1 0 0,-1 0 1 0 0,1 1 0 0 0,-1-1-1 0 0,1 0 1 0 0,-1 1-1 0 0,1-1 1 0 0,-1 1 0 0 0,1-1-1 0 0,-1 1 1 0 0,0 0 0 0 0,1 0-1 0 0,-1 0 1 0 0,0 0 0 0 0,1 0-1 0 0,-1 0 1 0 0,0 0 2 0 0,-65 21-345 0 0,54-12 324 0 0,0 0 0 0 0,1 0 0 0 0,0 1-1 0 0,0 1 1 0 0,1 0 0 0 0,1 1 0 0 0,0 0 0 0 0,1 1-1 0 0,0 0 1 0 0,0 0 0 0 0,2 1 0 0 0,-1 0 0 0 0,2 0 0 0 0,0 0-1 0 0,1 1 1 0 0,0 0 0 0 0,1 0 0 0 0,1 1 0 0 0,0-1 0 0 0,2 1-1 0 0,-1 0 1 0 0,2-1 0 0 0,0 1 0 0 0,1 0 0 0 0,1 7 21 0 0,4-10 28 0 0,0 0 1 0 0,0 0-1 0 0,2-1 1 0 0,-1 0 0 0 0,1 0-1 0 0,1-1 1 0 0,0 0 0 0 0,1-1-1 0 0,0 0 1 0 0,0 0-1 0 0,1-1 1 0 0,1 0 0 0 0,-1-1-1 0 0,1 0 1 0 0,1-1 0 0 0,-1-1-1 0 0,1 0 1 0 0,1 0-1 0 0,-1-1 1 0 0,1-1 0 0 0,-1-1-1 0 0,1 1 1 0 0,0-2 0 0 0,0 0-1 0 0,1-1 1 0 0,-1 0-1 0 0,0-1 1 0 0,5-1-29 0 0,-17 1-36 0 0,0 0-1 0 0,-1 0 1 0 0,1 0-1 0 0,0 0 0 0 0,0 0 1 0 0,0-1-1 0 0,-1 1 1 0 0,1-1-1 0 0,0 1 1 0 0,-1-1-1 0 0,1 1 1 0 0,0-1-1 0 0,-1 0 1 0 0,1 0-1 0 0,-1 0 1 0 0,1 0-1 0 0,-1 0 0 0 0,1 0 1 0 0,-1 0-1 0 0,0-1 1 0 0,1 1-1 0 0,-1 0 1 0 0,0-1-1 0 0,0 1 1 0 0,0-1-1 0 0,0 0 37 0 0,6-20-6346 0 0,-5 14-5493 0 0</inkml:trace>
  <inkml:trace contextRef="#ctx0" brushRef="#br0" timeOffset="9030.948">12180 74 2577 0 0,'0'0'1165'0'0,"0"0"-102"0"0,0 0 24 0 0,0 0 189 0 0,0 0 233 0 0,0 0 83 0 0,0 0-38 0 0,0 0-162 0 0,0 0-243 0 0,0 0-240 0 0,0 0-241 0 0,-30-7-185 0 0,-95-20-117 0 0,37 20 581 0 0,68 9-609 0 0,0 0-1 0 0,-1 1 0 0 0,1 1 1 0 0,1 1-1 0 0,-1 0 1 0 0,0 2-1 0 0,1 0 0 0 0,1 1 1 0 0,-1 1-338 0 0,12-4 43 0 0,1 1 1 0 0,0-1-1 0 0,0 1 1 0 0,0 0-1 0 0,0 1 1 0 0,1-1-1 0 0,0 1 0 0 0,1 0 1 0 0,-1 0-1 0 0,1 1 1 0 0,1-1-1 0 0,-1 1 1 0 0,1 0-1 0 0,1 0 1 0 0,0 0-1 0 0,0 0 1 0 0,0 0-1 0 0,1 1 0 0 0,0-1 1 0 0,0 6-44 0 0,-6 22 123 0 0,-33 181 177 0 0,-30 116-24 0 0,49-263-225 0 0,-3-2 1 0 0,-2-1-1 0 0,-4-1 0 0 0,-2-1 0 0 0,-13 15-51 0 0,-21 14 230 0 0,68-92-196 0 0,-1 0 0 0 0,1 0 1 0 0,0 0-1 0 0,0 0 1 0 0,0 0-1 0 0,0 0 0 0 0,0 0 1 0 0,0 0-1 0 0,0-1 1 0 0,1 1-1 0 0,-1-1 0 0 0,1 0 1 0 0,-1 0-1 0 0,1 0 1 0 0,-1 0-1 0 0,1 0 0 0 0,0 0 1 0 0,-1-1-1 0 0,1 1 1 0 0,0-1-1 0 0,0 0 0 0 0,-1 0 1 0 0,1 0-1 0 0,0 0 1 0 0,1 0-35 0 0,-1 0 32 0 0,70 13 251 0 0,1-3 0 0 0,0-3 0 0 0,15-4-283 0 0,-5 5-81 0 0,-78-7 50 0 0,-5 1-9048 0 0,-1-2-770 0 0</inkml:trace>
  <inkml:trace contextRef="#ctx0" brushRef="#br0" timeOffset="10165.734">11768 663 896 0 0,'0'0'1761'0'0,"0"0"-337"0"0,0 0 12 0 0,0 0 179 0 0,0 0 98 0 0,0 0-85 0 0,0 0-264 0 0,0 0-304 0 0,0 0-249 0 0,0 0-184 0 0,0 0-113 0 0,0 0-24 0 0,3-3 40 0 0,79-64 3751 0 0,-2 23-2989 0 0,-75 43-1286 0 0,-1 0 1 0 0,1 0-1 0 0,0 1 1 0 0,-1 0-1 0 0,1 0 1 0 0,0 0-1 0 0,0 1 1 0 0,-1-1-1 0 0,1 1 1 0 0,0 0-1 0 0,-1 1 1 0 0,1-1-1 0 0,-1 1 1 0 0,0 0 0 0 0,1 0-1 0 0,-1 0 1 0 0,0 0-1 0 0,0 1 1 0 0,0 0-1 0 0,-1 0 1 0 0,1 0-1 0 0,0 0 1 0 0,-1 0-1 0 0,0 1 1 0 0,0 0-1 0 0,0-1 1 0 0,0 1-1 0 0,-1 0 1 0 0,0 1-1 0 0,0-1 1 0 0,0 0-1 0 0,0 1 1 0 0,0-1-1 0 0,-1 1 1 0 0,0-1-1 0 0,0 1 1 0 0,0-1-1 0 0,0 1 1 0 0,-1 0-1 0 0,0 0 1 0 0,0 4-7 0 0,2 13 52 0 0,0 0 0 0 0,-1-1 1 0 0,-1 1-1 0 0,-2 0 0 0 0,0 0 0 0 0,-1 0 1 0 0,-1 0-1 0 0,-1-1 0 0 0,-5 12-52 0 0,-4 11 108 0 0,-2-1-1 0 0,-3-1 0 0 0,-1 0 1 0 0,-8 9-108 0 0,60-138 1707 0 0,3 28-1722 0 0,2 3 0 0 0,3 1 0 0 0,3 1 0 0 0,1 3 0 0 0,12-7 15 0 0,-53 54-28 0 0,0 1 0 0 0,1-1 0 0 0,-1 1-1 0 0,0 0 1 0 0,1 1 0 0 0,0-1 0 0 0,-1 1 0 0 0,1-1 0 0 0,0 1-1 0 0,0 0 1 0 0,1 0 0 0 0,-1 1 0 0 0,0-1 0 0 0,1 1-1 0 0,3-1 29 0 0,-4 36-92 0 0,-13 61 254 0 0,-23 37-58 0 0,30-77-142 0 0,237-303 100 0 0,-136 174-93 0 0,-98 73 25 0 0,-1 1-1 0 0,1 0 1 0 0,-1 0-1 0 0,1 0 1 0 0,-1-1 0 0 0,1 1-1 0 0,-1 0 1 0 0,1 0-1 0 0,0 0 1 0 0,-1 0 0 0 0,1 0-1 0 0,-1 0 1 0 0,1 0-1 0 0,0 0 1 0 0,-1 0 0 0 0,1 0-1 0 0,-1 1 1 0 0,1-1-1 0 0,-1 0 1 0 0,1 0-1 0 0,0 0 1 0 0,-1 1 0 0 0,1-1-1 0 0,-1 0 1 0 0,1 1-1 0 0,-1-1 1 0 0,0 0 0 0 0,1 1-1 0 0,-1-1 1 0 0,1 1-1 0 0,-1-1 1 0 0,0 1-1 0 0,1-1 1 0 0,-1 1 0 0 0,0-1-1 0 0,1 1 1 0 0,-1-1-1 0 0,0 1 1 0 0,0-1 0 0 0,1 1-1 0 0,-1-1 1 0 0,0 1-1 0 0,0 0 1 0 0,0-1 0 0 0,0 1-1 0 0,0-1 1 0 0,0 1-1 0 0,0 0 1 0 0,0-1-1 0 0,0 1 1 0 0,0-1 0 0 0,0 1-1 0 0,0-1 1 0 0,-1 1-1 0 0,1 0 1 0 0,0-1 0 0 0,0 1-1 0 0,-1-1 1 0 0,1 1-1 0 0,0-1 1 0 0,-1 1-1 0 0,1-1 8 0 0,-5 46 107 0 0,-81 236 245 0 0,84-256-313 0 0,2-22-3914 0 0,7-8-4000 0 0,-5 1-3083 0 0</inkml:trace>
  <inkml:trace contextRef="#ctx0" brushRef="#br0" timeOffset="10952.164">12729 729 5369 0 0,'0'0'2559'0'0,"0"0"-1092"0"0,0 0-633 0 0,0 0-102 0 0,0 0 68 0 0,0 0 72 0 0,0 0-7 0 0,0 0-91 0 0,0 0-104 0 0,0 0-86 0 0,0 0-71 0 0,0 0-31 0 0,0 0-13 0 0,0 13 5 0 0,-4 96 978 0 0,-7 15-845 0 0,12-123-568 0 0,0 1 0 0 0,0-1 0 0 0,0 0 0 0 0,0 0 0 0 0,0 0 0 0 0,0 0 0 0 0,0 0 0 0 0,0-1 1 0 0,0 1-1 0 0,0 0 0 0 0,1 0 0 0 0,-1-1 0 0 0,0 1 0 0 0,1-1 0 0 0,-1 1 0 0 0,0-1 0 0 0,1 1 0 0 0,-1-1 0 0 0,1 0 0 0 0,-1 0 0 0 0,1 0 0 0 0,-1 0 1 0 0,0 0-1 0 0,1 0 0 0 0,-1 0 0 0 0,1 0 0 0 0,-1-1 0 0 0,1 1 0 0 0,-1 0 0 0 0,0-1 0 0 0,1 1 0 0 0,-1-1 0 0 0,0 0 0 0 0,0 1 0 0 0,1-1 1 0 0,-1 0-1 0 0,0 0 0 0 0,0 0 0 0 0,0 0 0 0 0,1-1-39 0 0,92-82 896 0 0,17-40-729 0 0,-64 75-114 0 0,-45 82-504 0 0,-12 243 533 0 0,19 195-196 0 0,-10-459 118 0 0,0 1 0 0 0,0 0 0 0 0,-1-1-1 0 0,-1 1 1 0 0,0-1 0 0 0,-1 0 0 0 0,0 0-1 0 0,-1 0 1 0 0,-1-1 0 0 0,1 1 0 0 0,-2-1-1 0 0,1 0 1 0 0,-2-1 0 0 0,1 0 0 0 0,-1 0-1 0 0,-1-1 1 0 0,0 0 0 0 0,0 0 0 0 0,-1-1-1 0 0,0 0 1 0 0,0-1 0 0 0,-5 3-4 0 0,12-8 15 0 0,0-1 0 0 0,0 1 1 0 0,-1-1-1 0 0,1 1 0 0 0,-1-1 0 0 0,1 0 0 0 0,0-1 1 0 0,-1 1-1 0 0,0 0 0 0 0,1-1 0 0 0,-1 0 0 0 0,1 0 1 0 0,-1 0-1 0 0,1 0 0 0 0,-1-1 0 0 0,0 1 0 0 0,1-1 1 0 0,-1 0-1 0 0,1 0 0 0 0,0 0 0 0 0,-1 0 0 0 0,1-1 1 0 0,0 1-1 0 0,0-1 0 0 0,0 0 0 0 0,0 0 0 0 0,0 0 1 0 0,0-1-1 0 0,0 1 0 0 0,1 0 0 0 0,-1-1 0 0 0,1 0 1 0 0,0 0-1 0 0,0 0 0 0 0,0 0 0 0 0,0 0 0 0 0,0 0 1 0 0,1 0-1 0 0,-1 0 0 0 0,1-2-15 0 0,-3-6 6 0 0,2 0 0 0 0,-1 0 0 0 0,2-1 0 0 0,0 1 0 0 0,0-1-1 0 0,1 1 1 0 0,0-1 0 0 0,1 1 0 0 0,0-1 0 0 0,1 1 0 0 0,0 0 0 0 0,1 0 0 0 0,0 0-1 0 0,1 0 1 0 0,0 0 0 0 0,3-5-6 0 0,8-13 6 0 0,0 1-1 0 0,2 0 1 0 0,1 1-1 0 0,1 1 0 0 0,8-7-5 0 0,-9 9-25 0 0,1 1 0 0 0,1 0-1 0 0,1 2 1 0 0,0 1 0 0 0,2 0-1 0 0,1 2 1 0 0,0 1 0 0 0,21-12 25 0 0,2 15-566 0 0,-26 13-8272 0 0,-20 1-2231 0 0</inkml:trace>
  <inkml:trace contextRef="#ctx0" brushRef="#br0" timeOffset="11848.569">13498 401 816 0 0,'0'0'630'0'0,"0"0"-74"0"0,0 0 444 0 0,0 0 539 0 0,0 0 308 0 0,0 0 32 0 0,0 0-149 0 0,0 0-166 0 0,0 0-113 0 0,37 3-103 0 0,116 7-161 0 0,-146-9-1076 0 0,0-1-1 0 0,0 1 0 0 0,0-2 1 0 0,0 1-1 0 0,-1-1 0 0 0,1 0 1 0 0,0 0-1 0 0,-1-1 0 0 0,1 0 1 0 0,-1 0-1 0 0,1 0 0 0 0,-1-1 1 0 0,0 0-111 0 0,10-5 274 0 0,-9 5-162 0 0,17-6 235 0 0,0-1 0 0 0,-1-1 0 0 0,0-1 1 0 0,-1-1-1 0 0,-1-1 0 0 0,0-1 0 0 0,10-9-347 0 0,-28 21 112 0 0,1 0 1 0 0,-1-1-1 0 0,0 0 1 0 0,0 1 0 0 0,0-1-1 0 0,0 0 1 0 0,-1-1-1 0 0,0 1 1 0 0,0 0 0 0 0,0-1-1 0 0,0 1 1 0 0,-1-1-1 0 0,1 0 1 0 0,-1 1-1 0 0,0-1 1 0 0,-1 0 0 0 0,1 0-1 0 0,-1 0 1 0 0,0 1-1 0 0,0-1 1 0 0,-1-2-113 0 0,0 6 10 0 0,0 0-1 0 0,0 0 1 0 0,0 0 0 0 0,0 1 0 0 0,0-1-1 0 0,0 0 1 0 0,0 0 0 0 0,0 1-1 0 0,-1-1 1 0 0,1 1 0 0 0,0 0 0 0 0,0-1-1 0 0,0 1 1 0 0,-1 0 0 0 0,1-1-1 0 0,0 1 1 0 0,-1 0 0 0 0,1 0-1 0 0,0 0 1 0 0,0 0 0 0 0,-1 0 0 0 0,1 1-1 0 0,0-1 1 0 0,0 0 0 0 0,-1 1-1 0 0,1-1 1 0 0,0 0 0 0 0,0 1 0 0 0,0 0-1 0 0,-1-1 1 0 0,1 1 0 0 0,0 0-1 0 0,0-1 1 0 0,0 1 0 0 0,0 0 0 0 0,-1 1-11 0 0,-8 17-29 0 0,1 0 0 0 0,1 1 0 0 0,1 0 0 0 0,0 0-1 0 0,1 1 1 0 0,2-1 0 0 0,0 1 0 0 0,1 1-1 0 0,1-1 1 0 0,1 0 0 0 0,1 1 0 0 0,1 4 30 0 0,-2-11-12 0 0,-1 70 38 0 0,-2 72-59 0 0,-6 0 0 0 0,-7-1-1 0 0,-15 46 34 0 0,27-180-13 0 0,-1 1-1 0 0,-1 0 0 0 0,-1-1 0 0 0,-2-1 1 0 0,0 1-1 0 0,-1-1 0 0 0,0-1 0 0 0,-10 10 14 0 0,16-21-3 0 0,-2-1 0 0 0,1-1 0 0 0,-1 1 0 0 0,0-1 0 0 0,-1 0 0 0 0,0-1 0 0 0,0 0-1 0 0,0 0 1 0 0,-1-1 0 0 0,0 0 0 0 0,0 0 0 0 0,0-1 0 0 0,0 0 0 0 0,-1-1 0 0 0,0 0 0 0 0,1 0 0 0 0,-1-1 0 0 0,0-1-1 0 0,0 1 1 0 0,-10-1 3 0 0,15-1-7 0 0,1 1 0 0 0,-1-1 0 0 0,0 0 0 0 0,0 0-1 0 0,1 0 1 0 0,-1 0 0 0 0,0-1 0 0 0,1 0-1 0 0,-1 0 1 0 0,0-1 0 0 0,1 1 0 0 0,-1-1 0 0 0,1 0-1 0 0,0 0 1 0 0,0 0 0 0 0,0 0 0 0 0,0-1 0 0 0,0 0-1 0 0,0 0 1 0 0,1 0 0 0 0,-1 0 0 0 0,1-1 0 0 0,0 1-1 0 0,0-1 1 0 0,0 0 0 0 0,0 0 0 0 0,1 0-1 0 0,0 0 1 0 0,-1 0 0 0 0,2 0 0 0 0,-1-1 0 0 0,0 0 7 0 0,0-4-7 0 0,0-1 0 0 0,1 0 0 0 0,0 1 0 0 0,1-1 1 0 0,0 0-1 0 0,0 0 0 0 0,1 0 0 0 0,0 1 1 0 0,1-1-1 0 0,0 0 0 0 0,1 1 0 0 0,0 0 0 0 0,0-1 1 0 0,1 1-1 0 0,0 0 0 0 0,1 1 0 0 0,0-1 0 0 0,3-4 7 0 0,116-137 43 0 0,-80 108 1 0 0,1 3 0 0 0,1 2 0 0 0,2 2 0 0 0,2 2 0 0 0,14-5-44 0 0,17 11-262 0 0,-81 27 93 0 0,0 0-60 0 0,4 17-2588 0 0,5-9-5400 0 0,-7-8-1890 0 0</inkml:trace>
  <inkml:trace contextRef="#ctx0" brushRef="#br0" timeOffset="12584.23">14446 725 6145 0 0,'0'0'2386'0'0,"0"0"-699"0"0,0 0-397 0 0,0 0 22 0 0,0 0 74 0 0,0 0-62 0 0,0 0-145 0 0,0 0-184 0 0,-35 10-198 0 0,-111 31-143 0 0,70 0 112 0 0,63-29-593 0 0,2-4-130 0 0,0 0 0 0 0,0 0 1 0 0,0 1-1 0 0,2 1 0 0 0,-1 0 0 0 0,1 0 1 0 0,0 1-1 0 0,1 0 0 0 0,0 0 1 0 0,1 1-1 0 0,1 0 0 0 0,0 0 1 0 0,0 0-1 0 0,1 1 0 0 0,1 0 1 0 0,0 0-1 0 0,0 1 0 0 0,2-1 0 0 0,-1 0-43 0 0,4-11 4 0 0,-1 0 0 0 0,1 0 0 0 0,-1 0 0 0 0,1 0 0 0 0,0 0 0 0 0,-1-1-1 0 0,1 1 1 0 0,0 0 0 0 0,0 0 0 0 0,0-1 0 0 0,0 1 0 0 0,1-1-1 0 0,-1 1 1 0 0,0-1 0 0 0,1 0 0 0 0,-1 1 0 0 0,1-1 0 0 0,-1 0-1 0 0,1 0 1 0 0,0 0 0 0 0,-1 0 0 0 0,1 0 0 0 0,0 0 0 0 0,0-1-1 0 0,-1 1 1 0 0,1-1 0 0 0,0 1 0 0 0,0-1 0 0 0,0 0 0 0 0,0 1-1 0 0,0-1 1 0 0,0 0 0 0 0,0 0 0 0 0,0 0 0 0 0,0-1-4 0 0,69-11 686 0 0,-32-8-506 0 0,-2-1 1 0 0,0-3 0 0 0,-1 0 0 0 0,-1-3 0 0 0,-2-1-1 0 0,-1-1 1 0 0,-1-2 0 0 0,3-6-181 0 0,-22 25 54 0 0,76-80 145 0 0,-88 92-207 0 0,1 0 0 0 0,-1 0 0 0 0,0-1 0 0 0,1 1 1 0 0,-1 0-1 0 0,0 0 0 0 0,1-1 0 0 0,-1 1 0 0 0,0 0 0 0 0,1 0 1 0 0,-1 0-1 0 0,1 0 0 0 0,-1-1 0 0 0,0 1 0 0 0,1 0 1 0 0,-1 0-1 0 0,1 0 0 0 0,-1 0 0 0 0,0 0 0 0 0,1 0 0 0 0,-1 0 1 0 0,1 0-1 0 0,-1 0 0 0 0,1 0 0 0 0,-1 1 0 0 0,0-1 1 0 0,1 0-1 0 0,-1 0 0 0 0,0 0 0 0 0,1 0 0 0 0,-1 1 0 0 0,1-1 1 0 0,-1 0-1 0 0,0 0 0 0 0,1 1 0 0 0,-1-1 0 0 0,0 0 1 0 0,0 0-1 0 0,1 1 0 0 0,-1-1 0 0 0,0 0 0 0 0,0 1 0 0 0,1-1 1 0 0,-1 1-1 0 0,0-1 0 0 0,0 0 0 0 0,0 1 0 0 0,0-1 1 0 0,0 0-1 0 0,1 1 0 0 0,-1-1 0 0 0,0 1 0 0 0,0-1 0 0 0,0 1 1 0 0,0-1-1 0 0,0 0 0 0 0,0 1 0 0 0,0-1 0 0 0,0 1 1 0 0,-1-1-1 0 0,1 0 0 0 0,0 1 0 0 0,0-1 0 0 0,0 1 0 0 0,0-1 1 0 0,0 0-1 0 0,-1 1 8 0 0,-1 38 11 0 0,2-34-14 0 0,-17 163 33 0 0,16-149-38 0 0,1-1-1 0 0,1 0 0 0 0,0 0 1 0 0,2 0-1 0 0,0 0 0 0 0,1 0 1 0 0,0-1-1 0 0,2 1 0 0 0,0-1 1 0 0,2 3 8 0 0,-8-19 8 0 0,0-1 1 0 0,1 1 0 0 0,-1 0 0 0 0,1 0 0 0 0,-1 0 0 0 0,1 0 0 0 0,-1 0 0 0 0,1-1 0 0 0,0 1 0 0 0,-1 0-1 0 0,1 0 1 0 0,0-1 0 0 0,-1 1 0 0 0,1 0 0 0 0,0-1 0 0 0,0 1 0 0 0,0-1 0 0 0,-1 1 0 0 0,1-1 0 0 0,0 0 0 0 0,0 1-1 0 0,0-1 1 0 0,0 0 0 0 0,0 1 0 0 0,0-1 0 0 0,0 0 0 0 0,0 0 0 0 0,0 0 0 0 0,0 0 0 0 0,0 0 0 0 0,0 0-1 0 0,0 0 1 0 0,0 0 0 0 0,0-1 0 0 0,0 1 0 0 0,0 0 0 0 0,0-1 0 0 0,0 1 0 0 0,0 0 0 0 0,-1-1 0 0 0,1 1 0 0 0,0-1-1 0 0,0 1 1 0 0,0-1 0 0 0,-1 0 0 0 0,1 1 0 0 0,0-1 0 0 0,0 0 0 0 0,-1 1 0 0 0,1-1 0 0 0,-1 0 0 0 0,1 0-1 0 0,0 0-7 0 0,30-48 549 0 0,95-218-47 0 0,-82 198-524 0 0,-42 89-709 0 0,-19 142 576 0 0,17-140 132 0 0,-1-15 13 0 0,0 0 0 0 0,1 0 0 0 0,0 1 1 0 0,0-1-1 0 0,1 0 0 0 0,-1 0 0 0 0,2 0 0 0 0,-1 0 0 0 0,1 0 1 0 0,0 0-1 0 0,0 0 0 0 0,1 0 0 0 0,0-1 0 0 0,0 1 0 0 0,1-1 1 0 0,-1 0-1 0 0,2 1 9 0 0,-2-5 20 0 0,1-1 1 0 0,-1 0 0 0 0,0 0-1 0 0,1 0 1 0 0,-1-1-1 0 0,0 1 1 0 0,1-1 0 0 0,-1 0-1 0 0,1 0 1 0 0,-1 0 0 0 0,1 0-1 0 0,-1-1 1 0 0,0 1 0 0 0,1-1-1 0 0,-1 0 1 0 0,0 0-1 0 0,1 0 1 0 0,-1-1 0 0 0,0 1-1 0 0,0-1 1 0 0,0 1 0 0 0,0-1-1 0 0,0 0 1 0 0,0 0-1 0 0,-1 0 1 0 0,1-1 0 0 0,-1 1-1 0 0,1-1 1 0 0,-1 1 0 0 0,0-1-1 0 0,0 0 1 0 0,1-3-21 0 0,-2 5 2 0 0,24-27 176 0 0,-2-1 0 0 0,-1-2-1 0 0,-2 0 1 0 0,-1-2-1 0 0,-1 0 1 0 0,-1 0-1 0 0,1-11-177 0 0,-3-11-744 0 0,-26 57-5120 0 0,7 0-210 0 0,2 2-5501 0 0</inkml:trace>
  <inkml:trace contextRef="#ctx0" brushRef="#br0" timeOffset="12900.32">15413 751 12699 0 0,'0'0'2282'0'0,"0"0"-980"0"0,0 0-585 0 0,0 0-145 0 0,0 0-56 0 0,0 0-67 0 0,0 0-71 0 0,0 0-94 0 0,0 0-79 0 0,0 0-55 0 0,0 0-60 0 0,-33 31-44 0 0,-98 99-25 0 0,85-63-34 0 0,45-55 6 0 0,-1-9 11 0 0,1 0 1 0 0,-1 1-1 0 0,1 0 0 0 0,0-1 1 0 0,0 1-1 0 0,0 0 0 0 0,1-1 1 0 0,0 1-1 0 0,-1 0 0 0 0,1 0 1 0 0,0-1-1 0 0,1 1 1 0 0,-1 0-1 0 0,1 0 0 0 0,-1-1 1 0 0,1 1-1 0 0,0 0 0 0 0,1-1 1 0 0,-1 1-1 0 0,1-1 0 0 0,-1 1 1 0 0,1-1-1 0 0,0 0 1 0 0,0 0-1 0 0,1 0 0 0 0,-1 0 1 0 0,1 0-1 0 0,-1 0 0 0 0,1-1 1 0 0,0 1-1 0 0,0-1 0 0 0,0 0 1 0 0,0 0-1 0 0,0 0 1 0 0,1 0-1 0 0,-1 0 0 0 0,3 0-4 0 0,5-2 140 0 0,-1-2 0 0 0,0 1 0 0 0,0-1 0 0 0,1-1 0 0 0,-1 0 0 0 0,-1 0 0 0 0,1-1 0 0 0,0 0 0 0 0,-1-1 0 0 0,0 0 0 0 0,0 0 0 0 0,-1-1 0 0 0,1-1 0 0 0,-1 1 0 0 0,0-1 0 0 0,-1 0 0 0 0,0-1-1 0 0,0 0 1 0 0,-1 0 0 0 0,1 0 0 0 0,-2-1 0 0 0,1 0 0 0 0,-1 0 0 0 0,-1 0 0 0 0,0-1 0 0 0,0 0 0 0 0,-1 0 0 0 0,0 0 0 0 0,0 0 0 0 0,-2 0 0 0 0,1 0 0 0 0,-1-1 0 0 0,0 1 0 0 0,-1 0 0 0 0,0-1 0 0 0,-2-2-140 0 0,2 8-51 0 0,-1 0 1 0 0,-1 1-1 0 0,1-1 1 0 0,-1 1-1 0 0,0-1 1 0 0,0 1-1 0 0,0 0 1 0 0,0 0-1 0 0,-1 0 1 0 0,0 0-1 0 0,0 0 1 0 0,0 1 0 0 0,0-1-1 0 0,-1 1 1 0 0,1 0-1 0 0,-1 0 1 0 0,0 0-1 0 0,1 0 1 0 0,-1 0-1 0 0,-1 1 1 0 0,1 0-1 0 0,-2-1 51 0 0,-38-6-7316 0 0,38 9-3475 0 0</inkml:trace>
  <inkml:trace contextRef="#ctx0" brushRef="#br0" timeOffset="13195.439">15676 1130 14539 0 0,'0'0'1239'0'0,"0"0"-311"0"0,0 0 0 0 0,0 0 106 0 0,0 0 13 0 0,0 0-67 0 0,0 0-154 0 0,0 0-160 0 0,0 0-115 0 0,0 0-105 0 0,0 0-78 0 0,0 0-44 0 0,0 0-50 0 0,-6-25-39 0 0,-18-79-25 0 0,24 26 208 0 0,6 61-310 0 0,-2-2-45 0 0,1 0 0 0 0,1 0 0 0 0,1 1 0 0 0,0 0 0 0 0,1 0 0 0 0,1 1 0 0 0,1 0 0 0 0,1 0 0 0 0,1 0-63 0 0,-10 14-52 0 0,0 0-1 0 0,1 1 1 0 0,-1-1 0 0 0,1 1-1 0 0,-1 0 1 0 0,1 0 0 0 0,0 0-1 0 0,0 0 1 0 0,0 1 0 0 0,0-1-1 0 0,0 1 1 0 0,0-1 0 0 0,1 1-1 0 0,-1 0 1 0 0,0 0 0 0 0,1 1-1 0 0,-1-1 1 0 0,1 1 0 0 0,-1 0-1 0 0,0 0 1 0 0,1 0 0 0 0,-1 0-1 0 0,1 0 1 0 0,2 1 52 0 0,0 43-4400 0 0,-6-34 403 0 0,0-2-5941 0 0</inkml:trace>
  <inkml:trace contextRef="#ctx0" brushRef="#br0" timeOffset="13448.19">16063 924 11995 0 0,'0'0'1640'0'0,"0"0"-632"0"0,0 0-192 0 0,0 0-208 0 0,0 0-159 0 0,0 0-177 0 0,0 0-184 0 0,-33 192-136 0 0,33-178-120 0 0,1 1-169 0 0,9-4-287 0 0,-5-3-448 0 0,-1-1-2225 0 0,1-7-7841 0 0</inkml:trace>
  <inkml:trace contextRef="#ctx0" brushRef="#br0" timeOffset="13619.668">16007 578 18292 0 0,'0'0'984'0'0,"0"0"-624"0"0,0 0-224 0 0,0 0-48 0 0,0 0 16 0 0,0 0-120 0 0,0 0-280 0 0,0 0-328 0 0,0 0-536 0 0,0 0-1001 0 0,0 0-2872 0 0,0 0-5641 0 0</inkml:trace>
  <inkml:trace contextRef="#ctx0" brushRef="#br0" timeOffset="13848.288">16521 343 14403 0 0,'0'0'3329'0'0,"0"0"-1886"0"0,0 0-835 0 0,0 0-160 0 0,0 0-65 0 0,0 0-1 0 0,0 0 35 0 0,0 0 15 0 0,0 0 40 0 0,0 0 31 0 0,0 0-46 0 0,0 0-85 0 0,0 0-83 0 0,5 27-97 0 0,15 87-66 0 0,-14 29 43 0 0,5 173-402 0 0,-8-279-42 0 0,2 0-1 0 0,1-1 1 0 0,2 1 0 0 0,1-1 0 0 0,6 12 275 0 0,0-11-2540 0 0,-15-37 1229 0 0,0-6-5551 0 0,0 5-928 0 0</inkml:trace>
  <inkml:trace contextRef="#ctx0" brushRef="#br0" timeOffset="14334.232">16274 840 7970 0 0,'0'0'2052'0'0,"0"0"-485"0"0,0 0-192 0 0,0 0-17 0 0,0 0-157 0 0,0 0-202 0 0,0 0-220 0 0,0 0-140 0 0,37-2-75 0 0,115-3-91 0 0,171 3 721 0 0,-190 3-4688 0 0,-127 43 2752 0 0,-4-40 862 0 0,1 0 0 0 0,-1-1 0 0 0,1 0 0 0 0,0 0 0 0 0,0 0 0 0 0,0 0 0 0 0,1 0 0 0 0,-1 0 0 0 0,1-1 0 0 0,-1 0 0 0 0,1 1 0 0 0,0-1 0 0 0,0-1 0 0 0,0 1 0 0 0,0-1 0 0 0,0 1 0 0 0,0-1 0 0 0,0 0 0 0 0,1 0 0 0 0,-1-1 0 0 0,0 0 0 0 0,1 1 0 0 0,-1-1 0 0 0,0-1 0 0 0,1 1 0 0 0,-1-1 0 0 0,0 1 0 0 0,0-1-120 0 0,2 1 181 0 0,5-3-1 0 0,0 1-1 0 0,-1-1 1 0 0,1-1-1 0 0,-1 0 1 0 0,0 0-1 0 0,0-1 0 0 0,0 0 1 0 0,-1-1-1 0 0,0 0 1 0 0,0-1-1 0 0,0 0 1 0 0,-1 0-1 0 0,0-1 1 0 0,0 0-1 0 0,-1 0 1 0 0,0-1-1 0 0,0 1 1 0 0,-1-2-1 0 0,1-2-179 0 0,-2 7 27 0 0,-1 0-1 0 0,-1-1 1 0 0,1 1-1 0 0,-1-1 1 0 0,0 0-1 0 0,0 0 1 0 0,-1 0-1 0 0,1-1 1 0 0,-1 1-1 0 0,-1 0 1 0 0,1-1-1 0 0,-1 0 1 0 0,0 1-1 0 0,-1-1 1 0 0,0 0-1 0 0,0 1 1 0 0,-1-6-27 0 0,-1 9-13 0 0,-1 0 0 0 0,0 0 0 0 0,-1 0 0 0 0,1 1 0 0 0,0-1 0 0 0,-1 1 1 0 0,0 0-1 0 0,1 0 0 0 0,-1 0 0 0 0,0 1 0 0 0,0-1 0 0 0,0 1 0 0 0,0 0 0 0 0,0 0 0 0 0,0 0 0 0 0,0 1 0 0 0,0-1 0 0 0,-1 1 0 0 0,1 0 1 0 0,0 0-1 0 0,0 1 0 0 0,0-1 0 0 0,0 1 0 0 0,0 0 0 0 0,-1 0 0 0 0,1 0 0 0 0,1 1 0 0 0,-1-1 0 0 0,-3 2 13 0 0,-12 8-60 0 0,1 1 0 0 0,0 0-1 0 0,1 1 1 0 0,0 1 0 0 0,1 0 0 0 0,0 2-1 0 0,2-1 1 0 0,0 2 0 0 0,0 0-1 0 0,2 1 1 0 0,0 0 0 0 0,1 1 0 0 0,1 0-1 0 0,0 1 1 0 0,-3 12 60 0 0,7-21-60 0 0,0 0-1 0 0,1 1 1 0 0,1 0 0 0 0,-1 0-1 0 0,2 0 1 0 0,0 0 0 0 0,0 1-1 0 0,1-1 1 0 0,1 1-1 0 0,0 0 1 0 0,0-1 0 0 0,2 1-1 0 0,-1 0 1 0 0,2-1 0 0 0,0 1-1 0 0,0-1 1 0 0,1 1 0 0 0,0-1-1 0 0,1 0 1 0 0,1 0-1 0 0,0 0 1 0 0,1-1 0 0 0,6 11 60 0 0,1-10-8 0 0,0 0-1 0 0,1-1 1 0 0,0 0 0 0 0,1-1 0 0 0,1-1 0 0 0,-1 0 0 0 0,1-1 0 0 0,1 0 0 0 0,-1-2-1 0 0,1 0 1 0 0,1-1 0 0 0,-1 0 0 0 0,1-2 0 0 0,-1 0 0 0 0,1-1 0 0 0,0-1-1 0 0,0 0 1 0 0,0-1 0 0 0,0-2 0 0 0,9-1 8 0 0,64-11-659 0 0,-36-8-5791 0 0,-36 11-4315 0 0</inkml:trace>
  <inkml:trace contextRef="#ctx0" brushRef="#br0" timeOffset="15169.157">17305 0 3449 0 0,'0'0'2727'0'0,"0"0"-653"0"0,0 0-338 0 0,0 0-176 0 0,0 0-223 0 0,0 0-236 0 0,0 0-176 0 0,0 0-24 0 0,0 0 46 0 0,0 0 70 0 0,0 0-27 0 0,0 0-124 0 0,0 0-132 0 0,19 4-95 0 0,62 14-65 0 0,70-14 1163 0 0,26-4-899 0 0,-169 2-830 0 0,0-1 1 0 0,1 1 0 0 0,-1 1-1 0 0,0-1 1 0 0,-1 1 0 0 0,1 1-1 0 0,0-1 1 0 0,-1 1-1 0 0,0 1 1 0 0,0-1 0 0 0,0 1-1 0 0,0 0 1 0 0,-1 1 0 0 0,0 0-1 0 0,0 0 1 0 0,-1 0 0 0 0,1 0-1 0 0,-1 1 1 0 0,-1 0-1 0 0,1 0 1 0 0,-1 1 0 0 0,0-1-1 0 0,-1 1 1 0 0,0-1 0 0 0,0 1-1 0 0,-1 0 1 0 0,0 1-1 0 0,0-1 1 0 0,-1 0 0 0 0,0 0-1 0 0,0 1 1 0 0,-1-1 0 0 0,0 1-1 0 0,-1 6-8 0 0,-16 672 127 0 0,17-682-125 0 0,1 54 104 0 0,-2-1 0 0 0,-3 0 1 0 0,-2 0-1 0 0,-11 40-106 0 0,4-29 472 0 0,13-68-435 0 0,0-1-5 0 0,-39 15 1647 0 0,1 1-1446 0 0,-1-2-1 0 0,-1-2 1 0 0,0-2-1 0 0,-34 5-232 0 0,63-13 12 0 0,-119 12-129 0 0,73-13-7403 0 0,54-1-4450 0 0</inkml:trace>
  <inkml:trace contextRef="#ctx0" brushRef="#br0" timeOffset="19338.26">1 1727 6993 0 0,'0'0'267'0'0,"0"0"-488"0"0,0 0-127 0 0,0 0 297 0 0,0 0 280 0 0,0 0 41 0 0,0 0 2 0 0,0 0 27 0 0,0 0 102 0 0,0 0 130 0 0,0 0 122 0 0,27 4 51 0 0,84 10 23 0 0,37-10 2697 0 0,670-5 323 0 0,-208 1-2753 0 0,193-22-473 0 0,325 16-281 0 0,-528 42-157 0 0,260 31 377 0 0,45-56-259 0 0,-664-11-175 0 0,884-45 35 0 0,-105 20-68 0 0,-52 6 78 0 0,152 8-82 0 0,-233 4 354 0 0,476-8 196 0 0,-417 48-438 0 0,484-47 155 0 0,-650 7-42 0 0,-6 3 78 0 0,212-4-143 0 0,-236 23-66 0 0,-447 14-922 0 0,-278-28-1456 0 0,-15-2-3497 0 0,-6 1-5130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0 0 0,'0'0'1127'0'0,"0"0"-68"0"0,0 0-128 0 0,0 0-19 0 0,0 0 27 0 0,0 0 177 0 0,0 0 154 0 0,0 0 66 0 0,0 0 17 0 0,0 0-102 0 0,0 0-134 0 0,14-24-166 0 0,46-78-111 0 0,-3 40 818 0 0,-38 51-1137 0 0,14-15 39 0 0,2 2 0 0 0,1 2 1 0 0,0 1-1 0 0,2 1 0 0 0,0 3 1 0 0,1 0-1 0 0,1 3 0 0 0,6 0-560 0 0,-44 13-3 0 0,1 0-1 0 0,-1 0 0 0 0,0 0 1 0 0,0 0-1 0 0,0 0 1 0 0,1 1-1 0 0,-1-1 1 0 0,0 1-1 0 0,1-1 1 0 0,-1 1-1 0 0,0 0 1 0 0,1 0-1 0 0,-1 0 1 0 0,1 0-1 0 0,-1 1 0 0 0,0-1 1 0 0,1 0-1 0 0,-1 1 1 0 0,0 0-1 0 0,0 0 1 0 0,1 0-1 0 0,-1 0 1 0 0,0 0-1 0 0,0 0 1 0 0,0 0-1 0 0,0 0 0 0 0,0 1 1 0 0,0-1-1 0 0,-1 1 1 0 0,1 0-1 0 0,0-1 1 0 0,-1 1-1 0 0,1 0 1 0 0,-1 0-1 0 0,0 0 1 0 0,0 0-1 0 0,1 0 0 0 0,-1 0 1 0 0,-1 1-1 0 0,1-1 1 0 0,0 1 3 0 0,-1 6 51 0 0,0 0 1 0 0,-1 0-1 0 0,0 0 0 0 0,0 0 1 0 0,-1 0-1 0 0,-1-1 1 0 0,1 1-1 0 0,-1-1 0 0 0,-1 1 1 0 0,0-1-1 0 0,0 0 1 0 0,0-1-1 0 0,-6 8-51 0 0,-153 194 256 0 0,162-208-261 0 0,-1-1 0 0 0,1 1 0 0 0,0 0 0 0 0,0 0 0 0 0,0 0 0 0 0,0 0 0 0 0,0 0 0 0 0,0 0 0 0 0,0 0 1 0 0,0 0-1 0 0,0 0 0 0 0,1 0 0 0 0,-1 0 0 0 0,0 1 0 0 0,1-1 0 0 0,-1 0 0 0 0,1 1 0 0 0,-1-1 0 0 0,1 0 0 0 0,0 1 0 0 0,-1-1 0 0 0,1 1 0 0 0,0-1 0 0 0,0 0 0 0 0,0 1 0 0 0,0-1 0 0 0,0 1 1 0 0,0-1-1 0 0,1 0 0 0 0,-1 1 0 0 0,0-1 0 0 0,1 0 0 0 0,-1 1 0 0 0,1-1 0 0 0,-1 0 0 0 0,1 1 0 0 0,0-1 0 0 0,-1 0 0 0 0,1 0 0 0 0,0 0 0 0 0,1 1 5 0 0,246 50 324 0 0,-239-49-321 0 0,-1 0 0 0 0,1 0 0 0 0,-1 1 0 0 0,0 0 0 0 0,0 0 0 0 0,0 1-1 0 0,0 0 1 0 0,-1 1 0 0 0,0 0 0 0 0,0 0 0 0 0,-1 0 0 0 0,1 1 0 0 0,-1 0-1 0 0,-1 0 1 0 0,1 0 0 0 0,-1 1 0 0 0,-1 0 0 0 0,1 0 0 0 0,-1 0 0 0 0,2 6-3 0 0,-2 5 81 0 0,-1 0 1 0 0,-1 0 0 0 0,0 0 0 0 0,-1 0 0 0 0,-1 0-1 0 0,-1-1 1 0 0,-1 1 0 0 0,-1 0 0 0 0,0 0-1 0 0,-1-1 1 0 0,-1 1 0 0 0,-1-1 0 0 0,0 0 0 0 0,-2-1-1 0 0,0 0 1 0 0,-1 0 0 0 0,0 0 0 0 0,-2-1-1 0 0,1-1 1 0 0,-2 0 0 0 0,0 0 0 0 0,-4 2-82 0 0,4-6 62 0 0,0-1 0 0 0,-1-1 1 0 0,0 1-1 0 0,0-2 0 0 0,-1 0 1 0 0,0-1-1 0 0,-1 0 0 0 0,1-1 1 0 0,-1 0-1 0 0,0-2 0 0 0,-1 0 0 0 0,1 0 1 0 0,-1-1-1 0 0,0-1 0 0 0,1-1 1 0 0,-1 0-1 0 0,0-1 0 0 0,0-1-62 0 0,6 1-34 0 0,0 0-1 0 0,1 0 0 0 0,-1-1 1 0 0,0 0-1 0 0,0-1 0 0 0,1 0 1 0 0,-1-1-1 0 0,1 0 0 0 0,0 0 1 0 0,0-1-1 0 0,0 0 0 0 0,0 0 1 0 0,-1-2 34 0 0,0-6-249 0 0,8 10-4767 0 0,1 1-5324 0 0,1 1 1654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8554 0 0,'0'0'1064'0'0,"0"0"-490"0"0,0 0-218 0 0,0 0 298 0 0,0 0 424 0 0,0 0 224 0 0,0 0-26 0 0,0 0-213 0 0,0 0-236 0 0,0 0-166 0 0,0 0-145 0 0,0 0-92 0 0,0 0-46 0 0,-7 24-34 0 0,-23 77-35 0 0,-18 5 527 0 0,40-93-1280 0 0,-3 8 488 0 0,9-14-4246 0 0,1 0-3966 0 0,1-7 722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5113 0 0,'0'0'2019'0'0,"0"0"-731"0"0,0 0-291 0 0,0 0 126 0 0,0 0 220 0 0,0 0 109 0 0,0 0-156 0 0,0 0-378 0 0,0 0-438 0 0,0 0-318 0 0,0 0-132 0 0,0 0-5 0 0,0 0 55 0 0,0 6 54 0 0,2 47 284 0 0,-6 80 389 0 0,-38 29-383 0 0,44-159-370 0 0,0-1 0 0 0,1 1 1 0 0,-1 0-1 0 0,1-1 0 0 0,0 1 0 0 0,-1-1 0 0 0,1 0 0 0 0,1 0 0 0 0,-1 0 0 0 0,0 0 1 0 0,0-1-1 0 0,1 1 0 0 0,-1-1 0 0 0,1 0 0 0 0,-1 0 0 0 0,1 0 0 0 0,-1-1 0 0 0,1 1 1 0 0,0-1-1 0 0,-1 1 0 0 0,1-1 0 0 0,0-1 0 0 0,-1 1 0 0 0,1 0 0 0 0,-1-1 1 0 0,1 0-1 0 0,0 0 0 0 0,-1 0 0 0 0,2-1-54 0 0,101-34 960 0 0,-102 34-1032 0 0,0 0 1 0 0,0 0-1 0 0,0 0 0 0 0,0 0 0 0 0,0 0 1 0 0,0-1-1 0 0,-1 0 0 0 0,0 1 1 0 0,1-2-1 0 0,-1 1 0 0 0,0 0 0 0 0,0 0 1 0 0,-1-1-1 0 0,1 0 0 0 0,-1 1 0 0 0,0-1 1 0 0,0 0-1 0 0,0 0 0 0 0,0 0 1 0 0,-1-1-1 0 0,1 1 0 0 0,-1 0 0 0 0,0-1 72 0 0,2-8-4774 0 0,-1 5-3174 0 0,-1 4 1681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6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0 1440 0 0,'0'0'1618'0'0,"0"0"-75"0"0,0 0 80 0 0,0 0 201 0 0,0 0 145 0 0,0 0-71 0 0,0 0-190 0 0,0 0-253 0 0,0 0-266 0 0,0 0-236 0 0,0 0-196 0 0,-31 10-163 0 0,-97 32-146 0 0,49-5 141 0 0,-89 69 357 0 0,167-106-944 0 0,0 0 1 0 0,0 0-1 0 0,1 0 0 0 0,-1 1 1 0 0,0-1-1 0 0,0 0 0 0 0,0 0 1 0 0,0 0-1 0 0,1 1 1 0 0,-1-1-1 0 0,0 1 0 0 0,0-1 1 0 0,0 0-1 0 0,1 1 1 0 0,-1-1-1 0 0,0 1 0 0 0,1 0 1 0 0,-1-1-1 0 0,1 1 1 0 0,-1 0-1 0 0,0-1 0 0 0,1 1 1 0 0,-1 0-1 0 0,1-1 0 0 0,0 1 1 0 0,-1 0-1 0 0,1 0 1 0 0,0 0-1 0 0,-1-1 0 0 0,1 1 1 0 0,0 0-1 0 0,0 0 1 0 0,0 0-1 0 0,0 0 0 0 0,0 0 1 0 0,0-1-1 0 0,0 1 1 0 0,0 0-1 0 0,0 0 0 0 0,0 0 1 0 0,0 0-1 0 0,0 0 1 0 0,1-1-1 0 0,-1 1 0 0 0,0 0 1 0 0,1 0-1 0 0,-1 0 0 0 0,0-1 1 0 0,1 1-1 0 0,-1 0 1 0 0,1 0-1 0 0,-1-1 0 0 0,1 1 1 0 0,0 0-1 0 0,-1-1 1 0 0,1 1-1 0 0,0-1 0 0 0,0 1-2 0 0,111 45 286 0 0,-97-42-279 0 0,0 0 0 0 0,0 1-1 0 0,-1 1 1 0 0,1 1 0 0 0,-1 0-1 0 0,-1 0 1 0 0,1 1-1 0 0,-1 1 1 0 0,-1 1 0 0 0,0 0-1 0 0,0 0 1 0 0,7 9-7 0 0,-16-14 43 0 0,-1 0 1 0 0,1 0-1 0 0,-1 0 0 0 0,0 0 1 0 0,-1 1-1 0 0,1-1 0 0 0,-1 1 1 0 0,0 0-1 0 0,-1-1 0 0 0,1 1 1 0 0,-1 0-1 0 0,0-1 1 0 0,-1 1-1 0 0,1 0 0 0 0,-1-1 1 0 0,0 1-1 0 0,0 0 0 0 0,-1-1 1 0 0,0 0-1 0 0,0 1 0 0 0,0-1 1 0 0,0 0-1 0 0,-1 0 1 0 0,0 0-1 0 0,0 0 0 0 0,0-1 1 0 0,-1 1-1 0 0,0-1 0 0 0,0 0 1 0 0,0 0-1 0 0,0 0-43 0 0,-10 9 80 0 0,-1-1 1 0 0,0 0-1 0 0,-1-1 0 0 0,0-1 1 0 0,-1 0-1 0 0,0-2 0 0 0,0 1 1 0 0,-1-2-1 0 0,0-1 0 0 0,0 0 0 0 0,-1-1 1 0 0,0-1-1 0 0,1-1 0 0 0,-1 0 1 0 0,-1-2-1 0 0,1 0 0 0 0,0-1 0 0 0,0-1 1 0 0,-11-2-81 0 0,27 3-56 0 0,1 0 0 0 0,0 0 0 0 0,-1-1 1 0 0,1 1-1 0 0,0 0 0 0 0,-1-1 0 0 0,1 0 1 0 0,0 1-1 0 0,0-1 0 0 0,-1 0 0 0 0,1 0 1 0 0,0 0-1 0 0,0-1 0 0 0,0 1 0 0 0,0 0 0 0 0,1-1 1 0 0,-1 1-1 0 0,0-1 0 0 0,0 0 0 0 0,1 1 1 0 0,-1-1-1 0 0,1 0 0 0 0,0 0 0 0 0,-1 0 1 0 0,1 0-1 0 0,0 0 0 0 0,0-1 56 0 0,-2-28-8759 0 0,5 23-2592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4761 0 0,'0'0'2561'0'0,"0"0"-466"0"0,0 0-451 0 0,0 0-204 0 0,0 0-69 0 0,0 0-113 0 0,0 0-189 0 0,0 0-208 0 0,0 0-191 0 0,0 0-149 0 0,0 0-103 0 0,0 0-50 0 0,0 0-34 0 0,-17 19-10 0 0,-48 61 5 0 0,39-20 295 0 0,-44 292 1221 0 0,69-350-1843 0 0,-15 69 136 0 0,-3-1 0 0 0,-3 0 0 0 0,-22 45-138 0 0,-51 106 55 0 0,77-192-213 0 0,32-41-4731 0 0,1 0 793 0 0,-7 5-1649 0 0,-2 2-2331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6585 0 0,'0'0'2997'0'0,"0"0"-1353"0"0,0 0-790 0 0,0 0-91 0 0,0 0 193 0 0,0 0 175 0 0,0 0-43 0 0,0 0-230 0 0,0 0-304 0 0,0 0-230 0 0,0 0-152 0 0,0 0-82 0 0,0 0-38 0 0,-17 27-41 0 0,-50 81-38 0 0,-3-18-1628 0 0,59-75 142 0 0,0-1-4572 0 0,6-6-2714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17 0 0 0,'0'0'288'0'0,"0"0"740"0"0,0 0 187 0 0,0 0-59 0 0,0 0-57 0 0,0 0-30 0 0,3-2 27 0 0,2-6 3917 0 0,-23 5 2162 0 0,3 1-8309 0 0,-111 2 2508 0 0,83 0-1215 0 0,-2-1 180 0 0,0 1 0 0 0,0 3 1 0 0,1 2-1 0 0,-8 3-339 0 0,-5 39 55 0 0,53-32 1725 0 0,4-15-1760 0 0,0 0 2 0 0,0 0-6 0 0,0 0-6 0 0,0 0 4 0 0,6 20 62 0 0,19 56 106 0 0,-21 197 60 0 0,-6-226-233 0 0,3-47 14 0 0,192-18 607 0 0,-165 18-615 0 0,120 15 1 0 0,-66 7 16 0 0,-77-18-30 0 0,0 1-1 0 0,-1 0 1 0 0,0 0-1 0 0,0 0 1 0 0,0 0-1 0 0,-1 1 1 0 0,1-1 0 0 0,-1 1-1 0 0,-1 0 1 0 0,1 0-1 0 0,-1 0 1 0 0,0 1-1 0 0,0-1 1 0 0,-1 0-1 0 0,0 1 1 0 0,0-1 0 0 0,0 1-1 0 0,-1-1 1 0 0,0 1-1 0 0,0-1 1 0 0,-1 1-1 0 0,0-1 1 0 0,0 1-1 0 0,-1 1-1 0 0,1 18 11 0 0,1-14 1 0 0,-2 0-1 0 0,1 0 1 0 0,-2-1 0 0 0,1 1-1 0 0,-2-1 1 0 0,1 1-1 0 0,-2-1 1 0 0,1 0 0 0 0,-1 0-1 0 0,-1-1 1 0 0,0 0 0 0 0,-1 0-1 0 0,0 0 1 0 0,0-1-1 0 0,-1 0 1 0 0,0 0 0 0 0,-1-1-1 0 0,0 0 1 0 0,0-1 0 0 0,0 0-1 0 0,-1 0 1 0 0,0-1-1 0 0,-1 0 1 0 0,1-1 0 0 0,-1 0-1 0 0,0 0 1 0 0,0-1 0 0 0,-9 1-12 0 0,-10 2 38 0 0,0-1 0 0 0,0-2 0 0 0,-1-1 0 0 0,0-1 0 0 0,-20-3-38 0 0,41 1 58 0 0,0-1 0 0 0,0 0 0 0 0,0-1 0 0 0,0 0-1 0 0,0 0 1 0 0,1-1 0 0 0,-1-1 0 0 0,1 0 0 0 0,0 0-1 0 0,0-1 1 0 0,0 0 0 0 0,1 0 0 0 0,-1-1 0 0 0,-5-5-58 0 0,11 3 28 0 0,4 2-4590 0 0,-1 2-3208 0 0,0 4-1008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 56 0 0,'0'0'1194'0'0,"0"0"-54"0"0,0 0 180 0 0,0 0 300 0 0,0 0 288 0 0,0 0 176 0 0,0 0-64 0 0,0 0-211 0 0,0 0-300 0 0,0 0-307 0 0,0 0-239 0 0,1-2-195 0 0,1 7 2804 0 0,-5 73-2374 0 0,-28 265 724 0 0,-24 212-686 0 0,55-507-1228 0 0,15-59-146 0 0,-11 5-49 0 0,1 1 0 0 0,-1-1 0 0 0,-1 0 0 0 0,1 0 0 0 0,-1 0 0 0 0,0-1 0 0 0,0 1 0 0 0,-1-1 0 0 0,1 0 0 0 0,-1 1 0 0 0,-1-1 0 0 0,0 0 0 0 0,0 0 0 0 0,0 0 0 0 0,-1 0 0 0 0,0-7 187 0 0,-4-29-5854 0 0,-8 6-5551 0 0,10 28 6265 0 0</inkml:trace>
  <inkml:trace contextRef="#ctx0" brushRef="#br0" timeOffset="283.308">0 648 880 0 0,'0'0'2475'0'0,"0"0"-797"0"0,0 0-230 0 0,0 0 10 0 0,0 0 98 0 0,0 0 109 0 0,0 0-101 0 0,0 0-154 0 0,0 0-223 0 0,0 0-270 0 0,0 0-187 0 0,0 0-132 0 0,0 0-113 0 0,0-6-61 0 0,1-17-15 0 0,35-8 1314 0 0,117-35 822 0 0,83-15-1755 0 0,-191 74-2478 0 0,-42 16-5861 0 0,-4-7 3121 0 0,1 2-5849 0 0</inkml:trace>
  <inkml:trace contextRef="#ctx0" brushRef="#br0" timeOffset="1135.233">479 1123 1808 0 0,'0'0'1119'0'0,"0"0"-479"0"0,0 0-21 0 0,0 0 393 0 0,0 0 487 0 0,0 0 244 0 0,0 0-38 0 0,0 0-236 0 0,0 0-320 0 0,0 0-240 0 0,0 0-126 0 0,0 0-68 0 0,0 0-23 0 0,19-12-33 0 0,59-37-54 0 0,-15-12 940 0 0,-36 27-922 0 0,-1-1 0 0 0,-3-2 0 0 0,0 0 0 0 0,13-34-623 0 0,-11 24 191 0 0,-17 31-123 0 0,0-1 0 0 0,0-1 0 0 0,-2 1-1 0 0,0-1 1 0 0,-1 0 0 0 0,-1-1 0 0 0,-1 1 0 0 0,0-1 0 0 0,-1 1 0 0 0,-1-6-68 0 0,-2 23-4 0 0,0-1 1 0 0,0 1 0 0 0,0-1 0 0 0,0 1 0 0 0,0 0-1 0 0,0-1 1 0 0,0 1 0 0 0,-1 0 0 0 0,1 0-1 0 0,0 0 1 0 0,-1-1 0 0 0,1 2 0 0 0,-1-1-1 0 0,1 0 1 0 0,-1 0 0 0 0,1 0 0 0 0,-1 1-1 0 0,1-1 1 0 0,-1 1 0 0 0,0-1 0 0 0,0 1 0 0 0,1 0-1 0 0,-1-1 1 0 0,0 1 0 0 0,1 0 0 0 0,-1 0-1 0 0,0 0 1 0 0,0 1 0 0 0,1-1 0 0 0,-1 0-1 0 0,0 1 1 0 0,1-1 0 0 0,-1 1 0 0 0,0-1 0 0 0,1 1-1 0 0,-1 0 1 0 0,1 0 0 0 0,-1-1 0 0 0,1 1-1 0 0,-1 0 1 0 0,1 0 0 0 0,0 1 0 0 0,-1-1-1 0 0,1 0 1 0 0,0 0 0 0 0,0 1 0 0 0,-1 0 3 0 0,-6 4-18 0 0,0 0 1 0 0,0 0-1 0 0,1 0 1 0 0,-1 1 0 0 0,2 0-1 0 0,-1 0 1 0 0,1 1-1 0 0,0 0 1 0 0,0 0-1 0 0,1 0 1 0 0,0 1 0 0 0,1 0-1 0 0,0 0 1 0 0,0 0-1 0 0,0 3 18 0 0,6-9 19 0 0,-1 0-1 0 0,1 0 1 0 0,0 0 0 0 0,0 0-1 0 0,0-1 1 0 0,0 1-1 0 0,1-1 1 0 0,-1 1 0 0 0,1-1-1 0 0,-1 0 1 0 0,1 0-1 0 0,0 0 1 0 0,0 0 0 0 0,0 0-1 0 0,0-1 1 0 0,0 1-1 0 0,0-1 1 0 0,0 0 0 0 0,1 0-1 0 0,-1 0 1 0 0,0 0-1 0 0,1-1 1 0 0,-1 1-1 0 0,1-1 1 0 0,-1 0 0 0 0,0 0-1 0 0,1 0 1 0 0,-1-1-1 0 0,1 1 1 0 0,-1-1 0 0 0,0 1-1 0 0,1-1 1 0 0,0-1-19 0 0,5 2 46 0 0,107 0 336 0 0,-113 2-349 0 0,0-1 0 0 0,0 1 0 0 0,-1 0 0 0 0,1 0 1 0 0,0 0-1 0 0,-1 1 0 0 0,0-1 0 0 0,1 0 0 0 0,-1 1 0 0 0,0 0 0 0 0,0-1 0 0 0,0 1 1 0 0,-1 0-1 0 0,1 0 0 0 0,-1 0 0 0 0,0 0 0 0 0,1 0 0 0 0,-1 1 0 0 0,-1-1 0 0 0,1 0 1 0 0,0 0-1 0 0,-1 1 0 0 0,0-1 0 0 0,1 0 0 0 0,-1 1 0 0 0,-1-1 0 0 0,1 1 1 0 0,0-1-1 0 0,-1 0 0 0 0,0 0 0 0 0,0 1 0 0 0,0-1 0 0 0,-1 2-33 0 0,2 14 128 0 0,-36 209 1153 0 0,27-173-1051 0 0,9-55-230 0 0,0 0-8 0 0,28-28-370 0 0,-15 19-1356 0 0,-7 6 498 0 0,5-2-2579 0 0,-1-1-4849 0 0,-6 2-894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6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38 662 12203 0 0,'0'0'2019'0'0,"0"0"-742"0"0,0 0-462 0 0,0 0 51 0 0,0 0 199 0 0,0 0 86 0 0,0 0-129 0 0,0 0-265 0 0,0 0-222 0 0,0 0-142 0 0,0 0-87 0 0,0 0-66 0 0,0 0-40 0 0,-4 19-57 0 0,-19 87 29 0 0,17-59 5 0 0,5-28-3385 0 0,2-12 432 0 0,-1-6-2296 0 0,0-1-4500 0 0</inkml:trace>
  <inkml:trace contextRef="#ctx0" brushRef="#br0" timeOffset="174.812">10 265 13987 0 0,'0'0'1336'0'0,"0"0"-496"0"0,0 0-359 0 0,0 0-1 0 0,0 0 48 0 0,0 0-72 0 0,0 0-192 0 0,0 0-408 0 0,0 0-416 0 0,0 0-248 0 0,0 0-233 0 0,0 0-247 0 0,0 0-992 0 0,0 0-6546 0 0</inkml:trace>
  <inkml:trace contextRef="#ctx0" brushRef="#br0" timeOffset="722.186">553 441 6969 0 0,'0'0'2844'0'0,"0"0"-1409"0"0,0 0-498 0 0,0 0 59 0 0,0 0 211 0 0,0 0 123 0 0,0 0-96 0 0,0 0-205 0 0,0 0-226 0 0,0 0-196 0 0,0 0-106 0 0,0 0-83 0 0,0 0-45 0 0,-12 0-16 0 0,-40-1-18 0 0,-13 24 603 0 0,47-12-689 0 0,5-4-211 0 0,1 1-1 0 0,0 0 0 0 0,1 1 1 0 0,0 0-1 0 0,1 0 1 0 0,-1 1-1 0 0,2 1 0 0 0,-1-1 1 0 0,2 2-1 0 0,-1-1 1 0 0,2 1-1 0 0,0 0 0 0 0,0 1 1 0 0,1 0-1 0 0,0 0 1 0 0,1 0-1 0 0,1 1 0 0 0,0-1 1 0 0,1 1-1 0 0,0 0 1 0 0,1 0-1 0 0,1 6-41 0 0,2-17 23 0 0,0 1 0 0 0,0-1 0 0 0,0 0 0 0 0,1 0 0 0 0,-1 0 0 0 0,1 0 0 0 0,0-1 0 0 0,0 1 0 0 0,0 0 0 0 0,0-1 0 0 0,0 1 0 0 0,1-1 0 0 0,-1 0 0 0 0,1 0 0 0 0,-1 0 0 0 0,1 0 0 0 0,0 0 0 0 0,0 0 0 0 0,0-1 0 0 0,0 1 0 0 0,0-1 0 0 0,0 0 0 0 0,0 0 0 0 0,1 0 0 0 0,-1-1 0 0 0,0 1 0 0 0,1-1 0 0 0,-1 1 0 0 0,0-1 0 0 0,1 0 0 0 0,-1-1 0 0 0,0 1 0 0 0,1 0 0 0 0,-1-1 0 0 0,0 0 0 0 0,0 0 0 0 0,0 0 0 0 0,1 0 0 0 0,-1 0 0 0 0,0-1 0 0 0,0 1 0 0 0,-1-1 0 0 0,1 0 0 0 0,0 0 0 0 0,0 0 0 0 0,1-2-23 0 0,20-13 107 0 0,0-1 0 0 0,-1-2 0 0 0,-1 0 0 0 0,-1-2 0 0 0,0 0 0 0 0,-2-1 0 0 0,-1-1 0 0 0,-1-1 0 0 0,-1 0 0 0 0,4-10-107 0 0,18-25 127 0 0,-37 59-136 0 0,0 1-45 0 0,-1 0-16 0 0,0 33-242 0 0,-2-12 241 0 0,2 1 0 0 0,0-1 0 0 0,1 0 1 0 0,1 0-1 0 0,1 0 0 0 0,1 0 0 0 0,1 0 0 0 0,1 0 1 0 0,1-1-1 0 0,0 0 0 0 0,2-1 0 0 0,4 8 71 0 0,26 6-2616 0 0,-23-27-1004 0 0,0-1-3792 0 0,-12-4-3385 0 0</inkml:trace>
  <inkml:trace contextRef="#ctx0" brushRef="#br0" timeOffset="1190.749">934 846 10706 0 0,'0'0'2135'0'0,"0"0"-448"0"0,0 0-237 0 0,0 0-156 0 0,0 0-182 0 0,0 0-256 0 0,0 0-272 0 0,0 0-133 0 0,0 0-30 0 0,0 0-20 0 0,0 0-24 0 0,0 0-24 0 0,10-21-45 0 0,47-105 202 0 0,-50 110-348 0 0,73-126 260 0 0,-58 123-804 0 0,-14 37-410 0 0,-15 126 744 0 0,8-139 91 0 0,1-1-1 0 0,0 0 0 0 0,-1 0 0 0 0,1 0 0 0 0,1 0 0 0 0,-1 0 1 0 0,0-1-1 0 0,1 1 0 0 0,0 0 0 0 0,0-1 0 0 0,0 0 1 0 0,0 0-1 0 0,0 0 0 0 0,1 0 0 0 0,0-1 0 0 0,-1 1 0 0 0,1-1 1 0 0,0 0-1 0 0,0 0 0 0 0,0 0 0 0 0,0 0 0 0 0,1-1 1 0 0,-1 0-1 0 0,0 0 0 0 0,1 0 0 0 0,-1 0 0 0 0,0-1 0 0 0,1 1 1 0 0,-1-1-1 0 0,1 0 0 0 0,-1-1 0 0 0,1 1 0 0 0,-1-1 1 0 0,0 0-1 0 0,1 0 0 0 0,-1 0 0 0 0,0-1 0 0 0,0 1 0 0 0,0-1 1 0 0,0 0-1 0 0,0 0 0 0 0,0-1 0 0 0,2 0-42 0 0,2-3 99 0 0,0 0 0 0 0,0-1 0 0 0,-1 1 0 0 0,0-1 0 0 0,0-1 0 0 0,0 1 0 0 0,-1-1-1 0 0,0 0 1 0 0,-1-1 0 0 0,0 0 0 0 0,0 1 0 0 0,-1-1 0 0 0,0-1 0 0 0,0 1 0 0 0,-1-1 0 0 0,0 1 0 0 0,0-6-99 0 0,6-37-1251 0 0,-5 48-1328 0 0,-1 1-3761 0 0,-3 3-5120 0 0</inkml:trace>
  <inkml:trace contextRef="#ctx0" brushRef="#br0" timeOffset="2403.452">1886 526 10930 0 0,'0'0'2203'0'0,"0"0"-714"0"0,0 0-250 0 0,0 0 12 0 0,0 0-10 0 0,0 0-58 0 0,0 0-228 0 0,0 0-272 0 0,0 0-192 0 0,0 0-134 0 0,0 0-121 0 0,0 0-63 0 0,0 0-14 0 0,-18-3-57 0 0,-56-7-22 0 0,71 9-78 0 0,0 1 1 0 0,0 0-1 0 0,0 1 1 0 0,0-1 0 0 0,0 0-1 0 0,0 1 1 0 0,0 0-1 0 0,0 0 1 0 0,0 0 0 0 0,0 0-1 0 0,0 0 1 0 0,1 0-1 0 0,-1 1 1 0 0,0-1 0 0 0,1 1-1 0 0,-1 0 1 0 0,1 0-1 0 0,0 0 1 0 0,-1 0 0 0 0,1 0-1 0 0,0 1 1 0 0,0-1-1 0 0,0 2-2 0 0,-6 4 13 0 0,-4 4-36 0 0,0 1 0 0 0,0 0 0 0 0,1 0 1 0 0,1 1-1 0 0,0 0 0 0 0,1 1 0 0 0,1 0 1 0 0,0 1-1 0 0,1-1 0 0 0,1 2 0 0 0,0-1 0 0 0,1 0 1 0 0,1 1-1 0 0,1 0 0 0 0,0 0 0 0 0,0 12 23 0 0,3-25 3 0 0,0-3 0 0 0,-1 1 0 0 0,1-1 0 0 0,-1 0 0 0 0,1 1-1 0 0,-1-1 1 0 0,1 1 0 0 0,0-1 0 0 0,0 1 0 0 0,0-1 0 0 0,0 0-1 0 0,0 1 1 0 0,0-1 0 0 0,0 1 0 0 0,1-1 0 0 0,-1 1-1 0 0,0-1 1 0 0,1 0 0 0 0,-1 1 0 0 0,1-1 0 0 0,-1 1 0 0 0,1-1-1 0 0,0 0 1 0 0,0 0 0 0 0,0 0 0 0 0,-1 1 0 0 0,1-1-1 0 0,0 0 1 0 0,0 0 0 0 0,1 0 0 0 0,-1 0 0 0 0,0 0 0 0 0,0-1-1 0 0,0 1 1 0 0,1 0 0 0 0,-1 0 0 0 0,0-1 0 0 0,1 1 0 0 0,-1-1-1 0 0,0 1 1 0 0,1-1 0 0 0,-1 0 0 0 0,1 1 0 0 0,-1-1-1 0 0,0 0 1 0 0,1 0 0 0 0,-1 0 0 0 0,1 0 0 0 0,-1 0 0 0 0,1-1-1 0 0,-1 1 1 0 0,2 0-3 0 0,5-4 97 0 0,0-1-1 0 0,0 1 1 0 0,0-1 0 0 0,-1-1-1 0 0,1 1 1 0 0,-1-1 0 0 0,0-1-1 0 0,-1 1 1 0 0,0-1-1 0 0,0 0 1 0 0,0-1-97 0 0,-2 4 17 0 0,186-253 860 0 0,-185 252-880 0 0,1 0 1 0 0,-1 0 0 0 0,1 0 0 0 0,0 1 0 0 0,0 0 0 0 0,0 0 0 0 0,0 0-1 0 0,1 1 1 0 0,0 0 0 0 0,-1 0 0 0 0,1 1 0 0 0,0 0 0 0 0,4-1 2 0 0,10 50-20 0 0,5 165 106 0 0,-18-85-231 0 0,-6 0 0 0 0,-6 19 145 0 0,4-114-13 0 0,-2-1 0 0 0,-1 0 1 0 0,-2 1-1 0 0,-1-2 1 0 0,-1 1-1 0 0,-2-1 1 0 0,-1 0-1 0 0,-1-1 1 0 0,-2 0-1 0 0,-1 0 1 0 0,-1-2-1 0 0,-1 0 1 0 0,-1-1-1 0 0,-2 0 1 0 0,0-2-1 0 0,-2 0 1 0 0,-1-1-1 0 0,0-1 13 0 0,17-18 2 0 0,0 0 0 0 0,0 0 0 0 0,0-1 0 0 0,-1 1 0 0 0,1-1 0 0 0,-1-1 0 0 0,0 1 0 0 0,0-1 0 0 0,0 0 0 0 0,0 0 0 0 0,0 0 0 0 0,0-1 0 0 0,0 0 0 0 0,-1-1 0 0 0,1 1 0 0 0,0-1 0 0 0,-1 0 0 0 0,0-1-2 0 0,5-1-5 0 0,-1-1-1 0 0,1 1 1 0 0,0-1-1 0 0,0 0 1 0 0,0 1 0 0 0,0-1-1 0 0,0 0 1 0 0,0-1-1 0 0,1 1 1 0 0,-1 0-1 0 0,1 0 1 0 0,0-1 0 0 0,0 1-1 0 0,0 0 1 0 0,1-1-1 0 0,-1 1 1 0 0,1-1-1 0 0,0 1 1 0 0,0-1-1 0 0,0 1 1 0 0,0-1 0 0 0,1 1-1 0 0,-1-1 1 0 0,1 1-1 0 0,0-1 1 0 0,0 1-1 0 0,1-2 6 0 0,4-11 7 0 0,0 0 0 0 0,1 1-1 0 0,0 0 1 0 0,2 0 0 0 0,-1 0-1 0 0,2 1 1 0 0,0 1-1 0 0,6-7-6 0 0,3-4 14 0 0,260-315-38 0 0,-143 181-9 0 0,58-95 33 0 0,-166 218 3 0 0,-1-2 0 0 0,-1-2-1 0 0,-2 0 1 0 0,-2-1 0 0 0,-2-1 0 0 0,-2-1 0 0 0,-1-1 0 0 0,-2 0 0 0 0,-3-1 0 0 0,-1-1 0 0 0,-2 0-1 0 0,2-33-2 0 0,-10 73 11 0 0,0 0 0 0 0,-1-1-1 0 0,0 1 1 0 0,0 0-1 0 0,0-1 1 0 0,0 1-1 0 0,-1 0 1 0 0,0-1-1 0 0,0 1 1 0 0,0 0-1 0 0,-1 0 1 0 0,0 0-1 0 0,0 0 1 0 0,0 0-1 0 0,0 0 1 0 0,-1 1-1 0 0,0-1 1 0 0,0 1-1 0 0,0 0 1 0 0,0-1 0 0 0,-1 1-1 0 0,0 1 1 0 0,1-1-1 0 0,-2 1 1 0 0,1-1-1 0 0,0 1 1 0 0,-1 0-1 0 0,0 0-10 0 0,-1 1-9 0 0,-1 0-1 0 0,0 0 1 0 0,0 0-1 0 0,0 1 1 0 0,1 0-1 0 0,-1 0 1 0 0,0 1-1 0 0,0 0 1 0 0,0 0-1 0 0,0 1 1 0 0,0 0-1 0 0,0 0 1 0 0,0 0-1 0 0,0 1 1 0 0,1 0-1 0 0,-1 1 1 0 0,1-1-1 0 0,-1 1 1 0 0,1 0-1 0 0,0 1 1 0 0,0 0-1 0 0,0 0 1 0 0,1 0-1 0 0,-1 0 1 0 0,1 1-1 0 0,0 0 1 0 0,0 0-1 0 0,1 0 1 0 0,0 1-1 0 0,0 0 1 0 0,0-1-1 0 0,0 2 1 0 0,1-1-1 0 0,0 0 1 0 0,0 0-1 0 0,1 1 1 0 0,0 0-1 0 0,0-1 1 0 0,0 1-1 0 0,1 0 1 0 0,0 0-1 0 0,0 6 10 0 0,0 162-17 0 0,54 68 20 0 0,-52-231 8 0 0,1-1 1 0 0,0 0 0 0 0,0 0-1 0 0,1 0 1 0 0,1 0 0 0 0,0-1-1 0 0,0 1 1 0 0,1-1-1 0 0,0 0 1 0 0,1 0 0 0 0,0-1-1 0 0,1 1 1 0 0,0-1-1 0 0,0-1 1 0 0,1 1 0 0 0,0-1-1 0 0,0-1 1 0 0,1 0 0 0 0,0 0-1 0 0,1 0 1 0 0,-1-1-1 0 0,1-1 1 0 0,0 1 0 0 0,0-2-1 0 0,1 1 1 0 0,0-2 0 0 0,-1 1-1 0 0,7 0-11 0 0,3-3 71 0 0,-1-1 0 0 0,0-1 0 0 0,1 0 0 0 0,-1-2 0 0 0,0 0 0 0 0,0-1 1 0 0,0-1-1 0 0,-1 0 0 0 0,0-2 0 0 0,0 0 0 0 0,0-1 0 0 0,-1-1 0 0 0,0 0 0 0 0,-1-2 0 0 0,0 0 0 0 0,0 0 0 0 0,-2-2 0 0 0,11-9-71 0 0,-15 12 26 0 0,0-1 0 0 0,-1 0 1 0 0,0 0-1 0 0,-1-1 0 0 0,0-1 0 0 0,-1 1 0 0 0,0-1 0 0 0,-1 0 0 0 0,0 0 1 0 0,-1-1-1 0 0,-1 0 0 0 0,0 0 0 0 0,-1 0 0 0 0,0 0 0 0 0,-1-1 1 0 0,-1 1-1 0 0,0-1 0 0 0,-2-13-26 0 0,0 26-10 0 0,-1-1 1 0 0,1 1-1 0 0,-1-1 1 0 0,0 1 0 0 0,0 0-1 0 0,0 0 1 0 0,0 0-1 0 0,0 0 1 0 0,0 0-1 0 0,-1 0 1 0 0,1 1-1 0 0,-1-1 1 0 0,1 1-1 0 0,-1-1 1 0 0,1 1-1 0 0,-1 0 1 0 0,0 0-1 0 0,0 0 1 0 0,0 1-1 0 0,1-1 1 0 0,-1 1-1 0 0,0-1 1 0 0,0 1 0 0 0,0 0-1 0 0,0 0 1 0 0,0 0-1 0 0,0 1 1 0 0,0-1-1 0 0,0 1 1 0 0,1-1-1 0 0,-1 1 1 0 0,0 0-1 0 0,0 0 1 0 0,1 0-1 0 0,-1 0 1 0 0,0 1-1 0 0,1-1 1 0 0,0 1-1 0 0,-2 1 10 0 0,-9 5-11 0 0,1 0 0 0 0,-1 1-1 0 0,2 1 1 0 0,0 0 0 0 0,0 1-1 0 0,1 0 1 0 0,0 0 0 0 0,0 1-1 0 0,2 0 1 0 0,-1 1 0 0 0,2 0-1 0 0,0 0 1 0 0,0 1 0 0 0,1 0-1 0 0,1 0 1 0 0,0 0 0 0 0,1 1-1 0 0,1-1 1 0 0,0 1 0 0 0,1 0-1 0 0,1 0 1 0 0,0 0 0 0 0,1 0-1 0 0,1 15 12 0 0,2-19 14 0 0,1 1-1 0 0,0 0 0 0 0,1-1 0 0 0,0 0 1 0 0,1 0-1 0 0,0 0 0 0 0,1-1 0 0 0,0 1 1 0 0,0-2-1 0 0,1 1 0 0 0,1-1 1 0 0,-1 0-1 0 0,1-1 0 0 0,1 0 0 0 0,0-1 1 0 0,0 1-1 0 0,10 4-13 0 0,140 57 251 0 0,-120-61-3590 0 0,-45-11-2474 0 0,3-1-6136 0 0</inkml:trace>
  <inkml:trace contextRef="#ctx0" brushRef="#br0" timeOffset="3739.625">21 239 0 0 0,'0'0'275'0'0,"0"0"980"0"0,0 0 405 0 0,0 0 47 0 0,0 0-67 0 0,0 0-49 0 0,0 0-20 0 0,0 0-61 0 0,0 0-178 0 0,0 0-218 0 0,0 0-218 0 0,-13 4 1855 0 0,6 0-1854 0 0,68-34 1598 0 0,-62 31-1439 0 0,-44 23 682 0 0,45-23-1689 0 0,0-1-13 0 0,0 0-7 0 0,0 0-11 0 0,0 0-9 0 0,0 0-1 0 0,18-8 556 0 0,-14 6-944 0 0,0 4-7154 0 0,-1-2-3728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1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2571 0 0 0,'7'-9'-228'0'0,"-5"7"4579"0"0,-2 2 4717 0 0,8 3-2017 0 0,22 9-6975 0 0,121 21 861 0 0,24-15-217 0 0,3-10-272 0 0,59 32-130 0 0,-16-19-25 0 0,-50-13-77 0 0,-42-4-66 0 0,109 18-33 0 0,-10-18 44 0 0,110-4 154 0 0,-24 4 115 0 0,-71-8-105 0 0,0-3-97 0 0,111 3 207 0 0,-220 18-378 0 0,71 12 60 0 0,28-22 197 0 0,-158 3-258 0 0,-28 4 31 0 0,-15 0-117 0 0,24-3 9 0 0,42-1-90 0 0,-97-7 94 0 0,-1 0 13 0 0,0 0 15 0 0,0 0-27 0 0,0 0-2 0 0,0 0 28 0 0,3 0 6 0 0,-3 0 0 0 0,0 0 0 0 0,0 0 0 0 0,0 0-6 0 0,0 0-16 0 0,0 0 10 0 0,0 0 4 0 0,0 0 2 0 0,0 0 17 0 0,0 0 16 0 0,0 0-19 0 0,0 0 21 0 0,0 0-6 0 0,0 0-13 0 0,0 0 22 0 0,0 0 3 0 0,0 0 6 0 0,0-22 69 0 0,-14-147-126 0 0,14-45 118 0 0,-2-4-34 0 0,-4-141-10 0 0,8 204-86 0 0,13 26-18 0 0,-13 111 53 0 0,2-6-2 0 0,-1 1 0 0 0,-1-1 0 0 0,-1 0 0 0 0,-1 1 1 0 0,-2-1-1 0 0,0 0 0 0 0,-4-17-21 0 0,-5-143 86 0 0,9 55-39 0 0,-9-21-33 0 0,3-31 34 0 0,1-54-56 0 0,2 51 48 0 0,6 151-8 0 0,-1 32-36 0 0,0 1 16 0 0,0 0 2 0 0,0 0-4 0 0,0 0-5 0 0,0 0-8 0 0,0 0 6 0 0,0 0-6 0 0,0 0 9 0 0,0 0 2 0 0,-9-34 17 0 0,0-42-32 0 0,-11 21-7 0 0,18 21 10 0 0,-2 12-159 0 0,-46 66-244 0 0,-83 60 422 0 0,-41 13-31 0 0,38-40-15 0 0,95-55 2 0 0,1 2 0 0 0,1 1 0 0 0,1 2 0 0 0,2 2 0 0 0,-19 18 29 0 0,-33 27-28 0 0,-165 105-57 0 0,3-31 23 0 0,-53 17-64 0 0,124-50 6 0 0,-103 75-181 0 0,65-61 136 0 0,11-4 98 0 0,127-80 58 0 0,-142 91-79 0 0,1-15 65 0 0,79-32-2 0 0,-46 29 22 0 0,51-56 45 0 0,-103 79 12 0 0,117-54-27 0 0,43-45 32 0 0,38-24 5 0 0,-3 22-263 0 0,15-14-185 0 0,28-26 139 0 0,1 0-141 0 0,0 0-206 0 0,11-10-6490 0 0,-9 9 3897 0 0,7-3-8057 0 0</inkml:trace>
  <inkml:trace contextRef="#ctx0" brushRef="#br0" timeOffset="2872.117">4100 2228 0 0 0,'0'0'497'0'0,"0"0"85"0"0,0 0 79 0 0,0 0 26 0 0,0 0-27 0 0,0 0-49 0 0,0 0-28 0 0,0-3 37 0 0,1-1-270 0 0,1-2-108 0 0,-2-3 3236 0 0,-3 9 4968 0 0,-5 0-4976 0 0,-29 0-3526 0 0,-156-11 1901 0 0,70 11-226 0 0,123 0-1609 0 0,0 0-27 0 0,0 0-22 0 0,0 0 7 0 0,0 0-9 0 0,0 0 6 0 0,0 0 0 0 0,0 0-14 0 0,0 0-11 0 0,-9 20 618 0 0,4 251-341 0 0,2-180-129 0 0,6-31-60 0 0,9 6 57 0 0,-12-66-69 0 0,0 8 283 0 0,0-8-483 0 0,0-7-2054 0 0,0 3-3124 0 0,0 0-3996 0 0</inkml:trace>
  <inkml:trace contextRef="#ctx0" brushRef="#br0" timeOffset="3670.524">2288 2924 4393 0 0,'0'0'2602'0'0,"0"0"-1012"0"0,0 0-572 0 0,0 0 59 0 0,0 0 359 0 0,0 0 214 0 0,0 0-23 0 0,0 0-327 0 0,0 0-357 0 0,0 0-252 0 0,0 0-165 0 0,0 0-64 0 0,0 0-39 0 0,-6 7 14 0 0,3-3-375 0 0,-35 63 1926 0 0,10 157-79 0 0,10-124-1726 0 0,17-99-172 0 0,0 1 1 0 0,0 0-1 0 0,0 0 0 0 0,0-1 1 0 0,1 1-1 0 0,-1 0 0 0 0,1 0 0 0 0,-1 0 1 0 0,1 0-1 0 0,0 0 0 0 0,-1 0 0 0 0,1 0 1 0 0,0 0-1 0 0,0 0 0 0 0,1 0 0 0 0,-1 0 1 0 0,0 0-1 0 0,1-1 0 0 0,-1 1 0 0 0,1 0 1 0 0,-1 0-1 0 0,1 0 0 0 0,0 0 0 0 0,0-1 1 0 0,0 1-1 0 0,0 0 0 0 0,0-1 1 0 0,0 1-1 0 0,0-1 0 0 0,1 1 0 0 0,-1-1 1 0 0,1 1-1 0 0,-1-1 0 0 0,1 0 0 0 0,-1 0 1 0 0,1 0-1 0 0,0 0 0 0 0,-1 0 0 0 0,1 0 1 0 0,0 0-1 0 0,0 0 0 0 0,0-1 0 0 0,0 1 1 0 0,-1-1-1 0 0,3 1-11 0 0,11-2 144 0 0,0 0 1 0 0,0-1-1 0 0,-1-1 0 0 0,1 0 1 0 0,0-1-1 0 0,-1-1 0 0 0,0 0 1 0 0,0 0-1 0 0,3-3-144 0 0,48-14 199 0 0,-56 20-33 0 0,-2 0-4479 0 0,-2-1-6133 0 0,-5 2-835 0 0</inkml:trace>
  <inkml:trace contextRef="#ctx0" brushRef="#br0" timeOffset="4262.252">2553 2969 7034 0 0,'0'0'2603'0'0,"0"0"-827"0"0,0 0-442 0 0,0 0 74 0 0,0 0 235 0 0,0 0 99 0 0,0 0-135 0 0,0 0-320 0 0,0 0-371 0 0,0 0-279 0 0,0 0-157 0 0,0 0-70 0 0,-6 10 1550 0 0,-52 277 274 0 0,36-68-1674 0 0,0-22-366 0 0,11-112-69 0 0,10-89-4611 0 0,6-10-5224 0 0,-2 10-1892 0 0</inkml:trace>
  <inkml:trace contextRef="#ctx0" brushRef="#br0" timeOffset="5877.451">4575 1334 0 0 0,'0'0'292'0'0,"0"0"471"0"0,0 0 293 0 0,0 0 198 0 0,0 0 187 0 0,0 0 78 0 0,0 0-53 0 0,0 0-130 0 0,0 0-207 0 0,0 0-128 0 0,0 0-70 0 0,0 0-68 0 0,-9-4 4818 0 0,11-2-5552 0 0,1 0 0 0 0,-1 0 0 0 0,2 1 0 0 0,-1-1 1 0 0,1 1-1 0 0,-1 0 0 0 0,1 0 0 0 0,1 1 0 0 0,-1-1 0 0 0,1 1 0 0 0,0 0 0 0 0,0 0 0 0 0,0 0 0 0 0,0 1 1 0 0,1 0-1 0 0,-1 0 0 0 0,1 0 0 0 0,0 1 0 0 0,0-1 0 0 0,2 1-129 0 0,-1-2 188 0 0,65-32 662 0 0,2 4 0 0 0,69-21-850 0 0,-37 46 336 0 0,-102 9-328 0 0,0 0 1 0 0,0 0-1 0 0,0 0 0 0 0,0 0 0 0 0,0 1 0 0 0,0 0 0 0 0,-1 0 0 0 0,1 0 1 0 0,-1 0-1 0 0,0 1 0 0 0,0-1 0 0 0,0 1 0 0 0,0 0 0 0 0,-1-1 0 0 0,1 1 0 0 0,-1 0 1 0 0,0 1-1 0 0,-1-1 0 0 0,1 0 0 0 0,0 1 0 0 0,-1-1 0 0 0,0 1 0 0 0,0-1 1 0 0,-1 1-1 0 0,1-1 0 0 0,-1 1 0 0 0,0 0 0 0 0,0-1 0 0 0,-1 1 0 0 0,1-1 0 0 0,-1 1 1 0 0,0 0-1 0 0,0-1 0 0 0,-1 0 0 0 0,1 1 0 0 0,-1-1 0 0 0,0 0 0 0 0,0 0 1 0 0,0 0-1 0 0,-1 0 0 0 0,1 0-8 0 0,-11 14 28 0 0,-1 0 1 0 0,-1-2-1 0 0,0 0 1 0 0,-1 0-1 0 0,-1-2 1 0 0,-13 11-29 0 0,-24 20 53 0 0,47-39-52 0 0,-16 36-105 0 0,52-22 77 0 0,22 4 118 0 0,-32-16-77 0 0,0 1 1 0 0,0 0-1 0 0,-1 2 0 0 0,0 0 0 0 0,-1 1 0 0 0,0 0 0 0 0,-1 1 0 0 0,2 4-13 0 0,-10-7 32 0 0,-1 0 1 0 0,0 1 0 0 0,-1 0 0 0 0,0 1 0 0 0,0-1 0 0 0,-1 1-1 0 0,-1 0 1 0 0,0 0 0 0 0,0 1 0 0 0,-2-1 0 0 0,1 1 0 0 0,-1 0-1 0 0,-1-1 1 0 0,-1 1 0 0 0,0 0 0 0 0,-1 9-34 0 0,-2-15 61 0 0,0 0 1 0 0,0 0-1 0 0,-1-1 1 0 0,0 1-1 0 0,0-1 0 0 0,-1 0 1 0 0,0 0-1 0 0,0 0 1 0 0,0-1-1 0 0,0 0 0 0 0,-1 0 1 0 0,0 0-1 0 0,0-1 1 0 0,-1 0-1 0 0,1 0 1 0 0,-1 0-1 0 0,0-1 0 0 0,0 0 1 0 0,0 0-1 0 0,0-1 1 0 0,-1 0-62 0 0,-13 7 46 0 0,1 0 75 0 0,-1 0 1 0 0,0-2-1 0 0,0 0 0 0 0,0-2 1 0 0,-1 0-1 0 0,0-2 1 0 0,0 0-1 0 0,-5-1-121 0 0,10-1 67 0 0,1-1 0 0 0,0-1-1 0 0,-1 0 1 0 0,1-1 0 0 0,0-1 0 0 0,0-1 0 0 0,0 0-1 0 0,1-1 1 0 0,-1 0 0 0 0,1-1 0 0 0,0-1 0 0 0,-9-7-67 0 0,19-3-1432 0 0,5 10-1755 0 0,1 1-3861 0 0,1 3-4673 0 0</inkml:trace>
  <inkml:trace contextRef="#ctx0" brushRef="#br0" timeOffset="10320.999">1854 384 0 0 0,'0'0'152'0'0,"0"0"445"0"0,0 0 246 0 0,3-1 156 0 0,-1-1-455 0 0,5-1-256 0 0,-1 2 4308 0 0,-6 1-3084 0 0,0 0-38 0 0,0 0-78 0 0,0 0-118 0 0,0 0-189 0 0,0 0-170 0 0,0 0-161 0 0,-7 0 3572 0 0,-11 3-3823 0 0,-75 41 197 0 0,-219 159 540 0 0,282-182-1120 0 0,24-9 841 0 0,-8 43-756 0 0,14-49-206 0 0,-1-4-1 0 0,1 1 0 0 0,0-1 0 0 0,0 0 0 0 0,0 0 0 0 0,0 1 0 0 0,0-1 0 0 0,0 0 0 0 0,1 0 0 0 0,-1 0 0 0 0,1 1 1 0 0,-1-1-1 0 0,1 0 0 0 0,0 0 0 0 0,0 0 0 0 0,0 0 0 0 0,0 0 0 0 0,0 0 0 0 0,0 0 0 0 0,1-1 0 0 0,-1 1 0 0 0,1 0 0 0 0,-1-1 1 0 0,1 1-3 0 0,26 32 162 0 0,11 13 64 0 0,-34-27 62 0 0,0-7-238 0 0,16 21 52 0 0,-3-5 782 0 0,-18-29-847 0 0,0 0-39 0 0,0 0 19 0 0,0 0 15 0 0,31-22 89 0 0,168-91-62 0 0,-140 87-70 0 0,-11 15 21 0 0,38 6-33 0 0,-43 42 38 0 0,-39-30-4 0 0,0 0 1 0 0,0 1-1 0 0,-1-1 1 0 0,0 0 0 0 0,0 1-1 0 0,-1 0 1 0 0,0 0-1 0 0,-1 0 1 0 0,1 0 0 0 0,-1 0-1 0 0,-1 0 1 0 0,0 0-1 0 0,0 0 1 0 0,0 0-1 0 0,-1 0 1 0 0,-1 0-12 0 0,2 18 48 0 0,-1-18-23 0 0,-1-1 1 0 0,0 1-1 0 0,0-1 1 0 0,-1 0-1 0 0,1 0 0 0 0,-2 0 1 0 0,1 0-1 0 0,-1 0 1 0 0,0-1-1 0 0,0 1 1 0 0,-1-1-1 0 0,0 0 0 0 0,0-1 1 0 0,0 1-1 0 0,-1-1 1 0 0,-4 3-26 0 0,-11 14 38 0 0,-55 31 83 0 0,54-40-90 0 0,-1 0 1 0 0,1-2 0 0 0,-2 0 0 0 0,0-2 0 0 0,0 0-1 0 0,-1-2 1 0 0,-18 3-32 0 0,-9-2 342 0 0,51-8-342 0 0,1 0 21 0 0,-16-3-1863 0 0,20-5-8272 0 0,-1 5-1603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53 968 0 0,'0'0'1605'0'0,"0"0"-244"0"0,0 0-33 0 0,0 0 183 0 0,0 0 195 0 0,0 0 71 0 0,0 0-118 0 0,0 0-292 0 0,0 0-298 0 0,0 0-262 0 0,0 0-212 0 0,0-5-121 0 0,0-15-53 0 0,0 15-35 0 0,0 5-47 0 0,0 0-48 0 0,0 0-66 0 0,-1 3 653 0 0,1 6-598 0 0,0-7 3341 0 0,8-28-2615 0 0,-7 16-779 0 0,-4 17 332 0 0,-12 30-463 0 0,3 22-1 0 0,12-59-51 0 0,0 0-22 0 0,0 0-20 0 0,0 0-45 0 0,0 0 44 0 0,0 0 15 0 0,0 0 8 0 0,0 0 26 0 0,0 0-21 0 0,0 0-12 0 0,15-19 27 0 0,-15 18-1199 0 0,8-11 2759 0 0,-6 9-5802 0 0,-2 1-5862 0 0,-1 2-988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27 108 4601 0 0,'0'0'2392'0'0,"0"0"-974"0"0,0 0-407 0 0,0 0 47 0 0,0 0 210 0 0,0 0 81 0 0,0 0-179 0 0,0 0-347 0 0,0 0-331 0 0,0 0-217 0 0,0 0-85 0 0,0 0-20 0 0,0 0 23 0 0,1-3 31 0 0,8-12 4489 0 0,0 0-4095 0 0,35-58 438 0 0,-44 72-952 0 0,0 1-3 0 0,0 0-9 0 0,0 0 0 0 0,0 0-13 0 0,-18 22 121 0 0,-54 74-11 0 0,72-96-240 0 0,0 1 0 0 0,1 0 0 0 0,-1-1 0 0 0,0 1-1 0 0,0 0 1 0 0,0-1 0 0 0,1 1 0 0 0,-1 0 0 0 0,0-1-1 0 0,1 1 1 0 0,-1-1 0 0 0,0 1 0 0 0,1-1-1 0 0,-1 1 1 0 0,1-1 0 0 0,-1 1 0 0 0,1-1 0 0 0,-1 1-1 0 0,1-1 1 0 0,0 1 0 0 0,-1-1 0 0 0,1 0 0 0 0,-1 0-1 0 0,1 1 1 0 0,0-1 0 0 0,-1 0 0 0 0,1 0 0 0 0,0 1-1 0 0,-1-1 1 0 0,1 0 0 0 0,0 0 0 0 0,-1 0-1 0 0,1 0 1 0 0,0 0 0 0 0,-1 0 0 0 0,1 0 0 0 0,0 0-1 0 0,-1-1 1 0 0,1 1 0 0 0,0 0 0 0 0,-1 0 0 0 0,1 0-1 0 0,0-1 1 0 0,-1 1 0 0 0,1 0 0 0 0,-1-1 0 0 0,1 1-1 0 0,-1 0 1 0 0,1-1 0 0 0,0 1 51 0 0,11-6-3000 0 0,-4 1-3097 0 0,1-2-5444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9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13163 0 0,'0'0'1219'0'0,"0"0"-378"0"0,0 0-209 0 0,0 0 89 0 0,0 0 223 0 0,0 0 145 0 0,0 0-67 0 0,0 0-273 0 0,0 0-271 0 0,0 0-158 0 0,0 0-29 0 0,0 0 43 0 0,0 0 65 0 0,-1 15-4 0 0,-5 106 529 0 0,-4 913 1383 0 0,27-898-2288 0 0,-17-135-17 0 0,0-1 0 0 0,0 1 0 0 0,0-1 0 0 0,0 1 1 0 0,0-1-1 0 0,0 1 0 0 0,0-1 0 0 0,0 1 0 0 0,0-1 0 0 0,0 1 1 0 0,0-1-1 0 0,0 1 0 0 0,1-1 0 0 0,-1 1 0 0 0,0-1 0 0 0,0 1 1 0 0,0-1-1 0 0,1 1 0 0 0,-1-1 0 0 0,0 1 0 0 0,0-1 0 0 0,1 0 1 0 0,-1 1-1 0 0,0-1 0 0 0,1 0 0 0 0,-1 1 0 0 0,1-1 0 0 0,-1 0 0 0 0,0 1 1 0 0,1-1-1 0 0,-1 0 0 0 0,1 0 0 0 0,-1 1 0 0 0,1-1 0 0 0,-1 0 1 0 0,1 0-1 0 0,-1 0 0 0 0,1 0 0 0 0,-1 0 0 0 0,1 0 0 0 0,-1 0 1 0 0,1 0-1 0 0,-1 0 0 0 0,1 0 0 0 0,-1 0 0 0 0,1 0 0 0 0,-1 0 1 0 0,1 0-1 0 0,-1 0 0 0 0,1 0 0 0 0,-1-1 0 0 0,1 1 0 0 0,-1 0 0 0 0,1 0 1 0 0,-1-1-1 0 0,0 1 0 0 0,1 0 0 0 0,-1 0 0 0 0,1-1 0 0 0,-1 1 1 0 0,0-1-1 0 0,1 1 0 0 0,-1 0 0 0 0,0-1 0 0 0,0 1 0 0 0,1-1-2 0 0,23-32 301 0 0,-20 27-276 0 0,67-107 227 0 0,101-133-185 0 0,-171 244-73 0 0,0 0 0 0 0,0-1 0 0 0,0 1 0 0 0,1 0 0 0 0,-1 0 0 0 0,1 0 0 0 0,-1 0 0 0 0,1 0 0 0 0,0 1 0 0 0,0-1 0 0 0,0 0 0 0 0,0 1 0 0 0,0-1 0 0 0,0 1 0 0 0,0 0 0 0 0,1 0 0 0 0,-1 0 0 0 0,0 0 0 0 0,1 0 0 0 0,-1 0 0 0 0,0 1 0 0 0,1-1 0 0 0,-1 1 0 0 0,1-1 0 0 0,-1 1 0 0 0,1 0 0 0 0,0 0 0 0 0,-1 0 0 0 0,1 1 0 0 0,-1-1 0 0 0,1 1 0 0 0,-1-1 0 0 0,0 1 0 0 0,1 0 0 0 0,-1 0 0 0 0,1 0 0 0 0,-1 0 0 0 0,0 0 0 0 0,0 0 0 0 0,0 1 0 0 0,0-1 0 0 0,0 1 0 0 0,0-1 0 0 0,0 1 6 0 0,8 20 63 0 0,-2 1 0 0 0,-1-1 1 0 0,0 1-1 0 0,-2 1 1 0 0,-1-1-1 0 0,0 1 0 0 0,-2 0 1 0 0,-1-1-1 0 0,-1 19-63 0 0,1-12 115 0 0,3 128 601 0 0,-4-182-3040 0 0,2 9-6021 0 0,0 10-3516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4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23 995 2529 0 0,'0'0'2717'0'0,"0"0"-597"0"0,0 0-308 0 0,0 0 3 0 0,0 0 48 0 0,0 0-112 0 0,0 0-292 0 0,0 0-367 0 0,0 0-315 0 0,0 0-224 0 0,0 0-128 0 0,0 0-59 0 0,0 0-2 0 0,-1 2-5 0 0,0-2-303 0 0,1 1 0 0 0,0-1 0 0 0,0 1 0 0 0,0-1 0 0 0,0 0 0 0 0,-1 1-1 0 0,1-1 1 0 0,0 1 0 0 0,0-1 0 0 0,0 0 0 0 0,0 1 0 0 0,0-1 0 0 0,0 1 0 0 0,0-1 0 0 0,0 0 0 0 0,0 1 0 0 0,0-1 0 0 0,0 1 0 0 0,0-1 0 0 0,1 0 0 0 0,-1 1 0 0 0,0-1 0 0 0,0 1 0 0 0,0-1 0 0 0,0 0 0 0 0,1 1 0 0 0,-1-1 0 0 0,0 0 0 0 0,0 1 0 0 0,1-1 0 0 0,-1 0 0 0 0,0 1 0 0 0,1-1 0 0 0,-1 0 0 0 0,0 0 0 0 0,1 1 0 0 0,-1-1 0 0 0,0 0 0 0 0,1 0 0 0 0,-1 0 0 0 0,1 1 0 0 0,-1-1 0 0 0,0 0 0 0 0,1 0 0 0 0,-1 0 0 0 0,1 0 0 0 0,-1 0 0 0 0,0 0 0 0 0,1 0 0 0 0,-1 0 0 0 0,1 0 0 0 0,-1 0 0 0 0,1 0 0 0 0,-1 0 0 0 0,0 0 0 0 0,1 0 0 0 0,-1-1 0 0 0,1 1 0 0 0,-1 0 0 0 0,0 0 0 0 0,1 0 0 0 0,-1-1-56 0 0,16 3 365 0 0,12 2 89 0 0,0-2 0 0 0,1-1 1 0 0,-1-2-1 0 0,1 0 0 0 0,-1-2 0 0 0,0-1 0 0 0,11-4-454 0 0,-39 8 2 0 0,200-15 777 0 0,-199 15-774 0 0,-1 0 13 0 0,0 0-2 0 0,0 0-7 0 0,0 0 2 0 0,0 0 10 0 0,0 0 2 0 0,0 0-11 0 0,0 0-26 0 0,0 0-22 0 0,0 0-28 0 0,0 0-8 0 0,-23 0-5256 0 0,4 5-1910 0 0,14-3 2729 0 0,2-1-6143 0 0</inkml:trace>
  <inkml:trace contextRef="#ctx0" brushRef="#br0" timeOffset="346.105">1 1282 10778 0 0,'0'0'2207'0'0,"0"0"-942"0"0,0 0-489 0 0,0 0 59 0 0,0 0 220 0 0,0 0 168 0 0,0 0-3 0 0,0 0-144 0 0,0 0-152 0 0,0 0-130 0 0,0 0-111 0 0,0 0-73 0 0,15 4-75 0 0,48 14-51 0 0,46-8 1413 0 0,13-6-774 0 0,-52 0-1161 0 0,-65-21-2996 0 0,-4 5-4001 0 0,-1 8-4782 0 0</inkml:trace>
  <inkml:trace contextRef="#ctx0" brushRef="#br0" timeOffset="1779.204">1214 711 2072 0 0,'0'0'1439'0'0,"0"0"63"0"0,0 0 192 0 0,0 0 224 0 0,0 0 121 0 0,0 0-60 0 0,0 0-216 0 0,0 0-272 0 0,0 0-279 0 0,0 0-200 0 0,0 0-156 0 0,-10-2-118 0 0,-32-9-101 0 0,42 11-605 0 0,1 1 0 0 0,-1-1 0 0 0,0 0-1 0 0,1 0 1 0 0,-1 0 0 0 0,1 0 0 0 0,-1 0-1 0 0,0 0 1 0 0,1 0 0 0 0,-1 0 0 0 0,1 0-1 0 0,-1 0 1 0 0,1 0 0 0 0,-1 0 0 0 0,0 0-1 0 0,1 0 1 0 0,-1 0 0 0 0,1 0 0 0 0,-1 0-1 0 0,1 0 1 0 0,-1-1 0 0 0,0 1-1 0 0,1 0 1 0 0,-1 0 0 0 0,0 0 0 0 0,1-1-1 0 0,-1 1 1 0 0,0 0 0 0 0,1-1 0 0 0,-1 1-1 0 0,0 0 1 0 0,0-1 0 0 0,1 1 0 0 0,-1 0-1 0 0,0-1 1 0 0,0 1 0 0 0,1 0 0 0 0,-1-1-1 0 0,0 1 1 0 0,0-1 0 0 0,0 1 0 0 0,0 0-1 0 0,0-1 1 0 0,0 1 0 0 0,0-1 0 0 0,0 1-1 0 0,0-1 1 0 0,0 1 0 0 0,0 0 0 0 0,0-1-1 0 0,0 1 1 0 0,0-1 0 0 0,0 1 0 0 0,0-1-1 0 0,0 1 1 0 0,0 0 0 0 0,-1-1 0 0 0,1 1-1 0 0,0 0 1 0 0,0-1 0 0 0,-1 1 0 0 0,1-1-1 0 0,0 1 1 0 0,0 0 0 0 0,-1 0 0 0 0,1-1-1 0 0,0 1 1 0 0,-1 0 0 0 0,1-1-32 0 0,1 1 145 0 0,12-5-5 0 0,21-11 83 0 0,1 1-1 0 0,0 2 0 0 0,1 2 1 0 0,0 1-1 0 0,1 2 0 0 0,0 2 1 0 0,0 1-1 0 0,1 1 0 0 0,14 3-222 0 0,-49 1 2 0 0,0 0-1 0 0,0 0 1 0 0,0 1-1 0 0,0 0 0 0 0,0-1 1 0 0,-1 1-1 0 0,1 0 1 0 0,0 0-1 0 0,0 1 0 0 0,-1-1 1 0 0,1 0-1 0 0,-1 1 1 0 0,1 0-1 0 0,-1-1 0 0 0,0 1 1 0 0,0 0-1 0 0,0 0 1 0 0,0 1-1 0 0,0-1 1 0 0,0 0-1 0 0,0 1 0 0 0,-1-1 1 0 0,1 1-1 0 0,-1-1 1 0 0,0 1-1 0 0,0 0 0 0 0,0-1 1 0 0,0 1-1 0 0,0 0 1 0 0,0 0-1 0 0,-1 0 0 0 0,1 0 1 0 0,-1 0-1 0 0,0 0 1 0 0,0 0-1 0 0,0 0 0 0 0,-1 2-1 0 0,1 4 16 0 0,-2 1 0 0 0,1-1 0 0 0,-1 0 0 0 0,0 0 0 0 0,-1-1 0 0 0,0 1 0 0 0,0 0 0 0 0,-1-1 0 0 0,0 0 0 0 0,-1 0 0 0 0,-3 5-16 0 0,-136 139 108 0 0,142-151-114 0 0,1 0 0 0 0,0 0 1 0 0,0 0-1 0 0,0 0 0 0 0,0 0 0 0 0,0 0 0 0 0,0 0 0 0 0,0 1 0 0 0,0-1 0 0 0,1 0 0 0 0,-1 1 0 0 0,0-1 0 0 0,1 1 0 0 0,-1-1 0 0 0,1 1 0 0 0,0-1 0 0 0,-1 1 0 0 0,1-1 0 0 0,0 1 1 0 0,0-1-1 0 0,0 1 0 0 0,0-1 0 0 0,0 1 0 0 0,0-1 0 0 0,1 1 0 0 0,-1-1 0 0 0,0 1 0 0 0,1-1 0 0 0,-1 1 0 0 0,1-1 0 0 0,0 1 0 0 0,-1-1 0 0 0,2 2 6 0 0,94 29 22 0 0,-78-27-13 0 0,1 0 0 0 0,0 2 1 0 0,-1 0-1 0 0,-1 1 0 0 0,1 0 1 0 0,-1 2-1 0 0,11 8-9 0 0,-24-15 15 0 0,0 0 0 0 0,0 1 0 0 0,0-1-1 0 0,-1 1 1 0 0,0 0 0 0 0,0 0 0 0 0,0 1 0 0 0,0-1 0 0 0,-1 1 0 0 0,1-1 0 0 0,-1 1-1 0 0,-1 0 1 0 0,1 0 0 0 0,0-1 0 0 0,-1 1 0 0 0,0 1 0 0 0,0-1 0 0 0,-1 0-1 0 0,1 0 1 0 0,-1 0 0 0 0,0 0 0 0 0,-1 0 0 0 0,1 0 0 0 0,-1 0 0 0 0,0 0-1 0 0,0 0 1 0 0,-1 0 0 0 0,1 0 0 0 0,-1 0 0 0 0,0 0 0 0 0,-1-1 0 0 0,1 1 0 0 0,-1-1-1 0 0,0 1 1 0 0,0-1 0 0 0,0 0 0 0 0,0 0 0 0 0,-1-1 0 0 0,1 1 0 0 0,-1-1-1 0 0,0 1-14 0 0,-11 6-44 0 0,1 0-1 0 0,-1-1 1 0 0,-1 0-1 0 0,0-1 1 0 0,0-1-1 0 0,0 0 1 0 0,-1-2-1 0 0,0 0 1 0 0,0 0-1 0 0,-1-2 1 0 0,1 0-1 0 0,-1-1 0 0 0,1-1 1 0 0,-1 0-1 0 0,0-2 45 0 0,-19-14-2620 0 0,28 5-1359 0 0,2-2-4218 0 0,6 5-2004 0 0</inkml:trace>
  <inkml:trace contextRef="#ctx0" brushRef="#br0" timeOffset="2240.878">1801 457 9122 0 0,'0'0'1726'0'0,"0"0"-478"0"0,0 0-296 0 0,0 0 31 0 0,0 0 143 0 0,0 0 95 0 0,0 0 1 0 0,0 0-66 0 0,0 0-98 0 0,0 0-132 0 0,0 0-140 0 0,0 0-130 0 0,0 0-93 0 0,38-7-67 0 0,118-21-40 0 0,-115 20-67 0 0,1 1 1 0 0,0 2-1 0 0,0 2 1 0 0,26 2-390 0 0,-63 1 19 0 0,-3 0-14 0 0,-1-1-1 0 0,1 1 1 0 0,-1-1-1 0 0,1 1 1 0 0,-1 0-1 0 0,1 0 1 0 0,-1 0-1 0 0,1 0 1 0 0,-1 0-1 0 0,1 0 1 0 0,-1 0-1 0 0,1 1 1 0 0,-1-1-1 0 0,1 0 0 0 0,-1 1 1 0 0,0-1-1 0 0,1 1 1 0 0,-1 0-1 0 0,1-1 1 0 0,-1 1-1 0 0,0 0 1 0 0,0 0-1 0 0,0 0 1 0 0,1 0-1 0 0,-1 0 1 0 0,0 0-1 0 0,0 0 1 0 0,0 0-1 0 0,0 0 1 0 0,0 0-1 0 0,-1 1 1 0 0,1-1-1 0 0,0 0 1 0 0,-1 1-1 0 0,1-1 1 0 0,-1 0-1 0 0,1 1 1 0 0,-1-1-1 0 0,1 2-4 0 0,-4 5 40 0 0,1 1-1 0 0,-1 0 1 0 0,-1-1-1 0 0,1 1 1 0 0,-2-1-1 0 0,1 0 1 0 0,-1 0-1 0 0,0-1 1 0 0,-1 1-1 0 0,1-1 0 0 0,-1 0 1 0 0,-1-1-1 0 0,0 1 1 0 0,0-1-1 0 0,0-1 1 0 0,0 1-1 0 0,-9 3-39 0 0,-77 64 286 0 0,120-58-216 0 0,300-18-1266 0 0,-308 5-438 0 0,1 0-5072 0 0,-12-2-4913 0 0</inkml:trace>
  <inkml:trace contextRef="#ctx0" brushRef="#br0" timeOffset="2560.647">2339 954 13571 0 0,'0'0'1009'0'0,"0"0"-428"0"0,0 0-4 0 0,0 0 270 0 0,0 0 208 0 0,0 0 38 0 0,0 0-76 0 0,0 0-131 0 0,0 0-128 0 0,0 0-86 0 0,0 0-96 0 0,0 0-65 0 0,35 1-40 0 0,110 3-69 0 0,-53-16 201 0 0,86-7-1268 0 0,-177 19-75 0 0,-1 0-438 0 0,0 0-814 0 0,-3 0-4360 0 0,0 0 2581 0 0,1 0-6160 0 0</inkml:trace>
  <inkml:trace contextRef="#ctx0" brushRef="#br0" timeOffset="2864.917">2620 693 12067 0 0,'0'0'905'0'0,"0"0"-313"0"0,0 0 112 0 0,0 0 342 0 0,0 0 262 0 0,0 0 55 0 0,0 0-175 0 0,0 0-259 0 0,0 0-227 0 0,0 0-159 0 0,0 0-131 0 0,-2 36-62 0 0,-10 114-76 0 0,0-16 363 0 0,-2-58-362 0 0,-14 146-96 0 0,28-203-598 0 0,0 7 52 0 0,0-17-3761 0 0,0 0-3654 0 0,0-5-2868 0 0</inkml:trace>
  <inkml:trace contextRef="#ctx0" brushRef="#br0" timeOffset="3262.754">3143 501 12811 0 0,'0'0'856'0'0,"0"0"-340"0"0,0 0 9 0 0,0 0 252 0 0,0 0 222 0 0,0 0 49 0 0,0 0-133 0 0,0 0-243 0 0,0 0-216 0 0,0 0-136 0 0,0 0-79 0 0,-9 33-31 0 0,-31 101-18 0 0,-3 9 511 0 0,42-142-676 0 0,0 1 1 0 0,0-1 0 0 0,0 1-1 0 0,0-1 1 0 0,1 1 0 0 0,-1-1 0 0 0,0 1-1 0 0,1 0 1 0 0,-1-1 0 0 0,1 1 0 0 0,0 0-1 0 0,-1-1 1 0 0,1 1 0 0 0,0 0-1 0 0,0-1 1 0 0,0 1 0 0 0,0 0 0 0 0,0-1-1 0 0,1 1 1 0 0,-1 0 0 0 0,0-1 0 0 0,1 1-1 0 0,0 0 1 0 0,-1-1 0 0 0,1 1-1 0 0,0-1 1 0 0,0 1 0 0 0,-1-1 0 0 0,1 1-1 0 0,0-1 1 0 0,0 0 0 0 0,1 1 0 0 0,-1-1-1 0 0,0 0 1 0 0,0 0 0 0 0,1 0-1 0 0,-1 0 1 0 0,0 0 0 0 0,1 0 0 0 0,-1 0-1 0 0,1-1 1 0 0,0 1 0 0 0,0 0-28 0 0,89-16 1213 0 0,-23-28-1701 0 0,-51 25-786 0 0,5-6-3264 0 0,-9 7-3385 0 0,-8 9-1500 0 0</inkml:trace>
  <inkml:trace contextRef="#ctx0" brushRef="#br0" timeOffset="3561.207">3399 516 5569 0 0,'0'0'2375'0'0,"0"0"-914"0"0,0 0-364 0 0,0 0 138 0 0,0 0 213 0 0,0 0 115 0 0,0 0-84 0 0,0 0-245 0 0,0 0-231 0 0,0 0-172 0 0,0 0-124 0 0,0 0-69 0 0,-11 31-39 0 0,-36 101-68 0 0,-23 99 920 0 0,-11 68-1022 0 0,67-216-1121 0 0,37-83-977 0 0,1-25-2466 0 0,-13 6-3421 0 0,-10 17 5906 0 0,1-3-6298 0 0</inkml:trace>
  <inkml:trace contextRef="#ctx0" brushRef="#br0" timeOffset="3995.98">3561 453 7914 0 0,'0'0'3052'0'0,"0"0"-1839"0"0,0 0-823 0 0,0 0-56 0 0,0 0 213 0 0,0 0 217 0 0,0 0 113 0 0,0 0 1 0 0,0 0-94 0 0,0 0-108 0 0,0 0-85 0 0,0 0-55 0 0,22 0-43 0 0,68-3-20 0 0,-86 2-389 0 0,-1 1 1 0 0,1-1 0 0 0,0 1 0 0 0,0-1 0 0 0,0 1 0 0 0,0 0 0 0 0,0 1 0 0 0,0-1 0 0 0,0 1 0 0 0,-1-1 0 0 0,1 1 0 0 0,0 0 0 0 0,0 1 0 0 0,-1-1 0 0 0,1 1 0 0 0,-1-1 0 0 0,1 1 0 0 0,-1 0 0 0 0,0 0 0 0 0,1 1 0 0 0,-1-1-85 0 0,-3 0 62 0 0,1 0-1 0 0,-1 0 1 0 0,1 0 0 0 0,-1-1 0 0 0,0 1 0 0 0,0 0-1 0 0,0 0 1 0 0,0 0 0 0 0,0 0 0 0 0,0 0 0 0 0,-1 0-1 0 0,1 0 1 0 0,-1-1 0 0 0,1 1 0 0 0,-1 0 0 0 0,0 0-1 0 0,0-1 1 0 0,1 1 0 0 0,-1 0 0 0 0,0-1 0 0 0,0 1-1 0 0,-1-1 1 0 0,1 1 0 0 0,0-1 0 0 0,-1 1-1 0 0,1-1 1 0 0,-1 1-62 0 0,-37 37 626 0 0,-31 45-39 0 0,69-82-584 0 0,0-1 0 0 0,1 1 0 0 0,-1 0 0 0 0,1 0 0 0 0,-1 0 0 0 0,1 0 0 0 0,-1 0 1 0 0,1 0-1 0 0,0 0 0 0 0,0 0 0 0 0,0 0 0 0 0,0 0 0 0 0,0 0 0 0 0,1 0 0 0 0,-1 0 1 0 0,1-1-1 0 0,-1 1 0 0 0,1 0 0 0 0,0 0 0 0 0,-1 0 0 0 0,1 0 0 0 0,0-1 0 0 0,0 1 1 0 0,0 0-1 0 0,0-1 0 0 0,1 1 0 0 0,-1-1 0 0 0,0 1 0 0 0,1-1 0 0 0,-1 0 0 0 0,1 1 1 0 0,-1-1-1 0 0,1 0 0 0 0,0 0 0 0 0,-1 0 0 0 0,1 0 0 0 0,0-1 0 0 0,0 1 0 0 0,0 0 1 0 0,0-1-1 0 0,0 1-3 0 0,85 15 30 0 0,-79-15-62 0 0,117-1-4279 0 0,-111 0-518 0 0,-5-4-6343 0 0</inkml:trace>
  <inkml:trace contextRef="#ctx0" brushRef="#br0" timeOffset="5750.614">411 118 7666 0 0,'0'0'796'0'0,"0"0"-145"0"0,0 0 125 0 0,0 0 255 0 0,0 0 197 0 0,0 0 14 0 0,0 0-149 0 0,0 0-191 0 0,0 0-193 0 0,0 0-122 0 0,0 0-42 0 0,0 0-45 0 0,0 0-27 0 0,26-14-11 0 0,81-46-63 0 0,-32 36 385 0 0,-72 23-756 0 0,1 0 1 0 0,-1 0-1 0 0,0 1 0 0 0,0 0 0 0 0,1 0 0 0 0,-1 0 0 0 0,0 0 0 0 0,1 0 0 0 0,-1 1 1 0 0,0-1-1 0 0,0 1 0 0 0,1 0 0 0 0,-1 0 0 0 0,0 0 0 0 0,0 0 0 0 0,0 1 1 0 0,0-1-1 0 0,0 1 0 0 0,0 0 0 0 0,-1 0 0 0 0,1 0 0 0 0,-1 0 0 0 0,1 0 1 0 0,-1 0-1 0 0,0 1 0 0 0,1-1 0 0 0,-1 1 0 0 0,-1 0 0 0 0,1-1 0 0 0,0 1 1 0 0,-1 0-1 0 0,1 0 0 0 0,-1 0 0 0 0,0 1 0 0 0,0-1 0 0 0,0 0 0 0 0,0 0 1 0 0,-1 0-1 0 0,1 1 0 0 0,-1 1-28 0 0,3 226 1203 0 0,-22 336-346 0 0,21 147-315 0 0,-2-714-496 0 0,0 0-2 0 0,0 0 39 0 0,0 0 34 0 0,0 0 51 0 0,0 0 55 0 0,0 0 32 0 0,-7-19 250 0 0,3 7-503 0 0,0 0 0 0 0,1 0 0 0 0,1-1 0 0 0,0 1 0 0 0,1-1-1 0 0,0 1 1 0 0,1-1 0 0 0,1 1 0 0 0,1-13-2 0 0,-1-5 13 0 0,5-32-22 0 0,3 0 0 0 0,3 1 1 0 0,2 0-1 0 0,3 1 0 0 0,6-10 9 0 0,-6 16-2 0 0,43-133-120 0 0,8 4-1 0 0,20-21 123 0 0,-77 179-3 0 0,1 0 0 0 0,1 2 0 0 0,2-1 0 0 0,0 2 0 0 0,1 0-1 0 0,2 0 1 0 0,0 2 0 0 0,1 0 0 0 0,1 2 0 0 0,0 0 0 0 0,2 1 0 0 0,0 1 0 0 0,1 1 0 0 0,0 1 0 0 0,1 1 0 0 0,1 1-1 0 0,0 1 1 0 0,1 1 0 0 0,5 0 3 0 0,28-2-14 0 0,0 4 0 0 0,1 2 0 0 0,-1 2 0 0 0,1 3 0 0 0,26 4 14 0 0,19-1-7 0 0,-30-2 22 0 0,610-18-49 0 0,-251 7 32 0 0,730 11 95 0 0,-1164 0-86 0 0,0 0-17 0 0,0 0 25 0 0,0 0 5 0 0,0 0 21 0 0,-1 14 805 0 0,-56 122 202 0 0,50-102-790 0 0,6-27-4174 0 0,1 0-4239 0 0,0-7-3710 0 0</inkml:trace>
  <inkml:trace contextRef="#ctx0" brushRef="#br0" timeOffset="6382.03">4448 770 6465 0 0,'0'0'3194'0'0,"0"0"-1901"0"0,0 0-747 0 0,0 0 145 0 0,0 0 343 0 0,0 0 214 0 0,0 0 28 0 0,0 0-118 0 0,0 0-153 0 0,0 0-128 0 0,0 0-105 0 0,0 0-88 0 0,0 0-89 0 0,23 0-50 0 0,109 0 435 0 0,16-7 1117 0 0,-80 3-1860 0 0,-63 2 748 0 0,-2 1-4049 0 0,-1 0-7162 0 0,-3 1-982 0 0</inkml:trace>
  <inkml:trace contextRef="#ctx0" brushRef="#br0" timeOffset="6699.503">4491 939 8274 0 0,'0'0'1543'0'0,"0"0"-703"0"0,0 0-79 0 0,0 0 344 0 0,0 0 271 0 0,0 0 56 0 0,0 0-123 0 0,0 0-195 0 0,0 0-153 0 0,0 0-113 0 0,0 0-105 0 0,0 0-103 0 0,0 0-67 0 0,23 7-41 0 0,73 17-44 0 0,11-18 1010 0 0,-69-6-1298 0 0,9-1-285 0 0,-16 2-10168 0 0,-31-1-1358 0 0</inkml:trace>
  <inkml:trace contextRef="#ctx0" brushRef="#br0" timeOffset="9405.262">6002 601 0 0 0,'0'0'832'0'0,"0"0"432"0"0,0 0 170 0 0,0 0 34 0 0,0 0 53 0 0,0 0-1 0 0,15-3-16 0 0,46-10-22 0 0,-60 13-1347 0 0,0 0-1 0 0,0 0 1 0 0,0 0 0 0 0,0 0-1 0 0,-1-1 1 0 0,1 1-1 0 0,0 0 1 0 0,0 0 0 0 0,0-1-1 0 0,0 1 1 0 0,0 0-1 0 0,0-1 1 0 0,-1 1 0 0 0,1-1-1 0 0,0 1 1 0 0,0-1 0 0 0,-1 1-1 0 0,1-1 1 0 0,0 0-1 0 0,-1 1 1 0 0,1-1 0 0 0,-1 0-1 0 0,1 1 1 0 0,0-1 0 0 0,-1 0-1 0 0,0 0 1 0 0,1 0-1 0 0,-1 1 1 0 0,1-1 0 0 0,-1 0-1 0 0,0 0 1 0 0,0 0 0 0 0,0 0-1 0 0,1 0 1 0 0,-1 0-1 0 0,0 0 1 0 0,0 0 0 0 0,0 0-1 0 0,0 1 1 0 0,0-1 0 0 0,-1 0-1 0 0,1 0 1 0 0,0 0-1 0 0,0 0 1 0 0,-1 0 0 0 0,1 0-135 0 0,-1-5 898 0 0,1 3-739 0 0,0 0-1 0 0,-1 1 1 0 0,1-1 0 0 0,-1 0-1 0 0,1 0 1 0 0,-1 1-1 0 0,0-1 1 0 0,0 0 0 0 0,0 1-1 0 0,0-1 1 0 0,-1 1 0 0 0,1-1-1 0 0,-1 1 1 0 0,1 0 0 0 0,-1-1-1 0 0,0 1 1 0 0,0 0 0 0 0,0 0-1 0 0,0 1 1 0 0,0-1 0 0 0,-1 0-1 0 0,1 0 1 0 0,0 1 0 0 0,-1 0-1 0 0,1-1 1 0 0,-3 1-159 0 0,-3-5 198 0 0,-5 0-91 0 0,0 0-1 0 0,0 1 0 0 0,0 1 0 0 0,0 0 0 0 0,-1 1 1 0 0,1 0-1 0 0,-1 1 0 0 0,0 1 0 0 0,0 0 0 0 0,0 1 1 0 0,0 0-1 0 0,-3 2-106 0 0,3-2 44 0 0,4 0-32 0 0,1 1 1 0 0,0 1-1 0 0,-1-1 0 0 0,1 1 0 0 0,0 1 0 0 0,0 0 0 0 0,1 0 0 0 0,-1 1 0 0 0,0 0 0 0 0,1 0 0 0 0,0 1 0 0 0,0 0 0 0 0,1 1 0 0 0,-1 0 0 0 0,1 0 1 0 0,0 0-1 0 0,1 1 0 0 0,0 0 0 0 0,0 0 0 0 0,0 1 0 0 0,1-1 0 0 0,0 1 0 0 0,0 1 0 0 0,1-1 0 0 0,0 0 0 0 0,1 1 0 0 0,-1 0 0 0 0,2 0 0 0 0,-1 0 1 0 0,2 0-1 0 0,-1 1 0 0 0,1-1 0 0 0,0 0 0 0 0,1 1 0 0 0,0-1 0 0 0,1 0 0 0 0,-1 1 0 0 0,2-1 0 0 0,1 5-12 0 0,0-8 45 0 0,1 1 0 0 0,0-1 0 0 0,0-1 0 0 0,0 1-1 0 0,1-1 1 0 0,-1 1 0 0 0,2-2 0 0 0,-1 1 0 0 0,0 0 0 0 0,1-1-1 0 0,0 0 1 0 0,0 0 0 0 0,0-1 0 0 0,0 1 0 0 0,1-2 0 0 0,-1 1-1 0 0,1 0 1 0 0,0-1 0 0 0,0-1 0 0 0,0 1 0 0 0,0-1 0 0 0,0 0-1 0 0,0-1 1 0 0,0 1 0 0 0,0-1 0 0 0,0-1 0 0 0,0 1 0 0 0,0-1-1 0 0,6-2-44 0 0,2 0 95 0 0,-1-1-1 0 0,0 0 1 0 0,0-1-1 0 0,0 0 1 0 0,-1-1-1 0 0,0-1 1 0 0,0 0-1 0 0,-1-1 1 0 0,1 0-1 0 0,9-9-94 0 0,-7 6 42 0 0,73-62 173 0 0,-76 63-148 0 0,-12 11-71 0 0,-1-1 1 0 0,1 0-1 0 0,0 1 0 0 0,0-1 0 0 0,0 0 0 0 0,0 0 0 0 0,0 1 0 0 0,0-1 0 0 0,0 0 0 0 0,0 1 0 0 0,0-1 0 0 0,0 0 0 0 0,0 1 0 0 0,0-1 0 0 0,0 0 0 0 0,0 0 1 0 0,0 1-1 0 0,0-1 0 0 0,1 0 0 0 0,-1 1 0 0 0,0-1 0 0 0,0 0 0 0 0,0 0 0 0 0,0 1 0 0 0,0-1 0 0 0,1 0 0 0 0,-1 0 0 0 0,0 0 0 0 0,0 1 0 0 0,1-1 0 0 0,-1 0 0 0 0,0 0 1 0 0,0 0-1 0 0,1 0 0 0 0,-1 1 0 0 0,0-1 0 0 0,0 0 0 0 0,1 0 0 0 0,-1 0 0 0 0,0 0 0 0 0,0 0 0 0 0,1 0 0 0 0,-1 0 0 0 0,0 0 0 0 0,1 0 0 0 0,-1 0 0 0 0,0 0 1 0 0,1 0-1 0 0,-1 0 0 0 0,0 0 4 0 0,-4 81 275 0 0,-4-1 0 0 0,-4-1 0 0 0,-14 50-275 0 0,10-50 98 0 0,-19 129 67 0 0,18-150-281 0 0,16-57-2260 0 0,9-17 852 0 0,7 1-42 0 0,1-2-4347 0 0,-8 9-4697 0 0</inkml:trace>
  <inkml:trace contextRef="#ctx0" brushRef="#br0" timeOffset="9693.474">6208 903 13067 0 0,'0'0'1607'0'0,"0"0"-592"0"0,0 0-263 0 0,0 0 185 0 0,0 0 249 0 0,0 0 96 0 0,0 0-85 0 0,0 0-218 0 0,0 0-220 0 0,0 0-154 0 0,0 0-114 0 0,33-4-104 0 0,102-8-106 0 0,30-6 495 0 0,-95 14-1148 0 0,-64-8-4577 0 0,-13 0-7037 0 0,3 7 3972 0 0</inkml:trace>
  <inkml:trace contextRef="#ctx0" brushRef="#br0" timeOffset="9954.966">6457 689 9314 0 0,'0'0'1663'0'0,"0"0"-387"0"0,0 0-45 0 0,0 0 191 0 0,0 0 128 0 0,0 0-34 0 0,0 0-212 0 0,0 0-273 0 0,0 0-240 0 0,0 0-172 0 0,0 0-137 0 0,-7 32-91 0 0,-19 100-85 0 0,13-2 326 0 0,-3 7-479 0 0,6-88-372 0 0,8-28-3035 0 0,6-21-4947 0 0,0 0 747 0 0</inkml:trace>
  <inkml:trace contextRef="#ctx0" brushRef="#br0" timeOffset="10315.324">6993 505 9458 0 0,'0'0'1344'0'0,"0"0"-150"0"0,0 0 158 0 0,0 0 218 0 0,0 0 53 0 0,0 0-168 0 0,0 0-307 0 0,0 0-302 0 0,-19 35-233 0 0,-58 110-160 0 0,46-56 160 0 0,-16 256 791 0 0,43-330-1388 0 0,0-1 0 0 0,-1 0 0 0 0,0 0 0 0 0,-1-1 0 0 0,-1 1 0 0 0,0-1 0 0 0,-1 0 0 0 0,-2 2-16 0 0,3-7-337 0 0,10-16-872 0 0,13-17-1559 0 0,6-2-4266 0 0,-15 18 2407 0 0,-1 1-2599 0 0</inkml:trace>
  <inkml:trace contextRef="#ctx0" brushRef="#br0" timeOffset="10751.826">7191 597 6353 0 0,'0'0'3049'0'0,"0"0"-1554"0"0,0 0-655 0 0,0 0 103 0 0,0 0 183 0 0,0 0 130 0 0,0 0-31 0 0,0 0-184 0 0,0 0-206 0 0,0 0-149 0 0,0 0-88 0 0,0 0-103 0 0,-13 26-54 0 0,-40 85-46 0 0,33-70-87 0 0,2 1-1 0 0,2 1 1 0 0,2 1 0 0 0,-5 27-308 0 0,-8 114 314 0 0,27-182-290 0 0,0 1 0 0 0,0-1 0 0 0,1 0 0 0 0,-1 0 0 0 0,1 0-1 0 0,0 0 1 0 0,0 0 0 0 0,0 0 0 0 0,0 0 0 0 0,1 0 0 0 0,-1 0 0 0 0,1 0-1 0 0,-1-1 1 0 0,1 1 0 0 0,0-1 0 0 0,0 1 0 0 0,0-1 0 0 0,1 0-1 0 0,-1 1 1 0 0,1-1 0 0 0,-1 0 0 0 0,1-1 0 0 0,-1 1 0 0 0,1 0 0 0 0,0-1-1 0 0,0 0 1 0 0,0 1 0 0 0,0-1 0 0 0,0 0 0 0 0,0-1 0 0 0,0 1-1 0 0,0 0 1 0 0,0-1 0 0 0,1 0 0 0 0,0 0-24 0 0,5 1 95 0 0,0 0-1 0 0,-1-1 1 0 0,1-1-1 0 0,-1 0 1 0 0,1 0 0 0 0,-1 0-1 0 0,0-1 1 0 0,1 0-1 0 0,-1-1 1 0 0,0 0 0 0 0,0 0-1 0 0,0-1 1 0 0,-1 0-95 0 0,6-4 63 0 0,0-1-1 0 0,0-1 1 0 0,-1 0 0 0 0,-1-1 0 0 0,0 0 0 0 0,0 0-1 0 0,-1-1 1 0 0,0-1 0 0 0,-2 0 0 0 0,1 0-1 0 0,-1 0 1 0 0,-1-1 0 0 0,0-2-63 0 0,-5 13 1 0 0,0-1 1 0 0,0 1-1 0 0,-1 0 0 0 0,1-1 0 0 0,-1 1 1 0 0,0-1-1 0 0,0 1 0 0 0,0-1 0 0 0,0 0 1 0 0,-1 1-1 0 0,0-1 0 0 0,1 0 1 0 0,-1 0-1 0 0,-1 1 0 0 0,1-1 0 0 0,0 0 1 0 0,-1 1-1 0 0,0-1 0 0 0,0 0 0 0 0,0 1 1 0 0,0-1-1 0 0,-1 1 0 0 0,1-1 0 0 0,-1 1 1 0 0,0 0-1 0 0,0 0 0 0 0,0 0 1 0 0,0 0-1 0 0,-1 0 0 0 0,1 0 0 0 0,-1 0 1 0 0,1 1-1 0 0,-1-1 0 0 0,0 1 0 0 0,0 0 1 0 0,-1 0-1 0 0,1 0 0 0 0,0 0 0 0 0,0 1 1 0 0,-1-1-1 0 0,-2 0-1 0 0,-15 4-224 0 0,0 0 0 0 0,0 1 0 0 0,1 1 0 0 0,-1 1-1 0 0,1 0 1 0 0,0 2 0 0 0,1 0 0 0 0,0 2 0 0 0,0 0 0 0 0,-11 8 224 0 0,-15 11-3902 0 0,5 3-3336 0 0,31-23-3797 0 0</inkml:trace>
  <inkml:trace contextRef="#ctx0" brushRef="#br0" timeOffset="12150.277">4846 203 6745 0 0,'0'0'1954'0'0,"0"0"-324"0"0,0 0-106 0 0,0 0 3 0 0,0 0-163 0 0,0 0-290 0 0,0 0-318 0 0,0 0-212 0 0,0 0-54 0 0,0 0 7 0 0,0 0-11 0 0,0 0-29 0 0,0 0-21 0 0,25-15 2 0 0,78-49 24 0 0,-3 18 903 0 0,-93 43-1315 0 0,0 1-1 0 0,0-1 1 0 0,0 1 0 0 0,0 1 0 0 0,0-1 0 0 0,0 1 0 0 0,1 0 0 0 0,-1 1 0 0 0,0-1 0 0 0,1 2 0 0 0,-1-1 0 0 0,0 1 0 0 0,0 0-1 0 0,3 1-49 0 0,7 57 206 0 0,-48 343 509 0 0,33 447-275 0 0,0-820-318 0 0,-2-28-91 0 0,14-61 1448 0 0,4-46-1510 0 0,5 1 1 0 0,5 1-1 0 0,34-84 31 0 0,-31 110-64 0 0,3 2 1 0 0,3 1-1 0 0,4 2 0 0 0,2 2 0 0 0,4 2 0 0 0,37-41 64 0 0,-66 88 1 0 0,2 0 0 0 0,0 2 0 0 0,2 0-1 0 0,0 2 1 0 0,1 0 0 0 0,1 2 0 0 0,0 0-1 0 0,2 2 1 0 0,-1 0 0 0 0,2 2-1 0 0,0 1 1 0 0,0 1 0 0 0,1 2 0 0 0,0 0-1 0 0,0 2 1 0 0,0 1 0 0 0,1 1 0 0 0,27 1-1 0 0,145 18-35 0 0,-117 0 43 0 0,0-4-1 0 0,1-3 1 0 0,0-4 0 0 0,0-4 0 0 0,23-5-8 0 0,126-21 40 0 0,-50 18-12 0 0,-8 8 533 0 0,-180 19-460 0 0,-92 169 549 0 0,96-187-751 0 0,-4 22-1010 0 0,10-19-2433 0 0,5-3-3787 0 0,-5-1-4681 0 0</inkml:trace>
  <inkml:trace contextRef="#ctx0" brushRef="#br0" timeOffset="12650.197">7679 674 7626 0 0,'0'0'3483'0'0,"0"0"-1804"0"0,0 0-756 0 0,0 0 17 0 0,0 0 131 0 0,0 0 73 0 0,0 0-46 0 0,0 0-137 0 0,0 0-164 0 0,0 0-117 0 0,0 0-74 0 0,0 0-64 0 0,21 0-42 0 0,140-11 851 0 0,3-10 183 0 0,-74 20-3309 0 0,-104 12-12374 0 0,10-7 5138 0 0</inkml:trace>
  <inkml:trace contextRef="#ctx0" brushRef="#br0" timeOffset="17345.39">7755 1006 0 0 0,'0'0'272'0'0,"0"0"607"0"0,0 0 309 0 0,0 0 224 0 0,0 0 125 0 0,0 0-40 0 0,0 0-142 0 0,0 0-197 0 0,0 0-144 0 0,0 0-76 0 0,4 7 9975 0 0,286-22-8477 0 0,-211 15-1943 0 0,-79 0-486 0 0,0 0-7 0 0,0 0 12 0 0,0 0-15 0 0,0 0 18 0 0,0 0-3 0 0,0 0-2 0 0,0 0-10 0 0,0 0 11 0 0,0 0-4 0 0,0 0-10 0 0,0 0 10 0 0,0 0 9 0 0,0 0 5 0 0,0 0-8 0 0,0 0-17 0 0,0 0 0 0 0,0 0 8 0 0,0 0-21 0 0,0 0 16 0 0,0 0-6 0 0,0 0-2 0 0,0 0 15 0 0,0 0-11 0 0,0 0-12 0 0,0 0-17 0 0,0 0-22 0 0,0 0-33 0 0,-1-3-5347 0 0,1 0-1989 0 0,0 2-3898 0 0</inkml:trace>
  <inkml:trace contextRef="#ctx0" brushRef="#br0" timeOffset="21890.366">8195 218 7434 0 0,'0'0'1349'0'0,"0"0"-166"0"0,0 0-117 0 0,0 0 119 0 0,0 0 144 0 0,0 0-56 0 0,0 0-259 0 0,0 0-334 0 0,0 0-287 0 0,0 0-161 0 0,0 0-60 0 0,13-7 3 0 0,43-21 5 0 0,-47 24-123 0 0,1 0 0 0 0,-1 1 0 0 0,1 1-1 0 0,0-1 1 0 0,-1 2 0 0 0,1-1 0 0 0,0 1 0 0 0,0 1 0 0 0,0 0 0 0 0,0 0-1 0 0,7 2-56 0 0,17-1 81 0 0,-26 2-55 0 0,-1 0 1 0 0,0 0-1 0 0,-1 1 1 0 0,1 0-1 0 0,0 0 1 0 0,-1 0-1 0 0,0 1 1 0 0,0 0-1 0 0,-1 0 1 0 0,1 1-1 0 0,-1-1 1 0 0,0 1-1 0 0,0 0 1 0 0,-1 1-1 0 0,0-1 1 0 0,0 1-1 0 0,0 0 1 0 0,-1 0-1 0 0,0 0 1 0 0,-1 0-1 0 0,1 1 1 0 0,-1-1-1 0 0,-1 0 1 0 0,0 1-1 0 0,1 6-26 0 0,5 23 182 0 0,-2 0-1 0 0,-1 0 1 0 0,-2 1 0 0 0,-2-1-1 0 0,-1 7-181 0 0,0 9 99 0 0,-1 525 415 0 0,-3-516 545 0 0,4-107 1749 0 0,14-134-1944 0 0,74-82-785 0 0,-81 248-87 0 0,31-79-45 0 0,4 1 1 0 0,4 3 0 0 0,38-55 52 0 0,-31 66 9 0 0,9 72-398 0 0,670-108 1448 0 0,-564 83-1697 0 0,-183 43-6769 0 0,13-8 1634 0 0,-2-1-5847 0 0</inkml:trace>
  <inkml:trace contextRef="#ctx0" brushRef="#br0" timeOffset="22524.52">8898 671 1480 0 0,'0'0'826'0'0,"0"0"34"0"0,0 0 322 0 0,0 0 434 0 0,0 0 255 0 0,0 0 5 0 0,0 0-231 0 0,0 0-336 0 0,0 0-255 0 0,0 0-169 0 0,0 0-91 0 0,0 0-39 0 0,0 0-19 0 0,13-11-16 0 0,40-32-22 0 0,18 12 1497 0 0,-41 22-1770 0 0,1 1 0 0 0,0 1 0 0 0,1 2 1 0 0,-1 1-1 0 0,1 1 0 0 0,16 2-425 0 0,-45 0 8 0 0,0 1 0 0 0,0-1 1 0 0,0 1-1 0 0,0 0 0 0 0,0 0 1 0 0,0 0-1 0 0,0 0 0 0 0,0 0 0 0 0,0 1 1 0 0,0-1-1 0 0,0 1 0 0 0,0 0 1 0 0,0 0-1 0 0,0 0 0 0 0,0 0 0 0 0,0 1 1 0 0,-1-1-1 0 0,1 1 0 0 0,-1-1 1 0 0,1 1-1 0 0,-1 0 0 0 0,1 0 0 0 0,-1 0 1 0 0,0 0-1 0 0,0 1 0 0 0,0-1 1 0 0,0 1-1 0 0,-1-1 0 0 0,1 1 0 0 0,0 0 1 0 0,-1-1-1 0 0,0 1 0 0 0,0 0-8 0 0,-3 9 77 0 0,-1-1 0 0 0,0 0 0 0 0,-1 1 0 0 0,0-1 0 0 0,-1-1 0 0 0,0 1 0 0 0,-1-1 0 0 0,0 0 0 0 0,-1 0 0 0 0,0-1 0 0 0,0 0 0 0 0,-1 0 0 0 0,0 0 0 0 0,-1-1 0 0 0,1-1 0 0 0,-2 1 0 0 0,-1 0-77 0 0,-22 23 96 0 0,16-14-58 0 0,3-4-5 0 0,0-1 0 0 0,2 2-1 0 0,-1-1 1 0 0,2 2-1 0 0,0 0 1 0 0,1 0-1 0 0,0 1 1 0 0,1 0 0 0 0,-2 8-33 0 0,9-21 8 0 0,1 0 0 0 0,0 1 0 0 0,0-1 0 0 0,0 0 1 0 0,1 1-1 0 0,-1-1 0 0 0,1 1 0 0 0,0-1 0 0 0,0 1 0 0 0,0-1 0 0 0,0 1 1 0 0,1-1-1 0 0,-1 0 0 0 0,1 1 0 0 0,0-1 0 0 0,0 0 0 0 0,0 1 1 0 0,1-1-1 0 0,-1 0 0 0 0,1 0 0 0 0,-1 0 0 0 0,1 0 0 0 0,0 0 1 0 0,0 0-1 0 0,1-1 0 0 0,-1 1 0 0 0,0-1 0 0 0,1 1 0 0 0,0-1 1 0 0,-1 0-1 0 0,1 0 0 0 0,0 0 0 0 0,3 1-8 0 0,0 0 61 0 0,0 0 1 0 0,0-1-1 0 0,0 1 0 0 0,0-1 0 0 0,0-1 0 0 0,1 1 1 0 0,-1-1-1 0 0,1 0 0 0 0,-1 0 0 0 0,1-1 1 0 0,-1 0-1 0 0,5-1-61 0 0,0 1-47 0 0,0-1 0 0 0,-1 0 0 0 0,1-1 0 0 0,-1 0 1 0 0,0-1-1 0 0,0 0 0 0 0,0-1 0 0 0,0 0 0 0 0,0 0 0 0 0,-1-1 0 0 0,2-2 47 0 0,25-15-3182 0 0,0-3-4288 0 0,-30 21 5602 0 0,5-4-9539 0 0</inkml:trace>
  <inkml:trace contextRef="#ctx0" brushRef="#br0" timeOffset="22938.957">9931 450 10378 0 0,'0'0'2117'0'0,"0"0"-816"0"0,0 0-418 0 0,0 0 35 0 0,0 0 94 0 0,0 0 19 0 0,0 0-102 0 0,0 0-153 0 0,0 0-155 0 0,0 0-132 0 0,-33 14-88 0 0,-100 48-62 0 0,64-13 317 0 0,59-41-502 0 0,2 1-1 0 0,-1 1 0 0 0,1-1 1 0 0,1 1-1 0 0,0 1 1 0 0,0-1-1 0 0,1 1 0 0 0,0 0 1 0 0,-2 6-154 0 0,9-14 23 0 0,-1 1 1 0 0,0-1-1 0 0,1 0 0 0 0,0 0 1 0 0,0 0-1 0 0,0 0 1 0 0,0 0-1 0 0,0 0 1 0 0,0 0-1 0 0,1 0 1 0 0,-1 0-1 0 0,1 0 1 0 0,0-1-1 0 0,0 1 1 0 0,0-1-1 0 0,0 1 0 0 0,1-1 1 0 0,-1 0-1 0 0,1 0 1 0 0,-1 0-1 0 0,1 0 1 0 0,0 0-1 0 0,0-1 1 0 0,-1 1-1 0 0,1-1 1 0 0,0 0-1 0 0,0 1 0 0 0,1-2 1 0 0,-1 1-1 0 0,0 0 1 0 0,0 0-1 0 0,0-1 1 0 0,1 0-1 0 0,-1 0 1 0 0,2 0-24 0 0,0 2 35 0 0,30 6 129 0 0,-27-7-142 0 0,-1 0 1 0 0,1 0-1 0 0,-1 1 1 0 0,1 0-1 0 0,-1 1 1 0 0,0 0-1 0 0,0 0 1 0 0,0 0-1 0 0,0 1 1 0 0,0 0-1 0 0,-1 0 1 0 0,0 1-1 0 0,0 0 1 0 0,2 2-23 0 0,-5-2 35 0 0,-1 0 1 0 0,0 0-1 0 0,0 0 1 0 0,0 0-1 0 0,-1 1 1 0 0,0-1-1 0 0,0 1 1 0 0,0-1-1 0 0,0 1 1 0 0,-1-1-1 0 0,0 0 1 0 0,0 1-1 0 0,-1-1 1 0 0,0 1-1 0 0,1-1 1 0 0,-2 1-1 0 0,1-1 1 0 0,-1 0-1 0 0,0 0 1 0 0,0 1-1 0 0,0-1 1 0 0,-1-1-1 0 0,1 1 1 0 0,-4 4-36 0 0,-2 2 53 0 0,-1-1 1 0 0,0 0-1 0 0,0 0 1 0 0,-1-1-1 0 0,0 0 1 0 0,-1-1-1 0 0,0 0 1 0 0,0-1-1 0 0,-5 3-53 0 0,-9 6-26 0 0,24-16 33 0 0,-55 25-1787 0 0,54-25 1566 0 0,1 0 0 0 0,0 0 0 0 0,0-1 0 0 0,0 1 0 0 0,-1 0 0 0 0,1-1 0 0 0,0 1 0 0 0,0-1 0 0 0,0 1 0 0 0,0-1 0 0 0,0 0 0 0 0,0 1 0 0 0,0-1 0 0 0,0 0 0 0 0,0 0 0 0 0,0 0 0 0 0,0 0 0 0 0,1 0-1 0 0,-1 0 1 0 0,0 0 0 0 0,1 0 0 0 0,-1 0 0 0 0,1 0 0 0 0,-1 0 0 0 0,1 0 0 0 0,-1 0 0 0 0,1-1 0 0 0,0 1 0 0 0,-1 0 0 0 0,1 0 0 0 0,0-1 0 0 0,0 1 0 0 0,0-1 214 0 0,-3-20-9200 0 0,2 14 1362 0 0</inkml:trace>
  <inkml:trace contextRef="#ctx0" brushRef="#br0" timeOffset="23186.168">9824 512 4361 0 0,'0'0'2211'0'0,"0"0"-320"0"0,0 0-90 0 0,0 0 102 0 0,0 0-20 0 0,0 0-191 0 0,0 0-306 0 0,0 0-333 0 0,0 0-237 0 0,0 0-146 0 0,0 0-97 0 0,0 0-35 0 0,31-10-21 0 0,101-29-31 0 0,-38 25 288 0 0,123 8-663 0 0,-125 5-6974 0 0,-75 1-4315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6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407 680 880 0 0,'0'0'2234'0'0,"0"0"-590"0"0,0 0-183 0 0,0 0 160 0 0,0 0 245 0 0,0 0 113 0 0,0 0-152 0 0,0 0-322 0 0,0 0-347 0 0,0 0-300 0 0,0 0-202 0 0,-16-5-89 0 0,-52-13-67 0 0,25 25 191 0 0,35-2-535 0 0,-17 8 153 0 0,0 0-1 0 0,1 1 1 0 0,1 2 0 0 0,0 1-1 0 0,1 0 1 0 0,1 2 0 0 0,-7 8-309 0 0,19-18 10 0 0,1 1 0 0 0,0 0 0 0 0,1 1 1 0 0,0-1-1 0 0,1 1 0 0 0,0 1 0 0 0,1-1 1 0 0,0 1-1 0 0,0 0 0 0 0,2 0 0 0 0,-1 1 1 0 0,2-1-1 0 0,0 1 0 0 0,0-1 0 0 0,1 1 1 0 0,0 0-1 0 0,2 4-10 0 0,-1-12-30 0 0,0-1-1 0 0,1 1 1 0 0,0-1 0 0 0,0 0-1 0 0,0 1 1 0 0,0-1 0 0 0,1 0-1 0 0,0 0 1 0 0,0 0 0 0 0,0 0-1 0 0,0 0 1 0 0,0 0-1 0 0,1 0 1 0 0,0-1 0 0 0,0 0-1 0 0,0 1 1 0 0,0-1 0 0 0,0 0-1 0 0,1 0 1 0 0,-1-1 0 0 0,1 1-1 0 0,0-1 1 0 0,0 0 0 0 0,0 0-1 0 0,0 0 1 0 0,0 0 0 0 0,4 1 30 0 0,57 8-2719 0 0,-3-17-5293 0 0,-43 2-2376 0 0</inkml:trace>
  <inkml:trace contextRef="#ctx0" brushRef="#br0" timeOffset="3747.795">880 890 0 0 0,'0'0'173'0'0,"24"-10"219"0"0,110-46 626 0 0,-113 44 1313 0 0,-1-23 10172 0 0,-27 19-9997 0 0,-58 2-376 0 0,50 12-2099 0 0,0 2 0 0 0,0 0 1 0 0,0 1-1 0 0,0 0 1 0 0,0 1-1 0 0,0 1 1 0 0,0 1-1 0 0,1 0 1 0 0,-1 0-1 0 0,1 2 0 0 0,0 0 1 0 0,1 0-1 0 0,-1 1 1 0 0,1 1-1 0 0,1 0 1 0 0,-1 1-1 0 0,1 0 1 0 0,1 1-1 0 0,-10 10-31 0 0,17-12-1 0 0,1 1 0 0 0,0-1 0 0 0,0 1 0 0 0,0 0 0 0 0,1-1-1 0 0,1 1 1 0 0,0 0 0 0 0,0 0 0 0 0,0 0 0 0 0,1 0 0 0 0,1 2 1 0 0,-1 0-2 0 0,1 1 0 0 0,0-1 0 0 0,0 0 1 0 0,1 0-1 0 0,1 0 0 0 0,0 0 0 0 0,0 0 0 0 0,1-1 0 0 0,1 1 1 0 0,0-1-1 0 0,0 0 0 0 0,1 0 0 0 0,0-1 0 0 0,0 0 0 0 0,1 0 0 0 0,1 0 1 0 0,-1-1-1 0 0,1 0 0 0 0,1 0 0 0 0,-1-1 0 0 0,7 3 2 0 0,-8-7 37 0 0,0 0 0 0 0,0-1 0 0 0,0 0 0 0 0,0-1 0 0 0,0 0 0 0 0,0 0 0 0 0,1 0 0 0 0,-1-1 0 0 0,1 0 0 0 0,-1 0 0 0 0,0-1 0 0 0,0 0 0 0 0,1 0 0 0 0,-1-1 0 0 0,0 0 0 0 0,0 0 0 0 0,0 0 0 0 0,0-1 0 0 0,-1 0 0 0 0,1-1 0 0 0,-1 0 0 0 0,6-4-37 0 0,20-20 167 0 0,-2-2 0 0 0,-1-2 0 0 0,-2 0 1 0 0,-1-2-1 0 0,-1-1 0 0 0,-2-1 0 0 0,-2-1 0 0 0,15-35-167 0 0,-28 34 384 0 0,-8 37-265 0 0,0 1-35 0 0,0 0-34 0 0,0 0-57 0 0,0 0-58 0 0,0 26-274 0 0,0-22 339 0 0,0 0 0 0 0,0 0 1 0 0,0 0-1 0 0,0 0 0 0 0,0 0 0 0 0,1-1 1 0 0,0 1-1 0 0,-1 0 0 0 0,2 0 1 0 0,-1 0-1 0 0,0-1 0 0 0,1 1 0 0 0,-1-1 1 0 0,1 1-1 0 0,0-1 0 0 0,0 1 1 0 0,1-1-1 0 0,-1 0 0 0 0,2 1 0 0 0,44 88-5 0 0,-45-87 5 0 0,0 0 0 0 0,0 0 1 0 0,1-1-1 0 0,0 1 0 0 0,0-1 1 0 0,0 1-1 0 0,0-1 0 0 0,1-1 1 0 0,0 1-1 0 0,-1-1 0 0 0,1 1 1 0 0,1-1-1 0 0,-1-1 0 0 0,0 1 1 0 0,1-1-1 0 0,-1 0 0 0 0,1 0 1 0 0,0-1-1 0 0,-1 1 0 0 0,1-1 0 0 0,3 0 0 0 0,4-1 16 0 0,0 0 0 0 0,0-1 0 0 0,0-1 0 0 0,0 0 0 0 0,0-1 0 0 0,-1 0 0 0 0,1 0 0 0 0,-1-2 0 0 0,0 1 0 0 0,0-2 0 0 0,-1 0 0 0 0,1 0 1 0 0,-1-1-1 0 0,-1 0 0 0 0,1-1-16 0 0,25-21 57 0 0,0-1 0 0 0,-3-2 0 0 0,0-1 0 0 0,-2-2 0 0 0,-2-1 0 0 0,-1-1 0 0 0,-2-2 0 0 0,-1 0 1 0 0,-3-2-1 0 0,-1-1 0 0 0,-2 0 0 0 0,11-38-57 0 0,-17 43 2 0 0,-3-2 1 0 0,-1 1-1 0 0,-1-1 0 0 0,-3-1 0 0 0,-1 1 1 0 0,-2-1-1 0 0,-1-5-2 0 0,-2 37-5 0 0,1-1 0 0 0,-1 1 0 0 0,0-1 0 0 0,-1 1 0 0 0,0 0 0 0 0,0-1 0 0 0,-1 1 0 0 0,0 0 0 0 0,0 0 0 0 0,-1 1 0 0 0,0-1 0 0 0,0 1 0 0 0,-1 0 0 0 0,0 0 0 0 0,0 0 0 0 0,-4-3 5 0 0,6 8-11 0 0,1 1 0 0 0,0-1 0 0 0,0 1 0 0 0,-1 0 0 0 0,1 0 1 0 0,-1 0-1 0 0,1 0 0 0 0,-1 0 0 0 0,1 0 0 0 0,-1 1 0 0 0,0-1 0 0 0,1 1 0 0 0,-1 0 0 0 0,1 0 0 0 0,-1 0 1 0 0,0 0-1 0 0,1 0 0 0 0,-1 0 0 0 0,0 1 0 0 0,1-1 0 0 0,-1 1 0 0 0,1 0 0 0 0,-1 0 0 0 0,1 0 0 0 0,-1 0 0 0 0,1 0 1 0 0,0 1-1 0 0,-1-1 0 0 0,1 1 0 0 0,0-1 0 0 0,0 1 11 0 0,-65 60-254 0 0,47-34 238 0 0,1 0 1 0 0,1 2-1 0 0,2 0 0 0 0,1 1 1 0 0,1 1-1 0 0,2 0 0 0 0,1 0 1 0 0,1 1-1 0 0,2 1 0 0 0,2 0 1 0 0,0 3 15 0 0,2 128 64 0 0,7-151-65 0 0,0 1 0 0 0,0-1-1 0 0,2 1 1 0 0,0-1 0 0 0,0 0 0 0 0,1-1 0 0 0,1 0 0 0 0,0 0 0 0 0,1 0 0 0 0,0-1-1 0 0,1 0 1 0 0,1 0 0 0 0,0-1 1 0 0,-5-5 4 0 0,0-1 0 0 0,0 0-1 0 0,1 0 1 0 0,-1 0 0 0 0,1-1 0 0 0,1 0-1 0 0,-1 0 1 0 0,0-1 0 0 0,1 1 0 0 0,0-1-1 0 0,0-1 1 0 0,0 1 0 0 0,0-1 0 0 0,0-1 0 0 0,0 1-1 0 0,0-1 1 0 0,1 0 0 0 0,-1-1 0 0 0,1 0-1 0 0,-1 0 1 0 0,0 0 0 0 0,3-2-4 0 0,36-27-1030 0 0,-24 1-6739 0 0,-17 23 598 0 0,1 2-1071 0 0</inkml:trace>
  <inkml:trace contextRef="#ctx0" brushRef="#br0" timeOffset="4517.059">2335 677 10914 0 0,'0'0'2155'0'0,"0"0"-354"0"0,0 0-151 0 0,0 0-98 0 0,0 0-207 0 0,0 0-283 0 0,0 0-267 0 0,0 0-212 0 0,0 0-167 0 0,0 0-120 0 0,0 0-73 0 0,0 0-41 0 0,0 0-28 0 0,-19 3-2 0 0,-60 11-28 0 0,26 15 32 0 0,44-20-139 0 0,4-4-24 0 0,0 0 0 0 0,1 0 1 0 0,0 0-1 0 0,0 0 0 0 0,0 1 0 0 0,0-1 0 0 0,1 1 0 0 0,0 0 0 0 0,0 0 1 0 0,1 1-1 0 0,0-1 0 0 0,0 0 0 0 0,0 1 0 0 0,1-1 0 0 0,0 1 1 0 0,0-1-1 0 0,1 1 0 0 0,-1 0 0 0 0,1-1 0 0 0,1 1 0 0 0,-1 0 1 0 0,1-1-1 0 0,2 5 7 0 0,0-6 14 0 0,0-1 1 0 0,1 1-1 0 0,0-1 1 0 0,0 0-1 0 0,0 0 1 0 0,0-1-1 0 0,1 1 1 0 0,-1-1-1 0 0,1 0 1 0 0,0 0-1 0 0,0-1 1 0 0,0 1-1 0 0,0-1 1 0 0,1 0-1 0 0,-1 0 1 0 0,1-1-1 0 0,-1 0 1 0 0,1 0-1 0 0,-1 0 1 0 0,1 0-1 0 0,0-1 1 0 0,-1 0-1 0 0,1 0 1 0 0,0-1-1 0 0,2 0-14 0 0,2-1 62 0 0,-1 0 0 0 0,0-1-1 0 0,0 0 1 0 0,0-1 0 0 0,0 0-1 0 0,-1 0 1 0 0,1-1-1 0 0,-1 0 1 0 0,0 0 0 0 0,0-1-1 0 0,-1 0 1 0 0,0-1 0 0 0,2-1-62 0 0,-6 6 12 0 0,140-117 123 0 0,-143 120-147 0 0,0-1 1 0 0,0 1 0 0 0,0-1 0 0 0,-1 1-1 0 0,1-1 1 0 0,0 1 0 0 0,0-1 0 0 0,0 1-1 0 0,0 0 1 0 0,0-1 0 0 0,0 1 0 0 0,0-1 0 0 0,0 1-1 0 0,1-1 1 0 0,-1 1 0 0 0,0-1 0 0 0,0 1-1 0 0,0-1 1 0 0,1 1 0 0 0,-1-1 0 0 0,0 1-1 0 0,0-1 1 0 0,1 0 0 0 0,-1 1 0 0 0,0-1-1 0 0,1 1 1 0 0,-1-1 0 0 0,1 0 0 0 0,-1 1-1 0 0,0-1 1 0 0,1 0 0 0 0,-1 1 0 0 0,1-1 0 0 0,-1 0-1 0 0,1 0 1 0 0,-1 1 0 0 0,1-1 0 0 0,-1 0-1 0 0,1 0 1 0 0,-1 0 0 0 0,1 0 0 0 0,-1 0-1 0 0,1 0 1 0 0,-1 0 0 0 0,1 0 0 0 0,-1 0-1 0 0,1 0 1 0 0,0 0 0 0 0,-1 0 0 0 0,1 0-1 0 0,-1 0 1 0 0,1 0 0 0 0,-1-1 0 0 0,1 1 0 0 0,-1 0-1 0 0,1 0 1 0 0,-1-1 0 0 0,0 1 0 0 0,1 0-1 0 0,-1-1 1 0 0,1 1 0 0 0,-1 0 0 0 0,0-1 11 0 0,0 8 57 0 0,0-3-59 0 0,-1-1 0 0 0,1 1 0 0 0,0-1 0 0 0,0 1 0 0 0,0 0-1 0 0,0-1 1 0 0,1 1 0 0 0,-1-1 0 0 0,1 1 0 0 0,0-1 0 0 0,0 1 0 0 0,0-1 0 0 0,1 1 0 0 0,-1-1 0 0 0,1 0 0 0 0,0 0 0 0 0,0 0 0 0 0,0 0 0 0 0,0 0 0 0 0,0 0 0 0 0,1 0 0 0 0,-1-1-1 0 0,1 1 1 0 0,0-1 0 0 0,-1 0 0 0 0,1 1 0 0 0,0-1 0 0 0,1-1 0 0 0,-1 1 0 0 0,0 0 0 0 0,0-1 0 0 0,1 0 0 0 0,-1 0 0 0 0,1 0 0 0 0,3 1 2 0 0,9-2 54 0 0,1 0 1 0 0,0-1-1 0 0,-1-1 1 0 0,1 0-1 0 0,-1-2 1 0 0,1 0-1 0 0,-1 0 1 0 0,0-2-1 0 0,-1 0 1 0 0,1 0-1 0 0,-1-2 1 0 0,-1 0-1 0 0,1 0 1 0 0,-1-1-1 0 0,-1-1 1 0 0,0-1-1 0 0,6-5-54 0 0,-1 3 75 0 0,2 1-1 0 0,-1 0-1 0 0,0-2 0 0 0,-1 0 1 0 0,0-1-1 0 0,-1 0 0 0 0,-1-2 1 0 0,-1 0-1 0 0,0 0 0 0 0,-1-2 1 0 0,-1 0-1 0 0,-1 0 1 0 0,-1-1-1 0 0,0-1-73 0 0,-5-42 275 0 0,-8 61-275 0 0,1 0 1 0 0,-1 1 0 0 0,0-1-1 0 0,1 1 1 0 0,-1-1-1 0 0,0 1 1 0 0,0-1 0 0 0,0 1-1 0 0,0 0 1 0 0,0 0 0 0 0,0 0-1 0 0,-1 0 1 0 0,1 1 0 0 0,0-1-1 0 0,0 0 1 0 0,-1 1 0 0 0,1 0-1 0 0,0-1 1 0 0,-1 1-1 0 0,1 0 1 0 0,0 0 0 0 0,-1 1-1 0 0,1-1 1 0 0,0 0 0 0 0,-1 1-1 0 0,1-1 1 0 0,0 1 0 0 0,0 0-1 0 0,-1 0 1 0 0,1 0 0 0 0,0 0-1 0 0,-6 2-15 0 0,0 0 0 0 0,1 1 1 0 0,0 0-1 0 0,-1 0 1 0 0,1 1-1 0 0,1 0 1 0 0,-1 0-1 0 0,1 1 0 0 0,0 0 1 0 0,0 0-1 0 0,1 0 1 0 0,-1 0-1 0 0,1 1 1 0 0,1 0-1 0 0,-1 0 0 0 0,1 1 1 0 0,1-1-1 0 0,-1 1 1 0 0,1 0-1 0 0,1 0 1 0 0,-1 0-1 0 0,1 0 0 0 0,1 0 1 0 0,0 0-1 0 0,0 0 1 0 0,0 1-1 0 0,1 4 15 0 0,2-8-3 0 0,0 0 0 0 0,1-1 0 0 0,0 1-1 0 0,0-1 1 0 0,0 0 0 0 0,0 1 0 0 0,1-1-1 0 0,-1-1 1 0 0,1 1 0 0 0,0-1 0 0 0,0 1 0 0 0,0-1-1 0 0,1 0 1 0 0,2 1 3 0 0,17 15 1 0 0,-14-10 10 0 0,6 5 2 0 0,0 1 1 0 0,0 0-1 0 0,-2 1 1 0 0,0 1-1 0 0,-1 0 1 0 0,0 1-1 0 0,-2 1 1 0 0,8 14-14 0 0,-6 75 287 0 0,-13-97-273 0 0,-1 0 0 0 0,2 0-1 0 0,0 0 1 0 0,0 1 0 0 0,1-1 0 0 0,0 0-1 0 0,1 0 1 0 0,0-1 0 0 0,3 7-14 0 0,24 34 16 0 0,-26-49-1427 0 0,-3-6-7935 0 0,-1 4 9007 0 0,0-1-10738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375 107 0 0 0,'0'0'527'0'0,"0"0"646"0"0,0 0 500 0 0,0 0 302 0 0,0 0 93 0 0,0 0-171 0 0,0 0-305 0 0,0 0-265 0 0,0 0-229 0 0,0 0-130 0 0,0 0-93 0 0,0 0-50 0 0,1-4-38 0 0,0-11-51 0 0,-25 8 4006 0 0,-16 6-3892 0 0,-80 10-91 0 0,-21 46-95 0 0,91 25-391 0 0,50-25 54 0 0,-1-52-306 0 0,1 0 1 0 0,-1 0-1 0 0,1 0 1 0 0,0 0-1 0 0,0 0 0 0 0,0 0 1 0 0,1 0-1 0 0,-1 0 0 0 0,1 0 1 0 0,-1 0-1 0 0,1-1 1 0 0,0 1-1 0 0,0 0 0 0 0,0 0 1 0 0,1-1-1 0 0,-1 1 0 0 0,1 0 1 0 0,-1-1-1 0 0,1 0 1 0 0,0 1-1 0 0,0-1 0 0 0,0 0 1 0 0,0 0-1 0 0,0 0 0 0 0,1 0 1 0 0,-1 0-1 0 0,0-1 1 0 0,1 1-1 0 0,0-1 0 0 0,-1 1 1 0 0,1-1-1 0 0,0 0 0 0 0,0 0 1 0 0,1 0-22 0 0,207 14 831 0 0,-202-14-831 0 0,0 0 0 0 0,-1 0 0 0 0,1 1 0 0 0,-1 0 0 0 0,1 1 0 0 0,-1-1 0 0 0,0 2 0 0 0,0-1 0 0 0,-1 1 0 0 0,1 0 1 0 0,-1 1-1 0 0,0 0 0 0 0,0 0 0 0 0,0 0 0 0 0,0 1 0 0 0,-1 0 0 0 0,0 1 0 0 0,4 6 0 0 0,-4-4 9 0 0,0 0 0 0 0,-1 1 1 0 0,-1-1-1 0 0,1 1 0 0 0,-2 0 0 0 0,1 1 0 0 0,-1-1 0 0 0,-1 1 0 0 0,0-1 1 0 0,0 1-1 0 0,-1 0 0 0 0,-1 0 0 0 0,0-1 0 0 0,0 1 0 0 0,-2 7-9 0 0,-1-6 41 0 0,-1-1-1 0 0,-1 0 0 0 0,0 0 0 0 0,0 0 0 0 0,-1-1 0 0 0,-1 0 0 0 0,0 0 0 0 0,0-1 0 0 0,-1 1 1 0 0,0-2-1 0 0,0 1 0 0 0,-1-1 0 0 0,-8 6-40 0 0,10-9 32 0 0,-1 0 1 0 0,1-1-1 0 0,-1 0 0 0 0,0-1 1 0 0,0 1-1 0 0,0-1 1 0 0,-1-1-1 0 0,1 0 0 0 0,-1 0 1 0 0,1 0-1 0 0,-1-1 0 0 0,0-1 1 0 0,1 1-1 0 0,-7-2-32 0 0,8 1 21 0 0,0 0 0 0 0,1-1 0 0 0,-1 0-1 0 0,0-1 1 0 0,0 1 0 0 0,1-1 0 0 0,-1-1-1 0 0,1 1 1 0 0,-1-1 0 0 0,1 0 0 0 0,0 0-1 0 0,0-1 1 0 0,0 0 0 0 0,1 0 0 0 0,0-1-1 0 0,-2 0-20 0 0,-37-32 72 0 0,25 11-3046 0 0,15 14-1103 0 0,1-2-3910 0 0,3 10-3618 0 0</inkml:trace>
  <inkml:trace contextRef="#ctx0" brushRef="#br0" timeOffset="823.512">341 0 0 0 0,'0'0'252'0'0,"0"0"273"0"0,0 0 76 0 0,0 0-9 0 0,0 0-57 0 0,0 0-26 0 0,0 0-49 0 0,-5 4-37 0 0,-15 14-2 0 0,13-12 4741 0 0,2 0-2921 0 0,-1 1-1653 0 0,-10 4 1419 0 0,16-10-1876 0 0,0 0-1 0 0,-1-1 0 0 0,1 1 1 0 0,0 0-1 0 0,0-1 0 0 0,0 1 0 0 0,0 0 1 0 0,0-1-1 0 0,0 1 0 0 0,0 0 1 0 0,0-1-1 0 0,0 1 0 0 0,1 0 0 0 0,-1-1 1 0 0,0 1-1 0 0,0-1 0 0 0,0 1 1 0 0,1 0-1 0 0,-1-1 0 0 0,0 1 0 0 0,1-1 1 0 0,-1 1-1 0 0,1-1 0 0 0,-1 1 1 0 0,1-1-1 0 0,-1 1 0 0 0,1-1 1 0 0,-1 1-1 0 0,1-1 0 0 0,-1 1 0 0 0,1-1 1 0 0,-1 0-1 0 0,1 0 0 0 0,0 1 1 0 0,-1-1-1 0 0,1 0 0 0 0,0 0 0 0 0,-1 1 1 0 0,1-1-1 0 0,0 0 0 0 0,-1 0 1 0 0,1 0-1 0 0,0 0 0 0 0,-1 0 0 0 0,1 0 1 0 0,0 0-1 0 0,-1 0 0 0 0,1 0 1 0 0,0-1-1 0 0,-1 1 0 0 0,1 0 0 0 0,-1 0 1 0 0,1-1-1 0 0,0 1 0 0 0,-1 0 1 0 0,1-1-1 0 0,-1 1 0 0 0,1-1-130 0 0,0 1-332 0 0,149-6 3255 0 0,-21-19-1974 0 0,-108 24-126 0 0,-53 12-596 0 0,8-3-2146 0 0,9 2-7663 0 0,13-10-1475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4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 4145 0 0,'0'0'1647'0'0,"0"0"-588"0"0,0 0-286 0 0,0 0 30 0 0,0 0 237 0 0,0 0 339 0 0,0 0 211 0 0,0 0 6 0 0,0 0-198 0 0,0 0-343 0 0,0 0-356 0 0,0 0-261 0 0,0 0-135 0 0,-3-3-45 0 0,-9 0 860 0 0,16 35 40 0 0,32 212 1537 0 0,-30 50-1610 0 0,-9-234-924 0 0,-3 0 0 0 0,-3 0 1 0 0,-2-1-1 0 0,-2 0-161 0 0,5 21 124 0 0,24-91 579 0 0,214-226-466 0 0,-107 143-273 0 0,-122 94 32 0 0,-1-1-1 0 0,1 0 0 0 0,0 1 0 0 0,-1-1 1 0 0,1 0-1 0 0,0 1 0 0 0,-1-1 1 0 0,1 1-1 0 0,0-1 0 0 0,0 1 1 0 0,-1-1-1 0 0,1 1 0 0 0,0-1 1 0 0,0 1-1 0 0,0 0 0 0 0,0 0 0 0 0,0-1 1 0 0,0 1-1 0 0,0 0 0 0 0,-1 0 1 0 0,1 0-1 0 0,0 0 0 0 0,0 0 1 0 0,0 0-1 0 0,0 0 0 0 0,0 0 1 0 0,0 1-1 0 0,0-1 0 0 0,0 0 1 0 0,0 0-1 0 0,-1 1 0 0 0,1-1 0 0 0,0 1 1 0 0,0-1-1 0 0,0 1 0 0 0,-1-1 1 0 0,1 1-1 0 0,0-1 0 0 0,0 1 1 0 0,-1 0-1 0 0,1-1 0 0 0,-1 1 1 0 0,1 0-1 0 0,-1-1 0 0 0,1 1 0 0 0,-1 0 1 0 0,1 0-1 0 0,-1 0 0 0 0,1 0 1 0 0,-1-1-1 0 0,0 1 0 0 0,0 0 1 0 0,1 0-1 0 0,-1 0 0 0 0,0 0 1 0 0,0 0-1 0 0,0 0 0 0 0,0 0 1 0 0,0 0-1 0 0,0 0 0 0 0,0-1 0 0 0,0 1 1 0 0,-1 0-1 0 0,1 1 5 0 0,-2 346 667 0 0,6-311-666 0 0,-4-36 7 0 0,0-1-21 0 0,0 0-14 0 0,0 0 5 0 0,0 0-16 0 0,0 0-20 0 0,0 0-66 0 0,-6-18-1533 0 0,-1-12-2450 0 0,7 10-3378 0 0,0 15 4129 0 0,0-3-6045 0 0</inkml:trace>
  <inkml:trace contextRef="#ctx0" brushRef="#br0" timeOffset="339.884">783 466 6145 0 0,'0'0'1585'0'0,"0"0"-592"0"0,0 0-277 0 0,0 0 195 0 0,0 0 320 0 0,0 0 193 0 0,0 0-11 0 0,0 0-137 0 0,0 0-158 0 0,0 0-109 0 0,0 0-98 0 0,0 0-124 0 0,14 0-90 0 0,96 4 1120 0 0,68-4 1200 0 0,-1 0-3364 0 0,-176 0 19 0 0,-1 0-141 0 0,0 0-223 0 0,0 0-375 0 0,0 0-569 0 0,-5 0-6528 0 0,3 0-1678 0 0</inkml:trace>
  <inkml:trace contextRef="#ctx0" brushRef="#br0" timeOffset="639.202">733 691 2609 0 0,'0'0'3216'0'0,"0"0"-1585"0"0,0 0-819 0 0,0 0-49 0 0,0 0 268 0 0,0 0 280 0 0,0 0 120 0 0,0 0-33 0 0,0 0-142 0 0,0 0-181 0 0,0 0-151 0 0,0 0-141 0 0,11 3-82 0 0,92 22 1812 0 0,63-25 103 0 0,40-40-2622 0 0,-133 19-2677 0 0,-58 16-1576 0 0,0-2-3400 0 0,-6 4-1804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0 356 864 0 0,'0'0'950'0'0,"0"0"-43"0"0,0 0 147 0 0,0 0 221 0 0,0 0 166 0 0,0 0-22 0 0,0 0-154 0 0,0 0-208 0 0,0 0-241 0 0,0 0-195 0 0,0 0-87 0 0,4 1 3 0 0,187-16 4848 0 0,503 7-1537 0 0,-638 12-3563 0 0,-76-19-1929 0 0,-23 11-4799 0 0,29 5 508 0 0,4-1-2301 0 0</inkml:trace>
  <inkml:trace contextRef="#ctx0" brushRef="#br0" timeOffset="332.082">76 478 3441 0 0,'0'0'1239'0'0,"0"0"-107"0"0,0 0 142 0 0,0 0 349 0 0,0 0 265 0 0,0 0-24 0 0,0 0-285 0 0,0 0-378 0 0,0 0-356 0 0,0 0-305 0 0,0 0-208 0 0,0 0-124 0 0,-10 0 192 0 0,416-8 4232 0 0,-193-5-4526 0 0,-121 12-2723 0 0,-92 7-3336 0 0,0-4 800 0 0,0 1-3428 0 0</inkml:trace>
  <inkml:trace contextRef="#ctx0" brushRef="#br0" timeOffset="935.744">468 3 0 0 0,'0'0'1967'0'0,"0"0"-640"0"0,0 0-123 0 0,0 0 107 0 0,0 0 174 0 0,0 0 139 0 0,0 0-29 0 0,0 0-213 0 0,0 0-285 0 0,0 0-365 0 0,0 0-324 0 0,0 0-221 0 0,0 0-83 0 0,-5-1 24 0 0,3 0-126 0 0,2 1 37 0 0,0 1 1 0 0,0-1 0 0 0,1 0 0 0 0,-1 1-1 0 0,0-1 1 0 0,0 0 0 0 0,0 1 0 0 0,0-1-1 0 0,0 1 1 0 0,0-1 0 0 0,0 0 0 0 0,0 1-1 0 0,0-1 1 0 0,0 1 0 0 0,0-1 0 0 0,0 0 0 0 0,0 1-1 0 0,0-1 1 0 0,0 0 0 0 0,0 1 0 0 0,-1-1-1 0 0,1 1 1 0 0,0-1 0 0 0,0 0 0 0 0,0 1-1 0 0,-1-1 1 0 0,1 0 0 0 0,0 0 0 0 0,0 1 0 0 0,-1-1-1 0 0,1 0 1 0 0,0 1 0 0 0,-1-1 0 0 0,1 0-1 0 0,0 0 1 0 0,-1 0 0 0 0,1 1 0 0 0,0-1-1 0 0,-1 0-39 0 0,19 14 518 0 0,0 0-1 0 0,0-1 1 0 0,1-1-1 0 0,1 0 1 0 0,0-2-1 0 0,0 0 1 0 0,1-1-1 0 0,0-2 1 0 0,7 2-518 0 0,3 2 271 0 0,92 40 223 0 0,-3 5-1 0 0,26 20-493 0 0,-142-74 9 0 0,0 0-1 0 0,0 0 0 0 0,0 0 0 0 0,0 0 0 0 0,0 1 0 0 0,0-1 0 0 0,0 1 0 0 0,-1 0 1 0 0,0 0-1 0 0,1 1 0 0 0,-1-1 0 0 0,0 1 0 0 0,-1-1 0 0 0,1 1 0 0 0,0 0 0 0 0,-1 0 1 0 0,0 0-1 0 0,0 0 0 0 0,0 0 0 0 0,-1 1 0 0 0,1-1-8 0 0,-45 19 1308 0 0,-71-1-876 0 0,0 29-341 0 0,-254 170-64 0 0,247-159-81 0 0,185-61-5575 0 0,-44-1 600 0 0,-4 0-5906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1068 3433 0 0,'0'0'556'0'0,"0"0"-513"0"0,0 0-301 0 0,0 0 81 0 0,0 0 409 0 0,0 0 501 0 0,0 0 356 0 0,0 0 193 0 0,0 0 47 0 0,0 0-33 0 0,0 0-108 0 0,12 8-143 0 0,89 47 1288 0 0,-79-48-2028 0 0,0-1-1 0 0,0-1 0 0 0,0-1 0 0 0,0-1 0 0 0,1 0 0 0 0,-1-2 1 0 0,1-1-1 0 0,-1-1 0 0 0,1-1 0 0 0,-1 0 0 0 0,1-2 0 0 0,-1-1 1 0 0,0-1-1 0 0,-1 0 0 0 0,1-2 0 0 0,-2 0 0 0 0,1-2 0 0 0,-1 0 1 0 0,0-1-1 0 0,-1-1 0 0 0,0-1 0 0 0,-1 0 0 0 0,-1-2 0 0 0,0 0 1 0 0,5-7-305 0 0,21-16 172 0 0,-1-3 1 0 0,-2-1-1 0 0,-1-2 1 0 0,-3-2-1 0 0,-2-1 1 0 0,-2-2 0 0 0,-2-1-1 0 0,-2-1 1 0 0,-3-1-1 0 0,12-35-172 0 0,31-130 518 0 0,-67 215-523 0 0,0 0 0 0 0,-1 0 0 0 0,2 0 0 0 0,-1 0 0 0 0,0 0-1 0 0,0 0 1 0 0,0 1 0 0 0,1-1 0 0 0,-1 1 0 0 0,1-1 0 0 0,0 1 0 0 0,-1-1 0 0 0,1 1 0 0 0,0 0 0 0 0,0 0 0 0 0,0 0 0 0 0,-1 0 0 0 0,1 0 0 0 0,0 0 0 0 0,0 0 0 0 0,1 1 0 0 0,-1-1 0 0 0,0 1 0 0 0,0 0 0 0 0,0-1-1 0 0,0 1 1 0 0,0 0 0 0 0,0 0 0 0 0,1 0 0 0 0,-1 1 0 0 0,0-1 0 0 0,0 0 0 0 0,0 1 0 0 0,0-1 0 0 0,0 1 0 0 0,0 0 0 0 0,0 0 0 0 0,0 0 0 0 0,0 0 0 0 0,0 0 0 0 0,0 0 0 0 0,-1 0 0 0 0,1 1 0 0 0,0-1 0 0 0,-1 1-1 0 0,1-1 1 0 0,-1 1 5 0 0,9 4 6 0 0,-1 0 0 0 0,0 1-1 0 0,-1 0 1 0 0,1 0 0 0 0,-1 1 0 0 0,-1 0-1 0 0,0 0 1 0 0,0 1 0 0 0,0 0-1 0 0,-1 0 1 0 0,0 1 0 0 0,-1-1-1 0 0,0 1 1 0 0,-1 0 0 0 0,0 1-1 0 0,0-1 1 0 0,-1 1 0 0 0,-1 0-1 0 0,0 0 1 0 0,0 0 0 0 0,-1 0-1 0 0,0 0 1 0 0,-1 4-6 0 0,1 15 66 0 0,-2 1 0 0 0,0 0 0 0 0,-3 0 0 0 0,0-1 1 0 0,-2 0-1 0 0,-1 0 0 0 0,-1 0 0 0 0,-2-1 0 0 0,-10 23-66 0 0,5-18 43 0 0,-1 0-1 0 0,-1-1 1 0 0,-2-1 0 0 0,-2-1-1 0 0,0 0 1 0 0,-2-2 0 0 0,-1 0-1 0 0,-2-2 1 0 0,0-1 0 0 0,-17 12-43 0 0,27-28-33 0 0,-1-1 1 0 0,1-1-1 0 0,-1 0 1 0 0,-1-1-1 0 0,1-1 1 0 0,-1-1-1 0 0,0-1 1 0 0,0 0 0 0 0,-1-1-1 0 0,1-1 1 0 0,-1-1-1 0 0,-18-1 33 0 0,35 0-77 0 0,0 0 1 0 0,0 0-1 0 0,0 0 0 0 0,1 0 0 0 0,-1-1 1 0 0,0 1-1 0 0,0-1 0 0 0,0 1 0 0 0,0-1 1 0 0,1 0-1 0 0,-1 0 0 0 0,0 0 0 0 0,1 0 0 0 0,-1 0 1 0 0,0 0-1 0 0,1 0 0 0 0,0 0 0 0 0,-1-1 1 0 0,1 1-1 0 0,0 0 0 0 0,-1-1 0 0 0,1 1 0 0 0,0-1 1 0 0,0 0-1 0 0,0 1 0 0 0,0-1 0 0 0,1 0 1 0 0,-1 0-1 0 0,0 1 0 0 0,1-1 0 0 0,-1 0 1 0 0,1-1 75 0 0,-2-19-3812 0 0,6 1-3836 0 0,-2 13-2929 0 0</inkml:trace>
  <inkml:trace contextRef="#ctx0" brushRef="#br0" timeOffset="577.487">1934 829 6665 0 0,'0'0'1617'0'0,"0"0"-320"0"0,0 0-38 0 0,0 0 170 0 0,0 0 119 0 0,0 0-84 0 0,0 0-318 0 0,0 0-378 0 0,0 0-297 0 0,0 0-166 0 0,0 0-30 0 0,0 0 37 0 0,0 0 39 0 0,0 17-7 0 0,6 127 315 0 0,5 264 537 0 0,-28-340-541 0 0,9-107 910 0 0,9 5-1560 0 0,1 0 1 0 0,2 0-1 0 0,1 0 0 0 0,2 0 0 0 0,1 1 0 0 0,2 0 0 0 0,1 0 0 0 0,1 1 0 0 0,2 1 0 0 0,1 0 1 0 0,2 1-1 0 0,18-25-5 0 0,-22 29 10 0 0,2 0 0 0 0,1 1 1 0 0,1 1-1 0 0,0 0 1 0 0,2 2-1 0 0,1 0 0 0 0,1 1 1 0 0,0 1-1 0 0,2 1 1 0 0,8-5-11 0 0,-30 23 0 0 0,0-1-1 0 0,1 1 1 0 0,-1-1 0 0 0,1 1 0 0 0,-1 0 0 0 0,1 0-1 0 0,-1 0 1 0 0,1 0 0 0 0,0 0 0 0 0,-1 0 0 0 0,1 0 0 0 0,0 0-1 0 0,0 1 1 0 0,0-1 0 0 0,0 1 0 0 0,-1-1 0 0 0,1 1 0 0 0,0 0-1 0 0,0 0 1 0 0,0 0 0 0 0,0 0 0 0 0,0 0 0 0 0,0 0 0 0 0,0 0-1 0 0,0 1 1 0 0,0-1 0 0 0,0 1 0 0 0,-1-1 0 0 0,1 1 0 0 0,0 0-1 0 0,0 0 1 0 0,-1 0 0 0 0,1 0 0 0 0,0 0 0 0 0,-1 0 0 0 0,1 0-1 0 0,-1 0 1 0 0,1 1 0 0 0,-1-1 0 0 0,0 1 0 0 0,1-1 0 0 0,-1 1-1 0 0,0-1 1 0 0,0 1 0 0 0,0 0 0 0 0,0-1 0 0 0,0 3 0 0 0,0 12 52 0 0,-1 0 0 0 0,0 0-1 0 0,-1 0 1 0 0,-1-1 0 0 0,-1 1 0 0 0,0 0 0 0 0,-1-1 0 0 0,0 1 0 0 0,-1-1 0 0 0,-1 0 0 0 0,-1-1 0 0 0,0 1 0 0 0,0-1 0 0 0,-2-1 0 0 0,0 1 0 0 0,-10 11-52 0 0,7-11 18 0 0,-1 1 1 0 0,0-2 0 0 0,-1 0 0 0 0,-1 0 0 0 0,0-1 0 0 0,0-1 0 0 0,-1-1 0 0 0,-1 0 0 0 0,0-1 0 0 0,0-1 0 0 0,-3 0-19 0 0,-53 7-422 0 0,74-52-2663 0 0,5 27 1994 0 0,9-13-2003 0 0,-4 10-2203 0 0,0 4-5413 0 0</inkml:trace>
  <inkml:trace contextRef="#ctx0" brushRef="#br0" timeOffset="1047.962">2504 1024 6153 0 0,'0'0'1986'0'0,"0"0"-476"0"0,0 0-239 0 0,0 0-27 0 0,0 0-81 0 0,0 0-163 0 0,0 0-202 0 0,0 0-160 0 0,0 0-28 0 0,0 0 5 0 0,0 0 3 0 0,0 0 7 0 0,0 0-25 0 0,14 7-32 0 0,46 22-33 0 0,-56-28-464 0 0,1 0 0 0 0,-1 0 1 0 0,1-1-1 0 0,-1 1 0 0 0,1-1 0 0 0,0 0 1 0 0,-1 0-1 0 0,1-1 0 0 0,0 1 1 0 0,-1-1-1 0 0,1 0 0 0 0,-1 0 1 0 0,0-1-1 0 0,1 1 0 0 0,-1-1 1 0 0,0 0-1 0 0,0 0 0 0 0,0 0 1 0 0,0-1-1 0 0,3-2-71 0 0,5-2 195 0 0,0 0-91 0 0,0 0-1 0 0,-1-1 0 0 0,0 0 0 0 0,0-1 1 0 0,-1 0-1 0 0,-1-1 0 0 0,1 0 0 0 0,-2-1 1 0 0,1 0-1 0 0,-1 0 0 0 0,-1 0 0 0 0,0-1 1 0 0,-1 0-1 0 0,2-5-103 0 0,-3-53 407 0 0,-7 67-410 0 0,0 1 1 0 0,0 0 0 0 0,-1 0 0 0 0,1 0-1 0 0,-1 0 1 0 0,1 0 0 0 0,-1 1 0 0 0,0-1-1 0 0,0 1 1 0 0,1 0 0 0 0,-1 0 0 0 0,0 0-1 0 0,0 0 1 0 0,0 0 0 0 0,-1 0 0 0 0,1 1-1 0 0,0 0 1 0 0,0 0 0 0 0,0-1 0 0 0,0 2-1 0 0,0-1 1 0 0,0 0 0 0 0,-1 1-1 0 0,1-1 1 0 0,0 1 0 0 0,-2 1 2 0 0,-6 3-25 0 0,0 0-1 0 0,0 1 1 0 0,1 1 0 0 0,0 0-1 0 0,0 0 1 0 0,1 1 0 0 0,-1 0 0 0 0,2 0-1 0 0,-3 3 26 0 0,-4 4-24 0 0,4-5 13 0 0,1 0 0 0 0,0 1 0 0 0,0 0 0 0 0,1 1 0 0 0,0-1 0 0 0,1 2 0 0 0,1-1-1 0 0,0 1 1 0 0,1 1 0 0 0,0-1 0 0 0,1 1 0 0 0,0 0 0 0 0,1 0 0 0 0,1 0 0 0 0,1 1 0 0 0,-1-1 0 0 0,1 13 11 0 0,2-24 2 0 0,1-1 1 0 0,-1 1 0 0 0,0-1-1 0 0,1 0 1 0 0,-1 1-1 0 0,1-1 1 0 0,0 0-1 0 0,0 0 1 0 0,0 1-1 0 0,0-1 1 0 0,0 0-1 0 0,0 0 1 0 0,1 0-1 0 0,-1 0 1 0 0,1 0 0 0 0,-1-1-1 0 0,1 1 1 0 0,0 0-1 0 0,-1-1 1 0 0,1 1-1 0 0,0-1 1 0 0,0 1-1 0 0,0-1 1 0 0,0 0-1 0 0,1 0 1 0 0,-1 0 0 0 0,0 0-1 0 0,0 0 1 0 0,1-1-1 0 0,-1 1 1 0 0,0-1-1 0 0,2 1-2 0 0,86 4 198 0 0,-69-6-168 0 0,2-1-296 0 0,0-2-1 0 0,0 0 1 0 0,0-2-1 0 0,-1 0 0 0 0,0-1 1 0 0,0-2-1 0 0,0 0 1 0 0,-1-1-1 0 0,-1-2 0 0 0,18-11 267 0 0,-30 17-940 0 0,9-4-2468 0 0,-6 4-2600 0 0,-6 2-4188 0 0</inkml:trace>
  <inkml:trace contextRef="#ctx0" brushRef="#br0" timeOffset="1468.188">3366 924 0 0 0,'0'0'320'0'0,"0"0"1195"0"0,0 0 509 0 0,0 0 254 0 0,0 0 61 0 0,0 0-131 0 0,0 0-300 0 0,0 0-337 0 0,0 0-277 0 0,0 0-173 0 0,0 0-111 0 0,0 0-94 0 0,0 0-85 0 0,2-8-114 0 0,7-24-111 0 0,-9 31-561 0 0,-1 0 1 0 0,0 0-1 0 0,1 0 0 0 0,-1 0 1 0 0,0 0-1 0 0,0 0 0 0 0,0 0 1 0 0,0 0-1 0 0,0 1 1 0 0,0-1-1 0 0,0 0 0 0 0,0 1 1 0 0,0-1-1 0 0,0 1 1 0 0,0-1-1 0 0,0 1 0 0 0,-1 0 1 0 0,1-1-1 0 0,0 1 0 0 0,0 0 1 0 0,0 0-1 0 0,-1 0 1 0 0,1 0-1 0 0,0 0 0 0 0,0 0 1 0 0,-1 0-1 0 0,1 0 1 0 0,0 0-1 0 0,0 0 0 0 0,0 1 1 0 0,-1-1-1 0 0,1 1 1 0 0,0-1-46 0 0,-4 1 89 0 0,-2-2-21 0 0,0 1 0 0 0,-1 1 0 0 0,1-1 0 0 0,0 1 0 0 0,-1 0 0 0 0,1 1 0 0 0,0 0 1 0 0,0 0-1 0 0,0 0 0 0 0,0 1 0 0 0,1 0 0 0 0,-1 1 0 0 0,1-1 0 0 0,0 1 0 0 0,0 0 0 0 0,-5 5-68 0 0,5-5 8 0 0,1 0-1 0 0,-1 0 1 0 0,1 1-1 0 0,0 0 1 0 0,0 0-1 0 0,0 0 1 0 0,1 1-1 0 0,0 0 1 0 0,0 0-1 0 0,0 0 0 0 0,1 0 1 0 0,0 0-1 0 0,0 1 1 0 0,1-1-1 0 0,-1 1 1 0 0,1 0-1 0 0,1 0 1 0 0,0 0-1 0 0,0 0 1 0 0,-1 7-8 0 0,3-9 6 0 0,-1 0-1 0 0,1 0 1 0 0,0 0 0 0 0,0 0 0 0 0,1 0 0 0 0,0 0 0 0 0,0 0 0 0 0,0 0 0 0 0,0-1 0 0 0,0 1 0 0 0,1-1-1 0 0,0 1 1 0 0,0-1 0 0 0,0 0 0 0 0,1 0 0 0 0,-1-1 0 0 0,1 1 0 0 0,0-1 0 0 0,0 1 0 0 0,0-1 0 0 0,1 0-1 0 0,-1-1 1 0 0,1 1 0 0 0,4 1-6 0 0,3 1 76 0 0,0 0-1 0 0,0 0 1 0 0,1-1-1 0 0,-1-1 1 0 0,1 0 0 0 0,0 0-1 0 0,0-2 1 0 0,0 1-1 0 0,6-2-75 0 0,26-10-352 0 0,-23-12-4042 0 0,-12 14-3929 0 0,-5 4-2441 0 0</inkml:trace>
  <inkml:trace contextRef="#ctx0" brushRef="#br0" timeOffset="1713.64">3732 976 2689 0 0,'0'0'1741'0'0,"0"0"-279"0"0,0 0 37 0 0,0 0 181 0 0,0 0 59 0 0,0 0-190 0 0,0 0-406 0 0,0 0-406 0 0,0 0-305 0 0,0 0-180 0 0,0 0-101 0 0,0 0-58 0 0,-13 32-35 0 0,-39 98-48 0 0,28-39-4156 0 0,25-72 2068 0 0,-1-15-4701 0 0</inkml:trace>
  <inkml:trace contextRef="#ctx0" brushRef="#br0" timeOffset="1879.675">3677 762 13131 0 0,'0'0'2960'0'0,"0"0"-1871"0"0,0 0-537 0 0,0 0-160 0 0,0 0 8 0 0,0 0-32 0 0,0 0-144 0 0,0 0-296 0 0,0 0-248 0 0,0 0-208 0 0,0 0-168 0 0,0 0-200 0 0,0 0-345 0 0,0 0-1207 0 0,-9 63-3762 0 0,14-52-495 0 0</inkml:trace>
  <inkml:trace contextRef="#ctx0" brushRef="#br0" timeOffset="2512.597">4194 939 12699 0 0,'0'0'1995'0'0,"0"0"-500"0"0,0 0-254 0 0,0 0-95 0 0,0 0-96 0 0,0 0-185 0 0,0 0-197 0 0,0 0-181 0 0,0 0-164 0 0,0 0-94 0 0,0 0-80 0 0,0 0-57 0 0,0 0-34 0 0,-29 13-24 0 0,-91 46-12 0 0,63-12-19 0 0,50-37-6 0 0,1-3-26 0 0,0 1 0 0 0,0-1 0 0 0,1 1 0 0 0,-1 0 0 0 0,2 0 0 0 0,-1 1 0 0 0,1-1 0 0 0,1 1 0 0 0,0 0 0 0 0,0 0 0 0 0,0 0 0 0 0,1 0-1 0 0,1 1 1 0 0,-1-1 0 0 0,2 0 0 0 0,-1 1 0 0 0,1 5 29 0 0,3-12-1 0 0,-1 0 0 0 0,1 0 0 0 0,0 0-1 0 0,0 0 1 0 0,0 0 0 0 0,0-1 0 0 0,0 1-1 0 0,0-1 1 0 0,1 0 0 0 0,-1 0 0 0 0,1 0-1 0 0,0-1 1 0 0,0 1 0 0 0,-1-1-1 0 0,1 0 1 0 0,0 0 0 0 0,0 0 0 0 0,0 0-1 0 0,0-1 1 0 0,0 1 0 0 0,0-1 0 0 0,1 0-1 0 0,-1-1 1 0 0,0 1 0 0 0,0-1 0 0 0,0 1-1 0 0,0-1 1 0 0,-1 0 0 0 0,1-1 0 0 0,0 1-1 0 0,0-1 1 0 0,0 1 0 0 0,-1-1-1 0 0,1 0 1 0 0,-1-1 0 0 0,0 1 0 0 0,1-1 1 0 0,28-18 86 0 0,0-2 0 0 0,-2-1 0 0 0,0-2 1 0 0,-2-1-1 0 0,-1-1 0 0 0,3-6-86 0 0,10-3-123 0 0,-38 74-414 0 0,-3-32 528 0 0,0 0 1 0 0,1 1-1 0 0,0-1 1 0 0,0 1-1 0 0,0-1 0 0 0,1 1 1 0 0,-1-1-1 0 0,1 1 1 0 0,1-1-1 0 0,-1 0 0 0 0,1 0 1 0 0,0 1-1 0 0,0-1 1 0 0,0-1-1 0 0,1 1 0 0 0,0 0 1 0 0,0 0-1 0 0,0-1 0 0 0,1 0 1 0 0,-1 0-1 0 0,1 0 1 0 0,0 0-1 0 0,0 0 0 0 0,0-1 1 0 0,1 1-1 0 0,-1-1 1 0 0,1 0-1 0 0,0-1 0 0 0,0 1 1 0 0,0-1-1 0 0,0 0 1 0 0,0 0-1 0 0,2 0 9 0 0,7 0 65 0 0,0-1-1 0 0,0 0 1 0 0,-1-1-1 0 0,1 0 1 0 0,0-1 0 0 0,0-1-1 0 0,-1 0 1 0 0,1-1-1 0 0,-1-1 1 0 0,1 0 0 0 0,-1 0-1 0 0,0-1 1 0 0,-1-1 0 0 0,1 0-1 0 0,-1-1 1 0 0,-1 0-1 0 0,1-1 1 0 0,-1 0 0 0 0,0-1-1 0 0,2-3-64 0 0,10-11 196 0 0,0-1-1 0 0,-1-1 0 0 0,-2-1 1 0 0,-1 0-1 0 0,-1-2 0 0 0,-1 0 1 0 0,-1-1-1 0 0,-1-3-195 0 0,1 0 26 0 0,-1-1 0 0 0,-2 0 0 0 0,-1-1-1 0 0,-1 0 1 0 0,-3-1 0 0 0,0 0 0 0 0,-3 0-1 0 0,0 0 1 0 0,-3-5-26 0 0,-1 36-5 0 0,-10-137-237 0 0,8 134 212 0 0,-1 0 1 0 0,1 0-1 0 0,-1 1 1 0 0,0-1-1 0 0,-1 1 0 0 0,0-1 1 0 0,0 1-1 0 0,0 0 1 0 0,-1 0-1 0 0,0 0 0 0 0,0 1 1 0 0,0-1-1 0 0,-1 1 1 0 0,0 0-1 0 0,0 0 1 0 0,0 1-1 0 0,-1-1 0 0 0,1 1 1 0 0,-3-1 29 0 0,4 3-39 0 0,0 0 1 0 0,-1 1 0 0 0,1-1-1 0 0,-1 1 1 0 0,1-1-1 0 0,-1 1 1 0 0,0 1-1 0 0,0-1 1 0 0,1 1 0 0 0,-1 0-1 0 0,0 0 1 0 0,0 0-1 0 0,1 0 1 0 0,-1 1-1 0 0,0 0 1 0 0,1 0 0 0 0,-1 0-1 0 0,0 1 1 0 0,1-1-1 0 0,0 1 1 0 0,-1 0-1 0 0,1 1 1 0 0,0-1 0 0 0,0 1-1 0 0,0 0 1 0 0,0-1-1 0 0,1 2 1 0 0,-1-1 0 0 0,1 0-1 0 0,-2 3 39 0 0,-3 2-17 0 0,1 1 0 0 0,0 0-1 0 0,0 1 1 0 0,0 0 0 0 0,2 0-1 0 0,-1 0 1 0 0,1 1 0 0 0,1-1-1 0 0,0 1 1 0 0,0 0 0 0 0,1 1-1 0 0,0 0 18 0 0,1 2 17 0 0,1 0 0 0 0,0 1-1 0 0,0-1 1 0 0,2 0 0 0 0,0 1-1 0 0,1-1 1 0 0,0 0 0 0 0,1 1 0 0 0,0-1-1 0 0,1-1 1 0 0,1 1 0 0 0,0-1-1 0 0,1 1 1 0 0,1-2 0 0 0,0 1-1 0 0,6 8-16 0 0,233 314 1383 0 0,-237-324-1355 0 0,10 11-15 0 0,-1 0 0 0 0,-2 1 0 0 0,0 1 0 0 0,-2 1 1 0 0,11 22-14 0 0,-22-29-1237 0 0,-1-8-5012 0 0,-2-9-5279 0 0</inkml:trace>
  <inkml:trace contextRef="#ctx0" brushRef="#br0" timeOffset="3516.061">6308 236 416 0 0,'0'0'1444'0'0,"0"0"-6"0"0,0 0 193 0 0,0 0 215 0 0,0 0 102 0 0,0 0 37 0 0,0 0-93 0 0,0 0-238 0 0,0 0-303 0 0,0 0-286 0 0,0 0-263 0 0,-3-4-207 0 0,-7-11-119 0 0,8 12-83 0 0,2 18 681 0 0,-12 323 2752 0 0,-2 139-2770 0 0,9-192-1096 0 0,5-285-77 0 0,0 0-34 0 0,0 0-32 0 0,0 0-23 0 0,0 0-20 0 0,0-8-714 0 0,0-30-1637 0 0,0-14-2859 0 0,-1 18-2847 0 0,0 19 1550 0 0</inkml:trace>
  <inkml:trace contextRef="#ctx0" brushRef="#br0" timeOffset="3749.946">5927 917 6145 0 0,'0'0'1730'0'0,"0"0"-320"0"0,0 0-51 0 0,0 0 221 0 0,0 0 155 0 0,0 0-63 0 0,0 0-229 0 0,0 0-246 0 0,0 0-221 0 0,0 0-185 0 0,0 0-166 0 0,36-14-98 0 0,117-45-92 0 0,-8 17 374 0 0,-111 33-748 0 0,157-22-777 0 0,-177 31 76 0 0,9-1-1668 0 0,-11 3-4228 0 0,-9 1-4351 0 0</inkml:trace>
  <inkml:trace contextRef="#ctx0" brushRef="#br0" timeOffset="4081.999">6635 1270 2320 0 0,'0'0'3537'0'0,"0"0"-1490"0"0,0 0-558 0 0,0 0-30 0 0,0 0 101 0 0,0 0 6 0 0,0 0-137 0 0,0 0-202 0 0,0 0-187 0 0,0 0-110 0 0,0 0-63 0 0,0 0-87 0 0,0 0-141 0 0,-7 4-159 0 0,4-2-454 0 0,-20 5 316 0 0,21-42 145 0 0,6 2-310 0 0,1 0 1 0 0,2 1-1 0 0,1 0 1 0 0,2 1-1 0 0,1 0 1 0 0,1 0-1 0 0,2 1 1 0 0,1 1-1 0 0,1 0 0 0 0,1 1 1 0 0,2 1-1 0 0,1 1 1 0 0,1-1-178 0 0,-16 22-27 0 0,-1 0 1 0 0,1 0-1 0 0,0 1 1 0 0,0 0-1 0 0,0 0 0 0 0,1 0 1 0 0,-1 0-1 0 0,1 1 1 0 0,0 0-1 0 0,0 0 0 0 0,0 0 1 0 0,0 1-1 0 0,1 0 1 0 0,-1 0-1 0 0,1 1 0 0 0,2-1 27 0 0,-7 3-60 0 0,-1 0-1 0 0,1 0 1 0 0,-1 0-1 0 0,1 0 0 0 0,-1 0 1 0 0,0 0-1 0 0,1 1 1 0 0,-1-1-1 0 0,0 0 0 0 0,0 1 1 0 0,0-1-1 0 0,0 1 1 0 0,0-1-1 0 0,0 1 0 0 0,0-1 1 0 0,-1 1-1 0 0,1-1 1 0 0,-1 1-1 0 0,1 0 0 0 0,-1 0 1 0 0,1-1-1 0 0,-1 1 1 0 0,0 0-1 0 0,0 0 0 0 0,0-1 1 0 0,0 1-1 0 0,0 0 0 0 0,0 0 1 0 0,-1 1 60 0 0,2 20-7166 0 0,-1-19 3583 0 0,0 1-7337 0 0</inkml:trace>
  <inkml:trace contextRef="#ctx0" brushRef="#br0" timeOffset="4497.2">7156 935 5329 0 0,'0'0'2593'0'0,"0"0"-1202"0"0,0 0-570 0 0,0 0 122 0 0,0 0 311 0 0,0 0 219 0 0,0 0 13 0 0,0 0-162 0 0,0 0-197 0 0,0 0-245 0 0,0 0-196 0 0,0 0-185 0 0,0 0-180 0 0,0 28-88 0 0,-3 85-82 0 0,-3 29-999 0 0,3-137-1216 0 0,0-5-1544 0 0,0-1-2349 0 0,3 1-2081 0 0</inkml:trace>
  <inkml:trace contextRef="#ctx0" brushRef="#br0" timeOffset="4745.387">7131 571 7802 0 0,'0'0'2368'0'0,"0"0"-928"0"0,0 0-639 0 0,0 0-273 0 0,0 0-152 0 0,0 0-232 0 0,0 0-520 0 0,0 0-232 0 0,0 0-177 0 0,0 0-335 0 0,0 0-1104 0 0,0 0-6122 0 0</inkml:trace>
  <inkml:trace contextRef="#ctx0" brushRef="#br0" timeOffset="5113.428">7850 854 13595 0 0,'0'0'1279'0'0,"0"0"-262"0"0,0 0-28 0 0,0 0 156 0 0,0 0 71 0 0,0 0-102 0 0,0 0-223 0 0,0 0-222 0 0,0 0-159 0 0,0 0-121 0 0,0 0-91 0 0,0 0-78 0 0,0 0-54 0 0,-25 3-23 0 0,-81 8-19 0 0,26 20 132 0 0,61-17-179 0 0,-7 1-21 0 0,0 3 0 0 0,1 0-1 0 0,1 1 1 0 0,1 1 0 0 0,1 1-1 0 0,1 1 1 0 0,-13 18-56 0 0,27-30-11 0 0,0 0 0 0 0,1 0 1 0 0,1 1-1 0 0,0-1 0 0 0,0 1 0 0 0,1 0 1 0 0,0 1-1 0 0,1-1 0 0 0,0 1 0 0 0,1 0 0 0 0,1-1 1 0 0,0 1-1 0 0,0 0 0 0 0,1 7 11 0 0,0-17 1 0 0,1 0 0 0 0,0 1-1 0 0,-1-1 1 0 0,1 0 0 0 0,0 0-1 0 0,0 0 1 0 0,0 0 0 0 0,0 0-1 0 0,0 0 1 0 0,1 0 0 0 0,-1 0 0 0 0,0-1-1 0 0,1 1 1 0 0,0 0 0 0 0,-1-1-1 0 0,1 1 1 0 0,0-1 0 0 0,0 0-1 0 0,0 1 1 0 0,0-1 0 0 0,0 0 0 0 0,0 0-1 0 0,0 0 1 0 0,0-1 0 0 0,0 1-1 0 0,0 0 1 0 0,0-1 0 0 0,1 1-1 0 0,-1-1 1 0 0,0 0 0 0 0,0 0 0 0 0,1 0-1 0 0,-1 0 1 0 0,0 0 0 0 0,1 0-1 0 0,-1-1 0 0 0,83-22 482 0 0,-43-6-243 0 0,-1-1-1 0 0,-1-3 1 0 0,-1-1-1 0 0,-2-2 1 0 0,4-8-239 0 0,78-73 435 0 0,-119 117-437 0 0,1-1 1 0 0,0 0-1 0 0,-1 0 0 0 0,1 1 0 0 0,-1-1 0 0 0,1 0 0 0 0,0 1 0 0 0,0-1 0 0 0,-1 1 1 0 0,1-1-1 0 0,0 1 0 0 0,0-1 0 0 0,0 1 0 0 0,0-1 0 0 0,-1 1 0 0 0,1 0 0 0 0,0 0 1 0 0,0-1-1 0 0,0 1 0 0 0,0 0 0 0 0,0 0 0 0 0,0 0 0 0 0,0 0 0 0 0,0 0 0 0 0,0 0 1 0 0,0 0-1 0 0,0 0 0 0 0,-1 0 0 0 0,1 1 0 0 0,0-1 0 0 0,0 0 0 0 0,0 1 0 0 0,0-1 0 0 0,0 0 1 0 0,0 1-1 0 0,-1-1 0 0 0,1 1 0 0 0,0 0 0 0 0,0-1 0 0 0,-1 1 0 0 0,1-1 0 0 0,0 1 1 0 0,-1 0-1 0 0,1 0 0 0 0,-1-1 0 0 0,1 1 0 0 0,-1 0 0 0 0,1 0 0 0 0,-1 0 0 0 0,1-1 1 0 0,-1 1-1 0 0,0 0 0 0 0,0 0 0 0 0,1 0 0 0 0,-1 0 0 0 0,0 0 0 0 0,0 0 0 0 0,0 0 1 0 0,0 0-1 0 0,0 0 2 0 0,6 63-162 0 0,-6-63 163 0 0,0 8-196 0 0,0 0 0 0 0,1 0 0 0 0,0 0-1 0 0,1 0 1 0 0,0 0 0 0 0,0 0 0 0 0,1 0 0 0 0,0-1 0 0 0,0 1 0 0 0,1-1 0 0 0,2 4 195 0 0,27 22-11278 0 0,-27-30-121 0 0</inkml:trace>
  <inkml:trace contextRef="#ctx0" brushRef="#br0" timeOffset="5510.521">8112 1270 13491 0 0,'0'0'1683'0'0,"0"0"-498"0"0,0 0-78 0 0,0 0 126 0 0,0 0-5 0 0,0 0-168 0 0,0 0-273 0 0,0 0-258 0 0,0 0-140 0 0,0 0-73 0 0,0 0-62 0 0,0 0-12 0 0,0 0-30 0 0,14-21-42 0 0,72-105 81 0 0,10-18-139 0 0,-64 111-819 0 0,-30 74-59 0 0,-4-32 771 0 0,1-1 0 0 0,0 1 0 0 0,1-1 0 0 0,0 1 0 0 0,0-1 0 0 0,1 1 1 0 0,0-1-1 0 0,0 0 0 0 0,1 1 0 0 0,0-1 0 0 0,1 0 0 0 0,-1 0 0 0 0,2 0 1 0 0,-1 0-1 0 0,1-1 0 0 0,0 1 0 0 0,1-1 0 0 0,-1 0 0 0 0,1 0 1 0 0,1-1-1 0 0,0 1 0 0 0,-1-1 0 0 0,2 0 0 0 0,-1-1 0 0 0,1 0 0 0 0,0 0 1 0 0,0 0-1 0 0,0-1 0 0 0,5 2-5 0 0,-4-3 97 0 0,0-1 0 0 0,0-1 1 0 0,0 0-1 0 0,0 0 0 0 0,0 0 0 0 0,0-1 0 0 0,0 0 1 0 0,0-1-1 0 0,0 1 0 0 0,0-2 0 0 0,0 1 0 0 0,-1-1 1 0 0,1 0-1 0 0,0-1 0 0 0,-1 0 0 0 0,1 0 1 0 0,-1-1-1 0 0,0 1 0 0 0,0-2 0 0 0,0 1 0 0 0,-1-1 1 0 0,0 0-1 0 0,0 0 0 0 0,0-1 0 0 0,0 1 0 0 0,-1-1 1 0 0,0-1-1 0 0,2-3-97 0 0,29-93 208 0 0,-33 56-6224 0 0,-3 43-3077 0 0</inkml:trace>
  <inkml:trace contextRef="#ctx0" brushRef="#br0" timeOffset="6667.2">9178 976 15595 0 0,'0'0'1023'0'0,"0"0"-292"0"0,0 0-40 0 0,0 0 116 0 0,0 0 29 0 0,0 0-56 0 0,0 0-110 0 0,0 0-102 0 0,0 0-94 0 0,0 0-87 0 0,0 0-107 0 0,0 0-102 0 0,0 0-65 0 0,-29 2-46 0 0,-90 11-31 0 0,117-14-34 0 0,-1 1-1 0 0,0 0 1 0 0,0 1 0 0 0,1-1 0 0 0,-1 0 0 0 0,0 1 0 0 0,0 0 0 0 0,1-1 0 0 0,-1 1 0 0 0,0 0 0 0 0,1 1 0 0 0,-1-1-1 0 0,1 0 1 0 0,0 1 0 0 0,-1-1 0 0 0,1 1 0 0 0,0 0 0 0 0,0 0 0 0 0,0-1 0 0 0,0 1 0 0 0,0 1 0 0 0,0-1 0 0 0,1 0-2 0 0,-5 7 8 0 0,-4 0-25 0 0,2 2 1 0 0,0-1 0 0 0,0 1 0 0 0,1 0-1 0 0,0 0 1 0 0,0 1 0 0 0,2 0 0 0 0,-1 0-1 0 0,2 1 1 0 0,0-1 0 0 0,0 1 0 0 0,1 0-1 0 0,0 0 1 0 0,2 0 0 0 0,-1 1 0 0 0,1 1 16 0 0,2-12-1 0 0,0-1 1 0 0,0 0 0 0 0,1 0-1 0 0,-1 0 1 0 0,0 0 0 0 0,1 0-1 0 0,-1 0 1 0 0,1 0 0 0 0,-1 0-1 0 0,1 0 1 0 0,0-1 0 0 0,0 1-1 0 0,0-1 1 0 0,0 1 0 0 0,0-1-1 0 0,0 0 1 0 0,0 0 0 0 0,0 0 0 0 0,1 0-1 0 0,-1 0 1 0 0,0 0 0 0 0,1-1-1 0 0,-1 1 1 0 0,1-1 0 0 0,-1 0-1 0 0,0 0 1 0 0,1 1 0 0 0,-1-1-1 0 0,1-1 1 0 0,-1 1 0 0 0,1 0-1 0 0,-1-1 1 0 0,0 1 0 0 0,1-1-1 0 0,-1 0 1 0 0,0 0 0 0 0,1 0-1 0 0,-1 0 1 0 0,0 0 0 0 0,0 0 0 0 0,0 0-1 0 0,0-1 1 0 0,200-130 730 0 0,-179 117-660 0 0,-13 6-26 0 0,0 1 0 0 0,0 1 0 0 0,1 0 1 0 0,0 0-1 0 0,0 1 0 0 0,1 1 0 0 0,0 0 1 0 0,0 0-1 0 0,0 1 0 0 0,1 1 0 0 0,-1 0 1 0 0,1 0-1 0 0,0 1 0 0 0,-1 1 0 0 0,7 0-44 0 0,-14 4 9 0 0,1 1-1 0 0,-2-1 1 0 0,1 1-1 0 0,0 0 1 0 0,-1 0 0 0 0,1 0-1 0 0,-1 1 1 0 0,0 0-1 0 0,-1 0 1 0 0,1 0-1 0 0,-1 0 1 0 0,0 0-1 0 0,0 0 1 0 0,-1 1-1 0 0,0 0 1 0 0,0-1 0 0 0,0 1-1 0 0,0 0 1 0 0,-1 0-1 0 0,0 0 1 0 0,0 0-1 0 0,-1 4-8 0 0,11 183-206 0 0,-12-136 30 0 0,0-4 139 0 0,-1-1 0 0 0,-4 1 1 0 0,-1-1-1 0 0,-3 0 1 0 0,-1-1-1 0 0,-4 0 1 0 0,-1-1-1 0 0,-21 44 37 0 0,28-74-1 0 0,-1 0 0 0 0,0-1-1 0 0,-2 0 1 0 0,0-1 0 0 0,-1 0-1 0 0,-1-1 1 0 0,0 0 0 0 0,-1-2-1 0 0,-1 1 1 0 0,0-2 0 0 0,-2 0-1 0 0,1-1 1 0 0,-2-1 0 0 0,1 0-1 0 0,-16 5 2 0 0,32-15-6 0 0,-1-1 0 0 0,0 1-1 0 0,0-1 1 0 0,0 0-1 0 0,1 0 1 0 0,-1 0-1 0 0,0 0 1 0 0,0-1-1 0 0,0 1 1 0 0,-1-1-1 0 0,1 0 1 0 0,0 0-1 0 0,0 0 1 0 0,0 0-1 0 0,0 0 1 0 0,0-1-1 0 0,0 1 1 0 0,0-1 0 0 0,0 0-1 0 0,0 0 1 0 0,0 0-1 0 0,1 0 1 0 0,-1-1-1 0 0,0 1 1 0 0,0-1-1 0 0,1 1 1 0 0,-1-1-1 0 0,1 0 1 0 0,0 0-1 0 0,0 0 1 0 0,-1-1-1 0 0,1 1 1 0 0,0 0 0 0 0,1-1-1 0 0,-1 1 1 0 0,0-1-1 0 0,1 0 1 0 0,0 0-1 0 0,-1 1 1 0 0,1-1-1 0 0,0 0 1 0 0,0 0-1 0 0,1 0 1 0 0,-1 0-1 0 0,1 0 1 0 0,-1 0-1 0 0,1-3 7 0 0,1-10-14 0 0,1 0 0 0 0,0 1 0 0 0,1-1 0 0 0,1 1-1 0 0,0-1 1 0 0,1 1 0 0 0,1 1 0 0 0,0-1-1 0 0,1 1 1 0 0,1 0 0 0 0,0 0 0 0 0,1 1 0 0 0,0 0-1 0 0,4-2 15 0 0,-6 3-9 0 0,105-140-216 0 0,121-128 225 0 0,41-52 136 0 0,-251 302-92 0 0,-1-1 0 0 0,-2-2 0 0 0,-1 0 0 0 0,-1-1 0 0 0,-2 0 0 0 0,-1-1-1 0 0,-2-1 1 0 0,-2-1 0 0 0,-1 0 0 0 0,-2 0 0 0 0,-1-1 0 0 0,-2 1 0 0 0,-2-2 0 0 0,-1 1 0 0 0,-3-8-44 0 0,2 41 3 0 0,-1-1 0 0 0,1 0 0 0 0,-2 0-1 0 0,1 0 1 0 0,-1 0 0 0 0,0 1 0 0 0,0-1 0 0 0,0 0 0 0 0,-1 1 0 0 0,0-1 0 0 0,0 1 0 0 0,0-1 0 0 0,-1 1 0 0 0,0 0 0 0 0,0 0-1 0 0,0 0 1 0 0,-1 0 0 0 0,1 1 0 0 0,-1-1 0 0 0,0 1 0 0 0,0 0 0 0 0,-1 0 0 0 0,1 1 0 0 0,-1-1 0 0 0,0 1 0 0 0,0 0 0 0 0,0 0-1 0 0,0 1 1 0 0,-1-1 0 0 0,1 1 0 0 0,-1 0 0 0 0,1 1 0 0 0,-1-1 0 0 0,0 1 0 0 0,0 1 0 0 0,1-1 0 0 0,-1 1 0 0 0,0-1 0 0 0,0 2-1 0 0,0-1 1 0 0,0 1 0 0 0,1 0 0 0 0,-5 1-3 0 0,0 2-28 0 0,0 1 1 0 0,1 1-1 0 0,-1 0 0 0 0,1 0 0 0 0,1 1 0 0 0,-1 0 1 0 0,1 0-1 0 0,0 1 0 0 0,1 0 0 0 0,0 1 0 0 0,0 0 1 0 0,1 0-1 0 0,0 0 0 0 0,0 0 0 0 0,1 1 0 0 0,0 0 1 0 0,1 0-1 0 0,0 1 0 0 0,1-1 0 0 0,0 1 1 0 0,1 0-1 0 0,0 0 0 0 0,0 0 0 0 0,1 0 0 0 0,1 8 28 0 0,0 8 2 0 0,13 99 66 0 0,2-79-53 0 0,3-1 0 0 0,2 0 0 0 0,2-2 0 0 0,22 35-15 0 0,-35-64 6 0 0,1 0 0 0 0,1-1 0 0 0,0 0 0 0 0,1-1 0 0 0,0 0 0 0 0,1-1 0 0 0,1-1 0 0 0,0 0 0 0 0,0 0 0 0 0,1-2 0 0 0,0 1 0 0 0,1-2 0 0 0,0 0 0 0 0,0-1 0 0 0,5 0-6 0 0,-10-4 49 0 0,-1-1-1 0 0,1 0 1 0 0,0-1-1 0 0,0 0 0 0 0,0-1 1 0 0,-1 0-1 0 0,1-1 0 0 0,0 0 1 0 0,0-1-1 0 0,0 0 1 0 0,-1 0-1 0 0,0-1 0 0 0,1-1 1 0 0,-1 0-1 0 0,0 0 0 0 0,0-1 1 0 0,-1 0-1 0 0,9-7-48 0 0,-16 11 5 0 0,19-11 73 0 0,0-2 0 0 0,-1 0 0 0 0,-1-1-1 0 0,0-1 1 0 0,-1-1 0 0 0,-1-1 0 0 0,4-5-78 0 0,-14 14 35 0 0,-1 0 0 0 0,0-1 0 0 0,0 0-1 0 0,-1 0 1 0 0,-1-1 0 0 0,1 1 0 0 0,-1-1 0 0 0,-1 0 0 0 0,0 0 0 0 0,-1 0 0 0 0,0-1 0 0 0,-1 1 0 0 0,0 0 0 0 0,-1-1 0 0 0,0 0-35 0 0,0 10-3 0 0,0 1 1 0 0,0-1 0 0 0,0 0-1 0 0,0 1 1 0 0,0-1 0 0 0,-1 0-1 0 0,1 1 1 0 0,-1-1 0 0 0,1 1-1 0 0,-1-1 1 0 0,0 1 0 0 0,1-1-1 0 0,-1 1 1 0 0,0-1 0 0 0,0 1-1 0 0,0 0 1 0 0,0 0 0 0 0,0-1-1 0 0,-1 1 1 0 0,1 0 0 0 0,0 0-1 0 0,0 0 1 0 0,-1 0 0 0 0,1 0-1 0 0,-1 0 1 0 0,1 1 0 0 0,-1-1-1 0 0,1 0 1 0 0,-1 1-1 0 0,1-1 1 0 0,-1 1 0 0 0,1-1-1 0 0,-1 1 1 0 0,0 0 0 0 0,1 0-1 0 0,-1 0 1 0 0,0 0 0 0 0,1 0-1 0 0,-1 0 1 0 0,0 0 2 0 0,-65 21-345 0 0,54-12 324 0 0,0 0 0 0 0,1 0 0 0 0,0 1-1 0 0,0 1 1 0 0,1 0 0 0 0,1 1 0 0 0,0 0 0 0 0,1 1-1 0 0,0 0 1 0 0,0 0 0 0 0,2 1 0 0 0,-1 0 0 0 0,2 0 0 0 0,0 0-1 0 0,1 1 1 0 0,0 0 0 0 0,1 0 0 0 0,1 1 0 0 0,0-1 0 0 0,2 1-1 0 0,-1 0 1 0 0,2-1 0 0 0,0 1 0 0 0,1 0 0 0 0,1 7 21 0 0,4-10 28 0 0,0 0 1 0 0,0 0-1 0 0,2-1 1 0 0,-1 0 0 0 0,1 0-1 0 0,1-1 1 0 0,0 0 0 0 0,1-1-1 0 0,0 0 1 0 0,0 0-1 0 0,1-1 1 0 0,1 0 0 0 0,-1-1-1 0 0,1 0 1 0 0,1-1 0 0 0,-1-1-1 0 0,1 0 1 0 0,1 0-1 0 0,-1-1 1 0 0,1-1 0 0 0,-1-1-1 0 0,1 1 1 0 0,0-2 0 0 0,0 0-1 0 0,1-1 1 0 0,-1 0-1 0 0,0-1 1 0 0,5-1-29 0 0,-17 1-36 0 0,0 0-1 0 0,-1 0 1 0 0,1 0-1 0 0,0 0 0 0 0,0 0 1 0 0,0-1-1 0 0,-1 1 1 0 0,1-1-1 0 0,0 1 1 0 0,-1-1-1 0 0,1 1 1 0 0,0-1-1 0 0,-1 0 1 0 0,1 0-1 0 0,-1 0 1 0 0,1 0-1 0 0,-1 0 0 0 0,1 0 1 0 0,-1 0-1 0 0,0-1 1 0 0,1 1-1 0 0,-1 0 1 0 0,0-1-1 0 0,0 1 1 0 0,0-1-1 0 0,0 0 37 0 0,6-20-6346 0 0,-5 14-5493 0 0</inkml:trace>
  <inkml:trace contextRef="#ctx0" brushRef="#br0" timeOffset="9030.948">12180 74 2577 0 0,'0'0'1165'0'0,"0"0"-102"0"0,0 0 24 0 0,0 0 189 0 0,0 0 233 0 0,0 0 83 0 0,0 0-38 0 0,0 0-162 0 0,0 0-243 0 0,0 0-240 0 0,0 0-241 0 0,-30-7-185 0 0,-95-20-117 0 0,37 20 581 0 0,68 9-609 0 0,0 0-1 0 0,-1 1 0 0 0,1 1 1 0 0,1 1-1 0 0,-1 0 1 0 0,0 2-1 0 0,1 0 0 0 0,1 1 1 0 0,-1 1-338 0 0,12-4 43 0 0,1 1 1 0 0,0-1-1 0 0,0 1 1 0 0,0 0-1 0 0,0 1 1 0 0,1-1-1 0 0,0 1 0 0 0,1 0 1 0 0,-1 0-1 0 0,1 1 1 0 0,1-1-1 0 0,-1 1 1 0 0,1 0-1 0 0,1 0 1 0 0,0 0-1 0 0,0 0 1 0 0,0 0-1 0 0,1 1 0 0 0,0-1 1 0 0,0 6-44 0 0,-6 22 123 0 0,-33 181 177 0 0,-30 116-24 0 0,49-263-225 0 0,-3-2 1 0 0,-2-1-1 0 0,-4-1 0 0 0,-2-1 0 0 0,-13 15-51 0 0,-21 14 230 0 0,68-92-196 0 0,-1 0 0 0 0,1 0 1 0 0,0 0-1 0 0,0 0 1 0 0,0 0-1 0 0,0 0 0 0 0,0 0 1 0 0,0 0-1 0 0,0-1 1 0 0,1 1-1 0 0,-1-1 0 0 0,1 0 1 0 0,-1 0-1 0 0,1 0 1 0 0,-1 0-1 0 0,1 0 0 0 0,0 0 1 0 0,-1-1-1 0 0,1 1 1 0 0,0-1-1 0 0,0 0 0 0 0,-1 0 1 0 0,1 0-1 0 0,0 0 1 0 0,1 0-35 0 0,-1 0 32 0 0,70 13 251 0 0,1-3 0 0 0,0-3 0 0 0,15-4-283 0 0,-5 5-81 0 0,-78-7 50 0 0,-5 1-9048 0 0,-1-2-770 0 0</inkml:trace>
  <inkml:trace contextRef="#ctx0" brushRef="#br0" timeOffset="10165.734">11768 663 896 0 0,'0'0'1761'0'0,"0"0"-337"0"0,0 0 12 0 0,0 0 179 0 0,0 0 98 0 0,0 0-85 0 0,0 0-264 0 0,0 0-304 0 0,0 0-249 0 0,0 0-184 0 0,0 0-113 0 0,0 0-24 0 0,3-3 40 0 0,79-64 3751 0 0,-2 23-2989 0 0,-75 43-1286 0 0,-1 0 1 0 0,1 0-1 0 0,0 1 1 0 0,-1 0-1 0 0,1 0 1 0 0,0 0-1 0 0,0 1 1 0 0,-1-1-1 0 0,1 1 1 0 0,0 0-1 0 0,-1 1 1 0 0,1-1-1 0 0,-1 1 1 0 0,0 0 0 0 0,1 0-1 0 0,-1 0 1 0 0,0 0-1 0 0,0 1 1 0 0,0 0-1 0 0,-1 0 1 0 0,1 0-1 0 0,0 0 1 0 0,-1 0-1 0 0,0 1 1 0 0,0 0-1 0 0,0-1 1 0 0,0 1-1 0 0,-1 0 1 0 0,0 1-1 0 0,0-1 1 0 0,0 0-1 0 0,0 1 1 0 0,0-1-1 0 0,-1 1 1 0 0,0-1-1 0 0,0 1 1 0 0,0-1-1 0 0,0 1 1 0 0,-1 0-1 0 0,0 0 1 0 0,0 4-7 0 0,2 13 52 0 0,0 0 0 0 0,-1-1 1 0 0,-1 1-1 0 0,-2 0 0 0 0,0 0 0 0 0,-1 0 1 0 0,-1 0-1 0 0,-1-1 0 0 0,-5 12-52 0 0,-4 11 108 0 0,-2-1-1 0 0,-3-1 0 0 0,-1 0 1 0 0,-8 9-108 0 0,60-138 1707 0 0,3 28-1722 0 0,2 3 0 0 0,3 1 0 0 0,3 1 0 0 0,1 3 0 0 0,12-7 15 0 0,-53 54-28 0 0,0 1 0 0 0,1-1 0 0 0,-1 1-1 0 0,0 0 1 0 0,1 1 0 0 0,0-1 0 0 0,-1 1 0 0 0,1-1 0 0 0,0 1-1 0 0,0 0 1 0 0,1 0 0 0 0,-1 1 0 0 0,0-1 0 0 0,1 1-1 0 0,3-1 29 0 0,-4 36-92 0 0,-13 61 254 0 0,-23 37-58 0 0,30-77-142 0 0,237-303 100 0 0,-136 174-93 0 0,-98 73 25 0 0,-1 1-1 0 0,1 0 1 0 0,-1 0-1 0 0,1 0 1 0 0,-1-1 0 0 0,1 1-1 0 0,-1 0 1 0 0,1 0-1 0 0,0 0 1 0 0,-1 0 0 0 0,1 0-1 0 0,-1 0 1 0 0,1 0-1 0 0,0 0 1 0 0,-1 0 0 0 0,1 0-1 0 0,-1 1 1 0 0,1-1-1 0 0,-1 0 1 0 0,1 0-1 0 0,0 0 1 0 0,-1 1 0 0 0,1-1-1 0 0,-1 0 1 0 0,1 1-1 0 0,-1-1 1 0 0,0 0 0 0 0,1 1-1 0 0,-1-1 1 0 0,1 1-1 0 0,-1-1 1 0 0,0 1-1 0 0,1-1 1 0 0,-1 1 0 0 0,0-1-1 0 0,1 1 1 0 0,-1-1-1 0 0,0 1 1 0 0,0-1 0 0 0,1 1-1 0 0,-1-1 1 0 0,0 1-1 0 0,0 0 1 0 0,0-1 0 0 0,0 1-1 0 0,0-1 1 0 0,0 1-1 0 0,0 0 1 0 0,0-1-1 0 0,0 1 1 0 0,0-1 0 0 0,0 1-1 0 0,0-1 1 0 0,-1 1-1 0 0,1 0 1 0 0,0-1 0 0 0,0 1-1 0 0,-1-1 1 0 0,1 1-1 0 0,0-1 1 0 0,-1 1-1 0 0,1-1 8 0 0,-5 46 107 0 0,-81 236 245 0 0,84-256-313 0 0,2-22-3914 0 0,7-8-4000 0 0,-5 1-3083 0 0</inkml:trace>
  <inkml:trace contextRef="#ctx0" brushRef="#br0" timeOffset="10952.164">12729 729 5369 0 0,'0'0'2559'0'0,"0"0"-1092"0"0,0 0-633 0 0,0 0-102 0 0,0 0 68 0 0,0 0 72 0 0,0 0-7 0 0,0 0-91 0 0,0 0-104 0 0,0 0-86 0 0,0 0-71 0 0,0 0-31 0 0,0 0-13 0 0,0 13 5 0 0,-4 96 978 0 0,-7 15-845 0 0,12-123-568 0 0,0 1 0 0 0,0-1 0 0 0,0 0 0 0 0,0 0 0 0 0,0 0 0 0 0,0 0 0 0 0,0 0 0 0 0,0-1 1 0 0,0 1-1 0 0,0 0 0 0 0,1 0 0 0 0,-1-1 0 0 0,0 1 0 0 0,1-1 0 0 0,-1 1 0 0 0,0-1 0 0 0,1 1 0 0 0,-1-1 0 0 0,1 0 0 0 0,-1 0 0 0 0,1 0 0 0 0,-1 0 1 0 0,0 0-1 0 0,1 0 0 0 0,-1 0 0 0 0,1 0 0 0 0,-1-1 0 0 0,1 1 0 0 0,-1 0 0 0 0,0-1 0 0 0,1 1 0 0 0,-1-1 0 0 0,0 0 0 0 0,0 1 0 0 0,1-1 1 0 0,-1 0-1 0 0,0 0 0 0 0,0 0 0 0 0,0 0 0 0 0,1-1-39 0 0,92-82 896 0 0,17-40-729 0 0,-64 75-114 0 0,-45 82-504 0 0,-12 243 533 0 0,19 195-196 0 0,-10-459 118 0 0,0 1 0 0 0,0 0 0 0 0,-1-1-1 0 0,-1 1 1 0 0,0-1 0 0 0,-1 0 0 0 0,0 0-1 0 0,-1 0 1 0 0,-1-1 0 0 0,1 1 0 0 0,-2-1-1 0 0,1 0 1 0 0,-2-1 0 0 0,1 0 0 0 0,-1 0-1 0 0,-1-1 1 0 0,0 0 0 0 0,0 0 0 0 0,-1-1-1 0 0,0 0 1 0 0,0-1 0 0 0,-5 3-4 0 0,12-8 15 0 0,0-1 0 0 0,0 1 1 0 0,-1-1-1 0 0,1 1 0 0 0,-1-1 0 0 0,1 0 0 0 0,0-1 1 0 0,-1 1-1 0 0,0 0 0 0 0,1-1 0 0 0,-1 0 0 0 0,1 0 1 0 0,-1 0-1 0 0,1 0 0 0 0,-1-1 0 0 0,0 1 0 0 0,1-1 1 0 0,-1 0-1 0 0,1 0 0 0 0,0 0 0 0 0,-1 0 0 0 0,1-1 1 0 0,0 1-1 0 0,0-1 0 0 0,0 0 0 0 0,0 0 0 0 0,0 0 1 0 0,0-1-1 0 0,0 1 0 0 0,1 0 0 0 0,-1-1 0 0 0,1 0 1 0 0,0 0-1 0 0,0 0 0 0 0,0 0 0 0 0,0 0 0 0 0,0 0 1 0 0,1 0-1 0 0,-1 0 0 0 0,1-2-15 0 0,-3-6 6 0 0,2 0 0 0 0,-1 0 0 0 0,2-1 0 0 0,0 1 0 0 0,0-1-1 0 0,1 1 1 0 0,0-1 0 0 0,1 1 0 0 0,0-1 0 0 0,1 1 0 0 0,0 0 0 0 0,1 0 0 0 0,0 0-1 0 0,1 0 1 0 0,0 0 0 0 0,3-5-6 0 0,8-13 6 0 0,0 1-1 0 0,2 0 1 0 0,1 1-1 0 0,1 1 0 0 0,8-7-5 0 0,-9 9-25 0 0,1 1 0 0 0,1 0-1 0 0,1 2 1 0 0,0 1 0 0 0,2 0-1 0 0,1 2 1 0 0,0 1 0 0 0,21-12 25 0 0,2 15-566 0 0,-26 13-8272 0 0,-20 1-2231 0 0</inkml:trace>
  <inkml:trace contextRef="#ctx0" brushRef="#br0" timeOffset="11848.569">13498 401 816 0 0,'0'0'630'0'0,"0"0"-74"0"0,0 0 444 0 0,0 0 539 0 0,0 0 308 0 0,0 0 32 0 0,0 0-149 0 0,0 0-166 0 0,0 0-113 0 0,37 3-103 0 0,116 7-161 0 0,-146-9-1076 0 0,0-1-1 0 0,0 1 0 0 0,0-2 1 0 0,0 1-1 0 0,-1-1 0 0 0,1 0 1 0 0,0 0-1 0 0,-1-1 0 0 0,1 0 1 0 0,-1 0-1 0 0,1 0 0 0 0,-1-1 1 0 0,0 0-111 0 0,10-5 274 0 0,-9 5-162 0 0,17-6 235 0 0,0-1 0 0 0,-1-1 0 0 0,0-1 1 0 0,-1-1-1 0 0,-1-1 0 0 0,0-1 0 0 0,10-9-347 0 0,-28 21 112 0 0,1 0 1 0 0,-1-1-1 0 0,0 0 1 0 0,0 1 0 0 0,0-1-1 0 0,0 0 1 0 0,-1-1-1 0 0,0 1 1 0 0,0 0 0 0 0,0-1-1 0 0,0 1 1 0 0,-1-1-1 0 0,1 0 1 0 0,-1 1-1 0 0,0-1 1 0 0,-1 0 0 0 0,1 0-1 0 0,-1 0 1 0 0,0 1-1 0 0,0-1 1 0 0,-1-2-113 0 0,0 6 10 0 0,0 0-1 0 0,0 0 1 0 0,0 0 0 0 0,0 1 0 0 0,0-1-1 0 0,0 0 1 0 0,0 0 0 0 0,0 1-1 0 0,-1-1 1 0 0,1 1 0 0 0,0 0 0 0 0,0-1-1 0 0,0 1 1 0 0,-1 0 0 0 0,1-1-1 0 0,0 1 1 0 0,-1 0 0 0 0,1 0-1 0 0,0 0 1 0 0,0 0 0 0 0,-1 0 0 0 0,1 1-1 0 0,0-1 1 0 0,0 0 0 0 0,-1 1-1 0 0,1-1 1 0 0,0 0 0 0 0,0 1 0 0 0,0 0-1 0 0,-1-1 1 0 0,1 1 0 0 0,0 0-1 0 0,0-1 1 0 0,0 1 0 0 0,0 0 0 0 0,-1 1-11 0 0,-8 17-29 0 0,1 0 0 0 0,1 1 0 0 0,1 0 0 0 0,0 0-1 0 0,1 1 1 0 0,2-1 0 0 0,0 1 0 0 0,1 1-1 0 0,1-1 1 0 0,1 0 0 0 0,1 1 0 0 0,1 4 30 0 0,-2-11-12 0 0,-1 70 38 0 0,-2 72-59 0 0,-6 0 0 0 0,-7-1-1 0 0,-15 46 34 0 0,27-180-13 0 0,-1 1-1 0 0,-1 0 0 0 0,-1-1 0 0 0,-2-1 1 0 0,0 1-1 0 0,-1-1 0 0 0,0-1 0 0 0,-10 10 14 0 0,16-21-3 0 0,-2-1 0 0 0,1-1 0 0 0,-1 1 0 0 0,0-1 0 0 0,-1 0 0 0 0,0-1 0 0 0,0 0-1 0 0,0 0 1 0 0,-1-1 0 0 0,0 0 0 0 0,0 0 0 0 0,0-1 0 0 0,0 0 0 0 0,-1-1 0 0 0,0 0 0 0 0,1 0 0 0 0,-1-1 0 0 0,0-1-1 0 0,0 1 1 0 0,-10-1 3 0 0,15-1-7 0 0,1 1 0 0 0,-1-1 0 0 0,0 0 0 0 0,0 0-1 0 0,1 0 1 0 0,-1 0 0 0 0,0-1 0 0 0,1 0-1 0 0,-1 0 1 0 0,0-1 0 0 0,1 1 0 0 0,-1-1 0 0 0,1 0-1 0 0,0 0 1 0 0,0 0 0 0 0,0 0 0 0 0,0-1 0 0 0,0 0-1 0 0,0 0 1 0 0,1 0 0 0 0,-1 0 0 0 0,1-1 0 0 0,0 1-1 0 0,0-1 1 0 0,0 0 0 0 0,0 0 0 0 0,1 0-1 0 0,0 0 1 0 0,-1 0 0 0 0,2 0 0 0 0,-1-1 0 0 0,0 0 7 0 0,0-4-7 0 0,0-1 0 0 0,1 0 0 0 0,0 1 0 0 0,1-1 1 0 0,0 0-1 0 0,0 0 0 0 0,1 0 0 0 0,0 1 1 0 0,1-1-1 0 0,0 0 0 0 0,1 1 0 0 0,0 0 0 0 0,0-1 1 0 0,1 1-1 0 0,0 0 0 0 0,1 1 0 0 0,0-1 0 0 0,3-4 7 0 0,116-137 43 0 0,-80 108 1 0 0,1 3 0 0 0,1 2 0 0 0,2 2 0 0 0,2 2 0 0 0,14-5-44 0 0,17 11-262 0 0,-81 27 93 0 0,0 0-60 0 0,4 17-2588 0 0,5-9-5400 0 0,-7-8-1890 0 0</inkml:trace>
  <inkml:trace contextRef="#ctx0" brushRef="#br0" timeOffset="12584.23">14446 725 6145 0 0,'0'0'2386'0'0,"0"0"-699"0"0,0 0-397 0 0,0 0 22 0 0,0 0 74 0 0,0 0-62 0 0,0 0-145 0 0,0 0-184 0 0,-35 10-198 0 0,-111 31-143 0 0,70 0 112 0 0,63-29-593 0 0,2-4-130 0 0,0 0 0 0 0,0 0 1 0 0,0 1-1 0 0,2 1 0 0 0,-1 0 0 0 0,1 0 1 0 0,0 1-1 0 0,1 0 0 0 0,0 0 1 0 0,1 1-1 0 0,1 0 0 0 0,0 0 1 0 0,0 0-1 0 0,1 1 0 0 0,1 0 1 0 0,0 0-1 0 0,0 1 0 0 0,2-1 0 0 0,-1 0-43 0 0,4-11 4 0 0,-1 0 0 0 0,1 0 0 0 0,-1 0 0 0 0,1 0 0 0 0,0 0 0 0 0,-1-1-1 0 0,1 1 1 0 0,0 0 0 0 0,0 0 0 0 0,0-1 0 0 0,0 1 0 0 0,1-1-1 0 0,-1 1 1 0 0,0-1 0 0 0,1 0 0 0 0,-1 1 0 0 0,1-1 0 0 0,-1 0-1 0 0,1 0 1 0 0,0 0 0 0 0,-1 0 0 0 0,1 0 0 0 0,0 0 0 0 0,0-1-1 0 0,-1 1 1 0 0,1-1 0 0 0,0 1 0 0 0,0-1 0 0 0,0 0 0 0 0,0 1-1 0 0,0-1 1 0 0,0 0 0 0 0,0 0 0 0 0,0 0 0 0 0,0-1-4 0 0,69-11 686 0 0,-32-8-506 0 0,-2-1 1 0 0,0-3 0 0 0,-1 0 0 0 0,-1-3 0 0 0,-2-1-1 0 0,-1-1 1 0 0,-1-2 0 0 0,3-6-181 0 0,-22 25 54 0 0,76-80 145 0 0,-88 92-207 0 0,1 0 0 0 0,-1 0 0 0 0,0-1 0 0 0,1 1 1 0 0,-1 0-1 0 0,0 0 0 0 0,1-1 0 0 0,-1 1 0 0 0,0 0 0 0 0,1 0 1 0 0,-1 0-1 0 0,1 0 0 0 0,-1-1 0 0 0,0 1 0 0 0,1 0 1 0 0,-1 0-1 0 0,1 0 0 0 0,-1 0 0 0 0,0 0 0 0 0,1 0 0 0 0,-1 0 1 0 0,1 0-1 0 0,-1 0 0 0 0,1 0 0 0 0,-1 1 0 0 0,0-1 1 0 0,1 0-1 0 0,-1 0 0 0 0,0 0 0 0 0,1 0 0 0 0,-1 1 0 0 0,1-1 1 0 0,-1 0-1 0 0,0 0 0 0 0,1 1 0 0 0,-1-1 0 0 0,0 0 1 0 0,0 0-1 0 0,1 1 0 0 0,-1-1 0 0 0,0 0 0 0 0,0 1 0 0 0,1-1 1 0 0,-1 1-1 0 0,0-1 0 0 0,0 0 0 0 0,0 1 0 0 0,0-1 1 0 0,0 0-1 0 0,1 1 0 0 0,-1-1 0 0 0,0 1 0 0 0,0-1 0 0 0,0 1 1 0 0,0-1-1 0 0,0 0 0 0 0,0 1 0 0 0,0-1 0 0 0,0 1 1 0 0,-1-1-1 0 0,1 0 0 0 0,0 1 0 0 0,0-1 0 0 0,0 1 0 0 0,0-1 1 0 0,0 0-1 0 0,-1 1 8 0 0,-1 38 11 0 0,2-34-14 0 0,-17 163 33 0 0,16-149-38 0 0,1-1-1 0 0,1 0 0 0 0,0 0 1 0 0,2 0-1 0 0,0 0 0 0 0,1 0 1 0 0,0-1-1 0 0,2 1 0 0 0,0-1 1 0 0,2 3 8 0 0,-8-19 8 0 0,0-1 1 0 0,1 1 0 0 0,-1 0 0 0 0,1 0 0 0 0,-1 0 0 0 0,1 0 0 0 0,-1 0 0 0 0,1-1 0 0 0,0 1 0 0 0,-1 0-1 0 0,1 0 1 0 0,0-1 0 0 0,-1 1 0 0 0,1 0 0 0 0,0-1 0 0 0,0 1 0 0 0,0-1 0 0 0,-1 1 0 0 0,1-1 0 0 0,0 0 0 0 0,0 1-1 0 0,0-1 1 0 0,0 0 0 0 0,0 1 0 0 0,0-1 0 0 0,0 0 0 0 0,0 0 0 0 0,0 0 0 0 0,0 0 0 0 0,0 0 0 0 0,0 0-1 0 0,0 0 1 0 0,0 0 0 0 0,0-1 0 0 0,0 1 0 0 0,0 0 0 0 0,0-1 0 0 0,0 1 0 0 0,0 0 0 0 0,-1-1 0 0 0,1 1 0 0 0,0-1-1 0 0,0 1 1 0 0,0-1 0 0 0,-1 0 0 0 0,1 1 0 0 0,0-1 0 0 0,0 0 0 0 0,-1 1 0 0 0,1-1 0 0 0,-1 0 0 0 0,1 0-1 0 0,0 0-7 0 0,30-48 549 0 0,95-218-47 0 0,-82 198-524 0 0,-42 89-709 0 0,-19 142 576 0 0,17-140 132 0 0,-1-15 13 0 0,0 0 0 0 0,1 0 0 0 0,0 1 1 0 0,0-1-1 0 0,1 0 0 0 0,-1 0 0 0 0,2 0 0 0 0,-1 0 0 0 0,1 0 1 0 0,0 0-1 0 0,0 0 0 0 0,1 0 0 0 0,0-1 0 0 0,0 1 0 0 0,1-1 1 0 0,-1 0-1 0 0,2 1 9 0 0,-2-5 20 0 0,1-1 1 0 0,-1 0 0 0 0,0 0-1 0 0,1 0 1 0 0,-1-1-1 0 0,0 1 1 0 0,1-1 0 0 0,-1 0-1 0 0,1 0 1 0 0,-1 0 0 0 0,1 0-1 0 0,-1-1 1 0 0,0 1 0 0 0,1-1-1 0 0,-1 0 1 0 0,0 0-1 0 0,1 0 1 0 0,-1-1 0 0 0,0 1-1 0 0,0-1 1 0 0,0 1 0 0 0,0-1-1 0 0,0 0 1 0 0,0 0-1 0 0,-1 0 1 0 0,1-1 0 0 0,-1 1-1 0 0,1-1 1 0 0,-1 1 0 0 0,0-1-1 0 0,0 0 1 0 0,1-3-21 0 0,-2 5 2 0 0,24-27 176 0 0,-2-1 0 0 0,-1-2-1 0 0,-2 0 1 0 0,-1-2-1 0 0,-1 0 1 0 0,-1 0-1 0 0,1-11-177 0 0,-3-11-744 0 0,-26 57-5120 0 0,7 0-210 0 0,2 2-5501 0 0</inkml:trace>
  <inkml:trace contextRef="#ctx0" brushRef="#br0" timeOffset="12900.32">15413 751 12699 0 0,'0'0'2282'0'0,"0"0"-980"0"0,0 0-585 0 0,0 0-145 0 0,0 0-56 0 0,0 0-67 0 0,0 0-71 0 0,0 0-94 0 0,0 0-79 0 0,0 0-55 0 0,0 0-60 0 0,-33 31-44 0 0,-98 99-25 0 0,85-63-34 0 0,45-55 6 0 0,-1-9 11 0 0,1 0 1 0 0,-1 1-1 0 0,1 0 0 0 0,0-1 1 0 0,0 1-1 0 0,0 0 0 0 0,1-1 1 0 0,0 1-1 0 0,-1 0 0 0 0,1 0 1 0 0,0-1-1 0 0,1 1 1 0 0,-1 0-1 0 0,1 0 0 0 0,-1-1 1 0 0,1 1-1 0 0,0 0 0 0 0,1-1 1 0 0,-1 1-1 0 0,1-1 0 0 0,-1 1 1 0 0,1-1-1 0 0,0 0 1 0 0,0 0-1 0 0,1 0 0 0 0,-1 0 1 0 0,1 0-1 0 0,-1 0 0 0 0,1-1 1 0 0,0 1-1 0 0,0-1 0 0 0,0 0 1 0 0,0 0-1 0 0,0 0 1 0 0,1 0-1 0 0,-1 0 0 0 0,3 0-4 0 0,5-2 140 0 0,-1-2 0 0 0,0 1 0 0 0,0-1 0 0 0,1-1 0 0 0,-1 0 0 0 0,-1 0 0 0 0,1-1 0 0 0,0 0 0 0 0,-1-1 0 0 0,0 0 0 0 0,0 0 0 0 0,-1-1 0 0 0,1-1 0 0 0,-1 1 0 0 0,0-1 0 0 0,-1 0 0 0 0,0-1-1 0 0,0 0 1 0 0,-1 0 0 0 0,1 0 0 0 0,-2-1 0 0 0,1 0 0 0 0,-1 0 0 0 0,-1 0 0 0 0,0-1 0 0 0,0 0 0 0 0,-1 0 0 0 0,0 0 0 0 0,0 0 0 0 0,-2 0 0 0 0,1 0 0 0 0,-1-1 0 0 0,0 1 0 0 0,-1 0 0 0 0,0-1 0 0 0,-2-2-140 0 0,2 8-51 0 0,-1 0 1 0 0,-1 1-1 0 0,1-1 1 0 0,-1 1-1 0 0,0-1 1 0 0,0 1-1 0 0,0 0 1 0 0,0 0-1 0 0,-1 0 1 0 0,0 0-1 0 0,0 0 1 0 0,0 1 0 0 0,0-1-1 0 0,-1 1 1 0 0,1 0-1 0 0,-1 0 1 0 0,0 0-1 0 0,1 0 1 0 0,-1 0-1 0 0,-1 1 1 0 0,1 0-1 0 0,-2-1 51 0 0,-38-6-7316 0 0,38 9-3475 0 0</inkml:trace>
  <inkml:trace contextRef="#ctx0" brushRef="#br0" timeOffset="13195.439">15676 1130 14539 0 0,'0'0'1239'0'0,"0"0"-311"0"0,0 0 0 0 0,0 0 106 0 0,0 0 13 0 0,0 0-67 0 0,0 0-154 0 0,0 0-160 0 0,0 0-115 0 0,0 0-105 0 0,0 0-78 0 0,0 0-44 0 0,0 0-50 0 0,-6-25-39 0 0,-18-79-25 0 0,24 26 208 0 0,6 61-310 0 0,-2-2-45 0 0,1 0 0 0 0,1 0 0 0 0,1 1 0 0 0,0 0 0 0 0,1 0 0 0 0,1 1 0 0 0,1 0 0 0 0,1 0 0 0 0,1 0-63 0 0,-10 14-52 0 0,0 0-1 0 0,1 1 1 0 0,-1-1 0 0 0,1 1-1 0 0,-1 0 1 0 0,1 0 0 0 0,0 0-1 0 0,0 0 1 0 0,0 1 0 0 0,0-1-1 0 0,0 1 1 0 0,0-1 0 0 0,1 1-1 0 0,-1 0 1 0 0,0 0 0 0 0,1 1-1 0 0,-1-1 1 0 0,1 1 0 0 0,-1 0-1 0 0,0 0 1 0 0,1 0 0 0 0,-1 0-1 0 0,1 0 1 0 0,2 1 52 0 0,0 43-4400 0 0,-6-34 403 0 0,0-2-5941 0 0</inkml:trace>
  <inkml:trace contextRef="#ctx0" brushRef="#br0" timeOffset="13448.19">16063 924 11995 0 0,'0'0'1640'0'0,"0"0"-632"0"0,0 0-192 0 0,0 0-208 0 0,0 0-159 0 0,0 0-177 0 0,0 0-184 0 0,-33 192-136 0 0,33-178-120 0 0,1 1-169 0 0,9-4-287 0 0,-5-3-448 0 0,-1-1-2225 0 0,1-7-7841 0 0</inkml:trace>
  <inkml:trace contextRef="#ctx0" brushRef="#br0" timeOffset="13619.668">16007 578 18292 0 0,'0'0'984'0'0,"0"0"-624"0"0,0 0-224 0 0,0 0-48 0 0,0 0 16 0 0,0 0-120 0 0,0 0-280 0 0,0 0-328 0 0,0 0-536 0 0,0 0-1001 0 0,0 0-2872 0 0,0 0-5641 0 0</inkml:trace>
  <inkml:trace contextRef="#ctx0" brushRef="#br0" timeOffset="13848.288">16521 343 14403 0 0,'0'0'3329'0'0,"0"0"-1886"0"0,0 0-835 0 0,0 0-160 0 0,0 0-65 0 0,0 0-1 0 0,0 0 35 0 0,0 0 15 0 0,0 0 40 0 0,0 0 31 0 0,0 0-46 0 0,0 0-85 0 0,0 0-83 0 0,5 27-97 0 0,15 87-66 0 0,-14 29 43 0 0,5 173-402 0 0,-8-279-42 0 0,2 0-1 0 0,1-1 1 0 0,2 1 0 0 0,1-1 0 0 0,6 12 275 0 0,0-11-2540 0 0,-15-37 1229 0 0,0-6-5551 0 0,0 5-928 0 0</inkml:trace>
  <inkml:trace contextRef="#ctx0" brushRef="#br0" timeOffset="14334.232">16274 840 7970 0 0,'0'0'2052'0'0,"0"0"-485"0"0,0 0-192 0 0,0 0-17 0 0,0 0-157 0 0,0 0-202 0 0,0 0-220 0 0,0 0-140 0 0,37-2-75 0 0,115-3-91 0 0,171 3 721 0 0,-190 3-4688 0 0,-127 43 2752 0 0,-4-40 862 0 0,1 0 0 0 0,-1-1 0 0 0,1 0 0 0 0,0 0 0 0 0,0 0 0 0 0,0 0 0 0 0,1 0 0 0 0,-1 0 0 0 0,1-1 0 0 0,-1 0 0 0 0,1 1 0 0 0,0-1 0 0 0,0-1 0 0 0,0 1 0 0 0,0-1 0 0 0,0 1 0 0 0,0-1 0 0 0,0 0 0 0 0,1 0 0 0 0,-1-1 0 0 0,0 0 0 0 0,1 1 0 0 0,-1-1 0 0 0,0-1 0 0 0,1 1 0 0 0,-1-1 0 0 0,0 1 0 0 0,0-1-120 0 0,2 1 181 0 0,5-3-1 0 0,0 1-1 0 0,-1-1 1 0 0,1-1-1 0 0,-1 0 1 0 0,0 0-1 0 0,0-1 0 0 0,0 0 1 0 0,-1-1-1 0 0,0 0 1 0 0,0-1-1 0 0,0 0 1 0 0,-1 0-1 0 0,0-1 1 0 0,0 0-1 0 0,-1 0 1 0 0,0-1-1 0 0,0 1 1 0 0,-1-2-1 0 0,1-2-179 0 0,-2 7 27 0 0,-1 0-1 0 0,-1-1 1 0 0,1 1-1 0 0,-1-1 1 0 0,0 0-1 0 0,0 0 1 0 0,-1 0-1 0 0,1-1 1 0 0,-1 1-1 0 0,-1 0 1 0 0,1-1-1 0 0,-1 0 1 0 0,0 1-1 0 0,-1-1 1 0 0,0 0-1 0 0,0 1 1 0 0,-1-6-27 0 0,-1 9-13 0 0,-1 0 0 0 0,0 0 0 0 0,-1 0 0 0 0,1 1 0 0 0,0-1 0 0 0,-1 1 1 0 0,0 0-1 0 0,1 0 0 0 0,-1 0 0 0 0,0 1 0 0 0,0-1 0 0 0,0 1 0 0 0,0 0 0 0 0,0 0 0 0 0,0 0 0 0 0,0 1 0 0 0,0-1 0 0 0,-1 1 0 0 0,1 0 1 0 0,0 0-1 0 0,0 1 0 0 0,0-1 0 0 0,0 1 0 0 0,0 0 0 0 0,-1 0 0 0 0,1 0 0 0 0,1 1 0 0 0,-1-1 0 0 0,-3 2 13 0 0,-12 8-60 0 0,1 1 0 0 0,0 0-1 0 0,1 1 1 0 0,0 1 0 0 0,1 0 0 0 0,0 2-1 0 0,2-1 1 0 0,0 2 0 0 0,0 0-1 0 0,2 1 1 0 0,0 0 0 0 0,1 1 0 0 0,1 0-1 0 0,0 1 1 0 0,-3 12 60 0 0,7-21-60 0 0,0 0-1 0 0,1 1 1 0 0,1 0 0 0 0,-1 0-1 0 0,2 0 1 0 0,0 0 0 0 0,0 1-1 0 0,1-1 1 0 0,1 1-1 0 0,0 0 1 0 0,0-1 0 0 0,2 1-1 0 0,-1 0 1 0 0,2-1 0 0 0,0 1-1 0 0,0-1 1 0 0,1 1 0 0 0,0-1-1 0 0,1 0 1 0 0,1 0-1 0 0,0 0 1 0 0,1-1 0 0 0,6 11 60 0 0,1-10-8 0 0,0 0-1 0 0,1-1 1 0 0,0 0 0 0 0,1-1 0 0 0,1-1 0 0 0,-1 0 0 0 0,1-1 0 0 0,1 0 0 0 0,-1-2-1 0 0,1 0 1 0 0,1-1 0 0 0,-1 0 0 0 0,1-2 0 0 0,-1 0 0 0 0,1-1 0 0 0,0-1-1 0 0,0 0 1 0 0,0-1 0 0 0,0-2 0 0 0,9-1 8 0 0,64-11-659 0 0,-36-8-5791 0 0,-36 11-4315 0 0</inkml:trace>
  <inkml:trace contextRef="#ctx0" brushRef="#br0" timeOffset="15169.157">17305 0 3449 0 0,'0'0'2727'0'0,"0"0"-653"0"0,0 0-338 0 0,0 0-176 0 0,0 0-223 0 0,0 0-236 0 0,0 0-176 0 0,0 0-24 0 0,0 0 46 0 0,0 0 70 0 0,0 0-27 0 0,0 0-124 0 0,0 0-132 0 0,19 4-95 0 0,62 14-65 0 0,70-14 1163 0 0,26-4-899 0 0,-169 2-830 0 0,0-1 1 0 0,1 1 0 0 0,-1 1-1 0 0,0-1 1 0 0,-1 1 0 0 0,1 1-1 0 0,0-1 1 0 0,-1 1-1 0 0,0 1 1 0 0,0-1 0 0 0,0 1-1 0 0,0 0 1 0 0,-1 1 0 0 0,0 0-1 0 0,0 0 1 0 0,-1 0 0 0 0,1 0-1 0 0,-1 1 1 0 0,-1 0-1 0 0,1 0 1 0 0,-1 1 0 0 0,0-1-1 0 0,-1 1 1 0 0,0-1 0 0 0,0 1-1 0 0,-1 0 1 0 0,0 1-1 0 0,0-1 1 0 0,-1 0 0 0 0,0 0-1 0 0,0 1 1 0 0,-1-1 0 0 0,0 1-1 0 0,-1 6-8 0 0,-16 672 127 0 0,17-682-125 0 0,1 54 104 0 0,-2-1 0 0 0,-3 0 1 0 0,-2 0-1 0 0,-11 40-106 0 0,4-29 472 0 0,13-68-435 0 0,0-1-5 0 0,-39 15 1647 0 0,1 1-1446 0 0,-1-2-1 0 0,-1-2 1 0 0,0-2-1 0 0,-34 5-232 0 0,63-13 12 0 0,-119 12-129 0 0,73-13-7403 0 0,54-1-4450 0 0</inkml:trace>
  <inkml:trace contextRef="#ctx0" brushRef="#br0" timeOffset="19338.26">1 1727 6993 0 0,'0'0'267'0'0,"0"0"-488"0"0,0 0-127 0 0,0 0 297 0 0,0 0 280 0 0,0 0 41 0 0,0 0 2 0 0,0 0 27 0 0,0 0 102 0 0,0 0 130 0 0,0 0 122 0 0,27 4 51 0 0,84 10 23 0 0,37-10 2697 0 0,670-5 323 0 0,-208 1-2753 0 0,193-22-473 0 0,325 16-281 0 0,-528 42-157 0 0,260 31 377 0 0,45-56-259 0 0,-664-11-175 0 0,884-45 35 0 0,-105 20-68 0 0,-52 6 78 0 0,152 8-82 0 0,-233 4 354 0 0,476-8 196 0 0,-417 48-438 0 0,484-47 155 0 0,-650 7-42 0 0,-6 3 78 0 0,212-4-143 0 0,-236 23-66 0 0,-447 14-922 0 0,-278-28-1456 0 0,-15-2-3497 0 0,-6 1-5130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0 0 0,'0'0'1127'0'0,"0"0"-68"0"0,0 0-128 0 0,0 0-19 0 0,0 0 27 0 0,0 0 177 0 0,0 0 154 0 0,0 0 66 0 0,0 0 17 0 0,0 0-102 0 0,0 0-134 0 0,14-24-166 0 0,46-78-111 0 0,-3 40 818 0 0,-38 51-1137 0 0,14-15 39 0 0,2 2 0 0 0,1 2 1 0 0,0 1-1 0 0,2 1 0 0 0,0 3 1 0 0,1 0-1 0 0,1 3 0 0 0,6 0-560 0 0,-44 13-3 0 0,1 0-1 0 0,-1 0 0 0 0,0 0 1 0 0,0 0-1 0 0,0 0 1 0 0,1 1-1 0 0,-1-1 1 0 0,0 1-1 0 0,1-1 1 0 0,-1 1-1 0 0,0 0 1 0 0,1 0-1 0 0,-1 0 1 0 0,1 0-1 0 0,-1 1 0 0 0,0-1 1 0 0,1 0-1 0 0,-1 1 1 0 0,0 0-1 0 0,0 0 1 0 0,1 0-1 0 0,-1 0 1 0 0,0 0-1 0 0,0 0 1 0 0,0 0-1 0 0,0 0 0 0 0,0 1 1 0 0,0-1-1 0 0,-1 1 1 0 0,1 0-1 0 0,0-1 1 0 0,-1 1-1 0 0,1 0 1 0 0,-1 0-1 0 0,0 0 1 0 0,0 0-1 0 0,1 0 0 0 0,-1 0 1 0 0,-1 1-1 0 0,1-1 1 0 0,0 1 3 0 0,-1 6 51 0 0,0 0 1 0 0,-1 0-1 0 0,0 0 0 0 0,0 0 1 0 0,-1 0-1 0 0,-1-1 1 0 0,1 1-1 0 0,-1-1 0 0 0,-1 1 1 0 0,0-1-1 0 0,0 0 1 0 0,0-1-1 0 0,-6 8-51 0 0,-153 194 256 0 0,162-208-261 0 0,-1-1 0 0 0,1 1 0 0 0,0 0 0 0 0,0 0 0 0 0,0 0 0 0 0,0 0 0 0 0,0 0 0 0 0,0 0 0 0 0,0 0 1 0 0,0 0-1 0 0,0 0 0 0 0,1 0 0 0 0,-1 0 0 0 0,0 1 0 0 0,1-1 0 0 0,-1 0 0 0 0,1 1 0 0 0,-1-1 0 0 0,1 0 0 0 0,0 1 0 0 0,-1-1 0 0 0,1 1 0 0 0,0-1 0 0 0,0 0 0 0 0,0 1 0 0 0,0-1 0 0 0,0 1 1 0 0,0-1-1 0 0,1 0 0 0 0,-1 1 0 0 0,0-1 0 0 0,1 0 0 0 0,-1 1 0 0 0,1-1 0 0 0,-1 0 0 0 0,1 1 0 0 0,0-1 0 0 0,-1 0 0 0 0,1 0 0 0 0,0 0 0 0 0,1 1 5 0 0,246 50 324 0 0,-239-49-321 0 0,-1 0 0 0 0,1 0 0 0 0,-1 1 0 0 0,0 0 0 0 0,0 0 0 0 0,0 1-1 0 0,0 0 1 0 0,-1 1 0 0 0,0 0 0 0 0,0 0 0 0 0,-1 0 0 0 0,1 1 0 0 0,-1 0-1 0 0,-1 0 1 0 0,1 0 0 0 0,-1 1 0 0 0,-1 0 0 0 0,1 0 0 0 0,-1 0 0 0 0,2 6-3 0 0,-2 5 81 0 0,-1 0 1 0 0,-1 0 0 0 0,0 0 0 0 0,-1 0 0 0 0,-1 0-1 0 0,-1-1 1 0 0,-1 1 0 0 0,-1 0 0 0 0,0 0-1 0 0,-1-1 1 0 0,-1 1 0 0 0,-1-1 0 0 0,0 0 0 0 0,-2-1-1 0 0,0 0 1 0 0,-1 0 0 0 0,0 0 0 0 0,-2-1-1 0 0,1-1 1 0 0,-2 0 0 0 0,0 0 0 0 0,-4 2-82 0 0,4-6 62 0 0,0-1 0 0 0,-1-1 1 0 0,0 1-1 0 0,0-2 0 0 0,-1 0 1 0 0,0-1-1 0 0,-1 0 0 0 0,1-1 1 0 0,-1 0-1 0 0,0-2 0 0 0,-1 0 0 0 0,1 0 1 0 0,-1-1-1 0 0,0-1 0 0 0,1-1 1 0 0,-1 0-1 0 0,0-1 0 0 0,0-1-62 0 0,6 1-34 0 0,0 0-1 0 0,1 0 0 0 0,-1-1 1 0 0,0 0-1 0 0,0-1 0 0 0,1 0 1 0 0,-1-1-1 0 0,1 0 0 0 0,0 0 1 0 0,0-1-1 0 0,0 0 0 0 0,0 0 1 0 0,-1-2 34 0 0,0-6-249 0 0,8 10-4767 0 0,1 1-5324 0 0,1 1 1654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8554 0 0,'0'0'1064'0'0,"0"0"-490"0"0,0 0-218 0 0,0 0 298 0 0,0 0 424 0 0,0 0 224 0 0,0 0-26 0 0,0 0-213 0 0,0 0-236 0 0,0 0-166 0 0,0 0-145 0 0,0 0-92 0 0,0 0-46 0 0,-7 24-34 0 0,-23 77-35 0 0,-18 5 527 0 0,40-93-1280 0 0,-3 8 488 0 0,9-14-4246 0 0,1 0-3966 0 0,1-7 722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5113 0 0,'0'0'2019'0'0,"0"0"-731"0"0,0 0-291 0 0,0 0 126 0 0,0 0 220 0 0,0 0 109 0 0,0 0-156 0 0,0 0-378 0 0,0 0-438 0 0,0 0-318 0 0,0 0-132 0 0,0 0-5 0 0,0 0 55 0 0,0 6 54 0 0,2 47 284 0 0,-6 80 389 0 0,-38 29-383 0 0,44-159-370 0 0,0-1 0 0 0,1 1 1 0 0,-1 0-1 0 0,1-1 0 0 0,0 1 0 0 0,-1-1 0 0 0,1 0 0 0 0,1 0 0 0 0,-1 0 0 0 0,0 0 1 0 0,0-1-1 0 0,1 1 0 0 0,-1-1 0 0 0,1 0 0 0 0,-1 0 0 0 0,1 0 0 0 0,-1-1 0 0 0,1 1 1 0 0,0-1-1 0 0,-1 1 0 0 0,1-1 0 0 0,0-1 0 0 0,-1 1 0 0 0,1 0 0 0 0,-1-1 1 0 0,1 0-1 0 0,0 0 0 0 0,-1 0 0 0 0,2-1-54 0 0,101-34 960 0 0,-102 34-1032 0 0,0 0 1 0 0,0 0-1 0 0,0 0 0 0 0,0 0 0 0 0,0 0 1 0 0,0-1-1 0 0,-1 0 0 0 0,0 1 1 0 0,1-2-1 0 0,-1 1 0 0 0,0 0 0 0 0,0 0 1 0 0,-1-1-1 0 0,1 0 0 0 0,-1 1 0 0 0,0-1 1 0 0,0 0-1 0 0,0 0 0 0 0,0 0 1 0 0,-1-1-1 0 0,1 1 0 0 0,-1 0 0 0 0,0-1 72 0 0,2-8-4774 0 0,-1 5-3174 0 0,-1 4 1681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4761 0 0,'0'0'2561'0'0,"0"0"-466"0"0,0 0-451 0 0,0 0-204 0 0,0 0-69 0 0,0 0-113 0 0,0 0-189 0 0,0 0-208 0 0,0 0-191 0 0,0 0-149 0 0,0 0-103 0 0,0 0-50 0 0,0 0-34 0 0,-17 19-10 0 0,-48 61 5 0 0,39-20 295 0 0,-44 292 1221 0 0,69-350-1843 0 0,-15 69 136 0 0,-3-1 0 0 0,-3 0 0 0 0,-22 45-138 0 0,-51 106 55 0 0,77-192-213 0 0,32-41-4731 0 0,1 0 793 0 0,-7 5-1649 0 0,-2 2-2331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6585 0 0,'0'0'2997'0'0,"0"0"-1353"0"0,0 0-790 0 0,0 0-91 0 0,0 0 193 0 0,0 0 175 0 0,0 0-43 0 0,0 0-230 0 0,0 0-304 0 0,0 0-230 0 0,0 0-152 0 0,0 0-82 0 0,0 0-38 0 0,-17 27-41 0 0,-50 81-38 0 0,-3-18-1628 0 0,59-75 142 0 0,0-1-4572 0 0,6-6-2714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17 0 0 0,'0'0'288'0'0,"0"0"740"0"0,0 0 187 0 0,0 0-59 0 0,0 0-57 0 0,0 0-30 0 0,3-2 27 0 0,2-6 3917 0 0,-23 5 2162 0 0,3 1-8309 0 0,-111 2 2508 0 0,83 0-1215 0 0,-2-1 180 0 0,0 1 0 0 0,0 3 1 0 0,1 2-1 0 0,-8 3-339 0 0,-5 39 55 0 0,53-32 1725 0 0,4-15-1760 0 0,0 0 2 0 0,0 0-6 0 0,0 0-6 0 0,0 0 4 0 0,6 20 62 0 0,19 56 106 0 0,-21 197 60 0 0,-6-226-233 0 0,3-47 14 0 0,192-18 607 0 0,-165 18-615 0 0,120 15 1 0 0,-66 7 16 0 0,-77-18-30 0 0,0 1-1 0 0,-1 0 1 0 0,0 0-1 0 0,0 0 1 0 0,0 0-1 0 0,-1 1 1 0 0,1-1 0 0 0,-1 1-1 0 0,-1 0 1 0 0,1 0-1 0 0,-1 0 1 0 0,0 1-1 0 0,0-1 1 0 0,-1 0-1 0 0,0 1 1 0 0,0-1 0 0 0,0 1-1 0 0,-1-1 1 0 0,0 1-1 0 0,0-1 1 0 0,-1 1-1 0 0,0-1 1 0 0,0 1-1 0 0,-1 1-1 0 0,1 18 11 0 0,1-14 1 0 0,-2 0-1 0 0,1 0 1 0 0,-2-1 0 0 0,1 1-1 0 0,-2-1 1 0 0,1 1-1 0 0,-2-1 1 0 0,1 0 0 0 0,-1 0-1 0 0,-1-1 1 0 0,0 0 0 0 0,-1 0-1 0 0,0 0 1 0 0,0-1-1 0 0,-1 0 1 0 0,0 0 0 0 0,-1-1-1 0 0,0 0 1 0 0,0-1 0 0 0,0 0-1 0 0,-1 0 1 0 0,0-1-1 0 0,-1 0 1 0 0,1-1 0 0 0,-1 0-1 0 0,0 0 1 0 0,0-1 0 0 0,-9 1-12 0 0,-10 2 38 0 0,0-1 0 0 0,0-2 0 0 0,-1-1 0 0 0,0-1 0 0 0,-20-3-38 0 0,41 1 58 0 0,0-1 0 0 0,0 0 0 0 0,0-1 0 0 0,0 0-1 0 0,0 0 1 0 0,1-1 0 0 0,-1-1 0 0 0,1 0 0 0 0,0 0-1 0 0,0-1 1 0 0,0 0 0 0 0,1 0 0 0 0,-1-1 0 0 0,-5-5-58 0 0,11 3 28 0 0,4 2-4590 0 0,-1 2-3208 0 0,0 4-1008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1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16235 0 0,'0'0'4217'0'0,"0"0"-3440"0"0,0 0-409 0 0,0 0-80 0 0,0 0-48 0 0,0 0 8 0 0,0 0-40 0 0,0 0-128 0 0,0 0-192 0 0,0 0-80 0 0,0 0-120 0 0,0 0-136 0 0,7 7-361 0 0,2-7-1471 0 0,4 0-9755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 56 0 0,'0'0'1194'0'0,"0"0"-54"0"0,0 0 180 0 0,0 0 300 0 0,0 0 288 0 0,0 0 176 0 0,0 0-64 0 0,0 0-211 0 0,0 0-300 0 0,0 0-307 0 0,0 0-239 0 0,1-2-195 0 0,1 7 2804 0 0,-5 73-2374 0 0,-28 265 724 0 0,-24 212-686 0 0,55-507-1228 0 0,15-59-146 0 0,-11 5-49 0 0,1 1 0 0 0,-1-1 0 0 0,-1 0 0 0 0,1 0 0 0 0,-1 0 0 0 0,0-1 0 0 0,0 1 0 0 0,-1-1 0 0 0,1 0 0 0 0,-1 1 0 0 0,-1-1 0 0 0,0 0 0 0 0,0 0 0 0 0,0 0 0 0 0,-1 0 0 0 0,0-7 187 0 0,-4-29-5854 0 0,-8 6-5551 0 0,10 28 6265 0 0</inkml:trace>
  <inkml:trace contextRef="#ctx0" brushRef="#br0" timeOffset="283.308">0 648 880 0 0,'0'0'2475'0'0,"0"0"-797"0"0,0 0-230 0 0,0 0 10 0 0,0 0 98 0 0,0 0 109 0 0,0 0-101 0 0,0 0-154 0 0,0 0-223 0 0,0 0-270 0 0,0 0-187 0 0,0 0-132 0 0,0 0-113 0 0,0-6-61 0 0,1-17-15 0 0,35-8 1314 0 0,117-35 822 0 0,83-15-1755 0 0,-191 74-2478 0 0,-42 16-5861 0 0,-4-7 3121 0 0,1 2-5849 0 0</inkml:trace>
  <inkml:trace contextRef="#ctx0" brushRef="#br0" timeOffset="1135.233">479 1123 1808 0 0,'0'0'1119'0'0,"0"0"-479"0"0,0 0-21 0 0,0 0 393 0 0,0 0 487 0 0,0 0 244 0 0,0 0-38 0 0,0 0-236 0 0,0 0-320 0 0,0 0-240 0 0,0 0-126 0 0,0 0-68 0 0,0 0-23 0 0,19-12-33 0 0,59-37-54 0 0,-15-12 940 0 0,-36 27-922 0 0,-1-1 0 0 0,-3-2 0 0 0,0 0 0 0 0,13-34-623 0 0,-11 24 191 0 0,-17 31-123 0 0,0-1 0 0 0,0-1 0 0 0,-2 1-1 0 0,0-1 1 0 0,-1 0 0 0 0,-1-1 0 0 0,-1 1 0 0 0,0-1 0 0 0,-1 1 0 0 0,-1-6-68 0 0,-2 23-4 0 0,0-1 1 0 0,0 1 0 0 0,0-1 0 0 0,0 1 0 0 0,0 0-1 0 0,0-1 1 0 0,0 1 0 0 0,-1 0 0 0 0,1 0-1 0 0,0 0 1 0 0,-1-1 0 0 0,1 2 0 0 0,-1-1-1 0 0,1 0 1 0 0,-1 0 0 0 0,1 0 0 0 0,-1 1-1 0 0,1-1 1 0 0,-1 1 0 0 0,0-1 0 0 0,0 1 0 0 0,1 0-1 0 0,-1-1 1 0 0,0 1 0 0 0,1 0 0 0 0,-1 0-1 0 0,0 0 1 0 0,0 1 0 0 0,1-1 0 0 0,-1 0-1 0 0,0 1 1 0 0,1-1 0 0 0,-1 1 0 0 0,0-1 0 0 0,1 1-1 0 0,-1 0 1 0 0,1 0 0 0 0,-1-1 0 0 0,1 1-1 0 0,-1 0 1 0 0,1 0 0 0 0,0 1 0 0 0,-1-1-1 0 0,1 0 1 0 0,0 0 0 0 0,0 1 0 0 0,-1 0 3 0 0,-6 4-18 0 0,0 0 1 0 0,0 0-1 0 0,1 0 1 0 0,-1 1 0 0 0,2 0-1 0 0,-1 0 1 0 0,1 1-1 0 0,0 0 1 0 0,0 0-1 0 0,1 0 1 0 0,0 1 0 0 0,1 0-1 0 0,0 0 1 0 0,0 0-1 0 0,0 3 18 0 0,6-9 19 0 0,-1 0-1 0 0,1 0 1 0 0,0 0 0 0 0,0 0-1 0 0,0-1 1 0 0,0 1-1 0 0,1-1 1 0 0,-1 1 0 0 0,1-1-1 0 0,-1 0 1 0 0,1 0-1 0 0,0 0 1 0 0,0 0 0 0 0,0 0-1 0 0,0-1 1 0 0,0 1-1 0 0,0-1 1 0 0,0 0 0 0 0,1 0-1 0 0,-1 0 1 0 0,0 0-1 0 0,1-1 1 0 0,-1 1-1 0 0,1-1 1 0 0,-1 0 0 0 0,0 0-1 0 0,1 0 1 0 0,-1-1-1 0 0,1 1 1 0 0,-1-1 0 0 0,0 1-1 0 0,1-1 1 0 0,0-1-19 0 0,5 2 46 0 0,107 0 336 0 0,-113 2-349 0 0,0-1 0 0 0,0 1 0 0 0,-1 0 0 0 0,1 0 1 0 0,0 0-1 0 0,-1 1 0 0 0,0-1 0 0 0,1 0 0 0 0,-1 1 0 0 0,0 0 0 0 0,0-1 0 0 0,0 1 1 0 0,-1 0-1 0 0,1 0 0 0 0,-1 0 0 0 0,0 0 0 0 0,1 0 0 0 0,-1 1 0 0 0,-1-1 0 0 0,1 0 1 0 0,0 0-1 0 0,-1 1 0 0 0,0-1 0 0 0,1 0 0 0 0,-1 1 0 0 0,-1-1 0 0 0,1 1 1 0 0,0-1-1 0 0,-1 0 0 0 0,0 0 0 0 0,0 1 0 0 0,0-1 0 0 0,-1 2-33 0 0,2 14 128 0 0,-36 209 1153 0 0,27-173-1051 0 0,9-55-230 0 0,0 0-8 0 0,28-28-370 0 0,-15 19-1356 0 0,-7 6 498 0 0,5-2-2579 0 0,-1-1-4849 0 0,-6 2-894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6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38 662 12203 0 0,'0'0'2019'0'0,"0"0"-742"0"0,0 0-462 0 0,0 0 51 0 0,0 0 199 0 0,0 0 86 0 0,0 0-129 0 0,0 0-265 0 0,0 0-222 0 0,0 0-142 0 0,0 0-87 0 0,0 0-66 0 0,0 0-40 0 0,-4 19-57 0 0,-19 87 29 0 0,17-59 5 0 0,5-28-3385 0 0,2-12 432 0 0,-1-6-2296 0 0,0-1-4500 0 0</inkml:trace>
  <inkml:trace contextRef="#ctx0" brushRef="#br0" timeOffset="174.812">10 265 13987 0 0,'0'0'1336'0'0,"0"0"-496"0"0,0 0-359 0 0,0 0-1 0 0,0 0 48 0 0,0 0-72 0 0,0 0-192 0 0,0 0-408 0 0,0 0-416 0 0,0 0-248 0 0,0 0-233 0 0,0 0-247 0 0,0 0-992 0 0,0 0-6546 0 0</inkml:trace>
  <inkml:trace contextRef="#ctx0" brushRef="#br0" timeOffset="722.186">553 441 6969 0 0,'0'0'2844'0'0,"0"0"-1409"0"0,0 0-498 0 0,0 0 59 0 0,0 0 211 0 0,0 0 123 0 0,0 0-96 0 0,0 0-205 0 0,0 0-226 0 0,0 0-196 0 0,0 0-106 0 0,0 0-83 0 0,0 0-45 0 0,-12 0-16 0 0,-40-1-18 0 0,-13 24 603 0 0,47-12-689 0 0,5-4-211 0 0,1 1-1 0 0,0 0 0 0 0,1 1 1 0 0,0 0-1 0 0,1 0 1 0 0,-1 1-1 0 0,2 1 0 0 0,-1-1 1 0 0,2 2-1 0 0,-1-1 1 0 0,2 1-1 0 0,0 0 0 0 0,0 1 1 0 0,1 0-1 0 0,0 0 1 0 0,1 0-1 0 0,1 1 0 0 0,0-1 1 0 0,1 1-1 0 0,0 0 1 0 0,1 0-1 0 0,1 6-41 0 0,2-17 23 0 0,0 1 0 0 0,0-1 0 0 0,0 0 0 0 0,1 0 0 0 0,-1 0 0 0 0,1 0 0 0 0,0-1 0 0 0,0 1 0 0 0,0 0 0 0 0,0-1 0 0 0,0 1 0 0 0,1-1 0 0 0,-1 0 0 0 0,1 0 0 0 0,-1 0 0 0 0,1 0 0 0 0,0 0 0 0 0,0 0 0 0 0,0-1 0 0 0,0 1 0 0 0,0-1 0 0 0,0 0 0 0 0,0 0 0 0 0,1 0 0 0 0,-1-1 0 0 0,0 1 0 0 0,1-1 0 0 0,-1 1 0 0 0,0-1 0 0 0,1 0 0 0 0,-1-1 0 0 0,0 1 0 0 0,1 0 0 0 0,-1-1 0 0 0,0 0 0 0 0,0 0 0 0 0,0 0 0 0 0,1 0 0 0 0,-1 0 0 0 0,0-1 0 0 0,0 1 0 0 0,-1-1 0 0 0,1 0 0 0 0,0 0 0 0 0,0 0 0 0 0,1-2-23 0 0,20-13 107 0 0,0-1 0 0 0,-1-2 0 0 0,-1 0 0 0 0,-1-2 0 0 0,0 0 0 0 0,-2-1 0 0 0,-1-1 0 0 0,-1-1 0 0 0,-1 0 0 0 0,4-10-107 0 0,18-25 127 0 0,-37 59-136 0 0,0 1-45 0 0,-1 0-16 0 0,0 33-242 0 0,-2-12 241 0 0,2 1 0 0 0,0-1 0 0 0,1 0 1 0 0,1 0-1 0 0,1 0 0 0 0,1 0 0 0 0,1 0 0 0 0,1 0 1 0 0,1-1-1 0 0,0 0 0 0 0,2-1 0 0 0,4 8 71 0 0,26 6-2616 0 0,-23-27-1004 0 0,0-1-3792 0 0,-12-4-3385 0 0</inkml:trace>
  <inkml:trace contextRef="#ctx0" brushRef="#br0" timeOffset="1190.749">934 846 10706 0 0,'0'0'2135'0'0,"0"0"-448"0"0,0 0-237 0 0,0 0-156 0 0,0 0-182 0 0,0 0-256 0 0,0 0-272 0 0,0 0-133 0 0,0 0-30 0 0,0 0-20 0 0,0 0-24 0 0,0 0-24 0 0,10-21-45 0 0,47-105 202 0 0,-50 110-348 0 0,73-126 260 0 0,-58 123-804 0 0,-14 37-410 0 0,-15 126 744 0 0,8-139 91 0 0,1-1-1 0 0,0 0 0 0 0,-1 0 0 0 0,1 0 0 0 0,1 0 0 0 0,-1 0 1 0 0,0-1-1 0 0,1 1 0 0 0,0 0 0 0 0,0-1 0 0 0,0 0 1 0 0,0 0-1 0 0,0 0 0 0 0,1 0 0 0 0,0-1 0 0 0,-1 1 0 0 0,1-1 1 0 0,0 0-1 0 0,0 0 0 0 0,0 0 0 0 0,0 0 0 0 0,1-1 1 0 0,-1 0-1 0 0,0 0 0 0 0,1 0 0 0 0,-1 0 0 0 0,0-1 0 0 0,1 1 1 0 0,-1-1-1 0 0,1 0 0 0 0,-1-1 0 0 0,1 1 0 0 0,-1-1 1 0 0,0 0-1 0 0,1 0 0 0 0,-1 0 0 0 0,0-1 0 0 0,0 1 0 0 0,0-1 1 0 0,0 0-1 0 0,0 0 0 0 0,0-1 0 0 0,2 0-42 0 0,2-3 99 0 0,0 0 0 0 0,0-1 0 0 0,-1 1 0 0 0,0-1 0 0 0,0-1 0 0 0,0 1 0 0 0,-1-1-1 0 0,0 0 1 0 0,-1-1 0 0 0,0 0 0 0 0,0 1 0 0 0,-1-1 0 0 0,0-1 0 0 0,0 1 0 0 0,-1-1 0 0 0,0 1 0 0 0,0-6-99 0 0,6-37-1251 0 0,-5 48-1328 0 0,-1 1-3761 0 0,-3 3-5120 0 0</inkml:trace>
  <inkml:trace contextRef="#ctx0" brushRef="#br0" timeOffset="2403.452">1886 526 10930 0 0,'0'0'2203'0'0,"0"0"-714"0"0,0 0-250 0 0,0 0 12 0 0,0 0-10 0 0,0 0-58 0 0,0 0-228 0 0,0 0-272 0 0,0 0-192 0 0,0 0-134 0 0,0 0-121 0 0,0 0-63 0 0,0 0-14 0 0,-18-3-57 0 0,-56-7-22 0 0,71 9-78 0 0,0 1 1 0 0,0 0-1 0 0,0 1 1 0 0,0-1 0 0 0,0 0-1 0 0,0 1 1 0 0,0 0-1 0 0,0 0 1 0 0,0 0 0 0 0,0 0-1 0 0,0 0 1 0 0,1 0-1 0 0,-1 1 1 0 0,0-1 0 0 0,1 1-1 0 0,-1 0 1 0 0,1 0-1 0 0,0 0 1 0 0,-1 0 0 0 0,1 0-1 0 0,0 1 1 0 0,0-1-1 0 0,0 2-2 0 0,-6 4 13 0 0,-4 4-36 0 0,0 1 0 0 0,0 0 0 0 0,1 0 1 0 0,1 1-1 0 0,0 0 0 0 0,1 1 0 0 0,1 0 1 0 0,0 1-1 0 0,1-1 0 0 0,1 2 0 0 0,0-1 0 0 0,1 0 1 0 0,1 1-1 0 0,1 0 0 0 0,0 0 0 0 0,0 12 23 0 0,3-25 3 0 0,0-3 0 0 0,-1 1 0 0 0,1-1 0 0 0,-1 0 0 0 0,1 1-1 0 0,-1-1 1 0 0,1 1 0 0 0,0-1 0 0 0,0 1 0 0 0,0-1 0 0 0,0 0-1 0 0,0 1 1 0 0,0-1 0 0 0,0 1 0 0 0,1-1 0 0 0,-1 1-1 0 0,0-1 1 0 0,1 0 0 0 0,-1 1 0 0 0,1-1 0 0 0,-1 1 0 0 0,1-1-1 0 0,0 0 1 0 0,0 0 0 0 0,0 0 0 0 0,-1 1 0 0 0,1-1-1 0 0,0 0 1 0 0,0 0 0 0 0,1 0 0 0 0,-1 0 0 0 0,0 0 0 0 0,0-1-1 0 0,0 1 1 0 0,1 0 0 0 0,-1 0 0 0 0,0-1 0 0 0,1 1 0 0 0,-1-1-1 0 0,0 1 1 0 0,1-1 0 0 0,-1 0 0 0 0,1 1 0 0 0,-1-1-1 0 0,0 0 1 0 0,1 0 0 0 0,-1 0 0 0 0,1 0 0 0 0,-1 0 0 0 0,1-1-1 0 0,-1 1 1 0 0,2 0-3 0 0,5-4 97 0 0,0-1-1 0 0,0 1 1 0 0,0-1 0 0 0,-1-1-1 0 0,1 1 1 0 0,-1-1 0 0 0,0-1-1 0 0,-1 1 1 0 0,0-1-1 0 0,0 0 1 0 0,0-1-97 0 0,-2 4 17 0 0,186-253 860 0 0,-185 252-880 0 0,1 0 1 0 0,-1 0 0 0 0,1 0 0 0 0,0 1 0 0 0,0 0 0 0 0,0 0 0 0 0,0 0-1 0 0,1 1 1 0 0,0 0 0 0 0,-1 0 0 0 0,1 1 0 0 0,0 0 0 0 0,4-1 2 0 0,10 50-20 0 0,5 165 106 0 0,-18-85-231 0 0,-6 0 0 0 0,-6 19 145 0 0,4-114-13 0 0,-2-1 0 0 0,-1 0 1 0 0,-2 1-1 0 0,-1-2 1 0 0,-1 1-1 0 0,-2-1 1 0 0,-1 0-1 0 0,-1-1 1 0 0,-2 0-1 0 0,-1 0 1 0 0,-1-2-1 0 0,-1 0 1 0 0,-1-1-1 0 0,-2 0 1 0 0,0-2-1 0 0,-2 0 1 0 0,-1-1-1 0 0,0-1 13 0 0,17-18 2 0 0,0 0 0 0 0,0 0 0 0 0,0-1 0 0 0,-1 1 0 0 0,1-1 0 0 0,-1-1 0 0 0,0 1 0 0 0,0-1 0 0 0,0 0 0 0 0,0 0 0 0 0,0 0 0 0 0,0-1 0 0 0,0 0 0 0 0,-1-1 0 0 0,1 1 0 0 0,0-1 0 0 0,-1 0 0 0 0,0-1-2 0 0,5-1-5 0 0,-1-1-1 0 0,1 1 1 0 0,0-1-1 0 0,0 0 1 0 0,0 1 0 0 0,0-1-1 0 0,0 0 1 0 0,0-1-1 0 0,1 1 1 0 0,-1 0-1 0 0,1 0 1 0 0,0-1 0 0 0,0 1-1 0 0,0 0 1 0 0,1-1-1 0 0,-1 1 1 0 0,1-1-1 0 0,0 1 1 0 0,0-1-1 0 0,0 1 1 0 0,0-1 0 0 0,1 1-1 0 0,-1-1 1 0 0,1 1-1 0 0,0-1 1 0 0,0 1-1 0 0,1-2 6 0 0,4-11 7 0 0,0 0 0 0 0,1 1-1 0 0,0 0 1 0 0,2 0 0 0 0,-1 0-1 0 0,2 1 1 0 0,0 1-1 0 0,6-7-6 0 0,3-4 14 0 0,260-315-38 0 0,-143 181-9 0 0,58-95 33 0 0,-166 218 3 0 0,-1-2 0 0 0,-1-2-1 0 0,-2 0 1 0 0,-2-1 0 0 0,-2-1 0 0 0,-2-1 0 0 0,-1-1 0 0 0,-2 0 0 0 0,-3-1 0 0 0,-1-1 0 0 0,-2 0-1 0 0,2-33-2 0 0,-10 73 11 0 0,0 0 0 0 0,-1-1-1 0 0,0 1 1 0 0,0 0-1 0 0,0-1 1 0 0,0 1-1 0 0,-1 0 1 0 0,0-1-1 0 0,0 1 1 0 0,0 0-1 0 0,-1 0 1 0 0,0 0-1 0 0,0 0 1 0 0,0 0-1 0 0,0 0 1 0 0,-1 1-1 0 0,0-1 1 0 0,0 1-1 0 0,0 0 1 0 0,0-1 0 0 0,-1 1-1 0 0,0 1 1 0 0,1-1-1 0 0,-2 1 1 0 0,1-1-1 0 0,0 1 1 0 0,-1 0-1 0 0,0 0-10 0 0,-1 1-9 0 0,-1 0-1 0 0,0 0 1 0 0,0 0-1 0 0,0 1 1 0 0,1 0-1 0 0,-1 0 1 0 0,0 1-1 0 0,0 0 1 0 0,0 0-1 0 0,0 1 1 0 0,0 0-1 0 0,0 0 1 0 0,0 0-1 0 0,0 1 1 0 0,1 0-1 0 0,-1 1 1 0 0,1-1-1 0 0,-1 1 1 0 0,1 0-1 0 0,0 1 1 0 0,0 0-1 0 0,0 0 1 0 0,1 0-1 0 0,-1 0 1 0 0,1 1-1 0 0,0 0 1 0 0,0 0-1 0 0,1 0 1 0 0,0 1-1 0 0,0 0 1 0 0,0-1-1 0 0,0 2 1 0 0,1-1-1 0 0,0 0 1 0 0,0 0-1 0 0,1 1 1 0 0,0 0-1 0 0,0-1 1 0 0,0 1-1 0 0,1 0 1 0 0,0 0-1 0 0,0 6 10 0 0,0 162-17 0 0,54 68 20 0 0,-52-231 8 0 0,1-1 1 0 0,0 0 0 0 0,0 0-1 0 0,1 0 1 0 0,1 0 0 0 0,0-1-1 0 0,0 1 1 0 0,1-1-1 0 0,0 0 1 0 0,1 0 0 0 0,0-1-1 0 0,1 1 1 0 0,0-1-1 0 0,0-1 1 0 0,1 1 0 0 0,0-1-1 0 0,0-1 1 0 0,1 0 0 0 0,0 0-1 0 0,1 0 1 0 0,-1-1-1 0 0,1-1 1 0 0,0 1 0 0 0,0-2-1 0 0,1 1 1 0 0,0-2 0 0 0,-1 1-1 0 0,7 0-11 0 0,3-3 71 0 0,-1-1 0 0 0,0-1 0 0 0,1 0 0 0 0,-1-2 0 0 0,0 0 0 0 0,0-1 1 0 0,0-1-1 0 0,-1 0 0 0 0,0-2 0 0 0,0 0 0 0 0,0-1 0 0 0,-1-1 0 0 0,0 0 0 0 0,-1-2 0 0 0,0 0 0 0 0,0 0 0 0 0,-2-2 0 0 0,11-9-71 0 0,-15 12 26 0 0,0-1 0 0 0,-1 0 1 0 0,0 0-1 0 0,-1-1 0 0 0,0-1 0 0 0,-1 1 0 0 0,0-1 0 0 0,-1 0 0 0 0,0 0 1 0 0,-1-1-1 0 0,-1 0 0 0 0,0 0 0 0 0,-1 0 0 0 0,0 0 0 0 0,-1-1 1 0 0,-1 1-1 0 0,0-1 0 0 0,-2-13-26 0 0,0 26-10 0 0,-1-1 1 0 0,1 1-1 0 0,-1-1 1 0 0,0 1 0 0 0,0 0-1 0 0,0 0 1 0 0,0 0-1 0 0,0 0 1 0 0,0 0-1 0 0,-1 0 1 0 0,1 1-1 0 0,-1-1 1 0 0,1 1-1 0 0,-1-1 1 0 0,1 1-1 0 0,-1 0 1 0 0,0 0-1 0 0,0 0 1 0 0,0 1-1 0 0,1-1 1 0 0,-1 1-1 0 0,0-1 1 0 0,0 1 0 0 0,0 0-1 0 0,0 0 1 0 0,0 0-1 0 0,0 1 1 0 0,0-1-1 0 0,0 1 1 0 0,1-1-1 0 0,-1 1 1 0 0,0 0-1 0 0,0 0 1 0 0,1 0-1 0 0,-1 0 1 0 0,0 1-1 0 0,1-1 1 0 0,0 1-1 0 0,-2 1 10 0 0,-9 5-11 0 0,1 0 0 0 0,-1 1-1 0 0,2 1 1 0 0,0 0 0 0 0,0 1-1 0 0,1 0 1 0 0,0 0 0 0 0,0 1-1 0 0,2 0 1 0 0,-1 1 0 0 0,2 0-1 0 0,0 0 1 0 0,0 1 0 0 0,1 0-1 0 0,1 0 1 0 0,0 0 0 0 0,1 1-1 0 0,1-1 1 0 0,0 1 0 0 0,1 0-1 0 0,1 0 1 0 0,0 0 0 0 0,1 0-1 0 0,1 15 12 0 0,2-19 14 0 0,1 1-1 0 0,0 0 0 0 0,1-1 0 0 0,0 0 1 0 0,1 0-1 0 0,0 0 0 0 0,1-1 0 0 0,0 1 1 0 0,0-2-1 0 0,1 1 0 0 0,1-1 1 0 0,-1 0-1 0 0,1-1 0 0 0,1 0 0 0 0,0-1 1 0 0,0 1-1 0 0,10 4-13 0 0,140 57 251 0 0,-120-61-3590 0 0,-45-11-2474 0 0,3-1-6136 0 0</inkml:trace>
  <inkml:trace contextRef="#ctx0" brushRef="#br0" timeOffset="3739.625">21 239 0 0 0,'0'0'275'0'0,"0"0"980"0"0,0 0 405 0 0,0 0 47 0 0,0 0-67 0 0,0 0-49 0 0,0 0-20 0 0,0 0-61 0 0,0 0-178 0 0,0 0-218 0 0,0 0-218 0 0,-13 4 1855 0 0,6 0-1854 0 0,68-34 1598 0 0,-62 31-1439 0 0,-44 23 682 0 0,45-23-1689 0 0,0-1-13 0 0,0 0-7 0 0,0 0-11 0 0,0 0-9 0 0,0 0-1 0 0,18-8 556 0 0,-14 6-944 0 0,0 4-7154 0 0,-1-2-3728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1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2571 0 0 0,'7'-9'-228'0'0,"-5"7"4579"0"0,-2 2 4717 0 0,8 3-2017 0 0,22 9-6975 0 0,121 21 861 0 0,24-15-217 0 0,3-10-272 0 0,59 32-130 0 0,-16-19-25 0 0,-50-13-77 0 0,-42-4-66 0 0,109 18-33 0 0,-10-18 44 0 0,110-4 154 0 0,-24 4 115 0 0,-71-8-105 0 0,0-3-97 0 0,111 3 207 0 0,-220 18-378 0 0,71 12 60 0 0,28-22 197 0 0,-158 3-258 0 0,-28 4 31 0 0,-15 0-117 0 0,24-3 9 0 0,42-1-90 0 0,-97-7 94 0 0,-1 0 13 0 0,0 0 15 0 0,0 0-27 0 0,0 0-2 0 0,0 0 28 0 0,3 0 6 0 0,-3 0 0 0 0,0 0 0 0 0,0 0 0 0 0,0 0-6 0 0,0 0-16 0 0,0 0 10 0 0,0 0 4 0 0,0 0 2 0 0,0 0 17 0 0,0 0 16 0 0,0 0-19 0 0,0 0 21 0 0,0 0-6 0 0,0 0-13 0 0,0 0 22 0 0,0 0 3 0 0,0 0 6 0 0,0-22 69 0 0,-14-147-126 0 0,14-45 118 0 0,-2-4-34 0 0,-4-141-10 0 0,8 204-86 0 0,13 26-18 0 0,-13 111 53 0 0,2-6-2 0 0,-1 1 0 0 0,-1-1 0 0 0,-1 0 0 0 0,-1 1 1 0 0,-2-1-1 0 0,0 0 0 0 0,-4-17-21 0 0,-5-143 86 0 0,9 55-39 0 0,-9-21-33 0 0,3-31 34 0 0,1-54-56 0 0,2 51 48 0 0,6 151-8 0 0,-1 32-36 0 0,0 1 16 0 0,0 0 2 0 0,0 0-4 0 0,0 0-5 0 0,0 0-8 0 0,0 0 6 0 0,0 0-6 0 0,0 0 9 0 0,0 0 2 0 0,-9-34 17 0 0,0-42-32 0 0,-11 21-7 0 0,18 21 10 0 0,-2 12-159 0 0,-46 66-244 0 0,-83 60 422 0 0,-41 13-31 0 0,38-40-15 0 0,95-55 2 0 0,1 2 0 0 0,1 1 0 0 0,1 2 0 0 0,2 2 0 0 0,-19 18 29 0 0,-33 27-28 0 0,-165 105-57 0 0,3-31 23 0 0,-53 17-64 0 0,124-50 6 0 0,-103 75-181 0 0,65-61 136 0 0,11-4 98 0 0,127-80 58 0 0,-142 91-79 0 0,1-15 65 0 0,79-32-2 0 0,-46 29 22 0 0,51-56 45 0 0,-103 79 12 0 0,117-54-27 0 0,43-45 32 0 0,38-24 5 0 0,-3 22-263 0 0,15-14-185 0 0,28-26 139 0 0,1 0-141 0 0,0 0-206 0 0,11-10-6490 0 0,-9 9 3897 0 0,7-3-8057 0 0</inkml:trace>
  <inkml:trace contextRef="#ctx0" brushRef="#br0" timeOffset="2872.117">4100 2228 0 0 0,'0'0'497'0'0,"0"0"85"0"0,0 0 79 0 0,0 0 26 0 0,0 0-27 0 0,0 0-49 0 0,0 0-28 0 0,0-3 37 0 0,1-1-270 0 0,1-2-108 0 0,-2-3 3236 0 0,-3 9 4968 0 0,-5 0-4976 0 0,-29 0-3526 0 0,-156-11 1901 0 0,70 11-226 0 0,123 0-1609 0 0,0 0-27 0 0,0 0-22 0 0,0 0 7 0 0,0 0-9 0 0,0 0 6 0 0,0 0 0 0 0,0 0-14 0 0,0 0-11 0 0,-9 20 618 0 0,4 251-341 0 0,2-180-129 0 0,6-31-60 0 0,9 6 57 0 0,-12-66-69 0 0,0 8 283 0 0,0-8-483 0 0,0-7-2054 0 0,0 3-3124 0 0,0 0-3996 0 0</inkml:trace>
  <inkml:trace contextRef="#ctx0" brushRef="#br0" timeOffset="3670.524">2288 2924 4393 0 0,'0'0'2602'0'0,"0"0"-1012"0"0,0 0-572 0 0,0 0 59 0 0,0 0 359 0 0,0 0 214 0 0,0 0-23 0 0,0 0-327 0 0,0 0-357 0 0,0 0-252 0 0,0 0-165 0 0,0 0-64 0 0,0 0-39 0 0,-6 7 14 0 0,3-3-375 0 0,-35 63 1926 0 0,10 157-79 0 0,10-124-1726 0 0,17-99-172 0 0,0 1 1 0 0,0 0-1 0 0,0 0 0 0 0,0-1 1 0 0,1 1-1 0 0,-1 0 0 0 0,1 0 0 0 0,-1 0 1 0 0,1 0-1 0 0,0 0 0 0 0,-1 0 0 0 0,1 0 1 0 0,0 0-1 0 0,0 0 0 0 0,1 0 0 0 0,-1 0 1 0 0,0 0-1 0 0,1-1 0 0 0,-1 1 0 0 0,1 0 1 0 0,-1 0-1 0 0,1 0 0 0 0,0 0 0 0 0,0-1 1 0 0,0 1-1 0 0,0 0 0 0 0,0-1 1 0 0,0 1-1 0 0,0-1 0 0 0,1 1 0 0 0,-1-1 1 0 0,1 1-1 0 0,-1-1 0 0 0,1 0 0 0 0,-1 0 1 0 0,1 0-1 0 0,0 0 0 0 0,-1 0 0 0 0,1 0 1 0 0,0 0-1 0 0,0 0 0 0 0,0-1 0 0 0,0 1 1 0 0,-1-1-1 0 0,3 1-11 0 0,11-2 144 0 0,0 0 1 0 0,0-1-1 0 0,-1-1 0 0 0,1 0 1 0 0,0-1-1 0 0,-1-1 0 0 0,0 0 1 0 0,0 0-1 0 0,3-3-144 0 0,48-14 199 0 0,-56 20-33 0 0,-2 0-4479 0 0,-2-1-6133 0 0,-5 2-835 0 0</inkml:trace>
  <inkml:trace contextRef="#ctx0" brushRef="#br0" timeOffset="4262.252">2553 2969 7034 0 0,'0'0'2603'0'0,"0"0"-827"0"0,0 0-442 0 0,0 0 74 0 0,0 0 235 0 0,0 0 99 0 0,0 0-135 0 0,0 0-320 0 0,0 0-371 0 0,0 0-279 0 0,0 0-157 0 0,0 0-70 0 0,-6 10 1550 0 0,-52 277 274 0 0,36-68-1674 0 0,0-22-366 0 0,11-112-69 0 0,10-89-4611 0 0,6-10-5224 0 0,-2 10-1892 0 0</inkml:trace>
  <inkml:trace contextRef="#ctx0" brushRef="#br0" timeOffset="5877.451">4575 1334 0 0 0,'0'0'292'0'0,"0"0"471"0"0,0 0 293 0 0,0 0 198 0 0,0 0 187 0 0,0 0 78 0 0,0 0-53 0 0,0 0-130 0 0,0 0-207 0 0,0 0-128 0 0,0 0-70 0 0,0 0-68 0 0,-9-4 4818 0 0,11-2-5552 0 0,1 0 0 0 0,-1 0 0 0 0,2 1 0 0 0,-1-1 1 0 0,1 1-1 0 0,-1 0 0 0 0,1 0 0 0 0,1 1 0 0 0,-1-1 0 0 0,1 1 0 0 0,0 0 0 0 0,0 0 0 0 0,0 0 0 0 0,0 1 1 0 0,1 0-1 0 0,-1 0 0 0 0,1 0 0 0 0,0 1 0 0 0,0-1 0 0 0,2 1-129 0 0,-1-2 188 0 0,65-32 662 0 0,2 4 0 0 0,69-21-850 0 0,-37 46 336 0 0,-102 9-328 0 0,0 0 1 0 0,0 0-1 0 0,0 0 0 0 0,0 0 0 0 0,0 1 0 0 0,0 0 0 0 0,-1 0 0 0 0,1 0 1 0 0,-1 0-1 0 0,0 1 0 0 0,0-1 0 0 0,0 1 0 0 0,0 0 0 0 0,-1-1 0 0 0,1 1 0 0 0,-1 0 1 0 0,0 1-1 0 0,-1-1 0 0 0,1 0 0 0 0,0 1 0 0 0,-1-1 0 0 0,0 1 0 0 0,0-1 1 0 0,-1 1-1 0 0,1-1 0 0 0,-1 1 0 0 0,0 0 0 0 0,0-1 0 0 0,-1 1 0 0 0,1-1 0 0 0,-1 1 1 0 0,0 0-1 0 0,0-1 0 0 0,-1 0 0 0 0,1 1 0 0 0,-1-1 0 0 0,0 0 0 0 0,0 0 1 0 0,0 0-1 0 0,-1 0 0 0 0,1 0-8 0 0,-11 14 28 0 0,-1 0 1 0 0,-1-2-1 0 0,0 0 1 0 0,-1 0-1 0 0,-1-2 1 0 0,-13 11-29 0 0,-24 20 53 0 0,47-39-52 0 0,-16 36-105 0 0,52-22 77 0 0,22 4 118 0 0,-32-16-77 0 0,0 1 1 0 0,0 0-1 0 0,-1 2 0 0 0,0 0 0 0 0,-1 1 0 0 0,0 0 0 0 0,-1 1 0 0 0,2 4-13 0 0,-10-7 32 0 0,-1 0 1 0 0,0 1 0 0 0,-1 0 0 0 0,0 1 0 0 0,0-1 0 0 0,-1 1-1 0 0,-1 0 1 0 0,0 0 0 0 0,0 1 0 0 0,-2-1 0 0 0,1 1 0 0 0,-1 0-1 0 0,-1-1 1 0 0,-1 1 0 0 0,0 0 0 0 0,-1 9-34 0 0,-2-15 61 0 0,0 0 1 0 0,0 0-1 0 0,-1-1 1 0 0,0 1-1 0 0,0-1 0 0 0,-1 0 1 0 0,0 0-1 0 0,0 0 1 0 0,0-1-1 0 0,0 0 0 0 0,-1 0 1 0 0,0 0-1 0 0,0-1 1 0 0,-1 0-1 0 0,1 0 1 0 0,-1 0-1 0 0,0-1 0 0 0,0 0 1 0 0,0 0-1 0 0,0-1 1 0 0,-1 0-62 0 0,-13 7 46 0 0,1 0 75 0 0,-1 0 1 0 0,0-2-1 0 0,0 0 0 0 0,0-2 1 0 0,-1 0-1 0 0,0-2 1 0 0,0 0-1 0 0,-5-1-121 0 0,10-1 67 0 0,1-1 0 0 0,0-1-1 0 0,-1 0 1 0 0,1-1 0 0 0,0-1 0 0 0,0-1 0 0 0,0 0-1 0 0,1-1 1 0 0,-1 0 0 0 0,1-1 0 0 0,0-1 0 0 0,-9-7-67 0 0,19-3-1432 0 0,5 10-1755 0 0,1 1-3861 0 0,1 3-4673 0 0</inkml:trace>
  <inkml:trace contextRef="#ctx0" brushRef="#br0" timeOffset="10320.999">1854 384 0 0 0,'0'0'152'0'0,"0"0"445"0"0,0 0 246 0 0,3-1 156 0 0,-1-1-455 0 0,5-1-256 0 0,-1 2 4308 0 0,-6 1-3084 0 0,0 0-38 0 0,0 0-78 0 0,0 0-118 0 0,0 0-189 0 0,0 0-170 0 0,0 0-161 0 0,-7 0 3572 0 0,-11 3-3823 0 0,-75 41 197 0 0,-219 159 540 0 0,282-182-1120 0 0,24-9 841 0 0,-8 43-756 0 0,14-49-206 0 0,-1-4-1 0 0,1 1 0 0 0,0-1 0 0 0,0 0 0 0 0,0 0 0 0 0,0 1 0 0 0,0-1 0 0 0,0 0 0 0 0,1 0 0 0 0,-1 0 0 0 0,1 1 1 0 0,-1-1-1 0 0,1 0 0 0 0,0 0 0 0 0,0 0 0 0 0,0 0 0 0 0,0 0 0 0 0,0 0 0 0 0,0 0 0 0 0,1-1 0 0 0,-1 1 0 0 0,1 0 0 0 0,-1-1 1 0 0,1 1-3 0 0,26 32 162 0 0,11 13 64 0 0,-34-27 62 0 0,0-7-238 0 0,16 21 52 0 0,-3-5 782 0 0,-18-29-847 0 0,0 0-39 0 0,0 0 19 0 0,0 0 15 0 0,31-22 89 0 0,168-91-62 0 0,-140 87-70 0 0,-11 15 21 0 0,38 6-33 0 0,-43 42 38 0 0,-39-30-4 0 0,0 0 1 0 0,0 1-1 0 0,-1-1 1 0 0,0 0 0 0 0,0 1-1 0 0,-1 0 1 0 0,0 0-1 0 0,-1 0 1 0 0,1 0 0 0 0,-1 0-1 0 0,-1 0 1 0 0,0 0-1 0 0,0 0 1 0 0,0 0-1 0 0,-1 0 1 0 0,-1 0-12 0 0,2 18 48 0 0,-1-18-23 0 0,-1-1 1 0 0,0 1-1 0 0,0-1 1 0 0,-1 0-1 0 0,1 0 0 0 0,-2 0 1 0 0,1 0-1 0 0,-1 0 1 0 0,0-1-1 0 0,0 1 1 0 0,-1-1-1 0 0,0 0 0 0 0,0-1 1 0 0,0 1-1 0 0,-1-1 1 0 0,-4 3-26 0 0,-11 14 38 0 0,-55 31 83 0 0,54-40-90 0 0,-1 0 1 0 0,1-2 0 0 0,-2 0 0 0 0,0-2 0 0 0,0 0-1 0 0,-1-2 1 0 0,-18 3-32 0 0,-9-2 342 0 0,51-8-342 0 0,1 0 21 0 0,-16-3-1863 0 0,20-5-8272 0 0,-1 5-1603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53 968 0 0,'0'0'1605'0'0,"0"0"-244"0"0,0 0-33 0 0,0 0 183 0 0,0 0 195 0 0,0 0 71 0 0,0 0-118 0 0,0 0-292 0 0,0 0-298 0 0,0 0-262 0 0,0 0-212 0 0,0-5-121 0 0,0-15-53 0 0,0 15-35 0 0,0 5-47 0 0,0 0-48 0 0,0 0-66 0 0,-1 3 653 0 0,1 6-598 0 0,0-7 3341 0 0,8-28-2615 0 0,-7 16-779 0 0,-4 17 332 0 0,-12 30-463 0 0,3 22-1 0 0,12-59-51 0 0,0 0-22 0 0,0 0-20 0 0,0 0-45 0 0,0 0 44 0 0,0 0 15 0 0,0 0 8 0 0,0 0 26 0 0,0 0-21 0 0,0 0-12 0 0,15-19 27 0 0,-15 18-1199 0 0,8-11 2759 0 0,-6 9-5802 0 0,-2 1-5862 0 0,-1 2-988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27 108 4601 0 0,'0'0'2392'0'0,"0"0"-974"0"0,0 0-407 0 0,0 0 47 0 0,0 0 210 0 0,0 0 81 0 0,0 0-179 0 0,0 0-347 0 0,0 0-331 0 0,0 0-217 0 0,0 0-85 0 0,0 0-20 0 0,0 0 23 0 0,1-3 31 0 0,8-12 4489 0 0,0 0-4095 0 0,35-58 438 0 0,-44 72-952 0 0,0 1-3 0 0,0 0-9 0 0,0 0 0 0 0,0 0-13 0 0,-18 22 121 0 0,-54 74-11 0 0,72-96-240 0 0,0 1 0 0 0,1 0 0 0 0,-1-1 0 0 0,0 1-1 0 0,0 0 1 0 0,0-1 0 0 0,1 1 0 0 0,-1 0 0 0 0,0-1-1 0 0,1 1 1 0 0,-1-1 0 0 0,0 1 0 0 0,1-1-1 0 0,-1 1 1 0 0,1-1 0 0 0,-1 1 0 0 0,1-1 0 0 0,-1 1-1 0 0,1-1 1 0 0,0 1 0 0 0,-1-1 0 0 0,1 0 0 0 0,-1 0-1 0 0,1 1 1 0 0,0-1 0 0 0,-1 0 0 0 0,1 0 0 0 0,0 1-1 0 0,-1-1 1 0 0,1 0 0 0 0,0 0 0 0 0,-1 0-1 0 0,1 0 1 0 0,0 0 0 0 0,-1 0 0 0 0,1 0 0 0 0,0 0-1 0 0,-1-1 1 0 0,1 1 0 0 0,0 0 0 0 0,-1 0 0 0 0,1 0-1 0 0,0-1 1 0 0,-1 1 0 0 0,1 0 0 0 0,-1-1 0 0 0,1 1-1 0 0,-1 0 1 0 0,1-1 0 0 0,0 1 51 0 0,11-6-3000 0 0,-4 1-3097 0 0,1-2-5444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9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13163 0 0,'0'0'1219'0'0,"0"0"-378"0"0,0 0-209 0 0,0 0 89 0 0,0 0 223 0 0,0 0 145 0 0,0 0-67 0 0,0 0-273 0 0,0 0-271 0 0,0 0-158 0 0,0 0-29 0 0,0 0 43 0 0,0 0 65 0 0,-1 15-4 0 0,-5 106 529 0 0,-4 913 1383 0 0,27-898-2288 0 0,-17-135-17 0 0,0-1 0 0 0,0 1 0 0 0,0-1 0 0 0,0 1 1 0 0,0-1-1 0 0,0 1 0 0 0,0-1 0 0 0,0 1 0 0 0,0-1 0 0 0,0 1 1 0 0,0-1-1 0 0,0 1 0 0 0,1-1 0 0 0,-1 1 0 0 0,0-1 0 0 0,0 1 1 0 0,0-1-1 0 0,1 1 0 0 0,-1-1 0 0 0,0 1 0 0 0,0-1 0 0 0,1 0 1 0 0,-1 1-1 0 0,0-1 0 0 0,1 0 0 0 0,-1 1 0 0 0,1-1 0 0 0,-1 0 0 0 0,0 1 1 0 0,1-1-1 0 0,-1 0 0 0 0,1 0 0 0 0,-1 1 0 0 0,1-1 0 0 0,-1 0 1 0 0,1 0-1 0 0,-1 0 0 0 0,1 0 0 0 0,-1 0 0 0 0,1 0 0 0 0,-1 0 1 0 0,1 0-1 0 0,-1 0 0 0 0,1 0 0 0 0,-1 0 0 0 0,1 0 0 0 0,-1 0 1 0 0,1 0-1 0 0,-1 0 0 0 0,1 0 0 0 0,-1-1 0 0 0,1 1 0 0 0,-1 0 0 0 0,1 0 1 0 0,-1-1-1 0 0,0 1 0 0 0,1 0 0 0 0,-1 0 0 0 0,1-1 0 0 0,-1 1 1 0 0,0-1-1 0 0,1 1 0 0 0,-1 0 0 0 0,0-1 0 0 0,0 1 0 0 0,1-1-2 0 0,23-32 301 0 0,-20 27-276 0 0,67-107 227 0 0,101-133-185 0 0,-171 244-73 0 0,0 0 0 0 0,0-1 0 0 0,0 1 0 0 0,1 0 0 0 0,-1 0 0 0 0,1 0 0 0 0,-1 0 0 0 0,1 0 0 0 0,0 1 0 0 0,0-1 0 0 0,0 0 0 0 0,0 1 0 0 0,0-1 0 0 0,0 1 0 0 0,0 0 0 0 0,1 0 0 0 0,-1 0 0 0 0,0 0 0 0 0,1 0 0 0 0,-1 0 0 0 0,0 1 0 0 0,1-1 0 0 0,-1 1 0 0 0,1-1 0 0 0,-1 1 0 0 0,1 0 0 0 0,0 0 0 0 0,-1 0 0 0 0,1 1 0 0 0,-1-1 0 0 0,1 1 0 0 0,-1-1 0 0 0,0 1 0 0 0,1 0 0 0 0,-1 0 0 0 0,1 0 0 0 0,-1 0 0 0 0,0 0 0 0 0,0 0 0 0 0,0 1 0 0 0,0-1 0 0 0,0 1 0 0 0,0-1 0 0 0,0 1 6 0 0,8 20 63 0 0,-2 1 0 0 0,-1-1 1 0 0,0 1-1 0 0,-2 1 1 0 0,-1-1-1 0 0,0 1 0 0 0,-2 0 1 0 0,-1-1-1 0 0,-1 19-63 0 0,1-12 115 0 0,3 128 601 0 0,-4-182-3040 0 0,2 9-6021 0 0,0 10-3516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4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23 995 2529 0 0,'0'0'2717'0'0,"0"0"-597"0"0,0 0-308 0 0,0 0 3 0 0,0 0 48 0 0,0 0-112 0 0,0 0-292 0 0,0 0-367 0 0,0 0-315 0 0,0 0-224 0 0,0 0-128 0 0,0 0-59 0 0,0 0-2 0 0,-1 2-5 0 0,0-2-303 0 0,1 1 0 0 0,0-1 0 0 0,0 1 0 0 0,0-1 0 0 0,0 0 0 0 0,-1 1-1 0 0,1-1 1 0 0,0 1 0 0 0,0-1 0 0 0,0 0 0 0 0,0 1 0 0 0,0-1 0 0 0,0 1 0 0 0,0-1 0 0 0,0 0 0 0 0,0 1 0 0 0,0-1 0 0 0,0 1 0 0 0,0-1 0 0 0,1 0 0 0 0,-1 1 0 0 0,0-1 0 0 0,0 1 0 0 0,0-1 0 0 0,0 0 0 0 0,1 1 0 0 0,-1-1 0 0 0,0 0 0 0 0,0 1 0 0 0,1-1 0 0 0,-1 0 0 0 0,0 1 0 0 0,1-1 0 0 0,-1 0 0 0 0,0 0 0 0 0,1 1 0 0 0,-1-1 0 0 0,0 0 0 0 0,1 0 0 0 0,-1 0 0 0 0,1 1 0 0 0,-1-1 0 0 0,0 0 0 0 0,1 0 0 0 0,-1 0 0 0 0,1 0 0 0 0,-1 0 0 0 0,0 0 0 0 0,1 0 0 0 0,-1 0 0 0 0,1 0 0 0 0,-1 0 0 0 0,1 0 0 0 0,-1 0 0 0 0,0 0 0 0 0,1 0 0 0 0,-1-1 0 0 0,1 1 0 0 0,-1 0 0 0 0,0 0 0 0 0,1 0 0 0 0,-1-1-56 0 0,16 3 365 0 0,12 2 89 0 0,0-2 0 0 0,1-1 1 0 0,-1-2-1 0 0,1 0 0 0 0,-1-2 0 0 0,0-1 0 0 0,11-4-454 0 0,-39 8 2 0 0,200-15 777 0 0,-199 15-774 0 0,-1 0 13 0 0,0 0-2 0 0,0 0-7 0 0,0 0 2 0 0,0 0 10 0 0,0 0 2 0 0,0 0-11 0 0,0 0-26 0 0,0 0-22 0 0,0 0-28 0 0,0 0-8 0 0,-23 0-5256 0 0,4 5-1910 0 0,14-3 2729 0 0,2-1-6143 0 0</inkml:trace>
  <inkml:trace contextRef="#ctx0" brushRef="#br0" timeOffset="346.105">1 1282 10778 0 0,'0'0'2207'0'0,"0"0"-942"0"0,0 0-489 0 0,0 0 59 0 0,0 0 220 0 0,0 0 168 0 0,0 0-3 0 0,0 0-144 0 0,0 0-152 0 0,0 0-130 0 0,0 0-111 0 0,0 0-73 0 0,15 4-75 0 0,48 14-51 0 0,46-8 1413 0 0,13-6-774 0 0,-52 0-1161 0 0,-65-21-2996 0 0,-4 5-4001 0 0,-1 8-4782 0 0</inkml:trace>
  <inkml:trace contextRef="#ctx0" brushRef="#br0" timeOffset="1779.204">1214 711 2072 0 0,'0'0'1439'0'0,"0"0"63"0"0,0 0 192 0 0,0 0 224 0 0,0 0 121 0 0,0 0-60 0 0,0 0-216 0 0,0 0-272 0 0,0 0-279 0 0,0 0-200 0 0,0 0-156 0 0,-10-2-118 0 0,-32-9-101 0 0,42 11-605 0 0,1 1 0 0 0,-1-1 0 0 0,0 0-1 0 0,1 0 1 0 0,-1 0 0 0 0,1 0 0 0 0,-1 0-1 0 0,0 0 1 0 0,1 0 0 0 0,-1 0 0 0 0,1 0-1 0 0,-1 0 1 0 0,1 0 0 0 0,-1 0 0 0 0,0 0-1 0 0,1 0 1 0 0,-1 0 0 0 0,1 0 0 0 0,-1 0-1 0 0,1 0 1 0 0,-1-1 0 0 0,0 1-1 0 0,1 0 1 0 0,-1 0 0 0 0,0 0 0 0 0,1-1-1 0 0,-1 1 1 0 0,0 0 0 0 0,1-1 0 0 0,-1 1-1 0 0,0 0 1 0 0,0-1 0 0 0,1 1 0 0 0,-1 0-1 0 0,0-1 1 0 0,0 1 0 0 0,1 0 0 0 0,-1-1-1 0 0,0 1 1 0 0,0-1 0 0 0,0 1 0 0 0,0 0-1 0 0,0-1 1 0 0,0 1 0 0 0,0-1 0 0 0,0 1-1 0 0,0-1 1 0 0,0 1 0 0 0,0 0 0 0 0,0-1-1 0 0,0 1 1 0 0,0-1 0 0 0,0 1 0 0 0,0-1-1 0 0,0 1 1 0 0,0 0 0 0 0,-1-1 0 0 0,1 1-1 0 0,0 0 1 0 0,0-1 0 0 0,-1 1 0 0 0,1-1-1 0 0,0 1 1 0 0,0 0 0 0 0,-1 0 0 0 0,1-1-1 0 0,0 1 1 0 0,-1 0 0 0 0,1-1-32 0 0,1 1 145 0 0,12-5-5 0 0,21-11 83 0 0,1 1-1 0 0,0 2 0 0 0,1 2 1 0 0,0 1-1 0 0,1 2 0 0 0,0 2 1 0 0,0 1-1 0 0,1 1 0 0 0,14 3-222 0 0,-49 1 2 0 0,0 0-1 0 0,0 0 1 0 0,0 1-1 0 0,0 0 0 0 0,0-1 1 0 0,-1 1-1 0 0,1 0 1 0 0,0 0-1 0 0,0 1 0 0 0,-1-1 1 0 0,1 0-1 0 0,-1 1 1 0 0,1 0-1 0 0,-1-1 0 0 0,0 1 1 0 0,0 0-1 0 0,0 0 1 0 0,0 1-1 0 0,0-1 1 0 0,0 0-1 0 0,0 1 0 0 0,-1-1 1 0 0,1 1-1 0 0,-1-1 1 0 0,0 1-1 0 0,0 0 0 0 0,0-1 1 0 0,0 1-1 0 0,0 0 1 0 0,0 0-1 0 0,-1 0 0 0 0,1 0 1 0 0,-1 0-1 0 0,0 0 1 0 0,0 0-1 0 0,0 0 0 0 0,-1 2-1 0 0,1 4 16 0 0,-2 1 0 0 0,1-1 0 0 0,-1 0 0 0 0,0 0 0 0 0,-1-1 0 0 0,0 1 0 0 0,0 0 0 0 0,-1-1 0 0 0,0 0 0 0 0,-1 0 0 0 0,-3 5-16 0 0,-136 139 108 0 0,142-151-114 0 0,1 0 0 0 0,0 0 1 0 0,0 0-1 0 0,0 0 0 0 0,0 0 0 0 0,0 0 0 0 0,0 0 0 0 0,0 1 0 0 0,0-1 0 0 0,1 0 0 0 0,-1 1 0 0 0,0-1 0 0 0,1 1 0 0 0,-1-1 0 0 0,1 1 0 0 0,0-1 0 0 0,-1 1 0 0 0,1-1 0 0 0,0 1 1 0 0,0-1-1 0 0,0 1 0 0 0,0-1 0 0 0,0 1 0 0 0,0-1 0 0 0,1 1 0 0 0,-1-1 0 0 0,0 1 0 0 0,1-1 0 0 0,-1 1 0 0 0,1-1 0 0 0,0 1 0 0 0,-1-1 0 0 0,2 2 6 0 0,94 29 22 0 0,-78-27-13 0 0,1 0 0 0 0,0 2 1 0 0,-1 0-1 0 0,-1 1 0 0 0,1 0 1 0 0,-1 2-1 0 0,11 8-9 0 0,-24-15 15 0 0,0 0 0 0 0,0 1 0 0 0,0-1-1 0 0,-1 1 1 0 0,0 0 0 0 0,0 0 0 0 0,0 1 0 0 0,0-1 0 0 0,-1 1 0 0 0,1-1 0 0 0,-1 1-1 0 0,-1 0 1 0 0,1 0 0 0 0,0-1 0 0 0,-1 1 0 0 0,0 1 0 0 0,0-1 0 0 0,-1 0-1 0 0,1 0 1 0 0,-1 0 0 0 0,0 0 0 0 0,-1 0 0 0 0,1 0 0 0 0,-1 0 0 0 0,0 0-1 0 0,0 0 1 0 0,-1 0 0 0 0,1 0 0 0 0,-1 0 0 0 0,0 0 0 0 0,-1-1 0 0 0,1 1 0 0 0,-1-1-1 0 0,0 1 1 0 0,0-1 0 0 0,0 0 0 0 0,0 0 0 0 0,-1-1 0 0 0,1 1 0 0 0,-1-1-1 0 0,0 1-14 0 0,-11 6-44 0 0,1 0-1 0 0,-1-1 1 0 0,-1 0-1 0 0,0-1 1 0 0,0-1-1 0 0,0 0 1 0 0,-1-2-1 0 0,0 0 1 0 0,0 0-1 0 0,-1-2 1 0 0,1 0-1 0 0,-1-1 0 0 0,1-1 1 0 0,-1 0-1 0 0,0-2 45 0 0,-19-14-2620 0 0,28 5-1359 0 0,2-2-4218 0 0,6 5-2004 0 0</inkml:trace>
  <inkml:trace contextRef="#ctx0" brushRef="#br0" timeOffset="2240.878">1801 457 9122 0 0,'0'0'1726'0'0,"0"0"-478"0"0,0 0-296 0 0,0 0 31 0 0,0 0 143 0 0,0 0 95 0 0,0 0 1 0 0,0 0-66 0 0,0 0-98 0 0,0 0-132 0 0,0 0-140 0 0,0 0-130 0 0,0 0-93 0 0,38-7-67 0 0,118-21-40 0 0,-115 20-67 0 0,1 1 1 0 0,0 2-1 0 0,0 2 1 0 0,26 2-390 0 0,-63 1 19 0 0,-3 0-14 0 0,-1-1-1 0 0,1 1 1 0 0,-1-1-1 0 0,1 1 1 0 0,-1 0-1 0 0,1 0 1 0 0,-1 0-1 0 0,1 0 1 0 0,-1 0-1 0 0,1 0 1 0 0,-1 0-1 0 0,1 1 1 0 0,-1-1-1 0 0,1 0 0 0 0,-1 1 1 0 0,0-1-1 0 0,1 1 1 0 0,-1 0-1 0 0,1-1 1 0 0,-1 1-1 0 0,0 0 1 0 0,0 0-1 0 0,0 0 1 0 0,1 0-1 0 0,-1 0 1 0 0,0 0-1 0 0,0 0 1 0 0,0 0-1 0 0,0 0 1 0 0,0 0-1 0 0,-1 1 1 0 0,1-1-1 0 0,0 0 1 0 0,-1 1-1 0 0,1-1 1 0 0,-1 0-1 0 0,1 1 1 0 0,-1-1-1 0 0,1 2-4 0 0,-4 5 40 0 0,1 1-1 0 0,-1 0 1 0 0,-1-1-1 0 0,1 1 1 0 0,-2-1-1 0 0,1 0 1 0 0,-1 0-1 0 0,0-1 1 0 0,-1 1-1 0 0,1-1 0 0 0,-1 0 1 0 0,-1-1-1 0 0,0 1 1 0 0,0-1-1 0 0,0-1 1 0 0,0 1-1 0 0,-9 3-39 0 0,-77 64 286 0 0,120-58-216 0 0,300-18-1266 0 0,-308 5-438 0 0,1 0-5072 0 0,-12-2-4913 0 0</inkml:trace>
  <inkml:trace contextRef="#ctx0" brushRef="#br0" timeOffset="2560.647">2339 954 13571 0 0,'0'0'1009'0'0,"0"0"-428"0"0,0 0-4 0 0,0 0 270 0 0,0 0 208 0 0,0 0 38 0 0,0 0-76 0 0,0 0-131 0 0,0 0-128 0 0,0 0-86 0 0,0 0-96 0 0,0 0-65 0 0,35 1-40 0 0,110 3-69 0 0,-53-16 201 0 0,86-7-1268 0 0,-177 19-75 0 0,-1 0-438 0 0,0 0-814 0 0,-3 0-4360 0 0,0 0 2581 0 0,1 0-6160 0 0</inkml:trace>
  <inkml:trace contextRef="#ctx0" brushRef="#br0" timeOffset="2864.917">2620 693 12067 0 0,'0'0'905'0'0,"0"0"-313"0"0,0 0 112 0 0,0 0 342 0 0,0 0 262 0 0,0 0 55 0 0,0 0-175 0 0,0 0-259 0 0,0 0-227 0 0,0 0-159 0 0,0 0-131 0 0,-2 36-62 0 0,-10 114-76 0 0,0-16 363 0 0,-2-58-362 0 0,-14 146-96 0 0,28-203-598 0 0,0 7 52 0 0,0-17-3761 0 0,0 0-3654 0 0,0-5-2868 0 0</inkml:trace>
  <inkml:trace contextRef="#ctx0" brushRef="#br0" timeOffset="3262.754">3143 501 12811 0 0,'0'0'856'0'0,"0"0"-340"0"0,0 0 9 0 0,0 0 252 0 0,0 0 222 0 0,0 0 49 0 0,0 0-133 0 0,0 0-243 0 0,0 0-216 0 0,0 0-136 0 0,0 0-79 0 0,-9 33-31 0 0,-31 101-18 0 0,-3 9 511 0 0,42-142-676 0 0,0 1 1 0 0,0-1 0 0 0,0 1-1 0 0,0-1 1 0 0,1 1 0 0 0,-1-1 0 0 0,0 1-1 0 0,1 0 1 0 0,-1-1 0 0 0,1 1 0 0 0,0 0-1 0 0,-1-1 1 0 0,1 1 0 0 0,0 0-1 0 0,0-1 1 0 0,0 1 0 0 0,0 0 0 0 0,0-1-1 0 0,1 1 1 0 0,-1 0 0 0 0,0-1 0 0 0,1 1-1 0 0,0 0 1 0 0,-1-1 0 0 0,1 1-1 0 0,0-1 1 0 0,0 1 0 0 0,-1-1 0 0 0,1 1-1 0 0,0-1 1 0 0,0 0 0 0 0,1 1 0 0 0,-1-1-1 0 0,0 0 1 0 0,0 0 0 0 0,1 0-1 0 0,-1 0 1 0 0,0 0 0 0 0,1 0 0 0 0,-1 0-1 0 0,1-1 1 0 0,0 1 0 0 0,0 0-28 0 0,89-16 1213 0 0,-23-28-1701 0 0,-51 25-786 0 0,5-6-3264 0 0,-9 7-3385 0 0,-8 9-1500 0 0</inkml:trace>
  <inkml:trace contextRef="#ctx0" brushRef="#br0" timeOffset="3561.207">3399 516 5569 0 0,'0'0'2375'0'0,"0"0"-914"0"0,0 0-364 0 0,0 0 138 0 0,0 0 213 0 0,0 0 115 0 0,0 0-84 0 0,0 0-245 0 0,0 0-231 0 0,0 0-172 0 0,0 0-124 0 0,0 0-69 0 0,-11 31-39 0 0,-36 101-68 0 0,-23 99 920 0 0,-11 68-1022 0 0,67-216-1121 0 0,37-83-977 0 0,1-25-2466 0 0,-13 6-3421 0 0,-10 17 5906 0 0,1-3-6298 0 0</inkml:trace>
  <inkml:trace contextRef="#ctx0" brushRef="#br0" timeOffset="3995.98">3561 453 7914 0 0,'0'0'3052'0'0,"0"0"-1839"0"0,0 0-823 0 0,0 0-56 0 0,0 0 213 0 0,0 0 217 0 0,0 0 113 0 0,0 0 1 0 0,0 0-94 0 0,0 0-108 0 0,0 0-85 0 0,0 0-55 0 0,22 0-43 0 0,68-3-20 0 0,-86 2-389 0 0,-1 1 1 0 0,1-1 0 0 0,0 1 0 0 0,0-1 0 0 0,0 1 0 0 0,0 0 0 0 0,0 1 0 0 0,0-1 0 0 0,0 1 0 0 0,-1-1 0 0 0,1 1 0 0 0,0 0 0 0 0,0 1 0 0 0,-1-1 0 0 0,1 1 0 0 0,-1-1 0 0 0,1 1 0 0 0,-1 0 0 0 0,0 0 0 0 0,1 1 0 0 0,-1-1-85 0 0,-3 0 62 0 0,1 0-1 0 0,-1 0 1 0 0,1 0 0 0 0,-1-1 0 0 0,0 1 0 0 0,0 0-1 0 0,0 0 1 0 0,0 0 0 0 0,0 0 0 0 0,0 0 0 0 0,-1 0-1 0 0,1 0 1 0 0,-1-1 0 0 0,1 1 0 0 0,-1 0 0 0 0,0 0-1 0 0,0-1 1 0 0,1 1 0 0 0,-1 0 0 0 0,0-1 0 0 0,0 1-1 0 0,-1-1 1 0 0,1 1 0 0 0,0-1 0 0 0,-1 1-1 0 0,1-1 1 0 0,-1 1-62 0 0,-37 37 626 0 0,-31 45-39 0 0,69-82-584 0 0,0-1 0 0 0,1 1 0 0 0,-1 0 0 0 0,1 0 0 0 0,-1 0 0 0 0,1 0 0 0 0,-1 0 1 0 0,1 0-1 0 0,0 0 0 0 0,0 0 0 0 0,0 0 0 0 0,0 0 0 0 0,0 0 0 0 0,1 0 0 0 0,-1 0 1 0 0,1-1-1 0 0,-1 1 0 0 0,1 0 0 0 0,0 0 0 0 0,-1 0 0 0 0,1 0 0 0 0,0-1 0 0 0,0 1 1 0 0,0 0-1 0 0,0-1 0 0 0,1 1 0 0 0,-1-1 0 0 0,0 1 0 0 0,1-1 0 0 0,-1 0 0 0 0,1 1 1 0 0,-1-1-1 0 0,1 0 0 0 0,0 0 0 0 0,-1 0 0 0 0,1 0 0 0 0,0-1 0 0 0,0 1 0 0 0,0 0 1 0 0,0-1-1 0 0,0 1-3 0 0,85 15 30 0 0,-79-15-62 0 0,117-1-4279 0 0,-111 0-518 0 0,-5-4-6343 0 0</inkml:trace>
  <inkml:trace contextRef="#ctx0" brushRef="#br0" timeOffset="5750.614">411 118 7666 0 0,'0'0'796'0'0,"0"0"-145"0"0,0 0 125 0 0,0 0 255 0 0,0 0 197 0 0,0 0 14 0 0,0 0-149 0 0,0 0-191 0 0,0 0-193 0 0,0 0-122 0 0,0 0-42 0 0,0 0-45 0 0,0 0-27 0 0,26-14-11 0 0,81-46-63 0 0,-32 36 385 0 0,-72 23-756 0 0,1 0 1 0 0,-1 0-1 0 0,0 1 0 0 0,0 0 0 0 0,1 0 0 0 0,-1 0 0 0 0,0 0 0 0 0,1 0 0 0 0,-1 1 1 0 0,0-1-1 0 0,0 1 0 0 0,1 0 0 0 0,-1 0 0 0 0,0 0 0 0 0,0 0 0 0 0,0 1 1 0 0,0-1-1 0 0,0 1 0 0 0,0 0 0 0 0,-1 0 0 0 0,1 0 0 0 0,-1 0 0 0 0,1 0 1 0 0,-1 0-1 0 0,0 1 0 0 0,1-1 0 0 0,-1 1 0 0 0,-1 0 0 0 0,1-1 0 0 0,0 1 1 0 0,-1 0-1 0 0,1 0 0 0 0,-1 0 0 0 0,0 1 0 0 0,0-1 0 0 0,0 0 0 0 0,0 0 1 0 0,-1 0-1 0 0,1 1 0 0 0,-1 1-28 0 0,3 226 1203 0 0,-22 336-346 0 0,21 147-315 0 0,-2-714-496 0 0,0 0-2 0 0,0 0 39 0 0,0 0 34 0 0,0 0 51 0 0,0 0 55 0 0,0 0 32 0 0,-7-19 250 0 0,3 7-503 0 0,0 0 0 0 0,1 0 0 0 0,1-1 0 0 0,0 1 0 0 0,1-1-1 0 0,0 1 1 0 0,1-1 0 0 0,1 1 0 0 0,1-13-2 0 0,-1-5 13 0 0,5-32-22 0 0,3 0 0 0 0,3 1 1 0 0,2 0-1 0 0,3 1 0 0 0,6-10 9 0 0,-6 16-2 0 0,43-133-120 0 0,8 4-1 0 0,20-21 123 0 0,-77 179-3 0 0,1 0 0 0 0,1 2 0 0 0,2-1 0 0 0,0 2 0 0 0,1 0-1 0 0,2 0 1 0 0,0 2 0 0 0,1 0 0 0 0,1 2 0 0 0,0 0 0 0 0,2 1 0 0 0,0 1 0 0 0,1 1 0 0 0,0 1 0 0 0,1 1 0 0 0,1 1-1 0 0,0 1 1 0 0,1 1 0 0 0,5 0 3 0 0,28-2-14 0 0,0 4 0 0 0,1 2 0 0 0,-1 2 0 0 0,1 3 0 0 0,26 4 14 0 0,19-1-7 0 0,-30-2 22 0 0,610-18-49 0 0,-251 7 32 0 0,730 11 95 0 0,-1164 0-86 0 0,0 0-17 0 0,0 0 25 0 0,0 0 5 0 0,0 0 21 0 0,-1 14 805 0 0,-56 122 202 0 0,50-102-790 0 0,6-27-4174 0 0,1 0-4239 0 0,0-7-3710 0 0</inkml:trace>
  <inkml:trace contextRef="#ctx0" brushRef="#br0" timeOffset="6382.03">4448 770 6465 0 0,'0'0'3194'0'0,"0"0"-1901"0"0,0 0-747 0 0,0 0 145 0 0,0 0 343 0 0,0 0 214 0 0,0 0 28 0 0,0 0-118 0 0,0 0-153 0 0,0 0-128 0 0,0 0-105 0 0,0 0-88 0 0,0 0-89 0 0,23 0-50 0 0,109 0 435 0 0,16-7 1117 0 0,-80 3-1860 0 0,-63 2 748 0 0,-2 1-4049 0 0,-1 0-7162 0 0,-3 1-982 0 0</inkml:trace>
  <inkml:trace contextRef="#ctx0" brushRef="#br0" timeOffset="6699.503">4491 939 8274 0 0,'0'0'1543'0'0,"0"0"-703"0"0,0 0-79 0 0,0 0 344 0 0,0 0 271 0 0,0 0 56 0 0,0 0-123 0 0,0 0-195 0 0,0 0-153 0 0,0 0-113 0 0,0 0-105 0 0,0 0-103 0 0,0 0-67 0 0,23 7-41 0 0,73 17-44 0 0,11-18 1010 0 0,-69-6-1298 0 0,9-1-285 0 0,-16 2-10168 0 0,-31-1-1358 0 0</inkml:trace>
  <inkml:trace contextRef="#ctx0" brushRef="#br0" timeOffset="9405.262">6002 601 0 0 0,'0'0'832'0'0,"0"0"432"0"0,0 0 170 0 0,0 0 34 0 0,0 0 53 0 0,0 0-1 0 0,15-3-16 0 0,46-10-22 0 0,-60 13-1347 0 0,0 0-1 0 0,0 0 1 0 0,0 0 0 0 0,0 0-1 0 0,-1-1 1 0 0,1 1-1 0 0,0 0 1 0 0,0 0 0 0 0,0-1-1 0 0,0 1 1 0 0,0 0-1 0 0,0-1 1 0 0,-1 1 0 0 0,1-1-1 0 0,0 1 1 0 0,0-1 0 0 0,-1 1-1 0 0,1-1 1 0 0,0 0-1 0 0,-1 1 1 0 0,1-1 0 0 0,-1 0-1 0 0,1 1 1 0 0,0-1 0 0 0,-1 0-1 0 0,0 0 1 0 0,1 0-1 0 0,-1 1 1 0 0,1-1 0 0 0,-1 0-1 0 0,0 0 1 0 0,0 0 0 0 0,0 0-1 0 0,1 0 1 0 0,-1 0-1 0 0,0 0 1 0 0,0 0 0 0 0,0 0-1 0 0,0 1 1 0 0,0-1 0 0 0,-1 0-1 0 0,1 0 1 0 0,0 0-1 0 0,0 0 1 0 0,-1 0 0 0 0,1 0-135 0 0,-1-5 898 0 0,1 3-739 0 0,0 0-1 0 0,-1 1 1 0 0,1-1 0 0 0,-1 0-1 0 0,1 0 1 0 0,-1 1-1 0 0,0-1 1 0 0,0 0 0 0 0,0 1-1 0 0,0-1 1 0 0,-1 1 0 0 0,1-1-1 0 0,-1 1 1 0 0,1 0 0 0 0,-1-1-1 0 0,0 1 1 0 0,0 0 0 0 0,0 0-1 0 0,0 1 1 0 0,0-1 0 0 0,-1 0-1 0 0,1 0 1 0 0,0 1 0 0 0,-1 0-1 0 0,1-1 1 0 0,-3 1-159 0 0,-3-5 198 0 0,-5 0-91 0 0,0 0-1 0 0,0 1 0 0 0,0 1 0 0 0,0 0 0 0 0,-1 1 1 0 0,1 0-1 0 0,-1 1 0 0 0,0 1 0 0 0,0 0 0 0 0,0 1 1 0 0,0 0-1 0 0,-3 2-106 0 0,3-2 44 0 0,4 0-32 0 0,1 1 1 0 0,0 1-1 0 0,-1-1 0 0 0,1 1 0 0 0,0 1 0 0 0,0 0 0 0 0,1 0 0 0 0,-1 1 0 0 0,0 0 0 0 0,1 0 0 0 0,0 1 0 0 0,0 0 0 0 0,1 1 0 0 0,-1 0 0 0 0,1 0 1 0 0,0 0-1 0 0,1 1 0 0 0,0 0 0 0 0,0 0 0 0 0,0 1 0 0 0,1-1 0 0 0,0 1 0 0 0,0 1 0 0 0,1-1 0 0 0,0 0 0 0 0,1 1 0 0 0,-1 0 0 0 0,2 0 0 0 0,-1 0 1 0 0,2 0-1 0 0,-1 1 0 0 0,1-1 0 0 0,0 0 0 0 0,1 1 0 0 0,0-1 0 0 0,1 0 0 0 0,-1 1 0 0 0,2-1 0 0 0,1 5-12 0 0,0-8 45 0 0,1 1 0 0 0,0-1 0 0 0,0-1 0 0 0,0 1-1 0 0,1-1 1 0 0,-1 1 0 0 0,2-2 0 0 0,-1 1 0 0 0,0 0 0 0 0,1-1-1 0 0,0 0 1 0 0,0 0 0 0 0,0-1 0 0 0,0 1 0 0 0,1-2 0 0 0,-1 1-1 0 0,1 0 1 0 0,0-1 0 0 0,0-1 0 0 0,0 1 0 0 0,0-1 0 0 0,0 0-1 0 0,0-1 1 0 0,0 1 0 0 0,0-1 0 0 0,0-1 0 0 0,0 1 0 0 0,0-1-1 0 0,6-2-44 0 0,2 0 95 0 0,-1-1-1 0 0,0 0 1 0 0,0-1-1 0 0,0 0 1 0 0,-1-1-1 0 0,0-1 1 0 0,0 0-1 0 0,-1-1 1 0 0,1 0-1 0 0,9-9-94 0 0,-7 6 42 0 0,73-62 173 0 0,-76 63-148 0 0,-12 11-71 0 0,-1-1 1 0 0,1 0-1 0 0,0 1 0 0 0,0-1 0 0 0,0 0 0 0 0,0 0 0 0 0,0 1 0 0 0,0-1 0 0 0,0 0 0 0 0,0 1 0 0 0,0-1 0 0 0,0 0 0 0 0,0 1 0 0 0,0-1 0 0 0,0 0 0 0 0,0 0 1 0 0,0 1-1 0 0,0-1 0 0 0,1 0 0 0 0,-1 1 0 0 0,0-1 0 0 0,0 0 0 0 0,0 0 0 0 0,0 1 0 0 0,0-1 0 0 0,1 0 0 0 0,-1 0 0 0 0,0 0 0 0 0,0 1 0 0 0,1-1 0 0 0,-1 0 0 0 0,0 0 1 0 0,0 0-1 0 0,1 0 0 0 0,-1 1 0 0 0,0-1 0 0 0,0 0 0 0 0,1 0 0 0 0,-1 0 0 0 0,0 0 0 0 0,0 0 0 0 0,1 0 0 0 0,-1 0 0 0 0,0 0 0 0 0,1 0 0 0 0,-1 0 0 0 0,0 0 1 0 0,1 0-1 0 0,-1 0 0 0 0,0 0 4 0 0,-4 81 275 0 0,-4-1 0 0 0,-4-1 0 0 0,-14 50-275 0 0,10-50 98 0 0,-19 129 67 0 0,18-150-281 0 0,16-57-2260 0 0,9-17 852 0 0,7 1-42 0 0,1-2-4347 0 0,-8 9-4697 0 0</inkml:trace>
  <inkml:trace contextRef="#ctx0" brushRef="#br0" timeOffset="9693.474">6208 903 13067 0 0,'0'0'1607'0'0,"0"0"-592"0"0,0 0-263 0 0,0 0 185 0 0,0 0 249 0 0,0 0 96 0 0,0 0-85 0 0,0 0-218 0 0,0 0-220 0 0,0 0-154 0 0,0 0-114 0 0,33-4-104 0 0,102-8-106 0 0,30-6 495 0 0,-95 14-1148 0 0,-64-8-4577 0 0,-13 0-7037 0 0,3 7 3972 0 0</inkml:trace>
  <inkml:trace contextRef="#ctx0" brushRef="#br0" timeOffset="9954.966">6457 689 9314 0 0,'0'0'1663'0'0,"0"0"-387"0"0,0 0-45 0 0,0 0 191 0 0,0 0 128 0 0,0 0-34 0 0,0 0-212 0 0,0 0-273 0 0,0 0-240 0 0,0 0-172 0 0,0 0-137 0 0,-7 32-91 0 0,-19 100-85 0 0,13-2 326 0 0,-3 7-479 0 0,6-88-372 0 0,8-28-3035 0 0,6-21-4947 0 0,0 0 747 0 0</inkml:trace>
  <inkml:trace contextRef="#ctx0" brushRef="#br0" timeOffset="10315.324">6993 505 9458 0 0,'0'0'1344'0'0,"0"0"-150"0"0,0 0 158 0 0,0 0 218 0 0,0 0 53 0 0,0 0-168 0 0,0 0-307 0 0,0 0-302 0 0,-19 35-233 0 0,-58 110-160 0 0,46-56 160 0 0,-16 256 791 0 0,43-330-1388 0 0,0-1 0 0 0,-1 0 0 0 0,0 0 0 0 0,-1-1 0 0 0,-1 1 0 0 0,0-1 0 0 0,-1 0 0 0 0,-2 2-16 0 0,3-7-337 0 0,10-16-872 0 0,13-17-1559 0 0,6-2-4266 0 0,-15 18 2407 0 0,-1 1-2599 0 0</inkml:trace>
  <inkml:trace contextRef="#ctx0" brushRef="#br0" timeOffset="10751.826">7191 597 6353 0 0,'0'0'3049'0'0,"0"0"-1554"0"0,0 0-655 0 0,0 0 103 0 0,0 0 183 0 0,0 0 130 0 0,0 0-31 0 0,0 0-184 0 0,0 0-206 0 0,0 0-149 0 0,0 0-88 0 0,0 0-103 0 0,-13 26-54 0 0,-40 85-46 0 0,33-70-87 0 0,2 1-1 0 0,2 1 1 0 0,2 1 0 0 0,-5 27-308 0 0,-8 114 314 0 0,27-182-290 0 0,0 1 0 0 0,0-1 0 0 0,1 0 0 0 0,-1 0 0 0 0,1 0-1 0 0,0 0 1 0 0,0 0 0 0 0,0 0 0 0 0,0 0 0 0 0,1 0 0 0 0,-1 0 0 0 0,1 0-1 0 0,-1-1 1 0 0,1 1 0 0 0,0-1 0 0 0,0 1 0 0 0,0-1 0 0 0,1 0-1 0 0,-1 1 1 0 0,1-1 0 0 0,-1 0 0 0 0,1-1 0 0 0,-1 1 0 0 0,1 0 0 0 0,0-1-1 0 0,0 0 1 0 0,0 1 0 0 0,0-1 0 0 0,0 0 0 0 0,0-1 0 0 0,0 1-1 0 0,0 0 1 0 0,0-1 0 0 0,1 0 0 0 0,0 0-24 0 0,5 1 95 0 0,0 0-1 0 0,-1-1 1 0 0,1-1-1 0 0,-1 0 1 0 0,1 0 0 0 0,-1 0-1 0 0,0-1 1 0 0,1 0-1 0 0,-1-1 1 0 0,0 0 0 0 0,0 0-1 0 0,0-1 1 0 0,-1 0-95 0 0,6-4 63 0 0,0-1-1 0 0,0-1 1 0 0,-1 0 0 0 0,-1-1 0 0 0,0 0 0 0 0,0 0-1 0 0,-1-1 1 0 0,0-1 0 0 0,-2 0 0 0 0,1 0-1 0 0,-1 0 1 0 0,-1-1 0 0 0,0-2-63 0 0,-5 13 1 0 0,0-1 1 0 0,0 1-1 0 0,-1 0 0 0 0,1-1 0 0 0,-1 1 1 0 0,0-1-1 0 0,0 1 0 0 0,0-1 0 0 0,0 0 1 0 0,-1 1-1 0 0,0-1 0 0 0,1 0 1 0 0,-1 0-1 0 0,-1 1 0 0 0,1-1 0 0 0,0 0 1 0 0,-1 1-1 0 0,0-1 0 0 0,0 0 0 0 0,0 1 1 0 0,0-1-1 0 0,-1 1 0 0 0,1-1 0 0 0,-1 1 1 0 0,0 0-1 0 0,0 0 0 0 0,0 0 1 0 0,0 0-1 0 0,-1 0 0 0 0,1 0 0 0 0,-1 0 1 0 0,1 1-1 0 0,-1-1 0 0 0,0 1 0 0 0,0 0 1 0 0,-1 0-1 0 0,1 0 0 0 0,0 0 0 0 0,0 1 1 0 0,-1-1-1 0 0,-2 0-1 0 0,-15 4-224 0 0,0 0 0 0 0,0 1 0 0 0,1 1 0 0 0,-1 1-1 0 0,1 0 1 0 0,0 2 0 0 0,1 0 0 0 0,0 2 0 0 0,0 0 0 0 0,-11 8 224 0 0,-15 11-3902 0 0,5 3-3336 0 0,31-23-3797 0 0</inkml:trace>
  <inkml:trace contextRef="#ctx0" brushRef="#br0" timeOffset="12150.277">4846 203 6745 0 0,'0'0'1954'0'0,"0"0"-324"0"0,0 0-106 0 0,0 0 3 0 0,0 0-163 0 0,0 0-290 0 0,0 0-318 0 0,0 0-212 0 0,0 0-54 0 0,0 0 7 0 0,0 0-11 0 0,0 0-29 0 0,0 0-21 0 0,25-15 2 0 0,78-49 24 0 0,-3 18 903 0 0,-93 43-1315 0 0,0 1-1 0 0,0-1 1 0 0,0 1 0 0 0,0 1 0 0 0,0-1 0 0 0,0 1 0 0 0,1 0 0 0 0,-1 1 0 0 0,0-1 0 0 0,1 2 0 0 0,-1-1 0 0 0,0 1 0 0 0,0 0-1 0 0,3 1-49 0 0,7 57 206 0 0,-48 343 509 0 0,33 447-275 0 0,0-820-318 0 0,-2-28-91 0 0,14-61 1448 0 0,4-46-1510 0 0,5 1 1 0 0,5 1-1 0 0,34-84 31 0 0,-31 110-64 0 0,3 2 1 0 0,3 1-1 0 0,4 2 0 0 0,2 2 0 0 0,4 2 0 0 0,37-41 64 0 0,-66 88 1 0 0,2 0 0 0 0,0 2 0 0 0,2 0-1 0 0,0 2 1 0 0,1 0 0 0 0,1 2 0 0 0,0 0-1 0 0,2 2 1 0 0,-1 0 0 0 0,2 2-1 0 0,0 1 1 0 0,0 1 0 0 0,1 2 0 0 0,0 0-1 0 0,0 2 1 0 0,0 1 0 0 0,1 1 0 0 0,27 1-1 0 0,145 18-35 0 0,-117 0 43 0 0,0-4-1 0 0,1-3 1 0 0,0-4 0 0 0,0-4 0 0 0,23-5-8 0 0,126-21 40 0 0,-50 18-12 0 0,-8 8 533 0 0,-180 19-460 0 0,-92 169 549 0 0,96-187-751 0 0,-4 22-1010 0 0,10-19-2433 0 0,5-3-3787 0 0,-5-1-4681 0 0</inkml:trace>
  <inkml:trace contextRef="#ctx0" brushRef="#br0" timeOffset="12650.197">7679 674 7626 0 0,'0'0'3483'0'0,"0"0"-1804"0"0,0 0-756 0 0,0 0 17 0 0,0 0 131 0 0,0 0 73 0 0,0 0-46 0 0,0 0-137 0 0,0 0-164 0 0,0 0-117 0 0,0 0-74 0 0,0 0-64 0 0,21 0-42 0 0,140-11 851 0 0,3-10 183 0 0,-74 20-3309 0 0,-104 12-12374 0 0,10-7 5138 0 0</inkml:trace>
  <inkml:trace contextRef="#ctx0" brushRef="#br0" timeOffset="17345.39">7755 1006 0 0 0,'0'0'272'0'0,"0"0"607"0"0,0 0 309 0 0,0 0 224 0 0,0 0 125 0 0,0 0-40 0 0,0 0-142 0 0,0 0-197 0 0,0 0-144 0 0,0 0-76 0 0,4 7 9975 0 0,286-22-8477 0 0,-211 15-1943 0 0,-79 0-486 0 0,0 0-7 0 0,0 0 12 0 0,0 0-15 0 0,0 0 18 0 0,0 0-3 0 0,0 0-2 0 0,0 0-10 0 0,0 0 11 0 0,0 0-4 0 0,0 0-10 0 0,0 0 10 0 0,0 0 9 0 0,0 0 5 0 0,0 0-8 0 0,0 0-17 0 0,0 0 0 0 0,0 0 8 0 0,0 0-21 0 0,0 0 16 0 0,0 0-6 0 0,0 0-2 0 0,0 0 15 0 0,0 0-11 0 0,0 0-12 0 0,0 0-17 0 0,0 0-22 0 0,0 0-33 0 0,-1-3-5347 0 0,1 0-1989 0 0,0 2-3898 0 0</inkml:trace>
  <inkml:trace contextRef="#ctx0" brushRef="#br0" timeOffset="21890.366">8195 218 7434 0 0,'0'0'1349'0'0,"0"0"-166"0"0,0 0-117 0 0,0 0 119 0 0,0 0 144 0 0,0 0-56 0 0,0 0-259 0 0,0 0-334 0 0,0 0-287 0 0,0 0-161 0 0,0 0-60 0 0,13-7 3 0 0,43-21 5 0 0,-47 24-123 0 0,1 0 0 0 0,-1 1 0 0 0,1 1-1 0 0,0-1 1 0 0,-1 2 0 0 0,1-1 0 0 0,0 1 0 0 0,0 1 0 0 0,0 0 0 0 0,0 0-1 0 0,7 2-56 0 0,17-1 81 0 0,-26 2-55 0 0,-1 0 1 0 0,0 0-1 0 0,-1 1 1 0 0,1 0-1 0 0,0 0 1 0 0,-1 0-1 0 0,0 1 1 0 0,0 0-1 0 0,-1 0 1 0 0,1 1-1 0 0,-1-1 1 0 0,0 1-1 0 0,0 0 1 0 0,-1 1-1 0 0,0-1 1 0 0,0 1-1 0 0,0 0 1 0 0,-1 0-1 0 0,0 0 1 0 0,-1 0-1 0 0,1 1 1 0 0,-1-1-1 0 0,-1 0 1 0 0,0 1-1 0 0,1 6-26 0 0,5 23 182 0 0,-2 0-1 0 0,-1 0 1 0 0,-2 1 0 0 0,-2-1-1 0 0,-1 7-181 0 0,0 9 99 0 0,-1 525 415 0 0,-3-516 545 0 0,4-107 1749 0 0,14-134-1944 0 0,74-82-785 0 0,-81 248-87 0 0,31-79-45 0 0,4 1 1 0 0,4 3 0 0 0,38-55 52 0 0,-31 66 9 0 0,9 72-398 0 0,670-108 1448 0 0,-564 83-1697 0 0,-183 43-6769 0 0,13-8 1634 0 0,-2-1-5847 0 0</inkml:trace>
  <inkml:trace contextRef="#ctx0" brushRef="#br0" timeOffset="22524.52">8898 671 1480 0 0,'0'0'826'0'0,"0"0"34"0"0,0 0 322 0 0,0 0 434 0 0,0 0 255 0 0,0 0 5 0 0,0 0-231 0 0,0 0-336 0 0,0 0-255 0 0,0 0-169 0 0,0 0-91 0 0,0 0-39 0 0,0 0-19 0 0,13-11-16 0 0,40-32-22 0 0,18 12 1497 0 0,-41 22-1770 0 0,1 1 0 0 0,0 1 0 0 0,1 2 1 0 0,-1 1-1 0 0,1 1 0 0 0,16 2-425 0 0,-45 0 8 0 0,0 1 0 0 0,0-1 1 0 0,0 1-1 0 0,0 0 0 0 0,0 0 1 0 0,0 0-1 0 0,0 0 0 0 0,0 0 0 0 0,0 1 1 0 0,0-1-1 0 0,0 1 0 0 0,0 0 1 0 0,0 0-1 0 0,0 0 0 0 0,0 0 0 0 0,0 1 1 0 0,-1-1-1 0 0,1 1 0 0 0,-1-1 1 0 0,1 1-1 0 0,-1 0 0 0 0,1 0 0 0 0,-1 0 1 0 0,0 0-1 0 0,0 1 0 0 0,0-1 1 0 0,0 1-1 0 0,-1-1 0 0 0,1 1 0 0 0,0 0 1 0 0,-1-1-1 0 0,0 1 0 0 0,0 0-8 0 0,-3 9 77 0 0,-1-1 0 0 0,0 0 0 0 0,-1 1 0 0 0,0-1 0 0 0,-1-1 0 0 0,0 1 0 0 0,-1-1 0 0 0,0 0 0 0 0,-1 0 0 0 0,0-1 0 0 0,0 0 0 0 0,-1 0 0 0 0,0 0 0 0 0,-1-1 0 0 0,1-1 0 0 0,-2 1 0 0 0,-1 0-77 0 0,-22 23 96 0 0,16-14-58 0 0,3-4-5 0 0,0-1 0 0 0,2 2-1 0 0,-1-1 1 0 0,2 2-1 0 0,0 0 1 0 0,1 0-1 0 0,0 1 1 0 0,1 0 0 0 0,-2 8-33 0 0,9-21 8 0 0,1 0 0 0 0,0 1 0 0 0,0-1 0 0 0,0 0 1 0 0,1 1-1 0 0,-1-1 0 0 0,1 1 0 0 0,0-1 0 0 0,0 1 0 0 0,0-1 0 0 0,0 1 1 0 0,1-1-1 0 0,-1 0 0 0 0,1 1 0 0 0,0-1 0 0 0,0 0 0 0 0,0 1 1 0 0,1-1-1 0 0,-1 0 0 0 0,1 0 0 0 0,-1 0 0 0 0,1 0 0 0 0,0 0 1 0 0,0 0-1 0 0,1-1 0 0 0,-1 1 0 0 0,0-1 0 0 0,1 1 0 0 0,0-1 1 0 0,-1 0-1 0 0,1 0 0 0 0,0 0 0 0 0,3 1-8 0 0,0 0 61 0 0,0 0 1 0 0,0-1-1 0 0,0 1 0 0 0,0-1 0 0 0,0-1 0 0 0,1 1 1 0 0,-1-1-1 0 0,1 0 0 0 0,-1 0 0 0 0,1-1 1 0 0,-1 0-1 0 0,5-1-61 0 0,0 1-47 0 0,0-1 0 0 0,-1 0 0 0 0,1-1 0 0 0,-1 0 1 0 0,0-1-1 0 0,0 0 0 0 0,0-1 0 0 0,0 0 0 0 0,0 0 0 0 0,-1-1 0 0 0,2-2 47 0 0,25-15-3182 0 0,0-3-4288 0 0,-30 21 5602 0 0,5-4-9539 0 0</inkml:trace>
  <inkml:trace contextRef="#ctx0" brushRef="#br0" timeOffset="22938.957">9931 450 10378 0 0,'0'0'2117'0'0,"0"0"-816"0"0,0 0-418 0 0,0 0 35 0 0,0 0 94 0 0,0 0 19 0 0,0 0-102 0 0,0 0-153 0 0,0 0-155 0 0,0 0-132 0 0,-33 14-88 0 0,-100 48-62 0 0,64-13 317 0 0,59-41-502 0 0,2 1-1 0 0,-1 1 0 0 0,1-1 1 0 0,1 1-1 0 0,0 1 1 0 0,0-1-1 0 0,1 1 0 0 0,0 0 1 0 0,-2 6-154 0 0,9-14 23 0 0,-1 1 1 0 0,0-1-1 0 0,1 0 0 0 0,0 0 1 0 0,0 0-1 0 0,0 0 1 0 0,0 0-1 0 0,0 0 1 0 0,0 0-1 0 0,1 0 1 0 0,-1 0-1 0 0,1 0 1 0 0,0-1-1 0 0,0 1 1 0 0,0-1-1 0 0,0 1 0 0 0,1-1 1 0 0,-1 0-1 0 0,1 0 1 0 0,-1 0-1 0 0,1 0 1 0 0,0 0-1 0 0,0-1 1 0 0,-1 1-1 0 0,1-1 1 0 0,0 0-1 0 0,0 1 0 0 0,1-2 1 0 0,-1 1-1 0 0,0 0 1 0 0,0 0-1 0 0,0-1 1 0 0,1 0-1 0 0,-1 0 1 0 0,2 0-24 0 0,0 2 35 0 0,30 6 129 0 0,-27-7-142 0 0,-1 0 1 0 0,1 0-1 0 0,-1 1 1 0 0,1 0-1 0 0,-1 1 1 0 0,0 0-1 0 0,0 0 1 0 0,0 0-1 0 0,0 1 1 0 0,0 0-1 0 0,-1 0 1 0 0,0 1-1 0 0,0 0 1 0 0,2 2-23 0 0,-5-2 35 0 0,-1 0 1 0 0,0 0-1 0 0,0 0 1 0 0,0 0-1 0 0,-1 1 1 0 0,0-1-1 0 0,0 1 1 0 0,0-1-1 0 0,0 1 1 0 0,-1-1-1 0 0,0 0 1 0 0,0 1-1 0 0,-1-1 1 0 0,0 1-1 0 0,1-1 1 0 0,-2 1-1 0 0,1-1 1 0 0,-1 0-1 0 0,0 0 1 0 0,0 1-1 0 0,0-1 1 0 0,-1-1-1 0 0,1 1 1 0 0,-4 4-36 0 0,-2 2 53 0 0,-1-1 1 0 0,0 0-1 0 0,0 0 1 0 0,-1-1-1 0 0,0 0 1 0 0,-1-1-1 0 0,0 0 1 0 0,0-1-1 0 0,-5 3-53 0 0,-9 6-26 0 0,24-16 33 0 0,-55 25-1787 0 0,54-25 1566 0 0,1 0 0 0 0,0 0 0 0 0,0-1 0 0 0,0 1 0 0 0,-1 0 0 0 0,1-1 0 0 0,0 1 0 0 0,0-1 0 0 0,0 1 0 0 0,0-1 0 0 0,0 0 0 0 0,0 1 0 0 0,0-1 0 0 0,0 0 0 0 0,0 0 0 0 0,0 0 0 0 0,0 0 0 0 0,1 0-1 0 0,-1 0 1 0 0,0 0 0 0 0,1 0 0 0 0,-1 0 0 0 0,1 0 0 0 0,-1 0 0 0 0,1 0 0 0 0,-1 0 0 0 0,1-1 0 0 0,0 1 0 0 0,-1 0 0 0 0,1 0 0 0 0,0-1 0 0 0,0 1 0 0 0,0-1 214 0 0,-3-20-9200 0 0,2 14 1362 0 0</inkml:trace>
  <inkml:trace contextRef="#ctx0" brushRef="#br0" timeOffset="23186.168">9824 512 4361 0 0,'0'0'2211'0'0,"0"0"-320"0"0,0 0-90 0 0,0 0 102 0 0,0 0-20 0 0,0 0-191 0 0,0 0-306 0 0,0 0-333 0 0,0 0-237 0 0,0 0-146 0 0,0 0-97 0 0,0 0-35 0 0,31-10-21 0 0,101-29-31 0 0,-38 25 288 0 0,123 8-663 0 0,-125 5-6974 0 0,-75 1-4315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375 107 0 0 0,'0'0'527'0'0,"0"0"646"0"0,0 0 500 0 0,0 0 302 0 0,0 0 93 0 0,0 0-171 0 0,0 0-305 0 0,0 0-265 0 0,0 0-229 0 0,0 0-130 0 0,0 0-93 0 0,0 0-50 0 0,1-4-38 0 0,0-11-51 0 0,-25 8 4006 0 0,-16 6-3892 0 0,-80 10-91 0 0,-21 46-95 0 0,91 25-391 0 0,50-25 54 0 0,-1-52-306 0 0,1 0 1 0 0,-1 0-1 0 0,1 0 1 0 0,0 0-1 0 0,0 0 0 0 0,0 0 1 0 0,1 0-1 0 0,-1 0 0 0 0,1 0 1 0 0,-1 0-1 0 0,1-1 1 0 0,0 1-1 0 0,0 0 0 0 0,0 0 1 0 0,1-1-1 0 0,-1 1 0 0 0,1 0 1 0 0,-1-1-1 0 0,1 0 1 0 0,0 1-1 0 0,0-1 0 0 0,0 0 1 0 0,0 0-1 0 0,0 0 0 0 0,1 0 1 0 0,-1 0-1 0 0,0-1 1 0 0,1 1-1 0 0,0-1 0 0 0,-1 1 1 0 0,1-1-1 0 0,0 0 0 0 0,0 0 1 0 0,1 0-22 0 0,207 14 831 0 0,-202-14-831 0 0,0 0 0 0 0,-1 0 0 0 0,1 1 0 0 0,-1 0 0 0 0,1 1 0 0 0,-1-1 0 0 0,0 2 0 0 0,0-1 0 0 0,-1 1 0 0 0,1 0 1 0 0,-1 1-1 0 0,0 0 0 0 0,0 0 0 0 0,0 0 0 0 0,0 1 0 0 0,-1 0 0 0 0,0 1 0 0 0,4 6 0 0 0,-4-4 9 0 0,0 0 0 0 0,-1 1 1 0 0,-1-1-1 0 0,1 1 0 0 0,-2 0 0 0 0,1 1 0 0 0,-1-1 0 0 0,-1 1 0 0 0,0-1 1 0 0,0 1-1 0 0,-1 0 0 0 0,-1 0 0 0 0,0-1 0 0 0,0 1 0 0 0,-2 7-9 0 0,-1-6 41 0 0,-1-1-1 0 0,-1 0 0 0 0,0 0 0 0 0,0 0 0 0 0,-1-1 0 0 0,-1 0 0 0 0,0 0 0 0 0,0-1 0 0 0,-1 1 1 0 0,0-2-1 0 0,0 1 0 0 0,-1-1 0 0 0,-8 6-40 0 0,10-9 32 0 0,-1 0 1 0 0,1-1-1 0 0,-1 0 0 0 0,0-1 1 0 0,0 1-1 0 0,0-1 1 0 0,-1-1-1 0 0,1 0 0 0 0,-1 0 1 0 0,1 0-1 0 0,-1-1 0 0 0,0-1 1 0 0,1 1-1 0 0,-7-2-32 0 0,8 1 21 0 0,0 0 0 0 0,1-1 0 0 0,-1 0-1 0 0,0-1 1 0 0,0 1 0 0 0,1-1 0 0 0,-1-1-1 0 0,1 1 1 0 0,-1-1 0 0 0,1 0 0 0 0,0 0-1 0 0,0-1 1 0 0,0 0 0 0 0,1 0 0 0 0,0-1-1 0 0,-2 0-20 0 0,-37-32 72 0 0,25 11-3046 0 0,15 14-1103 0 0,1-2-3910 0 0,3 10-3618 0 0</inkml:trace>
  <inkml:trace contextRef="#ctx0" brushRef="#br0" timeOffset="823.512">341 0 0 0 0,'0'0'252'0'0,"0"0"273"0"0,0 0 76 0 0,0 0-9 0 0,0 0-57 0 0,0 0-26 0 0,0 0-49 0 0,-5 4-37 0 0,-15 14-2 0 0,13-12 4741 0 0,2 0-2921 0 0,-1 1-1653 0 0,-10 4 1419 0 0,16-10-1876 0 0,0 0-1 0 0,-1-1 0 0 0,1 1 1 0 0,0 0-1 0 0,0-1 0 0 0,0 1 0 0 0,0 0 1 0 0,0-1-1 0 0,0 1 0 0 0,0 0 1 0 0,0-1-1 0 0,0 1 0 0 0,1 0 0 0 0,-1-1 1 0 0,0 1-1 0 0,0-1 0 0 0,0 1 1 0 0,1 0-1 0 0,-1-1 0 0 0,0 1 0 0 0,1-1 1 0 0,-1 1-1 0 0,1-1 0 0 0,-1 1 1 0 0,1-1-1 0 0,-1 1 0 0 0,1-1 1 0 0,-1 1-1 0 0,1-1 0 0 0,-1 1 0 0 0,1-1 1 0 0,-1 0-1 0 0,1 0 0 0 0,0 1 1 0 0,-1-1-1 0 0,1 0 0 0 0,0 0 0 0 0,-1 1 1 0 0,1-1-1 0 0,0 0 0 0 0,-1 0 1 0 0,1 0-1 0 0,0 0 0 0 0,-1 0 0 0 0,1 0 1 0 0,0 0-1 0 0,-1 0 0 0 0,1 0 1 0 0,0-1-1 0 0,-1 1 0 0 0,1 0 0 0 0,-1 0 1 0 0,1-1-1 0 0,0 1 0 0 0,-1 0 1 0 0,1-1-1 0 0,-1 1 0 0 0,1-1-130 0 0,0 1-332 0 0,149-6 3255 0 0,-21-19-1974 0 0,-108 24-126 0 0,-53 12-596 0 0,8-3-2146 0 0,9 2-7663 0 0,13-10-1475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4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 4145 0 0,'0'0'1647'0'0,"0"0"-588"0"0,0 0-286 0 0,0 0 30 0 0,0 0 237 0 0,0 0 339 0 0,0 0 211 0 0,0 0 6 0 0,0 0-198 0 0,0 0-343 0 0,0 0-356 0 0,0 0-261 0 0,0 0-135 0 0,-3-3-45 0 0,-9 0 860 0 0,16 35 40 0 0,32 212 1537 0 0,-30 50-1610 0 0,-9-234-924 0 0,-3 0 0 0 0,-3 0 1 0 0,-2-1-1 0 0,-2 0-161 0 0,5 21 124 0 0,24-91 579 0 0,214-226-466 0 0,-107 143-273 0 0,-122 94 32 0 0,-1-1-1 0 0,1 0 0 0 0,0 1 0 0 0,-1-1 1 0 0,1 0-1 0 0,0 1 0 0 0,-1-1 1 0 0,1 1-1 0 0,0-1 0 0 0,0 1 1 0 0,-1-1-1 0 0,1 1 0 0 0,0-1 1 0 0,0 1-1 0 0,0 0 0 0 0,0 0 0 0 0,0-1 1 0 0,0 1-1 0 0,0 0 0 0 0,-1 0 1 0 0,1 0-1 0 0,0 0 0 0 0,0 0 1 0 0,0 0-1 0 0,0 0 0 0 0,0 0 1 0 0,0 1-1 0 0,0-1 0 0 0,0 0 1 0 0,0 0-1 0 0,-1 1 0 0 0,1-1 0 0 0,0 1 1 0 0,0-1-1 0 0,0 1 0 0 0,-1-1 1 0 0,1 1-1 0 0,0-1 0 0 0,0 1 1 0 0,-1 0-1 0 0,1-1 0 0 0,-1 1 1 0 0,1 0-1 0 0,-1-1 0 0 0,1 1 0 0 0,-1 0 1 0 0,1 0-1 0 0,-1 0 0 0 0,1 0 1 0 0,-1-1-1 0 0,0 1 0 0 0,0 0 1 0 0,1 0-1 0 0,-1 0 0 0 0,0 0 1 0 0,0 0-1 0 0,0 0 0 0 0,0 0 1 0 0,0 0-1 0 0,0 0 0 0 0,0-1 0 0 0,0 1 1 0 0,-1 0-1 0 0,1 1 5 0 0,-2 346 667 0 0,6-311-666 0 0,-4-36 7 0 0,0-1-21 0 0,0 0-14 0 0,0 0 5 0 0,0 0-16 0 0,0 0-20 0 0,0 0-66 0 0,-6-18-1533 0 0,-1-12-2450 0 0,7 10-3378 0 0,0 15 4129 0 0,0-3-6045 0 0</inkml:trace>
  <inkml:trace contextRef="#ctx0" brushRef="#br0" timeOffset="339.884">783 466 6145 0 0,'0'0'1585'0'0,"0"0"-592"0"0,0 0-277 0 0,0 0 195 0 0,0 0 320 0 0,0 0 193 0 0,0 0-11 0 0,0 0-137 0 0,0 0-158 0 0,0 0-109 0 0,0 0-98 0 0,0 0-124 0 0,14 0-90 0 0,96 4 1120 0 0,68-4 1200 0 0,-1 0-3364 0 0,-176 0 19 0 0,-1 0-141 0 0,0 0-223 0 0,0 0-375 0 0,0 0-569 0 0,-5 0-6528 0 0,3 0-1678 0 0</inkml:trace>
  <inkml:trace contextRef="#ctx0" brushRef="#br0" timeOffset="639.202">733 691 2609 0 0,'0'0'3216'0'0,"0"0"-1585"0"0,0 0-819 0 0,0 0-49 0 0,0 0 268 0 0,0 0 280 0 0,0 0 120 0 0,0 0-33 0 0,0 0-142 0 0,0 0-181 0 0,0 0-151 0 0,0 0-141 0 0,11 3-82 0 0,92 22 1812 0 0,63-25 103 0 0,40-40-2622 0 0,-133 19-2677 0 0,-58 16-1576 0 0,0-2-3400 0 0,-6 4-1804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0 356 864 0 0,'0'0'950'0'0,"0"0"-43"0"0,0 0 147 0 0,0 0 221 0 0,0 0 166 0 0,0 0-22 0 0,0 0-154 0 0,0 0-208 0 0,0 0-241 0 0,0 0-195 0 0,0 0-87 0 0,4 1 3 0 0,187-16 4848 0 0,503 7-1537 0 0,-638 12-3563 0 0,-76-19-1929 0 0,-23 11-4799 0 0,29 5 508 0 0,4-1-2301 0 0</inkml:trace>
  <inkml:trace contextRef="#ctx0" brushRef="#br0" timeOffset="332.082">76 478 3441 0 0,'0'0'1239'0'0,"0"0"-107"0"0,0 0 142 0 0,0 0 349 0 0,0 0 265 0 0,0 0-24 0 0,0 0-285 0 0,0 0-378 0 0,0 0-356 0 0,0 0-305 0 0,0 0-208 0 0,0 0-124 0 0,-10 0 192 0 0,416-8 4232 0 0,-193-5-4526 0 0,-121 12-2723 0 0,-92 7-3336 0 0,0-4 800 0 0,0 1-3428 0 0</inkml:trace>
  <inkml:trace contextRef="#ctx0" brushRef="#br0" timeOffset="935.744">468 3 0 0 0,'0'0'1967'0'0,"0"0"-640"0"0,0 0-123 0 0,0 0 107 0 0,0 0 174 0 0,0 0 139 0 0,0 0-29 0 0,0 0-213 0 0,0 0-285 0 0,0 0-365 0 0,0 0-324 0 0,0 0-221 0 0,0 0-83 0 0,-5-1 24 0 0,3 0-126 0 0,2 1 37 0 0,0 1 1 0 0,0-1 0 0 0,1 0 0 0 0,-1 1-1 0 0,0-1 1 0 0,0 0 0 0 0,0 1 0 0 0,0-1-1 0 0,0 1 1 0 0,0-1 0 0 0,0 0 0 0 0,0 1-1 0 0,0-1 1 0 0,0 1 0 0 0,0-1 0 0 0,0 0 0 0 0,0 1-1 0 0,0-1 1 0 0,0 0 0 0 0,0 1 0 0 0,-1-1-1 0 0,1 1 1 0 0,0-1 0 0 0,0 0 0 0 0,0 1-1 0 0,-1-1 1 0 0,1 0 0 0 0,0 0 0 0 0,0 1 0 0 0,-1-1-1 0 0,1 0 1 0 0,0 1 0 0 0,-1-1 0 0 0,1 0-1 0 0,0 0 1 0 0,-1 0 0 0 0,1 1 0 0 0,0-1-1 0 0,-1 0-39 0 0,19 14 518 0 0,0 0-1 0 0,0-1 1 0 0,1-1-1 0 0,1 0 1 0 0,0-2-1 0 0,0 0 1 0 0,1-1-1 0 0,0-2 1 0 0,7 2-518 0 0,3 2 271 0 0,92 40 223 0 0,-3 5-1 0 0,26 20-493 0 0,-142-74 9 0 0,0 0-1 0 0,0 0 0 0 0,0 0 0 0 0,0 0 0 0 0,0 1 0 0 0,0-1 0 0 0,0 1 0 0 0,-1 0 1 0 0,0 0-1 0 0,1 1 0 0 0,-1-1 0 0 0,0 1 0 0 0,-1-1 0 0 0,1 1 0 0 0,0 0 0 0 0,-1 0 1 0 0,0 0-1 0 0,0 0 0 0 0,0 0 0 0 0,-1 1 0 0 0,1-1-8 0 0,-45 19 1308 0 0,-71-1-876 0 0,0 29-341 0 0,-254 170-64 0 0,247-159-81 0 0,185-61-5575 0 0,-44-1 600 0 0,-4 0-5906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5:26.93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51,'1'-2,"-1"0,0-1,1 1,-1 0,1 0,-1-1,1 1,0 0,0 0,0 0,1 0,-1 0,0 0,1 0,-1 1,1-1,-1 0,1 1,0-1,0 1,0 0,0-1,0 1,0 0,0 0,0 1,0-1,1 0,-1 1,0-1,0 1,1-1,-1 1,1 0,81 4,-31 5,1-3,0-2,44-3,66 30,-74-8,108 8,56-33,-85-25,54 15,-184 4,0 3,1 1,0 2,-1 2,20 2,167 53,0-25,130-31,-344 1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0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 2753 0 0,'0'0'1609'0'0,"0"0"-32"0"0,0 0 123 0 0,0 0 202 0 0,0 0 107 0 0,0 0-200 0 0,0 0-432 0 0,0 0-348 0 0,0 0-202 0 0,0 0-114 0 0,0 0-34 0 0,0 0-18 0 0,0 0-6 0 0,-4-3 1674 0 0,61 40-320 0 0,-42-21-2250 0 0,27 28 1200 0 0,-19-9-6682 0 0,-21-32-1114 0 0,2-2-4823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1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0 864 0 0,'0'0'2129'0'0,"0"0"-198"0"0,0 0 94 0 0,0 0 213 0 0,0 0 53 0 0,0 0-169 0 0,0 0-372 0 0,0 0-439 0 0,0 0-356 0 0,0 0-195 0 0,0 0-120 0 0,0 0-73 0 0,0 0-46 0 0,8 6 1128 0 0,6 106 1046 0 0,-19-46-2447 0 0,5-66-351 0 0,0 0-51 0 0,0 0-163 0 0,5-14-9166 0 0,-3 10-2043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42 0 0 0,'0'0'739'0'0,"0"0"321"0"0,0 0 179 0 0,0 0 79 0 0,0 0-1 0 0,0 0-102 0 0,0 0-83 0 0,0 0-103 0 0,0 0-63 0 0,-4-1-25 0 0,-15-6 808 0 0,8 7 2825 0 0,-24 8-1730 0 0,27-2-2778 0 0,1-1 0 0 0,-1 1 0 0 0,1 0 0 0 0,0 1 0 0 0,1 0 0 0 0,0 0 0 0 0,0 0 0 0 0,0 1 0 0 0,1 0 0 0 0,0 0 0 0 0,0 0 1 0 0,1 0-1 0 0,0 1 0 0 0,1 0 0 0 0,-1 0 0 0 0,2 0 0 0 0,-1 0 0 0 0,2 0 0 0 0,-1 1 0 0 0,1-1 0 0 0,0 7-66 0 0,1-8 52 0 0,0 0 0 0 0,0-1-1 0 0,0 1 1 0 0,1 0 0 0 0,1-1 0 0 0,-1 1 0 0 0,1 0 0 0 0,0-1-1 0 0,1 0 1 0 0,0 0 0 0 0,0 1 0 0 0,0-2 0 0 0,1 1 0 0 0,0 0-1 0 0,1-1 1 0 0,-1 0 0 0 0,1 0 0 0 0,0 0 0 0 0,1 0-1 0 0,-1-1 1 0 0,1 0 0 0 0,0 0 0 0 0,1-1 0 0 0,-1 1 0 0 0,1-1-1 0 0,0-1 1 0 0,0 1 0 0 0,0-1 0 0 0,0-1 0 0 0,0 1 0 0 0,1-1-1 0 0,-1 0 1 0 0,1-1 0 0 0,0 0 0 0 0,-1 0 0 0 0,7 0-52 0 0,-3-2 144 0 0,0 1 1 0 0,0-1 0 0 0,-1-1 0 0 0,1 0-1 0 0,-1-1 1 0 0,1 0 0 0 0,-1 0 0 0 0,0-1-1 0 0,0-1 1 0 0,0 1 0 0 0,-1-1 0 0 0,0-1-1 0 0,0 0 1 0 0,0 0 0 0 0,0-2-145 0 0,-2 3 23 0 0,-1 0 1 0 0,0-1 0 0 0,0 1-1 0 0,0-2 1 0 0,-1 1-1 0 0,0 0 1 0 0,0-1 0 0 0,0 0-1 0 0,-1 0 1 0 0,0-1 0 0 0,-1 1-1 0 0,1-1 1 0 0,-2 0-1 0 0,1 0 1 0 0,-1 0 0 0 0,0 0-1 0 0,0 0 1 0 0,-1 0-1 0 0,0 0 1 0 0,-1-1 0 0 0,0 1-1 0 0,0 0 1 0 0,-1-1 0 0 0,0 1-1 0 0,0 0 1 0 0,-1 0-1 0 0,0 0 1 0 0,-1 0 0 0 0,1 0-1 0 0,-2 0 1 0 0,1 1-1 0 0,-1-1 1 0 0,0 1 0 0 0,0 0-1 0 0,-1 0 1 0 0,0 0 0 0 0,0 1-1 0 0,-1 0 1 0 0,0 0-1 0 0,0 0 1 0 0,0 1-24 0 0,-2-1-215 0 0,0 0 0 0 0,0 1 0 0 0,0 0-1 0 0,0 0 1 0 0,-1 1 0 0 0,0 0 0 0 0,1 0 0 0 0,-2 1 0 0 0,1 0-1 0 0,0 1 1 0 0,-1 0 0 0 0,1 0 0 0 0,-1 1 0 0 0,1 1 0 0 0,-1-1-1 0 0,1 1 1 0 0,-1 1 0 0 0,-7 1 215 0 0,-29 27-6870 0 0,34-19 1235 0 0,0 1-4502 0 0</inkml:trace>
  <inkml:trace contextRef="#ctx0" brushRef="#br0" timeOffset="490.575">0 299 6249 0 0,'0'0'2102'0'0,"0"0"-390"0"0,0 0-55 0 0,0 0 86 0 0,0 0-51 0 0,0 0-294 0 0,0 0-378 0 0,0 0-308 0 0,0 0-149 0 0,0 0-39 0 0,0 0-4 0 0,0 0-8 0 0,0 0-32 0 0,14-7-13 0 0,102-47 992 0 0,-111 51-1371 0 0,-1 1-1 0 0,1 1 1 0 0,0-1-1 0 0,0 1 1 0 0,-1 0-1 0 0,1 0 1 0 0,0 0-1 0 0,0 1 1 0 0,0-1 0 0 0,0 1-1 0 0,0 0 1 0 0,0 1-1 0 0,0-1 1 0 0,-1 1-1 0 0,1 0 1 0 0,0 0-1 0 0,0 1 1 0 0,-1-1-1 0 0,1 1 1 0 0,0 0-1 0 0,-1 1 1 0 0,4 1-88 0 0,69 26 1175 0 0,-15-26-947 0 0,-57-29-4372 0 0,-5 11-2781 0 0,0 9-1216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17 0 0 0,'0'0'776'0'0,"0"0"-41"0"0,0 0 141 0 0,0 0 352 0 0,0 0 339 0 0,0 0 131 0 0,0 0-94 0 0,0 0-233 0 0,0 0-204 0 0,0 0-138 0 0,0 0-125 0 0,-2-1 3822 0 0,-4-5-2333 0 0,-72-4 1565 0 0,63 17-3898 0 0,0 1 0 0 0,1 0 1 0 0,0 1-1 0 0,0 1 0 0 0,1 0 1 0 0,0 1-1 0 0,1 0 0 0 0,0 1 1 0 0,1 0-1 0 0,0 1 0 0 0,1 0 1 0 0,1 1-1 0 0,0 0 0 0 0,0 0 1 0 0,2 1-1 0 0,0 0 0 0 0,0 0 1 0 0,2 1-1 0 0,0 0 0 0 0,0 0 1 0 0,2 0-1 0 0,0 1 0 0 0,1-1 0 0 0,0 1 1 0 0,2 0-1 0 0,0 1-60 0 0,-1-8 20 0 0,1 0 0 0 0,1 1 0 0 0,0-1 0 0 0,0 0-1 0 0,1 0 1 0 0,0 1 0 0 0,1-1 0 0 0,0-1 0 0 0,0 1 0 0 0,1 0-1 0 0,1-1 1 0 0,-1 0 0 0 0,2 0 0 0 0,-1 0 0 0 0,1 0 0 0 0,0-1 0 0 0,2 1-20 0 0,3 2 60 0 0,0 0 0 0 0,0-1 1 0 0,1-1-1 0 0,1 0 1 0 0,0 0-1 0 0,0-1 1 0 0,0-1-1 0 0,1 0 1 0 0,0-1-1 0 0,0 0 1 0 0,1-1-1 0 0,14 3-60 0 0,12-19-977 0 0,-23-10-3662 0 0,-9 10 38 0 0,-5 3-7124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10290 0 0,'0'0'2438'0'0,"0"0"-752"0"0,0 0-319 0 0,0 0 5 0 0,0 0 6 0 0,0 0-154 0 0,0 0-309 0 0,0 0-318 0 0,0 0-226 0 0,0 0-56 0 0,0 0 57 0 0,0 0 91 0 0,0 0 77 0 0,8 2 13 0 0,212 4 2605 0 0,-155-10-3057 0 0,-61 3-1317 0 0,3-2 3634 0 0,0 0-6085 0 0,-2 3-9055 0 0,-5 0 1321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13091 0 0,'0'0'2351'0'0,"0"0"-1028"0"0,0 0-498 0 0,0 0-67 0 0,0 0 62 0 0,0 0 30 0 0,0 0-17 0 0,0 0-54 0 0,0 0-72 0 0,0 0-46 0 0,0 0-82 0 0,0 0-112 0 0,0 0-106 0 0,24 1-91 0 0,75 3-77 0 0,-10-13-192 0 0,-48 1-906 0 0,-24 4-1950 0 0,-2 1-4083 0 0,-9 0-4905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55 7530 0 0,'0'0'2567'0'0,"0"0"-339"0"0,0 0-283 0 0,0 0-182 0 0,0 0-167 0 0,0 0-324 0 0,0 0-318 0 0,0 0-239 0 0,0 0-198 0 0,0 0-138 0 0,0 0-104 0 0,0 0-57 0 0,0 0-30 0 0,-11 8-2 0 0,-37 27 32 0 0,40-27-140 0 0,0 0 0 0 0,1 0-1 0 0,0 0 1 0 0,1 1 0 0 0,0 0 0 0 0,0 0-1 0 0,1 0 1 0 0,0 1 0 0 0,1 0-1 0 0,0 0 1 0 0,0 0 0 0 0,0 5-78 0 0,-2 3 66 0 0,-3 2-37 0 0,2 1 1 0 0,0 0-1 0 0,1 0 0 0 0,1 0 0 0 0,1 1 0 0 0,1 0 0 0 0,1 0 0 0 0,1 0 0 0 0,1 0 0 0 0,2 13-29 0 0,-1-30 25 0 0,0-1-1 0 0,0 0 1 0 0,1 1-1 0 0,0-1 1 0 0,-1 0-1 0 0,1 0 1 0 0,1 0 0 0 0,-1 0-1 0 0,1 0 1 0 0,-1 0-1 0 0,1 0 1 0 0,0-1-1 0 0,0 0 1 0 0,1 1-1 0 0,-1-1 1 0 0,1-1 0 0 0,-1 1-1 0 0,1 0 1 0 0,0-1-1 0 0,0 0 1 0 0,0 0-1 0 0,0 0 1 0 0,1 0-1 0 0,-1-1 1 0 0,1 1-1 0 0,-1-1 1 0 0,0 0 0 0 0,1-1-1 0 0,2 1-24 0 0,5 1 170 0 0,0-2 0 0 0,0 1 0 0 0,0-1 0 0 0,1-1 0 0 0,-1 0 0 0 0,0-1 0 0 0,0 0-1 0 0,0-1 1 0 0,-1-1 0 0 0,9-2-170 0 0,-2-2 86 0 0,0-1-1 0 0,-1 0 0 0 0,0-1 1 0 0,0-1-1 0 0,-1 0 0 0 0,0-1 1 0 0,-1-1-1 0 0,-1-1 0 0 0,0 0 1 0 0,-1-1-1 0 0,0 0 0 0 0,-1-1 1 0 0,-1 0-1 0 0,-1-1 1 0 0,0 0-1 0 0,-1-1 0 0 0,-1 0 1 0 0,0 0-1 0 0,-2-1 0 0 0,0 0 1 0 0,-1 0-1 0 0,-1 0 0 0 0,-1-1 1 0 0,0 1-1 0 0,-1-2-85 0 0,-2 18-4 0 0,1-2-36 0 0,0 0 0 0 0,0 0 1 0 0,0-1-1 0 0,0 1 0 0 0,-1 0 1 0 0,0-1-1 0 0,0 1 0 0 0,-1-1 1 0 0,1 1-1 0 0,-1 0 0 0 0,0-1 0 0 0,-1 1 1 0 0,1 0-1 0 0,-1 0 0 0 0,0 0 1 0 0,0 0-1 0 0,-1 0 0 0 0,1 1 1 0 0,-1-1-1 0 0,0 1 0 0 0,0-1 0 0 0,-1 1 1 0 0,1 0-1 0 0,-1 0 0 0 0,0 1 1 0 0,0-1-1 0 0,0 1 0 0 0,-1 0 1 0 0,1 0-1 0 0,-1 0 0 0 0,-4-2 40 0 0,-1 2-335 0 0,1 1-1 0 0,-1 0 1 0 0,-1 1 0 0 0,1 0-1 0 0,0 0 1 0 0,0 1 0 0 0,0 0-1 0 0,0 1 1 0 0,0 0 0 0 0,0 1-1 0 0,-10 2 336 0 0,-61 26-10389 0 0,57-18-1276 0 0</inkml:trace>
  <inkml:trace contextRef="#ctx0" brushRef="#br0" timeOffset="308.402">1 324 12059 0 0,'0'0'2139'0'0,"0"0"-666"0"0,0 0-170 0 0,0 0 42 0 0,0 0 12 0 0,0 0-83 0 0,0 0-263 0 0,0 0-226 0 0,0 0-166 0 0,0 0-134 0 0,0 0-74 0 0,0 0-47 0 0,0 0-37 0 0,20-4-54 0 0,140-22 544 0 0,-128 20-606 0 0,-25 5-193 0 0,0-1 0 0 0,0 1 1 0 0,1 0-1 0 0,-1 0 0 0 0,0 1 1 0 0,0 0-1 0 0,0 0 0 0 0,0 0 1 0 0,1 1-1 0 0,-1 1 0 0 0,0-1 1 0 0,0 1-1 0 0,1 0-18 0 0,56 43 7 0 0,-60-43 21 0 0,1 1 0 0 0,-1-1 1 0 0,0 0-1 0 0,1 0 1 0 0,-1 0-1 0 0,1-1 1 0 0,-1 1-1 0 0,1-1 0 0 0,0 0 1 0 0,0-1-1 0 0,0 1 1 0 0,-1-1-1 0 0,1 0 1 0 0,0 0-1 0 0,3-1-28 0 0,8-1-3193 0 0,-1-3-3426 0 0,-11 5-4932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103 156 10426 0 0,'0'0'979'0'0,"0"0"-27"0"0,0 0 146 0 0,0 0 254 0 0,0 0 95 0 0,0 0-176 0 0,0 0-283 0 0,0 0-321 0 0,-17 31-233 0 0,-50 98-114 0 0,49-65 32 0 0,19-53-240 0 0,0-3-31 0 0,1 0 1 0 0,-1-1 0 0 0,2 1 0 0 0,-1-1-1 0 0,1 0 1 0 0,0 1 0 0 0,1-1-1 0 0,-1-1 1 0 0,1 1 0 0 0,1 0-1 0 0,-1-1 1 0 0,1 0 0 0 0,0 0 0 0 0,1 0-1 0 0,-1-1 1 0 0,1 0 0 0 0,0 0-1 0 0,1 0 1 0 0,-1-1 0 0 0,1 0-1 0 0,0 0 1 0 0,0-1 0 0 0,0 0 0 0 0,0 0-1 0 0,0 0 1 0 0,1-1 0 0 0,-1 0-1 0 0,1-1 1 0 0,0 1 0 0 0,0-2 0 0 0,-1 1-1 0 0,1-1 1 0 0,0 0 0 0 0,5-1-82 0 0,-2 1 136 0 0,0 0 1 0 0,0-1 0 0 0,-1-1-1 0 0,1 0 1 0 0,-1 0-1 0 0,1-1 1 0 0,-1 0 0 0 0,0 0-1 0 0,0-2 1 0 0,0 1 0 0 0,-1-1-1 0 0,1 0 1 0 0,-1-1 0 0 0,-1 0-1 0 0,1-1 1 0 0,-1 1-1 0 0,0-2 1 0 0,0 1 0 0 0,-1-1-1 0 0,0 0 1 0 0,-1-1 0 0 0,6-8-137 0 0,-8 10-21 0 0,1-1 0 0 0,-1 1 1 0 0,-1-1-1 0 0,0 0 0 0 0,0-1 0 0 0,0 1 1 0 0,-1 0-1 0 0,0-1 0 0 0,-1 1 1 0 0,0-1-1 0 0,0 0 0 0 0,-1 1 1 0 0,0-1-1 0 0,-1 0 0 0 0,0 1 1 0 0,0-1-1 0 0,-1 1 0 0 0,0-1 1 0 0,0 1-1 0 0,-1 0 0 0 0,0 0 1 0 0,0 0-1 0 0,-1 0 0 0 0,0 0 0 0 0,0 1 1 0 0,-1-1-1 0 0,0 1 0 0 0,-1 1 1 0 0,1-1-1 0 0,-1 1 0 0 0,0 0 1 0 0,-1 0-1 0 0,0 0 0 0 0,0 1 1 0 0,0 0-1 0 0,0 1 0 0 0,-1 0 1 0 0,1 0-1 0 0,-1 0 0 0 0,0 1 1 0 0,-1 0-1 0 0,1 1 0 0 0,0-1 0 0 0,-1 2 1 0 0,1-1-1 0 0,-1 1 0 0 0,-5 0 21 0 0,-80 18-3239 0 0,68-1-537 0 0,0 5-3657 0 0,18-12-3328 0 0</inkml:trace>
  <inkml:trace contextRef="#ctx0" brushRef="#br0" timeOffset="439.561">898 1 4081 0 0,'0'0'2966'0'0,"0"0"-612"0"0,0 0-526 0 0,0 0-274 0 0,0 0-222 0 0,0 0-221 0 0,0 0-156 0 0,0 0-99 0 0,0 0-89 0 0,0 0-86 0 0,0 0-57 0 0,0 0-74 0 0,0 0-57 0 0,-28 10-46 0 0,-89 30-100 0 0,72-13 84 0 0,43-26-421 0 0,1 0 0 0 0,0 1 0 0 0,0-1 0 0 0,0 1 1 0 0,0-1-1 0 0,0 1 0 0 0,0-1 0 0 0,1 1 1 0 0,-1-1-1 0 0,0 1 0 0 0,1 0 0 0 0,-1 0 0 0 0,1-1 1 0 0,0 1-1 0 0,0 0 0 0 0,-1 0 0 0 0,1-1 1 0 0,0 1-1 0 0,0 0 0 0 0,1 0 0 0 0,-1-1 0 0 0,0 1 1 0 0,1 0-1 0 0,-1 0 0 0 0,1-1 0 0 0,-1 1 0 0 0,1 0 1 0 0,0-1-1 0 0,0 1 0 0 0,-1-1 0 0 0,1 1 1 0 0,0-1-1 0 0,1 1 0 0 0,-1-1 0 0 0,0 0 0 0 0,0 0 1 0 0,0 1-1 0 0,1-1-10 0 0,64 38 334 0 0,-44-28-240 0 0,-14-7-34 0 0,-1-1 1 0 0,0 1-1 0 0,0 1 1 0 0,0-1-1 0 0,-1 1 1 0 0,1 0-1 0 0,-1 1 1 0 0,0-1 0 0 0,-1 1-1 0 0,1 0 1 0 0,-1 1-1 0 0,0-1 1 0 0,-1 1-1 0 0,0 0 1 0 0,0 1-1 0 0,0-1 1 0 0,-1 0-1 0 0,0 1 1 0 0,0 0-1 0 0,-1 0 1 0 0,0 0 0 0 0,-1 0-1 0 0,1 5-60 0 0,-2-7 61 0 0,0 1-1 0 0,0-1 1 0 0,-1 1-1 0 0,0-1 1 0 0,0 0 0 0 0,0 1-1 0 0,-1-1 1 0 0,0 0 0 0 0,0 0-1 0 0,-1 0 1 0 0,0 0-1 0 0,0-1 1 0 0,0 1 0 0 0,0-1-1 0 0,-1 0 1 0 0,0 0-1 0 0,0 0 1 0 0,-1 0 0 0 0,1-1-1 0 0,-2 1-60 0 0,-6 5-110 0 0,0-1-1 0 0,0-1 0 0 0,-1 0 1 0 0,0-1-1 0 0,0 0 1 0 0,-1-1-1 0 0,0 0 0 0 0,0-2 1 0 0,-1 1-1 0 0,1-2 1 0 0,-1 0-1 0 0,0 0 0 0 0,0-2 1 0 0,0 1-1 0 0,-4-2 111 0 0,4-5-2188 0 0,7 0-2829 0 0,7 4 3850 0 0,-2-3-8934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 7746 0 0,'0'0'1880'0'0,"0"0"-412"0"0,0 0-166 0 0,0 0 169 0 0,0 0 157 0 0,0 0-74 0 0,0 0-320 0 0,0 0-413 0 0,0 0-349 0 0,0 0-218 0 0,0 0-101 0 0,0 0-37 0 0,0 0-11 0 0,3 18 657 0 0,-120 207 1502 0 0,116-224-2263 0 0,1 1 1 0 0,-1-1-1 0 0,0 1 0 0 0,1-1 0 0 0,-1 1 0 0 0,1 0 1 0 0,-1-1-1 0 0,1 1 0 0 0,0 0 0 0 0,0-1 0 0 0,0 1 1 0 0,0 0-1 0 0,0-1 0 0 0,0 1 0 0 0,0 0 0 0 0,0-1 0 0 0,1 1 1 0 0,-1 0-1 0 0,1-1 0 0 0,-1 1 0 0 0,1 0 0 0 0,0-1 1 0 0,-1 1-1 0 0,1-1 0 0 0,0 1 0 0 0,0-1 0 0 0,0 0-1 0 0,106-1 1075 0 0,0-33-840 0 0,-92 17-2569 0 0,-18 10-2373 0 0,-4-1-4409 0 0,6 6 701 0 0</inkml:trace>
  <inkml:trace contextRef="#ctx0" brushRef="#br0" timeOffset="266.168">525 1 3913 0 0,'0'0'2634'0'0,"0"0"-290"0"0,0 0-115 0 0,0 0-105 0 0,0 0-162 0 0,0 0-307 0 0,0 0-408 0 0,0 0-406 0 0,0 0-290 0 0,0 0-185 0 0,0 0-65 0 0,0 0 43 0 0,0 0 67 0 0,-1 8 72 0 0,-33 216 3393 0 0,23-62-3298 0 0,12-149-709 0 0,-5 32-2396 0 0,4-44 649 0 0,0-1-1631 0 0,0 0-3164 0 0,0 0-4468 0 0</inkml:trace>
  <inkml:trace contextRef="#ctx0" brushRef="#br0" timeOffset="684.699">1 730 2729 0 0,'0'0'3750'0'0,"0"0"-2119"0"0,0 0-1018 0 0,0 0-161 0 0,0 0 263 0 0,0 0 381 0 0,0 0 242 0 0,0 0 49 0 0,0 0-151 0 0,0 0-236 0 0,0 0-125 0 0,0 0-75 0 0,0 0-27 0 0,17 9 11 0 0,56 28-43 0 0,8-23 716 0 0,-58-15-1184 0 0,191-33 984 0 0,-181 27-1172 0 0,212-71-181 0 0,-216 71-310 0 0,5-1-1457 0 0,-10 6-9093 0 0,-22 2 1285 0 0</inkml:trace>
  <inkml:trace contextRef="#ctx0" brushRef="#br0" timeOffset="2437.314">448 450 0 0 0,'0'0'541'0'0,"0"0"53"0"0,0 0 21 0 0,0 0 54 0 0,0 0 15 0 0,0 0-38 0 0,-1-2-38 0 0,-3-8-44 0 0,4 7 32 0 0,0 3 64 0 0,0 0 40 0 0,0 0-22 0 0,0 0-78 0 0,24-11 4513 0 0,-12 15 1468 0 0,-12 17-4654 0 0,-13 24-1094 0 0,-4 17-156 0 0,-19 60-54 0 0,60-139-2390 0 0,-12 4-1474 0 0,-3 3-3799 0 0,-4 2-4573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23 7818 0 0,'0'0'3219'0'0,"0"0"-1583"0"0,0 0-602 0 0,0 0 3 0 0,0 0 130 0 0,0 0 26 0 0,0 0-114 0 0,0 0-214 0 0,0 0-233 0 0,0 0-140 0 0,0 0-90 0 0,0 0-49 0 0,0 0-21 0 0,-20 7 18 0 0,-61 22-13 0 0,-10 24 836 0 0,68-34-910 0 0,19-17-230 0 0,-1 1 1 0 0,1 0-1 0 0,0 0 0 0 0,0 0 0 0 0,1 1 0 0 0,-1-1 0 0 0,1 1 1 0 0,-1 0-1 0 0,1 0 0 0 0,1 0 0 0 0,-1 0 0 0 0,0 1 0 0 0,1-1 0 0 0,0 1 1 0 0,0-1-1 0 0,0 1 0 0 0,1 0 0 0 0,-1 0 0 0 0,1 0 0 0 0,0 0 0 0 0,1 2-33 0 0,1-5 7 0 0,1 0 0 0 0,0 1 0 0 0,0-1 0 0 0,1 0 0 0 0,-1 0-1 0 0,0 0 1 0 0,1-1 0 0 0,-1 1 0 0 0,1-1 0 0 0,-1 1-1 0 0,1-1 1 0 0,0 0 0 0 0,0 0 0 0 0,0 0 0 0 0,-1 0-1 0 0,1 0 1 0 0,0-1 0 0 0,0 1 0 0 0,2-1-7 0 0,142 25 304 0 0,-143-25-286 0 0,1 1 0 0 0,0 0 0 0 0,-1 0-1 0 0,1 1 1 0 0,0 0 0 0 0,-1-1 0 0 0,0 2 0 0 0,1-1 0 0 0,-1 0 0 0 0,0 1 0 0 0,0 0 0 0 0,-1 0 0 0 0,1 0-1 0 0,0 0 1 0 0,-1 0 0 0 0,0 1 0 0 0,0 0 0 0 0,0 0 0 0 0,0 0 0 0 0,-1 0 0 0 0,1 0 0 0 0,-1 0 0 0 0,0 0-1 0 0,0 1 1 0 0,-1-1 0 0 0,1 1 0 0 0,-1 0 0 0 0,0-1 0 0 0,0 1 0 0 0,-1 0 0 0 0,1 1-18 0 0,-3 3 14 0 0,-1 1 0 0 0,0-1 1 0 0,0 0-1 0 0,-1 0 1 0 0,0-1-1 0 0,-1 1 0 0 0,1-1 1 0 0,-2 0-1 0 0,1 0 1 0 0,-1 0-1 0 0,0-1 0 0 0,-1 0 1 0 0,0 0-1 0 0,0-1 1 0 0,-1 1-1 0 0,1-2 0 0 0,-1 1 1 0 0,0-1-1 0 0,-1 0 1 0 0,1-1-1 0 0,-1 0 0 0 0,0 0 1 0 0,0-1-1 0 0,-8 2-14 0 0,-63 13-2294 0 0,47-21-8133 0 0,28-1-784 0 0</inkml:trace>
  <inkml:trace contextRef="#ctx0" brushRef="#br0" timeOffset="269.82">166 74 7346 0 0,'0'0'2725'0'0,"0"0"-883"0"0,0 0-348 0 0,0 0 77 0 0,0 0 31 0 0,0 0-157 0 0,0 0-365 0 0,0 0-405 0 0,0 0-229 0 0,0 0-5 0 0,0 0 83 0 0,0 0 102 0 0,0 0 47 0 0,11 0-77 0 0,85-14 535 0 0,72-38-2244 0 0,-146 49-716 0 0,-3-1-6213 0 0,-13 4-3471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5:28.75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77 24,'-70'-24,"70"24,0 1,0-1,0 0,1 0,-1 0,0 1,0-1,0 0,0 0,0 1,0-1,0 0,-1 0,1 1,0-1,0 0,0 0,0 0,0 1,0-1,0 0,0 0,-1 1,1-1,0 0,0 0,0 0,0 0,-1 1,1-1,0 0,0 0,0 0,-1 0,1 0,0 0,0 0,0 0,-1 1,1-1,0 0,0 0,-1 0,1 0,0 0,0 0,-1 0,1 0,0-1,20 12,1-3,6 3,1-1,0-1,0-1,0-2,1 0,2-2,507-3,-108-28,134 26,-205 30,-125-13,-170-8,0-2,1-4,54-4,-8 0,171 1,-55-28,-76 47,1-7,-62-9,52 24,111-25,-218 10,-29-5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 8666 0 0,'0'0'2135'0'0,"0"0"-361"0"0,0 0-106 0 0,0 0-12 0 0,0 0-62 0 0,0 0-195 0 0,0 0-333 0 0,0 0-286 0 0,0 0-207 0 0,0 0-130 0 0,0 0-70 0 0,-2 15 465 0 0,-7 15-682 0 0,-1-2 0 0 0,-1 1 0 0 0,-2-1 0 0 0,-1-1 1 0 0,-1 0-1 0 0,-1-1 0 0 0,-1-1 0 0 0,-1 0 0 0 0,-2-1 0 0 0,0-1 0 0 0,-2-2 0 0 0,0 0 1 0 0,-1-1-1 0 0,-19 12-156 0 0,54-58-8858 0 0,-3 17 3166 0 0,0 4-4909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14955 0 0,'0'0'2633'0'0,"0"0"-1809"0"0,0 0-512 0 0,0 0-224 0 0,0 0-152 0 0,0 0-328 0 0,0 0-96 0 0,0 0-160 0 0,0 0-257 0 0,0 0-631 0 0,0 0-2713 0 0,0 0-6281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0 369 13339 0 0,'0'0'1028'0'0,"0"0"-150"0"0,0 0 215 0 0,0 0 210 0 0,0 0-4 0 0,0 0-193 0 0,0 0-336 0 0,0 0-277 0 0,0 0-95 0 0,0 0-55 0 0,0 0-52 0 0,0 0-20 0 0,15-24-45 0 0,72-108 102 0 0,-12 15 287 0 0,-75 117-629 0 0,1-1 0 0 0,-1 1 1 0 0,1 0-1 0 0,-1-1 0 0 0,1 1 0 0 0,0 0 0 0 0,-1 0 0 0 0,1-1 0 0 0,-1 1 1 0 0,1 0-1 0 0,0 0 0 0 0,-1 0 0 0 0,1 0 0 0 0,0 0 0 0 0,-1 0 0 0 0,1 0 1 0 0,0 0-1 0 0,-1 0 0 0 0,1 0 0 0 0,-1 0 0 0 0,1 0 0 0 0,0 1 1 0 0,-1-1-1 0 0,1 0 0 0 0,-1 0 0 0 0,1 1 0 0 0,0-1 0 0 0,-1 0 0 0 0,1 1 1 0 0,-1-1-1 0 0,1 0 0 0 0,-1 1 0 0 0,1-1 0 0 0,-1 1 0 0 0,0-1 1 0 0,1 1-1 0 0,-1-1 0 0 0,1 1 0 0 0,-1-1 0 0 0,0 1 0 0 0,0 0 0 0 0,1-1 1 0 0,-1 1-1 0 0,0-1 0 0 0,0 1 0 0 0,0 0 0 0 0,1-1 0 0 0,-1 1 0 0 0,0 0 1 0 0,0-1-1 0 0,0 1 0 0 0,0-1 0 0 0,0 1 0 0 0,0 0 0 0 0,-1-1 1 0 0,1 1-1 0 0,0 0 14 0 0,6 42-87 0 0,-6-39 103 0 0,-1 1 0 0 0,0-1 0 0 0,1 1 0 0 0,0-1 0 0 0,0 1 0 0 0,0-1 0 0 0,0 1 0 0 0,1-1 0 0 0,0 1 0 0 0,0-1 0 0 0,0 0 0 0 0,0 0-1 0 0,1 1 1 0 0,0-1 0 0 0,0 0 0 0 0,0 0 0 0 0,0 0 0 0 0,0-1 0 0 0,1 1 0 0 0,0 0 0 0 0,0-1 0 0 0,0 0 0 0 0,0 0 0 0 0,0 0 0 0 0,1 0 0 0 0,-1 0 0 0 0,1 0 0 0 0,0-1 0 0 0,0 0 0 0 0,0 0 0 0 0,0 0 0 0 0,0 0 0 0 0,0-1 0 0 0,0 1 0 0 0,1-1 0 0 0,3 0-16 0 0,-3-1 147 0 0,1-1 0 0 0,0 0 0 0 0,-1-1 0 0 0,1 1 0 0 0,0-1 0 0 0,-1 0 0 0 0,0 0 1 0 0,1-1-1 0 0,-1 0 0 0 0,0 0 0 0 0,-1 0 0 0 0,1 0 0 0 0,0-1 0 0 0,-1 0 0 0 0,0 0 0 0 0,0 0 0 0 0,0 0 1 0 0,0-1-1 0 0,-1 0 0 0 0,3-4-147 0 0,52-107 1353 0 0,-35 33-1153 0 0,-18 70-1322 0 0,-1 10-6031 0 0,-4 3-4785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8954 0 0,'0'0'2178'0'0,"0"0"-393"0"0,0 0-160 0 0,0 0-108 0 0,0 0-219 0 0,0 0-275 0 0,0 0-288 0 0,0 0-259 0 0,0 0-100 0 0,0 0 13 0 0,0 0 82 0 0,0 0 93 0 0,0 0 96 0 0,4 3 35 0 0,54 17 1559 0 0,229-21-14 0 0,-297-1-9484 0 0,1 1-1250 0 0,5 1-3008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10194 0 0,'0'0'2085'0'0,"0"0"-853"0"0,0 0-309 0 0,0 0 140 0 0,0 0 142 0 0,0 0 97 0 0,0 0-6 0 0,0 0-106 0 0,0 0-91 0 0,0 0-139 0 0,0 0-183 0 0,0 0-178 0 0,0 0-145 0 0,20 0-122 0 0,66 0-116 0 0,8-11-28 0 0,-25 2-1744 0 0,-46 6-2427 0 0,-1 0-4743 0 0,-12 0-2124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4433 0 0,'0'0'1555'0'0,"0"0"-137"0"0,0 0 18 0 0,0 0 38 0 0,0 0-58 0 0,0 0-219 0 0,0 0-310 0 0,0 0-245 0 0,0 0-115 0 0,0 0-3 0 0,0 0 109 0 0,0 0 70 0 0,7-3 3928 0 0,29-12-3664 0 0,112-25 678 0 0,40 24-793 0 0,-187 17-848 0 0,1 0 1 0 0,-1 0-1 0 0,0 0 1 0 0,0 0-1 0 0,0 0 0 0 0,0 0 1 0 0,0 0-1 0 0,0 0 1 0 0,0 0-1 0 0,0 0 0 0 0,0 1 1 0 0,-1-1-1 0 0,1 0 1 0 0,-1 1-1 0 0,1-1 0 0 0,-1 0 1 0 0,1 1-1 0 0,-1-1 1 0 0,1 1-1 0 0,-1-1 0 0 0,0 1 1 0 0,0-1-1 0 0,0 1 1 0 0,0-1-1 0 0,0 1 0 0 0,0-1 1 0 0,0 0-1 0 0,-1 1 1 0 0,1-1-1 0 0,0 1 0 0 0,-1-1 1 0 0,1 0-1 0 0,-1 1 1 0 0,0-1-1 0 0,1 0 0 0 0,-1 1 1 0 0,0-1-1 0 0,0 0 1 0 0,0 0-1 0 0,0 0 0 0 0,0 0 1 0 0,0 0-1 0 0,0 0 1 0 0,0 0-1 0 0,0 0 0 0 0,0 0 1 0 0,-2 0-5 0 0,-172 136 116 0 0,175-136-124 0 0,-1 0 0 0 0,1 0-1 0 0,0 0 1 0 0,0 0 0 0 0,0 0 0 0 0,0 0 0 0 0,0 0 0 0 0,0 0 0 0 0,0 0 0 0 0,0 0 0 0 0,0 0 0 0 0,1 0 0 0 0,-1 0 0 0 0,0 0 0 0 0,1 0-1 0 0,-1 0 1 0 0,0 0 0 0 0,1 0 0 0 0,-1 0 0 0 0,1 0 0 0 0,0 0 0 0 0,-1-1 0 0 0,1 1 0 0 0,0 0 0 0 0,-1 0 0 0 0,1-1 0 0 0,0 1-1 0 0,0 0 1 0 0,0-1 0 0 0,0 1 0 0 0,0-1 0 0 0,-1 1 0 0 0,1-1 0 0 0,0 1 0 0 0,0-1 0 0 0,0 0 0 0 0,0 1 0 0 0,0-1 0 0 0,0 0-1 0 0,1 0 1 0 0,-1 0 0 0 0,0 0 0 0 0,0 0 0 0 0,0 0 0 0 0,0 0 0 0 0,0 0 8 0 0,5 2-8 0 0,160 71 60 0 0,-162-70-28 0 0,-1-1 0 0 0,0 0-1 0 0,-1 1 1 0 0,1 0 0 0 0,0 0 0 0 0,-1 0 0 0 0,1 0 0 0 0,-1 0 0 0 0,0 0 0 0 0,0 0 0 0 0,-1 1 0 0 0,1-1 0 0 0,-1 1 0 0 0,1 0 0 0 0,-1-1-1 0 0,0 1 1 0 0,0 0 0 0 0,-1 0 0 0 0,1-1 0 0 0,-1 1 0 0 0,0 0 0 0 0,0 0 0 0 0,0 0 0 0 0,0 0 0 0 0,-1-1 0 0 0,1 1 0 0 0,-1 0 0 0 0,0 0-1 0 0,-1-1 1 0 0,1 1 0 0 0,0 0 0 0 0,-1-1 0 0 0,-1 2-24 0 0,-9 3 48 0 0,0 0 0 0 0,-1-1 0 0 0,0-1 0 0 0,0 0 0 0 0,0-1 0 0 0,-1 0 0 0 0,0-1 0 0 0,0 0 0 0 0,-3-1-48 0 0,13-2-325 0 0,-58 3-730 0 0,42-7-3461 0 0,0-3-5382 0 0,18 6-464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5953 0 0,'0'0'1470'0'0,"0"0"-365"0"0,0 0 61 0 0,0 0 197 0 0,0 0 132 0 0,0 0 12 0 0,0 0-149 0 0,0 0-165 0 0,0 0-141 0 0,0 0-87 0 0,0 0-62 0 0,0 0-70 0 0,0 0-98 0 0,31 13-107 0 0,100 36-97 0 0,-48-36 129 0 0,-66-15-504 0 0,336-37 644 0 0,-304 36-2076 0 0,-33 2-2337 0 0,-1 1-4729 0 0,-12 0-2300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7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22 4553 0 0,'0'0'2561'0'0,"0"0"-178"0"0,0 0-143 0 0,0 0-193 0 0,0 0-241 0 0,0 0-235 0 0,0 0-248 0 0,0 0-248 0 0,0 0-251 0 0,0 0-185 0 0,0 0-150 0 0,0 0-147 0 0,-3 0-80 0 0,-4 1-175 0 0,1 1-1 0 0,-1-1 1 0 0,0 1-1 0 0,1 0 1 0 0,0 1-1 0 0,0 0 1 0 0,-1 0-1 0 0,2 0 1 0 0,-1 1-1 0 0,0-1 1 0 0,1 2-1 0 0,-1-1 0 0 0,1 0 1 0 0,-4 5-87 0 0,-17 13 450 0 0,25-22-437 0 0,-1 1 0 0 0,1 0 1 0 0,0 0-1 0 0,0 0 0 0 0,-1 0 1 0 0,1 0-1 0 0,0 0 0 0 0,0 0 1 0 0,0 0-1 0 0,0 0 0 0 0,0 1 0 0 0,1-1 1 0 0,-1 0-1 0 0,0 1 0 0 0,1-1 1 0 0,-1 0-1 0 0,0 1 0 0 0,1-1 1 0 0,0 1-1 0 0,-1-1 0 0 0,1 1 0 0 0,0-1 1 0 0,0 1-1 0 0,0-1 0 0 0,0 1 1 0 0,0-1-1 0 0,0 1 0 0 0,0-1 1 0 0,0 1-1 0 0,1-1 0 0 0,-1 1 1 0 0,1-1-1 0 0,-1 1 0 0 0,1-1 0 0 0,-1 1 1 0 0,1-1-1 0 0,0 0 0 0 0,0 0 1 0 0,-1 1-1 0 0,1-1 0 0 0,0 0 1 0 0,0 0-1 0 0,0 0 0 0 0,1 1-13 0 0,82 18 277 0 0,-74-19-234 0 0,1 0-1 0 0,-1 1 0 0 0,0 0 1 0 0,0 1-1 0 0,0-1 0 0 0,-1 2 1 0 0,1 0-1 0 0,-1 0 0 0 0,0 1 1 0 0,0 0-1 0 0,7 5-42 0 0,-12-7 17 0 0,0 2 0 0 0,1-1 1 0 0,-1 0-1 0 0,-1 1 0 0 0,1 0 0 0 0,-1-1 1 0 0,0 1-1 0 0,0 1 0 0 0,0-1 0 0 0,-1 0 0 0 0,0 1 1 0 0,0-1-1 0 0,0 1 0 0 0,-1 0 0 0 0,1 0 0 0 0,-1-1 1 0 0,-1 1-1 0 0,1 0 0 0 0,-1 0 0 0 0,0 0 1 0 0,-1 0-1 0 0,1 0-17 0 0,-3 0 32 0 0,0 0 0 0 0,-1 0 0 0 0,1 0 1 0 0,-1-1-1 0 0,-1 0 0 0 0,1 0 0 0 0,-1 0 0 0 0,0 0 0 0 0,0 0 1 0 0,0-1-1 0 0,0 0 0 0 0,-1 0 0 0 0,0-1 0 0 0,1 0 1 0 0,-6 2-33 0 0,-3 3-111 0 0,5-3-105 0 0,0 1-1 0 0,0-2 1 0 0,0 1 0 0 0,-1-1 0 0 0,0-1 0 0 0,0 0 0 0 0,0 0 0 0 0,0-1-1 0 0,0 0 1 0 0,0 0 0 0 0,-1-1 0 0 0,1-1 0 0 0,-10 0 216 0 0,7-7-3579 0 0,5-3-4526 0 0,6 5 225 0 0</inkml:trace>
  <inkml:trace contextRef="#ctx0" brushRef="#br0" timeOffset="364.905">60 37 8690 0 0,'0'0'2076'0'0,"0"0"-409"0"0,0 0-122 0 0,0 0 39 0 0,0 0-68 0 0,0 0-259 0 0,0 0-375 0 0,0 0-292 0 0,0 0-133 0 0,0 0 14 0 0,0 0 89 0 0,0 0 67 0 0,0 0 21 0 0,9-1-54 0 0,217-13 1962 0 0,-126 7-2386 0 0,-77-5-81 0 0,-22 10-4255 0 0,-2 1-4446 0 0,1 1-2741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 8098 0 0,'0'0'1703'0'0,"0"0"-312"0"0,0 0-138 0 0,0 0 24 0 0,0 0-16 0 0,0 0-119 0 0,0 0-218 0 0,0 0-241 0 0,0 0-190 0 0,0 0-114 0 0,0 0-58 0 0,0 0-37 0 0,-31 30-20 0 0,-96 92-9 0 0,124-119-234 0 0,-1-1 0 0 0,1 1 0 0 0,0-1 1 0 0,0 1-1 0 0,0 0 0 0 0,1 0 0 0 0,-1 0 0 0 0,1 0 0 0 0,-1 1 0 0 0,1-1 0 0 0,0 1 0 0 0,0-1 0 0 0,1 1 0 0 0,-1 0 0 0 0,1-1 1 0 0,0 1-1 0 0,0 0 0 0 0,0 0 0 0 0,0 0 0 0 0,1 0 0 0 0,-1 1-21 0 0,1 8 108 0 0,-2-3-1 0 0,0 1-1 0 0,1 0 1 0 0,0-1 0 0 0,1 1-1 0 0,0 0 1 0 0,0 0 0 0 0,1-1-1 0 0,1 1 1 0 0,0 0-1 0 0,0-1 1 0 0,1 1 0 0 0,1-1-1 0 0,-1 0 1 0 0,2 0 0 0 0,-1 0-1 0 0,1-1 1 0 0,1 0 0 0 0,0 0-1 0 0,0 0 1 0 0,1 0 0 0 0,0-1-1 0 0,0 0 1 0 0,1-1 0 0 0,0 1-1 0 0,0-2 1 0 0,1 1-1 0 0,0-1 1 0 0,0 0 0 0 0,0-1-1 0 0,1 0 1 0 0,0-1 0 0 0,7 3-107 0 0,-7-5 140 0 0,0 0-1 0 0,0-1 1 0 0,0-1 0 0 0,0 1 0 0 0,0-1 0 0 0,0-1-1 0 0,0 0 1 0 0,0-1 0 0 0,0 1 0 0 0,0-2 0 0 0,0 1-1 0 0,-1-2 1 0 0,1 1 0 0 0,-1-1 0 0 0,0-1 0 0 0,0 1-1 0 0,-1-2 1 0 0,7-3-140 0 0,0-2 42 0 0,-1 0-1 0 0,1-1 0 0 0,-2 0 0 0 0,0-1 1 0 0,0 0-1 0 0,-2-1 0 0 0,1-1 1 0 0,-2 0-1 0 0,0 0 0 0 0,-1-1 0 0 0,0 0 1 0 0,-1-1-1 0 0,-1 0 0 0 0,-1 0 0 0 0,0-1 1 0 0,-1 1-1 0 0,-1-1 0 0 0,-1 0 1 0 0,-1 0-1 0 0,0-1 0 0 0,-1 1 0 0 0,-1-4-41 0 0,-2 13-191 0 0,0 0-1 0 0,-1 0 0 0 0,0 1 0 0 0,0-1 0 0 0,-1 1 0 0 0,0 0 0 0 0,-1 0 0 0 0,0 0 0 0 0,0 1 0 0 0,0-1 0 0 0,-1 1 0 0 0,0 1 0 0 0,-1-1 0 0 0,1 1 0 0 0,-1 0 0 0 0,0 0 0 0 0,-1 1 0 0 0,0 0 0 0 0,1 1 0 0 0,-1-1 0 0 0,-1 1 0 0 0,1 1 0 0 0,-1 0 0 0 0,1 0 1 0 0,-1 1-1 0 0,0 0 0 0 0,0 0 0 0 0,0 1 0 0 0,0 0 0 0 0,0 0 0 0 0,0 1 0 0 0,-4 1 192 0 0,-35 1-3244 0 0,16 3-2301 0 0,6-1-5592 0 0</inkml:trace>
  <inkml:trace contextRef="#ctx0" brushRef="#br0" timeOffset="552.282">0 417 3009 0 0,'0'0'3418'0'0,"0"0"-447"0"0,0 0-280 0 0,0 0-221 0 0,0 0-295 0 0,0 0-326 0 0,0 0-360 0 0,0 0-354 0 0,0 0-301 0 0,0 0-186 0 0,0 0-124 0 0,0 0-92 0 0,0 0-57 0 0,32-22-56 0 0,94-65-65 0 0,-41 20 470 0 0,-83 67-725 0 0,0-1 0 0 0,1 0 0 0 0,-1 1-1 0 0,1 0 1 0 0,-1-1 0 0 0,1 1 0 0 0,-1 0 0 0 0,0 0-1 0 0,1 0 1 0 0,-1 1 0 0 0,1-1 0 0 0,-1 1-1 0 0,1-1 1 0 0,-1 1 0 0 0,0 0 0 0 0,1 0-1 0 0,-1 0 1 0 0,0 0 0 0 0,0 0 0 0 0,0 0-1 0 0,0 1 1 0 0,0-1 0 0 0,0 1 0 0 0,0-1 0 0 0,0 1-1 0 0,0 0 1 0 0,0 0 1 0 0,7 9 43 0 0,1-1 1 0 0,1 0-1 0 0,0-1 0 0 0,0 0 0 0 0,1-1 1 0 0,0 0-1 0 0,1-1 0 0 0,-1 0 0 0 0,1-1 0 0 0,1-1 1 0 0,10 4-44 0 0,54 2 2629 0 0,-65-8-7852 0 0,-12-4 4254 0 0,1-1-657 0 0,1 2-4473 0 0,0 0-5580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 6785 0 0,'0'0'2068'0'0,"0"0"-449"0"0,0 0-262 0 0,0 0 13 0 0,0 0 46 0 0,0 0-54 0 0,0 0-117 0 0,0 0-167 0 0,0 0-189 0 0,0 0-174 0 0,0 0-132 0 0,0 0-116 0 0,0 0-64 0 0,-25 9-18 0 0,-77 29-33 0 0,-8 25 1036 0 0,60-18-985 0 0,51-42-396 0 0,0 0 1 0 0,0 0-1 0 0,0 0 0 0 0,0 0 0 0 0,0 0 1 0 0,0 0-1 0 0,1-1 0 0 0,0 1 0 0 0,-1 0 1 0 0,1-1-1 0 0,0 1 0 0 0,0-1 1 0 0,0 1-1 0 0,1-1 0 0 0,-1 0 0 0 0,1 0 1 0 0,-1 0-1 0 0,1 0 0 0 0,-1-1 0 0 0,1 1 1 0 0,0-1-1 0 0,0 0 0 0 0,0 1 0 0 0,0-1 1 0 0,0 0-1 0 0,0-1 0 0 0,1 1-7 0 0,108 58 192 0 0,-105-55-147 0 0,0 0-1 0 0,0 0 0 0 0,-1 1 1 0 0,0 0-1 0 0,0 0 0 0 0,0 0 1 0 0,-1 1-1 0 0,0 0 0 0 0,0 0 1 0 0,0 0-1 0 0,-1 1 0 0 0,0-1 1 0 0,0 1-1 0 0,0 0 1 0 0,-1 0-1 0 0,0 1 0 0 0,-1-1 1 0 0,0 1-1 0 0,0-1 0 0 0,0 1 1 0 0,-1 0-1 0 0,0 0 0 0 0,0 6-44 0 0,-4-9 71 0 0,0 0-1 0 0,0 0 1 0 0,-1 0 0 0 0,1-1-1 0 0,-1 0 1 0 0,0 1-1 0 0,0-1 1 0 0,-1-1-1 0 0,1 1 1 0 0,-1-1-1 0 0,1 0 1 0 0,-1 0-1 0 0,0 0 1 0 0,-1 0-1 0 0,1-1 1 0 0,0 0-1 0 0,-2 0-70 0 0,-11 7 126 0 0,0 0-86 0 0,-1-2 0 0 0,0 0 0 0 0,-1-1 0 0 0,0 0 0 0 0,1-2 1 0 0,-1-1-1 0 0,-1 0 0 0 0,1-1 0 0 0,0-1 0 0 0,-9-2-40 0 0,-37 5-1165 0 0,71-15-1523 0 0,13-2 196 0 0,1 0-3880 0 0,-10 2-4753 0 0</inkml:trace>
  <inkml:trace contextRef="#ctx0" brushRef="#br0" timeOffset="218.583">643 244 14731 0 0,'0'0'1179'0'0,"0"0"-451"0"0,0 0 18 0 0,0 0 283 0 0,0 0 157 0 0,0 0-46 0 0,0 0-272 0 0,0 0-364 0 0,0 0-248 0 0,0 0-162 0 0,-6 31-70 0 0,-18 96-48 0 0,17-94-244 0 0,6-23 166 0 0,3-5-7074 0 0,-2-5-3274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9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144 902 9634 0 0,'0'0'1492'0'0,"0"0"-598"0"0,0 0-135 0 0,0 0 177 0 0,0 0 129 0 0,0 0-39 0 0,0 0-174 0 0,0 0-132 0 0,0 0-113 0 0,0 0 8 0 0,0 0 34 0 0,4 5-56 0 0,-1 1-368 0 0,1 1 1 0 0,-1-1 0 0 0,-1 1-1 0 0,1 0 1 0 0,-1 0 0 0 0,0 0-1 0 0,0 0 1 0 0,-1 0 0 0 0,0 0-1 0 0,0 1 1 0 0,-1-1 0 0 0,0 0 0 0 0,-1 2-226 0 0,-1 7 117 0 0,-1 0 1 0 0,0 0 0 0 0,-1-1-1 0 0,-1 1 1 0 0,-1-1 0 0 0,0 0-1 0 0,-1 0 1 0 0,-1-1 0 0 0,0 0-1 0 0,0 0 1 0 0,-2 0 0 0 0,0-2-1 0 0,0 1 1 0 0,-1-1 0 0 0,-1-1-1 0 0,0 0 1 0 0,-8 6-118 0 0,-3-6 2 0 0,21-13-3504 0 0,2-2-3719 0 0,1 0-4185 0 0</inkml:trace>
  <inkml:trace contextRef="#ctx0" brushRef="#br0" timeOffset="4751.736">652 188 40 0 0,'0'0'1796'0'0,"0"0"-343"0"0,0 0 59 0 0,0 0 284 0 0,0 0 189 0 0,0 0-59 0 0,0 0-269 0 0,0 0-375 0 0,0 0-314 0 0,0 0-209 0 0,0 0-92 0 0,2 3 2801 0 0,-16 138-343 0 0,-111 190-2026 0 0,112-288-1051 0 0,5-22-41 0 0,1 1-1 0 0,1 0 0 0 0,0 0 0 0 0,2 0 1 0 0,1 1-1 0 0,1-1 0 0 0,1 1 1 0 0,0 3-7 0 0,3-22 19 0 0,-1-1 1 0 0,0 1 0 0 0,1 0 0 0 0,-1-1 0 0 0,1 1-1 0 0,0-1 1 0 0,0 0 0 0 0,0 1 0 0 0,1-1-1 0 0,-1 0 1 0 0,1 0 0 0 0,0-1 0 0 0,0 1-1 0 0,0 0 1 0 0,0-1 0 0 0,0 0 0 0 0,0 0 0 0 0,1 0-1 0 0,-1 0 1 0 0,1 0 0 0 0,-1-1 0 0 0,1 1-1 0 0,0-1 1 0 0,0 0 0 0 0,-1 0 0 0 0,1-1-1 0 0,0 1 1 0 0,0-1 0 0 0,0 0 0 0 0,0 0 0 0 0,0 0-1 0 0,0 0 1 0 0,0-1 0 0 0,0 1-20 0 0,153-14 1003 0 0,-107 13-2226 0 0,-50-20-13306 0 0,0 20 4974 0 0</inkml:trace>
  <inkml:trace contextRef="#ctx0" brushRef="#br0" timeOffset="5010.372">225 655 8314 0 0,'0'0'3195'0'0,"0"0"-1705"0"0,0 0-841 0 0,0 0 7 0 0,0 0 219 0 0,0 0 241 0 0,0 0 75 0 0,0 0-104 0 0,0 0-185 0 0,0 0-215 0 0,0 0-131 0 0,0 0-85 0 0,30-1-47 0 0,96-4-20 0 0,135 4 289 0 0,-205 7-1654 0 0,-29-3-1629 0 0,1-1-4729 0 0,-17-2-3617 0 0</inkml:trace>
  <inkml:trace contextRef="#ctx0" brushRef="#br0" timeOffset="5673.362">1278 655 8274 0 0,'0'0'2766'0'0,"0"0"-1283"0"0,0 0-476 0 0,0 0 201 0 0,0 0 217 0 0,0 0 38 0 0,0 0-189 0 0,0 0-344 0 0,0 0-309 0 0,0 0-170 0 0,0 0-91 0 0,0 0-45 0 0,0 0-26 0 0,-26 0 685 0 0,10 1-837 0 0,0-1 1 0 0,-1 2 0 0 0,1 0 0 0 0,0 1 0 0 0,0 1 0 0 0,0 1 0 0 0,0 0-1 0 0,-6 3-137 0 0,-130 71 385 0 0,145-74-368 0 0,-1 1 0 0 0,1-1 0 0 0,0 1-1 0 0,1 1 1 0 0,-1 0 0 0 0,1-1 0 0 0,1 2 0 0 0,-1-1 0 0 0,1 1 0 0 0,1 0 0 0 0,-1 0 0 0 0,1 0 0 0 0,1 0 0 0 0,-1 1 0 0 0,2 0 0 0 0,-1 0 0 0 0,0 4-17 0 0,2-10 13 0 0,0-1 0 0 0,0 1-1 0 0,1 0 1 0 0,-1-1 0 0 0,1 1 0 0 0,0 0 0 0 0,-1-1 0 0 0,1 1 0 0 0,0 0 0 0 0,1-1 0 0 0,-1 1 0 0 0,0 0 0 0 0,1-1 0 0 0,0 1 0 0 0,-1-1 0 0 0,1 1 0 0 0,0-1 0 0 0,0 1 0 0 0,0-1 0 0 0,1 1 0 0 0,-1-1 0 0 0,1 0 0 0 0,-1 0 0 0 0,1 0 0 0 0,0 0 0 0 0,0 0 0 0 0,-1 0 0 0 0,2 0 0 0 0,-1 0 0 0 0,0-1-1 0 0,0 1 1 0 0,0-1 0 0 0,1 0 0 0 0,-1 0 0 0 0,1 1 0 0 0,-1-2 0 0 0,1 1 0 0 0,-1 0 0 0 0,1 0 0 0 0,-1-1 0 0 0,1 1 0 0 0,0-1 0 0 0,1 0-13 0 0,14-1 104 0 0,0-1 0 0 0,0-1 0 0 0,0 0 0 0 0,0-2 0 0 0,-1 0 0 0 0,0 0 0 0 0,0-2 0 0 0,0 0 0 0 0,-1-1-1 0 0,0-1 1 0 0,0 0 0 0 0,-1-1 0 0 0,-1-1 0 0 0,1 0 0 0 0,-2-1 0 0 0,0-1 0 0 0,11-13-104 0 0,88-84 169 0 0,-91 172-439 0 0,-3 53-288 0 0,-17-110 91 0 0,6 23-1047 0 0,0-10-6662 0 0,-5-14-2066 0 0</inkml:trace>
  <inkml:trace contextRef="#ctx0" brushRef="#br0" timeOffset="6152.232">1455 1012 11074 0 0,'0'0'2794'0'0,"0"0"-1028"0"0,0 0-407 0 0,0 0-39 0 0,0 0-90 0 0,0 0-163 0 0,0 0-283 0 0,0 0-180 0 0,0 0-95 0 0,0 0-47 0 0,0 0-3 0 0,0 0-42 0 0,0 0-54 0 0,12-21-68 0 0,40-68-51 0 0,40-76 292 0 0,-73 146-1133 0 0,-14 41-616 0 0,-14 85 1062 0 0,9-105 156 0 0,0 1 0 0 0,0 0-1 0 0,0-1 1 0 0,0 1-1 0 0,1 0 1 0 0,-1-1 0 0 0,1 1-1 0 0,0-1 1 0 0,0 1 0 0 0,0-1-1 0 0,0 1 1 0 0,0-1-1 0 0,0 0 1 0 0,1 1 0 0 0,-1-1-1 0 0,1 0 1 0 0,0 0-1 0 0,-1 0 1 0 0,1 0 0 0 0,0 0-1 0 0,0-1 1 0 0,0 1 0 0 0,1 0-1 0 0,-1-1 1 0 0,0 0-1 0 0,0 1 1 0 0,1-1 0 0 0,-1 0-1 0 0,1 0 1 0 0,-1-1 0 0 0,1 1-1 0 0,0 0 1 0 0,-1-1-1 0 0,1 1 1 0 0,1-1-5 0 0,2 0 59 0 0,1 1 0 0 0,0-1 0 0 0,0-1 0 0 0,-1 1 0 0 0,1-1 0 0 0,0 0 0 0 0,-1-1 1 0 0,1 0-1 0 0,-1 0 0 0 0,1 0 0 0 0,-1-1 0 0 0,0 1 0 0 0,4-4-59 0 0,51-60-908 0 0,-48 30-9355 0 0,-12 31-1194 0 0</inkml:trace>
  <inkml:trace contextRef="#ctx0" brushRef="#br0" timeOffset="6533.8">2211 291 9898 0 0,'0'0'1171'0'0,"0"0"-336"0"0,0 0-7 0 0,0 0 258 0 0,0 0 147 0 0,0 0-13 0 0,0 0-190 0 0,-26 32-259 0 0,-79 102-216 0 0,48-39 166 0 0,51-80-608 0 0,0 1 0 0 0,1-1 0 0 0,1 1 1 0 0,0 0-1 0 0,1 0 0 0 0,1 1 0 0 0,1-1 0 0 0,0 0 0 0 0,1 1 0 0 0,1-1 0 0 0,0 4-113 0 0,1-13 72 0 0,0 0-1 0 0,0 0 0 0 0,0-1 0 0 0,1 1 0 0 0,0-1 0 0 0,0 1 0 0 0,0-1 0 0 0,1 0 0 0 0,0 0 0 0 0,0-1 0 0 0,1 1 1 0 0,-1-1-1 0 0,1 0 0 0 0,1 0 0 0 0,-1 0 0 0 0,0-1 0 0 0,1 0 0 0 0,0 0 0 0 0,0 0 0 0 0,0-1 0 0 0,1 0 1 0 0,-1 0-1 0 0,1-1 0 0 0,0 0 0 0 0,0 0 0 0 0,-1 0 0 0 0,1-1 0 0 0,0 0 0 0 0,0 0 0 0 0,1-1 0 0 0,-1 0 1 0 0,4 0-72 0 0,3 0 192 0 0,-1-1 1 0 0,1 0 0 0 0,-1-1 0 0 0,0 0 0 0 0,0-1 0 0 0,1-1 0 0 0,-2 0-1 0 0,1-1 1 0 0,0 0 0 0 0,-1-1 0 0 0,0 0 0 0 0,-1-1 0 0 0,1 0 0 0 0,-1-1 0 0 0,0 0-1 0 0,-1-1 1 0 0,0 0 0 0 0,-1-1 0 0 0,0 0 0 0 0,0 0 0 0 0,0-2-193 0 0,-1 2 55 0 0,-1-1 0 0 0,0 0 0 0 0,0-1 1 0 0,-1 1-1 0 0,-1-1 0 0 0,0 0 0 0 0,-1-1 0 0 0,0 1 1 0 0,-1-1-1 0 0,0 0 0 0 0,-1 1 0 0 0,0-1 0 0 0,-1 0 1 0 0,-1 0-1 0 0,0-1 0 0 0,0 1 0 0 0,-2 0 0 0 0,-1-8-55 0 0,1 11-30 0 0,-1 1 0 0 0,-1-1-1 0 0,0 1 1 0 0,0 0 0 0 0,0 0 0 0 0,-1 1-1 0 0,-1-1 1 0 0,1 1 0 0 0,-1 0 0 0 0,-1 1-1 0 0,0 0 1 0 0,0-1 0 0 0,0 2 0 0 0,0-1-1 0 0,-1 1 1 0 0,0 1 0 0 0,-1-1-1 0 0,1 1 1 0 0,-1 1 0 0 0,0 0 0 0 0,0 0-1 0 0,-1 0 1 0 0,-7-1 30 0 0,5 3-208 0 0,-1 0-1 0 0,0 0 0 0 0,0 1 1 0 0,-1 1-1 0 0,1 0 1 0 0,0 1-1 0 0,0 1 1 0 0,0 0-1 0 0,1 0 1 0 0,-4 2 208 0 0,-29 14-3345 0 0,1 8-3737 0 0,27-15-4492 0 0</inkml:trace>
  <inkml:trace contextRef="#ctx0" brushRef="#br0" timeOffset="6935.896">1987 718 7402 0 0,'0'0'3246'0'0,"0"0"-1529"0"0,0 0-520 0 0,0 0 103 0 0,0 0 125 0 0,0 0-62 0 0,0 0-220 0 0,0 0-242 0 0,0 0-179 0 0,0 0-77 0 0,0 0-36 0 0,0 0-117 0 0,0 0-144 0 0,4-4-104 0 0,20-16-6 0 0,-16 12-151 0 0,0 1 0 0 0,1-1 0 0 0,-1 2 0 0 0,1-1 0 0 0,1 1 0 0 0,-1 0 0 0 0,1 1 0 0 0,0 0 0 0 0,0 1-1 0 0,0 0 1 0 0,1 1 0 0 0,0 0 0 0 0,-1 0 0 0 0,1 1 0 0 0,7 0-87 0 0,-11 3 11 0 0,-1 0 1 0 0,0 1 0 0 0,0 0-1 0 0,0 0 1 0 0,0 0-1 0 0,-1 1 1 0 0,1 0-1 0 0,-1 0 1 0 0,1 0 0 0 0,-1 1-1 0 0,0 0 1 0 0,0 0-1 0 0,3 4-11 0 0,30 20 633 0 0,3-17 922 0 0,-31-11-5361 0 0,0 0-4547 0 0,-9 0 7978 0 0,0 0-11356 0 0</inkml:trace>
  <inkml:trace contextRef="#ctx0" brushRef="#br0" timeOffset="7270.259">2601 585 13435 0 0,'0'0'1715'0'0,"0"0"-392"0"0,0 0-47 0 0,0 0 3 0 0,0 0-104 0 0,0 0-240 0 0,0 0-304 0 0,0 0-195 0 0,0 0-115 0 0,0 0 26 0 0,0 0 65 0 0,0 0 48 0 0,0 0 14 0 0,8 1-48 0 0,165 2 613 0 0,-146-9-4204 0 0,-19 2-8102 0 0,-8 3 351 0 0</inkml:trace>
  <inkml:trace contextRef="#ctx0" brushRef="#br0" timeOffset="7517.576">2565 769 10458 0 0,'0'0'1746'0'0,"0"0"-443"0"0,0 0 72 0 0,0 0 327 0 0,0 0 198 0 0,0 0-173 0 0,0 0-333 0 0,0 0-370 0 0,0 0-301 0 0,0 0-126 0 0,0 0-85 0 0,0 0-57 0 0,30-3-58 0 0,96-12-75 0 0,-56 8 111 0 0,-39 8-156 0 0,-22 1-3398 0 0,0-2-5097 0 0,-8 0-3779 0 0</inkml:trace>
  <inkml:trace contextRef="#ctx0" brushRef="#br0" timeOffset="14091.041">3032 77 2753 0 0,'0'0'1440'0'0,"0"0"-323"0"0,0 0-28 0 0,0 0 286 0 0,0 0 242 0 0,0 0 25 0 0,0 0-224 0 0,0 0-350 0 0,0 0-301 0 0,0 0-174 0 0,0 0-31 0 0,-3-8 542 0 0,3 5 3877 0 0,46-23-2350 0 0,108-13-2029 0 0,-47 42-437 0 0,-106-2-162 0 0,1-1 1 0 0,-1 1-1 0 0,0-1 0 0 0,0 1 0 0 0,0-1 1 0 0,0 1-1 0 0,0 0 0 0 0,0-1 0 0 0,0 1 1 0 0,0 0-1 0 0,0 0 0 0 0,0 0 0 0 0,-1 0 1 0 0,1 0-1 0 0,0 0 0 0 0,0 0 0 0 0,-1 0 1 0 0,1 0-1 0 0,-1 0 0 0 0,1 0 0 0 0,-1 0 1 0 0,0 0-1 0 0,1 1 0 0 0,-1-1 1 0 0,0 0-1 0 0,0 0 0 0 0,1 0 0 0 0,-1 1 1 0 0,0-1-1 0 0,0 0 0 0 0,-1 0 0 0 0,1 1 1 0 0,0-1-1 0 0,0 0 0 0 0,0 0 0 0 0,-1 0 1 0 0,1 1-1 0 0,-1-1 0 0 0,1 0 0 0 0,-1 0 1 0 0,1 0-1 0 0,-1 0 0 0 0,0 0 1 0 0,0 0-1 0 0,1 0 0 0 0,-1 0 0 0 0,0 0-3 0 0,-42 45 246 0 0,-40 14-73 0 0,83-59-176 0 0,-1-1-1 0 0,0 1 0 0 0,0 0 1 0 0,0-1-1 0 0,0 1 1 0 0,1 0-1 0 0,-1 0 1 0 0,0 0-1 0 0,1-1 1 0 0,-1 1-1 0 0,1 0 0 0 0,-1 0 1 0 0,1 0-1 0 0,-1 0 1 0 0,1 0-1 0 0,0 0 1 0 0,-1 0-1 0 0,1 0 1 0 0,0 0-1 0 0,0 0 0 0 0,0 0 1 0 0,0 0-1 0 0,0 0 1 0 0,0 0-1 0 0,0 0 1 0 0,0 0-1 0 0,0 0 0 0 0,0 1 1 0 0,0-1-1 0 0,1 0 1 0 0,-1 0-1 0 0,0 0 1 0 0,1-1-1 0 0,-1 1 1 0 0,1 0-1 0 0,-1 0 0 0 0,1 0 1 0 0,0 0-1 0 0,-1 0 1 0 0,1 0-1 0 0,0-1 1 0 0,-1 1-1 0 0,1 0 1 0 0,0-1-1 0 0,0 1 0 0 0,0 0 1 0 0,0-1-1 0 0,0 1 1 0 0,0-1-1 0 0,0 1 1 0 0,0-1 3 0 0,51 29 48 0 0,75 42 20 0 0,-124-69-56 0 0,1 1 1 0 0,-1 0-1 0 0,0 0 0 0 0,0 0 1 0 0,0 0-1 0 0,0 1 1 0 0,-1-1-1 0 0,1 1 0 0 0,-1-1 1 0 0,0 1-1 0 0,0 0 0 0 0,0 0 1 0 0,0 0-1 0 0,-1 0 1 0 0,0 0-1 0 0,0 0 0 0 0,0 1 1 0 0,0-1-1 0 0,-1 0 1 0 0,1 1-1 0 0,-1-1 0 0 0,0 0 1 0 0,0 1-1 0 0,-1 1-12 0 0,-2-2 35 0 0,0-1-1 0 0,0 1 1 0 0,0-1-1 0 0,-1 0 1 0 0,1 0-1 0 0,-1 0 1 0 0,0 0-1 0 0,0-1 1 0 0,0 0-1 0 0,0 1 1 0 0,0-1-1 0 0,-1-1 1 0 0,1 1-1 0 0,0-1 1 0 0,-1 0-1 0 0,1 0 1 0 0,-1 0-1 0 0,0 0 1 0 0,0-1-35 0 0,3 1-2 0 0,-166 25 48 0 0,104-29-430 0 0,67-15-3690 0 0,10 12-3478 0 0,-7 3-3553 0 0</inkml:trace>
  <inkml:trace contextRef="#ctx0" brushRef="#br0" timeOffset="14472.129">2948 652 9474 0 0,'0'0'903'0'0,"0"0"-483"0"0,0 0 88 0 0,0 0 424 0 0,0 0 418 0 0,0 0 218 0 0,0 0-65 0 0,0 0-225 0 0,0 0-250 0 0,0 0-190 0 0,0 0-118 0 0,34 2-75 0 0,112 8-74 0 0,108-18 1345 0 0,4-7-2758 0 0,-267 23-8187 0 0,5-5-2369 0 0</inkml:trace>
  <inkml:trace contextRef="#ctx0" brushRef="#br0" timeOffset="14980.43">3137 884 6161 0 0,'0'0'2307'0'0,"0"0"-730"0"0,0 0-293 0 0,0 0 104 0 0,0 0 94 0 0,0 0-68 0 0,0 0-203 0 0,0 0-213 0 0,0 0-171 0 0,0 0-113 0 0,0 0-69 0 0,0 0-63 0 0,0 0-51 0 0,6 1-61 0 0,16 7-39 0 0,-17 24 1276 0 0,-5-23-1600 0 0,-2-1-1 0 0,1 0 1 0 0,-1 0 0 0 0,0 0-1 0 0,-1 0 1 0 0,1-1-1 0 0,-2 1 1 0 0,1-1 0 0 0,-1 0-1 0 0,0 1 1 0 0,-5 5-107 0 0,-12 23 167 0 0,20-35-163 0 0,1 0 0 0 0,-1 0 0 0 0,0 1 0 0 0,1-1 0 0 0,-1 0 0 0 0,1 0 0 0 0,-1 0 0 0 0,1 0 0 0 0,0 1 0 0 0,-1-1 0 0 0,1 0 0 0 0,0 0 0 0 0,0 1 0 0 0,0-1 0 0 0,0 0 0 0 0,0 1 0 0 0,0-1 0 0 0,0 0 0 0 0,0 0 0 0 0,1 1 0 0 0,-1-1 0 0 0,0 0 0 0 0,1 0 0 0 0,-1 0 0 0 0,1 1 0 0 0,-1-1 0 0 0,1 0 0 0 0,0 0 0 0 0,-1 0 0 0 0,1 0 0 0 0,0 0 0 0 0,0 0 0 0 0,0 0 0 0 0,0 0 0 0 0,0-1 0 0 0,0 1 0 0 0,0 0 0 0 0,0 0 0 0 0,0-1 0 0 0,0 1-1 0 0,0-1 1 0 0,0 1 0 0 0,0-1 0 0 0,1 1 0 0 0,-1-1 0 0 0,0 0 0 0 0,0 1 0 0 0,2-1-4 0 0,69 4 434 0 0,-58-4-372 0 0,77-18 106 0 0,-69-12-2783 0 0,-19 19-2356 0 0,2 0-4484 0 0,-3 7 572 0 0</inkml:trace>
  <inkml:trace contextRef="#ctx0" brushRef="#br0" timeOffset="15569.784">3474 847 5169 0 0,'0'0'2871'0'0,"0"0"-1210"0"0,0 0-493 0 0,0 0 6 0 0,0 0 105 0 0,0 0 122 0 0,0 0-71 0 0,0 0-199 0 0,0 0-171 0 0,0 0-125 0 0,0 0-94 0 0,0 0-41 0 0,0 0-43 0 0,-18 17-45 0 0,-55 54-31 0 0,38-16 1084 0 0,30-36-1021 0 0,-13 77 1248 0 0,-24 74-829 0 0,0-13-828 0 0,8-84-107 0 0,16-51-103 0 0,12 8 76 0 0,6-30-106 0 0,0 0 12 0 0,0 0 7 0 0,0 0-16 0 0,0 0 20 0 0,0 0 4 0 0,0 0-34 0 0,0 0 4 0 0,0 0 9 0 0,0 0-4 0 0,0 0 19 0 0,0 0-42 0 0,0 0 11 0 0,0 0-2 0 0,0 0-45 0 0,0 0-51 0 0,13-19-1973 0 0,-3 8-1473 0 0,-2 5-2563 0 0,-2-2-6484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1068 3433 0 0,'0'0'556'0'0,"0"0"-513"0"0,0 0-301 0 0,0 0 81 0 0,0 0 409 0 0,0 0 501 0 0,0 0 356 0 0,0 0 193 0 0,0 0 47 0 0,0 0-33 0 0,0 0-108 0 0,12 8-143 0 0,89 47 1288 0 0,-79-48-2028 0 0,0-1-1 0 0,0-1 0 0 0,0-1 0 0 0,0-1 0 0 0,1 0 0 0 0,-1-2 1 0 0,1-1-1 0 0,-1-1 0 0 0,1-1 0 0 0,-1 0 0 0 0,1-2 0 0 0,-1-1 1 0 0,0-1-1 0 0,-1 0 0 0 0,1-2 0 0 0,-2 0 0 0 0,1-2 0 0 0,-1 0 1 0 0,0-1-1 0 0,-1-1 0 0 0,0-1 0 0 0,-1 0 0 0 0,-1-2 0 0 0,0 0 1 0 0,5-7-305 0 0,21-16 172 0 0,-1-3 1 0 0,-2-1-1 0 0,-1-2 1 0 0,-3-2-1 0 0,-2-1 1 0 0,-2-2 0 0 0,-2-1-1 0 0,-2-1 1 0 0,-3-1-1 0 0,12-35-172 0 0,31-130 518 0 0,-67 215-523 0 0,0 0 0 0 0,-1 0 0 0 0,2 0 0 0 0,-1 0 0 0 0,0 0-1 0 0,0 0 1 0 0,0 1 0 0 0,1-1 0 0 0,-1 1 0 0 0,1-1 0 0 0,0 1 0 0 0,-1-1 0 0 0,1 1 0 0 0,0 0 0 0 0,0 0 0 0 0,0 0 0 0 0,-1 0 0 0 0,1 0 0 0 0,0 0 0 0 0,0 0 0 0 0,1 1 0 0 0,-1-1 0 0 0,0 1 0 0 0,0 0 0 0 0,0-1-1 0 0,0 1 1 0 0,0 0 0 0 0,0 0 0 0 0,1 0 0 0 0,-1 1 0 0 0,0-1 0 0 0,0 0 0 0 0,0 1 0 0 0,0-1 0 0 0,0 1 0 0 0,0 0 0 0 0,0 0 0 0 0,0 0 0 0 0,0 0 0 0 0,0 0 0 0 0,0 0 0 0 0,-1 0 0 0 0,1 1 0 0 0,0-1 0 0 0,-1 1-1 0 0,1-1 1 0 0,-1 1 5 0 0,9 4 6 0 0,-1 0 0 0 0,0 1-1 0 0,-1 0 1 0 0,1 0 0 0 0,-1 1 0 0 0,-1 0-1 0 0,0 0 1 0 0,0 1 0 0 0,0 0-1 0 0,-1 0 1 0 0,0 1 0 0 0,-1-1-1 0 0,0 1 1 0 0,-1 0 0 0 0,0 1-1 0 0,0-1 1 0 0,-1 1 0 0 0,-1 0-1 0 0,0 0 1 0 0,0 0 0 0 0,-1 0-1 0 0,0 0 1 0 0,-1 4-6 0 0,1 15 66 0 0,-2 1 0 0 0,0 0 0 0 0,-3 0 0 0 0,0-1 1 0 0,-2 0-1 0 0,-1 0 0 0 0,-1 0 0 0 0,-2-1 0 0 0,-10 23-66 0 0,5-18 43 0 0,-1 0-1 0 0,-1-1 1 0 0,-2-1 0 0 0,-2-1-1 0 0,0 0 1 0 0,-2-2 0 0 0,-1 0-1 0 0,-2-2 1 0 0,0-1 0 0 0,-17 12-43 0 0,27-28-33 0 0,-1-1 1 0 0,1-1-1 0 0,-1 0 1 0 0,-1-1-1 0 0,1-1 1 0 0,-1-1-1 0 0,0-1 1 0 0,0 0 0 0 0,-1-1-1 0 0,1-1 1 0 0,-1-1-1 0 0,-18-1 33 0 0,35 0-77 0 0,0 0 1 0 0,0 0-1 0 0,0 0 0 0 0,1 0 0 0 0,-1-1 1 0 0,0 1-1 0 0,0-1 0 0 0,0 1 0 0 0,0-1 1 0 0,1 0-1 0 0,-1 0 0 0 0,0 0 0 0 0,1 0 0 0 0,-1 0 1 0 0,0 0-1 0 0,1 0 0 0 0,0 0 0 0 0,-1-1 1 0 0,1 1-1 0 0,0 0 0 0 0,-1-1 0 0 0,1 1 0 0 0,0-1 1 0 0,0 0-1 0 0,0 1 0 0 0,0-1 0 0 0,1 0 1 0 0,-1 0-1 0 0,0 1 0 0 0,1-1 0 0 0,-1 0 1 0 0,1-1 75 0 0,-2-19-3812 0 0,6 1-3836 0 0,-2 13-2929 0 0</inkml:trace>
  <inkml:trace contextRef="#ctx0" brushRef="#br0" timeOffset="577.487">1934 829 6665 0 0,'0'0'1617'0'0,"0"0"-320"0"0,0 0-38 0 0,0 0 170 0 0,0 0 119 0 0,0 0-84 0 0,0 0-318 0 0,0 0-378 0 0,0 0-297 0 0,0 0-166 0 0,0 0-30 0 0,0 0 37 0 0,0 0 39 0 0,0 17-7 0 0,6 127 315 0 0,5 264 537 0 0,-28-340-541 0 0,9-107 910 0 0,9 5-1560 0 0,1 0 1 0 0,2 0-1 0 0,1 0 0 0 0,2 0 0 0 0,1 1 0 0 0,2 0 0 0 0,1 0 0 0 0,1 1 0 0 0,2 1 0 0 0,1 0 1 0 0,2 1-1 0 0,18-25-5 0 0,-22 29 10 0 0,2 0 0 0 0,1 1 1 0 0,1 1-1 0 0,0 0 1 0 0,2 2-1 0 0,1 0 0 0 0,1 1 1 0 0,0 1-1 0 0,2 1 1 0 0,8-5-11 0 0,-30 23 0 0 0,0-1-1 0 0,1 1 1 0 0,-1-1 0 0 0,1 1 0 0 0,-1 0 0 0 0,1 0-1 0 0,-1 0 1 0 0,1 0 0 0 0,0 0 0 0 0,-1 0 0 0 0,1 0 0 0 0,0 0-1 0 0,0 1 1 0 0,0-1 0 0 0,0 1 0 0 0,-1-1 0 0 0,1 1 0 0 0,0 0-1 0 0,0 0 1 0 0,0 0 0 0 0,0 0 0 0 0,0 0 0 0 0,0 0 0 0 0,0 0-1 0 0,0 1 1 0 0,0-1 0 0 0,0 1 0 0 0,-1-1 0 0 0,1 1 0 0 0,0 0-1 0 0,0 0 1 0 0,-1 0 0 0 0,1 0 0 0 0,0 0 0 0 0,-1 0 0 0 0,1 0-1 0 0,-1 0 1 0 0,1 1 0 0 0,-1-1 0 0 0,0 1 0 0 0,1-1 0 0 0,-1 1-1 0 0,0-1 1 0 0,0 1 0 0 0,0 0 0 0 0,0-1 0 0 0,0 3 0 0 0,0 12 52 0 0,-1 0 0 0 0,0 0-1 0 0,-1 0 1 0 0,-1-1 0 0 0,-1 1 0 0 0,0 0 0 0 0,-1-1 0 0 0,0 1 0 0 0,-1-1 0 0 0,-1 0 0 0 0,-1-1 0 0 0,0 1 0 0 0,0-1 0 0 0,-2-1 0 0 0,0 1 0 0 0,-10 11-52 0 0,7-11 18 0 0,-1 1 1 0 0,0-2 0 0 0,-1 0 0 0 0,-1 0 0 0 0,0-1 0 0 0,0-1 0 0 0,-1-1 0 0 0,-1 0 0 0 0,0-1 0 0 0,0-1 0 0 0,-3 0-19 0 0,-53 7-422 0 0,74-52-2663 0 0,5 27 1994 0 0,9-13-2003 0 0,-4 10-2203 0 0,0 4-5413 0 0</inkml:trace>
  <inkml:trace contextRef="#ctx0" brushRef="#br0" timeOffset="1047.962">2504 1024 6153 0 0,'0'0'1986'0'0,"0"0"-476"0"0,0 0-239 0 0,0 0-27 0 0,0 0-81 0 0,0 0-163 0 0,0 0-202 0 0,0 0-160 0 0,0 0-28 0 0,0 0 5 0 0,0 0 3 0 0,0 0 7 0 0,0 0-25 0 0,14 7-32 0 0,46 22-33 0 0,-56-28-464 0 0,1 0 0 0 0,-1 0 1 0 0,1-1-1 0 0,-1 1 0 0 0,1-1 0 0 0,0 0 1 0 0,-1 0-1 0 0,1-1 0 0 0,0 1 1 0 0,-1-1-1 0 0,1 0 0 0 0,-1 0 1 0 0,0-1-1 0 0,1 1 0 0 0,-1-1 1 0 0,0 0-1 0 0,0 0 0 0 0,0 0 1 0 0,0-1-1 0 0,3-2-71 0 0,5-2 195 0 0,0 0-91 0 0,0 0-1 0 0,-1-1 0 0 0,0 0 0 0 0,0-1 1 0 0,-1 0-1 0 0,-1-1 0 0 0,1 0 0 0 0,-2-1 1 0 0,1 0-1 0 0,-1 0 0 0 0,-1 0 0 0 0,0-1 1 0 0,-1 0-1 0 0,2-5-103 0 0,-3-53 407 0 0,-7 67-410 0 0,0 1 1 0 0,0 0 0 0 0,-1 0 0 0 0,1 0-1 0 0,-1 0 1 0 0,1 0 0 0 0,-1 1 0 0 0,0-1-1 0 0,0 1 1 0 0,1 0 0 0 0,-1 0 0 0 0,0 0-1 0 0,0 0 1 0 0,0 0 0 0 0,-1 0 0 0 0,1 1-1 0 0,0 0 1 0 0,0 0 0 0 0,0-1 0 0 0,0 2-1 0 0,0-1 1 0 0,0 0 0 0 0,-1 1-1 0 0,1-1 1 0 0,0 1 0 0 0,-2 1 2 0 0,-6 3-25 0 0,0 0-1 0 0,0 1 1 0 0,1 1 0 0 0,0 0-1 0 0,0 0 1 0 0,1 1 0 0 0,-1 0 0 0 0,2 0-1 0 0,-3 3 26 0 0,-4 4-24 0 0,4-5 13 0 0,1 0 0 0 0,0 1 0 0 0,0 0 0 0 0,1 1 0 0 0,0-1 0 0 0,1 2 0 0 0,1-1-1 0 0,0 1 1 0 0,1 1 0 0 0,0-1 0 0 0,1 1 0 0 0,0 0 0 0 0,1 0 0 0 0,1 0 0 0 0,1 1 0 0 0,-1-1 0 0 0,1 13 11 0 0,2-24 2 0 0,1-1 1 0 0,-1 1 0 0 0,0-1-1 0 0,1 0 1 0 0,-1 1-1 0 0,1-1 1 0 0,0 0-1 0 0,0 0 1 0 0,0 1-1 0 0,0-1 1 0 0,0 0-1 0 0,0 0 1 0 0,1 0-1 0 0,-1 0 1 0 0,1 0 0 0 0,-1-1-1 0 0,1 1 1 0 0,0 0-1 0 0,-1-1 1 0 0,1 1-1 0 0,0-1 1 0 0,0 1-1 0 0,0-1 1 0 0,0 0-1 0 0,1 0 1 0 0,-1 0 0 0 0,0 0-1 0 0,0 0 1 0 0,1-1-1 0 0,-1 1 1 0 0,0-1-1 0 0,2 1-2 0 0,86 4 198 0 0,-69-6-168 0 0,2-1-296 0 0,0-2-1 0 0,0 0 1 0 0,0-2-1 0 0,-1 0 0 0 0,0-1 1 0 0,0-2-1 0 0,0 0 1 0 0,-1-1-1 0 0,-1-2 0 0 0,18-11 267 0 0,-30 17-940 0 0,9-4-2468 0 0,-6 4-2600 0 0,-6 2-4188 0 0</inkml:trace>
  <inkml:trace contextRef="#ctx0" brushRef="#br0" timeOffset="1468.188">3366 924 0 0 0,'0'0'320'0'0,"0"0"1195"0"0,0 0 509 0 0,0 0 254 0 0,0 0 61 0 0,0 0-131 0 0,0 0-300 0 0,0 0-337 0 0,0 0-277 0 0,0 0-173 0 0,0 0-111 0 0,0 0-94 0 0,0 0-85 0 0,2-8-114 0 0,7-24-111 0 0,-9 31-561 0 0,-1 0 1 0 0,0 0-1 0 0,1 0 0 0 0,-1 0 1 0 0,0 0-1 0 0,0 0 0 0 0,0 0 1 0 0,0 0-1 0 0,0 1 1 0 0,0-1-1 0 0,0 0 0 0 0,0 1 1 0 0,0-1-1 0 0,0 1 1 0 0,0-1-1 0 0,0 1 0 0 0,-1 0 1 0 0,1-1-1 0 0,0 1 0 0 0,0 0 1 0 0,0 0-1 0 0,-1 0 1 0 0,1 0-1 0 0,0 0 0 0 0,0 0 1 0 0,-1 0-1 0 0,1 0 1 0 0,0 0-1 0 0,0 0 0 0 0,0 1 1 0 0,-1-1-1 0 0,1 1 1 0 0,0-1-46 0 0,-4 1 89 0 0,-2-2-21 0 0,0 1 0 0 0,-1 1 0 0 0,1-1 0 0 0,0 1 0 0 0,-1 0 0 0 0,1 1 0 0 0,0 0 1 0 0,0 0-1 0 0,0 0 0 0 0,0 1 0 0 0,1 0 0 0 0,-1 1 0 0 0,1-1 0 0 0,0 1 0 0 0,0 0 0 0 0,-5 5-68 0 0,5-5 8 0 0,1 0-1 0 0,-1 0 1 0 0,1 1-1 0 0,0 0 1 0 0,0 0-1 0 0,0 0 1 0 0,1 1-1 0 0,0 0 1 0 0,0 0-1 0 0,0 0 0 0 0,1 0 1 0 0,0 0-1 0 0,0 1 1 0 0,1-1-1 0 0,-1 1 1 0 0,1 0-1 0 0,1 0 1 0 0,0 0-1 0 0,0 0 1 0 0,-1 7-8 0 0,3-9 6 0 0,-1 0-1 0 0,1 0 1 0 0,0 0 0 0 0,0 0 0 0 0,1 0 0 0 0,0 0 0 0 0,0 0 0 0 0,0 0 0 0 0,0-1 0 0 0,0 1 0 0 0,1-1-1 0 0,0 1 1 0 0,0-1 0 0 0,0 0 0 0 0,1 0 0 0 0,-1-1 0 0 0,1 1 0 0 0,0-1 0 0 0,0 1 0 0 0,0-1 0 0 0,1 0-1 0 0,-1-1 1 0 0,1 1 0 0 0,4 1-6 0 0,3 1 76 0 0,0 0-1 0 0,0 0 1 0 0,1-1-1 0 0,-1-1 1 0 0,1 0 0 0 0,0 0-1 0 0,0-2 1 0 0,0 1-1 0 0,6-2-75 0 0,26-10-352 0 0,-23-12-4042 0 0,-12 14-3929 0 0,-5 4-2441 0 0</inkml:trace>
  <inkml:trace contextRef="#ctx0" brushRef="#br0" timeOffset="1713.64">3732 976 2689 0 0,'0'0'1741'0'0,"0"0"-279"0"0,0 0 37 0 0,0 0 181 0 0,0 0 59 0 0,0 0-190 0 0,0 0-406 0 0,0 0-406 0 0,0 0-305 0 0,0 0-180 0 0,0 0-101 0 0,0 0-58 0 0,-13 32-35 0 0,-39 98-48 0 0,28-39-4156 0 0,25-72 2068 0 0,-1-15-4701 0 0</inkml:trace>
  <inkml:trace contextRef="#ctx0" brushRef="#br0" timeOffset="1879.675">3677 762 13131 0 0,'0'0'2960'0'0,"0"0"-1871"0"0,0 0-537 0 0,0 0-160 0 0,0 0 8 0 0,0 0-32 0 0,0 0-144 0 0,0 0-296 0 0,0 0-248 0 0,0 0-208 0 0,0 0-168 0 0,0 0-200 0 0,0 0-345 0 0,0 0-1207 0 0,-9 63-3762 0 0,14-52-495 0 0</inkml:trace>
  <inkml:trace contextRef="#ctx0" brushRef="#br0" timeOffset="2512.597">4194 939 12699 0 0,'0'0'1995'0'0,"0"0"-500"0"0,0 0-254 0 0,0 0-95 0 0,0 0-96 0 0,0 0-185 0 0,0 0-197 0 0,0 0-181 0 0,0 0-164 0 0,0 0-94 0 0,0 0-80 0 0,0 0-57 0 0,0 0-34 0 0,-29 13-24 0 0,-91 46-12 0 0,63-12-19 0 0,50-37-6 0 0,1-3-26 0 0,0 1 0 0 0,0-1 0 0 0,1 1 0 0 0,-1 0 0 0 0,2 0 0 0 0,-1 1 0 0 0,1-1 0 0 0,1 1 0 0 0,0 0 0 0 0,0 0 0 0 0,0 0 0 0 0,1 0-1 0 0,1 1 1 0 0,-1-1 0 0 0,2 0 0 0 0,-1 1 0 0 0,1 5 29 0 0,3-12-1 0 0,-1 0 0 0 0,1 0 0 0 0,0 0-1 0 0,0 0 1 0 0,0 0 0 0 0,0-1 0 0 0,0 1-1 0 0,0-1 1 0 0,1 0 0 0 0,-1 0 0 0 0,1 0-1 0 0,0-1 1 0 0,0 1 0 0 0,-1-1-1 0 0,1 0 1 0 0,0 0 0 0 0,0 0 0 0 0,0 0-1 0 0,0-1 1 0 0,0 1 0 0 0,0-1 0 0 0,1 0-1 0 0,-1-1 1 0 0,0 1 0 0 0,0-1 0 0 0,0 1-1 0 0,0-1 1 0 0,-1 0 0 0 0,1-1 0 0 0,0 1-1 0 0,0-1 1 0 0,0 1 0 0 0,-1-1-1 0 0,1 0 1 0 0,-1-1 0 0 0,0 1 0 0 0,1-1 1 0 0,28-18 86 0 0,0-2 0 0 0,-2-1 0 0 0,0-2 1 0 0,-2-1-1 0 0,-1-1 0 0 0,3-6-86 0 0,10-3-123 0 0,-38 74-414 0 0,-3-32 528 0 0,0 0 1 0 0,1 1-1 0 0,0-1 1 0 0,0 1-1 0 0,0-1 0 0 0,1 1 1 0 0,-1-1-1 0 0,1 1 1 0 0,1-1-1 0 0,-1 0 0 0 0,1 0 1 0 0,0 1-1 0 0,0-1 1 0 0,0-1-1 0 0,1 1 0 0 0,0 0 1 0 0,0 0-1 0 0,0-1 0 0 0,1 0 1 0 0,-1 0-1 0 0,1 0 1 0 0,0 0-1 0 0,0 0 0 0 0,0-1 1 0 0,1 1-1 0 0,-1-1 1 0 0,1 0-1 0 0,0-1 0 0 0,0 1 1 0 0,0-1-1 0 0,0 0 1 0 0,0 0-1 0 0,2 0 9 0 0,7 0 65 0 0,0-1-1 0 0,0 0 1 0 0,-1-1-1 0 0,1 0 1 0 0,0-1 0 0 0,0-1-1 0 0,-1 0 1 0 0,1-1-1 0 0,-1-1 1 0 0,1 0 0 0 0,-1 0-1 0 0,0-1 1 0 0,-1-1 0 0 0,1 0-1 0 0,-1-1 1 0 0,-1 0-1 0 0,1-1 1 0 0,-1 0 0 0 0,0-1-1 0 0,2-3-64 0 0,10-11 196 0 0,0-1-1 0 0,-1-1 0 0 0,-2-1 1 0 0,-1 0-1 0 0,-1-2 0 0 0,-1 0 1 0 0,-1-1-1 0 0,-1-3-195 0 0,1 0 26 0 0,-1-1 0 0 0,-2 0 0 0 0,-1-1-1 0 0,-1 0 1 0 0,-3-1 0 0 0,0 0 0 0 0,-3 0-1 0 0,0 0 1 0 0,-3-5-26 0 0,-1 36-5 0 0,-10-137-237 0 0,8 134 212 0 0,-1 0 1 0 0,1 0-1 0 0,-1 1 1 0 0,0-1-1 0 0,-1 1 0 0 0,0-1 1 0 0,0 1-1 0 0,0 0 1 0 0,-1 0-1 0 0,0 0 0 0 0,0 1 1 0 0,0-1-1 0 0,-1 1 1 0 0,0 0-1 0 0,0 0 1 0 0,0 1-1 0 0,-1-1 0 0 0,1 1 1 0 0,-3-1 29 0 0,4 3-39 0 0,0 0 1 0 0,-1 1 0 0 0,1-1-1 0 0,-1 1 1 0 0,1-1-1 0 0,-1 1 1 0 0,0 1-1 0 0,0-1 1 0 0,1 1 0 0 0,-1 0-1 0 0,0 0 1 0 0,0 0-1 0 0,1 0 1 0 0,-1 1-1 0 0,0 0 1 0 0,1 0 0 0 0,-1 0-1 0 0,0 1 1 0 0,1-1-1 0 0,0 1 1 0 0,-1 0-1 0 0,1 1 1 0 0,0-1 0 0 0,0 1-1 0 0,0 0 1 0 0,0-1-1 0 0,1 2 1 0 0,-1-1 0 0 0,1 0-1 0 0,-2 3 39 0 0,-3 2-17 0 0,1 1 0 0 0,0 0-1 0 0,0 1 1 0 0,0 0 0 0 0,2 0-1 0 0,-1 0 1 0 0,1 1 0 0 0,1-1-1 0 0,0 1 1 0 0,0 0 0 0 0,1 1-1 0 0,0 0 18 0 0,1 2 17 0 0,1 0 0 0 0,0 1-1 0 0,0-1 1 0 0,2 0 0 0 0,0 1-1 0 0,1-1 1 0 0,0 0 0 0 0,1 1 0 0 0,0-1-1 0 0,1-1 1 0 0,1 1 0 0 0,0-1-1 0 0,1 1 1 0 0,1-2 0 0 0,0 1-1 0 0,6 8-16 0 0,233 314 1383 0 0,-237-324-1355 0 0,10 11-15 0 0,-1 0 0 0 0,-2 1 0 0 0,0 1 0 0 0,-2 1 1 0 0,11 22-14 0 0,-22-29-1237 0 0,-1-8-5012 0 0,-2-9-5279 0 0</inkml:trace>
  <inkml:trace contextRef="#ctx0" brushRef="#br0" timeOffset="3516.061">6308 236 416 0 0,'0'0'1444'0'0,"0"0"-6"0"0,0 0 193 0 0,0 0 215 0 0,0 0 102 0 0,0 0 37 0 0,0 0-93 0 0,0 0-238 0 0,0 0-303 0 0,0 0-286 0 0,0 0-263 0 0,-3-4-207 0 0,-7-11-119 0 0,8 12-83 0 0,2 18 681 0 0,-12 323 2752 0 0,-2 139-2770 0 0,9-192-1096 0 0,5-285-77 0 0,0 0-34 0 0,0 0-32 0 0,0 0-23 0 0,0 0-20 0 0,0-8-714 0 0,0-30-1637 0 0,0-14-2859 0 0,-1 18-2847 0 0,0 19 1550 0 0</inkml:trace>
  <inkml:trace contextRef="#ctx0" brushRef="#br0" timeOffset="3749.946">5927 917 6145 0 0,'0'0'1730'0'0,"0"0"-320"0"0,0 0-51 0 0,0 0 221 0 0,0 0 155 0 0,0 0-63 0 0,0 0-229 0 0,0 0-246 0 0,0 0-221 0 0,0 0-185 0 0,0 0-166 0 0,36-14-98 0 0,117-45-92 0 0,-8 17 374 0 0,-111 33-748 0 0,157-22-777 0 0,-177 31 76 0 0,9-1-1668 0 0,-11 3-4228 0 0,-9 1-4351 0 0</inkml:trace>
  <inkml:trace contextRef="#ctx0" brushRef="#br0" timeOffset="4081.999">6635 1270 2320 0 0,'0'0'3537'0'0,"0"0"-1490"0"0,0 0-558 0 0,0 0-30 0 0,0 0 101 0 0,0 0 6 0 0,0 0-137 0 0,0 0-202 0 0,0 0-187 0 0,0 0-110 0 0,0 0-63 0 0,0 0-87 0 0,0 0-141 0 0,-7 4-159 0 0,4-2-454 0 0,-20 5 316 0 0,21-42 145 0 0,6 2-310 0 0,1 0 1 0 0,2 1-1 0 0,1 0 1 0 0,2 1-1 0 0,1 0 1 0 0,1 0-1 0 0,2 1 1 0 0,1 1-1 0 0,1 0 0 0 0,1 1 1 0 0,2 1-1 0 0,1 1 1 0 0,1-1-178 0 0,-16 22-27 0 0,-1 0 1 0 0,1 0-1 0 0,0 1 1 0 0,0 0-1 0 0,0 0 0 0 0,1 0 1 0 0,-1 0-1 0 0,1 1 1 0 0,0 0-1 0 0,0 0 0 0 0,0 0 1 0 0,0 1-1 0 0,1 0 1 0 0,-1 0-1 0 0,1 1 0 0 0,2-1 27 0 0,-7 3-60 0 0,-1 0-1 0 0,1 0 1 0 0,-1 0-1 0 0,1 0 0 0 0,-1 0 1 0 0,0 0-1 0 0,1 1 1 0 0,-1-1-1 0 0,0 0 0 0 0,0 1 1 0 0,0-1-1 0 0,0 1 1 0 0,0-1-1 0 0,0 1 0 0 0,0-1 1 0 0,-1 1-1 0 0,1-1 1 0 0,-1 1-1 0 0,1 0 0 0 0,-1 0 1 0 0,1-1-1 0 0,-1 1 1 0 0,0 0-1 0 0,0 0 0 0 0,0-1 1 0 0,0 1-1 0 0,0 0 0 0 0,0 0 1 0 0,-1 1 60 0 0,2 20-7166 0 0,-1-19 3583 0 0,0 1-7337 0 0</inkml:trace>
  <inkml:trace contextRef="#ctx0" brushRef="#br0" timeOffset="4497.2">7156 935 5329 0 0,'0'0'2593'0'0,"0"0"-1202"0"0,0 0-570 0 0,0 0 122 0 0,0 0 311 0 0,0 0 219 0 0,0 0 13 0 0,0 0-162 0 0,0 0-197 0 0,0 0-245 0 0,0 0-196 0 0,0 0-185 0 0,0 0-180 0 0,0 28-88 0 0,-3 85-82 0 0,-3 29-999 0 0,3-137-1216 0 0,0-5-1544 0 0,0-1-2349 0 0,3 1-2081 0 0</inkml:trace>
  <inkml:trace contextRef="#ctx0" brushRef="#br0" timeOffset="4745.387">7131 571 7802 0 0,'0'0'2368'0'0,"0"0"-928"0"0,0 0-639 0 0,0 0-273 0 0,0 0-152 0 0,0 0-232 0 0,0 0-520 0 0,0 0-232 0 0,0 0-177 0 0,0 0-335 0 0,0 0-1104 0 0,0 0-6122 0 0</inkml:trace>
  <inkml:trace contextRef="#ctx0" brushRef="#br0" timeOffset="5113.428">7850 854 13595 0 0,'0'0'1279'0'0,"0"0"-262"0"0,0 0-28 0 0,0 0 156 0 0,0 0 71 0 0,0 0-102 0 0,0 0-223 0 0,0 0-222 0 0,0 0-159 0 0,0 0-121 0 0,0 0-91 0 0,0 0-78 0 0,0 0-54 0 0,-25 3-23 0 0,-81 8-19 0 0,26 20 132 0 0,61-17-179 0 0,-7 1-21 0 0,0 3 0 0 0,1 0-1 0 0,1 1 1 0 0,1 1 0 0 0,1 1-1 0 0,1 1 1 0 0,-13 18-56 0 0,27-30-11 0 0,0 0 0 0 0,1 0 1 0 0,1 1-1 0 0,0-1 0 0 0,0 1 0 0 0,1 0 1 0 0,0 1-1 0 0,1-1 0 0 0,0 1 0 0 0,1 0 0 0 0,1-1 1 0 0,0 1-1 0 0,0 0 0 0 0,1 7 11 0 0,0-17 1 0 0,1 0 0 0 0,0 1-1 0 0,-1-1 1 0 0,1 0 0 0 0,0 0-1 0 0,0 0 1 0 0,0 0 0 0 0,0 0-1 0 0,0 0 1 0 0,1 0 0 0 0,-1 0 0 0 0,0-1-1 0 0,1 1 1 0 0,0 0 0 0 0,-1-1-1 0 0,1 1 1 0 0,0-1 0 0 0,0 0-1 0 0,0 1 1 0 0,0-1 0 0 0,0 0 0 0 0,0 0-1 0 0,0 0 1 0 0,0-1 0 0 0,0 1-1 0 0,0 0 1 0 0,0-1 0 0 0,1 1-1 0 0,-1-1 1 0 0,0 0 0 0 0,0 0 0 0 0,1 0-1 0 0,-1 0 1 0 0,0 0 0 0 0,1 0-1 0 0,-1-1 0 0 0,83-22 482 0 0,-43-6-243 0 0,-1-1-1 0 0,-1-3 1 0 0,-1-1-1 0 0,-2-2 1 0 0,4-8-239 0 0,78-73 435 0 0,-119 117-437 0 0,1-1 1 0 0,0 0-1 0 0,-1 0 0 0 0,1 1 0 0 0,-1-1 0 0 0,1 0 0 0 0,0 1 0 0 0,0-1 0 0 0,-1 1 1 0 0,1-1-1 0 0,0 1 0 0 0,0-1 0 0 0,0 1 0 0 0,0-1 0 0 0,-1 1 0 0 0,1 0 0 0 0,0 0 1 0 0,0-1-1 0 0,0 1 0 0 0,0 0 0 0 0,0 0 0 0 0,0 0 0 0 0,0 0 0 0 0,0 0 0 0 0,0 0 1 0 0,0 0-1 0 0,0 0 0 0 0,-1 0 0 0 0,1 1 0 0 0,0-1 0 0 0,0 0 0 0 0,0 1 0 0 0,0-1 0 0 0,0 0 1 0 0,0 1-1 0 0,-1-1 0 0 0,1 1 0 0 0,0 0 0 0 0,0-1 0 0 0,-1 1 0 0 0,1-1 0 0 0,0 1 1 0 0,-1 0-1 0 0,1 0 0 0 0,-1-1 0 0 0,1 1 0 0 0,-1 0 0 0 0,1 0 0 0 0,-1 0 0 0 0,1-1 1 0 0,-1 1-1 0 0,0 0 0 0 0,0 0 0 0 0,1 0 0 0 0,-1 0 0 0 0,0 0 0 0 0,0 0 0 0 0,0 0 1 0 0,0 0-1 0 0,0 0 2 0 0,6 63-162 0 0,-6-63 163 0 0,0 8-196 0 0,0 0 0 0 0,1 0 0 0 0,0 0-1 0 0,1 0 1 0 0,0 0 0 0 0,0 0 0 0 0,1 0 0 0 0,0-1 0 0 0,0 1 0 0 0,1-1 0 0 0,2 4 195 0 0,27 22-11278 0 0,-27-30-121 0 0</inkml:trace>
  <inkml:trace contextRef="#ctx0" brushRef="#br0" timeOffset="5510.521">8112 1270 13491 0 0,'0'0'1683'0'0,"0"0"-498"0"0,0 0-78 0 0,0 0 126 0 0,0 0-5 0 0,0 0-168 0 0,0 0-273 0 0,0 0-258 0 0,0 0-140 0 0,0 0-73 0 0,0 0-62 0 0,0 0-12 0 0,0 0-30 0 0,14-21-42 0 0,72-105 81 0 0,10-18-139 0 0,-64 111-819 0 0,-30 74-59 0 0,-4-32 771 0 0,1-1 0 0 0,0 1 0 0 0,1-1 0 0 0,0 1 0 0 0,0-1 0 0 0,1 1 1 0 0,0-1-1 0 0,0 0 0 0 0,1 1 0 0 0,0-1 0 0 0,1 0 0 0 0,-1 0 0 0 0,2 0 1 0 0,-1 0-1 0 0,1-1 0 0 0,0 1 0 0 0,1-1 0 0 0,-1 0 0 0 0,1 0 1 0 0,1-1-1 0 0,0 1 0 0 0,-1-1 0 0 0,2 0 0 0 0,-1-1 0 0 0,1 0 0 0 0,0 0 1 0 0,0 0-1 0 0,0-1 0 0 0,5 2-5 0 0,-4-3 97 0 0,0-1 0 0 0,0-1 1 0 0,0 0-1 0 0,0 0 0 0 0,0 0 0 0 0,0-1 0 0 0,0 0 1 0 0,0-1-1 0 0,0 1 0 0 0,0-2 0 0 0,0 1 0 0 0,-1-1 1 0 0,1 0-1 0 0,0-1 0 0 0,-1 0 0 0 0,1 0 1 0 0,-1-1-1 0 0,0 1 0 0 0,0-2 0 0 0,0 1 0 0 0,-1-1 1 0 0,0 0-1 0 0,0 0 0 0 0,0-1 0 0 0,0 1 0 0 0,-1-1 1 0 0,0-1-1 0 0,2-3-97 0 0,29-93 208 0 0,-33 56-6224 0 0,-3 43-3077 0 0</inkml:trace>
  <inkml:trace contextRef="#ctx0" brushRef="#br0" timeOffset="6667.2">9178 976 15595 0 0,'0'0'1023'0'0,"0"0"-292"0"0,0 0-40 0 0,0 0 116 0 0,0 0 29 0 0,0 0-56 0 0,0 0-110 0 0,0 0-102 0 0,0 0-94 0 0,0 0-87 0 0,0 0-107 0 0,0 0-102 0 0,0 0-65 0 0,-29 2-46 0 0,-90 11-31 0 0,117-14-34 0 0,-1 1-1 0 0,0 0 1 0 0,0 1 0 0 0,1-1 0 0 0,-1 0 0 0 0,0 1 0 0 0,0 0 0 0 0,1-1 0 0 0,-1 1 0 0 0,0 0 0 0 0,1 1 0 0 0,-1-1-1 0 0,1 0 1 0 0,0 1 0 0 0,-1-1 0 0 0,1 1 0 0 0,0 0 0 0 0,0 0 0 0 0,0-1 0 0 0,0 1 0 0 0,0 1 0 0 0,0-1 0 0 0,1 0-2 0 0,-5 7 8 0 0,-4 0-25 0 0,2 2 1 0 0,0-1 0 0 0,0 1 0 0 0,1 0-1 0 0,0 0 1 0 0,0 1 0 0 0,2 0 0 0 0,-1 0-1 0 0,2 1 1 0 0,0-1 0 0 0,0 1 0 0 0,1 0-1 0 0,0 0 1 0 0,2 0 0 0 0,-1 1 0 0 0,1 1 16 0 0,2-12-1 0 0,0-1 1 0 0,0 0 0 0 0,1 0-1 0 0,-1 0 1 0 0,0 0 0 0 0,1 0-1 0 0,-1 0 1 0 0,1 0 0 0 0,-1 0-1 0 0,1 0 1 0 0,0-1 0 0 0,0 1-1 0 0,0-1 1 0 0,0 1 0 0 0,0-1-1 0 0,0 0 1 0 0,0 0 0 0 0,0 0 0 0 0,1 0-1 0 0,-1 0 1 0 0,0 0 0 0 0,1-1-1 0 0,-1 1 1 0 0,1-1 0 0 0,-1 0-1 0 0,0 0 1 0 0,1 1 0 0 0,-1-1-1 0 0,1-1 1 0 0,-1 1 0 0 0,1 0-1 0 0,-1-1 1 0 0,0 1 0 0 0,1-1-1 0 0,-1 0 1 0 0,0 0 0 0 0,1 0-1 0 0,-1 0 1 0 0,0 0 0 0 0,0 0 0 0 0,0 0-1 0 0,0-1 1 0 0,200-130 730 0 0,-179 117-660 0 0,-13 6-26 0 0,0 1 0 0 0,0 1 0 0 0,1 0 1 0 0,0 0-1 0 0,0 1 0 0 0,1 1 0 0 0,0 0 1 0 0,0 0-1 0 0,0 1 0 0 0,1 1 0 0 0,-1 0 1 0 0,1 0-1 0 0,0 1 0 0 0,-1 1 0 0 0,7 0-44 0 0,-14 4 9 0 0,1 1-1 0 0,-2-1 1 0 0,1 1-1 0 0,0 0 1 0 0,-1 0 0 0 0,1 0-1 0 0,-1 1 1 0 0,0 0-1 0 0,-1 0 1 0 0,1 0-1 0 0,-1 0 1 0 0,0 0-1 0 0,0 0 1 0 0,-1 1-1 0 0,0 0 1 0 0,0-1 0 0 0,0 1-1 0 0,0 0 1 0 0,-1 0-1 0 0,0 0 1 0 0,0 0-1 0 0,-1 4-8 0 0,11 183-206 0 0,-12-136 30 0 0,0-4 139 0 0,-1-1 0 0 0,-4 1 1 0 0,-1-1-1 0 0,-3 0 1 0 0,-1-1-1 0 0,-4 0 1 0 0,-1-1-1 0 0,-21 44 37 0 0,28-74-1 0 0,-1 0 0 0 0,0-1-1 0 0,-2 0 1 0 0,0-1 0 0 0,-1 0-1 0 0,-1-1 1 0 0,0 0 0 0 0,-1-2-1 0 0,-1 1 1 0 0,0-2 0 0 0,-2 0-1 0 0,1-1 1 0 0,-2-1 0 0 0,1 0-1 0 0,-16 5 2 0 0,32-15-6 0 0,-1-1 0 0 0,0 1-1 0 0,0-1 1 0 0,0 0-1 0 0,1 0 1 0 0,-1 0-1 0 0,0 0 1 0 0,0-1-1 0 0,0 1 1 0 0,-1-1-1 0 0,1 0 1 0 0,0 0-1 0 0,0 0 1 0 0,0 0-1 0 0,0 0 1 0 0,0-1-1 0 0,0 1 1 0 0,0-1 0 0 0,0 0-1 0 0,0 0 1 0 0,0 0-1 0 0,1 0 1 0 0,-1-1-1 0 0,0 1 1 0 0,0-1-1 0 0,1 1 1 0 0,-1-1-1 0 0,1 0 1 0 0,0 0-1 0 0,0 0 1 0 0,-1-1-1 0 0,1 1 1 0 0,0 0 0 0 0,1-1-1 0 0,-1 1 1 0 0,0-1-1 0 0,1 0 1 0 0,0 0-1 0 0,-1 1 1 0 0,1-1-1 0 0,0 0 1 0 0,0 0-1 0 0,1 0 1 0 0,-1 0-1 0 0,1 0 1 0 0,-1 0-1 0 0,1-3 7 0 0,1-10-14 0 0,1 0 0 0 0,0 1 0 0 0,1-1 0 0 0,1 1-1 0 0,0-1 1 0 0,1 1 0 0 0,1 1 0 0 0,0-1-1 0 0,1 1 1 0 0,1 0 0 0 0,0 0 0 0 0,1 1 0 0 0,0 0-1 0 0,4-2 15 0 0,-6 3-9 0 0,105-140-216 0 0,121-128 225 0 0,41-52 136 0 0,-251 302-92 0 0,-1-1 0 0 0,-2-2 0 0 0,-1 0 0 0 0,-1-1 0 0 0,-2 0 0 0 0,-1-1-1 0 0,-2-1 1 0 0,-2-1 0 0 0,-1 0 0 0 0,-2 0 0 0 0,-1-1 0 0 0,-2 1 0 0 0,-2-2 0 0 0,-1 1 0 0 0,-3-8-44 0 0,2 41 3 0 0,-1-1 0 0 0,1 0 0 0 0,-2 0-1 0 0,1 0 1 0 0,-1 0 0 0 0,0 1 0 0 0,0-1 0 0 0,0 0 0 0 0,-1 1 0 0 0,0-1 0 0 0,0 1 0 0 0,0-1 0 0 0,-1 1 0 0 0,0 0 0 0 0,0 0-1 0 0,0 0 1 0 0,-1 0 0 0 0,1 1 0 0 0,-1-1 0 0 0,0 1 0 0 0,0 0 0 0 0,-1 0 0 0 0,1 1 0 0 0,-1-1 0 0 0,0 1 0 0 0,0 0 0 0 0,0 0-1 0 0,0 1 1 0 0,-1-1 0 0 0,1 1 0 0 0,-1 0 0 0 0,1 1 0 0 0,-1-1 0 0 0,0 1 0 0 0,0 1 0 0 0,1-1 0 0 0,-1 1 0 0 0,0-1 0 0 0,0 2-1 0 0,0-1 1 0 0,0 1 0 0 0,1 0 0 0 0,-5 1-3 0 0,0 2-28 0 0,0 1 1 0 0,1 1-1 0 0,-1 0 0 0 0,1 0 0 0 0,1 1 0 0 0,-1 0 1 0 0,1 0-1 0 0,0 1 0 0 0,1 0 0 0 0,0 1 0 0 0,0 0 1 0 0,1 0-1 0 0,0 0 0 0 0,0 0 0 0 0,1 1 0 0 0,0 0 1 0 0,1 0-1 0 0,0 1 0 0 0,1-1 0 0 0,0 1 1 0 0,1 0-1 0 0,0 0 0 0 0,0 0 0 0 0,1 0 0 0 0,1 8 28 0 0,0 8 2 0 0,13 99 66 0 0,2-79-53 0 0,3-1 0 0 0,2 0 0 0 0,2-2 0 0 0,22 35-15 0 0,-35-64 6 0 0,1 0 0 0 0,1-1 0 0 0,0 0 0 0 0,1-1 0 0 0,0 0 0 0 0,1-1 0 0 0,1-1 0 0 0,0 0 0 0 0,0 0 0 0 0,1-2 0 0 0,0 1 0 0 0,1-2 0 0 0,0 0 0 0 0,0-1 0 0 0,5 0-6 0 0,-10-4 49 0 0,-1-1-1 0 0,1 0 1 0 0,0-1-1 0 0,0 0 0 0 0,0-1 1 0 0,-1 0-1 0 0,1-1 0 0 0,0 0 1 0 0,0-1-1 0 0,0 0 1 0 0,-1 0-1 0 0,0-1 0 0 0,1-1 1 0 0,-1 0-1 0 0,0 0 0 0 0,0-1 1 0 0,-1 0-1 0 0,9-7-48 0 0,-16 11 5 0 0,19-11 73 0 0,0-2 0 0 0,-1 0 0 0 0,-1-1-1 0 0,0-1 1 0 0,-1-1 0 0 0,-1-1 0 0 0,4-5-78 0 0,-14 14 35 0 0,-1 0 0 0 0,0-1 0 0 0,0 0-1 0 0,-1 0 1 0 0,-1-1 0 0 0,1 1 0 0 0,-1-1 0 0 0,-1 0 0 0 0,0 0 0 0 0,-1 0 0 0 0,0-1 0 0 0,-1 1 0 0 0,0 0 0 0 0,-1-1 0 0 0,0 0-35 0 0,0 10-3 0 0,0 1 1 0 0,0-1 0 0 0,0 0-1 0 0,0 1 1 0 0,0-1 0 0 0,-1 0-1 0 0,1 1 1 0 0,-1-1 0 0 0,1 1-1 0 0,-1-1 1 0 0,0 1 0 0 0,1-1-1 0 0,-1 1 1 0 0,0-1 0 0 0,0 1-1 0 0,0 0 1 0 0,0 0 0 0 0,0-1-1 0 0,-1 1 1 0 0,1 0 0 0 0,0 0-1 0 0,0 0 1 0 0,-1 0 0 0 0,1 0-1 0 0,-1 0 1 0 0,1 1 0 0 0,-1-1-1 0 0,1 0 1 0 0,-1 1-1 0 0,1-1 1 0 0,-1 1 0 0 0,1-1-1 0 0,-1 1 1 0 0,0 0 0 0 0,1 0-1 0 0,-1 0 1 0 0,0 0 0 0 0,1 0-1 0 0,-1 0 1 0 0,0 0 2 0 0,-65 21-345 0 0,54-12 324 0 0,0 0 0 0 0,1 0 0 0 0,0 1-1 0 0,0 1 1 0 0,1 0 0 0 0,1 1 0 0 0,0 0 0 0 0,1 1-1 0 0,0 0 1 0 0,0 0 0 0 0,2 1 0 0 0,-1 0 0 0 0,2 0 0 0 0,0 0-1 0 0,1 1 1 0 0,0 0 0 0 0,1 0 0 0 0,1 1 0 0 0,0-1 0 0 0,2 1-1 0 0,-1 0 1 0 0,2-1 0 0 0,0 1 0 0 0,1 0 0 0 0,1 7 21 0 0,4-10 28 0 0,0 0 1 0 0,0 0-1 0 0,2-1 1 0 0,-1 0 0 0 0,1 0-1 0 0,1-1 1 0 0,0 0 0 0 0,1-1-1 0 0,0 0 1 0 0,0 0-1 0 0,1-1 1 0 0,1 0 0 0 0,-1-1-1 0 0,1 0 1 0 0,1-1 0 0 0,-1-1-1 0 0,1 0 1 0 0,1 0-1 0 0,-1-1 1 0 0,1-1 0 0 0,-1-1-1 0 0,1 1 1 0 0,0-2 0 0 0,0 0-1 0 0,1-1 1 0 0,-1 0-1 0 0,0-1 1 0 0,5-1-29 0 0,-17 1-36 0 0,0 0-1 0 0,-1 0 1 0 0,1 0-1 0 0,0 0 0 0 0,0 0 1 0 0,0-1-1 0 0,-1 1 1 0 0,1-1-1 0 0,0 1 1 0 0,-1-1-1 0 0,1 1 1 0 0,0-1-1 0 0,-1 0 1 0 0,1 0-1 0 0,-1 0 1 0 0,1 0-1 0 0,-1 0 0 0 0,1 0 1 0 0,-1 0-1 0 0,0-1 1 0 0,1 1-1 0 0,-1 0 1 0 0,0-1-1 0 0,0 1 1 0 0,0-1-1 0 0,0 0 37 0 0,6-20-6346 0 0,-5 14-5493 0 0</inkml:trace>
  <inkml:trace contextRef="#ctx0" brushRef="#br0" timeOffset="9030.948">12180 74 2577 0 0,'0'0'1165'0'0,"0"0"-102"0"0,0 0 24 0 0,0 0 189 0 0,0 0 233 0 0,0 0 83 0 0,0 0-38 0 0,0 0-162 0 0,0 0-243 0 0,0 0-240 0 0,0 0-241 0 0,-30-7-185 0 0,-95-20-117 0 0,37 20 581 0 0,68 9-609 0 0,0 0-1 0 0,-1 1 0 0 0,1 1 1 0 0,1 1-1 0 0,-1 0 1 0 0,0 2-1 0 0,1 0 0 0 0,1 1 1 0 0,-1 1-338 0 0,12-4 43 0 0,1 1 1 0 0,0-1-1 0 0,0 1 1 0 0,0 0-1 0 0,0 1 1 0 0,1-1-1 0 0,0 1 0 0 0,1 0 1 0 0,-1 0-1 0 0,1 1 1 0 0,1-1-1 0 0,-1 1 1 0 0,1 0-1 0 0,1 0 1 0 0,0 0-1 0 0,0 0 1 0 0,0 0-1 0 0,1 1 0 0 0,0-1 1 0 0,0 6-44 0 0,-6 22 123 0 0,-33 181 177 0 0,-30 116-24 0 0,49-263-225 0 0,-3-2 1 0 0,-2-1-1 0 0,-4-1 0 0 0,-2-1 0 0 0,-13 15-51 0 0,-21 14 230 0 0,68-92-196 0 0,-1 0 0 0 0,1 0 1 0 0,0 0-1 0 0,0 0 1 0 0,0 0-1 0 0,0 0 0 0 0,0 0 1 0 0,0 0-1 0 0,0-1 1 0 0,1 1-1 0 0,-1-1 0 0 0,1 0 1 0 0,-1 0-1 0 0,1 0 1 0 0,-1 0-1 0 0,1 0 0 0 0,0 0 1 0 0,-1-1-1 0 0,1 1 1 0 0,0-1-1 0 0,0 0 0 0 0,-1 0 1 0 0,1 0-1 0 0,0 0 1 0 0,1 0-35 0 0,-1 0 32 0 0,70 13 251 0 0,1-3 0 0 0,0-3 0 0 0,15-4-283 0 0,-5 5-81 0 0,-78-7 50 0 0,-5 1-9048 0 0,-1-2-770 0 0</inkml:trace>
  <inkml:trace contextRef="#ctx0" brushRef="#br0" timeOffset="10165.734">11768 663 896 0 0,'0'0'1761'0'0,"0"0"-337"0"0,0 0 12 0 0,0 0 179 0 0,0 0 98 0 0,0 0-85 0 0,0 0-264 0 0,0 0-304 0 0,0 0-249 0 0,0 0-184 0 0,0 0-113 0 0,0 0-24 0 0,3-3 40 0 0,79-64 3751 0 0,-2 23-2989 0 0,-75 43-1286 0 0,-1 0 1 0 0,1 0-1 0 0,0 1 1 0 0,-1 0-1 0 0,1 0 1 0 0,0 0-1 0 0,0 1 1 0 0,-1-1-1 0 0,1 1 1 0 0,0 0-1 0 0,-1 1 1 0 0,1-1-1 0 0,-1 1 1 0 0,0 0 0 0 0,1 0-1 0 0,-1 0 1 0 0,0 0-1 0 0,0 1 1 0 0,0 0-1 0 0,-1 0 1 0 0,1 0-1 0 0,0 0 1 0 0,-1 0-1 0 0,0 1 1 0 0,0 0-1 0 0,0-1 1 0 0,0 1-1 0 0,-1 0 1 0 0,0 1-1 0 0,0-1 1 0 0,0 0-1 0 0,0 1 1 0 0,0-1-1 0 0,-1 1 1 0 0,0-1-1 0 0,0 1 1 0 0,0-1-1 0 0,0 1 1 0 0,-1 0-1 0 0,0 0 1 0 0,0 4-7 0 0,2 13 52 0 0,0 0 0 0 0,-1-1 1 0 0,-1 1-1 0 0,-2 0 0 0 0,0 0 0 0 0,-1 0 1 0 0,-1 0-1 0 0,-1-1 0 0 0,-5 12-52 0 0,-4 11 108 0 0,-2-1-1 0 0,-3-1 0 0 0,-1 0 1 0 0,-8 9-108 0 0,60-138 1707 0 0,3 28-1722 0 0,2 3 0 0 0,3 1 0 0 0,3 1 0 0 0,1 3 0 0 0,12-7 15 0 0,-53 54-28 0 0,0 1 0 0 0,1-1 0 0 0,-1 1-1 0 0,0 0 1 0 0,1 1 0 0 0,0-1 0 0 0,-1 1 0 0 0,1-1 0 0 0,0 1-1 0 0,0 0 1 0 0,1 0 0 0 0,-1 1 0 0 0,0-1 0 0 0,1 1-1 0 0,3-1 29 0 0,-4 36-92 0 0,-13 61 254 0 0,-23 37-58 0 0,30-77-142 0 0,237-303 100 0 0,-136 174-93 0 0,-98 73 25 0 0,-1 1-1 0 0,1 0 1 0 0,-1 0-1 0 0,1 0 1 0 0,-1-1 0 0 0,1 1-1 0 0,-1 0 1 0 0,1 0-1 0 0,0 0 1 0 0,-1 0 0 0 0,1 0-1 0 0,-1 0 1 0 0,1 0-1 0 0,0 0 1 0 0,-1 0 0 0 0,1 0-1 0 0,-1 1 1 0 0,1-1-1 0 0,-1 0 1 0 0,1 0-1 0 0,0 0 1 0 0,-1 1 0 0 0,1-1-1 0 0,-1 0 1 0 0,1 1-1 0 0,-1-1 1 0 0,0 0 0 0 0,1 1-1 0 0,-1-1 1 0 0,1 1-1 0 0,-1-1 1 0 0,0 1-1 0 0,1-1 1 0 0,-1 1 0 0 0,0-1-1 0 0,1 1 1 0 0,-1-1-1 0 0,0 1 1 0 0,0-1 0 0 0,1 1-1 0 0,-1-1 1 0 0,0 1-1 0 0,0 0 1 0 0,0-1 0 0 0,0 1-1 0 0,0-1 1 0 0,0 1-1 0 0,0 0 1 0 0,0-1-1 0 0,0 1 1 0 0,0-1 0 0 0,0 1-1 0 0,0-1 1 0 0,-1 1-1 0 0,1 0 1 0 0,0-1 0 0 0,0 1-1 0 0,-1-1 1 0 0,1 1-1 0 0,0-1 1 0 0,-1 1-1 0 0,1-1 8 0 0,-5 46 107 0 0,-81 236 245 0 0,84-256-313 0 0,2-22-3914 0 0,7-8-4000 0 0,-5 1-3083 0 0</inkml:trace>
  <inkml:trace contextRef="#ctx0" brushRef="#br0" timeOffset="10952.164">12729 729 5369 0 0,'0'0'2559'0'0,"0"0"-1092"0"0,0 0-633 0 0,0 0-102 0 0,0 0 68 0 0,0 0 72 0 0,0 0-7 0 0,0 0-91 0 0,0 0-104 0 0,0 0-86 0 0,0 0-71 0 0,0 0-31 0 0,0 0-13 0 0,0 13 5 0 0,-4 96 978 0 0,-7 15-845 0 0,12-123-568 0 0,0 1 0 0 0,0-1 0 0 0,0 0 0 0 0,0 0 0 0 0,0 0 0 0 0,0 0 0 0 0,0 0 0 0 0,0-1 1 0 0,0 1-1 0 0,0 0 0 0 0,1 0 0 0 0,-1-1 0 0 0,0 1 0 0 0,1-1 0 0 0,-1 1 0 0 0,0-1 0 0 0,1 1 0 0 0,-1-1 0 0 0,1 0 0 0 0,-1 0 0 0 0,1 0 0 0 0,-1 0 1 0 0,0 0-1 0 0,1 0 0 0 0,-1 0 0 0 0,1 0 0 0 0,-1-1 0 0 0,1 1 0 0 0,-1 0 0 0 0,0-1 0 0 0,1 1 0 0 0,-1-1 0 0 0,0 0 0 0 0,0 1 0 0 0,1-1 1 0 0,-1 0-1 0 0,0 0 0 0 0,0 0 0 0 0,0 0 0 0 0,1-1-39 0 0,92-82 896 0 0,17-40-729 0 0,-64 75-114 0 0,-45 82-504 0 0,-12 243 533 0 0,19 195-196 0 0,-10-459 118 0 0,0 1 0 0 0,0 0 0 0 0,-1-1-1 0 0,-1 1 1 0 0,0-1 0 0 0,-1 0 0 0 0,0 0-1 0 0,-1 0 1 0 0,-1-1 0 0 0,1 1 0 0 0,-2-1-1 0 0,1 0 1 0 0,-2-1 0 0 0,1 0 0 0 0,-1 0-1 0 0,-1-1 1 0 0,0 0 0 0 0,0 0 0 0 0,-1-1-1 0 0,0 0 1 0 0,0-1 0 0 0,-5 3-4 0 0,12-8 15 0 0,0-1 0 0 0,0 1 1 0 0,-1-1-1 0 0,1 1 0 0 0,-1-1 0 0 0,1 0 0 0 0,0-1 1 0 0,-1 1-1 0 0,0 0 0 0 0,1-1 0 0 0,-1 0 0 0 0,1 0 1 0 0,-1 0-1 0 0,1 0 0 0 0,-1-1 0 0 0,0 1 0 0 0,1-1 1 0 0,-1 0-1 0 0,1 0 0 0 0,0 0 0 0 0,-1 0 0 0 0,1-1 1 0 0,0 1-1 0 0,0-1 0 0 0,0 0 0 0 0,0 0 0 0 0,0 0 1 0 0,0-1-1 0 0,0 1 0 0 0,1 0 0 0 0,-1-1 0 0 0,1 0 1 0 0,0 0-1 0 0,0 0 0 0 0,0 0 0 0 0,0 0 0 0 0,0 0 1 0 0,1 0-1 0 0,-1 0 0 0 0,1-2-15 0 0,-3-6 6 0 0,2 0 0 0 0,-1 0 0 0 0,2-1 0 0 0,0 1 0 0 0,0-1-1 0 0,1 1 1 0 0,0-1 0 0 0,1 1 0 0 0,0-1 0 0 0,1 1 0 0 0,0 0 0 0 0,1 0 0 0 0,0 0-1 0 0,1 0 1 0 0,0 0 0 0 0,3-5-6 0 0,8-13 6 0 0,0 1-1 0 0,2 0 1 0 0,1 1-1 0 0,1 1 0 0 0,8-7-5 0 0,-9 9-25 0 0,1 1 0 0 0,1 0-1 0 0,1 2 1 0 0,0 1 0 0 0,2 0-1 0 0,1 2 1 0 0,0 1 0 0 0,21-12 25 0 0,2 15-566 0 0,-26 13-8272 0 0,-20 1-2231 0 0</inkml:trace>
  <inkml:trace contextRef="#ctx0" brushRef="#br0" timeOffset="11848.569">13498 401 816 0 0,'0'0'630'0'0,"0"0"-74"0"0,0 0 444 0 0,0 0 539 0 0,0 0 308 0 0,0 0 32 0 0,0 0-149 0 0,0 0-166 0 0,0 0-113 0 0,37 3-103 0 0,116 7-161 0 0,-146-9-1076 0 0,0-1-1 0 0,0 1 0 0 0,0-2 1 0 0,0 1-1 0 0,-1-1 0 0 0,1 0 1 0 0,0 0-1 0 0,-1-1 0 0 0,1 0 1 0 0,-1 0-1 0 0,1 0 0 0 0,-1-1 1 0 0,0 0-111 0 0,10-5 274 0 0,-9 5-162 0 0,17-6 235 0 0,0-1 0 0 0,-1-1 0 0 0,0-1 1 0 0,-1-1-1 0 0,-1-1 0 0 0,0-1 0 0 0,10-9-347 0 0,-28 21 112 0 0,1 0 1 0 0,-1-1-1 0 0,0 0 1 0 0,0 1 0 0 0,0-1-1 0 0,0 0 1 0 0,-1-1-1 0 0,0 1 1 0 0,0 0 0 0 0,0-1-1 0 0,0 1 1 0 0,-1-1-1 0 0,1 0 1 0 0,-1 1-1 0 0,0-1 1 0 0,-1 0 0 0 0,1 0-1 0 0,-1 0 1 0 0,0 1-1 0 0,0-1 1 0 0,-1-2-113 0 0,0 6 10 0 0,0 0-1 0 0,0 0 1 0 0,0 0 0 0 0,0 1 0 0 0,0-1-1 0 0,0 0 1 0 0,0 0 0 0 0,0 1-1 0 0,-1-1 1 0 0,1 1 0 0 0,0 0 0 0 0,0-1-1 0 0,0 1 1 0 0,-1 0 0 0 0,1-1-1 0 0,0 1 1 0 0,-1 0 0 0 0,1 0-1 0 0,0 0 1 0 0,0 0 0 0 0,-1 0 0 0 0,1 1-1 0 0,0-1 1 0 0,0 0 0 0 0,-1 1-1 0 0,1-1 1 0 0,0 0 0 0 0,0 1 0 0 0,0 0-1 0 0,-1-1 1 0 0,1 1 0 0 0,0 0-1 0 0,0-1 1 0 0,0 1 0 0 0,0 0 0 0 0,-1 1-11 0 0,-8 17-29 0 0,1 0 0 0 0,1 1 0 0 0,1 0 0 0 0,0 0-1 0 0,1 1 1 0 0,2-1 0 0 0,0 1 0 0 0,1 1-1 0 0,1-1 1 0 0,1 0 0 0 0,1 1 0 0 0,1 4 30 0 0,-2-11-12 0 0,-1 70 38 0 0,-2 72-59 0 0,-6 0 0 0 0,-7-1-1 0 0,-15 46 34 0 0,27-180-13 0 0,-1 1-1 0 0,-1 0 0 0 0,-1-1 0 0 0,-2-1 1 0 0,0 1-1 0 0,-1-1 0 0 0,0-1 0 0 0,-10 10 14 0 0,16-21-3 0 0,-2-1 0 0 0,1-1 0 0 0,-1 1 0 0 0,0-1 0 0 0,-1 0 0 0 0,0-1 0 0 0,0 0-1 0 0,0 0 1 0 0,-1-1 0 0 0,0 0 0 0 0,0 0 0 0 0,0-1 0 0 0,0 0 0 0 0,-1-1 0 0 0,0 0 0 0 0,1 0 0 0 0,-1-1 0 0 0,0-1-1 0 0,0 1 1 0 0,-10-1 3 0 0,15-1-7 0 0,1 1 0 0 0,-1-1 0 0 0,0 0 0 0 0,0 0-1 0 0,1 0 1 0 0,-1 0 0 0 0,0-1 0 0 0,1 0-1 0 0,-1 0 1 0 0,0-1 0 0 0,1 1 0 0 0,-1-1 0 0 0,1 0-1 0 0,0 0 1 0 0,0 0 0 0 0,0 0 0 0 0,0-1 0 0 0,0 0-1 0 0,0 0 1 0 0,1 0 0 0 0,-1 0 0 0 0,1-1 0 0 0,0 1-1 0 0,0-1 1 0 0,0 0 0 0 0,0 0 0 0 0,1 0-1 0 0,0 0 1 0 0,-1 0 0 0 0,2 0 0 0 0,-1-1 0 0 0,0 0 7 0 0,0-4-7 0 0,0-1 0 0 0,1 0 0 0 0,0 1 0 0 0,1-1 1 0 0,0 0-1 0 0,0 0 0 0 0,1 0 0 0 0,0 1 1 0 0,1-1-1 0 0,0 0 0 0 0,1 1 0 0 0,0 0 0 0 0,0-1 1 0 0,1 1-1 0 0,0 0 0 0 0,1 1 0 0 0,0-1 0 0 0,3-4 7 0 0,116-137 43 0 0,-80 108 1 0 0,1 3 0 0 0,1 2 0 0 0,2 2 0 0 0,2 2 0 0 0,14-5-44 0 0,17 11-262 0 0,-81 27 93 0 0,0 0-60 0 0,4 17-2588 0 0,5-9-5400 0 0,-7-8-1890 0 0</inkml:trace>
  <inkml:trace contextRef="#ctx0" brushRef="#br0" timeOffset="12584.23">14446 725 6145 0 0,'0'0'2386'0'0,"0"0"-699"0"0,0 0-397 0 0,0 0 22 0 0,0 0 74 0 0,0 0-62 0 0,0 0-145 0 0,0 0-184 0 0,-35 10-198 0 0,-111 31-143 0 0,70 0 112 0 0,63-29-593 0 0,2-4-130 0 0,0 0 0 0 0,0 0 1 0 0,0 1-1 0 0,2 1 0 0 0,-1 0 0 0 0,1 0 1 0 0,0 1-1 0 0,1 0 0 0 0,0 0 1 0 0,1 1-1 0 0,1 0 0 0 0,0 0 1 0 0,0 0-1 0 0,1 1 0 0 0,1 0 1 0 0,0 0-1 0 0,0 1 0 0 0,2-1 0 0 0,-1 0-43 0 0,4-11 4 0 0,-1 0 0 0 0,1 0 0 0 0,-1 0 0 0 0,1 0 0 0 0,0 0 0 0 0,-1-1-1 0 0,1 1 1 0 0,0 0 0 0 0,0 0 0 0 0,0-1 0 0 0,0 1 0 0 0,1-1-1 0 0,-1 1 1 0 0,0-1 0 0 0,1 0 0 0 0,-1 1 0 0 0,1-1 0 0 0,-1 0-1 0 0,1 0 1 0 0,0 0 0 0 0,-1 0 0 0 0,1 0 0 0 0,0 0 0 0 0,0-1-1 0 0,-1 1 1 0 0,1-1 0 0 0,0 1 0 0 0,0-1 0 0 0,0 0 0 0 0,0 1-1 0 0,0-1 1 0 0,0 0 0 0 0,0 0 0 0 0,0 0 0 0 0,0-1-4 0 0,69-11 686 0 0,-32-8-506 0 0,-2-1 1 0 0,0-3 0 0 0,-1 0 0 0 0,-1-3 0 0 0,-2-1-1 0 0,-1-1 1 0 0,-1-2 0 0 0,3-6-181 0 0,-22 25 54 0 0,76-80 145 0 0,-88 92-207 0 0,1 0 0 0 0,-1 0 0 0 0,0-1 0 0 0,1 1 1 0 0,-1 0-1 0 0,0 0 0 0 0,1-1 0 0 0,-1 1 0 0 0,0 0 0 0 0,1 0 1 0 0,-1 0-1 0 0,1 0 0 0 0,-1-1 0 0 0,0 1 0 0 0,1 0 1 0 0,-1 0-1 0 0,1 0 0 0 0,-1 0 0 0 0,0 0 0 0 0,1 0 0 0 0,-1 0 1 0 0,1 0-1 0 0,-1 0 0 0 0,1 0 0 0 0,-1 1 0 0 0,0-1 1 0 0,1 0-1 0 0,-1 0 0 0 0,0 0 0 0 0,1 0 0 0 0,-1 1 0 0 0,1-1 1 0 0,-1 0-1 0 0,0 0 0 0 0,1 1 0 0 0,-1-1 0 0 0,0 0 1 0 0,0 0-1 0 0,1 1 0 0 0,-1-1 0 0 0,0 0 0 0 0,0 1 0 0 0,1-1 1 0 0,-1 1-1 0 0,0-1 0 0 0,0 0 0 0 0,0 1 0 0 0,0-1 1 0 0,0 0-1 0 0,1 1 0 0 0,-1-1 0 0 0,0 1 0 0 0,0-1 0 0 0,0 1 1 0 0,0-1-1 0 0,0 0 0 0 0,0 1 0 0 0,0-1 0 0 0,0 1 1 0 0,-1-1-1 0 0,1 0 0 0 0,0 1 0 0 0,0-1 0 0 0,0 1 0 0 0,0-1 1 0 0,0 0-1 0 0,-1 1 8 0 0,-1 38 11 0 0,2-34-14 0 0,-17 163 33 0 0,16-149-38 0 0,1-1-1 0 0,1 0 0 0 0,0 0 1 0 0,2 0-1 0 0,0 0 0 0 0,1 0 1 0 0,0-1-1 0 0,2 1 0 0 0,0-1 1 0 0,2 3 8 0 0,-8-19 8 0 0,0-1 1 0 0,1 1 0 0 0,-1 0 0 0 0,1 0 0 0 0,-1 0 0 0 0,1 0 0 0 0,-1 0 0 0 0,1-1 0 0 0,0 1 0 0 0,-1 0-1 0 0,1 0 1 0 0,0-1 0 0 0,-1 1 0 0 0,1 0 0 0 0,0-1 0 0 0,0 1 0 0 0,0-1 0 0 0,-1 1 0 0 0,1-1 0 0 0,0 0 0 0 0,0 1-1 0 0,0-1 1 0 0,0 0 0 0 0,0 1 0 0 0,0-1 0 0 0,0 0 0 0 0,0 0 0 0 0,0 0 0 0 0,0 0 0 0 0,0 0 0 0 0,0 0-1 0 0,0 0 1 0 0,0 0 0 0 0,0-1 0 0 0,0 1 0 0 0,0 0 0 0 0,0-1 0 0 0,0 1 0 0 0,0 0 0 0 0,-1-1 0 0 0,1 1 0 0 0,0-1-1 0 0,0 1 1 0 0,0-1 0 0 0,-1 0 0 0 0,1 1 0 0 0,0-1 0 0 0,0 0 0 0 0,-1 1 0 0 0,1-1 0 0 0,-1 0 0 0 0,1 0-1 0 0,0 0-7 0 0,30-48 549 0 0,95-218-47 0 0,-82 198-524 0 0,-42 89-709 0 0,-19 142 576 0 0,17-140 132 0 0,-1-15 13 0 0,0 0 0 0 0,1 0 0 0 0,0 1 1 0 0,0-1-1 0 0,1 0 0 0 0,-1 0 0 0 0,2 0 0 0 0,-1 0 0 0 0,1 0 1 0 0,0 0-1 0 0,0 0 0 0 0,1 0 0 0 0,0-1 0 0 0,0 1 0 0 0,1-1 1 0 0,-1 0-1 0 0,2 1 9 0 0,-2-5 20 0 0,1-1 1 0 0,-1 0 0 0 0,0 0-1 0 0,1 0 1 0 0,-1-1-1 0 0,0 1 1 0 0,1-1 0 0 0,-1 0-1 0 0,1 0 1 0 0,-1 0 0 0 0,1 0-1 0 0,-1-1 1 0 0,0 1 0 0 0,1-1-1 0 0,-1 0 1 0 0,0 0-1 0 0,1 0 1 0 0,-1-1 0 0 0,0 1-1 0 0,0-1 1 0 0,0 1 0 0 0,0-1-1 0 0,0 0 1 0 0,0 0-1 0 0,-1 0 1 0 0,1-1 0 0 0,-1 1-1 0 0,1-1 1 0 0,-1 1 0 0 0,0-1-1 0 0,0 0 1 0 0,1-3-21 0 0,-2 5 2 0 0,24-27 176 0 0,-2-1 0 0 0,-1-2-1 0 0,-2 0 1 0 0,-1-2-1 0 0,-1 0 1 0 0,-1 0-1 0 0,1-11-177 0 0,-3-11-744 0 0,-26 57-5120 0 0,7 0-210 0 0,2 2-5501 0 0</inkml:trace>
  <inkml:trace contextRef="#ctx0" brushRef="#br0" timeOffset="12900.32">15413 751 12699 0 0,'0'0'2282'0'0,"0"0"-980"0"0,0 0-585 0 0,0 0-145 0 0,0 0-56 0 0,0 0-67 0 0,0 0-71 0 0,0 0-94 0 0,0 0-79 0 0,0 0-55 0 0,0 0-60 0 0,-33 31-44 0 0,-98 99-25 0 0,85-63-34 0 0,45-55 6 0 0,-1-9 11 0 0,1 0 1 0 0,-1 1-1 0 0,1 0 0 0 0,0-1 1 0 0,0 1-1 0 0,0 0 0 0 0,1-1 1 0 0,0 1-1 0 0,-1 0 0 0 0,1 0 1 0 0,0-1-1 0 0,1 1 1 0 0,-1 0-1 0 0,1 0 0 0 0,-1-1 1 0 0,1 1-1 0 0,0 0 0 0 0,1-1 1 0 0,-1 1-1 0 0,1-1 0 0 0,-1 1 1 0 0,1-1-1 0 0,0 0 1 0 0,0 0-1 0 0,1 0 0 0 0,-1 0 1 0 0,1 0-1 0 0,-1 0 0 0 0,1-1 1 0 0,0 1-1 0 0,0-1 0 0 0,0 0 1 0 0,0 0-1 0 0,0 0 1 0 0,1 0-1 0 0,-1 0 0 0 0,3 0-4 0 0,5-2 140 0 0,-1-2 0 0 0,0 1 0 0 0,0-1 0 0 0,1-1 0 0 0,-1 0 0 0 0,-1 0 0 0 0,1-1 0 0 0,0 0 0 0 0,-1-1 0 0 0,0 0 0 0 0,0 0 0 0 0,-1-1 0 0 0,1-1 0 0 0,-1 1 0 0 0,0-1 0 0 0,-1 0 0 0 0,0-1-1 0 0,0 0 1 0 0,-1 0 0 0 0,1 0 0 0 0,-2-1 0 0 0,1 0 0 0 0,-1 0 0 0 0,-1 0 0 0 0,0-1 0 0 0,0 0 0 0 0,-1 0 0 0 0,0 0 0 0 0,0 0 0 0 0,-2 0 0 0 0,1 0 0 0 0,-1-1 0 0 0,0 1 0 0 0,-1 0 0 0 0,0-1 0 0 0,-2-2-140 0 0,2 8-51 0 0,-1 0 1 0 0,-1 1-1 0 0,1-1 1 0 0,-1 1-1 0 0,0-1 1 0 0,0 1-1 0 0,0 0 1 0 0,0 0-1 0 0,-1 0 1 0 0,0 0-1 0 0,0 0 1 0 0,0 1 0 0 0,0-1-1 0 0,-1 1 1 0 0,1 0-1 0 0,-1 0 1 0 0,0 0-1 0 0,1 0 1 0 0,-1 0-1 0 0,-1 1 1 0 0,1 0-1 0 0,-2-1 51 0 0,-38-6-7316 0 0,38 9-3475 0 0</inkml:trace>
  <inkml:trace contextRef="#ctx0" brushRef="#br0" timeOffset="13195.439">15676 1130 14539 0 0,'0'0'1239'0'0,"0"0"-311"0"0,0 0 0 0 0,0 0 106 0 0,0 0 13 0 0,0 0-67 0 0,0 0-154 0 0,0 0-160 0 0,0 0-115 0 0,0 0-105 0 0,0 0-78 0 0,0 0-44 0 0,0 0-50 0 0,-6-25-39 0 0,-18-79-25 0 0,24 26 208 0 0,6 61-310 0 0,-2-2-45 0 0,1 0 0 0 0,1 0 0 0 0,1 1 0 0 0,0 0 0 0 0,1 0 0 0 0,1 1 0 0 0,1 0 0 0 0,1 0 0 0 0,1 0-63 0 0,-10 14-52 0 0,0 0-1 0 0,1 1 1 0 0,-1-1 0 0 0,1 1-1 0 0,-1 0 1 0 0,1 0 0 0 0,0 0-1 0 0,0 0 1 0 0,0 1 0 0 0,0-1-1 0 0,0 1 1 0 0,0-1 0 0 0,1 1-1 0 0,-1 0 1 0 0,0 0 0 0 0,1 1-1 0 0,-1-1 1 0 0,1 1 0 0 0,-1 0-1 0 0,0 0 1 0 0,1 0 0 0 0,-1 0-1 0 0,1 0 1 0 0,2 1 52 0 0,0 43-4400 0 0,-6-34 403 0 0,0-2-5941 0 0</inkml:trace>
  <inkml:trace contextRef="#ctx0" brushRef="#br0" timeOffset="13448.19">16063 924 11995 0 0,'0'0'1640'0'0,"0"0"-632"0"0,0 0-192 0 0,0 0-208 0 0,0 0-159 0 0,0 0-177 0 0,0 0-184 0 0,-33 192-136 0 0,33-178-120 0 0,1 1-169 0 0,9-4-287 0 0,-5-3-448 0 0,-1-1-2225 0 0,1-7-7841 0 0</inkml:trace>
  <inkml:trace contextRef="#ctx0" brushRef="#br0" timeOffset="13619.668">16007 578 18292 0 0,'0'0'984'0'0,"0"0"-624"0"0,0 0-224 0 0,0 0-48 0 0,0 0 16 0 0,0 0-120 0 0,0 0-280 0 0,0 0-328 0 0,0 0-536 0 0,0 0-1001 0 0,0 0-2872 0 0,0 0-5641 0 0</inkml:trace>
  <inkml:trace contextRef="#ctx0" brushRef="#br0" timeOffset="13848.288">16521 343 14403 0 0,'0'0'3329'0'0,"0"0"-1886"0"0,0 0-835 0 0,0 0-160 0 0,0 0-65 0 0,0 0-1 0 0,0 0 35 0 0,0 0 15 0 0,0 0 40 0 0,0 0 31 0 0,0 0-46 0 0,0 0-85 0 0,0 0-83 0 0,5 27-97 0 0,15 87-66 0 0,-14 29 43 0 0,5 173-402 0 0,-8-279-42 0 0,2 0-1 0 0,1-1 1 0 0,2 1 0 0 0,1-1 0 0 0,6 12 275 0 0,0-11-2540 0 0,-15-37 1229 0 0,0-6-5551 0 0,0 5-928 0 0</inkml:trace>
  <inkml:trace contextRef="#ctx0" brushRef="#br0" timeOffset="14334.232">16274 840 7970 0 0,'0'0'2052'0'0,"0"0"-485"0"0,0 0-192 0 0,0 0-17 0 0,0 0-157 0 0,0 0-202 0 0,0 0-220 0 0,0 0-140 0 0,37-2-75 0 0,115-3-91 0 0,171 3 721 0 0,-190 3-4688 0 0,-127 43 2752 0 0,-4-40 862 0 0,1 0 0 0 0,-1-1 0 0 0,1 0 0 0 0,0 0 0 0 0,0 0 0 0 0,0 0 0 0 0,1 0 0 0 0,-1 0 0 0 0,1-1 0 0 0,-1 0 0 0 0,1 1 0 0 0,0-1 0 0 0,0-1 0 0 0,0 1 0 0 0,0-1 0 0 0,0 1 0 0 0,0-1 0 0 0,0 0 0 0 0,1 0 0 0 0,-1-1 0 0 0,0 0 0 0 0,1 1 0 0 0,-1-1 0 0 0,0-1 0 0 0,1 1 0 0 0,-1-1 0 0 0,0 1 0 0 0,0-1-120 0 0,2 1 181 0 0,5-3-1 0 0,0 1-1 0 0,-1-1 1 0 0,1-1-1 0 0,-1 0 1 0 0,0 0-1 0 0,0-1 0 0 0,0 0 1 0 0,-1-1-1 0 0,0 0 1 0 0,0-1-1 0 0,0 0 1 0 0,-1 0-1 0 0,0-1 1 0 0,0 0-1 0 0,-1 0 1 0 0,0-1-1 0 0,0 1 1 0 0,-1-2-1 0 0,1-2-179 0 0,-2 7 27 0 0,-1 0-1 0 0,-1-1 1 0 0,1 1-1 0 0,-1-1 1 0 0,0 0-1 0 0,0 0 1 0 0,-1 0-1 0 0,1-1 1 0 0,-1 1-1 0 0,-1 0 1 0 0,1-1-1 0 0,-1 0 1 0 0,0 1-1 0 0,-1-1 1 0 0,0 0-1 0 0,0 1 1 0 0,-1-6-27 0 0,-1 9-13 0 0,-1 0 0 0 0,0 0 0 0 0,-1 0 0 0 0,1 1 0 0 0,0-1 0 0 0,-1 1 1 0 0,0 0-1 0 0,1 0 0 0 0,-1 0 0 0 0,0 1 0 0 0,0-1 0 0 0,0 1 0 0 0,0 0 0 0 0,0 0 0 0 0,0 0 0 0 0,0 1 0 0 0,0-1 0 0 0,-1 1 0 0 0,1 0 1 0 0,0 0-1 0 0,0 1 0 0 0,0-1 0 0 0,0 1 0 0 0,0 0 0 0 0,-1 0 0 0 0,1 0 0 0 0,1 1 0 0 0,-1-1 0 0 0,-3 2 13 0 0,-12 8-60 0 0,1 1 0 0 0,0 0-1 0 0,1 1 1 0 0,0 1 0 0 0,1 0 0 0 0,0 2-1 0 0,2-1 1 0 0,0 2 0 0 0,0 0-1 0 0,2 1 1 0 0,0 0 0 0 0,1 1 0 0 0,1 0-1 0 0,0 1 1 0 0,-3 12 60 0 0,7-21-60 0 0,0 0-1 0 0,1 1 1 0 0,1 0 0 0 0,-1 0-1 0 0,2 0 1 0 0,0 0 0 0 0,0 1-1 0 0,1-1 1 0 0,1 1-1 0 0,0 0 1 0 0,0-1 0 0 0,2 1-1 0 0,-1 0 1 0 0,2-1 0 0 0,0 1-1 0 0,0-1 1 0 0,1 1 0 0 0,0-1-1 0 0,1 0 1 0 0,1 0-1 0 0,0 0 1 0 0,1-1 0 0 0,6 11 60 0 0,1-10-8 0 0,0 0-1 0 0,1-1 1 0 0,0 0 0 0 0,1-1 0 0 0,1-1 0 0 0,-1 0 0 0 0,1-1 0 0 0,1 0 0 0 0,-1-2-1 0 0,1 0 1 0 0,1-1 0 0 0,-1 0 0 0 0,1-2 0 0 0,-1 0 0 0 0,1-1 0 0 0,0-1-1 0 0,0 0 1 0 0,0-1 0 0 0,0-2 0 0 0,9-1 8 0 0,64-11-659 0 0,-36-8-5791 0 0,-36 11-4315 0 0</inkml:trace>
  <inkml:trace contextRef="#ctx0" brushRef="#br0" timeOffset="15169.157">17305 0 3449 0 0,'0'0'2727'0'0,"0"0"-653"0"0,0 0-338 0 0,0 0-176 0 0,0 0-223 0 0,0 0-236 0 0,0 0-176 0 0,0 0-24 0 0,0 0 46 0 0,0 0 70 0 0,0 0-27 0 0,0 0-124 0 0,0 0-132 0 0,19 4-95 0 0,62 14-65 0 0,70-14 1163 0 0,26-4-899 0 0,-169 2-830 0 0,0-1 1 0 0,1 1 0 0 0,-1 1-1 0 0,0-1 1 0 0,-1 1 0 0 0,1 1-1 0 0,0-1 1 0 0,-1 1-1 0 0,0 1 1 0 0,0-1 0 0 0,0 1-1 0 0,0 0 1 0 0,-1 1 0 0 0,0 0-1 0 0,0 0 1 0 0,-1 0 0 0 0,1 0-1 0 0,-1 1 1 0 0,-1 0-1 0 0,1 0 1 0 0,-1 1 0 0 0,0-1-1 0 0,-1 1 1 0 0,0-1 0 0 0,0 1-1 0 0,-1 0 1 0 0,0 1-1 0 0,0-1 1 0 0,-1 0 0 0 0,0 0-1 0 0,0 1 1 0 0,-1-1 0 0 0,0 1-1 0 0,-1 6-8 0 0,-16 672 127 0 0,17-682-125 0 0,1 54 104 0 0,-2-1 0 0 0,-3 0 1 0 0,-2 0-1 0 0,-11 40-106 0 0,4-29 472 0 0,13-68-435 0 0,0-1-5 0 0,-39 15 1647 0 0,1 1-1446 0 0,-1-2-1 0 0,-1-2 1 0 0,0-2-1 0 0,-34 5-232 0 0,63-13 12 0 0,-119 12-129 0 0,73-13-7403 0 0,54-1-4450 0 0</inkml:trace>
  <inkml:trace contextRef="#ctx0" brushRef="#br0" timeOffset="19338.26">1 1727 6993 0 0,'0'0'267'0'0,"0"0"-488"0"0,0 0-127 0 0,0 0 297 0 0,0 0 280 0 0,0 0 41 0 0,0 0 2 0 0,0 0 27 0 0,0 0 102 0 0,0 0 130 0 0,0 0 122 0 0,27 4 51 0 0,84 10 23 0 0,37-10 2697 0 0,670-5 323 0 0,-208 1-2753 0 0,193-22-473 0 0,325 16-281 0 0,-528 42-157 0 0,260 31 377 0 0,45-56-259 0 0,-664-11-175 0 0,884-45 35 0 0,-105 20-68 0 0,-52 6 78 0 0,152 8-82 0 0,-233 4 354 0 0,476-8 196 0 0,-417 48-438 0 0,484-47 155 0 0,-650 7-42 0 0,-6 3 78 0 0,212-4-143 0 0,-236 23-66 0 0,-447 14-922 0 0,-278-28-1456 0 0,-15-2-3497 0 0,-6 1-5130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0 0 0,'0'0'1127'0'0,"0"0"-68"0"0,0 0-128 0 0,0 0-19 0 0,0 0 27 0 0,0 0 177 0 0,0 0 154 0 0,0 0 66 0 0,0 0 17 0 0,0 0-102 0 0,0 0-134 0 0,14-24-166 0 0,46-78-111 0 0,-3 40 818 0 0,-38 51-1137 0 0,14-15 39 0 0,2 2 0 0 0,1 2 1 0 0,0 1-1 0 0,2 1 0 0 0,0 3 1 0 0,1 0-1 0 0,1 3 0 0 0,6 0-560 0 0,-44 13-3 0 0,1 0-1 0 0,-1 0 0 0 0,0 0 1 0 0,0 0-1 0 0,0 0 1 0 0,1 1-1 0 0,-1-1 1 0 0,0 1-1 0 0,1-1 1 0 0,-1 1-1 0 0,0 0 1 0 0,1 0-1 0 0,-1 0 1 0 0,1 0-1 0 0,-1 1 0 0 0,0-1 1 0 0,1 0-1 0 0,-1 1 1 0 0,0 0-1 0 0,0 0 1 0 0,1 0-1 0 0,-1 0 1 0 0,0 0-1 0 0,0 0 1 0 0,0 0-1 0 0,0 0 0 0 0,0 1 1 0 0,0-1-1 0 0,-1 1 1 0 0,1 0-1 0 0,0-1 1 0 0,-1 1-1 0 0,1 0 1 0 0,-1 0-1 0 0,0 0 1 0 0,0 0-1 0 0,1 0 0 0 0,-1 0 1 0 0,-1 1-1 0 0,1-1 1 0 0,0 1 3 0 0,-1 6 51 0 0,0 0 1 0 0,-1 0-1 0 0,0 0 0 0 0,0 0 1 0 0,-1 0-1 0 0,-1-1 1 0 0,1 1-1 0 0,-1-1 0 0 0,-1 1 1 0 0,0-1-1 0 0,0 0 1 0 0,0-1-1 0 0,-6 8-51 0 0,-153 194 256 0 0,162-208-261 0 0,-1-1 0 0 0,1 1 0 0 0,0 0 0 0 0,0 0 0 0 0,0 0 0 0 0,0 0 0 0 0,0 0 0 0 0,0 0 0 0 0,0 0 1 0 0,0 0-1 0 0,0 0 0 0 0,1 0 0 0 0,-1 0 0 0 0,0 1 0 0 0,1-1 0 0 0,-1 0 0 0 0,1 1 0 0 0,-1-1 0 0 0,1 0 0 0 0,0 1 0 0 0,-1-1 0 0 0,1 1 0 0 0,0-1 0 0 0,0 0 0 0 0,0 1 0 0 0,0-1 0 0 0,0 1 1 0 0,0-1-1 0 0,1 0 0 0 0,-1 1 0 0 0,0-1 0 0 0,1 0 0 0 0,-1 1 0 0 0,1-1 0 0 0,-1 0 0 0 0,1 1 0 0 0,0-1 0 0 0,-1 0 0 0 0,1 0 0 0 0,0 0 0 0 0,1 1 5 0 0,246 50 324 0 0,-239-49-321 0 0,-1 0 0 0 0,1 0 0 0 0,-1 1 0 0 0,0 0 0 0 0,0 0 0 0 0,0 1-1 0 0,0 0 1 0 0,-1 1 0 0 0,0 0 0 0 0,0 0 0 0 0,-1 0 0 0 0,1 1 0 0 0,-1 0-1 0 0,-1 0 1 0 0,1 0 0 0 0,-1 1 0 0 0,-1 0 0 0 0,1 0 0 0 0,-1 0 0 0 0,2 6-3 0 0,-2 5 81 0 0,-1 0 1 0 0,-1 0 0 0 0,0 0 0 0 0,-1 0 0 0 0,-1 0-1 0 0,-1-1 1 0 0,-1 1 0 0 0,-1 0 0 0 0,0 0-1 0 0,-1-1 1 0 0,-1 1 0 0 0,-1-1 0 0 0,0 0 0 0 0,-2-1-1 0 0,0 0 1 0 0,-1 0 0 0 0,0 0 0 0 0,-2-1-1 0 0,1-1 1 0 0,-2 0 0 0 0,0 0 0 0 0,-4 2-82 0 0,4-6 62 0 0,0-1 0 0 0,-1-1 1 0 0,0 1-1 0 0,0-2 0 0 0,-1 0 1 0 0,0-1-1 0 0,-1 0 0 0 0,1-1 1 0 0,-1 0-1 0 0,0-2 0 0 0,-1 0 0 0 0,1 0 1 0 0,-1-1-1 0 0,0-1 0 0 0,1-1 1 0 0,-1 0-1 0 0,0-1 0 0 0,0-1-62 0 0,6 1-34 0 0,0 0-1 0 0,1 0 0 0 0,-1-1 1 0 0,0 0-1 0 0,0-1 0 0 0,1 0 1 0 0,-1-1-1 0 0,1 0 0 0 0,0 0 1 0 0,0-1-1 0 0,0 0 0 0 0,0 0 1 0 0,-1-2 34 0 0,0-6-249 0 0,8 10-4767 0 0,1 1-5324 0 0,1 1 1654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8554 0 0,'0'0'1064'0'0,"0"0"-490"0"0,0 0-218 0 0,0 0 298 0 0,0 0 424 0 0,0 0 224 0 0,0 0-26 0 0,0 0-213 0 0,0 0-236 0 0,0 0-166 0 0,0 0-145 0 0,0 0-92 0 0,0 0-46 0 0,-7 24-34 0 0,-23 77-35 0 0,-18 5 527 0 0,40-93-1280 0 0,-3 8 488 0 0,9-14-4246 0 0,1 0-3966 0 0,1-7 722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5113 0 0,'0'0'2019'0'0,"0"0"-731"0"0,0 0-291 0 0,0 0 126 0 0,0 0 220 0 0,0 0 109 0 0,0 0-156 0 0,0 0-378 0 0,0 0-438 0 0,0 0-318 0 0,0 0-132 0 0,0 0-5 0 0,0 0 55 0 0,0 6 54 0 0,2 47 284 0 0,-6 80 389 0 0,-38 29-383 0 0,44-159-370 0 0,0-1 0 0 0,1 1 1 0 0,-1 0-1 0 0,1-1 0 0 0,0 1 0 0 0,-1-1 0 0 0,1 0 0 0 0,1 0 0 0 0,-1 0 0 0 0,0 0 1 0 0,0-1-1 0 0,1 1 0 0 0,-1-1 0 0 0,1 0 0 0 0,-1 0 0 0 0,1 0 0 0 0,-1-1 0 0 0,1 1 1 0 0,0-1-1 0 0,-1 1 0 0 0,1-1 0 0 0,0-1 0 0 0,-1 1 0 0 0,1 0 0 0 0,-1-1 1 0 0,1 0-1 0 0,0 0 0 0 0,-1 0 0 0 0,2-1-54 0 0,101-34 960 0 0,-102 34-1032 0 0,0 0 1 0 0,0 0-1 0 0,0 0 0 0 0,0 0 0 0 0,0 0 1 0 0,0-1-1 0 0,-1 0 0 0 0,0 1 1 0 0,1-2-1 0 0,-1 1 0 0 0,0 0 0 0 0,0 0 1 0 0,-1-1-1 0 0,1 0 0 0 0,-1 1 0 0 0,0-1 1 0 0,0 0-1 0 0,0 0 0 0 0,0 0 1 0 0,-1-1-1 0 0,1 1 0 0 0,-1 0 0 0 0,0-1 72 0 0,2-8-4774 0 0,-1 5-3174 0 0,-1 4 1681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4761 0 0,'0'0'2561'0'0,"0"0"-466"0"0,0 0-451 0 0,0 0-204 0 0,0 0-69 0 0,0 0-113 0 0,0 0-189 0 0,0 0-208 0 0,0 0-191 0 0,0 0-149 0 0,0 0-103 0 0,0 0-50 0 0,0 0-34 0 0,-17 19-10 0 0,-48 61 5 0 0,39-20 295 0 0,-44 292 1221 0 0,69-350-1843 0 0,-15 69 136 0 0,-3-1 0 0 0,-3 0 0 0 0,-22 45-138 0 0,-51 106 55 0 0,77-192-213 0 0,32-41-4731 0 0,1 0 793 0 0,-7 5-1649 0 0,-2 2-2331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6585 0 0,'0'0'2997'0'0,"0"0"-1353"0"0,0 0-790 0 0,0 0-91 0 0,0 0 193 0 0,0 0 175 0 0,0 0-43 0 0,0 0-230 0 0,0 0-304 0 0,0 0-230 0 0,0 0-152 0 0,0 0-82 0 0,0 0-38 0 0,-17 27-41 0 0,-50 81-38 0 0,-3-18-1628 0 0,59-75 142 0 0,0-1-4572 0 0,6-6-2714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17 0 0 0,'0'0'288'0'0,"0"0"740"0"0,0 0 187 0 0,0 0-59 0 0,0 0-57 0 0,0 0-30 0 0,3-2 27 0 0,2-6 3917 0 0,-23 5 2162 0 0,3 1-8309 0 0,-111 2 2508 0 0,83 0-1215 0 0,-2-1 180 0 0,0 1 0 0 0,0 3 1 0 0,1 2-1 0 0,-8 3-339 0 0,-5 39 55 0 0,53-32 1725 0 0,4-15-1760 0 0,0 0 2 0 0,0 0-6 0 0,0 0-6 0 0,0 0 4 0 0,6 20 62 0 0,19 56 106 0 0,-21 197 60 0 0,-6-226-233 0 0,3-47 14 0 0,192-18 607 0 0,-165 18-615 0 0,120 15 1 0 0,-66 7 16 0 0,-77-18-30 0 0,0 1-1 0 0,-1 0 1 0 0,0 0-1 0 0,0 0 1 0 0,0 0-1 0 0,-1 1 1 0 0,1-1 0 0 0,-1 1-1 0 0,-1 0 1 0 0,1 0-1 0 0,-1 0 1 0 0,0 1-1 0 0,0-1 1 0 0,-1 0-1 0 0,0 1 1 0 0,0-1 0 0 0,0 1-1 0 0,-1-1 1 0 0,0 1-1 0 0,0-1 1 0 0,-1 1-1 0 0,0-1 1 0 0,0 1-1 0 0,-1 1-1 0 0,1 18 11 0 0,1-14 1 0 0,-2 0-1 0 0,1 0 1 0 0,-2-1 0 0 0,1 1-1 0 0,-2-1 1 0 0,1 1-1 0 0,-2-1 1 0 0,1 0 0 0 0,-1 0-1 0 0,-1-1 1 0 0,0 0 0 0 0,-1 0-1 0 0,0 0 1 0 0,0-1-1 0 0,-1 0 1 0 0,0 0 0 0 0,-1-1-1 0 0,0 0 1 0 0,0-1 0 0 0,0 0-1 0 0,-1 0 1 0 0,0-1-1 0 0,-1 0 1 0 0,1-1 0 0 0,-1 0-1 0 0,0 0 1 0 0,0-1 0 0 0,-9 1-12 0 0,-10 2 38 0 0,0-1 0 0 0,0-2 0 0 0,-1-1 0 0 0,0-1 0 0 0,-20-3-38 0 0,41 1 58 0 0,0-1 0 0 0,0 0 0 0 0,0-1 0 0 0,0 0-1 0 0,0 0 1 0 0,1-1 0 0 0,-1-1 0 0 0,1 0 0 0 0,0 0-1 0 0,0-1 1 0 0,0 0 0 0 0,1 0 0 0 0,-1-1 0 0 0,-5-5-58 0 0,11 3 28 0 0,4 2-4590 0 0,-1 2-3208 0 0,0 4-1008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 56 0 0,'0'0'1194'0'0,"0"0"-54"0"0,0 0 180 0 0,0 0 300 0 0,0 0 288 0 0,0 0 176 0 0,0 0-64 0 0,0 0-211 0 0,0 0-300 0 0,0 0-307 0 0,0 0-239 0 0,1-2-195 0 0,1 7 2804 0 0,-5 73-2374 0 0,-28 265 724 0 0,-24 212-686 0 0,55-507-1228 0 0,15-59-146 0 0,-11 5-49 0 0,1 1 0 0 0,-1-1 0 0 0,-1 0 0 0 0,1 0 0 0 0,-1 0 0 0 0,0-1 0 0 0,0 1 0 0 0,-1-1 0 0 0,1 0 0 0 0,-1 1 0 0 0,-1-1 0 0 0,0 0 0 0 0,0 0 0 0 0,0 0 0 0 0,-1 0 0 0 0,0-7 187 0 0,-4-29-5854 0 0,-8 6-5551 0 0,10 28 6265 0 0</inkml:trace>
  <inkml:trace contextRef="#ctx0" brushRef="#br0" timeOffset="283.308">0 648 880 0 0,'0'0'2475'0'0,"0"0"-797"0"0,0 0-230 0 0,0 0 10 0 0,0 0 98 0 0,0 0 109 0 0,0 0-101 0 0,0 0-154 0 0,0 0-223 0 0,0 0-270 0 0,0 0-187 0 0,0 0-132 0 0,0 0-113 0 0,0-6-61 0 0,1-17-15 0 0,35-8 1314 0 0,117-35 822 0 0,83-15-1755 0 0,-191 74-2478 0 0,-42 16-5861 0 0,-4-7 3121 0 0,1 2-5849 0 0</inkml:trace>
  <inkml:trace contextRef="#ctx0" brushRef="#br0" timeOffset="1135.233">479 1123 1808 0 0,'0'0'1119'0'0,"0"0"-479"0"0,0 0-21 0 0,0 0 393 0 0,0 0 487 0 0,0 0 244 0 0,0 0-38 0 0,0 0-236 0 0,0 0-320 0 0,0 0-240 0 0,0 0-126 0 0,0 0-68 0 0,0 0-23 0 0,19-12-33 0 0,59-37-54 0 0,-15-12 940 0 0,-36 27-922 0 0,-1-1 0 0 0,-3-2 0 0 0,0 0 0 0 0,13-34-623 0 0,-11 24 191 0 0,-17 31-123 0 0,0-1 0 0 0,0-1 0 0 0,-2 1-1 0 0,0-1 1 0 0,-1 0 0 0 0,-1-1 0 0 0,-1 1 0 0 0,0-1 0 0 0,-1 1 0 0 0,-1-6-68 0 0,-2 23-4 0 0,0-1 1 0 0,0 1 0 0 0,0-1 0 0 0,0 1 0 0 0,0 0-1 0 0,0-1 1 0 0,0 1 0 0 0,-1 0 0 0 0,1 0-1 0 0,0 0 1 0 0,-1-1 0 0 0,1 2 0 0 0,-1-1-1 0 0,1 0 1 0 0,-1 0 0 0 0,1 0 0 0 0,-1 1-1 0 0,1-1 1 0 0,-1 1 0 0 0,0-1 0 0 0,0 1 0 0 0,1 0-1 0 0,-1-1 1 0 0,0 1 0 0 0,1 0 0 0 0,-1 0-1 0 0,0 0 1 0 0,0 1 0 0 0,1-1 0 0 0,-1 0-1 0 0,0 1 1 0 0,1-1 0 0 0,-1 1 0 0 0,0-1 0 0 0,1 1-1 0 0,-1 0 1 0 0,1 0 0 0 0,-1-1 0 0 0,1 1-1 0 0,-1 0 1 0 0,1 0 0 0 0,0 1 0 0 0,-1-1-1 0 0,1 0 1 0 0,0 0 0 0 0,0 1 0 0 0,-1 0 3 0 0,-6 4-18 0 0,0 0 1 0 0,0 0-1 0 0,1 0 1 0 0,-1 1 0 0 0,2 0-1 0 0,-1 0 1 0 0,1 1-1 0 0,0 0 1 0 0,0 0-1 0 0,1 0 1 0 0,0 1 0 0 0,1 0-1 0 0,0 0 1 0 0,0 0-1 0 0,0 3 18 0 0,6-9 19 0 0,-1 0-1 0 0,1 0 1 0 0,0 0 0 0 0,0 0-1 0 0,0-1 1 0 0,0 1-1 0 0,1-1 1 0 0,-1 1 0 0 0,1-1-1 0 0,-1 0 1 0 0,1 0-1 0 0,0 0 1 0 0,0 0 0 0 0,0 0-1 0 0,0-1 1 0 0,0 1-1 0 0,0-1 1 0 0,0 0 0 0 0,1 0-1 0 0,-1 0 1 0 0,0 0-1 0 0,1-1 1 0 0,-1 1-1 0 0,1-1 1 0 0,-1 0 0 0 0,0 0-1 0 0,1 0 1 0 0,-1-1-1 0 0,1 1 1 0 0,-1-1 0 0 0,0 1-1 0 0,1-1 1 0 0,0-1-19 0 0,5 2 46 0 0,107 0 336 0 0,-113 2-349 0 0,0-1 0 0 0,0 1 0 0 0,-1 0 0 0 0,1 0 1 0 0,0 0-1 0 0,-1 1 0 0 0,0-1 0 0 0,1 0 0 0 0,-1 1 0 0 0,0 0 0 0 0,0-1 0 0 0,0 1 1 0 0,-1 0-1 0 0,1 0 0 0 0,-1 0 0 0 0,0 0 0 0 0,1 0 0 0 0,-1 1 0 0 0,-1-1 0 0 0,1 0 1 0 0,0 0-1 0 0,-1 1 0 0 0,0-1 0 0 0,1 0 0 0 0,-1 1 0 0 0,-1-1 0 0 0,1 1 1 0 0,0-1-1 0 0,-1 0 0 0 0,0 0 0 0 0,0 1 0 0 0,0-1 0 0 0,-1 2-33 0 0,2 14 128 0 0,-36 209 1153 0 0,27-173-1051 0 0,9-55-230 0 0,0 0-8 0 0,28-28-370 0 0,-15 19-1356 0 0,-7 6 498 0 0,5-2-2579 0 0,-1-1-4849 0 0,-6 2-894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6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38 662 12203 0 0,'0'0'2019'0'0,"0"0"-742"0"0,0 0-462 0 0,0 0 51 0 0,0 0 199 0 0,0 0 86 0 0,0 0-129 0 0,0 0-265 0 0,0 0-222 0 0,0 0-142 0 0,0 0-87 0 0,0 0-66 0 0,0 0-40 0 0,-4 19-57 0 0,-19 87 29 0 0,17-59 5 0 0,5-28-3385 0 0,2-12 432 0 0,-1-6-2296 0 0,0-1-4500 0 0</inkml:trace>
  <inkml:trace contextRef="#ctx0" brushRef="#br0" timeOffset="174.812">10 265 13987 0 0,'0'0'1336'0'0,"0"0"-496"0"0,0 0-359 0 0,0 0-1 0 0,0 0 48 0 0,0 0-72 0 0,0 0-192 0 0,0 0-408 0 0,0 0-416 0 0,0 0-248 0 0,0 0-233 0 0,0 0-247 0 0,0 0-992 0 0,0 0-6546 0 0</inkml:trace>
  <inkml:trace contextRef="#ctx0" brushRef="#br0" timeOffset="722.186">553 441 6969 0 0,'0'0'2844'0'0,"0"0"-1409"0"0,0 0-498 0 0,0 0 59 0 0,0 0 211 0 0,0 0 123 0 0,0 0-96 0 0,0 0-205 0 0,0 0-226 0 0,0 0-196 0 0,0 0-106 0 0,0 0-83 0 0,0 0-45 0 0,-12 0-16 0 0,-40-1-18 0 0,-13 24 603 0 0,47-12-689 0 0,5-4-211 0 0,1 1-1 0 0,0 0 0 0 0,1 1 1 0 0,0 0-1 0 0,1 0 1 0 0,-1 1-1 0 0,2 1 0 0 0,-1-1 1 0 0,2 2-1 0 0,-1-1 1 0 0,2 1-1 0 0,0 0 0 0 0,0 1 1 0 0,1 0-1 0 0,0 0 1 0 0,1 0-1 0 0,1 1 0 0 0,0-1 1 0 0,1 1-1 0 0,0 0 1 0 0,1 0-1 0 0,1 6-41 0 0,2-17 23 0 0,0 1 0 0 0,0-1 0 0 0,0 0 0 0 0,1 0 0 0 0,-1 0 0 0 0,1 0 0 0 0,0-1 0 0 0,0 1 0 0 0,0 0 0 0 0,0-1 0 0 0,0 1 0 0 0,1-1 0 0 0,-1 0 0 0 0,1 0 0 0 0,-1 0 0 0 0,1 0 0 0 0,0 0 0 0 0,0 0 0 0 0,0-1 0 0 0,0 1 0 0 0,0-1 0 0 0,0 0 0 0 0,0 0 0 0 0,1 0 0 0 0,-1-1 0 0 0,0 1 0 0 0,1-1 0 0 0,-1 1 0 0 0,0-1 0 0 0,1 0 0 0 0,-1-1 0 0 0,0 1 0 0 0,1 0 0 0 0,-1-1 0 0 0,0 0 0 0 0,0 0 0 0 0,0 0 0 0 0,1 0 0 0 0,-1 0 0 0 0,0-1 0 0 0,0 1 0 0 0,-1-1 0 0 0,1 0 0 0 0,0 0 0 0 0,0 0 0 0 0,1-2-23 0 0,20-13 107 0 0,0-1 0 0 0,-1-2 0 0 0,-1 0 0 0 0,-1-2 0 0 0,0 0 0 0 0,-2-1 0 0 0,-1-1 0 0 0,-1-1 0 0 0,-1 0 0 0 0,4-10-107 0 0,18-25 127 0 0,-37 59-136 0 0,0 1-45 0 0,-1 0-16 0 0,0 33-242 0 0,-2-12 241 0 0,2 1 0 0 0,0-1 0 0 0,1 0 1 0 0,1 0-1 0 0,1 0 0 0 0,1 0 0 0 0,1 0 0 0 0,1 0 1 0 0,1-1-1 0 0,0 0 0 0 0,2-1 0 0 0,4 8 71 0 0,26 6-2616 0 0,-23-27-1004 0 0,0-1-3792 0 0,-12-4-3385 0 0</inkml:trace>
  <inkml:trace contextRef="#ctx0" brushRef="#br0" timeOffset="1190.749">934 846 10706 0 0,'0'0'2135'0'0,"0"0"-448"0"0,0 0-237 0 0,0 0-156 0 0,0 0-182 0 0,0 0-256 0 0,0 0-272 0 0,0 0-133 0 0,0 0-30 0 0,0 0-20 0 0,0 0-24 0 0,0 0-24 0 0,10-21-45 0 0,47-105 202 0 0,-50 110-348 0 0,73-126 260 0 0,-58 123-804 0 0,-14 37-410 0 0,-15 126 744 0 0,8-139 91 0 0,1-1-1 0 0,0 0 0 0 0,-1 0 0 0 0,1 0 0 0 0,1 0 0 0 0,-1 0 1 0 0,0-1-1 0 0,1 1 0 0 0,0 0 0 0 0,0-1 0 0 0,0 0 1 0 0,0 0-1 0 0,0 0 0 0 0,1 0 0 0 0,0-1 0 0 0,-1 1 0 0 0,1-1 1 0 0,0 0-1 0 0,0 0 0 0 0,0 0 0 0 0,0 0 0 0 0,1-1 1 0 0,-1 0-1 0 0,0 0 0 0 0,1 0 0 0 0,-1 0 0 0 0,0-1 0 0 0,1 1 1 0 0,-1-1-1 0 0,1 0 0 0 0,-1-1 0 0 0,1 1 0 0 0,-1-1 1 0 0,0 0-1 0 0,1 0 0 0 0,-1 0 0 0 0,0-1 0 0 0,0 1 0 0 0,0-1 1 0 0,0 0-1 0 0,0 0 0 0 0,0-1 0 0 0,2 0-42 0 0,2-3 99 0 0,0 0 0 0 0,0-1 0 0 0,-1 1 0 0 0,0-1 0 0 0,0-1 0 0 0,0 1 0 0 0,-1-1-1 0 0,0 0 1 0 0,-1-1 0 0 0,0 0 0 0 0,0 1 0 0 0,-1-1 0 0 0,0-1 0 0 0,0 1 0 0 0,-1-1 0 0 0,0 1 0 0 0,0-6-99 0 0,6-37-1251 0 0,-5 48-1328 0 0,-1 1-3761 0 0,-3 3-5120 0 0</inkml:trace>
  <inkml:trace contextRef="#ctx0" brushRef="#br0" timeOffset="2403.452">1886 526 10930 0 0,'0'0'2203'0'0,"0"0"-714"0"0,0 0-250 0 0,0 0 12 0 0,0 0-10 0 0,0 0-58 0 0,0 0-228 0 0,0 0-272 0 0,0 0-192 0 0,0 0-134 0 0,0 0-121 0 0,0 0-63 0 0,0 0-14 0 0,-18-3-57 0 0,-56-7-22 0 0,71 9-78 0 0,0 1 1 0 0,0 0-1 0 0,0 1 1 0 0,0-1 0 0 0,0 0-1 0 0,0 1 1 0 0,0 0-1 0 0,0 0 1 0 0,0 0 0 0 0,0 0-1 0 0,0 0 1 0 0,1 0-1 0 0,-1 1 1 0 0,0-1 0 0 0,1 1-1 0 0,-1 0 1 0 0,1 0-1 0 0,0 0 1 0 0,-1 0 0 0 0,1 0-1 0 0,0 1 1 0 0,0-1-1 0 0,0 2-2 0 0,-6 4 13 0 0,-4 4-36 0 0,0 1 0 0 0,0 0 0 0 0,1 0 1 0 0,1 1-1 0 0,0 0 0 0 0,1 1 0 0 0,1 0 1 0 0,0 1-1 0 0,1-1 0 0 0,1 2 0 0 0,0-1 0 0 0,1 0 1 0 0,1 1-1 0 0,1 0 0 0 0,0 0 0 0 0,0 12 23 0 0,3-25 3 0 0,0-3 0 0 0,-1 1 0 0 0,1-1 0 0 0,-1 0 0 0 0,1 1-1 0 0,-1-1 1 0 0,1 1 0 0 0,0-1 0 0 0,0 1 0 0 0,0-1 0 0 0,0 0-1 0 0,0 1 1 0 0,0-1 0 0 0,0 1 0 0 0,1-1 0 0 0,-1 1-1 0 0,0-1 1 0 0,1 0 0 0 0,-1 1 0 0 0,1-1 0 0 0,-1 1 0 0 0,1-1-1 0 0,0 0 1 0 0,0 0 0 0 0,0 0 0 0 0,-1 1 0 0 0,1-1-1 0 0,0 0 1 0 0,0 0 0 0 0,1 0 0 0 0,-1 0 0 0 0,0 0 0 0 0,0-1-1 0 0,0 1 1 0 0,1 0 0 0 0,-1 0 0 0 0,0-1 0 0 0,1 1 0 0 0,-1-1-1 0 0,0 1 1 0 0,1-1 0 0 0,-1 0 0 0 0,1 1 0 0 0,-1-1-1 0 0,0 0 1 0 0,1 0 0 0 0,-1 0 0 0 0,1 0 0 0 0,-1 0 0 0 0,1-1-1 0 0,-1 1 1 0 0,2 0-3 0 0,5-4 97 0 0,0-1-1 0 0,0 1 1 0 0,0-1 0 0 0,-1-1-1 0 0,1 1 1 0 0,-1-1 0 0 0,0-1-1 0 0,-1 1 1 0 0,0-1-1 0 0,0 0 1 0 0,0-1-97 0 0,-2 4 17 0 0,186-253 860 0 0,-185 252-880 0 0,1 0 1 0 0,-1 0 0 0 0,1 0 0 0 0,0 1 0 0 0,0 0 0 0 0,0 0 0 0 0,0 0-1 0 0,1 1 1 0 0,0 0 0 0 0,-1 0 0 0 0,1 1 0 0 0,0 0 0 0 0,4-1 2 0 0,10 50-20 0 0,5 165 106 0 0,-18-85-231 0 0,-6 0 0 0 0,-6 19 145 0 0,4-114-13 0 0,-2-1 0 0 0,-1 0 1 0 0,-2 1-1 0 0,-1-2 1 0 0,-1 1-1 0 0,-2-1 1 0 0,-1 0-1 0 0,-1-1 1 0 0,-2 0-1 0 0,-1 0 1 0 0,-1-2-1 0 0,-1 0 1 0 0,-1-1-1 0 0,-2 0 1 0 0,0-2-1 0 0,-2 0 1 0 0,-1-1-1 0 0,0-1 13 0 0,17-18 2 0 0,0 0 0 0 0,0 0 0 0 0,0-1 0 0 0,-1 1 0 0 0,1-1 0 0 0,-1-1 0 0 0,0 1 0 0 0,0-1 0 0 0,0 0 0 0 0,0 0 0 0 0,0 0 0 0 0,0-1 0 0 0,0 0 0 0 0,-1-1 0 0 0,1 1 0 0 0,0-1 0 0 0,-1 0 0 0 0,0-1-2 0 0,5-1-5 0 0,-1-1-1 0 0,1 1 1 0 0,0-1-1 0 0,0 0 1 0 0,0 1 0 0 0,0-1-1 0 0,0 0 1 0 0,0-1-1 0 0,1 1 1 0 0,-1 0-1 0 0,1 0 1 0 0,0-1 0 0 0,0 1-1 0 0,0 0 1 0 0,1-1-1 0 0,-1 1 1 0 0,1-1-1 0 0,0 1 1 0 0,0-1-1 0 0,0 1 1 0 0,0-1 0 0 0,1 1-1 0 0,-1-1 1 0 0,1 1-1 0 0,0-1 1 0 0,0 1-1 0 0,1-2 6 0 0,4-11 7 0 0,0 0 0 0 0,1 1-1 0 0,0 0 1 0 0,2 0 0 0 0,-1 0-1 0 0,2 1 1 0 0,0 1-1 0 0,6-7-6 0 0,3-4 14 0 0,260-315-38 0 0,-143 181-9 0 0,58-95 33 0 0,-166 218 3 0 0,-1-2 0 0 0,-1-2-1 0 0,-2 0 1 0 0,-2-1 0 0 0,-2-1 0 0 0,-2-1 0 0 0,-1-1 0 0 0,-2 0 0 0 0,-3-1 0 0 0,-1-1 0 0 0,-2 0-1 0 0,2-33-2 0 0,-10 73 11 0 0,0 0 0 0 0,-1-1-1 0 0,0 1 1 0 0,0 0-1 0 0,0-1 1 0 0,0 1-1 0 0,-1 0 1 0 0,0-1-1 0 0,0 1 1 0 0,0 0-1 0 0,-1 0 1 0 0,0 0-1 0 0,0 0 1 0 0,0 0-1 0 0,0 0 1 0 0,-1 1-1 0 0,0-1 1 0 0,0 1-1 0 0,0 0 1 0 0,0-1 0 0 0,-1 1-1 0 0,0 1 1 0 0,1-1-1 0 0,-2 1 1 0 0,1-1-1 0 0,0 1 1 0 0,-1 0-1 0 0,0 0-10 0 0,-1 1-9 0 0,-1 0-1 0 0,0 0 1 0 0,0 0-1 0 0,0 1 1 0 0,1 0-1 0 0,-1 0 1 0 0,0 1-1 0 0,0 0 1 0 0,0 0-1 0 0,0 1 1 0 0,0 0-1 0 0,0 0 1 0 0,0 0-1 0 0,0 1 1 0 0,1 0-1 0 0,-1 1 1 0 0,1-1-1 0 0,-1 1 1 0 0,1 0-1 0 0,0 1 1 0 0,0 0-1 0 0,0 0 1 0 0,1 0-1 0 0,-1 0 1 0 0,1 1-1 0 0,0 0 1 0 0,0 0-1 0 0,1 0 1 0 0,0 1-1 0 0,0 0 1 0 0,0-1-1 0 0,0 2 1 0 0,1-1-1 0 0,0 0 1 0 0,0 0-1 0 0,1 1 1 0 0,0 0-1 0 0,0-1 1 0 0,0 1-1 0 0,1 0 1 0 0,0 0-1 0 0,0 6 10 0 0,0 162-17 0 0,54 68 20 0 0,-52-231 8 0 0,1-1 1 0 0,0 0 0 0 0,0 0-1 0 0,1 0 1 0 0,1 0 0 0 0,0-1-1 0 0,0 1 1 0 0,1-1-1 0 0,0 0 1 0 0,1 0 0 0 0,0-1-1 0 0,1 1 1 0 0,0-1-1 0 0,0-1 1 0 0,1 1 0 0 0,0-1-1 0 0,0-1 1 0 0,1 0 0 0 0,0 0-1 0 0,1 0 1 0 0,-1-1-1 0 0,1-1 1 0 0,0 1 0 0 0,0-2-1 0 0,1 1 1 0 0,0-2 0 0 0,-1 1-1 0 0,7 0-11 0 0,3-3 71 0 0,-1-1 0 0 0,0-1 0 0 0,1 0 0 0 0,-1-2 0 0 0,0 0 0 0 0,0-1 1 0 0,0-1-1 0 0,-1 0 0 0 0,0-2 0 0 0,0 0 0 0 0,0-1 0 0 0,-1-1 0 0 0,0 0 0 0 0,-1-2 0 0 0,0 0 0 0 0,0 0 0 0 0,-2-2 0 0 0,11-9-71 0 0,-15 12 26 0 0,0-1 0 0 0,-1 0 1 0 0,0 0-1 0 0,-1-1 0 0 0,0-1 0 0 0,-1 1 0 0 0,0-1 0 0 0,-1 0 0 0 0,0 0 1 0 0,-1-1-1 0 0,-1 0 0 0 0,0 0 0 0 0,-1 0 0 0 0,0 0 0 0 0,-1-1 1 0 0,-1 1-1 0 0,0-1 0 0 0,-2-13-26 0 0,0 26-10 0 0,-1-1 1 0 0,1 1-1 0 0,-1-1 1 0 0,0 1 0 0 0,0 0-1 0 0,0 0 1 0 0,0 0-1 0 0,0 0 1 0 0,0 0-1 0 0,-1 0 1 0 0,1 1-1 0 0,-1-1 1 0 0,1 1-1 0 0,-1-1 1 0 0,1 1-1 0 0,-1 0 1 0 0,0 0-1 0 0,0 0 1 0 0,0 1-1 0 0,1-1 1 0 0,-1 1-1 0 0,0-1 1 0 0,0 1 0 0 0,0 0-1 0 0,0 0 1 0 0,0 0-1 0 0,0 1 1 0 0,0-1-1 0 0,0 1 1 0 0,1-1-1 0 0,-1 1 1 0 0,0 0-1 0 0,0 0 1 0 0,1 0-1 0 0,-1 0 1 0 0,0 1-1 0 0,1-1 1 0 0,0 1-1 0 0,-2 1 10 0 0,-9 5-11 0 0,1 0 0 0 0,-1 1-1 0 0,2 1 1 0 0,0 0 0 0 0,0 1-1 0 0,1 0 1 0 0,0 0 0 0 0,0 1-1 0 0,2 0 1 0 0,-1 1 0 0 0,2 0-1 0 0,0 0 1 0 0,0 1 0 0 0,1 0-1 0 0,1 0 1 0 0,0 0 0 0 0,1 1-1 0 0,1-1 1 0 0,0 1 0 0 0,1 0-1 0 0,1 0 1 0 0,0 0 0 0 0,1 0-1 0 0,1 15 12 0 0,2-19 14 0 0,1 1-1 0 0,0 0 0 0 0,1-1 0 0 0,0 0 1 0 0,1 0-1 0 0,0 0 0 0 0,1-1 0 0 0,0 1 1 0 0,0-2-1 0 0,1 1 0 0 0,1-1 1 0 0,-1 0-1 0 0,1-1 0 0 0,1 0 0 0 0,0-1 1 0 0,0 1-1 0 0,10 4-13 0 0,140 57 251 0 0,-120-61-3590 0 0,-45-11-2474 0 0,3-1-6136 0 0</inkml:trace>
  <inkml:trace contextRef="#ctx0" brushRef="#br0" timeOffset="3739.625">21 239 0 0 0,'0'0'275'0'0,"0"0"980"0"0,0 0 405 0 0,0 0 47 0 0,0 0-67 0 0,0 0-49 0 0,0 0-20 0 0,0 0-61 0 0,0 0-178 0 0,0 0-218 0 0,0 0-218 0 0,-13 4 1855 0 0,6 0-1854 0 0,68-34 1598 0 0,-62 31-1439 0 0,-44 23 682 0 0,45-23-1689 0 0,0-1-13 0 0,0 0-7 0 0,0 0-11 0 0,0 0-9 0 0,0 0-1 0 0,18-8 556 0 0,-14 6-944 0 0,0 4-7154 0 0,-1-2-3728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1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2571 0 0 0,'7'-9'-228'0'0,"-5"7"4579"0"0,-2 2 4717 0 0,8 3-2017 0 0,22 9-6975 0 0,121 21 861 0 0,24-15-217 0 0,3-10-272 0 0,59 32-130 0 0,-16-19-25 0 0,-50-13-77 0 0,-42-4-66 0 0,109 18-33 0 0,-10-18 44 0 0,110-4 154 0 0,-24 4 115 0 0,-71-8-105 0 0,0-3-97 0 0,111 3 207 0 0,-220 18-378 0 0,71 12 60 0 0,28-22 197 0 0,-158 3-258 0 0,-28 4 31 0 0,-15 0-117 0 0,24-3 9 0 0,42-1-90 0 0,-97-7 94 0 0,-1 0 13 0 0,0 0 15 0 0,0 0-27 0 0,0 0-2 0 0,0 0 28 0 0,3 0 6 0 0,-3 0 0 0 0,0 0 0 0 0,0 0 0 0 0,0 0-6 0 0,0 0-16 0 0,0 0 10 0 0,0 0 4 0 0,0 0 2 0 0,0 0 17 0 0,0 0 16 0 0,0 0-19 0 0,0 0 21 0 0,0 0-6 0 0,0 0-13 0 0,0 0 22 0 0,0 0 3 0 0,0 0 6 0 0,0-22 69 0 0,-14-147-126 0 0,14-45 118 0 0,-2-4-34 0 0,-4-141-10 0 0,8 204-86 0 0,13 26-18 0 0,-13 111 53 0 0,2-6-2 0 0,-1 1 0 0 0,-1-1 0 0 0,-1 0 0 0 0,-1 1 1 0 0,-2-1-1 0 0,0 0 0 0 0,-4-17-21 0 0,-5-143 86 0 0,9 55-39 0 0,-9-21-33 0 0,3-31 34 0 0,1-54-56 0 0,2 51 48 0 0,6 151-8 0 0,-1 32-36 0 0,0 1 16 0 0,0 0 2 0 0,0 0-4 0 0,0 0-5 0 0,0 0-8 0 0,0 0 6 0 0,0 0-6 0 0,0 0 9 0 0,0 0 2 0 0,-9-34 17 0 0,0-42-32 0 0,-11 21-7 0 0,18 21 10 0 0,-2 12-159 0 0,-46 66-244 0 0,-83 60 422 0 0,-41 13-31 0 0,38-40-15 0 0,95-55 2 0 0,1 2 0 0 0,1 1 0 0 0,1 2 0 0 0,2 2 0 0 0,-19 18 29 0 0,-33 27-28 0 0,-165 105-57 0 0,3-31 23 0 0,-53 17-64 0 0,124-50 6 0 0,-103 75-181 0 0,65-61 136 0 0,11-4 98 0 0,127-80 58 0 0,-142 91-79 0 0,1-15 65 0 0,79-32-2 0 0,-46 29 22 0 0,51-56 45 0 0,-103 79 12 0 0,117-54-27 0 0,43-45 32 0 0,38-24 5 0 0,-3 22-263 0 0,15-14-185 0 0,28-26 139 0 0,1 0-141 0 0,0 0-206 0 0,11-10-6490 0 0,-9 9 3897 0 0,7-3-8057 0 0</inkml:trace>
  <inkml:trace contextRef="#ctx0" brushRef="#br0" timeOffset="2872.117">4100 2228 0 0 0,'0'0'497'0'0,"0"0"85"0"0,0 0 79 0 0,0 0 26 0 0,0 0-27 0 0,0 0-49 0 0,0 0-28 0 0,0-3 37 0 0,1-1-270 0 0,1-2-108 0 0,-2-3 3236 0 0,-3 9 4968 0 0,-5 0-4976 0 0,-29 0-3526 0 0,-156-11 1901 0 0,70 11-226 0 0,123 0-1609 0 0,0 0-27 0 0,0 0-22 0 0,0 0 7 0 0,0 0-9 0 0,0 0 6 0 0,0 0 0 0 0,0 0-14 0 0,0 0-11 0 0,-9 20 618 0 0,4 251-341 0 0,2-180-129 0 0,6-31-60 0 0,9 6 57 0 0,-12-66-69 0 0,0 8 283 0 0,0-8-483 0 0,0-7-2054 0 0,0 3-3124 0 0,0 0-3996 0 0</inkml:trace>
  <inkml:trace contextRef="#ctx0" brushRef="#br0" timeOffset="3670.524">2288 2924 4393 0 0,'0'0'2602'0'0,"0"0"-1012"0"0,0 0-572 0 0,0 0 59 0 0,0 0 359 0 0,0 0 214 0 0,0 0-23 0 0,0 0-327 0 0,0 0-357 0 0,0 0-252 0 0,0 0-165 0 0,0 0-64 0 0,0 0-39 0 0,-6 7 14 0 0,3-3-375 0 0,-35 63 1926 0 0,10 157-79 0 0,10-124-1726 0 0,17-99-172 0 0,0 1 1 0 0,0 0-1 0 0,0 0 0 0 0,0-1 1 0 0,1 1-1 0 0,-1 0 0 0 0,1 0 0 0 0,-1 0 1 0 0,1 0-1 0 0,0 0 0 0 0,-1 0 0 0 0,1 0 1 0 0,0 0-1 0 0,0 0 0 0 0,1 0 0 0 0,-1 0 1 0 0,0 0-1 0 0,1-1 0 0 0,-1 1 0 0 0,1 0 1 0 0,-1 0-1 0 0,1 0 0 0 0,0 0 0 0 0,0-1 1 0 0,0 1-1 0 0,0 0 0 0 0,0-1 1 0 0,0 1-1 0 0,0-1 0 0 0,1 1 0 0 0,-1-1 1 0 0,1 1-1 0 0,-1-1 0 0 0,1 0 0 0 0,-1 0 1 0 0,1 0-1 0 0,0 0 0 0 0,-1 0 0 0 0,1 0 1 0 0,0 0-1 0 0,0 0 0 0 0,0-1 0 0 0,0 1 1 0 0,-1-1-1 0 0,3 1-11 0 0,11-2 144 0 0,0 0 1 0 0,0-1-1 0 0,-1-1 0 0 0,1 0 1 0 0,0-1-1 0 0,-1-1 0 0 0,0 0 1 0 0,0 0-1 0 0,3-3-144 0 0,48-14 199 0 0,-56 20-33 0 0,-2 0-4479 0 0,-2-1-6133 0 0,-5 2-835 0 0</inkml:trace>
  <inkml:trace contextRef="#ctx0" brushRef="#br0" timeOffset="4262.252">2553 2969 7034 0 0,'0'0'2603'0'0,"0"0"-827"0"0,0 0-442 0 0,0 0 74 0 0,0 0 235 0 0,0 0 99 0 0,0 0-135 0 0,0 0-320 0 0,0 0-371 0 0,0 0-279 0 0,0 0-157 0 0,0 0-70 0 0,-6 10 1550 0 0,-52 277 274 0 0,36-68-1674 0 0,0-22-366 0 0,11-112-69 0 0,10-89-4611 0 0,6-10-5224 0 0,-2 10-1892 0 0</inkml:trace>
  <inkml:trace contextRef="#ctx0" brushRef="#br0" timeOffset="5877.451">4575 1334 0 0 0,'0'0'292'0'0,"0"0"471"0"0,0 0 293 0 0,0 0 198 0 0,0 0 187 0 0,0 0 78 0 0,0 0-53 0 0,0 0-130 0 0,0 0-207 0 0,0 0-128 0 0,0 0-70 0 0,0 0-68 0 0,-9-4 4818 0 0,11-2-5552 0 0,1 0 0 0 0,-1 0 0 0 0,2 1 0 0 0,-1-1 1 0 0,1 1-1 0 0,-1 0 0 0 0,1 0 0 0 0,1 1 0 0 0,-1-1 0 0 0,1 1 0 0 0,0 0 0 0 0,0 0 0 0 0,0 0 0 0 0,0 1 1 0 0,1 0-1 0 0,-1 0 0 0 0,1 0 0 0 0,0 1 0 0 0,0-1 0 0 0,2 1-129 0 0,-1-2 188 0 0,65-32 662 0 0,2 4 0 0 0,69-21-850 0 0,-37 46 336 0 0,-102 9-328 0 0,0 0 1 0 0,0 0-1 0 0,0 0 0 0 0,0 0 0 0 0,0 1 0 0 0,0 0 0 0 0,-1 0 0 0 0,1 0 1 0 0,-1 0-1 0 0,0 1 0 0 0,0-1 0 0 0,0 1 0 0 0,0 0 0 0 0,-1-1 0 0 0,1 1 0 0 0,-1 0 1 0 0,0 1-1 0 0,-1-1 0 0 0,1 0 0 0 0,0 1 0 0 0,-1-1 0 0 0,0 1 0 0 0,0-1 1 0 0,-1 1-1 0 0,1-1 0 0 0,-1 1 0 0 0,0 0 0 0 0,0-1 0 0 0,-1 1 0 0 0,1-1 0 0 0,-1 1 1 0 0,0 0-1 0 0,0-1 0 0 0,-1 0 0 0 0,1 1 0 0 0,-1-1 0 0 0,0 0 0 0 0,0 0 1 0 0,0 0-1 0 0,-1 0 0 0 0,1 0-8 0 0,-11 14 28 0 0,-1 0 1 0 0,-1-2-1 0 0,0 0 1 0 0,-1 0-1 0 0,-1-2 1 0 0,-13 11-29 0 0,-24 20 53 0 0,47-39-52 0 0,-16 36-105 0 0,52-22 77 0 0,22 4 118 0 0,-32-16-77 0 0,0 1 1 0 0,0 0-1 0 0,-1 2 0 0 0,0 0 0 0 0,-1 1 0 0 0,0 0 0 0 0,-1 1 0 0 0,2 4-13 0 0,-10-7 32 0 0,-1 0 1 0 0,0 1 0 0 0,-1 0 0 0 0,0 1 0 0 0,0-1 0 0 0,-1 1-1 0 0,-1 0 1 0 0,0 0 0 0 0,0 1 0 0 0,-2-1 0 0 0,1 1 0 0 0,-1 0-1 0 0,-1-1 1 0 0,-1 1 0 0 0,0 0 0 0 0,-1 9-34 0 0,-2-15 61 0 0,0 0 1 0 0,0 0-1 0 0,-1-1 1 0 0,0 1-1 0 0,0-1 0 0 0,-1 0 1 0 0,0 0-1 0 0,0 0 1 0 0,0-1-1 0 0,0 0 0 0 0,-1 0 1 0 0,0 0-1 0 0,0-1 1 0 0,-1 0-1 0 0,1 0 1 0 0,-1 0-1 0 0,0-1 0 0 0,0 0 1 0 0,0 0-1 0 0,0-1 1 0 0,-1 0-62 0 0,-13 7 46 0 0,1 0 75 0 0,-1 0 1 0 0,0-2-1 0 0,0 0 0 0 0,0-2 1 0 0,-1 0-1 0 0,0-2 1 0 0,0 0-1 0 0,-5-1-121 0 0,10-1 67 0 0,1-1 0 0 0,0-1-1 0 0,-1 0 1 0 0,1-1 0 0 0,0-1 0 0 0,0-1 0 0 0,0 0-1 0 0,1-1 1 0 0,-1 0 0 0 0,1-1 0 0 0,0-1 0 0 0,-9-7-67 0 0,19-3-1432 0 0,5 10-1755 0 0,1 1-3861 0 0,1 3-4673 0 0</inkml:trace>
  <inkml:trace contextRef="#ctx0" brushRef="#br0" timeOffset="10320.999">1854 384 0 0 0,'0'0'152'0'0,"0"0"445"0"0,0 0 246 0 0,3-1 156 0 0,-1-1-455 0 0,5-1-256 0 0,-1 2 4308 0 0,-6 1-3084 0 0,0 0-38 0 0,0 0-78 0 0,0 0-118 0 0,0 0-189 0 0,0 0-170 0 0,0 0-161 0 0,-7 0 3572 0 0,-11 3-3823 0 0,-75 41 197 0 0,-219 159 540 0 0,282-182-1120 0 0,24-9 841 0 0,-8 43-756 0 0,14-49-206 0 0,-1-4-1 0 0,1 1 0 0 0,0-1 0 0 0,0 0 0 0 0,0 0 0 0 0,0 1 0 0 0,0-1 0 0 0,0 0 0 0 0,1 0 0 0 0,-1 0 0 0 0,1 1 1 0 0,-1-1-1 0 0,1 0 0 0 0,0 0 0 0 0,0 0 0 0 0,0 0 0 0 0,0 0 0 0 0,0 0 0 0 0,0 0 0 0 0,1-1 0 0 0,-1 1 0 0 0,1 0 0 0 0,-1-1 1 0 0,1 1-3 0 0,26 32 162 0 0,11 13 64 0 0,-34-27 62 0 0,0-7-238 0 0,16 21 52 0 0,-3-5 782 0 0,-18-29-847 0 0,0 0-39 0 0,0 0 19 0 0,0 0 15 0 0,31-22 89 0 0,168-91-62 0 0,-140 87-70 0 0,-11 15 21 0 0,38 6-33 0 0,-43 42 38 0 0,-39-30-4 0 0,0 0 1 0 0,0 1-1 0 0,-1-1 1 0 0,0 0 0 0 0,0 1-1 0 0,-1 0 1 0 0,0 0-1 0 0,-1 0 1 0 0,1 0 0 0 0,-1 0-1 0 0,-1 0 1 0 0,0 0-1 0 0,0 0 1 0 0,0 0-1 0 0,-1 0 1 0 0,-1 0-12 0 0,2 18 48 0 0,-1-18-23 0 0,-1-1 1 0 0,0 1-1 0 0,0-1 1 0 0,-1 0-1 0 0,1 0 0 0 0,-2 0 1 0 0,1 0-1 0 0,-1 0 1 0 0,0-1-1 0 0,0 1 1 0 0,-1-1-1 0 0,0 0 0 0 0,0-1 1 0 0,0 1-1 0 0,-1-1 1 0 0,-4 3-26 0 0,-11 14 38 0 0,-55 31 83 0 0,54-40-90 0 0,-1 0 1 0 0,1-2 0 0 0,-2 0 0 0 0,0-2 0 0 0,0 0-1 0 0,-1-2 1 0 0,-18 3-32 0 0,-9-2 342 0 0,51-8-342 0 0,1 0 21 0 0,-16-3-1863 0 0,20-5-8272 0 0,-1 5-1603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53 968 0 0,'0'0'1605'0'0,"0"0"-244"0"0,0 0-33 0 0,0 0 183 0 0,0 0 195 0 0,0 0 71 0 0,0 0-118 0 0,0 0-292 0 0,0 0-298 0 0,0 0-262 0 0,0 0-212 0 0,0-5-121 0 0,0-15-53 0 0,0 15-35 0 0,0 5-47 0 0,0 0-48 0 0,0 0-66 0 0,-1 3 653 0 0,1 6-598 0 0,0-7 3341 0 0,8-28-2615 0 0,-7 16-779 0 0,-4 17 332 0 0,-12 30-463 0 0,3 22-1 0 0,12-59-51 0 0,0 0-22 0 0,0 0-20 0 0,0 0-45 0 0,0 0 44 0 0,0 0 15 0 0,0 0 8 0 0,0 0 26 0 0,0 0-21 0 0,0 0-12 0 0,15-19 27 0 0,-15 18-1199 0 0,8-11 2759 0 0,-6 9-5802 0 0,-2 1-5862 0 0,-1 2-988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27 108 4601 0 0,'0'0'2392'0'0,"0"0"-974"0"0,0 0-407 0 0,0 0 47 0 0,0 0 210 0 0,0 0 81 0 0,0 0-179 0 0,0 0-347 0 0,0 0-331 0 0,0 0-217 0 0,0 0-85 0 0,0 0-20 0 0,0 0 23 0 0,1-3 31 0 0,8-12 4489 0 0,0 0-4095 0 0,35-58 438 0 0,-44 72-952 0 0,0 1-3 0 0,0 0-9 0 0,0 0 0 0 0,0 0-13 0 0,-18 22 121 0 0,-54 74-11 0 0,72-96-240 0 0,0 1 0 0 0,1 0 0 0 0,-1-1 0 0 0,0 1-1 0 0,0 0 1 0 0,0-1 0 0 0,1 1 0 0 0,-1 0 0 0 0,0-1-1 0 0,1 1 1 0 0,-1-1 0 0 0,0 1 0 0 0,1-1-1 0 0,-1 1 1 0 0,1-1 0 0 0,-1 1 0 0 0,1-1 0 0 0,-1 1-1 0 0,1-1 1 0 0,0 1 0 0 0,-1-1 0 0 0,1 0 0 0 0,-1 0-1 0 0,1 1 1 0 0,0-1 0 0 0,-1 0 0 0 0,1 0 0 0 0,0 1-1 0 0,-1-1 1 0 0,1 0 0 0 0,0 0 0 0 0,-1 0-1 0 0,1 0 1 0 0,0 0 0 0 0,-1 0 0 0 0,1 0 0 0 0,0 0-1 0 0,-1-1 1 0 0,1 1 0 0 0,0 0 0 0 0,-1 0 0 0 0,1 0-1 0 0,0-1 1 0 0,-1 1 0 0 0,1 0 0 0 0,-1-1 0 0 0,1 1-1 0 0,-1 0 1 0 0,1-1 0 0 0,0 1 51 0 0,11-6-3000 0 0,-4 1-3097 0 0,1-2-5444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9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13163 0 0,'0'0'1219'0'0,"0"0"-378"0"0,0 0-209 0 0,0 0 89 0 0,0 0 223 0 0,0 0 145 0 0,0 0-67 0 0,0 0-273 0 0,0 0-271 0 0,0 0-158 0 0,0 0-29 0 0,0 0 43 0 0,0 0 65 0 0,-1 15-4 0 0,-5 106 529 0 0,-4 913 1383 0 0,27-898-2288 0 0,-17-135-17 0 0,0-1 0 0 0,0 1 0 0 0,0-1 0 0 0,0 1 1 0 0,0-1-1 0 0,0 1 0 0 0,0-1 0 0 0,0 1 0 0 0,0-1 0 0 0,0 1 1 0 0,0-1-1 0 0,0 1 0 0 0,1-1 0 0 0,-1 1 0 0 0,0-1 0 0 0,0 1 1 0 0,0-1-1 0 0,1 1 0 0 0,-1-1 0 0 0,0 1 0 0 0,0-1 0 0 0,1 0 1 0 0,-1 1-1 0 0,0-1 0 0 0,1 0 0 0 0,-1 1 0 0 0,1-1 0 0 0,-1 0 0 0 0,0 1 1 0 0,1-1-1 0 0,-1 0 0 0 0,1 0 0 0 0,-1 1 0 0 0,1-1 0 0 0,-1 0 1 0 0,1 0-1 0 0,-1 0 0 0 0,1 0 0 0 0,-1 0 0 0 0,1 0 0 0 0,-1 0 1 0 0,1 0-1 0 0,-1 0 0 0 0,1 0 0 0 0,-1 0 0 0 0,1 0 0 0 0,-1 0 1 0 0,1 0-1 0 0,-1 0 0 0 0,1 0 0 0 0,-1-1 0 0 0,1 1 0 0 0,-1 0 0 0 0,1 0 1 0 0,-1-1-1 0 0,0 1 0 0 0,1 0 0 0 0,-1 0 0 0 0,1-1 0 0 0,-1 1 1 0 0,0-1-1 0 0,1 1 0 0 0,-1 0 0 0 0,0-1 0 0 0,0 1 0 0 0,1-1-2 0 0,23-32 301 0 0,-20 27-276 0 0,67-107 227 0 0,101-133-185 0 0,-171 244-73 0 0,0 0 0 0 0,0-1 0 0 0,0 1 0 0 0,1 0 0 0 0,-1 0 0 0 0,1 0 0 0 0,-1 0 0 0 0,1 0 0 0 0,0 1 0 0 0,0-1 0 0 0,0 0 0 0 0,0 1 0 0 0,0-1 0 0 0,0 1 0 0 0,0 0 0 0 0,1 0 0 0 0,-1 0 0 0 0,0 0 0 0 0,1 0 0 0 0,-1 0 0 0 0,0 1 0 0 0,1-1 0 0 0,-1 1 0 0 0,1-1 0 0 0,-1 1 0 0 0,1 0 0 0 0,0 0 0 0 0,-1 0 0 0 0,1 1 0 0 0,-1-1 0 0 0,1 1 0 0 0,-1-1 0 0 0,0 1 0 0 0,1 0 0 0 0,-1 0 0 0 0,1 0 0 0 0,-1 0 0 0 0,0 0 0 0 0,0 0 0 0 0,0 1 0 0 0,0-1 0 0 0,0 1 0 0 0,0-1 0 0 0,0 1 6 0 0,8 20 63 0 0,-2 1 0 0 0,-1-1 1 0 0,0 1-1 0 0,-2 1 1 0 0,-1-1-1 0 0,0 1 0 0 0,-2 0 1 0 0,-1-1-1 0 0,-1 19-63 0 0,1-12 115 0 0,3 128 601 0 0,-4-182-3040 0 0,2 9-6021 0 0,0 10-3516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4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23 995 2529 0 0,'0'0'2717'0'0,"0"0"-597"0"0,0 0-308 0 0,0 0 3 0 0,0 0 48 0 0,0 0-112 0 0,0 0-292 0 0,0 0-367 0 0,0 0-315 0 0,0 0-224 0 0,0 0-128 0 0,0 0-59 0 0,0 0-2 0 0,-1 2-5 0 0,0-2-303 0 0,1 1 0 0 0,0-1 0 0 0,0 1 0 0 0,0-1 0 0 0,0 0 0 0 0,-1 1-1 0 0,1-1 1 0 0,0 1 0 0 0,0-1 0 0 0,0 0 0 0 0,0 1 0 0 0,0-1 0 0 0,0 1 0 0 0,0-1 0 0 0,0 0 0 0 0,0 1 0 0 0,0-1 0 0 0,0 1 0 0 0,0-1 0 0 0,1 0 0 0 0,-1 1 0 0 0,0-1 0 0 0,0 1 0 0 0,0-1 0 0 0,0 0 0 0 0,1 1 0 0 0,-1-1 0 0 0,0 0 0 0 0,0 1 0 0 0,1-1 0 0 0,-1 0 0 0 0,0 1 0 0 0,1-1 0 0 0,-1 0 0 0 0,0 0 0 0 0,1 1 0 0 0,-1-1 0 0 0,0 0 0 0 0,1 0 0 0 0,-1 0 0 0 0,1 1 0 0 0,-1-1 0 0 0,0 0 0 0 0,1 0 0 0 0,-1 0 0 0 0,1 0 0 0 0,-1 0 0 0 0,0 0 0 0 0,1 0 0 0 0,-1 0 0 0 0,1 0 0 0 0,-1 0 0 0 0,1 0 0 0 0,-1 0 0 0 0,0 0 0 0 0,1 0 0 0 0,-1-1 0 0 0,1 1 0 0 0,-1 0 0 0 0,0 0 0 0 0,1 0 0 0 0,-1-1-56 0 0,16 3 365 0 0,12 2 89 0 0,0-2 0 0 0,1-1 1 0 0,-1-2-1 0 0,1 0 0 0 0,-1-2 0 0 0,0-1 0 0 0,11-4-454 0 0,-39 8 2 0 0,200-15 777 0 0,-199 15-774 0 0,-1 0 13 0 0,0 0-2 0 0,0 0-7 0 0,0 0 2 0 0,0 0 10 0 0,0 0 2 0 0,0 0-11 0 0,0 0-26 0 0,0 0-22 0 0,0 0-28 0 0,0 0-8 0 0,-23 0-5256 0 0,4 5-1910 0 0,14-3 2729 0 0,2-1-6143 0 0</inkml:trace>
  <inkml:trace contextRef="#ctx0" brushRef="#br0" timeOffset="346.105">1 1282 10778 0 0,'0'0'2207'0'0,"0"0"-942"0"0,0 0-489 0 0,0 0 59 0 0,0 0 220 0 0,0 0 168 0 0,0 0-3 0 0,0 0-144 0 0,0 0-152 0 0,0 0-130 0 0,0 0-111 0 0,0 0-73 0 0,15 4-75 0 0,48 14-51 0 0,46-8 1413 0 0,13-6-774 0 0,-52 0-1161 0 0,-65-21-2996 0 0,-4 5-4001 0 0,-1 8-4782 0 0</inkml:trace>
  <inkml:trace contextRef="#ctx0" brushRef="#br0" timeOffset="1779.204">1214 711 2072 0 0,'0'0'1439'0'0,"0"0"63"0"0,0 0 192 0 0,0 0 224 0 0,0 0 121 0 0,0 0-60 0 0,0 0-216 0 0,0 0-272 0 0,0 0-279 0 0,0 0-200 0 0,0 0-156 0 0,-10-2-118 0 0,-32-9-101 0 0,42 11-605 0 0,1 1 0 0 0,-1-1 0 0 0,0 0-1 0 0,1 0 1 0 0,-1 0 0 0 0,1 0 0 0 0,-1 0-1 0 0,0 0 1 0 0,1 0 0 0 0,-1 0 0 0 0,1 0-1 0 0,-1 0 1 0 0,1 0 0 0 0,-1 0 0 0 0,0 0-1 0 0,1 0 1 0 0,-1 0 0 0 0,1 0 0 0 0,-1 0-1 0 0,1 0 1 0 0,-1-1 0 0 0,0 1-1 0 0,1 0 1 0 0,-1 0 0 0 0,0 0 0 0 0,1-1-1 0 0,-1 1 1 0 0,0 0 0 0 0,1-1 0 0 0,-1 1-1 0 0,0 0 1 0 0,0-1 0 0 0,1 1 0 0 0,-1 0-1 0 0,0-1 1 0 0,0 1 0 0 0,1 0 0 0 0,-1-1-1 0 0,0 1 1 0 0,0-1 0 0 0,0 1 0 0 0,0 0-1 0 0,0-1 1 0 0,0 1 0 0 0,0-1 0 0 0,0 1-1 0 0,0-1 1 0 0,0 1 0 0 0,0 0 0 0 0,0-1-1 0 0,0 1 1 0 0,0-1 0 0 0,0 1 0 0 0,0-1-1 0 0,0 1 1 0 0,0 0 0 0 0,-1-1 0 0 0,1 1-1 0 0,0 0 1 0 0,0-1 0 0 0,-1 1 0 0 0,1-1-1 0 0,0 1 1 0 0,0 0 0 0 0,-1 0 0 0 0,1-1-1 0 0,0 1 1 0 0,-1 0 0 0 0,1-1-32 0 0,1 1 145 0 0,12-5-5 0 0,21-11 83 0 0,1 1-1 0 0,0 2 0 0 0,1 2 1 0 0,0 1-1 0 0,1 2 0 0 0,0 2 1 0 0,0 1-1 0 0,1 1 0 0 0,14 3-222 0 0,-49 1 2 0 0,0 0-1 0 0,0 0 1 0 0,0 1-1 0 0,0 0 0 0 0,0-1 1 0 0,-1 1-1 0 0,1 0 1 0 0,0 0-1 0 0,0 1 0 0 0,-1-1 1 0 0,1 0-1 0 0,-1 1 1 0 0,1 0-1 0 0,-1-1 0 0 0,0 1 1 0 0,0 0-1 0 0,0 0 1 0 0,0 1-1 0 0,0-1 1 0 0,0 0-1 0 0,0 1 0 0 0,-1-1 1 0 0,1 1-1 0 0,-1-1 1 0 0,0 1-1 0 0,0 0 0 0 0,0-1 1 0 0,0 1-1 0 0,0 0 1 0 0,0 0-1 0 0,-1 0 0 0 0,1 0 1 0 0,-1 0-1 0 0,0 0 1 0 0,0 0-1 0 0,0 0 0 0 0,-1 2-1 0 0,1 4 16 0 0,-2 1 0 0 0,1-1 0 0 0,-1 0 0 0 0,0 0 0 0 0,-1-1 0 0 0,0 1 0 0 0,0 0 0 0 0,-1-1 0 0 0,0 0 0 0 0,-1 0 0 0 0,-3 5-16 0 0,-136 139 108 0 0,142-151-114 0 0,1 0 0 0 0,0 0 1 0 0,0 0-1 0 0,0 0 0 0 0,0 0 0 0 0,0 0 0 0 0,0 0 0 0 0,0 1 0 0 0,0-1 0 0 0,1 0 0 0 0,-1 1 0 0 0,0-1 0 0 0,1 1 0 0 0,-1-1 0 0 0,1 1 0 0 0,0-1 0 0 0,-1 1 0 0 0,1-1 0 0 0,0 1 1 0 0,0-1-1 0 0,0 1 0 0 0,0-1 0 0 0,0 1 0 0 0,0-1 0 0 0,1 1 0 0 0,-1-1 0 0 0,0 1 0 0 0,1-1 0 0 0,-1 1 0 0 0,1-1 0 0 0,0 1 0 0 0,-1-1 0 0 0,2 2 6 0 0,94 29 22 0 0,-78-27-13 0 0,1 0 0 0 0,0 2 1 0 0,-1 0-1 0 0,-1 1 0 0 0,1 0 1 0 0,-1 2-1 0 0,11 8-9 0 0,-24-15 15 0 0,0 0 0 0 0,0 1 0 0 0,0-1-1 0 0,-1 1 1 0 0,0 0 0 0 0,0 0 0 0 0,0 1 0 0 0,0-1 0 0 0,-1 1 0 0 0,1-1 0 0 0,-1 1-1 0 0,-1 0 1 0 0,1 0 0 0 0,0-1 0 0 0,-1 1 0 0 0,0 1 0 0 0,0-1 0 0 0,-1 0-1 0 0,1 0 1 0 0,-1 0 0 0 0,0 0 0 0 0,-1 0 0 0 0,1 0 0 0 0,-1 0 0 0 0,0 0-1 0 0,0 0 1 0 0,-1 0 0 0 0,1 0 0 0 0,-1 0 0 0 0,0 0 0 0 0,-1-1 0 0 0,1 1 0 0 0,-1-1-1 0 0,0 1 1 0 0,0-1 0 0 0,0 0 0 0 0,0 0 0 0 0,-1-1 0 0 0,1 1 0 0 0,-1-1-1 0 0,0 1-14 0 0,-11 6-44 0 0,1 0-1 0 0,-1-1 1 0 0,-1 0-1 0 0,0-1 1 0 0,0-1-1 0 0,0 0 1 0 0,-1-2-1 0 0,0 0 1 0 0,0 0-1 0 0,-1-2 1 0 0,1 0-1 0 0,-1-1 0 0 0,1-1 1 0 0,-1 0-1 0 0,0-2 45 0 0,-19-14-2620 0 0,28 5-1359 0 0,2-2-4218 0 0,6 5-2004 0 0</inkml:trace>
  <inkml:trace contextRef="#ctx0" brushRef="#br0" timeOffset="2240.878">1801 457 9122 0 0,'0'0'1726'0'0,"0"0"-478"0"0,0 0-296 0 0,0 0 31 0 0,0 0 143 0 0,0 0 95 0 0,0 0 1 0 0,0 0-66 0 0,0 0-98 0 0,0 0-132 0 0,0 0-140 0 0,0 0-130 0 0,0 0-93 0 0,38-7-67 0 0,118-21-40 0 0,-115 20-67 0 0,1 1 1 0 0,0 2-1 0 0,0 2 1 0 0,26 2-390 0 0,-63 1 19 0 0,-3 0-14 0 0,-1-1-1 0 0,1 1 1 0 0,-1-1-1 0 0,1 1 1 0 0,-1 0-1 0 0,1 0 1 0 0,-1 0-1 0 0,1 0 1 0 0,-1 0-1 0 0,1 0 1 0 0,-1 0-1 0 0,1 1 1 0 0,-1-1-1 0 0,1 0 0 0 0,-1 1 1 0 0,0-1-1 0 0,1 1 1 0 0,-1 0-1 0 0,1-1 1 0 0,-1 1-1 0 0,0 0 1 0 0,0 0-1 0 0,0 0 1 0 0,1 0-1 0 0,-1 0 1 0 0,0 0-1 0 0,0 0 1 0 0,0 0-1 0 0,0 0 1 0 0,0 0-1 0 0,-1 1 1 0 0,1-1-1 0 0,0 0 1 0 0,-1 1-1 0 0,1-1 1 0 0,-1 0-1 0 0,1 1 1 0 0,-1-1-1 0 0,1 2-4 0 0,-4 5 40 0 0,1 1-1 0 0,-1 0 1 0 0,-1-1-1 0 0,1 1 1 0 0,-2-1-1 0 0,1 0 1 0 0,-1 0-1 0 0,0-1 1 0 0,-1 1-1 0 0,1-1 0 0 0,-1 0 1 0 0,-1-1-1 0 0,0 1 1 0 0,0-1-1 0 0,0-1 1 0 0,0 1-1 0 0,-9 3-39 0 0,-77 64 286 0 0,120-58-216 0 0,300-18-1266 0 0,-308 5-438 0 0,1 0-5072 0 0,-12-2-4913 0 0</inkml:trace>
  <inkml:trace contextRef="#ctx0" brushRef="#br0" timeOffset="2560.647">2339 954 13571 0 0,'0'0'1009'0'0,"0"0"-428"0"0,0 0-4 0 0,0 0 270 0 0,0 0 208 0 0,0 0 38 0 0,0 0-76 0 0,0 0-131 0 0,0 0-128 0 0,0 0-86 0 0,0 0-96 0 0,0 0-65 0 0,35 1-40 0 0,110 3-69 0 0,-53-16 201 0 0,86-7-1268 0 0,-177 19-75 0 0,-1 0-438 0 0,0 0-814 0 0,-3 0-4360 0 0,0 0 2581 0 0,1 0-6160 0 0</inkml:trace>
  <inkml:trace contextRef="#ctx0" brushRef="#br0" timeOffset="2864.917">2620 693 12067 0 0,'0'0'905'0'0,"0"0"-313"0"0,0 0 112 0 0,0 0 342 0 0,0 0 262 0 0,0 0 55 0 0,0 0-175 0 0,0 0-259 0 0,0 0-227 0 0,0 0-159 0 0,0 0-131 0 0,-2 36-62 0 0,-10 114-76 0 0,0-16 363 0 0,-2-58-362 0 0,-14 146-96 0 0,28-203-598 0 0,0 7 52 0 0,0-17-3761 0 0,0 0-3654 0 0,0-5-2868 0 0</inkml:trace>
  <inkml:trace contextRef="#ctx0" brushRef="#br0" timeOffset="3262.754">3143 501 12811 0 0,'0'0'856'0'0,"0"0"-340"0"0,0 0 9 0 0,0 0 252 0 0,0 0 222 0 0,0 0 49 0 0,0 0-133 0 0,0 0-243 0 0,0 0-216 0 0,0 0-136 0 0,0 0-79 0 0,-9 33-31 0 0,-31 101-18 0 0,-3 9 511 0 0,42-142-676 0 0,0 1 1 0 0,0-1 0 0 0,0 1-1 0 0,0-1 1 0 0,1 1 0 0 0,-1-1 0 0 0,0 1-1 0 0,1 0 1 0 0,-1-1 0 0 0,1 1 0 0 0,0 0-1 0 0,-1-1 1 0 0,1 1 0 0 0,0 0-1 0 0,0-1 1 0 0,0 1 0 0 0,0 0 0 0 0,0-1-1 0 0,1 1 1 0 0,-1 0 0 0 0,0-1 0 0 0,1 1-1 0 0,0 0 1 0 0,-1-1 0 0 0,1 1-1 0 0,0-1 1 0 0,0 1 0 0 0,-1-1 0 0 0,1 1-1 0 0,0-1 1 0 0,0 0 0 0 0,1 1 0 0 0,-1-1-1 0 0,0 0 1 0 0,0 0 0 0 0,1 0-1 0 0,-1 0 1 0 0,0 0 0 0 0,1 0 0 0 0,-1 0-1 0 0,1-1 1 0 0,0 1 0 0 0,0 0-28 0 0,89-16 1213 0 0,-23-28-1701 0 0,-51 25-786 0 0,5-6-3264 0 0,-9 7-3385 0 0,-8 9-1500 0 0</inkml:trace>
  <inkml:trace contextRef="#ctx0" brushRef="#br0" timeOffset="3561.207">3399 516 5569 0 0,'0'0'2375'0'0,"0"0"-914"0"0,0 0-364 0 0,0 0 138 0 0,0 0 213 0 0,0 0 115 0 0,0 0-84 0 0,0 0-245 0 0,0 0-231 0 0,0 0-172 0 0,0 0-124 0 0,0 0-69 0 0,-11 31-39 0 0,-36 101-68 0 0,-23 99 920 0 0,-11 68-1022 0 0,67-216-1121 0 0,37-83-977 0 0,1-25-2466 0 0,-13 6-3421 0 0,-10 17 5906 0 0,1-3-6298 0 0</inkml:trace>
  <inkml:trace contextRef="#ctx0" brushRef="#br0" timeOffset="3995.98">3561 453 7914 0 0,'0'0'3052'0'0,"0"0"-1839"0"0,0 0-823 0 0,0 0-56 0 0,0 0 213 0 0,0 0 217 0 0,0 0 113 0 0,0 0 1 0 0,0 0-94 0 0,0 0-108 0 0,0 0-85 0 0,0 0-55 0 0,22 0-43 0 0,68-3-20 0 0,-86 2-389 0 0,-1 1 1 0 0,1-1 0 0 0,0 1 0 0 0,0-1 0 0 0,0 1 0 0 0,0 0 0 0 0,0 1 0 0 0,0-1 0 0 0,0 1 0 0 0,-1-1 0 0 0,1 1 0 0 0,0 0 0 0 0,0 1 0 0 0,-1-1 0 0 0,1 1 0 0 0,-1-1 0 0 0,1 1 0 0 0,-1 0 0 0 0,0 0 0 0 0,1 1 0 0 0,-1-1-85 0 0,-3 0 62 0 0,1 0-1 0 0,-1 0 1 0 0,1 0 0 0 0,-1-1 0 0 0,0 1 0 0 0,0 0-1 0 0,0 0 1 0 0,0 0 0 0 0,0 0 0 0 0,0 0 0 0 0,-1 0-1 0 0,1 0 1 0 0,-1-1 0 0 0,1 1 0 0 0,-1 0 0 0 0,0 0-1 0 0,0-1 1 0 0,1 1 0 0 0,-1 0 0 0 0,0-1 0 0 0,0 1-1 0 0,-1-1 1 0 0,1 1 0 0 0,0-1 0 0 0,-1 1-1 0 0,1-1 1 0 0,-1 1-62 0 0,-37 37 626 0 0,-31 45-39 0 0,69-82-584 0 0,0-1 0 0 0,1 1 0 0 0,-1 0 0 0 0,1 0 0 0 0,-1 0 0 0 0,1 0 0 0 0,-1 0 1 0 0,1 0-1 0 0,0 0 0 0 0,0 0 0 0 0,0 0 0 0 0,0 0 0 0 0,0 0 0 0 0,1 0 0 0 0,-1 0 1 0 0,1-1-1 0 0,-1 1 0 0 0,1 0 0 0 0,0 0 0 0 0,-1 0 0 0 0,1 0 0 0 0,0-1 0 0 0,0 1 1 0 0,0 0-1 0 0,0-1 0 0 0,1 1 0 0 0,-1-1 0 0 0,0 1 0 0 0,1-1 0 0 0,-1 0 0 0 0,1 1 1 0 0,-1-1-1 0 0,1 0 0 0 0,0 0 0 0 0,-1 0 0 0 0,1 0 0 0 0,0-1 0 0 0,0 1 0 0 0,0 0 1 0 0,0-1-1 0 0,0 1-3 0 0,85 15 30 0 0,-79-15-62 0 0,117-1-4279 0 0,-111 0-518 0 0,-5-4-6343 0 0</inkml:trace>
  <inkml:trace contextRef="#ctx0" brushRef="#br0" timeOffset="5750.614">411 118 7666 0 0,'0'0'796'0'0,"0"0"-145"0"0,0 0 125 0 0,0 0 255 0 0,0 0 197 0 0,0 0 14 0 0,0 0-149 0 0,0 0-191 0 0,0 0-193 0 0,0 0-122 0 0,0 0-42 0 0,0 0-45 0 0,0 0-27 0 0,26-14-11 0 0,81-46-63 0 0,-32 36 385 0 0,-72 23-756 0 0,1 0 1 0 0,-1 0-1 0 0,0 1 0 0 0,0 0 0 0 0,1 0 0 0 0,-1 0 0 0 0,0 0 0 0 0,1 0 0 0 0,-1 1 1 0 0,0-1-1 0 0,0 1 0 0 0,1 0 0 0 0,-1 0 0 0 0,0 0 0 0 0,0 0 0 0 0,0 1 1 0 0,0-1-1 0 0,0 1 0 0 0,0 0 0 0 0,-1 0 0 0 0,1 0 0 0 0,-1 0 0 0 0,1 0 1 0 0,-1 0-1 0 0,0 1 0 0 0,1-1 0 0 0,-1 1 0 0 0,-1 0 0 0 0,1-1 0 0 0,0 1 1 0 0,-1 0-1 0 0,1 0 0 0 0,-1 0 0 0 0,0 1 0 0 0,0-1 0 0 0,0 0 0 0 0,0 0 1 0 0,-1 0-1 0 0,1 1 0 0 0,-1 1-28 0 0,3 226 1203 0 0,-22 336-346 0 0,21 147-315 0 0,-2-714-496 0 0,0 0-2 0 0,0 0 39 0 0,0 0 34 0 0,0 0 51 0 0,0 0 55 0 0,0 0 32 0 0,-7-19 250 0 0,3 7-503 0 0,0 0 0 0 0,1 0 0 0 0,1-1 0 0 0,0 1 0 0 0,1-1-1 0 0,0 1 1 0 0,1-1 0 0 0,1 1 0 0 0,1-13-2 0 0,-1-5 13 0 0,5-32-22 0 0,3 0 0 0 0,3 1 1 0 0,2 0-1 0 0,3 1 0 0 0,6-10 9 0 0,-6 16-2 0 0,43-133-120 0 0,8 4-1 0 0,20-21 123 0 0,-77 179-3 0 0,1 0 0 0 0,1 2 0 0 0,2-1 0 0 0,0 2 0 0 0,1 0-1 0 0,2 0 1 0 0,0 2 0 0 0,1 0 0 0 0,1 2 0 0 0,0 0 0 0 0,2 1 0 0 0,0 1 0 0 0,1 1 0 0 0,0 1 0 0 0,1 1 0 0 0,1 1-1 0 0,0 1 1 0 0,1 1 0 0 0,5 0 3 0 0,28-2-14 0 0,0 4 0 0 0,1 2 0 0 0,-1 2 0 0 0,1 3 0 0 0,26 4 14 0 0,19-1-7 0 0,-30-2 22 0 0,610-18-49 0 0,-251 7 32 0 0,730 11 95 0 0,-1164 0-86 0 0,0 0-17 0 0,0 0 25 0 0,0 0 5 0 0,0 0 21 0 0,-1 14 805 0 0,-56 122 202 0 0,50-102-790 0 0,6-27-4174 0 0,1 0-4239 0 0,0-7-3710 0 0</inkml:trace>
  <inkml:trace contextRef="#ctx0" brushRef="#br0" timeOffset="6382.03">4448 770 6465 0 0,'0'0'3194'0'0,"0"0"-1901"0"0,0 0-747 0 0,0 0 145 0 0,0 0 343 0 0,0 0 214 0 0,0 0 28 0 0,0 0-118 0 0,0 0-153 0 0,0 0-128 0 0,0 0-105 0 0,0 0-88 0 0,0 0-89 0 0,23 0-50 0 0,109 0 435 0 0,16-7 1117 0 0,-80 3-1860 0 0,-63 2 748 0 0,-2 1-4049 0 0,-1 0-7162 0 0,-3 1-982 0 0</inkml:trace>
  <inkml:trace contextRef="#ctx0" brushRef="#br0" timeOffset="6699.503">4491 939 8274 0 0,'0'0'1543'0'0,"0"0"-703"0"0,0 0-79 0 0,0 0 344 0 0,0 0 271 0 0,0 0 56 0 0,0 0-123 0 0,0 0-195 0 0,0 0-153 0 0,0 0-113 0 0,0 0-105 0 0,0 0-103 0 0,0 0-67 0 0,23 7-41 0 0,73 17-44 0 0,11-18 1010 0 0,-69-6-1298 0 0,9-1-285 0 0,-16 2-10168 0 0,-31-1-1358 0 0</inkml:trace>
  <inkml:trace contextRef="#ctx0" brushRef="#br0" timeOffset="9405.262">6002 601 0 0 0,'0'0'832'0'0,"0"0"432"0"0,0 0 170 0 0,0 0 34 0 0,0 0 53 0 0,0 0-1 0 0,15-3-16 0 0,46-10-22 0 0,-60 13-1347 0 0,0 0-1 0 0,0 0 1 0 0,0 0 0 0 0,0 0-1 0 0,-1-1 1 0 0,1 1-1 0 0,0 0 1 0 0,0 0 0 0 0,0-1-1 0 0,0 1 1 0 0,0 0-1 0 0,0-1 1 0 0,-1 1 0 0 0,1-1-1 0 0,0 1 1 0 0,0-1 0 0 0,-1 1-1 0 0,1-1 1 0 0,0 0-1 0 0,-1 1 1 0 0,1-1 0 0 0,-1 0-1 0 0,1 1 1 0 0,0-1 0 0 0,-1 0-1 0 0,0 0 1 0 0,1 0-1 0 0,-1 1 1 0 0,1-1 0 0 0,-1 0-1 0 0,0 0 1 0 0,0 0 0 0 0,0 0-1 0 0,1 0 1 0 0,-1 0-1 0 0,0 0 1 0 0,0 0 0 0 0,0 0-1 0 0,0 1 1 0 0,0-1 0 0 0,-1 0-1 0 0,1 0 1 0 0,0 0-1 0 0,0 0 1 0 0,-1 0 0 0 0,1 0-135 0 0,-1-5 898 0 0,1 3-739 0 0,0 0-1 0 0,-1 1 1 0 0,1-1 0 0 0,-1 0-1 0 0,1 0 1 0 0,-1 1-1 0 0,0-1 1 0 0,0 0 0 0 0,0 1-1 0 0,0-1 1 0 0,-1 1 0 0 0,1-1-1 0 0,-1 1 1 0 0,1 0 0 0 0,-1-1-1 0 0,0 1 1 0 0,0 0 0 0 0,0 0-1 0 0,0 1 1 0 0,0-1 0 0 0,-1 0-1 0 0,1 0 1 0 0,0 1 0 0 0,-1 0-1 0 0,1-1 1 0 0,-3 1-159 0 0,-3-5 198 0 0,-5 0-91 0 0,0 0-1 0 0,0 1 0 0 0,0 1 0 0 0,0 0 0 0 0,-1 1 1 0 0,1 0-1 0 0,-1 1 0 0 0,0 1 0 0 0,0 0 0 0 0,0 1 1 0 0,0 0-1 0 0,-3 2-106 0 0,3-2 44 0 0,4 0-32 0 0,1 1 1 0 0,0 1-1 0 0,-1-1 0 0 0,1 1 0 0 0,0 1 0 0 0,0 0 0 0 0,1 0 0 0 0,-1 1 0 0 0,0 0 0 0 0,1 0 0 0 0,0 1 0 0 0,0 0 0 0 0,1 1 0 0 0,-1 0 0 0 0,1 0 1 0 0,0 0-1 0 0,1 1 0 0 0,0 0 0 0 0,0 0 0 0 0,0 1 0 0 0,1-1 0 0 0,0 1 0 0 0,0 1 0 0 0,1-1 0 0 0,0 0 0 0 0,1 1 0 0 0,-1 0 0 0 0,2 0 0 0 0,-1 0 1 0 0,2 0-1 0 0,-1 1 0 0 0,1-1 0 0 0,0 0 0 0 0,1 1 0 0 0,0-1 0 0 0,1 0 0 0 0,-1 1 0 0 0,2-1 0 0 0,1 5-12 0 0,0-8 45 0 0,1 1 0 0 0,0-1 0 0 0,0-1 0 0 0,0 1-1 0 0,1-1 1 0 0,-1 1 0 0 0,2-2 0 0 0,-1 1 0 0 0,0 0 0 0 0,1-1-1 0 0,0 0 1 0 0,0 0 0 0 0,0-1 0 0 0,0 1 0 0 0,1-2 0 0 0,-1 1-1 0 0,1 0 1 0 0,0-1 0 0 0,0-1 0 0 0,0 1 0 0 0,0-1 0 0 0,0 0-1 0 0,0-1 1 0 0,0 1 0 0 0,0-1 0 0 0,0-1 0 0 0,0 1 0 0 0,0-1-1 0 0,6-2-44 0 0,2 0 95 0 0,-1-1-1 0 0,0 0 1 0 0,0-1-1 0 0,0 0 1 0 0,-1-1-1 0 0,0-1 1 0 0,0 0-1 0 0,-1-1 1 0 0,1 0-1 0 0,9-9-94 0 0,-7 6 42 0 0,73-62 173 0 0,-76 63-148 0 0,-12 11-71 0 0,-1-1 1 0 0,1 0-1 0 0,0 1 0 0 0,0-1 0 0 0,0 0 0 0 0,0 0 0 0 0,0 1 0 0 0,0-1 0 0 0,0 0 0 0 0,0 1 0 0 0,0-1 0 0 0,0 0 0 0 0,0 1 0 0 0,0-1 0 0 0,0 0 0 0 0,0 0 1 0 0,0 1-1 0 0,0-1 0 0 0,1 0 0 0 0,-1 1 0 0 0,0-1 0 0 0,0 0 0 0 0,0 0 0 0 0,0 1 0 0 0,0-1 0 0 0,1 0 0 0 0,-1 0 0 0 0,0 0 0 0 0,0 1 0 0 0,1-1 0 0 0,-1 0 0 0 0,0 0 1 0 0,0 0-1 0 0,1 0 0 0 0,-1 1 0 0 0,0-1 0 0 0,0 0 0 0 0,1 0 0 0 0,-1 0 0 0 0,0 0 0 0 0,0 0 0 0 0,1 0 0 0 0,-1 0 0 0 0,0 0 0 0 0,1 0 0 0 0,-1 0 0 0 0,0 0 1 0 0,1 0-1 0 0,-1 0 0 0 0,0 0 4 0 0,-4 81 275 0 0,-4-1 0 0 0,-4-1 0 0 0,-14 50-275 0 0,10-50 98 0 0,-19 129 67 0 0,18-150-281 0 0,16-57-2260 0 0,9-17 852 0 0,7 1-42 0 0,1-2-4347 0 0,-8 9-4697 0 0</inkml:trace>
  <inkml:trace contextRef="#ctx0" brushRef="#br0" timeOffset="9693.474">6208 903 13067 0 0,'0'0'1607'0'0,"0"0"-592"0"0,0 0-263 0 0,0 0 185 0 0,0 0 249 0 0,0 0 96 0 0,0 0-85 0 0,0 0-218 0 0,0 0-220 0 0,0 0-154 0 0,0 0-114 0 0,33-4-104 0 0,102-8-106 0 0,30-6 495 0 0,-95 14-1148 0 0,-64-8-4577 0 0,-13 0-7037 0 0,3 7 3972 0 0</inkml:trace>
  <inkml:trace contextRef="#ctx0" brushRef="#br0" timeOffset="9954.966">6457 689 9314 0 0,'0'0'1663'0'0,"0"0"-387"0"0,0 0-45 0 0,0 0 191 0 0,0 0 128 0 0,0 0-34 0 0,0 0-212 0 0,0 0-273 0 0,0 0-240 0 0,0 0-172 0 0,0 0-137 0 0,-7 32-91 0 0,-19 100-85 0 0,13-2 326 0 0,-3 7-479 0 0,6-88-372 0 0,8-28-3035 0 0,6-21-4947 0 0,0 0 747 0 0</inkml:trace>
  <inkml:trace contextRef="#ctx0" brushRef="#br0" timeOffset="10315.324">6993 505 9458 0 0,'0'0'1344'0'0,"0"0"-150"0"0,0 0 158 0 0,0 0 218 0 0,0 0 53 0 0,0 0-168 0 0,0 0-307 0 0,0 0-302 0 0,-19 35-233 0 0,-58 110-160 0 0,46-56 160 0 0,-16 256 791 0 0,43-330-1388 0 0,0-1 0 0 0,-1 0 0 0 0,0 0 0 0 0,-1-1 0 0 0,-1 1 0 0 0,0-1 0 0 0,-1 0 0 0 0,-2 2-16 0 0,3-7-337 0 0,10-16-872 0 0,13-17-1559 0 0,6-2-4266 0 0,-15 18 2407 0 0,-1 1-2599 0 0</inkml:trace>
  <inkml:trace contextRef="#ctx0" brushRef="#br0" timeOffset="10751.826">7191 597 6353 0 0,'0'0'3049'0'0,"0"0"-1554"0"0,0 0-655 0 0,0 0 103 0 0,0 0 183 0 0,0 0 130 0 0,0 0-31 0 0,0 0-184 0 0,0 0-206 0 0,0 0-149 0 0,0 0-88 0 0,0 0-103 0 0,-13 26-54 0 0,-40 85-46 0 0,33-70-87 0 0,2 1-1 0 0,2 1 1 0 0,2 1 0 0 0,-5 27-308 0 0,-8 114 314 0 0,27-182-290 0 0,0 1 0 0 0,0-1 0 0 0,1 0 0 0 0,-1 0 0 0 0,1 0-1 0 0,0 0 1 0 0,0 0 0 0 0,0 0 0 0 0,0 0 0 0 0,1 0 0 0 0,-1 0 0 0 0,1 0-1 0 0,-1-1 1 0 0,1 1 0 0 0,0-1 0 0 0,0 1 0 0 0,0-1 0 0 0,1 0-1 0 0,-1 1 1 0 0,1-1 0 0 0,-1 0 0 0 0,1-1 0 0 0,-1 1 0 0 0,1 0 0 0 0,0-1-1 0 0,0 0 1 0 0,0 1 0 0 0,0-1 0 0 0,0 0 0 0 0,0-1 0 0 0,0 1-1 0 0,0 0 1 0 0,0-1 0 0 0,1 0 0 0 0,0 0-24 0 0,5 1 95 0 0,0 0-1 0 0,-1-1 1 0 0,1-1-1 0 0,-1 0 1 0 0,1 0 0 0 0,-1 0-1 0 0,0-1 1 0 0,1 0-1 0 0,-1-1 1 0 0,0 0 0 0 0,0 0-1 0 0,0-1 1 0 0,-1 0-95 0 0,6-4 63 0 0,0-1-1 0 0,0-1 1 0 0,-1 0 0 0 0,-1-1 0 0 0,0 0 0 0 0,0 0-1 0 0,-1-1 1 0 0,0-1 0 0 0,-2 0 0 0 0,1 0-1 0 0,-1 0 1 0 0,-1-1 0 0 0,0-2-63 0 0,-5 13 1 0 0,0-1 1 0 0,0 1-1 0 0,-1 0 0 0 0,1-1 0 0 0,-1 1 1 0 0,0-1-1 0 0,0 1 0 0 0,0-1 0 0 0,0 0 1 0 0,-1 1-1 0 0,0-1 0 0 0,1 0 1 0 0,-1 0-1 0 0,-1 1 0 0 0,1-1 0 0 0,0 0 1 0 0,-1 1-1 0 0,0-1 0 0 0,0 0 0 0 0,0 1 1 0 0,0-1-1 0 0,-1 1 0 0 0,1-1 0 0 0,-1 1 1 0 0,0 0-1 0 0,0 0 0 0 0,0 0 1 0 0,0 0-1 0 0,-1 0 0 0 0,1 0 0 0 0,-1 0 1 0 0,1 1-1 0 0,-1-1 0 0 0,0 1 0 0 0,0 0 1 0 0,-1 0-1 0 0,1 0 0 0 0,0 0 0 0 0,0 1 1 0 0,-1-1-1 0 0,-2 0-1 0 0,-15 4-224 0 0,0 0 0 0 0,0 1 0 0 0,1 1 0 0 0,-1 1-1 0 0,1 0 1 0 0,0 2 0 0 0,1 0 0 0 0,0 2 0 0 0,0 0 0 0 0,-11 8 224 0 0,-15 11-3902 0 0,5 3-3336 0 0,31-23-3797 0 0</inkml:trace>
  <inkml:trace contextRef="#ctx0" brushRef="#br0" timeOffset="12150.277">4846 203 6745 0 0,'0'0'1954'0'0,"0"0"-324"0"0,0 0-106 0 0,0 0 3 0 0,0 0-163 0 0,0 0-290 0 0,0 0-318 0 0,0 0-212 0 0,0 0-54 0 0,0 0 7 0 0,0 0-11 0 0,0 0-29 0 0,0 0-21 0 0,25-15 2 0 0,78-49 24 0 0,-3 18 903 0 0,-93 43-1315 0 0,0 1-1 0 0,0-1 1 0 0,0 1 0 0 0,0 1 0 0 0,0-1 0 0 0,0 1 0 0 0,1 0 0 0 0,-1 1 0 0 0,0-1 0 0 0,1 2 0 0 0,-1-1 0 0 0,0 1 0 0 0,0 0-1 0 0,3 1-49 0 0,7 57 206 0 0,-48 343 509 0 0,33 447-275 0 0,0-820-318 0 0,-2-28-91 0 0,14-61 1448 0 0,4-46-1510 0 0,5 1 1 0 0,5 1-1 0 0,34-84 31 0 0,-31 110-64 0 0,3 2 1 0 0,3 1-1 0 0,4 2 0 0 0,2 2 0 0 0,4 2 0 0 0,37-41 64 0 0,-66 88 1 0 0,2 0 0 0 0,0 2 0 0 0,2 0-1 0 0,0 2 1 0 0,1 0 0 0 0,1 2 0 0 0,0 0-1 0 0,2 2 1 0 0,-1 0 0 0 0,2 2-1 0 0,0 1 1 0 0,0 1 0 0 0,1 2 0 0 0,0 0-1 0 0,0 2 1 0 0,0 1 0 0 0,1 1 0 0 0,27 1-1 0 0,145 18-35 0 0,-117 0 43 0 0,0-4-1 0 0,1-3 1 0 0,0-4 0 0 0,0-4 0 0 0,23-5-8 0 0,126-21 40 0 0,-50 18-12 0 0,-8 8 533 0 0,-180 19-460 0 0,-92 169 549 0 0,96-187-751 0 0,-4 22-1010 0 0,10-19-2433 0 0,5-3-3787 0 0,-5-1-4681 0 0</inkml:trace>
  <inkml:trace contextRef="#ctx0" brushRef="#br0" timeOffset="12650.197">7679 674 7626 0 0,'0'0'3483'0'0,"0"0"-1804"0"0,0 0-756 0 0,0 0 17 0 0,0 0 131 0 0,0 0 73 0 0,0 0-46 0 0,0 0-137 0 0,0 0-164 0 0,0 0-117 0 0,0 0-74 0 0,0 0-64 0 0,21 0-42 0 0,140-11 851 0 0,3-10 183 0 0,-74 20-3309 0 0,-104 12-12374 0 0,10-7 5138 0 0</inkml:trace>
  <inkml:trace contextRef="#ctx0" brushRef="#br0" timeOffset="17345.39">7755 1006 0 0 0,'0'0'272'0'0,"0"0"607"0"0,0 0 309 0 0,0 0 224 0 0,0 0 125 0 0,0 0-40 0 0,0 0-142 0 0,0 0-197 0 0,0 0-144 0 0,0 0-76 0 0,4 7 9975 0 0,286-22-8477 0 0,-211 15-1943 0 0,-79 0-486 0 0,0 0-7 0 0,0 0 12 0 0,0 0-15 0 0,0 0 18 0 0,0 0-3 0 0,0 0-2 0 0,0 0-10 0 0,0 0 11 0 0,0 0-4 0 0,0 0-10 0 0,0 0 10 0 0,0 0 9 0 0,0 0 5 0 0,0 0-8 0 0,0 0-17 0 0,0 0 0 0 0,0 0 8 0 0,0 0-21 0 0,0 0 16 0 0,0 0-6 0 0,0 0-2 0 0,0 0 15 0 0,0 0-11 0 0,0 0-12 0 0,0 0-17 0 0,0 0-22 0 0,0 0-33 0 0,-1-3-5347 0 0,1 0-1989 0 0,0 2-3898 0 0</inkml:trace>
  <inkml:trace contextRef="#ctx0" brushRef="#br0" timeOffset="21890.366">8195 218 7434 0 0,'0'0'1349'0'0,"0"0"-166"0"0,0 0-117 0 0,0 0 119 0 0,0 0 144 0 0,0 0-56 0 0,0 0-259 0 0,0 0-334 0 0,0 0-287 0 0,0 0-161 0 0,0 0-60 0 0,13-7 3 0 0,43-21 5 0 0,-47 24-123 0 0,1 0 0 0 0,-1 1 0 0 0,1 1-1 0 0,0-1 1 0 0,-1 2 0 0 0,1-1 0 0 0,0 1 0 0 0,0 1 0 0 0,0 0 0 0 0,0 0-1 0 0,7 2-56 0 0,17-1 81 0 0,-26 2-55 0 0,-1 0 1 0 0,0 0-1 0 0,-1 1 1 0 0,1 0-1 0 0,0 0 1 0 0,-1 0-1 0 0,0 1 1 0 0,0 0-1 0 0,-1 0 1 0 0,1 1-1 0 0,-1-1 1 0 0,0 1-1 0 0,0 0 1 0 0,-1 1-1 0 0,0-1 1 0 0,0 1-1 0 0,0 0 1 0 0,-1 0-1 0 0,0 0 1 0 0,-1 0-1 0 0,1 1 1 0 0,-1-1-1 0 0,-1 0 1 0 0,0 1-1 0 0,1 6-26 0 0,5 23 182 0 0,-2 0-1 0 0,-1 0 1 0 0,-2 1 0 0 0,-2-1-1 0 0,-1 7-181 0 0,0 9 99 0 0,-1 525 415 0 0,-3-516 545 0 0,4-107 1749 0 0,14-134-1944 0 0,74-82-785 0 0,-81 248-87 0 0,31-79-45 0 0,4 1 1 0 0,4 3 0 0 0,38-55 52 0 0,-31 66 9 0 0,9 72-398 0 0,670-108 1448 0 0,-564 83-1697 0 0,-183 43-6769 0 0,13-8 1634 0 0,-2-1-5847 0 0</inkml:trace>
  <inkml:trace contextRef="#ctx0" brushRef="#br0" timeOffset="22524.52">8898 671 1480 0 0,'0'0'826'0'0,"0"0"34"0"0,0 0 322 0 0,0 0 434 0 0,0 0 255 0 0,0 0 5 0 0,0 0-231 0 0,0 0-336 0 0,0 0-255 0 0,0 0-169 0 0,0 0-91 0 0,0 0-39 0 0,0 0-19 0 0,13-11-16 0 0,40-32-22 0 0,18 12 1497 0 0,-41 22-1770 0 0,1 1 0 0 0,0 1 0 0 0,1 2 1 0 0,-1 1-1 0 0,1 1 0 0 0,16 2-425 0 0,-45 0 8 0 0,0 1 0 0 0,0-1 1 0 0,0 1-1 0 0,0 0 0 0 0,0 0 1 0 0,0 0-1 0 0,0 0 0 0 0,0 0 0 0 0,0 1 1 0 0,0-1-1 0 0,0 1 0 0 0,0 0 1 0 0,0 0-1 0 0,0 0 0 0 0,0 0 0 0 0,0 1 1 0 0,-1-1-1 0 0,1 1 0 0 0,-1-1 1 0 0,1 1-1 0 0,-1 0 0 0 0,1 0 0 0 0,-1 0 1 0 0,0 0-1 0 0,0 1 0 0 0,0-1 1 0 0,0 1-1 0 0,-1-1 0 0 0,1 1 0 0 0,0 0 1 0 0,-1-1-1 0 0,0 1 0 0 0,0 0-8 0 0,-3 9 77 0 0,-1-1 0 0 0,0 0 0 0 0,-1 1 0 0 0,0-1 0 0 0,-1-1 0 0 0,0 1 0 0 0,-1-1 0 0 0,0 0 0 0 0,-1 0 0 0 0,0-1 0 0 0,0 0 0 0 0,-1 0 0 0 0,0 0 0 0 0,-1-1 0 0 0,1-1 0 0 0,-2 1 0 0 0,-1 0-77 0 0,-22 23 96 0 0,16-14-58 0 0,3-4-5 0 0,0-1 0 0 0,2 2-1 0 0,-1-1 1 0 0,2 2-1 0 0,0 0 1 0 0,1 0-1 0 0,0 1 1 0 0,1 0 0 0 0,-2 8-33 0 0,9-21 8 0 0,1 0 0 0 0,0 1 0 0 0,0-1 0 0 0,0 0 1 0 0,1 1-1 0 0,-1-1 0 0 0,1 1 0 0 0,0-1 0 0 0,0 1 0 0 0,0-1 0 0 0,0 1 1 0 0,1-1-1 0 0,-1 0 0 0 0,1 1 0 0 0,0-1 0 0 0,0 0 0 0 0,0 1 1 0 0,1-1-1 0 0,-1 0 0 0 0,1 0 0 0 0,-1 0 0 0 0,1 0 0 0 0,0 0 1 0 0,0 0-1 0 0,1-1 0 0 0,-1 1 0 0 0,0-1 0 0 0,1 1 0 0 0,0-1 1 0 0,-1 0-1 0 0,1 0 0 0 0,0 0 0 0 0,3 1-8 0 0,0 0 61 0 0,0 0 1 0 0,0-1-1 0 0,0 1 0 0 0,0-1 0 0 0,0-1 0 0 0,1 1 1 0 0,-1-1-1 0 0,1 0 0 0 0,-1 0 0 0 0,1-1 1 0 0,-1 0-1 0 0,5-1-61 0 0,0 1-47 0 0,0-1 0 0 0,-1 0 0 0 0,1-1 0 0 0,-1 0 1 0 0,0-1-1 0 0,0 0 0 0 0,0-1 0 0 0,0 0 0 0 0,0 0 0 0 0,-1-1 0 0 0,2-2 47 0 0,25-15-3182 0 0,0-3-4288 0 0,-30 21 5602 0 0,5-4-9539 0 0</inkml:trace>
  <inkml:trace contextRef="#ctx0" brushRef="#br0" timeOffset="22938.957">9931 450 10378 0 0,'0'0'2117'0'0,"0"0"-816"0"0,0 0-418 0 0,0 0 35 0 0,0 0 94 0 0,0 0 19 0 0,0 0-102 0 0,0 0-153 0 0,0 0-155 0 0,0 0-132 0 0,-33 14-88 0 0,-100 48-62 0 0,64-13 317 0 0,59-41-502 0 0,2 1-1 0 0,-1 1 0 0 0,1-1 1 0 0,1 1-1 0 0,0 1 1 0 0,0-1-1 0 0,1 1 0 0 0,0 0 1 0 0,-2 6-154 0 0,9-14 23 0 0,-1 1 1 0 0,0-1-1 0 0,1 0 0 0 0,0 0 1 0 0,0 0-1 0 0,0 0 1 0 0,0 0-1 0 0,0 0 1 0 0,0 0-1 0 0,1 0 1 0 0,-1 0-1 0 0,1 0 1 0 0,0-1-1 0 0,0 1 1 0 0,0-1-1 0 0,0 1 0 0 0,1-1 1 0 0,-1 0-1 0 0,1 0 1 0 0,-1 0-1 0 0,1 0 1 0 0,0 0-1 0 0,0-1 1 0 0,-1 1-1 0 0,1-1 1 0 0,0 0-1 0 0,0 1 0 0 0,1-2 1 0 0,-1 1-1 0 0,0 0 1 0 0,0 0-1 0 0,0-1 1 0 0,1 0-1 0 0,-1 0 1 0 0,2 0-24 0 0,0 2 35 0 0,30 6 129 0 0,-27-7-142 0 0,-1 0 1 0 0,1 0-1 0 0,-1 1 1 0 0,1 0-1 0 0,-1 1 1 0 0,0 0-1 0 0,0 0 1 0 0,0 0-1 0 0,0 1 1 0 0,0 0-1 0 0,-1 0 1 0 0,0 1-1 0 0,0 0 1 0 0,2 2-23 0 0,-5-2 35 0 0,-1 0 1 0 0,0 0-1 0 0,0 0 1 0 0,0 0-1 0 0,-1 1 1 0 0,0-1-1 0 0,0 1 1 0 0,0-1-1 0 0,0 1 1 0 0,-1-1-1 0 0,0 0 1 0 0,0 1-1 0 0,-1-1 1 0 0,0 1-1 0 0,1-1 1 0 0,-2 1-1 0 0,1-1 1 0 0,-1 0-1 0 0,0 0 1 0 0,0 1-1 0 0,0-1 1 0 0,-1-1-1 0 0,1 1 1 0 0,-4 4-36 0 0,-2 2 53 0 0,-1-1 1 0 0,0 0-1 0 0,0 0 1 0 0,-1-1-1 0 0,0 0 1 0 0,-1-1-1 0 0,0 0 1 0 0,0-1-1 0 0,-5 3-53 0 0,-9 6-26 0 0,24-16 33 0 0,-55 25-1787 0 0,54-25 1566 0 0,1 0 0 0 0,0 0 0 0 0,0-1 0 0 0,0 1 0 0 0,-1 0 0 0 0,1-1 0 0 0,0 1 0 0 0,0-1 0 0 0,0 1 0 0 0,0-1 0 0 0,0 0 0 0 0,0 1 0 0 0,0-1 0 0 0,0 0 0 0 0,0 0 0 0 0,0 0 0 0 0,0 0 0 0 0,1 0-1 0 0,-1 0 1 0 0,0 0 0 0 0,1 0 0 0 0,-1 0 0 0 0,1 0 0 0 0,-1 0 0 0 0,1 0 0 0 0,-1 0 0 0 0,1-1 0 0 0,0 1 0 0 0,-1 0 0 0 0,1 0 0 0 0,0-1 0 0 0,0 1 0 0 0,0-1 214 0 0,-3-20-9200 0 0,2 14 1362 0 0</inkml:trace>
  <inkml:trace contextRef="#ctx0" brushRef="#br0" timeOffset="23186.168">9824 512 4361 0 0,'0'0'2211'0'0,"0"0"-320"0"0,0 0-90 0 0,0 0 102 0 0,0 0-20 0 0,0 0-191 0 0,0 0-306 0 0,0 0-333 0 0,0 0-237 0 0,0 0-146 0 0,0 0-97 0 0,0 0-35 0 0,31-10-21 0 0,101-29-31 0 0,-38 25 288 0 0,123 8-663 0 0,-125 5-6974 0 0,-75 1-4315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375 107 0 0 0,'0'0'527'0'0,"0"0"646"0"0,0 0 500 0 0,0 0 302 0 0,0 0 93 0 0,0 0-171 0 0,0 0-305 0 0,0 0-265 0 0,0 0-229 0 0,0 0-130 0 0,0 0-93 0 0,0 0-50 0 0,1-4-38 0 0,0-11-51 0 0,-25 8 4006 0 0,-16 6-3892 0 0,-80 10-91 0 0,-21 46-95 0 0,91 25-391 0 0,50-25 54 0 0,-1-52-306 0 0,1 0 1 0 0,-1 0-1 0 0,1 0 1 0 0,0 0-1 0 0,0 0 0 0 0,0 0 1 0 0,1 0-1 0 0,-1 0 0 0 0,1 0 1 0 0,-1 0-1 0 0,1-1 1 0 0,0 1-1 0 0,0 0 0 0 0,0 0 1 0 0,1-1-1 0 0,-1 1 0 0 0,1 0 1 0 0,-1-1-1 0 0,1 0 1 0 0,0 1-1 0 0,0-1 0 0 0,0 0 1 0 0,0 0-1 0 0,0 0 0 0 0,1 0 1 0 0,-1 0-1 0 0,0-1 1 0 0,1 1-1 0 0,0-1 0 0 0,-1 1 1 0 0,1-1-1 0 0,0 0 0 0 0,0 0 1 0 0,1 0-22 0 0,207 14 831 0 0,-202-14-831 0 0,0 0 0 0 0,-1 0 0 0 0,1 1 0 0 0,-1 0 0 0 0,1 1 0 0 0,-1-1 0 0 0,0 2 0 0 0,0-1 0 0 0,-1 1 0 0 0,1 0 1 0 0,-1 1-1 0 0,0 0 0 0 0,0 0 0 0 0,0 0 0 0 0,0 1 0 0 0,-1 0 0 0 0,0 1 0 0 0,4 6 0 0 0,-4-4 9 0 0,0 0 0 0 0,-1 1 1 0 0,-1-1-1 0 0,1 1 0 0 0,-2 0 0 0 0,1 1 0 0 0,-1-1 0 0 0,-1 1 0 0 0,0-1 1 0 0,0 1-1 0 0,-1 0 0 0 0,-1 0 0 0 0,0-1 0 0 0,0 1 0 0 0,-2 7-9 0 0,-1-6 41 0 0,-1-1-1 0 0,-1 0 0 0 0,0 0 0 0 0,0 0 0 0 0,-1-1 0 0 0,-1 0 0 0 0,0 0 0 0 0,0-1 0 0 0,-1 1 1 0 0,0-2-1 0 0,0 1 0 0 0,-1-1 0 0 0,-8 6-40 0 0,10-9 32 0 0,-1 0 1 0 0,1-1-1 0 0,-1 0 0 0 0,0-1 1 0 0,0 1-1 0 0,0-1 1 0 0,-1-1-1 0 0,1 0 0 0 0,-1 0 1 0 0,1 0-1 0 0,-1-1 0 0 0,0-1 1 0 0,1 1-1 0 0,-7-2-32 0 0,8 1 21 0 0,0 0 0 0 0,1-1 0 0 0,-1 0-1 0 0,0-1 1 0 0,0 1 0 0 0,1-1 0 0 0,-1-1-1 0 0,1 1 1 0 0,-1-1 0 0 0,1 0 0 0 0,0 0-1 0 0,0-1 1 0 0,0 0 0 0 0,1 0 0 0 0,0-1-1 0 0,-2 0-20 0 0,-37-32 72 0 0,25 11-3046 0 0,15 14-1103 0 0,1-2-3910 0 0,3 10-3618 0 0</inkml:trace>
  <inkml:trace contextRef="#ctx0" brushRef="#br0" timeOffset="823.512">341 0 0 0 0,'0'0'252'0'0,"0"0"273"0"0,0 0 76 0 0,0 0-9 0 0,0 0-57 0 0,0 0-26 0 0,0 0-49 0 0,-5 4-37 0 0,-15 14-2 0 0,13-12 4741 0 0,2 0-2921 0 0,-1 1-1653 0 0,-10 4 1419 0 0,16-10-1876 0 0,0 0-1 0 0,-1-1 0 0 0,1 1 1 0 0,0 0-1 0 0,0-1 0 0 0,0 1 0 0 0,0 0 1 0 0,0-1-1 0 0,0 1 0 0 0,0 0 1 0 0,0-1-1 0 0,0 1 0 0 0,1 0 0 0 0,-1-1 1 0 0,0 1-1 0 0,0-1 0 0 0,0 1 1 0 0,1 0-1 0 0,-1-1 0 0 0,0 1 0 0 0,1-1 1 0 0,-1 1-1 0 0,1-1 0 0 0,-1 1 1 0 0,1-1-1 0 0,-1 1 0 0 0,1-1 1 0 0,-1 1-1 0 0,1-1 0 0 0,-1 1 0 0 0,1-1 1 0 0,-1 0-1 0 0,1 0 0 0 0,0 1 1 0 0,-1-1-1 0 0,1 0 0 0 0,0 0 0 0 0,-1 1 1 0 0,1-1-1 0 0,0 0 0 0 0,-1 0 1 0 0,1 0-1 0 0,0 0 0 0 0,-1 0 0 0 0,1 0 1 0 0,0 0-1 0 0,-1 0 0 0 0,1 0 1 0 0,0-1-1 0 0,-1 1 0 0 0,1 0 0 0 0,-1 0 1 0 0,1-1-1 0 0,0 1 0 0 0,-1 0 1 0 0,1-1-1 0 0,-1 1 0 0 0,1-1-130 0 0,0 1-332 0 0,149-6 3255 0 0,-21-19-1974 0 0,-108 24-126 0 0,-53 12-596 0 0,8-3-2146 0 0,9 2-7663 0 0,13-10-1475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4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 4145 0 0,'0'0'1647'0'0,"0"0"-588"0"0,0 0-286 0 0,0 0 30 0 0,0 0 237 0 0,0 0 339 0 0,0 0 211 0 0,0 0 6 0 0,0 0-198 0 0,0 0-343 0 0,0 0-356 0 0,0 0-261 0 0,0 0-135 0 0,-3-3-45 0 0,-9 0 860 0 0,16 35 40 0 0,32 212 1537 0 0,-30 50-1610 0 0,-9-234-924 0 0,-3 0 0 0 0,-3 0 1 0 0,-2-1-1 0 0,-2 0-161 0 0,5 21 124 0 0,24-91 579 0 0,214-226-466 0 0,-107 143-273 0 0,-122 94 32 0 0,-1-1-1 0 0,1 0 0 0 0,0 1 0 0 0,-1-1 1 0 0,1 0-1 0 0,0 1 0 0 0,-1-1 1 0 0,1 1-1 0 0,0-1 0 0 0,0 1 1 0 0,-1-1-1 0 0,1 1 0 0 0,0-1 1 0 0,0 1-1 0 0,0 0 0 0 0,0 0 0 0 0,0-1 1 0 0,0 1-1 0 0,0 0 0 0 0,-1 0 1 0 0,1 0-1 0 0,0 0 0 0 0,0 0 1 0 0,0 0-1 0 0,0 0 0 0 0,0 0 1 0 0,0 1-1 0 0,0-1 0 0 0,0 0 1 0 0,0 0-1 0 0,-1 1 0 0 0,1-1 0 0 0,0 1 1 0 0,0-1-1 0 0,0 1 0 0 0,-1-1 1 0 0,1 1-1 0 0,0-1 0 0 0,0 1 1 0 0,-1 0-1 0 0,1-1 0 0 0,-1 1 1 0 0,1 0-1 0 0,-1-1 0 0 0,1 1 0 0 0,-1 0 1 0 0,1 0-1 0 0,-1 0 0 0 0,1 0 1 0 0,-1-1-1 0 0,0 1 0 0 0,0 0 1 0 0,1 0-1 0 0,-1 0 0 0 0,0 0 1 0 0,0 0-1 0 0,0 0 0 0 0,0 0 1 0 0,0 0-1 0 0,0 0 0 0 0,0-1 0 0 0,0 1 1 0 0,-1 0-1 0 0,1 1 5 0 0,-2 346 667 0 0,6-311-666 0 0,-4-36 7 0 0,0-1-21 0 0,0 0-14 0 0,0 0 5 0 0,0 0-16 0 0,0 0-20 0 0,0 0-66 0 0,-6-18-1533 0 0,-1-12-2450 0 0,7 10-3378 0 0,0 15 4129 0 0,0-3-6045 0 0</inkml:trace>
  <inkml:trace contextRef="#ctx0" brushRef="#br0" timeOffset="339.884">783 466 6145 0 0,'0'0'1585'0'0,"0"0"-592"0"0,0 0-277 0 0,0 0 195 0 0,0 0 320 0 0,0 0 193 0 0,0 0-11 0 0,0 0-137 0 0,0 0-158 0 0,0 0-109 0 0,0 0-98 0 0,0 0-124 0 0,14 0-90 0 0,96 4 1120 0 0,68-4 1200 0 0,-1 0-3364 0 0,-176 0 19 0 0,-1 0-141 0 0,0 0-223 0 0,0 0-375 0 0,0 0-569 0 0,-5 0-6528 0 0,3 0-1678 0 0</inkml:trace>
  <inkml:trace contextRef="#ctx0" brushRef="#br0" timeOffset="639.202">733 691 2609 0 0,'0'0'3216'0'0,"0"0"-1585"0"0,0 0-819 0 0,0 0-49 0 0,0 0 268 0 0,0 0 280 0 0,0 0 120 0 0,0 0-33 0 0,0 0-142 0 0,0 0-181 0 0,0 0-151 0 0,0 0-141 0 0,11 3-82 0 0,92 22 1812 0 0,63-25 103 0 0,40-40-2622 0 0,-133 19-2677 0 0,-58 16-1576 0 0,0-2-3400 0 0,-6 4-1804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0 356 864 0 0,'0'0'950'0'0,"0"0"-43"0"0,0 0 147 0 0,0 0 221 0 0,0 0 166 0 0,0 0-22 0 0,0 0-154 0 0,0 0-208 0 0,0 0-241 0 0,0 0-195 0 0,0 0-87 0 0,4 1 3 0 0,187-16 4848 0 0,503 7-1537 0 0,-638 12-3563 0 0,-76-19-1929 0 0,-23 11-4799 0 0,29 5 508 0 0,4-1-2301 0 0</inkml:trace>
  <inkml:trace contextRef="#ctx0" brushRef="#br0" timeOffset="332.082">76 478 3441 0 0,'0'0'1239'0'0,"0"0"-107"0"0,0 0 142 0 0,0 0 349 0 0,0 0 265 0 0,0 0-24 0 0,0 0-285 0 0,0 0-378 0 0,0 0-356 0 0,0 0-305 0 0,0 0-208 0 0,0 0-124 0 0,-10 0 192 0 0,416-8 4232 0 0,-193-5-4526 0 0,-121 12-2723 0 0,-92 7-3336 0 0,0-4 800 0 0,0 1-3428 0 0</inkml:trace>
  <inkml:trace contextRef="#ctx0" brushRef="#br0" timeOffset="935.744">468 3 0 0 0,'0'0'1967'0'0,"0"0"-640"0"0,0 0-123 0 0,0 0 107 0 0,0 0 174 0 0,0 0 139 0 0,0 0-29 0 0,0 0-213 0 0,0 0-285 0 0,0 0-365 0 0,0 0-324 0 0,0 0-221 0 0,0 0-83 0 0,-5-1 24 0 0,3 0-126 0 0,2 1 37 0 0,0 1 1 0 0,0-1 0 0 0,1 0 0 0 0,-1 1-1 0 0,0-1 1 0 0,0 0 0 0 0,0 1 0 0 0,0-1-1 0 0,0 1 1 0 0,0-1 0 0 0,0 0 0 0 0,0 1-1 0 0,0-1 1 0 0,0 1 0 0 0,0-1 0 0 0,0 0 0 0 0,0 1-1 0 0,0-1 1 0 0,0 0 0 0 0,0 1 0 0 0,-1-1-1 0 0,1 1 1 0 0,0-1 0 0 0,0 0 0 0 0,0 1-1 0 0,-1-1 1 0 0,1 0 0 0 0,0 0 0 0 0,0 1 0 0 0,-1-1-1 0 0,1 0 1 0 0,0 1 0 0 0,-1-1 0 0 0,1 0-1 0 0,0 0 1 0 0,-1 0 0 0 0,1 1 0 0 0,0-1-1 0 0,-1 0-39 0 0,19 14 518 0 0,0 0-1 0 0,0-1 1 0 0,1-1-1 0 0,1 0 1 0 0,0-2-1 0 0,0 0 1 0 0,1-1-1 0 0,0-2 1 0 0,7 2-518 0 0,3 2 271 0 0,92 40 223 0 0,-3 5-1 0 0,26 20-493 0 0,-142-74 9 0 0,0 0-1 0 0,0 0 0 0 0,0 0 0 0 0,0 0 0 0 0,0 1 0 0 0,0-1 0 0 0,0 1 0 0 0,-1 0 1 0 0,0 0-1 0 0,1 1 0 0 0,-1-1 0 0 0,0 1 0 0 0,-1-1 0 0 0,1 1 0 0 0,0 0 0 0 0,-1 0 1 0 0,0 0-1 0 0,0 0 0 0 0,0 0 0 0 0,-1 1 0 0 0,1-1-8 0 0,-45 19 1308 0 0,-71-1-876 0 0,0 29-341 0 0,-254 170-64 0 0,247-159-81 0 0,185-61-5575 0 0,-44-1 600 0 0,-4 0-5906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0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 2753 0 0,'0'0'1609'0'0,"0"0"-32"0"0,0 0 123 0 0,0 0 202 0 0,0 0 107 0 0,0 0-200 0 0,0 0-432 0 0,0 0-348 0 0,0 0-202 0 0,0 0-114 0 0,0 0-34 0 0,0 0-18 0 0,0 0-6 0 0,-4-3 1674 0 0,61 40-320 0 0,-42-21-2250 0 0,27 28 1200 0 0,-19-9-6682 0 0,-21-32-1114 0 0,2-2-4823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1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0 864 0 0,'0'0'2129'0'0,"0"0"-198"0"0,0 0 94 0 0,0 0 213 0 0,0 0 53 0 0,0 0-169 0 0,0 0-372 0 0,0 0-439 0 0,0 0-356 0 0,0 0-195 0 0,0 0-120 0 0,0 0-73 0 0,0 0-46 0 0,8 6 1128 0 0,6 106 1046 0 0,-19-46-2447 0 0,5-66-351 0 0,0 0-51 0 0,0 0-163 0 0,5-14-9166 0 0,-3 10-2043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42 0 0 0,'0'0'739'0'0,"0"0"321"0"0,0 0 179 0 0,0 0 79 0 0,0 0-1 0 0,0 0-102 0 0,0 0-83 0 0,0 0-103 0 0,0 0-63 0 0,-4-1-25 0 0,-15-6 808 0 0,8 7 2825 0 0,-24 8-1730 0 0,27-2-2778 0 0,1-1 0 0 0,-1 1 0 0 0,1 0 0 0 0,0 1 0 0 0,1 0 0 0 0,0 0 0 0 0,0 0 0 0 0,0 1 0 0 0,1 0 0 0 0,0 0 0 0 0,0 0 1 0 0,1 0-1 0 0,0 1 0 0 0,1 0 0 0 0,-1 0 0 0 0,2 0 0 0 0,-1 0 0 0 0,2 0 0 0 0,-1 1 0 0 0,1-1 0 0 0,0 7-66 0 0,1-8 52 0 0,0 0 0 0 0,0-1-1 0 0,0 1 1 0 0,1 0 0 0 0,1-1 0 0 0,-1 1 0 0 0,1 0 0 0 0,0-1-1 0 0,1 0 1 0 0,0 0 0 0 0,0 1 0 0 0,0-2 0 0 0,1 1 0 0 0,0 0-1 0 0,1-1 1 0 0,-1 0 0 0 0,1 0 0 0 0,0 0 0 0 0,1 0-1 0 0,-1-1 1 0 0,1 0 0 0 0,0 0 0 0 0,1-1 0 0 0,-1 1 0 0 0,1-1-1 0 0,0-1 1 0 0,0 1 0 0 0,0-1 0 0 0,0-1 0 0 0,0 1 0 0 0,1-1-1 0 0,-1 0 1 0 0,1-1 0 0 0,0 0 0 0 0,-1 0 0 0 0,7 0-52 0 0,-3-2 144 0 0,0 1 1 0 0,0-1 0 0 0,-1-1 0 0 0,1 0-1 0 0,-1-1 1 0 0,1 0 0 0 0,-1 0 0 0 0,0-1-1 0 0,0-1 1 0 0,0 1 0 0 0,-1-1 0 0 0,0-1-1 0 0,0 0 1 0 0,0 0 0 0 0,0-2-145 0 0,-2 3 23 0 0,-1 0 1 0 0,0-1 0 0 0,0 1-1 0 0,0-2 1 0 0,-1 1-1 0 0,0 0 1 0 0,0-1 0 0 0,0 0-1 0 0,-1 0 1 0 0,0-1 0 0 0,-1 1-1 0 0,1-1 1 0 0,-2 0-1 0 0,1 0 1 0 0,-1 0 0 0 0,0 0-1 0 0,0 0 1 0 0,-1 0-1 0 0,0 0 1 0 0,-1-1 0 0 0,0 1-1 0 0,0 0 1 0 0,-1-1 0 0 0,0 1-1 0 0,0 0 1 0 0,-1 0-1 0 0,0 0 1 0 0,-1 0 0 0 0,1 0-1 0 0,-2 0 1 0 0,1 1-1 0 0,-1-1 1 0 0,0 1 0 0 0,0 0-1 0 0,-1 0 1 0 0,0 0 0 0 0,0 1-1 0 0,-1 0 1 0 0,0 0-1 0 0,0 0 1 0 0,0 1-24 0 0,-2-1-215 0 0,0 0 0 0 0,0 1 0 0 0,0 0-1 0 0,0 0 1 0 0,-1 1 0 0 0,0 0 0 0 0,1 0 0 0 0,-2 1 0 0 0,1 0-1 0 0,0 1 1 0 0,-1 0 0 0 0,1 0 0 0 0,-1 1 0 0 0,1 1 0 0 0,-1-1-1 0 0,1 1 1 0 0,-1 1 0 0 0,-7 1 215 0 0,-29 27-6870 0 0,34-19 1235 0 0,0 1-4502 0 0</inkml:trace>
  <inkml:trace contextRef="#ctx0" brushRef="#br0" timeOffset="490.575">0 299 6249 0 0,'0'0'2102'0'0,"0"0"-390"0"0,0 0-55 0 0,0 0 86 0 0,0 0-51 0 0,0 0-294 0 0,0 0-378 0 0,0 0-308 0 0,0 0-149 0 0,0 0-39 0 0,0 0-4 0 0,0 0-8 0 0,0 0-32 0 0,14-7-13 0 0,102-47 992 0 0,-111 51-1371 0 0,-1 1-1 0 0,1 1 1 0 0,0-1-1 0 0,0 1 1 0 0,-1 0-1 0 0,1 0 1 0 0,0 0-1 0 0,0 1 1 0 0,0-1 0 0 0,0 1-1 0 0,0 0 1 0 0,0 1-1 0 0,0-1 1 0 0,-1 1-1 0 0,1 0 1 0 0,0 0-1 0 0,0 1 1 0 0,-1-1-1 0 0,1 1 1 0 0,0 0-1 0 0,-1 1 1 0 0,4 1-88 0 0,69 26 1175 0 0,-15-26-947 0 0,-57-29-4372 0 0,-5 11-2781 0 0,0 9-1216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17 0 0 0,'0'0'776'0'0,"0"0"-41"0"0,0 0 141 0 0,0 0 352 0 0,0 0 339 0 0,0 0 131 0 0,0 0-94 0 0,0 0-233 0 0,0 0-204 0 0,0 0-138 0 0,0 0-125 0 0,-2-1 3822 0 0,-4-5-2333 0 0,-72-4 1565 0 0,63 17-3898 0 0,0 1 0 0 0,1 0 1 0 0,0 1-1 0 0,0 1 0 0 0,1 0 1 0 0,0 1-1 0 0,1 0 0 0 0,0 1 1 0 0,1 0-1 0 0,0 1 0 0 0,1 0 1 0 0,1 1-1 0 0,0 0 0 0 0,0 0 1 0 0,2 1-1 0 0,0 0 0 0 0,0 0 1 0 0,2 1-1 0 0,0 0 0 0 0,0 0 1 0 0,2 0-1 0 0,0 1 0 0 0,1-1 0 0 0,0 1 1 0 0,2 0-1 0 0,0 1-60 0 0,-1-8 20 0 0,1 0 0 0 0,1 1 0 0 0,0-1 0 0 0,0 0-1 0 0,1 0 1 0 0,0 1 0 0 0,1-1 0 0 0,0-1 0 0 0,0 1 0 0 0,1 0-1 0 0,1-1 1 0 0,-1 0 0 0 0,2 0 0 0 0,-1 0 0 0 0,1 0 0 0 0,0-1 0 0 0,2 1-20 0 0,3 2 60 0 0,0 0 0 0 0,0-1 1 0 0,1-1-1 0 0,1 0 1 0 0,0 0-1 0 0,0-1 1 0 0,0-1-1 0 0,1 0 1 0 0,0-1-1 0 0,0 0 1 0 0,1-1-1 0 0,14 3-60 0 0,12-19-977 0 0,-23-10-3662 0 0,-9 10 38 0 0,-5 3-7124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10290 0 0,'0'0'2438'0'0,"0"0"-752"0"0,0 0-319 0 0,0 0 5 0 0,0 0 6 0 0,0 0-154 0 0,0 0-309 0 0,0 0-318 0 0,0 0-226 0 0,0 0-56 0 0,0 0 57 0 0,0 0 91 0 0,0 0 77 0 0,8 2 13 0 0,212 4 2605 0 0,-155-10-3057 0 0,-61 3-1317 0 0,3-2 3634 0 0,0 0-6085 0 0,-2 3-9055 0 0,-5 0 1321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13091 0 0,'0'0'2351'0'0,"0"0"-1028"0"0,0 0-498 0 0,0 0-67 0 0,0 0 62 0 0,0 0 30 0 0,0 0-17 0 0,0 0-54 0 0,0 0-72 0 0,0 0-46 0 0,0 0-82 0 0,0 0-112 0 0,0 0-106 0 0,24 1-91 0 0,75 3-77 0 0,-10-13-192 0 0,-48 1-906 0 0,-24 4-1950 0 0,-2 1-4083 0 0,-9 0-4905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55 7530 0 0,'0'0'2567'0'0,"0"0"-339"0"0,0 0-283 0 0,0 0-182 0 0,0 0-167 0 0,0 0-324 0 0,0 0-318 0 0,0 0-239 0 0,0 0-198 0 0,0 0-138 0 0,0 0-104 0 0,0 0-57 0 0,0 0-30 0 0,-11 8-2 0 0,-37 27 32 0 0,40-27-140 0 0,0 0 0 0 0,1 0-1 0 0,0 0 1 0 0,1 1 0 0 0,0 0 0 0 0,0 0-1 0 0,1 0 1 0 0,0 1 0 0 0,1 0-1 0 0,0 0 1 0 0,0 0 0 0 0,0 5-78 0 0,-2 3 66 0 0,-3 2-37 0 0,2 1 1 0 0,0 0-1 0 0,1 0 0 0 0,1 0 0 0 0,1 1 0 0 0,1 0 0 0 0,1 0 0 0 0,1 0 0 0 0,1 0 0 0 0,2 13-29 0 0,-1-30 25 0 0,0-1-1 0 0,0 0 1 0 0,1 1-1 0 0,0-1 1 0 0,-1 0-1 0 0,1 0 1 0 0,1 0 0 0 0,-1 0-1 0 0,1 0 1 0 0,-1 0-1 0 0,1 0 1 0 0,0-1-1 0 0,0 0 1 0 0,1 1-1 0 0,-1-1 1 0 0,1-1 0 0 0,-1 1-1 0 0,1 0 1 0 0,0-1-1 0 0,0 0 1 0 0,0 0-1 0 0,0 0 1 0 0,1 0-1 0 0,-1-1 1 0 0,1 1-1 0 0,-1-1 1 0 0,0 0 0 0 0,1-1-1 0 0,2 1-24 0 0,5 1 170 0 0,0-2 0 0 0,0 1 0 0 0,0-1 0 0 0,1-1 0 0 0,-1 0 0 0 0,0-1 0 0 0,0 0-1 0 0,0-1 1 0 0,-1-1 0 0 0,9-2-170 0 0,-2-2 86 0 0,0-1-1 0 0,-1 0 0 0 0,0-1 1 0 0,0-1-1 0 0,-1 0 0 0 0,0-1 1 0 0,-1-1-1 0 0,-1-1 0 0 0,0 0 1 0 0,-1-1-1 0 0,0 0 0 0 0,-1-1 1 0 0,-1 0-1 0 0,-1-1 1 0 0,0 0-1 0 0,-1-1 0 0 0,-1 0 1 0 0,0 0-1 0 0,-2-1 0 0 0,0 0 1 0 0,-1 0-1 0 0,-1 0 0 0 0,-1-1 1 0 0,0 1-1 0 0,-1-2-85 0 0,-2 18-4 0 0,1-2-36 0 0,0 0 0 0 0,0 0 1 0 0,0-1-1 0 0,0 1 0 0 0,-1 0 1 0 0,0-1-1 0 0,0 1 0 0 0,-1-1 1 0 0,1 1-1 0 0,-1 0 0 0 0,0-1 0 0 0,-1 1 1 0 0,1 0-1 0 0,-1 0 0 0 0,0 0 1 0 0,0 0-1 0 0,-1 0 0 0 0,1 1 1 0 0,-1-1-1 0 0,0 1 0 0 0,0-1 0 0 0,-1 1 1 0 0,1 0-1 0 0,-1 0 0 0 0,0 1 1 0 0,0-1-1 0 0,0 1 0 0 0,-1 0 1 0 0,1 0-1 0 0,-1 0 0 0 0,-4-2 40 0 0,-1 2-335 0 0,1 1-1 0 0,-1 0 1 0 0,-1 1 0 0 0,1 0-1 0 0,0 0 1 0 0,0 1 0 0 0,0 0-1 0 0,0 1 1 0 0,0 0 0 0 0,0 1-1 0 0,-10 2 336 0 0,-61 26-10389 0 0,57-18-1276 0 0</inkml:trace>
  <inkml:trace contextRef="#ctx0" brushRef="#br0" timeOffset="308.402">1 324 12059 0 0,'0'0'2139'0'0,"0"0"-666"0"0,0 0-170 0 0,0 0 42 0 0,0 0 12 0 0,0 0-83 0 0,0 0-263 0 0,0 0-226 0 0,0 0-166 0 0,0 0-134 0 0,0 0-74 0 0,0 0-47 0 0,0 0-37 0 0,20-4-54 0 0,140-22 544 0 0,-128 20-606 0 0,-25 5-193 0 0,0-1 0 0 0,0 1 1 0 0,1 0-1 0 0,-1 0 0 0 0,0 1 1 0 0,0 0-1 0 0,0 0 0 0 0,0 0 1 0 0,1 1-1 0 0,-1 1 0 0 0,0-1 1 0 0,0 1-1 0 0,1 0-18 0 0,56 43 7 0 0,-60-43 21 0 0,1 1 0 0 0,-1-1 1 0 0,0 0-1 0 0,1 0 1 0 0,-1 0-1 0 0,1-1 1 0 0,-1 1-1 0 0,1-1 0 0 0,0 0 1 0 0,0-1-1 0 0,0 1 1 0 0,-1-1-1 0 0,1 0 1 0 0,0 0-1 0 0,3-1-28 0 0,8-1-3193 0 0,-1-3-3426 0 0,-11 5-4932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103 156 10426 0 0,'0'0'979'0'0,"0"0"-27"0"0,0 0 146 0 0,0 0 254 0 0,0 0 95 0 0,0 0-176 0 0,0 0-283 0 0,0 0-321 0 0,-17 31-233 0 0,-50 98-114 0 0,49-65 32 0 0,19-53-240 0 0,0-3-31 0 0,1 0 1 0 0,-1-1 0 0 0,2 1 0 0 0,-1-1-1 0 0,1 0 1 0 0,0 1 0 0 0,1-1-1 0 0,-1-1 1 0 0,1 1 0 0 0,1 0-1 0 0,-1-1 1 0 0,1 0 0 0 0,0 0 0 0 0,1 0-1 0 0,-1-1 1 0 0,1 0 0 0 0,0 0-1 0 0,1 0 1 0 0,-1-1 0 0 0,1 0-1 0 0,0 0 1 0 0,0-1 0 0 0,0 0 0 0 0,0 0-1 0 0,0 0 1 0 0,1-1 0 0 0,-1 0-1 0 0,1-1 1 0 0,0 1 0 0 0,0-2 0 0 0,-1 1-1 0 0,1-1 1 0 0,0 0 0 0 0,5-1-82 0 0,-2 1 136 0 0,0 0 1 0 0,0-1 0 0 0,-1-1-1 0 0,1 0 1 0 0,-1 0-1 0 0,1-1 1 0 0,-1 0 0 0 0,0 0-1 0 0,0-2 1 0 0,0 1 0 0 0,-1-1-1 0 0,1 0 1 0 0,-1-1 0 0 0,-1 0-1 0 0,1-1 1 0 0,-1 1-1 0 0,0-2 1 0 0,0 1 0 0 0,-1-1-1 0 0,0 0 1 0 0,-1-1 0 0 0,6-8-137 0 0,-8 10-21 0 0,1-1 0 0 0,-1 1 1 0 0,-1-1-1 0 0,0 0 0 0 0,0-1 0 0 0,0 1 1 0 0,-1 0-1 0 0,0-1 0 0 0,-1 1 1 0 0,0-1-1 0 0,0 0 0 0 0,-1 1 1 0 0,0-1-1 0 0,-1 0 0 0 0,0 1 1 0 0,0-1-1 0 0,-1 1 0 0 0,0-1 1 0 0,0 1-1 0 0,-1 0 0 0 0,0 0 1 0 0,0 0-1 0 0,-1 0 0 0 0,0 0 0 0 0,0 1 1 0 0,-1-1-1 0 0,0 1 0 0 0,-1 1 1 0 0,1-1-1 0 0,-1 1 0 0 0,0 0 1 0 0,-1 0-1 0 0,0 0 0 0 0,0 1 1 0 0,0 0-1 0 0,0 1 0 0 0,-1 0 1 0 0,1 0-1 0 0,-1 0 0 0 0,0 1 1 0 0,-1 0-1 0 0,1 1 0 0 0,0-1 0 0 0,-1 2 1 0 0,1-1-1 0 0,-1 1 0 0 0,-5 0 21 0 0,-80 18-3239 0 0,68-1-537 0 0,0 5-3657 0 0,18-12-3328 0 0</inkml:trace>
  <inkml:trace contextRef="#ctx0" brushRef="#br0" timeOffset="439.561">898 1 4081 0 0,'0'0'2966'0'0,"0"0"-612"0"0,0 0-526 0 0,0 0-274 0 0,0 0-222 0 0,0 0-221 0 0,0 0-156 0 0,0 0-99 0 0,0 0-89 0 0,0 0-86 0 0,0 0-57 0 0,0 0-74 0 0,0 0-57 0 0,-28 10-46 0 0,-89 30-100 0 0,72-13 84 0 0,43-26-421 0 0,1 0 0 0 0,0 1 0 0 0,0-1 0 0 0,0 1 1 0 0,0-1-1 0 0,0 1 0 0 0,0-1 0 0 0,1 1 1 0 0,-1-1-1 0 0,0 1 0 0 0,1 0 0 0 0,-1 0 0 0 0,1-1 1 0 0,0 1-1 0 0,0 0 0 0 0,-1 0 0 0 0,1-1 1 0 0,0 1-1 0 0,0 0 0 0 0,1 0 0 0 0,-1-1 0 0 0,0 1 1 0 0,1 0-1 0 0,-1 0 0 0 0,1-1 0 0 0,-1 1 0 0 0,1 0 1 0 0,0-1-1 0 0,0 1 0 0 0,-1-1 0 0 0,1 1 1 0 0,0-1-1 0 0,1 1 0 0 0,-1-1 0 0 0,0 0 0 0 0,0 0 1 0 0,0 1-1 0 0,1-1-10 0 0,64 38 334 0 0,-44-28-240 0 0,-14-7-34 0 0,-1-1 1 0 0,0 1-1 0 0,0 1 1 0 0,0-1-1 0 0,-1 1 1 0 0,1 0-1 0 0,-1 1 1 0 0,0-1 0 0 0,-1 1-1 0 0,1 0 1 0 0,-1 1-1 0 0,0-1 1 0 0,-1 1-1 0 0,0 0 1 0 0,0 1-1 0 0,0-1 1 0 0,-1 0-1 0 0,0 1 1 0 0,0 0-1 0 0,-1 0 1 0 0,0 0 0 0 0,-1 0-1 0 0,1 5-60 0 0,-2-7 61 0 0,0 1-1 0 0,0-1 1 0 0,-1 1-1 0 0,0-1 1 0 0,0 0 0 0 0,0 1-1 0 0,-1-1 1 0 0,0 0 0 0 0,0 0-1 0 0,-1 0 1 0 0,0 0-1 0 0,0-1 1 0 0,0 1 0 0 0,0-1-1 0 0,-1 0 1 0 0,0 0-1 0 0,0 0 1 0 0,-1 0 0 0 0,1-1-1 0 0,-2 1-60 0 0,-6 5-110 0 0,0-1-1 0 0,0-1 0 0 0,-1 0 1 0 0,0-1-1 0 0,0 0 1 0 0,-1-1-1 0 0,0 0 0 0 0,0-2 1 0 0,-1 1-1 0 0,1-2 1 0 0,-1 0-1 0 0,0 0 0 0 0,0-2 1 0 0,0 1-1 0 0,-4-2 111 0 0,4-5-2188 0 0,7 0-2829 0 0,7 4 3850 0 0,-2-3-8934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 7746 0 0,'0'0'1880'0'0,"0"0"-412"0"0,0 0-166 0 0,0 0 169 0 0,0 0 157 0 0,0 0-74 0 0,0 0-320 0 0,0 0-413 0 0,0 0-349 0 0,0 0-218 0 0,0 0-101 0 0,0 0-37 0 0,0 0-11 0 0,3 18 657 0 0,-120 207 1502 0 0,116-224-2263 0 0,1 1 1 0 0,-1-1-1 0 0,0 1 0 0 0,1-1 0 0 0,-1 1 0 0 0,1 0 1 0 0,-1-1-1 0 0,1 1 0 0 0,0 0 0 0 0,0-1 0 0 0,0 1 1 0 0,0 0-1 0 0,0-1 0 0 0,0 1 0 0 0,0 0 0 0 0,0-1 0 0 0,1 1 1 0 0,-1 0-1 0 0,1-1 0 0 0,-1 1 0 0 0,1 0 0 0 0,0-1 1 0 0,-1 1-1 0 0,1-1 0 0 0,0 1 0 0 0,0-1 0 0 0,0 0-1 0 0,106-1 1075 0 0,0-33-840 0 0,-92 17-2569 0 0,-18 10-2373 0 0,-4-1-4409 0 0,6 6 701 0 0</inkml:trace>
  <inkml:trace contextRef="#ctx0" brushRef="#br0" timeOffset="266.168">525 1 3913 0 0,'0'0'2634'0'0,"0"0"-290"0"0,0 0-115 0 0,0 0-105 0 0,0 0-162 0 0,0 0-307 0 0,0 0-408 0 0,0 0-406 0 0,0 0-290 0 0,0 0-185 0 0,0 0-65 0 0,0 0 43 0 0,0 0 67 0 0,-1 8 72 0 0,-33 216 3393 0 0,23-62-3298 0 0,12-149-709 0 0,-5 32-2396 0 0,4-44 649 0 0,0-1-1631 0 0,0 0-3164 0 0,0 0-4468 0 0</inkml:trace>
  <inkml:trace contextRef="#ctx0" brushRef="#br0" timeOffset="684.699">1 730 2729 0 0,'0'0'3750'0'0,"0"0"-2119"0"0,0 0-1018 0 0,0 0-161 0 0,0 0 263 0 0,0 0 381 0 0,0 0 242 0 0,0 0 49 0 0,0 0-151 0 0,0 0-236 0 0,0 0-125 0 0,0 0-75 0 0,0 0-27 0 0,17 9 11 0 0,56 28-43 0 0,8-23 716 0 0,-58-15-1184 0 0,191-33 984 0 0,-181 27-1172 0 0,212-71-181 0 0,-216 71-310 0 0,5-1-1457 0 0,-10 6-9093 0 0,-22 2 1285 0 0</inkml:trace>
  <inkml:trace contextRef="#ctx0" brushRef="#br0" timeOffset="2437.314">448 450 0 0 0,'0'0'541'0'0,"0"0"53"0"0,0 0 21 0 0,0 0 54 0 0,0 0 15 0 0,0 0-38 0 0,-1-2-38 0 0,-3-8-44 0 0,4 7 32 0 0,0 3 64 0 0,0 0 40 0 0,0 0-22 0 0,0 0-78 0 0,24-11 4513 0 0,-12 15 1468 0 0,-12 17-4654 0 0,-13 24-1094 0 0,-4 17-156 0 0,-19 60-54 0 0,60-139-2390 0 0,-12 4-1474 0 0,-3 3-3799 0 0,-4 2-4573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23 7818 0 0,'0'0'3219'0'0,"0"0"-1583"0"0,0 0-602 0 0,0 0 3 0 0,0 0 130 0 0,0 0 26 0 0,0 0-114 0 0,0 0-214 0 0,0 0-233 0 0,0 0-140 0 0,0 0-90 0 0,0 0-49 0 0,0 0-21 0 0,-20 7 18 0 0,-61 22-13 0 0,-10 24 836 0 0,68-34-910 0 0,19-17-230 0 0,-1 1 1 0 0,1 0-1 0 0,0 0 0 0 0,0 0 0 0 0,1 1 0 0 0,-1-1 0 0 0,1 1 1 0 0,-1 0-1 0 0,1 0 0 0 0,1 0 0 0 0,-1 0 0 0 0,0 1 0 0 0,1-1 0 0 0,0 1 1 0 0,0-1-1 0 0,0 1 0 0 0,1 0 0 0 0,-1 0 0 0 0,1 0 0 0 0,0 0 0 0 0,1 2-33 0 0,1-5 7 0 0,1 0 0 0 0,0 1 0 0 0,0-1 0 0 0,1 0 0 0 0,-1 0-1 0 0,0 0 1 0 0,1-1 0 0 0,-1 1 0 0 0,1-1 0 0 0,-1 1-1 0 0,1-1 1 0 0,0 0 0 0 0,0 0 0 0 0,0 0 0 0 0,-1 0-1 0 0,1 0 1 0 0,0-1 0 0 0,0 1 0 0 0,2-1-7 0 0,142 25 304 0 0,-143-25-286 0 0,1 1 0 0 0,0 0 0 0 0,-1 0-1 0 0,1 1 1 0 0,0 0 0 0 0,-1-1 0 0 0,0 2 0 0 0,1-1 0 0 0,-1 0 0 0 0,0 1 0 0 0,0 0 0 0 0,-1 0 0 0 0,1 0-1 0 0,0 0 1 0 0,-1 0 0 0 0,0 1 0 0 0,0 0 0 0 0,0 0 0 0 0,0 0 0 0 0,-1 0 0 0 0,1 0 0 0 0,-1 0 0 0 0,0 0-1 0 0,0 1 1 0 0,-1-1 0 0 0,1 1 0 0 0,-1 0 0 0 0,0-1 0 0 0,0 1 0 0 0,-1 0 0 0 0,1 1-18 0 0,-3 3 14 0 0,-1 1 0 0 0,0-1 1 0 0,0 0-1 0 0,-1 0 1 0 0,0-1-1 0 0,-1 1 0 0 0,1-1 1 0 0,-2 0-1 0 0,1 0 1 0 0,-1 0-1 0 0,0-1 0 0 0,-1 0 1 0 0,0 0-1 0 0,0-1 1 0 0,-1 1-1 0 0,1-2 0 0 0,-1 1 1 0 0,0-1-1 0 0,-1 0 1 0 0,1-1-1 0 0,-1 0 0 0 0,0 0 1 0 0,0-1-1 0 0,-8 2-14 0 0,-63 13-2294 0 0,47-21-8133 0 0,28-1-784 0 0</inkml:trace>
  <inkml:trace contextRef="#ctx0" brushRef="#br0" timeOffset="269.82">166 74 7346 0 0,'0'0'2725'0'0,"0"0"-883"0"0,0 0-348 0 0,0 0 77 0 0,0 0 31 0 0,0 0-157 0 0,0 0-365 0 0,0 0-405 0 0,0 0-229 0 0,0 0-5 0 0,0 0 83 0 0,0 0 102 0 0,0 0 47 0 0,11 0-77 0 0,85-14 535 0 0,72-38-2244 0 0,-146 49-716 0 0,-3-1-6213 0 0,-13 4-3471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 8666 0 0,'0'0'2135'0'0,"0"0"-361"0"0,0 0-106 0 0,0 0-12 0 0,0 0-62 0 0,0 0-195 0 0,0 0-333 0 0,0 0-286 0 0,0 0-207 0 0,0 0-130 0 0,0 0-70 0 0,-2 15 465 0 0,-7 15-682 0 0,-1-2 0 0 0,-1 1 0 0 0,-2-1 0 0 0,-1-1 1 0 0,-1 0-1 0 0,-1-1 0 0 0,-1-1 0 0 0,-1 0 0 0 0,-2-1 0 0 0,0-1 0 0 0,-2-2 0 0 0,0 0 1 0 0,-1-1-1 0 0,-19 12-156 0 0,54-58-8858 0 0,-3 17 3166 0 0,0 4-4909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14955 0 0,'0'0'2633'0'0,"0"0"-1809"0"0,0 0-512 0 0,0 0-224 0 0,0 0-152 0 0,0 0-328 0 0,0 0-96 0 0,0 0-160 0 0,0 0-257 0 0,0 0-631 0 0,0 0-2713 0 0,0 0-6281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0 369 13339 0 0,'0'0'1028'0'0,"0"0"-150"0"0,0 0 215 0 0,0 0 210 0 0,0 0-4 0 0,0 0-193 0 0,0 0-336 0 0,0 0-277 0 0,0 0-95 0 0,0 0-55 0 0,0 0-52 0 0,0 0-20 0 0,15-24-45 0 0,72-108 102 0 0,-12 15 287 0 0,-75 117-629 0 0,1-1 0 0 0,-1 1 1 0 0,1 0-1 0 0,-1-1 0 0 0,1 1 0 0 0,0 0 0 0 0,-1 0 0 0 0,1-1 0 0 0,-1 1 1 0 0,1 0-1 0 0,0 0 0 0 0,-1 0 0 0 0,1 0 0 0 0,0 0 0 0 0,-1 0 0 0 0,1 0 1 0 0,0 0-1 0 0,-1 0 0 0 0,1 0 0 0 0,-1 0 0 0 0,1 0 0 0 0,0 1 1 0 0,-1-1-1 0 0,1 0 0 0 0,-1 0 0 0 0,1 1 0 0 0,0-1 0 0 0,-1 0 0 0 0,1 1 1 0 0,-1-1-1 0 0,1 0 0 0 0,-1 1 0 0 0,1-1 0 0 0,-1 1 0 0 0,0-1 1 0 0,1 1-1 0 0,-1-1 0 0 0,1 1 0 0 0,-1-1 0 0 0,0 1 0 0 0,0 0 0 0 0,1-1 1 0 0,-1 1-1 0 0,0-1 0 0 0,0 1 0 0 0,0 0 0 0 0,1-1 0 0 0,-1 1 0 0 0,0 0 1 0 0,0-1-1 0 0,0 1 0 0 0,0-1 0 0 0,0 1 0 0 0,0 0 0 0 0,-1-1 1 0 0,1 1-1 0 0,0 0 14 0 0,6 42-87 0 0,-6-39 103 0 0,-1 1 0 0 0,0-1 0 0 0,1 1 0 0 0,0-1 0 0 0,0 1 0 0 0,0-1 0 0 0,0 1 0 0 0,1-1 0 0 0,0 1 0 0 0,0-1 0 0 0,0 0 0 0 0,0 0-1 0 0,1 1 1 0 0,0-1 0 0 0,0 0 0 0 0,0 0 0 0 0,0 0 0 0 0,0-1 0 0 0,1 1 0 0 0,0 0 0 0 0,0-1 0 0 0,0 0 0 0 0,0 0 0 0 0,0 0 0 0 0,1 0 0 0 0,-1 0 0 0 0,1 0 0 0 0,0-1 0 0 0,0 0 0 0 0,0 0 0 0 0,0 0 0 0 0,0 0 0 0 0,0-1 0 0 0,0 1 0 0 0,1-1 0 0 0,3 0-16 0 0,-3-1 147 0 0,1-1 0 0 0,0 0 0 0 0,-1-1 0 0 0,1 1 0 0 0,0-1 0 0 0,-1 0 0 0 0,0 0 1 0 0,1-1-1 0 0,-1 0 0 0 0,0 0 0 0 0,-1 0 0 0 0,1 0 0 0 0,0-1 0 0 0,-1 0 0 0 0,0 0 0 0 0,0 0 0 0 0,0 0 1 0 0,0-1-1 0 0,-1 0 0 0 0,3-4-147 0 0,52-107 1353 0 0,-35 33-1153 0 0,-18 70-1322 0 0,-1 10-6031 0 0,-4 3-4785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8954 0 0,'0'0'2178'0'0,"0"0"-393"0"0,0 0-160 0 0,0 0-108 0 0,0 0-219 0 0,0 0-275 0 0,0 0-288 0 0,0 0-259 0 0,0 0-100 0 0,0 0 13 0 0,0 0 82 0 0,0 0 93 0 0,0 0 96 0 0,4 3 35 0 0,54 17 1559 0 0,229-21-14 0 0,-297-1-9484 0 0,1 1-1250 0 0,5 1-3008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10194 0 0,'0'0'2085'0'0,"0"0"-853"0"0,0 0-309 0 0,0 0 140 0 0,0 0 142 0 0,0 0 97 0 0,0 0-6 0 0,0 0-106 0 0,0 0-91 0 0,0 0-139 0 0,0 0-183 0 0,0 0-178 0 0,0 0-145 0 0,20 0-122 0 0,66 0-116 0 0,8-11-28 0 0,-25 2-1744 0 0,-46 6-2427 0 0,-1 0-4743 0 0,-12 0-2124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4433 0 0,'0'0'1555'0'0,"0"0"-137"0"0,0 0 18 0 0,0 0 38 0 0,0 0-58 0 0,0 0-219 0 0,0 0-310 0 0,0 0-245 0 0,0 0-115 0 0,0 0-3 0 0,0 0 109 0 0,0 0 70 0 0,7-3 3928 0 0,29-12-3664 0 0,112-25 678 0 0,40 24-793 0 0,-187 17-848 0 0,1 0 1 0 0,-1 0-1 0 0,0 0 1 0 0,0 0-1 0 0,0 0 0 0 0,0 0 1 0 0,0 0-1 0 0,0 0 1 0 0,0 0-1 0 0,0 0 0 0 0,0 1 1 0 0,-1-1-1 0 0,1 0 1 0 0,-1 1-1 0 0,1-1 0 0 0,-1 0 1 0 0,1 1-1 0 0,-1-1 1 0 0,1 1-1 0 0,-1-1 0 0 0,0 1 1 0 0,0-1-1 0 0,0 1 1 0 0,0-1-1 0 0,0 1 0 0 0,0-1 1 0 0,0 0-1 0 0,-1 1 1 0 0,1-1-1 0 0,0 1 0 0 0,-1-1 1 0 0,1 0-1 0 0,-1 1 1 0 0,0-1-1 0 0,1 0 0 0 0,-1 1 1 0 0,0-1-1 0 0,0 0 1 0 0,0 0-1 0 0,0 0 0 0 0,0 0 1 0 0,0 0-1 0 0,0 0 1 0 0,0 0-1 0 0,0 0 0 0 0,0 0 1 0 0,-2 0-5 0 0,-172 136 116 0 0,175-136-124 0 0,-1 0 0 0 0,1 0-1 0 0,0 0 1 0 0,0 0 0 0 0,0 0 0 0 0,0 0 0 0 0,0 0 0 0 0,0 0 0 0 0,0 0 0 0 0,0 0 0 0 0,0 0 0 0 0,1 0 0 0 0,-1 0 0 0 0,0 0 0 0 0,1 0-1 0 0,-1 0 1 0 0,0 0 0 0 0,1 0 0 0 0,-1 0 0 0 0,1 0 0 0 0,0 0 0 0 0,-1-1 0 0 0,1 1 0 0 0,0 0 0 0 0,-1 0 0 0 0,1-1 0 0 0,0 1-1 0 0,0 0 1 0 0,0-1 0 0 0,0 1 0 0 0,0-1 0 0 0,-1 1 0 0 0,1-1 0 0 0,0 1 0 0 0,0-1 0 0 0,0 0 0 0 0,0 1 0 0 0,0-1 0 0 0,0 0-1 0 0,1 0 1 0 0,-1 0 0 0 0,0 0 0 0 0,0 0 0 0 0,0 0 0 0 0,0 0 0 0 0,0 0 8 0 0,5 2-8 0 0,160 71 60 0 0,-162-70-28 0 0,-1-1 0 0 0,0 0-1 0 0,-1 1 1 0 0,1 0 0 0 0,0 0 0 0 0,-1 0 0 0 0,1 0 0 0 0,-1 0 0 0 0,0 0 0 0 0,0 0 0 0 0,-1 1 0 0 0,1-1 0 0 0,-1 1 0 0 0,1 0 0 0 0,-1-1-1 0 0,0 1 1 0 0,0 0 0 0 0,-1 0 0 0 0,1-1 0 0 0,-1 1 0 0 0,0 0 0 0 0,0 0 0 0 0,0 0 0 0 0,0 0 0 0 0,-1-1 0 0 0,1 1 0 0 0,-1 0 0 0 0,0 0-1 0 0,-1-1 1 0 0,1 1 0 0 0,0 0 0 0 0,-1-1 0 0 0,-1 2-24 0 0,-9 3 48 0 0,0 0 0 0 0,-1-1 0 0 0,0-1 0 0 0,0 0 0 0 0,0-1 0 0 0,-1 0 0 0 0,0-1 0 0 0,0 0 0 0 0,-3-1-48 0 0,13-2-325 0 0,-58 3-730 0 0,42-7-3461 0 0,0-3-5382 0 0,18 6-464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5953 0 0,'0'0'1470'0'0,"0"0"-365"0"0,0 0 61 0 0,0 0 197 0 0,0 0 132 0 0,0 0 12 0 0,0 0-149 0 0,0 0-165 0 0,0 0-141 0 0,0 0-87 0 0,0 0-62 0 0,0 0-70 0 0,0 0-98 0 0,31 13-107 0 0,100 36-97 0 0,-48-36 129 0 0,-66-15-504 0 0,336-37 644 0 0,-304 36-2076 0 0,-33 2-2337 0 0,-1 1-4729 0 0,-12 0-2300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7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22 4553 0 0,'0'0'2561'0'0,"0"0"-178"0"0,0 0-143 0 0,0 0-193 0 0,0 0-241 0 0,0 0-235 0 0,0 0-248 0 0,0 0-248 0 0,0 0-251 0 0,0 0-185 0 0,0 0-150 0 0,0 0-147 0 0,-3 0-80 0 0,-4 1-175 0 0,1 1-1 0 0,-1-1 1 0 0,0 1-1 0 0,1 0 1 0 0,0 1-1 0 0,0 0 1 0 0,-1 0-1 0 0,2 0 1 0 0,-1 1-1 0 0,0-1 1 0 0,1 2-1 0 0,-1-1 0 0 0,1 0 1 0 0,-4 5-87 0 0,-17 13 450 0 0,25-22-437 0 0,-1 1 0 0 0,1 0 1 0 0,0 0-1 0 0,0 0 0 0 0,-1 0 1 0 0,1 0-1 0 0,0 0 0 0 0,0 0 1 0 0,0 0-1 0 0,0 0 0 0 0,0 1 0 0 0,1-1 1 0 0,-1 0-1 0 0,0 1 0 0 0,1-1 1 0 0,-1 0-1 0 0,0 1 0 0 0,1-1 1 0 0,0 1-1 0 0,-1-1 0 0 0,1 1 0 0 0,0-1 1 0 0,0 1-1 0 0,0-1 0 0 0,0 1 1 0 0,0-1-1 0 0,0 1 0 0 0,0-1 1 0 0,0 1-1 0 0,1-1 0 0 0,-1 1 1 0 0,1-1-1 0 0,-1 1 0 0 0,1-1 0 0 0,-1 1 1 0 0,1-1-1 0 0,0 0 0 0 0,0 0 1 0 0,-1 1-1 0 0,1-1 0 0 0,0 0 1 0 0,0 0-1 0 0,0 0 0 0 0,1 1-13 0 0,82 18 277 0 0,-74-19-234 0 0,1 0-1 0 0,-1 1 0 0 0,0 0 1 0 0,0 1-1 0 0,0-1 0 0 0,-1 2 1 0 0,1 0-1 0 0,-1 0 0 0 0,0 1 1 0 0,0 0-1 0 0,7 5-42 0 0,-12-7 17 0 0,0 2 0 0 0,1-1 1 0 0,-1 0-1 0 0,-1 1 0 0 0,1 0 0 0 0,-1-1 1 0 0,0 1-1 0 0,0 1 0 0 0,0-1 0 0 0,-1 0 0 0 0,0 1 1 0 0,0-1-1 0 0,0 1 0 0 0,-1 0 0 0 0,1 0 0 0 0,-1-1 1 0 0,-1 1-1 0 0,1 0 0 0 0,-1 0 0 0 0,0 0 1 0 0,-1 0-1 0 0,1 0-17 0 0,-3 0 32 0 0,0 0 0 0 0,-1 0 0 0 0,1 0 1 0 0,-1-1-1 0 0,-1 0 0 0 0,1 0 0 0 0,-1 0 0 0 0,0 0 0 0 0,0 0 1 0 0,0-1-1 0 0,0 0 0 0 0,-1 0 0 0 0,0-1 0 0 0,1 0 1 0 0,-6 2-33 0 0,-3 3-111 0 0,5-3-105 0 0,0 1-1 0 0,0-2 1 0 0,0 1 0 0 0,-1-1 0 0 0,0-1 0 0 0,0 0 0 0 0,0 0 0 0 0,0-1-1 0 0,0 0 1 0 0,0 0 0 0 0,-1-1 0 0 0,1-1 0 0 0,-10 0 216 0 0,7-7-3579 0 0,5-3-4526 0 0,6 5 225 0 0</inkml:trace>
  <inkml:trace contextRef="#ctx0" brushRef="#br0" timeOffset="364.905">60 37 8690 0 0,'0'0'2076'0'0,"0"0"-409"0"0,0 0-122 0 0,0 0 39 0 0,0 0-68 0 0,0 0-259 0 0,0 0-375 0 0,0 0-292 0 0,0 0-133 0 0,0 0 14 0 0,0 0 89 0 0,0 0 67 0 0,0 0 21 0 0,9-1-54 0 0,217-13 1962 0 0,-126 7-2386 0 0,-77-5-81 0 0,-22 10-4255 0 0,-2 1-4446 0 0,1 1-2741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 8098 0 0,'0'0'1703'0'0,"0"0"-312"0"0,0 0-138 0 0,0 0 24 0 0,0 0-16 0 0,0 0-119 0 0,0 0-218 0 0,0 0-241 0 0,0 0-190 0 0,0 0-114 0 0,0 0-58 0 0,0 0-37 0 0,-31 30-20 0 0,-96 92-9 0 0,124-119-234 0 0,-1-1 0 0 0,1 1 0 0 0,0-1 1 0 0,0 1-1 0 0,0 0 0 0 0,1 0 0 0 0,-1 0 0 0 0,1 0 0 0 0,-1 1 0 0 0,1-1 0 0 0,0 1 0 0 0,0-1 0 0 0,1 1 0 0 0,-1 0 0 0 0,1-1 1 0 0,0 1-1 0 0,0 0 0 0 0,0 0 0 0 0,0 0 0 0 0,1 0 0 0 0,-1 1-21 0 0,1 8 108 0 0,-2-3-1 0 0,0 1-1 0 0,1 0 1 0 0,0-1 0 0 0,1 1-1 0 0,0 0 1 0 0,0 0 0 0 0,1-1-1 0 0,1 1 1 0 0,0 0-1 0 0,0-1 1 0 0,1 1 0 0 0,1-1-1 0 0,-1 0 1 0 0,2 0 0 0 0,-1 0-1 0 0,1-1 1 0 0,1 0 0 0 0,0 0-1 0 0,0 0 1 0 0,1 0 0 0 0,0-1-1 0 0,0 0 1 0 0,1-1 0 0 0,0 1-1 0 0,0-2 1 0 0,1 1-1 0 0,0-1 1 0 0,0 0 0 0 0,0-1-1 0 0,1 0 1 0 0,0-1 0 0 0,7 3-107 0 0,-7-5 140 0 0,0 0-1 0 0,0-1 1 0 0,0-1 0 0 0,0 1 0 0 0,0-1 0 0 0,0-1-1 0 0,0 0 1 0 0,0-1 0 0 0,0 1 0 0 0,0-2 0 0 0,0 1-1 0 0,-1-2 1 0 0,1 1 0 0 0,-1-1 0 0 0,0-1 0 0 0,0 1-1 0 0,-1-2 1 0 0,7-3-140 0 0,0-2 42 0 0,-1 0-1 0 0,1-1 0 0 0,-2 0 0 0 0,0-1 1 0 0,0 0-1 0 0,-2-1 0 0 0,1-1 1 0 0,-2 0-1 0 0,0 0 0 0 0,-1-1 0 0 0,0 0 1 0 0,-1-1-1 0 0,-1 0 0 0 0,-1 0 0 0 0,0-1 1 0 0,-1 1-1 0 0,-1-1 0 0 0,-1 0 1 0 0,-1 0-1 0 0,0-1 0 0 0,-1 1 0 0 0,-1-4-41 0 0,-2 13-191 0 0,0 0-1 0 0,-1 0 0 0 0,0 1 0 0 0,0-1 0 0 0,-1 1 0 0 0,0 0 0 0 0,-1 0 0 0 0,0 0 0 0 0,0 1 0 0 0,0-1 0 0 0,-1 1 0 0 0,0 1 0 0 0,-1-1 0 0 0,1 1 0 0 0,-1 0 0 0 0,0 0 0 0 0,-1 1 0 0 0,0 0 0 0 0,1 1 0 0 0,-1-1 0 0 0,-1 1 0 0 0,1 1 0 0 0,-1 0 0 0 0,1 0 1 0 0,-1 1-1 0 0,0 0 0 0 0,0 0 0 0 0,0 1 0 0 0,0 0 0 0 0,0 0 0 0 0,0 1 0 0 0,-4 1 192 0 0,-35 1-3244 0 0,16 3-2301 0 0,6-1-5592 0 0</inkml:trace>
  <inkml:trace contextRef="#ctx0" brushRef="#br0" timeOffset="552.282">0 417 3009 0 0,'0'0'3418'0'0,"0"0"-447"0"0,0 0-280 0 0,0 0-221 0 0,0 0-295 0 0,0 0-326 0 0,0 0-360 0 0,0 0-354 0 0,0 0-301 0 0,0 0-186 0 0,0 0-124 0 0,0 0-92 0 0,0 0-57 0 0,32-22-56 0 0,94-65-65 0 0,-41 20 470 0 0,-83 67-725 0 0,0-1 0 0 0,1 0 0 0 0,-1 1-1 0 0,1 0 1 0 0,-1-1 0 0 0,1 1 0 0 0,-1 0 0 0 0,0 0-1 0 0,1 0 1 0 0,-1 1 0 0 0,1-1 0 0 0,-1 1-1 0 0,1-1 1 0 0,-1 1 0 0 0,0 0 0 0 0,1 0-1 0 0,-1 0 1 0 0,0 0 0 0 0,0 0 0 0 0,0 0-1 0 0,0 1 1 0 0,0-1 0 0 0,0 1 0 0 0,0-1 0 0 0,0 1-1 0 0,0 0 1 0 0,0 0 1 0 0,7 9 43 0 0,1-1 1 0 0,1 0-1 0 0,0-1 0 0 0,0 0 0 0 0,1-1 1 0 0,0 0-1 0 0,1-1 0 0 0,-1 0 0 0 0,1-1 0 0 0,1-1 1 0 0,10 4-44 0 0,54 2 2629 0 0,-65-8-7852 0 0,-12-4 4254 0 0,1-1-657 0 0,1 2-4473 0 0,0 0-5580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 6785 0 0,'0'0'2068'0'0,"0"0"-449"0"0,0 0-262 0 0,0 0 13 0 0,0 0 46 0 0,0 0-54 0 0,0 0-117 0 0,0 0-167 0 0,0 0-189 0 0,0 0-174 0 0,0 0-132 0 0,0 0-116 0 0,0 0-64 0 0,-25 9-18 0 0,-77 29-33 0 0,-8 25 1036 0 0,60-18-985 0 0,51-42-396 0 0,0 0 1 0 0,0 0-1 0 0,0 0 0 0 0,0 0 0 0 0,0 0 1 0 0,0 0-1 0 0,1-1 0 0 0,0 1 0 0 0,-1 0 1 0 0,1-1-1 0 0,0 1 0 0 0,0-1 1 0 0,0 1-1 0 0,1-1 0 0 0,-1 0 0 0 0,1 0 1 0 0,-1 0-1 0 0,1 0 0 0 0,-1-1 0 0 0,1 1 1 0 0,0-1-1 0 0,0 0 0 0 0,0 1 0 0 0,0-1 1 0 0,0 0-1 0 0,0-1 0 0 0,1 1-7 0 0,108 58 192 0 0,-105-55-147 0 0,0 0-1 0 0,0 0 0 0 0,-1 1 1 0 0,0 0-1 0 0,0 0 0 0 0,0 0 1 0 0,-1 1-1 0 0,0 0 0 0 0,0 0 1 0 0,0 0-1 0 0,-1 1 0 0 0,0-1 1 0 0,0 1-1 0 0,0 0 1 0 0,-1 0-1 0 0,0 1 0 0 0,-1-1 1 0 0,0 1-1 0 0,0-1 0 0 0,0 1 1 0 0,-1 0-1 0 0,0 0 0 0 0,0 6-44 0 0,-4-9 71 0 0,0 0-1 0 0,0 0 1 0 0,-1 0 0 0 0,1-1-1 0 0,-1 0 1 0 0,0 1-1 0 0,0-1 1 0 0,-1-1-1 0 0,1 1 1 0 0,-1-1-1 0 0,1 0 1 0 0,-1 0-1 0 0,0 0 1 0 0,-1 0-1 0 0,1-1 1 0 0,0 0-1 0 0,-2 0-70 0 0,-11 7 126 0 0,0 0-86 0 0,-1-2 0 0 0,0 0 0 0 0,-1-1 0 0 0,0 0 0 0 0,1-2 1 0 0,-1-1-1 0 0,-1 0 0 0 0,1-1 0 0 0,0-1 0 0 0,-9-2-40 0 0,-37 5-1165 0 0,71-15-1523 0 0,13-2 196 0 0,1 0-3880 0 0,-10 2-4753 0 0</inkml:trace>
  <inkml:trace contextRef="#ctx0" brushRef="#br0" timeOffset="218.583">643 244 14731 0 0,'0'0'1179'0'0,"0"0"-451"0"0,0 0 18 0 0,0 0 283 0 0,0 0 157 0 0,0 0-46 0 0,0 0-272 0 0,0 0-364 0 0,0 0-248 0 0,0 0-162 0 0,-6 31-70 0 0,-18 96-48 0 0,17-94-244 0 0,6-23 166 0 0,3-5-7074 0 0,-2-5-3274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9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144 902 9634 0 0,'0'0'1492'0'0,"0"0"-598"0"0,0 0-135 0 0,0 0 177 0 0,0 0 129 0 0,0 0-39 0 0,0 0-174 0 0,0 0-132 0 0,0 0-113 0 0,0 0 8 0 0,0 0 34 0 0,4 5-56 0 0,-1 1-368 0 0,1 1 1 0 0,-1-1 0 0 0,-1 1-1 0 0,1 0 1 0 0,-1 0 0 0 0,0 0-1 0 0,0 0 1 0 0,-1 0 0 0 0,0 0-1 0 0,0 1 1 0 0,-1-1 0 0 0,0 0 0 0 0,-1 2-226 0 0,-1 7 117 0 0,-1 0 1 0 0,0 0 0 0 0,-1-1-1 0 0,-1 1 1 0 0,-1-1 0 0 0,0 0-1 0 0,-1 0 1 0 0,-1-1 0 0 0,0 0-1 0 0,0 0 1 0 0,-2 0 0 0 0,0-2-1 0 0,0 1 1 0 0,-1-1 0 0 0,-1-1-1 0 0,0 0 1 0 0,-8 6-118 0 0,-3-6 2 0 0,21-13-3504 0 0,2-2-3719 0 0,1 0-4185 0 0</inkml:trace>
  <inkml:trace contextRef="#ctx0" brushRef="#br0" timeOffset="4751.736">652 188 40 0 0,'0'0'1796'0'0,"0"0"-343"0"0,0 0 59 0 0,0 0 284 0 0,0 0 189 0 0,0 0-59 0 0,0 0-269 0 0,0 0-375 0 0,0 0-314 0 0,0 0-209 0 0,0 0-92 0 0,2 3 2801 0 0,-16 138-343 0 0,-111 190-2026 0 0,112-288-1051 0 0,5-22-41 0 0,1 1-1 0 0,1 0 0 0 0,0 0 0 0 0,2 0 1 0 0,1 1-1 0 0,1-1 0 0 0,1 1 1 0 0,0 3-7 0 0,3-22 19 0 0,-1-1 1 0 0,0 1 0 0 0,1 0 0 0 0,-1-1 0 0 0,1 1-1 0 0,0-1 1 0 0,0 0 0 0 0,0 1 0 0 0,1-1-1 0 0,-1 0 1 0 0,1 0 0 0 0,0-1 0 0 0,0 1-1 0 0,0 0 1 0 0,0-1 0 0 0,0 0 0 0 0,0 0 0 0 0,1 0-1 0 0,-1 0 1 0 0,1 0 0 0 0,-1-1 0 0 0,1 1-1 0 0,0-1 1 0 0,0 0 0 0 0,-1 0 0 0 0,1-1-1 0 0,0 1 1 0 0,0-1 0 0 0,0 0 0 0 0,0 0 0 0 0,0 0-1 0 0,0 0 1 0 0,0-1 0 0 0,0 1-20 0 0,153-14 1003 0 0,-107 13-2226 0 0,-50-20-13306 0 0,0 20 4974 0 0</inkml:trace>
  <inkml:trace contextRef="#ctx0" brushRef="#br0" timeOffset="5010.372">225 655 8314 0 0,'0'0'3195'0'0,"0"0"-1705"0"0,0 0-841 0 0,0 0 7 0 0,0 0 219 0 0,0 0 241 0 0,0 0 75 0 0,0 0-104 0 0,0 0-185 0 0,0 0-215 0 0,0 0-131 0 0,0 0-85 0 0,30-1-47 0 0,96-4-20 0 0,135 4 289 0 0,-205 7-1654 0 0,-29-3-1629 0 0,1-1-4729 0 0,-17-2-3617 0 0</inkml:trace>
  <inkml:trace contextRef="#ctx0" brushRef="#br0" timeOffset="5673.362">1278 655 8274 0 0,'0'0'2766'0'0,"0"0"-1283"0"0,0 0-476 0 0,0 0 201 0 0,0 0 217 0 0,0 0 38 0 0,0 0-189 0 0,0 0-344 0 0,0 0-309 0 0,0 0-170 0 0,0 0-91 0 0,0 0-45 0 0,0 0-26 0 0,-26 0 685 0 0,10 1-837 0 0,0-1 1 0 0,-1 2 0 0 0,1 0 0 0 0,0 1 0 0 0,0 1 0 0 0,0 1 0 0 0,0 0-1 0 0,-6 3-137 0 0,-130 71 385 0 0,145-74-368 0 0,-1 1 0 0 0,1-1 0 0 0,0 1-1 0 0,1 1 1 0 0,-1 0 0 0 0,1-1 0 0 0,1 2 0 0 0,-1-1 0 0 0,1 1 0 0 0,1 0 0 0 0,-1 0 0 0 0,1 0 0 0 0,1 0 0 0 0,-1 1 0 0 0,2 0 0 0 0,-1 0 0 0 0,0 4-17 0 0,2-10 13 0 0,0-1 0 0 0,0 1-1 0 0,1 0 1 0 0,-1-1 0 0 0,1 1 0 0 0,0 0 0 0 0,-1-1 0 0 0,1 1 0 0 0,0 0 0 0 0,1-1 0 0 0,-1 1 0 0 0,0 0 0 0 0,1-1 0 0 0,0 1 0 0 0,-1-1 0 0 0,1 1 0 0 0,0-1 0 0 0,0 1 0 0 0,0-1 0 0 0,1 1 0 0 0,-1-1 0 0 0,1 0 0 0 0,-1 0 0 0 0,1 0 0 0 0,0 0 0 0 0,0 0 0 0 0,-1 0 0 0 0,2 0 0 0 0,-1 0 0 0 0,0-1-1 0 0,0 1 1 0 0,0-1 0 0 0,1 0 0 0 0,-1 0 0 0 0,1 1 0 0 0,-1-2 0 0 0,1 1 0 0 0,-1 0 0 0 0,1 0 0 0 0,-1-1 0 0 0,1 1 0 0 0,0-1 0 0 0,1 0-13 0 0,14-1 104 0 0,0-1 0 0 0,0-1 0 0 0,0 0 0 0 0,0-2 0 0 0,-1 0 0 0 0,0 0 0 0 0,0-2 0 0 0,0 0 0 0 0,-1-1-1 0 0,0-1 1 0 0,0 0 0 0 0,-1-1 0 0 0,-1-1 0 0 0,1 0 0 0 0,-2-1 0 0 0,0-1 0 0 0,11-13-104 0 0,88-84 169 0 0,-91 172-439 0 0,-3 53-288 0 0,-17-110 91 0 0,6 23-1047 0 0,0-10-6662 0 0,-5-14-2066 0 0</inkml:trace>
  <inkml:trace contextRef="#ctx0" brushRef="#br0" timeOffset="6152.232">1455 1012 11074 0 0,'0'0'2794'0'0,"0"0"-1028"0"0,0 0-407 0 0,0 0-39 0 0,0 0-90 0 0,0 0-163 0 0,0 0-283 0 0,0 0-180 0 0,0 0-95 0 0,0 0-47 0 0,0 0-3 0 0,0 0-42 0 0,0 0-54 0 0,12-21-68 0 0,40-68-51 0 0,40-76 292 0 0,-73 146-1133 0 0,-14 41-616 0 0,-14 85 1062 0 0,9-105 156 0 0,0 1 0 0 0,0 0-1 0 0,0-1 1 0 0,0 1-1 0 0,1 0 1 0 0,-1-1 0 0 0,1 1-1 0 0,0-1 1 0 0,0 1 0 0 0,0-1-1 0 0,0 1 1 0 0,0-1-1 0 0,0 0 1 0 0,1 1 0 0 0,-1-1-1 0 0,1 0 1 0 0,0 0-1 0 0,-1 0 1 0 0,1 0 0 0 0,0 0-1 0 0,0-1 1 0 0,0 1 0 0 0,1 0-1 0 0,-1-1 1 0 0,0 0-1 0 0,0 1 1 0 0,1-1 0 0 0,-1 0-1 0 0,1 0 1 0 0,-1-1 0 0 0,1 1-1 0 0,0 0 1 0 0,-1-1-1 0 0,1 1 1 0 0,1-1-5 0 0,2 0 59 0 0,1 1 0 0 0,0-1 0 0 0,0-1 0 0 0,-1 1 0 0 0,1-1 0 0 0,0 0 0 0 0,-1-1 1 0 0,1 0-1 0 0,-1 0 0 0 0,1 0 0 0 0,-1-1 0 0 0,0 1 0 0 0,4-4-59 0 0,51-60-908 0 0,-48 30-9355 0 0,-12 31-1194 0 0</inkml:trace>
  <inkml:trace contextRef="#ctx0" brushRef="#br0" timeOffset="6533.8">2211 291 9898 0 0,'0'0'1171'0'0,"0"0"-336"0"0,0 0-7 0 0,0 0 258 0 0,0 0 147 0 0,0 0-13 0 0,0 0-190 0 0,-26 32-259 0 0,-79 102-216 0 0,48-39 166 0 0,51-80-608 0 0,0 1 0 0 0,1-1 0 0 0,1 1 1 0 0,0 0-1 0 0,1 0 0 0 0,1 1 0 0 0,1-1 0 0 0,0 0 0 0 0,1 1 0 0 0,1-1 0 0 0,0 4-113 0 0,1-13 72 0 0,0 0-1 0 0,0 0 0 0 0,0-1 0 0 0,1 1 0 0 0,0-1 0 0 0,0 1 0 0 0,0-1 0 0 0,1 0 0 0 0,0 0 0 0 0,0-1 0 0 0,1 1 1 0 0,-1-1-1 0 0,1 0 0 0 0,1 0 0 0 0,-1 0 0 0 0,0-1 0 0 0,1 0 0 0 0,0 0 0 0 0,0 0 0 0 0,0-1 0 0 0,1 0 1 0 0,-1 0-1 0 0,1-1 0 0 0,0 0 0 0 0,0 0 0 0 0,-1 0 0 0 0,1-1 0 0 0,0 0 0 0 0,0 0 0 0 0,1-1 0 0 0,-1 0 1 0 0,4 0-72 0 0,3 0 192 0 0,-1-1 1 0 0,1 0 0 0 0,-1-1 0 0 0,0 0 0 0 0,0-1 0 0 0,1-1 0 0 0,-2 0-1 0 0,1-1 1 0 0,0 0 0 0 0,-1-1 0 0 0,0 0 0 0 0,-1-1 0 0 0,1 0 0 0 0,-1-1 0 0 0,0 0-1 0 0,-1-1 1 0 0,0 0 0 0 0,-1-1 0 0 0,0 0 0 0 0,0 0 0 0 0,0-2-193 0 0,-1 2 55 0 0,-1-1 0 0 0,0 0 0 0 0,0-1 1 0 0,-1 1-1 0 0,-1-1 0 0 0,0 0 0 0 0,-1-1 0 0 0,0 1 1 0 0,-1-1-1 0 0,0 0 0 0 0,-1 1 0 0 0,0-1 0 0 0,-1 0 1 0 0,-1 0-1 0 0,0-1 0 0 0,0 1 0 0 0,-2 0 0 0 0,-1-8-55 0 0,1 11-30 0 0,-1 1 0 0 0,-1-1-1 0 0,0 1 1 0 0,0 0 0 0 0,0 0 0 0 0,-1 1-1 0 0,-1-1 1 0 0,1 1 0 0 0,-1 0 0 0 0,-1 1-1 0 0,0 0 1 0 0,0-1 0 0 0,0 2 0 0 0,0-1-1 0 0,-1 1 1 0 0,0 1 0 0 0,-1-1-1 0 0,1 1 1 0 0,-1 1 0 0 0,0 0 0 0 0,0 0-1 0 0,-1 0 1 0 0,-7-1 30 0 0,5 3-208 0 0,-1 0-1 0 0,0 0 0 0 0,0 1 1 0 0,-1 1-1 0 0,1 0 1 0 0,0 1-1 0 0,0 1 1 0 0,0 0-1 0 0,1 0 1 0 0,-4 2 208 0 0,-29 14-3345 0 0,1 8-3737 0 0,27-15-4492 0 0</inkml:trace>
  <inkml:trace contextRef="#ctx0" brushRef="#br0" timeOffset="6935.896">1987 718 7402 0 0,'0'0'3246'0'0,"0"0"-1529"0"0,0 0-520 0 0,0 0 103 0 0,0 0 125 0 0,0 0-62 0 0,0 0-220 0 0,0 0-242 0 0,0 0-179 0 0,0 0-77 0 0,0 0-36 0 0,0 0-117 0 0,0 0-144 0 0,4-4-104 0 0,20-16-6 0 0,-16 12-151 0 0,0 1 0 0 0,1-1 0 0 0,-1 2 0 0 0,1-1 0 0 0,1 1 0 0 0,-1 0 0 0 0,1 1 0 0 0,0 0 0 0 0,0 1-1 0 0,0 0 1 0 0,1 1 0 0 0,0 0 0 0 0,-1 0 0 0 0,1 1 0 0 0,7 0-87 0 0,-11 3 11 0 0,-1 0 1 0 0,0 1 0 0 0,0 0-1 0 0,0 0 1 0 0,0 0-1 0 0,-1 1 1 0 0,1 0-1 0 0,-1 0 1 0 0,1 0 0 0 0,-1 1-1 0 0,0 0 1 0 0,0 0-1 0 0,3 4-11 0 0,30 20 633 0 0,3-17 922 0 0,-31-11-5361 0 0,0 0-4547 0 0,-9 0 7978 0 0,0 0-11356 0 0</inkml:trace>
  <inkml:trace contextRef="#ctx0" brushRef="#br0" timeOffset="7270.259">2601 585 13435 0 0,'0'0'1715'0'0,"0"0"-392"0"0,0 0-47 0 0,0 0 3 0 0,0 0-104 0 0,0 0-240 0 0,0 0-304 0 0,0 0-195 0 0,0 0-115 0 0,0 0 26 0 0,0 0 65 0 0,0 0 48 0 0,0 0 14 0 0,8 1-48 0 0,165 2 613 0 0,-146-9-4204 0 0,-19 2-8102 0 0,-8 3 351 0 0</inkml:trace>
  <inkml:trace contextRef="#ctx0" brushRef="#br0" timeOffset="7517.576">2565 769 10458 0 0,'0'0'1746'0'0,"0"0"-443"0"0,0 0 72 0 0,0 0 327 0 0,0 0 198 0 0,0 0-173 0 0,0 0-333 0 0,0 0-370 0 0,0 0-301 0 0,0 0-126 0 0,0 0-85 0 0,0 0-57 0 0,30-3-58 0 0,96-12-75 0 0,-56 8 111 0 0,-39 8-156 0 0,-22 1-3398 0 0,0-2-5097 0 0,-8 0-3779 0 0</inkml:trace>
  <inkml:trace contextRef="#ctx0" brushRef="#br0" timeOffset="14091.041">3032 77 2753 0 0,'0'0'1440'0'0,"0"0"-323"0"0,0 0-28 0 0,0 0 286 0 0,0 0 242 0 0,0 0 25 0 0,0 0-224 0 0,0 0-350 0 0,0 0-301 0 0,0 0-174 0 0,0 0-31 0 0,-3-8 542 0 0,3 5 3877 0 0,46-23-2350 0 0,108-13-2029 0 0,-47 42-437 0 0,-106-2-162 0 0,1-1 1 0 0,-1 1-1 0 0,0-1 0 0 0,0 1 0 0 0,0-1 1 0 0,0 1-1 0 0,0 0 0 0 0,0-1 0 0 0,0 1 1 0 0,0 0-1 0 0,0 0 0 0 0,0 0 0 0 0,-1 0 1 0 0,1 0-1 0 0,0 0 0 0 0,0 0 0 0 0,-1 0 1 0 0,1 0-1 0 0,-1 0 0 0 0,1 0 0 0 0,-1 0 1 0 0,0 0-1 0 0,1 1 0 0 0,-1-1 1 0 0,0 0-1 0 0,0 0 0 0 0,1 0 0 0 0,-1 1 1 0 0,0-1-1 0 0,0 0 0 0 0,-1 0 0 0 0,1 1 1 0 0,0-1-1 0 0,0 0 0 0 0,0 0 0 0 0,-1 0 1 0 0,1 1-1 0 0,-1-1 0 0 0,1 0 0 0 0,-1 0 1 0 0,1 0-1 0 0,-1 0 0 0 0,0 0 1 0 0,0 0-1 0 0,1 0 0 0 0,-1 0 0 0 0,0 0-3 0 0,-42 45 246 0 0,-40 14-73 0 0,83-59-176 0 0,-1-1-1 0 0,0 1 0 0 0,0 0 1 0 0,0-1-1 0 0,0 1 1 0 0,1 0-1 0 0,-1 0 1 0 0,0 0-1 0 0,1-1 1 0 0,-1 1-1 0 0,1 0 0 0 0,-1 0 1 0 0,1 0-1 0 0,-1 0 1 0 0,1 0-1 0 0,0 0 1 0 0,-1 0-1 0 0,1 0 1 0 0,0 0-1 0 0,0 0 0 0 0,0 0 1 0 0,0 0-1 0 0,0 0 1 0 0,0 0-1 0 0,0 0 1 0 0,0 0-1 0 0,0 0 0 0 0,0 1 1 0 0,0-1-1 0 0,1 0 1 0 0,-1 0-1 0 0,0 0 1 0 0,1-1-1 0 0,-1 1 1 0 0,1 0-1 0 0,-1 0 0 0 0,1 0 1 0 0,0 0-1 0 0,-1 0 1 0 0,1 0-1 0 0,0-1 1 0 0,-1 1-1 0 0,1 0 1 0 0,0-1-1 0 0,0 1 0 0 0,0 0 1 0 0,0-1-1 0 0,0 1 1 0 0,0-1-1 0 0,0 1 1 0 0,0-1 3 0 0,51 29 48 0 0,75 42 20 0 0,-124-69-56 0 0,1 1 1 0 0,-1 0-1 0 0,0 0 0 0 0,0 0 1 0 0,0 0-1 0 0,0 1 1 0 0,-1-1-1 0 0,1 1 0 0 0,-1-1 1 0 0,0 1-1 0 0,0 0 0 0 0,0 0 1 0 0,0 0-1 0 0,-1 0 1 0 0,0 0-1 0 0,0 0 0 0 0,0 1 1 0 0,0-1-1 0 0,-1 0 1 0 0,1 1-1 0 0,-1-1 0 0 0,0 0 1 0 0,0 1-1 0 0,-1 1-12 0 0,-2-2 35 0 0,0-1-1 0 0,0 1 1 0 0,0-1-1 0 0,-1 0 1 0 0,1 0-1 0 0,-1 0 1 0 0,0 0-1 0 0,0-1 1 0 0,0 0-1 0 0,0 1 1 0 0,0-1-1 0 0,-1-1 1 0 0,1 1-1 0 0,0-1 1 0 0,-1 0-1 0 0,1 0 1 0 0,-1 0-1 0 0,0 0 1 0 0,0-1-35 0 0,3 1-2 0 0,-166 25 48 0 0,104-29-430 0 0,67-15-3690 0 0,10 12-3478 0 0,-7 3-3553 0 0</inkml:trace>
  <inkml:trace contextRef="#ctx0" brushRef="#br0" timeOffset="14472.129">2948 652 9474 0 0,'0'0'903'0'0,"0"0"-483"0"0,0 0 88 0 0,0 0 424 0 0,0 0 418 0 0,0 0 218 0 0,0 0-65 0 0,0 0-225 0 0,0 0-250 0 0,0 0-190 0 0,0 0-118 0 0,34 2-75 0 0,112 8-74 0 0,108-18 1345 0 0,4-7-2758 0 0,-267 23-8187 0 0,5-5-2369 0 0</inkml:trace>
  <inkml:trace contextRef="#ctx0" brushRef="#br0" timeOffset="14980.43">3137 884 6161 0 0,'0'0'2307'0'0,"0"0"-730"0"0,0 0-293 0 0,0 0 104 0 0,0 0 94 0 0,0 0-68 0 0,0 0-203 0 0,0 0-213 0 0,0 0-171 0 0,0 0-113 0 0,0 0-69 0 0,0 0-63 0 0,0 0-51 0 0,6 1-61 0 0,16 7-39 0 0,-17 24 1276 0 0,-5-23-1600 0 0,-2-1-1 0 0,1 0 1 0 0,-1 0 0 0 0,0 0-1 0 0,-1 0 1 0 0,1-1-1 0 0,-2 1 1 0 0,1-1 0 0 0,-1 0-1 0 0,0 1 1 0 0,-5 5-107 0 0,-12 23 167 0 0,20-35-163 0 0,1 0 0 0 0,-1 0 0 0 0,0 1 0 0 0,1-1 0 0 0,-1 0 0 0 0,1 0 0 0 0,-1 0 0 0 0,1 0 0 0 0,0 1 0 0 0,-1-1 0 0 0,1 0 0 0 0,0 0 0 0 0,0 1 0 0 0,0-1 0 0 0,0 0 0 0 0,0 1 0 0 0,0-1 0 0 0,0 0 0 0 0,0 0 0 0 0,1 1 0 0 0,-1-1 0 0 0,0 0 0 0 0,1 0 0 0 0,-1 0 0 0 0,1 1 0 0 0,-1-1 0 0 0,1 0 0 0 0,0 0 0 0 0,-1 0 0 0 0,1 0 0 0 0,0 0 0 0 0,0 0 0 0 0,0 0 0 0 0,0 0 0 0 0,0-1 0 0 0,0 1 0 0 0,0 0 0 0 0,0 0 0 0 0,0-1 0 0 0,0 1-1 0 0,0-1 1 0 0,0 1 0 0 0,0-1 0 0 0,1 1 0 0 0,-1-1 0 0 0,0 0 0 0 0,0 1 0 0 0,2-1-4 0 0,69 4 434 0 0,-58-4-372 0 0,77-18 106 0 0,-69-12-2783 0 0,-19 19-2356 0 0,2 0-4484 0 0,-3 7 572 0 0</inkml:trace>
  <inkml:trace contextRef="#ctx0" brushRef="#br0" timeOffset="15569.784">3474 847 5169 0 0,'0'0'2871'0'0,"0"0"-1210"0"0,0 0-493 0 0,0 0 6 0 0,0 0 105 0 0,0 0 122 0 0,0 0-71 0 0,0 0-199 0 0,0 0-171 0 0,0 0-125 0 0,0 0-94 0 0,0 0-41 0 0,0 0-43 0 0,-18 17-45 0 0,-55 54-31 0 0,38-16 1084 0 0,30-36-1021 0 0,-13 77 1248 0 0,-24 74-829 0 0,0-13-828 0 0,8-84-107 0 0,16-51-103 0 0,12 8 76 0 0,6-30-106 0 0,0 0 12 0 0,0 0 7 0 0,0 0-16 0 0,0 0 20 0 0,0 0 4 0 0,0 0-34 0 0,0 0 4 0 0,0 0 9 0 0,0 0-4 0 0,0 0 19 0 0,0 0-42 0 0,0 0 11 0 0,0 0-2 0 0,0 0-45 0 0,0 0-51 0 0,13-19-1973 0 0,-3 8-1473 0 0,-2 5-2563 0 0,-2-2-6484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0,'0'0'160'0'0,"0"0"611"0"0,0 0 302 0 0,0 0 126 0 0,0 0 63 0 0,0 0-2 0 0,4 2-44 0 0,16 8 14 0 0,-15-8 50 0 0,-5-2 55 0 0,-2 8 7357 0 0,0-5-8290 0 0,-84 23 4251 0 0,-15-30-2624 0 0,36-7-1840 0 0,58 3-2787 0 0,10 1-9055 0 0,1 4 137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2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781 140 0 0 0,'0'0'788'0'0,"0"0"584"0"0,0 0 233 0 0,0 0-13 0 0,0 0-102 0 0,0 0-110 0 0,0 0-76 0 0,0 0-13 0 0,4 0 23 0 0,7 3 8805 0 0,-11-2-9908 0 0,-2 21 739 0 0,-6-4-835 0 0,-1 0 0 0 0,0-1 1 0 0,-2 0-1 0 0,0-1 0 0 0,-1 0 1 0 0,0-1-1 0 0,-1-1 0 0 0,-1 1 1 0 0,0-2-1 0 0,-1 0 0 0 0,-4 2-115 0 0,-2 3 31 0 0,-98 49 147 0 0,84-52-114 0 0,-27-11 102 0 0,60-5-166 0 0,0 0-1 0 0,-1 0 1 0 0,1 0 0 0 0,0-1 0 0 0,-1 1 0 0 0,1 0-1 0 0,0-1 1 0 0,0 0 0 0 0,0 1 0 0 0,0-1 0 0 0,1 0 0 0 0,-1 0-1 0 0,0 0 1 0 0,1 0 0 0 0,-1 0 0 0 0,1 0 0 0 0,0-1 0 0 0,0 1-1 0 0,-1 0 1 0 0,2-1 0 0 0,-1 1 0 0 0,0-1 0 0 0,0 1-1 0 0,1-1 1 0 0,0 0 0 0 0,-1 1 0 0 0,1-1 0 0 0,0 1 0 0 0,0-1-1 0 0,0 0 1 0 0,0-5-3 0 0,0 0 0 0 0,1 0 0 0 0,-1 0-1 0 0,2 0 1 0 0,-1 0 0 0 0,1 0 0 0 0,0 1 0 0 0,1-1-1 0 0,-1 1 1 0 0,2-1 0 0 0,-1 1 0 0 0,1 0-1 0 0,0 0 1 0 0,0 0 0 0 0,1 1 0 0 0,0-1 0 0 0,0 1-1 0 0,1 0 1 0 0,0 1 0 0 0,0 0 0 0 0,0-1-1 0 0,0 2 1 0 0,1-1 0 0 0,2 0 3 0 0,-8 5 3 0 0,1 0-1 0 0,0 0 1 0 0,-1 0-1 0 0,1 0 1 0 0,0 0 0 0 0,-1 1-1 0 0,1-1 1 0 0,-1 0-1 0 0,1 1 1 0 0,-1 0-1 0 0,1-1 1 0 0,-1 1 0 0 0,1 0-1 0 0,-1 0 1 0 0,1 0-1 0 0,-1-1 1 0 0,0 2-1 0 0,0-1 1 0 0,1 0 0 0 0,-1 0-1 0 0,0 0 1 0 0,0 1-1 0 0,0-1 1 0 0,0 0 0 0 0,0 1-1 0 0,-1-1 1 0 0,1 1-1 0 0,0-1 1 0 0,-1 1-1 0 0,1-1 1 0 0,-1 1 0 0 0,1-1-1 0 0,-1 1 1 0 0,0 0-1 0 0,1 1-2 0 0,7 13 58 0 0,2 0 28 0 0,1 0 1 0 0,0 0-1 0 0,1-1 1 0 0,0 0-1 0 0,2-1 1 0 0,-1-1-1 0 0,2 0 1 0 0,0-1-1 0 0,0-1 0 0 0,1 0 1 0 0,13 6-87 0 0,31 11 464 0 0,-52-16-276 0 0,-8-12-191 0 0,0 0 13 0 0,-24 4-1712 0 0,15-4-225 0 0,4 0-6347 0 0,2 0-3668 0 0</inkml:trace>
  <inkml:trace contextRef="#ctx0" brushRef="#br0" timeOffset="1712.908">200 203 0 0 0,'0'0'1002'0'0,"0"0"481"0"0,0 0 384 0 0,0 0 209 0 0,0 0-25 0 0,0 0-236 0 0,0 0-330 0 0,0 0-275 0 0,0 0-144 0 0,0 0-80 0 0,0 0-57 0 0,0 0-25 0 0,0 0-48 0 0,-6 7 4952 0 0,-2-7-5597 0 0,1-1-1 0 0,0 1 0 0 0,0-1 1 0 0,0-1-1 0 0,0 1 0 0 0,0-1 1 0 0,1-1-1 0 0,-1 1 0 0 0,1-1 1 0 0,-1 0-1 0 0,1-1 0 0 0,0 1 1 0 0,0-1-1 0 0,-3-3-210 0 0,-42-49 724 0 0,20-25-468 0 0,23 48-222 0 0,8 33-1 0 0,-1-1 347 0 0,2-2-8450 0 0,1 3 1988 0 0,1 0-5508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19 0 0 0,'0'0'629'0'0,"0"0"610"0"0,0 0 496 0 0,0 0 338 0 0,0 0 131 0 0,0 0-170 0 0,0 0-340 0 0,0 0-315 0 0,0 0-271 0 0,0 0-172 0 0,0 0-93 0 0,-5-3-92 0 0,-57-12 2415 0 0,54 15-2996 0 0,0 0 0 0 0,0 1 0 0 0,0 1 1 0 0,0-1-1 0 0,1 1 0 0 0,-1 1 0 0 0,0-1 0 0 0,1 1 0 0 0,0 1 1 0 0,-1-1-1 0 0,1 1 0 0 0,1 0 0 0 0,-1 1 0 0 0,0 0 0 0 0,1 0-170 0 0,-6 5 89 0 0,0 0 0 0 0,1 1 0 0 0,1 0 0 0 0,0 0 0 0 0,0 1 0 0 0,1 1-1 0 0,0-1 1 0 0,2 2 0 0 0,-1-1 0 0 0,1 1 0 0 0,1 0 0 0 0,1 0-1 0 0,0 1 1 0 0,1-1 0 0 0,0 1 0 0 0,1 0 0 0 0,1 0 0 0 0,0 1-1 0 0,1-1 1 0 0,1 0 0 0 0,1 11-89 0 0,0-18 43 0 0,0-1 0 0 0,1 1 0 0 0,0-1 0 0 0,0 1-1 0 0,1-1 1 0 0,0 0 0 0 0,0 0 0 0 0,1-1 0 0 0,0 1 0 0 0,0-1-1 0 0,0 1 1 0 0,1-1 0 0 0,0-1 0 0 0,0 1 0 0 0,1-1 0 0 0,-1 1-1 0 0,1-2 1 0 0,0 1 0 0 0,0-1 0 0 0,1 0 0 0 0,0 0 0 0 0,-1 0-1 0 0,1-1 1 0 0,0 0 0 0 0,4 1-43 0 0,122 6 479 0 0,-80-40-834 0 0,-33 12-3074 0 0,-2 1-6573 0 0,-13 13-1603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55 7586 0 0,'0'0'1329'0'0,"0"0"-178"0"0,0 0 37 0 0,0 0 250 0 0,0 0 166 0 0,0 0-101 0 0,0 0-310 0 0,-23 31-320 0 0,-68 99-278 0 0,60-60 71 0 0,31-58-543 0 0,-1-7-67 0 0,0 0-1 0 0,1 0 0 0 0,-1 1 1 0 0,1-1-1 0 0,0 0 1 0 0,1 1-1 0 0,0-1 0 0 0,-1 0 1 0 0,1 0-1 0 0,1 0 0 0 0,-1 0 1 0 0,1 0-1 0 0,0 0 0 0 0,0 0 1 0 0,1 0-1 0 0,-1 0 0 0 0,1-1 1 0 0,0 0-1 0 0,0 1 0 0 0,1-1 1 0 0,-1 0-1 0 0,1-1 0 0 0,0 1 1 0 0,0 0-1 0 0,0-1 0 0 0,0 0 1 0 0,1 0-1 0 0,-1-1 0 0 0,1 1 1 0 0,0-1-1 0 0,0 0 1 0 0,0 0-1 0 0,0 0 0 0 0,4 0-55 0 0,4 0 143 0 0,-1-1-1 0 0,1 0 1 0 0,0-1-1 0 0,0 0 1 0 0,0-1-1 0 0,0 0 1 0 0,0-1-1 0 0,-1-1 1 0 0,1 0-1 0 0,-1-1 1 0 0,1 0-1 0 0,-1-1 1 0 0,-1 0-1 0 0,1-1 1 0 0,-1 0-1 0 0,0-1 1 0 0,0 0 0 0 0,-1-1-1 0 0,0 0 1 0 0,0 0-1 0 0,-1-1 1 0 0,0-1-1 0 0,0 1 1 0 0,-1-2-1 0 0,-1 1 1 0 0,1-1-1 0 0,-2 0 1 0 0,0 0-1 0 0,0-1 1 0 0,2-6-143 0 0,-4 4 51 0 0,0 1 1 0 0,-1-1-1 0 0,0 1 1 0 0,-1-1 0 0 0,-1 0-1 0 0,0 0 1 0 0,0 0-1 0 0,-2 0 1 0 0,0-2-52 0 0,0 10-53 0 0,-1 0 1 0 0,0 0 0 0 0,0 0-1 0 0,-1 0 1 0 0,0 1 0 0 0,0-1-1 0 0,0 1 1 0 0,0-1-1 0 0,-1 1 1 0 0,0 0 0 0 0,0 0-1 0 0,0 1 1 0 0,-1-1-1 0 0,0 1 1 0 0,0 0 0 0 0,0 1-1 0 0,0-1 1 0 0,0 1 0 0 0,-1 0-1 0 0,1 0 1 0 0,-1 0-1 0 0,0 1 1 0 0,0 0 0 0 0,0 0-1 0 0,0 0 1 0 0,0 1-1 0 0,-1 0 1 0 0,1 0 0 0 0,0 1-1 0 0,0 0 1 0 0,-1 0-1 0 0,1 0 1 0 0,0 1 0 0 0,-1 0-1 0 0,1 0 1 0 0,0 0 0 0 0,0 1-1 0 0,0 0 1 0 0,-2 1 52 0 0,-57 30-2441 0 0,27-5-3197 0 0,24-18 1588 0 0,0-1-7289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 3089 0 0,'0'0'4989'0'0,"0"0"-2374"0"0,0 0-928 0 0,0 0-128 0 0,0 0 29 0 0,0 0-91 0 0,0 0-170 0 0,0 0-225 0 0,0 0-255 0 0,0 0-195 0 0,0 0-122 0 0,0 0-78 0 0,0 0-77 0 0,-19 4-48 0 0,-62 15-18 0 0,-41 38 925 0 0,121-56-1237 0 0,0 0 0 0 0,-1 0 1 0 0,1-1-1 0 0,0 1 1 0 0,0 0-1 0 0,0 0 1 0 0,0 0-1 0 0,0 0 1 0 0,0 0-1 0 0,0 1 1 0 0,0-1-1 0 0,1 0 1 0 0,-1 0-1 0 0,0 1 0 0 0,1-1 1 0 0,-1 0-1 0 0,0 1 1 0 0,1-1-1 0 0,0 0 1 0 0,-1 1-1 0 0,1-1 1 0 0,0 1-1 0 0,0-1 1 0 0,0 1-1 0 0,0-1 1 0 0,0 1-1 0 0,0-1 1 0 0,0 0-1 0 0,0 1 0 0 0,1-1 1 0 0,-1 1-1 0 0,1-1 1 0 0,-1 0-1 0 0,1 1 1 0 0,-1-1-1 0 0,1 0 1 0 0,0 1-1 0 0,0-1 1 0 0,-1 0-1 0 0,1 0 1 0 0,0 0-1 0 0,0 0 0 0 0,0 0 1 0 0,0 0-1 0 0,0 0 1 0 0,1 0-1 0 0,-1 0 1 0 0,0 0-1 0 0,0 0 1 0 0,1-1-1 0 0,-1 1 1 0 0,0-1-1 0 0,1 1 1 0 0,-1-1-1 0 0,0 1 1 0 0,1-1-1 0 0,-1 0 0 0 0,1 0 1 0 0,-1 1-1 0 0,1-1 1 0 0,-1 0 2 0 0,111 41 121 0 0,-109-40-94 0 0,1 1 0 0 0,-1-1 1 0 0,0 1-1 0 0,1 0 0 0 0,-1 1 0 0 0,0-1 0 0 0,0 0 0 0 0,0 1 0 0 0,0 0 1 0 0,-1-1-1 0 0,1 1 0 0 0,-1 0 0 0 0,0 0 0 0 0,0 1 0 0 0,0-1 0 0 0,0 0 0 0 0,0 1 1 0 0,-1-1-1 0 0,1 1 0 0 0,-1 0 0 0 0,0-1 0 0 0,0 1 0 0 0,0 0 0 0 0,-1 0 1 0 0,1 0-1 0 0,-1-1 0 0 0,0 1 0 0 0,0 0 0 0 0,-1 0 0 0 0,1 0 0 0 0,-1 0 1 0 0,0-1-1 0 0,1 1 0 0 0,-2 0 0 0 0,1 0 0 0 0,0-1 0 0 0,-1 1 0 0 0,0-1 0 0 0,0 0 1 0 0,0 1-1 0 0,0-1 0 0 0,0 0 0 0 0,-1 0 0 0 0,1 0 0 0 0,-1 0 0 0 0,0-1 1 0 0,0 1-1 0 0,0-1 0 0 0,-3 2-27 0 0,-6 6 26 0 0,-1 0 0 0 0,0-1 0 0 0,-1-1 0 0 0,0 0 0 0 0,0-1 0 0 0,0-1 0 0 0,-1 0 0 0 0,-5 0-26 0 0,5-1-184 0 0,-62 15 141 0 0,22-15-2956 0 0,53-15-6926 0 0,2 9-1127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0 9970 0 0,'0'0'2086'0'0,"0"0"-384"0"0,0 0-175 0 0,0 0-24 0 0,0 0-62 0 0,0 0-181 0 0,0 0-267 0 0,0 0-220 0 0,0 0-166 0 0,0 0-92 0 0,0 0-36 0 0,0 0-31 0 0,0 0-36 0 0,-31 32-47 0 0,-94 96-38 0 0,58-52 156 0 0,17-5-42 0 0,36-47-383 0 0,-2 0 0 0 0,0-2 0 0 0,-2 0 0 0 0,0-1 1 0 0,-2-1-1 0 0,0-1 0 0 0,-16 12-58 0 0,31-28-27 0 0,0-1 0 0 0,0 1 0 0 0,-1-1 0 0 0,1 0-1 0 0,-1 0 1 0 0,1-1 0 0 0,-1 0 0 0 0,1 0 0 0 0,-1 0 0 0 0,0 0 0 0 0,1-1 0 0 0,-1 0 0 0 0,-4-1 27 0 0,7-1-40 0 0,0-1 0 0 0,1 1 0 0 0,-1-1 1 0 0,1 0-1 0 0,-1 0 0 0 0,1 0 0 0 0,0 0 0 0 0,0 0 1 0 0,1 0-1 0 0,-1-1 0 0 0,1 1 0 0 0,-1-1 1 0 0,1 1-1 0 0,0-1 0 0 0,0 1 0 0 0,1-1 0 0 0,-1 0 1 0 0,1 0-1 0 0,0 1 0 0 0,0-1 0 0 0,0 0 0 0 0,0 1 1 0 0,1-1-1 0 0,-1 0 0 0 0,1 1 0 0 0,0-1 1 0 0,1-1 39 0 0,-2 3-10 0 0,4-20-10 0 0,2-1 0 0 0,0 1 0 0 0,2 0 0 0 0,0 1 0 0 0,2 0 0 0 0,0 0 0 0 0,1 1 1 0 0,1 0-1 0 0,1 1 0 0 0,1 0 20 0 0,-6 7 8 0 0,-4 5 4 0 0,-1 0 1 0 0,2 0-1 0 0,-1 1 1 0 0,1 0-1 0 0,0 0 1 0 0,0 0-1 0 0,1 1 1 0 0,0-1-1 0 0,0 1 1 0 0,0 1-1 0 0,4-3-12 0 0,-7 7 16 0 0,0 1-1 0 0,1 0 0 0 0,-1 0 1 0 0,0 0-1 0 0,0 1 0 0 0,0-1 1 0 0,0 1-1 0 0,0 0 0 0 0,-1-1 1 0 0,1 1-1 0 0,0 1 1 0 0,-1-1-1 0 0,0 0 0 0 0,1 0 1 0 0,-1 1-1 0 0,0 0 0 0 0,0-1 1 0 0,0 1-1 0 0,-1 0 1 0 0,1 0-1 0 0,-1 0 0 0 0,1 0 1 0 0,-1 0-1 0 0,0 0 0 0 0,0 0-15 0 0,3 4 31 0 0,7 14 161 0 0,1-1-1 0 0,1 0 1 0 0,1-1-1 0 0,1-1 1 0 0,0 0 0 0 0,2-1-1 0 0,0-1 1 0 0,0 0 0 0 0,2-1-1 0 0,12 7-191 0 0,32 26 323 0 0,-61-47-1097 0 0,1 2 1946 0 0,-2-1-4005 0 0,-1-1-3777 0 0,0-1-4126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8802 0 0,'0'0'2104'0'0,"0"0"-486"0"0,0 0-118 0 0,0 0 115 0 0,0 0 10 0 0,0 0-209 0 0,0 0-376 0 0,0 0-380 0 0,0 0-234 0 0,0 0-55 0 0,0 0 55 0 0,0 0 77 0 0,0 0 37 0 0,6 0 2 0 0,230 0 2310 0 0,-229-2-6423 0 0,-17 0-8541 0 0,3 2 1755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7514 0 0,'0'0'2908'0'0,"0"0"-1283"0"0,0 0-349 0 0,0 0 199 0 0,0 0 131 0 0,0 0-114 0 0,0 0-235 0 0,0 0-208 0 0,0 0-178 0 0,0 0-185 0 0,0 0-110 0 0,0 0-114 0 0,26 3-102 0 0,83 9-95 0 0,-49-15 21 0 0,8-8-748 0 0,-39 2-9446 0 0,-23 6-1702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39 101 200 0 0,'0'0'1591'0'0,"0"0"-113"0"0,0 0 77 0 0,0 0 182 0 0,0 0 189 0 0,0 0-8 0 0,0 0-198 0 0,0 0-283 0 0,0 0-348 0 0,0 0-250 0 0,0 0-150 0 0,-6-1-52 0 0,-20-4 5 0 0,20 4-1 0 0,6 1-15 0 0,0 0-32 0 0,0 0-42 0 0,22-12 1206 0 0,16-4-1468 0 0,1 2 1 0 0,1 2-1 0 0,0 1 1 0 0,1 2 0 0 0,-1 1-1 0 0,2 3 1 0 0,-1 1-1 0 0,1 2 1 0 0,23 3-291 0 0,-64-1 2 0 0,0-1 1 0 0,0 1-1 0 0,0 0 0 0 0,0 0 1 0 0,0-1-1 0 0,0 1 0 0 0,0 0 1 0 0,0 0-1 0 0,0 0 0 0 0,0 0 1 0 0,0 0-1 0 0,0 0 0 0 0,0 1 1 0 0,0-1-1 0 0,0 0 0 0 0,0 0 1 0 0,0 1-1 0 0,0-1 0 0 0,0 1 1 0 0,0-1-1 0 0,-1 1 0 0 0,1-1 1 0 0,0 1-1 0 0,0-1 0 0 0,0 1 1 0 0,-1 0-1 0 0,1-1 0 0 0,0 1 1 0 0,-1 0-1 0 0,1 0 1 0 0,0 0-1 0 0,-1-1 0 0 0,1 1 1 0 0,-1 0-1 0 0,1 0 0 0 0,-1 0 1 0 0,0 0-1 0 0,1 0 0 0 0,-1 0 1 0 0,0 0-1 0 0,0 0 0 0 0,0 0 1 0 0,0 0-1 0 0,0 0 0 0 0,0 0 1 0 0,0 0-1 0 0,0 0 0 0 0,0 0 1 0 0,0 0-1 0 0,0 0-2 0 0,-31 41 304 0 0,-130 62-116 0 0,161-103-191 0 0,0 1-1 0 0,0-1 1 0 0,1 0-1 0 0,-1 0 0 0 0,0 0 1 0 0,0 1-1 0 0,1-1 1 0 0,-1 0-1 0 0,1 0 0 0 0,-1 0 1 0 0,1 0-1 0 0,-1 0 1 0 0,1 0-1 0 0,0 0 1 0 0,-1 0-1 0 0,1 0 0 0 0,0 0 1 0 0,0 0-1 0 0,0 0 1 0 0,0-1-1 0 0,0 1 0 0 0,0 0 1 0 0,0 0-1 0 0,0-1 1 0 0,0 1-1 0 0,0-1 0 0 0,0 1 1 0 0,0-1-1 0 0,0 1 1 0 0,1-1-1 0 0,-1 0 1 0 0,0 0-1 0 0,0 0 0 0 0,0 1 1 0 0,1-1-1 0 0,-1 0 1 0 0,0 0-1 0 0,1-1 4 0 0,2 3-5 0 0,41 17 20 0 0,-16-8 15 0 0,1 1 0 0 0,-2 2 1 0 0,0 1-1 0 0,0 1 1 0 0,20 17-31 0 0,-45-30 23 0 0,-1-1 1 0 0,1 1-1 0 0,-1-1 1 0 0,0 1 0 0 0,0 0-1 0 0,0 0 1 0 0,-1 0-1 0 0,1 0 1 0 0,0 0 0 0 0,-1 0-1 0 0,0 1 1 0 0,0-1 0 0 0,0 0-1 0 0,0 1 1 0 0,-1-1-1 0 0,1 1 1 0 0,-1-1 0 0 0,0 1-1 0 0,0-1 1 0 0,0 2-24 0 0,-2-2 48 0 0,0-1 0 0 0,0 1 0 0 0,0-1 0 0 0,-1 1 0 0 0,1-1 0 0 0,0 0 0 0 0,-1 0 0 0 0,0-1 0 0 0,1 1 0 0 0,-1 0 0 0 0,0-1 0 0 0,0 1 0 0 0,0-1 0 0 0,0 0 0 0 0,0 0 0 0 0,0 0 0 0 0,0-1 0 0 0,-2 1-48 0 0,3 0 15 0 0,-23 5 222 0 0,0 0 1 0 0,-1-2-1 0 0,1-1 1 0 0,-1-1-1 0 0,-25-1-237 0 0,-27-3-3887 0 0,41 1-1635 0 0,1 1-3280 0 0,32 0-404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9026 0 0,'0'0'1794'0'0,"0"0"-607"0"0,0 0-111 0 0,0 0 240 0 0,0 0 134 0 0,0 0-27 0 0,0 0-178 0 0,0 0-187 0 0,0 0-177 0 0,37 5-159 0 0,117 17-123 0 0,-21-24 302 0 0,5-16-767 0 0,1 6-1 0 0,15 6-133 0 0,-136 13-2027 0 0,-16 7-7354 0 0,-2-10-2028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10002 0 0,'0'0'3454'0'0,"0"0"-2064"0"0,0 0-463 0 0,0 0 328 0 0,0 0 237 0 0,0 0 12 0 0,0 0-230 0 0,0 0-334 0 0,0 0-313 0 0,0 0-231 0 0,-3 35-180 0 0,-13 109-107 0 0,-11-60-129 0 0,-32 5-1034 0 0,30-55-8168 0 0,23-26-2020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66 9418 0 0,'0'0'1842'0'0,"0"0"-386"0"0,0 0-96 0 0,0 0 82 0 0,0 0-59 0 0,0 0-188 0 0,0 0-287 0 0,0 0-268 0 0,0 0-156 0 0,0 0-81 0 0,0 0-60 0 0,0 0-56 0 0,0 0-30 0 0,-29 13-18 0 0,-91 38-19 0 0,30 0 521 0 0,89-51-733 0 0,0 0 1 0 0,0 0-1 0 0,-1 0 0 0 0,1 0 1 0 0,0 1-1 0 0,0-1 0 0 0,0 0 1 0 0,0 1-1 0 0,0-1 0 0 0,0 1 1 0 0,-1-1-1 0 0,1 1 0 0 0,0 0 1 0 0,0-1-1 0 0,1 1 0 0 0,-1 0 1 0 0,0 0-1 0 0,0 0 0 0 0,0 0 1 0 0,0 0-1 0 0,1-1 0 0 0,-1 1 1 0 0,0 1-1 0 0,1-1 0 0 0,-1 0 1 0 0,1 0-1 0 0,-1 0 0 0 0,1 0 1 0 0,0 0-1 0 0,-1 0 0 0 0,1 1 1 0 0,0-1-1 0 0,0 0 0 0 0,0 0 1 0 0,0 0-1 0 0,0 1 0 0 0,0-1 1 0 0,0 0-1 0 0,0 0 0 0 0,0 0 1 0 0,1 1-1 0 0,-1-1 0 0 0,0 0 1 0 0,1 0-1 0 0,-1 0 0 0 0,1 0 1 0 0,0 0-1 0 0,-1 0 0 0 0,1 0 1 0 0,0 0-1 0 0,-1 0 0 0 0,1 0 1 0 0,1 0-9 0 0,93 25 706 0 0,-84-25-665 0 0,0 1 0 0 0,0 0 0 0 0,0 0 0 0 0,0 1 0 0 0,-1 1 0 0 0,1 0 1 0 0,-1 0-1 0 0,0 1 0 0 0,7 4-41 0 0,-12-6 39 0 0,0 1 1 0 0,-1-1-1 0 0,0 1 1 0 0,1-1 0 0 0,-1 1-1 0 0,0 0 1 0 0,-1 1-1 0 0,1-1 1 0 0,-1 1-1 0 0,0-1 1 0 0,0 1-1 0 0,0 0 1 0 0,-1 0-1 0 0,0 0 1 0 0,0 1 0 0 0,0-1-1 0 0,0 1 1 0 0,-1-1-1 0 0,0 1 1 0 0,0-1-1 0 0,-1 1 1 0 0,0-1-1 0 0,0 6-39 0 0,-1-7 21 0 0,-1-1-1 0 0,0 0 1 0 0,0 1-1 0 0,0-1 1 0 0,0 0-1 0 0,-1 0 1 0 0,1 0-1 0 0,-1-1 1 0 0,0 1-1 0 0,0-1 1 0 0,0 1-1 0 0,0-1 1 0 0,0 0-1 0 0,0 0 1 0 0,-1 0 0 0 0,1-1-1 0 0,-1 1 1 0 0,1-1-1 0 0,-4 1-20 0 0,2 0-11 0 0,-9 4-337 0 0,0-1-1 0 0,0 0 1 0 0,-1-1 0 0 0,0-1-1 0 0,0 0 1 0 0,0-1 0 0 0,0-1-1 0 0,0 0 1 0 0,-10-1 348 0 0,-10-13-4242 0 0,17-3-5486 0 0,13 12 1409 0 0</inkml:trace>
  <inkml:trace contextRef="#ctx0" brushRef="#br0" timeOffset="252.542">132 22 6897 0 0,'0'0'2092'0'0,"0"0"-855"0"0,0 0-427 0 0,0 0 83 0 0,0 0 269 0 0,0 0 266 0 0,0 0 12 0 0,0 0-142 0 0,0 0-183 0 0,0 0-247 0 0,0 0-172 0 0,0 0-90 0 0,0 0-89 0 0,30 2-93 0 0,92 5-73 0 0,-92-5-365 0 0,0-2 0 0 0,-1 0 1 0 0,1-3-1 0 0,0 0 0 0 0,16-5 14 0 0,-5 0-1053 0 0,-40 8 1012 0 0,20-4-1791 0 0,-9 1-2280 0 0,-3-1-5406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3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9 0 0 0,'0'0'1622'0'0,"0"0"351"0"0,0 0 83 0 0,0 0-211 0 0,0 0-210 0 0,0 0-196 0 0,0 0-216 0 0,0 0-168 0 0,0 0-145 0 0,-9-3 3575 0 0,-9-1-2950 0 0,3 3-1278 0 0,1 0 0 0 0,0 1 0 0 0,-1 1 0 0 0,1 1 0 0 0,0 0 0 0 0,0 0 0 0 0,0 2 0 0 0,0 0 0 0 0,0 0 0 0 0,1 1 0 0 0,-11 6-257 0 0,-43 26 821 0 0,87 3-501 0 0,-9-30-259 0 0,0 0 0 0 0,1-1 0 0 0,0 0 0 0 0,0-1 0 0 0,1-1-1 0 0,0 0 1 0 0,0 0 0 0 0,12 3-61 0 0,7 3 85 0 0,-21-10-40 0 0,-2 1 1 0 0,1 0-1 0 0,0 0 1 0 0,-1 1-1 0 0,0 0 1 0 0,0 0-1 0 0,0 1 1 0 0,-1 1-1 0 0,1-1 1 0 0,-2 1-1 0 0,1 0 1 0 0,6 9-46 0 0,-14-12 44 0 0,1 0 1 0 0,-1 0-1 0 0,0 0 1 0 0,0 0-1 0 0,-1 0 1 0 0,1 0-1 0 0,-1 0 1 0 0,0-1-1 0 0,0 1 0 0 0,0 0 1 0 0,-1 0-1 0 0,1-1 1 0 0,-1 1-1 0 0,0-1 1 0 0,0 1-1 0 0,0-1 0 0 0,0 0 1 0 0,-1 0-1 0 0,0 0 1 0 0,1 0-1 0 0,-1 0 1 0 0,0 0-1 0 0,0-1 1 0 0,0 1-1 0 0,-1-1 0 0 0,1 0 1 0 0,0 0-1 0 0,-1 0 1 0 0,0-1-1 0 0,1 1 1 0 0,-4 0-45 0 0,-26 16 109 0 0,-1-1 1 0 0,-1-2-1 0 0,-1-1 1 0 0,0-2 0 0 0,-22 4-110 0 0,8-9 216 0 0,50-7-188 0 0,0 0-19 0 0,0 0-12 0 0,0 0 3 0 0,0 0-17 0 0,0 0-6 0 0,-1-2-106 0 0,1 0-1 0 0,0-1 0 0 0,0 1 1 0 0,0-1-1 0 0,0 1 0 0 0,0-1 0 0 0,0 1 1 0 0,1-1-1 0 0,-1 1 0 0 0,1 0 0 0 0,0-1 1 0 0,0 1-1 0 0,0 0 0 0 0,0 0 1 0 0,0-1-1 0 0,0 1 0 0 0,0 0 0 0 0,1 0 1 0 0,-1 0-1 0 0,1 0 0 0 0,0 1 0 0 0,0-2 130 0 0,21-13-4415 0 0,-5 7-5038 0 0,-12 5-825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10586 0 0,'0'0'1771'0'0,"0"0"-734"0"0,0 0-133 0 0,0 0 401 0 0,0 0 324 0 0,0 0-50 0 0,0 0-220 0 0,0 0-355 0 0,0 0-323 0 0,0 0-226 0 0,0 0-151 0 0,0 0-124 0 0,0 0-65 0 0,1 28-26 0 0,0 84-54 0 0,-10-64-22 0 0,-17-16-1193 0 0,14-25-1888 0 0,-2-3-3713 0 0,5-3-4356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9130 0 0,'0'0'1368'0'0,"0"0"-784"0"0,0 0-424 0 0,0 0-120 0 0,0 0-40 0 0,0 0-112 0 0,0 0-168 0 0,0 0-208 0 0,0 0-320 0 0,0 0-640 0 0,0 0-1033 0 0,0 0-3184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1 283 5145 0 0,'0'0'2921'0'0,"0"0"-706"0"0,0 0-445 0 0,0 0-182 0 0,0 0-145 0 0,0 0-214 0 0,0 0-179 0 0,0 0-147 0 0,0 0-75 0 0,0 0-12 0 0,0 0-9 0 0,0 0-52 0 0,0 0-86 0 0,7 2-102 0 0,-4-1-449 0 0,-1 0-94 0 0,-1 0 0 0 0,0-1 0 0 0,0 1 0 0 0,1 0-1 0 0,-1-1 1 0 0,0 0 0 0 0,1 1 0 0 0,-1-1 0 0 0,0 0 0 0 0,1 0-1 0 0,-1 0 1 0 0,0 1 0 0 0,1-1 0 0 0,-1-1 0 0 0,1 1 0 0 0,-1 0 0 0 0,0 0-1 0 0,1 0 1 0 0,-1-1 0 0 0,0 1 0 0 0,0-1 0 0 0,1 1 0 0 0,-1-1-1 0 0,0 0 1 0 0,0 1 0 0 0,1-1 0 0 0,-1 0 0 0 0,0 0 0 0 0,1 0-24 0 0,26-44 559 0 0,-22 34-550 0 0,0 1 0 0 0,0-1 0 0 0,1 1 0 0 0,1 0 0 0 0,0 0 0 0 0,0 1 0 0 0,0 0 0 0 0,1 1 1 0 0,1 0-1 0 0,-1 0 0 0 0,1 1 0 0 0,6-3-9 0 0,-10 77-1534 0 0,-5-61 1542 0 0,0 0 0 0 0,0 0 0 0 0,0 0 0 0 0,0 0 0 0 0,1 0 0 0 0,0 0 0 0 0,0 0 0 0 0,1-1 0 0 0,0 1 0 0 0,0-1 0 0 0,0 0 0 0 0,1 0 0 0 0,-1 0 0 0 0,1 0 0 0 0,0 0-1 0 0,1-1 1 0 0,-1 0 0 0 0,1 0 0 0 0,0 0 0 0 0,0 0 0 0 0,0-1 0 0 0,0 0 0 0 0,0 0 0 0 0,1 0 0 0 0,0-1 0 0 0,-1 0 0 0 0,1 0 0 0 0,0 0 0 0 0,0-1 0 0 0,5 1-8 0 0,-5-4 125 0 0,-1 0-1 0 0,1-1 1 0 0,-1 1 0 0 0,0-1-1 0 0,0-1 1 0 0,0 1 0 0 0,0-1-1 0 0,-1 0 1 0 0,1 0 0 0 0,-1 0 0 0 0,0 0-1 0 0,0-1 1 0 0,-1 0 0 0 0,2-1-125 0 0,6-10 196 0 0,0-1 0 0 0,-1 0 1 0 0,0-1-1 0 0,-2 0 1 0 0,0 0-1 0 0,-1-1 1 0 0,-1 0-1 0 0,-1 0 1 0 0,0-1-1 0 0,-2-1-196 0 0,8-38-1558 0 0,-7 59-6510 0 0,-4 3-3512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6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14 11026 0 0,'0'0'1737'0'0,"0"0"-437"0"0,0 0-4 0 0,0 0 269 0 0,0 0 98 0 0,0 0-140 0 0,0 0-300 0 0,0 0-313 0 0,0 0-211 0 0,0 0-143 0 0,0 0-118 0 0,0 0-117 0 0,0 0-83 0 0,-1-6-88 0 0,1 3-144 0 0,-1 4-5 0 0,1 0 0 0 0,0-1 0 0 0,0 1 0 0 0,-1-1 0 0 0,1 1 0 0 0,-1-1-1 0 0,1 1 1 0 0,0-1 0 0 0,-1 1 0 0 0,1-1 0 0 0,-1 1 0 0 0,1-1 0 0 0,-1 1-1 0 0,1-1 1 0 0,-1 0 0 0 0,1 1 0 0 0,-1-1 0 0 0,0 0 0 0 0,1 1 0 0 0,-1-1-1 0 0,1 0 1 0 0,-1 0 0 0 0,0 0 0 0 0,1 0 0 0 0,-1 0 0 0 0,0 0-1 0 0,1 1 1 0 0,-1-1 0 0 0,0-1 0 0 0,1 1 0 0 0,-1 0 0 0 0,0 0 0 0 0,1 0-1 0 0,-1 0 1 0 0,0 0 0 0 0,1-1 0 0 0,-1 1 0 0 0,1 0 0 0 0,-1 0 0 0 0,1-1-1 0 0,-1 1 1 0 0,0 0 0 0 0,1-1 0 0 0,-1 1 0 0 0,1-1 0 0 0,-1 1 0 0 0,1-1-1 0 0,0 1 1 0 0,-1-1 0 0 0,1 1 0 0 0,-1-1 0 0 0,1 1 0 0 0,0-1 0 0 0,0 1-1 0 0,-1-1 1 0 0,1 0 0 0 0,0 1 0 0 0,0-1 0 0 0,0 0 0 0 0,-1 1 0 0 0,1-1-1 0 0,0 0 1 0 0,0 0-1 0 0,-10 12-8 0 0,1 1 0 0 0,0-1 0 0 0,1 2 0 0 0,0-1-1 0 0,1 1 1 0 0,0 0 0 0 0,1 0 0 0 0,0 1 0 0 0,1 0 0 0 0,1 0-1 0 0,0 0 1 0 0,1 1 0 0 0,1-1 0 0 0,0 1 0 0 0,0 0 0 0 0,2 10 8 0 0,2 15 16 0 0,-2-39 10 0 0,0-1 22 0 0,0 0 30 0 0,4-5-2799 0 0,-1 6 6366 0 0,-3-1-3589 0 0,0 0-13 0 0,0 0-3 0 0,-24 34 156 0 0,-55 18 126 0 0,36-31-320 0 0,34-17-1 0 0,-1 0 1 0 0,1-1 0 0 0,-1 0 0 0 0,0-1 0 0 0,0 0-1 0 0,-1 0 1 0 0,1-1 0 0 0,0-1 0 0 0,0 1 0 0 0,-1-2 0 0 0,1 0-1 0 0,0 0 1 0 0,0 0 0 0 0,-4-2-2 0 0,10 0-6 0 0,-1 1-1 0 0,0-1 1 0 0,1 0-1 0 0,0 0 1 0 0,-1 0-1 0 0,1-1 1 0 0,0 1-1 0 0,1-1 1 0 0,-1 0 0 0 0,1 0-1 0 0,0-1 1 0 0,0 1-1 0 0,0 0 1 0 0,0-1-1 0 0,1 0 1 0 0,0 0 0 0 0,0 0-1 0 0,0 0 1 0 0,0 0-1 0 0,1 0 1 0 0,0 0-1 0 0,0-1 1 0 0,0 1 0 0 0,1 0-1 0 0,0-1 1 0 0,0 1-1 0 0,0 0 1 0 0,1 0-1 0 0,0-1 1 0 0,0 1-1 0 0,0 0 1 0 0,0 0 0 0 0,1 0-1 0 0,0 0 1 0 0,0 0-1 0 0,0 0 1 0 0,1 0-1 0 0,0 1 1 0 0,-1-1 0 0 0,4-3 6 0 0,2-5-11 0 0,1 0 1 0 0,0 0 0 0 0,1 1-1 0 0,1 0 1 0 0,0 0 0 0 0,0 1 0 0 0,1 1-1 0 0,0 0 1 0 0,1 0 0 0 0,10-5 10 0 0,-20 14-1 0 0,0 0-1 0 0,0-1 1 0 0,0 2 0 0 0,0-1 0 0 0,0 0 0 0 0,0 0 0 0 0,0 1-1 0 0,0 0 1 0 0,0 0 0 0 0,0-1 0 0 0,0 2 0 0 0,1-1-1 0 0,-1 0 1 0 0,0 1 0 0 0,0-1 0 0 0,0 1 0 0 0,0 0-1 0 0,0 0 1 0 0,-1 0 0 0 0,1 1 0 0 0,0-1 0 0 0,0 0-1 0 0,-1 1 1 0 0,1 0 0 0 0,-1 0 0 0 0,1 0 0 0 0,-1 0-1 0 0,0 0 1 0 0,0 0 0 0 0,0 1 0 0 0,0-1 0 0 0,0 1-1 0 0,0-1 1 0 0,-1 1 0 0 0,1 0 0 0 0,-1-1 0 0 0,0 1-1 0 0,1 1 2 0 0,2 2 26 0 0,11 11 5 0 0,1 0-1 0 0,0-2 1 0 0,1 0-1 0 0,0-1 1 0 0,2-1 0 0 0,-1 0-1 0 0,1-1 1 0 0,16 6-31 0 0,20 14 83 0 0,-42-24-63 0 0,-6-5-2 0 0,0 1-1 0 0,0 1 1 0 0,0-1 0 0 0,-1 1-1 0 0,1 0 1 0 0,-1 1-1 0 0,0-1 1 0 0,-1 1-1 0 0,0 0 1 0 0,0 1-1 0 0,0-1 1 0 0,0 1-18 0 0,40 30 46 0 0,-45-37-58 0 0,0 0 27 0 0,0 0-4 0 0,0 0-7 0 0,0 0-15 0 0,0 0-5 0 0,1 0-16 0 0,0 0 21 0 0,0 0-665 0 0,7-1-1763 0 0,-6 0-1578 0 0,0-1-4279 0 0,0-1-2800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4273 0 0,'0'0'2151'0'0,"0"0"-493"0"0,0 0-129 0 0,0 0 113 0 0,0 0 92 0 0,0 0-59 0 0,0 0-251 0 0,0 0-337 0 0,0 0-273 0 0,0 0-169 0 0,0 0-108 0 0,0 0-28 0 0,0 0 15 0 0,3 1 74 0 0,118 13 3675 0 0,148-32-2363 0 0,-224 10-2967 0 0,-45 7-92 0 0,-3-1-13782 0 0,1 2 5085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7698 0 0,'0'0'4573'0'0,"0"0"-2630"0"0,0 0-1184 0 0,0 0 10 0 0,0 0 174 0 0,0 0 170 0 0,0 0 32 0 0,0 0-196 0 0,0 0-165 0 0,0 0-123 0 0,0 0-53 0 0,0 0-60 0 0,0 0-45 0 0,16 7-25 0 0,51 20-54 0 0,8-20 515 0 0,51-17-689 0 0,-76-6-7587 0 0,-43 12-4292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11490 0 0,'0'0'1405'0'0,"0"0"-436"0"0,0 0 38 0 0,0 0 185 0 0,0 0 77 0 0,0 0-54 0 0,0 0-164 0 0,0 0-147 0 0,35-3-135 0 0,111-10-127 0 0,178-22 517 0 0,-263 34-3693 0 0,-36 2-8137 0 0,-20-1 804 0 0</inkml:trace>
  <inkml:trace contextRef="#ctx0" brushRef="#br0" timeOffset="533.755">434 196 11354 0 0,'0'0'2004'0'0,"0"0"-624"0"0,0 0-237 0 0,0 0 17 0 0,0 0-50 0 0,0 0-130 0 0,0 0-188 0 0,0 0-192 0 0,0 0-151 0 0,0 0-111 0 0,0 0-119 0 0,0 0-73 0 0,0 0-12 0 0,-24 16 8 0 0,-75 49-14 0 0,41-12 338 0 0,50-41-298 0 0,8-9-153 0 0,0-1 0 0 0,0 0 0 0 0,0 0 0 0 0,0 0 0 0 0,0 0 0 0 0,1 0 0 0 0,-1 0 0 0 0,0 0 0 0 0,1 0 0 0 0,0 1 0 0 0,-1-2 0 0 0,1 1 0 0 0,0 0 0 0 0,0 0 0 0 0,0 0 0 0 0,0 0 0 0 0,1 0 0 0 0,-1-1 0 0 0,0 1 0 0 0,1-1 0 0 0,-1 1 0 0 0,1-1 0 0 0,-1 1 0 0 0,1-1 0 0 0,0 0 0 0 0,0 0 0 0 0,-1 0 0 0 0,1 0 0 0 0,0 0 0 0 0,0 0 0 0 0,0 0 0 0 0,0-1 0 0 0,0 1 0 0 0,0-1 1 0 0,0 1-1 0 0,1-1 0 0 0,-1 0 0 0 0,0 0 0 0 0,0 0 0 0 0,0 0 0 0 0,0 0 0 0 0,0 0 0 0 0,2-1-15 0 0,1 2 34 0 0,121 45 232 0 0,-121-43-251 0 0,-1-1 0 0 0,1 2 1 0 0,-1-1-1 0 0,0 0 0 0 0,0 1 0 0 0,0 0 0 0 0,0 0 0 0 0,-1 0 0 0 0,1 0 0 0 0,-1 0 0 0 0,0 1 0 0 0,-1 0 0 0 0,1-1 1 0 0,-1 1-1 0 0,0 0 0 0 0,0 0 0 0 0,0 0 0 0 0,-1 0 0 0 0,0 1 0 0 0,0-1 0 0 0,0 0 0 0 0,-1 1 0 0 0,1 4-15 0 0,-2-5 9 0 0,1 1-1 0 0,-1-1 0 0 0,0 1 0 0 0,0-1 0 0 0,0 0 1 0 0,-1 1-1 0 0,0-1 0 0 0,0 0 0 0 0,0 0 0 0 0,-1 0 1 0 0,0 0-1 0 0,0-1 0 0 0,0 1 0 0 0,0-1 0 0 0,-1 1 0 0 0,1-1 1 0 0,-1 0-1 0 0,0-1 0 0 0,-1 1 0 0 0,1-1 0 0 0,-1 0 1 0 0,1 0-1 0 0,-1 0 0 0 0,-3 1-8 0 0,-85 19-3707 0 0,89-23 3124 0 0,-13 0-1724 0 0,7-3-3219 0 0,5 2-2201 0 0</inkml:trace>
  <inkml:trace contextRef="#ctx0" brushRef="#br0" timeOffset="782.97">385 166 9266 0 0,'0'0'1235'0'0,"0"0"-562"0"0,0 0 57 0 0,0 0 329 0 0,0 0 258 0 0,0 0 50 0 0,0 0-102 0 0,0 0-165 0 0,0 0-184 0 0,0 0-178 0 0,0 0-193 0 0,30 2-161 0 0,98 2-145 0 0,4-19-135 0 0,-101 7-363 0 0,25-8-1748 0 0,-31 9-3640 0 0,-15 3-5042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8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33 3337 0 0,'0'0'2844'0'0,"0"0"-458"0"0,0 0-220 0 0,0 0-59 0 0,0 0-114 0 0,0 0-360 0 0,0 0-467 0 0,0 0-438 0 0,0 0-291 0 0,0 0-82 0 0,0 0-26 0 0,0 0-15 0 0,0 0-14 0 0,-11 13-24 0 0,-75 110 611 0 0,82-114-805 0 0,0-1-37 0 0,0 1-1 0 0,1-1 0 0 0,-1 1 1 0 0,2 0-1 0 0,-1 0 0 0 0,1 0 1 0 0,0 0-1 0 0,1 0 0 0 0,0 0 1 0 0,1 0-1 0 0,0 0 0 0 0,0 1 1 0 0,2 6-45 0 0,-1-13 42 0 0,1 0 0 0 0,0 1 0 0 0,-1-1 0 0 0,2 0 0 0 0,-1 0 0 0 0,0 0 0 0 0,1 0 0 0 0,-1 0 0 0 0,1-1 0 0 0,0 1 0 0 0,0-1 0 0 0,0 1 0 0 0,0-1 0 0 0,0 0-1 0 0,0 0 1 0 0,1-1 0 0 0,-1 1 0 0 0,1-1 0 0 0,-1 1 0 0 0,1-1 0 0 0,-1 0 0 0 0,1-1 0 0 0,0 1 0 0 0,0-1 0 0 0,-1 1 0 0 0,1-1 0 0 0,0 0 0 0 0,0 0 0 0 0,0-1-42 0 0,111-19 1194 0 0,-36-13-1207 0 0,-73 8-2056 0 0,-6 7-3149 0 0,0 10-1398 0 0,0 3-3796 0 0</inkml:trace>
  <inkml:trace contextRef="#ctx0" brushRef="#br0" timeOffset="277.745">408 0 4057 0 0,'0'0'3731'0'0,"0"0"-1382"0"0,0 0-666 0 0,0 0-180 0 0,0 0-195 0 0,0 0-152 0 0,0 0-174 0 0,0 0-159 0 0,0 0-124 0 0,0 0-103 0 0,0 0-88 0 0,0 0-85 0 0,0 0-29 0 0,-13 33-2 0 0,-42 101 2 0 0,40-57 370 0 0,14-52-439 0 0,-1-1-191 0 0,1 1 0 0 0,1-1 1 0 0,2 1-1 0 0,0-1 1 0 0,2 0-1 0 0,3 15-134 0 0,10 20-3097 0 0,-15-49-579 0 0,-2-3-6379 0 0,0-3 3990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183 468 5089 0 0,'0'0'2018'0'0,"0"0"-595"0"0,0 0-200 0 0,0 0 166 0 0,0 0 190 0 0,0 0 23 0 0,0 0-212 0 0,0 0-327 0 0,0 0-306 0 0,0 0-214 0 0,0 0-70 0 0,0 0-3 0 0,0 0-14 0 0,-4 14-63 0 0,-41 97 134 0 0,-22 6-551 0 0,30-72-562 0 0,23-31-2274 0 0,1 1-4614 0 0,11-11-1977 0 0</inkml:trace>
  <inkml:trace contextRef="#ctx0" brushRef="#br0" timeOffset="500.374">520 0 5889 0 0,'0'0'3246'0'0,"0"0"-1335"0"0,0 0-725 0 0,0 0-18 0 0,0 0 183 0 0,0 0 112 0 0,0 0-47 0 0,0 0-239 0 0,0 0-302 0 0,0 0-263 0 0,0 0-222 0 0,0 0-132 0 0,-1 2-17 0 0,-84 148 1617 0 0,-11 66-1398 0 0,92-149-385 0 0,6-63-33 0 0,1 0 1 0 0,0 0-1 0 0,0 0 1 0 0,0 0-1 0 0,0-1 1 0 0,0 1-1 0 0,1-1 1 0 0,-1 0-1 0 0,1 0 1 0 0,0 0-1 0 0,0-1 1 0 0,0 1-1 0 0,0-1 1 0 0,1 0-1 0 0,-1 0 1 0 0,1-1-1 0 0,-1 1 1 0 0,1-1-1 0 0,-1 0 1 0 0,5 1-43 0 0,-4-1 45 0 0,104 7 188 0 0,-97-36-3351 0 0,-11 16-535 0 0,-1 5-3287 0 0,0 2-4005 0 0</inkml:trace>
  <inkml:trace contextRef="#ctx0" brushRef="#br0" timeOffset="743.165">176 265 4953 0 0,'0'0'1536'0'0,"0"0"-367"0"0,0 0 23 0 0,0 0-48 0 0,0 0 0 0 0,0 0-79 0 0,0 0-113 0 0,0 0-128 0 0,200-15-216 0 0,-166 15-240 0 0,2 0-192 0 0,-2 0-144 0 0,-3 0-272 0 0,0 0-288 0 0,-3 4-496 0 0,-4 0-1409 0 0,-4-4-2504 0 0,-7 0-1064 0 0</inkml:trace>
  <inkml:trace contextRef="#ctx0" brushRef="#br0" timeOffset="1137.439">954 232 3513 0 0,'0'0'2092'0'0,"0"0"-245"0"0,0 0-86 0 0,0 0-84 0 0,0 0-231 0 0,0 0-92 0 0,0 0-145 0 0,0 0-218 0 0,0 0-213 0 0,0 0-210 0 0,0 0-114 0 0,0 0-53 0 0,0 0-20 0 0,-18 7-30 0 0,-60 24-65 0 0,62-25-187 0 0,1 1 0 0 0,0 0-1 0 0,1 2 1 0 0,0-1 0 0 0,0 2-1 0 0,1-1 1 0 0,0 2 0 0 0,0 0-1 0 0,-1 3-98 0 0,-4 3 39 0 0,16-15-15 0 0,-1 0-1 0 0,1 0 1 0 0,0 0 0 0 0,0 0-1 0 0,0 1 1 0 0,0-1-1 0 0,1 1 1 0 0,-1-1 0 0 0,1 1-1 0 0,-1 0 1 0 0,1 0-1 0 0,0-1 1 0 0,0 1-1 0 0,0 0 1 0 0,0 0 0 0 0,1 0-1 0 0,-1 0 1 0 0,1 0-1 0 0,0 0 1 0 0,0 0 0 0 0,0 0-1 0 0,0 0 1 0 0,0 0-1 0 0,1 0 1 0 0,0 0-1 0 0,-1 0 1 0 0,1 0 0 0 0,0 0-1 0 0,0 0 1 0 0,1 0-1 0 0,-1 0 1 0 0,0-1 0 0 0,1 1-1 0 0,0-1 1 0 0,0 1-1 0 0,-1-1 1 0 0,1 1 0 0 0,1-1-1 0 0,-1 0 1 0 0,0 0-1 0 0,0 0 1 0 0,1-1-1 0 0,0 1 1 0 0,-1 0 0 0 0,1-1-1 0 0,0 1 1 0 0,-1-1-1 0 0,1 0 1 0 0,0 0 0 0 0,0 0-1 0 0,0-1 1 0 0,0 1-1 0 0,0-1 1 0 0,2 1-24 0 0,17-2 183 0 0,-1-1-1 0 0,1-1 1 0 0,-1-1 0 0 0,0-1 0 0 0,0 0 0 0 0,-1-2-1 0 0,1 0 1 0 0,-1-2 0 0 0,-1 0 0 0 0,1-1 0 0 0,-2-1-1 0 0,0-1 1 0 0,0 0 0 0 0,-1-1 0 0 0,0-1 0 0 0,3-5-183 0 0,64-58 140 0 0,-84 77-192 0 0,-1 1 0 0 0,1-1 1 0 0,0 0-1 0 0,0 1 0 0 0,0-1 1 0 0,0 0-1 0 0,0 1 1 0 0,-1-1-1 0 0,1 0 0 0 0,0 1 1 0 0,0-1-1 0 0,0 0 0 0 0,0 1 1 0 0,0-1-1 0 0,0 0 1 0 0,0 1-1 0 0,0-1 0 0 0,0 0 1 0 0,0 1-1 0 0,0-1 0 0 0,0 0 1 0 0,1 1-1 0 0,-1-1 0 0 0,0 0 1 0 0,0 1-1 0 0,0-1 1 0 0,0 0-1 0 0,0 0 0 0 0,1 1 1 0 0,-1-1-1 0 0,0 0 0 0 0,0 1 1 0 0,1-1-1 0 0,-1 0 1 0 0,0 0-1 0 0,0 0 0 0 0,1 1 1 0 0,-1-1-1 0 0,0 0 0 0 0,0 0 1 0 0,1 0-1 0 0,-1 0 1 0 0,0 1-1 0 0,1-1 0 0 0,-1 0 1 0 0,0 0-1 0 0,1 0 0 0 0,-1 0 1 0 0,0 0-1 0 0,1 0 1 0 0,-1 0-1 0 0,0 0 0 0 0,1 0 1 0 0,-1 0-1 0 0,0 0 0 0 0,1 0 1 0 0,-1 0-1 0 0,0 0 1 0 0,1 0-1 0 0,-1-1 0 0 0,0 1 1 0 0,1 0-1 0 0,-1 0 52 0 0,0 7-516 0 0,0 1-501 0 0,0 5-5444 0 0,0-6-4571 0 0</inkml:trace>
  <inkml:trace contextRef="#ctx0" brushRef="#br0" timeOffset="1532.081">1212 504 11682 0 0,'0'0'1886'0'0,"0"0"-754"0"0,0 0-314 0 0,0 0 56 0 0,0 0 95 0 0,0 0-15 0 0,0 0-140 0 0,0 0-177 0 0,0 0-109 0 0,0 0-78 0 0,0 0-40 0 0,0 0-61 0 0,0 0-74 0 0,24-30-68 0 0,75-92-63 0 0,-55 58 120 0 0,-30 56-920 0 0,-14 30-489 0 0,0-7 1401 0 0,-1-12-233 0 0,0 1-1 0 0,1-1 0 0 0,0 1 0 0 0,0-1 0 0 0,0 1 0 0 0,0 0 0 0 0,0-1 0 0 0,1 1 1 0 0,0-1-1 0 0,-1 1 0 0 0,1-1 0 0 0,0 0 0 0 0,1 1 0 0 0,-1-1 0 0 0,1 0 1 0 0,-1 0-1 0 0,1 0 0 0 0,0 0 0 0 0,0 0 0 0 0,1 0 0 0 0,-1 0 0 0 0,0-1 0 0 0,1 1 1 0 0,0-1-1 0 0,-1 0 0 0 0,1 1 0 0 0,0-1 0 0 0,0-1 0 0 0,0 1 0 0 0,1 0 0 0 0,-1-1 1 0 0,0 0-1 0 0,1 1 0 0 0,-1-1 0 0 0,0 0 0 0 0,1-1 0 0 0,2 1-22 0 0,62-16 1310 0 0,-18-22-2177 0 0,-27 19-9432 0 0,-18 14-848 0 0</inkml:trace>
  <inkml:trace contextRef="#ctx0" brushRef="#br0" timeOffset="2122.85">2028 166 4225 0 0,'0'0'2962'0'0,"0"0"-1491"0"0,0 0-648 0 0,0 0 173 0 0,0 0 238 0 0,0 0 99 0 0,0 0 15 0 0,0 0-149 0 0,0 0-114 0 0,0 0-47 0 0,0 0-119 0 0,0 0-120 0 0,-1 10-112 0 0,-23 73 1076 0 0,-36 1-596 0 0,21-41-910 0 0,30-32-244 0 0,1 0 0 0 0,-2-1 1 0 0,1 0-1 0 0,-1 0 1 0 0,-1-1-1 0 0,0 0 0 0 0,0-1 1 0 0,0 0-1 0 0,-1-1 0 0 0,0 0 1 0 0,-1-1-1 0 0,0-1 1 0 0,0 0-1 0 0,-2 1-13 0 0,13-6-20 0 0,0 1 1 0 0,0 0-1 0 0,0-1 1 0 0,1 1-1 0 0,-1-1 0 0 0,0 0 1 0 0,0 1-1 0 0,0-1 0 0 0,0 0 1 0 0,0 0-1 0 0,0 0 1 0 0,0 0-1 0 0,0-1 0 0 0,0 1 1 0 0,0 0-1 0 0,0-1 1 0 0,1 0-1 0 0,-1 1 0 0 0,0-1 1 0 0,0 0-1 0 0,1 0 0 0 0,-1 0 1 0 0,0 0-1 0 0,1 0 1 0 0,-1 0-1 0 0,1 0 0 0 0,-1-1 1 0 0,1 1-1 0 0,0 0 1 0 0,-1-1-1 0 0,1 0 20 0 0,0-7-22 0 0,0 0 0 0 0,0-1 0 0 0,1 1 0 0 0,1-1 0 0 0,-1 1 0 0 0,2-1-1 0 0,-1 1 1 0 0,1 0 0 0 0,0-1 0 0 0,1 1 0 0 0,0 0 0 0 0,1 1 0 0 0,0-1 0 0 0,0 0 0 0 0,1 1 0 0 0,0 0 0 0 0,0 0 0 0 0,1 1 0 0 0,0-1 0 0 0,0 1 0 0 0,1 1 0 0 0,0-1 0 0 0,0 1 0 0 0,1 0-1 0 0,0 1 1 0 0,0-1 22 0 0,-6 5 15 0 0,0 1-1 0 0,1-1 0 0 0,-1 1 0 0 0,0-1 0 0 0,0 1 0 0 0,1 0 0 0 0,-1 0 0 0 0,0 0 0 0 0,0 0 0 0 0,1 0 0 0 0,-1 0 0 0 0,0 1 0 0 0,0-1 0 0 0,1 1 1 0 0,-1 0-1 0 0,0 0 0 0 0,0-1 0 0 0,0 1 0 0 0,0 0 0 0 0,0 1 0 0 0,0-1 0 0 0,0 0 0 0 0,-1 1 0 0 0,1-1 0 0 0,0 1 0 0 0,-1-1 0 0 0,1 1 0 0 0,-1 0 1 0 0,1-1-1 0 0,-1 1 0 0 0,0 0 0 0 0,0 0 0 0 0,0 0 0 0 0,0 0 0 0 0,0 0 0 0 0,0 1 0 0 0,0-1 0 0 0,0 2-14 0 0,13 16 191 0 0,94 116 1083 0 0,-96-119-1484 0 0,-12-16 57 0 0,0-1-67 0 0,0 0-132 0 0,0 0-230 0 0,0 0-422 0 0,0 0-1015 0 0,0 0-3013 0 0,0 0-6146 0 0</inkml:trace>
  <inkml:trace contextRef="#ctx0" brushRef="#br0" timeOffset="2430.741">2184 284 8018 0 0,'0'0'2067'0'0,"0"0"-914"0"0,0 0-278 0 0,0 0 236 0 0,0 0 241 0 0,0 0 49 0 0,0 0-126 0 0,0 0-284 0 0,0 0-239 0 0,0 0-116 0 0,0 0-43 0 0,0 0-31 0 0,0 0-55 0 0,25-1-59 0 0,118-2 192 0 0,-70-1-171 0 0,-54 2 421 0 0,-9 1-3410 0 0,-5 1-2575 0 0,0-1-3747 0 0,-5 1 1559 0 0</inkml:trace>
  <inkml:trace contextRef="#ctx0" brushRef="#br0" timeOffset="2695.763">2250 420 3065 0 0,'0'0'3192'0'0,"0"0"-1935"0"0,0 0-113 0 0,0 0 368 0 0,0 0 153 0 0,0 0-225 0 0,0 0-344 0 0,0 0-288 0 0,0 0-296 0 0,0 0-192 0 0,0 0-144 0 0,0 0-128 0 0,0 0-144 0 0,0 0-208 0 0,164-19-416 0 0,-147 12-1048 0 0,-4 7-2481 0 0,-6-7-4849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5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8562 0 0,'0'0'1603'0'0,"0"0"-603"0"0,0 0 4 0 0,0 0 247 0 0,0 0 52 0 0,0 0-56 0 0,0 0-141 0 0,0 0-177 0 0,34-1-145 0 0,111-5-136 0 0,4-16 610 0 0,111-11-536 0 0,-226 32-1559 0 0,-21 1-8861 0 0,-11 0-1136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8658 0 0,'0'0'1780'0'0,"0"0"-526"0"0,0 0-238 0 0,0 0-12 0 0,0 0-76 0 0,0 0-78 0 0,0 0-97 0 0,0 0-80 0 0,0 0-29 0 0,0 0-63 0 0,0 0-81 0 0,0 0-62 0 0,19-3-34 0 0,119-17 745 0 0,12 13 742 0 0,-149 7-1882 0 0,-1 0-1 0 0,1 0 0 0 0,0 0 0 0 0,0 0 0 0 0,0 0 0 0 0,-1 0 0 0 0,1 1 0 0 0,0-1 0 0 0,0 0 0 0 0,-1 0 0 0 0,1 1 1 0 0,0-1-1 0 0,0 0 0 0 0,-1 1 0 0 0,1-1 0 0 0,0 1 0 0 0,-1-1 0 0 0,1 1 0 0 0,-1-1 0 0 0,1 1 0 0 0,-1 0 0 0 0,1-1 1 0 0,-1 1-1 0 0,1-1 0 0 0,-1 1 0 0 0,1 0 0 0 0,-1 0 0 0 0,0-1 0 0 0,1 1 0 0 0,-1 0 0 0 0,0 0 0 0 0,0-1 1 0 0,0 1-1 0 0,0 0 0 0 0,1 0 0 0 0,-1-1 0 0 0,0 1 0 0 0,0 0 0 0 0,0 0 0 0 0,-1 0 0 0 0,1-1 0 0 0,0 1 0 0 0,0 0 1 0 0,0 0-1 0 0,-1-1 0 0 0,1 1 0 0 0,0 0 0 0 0,-1 0 0 0 0,1-1 0 0 0,0 1 0 0 0,-1 0 0 0 0,1-1 0 0 0,-1 1 0 0 0,1-1 1 0 0,-1 1-1 0 0,1 0 0 0 0,-1-1 0 0 0,0 1 0 0 0,1-1-8 0 0,-123 85 372 0 0,122-84-377 0 0,0 0 0 0 0,1 1 0 0 0,0-1-1 0 0,-1 0 1 0 0,1 1 0 0 0,0-1 0 0 0,-1 0 0 0 0,1 1 0 0 0,0-1 0 0 0,0 0 0 0 0,0 1-1 0 0,0-1 1 0 0,1 0 0 0 0,-1 1 0 0 0,0-1 0 0 0,0 0 0 0 0,1 1 0 0 0,-1-1 0 0 0,1 0-1 0 0,-1 1 1 0 0,1-1 0 0 0,0 0 0 0 0,-1 0 0 0 0,1 0 0 0 0,0 0 0 0 0,0 0-1 0 0,0 0 1 0 0,0 0 0 0 0,0 0 0 0 0,0 0 0 0 0,0 0 0 0 0,0 0 0 0 0,0 0 0 0 0,0-1-1 0 0,1 1 1 0 0,-1-1 0 0 0,0 1 0 0 0,0-1 0 0 0,1 1 0 0 0,-1-1 0 0 0,0 0 0 0 0,1 1-1 0 0,-1-1 1 0 0,0 0 0 0 0,1 0 0 0 0,-1 0 0 0 0,0 0 0 0 0,1 0 0 0 0,-1 0 5 0 0,15 7 6 0 0,-8-1-5 0 0,0 0 1 0 0,-1 1 0 0 0,1-1-1 0 0,-2 2 1 0 0,1-1 0 0 0,-1 1-1 0 0,0 0 1 0 0,0 0 0 0 0,-1 0-1 0 0,-1 1 1 0 0,1 0 0 0 0,-1 0 0 0 0,-1 0-1 0 0,1 1 1 0 0,0 8-2 0 0,9 57 93 0 0,-12-71-66 0 0,-1 0 0 0 0,-1 0 0 0 0,1 0 0 0 0,0 0 0 0 0,-1 0 0 0 0,0 0 0 0 0,0 0 0 0 0,0 0 0 0 0,0 0 0 0 0,-1-1 0 0 0,1 1 0 0 0,-1-1 0 0 0,0 1 0 0 0,0-1 0 0 0,0 1 0 0 0,-1-1 0 0 0,1 0 0 0 0,-1 0 0 0 0,0 0 0 0 0,0-1 0 0 0,0 1 0 0 0,0 0 0 0 0,0-1 0 0 0,0 0 0 0 0,-1 0 0 0 0,-2 1-27 0 0,-10 4 115 0 0,1-1 0 0 0,-1-1 0 0 0,-1 0 0 0 0,1-1 0 0 0,-1-1 0 0 0,1-1-1 0 0,-1 0 1 0 0,0-1 0 0 0,0-1 0 0 0,-12-2-115 0 0,27 2 1 0 0,-1 0 0 0 0,0 0 0 0 0,1-1 0 0 0,-1 1 0 0 0,1-1-1 0 0,-1 1 1 0 0,1-1 0 0 0,0 0 0 0 0,-1 0 0 0 0,1 0 0 0 0,0-1-1 0 0,0 1 1 0 0,-1-1 0 0 0,1 1 0 0 0,0-1 0 0 0,0 1 0 0 0,1-1 0 0 0,-1 0-1 0 0,0 0 1 0 0,1 0 0 0 0,-1 0 0 0 0,1 0 0 0 0,-1-1 0 0 0,1 1-1 0 0,0 0 1 0 0,0-1 0 0 0,0 1 0 0 0,0-1-1 0 0,11-43-4737 0 0,-3 39-428 0 0,-3 3-6189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4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0 0 0,'0'0'986'0'0,"0"0"207"0"0,0 0 95 0 0,0 0 3 0 0,0 0-86 0 0,0 0-80 0 0,0 0-13 0 0,0 0 25 0 0,0 0-5 0 0,0 0-31 0 0,4 4 8124 0 0,-3-2-9048 0 0,-43 175 1408 0 0,38-106-1543 0 0,59-64 581 0 0,78-48-403 0 0,-78 11-1435 0 0,-42 14-3322 0 0,-6-3-5874 0 0,-7 15 3132 0 0</inkml:trace>
  <inkml:trace contextRef="#ctx0" brushRef="#br0" timeOffset="245.682">346 8 3441 0 0,'0'0'2016'0'0,"0"0"-309"0"0,0 0 12 0 0,0 0 230 0 0,0 0 111 0 0,0 0-150 0 0,0 0-439 0 0,0 0-498 0 0,0 0-325 0 0,0 0-141 0 0,0 0-23 0 0,0 0 31 0 0,0 0-8 0 0,-7 14-7 0 0,-39 93 938 0 0,37-73-938 0 0,1-1 1 0 0,2 1 0 0 0,1 0-1 0 0,2 1 1 0 0,1 5-501 0 0,2-40-6 0 0,-4 67-57 0 0,4-39-3701 0 0,3-27-3616 0 0,-1-1-3555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1068 3433 0 0,'0'0'556'0'0,"0"0"-513"0"0,0 0-301 0 0,0 0 81 0 0,0 0 409 0 0,0 0 501 0 0,0 0 356 0 0,0 0 193 0 0,0 0 47 0 0,0 0-33 0 0,0 0-108 0 0,12 8-143 0 0,89 47 1288 0 0,-79-48-2028 0 0,0-1-1 0 0,0-1 0 0 0,0-1 0 0 0,0-1 0 0 0,1 0 0 0 0,-1-2 1 0 0,1-1-1 0 0,-1-1 0 0 0,1-1 0 0 0,-1 0 0 0 0,1-2 0 0 0,-1-1 1 0 0,0-1-1 0 0,-1 0 0 0 0,1-2 0 0 0,-2 0 0 0 0,1-2 0 0 0,-1 0 1 0 0,0-1-1 0 0,-1-1 0 0 0,0-1 0 0 0,-1 0 0 0 0,-1-2 0 0 0,0 0 1 0 0,5-7-305 0 0,21-16 172 0 0,-1-3 1 0 0,-2-1-1 0 0,-1-2 1 0 0,-3-2-1 0 0,-2-1 1 0 0,-2-2 0 0 0,-2-1-1 0 0,-2-1 1 0 0,-3-1-1 0 0,12-35-172 0 0,31-130 518 0 0,-67 215-523 0 0,0 0 0 0 0,-1 0 0 0 0,2 0 0 0 0,-1 0 0 0 0,0 0-1 0 0,0 0 1 0 0,0 1 0 0 0,1-1 0 0 0,-1 1 0 0 0,1-1 0 0 0,0 1 0 0 0,-1-1 0 0 0,1 1 0 0 0,0 0 0 0 0,0 0 0 0 0,0 0 0 0 0,-1 0 0 0 0,1 0 0 0 0,0 0 0 0 0,0 0 0 0 0,1 1 0 0 0,-1-1 0 0 0,0 1 0 0 0,0 0 0 0 0,0-1-1 0 0,0 1 1 0 0,0 0 0 0 0,0 0 0 0 0,1 0 0 0 0,-1 1 0 0 0,0-1 0 0 0,0 0 0 0 0,0 1 0 0 0,0-1 0 0 0,0 1 0 0 0,0 0 0 0 0,0 0 0 0 0,0 0 0 0 0,0 0 0 0 0,0 0 0 0 0,0 0 0 0 0,-1 0 0 0 0,1 1 0 0 0,0-1 0 0 0,-1 1-1 0 0,1-1 1 0 0,-1 1 5 0 0,9 4 6 0 0,-1 0 0 0 0,0 1-1 0 0,-1 0 1 0 0,1 0 0 0 0,-1 1 0 0 0,-1 0-1 0 0,0 0 1 0 0,0 1 0 0 0,0 0-1 0 0,-1 0 1 0 0,0 1 0 0 0,-1-1-1 0 0,0 1 1 0 0,-1 0 0 0 0,0 1-1 0 0,0-1 1 0 0,-1 1 0 0 0,-1 0-1 0 0,0 0 1 0 0,0 0 0 0 0,-1 0-1 0 0,0 0 1 0 0,-1 4-6 0 0,1 15 66 0 0,-2 1 0 0 0,0 0 0 0 0,-3 0 0 0 0,0-1 1 0 0,-2 0-1 0 0,-1 0 0 0 0,-1 0 0 0 0,-2-1 0 0 0,-10 23-66 0 0,5-18 43 0 0,-1 0-1 0 0,-1-1 1 0 0,-2-1 0 0 0,-2-1-1 0 0,0 0 1 0 0,-2-2 0 0 0,-1 0-1 0 0,-2-2 1 0 0,0-1 0 0 0,-17 12-43 0 0,27-28-33 0 0,-1-1 1 0 0,1-1-1 0 0,-1 0 1 0 0,-1-1-1 0 0,1-1 1 0 0,-1-1-1 0 0,0-1 1 0 0,0 0 0 0 0,-1-1-1 0 0,1-1 1 0 0,-1-1-1 0 0,-18-1 33 0 0,35 0-77 0 0,0 0 1 0 0,0 0-1 0 0,0 0 0 0 0,1 0 0 0 0,-1-1 1 0 0,0 1-1 0 0,0-1 0 0 0,0 1 0 0 0,0-1 1 0 0,1 0-1 0 0,-1 0 0 0 0,0 0 0 0 0,1 0 0 0 0,-1 0 1 0 0,0 0-1 0 0,1 0 0 0 0,0 0 0 0 0,-1-1 1 0 0,1 1-1 0 0,0 0 0 0 0,-1-1 0 0 0,1 1 0 0 0,0-1 1 0 0,0 0-1 0 0,0 1 0 0 0,0-1 0 0 0,1 0 1 0 0,-1 0-1 0 0,0 1 0 0 0,1-1 0 0 0,-1 0 1 0 0,1-1 75 0 0,-2-19-3812 0 0,6 1-3836 0 0,-2 13-2929 0 0</inkml:trace>
  <inkml:trace contextRef="#ctx0" brushRef="#br0" timeOffset="577.487">1934 829 6665 0 0,'0'0'1617'0'0,"0"0"-320"0"0,0 0-38 0 0,0 0 170 0 0,0 0 119 0 0,0 0-84 0 0,0 0-318 0 0,0 0-378 0 0,0 0-297 0 0,0 0-166 0 0,0 0-30 0 0,0 0 37 0 0,0 0 39 0 0,0 17-7 0 0,6 127 315 0 0,5 264 537 0 0,-28-340-541 0 0,9-107 910 0 0,9 5-1560 0 0,1 0 1 0 0,2 0-1 0 0,1 0 0 0 0,2 0 0 0 0,1 1 0 0 0,2 0 0 0 0,1 0 0 0 0,1 1 0 0 0,2 1 0 0 0,1 0 1 0 0,2 1-1 0 0,18-25-5 0 0,-22 29 10 0 0,2 0 0 0 0,1 1 1 0 0,1 1-1 0 0,0 0 1 0 0,2 2-1 0 0,1 0 0 0 0,1 1 1 0 0,0 1-1 0 0,2 1 1 0 0,8-5-11 0 0,-30 23 0 0 0,0-1-1 0 0,1 1 1 0 0,-1-1 0 0 0,1 1 0 0 0,-1 0 0 0 0,1 0-1 0 0,-1 0 1 0 0,1 0 0 0 0,0 0 0 0 0,-1 0 0 0 0,1 0 0 0 0,0 0-1 0 0,0 1 1 0 0,0-1 0 0 0,0 1 0 0 0,-1-1 0 0 0,1 1 0 0 0,0 0-1 0 0,0 0 1 0 0,0 0 0 0 0,0 0 0 0 0,0 0 0 0 0,0 0 0 0 0,0 0-1 0 0,0 1 1 0 0,0-1 0 0 0,0 1 0 0 0,-1-1 0 0 0,1 1 0 0 0,0 0-1 0 0,0 0 1 0 0,-1 0 0 0 0,1 0 0 0 0,0 0 0 0 0,-1 0 0 0 0,1 0-1 0 0,-1 0 1 0 0,1 1 0 0 0,-1-1 0 0 0,0 1 0 0 0,1-1 0 0 0,-1 1-1 0 0,0-1 1 0 0,0 1 0 0 0,0 0 0 0 0,0-1 0 0 0,0 3 0 0 0,0 12 52 0 0,-1 0 0 0 0,0 0-1 0 0,-1 0 1 0 0,-1-1 0 0 0,-1 1 0 0 0,0 0 0 0 0,-1-1 0 0 0,0 1 0 0 0,-1-1 0 0 0,-1 0 0 0 0,-1-1 0 0 0,0 1 0 0 0,0-1 0 0 0,-2-1 0 0 0,0 1 0 0 0,-10 11-52 0 0,7-11 18 0 0,-1 1 1 0 0,0-2 0 0 0,-1 0 0 0 0,-1 0 0 0 0,0-1 0 0 0,0-1 0 0 0,-1-1 0 0 0,-1 0 0 0 0,0-1 0 0 0,0-1 0 0 0,-3 0-19 0 0,-53 7-422 0 0,74-52-2663 0 0,5 27 1994 0 0,9-13-2003 0 0,-4 10-2203 0 0,0 4-5413 0 0</inkml:trace>
  <inkml:trace contextRef="#ctx0" brushRef="#br0" timeOffset="1047.962">2504 1024 6153 0 0,'0'0'1986'0'0,"0"0"-476"0"0,0 0-239 0 0,0 0-27 0 0,0 0-81 0 0,0 0-163 0 0,0 0-202 0 0,0 0-160 0 0,0 0-28 0 0,0 0 5 0 0,0 0 3 0 0,0 0 7 0 0,0 0-25 0 0,14 7-32 0 0,46 22-33 0 0,-56-28-464 0 0,1 0 0 0 0,-1 0 1 0 0,1-1-1 0 0,-1 1 0 0 0,1-1 0 0 0,0 0 1 0 0,-1 0-1 0 0,1-1 0 0 0,0 1 1 0 0,-1-1-1 0 0,1 0 0 0 0,-1 0 1 0 0,0-1-1 0 0,1 1 0 0 0,-1-1 1 0 0,0 0-1 0 0,0 0 0 0 0,0 0 1 0 0,0-1-1 0 0,3-2-71 0 0,5-2 195 0 0,0 0-91 0 0,0 0-1 0 0,-1-1 0 0 0,0 0 0 0 0,0-1 1 0 0,-1 0-1 0 0,-1-1 0 0 0,1 0 0 0 0,-2-1 1 0 0,1 0-1 0 0,-1 0 0 0 0,-1 0 0 0 0,0-1 1 0 0,-1 0-1 0 0,2-5-103 0 0,-3-53 407 0 0,-7 67-410 0 0,0 1 1 0 0,0 0 0 0 0,-1 0 0 0 0,1 0-1 0 0,-1 0 1 0 0,1 0 0 0 0,-1 1 0 0 0,0-1-1 0 0,0 1 1 0 0,1 0 0 0 0,-1 0 0 0 0,0 0-1 0 0,0 0 1 0 0,0 0 0 0 0,-1 0 0 0 0,1 1-1 0 0,0 0 1 0 0,0 0 0 0 0,0-1 0 0 0,0 2-1 0 0,0-1 1 0 0,0 0 0 0 0,-1 1-1 0 0,1-1 1 0 0,0 1 0 0 0,-2 1 2 0 0,-6 3-25 0 0,0 0-1 0 0,0 1 1 0 0,1 1 0 0 0,0 0-1 0 0,0 0 1 0 0,1 1 0 0 0,-1 0 0 0 0,2 0-1 0 0,-3 3 26 0 0,-4 4-24 0 0,4-5 13 0 0,1 0 0 0 0,0 1 0 0 0,0 0 0 0 0,1 1 0 0 0,0-1 0 0 0,1 2 0 0 0,1-1-1 0 0,0 1 1 0 0,1 1 0 0 0,0-1 0 0 0,1 1 0 0 0,0 0 0 0 0,1 0 0 0 0,1 0 0 0 0,1 1 0 0 0,-1-1 0 0 0,1 13 11 0 0,2-24 2 0 0,1-1 1 0 0,-1 1 0 0 0,0-1-1 0 0,1 0 1 0 0,-1 1-1 0 0,1-1 1 0 0,0 0-1 0 0,0 0 1 0 0,0 1-1 0 0,0-1 1 0 0,0 0-1 0 0,0 0 1 0 0,1 0-1 0 0,-1 0 1 0 0,1 0 0 0 0,-1-1-1 0 0,1 1 1 0 0,0 0-1 0 0,-1-1 1 0 0,1 1-1 0 0,0-1 1 0 0,0 1-1 0 0,0-1 1 0 0,0 0-1 0 0,1 0 1 0 0,-1 0 0 0 0,0 0-1 0 0,0 0 1 0 0,1-1-1 0 0,-1 1 1 0 0,0-1-1 0 0,2 1-2 0 0,86 4 198 0 0,-69-6-168 0 0,2-1-296 0 0,0-2-1 0 0,0 0 1 0 0,0-2-1 0 0,-1 0 0 0 0,0-1 1 0 0,0-2-1 0 0,0 0 1 0 0,-1-1-1 0 0,-1-2 0 0 0,18-11 267 0 0,-30 17-940 0 0,9-4-2468 0 0,-6 4-2600 0 0,-6 2-4188 0 0</inkml:trace>
  <inkml:trace contextRef="#ctx0" brushRef="#br0" timeOffset="1468.188">3366 924 0 0 0,'0'0'320'0'0,"0"0"1195"0"0,0 0 509 0 0,0 0 254 0 0,0 0 61 0 0,0 0-131 0 0,0 0-300 0 0,0 0-337 0 0,0 0-277 0 0,0 0-173 0 0,0 0-111 0 0,0 0-94 0 0,0 0-85 0 0,2-8-114 0 0,7-24-111 0 0,-9 31-561 0 0,-1 0 1 0 0,0 0-1 0 0,1 0 0 0 0,-1 0 1 0 0,0 0-1 0 0,0 0 0 0 0,0 0 1 0 0,0 0-1 0 0,0 1 1 0 0,0-1-1 0 0,0 0 0 0 0,0 1 1 0 0,0-1-1 0 0,0 1 1 0 0,0-1-1 0 0,0 1 0 0 0,-1 0 1 0 0,1-1-1 0 0,0 1 0 0 0,0 0 1 0 0,0 0-1 0 0,-1 0 1 0 0,1 0-1 0 0,0 0 0 0 0,0 0 1 0 0,-1 0-1 0 0,1 0 1 0 0,0 0-1 0 0,0 0 0 0 0,0 1 1 0 0,-1-1-1 0 0,1 1 1 0 0,0-1-46 0 0,-4 1 89 0 0,-2-2-21 0 0,0 1 0 0 0,-1 1 0 0 0,1-1 0 0 0,0 1 0 0 0,-1 0 0 0 0,1 1 0 0 0,0 0 1 0 0,0 0-1 0 0,0 0 0 0 0,0 1 0 0 0,1 0 0 0 0,-1 1 0 0 0,1-1 0 0 0,0 1 0 0 0,0 0 0 0 0,-5 5-68 0 0,5-5 8 0 0,1 0-1 0 0,-1 0 1 0 0,1 1-1 0 0,0 0 1 0 0,0 0-1 0 0,0 0 1 0 0,1 1-1 0 0,0 0 1 0 0,0 0-1 0 0,0 0 0 0 0,1 0 1 0 0,0 0-1 0 0,0 1 1 0 0,1-1-1 0 0,-1 1 1 0 0,1 0-1 0 0,1 0 1 0 0,0 0-1 0 0,0 0 1 0 0,-1 7-8 0 0,3-9 6 0 0,-1 0-1 0 0,1 0 1 0 0,0 0 0 0 0,0 0 0 0 0,1 0 0 0 0,0 0 0 0 0,0 0 0 0 0,0 0 0 0 0,0-1 0 0 0,0 1 0 0 0,1-1-1 0 0,0 1 1 0 0,0-1 0 0 0,0 0 0 0 0,1 0 0 0 0,-1-1 0 0 0,1 1 0 0 0,0-1 0 0 0,0 1 0 0 0,0-1 0 0 0,1 0-1 0 0,-1-1 1 0 0,1 1 0 0 0,4 1-6 0 0,3 1 76 0 0,0 0-1 0 0,0 0 1 0 0,1-1-1 0 0,-1-1 1 0 0,1 0 0 0 0,0 0-1 0 0,0-2 1 0 0,0 1-1 0 0,6-2-75 0 0,26-10-352 0 0,-23-12-4042 0 0,-12 14-3929 0 0,-5 4-2441 0 0</inkml:trace>
  <inkml:trace contextRef="#ctx0" brushRef="#br0" timeOffset="1713.64">3732 976 2689 0 0,'0'0'1741'0'0,"0"0"-279"0"0,0 0 37 0 0,0 0 181 0 0,0 0 59 0 0,0 0-190 0 0,0 0-406 0 0,0 0-406 0 0,0 0-305 0 0,0 0-180 0 0,0 0-101 0 0,0 0-58 0 0,-13 32-35 0 0,-39 98-48 0 0,28-39-4156 0 0,25-72 2068 0 0,-1-15-4701 0 0</inkml:trace>
  <inkml:trace contextRef="#ctx0" brushRef="#br0" timeOffset="1879.675">3677 762 13131 0 0,'0'0'2960'0'0,"0"0"-1871"0"0,0 0-537 0 0,0 0-160 0 0,0 0 8 0 0,0 0-32 0 0,0 0-144 0 0,0 0-296 0 0,0 0-248 0 0,0 0-208 0 0,0 0-168 0 0,0 0-200 0 0,0 0-345 0 0,0 0-1207 0 0,-9 63-3762 0 0,14-52-495 0 0</inkml:trace>
  <inkml:trace contextRef="#ctx0" brushRef="#br0" timeOffset="2512.597">4194 939 12699 0 0,'0'0'1995'0'0,"0"0"-500"0"0,0 0-254 0 0,0 0-95 0 0,0 0-96 0 0,0 0-185 0 0,0 0-197 0 0,0 0-181 0 0,0 0-164 0 0,0 0-94 0 0,0 0-80 0 0,0 0-57 0 0,0 0-34 0 0,-29 13-24 0 0,-91 46-12 0 0,63-12-19 0 0,50-37-6 0 0,1-3-26 0 0,0 1 0 0 0,0-1 0 0 0,1 1 0 0 0,-1 0 0 0 0,2 0 0 0 0,-1 1 0 0 0,1-1 0 0 0,1 1 0 0 0,0 0 0 0 0,0 0 0 0 0,0 0 0 0 0,1 0-1 0 0,1 1 1 0 0,-1-1 0 0 0,2 0 0 0 0,-1 1 0 0 0,1 5 29 0 0,3-12-1 0 0,-1 0 0 0 0,1 0 0 0 0,0 0-1 0 0,0 0 1 0 0,0 0 0 0 0,0-1 0 0 0,0 1-1 0 0,0-1 1 0 0,1 0 0 0 0,-1 0 0 0 0,1 0-1 0 0,0-1 1 0 0,0 1 0 0 0,-1-1-1 0 0,1 0 1 0 0,0 0 0 0 0,0 0 0 0 0,0 0-1 0 0,0-1 1 0 0,0 1 0 0 0,0-1 0 0 0,1 0-1 0 0,-1-1 1 0 0,0 1 0 0 0,0-1 0 0 0,0 1-1 0 0,0-1 1 0 0,-1 0 0 0 0,1-1 0 0 0,0 1-1 0 0,0-1 1 0 0,0 1 0 0 0,-1-1-1 0 0,1 0 1 0 0,-1-1 0 0 0,0 1 0 0 0,1-1 1 0 0,28-18 86 0 0,0-2 0 0 0,-2-1 0 0 0,0-2 1 0 0,-2-1-1 0 0,-1-1 0 0 0,3-6-86 0 0,10-3-123 0 0,-38 74-414 0 0,-3-32 528 0 0,0 0 1 0 0,1 1-1 0 0,0-1 1 0 0,0 1-1 0 0,0-1 0 0 0,1 1 1 0 0,-1-1-1 0 0,1 1 1 0 0,1-1-1 0 0,-1 0 0 0 0,1 0 1 0 0,0 1-1 0 0,0-1 1 0 0,0-1-1 0 0,1 1 0 0 0,0 0 1 0 0,0 0-1 0 0,0-1 0 0 0,1 0 1 0 0,-1 0-1 0 0,1 0 1 0 0,0 0-1 0 0,0 0 0 0 0,0-1 1 0 0,1 1-1 0 0,-1-1 1 0 0,1 0-1 0 0,0-1 0 0 0,0 1 1 0 0,0-1-1 0 0,0 0 1 0 0,0 0-1 0 0,2 0 9 0 0,7 0 65 0 0,0-1-1 0 0,0 0 1 0 0,-1-1-1 0 0,1 0 1 0 0,0-1 0 0 0,0-1-1 0 0,-1 0 1 0 0,1-1-1 0 0,-1-1 1 0 0,1 0 0 0 0,-1 0-1 0 0,0-1 1 0 0,-1-1 0 0 0,1 0-1 0 0,-1-1 1 0 0,-1 0-1 0 0,1-1 1 0 0,-1 0 0 0 0,0-1-1 0 0,2-3-64 0 0,10-11 196 0 0,0-1-1 0 0,-1-1 0 0 0,-2-1 1 0 0,-1 0-1 0 0,-1-2 0 0 0,-1 0 1 0 0,-1-1-1 0 0,-1-3-195 0 0,1 0 26 0 0,-1-1 0 0 0,-2 0 0 0 0,-1-1-1 0 0,-1 0 1 0 0,-3-1 0 0 0,0 0 0 0 0,-3 0-1 0 0,0 0 1 0 0,-3-5-26 0 0,-1 36-5 0 0,-10-137-237 0 0,8 134 212 0 0,-1 0 1 0 0,1 0-1 0 0,-1 1 1 0 0,0-1-1 0 0,-1 1 0 0 0,0-1 1 0 0,0 1-1 0 0,0 0 1 0 0,-1 0-1 0 0,0 0 0 0 0,0 1 1 0 0,0-1-1 0 0,-1 1 1 0 0,0 0-1 0 0,0 0 1 0 0,0 1-1 0 0,-1-1 0 0 0,1 1 1 0 0,-3-1 29 0 0,4 3-39 0 0,0 0 1 0 0,-1 1 0 0 0,1-1-1 0 0,-1 1 1 0 0,1-1-1 0 0,-1 1 1 0 0,0 1-1 0 0,0-1 1 0 0,1 1 0 0 0,-1 0-1 0 0,0 0 1 0 0,0 0-1 0 0,1 0 1 0 0,-1 1-1 0 0,0 0 1 0 0,1 0 0 0 0,-1 0-1 0 0,0 1 1 0 0,1-1-1 0 0,0 1 1 0 0,-1 0-1 0 0,1 1 1 0 0,0-1 0 0 0,0 1-1 0 0,0 0 1 0 0,0-1-1 0 0,1 2 1 0 0,-1-1 0 0 0,1 0-1 0 0,-2 3 39 0 0,-3 2-17 0 0,1 1 0 0 0,0 0-1 0 0,0 1 1 0 0,0 0 0 0 0,2 0-1 0 0,-1 0 1 0 0,1 1 0 0 0,1-1-1 0 0,0 1 1 0 0,0 0 0 0 0,1 1-1 0 0,0 0 18 0 0,1 2 17 0 0,1 0 0 0 0,0 1-1 0 0,0-1 1 0 0,2 0 0 0 0,0 1-1 0 0,1-1 1 0 0,0 0 0 0 0,1 1 0 0 0,0-1-1 0 0,1-1 1 0 0,1 1 0 0 0,0-1-1 0 0,1 1 1 0 0,1-2 0 0 0,0 1-1 0 0,6 8-16 0 0,233 314 1383 0 0,-237-324-1355 0 0,10 11-15 0 0,-1 0 0 0 0,-2 1 0 0 0,0 1 0 0 0,-2 1 1 0 0,11 22-14 0 0,-22-29-1237 0 0,-1-8-5012 0 0,-2-9-5279 0 0</inkml:trace>
  <inkml:trace contextRef="#ctx0" brushRef="#br0" timeOffset="3516.061">6308 236 416 0 0,'0'0'1444'0'0,"0"0"-6"0"0,0 0 193 0 0,0 0 215 0 0,0 0 102 0 0,0 0 37 0 0,0 0-93 0 0,0 0-238 0 0,0 0-303 0 0,0 0-286 0 0,0 0-263 0 0,-3-4-207 0 0,-7-11-119 0 0,8 12-83 0 0,2 18 681 0 0,-12 323 2752 0 0,-2 139-2770 0 0,9-192-1096 0 0,5-285-77 0 0,0 0-34 0 0,0 0-32 0 0,0 0-23 0 0,0 0-20 0 0,0-8-714 0 0,0-30-1637 0 0,0-14-2859 0 0,-1 18-2847 0 0,0 19 1550 0 0</inkml:trace>
  <inkml:trace contextRef="#ctx0" brushRef="#br0" timeOffset="3749.946">5927 917 6145 0 0,'0'0'1730'0'0,"0"0"-320"0"0,0 0-51 0 0,0 0 221 0 0,0 0 155 0 0,0 0-63 0 0,0 0-229 0 0,0 0-246 0 0,0 0-221 0 0,0 0-185 0 0,0 0-166 0 0,36-14-98 0 0,117-45-92 0 0,-8 17 374 0 0,-111 33-748 0 0,157-22-777 0 0,-177 31 76 0 0,9-1-1668 0 0,-11 3-4228 0 0,-9 1-4351 0 0</inkml:trace>
  <inkml:trace contextRef="#ctx0" brushRef="#br0" timeOffset="4081.999">6635 1270 2320 0 0,'0'0'3537'0'0,"0"0"-1490"0"0,0 0-558 0 0,0 0-30 0 0,0 0 101 0 0,0 0 6 0 0,0 0-137 0 0,0 0-202 0 0,0 0-187 0 0,0 0-110 0 0,0 0-63 0 0,0 0-87 0 0,0 0-141 0 0,-7 4-159 0 0,4-2-454 0 0,-20 5 316 0 0,21-42 145 0 0,6 2-310 0 0,1 0 1 0 0,2 1-1 0 0,1 0 1 0 0,2 1-1 0 0,1 0 1 0 0,1 0-1 0 0,2 1 1 0 0,1 1-1 0 0,1 0 0 0 0,1 1 1 0 0,2 1-1 0 0,1 1 1 0 0,1-1-178 0 0,-16 22-27 0 0,-1 0 1 0 0,1 0-1 0 0,0 1 1 0 0,0 0-1 0 0,0 0 0 0 0,1 0 1 0 0,-1 0-1 0 0,1 1 1 0 0,0 0-1 0 0,0 0 0 0 0,0 0 1 0 0,0 1-1 0 0,1 0 1 0 0,-1 0-1 0 0,1 1 0 0 0,2-1 27 0 0,-7 3-60 0 0,-1 0-1 0 0,1 0 1 0 0,-1 0-1 0 0,1 0 0 0 0,-1 0 1 0 0,0 0-1 0 0,1 1 1 0 0,-1-1-1 0 0,0 0 0 0 0,0 1 1 0 0,0-1-1 0 0,0 1 1 0 0,0-1-1 0 0,0 1 0 0 0,0-1 1 0 0,-1 1-1 0 0,1-1 1 0 0,-1 1-1 0 0,1 0 0 0 0,-1 0 1 0 0,1-1-1 0 0,-1 1 1 0 0,0 0-1 0 0,0 0 0 0 0,0-1 1 0 0,0 1-1 0 0,0 0 0 0 0,0 0 1 0 0,-1 1 60 0 0,2 20-7166 0 0,-1-19 3583 0 0,0 1-7337 0 0</inkml:trace>
  <inkml:trace contextRef="#ctx0" brushRef="#br0" timeOffset="4497.2">7156 935 5329 0 0,'0'0'2593'0'0,"0"0"-1202"0"0,0 0-570 0 0,0 0 122 0 0,0 0 311 0 0,0 0 219 0 0,0 0 13 0 0,0 0-162 0 0,0 0-197 0 0,0 0-245 0 0,0 0-196 0 0,0 0-185 0 0,0 0-180 0 0,0 28-88 0 0,-3 85-82 0 0,-3 29-999 0 0,3-137-1216 0 0,0-5-1544 0 0,0-1-2349 0 0,3 1-2081 0 0</inkml:trace>
  <inkml:trace contextRef="#ctx0" brushRef="#br0" timeOffset="4745.387">7131 571 7802 0 0,'0'0'2368'0'0,"0"0"-928"0"0,0 0-639 0 0,0 0-273 0 0,0 0-152 0 0,0 0-232 0 0,0 0-520 0 0,0 0-232 0 0,0 0-177 0 0,0 0-335 0 0,0 0-1104 0 0,0 0-6122 0 0</inkml:trace>
  <inkml:trace contextRef="#ctx0" brushRef="#br0" timeOffset="5113.428">7850 854 13595 0 0,'0'0'1279'0'0,"0"0"-262"0"0,0 0-28 0 0,0 0 156 0 0,0 0 71 0 0,0 0-102 0 0,0 0-223 0 0,0 0-222 0 0,0 0-159 0 0,0 0-121 0 0,0 0-91 0 0,0 0-78 0 0,0 0-54 0 0,-25 3-23 0 0,-81 8-19 0 0,26 20 132 0 0,61-17-179 0 0,-7 1-21 0 0,0 3 0 0 0,1 0-1 0 0,1 1 1 0 0,1 1 0 0 0,1 1-1 0 0,1 1 1 0 0,-13 18-56 0 0,27-30-11 0 0,0 0 0 0 0,1 0 1 0 0,1 1-1 0 0,0-1 0 0 0,0 1 0 0 0,1 0 1 0 0,0 1-1 0 0,1-1 0 0 0,0 1 0 0 0,1 0 0 0 0,1-1 1 0 0,0 1-1 0 0,0 0 0 0 0,1 7 11 0 0,0-17 1 0 0,1 0 0 0 0,0 1-1 0 0,-1-1 1 0 0,1 0 0 0 0,0 0-1 0 0,0 0 1 0 0,0 0 0 0 0,0 0-1 0 0,0 0 1 0 0,1 0 0 0 0,-1 0 0 0 0,0-1-1 0 0,1 1 1 0 0,0 0 0 0 0,-1-1-1 0 0,1 1 1 0 0,0-1 0 0 0,0 0-1 0 0,0 1 1 0 0,0-1 0 0 0,0 0 0 0 0,0 0-1 0 0,0 0 1 0 0,0-1 0 0 0,0 1-1 0 0,0 0 1 0 0,0-1 0 0 0,1 1-1 0 0,-1-1 1 0 0,0 0 0 0 0,0 0 0 0 0,1 0-1 0 0,-1 0 1 0 0,0 0 0 0 0,1 0-1 0 0,-1-1 0 0 0,83-22 482 0 0,-43-6-243 0 0,-1-1-1 0 0,-1-3 1 0 0,-1-1-1 0 0,-2-2 1 0 0,4-8-239 0 0,78-73 435 0 0,-119 117-437 0 0,1-1 1 0 0,0 0-1 0 0,-1 0 0 0 0,1 1 0 0 0,-1-1 0 0 0,1 0 0 0 0,0 1 0 0 0,0-1 0 0 0,-1 1 1 0 0,1-1-1 0 0,0 1 0 0 0,0-1 0 0 0,0 1 0 0 0,0-1 0 0 0,-1 1 0 0 0,1 0 0 0 0,0 0 1 0 0,0-1-1 0 0,0 1 0 0 0,0 0 0 0 0,0 0 0 0 0,0 0 0 0 0,0 0 0 0 0,0 0 0 0 0,0 0 1 0 0,0 0-1 0 0,0 0 0 0 0,-1 0 0 0 0,1 1 0 0 0,0-1 0 0 0,0 0 0 0 0,0 1 0 0 0,0-1 0 0 0,0 0 1 0 0,0 1-1 0 0,-1-1 0 0 0,1 1 0 0 0,0 0 0 0 0,0-1 0 0 0,-1 1 0 0 0,1-1 0 0 0,0 1 1 0 0,-1 0-1 0 0,1 0 0 0 0,-1-1 0 0 0,1 1 0 0 0,-1 0 0 0 0,1 0 0 0 0,-1 0 0 0 0,1-1 1 0 0,-1 1-1 0 0,0 0 0 0 0,0 0 0 0 0,1 0 0 0 0,-1 0 0 0 0,0 0 0 0 0,0 0 0 0 0,0 0 1 0 0,0 0-1 0 0,0 0 2 0 0,6 63-162 0 0,-6-63 163 0 0,0 8-196 0 0,0 0 0 0 0,1 0 0 0 0,0 0-1 0 0,1 0 1 0 0,0 0 0 0 0,0 0 0 0 0,1 0 0 0 0,0-1 0 0 0,0 1 0 0 0,1-1 0 0 0,2 4 195 0 0,27 22-11278 0 0,-27-30-121 0 0</inkml:trace>
  <inkml:trace contextRef="#ctx0" brushRef="#br0" timeOffset="5510.521">8112 1270 13491 0 0,'0'0'1683'0'0,"0"0"-498"0"0,0 0-78 0 0,0 0 126 0 0,0 0-5 0 0,0 0-168 0 0,0 0-273 0 0,0 0-258 0 0,0 0-140 0 0,0 0-73 0 0,0 0-62 0 0,0 0-12 0 0,0 0-30 0 0,14-21-42 0 0,72-105 81 0 0,10-18-139 0 0,-64 111-819 0 0,-30 74-59 0 0,-4-32 771 0 0,1-1 0 0 0,0 1 0 0 0,1-1 0 0 0,0 1 0 0 0,0-1 0 0 0,1 1 1 0 0,0-1-1 0 0,0 0 0 0 0,1 1 0 0 0,0-1 0 0 0,1 0 0 0 0,-1 0 0 0 0,2 0 1 0 0,-1 0-1 0 0,1-1 0 0 0,0 1 0 0 0,1-1 0 0 0,-1 0 0 0 0,1 0 1 0 0,1-1-1 0 0,0 1 0 0 0,-1-1 0 0 0,2 0 0 0 0,-1-1 0 0 0,1 0 0 0 0,0 0 1 0 0,0 0-1 0 0,0-1 0 0 0,5 2-5 0 0,-4-3 97 0 0,0-1 0 0 0,0-1 1 0 0,0 0-1 0 0,0 0 0 0 0,0 0 0 0 0,0-1 0 0 0,0 0 1 0 0,0-1-1 0 0,0 1 0 0 0,0-2 0 0 0,0 1 0 0 0,-1-1 1 0 0,1 0-1 0 0,0-1 0 0 0,-1 0 0 0 0,1 0 1 0 0,-1-1-1 0 0,0 1 0 0 0,0-2 0 0 0,0 1 0 0 0,-1-1 1 0 0,0 0-1 0 0,0 0 0 0 0,0-1 0 0 0,0 1 0 0 0,-1-1 1 0 0,0-1-1 0 0,2-3-97 0 0,29-93 208 0 0,-33 56-6224 0 0,-3 43-3077 0 0</inkml:trace>
  <inkml:trace contextRef="#ctx0" brushRef="#br0" timeOffset="6667.2">9178 976 15595 0 0,'0'0'1023'0'0,"0"0"-292"0"0,0 0-40 0 0,0 0 116 0 0,0 0 29 0 0,0 0-56 0 0,0 0-110 0 0,0 0-102 0 0,0 0-94 0 0,0 0-87 0 0,0 0-107 0 0,0 0-102 0 0,0 0-65 0 0,-29 2-46 0 0,-90 11-31 0 0,117-14-34 0 0,-1 1-1 0 0,0 0 1 0 0,0 1 0 0 0,1-1 0 0 0,-1 0 0 0 0,0 1 0 0 0,0 0 0 0 0,1-1 0 0 0,-1 1 0 0 0,0 0 0 0 0,1 1 0 0 0,-1-1-1 0 0,1 0 1 0 0,0 1 0 0 0,-1-1 0 0 0,1 1 0 0 0,0 0 0 0 0,0 0 0 0 0,0-1 0 0 0,0 1 0 0 0,0 1 0 0 0,0-1 0 0 0,1 0-2 0 0,-5 7 8 0 0,-4 0-25 0 0,2 2 1 0 0,0-1 0 0 0,0 1 0 0 0,1 0-1 0 0,0 0 1 0 0,0 1 0 0 0,2 0 0 0 0,-1 0-1 0 0,2 1 1 0 0,0-1 0 0 0,0 1 0 0 0,1 0-1 0 0,0 0 1 0 0,2 0 0 0 0,-1 1 0 0 0,1 1 16 0 0,2-12-1 0 0,0-1 1 0 0,0 0 0 0 0,1 0-1 0 0,-1 0 1 0 0,0 0 0 0 0,1 0-1 0 0,-1 0 1 0 0,1 0 0 0 0,-1 0-1 0 0,1 0 1 0 0,0-1 0 0 0,0 1-1 0 0,0-1 1 0 0,0 1 0 0 0,0-1-1 0 0,0 0 1 0 0,0 0 0 0 0,0 0 0 0 0,1 0-1 0 0,-1 0 1 0 0,0 0 0 0 0,1-1-1 0 0,-1 1 1 0 0,1-1 0 0 0,-1 0-1 0 0,0 0 1 0 0,1 1 0 0 0,-1-1-1 0 0,1-1 1 0 0,-1 1 0 0 0,1 0-1 0 0,-1-1 1 0 0,0 1 0 0 0,1-1-1 0 0,-1 0 1 0 0,0 0 0 0 0,1 0-1 0 0,-1 0 1 0 0,0 0 0 0 0,0 0 0 0 0,0 0-1 0 0,0-1 1 0 0,200-130 730 0 0,-179 117-660 0 0,-13 6-26 0 0,0 1 0 0 0,0 1 0 0 0,1 0 1 0 0,0 0-1 0 0,0 1 0 0 0,1 1 0 0 0,0 0 1 0 0,0 0-1 0 0,0 1 0 0 0,1 1 0 0 0,-1 0 1 0 0,1 0-1 0 0,0 1 0 0 0,-1 1 0 0 0,7 0-44 0 0,-14 4 9 0 0,1 1-1 0 0,-2-1 1 0 0,1 1-1 0 0,0 0 1 0 0,-1 0 0 0 0,1 0-1 0 0,-1 1 1 0 0,0 0-1 0 0,-1 0 1 0 0,1 0-1 0 0,-1 0 1 0 0,0 0-1 0 0,0 0 1 0 0,-1 1-1 0 0,0 0 1 0 0,0-1 0 0 0,0 1-1 0 0,0 0 1 0 0,-1 0-1 0 0,0 0 1 0 0,0 0-1 0 0,-1 4-8 0 0,11 183-206 0 0,-12-136 30 0 0,0-4 139 0 0,-1-1 0 0 0,-4 1 1 0 0,-1-1-1 0 0,-3 0 1 0 0,-1-1-1 0 0,-4 0 1 0 0,-1-1-1 0 0,-21 44 37 0 0,28-74-1 0 0,-1 0 0 0 0,0-1-1 0 0,-2 0 1 0 0,0-1 0 0 0,-1 0-1 0 0,-1-1 1 0 0,0 0 0 0 0,-1-2-1 0 0,-1 1 1 0 0,0-2 0 0 0,-2 0-1 0 0,1-1 1 0 0,-2-1 0 0 0,1 0-1 0 0,-16 5 2 0 0,32-15-6 0 0,-1-1 0 0 0,0 1-1 0 0,0-1 1 0 0,0 0-1 0 0,1 0 1 0 0,-1 0-1 0 0,0 0 1 0 0,0-1-1 0 0,0 1 1 0 0,-1-1-1 0 0,1 0 1 0 0,0 0-1 0 0,0 0 1 0 0,0 0-1 0 0,0 0 1 0 0,0-1-1 0 0,0 1 1 0 0,0-1 0 0 0,0 0-1 0 0,0 0 1 0 0,0 0-1 0 0,1 0 1 0 0,-1-1-1 0 0,0 1 1 0 0,0-1-1 0 0,1 1 1 0 0,-1-1-1 0 0,1 0 1 0 0,0 0-1 0 0,0 0 1 0 0,-1-1-1 0 0,1 1 1 0 0,0 0 0 0 0,1-1-1 0 0,-1 1 1 0 0,0-1-1 0 0,1 0 1 0 0,0 0-1 0 0,-1 1 1 0 0,1-1-1 0 0,0 0 1 0 0,0 0-1 0 0,1 0 1 0 0,-1 0-1 0 0,1 0 1 0 0,-1 0-1 0 0,1-3 7 0 0,1-10-14 0 0,1 0 0 0 0,0 1 0 0 0,1-1 0 0 0,1 1-1 0 0,0-1 1 0 0,1 1 0 0 0,1 1 0 0 0,0-1-1 0 0,1 1 1 0 0,1 0 0 0 0,0 0 0 0 0,1 1 0 0 0,0 0-1 0 0,4-2 15 0 0,-6 3-9 0 0,105-140-216 0 0,121-128 225 0 0,41-52 136 0 0,-251 302-92 0 0,-1-1 0 0 0,-2-2 0 0 0,-1 0 0 0 0,-1-1 0 0 0,-2 0 0 0 0,-1-1-1 0 0,-2-1 1 0 0,-2-1 0 0 0,-1 0 0 0 0,-2 0 0 0 0,-1-1 0 0 0,-2 1 0 0 0,-2-2 0 0 0,-1 1 0 0 0,-3-8-44 0 0,2 41 3 0 0,-1-1 0 0 0,1 0 0 0 0,-2 0-1 0 0,1 0 1 0 0,-1 0 0 0 0,0 1 0 0 0,0-1 0 0 0,0 0 0 0 0,-1 1 0 0 0,0-1 0 0 0,0 1 0 0 0,0-1 0 0 0,-1 1 0 0 0,0 0 0 0 0,0 0-1 0 0,0 0 1 0 0,-1 0 0 0 0,1 1 0 0 0,-1-1 0 0 0,0 1 0 0 0,0 0 0 0 0,-1 0 0 0 0,1 1 0 0 0,-1-1 0 0 0,0 1 0 0 0,0 0 0 0 0,0 0-1 0 0,0 1 1 0 0,-1-1 0 0 0,1 1 0 0 0,-1 0 0 0 0,1 1 0 0 0,-1-1 0 0 0,0 1 0 0 0,0 1 0 0 0,1-1 0 0 0,-1 1 0 0 0,0-1 0 0 0,0 2-1 0 0,0-1 1 0 0,0 1 0 0 0,1 0 0 0 0,-5 1-3 0 0,0 2-28 0 0,0 1 1 0 0,1 1-1 0 0,-1 0 0 0 0,1 0 0 0 0,1 1 0 0 0,-1 0 1 0 0,1 0-1 0 0,0 1 0 0 0,1 0 0 0 0,0 1 0 0 0,0 0 1 0 0,1 0-1 0 0,0 0 0 0 0,0 0 0 0 0,1 1 0 0 0,0 0 1 0 0,1 0-1 0 0,0 1 0 0 0,1-1 0 0 0,0 1 1 0 0,1 0-1 0 0,0 0 0 0 0,0 0 0 0 0,1 0 0 0 0,1 8 28 0 0,0 8 2 0 0,13 99 66 0 0,2-79-53 0 0,3-1 0 0 0,2 0 0 0 0,2-2 0 0 0,22 35-15 0 0,-35-64 6 0 0,1 0 0 0 0,1-1 0 0 0,0 0 0 0 0,1-1 0 0 0,0 0 0 0 0,1-1 0 0 0,1-1 0 0 0,0 0 0 0 0,0 0 0 0 0,1-2 0 0 0,0 1 0 0 0,1-2 0 0 0,0 0 0 0 0,0-1 0 0 0,5 0-6 0 0,-10-4 49 0 0,-1-1-1 0 0,1 0 1 0 0,0-1-1 0 0,0 0 0 0 0,0-1 1 0 0,-1 0-1 0 0,1-1 0 0 0,0 0 1 0 0,0-1-1 0 0,0 0 1 0 0,-1 0-1 0 0,0-1 0 0 0,1-1 1 0 0,-1 0-1 0 0,0 0 0 0 0,0-1 1 0 0,-1 0-1 0 0,9-7-48 0 0,-16 11 5 0 0,19-11 73 0 0,0-2 0 0 0,-1 0 0 0 0,-1-1-1 0 0,0-1 1 0 0,-1-1 0 0 0,-1-1 0 0 0,4-5-78 0 0,-14 14 35 0 0,-1 0 0 0 0,0-1 0 0 0,0 0-1 0 0,-1 0 1 0 0,-1-1 0 0 0,1 1 0 0 0,-1-1 0 0 0,-1 0 0 0 0,0 0 0 0 0,-1 0 0 0 0,0-1 0 0 0,-1 1 0 0 0,0 0 0 0 0,-1-1 0 0 0,0 0-35 0 0,0 10-3 0 0,0 1 1 0 0,0-1 0 0 0,0 0-1 0 0,0 1 1 0 0,0-1 0 0 0,-1 0-1 0 0,1 1 1 0 0,-1-1 0 0 0,1 1-1 0 0,-1-1 1 0 0,0 1 0 0 0,1-1-1 0 0,-1 1 1 0 0,0-1 0 0 0,0 1-1 0 0,0 0 1 0 0,0 0 0 0 0,0-1-1 0 0,-1 1 1 0 0,1 0 0 0 0,0 0-1 0 0,0 0 1 0 0,-1 0 0 0 0,1 0-1 0 0,-1 0 1 0 0,1 1 0 0 0,-1-1-1 0 0,1 0 1 0 0,-1 1-1 0 0,1-1 1 0 0,-1 1 0 0 0,1-1-1 0 0,-1 1 1 0 0,0 0 0 0 0,1 0-1 0 0,-1 0 1 0 0,0 0 0 0 0,1 0-1 0 0,-1 0 1 0 0,0 0 2 0 0,-65 21-345 0 0,54-12 324 0 0,0 0 0 0 0,1 0 0 0 0,0 1-1 0 0,0 1 1 0 0,1 0 0 0 0,1 1 0 0 0,0 0 0 0 0,1 1-1 0 0,0 0 1 0 0,0 0 0 0 0,2 1 0 0 0,-1 0 0 0 0,2 0 0 0 0,0 0-1 0 0,1 1 1 0 0,0 0 0 0 0,1 0 0 0 0,1 1 0 0 0,0-1 0 0 0,2 1-1 0 0,-1 0 1 0 0,2-1 0 0 0,0 1 0 0 0,1 0 0 0 0,1 7 21 0 0,4-10 28 0 0,0 0 1 0 0,0 0-1 0 0,2-1 1 0 0,-1 0 0 0 0,1 0-1 0 0,1-1 1 0 0,0 0 0 0 0,1-1-1 0 0,0 0 1 0 0,0 0-1 0 0,1-1 1 0 0,1 0 0 0 0,-1-1-1 0 0,1 0 1 0 0,1-1 0 0 0,-1-1-1 0 0,1 0 1 0 0,1 0-1 0 0,-1-1 1 0 0,1-1 0 0 0,-1-1-1 0 0,1 1 1 0 0,0-2 0 0 0,0 0-1 0 0,1-1 1 0 0,-1 0-1 0 0,0-1 1 0 0,5-1-29 0 0,-17 1-36 0 0,0 0-1 0 0,-1 0 1 0 0,1 0-1 0 0,0 0 0 0 0,0 0 1 0 0,0-1-1 0 0,-1 1 1 0 0,1-1-1 0 0,0 1 1 0 0,-1-1-1 0 0,1 1 1 0 0,0-1-1 0 0,-1 0 1 0 0,1 0-1 0 0,-1 0 1 0 0,1 0-1 0 0,-1 0 0 0 0,1 0 1 0 0,-1 0-1 0 0,0-1 1 0 0,1 1-1 0 0,-1 0 1 0 0,0-1-1 0 0,0 1 1 0 0,0-1-1 0 0,0 0 37 0 0,6-20-6346 0 0,-5 14-5493 0 0</inkml:trace>
  <inkml:trace contextRef="#ctx0" brushRef="#br0" timeOffset="9030.948">12180 74 2577 0 0,'0'0'1165'0'0,"0"0"-102"0"0,0 0 24 0 0,0 0 189 0 0,0 0 233 0 0,0 0 83 0 0,0 0-38 0 0,0 0-162 0 0,0 0-243 0 0,0 0-240 0 0,0 0-241 0 0,-30-7-185 0 0,-95-20-117 0 0,37 20 581 0 0,68 9-609 0 0,0 0-1 0 0,-1 1 0 0 0,1 1 1 0 0,1 1-1 0 0,-1 0 1 0 0,0 2-1 0 0,1 0 0 0 0,1 1 1 0 0,-1 1-338 0 0,12-4 43 0 0,1 1 1 0 0,0-1-1 0 0,0 1 1 0 0,0 0-1 0 0,0 1 1 0 0,1-1-1 0 0,0 1 0 0 0,1 0 1 0 0,-1 0-1 0 0,1 1 1 0 0,1-1-1 0 0,-1 1 1 0 0,1 0-1 0 0,1 0 1 0 0,0 0-1 0 0,0 0 1 0 0,0 0-1 0 0,1 1 0 0 0,0-1 1 0 0,0 6-44 0 0,-6 22 123 0 0,-33 181 177 0 0,-30 116-24 0 0,49-263-225 0 0,-3-2 1 0 0,-2-1-1 0 0,-4-1 0 0 0,-2-1 0 0 0,-13 15-51 0 0,-21 14 230 0 0,68-92-196 0 0,-1 0 0 0 0,1 0 1 0 0,0 0-1 0 0,0 0 1 0 0,0 0-1 0 0,0 0 0 0 0,0 0 1 0 0,0 0-1 0 0,0-1 1 0 0,1 1-1 0 0,-1-1 0 0 0,1 0 1 0 0,-1 0-1 0 0,1 0 1 0 0,-1 0-1 0 0,1 0 0 0 0,0 0 1 0 0,-1-1-1 0 0,1 1 1 0 0,0-1-1 0 0,0 0 0 0 0,-1 0 1 0 0,1 0-1 0 0,0 0 1 0 0,1 0-35 0 0,-1 0 32 0 0,70 13 251 0 0,1-3 0 0 0,0-3 0 0 0,15-4-283 0 0,-5 5-81 0 0,-78-7 50 0 0,-5 1-9048 0 0,-1-2-770 0 0</inkml:trace>
  <inkml:trace contextRef="#ctx0" brushRef="#br0" timeOffset="10165.734">11768 663 896 0 0,'0'0'1761'0'0,"0"0"-337"0"0,0 0 12 0 0,0 0 179 0 0,0 0 98 0 0,0 0-85 0 0,0 0-264 0 0,0 0-304 0 0,0 0-249 0 0,0 0-184 0 0,0 0-113 0 0,0 0-24 0 0,3-3 40 0 0,79-64 3751 0 0,-2 23-2989 0 0,-75 43-1286 0 0,-1 0 1 0 0,1 0-1 0 0,0 1 1 0 0,-1 0-1 0 0,1 0 1 0 0,0 0-1 0 0,0 1 1 0 0,-1-1-1 0 0,1 1 1 0 0,0 0-1 0 0,-1 1 1 0 0,1-1-1 0 0,-1 1 1 0 0,0 0 0 0 0,1 0-1 0 0,-1 0 1 0 0,0 0-1 0 0,0 1 1 0 0,0 0-1 0 0,-1 0 1 0 0,1 0-1 0 0,0 0 1 0 0,-1 0-1 0 0,0 1 1 0 0,0 0-1 0 0,0-1 1 0 0,0 1-1 0 0,-1 0 1 0 0,0 1-1 0 0,0-1 1 0 0,0 0-1 0 0,0 1 1 0 0,0-1-1 0 0,-1 1 1 0 0,0-1-1 0 0,0 1 1 0 0,0-1-1 0 0,0 1 1 0 0,-1 0-1 0 0,0 0 1 0 0,0 4-7 0 0,2 13 52 0 0,0 0 0 0 0,-1-1 1 0 0,-1 1-1 0 0,-2 0 0 0 0,0 0 0 0 0,-1 0 1 0 0,-1 0-1 0 0,-1-1 0 0 0,-5 12-52 0 0,-4 11 108 0 0,-2-1-1 0 0,-3-1 0 0 0,-1 0 1 0 0,-8 9-108 0 0,60-138 1707 0 0,3 28-1722 0 0,2 3 0 0 0,3 1 0 0 0,3 1 0 0 0,1 3 0 0 0,12-7 15 0 0,-53 54-28 0 0,0 1 0 0 0,1-1 0 0 0,-1 1-1 0 0,0 0 1 0 0,1 1 0 0 0,0-1 0 0 0,-1 1 0 0 0,1-1 0 0 0,0 1-1 0 0,0 0 1 0 0,1 0 0 0 0,-1 1 0 0 0,0-1 0 0 0,1 1-1 0 0,3-1 29 0 0,-4 36-92 0 0,-13 61 254 0 0,-23 37-58 0 0,30-77-142 0 0,237-303 100 0 0,-136 174-93 0 0,-98 73 25 0 0,-1 1-1 0 0,1 0 1 0 0,-1 0-1 0 0,1 0 1 0 0,-1-1 0 0 0,1 1-1 0 0,-1 0 1 0 0,1 0-1 0 0,0 0 1 0 0,-1 0 0 0 0,1 0-1 0 0,-1 0 1 0 0,1 0-1 0 0,0 0 1 0 0,-1 0 0 0 0,1 0-1 0 0,-1 1 1 0 0,1-1-1 0 0,-1 0 1 0 0,1 0-1 0 0,0 0 1 0 0,-1 1 0 0 0,1-1-1 0 0,-1 0 1 0 0,1 1-1 0 0,-1-1 1 0 0,0 0 0 0 0,1 1-1 0 0,-1-1 1 0 0,1 1-1 0 0,-1-1 1 0 0,0 1-1 0 0,1-1 1 0 0,-1 1 0 0 0,0-1-1 0 0,1 1 1 0 0,-1-1-1 0 0,0 1 1 0 0,0-1 0 0 0,1 1-1 0 0,-1-1 1 0 0,0 1-1 0 0,0 0 1 0 0,0-1 0 0 0,0 1-1 0 0,0-1 1 0 0,0 1-1 0 0,0 0 1 0 0,0-1-1 0 0,0 1 1 0 0,0-1 0 0 0,0 1-1 0 0,0-1 1 0 0,-1 1-1 0 0,1 0 1 0 0,0-1 0 0 0,0 1-1 0 0,-1-1 1 0 0,1 1-1 0 0,0-1 1 0 0,-1 1-1 0 0,1-1 8 0 0,-5 46 107 0 0,-81 236 245 0 0,84-256-313 0 0,2-22-3914 0 0,7-8-4000 0 0,-5 1-3083 0 0</inkml:trace>
  <inkml:trace contextRef="#ctx0" brushRef="#br0" timeOffset="10952.164">12729 729 5369 0 0,'0'0'2559'0'0,"0"0"-1092"0"0,0 0-633 0 0,0 0-102 0 0,0 0 68 0 0,0 0 72 0 0,0 0-7 0 0,0 0-91 0 0,0 0-104 0 0,0 0-86 0 0,0 0-71 0 0,0 0-31 0 0,0 0-13 0 0,0 13 5 0 0,-4 96 978 0 0,-7 15-845 0 0,12-123-568 0 0,0 1 0 0 0,0-1 0 0 0,0 0 0 0 0,0 0 0 0 0,0 0 0 0 0,0 0 0 0 0,0 0 0 0 0,0-1 1 0 0,0 1-1 0 0,0 0 0 0 0,1 0 0 0 0,-1-1 0 0 0,0 1 0 0 0,1-1 0 0 0,-1 1 0 0 0,0-1 0 0 0,1 1 0 0 0,-1-1 0 0 0,1 0 0 0 0,-1 0 0 0 0,1 0 0 0 0,-1 0 1 0 0,0 0-1 0 0,1 0 0 0 0,-1 0 0 0 0,1 0 0 0 0,-1-1 0 0 0,1 1 0 0 0,-1 0 0 0 0,0-1 0 0 0,1 1 0 0 0,-1-1 0 0 0,0 0 0 0 0,0 1 0 0 0,1-1 1 0 0,-1 0-1 0 0,0 0 0 0 0,0 0 0 0 0,0 0 0 0 0,1-1-39 0 0,92-82 896 0 0,17-40-729 0 0,-64 75-114 0 0,-45 82-504 0 0,-12 243 533 0 0,19 195-196 0 0,-10-459 118 0 0,0 1 0 0 0,0 0 0 0 0,-1-1-1 0 0,-1 1 1 0 0,0-1 0 0 0,-1 0 0 0 0,0 0-1 0 0,-1 0 1 0 0,-1-1 0 0 0,1 1 0 0 0,-2-1-1 0 0,1 0 1 0 0,-2-1 0 0 0,1 0 0 0 0,-1 0-1 0 0,-1-1 1 0 0,0 0 0 0 0,0 0 0 0 0,-1-1-1 0 0,0 0 1 0 0,0-1 0 0 0,-5 3-4 0 0,12-8 15 0 0,0-1 0 0 0,0 1 1 0 0,-1-1-1 0 0,1 1 0 0 0,-1-1 0 0 0,1 0 0 0 0,0-1 1 0 0,-1 1-1 0 0,0 0 0 0 0,1-1 0 0 0,-1 0 0 0 0,1 0 1 0 0,-1 0-1 0 0,1 0 0 0 0,-1-1 0 0 0,0 1 0 0 0,1-1 1 0 0,-1 0-1 0 0,1 0 0 0 0,0 0 0 0 0,-1 0 0 0 0,1-1 1 0 0,0 1-1 0 0,0-1 0 0 0,0 0 0 0 0,0 0 0 0 0,0 0 1 0 0,0-1-1 0 0,0 1 0 0 0,1 0 0 0 0,-1-1 0 0 0,1 0 1 0 0,0 0-1 0 0,0 0 0 0 0,0 0 0 0 0,0 0 0 0 0,0 0 1 0 0,1 0-1 0 0,-1 0 0 0 0,1-2-15 0 0,-3-6 6 0 0,2 0 0 0 0,-1 0 0 0 0,2-1 0 0 0,0 1 0 0 0,0-1-1 0 0,1 1 1 0 0,0-1 0 0 0,1 1 0 0 0,0-1 0 0 0,1 1 0 0 0,0 0 0 0 0,1 0 0 0 0,0 0-1 0 0,1 0 1 0 0,0 0 0 0 0,3-5-6 0 0,8-13 6 0 0,0 1-1 0 0,2 0 1 0 0,1 1-1 0 0,1 1 0 0 0,8-7-5 0 0,-9 9-25 0 0,1 1 0 0 0,1 0-1 0 0,1 2 1 0 0,0 1 0 0 0,2 0-1 0 0,1 2 1 0 0,0 1 0 0 0,21-12 25 0 0,2 15-566 0 0,-26 13-8272 0 0,-20 1-2231 0 0</inkml:trace>
  <inkml:trace contextRef="#ctx0" brushRef="#br0" timeOffset="11848.569">13498 401 816 0 0,'0'0'630'0'0,"0"0"-74"0"0,0 0 444 0 0,0 0 539 0 0,0 0 308 0 0,0 0 32 0 0,0 0-149 0 0,0 0-166 0 0,0 0-113 0 0,37 3-103 0 0,116 7-161 0 0,-146-9-1076 0 0,0-1-1 0 0,0 1 0 0 0,0-2 1 0 0,0 1-1 0 0,-1-1 0 0 0,1 0 1 0 0,0 0-1 0 0,-1-1 0 0 0,1 0 1 0 0,-1 0-1 0 0,1 0 0 0 0,-1-1 1 0 0,0 0-111 0 0,10-5 274 0 0,-9 5-162 0 0,17-6 235 0 0,0-1 0 0 0,-1-1 0 0 0,0-1 1 0 0,-1-1-1 0 0,-1-1 0 0 0,0-1 0 0 0,10-9-347 0 0,-28 21 112 0 0,1 0 1 0 0,-1-1-1 0 0,0 0 1 0 0,0 1 0 0 0,0-1-1 0 0,0 0 1 0 0,-1-1-1 0 0,0 1 1 0 0,0 0 0 0 0,0-1-1 0 0,0 1 1 0 0,-1-1-1 0 0,1 0 1 0 0,-1 1-1 0 0,0-1 1 0 0,-1 0 0 0 0,1 0-1 0 0,-1 0 1 0 0,0 1-1 0 0,0-1 1 0 0,-1-2-113 0 0,0 6 10 0 0,0 0-1 0 0,0 0 1 0 0,0 0 0 0 0,0 1 0 0 0,0-1-1 0 0,0 0 1 0 0,0 0 0 0 0,0 1-1 0 0,-1-1 1 0 0,1 1 0 0 0,0 0 0 0 0,0-1-1 0 0,0 1 1 0 0,-1 0 0 0 0,1-1-1 0 0,0 1 1 0 0,-1 0 0 0 0,1 0-1 0 0,0 0 1 0 0,0 0 0 0 0,-1 0 0 0 0,1 1-1 0 0,0-1 1 0 0,0 0 0 0 0,-1 1-1 0 0,1-1 1 0 0,0 0 0 0 0,0 1 0 0 0,0 0-1 0 0,-1-1 1 0 0,1 1 0 0 0,0 0-1 0 0,0-1 1 0 0,0 1 0 0 0,0 0 0 0 0,-1 1-11 0 0,-8 17-29 0 0,1 0 0 0 0,1 1 0 0 0,1 0 0 0 0,0 0-1 0 0,1 1 1 0 0,2-1 0 0 0,0 1 0 0 0,1 1-1 0 0,1-1 1 0 0,1 0 0 0 0,1 1 0 0 0,1 4 30 0 0,-2-11-12 0 0,-1 70 38 0 0,-2 72-59 0 0,-6 0 0 0 0,-7-1-1 0 0,-15 46 34 0 0,27-180-13 0 0,-1 1-1 0 0,-1 0 0 0 0,-1-1 0 0 0,-2-1 1 0 0,0 1-1 0 0,-1-1 0 0 0,0-1 0 0 0,-10 10 14 0 0,16-21-3 0 0,-2-1 0 0 0,1-1 0 0 0,-1 1 0 0 0,0-1 0 0 0,-1 0 0 0 0,0-1 0 0 0,0 0-1 0 0,0 0 1 0 0,-1-1 0 0 0,0 0 0 0 0,0 0 0 0 0,0-1 0 0 0,0 0 0 0 0,-1-1 0 0 0,0 0 0 0 0,1 0 0 0 0,-1-1 0 0 0,0-1-1 0 0,0 1 1 0 0,-10-1 3 0 0,15-1-7 0 0,1 1 0 0 0,-1-1 0 0 0,0 0 0 0 0,0 0-1 0 0,1 0 1 0 0,-1 0 0 0 0,0-1 0 0 0,1 0-1 0 0,-1 0 1 0 0,0-1 0 0 0,1 1 0 0 0,-1-1 0 0 0,1 0-1 0 0,0 0 1 0 0,0 0 0 0 0,0 0 0 0 0,0-1 0 0 0,0 0-1 0 0,0 0 1 0 0,1 0 0 0 0,-1 0 0 0 0,1-1 0 0 0,0 1-1 0 0,0-1 1 0 0,0 0 0 0 0,0 0 0 0 0,1 0-1 0 0,0 0 1 0 0,-1 0 0 0 0,2 0 0 0 0,-1-1 0 0 0,0 0 7 0 0,0-4-7 0 0,0-1 0 0 0,1 0 0 0 0,0 1 0 0 0,1-1 1 0 0,0 0-1 0 0,0 0 0 0 0,1 0 0 0 0,0 1 1 0 0,1-1-1 0 0,0 0 0 0 0,1 1 0 0 0,0 0 0 0 0,0-1 1 0 0,1 1-1 0 0,0 0 0 0 0,1 1 0 0 0,0-1 0 0 0,3-4 7 0 0,116-137 43 0 0,-80 108 1 0 0,1 3 0 0 0,1 2 0 0 0,2 2 0 0 0,2 2 0 0 0,14-5-44 0 0,17 11-262 0 0,-81 27 93 0 0,0 0-60 0 0,4 17-2588 0 0,5-9-5400 0 0,-7-8-1890 0 0</inkml:trace>
  <inkml:trace contextRef="#ctx0" brushRef="#br0" timeOffset="12584.23">14446 725 6145 0 0,'0'0'2386'0'0,"0"0"-699"0"0,0 0-397 0 0,0 0 22 0 0,0 0 74 0 0,0 0-62 0 0,0 0-145 0 0,0 0-184 0 0,-35 10-198 0 0,-111 31-143 0 0,70 0 112 0 0,63-29-593 0 0,2-4-130 0 0,0 0 0 0 0,0 0 1 0 0,0 1-1 0 0,2 1 0 0 0,-1 0 0 0 0,1 0 1 0 0,0 1-1 0 0,1 0 0 0 0,0 0 1 0 0,1 1-1 0 0,1 0 0 0 0,0 0 1 0 0,0 0-1 0 0,1 1 0 0 0,1 0 1 0 0,0 0-1 0 0,0 1 0 0 0,2-1 0 0 0,-1 0-43 0 0,4-11 4 0 0,-1 0 0 0 0,1 0 0 0 0,-1 0 0 0 0,1 0 0 0 0,0 0 0 0 0,-1-1-1 0 0,1 1 1 0 0,0 0 0 0 0,0 0 0 0 0,0-1 0 0 0,0 1 0 0 0,1-1-1 0 0,-1 1 1 0 0,0-1 0 0 0,1 0 0 0 0,-1 1 0 0 0,1-1 0 0 0,-1 0-1 0 0,1 0 1 0 0,0 0 0 0 0,-1 0 0 0 0,1 0 0 0 0,0 0 0 0 0,0-1-1 0 0,-1 1 1 0 0,1-1 0 0 0,0 1 0 0 0,0-1 0 0 0,0 0 0 0 0,0 1-1 0 0,0-1 1 0 0,0 0 0 0 0,0 0 0 0 0,0 0 0 0 0,0-1-4 0 0,69-11 686 0 0,-32-8-506 0 0,-2-1 1 0 0,0-3 0 0 0,-1 0 0 0 0,-1-3 0 0 0,-2-1-1 0 0,-1-1 1 0 0,-1-2 0 0 0,3-6-181 0 0,-22 25 54 0 0,76-80 145 0 0,-88 92-207 0 0,1 0 0 0 0,-1 0 0 0 0,0-1 0 0 0,1 1 1 0 0,-1 0-1 0 0,0 0 0 0 0,1-1 0 0 0,-1 1 0 0 0,0 0 0 0 0,1 0 1 0 0,-1 0-1 0 0,1 0 0 0 0,-1-1 0 0 0,0 1 0 0 0,1 0 1 0 0,-1 0-1 0 0,1 0 0 0 0,-1 0 0 0 0,0 0 0 0 0,1 0 0 0 0,-1 0 1 0 0,1 0-1 0 0,-1 0 0 0 0,1 0 0 0 0,-1 1 0 0 0,0-1 1 0 0,1 0-1 0 0,-1 0 0 0 0,0 0 0 0 0,1 0 0 0 0,-1 1 0 0 0,1-1 1 0 0,-1 0-1 0 0,0 0 0 0 0,1 1 0 0 0,-1-1 0 0 0,0 0 1 0 0,0 0-1 0 0,1 1 0 0 0,-1-1 0 0 0,0 0 0 0 0,0 1 0 0 0,1-1 1 0 0,-1 1-1 0 0,0-1 0 0 0,0 0 0 0 0,0 1 0 0 0,0-1 1 0 0,0 0-1 0 0,1 1 0 0 0,-1-1 0 0 0,0 1 0 0 0,0-1 0 0 0,0 1 1 0 0,0-1-1 0 0,0 0 0 0 0,0 1 0 0 0,0-1 0 0 0,0 1 1 0 0,-1-1-1 0 0,1 0 0 0 0,0 1 0 0 0,0-1 0 0 0,0 1 0 0 0,0-1 1 0 0,0 0-1 0 0,-1 1 8 0 0,-1 38 11 0 0,2-34-14 0 0,-17 163 33 0 0,16-149-38 0 0,1-1-1 0 0,1 0 0 0 0,0 0 1 0 0,2 0-1 0 0,0 0 0 0 0,1 0 1 0 0,0-1-1 0 0,2 1 0 0 0,0-1 1 0 0,2 3 8 0 0,-8-19 8 0 0,0-1 1 0 0,1 1 0 0 0,-1 0 0 0 0,1 0 0 0 0,-1 0 0 0 0,1 0 0 0 0,-1 0 0 0 0,1-1 0 0 0,0 1 0 0 0,-1 0-1 0 0,1 0 1 0 0,0-1 0 0 0,-1 1 0 0 0,1 0 0 0 0,0-1 0 0 0,0 1 0 0 0,0-1 0 0 0,-1 1 0 0 0,1-1 0 0 0,0 0 0 0 0,0 1-1 0 0,0-1 1 0 0,0 0 0 0 0,0 1 0 0 0,0-1 0 0 0,0 0 0 0 0,0 0 0 0 0,0 0 0 0 0,0 0 0 0 0,0 0 0 0 0,0 0-1 0 0,0 0 1 0 0,0 0 0 0 0,0-1 0 0 0,0 1 0 0 0,0 0 0 0 0,0-1 0 0 0,0 1 0 0 0,0 0 0 0 0,-1-1 0 0 0,1 1 0 0 0,0-1-1 0 0,0 1 1 0 0,0-1 0 0 0,-1 0 0 0 0,1 1 0 0 0,0-1 0 0 0,0 0 0 0 0,-1 1 0 0 0,1-1 0 0 0,-1 0 0 0 0,1 0-1 0 0,0 0-7 0 0,30-48 549 0 0,95-218-47 0 0,-82 198-524 0 0,-42 89-709 0 0,-19 142 576 0 0,17-140 132 0 0,-1-15 13 0 0,0 0 0 0 0,1 0 0 0 0,0 1 1 0 0,0-1-1 0 0,1 0 0 0 0,-1 0 0 0 0,2 0 0 0 0,-1 0 0 0 0,1 0 1 0 0,0 0-1 0 0,0 0 0 0 0,1 0 0 0 0,0-1 0 0 0,0 1 0 0 0,1-1 1 0 0,-1 0-1 0 0,2 1 9 0 0,-2-5 20 0 0,1-1 1 0 0,-1 0 0 0 0,0 0-1 0 0,1 0 1 0 0,-1-1-1 0 0,0 1 1 0 0,1-1 0 0 0,-1 0-1 0 0,1 0 1 0 0,-1 0 0 0 0,1 0-1 0 0,-1-1 1 0 0,0 1 0 0 0,1-1-1 0 0,-1 0 1 0 0,0 0-1 0 0,1 0 1 0 0,-1-1 0 0 0,0 1-1 0 0,0-1 1 0 0,0 1 0 0 0,0-1-1 0 0,0 0 1 0 0,0 0-1 0 0,-1 0 1 0 0,1-1 0 0 0,-1 1-1 0 0,1-1 1 0 0,-1 1 0 0 0,0-1-1 0 0,0 0 1 0 0,1-3-21 0 0,-2 5 2 0 0,24-27 176 0 0,-2-1 0 0 0,-1-2-1 0 0,-2 0 1 0 0,-1-2-1 0 0,-1 0 1 0 0,-1 0-1 0 0,1-11-177 0 0,-3-11-744 0 0,-26 57-5120 0 0,7 0-210 0 0,2 2-5501 0 0</inkml:trace>
  <inkml:trace contextRef="#ctx0" brushRef="#br0" timeOffset="12900.32">15413 751 12699 0 0,'0'0'2282'0'0,"0"0"-980"0"0,0 0-585 0 0,0 0-145 0 0,0 0-56 0 0,0 0-67 0 0,0 0-71 0 0,0 0-94 0 0,0 0-79 0 0,0 0-55 0 0,0 0-60 0 0,-33 31-44 0 0,-98 99-25 0 0,85-63-34 0 0,45-55 6 0 0,-1-9 11 0 0,1 0 1 0 0,-1 1-1 0 0,1 0 0 0 0,0-1 1 0 0,0 1-1 0 0,0 0 0 0 0,1-1 1 0 0,0 1-1 0 0,-1 0 0 0 0,1 0 1 0 0,0-1-1 0 0,1 1 1 0 0,-1 0-1 0 0,1 0 0 0 0,-1-1 1 0 0,1 1-1 0 0,0 0 0 0 0,1-1 1 0 0,-1 1-1 0 0,1-1 0 0 0,-1 1 1 0 0,1-1-1 0 0,0 0 1 0 0,0 0-1 0 0,1 0 0 0 0,-1 0 1 0 0,1 0-1 0 0,-1 0 0 0 0,1-1 1 0 0,0 1-1 0 0,0-1 0 0 0,0 0 1 0 0,0 0-1 0 0,0 0 1 0 0,1 0-1 0 0,-1 0 0 0 0,3 0-4 0 0,5-2 140 0 0,-1-2 0 0 0,0 1 0 0 0,0-1 0 0 0,1-1 0 0 0,-1 0 0 0 0,-1 0 0 0 0,1-1 0 0 0,0 0 0 0 0,-1-1 0 0 0,0 0 0 0 0,0 0 0 0 0,-1-1 0 0 0,1-1 0 0 0,-1 1 0 0 0,0-1 0 0 0,-1 0 0 0 0,0-1-1 0 0,0 0 1 0 0,-1 0 0 0 0,1 0 0 0 0,-2-1 0 0 0,1 0 0 0 0,-1 0 0 0 0,-1 0 0 0 0,0-1 0 0 0,0 0 0 0 0,-1 0 0 0 0,0 0 0 0 0,0 0 0 0 0,-2 0 0 0 0,1 0 0 0 0,-1-1 0 0 0,0 1 0 0 0,-1 0 0 0 0,0-1 0 0 0,-2-2-140 0 0,2 8-51 0 0,-1 0 1 0 0,-1 1-1 0 0,1-1 1 0 0,-1 1-1 0 0,0-1 1 0 0,0 1-1 0 0,0 0 1 0 0,0 0-1 0 0,-1 0 1 0 0,0 0-1 0 0,0 0 1 0 0,0 1 0 0 0,0-1-1 0 0,-1 1 1 0 0,1 0-1 0 0,-1 0 1 0 0,0 0-1 0 0,1 0 1 0 0,-1 0-1 0 0,-1 1 1 0 0,1 0-1 0 0,-2-1 51 0 0,-38-6-7316 0 0,38 9-3475 0 0</inkml:trace>
  <inkml:trace contextRef="#ctx0" brushRef="#br0" timeOffset="13195.439">15676 1130 14539 0 0,'0'0'1239'0'0,"0"0"-311"0"0,0 0 0 0 0,0 0 106 0 0,0 0 13 0 0,0 0-67 0 0,0 0-154 0 0,0 0-160 0 0,0 0-115 0 0,0 0-105 0 0,0 0-78 0 0,0 0-44 0 0,0 0-50 0 0,-6-25-39 0 0,-18-79-25 0 0,24 26 208 0 0,6 61-310 0 0,-2-2-45 0 0,1 0 0 0 0,1 0 0 0 0,1 1 0 0 0,0 0 0 0 0,1 0 0 0 0,1 1 0 0 0,1 0 0 0 0,1 0 0 0 0,1 0-63 0 0,-10 14-52 0 0,0 0-1 0 0,1 1 1 0 0,-1-1 0 0 0,1 1-1 0 0,-1 0 1 0 0,1 0 0 0 0,0 0-1 0 0,0 0 1 0 0,0 1 0 0 0,0-1-1 0 0,0 1 1 0 0,0-1 0 0 0,1 1-1 0 0,-1 0 1 0 0,0 0 0 0 0,1 1-1 0 0,-1-1 1 0 0,1 1 0 0 0,-1 0-1 0 0,0 0 1 0 0,1 0 0 0 0,-1 0-1 0 0,1 0 1 0 0,2 1 52 0 0,0 43-4400 0 0,-6-34 403 0 0,0-2-5941 0 0</inkml:trace>
  <inkml:trace contextRef="#ctx0" brushRef="#br0" timeOffset="13448.19">16063 924 11995 0 0,'0'0'1640'0'0,"0"0"-632"0"0,0 0-192 0 0,0 0-208 0 0,0 0-159 0 0,0 0-177 0 0,0 0-184 0 0,-33 192-136 0 0,33-178-120 0 0,1 1-169 0 0,9-4-287 0 0,-5-3-448 0 0,-1-1-2225 0 0,1-7-7841 0 0</inkml:trace>
  <inkml:trace contextRef="#ctx0" brushRef="#br0" timeOffset="13619.668">16007 578 18292 0 0,'0'0'984'0'0,"0"0"-624"0"0,0 0-224 0 0,0 0-48 0 0,0 0 16 0 0,0 0-120 0 0,0 0-280 0 0,0 0-328 0 0,0 0-536 0 0,0 0-1001 0 0,0 0-2872 0 0,0 0-5641 0 0</inkml:trace>
  <inkml:trace contextRef="#ctx0" brushRef="#br0" timeOffset="13848.288">16521 343 14403 0 0,'0'0'3329'0'0,"0"0"-1886"0"0,0 0-835 0 0,0 0-160 0 0,0 0-65 0 0,0 0-1 0 0,0 0 35 0 0,0 0 15 0 0,0 0 40 0 0,0 0 31 0 0,0 0-46 0 0,0 0-85 0 0,0 0-83 0 0,5 27-97 0 0,15 87-66 0 0,-14 29 43 0 0,5 173-402 0 0,-8-279-42 0 0,2 0-1 0 0,1-1 1 0 0,2 1 0 0 0,1-1 0 0 0,6 12 275 0 0,0-11-2540 0 0,-15-37 1229 0 0,0-6-5551 0 0,0 5-928 0 0</inkml:trace>
  <inkml:trace contextRef="#ctx0" brushRef="#br0" timeOffset="14334.232">16274 840 7970 0 0,'0'0'2052'0'0,"0"0"-485"0"0,0 0-192 0 0,0 0-17 0 0,0 0-157 0 0,0 0-202 0 0,0 0-220 0 0,0 0-140 0 0,37-2-75 0 0,115-3-91 0 0,171 3 721 0 0,-190 3-4688 0 0,-127 43 2752 0 0,-4-40 862 0 0,1 0 0 0 0,-1-1 0 0 0,1 0 0 0 0,0 0 0 0 0,0 0 0 0 0,0 0 0 0 0,1 0 0 0 0,-1 0 0 0 0,1-1 0 0 0,-1 0 0 0 0,1 1 0 0 0,0-1 0 0 0,0-1 0 0 0,0 1 0 0 0,0-1 0 0 0,0 1 0 0 0,0-1 0 0 0,0 0 0 0 0,1 0 0 0 0,-1-1 0 0 0,0 0 0 0 0,1 1 0 0 0,-1-1 0 0 0,0-1 0 0 0,1 1 0 0 0,-1-1 0 0 0,0 1 0 0 0,0-1-120 0 0,2 1 181 0 0,5-3-1 0 0,0 1-1 0 0,-1-1 1 0 0,1-1-1 0 0,-1 0 1 0 0,0 0-1 0 0,0-1 0 0 0,0 0 1 0 0,-1-1-1 0 0,0 0 1 0 0,0-1-1 0 0,0 0 1 0 0,-1 0-1 0 0,0-1 1 0 0,0 0-1 0 0,-1 0 1 0 0,0-1-1 0 0,0 1 1 0 0,-1-2-1 0 0,1-2-179 0 0,-2 7 27 0 0,-1 0-1 0 0,-1-1 1 0 0,1 1-1 0 0,-1-1 1 0 0,0 0-1 0 0,0 0 1 0 0,-1 0-1 0 0,1-1 1 0 0,-1 1-1 0 0,-1 0 1 0 0,1-1-1 0 0,-1 0 1 0 0,0 1-1 0 0,-1-1 1 0 0,0 0-1 0 0,0 1 1 0 0,-1-6-27 0 0,-1 9-13 0 0,-1 0 0 0 0,0 0 0 0 0,-1 0 0 0 0,1 1 0 0 0,0-1 0 0 0,-1 1 1 0 0,0 0-1 0 0,1 0 0 0 0,-1 0 0 0 0,0 1 0 0 0,0-1 0 0 0,0 1 0 0 0,0 0 0 0 0,0 0 0 0 0,0 0 0 0 0,0 1 0 0 0,0-1 0 0 0,-1 1 0 0 0,1 0 1 0 0,0 0-1 0 0,0 1 0 0 0,0-1 0 0 0,0 1 0 0 0,0 0 0 0 0,-1 0 0 0 0,1 0 0 0 0,1 1 0 0 0,-1-1 0 0 0,-3 2 13 0 0,-12 8-60 0 0,1 1 0 0 0,0 0-1 0 0,1 1 1 0 0,0 1 0 0 0,1 0 0 0 0,0 2-1 0 0,2-1 1 0 0,0 2 0 0 0,0 0-1 0 0,2 1 1 0 0,0 0 0 0 0,1 1 0 0 0,1 0-1 0 0,0 1 1 0 0,-3 12 60 0 0,7-21-60 0 0,0 0-1 0 0,1 1 1 0 0,1 0 0 0 0,-1 0-1 0 0,2 0 1 0 0,0 0 0 0 0,0 1-1 0 0,1-1 1 0 0,1 1-1 0 0,0 0 1 0 0,0-1 0 0 0,2 1-1 0 0,-1 0 1 0 0,2-1 0 0 0,0 1-1 0 0,0-1 1 0 0,1 1 0 0 0,0-1-1 0 0,1 0 1 0 0,1 0-1 0 0,0 0 1 0 0,1-1 0 0 0,6 11 60 0 0,1-10-8 0 0,0 0-1 0 0,1-1 1 0 0,0 0 0 0 0,1-1 0 0 0,1-1 0 0 0,-1 0 0 0 0,1-1 0 0 0,1 0 0 0 0,-1-2-1 0 0,1 0 1 0 0,1-1 0 0 0,-1 0 0 0 0,1-2 0 0 0,-1 0 0 0 0,1-1 0 0 0,0-1-1 0 0,0 0 1 0 0,0-1 0 0 0,0-2 0 0 0,9-1 8 0 0,64-11-659 0 0,-36-8-5791 0 0,-36 11-4315 0 0</inkml:trace>
  <inkml:trace contextRef="#ctx0" brushRef="#br0" timeOffset="15169.157">17305 0 3449 0 0,'0'0'2727'0'0,"0"0"-653"0"0,0 0-338 0 0,0 0-176 0 0,0 0-223 0 0,0 0-236 0 0,0 0-176 0 0,0 0-24 0 0,0 0 46 0 0,0 0 70 0 0,0 0-27 0 0,0 0-124 0 0,0 0-132 0 0,19 4-95 0 0,62 14-65 0 0,70-14 1163 0 0,26-4-899 0 0,-169 2-830 0 0,0-1 1 0 0,1 1 0 0 0,-1 1-1 0 0,0-1 1 0 0,-1 1 0 0 0,1 1-1 0 0,0-1 1 0 0,-1 1-1 0 0,0 1 1 0 0,0-1 0 0 0,0 1-1 0 0,0 0 1 0 0,-1 1 0 0 0,0 0-1 0 0,0 0 1 0 0,-1 0 0 0 0,1 0-1 0 0,-1 1 1 0 0,-1 0-1 0 0,1 0 1 0 0,-1 1 0 0 0,0-1-1 0 0,-1 1 1 0 0,0-1 0 0 0,0 1-1 0 0,-1 0 1 0 0,0 1-1 0 0,0-1 1 0 0,-1 0 0 0 0,0 0-1 0 0,0 1 1 0 0,-1-1 0 0 0,0 1-1 0 0,-1 6-8 0 0,-16 672 127 0 0,17-682-125 0 0,1 54 104 0 0,-2-1 0 0 0,-3 0 1 0 0,-2 0-1 0 0,-11 40-106 0 0,4-29 472 0 0,13-68-435 0 0,0-1-5 0 0,-39 15 1647 0 0,1 1-1446 0 0,-1-2-1 0 0,-1-2 1 0 0,0-2-1 0 0,-34 5-232 0 0,63-13 12 0 0,-119 12-129 0 0,73-13-7403 0 0,54-1-4450 0 0</inkml:trace>
  <inkml:trace contextRef="#ctx0" brushRef="#br0" timeOffset="19338.26">1 1727 6993 0 0,'0'0'267'0'0,"0"0"-488"0"0,0 0-127 0 0,0 0 297 0 0,0 0 280 0 0,0 0 41 0 0,0 0 2 0 0,0 0 27 0 0,0 0 102 0 0,0 0 130 0 0,0 0 122 0 0,27 4 51 0 0,84 10 23 0 0,37-10 2697 0 0,670-5 323 0 0,-208 1-2753 0 0,193-22-473 0 0,325 16-281 0 0,-528 42-157 0 0,260 31 377 0 0,45-56-259 0 0,-664-11-175 0 0,884-45 35 0 0,-105 20-68 0 0,-52 6 78 0 0,152 8-82 0 0,-233 4 354 0 0,476-8 196 0 0,-417 48-438 0 0,484-47 155 0 0,-650 7-42 0 0,-6 3 78 0 0,212-4-143 0 0,-236 23-66 0 0,-447 14-922 0 0,-278-28-1456 0 0,-15-2-3497 0 0,-6 1-5130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0 0 0,'0'0'1127'0'0,"0"0"-68"0"0,0 0-128 0 0,0 0-19 0 0,0 0 27 0 0,0 0 177 0 0,0 0 154 0 0,0 0 66 0 0,0 0 17 0 0,0 0-102 0 0,0 0-134 0 0,14-24-166 0 0,46-78-111 0 0,-3 40 818 0 0,-38 51-1137 0 0,14-15 39 0 0,2 2 0 0 0,1 2 1 0 0,0 1-1 0 0,2 1 0 0 0,0 3 1 0 0,1 0-1 0 0,1 3 0 0 0,6 0-560 0 0,-44 13-3 0 0,1 0-1 0 0,-1 0 0 0 0,0 0 1 0 0,0 0-1 0 0,0 0 1 0 0,1 1-1 0 0,-1-1 1 0 0,0 1-1 0 0,1-1 1 0 0,-1 1-1 0 0,0 0 1 0 0,1 0-1 0 0,-1 0 1 0 0,1 0-1 0 0,-1 1 0 0 0,0-1 1 0 0,1 0-1 0 0,-1 1 1 0 0,0 0-1 0 0,0 0 1 0 0,1 0-1 0 0,-1 0 1 0 0,0 0-1 0 0,0 0 1 0 0,0 0-1 0 0,0 0 0 0 0,0 1 1 0 0,0-1-1 0 0,-1 1 1 0 0,1 0-1 0 0,0-1 1 0 0,-1 1-1 0 0,1 0 1 0 0,-1 0-1 0 0,0 0 1 0 0,0 0-1 0 0,1 0 0 0 0,-1 0 1 0 0,-1 1-1 0 0,1-1 1 0 0,0 1 3 0 0,-1 6 51 0 0,0 0 1 0 0,-1 0-1 0 0,0 0 0 0 0,0 0 1 0 0,-1 0-1 0 0,-1-1 1 0 0,1 1-1 0 0,-1-1 0 0 0,-1 1 1 0 0,0-1-1 0 0,0 0 1 0 0,0-1-1 0 0,-6 8-51 0 0,-153 194 256 0 0,162-208-261 0 0,-1-1 0 0 0,1 1 0 0 0,0 0 0 0 0,0 0 0 0 0,0 0 0 0 0,0 0 0 0 0,0 0 0 0 0,0 0 0 0 0,0 0 1 0 0,0 0-1 0 0,0 0 0 0 0,1 0 0 0 0,-1 0 0 0 0,0 1 0 0 0,1-1 0 0 0,-1 0 0 0 0,1 1 0 0 0,-1-1 0 0 0,1 0 0 0 0,0 1 0 0 0,-1-1 0 0 0,1 1 0 0 0,0-1 0 0 0,0 0 0 0 0,0 1 0 0 0,0-1 0 0 0,0 1 1 0 0,0-1-1 0 0,1 0 0 0 0,-1 1 0 0 0,0-1 0 0 0,1 0 0 0 0,-1 1 0 0 0,1-1 0 0 0,-1 0 0 0 0,1 1 0 0 0,0-1 0 0 0,-1 0 0 0 0,1 0 0 0 0,0 0 0 0 0,1 1 5 0 0,246 50 324 0 0,-239-49-321 0 0,-1 0 0 0 0,1 0 0 0 0,-1 1 0 0 0,0 0 0 0 0,0 0 0 0 0,0 1-1 0 0,0 0 1 0 0,-1 1 0 0 0,0 0 0 0 0,0 0 0 0 0,-1 0 0 0 0,1 1 0 0 0,-1 0-1 0 0,-1 0 1 0 0,1 0 0 0 0,-1 1 0 0 0,-1 0 0 0 0,1 0 0 0 0,-1 0 0 0 0,2 6-3 0 0,-2 5 81 0 0,-1 0 1 0 0,-1 0 0 0 0,0 0 0 0 0,-1 0 0 0 0,-1 0-1 0 0,-1-1 1 0 0,-1 1 0 0 0,-1 0 0 0 0,0 0-1 0 0,-1-1 1 0 0,-1 1 0 0 0,-1-1 0 0 0,0 0 0 0 0,-2-1-1 0 0,0 0 1 0 0,-1 0 0 0 0,0 0 0 0 0,-2-1-1 0 0,1-1 1 0 0,-2 0 0 0 0,0 0 0 0 0,-4 2-82 0 0,4-6 62 0 0,0-1 0 0 0,-1-1 1 0 0,0 1-1 0 0,0-2 0 0 0,-1 0 1 0 0,0-1-1 0 0,-1 0 0 0 0,1-1 1 0 0,-1 0-1 0 0,0-2 0 0 0,-1 0 0 0 0,1 0 1 0 0,-1-1-1 0 0,0-1 0 0 0,1-1 1 0 0,-1 0-1 0 0,0-1 0 0 0,0-1-62 0 0,6 1-34 0 0,0 0-1 0 0,1 0 0 0 0,-1-1 1 0 0,0 0-1 0 0,0-1 0 0 0,1 0 1 0 0,-1-1-1 0 0,1 0 0 0 0,0 0 1 0 0,0-1-1 0 0,0 0 0 0 0,0 0 1 0 0,-1-2 34 0 0,0-6-249 0 0,8 10-4767 0 0,1 1-5324 0 0,1 1 1654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8554 0 0,'0'0'1064'0'0,"0"0"-490"0"0,0 0-218 0 0,0 0 298 0 0,0 0 424 0 0,0 0 224 0 0,0 0-26 0 0,0 0-213 0 0,0 0-236 0 0,0 0-166 0 0,0 0-145 0 0,0 0-92 0 0,0 0-46 0 0,-7 24-34 0 0,-23 77-35 0 0,-18 5 527 0 0,40-93-1280 0 0,-3 8 488 0 0,9-14-4246 0 0,1 0-3966 0 0,1-7 722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5113 0 0,'0'0'2019'0'0,"0"0"-731"0"0,0 0-291 0 0,0 0 126 0 0,0 0 220 0 0,0 0 109 0 0,0 0-156 0 0,0 0-378 0 0,0 0-438 0 0,0 0-318 0 0,0 0-132 0 0,0 0-5 0 0,0 0 55 0 0,0 6 54 0 0,2 47 284 0 0,-6 80 389 0 0,-38 29-383 0 0,44-159-370 0 0,0-1 0 0 0,1 1 1 0 0,-1 0-1 0 0,1-1 0 0 0,0 1 0 0 0,-1-1 0 0 0,1 0 0 0 0,1 0 0 0 0,-1 0 0 0 0,0 0 1 0 0,0-1-1 0 0,1 1 0 0 0,-1-1 0 0 0,1 0 0 0 0,-1 0 0 0 0,1 0 0 0 0,-1-1 0 0 0,1 1 1 0 0,0-1-1 0 0,-1 1 0 0 0,1-1 0 0 0,0-1 0 0 0,-1 1 0 0 0,1 0 0 0 0,-1-1 1 0 0,1 0-1 0 0,0 0 0 0 0,-1 0 0 0 0,2-1-54 0 0,101-34 960 0 0,-102 34-1032 0 0,0 0 1 0 0,0 0-1 0 0,0 0 0 0 0,0 0 0 0 0,0 0 1 0 0,0-1-1 0 0,-1 0 0 0 0,0 1 1 0 0,1-2-1 0 0,-1 1 0 0 0,0 0 0 0 0,0 0 1 0 0,-1-1-1 0 0,1 0 0 0 0,-1 1 0 0 0,0-1 1 0 0,0 0-1 0 0,0 0 0 0 0,0 0 1 0 0,-1-1-1 0 0,1 1 0 0 0,-1 0 0 0 0,0-1 72 0 0,2-8-4774 0 0,-1 5-3174 0 0,-1 4 1681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4761 0 0,'0'0'2561'0'0,"0"0"-466"0"0,0 0-451 0 0,0 0-204 0 0,0 0-69 0 0,0 0-113 0 0,0 0-189 0 0,0 0-208 0 0,0 0-191 0 0,0 0-149 0 0,0 0-103 0 0,0 0-50 0 0,0 0-34 0 0,-17 19-10 0 0,-48 61 5 0 0,39-20 295 0 0,-44 292 1221 0 0,69-350-1843 0 0,-15 69 136 0 0,-3-1 0 0 0,-3 0 0 0 0,-22 45-138 0 0,-51 106 55 0 0,77-192-213 0 0,32-41-4731 0 0,1 0 793 0 0,-7 5-1649 0 0,-2 2-2331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6585 0 0,'0'0'2997'0'0,"0"0"-1353"0"0,0 0-790 0 0,0 0-91 0 0,0 0 193 0 0,0 0 175 0 0,0 0-43 0 0,0 0-230 0 0,0 0-304 0 0,0 0-230 0 0,0 0-152 0 0,0 0-82 0 0,0 0-38 0 0,-17 27-41 0 0,-50 81-38 0 0,-3-18-1628 0 0,59-75 142 0 0,0-1-4572 0 0,6-6-2714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17 0 0 0,'0'0'288'0'0,"0"0"740"0"0,0 0 187 0 0,0 0-59 0 0,0 0-57 0 0,0 0-30 0 0,3-2 27 0 0,2-6 3917 0 0,-23 5 2162 0 0,3 1-8309 0 0,-111 2 2508 0 0,83 0-1215 0 0,-2-1 180 0 0,0 1 0 0 0,0 3 1 0 0,1 2-1 0 0,-8 3-339 0 0,-5 39 55 0 0,53-32 1725 0 0,4-15-1760 0 0,0 0 2 0 0,0 0-6 0 0,0 0-6 0 0,0 0 4 0 0,6 20 62 0 0,19 56 106 0 0,-21 197 60 0 0,-6-226-233 0 0,3-47 14 0 0,192-18 607 0 0,-165 18-615 0 0,120 15 1 0 0,-66 7 16 0 0,-77-18-30 0 0,0 1-1 0 0,-1 0 1 0 0,0 0-1 0 0,0 0 1 0 0,0 0-1 0 0,-1 1 1 0 0,1-1 0 0 0,-1 1-1 0 0,-1 0 1 0 0,1 0-1 0 0,-1 0 1 0 0,0 1-1 0 0,0-1 1 0 0,-1 0-1 0 0,0 1 1 0 0,0-1 0 0 0,0 1-1 0 0,-1-1 1 0 0,0 1-1 0 0,0-1 1 0 0,-1 1-1 0 0,0-1 1 0 0,0 1-1 0 0,-1 1-1 0 0,1 18 11 0 0,1-14 1 0 0,-2 0-1 0 0,1 0 1 0 0,-2-1 0 0 0,1 1-1 0 0,-2-1 1 0 0,1 1-1 0 0,-2-1 1 0 0,1 0 0 0 0,-1 0-1 0 0,-1-1 1 0 0,0 0 0 0 0,-1 0-1 0 0,0 0 1 0 0,0-1-1 0 0,-1 0 1 0 0,0 0 0 0 0,-1-1-1 0 0,0 0 1 0 0,0-1 0 0 0,0 0-1 0 0,-1 0 1 0 0,0-1-1 0 0,-1 0 1 0 0,1-1 0 0 0,-1 0-1 0 0,0 0 1 0 0,0-1 0 0 0,-9 1-12 0 0,-10 2 38 0 0,0-1 0 0 0,0-2 0 0 0,-1-1 0 0 0,0-1 0 0 0,-20-3-38 0 0,41 1 58 0 0,0-1 0 0 0,0 0 0 0 0,0-1 0 0 0,0 0-1 0 0,0 0 1 0 0,1-1 0 0 0,-1-1 0 0 0,1 0 0 0 0,0 0-1 0 0,0-1 1 0 0,0 0 0 0 0,1 0 0 0 0,-1-1 0 0 0,-5-5-58 0 0,11 3 28 0 0,4 2-4590 0 0,-1 2-3208 0 0,0 4-1008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 56 0 0,'0'0'1194'0'0,"0"0"-54"0"0,0 0 180 0 0,0 0 300 0 0,0 0 288 0 0,0 0 176 0 0,0 0-64 0 0,0 0-211 0 0,0 0-300 0 0,0 0-307 0 0,0 0-239 0 0,1-2-195 0 0,1 7 2804 0 0,-5 73-2374 0 0,-28 265 724 0 0,-24 212-686 0 0,55-507-1228 0 0,15-59-146 0 0,-11 5-49 0 0,1 1 0 0 0,-1-1 0 0 0,-1 0 0 0 0,1 0 0 0 0,-1 0 0 0 0,0-1 0 0 0,0 1 0 0 0,-1-1 0 0 0,1 0 0 0 0,-1 1 0 0 0,-1-1 0 0 0,0 0 0 0 0,0 0 0 0 0,0 0 0 0 0,-1 0 0 0 0,0-7 187 0 0,-4-29-5854 0 0,-8 6-5551 0 0,10 28 6265 0 0</inkml:trace>
  <inkml:trace contextRef="#ctx0" brushRef="#br0" timeOffset="283.308">0 648 880 0 0,'0'0'2475'0'0,"0"0"-797"0"0,0 0-230 0 0,0 0 10 0 0,0 0 98 0 0,0 0 109 0 0,0 0-101 0 0,0 0-154 0 0,0 0-223 0 0,0 0-270 0 0,0 0-187 0 0,0 0-132 0 0,0 0-113 0 0,0-6-61 0 0,1-17-15 0 0,35-8 1314 0 0,117-35 822 0 0,83-15-1755 0 0,-191 74-2478 0 0,-42 16-5861 0 0,-4-7 3121 0 0,1 2-5849 0 0</inkml:trace>
  <inkml:trace contextRef="#ctx0" brushRef="#br0" timeOffset="1135.233">479 1123 1808 0 0,'0'0'1119'0'0,"0"0"-479"0"0,0 0-21 0 0,0 0 393 0 0,0 0 487 0 0,0 0 244 0 0,0 0-38 0 0,0 0-236 0 0,0 0-320 0 0,0 0-240 0 0,0 0-126 0 0,0 0-68 0 0,0 0-23 0 0,19-12-33 0 0,59-37-54 0 0,-15-12 940 0 0,-36 27-922 0 0,-1-1 0 0 0,-3-2 0 0 0,0 0 0 0 0,13-34-623 0 0,-11 24 191 0 0,-17 31-123 0 0,0-1 0 0 0,0-1 0 0 0,-2 1-1 0 0,0-1 1 0 0,-1 0 0 0 0,-1-1 0 0 0,-1 1 0 0 0,0-1 0 0 0,-1 1 0 0 0,-1-6-68 0 0,-2 23-4 0 0,0-1 1 0 0,0 1 0 0 0,0-1 0 0 0,0 1 0 0 0,0 0-1 0 0,0-1 1 0 0,0 1 0 0 0,-1 0 0 0 0,1 0-1 0 0,0 0 1 0 0,-1-1 0 0 0,1 2 0 0 0,-1-1-1 0 0,1 0 1 0 0,-1 0 0 0 0,1 0 0 0 0,-1 1-1 0 0,1-1 1 0 0,-1 1 0 0 0,0-1 0 0 0,0 1 0 0 0,1 0-1 0 0,-1-1 1 0 0,0 1 0 0 0,1 0 0 0 0,-1 0-1 0 0,0 0 1 0 0,0 1 0 0 0,1-1 0 0 0,-1 0-1 0 0,0 1 1 0 0,1-1 0 0 0,-1 1 0 0 0,0-1 0 0 0,1 1-1 0 0,-1 0 1 0 0,1 0 0 0 0,-1-1 0 0 0,1 1-1 0 0,-1 0 1 0 0,1 0 0 0 0,0 1 0 0 0,-1-1-1 0 0,1 0 1 0 0,0 0 0 0 0,0 1 0 0 0,-1 0 3 0 0,-6 4-18 0 0,0 0 1 0 0,0 0-1 0 0,1 0 1 0 0,-1 1 0 0 0,2 0-1 0 0,-1 0 1 0 0,1 1-1 0 0,0 0 1 0 0,0 0-1 0 0,1 0 1 0 0,0 1 0 0 0,1 0-1 0 0,0 0 1 0 0,0 0-1 0 0,0 3 18 0 0,6-9 19 0 0,-1 0-1 0 0,1 0 1 0 0,0 0 0 0 0,0 0-1 0 0,0-1 1 0 0,0 1-1 0 0,1-1 1 0 0,-1 1 0 0 0,1-1-1 0 0,-1 0 1 0 0,1 0-1 0 0,0 0 1 0 0,0 0 0 0 0,0 0-1 0 0,0-1 1 0 0,0 1-1 0 0,0-1 1 0 0,0 0 0 0 0,1 0-1 0 0,-1 0 1 0 0,0 0-1 0 0,1-1 1 0 0,-1 1-1 0 0,1-1 1 0 0,-1 0 0 0 0,0 0-1 0 0,1 0 1 0 0,-1-1-1 0 0,1 1 1 0 0,-1-1 0 0 0,0 1-1 0 0,1-1 1 0 0,0-1-19 0 0,5 2 46 0 0,107 0 336 0 0,-113 2-349 0 0,0-1 0 0 0,0 1 0 0 0,-1 0 0 0 0,1 0 1 0 0,0 0-1 0 0,-1 1 0 0 0,0-1 0 0 0,1 0 0 0 0,-1 1 0 0 0,0 0 0 0 0,0-1 0 0 0,0 1 1 0 0,-1 0-1 0 0,1 0 0 0 0,-1 0 0 0 0,0 0 0 0 0,1 0 0 0 0,-1 1 0 0 0,-1-1 0 0 0,1 0 1 0 0,0 0-1 0 0,-1 1 0 0 0,0-1 0 0 0,1 0 0 0 0,-1 1 0 0 0,-1-1 0 0 0,1 1 1 0 0,0-1-1 0 0,-1 0 0 0 0,0 0 0 0 0,0 1 0 0 0,0-1 0 0 0,-1 2-33 0 0,2 14 128 0 0,-36 209 1153 0 0,27-173-1051 0 0,9-55-230 0 0,0 0-8 0 0,28-28-370 0 0,-15 19-1356 0 0,-7 6 498 0 0,5-2-2579 0 0,-1-1-4849 0 0,-6 2-894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6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38 662 12203 0 0,'0'0'2019'0'0,"0"0"-742"0"0,0 0-462 0 0,0 0 51 0 0,0 0 199 0 0,0 0 86 0 0,0 0-129 0 0,0 0-265 0 0,0 0-222 0 0,0 0-142 0 0,0 0-87 0 0,0 0-66 0 0,0 0-40 0 0,-4 19-57 0 0,-19 87 29 0 0,17-59 5 0 0,5-28-3385 0 0,2-12 432 0 0,-1-6-2296 0 0,0-1-4500 0 0</inkml:trace>
  <inkml:trace contextRef="#ctx0" brushRef="#br0" timeOffset="174.812">10 265 13987 0 0,'0'0'1336'0'0,"0"0"-496"0"0,0 0-359 0 0,0 0-1 0 0,0 0 48 0 0,0 0-72 0 0,0 0-192 0 0,0 0-408 0 0,0 0-416 0 0,0 0-248 0 0,0 0-233 0 0,0 0-247 0 0,0 0-992 0 0,0 0-6546 0 0</inkml:trace>
  <inkml:trace contextRef="#ctx0" brushRef="#br0" timeOffset="722.186">553 441 6969 0 0,'0'0'2844'0'0,"0"0"-1409"0"0,0 0-498 0 0,0 0 59 0 0,0 0 211 0 0,0 0 123 0 0,0 0-96 0 0,0 0-205 0 0,0 0-226 0 0,0 0-196 0 0,0 0-106 0 0,0 0-83 0 0,0 0-45 0 0,-12 0-16 0 0,-40-1-18 0 0,-13 24 603 0 0,47-12-689 0 0,5-4-211 0 0,1 1-1 0 0,0 0 0 0 0,1 1 1 0 0,0 0-1 0 0,1 0 1 0 0,-1 1-1 0 0,2 1 0 0 0,-1-1 1 0 0,2 2-1 0 0,-1-1 1 0 0,2 1-1 0 0,0 0 0 0 0,0 1 1 0 0,1 0-1 0 0,0 0 1 0 0,1 0-1 0 0,1 1 0 0 0,0-1 1 0 0,1 1-1 0 0,0 0 1 0 0,1 0-1 0 0,1 6-41 0 0,2-17 23 0 0,0 1 0 0 0,0-1 0 0 0,0 0 0 0 0,1 0 0 0 0,-1 0 0 0 0,1 0 0 0 0,0-1 0 0 0,0 1 0 0 0,0 0 0 0 0,0-1 0 0 0,0 1 0 0 0,1-1 0 0 0,-1 0 0 0 0,1 0 0 0 0,-1 0 0 0 0,1 0 0 0 0,0 0 0 0 0,0 0 0 0 0,0-1 0 0 0,0 1 0 0 0,0-1 0 0 0,0 0 0 0 0,0 0 0 0 0,1 0 0 0 0,-1-1 0 0 0,0 1 0 0 0,1-1 0 0 0,-1 1 0 0 0,0-1 0 0 0,1 0 0 0 0,-1-1 0 0 0,0 1 0 0 0,1 0 0 0 0,-1-1 0 0 0,0 0 0 0 0,0 0 0 0 0,0 0 0 0 0,1 0 0 0 0,-1 0 0 0 0,0-1 0 0 0,0 1 0 0 0,-1-1 0 0 0,1 0 0 0 0,0 0 0 0 0,0 0 0 0 0,1-2-23 0 0,20-13 107 0 0,0-1 0 0 0,-1-2 0 0 0,-1 0 0 0 0,-1-2 0 0 0,0 0 0 0 0,-2-1 0 0 0,-1-1 0 0 0,-1-1 0 0 0,-1 0 0 0 0,4-10-107 0 0,18-25 127 0 0,-37 59-136 0 0,0 1-45 0 0,-1 0-16 0 0,0 33-242 0 0,-2-12 241 0 0,2 1 0 0 0,0-1 0 0 0,1 0 1 0 0,1 0-1 0 0,1 0 0 0 0,1 0 0 0 0,1 0 0 0 0,1 0 1 0 0,1-1-1 0 0,0 0 0 0 0,2-1 0 0 0,4 8 71 0 0,26 6-2616 0 0,-23-27-1004 0 0,0-1-3792 0 0,-12-4-3385 0 0</inkml:trace>
  <inkml:trace contextRef="#ctx0" brushRef="#br0" timeOffset="1190.749">934 846 10706 0 0,'0'0'2135'0'0,"0"0"-448"0"0,0 0-237 0 0,0 0-156 0 0,0 0-182 0 0,0 0-256 0 0,0 0-272 0 0,0 0-133 0 0,0 0-30 0 0,0 0-20 0 0,0 0-24 0 0,0 0-24 0 0,10-21-45 0 0,47-105 202 0 0,-50 110-348 0 0,73-126 260 0 0,-58 123-804 0 0,-14 37-410 0 0,-15 126 744 0 0,8-139 91 0 0,1-1-1 0 0,0 0 0 0 0,-1 0 0 0 0,1 0 0 0 0,1 0 0 0 0,-1 0 1 0 0,0-1-1 0 0,1 1 0 0 0,0 0 0 0 0,0-1 0 0 0,0 0 1 0 0,0 0-1 0 0,0 0 0 0 0,1 0 0 0 0,0-1 0 0 0,-1 1 0 0 0,1-1 1 0 0,0 0-1 0 0,0 0 0 0 0,0 0 0 0 0,0 0 0 0 0,1-1 1 0 0,-1 0-1 0 0,0 0 0 0 0,1 0 0 0 0,-1 0 0 0 0,0-1 0 0 0,1 1 1 0 0,-1-1-1 0 0,1 0 0 0 0,-1-1 0 0 0,1 1 0 0 0,-1-1 1 0 0,0 0-1 0 0,1 0 0 0 0,-1 0 0 0 0,0-1 0 0 0,0 1 0 0 0,0-1 1 0 0,0 0-1 0 0,0 0 0 0 0,0-1 0 0 0,2 0-42 0 0,2-3 99 0 0,0 0 0 0 0,0-1 0 0 0,-1 1 0 0 0,0-1 0 0 0,0-1 0 0 0,0 1 0 0 0,-1-1-1 0 0,0 0 1 0 0,-1-1 0 0 0,0 0 0 0 0,0 1 0 0 0,-1-1 0 0 0,0-1 0 0 0,0 1 0 0 0,-1-1 0 0 0,0 1 0 0 0,0-6-99 0 0,6-37-1251 0 0,-5 48-1328 0 0,-1 1-3761 0 0,-3 3-5120 0 0</inkml:trace>
  <inkml:trace contextRef="#ctx0" brushRef="#br0" timeOffset="2403.452">1886 526 10930 0 0,'0'0'2203'0'0,"0"0"-714"0"0,0 0-250 0 0,0 0 12 0 0,0 0-10 0 0,0 0-58 0 0,0 0-228 0 0,0 0-272 0 0,0 0-192 0 0,0 0-134 0 0,0 0-121 0 0,0 0-63 0 0,0 0-14 0 0,-18-3-57 0 0,-56-7-22 0 0,71 9-78 0 0,0 1 1 0 0,0 0-1 0 0,0 1 1 0 0,0-1 0 0 0,0 0-1 0 0,0 1 1 0 0,0 0-1 0 0,0 0 1 0 0,0 0 0 0 0,0 0-1 0 0,0 0 1 0 0,1 0-1 0 0,-1 1 1 0 0,0-1 0 0 0,1 1-1 0 0,-1 0 1 0 0,1 0-1 0 0,0 0 1 0 0,-1 0 0 0 0,1 0-1 0 0,0 1 1 0 0,0-1-1 0 0,0 2-2 0 0,-6 4 13 0 0,-4 4-36 0 0,0 1 0 0 0,0 0 0 0 0,1 0 1 0 0,1 1-1 0 0,0 0 0 0 0,1 1 0 0 0,1 0 1 0 0,0 1-1 0 0,1-1 0 0 0,1 2 0 0 0,0-1 0 0 0,1 0 1 0 0,1 1-1 0 0,1 0 0 0 0,0 0 0 0 0,0 12 23 0 0,3-25 3 0 0,0-3 0 0 0,-1 1 0 0 0,1-1 0 0 0,-1 0 0 0 0,1 1-1 0 0,-1-1 1 0 0,1 1 0 0 0,0-1 0 0 0,0 1 0 0 0,0-1 0 0 0,0 0-1 0 0,0 1 1 0 0,0-1 0 0 0,0 1 0 0 0,1-1 0 0 0,-1 1-1 0 0,0-1 1 0 0,1 0 0 0 0,-1 1 0 0 0,1-1 0 0 0,-1 1 0 0 0,1-1-1 0 0,0 0 1 0 0,0 0 0 0 0,0 0 0 0 0,-1 1 0 0 0,1-1-1 0 0,0 0 1 0 0,0 0 0 0 0,1 0 0 0 0,-1 0 0 0 0,0 0 0 0 0,0-1-1 0 0,0 1 1 0 0,1 0 0 0 0,-1 0 0 0 0,0-1 0 0 0,1 1 0 0 0,-1-1-1 0 0,0 1 1 0 0,1-1 0 0 0,-1 0 0 0 0,1 1 0 0 0,-1-1-1 0 0,0 0 1 0 0,1 0 0 0 0,-1 0 0 0 0,1 0 0 0 0,-1 0 0 0 0,1-1-1 0 0,-1 1 1 0 0,2 0-3 0 0,5-4 97 0 0,0-1-1 0 0,0 1 1 0 0,0-1 0 0 0,-1-1-1 0 0,1 1 1 0 0,-1-1 0 0 0,0-1-1 0 0,-1 1 1 0 0,0-1-1 0 0,0 0 1 0 0,0-1-97 0 0,-2 4 17 0 0,186-253 860 0 0,-185 252-880 0 0,1 0 1 0 0,-1 0 0 0 0,1 0 0 0 0,0 1 0 0 0,0 0 0 0 0,0 0 0 0 0,0 0-1 0 0,1 1 1 0 0,0 0 0 0 0,-1 0 0 0 0,1 1 0 0 0,0 0 0 0 0,4-1 2 0 0,10 50-20 0 0,5 165 106 0 0,-18-85-231 0 0,-6 0 0 0 0,-6 19 145 0 0,4-114-13 0 0,-2-1 0 0 0,-1 0 1 0 0,-2 1-1 0 0,-1-2 1 0 0,-1 1-1 0 0,-2-1 1 0 0,-1 0-1 0 0,-1-1 1 0 0,-2 0-1 0 0,-1 0 1 0 0,-1-2-1 0 0,-1 0 1 0 0,-1-1-1 0 0,-2 0 1 0 0,0-2-1 0 0,-2 0 1 0 0,-1-1-1 0 0,0-1 13 0 0,17-18 2 0 0,0 0 0 0 0,0 0 0 0 0,0-1 0 0 0,-1 1 0 0 0,1-1 0 0 0,-1-1 0 0 0,0 1 0 0 0,0-1 0 0 0,0 0 0 0 0,0 0 0 0 0,0 0 0 0 0,0-1 0 0 0,0 0 0 0 0,-1-1 0 0 0,1 1 0 0 0,0-1 0 0 0,-1 0 0 0 0,0-1-2 0 0,5-1-5 0 0,-1-1-1 0 0,1 1 1 0 0,0-1-1 0 0,0 0 1 0 0,0 1 0 0 0,0-1-1 0 0,0 0 1 0 0,0-1-1 0 0,1 1 1 0 0,-1 0-1 0 0,1 0 1 0 0,0-1 0 0 0,0 1-1 0 0,0 0 1 0 0,1-1-1 0 0,-1 1 1 0 0,1-1-1 0 0,0 1 1 0 0,0-1-1 0 0,0 1 1 0 0,0-1 0 0 0,1 1-1 0 0,-1-1 1 0 0,1 1-1 0 0,0-1 1 0 0,0 1-1 0 0,1-2 6 0 0,4-11 7 0 0,0 0 0 0 0,1 1-1 0 0,0 0 1 0 0,2 0 0 0 0,-1 0-1 0 0,2 1 1 0 0,0 1-1 0 0,6-7-6 0 0,3-4 14 0 0,260-315-38 0 0,-143 181-9 0 0,58-95 33 0 0,-166 218 3 0 0,-1-2 0 0 0,-1-2-1 0 0,-2 0 1 0 0,-2-1 0 0 0,-2-1 0 0 0,-2-1 0 0 0,-1-1 0 0 0,-2 0 0 0 0,-3-1 0 0 0,-1-1 0 0 0,-2 0-1 0 0,2-33-2 0 0,-10 73 11 0 0,0 0 0 0 0,-1-1-1 0 0,0 1 1 0 0,0 0-1 0 0,0-1 1 0 0,0 1-1 0 0,-1 0 1 0 0,0-1-1 0 0,0 1 1 0 0,0 0-1 0 0,-1 0 1 0 0,0 0-1 0 0,0 0 1 0 0,0 0-1 0 0,0 0 1 0 0,-1 1-1 0 0,0-1 1 0 0,0 1-1 0 0,0 0 1 0 0,0-1 0 0 0,-1 1-1 0 0,0 1 1 0 0,1-1-1 0 0,-2 1 1 0 0,1-1-1 0 0,0 1 1 0 0,-1 0-1 0 0,0 0-10 0 0,-1 1-9 0 0,-1 0-1 0 0,0 0 1 0 0,0 0-1 0 0,0 1 1 0 0,1 0-1 0 0,-1 0 1 0 0,0 1-1 0 0,0 0 1 0 0,0 0-1 0 0,0 1 1 0 0,0 0-1 0 0,0 0 1 0 0,0 0-1 0 0,0 1 1 0 0,1 0-1 0 0,-1 1 1 0 0,1-1-1 0 0,-1 1 1 0 0,1 0-1 0 0,0 1 1 0 0,0 0-1 0 0,0 0 1 0 0,1 0-1 0 0,-1 0 1 0 0,1 1-1 0 0,0 0 1 0 0,0 0-1 0 0,1 0 1 0 0,0 1-1 0 0,0 0 1 0 0,0-1-1 0 0,0 2 1 0 0,1-1-1 0 0,0 0 1 0 0,0 0-1 0 0,1 1 1 0 0,0 0-1 0 0,0-1 1 0 0,0 1-1 0 0,1 0 1 0 0,0 0-1 0 0,0 6 10 0 0,0 162-17 0 0,54 68 20 0 0,-52-231 8 0 0,1-1 1 0 0,0 0 0 0 0,0 0-1 0 0,1 0 1 0 0,1 0 0 0 0,0-1-1 0 0,0 1 1 0 0,1-1-1 0 0,0 0 1 0 0,1 0 0 0 0,0-1-1 0 0,1 1 1 0 0,0-1-1 0 0,0-1 1 0 0,1 1 0 0 0,0-1-1 0 0,0-1 1 0 0,1 0 0 0 0,0 0-1 0 0,1 0 1 0 0,-1-1-1 0 0,1-1 1 0 0,0 1 0 0 0,0-2-1 0 0,1 1 1 0 0,0-2 0 0 0,-1 1-1 0 0,7 0-11 0 0,3-3 71 0 0,-1-1 0 0 0,0-1 0 0 0,1 0 0 0 0,-1-2 0 0 0,0 0 0 0 0,0-1 1 0 0,0-1-1 0 0,-1 0 0 0 0,0-2 0 0 0,0 0 0 0 0,0-1 0 0 0,-1-1 0 0 0,0 0 0 0 0,-1-2 0 0 0,0 0 0 0 0,0 0 0 0 0,-2-2 0 0 0,11-9-71 0 0,-15 12 26 0 0,0-1 0 0 0,-1 0 1 0 0,0 0-1 0 0,-1-1 0 0 0,0-1 0 0 0,-1 1 0 0 0,0-1 0 0 0,-1 0 0 0 0,0 0 1 0 0,-1-1-1 0 0,-1 0 0 0 0,0 0 0 0 0,-1 0 0 0 0,0 0 0 0 0,-1-1 1 0 0,-1 1-1 0 0,0-1 0 0 0,-2-13-26 0 0,0 26-10 0 0,-1-1 1 0 0,1 1-1 0 0,-1-1 1 0 0,0 1 0 0 0,0 0-1 0 0,0 0 1 0 0,0 0-1 0 0,0 0 1 0 0,0 0-1 0 0,-1 0 1 0 0,1 1-1 0 0,-1-1 1 0 0,1 1-1 0 0,-1-1 1 0 0,1 1-1 0 0,-1 0 1 0 0,0 0-1 0 0,0 0 1 0 0,0 1-1 0 0,1-1 1 0 0,-1 1-1 0 0,0-1 1 0 0,0 1 0 0 0,0 0-1 0 0,0 0 1 0 0,0 0-1 0 0,0 1 1 0 0,0-1-1 0 0,0 1 1 0 0,1-1-1 0 0,-1 1 1 0 0,0 0-1 0 0,0 0 1 0 0,1 0-1 0 0,-1 0 1 0 0,0 1-1 0 0,1-1 1 0 0,0 1-1 0 0,-2 1 10 0 0,-9 5-11 0 0,1 0 0 0 0,-1 1-1 0 0,2 1 1 0 0,0 0 0 0 0,0 1-1 0 0,1 0 1 0 0,0 0 0 0 0,0 1-1 0 0,2 0 1 0 0,-1 1 0 0 0,2 0-1 0 0,0 0 1 0 0,0 1 0 0 0,1 0-1 0 0,1 0 1 0 0,0 0 0 0 0,1 1-1 0 0,1-1 1 0 0,0 1 0 0 0,1 0-1 0 0,1 0 1 0 0,0 0 0 0 0,1 0-1 0 0,1 15 12 0 0,2-19 14 0 0,1 1-1 0 0,0 0 0 0 0,1-1 0 0 0,0 0 1 0 0,1 0-1 0 0,0 0 0 0 0,1-1 0 0 0,0 1 1 0 0,0-2-1 0 0,1 1 0 0 0,1-1 1 0 0,-1 0-1 0 0,1-1 0 0 0,1 0 0 0 0,0-1 1 0 0,0 1-1 0 0,10 4-13 0 0,140 57 251 0 0,-120-61-3590 0 0,-45-11-2474 0 0,3-1-6136 0 0</inkml:trace>
  <inkml:trace contextRef="#ctx0" brushRef="#br0" timeOffset="3739.625">21 239 0 0 0,'0'0'275'0'0,"0"0"980"0"0,0 0 405 0 0,0 0 47 0 0,0 0-67 0 0,0 0-49 0 0,0 0-20 0 0,0 0-61 0 0,0 0-178 0 0,0 0-218 0 0,0 0-218 0 0,-13 4 1855 0 0,6 0-1854 0 0,68-34 1598 0 0,-62 31-1439 0 0,-44 23 682 0 0,45-23-1689 0 0,0-1-13 0 0,0 0-7 0 0,0 0-11 0 0,0 0-9 0 0,0 0-1 0 0,18-8 556 0 0,-14 6-944 0 0,0 4-7154 0 0,-1-2-3728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1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2571 0 0 0,'7'-9'-228'0'0,"-5"7"4579"0"0,-2 2 4717 0 0,8 3-2017 0 0,22 9-6975 0 0,121 21 861 0 0,24-15-217 0 0,3-10-272 0 0,59 32-130 0 0,-16-19-25 0 0,-50-13-77 0 0,-42-4-66 0 0,109 18-33 0 0,-10-18 44 0 0,110-4 154 0 0,-24 4 115 0 0,-71-8-105 0 0,0-3-97 0 0,111 3 207 0 0,-220 18-378 0 0,71 12 60 0 0,28-22 197 0 0,-158 3-258 0 0,-28 4 31 0 0,-15 0-117 0 0,24-3 9 0 0,42-1-90 0 0,-97-7 94 0 0,-1 0 13 0 0,0 0 15 0 0,0 0-27 0 0,0 0-2 0 0,0 0 28 0 0,3 0 6 0 0,-3 0 0 0 0,0 0 0 0 0,0 0 0 0 0,0 0-6 0 0,0 0-16 0 0,0 0 10 0 0,0 0 4 0 0,0 0 2 0 0,0 0 17 0 0,0 0 16 0 0,0 0-19 0 0,0 0 21 0 0,0 0-6 0 0,0 0-13 0 0,0 0 22 0 0,0 0 3 0 0,0 0 6 0 0,0-22 69 0 0,-14-147-126 0 0,14-45 118 0 0,-2-4-34 0 0,-4-141-10 0 0,8 204-86 0 0,13 26-18 0 0,-13 111 53 0 0,2-6-2 0 0,-1 1 0 0 0,-1-1 0 0 0,-1 0 0 0 0,-1 1 1 0 0,-2-1-1 0 0,0 0 0 0 0,-4-17-21 0 0,-5-143 86 0 0,9 55-39 0 0,-9-21-33 0 0,3-31 34 0 0,1-54-56 0 0,2 51 48 0 0,6 151-8 0 0,-1 32-36 0 0,0 1 16 0 0,0 0 2 0 0,0 0-4 0 0,0 0-5 0 0,0 0-8 0 0,0 0 6 0 0,0 0-6 0 0,0 0 9 0 0,0 0 2 0 0,-9-34 17 0 0,0-42-32 0 0,-11 21-7 0 0,18 21 10 0 0,-2 12-159 0 0,-46 66-244 0 0,-83 60 422 0 0,-41 13-31 0 0,38-40-15 0 0,95-55 2 0 0,1 2 0 0 0,1 1 0 0 0,1 2 0 0 0,2 2 0 0 0,-19 18 29 0 0,-33 27-28 0 0,-165 105-57 0 0,3-31 23 0 0,-53 17-64 0 0,124-50 6 0 0,-103 75-181 0 0,65-61 136 0 0,11-4 98 0 0,127-80 58 0 0,-142 91-79 0 0,1-15 65 0 0,79-32-2 0 0,-46 29 22 0 0,51-56 45 0 0,-103 79 12 0 0,117-54-27 0 0,43-45 32 0 0,38-24 5 0 0,-3 22-263 0 0,15-14-185 0 0,28-26 139 0 0,1 0-141 0 0,0 0-206 0 0,11-10-6490 0 0,-9 9 3897 0 0,7-3-8057 0 0</inkml:trace>
  <inkml:trace contextRef="#ctx0" brushRef="#br0" timeOffset="2872.117">4100 2228 0 0 0,'0'0'497'0'0,"0"0"85"0"0,0 0 79 0 0,0 0 26 0 0,0 0-27 0 0,0 0-49 0 0,0 0-28 0 0,0-3 37 0 0,1-1-270 0 0,1-2-108 0 0,-2-3 3236 0 0,-3 9 4968 0 0,-5 0-4976 0 0,-29 0-3526 0 0,-156-11 1901 0 0,70 11-226 0 0,123 0-1609 0 0,0 0-27 0 0,0 0-22 0 0,0 0 7 0 0,0 0-9 0 0,0 0 6 0 0,0 0 0 0 0,0 0-14 0 0,0 0-11 0 0,-9 20 618 0 0,4 251-341 0 0,2-180-129 0 0,6-31-60 0 0,9 6 57 0 0,-12-66-69 0 0,0 8 283 0 0,0-8-483 0 0,0-7-2054 0 0,0 3-3124 0 0,0 0-3996 0 0</inkml:trace>
  <inkml:trace contextRef="#ctx0" brushRef="#br0" timeOffset="3670.524">2288 2924 4393 0 0,'0'0'2602'0'0,"0"0"-1012"0"0,0 0-572 0 0,0 0 59 0 0,0 0 359 0 0,0 0 214 0 0,0 0-23 0 0,0 0-327 0 0,0 0-357 0 0,0 0-252 0 0,0 0-165 0 0,0 0-64 0 0,0 0-39 0 0,-6 7 14 0 0,3-3-375 0 0,-35 63 1926 0 0,10 157-79 0 0,10-124-1726 0 0,17-99-172 0 0,0 1 1 0 0,0 0-1 0 0,0 0 0 0 0,0-1 1 0 0,1 1-1 0 0,-1 0 0 0 0,1 0 0 0 0,-1 0 1 0 0,1 0-1 0 0,0 0 0 0 0,-1 0 0 0 0,1 0 1 0 0,0 0-1 0 0,0 0 0 0 0,1 0 0 0 0,-1 0 1 0 0,0 0-1 0 0,1-1 0 0 0,-1 1 0 0 0,1 0 1 0 0,-1 0-1 0 0,1 0 0 0 0,0 0 0 0 0,0-1 1 0 0,0 1-1 0 0,0 0 0 0 0,0-1 1 0 0,0 1-1 0 0,0-1 0 0 0,1 1 0 0 0,-1-1 1 0 0,1 1-1 0 0,-1-1 0 0 0,1 0 0 0 0,-1 0 1 0 0,1 0-1 0 0,0 0 0 0 0,-1 0 0 0 0,1 0 1 0 0,0 0-1 0 0,0 0 0 0 0,0-1 0 0 0,0 1 1 0 0,-1-1-1 0 0,3 1-11 0 0,11-2 144 0 0,0 0 1 0 0,0-1-1 0 0,-1-1 0 0 0,1 0 1 0 0,0-1-1 0 0,-1-1 0 0 0,0 0 1 0 0,0 0-1 0 0,3-3-144 0 0,48-14 199 0 0,-56 20-33 0 0,-2 0-4479 0 0,-2-1-6133 0 0,-5 2-835 0 0</inkml:trace>
  <inkml:trace contextRef="#ctx0" brushRef="#br0" timeOffset="4262.252">2553 2969 7034 0 0,'0'0'2603'0'0,"0"0"-827"0"0,0 0-442 0 0,0 0 74 0 0,0 0 235 0 0,0 0 99 0 0,0 0-135 0 0,0 0-320 0 0,0 0-371 0 0,0 0-279 0 0,0 0-157 0 0,0 0-70 0 0,-6 10 1550 0 0,-52 277 274 0 0,36-68-1674 0 0,0-22-366 0 0,11-112-69 0 0,10-89-4611 0 0,6-10-5224 0 0,-2 10-1892 0 0</inkml:trace>
  <inkml:trace contextRef="#ctx0" brushRef="#br0" timeOffset="5877.451">4575 1334 0 0 0,'0'0'292'0'0,"0"0"471"0"0,0 0 293 0 0,0 0 198 0 0,0 0 187 0 0,0 0 78 0 0,0 0-53 0 0,0 0-130 0 0,0 0-207 0 0,0 0-128 0 0,0 0-70 0 0,0 0-68 0 0,-9-4 4818 0 0,11-2-5552 0 0,1 0 0 0 0,-1 0 0 0 0,2 1 0 0 0,-1-1 1 0 0,1 1-1 0 0,-1 0 0 0 0,1 0 0 0 0,1 1 0 0 0,-1-1 0 0 0,1 1 0 0 0,0 0 0 0 0,0 0 0 0 0,0 0 0 0 0,0 1 1 0 0,1 0-1 0 0,-1 0 0 0 0,1 0 0 0 0,0 1 0 0 0,0-1 0 0 0,2 1-129 0 0,-1-2 188 0 0,65-32 662 0 0,2 4 0 0 0,69-21-850 0 0,-37 46 336 0 0,-102 9-328 0 0,0 0 1 0 0,0 0-1 0 0,0 0 0 0 0,0 0 0 0 0,0 1 0 0 0,0 0 0 0 0,-1 0 0 0 0,1 0 1 0 0,-1 0-1 0 0,0 1 0 0 0,0-1 0 0 0,0 1 0 0 0,0 0 0 0 0,-1-1 0 0 0,1 1 0 0 0,-1 0 1 0 0,0 1-1 0 0,-1-1 0 0 0,1 0 0 0 0,0 1 0 0 0,-1-1 0 0 0,0 1 0 0 0,0-1 1 0 0,-1 1-1 0 0,1-1 0 0 0,-1 1 0 0 0,0 0 0 0 0,0-1 0 0 0,-1 1 0 0 0,1-1 0 0 0,-1 1 1 0 0,0 0-1 0 0,0-1 0 0 0,-1 0 0 0 0,1 1 0 0 0,-1-1 0 0 0,0 0 0 0 0,0 0 1 0 0,0 0-1 0 0,-1 0 0 0 0,1 0-8 0 0,-11 14 28 0 0,-1 0 1 0 0,-1-2-1 0 0,0 0 1 0 0,-1 0-1 0 0,-1-2 1 0 0,-13 11-29 0 0,-24 20 53 0 0,47-39-52 0 0,-16 36-105 0 0,52-22 77 0 0,22 4 118 0 0,-32-16-77 0 0,0 1 1 0 0,0 0-1 0 0,-1 2 0 0 0,0 0 0 0 0,-1 1 0 0 0,0 0 0 0 0,-1 1 0 0 0,2 4-13 0 0,-10-7 32 0 0,-1 0 1 0 0,0 1 0 0 0,-1 0 0 0 0,0 1 0 0 0,0-1 0 0 0,-1 1-1 0 0,-1 0 1 0 0,0 0 0 0 0,0 1 0 0 0,-2-1 0 0 0,1 1 0 0 0,-1 0-1 0 0,-1-1 1 0 0,-1 1 0 0 0,0 0 0 0 0,-1 9-34 0 0,-2-15 61 0 0,0 0 1 0 0,0 0-1 0 0,-1-1 1 0 0,0 1-1 0 0,0-1 0 0 0,-1 0 1 0 0,0 0-1 0 0,0 0 1 0 0,0-1-1 0 0,0 0 0 0 0,-1 0 1 0 0,0 0-1 0 0,0-1 1 0 0,-1 0-1 0 0,1 0 1 0 0,-1 0-1 0 0,0-1 0 0 0,0 0 1 0 0,0 0-1 0 0,0-1 1 0 0,-1 0-62 0 0,-13 7 46 0 0,1 0 75 0 0,-1 0 1 0 0,0-2-1 0 0,0 0 0 0 0,0-2 1 0 0,-1 0-1 0 0,0-2 1 0 0,0 0-1 0 0,-5-1-121 0 0,10-1 67 0 0,1-1 0 0 0,0-1-1 0 0,-1 0 1 0 0,1-1 0 0 0,0-1 0 0 0,0-1 0 0 0,0 0-1 0 0,1-1 1 0 0,-1 0 0 0 0,1-1 0 0 0,0-1 0 0 0,-9-7-67 0 0,19-3-1432 0 0,5 10-1755 0 0,1 1-3861 0 0,1 3-4673 0 0</inkml:trace>
  <inkml:trace contextRef="#ctx0" brushRef="#br0" timeOffset="10320.999">1854 384 0 0 0,'0'0'152'0'0,"0"0"445"0"0,0 0 246 0 0,3-1 156 0 0,-1-1-455 0 0,5-1-256 0 0,-1 2 4308 0 0,-6 1-3084 0 0,0 0-38 0 0,0 0-78 0 0,0 0-118 0 0,0 0-189 0 0,0 0-170 0 0,0 0-161 0 0,-7 0 3572 0 0,-11 3-3823 0 0,-75 41 197 0 0,-219 159 540 0 0,282-182-1120 0 0,24-9 841 0 0,-8 43-756 0 0,14-49-206 0 0,-1-4-1 0 0,1 1 0 0 0,0-1 0 0 0,0 0 0 0 0,0 0 0 0 0,0 1 0 0 0,0-1 0 0 0,0 0 0 0 0,1 0 0 0 0,-1 0 0 0 0,1 1 1 0 0,-1-1-1 0 0,1 0 0 0 0,0 0 0 0 0,0 0 0 0 0,0 0 0 0 0,0 0 0 0 0,0 0 0 0 0,0 0 0 0 0,1-1 0 0 0,-1 1 0 0 0,1 0 0 0 0,-1-1 1 0 0,1 1-3 0 0,26 32 162 0 0,11 13 64 0 0,-34-27 62 0 0,0-7-238 0 0,16 21 52 0 0,-3-5 782 0 0,-18-29-847 0 0,0 0-39 0 0,0 0 19 0 0,0 0 15 0 0,31-22 89 0 0,168-91-62 0 0,-140 87-70 0 0,-11 15 21 0 0,38 6-33 0 0,-43 42 38 0 0,-39-30-4 0 0,0 0 1 0 0,0 1-1 0 0,-1-1 1 0 0,0 0 0 0 0,0 1-1 0 0,-1 0 1 0 0,0 0-1 0 0,-1 0 1 0 0,1 0 0 0 0,-1 0-1 0 0,-1 0 1 0 0,0 0-1 0 0,0 0 1 0 0,0 0-1 0 0,-1 0 1 0 0,-1 0-12 0 0,2 18 48 0 0,-1-18-23 0 0,-1-1 1 0 0,0 1-1 0 0,0-1 1 0 0,-1 0-1 0 0,1 0 0 0 0,-2 0 1 0 0,1 0-1 0 0,-1 0 1 0 0,0-1-1 0 0,0 1 1 0 0,-1-1-1 0 0,0 0 0 0 0,0-1 1 0 0,0 1-1 0 0,-1-1 1 0 0,-4 3-26 0 0,-11 14 38 0 0,-55 31 83 0 0,54-40-90 0 0,-1 0 1 0 0,1-2 0 0 0,-2 0 0 0 0,0-2 0 0 0,0 0-1 0 0,-1-2 1 0 0,-18 3-32 0 0,-9-2 342 0 0,51-8-342 0 0,1 0 21 0 0,-16-3-1863 0 0,20-5-8272 0 0,-1 5-1603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53 968 0 0,'0'0'1605'0'0,"0"0"-244"0"0,0 0-33 0 0,0 0 183 0 0,0 0 195 0 0,0 0 71 0 0,0 0-118 0 0,0 0-292 0 0,0 0-298 0 0,0 0-262 0 0,0 0-212 0 0,0-5-121 0 0,0-15-53 0 0,0 15-35 0 0,0 5-47 0 0,0 0-48 0 0,0 0-66 0 0,-1 3 653 0 0,1 6-598 0 0,0-7 3341 0 0,8-28-2615 0 0,-7 16-779 0 0,-4 17 332 0 0,-12 30-463 0 0,3 22-1 0 0,12-59-51 0 0,0 0-22 0 0,0 0-20 0 0,0 0-45 0 0,0 0 44 0 0,0 0 15 0 0,0 0 8 0 0,0 0 26 0 0,0 0-21 0 0,0 0-12 0 0,15-19 27 0 0,-15 18-1199 0 0,8-11 2759 0 0,-6 9-5802 0 0,-2 1-5862 0 0,-1 2-988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27 108 4601 0 0,'0'0'2392'0'0,"0"0"-974"0"0,0 0-407 0 0,0 0 47 0 0,0 0 210 0 0,0 0 81 0 0,0 0-179 0 0,0 0-347 0 0,0 0-331 0 0,0 0-217 0 0,0 0-85 0 0,0 0-20 0 0,0 0 23 0 0,1-3 31 0 0,8-12 4489 0 0,0 0-4095 0 0,35-58 438 0 0,-44 72-952 0 0,0 1-3 0 0,0 0-9 0 0,0 0 0 0 0,0 0-13 0 0,-18 22 121 0 0,-54 74-11 0 0,72-96-240 0 0,0 1 0 0 0,1 0 0 0 0,-1-1 0 0 0,0 1-1 0 0,0 0 1 0 0,0-1 0 0 0,1 1 0 0 0,-1 0 0 0 0,0-1-1 0 0,1 1 1 0 0,-1-1 0 0 0,0 1 0 0 0,1-1-1 0 0,-1 1 1 0 0,1-1 0 0 0,-1 1 0 0 0,1-1 0 0 0,-1 1-1 0 0,1-1 1 0 0,0 1 0 0 0,-1-1 0 0 0,1 0 0 0 0,-1 0-1 0 0,1 1 1 0 0,0-1 0 0 0,-1 0 0 0 0,1 0 0 0 0,0 1-1 0 0,-1-1 1 0 0,1 0 0 0 0,0 0 0 0 0,-1 0-1 0 0,1 0 1 0 0,0 0 0 0 0,-1 0 0 0 0,1 0 0 0 0,0 0-1 0 0,-1-1 1 0 0,1 1 0 0 0,0 0 0 0 0,-1 0 0 0 0,1 0-1 0 0,0-1 1 0 0,-1 1 0 0 0,1 0 0 0 0,-1-1 0 0 0,1 1-1 0 0,-1 0 1 0 0,1-1 0 0 0,0 1 51 0 0,11-6-3000 0 0,-4 1-3097 0 0,1-2-5444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9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13163 0 0,'0'0'1219'0'0,"0"0"-378"0"0,0 0-209 0 0,0 0 89 0 0,0 0 223 0 0,0 0 145 0 0,0 0-67 0 0,0 0-273 0 0,0 0-271 0 0,0 0-158 0 0,0 0-29 0 0,0 0 43 0 0,0 0 65 0 0,-1 15-4 0 0,-5 106 529 0 0,-4 913 1383 0 0,27-898-2288 0 0,-17-135-17 0 0,0-1 0 0 0,0 1 0 0 0,0-1 0 0 0,0 1 1 0 0,0-1-1 0 0,0 1 0 0 0,0-1 0 0 0,0 1 0 0 0,0-1 0 0 0,0 1 1 0 0,0-1-1 0 0,0 1 0 0 0,1-1 0 0 0,-1 1 0 0 0,0-1 0 0 0,0 1 1 0 0,0-1-1 0 0,1 1 0 0 0,-1-1 0 0 0,0 1 0 0 0,0-1 0 0 0,1 0 1 0 0,-1 1-1 0 0,0-1 0 0 0,1 0 0 0 0,-1 1 0 0 0,1-1 0 0 0,-1 0 0 0 0,0 1 1 0 0,1-1-1 0 0,-1 0 0 0 0,1 0 0 0 0,-1 1 0 0 0,1-1 0 0 0,-1 0 1 0 0,1 0-1 0 0,-1 0 0 0 0,1 0 0 0 0,-1 0 0 0 0,1 0 0 0 0,-1 0 1 0 0,1 0-1 0 0,-1 0 0 0 0,1 0 0 0 0,-1 0 0 0 0,1 0 0 0 0,-1 0 1 0 0,1 0-1 0 0,-1 0 0 0 0,1 0 0 0 0,-1-1 0 0 0,1 1 0 0 0,-1 0 0 0 0,1 0 1 0 0,-1-1-1 0 0,0 1 0 0 0,1 0 0 0 0,-1 0 0 0 0,1-1 0 0 0,-1 1 1 0 0,0-1-1 0 0,1 1 0 0 0,-1 0 0 0 0,0-1 0 0 0,0 1 0 0 0,1-1-2 0 0,23-32 301 0 0,-20 27-276 0 0,67-107 227 0 0,101-133-185 0 0,-171 244-73 0 0,0 0 0 0 0,0-1 0 0 0,0 1 0 0 0,1 0 0 0 0,-1 0 0 0 0,1 0 0 0 0,-1 0 0 0 0,1 0 0 0 0,0 1 0 0 0,0-1 0 0 0,0 0 0 0 0,0 1 0 0 0,0-1 0 0 0,0 1 0 0 0,0 0 0 0 0,1 0 0 0 0,-1 0 0 0 0,0 0 0 0 0,1 0 0 0 0,-1 0 0 0 0,0 1 0 0 0,1-1 0 0 0,-1 1 0 0 0,1-1 0 0 0,-1 1 0 0 0,1 0 0 0 0,0 0 0 0 0,-1 0 0 0 0,1 1 0 0 0,-1-1 0 0 0,1 1 0 0 0,-1-1 0 0 0,0 1 0 0 0,1 0 0 0 0,-1 0 0 0 0,1 0 0 0 0,-1 0 0 0 0,0 0 0 0 0,0 0 0 0 0,0 1 0 0 0,0-1 0 0 0,0 1 0 0 0,0-1 0 0 0,0 1 6 0 0,8 20 63 0 0,-2 1 0 0 0,-1-1 1 0 0,0 1-1 0 0,-2 1 1 0 0,-1-1-1 0 0,0 1 0 0 0,-2 0 1 0 0,-1-1-1 0 0,-1 19-63 0 0,1-12 115 0 0,3 128 601 0 0,-4-182-3040 0 0,2 9-6021 0 0,0 10-3516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4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23 995 2529 0 0,'0'0'2717'0'0,"0"0"-597"0"0,0 0-308 0 0,0 0 3 0 0,0 0 48 0 0,0 0-112 0 0,0 0-292 0 0,0 0-367 0 0,0 0-315 0 0,0 0-224 0 0,0 0-128 0 0,0 0-59 0 0,0 0-2 0 0,-1 2-5 0 0,0-2-303 0 0,1 1 0 0 0,0-1 0 0 0,0 1 0 0 0,0-1 0 0 0,0 0 0 0 0,-1 1-1 0 0,1-1 1 0 0,0 1 0 0 0,0-1 0 0 0,0 0 0 0 0,0 1 0 0 0,0-1 0 0 0,0 1 0 0 0,0-1 0 0 0,0 0 0 0 0,0 1 0 0 0,0-1 0 0 0,0 1 0 0 0,0-1 0 0 0,1 0 0 0 0,-1 1 0 0 0,0-1 0 0 0,0 1 0 0 0,0-1 0 0 0,0 0 0 0 0,1 1 0 0 0,-1-1 0 0 0,0 0 0 0 0,0 1 0 0 0,1-1 0 0 0,-1 0 0 0 0,0 1 0 0 0,1-1 0 0 0,-1 0 0 0 0,0 0 0 0 0,1 1 0 0 0,-1-1 0 0 0,0 0 0 0 0,1 0 0 0 0,-1 0 0 0 0,1 1 0 0 0,-1-1 0 0 0,0 0 0 0 0,1 0 0 0 0,-1 0 0 0 0,1 0 0 0 0,-1 0 0 0 0,0 0 0 0 0,1 0 0 0 0,-1 0 0 0 0,1 0 0 0 0,-1 0 0 0 0,1 0 0 0 0,-1 0 0 0 0,0 0 0 0 0,1 0 0 0 0,-1-1 0 0 0,1 1 0 0 0,-1 0 0 0 0,0 0 0 0 0,1 0 0 0 0,-1-1-56 0 0,16 3 365 0 0,12 2 89 0 0,0-2 0 0 0,1-1 1 0 0,-1-2-1 0 0,1 0 0 0 0,-1-2 0 0 0,0-1 0 0 0,11-4-454 0 0,-39 8 2 0 0,200-15 777 0 0,-199 15-774 0 0,-1 0 13 0 0,0 0-2 0 0,0 0-7 0 0,0 0 2 0 0,0 0 10 0 0,0 0 2 0 0,0 0-11 0 0,0 0-26 0 0,0 0-22 0 0,0 0-28 0 0,0 0-8 0 0,-23 0-5256 0 0,4 5-1910 0 0,14-3 2729 0 0,2-1-6143 0 0</inkml:trace>
  <inkml:trace contextRef="#ctx0" brushRef="#br0" timeOffset="346.105">1 1282 10778 0 0,'0'0'2207'0'0,"0"0"-942"0"0,0 0-489 0 0,0 0 59 0 0,0 0 220 0 0,0 0 168 0 0,0 0-3 0 0,0 0-144 0 0,0 0-152 0 0,0 0-130 0 0,0 0-111 0 0,0 0-73 0 0,15 4-75 0 0,48 14-51 0 0,46-8 1413 0 0,13-6-774 0 0,-52 0-1161 0 0,-65-21-2996 0 0,-4 5-4001 0 0,-1 8-4782 0 0</inkml:trace>
  <inkml:trace contextRef="#ctx0" brushRef="#br0" timeOffset="1779.204">1214 711 2072 0 0,'0'0'1439'0'0,"0"0"63"0"0,0 0 192 0 0,0 0 224 0 0,0 0 121 0 0,0 0-60 0 0,0 0-216 0 0,0 0-272 0 0,0 0-279 0 0,0 0-200 0 0,0 0-156 0 0,-10-2-118 0 0,-32-9-101 0 0,42 11-605 0 0,1 1 0 0 0,-1-1 0 0 0,0 0-1 0 0,1 0 1 0 0,-1 0 0 0 0,1 0 0 0 0,-1 0-1 0 0,0 0 1 0 0,1 0 0 0 0,-1 0 0 0 0,1 0-1 0 0,-1 0 1 0 0,1 0 0 0 0,-1 0 0 0 0,0 0-1 0 0,1 0 1 0 0,-1 0 0 0 0,1 0 0 0 0,-1 0-1 0 0,1 0 1 0 0,-1-1 0 0 0,0 1-1 0 0,1 0 1 0 0,-1 0 0 0 0,0 0 0 0 0,1-1-1 0 0,-1 1 1 0 0,0 0 0 0 0,1-1 0 0 0,-1 1-1 0 0,0 0 1 0 0,0-1 0 0 0,1 1 0 0 0,-1 0-1 0 0,0-1 1 0 0,0 1 0 0 0,1 0 0 0 0,-1-1-1 0 0,0 1 1 0 0,0-1 0 0 0,0 1 0 0 0,0 0-1 0 0,0-1 1 0 0,0 1 0 0 0,0-1 0 0 0,0 1-1 0 0,0-1 1 0 0,0 1 0 0 0,0 0 0 0 0,0-1-1 0 0,0 1 1 0 0,0-1 0 0 0,0 1 0 0 0,0-1-1 0 0,0 1 1 0 0,0 0 0 0 0,-1-1 0 0 0,1 1-1 0 0,0 0 1 0 0,0-1 0 0 0,-1 1 0 0 0,1-1-1 0 0,0 1 1 0 0,0 0 0 0 0,-1 0 0 0 0,1-1-1 0 0,0 1 1 0 0,-1 0 0 0 0,1-1-32 0 0,1 1 145 0 0,12-5-5 0 0,21-11 83 0 0,1 1-1 0 0,0 2 0 0 0,1 2 1 0 0,0 1-1 0 0,1 2 0 0 0,0 2 1 0 0,0 1-1 0 0,1 1 0 0 0,14 3-222 0 0,-49 1 2 0 0,0 0-1 0 0,0 0 1 0 0,0 1-1 0 0,0 0 0 0 0,0-1 1 0 0,-1 1-1 0 0,1 0 1 0 0,0 0-1 0 0,0 1 0 0 0,-1-1 1 0 0,1 0-1 0 0,-1 1 1 0 0,1 0-1 0 0,-1-1 0 0 0,0 1 1 0 0,0 0-1 0 0,0 0 1 0 0,0 1-1 0 0,0-1 1 0 0,0 0-1 0 0,0 1 0 0 0,-1-1 1 0 0,1 1-1 0 0,-1-1 1 0 0,0 1-1 0 0,0 0 0 0 0,0-1 1 0 0,0 1-1 0 0,0 0 1 0 0,0 0-1 0 0,-1 0 0 0 0,1 0 1 0 0,-1 0-1 0 0,0 0 1 0 0,0 0-1 0 0,0 0 0 0 0,-1 2-1 0 0,1 4 16 0 0,-2 1 0 0 0,1-1 0 0 0,-1 0 0 0 0,0 0 0 0 0,-1-1 0 0 0,0 1 0 0 0,0 0 0 0 0,-1-1 0 0 0,0 0 0 0 0,-1 0 0 0 0,-3 5-16 0 0,-136 139 108 0 0,142-151-114 0 0,1 0 0 0 0,0 0 1 0 0,0 0-1 0 0,0 0 0 0 0,0 0 0 0 0,0 0 0 0 0,0 0 0 0 0,0 1 0 0 0,0-1 0 0 0,1 0 0 0 0,-1 1 0 0 0,0-1 0 0 0,1 1 0 0 0,-1-1 0 0 0,1 1 0 0 0,0-1 0 0 0,-1 1 0 0 0,1-1 0 0 0,0 1 1 0 0,0-1-1 0 0,0 1 0 0 0,0-1 0 0 0,0 1 0 0 0,0-1 0 0 0,1 1 0 0 0,-1-1 0 0 0,0 1 0 0 0,1-1 0 0 0,-1 1 0 0 0,1-1 0 0 0,0 1 0 0 0,-1-1 0 0 0,2 2 6 0 0,94 29 22 0 0,-78-27-13 0 0,1 0 0 0 0,0 2 1 0 0,-1 0-1 0 0,-1 1 0 0 0,1 0 1 0 0,-1 2-1 0 0,11 8-9 0 0,-24-15 15 0 0,0 0 0 0 0,0 1 0 0 0,0-1-1 0 0,-1 1 1 0 0,0 0 0 0 0,0 0 0 0 0,0 1 0 0 0,0-1 0 0 0,-1 1 0 0 0,1-1 0 0 0,-1 1-1 0 0,-1 0 1 0 0,1 0 0 0 0,0-1 0 0 0,-1 1 0 0 0,0 1 0 0 0,0-1 0 0 0,-1 0-1 0 0,1 0 1 0 0,-1 0 0 0 0,0 0 0 0 0,-1 0 0 0 0,1 0 0 0 0,-1 0 0 0 0,0 0-1 0 0,0 0 1 0 0,-1 0 0 0 0,1 0 0 0 0,-1 0 0 0 0,0 0 0 0 0,-1-1 0 0 0,1 1 0 0 0,-1-1-1 0 0,0 1 1 0 0,0-1 0 0 0,0 0 0 0 0,0 0 0 0 0,-1-1 0 0 0,1 1 0 0 0,-1-1-1 0 0,0 1-14 0 0,-11 6-44 0 0,1 0-1 0 0,-1-1 1 0 0,-1 0-1 0 0,0-1 1 0 0,0-1-1 0 0,0 0 1 0 0,-1-2-1 0 0,0 0 1 0 0,0 0-1 0 0,-1-2 1 0 0,1 0-1 0 0,-1-1 0 0 0,1-1 1 0 0,-1 0-1 0 0,0-2 45 0 0,-19-14-2620 0 0,28 5-1359 0 0,2-2-4218 0 0,6 5-2004 0 0</inkml:trace>
  <inkml:trace contextRef="#ctx0" brushRef="#br0" timeOffset="2240.878">1801 457 9122 0 0,'0'0'1726'0'0,"0"0"-478"0"0,0 0-296 0 0,0 0 31 0 0,0 0 143 0 0,0 0 95 0 0,0 0 1 0 0,0 0-66 0 0,0 0-98 0 0,0 0-132 0 0,0 0-140 0 0,0 0-130 0 0,0 0-93 0 0,38-7-67 0 0,118-21-40 0 0,-115 20-67 0 0,1 1 1 0 0,0 2-1 0 0,0 2 1 0 0,26 2-390 0 0,-63 1 19 0 0,-3 0-14 0 0,-1-1-1 0 0,1 1 1 0 0,-1-1-1 0 0,1 1 1 0 0,-1 0-1 0 0,1 0 1 0 0,-1 0-1 0 0,1 0 1 0 0,-1 0-1 0 0,1 0 1 0 0,-1 0-1 0 0,1 1 1 0 0,-1-1-1 0 0,1 0 0 0 0,-1 1 1 0 0,0-1-1 0 0,1 1 1 0 0,-1 0-1 0 0,1-1 1 0 0,-1 1-1 0 0,0 0 1 0 0,0 0-1 0 0,0 0 1 0 0,1 0-1 0 0,-1 0 1 0 0,0 0-1 0 0,0 0 1 0 0,0 0-1 0 0,0 0 1 0 0,0 0-1 0 0,-1 1 1 0 0,1-1-1 0 0,0 0 1 0 0,-1 1-1 0 0,1-1 1 0 0,-1 0-1 0 0,1 1 1 0 0,-1-1-1 0 0,1 2-4 0 0,-4 5 40 0 0,1 1-1 0 0,-1 0 1 0 0,-1-1-1 0 0,1 1 1 0 0,-2-1-1 0 0,1 0 1 0 0,-1 0-1 0 0,0-1 1 0 0,-1 1-1 0 0,1-1 0 0 0,-1 0 1 0 0,-1-1-1 0 0,0 1 1 0 0,0-1-1 0 0,0-1 1 0 0,0 1-1 0 0,-9 3-39 0 0,-77 64 286 0 0,120-58-216 0 0,300-18-1266 0 0,-308 5-438 0 0,1 0-5072 0 0,-12-2-4913 0 0</inkml:trace>
  <inkml:trace contextRef="#ctx0" brushRef="#br0" timeOffset="2560.647">2339 954 13571 0 0,'0'0'1009'0'0,"0"0"-428"0"0,0 0-4 0 0,0 0 270 0 0,0 0 208 0 0,0 0 38 0 0,0 0-76 0 0,0 0-131 0 0,0 0-128 0 0,0 0-86 0 0,0 0-96 0 0,0 0-65 0 0,35 1-40 0 0,110 3-69 0 0,-53-16 201 0 0,86-7-1268 0 0,-177 19-75 0 0,-1 0-438 0 0,0 0-814 0 0,-3 0-4360 0 0,0 0 2581 0 0,1 0-6160 0 0</inkml:trace>
  <inkml:trace contextRef="#ctx0" brushRef="#br0" timeOffset="2864.917">2620 693 12067 0 0,'0'0'905'0'0,"0"0"-313"0"0,0 0 112 0 0,0 0 342 0 0,0 0 262 0 0,0 0 55 0 0,0 0-175 0 0,0 0-259 0 0,0 0-227 0 0,0 0-159 0 0,0 0-131 0 0,-2 36-62 0 0,-10 114-76 0 0,0-16 363 0 0,-2-58-362 0 0,-14 146-96 0 0,28-203-598 0 0,0 7 52 0 0,0-17-3761 0 0,0 0-3654 0 0,0-5-2868 0 0</inkml:trace>
  <inkml:trace contextRef="#ctx0" brushRef="#br0" timeOffset="3262.754">3143 501 12811 0 0,'0'0'856'0'0,"0"0"-340"0"0,0 0 9 0 0,0 0 252 0 0,0 0 222 0 0,0 0 49 0 0,0 0-133 0 0,0 0-243 0 0,0 0-216 0 0,0 0-136 0 0,0 0-79 0 0,-9 33-31 0 0,-31 101-18 0 0,-3 9 511 0 0,42-142-676 0 0,0 1 1 0 0,0-1 0 0 0,0 1-1 0 0,0-1 1 0 0,1 1 0 0 0,-1-1 0 0 0,0 1-1 0 0,1 0 1 0 0,-1-1 0 0 0,1 1 0 0 0,0 0-1 0 0,-1-1 1 0 0,1 1 0 0 0,0 0-1 0 0,0-1 1 0 0,0 1 0 0 0,0 0 0 0 0,0-1-1 0 0,1 1 1 0 0,-1 0 0 0 0,0-1 0 0 0,1 1-1 0 0,0 0 1 0 0,-1-1 0 0 0,1 1-1 0 0,0-1 1 0 0,0 1 0 0 0,-1-1 0 0 0,1 1-1 0 0,0-1 1 0 0,0 0 0 0 0,1 1 0 0 0,-1-1-1 0 0,0 0 1 0 0,0 0 0 0 0,1 0-1 0 0,-1 0 1 0 0,0 0 0 0 0,1 0 0 0 0,-1 0-1 0 0,1-1 1 0 0,0 1 0 0 0,0 0-28 0 0,89-16 1213 0 0,-23-28-1701 0 0,-51 25-786 0 0,5-6-3264 0 0,-9 7-3385 0 0,-8 9-1500 0 0</inkml:trace>
  <inkml:trace contextRef="#ctx0" brushRef="#br0" timeOffset="3561.207">3399 516 5569 0 0,'0'0'2375'0'0,"0"0"-914"0"0,0 0-364 0 0,0 0 138 0 0,0 0 213 0 0,0 0 115 0 0,0 0-84 0 0,0 0-245 0 0,0 0-231 0 0,0 0-172 0 0,0 0-124 0 0,0 0-69 0 0,-11 31-39 0 0,-36 101-68 0 0,-23 99 920 0 0,-11 68-1022 0 0,67-216-1121 0 0,37-83-977 0 0,1-25-2466 0 0,-13 6-3421 0 0,-10 17 5906 0 0,1-3-6298 0 0</inkml:trace>
  <inkml:trace contextRef="#ctx0" brushRef="#br0" timeOffset="3995.98">3561 453 7914 0 0,'0'0'3052'0'0,"0"0"-1839"0"0,0 0-823 0 0,0 0-56 0 0,0 0 213 0 0,0 0 217 0 0,0 0 113 0 0,0 0 1 0 0,0 0-94 0 0,0 0-108 0 0,0 0-85 0 0,0 0-55 0 0,22 0-43 0 0,68-3-20 0 0,-86 2-389 0 0,-1 1 1 0 0,1-1 0 0 0,0 1 0 0 0,0-1 0 0 0,0 1 0 0 0,0 0 0 0 0,0 1 0 0 0,0-1 0 0 0,0 1 0 0 0,-1-1 0 0 0,1 1 0 0 0,0 0 0 0 0,0 1 0 0 0,-1-1 0 0 0,1 1 0 0 0,-1-1 0 0 0,1 1 0 0 0,-1 0 0 0 0,0 0 0 0 0,1 1 0 0 0,-1-1-85 0 0,-3 0 62 0 0,1 0-1 0 0,-1 0 1 0 0,1 0 0 0 0,-1-1 0 0 0,0 1 0 0 0,0 0-1 0 0,0 0 1 0 0,0 0 0 0 0,0 0 0 0 0,0 0 0 0 0,-1 0-1 0 0,1 0 1 0 0,-1-1 0 0 0,1 1 0 0 0,-1 0 0 0 0,0 0-1 0 0,0-1 1 0 0,1 1 0 0 0,-1 0 0 0 0,0-1 0 0 0,0 1-1 0 0,-1-1 1 0 0,1 1 0 0 0,0-1 0 0 0,-1 1-1 0 0,1-1 1 0 0,-1 1-62 0 0,-37 37 626 0 0,-31 45-39 0 0,69-82-584 0 0,0-1 0 0 0,1 1 0 0 0,-1 0 0 0 0,1 0 0 0 0,-1 0 0 0 0,1 0 0 0 0,-1 0 1 0 0,1 0-1 0 0,0 0 0 0 0,0 0 0 0 0,0 0 0 0 0,0 0 0 0 0,0 0 0 0 0,1 0 0 0 0,-1 0 1 0 0,1-1-1 0 0,-1 1 0 0 0,1 0 0 0 0,0 0 0 0 0,-1 0 0 0 0,1 0 0 0 0,0-1 0 0 0,0 1 1 0 0,0 0-1 0 0,0-1 0 0 0,1 1 0 0 0,-1-1 0 0 0,0 1 0 0 0,1-1 0 0 0,-1 0 0 0 0,1 1 1 0 0,-1-1-1 0 0,1 0 0 0 0,0 0 0 0 0,-1 0 0 0 0,1 0 0 0 0,0-1 0 0 0,0 1 0 0 0,0 0 1 0 0,0-1-1 0 0,0 1-3 0 0,85 15 30 0 0,-79-15-62 0 0,117-1-4279 0 0,-111 0-518 0 0,-5-4-6343 0 0</inkml:trace>
  <inkml:trace contextRef="#ctx0" brushRef="#br0" timeOffset="5750.614">411 118 7666 0 0,'0'0'796'0'0,"0"0"-145"0"0,0 0 125 0 0,0 0 255 0 0,0 0 197 0 0,0 0 14 0 0,0 0-149 0 0,0 0-191 0 0,0 0-193 0 0,0 0-122 0 0,0 0-42 0 0,0 0-45 0 0,0 0-27 0 0,26-14-11 0 0,81-46-63 0 0,-32 36 385 0 0,-72 23-756 0 0,1 0 1 0 0,-1 0-1 0 0,0 1 0 0 0,0 0 0 0 0,1 0 0 0 0,-1 0 0 0 0,0 0 0 0 0,1 0 0 0 0,-1 1 1 0 0,0-1-1 0 0,0 1 0 0 0,1 0 0 0 0,-1 0 0 0 0,0 0 0 0 0,0 0 0 0 0,0 1 1 0 0,0-1-1 0 0,0 1 0 0 0,0 0 0 0 0,-1 0 0 0 0,1 0 0 0 0,-1 0 0 0 0,1 0 1 0 0,-1 0-1 0 0,0 1 0 0 0,1-1 0 0 0,-1 1 0 0 0,-1 0 0 0 0,1-1 0 0 0,0 1 1 0 0,-1 0-1 0 0,1 0 0 0 0,-1 0 0 0 0,0 1 0 0 0,0-1 0 0 0,0 0 0 0 0,0 0 1 0 0,-1 0-1 0 0,1 1 0 0 0,-1 1-28 0 0,3 226 1203 0 0,-22 336-346 0 0,21 147-315 0 0,-2-714-496 0 0,0 0-2 0 0,0 0 39 0 0,0 0 34 0 0,0 0 51 0 0,0 0 55 0 0,0 0 32 0 0,-7-19 250 0 0,3 7-503 0 0,0 0 0 0 0,1 0 0 0 0,1-1 0 0 0,0 1 0 0 0,1-1-1 0 0,0 1 1 0 0,1-1 0 0 0,1 1 0 0 0,1-13-2 0 0,-1-5 13 0 0,5-32-22 0 0,3 0 0 0 0,3 1 1 0 0,2 0-1 0 0,3 1 0 0 0,6-10 9 0 0,-6 16-2 0 0,43-133-120 0 0,8 4-1 0 0,20-21 123 0 0,-77 179-3 0 0,1 0 0 0 0,1 2 0 0 0,2-1 0 0 0,0 2 0 0 0,1 0-1 0 0,2 0 1 0 0,0 2 0 0 0,1 0 0 0 0,1 2 0 0 0,0 0 0 0 0,2 1 0 0 0,0 1 0 0 0,1 1 0 0 0,0 1 0 0 0,1 1 0 0 0,1 1-1 0 0,0 1 1 0 0,1 1 0 0 0,5 0 3 0 0,28-2-14 0 0,0 4 0 0 0,1 2 0 0 0,-1 2 0 0 0,1 3 0 0 0,26 4 14 0 0,19-1-7 0 0,-30-2 22 0 0,610-18-49 0 0,-251 7 32 0 0,730 11 95 0 0,-1164 0-86 0 0,0 0-17 0 0,0 0 25 0 0,0 0 5 0 0,0 0 21 0 0,-1 14 805 0 0,-56 122 202 0 0,50-102-790 0 0,6-27-4174 0 0,1 0-4239 0 0,0-7-3710 0 0</inkml:trace>
  <inkml:trace contextRef="#ctx0" brushRef="#br0" timeOffset="6382.03">4448 770 6465 0 0,'0'0'3194'0'0,"0"0"-1901"0"0,0 0-747 0 0,0 0 145 0 0,0 0 343 0 0,0 0 214 0 0,0 0 28 0 0,0 0-118 0 0,0 0-153 0 0,0 0-128 0 0,0 0-105 0 0,0 0-88 0 0,0 0-89 0 0,23 0-50 0 0,109 0 435 0 0,16-7 1117 0 0,-80 3-1860 0 0,-63 2 748 0 0,-2 1-4049 0 0,-1 0-7162 0 0,-3 1-982 0 0</inkml:trace>
  <inkml:trace contextRef="#ctx0" brushRef="#br0" timeOffset="6699.503">4491 939 8274 0 0,'0'0'1543'0'0,"0"0"-703"0"0,0 0-79 0 0,0 0 344 0 0,0 0 271 0 0,0 0 56 0 0,0 0-123 0 0,0 0-195 0 0,0 0-153 0 0,0 0-113 0 0,0 0-105 0 0,0 0-103 0 0,0 0-67 0 0,23 7-41 0 0,73 17-44 0 0,11-18 1010 0 0,-69-6-1298 0 0,9-1-285 0 0,-16 2-10168 0 0,-31-1-1358 0 0</inkml:trace>
  <inkml:trace contextRef="#ctx0" brushRef="#br0" timeOffset="9405.262">6002 601 0 0 0,'0'0'832'0'0,"0"0"432"0"0,0 0 170 0 0,0 0 34 0 0,0 0 53 0 0,0 0-1 0 0,15-3-16 0 0,46-10-22 0 0,-60 13-1347 0 0,0 0-1 0 0,0 0 1 0 0,0 0 0 0 0,0 0-1 0 0,-1-1 1 0 0,1 1-1 0 0,0 0 1 0 0,0 0 0 0 0,0-1-1 0 0,0 1 1 0 0,0 0-1 0 0,0-1 1 0 0,-1 1 0 0 0,1-1-1 0 0,0 1 1 0 0,0-1 0 0 0,-1 1-1 0 0,1-1 1 0 0,0 0-1 0 0,-1 1 1 0 0,1-1 0 0 0,-1 0-1 0 0,1 1 1 0 0,0-1 0 0 0,-1 0-1 0 0,0 0 1 0 0,1 0-1 0 0,-1 1 1 0 0,1-1 0 0 0,-1 0-1 0 0,0 0 1 0 0,0 0 0 0 0,0 0-1 0 0,1 0 1 0 0,-1 0-1 0 0,0 0 1 0 0,0 0 0 0 0,0 0-1 0 0,0 1 1 0 0,0-1 0 0 0,-1 0-1 0 0,1 0 1 0 0,0 0-1 0 0,0 0 1 0 0,-1 0 0 0 0,1 0-135 0 0,-1-5 898 0 0,1 3-739 0 0,0 0-1 0 0,-1 1 1 0 0,1-1 0 0 0,-1 0-1 0 0,1 0 1 0 0,-1 1-1 0 0,0-1 1 0 0,0 0 0 0 0,0 1-1 0 0,0-1 1 0 0,-1 1 0 0 0,1-1-1 0 0,-1 1 1 0 0,1 0 0 0 0,-1-1-1 0 0,0 1 1 0 0,0 0 0 0 0,0 0-1 0 0,0 1 1 0 0,0-1 0 0 0,-1 0-1 0 0,1 0 1 0 0,0 1 0 0 0,-1 0-1 0 0,1-1 1 0 0,-3 1-159 0 0,-3-5 198 0 0,-5 0-91 0 0,0 0-1 0 0,0 1 0 0 0,0 1 0 0 0,0 0 0 0 0,-1 1 1 0 0,1 0-1 0 0,-1 1 0 0 0,0 1 0 0 0,0 0 0 0 0,0 1 1 0 0,0 0-1 0 0,-3 2-106 0 0,3-2 44 0 0,4 0-32 0 0,1 1 1 0 0,0 1-1 0 0,-1-1 0 0 0,1 1 0 0 0,0 1 0 0 0,0 0 0 0 0,1 0 0 0 0,-1 1 0 0 0,0 0 0 0 0,1 0 0 0 0,0 1 0 0 0,0 0 0 0 0,1 1 0 0 0,-1 0 0 0 0,1 0 1 0 0,0 0-1 0 0,1 1 0 0 0,0 0 0 0 0,0 0 0 0 0,0 1 0 0 0,1-1 0 0 0,0 1 0 0 0,0 1 0 0 0,1-1 0 0 0,0 0 0 0 0,1 1 0 0 0,-1 0 0 0 0,2 0 0 0 0,-1 0 1 0 0,2 0-1 0 0,-1 1 0 0 0,1-1 0 0 0,0 0 0 0 0,1 1 0 0 0,0-1 0 0 0,1 0 0 0 0,-1 1 0 0 0,2-1 0 0 0,1 5-12 0 0,0-8 45 0 0,1 1 0 0 0,0-1 0 0 0,0-1 0 0 0,0 1-1 0 0,1-1 1 0 0,-1 1 0 0 0,2-2 0 0 0,-1 1 0 0 0,0 0 0 0 0,1-1-1 0 0,0 0 1 0 0,0 0 0 0 0,0-1 0 0 0,0 1 0 0 0,1-2 0 0 0,-1 1-1 0 0,1 0 1 0 0,0-1 0 0 0,0-1 0 0 0,0 1 0 0 0,0-1 0 0 0,0 0-1 0 0,0-1 1 0 0,0 1 0 0 0,0-1 0 0 0,0-1 0 0 0,0 1 0 0 0,0-1-1 0 0,6-2-44 0 0,2 0 95 0 0,-1-1-1 0 0,0 0 1 0 0,0-1-1 0 0,0 0 1 0 0,-1-1-1 0 0,0-1 1 0 0,0 0-1 0 0,-1-1 1 0 0,1 0-1 0 0,9-9-94 0 0,-7 6 42 0 0,73-62 173 0 0,-76 63-148 0 0,-12 11-71 0 0,-1-1 1 0 0,1 0-1 0 0,0 1 0 0 0,0-1 0 0 0,0 0 0 0 0,0 0 0 0 0,0 1 0 0 0,0-1 0 0 0,0 0 0 0 0,0 1 0 0 0,0-1 0 0 0,0 0 0 0 0,0 1 0 0 0,0-1 0 0 0,0 0 0 0 0,0 0 1 0 0,0 1-1 0 0,0-1 0 0 0,1 0 0 0 0,-1 1 0 0 0,0-1 0 0 0,0 0 0 0 0,0 0 0 0 0,0 1 0 0 0,0-1 0 0 0,1 0 0 0 0,-1 0 0 0 0,0 0 0 0 0,0 1 0 0 0,1-1 0 0 0,-1 0 0 0 0,0 0 1 0 0,0 0-1 0 0,1 0 0 0 0,-1 1 0 0 0,0-1 0 0 0,0 0 0 0 0,1 0 0 0 0,-1 0 0 0 0,0 0 0 0 0,0 0 0 0 0,1 0 0 0 0,-1 0 0 0 0,0 0 0 0 0,1 0 0 0 0,-1 0 0 0 0,0 0 1 0 0,1 0-1 0 0,-1 0 0 0 0,0 0 4 0 0,-4 81 275 0 0,-4-1 0 0 0,-4-1 0 0 0,-14 50-275 0 0,10-50 98 0 0,-19 129 67 0 0,18-150-281 0 0,16-57-2260 0 0,9-17 852 0 0,7 1-42 0 0,1-2-4347 0 0,-8 9-4697 0 0</inkml:trace>
  <inkml:trace contextRef="#ctx0" brushRef="#br0" timeOffset="9693.474">6208 903 13067 0 0,'0'0'1607'0'0,"0"0"-592"0"0,0 0-263 0 0,0 0 185 0 0,0 0 249 0 0,0 0 96 0 0,0 0-85 0 0,0 0-218 0 0,0 0-220 0 0,0 0-154 0 0,0 0-114 0 0,33-4-104 0 0,102-8-106 0 0,30-6 495 0 0,-95 14-1148 0 0,-64-8-4577 0 0,-13 0-7037 0 0,3 7 3972 0 0</inkml:trace>
  <inkml:trace contextRef="#ctx0" brushRef="#br0" timeOffset="9954.966">6457 689 9314 0 0,'0'0'1663'0'0,"0"0"-387"0"0,0 0-45 0 0,0 0 191 0 0,0 0 128 0 0,0 0-34 0 0,0 0-212 0 0,0 0-273 0 0,0 0-240 0 0,0 0-172 0 0,0 0-137 0 0,-7 32-91 0 0,-19 100-85 0 0,13-2 326 0 0,-3 7-479 0 0,6-88-372 0 0,8-28-3035 0 0,6-21-4947 0 0,0 0 747 0 0</inkml:trace>
  <inkml:trace contextRef="#ctx0" brushRef="#br0" timeOffset="10315.324">6993 505 9458 0 0,'0'0'1344'0'0,"0"0"-150"0"0,0 0 158 0 0,0 0 218 0 0,0 0 53 0 0,0 0-168 0 0,0 0-307 0 0,0 0-302 0 0,-19 35-233 0 0,-58 110-160 0 0,46-56 160 0 0,-16 256 791 0 0,43-330-1388 0 0,0-1 0 0 0,-1 0 0 0 0,0 0 0 0 0,-1-1 0 0 0,-1 1 0 0 0,0-1 0 0 0,-1 0 0 0 0,-2 2-16 0 0,3-7-337 0 0,10-16-872 0 0,13-17-1559 0 0,6-2-4266 0 0,-15 18 2407 0 0,-1 1-2599 0 0</inkml:trace>
  <inkml:trace contextRef="#ctx0" brushRef="#br0" timeOffset="10751.826">7191 597 6353 0 0,'0'0'3049'0'0,"0"0"-1554"0"0,0 0-655 0 0,0 0 103 0 0,0 0 183 0 0,0 0 130 0 0,0 0-31 0 0,0 0-184 0 0,0 0-206 0 0,0 0-149 0 0,0 0-88 0 0,0 0-103 0 0,-13 26-54 0 0,-40 85-46 0 0,33-70-87 0 0,2 1-1 0 0,2 1 1 0 0,2 1 0 0 0,-5 27-308 0 0,-8 114 314 0 0,27-182-290 0 0,0 1 0 0 0,0-1 0 0 0,1 0 0 0 0,-1 0 0 0 0,1 0-1 0 0,0 0 1 0 0,0 0 0 0 0,0 0 0 0 0,0 0 0 0 0,1 0 0 0 0,-1 0 0 0 0,1 0-1 0 0,-1-1 1 0 0,1 1 0 0 0,0-1 0 0 0,0 1 0 0 0,0-1 0 0 0,1 0-1 0 0,-1 1 1 0 0,1-1 0 0 0,-1 0 0 0 0,1-1 0 0 0,-1 1 0 0 0,1 0 0 0 0,0-1-1 0 0,0 0 1 0 0,0 1 0 0 0,0-1 0 0 0,0 0 0 0 0,0-1 0 0 0,0 1-1 0 0,0 0 1 0 0,0-1 0 0 0,1 0 0 0 0,0 0-24 0 0,5 1 95 0 0,0 0-1 0 0,-1-1 1 0 0,1-1-1 0 0,-1 0 1 0 0,1 0 0 0 0,-1 0-1 0 0,0-1 1 0 0,1 0-1 0 0,-1-1 1 0 0,0 0 0 0 0,0 0-1 0 0,0-1 1 0 0,-1 0-95 0 0,6-4 63 0 0,0-1-1 0 0,0-1 1 0 0,-1 0 0 0 0,-1-1 0 0 0,0 0 0 0 0,0 0-1 0 0,-1-1 1 0 0,0-1 0 0 0,-2 0 0 0 0,1 0-1 0 0,-1 0 1 0 0,-1-1 0 0 0,0-2-63 0 0,-5 13 1 0 0,0-1 1 0 0,0 1-1 0 0,-1 0 0 0 0,1-1 0 0 0,-1 1 1 0 0,0-1-1 0 0,0 1 0 0 0,0-1 0 0 0,0 0 1 0 0,-1 1-1 0 0,0-1 0 0 0,1 0 1 0 0,-1 0-1 0 0,-1 1 0 0 0,1-1 0 0 0,0 0 1 0 0,-1 1-1 0 0,0-1 0 0 0,0 0 0 0 0,0 1 1 0 0,0-1-1 0 0,-1 1 0 0 0,1-1 0 0 0,-1 1 1 0 0,0 0-1 0 0,0 0 0 0 0,0 0 1 0 0,0 0-1 0 0,-1 0 0 0 0,1 0 0 0 0,-1 0 1 0 0,1 1-1 0 0,-1-1 0 0 0,0 1 0 0 0,0 0 1 0 0,-1 0-1 0 0,1 0 0 0 0,0 0 0 0 0,0 1 1 0 0,-1-1-1 0 0,-2 0-1 0 0,-15 4-224 0 0,0 0 0 0 0,0 1 0 0 0,1 1 0 0 0,-1 1-1 0 0,1 0 1 0 0,0 2 0 0 0,1 0 0 0 0,0 2 0 0 0,0 0 0 0 0,-11 8 224 0 0,-15 11-3902 0 0,5 3-3336 0 0,31-23-3797 0 0</inkml:trace>
  <inkml:trace contextRef="#ctx0" brushRef="#br0" timeOffset="12150.277">4846 203 6745 0 0,'0'0'1954'0'0,"0"0"-324"0"0,0 0-106 0 0,0 0 3 0 0,0 0-163 0 0,0 0-290 0 0,0 0-318 0 0,0 0-212 0 0,0 0-54 0 0,0 0 7 0 0,0 0-11 0 0,0 0-29 0 0,0 0-21 0 0,25-15 2 0 0,78-49 24 0 0,-3 18 903 0 0,-93 43-1315 0 0,0 1-1 0 0,0-1 1 0 0,0 1 0 0 0,0 1 0 0 0,0-1 0 0 0,0 1 0 0 0,1 0 0 0 0,-1 1 0 0 0,0-1 0 0 0,1 2 0 0 0,-1-1 0 0 0,0 1 0 0 0,0 0-1 0 0,3 1-49 0 0,7 57 206 0 0,-48 343 509 0 0,33 447-275 0 0,0-820-318 0 0,-2-28-91 0 0,14-61 1448 0 0,4-46-1510 0 0,5 1 1 0 0,5 1-1 0 0,34-84 31 0 0,-31 110-64 0 0,3 2 1 0 0,3 1-1 0 0,4 2 0 0 0,2 2 0 0 0,4 2 0 0 0,37-41 64 0 0,-66 88 1 0 0,2 0 0 0 0,0 2 0 0 0,2 0-1 0 0,0 2 1 0 0,1 0 0 0 0,1 2 0 0 0,0 0-1 0 0,2 2 1 0 0,-1 0 0 0 0,2 2-1 0 0,0 1 1 0 0,0 1 0 0 0,1 2 0 0 0,0 0-1 0 0,0 2 1 0 0,0 1 0 0 0,1 1 0 0 0,27 1-1 0 0,145 18-35 0 0,-117 0 43 0 0,0-4-1 0 0,1-3 1 0 0,0-4 0 0 0,0-4 0 0 0,23-5-8 0 0,126-21 40 0 0,-50 18-12 0 0,-8 8 533 0 0,-180 19-460 0 0,-92 169 549 0 0,96-187-751 0 0,-4 22-1010 0 0,10-19-2433 0 0,5-3-3787 0 0,-5-1-4681 0 0</inkml:trace>
  <inkml:trace contextRef="#ctx0" brushRef="#br0" timeOffset="12650.197">7679 674 7626 0 0,'0'0'3483'0'0,"0"0"-1804"0"0,0 0-756 0 0,0 0 17 0 0,0 0 131 0 0,0 0 73 0 0,0 0-46 0 0,0 0-137 0 0,0 0-164 0 0,0 0-117 0 0,0 0-74 0 0,0 0-64 0 0,21 0-42 0 0,140-11 851 0 0,3-10 183 0 0,-74 20-3309 0 0,-104 12-12374 0 0,10-7 5138 0 0</inkml:trace>
  <inkml:trace contextRef="#ctx0" brushRef="#br0" timeOffset="17345.39">7755 1006 0 0 0,'0'0'272'0'0,"0"0"607"0"0,0 0 309 0 0,0 0 224 0 0,0 0 125 0 0,0 0-40 0 0,0 0-142 0 0,0 0-197 0 0,0 0-144 0 0,0 0-76 0 0,4 7 9975 0 0,286-22-8477 0 0,-211 15-1943 0 0,-79 0-486 0 0,0 0-7 0 0,0 0 12 0 0,0 0-15 0 0,0 0 18 0 0,0 0-3 0 0,0 0-2 0 0,0 0-10 0 0,0 0 11 0 0,0 0-4 0 0,0 0-10 0 0,0 0 10 0 0,0 0 9 0 0,0 0 5 0 0,0 0-8 0 0,0 0-17 0 0,0 0 0 0 0,0 0 8 0 0,0 0-21 0 0,0 0 16 0 0,0 0-6 0 0,0 0-2 0 0,0 0 15 0 0,0 0-11 0 0,0 0-12 0 0,0 0-17 0 0,0 0-22 0 0,0 0-33 0 0,-1-3-5347 0 0,1 0-1989 0 0,0 2-3898 0 0</inkml:trace>
  <inkml:trace contextRef="#ctx0" brushRef="#br0" timeOffset="21890.366">8195 218 7434 0 0,'0'0'1349'0'0,"0"0"-166"0"0,0 0-117 0 0,0 0 119 0 0,0 0 144 0 0,0 0-56 0 0,0 0-259 0 0,0 0-334 0 0,0 0-287 0 0,0 0-161 0 0,0 0-60 0 0,13-7 3 0 0,43-21 5 0 0,-47 24-123 0 0,1 0 0 0 0,-1 1 0 0 0,1 1-1 0 0,0-1 1 0 0,-1 2 0 0 0,1-1 0 0 0,0 1 0 0 0,0 1 0 0 0,0 0 0 0 0,0 0-1 0 0,7 2-56 0 0,17-1 81 0 0,-26 2-55 0 0,-1 0 1 0 0,0 0-1 0 0,-1 1 1 0 0,1 0-1 0 0,0 0 1 0 0,-1 0-1 0 0,0 1 1 0 0,0 0-1 0 0,-1 0 1 0 0,1 1-1 0 0,-1-1 1 0 0,0 1-1 0 0,0 0 1 0 0,-1 1-1 0 0,0-1 1 0 0,0 1-1 0 0,0 0 1 0 0,-1 0-1 0 0,0 0 1 0 0,-1 0-1 0 0,1 1 1 0 0,-1-1-1 0 0,-1 0 1 0 0,0 1-1 0 0,1 6-26 0 0,5 23 182 0 0,-2 0-1 0 0,-1 0 1 0 0,-2 1 0 0 0,-2-1-1 0 0,-1 7-181 0 0,0 9 99 0 0,-1 525 415 0 0,-3-516 545 0 0,4-107 1749 0 0,14-134-1944 0 0,74-82-785 0 0,-81 248-87 0 0,31-79-45 0 0,4 1 1 0 0,4 3 0 0 0,38-55 52 0 0,-31 66 9 0 0,9 72-398 0 0,670-108 1448 0 0,-564 83-1697 0 0,-183 43-6769 0 0,13-8 1634 0 0,-2-1-5847 0 0</inkml:trace>
  <inkml:trace contextRef="#ctx0" brushRef="#br0" timeOffset="22524.52">8898 671 1480 0 0,'0'0'826'0'0,"0"0"34"0"0,0 0 322 0 0,0 0 434 0 0,0 0 255 0 0,0 0 5 0 0,0 0-231 0 0,0 0-336 0 0,0 0-255 0 0,0 0-169 0 0,0 0-91 0 0,0 0-39 0 0,0 0-19 0 0,13-11-16 0 0,40-32-22 0 0,18 12 1497 0 0,-41 22-1770 0 0,1 1 0 0 0,0 1 0 0 0,1 2 1 0 0,-1 1-1 0 0,1 1 0 0 0,16 2-425 0 0,-45 0 8 0 0,0 1 0 0 0,0-1 1 0 0,0 1-1 0 0,0 0 0 0 0,0 0 1 0 0,0 0-1 0 0,0 0 0 0 0,0 0 0 0 0,0 1 1 0 0,0-1-1 0 0,0 1 0 0 0,0 0 1 0 0,0 0-1 0 0,0 0 0 0 0,0 0 0 0 0,0 1 1 0 0,-1-1-1 0 0,1 1 0 0 0,-1-1 1 0 0,1 1-1 0 0,-1 0 0 0 0,1 0 0 0 0,-1 0 1 0 0,0 0-1 0 0,0 1 0 0 0,0-1 1 0 0,0 1-1 0 0,-1-1 0 0 0,1 1 0 0 0,0 0 1 0 0,-1-1-1 0 0,0 1 0 0 0,0 0-8 0 0,-3 9 77 0 0,-1-1 0 0 0,0 0 0 0 0,-1 1 0 0 0,0-1 0 0 0,-1-1 0 0 0,0 1 0 0 0,-1-1 0 0 0,0 0 0 0 0,-1 0 0 0 0,0-1 0 0 0,0 0 0 0 0,-1 0 0 0 0,0 0 0 0 0,-1-1 0 0 0,1-1 0 0 0,-2 1 0 0 0,-1 0-77 0 0,-22 23 96 0 0,16-14-58 0 0,3-4-5 0 0,0-1 0 0 0,2 2-1 0 0,-1-1 1 0 0,2 2-1 0 0,0 0 1 0 0,1 0-1 0 0,0 1 1 0 0,1 0 0 0 0,-2 8-33 0 0,9-21 8 0 0,1 0 0 0 0,0 1 0 0 0,0-1 0 0 0,0 0 1 0 0,1 1-1 0 0,-1-1 0 0 0,1 1 0 0 0,0-1 0 0 0,0 1 0 0 0,0-1 0 0 0,0 1 1 0 0,1-1-1 0 0,-1 0 0 0 0,1 1 0 0 0,0-1 0 0 0,0 0 0 0 0,0 1 1 0 0,1-1-1 0 0,-1 0 0 0 0,1 0 0 0 0,-1 0 0 0 0,1 0 0 0 0,0 0 1 0 0,0 0-1 0 0,1-1 0 0 0,-1 1 0 0 0,0-1 0 0 0,1 1 0 0 0,0-1 1 0 0,-1 0-1 0 0,1 0 0 0 0,0 0 0 0 0,3 1-8 0 0,0 0 61 0 0,0 0 1 0 0,0-1-1 0 0,0 1 0 0 0,0-1 0 0 0,0-1 0 0 0,1 1 1 0 0,-1-1-1 0 0,1 0 0 0 0,-1 0 0 0 0,1-1 1 0 0,-1 0-1 0 0,5-1-61 0 0,0 1-47 0 0,0-1 0 0 0,-1 0 0 0 0,1-1 0 0 0,-1 0 1 0 0,0-1-1 0 0,0 0 0 0 0,0-1 0 0 0,0 0 0 0 0,0 0 0 0 0,-1-1 0 0 0,2-2 47 0 0,25-15-3182 0 0,0-3-4288 0 0,-30 21 5602 0 0,5-4-9539 0 0</inkml:trace>
  <inkml:trace contextRef="#ctx0" brushRef="#br0" timeOffset="22938.957">9931 450 10378 0 0,'0'0'2117'0'0,"0"0"-816"0"0,0 0-418 0 0,0 0 35 0 0,0 0 94 0 0,0 0 19 0 0,0 0-102 0 0,0 0-153 0 0,0 0-155 0 0,0 0-132 0 0,-33 14-88 0 0,-100 48-62 0 0,64-13 317 0 0,59-41-502 0 0,2 1-1 0 0,-1 1 0 0 0,1-1 1 0 0,1 1-1 0 0,0 1 1 0 0,0-1-1 0 0,1 1 0 0 0,0 0 1 0 0,-2 6-154 0 0,9-14 23 0 0,-1 1 1 0 0,0-1-1 0 0,1 0 0 0 0,0 0 1 0 0,0 0-1 0 0,0 0 1 0 0,0 0-1 0 0,0 0 1 0 0,0 0-1 0 0,1 0 1 0 0,-1 0-1 0 0,1 0 1 0 0,0-1-1 0 0,0 1 1 0 0,0-1-1 0 0,0 1 0 0 0,1-1 1 0 0,-1 0-1 0 0,1 0 1 0 0,-1 0-1 0 0,1 0 1 0 0,0 0-1 0 0,0-1 1 0 0,-1 1-1 0 0,1-1 1 0 0,0 0-1 0 0,0 1 0 0 0,1-2 1 0 0,-1 1-1 0 0,0 0 1 0 0,0 0-1 0 0,0-1 1 0 0,1 0-1 0 0,-1 0 1 0 0,2 0-24 0 0,0 2 35 0 0,30 6 129 0 0,-27-7-142 0 0,-1 0 1 0 0,1 0-1 0 0,-1 1 1 0 0,1 0-1 0 0,-1 1 1 0 0,0 0-1 0 0,0 0 1 0 0,0 0-1 0 0,0 1 1 0 0,0 0-1 0 0,-1 0 1 0 0,0 1-1 0 0,0 0 1 0 0,2 2-23 0 0,-5-2 35 0 0,-1 0 1 0 0,0 0-1 0 0,0 0 1 0 0,0 0-1 0 0,-1 1 1 0 0,0-1-1 0 0,0 1 1 0 0,0-1-1 0 0,0 1 1 0 0,-1-1-1 0 0,0 0 1 0 0,0 1-1 0 0,-1-1 1 0 0,0 1-1 0 0,1-1 1 0 0,-2 1-1 0 0,1-1 1 0 0,-1 0-1 0 0,0 0 1 0 0,0 1-1 0 0,0-1 1 0 0,-1-1-1 0 0,1 1 1 0 0,-4 4-36 0 0,-2 2 53 0 0,-1-1 1 0 0,0 0-1 0 0,0 0 1 0 0,-1-1-1 0 0,0 0 1 0 0,-1-1-1 0 0,0 0 1 0 0,0-1-1 0 0,-5 3-53 0 0,-9 6-26 0 0,24-16 33 0 0,-55 25-1787 0 0,54-25 1566 0 0,1 0 0 0 0,0 0 0 0 0,0-1 0 0 0,0 1 0 0 0,-1 0 0 0 0,1-1 0 0 0,0 1 0 0 0,0-1 0 0 0,0 1 0 0 0,0-1 0 0 0,0 0 0 0 0,0 1 0 0 0,0-1 0 0 0,0 0 0 0 0,0 0 0 0 0,0 0 0 0 0,0 0 0 0 0,1 0-1 0 0,-1 0 1 0 0,0 0 0 0 0,1 0 0 0 0,-1 0 0 0 0,1 0 0 0 0,-1 0 0 0 0,1 0 0 0 0,-1 0 0 0 0,1-1 0 0 0,0 1 0 0 0,-1 0 0 0 0,1 0 0 0 0,0-1 0 0 0,0 1 0 0 0,0-1 214 0 0,-3-20-9200 0 0,2 14 1362 0 0</inkml:trace>
  <inkml:trace contextRef="#ctx0" brushRef="#br0" timeOffset="23186.168">9824 512 4361 0 0,'0'0'2211'0'0,"0"0"-320"0"0,0 0-90 0 0,0 0 102 0 0,0 0-20 0 0,0 0-191 0 0,0 0-306 0 0,0 0-333 0 0,0 0-237 0 0,0 0-146 0 0,0 0-97 0 0,0 0-35 0 0,31-10-21 0 0,101-29-31 0 0,-38 25 288 0 0,123 8-663 0 0,-125 5-6974 0 0,-75 1-4315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375 107 0 0 0,'0'0'527'0'0,"0"0"646"0"0,0 0 500 0 0,0 0 302 0 0,0 0 93 0 0,0 0-171 0 0,0 0-305 0 0,0 0-265 0 0,0 0-229 0 0,0 0-130 0 0,0 0-93 0 0,0 0-50 0 0,1-4-38 0 0,0-11-51 0 0,-25 8 4006 0 0,-16 6-3892 0 0,-80 10-91 0 0,-21 46-95 0 0,91 25-391 0 0,50-25 54 0 0,-1-52-306 0 0,1 0 1 0 0,-1 0-1 0 0,1 0 1 0 0,0 0-1 0 0,0 0 0 0 0,0 0 1 0 0,1 0-1 0 0,-1 0 0 0 0,1 0 1 0 0,-1 0-1 0 0,1-1 1 0 0,0 1-1 0 0,0 0 0 0 0,0 0 1 0 0,1-1-1 0 0,-1 1 0 0 0,1 0 1 0 0,-1-1-1 0 0,1 0 1 0 0,0 1-1 0 0,0-1 0 0 0,0 0 1 0 0,0 0-1 0 0,0 0 0 0 0,1 0 1 0 0,-1 0-1 0 0,0-1 1 0 0,1 1-1 0 0,0-1 0 0 0,-1 1 1 0 0,1-1-1 0 0,0 0 0 0 0,0 0 1 0 0,1 0-22 0 0,207 14 831 0 0,-202-14-831 0 0,0 0 0 0 0,-1 0 0 0 0,1 1 0 0 0,-1 0 0 0 0,1 1 0 0 0,-1-1 0 0 0,0 2 0 0 0,0-1 0 0 0,-1 1 0 0 0,1 0 1 0 0,-1 1-1 0 0,0 0 0 0 0,0 0 0 0 0,0 0 0 0 0,0 1 0 0 0,-1 0 0 0 0,0 1 0 0 0,4 6 0 0 0,-4-4 9 0 0,0 0 0 0 0,-1 1 1 0 0,-1-1-1 0 0,1 1 0 0 0,-2 0 0 0 0,1 1 0 0 0,-1-1 0 0 0,-1 1 0 0 0,0-1 1 0 0,0 1-1 0 0,-1 0 0 0 0,-1 0 0 0 0,0-1 0 0 0,0 1 0 0 0,-2 7-9 0 0,-1-6 41 0 0,-1-1-1 0 0,-1 0 0 0 0,0 0 0 0 0,0 0 0 0 0,-1-1 0 0 0,-1 0 0 0 0,0 0 0 0 0,0-1 0 0 0,-1 1 1 0 0,0-2-1 0 0,0 1 0 0 0,-1-1 0 0 0,-8 6-40 0 0,10-9 32 0 0,-1 0 1 0 0,1-1-1 0 0,-1 0 0 0 0,0-1 1 0 0,0 1-1 0 0,0-1 1 0 0,-1-1-1 0 0,1 0 0 0 0,-1 0 1 0 0,1 0-1 0 0,-1-1 0 0 0,0-1 1 0 0,1 1-1 0 0,-7-2-32 0 0,8 1 21 0 0,0 0 0 0 0,1-1 0 0 0,-1 0-1 0 0,0-1 1 0 0,0 1 0 0 0,1-1 0 0 0,-1-1-1 0 0,1 1 1 0 0,-1-1 0 0 0,1 0 0 0 0,0 0-1 0 0,0-1 1 0 0,0 0 0 0 0,1 0 0 0 0,0-1-1 0 0,-2 0-20 0 0,-37-32 72 0 0,25 11-3046 0 0,15 14-1103 0 0,1-2-3910 0 0,3 10-3618 0 0</inkml:trace>
  <inkml:trace contextRef="#ctx0" brushRef="#br0" timeOffset="823.512">341 0 0 0 0,'0'0'252'0'0,"0"0"273"0"0,0 0 76 0 0,0 0-9 0 0,0 0-57 0 0,0 0-26 0 0,0 0-49 0 0,-5 4-37 0 0,-15 14-2 0 0,13-12 4741 0 0,2 0-2921 0 0,-1 1-1653 0 0,-10 4 1419 0 0,16-10-1876 0 0,0 0-1 0 0,-1-1 0 0 0,1 1 1 0 0,0 0-1 0 0,0-1 0 0 0,0 1 0 0 0,0 0 1 0 0,0-1-1 0 0,0 1 0 0 0,0 0 1 0 0,0-1-1 0 0,0 1 0 0 0,1 0 0 0 0,-1-1 1 0 0,0 1-1 0 0,0-1 0 0 0,0 1 1 0 0,1 0-1 0 0,-1-1 0 0 0,0 1 0 0 0,1-1 1 0 0,-1 1-1 0 0,1-1 0 0 0,-1 1 1 0 0,1-1-1 0 0,-1 1 0 0 0,1-1 1 0 0,-1 1-1 0 0,1-1 0 0 0,-1 1 0 0 0,1-1 1 0 0,-1 0-1 0 0,1 0 0 0 0,0 1 1 0 0,-1-1-1 0 0,1 0 0 0 0,0 0 0 0 0,-1 1 1 0 0,1-1-1 0 0,0 0 0 0 0,-1 0 1 0 0,1 0-1 0 0,0 0 0 0 0,-1 0 0 0 0,1 0 1 0 0,0 0-1 0 0,-1 0 0 0 0,1 0 1 0 0,0-1-1 0 0,-1 1 0 0 0,1 0 0 0 0,-1 0 1 0 0,1-1-1 0 0,0 1 0 0 0,-1 0 1 0 0,1-1-1 0 0,-1 1 0 0 0,1-1-130 0 0,0 1-332 0 0,149-6 3255 0 0,-21-19-1974 0 0,-108 24-126 0 0,-53 12-596 0 0,8-3-2146 0 0,9 2-7663 0 0,13-10-1475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4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 4145 0 0,'0'0'1647'0'0,"0"0"-588"0"0,0 0-286 0 0,0 0 30 0 0,0 0 237 0 0,0 0 339 0 0,0 0 211 0 0,0 0 6 0 0,0 0-198 0 0,0 0-343 0 0,0 0-356 0 0,0 0-261 0 0,0 0-135 0 0,-3-3-45 0 0,-9 0 860 0 0,16 35 40 0 0,32 212 1537 0 0,-30 50-1610 0 0,-9-234-924 0 0,-3 0 0 0 0,-3 0 1 0 0,-2-1-1 0 0,-2 0-161 0 0,5 21 124 0 0,24-91 579 0 0,214-226-466 0 0,-107 143-273 0 0,-122 94 32 0 0,-1-1-1 0 0,1 0 0 0 0,0 1 0 0 0,-1-1 1 0 0,1 0-1 0 0,0 1 0 0 0,-1-1 1 0 0,1 1-1 0 0,0-1 0 0 0,0 1 1 0 0,-1-1-1 0 0,1 1 0 0 0,0-1 1 0 0,0 1-1 0 0,0 0 0 0 0,0 0 0 0 0,0-1 1 0 0,0 1-1 0 0,0 0 0 0 0,-1 0 1 0 0,1 0-1 0 0,0 0 0 0 0,0 0 1 0 0,0 0-1 0 0,0 0 0 0 0,0 0 1 0 0,0 1-1 0 0,0-1 0 0 0,0 0 1 0 0,0 0-1 0 0,-1 1 0 0 0,1-1 0 0 0,0 1 1 0 0,0-1-1 0 0,0 1 0 0 0,-1-1 1 0 0,1 1-1 0 0,0-1 0 0 0,0 1 1 0 0,-1 0-1 0 0,1-1 0 0 0,-1 1 1 0 0,1 0-1 0 0,-1-1 0 0 0,1 1 0 0 0,-1 0 1 0 0,1 0-1 0 0,-1 0 0 0 0,1 0 1 0 0,-1-1-1 0 0,0 1 0 0 0,0 0 1 0 0,1 0-1 0 0,-1 0 0 0 0,0 0 1 0 0,0 0-1 0 0,0 0 0 0 0,0 0 1 0 0,0 0-1 0 0,0 0 0 0 0,0-1 0 0 0,0 1 1 0 0,-1 0-1 0 0,1 1 5 0 0,-2 346 667 0 0,6-311-666 0 0,-4-36 7 0 0,0-1-21 0 0,0 0-14 0 0,0 0 5 0 0,0 0-16 0 0,0 0-20 0 0,0 0-66 0 0,-6-18-1533 0 0,-1-12-2450 0 0,7 10-3378 0 0,0 15 4129 0 0,0-3-6045 0 0</inkml:trace>
  <inkml:trace contextRef="#ctx0" brushRef="#br0" timeOffset="339.884">783 466 6145 0 0,'0'0'1585'0'0,"0"0"-592"0"0,0 0-277 0 0,0 0 195 0 0,0 0 320 0 0,0 0 193 0 0,0 0-11 0 0,0 0-137 0 0,0 0-158 0 0,0 0-109 0 0,0 0-98 0 0,0 0-124 0 0,14 0-90 0 0,96 4 1120 0 0,68-4 1200 0 0,-1 0-3364 0 0,-176 0 19 0 0,-1 0-141 0 0,0 0-223 0 0,0 0-375 0 0,0 0-569 0 0,-5 0-6528 0 0,3 0-1678 0 0</inkml:trace>
  <inkml:trace contextRef="#ctx0" brushRef="#br0" timeOffset="639.202">733 691 2609 0 0,'0'0'3216'0'0,"0"0"-1585"0"0,0 0-819 0 0,0 0-49 0 0,0 0 268 0 0,0 0 280 0 0,0 0 120 0 0,0 0-33 0 0,0 0-142 0 0,0 0-181 0 0,0 0-151 0 0,0 0-141 0 0,11 3-82 0 0,92 22 1812 0 0,63-25 103 0 0,40-40-2622 0 0,-133 19-2677 0 0,-58 16-1576 0 0,0-2-3400 0 0,-6 4-1804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0 356 864 0 0,'0'0'950'0'0,"0"0"-43"0"0,0 0 147 0 0,0 0 221 0 0,0 0 166 0 0,0 0-22 0 0,0 0-154 0 0,0 0-208 0 0,0 0-241 0 0,0 0-195 0 0,0 0-87 0 0,4 1 3 0 0,187-16 4848 0 0,503 7-1537 0 0,-638 12-3563 0 0,-76-19-1929 0 0,-23 11-4799 0 0,29 5 508 0 0,4-1-2301 0 0</inkml:trace>
  <inkml:trace contextRef="#ctx0" brushRef="#br0" timeOffset="332.082">76 478 3441 0 0,'0'0'1239'0'0,"0"0"-107"0"0,0 0 142 0 0,0 0 349 0 0,0 0 265 0 0,0 0-24 0 0,0 0-285 0 0,0 0-378 0 0,0 0-356 0 0,0 0-305 0 0,0 0-208 0 0,0 0-124 0 0,-10 0 192 0 0,416-8 4232 0 0,-193-5-4526 0 0,-121 12-2723 0 0,-92 7-3336 0 0,0-4 800 0 0,0 1-3428 0 0</inkml:trace>
  <inkml:trace contextRef="#ctx0" brushRef="#br0" timeOffset="935.744">468 3 0 0 0,'0'0'1967'0'0,"0"0"-640"0"0,0 0-123 0 0,0 0 107 0 0,0 0 174 0 0,0 0 139 0 0,0 0-29 0 0,0 0-213 0 0,0 0-285 0 0,0 0-365 0 0,0 0-324 0 0,0 0-221 0 0,0 0-83 0 0,-5-1 24 0 0,3 0-126 0 0,2 1 37 0 0,0 1 1 0 0,0-1 0 0 0,1 0 0 0 0,-1 1-1 0 0,0-1 1 0 0,0 0 0 0 0,0 1 0 0 0,0-1-1 0 0,0 1 1 0 0,0-1 0 0 0,0 0 0 0 0,0 1-1 0 0,0-1 1 0 0,0 1 0 0 0,0-1 0 0 0,0 0 0 0 0,0 1-1 0 0,0-1 1 0 0,0 0 0 0 0,0 1 0 0 0,-1-1-1 0 0,1 1 1 0 0,0-1 0 0 0,0 0 0 0 0,0 1-1 0 0,-1-1 1 0 0,1 0 0 0 0,0 0 0 0 0,0 1 0 0 0,-1-1-1 0 0,1 0 1 0 0,0 1 0 0 0,-1-1 0 0 0,1 0-1 0 0,0 0 1 0 0,-1 0 0 0 0,1 1 0 0 0,0-1-1 0 0,-1 0-39 0 0,19 14 518 0 0,0 0-1 0 0,0-1 1 0 0,1-1-1 0 0,1 0 1 0 0,0-2-1 0 0,0 0 1 0 0,1-1-1 0 0,0-2 1 0 0,7 2-518 0 0,3 2 271 0 0,92 40 223 0 0,-3 5-1 0 0,26 20-493 0 0,-142-74 9 0 0,0 0-1 0 0,0 0 0 0 0,0 0 0 0 0,0 0 0 0 0,0 1 0 0 0,0-1 0 0 0,0 1 0 0 0,-1 0 1 0 0,0 0-1 0 0,1 1 0 0 0,-1-1 0 0 0,0 1 0 0 0,-1-1 0 0 0,1 1 0 0 0,0 0 0 0 0,-1 0 1 0 0,0 0-1 0 0,0 0 0 0 0,0 0 0 0 0,-1 1 0 0 0,1-1-8 0 0,-45 19 1308 0 0,-71-1-876 0 0,0 29-341 0 0,-254 170-64 0 0,247-159-81 0 0,185-61-5575 0 0,-44-1 600 0 0,-4 0-5906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0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 2753 0 0,'0'0'1609'0'0,"0"0"-32"0"0,0 0 123 0 0,0 0 202 0 0,0 0 107 0 0,0 0-200 0 0,0 0-432 0 0,0 0-348 0 0,0 0-202 0 0,0 0-114 0 0,0 0-34 0 0,0 0-18 0 0,0 0-6 0 0,-4-3 1674 0 0,61 40-320 0 0,-42-21-2250 0 0,27 28 1200 0 0,-19-9-6682 0 0,-21-32-1114 0 0,2-2-4823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1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0 864 0 0,'0'0'2129'0'0,"0"0"-198"0"0,0 0 94 0 0,0 0 213 0 0,0 0 53 0 0,0 0-169 0 0,0 0-372 0 0,0 0-439 0 0,0 0-356 0 0,0 0-195 0 0,0 0-120 0 0,0 0-73 0 0,0 0-46 0 0,8 6 1128 0 0,6 106 1046 0 0,-19-46-2447 0 0,5-66-351 0 0,0 0-51 0 0,0 0-163 0 0,5-14-9166 0 0,-3 10-2043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42 0 0 0,'0'0'739'0'0,"0"0"321"0"0,0 0 179 0 0,0 0 79 0 0,0 0-1 0 0,0 0-102 0 0,0 0-83 0 0,0 0-103 0 0,0 0-63 0 0,-4-1-25 0 0,-15-6 808 0 0,8 7 2825 0 0,-24 8-1730 0 0,27-2-2778 0 0,1-1 0 0 0,-1 1 0 0 0,1 0 0 0 0,0 1 0 0 0,1 0 0 0 0,0 0 0 0 0,0 0 0 0 0,0 1 0 0 0,1 0 0 0 0,0 0 0 0 0,0 0 1 0 0,1 0-1 0 0,0 1 0 0 0,1 0 0 0 0,-1 0 0 0 0,2 0 0 0 0,-1 0 0 0 0,2 0 0 0 0,-1 1 0 0 0,1-1 0 0 0,0 7-66 0 0,1-8 52 0 0,0 0 0 0 0,0-1-1 0 0,0 1 1 0 0,1 0 0 0 0,1-1 0 0 0,-1 1 0 0 0,1 0 0 0 0,0-1-1 0 0,1 0 1 0 0,0 0 0 0 0,0 1 0 0 0,0-2 0 0 0,1 1 0 0 0,0 0-1 0 0,1-1 1 0 0,-1 0 0 0 0,1 0 0 0 0,0 0 0 0 0,1 0-1 0 0,-1-1 1 0 0,1 0 0 0 0,0 0 0 0 0,1-1 0 0 0,-1 1 0 0 0,1-1-1 0 0,0-1 1 0 0,0 1 0 0 0,0-1 0 0 0,0-1 0 0 0,0 1 0 0 0,1-1-1 0 0,-1 0 1 0 0,1-1 0 0 0,0 0 0 0 0,-1 0 0 0 0,7 0-52 0 0,-3-2 144 0 0,0 1 1 0 0,0-1 0 0 0,-1-1 0 0 0,1 0-1 0 0,-1-1 1 0 0,1 0 0 0 0,-1 0 0 0 0,0-1-1 0 0,0-1 1 0 0,0 1 0 0 0,-1-1 0 0 0,0-1-1 0 0,0 0 1 0 0,0 0 0 0 0,0-2-145 0 0,-2 3 23 0 0,-1 0 1 0 0,0-1 0 0 0,0 1-1 0 0,0-2 1 0 0,-1 1-1 0 0,0 0 1 0 0,0-1 0 0 0,0 0-1 0 0,-1 0 1 0 0,0-1 0 0 0,-1 1-1 0 0,1-1 1 0 0,-2 0-1 0 0,1 0 1 0 0,-1 0 0 0 0,0 0-1 0 0,0 0 1 0 0,-1 0-1 0 0,0 0 1 0 0,-1-1 0 0 0,0 1-1 0 0,0 0 1 0 0,-1-1 0 0 0,0 1-1 0 0,0 0 1 0 0,-1 0-1 0 0,0 0 1 0 0,-1 0 0 0 0,1 0-1 0 0,-2 0 1 0 0,1 1-1 0 0,-1-1 1 0 0,0 1 0 0 0,0 0-1 0 0,-1 0 1 0 0,0 0 0 0 0,0 1-1 0 0,-1 0 1 0 0,0 0-1 0 0,0 0 1 0 0,0 1-24 0 0,-2-1-215 0 0,0 0 0 0 0,0 1 0 0 0,0 0-1 0 0,0 0 1 0 0,-1 1 0 0 0,0 0 0 0 0,1 0 0 0 0,-2 1 0 0 0,1 0-1 0 0,0 1 1 0 0,-1 0 0 0 0,1 0 0 0 0,-1 1 0 0 0,1 1 0 0 0,-1-1-1 0 0,1 1 1 0 0,-1 1 0 0 0,-7 1 215 0 0,-29 27-6870 0 0,34-19 1235 0 0,0 1-4502 0 0</inkml:trace>
  <inkml:trace contextRef="#ctx0" brushRef="#br0" timeOffset="490.575">0 299 6249 0 0,'0'0'2102'0'0,"0"0"-390"0"0,0 0-55 0 0,0 0 86 0 0,0 0-51 0 0,0 0-294 0 0,0 0-378 0 0,0 0-308 0 0,0 0-149 0 0,0 0-39 0 0,0 0-4 0 0,0 0-8 0 0,0 0-32 0 0,14-7-13 0 0,102-47 992 0 0,-111 51-1371 0 0,-1 1-1 0 0,1 1 1 0 0,0-1-1 0 0,0 1 1 0 0,-1 0-1 0 0,1 0 1 0 0,0 0-1 0 0,0 1 1 0 0,0-1 0 0 0,0 1-1 0 0,0 0 1 0 0,0 1-1 0 0,0-1 1 0 0,-1 1-1 0 0,1 0 1 0 0,0 0-1 0 0,0 1 1 0 0,-1-1-1 0 0,1 1 1 0 0,0 0-1 0 0,-1 1 1 0 0,4 1-88 0 0,69 26 1175 0 0,-15-26-947 0 0,-57-29-4372 0 0,-5 11-2781 0 0,0 9-1216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17 0 0 0,'0'0'776'0'0,"0"0"-41"0"0,0 0 141 0 0,0 0 352 0 0,0 0 339 0 0,0 0 131 0 0,0 0-94 0 0,0 0-233 0 0,0 0-204 0 0,0 0-138 0 0,0 0-125 0 0,-2-1 3822 0 0,-4-5-2333 0 0,-72-4 1565 0 0,63 17-3898 0 0,0 1 0 0 0,1 0 1 0 0,0 1-1 0 0,0 1 0 0 0,1 0 1 0 0,0 1-1 0 0,1 0 0 0 0,0 1 1 0 0,1 0-1 0 0,0 1 0 0 0,1 0 1 0 0,1 1-1 0 0,0 0 0 0 0,0 0 1 0 0,2 1-1 0 0,0 0 0 0 0,0 0 1 0 0,2 1-1 0 0,0 0 0 0 0,0 0 1 0 0,2 0-1 0 0,0 1 0 0 0,1-1 0 0 0,0 1 1 0 0,2 0-1 0 0,0 1-60 0 0,-1-8 20 0 0,1 0 0 0 0,1 1 0 0 0,0-1 0 0 0,0 0-1 0 0,1 0 1 0 0,0 1 0 0 0,1-1 0 0 0,0-1 0 0 0,0 1 0 0 0,1 0-1 0 0,1-1 1 0 0,-1 0 0 0 0,2 0 0 0 0,-1 0 0 0 0,1 0 0 0 0,0-1 0 0 0,2 1-20 0 0,3 2 60 0 0,0 0 0 0 0,0-1 1 0 0,1-1-1 0 0,1 0 1 0 0,0 0-1 0 0,0-1 1 0 0,0-1-1 0 0,1 0 1 0 0,0-1-1 0 0,0 0 1 0 0,1-1-1 0 0,14 3-60 0 0,12-19-977 0 0,-23-10-3662 0 0,-9 10 38 0 0,-5 3-7124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10290 0 0,'0'0'2438'0'0,"0"0"-752"0"0,0 0-319 0 0,0 0 5 0 0,0 0 6 0 0,0 0-154 0 0,0 0-309 0 0,0 0-318 0 0,0 0-226 0 0,0 0-56 0 0,0 0 57 0 0,0 0 91 0 0,0 0 77 0 0,8 2 13 0 0,212 4 2605 0 0,-155-10-3057 0 0,-61 3-1317 0 0,3-2 3634 0 0,0 0-6085 0 0,-2 3-9055 0 0,-5 0 1321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13091 0 0,'0'0'2351'0'0,"0"0"-1028"0"0,0 0-498 0 0,0 0-67 0 0,0 0 62 0 0,0 0 30 0 0,0 0-17 0 0,0 0-54 0 0,0 0-72 0 0,0 0-46 0 0,0 0-82 0 0,0 0-112 0 0,0 0-106 0 0,24 1-91 0 0,75 3-77 0 0,-10-13-192 0 0,-48 1-906 0 0,-24 4-1950 0 0,-2 1-4083 0 0,-9 0-4905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55 7530 0 0,'0'0'2567'0'0,"0"0"-339"0"0,0 0-283 0 0,0 0-182 0 0,0 0-167 0 0,0 0-324 0 0,0 0-318 0 0,0 0-239 0 0,0 0-198 0 0,0 0-138 0 0,0 0-104 0 0,0 0-57 0 0,0 0-30 0 0,-11 8-2 0 0,-37 27 32 0 0,40-27-140 0 0,0 0 0 0 0,1 0-1 0 0,0 0 1 0 0,1 1 0 0 0,0 0 0 0 0,0 0-1 0 0,1 0 1 0 0,0 1 0 0 0,1 0-1 0 0,0 0 1 0 0,0 0 0 0 0,0 5-78 0 0,-2 3 66 0 0,-3 2-37 0 0,2 1 1 0 0,0 0-1 0 0,1 0 0 0 0,1 0 0 0 0,1 1 0 0 0,1 0 0 0 0,1 0 0 0 0,1 0 0 0 0,1 0 0 0 0,2 13-29 0 0,-1-30 25 0 0,0-1-1 0 0,0 0 1 0 0,1 1-1 0 0,0-1 1 0 0,-1 0-1 0 0,1 0 1 0 0,1 0 0 0 0,-1 0-1 0 0,1 0 1 0 0,-1 0-1 0 0,1 0 1 0 0,0-1-1 0 0,0 0 1 0 0,1 1-1 0 0,-1-1 1 0 0,1-1 0 0 0,-1 1-1 0 0,1 0 1 0 0,0-1-1 0 0,0 0 1 0 0,0 0-1 0 0,0 0 1 0 0,1 0-1 0 0,-1-1 1 0 0,1 1-1 0 0,-1-1 1 0 0,0 0 0 0 0,1-1-1 0 0,2 1-24 0 0,5 1 170 0 0,0-2 0 0 0,0 1 0 0 0,0-1 0 0 0,1-1 0 0 0,-1 0 0 0 0,0-1 0 0 0,0 0-1 0 0,0-1 1 0 0,-1-1 0 0 0,9-2-170 0 0,-2-2 86 0 0,0-1-1 0 0,-1 0 0 0 0,0-1 1 0 0,0-1-1 0 0,-1 0 0 0 0,0-1 1 0 0,-1-1-1 0 0,-1-1 0 0 0,0 0 1 0 0,-1-1-1 0 0,0 0 0 0 0,-1-1 1 0 0,-1 0-1 0 0,-1-1 1 0 0,0 0-1 0 0,-1-1 0 0 0,-1 0 1 0 0,0 0-1 0 0,-2-1 0 0 0,0 0 1 0 0,-1 0-1 0 0,-1 0 0 0 0,-1-1 1 0 0,0 1-1 0 0,-1-2-85 0 0,-2 18-4 0 0,1-2-36 0 0,0 0 0 0 0,0 0 1 0 0,0-1-1 0 0,0 1 0 0 0,-1 0 1 0 0,0-1-1 0 0,0 1 0 0 0,-1-1 1 0 0,1 1-1 0 0,-1 0 0 0 0,0-1 0 0 0,-1 1 1 0 0,1 0-1 0 0,-1 0 0 0 0,0 0 1 0 0,0 0-1 0 0,-1 0 0 0 0,1 1 1 0 0,-1-1-1 0 0,0 1 0 0 0,0-1 0 0 0,-1 1 1 0 0,1 0-1 0 0,-1 0 0 0 0,0 1 1 0 0,0-1-1 0 0,0 1 0 0 0,-1 0 1 0 0,1 0-1 0 0,-1 0 0 0 0,-4-2 40 0 0,-1 2-335 0 0,1 1-1 0 0,-1 0 1 0 0,-1 1 0 0 0,1 0-1 0 0,0 0 1 0 0,0 1 0 0 0,0 0-1 0 0,0 1 1 0 0,0 0 0 0 0,0 1-1 0 0,-10 2 336 0 0,-61 26-10389 0 0,57-18-1276 0 0</inkml:trace>
  <inkml:trace contextRef="#ctx0" brushRef="#br0" timeOffset="308.402">1 324 12059 0 0,'0'0'2139'0'0,"0"0"-666"0"0,0 0-170 0 0,0 0 42 0 0,0 0 12 0 0,0 0-83 0 0,0 0-263 0 0,0 0-226 0 0,0 0-166 0 0,0 0-134 0 0,0 0-74 0 0,0 0-47 0 0,0 0-37 0 0,20-4-54 0 0,140-22 544 0 0,-128 20-606 0 0,-25 5-193 0 0,0-1 0 0 0,0 1 1 0 0,1 0-1 0 0,-1 0 0 0 0,0 1 1 0 0,0 0-1 0 0,0 0 0 0 0,0 0 1 0 0,1 1-1 0 0,-1 1 0 0 0,0-1 1 0 0,0 1-1 0 0,1 0-18 0 0,56 43 7 0 0,-60-43 21 0 0,1 1 0 0 0,-1-1 1 0 0,0 0-1 0 0,1 0 1 0 0,-1 0-1 0 0,1-1 1 0 0,-1 1-1 0 0,1-1 0 0 0,0 0 1 0 0,0-1-1 0 0,0 1 1 0 0,-1-1-1 0 0,1 0 1 0 0,0 0-1 0 0,3-1-28 0 0,8-1-3193 0 0,-1-3-3426 0 0,-11 5-4932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103 156 10426 0 0,'0'0'979'0'0,"0"0"-27"0"0,0 0 146 0 0,0 0 254 0 0,0 0 95 0 0,0 0-176 0 0,0 0-283 0 0,0 0-321 0 0,-17 31-233 0 0,-50 98-114 0 0,49-65 32 0 0,19-53-240 0 0,0-3-31 0 0,1 0 1 0 0,-1-1 0 0 0,2 1 0 0 0,-1-1-1 0 0,1 0 1 0 0,0 1 0 0 0,1-1-1 0 0,-1-1 1 0 0,1 1 0 0 0,1 0-1 0 0,-1-1 1 0 0,1 0 0 0 0,0 0 0 0 0,1 0-1 0 0,-1-1 1 0 0,1 0 0 0 0,0 0-1 0 0,1 0 1 0 0,-1-1 0 0 0,1 0-1 0 0,0 0 1 0 0,0-1 0 0 0,0 0 0 0 0,0 0-1 0 0,0 0 1 0 0,1-1 0 0 0,-1 0-1 0 0,1-1 1 0 0,0 1 0 0 0,0-2 0 0 0,-1 1-1 0 0,1-1 1 0 0,0 0 0 0 0,5-1-82 0 0,-2 1 136 0 0,0 0 1 0 0,0-1 0 0 0,-1-1-1 0 0,1 0 1 0 0,-1 0-1 0 0,1-1 1 0 0,-1 0 0 0 0,0 0-1 0 0,0-2 1 0 0,0 1 0 0 0,-1-1-1 0 0,1 0 1 0 0,-1-1 0 0 0,-1 0-1 0 0,1-1 1 0 0,-1 1-1 0 0,0-2 1 0 0,0 1 0 0 0,-1-1-1 0 0,0 0 1 0 0,-1-1 0 0 0,6-8-137 0 0,-8 10-21 0 0,1-1 0 0 0,-1 1 1 0 0,-1-1-1 0 0,0 0 0 0 0,0-1 0 0 0,0 1 1 0 0,-1 0-1 0 0,0-1 0 0 0,-1 1 1 0 0,0-1-1 0 0,0 0 0 0 0,-1 1 1 0 0,0-1-1 0 0,-1 0 0 0 0,0 1 1 0 0,0-1-1 0 0,-1 1 0 0 0,0-1 1 0 0,0 1-1 0 0,-1 0 0 0 0,0 0 1 0 0,0 0-1 0 0,-1 0 0 0 0,0 0 0 0 0,0 1 1 0 0,-1-1-1 0 0,0 1 0 0 0,-1 1 1 0 0,1-1-1 0 0,-1 1 0 0 0,0 0 1 0 0,-1 0-1 0 0,0 0 0 0 0,0 1 1 0 0,0 0-1 0 0,0 1 0 0 0,-1 0 1 0 0,1 0-1 0 0,-1 0 0 0 0,0 1 1 0 0,-1 0-1 0 0,1 1 0 0 0,0-1 0 0 0,-1 2 1 0 0,1-1-1 0 0,-1 1 0 0 0,-5 0 21 0 0,-80 18-3239 0 0,68-1-537 0 0,0 5-3657 0 0,18-12-3328 0 0</inkml:trace>
  <inkml:trace contextRef="#ctx0" brushRef="#br0" timeOffset="439.561">898 1 4081 0 0,'0'0'2966'0'0,"0"0"-612"0"0,0 0-526 0 0,0 0-274 0 0,0 0-222 0 0,0 0-221 0 0,0 0-156 0 0,0 0-99 0 0,0 0-89 0 0,0 0-86 0 0,0 0-57 0 0,0 0-74 0 0,0 0-57 0 0,-28 10-46 0 0,-89 30-100 0 0,72-13 84 0 0,43-26-421 0 0,1 0 0 0 0,0 1 0 0 0,0-1 0 0 0,0 1 1 0 0,0-1-1 0 0,0 1 0 0 0,0-1 0 0 0,1 1 1 0 0,-1-1-1 0 0,0 1 0 0 0,1 0 0 0 0,-1 0 0 0 0,1-1 1 0 0,0 1-1 0 0,0 0 0 0 0,-1 0 0 0 0,1-1 1 0 0,0 1-1 0 0,0 0 0 0 0,1 0 0 0 0,-1-1 0 0 0,0 1 1 0 0,1 0-1 0 0,-1 0 0 0 0,1-1 0 0 0,-1 1 0 0 0,1 0 1 0 0,0-1-1 0 0,0 1 0 0 0,-1-1 0 0 0,1 1 1 0 0,0-1-1 0 0,1 1 0 0 0,-1-1 0 0 0,0 0 0 0 0,0 0 1 0 0,0 1-1 0 0,1-1-10 0 0,64 38 334 0 0,-44-28-240 0 0,-14-7-34 0 0,-1-1 1 0 0,0 1-1 0 0,0 1 1 0 0,0-1-1 0 0,-1 1 1 0 0,1 0-1 0 0,-1 1 1 0 0,0-1 0 0 0,-1 1-1 0 0,1 0 1 0 0,-1 1-1 0 0,0-1 1 0 0,-1 1-1 0 0,0 0 1 0 0,0 1-1 0 0,0-1 1 0 0,-1 0-1 0 0,0 1 1 0 0,0 0-1 0 0,-1 0 1 0 0,0 0 0 0 0,-1 0-1 0 0,1 5-60 0 0,-2-7 61 0 0,0 1-1 0 0,0-1 1 0 0,-1 1-1 0 0,0-1 1 0 0,0 0 0 0 0,0 1-1 0 0,-1-1 1 0 0,0 0 0 0 0,0 0-1 0 0,-1 0 1 0 0,0 0-1 0 0,0-1 1 0 0,0 1 0 0 0,0-1-1 0 0,-1 0 1 0 0,0 0-1 0 0,0 0 1 0 0,-1 0 0 0 0,1-1-1 0 0,-2 1-60 0 0,-6 5-110 0 0,0-1-1 0 0,0-1 0 0 0,-1 0 1 0 0,0-1-1 0 0,0 0 1 0 0,-1-1-1 0 0,0 0 0 0 0,0-2 1 0 0,-1 1-1 0 0,1-2 1 0 0,-1 0-1 0 0,0 0 0 0 0,0-2 1 0 0,0 1-1 0 0,-4-2 111 0 0,4-5-2188 0 0,7 0-2829 0 0,7 4 3850 0 0,-2-3-8934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 7746 0 0,'0'0'1880'0'0,"0"0"-412"0"0,0 0-166 0 0,0 0 169 0 0,0 0 157 0 0,0 0-74 0 0,0 0-320 0 0,0 0-413 0 0,0 0-349 0 0,0 0-218 0 0,0 0-101 0 0,0 0-37 0 0,0 0-11 0 0,3 18 657 0 0,-120 207 1502 0 0,116-224-2263 0 0,1 1 1 0 0,-1-1-1 0 0,0 1 0 0 0,1-1 0 0 0,-1 1 0 0 0,1 0 1 0 0,-1-1-1 0 0,1 1 0 0 0,0 0 0 0 0,0-1 0 0 0,0 1 1 0 0,0 0-1 0 0,0-1 0 0 0,0 1 0 0 0,0 0 0 0 0,0-1 0 0 0,1 1 1 0 0,-1 0-1 0 0,1-1 0 0 0,-1 1 0 0 0,1 0 0 0 0,0-1 1 0 0,-1 1-1 0 0,1-1 0 0 0,0 1 0 0 0,0-1 0 0 0,0 0-1 0 0,106-1 1075 0 0,0-33-840 0 0,-92 17-2569 0 0,-18 10-2373 0 0,-4-1-4409 0 0,6 6 701 0 0</inkml:trace>
  <inkml:trace contextRef="#ctx0" brushRef="#br0" timeOffset="266.168">525 1 3913 0 0,'0'0'2634'0'0,"0"0"-290"0"0,0 0-115 0 0,0 0-105 0 0,0 0-162 0 0,0 0-307 0 0,0 0-408 0 0,0 0-406 0 0,0 0-290 0 0,0 0-185 0 0,0 0-65 0 0,0 0 43 0 0,0 0 67 0 0,-1 8 72 0 0,-33 216 3393 0 0,23-62-3298 0 0,12-149-709 0 0,-5 32-2396 0 0,4-44 649 0 0,0-1-1631 0 0,0 0-3164 0 0,0 0-4468 0 0</inkml:trace>
  <inkml:trace contextRef="#ctx0" brushRef="#br0" timeOffset="684.699">1 730 2729 0 0,'0'0'3750'0'0,"0"0"-2119"0"0,0 0-1018 0 0,0 0-161 0 0,0 0 263 0 0,0 0 381 0 0,0 0 242 0 0,0 0 49 0 0,0 0-151 0 0,0 0-236 0 0,0 0-125 0 0,0 0-75 0 0,0 0-27 0 0,17 9 11 0 0,56 28-43 0 0,8-23 716 0 0,-58-15-1184 0 0,191-33 984 0 0,-181 27-1172 0 0,212-71-181 0 0,-216 71-310 0 0,5-1-1457 0 0,-10 6-9093 0 0,-22 2 1285 0 0</inkml:trace>
  <inkml:trace contextRef="#ctx0" brushRef="#br0" timeOffset="2437.314">448 450 0 0 0,'0'0'541'0'0,"0"0"53"0"0,0 0 21 0 0,0 0 54 0 0,0 0 15 0 0,0 0-38 0 0,-1-2-38 0 0,-3-8-44 0 0,4 7 32 0 0,0 3 64 0 0,0 0 40 0 0,0 0-22 0 0,0 0-78 0 0,24-11 4513 0 0,-12 15 1468 0 0,-12 17-4654 0 0,-13 24-1094 0 0,-4 17-156 0 0,-19 60-54 0 0,60-139-2390 0 0,-12 4-1474 0 0,-3 3-3799 0 0,-4 2-4573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23 7818 0 0,'0'0'3219'0'0,"0"0"-1583"0"0,0 0-602 0 0,0 0 3 0 0,0 0 130 0 0,0 0 26 0 0,0 0-114 0 0,0 0-214 0 0,0 0-233 0 0,0 0-140 0 0,0 0-90 0 0,0 0-49 0 0,0 0-21 0 0,-20 7 18 0 0,-61 22-13 0 0,-10 24 836 0 0,68-34-910 0 0,19-17-230 0 0,-1 1 1 0 0,1 0-1 0 0,0 0 0 0 0,0 0 0 0 0,1 1 0 0 0,-1-1 0 0 0,1 1 1 0 0,-1 0-1 0 0,1 0 0 0 0,1 0 0 0 0,-1 0 0 0 0,0 1 0 0 0,1-1 0 0 0,0 1 1 0 0,0-1-1 0 0,0 1 0 0 0,1 0 0 0 0,-1 0 0 0 0,1 0 0 0 0,0 0 0 0 0,1 2-33 0 0,1-5 7 0 0,1 0 0 0 0,0 1 0 0 0,0-1 0 0 0,1 0 0 0 0,-1 0-1 0 0,0 0 1 0 0,1-1 0 0 0,-1 1 0 0 0,1-1 0 0 0,-1 1-1 0 0,1-1 1 0 0,0 0 0 0 0,0 0 0 0 0,0 0 0 0 0,-1 0-1 0 0,1 0 1 0 0,0-1 0 0 0,0 1 0 0 0,2-1-7 0 0,142 25 304 0 0,-143-25-286 0 0,1 1 0 0 0,0 0 0 0 0,-1 0-1 0 0,1 1 1 0 0,0 0 0 0 0,-1-1 0 0 0,0 2 0 0 0,1-1 0 0 0,-1 0 0 0 0,0 1 0 0 0,0 0 0 0 0,-1 0 0 0 0,1 0-1 0 0,0 0 1 0 0,-1 0 0 0 0,0 1 0 0 0,0 0 0 0 0,0 0 0 0 0,0 0 0 0 0,-1 0 0 0 0,1 0 0 0 0,-1 0 0 0 0,0 0-1 0 0,0 1 1 0 0,-1-1 0 0 0,1 1 0 0 0,-1 0 0 0 0,0-1 0 0 0,0 1 0 0 0,-1 0 0 0 0,1 1-18 0 0,-3 3 14 0 0,-1 1 0 0 0,0-1 1 0 0,0 0-1 0 0,-1 0 1 0 0,0-1-1 0 0,-1 1 0 0 0,1-1 1 0 0,-2 0-1 0 0,1 0 1 0 0,-1 0-1 0 0,0-1 0 0 0,-1 0 1 0 0,0 0-1 0 0,0-1 1 0 0,-1 1-1 0 0,1-2 0 0 0,-1 1 1 0 0,0-1-1 0 0,-1 0 1 0 0,1-1-1 0 0,-1 0 0 0 0,0 0 1 0 0,0-1-1 0 0,-8 2-14 0 0,-63 13-2294 0 0,47-21-8133 0 0,28-1-784 0 0</inkml:trace>
  <inkml:trace contextRef="#ctx0" brushRef="#br0" timeOffset="269.82">166 74 7346 0 0,'0'0'2725'0'0,"0"0"-883"0"0,0 0-348 0 0,0 0 77 0 0,0 0 31 0 0,0 0-157 0 0,0 0-365 0 0,0 0-405 0 0,0 0-229 0 0,0 0-5 0 0,0 0 83 0 0,0 0 102 0 0,0 0 47 0 0,11 0-77 0 0,85-14 535 0 0,72-38-2244 0 0,-146 49-716 0 0,-3-1-6213 0 0,-13 4-3471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 8666 0 0,'0'0'2135'0'0,"0"0"-361"0"0,0 0-106 0 0,0 0-12 0 0,0 0-62 0 0,0 0-195 0 0,0 0-333 0 0,0 0-286 0 0,0 0-207 0 0,0 0-130 0 0,0 0-70 0 0,-2 15 465 0 0,-7 15-682 0 0,-1-2 0 0 0,-1 1 0 0 0,-2-1 0 0 0,-1-1 1 0 0,-1 0-1 0 0,-1-1 0 0 0,-1-1 0 0 0,-1 0 0 0 0,-2-1 0 0 0,0-1 0 0 0,-2-2 0 0 0,0 0 1 0 0,-1-1-1 0 0,-19 12-156 0 0,54-58-8858 0 0,-3 17 3166 0 0,0 4-4909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14955 0 0,'0'0'2633'0'0,"0"0"-1809"0"0,0 0-512 0 0,0 0-224 0 0,0 0-152 0 0,0 0-328 0 0,0 0-96 0 0,0 0-160 0 0,0 0-257 0 0,0 0-631 0 0,0 0-2713 0 0,0 0-6281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0 369 13339 0 0,'0'0'1028'0'0,"0"0"-150"0"0,0 0 215 0 0,0 0 210 0 0,0 0-4 0 0,0 0-193 0 0,0 0-336 0 0,0 0-277 0 0,0 0-95 0 0,0 0-55 0 0,0 0-52 0 0,0 0-20 0 0,15-24-45 0 0,72-108 102 0 0,-12 15 287 0 0,-75 117-629 0 0,1-1 0 0 0,-1 1 1 0 0,1 0-1 0 0,-1-1 0 0 0,1 1 0 0 0,0 0 0 0 0,-1 0 0 0 0,1-1 0 0 0,-1 1 1 0 0,1 0-1 0 0,0 0 0 0 0,-1 0 0 0 0,1 0 0 0 0,0 0 0 0 0,-1 0 0 0 0,1 0 1 0 0,0 0-1 0 0,-1 0 0 0 0,1 0 0 0 0,-1 0 0 0 0,1 0 0 0 0,0 1 1 0 0,-1-1-1 0 0,1 0 0 0 0,-1 0 0 0 0,1 1 0 0 0,0-1 0 0 0,-1 0 0 0 0,1 1 1 0 0,-1-1-1 0 0,1 0 0 0 0,-1 1 0 0 0,1-1 0 0 0,-1 1 0 0 0,0-1 1 0 0,1 1-1 0 0,-1-1 0 0 0,1 1 0 0 0,-1-1 0 0 0,0 1 0 0 0,0 0 0 0 0,1-1 1 0 0,-1 1-1 0 0,0-1 0 0 0,0 1 0 0 0,0 0 0 0 0,1-1 0 0 0,-1 1 0 0 0,0 0 1 0 0,0-1-1 0 0,0 1 0 0 0,0-1 0 0 0,0 1 0 0 0,0 0 0 0 0,-1-1 1 0 0,1 1-1 0 0,0 0 14 0 0,6 42-87 0 0,-6-39 103 0 0,-1 1 0 0 0,0-1 0 0 0,1 1 0 0 0,0-1 0 0 0,0 1 0 0 0,0-1 0 0 0,0 1 0 0 0,1-1 0 0 0,0 1 0 0 0,0-1 0 0 0,0 0 0 0 0,0 0-1 0 0,1 1 1 0 0,0-1 0 0 0,0 0 0 0 0,0 0 0 0 0,0 0 0 0 0,0-1 0 0 0,1 1 0 0 0,0 0 0 0 0,0-1 0 0 0,0 0 0 0 0,0 0 0 0 0,0 0 0 0 0,1 0 0 0 0,-1 0 0 0 0,1 0 0 0 0,0-1 0 0 0,0 0 0 0 0,0 0 0 0 0,0 0 0 0 0,0 0 0 0 0,0-1 0 0 0,0 1 0 0 0,1-1 0 0 0,3 0-16 0 0,-3-1 147 0 0,1-1 0 0 0,0 0 0 0 0,-1-1 0 0 0,1 1 0 0 0,0-1 0 0 0,-1 0 0 0 0,0 0 1 0 0,1-1-1 0 0,-1 0 0 0 0,0 0 0 0 0,-1 0 0 0 0,1 0 0 0 0,0-1 0 0 0,-1 0 0 0 0,0 0 0 0 0,0 0 0 0 0,0 0 1 0 0,0-1-1 0 0,-1 0 0 0 0,3-4-147 0 0,52-107 1353 0 0,-35 33-1153 0 0,-18 70-1322 0 0,-1 10-6031 0 0,-4 3-4785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8954 0 0,'0'0'2178'0'0,"0"0"-393"0"0,0 0-160 0 0,0 0-108 0 0,0 0-219 0 0,0 0-275 0 0,0 0-288 0 0,0 0-259 0 0,0 0-100 0 0,0 0 13 0 0,0 0 82 0 0,0 0 93 0 0,0 0 96 0 0,4 3 35 0 0,54 17 1559 0 0,229-21-14 0 0,-297-1-9484 0 0,1 1-1250 0 0,5 1-3008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10194 0 0,'0'0'2085'0'0,"0"0"-853"0"0,0 0-309 0 0,0 0 140 0 0,0 0 142 0 0,0 0 97 0 0,0 0-6 0 0,0 0-106 0 0,0 0-91 0 0,0 0-139 0 0,0 0-183 0 0,0 0-178 0 0,0 0-145 0 0,20 0-122 0 0,66 0-116 0 0,8-11-28 0 0,-25 2-1744 0 0,-46 6-2427 0 0,-1 0-4743 0 0,-12 0-2124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4433 0 0,'0'0'1555'0'0,"0"0"-137"0"0,0 0 18 0 0,0 0 38 0 0,0 0-58 0 0,0 0-219 0 0,0 0-310 0 0,0 0-245 0 0,0 0-115 0 0,0 0-3 0 0,0 0 109 0 0,0 0 70 0 0,7-3 3928 0 0,29-12-3664 0 0,112-25 678 0 0,40 24-793 0 0,-187 17-848 0 0,1 0 1 0 0,-1 0-1 0 0,0 0 1 0 0,0 0-1 0 0,0 0 0 0 0,0 0 1 0 0,0 0-1 0 0,0 0 1 0 0,0 0-1 0 0,0 0 0 0 0,0 1 1 0 0,-1-1-1 0 0,1 0 1 0 0,-1 1-1 0 0,1-1 0 0 0,-1 0 1 0 0,1 1-1 0 0,-1-1 1 0 0,1 1-1 0 0,-1-1 0 0 0,0 1 1 0 0,0-1-1 0 0,0 1 1 0 0,0-1-1 0 0,0 1 0 0 0,0-1 1 0 0,0 0-1 0 0,-1 1 1 0 0,1-1-1 0 0,0 1 0 0 0,-1-1 1 0 0,1 0-1 0 0,-1 1 1 0 0,0-1-1 0 0,1 0 0 0 0,-1 1 1 0 0,0-1-1 0 0,0 0 1 0 0,0 0-1 0 0,0 0 0 0 0,0 0 1 0 0,0 0-1 0 0,0 0 1 0 0,0 0-1 0 0,0 0 0 0 0,0 0 1 0 0,-2 0-5 0 0,-172 136 116 0 0,175-136-124 0 0,-1 0 0 0 0,1 0-1 0 0,0 0 1 0 0,0 0 0 0 0,0 0 0 0 0,0 0 0 0 0,0 0 0 0 0,0 0 0 0 0,0 0 0 0 0,0 0 0 0 0,0 0 0 0 0,1 0 0 0 0,-1 0 0 0 0,0 0 0 0 0,1 0-1 0 0,-1 0 1 0 0,0 0 0 0 0,1 0 0 0 0,-1 0 0 0 0,1 0 0 0 0,0 0 0 0 0,-1-1 0 0 0,1 1 0 0 0,0 0 0 0 0,-1 0 0 0 0,1-1 0 0 0,0 1-1 0 0,0 0 1 0 0,0-1 0 0 0,0 1 0 0 0,0-1 0 0 0,-1 1 0 0 0,1-1 0 0 0,0 1 0 0 0,0-1 0 0 0,0 0 0 0 0,0 1 0 0 0,0-1 0 0 0,0 0-1 0 0,1 0 1 0 0,-1 0 0 0 0,0 0 0 0 0,0 0 0 0 0,0 0 0 0 0,0 0 0 0 0,0 0 8 0 0,5 2-8 0 0,160 71 60 0 0,-162-70-28 0 0,-1-1 0 0 0,0 0-1 0 0,-1 1 1 0 0,1 0 0 0 0,0 0 0 0 0,-1 0 0 0 0,1 0 0 0 0,-1 0 0 0 0,0 0 0 0 0,0 0 0 0 0,-1 1 0 0 0,1-1 0 0 0,-1 1 0 0 0,1 0 0 0 0,-1-1-1 0 0,0 1 1 0 0,0 0 0 0 0,-1 0 0 0 0,1-1 0 0 0,-1 1 0 0 0,0 0 0 0 0,0 0 0 0 0,0 0 0 0 0,0 0 0 0 0,-1-1 0 0 0,1 1 0 0 0,-1 0 0 0 0,0 0-1 0 0,-1-1 1 0 0,1 1 0 0 0,0 0 0 0 0,-1-1 0 0 0,-1 2-24 0 0,-9 3 48 0 0,0 0 0 0 0,-1-1 0 0 0,0-1 0 0 0,0 0 0 0 0,0-1 0 0 0,-1 0 0 0 0,0-1 0 0 0,0 0 0 0 0,-3-1-48 0 0,13-2-325 0 0,-58 3-730 0 0,42-7-3461 0 0,0-3-5382 0 0,18 6-464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5953 0 0,'0'0'1470'0'0,"0"0"-365"0"0,0 0 61 0 0,0 0 197 0 0,0 0 132 0 0,0 0 12 0 0,0 0-149 0 0,0 0-165 0 0,0 0-141 0 0,0 0-87 0 0,0 0-62 0 0,0 0-70 0 0,0 0-98 0 0,31 13-107 0 0,100 36-97 0 0,-48-36 129 0 0,-66-15-504 0 0,336-37 644 0 0,-304 36-2076 0 0,-33 2-2337 0 0,-1 1-4729 0 0,-12 0-2300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7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22 4553 0 0,'0'0'2561'0'0,"0"0"-178"0"0,0 0-143 0 0,0 0-193 0 0,0 0-241 0 0,0 0-235 0 0,0 0-248 0 0,0 0-248 0 0,0 0-251 0 0,0 0-185 0 0,0 0-150 0 0,0 0-147 0 0,-3 0-80 0 0,-4 1-175 0 0,1 1-1 0 0,-1-1 1 0 0,0 1-1 0 0,1 0 1 0 0,0 1-1 0 0,0 0 1 0 0,-1 0-1 0 0,2 0 1 0 0,-1 1-1 0 0,0-1 1 0 0,1 2-1 0 0,-1-1 0 0 0,1 0 1 0 0,-4 5-87 0 0,-17 13 450 0 0,25-22-437 0 0,-1 1 0 0 0,1 0 1 0 0,0 0-1 0 0,0 0 0 0 0,-1 0 1 0 0,1 0-1 0 0,0 0 0 0 0,0 0 1 0 0,0 0-1 0 0,0 0 0 0 0,0 1 0 0 0,1-1 1 0 0,-1 0-1 0 0,0 1 0 0 0,1-1 1 0 0,-1 0-1 0 0,0 1 0 0 0,1-1 1 0 0,0 1-1 0 0,-1-1 0 0 0,1 1 0 0 0,0-1 1 0 0,0 1-1 0 0,0-1 0 0 0,0 1 1 0 0,0-1-1 0 0,0 1 0 0 0,0-1 1 0 0,0 1-1 0 0,1-1 0 0 0,-1 1 1 0 0,1-1-1 0 0,-1 1 0 0 0,1-1 0 0 0,-1 1 1 0 0,1-1-1 0 0,0 0 0 0 0,0 0 1 0 0,-1 1-1 0 0,1-1 0 0 0,0 0 1 0 0,0 0-1 0 0,0 0 0 0 0,1 1-13 0 0,82 18 277 0 0,-74-19-234 0 0,1 0-1 0 0,-1 1 0 0 0,0 0 1 0 0,0 1-1 0 0,0-1 0 0 0,-1 2 1 0 0,1 0-1 0 0,-1 0 0 0 0,0 1 1 0 0,0 0-1 0 0,7 5-42 0 0,-12-7 17 0 0,0 2 0 0 0,1-1 1 0 0,-1 0-1 0 0,-1 1 0 0 0,1 0 0 0 0,-1-1 1 0 0,0 1-1 0 0,0 1 0 0 0,0-1 0 0 0,-1 0 0 0 0,0 1 1 0 0,0-1-1 0 0,0 1 0 0 0,-1 0 0 0 0,1 0 0 0 0,-1-1 1 0 0,-1 1-1 0 0,1 0 0 0 0,-1 0 0 0 0,0 0 1 0 0,-1 0-1 0 0,1 0-17 0 0,-3 0 32 0 0,0 0 0 0 0,-1 0 0 0 0,1 0 1 0 0,-1-1-1 0 0,-1 0 0 0 0,1 0 0 0 0,-1 0 0 0 0,0 0 0 0 0,0 0 1 0 0,0-1-1 0 0,0 0 0 0 0,-1 0 0 0 0,0-1 0 0 0,1 0 1 0 0,-6 2-33 0 0,-3 3-111 0 0,5-3-105 0 0,0 1-1 0 0,0-2 1 0 0,0 1 0 0 0,-1-1 0 0 0,0-1 0 0 0,0 0 0 0 0,0 0 0 0 0,0-1-1 0 0,0 0 1 0 0,0 0 0 0 0,-1-1 0 0 0,1-1 0 0 0,-10 0 216 0 0,7-7-3579 0 0,5-3-4526 0 0,6 5 225 0 0</inkml:trace>
  <inkml:trace contextRef="#ctx0" brushRef="#br0" timeOffset="364.905">60 37 8690 0 0,'0'0'2076'0'0,"0"0"-409"0"0,0 0-122 0 0,0 0 39 0 0,0 0-68 0 0,0 0-259 0 0,0 0-375 0 0,0 0-292 0 0,0 0-133 0 0,0 0 14 0 0,0 0 89 0 0,0 0 67 0 0,0 0 21 0 0,9-1-54 0 0,217-13 1962 0 0,-126 7-2386 0 0,-77-5-81 0 0,-22 10-4255 0 0,-2 1-4446 0 0,1 1-2741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 8098 0 0,'0'0'1703'0'0,"0"0"-312"0"0,0 0-138 0 0,0 0 24 0 0,0 0-16 0 0,0 0-119 0 0,0 0-218 0 0,0 0-241 0 0,0 0-190 0 0,0 0-114 0 0,0 0-58 0 0,0 0-37 0 0,-31 30-20 0 0,-96 92-9 0 0,124-119-234 0 0,-1-1 0 0 0,1 1 0 0 0,0-1 1 0 0,0 1-1 0 0,0 0 0 0 0,1 0 0 0 0,-1 0 0 0 0,1 0 0 0 0,-1 1 0 0 0,1-1 0 0 0,0 1 0 0 0,0-1 0 0 0,1 1 0 0 0,-1 0 0 0 0,1-1 1 0 0,0 1-1 0 0,0 0 0 0 0,0 0 0 0 0,0 0 0 0 0,1 0 0 0 0,-1 1-21 0 0,1 8 108 0 0,-2-3-1 0 0,0 1-1 0 0,1 0 1 0 0,0-1 0 0 0,1 1-1 0 0,0 0 1 0 0,0 0 0 0 0,1-1-1 0 0,1 1 1 0 0,0 0-1 0 0,0-1 1 0 0,1 1 0 0 0,1-1-1 0 0,-1 0 1 0 0,2 0 0 0 0,-1 0-1 0 0,1-1 1 0 0,1 0 0 0 0,0 0-1 0 0,0 0 1 0 0,1 0 0 0 0,0-1-1 0 0,0 0 1 0 0,1-1 0 0 0,0 1-1 0 0,0-2 1 0 0,1 1-1 0 0,0-1 1 0 0,0 0 0 0 0,0-1-1 0 0,1 0 1 0 0,0-1 0 0 0,7 3-107 0 0,-7-5 140 0 0,0 0-1 0 0,0-1 1 0 0,0-1 0 0 0,0 1 0 0 0,0-1 0 0 0,0-1-1 0 0,0 0 1 0 0,0-1 0 0 0,0 1 0 0 0,0-2 0 0 0,0 1-1 0 0,-1-2 1 0 0,1 1 0 0 0,-1-1 0 0 0,0-1 0 0 0,0 1-1 0 0,-1-2 1 0 0,7-3-140 0 0,0-2 42 0 0,-1 0-1 0 0,1-1 0 0 0,-2 0 0 0 0,0-1 1 0 0,0 0-1 0 0,-2-1 0 0 0,1-1 1 0 0,-2 0-1 0 0,0 0 0 0 0,-1-1 0 0 0,0 0 1 0 0,-1-1-1 0 0,-1 0 0 0 0,-1 0 0 0 0,0-1 1 0 0,-1 1-1 0 0,-1-1 0 0 0,-1 0 1 0 0,-1 0-1 0 0,0-1 0 0 0,-1 1 0 0 0,-1-4-41 0 0,-2 13-191 0 0,0 0-1 0 0,-1 0 0 0 0,0 1 0 0 0,0-1 0 0 0,-1 1 0 0 0,0 0 0 0 0,-1 0 0 0 0,0 0 0 0 0,0 1 0 0 0,0-1 0 0 0,-1 1 0 0 0,0 1 0 0 0,-1-1 0 0 0,1 1 0 0 0,-1 0 0 0 0,0 0 0 0 0,-1 1 0 0 0,0 0 0 0 0,1 1 0 0 0,-1-1 0 0 0,-1 1 0 0 0,1 1 0 0 0,-1 0 0 0 0,1 0 1 0 0,-1 1-1 0 0,0 0 0 0 0,0 0 0 0 0,0 1 0 0 0,0 0 0 0 0,0 0 0 0 0,0 1 0 0 0,-4 1 192 0 0,-35 1-3244 0 0,16 3-2301 0 0,6-1-5592 0 0</inkml:trace>
  <inkml:trace contextRef="#ctx0" brushRef="#br0" timeOffset="552.282">0 417 3009 0 0,'0'0'3418'0'0,"0"0"-447"0"0,0 0-280 0 0,0 0-221 0 0,0 0-295 0 0,0 0-326 0 0,0 0-360 0 0,0 0-354 0 0,0 0-301 0 0,0 0-186 0 0,0 0-124 0 0,0 0-92 0 0,0 0-57 0 0,32-22-56 0 0,94-65-65 0 0,-41 20 470 0 0,-83 67-725 0 0,0-1 0 0 0,1 0 0 0 0,-1 1-1 0 0,1 0 1 0 0,-1-1 0 0 0,1 1 0 0 0,-1 0 0 0 0,0 0-1 0 0,1 0 1 0 0,-1 1 0 0 0,1-1 0 0 0,-1 1-1 0 0,1-1 1 0 0,-1 1 0 0 0,0 0 0 0 0,1 0-1 0 0,-1 0 1 0 0,0 0 0 0 0,0 0 0 0 0,0 0-1 0 0,0 1 1 0 0,0-1 0 0 0,0 1 0 0 0,0-1 0 0 0,0 1-1 0 0,0 0 1 0 0,0 0 1 0 0,7 9 43 0 0,1-1 1 0 0,1 0-1 0 0,0-1 0 0 0,0 0 0 0 0,1-1 1 0 0,0 0-1 0 0,1-1 0 0 0,-1 0 0 0 0,1-1 0 0 0,1-1 1 0 0,10 4-44 0 0,54 2 2629 0 0,-65-8-7852 0 0,-12-4 4254 0 0,1-1-657 0 0,1 2-4473 0 0,0 0-5580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6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1,'-19'14,"-1"5,6 0,12-4,10-5,4-8,5-5,-5-2,-5 5,-9 2,-8 1,-3 5,-3 1,5-1,9-3,6-5,1-4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 6785 0 0,'0'0'2068'0'0,"0"0"-449"0"0,0 0-262 0 0,0 0 13 0 0,0 0 46 0 0,0 0-54 0 0,0 0-117 0 0,0 0-167 0 0,0 0-189 0 0,0 0-174 0 0,0 0-132 0 0,0 0-116 0 0,0 0-64 0 0,-25 9-18 0 0,-77 29-33 0 0,-8 25 1036 0 0,60-18-985 0 0,51-42-396 0 0,0 0 1 0 0,0 0-1 0 0,0 0 0 0 0,0 0 0 0 0,0 0 1 0 0,0 0-1 0 0,1-1 0 0 0,0 1 0 0 0,-1 0 1 0 0,1-1-1 0 0,0 1 0 0 0,0-1 1 0 0,0 1-1 0 0,1-1 0 0 0,-1 0 0 0 0,1 0 1 0 0,-1 0-1 0 0,1 0 0 0 0,-1-1 0 0 0,1 1 1 0 0,0-1-1 0 0,0 0 0 0 0,0 1 0 0 0,0-1 1 0 0,0 0-1 0 0,0-1 0 0 0,1 1-7 0 0,108 58 192 0 0,-105-55-147 0 0,0 0-1 0 0,0 0 0 0 0,-1 1 1 0 0,0 0-1 0 0,0 0 0 0 0,0 0 1 0 0,-1 1-1 0 0,0 0 0 0 0,0 0 1 0 0,0 0-1 0 0,-1 1 0 0 0,0-1 1 0 0,0 1-1 0 0,0 0 1 0 0,-1 0-1 0 0,0 1 0 0 0,-1-1 1 0 0,0 1-1 0 0,0-1 0 0 0,0 1 1 0 0,-1 0-1 0 0,0 0 0 0 0,0 6-44 0 0,-4-9 71 0 0,0 0-1 0 0,0 0 1 0 0,-1 0 0 0 0,1-1-1 0 0,-1 0 1 0 0,0 1-1 0 0,0-1 1 0 0,-1-1-1 0 0,1 1 1 0 0,-1-1-1 0 0,1 0 1 0 0,-1 0-1 0 0,0 0 1 0 0,-1 0-1 0 0,1-1 1 0 0,0 0-1 0 0,-2 0-70 0 0,-11 7 126 0 0,0 0-86 0 0,-1-2 0 0 0,0 0 0 0 0,-1-1 0 0 0,0 0 0 0 0,1-2 1 0 0,-1-1-1 0 0,-1 0 0 0 0,1-1 0 0 0,0-1 0 0 0,-9-2-40 0 0,-37 5-1165 0 0,71-15-1523 0 0,13-2 196 0 0,1 0-3880 0 0,-10 2-4753 0 0</inkml:trace>
  <inkml:trace contextRef="#ctx0" brushRef="#br0" timeOffset="218.583">643 244 14731 0 0,'0'0'1179'0'0,"0"0"-451"0"0,0 0 18 0 0,0 0 283 0 0,0 0 157 0 0,0 0-46 0 0,0 0-272 0 0,0 0-364 0 0,0 0-248 0 0,0 0-162 0 0,-6 31-70 0 0,-18 96-48 0 0,17-94-244 0 0,6-23 166 0 0,3-5-7074 0 0,-2-5-3274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9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144 902 9634 0 0,'0'0'1492'0'0,"0"0"-598"0"0,0 0-135 0 0,0 0 177 0 0,0 0 129 0 0,0 0-39 0 0,0 0-174 0 0,0 0-132 0 0,0 0-113 0 0,0 0 8 0 0,0 0 34 0 0,4 5-56 0 0,-1 1-368 0 0,1 1 1 0 0,-1-1 0 0 0,-1 1-1 0 0,1 0 1 0 0,-1 0 0 0 0,0 0-1 0 0,0 0 1 0 0,-1 0 0 0 0,0 0-1 0 0,0 1 1 0 0,-1-1 0 0 0,0 0 0 0 0,-1 2-226 0 0,-1 7 117 0 0,-1 0 1 0 0,0 0 0 0 0,-1-1-1 0 0,-1 1 1 0 0,-1-1 0 0 0,0 0-1 0 0,-1 0 1 0 0,-1-1 0 0 0,0 0-1 0 0,0 0 1 0 0,-2 0 0 0 0,0-2-1 0 0,0 1 1 0 0,-1-1 0 0 0,-1-1-1 0 0,0 0 1 0 0,-8 6-118 0 0,-3-6 2 0 0,21-13-3504 0 0,2-2-3719 0 0,1 0-4185 0 0</inkml:trace>
  <inkml:trace contextRef="#ctx0" brushRef="#br0" timeOffset="4751.736">652 188 40 0 0,'0'0'1796'0'0,"0"0"-343"0"0,0 0 59 0 0,0 0 284 0 0,0 0 189 0 0,0 0-59 0 0,0 0-269 0 0,0 0-375 0 0,0 0-314 0 0,0 0-209 0 0,0 0-92 0 0,2 3 2801 0 0,-16 138-343 0 0,-111 190-2026 0 0,112-288-1051 0 0,5-22-41 0 0,1 1-1 0 0,1 0 0 0 0,0 0 0 0 0,2 0 1 0 0,1 1-1 0 0,1-1 0 0 0,1 1 1 0 0,0 3-7 0 0,3-22 19 0 0,-1-1 1 0 0,0 1 0 0 0,1 0 0 0 0,-1-1 0 0 0,1 1-1 0 0,0-1 1 0 0,0 0 0 0 0,0 1 0 0 0,1-1-1 0 0,-1 0 1 0 0,1 0 0 0 0,0-1 0 0 0,0 1-1 0 0,0 0 1 0 0,0-1 0 0 0,0 0 0 0 0,0 0 0 0 0,1 0-1 0 0,-1 0 1 0 0,1 0 0 0 0,-1-1 0 0 0,1 1-1 0 0,0-1 1 0 0,0 0 0 0 0,-1 0 0 0 0,1-1-1 0 0,0 1 1 0 0,0-1 0 0 0,0 0 0 0 0,0 0 0 0 0,0 0-1 0 0,0 0 1 0 0,0-1 0 0 0,0 1-20 0 0,153-14 1003 0 0,-107 13-2226 0 0,-50-20-13306 0 0,0 20 4974 0 0</inkml:trace>
  <inkml:trace contextRef="#ctx0" brushRef="#br0" timeOffset="5010.372">225 655 8314 0 0,'0'0'3195'0'0,"0"0"-1705"0"0,0 0-841 0 0,0 0 7 0 0,0 0 219 0 0,0 0 241 0 0,0 0 75 0 0,0 0-104 0 0,0 0-185 0 0,0 0-215 0 0,0 0-131 0 0,0 0-85 0 0,30-1-47 0 0,96-4-20 0 0,135 4 289 0 0,-205 7-1654 0 0,-29-3-1629 0 0,1-1-4729 0 0,-17-2-3617 0 0</inkml:trace>
  <inkml:trace contextRef="#ctx0" brushRef="#br0" timeOffset="5673.362">1278 655 8274 0 0,'0'0'2766'0'0,"0"0"-1283"0"0,0 0-476 0 0,0 0 201 0 0,0 0 217 0 0,0 0 38 0 0,0 0-189 0 0,0 0-344 0 0,0 0-309 0 0,0 0-170 0 0,0 0-91 0 0,0 0-45 0 0,0 0-26 0 0,-26 0 685 0 0,10 1-837 0 0,0-1 1 0 0,-1 2 0 0 0,1 0 0 0 0,0 1 0 0 0,0 1 0 0 0,0 1 0 0 0,0 0-1 0 0,-6 3-137 0 0,-130 71 385 0 0,145-74-368 0 0,-1 1 0 0 0,1-1 0 0 0,0 1-1 0 0,1 1 1 0 0,-1 0 0 0 0,1-1 0 0 0,1 2 0 0 0,-1-1 0 0 0,1 1 0 0 0,1 0 0 0 0,-1 0 0 0 0,1 0 0 0 0,1 0 0 0 0,-1 1 0 0 0,2 0 0 0 0,-1 0 0 0 0,0 4-17 0 0,2-10 13 0 0,0-1 0 0 0,0 1-1 0 0,1 0 1 0 0,-1-1 0 0 0,1 1 0 0 0,0 0 0 0 0,-1-1 0 0 0,1 1 0 0 0,0 0 0 0 0,1-1 0 0 0,-1 1 0 0 0,0 0 0 0 0,1-1 0 0 0,0 1 0 0 0,-1-1 0 0 0,1 1 0 0 0,0-1 0 0 0,0 1 0 0 0,0-1 0 0 0,1 1 0 0 0,-1-1 0 0 0,1 0 0 0 0,-1 0 0 0 0,1 0 0 0 0,0 0 0 0 0,0 0 0 0 0,-1 0 0 0 0,2 0 0 0 0,-1 0 0 0 0,0-1-1 0 0,0 1 1 0 0,0-1 0 0 0,1 0 0 0 0,-1 0 0 0 0,1 1 0 0 0,-1-2 0 0 0,1 1 0 0 0,-1 0 0 0 0,1 0 0 0 0,-1-1 0 0 0,1 1 0 0 0,0-1 0 0 0,1 0-13 0 0,14-1 104 0 0,0-1 0 0 0,0-1 0 0 0,0 0 0 0 0,0-2 0 0 0,-1 0 0 0 0,0 0 0 0 0,0-2 0 0 0,0 0 0 0 0,-1-1-1 0 0,0-1 1 0 0,0 0 0 0 0,-1-1 0 0 0,-1-1 0 0 0,1 0 0 0 0,-2-1 0 0 0,0-1 0 0 0,11-13-104 0 0,88-84 169 0 0,-91 172-439 0 0,-3 53-288 0 0,-17-110 91 0 0,6 23-1047 0 0,0-10-6662 0 0,-5-14-2066 0 0</inkml:trace>
  <inkml:trace contextRef="#ctx0" brushRef="#br0" timeOffset="6152.232">1455 1012 11074 0 0,'0'0'2794'0'0,"0"0"-1028"0"0,0 0-407 0 0,0 0-39 0 0,0 0-90 0 0,0 0-163 0 0,0 0-283 0 0,0 0-180 0 0,0 0-95 0 0,0 0-47 0 0,0 0-3 0 0,0 0-42 0 0,0 0-54 0 0,12-21-68 0 0,40-68-51 0 0,40-76 292 0 0,-73 146-1133 0 0,-14 41-616 0 0,-14 85 1062 0 0,9-105 156 0 0,0 1 0 0 0,0 0-1 0 0,0-1 1 0 0,0 1-1 0 0,1 0 1 0 0,-1-1 0 0 0,1 1-1 0 0,0-1 1 0 0,0 1 0 0 0,0-1-1 0 0,0 1 1 0 0,0-1-1 0 0,0 0 1 0 0,1 1 0 0 0,-1-1-1 0 0,1 0 1 0 0,0 0-1 0 0,-1 0 1 0 0,1 0 0 0 0,0 0-1 0 0,0-1 1 0 0,0 1 0 0 0,1 0-1 0 0,-1-1 1 0 0,0 0-1 0 0,0 1 1 0 0,1-1 0 0 0,-1 0-1 0 0,1 0 1 0 0,-1-1 0 0 0,1 1-1 0 0,0 0 1 0 0,-1-1-1 0 0,1 1 1 0 0,1-1-5 0 0,2 0 59 0 0,1 1 0 0 0,0-1 0 0 0,0-1 0 0 0,-1 1 0 0 0,1-1 0 0 0,0 0 0 0 0,-1-1 1 0 0,1 0-1 0 0,-1 0 0 0 0,1 0 0 0 0,-1-1 0 0 0,0 1 0 0 0,4-4-59 0 0,51-60-908 0 0,-48 30-9355 0 0,-12 31-1194 0 0</inkml:trace>
  <inkml:trace contextRef="#ctx0" brushRef="#br0" timeOffset="6533.8">2211 291 9898 0 0,'0'0'1171'0'0,"0"0"-336"0"0,0 0-7 0 0,0 0 258 0 0,0 0 147 0 0,0 0-13 0 0,0 0-190 0 0,-26 32-259 0 0,-79 102-216 0 0,48-39 166 0 0,51-80-608 0 0,0 1 0 0 0,1-1 0 0 0,1 1 1 0 0,0 0-1 0 0,1 0 0 0 0,1 1 0 0 0,1-1 0 0 0,0 0 0 0 0,1 1 0 0 0,1-1 0 0 0,0 4-113 0 0,1-13 72 0 0,0 0-1 0 0,0 0 0 0 0,0-1 0 0 0,1 1 0 0 0,0-1 0 0 0,0 1 0 0 0,0-1 0 0 0,1 0 0 0 0,0 0 0 0 0,0-1 0 0 0,1 1 1 0 0,-1-1-1 0 0,1 0 0 0 0,1 0 0 0 0,-1 0 0 0 0,0-1 0 0 0,1 0 0 0 0,0 0 0 0 0,0 0 0 0 0,0-1 0 0 0,1 0 1 0 0,-1 0-1 0 0,1-1 0 0 0,0 0 0 0 0,0 0 0 0 0,-1 0 0 0 0,1-1 0 0 0,0 0 0 0 0,0 0 0 0 0,1-1 0 0 0,-1 0 1 0 0,4 0-72 0 0,3 0 192 0 0,-1-1 1 0 0,1 0 0 0 0,-1-1 0 0 0,0 0 0 0 0,0-1 0 0 0,1-1 0 0 0,-2 0-1 0 0,1-1 1 0 0,0 0 0 0 0,-1-1 0 0 0,0 0 0 0 0,-1-1 0 0 0,1 0 0 0 0,-1-1 0 0 0,0 0-1 0 0,-1-1 1 0 0,0 0 0 0 0,-1-1 0 0 0,0 0 0 0 0,0 0 0 0 0,0-2-193 0 0,-1 2 55 0 0,-1-1 0 0 0,0 0 0 0 0,0-1 1 0 0,-1 1-1 0 0,-1-1 0 0 0,0 0 0 0 0,-1-1 0 0 0,0 1 1 0 0,-1-1-1 0 0,0 0 0 0 0,-1 1 0 0 0,0-1 0 0 0,-1 0 1 0 0,-1 0-1 0 0,0-1 0 0 0,0 1 0 0 0,-2 0 0 0 0,-1-8-55 0 0,1 11-30 0 0,-1 1 0 0 0,-1-1-1 0 0,0 1 1 0 0,0 0 0 0 0,0 0 0 0 0,-1 1-1 0 0,-1-1 1 0 0,1 1 0 0 0,-1 0 0 0 0,-1 1-1 0 0,0 0 1 0 0,0-1 0 0 0,0 2 0 0 0,0-1-1 0 0,-1 1 1 0 0,0 1 0 0 0,-1-1-1 0 0,1 1 1 0 0,-1 1 0 0 0,0 0 0 0 0,0 0-1 0 0,-1 0 1 0 0,-7-1 30 0 0,5 3-208 0 0,-1 0-1 0 0,0 0 0 0 0,0 1 1 0 0,-1 1-1 0 0,1 0 1 0 0,0 1-1 0 0,0 1 1 0 0,0 0-1 0 0,1 0 1 0 0,-4 2 208 0 0,-29 14-3345 0 0,1 8-3737 0 0,27-15-4492 0 0</inkml:trace>
  <inkml:trace contextRef="#ctx0" brushRef="#br0" timeOffset="6935.896">1987 718 7402 0 0,'0'0'3246'0'0,"0"0"-1529"0"0,0 0-520 0 0,0 0 103 0 0,0 0 125 0 0,0 0-62 0 0,0 0-220 0 0,0 0-242 0 0,0 0-179 0 0,0 0-77 0 0,0 0-36 0 0,0 0-117 0 0,0 0-144 0 0,4-4-104 0 0,20-16-6 0 0,-16 12-151 0 0,0 1 0 0 0,1-1 0 0 0,-1 2 0 0 0,1-1 0 0 0,1 1 0 0 0,-1 0 0 0 0,1 1 0 0 0,0 0 0 0 0,0 1-1 0 0,0 0 1 0 0,1 1 0 0 0,0 0 0 0 0,-1 0 0 0 0,1 1 0 0 0,7 0-87 0 0,-11 3 11 0 0,-1 0 1 0 0,0 1 0 0 0,0 0-1 0 0,0 0 1 0 0,0 0-1 0 0,-1 1 1 0 0,1 0-1 0 0,-1 0 1 0 0,1 0 0 0 0,-1 1-1 0 0,0 0 1 0 0,0 0-1 0 0,3 4-11 0 0,30 20 633 0 0,3-17 922 0 0,-31-11-5361 0 0,0 0-4547 0 0,-9 0 7978 0 0,0 0-11356 0 0</inkml:trace>
  <inkml:trace contextRef="#ctx0" brushRef="#br0" timeOffset="7270.259">2601 585 13435 0 0,'0'0'1715'0'0,"0"0"-392"0"0,0 0-47 0 0,0 0 3 0 0,0 0-104 0 0,0 0-240 0 0,0 0-304 0 0,0 0-195 0 0,0 0-115 0 0,0 0 26 0 0,0 0 65 0 0,0 0 48 0 0,0 0 14 0 0,8 1-48 0 0,165 2 613 0 0,-146-9-4204 0 0,-19 2-8102 0 0,-8 3 351 0 0</inkml:trace>
  <inkml:trace contextRef="#ctx0" brushRef="#br0" timeOffset="7517.576">2565 769 10458 0 0,'0'0'1746'0'0,"0"0"-443"0"0,0 0 72 0 0,0 0 327 0 0,0 0 198 0 0,0 0-173 0 0,0 0-333 0 0,0 0-370 0 0,0 0-301 0 0,0 0-126 0 0,0 0-85 0 0,0 0-57 0 0,30-3-58 0 0,96-12-75 0 0,-56 8 111 0 0,-39 8-156 0 0,-22 1-3398 0 0,0-2-5097 0 0,-8 0-3779 0 0</inkml:trace>
  <inkml:trace contextRef="#ctx0" brushRef="#br0" timeOffset="14091.041">3032 77 2753 0 0,'0'0'1440'0'0,"0"0"-323"0"0,0 0-28 0 0,0 0 286 0 0,0 0 242 0 0,0 0 25 0 0,0 0-224 0 0,0 0-350 0 0,0 0-301 0 0,0 0-174 0 0,0 0-31 0 0,-3-8 542 0 0,3 5 3877 0 0,46-23-2350 0 0,108-13-2029 0 0,-47 42-437 0 0,-106-2-162 0 0,1-1 1 0 0,-1 1-1 0 0,0-1 0 0 0,0 1 0 0 0,0-1 1 0 0,0 1-1 0 0,0 0 0 0 0,0-1 0 0 0,0 1 1 0 0,0 0-1 0 0,0 0 0 0 0,0 0 0 0 0,-1 0 1 0 0,1 0-1 0 0,0 0 0 0 0,0 0 0 0 0,-1 0 1 0 0,1 0-1 0 0,-1 0 0 0 0,1 0 0 0 0,-1 0 1 0 0,0 0-1 0 0,1 1 0 0 0,-1-1 1 0 0,0 0-1 0 0,0 0 0 0 0,1 0 0 0 0,-1 1 1 0 0,0-1-1 0 0,0 0 0 0 0,-1 0 0 0 0,1 1 1 0 0,0-1-1 0 0,0 0 0 0 0,0 0 0 0 0,-1 0 1 0 0,1 1-1 0 0,-1-1 0 0 0,1 0 0 0 0,-1 0 1 0 0,1 0-1 0 0,-1 0 0 0 0,0 0 1 0 0,0 0-1 0 0,1 0 0 0 0,-1 0 0 0 0,0 0-3 0 0,-42 45 246 0 0,-40 14-73 0 0,83-59-176 0 0,-1-1-1 0 0,0 1 0 0 0,0 0 1 0 0,0-1-1 0 0,0 1 1 0 0,1 0-1 0 0,-1 0 1 0 0,0 0-1 0 0,1-1 1 0 0,-1 1-1 0 0,1 0 0 0 0,-1 0 1 0 0,1 0-1 0 0,-1 0 1 0 0,1 0-1 0 0,0 0 1 0 0,-1 0-1 0 0,1 0 1 0 0,0 0-1 0 0,0 0 0 0 0,0 0 1 0 0,0 0-1 0 0,0 0 1 0 0,0 0-1 0 0,0 0 1 0 0,0 0-1 0 0,0 0 0 0 0,0 1 1 0 0,0-1-1 0 0,1 0 1 0 0,-1 0-1 0 0,0 0 1 0 0,1-1-1 0 0,-1 1 1 0 0,1 0-1 0 0,-1 0 0 0 0,1 0 1 0 0,0 0-1 0 0,-1 0 1 0 0,1 0-1 0 0,0-1 1 0 0,-1 1-1 0 0,1 0 1 0 0,0-1-1 0 0,0 1 0 0 0,0 0 1 0 0,0-1-1 0 0,0 1 1 0 0,0-1-1 0 0,0 1 1 0 0,0-1 3 0 0,51 29 48 0 0,75 42 20 0 0,-124-69-56 0 0,1 1 1 0 0,-1 0-1 0 0,0 0 0 0 0,0 0 1 0 0,0 0-1 0 0,0 1 1 0 0,-1-1-1 0 0,1 1 0 0 0,-1-1 1 0 0,0 1-1 0 0,0 0 0 0 0,0 0 1 0 0,0 0-1 0 0,-1 0 1 0 0,0 0-1 0 0,0 0 0 0 0,0 1 1 0 0,0-1-1 0 0,-1 0 1 0 0,1 1-1 0 0,-1-1 0 0 0,0 0 1 0 0,0 1-1 0 0,-1 1-12 0 0,-2-2 35 0 0,0-1-1 0 0,0 1 1 0 0,0-1-1 0 0,-1 0 1 0 0,1 0-1 0 0,-1 0 1 0 0,0 0-1 0 0,0-1 1 0 0,0 0-1 0 0,0 1 1 0 0,0-1-1 0 0,-1-1 1 0 0,1 1-1 0 0,0-1 1 0 0,-1 0-1 0 0,1 0 1 0 0,-1 0-1 0 0,0 0 1 0 0,0-1-35 0 0,3 1-2 0 0,-166 25 48 0 0,104-29-430 0 0,67-15-3690 0 0,10 12-3478 0 0,-7 3-3553 0 0</inkml:trace>
  <inkml:trace contextRef="#ctx0" brushRef="#br0" timeOffset="14472.129">2948 652 9474 0 0,'0'0'903'0'0,"0"0"-483"0"0,0 0 88 0 0,0 0 424 0 0,0 0 418 0 0,0 0 218 0 0,0 0-65 0 0,0 0-225 0 0,0 0-250 0 0,0 0-190 0 0,0 0-118 0 0,34 2-75 0 0,112 8-74 0 0,108-18 1345 0 0,4-7-2758 0 0,-267 23-8187 0 0,5-5-2369 0 0</inkml:trace>
  <inkml:trace contextRef="#ctx0" brushRef="#br0" timeOffset="14980.43">3137 884 6161 0 0,'0'0'2307'0'0,"0"0"-730"0"0,0 0-293 0 0,0 0 104 0 0,0 0 94 0 0,0 0-68 0 0,0 0-203 0 0,0 0-213 0 0,0 0-171 0 0,0 0-113 0 0,0 0-69 0 0,0 0-63 0 0,0 0-51 0 0,6 1-61 0 0,16 7-39 0 0,-17 24 1276 0 0,-5-23-1600 0 0,-2-1-1 0 0,1 0 1 0 0,-1 0 0 0 0,0 0-1 0 0,-1 0 1 0 0,1-1-1 0 0,-2 1 1 0 0,1-1 0 0 0,-1 0-1 0 0,0 1 1 0 0,-5 5-107 0 0,-12 23 167 0 0,20-35-163 0 0,1 0 0 0 0,-1 0 0 0 0,0 1 0 0 0,1-1 0 0 0,-1 0 0 0 0,1 0 0 0 0,-1 0 0 0 0,1 0 0 0 0,0 1 0 0 0,-1-1 0 0 0,1 0 0 0 0,0 0 0 0 0,0 1 0 0 0,0-1 0 0 0,0 0 0 0 0,0 1 0 0 0,0-1 0 0 0,0 0 0 0 0,0 0 0 0 0,1 1 0 0 0,-1-1 0 0 0,0 0 0 0 0,1 0 0 0 0,-1 0 0 0 0,1 1 0 0 0,-1-1 0 0 0,1 0 0 0 0,0 0 0 0 0,-1 0 0 0 0,1 0 0 0 0,0 0 0 0 0,0 0 0 0 0,0 0 0 0 0,0 0 0 0 0,0-1 0 0 0,0 1 0 0 0,0 0 0 0 0,0 0 0 0 0,0-1 0 0 0,0 1-1 0 0,0-1 1 0 0,0 1 0 0 0,0-1 0 0 0,1 1 0 0 0,-1-1 0 0 0,0 0 0 0 0,0 1 0 0 0,2-1-4 0 0,69 4 434 0 0,-58-4-372 0 0,77-18 106 0 0,-69-12-2783 0 0,-19 19-2356 0 0,2 0-4484 0 0,-3 7 572 0 0</inkml:trace>
  <inkml:trace contextRef="#ctx0" brushRef="#br0" timeOffset="15569.784">3474 847 5169 0 0,'0'0'2871'0'0,"0"0"-1210"0"0,0 0-493 0 0,0 0 6 0 0,0 0 105 0 0,0 0 122 0 0,0 0-71 0 0,0 0-199 0 0,0 0-171 0 0,0 0-125 0 0,0 0-94 0 0,0 0-41 0 0,0 0-43 0 0,-18 17-45 0 0,-55 54-31 0 0,38-16 1084 0 0,30-36-1021 0 0,-13 77 1248 0 0,-24 74-829 0 0,0-13-828 0 0,8-84-107 0 0,16-51-103 0 0,12 8 76 0 0,6-30-106 0 0,0 0 12 0 0,0 0 7 0 0,0 0-16 0 0,0 0 20 0 0,0 0 4 0 0,0 0-34 0 0,0 0 4 0 0,0 0 9 0 0,0 0-4 0 0,0 0 19 0 0,0 0-42 0 0,0 0 11 0 0,0 0-2 0 0,0 0-45 0 0,0 0-51 0 0,13-19-1973 0 0,-3 8-1473 0 0,-2 5-2563 0 0,-2-2-6484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0,'0'0'160'0'0,"0"0"611"0"0,0 0 302 0 0,0 0 126 0 0,0 0 63 0 0,0 0-2 0 0,4 2-44 0 0,16 8 14 0 0,-15-8 50 0 0,-5-2 55 0 0,-2 8 7357 0 0,0-5-8290 0 0,-84 23 4251 0 0,-15-30-2624 0 0,36-7-1840 0 0,58 3-2787 0 0,10 1-9055 0 0,1 4 137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2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781 140 0 0 0,'0'0'788'0'0,"0"0"584"0"0,0 0 233 0 0,0 0-13 0 0,0 0-102 0 0,0 0-110 0 0,0 0-76 0 0,0 0-13 0 0,4 0 23 0 0,7 3 8805 0 0,-11-2-9908 0 0,-2 21 739 0 0,-6-4-835 0 0,-1 0 0 0 0,0-1 1 0 0,-2 0-1 0 0,0-1 0 0 0,-1 0 1 0 0,0-1-1 0 0,-1-1 0 0 0,-1 1 1 0 0,0-2-1 0 0,-1 0 0 0 0,-4 2-115 0 0,-2 3 31 0 0,-98 49 147 0 0,84-52-114 0 0,-27-11 102 0 0,60-5-166 0 0,0 0-1 0 0,-1 0 1 0 0,1 0 0 0 0,0-1 0 0 0,-1 1 0 0 0,1 0-1 0 0,0-1 1 0 0,0 0 0 0 0,0 1 0 0 0,0-1 0 0 0,1 0 0 0 0,-1 0-1 0 0,0 0 1 0 0,1 0 0 0 0,-1 0 0 0 0,1 0 0 0 0,0-1 0 0 0,0 1-1 0 0,-1 0 1 0 0,2-1 0 0 0,-1 1 0 0 0,0-1 0 0 0,0 1-1 0 0,1-1 1 0 0,0 0 0 0 0,-1 1 0 0 0,1-1 0 0 0,0 1 0 0 0,0-1-1 0 0,0 0 1 0 0,0-5-3 0 0,0 0 0 0 0,1 0 0 0 0,-1 0-1 0 0,2 0 1 0 0,-1 0 0 0 0,1 0 0 0 0,0 1 0 0 0,1-1-1 0 0,-1 1 1 0 0,2-1 0 0 0,-1 1 0 0 0,1 0-1 0 0,0 0 1 0 0,0 0 0 0 0,1 1 0 0 0,0-1 0 0 0,0 1-1 0 0,1 0 1 0 0,0 1 0 0 0,0 0 0 0 0,0-1-1 0 0,0 2 1 0 0,1-1 0 0 0,2 0 3 0 0,-8 5 3 0 0,1 0-1 0 0,0 0 1 0 0,-1 0-1 0 0,1 0 1 0 0,0 0 0 0 0,-1 1-1 0 0,1-1 1 0 0,-1 0-1 0 0,1 1 1 0 0,-1 0-1 0 0,1-1 1 0 0,-1 1 0 0 0,1 0-1 0 0,-1 0 1 0 0,1 0-1 0 0,-1-1 1 0 0,0 2-1 0 0,0-1 1 0 0,1 0 0 0 0,-1 0-1 0 0,0 0 1 0 0,0 1-1 0 0,0-1 1 0 0,0 0 0 0 0,0 1-1 0 0,-1-1 1 0 0,1 1-1 0 0,0-1 1 0 0,-1 1-1 0 0,1-1 1 0 0,-1 1 0 0 0,1-1-1 0 0,-1 1 1 0 0,0 0-1 0 0,1 1-2 0 0,7 13 58 0 0,2 0 28 0 0,1 0 1 0 0,0 0-1 0 0,1-1 1 0 0,0 0-1 0 0,2-1 1 0 0,-1-1-1 0 0,2 0 1 0 0,0-1-1 0 0,0-1 0 0 0,1 0 1 0 0,13 6-87 0 0,31 11 464 0 0,-52-16-276 0 0,-8-12-191 0 0,0 0 13 0 0,-24 4-1712 0 0,15-4-225 0 0,4 0-6347 0 0,2 0-3668 0 0</inkml:trace>
  <inkml:trace contextRef="#ctx0" brushRef="#br0" timeOffset="1712.908">200 203 0 0 0,'0'0'1002'0'0,"0"0"481"0"0,0 0 384 0 0,0 0 209 0 0,0 0-25 0 0,0 0-236 0 0,0 0-330 0 0,0 0-275 0 0,0 0-144 0 0,0 0-80 0 0,0 0-57 0 0,0 0-25 0 0,0 0-48 0 0,-6 7 4952 0 0,-2-7-5597 0 0,1-1-1 0 0,0 1 0 0 0,0-1 1 0 0,0-1-1 0 0,0 1 0 0 0,0-1 1 0 0,1-1-1 0 0,-1 1 0 0 0,1-1 1 0 0,-1 0-1 0 0,1-1 0 0 0,0 1 1 0 0,0-1-1 0 0,-3-3-210 0 0,-42-49 724 0 0,20-25-468 0 0,23 48-222 0 0,8 33-1 0 0,-1-1 347 0 0,2-2-8450 0 0,1 3 1988 0 0,1 0-5508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19 0 0 0,'0'0'629'0'0,"0"0"610"0"0,0 0 496 0 0,0 0 338 0 0,0 0 131 0 0,0 0-170 0 0,0 0-340 0 0,0 0-315 0 0,0 0-271 0 0,0 0-172 0 0,0 0-93 0 0,-5-3-92 0 0,-57-12 2415 0 0,54 15-2996 0 0,0 0 0 0 0,0 1 0 0 0,0 1 1 0 0,0-1-1 0 0,1 1 0 0 0,-1 1 0 0 0,0-1 0 0 0,1 1 0 0 0,0 1 1 0 0,-1-1-1 0 0,1 1 0 0 0,1 0 0 0 0,-1 1 0 0 0,0 0 0 0 0,1 0-170 0 0,-6 5 89 0 0,0 0 0 0 0,1 1 0 0 0,1 0 0 0 0,0 0 0 0 0,0 1 0 0 0,1 1-1 0 0,0-1 1 0 0,2 2 0 0 0,-1-1 0 0 0,1 1 0 0 0,1 0 0 0 0,1 0-1 0 0,0 1 1 0 0,1-1 0 0 0,0 1 0 0 0,1 0 0 0 0,1 0 0 0 0,0 1-1 0 0,1-1 1 0 0,1 0 0 0 0,1 11-89 0 0,0-18 43 0 0,0-1 0 0 0,1 1 0 0 0,0-1 0 0 0,0 1-1 0 0,1-1 1 0 0,0 0 0 0 0,0 0 0 0 0,1-1 0 0 0,0 1 0 0 0,0-1-1 0 0,0 1 1 0 0,1-1 0 0 0,0-1 0 0 0,0 1 0 0 0,1-1 0 0 0,-1 1-1 0 0,1-2 1 0 0,0 1 0 0 0,0-1 0 0 0,1 0 0 0 0,0 0 0 0 0,-1 0-1 0 0,1-1 1 0 0,0 0 0 0 0,4 1-43 0 0,122 6 479 0 0,-80-40-834 0 0,-33 12-3074 0 0,-2 1-6573 0 0,-13 13-1603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55 7586 0 0,'0'0'1329'0'0,"0"0"-178"0"0,0 0 37 0 0,0 0 250 0 0,0 0 166 0 0,0 0-101 0 0,0 0-310 0 0,-23 31-320 0 0,-68 99-278 0 0,60-60 71 0 0,31-58-543 0 0,-1-7-67 0 0,0 0-1 0 0,1 0 0 0 0,-1 1 1 0 0,1-1-1 0 0,0 0 1 0 0,1 1-1 0 0,0-1 0 0 0,-1 0 1 0 0,1 0-1 0 0,1 0 0 0 0,-1 0 1 0 0,1 0-1 0 0,0 0 0 0 0,0 0 1 0 0,1 0-1 0 0,-1 0 0 0 0,1-1 1 0 0,0 0-1 0 0,0 1 0 0 0,1-1 1 0 0,-1 0-1 0 0,1-1 0 0 0,0 1 1 0 0,0 0-1 0 0,0-1 0 0 0,0 0 1 0 0,1 0-1 0 0,-1-1 0 0 0,1 1 1 0 0,0-1-1 0 0,0 0 1 0 0,0 0-1 0 0,0 0 0 0 0,4 0-55 0 0,4 0 143 0 0,-1-1-1 0 0,1 0 1 0 0,0-1-1 0 0,0 0 1 0 0,0-1-1 0 0,0 0 1 0 0,0-1-1 0 0,-1-1 1 0 0,1 0-1 0 0,-1-1 1 0 0,1 0-1 0 0,-1-1 1 0 0,-1 0-1 0 0,1-1 1 0 0,-1 0-1 0 0,0-1 1 0 0,0 0 0 0 0,-1-1-1 0 0,0 0 1 0 0,0 0-1 0 0,-1-1 1 0 0,0-1-1 0 0,0 1 1 0 0,-1-2-1 0 0,-1 1 1 0 0,1-1-1 0 0,-2 0 1 0 0,0 0-1 0 0,0-1 1 0 0,2-6-143 0 0,-4 4 51 0 0,0 1 1 0 0,-1-1-1 0 0,0 1 1 0 0,-1-1 0 0 0,-1 0-1 0 0,0 0 1 0 0,0 0-1 0 0,-2 0 1 0 0,0-2-52 0 0,0 10-53 0 0,-1 0 1 0 0,0 0 0 0 0,0 0-1 0 0,-1 0 1 0 0,0 1 0 0 0,0-1-1 0 0,0 1 1 0 0,0-1-1 0 0,-1 1 1 0 0,0 0 0 0 0,0 0-1 0 0,0 1 1 0 0,-1-1-1 0 0,0 1 1 0 0,0 0 0 0 0,0 1-1 0 0,0-1 1 0 0,0 1 0 0 0,-1 0-1 0 0,1 0 1 0 0,-1 0-1 0 0,0 1 1 0 0,0 0 0 0 0,0 0-1 0 0,0 0 1 0 0,0 1-1 0 0,-1 0 1 0 0,1 0 0 0 0,0 1-1 0 0,0 0 1 0 0,-1 0-1 0 0,1 0 1 0 0,0 1 0 0 0,-1 0-1 0 0,1 0 1 0 0,0 0 0 0 0,0 1-1 0 0,0 0 1 0 0,-2 1 52 0 0,-57 30-2441 0 0,27-5-3197 0 0,24-18 1588 0 0,0-1-7289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 3089 0 0,'0'0'4989'0'0,"0"0"-2374"0"0,0 0-928 0 0,0 0-128 0 0,0 0 29 0 0,0 0-91 0 0,0 0-170 0 0,0 0-225 0 0,0 0-255 0 0,0 0-195 0 0,0 0-122 0 0,0 0-78 0 0,0 0-77 0 0,-19 4-48 0 0,-62 15-18 0 0,-41 38 925 0 0,121-56-1237 0 0,0 0 0 0 0,-1 0 1 0 0,1-1-1 0 0,0 1 1 0 0,0 0-1 0 0,0 0 1 0 0,0 0-1 0 0,0 0 1 0 0,0 0-1 0 0,0 1 1 0 0,0-1-1 0 0,1 0 1 0 0,-1 0-1 0 0,0 1 0 0 0,1-1 1 0 0,-1 0-1 0 0,0 1 1 0 0,1-1-1 0 0,0 0 1 0 0,-1 1-1 0 0,1-1 1 0 0,0 1-1 0 0,0-1 1 0 0,0 1-1 0 0,0-1 1 0 0,0 1-1 0 0,0-1 1 0 0,0 0-1 0 0,0 1 0 0 0,1-1 1 0 0,-1 1-1 0 0,1-1 1 0 0,-1 0-1 0 0,1 1 1 0 0,-1-1-1 0 0,1 0 1 0 0,0 1-1 0 0,0-1 1 0 0,-1 0-1 0 0,1 0 1 0 0,0 0-1 0 0,0 0 0 0 0,0 0 1 0 0,0 0-1 0 0,0 0 1 0 0,1 0-1 0 0,-1 0 1 0 0,0 0-1 0 0,0 0 1 0 0,1-1-1 0 0,-1 1 1 0 0,0-1-1 0 0,1 1 1 0 0,-1-1-1 0 0,0 1 1 0 0,1-1-1 0 0,-1 0 0 0 0,1 0 1 0 0,-1 1-1 0 0,1-1 1 0 0,-1 0 2 0 0,111 41 121 0 0,-109-40-94 0 0,1 1 0 0 0,-1-1 1 0 0,0 1-1 0 0,1 0 0 0 0,-1 1 0 0 0,0-1 0 0 0,0 0 0 0 0,0 1 0 0 0,0 0 1 0 0,-1-1-1 0 0,1 1 0 0 0,-1 0 0 0 0,0 0 0 0 0,0 1 0 0 0,0-1 0 0 0,0 0 0 0 0,0 1 1 0 0,-1-1-1 0 0,1 1 0 0 0,-1 0 0 0 0,0-1 0 0 0,0 1 0 0 0,0 0 0 0 0,-1 0 1 0 0,1 0-1 0 0,-1-1 0 0 0,0 1 0 0 0,0 0 0 0 0,-1 0 0 0 0,1 0 0 0 0,-1 0 1 0 0,0-1-1 0 0,1 1 0 0 0,-2 0 0 0 0,1 0 0 0 0,0-1 0 0 0,-1 1 0 0 0,0-1 0 0 0,0 0 1 0 0,0 1-1 0 0,0-1 0 0 0,0 0 0 0 0,-1 0 0 0 0,1 0 0 0 0,-1 0 0 0 0,0-1 1 0 0,0 1-1 0 0,0-1 0 0 0,-3 2-27 0 0,-6 6 26 0 0,-1 0 0 0 0,0-1 0 0 0,-1-1 0 0 0,0 0 0 0 0,0-1 0 0 0,0-1 0 0 0,-1 0 0 0 0,-5 0-26 0 0,5-1-184 0 0,-62 15 141 0 0,22-15-2956 0 0,53-15-6926 0 0,2 9-1127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0 9970 0 0,'0'0'2086'0'0,"0"0"-384"0"0,0 0-175 0 0,0 0-24 0 0,0 0-62 0 0,0 0-181 0 0,0 0-267 0 0,0 0-220 0 0,0 0-166 0 0,0 0-92 0 0,0 0-36 0 0,0 0-31 0 0,0 0-36 0 0,-31 32-47 0 0,-94 96-38 0 0,58-52 156 0 0,17-5-42 0 0,36-47-383 0 0,-2 0 0 0 0,0-2 0 0 0,-2 0 0 0 0,0-1 1 0 0,-2-1-1 0 0,0-1 0 0 0,-16 12-58 0 0,31-28-27 0 0,0-1 0 0 0,0 1 0 0 0,-1-1 0 0 0,1 0-1 0 0,-1 0 1 0 0,1-1 0 0 0,-1 0 0 0 0,1 0 0 0 0,-1 0 0 0 0,0 0 0 0 0,1-1 0 0 0,-1 0 0 0 0,-4-1 27 0 0,7-1-40 0 0,0-1 0 0 0,1 1 0 0 0,-1-1 1 0 0,1 0-1 0 0,-1 0 0 0 0,1 0 0 0 0,0 0 0 0 0,0 0 1 0 0,1 0-1 0 0,-1-1 0 0 0,1 1 0 0 0,-1-1 1 0 0,1 1-1 0 0,0-1 0 0 0,0 1 0 0 0,1-1 0 0 0,-1 0 1 0 0,1 0-1 0 0,0 1 0 0 0,0-1 0 0 0,0 0 0 0 0,0 1 1 0 0,1-1-1 0 0,-1 0 0 0 0,1 1 0 0 0,0-1 1 0 0,1-1 39 0 0,-2 3-10 0 0,4-20-10 0 0,2-1 0 0 0,0 1 0 0 0,2 0 0 0 0,0 1 0 0 0,2 0 0 0 0,0 0 0 0 0,1 1 1 0 0,1 0-1 0 0,1 1 0 0 0,1 0 20 0 0,-6 7 8 0 0,-4 5 4 0 0,-1 0 1 0 0,2 0-1 0 0,-1 1 1 0 0,1 0-1 0 0,0 0 1 0 0,0 0-1 0 0,1 1 1 0 0,0-1-1 0 0,0 1 1 0 0,0 1-1 0 0,4-3-12 0 0,-7 7 16 0 0,0 1-1 0 0,1 0 0 0 0,-1 0 1 0 0,0 0-1 0 0,0 1 0 0 0,0-1 1 0 0,0 1-1 0 0,0 0 0 0 0,-1-1 1 0 0,1 1-1 0 0,0 1 1 0 0,-1-1-1 0 0,0 0 0 0 0,1 0 1 0 0,-1 1-1 0 0,0 0 0 0 0,0-1 1 0 0,0 1-1 0 0,-1 0 1 0 0,1 0-1 0 0,-1 0 0 0 0,1 0 1 0 0,-1 0-1 0 0,0 0 0 0 0,0 0-15 0 0,3 4 31 0 0,7 14 161 0 0,1-1-1 0 0,1 0 1 0 0,1-1-1 0 0,1-1 1 0 0,0 0 0 0 0,2-1-1 0 0,0-1 1 0 0,0 0 0 0 0,2-1-1 0 0,12 7-191 0 0,32 26 323 0 0,-61-47-1097 0 0,1 2 1946 0 0,-2-1-4005 0 0,-1-1-3777 0 0,0-1-4126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8802 0 0,'0'0'2104'0'0,"0"0"-486"0"0,0 0-118 0 0,0 0 115 0 0,0 0 10 0 0,0 0-209 0 0,0 0-376 0 0,0 0-380 0 0,0 0-234 0 0,0 0-55 0 0,0 0 55 0 0,0 0 77 0 0,0 0 37 0 0,6 0 2 0 0,230 0 2310 0 0,-229-2-6423 0 0,-17 0-8541 0 0,3 2 1755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7514 0 0,'0'0'2908'0'0,"0"0"-1283"0"0,0 0-349 0 0,0 0 199 0 0,0 0 131 0 0,0 0-114 0 0,0 0-235 0 0,0 0-208 0 0,0 0-178 0 0,0 0-185 0 0,0 0-110 0 0,0 0-114 0 0,26 3-102 0 0,83 9-95 0 0,-49-15 21 0 0,8-8-748 0 0,-39 2-9446 0 0,-23 6-1702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39 101 200 0 0,'0'0'1591'0'0,"0"0"-113"0"0,0 0 77 0 0,0 0 182 0 0,0 0 189 0 0,0 0-8 0 0,0 0-198 0 0,0 0-283 0 0,0 0-348 0 0,0 0-250 0 0,0 0-150 0 0,-6-1-52 0 0,-20-4 5 0 0,20 4-1 0 0,6 1-15 0 0,0 0-32 0 0,0 0-42 0 0,22-12 1206 0 0,16-4-1468 0 0,1 2 1 0 0,1 2-1 0 0,0 1 1 0 0,1 2 0 0 0,-1 1-1 0 0,2 3 1 0 0,-1 1-1 0 0,1 2 1 0 0,23 3-291 0 0,-64-1 2 0 0,0-1 1 0 0,0 1-1 0 0,0 0 0 0 0,0 0 1 0 0,0-1-1 0 0,0 1 0 0 0,0 0 1 0 0,0 0-1 0 0,0 0 0 0 0,0 0 1 0 0,0 0-1 0 0,0 0 0 0 0,0 1 1 0 0,0-1-1 0 0,0 0 0 0 0,0 0 1 0 0,0 1-1 0 0,0-1 0 0 0,0 1 1 0 0,0-1-1 0 0,-1 1 0 0 0,1-1 1 0 0,0 1-1 0 0,0-1 0 0 0,0 1 1 0 0,-1 0-1 0 0,1-1 0 0 0,0 1 1 0 0,-1 0-1 0 0,1 0 1 0 0,0 0-1 0 0,-1-1 0 0 0,1 1 1 0 0,-1 0-1 0 0,1 0 0 0 0,-1 0 1 0 0,0 0-1 0 0,1 0 0 0 0,-1 0 1 0 0,0 0-1 0 0,0 0 0 0 0,0 0 1 0 0,0 0-1 0 0,0 0 0 0 0,0 0 1 0 0,0 0-1 0 0,0 0 0 0 0,0 0 1 0 0,0 0-1 0 0,0 0-2 0 0,-31 41 304 0 0,-130 62-116 0 0,161-103-191 0 0,0 1-1 0 0,0-1 1 0 0,1 0-1 0 0,-1 0 0 0 0,0 0 1 0 0,0 1-1 0 0,1-1 1 0 0,-1 0-1 0 0,1 0 0 0 0,-1 0 1 0 0,1 0-1 0 0,-1 0 1 0 0,1 0-1 0 0,0 0 1 0 0,-1 0-1 0 0,1 0 0 0 0,0 0 1 0 0,0 0-1 0 0,0 0 1 0 0,0-1-1 0 0,0 1 0 0 0,0 0 1 0 0,0 0-1 0 0,0-1 1 0 0,0 1-1 0 0,0-1 0 0 0,0 1 1 0 0,0-1-1 0 0,0 1 1 0 0,1-1-1 0 0,-1 0 1 0 0,0 0-1 0 0,0 0 0 0 0,0 1 1 0 0,1-1-1 0 0,-1 0 1 0 0,0 0-1 0 0,1-1 4 0 0,2 3-5 0 0,41 17 20 0 0,-16-8 15 0 0,1 1 0 0 0,-2 2 1 0 0,0 1-1 0 0,0 1 1 0 0,20 17-31 0 0,-45-30 23 0 0,-1-1 1 0 0,1 1-1 0 0,-1-1 1 0 0,0 1 0 0 0,0 0-1 0 0,0 0 1 0 0,-1 0-1 0 0,1 0 1 0 0,0 0 0 0 0,-1 0-1 0 0,0 1 1 0 0,0-1 0 0 0,0 0-1 0 0,0 1 1 0 0,-1-1-1 0 0,1 1 1 0 0,-1-1 0 0 0,0 1-1 0 0,0-1 1 0 0,0 2-24 0 0,-2-2 48 0 0,0-1 0 0 0,0 1 0 0 0,0-1 0 0 0,-1 1 0 0 0,1-1 0 0 0,0 0 0 0 0,-1 0 0 0 0,0-1 0 0 0,1 1 0 0 0,-1 0 0 0 0,0-1 0 0 0,0 1 0 0 0,0-1 0 0 0,0 0 0 0 0,0 0 0 0 0,0 0 0 0 0,0-1 0 0 0,-2 1-48 0 0,3 0 15 0 0,-23 5 222 0 0,0 0 1 0 0,-1-2-1 0 0,1-1 1 0 0,-1-1-1 0 0,-25-1-237 0 0,-27-3-3887 0 0,41 1-1635 0 0,1 1-3280 0 0,32 0-404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9026 0 0,'0'0'1794'0'0,"0"0"-607"0"0,0 0-111 0 0,0 0 240 0 0,0 0 134 0 0,0 0-27 0 0,0 0-178 0 0,0 0-187 0 0,0 0-177 0 0,37 5-159 0 0,117 17-123 0 0,-21-24 302 0 0,5-16-767 0 0,1 6-1 0 0,15 6-133 0 0,-136 13-2027 0 0,-16 7-7354 0 0,-2-10-2028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10002 0 0,'0'0'3454'0'0,"0"0"-2064"0"0,0 0-463 0 0,0 0 328 0 0,0 0 237 0 0,0 0 12 0 0,0 0-230 0 0,0 0-334 0 0,0 0-313 0 0,0 0-231 0 0,-3 35-180 0 0,-13 109-107 0 0,-11-60-129 0 0,-32 5-1034 0 0,30-55-8168 0 0,23-26-2020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66 9418 0 0,'0'0'1842'0'0,"0"0"-386"0"0,0 0-96 0 0,0 0 82 0 0,0 0-59 0 0,0 0-188 0 0,0 0-287 0 0,0 0-268 0 0,0 0-156 0 0,0 0-81 0 0,0 0-60 0 0,0 0-56 0 0,0 0-30 0 0,-29 13-18 0 0,-91 38-19 0 0,30 0 521 0 0,89-51-733 0 0,0 0 1 0 0,0 0-1 0 0,-1 0 0 0 0,1 0 1 0 0,0 1-1 0 0,0-1 0 0 0,0 0 1 0 0,0 1-1 0 0,0-1 0 0 0,0 1 1 0 0,-1-1-1 0 0,1 1 0 0 0,0 0 1 0 0,0-1-1 0 0,1 1 0 0 0,-1 0 1 0 0,0 0-1 0 0,0 0 0 0 0,0 0 1 0 0,0 0-1 0 0,1-1 0 0 0,-1 1 1 0 0,0 1-1 0 0,1-1 0 0 0,-1 0 1 0 0,1 0-1 0 0,-1 0 0 0 0,1 0 1 0 0,0 0-1 0 0,-1 0 0 0 0,1 1 1 0 0,0-1-1 0 0,0 0 0 0 0,0 0 1 0 0,0 0-1 0 0,0 1 0 0 0,0-1 1 0 0,0 0-1 0 0,0 0 0 0 0,0 0 1 0 0,1 1-1 0 0,-1-1 0 0 0,0 0 1 0 0,1 0-1 0 0,-1 0 0 0 0,1 0 1 0 0,0 0-1 0 0,-1 0 0 0 0,1 0 1 0 0,0 0-1 0 0,-1 0 0 0 0,1 0 1 0 0,1 0-9 0 0,93 25 706 0 0,-84-25-665 0 0,0 1 0 0 0,0 0 0 0 0,0 0 0 0 0,0 1 0 0 0,-1 1 0 0 0,1 0 1 0 0,-1 0-1 0 0,0 1 0 0 0,7 4-41 0 0,-12-6 39 0 0,0 1 1 0 0,-1-1-1 0 0,0 1 1 0 0,1-1 0 0 0,-1 1-1 0 0,0 0 1 0 0,-1 1-1 0 0,1-1 1 0 0,-1 1-1 0 0,0-1 1 0 0,0 1-1 0 0,0 0 1 0 0,-1 0-1 0 0,0 0 1 0 0,0 1 0 0 0,0-1-1 0 0,0 1 1 0 0,-1-1-1 0 0,0 1 1 0 0,0-1-1 0 0,-1 1 1 0 0,0-1-1 0 0,0 6-39 0 0,-1-7 21 0 0,-1-1-1 0 0,0 0 1 0 0,0 1-1 0 0,0-1 1 0 0,0 0-1 0 0,-1 0 1 0 0,1 0-1 0 0,-1-1 1 0 0,0 1-1 0 0,0-1 1 0 0,0 1-1 0 0,0-1 1 0 0,0 0-1 0 0,0 0 1 0 0,-1 0 0 0 0,1-1-1 0 0,-1 1 1 0 0,1-1-1 0 0,-4 1-20 0 0,2 0-11 0 0,-9 4-337 0 0,0-1-1 0 0,0 0 1 0 0,-1-1 0 0 0,0-1-1 0 0,0 0 1 0 0,0-1 0 0 0,0-1-1 0 0,0 0 1 0 0,-10-1 348 0 0,-10-13-4242 0 0,17-3-5486 0 0,13 12 1409 0 0</inkml:trace>
  <inkml:trace contextRef="#ctx0" brushRef="#br0" timeOffset="252.542">132 22 6897 0 0,'0'0'2092'0'0,"0"0"-855"0"0,0 0-427 0 0,0 0 83 0 0,0 0 269 0 0,0 0 266 0 0,0 0 12 0 0,0 0-142 0 0,0 0-183 0 0,0 0-247 0 0,0 0-172 0 0,0 0-90 0 0,0 0-89 0 0,30 2-93 0 0,92 5-73 0 0,-92-5-365 0 0,0-2 0 0 0,-1 0 1 0 0,1-3-1 0 0,0 0 0 0 0,16-5 14 0 0,-5 0-1053 0 0,-40 8 1012 0 0,20-4-1791 0 0,-9 1-2280 0 0,-3-1-5406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3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9 0 0 0,'0'0'1622'0'0,"0"0"351"0"0,0 0 83 0 0,0 0-211 0 0,0 0-210 0 0,0 0-196 0 0,0 0-216 0 0,0 0-168 0 0,0 0-145 0 0,-9-3 3575 0 0,-9-1-2950 0 0,3 3-1278 0 0,1 0 0 0 0,0 1 0 0 0,-1 1 0 0 0,1 1 0 0 0,0 0 0 0 0,0 0 0 0 0,0 2 0 0 0,0 0 0 0 0,0 0 0 0 0,1 1 0 0 0,-11 6-257 0 0,-43 26 821 0 0,87 3-501 0 0,-9-30-259 0 0,0 0 0 0 0,1-1 0 0 0,0 0 0 0 0,0-1 0 0 0,1-1-1 0 0,0 0 1 0 0,0 0 0 0 0,12 3-61 0 0,7 3 85 0 0,-21-10-40 0 0,-2 1 1 0 0,1 0-1 0 0,0 0 1 0 0,-1 1-1 0 0,0 0 1 0 0,0 0-1 0 0,0 1 1 0 0,-1 1-1 0 0,1-1 1 0 0,-2 1-1 0 0,1 0 1 0 0,6 9-46 0 0,-14-12 44 0 0,1 0 1 0 0,-1 0-1 0 0,0 0 1 0 0,0 0-1 0 0,-1 0 1 0 0,1 0-1 0 0,-1 0 1 0 0,0-1-1 0 0,0 1 0 0 0,0 0 1 0 0,-1 0-1 0 0,1-1 1 0 0,-1 1-1 0 0,0-1 1 0 0,0 1-1 0 0,0-1 0 0 0,0 0 1 0 0,-1 0-1 0 0,0 0 1 0 0,1 0-1 0 0,-1 0 1 0 0,0 0-1 0 0,0-1 1 0 0,0 1-1 0 0,-1-1 0 0 0,1 0 1 0 0,0 0-1 0 0,-1 0 1 0 0,0-1-1 0 0,1 1 1 0 0,-4 0-45 0 0,-26 16 109 0 0,-1-1 1 0 0,-1-2-1 0 0,-1-1 1 0 0,0-2 0 0 0,-22 4-110 0 0,8-9 216 0 0,50-7-188 0 0,0 0-19 0 0,0 0-12 0 0,0 0 3 0 0,0 0-17 0 0,0 0-6 0 0,-1-2-106 0 0,1 0-1 0 0,0-1 0 0 0,0 1 1 0 0,0-1-1 0 0,0 1 0 0 0,0-1 0 0 0,0 1 1 0 0,1-1-1 0 0,-1 1 0 0 0,1 0 0 0 0,0-1 1 0 0,0 1-1 0 0,0 0 0 0 0,0 0 1 0 0,0-1-1 0 0,0 1 0 0 0,0 0 0 0 0,1 0 1 0 0,-1 0-1 0 0,1 0 0 0 0,0 1 0 0 0,0-2 130 0 0,21-13-4415 0 0,-5 7-5038 0 0,-12 5-825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10586 0 0,'0'0'1771'0'0,"0"0"-734"0"0,0 0-133 0 0,0 0 401 0 0,0 0 324 0 0,0 0-50 0 0,0 0-220 0 0,0 0-355 0 0,0 0-323 0 0,0 0-226 0 0,0 0-151 0 0,0 0-124 0 0,0 0-65 0 0,1 28-26 0 0,0 84-54 0 0,-10-64-22 0 0,-17-16-1193 0 0,14-25-1888 0 0,-2-3-3713 0 0,5-3-4356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9130 0 0,'0'0'1368'0'0,"0"0"-784"0"0,0 0-424 0 0,0 0-120 0 0,0 0-40 0 0,0 0-112 0 0,0 0-168 0 0,0 0-208 0 0,0 0-320 0 0,0 0-640 0 0,0 0-1033 0 0,0 0-3184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1 283 5145 0 0,'0'0'2921'0'0,"0"0"-706"0"0,0 0-445 0 0,0 0-182 0 0,0 0-145 0 0,0 0-214 0 0,0 0-179 0 0,0 0-147 0 0,0 0-75 0 0,0 0-12 0 0,0 0-9 0 0,0 0-52 0 0,0 0-86 0 0,7 2-102 0 0,-4-1-449 0 0,-1 0-94 0 0,-1 0 0 0 0,0-1 0 0 0,0 1 0 0 0,1 0-1 0 0,-1-1 1 0 0,0 0 0 0 0,1 1 0 0 0,-1-1 0 0 0,0 0 0 0 0,1 0-1 0 0,-1 0 1 0 0,0 1 0 0 0,1-1 0 0 0,-1-1 0 0 0,1 1 0 0 0,-1 0 0 0 0,0 0-1 0 0,1 0 1 0 0,-1-1 0 0 0,0 1 0 0 0,0-1 0 0 0,1 1 0 0 0,-1-1-1 0 0,0 0 1 0 0,0 1 0 0 0,1-1 0 0 0,-1 0 0 0 0,0 0 0 0 0,1 0-24 0 0,26-44 559 0 0,-22 34-550 0 0,0 1 0 0 0,0-1 0 0 0,1 1 0 0 0,1 0 0 0 0,0 0 0 0 0,0 1 0 0 0,0 0 0 0 0,1 1 1 0 0,1 0-1 0 0,-1 0 0 0 0,1 1 0 0 0,6-3-9 0 0,-10 77-1534 0 0,-5-61 1542 0 0,0 0 0 0 0,0 0 0 0 0,0 0 0 0 0,0 0 0 0 0,1 0 0 0 0,0 0 0 0 0,0 0 0 0 0,1-1 0 0 0,0 1 0 0 0,0-1 0 0 0,0 0 0 0 0,1 0 0 0 0,-1 0 0 0 0,1 0 0 0 0,0 0-1 0 0,1-1 1 0 0,-1 0 0 0 0,1 0 0 0 0,0 0 0 0 0,0 0 0 0 0,0-1 0 0 0,0 0 0 0 0,0 0 0 0 0,1 0 0 0 0,0-1 0 0 0,-1 0 0 0 0,1 0 0 0 0,0 0 0 0 0,0-1 0 0 0,5 1-8 0 0,-5-4 125 0 0,-1 0-1 0 0,1-1 1 0 0,-1 1 0 0 0,0-1-1 0 0,0-1 1 0 0,0 1 0 0 0,0-1-1 0 0,-1 0 1 0 0,1 0 0 0 0,-1 0 0 0 0,0 0-1 0 0,0-1 1 0 0,-1 0 0 0 0,2-1-125 0 0,6-10 196 0 0,0-1 0 0 0,-1 0 1 0 0,0-1-1 0 0,-2 0 1 0 0,0 0-1 0 0,-1-1 1 0 0,-1 0-1 0 0,-1 0 1 0 0,0-1-1 0 0,-2-1-196 0 0,8-38-1558 0 0,-7 59-6510 0 0,-4 3-3512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6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14 11026 0 0,'0'0'1737'0'0,"0"0"-437"0"0,0 0-4 0 0,0 0 269 0 0,0 0 98 0 0,0 0-140 0 0,0 0-300 0 0,0 0-313 0 0,0 0-211 0 0,0 0-143 0 0,0 0-118 0 0,0 0-117 0 0,0 0-83 0 0,-1-6-88 0 0,1 3-144 0 0,-1 4-5 0 0,1 0 0 0 0,0-1 0 0 0,0 1 0 0 0,-1-1 0 0 0,1 1 0 0 0,-1-1-1 0 0,1 1 1 0 0,0-1 0 0 0,-1 1 0 0 0,1-1 0 0 0,-1 1 0 0 0,1-1 0 0 0,-1 1-1 0 0,1-1 1 0 0,-1 0 0 0 0,1 1 0 0 0,-1-1 0 0 0,0 0 0 0 0,1 1 0 0 0,-1-1-1 0 0,1 0 1 0 0,-1 0 0 0 0,0 0 0 0 0,1 0 0 0 0,-1 0 0 0 0,0 0-1 0 0,1 1 1 0 0,-1-1 0 0 0,0-1 0 0 0,1 1 0 0 0,-1 0 0 0 0,0 0 0 0 0,1 0-1 0 0,-1 0 1 0 0,0 0 0 0 0,1-1 0 0 0,-1 1 0 0 0,1 0 0 0 0,-1 0 0 0 0,1-1-1 0 0,-1 1 1 0 0,0 0 0 0 0,1-1 0 0 0,-1 1 0 0 0,1-1 0 0 0,-1 1 0 0 0,1-1-1 0 0,0 1 1 0 0,-1-1 0 0 0,1 1 0 0 0,-1-1 0 0 0,1 1 0 0 0,0-1 0 0 0,0 1-1 0 0,-1-1 1 0 0,1 0 0 0 0,0 1 0 0 0,0-1 0 0 0,0 0 0 0 0,-1 1 0 0 0,1-1-1 0 0,0 0 1 0 0,0 0-1 0 0,-10 12-8 0 0,1 1 0 0 0,0-1 0 0 0,1 2 0 0 0,0-1-1 0 0,1 1 1 0 0,0 0 0 0 0,1 0 0 0 0,0 1 0 0 0,1 0 0 0 0,1 0-1 0 0,0 0 1 0 0,1 1 0 0 0,1-1 0 0 0,0 1 0 0 0,0 0 0 0 0,2 10 8 0 0,2 15 16 0 0,-2-39 10 0 0,0-1 22 0 0,0 0 30 0 0,4-5-2799 0 0,-1 6 6366 0 0,-3-1-3589 0 0,0 0-13 0 0,0 0-3 0 0,-24 34 156 0 0,-55 18 126 0 0,36-31-320 0 0,34-17-1 0 0,-1 0 1 0 0,1-1 0 0 0,-1 0 0 0 0,0-1 0 0 0,0 0-1 0 0,-1 0 1 0 0,1-1 0 0 0,0-1 0 0 0,0 1 0 0 0,-1-2 0 0 0,1 0-1 0 0,0 0 1 0 0,0 0 0 0 0,-4-2-2 0 0,10 0-6 0 0,-1 1-1 0 0,0-1 1 0 0,1 0-1 0 0,0 0 1 0 0,-1 0-1 0 0,1-1 1 0 0,0 1-1 0 0,1-1 1 0 0,-1 0 0 0 0,1 0-1 0 0,0-1 1 0 0,0 1-1 0 0,0 0 1 0 0,0-1-1 0 0,1 0 1 0 0,0 0 0 0 0,0 0-1 0 0,0 0 1 0 0,0 0-1 0 0,1 0 1 0 0,0 0-1 0 0,0-1 1 0 0,0 1 0 0 0,1 0-1 0 0,0-1 1 0 0,0 1-1 0 0,0 0 1 0 0,1 0-1 0 0,0-1 1 0 0,0 1-1 0 0,0 0 1 0 0,0 0 0 0 0,1 0-1 0 0,0 0 1 0 0,0 0-1 0 0,0 0 1 0 0,1 0-1 0 0,0 1 1 0 0,-1-1 0 0 0,4-3 6 0 0,2-5-11 0 0,1 0 1 0 0,0 0 0 0 0,1 1-1 0 0,1 0 1 0 0,0 0 0 0 0,0 1 0 0 0,1 1-1 0 0,0 0 1 0 0,1 0 0 0 0,10-5 10 0 0,-20 14-1 0 0,0 0-1 0 0,0-1 1 0 0,0 2 0 0 0,0-1 0 0 0,0 0 0 0 0,0 0 0 0 0,0 1-1 0 0,0 0 1 0 0,0 0 0 0 0,0-1 0 0 0,0 2 0 0 0,1-1-1 0 0,-1 0 1 0 0,0 1 0 0 0,0-1 0 0 0,0 1 0 0 0,0 0-1 0 0,0 0 1 0 0,-1 0 0 0 0,1 1 0 0 0,0-1 0 0 0,0 0-1 0 0,-1 1 1 0 0,1 0 0 0 0,-1 0 0 0 0,1 0 0 0 0,-1 0-1 0 0,0 0 1 0 0,0 0 0 0 0,0 1 0 0 0,0-1 0 0 0,0 1-1 0 0,0-1 1 0 0,-1 1 0 0 0,1 0 0 0 0,-1-1 0 0 0,0 1-1 0 0,1 1 2 0 0,2 2 26 0 0,11 11 5 0 0,1 0-1 0 0,0-2 1 0 0,1 0-1 0 0,0-1 1 0 0,2-1 0 0 0,-1 0-1 0 0,1-1 1 0 0,16 6-31 0 0,20 14 83 0 0,-42-24-63 0 0,-6-5-2 0 0,0 1-1 0 0,0 1 1 0 0,0-1 0 0 0,-1 1-1 0 0,1 0 1 0 0,-1 1-1 0 0,0-1 1 0 0,-1 1-1 0 0,0 0 1 0 0,0 1-1 0 0,0-1 1 0 0,0 1-18 0 0,40 30 46 0 0,-45-37-58 0 0,0 0 27 0 0,0 0-4 0 0,0 0-7 0 0,0 0-15 0 0,0 0-5 0 0,1 0-16 0 0,0 0 21 0 0,0 0-665 0 0,7-1-1763 0 0,-6 0-1578 0 0,0-1-4279 0 0,0-1-2800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4273 0 0,'0'0'2151'0'0,"0"0"-493"0"0,0 0-129 0 0,0 0 113 0 0,0 0 92 0 0,0 0-59 0 0,0 0-251 0 0,0 0-337 0 0,0 0-273 0 0,0 0-169 0 0,0 0-108 0 0,0 0-28 0 0,0 0 15 0 0,3 1 74 0 0,118 13 3675 0 0,148-32-2363 0 0,-224 10-2967 0 0,-45 7-92 0 0,-3-1-13782 0 0,1 2 5085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27.4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 44 0 0 0,'-2'-9'0'0'0,"2"4"0"0"0,16-17 119 0 0,-13 19 1875 0 0,1-1 2896 0 0,-3 6 6875 0 0,-1-1-11497 0 0,-13 14 1106 0 0,-88 73-1214 0 0,4 7-39 0 0,36-47 162 0 0,123-84-291 0 0,82-89 395 0 0,-58 47-266 0 0,-70 71 72 0 0,-21 10 491 0 0,-43 20-694 0 0,-57 62-18 0 0,-1 13 122 0 0,37-39-86 0 0,32-51 247 0 0,16 3-196 0 0,-4 4-14 0 0,-18 3 235 0 0,26-4-190 0 0,17-13-85 0 0,0-1 4 0 0,0 0 5 0 0,0 0-5 0 0,0 0-5 0 0,0 0-16 0 0,0 0-7 0 0,0 0-9 0 0,0 0 4 0 0,0 0 7 0 0,0 0 1 0 0,0 0-4 0 0,34-18-225 0 0,63-32 314 0 0,57-69-45 0 0,-51 33-76 0 0,-57 50 12 0 0,-44 36-852 0 0,0-2 2132 0 0,-2 1-5471 0 0,0 0-4846 0 0,0 1-768 0 0</inkml:trace>
  <inkml:trace contextRef="#ctx0" brushRef="#br0" timeOffset="1753.016">3734 195 0 0 0,'0'0'513'0'0,"0"0"182"0"0,0 0 128 0 0,0 0 101 0 0,1-4-14 0 0,-1 1 145 0 0,-2-14-1404 0 0,-3 13 5319 0 0,-6 3 6670 0 0,17 24-11359 0 0,-2-10-199 0 0,1 0 1 0 0,1 0 0 0 0,-1 0-1 0 0,2-1 1 0 0,0 1-1 0 0,1-2 1 0 0,0 1-1 0 0,0-1 1 0 0,1 0-1 0 0,7 5-82 0 0,42 62 128 0 0,-19-5 238 0 0,7-18-231 0 0,-64-66 1317 0 0,-43-96-1461 0 0,-4-10 66 0 0,40 91 62 0 0,1 9-98 0 0,24 16-10 0 0,0 1 3 0 0,0 0-3 0 0,0 0-16 0 0,5 14-44 0 0,13 16-114 0 0,0 0 63 0 0,82 135 298 0 0,-68-117-132 0 0,-30-41 519 0 0,0-3-2204 0 0,2-4-8334 0 0,-3 0-1174 0 0</inkml:trace>
  <inkml:trace contextRef="#ctx0" brushRef="#br0" timeOffset="7398.516">2026 818 0 0 0,'0'0'556'0'0,"0"0"212"0"0,0 0 219 0 0,0 0 176 0 0,0 0 104 0 0,0 0 19 0 0,0 0-62 0 0,1-12 3190 0 0,0 6 6307 0 0,-52 49-9815 0 0,-46 64-614 0 0,18-32 265 0 0,77-66-538 0 0,2-8-5 0 0,0 2 1797 0 0,-13 4-1761 0 0,-51 45 50 0 0,19-4-103 0 0,6-19 117 0 0,-3-10 447 0 0,32-12-774 0 0,36-7 66 0 0,107-11 244 0 0,5 0-88 0 0,-100 11-6 0 0,114 29-100 0 0,-111-21 6 0 0,-41-8 95 0 0,26 4-21 0 0,23 0-82 0 0,-48-4 90 0 0,-1 0 5 0 0,0 0 21 0 0,0 3 1 0 0,0-3-9 0 0,0 0-28 0 0,0 0-9 0 0,0 0 14 0 0,0 0 12 0 0,0 0-10 0 0,0 0 22 0 0,0 0 0 0 0,0 0-15 0 0,0 0 14 0 0,0 0 2 0 0,0 0 5 0 0,0 0 5 0 0,0 0-5 0 0,0 0-1 0 0,0 0 12 0 0,0 0-25 0 0,0 0 5 0 0,0 0 8 0 0,0 0 6 0 0,0 0 26 0 0,0 0 13 0 0,0 0-24 0 0,0 0 5 0 0,0 0-9 0 0,0 0-9 0 0,0 0 15 0 0,0 0 13 0 0,0 0-6 0 0,0 0 10 0 0,0 0 8 0 0,0 0 6 0 0,0 0 20 0 0,-28-30 161 0 0,-22-49-69 0 0,-12-36 73 0 0,8 30-120 0 0,23 56-60 0 0,22 18-481 0 0,7 3 682 0 0,12 4-14382 0 0,-10 4 14032 0 0,5 0-11348 0 0</inkml:trace>
  <inkml:trace contextRef="#ctx0" brushRef="#br0" timeOffset="8063.035">2506 718 4153 0 0,'0'0'1272'0'0,"0"0"-293"0"0,0 0-57 0 0,0 0 176 0 0,0 0 217 0 0,0 0 142 0 0,0 0-5 0 0,0 0-177 0 0,0 0-245 0 0,0 0-281 0 0,0 0-218 0 0,0 0-116 0 0,0 0-27 0 0,-5-4 36 0 0,-27-21 480 0 0,-28 28 1175 0 0,17 23-1197 0 0,42-25-855 0 0,0 1 1 0 0,1 0-1 0 0,-1 0 1 0 0,0 0-1 0 0,1 0 1 0 0,-1 0-1 0 0,1 0 1 0 0,0 0-1 0 0,-1 1 1 0 0,1-1-1 0 0,0 0 1 0 0,0 0-1 0 0,1 0 1 0 0,-1 0-1 0 0,0 0 1 0 0,1 0-1 0 0,-1 0 1 0 0,1 0-1 0 0,-1 0 1 0 0,1 0-1 0 0,0 0 1 0 0,0 0-1 0 0,0 0 1 0 0,0-1-1 0 0,0 1 1 0 0,1 0-1 0 0,-1-1 1 0 0,1 1-1 0 0,0 0-27 0 0,119 79 337 0 0,-117-78-324 0 0,1 0 0 0 0,0 1 0 0 0,-1-1 0 0 0,0 1 0 0 0,1-1 0 0 0,-2 1 0 0 0,1 1 0 0 0,0-1-1 0 0,-1 0 1 0 0,0 1 0 0 0,0 0 0 0 0,0 0 0 0 0,0 0 0 0 0,-1 0 0 0 0,0 0-13 0 0,-1 2 87 0 0,0 1-1 0 0,0-1 1 0 0,-1 0 0 0 0,0 0 0 0 0,-1 0 0 0 0,1 1-1 0 0,-2-1 1 0 0,1 0 0 0 0,-1 0 0 0 0,0 0-1 0 0,0-1 1 0 0,0 1 0 0 0,-1 0 0 0 0,-1-1 0 0 0,1 1-1 0 0,-1-1 1 0 0,0 0 0 0 0,0 0 0 0 0,0-1-1 0 0,-1 1 1 0 0,0-1 0 0 0,0 0 0 0 0,-1 0 0 0 0,1-1-1 0 0,-1 0 1 0 0,0 0 0 0 0,0 0 0 0 0,-2 0-87 0 0,-70 8 403 0 0,63-12-362 0 0,12 0-50 0 0,-1-1 1 0 0,0 0-1 0 0,1 0 0 0 0,-1 0 1 0 0,1 0-1 0 0,-1-1 1 0 0,1 1-1 0 0,0-1 1 0 0,-1 0-1 0 0,1 0 0 0 0,0 0 1 0 0,0-1-1 0 0,1 1 1 0 0,-1-1-1 0 0,0 1 1 0 0,1-1-1 0 0,-1-1 9 0 0,-1 1-58 0 0,4 2-83 0 0,0 0-1 0 0,0 0 1 0 0,0 1 0 0 0,0-1 0 0 0,0 0-1 0 0,0 0 1 0 0,0 0 0 0 0,0 1 0 0 0,1-1 0 0 0,-1 0-1 0 0,0 0 1 0 0,0 0 0 0 0,1 1 0 0 0,-1-1-1 0 0,0 0 1 0 0,1 0 0 0 0,-1 1 0 0 0,1-1 0 0 0,-1 0-1 0 0,1 1 1 0 0,-1-1 0 0 0,1 1 0 0 0,-1-1-1 0 0,1 0 1 0 0,-1 1 0 0 0,1-1 0 0 0,0 1 0 0 0,0 0-1 0 0,-1-1 1 0 0,1 1 0 0 0,0 0 0 0 0,0-1-1 0 0,-1 1 1 0 0,1 0 0 0 0,0 0 0 0 0,0-1 0 0 0,0 1 141 0 0,9-3-5984 0 0,-4-1-5497 0 0</inkml:trace>
  <inkml:trace contextRef="#ctx0" brushRef="#br0" timeOffset="12764.982">3618 339 0 0 0,'2'-6'29'0'0,"-2"5"138"0"0,0 1 113 0 0,0 0 40 0 0,0 0 26 0 0,0 0 22 0 0,0 0-10 0 0,0 0-27 0 0,0 0-41 0 0,0 0-2 0 0,0 0 41 0 0,0 0 52 0 0,0 0 48 0 0,0 0 51 0 0,0 0 26 0 0,0 0 36 0 0,0 0 50 0 0,0 0 19 0 0,0 0-3 0 0,0 0 9 0 0,0 0-38 0 0,-5 6 4523 0 0,-11 4-3231 0 0,2-1-1006 0 0,-29 24 162 0 0,12-10-629 0 0,-39 18 228 0 0,-44 18-274 0 0,53-30-3 0 0,-57 8 280 0 0,33-4-485 0 0,15-8 6 0 0,2-3-20 0 0,18-4 35 0 0,9-6 39 0 0,15-5 100 0 0,13-7-435 0 0,13 0-1 0 0,0 0-133 0 0,0 0-294 0 0,0 0-577 0 0,2 0-7259 0 0,0 0-1754 0 0</inkml:trace>
  <inkml:trace contextRef="#ctx0" brushRef="#br0" timeOffset="15229.138">1593 807 0 0 0,'0'0'376'0'0,"0"0"384"0"0,0 0 224 0 0,0 0 58 0 0,0 0-15 0 0,0 0 16 0 0,0 0 36 0 0,-8 11 5385 0 0,-56-19-149 0 0,-86-47-3746 0 0,64-4-1641 0 0,42 38-761 0 0,-40-13 181 0 0,-32-25 48 0 0,6 0 103 0 0,31 19-199 0 0,37 17-93 0 0,-24-24 105 0 0,-2-2-53 0 0,-55-20-91 0 0,68 29 146 0 0,57 58-648 0 0,26 52 363 0 0,6 58 28 0 0,-32-51-63 0 0,-2-77 24 0 0,0 0 1 0 0,0 0-1 0 0,1 0 1 0 0,-1-1-1 0 0,0 1 1 0 0,0 0 0 0 0,0 0-1 0 0,1 0 1 0 0,-1 0-1 0 0,0 0 1 0 0,0 0-1 0 0,0 0 1 0 0,1 0-1 0 0,-1-1 1 0 0,0 1 0 0 0,0 0-1 0 0,0 0 1 0 0,1 0-1 0 0,-1 0 1 0 0,0 0-1 0 0,0 0 1 0 0,1 0-1 0 0,-1 0 1 0 0,0 0-1 0 0,0 1 1 0 0,0-1 0 0 0,1 0-1 0 0,-1 0 1 0 0,0 0-1 0 0,0 0 1 0 0,1 0-1 0 0,-1 0 1 0 0,0 0-1 0 0,0 0 1 0 0,0 1 0 0 0,0-1-1 0 0,1 0 1 0 0,-1 0-1 0 0,0 0 1 0 0,0 0-1 0 0,0 1-18 0 0,15-37 71 0 0,-9 20-69 0 0,138-197 17 0 0,-100 169 22 0 0,-43 40 37 0 0,-2 4-77 0 0,1 0 16 0 0,0 0 2 0 0,0 0 5 0 0,0 0 8 0 0,0 0 4 0 0,0 0-12 0 0,0 0-8 0 0,-23 0 139 0 0,-157 29-191 0 0,151-25-154 0 0,48-16-995 0 0,17-2-730 0 0,-11 7-3943 0 0,-19 4 2342 0 0,6 2-8086 0 0</inkml:trace>
  <inkml:trace contextRef="#ctx0" brushRef="#br0" timeOffset="17353.654">3649 376 0 0 0,'0'0'560'0'0,"0"0"422"0"0,0 0 119 0 0,0 0-19 0 0,0 0-27 0 0,0 0-43 0 0,0 0-87 0 0,0 0-84 0 0,0 0-107 0 0,0 0-84 0 0,0 0-71 0 0,0 0-59 0 0,0 0-51 0 0,0 0-30 0 0,0 0-35 0 0,0 0-37 0 0,0 0 5 0 0,0 0-21 0 0,0 0-2 0 0,0 0 18 0 0,0 0-6 0 0,0 0 21 0 0,0 0 14 0 0,0 0 2 0 0,0 0 25 0 0,0 0 24 0 0,0 0 14 0 0,-5 1 3477 0 0,-19 1-2983 0 0,-180-79 1375 0 0,147 45-697 0 0,60 102-1424 0 0,16 25-182 0 0,-17-80-29 0 0,0 0 0 0 0,0 0 0 0 0,-2 0 0 0 0,0 0 0 0 0,0 0 0 0 0,-1 0 0 0 0,-1 0 0 0 0,-1 0 0 0 0,-3 10 2 0 0,-9 36 134 0 0,55-102 92 0 0,204-161 129 0 0,-213 169-169 0 0,-29 31 669 0 0,-3 3-4484 0 0,-2-1-4029 0 0,3 0-4223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7698 0 0,'0'0'4573'0'0,"0"0"-2630"0"0,0 0-1184 0 0,0 0 10 0 0,0 0 174 0 0,0 0 170 0 0,0 0 32 0 0,0 0-196 0 0,0 0-165 0 0,0 0-123 0 0,0 0-53 0 0,0 0-60 0 0,0 0-45 0 0,16 7-25 0 0,51 20-54 0 0,8-20 515 0 0,51-17-689 0 0,-76-6-7587 0 0,-43 12-4292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11490 0 0,'0'0'1405'0'0,"0"0"-436"0"0,0 0 38 0 0,0 0 185 0 0,0 0 77 0 0,0 0-54 0 0,0 0-164 0 0,0 0-147 0 0,35-3-135 0 0,111-10-127 0 0,178-22 517 0 0,-263 34-3693 0 0,-36 2-8137 0 0,-20-1 804 0 0</inkml:trace>
  <inkml:trace contextRef="#ctx0" brushRef="#br0" timeOffset="533.755">434 196 11354 0 0,'0'0'2004'0'0,"0"0"-624"0"0,0 0-237 0 0,0 0 17 0 0,0 0-50 0 0,0 0-130 0 0,0 0-188 0 0,0 0-192 0 0,0 0-151 0 0,0 0-111 0 0,0 0-119 0 0,0 0-73 0 0,0 0-12 0 0,-24 16 8 0 0,-75 49-14 0 0,41-12 338 0 0,50-41-298 0 0,8-9-153 0 0,0-1 0 0 0,0 0 0 0 0,0 0 0 0 0,0 0 0 0 0,0 0 0 0 0,1 0 0 0 0,-1 0 0 0 0,0 0 0 0 0,1 0 0 0 0,0 1 0 0 0,-1-2 0 0 0,1 1 0 0 0,0 0 0 0 0,0 0 0 0 0,0 0 0 0 0,0 0 0 0 0,1 0 0 0 0,-1-1 0 0 0,0 1 0 0 0,1-1 0 0 0,-1 1 0 0 0,1-1 0 0 0,-1 1 0 0 0,1-1 0 0 0,0 0 0 0 0,0 0 0 0 0,-1 0 0 0 0,1 0 0 0 0,0 0 0 0 0,0 0 0 0 0,0 0 0 0 0,0-1 0 0 0,0 1 0 0 0,0-1 1 0 0,0 1-1 0 0,1-1 0 0 0,-1 0 0 0 0,0 0 0 0 0,0 0 0 0 0,0 0 0 0 0,0 0 0 0 0,0 0 0 0 0,2-1-15 0 0,1 2 34 0 0,121 45 232 0 0,-121-43-251 0 0,-1-1 0 0 0,1 2 1 0 0,-1-1-1 0 0,0 0 0 0 0,0 1 0 0 0,0 0 0 0 0,0 0 0 0 0,-1 0 0 0 0,1 0 0 0 0,-1 0 0 0 0,0 1 0 0 0,-1 0 0 0 0,1-1 1 0 0,-1 1-1 0 0,0 0 0 0 0,0 0 0 0 0,0 0 0 0 0,-1 0 0 0 0,0 1 0 0 0,0-1 0 0 0,0 0 0 0 0,-1 1 0 0 0,1 4-15 0 0,-2-5 9 0 0,1 1-1 0 0,-1-1 0 0 0,0 1 0 0 0,0-1 0 0 0,0 0 1 0 0,-1 1-1 0 0,0-1 0 0 0,0 0 0 0 0,0 0 0 0 0,-1 0 1 0 0,0 0-1 0 0,0-1 0 0 0,0 1 0 0 0,0-1 0 0 0,-1 1 0 0 0,1-1 1 0 0,-1 0-1 0 0,0-1 0 0 0,-1 1 0 0 0,1-1 0 0 0,-1 0 1 0 0,1 0-1 0 0,-1 0 0 0 0,-3 1-8 0 0,-85 19-3707 0 0,89-23 3124 0 0,-13 0-1724 0 0,7-3-3219 0 0,5 2-2201 0 0</inkml:trace>
  <inkml:trace contextRef="#ctx0" brushRef="#br0" timeOffset="782.97">385 166 9266 0 0,'0'0'1235'0'0,"0"0"-562"0"0,0 0 57 0 0,0 0 329 0 0,0 0 258 0 0,0 0 50 0 0,0 0-102 0 0,0 0-165 0 0,0 0-184 0 0,0 0-178 0 0,0 0-193 0 0,30 2-161 0 0,98 2-145 0 0,4-19-135 0 0,-101 7-363 0 0,25-8-1748 0 0,-31 9-3640 0 0,-15 3-5042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8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33 3337 0 0,'0'0'2844'0'0,"0"0"-458"0"0,0 0-220 0 0,0 0-59 0 0,0 0-114 0 0,0 0-360 0 0,0 0-467 0 0,0 0-438 0 0,0 0-291 0 0,0 0-82 0 0,0 0-26 0 0,0 0-15 0 0,0 0-14 0 0,-11 13-24 0 0,-75 110 611 0 0,82-114-805 0 0,0-1-37 0 0,0 1-1 0 0,1-1 0 0 0,-1 1 1 0 0,2 0-1 0 0,-1 0 0 0 0,1 0 1 0 0,0 0-1 0 0,1 0 0 0 0,0 0 1 0 0,1 0-1 0 0,0 0 0 0 0,0 1 1 0 0,2 6-45 0 0,-1-13 42 0 0,1 0 0 0 0,0 1 0 0 0,-1-1 0 0 0,2 0 0 0 0,-1 0 0 0 0,0 0 0 0 0,1 0 0 0 0,-1 0 0 0 0,1-1 0 0 0,0 1 0 0 0,0-1 0 0 0,0 1 0 0 0,0-1 0 0 0,0 0-1 0 0,0 0 1 0 0,1-1 0 0 0,-1 1 0 0 0,1-1 0 0 0,-1 1 0 0 0,1-1 0 0 0,-1 0 0 0 0,1-1 0 0 0,0 1 0 0 0,0-1 0 0 0,-1 1 0 0 0,1-1 0 0 0,0 0 0 0 0,0 0 0 0 0,0-1-42 0 0,111-19 1194 0 0,-36-13-1207 0 0,-73 8-2056 0 0,-6 7-3149 0 0,0 10-1398 0 0,0 3-3796 0 0</inkml:trace>
  <inkml:trace contextRef="#ctx0" brushRef="#br0" timeOffset="277.745">408 0 4057 0 0,'0'0'3731'0'0,"0"0"-1382"0"0,0 0-666 0 0,0 0-180 0 0,0 0-195 0 0,0 0-152 0 0,0 0-174 0 0,0 0-159 0 0,0 0-124 0 0,0 0-103 0 0,0 0-88 0 0,0 0-85 0 0,0 0-29 0 0,-13 33-2 0 0,-42 101 2 0 0,40-57 370 0 0,14-52-439 0 0,-1-1-191 0 0,1 1 0 0 0,1-1 1 0 0,2 1-1 0 0,0-1 1 0 0,2 0-1 0 0,3 15-134 0 0,10 20-3097 0 0,-15-49-579 0 0,-2-3-6379 0 0,0-3 3990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183 468 5089 0 0,'0'0'2018'0'0,"0"0"-595"0"0,0 0-200 0 0,0 0 166 0 0,0 0 190 0 0,0 0 23 0 0,0 0-212 0 0,0 0-327 0 0,0 0-306 0 0,0 0-214 0 0,0 0-70 0 0,0 0-3 0 0,0 0-14 0 0,-4 14-63 0 0,-41 97 134 0 0,-22 6-551 0 0,30-72-562 0 0,23-31-2274 0 0,1 1-4614 0 0,11-11-1977 0 0</inkml:trace>
  <inkml:trace contextRef="#ctx0" brushRef="#br0" timeOffset="500.374">520 0 5889 0 0,'0'0'3246'0'0,"0"0"-1335"0"0,0 0-725 0 0,0 0-18 0 0,0 0 183 0 0,0 0 112 0 0,0 0-47 0 0,0 0-239 0 0,0 0-302 0 0,0 0-263 0 0,0 0-222 0 0,0 0-132 0 0,-1 2-17 0 0,-84 148 1617 0 0,-11 66-1398 0 0,92-149-385 0 0,6-63-33 0 0,1 0 1 0 0,0 0-1 0 0,0 0 1 0 0,0 0-1 0 0,0-1 1 0 0,0 1-1 0 0,1-1 1 0 0,-1 0-1 0 0,1 0 1 0 0,0 0-1 0 0,0-1 1 0 0,0 1-1 0 0,0-1 1 0 0,1 0-1 0 0,-1 0 1 0 0,1-1-1 0 0,-1 1 1 0 0,1-1-1 0 0,-1 0 1 0 0,5 1-43 0 0,-4-1 45 0 0,104 7 188 0 0,-97-36-3351 0 0,-11 16-535 0 0,-1 5-3287 0 0,0 2-4005 0 0</inkml:trace>
  <inkml:trace contextRef="#ctx0" brushRef="#br0" timeOffset="743.165">176 265 4953 0 0,'0'0'1536'0'0,"0"0"-367"0"0,0 0 23 0 0,0 0-48 0 0,0 0 0 0 0,0 0-79 0 0,0 0-113 0 0,0 0-128 0 0,200-15-216 0 0,-166 15-240 0 0,2 0-192 0 0,-2 0-144 0 0,-3 0-272 0 0,0 0-288 0 0,-3 4-496 0 0,-4 0-1409 0 0,-4-4-2504 0 0,-7 0-1064 0 0</inkml:trace>
  <inkml:trace contextRef="#ctx0" brushRef="#br0" timeOffset="1137.439">954 232 3513 0 0,'0'0'2092'0'0,"0"0"-245"0"0,0 0-86 0 0,0 0-84 0 0,0 0-231 0 0,0 0-92 0 0,0 0-145 0 0,0 0-218 0 0,0 0-213 0 0,0 0-210 0 0,0 0-114 0 0,0 0-53 0 0,0 0-20 0 0,-18 7-30 0 0,-60 24-65 0 0,62-25-187 0 0,1 1 0 0 0,0 0-1 0 0,1 2 1 0 0,0-1 0 0 0,0 2-1 0 0,1-1 1 0 0,0 2 0 0 0,0 0-1 0 0,-1 3-98 0 0,-4 3 39 0 0,16-15-15 0 0,-1 0-1 0 0,1 0 1 0 0,0 0 0 0 0,0 0-1 0 0,0 1 1 0 0,0-1-1 0 0,1 1 1 0 0,-1-1 0 0 0,1 1-1 0 0,-1 0 1 0 0,1 0-1 0 0,0-1 1 0 0,0 1-1 0 0,0 0 1 0 0,0 0 0 0 0,1 0-1 0 0,-1 0 1 0 0,1 0-1 0 0,0 0 1 0 0,0 0 0 0 0,0 0-1 0 0,0 0 1 0 0,0 0-1 0 0,1 0 1 0 0,0 0-1 0 0,-1 0 1 0 0,1 0 0 0 0,0 0-1 0 0,0 0 1 0 0,1 0-1 0 0,-1 0 1 0 0,0-1 0 0 0,1 1-1 0 0,0-1 1 0 0,0 1-1 0 0,-1-1 1 0 0,1 1 0 0 0,1-1-1 0 0,-1 0 1 0 0,0 0-1 0 0,0 0 1 0 0,1-1-1 0 0,0 1 1 0 0,-1 0 0 0 0,1-1-1 0 0,0 1 1 0 0,-1-1-1 0 0,1 0 1 0 0,0 0 0 0 0,0 0-1 0 0,0-1 1 0 0,0 1-1 0 0,0-1 1 0 0,2 1-24 0 0,17-2 183 0 0,-1-1-1 0 0,1-1 1 0 0,-1-1 0 0 0,0-1 0 0 0,0 0 0 0 0,-1-2-1 0 0,1 0 1 0 0,-1-2 0 0 0,-1 0 0 0 0,1-1 0 0 0,-2-1-1 0 0,0-1 1 0 0,0 0 0 0 0,-1-1 0 0 0,0-1 0 0 0,3-5-183 0 0,64-58 140 0 0,-84 77-192 0 0,-1 1 0 0 0,1-1 1 0 0,0 0-1 0 0,0 1 0 0 0,0-1 1 0 0,0 0-1 0 0,0 1 1 0 0,-1-1-1 0 0,1 0 0 0 0,0 1 1 0 0,0-1-1 0 0,0 0 0 0 0,0 1 1 0 0,0-1-1 0 0,0 0 1 0 0,0 1-1 0 0,0-1 0 0 0,0 0 1 0 0,0 1-1 0 0,0-1 0 0 0,0 0 1 0 0,1 1-1 0 0,-1-1 0 0 0,0 0 1 0 0,0 1-1 0 0,0-1 1 0 0,0 0-1 0 0,0 0 0 0 0,1 1 1 0 0,-1-1-1 0 0,0 0 0 0 0,0 1 1 0 0,1-1-1 0 0,-1 0 1 0 0,0 0-1 0 0,0 0 0 0 0,1 1 1 0 0,-1-1-1 0 0,0 0 0 0 0,0 0 1 0 0,1 0-1 0 0,-1 0 1 0 0,0 1-1 0 0,1-1 0 0 0,-1 0 1 0 0,0 0-1 0 0,1 0 0 0 0,-1 0 1 0 0,0 0-1 0 0,1 0 1 0 0,-1 0-1 0 0,0 0 0 0 0,1 0 1 0 0,-1 0-1 0 0,0 0 0 0 0,1 0 1 0 0,-1 0-1 0 0,0 0 1 0 0,1 0-1 0 0,-1-1 0 0 0,0 1 1 0 0,1 0-1 0 0,-1 0 52 0 0,0 7-516 0 0,0 1-501 0 0,0 5-5444 0 0,0-6-4571 0 0</inkml:trace>
  <inkml:trace contextRef="#ctx0" brushRef="#br0" timeOffset="1532.081">1212 504 11682 0 0,'0'0'1886'0'0,"0"0"-754"0"0,0 0-314 0 0,0 0 56 0 0,0 0 95 0 0,0 0-15 0 0,0 0-140 0 0,0 0-177 0 0,0 0-109 0 0,0 0-78 0 0,0 0-40 0 0,0 0-61 0 0,0 0-74 0 0,24-30-68 0 0,75-92-63 0 0,-55 58 120 0 0,-30 56-920 0 0,-14 30-489 0 0,0-7 1401 0 0,-1-12-233 0 0,0 1-1 0 0,1-1 0 0 0,0 1 0 0 0,0-1 0 0 0,0 1 0 0 0,0 0 0 0 0,0-1 0 0 0,1 1 1 0 0,0-1-1 0 0,-1 1 0 0 0,1-1 0 0 0,0 0 0 0 0,1 1 0 0 0,-1-1 0 0 0,1 0 1 0 0,-1 0-1 0 0,1 0 0 0 0,0 0 0 0 0,0 0 0 0 0,1 0 0 0 0,-1 0 0 0 0,0-1 0 0 0,1 1 1 0 0,0-1-1 0 0,-1 0 0 0 0,1 1 0 0 0,0-1 0 0 0,0-1 0 0 0,0 1 0 0 0,1 0 0 0 0,-1-1 1 0 0,0 0-1 0 0,1 1 0 0 0,-1-1 0 0 0,0 0 0 0 0,1-1 0 0 0,2 1-22 0 0,62-16 1310 0 0,-18-22-2177 0 0,-27 19-9432 0 0,-18 14-848 0 0</inkml:trace>
  <inkml:trace contextRef="#ctx0" brushRef="#br0" timeOffset="2122.85">2028 166 4225 0 0,'0'0'2962'0'0,"0"0"-1491"0"0,0 0-648 0 0,0 0 173 0 0,0 0 238 0 0,0 0 99 0 0,0 0 15 0 0,0 0-149 0 0,0 0-114 0 0,0 0-47 0 0,0 0-119 0 0,0 0-120 0 0,-1 10-112 0 0,-23 73 1076 0 0,-36 1-596 0 0,21-41-910 0 0,30-32-244 0 0,1 0 0 0 0,-2-1 1 0 0,1 0-1 0 0,-1 0 1 0 0,-1-1-1 0 0,0 0 0 0 0,0-1 1 0 0,0 0-1 0 0,-1-1 0 0 0,0 0 1 0 0,-1-1-1 0 0,0-1 1 0 0,0 0-1 0 0,-2 1-13 0 0,13-6-20 0 0,0 1 1 0 0,0 0-1 0 0,0-1 1 0 0,1 1-1 0 0,-1-1 0 0 0,0 0 1 0 0,0 1-1 0 0,0-1 0 0 0,0 0 1 0 0,0 0-1 0 0,0 0 1 0 0,0 0-1 0 0,0-1 0 0 0,0 1 1 0 0,0 0-1 0 0,0-1 1 0 0,1 0-1 0 0,-1 1 0 0 0,0-1 1 0 0,0 0-1 0 0,1 0 0 0 0,-1 0 1 0 0,0 0-1 0 0,1 0 1 0 0,-1 0-1 0 0,1 0 0 0 0,-1-1 1 0 0,1 1-1 0 0,0 0 1 0 0,-1-1-1 0 0,1 0 20 0 0,0-7-22 0 0,0 0 0 0 0,0-1 0 0 0,1 1 0 0 0,1-1 0 0 0,-1 1 0 0 0,2-1-1 0 0,-1 1 1 0 0,1 0 0 0 0,0-1 0 0 0,1 1 0 0 0,0 0 0 0 0,1 1 0 0 0,0-1 0 0 0,0 0 0 0 0,1 1 0 0 0,0 0 0 0 0,0 0 0 0 0,1 1 0 0 0,0-1 0 0 0,0 1 0 0 0,1 1 0 0 0,0-1 0 0 0,0 1 0 0 0,1 0-1 0 0,0 1 1 0 0,0-1 22 0 0,-6 5 15 0 0,0 1-1 0 0,1-1 0 0 0,-1 1 0 0 0,0-1 0 0 0,0 1 0 0 0,1 0 0 0 0,-1 0 0 0 0,0 0 0 0 0,0 0 0 0 0,1 0 0 0 0,-1 0 0 0 0,0 1 0 0 0,0-1 0 0 0,1 1 1 0 0,-1 0-1 0 0,0 0 0 0 0,0-1 0 0 0,0 1 0 0 0,0 0 0 0 0,0 1 0 0 0,0-1 0 0 0,0 0 0 0 0,-1 1 0 0 0,1-1 0 0 0,0 1 0 0 0,-1-1 0 0 0,1 1 0 0 0,-1 0 1 0 0,1-1-1 0 0,-1 1 0 0 0,0 0 0 0 0,0 0 0 0 0,0 0 0 0 0,0 0 0 0 0,0 0 0 0 0,0 1 0 0 0,0-1 0 0 0,0 2-14 0 0,13 16 191 0 0,94 116 1083 0 0,-96-119-1484 0 0,-12-16 57 0 0,0-1-67 0 0,0 0-132 0 0,0 0-230 0 0,0 0-422 0 0,0 0-1015 0 0,0 0-3013 0 0,0 0-6146 0 0</inkml:trace>
  <inkml:trace contextRef="#ctx0" brushRef="#br0" timeOffset="2430.741">2184 284 8018 0 0,'0'0'2067'0'0,"0"0"-914"0"0,0 0-278 0 0,0 0 236 0 0,0 0 241 0 0,0 0 49 0 0,0 0-126 0 0,0 0-284 0 0,0 0-239 0 0,0 0-116 0 0,0 0-43 0 0,0 0-31 0 0,0 0-55 0 0,25-1-59 0 0,118-2 192 0 0,-70-1-171 0 0,-54 2 421 0 0,-9 1-3410 0 0,-5 1-2575 0 0,0-1-3747 0 0,-5 1 1559 0 0</inkml:trace>
  <inkml:trace contextRef="#ctx0" brushRef="#br0" timeOffset="2695.763">2250 420 3065 0 0,'0'0'3192'0'0,"0"0"-1935"0"0,0 0-113 0 0,0 0 368 0 0,0 0 153 0 0,0 0-225 0 0,0 0-344 0 0,0 0-288 0 0,0 0-296 0 0,0 0-192 0 0,0 0-144 0 0,0 0-128 0 0,0 0-144 0 0,0 0-208 0 0,164-19-416 0 0,-147 12-1048 0 0,-4 7-2481 0 0,-6-7-4849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5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8562 0 0,'0'0'1603'0'0,"0"0"-603"0"0,0 0 4 0 0,0 0 247 0 0,0 0 52 0 0,0 0-56 0 0,0 0-141 0 0,0 0-177 0 0,34-1-145 0 0,111-5-136 0 0,4-16 610 0 0,111-11-536 0 0,-226 32-1559 0 0,-21 1-8861 0 0,-11 0-1136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8658 0 0,'0'0'1780'0'0,"0"0"-526"0"0,0 0-238 0 0,0 0-12 0 0,0 0-76 0 0,0 0-78 0 0,0 0-97 0 0,0 0-80 0 0,0 0-29 0 0,0 0-63 0 0,0 0-81 0 0,0 0-62 0 0,19-3-34 0 0,119-17 745 0 0,12 13 742 0 0,-149 7-1882 0 0,-1 0-1 0 0,1 0 0 0 0,0 0 0 0 0,0 0 0 0 0,0 0 0 0 0,-1 0 0 0 0,1 1 0 0 0,0-1 0 0 0,0 0 0 0 0,-1 0 0 0 0,1 1 1 0 0,0-1-1 0 0,0 0 0 0 0,-1 1 0 0 0,1-1 0 0 0,0 1 0 0 0,-1-1 0 0 0,1 1 0 0 0,-1-1 0 0 0,1 1 0 0 0,-1 0 0 0 0,1-1 1 0 0,-1 1-1 0 0,1-1 0 0 0,-1 1 0 0 0,1 0 0 0 0,-1 0 0 0 0,0-1 0 0 0,1 1 0 0 0,-1 0 0 0 0,0 0 0 0 0,0-1 1 0 0,0 1-1 0 0,0 0 0 0 0,1 0 0 0 0,-1-1 0 0 0,0 1 0 0 0,0 0 0 0 0,0 0 0 0 0,-1 0 0 0 0,1-1 0 0 0,0 1 0 0 0,0 0 1 0 0,0 0-1 0 0,-1-1 0 0 0,1 1 0 0 0,0 0 0 0 0,-1 0 0 0 0,1-1 0 0 0,0 1 0 0 0,-1 0 0 0 0,1-1 0 0 0,-1 1 0 0 0,1-1 1 0 0,-1 1-1 0 0,1 0 0 0 0,-1-1 0 0 0,0 1 0 0 0,1-1-8 0 0,-123 85 372 0 0,122-84-377 0 0,0 0 0 0 0,1 1 0 0 0,0-1-1 0 0,-1 0 1 0 0,1 1 0 0 0,0-1 0 0 0,-1 0 0 0 0,1 1 0 0 0,0-1 0 0 0,0 0 0 0 0,0 1-1 0 0,0-1 1 0 0,1 0 0 0 0,-1 1 0 0 0,0-1 0 0 0,0 0 0 0 0,1 1 0 0 0,-1-1 0 0 0,1 0-1 0 0,-1 1 1 0 0,1-1 0 0 0,0 0 0 0 0,-1 0 0 0 0,1 0 0 0 0,0 0 0 0 0,0 0-1 0 0,0 0 1 0 0,0 0 0 0 0,0 0 0 0 0,0 0 0 0 0,0 0 0 0 0,0 0 0 0 0,0 0 0 0 0,0-1-1 0 0,1 1 1 0 0,-1-1 0 0 0,0 1 0 0 0,0-1 0 0 0,1 1 0 0 0,-1-1 0 0 0,0 0 0 0 0,1 1-1 0 0,-1-1 1 0 0,0 0 0 0 0,1 0 0 0 0,-1 0 0 0 0,0 0 0 0 0,1 0 0 0 0,-1 0 5 0 0,15 7 6 0 0,-8-1-5 0 0,0 0 1 0 0,-1 1 0 0 0,1-1-1 0 0,-2 2 1 0 0,1-1 0 0 0,-1 1-1 0 0,0 0 1 0 0,0 0 0 0 0,-1 0-1 0 0,-1 1 1 0 0,1 0 0 0 0,-1 0 0 0 0,-1 0-1 0 0,1 1 1 0 0,0 8-2 0 0,9 57 93 0 0,-12-71-66 0 0,-1 0 0 0 0,-1 0 0 0 0,1 0 0 0 0,0 0 0 0 0,-1 0 0 0 0,0 0 0 0 0,0 0 0 0 0,0 0 0 0 0,0 0 0 0 0,-1-1 0 0 0,1 1 0 0 0,-1-1 0 0 0,0 1 0 0 0,0-1 0 0 0,0 1 0 0 0,-1-1 0 0 0,1 0 0 0 0,-1 0 0 0 0,0 0 0 0 0,0-1 0 0 0,0 1 0 0 0,0 0 0 0 0,0-1 0 0 0,0 0 0 0 0,-1 0 0 0 0,-2 1-27 0 0,-10 4 115 0 0,1-1 0 0 0,-1-1 0 0 0,-1 0 0 0 0,1-1 0 0 0,-1-1 0 0 0,1-1-1 0 0,-1 0 1 0 0,0-1 0 0 0,0-1 0 0 0,-12-2-115 0 0,27 2 1 0 0,-1 0 0 0 0,0 0 0 0 0,1-1 0 0 0,-1 1 0 0 0,1-1-1 0 0,-1 1 1 0 0,1-1 0 0 0,0 0 0 0 0,-1 0 0 0 0,1 0 0 0 0,0-1-1 0 0,0 1 1 0 0,-1-1 0 0 0,1 1 0 0 0,0-1 0 0 0,0 1 0 0 0,1-1 0 0 0,-1 0-1 0 0,0 0 1 0 0,1 0 0 0 0,-1 0 0 0 0,1 0 0 0 0,-1-1 0 0 0,1 1-1 0 0,0 0 1 0 0,0-1 0 0 0,0 1 0 0 0,0-1-1 0 0,11-43-4737 0 0,-3 39-428 0 0,-3 3-6189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4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0 0 0,'0'0'986'0'0,"0"0"207"0"0,0 0 95 0 0,0 0 3 0 0,0 0-86 0 0,0 0-80 0 0,0 0-13 0 0,0 0 25 0 0,0 0-5 0 0,0 0-31 0 0,4 4 8124 0 0,-3-2-9048 0 0,-43 175 1408 0 0,38-106-1543 0 0,59-64 581 0 0,78-48-403 0 0,-78 11-1435 0 0,-42 14-3322 0 0,-6-3-5874 0 0,-7 15 3132 0 0</inkml:trace>
  <inkml:trace contextRef="#ctx0" brushRef="#br0" timeOffset="245.682">346 8 3441 0 0,'0'0'2016'0'0,"0"0"-309"0"0,0 0 12 0 0,0 0 230 0 0,0 0 111 0 0,0 0-150 0 0,0 0-439 0 0,0 0-498 0 0,0 0-325 0 0,0 0-141 0 0,0 0-23 0 0,0 0 31 0 0,0 0-8 0 0,-7 14-7 0 0,-39 93 938 0 0,37-73-938 0 0,1-1 1 0 0,2 1 0 0 0,1 0-1 0 0,2 1 1 0 0,1 5-501 0 0,2-40-6 0 0,-4 67-57 0 0,4-39-3701 0 0,3-27-3616 0 0,-1-1-3555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06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0 0 0,'0'0'183'0'0,"0"0"-115"0"0,0 0-242 0 0,9 0 305 0 0,80 3 2458 0 0,58-10 175 0 0,123-25-1432 0 0,-161 21-1508 0 0,0 5-1 0 0,50 6 177 0 0,66-2-67 0 0,448-2 557 0 0,-296-7-460 0 0,221 6 76 0 0,-206-6-83 0 0,1041 0 19 0 0,-1036 12 724 0 0,-209-4-353 0 0,-25 0 322 0 0,141 16-735 0 0,77 13 439 0 0,360-22 1743 0 0,-381-15-1077 0 0,222-8-406 0 0,-110-17 297 0 0,108 6-493 0 0,823 30 36 0 0,-782 26-546 0 0,-23 8 142 0 0,-93-17-30 0 0,26-1 39 0 0,703 16 196 0 0,-437-13-323 0 0,-165-29 153 0 0,216 5 218 0 0,-345 16-136 0 0,302-17 219 0 0,196-35 41 0 0,165-18 51 0 0,-839 39-537 0 0,97-8 35 0 0,-141 5-23 0 0,-60 6 436 0 0,2 9 0 0 0,24 12-474 0 0,97 18 270 0 0,238 10-145 0 0,63-35 728 0 0,-326-11-376 0 0,116-2-31 0 0,-75 49-20 0 0,-134-29 113 0 0,-227-4-622 0 0,-1 0-16 0 0,0 0-61 0 0,0 0-113 0 0,0 0-193 0 0,0 0-375 0 0,-6-1-10807 0 0,2-2 2378 0 0</inkml:trace>
  <inkml:trace contextRef="#ctx0" brushRef="#br0" timeOffset="10856.992">6358 670 0 0 0,'6'-3'0'0'0,"-5"2"0"0"0,1 1 0 0 0,-1-1 0 0 0,0 0 0 0 0,1 1 0 0 0,-1-1 0 0 0,0 0 0 0 0,1 0 0 0 0,-1 0 0 0 0,0 0 0 0 0,0 0 0 0 0,0 0 0 0 0,0 0 0 0 0,0 0 0 0 0,0 0 0 0 0,0 0 0 0 0,0-1 0 0 0,0 1 0 0 0,-1 0 0 0 0,1-1 0 0 0,0 1 0 0 0,-1 0 0 0 0,1-1 0 0 0,-1 1 0 0 0,0-1 0 0 0,1 1 0 0 0,-1-1 0 0 0,0 1 0 0 0,0-1 0 0 0,0 1 0 0 0,0-1 0 0 0,0 0 0 0 0,21-76-411 0 0,-4 31 5932 0 0,-10 44 5327 0 0,5 20-7604 0 0,-10-13-3477 0 0,46 104 2011 0 0,106 326 355 0 0,-128-346-1744 0 0,-3 1 0 0 0,7 66-389 0 0,-27-138 40 0 0,18 68 180 0 0,-20-84-205 0 0,1 1 4 0 0,-1-1 14 0 0,-1-1 24 0 0,0 0 29 0 0,0 0 26 0 0,0 0 52 0 0,7-48 1754 0 0,24-108-1695 0 0,-16 101-185 0 0,46-202 227 0 0,11-136-265 0 0,-50 161-2 0 0,-22 231-113 0 0,0 1-77 0 0,0 0-112 0 0,0 0-159 0 0,0 16-1649 0 0,5 38-3385 0 0,-3-37-378 0 0,0-4-5429 0 0</inkml:trace>
  <inkml:trace contextRef="#ctx0" brushRef="#br0" timeOffset="15873.286">7053 1277 0 0 0,'0'0'721'0'0,"0"0"180"0"0,0 0 159 0 0,0 0 342 0 0,0 0 358 0 0,0 0 144 0 0,0 0-139 0 0,0 0-284 0 0,0 0-311 0 0,0 0-238 0 0,0 0-161 0 0,15-2-96 0 0,70-10 568 0 0,47-8 3251 0 0,-121 17-4362 0 0,0 0 0 0 0,0-1-1 0 0,0 0 1 0 0,-1-1 0 0 0,0 0 0 0 0,0-1-1 0 0,0 0 1 0 0,-1-1 0 0 0,1 0 0 0 0,-2 0 0 0 0,1-1-1 0 0,-1 0 1 0 0,0 0 0 0 0,-1-1 0 0 0,0 0-1 0 0,1-2-131 0 0,-7 9 12 0 0,0-1 0 0 0,0 1 0 0 0,0-1 0 0 0,0 1 0 0 0,-1-1-1 0 0,1 1 1 0 0,-1-1 0 0 0,1 0 0 0 0,-1 1 0 0 0,0-1-1 0 0,0 0 1 0 0,0 1 0 0 0,0-1 0 0 0,-1 1 0 0 0,1-1 0 0 0,-1 0-1 0 0,1 1 1 0 0,-1-1 0 0 0,0 1 0 0 0,0 0 0 0 0,0-1-1 0 0,0 1 1 0 0,-1 0 0 0 0,1-1 0 0 0,-1 1 0 0 0,1 0 0 0 0,-1 0-1 0 0,0 0 1 0 0,0 0 0 0 0,0 0 0 0 0,0 1 0 0 0,0-1-1 0 0,0 1 1 0 0,0-1 0 0 0,0 1 0 0 0,-3-1-12 0 0,-4-2-73 0 0,1 1 0 0 0,-1 0 0 0 0,-1 0 1 0 0,1 1-1 0 0,0 0 0 0 0,-1 1 0 0 0,1 0 0 0 0,-1 0 0 0 0,1 1 1 0 0,-1 0-1 0 0,1 1 0 0 0,-1 0 0 0 0,1 0 0 0 0,0 1 1 0 0,-1 0-1 0 0,1 1 0 0 0,0 0 0 0 0,0 1 0 0 0,1 0 0 0 0,-1 0 1 0 0,1 1-1 0 0,-6 3 73 0 0,-6 5 2 0 0,1 1 1 0 0,0 1-1 0 0,1 1 1 0 0,0 0 0 0 0,2 2-1 0 0,0-1 1 0 0,0 2-1 0 0,-5 11-2 0 0,17-26 52 0 0,0 1 0 0 0,1 0 0 0 0,0 0 0 0 0,0 0 0 0 0,0 0-1 0 0,1 0 1 0 0,-1 1 0 0 0,1-1 0 0 0,1 1 0 0 0,-1-1 0 0 0,1 1 0 0 0,0 0 0 0 0,0 0-1 0 0,0 0 1 0 0,1-1 0 0 0,0 1 0 0 0,0 0 0 0 0,1 0 0 0 0,0 0 0 0 0,0 0 0 0 0,0-1-1 0 0,0 1 1 0 0,1-1 0 0 0,0 1 0 0 0,0-1 0 0 0,1 1 0 0 0,0-1 0 0 0,-1 0 0 0 0,3 3-52 0 0,9 4 222 0 0,1-1 0 0 0,0 0 1 0 0,0-1-1 0 0,1-1 0 0 0,0 0 1 0 0,1-1-1 0 0,0-1 0 0 0,0-1 1 0 0,0 0-1 0 0,1-1 0 0 0,0-1 1 0 0,0 0-1 0 0,0-2 0 0 0,1 0 1 0 0,-1-1-1 0 0,0-1 0 0 0,1 0 1 0 0,15-4-223 0 0,-20-6-1027 0 0,-14-2-6424 0 0,0 9 4084 0 0,0 3-8069 0 0</inkml:trace>
  <inkml:trace contextRef="#ctx0" brushRef="#br0" timeOffset="16403.204">7968 1156 408 0 0,'0'0'1679'0'0,"0"0"-68"0"0,0 0 128 0 0,0 0 136 0 0,0 0 92 0 0,0 0-106 0 0,0 0-277 0 0,0 0-262 0 0,0 0-275 0 0,0 0-153 0 0,0 0-59 0 0,0 0-59 0 0,0 0-141 0 0,-3-11 596 0 0,-8 10-979 0 0,-1 2-1 0 0,1-1 0 0 0,0 1 1 0 0,0 1-1 0 0,1 0 1 0 0,-1 1-1 0 0,0 0 1 0 0,1 1-1 0 0,-1 0 0 0 0,1 0 1 0 0,0 1-1 0 0,0 0 1 0 0,1 1-1 0 0,0 0 1 0 0,0 1-252 0 0,-2-1 39 0 0,1 1 0 0 0,0 1 0 0 0,1 0 1 0 0,0 0-1 0 0,0 0 0 0 0,0 1 1 0 0,1 1-1 0 0,1 0 0 0 0,0 0 0 0 0,0 0 1 0 0,1 1-1 0 0,0-1 0 0 0,1 2 1 0 0,0-1-1 0 0,1 1 0 0 0,0-1 0 0 0,0 1 1 0 0,2 0-1 0 0,-1 0 0 0 0,2 0 1 0 0,0 1-1 0 0,0 0-39 0 0,2-7 36 0 0,0 0 0 0 0,0 0 1 0 0,1-1-1 0 0,-1 1 0 0 0,1 0 1 0 0,1-1-1 0 0,-1 0 0 0 0,1 1 0 0 0,0-1 1 0 0,0 0-1 0 0,0 0 0 0 0,1-1 1 0 0,0 1-1 0 0,0-1 0 0 0,0 0 1 0 0,0 0-1 0 0,1 0 0 0 0,-1 0 0 0 0,1-1 1 0 0,0 0-1 0 0,0 0 0 0 0,0 0 1 0 0,1-1-1 0 0,-1 1 0 0 0,1-1 1 0 0,-1-1-1 0 0,1 1 0 0 0,0-1 0 0 0,0 0 1 0 0,0 0-1 0 0,-1 0 0 0 0,1-1 1 0 0,0 0-1 0 0,0 0 0 0 0,0-1 0 0 0,0 0 1 0 0,3 0-37 0 0,2 1-152 0 0,0 0 1 0 0,0-1-1 0 0,0 0 0 0 0,0-1 1 0 0,-1 0-1 0 0,1-1 1 0 0,-1 0-1 0 0,1 0 0 0 0,-1-1 1 0 0,0 0-1 0 0,0-1 1 0 0,-1 0-1 0 0,0-1 1 0 0,0 0-1 0 0,0 0 0 0 0,0-1 1 0 0,-1 0-1 0 0,1-2 152 0 0,0 0-956 0 0,8-9-2171 0 0,-9 6-2109 0 0,-3 3-5895 0 0</inkml:trace>
  <inkml:trace contextRef="#ctx0" brushRef="#br0" timeOffset="16859.558">8487 732 11434 0 0,'0'0'1990'0'0,"0"0"-357"0"0,0 0-189 0 0,0 0-1 0 0,0 0 60 0 0,0 0-120 0 0,0 0-300 0 0,0 0-343 0 0,0 0-276 0 0,0 0-153 0 0,0 0-63 0 0,0 0-14 0 0,0 0 0 0 0,1 3-23 0 0,-7 124 1548 0 0,-20 204-1017 0 0,24-295-718 0 0,-1 0-1 0 0,-2 0 0 0 0,-2-1 0 0 0,-1 0 0 0 0,-13 32-23 0 0,16-19-149 0 0,5-47 40 0 0,0-1-31 0 0,0 0-40 0 0,0 0-36 0 0,0 0-58 0 0,0 0-43 0 0,1-26-2828 0 0,0 19 2774 0 0,4-75-6580 0 0,-16 2-6221 0 0,5 65 11224 0 0</inkml:trace>
  <inkml:trace contextRef="#ctx0" brushRef="#br0" timeOffset="17117.501">8195 1108 2625 0 0,'0'0'2712'0'0,"0"0"-295"0"0,0 0-256 0 0,0 0-193 0 0,0 0-223 0 0,0 0-352 0 0,0 0-363 0 0,0 0-139 0 0,0 0-43 0 0,0 0-11 0 0,0 0 17 0 0,0 0-148 0 0,0 0-150 0 0,9 8-100 0 0,33 27-108 0 0,26-17 234 0 0,-54-17-520 0 0,217-10-815 0 0,-154-2-2405 0 0,-3-2-3822 0 0,-57 9-567 0 0</inkml:trace>
  <inkml:trace contextRef="#ctx0" brushRef="#br0" timeOffset="17282.608">8859 1093 5985 0 0,'0'0'2912'0'0,"0"0"-719"0"0,0 0-362 0 0,0 0-198 0 0,0 0-173 0 0,0 0-228 0 0,0 0-289 0 0,0 0-239 0 0,0 0-188 0 0,0 0-151 0 0,0 0-95 0 0,-29 34-55 0 0,-89 104-46 0 0,87-79 65 0 0,33-51-172 0 0,-2-5-16 0 0,0 1-1 0 0,0 0 1 0 0,1 0-1 0 0,0-1 1 0 0,0 1-1 0 0,0-1 1 0 0,0 1-1 0 0,0-1 0 0 0,1 1 1 0 0,0-1-1 0 0,-1 0 1 0 0,1 0-1 0 0,0 1 1 0 0,1-1-1 0 0,-1-1 1 0 0,0 1-1 0 0,1 0 1 0 0,0-1-1 0 0,0 1 0 0 0,-1-1 1 0 0,2 0-1 0 0,-1 0 1 0 0,0 0-1 0 0,0 0 1 0 0,0 0-1 0 0,1-1 1 0 0,-1 0-1 0 0,1 1 0 0 0,-1-1 1 0 0,1 0-1 0 0,0-1 1 0 0,-1 1-1 0 0,1-1 1 0 0,0 0-1 0 0,0 0-45 0 0,8 2 214 0 0,1-2-1 0 0,-1 0 1 0 0,0 0-1 0 0,0-1 1 0 0,1-1-1 0 0,-1 0 1 0 0,0 0-1 0 0,0-2 1 0 0,-1 1 0 0 0,4-2-214 0 0,-8 2 64 0 0,0 0 1 0 0,0 0-1 0 0,-1 0 1 0 0,1-1-1 0 0,-1 0 1 0 0,0 0-1 0 0,0 0 1 0 0,0-1-1 0 0,0 0 1 0 0,-1 0-1 0 0,0-1 1 0 0,0 1 0 0 0,-1-1-1 0 0,1 0 1 0 0,-1 0-1 0 0,0-1 1 0 0,-1 1-1 0 0,1-1 1 0 0,-2 0-1 0 0,1 0 1 0 0,-1 0-1 0 0,1 0 1 0 0,-2 0-1 0 0,1-1 1 0 0,-1 1 0 0 0,-1-1-1 0 0,1 1 1 0 0,-1-5-65 0 0,-1 8-40 0 0,1 0 1 0 0,-1 0 0 0 0,0 0 0 0 0,-1 0-1 0 0,1 1 1 0 0,-1-1 0 0 0,0 0 0 0 0,1 1 0 0 0,-1-1-1 0 0,-1 1 1 0 0,1 0 0 0 0,-1-1 0 0 0,1 1-1 0 0,-1 0 1 0 0,0 1 0 0 0,0-1 0 0 0,0 0 0 0 0,0 1-1 0 0,-1 0 1 0 0,1 0 0 0 0,0 0 0 0 0,-1 0-1 0 0,0 0 1 0 0,1 1 0 0 0,-1-1 0 0 0,0 1 0 0 0,0 0-1 0 0,0 0 1 0 0,0 1 0 0 0,0-1 39 0 0,-39-4-3134 0 0,5 6-3910 0 0,25 2-4434 0 0</inkml:trace>
  <inkml:trace contextRef="#ctx0" brushRef="#br0" timeOffset="17601.195">9187 1502 13147 0 0,'0'0'497'0'0,"0"0"-9"0"0,0 0 525 0 0,0 0 564 0 0,0 0 265 0 0,0 0-143 0 0,0 0-484 0 0,0 0-479 0 0,0 0-260 0 0,0 0-120 0 0,0 0-29 0 0,0 0 64 0 0,0-11 42 0 0,1-188 1808 0 0,-1 186-2225 0 0,1 0 1 0 0,1 0 0 0 0,0 0 0 0 0,1 0 0 0 0,1 1 0 0 0,0-1 0 0 0,0 1-1 0 0,1-1 1 0 0,1 1 0 0 0,0 1 0 0 0,1-1 0 0 0,0 1 0 0 0,0 1-1 0 0,2-1 1 0 0,-1 1 0 0 0,1 0-17 0 0,-7 8-146 0 0,1 0 0 0 0,-1 0 0 0 0,0 1 0 0 0,1-1 0 0 0,-1 0 0 0 0,1 1 0 0 0,-1 0 0 0 0,1 0 0 0 0,0 0 0 0 0,-1 0 0 0 0,1 0 0 0 0,0 0 1 0 0,0 1-1 0 0,0-1 0 0 0,0 1 0 0 0,-1 0 0 0 0,1 0 0 0 0,0 0 0 0 0,0 0 0 0 0,1 1 146 0 0,1 18-5138 0 0,-4-10-1576 0 0,0-5-4526 0 0</inkml:trace>
  <inkml:trace contextRef="#ctx0" brushRef="#br0" timeOffset="21792.374">10393 1148 1064 0 0,'0'0'2313'0'0,"0"0"-777"0"0,0 0-329 0 0,0 0 80 0 0,0 0 297 0 0,0 0 211 0 0,0 0-2 0 0,0 0-212 0 0,0 0-288 0 0,0 0-274 0 0,0 0-211 0 0,-3-7-132 0 0,-10-23-96 0 0,13 30-548 0 0,0-1 0 0 0,-1 1 0 0 0,1-1 1 0 0,0 1-1 0 0,-1-1 0 0 0,1 1 0 0 0,-1 0 0 0 0,1-1 1 0 0,-1 1-1 0 0,1 0 0 0 0,-1-1 0 0 0,1 1 0 0 0,-1 0 0 0 0,1-1 1 0 0,-1 1-1 0 0,1 0 0 0 0,-1 0 0 0 0,0 0 0 0 0,1 0 1 0 0,-1-1-1 0 0,1 1 0 0 0,-1 0 0 0 0,0 0 0 0 0,1 0 0 0 0,-1 0 1 0 0,0 0-1 0 0,1 0 0 0 0,-1 1 0 0 0,1-1 0 0 0,-1 0 1 0 0,1 0-1 0 0,-1 0 0 0 0,0 1 0 0 0,1-1 0 0 0,-1 0 0 0 0,1 0 1 0 0,-1 1-1 0 0,1-1 0 0 0,-1 1 0 0 0,1-1 0 0 0,-1 0 0 0 0,1 1 1 0 0,0-1-1 0 0,-1 1 0 0 0,1-1 0 0 0,-1 1-32 0 0,0 0 107 0 0,-18 13-35 0 0,1 1-1 0 0,1 0 1 0 0,1 2 0 0 0,0 0 0 0 0,1 0-1 0 0,1 1 1 0 0,1 1 0 0 0,0 1 0 0 0,1 0-1 0 0,-5 14-71 0 0,11-23 12 0 0,0 0-1 0 0,1 1 1 0 0,0 0-1 0 0,0 0 0 0 0,2 0 1 0 0,0 1-1 0 0,0-1 1 0 0,1 1-1 0 0,0 0 0 0 0,1 0 1 0 0,1 12-12 0 0,0-22 22 0 0,1 0-1 0 0,0 0 1 0 0,0 1 0 0 0,0-1 0 0 0,0 0 0 0 0,1 0 0 0 0,-1 0-1 0 0,1 0 1 0 0,0 0 0 0 0,0-1 0 0 0,0 1 0 0 0,0 0 0 0 0,0-1-1 0 0,0 0 1 0 0,1 1 0 0 0,-1-1 0 0 0,1 0 0 0 0,0 0 0 0 0,0 0-1 0 0,0-1 1 0 0,-1 1 0 0 0,2-1 0 0 0,-1 1 0 0 0,0-1 0 0 0,0 0-1 0 0,0 0 1 0 0,0 0 0 0 0,2-1-22 0 0,98 12 877 0 0,-83-15-774 0 0,1-1 1 0 0,-1 0-1 0 0,0-2 0 0 0,-1 0 1 0 0,1-2-1 0 0,-1 0 0 0 0,-1-1 1 0 0,1-1-1 0 0,-2 0 0 0 0,1-1 1 0 0,-2-2-1 0 0,1 1 0 0 0,-2-2 1 0 0,0 0-1 0 0,0-1 0 0 0,-1 0 0 0 0,0-3-102 0 0,12-13 64 0 0,-1-1 0 0 0,-2-1 1 0 0,-2-1-1 0 0,-1 0 1 0 0,-1-2-1 0 0,-2-1 1 0 0,-2 0-1 0 0,-1 0 1 0 0,-2-2-1 0 0,-1 0 1 0 0,1-18-66 0 0,-9 38-27 0 0,0 0 1 0 0,-1-1 0 0 0,-1 1-1 0 0,0-1 1 0 0,-2 1 0 0 0,-1-1-1 0 0,0 1 1 0 0,-1 0 0 0 0,-1 0-1 0 0,-1 0 1 0 0,0 0 0 0 0,-2 1 0 0 0,0-1-1 0 0,-1 2 1 0 0,-5-9 26 0 0,10 21-19 0 0,-1 0 1 0 0,1 0 0 0 0,-1 0-1 0 0,0 1 1 0 0,0-1-1 0 0,0 1 1 0 0,0 0-1 0 0,-1 1 1 0 0,1-1 0 0 0,-1 1-1 0 0,0 0 1 0 0,0 0-1 0 0,-1 0 1 0 0,1 0-1 0 0,-1 1 1 0 0,1 0 0 0 0,-1 1-1 0 0,1-1 1 0 0,-1 1-1 0 0,0 0 1 0 0,0 0-1 0 0,0 1 1 0 0,0 0 0 0 0,0 0-1 0 0,1 0 1 0 0,-1 0-1 0 0,0 1 1 0 0,0 0-1 0 0,0 1 1 0 0,1-1 0 0 0,-1 1-1 0 0,1 0 1 0 0,-4 2 18 0 0,-4 7-5 0 0,1 0 1 0 0,0 2-1 0 0,0-1 0 0 0,1 1 1 0 0,1 1-1 0 0,0 0 1 0 0,1 1-1 0 0,1-1 0 0 0,0 2 1 0 0,1-1-1 0 0,0 1 1 0 0,2 0-1 0 0,-1 1 0 0 0,2-1 1 0 0,1 1-1 0 0,0 0 1 0 0,1 0-1 0 0,0 13 5 0 0,-1-8 35 0 0,1 1 0 0 0,1 0-1 0 0,1 0 1 0 0,1 0 0 0 0,1-1 0 0 0,2 1 0 0 0,0 0-1 0 0,1-1 1 0 0,1 0 0 0 0,1 0 0 0 0,1-1 0 0 0,3 4-35 0 0,9 14 230 0 0,1-2 0 0 0,2-1 0 0 0,2 0 1 0 0,1-2-1 0 0,2-1 0 0 0,31 28-230 0 0,51 36 1252 0 0,-106-107-2565 0 0,-4 3 167 0 0,0-8-2158 0 0,0 7-2067 0 0,2 3-6406 0 0</inkml:trace>
  <inkml:trace contextRef="#ctx0" brushRef="#br0" timeOffset="22624.34">11019 1321 10410 0 0,'0'0'1260'0'0,"0"0"-678"0"0,0 0-61 0 0,0 0 370 0 0,0 0 335 0 0,0 0 98 0 0,0 0-101 0 0,0 0-179 0 0,0 0-189 0 0,0 0-132 0 0,0 0-102 0 0,0 0-75 0 0,31-2-67 0 0,98-6-66 0 0,-126 8-370 0 0,1 1-1 0 0,0-1 1 0 0,0 0-1 0 0,0-1 1 0 0,0 1-1 0 0,-1-1 1 0 0,1 1-1 0 0,0-1 1 0 0,0 0-1 0 0,-1-1 1 0 0,1 1-1 0 0,-1-1 1 0 0,1 1-1 0 0,-1-1 1 0 0,0 0-1 0 0,1 0 1 0 0,-1-1-1 0 0,0 1 1 0 0,0-1-43 0 0,8-7 192 0 0,-1 3-120 0 0,0 1 1 0 0,0-2-1 0 0,-1 1 0 0 0,0-1 0 0 0,-1 0 1 0 0,0-1-1 0 0,0 0 0 0 0,-1-1 0 0 0,0 1 0 0 0,-1-1 1 0 0,0 0-1 0 0,0-1 0 0 0,-1 0 0 0 0,-1 0 0 0 0,1 0 1 0 0,-2 0-1 0 0,0 0 0 0 0,0-1 0 0 0,-1 0 1 0 0,0-3-73 0 0,-4 11-20 0 0,0 1 1 0 0,0-1 0 0 0,0 1 0 0 0,-1 0 0 0 0,0 0-1 0 0,1 0 1 0 0,-1 1 0 0 0,0-1 0 0 0,0 1 0 0 0,0-1-1 0 0,-1 1 1 0 0,1 0 0 0 0,0 0 0 0 0,-1 1 0 0 0,0-1-1 0 0,1 1 1 0 0,-1-1 0 0 0,0 1 0 0 0,0 0-1 0 0,0 1 1 0 0,1-1 0 0 0,-1 1 0 0 0,0-1 0 0 0,0 1-1 0 0,0 0 1 0 0,0 1 0 0 0,0-1 0 0 0,0 1 0 0 0,0 0-1 0 0,0-1 1 0 0,1 2 0 0 0,-1-1 0 0 0,0 0 0 0 0,1 1-1 0 0,-4 1 20 0 0,-9 5-55 0 0,1 1-1 0 0,0 0 0 0 0,0 1 0 0 0,1 1 0 0 0,0 0 0 0 0,1 1 0 0 0,0 0 0 0 0,1 1 0 0 0,1 0 0 0 0,0 1 1 0 0,0 1-1 0 0,-5 10 56 0 0,9-13-20 0 0,0 0 1 0 0,0 1 0 0 0,1 0 0 0 0,1 0 0 0 0,0 0 0 0 0,1 1-1 0 0,0-1 1 0 0,1 1 0 0 0,1 0 0 0 0,0 0 0 0 0,1 0-1 0 0,0 1 1 0 0,2 6 19 0 0,-1-16 15 0 0,1-1 1 0 0,1 1-1 0 0,-1 0 0 0 0,0-1 0 0 0,1 1 0 0 0,0-1 0 0 0,0 1 0 0 0,1-1 0 0 0,-1 0 1 0 0,1 0-1 0 0,0 0 0 0 0,0 0 0 0 0,0 0 0 0 0,0-1 0 0 0,1 1 0 0 0,0-1 1 0 0,-1 0-1 0 0,1 0 0 0 0,0 0 0 0 0,0-1 0 0 0,1 0 0 0 0,-1 1 0 0 0,1-1 1 0 0,-1-1-1 0 0,1 1 0 0 0,-1-1 0 0 0,1 0 0 0 0,4 1-15 0 0,140 12 520 0 0,-145-14-514 0 0,18-1 81 0 0,0-1 1 0 0,0-1 0 0 0,-1-1 0 0 0,1-1-1 0 0,-1-1 1 0 0,0-1 0 0 0,0 0-1 0 0,0-2 1 0 0,-1 0 0 0 0,-1-2-1 0 0,0 0 1 0 0,0-1 0 0 0,-1 0-1 0 0,-1-2 1 0 0,0 0 0 0 0,0-1-1 0 0,-2-1 1 0 0,0 0 0 0 0,-1-1-1 0 0,4-7-87 0 0,60-151 207 0 0,-76 173-214 0 0,-1-1 0 0 0,0 1 0 0 0,1-1 0 0 0,-1 1 0 0 0,-1-1 0 0 0,1 1 0 0 0,0-1 0 0 0,-1 0 1 0 0,1 1-1 0 0,-1-1 0 0 0,0 0 0 0 0,0 0 0 0 0,0 1 0 0 0,0-1 0 0 0,0 0 0 0 0,0 0 0 0 0,-1 1 0 0 0,0-1 0 0 0,1 0 0 0 0,-1 1 0 0 0,0-1 0 0 0,0 1 0 0 0,-1-1 0 0 0,1 1 0 0 0,0 0 0 0 0,-1-1 0 0 0,1 1 0 0 0,-1 0 0 0 0,0 0 0 0 0,0 0 0 0 0,0 0 0 0 0,0 0 0 0 0,0 0 0 0 0,0 1 0 0 0,0-1 0 0 0,-1 1 1 0 0,1-1-1 0 0,-1 1 0 0 0,1 0 0 0 0,-1 0 0 0 0,1 0 0 0 0,-1 0 0 0 0,0 1 0 0 0,1-1 0 0 0,-2 1 7 0 0,1 0-20 0 0,-1-1 0 0 0,1 2 1 0 0,0-1-1 0 0,-1 0 1 0 0,1 1-1 0 0,0 0 0 0 0,0-1 1 0 0,0 1-1 0 0,0 0 0 0 0,0 1 1 0 0,0-1-1 0 0,0 0 0 0 0,0 1 1 0 0,0 0-1 0 0,0 0 0 0 0,1 0 1 0 0,-1 0-1 0 0,1 0 0 0 0,0 0 1 0 0,-1 1-1 0 0,1-1 0 0 0,0 1 1 0 0,0-1-1 0 0,1 1 0 0 0,-1 0 1 0 0,0 0-1 0 0,1 0 0 0 0,0 0 1 0 0,0 0-1 0 0,0 0 1 0 0,0 0-1 0 0,0 0 0 0 0,0 1 1 0 0,1-1-1 0 0,0 0 0 0 0,0 0 1 0 0,-1 1-1 0 0,2 0 20 0 0,0-1 0 0 0,1-1-1 0 0,-1 0 1 0 0,1 1 0 0 0,0-1 0 0 0,0 0 0 0 0,0 0-1 0 0,0 0 1 0 0,0 0 0 0 0,0 0 0 0 0,0 0-1 0 0,1-1 1 0 0,-1 1 0 0 0,1-1 0 0 0,-1 0-1 0 0,1 0 1 0 0,0 0 0 0 0,-1 0 0 0 0,1 0-1 0 0,0 0 1 0 0,0-1 0 0 0,0 1 0 0 0,-1-1-1 0 0,1 0 1 0 0,1 0 0 0 0,8 3 2 0 0,34 6 71 0 0,-41-10-62 0 0,-1 1 1 0 0,1 0-1 0 0,0 0 0 0 0,0 0 0 0 0,-1 0 1 0 0,1 1-1 0 0,0 0 0 0 0,0 0 1 0 0,-1 0-1 0 0,1 1 0 0 0,-1-1 1 0 0,1 1-1 0 0,-1 0 0 0 0,0 1 1 0 0,0-1-1 0 0,0 1 0 0 0,0-1 0 0 0,0 1 1 0 0,0 0-1 0 0,-1 1 0 0 0,1-1 1 0 0,-1 1-1 0 0,0-1 0 0 0,0 1 1 0 0,0 0-1 0 0,-1 0 0 0 0,0 0 1 0 0,1 1-1 0 0,-1-1 0 0 0,-1 0 0 0 0,1 1 1 0 0,-1-1-1 0 0,1 1 0 0 0,-1 0 1 0 0,-1 0-1 0 0,1-1-11 0 0,-13 88 446 0 0,-5 3-312 0 0,17-85-284 0 0,0-8-1735 0 0,10-24-8293 0 0,-6 15-1181 0 0</inkml:trace>
  <inkml:trace contextRef="#ctx0" brushRef="#br0" timeOffset="22871.538">12164 1288 9690 0 0,'0'0'2385'0'0,"0"0"-793"0"0,0 0-284 0 0,0 0-16 0 0,0 0-58 0 0,0 0-190 0 0,0 0-321 0 0,0 0-316 0 0,0 0-207 0 0,0 0-112 0 0,0 0-61 0 0,0 0-46 0 0,-1 27-65 0 0,-1 79-116 0 0,5-72-3174 0 0,1-35-2545 0 0,-1 1-4475 0 0</inkml:trace>
  <inkml:trace contextRef="#ctx0" brushRef="#br0" timeOffset="23040.838">12193 798 7978 0 0,'0'0'1656'0'0,"0"0"-1232"0"0,0 0-744 0 0,0 0-248 0 0,0 0-96 0 0,0 0 176 0 0,0 0 136 0 0,0 0-745 0 0,0 0-1799 0 0,0 0-777 0 0</inkml:trace>
  <inkml:trace contextRef="#ctx0" brushRef="#br0" timeOffset="23310.737">12403 997 7434 0 0,'0'0'2936'0'0,"0"0"-1696"0"0,0 0-367 0 0,0 0 252 0 0,0 0 178 0 0,0 0 24 0 0,0 0-135 0 0,0 0-283 0 0,0 0-283 0 0,9 34-190 0 0,27 107-118 0 0,35 107 519 0 0,-34-166-537 0 0,-34-84-130 0 0,-1 0-1 0 0,1 0 1 0 0,-1-1-1 0 0,0 1 1 0 0,0 0-1 0 0,0-1 1 0 0,-1 1-1 0 0,1-1 1 0 0,0 0-1 0 0,-1 1 1 0 0,0-1-1 0 0,0 0 1 0 0,0 0-1 0 0,0 0 1 0 0,0 0-1 0 0,0 0 1 0 0,-1 0-1 0 0,1 0 1 0 0,-1 0-1 0 0,0 0 1 0 0,0-1-170 0 0,13-66 298 0 0,4 1 0 0 0,2 1-1 0 0,22-51-297 0 0,-31 90-44 0 0,-2 6-1993 0 0,-2 8-5705 0 0,-6 15-3759 0 0</inkml:trace>
  <inkml:trace contextRef="#ctx0" brushRef="#br0" timeOffset="23647.331">13042 1148 10330 0 0,'0'0'5525'0'0,"0"0"-3886"0"0,0 0-1189 0 0,0 0-3 0 0,0 0 43 0 0,0 0-44 0 0,0 0-86 0 0,0 0-121 0 0,0 0-125 0 0,0 0-76 0 0,0 0-45 0 0,0 0-41 0 0,0 0-80 0 0,8 29-137 0 0,22 88-254 0 0,-22-79-2879 0 0,-8-38-2115 0 0,0 0-4687 0 0</inkml:trace>
  <inkml:trace contextRef="#ctx0" brushRef="#br0" timeOffset="23906.956">13040 787 14347 0 0,'0'0'1456'0'0,"0"0"-855"0"0,0 0-329 0 0,0 0-144 0 0,0 0-112 0 0,0 0-160 0 0,0 0-225 0 0,0 0-351 0 0,0 0-632 0 0,0 0-1785 0 0,0 0-7961 0 0</inkml:trace>
  <inkml:trace contextRef="#ctx0" brushRef="#br0" timeOffset="24155.546">13491 592 11306 0 0,'0'0'1753'0'0,"0"0"-806"0"0,0 0-323 0 0,0 0 96 0 0,0 0 295 0 0,0 0 220 0 0,0 0 0 0 0,0 0-156 0 0,0 0-257 0 0,0 0-180 0 0,0 0-114 0 0,0 0-71 0 0,0 0-58 0 0,1 33-67 0 0,1 105-80 0 0,-3 132 601 0 0,-18 114-557 0 0,21-256-502 0 0,-2-127 154 0 0,0-1-6 0 0,0 0-15 0 0,0 0-29 0 0,-9-20-2212 0 0,4-1-1631 0 0,3 7-4129 0 0,0 6-1597 0 0</inkml:trace>
  <inkml:trace contextRef="#ctx0" brushRef="#br0" timeOffset="24422.904">13272 1196 7570 0 0,'0'0'2974'0'0,"0"0"-1817"0"0,0 0-561 0 0,0 0 262 0 0,0 0 305 0 0,0 0 126 0 0,0 0-27 0 0,0 0-152 0 0,0 0-161 0 0,0 0-158 0 0,0 0-140 0 0,35-2-151 0 0,108-6-129 0 0,-15-16 198 0 0,-84 18-536 0 0,-6 0-2290 0 0,-15 4-5254 0 0,-16 2-3548 0 0</inkml:trace>
  <inkml:trace contextRef="#ctx0" brushRef="#br0" timeOffset="24688.09">13903 1200 11763 0 0,'0'0'2339'0'0,"0"0"-1023"0"0,0 0-250 0 0,0 0 171 0 0,0 0 114 0 0,0 0-65 0 0,0 0-233 0 0,0 0-347 0 0,1 32-290 0 0,0 102-189 0 0,-1-41 1236 0 0,0-75-4906 0 0,0 7-8202 0 0,0-25 2510 0 0</inkml:trace>
  <inkml:trace contextRef="#ctx0" brushRef="#br0" timeOffset="24924.728">13898 824 14251 0 0,'0'0'1416'0'0,"0"0"-1120"0"0,0 0-328 0 0,0 0-128 0 0,0 0-64 0 0,0 0 64 0 0,0 0-40 0 0,0 0-136 0 0,0 0-336 0 0,0 0-840 0 0,0 0-2185 0 0,0 0-5273 0 0</inkml:trace>
  <inkml:trace contextRef="#ctx0" brushRef="#br0" timeOffset="25211.806">14167 1034 11819 0 0,'0'0'1836'0'0,"0"0"-604"0"0,0 0-34 0 0,0 0 182 0 0,0 0 31 0 0,0 0-41 0 0,0 0-207 0 0,0 0-282 0 0,0 0-210 0 0,0 0-132 0 0,10 33-107 0 0,31 105-92 0 0,-23-47 161 0 0,-2-5-170 0 0,-12-54-296 0 0,1 1 0 0 0,2-1 0 0 0,1 0 0 0 0,2-1 0 0 0,0 0 0 0 0,3-1 0 0 0,0 0 0 0 0,11 15-35 0 0,-24-43 13 0 0,1-1 0 0 0,0 1 0 0 0,-1-1 1 0 0,1 1-1 0 0,0-1 0 0 0,0 1 0 0 0,0-1 0 0 0,0 0 0 0 0,0 0 0 0 0,0 1 1 0 0,1-1-1 0 0,-1 0 0 0 0,0 0 0 0 0,0 0 0 0 0,1 0 0 0 0,-1 0 0 0 0,1-1 0 0 0,-1 1 1 0 0,1 0-1 0 0,-1-1 0 0 0,1 1 0 0 0,-1-1 0 0 0,1 1 0 0 0,0-1 0 0 0,-1 0 0 0 0,1 0 1 0 0,0 0-1 0 0,-1 0 0 0 0,1 0 0 0 0,0 0 0 0 0,-1 0 0 0 0,1 0 0 0 0,-1-1 1 0 0,1 1-1 0 0,0 0 0 0 0,-1-1 0 0 0,1 0 0 0 0,-1 1 0 0 0,1-1-13 0 0,17-28 186 0 0,-1-1 0 0 0,-1 0 0 0 0,-1-2 1 0 0,-2 0-1 0 0,-1 0 0 0 0,6-28-186 0 0,1 4 17 0 0,43-173-2918 0 0,-63 217 1869 0 0,0 6-2824 0 0,0 3-2354 0 0,0 2-5541 0 0</inkml:trace>
  <inkml:trace contextRef="#ctx0" brushRef="#br0" timeOffset="25552.878">14829 1340 5641 0 0,'0'0'2833'0'0,"0"0"-374"0"0,0 0-193 0 0,0 0-132 0 0,0 0-179 0 0,0 0-230 0 0,0 0-315 0 0,0 0-336 0 0,0 0-236 0 0,0 0-167 0 0,0 0-100 0 0,0 0-78 0 0,0 0-84 0 0,33-19-85 0 0,99-61-62 0 0,-82 36 75 0 0,-46 36-267 0 0,0 1-30 0 0,0 0 1 0 0,-1 0-1 0 0,0 0 1 0 0,0-1-1 0 0,-1 1 0 0 0,0-1 1 0 0,0 1-1 0 0,0-1 0 0 0,-1 0 1 0 0,0 1-1 0 0,-1-1 0 0 0,0 0 1 0 0,0 0-1 0 0,-1 0 1 0 0,0-3-41 0 0,-1 8-9 0 0,0 1 1 0 0,0 0 0 0 0,-1 0 0 0 0,1 0-1 0 0,-1 0 1 0 0,1 1 0 0 0,-1-1 0 0 0,1 1 0 0 0,-1-1-1 0 0,0 1 1 0 0,0 0 0 0 0,0 0 0 0 0,0 0 0 0 0,0 1-1 0 0,0-1 1 0 0,0 1 0 0 0,0-1 0 0 0,0 1-1 0 0,0 0 1 0 0,0 0 0 0 0,0 0 0 0 0,0 1 0 0 0,0-1-1 0 0,0 1 1 0 0,-3 0 8 0 0,-5 5-57 0 0,-1 1 0 0 0,1 0 1 0 0,1 0-1 0 0,-1 1 0 0 0,1 0 0 0 0,1 1 0 0 0,-1 0 0 0 0,2 1 0 0 0,-1 0 0 0 0,1 0 0 0 0,1 1 0 0 0,-7 11 57 0 0,14-22-1 0 0,-10 13-35 0 0,1 1-1 0 0,1 0 0 0 0,0 0 1 0 0,0 1-1 0 0,2-1 1 0 0,0 2-1 0 0,0-1 1 0 0,2 1-1 0 0,0-1 1 0 0,0 1-1 0 0,2 1 1 0 0,0-1-1 0 0,1 0 0 0 0,0 0 1 0 0,2 6 36 0 0,0-15-10 0 0,1 0 0 0 0,0 0 0 0 0,0 0 0 0 0,0-1 0 0 0,1 1 0 0 0,0-1 0 0 0,1 0 0 0 0,-1 0 0 0 0,1 0 0 0 0,0 0 0 0 0,1 0 0 0 0,-1-1 0 0 0,1 0 0 0 0,0 0 0 0 0,0 0 0 0 0,1-1 0 0 0,0 0 0 0 0,-1 0 0 0 0,1 0 0 0 0,1-1 0 0 0,-1 1 0 0 0,0-2 0 0 0,1 1 0 0 0,0-1 0 0 0,-1 0 0 0 0,1 0 0 0 0,0 0 0 0 0,4-1 10 0 0,5 0-247 0 0,0-1 0 0 0,0-1 0 0 0,1 0 1 0 0,-1-1-1 0 0,0-1 0 0 0,-1-1 0 0 0,1 0 0 0 0,0-1 0 0 0,-1 0 1 0 0,0-1-1 0 0,-1-1 0 0 0,8-5 247 0 0,75-45-6769 0 0,-36 16-3183 0 0,-45 29 5275 0 0</inkml:trace>
  <inkml:trace contextRef="#ctx0" brushRef="#br0" timeOffset="25902.961">15656 1041 3489 0 0,'0'0'3710'0'0,"0"0"-449"0"0,0 0-501 0 0,0 0-398 0 0,0 0-347 0 0,0 0-273 0 0,0 0-334 0 0,0 0-353 0 0,0 0-247 0 0,0 0-238 0 0,0 0-197 0 0,0 0-137 0 0,0 0-125 0 0,-5 0-61 0 0,-5 3-14 0 0,0 0-1 0 0,0 1 1 0 0,0 0-1 0 0,1 0 1 0 0,-1 1-1 0 0,1 0 0 0 0,0 1 1 0 0,1 0-1 0 0,0 0 1 0 0,0 1-1 0 0,-6 5-35 0 0,4-3 31 0 0,6-7-37 0 0,2 0 0 0 0,-1 0 1 0 0,0 0-1 0 0,0 0 0 0 0,1 0 1 0 0,-1 1-1 0 0,1 0 1 0 0,-1-1-1 0 0,1 1 0 0 0,0 0 1 0 0,0 0-1 0 0,1 0 0 0 0,-1 0 1 0 0,1 0-1 0 0,-1 0 1 0 0,1 1-1 0 0,0-1 0 0 0,0 0 1 0 0,0 1-1 0 0,1-1 0 0 0,-1 1 1 0 0,1-1-1 0 0,0 1 1 0 0,0-1-1 0 0,0 1 0 0 0,0-1 1 0 0,1 1-1 0 0,-1-1 0 0 0,1 1 1 0 0,0-1-1 0 0,0 0 1 0 0,0 1-1 0 0,0-1 0 0 0,1 0 1 0 0,0 0-1 0 0,-1 0 1 0 0,3 2 4 0 0,99 76-47 0 0,-99-77 64 0 0,0 0-1 0 0,0 0 1 0 0,-1 0-1 0 0,0 0 1 0 0,0 1-1 0 0,0-1 1 0 0,0 1-1 0 0,-1 0 1 0 0,1-1-1 0 0,-1 1 1 0 0,0 1-1 0 0,-1-1 1 0 0,1 0-1 0 0,-1 0 1 0 0,0 4-16 0 0,0-3 72 0 0,1 1 0 0 0,-2 0 0 0 0,1-1 0 0 0,-1 1 0 0 0,0 0 1 0 0,0-1-1 0 0,-1 1 0 0 0,0 0 0 0 0,0 0 0 0 0,0-1 1 0 0,-1 1-1 0 0,0-1 0 0 0,0 0 0 0 0,-1 1 0 0 0,0-1 0 0 0,0 0 1 0 0,0 0-1 0 0,-1-1 0 0 0,0 1 0 0 0,0-1 0 0 0,0 0 1 0 0,-1 0-1 0 0,0 0 0 0 0,-3 2-72 0 0,-2 0 70 0 0,1 0 0 0 0,-1-1 0 0 0,-1-1 1 0 0,1 1-1 0 0,-1-2 0 0 0,0 0 0 0 0,0 0 0 0 0,0-1 1 0 0,0 0-1 0 0,-12 1-70 0 0,-71-3-3209 0 0,79-4-1667 0 0,6 0-7035 0 0</inkml:trace>
  <inkml:trace contextRef="#ctx0" brushRef="#br0" timeOffset="27774.821">6313 1848 4465 0 0,'0'0'1718'0'0,"0"0"-1276"0"0,0 0-339 0 0,0 0 217 0 0,0 0 420 0 0,0 0 362 0 0,0 0 121 0 0,0 0-43 0 0,0 0-118 0 0,0 0-143 0 0,0 0-146 0 0,0 0-120 0 0,37-1-83 0 0,114-1-35 0 0,289 8 3471 0 0,594 6-1228 0 0,-422 13-1978 0 0,-207-25-260 0 0,-52-14-377 0 0,181 10-58 0 0,823 0-21 0 0,-886 34-102 0 0,737-23 426 0 0,231-11 748 0 0,-776-44-528 0 0,-377 34-483 0 0,127 14 91 0 0,-329-8-136 0 0,-48 5-29 0 0,-36-2-3042 0 0,0 2-6032 0 0,0 0-2917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1068 3433 0 0,'0'0'556'0'0,"0"0"-513"0"0,0 0-301 0 0,0 0 81 0 0,0 0 409 0 0,0 0 501 0 0,0 0 356 0 0,0 0 193 0 0,0 0 47 0 0,0 0-33 0 0,0 0-108 0 0,12 8-143 0 0,89 47 1288 0 0,-79-48-2028 0 0,0-1-1 0 0,0-1 0 0 0,0-1 0 0 0,0-1 0 0 0,1 0 0 0 0,-1-2 1 0 0,1-1-1 0 0,-1-1 0 0 0,1-1 0 0 0,-1 0 0 0 0,1-2 0 0 0,-1-1 1 0 0,0-1-1 0 0,-1 0 0 0 0,1-2 0 0 0,-2 0 0 0 0,1-2 0 0 0,-1 0 1 0 0,0-1-1 0 0,-1-1 0 0 0,0-1 0 0 0,-1 0 0 0 0,-1-2 0 0 0,0 0 1 0 0,5-7-305 0 0,21-16 172 0 0,-1-3 1 0 0,-2-1-1 0 0,-1-2 1 0 0,-3-2-1 0 0,-2-1 1 0 0,-2-2 0 0 0,-2-1-1 0 0,-2-1 1 0 0,-3-1-1 0 0,12-35-172 0 0,31-130 518 0 0,-67 215-523 0 0,0 0 0 0 0,-1 0 0 0 0,2 0 0 0 0,-1 0 0 0 0,0 0-1 0 0,0 0 1 0 0,0 1 0 0 0,1-1 0 0 0,-1 1 0 0 0,1-1 0 0 0,0 1 0 0 0,-1-1 0 0 0,1 1 0 0 0,0 0 0 0 0,0 0 0 0 0,0 0 0 0 0,-1 0 0 0 0,1 0 0 0 0,0 0 0 0 0,0 0 0 0 0,1 1 0 0 0,-1-1 0 0 0,0 1 0 0 0,0 0 0 0 0,0-1-1 0 0,0 1 1 0 0,0 0 0 0 0,0 0 0 0 0,1 0 0 0 0,-1 1 0 0 0,0-1 0 0 0,0 0 0 0 0,0 1 0 0 0,0-1 0 0 0,0 1 0 0 0,0 0 0 0 0,0 0 0 0 0,0 0 0 0 0,0 0 0 0 0,0 0 0 0 0,0 0 0 0 0,-1 0 0 0 0,1 1 0 0 0,0-1 0 0 0,-1 1-1 0 0,1-1 1 0 0,-1 1 5 0 0,9 4 6 0 0,-1 0 0 0 0,0 1-1 0 0,-1 0 1 0 0,1 0 0 0 0,-1 1 0 0 0,-1 0-1 0 0,0 0 1 0 0,0 1 0 0 0,0 0-1 0 0,-1 0 1 0 0,0 1 0 0 0,-1-1-1 0 0,0 1 1 0 0,-1 0 0 0 0,0 1-1 0 0,0-1 1 0 0,-1 1 0 0 0,-1 0-1 0 0,0 0 1 0 0,0 0 0 0 0,-1 0-1 0 0,0 0 1 0 0,-1 4-6 0 0,1 15 66 0 0,-2 1 0 0 0,0 0 0 0 0,-3 0 0 0 0,0-1 1 0 0,-2 0-1 0 0,-1 0 0 0 0,-1 0 0 0 0,-2-1 0 0 0,-10 23-66 0 0,5-18 43 0 0,-1 0-1 0 0,-1-1 1 0 0,-2-1 0 0 0,-2-1-1 0 0,0 0 1 0 0,-2-2 0 0 0,-1 0-1 0 0,-2-2 1 0 0,0-1 0 0 0,-17 12-43 0 0,27-28-33 0 0,-1-1 1 0 0,1-1-1 0 0,-1 0 1 0 0,-1-1-1 0 0,1-1 1 0 0,-1-1-1 0 0,0-1 1 0 0,0 0 0 0 0,-1-1-1 0 0,1-1 1 0 0,-1-1-1 0 0,-18-1 33 0 0,35 0-77 0 0,0 0 1 0 0,0 0-1 0 0,0 0 0 0 0,1 0 0 0 0,-1-1 1 0 0,0 1-1 0 0,0-1 0 0 0,0 1 0 0 0,0-1 1 0 0,1 0-1 0 0,-1 0 0 0 0,0 0 0 0 0,1 0 0 0 0,-1 0 1 0 0,0 0-1 0 0,1 0 0 0 0,0 0 0 0 0,-1-1 1 0 0,1 1-1 0 0,0 0 0 0 0,-1-1 0 0 0,1 1 0 0 0,0-1 1 0 0,0 0-1 0 0,0 1 0 0 0,0-1 0 0 0,1 0 1 0 0,-1 0-1 0 0,0 1 0 0 0,1-1 0 0 0,-1 0 1 0 0,1-1 75 0 0,-2-19-3812 0 0,6 1-3836 0 0,-2 13-2929 0 0</inkml:trace>
  <inkml:trace contextRef="#ctx0" brushRef="#br0" timeOffset="577.487">1934 829 6665 0 0,'0'0'1617'0'0,"0"0"-320"0"0,0 0-38 0 0,0 0 170 0 0,0 0 119 0 0,0 0-84 0 0,0 0-318 0 0,0 0-378 0 0,0 0-297 0 0,0 0-166 0 0,0 0-30 0 0,0 0 37 0 0,0 0 39 0 0,0 17-7 0 0,6 127 315 0 0,5 264 537 0 0,-28-340-541 0 0,9-107 910 0 0,9 5-1560 0 0,1 0 1 0 0,2 0-1 0 0,1 0 0 0 0,2 0 0 0 0,1 1 0 0 0,2 0 0 0 0,1 0 0 0 0,1 1 0 0 0,2 1 0 0 0,1 0 1 0 0,2 1-1 0 0,18-25-5 0 0,-22 29 10 0 0,2 0 0 0 0,1 1 1 0 0,1 1-1 0 0,0 0 1 0 0,2 2-1 0 0,1 0 0 0 0,1 1 1 0 0,0 1-1 0 0,2 1 1 0 0,8-5-11 0 0,-30 23 0 0 0,0-1-1 0 0,1 1 1 0 0,-1-1 0 0 0,1 1 0 0 0,-1 0 0 0 0,1 0-1 0 0,-1 0 1 0 0,1 0 0 0 0,0 0 0 0 0,-1 0 0 0 0,1 0 0 0 0,0 0-1 0 0,0 1 1 0 0,0-1 0 0 0,0 1 0 0 0,-1-1 0 0 0,1 1 0 0 0,0 0-1 0 0,0 0 1 0 0,0 0 0 0 0,0 0 0 0 0,0 0 0 0 0,0 0 0 0 0,0 0-1 0 0,0 1 1 0 0,0-1 0 0 0,0 1 0 0 0,-1-1 0 0 0,1 1 0 0 0,0 0-1 0 0,0 0 1 0 0,-1 0 0 0 0,1 0 0 0 0,0 0 0 0 0,-1 0 0 0 0,1 0-1 0 0,-1 0 1 0 0,1 1 0 0 0,-1-1 0 0 0,0 1 0 0 0,1-1 0 0 0,-1 1-1 0 0,0-1 1 0 0,0 1 0 0 0,0 0 0 0 0,0-1 0 0 0,0 3 0 0 0,0 12 52 0 0,-1 0 0 0 0,0 0-1 0 0,-1 0 1 0 0,-1-1 0 0 0,-1 1 0 0 0,0 0 0 0 0,-1-1 0 0 0,0 1 0 0 0,-1-1 0 0 0,-1 0 0 0 0,-1-1 0 0 0,0 1 0 0 0,0-1 0 0 0,-2-1 0 0 0,0 1 0 0 0,-10 11-52 0 0,7-11 18 0 0,-1 1 1 0 0,0-2 0 0 0,-1 0 0 0 0,-1 0 0 0 0,0-1 0 0 0,0-1 0 0 0,-1-1 0 0 0,-1 0 0 0 0,0-1 0 0 0,0-1 0 0 0,-3 0-19 0 0,-53 7-422 0 0,74-52-2663 0 0,5 27 1994 0 0,9-13-2003 0 0,-4 10-2203 0 0,0 4-5413 0 0</inkml:trace>
  <inkml:trace contextRef="#ctx0" brushRef="#br0" timeOffset="1047.962">2504 1024 6153 0 0,'0'0'1986'0'0,"0"0"-476"0"0,0 0-239 0 0,0 0-27 0 0,0 0-81 0 0,0 0-163 0 0,0 0-202 0 0,0 0-160 0 0,0 0-28 0 0,0 0 5 0 0,0 0 3 0 0,0 0 7 0 0,0 0-25 0 0,14 7-32 0 0,46 22-33 0 0,-56-28-464 0 0,1 0 0 0 0,-1 0 1 0 0,1-1-1 0 0,-1 1 0 0 0,1-1 0 0 0,0 0 1 0 0,-1 0-1 0 0,1-1 0 0 0,0 1 1 0 0,-1-1-1 0 0,1 0 0 0 0,-1 0 1 0 0,0-1-1 0 0,1 1 0 0 0,-1-1 1 0 0,0 0-1 0 0,0 0 0 0 0,0 0 1 0 0,0-1-1 0 0,3-2-71 0 0,5-2 195 0 0,0 0-91 0 0,0 0-1 0 0,-1-1 0 0 0,0 0 0 0 0,0-1 1 0 0,-1 0-1 0 0,-1-1 0 0 0,1 0 0 0 0,-2-1 1 0 0,1 0-1 0 0,-1 0 0 0 0,-1 0 0 0 0,0-1 1 0 0,-1 0-1 0 0,2-5-103 0 0,-3-53 407 0 0,-7 67-410 0 0,0 1 1 0 0,0 0 0 0 0,-1 0 0 0 0,1 0-1 0 0,-1 0 1 0 0,1 0 0 0 0,-1 1 0 0 0,0-1-1 0 0,0 1 1 0 0,1 0 0 0 0,-1 0 0 0 0,0 0-1 0 0,0 0 1 0 0,0 0 0 0 0,-1 0 0 0 0,1 1-1 0 0,0 0 1 0 0,0 0 0 0 0,0-1 0 0 0,0 2-1 0 0,0-1 1 0 0,0 0 0 0 0,-1 1-1 0 0,1-1 1 0 0,0 1 0 0 0,-2 1 2 0 0,-6 3-25 0 0,0 0-1 0 0,0 1 1 0 0,1 1 0 0 0,0 0-1 0 0,0 0 1 0 0,1 1 0 0 0,-1 0 0 0 0,2 0-1 0 0,-3 3 26 0 0,-4 4-24 0 0,4-5 13 0 0,1 0 0 0 0,0 1 0 0 0,0 0 0 0 0,1 1 0 0 0,0-1 0 0 0,1 2 0 0 0,1-1-1 0 0,0 1 1 0 0,1 1 0 0 0,0-1 0 0 0,1 1 0 0 0,0 0 0 0 0,1 0 0 0 0,1 0 0 0 0,1 1 0 0 0,-1-1 0 0 0,1 13 11 0 0,2-24 2 0 0,1-1 1 0 0,-1 1 0 0 0,0-1-1 0 0,1 0 1 0 0,-1 1-1 0 0,1-1 1 0 0,0 0-1 0 0,0 0 1 0 0,0 1-1 0 0,0-1 1 0 0,0 0-1 0 0,0 0 1 0 0,1 0-1 0 0,-1 0 1 0 0,1 0 0 0 0,-1-1-1 0 0,1 1 1 0 0,0 0-1 0 0,-1-1 1 0 0,1 1-1 0 0,0-1 1 0 0,0 1-1 0 0,0-1 1 0 0,0 0-1 0 0,1 0 1 0 0,-1 0 0 0 0,0 0-1 0 0,0 0 1 0 0,1-1-1 0 0,-1 1 1 0 0,0-1-1 0 0,2 1-2 0 0,86 4 198 0 0,-69-6-168 0 0,2-1-296 0 0,0-2-1 0 0,0 0 1 0 0,0-2-1 0 0,-1 0 0 0 0,0-1 1 0 0,0-2-1 0 0,0 0 1 0 0,-1-1-1 0 0,-1-2 0 0 0,18-11 267 0 0,-30 17-940 0 0,9-4-2468 0 0,-6 4-2600 0 0,-6 2-4188 0 0</inkml:trace>
  <inkml:trace contextRef="#ctx0" brushRef="#br0" timeOffset="1468.188">3366 924 0 0 0,'0'0'320'0'0,"0"0"1195"0"0,0 0 509 0 0,0 0 254 0 0,0 0 61 0 0,0 0-131 0 0,0 0-300 0 0,0 0-337 0 0,0 0-277 0 0,0 0-173 0 0,0 0-111 0 0,0 0-94 0 0,0 0-85 0 0,2-8-114 0 0,7-24-111 0 0,-9 31-561 0 0,-1 0 1 0 0,0 0-1 0 0,1 0 0 0 0,-1 0 1 0 0,0 0-1 0 0,0 0 0 0 0,0 0 1 0 0,0 0-1 0 0,0 1 1 0 0,0-1-1 0 0,0 0 0 0 0,0 1 1 0 0,0-1-1 0 0,0 1 1 0 0,0-1-1 0 0,0 1 0 0 0,-1 0 1 0 0,1-1-1 0 0,0 1 0 0 0,0 0 1 0 0,0 0-1 0 0,-1 0 1 0 0,1 0-1 0 0,0 0 0 0 0,0 0 1 0 0,-1 0-1 0 0,1 0 1 0 0,0 0-1 0 0,0 0 0 0 0,0 1 1 0 0,-1-1-1 0 0,1 1 1 0 0,0-1-46 0 0,-4 1 89 0 0,-2-2-21 0 0,0 1 0 0 0,-1 1 0 0 0,1-1 0 0 0,0 1 0 0 0,-1 0 0 0 0,1 1 0 0 0,0 0 1 0 0,0 0-1 0 0,0 0 0 0 0,0 1 0 0 0,1 0 0 0 0,-1 1 0 0 0,1-1 0 0 0,0 1 0 0 0,0 0 0 0 0,-5 5-68 0 0,5-5 8 0 0,1 0-1 0 0,-1 0 1 0 0,1 1-1 0 0,0 0 1 0 0,0 0-1 0 0,0 0 1 0 0,1 1-1 0 0,0 0 1 0 0,0 0-1 0 0,0 0 0 0 0,1 0 1 0 0,0 0-1 0 0,0 1 1 0 0,1-1-1 0 0,-1 1 1 0 0,1 0-1 0 0,1 0 1 0 0,0 0-1 0 0,0 0 1 0 0,-1 7-8 0 0,3-9 6 0 0,-1 0-1 0 0,1 0 1 0 0,0 0 0 0 0,0 0 0 0 0,1 0 0 0 0,0 0 0 0 0,0 0 0 0 0,0 0 0 0 0,0-1 0 0 0,0 1 0 0 0,1-1-1 0 0,0 1 1 0 0,0-1 0 0 0,0 0 0 0 0,1 0 0 0 0,-1-1 0 0 0,1 1 0 0 0,0-1 0 0 0,0 1 0 0 0,0-1 0 0 0,1 0-1 0 0,-1-1 1 0 0,1 1 0 0 0,4 1-6 0 0,3 1 76 0 0,0 0-1 0 0,0 0 1 0 0,1-1-1 0 0,-1-1 1 0 0,1 0 0 0 0,0 0-1 0 0,0-2 1 0 0,0 1-1 0 0,6-2-75 0 0,26-10-352 0 0,-23-12-4042 0 0,-12 14-3929 0 0,-5 4-2441 0 0</inkml:trace>
  <inkml:trace contextRef="#ctx0" brushRef="#br0" timeOffset="1713.64">3732 976 2689 0 0,'0'0'1741'0'0,"0"0"-279"0"0,0 0 37 0 0,0 0 181 0 0,0 0 59 0 0,0 0-190 0 0,0 0-406 0 0,0 0-406 0 0,0 0-305 0 0,0 0-180 0 0,0 0-101 0 0,0 0-58 0 0,-13 32-35 0 0,-39 98-48 0 0,28-39-4156 0 0,25-72 2068 0 0,-1-15-4701 0 0</inkml:trace>
  <inkml:trace contextRef="#ctx0" brushRef="#br0" timeOffset="1879.675">3677 762 13131 0 0,'0'0'2960'0'0,"0"0"-1871"0"0,0 0-537 0 0,0 0-160 0 0,0 0 8 0 0,0 0-32 0 0,0 0-144 0 0,0 0-296 0 0,0 0-248 0 0,0 0-208 0 0,0 0-168 0 0,0 0-200 0 0,0 0-345 0 0,0 0-1207 0 0,-9 63-3762 0 0,14-52-495 0 0</inkml:trace>
  <inkml:trace contextRef="#ctx0" brushRef="#br0" timeOffset="2512.597">4194 939 12699 0 0,'0'0'1995'0'0,"0"0"-500"0"0,0 0-254 0 0,0 0-95 0 0,0 0-96 0 0,0 0-185 0 0,0 0-197 0 0,0 0-181 0 0,0 0-164 0 0,0 0-94 0 0,0 0-80 0 0,0 0-57 0 0,0 0-34 0 0,-29 13-24 0 0,-91 46-12 0 0,63-12-19 0 0,50-37-6 0 0,1-3-26 0 0,0 1 0 0 0,0-1 0 0 0,1 1 0 0 0,-1 0 0 0 0,2 0 0 0 0,-1 1 0 0 0,1-1 0 0 0,1 1 0 0 0,0 0 0 0 0,0 0 0 0 0,0 0 0 0 0,1 0-1 0 0,1 1 1 0 0,-1-1 0 0 0,2 0 0 0 0,-1 1 0 0 0,1 5 29 0 0,3-12-1 0 0,-1 0 0 0 0,1 0 0 0 0,0 0-1 0 0,0 0 1 0 0,0 0 0 0 0,0-1 0 0 0,0 1-1 0 0,0-1 1 0 0,1 0 0 0 0,-1 0 0 0 0,1 0-1 0 0,0-1 1 0 0,0 1 0 0 0,-1-1-1 0 0,1 0 1 0 0,0 0 0 0 0,0 0 0 0 0,0 0-1 0 0,0-1 1 0 0,0 1 0 0 0,0-1 0 0 0,1 0-1 0 0,-1-1 1 0 0,0 1 0 0 0,0-1 0 0 0,0 1-1 0 0,0-1 1 0 0,-1 0 0 0 0,1-1 0 0 0,0 1-1 0 0,0-1 1 0 0,0 1 0 0 0,-1-1-1 0 0,1 0 1 0 0,-1-1 0 0 0,0 1 0 0 0,1-1 1 0 0,28-18 86 0 0,0-2 0 0 0,-2-1 0 0 0,0-2 1 0 0,-2-1-1 0 0,-1-1 0 0 0,3-6-86 0 0,10-3-123 0 0,-38 74-414 0 0,-3-32 528 0 0,0 0 1 0 0,1 1-1 0 0,0-1 1 0 0,0 1-1 0 0,0-1 0 0 0,1 1 1 0 0,-1-1-1 0 0,1 1 1 0 0,1-1-1 0 0,-1 0 0 0 0,1 0 1 0 0,0 1-1 0 0,0-1 1 0 0,0-1-1 0 0,1 1 0 0 0,0 0 1 0 0,0 0-1 0 0,0-1 0 0 0,1 0 1 0 0,-1 0-1 0 0,1 0 1 0 0,0 0-1 0 0,0 0 0 0 0,0-1 1 0 0,1 1-1 0 0,-1-1 1 0 0,1 0-1 0 0,0-1 0 0 0,0 1 1 0 0,0-1-1 0 0,0 0 1 0 0,0 0-1 0 0,2 0 9 0 0,7 0 65 0 0,0-1-1 0 0,0 0 1 0 0,-1-1-1 0 0,1 0 1 0 0,0-1 0 0 0,0-1-1 0 0,-1 0 1 0 0,1-1-1 0 0,-1-1 1 0 0,1 0 0 0 0,-1 0-1 0 0,0-1 1 0 0,-1-1 0 0 0,1 0-1 0 0,-1-1 1 0 0,-1 0-1 0 0,1-1 1 0 0,-1 0 0 0 0,0-1-1 0 0,2-3-64 0 0,10-11 196 0 0,0-1-1 0 0,-1-1 0 0 0,-2-1 1 0 0,-1 0-1 0 0,-1-2 0 0 0,-1 0 1 0 0,-1-1-1 0 0,-1-3-195 0 0,1 0 26 0 0,-1-1 0 0 0,-2 0 0 0 0,-1-1-1 0 0,-1 0 1 0 0,-3-1 0 0 0,0 0 0 0 0,-3 0-1 0 0,0 0 1 0 0,-3-5-26 0 0,-1 36-5 0 0,-10-137-237 0 0,8 134 212 0 0,-1 0 1 0 0,1 0-1 0 0,-1 1 1 0 0,0-1-1 0 0,-1 1 0 0 0,0-1 1 0 0,0 1-1 0 0,0 0 1 0 0,-1 0-1 0 0,0 0 0 0 0,0 1 1 0 0,0-1-1 0 0,-1 1 1 0 0,0 0-1 0 0,0 0 1 0 0,0 1-1 0 0,-1-1 0 0 0,1 1 1 0 0,-3-1 29 0 0,4 3-39 0 0,0 0 1 0 0,-1 1 0 0 0,1-1-1 0 0,-1 1 1 0 0,1-1-1 0 0,-1 1 1 0 0,0 1-1 0 0,0-1 1 0 0,1 1 0 0 0,-1 0-1 0 0,0 0 1 0 0,0 0-1 0 0,1 0 1 0 0,-1 1-1 0 0,0 0 1 0 0,1 0 0 0 0,-1 0-1 0 0,0 1 1 0 0,1-1-1 0 0,0 1 1 0 0,-1 0-1 0 0,1 1 1 0 0,0-1 0 0 0,0 1-1 0 0,0 0 1 0 0,0-1-1 0 0,1 2 1 0 0,-1-1 0 0 0,1 0-1 0 0,-2 3 39 0 0,-3 2-17 0 0,1 1 0 0 0,0 0-1 0 0,0 1 1 0 0,0 0 0 0 0,2 0-1 0 0,-1 0 1 0 0,1 1 0 0 0,1-1-1 0 0,0 1 1 0 0,0 0 0 0 0,1 1-1 0 0,0 0 18 0 0,1 2 17 0 0,1 0 0 0 0,0 1-1 0 0,0-1 1 0 0,2 0 0 0 0,0 1-1 0 0,1-1 1 0 0,0 0 0 0 0,1 1 0 0 0,0-1-1 0 0,1-1 1 0 0,1 1 0 0 0,0-1-1 0 0,1 1 1 0 0,1-2 0 0 0,0 1-1 0 0,6 8-16 0 0,233 314 1383 0 0,-237-324-1355 0 0,10 11-15 0 0,-1 0 0 0 0,-2 1 0 0 0,0 1 0 0 0,-2 1 1 0 0,11 22-14 0 0,-22-29-1237 0 0,-1-8-5012 0 0,-2-9-5279 0 0</inkml:trace>
  <inkml:trace contextRef="#ctx0" brushRef="#br0" timeOffset="3516.061">6308 236 416 0 0,'0'0'1444'0'0,"0"0"-6"0"0,0 0 193 0 0,0 0 215 0 0,0 0 102 0 0,0 0 37 0 0,0 0-93 0 0,0 0-238 0 0,0 0-303 0 0,0 0-286 0 0,0 0-263 0 0,-3-4-207 0 0,-7-11-119 0 0,8 12-83 0 0,2 18 681 0 0,-12 323 2752 0 0,-2 139-2770 0 0,9-192-1096 0 0,5-285-77 0 0,0 0-34 0 0,0 0-32 0 0,0 0-23 0 0,0 0-20 0 0,0-8-714 0 0,0-30-1637 0 0,0-14-2859 0 0,-1 18-2847 0 0,0 19 1550 0 0</inkml:trace>
  <inkml:trace contextRef="#ctx0" brushRef="#br0" timeOffset="3749.946">5927 917 6145 0 0,'0'0'1730'0'0,"0"0"-320"0"0,0 0-51 0 0,0 0 221 0 0,0 0 155 0 0,0 0-63 0 0,0 0-229 0 0,0 0-246 0 0,0 0-221 0 0,0 0-185 0 0,0 0-166 0 0,36-14-98 0 0,117-45-92 0 0,-8 17 374 0 0,-111 33-748 0 0,157-22-777 0 0,-177 31 76 0 0,9-1-1668 0 0,-11 3-4228 0 0,-9 1-4351 0 0</inkml:trace>
  <inkml:trace contextRef="#ctx0" brushRef="#br0" timeOffset="4081.999">6635 1270 2320 0 0,'0'0'3537'0'0,"0"0"-1490"0"0,0 0-558 0 0,0 0-30 0 0,0 0 101 0 0,0 0 6 0 0,0 0-137 0 0,0 0-202 0 0,0 0-187 0 0,0 0-110 0 0,0 0-63 0 0,0 0-87 0 0,0 0-141 0 0,-7 4-159 0 0,4-2-454 0 0,-20 5 316 0 0,21-42 145 0 0,6 2-310 0 0,1 0 1 0 0,2 1-1 0 0,1 0 1 0 0,2 1-1 0 0,1 0 1 0 0,1 0-1 0 0,2 1 1 0 0,1 1-1 0 0,1 0 0 0 0,1 1 1 0 0,2 1-1 0 0,1 1 1 0 0,1-1-178 0 0,-16 22-27 0 0,-1 0 1 0 0,1 0-1 0 0,0 1 1 0 0,0 0-1 0 0,0 0 0 0 0,1 0 1 0 0,-1 0-1 0 0,1 1 1 0 0,0 0-1 0 0,0 0 0 0 0,0 0 1 0 0,0 1-1 0 0,1 0 1 0 0,-1 0-1 0 0,1 1 0 0 0,2-1 27 0 0,-7 3-60 0 0,-1 0-1 0 0,1 0 1 0 0,-1 0-1 0 0,1 0 0 0 0,-1 0 1 0 0,0 0-1 0 0,1 1 1 0 0,-1-1-1 0 0,0 0 0 0 0,0 1 1 0 0,0-1-1 0 0,0 1 1 0 0,0-1-1 0 0,0 1 0 0 0,0-1 1 0 0,-1 1-1 0 0,1-1 1 0 0,-1 1-1 0 0,1 0 0 0 0,-1 0 1 0 0,1-1-1 0 0,-1 1 1 0 0,0 0-1 0 0,0 0 0 0 0,0-1 1 0 0,0 1-1 0 0,0 0 0 0 0,0 0 1 0 0,-1 1 60 0 0,2 20-7166 0 0,-1-19 3583 0 0,0 1-7337 0 0</inkml:trace>
  <inkml:trace contextRef="#ctx0" brushRef="#br0" timeOffset="4497.2">7156 935 5329 0 0,'0'0'2593'0'0,"0"0"-1202"0"0,0 0-570 0 0,0 0 122 0 0,0 0 311 0 0,0 0 219 0 0,0 0 13 0 0,0 0-162 0 0,0 0-197 0 0,0 0-245 0 0,0 0-196 0 0,0 0-185 0 0,0 0-180 0 0,0 28-88 0 0,-3 85-82 0 0,-3 29-999 0 0,3-137-1216 0 0,0-5-1544 0 0,0-1-2349 0 0,3 1-2081 0 0</inkml:trace>
  <inkml:trace contextRef="#ctx0" brushRef="#br0" timeOffset="4745.387">7131 571 7802 0 0,'0'0'2368'0'0,"0"0"-928"0"0,0 0-639 0 0,0 0-273 0 0,0 0-152 0 0,0 0-232 0 0,0 0-520 0 0,0 0-232 0 0,0 0-177 0 0,0 0-335 0 0,0 0-1104 0 0,0 0-6122 0 0</inkml:trace>
  <inkml:trace contextRef="#ctx0" brushRef="#br0" timeOffset="5113.428">7850 854 13595 0 0,'0'0'1279'0'0,"0"0"-262"0"0,0 0-28 0 0,0 0 156 0 0,0 0 71 0 0,0 0-102 0 0,0 0-223 0 0,0 0-222 0 0,0 0-159 0 0,0 0-121 0 0,0 0-91 0 0,0 0-78 0 0,0 0-54 0 0,-25 3-23 0 0,-81 8-19 0 0,26 20 132 0 0,61-17-179 0 0,-7 1-21 0 0,0 3 0 0 0,1 0-1 0 0,1 1 1 0 0,1 1 0 0 0,1 1-1 0 0,1 1 1 0 0,-13 18-56 0 0,27-30-11 0 0,0 0 0 0 0,1 0 1 0 0,1 1-1 0 0,0-1 0 0 0,0 1 0 0 0,1 0 1 0 0,0 1-1 0 0,1-1 0 0 0,0 1 0 0 0,1 0 0 0 0,1-1 1 0 0,0 1-1 0 0,0 0 0 0 0,1 7 11 0 0,0-17 1 0 0,1 0 0 0 0,0 1-1 0 0,-1-1 1 0 0,1 0 0 0 0,0 0-1 0 0,0 0 1 0 0,0 0 0 0 0,0 0-1 0 0,0 0 1 0 0,1 0 0 0 0,-1 0 0 0 0,0-1-1 0 0,1 1 1 0 0,0 0 0 0 0,-1-1-1 0 0,1 1 1 0 0,0-1 0 0 0,0 0-1 0 0,0 1 1 0 0,0-1 0 0 0,0 0 0 0 0,0 0-1 0 0,0 0 1 0 0,0-1 0 0 0,0 1-1 0 0,0 0 1 0 0,0-1 0 0 0,1 1-1 0 0,-1-1 1 0 0,0 0 0 0 0,0 0 0 0 0,1 0-1 0 0,-1 0 1 0 0,0 0 0 0 0,1 0-1 0 0,-1-1 0 0 0,83-22 482 0 0,-43-6-243 0 0,-1-1-1 0 0,-1-3 1 0 0,-1-1-1 0 0,-2-2 1 0 0,4-8-239 0 0,78-73 435 0 0,-119 117-437 0 0,1-1 1 0 0,0 0-1 0 0,-1 0 0 0 0,1 1 0 0 0,-1-1 0 0 0,1 0 0 0 0,0 1 0 0 0,0-1 0 0 0,-1 1 1 0 0,1-1-1 0 0,0 1 0 0 0,0-1 0 0 0,0 1 0 0 0,0-1 0 0 0,-1 1 0 0 0,1 0 0 0 0,0 0 1 0 0,0-1-1 0 0,0 1 0 0 0,0 0 0 0 0,0 0 0 0 0,0 0 0 0 0,0 0 0 0 0,0 0 0 0 0,0 0 1 0 0,0 0-1 0 0,0 0 0 0 0,-1 0 0 0 0,1 1 0 0 0,0-1 0 0 0,0 0 0 0 0,0 1 0 0 0,0-1 0 0 0,0 0 1 0 0,0 1-1 0 0,-1-1 0 0 0,1 1 0 0 0,0 0 0 0 0,0-1 0 0 0,-1 1 0 0 0,1-1 0 0 0,0 1 1 0 0,-1 0-1 0 0,1 0 0 0 0,-1-1 0 0 0,1 1 0 0 0,-1 0 0 0 0,1 0 0 0 0,-1 0 0 0 0,1-1 1 0 0,-1 1-1 0 0,0 0 0 0 0,0 0 0 0 0,1 0 0 0 0,-1 0 0 0 0,0 0 0 0 0,0 0 0 0 0,0 0 1 0 0,0 0-1 0 0,0 0 2 0 0,6 63-162 0 0,-6-63 163 0 0,0 8-196 0 0,0 0 0 0 0,1 0 0 0 0,0 0-1 0 0,1 0 1 0 0,0 0 0 0 0,0 0 0 0 0,1 0 0 0 0,0-1 0 0 0,0 1 0 0 0,1-1 0 0 0,2 4 195 0 0,27 22-11278 0 0,-27-30-121 0 0</inkml:trace>
  <inkml:trace contextRef="#ctx0" brushRef="#br0" timeOffset="5510.521">8112 1270 13491 0 0,'0'0'1683'0'0,"0"0"-498"0"0,0 0-78 0 0,0 0 126 0 0,0 0-5 0 0,0 0-168 0 0,0 0-273 0 0,0 0-258 0 0,0 0-140 0 0,0 0-73 0 0,0 0-62 0 0,0 0-12 0 0,0 0-30 0 0,14-21-42 0 0,72-105 81 0 0,10-18-139 0 0,-64 111-819 0 0,-30 74-59 0 0,-4-32 771 0 0,1-1 0 0 0,0 1 0 0 0,1-1 0 0 0,0 1 0 0 0,0-1 0 0 0,1 1 1 0 0,0-1-1 0 0,0 0 0 0 0,1 1 0 0 0,0-1 0 0 0,1 0 0 0 0,-1 0 0 0 0,2 0 1 0 0,-1 0-1 0 0,1-1 0 0 0,0 1 0 0 0,1-1 0 0 0,-1 0 0 0 0,1 0 1 0 0,1-1-1 0 0,0 1 0 0 0,-1-1 0 0 0,2 0 0 0 0,-1-1 0 0 0,1 0 0 0 0,0 0 1 0 0,0 0-1 0 0,0-1 0 0 0,5 2-5 0 0,-4-3 97 0 0,0-1 0 0 0,0-1 1 0 0,0 0-1 0 0,0 0 0 0 0,0 0 0 0 0,0-1 0 0 0,0 0 1 0 0,0-1-1 0 0,0 1 0 0 0,0-2 0 0 0,0 1 0 0 0,-1-1 1 0 0,1 0-1 0 0,0-1 0 0 0,-1 0 0 0 0,1 0 1 0 0,-1-1-1 0 0,0 1 0 0 0,0-2 0 0 0,0 1 0 0 0,-1-1 1 0 0,0 0-1 0 0,0 0 0 0 0,0-1 0 0 0,0 1 0 0 0,-1-1 1 0 0,0-1-1 0 0,2-3-97 0 0,29-93 208 0 0,-33 56-6224 0 0,-3 43-3077 0 0</inkml:trace>
  <inkml:trace contextRef="#ctx0" brushRef="#br0" timeOffset="6667.2">9178 976 15595 0 0,'0'0'1023'0'0,"0"0"-292"0"0,0 0-40 0 0,0 0 116 0 0,0 0 29 0 0,0 0-56 0 0,0 0-110 0 0,0 0-102 0 0,0 0-94 0 0,0 0-87 0 0,0 0-107 0 0,0 0-102 0 0,0 0-65 0 0,-29 2-46 0 0,-90 11-31 0 0,117-14-34 0 0,-1 1-1 0 0,0 0 1 0 0,0 1 0 0 0,1-1 0 0 0,-1 0 0 0 0,0 1 0 0 0,0 0 0 0 0,1-1 0 0 0,-1 1 0 0 0,0 0 0 0 0,1 1 0 0 0,-1-1-1 0 0,1 0 1 0 0,0 1 0 0 0,-1-1 0 0 0,1 1 0 0 0,0 0 0 0 0,0 0 0 0 0,0-1 0 0 0,0 1 0 0 0,0 1 0 0 0,0-1 0 0 0,1 0-2 0 0,-5 7 8 0 0,-4 0-25 0 0,2 2 1 0 0,0-1 0 0 0,0 1 0 0 0,1 0-1 0 0,0 0 1 0 0,0 1 0 0 0,2 0 0 0 0,-1 0-1 0 0,2 1 1 0 0,0-1 0 0 0,0 1 0 0 0,1 0-1 0 0,0 0 1 0 0,2 0 0 0 0,-1 1 0 0 0,1 1 16 0 0,2-12-1 0 0,0-1 1 0 0,0 0 0 0 0,1 0-1 0 0,-1 0 1 0 0,0 0 0 0 0,1 0-1 0 0,-1 0 1 0 0,1 0 0 0 0,-1 0-1 0 0,1 0 1 0 0,0-1 0 0 0,0 1-1 0 0,0-1 1 0 0,0 1 0 0 0,0-1-1 0 0,0 0 1 0 0,0 0 0 0 0,0 0 0 0 0,1 0-1 0 0,-1 0 1 0 0,0 0 0 0 0,1-1-1 0 0,-1 1 1 0 0,1-1 0 0 0,-1 0-1 0 0,0 0 1 0 0,1 1 0 0 0,-1-1-1 0 0,1-1 1 0 0,-1 1 0 0 0,1 0-1 0 0,-1-1 1 0 0,0 1 0 0 0,1-1-1 0 0,-1 0 1 0 0,0 0 0 0 0,1 0-1 0 0,-1 0 1 0 0,0 0 0 0 0,0 0 0 0 0,0 0-1 0 0,0-1 1 0 0,200-130 730 0 0,-179 117-660 0 0,-13 6-26 0 0,0 1 0 0 0,0 1 0 0 0,1 0 1 0 0,0 0-1 0 0,0 1 0 0 0,1 1 0 0 0,0 0 1 0 0,0 0-1 0 0,0 1 0 0 0,1 1 0 0 0,-1 0 1 0 0,1 0-1 0 0,0 1 0 0 0,-1 1 0 0 0,7 0-44 0 0,-14 4 9 0 0,1 1-1 0 0,-2-1 1 0 0,1 1-1 0 0,0 0 1 0 0,-1 0 0 0 0,1 0-1 0 0,-1 1 1 0 0,0 0-1 0 0,-1 0 1 0 0,1 0-1 0 0,-1 0 1 0 0,0 0-1 0 0,0 0 1 0 0,-1 1-1 0 0,0 0 1 0 0,0-1 0 0 0,0 1-1 0 0,0 0 1 0 0,-1 0-1 0 0,0 0 1 0 0,0 0-1 0 0,-1 4-8 0 0,11 183-206 0 0,-12-136 30 0 0,0-4 139 0 0,-1-1 0 0 0,-4 1 1 0 0,-1-1-1 0 0,-3 0 1 0 0,-1-1-1 0 0,-4 0 1 0 0,-1-1-1 0 0,-21 44 37 0 0,28-74-1 0 0,-1 0 0 0 0,0-1-1 0 0,-2 0 1 0 0,0-1 0 0 0,-1 0-1 0 0,-1-1 1 0 0,0 0 0 0 0,-1-2-1 0 0,-1 1 1 0 0,0-2 0 0 0,-2 0-1 0 0,1-1 1 0 0,-2-1 0 0 0,1 0-1 0 0,-16 5 2 0 0,32-15-6 0 0,-1-1 0 0 0,0 1-1 0 0,0-1 1 0 0,0 0-1 0 0,1 0 1 0 0,-1 0-1 0 0,0 0 1 0 0,0-1-1 0 0,0 1 1 0 0,-1-1-1 0 0,1 0 1 0 0,0 0-1 0 0,0 0 1 0 0,0 0-1 0 0,0 0 1 0 0,0-1-1 0 0,0 1 1 0 0,0-1 0 0 0,0 0-1 0 0,0 0 1 0 0,0 0-1 0 0,1 0 1 0 0,-1-1-1 0 0,0 1 1 0 0,0-1-1 0 0,1 1 1 0 0,-1-1-1 0 0,1 0 1 0 0,0 0-1 0 0,0 0 1 0 0,-1-1-1 0 0,1 1 1 0 0,0 0 0 0 0,1-1-1 0 0,-1 1 1 0 0,0-1-1 0 0,1 0 1 0 0,0 0-1 0 0,-1 1 1 0 0,1-1-1 0 0,0 0 1 0 0,0 0-1 0 0,1 0 1 0 0,-1 0-1 0 0,1 0 1 0 0,-1 0-1 0 0,1-3 7 0 0,1-10-14 0 0,1 0 0 0 0,0 1 0 0 0,1-1 0 0 0,1 1-1 0 0,0-1 1 0 0,1 1 0 0 0,1 1 0 0 0,0-1-1 0 0,1 1 1 0 0,1 0 0 0 0,0 0 0 0 0,1 1 0 0 0,0 0-1 0 0,4-2 15 0 0,-6 3-9 0 0,105-140-216 0 0,121-128 225 0 0,41-52 136 0 0,-251 302-92 0 0,-1-1 0 0 0,-2-2 0 0 0,-1 0 0 0 0,-1-1 0 0 0,-2 0 0 0 0,-1-1-1 0 0,-2-1 1 0 0,-2-1 0 0 0,-1 0 0 0 0,-2 0 0 0 0,-1-1 0 0 0,-2 1 0 0 0,-2-2 0 0 0,-1 1 0 0 0,-3-8-44 0 0,2 41 3 0 0,-1-1 0 0 0,1 0 0 0 0,-2 0-1 0 0,1 0 1 0 0,-1 0 0 0 0,0 1 0 0 0,0-1 0 0 0,0 0 0 0 0,-1 1 0 0 0,0-1 0 0 0,0 1 0 0 0,0-1 0 0 0,-1 1 0 0 0,0 0 0 0 0,0 0-1 0 0,0 0 1 0 0,-1 0 0 0 0,1 1 0 0 0,-1-1 0 0 0,0 1 0 0 0,0 0 0 0 0,-1 0 0 0 0,1 1 0 0 0,-1-1 0 0 0,0 1 0 0 0,0 0 0 0 0,0 0-1 0 0,0 1 1 0 0,-1-1 0 0 0,1 1 0 0 0,-1 0 0 0 0,1 1 0 0 0,-1-1 0 0 0,0 1 0 0 0,0 1 0 0 0,1-1 0 0 0,-1 1 0 0 0,0-1 0 0 0,0 2-1 0 0,0-1 1 0 0,0 1 0 0 0,1 0 0 0 0,-5 1-3 0 0,0 2-28 0 0,0 1 1 0 0,1 1-1 0 0,-1 0 0 0 0,1 0 0 0 0,1 1 0 0 0,-1 0 1 0 0,1 0-1 0 0,0 1 0 0 0,1 0 0 0 0,0 1 0 0 0,0 0 1 0 0,1 0-1 0 0,0 0 0 0 0,0 0 0 0 0,1 1 0 0 0,0 0 1 0 0,1 0-1 0 0,0 1 0 0 0,1-1 0 0 0,0 1 1 0 0,1 0-1 0 0,0 0 0 0 0,0 0 0 0 0,1 0 0 0 0,1 8 28 0 0,0 8 2 0 0,13 99 66 0 0,2-79-53 0 0,3-1 0 0 0,2 0 0 0 0,2-2 0 0 0,22 35-15 0 0,-35-64 6 0 0,1 0 0 0 0,1-1 0 0 0,0 0 0 0 0,1-1 0 0 0,0 0 0 0 0,1-1 0 0 0,1-1 0 0 0,0 0 0 0 0,0 0 0 0 0,1-2 0 0 0,0 1 0 0 0,1-2 0 0 0,0 0 0 0 0,0-1 0 0 0,5 0-6 0 0,-10-4 49 0 0,-1-1-1 0 0,1 0 1 0 0,0-1-1 0 0,0 0 0 0 0,0-1 1 0 0,-1 0-1 0 0,1-1 0 0 0,0 0 1 0 0,0-1-1 0 0,0 0 1 0 0,-1 0-1 0 0,0-1 0 0 0,1-1 1 0 0,-1 0-1 0 0,0 0 0 0 0,0-1 1 0 0,-1 0-1 0 0,9-7-48 0 0,-16 11 5 0 0,19-11 73 0 0,0-2 0 0 0,-1 0 0 0 0,-1-1-1 0 0,0-1 1 0 0,-1-1 0 0 0,-1-1 0 0 0,4-5-78 0 0,-14 14 35 0 0,-1 0 0 0 0,0-1 0 0 0,0 0-1 0 0,-1 0 1 0 0,-1-1 0 0 0,1 1 0 0 0,-1-1 0 0 0,-1 0 0 0 0,0 0 0 0 0,-1 0 0 0 0,0-1 0 0 0,-1 1 0 0 0,0 0 0 0 0,-1-1 0 0 0,0 0-35 0 0,0 10-3 0 0,0 1 1 0 0,0-1 0 0 0,0 0-1 0 0,0 1 1 0 0,0-1 0 0 0,-1 0-1 0 0,1 1 1 0 0,-1-1 0 0 0,1 1-1 0 0,-1-1 1 0 0,0 1 0 0 0,1-1-1 0 0,-1 1 1 0 0,0-1 0 0 0,0 1-1 0 0,0 0 1 0 0,0 0 0 0 0,0-1-1 0 0,-1 1 1 0 0,1 0 0 0 0,0 0-1 0 0,0 0 1 0 0,-1 0 0 0 0,1 0-1 0 0,-1 0 1 0 0,1 1 0 0 0,-1-1-1 0 0,1 0 1 0 0,-1 1-1 0 0,1-1 1 0 0,-1 1 0 0 0,1-1-1 0 0,-1 1 1 0 0,0 0 0 0 0,1 0-1 0 0,-1 0 1 0 0,0 0 0 0 0,1 0-1 0 0,-1 0 1 0 0,0 0 2 0 0,-65 21-345 0 0,54-12 324 0 0,0 0 0 0 0,1 0 0 0 0,0 1-1 0 0,0 1 1 0 0,1 0 0 0 0,1 1 0 0 0,0 0 0 0 0,1 1-1 0 0,0 0 1 0 0,0 0 0 0 0,2 1 0 0 0,-1 0 0 0 0,2 0 0 0 0,0 0-1 0 0,1 1 1 0 0,0 0 0 0 0,1 0 0 0 0,1 1 0 0 0,0-1 0 0 0,2 1-1 0 0,-1 0 1 0 0,2-1 0 0 0,0 1 0 0 0,1 0 0 0 0,1 7 21 0 0,4-10 28 0 0,0 0 1 0 0,0 0-1 0 0,2-1 1 0 0,-1 0 0 0 0,1 0-1 0 0,1-1 1 0 0,0 0 0 0 0,1-1-1 0 0,0 0 1 0 0,0 0-1 0 0,1-1 1 0 0,1 0 0 0 0,-1-1-1 0 0,1 0 1 0 0,1-1 0 0 0,-1-1-1 0 0,1 0 1 0 0,1 0-1 0 0,-1-1 1 0 0,1-1 0 0 0,-1-1-1 0 0,1 1 1 0 0,0-2 0 0 0,0 0-1 0 0,1-1 1 0 0,-1 0-1 0 0,0-1 1 0 0,5-1-29 0 0,-17 1-36 0 0,0 0-1 0 0,-1 0 1 0 0,1 0-1 0 0,0 0 0 0 0,0 0 1 0 0,0-1-1 0 0,-1 1 1 0 0,1-1-1 0 0,0 1 1 0 0,-1-1-1 0 0,1 1 1 0 0,0-1-1 0 0,-1 0 1 0 0,1 0-1 0 0,-1 0 1 0 0,1 0-1 0 0,-1 0 0 0 0,1 0 1 0 0,-1 0-1 0 0,0-1 1 0 0,1 1-1 0 0,-1 0 1 0 0,0-1-1 0 0,0 1 1 0 0,0-1-1 0 0,0 0 37 0 0,6-20-6346 0 0,-5 14-5493 0 0</inkml:trace>
  <inkml:trace contextRef="#ctx0" brushRef="#br0" timeOffset="9030.948">12180 74 2577 0 0,'0'0'1165'0'0,"0"0"-102"0"0,0 0 24 0 0,0 0 189 0 0,0 0 233 0 0,0 0 83 0 0,0 0-38 0 0,0 0-162 0 0,0 0-243 0 0,0 0-240 0 0,0 0-241 0 0,-30-7-185 0 0,-95-20-117 0 0,37 20 581 0 0,68 9-609 0 0,0 0-1 0 0,-1 1 0 0 0,1 1 1 0 0,1 1-1 0 0,-1 0 1 0 0,0 2-1 0 0,1 0 0 0 0,1 1 1 0 0,-1 1-338 0 0,12-4 43 0 0,1 1 1 0 0,0-1-1 0 0,0 1 1 0 0,0 0-1 0 0,0 1 1 0 0,1-1-1 0 0,0 1 0 0 0,1 0 1 0 0,-1 0-1 0 0,1 1 1 0 0,1-1-1 0 0,-1 1 1 0 0,1 0-1 0 0,1 0 1 0 0,0 0-1 0 0,0 0 1 0 0,0 0-1 0 0,1 1 0 0 0,0-1 1 0 0,0 6-44 0 0,-6 22 123 0 0,-33 181 177 0 0,-30 116-24 0 0,49-263-225 0 0,-3-2 1 0 0,-2-1-1 0 0,-4-1 0 0 0,-2-1 0 0 0,-13 15-51 0 0,-21 14 230 0 0,68-92-196 0 0,-1 0 0 0 0,1 0 1 0 0,0 0-1 0 0,0 0 1 0 0,0 0-1 0 0,0 0 0 0 0,0 0 1 0 0,0 0-1 0 0,0-1 1 0 0,1 1-1 0 0,-1-1 0 0 0,1 0 1 0 0,-1 0-1 0 0,1 0 1 0 0,-1 0-1 0 0,1 0 0 0 0,0 0 1 0 0,-1-1-1 0 0,1 1 1 0 0,0-1-1 0 0,0 0 0 0 0,-1 0 1 0 0,1 0-1 0 0,0 0 1 0 0,1 0-35 0 0,-1 0 32 0 0,70 13 251 0 0,1-3 0 0 0,0-3 0 0 0,15-4-283 0 0,-5 5-81 0 0,-78-7 50 0 0,-5 1-9048 0 0,-1-2-770 0 0</inkml:trace>
  <inkml:trace contextRef="#ctx0" brushRef="#br0" timeOffset="10165.734">11768 663 896 0 0,'0'0'1761'0'0,"0"0"-337"0"0,0 0 12 0 0,0 0 179 0 0,0 0 98 0 0,0 0-85 0 0,0 0-264 0 0,0 0-304 0 0,0 0-249 0 0,0 0-184 0 0,0 0-113 0 0,0 0-24 0 0,3-3 40 0 0,79-64 3751 0 0,-2 23-2989 0 0,-75 43-1286 0 0,-1 0 1 0 0,1 0-1 0 0,0 1 1 0 0,-1 0-1 0 0,1 0 1 0 0,0 0-1 0 0,0 1 1 0 0,-1-1-1 0 0,1 1 1 0 0,0 0-1 0 0,-1 1 1 0 0,1-1-1 0 0,-1 1 1 0 0,0 0 0 0 0,1 0-1 0 0,-1 0 1 0 0,0 0-1 0 0,0 1 1 0 0,0 0-1 0 0,-1 0 1 0 0,1 0-1 0 0,0 0 1 0 0,-1 0-1 0 0,0 1 1 0 0,0 0-1 0 0,0-1 1 0 0,0 1-1 0 0,-1 0 1 0 0,0 1-1 0 0,0-1 1 0 0,0 0-1 0 0,0 1 1 0 0,0-1-1 0 0,-1 1 1 0 0,0-1-1 0 0,0 1 1 0 0,0-1-1 0 0,0 1 1 0 0,-1 0-1 0 0,0 0 1 0 0,0 4-7 0 0,2 13 52 0 0,0 0 0 0 0,-1-1 1 0 0,-1 1-1 0 0,-2 0 0 0 0,0 0 0 0 0,-1 0 1 0 0,-1 0-1 0 0,-1-1 0 0 0,-5 12-52 0 0,-4 11 108 0 0,-2-1-1 0 0,-3-1 0 0 0,-1 0 1 0 0,-8 9-108 0 0,60-138 1707 0 0,3 28-1722 0 0,2 3 0 0 0,3 1 0 0 0,3 1 0 0 0,1 3 0 0 0,12-7 15 0 0,-53 54-28 0 0,0 1 0 0 0,1-1 0 0 0,-1 1-1 0 0,0 0 1 0 0,1 1 0 0 0,0-1 0 0 0,-1 1 0 0 0,1-1 0 0 0,0 1-1 0 0,0 0 1 0 0,1 0 0 0 0,-1 1 0 0 0,0-1 0 0 0,1 1-1 0 0,3-1 29 0 0,-4 36-92 0 0,-13 61 254 0 0,-23 37-58 0 0,30-77-142 0 0,237-303 100 0 0,-136 174-93 0 0,-98 73 25 0 0,-1 1-1 0 0,1 0 1 0 0,-1 0-1 0 0,1 0 1 0 0,-1-1 0 0 0,1 1-1 0 0,-1 0 1 0 0,1 0-1 0 0,0 0 1 0 0,-1 0 0 0 0,1 0-1 0 0,-1 0 1 0 0,1 0-1 0 0,0 0 1 0 0,-1 0 0 0 0,1 0-1 0 0,-1 1 1 0 0,1-1-1 0 0,-1 0 1 0 0,1 0-1 0 0,0 0 1 0 0,-1 1 0 0 0,1-1-1 0 0,-1 0 1 0 0,1 1-1 0 0,-1-1 1 0 0,0 0 0 0 0,1 1-1 0 0,-1-1 1 0 0,1 1-1 0 0,-1-1 1 0 0,0 1-1 0 0,1-1 1 0 0,-1 1 0 0 0,0-1-1 0 0,1 1 1 0 0,-1-1-1 0 0,0 1 1 0 0,0-1 0 0 0,1 1-1 0 0,-1-1 1 0 0,0 1-1 0 0,0 0 1 0 0,0-1 0 0 0,0 1-1 0 0,0-1 1 0 0,0 1-1 0 0,0 0 1 0 0,0-1-1 0 0,0 1 1 0 0,0-1 0 0 0,0 1-1 0 0,0-1 1 0 0,-1 1-1 0 0,1 0 1 0 0,0-1 0 0 0,0 1-1 0 0,-1-1 1 0 0,1 1-1 0 0,0-1 1 0 0,-1 1-1 0 0,1-1 8 0 0,-5 46 107 0 0,-81 236 245 0 0,84-256-313 0 0,2-22-3914 0 0,7-8-4000 0 0,-5 1-3083 0 0</inkml:trace>
  <inkml:trace contextRef="#ctx0" brushRef="#br0" timeOffset="10952.164">12729 729 5369 0 0,'0'0'2559'0'0,"0"0"-1092"0"0,0 0-633 0 0,0 0-102 0 0,0 0 68 0 0,0 0 72 0 0,0 0-7 0 0,0 0-91 0 0,0 0-104 0 0,0 0-86 0 0,0 0-71 0 0,0 0-31 0 0,0 0-13 0 0,0 13 5 0 0,-4 96 978 0 0,-7 15-845 0 0,12-123-568 0 0,0 1 0 0 0,0-1 0 0 0,0 0 0 0 0,0 0 0 0 0,0 0 0 0 0,0 0 0 0 0,0 0 0 0 0,0-1 1 0 0,0 1-1 0 0,0 0 0 0 0,1 0 0 0 0,-1-1 0 0 0,0 1 0 0 0,1-1 0 0 0,-1 1 0 0 0,0-1 0 0 0,1 1 0 0 0,-1-1 0 0 0,1 0 0 0 0,-1 0 0 0 0,1 0 0 0 0,-1 0 1 0 0,0 0-1 0 0,1 0 0 0 0,-1 0 0 0 0,1 0 0 0 0,-1-1 0 0 0,1 1 0 0 0,-1 0 0 0 0,0-1 0 0 0,1 1 0 0 0,-1-1 0 0 0,0 0 0 0 0,0 1 0 0 0,1-1 1 0 0,-1 0-1 0 0,0 0 0 0 0,0 0 0 0 0,0 0 0 0 0,1-1-39 0 0,92-82 896 0 0,17-40-729 0 0,-64 75-114 0 0,-45 82-504 0 0,-12 243 533 0 0,19 195-196 0 0,-10-459 118 0 0,0 1 0 0 0,0 0 0 0 0,-1-1-1 0 0,-1 1 1 0 0,0-1 0 0 0,-1 0 0 0 0,0 0-1 0 0,-1 0 1 0 0,-1-1 0 0 0,1 1 0 0 0,-2-1-1 0 0,1 0 1 0 0,-2-1 0 0 0,1 0 0 0 0,-1 0-1 0 0,-1-1 1 0 0,0 0 0 0 0,0 0 0 0 0,-1-1-1 0 0,0 0 1 0 0,0-1 0 0 0,-5 3-4 0 0,12-8 15 0 0,0-1 0 0 0,0 1 1 0 0,-1-1-1 0 0,1 1 0 0 0,-1-1 0 0 0,1 0 0 0 0,0-1 1 0 0,-1 1-1 0 0,0 0 0 0 0,1-1 0 0 0,-1 0 0 0 0,1 0 1 0 0,-1 0-1 0 0,1 0 0 0 0,-1-1 0 0 0,0 1 0 0 0,1-1 1 0 0,-1 0-1 0 0,1 0 0 0 0,0 0 0 0 0,-1 0 0 0 0,1-1 1 0 0,0 1-1 0 0,0-1 0 0 0,0 0 0 0 0,0 0 0 0 0,0 0 1 0 0,0-1-1 0 0,0 1 0 0 0,1 0 0 0 0,-1-1 0 0 0,1 0 1 0 0,0 0-1 0 0,0 0 0 0 0,0 0 0 0 0,0 0 0 0 0,0 0 1 0 0,1 0-1 0 0,-1 0 0 0 0,1-2-15 0 0,-3-6 6 0 0,2 0 0 0 0,-1 0 0 0 0,2-1 0 0 0,0 1 0 0 0,0-1-1 0 0,1 1 1 0 0,0-1 0 0 0,1 1 0 0 0,0-1 0 0 0,1 1 0 0 0,0 0 0 0 0,1 0 0 0 0,0 0-1 0 0,1 0 1 0 0,0 0 0 0 0,3-5-6 0 0,8-13 6 0 0,0 1-1 0 0,2 0 1 0 0,1 1-1 0 0,1 1 0 0 0,8-7-5 0 0,-9 9-25 0 0,1 1 0 0 0,1 0-1 0 0,1 2 1 0 0,0 1 0 0 0,2 0-1 0 0,1 2 1 0 0,0 1 0 0 0,21-12 25 0 0,2 15-566 0 0,-26 13-8272 0 0,-20 1-2231 0 0</inkml:trace>
  <inkml:trace contextRef="#ctx0" brushRef="#br0" timeOffset="11848.569">13498 401 816 0 0,'0'0'630'0'0,"0"0"-74"0"0,0 0 444 0 0,0 0 539 0 0,0 0 308 0 0,0 0 32 0 0,0 0-149 0 0,0 0-166 0 0,0 0-113 0 0,37 3-103 0 0,116 7-161 0 0,-146-9-1076 0 0,0-1-1 0 0,0 1 0 0 0,0-2 1 0 0,0 1-1 0 0,-1-1 0 0 0,1 0 1 0 0,0 0-1 0 0,-1-1 0 0 0,1 0 1 0 0,-1 0-1 0 0,1 0 0 0 0,-1-1 1 0 0,0 0-111 0 0,10-5 274 0 0,-9 5-162 0 0,17-6 235 0 0,0-1 0 0 0,-1-1 0 0 0,0-1 1 0 0,-1-1-1 0 0,-1-1 0 0 0,0-1 0 0 0,10-9-347 0 0,-28 21 112 0 0,1 0 1 0 0,-1-1-1 0 0,0 0 1 0 0,0 1 0 0 0,0-1-1 0 0,0 0 1 0 0,-1-1-1 0 0,0 1 1 0 0,0 0 0 0 0,0-1-1 0 0,0 1 1 0 0,-1-1-1 0 0,1 0 1 0 0,-1 1-1 0 0,0-1 1 0 0,-1 0 0 0 0,1 0-1 0 0,-1 0 1 0 0,0 1-1 0 0,0-1 1 0 0,-1-2-113 0 0,0 6 10 0 0,0 0-1 0 0,0 0 1 0 0,0 0 0 0 0,0 1 0 0 0,0-1-1 0 0,0 0 1 0 0,0 0 0 0 0,0 1-1 0 0,-1-1 1 0 0,1 1 0 0 0,0 0 0 0 0,0-1-1 0 0,0 1 1 0 0,-1 0 0 0 0,1-1-1 0 0,0 1 1 0 0,-1 0 0 0 0,1 0-1 0 0,0 0 1 0 0,0 0 0 0 0,-1 0 0 0 0,1 1-1 0 0,0-1 1 0 0,0 0 0 0 0,-1 1-1 0 0,1-1 1 0 0,0 0 0 0 0,0 1 0 0 0,0 0-1 0 0,-1-1 1 0 0,1 1 0 0 0,0 0-1 0 0,0-1 1 0 0,0 1 0 0 0,0 0 0 0 0,-1 1-11 0 0,-8 17-29 0 0,1 0 0 0 0,1 1 0 0 0,1 0 0 0 0,0 0-1 0 0,1 1 1 0 0,2-1 0 0 0,0 1 0 0 0,1 1-1 0 0,1-1 1 0 0,1 0 0 0 0,1 1 0 0 0,1 4 30 0 0,-2-11-12 0 0,-1 70 38 0 0,-2 72-59 0 0,-6 0 0 0 0,-7-1-1 0 0,-15 46 34 0 0,27-180-13 0 0,-1 1-1 0 0,-1 0 0 0 0,-1-1 0 0 0,-2-1 1 0 0,0 1-1 0 0,-1-1 0 0 0,0-1 0 0 0,-10 10 14 0 0,16-21-3 0 0,-2-1 0 0 0,1-1 0 0 0,-1 1 0 0 0,0-1 0 0 0,-1 0 0 0 0,0-1 0 0 0,0 0-1 0 0,0 0 1 0 0,-1-1 0 0 0,0 0 0 0 0,0 0 0 0 0,0-1 0 0 0,0 0 0 0 0,-1-1 0 0 0,0 0 0 0 0,1 0 0 0 0,-1-1 0 0 0,0-1-1 0 0,0 1 1 0 0,-10-1 3 0 0,15-1-7 0 0,1 1 0 0 0,-1-1 0 0 0,0 0 0 0 0,0 0-1 0 0,1 0 1 0 0,-1 0 0 0 0,0-1 0 0 0,1 0-1 0 0,-1 0 1 0 0,0-1 0 0 0,1 1 0 0 0,-1-1 0 0 0,1 0-1 0 0,0 0 1 0 0,0 0 0 0 0,0 0 0 0 0,0-1 0 0 0,0 0-1 0 0,0 0 1 0 0,1 0 0 0 0,-1 0 0 0 0,1-1 0 0 0,0 1-1 0 0,0-1 1 0 0,0 0 0 0 0,0 0 0 0 0,1 0-1 0 0,0 0 1 0 0,-1 0 0 0 0,2 0 0 0 0,-1-1 0 0 0,0 0 7 0 0,0-4-7 0 0,0-1 0 0 0,1 0 0 0 0,0 1 0 0 0,1-1 1 0 0,0 0-1 0 0,0 0 0 0 0,1 0 0 0 0,0 1 1 0 0,1-1-1 0 0,0 0 0 0 0,1 1 0 0 0,0 0 0 0 0,0-1 1 0 0,1 1-1 0 0,0 0 0 0 0,1 1 0 0 0,0-1 0 0 0,3-4 7 0 0,116-137 43 0 0,-80 108 1 0 0,1 3 0 0 0,1 2 0 0 0,2 2 0 0 0,2 2 0 0 0,14-5-44 0 0,17 11-262 0 0,-81 27 93 0 0,0 0-60 0 0,4 17-2588 0 0,5-9-5400 0 0,-7-8-1890 0 0</inkml:trace>
  <inkml:trace contextRef="#ctx0" brushRef="#br0" timeOffset="12584.23">14446 725 6145 0 0,'0'0'2386'0'0,"0"0"-699"0"0,0 0-397 0 0,0 0 22 0 0,0 0 74 0 0,0 0-62 0 0,0 0-145 0 0,0 0-184 0 0,-35 10-198 0 0,-111 31-143 0 0,70 0 112 0 0,63-29-593 0 0,2-4-130 0 0,0 0 0 0 0,0 0 1 0 0,0 1-1 0 0,2 1 0 0 0,-1 0 0 0 0,1 0 1 0 0,0 1-1 0 0,1 0 0 0 0,0 0 1 0 0,1 1-1 0 0,1 0 0 0 0,0 0 1 0 0,0 0-1 0 0,1 1 0 0 0,1 0 1 0 0,0 0-1 0 0,0 1 0 0 0,2-1 0 0 0,-1 0-43 0 0,4-11 4 0 0,-1 0 0 0 0,1 0 0 0 0,-1 0 0 0 0,1 0 0 0 0,0 0 0 0 0,-1-1-1 0 0,1 1 1 0 0,0 0 0 0 0,0 0 0 0 0,0-1 0 0 0,0 1 0 0 0,1-1-1 0 0,-1 1 1 0 0,0-1 0 0 0,1 0 0 0 0,-1 1 0 0 0,1-1 0 0 0,-1 0-1 0 0,1 0 1 0 0,0 0 0 0 0,-1 0 0 0 0,1 0 0 0 0,0 0 0 0 0,0-1-1 0 0,-1 1 1 0 0,1-1 0 0 0,0 1 0 0 0,0-1 0 0 0,0 0 0 0 0,0 1-1 0 0,0-1 1 0 0,0 0 0 0 0,0 0 0 0 0,0 0 0 0 0,0-1-4 0 0,69-11 686 0 0,-32-8-506 0 0,-2-1 1 0 0,0-3 0 0 0,-1 0 0 0 0,-1-3 0 0 0,-2-1-1 0 0,-1-1 1 0 0,-1-2 0 0 0,3-6-181 0 0,-22 25 54 0 0,76-80 145 0 0,-88 92-207 0 0,1 0 0 0 0,-1 0 0 0 0,0-1 0 0 0,1 1 1 0 0,-1 0-1 0 0,0 0 0 0 0,1-1 0 0 0,-1 1 0 0 0,0 0 0 0 0,1 0 1 0 0,-1 0-1 0 0,1 0 0 0 0,-1-1 0 0 0,0 1 0 0 0,1 0 1 0 0,-1 0-1 0 0,1 0 0 0 0,-1 0 0 0 0,0 0 0 0 0,1 0 0 0 0,-1 0 1 0 0,1 0-1 0 0,-1 0 0 0 0,1 0 0 0 0,-1 1 0 0 0,0-1 1 0 0,1 0-1 0 0,-1 0 0 0 0,0 0 0 0 0,1 0 0 0 0,-1 1 0 0 0,1-1 1 0 0,-1 0-1 0 0,0 0 0 0 0,1 1 0 0 0,-1-1 0 0 0,0 0 1 0 0,0 0-1 0 0,1 1 0 0 0,-1-1 0 0 0,0 0 0 0 0,0 1 0 0 0,1-1 1 0 0,-1 1-1 0 0,0-1 0 0 0,0 0 0 0 0,0 1 0 0 0,0-1 1 0 0,0 0-1 0 0,1 1 0 0 0,-1-1 0 0 0,0 1 0 0 0,0-1 0 0 0,0 1 1 0 0,0-1-1 0 0,0 0 0 0 0,0 1 0 0 0,0-1 0 0 0,0 1 1 0 0,-1-1-1 0 0,1 0 0 0 0,0 1 0 0 0,0-1 0 0 0,0 1 0 0 0,0-1 1 0 0,0 0-1 0 0,-1 1 8 0 0,-1 38 11 0 0,2-34-14 0 0,-17 163 33 0 0,16-149-38 0 0,1-1-1 0 0,1 0 0 0 0,0 0 1 0 0,2 0-1 0 0,0 0 0 0 0,1 0 1 0 0,0-1-1 0 0,2 1 0 0 0,0-1 1 0 0,2 3 8 0 0,-8-19 8 0 0,0-1 1 0 0,1 1 0 0 0,-1 0 0 0 0,1 0 0 0 0,-1 0 0 0 0,1 0 0 0 0,-1 0 0 0 0,1-1 0 0 0,0 1 0 0 0,-1 0-1 0 0,1 0 1 0 0,0-1 0 0 0,-1 1 0 0 0,1 0 0 0 0,0-1 0 0 0,0 1 0 0 0,0-1 0 0 0,-1 1 0 0 0,1-1 0 0 0,0 0 0 0 0,0 1-1 0 0,0-1 1 0 0,0 0 0 0 0,0 1 0 0 0,0-1 0 0 0,0 0 0 0 0,0 0 0 0 0,0 0 0 0 0,0 0 0 0 0,0 0 0 0 0,0 0-1 0 0,0 0 1 0 0,0 0 0 0 0,0-1 0 0 0,0 1 0 0 0,0 0 0 0 0,0-1 0 0 0,0 1 0 0 0,0 0 0 0 0,-1-1 0 0 0,1 1 0 0 0,0-1-1 0 0,0 1 1 0 0,0-1 0 0 0,-1 0 0 0 0,1 1 0 0 0,0-1 0 0 0,0 0 0 0 0,-1 1 0 0 0,1-1 0 0 0,-1 0 0 0 0,1 0-1 0 0,0 0-7 0 0,30-48 549 0 0,95-218-47 0 0,-82 198-524 0 0,-42 89-709 0 0,-19 142 576 0 0,17-140 132 0 0,-1-15 13 0 0,0 0 0 0 0,1 0 0 0 0,0 1 1 0 0,0-1-1 0 0,1 0 0 0 0,-1 0 0 0 0,2 0 0 0 0,-1 0 0 0 0,1 0 1 0 0,0 0-1 0 0,0 0 0 0 0,1 0 0 0 0,0-1 0 0 0,0 1 0 0 0,1-1 1 0 0,-1 0-1 0 0,2 1 9 0 0,-2-5 20 0 0,1-1 1 0 0,-1 0 0 0 0,0 0-1 0 0,1 0 1 0 0,-1-1-1 0 0,0 1 1 0 0,1-1 0 0 0,-1 0-1 0 0,1 0 1 0 0,-1 0 0 0 0,1 0-1 0 0,-1-1 1 0 0,0 1 0 0 0,1-1-1 0 0,-1 0 1 0 0,0 0-1 0 0,1 0 1 0 0,-1-1 0 0 0,0 1-1 0 0,0-1 1 0 0,0 1 0 0 0,0-1-1 0 0,0 0 1 0 0,0 0-1 0 0,-1 0 1 0 0,1-1 0 0 0,-1 1-1 0 0,1-1 1 0 0,-1 1 0 0 0,0-1-1 0 0,0 0 1 0 0,1-3-21 0 0,-2 5 2 0 0,24-27 176 0 0,-2-1 0 0 0,-1-2-1 0 0,-2 0 1 0 0,-1-2-1 0 0,-1 0 1 0 0,-1 0-1 0 0,1-11-177 0 0,-3-11-744 0 0,-26 57-5120 0 0,7 0-210 0 0,2 2-5501 0 0</inkml:trace>
  <inkml:trace contextRef="#ctx0" brushRef="#br0" timeOffset="12900.32">15413 751 12699 0 0,'0'0'2282'0'0,"0"0"-980"0"0,0 0-585 0 0,0 0-145 0 0,0 0-56 0 0,0 0-67 0 0,0 0-71 0 0,0 0-94 0 0,0 0-79 0 0,0 0-55 0 0,0 0-60 0 0,-33 31-44 0 0,-98 99-25 0 0,85-63-34 0 0,45-55 6 0 0,-1-9 11 0 0,1 0 1 0 0,-1 1-1 0 0,1 0 0 0 0,0-1 1 0 0,0 1-1 0 0,0 0 0 0 0,1-1 1 0 0,0 1-1 0 0,-1 0 0 0 0,1 0 1 0 0,0-1-1 0 0,1 1 1 0 0,-1 0-1 0 0,1 0 0 0 0,-1-1 1 0 0,1 1-1 0 0,0 0 0 0 0,1-1 1 0 0,-1 1-1 0 0,1-1 0 0 0,-1 1 1 0 0,1-1-1 0 0,0 0 1 0 0,0 0-1 0 0,1 0 0 0 0,-1 0 1 0 0,1 0-1 0 0,-1 0 0 0 0,1-1 1 0 0,0 1-1 0 0,0-1 0 0 0,0 0 1 0 0,0 0-1 0 0,0 0 1 0 0,1 0-1 0 0,-1 0 0 0 0,3 0-4 0 0,5-2 140 0 0,-1-2 0 0 0,0 1 0 0 0,0-1 0 0 0,1-1 0 0 0,-1 0 0 0 0,-1 0 0 0 0,1-1 0 0 0,0 0 0 0 0,-1-1 0 0 0,0 0 0 0 0,0 0 0 0 0,-1-1 0 0 0,1-1 0 0 0,-1 1 0 0 0,0-1 0 0 0,-1 0 0 0 0,0-1-1 0 0,0 0 1 0 0,-1 0 0 0 0,1 0 0 0 0,-2-1 0 0 0,1 0 0 0 0,-1 0 0 0 0,-1 0 0 0 0,0-1 0 0 0,0 0 0 0 0,-1 0 0 0 0,0 0 0 0 0,0 0 0 0 0,-2 0 0 0 0,1 0 0 0 0,-1-1 0 0 0,0 1 0 0 0,-1 0 0 0 0,0-1 0 0 0,-2-2-140 0 0,2 8-51 0 0,-1 0 1 0 0,-1 1-1 0 0,1-1 1 0 0,-1 1-1 0 0,0-1 1 0 0,0 1-1 0 0,0 0 1 0 0,0 0-1 0 0,-1 0 1 0 0,0 0-1 0 0,0 0 1 0 0,0 1 0 0 0,0-1-1 0 0,-1 1 1 0 0,1 0-1 0 0,-1 0 1 0 0,0 0-1 0 0,1 0 1 0 0,-1 0-1 0 0,-1 1 1 0 0,1 0-1 0 0,-2-1 51 0 0,-38-6-7316 0 0,38 9-3475 0 0</inkml:trace>
  <inkml:trace contextRef="#ctx0" brushRef="#br0" timeOffset="13195.439">15676 1130 14539 0 0,'0'0'1239'0'0,"0"0"-311"0"0,0 0 0 0 0,0 0 106 0 0,0 0 13 0 0,0 0-67 0 0,0 0-154 0 0,0 0-160 0 0,0 0-115 0 0,0 0-105 0 0,0 0-78 0 0,0 0-44 0 0,0 0-50 0 0,-6-25-39 0 0,-18-79-25 0 0,24 26 208 0 0,6 61-310 0 0,-2-2-45 0 0,1 0 0 0 0,1 0 0 0 0,1 1 0 0 0,0 0 0 0 0,1 0 0 0 0,1 1 0 0 0,1 0 0 0 0,1 0 0 0 0,1 0-63 0 0,-10 14-52 0 0,0 0-1 0 0,1 1 1 0 0,-1-1 0 0 0,1 1-1 0 0,-1 0 1 0 0,1 0 0 0 0,0 0-1 0 0,0 0 1 0 0,0 1 0 0 0,0-1-1 0 0,0 1 1 0 0,0-1 0 0 0,1 1-1 0 0,-1 0 1 0 0,0 0 0 0 0,1 1-1 0 0,-1-1 1 0 0,1 1 0 0 0,-1 0-1 0 0,0 0 1 0 0,1 0 0 0 0,-1 0-1 0 0,1 0 1 0 0,2 1 52 0 0,0 43-4400 0 0,-6-34 403 0 0,0-2-5941 0 0</inkml:trace>
  <inkml:trace contextRef="#ctx0" brushRef="#br0" timeOffset="13448.19">16063 924 11995 0 0,'0'0'1640'0'0,"0"0"-632"0"0,0 0-192 0 0,0 0-208 0 0,0 0-159 0 0,0 0-177 0 0,0 0-184 0 0,-33 192-136 0 0,33-178-120 0 0,1 1-169 0 0,9-4-287 0 0,-5-3-448 0 0,-1-1-2225 0 0,1-7-7841 0 0</inkml:trace>
  <inkml:trace contextRef="#ctx0" brushRef="#br0" timeOffset="13619.668">16007 578 18292 0 0,'0'0'984'0'0,"0"0"-624"0"0,0 0-224 0 0,0 0-48 0 0,0 0 16 0 0,0 0-120 0 0,0 0-280 0 0,0 0-328 0 0,0 0-536 0 0,0 0-1001 0 0,0 0-2872 0 0,0 0-5641 0 0</inkml:trace>
  <inkml:trace contextRef="#ctx0" brushRef="#br0" timeOffset="13848.288">16521 343 14403 0 0,'0'0'3329'0'0,"0"0"-1886"0"0,0 0-835 0 0,0 0-160 0 0,0 0-65 0 0,0 0-1 0 0,0 0 35 0 0,0 0 15 0 0,0 0 40 0 0,0 0 31 0 0,0 0-46 0 0,0 0-85 0 0,0 0-83 0 0,5 27-97 0 0,15 87-66 0 0,-14 29 43 0 0,5 173-402 0 0,-8-279-42 0 0,2 0-1 0 0,1-1 1 0 0,2 1 0 0 0,1-1 0 0 0,6 12 275 0 0,0-11-2540 0 0,-15-37 1229 0 0,0-6-5551 0 0,0 5-928 0 0</inkml:trace>
  <inkml:trace contextRef="#ctx0" brushRef="#br0" timeOffset="14334.232">16274 840 7970 0 0,'0'0'2052'0'0,"0"0"-485"0"0,0 0-192 0 0,0 0-17 0 0,0 0-157 0 0,0 0-202 0 0,0 0-220 0 0,0 0-140 0 0,37-2-75 0 0,115-3-91 0 0,171 3 721 0 0,-190 3-4688 0 0,-127 43 2752 0 0,-4-40 862 0 0,1 0 0 0 0,-1-1 0 0 0,1 0 0 0 0,0 0 0 0 0,0 0 0 0 0,0 0 0 0 0,1 0 0 0 0,-1 0 0 0 0,1-1 0 0 0,-1 0 0 0 0,1 1 0 0 0,0-1 0 0 0,0-1 0 0 0,0 1 0 0 0,0-1 0 0 0,0 1 0 0 0,0-1 0 0 0,0 0 0 0 0,1 0 0 0 0,-1-1 0 0 0,0 0 0 0 0,1 1 0 0 0,-1-1 0 0 0,0-1 0 0 0,1 1 0 0 0,-1-1 0 0 0,0 1 0 0 0,0-1-120 0 0,2 1 181 0 0,5-3-1 0 0,0 1-1 0 0,-1-1 1 0 0,1-1-1 0 0,-1 0 1 0 0,0 0-1 0 0,0-1 0 0 0,0 0 1 0 0,-1-1-1 0 0,0 0 1 0 0,0-1-1 0 0,0 0 1 0 0,-1 0-1 0 0,0-1 1 0 0,0 0-1 0 0,-1 0 1 0 0,0-1-1 0 0,0 1 1 0 0,-1-2-1 0 0,1-2-179 0 0,-2 7 27 0 0,-1 0-1 0 0,-1-1 1 0 0,1 1-1 0 0,-1-1 1 0 0,0 0-1 0 0,0 0 1 0 0,-1 0-1 0 0,1-1 1 0 0,-1 1-1 0 0,-1 0 1 0 0,1-1-1 0 0,-1 0 1 0 0,0 1-1 0 0,-1-1 1 0 0,0 0-1 0 0,0 1 1 0 0,-1-6-27 0 0,-1 9-13 0 0,-1 0 0 0 0,0 0 0 0 0,-1 0 0 0 0,1 1 0 0 0,0-1 0 0 0,-1 1 1 0 0,0 0-1 0 0,1 0 0 0 0,-1 0 0 0 0,0 1 0 0 0,0-1 0 0 0,0 1 0 0 0,0 0 0 0 0,0 0 0 0 0,0 0 0 0 0,0 1 0 0 0,0-1 0 0 0,-1 1 0 0 0,1 0 1 0 0,0 0-1 0 0,0 1 0 0 0,0-1 0 0 0,0 1 0 0 0,0 0 0 0 0,-1 0 0 0 0,1 0 0 0 0,1 1 0 0 0,-1-1 0 0 0,-3 2 13 0 0,-12 8-60 0 0,1 1 0 0 0,0 0-1 0 0,1 1 1 0 0,0 1 0 0 0,1 0 0 0 0,0 2-1 0 0,2-1 1 0 0,0 2 0 0 0,0 0-1 0 0,2 1 1 0 0,0 0 0 0 0,1 1 0 0 0,1 0-1 0 0,0 1 1 0 0,-3 12 60 0 0,7-21-60 0 0,0 0-1 0 0,1 1 1 0 0,1 0 0 0 0,-1 0-1 0 0,2 0 1 0 0,0 0 0 0 0,0 1-1 0 0,1-1 1 0 0,1 1-1 0 0,0 0 1 0 0,0-1 0 0 0,2 1-1 0 0,-1 0 1 0 0,2-1 0 0 0,0 1-1 0 0,0-1 1 0 0,1 1 0 0 0,0-1-1 0 0,1 0 1 0 0,1 0-1 0 0,0 0 1 0 0,1-1 0 0 0,6 11 60 0 0,1-10-8 0 0,0 0-1 0 0,1-1 1 0 0,0 0 0 0 0,1-1 0 0 0,1-1 0 0 0,-1 0 0 0 0,1-1 0 0 0,1 0 0 0 0,-1-2-1 0 0,1 0 1 0 0,1-1 0 0 0,-1 0 0 0 0,1-2 0 0 0,-1 0 0 0 0,1-1 0 0 0,0-1-1 0 0,0 0 1 0 0,0-1 0 0 0,0-2 0 0 0,9-1 8 0 0,64-11-659 0 0,-36-8-5791 0 0,-36 11-4315 0 0</inkml:trace>
  <inkml:trace contextRef="#ctx0" brushRef="#br0" timeOffset="15169.157">17305 0 3449 0 0,'0'0'2727'0'0,"0"0"-653"0"0,0 0-338 0 0,0 0-176 0 0,0 0-223 0 0,0 0-236 0 0,0 0-176 0 0,0 0-24 0 0,0 0 46 0 0,0 0 70 0 0,0 0-27 0 0,0 0-124 0 0,0 0-132 0 0,19 4-95 0 0,62 14-65 0 0,70-14 1163 0 0,26-4-899 0 0,-169 2-830 0 0,0-1 1 0 0,1 1 0 0 0,-1 1-1 0 0,0-1 1 0 0,-1 1 0 0 0,1 1-1 0 0,0-1 1 0 0,-1 1-1 0 0,0 1 1 0 0,0-1 0 0 0,0 1-1 0 0,0 0 1 0 0,-1 1 0 0 0,0 0-1 0 0,0 0 1 0 0,-1 0 0 0 0,1 0-1 0 0,-1 1 1 0 0,-1 0-1 0 0,1 0 1 0 0,-1 1 0 0 0,0-1-1 0 0,-1 1 1 0 0,0-1 0 0 0,0 1-1 0 0,-1 0 1 0 0,0 1-1 0 0,0-1 1 0 0,-1 0 0 0 0,0 0-1 0 0,0 1 1 0 0,-1-1 0 0 0,0 1-1 0 0,-1 6-8 0 0,-16 672 127 0 0,17-682-125 0 0,1 54 104 0 0,-2-1 0 0 0,-3 0 1 0 0,-2 0-1 0 0,-11 40-106 0 0,4-29 472 0 0,13-68-435 0 0,0-1-5 0 0,-39 15 1647 0 0,1 1-1446 0 0,-1-2-1 0 0,-1-2 1 0 0,0-2-1 0 0,-34 5-232 0 0,63-13 12 0 0,-119 12-129 0 0,73-13-7403 0 0,54-1-4450 0 0</inkml:trace>
  <inkml:trace contextRef="#ctx0" brushRef="#br0" timeOffset="19338.26">1 1727 6993 0 0,'0'0'267'0'0,"0"0"-488"0"0,0 0-127 0 0,0 0 297 0 0,0 0 280 0 0,0 0 41 0 0,0 0 2 0 0,0 0 27 0 0,0 0 102 0 0,0 0 130 0 0,0 0 122 0 0,27 4 51 0 0,84 10 23 0 0,37-10 2697 0 0,670-5 323 0 0,-208 1-2753 0 0,193-22-473 0 0,325 16-281 0 0,-528 42-157 0 0,260 31 377 0 0,45-56-259 0 0,-664-11-175 0 0,884-45 35 0 0,-105 20-68 0 0,-52 6 78 0 0,152 8-82 0 0,-233 4 354 0 0,476-8 196 0 0,-417 48-438 0 0,484-47 155 0 0,-650 7-42 0 0,-6 3 78 0 0,212-4-143 0 0,-236 23-66 0 0,-447 14-922 0 0,-278-28-1456 0 0,-15-2-3497 0 0,-6 1-5130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0 0 0,'0'0'1127'0'0,"0"0"-68"0"0,0 0-128 0 0,0 0-19 0 0,0 0 27 0 0,0 0 177 0 0,0 0 154 0 0,0 0 66 0 0,0 0 17 0 0,0 0-102 0 0,0 0-134 0 0,14-24-166 0 0,46-78-111 0 0,-3 40 818 0 0,-38 51-1137 0 0,14-15 39 0 0,2 2 0 0 0,1 2 1 0 0,0 1-1 0 0,2 1 0 0 0,0 3 1 0 0,1 0-1 0 0,1 3 0 0 0,6 0-560 0 0,-44 13-3 0 0,1 0-1 0 0,-1 0 0 0 0,0 0 1 0 0,0 0-1 0 0,0 0 1 0 0,1 1-1 0 0,-1-1 1 0 0,0 1-1 0 0,1-1 1 0 0,-1 1-1 0 0,0 0 1 0 0,1 0-1 0 0,-1 0 1 0 0,1 0-1 0 0,-1 1 0 0 0,0-1 1 0 0,1 0-1 0 0,-1 1 1 0 0,0 0-1 0 0,0 0 1 0 0,1 0-1 0 0,-1 0 1 0 0,0 0-1 0 0,0 0 1 0 0,0 0-1 0 0,0 0 0 0 0,0 1 1 0 0,0-1-1 0 0,-1 1 1 0 0,1 0-1 0 0,0-1 1 0 0,-1 1-1 0 0,1 0 1 0 0,-1 0-1 0 0,0 0 1 0 0,0 0-1 0 0,1 0 0 0 0,-1 0 1 0 0,-1 1-1 0 0,1-1 1 0 0,0 1 3 0 0,-1 6 51 0 0,0 0 1 0 0,-1 0-1 0 0,0 0 0 0 0,0 0 1 0 0,-1 0-1 0 0,-1-1 1 0 0,1 1-1 0 0,-1-1 0 0 0,-1 1 1 0 0,0-1-1 0 0,0 0 1 0 0,0-1-1 0 0,-6 8-51 0 0,-153 194 256 0 0,162-208-261 0 0,-1-1 0 0 0,1 1 0 0 0,0 0 0 0 0,0 0 0 0 0,0 0 0 0 0,0 0 0 0 0,0 0 0 0 0,0 0 0 0 0,0 0 1 0 0,0 0-1 0 0,0 0 0 0 0,1 0 0 0 0,-1 0 0 0 0,0 1 0 0 0,1-1 0 0 0,-1 0 0 0 0,1 1 0 0 0,-1-1 0 0 0,1 0 0 0 0,0 1 0 0 0,-1-1 0 0 0,1 1 0 0 0,0-1 0 0 0,0 0 0 0 0,0 1 0 0 0,0-1 0 0 0,0 1 1 0 0,0-1-1 0 0,1 0 0 0 0,-1 1 0 0 0,0-1 0 0 0,1 0 0 0 0,-1 1 0 0 0,1-1 0 0 0,-1 0 0 0 0,1 1 0 0 0,0-1 0 0 0,-1 0 0 0 0,1 0 0 0 0,0 0 0 0 0,1 1 5 0 0,246 50 324 0 0,-239-49-321 0 0,-1 0 0 0 0,1 0 0 0 0,-1 1 0 0 0,0 0 0 0 0,0 0 0 0 0,0 1-1 0 0,0 0 1 0 0,-1 1 0 0 0,0 0 0 0 0,0 0 0 0 0,-1 0 0 0 0,1 1 0 0 0,-1 0-1 0 0,-1 0 1 0 0,1 0 0 0 0,-1 1 0 0 0,-1 0 0 0 0,1 0 0 0 0,-1 0 0 0 0,2 6-3 0 0,-2 5 81 0 0,-1 0 1 0 0,-1 0 0 0 0,0 0 0 0 0,-1 0 0 0 0,-1 0-1 0 0,-1-1 1 0 0,-1 1 0 0 0,-1 0 0 0 0,0 0-1 0 0,-1-1 1 0 0,-1 1 0 0 0,-1-1 0 0 0,0 0 0 0 0,-2-1-1 0 0,0 0 1 0 0,-1 0 0 0 0,0 0 0 0 0,-2-1-1 0 0,1-1 1 0 0,-2 0 0 0 0,0 0 0 0 0,-4 2-82 0 0,4-6 62 0 0,0-1 0 0 0,-1-1 1 0 0,0 1-1 0 0,0-2 0 0 0,-1 0 1 0 0,0-1-1 0 0,-1 0 0 0 0,1-1 1 0 0,-1 0-1 0 0,0-2 0 0 0,-1 0 0 0 0,1 0 1 0 0,-1-1-1 0 0,0-1 0 0 0,1-1 1 0 0,-1 0-1 0 0,0-1 0 0 0,0-1-62 0 0,6 1-34 0 0,0 0-1 0 0,1 0 0 0 0,-1-1 1 0 0,0 0-1 0 0,0-1 0 0 0,1 0 1 0 0,-1-1-1 0 0,1 0 0 0 0,0 0 1 0 0,0-1-1 0 0,0 0 0 0 0,0 0 1 0 0,-1-2 34 0 0,0-6-249 0 0,8 10-4767 0 0,1 1-5324 0 0,1 1 1654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7.0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81 228 2280 0 0,'0'0'1411'0'0,"0"0"-96"0"0,0 0 90 0 0,0 0 175 0 0,0 0 106 0 0,0 0-86 0 0,0 0-278 0 0,0 0-317 0 0,0 0-302 0 0,0 0-191 0 0,0 0-68 0 0,0 0-14 0 0,0 0 39 0 0,26 4 3303 0 0,63 3-1305 0 0,56-28-1276 0 0,-132 22-1893 0 0,-12 3-2793 0 0,0 1-3968 0 0,-1-5-3269 0 0</inkml:trace>
  <inkml:trace contextRef="#ctx0" brushRef="#br0" timeOffset="287.085">0 446 9426 0 0,'0'0'1007'0'0,"0"0"-500"0"0,0 0-110 0 0,0 0 334 0 0,0 0 369 0 0,0 0 207 0 0,0 0-24 0 0,0 0-156 0 0,0 0-182 0 0,0 0-162 0 0,0 0-104 0 0,0 0-95 0 0,0 0-97 0 0,27-2-99 0 0,127-7 103 0 0,-91 4-180 0 0,48-6-3087 0 0,-100 8-45 0 0,-5 0-2219 0 0,-2-1-5668 0 0</inkml:trace>
  <inkml:trace contextRef="#ctx0" brushRef="#br0" timeOffset="937.203">959 0 7114 0 0,'0'0'1920'0'0,"0"0"-709"0"0,0 0-272 0 0,0 0 192 0 0,0 0 257 0 0,0 0 98 0 0,0 0-158 0 0,0 0-304 0 0,0 0-308 0 0,0 0-213 0 0,0 0-123 0 0,0 0-53 0 0,0 0-15 0 0,-5 9-7 0 0,-14 26-6 0 0,8 43 1147 0 0,-28 47-757 0 0,-125 165 167 0 0,163-288-841 0 0,0 0 1 0 0,0 0-1 0 0,0 0 0 0 0,0-1 0 0 0,0 1 0 0 0,1 0 0 0 0,-1 1 0 0 0,1-1 1 0 0,-1 0-1 0 0,1 0 0 0 0,0 0 0 0 0,0 0 0 0 0,0 0 0 0 0,0 0 0 0 0,0 0 0 0 0,0 0 1 0 0,1 0-1 0 0,-1 1 0 0 0,1-1 0 0 0,-1 0 0 0 0,1 0 0 0 0,0 0 0 0 0,0-1 0 0 0,0 1 1 0 0,0 0-1 0 0,0 0 0 0 0,0 0 0 0 0,1-1 0 0 0,0 2-15 0 0,13 2 143 0 0,0-1-1 0 0,0 0 1 0 0,0 0-1 0 0,1-2 1 0 0,0 0-1 0 0,0-1 1 0 0,-1 0-1 0 0,1-1 1 0 0,2-1-143 0 0,-4 1 72 0 0,96 0 223 0 0,-110 0-305 0 0,19-16-355 0 0,-4-25-1792 0 0,-13 26-1498 0 0,-1-1-4128 0 0,-1 12-3062 0 0</inkml:trace>
  <inkml:trace contextRef="#ctx0" brushRef="#br0" timeOffset="1168.07">514 343 10842 0 0,'0'0'953'0'0,"0"0"-473"0"0,0 0-135 0 0,0 0 334 0 0,0 0 365 0 0,0 0 212 0 0,0 0 26 0 0,0 0-136 0 0,0 0-209 0 0,0 0-257 0 0,34 1-206 0 0,110 7-181 0 0,-111-6-550 0 0,0-1 0 0 0,0-2 0 0 0,0-1-1 0 0,0-2 1 0 0,-1-1 0 0 0,7-3 257 0 0,-20 4-2353 0 0,-7 1-3025 0 0,-1-1-5423 0 0</inkml:trace>
  <inkml:trace contextRef="#ctx0" brushRef="#br0" timeOffset="1958.6">1169 413 3169 0 0,'0'0'2027'0'0,"0"0"-458"0"0,0 0-38 0 0,0 0 164 0 0,0 0 146 0 0,0 0-30 0 0,0 0-259 0 0,0 0-367 0 0,0 0-359 0 0,0 0-238 0 0,0 0-150 0 0,0 0-58 0 0,0 0 57 0 0,3 0 44 0 0,103 6 2399 0 0,-87-2-2859 0 0,-17-5-19 0 0,-1 1 0 0 0,1 0 1 0 0,0 0-1 0 0,0 0 0 0 0,-1 0 1 0 0,1 0-1 0 0,0 0 0 0 0,-1 1 1 0 0,1-1-1 0 0,0 0 0 0 0,-1 1 1 0 0,1 0-1 0 0,0-1 0 0 0,-1 1 1 0 0,1 0-1 0 0,-1 0 0 0 0,1 0 1 0 0,-1 0-1 0 0,0 0 0 0 0,1 0 1 0 0,-1 0-1 0 0,0 0 0 0 0,0 0 1 0 0,1 1-1 0 0,-1-1 0 0 0,0 1 1 0 0,0-1-1 0 0,-1 1 0 0 0,1-1 1 0 0,0 1-1 0 0,0-1 0 0 0,-1 1 1 0 0,1 0-1 0 0,-1-1 0 0 0,0 1 1 0 0,1 0-1 0 0,-1-1 0 0 0,0 2-2 0 0,-2 4 53 0 0,0 0-1 0 0,-1 0 0 0 0,0-1 0 0 0,0 1 0 0 0,-1-1 0 0 0,0 0 0 0 0,0 0 0 0 0,0-1 0 0 0,-1 1 0 0 0,1-1 0 0 0,-1 0 0 0 0,-1 0 0 0 0,-4 4-52 0 0,0 0 78 0 0,-81 86 409 0 0,74-76-407 0 0,13-15-60 0 0,0 0 0 0 0,0 0 0 0 0,0 0 0 0 0,0 0 0 0 0,1 1 0 0 0,0 0 0 0 0,0-1 0 0 0,0 1-1 0 0,1 0 1 0 0,-1 0 0 0 0,1 1 0 0 0,0-1 0 0 0,1 0 0 0 0,-1 1 0 0 0,0 4-20 0 0,4-8 9 0 0,-1-1 1 0 0,1 1 0 0 0,-1-1-1 0 0,1 0 1 0 0,0 1 0 0 0,-1-1-1 0 0,1 0 1 0 0,0 0 0 0 0,0 0-1 0 0,0 0 1 0 0,0-1-1 0 0,0 1 1 0 0,0 0 0 0 0,0-1-1 0 0,0 1 1 0 0,0-1 0 0 0,0 0-1 0 0,0 0 1 0 0,0 0 0 0 0,0 0-1 0 0,0 0 1 0 0,0 0-1 0 0,0 0 1 0 0,0-1 0 0 0,0 1-1 0 0,1-1-9 0 0,3 1 73 0 0,146-22 564 0 0,-93 8-649 0 0,-49 11-432 0 0,9-2-1560 0 0,-11-3-8104 0 0,-6 5-1200 0 0</inkml:trace>
  <inkml:trace contextRef="#ctx0" brushRef="#br0" timeOffset="2254.33">1593 416 9306 0 0,'0'0'1908'0'0,"0"0"-530"0"0,0 0-128 0 0,0 0 62 0 0,0 0 15 0 0,0 0-156 0 0,0 0-302 0 0,0 0-283 0 0,0 0-159 0 0,0 0-47 0 0,0 0 18 0 0,0 0 20 0 0,0 0-17 0 0,9 1-49 0 0,153-9 1063 0 0,-135 3-1654 0 0,12-3-480 0 0,-13-1-6176 0 0,-21 9-3461 0 0</inkml:trace>
  <inkml:trace contextRef="#ctx0" brushRef="#br0" timeOffset="2846.976">2206 114 10234 0 0,'0'0'1511'0'0,"0"0"-673"0"0,0 0-225 0 0,0 0 214 0 0,0 0 247 0 0,0 0 114 0 0,0 0-73 0 0,0 0-188 0 0,0 0-174 0 0,0 0-123 0 0,0 0-85 0 0,0 0-44 0 0,0 0-42 0 0,9-6-37 0 0,26-21-40 0 0,-55 79 1455 0 0,-96 216-592 0 0,56-120-993 0 0,52-35-256 0 0,9-110 9 0 0,1 0 0 0 0,0 0 0 0 0,0-1 0 0 0,0 1-1 0 0,0-1 1 0 0,1 0 0 0 0,-1 1 0 0 0,0-1 0 0 0,1 0-1 0 0,0 0 1 0 0,-1-1 0 0 0,1 1 0 0 0,0-1-1 0 0,0 1 1 0 0,0-1 0 0 0,0 0 0 0 0,0 0 0 0 0,0 0-1 0 0,1 0 1 0 0,-1-1 0 0 0,0 1 0 0 0,3-1-5 0 0,3 2 26 0 0,3 0 14 0 0,1 0-1 0 0,0-1 1 0 0,0-1-1 0 0,0 0 1 0 0,0-1-1 0 0,0 0 1 0 0,0-1-1 0 0,0-1 1 0 0,-1 0-1 0 0,5-1-39 0 0,47-9 120 0 0,-9 2-8 0 0,-38 6-670 0 0,-10-9-3685 0 0,-5-11-10612 0 0,-2 18 8403 0 0</inkml:trace>
  <inkml:trace contextRef="#ctx0" brushRef="#br0" timeOffset="3122.451">1869 350 7426 0 0,'0'0'2979'0'0,"0"0"-1131"0"0,0 0-622 0 0,0 0-161 0 0,0 0 13 0 0,0 0 50 0 0,0 0 8 0 0,0 0-66 0 0,0 0-102 0 0,0 0-133 0 0,0 0-128 0 0,0 0-110 0 0,0 0-82 0 0,21 1-63 0 0,130 5 618 0 0,19-38-402 0 0,-132 31-2496 0 0,-22 1-8319 0 0,-11 0-1742 0 0</inkml:trace>
  <inkml:trace contextRef="#ctx0" brushRef="#br0" timeOffset="3489.635">2568 372 12363 0 0,'0'0'366'0'0,"0"0"-240"0"0,0 0 317 0 0,0 0 366 0 0,0 0 193 0 0,0 0 16 0 0,0 0-107 0 0,0 0-156 0 0,0 0-104 0 0,0 0-15 0 0,0 0 15 0 0,0 0-2 0 0,6 18-9 0 0,13 56-39 0 0,-25-20 616 0 0,1-42-894 0 0,-5 17 251 0 0,0 1 0 0 0,2 0 0 0 0,1 0 0 0 0,2 1 1 0 0,0 0-1 0 0,1 24-574 0 0,6-19-79 0 0,0-33-514 0 0,-2-2-3322 0 0,0-1-4138 0 0,-2 0-4209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8554 0 0,'0'0'1064'0'0,"0"0"-490"0"0,0 0-218 0 0,0 0 298 0 0,0 0 424 0 0,0 0 224 0 0,0 0-26 0 0,0 0-213 0 0,0 0-236 0 0,0 0-166 0 0,0 0-145 0 0,0 0-92 0 0,0 0-46 0 0,-7 24-34 0 0,-23 77-35 0 0,-18 5 527 0 0,40-93-1280 0 0,-3 8 488 0 0,9-14-4246 0 0,1 0-3966 0 0,1-7 722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5113 0 0,'0'0'2019'0'0,"0"0"-731"0"0,0 0-291 0 0,0 0 126 0 0,0 0 220 0 0,0 0 109 0 0,0 0-156 0 0,0 0-378 0 0,0 0-438 0 0,0 0-318 0 0,0 0-132 0 0,0 0-5 0 0,0 0 55 0 0,0 6 54 0 0,2 47 284 0 0,-6 80 389 0 0,-38 29-383 0 0,44-159-370 0 0,0-1 0 0 0,1 1 1 0 0,-1 0-1 0 0,1-1 0 0 0,0 1 0 0 0,-1-1 0 0 0,1 0 0 0 0,1 0 0 0 0,-1 0 0 0 0,0 0 1 0 0,0-1-1 0 0,1 1 0 0 0,-1-1 0 0 0,1 0 0 0 0,-1 0 0 0 0,1 0 0 0 0,-1-1 0 0 0,1 1 1 0 0,0-1-1 0 0,-1 1 0 0 0,1-1 0 0 0,0-1 0 0 0,-1 1 0 0 0,1 0 0 0 0,-1-1 1 0 0,1 0-1 0 0,0 0 0 0 0,-1 0 0 0 0,2-1-54 0 0,101-34 960 0 0,-102 34-1032 0 0,0 0 1 0 0,0 0-1 0 0,0 0 0 0 0,0 0 0 0 0,0 0 1 0 0,0-1-1 0 0,-1 0 0 0 0,0 1 1 0 0,1-2-1 0 0,-1 1 0 0 0,0 0 0 0 0,0 0 1 0 0,-1-1-1 0 0,1 0 0 0 0,-1 1 0 0 0,0-1 1 0 0,0 0-1 0 0,0 0 0 0 0,0 0 1 0 0,-1-1-1 0 0,1 1 0 0 0,-1 0 0 0 0,0-1 72 0 0,2-8-4774 0 0,-1 5-3174 0 0,-1 4 1681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4761 0 0,'0'0'2561'0'0,"0"0"-466"0"0,0 0-451 0 0,0 0-204 0 0,0 0-69 0 0,0 0-113 0 0,0 0-189 0 0,0 0-208 0 0,0 0-191 0 0,0 0-149 0 0,0 0-103 0 0,0 0-50 0 0,0 0-34 0 0,-17 19-10 0 0,-48 61 5 0 0,39-20 295 0 0,-44 292 1221 0 0,69-350-1843 0 0,-15 69 136 0 0,-3-1 0 0 0,-3 0 0 0 0,-22 45-138 0 0,-51 106 55 0 0,77-192-213 0 0,32-41-4731 0 0,1 0 793 0 0,-7 5-1649 0 0,-2 2-2331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6585 0 0,'0'0'2997'0'0,"0"0"-1353"0"0,0 0-790 0 0,0 0-91 0 0,0 0 193 0 0,0 0 175 0 0,0 0-43 0 0,0 0-230 0 0,0 0-304 0 0,0 0-230 0 0,0 0-152 0 0,0 0-82 0 0,0 0-38 0 0,-17 27-41 0 0,-50 81-38 0 0,-3-18-1628 0 0,59-75 142 0 0,0-1-4572 0 0,6-6-2714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17 0 0 0,'0'0'288'0'0,"0"0"740"0"0,0 0 187 0 0,0 0-59 0 0,0 0-57 0 0,0 0-30 0 0,3-2 27 0 0,2-6 3917 0 0,-23 5 2162 0 0,3 1-8309 0 0,-111 2 2508 0 0,83 0-1215 0 0,-2-1 180 0 0,0 1 0 0 0,0 3 1 0 0,1 2-1 0 0,-8 3-339 0 0,-5 39 55 0 0,53-32 1725 0 0,4-15-1760 0 0,0 0 2 0 0,0 0-6 0 0,0 0-6 0 0,0 0 4 0 0,6 20 62 0 0,19 56 106 0 0,-21 197 60 0 0,-6-226-233 0 0,3-47 14 0 0,192-18 607 0 0,-165 18-615 0 0,120 15 1 0 0,-66 7 16 0 0,-77-18-30 0 0,0 1-1 0 0,-1 0 1 0 0,0 0-1 0 0,0 0 1 0 0,0 0-1 0 0,-1 1 1 0 0,1-1 0 0 0,-1 1-1 0 0,-1 0 1 0 0,1 0-1 0 0,-1 0 1 0 0,0 1-1 0 0,0-1 1 0 0,-1 0-1 0 0,0 1 1 0 0,0-1 0 0 0,0 1-1 0 0,-1-1 1 0 0,0 1-1 0 0,0-1 1 0 0,-1 1-1 0 0,0-1 1 0 0,0 1-1 0 0,-1 1-1 0 0,1 18 11 0 0,1-14 1 0 0,-2 0-1 0 0,1 0 1 0 0,-2-1 0 0 0,1 1-1 0 0,-2-1 1 0 0,1 1-1 0 0,-2-1 1 0 0,1 0 0 0 0,-1 0-1 0 0,-1-1 1 0 0,0 0 0 0 0,-1 0-1 0 0,0 0 1 0 0,0-1-1 0 0,-1 0 1 0 0,0 0 0 0 0,-1-1-1 0 0,0 0 1 0 0,0-1 0 0 0,0 0-1 0 0,-1 0 1 0 0,0-1-1 0 0,-1 0 1 0 0,1-1 0 0 0,-1 0-1 0 0,0 0 1 0 0,0-1 0 0 0,-9 1-12 0 0,-10 2 38 0 0,0-1 0 0 0,0-2 0 0 0,-1-1 0 0 0,0-1 0 0 0,-20-3-38 0 0,41 1 58 0 0,0-1 0 0 0,0 0 0 0 0,0-1 0 0 0,0 0-1 0 0,0 0 1 0 0,1-1 0 0 0,-1-1 0 0 0,1 0 0 0 0,0 0-1 0 0,0-1 1 0 0,0 0 0 0 0,1 0 0 0 0,-1-1 0 0 0,-5-5-58 0 0,11 3 28 0 0,4 2-4590 0 0,-1 2-3208 0 0,0 4-1008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 56 0 0,'0'0'1194'0'0,"0"0"-54"0"0,0 0 180 0 0,0 0 300 0 0,0 0 288 0 0,0 0 176 0 0,0 0-64 0 0,0 0-211 0 0,0 0-300 0 0,0 0-307 0 0,0 0-239 0 0,1-2-195 0 0,1 7 2804 0 0,-5 73-2374 0 0,-28 265 724 0 0,-24 212-686 0 0,55-507-1228 0 0,15-59-146 0 0,-11 5-49 0 0,1 1 0 0 0,-1-1 0 0 0,-1 0 0 0 0,1 0 0 0 0,-1 0 0 0 0,0-1 0 0 0,0 1 0 0 0,-1-1 0 0 0,1 0 0 0 0,-1 1 0 0 0,-1-1 0 0 0,0 0 0 0 0,0 0 0 0 0,0 0 0 0 0,-1 0 0 0 0,0-7 187 0 0,-4-29-5854 0 0,-8 6-5551 0 0,10 28 6265 0 0</inkml:trace>
  <inkml:trace contextRef="#ctx0" brushRef="#br0" timeOffset="283.308">0 648 880 0 0,'0'0'2475'0'0,"0"0"-797"0"0,0 0-230 0 0,0 0 10 0 0,0 0 98 0 0,0 0 109 0 0,0 0-101 0 0,0 0-154 0 0,0 0-223 0 0,0 0-270 0 0,0 0-187 0 0,0 0-132 0 0,0 0-113 0 0,0-6-61 0 0,1-17-15 0 0,35-8 1314 0 0,117-35 822 0 0,83-15-1755 0 0,-191 74-2478 0 0,-42 16-5861 0 0,-4-7 3121 0 0,1 2-5849 0 0</inkml:trace>
  <inkml:trace contextRef="#ctx0" brushRef="#br0" timeOffset="1135.233">479 1123 1808 0 0,'0'0'1119'0'0,"0"0"-479"0"0,0 0-21 0 0,0 0 393 0 0,0 0 487 0 0,0 0 244 0 0,0 0-38 0 0,0 0-236 0 0,0 0-320 0 0,0 0-240 0 0,0 0-126 0 0,0 0-68 0 0,0 0-23 0 0,19-12-33 0 0,59-37-54 0 0,-15-12 940 0 0,-36 27-922 0 0,-1-1 0 0 0,-3-2 0 0 0,0 0 0 0 0,13-34-623 0 0,-11 24 191 0 0,-17 31-123 0 0,0-1 0 0 0,0-1 0 0 0,-2 1-1 0 0,0-1 1 0 0,-1 0 0 0 0,-1-1 0 0 0,-1 1 0 0 0,0-1 0 0 0,-1 1 0 0 0,-1-6-68 0 0,-2 23-4 0 0,0-1 1 0 0,0 1 0 0 0,0-1 0 0 0,0 1 0 0 0,0 0-1 0 0,0-1 1 0 0,0 1 0 0 0,-1 0 0 0 0,1 0-1 0 0,0 0 1 0 0,-1-1 0 0 0,1 2 0 0 0,-1-1-1 0 0,1 0 1 0 0,-1 0 0 0 0,1 0 0 0 0,-1 1-1 0 0,1-1 1 0 0,-1 1 0 0 0,0-1 0 0 0,0 1 0 0 0,1 0-1 0 0,-1-1 1 0 0,0 1 0 0 0,1 0 0 0 0,-1 0-1 0 0,0 0 1 0 0,0 1 0 0 0,1-1 0 0 0,-1 0-1 0 0,0 1 1 0 0,1-1 0 0 0,-1 1 0 0 0,0-1 0 0 0,1 1-1 0 0,-1 0 1 0 0,1 0 0 0 0,-1-1 0 0 0,1 1-1 0 0,-1 0 1 0 0,1 0 0 0 0,0 1 0 0 0,-1-1-1 0 0,1 0 1 0 0,0 0 0 0 0,0 1 0 0 0,-1 0 3 0 0,-6 4-18 0 0,0 0 1 0 0,0 0-1 0 0,1 0 1 0 0,-1 1 0 0 0,2 0-1 0 0,-1 0 1 0 0,1 1-1 0 0,0 0 1 0 0,0 0-1 0 0,1 0 1 0 0,0 1 0 0 0,1 0-1 0 0,0 0 1 0 0,0 0-1 0 0,0 3 18 0 0,6-9 19 0 0,-1 0-1 0 0,1 0 1 0 0,0 0 0 0 0,0 0-1 0 0,0-1 1 0 0,0 1-1 0 0,1-1 1 0 0,-1 1 0 0 0,1-1-1 0 0,-1 0 1 0 0,1 0-1 0 0,0 0 1 0 0,0 0 0 0 0,0 0-1 0 0,0-1 1 0 0,0 1-1 0 0,0-1 1 0 0,0 0 0 0 0,1 0-1 0 0,-1 0 1 0 0,0 0-1 0 0,1-1 1 0 0,-1 1-1 0 0,1-1 1 0 0,-1 0 0 0 0,0 0-1 0 0,1 0 1 0 0,-1-1-1 0 0,1 1 1 0 0,-1-1 0 0 0,0 1-1 0 0,1-1 1 0 0,0-1-19 0 0,5 2 46 0 0,107 0 336 0 0,-113 2-349 0 0,0-1 0 0 0,0 1 0 0 0,-1 0 0 0 0,1 0 1 0 0,0 0-1 0 0,-1 1 0 0 0,0-1 0 0 0,1 0 0 0 0,-1 1 0 0 0,0 0 0 0 0,0-1 0 0 0,0 1 1 0 0,-1 0-1 0 0,1 0 0 0 0,-1 0 0 0 0,0 0 0 0 0,1 0 0 0 0,-1 1 0 0 0,-1-1 0 0 0,1 0 1 0 0,0 0-1 0 0,-1 1 0 0 0,0-1 0 0 0,1 0 0 0 0,-1 1 0 0 0,-1-1 0 0 0,1 1 1 0 0,0-1-1 0 0,-1 0 0 0 0,0 0 0 0 0,0 1 0 0 0,0-1 0 0 0,-1 2-33 0 0,2 14 128 0 0,-36 209 1153 0 0,27-173-1051 0 0,9-55-230 0 0,0 0-8 0 0,28-28-370 0 0,-15 19-1356 0 0,-7 6 498 0 0,5-2-2579 0 0,-1-1-4849 0 0,-6 2-894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6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38 662 12203 0 0,'0'0'2019'0'0,"0"0"-742"0"0,0 0-462 0 0,0 0 51 0 0,0 0 199 0 0,0 0 86 0 0,0 0-129 0 0,0 0-265 0 0,0 0-222 0 0,0 0-142 0 0,0 0-87 0 0,0 0-66 0 0,0 0-40 0 0,-4 19-57 0 0,-19 87 29 0 0,17-59 5 0 0,5-28-3385 0 0,2-12 432 0 0,-1-6-2296 0 0,0-1-4500 0 0</inkml:trace>
  <inkml:trace contextRef="#ctx0" brushRef="#br0" timeOffset="174.812">10 265 13987 0 0,'0'0'1336'0'0,"0"0"-496"0"0,0 0-359 0 0,0 0-1 0 0,0 0 48 0 0,0 0-72 0 0,0 0-192 0 0,0 0-408 0 0,0 0-416 0 0,0 0-248 0 0,0 0-233 0 0,0 0-247 0 0,0 0-992 0 0,0 0-6546 0 0</inkml:trace>
  <inkml:trace contextRef="#ctx0" brushRef="#br0" timeOffset="722.186">553 441 6969 0 0,'0'0'2844'0'0,"0"0"-1409"0"0,0 0-498 0 0,0 0 59 0 0,0 0 211 0 0,0 0 123 0 0,0 0-96 0 0,0 0-205 0 0,0 0-226 0 0,0 0-196 0 0,0 0-106 0 0,0 0-83 0 0,0 0-45 0 0,-12 0-16 0 0,-40-1-18 0 0,-13 24 603 0 0,47-12-689 0 0,5-4-211 0 0,1 1-1 0 0,0 0 0 0 0,1 1 1 0 0,0 0-1 0 0,1 0 1 0 0,-1 1-1 0 0,2 1 0 0 0,-1-1 1 0 0,2 2-1 0 0,-1-1 1 0 0,2 1-1 0 0,0 0 0 0 0,0 1 1 0 0,1 0-1 0 0,0 0 1 0 0,1 0-1 0 0,1 1 0 0 0,0-1 1 0 0,1 1-1 0 0,0 0 1 0 0,1 0-1 0 0,1 6-41 0 0,2-17 23 0 0,0 1 0 0 0,0-1 0 0 0,0 0 0 0 0,1 0 0 0 0,-1 0 0 0 0,1 0 0 0 0,0-1 0 0 0,0 1 0 0 0,0 0 0 0 0,0-1 0 0 0,0 1 0 0 0,1-1 0 0 0,-1 0 0 0 0,1 0 0 0 0,-1 0 0 0 0,1 0 0 0 0,0 0 0 0 0,0 0 0 0 0,0-1 0 0 0,0 1 0 0 0,0-1 0 0 0,0 0 0 0 0,0 0 0 0 0,1 0 0 0 0,-1-1 0 0 0,0 1 0 0 0,1-1 0 0 0,-1 1 0 0 0,0-1 0 0 0,1 0 0 0 0,-1-1 0 0 0,0 1 0 0 0,1 0 0 0 0,-1-1 0 0 0,0 0 0 0 0,0 0 0 0 0,0 0 0 0 0,1 0 0 0 0,-1 0 0 0 0,0-1 0 0 0,0 1 0 0 0,-1-1 0 0 0,1 0 0 0 0,0 0 0 0 0,0 0 0 0 0,1-2-23 0 0,20-13 107 0 0,0-1 0 0 0,-1-2 0 0 0,-1 0 0 0 0,-1-2 0 0 0,0 0 0 0 0,-2-1 0 0 0,-1-1 0 0 0,-1-1 0 0 0,-1 0 0 0 0,4-10-107 0 0,18-25 127 0 0,-37 59-136 0 0,0 1-45 0 0,-1 0-16 0 0,0 33-242 0 0,-2-12 241 0 0,2 1 0 0 0,0-1 0 0 0,1 0 1 0 0,1 0-1 0 0,1 0 0 0 0,1 0 0 0 0,1 0 0 0 0,1 0 1 0 0,1-1-1 0 0,0 0 0 0 0,2-1 0 0 0,4 8 71 0 0,26 6-2616 0 0,-23-27-1004 0 0,0-1-3792 0 0,-12-4-3385 0 0</inkml:trace>
  <inkml:trace contextRef="#ctx0" brushRef="#br0" timeOffset="1190.749">934 846 10706 0 0,'0'0'2135'0'0,"0"0"-448"0"0,0 0-237 0 0,0 0-156 0 0,0 0-182 0 0,0 0-256 0 0,0 0-272 0 0,0 0-133 0 0,0 0-30 0 0,0 0-20 0 0,0 0-24 0 0,0 0-24 0 0,10-21-45 0 0,47-105 202 0 0,-50 110-348 0 0,73-126 260 0 0,-58 123-804 0 0,-14 37-410 0 0,-15 126 744 0 0,8-139 91 0 0,1-1-1 0 0,0 0 0 0 0,-1 0 0 0 0,1 0 0 0 0,1 0 0 0 0,-1 0 1 0 0,0-1-1 0 0,1 1 0 0 0,0 0 0 0 0,0-1 0 0 0,0 0 1 0 0,0 0-1 0 0,0 0 0 0 0,1 0 0 0 0,0-1 0 0 0,-1 1 0 0 0,1-1 1 0 0,0 0-1 0 0,0 0 0 0 0,0 0 0 0 0,0 0 0 0 0,1-1 1 0 0,-1 0-1 0 0,0 0 0 0 0,1 0 0 0 0,-1 0 0 0 0,0-1 0 0 0,1 1 1 0 0,-1-1-1 0 0,1 0 0 0 0,-1-1 0 0 0,1 1 0 0 0,-1-1 1 0 0,0 0-1 0 0,1 0 0 0 0,-1 0 0 0 0,0-1 0 0 0,0 1 0 0 0,0-1 1 0 0,0 0-1 0 0,0 0 0 0 0,0-1 0 0 0,2 0-42 0 0,2-3 99 0 0,0 0 0 0 0,0-1 0 0 0,-1 1 0 0 0,0-1 0 0 0,0-1 0 0 0,0 1 0 0 0,-1-1-1 0 0,0 0 1 0 0,-1-1 0 0 0,0 0 0 0 0,0 1 0 0 0,-1-1 0 0 0,0-1 0 0 0,0 1 0 0 0,-1-1 0 0 0,0 1 0 0 0,0-6-99 0 0,6-37-1251 0 0,-5 48-1328 0 0,-1 1-3761 0 0,-3 3-5120 0 0</inkml:trace>
  <inkml:trace contextRef="#ctx0" brushRef="#br0" timeOffset="2403.452">1886 526 10930 0 0,'0'0'2203'0'0,"0"0"-714"0"0,0 0-250 0 0,0 0 12 0 0,0 0-10 0 0,0 0-58 0 0,0 0-228 0 0,0 0-272 0 0,0 0-192 0 0,0 0-134 0 0,0 0-121 0 0,0 0-63 0 0,0 0-14 0 0,-18-3-57 0 0,-56-7-22 0 0,71 9-78 0 0,0 1 1 0 0,0 0-1 0 0,0 1 1 0 0,0-1 0 0 0,0 0-1 0 0,0 1 1 0 0,0 0-1 0 0,0 0 1 0 0,0 0 0 0 0,0 0-1 0 0,0 0 1 0 0,1 0-1 0 0,-1 1 1 0 0,0-1 0 0 0,1 1-1 0 0,-1 0 1 0 0,1 0-1 0 0,0 0 1 0 0,-1 0 0 0 0,1 0-1 0 0,0 1 1 0 0,0-1-1 0 0,0 2-2 0 0,-6 4 13 0 0,-4 4-36 0 0,0 1 0 0 0,0 0 0 0 0,1 0 1 0 0,1 1-1 0 0,0 0 0 0 0,1 1 0 0 0,1 0 1 0 0,0 1-1 0 0,1-1 0 0 0,1 2 0 0 0,0-1 0 0 0,1 0 1 0 0,1 1-1 0 0,1 0 0 0 0,0 0 0 0 0,0 12 23 0 0,3-25 3 0 0,0-3 0 0 0,-1 1 0 0 0,1-1 0 0 0,-1 0 0 0 0,1 1-1 0 0,-1-1 1 0 0,1 1 0 0 0,0-1 0 0 0,0 1 0 0 0,0-1 0 0 0,0 0-1 0 0,0 1 1 0 0,0-1 0 0 0,0 1 0 0 0,1-1 0 0 0,-1 1-1 0 0,0-1 1 0 0,1 0 0 0 0,-1 1 0 0 0,1-1 0 0 0,-1 1 0 0 0,1-1-1 0 0,0 0 1 0 0,0 0 0 0 0,0 0 0 0 0,-1 1 0 0 0,1-1-1 0 0,0 0 1 0 0,0 0 0 0 0,1 0 0 0 0,-1 0 0 0 0,0 0 0 0 0,0-1-1 0 0,0 1 1 0 0,1 0 0 0 0,-1 0 0 0 0,0-1 0 0 0,1 1 0 0 0,-1-1-1 0 0,0 1 1 0 0,1-1 0 0 0,-1 0 0 0 0,1 1 0 0 0,-1-1-1 0 0,0 0 1 0 0,1 0 0 0 0,-1 0 0 0 0,1 0 0 0 0,-1 0 0 0 0,1-1-1 0 0,-1 1 1 0 0,2 0-3 0 0,5-4 97 0 0,0-1-1 0 0,0 1 1 0 0,0-1 0 0 0,-1-1-1 0 0,1 1 1 0 0,-1-1 0 0 0,0-1-1 0 0,-1 1 1 0 0,0-1-1 0 0,0 0 1 0 0,0-1-97 0 0,-2 4 17 0 0,186-253 860 0 0,-185 252-880 0 0,1 0 1 0 0,-1 0 0 0 0,1 0 0 0 0,0 1 0 0 0,0 0 0 0 0,0 0 0 0 0,0 0-1 0 0,1 1 1 0 0,0 0 0 0 0,-1 0 0 0 0,1 1 0 0 0,0 0 0 0 0,4-1 2 0 0,10 50-20 0 0,5 165 106 0 0,-18-85-231 0 0,-6 0 0 0 0,-6 19 145 0 0,4-114-13 0 0,-2-1 0 0 0,-1 0 1 0 0,-2 1-1 0 0,-1-2 1 0 0,-1 1-1 0 0,-2-1 1 0 0,-1 0-1 0 0,-1-1 1 0 0,-2 0-1 0 0,-1 0 1 0 0,-1-2-1 0 0,-1 0 1 0 0,-1-1-1 0 0,-2 0 1 0 0,0-2-1 0 0,-2 0 1 0 0,-1-1-1 0 0,0-1 13 0 0,17-18 2 0 0,0 0 0 0 0,0 0 0 0 0,0-1 0 0 0,-1 1 0 0 0,1-1 0 0 0,-1-1 0 0 0,0 1 0 0 0,0-1 0 0 0,0 0 0 0 0,0 0 0 0 0,0 0 0 0 0,0-1 0 0 0,0 0 0 0 0,-1-1 0 0 0,1 1 0 0 0,0-1 0 0 0,-1 0 0 0 0,0-1-2 0 0,5-1-5 0 0,-1-1-1 0 0,1 1 1 0 0,0-1-1 0 0,0 0 1 0 0,0 1 0 0 0,0-1-1 0 0,0 0 1 0 0,0-1-1 0 0,1 1 1 0 0,-1 0-1 0 0,1 0 1 0 0,0-1 0 0 0,0 1-1 0 0,0 0 1 0 0,1-1-1 0 0,-1 1 1 0 0,1-1-1 0 0,0 1 1 0 0,0-1-1 0 0,0 1 1 0 0,0-1 0 0 0,1 1-1 0 0,-1-1 1 0 0,1 1-1 0 0,0-1 1 0 0,0 1-1 0 0,1-2 6 0 0,4-11 7 0 0,0 0 0 0 0,1 1-1 0 0,0 0 1 0 0,2 0 0 0 0,-1 0-1 0 0,2 1 1 0 0,0 1-1 0 0,6-7-6 0 0,3-4 14 0 0,260-315-38 0 0,-143 181-9 0 0,58-95 33 0 0,-166 218 3 0 0,-1-2 0 0 0,-1-2-1 0 0,-2 0 1 0 0,-2-1 0 0 0,-2-1 0 0 0,-2-1 0 0 0,-1-1 0 0 0,-2 0 0 0 0,-3-1 0 0 0,-1-1 0 0 0,-2 0-1 0 0,2-33-2 0 0,-10 73 11 0 0,0 0 0 0 0,-1-1-1 0 0,0 1 1 0 0,0 0-1 0 0,0-1 1 0 0,0 1-1 0 0,-1 0 1 0 0,0-1-1 0 0,0 1 1 0 0,0 0-1 0 0,-1 0 1 0 0,0 0-1 0 0,0 0 1 0 0,0 0-1 0 0,0 0 1 0 0,-1 1-1 0 0,0-1 1 0 0,0 1-1 0 0,0 0 1 0 0,0-1 0 0 0,-1 1-1 0 0,0 1 1 0 0,1-1-1 0 0,-2 1 1 0 0,1-1-1 0 0,0 1 1 0 0,-1 0-1 0 0,0 0-10 0 0,-1 1-9 0 0,-1 0-1 0 0,0 0 1 0 0,0 0-1 0 0,0 1 1 0 0,1 0-1 0 0,-1 0 1 0 0,0 1-1 0 0,0 0 1 0 0,0 0-1 0 0,0 1 1 0 0,0 0-1 0 0,0 0 1 0 0,0 0-1 0 0,0 1 1 0 0,1 0-1 0 0,-1 1 1 0 0,1-1-1 0 0,-1 1 1 0 0,1 0-1 0 0,0 1 1 0 0,0 0-1 0 0,0 0 1 0 0,1 0-1 0 0,-1 0 1 0 0,1 1-1 0 0,0 0 1 0 0,0 0-1 0 0,1 0 1 0 0,0 1-1 0 0,0 0 1 0 0,0-1-1 0 0,0 2 1 0 0,1-1-1 0 0,0 0 1 0 0,0 0-1 0 0,1 1 1 0 0,0 0-1 0 0,0-1 1 0 0,0 1-1 0 0,1 0 1 0 0,0 0-1 0 0,0 6 10 0 0,0 162-17 0 0,54 68 20 0 0,-52-231 8 0 0,1-1 1 0 0,0 0 0 0 0,0 0-1 0 0,1 0 1 0 0,1 0 0 0 0,0-1-1 0 0,0 1 1 0 0,1-1-1 0 0,0 0 1 0 0,1 0 0 0 0,0-1-1 0 0,1 1 1 0 0,0-1-1 0 0,0-1 1 0 0,1 1 0 0 0,0-1-1 0 0,0-1 1 0 0,1 0 0 0 0,0 0-1 0 0,1 0 1 0 0,-1-1-1 0 0,1-1 1 0 0,0 1 0 0 0,0-2-1 0 0,1 1 1 0 0,0-2 0 0 0,-1 1-1 0 0,7 0-11 0 0,3-3 71 0 0,-1-1 0 0 0,0-1 0 0 0,1 0 0 0 0,-1-2 0 0 0,0 0 0 0 0,0-1 1 0 0,0-1-1 0 0,-1 0 0 0 0,0-2 0 0 0,0 0 0 0 0,0-1 0 0 0,-1-1 0 0 0,0 0 0 0 0,-1-2 0 0 0,0 0 0 0 0,0 0 0 0 0,-2-2 0 0 0,11-9-71 0 0,-15 12 26 0 0,0-1 0 0 0,-1 0 1 0 0,0 0-1 0 0,-1-1 0 0 0,0-1 0 0 0,-1 1 0 0 0,0-1 0 0 0,-1 0 0 0 0,0 0 1 0 0,-1-1-1 0 0,-1 0 0 0 0,0 0 0 0 0,-1 0 0 0 0,0 0 0 0 0,-1-1 1 0 0,-1 1-1 0 0,0-1 0 0 0,-2-13-26 0 0,0 26-10 0 0,-1-1 1 0 0,1 1-1 0 0,-1-1 1 0 0,0 1 0 0 0,0 0-1 0 0,0 0 1 0 0,0 0-1 0 0,0 0 1 0 0,0 0-1 0 0,-1 0 1 0 0,1 1-1 0 0,-1-1 1 0 0,1 1-1 0 0,-1-1 1 0 0,1 1-1 0 0,-1 0 1 0 0,0 0-1 0 0,0 0 1 0 0,0 1-1 0 0,1-1 1 0 0,-1 1-1 0 0,0-1 1 0 0,0 1 0 0 0,0 0-1 0 0,0 0 1 0 0,0 0-1 0 0,0 1 1 0 0,0-1-1 0 0,0 1 1 0 0,1-1-1 0 0,-1 1 1 0 0,0 0-1 0 0,0 0 1 0 0,1 0-1 0 0,-1 0 1 0 0,0 1-1 0 0,1-1 1 0 0,0 1-1 0 0,-2 1 10 0 0,-9 5-11 0 0,1 0 0 0 0,-1 1-1 0 0,2 1 1 0 0,0 0 0 0 0,0 1-1 0 0,1 0 1 0 0,0 0 0 0 0,0 1-1 0 0,2 0 1 0 0,-1 1 0 0 0,2 0-1 0 0,0 0 1 0 0,0 1 0 0 0,1 0-1 0 0,1 0 1 0 0,0 0 0 0 0,1 1-1 0 0,1-1 1 0 0,0 1 0 0 0,1 0-1 0 0,1 0 1 0 0,0 0 0 0 0,1 0-1 0 0,1 15 12 0 0,2-19 14 0 0,1 1-1 0 0,0 0 0 0 0,1-1 0 0 0,0 0 1 0 0,1 0-1 0 0,0 0 0 0 0,1-1 0 0 0,0 1 1 0 0,0-2-1 0 0,1 1 0 0 0,1-1 1 0 0,-1 0-1 0 0,1-1 0 0 0,1 0 0 0 0,0-1 1 0 0,0 1-1 0 0,10 4-13 0 0,140 57 251 0 0,-120-61-3590 0 0,-45-11-2474 0 0,3-1-6136 0 0</inkml:trace>
  <inkml:trace contextRef="#ctx0" brushRef="#br0" timeOffset="3739.625">21 239 0 0 0,'0'0'275'0'0,"0"0"980"0"0,0 0 405 0 0,0 0 47 0 0,0 0-67 0 0,0 0-49 0 0,0 0-20 0 0,0 0-61 0 0,0 0-178 0 0,0 0-218 0 0,0 0-218 0 0,-13 4 1855 0 0,6 0-1854 0 0,68-34 1598 0 0,-62 31-1439 0 0,-44 23 682 0 0,45-23-1689 0 0,0-1-13 0 0,0 0-7 0 0,0 0-11 0 0,0 0-9 0 0,0 0-1 0 0,18-8 556 0 0,-14 6-944 0 0,0 4-7154 0 0,-1-2-3728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1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2571 0 0 0,'7'-9'-228'0'0,"-5"7"4579"0"0,-2 2 4717 0 0,8 3-2017 0 0,22 9-6975 0 0,121 21 861 0 0,24-15-217 0 0,3-10-272 0 0,59 32-130 0 0,-16-19-25 0 0,-50-13-77 0 0,-42-4-66 0 0,109 18-33 0 0,-10-18 44 0 0,110-4 154 0 0,-24 4 115 0 0,-71-8-105 0 0,0-3-97 0 0,111 3 207 0 0,-220 18-378 0 0,71 12 60 0 0,28-22 197 0 0,-158 3-258 0 0,-28 4 31 0 0,-15 0-117 0 0,24-3 9 0 0,42-1-90 0 0,-97-7 94 0 0,-1 0 13 0 0,0 0 15 0 0,0 0-27 0 0,0 0-2 0 0,0 0 28 0 0,3 0 6 0 0,-3 0 0 0 0,0 0 0 0 0,0 0 0 0 0,0 0-6 0 0,0 0-16 0 0,0 0 10 0 0,0 0 4 0 0,0 0 2 0 0,0 0 17 0 0,0 0 16 0 0,0 0-19 0 0,0 0 21 0 0,0 0-6 0 0,0 0-13 0 0,0 0 22 0 0,0 0 3 0 0,0 0 6 0 0,0-22 69 0 0,-14-147-126 0 0,14-45 118 0 0,-2-4-34 0 0,-4-141-10 0 0,8 204-86 0 0,13 26-18 0 0,-13 111 53 0 0,2-6-2 0 0,-1 1 0 0 0,-1-1 0 0 0,-1 0 0 0 0,-1 1 1 0 0,-2-1-1 0 0,0 0 0 0 0,-4-17-21 0 0,-5-143 86 0 0,9 55-39 0 0,-9-21-33 0 0,3-31 34 0 0,1-54-56 0 0,2 51 48 0 0,6 151-8 0 0,-1 32-36 0 0,0 1 16 0 0,0 0 2 0 0,0 0-4 0 0,0 0-5 0 0,0 0-8 0 0,0 0 6 0 0,0 0-6 0 0,0 0 9 0 0,0 0 2 0 0,-9-34 17 0 0,0-42-32 0 0,-11 21-7 0 0,18 21 10 0 0,-2 12-159 0 0,-46 66-244 0 0,-83 60 422 0 0,-41 13-31 0 0,38-40-15 0 0,95-55 2 0 0,1 2 0 0 0,1 1 0 0 0,1 2 0 0 0,2 2 0 0 0,-19 18 29 0 0,-33 27-28 0 0,-165 105-57 0 0,3-31 23 0 0,-53 17-64 0 0,124-50 6 0 0,-103 75-181 0 0,65-61 136 0 0,11-4 98 0 0,127-80 58 0 0,-142 91-79 0 0,1-15 65 0 0,79-32-2 0 0,-46 29 22 0 0,51-56 45 0 0,-103 79 12 0 0,117-54-27 0 0,43-45 32 0 0,38-24 5 0 0,-3 22-263 0 0,15-14-185 0 0,28-26 139 0 0,1 0-141 0 0,0 0-206 0 0,11-10-6490 0 0,-9 9 3897 0 0,7-3-8057 0 0</inkml:trace>
  <inkml:trace contextRef="#ctx0" brushRef="#br0" timeOffset="2872.117">4100 2228 0 0 0,'0'0'497'0'0,"0"0"85"0"0,0 0 79 0 0,0 0 26 0 0,0 0-27 0 0,0 0-49 0 0,0 0-28 0 0,0-3 37 0 0,1-1-270 0 0,1-2-108 0 0,-2-3 3236 0 0,-3 9 4968 0 0,-5 0-4976 0 0,-29 0-3526 0 0,-156-11 1901 0 0,70 11-226 0 0,123 0-1609 0 0,0 0-27 0 0,0 0-22 0 0,0 0 7 0 0,0 0-9 0 0,0 0 6 0 0,0 0 0 0 0,0 0-14 0 0,0 0-11 0 0,-9 20 618 0 0,4 251-341 0 0,2-180-129 0 0,6-31-60 0 0,9 6 57 0 0,-12-66-69 0 0,0 8 283 0 0,0-8-483 0 0,0-7-2054 0 0,0 3-3124 0 0,0 0-3996 0 0</inkml:trace>
  <inkml:trace contextRef="#ctx0" brushRef="#br0" timeOffset="3670.524">2288 2924 4393 0 0,'0'0'2602'0'0,"0"0"-1012"0"0,0 0-572 0 0,0 0 59 0 0,0 0 359 0 0,0 0 214 0 0,0 0-23 0 0,0 0-327 0 0,0 0-357 0 0,0 0-252 0 0,0 0-165 0 0,0 0-64 0 0,0 0-39 0 0,-6 7 14 0 0,3-3-375 0 0,-35 63 1926 0 0,10 157-79 0 0,10-124-1726 0 0,17-99-172 0 0,0 1 1 0 0,0 0-1 0 0,0 0 0 0 0,0-1 1 0 0,1 1-1 0 0,-1 0 0 0 0,1 0 0 0 0,-1 0 1 0 0,1 0-1 0 0,0 0 0 0 0,-1 0 0 0 0,1 0 1 0 0,0 0-1 0 0,0 0 0 0 0,1 0 0 0 0,-1 0 1 0 0,0 0-1 0 0,1-1 0 0 0,-1 1 0 0 0,1 0 1 0 0,-1 0-1 0 0,1 0 0 0 0,0 0 0 0 0,0-1 1 0 0,0 1-1 0 0,0 0 0 0 0,0-1 1 0 0,0 1-1 0 0,0-1 0 0 0,1 1 0 0 0,-1-1 1 0 0,1 1-1 0 0,-1-1 0 0 0,1 0 0 0 0,-1 0 1 0 0,1 0-1 0 0,0 0 0 0 0,-1 0 0 0 0,1 0 1 0 0,0 0-1 0 0,0 0 0 0 0,0-1 0 0 0,0 1 1 0 0,-1-1-1 0 0,3 1-11 0 0,11-2 144 0 0,0 0 1 0 0,0-1-1 0 0,-1-1 0 0 0,1 0 1 0 0,0-1-1 0 0,-1-1 0 0 0,0 0 1 0 0,0 0-1 0 0,3-3-144 0 0,48-14 199 0 0,-56 20-33 0 0,-2 0-4479 0 0,-2-1-6133 0 0,-5 2-835 0 0</inkml:trace>
  <inkml:trace contextRef="#ctx0" brushRef="#br0" timeOffset="4262.252">2553 2969 7034 0 0,'0'0'2603'0'0,"0"0"-827"0"0,0 0-442 0 0,0 0 74 0 0,0 0 235 0 0,0 0 99 0 0,0 0-135 0 0,0 0-320 0 0,0 0-371 0 0,0 0-279 0 0,0 0-157 0 0,0 0-70 0 0,-6 10 1550 0 0,-52 277 274 0 0,36-68-1674 0 0,0-22-366 0 0,11-112-69 0 0,10-89-4611 0 0,6-10-5224 0 0,-2 10-1892 0 0</inkml:trace>
  <inkml:trace contextRef="#ctx0" brushRef="#br0" timeOffset="5877.451">4575 1334 0 0 0,'0'0'292'0'0,"0"0"471"0"0,0 0 293 0 0,0 0 198 0 0,0 0 187 0 0,0 0 78 0 0,0 0-53 0 0,0 0-130 0 0,0 0-207 0 0,0 0-128 0 0,0 0-70 0 0,0 0-68 0 0,-9-4 4818 0 0,11-2-5552 0 0,1 0 0 0 0,-1 0 0 0 0,2 1 0 0 0,-1-1 1 0 0,1 1-1 0 0,-1 0 0 0 0,1 0 0 0 0,1 1 0 0 0,-1-1 0 0 0,1 1 0 0 0,0 0 0 0 0,0 0 0 0 0,0 0 0 0 0,0 1 1 0 0,1 0-1 0 0,-1 0 0 0 0,1 0 0 0 0,0 1 0 0 0,0-1 0 0 0,2 1-129 0 0,-1-2 188 0 0,65-32 662 0 0,2 4 0 0 0,69-21-850 0 0,-37 46 336 0 0,-102 9-328 0 0,0 0 1 0 0,0 0-1 0 0,0 0 0 0 0,0 0 0 0 0,0 1 0 0 0,0 0 0 0 0,-1 0 0 0 0,1 0 1 0 0,-1 0-1 0 0,0 1 0 0 0,0-1 0 0 0,0 1 0 0 0,0 0 0 0 0,-1-1 0 0 0,1 1 0 0 0,-1 0 1 0 0,0 1-1 0 0,-1-1 0 0 0,1 0 0 0 0,0 1 0 0 0,-1-1 0 0 0,0 1 0 0 0,0-1 1 0 0,-1 1-1 0 0,1-1 0 0 0,-1 1 0 0 0,0 0 0 0 0,0-1 0 0 0,-1 1 0 0 0,1-1 0 0 0,-1 1 1 0 0,0 0-1 0 0,0-1 0 0 0,-1 0 0 0 0,1 1 0 0 0,-1-1 0 0 0,0 0 0 0 0,0 0 1 0 0,0 0-1 0 0,-1 0 0 0 0,1 0-8 0 0,-11 14 28 0 0,-1 0 1 0 0,-1-2-1 0 0,0 0 1 0 0,-1 0-1 0 0,-1-2 1 0 0,-13 11-29 0 0,-24 20 53 0 0,47-39-52 0 0,-16 36-105 0 0,52-22 77 0 0,22 4 118 0 0,-32-16-77 0 0,0 1 1 0 0,0 0-1 0 0,-1 2 0 0 0,0 0 0 0 0,-1 1 0 0 0,0 0 0 0 0,-1 1 0 0 0,2 4-13 0 0,-10-7 32 0 0,-1 0 1 0 0,0 1 0 0 0,-1 0 0 0 0,0 1 0 0 0,0-1 0 0 0,-1 1-1 0 0,-1 0 1 0 0,0 0 0 0 0,0 1 0 0 0,-2-1 0 0 0,1 1 0 0 0,-1 0-1 0 0,-1-1 1 0 0,-1 1 0 0 0,0 0 0 0 0,-1 9-34 0 0,-2-15 61 0 0,0 0 1 0 0,0 0-1 0 0,-1-1 1 0 0,0 1-1 0 0,0-1 0 0 0,-1 0 1 0 0,0 0-1 0 0,0 0 1 0 0,0-1-1 0 0,0 0 0 0 0,-1 0 1 0 0,0 0-1 0 0,0-1 1 0 0,-1 0-1 0 0,1 0 1 0 0,-1 0-1 0 0,0-1 0 0 0,0 0 1 0 0,0 0-1 0 0,0-1 1 0 0,-1 0-62 0 0,-13 7 46 0 0,1 0 75 0 0,-1 0 1 0 0,0-2-1 0 0,0 0 0 0 0,0-2 1 0 0,-1 0-1 0 0,0-2 1 0 0,0 0-1 0 0,-5-1-121 0 0,10-1 67 0 0,1-1 0 0 0,0-1-1 0 0,-1 0 1 0 0,1-1 0 0 0,0-1 0 0 0,0-1 0 0 0,0 0-1 0 0,1-1 1 0 0,-1 0 0 0 0,1-1 0 0 0,0-1 0 0 0,-9-7-67 0 0,19-3-1432 0 0,5 10-1755 0 0,1 1-3861 0 0,1 3-4673 0 0</inkml:trace>
  <inkml:trace contextRef="#ctx0" brushRef="#br0" timeOffset="10320.999">1854 384 0 0 0,'0'0'152'0'0,"0"0"445"0"0,0 0 246 0 0,3-1 156 0 0,-1-1-455 0 0,5-1-256 0 0,-1 2 4308 0 0,-6 1-3084 0 0,0 0-38 0 0,0 0-78 0 0,0 0-118 0 0,0 0-189 0 0,0 0-170 0 0,0 0-161 0 0,-7 0 3572 0 0,-11 3-3823 0 0,-75 41 197 0 0,-219 159 540 0 0,282-182-1120 0 0,24-9 841 0 0,-8 43-756 0 0,14-49-206 0 0,-1-4-1 0 0,1 1 0 0 0,0-1 0 0 0,0 0 0 0 0,0 0 0 0 0,0 1 0 0 0,0-1 0 0 0,0 0 0 0 0,1 0 0 0 0,-1 0 0 0 0,1 1 1 0 0,-1-1-1 0 0,1 0 0 0 0,0 0 0 0 0,0 0 0 0 0,0 0 0 0 0,0 0 0 0 0,0 0 0 0 0,0 0 0 0 0,1-1 0 0 0,-1 1 0 0 0,1 0 0 0 0,-1-1 1 0 0,1 1-3 0 0,26 32 162 0 0,11 13 64 0 0,-34-27 62 0 0,0-7-238 0 0,16 21 52 0 0,-3-5 782 0 0,-18-29-847 0 0,0 0-39 0 0,0 0 19 0 0,0 0 15 0 0,31-22 89 0 0,168-91-62 0 0,-140 87-70 0 0,-11 15 21 0 0,38 6-33 0 0,-43 42 38 0 0,-39-30-4 0 0,0 0 1 0 0,0 1-1 0 0,-1-1 1 0 0,0 0 0 0 0,0 1-1 0 0,-1 0 1 0 0,0 0-1 0 0,-1 0 1 0 0,1 0 0 0 0,-1 0-1 0 0,-1 0 1 0 0,0 0-1 0 0,0 0 1 0 0,0 0-1 0 0,-1 0 1 0 0,-1 0-12 0 0,2 18 48 0 0,-1-18-23 0 0,-1-1 1 0 0,0 1-1 0 0,0-1 1 0 0,-1 0-1 0 0,1 0 0 0 0,-2 0 1 0 0,1 0-1 0 0,-1 0 1 0 0,0-1-1 0 0,0 1 1 0 0,-1-1-1 0 0,0 0 0 0 0,0-1 1 0 0,0 1-1 0 0,-1-1 1 0 0,-4 3-26 0 0,-11 14 38 0 0,-55 31 83 0 0,54-40-90 0 0,-1 0 1 0 0,1-2 0 0 0,-2 0 0 0 0,0-2 0 0 0,0 0-1 0 0,-1-2 1 0 0,-18 3-32 0 0,-9-2 342 0 0,51-8-342 0 0,1 0 21 0 0,-16-3-1863 0 0,20-5-8272 0 0,-1 5-1603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53 968 0 0,'0'0'1605'0'0,"0"0"-244"0"0,0 0-33 0 0,0 0 183 0 0,0 0 195 0 0,0 0 71 0 0,0 0-118 0 0,0 0-292 0 0,0 0-298 0 0,0 0-262 0 0,0 0-212 0 0,0-5-121 0 0,0-15-53 0 0,0 15-35 0 0,0 5-47 0 0,0 0-48 0 0,0 0-66 0 0,-1 3 653 0 0,1 6-598 0 0,0-7 3341 0 0,8-28-2615 0 0,-7 16-779 0 0,-4 17 332 0 0,-12 30-463 0 0,3 22-1 0 0,12-59-51 0 0,0 0-22 0 0,0 0-20 0 0,0 0-45 0 0,0 0 44 0 0,0 0 15 0 0,0 0 8 0 0,0 0 26 0 0,0 0-21 0 0,0 0-12 0 0,15-19 27 0 0,-15 18-1199 0 0,8-11 2759 0 0,-6 9-5802 0 0,-2 1-5862 0 0,-1 2-988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27 108 4601 0 0,'0'0'2392'0'0,"0"0"-974"0"0,0 0-407 0 0,0 0 47 0 0,0 0 210 0 0,0 0 81 0 0,0 0-179 0 0,0 0-347 0 0,0 0-331 0 0,0 0-217 0 0,0 0-85 0 0,0 0-20 0 0,0 0 23 0 0,1-3 31 0 0,8-12 4489 0 0,0 0-4095 0 0,35-58 438 0 0,-44 72-952 0 0,0 1-3 0 0,0 0-9 0 0,0 0 0 0 0,0 0-13 0 0,-18 22 121 0 0,-54 74-11 0 0,72-96-240 0 0,0 1 0 0 0,1 0 0 0 0,-1-1 0 0 0,0 1-1 0 0,0 0 1 0 0,0-1 0 0 0,1 1 0 0 0,-1 0 0 0 0,0-1-1 0 0,1 1 1 0 0,-1-1 0 0 0,0 1 0 0 0,1-1-1 0 0,-1 1 1 0 0,1-1 0 0 0,-1 1 0 0 0,1-1 0 0 0,-1 1-1 0 0,1-1 1 0 0,0 1 0 0 0,-1-1 0 0 0,1 0 0 0 0,-1 0-1 0 0,1 1 1 0 0,0-1 0 0 0,-1 0 0 0 0,1 0 0 0 0,0 1-1 0 0,-1-1 1 0 0,1 0 0 0 0,0 0 0 0 0,-1 0-1 0 0,1 0 1 0 0,0 0 0 0 0,-1 0 0 0 0,1 0 0 0 0,0 0-1 0 0,-1-1 1 0 0,1 1 0 0 0,0 0 0 0 0,-1 0 0 0 0,1 0-1 0 0,0-1 1 0 0,-1 1 0 0 0,1 0 0 0 0,-1-1 0 0 0,1 1-1 0 0,-1 0 1 0 0,1-1 0 0 0,0 1 51 0 0,11-6-3000 0 0,-4 1-3097 0 0,1-2-5444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5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391 136 0 0 0,'0'0'870'0'0,"0"0"420"0"0,0 0 15 0 0,0 0-172 0 0,0 0-151 0 0,0 0-79 0 0,1-2-3 0 0,5-8-273 0 0,-3 8 4670 0 0,-2 2-4548 0 0,-1 0-45 0 0,0 0-31 0 0,0 0-59 0 0,0 0-68 0 0,0 0-65 0 0,0 0-57 0 0,0 0-54 0 0,0 0-46 0 0,-8 11 1562 0 0,-60 78-1086 0 0,-103 117 221 0 0,34-82-151 0 0,120-102-851 0 0,16-22-39 0 0,1 0 5 0 0,0 0-12 0 0,0 0 3 0 0,0 0-1 0 0,0 0-26 0 0,0 0 15 0 0,28 12 159 0 0,24-1 178 0 0,226-4 89 0 0,-157-7-412 0 0,-97 7 16 0 0,-24-7 8 0 0,0 0-7 0 0,2 0-10 0 0,-2 0 44 0 0,1 1 0 0 0,0-1 0 0 0,0 0 0 0 0,-1 0 0 0 0,1 0 0 0 0,0 0 0 0 0,0 0 0 0 0,0 0 0 0 0,-1-1 0 0 0,1 1 0 0 0,0 0 0 0 0,0 0 0 0 0,-1 0 0 0 0,1-1-1 0 0,0 1 1 0 0,0 0 0 0 0,-1-1 0 0 0,1 1 0 0 0,0-1 0 0 0,-1 1 0 0 0,1-1 0 0 0,-1 1 0 0 0,1-1 0 0 0,0 1 0 0 0,-1-1 0 0 0,1 0 0 0 0,-1 1 0 0 0,0-1 0 0 0,1 0 0 0 0,-1 1 0 0 0,1-1 0 0 0,-1 0-1 0 0,0 1 1 0 0,0-1 0 0 0,1 0 0 0 0,-1 0 0 0 0,0 0 0 0 0,0 1 0 0 0,0-1 0 0 0,0 0 0 0 0,0 0 0 0 0,0 0 0 0 0,0 1 0 0 0,0-1 0 0 0,0 0 0 0 0,0 0 0 0 0,-1 1 0 0 0,1-1 0 0 0,0 0 0 0 0,0 0-1 0 0,-1 1 1 0 0,1-1 0 0 0,0 0 0 0 0,-1 1 0 0 0,1-1 0 0 0,-1 0 0 0 0,1 1 0 0 0,-1-1-29 0 0,-1-6-172 0 0,-65-83 618 0 0,55 73-402 0 0,2 0 0 0 0,0-1 1 0 0,1 0-1 0 0,0-1 0 0 0,2 0 0 0 0,0 0 1 0 0,1 0-1 0 0,1-1 0 0 0,1 0 1 0 0,0-5-45 0 0,-6-16 96 0 0,6-14-34 0 0,32 74-3131 0 0,-7-9-5246 0 0,-19-6-2916 0 0</inkml:trace>
  <inkml:trace contextRef="#ctx0" brushRef="#br0" timeOffset="832.939">844 0 1904 0 0,'0'0'1353'0'0,"0"0"-428"0"0,0 0-226 0 0,0 0 181 0 0,0 0 340 0 0,0 0 249 0 0,0 0 51 0 0,0 0-134 0 0,0 0-255 0 0,0 0-259 0 0,0 0-215 0 0,0 0-150 0 0,0 0-56 0 0,0 8 4968 0 0,3 21-4718 0 0,-19 75 387 0 0,-71 145-276 0 0,80-112-569 0 0,49-111 6 0 0,58-5 435 0 0,-44-21-319 0 0,-55 0-349 0 0,-1 0 5 0 0,0 0-2 0 0,0 0 2 0 0,0 0-1 0 0,0 0 9 0 0,0 0 3 0 0,0 0-1 0 0,0 0-7 0 0,0 0-8 0 0,0 0-5 0 0,0 0-5 0 0,0 0-31 0 0,0 0-22 0 0,-26-3-7645 0 0,24 2 3067 0 0,0-2-3022 0 0</inkml:trace>
  <inkml:trace contextRef="#ctx0" brushRef="#br0" timeOffset="1333.585">586 320 3425 0 0,'0'0'1221'0'0,"0"0"-146"0"0,0 0-7 0 0,0 0 277 0 0,0 0 254 0 0,0 0 92 0 0,0 0-139 0 0,0 0-277 0 0,0 0-292 0 0,0 0-278 0 0,0 0-194 0 0,0 0-111 0 0,0 0-54 0 0,29-3 3017 0 0,179-1-37 0 0,-174 2-2941 0 0,-8 1-1122 0 0,-4 0-2753 0 0,-20 0 1513 0 0,0-1-747 0 0,-1 2-3433 0 0,1 0-3028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9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13163 0 0,'0'0'1219'0'0,"0"0"-378"0"0,0 0-209 0 0,0 0 89 0 0,0 0 223 0 0,0 0 145 0 0,0 0-67 0 0,0 0-273 0 0,0 0-271 0 0,0 0-158 0 0,0 0-29 0 0,0 0 43 0 0,0 0 65 0 0,-1 15-4 0 0,-5 106 529 0 0,-4 913 1383 0 0,27-898-2288 0 0,-17-135-17 0 0,0-1 0 0 0,0 1 0 0 0,0-1 0 0 0,0 1 1 0 0,0-1-1 0 0,0 1 0 0 0,0-1 0 0 0,0 1 0 0 0,0-1 0 0 0,0 1 1 0 0,0-1-1 0 0,0 1 0 0 0,1-1 0 0 0,-1 1 0 0 0,0-1 0 0 0,0 1 1 0 0,0-1-1 0 0,1 1 0 0 0,-1-1 0 0 0,0 1 0 0 0,0-1 0 0 0,1 0 1 0 0,-1 1-1 0 0,0-1 0 0 0,1 0 0 0 0,-1 1 0 0 0,1-1 0 0 0,-1 0 0 0 0,0 1 1 0 0,1-1-1 0 0,-1 0 0 0 0,1 0 0 0 0,-1 1 0 0 0,1-1 0 0 0,-1 0 1 0 0,1 0-1 0 0,-1 0 0 0 0,1 0 0 0 0,-1 0 0 0 0,1 0 0 0 0,-1 0 1 0 0,1 0-1 0 0,-1 0 0 0 0,1 0 0 0 0,-1 0 0 0 0,1 0 0 0 0,-1 0 1 0 0,1 0-1 0 0,-1 0 0 0 0,1 0 0 0 0,-1-1 0 0 0,1 1 0 0 0,-1 0 0 0 0,1 0 1 0 0,-1-1-1 0 0,0 1 0 0 0,1 0 0 0 0,-1 0 0 0 0,1-1 0 0 0,-1 1 1 0 0,0-1-1 0 0,1 1 0 0 0,-1 0 0 0 0,0-1 0 0 0,0 1 0 0 0,1-1-2 0 0,23-32 301 0 0,-20 27-276 0 0,67-107 227 0 0,101-133-185 0 0,-171 244-73 0 0,0 0 0 0 0,0-1 0 0 0,0 1 0 0 0,1 0 0 0 0,-1 0 0 0 0,1 0 0 0 0,-1 0 0 0 0,1 0 0 0 0,0 1 0 0 0,0-1 0 0 0,0 0 0 0 0,0 1 0 0 0,0-1 0 0 0,0 1 0 0 0,0 0 0 0 0,1 0 0 0 0,-1 0 0 0 0,0 0 0 0 0,1 0 0 0 0,-1 0 0 0 0,0 1 0 0 0,1-1 0 0 0,-1 1 0 0 0,1-1 0 0 0,-1 1 0 0 0,1 0 0 0 0,0 0 0 0 0,-1 0 0 0 0,1 1 0 0 0,-1-1 0 0 0,1 1 0 0 0,-1-1 0 0 0,0 1 0 0 0,1 0 0 0 0,-1 0 0 0 0,1 0 0 0 0,-1 0 0 0 0,0 0 0 0 0,0 0 0 0 0,0 1 0 0 0,0-1 0 0 0,0 1 0 0 0,0-1 0 0 0,0 1 6 0 0,8 20 63 0 0,-2 1 0 0 0,-1-1 1 0 0,0 1-1 0 0,-2 1 1 0 0,-1-1-1 0 0,0 1 0 0 0,-2 0 1 0 0,-1-1-1 0 0,-1 19-63 0 0,1-12 115 0 0,3 128 601 0 0,-4-182-3040 0 0,2 9-6021 0 0,0 10-3516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4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23 995 2529 0 0,'0'0'2717'0'0,"0"0"-597"0"0,0 0-308 0 0,0 0 3 0 0,0 0 48 0 0,0 0-112 0 0,0 0-292 0 0,0 0-367 0 0,0 0-315 0 0,0 0-224 0 0,0 0-128 0 0,0 0-59 0 0,0 0-2 0 0,-1 2-5 0 0,0-2-303 0 0,1 1 0 0 0,0-1 0 0 0,0 1 0 0 0,0-1 0 0 0,0 0 0 0 0,-1 1-1 0 0,1-1 1 0 0,0 1 0 0 0,0-1 0 0 0,0 0 0 0 0,0 1 0 0 0,0-1 0 0 0,0 1 0 0 0,0-1 0 0 0,0 0 0 0 0,0 1 0 0 0,0-1 0 0 0,0 1 0 0 0,0-1 0 0 0,1 0 0 0 0,-1 1 0 0 0,0-1 0 0 0,0 1 0 0 0,0-1 0 0 0,0 0 0 0 0,1 1 0 0 0,-1-1 0 0 0,0 0 0 0 0,0 1 0 0 0,1-1 0 0 0,-1 0 0 0 0,0 1 0 0 0,1-1 0 0 0,-1 0 0 0 0,0 0 0 0 0,1 1 0 0 0,-1-1 0 0 0,0 0 0 0 0,1 0 0 0 0,-1 0 0 0 0,1 1 0 0 0,-1-1 0 0 0,0 0 0 0 0,1 0 0 0 0,-1 0 0 0 0,1 0 0 0 0,-1 0 0 0 0,0 0 0 0 0,1 0 0 0 0,-1 0 0 0 0,1 0 0 0 0,-1 0 0 0 0,1 0 0 0 0,-1 0 0 0 0,0 0 0 0 0,1 0 0 0 0,-1-1 0 0 0,1 1 0 0 0,-1 0 0 0 0,0 0 0 0 0,1 0 0 0 0,-1-1-56 0 0,16 3 365 0 0,12 2 89 0 0,0-2 0 0 0,1-1 1 0 0,-1-2-1 0 0,1 0 0 0 0,-1-2 0 0 0,0-1 0 0 0,11-4-454 0 0,-39 8 2 0 0,200-15 777 0 0,-199 15-774 0 0,-1 0 13 0 0,0 0-2 0 0,0 0-7 0 0,0 0 2 0 0,0 0 10 0 0,0 0 2 0 0,0 0-11 0 0,0 0-26 0 0,0 0-22 0 0,0 0-28 0 0,0 0-8 0 0,-23 0-5256 0 0,4 5-1910 0 0,14-3 2729 0 0,2-1-6143 0 0</inkml:trace>
  <inkml:trace contextRef="#ctx0" brushRef="#br0" timeOffset="346.105">1 1282 10778 0 0,'0'0'2207'0'0,"0"0"-942"0"0,0 0-489 0 0,0 0 59 0 0,0 0 220 0 0,0 0 168 0 0,0 0-3 0 0,0 0-144 0 0,0 0-152 0 0,0 0-130 0 0,0 0-111 0 0,0 0-73 0 0,15 4-75 0 0,48 14-51 0 0,46-8 1413 0 0,13-6-774 0 0,-52 0-1161 0 0,-65-21-2996 0 0,-4 5-4001 0 0,-1 8-4782 0 0</inkml:trace>
  <inkml:trace contextRef="#ctx0" brushRef="#br0" timeOffset="1779.204">1214 711 2072 0 0,'0'0'1439'0'0,"0"0"63"0"0,0 0 192 0 0,0 0 224 0 0,0 0 121 0 0,0 0-60 0 0,0 0-216 0 0,0 0-272 0 0,0 0-279 0 0,0 0-200 0 0,0 0-156 0 0,-10-2-118 0 0,-32-9-101 0 0,42 11-605 0 0,1 1 0 0 0,-1-1 0 0 0,0 0-1 0 0,1 0 1 0 0,-1 0 0 0 0,1 0 0 0 0,-1 0-1 0 0,0 0 1 0 0,1 0 0 0 0,-1 0 0 0 0,1 0-1 0 0,-1 0 1 0 0,1 0 0 0 0,-1 0 0 0 0,0 0-1 0 0,1 0 1 0 0,-1 0 0 0 0,1 0 0 0 0,-1 0-1 0 0,1 0 1 0 0,-1-1 0 0 0,0 1-1 0 0,1 0 1 0 0,-1 0 0 0 0,0 0 0 0 0,1-1-1 0 0,-1 1 1 0 0,0 0 0 0 0,1-1 0 0 0,-1 1-1 0 0,0 0 1 0 0,0-1 0 0 0,1 1 0 0 0,-1 0-1 0 0,0-1 1 0 0,0 1 0 0 0,1 0 0 0 0,-1-1-1 0 0,0 1 1 0 0,0-1 0 0 0,0 1 0 0 0,0 0-1 0 0,0-1 1 0 0,0 1 0 0 0,0-1 0 0 0,0 1-1 0 0,0-1 1 0 0,0 1 0 0 0,0 0 0 0 0,0-1-1 0 0,0 1 1 0 0,0-1 0 0 0,0 1 0 0 0,0-1-1 0 0,0 1 1 0 0,0 0 0 0 0,-1-1 0 0 0,1 1-1 0 0,0 0 1 0 0,0-1 0 0 0,-1 1 0 0 0,1-1-1 0 0,0 1 1 0 0,0 0 0 0 0,-1 0 0 0 0,1-1-1 0 0,0 1 1 0 0,-1 0 0 0 0,1-1-32 0 0,1 1 145 0 0,12-5-5 0 0,21-11 83 0 0,1 1-1 0 0,0 2 0 0 0,1 2 1 0 0,0 1-1 0 0,1 2 0 0 0,0 2 1 0 0,0 1-1 0 0,1 1 0 0 0,14 3-222 0 0,-49 1 2 0 0,0 0-1 0 0,0 0 1 0 0,0 1-1 0 0,0 0 0 0 0,0-1 1 0 0,-1 1-1 0 0,1 0 1 0 0,0 0-1 0 0,0 1 0 0 0,-1-1 1 0 0,1 0-1 0 0,-1 1 1 0 0,1 0-1 0 0,-1-1 0 0 0,0 1 1 0 0,0 0-1 0 0,0 0 1 0 0,0 1-1 0 0,0-1 1 0 0,0 0-1 0 0,0 1 0 0 0,-1-1 1 0 0,1 1-1 0 0,-1-1 1 0 0,0 1-1 0 0,0 0 0 0 0,0-1 1 0 0,0 1-1 0 0,0 0 1 0 0,0 0-1 0 0,-1 0 0 0 0,1 0 1 0 0,-1 0-1 0 0,0 0 1 0 0,0 0-1 0 0,0 0 0 0 0,-1 2-1 0 0,1 4 16 0 0,-2 1 0 0 0,1-1 0 0 0,-1 0 0 0 0,0 0 0 0 0,-1-1 0 0 0,0 1 0 0 0,0 0 0 0 0,-1-1 0 0 0,0 0 0 0 0,-1 0 0 0 0,-3 5-16 0 0,-136 139 108 0 0,142-151-114 0 0,1 0 0 0 0,0 0 1 0 0,0 0-1 0 0,0 0 0 0 0,0 0 0 0 0,0 0 0 0 0,0 0 0 0 0,0 1 0 0 0,0-1 0 0 0,1 0 0 0 0,-1 1 0 0 0,0-1 0 0 0,1 1 0 0 0,-1-1 0 0 0,1 1 0 0 0,0-1 0 0 0,-1 1 0 0 0,1-1 0 0 0,0 1 1 0 0,0-1-1 0 0,0 1 0 0 0,0-1 0 0 0,0 1 0 0 0,0-1 0 0 0,1 1 0 0 0,-1-1 0 0 0,0 1 0 0 0,1-1 0 0 0,-1 1 0 0 0,1-1 0 0 0,0 1 0 0 0,-1-1 0 0 0,2 2 6 0 0,94 29 22 0 0,-78-27-13 0 0,1 0 0 0 0,0 2 1 0 0,-1 0-1 0 0,-1 1 0 0 0,1 0 1 0 0,-1 2-1 0 0,11 8-9 0 0,-24-15 15 0 0,0 0 0 0 0,0 1 0 0 0,0-1-1 0 0,-1 1 1 0 0,0 0 0 0 0,0 0 0 0 0,0 1 0 0 0,0-1 0 0 0,-1 1 0 0 0,1-1 0 0 0,-1 1-1 0 0,-1 0 1 0 0,1 0 0 0 0,0-1 0 0 0,-1 1 0 0 0,0 1 0 0 0,0-1 0 0 0,-1 0-1 0 0,1 0 1 0 0,-1 0 0 0 0,0 0 0 0 0,-1 0 0 0 0,1 0 0 0 0,-1 0 0 0 0,0 0-1 0 0,0 0 1 0 0,-1 0 0 0 0,1 0 0 0 0,-1 0 0 0 0,0 0 0 0 0,-1-1 0 0 0,1 1 0 0 0,-1-1-1 0 0,0 1 1 0 0,0-1 0 0 0,0 0 0 0 0,0 0 0 0 0,-1-1 0 0 0,1 1 0 0 0,-1-1-1 0 0,0 1-14 0 0,-11 6-44 0 0,1 0-1 0 0,-1-1 1 0 0,-1 0-1 0 0,0-1 1 0 0,0-1-1 0 0,0 0 1 0 0,-1-2-1 0 0,0 0 1 0 0,0 0-1 0 0,-1-2 1 0 0,1 0-1 0 0,-1-1 0 0 0,1-1 1 0 0,-1 0-1 0 0,0-2 45 0 0,-19-14-2620 0 0,28 5-1359 0 0,2-2-4218 0 0,6 5-2004 0 0</inkml:trace>
  <inkml:trace contextRef="#ctx0" brushRef="#br0" timeOffset="2240.878">1801 457 9122 0 0,'0'0'1726'0'0,"0"0"-478"0"0,0 0-296 0 0,0 0 31 0 0,0 0 143 0 0,0 0 95 0 0,0 0 1 0 0,0 0-66 0 0,0 0-98 0 0,0 0-132 0 0,0 0-140 0 0,0 0-130 0 0,0 0-93 0 0,38-7-67 0 0,118-21-40 0 0,-115 20-67 0 0,1 1 1 0 0,0 2-1 0 0,0 2 1 0 0,26 2-390 0 0,-63 1 19 0 0,-3 0-14 0 0,-1-1-1 0 0,1 1 1 0 0,-1-1-1 0 0,1 1 1 0 0,-1 0-1 0 0,1 0 1 0 0,-1 0-1 0 0,1 0 1 0 0,-1 0-1 0 0,1 0 1 0 0,-1 0-1 0 0,1 1 1 0 0,-1-1-1 0 0,1 0 0 0 0,-1 1 1 0 0,0-1-1 0 0,1 1 1 0 0,-1 0-1 0 0,1-1 1 0 0,-1 1-1 0 0,0 0 1 0 0,0 0-1 0 0,0 0 1 0 0,1 0-1 0 0,-1 0 1 0 0,0 0-1 0 0,0 0 1 0 0,0 0-1 0 0,0 0 1 0 0,0 0-1 0 0,-1 1 1 0 0,1-1-1 0 0,0 0 1 0 0,-1 1-1 0 0,1-1 1 0 0,-1 0-1 0 0,1 1 1 0 0,-1-1-1 0 0,1 2-4 0 0,-4 5 40 0 0,1 1-1 0 0,-1 0 1 0 0,-1-1-1 0 0,1 1 1 0 0,-2-1-1 0 0,1 0 1 0 0,-1 0-1 0 0,0-1 1 0 0,-1 1-1 0 0,1-1 0 0 0,-1 0 1 0 0,-1-1-1 0 0,0 1 1 0 0,0-1-1 0 0,0-1 1 0 0,0 1-1 0 0,-9 3-39 0 0,-77 64 286 0 0,120-58-216 0 0,300-18-1266 0 0,-308 5-438 0 0,1 0-5072 0 0,-12-2-4913 0 0</inkml:trace>
  <inkml:trace contextRef="#ctx0" brushRef="#br0" timeOffset="2560.647">2339 954 13571 0 0,'0'0'1009'0'0,"0"0"-428"0"0,0 0-4 0 0,0 0 270 0 0,0 0 208 0 0,0 0 38 0 0,0 0-76 0 0,0 0-131 0 0,0 0-128 0 0,0 0-86 0 0,0 0-96 0 0,0 0-65 0 0,35 1-40 0 0,110 3-69 0 0,-53-16 201 0 0,86-7-1268 0 0,-177 19-75 0 0,-1 0-438 0 0,0 0-814 0 0,-3 0-4360 0 0,0 0 2581 0 0,1 0-6160 0 0</inkml:trace>
  <inkml:trace contextRef="#ctx0" brushRef="#br0" timeOffset="2864.917">2620 693 12067 0 0,'0'0'905'0'0,"0"0"-313"0"0,0 0 112 0 0,0 0 342 0 0,0 0 262 0 0,0 0 55 0 0,0 0-175 0 0,0 0-259 0 0,0 0-227 0 0,0 0-159 0 0,0 0-131 0 0,-2 36-62 0 0,-10 114-76 0 0,0-16 363 0 0,-2-58-362 0 0,-14 146-96 0 0,28-203-598 0 0,0 7 52 0 0,0-17-3761 0 0,0 0-3654 0 0,0-5-2868 0 0</inkml:trace>
  <inkml:trace contextRef="#ctx0" brushRef="#br0" timeOffset="3262.754">3143 501 12811 0 0,'0'0'856'0'0,"0"0"-340"0"0,0 0 9 0 0,0 0 252 0 0,0 0 222 0 0,0 0 49 0 0,0 0-133 0 0,0 0-243 0 0,0 0-216 0 0,0 0-136 0 0,0 0-79 0 0,-9 33-31 0 0,-31 101-18 0 0,-3 9 511 0 0,42-142-676 0 0,0 1 1 0 0,0-1 0 0 0,0 1-1 0 0,0-1 1 0 0,1 1 0 0 0,-1-1 0 0 0,0 1-1 0 0,1 0 1 0 0,-1-1 0 0 0,1 1 0 0 0,0 0-1 0 0,-1-1 1 0 0,1 1 0 0 0,0 0-1 0 0,0-1 1 0 0,0 1 0 0 0,0 0 0 0 0,0-1-1 0 0,1 1 1 0 0,-1 0 0 0 0,0-1 0 0 0,1 1-1 0 0,0 0 1 0 0,-1-1 0 0 0,1 1-1 0 0,0-1 1 0 0,0 1 0 0 0,-1-1 0 0 0,1 1-1 0 0,0-1 1 0 0,0 0 0 0 0,1 1 0 0 0,-1-1-1 0 0,0 0 1 0 0,0 0 0 0 0,1 0-1 0 0,-1 0 1 0 0,0 0 0 0 0,1 0 0 0 0,-1 0-1 0 0,1-1 1 0 0,0 1 0 0 0,0 0-28 0 0,89-16 1213 0 0,-23-28-1701 0 0,-51 25-786 0 0,5-6-3264 0 0,-9 7-3385 0 0,-8 9-1500 0 0</inkml:trace>
  <inkml:trace contextRef="#ctx0" brushRef="#br0" timeOffset="3561.207">3399 516 5569 0 0,'0'0'2375'0'0,"0"0"-914"0"0,0 0-364 0 0,0 0 138 0 0,0 0 213 0 0,0 0 115 0 0,0 0-84 0 0,0 0-245 0 0,0 0-231 0 0,0 0-172 0 0,0 0-124 0 0,0 0-69 0 0,-11 31-39 0 0,-36 101-68 0 0,-23 99 920 0 0,-11 68-1022 0 0,67-216-1121 0 0,37-83-977 0 0,1-25-2466 0 0,-13 6-3421 0 0,-10 17 5906 0 0,1-3-6298 0 0</inkml:trace>
  <inkml:trace contextRef="#ctx0" brushRef="#br0" timeOffset="3995.98">3561 453 7914 0 0,'0'0'3052'0'0,"0"0"-1839"0"0,0 0-823 0 0,0 0-56 0 0,0 0 213 0 0,0 0 217 0 0,0 0 113 0 0,0 0 1 0 0,0 0-94 0 0,0 0-108 0 0,0 0-85 0 0,0 0-55 0 0,22 0-43 0 0,68-3-20 0 0,-86 2-389 0 0,-1 1 1 0 0,1-1 0 0 0,0 1 0 0 0,0-1 0 0 0,0 1 0 0 0,0 0 0 0 0,0 1 0 0 0,0-1 0 0 0,0 1 0 0 0,-1-1 0 0 0,1 1 0 0 0,0 0 0 0 0,0 1 0 0 0,-1-1 0 0 0,1 1 0 0 0,-1-1 0 0 0,1 1 0 0 0,-1 0 0 0 0,0 0 0 0 0,1 1 0 0 0,-1-1-85 0 0,-3 0 62 0 0,1 0-1 0 0,-1 0 1 0 0,1 0 0 0 0,-1-1 0 0 0,0 1 0 0 0,0 0-1 0 0,0 0 1 0 0,0 0 0 0 0,0 0 0 0 0,0 0 0 0 0,-1 0-1 0 0,1 0 1 0 0,-1-1 0 0 0,1 1 0 0 0,-1 0 0 0 0,0 0-1 0 0,0-1 1 0 0,1 1 0 0 0,-1 0 0 0 0,0-1 0 0 0,0 1-1 0 0,-1-1 1 0 0,1 1 0 0 0,0-1 0 0 0,-1 1-1 0 0,1-1 1 0 0,-1 1-62 0 0,-37 37 626 0 0,-31 45-39 0 0,69-82-584 0 0,0-1 0 0 0,1 1 0 0 0,-1 0 0 0 0,1 0 0 0 0,-1 0 0 0 0,1 0 0 0 0,-1 0 1 0 0,1 0-1 0 0,0 0 0 0 0,0 0 0 0 0,0 0 0 0 0,0 0 0 0 0,0 0 0 0 0,1 0 0 0 0,-1 0 1 0 0,1-1-1 0 0,-1 1 0 0 0,1 0 0 0 0,0 0 0 0 0,-1 0 0 0 0,1 0 0 0 0,0-1 0 0 0,0 1 1 0 0,0 0-1 0 0,0-1 0 0 0,1 1 0 0 0,-1-1 0 0 0,0 1 0 0 0,1-1 0 0 0,-1 0 0 0 0,1 1 1 0 0,-1-1-1 0 0,1 0 0 0 0,0 0 0 0 0,-1 0 0 0 0,1 0 0 0 0,0-1 0 0 0,0 1 0 0 0,0 0 1 0 0,0-1-1 0 0,0 1-3 0 0,85 15 30 0 0,-79-15-62 0 0,117-1-4279 0 0,-111 0-518 0 0,-5-4-6343 0 0</inkml:trace>
  <inkml:trace contextRef="#ctx0" brushRef="#br0" timeOffset="5750.614">411 118 7666 0 0,'0'0'796'0'0,"0"0"-145"0"0,0 0 125 0 0,0 0 255 0 0,0 0 197 0 0,0 0 14 0 0,0 0-149 0 0,0 0-191 0 0,0 0-193 0 0,0 0-122 0 0,0 0-42 0 0,0 0-45 0 0,0 0-27 0 0,26-14-11 0 0,81-46-63 0 0,-32 36 385 0 0,-72 23-756 0 0,1 0 1 0 0,-1 0-1 0 0,0 1 0 0 0,0 0 0 0 0,1 0 0 0 0,-1 0 0 0 0,0 0 0 0 0,1 0 0 0 0,-1 1 1 0 0,0-1-1 0 0,0 1 0 0 0,1 0 0 0 0,-1 0 0 0 0,0 0 0 0 0,0 0 0 0 0,0 1 1 0 0,0-1-1 0 0,0 1 0 0 0,0 0 0 0 0,-1 0 0 0 0,1 0 0 0 0,-1 0 0 0 0,1 0 1 0 0,-1 0-1 0 0,0 1 0 0 0,1-1 0 0 0,-1 1 0 0 0,-1 0 0 0 0,1-1 0 0 0,0 1 1 0 0,-1 0-1 0 0,1 0 0 0 0,-1 0 0 0 0,0 1 0 0 0,0-1 0 0 0,0 0 0 0 0,0 0 1 0 0,-1 0-1 0 0,1 1 0 0 0,-1 1-28 0 0,3 226 1203 0 0,-22 336-346 0 0,21 147-315 0 0,-2-714-496 0 0,0 0-2 0 0,0 0 39 0 0,0 0 34 0 0,0 0 51 0 0,0 0 55 0 0,0 0 32 0 0,-7-19 250 0 0,3 7-503 0 0,0 0 0 0 0,1 0 0 0 0,1-1 0 0 0,0 1 0 0 0,1-1-1 0 0,0 1 1 0 0,1-1 0 0 0,1 1 0 0 0,1-13-2 0 0,-1-5 13 0 0,5-32-22 0 0,3 0 0 0 0,3 1 1 0 0,2 0-1 0 0,3 1 0 0 0,6-10 9 0 0,-6 16-2 0 0,43-133-120 0 0,8 4-1 0 0,20-21 123 0 0,-77 179-3 0 0,1 0 0 0 0,1 2 0 0 0,2-1 0 0 0,0 2 0 0 0,1 0-1 0 0,2 0 1 0 0,0 2 0 0 0,1 0 0 0 0,1 2 0 0 0,0 0 0 0 0,2 1 0 0 0,0 1 0 0 0,1 1 0 0 0,0 1 0 0 0,1 1 0 0 0,1 1-1 0 0,0 1 1 0 0,1 1 0 0 0,5 0 3 0 0,28-2-14 0 0,0 4 0 0 0,1 2 0 0 0,-1 2 0 0 0,1 3 0 0 0,26 4 14 0 0,19-1-7 0 0,-30-2 22 0 0,610-18-49 0 0,-251 7 32 0 0,730 11 95 0 0,-1164 0-86 0 0,0 0-17 0 0,0 0 25 0 0,0 0 5 0 0,0 0 21 0 0,-1 14 805 0 0,-56 122 202 0 0,50-102-790 0 0,6-27-4174 0 0,1 0-4239 0 0,0-7-3710 0 0</inkml:trace>
  <inkml:trace contextRef="#ctx0" brushRef="#br0" timeOffset="6382.03">4448 770 6465 0 0,'0'0'3194'0'0,"0"0"-1901"0"0,0 0-747 0 0,0 0 145 0 0,0 0 343 0 0,0 0 214 0 0,0 0 28 0 0,0 0-118 0 0,0 0-153 0 0,0 0-128 0 0,0 0-105 0 0,0 0-88 0 0,0 0-89 0 0,23 0-50 0 0,109 0 435 0 0,16-7 1117 0 0,-80 3-1860 0 0,-63 2 748 0 0,-2 1-4049 0 0,-1 0-7162 0 0,-3 1-982 0 0</inkml:trace>
  <inkml:trace contextRef="#ctx0" brushRef="#br0" timeOffset="6699.503">4491 939 8274 0 0,'0'0'1543'0'0,"0"0"-703"0"0,0 0-79 0 0,0 0 344 0 0,0 0 271 0 0,0 0 56 0 0,0 0-123 0 0,0 0-195 0 0,0 0-153 0 0,0 0-113 0 0,0 0-105 0 0,0 0-103 0 0,0 0-67 0 0,23 7-41 0 0,73 17-44 0 0,11-18 1010 0 0,-69-6-1298 0 0,9-1-285 0 0,-16 2-10168 0 0,-31-1-1358 0 0</inkml:trace>
  <inkml:trace contextRef="#ctx0" brushRef="#br0" timeOffset="9405.262">6002 601 0 0 0,'0'0'832'0'0,"0"0"432"0"0,0 0 170 0 0,0 0 34 0 0,0 0 53 0 0,0 0-1 0 0,15-3-16 0 0,46-10-22 0 0,-60 13-1347 0 0,0 0-1 0 0,0 0 1 0 0,0 0 0 0 0,0 0-1 0 0,-1-1 1 0 0,1 1-1 0 0,0 0 1 0 0,0 0 0 0 0,0-1-1 0 0,0 1 1 0 0,0 0-1 0 0,0-1 1 0 0,-1 1 0 0 0,1-1-1 0 0,0 1 1 0 0,0-1 0 0 0,-1 1-1 0 0,1-1 1 0 0,0 0-1 0 0,-1 1 1 0 0,1-1 0 0 0,-1 0-1 0 0,1 1 1 0 0,0-1 0 0 0,-1 0-1 0 0,0 0 1 0 0,1 0-1 0 0,-1 1 1 0 0,1-1 0 0 0,-1 0-1 0 0,0 0 1 0 0,0 0 0 0 0,0 0-1 0 0,1 0 1 0 0,-1 0-1 0 0,0 0 1 0 0,0 0 0 0 0,0 0-1 0 0,0 1 1 0 0,0-1 0 0 0,-1 0-1 0 0,1 0 1 0 0,0 0-1 0 0,0 0 1 0 0,-1 0 0 0 0,1 0-135 0 0,-1-5 898 0 0,1 3-739 0 0,0 0-1 0 0,-1 1 1 0 0,1-1 0 0 0,-1 0-1 0 0,1 0 1 0 0,-1 1-1 0 0,0-1 1 0 0,0 0 0 0 0,0 1-1 0 0,0-1 1 0 0,-1 1 0 0 0,1-1-1 0 0,-1 1 1 0 0,1 0 0 0 0,-1-1-1 0 0,0 1 1 0 0,0 0 0 0 0,0 0-1 0 0,0 1 1 0 0,0-1 0 0 0,-1 0-1 0 0,1 0 1 0 0,0 1 0 0 0,-1 0-1 0 0,1-1 1 0 0,-3 1-159 0 0,-3-5 198 0 0,-5 0-91 0 0,0 0-1 0 0,0 1 0 0 0,0 1 0 0 0,0 0 0 0 0,-1 1 1 0 0,1 0-1 0 0,-1 1 0 0 0,0 1 0 0 0,0 0 0 0 0,0 1 1 0 0,0 0-1 0 0,-3 2-106 0 0,3-2 44 0 0,4 0-32 0 0,1 1 1 0 0,0 1-1 0 0,-1-1 0 0 0,1 1 0 0 0,0 1 0 0 0,0 0 0 0 0,1 0 0 0 0,-1 1 0 0 0,0 0 0 0 0,1 0 0 0 0,0 1 0 0 0,0 0 0 0 0,1 1 0 0 0,-1 0 0 0 0,1 0 1 0 0,0 0-1 0 0,1 1 0 0 0,0 0 0 0 0,0 0 0 0 0,0 1 0 0 0,1-1 0 0 0,0 1 0 0 0,0 1 0 0 0,1-1 0 0 0,0 0 0 0 0,1 1 0 0 0,-1 0 0 0 0,2 0 0 0 0,-1 0 1 0 0,2 0-1 0 0,-1 1 0 0 0,1-1 0 0 0,0 0 0 0 0,1 1 0 0 0,0-1 0 0 0,1 0 0 0 0,-1 1 0 0 0,2-1 0 0 0,1 5-12 0 0,0-8 45 0 0,1 1 0 0 0,0-1 0 0 0,0-1 0 0 0,0 1-1 0 0,1-1 1 0 0,-1 1 0 0 0,2-2 0 0 0,-1 1 0 0 0,0 0 0 0 0,1-1-1 0 0,0 0 1 0 0,0 0 0 0 0,0-1 0 0 0,0 1 0 0 0,1-2 0 0 0,-1 1-1 0 0,1 0 1 0 0,0-1 0 0 0,0-1 0 0 0,0 1 0 0 0,0-1 0 0 0,0 0-1 0 0,0-1 1 0 0,0 1 0 0 0,0-1 0 0 0,0-1 0 0 0,0 1 0 0 0,0-1-1 0 0,6-2-44 0 0,2 0 95 0 0,-1-1-1 0 0,0 0 1 0 0,0-1-1 0 0,0 0 1 0 0,-1-1-1 0 0,0-1 1 0 0,0 0-1 0 0,-1-1 1 0 0,1 0-1 0 0,9-9-94 0 0,-7 6 42 0 0,73-62 173 0 0,-76 63-148 0 0,-12 11-71 0 0,-1-1 1 0 0,1 0-1 0 0,0 1 0 0 0,0-1 0 0 0,0 0 0 0 0,0 0 0 0 0,0 1 0 0 0,0-1 0 0 0,0 0 0 0 0,0 1 0 0 0,0-1 0 0 0,0 0 0 0 0,0 1 0 0 0,0-1 0 0 0,0 0 0 0 0,0 0 1 0 0,0 1-1 0 0,0-1 0 0 0,1 0 0 0 0,-1 1 0 0 0,0-1 0 0 0,0 0 0 0 0,0 0 0 0 0,0 1 0 0 0,0-1 0 0 0,1 0 0 0 0,-1 0 0 0 0,0 0 0 0 0,0 1 0 0 0,1-1 0 0 0,-1 0 0 0 0,0 0 1 0 0,0 0-1 0 0,1 0 0 0 0,-1 1 0 0 0,0-1 0 0 0,0 0 0 0 0,1 0 0 0 0,-1 0 0 0 0,0 0 0 0 0,0 0 0 0 0,1 0 0 0 0,-1 0 0 0 0,0 0 0 0 0,1 0 0 0 0,-1 0 0 0 0,0 0 1 0 0,1 0-1 0 0,-1 0 0 0 0,0 0 4 0 0,-4 81 275 0 0,-4-1 0 0 0,-4-1 0 0 0,-14 50-275 0 0,10-50 98 0 0,-19 129 67 0 0,18-150-281 0 0,16-57-2260 0 0,9-17 852 0 0,7 1-42 0 0,1-2-4347 0 0,-8 9-4697 0 0</inkml:trace>
  <inkml:trace contextRef="#ctx0" brushRef="#br0" timeOffset="9693.474">6208 903 13067 0 0,'0'0'1607'0'0,"0"0"-592"0"0,0 0-263 0 0,0 0 185 0 0,0 0 249 0 0,0 0 96 0 0,0 0-85 0 0,0 0-218 0 0,0 0-220 0 0,0 0-154 0 0,0 0-114 0 0,33-4-104 0 0,102-8-106 0 0,30-6 495 0 0,-95 14-1148 0 0,-64-8-4577 0 0,-13 0-7037 0 0,3 7 3972 0 0</inkml:trace>
  <inkml:trace contextRef="#ctx0" brushRef="#br0" timeOffset="9954.966">6457 689 9314 0 0,'0'0'1663'0'0,"0"0"-387"0"0,0 0-45 0 0,0 0 191 0 0,0 0 128 0 0,0 0-34 0 0,0 0-212 0 0,0 0-273 0 0,0 0-240 0 0,0 0-172 0 0,0 0-137 0 0,-7 32-91 0 0,-19 100-85 0 0,13-2 326 0 0,-3 7-479 0 0,6-88-372 0 0,8-28-3035 0 0,6-21-4947 0 0,0 0 747 0 0</inkml:trace>
  <inkml:trace contextRef="#ctx0" brushRef="#br0" timeOffset="10315.324">6993 505 9458 0 0,'0'0'1344'0'0,"0"0"-150"0"0,0 0 158 0 0,0 0 218 0 0,0 0 53 0 0,0 0-168 0 0,0 0-307 0 0,0 0-302 0 0,-19 35-233 0 0,-58 110-160 0 0,46-56 160 0 0,-16 256 791 0 0,43-330-1388 0 0,0-1 0 0 0,-1 0 0 0 0,0 0 0 0 0,-1-1 0 0 0,-1 1 0 0 0,0-1 0 0 0,-1 0 0 0 0,-2 2-16 0 0,3-7-337 0 0,10-16-872 0 0,13-17-1559 0 0,6-2-4266 0 0,-15 18 2407 0 0,-1 1-2599 0 0</inkml:trace>
  <inkml:trace contextRef="#ctx0" brushRef="#br0" timeOffset="10751.826">7191 597 6353 0 0,'0'0'3049'0'0,"0"0"-1554"0"0,0 0-655 0 0,0 0 103 0 0,0 0 183 0 0,0 0 130 0 0,0 0-31 0 0,0 0-184 0 0,0 0-206 0 0,0 0-149 0 0,0 0-88 0 0,0 0-103 0 0,-13 26-54 0 0,-40 85-46 0 0,33-70-87 0 0,2 1-1 0 0,2 1 1 0 0,2 1 0 0 0,-5 27-308 0 0,-8 114 314 0 0,27-182-290 0 0,0 1 0 0 0,0-1 0 0 0,1 0 0 0 0,-1 0 0 0 0,1 0-1 0 0,0 0 1 0 0,0 0 0 0 0,0 0 0 0 0,0 0 0 0 0,1 0 0 0 0,-1 0 0 0 0,1 0-1 0 0,-1-1 1 0 0,1 1 0 0 0,0-1 0 0 0,0 1 0 0 0,0-1 0 0 0,1 0-1 0 0,-1 1 1 0 0,1-1 0 0 0,-1 0 0 0 0,1-1 0 0 0,-1 1 0 0 0,1 0 0 0 0,0-1-1 0 0,0 0 1 0 0,0 1 0 0 0,0-1 0 0 0,0 0 0 0 0,0-1 0 0 0,0 1-1 0 0,0 0 1 0 0,0-1 0 0 0,1 0 0 0 0,0 0-24 0 0,5 1 95 0 0,0 0-1 0 0,-1-1 1 0 0,1-1-1 0 0,-1 0 1 0 0,1 0 0 0 0,-1 0-1 0 0,0-1 1 0 0,1 0-1 0 0,-1-1 1 0 0,0 0 0 0 0,0 0-1 0 0,0-1 1 0 0,-1 0-95 0 0,6-4 63 0 0,0-1-1 0 0,0-1 1 0 0,-1 0 0 0 0,-1-1 0 0 0,0 0 0 0 0,0 0-1 0 0,-1-1 1 0 0,0-1 0 0 0,-2 0 0 0 0,1 0-1 0 0,-1 0 1 0 0,-1-1 0 0 0,0-2-63 0 0,-5 13 1 0 0,0-1 1 0 0,0 1-1 0 0,-1 0 0 0 0,1-1 0 0 0,-1 1 1 0 0,0-1-1 0 0,0 1 0 0 0,0-1 0 0 0,0 0 1 0 0,-1 1-1 0 0,0-1 0 0 0,1 0 1 0 0,-1 0-1 0 0,-1 1 0 0 0,1-1 0 0 0,0 0 1 0 0,-1 1-1 0 0,0-1 0 0 0,0 0 0 0 0,0 1 1 0 0,0-1-1 0 0,-1 1 0 0 0,1-1 0 0 0,-1 1 1 0 0,0 0-1 0 0,0 0 0 0 0,0 0 1 0 0,0 0-1 0 0,-1 0 0 0 0,1 0 0 0 0,-1 0 1 0 0,1 1-1 0 0,-1-1 0 0 0,0 1 0 0 0,0 0 1 0 0,-1 0-1 0 0,1 0 0 0 0,0 0 0 0 0,0 1 1 0 0,-1-1-1 0 0,-2 0-1 0 0,-15 4-224 0 0,0 0 0 0 0,0 1 0 0 0,1 1 0 0 0,-1 1-1 0 0,1 0 1 0 0,0 2 0 0 0,1 0 0 0 0,0 2 0 0 0,0 0 0 0 0,-11 8 224 0 0,-15 11-3902 0 0,5 3-3336 0 0,31-23-3797 0 0</inkml:trace>
  <inkml:trace contextRef="#ctx0" brushRef="#br0" timeOffset="12150.277">4846 203 6745 0 0,'0'0'1954'0'0,"0"0"-324"0"0,0 0-106 0 0,0 0 3 0 0,0 0-163 0 0,0 0-290 0 0,0 0-318 0 0,0 0-212 0 0,0 0-54 0 0,0 0 7 0 0,0 0-11 0 0,0 0-29 0 0,0 0-21 0 0,25-15 2 0 0,78-49 24 0 0,-3 18 903 0 0,-93 43-1315 0 0,0 1-1 0 0,0-1 1 0 0,0 1 0 0 0,0 1 0 0 0,0-1 0 0 0,0 1 0 0 0,1 0 0 0 0,-1 1 0 0 0,0-1 0 0 0,1 2 0 0 0,-1-1 0 0 0,0 1 0 0 0,0 0-1 0 0,3 1-49 0 0,7 57 206 0 0,-48 343 509 0 0,33 447-275 0 0,0-820-318 0 0,-2-28-91 0 0,14-61 1448 0 0,4-46-1510 0 0,5 1 1 0 0,5 1-1 0 0,34-84 31 0 0,-31 110-64 0 0,3 2 1 0 0,3 1-1 0 0,4 2 0 0 0,2 2 0 0 0,4 2 0 0 0,37-41 64 0 0,-66 88 1 0 0,2 0 0 0 0,0 2 0 0 0,2 0-1 0 0,0 2 1 0 0,1 0 0 0 0,1 2 0 0 0,0 0-1 0 0,2 2 1 0 0,-1 0 0 0 0,2 2-1 0 0,0 1 1 0 0,0 1 0 0 0,1 2 0 0 0,0 0-1 0 0,0 2 1 0 0,0 1 0 0 0,1 1 0 0 0,27 1-1 0 0,145 18-35 0 0,-117 0 43 0 0,0-4-1 0 0,1-3 1 0 0,0-4 0 0 0,0-4 0 0 0,23-5-8 0 0,126-21 40 0 0,-50 18-12 0 0,-8 8 533 0 0,-180 19-460 0 0,-92 169 549 0 0,96-187-751 0 0,-4 22-1010 0 0,10-19-2433 0 0,5-3-3787 0 0,-5-1-4681 0 0</inkml:trace>
  <inkml:trace contextRef="#ctx0" brushRef="#br0" timeOffset="12650.197">7679 674 7626 0 0,'0'0'3483'0'0,"0"0"-1804"0"0,0 0-756 0 0,0 0 17 0 0,0 0 131 0 0,0 0 73 0 0,0 0-46 0 0,0 0-137 0 0,0 0-164 0 0,0 0-117 0 0,0 0-74 0 0,0 0-64 0 0,21 0-42 0 0,140-11 851 0 0,3-10 183 0 0,-74 20-3309 0 0,-104 12-12374 0 0,10-7 5138 0 0</inkml:trace>
  <inkml:trace contextRef="#ctx0" brushRef="#br0" timeOffset="17345.39">7755 1006 0 0 0,'0'0'272'0'0,"0"0"607"0"0,0 0 309 0 0,0 0 224 0 0,0 0 125 0 0,0 0-40 0 0,0 0-142 0 0,0 0-197 0 0,0 0-144 0 0,0 0-76 0 0,4 7 9975 0 0,286-22-8477 0 0,-211 15-1943 0 0,-79 0-486 0 0,0 0-7 0 0,0 0 12 0 0,0 0-15 0 0,0 0 18 0 0,0 0-3 0 0,0 0-2 0 0,0 0-10 0 0,0 0 11 0 0,0 0-4 0 0,0 0-10 0 0,0 0 10 0 0,0 0 9 0 0,0 0 5 0 0,0 0-8 0 0,0 0-17 0 0,0 0 0 0 0,0 0 8 0 0,0 0-21 0 0,0 0 16 0 0,0 0-6 0 0,0 0-2 0 0,0 0 15 0 0,0 0-11 0 0,0 0-12 0 0,0 0-17 0 0,0 0-22 0 0,0 0-33 0 0,-1-3-5347 0 0,1 0-1989 0 0,0 2-3898 0 0</inkml:trace>
  <inkml:trace contextRef="#ctx0" brushRef="#br0" timeOffset="21890.366">8195 218 7434 0 0,'0'0'1349'0'0,"0"0"-166"0"0,0 0-117 0 0,0 0 119 0 0,0 0 144 0 0,0 0-56 0 0,0 0-259 0 0,0 0-334 0 0,0 0-287 0 0,0 0-161 0 0,0 0-60 0 0,13-7 3 0 0,43-21 5 0 0,-47 24-123 0 0,1 0 0 0 0,-1 1 0 0 0,1 1-1 0 0,0-1 1 0 0,-1 2 0 0 0,1-1 0 0 0,0 1 0 0 0,0 1 0 0 0,0 0 0 0 0,0 0-1 0 0,7 2-56 0 0,17-1 81 0 0,-26 2-55 0 0,-1 0 1 0 0,0 0-1 0 0,-1 1 1 0 0,1 0-1 0 0,0 0 1 0 0,-1 0-1 0 0,0 1 1 0 0,0 0-1 0 0,-1 0 1 0 0,1 1-1 0 0,-1-1 1 0 0,0 1-1 0 0,0 0 1 0 0,-1 1-1 0 0,0-1 1 0 0,0 1-1 0 0,0 0 1 0 0,-1 0-1 0 0,0 0 1 0 0,-1 0-1 0 0,1 1 1 0 0,-1-1-1 0 0,-1 0 1 0 0,0 1-1 0 0,1 6-26 0 0,5 23 182 0 0,-2 0-1 0 0,-1 0 1 0 0,-2 1 0 0 0,-2-1-1 0 0,-1 7-181 0 0,0 9 99 0 0,-1 525 415 0 0,-3-516 545 0 0,4-107 1749 0 0,14-134-1944 0 0,74-82-785 0 0,-81 248-87 0 0,31-79-45 0 0,4 1 1 0 0,4 3 0 0 0,38-55 52 0 0,-31 66 9 0 0,9 72-398 0 0,670-108 1448 0 0,-564 83-1697 0 0,-183 43-6769 0 0,13-8 1634 0 0,-2-1-5847 0 0</inkml:trace>
  <inkml:trace contextRef="#ctx0" brushRef="#br0" timeOffset="22524.52">8898 671 1480 0 0,'0'0'826'0'0,"0"0"34"0"0,0 0 322 0 0,0 0 434 0 0,0 0 255 0 0,0 0 5 0 0,0 0-231 0 0,0 0-336 0 0,0 0-255 0 0,0 0-169 0 0,0 0-91 0 0,0 0-39 0 0,0 0-19 0 0,13-11-16 0 0,40-32-22 0 0,18 12 1497 0 0,-41 22-1770 0 0,1 1 0 0 0,0 1 0 0 0,1 2 1 0 0,-1 1-1 0 0,1 1 0 0 0,16 2-425 0 0,-45 0 8 0 0,0 1 0 0 0,0-1 1 0 0,0 1-1 0 0,0 0 0 0 0,0 0 1 0 0,0 0-1 0 0,0 0 0 0 0,0 0 0 0 0,0 1 1 0 0,0-1-1 0 0,0 1 0 0 0,0 0 1 0 0,0 0-1 0 0,0 0 0 0 0,0 0 0 0 0,0 1 1 0 0,-1-1-1 0 0,1 1 0 0 0,-1-1 1 0 0,1 1-1 0 0,-1 0 0 0 0,1 0 0 0 0,-1 0 1 0 0,0 0-1 0 0,0 1 0 0 0,0-1 1 0 0,0 1-1 0 0,-1-1 0 0 0,1 1 0 0 0,0 0 1 0 0,-1-1-1 0 0,0 1 0 0 0,0 0-8 0 0,-3 9 77 0 0,-1-1 0 0 0,0 0 0 0 0,-1 1 0 0 0,0-1 0 0 0,-1-1 0 0 0,0 1 0 0 0,-1-1 0 0 0,0 0 0 0 0,-1 0 0 0 0,0-1 0 0 0,0 0 0 0 0,-1 0 0 0 0,0 0 0 0 0,-1-1 0 0 0,1-1 0 0 0,-2 1 0 0 0,-1 0-77 0 0,-22 23 96 0 0,16-14-58 0 0,3-4-5 0 0,0-1 0 0 0,2 2-1 0 0,-1-1 1 0 0,2 2-1 0 0,0 0 1 0 0,1 0-1 0 0,0 1 1 0 0,1 0 0 0 0,-2 8-33 0 0,9-21 8 0 0,1 0 0 0 0,0 1 0 0 0,0-1 0 0 0,0 0 1 0 0,1 1-1 0 0,-1-1 0 0 0,1 1 0 0 0,0-1 0 0 0,0 1 0 0 0,0-1 0 0 0,0 1 1 0 0,1-1-1 0 0,-1 0 0 0 0,1 1 0 0 0,0-1 0 0 0,0 0 0 0 0,0 1 1 0 0,1-1-1 0 0,-1 0 0 0 0,1 0 0 0 0,-1 0 0 0 0,1 0 0 0 0,0 0 1 0 0,0 0-1 0 0,1-1 0 0 0,-1 1 0 0 0,0-1 0 0 0,1 1 0 0 0,0-1 1 0 0,-1 0-1 0 0,1 0 0 0 0,0 0 0 0 0,3 1-8 0 0,0 0 61 0 0,0 0 1 0 0,0-1-1 0 0,0 1 0 0 0,0-1 0 0 0,0-1 0 0 0,1 1 1 0 0,-1-1-1 0 0,1 0 0 0 0,-1 0 0 0 0,1-1 1 0 0,-1 0-1 0 0,5-1-61 0 0,0 1-47 0 0,0-1 0 0 0,-1 0 0 0 0,1-1 0 0 0,-1 0 1 0 0,0-1-1 0 0,0 0 0 0 0,0-1 0 0 0,0 0 0 0 0,0 0 0 0 0,-1-1 0 0 0,2-2 47 0 0,25-15-3182 0 0,0-3-4288 0 0,-30 21 5602 0 0,5-4-9539 0 0</inkml:trace>
  <inkml:trace contextRef="#ctx0" brushRef="#br0" timeOffset="22938.957">9931 450 10378 0 0,'0'0'2117'0'0,"0"0"-816"0"0,0 0-418 0 0,0 0 35 0 0,0 0 94 0 0,0 0 19 0 0,0 0-102 0 0,0 0-153 0 0,0 0-155 0 0,0 0-132 0 0,-33 14-88 0 0,-100 48-62 0 0,64-13 317 0 0,59-41-502 0 0,2 1-1 0 0,-1 1 0 0 0,1-1 1 0 0,1 1-1 0 0,0 1 1 0 0,0-1-1 0 0,1 1 0 0 0,0 0 1 0 0,-2 6-154 0 0,9-14 23 0 0,-1 1 1 0 0,0-1-1 0 0,1 0 0 0 0,0 0 1 0 0,0 0-1 0 0,0 0 1 0 0,0 0-1 0 0,0 0 1 0 0,0 0-1 0 0,1 0 1 0 0,-1 0-1 0 0,1 0 1 0 0,0-1-1 0 0,0 1 1 0 0,0-1-1 0 0,0 1 0 0 0,1-1 1 0 0,-1 0-1 0 0,1 0 1 0 0,-1 0-1 0 0,1 0 1 0 0,0 0-1 0 0,0-1 1 0 0,-1 1-1 0 0,1-1 1 0 0,0 0-1 0 0,0 1 0 0 0,1-2 1 0 0,-1 1-1 0 0,0 0 1 0 0,0 0-1 0 0,0-1 1 0 0,1 0-1 0 0,-1 0 1 0 0,2 0-24 0 0,0 2 35 0 0,30 6 129 0 0,-27-7-142 0 0,-1 0 1 0 0,1 0-1 0 0,-1 1 1 0 0,1 0-1 0 0,-1 1 1 0 0,0 0-1 0 0,0 0 1 0 0,0 0-1 0 0,0 1 1 0 0,0 0-1 0 0,-1 0 1 0 0,0 1-1 0 0,0 0 1 0 0,2 2-23 0 0,-5-2 35 0 0,-1 0 1 0 0,0 0-1 0 0,0 0 1 0 0,0 0-1 0 0,-1 1 1 0 0,0-1-1 0 0,0 1 1 0 0,0-1-1 0 0,0 1 1 0 0,-1-1-1 0 0,0 0 1 0 0,0 1-1 0 0,-1-1 1 0 0,0 1-1 0 0,1-1 1 0 0,-2 1-1 0 0,1-1 1 0 0,-1 0-1 0 0,0 0 1 0 0,0 1-1 0 0,0-1 1 0 0,-1-1-1 0 0,1 1 1 0 0,-4 4-36 0 0,-2 2 53 0 0,-1-1 1 0 0,0 0-1 0 0,0 0 1 0 0,-1-1-1 0 0,0 0 1 0 0,-1-1-1 0 0,0 0 1 0 0,0-1-1 0 0,-5 3-53 0 0,-9 6-26 0 0,24-16 33 0 0,-55 25-1787 0 0,54-25 1566 0 0,1 0 0 0 0,0 0 0 0 0,0-1 0 0 0,0 1 0 0 0,-1 0 0 0 0,1-1 0 0 0,0 1 0 0 0,0-1 0 0 0,0 1 0 0 0,0-1 0 0 0,0 0 0 0 0,0 1 0 0 0,0-1 0 0 0,0 0 0 0 0,0 0 0 0 0,0 0 0 0 0,0 0 0 0 0,1 0-1 0 0,-1 0 1 0 0,0 0 0 0 0,1 0 0 0 0,-1 0 0 0 0,1 0 0 0 0,-1 0 0 0 0,1 0 0 0 0,-1 0 0 0 0,1-1 0 0 0,0 1 0 0 0,-1 0 0 0 0,1 0 0 0 0,0-1 0 0 0,0 1 0 0 0,0-1 214 0 0,-3-20-9200 0 0,2 14 1362 0 0</inkml:trace>
  <inkml:trace contextRef="#ctx0" brushRef="#br0" timeOffset="23186.168">9824 512 4361 0 0,'0'0'2211'0'0,"0"0"-320"0"0,0 0-90 0 0,0 0 102 0 0,0 0-20 0 0,0 0-191 0 0,0 0-306 0 0,0 0-333 0 0,0 0-237 0 0,0 0-146 0 0,0 0-97 0 0,0 0-35 0 0,31-10-21 0 0,101-29-31 0 0,-38 25 288 0 0,123 8-663 0 0,-125 5-6974 0 0,-75 1-4315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375 107 0 0 0,'0'0'527'0'0,"0"0"646"0"0,0 0 500 0 0,0 0 302 0 0,0 0 93 0 0,0 0-171 0 0,0 0-305 0 0,0 0-265 0 0,0 0-229 0 0,0 0-130 0 0,0 0-93 0 0,0 0-50 0 0,1-4-38 0 0,0-11-51 0 0,-25 8 4006 0 0,-16 6-3892 0 0,-80 10-91 0 0,-21 46-95 0 0,91 25-391 0 0,50-25 54 0 0,-1-52-306 0 0,1 0 1 0 0,-1 0-1 0 0,1 0 1 0 0,0 0-1 0 0,0 0 0 0 0,0 0 1 0 0,1 0-1 0 0,-1 0 0 0 0,1 0 1 0 0,-1 0-1 0 0,1-1 1 0 0,0 1-1 0 0,0 0 0 0 0,0 0 1 0 0,1-1-1 0 0,-1 1 0 0 0,1 0 1 0 0,-1-1-1 0 0,1 0 1 0 0,0 1-1 0 0,0-1 0 0 0,0 0 1 0 0,0 0-1 0 0,0 0 0 0 0,1 0 1 0 0,-1 0-1 0 0,0-1 1 0 0,1 1-1 0 0,0-1 0 0 0,-1 1 1 0 0,1-1-1 0 0,0 0 0 0 0,0 0 1 0 0,1 0-22 0 0,207 14 831 0 0,-202-14-831 0 0,0 0 0 0 0,-1 0 0 0 0,1 1 0 0 0,-1 0 0 0 0,1 1 0 0 0,-1-1 0 0 0,0 2 0 0 0,0-1 0 0 0,-1 1 0 0 0,1 0 1 0 0,-1 1-1 0 0,0 0 0 0 0,0 0 0 0 0,0 0 0 0 0,0 1 0 0 0,-1 0 0 0 0,0 1 0 0 0,4 6 0 0 0,-4-4 9 0 0,0 0 0 0 0,-1 1 1 0 0,-1-1-1 0 0,1 1 0 0 0,-2 0 0 0 0,1 1 0 0 0,-1-1 0 0 0,-1 1 0 0 0,0-1 1 0 0,0 1-1 0 0,-1 0 0 0 0,-1 0 0 0 0,0-1 0 0 0,0 1 0 0 0,-2 7-9 0 0,-1-6 41 0 0,-1-1-1 0 0,-1 0 0 0 0,0 0 0 0 0,0 0 0 0 0,-1-1 0 0 0,-1 0 0 0 0,0 0 0 0 0,0-1 0 0 0,-1 1 1 0 0,0-2-1 0 0,0 1 0 0 0,-1-1 0 0 0,-8 6-40 0 0,10-9 32 0 0,-1 0 1 0 0,1-1-1 0 0,-1 0 0 0 0,0-1 1 0 0,0 1-1 0 0,0-1 1 0 0,-1-1-1 0 0,1 0 0 0 0,-1 0 1 0 0,1 0-1 0 0,-1-1 0 0 0,0-1 1 0 0,1 1-1 0 0,-7-2-32 0 0,8 1 21 0 0,0 0 0 0 0,1-1 0 0 0,-1 0-1 0 0,0-1 1 0 0,0 1 0 0 0,1-1 0 0 0,-1-1-1 0 0,1 1 1 0 0,-1-1 0 0 0,1 0 0 0 0,0 0-1 0 0,0-1 1 0 0,0 0 0 0 0,1 0 0 0 0,0-1-1 0 0,-2 0-20 0 0,-37-32 72 0 0,25 11-3046 0 0,15 14-1103 0 0,1-2-3910 0 0,3 10-3618 0 0</inkml:trace>
  <inkml:trace contextRef="#ctx0" brushRef="#br0" timeOffset="823.512">341 0 0 0 0,'0'0'252'0'0,"0"0"273"0"0,0 0 76 0 0,0 0-9 0 0,0 0-57 0 0,0 0-26 0 0,0 0-49 0 0,-5 4-37 0 0,-15 14-2 0 0,13-12 4741 0 0,2 0-2921 0 0,-1 1-1653 0 0,-10 4 1419 0 0,16-10-1876 0 0,0 0-1 0 0,-1-1 0 0 0,1 1 1 0 0,0 0-1 0 0,0-1 0 0 0,0 1 0 0 0,0 0 1 0 0,0-1-1 0 0,0 1 0 0 0,0 0 1 0 0,0-1-1 0 0,0 1 0 0 0,1 0 0 0 0,-1-1 1 0 0,0 1-1 0 0,0-1 0 0 0,0 1 1 0 0,1 0-1 0 0,-1-1 0 0 0,0 1 0 0 0,1-1 1 0 0,-1 1-1 0 0,1-1 0 0 0,-1 1 1 0 0,1-1-1 0 0,-1 1 0 0 0,1-1 1 0 0,-1 1-1 0 0,1-1 0 0 0,-1 1 0 0 0,1-1 1 0 0,-1 0-1 0 0,1 0 0 0 0,0 1 1 0 0,-1-1-1 0 0,1 0 0 0 0,0 0 0 0 0,-1 1 1 0 0,1-1-1 0 0,0 0 0 0 0,-1 0 1 0 0,1 0-1 0 0,0 0 0 0 0,-1 0 0 0 0,1 0 1 0 0,0 0-1 0 0,-1 0 0 0 0,1 0 1 0 0,0-1-1 0 0,-1 1 0 0 0,1 0 0 0 0,-1 0 1 0 0,1-1-1 0 0,0 1 0 0 0,-1 0 1 0 0,1-1-1 0 0,-1 1 0 0 0,1-1-130 0 0,0 1-332 0 0,149-6 3255 0 0,-21-19-1974 0 0,-108 24-126 0 0,-53 12-596 0 0,8-3-2146 0 0,9 2-7663 0 0,13-10-1475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4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 4145 0 0,'0'0'1647'0'0,"0"0"-588"0"0,0 0-286 0 0,0 0 30 0 0,0 0 237 0 0,0 0 339 0 0,0 0 211 0 0,0 0 6 0 0,0 0-198 0 0,0 0-343 0 0,0 0-356 0 0,0 0-261 0 0,0 0-135 0 0,-3-3-45 0 0,-9 0 860 0 0,16 35 40 0 0,32 212 1537 0 0,-30 50-1610 0 0,-9-234-924 0 0,-3 0 0 0 0,-3 0 1 0 0,-2-1-1 0 0,-2 0-161 0 0,5 21 124 0 0,24-91 579 0 0,214-226-466 0 0,-107 143-273 0 0,-122 94 32 0 0,-1-1-1 0 0,1 0 0 0 0,0 1 0 0 0,-1-1 1 0 0,1 0-1 0 0,0 1 0 0 0,-1-1 1 0 0,1 1-1 0 0,0-1 0 0 0,0 1 1 0 0,-1-1-1 0 0,1 1 0 0 0,0-1 1 0 0,0 1-1 0 0,0 0 0 0 0,0 0 0 0 0,0-1 1 0 0,0 1-1 0 0,0 0 0 0 0,-1 0 1 0 0,1 0-1 0 0,0 0 0 0 0,0 0 1 0 0,0 0-1 0 0,0 0 0 0 0,0 0 1 0 0,0 1-1 0 0,0-1 0 0 0,0 0 1 0 0,0 0-1 0 0,-1 1 0 0 0,1-1 0 0 0,0 1 1 0 0,0-1-1 0 0,0 1 0 0 0,-1-1 1 0 0,1 1-1 0 0,0-1 0 0 0,0 1 1 0 0,-1 0-1 0 0,1-1 0 0 0,-1 1 1 0 0,1 0-1 0 0,-1-1 0 0 0,1 1 0 0 0,-1 0 1 0 0,1 0-1 0 0,-1 0 0 0 0,1 0 1 0 0,-1-1-1 0 0,0 1 0 0 0,0 0 1 0 0,1 0-1 0 0,-1 0 0 0 0,0 0 1 0 0,0 0-1 0 0,0 0 0 0 0,0 0 1 0 0,0 0-1 0 0,0 0 0 0 0,0-1 0 0 0,0 1 1 0 0,-1 0-1 0 0,1 1 5 0 0,-2 346 667 0 0,6-311-666 0 0,-4-36 7 0 0,0-1-21 0 0,0 0-14 0 0,0 0 5 0 0,0 0-16 0 0,0 0-20 0 0,0 0-66 0 0,-6-18-1533 0 0,-1-12-2450 0 0,7 10-3378 0 0,0 15 4129 0 0,0-3-6045 0 0</inkml:trace>
  <inkml:trace contextRef="#ctx0" brushRef="#br0" timeOffset="339.884">783 466 6145 0 0,'0'0'1585'0'0,"0"0"-592"0"0,0 0-277 0 0,0 0 195 0 0,0 0 320 0 0,0 0 193 0 0,0 0-11 0 0,0 0-137 0 0,0 0-158 0 0,0 0-109 0 0,0 0-98 0 0,0 0-124 0 0,14 0-90 0 0,96 4 1120 0 0,68-4 1200 0 0,-1 0-3364 0 0,-176 0 19 0 0,-1 0-141 0 0,0 0-223 0 0,0 0-375 0 0,0 0-569 0 0,-5 0-6528 0 0,3 0-1678 0 0</inkml:trace>
  <inkml:trace contextRef="#ctx0" brushRef="#br0" timeOffset="639.202">733 691 2609 0 0,'0'0'3216'0'0,"0"0"-1585"0"0,0 0-819 0 0,0 0-49 0 0,0 0 268 0 0,0 0 280 0 0,0 0 120 0 0,0 0-33 0 0,0 0-142 0 0,0 0-181 0 0,0 0-151 0 0,0 0-141 0 0,11 3-82 0 0,92 22 1812 0 0,63-25 103 0 0,40-40-2622 0 0,-133 19-2677 0 0,-58 16-1576 0 0,0-2-3400 0 0,-6 4-1804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0 356 864 0 0,'0'0'950'0'0,"0"0"-43"0"0,0 0 147 0 0,0 0 221 0 0,0 0 166 0 0,0 0-22 0 0,0 0-154 0 0,0 0-208 0 0,0 0-241 0 0,0 0-195 0 0,0 0-87 0 0,4 1 3 0 0,187-16 4848 0 0,503 7-1537 0 0,-638 12-3563 0 0,-76-19-1929 0 0,-23 11-4799 0 0,29 5 508 0 0,4-1-2301 0 0</inkml:trace>
  <inkml:trace contextRef="#ctx0" brushRef="#br0" timeOffset="332.082">76 478 3441 0 0,'0'0'1239'0'0,"0"0"-107"0"0,0 0 142 0 0,0 0 349 0 0,0 0 265 0 0,0 0-24 0 0,0 0-285 0 0,0 0-378 0 0,0 0-356 0 0,0 0-305 0 0,0 0-208 0 0,0 0-124 0 0,-10 0 192 0 0,416-8 4232 0 0,-193-5-4526 0 0,-121 12-2723 0 0,-92 7-3336 0 0,0-4 800 0 0,0 1-3428 0 0</inkml:trace>
  <inkml:trace contextRef="#ctx0" brushRef="#br0" timeOffset="935.744">468 3 0 0 0,'0'0'1967'0'0,"0"0"-640"0"0,0 0-123 0 0,0 0 107 0 0,0 0 174 0 0,0 0 139 0 0,0 0-29 0 0,0 0-213 0 0,0 0-285 0 0,0 0-365 0 0,0 0-324 0 0,0 0-221 0 0,0 0-83 0 0,-5-1 24 0 0,3 0-126 0 0,2 1 37 0 0,0 1 1 0 0,0-1 0 0 0,1 0 0 0 0,-1 1-1 0 0,0-1 1 0 0,0 0 0 0 0,0 1 0 0 0,0-1-1 0 0,0 1 1 0 0,0-1 0 0 0,0 0 0 0 0,0 1-1 0 0,0-1 1 0 0,0 1 0 0 0,0-1 0 0 0,0 0 0 0 0,0 1-1 0 0,0-1 1 0 0,0 0 0 0 0,0 1 0 0 0,-1-1-1 0 0,1 1 1 0 0,0-1 0 0 0,0 0 0 0 0,0 1-1 0 0,-1-1 1 0 0,1 0 0 0 0,0 0 0 0 0,0 1 0 0 0,-1-1-1 0 0,1 0 1 0 0,0 1 0 0 0,-1-1 0 0 0,1 0-1 0 0,0 0 1 0 0,-1 0 0 0 0,1 1 0 0 0,0-1-1 0 0,-1 0-39 0 0,19 14 518 0 0,0 0-1 0 0,0-1 1 0 0,1-1-1 0 0,1 0 1 0 0,0-2-1 0 0,0 0 1 0 0,1-1-1 0 0,0-2 1 0 0,7 2-518 0 0,3 2 271 0 0,92 40 223 0 0,-3 5-1 0 0,26 20-493 0 0,-142-74 9 0 0,0 0-1 0 0,0 0 0 0 0,0 0 0 0 0,0 0 0 0 0,0 1 0 0 0,0-1 0 0 0,0 1 0 0 0,-1 0 1 0 0,0 0-1 0 0,1 1 0 0 0,-1-1 0 0 0,0 1 0 0 0,-1-1 0 0 0,1 1 0 0 0,0 0 0 0 0,-1 0 1 0 0,0 0-1 0 0,0 0 0 0 0,0 0 0 0 0,-1 1 0 0 0,1-1-8 0 0,-45 19 1308 0 0,-71-1-876 0 0,0 29-341 0 0,-254 170-64 0 0,247-159-81 0 0,185-61-5575 0 0,-44-1 600 0 0,-4 0-5906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0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 2753 0 0,'0'0'1609'0'0,"0"0"-32"0"0,0 0 123 0 0,0 0 202 0 0,0 0 107 0 0,0 0-200 0 0,0 0-432 0 0,0 0-348 0 0,0 0-202 0 0,0 0-114 0 0,0 0-34 0 0,0 0-18 0 0,0 0-6 0 0,-4-3 1674 0 0,61 40-320 0 0,-42-21-2250 0 0,27 28 1200 0 0,-19-9-6682 0 0,-21-32-1114 0 0,2-2-4823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1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0 864 0 0,'0'0'2129'0'0,"0"0"-198"0"0,0 0 94 0 0,0 0 213 0 0,0 0 53 0 0,0 0-169 0 0,0 0-372 0 0,0 0-439 0 0,0 0-356 0 0,0 0-195 0 0,0 0-120 0 0,0 0-73 0 0,0 0-46 0 0,8 6 1128 0 0,6 106 1046 0 0,-19-46-2447 0 0,5-66-351 0 0,0 0-51 0 0,0 0-163 0 0,5-14-9166 0 0,-3 10-2043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42 0 0 0,'0'0'739'0'0,"0"0"321"0"0,0 0 179 0 0,0 0 79 0 0,0 0-1 0 0,0 0-102 0 0,0 0-83 0 0,0 0-103 0 0,0 0-63 0 0,-4-1-25 0 0,-15-6 808 0 0,8 7 2825 0 0,-24 8-1730 0 0,27-2-2778 0 0,1-1 0 0 0,-1 1 0 0 0,1 0 0 0 0,0 1 0 0 0,1 0 0 0 0,0 0 0 0 0,0 0 0 0 0,0 1 0 0 0,1 0 0 0 0,0 0 0 0 0,0 0 1 0 0,1 0-1 0 0,0 1 0 0 0,1 0 0 0 0,-1 0 0 0 0,2 0 0 0 0,-1 0 0 0 0,2 0 0 0 0,-1 1 0 0 0,1-1 0 0 0,0 7-66 0 0,1-8 52 0 0,0 0 0 0 0,0-1-1 0 0,0 1 1 0 0,1 0 0 0 0,1-1 0 0 0,-1 1 0 0 0,1 0 0 0 0,0-1-1 0 0,1 0 1 0 0,0 0 0 0 0,0 1 0 0 0,0-2 0 0 0,1 1 0 0 0,0 0-1 0 0,1-1 1 0 0,-1 0 0 0 0,1 0 0 0 0,0 0 0 0 0,1 0-1 0 0,-1-1 1 0 0,1 0 0 0 0,0 0 0 0 0,1-1 0 0 0,-1 1 0 0 0,1-1-1 0 0,0-1 1 0 0,0 1 0 0 0,0-1 0 0 0,0-1 0 0 0,0 1 0 0 0,1-1-1 0 0,-1 0 1 0 0,1-1 0 0 0,0 0 0 0 0,-1 0 0 0 0,7 0-52 0 0,-3-2 144 0 0,0 1 1 0 0,0-1 0 0 0,-1-1 0 0 0,1 0-1 0 0,-1-1 1 0 0,1 0 0 0 0,-1 0 0 0 0,0-1-1 0 0,0-1 1 0 0,0 1 0 0 0,-1-1 0 0 0,0-1-1 0 0,0 0 1 0 0,0 0 0 0 0,0-2-145 0 0,-2 3 23 0 0,-1 0 1 0 0,0-1 0 0 0,0 1-1 0 0,0-2 1 0 0,-1 1-1 0 0,0 0 1 0 0,0-1 0 0 0,0 0-1 0 0,-1 0 1 0 0,0-1 0 0 0,-1 1-1 0 0,1-1 1 0 0,-2 0-1 0 0,1 0 1 0 0,-1 0 0 0 0,0 0-1 0 0,0 0 1 0 0,-1 0-1 0 0,0 0 1 0 0,-1-1 0 0 0,0 1-1 0 0,0 0 1 0 0,-1-1 0 0 0,0 1-1 0 0,0 0 1 0 0,-1 0-1 0 0,0 0 1 0 0,-1 0 0 0 0,1 0-1 0 0,-2 0 1 0 0,1 1-1 0 0,-1-1 1 0 0,0 1 0 0 0,0 0-1 0 0,-1 0 1 0 0,0 0 0 0 0,0 1-1 0 0,-1 0 1 0 0,0 0-1 0 0,0 0 1 0 0,0 1-24 0 0,-2-1-215 0 0,0 0 0 0 0,0 1 0 0 0,0 0-1 0 0,0 0 1 0 0,-1 1 0 0 0,0 0 0 0 0,1 0 0 0 0,-2 1 0 0 0,1 0-1 0 0,0 1 1 0 0,-1 0 0 0 0,1 0 0 0 0,-1 1 0 0 0,1 1 0 0 0,-1-1-1 0 0,1 1 1 0 0,-1 1 0 0 0,-7 1 215 0 0,-29 27-6870 0 0,34-19 1235 0 0,0 1-4502 0 0</inkml:trace>
  <inkml:trace contextRef="#ctx0" brushRef="#br0" timeOffset="490.575">0 299 6249 0 0,'0'0'2102'0'0,"0"0"-390"0"0,0 0-55 0 0,0 0 86 0 0,0 0-51 0 0,0 0-294 0 0,0 0-378 0 0,0 0-308 0 0,0 0-149 0 0,0 0-39 0 0,0 0-4 0 0,0 0-8 0 0,0 0-32 0 0,14-7-13 0 0,102-47 992 0 0,-111 51-1371 0 0,-1 1-1 0 0,1 1 1 0 0,0-1-1 0 0,0 1 1 0 0,-1 0-1 0 0,1 0 1 0 0,0 0-1 0 0,0 1 1 0 0,0-1 0 0 0,0 1-1 0 0,0 0 1 0 0,0 1-1 0 0,0-1 1 0 0,-1 1-1 0 0,1 0 1 0 0,0 0-1 0 0,0 1 1 0 0,-1-1-1 0 0,1 1 1 0 0,0 0-1 0 0,-1 1 1 0 0,4 1-88 0 0,69 26 1175 0 0,-15-26-947 0 0,-57-29-4372 0 0,-5 11-2781 0 0,0 9-1216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17 0 0 0,'0'0'776'0'0,"0"0"-41"0"0,0 0 141 0 0,0 0 352 0 0,0 0 339 0 0,0 0 131 0 0,0 0-94 0 0,0 0-233 0 0,0 0-204 0 0,0 0-138 0 0,0 0-125 0 0,-2-1 3822 0 0,-4-5-2333 0 0,-72-4 1565 0 0,63 17-3898 0 0,0 1 0 0 0,1 0 1 0 0,0 1-1 0 0,0 1 0 0 0,1 0 1 0 0,0 1-1 0 0,1 0 0 0 0,0 1 1 0 0,1 0-1 0 0,0 1 0 0 0,1 0 1 0 0,1 1-1 0 0,0 0 0 0 0,0 0 1 0 0,2 1-1 0 0,0 0 0 0 0,0 0 1 0 0,2 1-1 0 0,0 0 0 0 0,0 0 1 0 0,2 0-1 0 0,0 1 0 0 0,1-1 0 0 0,0 1 1 0 0,2 0-1 0 0,0 1-60 0 0,-1-8 20 0 0,1 0 0 0 0,1 1 0 0 0,0-1 0 0 0,0 0-1 0 0,1 0 1 0 0,0 1 0 0 0,1-1 0 0 0,0-1 0 0 0,0 1 0 0 0,1 0-1 0 0,1-1 1 0 0,-1 0 0 0 0,2 0 0 0 0,-1 0 0 0 0,1 0 0 0 0,0-1 0 0 0,2 1-20 0 0,3 2 60 0 0,0 0 0 0 0,0-1 1 0 0,1-1-1 0 0,1 0 1 0 0,0 0-1 0 0,0-1 1 0 0,0-1-1 0 0,1 0 1 0 0,0-1-1 0 0,0 0 1 0 0,1-1-1 0 0,14 3-60 0 0,12-19-977 0 0,-23-10-3662 0 0,-9 10 38 0 0,-5 3-7124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10290 0 0,'0'0'2438'0'0,"0"0"-752"0"0,0 0-319 0 0,0 0 5 0 0,0 0 6 0 0,0 0-154 0 0,0 0-309 0 0,0 0-318 0 0,0 0-226 0 0,0 0-56 0 0,0 0 57 0 0,0 0 91 0 0,0 0 77 0 0,8 2 13 0 0,212 4 2605 0 0,-155-10-3057 0 0,-61 3-1317 0 0,3-2 3634 0 0,0 0-6085 0 0,-2 3-9055 0 0,-5 0 1321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5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0 0 0,'0'0'84'0'0,"0"0"71"0"0,0 0 122 0 0,0 0 126 0 0,0 0 134 0 0,0 0 135 0 0,0 0 107 0 0,0 0 95 0 0,0 0 25 0 0,0 0-32 0 0,-5 30-14 0 0,-14 96-34 0 0,20-70 415 0 0,3-47-882 0 0,61 220 3671 0 0,-5 123-2132 0 0,-40-211-857 0 0,30 252 1582 0 0,-11 123-2616 0 0,-36-463 40 0 0,2 90 92 0 0,7 0-1 0 0,6 0 1 0 0,27 93-132 0 0,-20-127 160 0 0,-4 1-1 0 0,-4 1 1 0 0,-6 1 0 0 0,-4 5-160 0 0,4 316 372 0 0,-42-107 284 0 0,47-197-473 0 0,32 50-135 0 0,-46-169-14 0 0,-1 0 1 0 0,0 0-1 0 0,-1 0 1 0 0,0 0 0 0 0,0 1-1 0 0,-1-1 1 0 0,0 0-1 0 0,-1-1 1 0 0,0 1-1 0 0,-1 0 1 0 0,-1 3-35 0 0,-11 101 0 0 0,32-40-46 0 0,-12-38 60 0 0,19-36-233 0 0,40 1 58 0 0,-33 1 125 0 0,-1-2-1 0 0,1 0 1 0 0,0-3-1 0 0,0 0 1 0 0,-1-2-1 0 0,17-5 37 0 0,61-12-40 0 0,-51 13-84 0 0,-1 3-1 0 0,1 3 1 0 0,37 2 124 0 0,265-3-665 0 0,-203-13 460 0 0,151 5 273 0 0,43 38-9 0 0,-143-23-19 0 0,177 28-40 0 0,219 42-14 0 0,-273-40 22 0 0,90-4 3 0 0,81-21 24 0 0,353-12-109 0 0,-130 37 104 0 0,114-22 20 0 0,-22-14 101 0 0,57-39-255 0 0,-416 16 222 0 0,205-6 110 0 0,-599 32 1872 0 0,16-11-1973 0 0,50 15-86 0 0,-96 3-136 0 0,-33-7 65 0 0,0 0-6 0 0,0 0-20 0 0,0 0-32 0 0,0 0-86 0 0,0 0-194 0 0,0 0-312 0 0,-8 3-8582 0 0,5-2-1551 0 0</inkml:trace>
  <inkml:trace contextRef="#ctx0" brushRef="#br0" timeOffset="4837.48">457 4448 0 0 0,'0'10'0'0'0,"0"-6"0"0"0,-17-3 1883 0 0,15-1 5950 0 0,2-1-3601 0 0,7-2-3830 0 0,0 0-212 0 0,111-52 453 0 0,84-23-532 0 0,159-73-311 0 0,154-102 192 0 0,-166 120 87 0 0,-221 85-23 0 0,15-11 46 0 0,119-80 302 0 0,-65 61-138 0 0,-20 22 131 0 0,132-54 451 0 0,45-19 645 0 0,-75-4-835 0 0,-134 57-99 0 0,-25 19-11 0 0,105-24 186 0 0,-132 34-37 0 0,-26 10-195 0 0,17 8-414 0 0,81-23 136 0 0,-20 0 116 0 0,-70 20-156 0 0,-8 14-59 0 0,-20 7-139 0 0,-6-4 39 0 0,-7 3-41 0 0,22-2 433 0 0,-56 14-438 0 0,0 0 5 0 0,30-8 75 0 0,69-25 5 0 0,-82 30-270 0 0,-14 2 2740 0 0,-49-14-2480 0 0,-103-25 2 0 0,117 35-2 0 0,-48-19 434 0 0,76 101-58 0 0,3-34-424 0 0,-3 0 0 0 0,-1 0 0 0 0,-3-1 0 0 0,-1 0 1 0 0,-7 17-7 0 0,-20 81-45 0 0,34-132 303 0 0,23-30-201 0 0,111-132 79 0 0,37-39 54 0 0,-156 176-230 0 0,-26 21-2098 0 0,-11 15-2033 0 0,9-7-5788 0 0,7-4-1658 0 0</inkml:trace>
  <inkml:trace contextRef="#ctx0" brushRef="#br0" timeOffset="10103.911">1744 2799 3721 0 0,'0'0'1547'0'0,"0"0"-375"0"0,0 0-198 0 0,0 0 112 0 0,0 0 329 0 0,0 0 238 0 0,0 0 37 0 0,0 0-142 0 0,0 0-245 0 0,0 0-244 0 0,0 0-235 0 0,-6-11-137 0 0,-17-31-82 0 0,18 41 3779 0 0,11 40-4188 0 0,69 290 717 0 0,-68-297-869 0 0,4 15 69 0 0,-1 1 0 0 0,-3 0 0 0 0,1 48-113 0 0,-8-96 13 0 0,0 0 39 0 0,0 0 26 0 0,0 0 14 0 0,0 0 29 0 0,0 0 35 0 0,0 0 26 0 0,0-30 1200 0 0,-11-24-1322 0 0,2 0-1 0 0,3-1 0 0 0,1-51-59 0 0,14-73-17 0 0,-1 131-1 0 0,-3 8 28 0 0,2 0 0 0 0,2 0 0 0 0,1 0 0 0 0,2 1 1 0 0,2 1-1 0 0,1 0 0 0 0,8-10-10 0 0,-23 47-4 0 0,0 1 1 0 0,0-1 0 0 0,1 0-1 0 0,-1 0 1 0 0,0 1 0 0 0,1-1-1 0 0,-1 0 1 0 0,0 1-1 0 0,1-1 1 0 0,-1 1 0 0 0,1-1-1 0 0,-1 1 1 0 0,1-1 0 0 0,-1 0-1 0 0,1 1 1 0 0,-1 0-1 0 0,1-1 1 0 0,0 1 0 0 0,-1-1-1 0 0,1 1 1 0 0,0 0 0 0 0,-1-1-1 0 0,1 1 1 0 0,0 0-1 0 0,-1 0 1 0 0,1-1 0 0 0,0 1-1 0 0,0 0 1 0 0,-1 0 0 0 0,1 0-1 0 0,0 0 1 0 0,0 0-1 0 0,-1 0 1 0 0,1 0 0 0 0,0 0-1 0 0,0 1 1 0 0,-1-1 0 0 0,1 0-1 0 0,0 0 1 0 0,-1 0-1 0 0,1 1 1 0 0,0-1 0 0 0,-1 0-1 0 0,1 1 1 0 0,0-1 0 0 0,-1 1-1 0 0,1-1 1 0 0,-1 1-1 0 0,1-1 1 0 0,-1 1 0 0 0,1-1-1 0 0,-1 1 1 0 0,1 0 0 0 0,-1-1-1 0 0,1 1 1 0 0,-1-1-1 0 0,0 1 1 0 0,1 0 0 0 0,-1 0 3 0 0,20 44 167 0 0,-18-41-176 0 0,64 165 159 0 0,-41-108-151 0 0,-12-61-863 0 0,2-18-1919 0 0,-9 13-1295 0 0,1 0-4667 0 0,-2 1-2343 0 0</inkml:trace>
  <inkml:trace contextRef="#ctx0" brushRef="#br0" timeOffset="10740.921">2287 3053 8666 0 0,'0'0'3121'0'0,"0"0"-1708"0"0,0 0-551 0 0,0 0 150 0 0,0 0 285 0 0,0 0 157 0 0,0 0-134 0 0,0 0-315 0 0,0 0-313 0 0,0 0-211 0 0,0 0-118 0 0,0 0-84 0 0,0 0-51 0 0,2-4-30 0 0,-2 5-186 0 0,0-1 0 0 0,0 0 0 0 0,1 0 0 0 0,-1 0-1 0 0,0 1 1 0 0,0-1 0 0 0,0 0 0 0 0,1 0 0 0 0,-1 1-1 0 0,0-1 1 0 0,0 0 0 0 0,1 0 0 0 0,-1 0 0 0 0,0 0-1 0 0,1 0 1 0 0,-1 0 0 0 0,0 1 0 0 0,0-1 0 0 0,1 0-1 0 0,-1 0 1 0 0,0 0 0 0 0,1 0 0 0 0,-1 0-1 0 0,0 0 1 0 0,0 0 0 0 0,1 0 0 0 0,-1 0 0 0 0,0 0-1 0 0,1 0 1 0 0,-1 0 0 0 0,0-1 0 0 0,1 1 0 0 0,-1 0-1 0 0,0 0 1 0 0,0 0 0 0 0,1 0 0 0 0,-1 0 0 0 0,0-1-1 0 0,0 1 1 0 0,1 0 0 0 0,-1 0 0 0 0,0 0 0 0 0,0-1-1 0 0,0 1 1 0 0,1 0 0 0 0,-1 0 0 0 0,0-1-1 0 0,0 1 1 0 0,0 0 0 0 0,0 0 0 0 0,0-1 0 0 0,1 1-1 0 0,-1 0 1 0 0,0 0 0 0 0,0-1 0 0 0,0 1 0 0 0,0 0-1 0 0,0-1 1 0 0,0 1 0 0 0,0 0-12 0 0,4 34 948 0 0,-4-32-943 0 0,16 160 892 0 0,-5-143-853 0 0,-11-19-30 0 0,18-154 1229 0 0,-5 84-1274 0 0,-13 69 2 0 0,0 1 25 0 0,0 0-7 0 0,0 0-1 0 0,0 20-249 0 0,1 150 373 0 0,13-139-1103 0 0,-14-31 391 0 0,4 0-8565 0 0,-4 0-2076 0 0</inkml:trace>
  <inkml:trace contextRef="#ctx0" brushRef="#br0" timeOffset="11606.162">1394 2468 4337 0 0,'0'0'2040'0'0,"0"0"-471"0"0,0 0-192 0 0,0 0 89 0 0,0 0 206 0 0,0 0 105 0 0,0 0-81 0 0,0 0-246 0 0,0 0-309 0 0,0 0-311 0 0,0 0-241 0 0,0 0-130 0 0,0 0-58 0 0,-3-6 5 0 0,-11-17 58 0 0,45-6 1461 0 0,-28 28-1839 0 0,193-65 2501 0 0,96-49-1789 0 0,-280 113-713 0 0,-16-3 2142 0 0,-20-10-2169 0 0,1 0-1 0 0,0-2 1 0 0,1 0-1 0 0,1-1 1 0 0,1-2-1 0 0,0 0 1 0 0,1-2-58 0 0,-89-109-995 0 0,104 118-992 0 0,4 8-3023 0 0,0 3 1392 0 0,0-1-8892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13091 0 0,'0'0'2351'0'0,"0"0"-1028"0"0,0 0-498 0 0,0 0-67 0 0,0 0 62 0 0,0 0 30 0 0,0 0-17 0 0,0 0-54 0 0,0 0-72 0 0,0 0-46 0 0,0 0-82 0 0,0 0-112 0 0,0 0-106 0 0,24 1-91 0 0,75 3-77 0 0,-10-13-192 0 0,-48 1-906 0 0,-24 4-1950 0 0,-2 1-4083 0 0,-9 0-4905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55 7530 0 0,'0'0'2567'0'0,"0"0"-339"0"0,0 0-283 0 0,0 0-182 0 0,0 0-167 0 0,0 0-324 0 0,0 0-318 0 0,0 0-239 0 0,0 0-198 0 0,0 0-138 0 0,0 0-104 0 0,0 0-57 0 0,0 0-30 0 0,-11 8-2 0 0,-37 27 32 0 0,40-27-140 0 0,0 0 0 0 0,1 0-1 0 0,0 0 1 0 0,1 1 0 0 0,0 0 0 0 0,0 0-1 0 0,1 0 1 0 0,0 1 0 0 0,1 0-1 0 0,0 0 1 0 0,0 0 0 0 0,0 5-78 0 0,-2 3 66 0 0,-3 2-37 0 0,2 1 1 0 0,0 0-1 0 0,1 0 0 0 0,1 0 0 0 0,1 1 0 0 0,1 0 0 0 0,1 0 0 0 0,1 0 0 0 0,1 0 0 0 0,2 13-29 0 0,-1-30 25 0 0,0-1-1 0 0,0 0 1 0 0,1 1-1 0 0,0-1 1 0 0,-1 0-1 0 0,1 0 1 0 0,1 0 0 0 0,-1 0-1 0 0,1 0 1 0 0,-1 0-1 0 0,1 0 1 0 0,0-1-1 0 0,0 0 1 0 0,1 1-1 0 0,-1-1 1 0 0,1-1 0 0 0,-1 1-1 0 0,1 0 1 0 0,0-1-1 0 0,0 0 1 0 0,0 0-1 0 0,0 0 1 0 0,1 0-1 0 0,-1-1 1 0 0,1 1-1 0 0,-1-1 1 0 0,0 0 0 0 0,1-1-1 0 0,2 1-24 0 0,5 1 170 0 0,0-2 0 0 0,0 1 0 0 0,0-1 0 0 0,1-1 0 0 0,-1 0 0 0 0,0-1 0 0 0,0 0-1 0 0,0-1 1 0 0,-1-1 0 0 0,9-2-170 0 0,-2-2 86 0 0,0-1-1 0 0,-1 0 0 0 0,0-1 1 0 0,0-1-1 0 0,-1 0 0 0 0,0-1 1 0 0,-1-1-1 0 0,-1-1 0 0 0,0 0 1 0 0,-1-1-1 0 0,0 0 0 0 0,-1-1 1 0 0,-1 0-1 0 0,-1-1 1 0 0,0 0-1 0 0,-1-1 0 0 0,-1 0 1 0 0,0 0-1 0 0,-2-1 0 0 0,0 0 1 0 0,-1 0-1 0 0,-1 0 0 0 0,-1-1 1 0 0,0 1-1 0 0,-1-2-85 0 0,-2 18-4 0 0,1-2-36 0 0,0 0 0 0 0,0 0 1 0 0,0-1-1 0 0,0 1 0 0 0,-1 0 1 0 0,0-1-1 0 0,0 1 0 0 0,-1-1 1 0 0,1 1-1 0 0,-1 0 0 0 0,0-1 0 0 0,-1 1 1 0 0,1 0-1 0 0,-1 0 0 0 0,0 0 1 0 0,0 0-1 0 0,-1 0 0 0 0,1 1 1 0 0,-1-1-1 0 0,0 1 0 0 0,0-1 0 0 0,-1 1 1 0 0,1 0-1 0 0,-1 0 0 0 0,0 1 1 0 0,0-1-1 0 0,0 1 0 0 0,-1 0 1 0 0,1 0-1 0 0,-1 0 0 0 0,-4-2 40 0 0,-1 2-335 0 0,1 1-1 0 0,-1 0 1 0 0,-1 1 0 0 0,1 0-1 0 0,0 0 1 0 0,0 1 0 0 0,0 0-1 0 0,0 1 1 0 0,0 0 0 0 0,0 1-1 0 0,-10 2 336 0 0,-61 26-10389 0 0,57-18-1276 0 0</inkml:trace>
  <inkml:trace contextRef="#ctx0" brushRef="#br0" timeOffset="308.402">1 324 12059 0 0,'0'0'2139'0'0,"0"0"-666"0"0,0 0-170 0 0,0 0 42 0 0,0 0 12 0 0,0 0-83 0 0,0 0-263 0 0,0 0-226 0 0,0 0-166 0 0,0 0-134 0 0,0 0-74 0 0,0 0-47 0 0,0 0-37 0 0,20-4-54 0 0,140-22 544 0 0,-128 20-606 0 0,-25 5-193 0 0,0-1 0 0 0,0 1 1 0 0,1 0-1 0 0,-1 0 0 0 0,0 1 1 0 0,0 0-1 0 0,0 0 0 0 0,0 0 1 0 0,1 1-1 0 0,-1 1 0 0 0,0-1 1 0 0,0 1-1 0 0,1 0-18 0 0,56 43 7 0 0,-60-43 21 0 0,1 1 0 0 0,-1-1 1 0 0,0 0-1 0 0,1 0 1 0 0,-1 0-1 0 0,1-1 1 0 0,-1 1-1 0 0,1-1 0 0 0,0 0 1 0 0,0-1-1 0 0,0 1 1 0 0,-1-1-1 0 0,1 0 1 0 0,0 0-1 0 0,3-1-28 0 0,8-1-3193 0 0,-1-3-3426 0 0,-11 5-4932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103 156 10426 0 0,'0'0'979'0'0,"0"0"-27"0"0,0 0 146 0 0,0 0 254 0 0,0 0 95 0 0,0 0-176 0 0,0 0-283 0 0,0 0-321 0 0,-17 31-233 0 0,-50 98-114 0 0,49-65 32 0 0,19-53-240 0 0,0-3-31 0 0,1 0 1 0 0,-1-1 0 0 0,2 1 0 0 0,-1-1-1 0 0,1 0 1 0 0,0 1 0 0 0,1-1-1 0 0,-1-1 1 0 0,1 1 0 0 0,1 0-1 0 0,-1-1 1 0 0,1 0 0 0 0,0 0 0 0 0,1 0-1 0 0,-1-1 1 0 0,1 0 0 0 0,0 0-1 0 0,1 0 1 0 0,-1-1 0 0 0,1 0-1 0 0,0 0 1 0 0,0-1 0 0 0,0 0 0 0 0,0 0-1 0 0,0 0 1 0 0,1-1 0 0 0,-1 0-1 0 0,1-1 1 0 0,0 1 0 0 0,0-2 0 0 0,-1 1-1 0 0,1-1 1 0 0,0 0 0 0 0,5-1-82 0 0,-2 1 136 0 0,0 0 1 0 0,0-1 0 0 0,-1-1-1 0 0,1 0 1 0 0,-1 0-1 0 0,1-1 1 0 0,-1 0 0 0 0,0 0-1 0 0,0-2 1 0 0,0 1 0 0 0,-1-1-1 0 0,1 0 1 0 0,-1-1 0 0 0,-1 0-1 0 0,1-1 1 0 0,-1 1-1 0 0,0-2 1 0 0,0 1 0 0 0,-1-1-1 0 0,0 0 1 0 0,-1-1 0 0 0,6-8-137 0 0,-8 10-21 0 0,1-1 0 0 0,-1 1 1 0 0,-1-1-1 0 0,0 0 0 0 0,0-1 0 0 0,0 1 1 0 0,-1 0-1 0 0,0-1 0 0 0,-1 1 1 0 0,0-1-1 0 0,0 0 0 0 0,-1 1 1 0 0,0-1-1 0 0,-1 0 0 0 0,0 1 1 0 0,0-1-1 0 0,-1 1 0 0 0,0-1 1 0 0,0 1-1 0 0,-1 0 0 0 0,0 0 1 0 0,0 0-1 0 0,-1 0 0 0 0,0 0 0 0 0,0 1 1 0 0,-1-1-1 0 0,0 1 0 0 0,-1 1 1 0 0,1-1-1 0 0,-1 1 0 0 0,0 0 1 0 0,-1 0-1 0 0,0 0 0 0 0,0 1 1 0 0,0 0-1 0 0,0 1 0 0 0,-1 0 1 0 0,1 0-1 0 0,-1 0 0 0 0,0 1 1 0 0,-1 0-1 0 0,1 1 0 0 0,0-1 0 0 0,-1 2 1 0 0,1-1-1 0 0,-1 1 0 0 0,-5 0 21 0 0,-80 18-3239 0 0,68-1-537 0 0,0 5-3657 0 0,18-12-3328 0 0</inkml:trace>
  <inkml:trace contextRef="#ctx0" brushRef="#br0" timeOffset="439.561">898 1 4081 0 0,'0'0'2966'0'0,"0"0"-612"0"0,0 0-526 0 0,0 0-274 0 0,0 0-222 0 0,0 0-221 0 0,0 0-156 0 0,0 0-99 0 0,0 0-89 0 0,0 0-86 0 0,0 0-57 0 0,0 0-74 0 0,0 0-57 0 0,-28 10-46 0 0,-89 30-100 0 0,72-13 84 0 0,43-26-421 0 0,1 0 0 0 0,0 1 0 0 0,0-1 0 0 0,0 1 1 0 0,0-1-1 0 0,0 1 0 0 0,0-1 0 0 0,1 1 1 0 0,-1-1-1 0 0,0 1 0 0 0,1 0 0 0 0,-1 0 0 0 0,1-1 1 0 0,0 1-1 0 0,0 0 0 0 0,-1 0 0 0 0,1-1 1 0 0,0 1-1 0 0,0 0 0 0 0,1 0 0 0 0,-1-1 0 0 0,0 1 1 0 0,1 0-1 0 0,-1 0 0 0 0,1-1 0 0 0,-1 1 0 0 0,1 0 1 0 0,0-1-1 0 0,0 1 0 0 0,-1-1 0 0 0,1 1 1 0 0,0-1-1 0 0,1 1 0 0 0,-1-1 0 0 0,0 0 0 0 0,0 0 1 0 0,0 1-1 0 0,1-1-10 0 0,64 38 334 0 0,-44-28-240 0 0,-14-7-34 0 0,-1-1 1 0 0,0 1-1 0 0,0 1 1 0 0,0-1-1 0 0,-1 1 1 0 0,1 0-1 0 0,-1 1 1 0 0,0-1 0 0 0,-1 1-1 0 0,1 0 1 0 0,-1 1-1 0 0,0-1 1 0 0,-1 1-1 0 0,0 0 1 0 0,0 1-1 0 0,0-1 1 0 0,-1 0-1 0 0,0 1 1 0 0,0 0-1 0 0,-1 0 1 0 0,0 0 0 0 0,-1 0-1 0 0,1 5-60 0 0,-2-7 61 0 0,0 1-1 0 0,0-1 1 0 0,-1 1-1 0 0,0-1 1 0 0,0 0 0 0 0,0 1-1 0 0,-1-1 1 0 0,0 0 0 0 0,0 0-1 0 0,-1 0 1 0 0,0 0-1 0 0,0-1 1 0 0,0 1 0 0 0,0-1-1 0 0,-1 0 1 0 0,0 0-1 0 0,0 0 1 0 0,-1 0 0 0 0,1-1-1 0 0,-2 1-60 0 0,-6 5-110 0 0,0-1-1 0 0,0-1 0 0 0,-1 0 1 0 0,0-1-1 0 0,0 0 1 0 0,-1-1-1 0 0,0 0 0 0 0,0-2 1 0 0,-1 1-1 0 0,1-2 1 0 0,-1 0-1 0 0,0 0 0 0 0,0-2 1 0 0,0 1-1 0 0,-4-2 111 0 0,4-5-2188 0 0,7 0-2829 0 0,7 4 3850 0 0,-2-3-8934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 7746 0 0,'0'0'1880'0'0,"0"0"-412"0"0,0 0-166 0 0,0 0 169 0 0,0 0 157 0 0,0 0-74 0 0,0 0-320 0 0,0 0-413 0 0,0 0-349 0 0,0 0-218 0 0,0 0-101 0 0,0 0-37 0 0,0 0-11 0 0,3 18 657 0 0,-120 207 1502 0 0,116-224-2263 0 0,1 1 1 0 0,-1-1-1 0 0,0 1 0 0 0,1-1 0 0 0,-1 1 0 0 0,1 0 1 0 0,-1-1-1 0 0,1 1 0 0 0,0 0 0 0 0,0-1 0 0 0,0 1 1 0 0,0 0-1 0 0,0-1 0 0 0,0 1 0 0 0,0 0 0 0 0,0-1 0 0 0,1 1 1 0 0,-1 0-1 0 0,1-1 0 0 0,-1 1 0 0 0,1 0 0 0 0,0-1 1 0 0,-1 1-1 0 0,1-1 0 0 0,0 1 0 0 0,0-1 0 0 0,0 0-1 0 0,106-1 1075 0 0,0-33-840 0 0,-92 17-2569 0 0,-18 10-2373 0 0,-4-1-4409 0 0,6 6 701 0 0</inkml:trace>
  <inkml:trace contextRef="#ctx0" brushRef="#br0" timeOffset="266.168">525 1 3913 0 0,'0'0'2634'0'0,"0"0"-290"0"0,0 0-115 0 0,0 0-105 0 0,0 0-162 0 0,0 0-307 0 0,0 0-408 0 0,0 0-406 0 0,0 0-290 0 0,0 0-185 0 0,0 0-65 0 0,0 0 43 0 0,0 0 67 0 0,-1 8 72 0 0,-33 216 3393 0 0,23-62-3298 0 0,12-149-709 0 0,-5 32-2396 0 0,4-44 649 0 0,0-1-1631 0 0,0 0-3164 0 0,0 0-4468 0 0</inkml:trace>
  <inkml:trace contextRef="#ctx0" brushRef="#br0" timeOffset="684.699">1 730 2729 0 0,'0'0'3750'0'0,"0"0"-2119"0"0,0 0-1018 0 0,0 0-161 0 0,0 0 263 0 0,0 0 381 0 0,0 0 242 0 0,0 0 49 0 0,0 0-151 0 0,0 0-236 0 0,0 0-125 0 0,0 0-75 0 0,0 0-27 0 0,17 9 11 0 0,56 28-43 0 0,8-23 716 0 0,-58-15-1184 0 0,191-33 984 0 0,-181 27-1172 0 0,212-71-181 0 0,-216 71-310 0 0,5-1-1457 0 0,-10 6-9093 0 0,-22 2 1285 0 0</inkml:trace>
  <inkml:trace contextRef="#ctx0" brushRef="#br0" timeOffset="2437.314">448 450 0 0 0,'0'0'541'0'0,"0"0"53"0"0,0 0 21 0 0,0 0 54 0 0,0 0 15 0 0,0 0-38 0 0,-1-2-38 0 0,-3-8-44 0 0,4 7 32 0 0,0 3 64 0 0,0 0 40 0 0,0 0-22 0 0,0 0-78 0 0,24-11 4513 0 0,-12 15 1468 0 0,-12 17-4654 0 0,-13 24-1094 0 0,-4 17-156 0 0,-19 60-54 0 0,60-139-2390 0 0,-12 4-1474 0 0,-3 3-3799 0 0,-4 2-4573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23 7818 0 0,'0'0'3219'0'0,"0"0"-1583"0"0,0 0-602 0 0,0 0 3 0 0,0 0 130 0 0,0 0 26 0 0,0 0-114 0 0,0 0-214 0 0,0 0-233 0 0,0 0-140 0 0,0 0-90 0 0,0 0-49 0 0,0 0-21 0 0,-20 7 18 0 0,-61 22-13 0 0,-10 24 836 0 0,68-34-910 0 0,19-17-230 0 0,-1 1 1 0 0,1 0-1 0 0,0 0 0 0 0,0 0 0 0 0,1 1 0 0 0,-1-1 0 0 0,1 1 1 0 0,-1 0-1 0 0,1 0 0 0 0,1 0 0 0 0,-1 0 0 0 0,0 1 0 0 0,1-1 0 0 0,0 1 1 0 0,0-1-1 0 0,0 1 0 0 0,1 0 0 0 0,-1 0 0 0 0,1 0 0 0 0,0 0 0 0 0,1 2-33 0 0,1-5 7 0 0,1 0 0 0 0,0 1 0 0 0,0-1 0 0 0,1 0 0 0 0,-1 0-1 0 0,0 0 1 0 0,1-1 0 0 0,-1 1 0 0 0,1-1 0 0 0,-1 1-1 0 0,1-1 1 0 0,0 0 0 0 0,0 0 0 0 0,0 0 0 0 0,-1 0-1 0 0,1 0 1 0 0,0-1 0 0 0,0 1 0 0 0,2-1-7 0 0,142 25 304 0 0,-143-25-286 0 0,1 1 0 0 0,0 0 0 0 0,-1 0-1 0 0,1 1 1 0 0,0 0 0 0 0,-1-1 0 0 0,0 2 0 0 0,1-1 0 0 0,-1 0 0 0 0,0 1 0 0 0,0 0 0 0 0,-1 0 0 0 0,1 0-1 0 0,0 0 1 0 0,-1 0 0 0 0,0 1 0 0 0,0 0 0 0 0,0 0 0 0 0,0 0 0 0 0,-1 0 0 0 0,1 0 0 0 0,-1 0 0 0 0,0 0-1 0 0,0 1 1 0 0,-1-1 0 0 0,1 1 0 0 0,-1 0 0 0 0,0-1 0 0 0,0 1 0 0 0,-1 0 0 0 0,1 1-18 0 0,-3 3 14 0 0,-1 1 0 0 0,0-1 1 0 0,0 0-1 0 0,-1 0 1 0 0,0-1-1 0 0,-1 1 0 0 0,1-1 1 0 0,-2 0-1 0 0,1 0 1 0 0,-1 0-1 0 0,0-1 0 0 0,-1 0 1 0 0,0 0-1 0 0,0-1 1 0 0,-1 1-1 0 0,1-2 0 0 0,-1 1 1 0 0,0-1-1 0 0,-1 0 1 0 0,1-1-1 0 0,-1 0 0 0 0,0 0 1 0 0,0-1-1 0 0,-8 2-14 0 0,-63 13-2294 0 0,47-21-8133 0 0,28-1-784 0 0</inkml:trace>
  <inkml:trace contextRef="#ctx0" brushRef="#br0" timeOffset="269.82">166 74 7346 0 0,'0'0'2725'0'0,"0"0"-883"0"0,0 0-348 0 0,0 0 77 0 0,0 0 31 0 0,0 0-157 0 0,0 0-365 0 0,0 0-405 0 0,0 0-229 0 0,0 0-5 0 0,0 0 83 0 0,0 0 102 0 0,0 0 47 0 0,11 0-77 0 0,85-14 535 0 0,72-38-2244 0 0,-146 49-716 0 0,-3-1-6213 0 0,-13 4-3471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 8666 0 0,'0'0'2135'0'0,"0"0"-361"0"0,0 0-106 0 0,0 0-12 0 0,0 0-62 0 0,0 0-195 0 0,0 0-333 0 0,0 0-286 0 0,0 0-207 0 0,0 0-130 0 0,0 0-70 0 0,-2 15 465 0 0,-7 15-682 0 0,-1-2 0 0 0,-1 1 0 0 0,-2-1 0 0 0,-1-1 1 0 0,-1 0-1 0 0,-1-1 0 0 0,-1-1 0 0 0,-1 0 0 0 0,-2-1 0 0 0,0-1 0 0 0,-2-2 0 0 0,0 0 1 0 0,-1-1-1 0 0,-19 12-156 0 0,54-58-8858 0 0,-3 17 3166 0 0,0 4-4909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14955 0 0,'0'0'2633'0'0,"0"0"-1809"0"0,0 0-512 0 0,0 0-224 0 0,0 0-152 0 0,0 0-328 0 0,0 0-96 0 0,0 0-160 0 0,0 0-257 0 0,0 0-631 0 0,0 0-2713 0 0,0 0-6281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0 369 13339 0 0,'0'0'1028'0'0,"0"0"-150"0"0,0 0 215 0 0,0 0 210 0 0,0 0-4 0 0,0 0-193 0 0,0 0-336 0 0,0 0-277 0 0,0 0-95 0 0,0 0-55 0 0,0 0-52 0 0,0 0-20 0 0,15-24-45 0 0,72-108 102 0 0,-12 15 287 0 0,-75 117-629 0 0,1-1 0 0 0,-1 1 1 0 0,1 0-1 0 0,-1-1 0 0 0,1 1 0 0 0,0 0 0 0 0,-1 0 0 0 0,1-1 0 0 0,-1 1 1 0 0,1 0-1 0 0,0 0 0 0 0,-1 0 0 0 0,1 0 0 0 0,0 0 0 0 0,-1 0 0 0 0,1 0 1 0 0,0 0-1 0 0,-1 0 0 0 0,1 0 0 0 0,-1 0 0 0 0,1 0 0 0 0,0 1 1 0 0,-1-1-1 0 0,1 0 0 0 0,-1 0 0 0 0,1 1 0 0 0,0-1 0 0 0,-1 0 0 0 0,1 1 1 0 0,-1-1-1 0 0,1 0 0 0 0,-1 1 0 0 0,1-1 0 0 0,-1 1 0 0 0,0-1 1 0 0,1 1-1 0 0,-1-1 0 0 0,1 1 0 0 0,-1-1 0 0 0,0 1 0 0 0,0 0 0 0 0,1-1 1 0 0,-1 1-1 0 0,0-1 0 0 0,0 1 0 0 0,0 0 0 0 0,1-1 0 0 0,-1 1 0 0 0,0 0 1 0 0,0-1-1 0 0,0 1 0 0 0,0-1 0 0 0,0 1 0 0 0,0 0 0 0 0,-1-1 1 0 0,1 1-1 0 0,0 0 14 0 0,6 42-87 0 0,-6-39 103 0 0,-1 1 0 0 0,0-1 0 0 0,1 1 0 0 0,0-1 0 0 0,0 1 0 0 0,0-1 0 0 0,0 1 0 0 0,1-1 0 0 0,0 1 0 0 0,0-1 0 0 0,0 0 0 0 0,0 0-1 0 0,1 1 1 0 0,0-1 0 0 0,0 0 0 0 0,0 0 0 0 0,0 0 0 0 0,0-1 0 0 0,1 1 0 0 0,0 0 0 0 0,0-1 0 0 0,0 0 0 0 0,0 0 0 0 0,0 0 0 0 0,1 0 0 0 0,-1 0 0 0 0,1 0 0 0 0,0-1 0 0 0,0 0 0 0 0,0 0 0 0 0,0 0 0 0 0,0 0 0 0 0,0-1 0 0 0,0 1 0 0 0,1-1 0 0 0,3 0-16 0 0,-3-1 147 0 0,1-1 0 0 0,0 0 0 0 0,-1-1 0 0 0,1 1 0 0 0,0-1 0 0 0,-1 0 0 0 0,0 0 1 0 0,1-1-1 0 0,-1 0 0 0 0,0 0 0 0 0,-1 0 0 0 0,1 0 0 0 0,0-1 0 0 0,-1 0 0 0 0,0 0 0 0 0,0 0 0 0 0,0 0 1 0 0,0-1-1 0 0,-1 0 0 0 0,3-4-147 0 0,52-107 1353 0 0,-35 33-1153 0 0,-18 70-1322 0 0,-1 10-6031 0 0,-4 3-4785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8954 0 0,'0'0'2178'0'0,"0"0"-393"0"0,0 0-160 0 0,0 0-108 0 0,0 0-219 0 0,0 0-275 0 0,0 0-288 0 0,0 0-259 0 0,0 0-100 0 0,0 0 13 0 0,0 0 82 0 0,0 0 93 0 0,0 0 96 0 0,4 3 35 0 0,54 17 1559 0 0,229-21-14 0 0,-297-1-9484 0 0,1 1-1250 0 0,5 1-3008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10194 0 0,'0'0'2085'0'0,"0"0"-853"0"0,0 0-309 0 0,0 0 140 0 0,0 0 142 0 0,0 0 97 0 0,0 0-6 0 0,0 0-106 0 0,0 0-91 0 0,0 0-139 0 0,0 0-183 0 0,0 0-178 0 0,0 0-145 0 0,20 0-122 0 0,66 0-116 0 0,8-11-28 0 0,-25 2-1744 0 0,-46 6-2427 0 0,-1 0-4743 0 0,-12 0-2124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36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28 354 0 0 0,'0'0'172'0'0,"0"0"472"0"0,0 0 154 0 0,-4 5 34 0 0,2-3-541 0 0,-14 18 814 0 0,10-3 4384 0 0,28-13-1895 0 0,48-26 274 0 0,17-53-2237 0 0,-78 66-1407 0 0,74-101 886 0 0,-73 104-908 0 0,-8 26 78 0 0,-1-5-125 0 0,32 106 504 0 0,34 173 61 0 0,-36-143-569 0 0,-23-118-163 0 0,-7-32 13 0 0,6-1 526 0 0,-7 0-446 0 0,2-16 483 0 0,38-149-32 0 0,10 2-381 0 0,53-170-68 0 0,-86 244 30 0 0,-17 89-77 0 0,0 0 13 0 0,0 0-5 0 0,0 0-4 0 0,0 0-25 0 0,0 0-10 0 0,0 0-10 0 0,0 0-3 0 0,0 0-1 0 0,0 0-5 0 0,0 0 2 0 0,0 0-6 0 0,0 0 6 0 0,0 0 2 0 0,0 0 17 0 0,0 0-11 0 0,0 0-5 0 0,0 0-6 0 0,0 0-1 0 0,0 0-1 0 0,0 0-6 0 0,0 0-2 0 0,0 0-10 0 0,0 0-18 0 0,0 0-22 0 0,0 0-57 0 0,0 0-63 0 0,-10 21-3696 0 0,3-9-2529 0 0,6-5-2182 0 0</inkml:trace>
  <inkml:trace contextRef="#ctx0" brushRef="#br0" timeOffset="1106.866">693 527 1872 0 0,'0'0'1261'0'0,"0"0"-527"0"0,0 0-179 0 0,0 0 291 0 0,0 0 411 0 0,0 0 274 0 0,0 0-42 0 0,0 0-302 0 0,0 0-358 0 0,0 0-261 0 0,0 0-54 0 0,0 0-1 0 0,0 0 7 0 0,-3 10 0 0 0,-25 66 765 0 0,-2 26 44 0 0,-42 90-337 0 0,52-171-567 0 0,20-20-344 0 0,0-1-1 0 0,0 0-3 0 0,0 0-6 0 0,0 0 16 0 0,0 0 14 0 0,0 0 6 0 0,0 0 11 0 0,0 0 12 0 0,6-30 855 0 0,54-113-894 0 0,54-37-64 0 0,-94 154 281 0 0,-16 51-200 0 0,30 89 353 0 0,10 11-358 0 0,-17-66-42 0 0,-27-58-38 0 0,0-1 8 0 0,0 0 2 0 0,0 0 6 0 0,0 0-1 0 0,0 0 6 0 0,0 0 46 0 0,0 0 28 0 0,0 0 22 0 0,0 0 26 0 0,0 0-9 0 0,0 0 2 0 0,0 0 2 0 0,0 0 8 0 0,0 0 9 0 0,0 0-19 0 0,-65-11 322 0 0,30 5-553 0 0,27 6 69 0 0,0-1 0 0 0,0 0 0 0 0,0-1 0 0 0,0 0 0 0 0,0 0 0 0 0,1-1 0 0 0,-1 1 0 0 0,1-2 0 0 0,-1 1 0 0 0,1-1 0 0 0,0 0 0 0 0,1-1 0 0 0,-3-1 3 0 0,-12-25-480 0 0,21 19-2080 0 0,6 1-3515 0 0,-3 10-2499 0 0</inkml:trace>
  <inkml:trace contextRef="#ctx0" brushRef="#br0" timeOffset="1909.308">869 572 0 0 0,'0'0'2111'0'0,"0"0"-703"0"0,0 0-238 0 0,0 0 146 0 0,0 0 245 0 0,0 0 180 0 0,0 0-43 0 0,0 0-279 0 0,0 0-345 0 0,0 0-324 0 0,0 0-211 0 0,0 0-103 0 0,0 0-34 0 0,5 4 1235 0 0,82 195-855 0 0,-48-123-739 0 0,-25-98 2809 0 0,29-140-1485 0 0,31 4-1083 0 0,-69 151-201 0 0,-8 3-4509 0 0,3 4 3284 0 0,0 0-370 0 0,0 0-703 0 0,0-1-2256 0 0,0-2-4436 0 0</inkml:trace>
  <inkml:trace contextRef="#ctx0" brushRef="#br0" timeOffset="2727.092">1442 527 0 0 0,'0'0'740'0'0,"0"0"436"0"0,0 0 542 0 0,0 0 321 0 0,0 0-28 0 0,0 0-286 0 0,0 0-358 0 0,0 0-262 0 0,0 0-165 0 0,0 0-126 0 0,0 0-89 0 0,2 0 1320 0 0,-4-1-1877 0 0,-1 0 0 0 0,1 1 0 0 0,-1-1 0 0 0,0 1 0 0 0,1 0 0 0 0,-1 0 0 0 0,1 0 0 0 0,-1 0 0 0 0,1 0 0 0 0,-1 1 0 0 0,1-1 0 0 0,-1 1 0 0 0,1-1 1 0 0,-1 1-1 0 0,1 0 0 0 0,-1 0 0 0 0,1 0 0 0 0,0 0 0 0 0,0 1 0 0 0,-1-1 0 0 0,1 1 0 0 0,0-1 0 0 0,0 1 0 0 0,0 0 0 0 0,1-1 0 0 0,-1 1-168 0 0,-18 11 443 0 0,-27 31 437 0 0,46-42-882 0 0,0-1 0 0 0,0 1 0 0 0,1-1 0 0 0,-1 1 0 0 0,1-1 0 0 0,-1 1-1 0 0,1 0 1 0 0,0-1 0 0 0,0 1 0 0 0,0 0 0 0 0,0-1 0 0 0,0 1 0 0 0,0 0 0 0 0,0-1 0 0 0,0 1 0 0 0,1 0 0 0 0,-1-1 0 0 0,0 1 0 0 0,1-1 0 0 0,0 1 0 0 0,-1-1 0 0 0,1 1 0 0 0,0-1 0 0 0,0 1 0 0 0,0-1 0 0 0,0 0 0 0 0,0 1 0 0 0,0-1 0 0 0,0 0 0 0 0,0 0 0 0 0,0 0 0 0 0,1 1 0 0 0,-1-2 0 0 0,0 1 0 0 0,1 0 0 0 0,-1 0-1 0 0,1 0 1 0 0,-1-1 0 0 0,1 1 0 0 0,1 0 2 0 0,61 27 94 0 0,-63-26-58 0 0,-1 0 0 0 0,1 0 0 0 0,0 0 0 0 0,-1 0 0 0 0,0 0 0 0 0,1 0 0 0 0,-1 1 0 0 0,0-1 0 0 0,0 0 0 0 0,0 0 0 0 0,0 0 0 0 0,0 0 0 0 0,-1 0 0 0 0,1 0 0 0 0,-1 0 0 0 0,1 0 0 0 0,-1 0 0 0 0,0 0 0 0 0,0 0 0 0 0,0 0 0 0 0,0 0 0 0 0,0 0 0 0 0,0 0 0 0 0,0-1 0 0 0,-1 1 0 0 0,1 0 0 0 0,-1 0-36 0 0,-77 108 423 0 0,78-108-425 0 0,0 0 0 0 0,0 0-1 0 0,0 0 1 0 0,1 0 0 0 0,-1 0 0 0 0,0-1 0 0 0,1 1 0 0 0,-1 1 0 0 0,1-1 0 0 0,0 0 0 0 0,-1 0 0 0 0,1 0 0 0 0,0 0 0 0 0,0 0-1 0 0,0 0 1 0 0,1 0 0 0 0,-1 0 0 0 0,0 0 0 0 0,1 0 0 0 0,-1 0 0 0 0,1 0 0 0 0,0 0 0 0 0,0 0 0 0 0,0 0 0 0 0,0-1 0 0 0,0 1-1 0 0,0 0 1 0 0,0 0 0 0 0,1-1 0 0 0,-1 1 0 0 0,0-1 0 0 0,2 2 2 0 0,43 11 203 0 0,-19-13-38 0 0,68-12 210 0 0,-58-12-1311 0 0,-33 18 133 0 0,4-8-4486 0 0,-7 9-2837 0 0</inkml:trace>
  <inkml:trace contextRef="#ctx0" brushRef="#br0" timeOffset="5435.499">1689 358 648 0 0,'0'0'802'0'0,"0"0"-334"0"0,0 0 48 0 0,0 0 415 0 0,0 0 417 0 0,0 0 176 0 0,0 0-163 0 0,0 0-432 0 0,0 0-367 0 0,0 0-125 0 0,0 0 56 0 0,4 0 138 0 0,69 2 5030 0 0,112-8-689 0 0,-44 3-4006 0 0,-68 10-754 0 0,-62-5-78 0 0,-17 0-3758 0 0,-7 1-5733 0 0,10-3-257 0 0</inkml:trace>
  <inkml:trace contextRef="#ctx0" brushRef="#br0" timeOffset="5754.95">1709 601 5233 0 0,'0'0'2209'0'0,"0"0"-1308"0"0,0 0-617 0 0,0 0 183 0 0,0 0 417 0 0,0 0 376 0 0,0 0 230 0 0,0 0-24 0 0,0 0-126 0 0,0 0-118 0 0,0 0-196 0 0,0 0-133 0 0,0 0-72 0 0,23-2-66 0 0,73-6-63 0 0,23-15 1087 0 0,26 12-1621 0 0,-120 20-1479 0 0,-17 0-8680 0 0,-8-9-957 0 0</inkml:trace>
  <inkml:trace contextRef="#ctx0" brushRef="#br0" timeOffset="6639.122">2756 53 7218 0 0,'0'0'1723'0'0,"0"0"-685"0"0,0 0-329 0 0,0 0 181 0 0,0 0 309 0 0,0 0 196 0 0,0 0-70 0 0,0 0-276 0 0,0 0-321 0 0,0 0-245 0 0,0 0-140 0 0,0 0-50 0 0,0 0 9 0 0,-8 17-14 0 0,-39 83 275 0 0,28-72-363 0 0,0-2 1 0 0,-2 0-1 0 0,-1-1 1 0 0,-1-2-1 0 0,-1 0 1 0 0,-1-1-1 0 0,-1-2 1 0 0,-1 0-201 0 0,-17 13 451 0 0,44-32-407 0 0,0-1-8 0 0,0 0-24 0 0,0 0-36 0 0,5 4 90 0 0,0 0 0 0 0,0-1 0 0 0,1 0 0 0 0,0 0 0 0 0,-1 0 1 0 0,1 0-1 0 0,0-1 0 0 0,0 0 0 0 0,1 0 0 0 0,-1-1 0 0 0,0 0 0 0 0,0 0 1 0 0,1 0-1 0 0,-1-1 0 0 0,5 0-66 0 0,139 23 343 0 0,-2-13-283 0 0,-148-10-23 0 0,0 0 10 0 0,0 0 30 0 0,0 0 30 0 0,0 0 33 0 0,0 0 20 0 0,0 0 13 0 0,0 0 3 0 0,0 0 0 0 0,0 0-9 0 0,-13-7 146 0 0,-5-27-235 0 0,-66-117 220 0 0,-6 13-152 0 0,90 130-2751 0 0,13 7-4447 0 0,-10 2 4170 0 0,2-1-8402 0 0</inkml:trace>
  <inkml:trace contextRef="#ctx0" brushRef="#br0" timeOffset="7282.982">3261 1 6321 0 0,'0'0'1806'0'0,"0"0"-659"0"0,0 0-288 0 0,0 0 117 0 0,0 0 264 0 0,0 0 182 0 0,0 0-34 0 0,0 0-198 0 0,0 0-265 0 0,0 0-242 0 0,0 0-171 0 0,0 0-66 0 0,0 0-49 0 0,-17 1-27 0 0,-49 2-22 0 0,61-3-264 0 0,0 0 1 0 0,0 1 0 0 0,1 0-1 0 0,-1 0 1 0 0,1 0 0 0 0,-1 0-1 0 0,1 1 1 0 0,-1-1 0 0 0,1 1-1 0 0,0 1 1 0 0,0-1 0 0 0,0 0-1 0 0,0 1 1 0 0,0 0 0 0 0,0 0-1 0 0,-2 3-84 0 0,-13 10 211 0 0,17-15-210 0 0,1 0 1 0 0,-1 0-1 0 0,1 0 0 0 0,0 1 0 0 0,0-1 0 0 0,-1 1 1 0 0,1-1-1 0 0,0 1 0 0 0,0-1 0 0 0,0 1 0 0 0,1 0 1 0 0,-1 0-1 0 0,0-1 0 0 0,1 1 0 0 0,-1 0 0 0 0,1 0 0 0 0,-1 0 1 0 0,1-1-1 0 0,0 1 0 0 0,0 0 0 0 0,0 0 0 0 0,0 0 1 0 0,0 0-1 0 0,0 0 0 0 0,1 0 0 0 0,-1-1 0 0 0,0 1 0 0 0,1 0 1 0 0,0 0-1 0 0,-1 0 0 0 0,1-1 0 0 0,0 1 0 0 0,0 0 1 0 0,0-1-1 0 0,0 1 0 0 0,1 0-1 0 0,146 93 623 0 0,-145-90-560 0 0,0 0 0 0 0,-1 0 0 0 0,1 0-1 0 0,-1 0 1 0 0,0 1 0 0 0,-1-1 0 0 0,0 1 0 0 0,1-1 0 0 0,-2 1 0 0 0,1-1 0 0 0,-1 1 0 0 0,0 0 0 0 0,0-1 0 0 0,0 1-1 0 0,-1-1 1 0 0,1 1 0 0 0,-2 2-63 0 0,-2 1 84 0 0,0-1-1 0 0,-1 0 1 0 0,1 0 0 0 0,-2 0-1 0 0,1-1 1 0 0,-1 0-1 0 0,0 0 1 0 0,-1 0-1 0 0,1-1 1 0 0,-1 0 0 0 0,-1 0-1 0 0,1-1 1 0 0,-1 0-1 0 0,0 0 1 0 0,-1 0-84 0 0,-79 6 137 0 0,62-24-1240 0 0,21 3-9238 0 0,5 7-1184 0 0</inkml:trace>
  <inkml:trace contextRef="#ctx0" brushRef="#br0" timeOffset="7791.031">2211 712 1256 0 0,'0'0'1043'0'0,"0"0"-32"0"0,0 0 277 0 0,0 0 446 0 0,0 0 270 0 0,0 0-46 0 0,0 0-168 0 0,0 0-224 0 0,0 0-235 0 0,0 0-201 0 0,0 0-193 0 0,0 0-141 0 0,0 0-129 0 0,19 0-91 0 0,134 3 1040 0 0,264 3-186 0 0,-21-77-1100 0 0,-360 70-690 0 0,-38 19-5873 0 0,2-18 5055 0 0,-2 4-9761 0 0</inkml:trace>
  <inkml:trace contextRef="#ctx0" brushRef="#br0" timeOffset="8587.035">2561 918 4113 0 0,'0'0'1586'0'0,"0"0"-454"0"0,0 0-123 0 0,0 0 145 0 0,0 0 172 0 0,0 0 54 0 0,0 0-153 0 0,0 0-255 0 0,0 0-271 0 0,0 0-208 0 0,0 0-143 0 0,0 0-88 0 0,-19 25-26 0 0,-59 78 2 0 0,-34 23 2543 0 0,43-64-1201 0 0,66-59-1524 0 0,2-2-45 0 0,1-1 0 0 0,-1 0 0 0 0,1 0 0 0 0,-1 1 0 0 0,1-1 0 0 0,0 0 0 0 0,-1 1 0 0 0,1-1 0 0 0,-1 0 0 0 0,1 1 0 0 0,0-1 0 0 0,-1 1 0 0 0,1-1 0 0 0,0 0 0 0 0,0 1 0 0 0,-1-1 0 0 0,1 1 0 0 0,0-1 0 0 0,0 1 0 0 0,0-1 0 0 0,-1 1 0 0 0,1-1 0 0 0,0 1 0 0 0,0-1 0 0 0,0 1 0 0 0,0 0 0 0 0,0-1 0 0 0,0 1 0 0 0,0-1 0 0 0,0 1 0 0 0,0-1 0 0 0,0 1 0 0 0,1-1 1 0 0,-1 1-1 0 0,0-1 0 0 0,0 1 0 0 0,0-1 0 0 0,1 1 0 0 0,-1-1 0 0 0,0 0 0 0 0,0 1 0 0 0,1-1 0 0 0,-1 1 0 0 0,0-1 0 0 0,1 0 0 0 0,-1 1 0 0 0,1-1 0 0 0,-1 1 0 0 0,0-1 0 0 0,1 0 0 0 0,-1 0 0 0 0,1 1 0 0 0,-1-1 0 0 0,1 0 0 0 0,-1 0 0 0 0,1 0 0 0 0,-1 0 0 0 0,1 1 0 0 0,-1-1 0 0 0,1 0 0 0 0,-1 0 0 0 0,1 0 0 0 0,-1 0 0 0 0,1 0 0 0 0,0 0 0 0 0,-1 0 0 0 0,1 0 0 0 0,-1-1 1 0 0,1 1-12 0 0,168 22 716 0 0,60-11 45 0 0,-246-37 178 0 0,-37-88-568 0 0,15-3-182 0 0,20 36-211 0 0,19 79 828 0 0,-1-2-2977 0 0,4 2-6779 0 0,-1 2-2101 0 0</inkml:trace>
  <inkml:trace contextRef="#ctx0" brushRef="#br0" timeOffset="9104.533">3049 726 13019 0 0,'0'0'1588'0'0,"0"0"-832"0"0,0 0-466 0 0,0 0 160 0 0,0 0 389 0 0,0 0 250 0 0,0 0-7 0 0,0 0-288 0 0,0 0-325 0 0,0 0-219 0 0,0 0-114 0 0,0 0-36 0 0,0 0-32 0 0,-6 25-16 0 0,-19 80-2 0 0,-10 13 32 0 0,27-97-66 0 0,1 1 1 0 0,1 0 0 0 0,1 0-1 0 0,0 0 1 0 0,2 0-1 0 0,1 1 1 0 0,1 2-17 0 0,2-23 21 0 0,1-1 0 0 0,-1 1 0 0 0,1 0 0 0 0,0-1 0 0 0,-1 1 0 0 0,1-1 1 0 0,0 1-1 0 0,0-1 0 0 0,0 0 0 0 0,0 0 0 0 0,0 0 0 0 0,0 0 0 0 0,0 0 0 0 0,0-1 0 0 0,1 1 0 0 0,-1 0 0 0 0,0-1 1 0 0,0 0-1 0 0,1 0 0 0 0,-1 1 0 0 0,0-1 0 0 0,0 0 0 0 0,2-1-21 0 0,2 2 90 0 0,148-1 814 0 0,-146 2-914 0 0,-6-7-1983 0 0,-2-6 498 0 0,0 2-1614 0 0,0 0-3676 0 0,0 5-2532 0 0</inkml:trace>
  <inkml:trace contextRef="#ctx0" brushRef="#br0" timeOffset="9468.536">2736 995 4729 0 0,'0'0'2407'0'0,"0"0"-822"0"0,0 0-364 0 0,0 0 97 0 0,0 0 170 0 0,0 0 40 0 0,0 0-150 0 0,0 0-200 0 0,0 0-128 0 0,0 0-61 0 0,0 0-52 0 0,0 0-102 0 0,0 0-99 0 0,17-1-64 0 0,124-10 1370 0 0,78-24-996 0 0,-183 26-2583 0 0,-22 3-5073 0 0,-12 5-4957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4433 0 0,'0'0'1555'0'0,"0"0"-137"0"0,0 0 18 0 0,0 0 38 0 0,0 0-58 0 0,0 0-219 0 0,0 0-310 0 0,0 0-245 0 0,0 0-115 0 0,0 0-3 0 0,0 0 109 0 0,0 0 70 0 0,7-3 3928 0 0,29-12-3664 0 0,112-25 678 0 0,40 24-793 0 0,-187 17-848 0 0,1 0 1 0 0,-1 0-1 0 0,0 0 1 0 0,0 0-1 0 0,0 0 0 0 0,0 0 1 0 0,0 0-1 0 0,0 0 1 0 0,0 0-1 0 0,0 0 0 0 0,0 1 1 0 0,-1-1-1 0 0,1 0 1 0 0,-1 1-1 0 0,1-1 0 0 0,-1 0 1 0 0,1 1-1 0 0,-1-1 1 0 0,1 1-1 0 0,-1-1 0 0 0,0 1 1 0 0,0-1-1 0 0,0 1 1 0 0,0-1-1 0 0,0 1 0 0 0,0-1 1 0 0,0 0-1 0 0,-1 1 1 0 0,1-1-1 0 0,0 1 0 0 0,-1-1 1 0 0,1 0-1 0 0,-1 1 1 0 0,0-1-1 0 0,1 0 0 0 0,-1 1 1 0 0,0-1-1 0 0,0 0 1 0 0,0 0-1 0 0,0 0 0 0 0,0 0 1 0 0,0 0-1 0 0,0 0 1 0 0,0 0-1 0 0,0 0 0 0 0,0 0 1 0 0,-2 0-5 0 0,-172 136 116 0 0,175-136-124 0 0,-1 0 0 0 0,1 0-1 0 0,0 0 1 0 0,0 0 0 0 0,0 0 0 0 0,0 0 0 0 0,0 0 0 0 0,0 0 0 0 0,0 0 0 0 0,0 0 0 0 0,0 0 0 0 0,1 0 0 0 0,-1 0 0 0 0,0 0 0 0 0,1 0-1 0 0,-1 0 1 0 0,0 0 0 0 0,1 0 0 0 0,-1 0 0 0 0,1 0 0 0 0,0 0 0 0 0,-1-1 0 0 0,1 1 0 0 0,0 0 0 0 0,-1 0 0 0 0,1-1 0 0 0,0 1-1 0 0,0 0 1 0 0,0-1 0 0 0,0 1 0 0 0,0-1 0 0 0,-1 1 0 0 0,1-1 0 0 0,0 1 0 0 0,0-1 0 0 0,0 0 0 0 0,0 1 0 0 0,0-1 0 0 0,0 0-1 0 0,1 0 1 0 0,-1 0 0 0 0,0 0 0 0 0,0 0 0 0 0,0 0 0 0 0,0 0 0 0 0,0 0 8 0 0,5 2-8 0 0,160 71 60 0 0,-162-70-28 0 0,-1-1 0 0 0,0 0-1 0 0,-1 1 1 0 0,1 0 0 0 0,0 0 0 0 0,-1 0 0 0 0,1 0 0 0 0,-1 0 0 0 0,0 0 0 0 0,0 0 0 0 0,-1 1 0 0 0,1-1 0 0 0,-1 1 0 0 0,1 0 0 0 0,-1-1-1 0 0,0 1 1 0 0,0 0 0 0 0,-1 0 0 0 0,1-1 0 0 0,-1 1 0 0 0,0 0 0 0 0,0 0 0 0 0,0 0 0 0 0,0 0 0 0 0,-1-1 0 0 0,1 1 0 0 0,-1 0 0 0 0,0 0-1 0 0,-1-1 1 0 0,1 1 0 0 0,0 0 0 0 0,-1-1 0 0 0,-1 2-24 0 0,-9 3 48 0 0,0 0 0 0 0,-1-1 0 0 0,0-1 0 0 0,0 0 0 0 0,0-1 0 0 0,-1 0 0 0 0,0-1 0 0 0,0 0 0 0 0,-3-1-48 0 0,13-2-325 0 0,-58 3-730 0 0,42-7-3461 0 0,0-3-5382 0 0,18 6-464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5953 0 0,'0'0'1470'0'0,"0"0"-365"0"0,0 0 61 0 0,0 0 197 0 0,0 0 132 0 0,0 0 12 0 0,0 0-149 0 0,0 0-165 0 0,0 0-141 0 0,0 0-87 0 0,0 0-62 0 0,0 0-70 0 0,0 0-98 0 0,31 13-107 0 0,100 36-97 0 0,-48-36 129 0 0,-66-15-504 0 0,336-37 644 0 0,-304 36-2076 0 0,-33 2-2337 0 0,-1 1-4729 0 0,-12 0-2300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7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22 4553 0 0,'0'0'2561'0'0,"0"0"-178"0"0,0 0-143 0 0,0 0-193 0 0,0 0-241 0 0,0 0-235 0 0,0 0-248 0 0,0 0-248 0 0,0 0-251 0 0,0 0-185 0 0,0 0-150 0 0,0 0-147 0 0,-3 0-80 0 0,-4 1-175 0 0,1 1-1 0 0,-1-1 1 0 0,0 1-1 0 0,1 0 1 0 0,0 1-1 0 0,0 0 1 0 0,-1 0-1 0 0,2 0 1 0 0,-1 1-1 0 0,0-1 1 0 0,1 2-1 0 0,-1-1 0 0 0,1 0 1 0 0,-4 5-87 0 0,-17 13 450 0 0,25-22-437 0 0,-1 1 0 0 0,1 0 1 0 0,0 0-1 0 0,0 0 0 0 0,-1 0 1 0 0,1 0-1 0 0,0 0 0 0 0,0 0 1 0 0,0 0-1 0 0,0 0 0 0 0,0 1 0 0 0,1-1 1 0 0,-1 0-1 0 0,0 1 0 0 0,1-1 1 0 0,-1 0-1 0 0,0 1 0 0 0,1-1 1 0 0,0 1-1 0 0,-1-1 0 0 0,1 1 0 0 0,0-1 1 0 0,0 1-1 0 0,0-1 0 0 0,0 1 1 0 0,0-1-1 0 0,0 1 0 0 0,0-1 1 0 0,0 1-1 0 0,1-1 0 0 0,-1 1 1 0 0,1-1-1 0 0,-1 1 0 0 0,1-1 0 0 0,-1 1 1 0 0,1-1-1 0 0,0 0 0 0 0,0 0 1 0 0,-1 1-1 0 0,1-1 0 0 0,0 0 1 0 0,0 0-1 0 0,0 0 0 0 0,1 1-13 0 0,82 18 277 0 0,-74-19-234 0 0,1 0-1 0 0,-1 1 0 0 0,0 0 1 0 0,0 1-1 0 0,0-1 0 0 0,-1 2 1 0 0,1 0-1 0 0,-1 0 0 0 0,0 1 1 0 0,0 0-1 0 0,7 5-42 0 0,-12-7 17 0 0,0 2 0 0 0,1-1 1 0 0,-1 0-1 0 0,-1 1 0 0 0,1 0 0 0 0,-1-1 1 0 0,0 1-1 0 0,0 1 0 0 0,0-1 0 0 0,-1 0 0 0 0,0 1 1 0 0,0-1-1 0 0,0 1 0 0 0,-1 0 0 0 0,1 0 0 0 0,-1-1 1 0 0,-1 1-1 0 0,1 0 0 0 0,-1 0 0 0 0,0 0 1 0 0,-1 0-1 0 0,1 0-17 0 0,-3 0 32 0 0,0 0 0 0 0,-1 0 0 0 0,1 0 1 0 0,-1-1-1 0 0,-1 0 0 0 0,1 0 0 0 0,-1 0 0 0 0,0 0 0 0 0,0 0 1 0 0,0-1-1 0 0,0 0 0 0 0,-1 0 0 0 0,0-1 0 0 0,1 0 1 0 0,-6 2-33 0 0,-3 3-111 0 0,5-3-105 0 0,0 1-1 0 0,0-2 1 0 0,0 1 0 0 0,-1-1 0 0 0,0-1 0 0 0,0 0 0 0 0,0 0 0 0 0,0-1-1 0 0,0 0 1 0 0,0 0 0 0 0,-1-1 0 0 0,1-1 0 0 0,-10 0 216 0 0,7-7-3579 0 0,5-3-4526 0 0,6 5 225 0 0</inkml:trace>
  <inkml:trace contextRef="#ctx0" brushRef="#br0" timeOffset="364.905">60 37 8690 0 0,'0'0'2076'0'0,"0"0"-409"0"0,0 0-122 0 0,0 0 39 0 0,0 0-68 0 0,0 0-259 0 0,0 0-375 0 0,0 0-292 0 0,0 0-133 0 0,0 0 14 0 0,0 0 89 0 0,0 0 67 0 0,0 0 21 0 0,9-1-54 0 0,217-13 1962 0 0,-126 7-2386 0 0,-77-5-81 0 0,-22 10-4255 0 0,-2 1-4446 0 0,1 1-2741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 8098 0 0,'0'0'1703'0'0,"0"0"-312"0"0,0 0-138 0 0,0 0 24 0 0,0 0-16 0 0,0 0-119 0 0,0 0-218 0 0,0 0-241 0 0,0 0-190 0 0,0 0-114 0 0,0 0-58 0 0,0 0-37 0 0,-31 30-20 0 0,-96 92-9 0 0,124-119-234 0 0,-1-1 0 0 0,1 1 0 0 0,0-1 1 0 0,0 1-1 0 0,0 0 0 0 0,1 0 0 0 0,-1 0 0 0 0,1 0 0 0 0,-1 1 0 0 0,1-1 0 0 0,0 1 0 0 0,0-1 0 0 0,1 1 0 0 0,-1 0 0 0 0,1-1 1 0 0,0 1-1 0 0,0 0 0 0 0,0 0 0 0 0,0 0 0 0 0,1 0 0 0 0,-1 1-21 0 0,1 8 108 0 0,-2-3-1 0 0,0 1-1 0 0,1 0 1 0 0,0-1 0 0 0,1 1-1 0 0,0 0 1 0 0,0 0 0 0 0,1-1-1 0 0,1 1 1 0 0,0 0-1 0 0,0-1 1 0 0,1 1 0 0 0,1-1-1 0 0,-1 0 1 0 0,2 0 0 0 0,-1 0-1 0 0,1-1 1 0 0,1 0 0 0 0,0 0-1 0 0,0 0 1 0 0,1 0 0 0 0,0-1-1 0 0,0 0 1 0 0,1-1 0 0 0,0 1-1 0 0,0-2 1 0 0,1 1-1 0 0,0-1 1 0 0,0 0 0 0 0,0-1-1 0 0,1 0 1 0 0,0-1 0 0 0,7 3-107 0 0,-7-5 140 0 0,0 0-1 0 0,0-1 1 0 0,0-1 0 0 0,0 1 0 0 0,0-1 0 0 0,0-1-1 0 0,0 0 1 0 0,0-1 0 0 0,0 1 0 0 0,0-2 0 0 0,0 1-1 0 0,-1-2 1 0 0,1 1 0 0 0,-1-1 0 0 0,0-1 0 0 0,0 1-1 0 0,-1-2 1 0 0,7-3-140 0 0,0-2 42 0 0,-1 0-1 0 0,1-1 0 0 0,-2 0 0 0 0,0-1 1 0 0,0 0-1 0 0,-2-1 0 0 0,1-1 1 0 0,-2 0-1 0 0,0 0 0 0 0,-1-1 0 0 0,0 0 1 0 0,-1-1-1 0 0,-1 0 0 0 0,-1 0 0 0 0,0-1 1 0 0,-1 1-1 0 0,-1-1 0 0 0,-1 0 1 0 0,-1 0-1 0 0,0-1 0 0 0,-1 1 0 0 0,-1-4-41 0 0,-2 13-191 0 0,0 0-1 0 0,-1 0 0 0 0,0 1 0 0 0,0-1 0 0 0,-1 1 0 0 0,0 0 0 0 0,-1 0 0 0 0,0 0 0 0 0,0 1 0 0 0,0-1 0 0 0,-1 1 0 0 0,0 1 0 0 0,-1-1 0 0 0,1 1 0 0 0,-1 0 0 0 0,0 0 0 0 0,-1 1 0 0 0,0 0 0 0 0,1 1 0 0 0,-1-1 0 0 0,-1 1 0 0 0,1 1 0 0 0,-1 0 0 0 0,1 0 1 0 0,-1 1-1 0 0,0 0 0 0 0,0 0 0 0 0,0 1 0 0 0,0 0 0 0 0,0 0 0 0 0,0 1 0 0 0,-4 1 192 0 0,-35 1-3244 0 0,16 3-2301 0 0,6-1-5592 0 0</inkml:trace>
  <inkml:trace contextRef="#ctx0" brushRef="#br0" timeOffset="552.282">0 417 3009 0 0,'0'0'3418'0'0,"0"0"-447"0"0,0 0-280 0 0,0 0-221 0 0,0 0-295 0 0,0 0-326 0 0,0 0-360 0 0,0 0-354 0 0,0 0-301 0 0,0 0-186 0 0,0 0-124 0 0,0 0-92 0 0,0 0-57 0 0,32-22-56 0 0,94-65-65 0 0,-41 20 470 0 0,-83 67-725 0 0,0-1 0 0 0,1 0 0 0 0,-1 1-1 0 0,1 0 1 0 0,-1-1 0 0 0,1 1 0 0 0,-1 0 0 0 0,0 0-1 0 0,1 0 1 0 0,-1 1 0 0 0,1-1 0 0 0,-1 1-1 0 0,1-1 1 0 0,-1 1 0 0 0,0 0 0 0 0,1 0-1 0 0,-1 0 1 0 0,0 0 0 0 0,0 0 0 0 0,0 0-1 0 0,0 1 1 0 0,0-1 0 0 0,0 1 0 0 0,0-1 0 0 0,0 1-1 0 0,0 0 1 0 0,0 0 1 0 0,7 9 43 0 0,1-1 1 0 0,1 0-1 0 0,0-1 0 0 0,0 0 0 0 0,1-1 1 0 0,0 0-1 0 0,1-1 0 0 0,-1 0 0 0 0,1-1 0 0 0,1-1 1 0 0,10 4-44 0 0,54 2 2629 0 0,-65-8-7852 0 0,-12-4 4254 0 0,1-1-657 0 0,1 2-4473 0 0,0 0-5580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 6785 0 0,'0'0'2068'0'0,"0"0"-449"0"0,0 0-262 0 0,0 0 13 0 0,0 0 46 0 0,0 0-54 0 0,0 0-117 0 0,0 0-167 0 0,0 0-189 0 0,0 0-174 0 0,0 0-132 0 0,0 0-116 0 0,0 0-64 0 0,-25 9-18 0 0,-77 29-33 0 0,-8 25 1036 0 0,60-18-985 0 0,51-42-396 0 0,0 0 1 0 0,0 0-1 0 0,0 0 0 0 0,0 0 0 0 0,0 0 1 0 0,0 0-1 0 0,1-1 0 0 0,0 1 0 0 0,-1 0 1 0 0,1-1-1 0 0,0 1 0 0 0,0-1 1 0 0,0 1-1 0 0,1-1 0 0 0,-1 0 0 0 0,1 0 1 0 0,-1 0-1 0 0,1 0 0 0 0,-1-1 0 0 0,1 1 1 0 0,0-1-1 0 0,0 0 0 0 0,0 1 0 0 0,0-1 1 0 0,0 0-1 0 0,0-1 0 0 0,1 1-7 0 0,108 58 192 0 0,-105-55-147 0 0,0 0-1 0 0,0 0 0 0 0,-1 1 1 0 0,0 0-1 0 0,0 0 0 0 0,0 0 1 0 0,-1 1-1 0 0,0 0 0 0 0,0 0 1 0 0,0 0-1 0 0,-1 1 0 0 0,0-1 1 0 0,0 1-1 0 0,0 0 1 0 0,-1 0-1 0 0,0 1 0 0 0,-1-1 1 0 0,0 1-1 0 0,0-1 0 0 0,0 1 1 0 0,-1 0-1 0 0,0 0 0 0 0,0 6-44 0 0,-4-9 71 0 0,0 0-1 0 0,0 0 1 0 0,-1 0 0 0 0,1-1-1 0 0,-1 0 1 0 0,0 1-1 0 0,0-1 1 0 0,-1-1-1 0 0,1 1 1 0 0,-1-1-1 0 0,1 0 1 0 0,-1 0-1 0 0,0 0 1 0 0,-1 0-1 0 0,1-1 1 0 0,0 0-1 0 0,-2 0-70 0 0,-11 7 126 0 0,0 0-86 0 0,-1-2 0 0 0,0 0 0 0 0,-1-1 0 0 0,0 0 0 0 0,1-2 1 0 0,-1-1-1 0 0,-1 0 0 0 0,1-1 0 0 0,0-1 0 0 0,-9-2-40 0 0,-37 5-1165 0 0,71-15-1523 0 0,13-2 196 0 0,1 0-3880 0 0,-10 2-4753 0 0</inkml:trace>
  <inkml:trace contextRef="#ctx0" brushRef="#br0" timeOffset="218.583">643 244 14731 0 0,'0'0'1179'0'0,"0"0"-451"0"0,0 0 18 0 0,0 0 283 0 0,0 0 157 0 0,0 0-46 0 0,0 0-272 0 0,0 0-364 0 0,0 0-248 0 0,0 0-162 0 0,-6 31-70 0 0,-18 96-48 0 0,17-94-244 0 0,6-23 166 0 0,3-5-7074 0 0,-2-5-3274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9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144 902 9634 0 0,'0'0'1492'0'0,"0"0"-598"0"0,0 0-135 0 0,0 0 177 0 0,0 0 129 0 0,0 0-39 0 0,0 0-174 0 0,0 0-132 0 0,0 0-113 0 0,0 0 8 0 0,0 0 34 0 0,4 5-56 0 0,-1 1-368 0 0,1 1 1 0 0,-1-1 0 0 0,-1 1-1 0 0,1 0 1 0 0,-1 0 0 0 0,0 0-1 0 0,0 0 1 0 0,-1 0 0 0 0,0 0-1 0 0,0 1 1 0 0,-1-1 0 0 0,0 0 0 0 0,-1 2-226 0 0,-1 7 117 0 0,-1 0 1 0 0,0 0 0 0 0,-1-1-1 0 0,-1 1 1 0 0,-1-1 0 0 0,0 0-1 0 0,-1 0 1 0 0,-1-1 0 0 0,0 0-1 0 0,0 0 1 0 0,-2 0 0 0 0,0-2-1 0 0,0 1 1 0 0,-1-1 0 0 0,-1-1-1 0 0,0 0 1 0 0,-8 6-118 0 0,-3-6 2 0 0,21-13-3504 0 0,2-2-3719 0 0,1 0-4185 0 0</inkml:trace>
  <inkml:trace contextRef="#ctx0" brushRef="#br0" timeOffset="4751.736">652 188 40 0 0,'0'0'1796'0'0,"0"0"-343"0"0,0 0 59 0 0,0 0 284 0 0,0 0 189 0 0,0 0-59 0 0,0 0-269 0 0,0 0-375 0 0,0 0-314 0 0,0 0-209 0 0,0 0-92 0 0,2 3 2801 0 0,-16 138-343 0 0,-111 190-2026 0 0,112-288-1051 0 0,5-22-41 0 0,1 1-1 0 0,1 0 0 0 0,0 0 0 0 0,2 0 1 0 0,1 1-1 0 0,1-1 0 0 0,1 1 1 0 0,0 3-7 0 0,3-22 19 0 0,-1-1 1 0 0,0 1 0 0 0,1 0 0 0 0,-1-1 0 0 0,1 1-1 0 0,0-1 1 0 0,0 0 0 0 0,0 1 0 0 0,1-1-1 0 0,-1 0 1 0 0,1 0 0 0 0,0-1 0 0 0,0 1-1 0 0,0 0 1 0 0,0-1 0 0 0,0 0 0 0 0,0 0 0 0 0,1 0-1 0 0,-1 0 1 0 0,1 0 0 0 0,-1-1 0 0 0,1 1-1 0 0,0-1 1 0 0,0 0 0 0 0,-1 0 0 0 0,1-1-1 0 0,0 1 1 0 0,0-1 0 0 0,0 0 0 0 0,0 0 0 0 0,0 0-1 0 0,0 0 1 0 0,0-1 0 0 0,0 1-20 0 0,153-14 1003 0 0,-107 13-2226 0 0,-50-20-13306 0 0,0 20 4974 0 0</inkml:trace>
  <inkml:trace contextRef="#ctx0" brushRef="#br0" timeOffset="5010.372">225 655 8314 0 0,'0'0'3195'0'0,"0"0"-1705"0"0,0 0-841 0 0,0 0 7 0 0,0 0 219 0 0,0 0 241 0 0,0 0 75 0 0,0 0-104 0 0,0 0-185 0 0,0 0-215 0 0,0 0-131 0 0,0 0-85 0 0,30-1-47 0 0,96-4-20 0 0,135 4 289 0 0,-205 7-1654 0 0,-29-3-1629 0 0,1-1-4729 0 0,-17-2-3617 0 0</inkml:trace>
  <inkml:trace contextRef="#ctx0" brushRef="#br0" timeOffset="5673.362">1278 655 8274 0 0,'0'0'2766'0'0,"0"0"-1283"0"0,0 0-476 0 0,0 0 201 0 0,0 0 217 0 0,0 0 38 0 0,0 0-189 0 0,0 0-344 0 0,0 0-309 0 0,0 0-170 0 0,0 0-91 0 0,0 0-45 0 0,0 0-26 0 0,-26 0 685 0 0,10 1-837 0 0,0-1 1 0 0,-1 2 0 0 0,1 0 0 0 0,0 1 0 0 0,0 1 0 0 0,0 1 0 0 0,0 0-1 0 0,-6 3-137 0 0,-130 71 385 0 0,145-74-368 0 0,-1 1 0 0 0,1-1 0 0 0,0 1-1 0 0,1 1 1 0 0,-1 0 0 0 0,1-1 0 0 0,1 2 0 0 0,-1-1 0 0 0,1 1 0 0 0,1 0 0 0 0,-1 0 0 0 0,1 0 0 0 0,1 0 0 0 0,-1 1 0 0 0,2 0 0 0 0,-1 0 0 0 0,0 4-17 0 0,2-10 13 0 0,0-1 0 0 0,0 1-1 0 0,1 0 1 0 0,-1-1 0 0 0,1 1 0 0 0,0 0 0 0 0,-1-1 0 0 0,1 1 0 0 0,0 0 0 0 0,1-1 0 0 0,-1 1 0 0 0,0 0 0 0 0,1-1 0 0 0,0 1 0 0 0,-1-1 0 0 0,1 1 0 0 0,0-1 0 0 0,0 1 0 0 0,0-1 0 0 0,1 1 0 0 0,-1-1 0 0 0,1 0 0 0 0,-1 0 0 0 0,1 0 0 0 0,0 0 0 0 0,0 0 0 0 0,-1 0 0 0 0,2 0 0 0 0,-1 0 0 0 0,0-1-1 0 0,0 1 1 0 0,0-1 0 0 0,1 0 0 0 0,-1 0 0 0 0,1 1 0 0 0,-1-2 0 0 0,1 1 0 0 0,-1 0 0 0 0,1 0 0 0 0,-1-1 0 0 0,1 1 0 0 0,0-1 0 0 0,1 0-13 0 0,14-1 104 0 0,0-1 0 0 0,0-1 0 0 0,0 0 0 0 0,0-2 0 0 0,-1 0 0 0 0,0 0 0 0 0,0-2 0 0 0,0 0 0 0 0,-1-1-1 0 0,0-1 1 0 0,0 0 0 0 0,-1-1 0 0 0,-1-1 0 0 0,1 0 0 0 0,-2-1 0 0 0,0-1 0 0 0,11-13-104 0 0,88-84 169 0 0,-91 172-439 0 0,-3 53-288 0 0,-17-110 91 0 0,6 23-1047 0 0,0-10-6662 0 0,-5-14-2066 0 0</inkml:trace>
  <inkml:trace contextRef="#ctx0" brushRef="#br0" timeOffset="6152.232">1455 1012 11074 0 0,'0'0'2794'0'0,"0"0"-1028"0"0,0 0-407 0 0,0 0-39 0 0,0 0-90 0 0,0 0-163 0 0,0 0-283 0 0,0 0-180 0 0,0 0-95 0 0,0 0-47 0 0,0 0-3 0 0,0 0-42 0 0,0 0-54 0 0,12-21-68 0 0,40-68-51 0 0,40-76 292 0 0,-73 146-1133 0 0,-14 41-616 0 0,-14 85 1062 0 0,9-105 156 0 0,0 1 0 0 0,0 0-1 0 0,0-1 1 0 0,0 1-1 0 0,1 0 1 0 0,-1-1 0 0 0,1 1-1 0 0,0-1 1 0 0,0 1 0 0 0,0-1-1 0 0,0 1 1 0 0,0-1-1 0 0,0 0 1 0 0,1 1 0 0 0,-1-1-1 0 0,1 0 1 0 0,0 0-1 0 0,-1 0 1 0 0,1 0 0 0 0,0 0-1 0 0,0-1 1 0 0,0 1 0 0 0,1 0-1 0 0,-1-1 1 0 0,0 0-1 0 0,0 1 1 0 0,1-1 0 0 0,-1 0-1 0 0,1 0 1 0 0,-1-1 0 0 0,1 1-1 0 0,0 0 1 0 0,-1-1-1 0 0,1 1 1 0 0,1-1-5 0 0,2 0 59 0 0,1 1 0 0 0,0-1 0 0 0,0-1 0 0 0,-1 1 0 0 0,1-1 0 0 0,0 0 0 0 0,-1-1 1 0 0,1 0-1 0 0,-1 0 0 0 0,1 0 0 0 0,-1-1 0 0 0,0 1 0 0 0,4-4-59 0 0,51-60-908 0 0,-48 30-9355 0 0,-12 31-1194 0 0</inkml:trace>
  <inkml:trace contextRef="#ctx0" brushRef="#br0" timeOffset="6533.8">2211 291 9898 0 0,'0'0'1171'0'0,"0"0"-336"0"0,0 0-7 0 0,0 0 258 0 0,0 0 147 0 0,0 0-13 0 0,0 0-190 0 0,-26 32-259 0 0,-79 102-216 0 0,48-39 166 0 0,51-80-608 0 0,0 1 0 0 0,1-1 0 0 0,1 1 1 0 0,0 0-1 0 0,1 0 0 0 0,1 1 0 0 0,1-1 0 0 0,0 0 0 0 0,1 1 0 0 0,1-1 0 0 0,0 4-113 0 0,1-13 72 0 0,0 0-1 0 0,0 0 0 0 0,0-1 0 0 0,1 1 0 0 0,0-1 0 0 0,0 1 0 0 0,0-1 0 0 0,1 0 0 0 0,0 0 0 0 0,0-1 0 0 0,1 1 1 0 0,-1-1-1 0 0,1 0 0 0 0,1 0 0 0 0,-1 0 0 0 0,0-1 0 0 0,1 0 0 0 0,0 0 0 0 0,0 0 0 0 0,0-1 0 0 0,1 0 1 0 0,-1 0-1 0 0,1-1 0 0 0,0 0 0 0 0,0 0 0 0 0,-1 0 0 0 0,1-1 0 0 0,0 0 0 0 0,0 0 0 0 0,1-1 0 0 0,-1 0 1 0 0,4 0-72 0 0,3 0 192 0 0,-1-1 1 0 0,1 0 0 0 0,-1-1 0 0 0,0 0 0 0 0,0-1 0 0 0,1-1 0 0 0,-2 0-1 0 0,1-1 1 0 0,0 0 0 0 0,-1-1 0 0 0,0 0 0 0 0,-1-1 0 0 0,1 0 0 0 0,-1-1 0 0 0,0 0-1 0 0,-1-1 1 0 0,0 0 0 0 0,-1-1 0 0 0,0 0 0 0 0,0 0 0 0 0,0-2-193 0 0,-1 2 55 0 0,-1-1 0 0 0,0 0 0 0 0,0-1 1 0 0,-1 1-1 0 0,-1-1 0 0 0,0 0 0 0 0,-1-1 0 0 0,0 1 1 0 0,-1-1-1 0 0,0 0 0 0 0,-1 1 0 0 0,0-1 0 0 0,-1 0 1 0 0,-1 0-1 0 0,0-1 0 0 0,0 1 0 0 0,-2 0 0 0 0,-1-8-55 0 0,1 11-30 0 0,-1 1 0 0 0,-1-1-1 0 0,0 1 1 0 0,0 0 0 0 0,0 0 0 0 0,-1 1-1 0 0,-1-1 1 0 0,1 1 0 0 0,-1 0 0 0 0,-1 1-1 0 0,0 0 1 0 0,0-1 0 0 0,0 2 0 0 0,0-1-1 0 0,-1 1 1 0 0,0 1 0 0 0,-1-1-1 0 0,1 1 1 0 0,-1 1 0 0 0,0 0 0 0 0,0 0-1 0 0,-1 0 1 0 0,-7-1 30 0 0,5 3-208 0 0,-1 0-1 0 0,0 0 0 0 0,0 1 1 0 0,-1 1-1 0 0,1 0 1 0 0,0 1-1 0 0,0 1 1 0 0,0 0-1 0 0,1 0 1 0 0,-4 2 208 0 0,-29 14-3345 0 0,1 8-3737 0 0,27-15-4492 0 0</inkml:trace>
  <inkml:trace contextRef="#ctx0" brushRef="#br0" timeOffset="6935.896">1987 718 7402 0 0,'0'0'3246'0'0,"0"0"-1529"0"0,0 0-520 0 0,0 0 103 0 0,0 0 125 0 0,0 0-62 0 0,0 0-220 0 0,0 0-242 0 0,0 0-179 0 0,0 0-77 0 0,0 0-36 0 0,0 0-117 0 0,0 0-144 0 0,4-4-104 0 0,20-16-6 0 0,-16 12-151 0 0,0 1 0 0 0,1-1 0 0 0,-1 2 0 0 0,1-1 0 0 0,1 1 0 0 0,-1 0 0 0 0,1 1 0 0 0,0 0 0 0 0,0 1-1 0 0,0 0 1 0 0,1 1 0 0 0,0 0 0 0 0,-1 0 0 0 0,1 1 0 0 0,7 0-87 0 0,-11 3 11 0 0,-1 0 1 0 0,0 1 0 0 0,0 0-1 0 0,0 0 1 0 0,0 0-1 0 0,-1 1 1 0 0,1 0-1 0 0,-1 0 1 0 0,1 0 0 0 0,-1 1-1 0 0,0 0 1 0 0,0 0-1 0 0,3 4-11 0 0,30 20 633 0 0,3-17 922 0 0,-31-11-5361 0 0,0 0-4547 0 0,-9 0 7978 0 0,0 0-11356 0 0</inkml:trace>
  <inkml:trace contextRef="#ctx0" brushRef="#br0" timeOffset="7270.259">2601 585 13435 0 0,'0'0'1715'0'0,"0"0"-392"0"0,0 0-47 0 0,0 0 3 0 0,0 0-104 0 0,0 0-240 0 0,0 0-304 0 0,0 0-195 0 0,0 0-115 0 0,0 0 26 0 0,0 0 65 0 0,0 0 48 0 0,0 0 14 0 0,8 1-48 0 0,165 2 613 0 0,-146-9-4204 0 0,-19 2-8102 0 0,-8 3 351 0 0</inkml:trace>
  <inkml:trace contextRef="#ctx0" brushRef="#br0" timeOffset="7517.576">2565 769 10458 0 0,'0'0'1746'0'0,"0"0"-443"0"0,0 0 72 0 0,0 0 327 0 0,0 0 198 0 0,0 0-173 0 0,0 0-333 0 0,0 0-370 0 0,0 0-301 0 0,0 0-126 0 0,0 0-85 0 0,0 0-57 0 0,30-3-58 0 0,96-12-75 0 0,-56 8 111 0 0,-39 8-156 0 0,-22 1-3398 0 0,0-2-5097 0 0,-8 0-3779 0 0</inkml:trace>
  <inkml:trace contextRef="#ctx0" brushRef="#br0" timeOffset="14091.041">3032 77 2753 0 0,'0'0'1440'0'0,"0"0"-323"0"0,0 0-28 0 0,0 0 286 0 0,0 0 242 0 0,0 0 25 0 0,0 0-224 0 0,0 0-350 0 0,0 0-301 0 0,0 0-174 0 0,0 0-31 0 0,-3-8 542 0 0,3 5 3877 0 0,46-23-2350 0 0,108-13-2029 0 0,-47 42-437 0 0,-106-2-162 0 0,1-1 1 0 0,-1 1-1 0 0,0-1 0 0 0,0 1 0 0 0,0-1 1 0 0,0 1-1 0 0,0 0 0 0 0,0-1 0 0 0,0 1 1 0 0,0 0-1 0 0,0 0 0 0 0,0 0 0 0 0,-1 0 1 0 0,1 0-1 0 0,0 0 0 0 0,0 0 0 0 0,-1 0 1 0 0,1 0-1 0 0,-1 0 0 0 0,1 0 0 0 0,-1 0 1 0 0,0 0-1 0 0,1 1 0 0 0,-1-1 1 0 0,0 0-1 0 0,0 0 0 0 0,1 0 0 0 0,-1 1 1 0 0,0-1-1 0 0,0 0 0 0 0,-1 0 0 0 0,1 1 1 0 0,0-1-1 0 0,0 0 0 0 0,0 0 0 0 0,-1 0 1 0 0,1 1-1 0 0,-1-1 0 0 0,1 0 0 0 0,-1 0 1 0 0,1 0-1 0 0,-1 0 0 0 0,0 0 1 0 0,0 0-1 0 0,1 0 0 0 0,-1 0 0 0 0,0 0-3 0 0,-42 45 246 0 0,-40 14-73 0 0,83-59-176 0 0,-1-1-1 0 0,0 1 0 0 0,0 0 1 0 0,0-1-1 0 0,0 1 1 0 0,1 0-1 0 0,-1 0 1 0 0,0 0-1 0 0,1-1 1 0 0,-1 1-1 0 0,1 0 0 0 0,-1 0 1 0 0,1 0-1 0 0,-1 0 1 0 0,1 0-1 0 0,0 0 1 0 0,-1 0-1 0 0,1 0 1 0 0,0 0-1 0 0,0 0 0 0 0,0 0 1 0 0,0 0-1 0 0,0 0 1 0 0,0 0-1 0 0,0 0 1 0 0,0 0-1 0 0,0 0 0 0 0,0 1 1 0 0,0-1-1 0 0,1 0 1 0 0,-1 0-1 0 0,0 0 1 0 0,1-1-1 0 0,-1 1 1 0 0,1 0-1 0 0,-1 0 0 0 0,1 0 1 0 0,0 0-1 0 0,-1 0 1 0 0,1 0-1 0 0,0-1 1 0 0,-1 1-1 0 0,1 0 1 0 0,0-1-1 0 0,0 1 0 0 0,0 0 1 0 0,0-1-1 0 0,0 1 1 0 0,0-1-1 0 0,0 1 1 0 0,0-1 3 0 0,51 29 48 0 0,75 42 20 0 0,-124-69-56 0 0,1 1 1 0 0,-1 0-1 0 0,0 0 0 0 0,0 0 1 0 0,0 0-1 0 0,0 1 1 0 0,-1-1-1 0 0,1 1 0 0 0,-1-1 1 0 0,0 1-1 0 0,0 0 0 0 0,0 0 1 0 0,0 0-1 0 0,-1 0 1 0 0,0 0-1 0 0,0 0 0 0 0,0 1 1 0 0,0-1-1 0 0,-1 0 1 0 0,1 1-1 0 0,-1-1 0 0 0,0 0 1 0 0,0 1-1 0 0,-1 1-12 0 0,-2-2 35 0 0,0-1-1 0 0,0 1 1 0 0,0-1-1 0 0,-1 0 1 0 0,1 0-1 0 0,-1 0 1 0 0,0 0-1 0 0,0-1 1 0 0,0 0-1 0 0,0 1 1 0 0,0-1-1 0 0,-1-1 1 0 0,1 1-1 0 0,0-1 1 0 0,-1 0-1 0 0,1 0 1 0 0,-1 0-1 0 0,0 0 1 0 0,0-1-35 0 0,3 1-2 0 0,-166 25 48 0 0,104-29-430 0 0,67-15-3690 0 0,10 12-3478 0 0,-7 3-3553 0 0</inkml:trace>
  <inkml:trace contextRef="#ctx0" brushRef="#br0" timeOffset="14472.129">2948 652 9474 0 0,'0'0'903'0'0,"0"0"-483"0"0,0 0 88 0 0,0 0 424 0 0,0 0 418 0 0,0 0 218 0 0,0 0-65 0 0,0 0-225 0 0,0 0-250 0 0,0 0-190 0 0,0 0-118 0 0,34 2-75 0 0,112 8-74 0 0,108-18 1345 0 0,4-7-2758 0 0,-267 23-8187 0 0,5-5-2369 0 0</inkml:trace>
  <inkml:trace contextRef="#ctx0" brushRef="#br0" timeOffset="14980.43">3137 884 6161 0 0,'0'0'2307'0'0,"0"0"-730"0"0,0 0-293 0 0,0 0 104 0 0,0 0 94 0 0,0 0-68 0 0,0 0-203 0 0,0 0-213 0 0,0 0-171 0 0,0 0-113 0 0,0 0-69 0 0,0 0-63 0 0,0 0-51 0 0,6 1-61 0 0,16 7-39 0 0,-17 24 1276 0 0,-5-23-1600 0 0,-2-1-1 0 0,1 0 1 0 0,-1 0 0 0 0,0 0-1 0 0,-1 0 1 0 0,1-1-1 0 0,-2 1 1 0 0,1-1 0 0 0,-1 0-1 0 0,0 1 1 0 0,-5 5-107 0 0,-12 23 167 0 0,20-35-163 0 0,1 0 0 0 0,-1 0 0 0 0,0 1 0 0 0,1-1 0 0 0,-1 0 0 0 0,1 0 0 0 0,-1 0 0 0 0,1 0 0 0 0,0 1 0 0 0,-1-1 0 0 0,1 0 0 0 0,0 0 0 0 0,0 1 0 0 0,0-1 0 0 0,0 0 0 0 0,0 1 0 0 0,0-1 0 0 0,0 0 0 0 0,0 0 0 0 0,1 1 0 0 0,-1-1 0 0 0,0 0 0 0 0,1 0 0 0 0,-1 0 0 0 0,1 1 0 0 0,-1-1 0 0 0,1 0 0 0 0,0 0 0 0 0,-1 0 0 0 0,1 0 0 0 0,0 0 0 0 0,0 0 0 0 0,0 0 0 0 0,0 0 0 0 0,0-1 0 0 0,0 1 0 0 0,0 0 0 0 0,0 0 0 0 0,0-1 0 0 0,0 1-1 0 0,0-1 1 0 0,0 1 0 0 0,0-1 0 0 0,1 1 0 0 0,-1-1 0 0 0,0 0 0 0 0,0 1 0 0 0,2-1-4 0 0,69 4 434 0 0,-58-4-372 0 0,77-18 106 0 0,-69-12-2783 0 0,-19 19-2356 0 0,2 0-4484 0 0,-3 7 572 0 0</inkml:trace>
  <inkml:trace contextRef="#ctx0" brushRef="#br0" timeOffset="15569.784">3474 847 5169 0 0,'0'0'2871'0'0,"0"0"-1210"0"0,0 0-493 0 0,0 0 6 0 0,0 0 105 0 0,0 0 122 0 0,0 0-71 0 0,0 0-199 0 0,0 0-171 0 0,0 0-125 0 0,0 0-94 0 0,0 0-41 0 0,0 0-43 0 0,-18 17-45 0 0,-55 54-31 0 0,38-16 1084 0 0,30-36-1021 0 0,-13 77 1248 0 0,-24 74-829 0 0,0-13-828 0 0,8-84-107 0 0,16-51-103 0 0,12 8 76 0 0,6-30-106 0 0,0 0 12 0 0,0 0 7 0 0,0 0-16 0 0,0 0 20 0 0,0 0 4 0 0,0 0-34 0 0,0 0 4 0 0,0 0 9 0 0,0 0-4 0 0,0 0 19 0 0,0 0-42 0 0,0 0 11 0 0,0 0-2 0 0,0 0-45 0 0,0 0-51 0 0,13-19-1973 0 0,-3 8-1473 0 0,-2 5-2563 0 0,-2-2-6484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0,'0'0'160'0'0,"0"0"611"0"0,0 0 302 0 0,0 0 126 0 0,0 0 63 0 0,0 0-2 0 0,4 2-44 0 0,16 8 14 0 0,-15-8 50 0 0,-5-2 55 0 0,-2 8 7357 0 0,0-5-8290 0 0,-84 23 4251 0 0,-15-30-2624 0 0,36-7-1840 0 0,58 3-2787 0 0,10 1-9055 0 0,1 4 137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2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781 140 0 0 0,'0'0'788'0'0,"0"0"584"0"0,0 0 233 0 0,0 0-13 0 0,0 0-102 0 0,0 0-110 0 0,0 0-76 0 0,0 0-13 0 0,4 0 23 0 0,7 3 8805 0 0,-11-2-9908 0 0,-2 21 739 0 0,-6-4-835 0 0,-1 0 0 0 0,0-1 1 0 0,-2 0-1 0 0,0-1 0 0 0,-1 0 1 0 0,0-1-1 0 0,-1-1 0 0 0,-1 1 1 0 0,0-2-1 0 0,-1 0 0 0 0,-4 2-115 0 0,-2 3 31 0 0,-98 49 147 0 0,84-52-114 0 0,-27-11 102 0 0,60-5-166 0 0,0 0-1 0 0,-1 0 1 0 0,1 0 0 0 0,0-1 0 0 0,-1 1 0 0 0,1 0-1 0 0,0-1 1 0 0,0 0 0 0 0,0 1 0 0 0,0-1 0 0 0,1 0 0 0 0,-1 0-1 0 0,0 0 1 0 0,1 0 0 0 0,-1 0 0 0 0,1 0 0 0 0,0-1 0 0 0,0 1-1 0 0,-1 0 1 0 0,2-1 0 0 0,-1 1 0 0 0,0-1 0 0 0,0 1-1 0 0,1-1 1 0 0,0 0 0 0 0,-1 1 0 0 0,1-1 0 0 0,0 1 0 0 0,0-1-1 0 0,0 0 1 0 0,0-5-3 0 0,0 0 0 0 0,1 0 0 0 0,-1 0-1 0 0,2 0 1 0 0,-1 0 0 0 0,1 0 0 0 0,0 1 0 0 0,1-1-1 0 0,-1 1 1 0 0,2-1 0 0 0,-1 1 0 0 0,1 0-1 0 0,0 0 1 0 0,0 0 0 0 0,1 1 0 0 0,0-1 0 0 0,0 1-1 0 0,1 0 1 0 0,0 1 0 0 0,0 0 0 0 0,0-1-1 0 0,0 2 1 0 0,1-1 0 0 0,2 0 3 0 0,-8 5 3 0 0,1 0-1 0 0,0 0 1 0 0,-1 0-1 0 0,1 0 1 0 0,0 0 0 0 0,-1 1-1 0 0,1-1 1 0 0,-1 0-1 0 0,1 1 1 0 0,-1 0-1 0 0,1-1 1 0 0,-1 1 0 0 0,1 0-1 0 0,-1 0 1 0 0,1 0-1 0 0,-1-1 1 0 0,0 2-1 0 0,0-1 1 0 0,1 0 0 0 0,-1 0-1 0 0,0 0 1 0 0,0 1-1 0 0,0-1 1 0 0,0 0 0 0 0,0 1-1 0 0,-1-1 1 0 0,1 1-1 0 0,0-1 1 0 0,-1 1-1 0 0,1-1 1 0 0,-1 1 0 0 0,1-1-1 0 0,-1 1 1 0 0,0 0-1 0 0,1 1-2 0 0,7 13 58 0 0,2 0 28 0 0,1 0 1 0 0,0 0-1 0 0,1-1 1 0 0,0 0-1 0 0,2-1 1 0 0,-1-1-1 0 0,2 0 1 0 0,0-1-1 0 0,0-1 0 0 0,1 0 1 0 0,13 6-87 0 0,31 11 464 0 0,-52-16-276 0 0,-8-12-191 0 0,0 0 13 0 0,-24 4-1712 0 0,15-4-225 0 0,4 0-6347 0 0,2 0-3668 0 0</inkml:trace>
  <inkml:trace contextRef="#ctx0" brushRef="#br0" timeOffset="1712.908">200 203 0 0 0,'0'0'1002'0'0,"0"0"481"0"0,0 0 384 0 0,0 0 209 0 0,0 0-25 0 0,0 0-236 0 0,0 0-330 0 0,0 0-275 0 0,0 0-144 0 0,0 0-80 0 0,0 0-57 0 0,0 0-25 0 0,0 0-48 0 0,-6 7 4952 0 0,-2-7-5597 0 0,1-1-1 0 0,0 1 0 0 0,0-1 1 0 0,0-1-1 0 0,0 1 0 0 0,0-1 1 0 0,1-1-1 0 0,-1 1 0 0 0,1-1 1 0 0,-1 0-1 0 0,1-1 0 0 0,0 1 1 0 0,0-1-1 0 0,-3-3-210 0 0,-42-49 724 0 0,20-25-468 0 0,23 48-222 0 0,8 33-1 0 0,-1-1 347 0 0,2-2-8450 0 0,1 3 1988 0 0,1 0-5508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19 0 0 0,'0'0'629'0'0,"0"0"610"0"0,0 0 496 0 0,0 0 338 0 0,0 0 131 0 0,0 0-170 0 0,0 0-340 0 0,0 0-315 0 0,0 0-271 0 0,0 0-172 0 0,0 0-93 0 0,-5-3-92 0 0,-57-12 2415 0 0,54 15-2996 0 0,0 0 0 0 0,0 1 0 0 0,0 1 1 0 0,0-1-1 0 0,1 1 0 0 0,-1 1 0 0 0,0-1 0 0 0,1 1 0 0 0,0 1 1 0 0,-1-1-1 0 0,1 1 0 0 0,1 0 0 0 0,-1 1 0 0 0,0 0 0 0 0,1 0-170 0 0,-6 5 89 0 0,0 0 0 0 0,1 1 0 0 0,1 0 0 0 0,0 0 0 0 0,0 1 0 0 0,1 1-1 0 0,0-1 1 0 0,2 2 0 0 0,-1-1 0 0 0,1 1 0 0 0,1 0 0 0 0,1 0-1 0 0,0 1 1 0 0,1-1 0 0 0,0 1 0 0 0,1 0 0 0 0,1 0 0 0 0,0 1-1 0 0,1-1 1 0 0,1 0 0 0 0,1 11-89 0 0,0-18 43 0 0,0-1 0 0 0,1 1 0 0 0,0-1 0 0 0,0 1-1 0 0,1-1 1 0 0,0 0 0 0 0,0 0 0 0 0,1-1 0 0 0,0 1 0 0 0,0-1-1 0 0,0 1 1 0 0,1-1 0 0 0,0-1 0 0 0,0 1 0 0 0,1-1 0 0 0,-1 1-1 0 0,1-2 1 0 0,0 1 0 0 0,0-1 0 0 0,1 0 0 0 0,0 0 0 0 0,-1 0-1 0 0,1-1 1 0 0,0 0 0 0 0,4 1-43 0 0,122 6 479 0 0,-80-40-834 0 0,-33 12-3074 0 0,-2 1-6573 0 0,-13 13-1603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55 7586 0 0,'0'0'1329'0'0,"0"0"-178"0"0,0 0 37 0 0,0 0 250 0 0,0 0 166 0 0,0 0-101 0 0,0 0-310 0 0,-23 31-320 0 0,-68 99-278 0 0,60-60 71 0 0,31-58-543 0 0,-1-7-67 0 0,0 0-1 0 0,1 0 0 0 0,-1 1 1 0 0,1-1-1 0 0,0 0 1 0 0,1 1-1 0 0,0-1 0 0 0,-1 0 1 0 0,1 0-1 0 0,1 0 0 0 0,-1 0 1 0 0,1 0-1 0 0,0 0 0 0 0,0 0 1 0 0,1 0-1 0 0,-1 0 0 0 0,1-1 1 0 0,0 0-1 0 0,0 1 0 0 0,1-1 1 0 0,-1 0-1 0 0,1-1 0 0 0,0 1 1 0 0,0 0-1 0 0,0-1 0 0 0,0 0 1 0 0,1 0-1 0 0,-1-1 0 0 0,1 1 1 0 0,0-1-1 0 0,0 0 1 0 0,0 0-1 0 0,0 0 0 0 0,4 0-55 0 0,4 0 143 0 0,-1-1-1 0 0,1 0 1 0 0,0-1-1 0 0,0 0 1 0 0,0-1-1 0 0,0 0 1 0 0,0-1-1 0 0,-1-1 1 0 0,1 0-1 0 0,-1-1 1 0 0,1 0-1 0 0,-1-1 1 0 0,-1 0-1 0 0,1-1 1 0 0,-1 0-1 0 0,0-1 1 0 0,0 0 0 0 0,-1-1-1 0 0,0 0 1 0 0,0 0-1 0 0,-1-1 1 0 0,0-1-1 0 0,0 1 1 0 0,-1-2-1 0 0,-1 1 1 0 0,1-1-1 0 0,-2 0 1 0 0,0 0-1 0 0,0-1 1 0 0,2-6-143 0 0,-4 4 51 0 0,0 1 1 0 0,-1-1-1 0 0,0 1 1 0 0,-1-1 0 0 0,-1 0-1 0 0,0 0 1 0 0,0 0-1 0 0,-2 0 1 0 0,0-2-52 0 0,0 10-53 0 0,-1 0 1 0 0,0 0 0 0 0,0 0-1 0 0,-1 0 1 0 0,0 1 0 0 0,0-1-1 0 0,0 1 1 0 0,0-1-1 0 0,-1 1 1 0 0,0 0 0 0 0,0 0-1 0 0,0 1 1 0 0,-1-1-1 0 0,0 1 1 0 0,0 0 0 0 0,0 1-1 0 0,0-1 1 0 0,0 1 0 0 0,-1 0-1 0 0,1 0 1 0 0,-1 0-1 0 0,0 1 1 0 0,0 0 0 0 0,0 0-1 0 0,0 0 1 0 0,0 1-1 0 0,-1 0 1 0 0,1 0 0 0 0,0 1-1 0 0,0 0 1 0 0,-1 0-1 0 0,1 0 1 0 0,0 1 0 0 0,-1 0-1 0 0,1 0 1 0 0,0 0 0 0 0,0 1-1 0 0,0 0 1 0 0,-2 1 52 0 0,-57 30-2441 0 0,27-5-3197 0 0,24-18 1588 0 0,0-1-7289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5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30 391 0 0 0,'0'0'731'0'0,"0"0"472"0"0,0 0 158 0 0,0 0-56 0 0,0 0-176 0 0,0 0-178 0 0,0 0-112 0 0,7 1 7464 0 0,21 2-6329 0 0,163-7 1100 0 0,153 1-852 0 0,-344 3-2212 0 0,0 0 4 0 0,0 0-2 0 0,0 0 8 0 0,0 0 2 0 0,0 0 20 0 0,0 0 0 0 0,0 0 4 0 0,0 0-1 0 0,0 0 10 0 0,0 0-10 0 0,0 0 22 0 0,0 0-18 0 0,0 0-20 0 0,0 0-6 0 0,0 0-23 0 0,0 0 23 0 0,0 0 2 0 0,0 0-1 0 0,0 0-1 0 0,0 0-3 0 0,0 0 8 0 0,0 0-3 0 0,0 0-2 0 0,0 0-7 0 0,0 0-6 0 0,0 0 0 0 0,0 0-20 0 0,0 0 1 0 0,0 0-7 0 0,0 0-36 0 0,-7 0-2364 0 0,1 0-6112 0 0,5 0-2497 0 0</inkml:trace>
  <inkml:trace contextRef="#ctx0" brushRef="#br0" timeOffset="502.769">17 579 2016 0 0,'0'0'1968'0'0,"0"0"-623"0"0,0 0-303 0 0,0 0 11 0 0,0 0 220 0 0,0 0 171 0 0,0 0 31 0 0,0 0-80 0 0,0 0-219 0 0,0 0-277 0 0,0 0-262 0 0,0 0-185 0 0,0 0-78 0 0,-3 0-2 0 0,-8 0 23 0 0,8 0-3 0 0,3 0-41 0 0,0 0-62 0 0,17 1 627 0 0,15 5-164 0 0,1-1 0 0 0,-1-2 0 0 0,1 0 0 0 0,0-3 0 0 0,24-2-752 0 0,8 1 482 0 0,183-7 189 0 0,-261 0-4002 0 0,9 3-917 0 0,1 0-3954 0 0,2 1-194 0 0</inkml:trace>
  <inkml:trace contextRef="#ctx0" brushRef="#br0" timeOffset="1374.397">333 178 1936 0 0,'0'0'2388'0'0,"0"0"-864"0"0,0 0-384 0 0,0 0-32 0 0,0 0 281 0 0,0 0 247 0 0,0 0 90 0 0,0 0-73 0 0,0 0-218 0 0,0 0-296 0 0,0 0-289 0 0,0 0-242 0 0,0 0-184 0 0,-9-5-97 0 0,-29-15-24 0 0,28 15-17 0 0,10 5-15 0 0,0 0-7 0 0,0 0-60 0 0,0 0-57 0 0,0 0-42 0 0,0 0-32 0 0,0 0-22 0 0,0 0-10 0 0,0 0-10 0 0,0 0-29 0 0,0 0 20 0 0,41 29 1085 0 0,127 71 448 0 0,-38-23-1196 0 0,-124-74-352 0 0,0 1 0 0 0,0-1 0 0 0,-1 1 0 0 0,1 0 0 0 0,-1 0 0 0 0,0 1 0 0 0,0-1 0 0 0,-1 1 0 0 0,1 0 0 0 0,-1 0 0 0 0,0 1 0 0 0,-1-1 0 0 0,1 1-7 0 0,-26 37 998 0 0,17-37-914 0 0,-246 244 207 0 0,143-155-97 0 0,91-74-1041 0 0,16-20-2217 0 0,4-1-1590 0 0,2 0-6758 0 0</inkml:trace>
  <inkml:trace contextRef="#ctx0" brushRef="#br0" timeOffset="2765.727">893 450 0 0 0,'0'0'986'0'0,"0"0"594"0"0,0 0 332 0 0,0 0 73 0 0,0 0-156 0 0,0 0-340 0 0,0 0-394 0 0,0 0-310 0 0,0 0-137 0 0,0 0-5 0 0,3-1 36 0 0,23-13 341 0 0,0-1 0 0 0,-1-1-1 0 0,0-2 1 0 0,-1 0 0 0 0,-2-2 0 0 0,0 0 0 0 0,0-1-1020 0 0,11-24 1104 0 0,-20 167 163 0 0,-11-64-1114 0 0,0 37 15 0 0,4 1 0 0 0,15 73-168 0 0,30 82 83 0 0,-37-224 801 0 0,-9-56-200 0 0,14-71-423 0 0,5 1 0 0 0,19-49-261 0 0,84-212 113 0 0,-66 172 15 0 0,-60 220-771 0 0,-1-13-4530 0 0,0-19-631 0 0,0 0-5731 0 0</inkml:trace>
  <inkml:trace contextRef="#ctx0" brushRef="#br0" timeOffset="3351.461">1569 586 0 0 0,'0'0'1364'0'0,"0"0"699"0"0,0 0-96 0 0,0 0-393 0 0,0 0-331 0 0,0 0-187 0 0,0 0-55 0 0,0 0 0 0 0,0 0 2 0 0,0 0-46 0 0,0 0-36 0 0,0 0-26 0 0,26 5 3523 0 0,95-2-247 0 0,69-26-2614 0 0,-84 20-1613 0 0,-126 8-5284 0 0,5 1-3695 0 0,8-2-1725 0 0</inkml:trace>
  <inkml:trace contextRef="#ctx0" brushRef="#br0" timeOffset="3638.189">1615 741 9826 0 0,'0'0'1666'0'0,"0"0"-590"0"0,0 0-312 0 0,0 0 99 0 0,0 0 232 0 0,0 0 108 0 0,0 0 5 0 0,0 0-76 0 0,0 0-95 0 0,0 0-65 0 0,0 0-108 0 0,0 0-149 0 0,0 0-132 0 0,23 1-79 0 0,73 4-88 0 0,163-33 461 0 0,-258 28-1079 0 0,35-1-1346 0 0,-24 0-2462 0 0,-3-1-4769 0 0,-3-1-1483 0 0</inkml:trace>
  <inkml:trace contextRef="#ctx0" brushRef="#br0" timeOffset="4416.314">2620 432 4833 0 0,'0'0'1732'0'0,"0"0"-601"0"0,0 0-292 0 0,0 0 67 0 0,0 0 261 0 0,0 0 176 0 0,0 0 21 0 0,0 0-144 0 0,0 0-272 0 0,0 0-248 0 0,0 0-205 0 0,0 0-132 0 0,0 0-67 0 0,-18 3-23 0 0,-57 14-13 0 0,71-16-227 0 0,0 0-1 0 0,0 0 1 0 0,0 1-1 0 0,1-1 0 0 0,-1 1 1 0 0,0 0-1 0 0,1 0 0 0 0,-1 0 1 0 0,1 1-1 0 0,0-1 1 0 0,0 1-1 0 0,0 0 0 0 0,0 0 1 0 0,0 0-1 0 0,0 0 0 0 0,1 0 1 0 0,-1 2-33 0 0,-6 6 64 0 0,4-5-63 0 0,0 0 1 0 0,-1 1-1 0 0,2 0 0 0 0,-1 0 0 0 0,1 0 0 0 0,0 0 1 0 0,1 1-1 0 0,0-1 0 0 0,0 1 0 0 0,0 0 0 0 0,1 0 1 0 0,0 0-1 0 0,1 0 0 0 0,0 0 0 0 0,0 1 0 0 0,1-1 1 0 0,0 0-1 0 0,0 0 0 0 0,1 3-1 0 0,2-7 55 0 0,0 0-1 0 0,1-1 1 0 0,-1 0 0 0 0,1 0-1 0 0,-1 0 1 0 0,1 0 0 0 0,0-1-1 0 0,0 1 1 0 0,0-1 0 0 0,1 0-1 0 0,-1 0 1 0 0,0-1 0 0 0,1 1-1 0 0,-1-1 1 0 0,1 0 0 0 0,0 0-1 0 0,-1-1 1 0 0,1 1 0 0 0,0-1 0 0 0,-1 0-1 0 0,1 0 1 0 0,0 0 0 0 0,-1-1-1 0 0,1 0 1 0 0,-1 0 0 0 0,1 0-1 0 0,0 0 1 0 0,-1-1 0 0 0,0 0-1 0 0,1 0 1 0 0,2-2-55 0 0,11-5 277 0 0,0-2 0 0 0,-1 0 0 0 0,-1-1 0 0 0,0-1-1 0 0,0 0 1 0 0,-2-1 0 0 0,1-1 0 0 0,4-8-277 0 0,0 3 77 0 0,0-2-1 0 0,-2 0 1 0 0,-1-2 0 0 0,-1 1 0 0 0,-1-2-1 0 0,-1 0 1 0 0,-1 0 0 0 0,-1-1-1 0 0,-1-1 1 0 0,-2 0 0 0 0,0 0-1 0 0,-2-1 1 0 0,-1 0 0 0 0,-1-2-77 0 0,-5 20-82 0 0,1 0 1 0 0,-2 0-1 0 0,1 0 1 0 0,-1 0-1 0 0,-1 0 1 0 0,0 1 0 0 0,0-1-1 0 0,-1 1 1 0 0,0 0-1 0 0,0 0 1 0 0,-1 0-1 0 0,-5-5 82 0 0,8 10-62 0 0,-1 0 0 0 0,0 0 0 0 0,1 0 0 0 0,-2 0-1 0 0,1 1 1 0 0,0 0 0 0 0,-1-1 0 0 0,1 1 0 0 0,-1 1-1 0 0,0-1 1 0 0,0 0 0 0 0,0 1 0 0 0,-1 0 0 0 0,1 0-1 0 0,0 0 1 0 0,-1 1 0 0 0,1-1 0 0 0,-1 1 0 0 0,0 0-1 0 0,1 0 1 0 0,-1 1 0 0 0,0-1 0 0 0,0 1 0 0 0,1 0-1 0 0,-1 0 1 0 0,0 1 0 0 0,-3 0 62 0 0,3 1-7 0 0,0 1-1 0 0,0-1 1 0 0,0 1-1 0 0,1 0 1 0 0,-1 0-1 0 0,1 0 1 0 0,0 1-1 0 0,0-1 1 0 0,0 1-1 0 0,0 0 1 0 0,1 1-1 0 0,-1-1 1 0 0,1 0-1 0 0,0 1 1 0 0,1 0-1 0 0,-1-1 0 0 0,1 1 1 0 0,0 0-1 0 0,0 1 1 0 0,0-1-1 0 0,1 0 1 0 0,0 0-1 0 0,0 1 1 0 0,0-1-1 0 0,1 0 1 0 0,-1 1-1 0 0,2 4 8 0 0,13 75 463 0 0,96 125 1388 0 0,-103-201-1773 0 0,0 0-1 0 0,1 0 0 0 0,0 0 1 0 0,0-1-1 0 0,1-1 0 0 0,0 1 1 0 0,0-1-1 0 0,1-1 0 0 0,0 0 1 0 0,0 0-1 0 0,0-1 0 0 0,4 1-77 0 0,15 13 60 0 0,-26-18-1495 0 0,-4-6-12768 0 0,1 2 5907 0 0</inkml:trace>
  <inkml:trace contextRef="#ctx0" brushRef="#br0" timeOffset="5005.107">3336 244 4057 0 0,'0'0'1719'0'0,"0"0"-344"0"0,0 0 16 0 0,0 0 257 0 0,0 0 191 0 0,0 0-37 0 0,0 0-288 0 0,0 0-409 0 0,0 0-329 0 0,0 0-178 0 0,0 0-110 0 0,0 0-37 0 0,0 0-17 0 0,-5-10-35 0 0,-17-30-47 0 0,21 39-315 0 0,0-1 0 0 0,0 1 0 0 0,0 0 1 0 0,0-1-1 0 0,0 1 0 0 0,-1 0 0 0 0,1 0 0 0 0,-1 0 0 0 0,1 0 0 0 0,0 0 0 0 0,-1 0 0 0 0,0 0 0 0 0,1 1 0 0 0,-1-1 0 0 0,1 1 0 0 0,-1-1 0 0 0,0 1 0 0 0,0-1 0 0 0,1 1 0 0 0,-1 0 1 0 0,0 0-1 0 0,1 0 0 0 0,-1 0 0 0 0,0 0 0 0 0,0 0 0 0 0,1 0 0 0 0,-1 1 0 0 0,-1-1-37 0 0,-4 1 85 0 0,-48 9 57 0 0,-9 23-101 0 0,43-13-68 0 0,20-19 25 0 0,0 1 0 0 0,-1-1 0 0 0,1 1-1 0 0,0-1 1 0 0,0 1 0 0 0,0-1 0 0 0,0 1 0 0 0,1-1 0 0 0,-1 1-1 0 0,0 0 1 0 0,1-1 0 0 0,-1 1 0 0 0,1 0 0 0 0,-1 0 0 0 0,1-1 0 0 0,0 1-1 0 0,0 0 1 0 0,0 0 0 0 0,0 0 0 0 0,0 0 0 0 0,0-1 0 0 0,0 1-1 0 0,1 0 1 0 0,-1 0 0 0 0,0-1 0 0 0,1 1 0 0 0,0 0 0 0 0,-1 0 0 0 0,2 0 2 0 0,6 9 48 0 0,2-1 0 0 0,-1 1 1 0 0,1-2-1 0 0,1 1 1 0 0,0-1-1 0 0,0-1 1 0 0,1 0-1 0 0,3 1-48 0 0,-5-3 62 0 0,-5-3-25 0 0,-1 0 1 0 0,1 0-1 0 0,-1 0 1 0 0,1 0-1 0 0,-1 1 1 0 0,0-1-1 0 0,0 1 1 0 0,-1 0-1 0 0,1 0 0 0 0,-1 1 1 0 0,0-1-1 0 0,0 1 1 0 0,0-1-1 0 0,-1 1 1 0 0,0 0-1 0 0,0 0 1 0 0,0 0-1 0 0,0 0 1 0 0,-1 1-1 0 0,0-1 0 0 0,0 0 1 0 0,0 1-1 0 0,-1-1 1 0 0,0 3-38 0 0,0-3 52 0 0,0 0-1 0 0,0 1 1 0 0,-1-1 0 0 0,0 0 0 0 0,0 0-1 0 0,0 0 1 0 0,-1 0 0 0 0,0 0 0 0 0,1 0-1 0 0,-2 0 1 0 0,1 0 0 0 0,-1-1 0 0 0,1 1-1 0 0,-1-1 1 0 0,-1 0 0 0 0,1 0 0 0 0,-1 0-1 0 0,1 0 1 0 0,-1-1 0 0 0,0 1 0 0 0,-4 1-52 0 0,2 0 22 0 0,0-2 0 0 0,0 1 1 0 0,0-1-1 0 0,-1 0 0 0 0,1 0 0 0 0,-1-1 1 0 0,0 0-1 0 0,0 0 0 0 0,0 0 0 0 0,0-1 1 0 0,0 0-1 0 0,0 0 0 0 0,0-1 1 0 0,0 0-1 0 0,0 0 0 0 0,0-1 0 0 0,-4-1-22 0 0,6 1-60 0 0,1-1-1 0 0,-1 0 0 0 0,1 0 0 0 0,-1 0 0 0 0,1 0 1 0 0,0-1-1 0 0,0 0 0 0 0,0 0 0 0 0,0 0 0 0 0,0 0 0 0 0,1-1 1 0 0,-1 1-1 0 0,1-1 0 0 0,0 0 0 0 0,0 0 0 0 0,1 0 1 0 0,-1 0-1 0 0,1-1 0 0 0,-2-3 61 0 0,-11-16-6926 0 0,13 23-4234 0 0</inkml:trace>
  <inkml:trace contextRef="#ctx0" brushRef="#br0" timeOffset="5384.111">2230 863 1152 0 0,'0'0'2655'0'0,"0"0"-478"0"0,0 0-355 0 0,0 0-134 0 0,0 0 7 0 0,38 2 47 0 0,124 8-17 0 0,157-8 3986 0 0,195-31-4009 0 0,-291 21-2771 0 0,-192 14-549 0 0,-22 3-5928 0 0,-8-5-2978 0 0</inkml:trace>
  <inkml:trace contextRef="#ctx0" brushRef="#br0" timeOffset="6247.619">2710 1194 6009 0 0,'0'0'1739'0'0,"0"0"-388"0"0,0 0-116 0 0,0 0 142 0 0,0 0 100 0 0,0 0 53 0 0,0 0-157 0 0,0 0-294 0 0,0 0-262 0 0,0 0-244 0 0,0 0-204 0 0,0 0-122 0 0,-31 10-78 0 0,-96 35-47 0 0,78-16 85 0 0,45-21-149 0 0,0-3-28 0 0,1 0-1 0 0,-1 0 1 0 0,1 0-1 0 0,1 1 1 0 0,-1-1 0 0 0,1 1-1 0 0,0-1 1 0 0,0 1-1 0 0,1 0 1 0 0,0 0-1 0 0,0 0 1 0 0,0 0-1 0 0,0 0 1 0 0,1 0 0 0 0,0 0-1 0 0,1 0 1 0 0,-1 0-1 0 0,1 0 1 0 0,0 0-1 0 0,1 0 1 0 0,-1-1-1 0 0,1 1 1 0 0,0 0-1 0 0,1-1 1 0 0,1 4-30 0 0,0-2 68 0 0,1-1-1 0 0,0 0 1 0 0,1 1-1 0 0,-1-2 1 0 0,1 1 0 0 0,1-1-1 0 0,-1 0 1 0 0,1 0-1 0 0,-1-1 1 0 0,1 1 0 0 0,0-2-1 0 0,1 1 1 0 0,-1-1-1 0 0,1 0 1 0 0,0 0 0 0 0,-1-1-1 0 0,1 0 1 0 0,0-1-1 0 0,0 0 1 0 0,0 0 0 0 0,1 0-1 0 0,-1-1 1 0 0,0-1-1 0 0,0 1 1 0 0,0-1 0 0 0,0 0-1 0 0,0-1 1 0 0,0 0-1 0 0,0 0 1 0 0,-1-1 0 0 0,1 0-1 0 0,-1-1 1 0 0,1 1-1 0 0,-1-1 1 0 0,5-4-68 0 0,102-100 997 0 0,-45-2-691 0 0,-56 82-330 0 0,-1-1 1 0 0,-1 0-1 0 0,-1-1 1 0 0,-1 0-1 0 0,-2-1 1 0 0,-2 1-1 0 0,0-1 1 0 0,-1-24 23 0 0,-4 43-44 0 0,1 5 13 0 0,0 0-1 0 0,-1 0 1 0 0,0 0 0 0 0,0 0-1 0 0,0 0 1 0 0,-1 0-1 0 0,0 0 1 0 0,-1 0 0 0 0,0 1-1 0 0,0-1 1 0 0,0 0-1 0 0,-1 1 1 0 0,0 0 0 0 0,0-1-1 0 0,0 1 1 0 0,-1 0-1 0 0,0 1 1 0 0,0-1 0 0 0,-1 0 31 0 0,2 4-24 0 0,0 0 0 0 0,0 1 0 0 0,-1-1-1 0 0,1 1 1 0 0,0 0 0 0 0,0 0 0 0 0,-1 0 0 0 0,1 1 0 0 0,-1-1 0 0 0,1 1 0 0 0,-1 0 0 0 0,1 0 0 0 0,-1 0 0 0 0,1 0 0 0 0,-1 1 0 0 0,1-1 0 0 0,0 1 0 0 0,-1 0 0 0 0,1 0 0 0 0,0 0 0 0 0,-1 0 0 0 0,1 1 0 0 0,0-1 0 0 0,0 1 0 0 0,0 0-1 0 0,0 0 1 0 0,1 0 0 0 0,-1 0 0 0 0,0 0 0 0 0,1 1 0 0 0,-1-1 0 0 0,1 1 0 0 0,0 0 0 0 0,0-1 0 0 0,0 2 24 0 0,-7 6-16 0 0,0 1-1 0 0,1 1 1 0 0,0 0-1 0 0,1 0 1 0 0,0 0-1 0 0,1 1 1 0 0,1 0-1 0 0,0 0 0 0 0,0 1 1 0 0,1-1-1 0 0,1 1 1 0 0,1 0-1 0 0,-1 9 17 0 0,1-11 17 0 0,2-1 0 0 0,0 1-1 0 0,0-1 1 0 0,1 1 0 0 0,0-1-1 0 0,1 1 1 0 0,0-1-1 0 0,1 1 1 0 0,0-1 0 0 0,1 0-1 0 0,1-1 1 0 0,-1 1-1 0 0,6 8-16 0 0,128 172 765 0 0,-119-109-955 0 0,-17-81 5 0 0,-1-1 1 0 0,1 1-1 0 0,0-1 0 0 0,0 1 0 0 0,0-1 1 0 0,0 0-1 0 0,0 1 0 0 0,0-1 0 0 0,0 0 0 0 0,-1 0 1 0 0,1-1-1 0 0,0 1 0 0 0,0 0 0 0 0,0 0 1 0 0,0-1-1 0 0,0 0 0 0 0,0 1 0 0 0,-1-1 0 0 0,1 0 1 0 0,0 0-1 0 0,0 0 0 0 0,-1 0 0 0 0,1 0 1 0 0,-1 0-1 0 0,1 0 0 0 0,-1 0 0 0 0,1-1 0 0 0,-1 1 1 0 0,0-1-1 0 0,1 0 185 0 0,3-2-2002 0 0,5-2-3884 0 0,-4 1-3729 0 0</inkml:trace>
  <inkml:trace contextRef="#ctx0" brushRef="#br0" timeOffset="6701.835">3362 958 6641 0 0,'0'0'2668'0'0,"0"0"-1383"0"0,0 0-346 0 0,0 0 277 0 0,0 0 319 0 0,0 0 122 0 0,0 0-200 0 0,0 0-391 0 0,0 0-411 0 0,0 0-254 0 0,0 0-163 0 0,0 0-92 0 0,0 0-34 0 0,-15 33-17 0 0,-46 103 1 0 0,43-72 89 0 0,-4 65 354 0 0,21-124-515 0 0,-1-2-4 0 0,1 1 0 0 0,-1 0 1 0 0,1-1-1 0 0,0 1 1 0 0,0 0-1 0 0,0 0 1 0 0,1 0-1 0 0,-1 0 0 0 0,1 0 1 0 0,0 0-1 0 0,0 0 1 0 0,0 0-1 0 0,1 0 1 0 0,0 0-1 0 0,-1 0 0 0 0,1 0 1 0 0,1 0-1 0 0,-1-1 1 0 0,0 1-1 0 0,1 0 1 0 0,0-1-1 0 0,0 1 0 0 0,0-1 1 0 0,0 1-1 0 0,0-1 1 0 0,1 0-1 0 0,0 0 1 0 0,-1 0-1 0 0,1-1 0 0 0,0 1 1 0 0,1 0-1 0 0,-1-1 1 0 0,0 0-1 0 0,1 0 1 0 0,-1 0-1 0 0,4 1-20 0 0,8 0 403 0 0,1 0 0 0 0,0-2 0 0 0,0 0 0 0 0,0 0 0 0 0,0-2 0 0 0,0 0 1 0 0,0 0-1 0 0,10-4-403 0 0,-3-11-2065 0 0,-22 7-2504 0 0,-5-2-3398 0 0,2 10-2347 0 0</inkml:trace>
  <inkml:trace contextRef="#ctx0" brushRef="#br0" timeOffset="7048.609">3082 1201 3121 0 0,'0'0'3063'0'0,"0"0"-1045"0"0,0 0-426 0 0,0 0 51 0 0,0 0 169 0 0,0 0 76 0 0,0 0-116 0 0,0 0-309 0 0,0 0-399 0 0,0 0-333 0 0,0 0-226 0 0,0 0-123 0 0,-6 0-45 0 0,-12 2 122 0 0,33-4 1052 0 0,173-6 1279 0 0,-19-14-2073 0 0,-111 8-1074 0 0,-37 4-2480 0 0,-19 6-5780 0 0,0 3-3207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 3089 0 0,'0'0'4989'0'0,"0"0"-2374"0"0,0 0-928 0 0,0 0-128 0 0,0 0 29 0 0,0 0-91 0 0,0 0-170 0 0,0 0-225 0 0,0 0-255 0 0,0 0-195 0 0,0 0-122 0 0,0 0-78 0 0,0 0-77 0 0,-19 4-48 0 0,-62 15-18 0 0,-41 38 925 0 0,121-56-1237 0 0,0 0 0 0 0,-1 0 1 0 0,1-1-1 0 0,0 1 1 0 0,0 0-1 0 0,0 0 1 0 0,0 0-1 0 0,0 0 1 0 0,0 0-1 0 0,0 1 1 0 0,0-1-1 0 0,1 0 1 0 0,-1 0-1 0 0,0 1 0 0 0,1-1 1 0 0,-1 0-1 0 0,0 1 1 0 0,1-1-1 0 0,0 0 1 0 0,-1 1-1 0 0,1-1 1 0 0,0 1-1 0 0,0-1 1 0 0,0 1-1 0 0,0-1 1 0 0,0 1-1 0 0,0-1 1 0 0,0 0-1 0 0,0 1 0 0 0,1-1 1 0 0,-1 1-1 0 0,1-1 1 0 0,-1 0-1 0 0,1 1 1 0 0,-1-1-1 0 0,1 0 1 0 0,0 1-1 0 0,0-1 1 0 0,-1 0-1 0 0,1 0 1 0 0,0 0-1 0 0,0 0 0 0 0,0 0 1 0 0,0 0-1 0 0,0 0 1 0 0,1 0-1 0 0,-1 0 1 0 0,0 0-1 0 0,0 0 1 0 0,1-1-1 0 0,-1 1 1 0 0,0-1-1 0 0,1 1 1 0 0,-1-1-1 0 0,0 1 1 0 0,1-1-1 0 0,-1 0 0 0 0,1 0 1 0 0,-1 1-1 0 0,1-1 1 0 0,-1 0 2 0 0,111 41 121 0 0,-109-40-94 0 0,1 1 0 0 0,-1-1 1 0 0,0 1-1 0 0,1 0 0 0 0,-1 1 0 0 0,0-1 0 0 0,0 0 0 0 0,0 1 0 0 0,0 0 1 0 0,-1-1-1 0 0,1 1 0 0 0,-1 0 0 0 0,0 0 0 0 0,0 1 0 0 0,0-1 0 0 0,0 0 0 0 0,0 1 1 0 0,-1-1-1 0 0,1 1 0 0 0,-1 0 0 0 0,0-1 0 0 0,0 1 0 0 0,0 0 0 0 0,-1 0 1 0 0,1 0-1 0 0,-1-1 0 0 0,0 1 0 0 0,0 0 0 0 0,-1 0 0 0 0,1 0 0 0 0,-1 0 1 0 0,0-1-1 0 0,1 1 0 0 0,-2 0 0 0 0,1 0 0 0 0,0-1 0 0 0,-1 1 0 0 0,0-1 0 0 0,0 0 1 0 0,0 1-1 0 0,0-1 0 0 0,0 0 0 0 0,-1 0 0 0 0,1 0 0 0 0,-1 0 0 0 0,0-1 1 0 0,0 1-1 0 0,0-1 0 0 0,-3 2-27 0 0,-6 6 26 0 0,-1 0 0 0 0,0-1 0 0 0,-1-1 0 0 0,0 0 0 0 0,0-1 0 0 0,0-1 0 0 0,-1 0 0 0 0,-5 0-26 0 0,5-1-184 0 0,-62 15 141 0 0,22-15-2956 0 0,53-15-6926 0 0,2 9-1127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0 9970 0 0,'0'0'2086'0'0,"0"0"-384"0"0,0 0-175 0 0,0 0-24 0 0,0 0-62 0 0,0 0-181 0 0,0 0-267 0 0,0 0-220 0 0,0 0-166 0 0,0 0-92 0 0,0 0-36 0 0,0 0-31 0 0,0 0-36 0 0,-31 32-47 0 0,-94 96-38 0 0,58-52 156 0 0,17-5-42 0 0,36-47-383 0 0,-2 0 0 0 0,0-2 0 0 0,-2 0 0 0 0,0-1 1 0 0,-2-1-1 0 0,0-1 0 0 0,-16 12-58 0 0,31-28-27 0 0,0-1 0 0 0,0 1 0 0 0,-1-1 0 0 0,1 0-1 0 0,-1 0 1 0 0,1-1 0 0 0,-1 0 0 0 0,1 0 0 0 0,-1 0 0 0 0,0 0 0 0 0,1-1 0 0 0,-1 0 0 0 0,-4-1 27 0 0,7-1-40 0 0,0-1 0 0 0,1 1 0 0 0,-1-1 1 0 0,1 0-1 0 0,-1 0 0 0 0,1 0 0 0 0,0 0 0 0 0,0 0 1 0 0,1 0-1 0 0,-1-1 0 0 0,1 1 0 0 0,-1-1 1 0 0,1 1-1 0 0,0-1 0 0 0,0 1 0 0 0,1-1 0 0 0,-1 0 1 0 0,1 0-1 0 0,0 1 0 0 0,0-1 0 0 0,0 0 0 0 0,0 1 1 0 0,1-1-1 0 0,-1 0 0 0 0,1 1 0 0 0,0-1 1 0 0,1-1 39 0 0,-2 3-10 0 0,4-20-10 0 0,2-1 0 0 0,0 1 0 0 0,2 0 0 0 0,0 1 0 0 0,2 0 0 0 0,0 0 0 0 0,1 1 1 0 0,1 0-1 0 0,1 1 0 0 0,1 0 20 0 0,-6 7 8 0 0,-4 5 4 0 0,-1 0 1 0 0,2 0-1 0 0,-1 1 1 0 0,1 0-1 0 0,0 0 1 0 0,0 0-1 0 0,1 1 1 0 0,0-1-1 0 0,0 1 1 0 0,0 1-1 0 0,4-3-12 0 0,-7 7 16 0 0,0 1-1 0 0,1 0 0 0 0,-1 0 1 0 0,0 0-1 0 0,0 1 0 0 0,0-1 1 0 0,0 1-1 0 0,0 0 0 0 0,-1-1 1 0 0,1 1-1 0 0,0 1 1 0 0,-1-1-1 0 0,0 0 0 0 0,1 0 1 0 0,-1 1-1 0 0,0 0 0 0 0,0-1 1 0 0,0 1-1 0 0,-1 0 1 0 0,1 0-1 0 0,-1 0 0 0 0,1 0 1 0 0,-1 0-1 0 0,0 0 0 0 0,0 0-15 0 0,3 4 31 0 0,7 14 161 0 0,1-1-1 0 0,1 0 1 0 0,1-1-1 0 0,1-1 1 0 0,0 0 0 0 0,2-1-1 0 0,0-1 1 0 0,0 0 0 0 0,2-1-1 0 0,12 7-191 0 0,32 26 323 0 0,-61-47-1097 0 0,1 2 1946 0 0,-2-1-4005 0 0,-1-1-3777 0 0,0-1-4126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8802 0 0,'0'0'2104'0'0,"0"0"-486"0"0,0 0-118 0 0,0 0 115 0 0,0 0 10 0 0,0 0-209 0 0,0 0-376 0 0,0 0-380 0 0,0 0-234 0 0,0 0-55 0 0,0 0 55 0 0,0 0 77 0 0,0 0 37 0 0,6 0 2 0 0,230 0 2310 0 0,-229-2-6423 0 0,-17 0-8541 0 0,3 2 1755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7514 0 0,'0'0'2908'0'0,"0"0"-1283"0"0,0 0-349 0 0,0 0 199 0 0,0 0 131 0 0,0 0-114 0 0,0 0-235 0 0,0 0-208 0 0,0 0-178 0 0,0 0-185 0 0,0 0-110 0 0,0 0-114 0 0,26 3-102 0 0,83 9-95 0 0,-49-15 21 0 0,8-8-748 0 0,-39 2-9446 0 0,-23 6-1702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39 101 200 0 0,'0'0'1591'0'0,"0"0"-113"0"0,0 0 77 0 0,0 0 182 0 0,0 0 189 0 0,0 0-8 0 0,0 0-198 0 0,0 0-283 0 0,0 0-348 0 0,0 0-250 0 0,0 0-150 0 0,-6-1-52 0 0,-20-4 5 0 0,20 4-1 0 0,6 1-15 0 0,0 0-32 0 0,0 0-42 0 0,22-12 1206 0 0,16-4-1468 0 0,1 2 1 0 0,1 2-1 0 0,0 1 1 0 0,1 2 0 0 0,-1 1-1 0 0,2 3 1 0 0,-1 1-1 0 0,1 2 1 0 0,23 3-291 0 0,-64-1 2 0 0,0-1 1 0 0,0 1-1 0 0,0 0 0 0 0,0 0 1 0 0,0-1-1 0 0,0 1 0 0 0,0 0 1 0 0,0 0-1 0 0,0 0 0 0 0,0 0 1 0 0,0 0-1 0 0,0 0 0 0 0,0 1 1 0 0,0-1-1 0 0,0 0 0 0 0,0 0 1 0 0,0 1-1 0 0,0-1 0 0 0,0 1 1 0 0,0-1-1 0 0,-1 1 0 0 0,1-1 1 0 0,0 1-1 0 0,0-1 0 0 0,0 1 1 0 0,-1 0-1 0 0,1-1 0 0 0,0 1 1 0 0,-1 0-1 0 0,1 0 1 0 0,0 0-1 0 0,-1-1 0 0 0,1 1 1 0 0,-1 0-1 0 0,1 0 0 0 0,-1 0 1 0 0,0 0-1 0 0,1 0 0 0 0,-1 0 1 0 0,0 0-1 0 0,0 0 0 0 0,0 0 1 0 0,0 0-1 0 0,0 0 0 0 0,0 0 1 0 0,0 0-1 0 0,0 0 0 0 0,0 0 1 0 0,0 0-1 0 0,0 0-2 0 0,-31 41 304 0 0,-130 62-116 0 0,161-103-191 0 0,0 1-1 0 0,0-1 1 0 0,1 0-1 0 0,-1 0 0 0 0,0 0 1 0 0,0 1-1 0 0,1-1 1 0 0,-1 0-1 0 0,1 0 0 0 0,-1 0 1 0 0,1 0-1 0 0,-1 0 1 0 0,1 0-1 0 0,0 0 1 0 0,-1 0-1 0 0,1 0 0 0 0,0 0 1 0 0,0 0-1 0 0,0 0 1 0 0,0-1-1 0 0,0 1 0 0 0,0 0 1 0 0,0 0-1 0 0,0-1 1 0 0,0 1-1 0 0,0-1 0 0 0,0 1 1 0 0,0-1-1 0 0,0 1 1 0 0,1-1-1 0 0,-1 0 1 0 0,0 0-1 0 0,0 0 0 0 0,0 1 1 0 0,1-1-1 0 0,-1 0 1 0 0,0 0-1 0 0,1-1 4 0 0,2 3-5 0 0,41 17 20 0 0,-16-8 15 0 0,1 1 0 0 0,-2 2 1 0 0,0 1-1 0 0,0 1 1 0 0,20 17-31 0 0,-45-30 23 0 0,-1-1 1 0 0,1 1-1 0 0,-1-1 1 0 0,0 1 0 0 0,0 0-1 0 0,0 0 1 0 0,-1 0-1 0 0,1 0 1 0 0,0 0 0 0 0,-1 0-1 0 0,0 1 1 0 0,0-1 0 0 0,0 0-1 0 0,0 1 1 0 0,-1-1-1 0 0,1 1 1 0 0,-1-1 0 0 0,0 1-1 0 0,0-1 1 0 0,0 2-24 0 0,-2-2 48 0 0,0-1 0 0 0,0 1 0 0 0,0-1 0 0 0,-1 1 0 0 0,1-1 0 0 0,0 0 0 0 0,-1 0 0 0 0,0-1 0 0 0,1 1 0 0 0,-1 0 0 0 0,0-1 0 0 0,0 1 0 0 0,0-1 0 0 0,0 0 0 0 0,0 0 0 0 0,0 0 0 0 0,0-1 0 0 0,-2 1-48 0 0,3 0 15 0 0,-23 5 222 0 0,0 0 1 0 0,-1-2-1 0 0,1-1 1 0 0,-1-1-1 0 0,-25-1-237 0 0,-27-3-3887 0 0,41 1-1635 0 0,1 1-3280 0 0,32 0-404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9026 0 0,'0'0'1794'0'0,"0"0"-607"0"0,0 0-111 0 0,0 0 240 0 0,0 0 134 0 0,0 0-27 0 0,0 0-178 0 0,0 0-187 0 0,0 0-177 0 0,37 5-159 0 0,117 17-123 0 0,-21-24 302 0 0,5-16-767 0 0,1 6-1 0 0,15 6-133 0 0,-136 13-2027 0 0,-16 7-7354 0 0,-2-10-2028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10002 0 0,'0'0'3454'0'0,"0"0"-2064"0"0,0 0-463 0 0,0 0 328 0 0,0 0 237 0 0,0 0 12 0 0,0 0-230 0 0,0 0-334 0 0,0 0-313 0 0,0 0-231 0 0,-3 35-180 0 0,-13 109-107 0 0,-11-60-129 0 0,-32 5-1034 0 0,30-55-8168 0 0,23-26-2020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66 9418 0 0,'0'0'1842'0'0,"0"0"-386"0"0,0 0-96 0 0,0 0 82 0 0,0 0-59 0 0,0 0-188 0 0,0 0-287 0 0,0 0-268 0 0,0 0-156 0 0,0 0-81 0 0,0 0-60 0 0,0 0-56 0 0,0 0-30 0 0,-29 13-18 0 0,-91 38-19 0 0,30 0 521 0 0,89-51-733 0 0,0 0 1 0 0,0 0-1 0 0,-1 0 0 0 0,1 0 1 0 0,0 1-1 0 0,0-1 0 0 0,0 0 1 0 0,0 1-1 0 0,0-1 0 0 0,0 1 1 0 0,-1-1-1 0 0,1 1 0 0 0,0 0 1 0 0,0-1-1 0 0,1 1 0 0 0,-1 0 1 0 0,0 0-1 0 0,0 0 0 0 0,0 0 1 0 0,0 0-1 0 0,1-1 0 0 0,-1 1 1 0 0,0 1-1 0 0,1-1 0 0 0,-1 0 1 0 0,1 0-1 0 0,-1 0 0 0 0,1 0 1 0 0,0 0-1 0 0,-1 0 0 0 0,1 1 1 0 0,0-1-1 0 0,0 0 0 0 0,0 0 1 0 0,0 0-1 0 0,0 1 0 0 0,0-1 1 0 0,0 0-1 0 0,0 0 0 0 0,0 0 1 0 0,1 1-1 0 0,-1-1 0 0 0,0 0 1 0 0,1 0-1 0 0,-1 0 0 0 0,1 0 1 0 0,0 0-1 0 0,-1 0 0 0 0,1 0 1 0 0,0 0-1 0 0,-1 0 0 0 0,1 0 1 0 0,1 0-9 0 0,93 25 706 0 0,-84-25-665 0 0,0 1 0 0 0,0 0 0 0 0,0 0 0 0 0,0 1 0 0 0,-1 1 0 0 0,1 0 1 0 0,-1 0-1 0 0,0 1 0 0 0,7 4-41 0 0,-12-6 39 0 0,0 1 1 0 0,-1-1-1 0 0,0 1 1 0 0,1-1 0 0 0,-1 1-1 0 0,0 0 1 0 0,-1 1-1 0 0,1-1 1 0 0,-1 1-1 0 0,0-1 1 0 0,0 1-1 0 0,0 0 1 0 0,-1 0-1 0 0,0 0 1 0 0,0 1 0 0 0,0-1-1 0 0,0 1 1 0 0,-1-1-1 0 0,0 1 1 0 0,0-1-1 0 0,-1 1 1 0 0,0-1-1 0 0,0 6-39 0 0,-1-7 21 0 0,-1-1-1 0 0,0 0 1 0 0,0 1-1 0 0,0-1 1 0 0,0 0-1 0 0,-1 0 1 0 0,1 0-1 0 0,-1-1 1 0 0,0 1-1 0 0,0-1 1 0 0,0 1-1 0 0,0-1 1 0 0,0 0-1 0 0,0 0 1 0 0,-1 0 0 0 0,1-1-1 0 0,-1 1 1 0 0,1-1-1 0 0,-4 1-20 0 0,2 0-11 0 0,-9 4-337 0 0,0-1-1 0 0,0 0 1 0 0,-1-1 0 0 0,0-1-1 0 0,0 0 1 0 0,0-1 0 0 0,0-1-1 0 0,0 0 1 0 0,-10-1 348 0 0,-10-13-4242 0 0,17-3-5486 0 0,13 12 1409 0 0</inkml:trace>
  <inkml:trace contextRef="#ctx0" brushRef="#br0" timeOffset="252.542">132 22 6897 0 0,'0'0'2092'0'0,"0"0"-855"0"0,0 0-427 0 0,0 0 83 0 0,0 0 269 0 0,0 0 266 0 0,0 0 12 0 0,0 0-142 0 0,0 0-183 0 0,0 0-247 0 0,0 0-172 0 0,0 0-90 0 0,0 0-89 0 0,30 2-93 0 0,92 5-73 0 0,-92-5-365 0 0,0-2 0 0 0,-1 0 1 0 0,1-3-1 0 0,0 0 0 0 0,16-5 14 0 0,-5 0-1053 0 0,-40 8 1012 0 0,20-4-1791 0 0,-9 1-2280 0 0,-3-1-5406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3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9 0 0 0,'0'0'1622'0'0,"0"0"351"0"0,0 0 83 0 0,0 0-211 0 0,0 0-210 0 0,0 0-196 0 0,0 0-216 0 0,0 0-168 0 0,0 0-145 0 0,-9-3 3575 0 0,-9-1-2950 0 0,3 3-1278 0 0,1 0 0 0 0,0 1 0 0 0,-1 1 0 0 0,1 1 0 0 0,0 0 0 0 0,0 0 0 0 0,0 2 0 0 0,0 0 0 0 0,0 0 0 0 0,1 1 0 0 0,-11 6-257 0 0,-43 26 821 0 0,87 3-501 0 0,-9-30-259 0 0,0 0 0 0 0,1-1 0 0 0,0 0 0 0 0,0-1 0 0 0,1-1-1 0 0,0 0 1 0 0,0 0 0 0 0,12 3-61 0 0,7 3 85 0 0,-21-10-40 0 0,-2 1 1 0 0,1 0-1 0 0,0 0 1 0 0,-1 1-1 0 0,0 0 1 0 0,0 0-1 0 0,0 1 1 0 0,-1 1-1 0 0,1-1 1 0 0,-2 1-1 0 0,1 0 1 0 0,6 9-46 0 0,-14-12 44 0 0,1 0 1 0 0,-1 0-1 0 0,0 0 1 0 0,0 0-1 0 0,-1 0 1 0 0,1 0-1 0 0,-1 0 1 0 0,0-1-1 0 0,0 1 0 0 0,0 0 1 0 0,-1 0-1 0 0,1-1 1 0 0,-1 1-1 0 0,0-1 1 0 0,0 1-1 0 0,0-1 0 0 0,0 0 1 0 0,-1 0-1 0 0,0 0 1 0 0,1 0-1 0 0,-1 0 1 0 0,0 0-1 0 0,0-1 1 0 0,0 1-1 0 0,-1-1 0 0 0,1 0 1 0 0,0 0-1 0 0,-1 0 1 0 0,0-1-1 0 0,1 1 1 0 0,-4 0-45 0 0,-26 16 109 0 0,-1-1 1 0 0,-1-2-1 0 0,-1-1 1 0 0,0-2 0 0 0,-22 4-110 0 0,8-9 216 0 0,50-7-188 0 0,0 0-19 0 0,0 0-12 0 0,0 0 3 0 0,0 0-17 0 0,0 0-6 0 0,-1-2-106 0 0,1 0-1 0 0,0-1 0 0 0,0 1 1 0 0,0-1-1 0 0,0 1 0 0 0,0-1 0 0 0,0 1 1 0 0,1-1-1 0 0,-1 1 0 0 0,1 0 0 0 0,0-1 1 0 0,0 1-1 0 0,0 0 0 0 0,0 0 1 0 0,0-1-1 0 0,0 1 0 0 0,0 0 0 0 0,1 0 1 0 0,-1 0-1 0 0,1 0 0 0 0,0 1 0 0 0,0-2 130 0 0,21-13-4415 0 0,-5 7-5038 0 0,-12 5-825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10586 0 0,'0'0'1771'0'0,"0"0"-734"0"0,0 0-133 0 0,0 0 401 0 0,0 0 324 0 0,0 0-50 0 0,0 0-220 0 0,0 0-355 0 0,0 0-323 0 0,0 0-226 0 0,0 0-151 0 0,0 0-124 0 0,0 0-65 0 0,1 28-26 0 0,0 84-54 0 0,-10-64-22 0 0,-17-16-1193 0 0,14-25-1888 0 0,-2-3-3713 0 0,5-3-4356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4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276 159 4537 0 0,'0'0'2160'0'0,"0"0"-885"0"0,0 0-556 0 0,0 0-112 0 0,0 0 177 0 0,0 0 328 0 0,0 0 243 0 0,0 0 94 0 0,0 0-117 0 0,0 0-270 0 0,0 0-300 0 0,0-7-240 0 0,4-15 346 0 0,-7 40 1795 0 0,-87 263-701 0 0,-86 320-1707 0 0,166-581-645 0 0,10-25-2033 0 0,24-58-3114 0 0,-16 44 901 0 0,-1 3-4554 0 0</inkml:trace>
  <inkml:trace contextRef="#ctx0" brushRef="#br0" timeOffset="534.02">226 107 3481 0 0,'0'0'1523'0'0,"0"0"-398"0"0,0 0-306 0 0,0 0-29 0 0,0 0 111 0 0,0 0 210 0 0,0 0 69 0 0,0 0-129 0 0,0 0-237 0 0,0 0-187 0 0,0 0-94 0 0,0 0-36 0 0,0 0 20 0 0,1 6-43 0 0,33 115 2583 0 0,8 256-1785 0 0,-32-323-1233 0 0,-7-32-40 0 0,1 0 0 0 0,1 0 0 0 0,1 0 1 0 0,1-1-1 0 0,0 1 0 0 0,2-2 1 0 0,6 11 0 0 0,-15-30 8 0 0,0 0 0 0 0,0 0 0 0 0,1 0 0 0 0,-1 1 0 0 0,1-1 0 0 0,-1 0 0 0 0,0 0 0 0 0,1 0 0 0 0,0 0 0 0 0,-1 0 0 0 0,1 0 0 0 0,0 0 0 0 0,-1 0 0 0 0,1 0 0 0 0,0 0 0 0 0,0 0 0 0 0,0-1 0 0 0,0 1 0 0 0,0 0 0 0 0,0 0 0 0 0,0-1 0 0 0,0 1 0 0 0,0-1 0 0 0,0 1 0 0 0,0-1 0 0 0,0 1 0 0 0,0-1 0 0 0,1 0 0 0 0,-1 0 0 0 0,0 1 0 0 0,0-1 0 0 0,0 0 0 0 0,1 0 0 0 0,-1 0 0 0 0,0 0 0 0 0,0 0 0 0 0,0-1 0 0 0,1 1 0 0 0,-1 0 0 0 0,0-1 0 0 0,0 1 0 0 0,0 0 0 0 0,0-1 0 0 0,0 1 0 0 0,0-1 0 0 0,0 0 0 0 0,0 1 0 0 0,0-1 0 0 0,0 0 0 0 0,0 0 0 0 0,0 1 0 0 0,0-2-8 0 0,28-68 276 0 0,-3-1-1 0 0,-4-1 1 0 0,-2-1 0 0 0,-4-1 0 0 0,-2-7-276 0 0,-2 21 65 0 0,3-14-74 0 0,-3-1 0 0 0,-4-1 0 0 0,-1-55 9 0 0,-7 130-105 0 0,0 1-84 0 0,0 0-97 0 0,-1 26-2337 0 0,-6 23-3607 0 0,4-29 121 0 0,1-12 12 0 0</inkml:trace>
  <inkml:trace contextRef="#ctx0" brushRef="#br0" timeOffset="968.919">826 453 5353 0 0,'0'0'1418'0'0,"0"0"-365"0"0,0 0-146 0 0,0 0 47 0 0,0 0 131 0 0,0 0 74 0 0,0 0-87 0 0,0 0-186 0 0,0 0-214 0 0,0 0-212 0 0,0 0-181 0 0,0 0-114 0 0,-13 33-70 0 0,-38 101-32 0 0,38-51 30 0 0,12-78-66 0 0,0 0-1 0 0,1 1 1 0 0,-1-1-1 0 0,1 1 1 0 0,1-1 0 0 0,-1 1-1 0 0,1-1 1 0 0,0 1-1 0 0,0-1 1 0 0,0 1 0 0 0,1-1-1 0 0,0 0 1 0 0,0 0-1 0 0,0 0 1 0 0,1 0 0 0 0,-1 0-1 0 0,1-1 1 0 0,0 1-1 0 0,1-1 1 0 0,-1 1-1 0 0,1-1 1 0 0,0-1 0 0 0,0 1-1 0 0,0 0 1 0 0,1-1-1 0 0,-1 0 1 0 0,1 0 0 0 0,-1 0-1 0 0,1 0 1 0 0,0-1-1 0 0,0 0 1 0 0,1 0 0 0 0,-1 0-1 0 0,4 0-26 0 0,-4-2 110 0 0,-1-1 0 0 0,0 1-1 0 0,0-1 1 0 0,0 0-1 0 0,0-1 1 0 0,0 1 0 0 0,0-1-1 0 0,0 1 1 0 0,0-1 0 0 0,-1 0-1 0 0,1 0 1 0 0,-1-1 0 0 0,1 1-1 0 0,-1-1 1 0 0,0 0 0 0 0,0 0-1 0 0,0 0 1 0 0,0 0 0 0 0,-1 0-1 0 0,1-1 1 0 0,-1 1-1 0 0,0-1 1 0 0,2-3-110 0 0,6-8 103 0 0,-1 0-1 0 0,0 0 1 0 0,-1-1-1 0 0,0 0 1 0 0,-1-1 0 0 0,-1 0-1 0 0,-1 0 1 0 0,-1 0-1 0 0,0-1 1 0 0,-1 1 0 0 0,-1-1-1 0 0,0 0 1 0 0,-2-5-103 0 0,0 19-39 0 0,0-1 1 0 0,-1 1-1 0 0,0-1 1 0 0,0 0-1 0 0,0 1 1 0 0,-1 0-1 0 0,1-1 1 0 0,-1 1-1 0 0,0 0 1 0 0,-1 0-1 0 0,1 0 0 0 0,-1 0 1 0 0,1 0-1 0 0,-1 0 1 0 0,0 1-1 0 0,0-1 1 0 0,-1 1-1 0 0,1 0 1 0 0,-1 0-1 0 0,0 0 1 0 0,0 1-1 0 0,0-1 1 0 0,0 1-1 0 0,0 0 1 0 0,0 0-1 0 0,0 0 1 0 0,-1 1-1 0 0,-1-1 39 0 0,-38-1-3133 0 0,2 21-3496 0 0,25-4 699 0 0,5-2 2227 0 0</inkml:trace>
  <inkml:trace contextRef="#ctx0" brushRef="#br0" timeOffset="1356.055">1380 1 3145 0 0,'0'0'5087'0'0,"0"0"-3346"0"0,0 0-1237 0 0,0 0 0 0 0,0 0 342 0 0,0 0 347 0 0,0 0 153 0 0,0 0-67 0 0,0 0-214 0 0,0 0-243 0 0,0 0-170 0 0,0 0-156 0 0,0 0-119 0 0,6 33-74 0 0,16 107-63 0 0,-10 64 696 0 0,-13-143-797 0 0,1-53-153 0 0,1 36-175 0 0,-2-1 1 0 0,-2 1-1 0 0,-2 0 1 0 0,-7 27 188 0 0,10-65-665 0 0,-1 5-827 0 0,2-8-2912 0 0,1-1-3494 0 0,0-2 2450 0 0</inkml:trace>
  <inkml:trace contextRef="#ctx0" brushRef="#br0" timeOffset="1616.799">1170 402 6753 0 0,'0'0'2142'0'0,"0"0"-1244"0"0,0 0-557 0 0,0 0 251 0 0,0 0 469 0 0,0 0 265 0 0,0 0 88 0 0,0 0-74 0 0,0 0-211 0 0,0 0-235 0 0,0 0-207 0 0,32-4-196 0 0,96-11-150 0 0,42 8-211 0 0,-124 13-1162 0 0,-23-3-2599 0 0,0-1-7419 0 0,-19-2 7224 0 0</inkml:trace>
  <inkml:trace contextRef="#ctx0" brushRef="#br0" timeOffset="2020.391">1741 505 752 0 0,'0'0'862'0'0,"0"0"-110"0"0,0 0 141 0 0,0 0 300 0 0,0 0 202 0 0,0 0 61 0 0,0 0 14 0 0,0 0-62 0 0,0 0-85 0 0,0 0-122 0 0,0 0-183 0 0,33-6-191 0 0,101-18-162 0 0,-81 4 228 0 0,-48 14-659 0 0,-1 2-119 0 0,0-1 0 0 0,0 1 0 0 0,-1-1 0 0 0,1 0 0 0 0,-1 0 0 0 0,0-1 0 0 0,0 1 0 0 0,-1-1 0 0 0,1 1 0 0 0,-1-1 0 0 0,-1 0 0 0 0,1 1 0 0 0,-1-1 0 0 0,0 0 0 0 0,0 0 0 0 0,-1 0 0 0 0,1 0 0 0 0,-1-1 0 0 0,-1 1 0 0 0,1 0 0 0 0,-1 0 0 0 0,0 0 0 0 0,-1 1 0 0 0,1-1 0 0 0,-3-4-115 0 0,2 8-20 0 0,-1-1 0 0 0,0 1-1 0 0,0 0 1 0 0,0 1 0 0 0,0-1-1 0 0,0 0 1 0 0,0 1-1 0 0,-1 0 1 0 0,1 0 0 0 0,0 0-1 0 0,-1 0 1 0 0,1 0-1 0 0,-1 1 1 0 0,1-1 0 0 0,-1 1-1 0 0,1 0 1 0 0,-1 0-1 0 0,1 0 1 0 0,-1 1 0 0 0,1-1-1 0 0,-1 1 21 0 0,-9 3-51 0 0,1 0 0 0 0,-1 1 0 0 0,1 0 0 0 0,-1 1 0 0 0,2 1 1 0 0,-1 0-1 0 0,1 0 0 0 0,0 1 0 0 0,0 1 0 0 0,1 0 0 0 0,0 0 0 0 0,1 1 0 0 0,0 0 0 0 0,1 1 0 0 0,0 0 0 0 0,0 0 0 0 0,1 0 0 0 0,0 3 51 0 0,0-3 42 0 0,0 1 0 0 0,1-1 0 0 0,1 1 0 0 0,0 0 0 0 0,1 0 0 0 0,0 1 1 0 0,0-1-1 0 0,2 1 0 0 0,0 0 0 0 0,0 0 0 0 0,1 0 0 0 0,0 0 0 0 0,2 0 0 0 0,0 12-42 0 0,3-17 90 0 0,0-1-1 0 0,0 1 1 0 0,1-1-1 0 0,0 0 1 0 0,0 0-1 0 0,0-1 1 0 0,1 1-1 0 0,0-1 1 0 0,1 0-1 0 0,-1-1 1 0 0,1 1 0 0 0,0-2-1 0 0,0 1 1 0 0,1-1-1 0 0,-1 0 1 0 0,1 0-1 0 0,0-1 1 0 0,0 0-1 0 0,0 0 1 0 0,1-1-1 0 0,-1 0 1 0 0,1-1-1 0 0,-1 1 1 0 0,7-1-90 0 0,32 5 41 0 0,-1-2 0 0 0,1-2 1 0 0,0-2-1 0 0,37-5-41 0 0,-59-1-1146 0 0,-12 2-3556 0 0,-5 4-4248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9130 0 0,'0'0'1368'0'0,"0"0"-784"0"0,0 0-424 0 0,0 0-120 0 0,0 0-40 0 0,0 0-112 0 0,0 0-168 0 0,0 0-208 0 0,0 0-320 0 0,0 0-640 0 0,0 0-1033 0 0,0 0-3184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1 283 5145 0 0,'0'0'2921'0'0,"0"0"-706"0"0,0 0-445 0 0,0 0-182 0 0,0 0-145 0 0,0 0-214 0 0,0 0-179 0 0,0 0-147 0 0,0 0-75 0 0,0 0-12 0 0,0 0-9 0 0,0 0-52 0 0,0 0-86 0 0,7 2-102 0 0,-4-1-449 0 0,-1 0-94 0 0,-1 0 0 0 0,0-1 0 0 0,0 1 0 0 0,1 0-1 0 0,-1-1 1 0 0,0 0 0 0 0,1 1 0 0 0,-1-1 0 0 0,0 0 0 0 0,1 0-1 0 0,-1 0 1 0 0,0 1 0 0 0,1-1 0 0 0,-1-1 0 0 0,1 1 0 0 0,-1 0 0 0 0,0 0-1 0 0,1 0 1 0 0,-1-1 0 0 0,0 1 0 0 0,0-1 0 0 0,1 1 0 0 0,-1-1-1 0 0,0 0 1 0 0,0 1 0 0 0,1-1 0 0 0,-1 0 0 0 0,0 0 0 0 0,1 0-24 0 0,26-44 559 0 0,-22 34-550 0 0,0 1 0 0 0,0-1 0 0 0,1 1 0 0 0,1 0 0 0 0,0 0 0 0 0,0 1 0 0 0,0 0 0 0 0,1 1 1 0 0,1 0-1 0 0,-1 0 0 0 0,1 1 0 0 0,6-3-9 0 0,-10 77-1534 0 0,-5-61 1542 0 0,0 0 0 0 0,0 0 0 0 0,0 0 0 0 0,0 0 0 0 0,1 0 0 0 0,0 0 0 0 0,0 0 0 0 0,1-1 0 0 0,0 1 0 0 0,0-1 0 0 0,0 0 0 0 0,1 0 0 0 0,-1 0 0 0 0,1 0 0 0 0,0 0-1 0 0,1-1 1 0 0,-1 0 0 0 0,1 0 0 0 0,0 0 0 0 0,0 0 0 0 0,0-1 0 0 0,0 0 0 0 0,0 0 0 0 0,1 0 0 0 0,0-1 0 0 0,-1 0 0 0 0,1 0 0 0 0,0 0 0 0 0,0-1 0 0 0,5 1-8 0 0,-5-4 125 0 0,-1 0-1 0 0,1-1 1 0 0,-1 1 0 0 0,0-1-1 0 0,0-1 1 0 0,0 1 0 0 0,0-1-1 0 0,-1 0 1 0 0,1 0 0 0 0,-1 0 0 0 0,0 0-1 0 0,0-1 1 0 0,-1 0 0 0 0,2-1-125 0 0,6-10 196 0 0,0-1 0 0 0,-1 0 1 0 0,0-1-1 0 0,-2 0 1 0 0,0 0-1 0 0,-1-1 1 0 0,-1 0-1 0 0,-1 0 1 0 0,0-1-1 0 0,-2-1-196 0 0,8-38-1558 0 0,-7 59-6510 0 0,-4 3-3512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6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14 11026 0 0,'0'0'1737'0'0,"0"0"-437"0"0,0 0-4 0 0,0 0 269 0 0,0 0 98 0 0,0 0-140 0 0,0 0-300 0 0,0 0-313 0 0,0 0-211 0 0,0 0-143 0 0,0 0-118 0 0,0 0-117 0 0,0 0-83 0 0,-1-6-88 0 0,1 3-144 0 0,-1 4-5 0 0,1 0 0 0 0,0-1 0 0 0,0 1 0 0 0,-1-1 0 0 0,1 1 0 0 0,-1-1-1 0 0,1 1 1 0 0,0-1 0 0 0,-1 1 0 0 0,1-1 0 0 0,-1 1 0 0 0,1-1 0 0 0,-1 1-1 0 0,1-1 1 0 0,-1 0 0 0 0,1 1 0 0 0,-1-1 0 0 0,0 0 0 0 0,1 1 0 0 0,-1-1-1 0 0,1 0 1 0 0,-1 0 0 0 0,0 0 0 0 0,1 0 0 0 0,-1 0 0 0 0,0 0-1 0 0,1 1 1 0 0,-1-1 0 0 0,0-1 0 0 0,1 1 0 0 0,-1 0 0 0 0,0 0 0 0 0,1 0-1 0 0,-1 0 1 0 0,0 0 0 0 0,1-1 0 0 0,-1 1 0 0 0,1 0 0 0 0,-1 0 0 0 0,1-1-1 0 0,-1 1 1 0 0,0 0 0 0 0,1-1 0 0 0,-1 1 0 0 0,1-1 0 0 0,-1 1 0 0 0,1-1-1 0 0,0 1 1 0 0,-1-1 0 0 0,1 1 0 0 0,-1-1 0 0 0,1 1 0 0 0,0-1 0 0 0,0 1-1 0 0,-1-1 1 0 0,1 0 0 0 0,0 1 0 0 0,0-1 0 0 0,0 0 0 0 0,-1 1 0 0 0,1-1-1 0 0,0 0 1 0 0,0 0-1 0 0,-10 12-8 0 0,1 1 0 0 0,0-1 0 0 0,1 2 0 0 0,0-1-1 0 0,1 1 1 0 0,0 0 0 0 0,1 0 0 0 0,0 1 0 0 0,1 0 0 0 0,1 0-1 0 0,0 0 1 0 0,1 1 0 0 0,1-1 0 0 0,0 1 0 0 0,0 0 0 0 0,2 10 8 0 0,2 15 16 0 0,-2-39 10 0 0,0-1 22 0 0,0 0 30 0 0,4-5-2799 0 0,-1 6 6366 0 0,-3-1-3589 0 0,0 0-13 0 0,0 0-3 0 0,-24 34 156 0 0,-55 18 126 0 0,36-31-320 0 0,34-17-1 0 0,-1 0 1 0 0,1-1 0 0 0,-1 0 0 0 0,0-1 0 0 0,0 0-1 0 0,-1 0 1 0 0,1-1 0 0 0,0-1 0 0 0,0 1 0 0 0,-1-2 0 0 0,1 0-1 0 0,0 0 1 0 0,0 0 0 0 0,-4-2-2 0 0,10 0-6 0 0,-1 1-1 0 0,0-1 1 0 0,1 0-1 0 0,0 0 1 0 0,-1 0-1 0 0,1-1 1 0 0,0 1-1 0 0,1-1 1 0 0,-1 0 0 0 0,1 0-1 0 0,0-1 1 0 0,0 1-1 0 0,0 0 1 0 0,0-1-1 0 0,1 0 1 0 0,0 0 0 0 0,0 0-1 0 0,0 0 1 0 0,0 0-1 0 0,1 0 1 0 0,0 0-1 0 0,0-1 1 0 0,0 1 0 0 0,1 0-1 0 0,0-1 1 0 0,0 1-1 0 0,0 0 1 0 0,1 0-1 0 0,0-1 1 0 0,0 1-1 0 0,0 0 1 0 0,0 0 0 0 0,1 0-1 0 0,0 0 1 0 0,0 0-1 0 0,0 0 1 0 0,1 0-1 0 0,0 1 1 0 0,-1-1 0 0 0,4-3 6 0 0,2-5-11 0 0,1 0 1 0 0,0 0 0 0 0,1 1-1 0 0,1 0 1 0 0,0 0 0 0 0,0 1 0 0 0,1 1-1 0 0,0 0 1 0 0,1 0 0 0 0,10-5 10 0 0,-20 14-1 0 0,0 0-1 0 0,0-1 1 0 0,0 2 0 0 0,0-1 0 0 0,0 0 0 0 0,0 0 0 0 0,0 1-1 0 0,0 0 1 0 0,0 0 0 0 0,0-1 0 0 0,0 2 0 0 0,1-1-1 0 0,-1 0 1 0 0,0 1 0 0 0,0-1 0 0 0,0 1 0 0 0,0 0-1 0 0,0 0 1 0 0,-1 0 0 0 0,1 1 0 0 0,0-1 0 0 0,0 0-1 0 0,-1 1 1 0 0,1 0 0 0 0,-1 0 0 0 0,1 0 0 0 0,-1 0-1 0 0,0 0 1 0 0,0 0 0 0 0,0 1 0 0 0,0-1 0 0 0,0 1-1 0 0,0-1 1 0 0,-1 1 0 0 0,1 0 0 0 0,-1-1 0 0 0,0 1-1 0 0,1 1 2 0 0,2 2 26 0 0,11 11 5 0 0,1 0-1 0 0,0-2 1 0 0,1 0-1 0 0,0-1 1 0 0,2-1 0 0 0,-1 0-1 0 0,1-1 1 0 0,16 6-31 0 0,20 14 83 0 0,-42-24-63 0 0,-6-5-2 0 0,0 1-1 0 0,0 1 1 0 0,0-1 0 0 0,-1 1-1 0 0,1 0 1 0 0,-1 1-1 0 0,0-1 1 0 0,-1 1-1 0 0,0 0 1 0 0,0 1-1 0 0,0-1 1 0 0,0 1-18 0 0,40 30 46 0 0,-45-37-58 0 0,0 0 27 0 0,0 0-4 0 0,0 0-7 0 0,0 0-15 0 0,0 0-5 0 0,1 0-16 0 0,0 0 21 0 0,0 0-665 0 0,7-1-1763 0 0,-6 0-1578 0 0,0-1-4279 0 0,0-1-2800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4273 0 0,'0'0'2151'0'0,"0"0"-493"0"0,0 0-129 0 0,0 0 113 0 0,0 0 92 0 0,0 0-59 0 0,0 0-251 0 0,0 0-337 0 0,0 0-273 0 0,0 0-169 0 0,0 0-108 0 0,0 0-28 0 0,0 0 15 0 0,3 1 74 0 0,118 13 3675 0 0,148-32-2363 0 0,-224 10-2967 0 0,-45 7-92 0 0,-3-1-13782 0 0,1 2 5085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7698 0 0,'0'0'4573'0'0,"0"0"-2630"0"0,0 0-1184 0 0,0 0 10 0 0,0 0 174 0 0,0 0 170 0 0,0 0 32 0 0,0 0-196 0 0,0 0-165 0 0,0 0-123 0 0,0 0-53 0 0,0 0-60 0 0,0 0-45 0 0,16 7-25 0 0,51 20-54 0 0,8-20 515 0 0,51-17-689 0 0,-76-6-7587 0 0,-43 12-4292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11490 0 0,'0'0'1405'0'0,"0"0"-436"0"0,0 0 38 0 0,0 0 185 0 0,0 0 77 0 0,0 0-54 0 0,0 0-164 0 0,0 0-147 0 0,35-3-135 0 0,111-10-127 0 0,178-22 517 0 0,-263 34-3693 0 0,-36 2-8137 0 0,-20-1 804 0 0</inkml:trace>
  <inkml:trace contextRef="#ctx0" brushRef="#br0" timeOffset="533.755">434 196 11354 0 0,'0'0'2004'0'0,"0"0"-624"0"0,0 0-237 0 0,0 0 17 0 0,0 0-50 0 0,0 0-130 0 0,0 0-188 0 0,0 0-192 0 0,0 0-151 0 0,0 0-111 0 0,0 0-119 0 0,0 0-73 0 0,0 0-12 0 0,-24 16 8 0 0,-75 49-14 0 0,41-12 338 0 0,50-41-298 0 0,8-9-153 0 0,0-1 0 0 0,0 0 0 0 0,0 0 0 0 0,0 0 0 0 0,0 0 0 0 0,1 0 0 0 0,-1 0 0 0 0,0 0 0 0 0,1 0 0 0 0,0 1 0 0 0,-1-2 0 0 0,1 1 0 0 0,0 0 0 0 0,0 0 0 0 0,0 0 0 0 0,0 0 0 0 0,1 0 0 0 0,-1-1 0 0 0,0 1 0 0 0,1-1 0 0 0,-1 1 0 0 0,1-1 0 0 0,-1 1 0 0 0,1-1 0 0 0,0 0 0 0 0,0 0 0 0 0,-1 0 0 0 0,1 0 0 0 0,0 0 0 0 0,0 0 0 0 0,0 0 0 0 0,0-1 0 0 0,0 1 0 0 0,0-1 1 0 0,0 1-1 0 0,1-1 0 0 0,-1 0 0 0 0,0 0 0 0 0,0 0 0 0 0,0 0 0 0 0,0 0 0 0 0,0 0 0 0 0,2-1-15 0 0,1 2 34 0 0,121 45 232 0 0,-121-43-251 0 0,-1-1 0 0 0,1 2 1 0 0,-1-1-1 0 0,0 0 0 0 0,0 1 0 0 0,0 0 0 0 0,0 0 0 0 0,-1 0 0 0 0,1 0 0 0 0,-1 0 0 0 0,0 1 0 0 0,-1 0 0 0 0,1-1 1 0 0,-1 1-1 0 0,0 0 0 0 0,0 0 0 0 0,0 0 0 0 0,-1 0 0 0 0,0 1 0 0 0,0-1 0 0 0,0 0 0 0 0,-1 1 0 0 0,1 4-15 0 0,-2-5 9 0 0,1 1-1 0 0,-1-1 0 0 0,0 1 0 0 0,0-1 0 0 0,0 0 1 0 0,-1 1-1 0 0,0-1 0 0 0,0 0 0 0 0,0 0 0 0 0,-1 0 1 0 0,0 0-1 0 0,0-1 0 0 0,0 1 0 0 0,0-1 0 0 0,-1 1 0 0 0,1-1 1 0 0,-1 0-1 0 0,0-1 0 0 0,-1 1 0 0 0,1-1 0 0 0,-1 0 1 0 0,1 0-1 0 0,-1 0 0 0 0,-3 1-8 0 0,-85 19-3707 0 0,89-23 3124 0 0,-13 0-1724 0 0,7-3-3219 0 0,5 2-2201 0 0</inkml:trace>
  <inkml:trace contextRef="#ctx0" brushRef="#br0" timeOffset="782.97">385 166 9266 0 0,'0'0'1235'0'0,"0"0"-562"0"0,0 0 57 0 0,0 0 329 0 0,0 0 258 0 0,0 0 50 0 0,0 0-102 0 0,0 0-165 0 0,0 0-184 0 0,0 0-178 0 0,0 0-193 0 0,30 2-161 0 0,98 2-145 0 0,4-19-135 0 0,-101 7-363 0 0,25-8-1748 0 0,-31 9-3640 0 0,-15 3-5042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8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33 3337 0 0,'0'0'2844'0'0,"0"0"-458"0"0,0 0-220 0 0,0 0-59 0 0,0 0-114 0 0,0 0-360 0 0,0 0-467 0 0,0 0-438 0 0,0 0-291 0 0,0 0-82 0 0,0 0-26 0 0,0 0-15 0 0,0 0-14 0 0,-11 13-24 0 0,-75 110 611 0 0,82-114-805 0 0,0-1-37 0 0,0 1-1 0 0,1-1 0 0 0,-1 1 1 0 0,2 0-1 0 0,-1 0 0 0 0,1 0 1 0 0,0 0-1 0 0,1 0 0 0 0,0 0 1 0 0,1 0-1 0 0,0 0 0 0 0,0 1 1 0 0,2 6-45 0 0,-1-13 42 0 0,1 0 0 0 0,0 1 0 0 0,-1-1 0 0 0,2 0 0 0 0,-1 0 0 0 0,0 0 0 0 0,1 0 0 0 0,-1 0 0 0 0,1-1 0 0 0,0 1 0 0 0,0-1 0 0 0,0 1 0 0 0,0-1 0 0 0,0 0-1 0 0,0 0 1 0 0,1-1 0 0 0,-1 1 0 0 0,1-1 0 0 0,-1 1 0 0 0,1-1 0 0 0,-1 0 0 0 0,1-1 0 0 0,0 1 0 0 0,0-1 0 0 0,-1 1 0 0 0,1-1 0 0 0,0 0 0 0 0,0 0 0 0 0,0-1-42 0 0,111-19 1194 0 0,-36-13-1207 0 0,-73 8-2056 0 0,-6 7-3149 0 0,0 10-1398 0 0,0 3-3796 0 0</inkml:trace>
  <inkml:trace contextRef="#ctx0" brushRef="#br0" timeOffset="277.745">408 0 4057 0 0,'0'0'3731'0'0,"0"0"-1382"0"0,0 0-666 0 0,0 0-180 0 0,0 0-195 0 0,0 0-152 0 0,0 0-174 0 0,0 0-159 0 0,0 0-124 0 0,0 0-103 0 0,0 0-88 0 0,0 0-85 0 0,0 0-29 0 0,-13 33-2 0 0,-42 101 2 0 0,40-57 370 0 0,14-52-439 0 0,-1-1-191 0 0,1 1 0 0 0,1-1 1 0 0,2 1-1 0 0,0-1 1 0 0,2 0-1 0 0,3 15-134 0 0,10 20-3097 0 0,-15-49-579 0 0,-2-3-6379 0 0,0-3 3990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183 468 5089 0 0,'0'0'2018'0'0,"0"0"-595"0"0,0 0-200 0 0,0 0 166 0 0,0 0 190 0 0,0 0 23 0 0,0 0-212 0 0,0 0-327 0 0,0 0-306 0 0,0 0-214 0 0,0 0-70 0 0,0 0-3 0 0,0 0-14 0 0,-4 14-63 0 0,-41 97 134 0 0,-22 6-551 0 0,30-72-562 0 0,23-31-2274 0 0,1 1-4614 0 0,11-11-1977 0 0</inkml:trace>
  <inkml:trace contextRef="#ctx0" brushRef="#br0" timeOffset="500.374">520 0 5889 0 0,'0'0'3246'0'0,"0"0"-1335"0"0,0 0-725 0 0,0 0-18 0 0,0 0 183 0 0,0 0 112 0 0,0 0-47 0 0,0 0-239 0 0,0 0-302 0 0,0 0-263 0 0,0 0-222 0 0,0 0-132 0 0,-1 2-17 0 0,-84 148 1617 0 0,-11 66-1398 0 0,92-149-385 0 0,6-63-33 0 0,1 0 1 0 0,0 0-1 0 0,0 0 1 0 0,0 0-1 0 0,0-1 1 0 0,0 1-1 0 0,1-1 1 0 0,-1 0-1 0 0,1 0 1 0 0,0 0-1 0 0,0-1 1 0 0,0 1-1 0 0,0-1 1 0 0,1 0-1 0 0,-1 0 1 0 0,1-1-1 0 0,-1 1 1 0 0,1-1-1 0 0,-1 0 1 0 0,5 1-43 0 0,-4-1 45 0 0,104 7 188 0 0,-97-36-3351 0 0,-11 16-535 0 0,-1 5-3287 0 0,0 2-4005 0 0</inkml:trace>
  <inkml:trace contextRef="#ctx0" brushRef="#br0" timeOffset="743.165">176 265 4953 0 0,'0'0'1536'0'0,"0"0"-367"0"0,0 0 23 0 0,0 0-48 0 0,0 0 0 0 0,0 0-79 0 0,0 0-113 0 0,0 0-128 0 0,200-15-216 0 0,-166 15-240 0 0,2 0-192 0 0,-2 0-144 0 0,-3 0-272 0 0,0 0-288 0 0,-3 4-496 0 0,-4 0-1409 0 0,-4-4-2504 0 0,-7 0-1064 0 0</inkml:trace>
  <inkml:trace contextRef="#ctx0" brushRef="#br0" timeOffset="1137.439">954 232 3513 0 0,'0'0'2092'0'0,"0"0"-245"0"0,0 0-86 0 0,0 0-84 0 0,0 0-231 0 0,0 0-92 0 0,0 0-145 0 0,0 0-218 0 0,0 0-213 0 0,0 0-210 0 0,0 0-114 0 0,0 0-53 0 0,0 0-20 0 0,-18 7-30 0 0,-60 24-65 0 0,62-25-187 0 0,1 1 0 0 0,0 0-1 0 0,1 2 1 0 0,0-1 0 0 0,0 2-1 0 0,1-1 1 0 0,0 2 0 0 0,0 0-1 0 0,-1 3-98 0 0,-4 3 39 0 0,16-15-15 0 0,-1 0-1 0 0,1 0 1 0 0,0 0 0 0 0,0 0-1 0 0,0 1 1 0 0,0-1-1 0 0,1 1 1 0 0,-1-1 0 0 0,1 1-1 0 0,-1 0 1 0 0,1 0-1 0 0,0-1 1 0 0,0 1-1 0 0,0 0 1 0 0,0 0 0 0 0,1 0-1 0 0,-1 0 1 0 0,1 0-1 0 0,0 0 1 0 0,0 0 0 0 0,0 0-1 0 0,0 0 1 0 0,0 0-1 0 0,1 0 1 0 0,0 0-1 0 0,-1 0 1 0 0,1 0 0 0 0,0 0-1 0 0,0 0 1 0 0,1 0-1 0 0,-1 0 1 0 0,0-1 0 0 0,1 1-1 0 0,0-1 1 0 0,0 1-1 0 0,-1-1 1 0 0,1 1 0 0 0,1-1-1 0 0,-1 0 1 0 0,0 0-1 0 0,0 0 1 0 0,1-1-1 0 0,0 1 1 0 0,-1 0 0 0 0,1-1-1 0 0,0 1 1 0 0,-1-1-1 0 0,1 0 1 0 0,0 0 0 0 0,0 0-1 0 0,0-1 1 0 0,0 1-1 0 0,0-1 1 0 0,2 1-24 0 0,17-2 183 0 0,-1-1-1 0 0,1-1 1 0 0,-1-1 0 0 0,0-1 0 0 0,0 0 0 0 0,-1-2-1 0 0,1 0 1 0 0,-1-2 0 0 0,-1 0 0 0 0,1-1 0 0 0,-2-1-1 0 0,0-1 1 0 0,0 0 0 0 0,-1-1 0 0 0,0-1 0 0 0,3-5-183 0 0,64-58 140 0 0,-84 77-192 0 0,-1 1 0 0 0,1-1 1 0 0,0 0-1 0 0,0 1 0 0 0,0-1 1 0 0,0 0-1 0 0,0 1 1 0 0,-1-1-1 0 0,1 0 0 0 0,0 1 1 0 0,0-1-1 0 0,0 0 0 0 0,0 1 1 0 0,0-1-1 0 0,0 0 1 0 0,0 1-1 0 0,0-1 0 0 0,0 0 1 0 0,0 1-1 0 0,0-1 0 0 0,0 0 1 0 0,1 1-1 0 0,-1-1 0 0 0,0 0 1 0 0,0 1-1 0 0,0-1 1 0 0,0 0-1 0 0,0 0 0 0 0,1 1 1 0 0,-1-1-1 0 0,0 0 0 0 0,0 1 1 0 0,1-1-1 0 0,-1 0 1 0 0,0 0-1 0 0,0 0 0 0 0,1 1 1 0 0,-1-1-1 0 0,0 0 0 0 0,0 0 1 0 0,1 0-1 0 0,-1 0 1 0 0,0 1-1 0 0,1-1 0 0 0,-1 0 1 0 0,0 0-1 0 0,1 0 0 0 0,-1 0 1 0 0,0 0-1 0 0,1 0 1 0 0,-1 0-1 0 0,0 0 0 0 0,1 0 1 0 0,-1 0-1 0 0,0 0 0 0 0,1 0 1 0 0,-1 0-1 0 0,0 0 1 0 0,1 0-1 0 0,-1-1 0 0 0,0 1 1 0 0,1 0-1 0 0,-1 0 52 0 0,0 7-516 0 0,0 1-501 0 0,0 5-5444 0 0,0-6-4571 0 0</inkml:trace>
  <inkml:trace contextRef="#ctx0" brushRef="#br0" timeOffset="1532.081">1212 504 11682 0 0,'0'0'1886'0'0,"0"0"-754"0"0,0 0-314 0 0,0 0 56 0 0,0 0 95 0 0,0 0-15 0 0,0 0-140 0 0,0 0-177 0 0,0 0-109 0 0,0 0-78 0 0,0 0-40 0 0,0 0-61 0 0,0 0-74 0 0,24-30-68 0 0,75-92-63 0 0,-55 58 120 0 0,-30 56-920 0 0,-14 30-489 0 0,0-7 1401 0 0,-1-12-233 0 0,0 1-1 0 0,1-1 0 0 0,0 1 0 0 0,0-1 0 0 0,0 1 0 0 0,0 0 0 0 0,0-1 0 0 0,1 1 1 0 0,0-1-1 0 0,-1 1 0 0 0,1-1 0 0 0,0 0 0 0 0,1 1 0 0 0,-1-1 0 0 0,1 0 1 0 0,-1 0-1 0 0,1 0 0 0 0,0 0 0 0 0,0 0 0 0 0,1 0 0 0 0,-1 0 0 0 0,0-1 0 0 0,1 1 1 0 0,0-1-1 0 0,-1 0 0 0 0,1 1 0 0 0,0-1 0 0 0,0-1 0 0 0,0 1 0 0 0,1 0 0 0 0,-1-1 1 0 0,0 0-1 0 0,1 1 0 0 0,-1-1 0 0 0,0 0 0 0 0,1-1 0 0 0,2 1-22 0 0,62-16 1310 0 0,-18-22-2177 0 0,-27 19-9432 0 0,-18 14-848 0 0</inkml:trace>
  <inkml:trace contextRef="#ctx0" brushRef="#br0" timeOffset="2122.85">2028 166 4225 0 0,'0'0'2962'0'0,"0"0"-1491"0"0,0 0-648 0 0,0 0 173 0 0,0 0 238 0 0,0 0 99 0 0,0 0 15 0 0,0 0-149 0 0,0 0-114 0 0,0 0-47 0 0,0 0-119 0 0,0 0-120 0 0,-1 10-112 0 0,-23 73 1076 0 0,-36 1-596 0 0,21-41-910 0 0,30-32-244 0 0,1 0 0 0 0,-2-1 1 0 0,1 0-1 0 0,-1 0 1 0 0,-1-1-1 0 0,0 0 0 0 0,0-1 1 0 0,0 0-1 0 0,-1-1 0 0 0,0 0 1 0 0,-1-1-1 0 0,0-1 1 0 0,0 0-1 0 0,-2 1-13 0 0,13-6-20 0 0,0 1 1 0 0,0 0-1 0 0,0-1 1 0 0,1 1-1 0 0,-1-1 0 0 0,0 0 1 0 0,0 1-1 0 0,0-1 0 0 0,0 0 1 0 0,0 0-1 0 0,0 0 1 0 0,0 0-1 0 0,0-1 0 0 0,0 1 1 0 0,0 0-1 0 0,0-1 1 0 0,1 0-1 0 0,-1 1 0 0 0,0-1 1 0 0,0 0-1 0 0,1 0 0 0 0,-1 0 1 0 0,0 0-1 0 0,1 0 1 0 0,-1 0-1 0 0,1 0 0 0 0,-1-1 1 0 0,1 1-1 0 0,0 0 1 0 0,-1-1-1 0 0,1 0 20 0 0,0-7-22 0 0,0 0 0 0 0,0-1 0 0 0,1 1 0 0 0,1-1 0 0 0,-1 1 0 0 0,2-1-1 0 0,-1 1 1 0 0,1 0 0 0 0,0-1 0 0 0,1 1 0 0 0,0 0 0 0 0,1 1 0 0 0,0-1 0 0 0,0 0 0 0 0,1 1 0 0 0,0 0 0 0 0,0 0 0 0 0,1 1 0 0 0,0-1 0 0 0,0 1 0 0 0,1 1 0 0 0,0-1 0 0 0,0 1 0 0 0,1 0-1 0 0,0 1 1 0 0,0-1 22 0 0,-6 5 15 0 0,0 1-1 0 0,1-1 0 0 0,-1 1 0 0 0,0-1 0 0 0,0 1 0 0 0,1 0 0 0 0,-1 0 0 0 0,0 0 0 0 0,0 0 0 0 0,1 0 0 0 0,-1 0 0 0 0,0 1 0 0 0,0-1 0 0 0,1 1 1 0 0,-1 0-1 0 0,0 0 0 0 0,0-1 0 0 0,0 1 0 0 0,0 0 0 0 0,0 1 0 0 0,0-1 0 0 0,0 0 0 0 0,-1 1 0 0 0,1-1 0 0 0,0 1 0 0 0,-1-1 0 0 0,1 1 0 0 0,-1 0 1 0 0,1-1-1 0 0,-1 1 0 0 0,0 0 0 0 0,0 0 0 0 0,0 0 0 0 0,0 0 0 0 0,0 0 0 0 0,0 1 0 0 0,0-1 0 0 0,0 2-14 0 0,13 16 191 0 0,94 116 1083 0 0,-96-119-1484 0 0,-12-16 57 0 0,0-1-67 0 0,0 0-132 0 0,0 0-230 0 0,0 0-422 0 0,0 0-1015 0 0,0 0-3013 0 0,0 0-6146 0 0</inkml:trace>
  <inkml:trace contextRef="#ctx0" brushRef="#br0" timeOffset="2430.741">2184 284 8018 0 0,'0'0'2067'0'0,"0"0"-914"0"0,0 0-278 0 0,0 0 236 0 0,0 0 241 0 0,0 0 49 0 0,0 0-126 0 0,0 0-284 0 0,0 0-239 0 0,0 0-116 0 0,0 0-43 0 0,0 0-31 0 0,0 0-55 0 0,25-1-59 0 0,118-2 192 0 0,-70-1-171 0 0,-54 2 421 0 0,-9 1-3410 0 0,-5 1-2575 0 0,0-1-3747 0 0,-5 1 1559 0 0</inkml:trace>
  <inkml:trace contextRef="#ctx0" brushRef="#br0" timeOffset="2695.763">2250 420 3065 0 0,'0'0'3192'0'0,"0"0"-1935"0"0,0 0-113 0 0,0 0 368 0 0,0 0 153 0 0,0 0-225 0 0,0 0-344 0 0,0 0-288 0 0,0 0-296 0 0,0 0-192 0 0,0 0-144 0 0,0 0-128 0 0,0 0-144 0 0,0 0-208 0 0,164-19-416 0 0,-147 12-1048 0 0,-4 7-2481 0 0,-6-7-4849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5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8562 0 0,'0'0'1603'0'0,"0"0"-603"0"0,0 0 4 0 0,0 0 247 0 0,0 0 52 0 0,0 0-56 0 0,0 0-141 0 0,0 0-177 0 0,34-1-145 0 0,111-5-136 0 0,4-16 610 0 0,111-11-536 0 0,-226 32-1559 0 0,-21 1-8861 0 0,-11 0-1136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8658 0 0,'0'0'1780'0'0,"0"0"-526"0"0,0 0-238 0 0,0 0-12 0 0,0 0-76 0 0,0 0-78 0 0,0 0-97 0 0,0 0-80 0 0,0 0-29 0 0,0 0-63 0 0,0 0-81 0 0,0 0-62 0 0,19-3-34 0 0,119-17 745 0 0,12 13 742 0 0,-149 7-1882 0 0,-1 0-1 0 0,1 0 0 0 0,0 0 0 0 0,0 0 0 0 0,0 0 0 0 0,-1 0 0 0 0,1 1 0 0 0,0-1 0 0 0,0 0 0 0 0,-1 0 0 0 0,1 1 1 0 0,0-1-1 0 0,0 0 0 0 0,-1 1 0 0 0,1-1 0 0 0,0 1 0 0 0,-1-1 0 0 0,1 1 0 0 0,-1-1 0 0 0,1 1 0 0 0,-1 0 0 0 0,1-1 1 0 0,-1 1-1 0 0,1-1 0 0 0,-1 1 0 0 0,1 0 0 0 0,-1 0 0 0 0,0-1 0 0 0,1 1 0 0 0,-1 0 0 0 0,0 0 0 0 0,0-1 1 0 0,0 1-1 0 0,0 0 0 0 0,1 0 0 0 0,-1-1 0 0 0,0 1 0 0 0,0 0 0 0 0,0 0 0 0 0,-1 0 0 0 0,1-1 0 0 0,0 1 0 0 0,0 0 1 0 0,0 0-1 0 0,-1-1 0 0 0,1 1 0 0 0,0 0 0 0 0,-1 0 0 0 0,1-1 0 0 0,0 1 0 0 0,-1 0 0 0 0,1-1 0 0 0,-1 1 0 0 0,1-1 1 0 0,-1 1-1 0 0,1 0 0 0 0,-1-1 0 0 0,0 1 0 0 0,1-1-8 0 0,-123 85 372 0 0,122-84-377 0 0,0 0 0 0 0,1 1 0 0 0,0-1-1 0 0,-1 0 1 0 0,1 1 0 0 0,0-1 0 0 0,-1 0 0 0 0,1 1 0 0 0,0-1 0 0 0,0 0 0 0 0,0 1-1 0 0,0-1 1 0 0,1 0 0 0 0,-1 1 0 0 0,0-1 0 0 0,0 0 0 0 0,1 1 0 0 0,-1-1 0 0 0,1 0-1 0 0,-1 1 1 0 0,1-1 0 0 0,0 0 0 0 0,-1 0 0 0 0,1 0 0 0 0,0 0 0 0 0,0 0-1 0 0,0 0 1 0 0,0 0 0 0 0,0 0 0 0 0,0 0 0 0 0,0 0 0 0 0,0 0 0 0 0,0 0 0 0 0,0-1-1 0 0,1 1 1 0 0,-1-1 0 0 0,0 1 0 0 0,0-1 0 0 0,1 1 0 0 0,-1-1 0 0 0,0 0 0 0 0,1 1-1 0 0,-1-1 1 0 0,0 0 0 0 0,1 0 0 0 0,-1 0 0 0 0,0 0 0 0 0,1 0 0 0 0,-1 0 5 0 0,15 7 6 0 0,-8-1-5 0 0,0 0 1 0 0,-1 1 0 0 0,1-1-1 0 0,-2 2 1 0 0,1-1 0 0 0,-1 1-1 0 0,0 0 1 0 0,0 0 0 0 0,-1 0-1 0 0,-1 1 1 0 0,1 0 0 0 0,-1 0 0 0 0,-1 0-1 0 0,1 1 1 0 0,0 8-2 0 0,9 57 93 0 0,-12-71-66 0 0,-1 0 0 0 0,-1 0 0 0 0,1 0 0 0 0,0 0 0 0 0,-1 0 0 0 0,0 0 0 0 0,0 0 0 0 0,0 0 0 0 0,0 0 0 0 0,-1-1 0 0 0,1 1 0 0 0,-1-1 0 0 0,0 1 0 0 0,0-1 0 0 0,0 1 0 0 0,-1-1 0 0 0,1 0 0 0 0,-1 0 0 0 0,0 0 0 0 0,0-1 0 0 0,0 1 0 0 0,0 0 0 0 0,0-1 0 0 0,0 0 0 0 0,-1 0 0 0 0,-2 1-27 0 0,-10 4 115 0 0,1-1 0 0 0,-1-1 0 0 0,-1 0 0 0 0,1-1 0 0 0,-1-1 0 0 0,1-1-1 0 0,-1 0 1 0 0,0-1 0 0 0,0-1 0 0 0,-12-2-115 0 0,27 2 1 0 0,-1 0 0 0 0,0 0 0 0 0,1-1 0 0 0,-1 1 0 0 0,1-1-1 0 0,-1 1 1 0 0,1-1 0 0 0,0 0 0 0 0,-1 0 0 0 0,1 0 0 0 0,0-1-1 0 0,0 1 1 0 0,-1-1 0 0 0,1 1 0 0 0,0-1 0 0 0,0 1 0 0 0,1-1 0 0 0,-1 0-1 0 0,0 0 1 0 0,1 0 0 0 0,-1 0 0 0 0,1 0 0 0 0,-1-1 0 0 0,1 1-1 0 0,0 0 1 0 0,0-1 0 0 0,0 1 0 0 0,0-1-1 0 0,11-43-4737 0 0,-3 39-428 0 0,-3 3-6189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0,'0'0'557'0'0,"0"0"437"0"0,0 0 220 0 0,0 0-9 0 0,0 0-111 0 0,0 0-93 0 0,0 0-11 0 0,2 2 6256 0 0,8 3-7015 0 0,31-49 2499 0 0,-38 35-1267 0 0,-10 18 438 0 0,0-1-2267 0 0,-17 25-1354 0 0,26-36-6751 0 0,2 2-1598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4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0 0 0,'0'0'986'0'0,"0"0"207"0"0,0 0 95 0 0,0 0 3 0 0,0 0-86 0 0,0 0-80 0 0,0 0-13 0 0,0 0 25 0 0,0 0-5 0 0,0 0-31 0 0,4 4 8124 0 0,-3-2-9048 0 0,-43 175 1408 0 0,38-106-1543 0 0,59-64 581 0 0,78-48-403 0 0,-78 11-1435 0 0,-42 14-3322 0 0,-6-3-5874 0 0,-7 15 3132 0 0</inkml:trace>
  <inkml:trace contextRef="#ctx0" brushRef="#br0" timeOffset="245.682">346 8 3441 0 0,'0'0'2016'0'0,"0"0"-309"0"0,0 0 12 0 0,0 0 230 0 0,0 0 111 0 0,0 0-150 0 0,0 0-439 0 0,0 0-498 0 0,0 0-325 0 0,0 0-141 0 0,0 0-23 0 0,0 0 31 0 0,0 0-8 0 0,-7 14-7 0 0,-39 93 938 0 0,37-73-938 0 0,1-1 1 0 0,2 1 0 0 0,1 0-1 0 0,2 1 1 0 0,1 5-501 0 0,2-40-6 0 0,-4 67-57 0 0,4-39-3701 0 0,3-27-3616 0 0,-1-1-3555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06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0 0 0,'0'0'183'0'0,"0"0"-115"0"0,0 0-242 0 0,9 0 305 0 0,80 3 2458 0 0,58-10 175 0 0,123-25-1432 0 0,-161 21-1508 0 0,0 5-1 0 0,50 6 177 0 0,66-2-67 0 0,448-2 557 0 0,-296-7-460 0 0,221 6 76 0 0,-206-6-83 0 0,1041 0 19 0 0,-1036 12 724 0 0,-209-4-353 0 0,-25 0 322 0 0,141 16-735 0 0,77 13 439 0 0,360-22 1743 0 0,-381-15-1077 0 0,222-8-406 0 0,-110-17 297 0 0,108 6-493 0 0,823 30 36 0 0,-782 26-546 0 0,-23 8 142 0 0,-93-17-30 0 0,26-1 39 0 0,703 16 196 0 0,-437-13-323 0 0,-165-29 153 0 0,216 5 218 0 0,-345 16-136 0 0,302-17 219 0 0,196-35 41 0 0,165-18 51 0 0,-839 39-537 0 0,97-8 35 0 0,-141 5-23 0 0,-60 6 436 0 0,2 9 0 0 0,24 12-474 0 0,97 18 270 0 0,238 10-145 0 0,63-35 728 0 0,-326-11-376 0 0,116-2-31 0 0,-75 49-20 0 0,-134-29 113 0 0,-227-4-622 0 0,-1 0-16 0 0,0 0-61 0 0,0 0-113 0 0,0 0-193 0 0,0 0-375 0 0,-6-1-10807 0 0,2-2 2378 0 0</inkml:trace>
  <inkml:trace contextRef="#ctx0" brushRef="#br0" timeOffset="10856.992">6358 670 0 0 0,'6'-3'0'0'0,"-5"2"0"0"0,1 1 0 0 0,-1-1 0 0 0,0 0 0 0 0,1 1 0 0 0,-1-1 0 0 0,0 0 0 0 0,1 0 0 0 0,-1 0 0 0 0,0 0 0 0 0,0 0 0 0 0,0 0 0 0 0,0 0 0 0 0,0 0 0 0 0,0 0 0 0 0,0 0 0 0 0,0-1 0 0 0,0 1 0 0 0,-1 0 0 0 0,1-1 0 0 0,0 1 0 0 0,-1 0 0 0 0,1-1 0 0 0,-1 1 0 0 0,0-1 0 0 0,1 1 0 0 0,-1-1 0 0 0,0 1 0 0 0,0-1 0 0 0,0 1 0 0 0,0-1 0 0 0,0 0 0 0 0,21-76-411 0 0,-4 31 5932 0 0,-10 44 5327 0 0,5 20-7604 0 0,-10-13-3477 0 0,46 104 2011 0 0,106 326 355 0 0,-128-346-1744 0 0,-3 1 0 0 0,7 66-389 0 0,-27-138 40 0 0,18 68 180 0 0,-20-84-205 0 0,1 1 4 0 0,-1-1 14 0 0,-1-1 24 0 0,0 0 29 0 0,0 0 26 0 0,0 0 52 0 0,7-48 1754 0 0,24-108-1695 0 0,-16 101-185 0 0,46-202 227 0 0,11-136-265 0 0,-50 161-2 0 0,-22 231-113 0 0,0 1-77 0 0,0 0-112 0 0,0 0-159 0 0,0 16-1649 0 0,5 38-3385 0 0,-3-37-378 0 0,0-4-5429 0 0</inkml:trace>
  <inkml:trace contextRef="#ctx0" brushRef="#br0" timeOffset="15873.286">7053 1277 0 0 0,'0'0'721'0'0,"0"0"180"0"0,0 0 159 0 0,0 0 342 0 0,0 0 358 0 0,0 0 144 0 0,0 0-139 0 0,0 0-284 0 0,0 0-311 0 0,0 0-238 0 0,0 0-161 0 0,15-2-96 0 0,70-10 568 0 0,47-8 3251 0 0,-121 17-4362 0 0,0 0 0 0 0,0-1-1 0 0,0 0 1 0 0,-1-1 0 0 0,0 0 0 0 0,0-1-1 0 0,0 0 1 0 0,-1-1 0 0 0,1 0 0 0 0,-2 0 0 0 0,1-1-1 0 0,-1 0 1 0 0,0 0 0 0 0,-1-1 0 0 0,0 0-1 0 0,1-2-131 0 0,-7 9 12 0 0,0-1 0 0 0,0 1 0 0 0,0-1 0 0 0,0 1 0 0 0,-1-1-1 0 0,1 1 1 0 0,-1-1 0 0 0,1 0 0 0 0,-1 1 0 0 0,0-1-1 0 0,0 0 1 0 0,0 1 0 0 0,0-1 0 0 0,-1 1 0 0 0,1-1 0 0 0,-1 0-1 0 0,1 1 1 0 0,-1-1 0 0 0,0 1 0 0 0,0 0 0 0 0,0-1-1 0 0,0 1 1 0 0,-1 0 0 0 0,1-1 0 0 0,-1 1 0 0 0,1 0 0 0 0,-1 0-1 0 0,0 0 1 0 0,0 0 0 0 0,0 0 0 0 0,0 1 0 0 0,0-1-1 0 0,0 1 1 0 0,0-1 0 0 0,0 1 0 0 0,-3-1-12 0 0,-4-2-73 0 0,1 1 0 0 0,-1 0 0 0 0,-1 0 1 0 0,1 1-1 0 0,0 0 0 0 0,-1 1 0 0 0,1 0 0 0 0,-1 0 0 0 0,1 1 1 0 0,-1 0-1 0 0,1 1 0 0 0,-1 0 0 0 0,1 0 0 0 0,0 1 1 0 0,-1 0-1 0 0,1 1 0 0 0,0 0 0 0 0,0 1 0 0 0,1 0 0 0 0,-1 0 1 0 0,1 1-1 0 0,-6 3 73 0 0,-6 5 2 0 0,1 1 1 0 0,0 1-1 0 0,1 1 1 0 0,0 0 0 0 0,2 2-1 0 0,0-1 1 0 0,0 2-1 0 0,-5 11-2 0 0,17-26 52 0 0,0 1 0 0 0,1 0 0 0 0,0 0 0 0 0,0 0 0 0 0,0 0-1 0 0,1 0 1 0 0,-1 1 0 0 0,1-1 0 0 0,1 1 0 0 0,-1-1 0 0 0,1 1 0 0 0,0 0 0 0 0,0 0-1 0 0,0 0 1 0 0,1-1 0 0 0,0 1 0 0 0,0 0 0 0 0,1 0 0 0 0,0 0 0 0 0,0 0 0 0 0,0-1-1 0 0,0 1 1 0 0,1-1 0 0 0,0 1 0 0 0,0-1 0 0 0,1 1 0 0 0,0-1 0 0 0,-1 0 0 0 0,3 3-52 0 0,9 4 222 0 0,1-1 0 0 0,0 0 1 0 0,0-1-1 0 0,1-1 0 0 0,0 0 1 0 0,1-1-1 0 0,0-1 0 0 0,0-1 1 0 0,0 0-1 0 0,1-1 0 0 0,0-1 1 0 0,0 0-1 0 0,0-2 0 0 0,1 0 1 0 0,-1-1-1 0 0,0-1 0 0 0,1 0 1 0 0,15-4-223 0 0,-20-6-1027 0 0,-14-2-6424 0 0,0 9 4084 0 0,0 3-8069 0 0</inkml:trace>
  <inkml:trace contextRef="#ctx0" brushRef="#br0" timeOffset="16403.204">7968 1156 408 0 0,'0'0'1679'0'0,"0"0"-68"0"0,0 0 128 0 0,0 0 136 0 0,0 0 92 0 0,0 0-106 0 0,0 0-277 0 0,0 0-262 0 0,0 0-275 0 0,0 0-153 0 0,0 0-59 0 0,0 0-59 0 0,0 0-141 0 0,-3-11 596 0 0,-8 10-979 0 0,-1 2-1 0 0,1-1 0 0 0,0 1 1 0 0,0 1-1 0 0,1 0 1 0 0,-1 1-1 0 0,0 0 1 0 0,1 1-1 0 0,-1 0 0 0 0,1 0 1 0 0,0 1-1 0 0,0 0 1 0 0,1 1-1 0 0,0 0 1 0 0,0 1-252 0 0,-2-1 39 0 0,1 1 0 0 0,0 1 0 0 0,1 0 1 0 0,0 0-1 0 0,0 0 0 0 0,0 1 1 0 0,1 1-1 0 0,1 0 0 0 0,0 0 0 0 0,0 0 1 0 0,1 1-1 0 0,0-1 0 0 0,1 2 1 0 0,0-1-1 0 0,1 1 0 0 0,0-1 0 0 0,0 1 1 0 0,2 0-1 0 0,-1 0 0 0 0,2 0 1 0 0,0 1-1 0 0,0 0-39 0 0,2-7 36 0 0,0 0 0 0 0,0 0 1 0 0,1-1-1 0 0,-1 1 0 0 0,1 0 1 0 0,1-1-1 0 0,-1 0 0 0 0,1 1 0 0 0,0-1 1 0 0,0 0-1 0 0,0 0 0 0 0,1-1 1 0 0,0 1-1 0 0,0-1 0 0 0,0 0 1 0 0,0 0-1 0 0,1 0 0 0 0,-1 0 0 0 0,1-1 1 0 0,0 0-1 0 0,0 0 0 0 0,0 0 1 0 0,1-1-1 0 0,-1 1 0 0 0,1-1 1 0 0,-1-1-1 0 0,1 1 0 0 0,0-1 0 0 0,0 0 1 0 0,0 0-1 0 0,-1 0 0 0 0,1-1 1 0 0,0 0-1 0 0,0 0 0 0 0,0-1 0 0 0,0 0 1 0 0,3 0-37 0 0,2 1-152 0 0,0 0 1 0 0,0-1-1 0 0,0 0 0 0 0,0-1 1 0 0,-1 0-1 0 0,1-1 1 0 0,-1 0-1 0 0,1 0 0 0 0,-1-1 1 0 0,0 0-1 0 0,0-1 1 0 0,-1 0-1 0 0,0-1 1 0 0,0 0-1 0 0,0 0 0 0 0,0-1 1 0 0,-1 0-1 0 0,1-2 152 0 0,0 0-956 0 0,8-9-2171 0 0,-9 6-2109 0 0,-3 3-5895 0 0</inkml:trace>
  <inkml:trace contextRef="#ctx0" brushRef="#br0" timeOffset="16859.558">8487 732 11434 0 0,'0'0'1990'0'0,"0"0"-357"0"0,0 0-189 0 0,0 0-1 0 0,0 0 60 0 0,0 0-120 0 0,0 0-300 0 0,0 0-343 0 0,0 0-276 0 0,0 0-153 0 0,0 0-63 0 0,0 0-14 0 0,0 0 0 0 0,1 3-23 0 0,-7 124 1548 0 0,-20 204-1017 0 0,24-295-718 0 0,-1 0-1 0 0,-2 0 0 0 0,-2-1 0 0 0,-1 0 0 0 0,-13 32-23 0 0,16-19-149 0 0,5-47 40 0 0,0-1-31 0 0,0 0-40 0 0,0 0-36 0 0,0 0-58 0 0,0 0-43 0 0,1-26-2828 0 0,0 19 2774 0 0,4-75-6580 0 0,-16 2-6221 0 0,5 65 11224 0 0</inkml:trace>
  <inkml:trace contextRef="#ctx0" brushRef="#br0" timeOffset="17117.501">8195 1108 2625 0 0,'0'0'2712'0'0,"0"0"-295"0"0,0 0-256 0 0,0 0-193 0 0,0 0-223 0 0,0 0-352 0 0,0 0-363 0 0,0 0-139 0 0,0 0-43 0 0,0 0-11 0 0,0 0 17 0 0,0 0-148 0 0,0 0-150 0 0,9 8-100 0 0,33 27-108 0 0,26-17 234 0 0,-54-17-520 0 0,217-10-815 0 0,-154-2-2405 0 0,-3-2-3822 0 0,-57 9-567 0 0</inkml:trace>
  <inkml:trace contextRef="#ctx0" brushRef="#br0" timeOffset="17282.608">8859 1093 5985 0 0,'0'0'2912'0'0,"0"0"-719"0"0,0 0-362 0 0,0 0-198 0 0,0 0-173 0 0,0 0-228 0 0,0 0-289 0 0,0 0-239 0 0,0 0-188 0 0,0 0-151 0 0,0 0-95 0 0,-29 34-55 0 0,-89 104-46 0 0,87-79 65 0 0,33-51-172 0 0,-2-5-16 0 0,0 1-1 0 0,0 0 1 0 0,1 0-1 0 0,0-1 1 0 0,0 1-1 0 0,0-1 1 0 0,0 1-1 0 0,0-1 0 0 0,1 1 1 0 0,0-1-1 0 0,-1 0 1 0 0,1 0-1 0 0,0 1 1 0 0,1-1-1 0 0,-1-1 1 0 0,0 1-1 0 0,1 0 1 0 0,0-1-1 0 0,0 1 0 0 0,-1-1 1 0 0,2 0-1 0 0,-1 0 1 0 0,0 0-1 0 0,0 0 1 0 0,0 0-1 0 0,1-1 1 0 0,-1 0-1 0 0,1 1 0 0 0,-1-1 1 0 0,1 0-1 0 0,0-1 1 0 0,-1 1-1 0 0,1-1 1 0 0,0 0-1 0 0,0 0-45 0 0,8 2 214 0 0,1-2-1 0 0,-1 0 1 0 0,0 0-1 0 0,0-1 1 0 0,1-1-1 0 0,-1 0 1 0 0,0 0-1 0 0,0-2 1 0 0,-1 1 0 0 0,4-2-214 0 0,-8 2 64 0 0,0 0 1 0 0,0 0-1 0 0,-1 0 1 0 0,1-1-1 0 0,-1 0 1 0 0,0 0-1 0 0,0 0 1 0 0,0-1-1 0 0,0 0 1 0 0,-1 0-1 0 0,0-1 1 0 0,0 1 0 0 0,-1-1-1 0 0,1 0 1 0 0,-1 0-1 0 0,0-1 1 0 0,-1 1-1 0 0,1-1 1 0 0,-2 0-1 0 0,1 0 1 0 0,-1 0-1 0 0,1 0 1 0 0,-2 0-1 0 0,1-1 1 0 0,-1 1 0 0 0,-1-1-1 0 0,1 1 1 0 0,-1-5-65 0 0,-1 8-40 0 0,1 0 1 0 0,-1 0 0 0 0,0 0 0 0 0,-1 0-1 0 0,1 1 1 0 0,-1-1 0 0 0,0 0 0 0 0,1 1 0 0 0,-1-1-1 0 0,-1 1 1 0 0,1 0 0 0 0,-1-1 0 0 0,1 1-1 0 0,-1 0 1 0 0,0 1 0 0 0,0-1 0 0 0,0 0 0 0 0,0 1-1 0 0,-1 0 1 0 0,1 0 0 0 0,0 0 0 0 0,-1 0-1 0 0,0 0 1 0 0,1 1 0 0 0,-1-1 0 0 0,0 1 0 0 0,0 0-1 0 0,0 0 1 0 0,0 1 0 0 0,0-1 39 0 0,-39-4-3134 0 0,5 6-3910 0 0,25 2-4434 0 0</inkml:trace>
  <inkml:trace contextRef="#ctx0" brushRef="#br0" timeOffset="17601.195">9187 1502 13147 0 0,'0'0'497'0'0,"0"0"-9"0"0,0 0 525 0 0,0 0 564 0 0,0 0 265 0 0,0 0-143 0 0,0 0-484 0 0,0 0-479 0 0,0 0-260 0 0,0 0-120 0 0,0 0-29 0 0,0 0 64 0 0,0-11 42 0 0,1-188 1808 0 0,-1 186-2225 0 0,1 0 1 0 0,1 0 0 0 0,0 0 0 0 0,1 0 0 0 0,1 1 0 0 0,0-1 0 0 0,0 1-1 0 0,1-1 1 0 0,1 1 0 0 0,0 1 0 0 0,1-1 0 0 0,0 1 0 0 0,0 1-1 0 0,2-1 1 0 0,-1 1 0 0 0,1 0-17 0 0,-7 8-146 0 0,1 0 0 0 0,-1 0 0 0 0,0 1 0 0 0,1-1 0 0 0,-1 0 0 0 0,1 1 0 0 0,-1 0 0 0 0,1 0 0 0 0,0 0 0 0 0,-1 0 0 0 0,1 0 0 0 0,0 0 1 0 0,0 1-1 0 0,0-1 0 0 0,0 1 0 0 0,-1 0 0 0 0,1 0 0 0 0,0 0 0 0 0,0 0 0 0 0,1 1 146 0 0,1 18-5138 0 0,-4-10-1576 0 0,0-5-4526 0 0</inkml:trace>
  <inkml:trace contextRef="#ctx0" brushRef="#br0" timeOffset="21792.374">10393 1148 1064 0 0,'0'0'2313'0'0,"0"0"-777"0"0,0 0-329 0 0,0 0 80 0 0,0 0 297 0 0,0 0 211 0 0,0 0-2 0 0,0 0-212 0 0,0 0-288 0 0,0 0-274 0 0,0 0-211 0 0,-3-7-132 0 0,-10-23-96 0 0,13 30-548 0 0,0-1 0 0 0,-1 1 0 0 0,1-1 1 0 0,0 1-1 0 0,-1-1 0 0 0,1 1 0 0 0,-1 0 0 0 0,1-1 1 0 0,-1 1-1 0 0,1 0 0 0 0,-1-1 0 0 0,1 1 0 0 0,-1 0 0 0 0,1-1 1 0 0,-1 1-1 0 0,1 0 0 0 0,-1 0 0 0 0,0 0 0 0 0,1 0 1 0 0,-1-1-1 0 0,1 1 0 0 0,-1 0 0 0 0,0 0 0 0 0,1 0 0 0 0,-1 0 1 0 0,0 0-1 0 0,1 0 0 0 0,-1 1 0 0 0,1-1 0 0 0,-1 0 1 0 0,1 0-1 0 0,-1 0 0 0 0,0 1 0 0 0,1-1 0 0 0,-1 0 0 0 0,1 0 1 0 0,-1 1-1 0 0,1-1 0 0 0,-1 1 0 0 0,1-1 0 0 0,-1 0 0 0 0,1 1 1 0 0,0-1-1 0 0,-1 1 0 0 0,1-1 0 0 0,-1 1-32 0 0,0 0 107 0 0,-18 13-35 0 0,1 1-1 0 0,1 0 1 0 0,1 2 0 0 0,0 0 0 0 0,1 0-1 0 0,1 1 1 0 0,1 1 0 0 0,0 1 0 0 0,1 0-1 0 0,-5 14-71 0 0,11-23 12 0 0,0 0-1 0 0,1 1 1 0 0,0 0-1 0 0,0 0 0 0 0,2 0 1 0 0,0 1-1 0 0,0-1 1 0 0,1 1-1 0 0,0 0 0 0 0,1 0 1 0 0,1 12-12 0 0,0-22 22 0 0,1 0-1 0 0,0 0 1 0 0,0 1 0 0 0,0-1 0 0 0,0 0 0 0 0,1 0 0 0 0,-1 0-1 0 0,1 0 1 0 0,0 0 0 0 0,0-1 0 0 0,0 1 0 0 0,0 0 0 0 0,0-1-1 0 0,0 0 1 0 0,1 1 0 0 0,-1-1 0 0 0,1 0 0 0 0,0 0 0 0 0,0 0-1 0 0,0-1 1 0 0,-1 1 0 0 0,2-1 0 0 0,-1 1 0 0 0,0-1 0 0 0,0 0-1 0 0,0 0 1 0 0,0 0 0 0 0,2-1-22 0 0,98 12 877 0 0,-83-15-774 0 0,1-1 1 0 0,-1 0-1 0 0,0-2 0 0 0,-1 0 1 0 0,1-2-1 0 0,-1 0 0 0 0,-1-1 1 0 0,1-1-1 0 0,-2 0 0 0 0,1-1 1 0 0,-2-2-1 0 0,1 1 0 0 0,-2-2 1 0 0,0 0-1 0 0,0-1 0 0 0,-1 0 0 0 0,0-3-102 0 0,12-13 64 0 0,-1-1 0 0 0,-2-1 1 0 0,-2-1-1 0 0,-1 0 1 0 0,-1-2-1 0 0,-2-1 1 0 0,-2 0-1 0 0,-1 0 1 0 0,-2-2-1 0 0,-1 0 1 0 0,1-18-66 0 0,-9 38-27 0 0,0 0 1 0 0,-1-1 0 0 0,-1 1-1 0 0,0-1 1 0 0,-2 1 0 0 0,-1-1-1 0 0,0 1 1 0 0,-1 0 0 0 0,-1 0-1 0 0,-1 0 1 0 0,0 0 0 0 0,-2 1 0 0 0,0-1-1 0 0,-1 2 1 0 0,-5-9 26 0 0,10 21-19 0 0,-1 0 1 0 0,1 0 0 0 0,-1 0-1 0 0,0 1 1 0 0,0-1-1 0 0,0 1 1 0 0,0 0-1 0 0,-1 1 1 0 0,1-1 0 0 0,-1 1-1 0 0,0 0 1 0 0,0 0-1 0 0,-1 0 1 0 0,1 0-1 0 0,-1 1 1 0 0,1 0 0 0 0,-1 1-1 0 0,1-1 1 0 0,-1 1-1 0 0,0 0 1 0 0,0 0-1 0 0,0 1 1 0 0,0 0 0 0 0,0 0-1 0 0,1 0 1 0 0,-1 0-1 0 0,0 1 1 0 0,0 0-1 0 0,0 1 1 0 0,1-1 0 0 0,-1 1-1 0 0,1 0 1 0 0,-4 2 18 0 0,-4 7-5 0 0,1 0 1 0 0,0 2-1 0 0,0-1 0 0 0,1 1 1 0 0,1 1-1 0 0,0 0 1 0 0,1 1-1 0 0,1-1 0 0 0,0 2 1 0 0,1-1-1 0 0,0 1 1 0 0,2 0-1 0 0,-1 1 0 0 0,2-1 1 0 0,1 1-1 0 0,0 0 1 0 0,1 0-1 0 0,0 13 5 0 0,-1-8 35 0 0,1 1 0 0 0,1 0-1 0 0,1 0 1 0 0,1 0 0 0 0,1-1 0 0 0,2 1 0 0 0,0 0-1 0 0,1-1 1 0 0,1 0 0 0 0,1 0 0 0 0,1-1 0 0 0,3 4-35 0 0,9 14 230 0 0,1-2 0 0 0,2-1 0 0 0,2 0 1 0 0,1-2-1 0 0,2-1 0 0 0,31 28-230 0 0,51 36 1252 0 0,-106-107-2565 0 0,-4 3 167 0 0,0-8-2158 0 0,0 7-2067 0 0,2 3-6406 0 0</inkml:trace>
  <inkml:trace contextRef="#ctx0" brushRef="#br0" timeOffset="22624.34">11019 1321 10410 0 0,'0'0'1260'0'0,"0"0"-678"0"0,0 0-61 0 0,0 0 370 0 0,0 0 335 0 0,0 0 98 0 0,0 0-101 0 0,0 0-179 0 0,0 0-189 0 0,0 0-132 0 0,0 0-102 0 0,0 0-75 0 0,31-2-67 0 0,98-6-66 0 0,-126 8-370 0 0,1 1-1 0 0,0-1 1 0 0,0 0-1 0 0,0-1 1 0 0,0 1-1 0 0,-1-1 1 0 0,1 1-1 0 0,0-1 1 0 0,0 0-1 0 0,-1-1 1 0 0,1 1-1 0 0,-1-1 1 0 0,1 1-1 0 0,-1-1 1 0 0,0 0-1 0 0,1 0 1 0 0,-1-1-1 0 0,0 1 1 0 0,0-1-43 0 0,8-7 192 0 0,-1 3-120 0 0,0 1 1 0 0,0-2-1 0 0,-1 1 0 0 0,0-1 0 0 0,-1 0 1 0 0,0-1-1 0 0,0 0 0 0 0,-1-1 0 0 0,0 1 0 0 0,-1-1 1 0 0,0 0-1 0 0,0-1 0 0 0,-1 0 0 0 0,-1 0 0 0 0,1 0 1 0 0,-2 0-1 0 0,0 0 0 0 0,0-1 0 0 0,-1 0 1 0 0,0-3-73 0 0,-4 11-20 0 0,0 1 1 0 0,0-1 0 0 0,0 1 0 0 0,-1 0 0 0 0,0 0-1 0 0,1 0 1 0 0,-1 1 0 0 0,0-1 0 0 0,0 1 0 0 0,0-1-1 0 0,-1 1 1 0 0,1 0 0 0 0,0 0 0 0 0,-1 1 0 0 0,0-1-1 0 0,1 1 1 0 0,-1-1 0 0 0,0 1 0 0 0,0 0-1 0 0,0 1 1 0 0,1-1 0 0 0,-1 1 0 0 0,0-1 0 0 0,0 1-1 0 0,0 0 1 0 0,0 1 0 0 0,0-1 0 0 0,0 1 0 0 0,0 0-1 0 0,0-1 1 0 0,1 2 0 0 0,-1-1 0 0 0,0 0 0 0 0,1 1-1 0 0,-4 1 20 0 0,-9 5-55 0 0,1 1-1 0 0,0 0 0 0 0,0 1 0 0 0,1 1 0 0 0,0 0 0 0 0,1 1 0 0 0,0 0 0 0 0,1 1 0 0 0,1 0 0 0 0,0 1 1 0 0,0 1-1 0 0,-5 10 56 0 0,9-13-20 0 0,0 0 1 0 0,0 1 0 0 0,1 0 0 0 0,1 0 0 0 0,0 0 0 0 0,1 1-1 0 0,0-1 1 0 0,1 1 0 0 0,1 0 0 0 0,0 0 0 0 0,1 0-1 0 0,0 1 1 0 0,2 6 19 0 0,-1-16 15 0 0,1-1 1 0 0,1 1-1 0 0,-1 0 0 0 0,0-1 0 0 0,1 1 0 0 0,0-1 0 0 0,0 1 0 0 0,1-1 0 0 0,-1 0 1 0 0,1 0-1 0 0,0 0 0 0 0,0 0 0 0 0,0 0 0 0 0,0-1 0 0 0,1 1 0 0 0,0-1 1 0 0,-1 0-1 0 0,1 0 0 0 0,0 0 0 0 0,0-1 0 0 0,1 0 0 0 0,-1 1 0 0 0,1-1 1 0 0,-1-1-1 0 0,1 1 0 0 0,-1-1 0 0 0,1 0 0 0 0,4 1-15 0 0,140 12 520 0 0,-145-14-514 0 0,18-1 81 0 0,0-1 1 0 0,0-1 0 0 0,-1-1 0 0 0,1-1-1 0 0,-1-1 1 0 0,0-1 0 0 0,0 0-1 0 0,0-2 1 0 0,-1 0 0 0 0,-1-2-1 0 0,0 0 1 0 0,0-1 0 0 0,-1 0-1 0 0,-1-2 1 0 0,0 0 0 0 0,0-1-1 0 0,-2-1 1 0 0,0 0 0 0 0,-1-1-1 0 0,4-7-87 0 0,60-151 207 0 0,-76 173-214 0 0,-1-1 0 0 0,0 1 0 0 0,1-1 0 0 0,-1 1 0 0 0,-1-1 0 0 0,1 1 0 0 0,0-1 0 0 0,-1 0 1 0 0,1 1-1 0 0,-1-1 0 0 0,0 0 0 0 0,0 0 0 0 0,0 1 0 0 0,0-1 0 0 0,0 0 0 0 0,0 0 0 0 0,-1 1 0 0 0,0-1 0 0 0,1 0 0 0 0,-1 1 0 0 0,0-1 0 0 0,0 1 0 0 0,-1-1 0 0 0,1 1 0 0 0,0 0 0 0 0,-1-1 0 0 0,1 1 0 0 0,-1 0 0 0 0,0 0 0 0 0,0 0 0 0 0,0 0 0 0 0,0 0 0 0 0,0 0 0 0 0,0 1 0 0 0,0-1 0 0 0,-1 1 1 0 0,1-1-1 0 0,-1 1 0 0 0,1 0 0 0 0,-1 0 0 0 0,1 0 0 0 0,-1 0 0 0 0,0 1 0 0 0,1-1 0 0 0,-2 1 7 0 0,1 0-20 0 0,-1-1 0 0 0,1 2 1 0 0,0-1-1 0 0,-1 0 1 0 0,1 1-1 0 0,0 0 0 0 0,0-1 1 0 0,0 1-1 0 0,0 0 0 0 0,0 1 1 0 0,0-1-1 0 0,0 0 0 0 0,0 1 1 0 0,0 0-1 0 0,0 0 0 0 0,1 0 1 0 0,-1 0-1 0 0,1 0 0 0 0,0 0 1 0 0,-1 1-1 0 0,1-1 0 0 0,0 1 1 0 0,0-1-1 0 0,1 1 0 0 0,-1 0 1 0 0,0 0-1 0 0,1 0 0 0 0,0 0 1 0 0,0 0-1 0 0,0 0 1 0 0,0 0-1 0 0,0 0 0 0 0,0 1 1 0 0,1-1-1 0 0,0 0 0 0 0,0 0 1 0 0,-1 1-1 0 0,2 0 20 0 0,0-1 0 0 0,1-1-1 0 0,-1 0 1 0 0,1 1 0 0 0,0-1 0 0 0,0 0 0 0 0,0 0-1 0 0,0 0 1 0 0,0 0 0 0 0,0 0 0 0 0,0 0-1 0 0,1-1 1 0 0,-1 1 0 0 0,1-1 0 0 0,-1 0-1 0 0,1 0 1 0 0,0 0 0 0 0,-1 0 0 0 0,1 0-1 0 0,0 0 1 0 0,0-1 0 0 0,0 1 0 0 0,-1-1-1 0 0,1 0 1 0 0,1 0 0 0 0,8 3 2 0 0,34 6 71 0 0,-41-10-62 0 0,-1 1 1 0 0,1 0-1 0 0,0 0 0 0 0,0 0 0 0 0,-1 0 1 0 0,1 1-1 0 0,0 0 0 0 0,0 0 1 0 0,-1 0-1 0 0,1 1 0 0 0,-1-1 1 0 0,1 1-1 0 0,-1 0 0 0 0,0 1 1 0 0,0-1-1 0 0,0 1 0 0 0,0-1 0 0 0,0 1 1 0 0,0 0-1 0 0,-1 1 0 0 0,1-1 1 0 0,-1 1-1 0 0,0-1 0 0 0,0 1 1 0 0,0 0-1 0 0,-1 0 0 0 0,0 0 1 0 0,1 1-1 0 0,-1-1 0 0 0,-1 0 0 0 0,1 1 1 0 0,-1-1-1 0 0,1 1 0 0 0,-1 0 1 0 0,-1 0-1 0 0,1-1-11 0 0,-13 88 446 0 0,-5 3-312 0 0,17-85-284 0 0,0-8-1735 0 0,10-24-8293 0 0,-6 15-1181 0 0</inkml:trace>
  <inkml:trace contextRef="#ctx0" brushRef="#br0" timeOffset="22871.538">12164 1288 9690 0 0,'0'0'2385'0'0,"0"0"-793"0"0,0 0-284 0 0,0 0-16 0 0,0 0-58 0 0,0 0-190 0 0,0 0-321 0 0,0 0-316 0 0,0 0-207 0 0,0 0-112 0 0,0 0-61 0 0,0 0-46 0 0,-1 27-65 0 0,-1 79-116 0 0,5-72-3174 0 0,1-35-2545 0 0,-1 1-4475 0 0</inkml:trace>
  <inkml:trace contextRef="#ctx0" brushRef="#br0" timeOffset="23040.838">12193 798 7978 0 0,'0'0'1656'0'0,"0"0"-1232"0"0,0 0-744 0 0,0 0-248 0 0,0 0-96 0 0,0 0 176 0 0,0 0 136 0 0,0 0-745 0 0,0 0-1799 0 0,0 0-777 0 0</inkml:trace>
  <inkml:trace contextRef="#ctx0" brushRef="#br0" timeOffset="23310.737">12403 997 7434 0 0,'0'0'2936'0'0,"0"0"-1696"0"0,0 0-367 0 0,0 0 252 0 0,0 0 178 0 0,0 0 24 0 0,0 0-135 0 0,0 0-283 0 0,0 0-283 0 0,9 34-190 0 0,27 107-118 0 0,35 107 519 0 0,-34-166-537 0 0,-34-84-130 0 0,-1 0-1 0 0,1 0 1 0 0,-1-1-1 0 0,0 1 1 0 0,0 0-1 0 0,0-1 1 0 0,-1 1-1 0 0,1-1 1 0 0,0 0-1 0 0,-1 1 1 0 0,0-1-1 0 0,0 0 1 0 0,0 0-1 0 0,0 0 1 0 0,0 0-1 0 0,0 0 1 0 0,-1 0-1 0 0,1 0 1 0 0,-1 0-1 0 0,0 0 1 0 0,0-1-170 0 0,13-66 298 0 0,4 1 0 0 0,2 1-1 0 0,22-51-297 0 0,-31 90-44 0 0,-2 6-1993 0 0,-2 8-5705 0 0,-6 15-3759 0 0</inkml:trace>
  <inkml:trace contextRef="#ctx0" brushRef="#br0" timeOffset="23647.331">13042 1148 10330 0 0,'0'0'5525'0'0,"0"0"-3886"0"0,0 0-1189 0 0,0 0-3 0 0,0 0 43 0 0,0 0-44 0 0,0 0-86 0 0,0 0-121 0 0,0 0-125 0 0,0 0-76 0 0,0 0-45 0 0,0 0-41 0 0,0 0-80 0 0,8 29-137 0 0,22 88-254 0 0,-22-79-2879 0 0,-8-38-2115 0 0,0 0-4687 0 0</inkml:trace>
  <inkml:trace contextRef="#ctx0" brushRef="#br0" timeOffset="23906.956">13040 787 14347 0 0,'0'0'1456'0'0,"0"0"-855"0"0,0 0-329 0 0,0 0-144 0 0,0 0-112 0 0,0 0-160 0 0,0 0-225 0 0,0 0-351 0 0,0 0-632 0 0,0 0-1785 0 0,0 0-7961 0 0</inkml:trace>
  <inkml:trace contextRef="#ctx0" brushRef="#br0" timeOffset="24155.546">13491 592 11306 0 0,'0'0'1753'0'0,"0"0"-806"0"0,0 0-323 0 0,0 0 96 0 0,0 0 295 0 0,0 0 220 0 0,0 0 0 0 0,0 0-156 0 0,0 0-257 0 0,0 0-180 0 0,0 0-114 0 0,0 0-71 0 0,0 0-58 0 0,1 33-67 0 0,1 105-80 0 0,-3 132 601 0 0,-18 114-557 0 0,21-256-502 0 0,-2-127 154 0 0,0-1-6 0 0,0 0-15 0 0,0 0-29 0 0,-9-20-2212 0 0,4-1-1631 0 0,3 7-4129 0 0,0 6-1597 0 0</inkml:trace>
  <inkml:trace contextRef="#ctx0" brushRef="#br0" timeOffset="24422.904">13272 1196 7570 0 0,'0'0'2974'0'0,"0"0"-1817"0"0,0 0-561 0 0,0 0 262 0 0,0 0 305 0 0,0 0 126 0 0,0 0-27 0 0,0 0-152 0 0,0 0-161 0 0,0 0-158 0 0,0 0-140 0 0,35-2-151 0 0,108-6-129 0 0,-15-16 198 0 0,-84 18-536 0 0,-6 0-2290 0 0,-15 4-5254 0 0,-16 2-3548 0 0</inkml:trace>
  <inkml:trace contextRef="#ctx0" brushRef="#br0" timeOffset="24688.09">13903 1200 11763 0 0,'0'0'2339'0'0,"0"0"-1023"0"0,0 0-250 0 0,0 0 171 0 0,0 0 114 0 0,0 0-65 0 0,0 0-233 0 0,0 0-347 0 0,1 32-290 0 0,0 102-189 0 0,-1-41 1236 0 0,0-75-4906 0 0,0 7-8202 0 0,0-25 2510 0 0</inkml:trace>
  <inkml:trace contextRef="#ctx0" brushRef="#br0" timeOffset="24924.728">13898 824 14251 0 0,'0'0'1416'0'0,"0"0"-1120"0"0,0 0-328 0 0,0 0-128 0 0,0 0-64 0 0,0 0 64 0 0,0 0-40 0 0,0 0-136 0 0,0 0-336 0 0,0 0-840 0 0,0 0-2185 0 0,0 0-5273 0 0</inkml:trace>
  <inkml:trace contextRef="#ctx0" brushRef="#br0" timeOffset="25211.806">14167 1034 11819 0 0,'0'0'1836'0'0,"0"0"-604"0"0,0 0-34 0 0,0 0 182 0 0,0 0 31 0 0,0 0-41 0 0,0 0-207 0 0,0 0-282 0 0,0 0-210 0 0,0 0-132 0 0,10 33-107 0 0,31 105-92 0 0,-23-47 161 0 0,-2-5-170 0 0,-12-54-296 0 0,1 1 0 0 0,2-1 0 0 0,1 0 0 0 0,2-1 0 0 0,0 0 0 0 0,3-1 0 0 0,0 0 0 0 0,11 15-35 0 0,-24-43 13 0 0,1-1 0 0 0,0 1 0 0 0,-1-1 1 0 0,1 1-1 0 0,0-1 0 0 0,0 1 0 0 0,0-1 0 0 0,0 0 0 0 0,0 0 0 0 0,0 1 1 0 0,1-1-1 0 0,-1 0 0 0 0,0 0 0 0 0,0 0 0 0 0,1 0 0 0 0,-1 0 0 0 0,1-1 0 0 0,-1 1 1 0 0,1 0-1 0 0,-1-1 0 0 0,1 1 0 0 0,-1-1 0 0 0,1 1 0 0 0,0-1 0 0 0,-1 0 0 0 0,1 0 1 0 0,0 0-1 0 0,-1 0 0 0 0,1 0 0 0 0,0 0 0 0 0,-1 0 0 0 0,1 0 0 0 0,-1-1 1 0 0,1 1-1 0 0,0 0 0 0 0,-1-1 0 0 0,1 0 0 0 0,-1 1 0 0 0,1-1-13 0 0,17-28 186 0 0,-1-1 0 0 0,-1 0 0 0 0,-1-2 1 0 0,-2 0-1 0 0,-1 0 0 0 0,6-28-186 0 0,1 4 17 0 0,43-173-2918 0 0,-63 217 1869 0 0,0 6-2824 0 0,0 3-2354 0 0,0 2-5541 0 0</inkml:trace>
  <inkml:trace contextRef="#ctx0" brushRef="#br0" timeOffset="25552.878">14829 1340 5641 0 0,'0'0'2833'0'0,"0"0"-374"0"0,0 0-193 0 0,0 0-132 0 0,0 0-179 0 0,0 0-230 0 0,0 0-315 0 0,0 0-336 0 0,0 0-236 0 0,0 0-167 0 0,0 0-100 0 0,0 0-78 0 0,0 0-84 0 0,33-19-85 0 0,99-61-62 0 0,-82 36 75 0 0,-46 36-267 0 0,0 1-30 0 0,0 0 1 0 0,-1 0-1 0 0,0 0 1 0 0,0-1-1 0 0,-1 1 0 0 0,0-1 1 0 0,0 1-1 0 0,0-1 0 0 0,-1 0 1 0 0,0 1-1 0 0,-1-1 0 0 0,0 0 1 0 0,0 0-1 0 0,-1 0 1 0 0,0-3-41 0 0,-1 8-9 0 0,0 1 1 0 0,0 0 0 0 0,-1 0 0 0 0,1 0-1 0 0,-1 0 1 0 0,1 1 0 0 0,-1-1 0 0 0,1 1 0 0 0,-1-1-1 0 0,0 1 1 0 0,0 0 0 0 0,0 0 0 0 0,0 0 0 0 0,0 1-1 0 0,0-1 1 0 0,0 1 0 0 0,0-1 0 0 0,0 1-1 0 0,0 0 1 0 0,0 0 0 0 0,0 0 0 0 0,0 1 0 0 0,0-1-1 0 0,0 1 1 0 0,-3 0 8 0 0,-5 5-57 0 0,-1 1 0 0 0,1 0 1 0 0,1 0-1 0 0,-1 1 0 0 0,1 0 0 0 0,1 1 0 0 0,-1 0 0 0 0,2 1 0 0 0,-1 0 0 0 0,1 0 0 0 0,1 1 0 0 0,-7 11 57 0 0,14-22-1 0 0,-10 13-35 0 0,1 1-1 0 0,1 0 0 0 0,0 0 1 0 0,0 1-1 0 0,2-1 1 0 0,0 2-1 0 0,0-1 1 0 0,2 1-1 0 0,0-1 1 0 0,0 1-1 0 0,2 1 1 0 0,0-1-1 0 0,1 0 0 0 0,0 0 1 0 0,2 6 36 0 0,0-15-10 0 0,1 0 0 0 0,0 0 0 0 0,0 0 0 0 0,0-1 0 0 0,1 1 0 0 0,0-1 0 0 0,1 0 0 0 0,-1 0 0 0 0,1 0 0 0 0,0 0 0 0 0,1 0 0 0 0,-1-1 0 0 0,1 0 0 0 0,0 0 0 0 0,0 0 0 0 0,1-1 0 0 0,0 0 0 0 0,-1 0 0 0 0,1 0 0 0 0,1-1 0 0 0,-1 1 0 0 0,0-2 0 0 0,1 1 0 0 0,0-1 0 0 0,-1 0 0 0 0,1 0 0 0 0,0 0 0 0 0,4-1 10 0 0,5 0-247 0 0,0-1 0 0 0,0-1 0 0 0,1 0 1 0 0,-1-1-1 0 0,0-1 0 0 0,-1-1 0 0 0,1 0 0 0 0,0-1 0 0 0,-1 0 1 0 0,0-1-1 0 0,-1-1 0 0 0,8-5 247 0 0,75-45-6769 0 0,-36 16-3183 0 0,-45 29 5275 0 0</inkml:trace>
  <inkml:trace contextRef="#ctx0" brushRef="#br0" timeOffset="25902.961">15656 1041 3489 0 0,'0'0'3710'0'0,"0"0"-449"0"0,0 0-501 0 0,0 0-398 0 0,0 0-347 0 0,0 0-273 0 0,0 0-334 0 0,0 0-353 0 0,0 0-247 0 0,0 0-238 0 0,0 0-197 0 0,0 0-137 0 0,0 0-125 0 0,-5 0-61 0 0,-5 3-14 0 0,0 0-1 0 0,0 1 1 0 0,0 0-1 0 0,1 0 1 0 0,-1 1-1 0 0,1 0 0 0 0,0 1 1 0 0,1 0-1 0 0,0 0 1 0 0,0 1-1 0 0,-6 5-35 0 0,4-3 31 0 0,6-7-37 0 0,2 0 0 0 0,-1 0 1 0 0,0 0-1 0 0,0 0 0 0 0,1 0 1 0 0,-1 1-1 0 0,1 0 1 0 0,-1-1-1 0 0,1 1 0 0 0,0 0 1 0 0,0 0-1 0 0,1 0 0 0 0,-1 0 1 0 0,1 0-1 0 0,-1 0 1 0 0,1 1-1 0 0,0-1 0 0 0,0 0 1 0 0,0 1-1 0 0,1-1 0 0 0,-1 1 1 0 0,1-1-1 0 0,0 1 1 0 0,0-1-1 0 0,0 1 0 0 0,0-1 1 0 0,1 1-1 0 0,-1-1 0 0 0,1 1 1 0 0,0-1-1 0 0,0 0 1 0 0,0 1-1 0 0,0-1 0 0 0,1 0 1 0 0,0 0-1 0 0,-1 0 1 0 0,3 2 4 0 0,99 76-47 0 0,-99-77 64 0 0,0 0-1 0 0,0 0 1 0 0,-1 0-1 0 0,0 0 1 0 0,0 1-1 0 0,0-1 1 0 0,0 1-1 0 0,-1 0 1 0 0,1-1-1 0 0,-1 1 1 0 0,0 1-1 0 0,-1-1 1 0 0,1 0-1 0 0,-1 0 1 0 0,0 4-16 0 0,0-3 72 0 0,1 1 0 0 0,-2 0 0 0 0,1-1 0 0 0,-1 1 0 0 0,0 0 1 0 0,0-1-1 0 0,-1 1 0 0 0,0 0 0 0 0,0 0 0 0 0,0-1 1 0 0,-1 1-1 0 0,0-1 0 0 0,0 0 0 0 0,-1 1 0 0 0,0-1 0 0 0,0 0 1 0 0,0 0-1 0 0,-1-1 0 0 0,0 1 0 0 0,0-1 0 0 0,0 0 1 0 0,-1 0-1 0 0,0 0 0 0 0,-3 2-72 0 0,-2 0 70 0 0,1 0 0 0 0,-1-1 0 0 0,-1-1 1 0 0,1 1-1 0 0,-1-2 0 0 0,0 0 0 0 0,0 0 0 0 0,0-1 1 0 0,0 0-1 0 0,-12 1-70 0 0,-71-3-3209 0 0,79-4-1667 0 0,6 0-7035 0 0</inkml:trace>
  <inkml:trace contextRef="#ctx0" brushRef="#br0" timeOffset="27774.821">6313 1848 4465 0 0,'0'0'1718'0'0,"0"0"-1276"0"0,0 0-339 0 0,0 0 217 0 0,0 0 420 0 0,0 0 362 0 0,0 0 121 0 0,0 0-43 0 0,0 0-118 0 0,0 0-143 0 0,0 0-146 0 0,0 0-120 0 0,37-1-83 0 0,114-1-35 0 0,289 8 3471 0 0,594 6-1228 0 0,-422 13-1978 0 0,-207-25-260 0 0,-52-14-377 0 0,181 10-58 0 0,823 0-21 0 0,-886 34-102 0 0,737-23 426 0 0,231-11 748 0 0,-776-44-528 0 0,-377 34-483 0 0,127 14 91 0 0,-329-8-136 0 0,-48 5-29 0 0,-36-2-3042 0 0,0 2-6032 0 0,0 0-2917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4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488 179 2064 0 0,'0'0'1423'0'0,"0"0"-232"0"0,0 0-5 0 0,0 0 313 0 0,0 0 349 0 0,0 0 125 0 0,0 0-226 0 0,0 0-438 0 0,0 0-434 0 0,0 0-324 0 0,0 0-167 0 0,13 3 1749 0 0,22 82 2375 0 0,-29 58-3403 0 0,-7-94-706 0 0,-21 325 371 0 0,6-273-782 0 0,15-101-44 0 0,1 0-1 0 0,-1 1 1 0 0,1-1-1 0 0,-1 1 1 0 0,1-1 0 0 0,-1 0-1 0 0,1 1 1 0 0,-1-1-1 0 0,1 0 1 0 0,-1 0-1 0 0,1 1 1 0 0,-1-1-1 0 0,0 0 1 0 0,1 0-1 0 0,-1 0 1 0 0,1 0-1 0 0,-1 0 1 0 0,0 0-1 0 0,1 0 1 0 0,-1 0-1 0 0,1 0 1 0 0,-1 0 0 0 0,0 0-1 0 0,1 0 1 0 0,-1 0-1 0 0,1 0 1 0 0,-1-1-1 0 0,0 1 1 0 0,1 0-1 0 0,-1-1 1 0 0,1 1-1 0 0,-1 0 1 0 0,1-1-1 0 0,-1 1 1 0 0,1 0-1 0 0,-1-1 1 0 0,1 1-1 0 0,-1-1 1 0 0,1 1-1 0 0,0-1 1 0 0,-1 1 0 0 0,1-1-1 0 0,0 1 1 0 0,-1-1-1 0 0,1 1 1 0 0,0-1-1 0 0,0 1 1 0 0,0-1-1 0 0,-1 0 1 0 0,1 1-1 0 0,0-1 1 0 0,0 1-1 0 0,0-1 1 0 0,0 0-1 0 0,0 1 1 0 0,0-1-1 0 0,0 0 1 0 0,0 1 0 0 0,0-1 56 0 0,-11-24-3879 0 0,5 7-3779 0 0,4 7-2427 0 0</inkml:trace>
  <inkml:trace contextRef="#ctx0" brushRef="#br0" timeOffset="319.491">0 194 3929 0 0,'0'0'1249'0'0,"0"0"-228"0"0,0 0-52 0 0,0 0 238 0 0,0 0 312 0 0,0 0 119 0 0,0 0-102 0 0,0 0-182 0 0,0 0-194 0 0,0 0-92 0 0,0 0-46 0 0,0 0-122 0 0,0 0-67 0 0,21-2-43 0 0,143-15 1385 0 0,400-52 1465 0 0,-329 61-3626 0 0,-234 8-53 0 0,0 0 0 0 0,-1 0 0 0 0,1 0 0 0 0,0 0 0 0 0,-1 0 0 0 0,1 0 0 0 0,0 0-1 0 0,-1 0 1 0 0,1 0 0 0 0,0 0 0 0 0,-1 0 0 0 0,1 1 0 0 0,-1-1 0 0 0,1 0 0 0 0,-1 0 0 0 0,1 1 0 0 0,0-1-1 0 0,-1 1 1 0 0,1-1 0 0 0,-1 0 0 0 0,1 1 0 0 0,-1-1 0 0 0,0 1 0 0 0,1-1 0 0 0,-1 1 0 0 0,1-1 0 0 0,-1 1 0 0 0,0-1-1 0 0,1 1 1 0 0,-1 0 0 0 0,0-1 0 0 0,0 1 0 0 0,0-1 0 0 0,1 1 0 0 0,-1 0 0 0 0,0-1 0 0 0,0 1 0 0 0,0 0-1 0 0,0-1 1 0 0,0 1 0 0 0,0 0 0 0 0,0-1 0 0 0,0 1 0 0 0,0-1 0 0 0,0 1 0 0 0,-1 0 0 0 0,1-1 0 0 0,0 1 0 0 0,0 0-1 0 0,-1-1 1 0 0,1 1 0 0 0,0-1 0 0 0,-1 1 0 0 0,1-1 0 0 0,0 1 0 0 0,-1-1 0 0 0,1 1 39 0 0,-21 29-4616 0 0,12-20-797 0 0,0-2-5793 0 0</inkml:trace>
  <inkml:trace contextRef="#ctx0" brushRef="#br0" timeOffset="604.596">54 959 8658 0 0,'0'0'2043'0'0,"0"0"-688"0"0,0 0-137 0 0,0 0 79 0 0,0 0 83 0 0,0 0 6 0 0,0 0-130 0 0,0 0-159 0 0,0 0-165 0 0,34 6-171 0 0,110 15-130 0 0,-52-27 171 0 0,-73 0-608 0 0,288-82 324 0 0,-249 71-2464 0 0,-38 10-1634 0 0,-1 1-3892 0 0,-9 3-3058 0 0</inkml:trace>
  <inkml:trace contextRef="#ctx0" brushRef="#br0" timeOffset="1444.625">1189 304 6313 0 0,'0'0'3502'0'0,"0"0"-1935"0"0,0 0-882 0 0,0 0-155 0 0,0 0 204 0 0,0 0 289 0 0,0 0 137 0 0,0 0-46 0 0,0 0-172 0 0,0 0-183 0 0,0 0-109 0 0,32-7-26 0 0,100-24-1 0 0,105-34 2759 0 0,-229 63-3290 0 0,0-1 1 0 0,0 1 0 0 0,0-1-1 0 0,0-1 1 0 0,-1 0-1 0 0,1 0 1 0 0,-1 0 0 0 0,0-1-1 0 0,0 0 1 0 0,-1 0-1 0 0,1-1 1 0 0,-1 0 0 0 0,0 0-1 0 0,-1 0 1 0 0,1-1-1 0 0,-2 0 1 0 0,1 0 0 0 0,0 0-1 0 0,-1 0 1 0 0,-1-1-1 0 0,1 0 1 0 0,-1 0 0 0 0,-1 0-1 0 0,1 0 1 0 0,0-6-93 0 0,-3 12 2 0 0,1 1 1 0 0,-1-1-1 0 0,0 1 0 0 0,1-1 1 0 0,-1 1-1 0 0,0-1 1 0 0,0 1-1 0 0,0-1 0 0 0,0 1 1 0 0,-1-1-1 0 0,1 1 1 0 0,0-1-1 0 0,-1 1 0 0 0,1-1 1 0 0,-1 1-1 0 0,1 0 1 0 0,-1-1-1 0 0,0 1 0 0 0,1-1 1 0 0,-1 1-1 0 0,0 0 1 0 0,0 0-1 0 0,0 0 0 0 0,0-1 1 0 0,0 1-1 0 0,0 0 1 0 0,-1 0-1 0 0,1 0 0 0 0,0 1 1 0 0,0-1-1 0 0,-1 0 1 0 0,1 0-1 0 0,0 1 0 0 0,-1-1 1 0 0,1 1-1 0 0,-1-1 1 0 0,1 1-1 0 0,-1-1 0 0 0,1 1 1 0 0,-1 0-1 0 0,1 0 1 0 0,-1 0-1 0 0,1 0 0 0 0,-1 0 1 0 0,1 0-1 0 0,-1 0 1 0 0,1 1-1 0 0,-1-1 0 0 0,1 0 1 0 0,-1 1-1 0 0,1-1 1 0 0,-1 1-1 0 0,1 0 0 0 0,0-1 1 0 0,-1 1-3 0 0,-7 7-26 0 0,0 0 1 0 0,0 1 0 0 0,1-1-1 0 0,1 2 1 0 0,0-1-1 0 0,0 1 1 0 0,0 0-1 0 0,1 0 1 0 0,1 1-1 0 0,0 0 1 0 0,0 0 0 0 0,1 0-1 0 0,-1 7 26 0 0,-11 35-17 0 0,2 1 1 0 0,2 0-1 0 0,3 1 0 0 0,-2 52 17 0 0,-11 66-42 0 0,-64 154 43 0 0,79-305-16 0 0,-1-1-1 0 0,-1-1 1 0 0,-1 0-1 0 0,0 0 1 0 0,-2-1-1 0 0,0 0 1 0 0,-1-1-1 0 0,-2 0 16 0 0,9-10-83 0 0,-1-1 0 0 0,0 0-1 0 0,0 0 1 0 0,-1-1 0 0 0,1 0 0 0 0,-2 0-1 0 0,1-1 1 0 0,-1 0 0 0 0,1 0 0 0 0,-1-1-1 0 0,0 0 1 0 0,-1-1 0 0 0,1 0 0 0 0,-1 0-1 0 0,1-1 1 0 0,-1 0 0 0 0,0-1 0 0 0,0 0-1 0 0,0 0 84 0 0,7-2-41 0 0,-1 1 0 0 0,1-1 0 0 0,0 1-1 0 0,0-1 1 0 0,0 0 0 0 0,-1 0 0 0 0,1 0-1 0 0,0-1 1 0 0,0 1 0 0 0,1-1 0 0 0,-1 1-1 0 0,0-1 1 0 0,0 0 0 0 0,1 0 0 0 0,-1 0-1 0 0,1-1 1 0 0,0 1 0 0 0,-1-1 0 0 0,1 1-1 0 0,0-1 1 0 0,1 0 0 0 0,-1 0 0 0 0,0 1-1 0 0,1-1 1 0 0,0 0 0 0 0,-1 0 0 0 0,1-1-1 0 0,0 1 1 0 0,1 0 0 0 0,-1 0 0 0 0,1-1-1 0 0,-1-1 42 0 0,-1-5-39 0 0,1 0-1 0 0,0 0 0 0 0,1 0 0 0 0,0 0 1 0 0,1 0-1 0 0,0 0 0 0 0,0 0 0 0 0,1 0 1 0 0,0 0-1 0 0,3-6 40 0 0,7-12 87 0 0,1 1 1 0 0,1 0-1 0 0,1 1 0 0 0,2 1 1 0 0,0 0-1 0 0,2 2 1 0 0,0 0-1 0 0,2 1 1 0 0,11-9-88 0 0,-11 16 187 0 0,-1 1 0 0 0,2 1 0 0 0,0 1 0 0 0,0 1 0 0 0,1 1 0 0 0,1 0 0 0 0,-1 2 0 0 0,1 1 0 0 0,1 1 0 0 0,-1 1 0 0 0,1 2 0 0 0,15-1-187 0 0,35-1 667 0 0,-74 35 0 0 0,-1 79 226 0 0,20-89-2262 0 0,-10-21-2183 0 0,-1-2-3952 0 0,-4-1-4905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5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0 229 4017 0 0,'0'0'1858'0'0,"0"0"-239"0"0,0 0 28 0 0,0 0 196 0 0,0 0 56 0 0,0 0-223 0 0,0 0-429 0 0,0 0-476 0 0,0 0-331 0 0,0 0-99 0 0,0 0 15 0 0,0 0 70 0 0,0 0 49 0 0,17-2 14 0 0,95-14 473 0 0,302 5 1838 0 0,-331 26-2642 0 0,-100-9 2641 0 0,-79-50-2328 0 0,77 32-424 0 0,0-1 0 0 0,1-1 1 0 0,0-1-1 0 0,2-1 1 0 0,-1 0-1 0 0,2-1 1 0 0,0 0-1 0 0,2-1 0 0 0,-5-8-47 0 0,18 26-77 0 0,1 0 0 0 0,-1 1 0 0 0,0-1 0 0 0,1 0-1 0 0,-1 0 1 0 0,0 0 0 0 0,1 0 0 0 0,-1 0 0 0 0,0 0-1 0 0,1 0 1 0 0,-1 0 0 0 0,0 0 0 0 0,1 0-1 0 0,-1 0 1 0 0,0 0 0 0 0,1 0 0 0 0,-1 0 0 0 0,0-1-1 0 0,1 1 1 0 0,-1 0 0 0 0,0 0 0 0 0,1 0 0 0 0,-1 0-1 0 0,0-1 1 0 0,0 1 0 0 0,1 0 0 0 0,-1 0 0 0 0,0 0-1 0 0,0-1 1 0 0,1 1 0 0 0,-1 0 0 0 0,0-1 0 0 0,0 1-1 0 0,0 0 1 0 0,1 0 0 0 0,-1-1 0 0 0,0 1 0 0 0,0 0-1 0 0,0-1 1 0 0,0 1 0 0 0,0 0 0 0 0,0-1-1 0 0,0 1 1 0 0,0 0 0 0 0,0-1 0 0 0,0 1 0 0 0,0 0-1 0 0,0-1 1 0 0,0 1 0 0 0,0-1 0 0 0,0 1 0 0 0,0 0-1 0 0,0-1 1 0 0,0 1 0 0 0,0 0 0 0 0,0 0 0 0 0,-1-1-1 0 0,1 1 1 0 0,0 0 0 0 0,0-1 0 0 0,0 1 0 0 0,-1 0-1 0 0,1-1 78 0 0,8 2-2547 0 0,0-1-5704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49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86 5897 0 0,'0'0'1629'0'0,"0"0"-357"0"0,0 0 152 0 0,0 0 398 0 0,0 0 248 0 0,0 0-138 0 0,0 0-445 0 0,0 0-456 0 0,0 0-326 0 0,0 0-151 0 0,0 0-45 0 0,0 0 5 0 0,0 3 39 0 0,3 211 4284 0 0,-5-114-4298 0 0,-7 417 389 0 0,4-479-934 0 0,5-38 6 0 0,0 0-16 0 0,0 0 2 0 0,0 0-8 0 0,0 0-9 0 0,0 0-5 0 0,0 0-21 0 0,0 0-30 0 0,0-22-1720 0 0,-2-11-2119 0 0,1 17-49 0 0,0-1-5061 0 0,1 6 346 0 0</inkml:trace>
  <inkml:trace contextRef="#ctx0" brushRef="#br0" timeOffset="479.794">0 144 8458 0 0,'0'0'900'0'0,"0"0"-413"0"0,0 0 42 0 0,0 0 386 0 0,0 0 355 0 0,0 0 154 0 0,0 0-102 0 0,0 0-251 0 0,0 0-178 0 0,0 0-95 0 0,0 0-53 0 0,0 0-13 0 0,0 0-21 0 0,28-12-32 0 0,88-39-34 0 0,24-2 1796 0 0,-119 46-2251 0 0,0 1 1 0 0,0 1-1 0 0,1 2 0 0 0,-1 0 1 0 0,1 0-1 0 0,0 2 0 0 0,0 1 1 0 0,6 1-191 0 0,37 33 141 0 0,-58-26-121 0 0,-1 0 1 0 0,1 1 0 0 0,-2-1-1 0 0,1 1 1 0 0,-1 0 0 0 0,0 1-1 0 0,-1-1 1 0 0,0 1 0 0 0,2 8-21 0 0,-2 1 55 0 0,-1 0 0 0 0,-1 1 0 0 0,-1-1 0 0 0,0 0 0 0 0,-1 1 0 0 0,-2-1 0 0 0,-2 16-55 0 0,2-22 24 0 0,-2 0 1 0 0,0 0-1 0 0,0 0 1 0 0,-1 0-1 0 0,0-1 1 0 0,-1 0-1 0 0,-1 0 1 0 0,0 0-1 0 0,0-1 0 0 0,-1 0 1 0 0,-1-1-1 0 0,0 1 1 0 0,0-2-1 0 0,-1 1 1 0 0,0-1-1 0 0,-1-1 1 0 0,0 0-1 0 0,-10 6-24 0 0,8-7-1 0 0,1 0 0 0 0,-1 0 0 0 0,0-2 1 0 0,-1 0-1 0 0,1 0 0 0 0,-1-1 0 0 0,0-1 0 0 0,0 0 0 0 0,0-1 1 0 0,-1 0-1 0 0,-8-1 1 0 0,16-1-47 0 0,1 0-1 0 0,0-1 1 0 0,0 1 0 0 0,-1-1 0 0 0,1-1 0 0 0,0 1-1 0 0,0-1 1 0 0,0 0 0 0 0,1-1 0 0 0,-1 1 0 0 0,0-1-1 0 0,1 0 1 0 0,0 0 0 0 0,-1-1 0 0 0,0-1 47 0 0,-15-34-4283 0 0,21 26-3857 0 0,0 12-3167 0 0</inkml:trace>
  <inkml:trace contextRef="#ctx0" brushRef="#br0" timeOffset="1830.032">1092 233 4977 0 0,'0'0'1711'0'0,"0"0"-191"0"0,0 0 9 0 0,0 0 147 0 0,0 0 71 0 0,0 0-167 0 0,0 0-269 0 0,0 0-277 0 0,0 0-227 0 0,0 0-154 0 0,-32 25-113 0 0,-97 81-83 0 0,124-102-410 0 0,0 0 1 0 0,0 0-1 0 0,1 0 1 0 0,-1 0-1 0 0,1 1 1 0 0,0 0 0 0 0,0 0-1 0 0,0 0 1 0 0,1 0-1 0 0,-1 1 1 0 0,2-1-1 0 0,-1 1 1 0 0,0 0 0 0 0,1 0-48 0 0,-4 10 159 0 0,-1 2-46 0 0,1 0-1 0 0,1 0 1 0 0,0 0-1 0 0,2 1 1 0 0,0 0-1 0 0,1 0 1 0 0,0 0-1 0 0,2 0 1 0 0,0 0 0 0 0,1 0-1 0 0,1 0 1 0 0,1 0-1 0 0,1 0 1 0 0,0 0-1 0 0,6 11-112 0 0,-7-23-27 0 0,0 0 1 0 0,0 0-1 0 0,0-1 0 0 0,1 1 0 0 0,0-1 0 0 0,1 0 0 0 0,-1 0 0 0 0,1-1 0 0 0,0 1 0 0 0,0-1 1 0 0,1 0-1 0 0,0 0 0 0 0,0-1 0 0 0,0 0 0 0 0,0 0 0 0 0,1 0 0 0 0,-1-1 0 0 0,1 0 0 0 0,0 0 1 0 0,0-1-1 0 0,0 0 0 0 0,0 0 0 0 0,1 0 0 0 0,1-1 27 0 0,35-15-2403 0 0,-23-7-6088 0 0,-18 16-2025 0 0</inkml:trace>
  <inkml:trace contextRef="#ctx0" brushRef="#br0" timeOffset="5419.688">1368 516 0 0 0,'0'0'111'0'0,"0"0"358"0"0,0 0 133 0 0,0 0-5 0 0,-1-2-34 0 0,-2-1-246 0 0,-14-17 2748 0 0,0 8 4607 0 0,17 12-6686 0 0,0 0-43 0 0,0 0-82 0 0,0 0-97 0 0,0 0-89 0 0,0 0-101 0 0,0 0-82 0 0,0 0-59 0 0,0 0-49 0 0,0 0-49 0 0,0 0-50 0 0,0 0-31 0 0,0 0-32 0 0,0 0-11 0 0,0 0-26 0 0,0 0-32 0 0,-21 126 899 0 0,18-106-959 0 0,1-5-45 0 0,0 0 0 0 0,1 0 0 0 0,0-1 0 0 0,1 1 0 0 0,1 0 0 0 0,0 0 0 0 0,1 0 0 0 0,0 0 0 0 0,2-1-48 0 0,-3-9 22 0 0,1-1-1 0 0,1 0 1 0 0,-1 0 0 0 0,1 0-1 0 0,-1 0 1 0 0,1-1 0 0 0,0 1-1 0 0,0-1 1 0 0,1 1-1 0 0,-1-1 1 0 0,1 0 0 0 0,-1 0-1 0 0,1-1 1 0 0,0 1 0 0 0,0-1-1 0 0,0 0 1 0 0,1 0-1 0 0,-1 0 1 0 0,0-1 0 0 0,1 1-1 0 0,-1-1 1 0 0,1 0 0 0 0,-1 0-1 0 0,1-1 1 0 0,0 1-1 0 0,-1-1 1 0 0,1 0 0 0 0,0 0-1 0 0,-1-1 1 0 0,1 0 0 0 0,-1 1-1 0 0,1-1 1 0 0,-1-1-1 0 0,1 1 1 0 0,-1-1 0 0 0,1 0-1 0 0,-1 0-21 0 0,17-8 80 0 0,-2-1-1 0 0,1 0 1 0 0,-1-2-1 0 0,-1 0 1 0 0,0-2-1 0 0,-1 0 1 0 0,-1 0-1 0 0,0-2 1 0 0,-2 0-1 0 0,7-8-79 0 0,-12 13 44 0 0,-1 0-1 0 0,0-1 0 0 0,-1 0 1 0 0,0 0-1 0 0,-1-1 1 0 0,0 1-1 0 0,-1-1 0 0 0,-1-1 1 0 0,0 1-1 0 0,-1 0 1 0 0,0-1-1 0 0,-2 0 0 0 0,1-13-43 0 0,-2 27 11 0 0,1 0 0 0 0,-1-1 1 0 0,0 1-1 0 0,1 0 0 0 0,-1-1 0 0 0,0 1 0 0 0,0-1 0 0 0,0 1 0 0 0,-1 0 0 0 0,1-1 0 0 0,0 1 0 0 0,0 0 0 0 0,-1-1 0 0 0,1 1 0 0 0,-1 0 0 0 0,1-1 0 0 0,-1 1 1 0 0,1 0-1 0 0,-1 0 0 0 0,0 0 0 0 0,0-1 0 0 0,1 1 0 0 0,-1 0 0 0 0,0 0 0 0 0,0 0 0 0 0,0 0 0 0 0,0 0 0 0 0,0 1 0 0 0,0-1 0 0 0,-1 0 0 0 0,1 0 0 0 0,0 1 0 0 0,0-1 1 0 0,-1 1-1 0 0,1-1 0 0 0,0 1 0 0 0,-2-1-11 0 0,-17 38-115 0 0,14-24 133 0 0,1 0 0 0 0,0 0-1 0 0,1 0 1 0 0,1 1 0 0 0,0-1 0 0 0,1 1 0 0 0,0 0 0 0 0,1 0-1 0 0,0 0 1 0 0,1 0 0 0 0,1 0 0 0 0,0 0 0 0 0,1-1-1 0 0,1 1 1 0 0,0 0 0 0 0,1-1 0 0 0,4 13-18 0 0,40 62 2 0 0,-47-88-18 0 0,15-1-3932 0 0,9-15-667 0 0,-10 4-2645 0 0,-9 5-2390 0 0</inkml:trace>
  <inkml:trace contextRef="#ctx0" brushRef="#br0" timeOffset="5711.015">1911 207 4833 0 0,'0'0'2393'0'0,"0"0"-380"0"0,0 0-319 0 0,0 0-83 0 0,0 0-44 0 0,0 0-161 0 0,0 0-281 0 0,0 0-370 0 0,0 0-324 0 0,0 0-87 0 0,0 0 41 0 0,0 0 103 0 0,0 0 115 0 0,5 7 0 0 0,37 48 851 0 0,-23-33-1091 0 0,-1 0 1 0 0,-1 2 0 0 0,-1 0-1 0 0,-1 1 1 0 0,-2 0 0 0 0,0 1 0 0 0,7 24-364 0 0,-16-38 43 0 0,0 0 1 0 0,-1 1 0 0 0,-1-1 0 0 0,0 1 0 0 0,0 0 0 0 0,-1-1 0 0 0,-1 1 0 0 0,0 0 0 0 0,-1 0 0 0 0,0 0 0 0 0,-1-1 0 0 0,-1 1 0 0 0,0-1 0 0 0,0 1 0 0 0,-1-1 0 0 0,-1 0 0 0 0,0-1 0 0 0,-1 1 0 0 0,0-1 0 0 0,0 0 0 0 0,-1 0-1 0 0,-1-1 1 0 0,-1 1-44 0 0,-1 1-47 0 0,-1-1-1 0 0,-1-1 0 0 0,0 0 1 0 0,0 0-1 0 0,-1-2 0 0 0,0 1 1 0 0,0-1-1 0 0,-6 1 48 0 0,-10 1-3582 0 0,0-7-3609 0 0,29-3-1347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5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46 0 0 0,'0'0'938'0'0,"0"0"1094"0"0,0 0 355 0 0,0 0-205 0 0,0 0-354 0 0,0 0-329 0 0,0 0-200 0 0,0 0-92 0 0,13-11 2247 0 0,-15 8-3276 0 0,-1 1 0 0 0,0-1-1 0 0,0 1 1 0 0,0 0 0 0 0,0-1-1 0 0,0 1 1 0 0,0 1 0 0 0,0-1-1 0 0,0 0 1 0 0,-1 1 0 0 0,1 0-1 0 0,-1 0 1 0 0,1 0 0 0 0,-1 0-1 0 0,0 0 1 0 0,-3 0-178 0 0,4 1 18 0 0,-19-3 93 0 0,0 1 1 0 0,-1 1-1 0 0,1 1 0 0 0,0 2 1 0 0,-1 0-1 0 0,1 1 0 0 0,0 1 1 0 0,-6 2-112 0 0,-125 42 1239 0 0,152-47-1230 0 0,0 1 1 0 0,0 0-1 0 0,0-1 1 0 0,0 1-1 0 0,0 0 1 0 0,1 0-1 0 0,-1 0 1 0 0,0 0-1 0 0,1 0 1 0 0,0 0-1 0 0,-1 0 1 0 0,1 0-1 0 0,0 0 1 0 0,0 0-1 0 0,0 0 1 0 0,0 0 0 0 0,1 0-1 0 0,-1 0 1 0 0,0 0-1 0 0,1 0 1 0 0,-1-1-1 0 0,1 1 1 0 0,0 0-1 0 0,0 0 1 0 0,0 0-1 0 0,0 0 1 0 0,0-1-1 0 0,0 1 1 0 0,0-1-1 0 0,0 1 1 0 0,1-1-1 0 0,-1 1 1 0 0,1-1-1 0 0,-1 1 1 0 0,1-1-1 0 0,0 0-9 0 0,12 9 66 0 0,1-1-1 0 0,0 0 0 0 0,0-1 0 0 0,1-1 0 0 0,0 0 0 0 0,0-1 0 0 0,1-1 1 0 0,-1-1-1 0 0,1 0 0 0 0,0-1 0 0 0,1-1-65 0 0,65 17 173 0 0,-82-19-169 0 0,0 0 0 0 0,0-1 0 0 0,0 1 0 0 0,0 0 0 0 0,0 0-1 0 0,-1 0 1 0 0,1 0 0 0 0,0 1 0 0 0,0-1 0 0 0,0 0 0 0 0,0 0 0 0 0,0 0 0 0 0,-1 1 0 0 0,1-1 0 0 0,0 0 0 0 0,0 1 0 0 0,0-1-1 0 0,-1 1 1 0 0,1-1 0 0 0,0 1 0 0 0,0-1 0 0 0,-1 1 0 0 0,1 0 0 0 0,-1-1 0 0 0,1 1 0 0 0,0 0 0 0 0,-1-1 0 0 0,0 1 0 0 0,1 0-1 0 0,-1 0 1 0 0,1 0 0 0 0,-1-1 0 0 0,0 1 0 0 0,1 0 0 0 0,-1 0 0 0 0,0 0 0 0 0,0 0 0 0 0,0 0 0 0 0,0 0 0 0 0,0-1 0 0 0,0 1-1 0 0,0 0 1 0 0,0 0 0 0 0,0 0 0 0 0,0 0 0 0 0,0 0 0 0 0,0 0 0 0 0,-1-1 0 0 0,1 1 0 0 0,0 0 0 0 0,-1 0 0 0 0,1 0 0 0 0,-1-1-1 0 0,1 1 1 0 0,-1 0 0 0 0,1 0 0 0 0,-1-1 0 0 0,1 1 0 0 0,-1 0 0 0 0,0-1 0 0 0,1 1 0 0 0,-1-1 0 0 0,0 1 0 0 0,0-1 0 0 0,0 1-4 0 0,-11 11 72 0 0,-1-1 0 0 0,0 0 0 0 0,0-1 0 0 0,-2-1 0 0 0,1 0 0 0 0,-1-1 0 0 0,-7 3-72 0 0,-36 21 60 0 0,46-24-50 0 0,1 0-1 0 0,-1 0 1 0 0,2 1 0 0 0,-1 1 0 0 0,2-1-1 0 0,-1 2 1 0 0,1-1 0 0 0,1 1 0 0 0,-3 4-10 0 0,9-11 6 0 0,-1 1 1 0 0,1-1-1 0 0,0 0 1 0 0,0 1 0 0 0,0-1-1 0 0,1 1 1 0 0,-1 0-1 0 0,1-1 1 0 0,0 1-1 0 0,1 0 1 0 0,-1 0 0 0 0,1 0-1 0 0,0-1 1 0 0,0 1-1 0 0,0 0 1 0 0,1 0-1 0 0,0 0 1 0 0,0 0 0 0 0,0-1-1 0 0,0 1 1 0 0,1-1-1 0 0,0 1 1 0 0,0-1-1 0 0,0 1 1 0 0,0-1 0 0 0,1 0-1 0 0,1 2-6 0 0,3 4 59 0 0,1 0 0 0 0,0 0-1 0 0,1-1 1 0 0,-1 0 0 0 0,2-1-1 0 0,0 0 1 0 0,0 0 0 0 0,0-1-1 0 0,1 0 1 0 0,0-1 0 0 0,0 0-1 0 0,0-1 1 0 0,1 0 0 0 0,2 0-59 0 0,-12-5-56 0 0,-1 0 0 0 0,0 0 1 0 0,1 0-1 0 0,-1 0 1 0 0,1 0-1 0 0,-1 0 0 0 0,1-1 1 0 0,-1 1-1 0 0,0 0 1 0 0,1-1-1 0 0,-1 1 0 0 0,0-1 1 0 0,1 1-1 0 0,-1-1 1 0 0,0 0-1 0 0,0 1 0 0 0,1-1 1 0 0,-1 0-1 0 0,0 0 1 0 0,0 0-1 0 0,0 0 0 0 0,0 0 1 0 0,0 0-1 0 0,0 0 1 0 0,0 0-1 0 0,-1-1 0 0 0,1 1 1 0 0,0 0-1 0 0,-1 0 0 0 0,1-1 1 0 0,0 1-1 0 0,-1 0 1 0 0,0-1-1 0 0,1 1 0 0 0,-1-2 56 0 0,5-16-3115 0 0,-1 1-3340 0 0,-4 7-4847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57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2633 0 0,'0'0'2049'0'0,"0"0"-246"0"0,0 0-37 0 0,0 0 33 0 0,0 0-44 0 0,0 0-156 0 0,0 0-341 0 0,0 0-357 0 0,0 0-146 0 0,0 0-75 0 0,0 0-41 0 0,0 0-35 0 0,0 0-20 0 0,-11 16-17 0 0,-34 48-19 0 0,31-3 690 0 0,16-47-967 0 0,35 402 3081 0 0,-37-369-3271 0 0,1 10-14 0 0,-2-1 0 0 0,-2 1 1 0 0,-3-1-1 0 0,-11 43-67 0 0,-1-34 13 0 0,9-36-2 0 0,1-1 1 0 0,2 1-1 0 0,1 1 1 0 0,1-1-1 0 0,0 14-11 0 0,4-40-27 0 0,0 0 0 0 0,0-1 0 0 0,0 1-1 0 0,0 0 1 0 0,1-1 0 0 0,-1 1 0 0 0,1-1-1 0 0,-1 1 1 0 0,1-1 0 0 0,0 1 0 0 0,0-1 0 0 0,0 1-1 0 0,0-1 1 0 0,1 1 0 0 0,-1-1 0 0 0,0 0-1 0 0,1 0 1 0 0,0 0 0 0 0,-1 0 0 0 0,1 0-1 0 0,0 0 1 0 0,0 0 0 0 0,0-1 0 0 0,1 1-1 0 0,-1-1 1 0 0,0 0 0 0 0,0 1 0 0 0,1-1 0 0 0,-1 0-1 0 0,1 0 1 0 0,-1 0 0 0 0,1-1 0 0 0,1 1 27 0 0,-4-1-242 0 0,0 0-73 0 0,8-21-4298 0 0,0 5-5737 0 0,-7 9 1547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03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23 185 2505 0 0,'0'0'1412'0'0,"0"0"36"0"0,0 0 126 0 0,0 0 208 0 0,0 0 117 0 0,0 0-62 0 0,0 0-164 0 0,0 0-269 0 0,0 0-270 0 0,0 0-234 0 0,0 0-173 0 0,0 0-126 0 0,0 0-78 0 0,-6-2-63 0 0,-1 0-521 0 0,-3-4 932 0 0,33-2 501 0 0,156-7 1035 0 0,-153 15-2215 0 0,23 0 63 0 0,-1-2-101 0 0,0 2 0 0 0,0 3 0 0 0,0 2 0 0 0,0 2 0 0 0,18 6-154 0 0,-21-2 89 0 0,-42-8-91 0 0,-2-3-2 0 0,-1 0 10 0 0,0 0-1 0 0,0 0-6 0 0,0 0 13 0 0,0 0 6 0 0,0 0 21 0 0,0 0 34 0 0,0 0-13 0 0,0 0-10 0 0,0 0-12 0 0,0 0-28 0 0,0 0 20 0 0,0 0 5 0 0,0 0-2 0 0,2 0-19 0 0,-2 0-12 0 0,0 0-19 0 0,0 0 1 0 0,0 0 5 0 0,0 0 1 0 0,0 0 11 0 0,0 0-4 0 0,0 0 10 0 0,0 0 2 0 0,0 0-14 0 0,0 0 14 0 0,0 0 1 0 0,0 0-1 0 0,0 0 6 0 0,0 0-11 0 0,0 0-35 0 0,0 0 42 0 0,0 0 13 0 0,0 0 10 0 0,0 0 34 0 0,0 0-28 0 0,0 0-9 0 0,0 0 18 0 0,0 0 1 0 0,0 0 2 0 0,0 0 14 0 0,0 0-8 0 0,0 0-25 0 0,0 0 27 0 0,0 0-3 0 0,0 0-1 0 0,0 0 20 0 0,0 0-12 0 0,0 0 6 0 0,0 0-2 0 0,0 0-14 0 0,0 0 8 0 0,0 0 1 0 0,0 0-2 0 0,0 0 11 0 0,0 0-12 0 0,0 0-1 0 0,-55-37 459 0 0,-46-37-448 0 0,45 16-68 0 0,52 52-564 0 0,0-1-3004 0 0,-2 1-5168 0 0,4 3-2618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251 114 4401 0 0,'0'0'3485'0'0,"0"0"-1637"0"0,0 0-608 0 0,0 0-27 0 0,0 0 163 0 0,0 0 51 0 0,0 0-124 0 0,0 0-263 0 0,0 0-294 0 0,0 0-189 0 0,0 0-108 0 0,0 0-79 0 0,0 0-43 0 0,-26 30-41 0 0,-81 97-40 0 0,58-42 74 0 0,42-65-244 0 0,-5 9-44 0 0,1 0 0 0 0,2 2 0 0 0,0-1 0 0 0,3 1 0 0 0,0 0 1 0 0,2 0-1 0 0,1 1 0 0 0,2-1 0 0 0,1 1 0 0 0,1 3-32 0 0,2-27 33 0 0,-1 0 0 0 0,1 0 1 0 0,0-1-1 0 0,0 1 0 0 0,1-1 0 0 0,0 0 0 0 0,0 1 0 0 0,1-2 1 0 0,0 1-1 0 0,0-1 0 0 0,0 1 0 0 0,1-2 0 0 0,0 1 0 0 0,0 0 0 0 0,1-1 1 0 0,-1-1-1 0 0,1 1 0 0 0,0-1 0 0 0,1 0 0 0 0,-1 0 0 0 0,1-1 0 0 0,-1 0 1 0 0,1 0-1 0 0,0-1 0 0 0,0 0 0 0 0,0-1 0 0 0,0 0 0 0 0,6 1-33 0 0,13-1 302 0 0,1 0 0 0 0,0-2 0 0 0,-1-1-1 0 0,1-1 1 0 0,-1-1 0 0 0,0-2-1 0 0,0-1 1 0 0,3-2-302 0 0,-5 1 148 0 0,0 0 0 0 0,0-2 0 0 0,-1-1 0 0 0,0-1 0 0 0,-1-2 0 0 0,-1 0 0 0 0,0-1 0 0 0,-1-1 1 0 0,0 0-1 0 0,-1-2 0 0 0,-2-1 0 0 0,1 0 0 0 0,-2-1 0 0 0,-1-1 0 0 0,0-1 0 0 0,-2 0 0 0 0,-1-1 0 0 0,0-1 0 0 0,-2 1 0 0 0,0-2 0 0 0,5-20-148 0 0,-14 33-11 0 0,0 0-1 0 0,-1 0 1 0 0,0 0 0 0 0,-1 0-1 0 0,0 0 1 0 0,-1-1 0 0 0,0 1 0 0 0,-1 0-1 0 0,0 0 1 0 0,-1 0 0 0 0,-1 1-1 0 0,0-1 1 0 0,0 1 0 0 0,-1 0 0 0 0,0 0-1 0 0,-1 0 1 0 0,0 1 0 0 0,-1 0-1 0 0,0 0 1 0 0,-1 0 0 0 0,0 1 0 0 0,0 0-1 0 0,-1 1 1 0 0,0 0 0 0 0,-1 0-1 0 0,0 1 1 0 0,0 0 0 0 0,-9-4 11 0 0,0 3-131 0 0,0 1 1 0 0,0 0-1 0 0,0 2 0 0 0,-1 0 1 0 0,0 1-1 0 0,1 2 1 0 0,-1-1-1 0 0,-1 2 1 0 0,1 1-1 0 0,0 1 0 0 0,0 0 1 0 0,-11 3 130 0 0,14-1-452 0 0,0 1 1 0 0,1 0-1 0 0,-1 1 1 0 0,1 1 0 0 0,1 1-1 0 0,-1 0 1 0 0,1 1-1 0 0,0 0 1 0 0,-8 8 451 0 0,-25 20-4528 0 0,4 4-4109 0 0,24-21 266 0 0</inkml:trace>
  <inkml:trace contextRef="#ctx0" brushRef="#br0" timeOffset="3629.9">375 538 0 0 0,'0'0'908'0'0,"0"0"723"0"0,0 0 306 0 0,0 0-17 0 0,0 0-160 0 0,0 0-213 0 0,0 0-198 0 0,0 0-141 0 0,0 0-92 0 0,-2-3-64 0 0,-8-9-227 0 0,9 16 5652 0 0,35 38-4553 0 0,135 180 58 0 0,-73-34-1283 0 0,-90-175-629 0 0,-2-3-145 0 0,-10-18-702 0 0,-4-19-1785 0 0,8 14-2819 0 0,2 5-6124 0 0</inkml:trace>
  <inkml:trace contextRef="#ctx0" brushRef="#br0" timeOffset="6274.195">1267 0 0 0 0,'0'0'744'0'0,"0"0"456"0"0,0 0 135 0 0,0 0-40 0 0,0 0-57 0 0,0 0-41 0 0,0 1 5555 0 0,0 0-3601 0 0,-5 5-1926 0 0,-9 4-1001 0 0,1 0-1 0 0,0 1 1 0 0,0 0-1 0 0,1 1 1 0 0,0 1 0 0 0,1 0-1 0 0,1 0 1 0 0,0 1-1 0 0,1 1 1 0 0,0-1-1 0 0,1 2 1 0 0,1-1 0 0 0,0 1-1 0 0,2 0 1 0 0,-1 2-224 0 0,1-8 50 0 0,-7 19 126 0 0,1 1 1 0 0,2 0 0 0 0,0 1 0 0 0,2 0 0 0 0,2 0 0 0 0,1 0-1 0 0,1 1 1 0 0,1-1 0 0 0,2 1 0 0 0,4 28-177 0 0,-2-44 125 0 0,1 0 1 0 0,1 0-1 0 0,0 0 1 0 0,2-1-1 0 0,-1 0 1 0 0,2 0-1 0 0,0-1 1 0 0,1 1-1 0 0,0-1 0 0 0,1-1 1 0 0,0 0-1 0 0,1 0 1 0 0,1-1-1 0 0,0 0 1 0 0,8 5-126 0 0,41 13 1331 0 0,-60-30-1171 0 0,0 0 25 0 0,0 0 22 0 0,0 0-9 0 0,0 0 8 0 0,0 0-3 0 0,0 0-26 0 0,0 0-25 0 0,-10-19-183 0 0,7 13-9689 0 0,3 5 87 0 0</inkml:trace>
  <inkml:trace contextRef="#ctx0" brushRef="#br0" timeOffset="7093.66">1413 302 0 0 0,'0'0'1023'0'0,"0"0"808"0"0,0 0 93 0 0,0 0-203 0 0,0 0-192 0 0,0 0-162 0 0,0 0-114 0 0,0 0-149 0 0,0 0-152 0 0,0 0-122 0 0,0 0-118 0 0,0 0-81 0 0,7 12 1581 0 0,-37 86 950 0 0,20-69-2955 0 0,1 1-1 0 0,2 0 1 0 0,2 0 0 0 0,0 0 0 0 0,2 0-1 0 0,0 26-206 0 0,3-53 6 0 0,-1 0 2 0 0,1 0 0 0 0,-1 0 0 0 0,0 1 0 0 0,1-1 0 0 0,-1 0 0 0 0,1 0 0 0 0,0 0 0 0 0,0 1 0 0 0,0-1 0 0 0,1 0 0 0 0,-1 0 0 0 0,1 0 0 0 0,-1 0 0 0 0,1 1 0 0 0,0-1 0 0 0,1 0 0 0 0,-1 0 0 0 0,0-1 0 0 0,1 1 0 0 0,-1 0 0 0 0,1 0 0 0 0,0-1 0 0 0,0 1 0 0 0,0-1 0 0 0,1 1 0 0 0,-1-1 0 0 0,0 0 0 0 0,1 0 0 0 0,-1 0 0 0 0,1 0 0 0 0,0-1 0 0 0,0 1 0 0 0,-1-1 0 0 0,1 1 0 0 0,0-1 0 0 0,0 0 0 0 0,1 0 0 0 0,-1-1-8 0 0,14-3 105 0 0,1-2 0 0 0,-1 0 1 0 0,0-1-1 0 0,0 0 0 0 0,-1-2 0 0 0,0 0 1 0 0,0-1-1 0 0,-1 0 0 0 0,0-1 1 0 0,-1-1-1 0 0,0 0 0 0 0,-1-1 0 0 0,0-1 1 0 0,-1 0-1 0 0,0-1 0 0 0,-1 0 1 0 0,0 0-1 0 0,-2-1 0 0 0,5-8-105 0 0,103-176 380 0 0,-105 144 463 0 0,-22 66-955 0 0,0 7 134 0 0,1 1-1 0 0,1 0 1 0 0,0 0 0 0 0,1 0 0 0 0,2 1-1 0 0,0 0 1 0 0,0 0 0 0 0,2 1 0 0 0,1-1-1 0 0,0 2-21 0 0,2-5 29 0 0,0-1 0 0 0,1 1 0 0 0,1-1 0 0 0,0 0 0 0 0,1 0-1 0 0,1 0 1 0 0,0 0 0 0 0,6 11-29 0 0,18 28 88 0 0,-22-60-2218 0 0,-5-30-6076 0 0,-1 29 5874 0 0,0 2-9008 0 0</inkml:trace>
  <inkml:trace contextRef="#ctx0" brushRef="#br0" timeOffset="7477.896">1989 125 1768 0 0,'0'0'3608'0'0,"0"0"-853"0"0,0 0-421 0 0,0 0-206 0 0,0 0-193 0 0,0 0-326 0 0,0 0-388 0 0,0 0-355 0 0,0 0-266 0 0,0 0-143 0 0,0 0 33 0 0,0 0 39 0 0,0 0 15 0 0,6 0 5 0 0,-2-1-466 0 0,0 1 1 0 0,-1 0 0 0 0,1 0 0 0 0,0 0 0 0 0,-1 0-1 0 0,1 1 1 0 0,0-1 0 0 0,-1 1 0 0 0,1 0 0 0 0,0 0 0 0 0,-1 0-1 0 0,1 1 1 0 0,-1-1 0 0 0,0 1 0 0 0,0 0 0 0 0,1 0-1 0 0,-1 0 1 0 0,0 0 0 0 0,-1 1 0 0 0,2 0-84 0 0,6 10 192 0 0,-1 0-1 0 0,0 0 1 0 0,-1 1 0 0 0,-1 0-1 0 0,0 0 1 0 0,-1 1 0 0 0,0 0-1 0 0,-1 0 1 0 0,-1 0 0 0 0,-1 1-1 0 0,0 0 1 0 0,-1-1 0 0 0,0 1-1 0 0,-1 0 1 0 0,-1 0 0 0 0,-1 0-1 0 0,0 0 1 0 0,-3 10-192 0 0,0 1 26 0 0,-1 0 0 0 0,-2 0 0 0 0,0-1-1 0 0,-2 0 1 0 0,-1 0 0 0 0,-1-1 0 0 0,-1 0 0 0 0,-1-1 0 0 0,-2-1 0 0 0,-16 22-26 0 0,19-31-145 0 0,0 0 0 0 0,-1-1 0 0 0,0-1-1 0 0,-1 0 1 0 0,0-1 0 0 0,-1 0 0 0 0,0-1 0 0 0,-4 0 145 0 0,-12 8-4844 0 0,0-2-4503 0 0,25-13-2079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11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74 0 0 0,'0'0'281'0'0,"0"0"281"0"0,0 0 154 0 0,0 0 90 0 0,0 0 63 0 0,0 0 11 0 0,0 0-36 0 0,9-1 1974 0 0,-5 1 1799 0 0,-3 1 4676 0 0,-1-1-9232 0 0,0 0-5 0 0,0 0-9 0 0,0 0-10 0 0,0 0 9 0 0,0 0 3 0 0,0 0 3 0 0,0 0-8 0 0,0 0 4 0 0,0 0 4 0 0,0 0-5 0 0,0 0 9 0 0,0 0-11 0 0,0 0 2 0 0,0 0-1 0 0,0 0-3 0 0,0 0 2 0 0,0 0-1 0 0,0 0 10 0 0,0 0 2 0 0,0 0-3 0 0,0 0-10 0 0,0 0-2 0 0,0 0 6 0 0,0 0 2 0 0,0 0 5 0 0,0 0-5 0 0,0 0-2 0 0,0 0-10 0 0,0 0-16 0 0,0 0 6 0 0,0 0 12 0 0,0 0-18 0 0,0 0-2 0 0,0 0-1 0 0,0 0-32 0 0,0 0 18 0 0,0 0 14 0 0,0 0 2 0 0,0 0 28 0 0,0 0-18 0 0,0 0-13 0 0,0 0 0 0 0,0 0 6 0 0,0 0 0 0 0,0 0-7 0 0,0 0-11 0 0,0 0-13 0 0,0 0 12 0 0,0 0 5 0 0,0 0 9 0 0,0 0 8 0 0,0 0-7 0 0,0 0-3 0 0,0 0 1 0 0,0 0 6 0 0,0 0 0 0 0,0 0-1 0 0,0 0 14 0 0,0 0-21 0 0,0 0-6 0 0,0 0 5 0 0,0 0-4 0 0,0 0 9 0 0,0 0 12 0 0,0 0-9 0 0,0 0 30 0 0,0 0 0 0 0,0 0 6 0 0,0 0 11 0 0,0 0 6 0 0,0 0 9 0 0,0 0 1 0 0,0 0 13 0 0,0 0-9 0 0,0 0-8 0 0,0 0 2 0 0,0 0 5 0 0,0 0-19 0 0,0 0-5 0 0,0 0-2 0 0,0 0-10 0 0,0 0 0 0 0,0 0 1 0 0,0 0 32 0 0,0 0-22 0 0,0 0-14 0 0,0 0-2 0 0,0 0-3 0 0,0 0 8 0 0,0 0 0 0 0,0 0 1 0 0,0 0-26 0 0,0 0 2 0 0,0 0 3 0 0,0 0 3 0 0,0 0 10 0 0,0 0 2 0 0,0 0-7 0 0,0 0-10 0 0,0 0-16 0 0,0 0 9 0 0,0 0 4 0 0,0 0-6 0 0,0 0 26 0 0,0 0-25 0 0,0 0-11 0 0,0 0 5 0 0,0 0 5 0 0,0 0 1 0 0,0 0 12 0 0,0 0-4 0 0,0 0-13 0 0,0 0 15 0 0,0 0-8 0 0,-20 8 343 0 0,1-8-482 0 0,6-1 85 0 0,-1 0 1 0 0,1 2-1 0 0,-1-1 1 0 0,1 2-1 0 0,-1 0 0 0 0,1 1 1 0 0,0 0-1 0 0,0 0 1 0 0,0 2-1 0 0,0 0 30 0 0,-20 13-101 0 0,16-1 79 0 0,1 1 1 0 0,1 0 0 0 0,0 1-1 0 0,2 1 1 0 0,0 1 0 0 0,-6 14 21 0 0,13-25 0 0 0,-5 9-12 0 0,2-1 0 0 0,0 2 0 0 0,1-1 0 0 0,1 1 0 0 0,1 0 0 0 0,1 0 0 0 0,0 1 0 0 0,2-1 0 0 0,0 1 0 0 0,2 0 0 0 0,0 0-1 0 0,1 0 1 0 0,2 6 12 0 0,-2-23 3 0 0,1 0-1 0 0,0 0 0 0 0,0 0 0 0 0,0 0 0 0 0,0 0 0 0 0,1 0 0 0 0,0-1 0 0 0,0 1 0 0 0,0 0 0 0 0,0-1 0 0 0,0 1 0 0 0,1-1 1 0 0,0 0-1 0 0,-1 0 0 0 0,1 0 0 0 0,0 0 0 0 0,1-1 0 0 0,-1 1 0 0 0,0-1 0 0 0,1 1 0 0 0,-1-1 0 0 0,1 0 0 0 0,0-1 1 0 0,0 1-1 0 0,0-1 0 0 0,0 1 0 0 0,0-1 0 0 0,0 0 0 0 0,0-1 0 0 0,0 1 0 0 0,0-1 0 0 0,1 0-2 0 0,8-3 29 0 0,0-1 0 0 0,-1-1-1 0 0,1 0 1 0 0,-1 0 0 0 0,0-1 0 0 0,-1-1-1 0 0,1 0 1 0 0,-1-1 0 0 0,-1 0 0 0 0,0 0-1 0 0,0-1 1 0 0,0-1 0 0 0,-1 0-1 0 0,0 0 1 0 0,-1 0 0 0 0,-1-1 0 0 0,7-11-29 0 0,-9 14 5 0 0,34-42 8 0 0,-3-2 0 0 0,-2-2 0 0 0,-3-2 0 0 0,24-57-13 0 0,-48 95 51 0 0,-15 28-296 0 0,-6 10 173 0 0,-23 63 30 0 0,34-61 41 0 0,1 1 1 0 0,0-1 0 0 0,2 0 0 0 0,1 0 0 0 0,0 0-1 0 0,2 0 1 0 0,3 14 0 0 0,-2-27-1 0 0,-1 0 0 0 0,1-1-1 0 0,0 1 1 0 0,1-1 0 0 0,0 0-1 0 0,0 0 1 0 0,1-1 0 0 0,0 0-1 0 0,0 0 1 0 0,1 0 0 0 0,-1 0-1 0 0,2-1 1 0 0,-1-1 0 0 0,1 1-1 0 0,0-1 1 0 0,0 0 0 0 0,0-1-1 0 0,0 0 1 0 0,1 0 0 0 0,0-1-1 0 0,0 0 1 0 0,0 0 0 0 0,0-1-1 0 0,0 0 1 0 0,1-1 0 0 0,-1 0-1 0 0,0-1 1 0 0,1 0 0 0 0,6-1 1 0 0,-6 1 20 0 0,0 0 1 0 0,-1-1 0 0 0,1-1 0 0 0,-1 1 0 0 0,0-2-1 0 0,1 1 1 0 0,-1-1 0 0 0,0-1 0 0 0,0 1 0 0 0,-1-2-1 0 0,1 1 1 0 0,-1-1 0 0 0,0 0 0 0 0,0-1 0 0 0,5-5-21 0 0,16-14 32 0 0,-1-1 0 0 0,-1-2 0 0 0,-2 0 0 0 0,0-2 0 0 0,-2-1 0 0 0,-2-1 0 0 0,-1-1 0 0 0,10-21-32 0 0,-8 12 27 0 0,45-121 15 0 0,-66 162-47 0 0,0-1-1 0 0,0 1 1 0 0,0 0-1 0 0,-1-1 0 0 0,1 1 1 0 0,-1-1-1 0 0,1 1 1 0 0,-1-1-1 0 0,0 1 1 0 0,1-1-1 0 0,-1 1 1 0 0,0-1-1 0 0,0 1 1 0 0,0-1-1 0 0,0 0 1 0 0,0 1-1 0 0,-1-1 1 0 0,1 1-1 0 0,0-1 1 0 0,-1 1-1 0 0,1-1 1 0 0,-1 1-1 0 0,1-1 1 0 0,-1 1-1 0 0,0 0 1 0 0,0-1-1 0 0,0 1 1 0 0,0 0-1 0 0,1-1 1 0 0,-2 1-1 0 0,1 0 1 0 0,0 0-1 0 0,0 0 1 0 0,0 0-1 0 0,0 0 1 0 0,-1 0-1 0 0,1 0 1 0 0,0 1-1 0 0,-1-1 1 0 0,1 0-1 0 0,-1 1 1 0 0,1-1-1 0 0,-1 1 1 0 0,1 0-1 0 0,-1-1 1 0 0,1 1-1 0 0,-1 0 1 0 0,-1 0 5 0 0,-10 2-33 0 0,0 0-1 0 0,0 1 1 0 0,0 1-1 0 0,1 0 1 0 0,-1 0-1 0 0,1 2 1 0 0,0-1 0 0 0,0 2-1 0 0,1-1 1 0 0,0 2-1 0 0,0-1 1 0 0,1 2-1 0 0,-1-1 1 0 0,2 1 0 0 0,-1 1-1 0 0,-1 3 34 0 0,8-11-5 0 0,1 0 0 0 0,-1 0 0 0 0,1 0 0 0 0,0 1 0 0 0,0-1 0 0 0,0 1 0 0 0,0-1 0 0 0,0 1 0 0 0,1 0 0 0 0,-1 0 0 0 0,1 0 0 0 0,0 0 0 0 0,0 0 0 0 0,0 0 0 0 0,0 0 0 0 0,0 0 0 0 0,1 0-1 0 0,-1 0 1 0 0,1 0 0 0 0,0 1 0 0 0,0-1 0 0 0,0 0 0 0 0,0 0 0 0 0,1 0 0 0 0,-1 1 0 0 0,1-1 0 0 0,0 0 0 0 0,0 0 0 0 0,0 0 0 0 0,0 0 0 0 0,0 0 0 0 0,1 0 0 0 0,-1-1 0 0 0,1 1 0 0 0,0 0 0 0 0,0-1 0 0 0,0 1 0 0 0,0-1 0 0 0,0 0 0 0 0,1 0 0 0 0,-1 0 0 0 0,1 0 0 0 0,-1 0-1 0 0,1 0 1 0 0,1 0 5 0 0,19 4 28 0 0,1-2-1 0 0,1 0 1 0 0,-1-1-1 0 0,0-2 0 0 0,1-1 1 0 0,21-2-28 0 0,8 1-10 0 0,-51 3 12 0 0,0 0 0 0 0,0 0 1 0 0,0 0-1 0 0,0 0 0 0 0,-1 1 0 0 0,1-1 0 0 0,-1 1 0 0 0,0 0 0 0 0,0-1 0 0 0,0 1 0 0 0,0 0 1 0 0,0 0-1 0 0,0 0 0 0 0,-1 0 0 0 0,0 1 0 0 0,0-1 0 0 0,1 0 0 0 0,-2 1 0 0 0,1-1 0 0 0,0 1 1 0 0,-1-1-1 0 0,0 1 0 0 0,1-1 0 0 0,-1 1 0 0 0,-1-1 0 0 0,1 0 0 0 0,0 1 0 0 0,-1-1 1 0 0,0 1-1 0 0,0-1 0 0 0,0 0 0 0 0,-1 4-2 0 0,1 16 15 0 0,0-17-18 0 0,1 0-1 0 0,0 0 1 0 0,0 0 0 0 0,1-1 0 0 0,0 1 0 0 0,0 0-1 0 0,0 0 1 0 0,0-1 0 0 0,1 1 0 0 0,0-1 0 0 0,0 1-1 0 0,1-1 1 0 0,-1 0 0 0 0,1 0 0 0 0,1 0 0 0 0,-1 0-1 0 0,0 0 1 0 0,1-1 0 0 0,0 1 0 0 0,0-1 0 0 0,1 0-1 0 0,-1 0 1 0 0,1-1 0 0 0,0 0 0 0 0,4 3 3 0 0,2-1 12 0 0,1 0 1 0 0,0-1-1 0 0,0 0 1 0 0,0-1 0 0 0,0-1-1 0 0,1 0 1 0 0,-1 0-1 0 0,1-1 1 0 0,-1-1-1 0 0,1 0 1 0 0,0-1-1 0 0,-1 0 1 0 0,1-1-1 0 0,-1 0 1 0 0,0-1-1 0 0,0 0 1 0 0,3-2-13 0 0,18-7 66 0 0,0-1 0 0 0,-1-2 1 0 0,-1-1-1 0 0,-1-1 0 0 0,18-14-66 0 0,-33 21 24 0 0,1-1 0 0 0,-2-1 0 0 0,0 0 0 0 0,0-1 0 0 0,-1-1 0 0 0,-1 0 0 0 0,0 0 0 0 0,-1-1 0 0 0,0-1 0 0 0,-1 0 0 0 0,-1-1 0 0 0,-1 1 0 0 0,6-17-24 0 0,-13 30 0 0 0,0 0 0 0 0,-1 0-1 0 0,1-1 1 0 0,0 1 0 0 0,-1-1 0 0 0,0 1 0 0 0,0-1-1 0 0,0 1 1 0 0,0-1 0 0 0,-1 1 0 0 0,1 0 0 0 0,-1-1-1 0 0,0 1 1 0 0,0 0 0 0 0,0-1 0 0 0,0 1 0 0 0,-1 0-1 0 0,1 0 1 0 0,-1 0 0 0 0,0 0 0 0 0,1 0 0 0 0,-2 0 0 0 0,1 1-1 0 0,0-1 1 0 0,0 0 0 0 0,-1 1 0 0 0,0 0 0 0 0,1 0-1 0 0,-1 0 1 0 0,0 0 0 0 0,0 0 0 0 0,0 0 0 0 0,0 1-1 0 0,0-1 1 0 0,0 1 0 0 0,-1 0 0 0 0,1 0 0 0 0,0 0-1 0 0,-1 1 1 0 0,1-1 0 0 0,-1 1 0 0 0,1 0 0 0 0,-1 0-1 0 0,1 0 1 0 0,-1 0 0 0 0,1 0 0 0 0,0 1 0 0 0,-4 0 0 0 0,-5 2-12 0 0,-1 0 1 0 0,1 0-1 0 0,0 1 1 0 0,0 1-1 0 0,1 0 1 0 0,-1 1-1 0 0,1 0 0 0 0,0 0 1 0 0,1 1-1 0 0,0 1 1 0 0,0-1-1 0 0,0 2 1 0 0,1 0-1 0 0,0 0 1 0 0,1 0-1 0 0,0 1 1 0 0,0 0-1 0 0,1 1 1 0 0,0 0-1 0 0,1 0 1 0 0,1 0-1 0 0,0 1 1 0 0,0-1-1 0 0,1 1 1 0 0,0 1 11 0 0,0-4-4 0 0,0 0 0 0 0,1 0 0 0 0,0 0 0 0 0,0 0 0 0 0,1 1 0 0 0,0 0 0 0 0,1-1 0 0 0,0 1 0 0 0,1 0 0 0 0,0-1 1 0 0,0 1-1 0 0,1 0 0 0 0,0-1 0 0 0,1 1 0 0 0,0 0 0 0 0,3 8 4 0 0,1-8 5 0 0,0 0 1 0 0,0-1-1 0 0,1 1 1 0 0,1-1-1 0 0,0-1 1 0 0,0 0-1 0 0,0 0 1 0 0,1 0-1 0 0,0-1 1 0 0,1 0-1 0 0,0-1 1 0 0,0 0-1 0 0,0-1 0 0 0,0 0 1 0 0,1 0-1 0 0,0-1 1 0 0,0-1-1 0 0,0 0 1 0 0,1 0-1 0 0,9 0-5 0 0,183 10 68 0 0,-202-13-116 0 0,0 0-1 0 0,1 0 0 0 0,-1 0 1 0 0,0 0-1 0 0,0-1 1 0 0,0 1-1 0 0,1-1 0 0 0,-1 1 1 0 0,0-1-1 0 0,0 0 1 0 0,0 0-1 0 0,0 0 0 0 0,0 0 1 0 0,0 0-1 0 0,0 0 1 0 0,0 0-1 0 0,0-1 0 0 0,-1 1 1 0 0,1-1-1 0 0,0 1 1 0 0,-1-1-1 0 0,1 0 0 0 0,-1 0 49 0 0,10-20-9833 0 0,-8 18-2111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2184 0 0,'0'0'1235'0'0,"0"0"-281"0"0,0 0-65 0 0,0 0 130 0 0,0 0 254 0 0,0 0 207 0 0,0 0 0 0 0,0 0-211 0 0,0 0-297 0 0,0 0-283 0 0,0 0-227 0 0,0 0-144 0 0,0 0-35 0 0,-2 14 5298 0 0,35-35-5219 0 0,-60 64 1834 0 0,67-71-1925 0 0,-77 63 1228 0 0,37-34-1479 0 0,0-1-8 0 0,0 0-21 0 0,0 0 2 0 0,0 0 7 0 0,0 0-16 0 0,0 0 4 0 0,0 0-8 0 0,0 0-24 0 0,0 0-19 0 0,0 0-42 0 0,0 0-66 0 0,0 0-102 0 0,9-14-2439 0 0,-5 9-2357 0 0,1 2-5757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1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18 464 0 0 0,'0'0'851'0'0,"0"0"680"0"0,0 0 276 0 0,0 0-16 0 0,0 0-153 0 0,0 0-193 0 0,0 0-191 0 0,-3 2-141 0 0,-8 8-115 0 0,8-7-98 0 0,3-3-106 0 0,0 0-105 0 0,17-1 2541 0 0,6-7-2519 0 0,0 0 1 0 0,-1-2-1 0 0,0 0 0 0 0,-1-2 0 0 0,0 0 0 0 0,-1-1 1 0 0,13-12-712 0 0,-32 24 1 0 0,-1 1 0 0 0,1-1 0 0 0,-1 1 1 0 0,1 0-1 0 0,-1-1 0 0 0,1 1 0 0 0,0 0 0 0 0,-1-1 1 0 0,1 1-1 0 0,-1 0 0 0 0,1-1 0 0 0,0 1 1 0 0,-1 0-1 0 0,1 0 0 0 0,0 0 0 0 0,-1 0 1 0 0,1 0-1 0 0,0 0 0 0 0,-1 0 0 0 0,1 0 1 0 0,0 0-1 0 0,-1 0 0 0 0,1 0 0 0 0,0 0 1 0 0,-1 0-1 0 0,1 0 0 0 0,0 1 0 0 0,-1-1 0 0 0,1 0 1 0 0,-1 0-1 0 0,1 1 0 0 0,-1-1 0 0 0,1 0 1 0 0,0 1-1 0 0,-1-1 0 0 0,1 1 0 0 0,-1-1 1 0 0,1 1-1 0 0,-1-1 0 0 0,0 1 0 0 0,1-1 1 0 0,-1 1-1 0 0,0-1 0 0 0,1 1 0 0 0,-1 0 1 0 0,0-1-1 0 0,1 1 0 0 0,-1-1 0 0 0,0 1 1 0 0,0 0-1 0 0,0-1 0 0 0,0 1 0 0 0,0 0 0 0 0,0-1 1 0 0,0 1-1 0 0,0 0 0 0 0,0-1 0 0 0,0 1 1 0 0,0 0-1 0 0,0-1 0 0 0,0 1-1 0 0,1 3 30 0 0,11 34 103 0 0,-2 0 0 0 0,-2 0 0 0 0,-1 1 0 0 0,-2 0 0 0 0,-1 17-133 0 0,9 62 94 0 0,26 126 2 0 0,-24-204-103 0 0,-13-36 7 0 0,15-26 1136 0 0,121-452-194 0 0,-78 272-866 0 0,-56 191 548 0 0,0 1-2998 0 0,-3 27-1571 0 0,2 4-5042 0 0,-2-16-2186 0 0</inkml:trace>
  <inkml:trace contextRef="#ctx0" brushRef="#br0" timeOffset="1208.179">669 729 1880 0 0,'0'0'1047'0'0,"0"0"224"0"0,0 0 355 0 0,0 0 228 0 0,0 0 31 0 0,0 0-124 0 0,0 0-218 0 0,0 0-235 0 0,0 0-208 0 0,0 0-148 0 0,0 0-101 0 0,33 4-75 0 0,101 9-41 0 0,-67-19 579 0 0,-59 5-1215 0 0,0-1 0 0 0,0 0 1 0 0,-1-1-1 0 0,1 0 0 0 0,0 0 1 0 0,-1 0-1 0 0,0-1 0 0 0,0 0 0 0 0,0-1 1 0 0,-1 1-1 0 0,1-1 0 0 0,-1-1 0 0 0,0 1 1 0 0,0-1-1 0 0,-1 0 0 0 0,0 0 1 0 0,0-1-1 0 0,0 1 0 0 0,-1-1 0 0 0,0 0 1 0 0,0-1-1 0 0,-1 1 0 0 0,0 0 0 0 0,0-1 1 0 0,-1 0-1 0 0,0 0 0 0 0,0 0 0 0 0,-1 0 1 0 0,0 0-1 0 0,0 0 0 0 0,-1 0 1 0 0,0-6-100 0 0,-3 10-24 0 0,0 0 0 0 0,0 1 0 0 0,0-1 0 0 0,0 1 1 0 0,0 0-1 0 0,-1 0 0 0 0,0 0 0 0 0,1 0 0 0 0,-1 0 1 0 0,0 1-1 0 0,-1 0 0 0 0,1 0 0 0 0,0 0 1 0 0,0 0-1 0 0,-1 1 0 0 0,1-1 0 0 0,-1 1 0 0 0,0 1 1 0 0,1-1-1 0 0,-1 0 0 0 0,0 1 0 0 0,1 0 0 0 0,-1 0 1 0 0,0 1-1 0 0,1-1 0 0 0,-1 1 0 0 0,0 0 0 0 0,1 0 1 0 0,-1 0-1 0 0,1 1 0 0 0,-4 1 24 0 0,-2 1-9 0 0,0 0 0 0 0,0 1 0 0 0,0 0 0 0 0,1 0-1 0 0,-1 1 1 0 0,1 1 0 0 0,1-1 0 0 0,-1 1 0 0 0,1 1 0 0 0,1-1 0 0 0,-1 2 0 0 0,1-1-1 0 0,1 1 1 0 0,-1 0 0 0 0,2 0 0 0 0,-1 0 0 0 0,1 1 0 0 0,0 0 0 0 0,1 0-1 0 0,1 0 1 0 0,-1 1 0 0 0,2-1 0 0 0,-1 1 0 0 0,1 0 0 0 0,1 0 0 0 0,0 0 9 0 0,1-3 23 0 0,0-1 1 0 0,1 0-1 0 0,0 0 0 0 0,0 0 1 0 0,0 0-1 0 0,1 0 1 0 0,0 0-1 0 0,1 0 0 0 0,0 0 1 0 0,0-1-1 0 0,0 1 1 0 0,0-1-1 0 0,1 0 0 0 0,0 0 1 0 0,1 0-1 0 0,-1-1 0 0 0,1 1 1 0 0,0-1-1 0 0,1 0 1 0 0,-1 0-1 0 0,1-1 0 0 0,5 3-22 0 0,4 3 103 0 0,1 0 1 0 0,0-1-1 0 0,1-1 1 0 0,0-1-1 0 0,1 0 1 0 0,-1-2 0 0 0,1 0-1 0 0,0 0 1 0 0,0-2-1 0 0,1 0 1 0 0,-1-1 0 0 0,1-1-1 0 0,-1-1 1 0 0,16-2-105 0 0,-14-2 69 0 0,0 0 0 0 0,0-2-1 0 0,-1-1 1 0 0,1 0 0 0 0,-1-1 0 0 0,-1-1 0 0 0,1-1 0 0 0,-2-1 0 0 0,1 0 0 0 0,-2-1-1 0 0,0-1 1 0 0,0-1 0 0 0,-1 0 0 0 0,12-15-69 0 0,4-1 2 0 0,1 1 0 0 0,2 1 0 0 0,1 2 1 0 0,0 2-1 0 0,29-14-2 0 0,-57 35-17 0 0,0 0 1 0 0,0 0 0 0 0,1 1 0 0 0,-1 0 0 0 0,1 0-1 0 0,0 1 1 0 0,0 0 0 0 0,-1 1 0 0 0,1-1 0 0 0,0 2-1 0 0,0-1 1 0 0,-1 1 0 0 0,2 0 16 0 0,18 24-195 0 0,-27-25 191 0 0,0 0 16 0 0,0 0 6 0 0,0 0 11 0 0,0 0 30 0 0,0 0 14 0 0,0 0 20 0 0,0 0 33 0 0,0 0-2 0 0,0 0 9 0 0,0 0 28 0 0,-75-26 312 0 0,69 25-488 0 0,0-1 1 0 0,0 1 0 0 0,0 0 0 0 0,0 0-1 0 0,0 0 1 0 0,0 1 0 0 0,0 0 0 0 0,0 0-1 0 0,0 1 1 0 0,0-1 0 0 0,0 1 0 0 0,0 1-1 0 0,1-1 1 0 0,-1 1 0 0 0,0 0 0 0 0,0 0-1 0 0,1 1 1 0 0,0 0 0 0 0,-1 0 0 0 0,1 0-1 0 0,0 0 1 0 0,0 1 0 0 0,1 0 0 0 0,-1 0-1 0 0,1 0 1 0 0,0 0 0 0 0,0 1 0 0 0,0 0-1 0 0,1 0 1 0 0,-1 0 0 0 0,1 0 0 0 0,1 0-1 0 0,-1 1 1 0 0,1-1 0 0 0,-1 1 0 0 0,2 0-1 0 0,-1 0 1 0 0,1 0 0 0 0,0 0 0 0 0,0 0-1 0 0,0 1 15 0 0,1-4-4 0 0,-2 5 2 0 0,0 0 0 0 0,1-1 0 0 0,0 1 0 0 0,0 0-1 0 0,0 0 1 0 0,1 0 0 0 0,1 0 0 0 0,-1 0-1 0 0,1 0 1 0 0,1 0 0 0 0,-1 0 0 0 0,2-1 0 0 0,-1 1-1 0 0,1 0 1 0 0,0-1 0 0 0,0 0 0 0 0,1 0-1 0 0,0 0 1 0 0,0 0 0 0 0,0 0 0 0 0,1-1 0 0 0,0 0-1 0 0,1 0 1 0 0,-1 0 0 0 0,1-1 0 0 0,0 0-1 0 0,5 3 3 0 0,5-3 25 0 0,0-1-1 0 0,0 0 1 0 0,0-1-1 0 0,0-1 1 0 0,0-1-1 0 0,1 0 1 0 0,-1-1-1 0 0,1-1 1 0 0,-1 0-1 0 0,0-1 1 0 0,1-1-1 0 0,-1-1 1 0 0,-1 0-1 0 0,1-1 1 0 0,0-1-1 0 0,-1 0 1 0 0,0-1-1 0 0,-1-1 1 0 0,9-5-25 0 0,17-10 25 0 0,-1-2 0 0 0,-1-2 0 0 0,-1-1 0 0 0,-2-1 0 0 0,0-2 0 0 0,-3-2 0 0 0,0-1 0 0 0,-3-1 0 0 0,0-2 0 0 0,-3-1 0 0 0,-1-1 0 0 0,-2-1 0 0 0,-1-1 0 0 0,-3 0 0 0 0,-1-2 0 0 0,5-20-25 0 0,-16 29 8 0 0,0 1-1 0 0,-2-2 1 0 0,-2 1 0 0 0,-1 0 0 0 0,-2-6-8 0 0,0 37 7 0 0,1-1 1 0 0,-1 1-1 0 0,0-1 1 0 0,-1 1 0 0 0,1 0-1 0 0,-1-1 1 0 0,1 1-1 0 0,-1 0 1 0 0,0-1 0 0 0,0 1-1 0 0,0 0 1 0 0,-1 0-1 0 0,1 0 1 0 0,-1 0 0 0 0,0 0-1 0 0,0 0 1 0 0,0 1-1 0 0,0-1 1 0 0,0 0 0 0 0,-2 0-8 0 0,2 3-9 0 0,0 1 0 0 0,0 0 0 0 0,0 0 1 0 0,1 0-1 0 0,-1 0 0 0 0,0 0 0 0 0,0 0 0 0 0,1 0 1 0 0,-1 1-1 0 0,1-1 0 0 0,-1 1 0 0 0,1-1 0 0 0,0 1 1 0 0,-1-1-1 0 0,1 1 0 0 0,0 0 0 0 0,0 0 1 0 0,0 0-1 0 0,0-1 0 0 0,1 1 0 0 0,-1 0 0 0 0,0 0 1 0 0,1 0-1 0 0,-1 0 0 0 0,1 1 9 0 0,-4 6 1 0 0,-9 24 1 0 0,2 1 0 0 0,1 0 0 0 0,2 0 0 0 0,1 1 0 0 0,1 1 0 0 0,3-1 0 0 0,0 4-2 0 0,-2 8-3 0 0,-4 76 59 0 0,6 1 0 0 0,6 30-56 0 0,24 12 36 0 0,-31-236-3388 0 0,-2 36-91 0 0,-2-5-6882 0 0,4 27 1147 0 0</inkml:trace>
  <inkml:trace contextRef="#ctx0" brushRef="#br0" timeOffset="1455.312">2046 457 8474 0 0,'0'0'1807'0'0,"0"0"-739"0"0,0 0-376 0 0,0 0 138 0 0,0 0 271 0 0,0 0 282 0 0,0 0 68 0 0,0 0-109 0 0,0 0-206 0 0,0 0-289 0 0,0 0-211 0 0,0 0-120 0 0,0 0-34 0 0,25 2-41 0 0,150 15 537 0 0,55-8-940 0 0,-132-8-8834 0 0,-85-1-2205 0 0</inkml:trace>
  <inkml:trace contextRef="#ctx0" brushRef="#br0" timeOffset="1738.523">2764 504 8770 0 0,'0'0'1560'0'0,"0"0"-169"0"0,0 0 73 0 0,0 0 143 0 0,0 0-21 0 0,0 0-235 0 0,0 0-363 0 0,0 0-322 0 0,0 0-225 0 0,-17 32-130 0 0,-51 97-83 0 0,50-61 100 0 0,18-64-270 0 0,-1 0 0 0 0,1 1 0 0 0,0-1-1 0 0,1 0 1 0 0,-1 1 0 0 0,1-1 0 0 0,-1 0 0 0 0,2 1-1 0 0,-1-1 1 0 0,0 0 0 0 0,1 0 0 0 0,-1 0 0 0 0,1 0-1 0 0,0 0 1 0 0,1-1 0 0 0,-1 1 0 0 0,1 0 0 0 0,-1-1-1 0 0,1 0 1 0 0,0 0 0 0 0,0 0 0 0 0,1 0 0 0 0,-1 0-1 0 0,0 0 1 0 0,1-1 0 0 0,0 0 0 0 0,0 0 0 0 0,0 0-1 0 0,0 0 1 0 0,0 0 0 0 0,0-1 0 0 0,0 1-58 0 0,4-3 99 0 0,0 1-1 0 0,-1-1 1 0 0,1 0 0 0 0,0-1-1 0 0,-1 0 1 0 0,0 0 0 0 0,1 0 0 0 0,-1-1-1 0 0,0 0 1 0 0,0-1 0 0 0,-1 1 0 0 0,1-1-1 0 0,-1-1 1 0 0,1 1 0 0 0,-1-1-1 0 0,-1 0 1 0 0,1 0 0 0 0,-1-1 0 0 0,0 0-1 0 0,0 0 1 0 0,0 0 0 0 0,-1 0 0 0 0,0-1-1 0 0,-1 0 1 0 0,1 0 0 0 0,-1 0-1 0 0,0 0 1 0 0,-1 0 0 0 0,0 0 0 0 0,0-1-1 0 0,0 1 1 0 0,-1-1 0 0 0,0 0-1 0 0,-1 1 1 0 0,0-1 0 0 0,0-6-99 0 0,0 8-51 0 0,1 0 0 0 0,-1-1 0 0 0,0 1 0 0 0,-1 0 0 0 0,1 0 0 0 0,-1-1 0 0 0,-1 1 0 0 0,1 0 0 0 0,-1 0-1 0 0,0 0 1 0 0,0 0 0 0 0,-1 0 0 0 0,1 1 0 0 0,-1-1 0 0 0,-1 1 0 0 0,1 0 0 0 0,-1 0 0 0 0,0 0 0 0 0,0 0 0 0 0,0 0 0 0 0,-1 1 0 0 0,0 0 0 0 0,0 0 0 0 0,0 0 0 0 0,0 1 0 0 0,0-1 0 0 0,-1 1 0 0 0,1 1 0 0 0,-5-3 51 0 0,7 5-259 0 0,0-1 0 0 0,0 1 0 0 0,1-1 0 0 0,-1 1 0 0 0,0 0 0 0 0,0 0 0 0 0,1 0 0 0 0,-1 0 0 0 0,0 1 0 0 0,0-1 0 0 0,1 1 0 0 0,-1 0 1 0 0,0 0-1 0 0,1 0 0 0 0,-1 0 0 0 0,1 0 0 0 0,-1 0 0 0 0,1 1 0 0 0,0-1 0 0 0,-1 1 0 0 0,1-1 0 0 0,-2 3 259 0 0,-11 12-4869 0 0,2 2-3512 0 0,7-10 2713 0 0</inkml:trace>
  <inkml:trace contextRef="#ctx0" brushRef="#br0" timeOffset="2024.626">3153 924 9906 0 0,'0'0'2230'0'0,"0"0"-584"0"0,0 0-110 0 0,0 0 103 0 0,0 0-28 0 0,0 0-159 0 0,0 0-241 0 0,0 0-284 0 0,0 0-203 0 0,0 0-152 0 0,0 0-92 0 0,0 0-50 0 0,0 0-49 0 0,-4-23-29 0 0,-10-75-20 0 0,23 40 121 0 0,-2 45-333 0 0,-2-3-45 0 0,2 0 0 0 0,0 0 1 0 0,0 0-1 0 0,2 1 1 0 0,0 0-1 0 0,0 1 0 0 0,2 0 1 0 0,-1 0-1 0 0,2 1 1 0 0,0 1-1 0 0,0 0 0 0 0,1 0 1 0 0,1 1-1 0 0,0 1 0 0 0,8-4-75 0 0,32 6-533 0 0,-40 42-3017 0 0,-13-23-2369 0 0,0-4-5922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18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34 332 3945 0 0,'0'0'1296'0'0,"0"0"-546"0"0,0 0-241 0 0,0 0 130 0 0,0 0 326 0 0,0 0 377 0 0,0 0 218 0 0,0 0 35 0 0,0 0-109 0 0,0 0-224 0 0,0 0-177 0 0,16-4-70 0 0,115-33 1822 0 0,38-55-265 0 0,-156 86-2481 0 0,-1-1 0 0 0,-1 0 0 0 0,1-1 0 0 0,-1 0 0 0 0,0 0 0 0 0,-1-2 0 0 0,0 1 0 0 0,-1-1 0 0 0,0-1 0 0 0,0 0 0 0 0,-1 0 0 0 0,0 0 0 0 0,2-7-91 0 0,10-45 1143 0 0,-20 62-916 0 0,-8 5 50 0 0,-16 77-489 0 0,0 23 237 0 0,4 0 0 0 0,5 1 0 0 0,-2 95-25 0 0,9-66-24 0 0,-6 1 1 0 0,-7-2-1 0 0,-28 100 24 0 0,47-225-1 0 0,-2 12-20 0 0,0-1 1 0 0,-1 1 0 0 0,-2-1-1 0 0,1 0 1 0 0,-2 0 0 0 0,-1-1-1 0 0,0 0 1 0 0,-1-1-1 0 0,-1 0 1 0 0,-1 0 0 0 0,0-1-1 0 0,-1-1 1 0 0,-1 0-1 0 0,-10 9 21 0 0,21-22-7 0 0,1 0-1 0 0,-1-1 0 0 0,0 1 0 0 0,0-1 0 0 0,1 1 0 0 0,-1-1 0 0 0,0 0 0 0 0,0 0 1 0 0,0 0-1 0 0,0 0 0 0 0,-1-1 0 0 0,1 1 0 0 0,0-1 0 0 0,0 0 0 0 0,0 0 1 0 0,0 0-1 0 0,-1 0 0 0 0,1 0 0 0 0,0-1 0 0 0,0 1 0 0 0,0-1 0 0 0,0 0 0 0 0,0 0 1 0 0,0 0-1 0 0,0-1 0 0 0,0 1 0 0 0,0-1 0 0 0,1 1 0 0 0,-1-1 0 0 0,0 0 1 0 0,1 0-1 0 0,-1 0 0 0 0,1 0 0 0 0,0-1 0 0 0,0 1 0 0 0,0-1 0 0 0,-1-1 8 0 0,-4-6-30 0 0,1 1 1 0 0,0-1-1 0 0,0 0 0 0 0,1-1 0 0 0,0 1 0 0 0,1-1 0 0 0,1 0 1 0 0,-1 0-1 0 0,2 0 0 0 0,-1-2 30 0 0,1-7 18 0 0,1 0 0 0 0,0 0 0 0 0,1 0 0 0 0,2 0 1 0 0,0 1-1 0 0,1-1 0 0 0,0 0 0 0 0,2 1 0 0 0,1 0 0 0 0,0 0 0 0 0,1 0 0 0 0,1 1 1 0 0,1 0-1 0 0,0 0 0 0 0,2 1 0 0 0,0 1 0 0 0,0 0 0 0 0,2 0 0 0 0,0 1 0 0 0,1 0 1 0 0,0 2-1 0 0,11-9-18 0 0,-14 13 26 0 0,2 0 1 0 0,-1 0-1 0 0,1 2 1 0 0,0-1-1 0 0,1 1 1 0 0,-1 1 0 0 0,1 1-1 0 0,1 0 1 0 0,-1 0-1 0 0,1 2 1 0 0,3-1-27 0 0,89 7-88 0 0,-62 0-1365 0 0,-29-5-2911 0 0,-5-2-5384 0 0,-7 0 106 0 0</inkml:trace>
  <inkml:trace contextRef="#ctx0" brushRef="#br0" timeOffset="336.302">789 726 10202 0 0,'0'0'2437'0'0,"0"0"-601"0"0,0 0-330 0 0,0 0-198 0 0,0 0-201 0 0,0 0-204 0 0,0 0-234 0 0,0 0-207 0 0,0 0-148 0 0,0 0-108 0 0,0 0-51 0 0,0 0-27 0 0,-8 30-19 0 0,-24 97 0 0 0,24-38 134 0 0,9-84-204 0 0,-1-1-1 0 0,1 0 1 0 0,1 0-1 0 0,-1 0 1 0 0,0 0 0 0 0,1-1-1 0 0,0 1 1 0 0,0 0-1 0 0,0 0 1 0 0,0-1-1 0 0,1 0 1 0 0,-1 1 0 0 0,1-1-1 0 0,0 0 1 0 0,0 0-1 0 0,0 0 1 0 0,0-1 0 0 0,0 1-1 0 0,1-1 1 0 0,-1 0-1 0 0,1 0 1 0 0,0 0 0 0 0,0 0-1 0 0,0 0 1 0 0,-1-1-1 0 0,1 0 1 0 0,0 0 0 0 0,1 0-1 0 0,-1 0 1 0 0,0-1-1 0 0,0 1 1 0 0,0-1-1 0 0,0 0 1 0 0,1-1 0 0 0,-1 1-1 0 0,0-1 1 0 0,0 1-1 0 0,0-1 1 0 0,0 0 0 0 0,0-1-1 0 0,0 1 1 0 0,0-1-1 0 0,-1 0 1 0 0,1 0 0 0 0,0 0-1 0 0,-1 0 1 0 0,1-1-1 0 0,0 0-38 0 0,9-6 62 0 0,-1 0-1 0 0,0 0 0 0 0,0-1 1 0 0,-1-1-1 0 0,0 0 0 0 0,-1-1 1 0 0,0 0-1 0 0,-1 0 0 0 0,-1-1 1 0 0,0 0-1 0 0,0 0 1 0 0,-2-1-1 0 0,1 0 0 0 0,-2 0 1 0 0,0-1-1 0 0,2-9-61 0 0,-5-2-1315 0 0,-2 18-4605 0 0,0 8-1292 0 0,0 0-2869 0 0</inkml:trace>
  <inkml:trace contextRef="#ctx0" brushRef="#br0" timeOffset="791.51">1188 1061 11731 0 0,'0'0'1983'0'0,"0"0"-515"0"0,0 0-124 0 0,0 0-57 0 0,0 0-185 0 0,0 0-175 0 0,0 0-202 0 0,0 0-203 0 0,0 0-133 0 0,0 0-82 0 0,0 0-37 0 0,0 0-27 0 0,0 0-18 0 0,5-23-14 0 0,13-73-28 0 0,4 40 127 0 0,-11 43-211 0 0,-9 8-113 0 0,1 1 0 0 0,0-1-1 0 0,0 1 1 0 0,0-1 0 0 0,0 1-1 0 0,1 0 1 0 0,0 0 0 0 0,0 1-1 0 0,0-1 1 0 0,0 1 0 0 0,0 0 0 0 0,1 0-1 0 0,0 0 1 0 0,-1 1 0 0 0,1 0-1 0 0,0 0 1 0 0,0 0 0 0 0,0 0-1 0 0,4 0 15 0 0,-6 4-27 0 0,-1 1 0 0 0,0 0 0 0 0,0 0 0 0 0,0 0 0 0 0,0 0 0 0 0,-1 0 0 0 0,1 0 0 0 0,-1 0 0 0 0,0 0 0 0 0,0 0 0 0 0,0 1 0 0 0,0-1 0 0 0,-1 1 0 0 0,1-1 0 0 0,-1 1 0 0 0,0-1 1 0 0,0 3 25 0 0,0-3 8 0 0,0 1-1 0 0,0 0 0 0 0,0-1 1 0 0,1 1-1 0 0,-1 0 0 0 0,1-1 1 0 0,0 1-1 0 0,0 0 0 0 0,0-1 0 0 0,0 1 1 0 0,1-1-1 0 0,-1 0 0 0 0,1 0 1 0 0,0 1-1 0 0,0-1 0 0 0,0 0 0 0 0,1 0 1 0 0,-1-1-1 0 0,1 1 0 0 0,-1 0 1 0 0,1-1-1 0 0,0 0 0 0 0,0 1 0 0 0,0-1 1 0 0,0 0-1 0 0,0-1 0 0 0,1 1 1 0 0,-1-1-1 0 0,1 1 0 0 0,-1-1 0 0 0,1 0 1 0 0,-1 0-1 0 0,1 0 0 0 0,-1-1 1 0 0,2 1-7 0 0,4-2 98 0 0,0 0 1 0 0,0-1-1 0 0,0 0 1 0 0,0 0-1 0 0,0-1 1 0 0,-1 0 0 0 0,1 0-1 0 0,-1-1 1 0 0,0 0-1 0 0,0-1 1 0 0,0 0-1 0 0,-1 0 1 0 0,1 0-1 0 0,-1-1 1 0 0,-1 0 0 0 0,1-1-1 0 0,-1 0 1 0 0,0 0-1 0 0,-1 0 1 0 0,1 0-1 0 0,-1-1 1 0 0,3-7-99 0 0,12-34 461 0 0,-18 39-4138 0 0,-1 0-4007 0 0,-1 10-3879 0 0</inkml:trace>
  <inkml:trace contextRef="#ctx0" brushRef="#br0" timeOffset="1118.709">2033 785 9938 0 0,'0'0'2250'0'0,"0"0"-703"0"0,0 0-317 0 0,0 0-49 0 0,0 0 33 0 0,0 0-94 0 0,0 0-160 0 0,0 0-170 0 0,0 0-172 0 0,0 0-127 0 0,0 0-96 0 0,0 0-48 0 0,-25 2-26 0 0,-81 10-19 0 0,55 10 211 0 0,48-18-483 0 0,-1-1 0 0 0,1 0 0 0 0,0 1 1 0 0,0-1-1 0 0,0 1 0 0 0,0 0 0 0 0,0 0 0 0 0,1 0 1 0 0,0 0-1 0 0,0 1 0 0 0,0-1 0 0 0,1 0 0 0 0,-1 1 0 0 0,1 0 1 0 0,0-1-1 0 0,0 1 0 0 0,1 0 0 0 0,-1-1 0 0 0,1 1 0 0 0,0 0 1 0 0,0-1-1 0 0,1 1 0 0 0,-1 0 0 0 0,1 0-30 0 0,2 0 2 0 0,-1-1 0 0 0,1 1 1 0 0,0-1-1 0 0,1 1 0 0 0,-1-1 0 0 0,1 0 0 0 0,0 0 0 0 0,0-1 1 0 0,0 1-1 0 0,0-1 0 0 0,1 0 0 0 0,0 0 0 0 0,-1 0 0 0 0,1 0 1 0 0,0-1-1 0 0,0 0 0 0 0,0 0 0 0 0,0 0 0 0 0,1-1 0 0 0,-1 0 1 0 0,1 0-1 0 0,-1 0 0 0 0,0-1 0 0 0,1 1-2 0 0,75-1-1165 0 0,-35-29-4487 0 0,-41 24 4369 0 0,6-9-6268 0 0,-7 7-791 0 0</inkml:trace>
  <inkml:trace contextRef="#ctx0" brushRef="#br0" timeOffset="1486.99">2455 199 12443 0 0,'0'0'2490'0'0,"0"0"-1346"0"0,0 0-568 0 0,0 0 104 0 0,0 0 239 0 0,0 0 194 0 0,0 0-28 0 0,0 0-208 0 0,0 0-178 0 0,0 0-117 0 0,-9 34-82 0 0,-29 107-60 0 0,13-5 512 0 0,10 212-412 0 0,-1-256-980 0 0,32-116-7443 0 0,-10 5-336 0 0,-4 14-279 0 0</inkml:trace>
  <inkml:trace contextRef="#ctx0" brushRef="#br0" timeOffset="1735.982">2114 674 5657 0 0,'0'0'3368'0'0,"0"0"-1165"0"0,0 0-695 0 0,0 0-186 0 0,0 0-55 0 0,0 0-4 0 0,0 0-14 0 0,0 0-79 0 0,0 0-133 0 0,0 0-185 0 0,0 0-197 0 0,0 0-131 0 0,0 0-54 0 0,29-3-2 0 0,90-10-35 0 0,138-11 713 0 0,-227 24-1900 0 0,29 0 228 0 0,-39 0-3512 0 0,-1 0-3830 0 0,-14 0-3538 0 0</inkml:trace>
  <inkml:trace contextRef="#ctx0" brushRef="#br0" timeOffset="1916.483">2783 707 3721 0 0,'0'0'4633'0'0,"0"0"-2593"0"0,0 0-583 0 0,0 0-57 0 0,0 0-200 0 0,0 0-280 0 0,0 0-344 0 0,0 0-376 0 0,0 0-200 0 0,0 0-184 0 0,0 0-152 0 0,-19 192-288 0 0,19-185-416 0 0,0-3-736 0 0,0 0-2153 0 0,0-4-4329 0 0</inkml:trace>
  <inkml:trace contextRef="#ctx0" brushRef="#br0" timeOffset="2095.593">2766 472 15355 0 0,'0'0'2481'0'0,"0"0"-1097"0"0,0 0-384 0 0,0 0-71 0 0,0 0-153 0 0,0 0-224 0 0,0 0-328 0 0,0 0-288 0 0,0 0-120 0 0,0 0 0 0 0,0 0 0 0 0,0 0-8 0 0,0 0-120 0 0,0 0-305 0 0,26 22-535 0 0,-21-7-1000 0 0,3-4-2769 0 0,-5-4-7282 0 0</inkml:trace>
  <inkml:trace contextRef="#ctx0" brushRef="#br0" timeOffset="2377.236">2985 678 4849 0 0,'0'0'3075'0'0,"0"0"-1229"0"0,0 0-532 0 0,0 0-147 0 0,0 0-179 0 0,0 0-221 0 0,0 0-253 0 0,0 0-208 0 0,0 0-153 0 0,-7 32-102 0 0,-22 102-66 0 0,29-80-4 0 0,5-50 18 0 0,-2 0 145 0 0,0-1 0 0 0,0 0 0 0 0,1 0 1 0 0,-1-1-1 0 0,1 1 0 0 0,0-1 0 0 0,0 0 0 0 0,0 0 0 0 0,0 0 0 0 0,0 0 0 0 0,1-1 0 0 0,-1 0 0 0 0,0 1 0 0 0,1-2 0 0 0,-1 1 0 0 0,1 0 1 0 0,-1-1-1 0 0,1 0 0 0 0,-1 0 0 0 0,1 0 0 0 0,-1-1 0 0 0,1 0 0 0 0,-1 1 0 0 0,0-2 0 0 0,1 1 0 0 0,-1 0 0 0 0,3-2-144 0 0,-1-1 255 0 0,0 0-1 0 0,0 0 0 0 0,0-1 0 0 0,-1 0 1 0 0,1 0-1 0 0,-1 0 0 0 0,0 0 0 0 0,-1-1 1 0 0,1 0-1 0 0,-1 0 0 0 0,0 0 0 0 0,-1-1 1 0 0,0 0-1 0 0,0 1 0 0 0,0-1 0 0 0,-1 0 1 0 0,1 0-1 0 0,-2 0 0 0 0,1 0 1 0 0,-1-1-1 0 0,0 1 0 0 0,-1 0 0 0 0,0-1-254 0 0,0 2 31 0 0,0 1 0 0 0,0-1 0 0 0,-1 0-1 0 0,0 1 1 0 0,0-1 0 0 0,0 0 0 0 0,-1 1 0 0 0,0-1-1 0 0,0 1 1 0 0,0 0 0 0 0,-1 0 0 0 0,0 0 0 0 0,0 0-1 0 0,0 0 1 0 0,0 1 0 0 0,-1-1 0 0 0,0 1-1 0 0,0 0 1 0 0,0 0 0 0 0,0 0 0 0 0,-1 1 0 0 0,1-1-1 0 0,-4-1-30 0 0,-61-21-930 0 0,47 30-2527 0 0,0 10-4397 0 0,15-10-3818 0 0</inkml:trace>
  <inkml:trace contextRef="#ctx0" brushRef="#br0" timeOffset="2777.488">3269 866 7314 0 0,'0'0'3959'0'0,"0"0"-1834"0"0,0 0-697 0 0,0 0 28 0 0,0 0 31 0 0,0 0-111 0 0,0 0-235 0 0,0 0-269 0 0,0 0-227 0 0,0 0-159 0 0,0 0-123 0 0,0 0-102 0 0,16-32-74 0 0,48-95-53 0 0,-30 73 92 0 0,-32 54-257 0 0,-1 0 1 0 0,0 1 0 0 0,0-1 0 0 0,0 0 0 0 0,0 1 0 0 0,0-1-1 0 0,0 1 1 0 0,0-1 0 0 0,0 1 0 0 0,0 0 0 0 0,0-1-1 0 0,0 1 1 0 0,0 0 0 0 0,-1 0 0 0 0,1 0 0 0 0,0-1-1 0 0,0 1 1 0 0,-1 0 0 0 0,1 0 0 0 0,-1 0 0 0 0,1 0 0 0 0,-1 0-1 0 0,1 0 1 0 0,-1 0 0 0 0,1 1 0 0 0,-1-1 0 0 0,0 0-1 0 0,0 0 1 0 0,0 0 0 0 0,0 0 0 0 0,1 0 0 0 0,-1 1-1 0 0,-1-1 1 0 0,1 0 0 0 0,0 0 0 0 0,0 0 0 0 0,0 0 0 0 0,-1 0-1 0 0,1 0 1 0 0,0 0 0 0 0,-1 1 0 0 0,1-1 0 0 0,-1 0-1 0 0,1 0 1 0 0,-1 0 0 0 0,0 0 30 0 0,1 8-148 0 0,-1-5 134 0 0,0 0-1 0 0,1 0 0 0 0,0 1 1 0 0,0-1-1 0 0,0 0 0 0 0,0 0 1 0 0,1 0-1 0 0,0 1 0 0 0,0-1 1 0 0,0 0-1 0 0,0 0 0 0 0,1 0 1 0 0,-1 0-1 0 0,1 0 0 0 0,0-1 1 0 0,0 1-1 0 0,0 0 0 0 0,1-1 1 0 0,-1 0-1 0 0,1 1 0 0 0,0-1 1 0 0,0 0-1 0 0,0 0 0 0 0,1-1 1 0 0,-1 1-1 0 0,0-1 0 0 0,1 1 1 0 0,0-1-1 0 0,-1 0 0 0 0,1-1 1 0 0,0 1-1 0 0,0 0 0 0 0,0-1 1 0 0,0 0-1 0 0,1 0 15 0 0,3-3 149 0 0,0 1 0 0 0,0-2-1 0 0,0 1 1 0 0,0-1 0 0 0,0 0 0 0 0,-1 0 0 0 0,0-1 0 0 0,1 0-1 0 0,-1-1 1 0 0,0 0 0 0 0,-1 0 0 0 0,1 0 0 0 0,-1-1 0 0 0,0 1-1 0 0,-1-2 1 0 0,1 1 0 0 0,-1 0 0 0 0,-1-1 0 0 0,1 0 0 0 0,-1 0-1 0 0,0-1 1 0 0,0 1 0 0 0,-1-1 0 0 0,0 0 0 0 0,-1 0 0 0 0,0 0-1 0 0,0 0 1 0 0,0 0 0 0 0,-1 0 0 0 0,0-5-149 0 0,-1 12-248 0 0,0 1-222 0 0,0 0-408 0 0,0 0-767 0 0,0 0-1668 0 0,0 0-3835 0 0,0 0-4793 0 0</inkml:trace>
  <inkml:trace contextRef="#ctx0" brushRef="#br0" timeOffset="3120.964">4084 582 15939 0 0,'0'0'1586'0'0,"0"0"-403"0"0,0 0-83 0 0,0 0-57 0 0,0 0-132 0 0,0 0-267 0 0,0 0-262 0 0,0 0-168 0 0,0 0-103 0 0,0 0-40 0 0,0 0-23 0 0,0 0 0 0 0,-19 9-23 0 0,-62 31-24 0 0,77-39-18 0 0,1 0 0 0 0,0 0 1 0 0,-1 0-1 0 0,1 0 0 0 0,0 1 0 0 0,0 0 0 0 0,0 0 0 0 0,0 0 0 0 0,1 0 0 0 0,-1 0 0 0 0,0 0 0 0 0,1 1 0 0 0,0-1 0 0 0,-1 1 0 0 0,1 0 0 0 0,0-1 0 0 0,0 1 0 0 0,1 0 1 0 0,-1 0-1 0 0,0 0 0 0 0,1 1 0 0 0,0-1 0 0 0,0 0 0 0 0,0 1 0 0 0,0-1 0 0 0,0 0 0 0 0,1 1 0 0 0,0-1 0 0 0,-1 1 0 0 0,2 1 17 0 0,48 43-195 0 0,-46-46 226 0 0,0 0 0 0 0,0 1 0 0 0,0-1-1 0 0,-1 1 1 0 0,1 0 0 0 0,-1-1 0 0 0,1 1-1 0 0,-1 0 1 0 0,0 1 0 0 0,-1-1 0 0 0,1 0-1 0 0,0 0 1 0 0,-1 1 0 0 0,0-1 0 0 0,1 1-1 0 0,-1-1 1 0 0,-1 1 0 0 0,1 0 0 0 0,-1-1-1 0 0,1 1 1 0 0,-1 0 0 0 0,0 0 0 0 0,0-1-1 0 0,-1 1 1 0 0,1 0 0 0 0,-1-1 0 0 0,1 1-1 0 0,-1-1 1 0 0,-1 1 0 0 0,1-1 0 0 0,0 1-1 0 0,-1-1 1 0 0,0 1 0 0 0,1-1 0 0 0,-1 0-1 0 0,-1 0 1 0 0,1 0 0 0 0,-2 2-31 0 0,-4 4 70 0 0,0 1 1 0 0,-1-1 0 0 0,0-1-1 0 0,0 0 1 0 0,-1 0-1 0 0,0-1 1 0 0,-1 0 0 0 0,1-1-1 0 0,-1 0 1 0 0,-10 4-71 0 0,-39 1-8877 0 0,55-11-2811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24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178 626 2096 0 0,'0'0'3324'0'0,"0"0"-1564"0"0,0 0-742 0 0,0 0 63 0 0,0 0 282 0 0,0 0 200 0 0,0 0-72 0 0,0 0-313 0 0,0 0-369 0 0,0 0-281 0 0,0 0-147 0 0,0 0-40 0 0,0 0-5 0 0,-3 4-28 0 0,-88 99 946 0 0,13 29-914 0 0,72-62-380 0 0,9-68 103 0 0,0 0 1 0 0,0 0 0 0 0,-1 0-1 0 0,2 0 1 0 0,-1 0 0 0 0,0 0-1 0 0,0-1 1 0 0,0 1-1 0 0,1-1 1 0 0,-1 0 0 0 0,1 0-1 0 0,-1 0 1 0 0,1-1 0 0 0,-1 1-1 0 0,1-1 1 0 0,-1 0 0 0 0,1 0-1 0 0,0 0 1 0 0,-1 0-1 0 0,1-1 1 0 0,-1 1 0 0 0,1-1-1 0 0,1-1-63 0 0,0 2 80 0 0,14-4 145 0 0,1-1 1 0 0,-1 0 0 0 0,-1-2-1 0 0,1 0 1 0 0,-1-1 0 0 0,0-1-1 0 0,-1 0 1 0 0,0-2 0 0 0,0 0-1 0 0,4-4-225 0 0,-16 10 39 0 0,1 1-1 0 0,0-1 0 0 0,-1 0 0 0 0,0 0 1 0 0,0 0-1 0 0,0 0 0 0 0,-1-1 1 0 0,0 0-1 0 0,0 0 0 0 0,0 0 1 0 0,-1-1-1 0 0,0 1 0 0 0,0-1 1 0 0,-1 0-1 0 0,0 0 0 0 0,0 0 1 0 0,0 0-1 0 0,-1 0 0 0 0,0 0 1 0 0,-1 0-1 0 0,1 0 0 0 0,-1-1 0 0 0,-1 1 1 0 0,1 0-1 0 0,-1 0 0 0 0,0 0-38 0 0,-3 0-60 0 0,0 1 0 0 0,-1-1 0 0 0,1 1 0 0 0,-1 1 0 0 0,0-1 0 0 0,-1 1-1 0 0,1 0 1 0 0,-1 0 0 0 0,0 0 0 0 0,0 1 0 0 0,0 0 0 0 0,-1 0 0 0 0,0 1-1 0 0,1-1 1 0 0,-1 2 0 0 0,-1-1 0 0 0,1 1 0 0 0,0 0 0 0 0,-4-1 60 0 0,-11-5-371 0 0,-113-28-1828 0 0,135 35 2190 0 0,-1 1-1 0 0,0 0 1 0 0,1 0 0 0 0,-1 0 0 0 0,0-1 0 0 0,1 1 0 0 0,-1 0 0 0 0,0-1 0 0 0,1 1 0 0 0,-1 0-1 0 0,1-1 1 0 0,-1 1 0 0 0,1-1 0 0 0,-1 1 0 0 0,1-1 0 0 0,-1 1 0 0 0,1-1 0 0 0,0 0 0 0 0,-1 1 0 0 0,1-1-1 0 0,0 1 1 0 0,-1-1 0 0 0,1 0 0 0 0,0 1 0 0 0,0-1 0 0 0,-1 0 0 0 0,1 1 0 0 0,0-1 0 0 0,0 0-1 0 0,0 1 1 0 0,0-1 0 0 0,0 0 0 0 0,0 0 0 0 0,0 1 0 0 0,0-1 0 0 0,0 0 0 0 0,1 1 0 0 0,-1-1 0 0 0,0 0-1 0 0,0 1 1 0 0,1-1 0 0 0,-1 0 0 0 0,0 1 0 0 0,1-1 0 0 0,-1 1 0 0 0,0-1 0 0 0,1 1 0 0 0,-1-1-1 0 0,1 1 1 0 0,-1-1 0 0 0,1 1 0 0 0,-1-1 0 0 0,1 1 0 0 0,-1-1 0 0 0,1 1 0 0 0,0 0 0 0 0,-1-1 0 0 0,1 1-1 0 0,0 0 1 0 0,-1 0 9 0 0,43-33-199 0 0,-38 30 291 0 0,261-173 2325 0 0,-235 151-2058 0 0,-2 0 0 0 0,0-2 1 0 0,-2-1-1 0 0,-1-1 0 0 0,-2-1 1 0 0,0-2-1 0 0,16-30-359 0 0,-25 4 788 0 0,-33 69-1263 0 0,5 13 387 0 0,2 0 0 0 0,1 0 1 0 0,0 1-1 0 0,2 1 0 0 0,1 0 0 0 0,1 0 0 0 0,2 0 0 0 0,0 0 0 0 0,2 1 0 0 0,0-1 0 0 0,2 1 0 0 0,1 0 0 0 0,1-1 0 0 0,6 26 88 0 0,41 319-864 0 0,-44-320 430 0 0,-2-28 246 0 0,0 1-1 0 0,-1 0 1 0 0,-2 0 0 0 0,0 0-1 0 0,-2 0 1 0 0,-1-1-1 0 0,0 1 1 0 0,-2-1 0 0 0,-1 1-1 0 0,-3 5 189 0 0,7-20 85 0 0,-1 0-1 0 0,0 0 1 0 0,-1-1-1 0 0,0 1 0 0 0,-1-1 1 0 0,1 0-1 0 0,-2-1 1 0 0,1 1-1 0 0,-1-1 0 0 0,0 0 1 0 0,0 0-1 0 0,-1-1 1 0 0,0 0-1 0 0,0 0 0 0 0,-1-1 1 0 0,1 1-1 0 0,-1-2 1 0 0,0 1-1 0 0,-1-1 1 0 0,1 0-1 0 0,-1-1 0 0 0,1 0 1 0 0,-1 0-1 0 0,-5 0-84 0 0,10-1 58 0 0,1-1 0 0 0,-1 0 0 0 0,0 0 1 0 0,0 0-1 0 0,0 0 0 0 0,0 0 0 0 0,0-1 0 0 0,0 1 0 0 0,0-1 0 0 0,0 0 0 0 0,0 0 0 0 0,0-1 1 0 0,0 1-1 0 0,1-1 0 0 0,-1 0 0 0 0,0 0 0 0 0,0 0 0 0 0,0-1 0 0 0,1 1 0 0 0,-1-1 0 0 0,1 0 1 0 0,-1 0-1 0 0,1 0 0 0 0,-1 0 0 0 0,1-1 0 0 0,0 0 0 0 0,0 1 0 0 0,1-1 0 0 0,-1 0 0 0 0,0 0 1 0 0,1 0-1 0 0,0-1 0 0 0,0 1 0 0 0,0-1 0 0 0,0 1 0 0 0,0-1 0 0 0,1 1 0 0 0,-1-1 0 0 0,1 0 1 0 0,0-1-59 0 0,4-6 23 0 0,0 1 0 0 0,1-1 0 0 0,0 1 0 0 0,0 0 0 0 0,1 1 1 0 0,1-1-1 0 0,-1 1 0 0 0,2 0 0 0 0,-1 0 0 0 0,1 1 0 0 0,1 0 1 0 0,-1 0-1 0 0,1 1 0 0 0,1 0 0 0 0,1-2-23 0 0,3-3 26 0 0,273-217-153 0 0,-165 142-1578 0 0,-68 54-5470 0 0,-37 24-4437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2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1 771 184 0 0,'0'0'3977'0'0,"0"0"-2527"0"0,0 0-816 0 0,0 0 237 0 0,0 0 445 0 0,0 0 209 0 0,0 0-13 0 0,0 0-114 0 0,0 0-142 0 0,0 0-134 0 0,0 0-93 0 0,13 3-61 0 0,41 5-57 0 0,-50-8-791 0 0,0 0 0 0 0,-1 0 1 0 0,1-1-1 0 0,0 0 0 0 0,-1 0 0 0 0,1 0 0 0 0,-1 0 0 0 0,1 0 0 0 0,-1-1 0 0 0,0 0 0 0 0,1 1 0 0 0,-1-1 1 0 0,0 0-1 0 0,0-1 0 0 0,0 1 0 0 0,0-1 0 0 0,-1 1 0 0 0,1-1 0 0 0,-1 0 0 0 0,1 0 0 0 0,-1 0-120 0 0,8-8 299 0 0,243-275 2099 0 0,-244 277-2363 0 0,5-6 16 0 0,0 1-1 0 0,0 1 1 0 0,2 0-1 0 0,-1 1 1 0 0,2 0 0 0 0,-1 2-1 0 0,6-3-50 0 0,-21 13 3 0 0,1-1 0 0 0,-1 0 0 0 0,0 1 0 0 0,0-1 0 0 0,1 1 0 0 0,-1-1 0 0 0,0 1 0 0 0,1-1 0 0 0,-1 1 0 0 0,0 0 0 0 0,1 0 0 0 0,-1 0 0 0 0,1 0 0 0 0,-1 0 0 0 0,0 0 1 0 0,1 0-1 0 0,-1 0 0 0 0,1 0 0 0 0,-1 1 0 0 0,0-1 0 0 0,1 0 0 0 0,-1 1 0 0 0,0-1 0 0 0,0 1 0 0 0,1 0 0 0 0,-1-1 0 0 0,0 1 0 0 0,0 0 0 0 0,0 0 0 0 0,0 0 0 0 0,0 0 0 0 0,0 0 0 0 0,0 0 0 0 0,0 0 0 0 0,0 0 0 0 0,0 0 0 0 0,-1 0 0 0 0,1 1 0 0 0,0-1 0 0 0,-1 0-3 0 0,15 61 323 0 0,-13-42-237 0 0,2 4-17 0 0,-2 1 1 0 0,-1 0 0 0 0,-1-1 0 0 0,-1 1 0 0 0,-1 0 0 0 0,-1-1 0 0 0,-1 1 0 0 0,-1-1 0 0 0,-2 0 0 0 0,0 0-1 0 0,-1-1 1 0 0,-5 8-70 0 0,7-21-14 0 0,-1-1-1 0 0,0 0 0 0 0,0-1 0 0 0,-1 1 0 0 0,0-1 1 0 0,-1-1-1 0 0,0 0 0 0 0,0 0 0 0 0,0 0 1 0 0,-1-1-1 0 0,0-1 0 0 0,0 0 0 0 0,0 0 0 0 0,-1-1 1 0 0,0 0-1 0 0,0-1 0 0 0,0 0 0 0 0,0 0 1 0 0,0-2-1 0 0,0 1 0 0 0,-1-1 0 0 0,1-1 0 0 0,0 0 1 0 0,-3-1 14 0 0,11 1-151 0 0,0-1 1 0 0,-1 1-1 0 0,1-1 1 0 0,0 0 0 0 0,-1 0-1 0 0,1 0 1 0 0,0 0 0 0 0,0-1-1 0 0,0 1 1 0 0,0-1-1 0 0,0 0 1 0 0,0 0 0 0 0,0 0-1 0 0,1 0 1 0 0,-1 0 0 0 0,1-1-1 0 0,0 1 1 0 0,-1-1-1 0 0,1 1 1 0 0,-1-4 150 0 0,-4-8-5116 0 0,5-1-4103 0 0,2 11 1787 0 0</inkml:trace>
  <inkml:trace contextRef="#ctx0" brushRef="#br0" timeOffset="381.665">1218 425 5105 0 0,'0'0'1683'0'0,"0"0"-324"0"0,0 0 19 0 0,0 0 163 0 0,0 0 57 0 0,0 0-74 0 0,0 0-209 0 0,0 0-249 0 0,0 0-213 0 0,0 0-163 0 0,-35 13-91 0 0,-108 42-70 0 0,60-12 417 0 0,76-38-900 0 0,0-1 1 0 0,0 1 0 0 0,0 0 0 0 0,1 1 0 0 0,0 0-1 0 0,0 0 1 0 0,0 0 0 0 0,1 0 0 0 0,0 1 0 0 0,0 0-1 0 0,1 0 1 0 0,0 1 0 0 0,0-1 0 0 0,0 1-1 0 0,1 0 1 0 0,0 0 0 0 0,1 0 0 0 0,0 0 0 0 0,0 0-1 0 0,1 1 1 0 0,0-1 0 0 0,0 0 0 0 0,1 1 0 0 0,0 7-47 0 0,3-9-2 0 0,0-1 1 0 0,1 0 0 0 0,-1 0 0 0 0,1 0 0 0 0,1 0 0 0 0,-1 0 0 0 0,1-1-1 0 0,0 0 1 0 0,0 0 0 0 0,0 0 0 0 0,1-1 0 0 0,-1 1 0 0 0,1-1 0 0 0,0-1 0 0 0,1 1-1 0 0,-1-1 1 0 0,1 0 0 0 0,-1-1 0 0 0,1 1 0 0 0,1-1 1 0 0,8 2-114 0 0,0 0 0 0 0,1-1 0 0 0,-1-1 1 0 0,1-1-1 0 0,0 0 0 0 0,0-1 0 0 0,-1-1 0 0 0,1 0 1 0 0,2-2 113 0 0,67-17-3355 0 0,-32 1-6320 0 0,-38 12 2443 0 0</inkml:trace>
  <inkml:trace contextRef="#ctx0" brushRef="#br0" timeOffset="1071.021">1774 503 3561 0 0,'0'0'2466'0'0,"0"0"-297"0"0,0 0-254 0 0,0 0-129 0 0,0 0-228 0 0,0 0-275 0 0,0 0-180 0 0,0 0-158 0 0,0 0-153 0 0,0 0-142 0 0,0 0-111 0 0,-34 20-111 0 0,-104 68-67 0 0,48-16 239 0 0,75-54-504 0 0,10-14-97 0 0,0 1 0 0 0,0 0 0 0 0,1 0 0 0 0,0 0 0 0 0,0 0 0 0 0,0 1 0 0 0,1-1 0 0 0,0 1 0 0 0,0 0 0 0 0,0 0 0 0 0,1 0 0 0 0,0 1-1 0 0,0-1 1 0 0,0 1 0 0 0,1-1 0 0 0,0 1 0 0 0,0-1 0 0 0,1 1 0 0 0,0 0 0 0 0,0 2 1 0 0,2-7 3 0 0,-1 0 0 0 0,1 0 0 0 0,0 0 0 0 0,0-1 0 0 0,0 1 0 0 0,0 0 0 0 0,0-1 0 0 0,0 1 0 0 0,1-1 0 0 0,-1 0 0 0 0,1 0 0 0 0,-1 1 0 0 0,0-2 0 0 0,1 1 0 0 0,0 0 0 0 0,-1 0 0 0 0,1-1 0 0 0,-1 0 0 0 0,1 1 0 0 0,0-1 0 0 0,-1 0 0 0 0,1 0 0 0 0,0-1 1 0 0,-1 1-1 0 0,1 0 0 0 0,0-1 0 0 0,1 0-3 0 0,6 1 77 0 0,7-3-16 0 0,-2 0 1 0 0,1-2-1 0 0,0 1 0 0 0,-1-2 1 0 0,0 0-1 0 0,0-1 1 0 0,-1 0-1 0 0,1-1 1 0 0,-2-1-1 0 0,10-7-61 0 0,-15 11 15 0 0,27-19 29 0 0,-1-2 1 0 0,-1-1-1 0 0,-1-2 1 0 0,27-32-45 0 0,-59 62-4 0 0,0 0 0 0 0,0-1 0 0 0,0 1 0 0 0,0 0 1 0 0,0-1-1 0 0,1 1 0 0 0,-1 0 0 0 0,0-1 0 0 0,0 1 1 0 0,1 0-1 0 0,-1-1 0 0 0,0 1 0 0 0,1 0 1 0 0,-1-1-1 0 0,0 1 0 0 0,1-1 0 0 0,-1 1 0 0 0,1-1 1 0 0,-1 1-1 0 0,1-1 0 0 0,-1 1 0 0 0,1-1 1 0 0,0 1-1 0 0,-1-1 0 0 0,1 0 0 0 0,-1 1 0 0 0,1-1 1 0 0,0 0-1 0 0,-1 0 0 0 0,1 1 0 0 0,0-1 1 0 0,0 0-1 0 0,-1 0 0 0 0,1 0 0 0 0,0 0 0 0 0,-1 0 1 0 0,1 0-1 0 0,0 0 0 0 0,-1 0 0 0 0,1 0 1 0 0,0 0-1 0 0,0 0 0 0 0,-1-1 0 0 0,1 1 0 0 0,0 0 1 0 0,-1 0-1 0 0,1-1 0 0 0,-1 1 0 0 0,1 0 0 0 0,0-1 1 0 0,-1 1-1 0 0,1-1 0 0 0,-1 1 0 0 0,1-1 1 0 0,-1 1-1 0 0,1-1 0 0 0,-1 1 0 0 0,1-1 0 0 0,-1 1 1 0 0,0-1-1 0 0,1 0 0 0 0,-1 1 0 0 0,0-1 1 0 0,1 0-1 0 0,-1 1 0 0 0,0-1 0 0 0,0 0 4 0 0,3 53 88 0 0,-4-45-95 0 0,1 0 0 0 0,-1 0 0 0 0,1 0 0 0 0,0-1 0 0 0,1 1 0 0 0,0 0 0 0 0,0 0 0 0 0,0-1 0 0 0,1 1 0 0 0,0 0 0 0 0,0-1 0 0 0,1 0 0 0 0,0 1 0 0 0,0-1 0 0 0,0 0 0 0 0,1-1 1 0 0,0 1-1 0 0,0-1 0 0 0,0 1 0 0 0,1-1 0 0 0,0 0 0 0 0,3 2 7 0 0,-1-2 25 0 0,0-1 1 0 0,0-1-1 0 0,1 1 1 0 0,-1-1-1 0 0,1-1 1 0 0,-1 1-1 0 0,1-1 1 0 0,0-1-1 0 0,0 1 1 0 0,0-1-1 0 0,0-1 1 0 0,0 0-1 0 0,0 0 1 0 0,0 0-1 0 0,0-1 0 0 0,0 0 1 0 0,0-1-1 0 0,0 1 1 0 0,-1-2-1 0 0,1 1 1 0 0,0-1-1 0 0,-1 0 1 0 0,0 0-1 0 0,0-1 1 0 0,0 0-1 0 0,0-1 1 0 0,0 1-1 0 0,2-4-25 0 0,157-141 1521 0 0,-138 120-1318 0 0,-4 4-85 0 0,0-1-1 0 0,-2 0 0 0 0,0-2 0 0 0,-2-1 0 0 0,-1 0 0 0 0,1-6-117 0 0,-7 7 1 0 0,0 0 0 0 0,-2-1 0 0 0,-1 0 0 0 0,-1 0 0 0 0,-2-1 0 0 0,-1 0 0 0 0,-1 0 0 0 0,-2-1 0 0 0,0 1 0 0 0,-3-15-1 0 0,0 42-7 0 0,0 0 1 0 0,0 0-1 0 0,0 0 1 0 0,0 0-1 0 0,-1 0 1 0 0,1 0 0 0 0,-1 0-1 0 0,0 0 1 0 0,0 1-1 0 0,0-1 1 0 0,0 0-1 0 0,-1 0 1 0 0,1 1-1 0 0,-1-1 1 0 0,0 1-1 0 0,1-1 1 0 0,-1 1-1 0 0,0-1 1 0 0,0 1-1 0 0,-1 0 1 0 0,1 0-1 0 0,0 0 1 0 0,-1 1 0 0 0,1-1-1 0 0,-1 0 1 0 0,0 1-1 0 0,1 0 1 0 0,-1-1-1 0 0,0 1 1 0 0,0 0-1 0 0,0 1 1 0 0,0-1-1 0 0,0 0 1 0 0,0 1-1 0 0,0 0 1 0 0,0-1-1 0 0,0 1 1 0 0,0 0-1 0 0,0 1 1 0 0,0-1 0 0 0,0 0-1 0 0,0 1 1 0 0,0 0-1 0 0,0 0 1 0 0,0 0-1 0 0,0 0 1 0 0,0 0 6 0 0,-11 8-20 0 0,-1 0 1 0 0,2 0 0 0 0,-1 2 0 0 0,1-1-1 0 0,1 2 1 0 0,0-1 0 0 0,1 2 0 0 0,0 0-1 0 0,1 0 1 0 0,0 1 0 0 0,1 0 0 0 0,1 0-1 0 0,0 1 1 0 0,1 1 0 0 0,0-1 0 0 0,1 1-1 0 0,1 0 1 0 0,-1 7 19 0 0,1-4 18 0 0,0 1 0 0 0,1 0 0 0 0,1 0 0 0 0,1 0 0 0 0,1 0 0 0 0,1 1 0 0 0,0-1 0 0 0,2 0 0 0 0,0 0 0 0 0,1 0 0 0 0,1 0 0 0 0,1 0 0 0 0,1-1 0 0 0,1 0 0 0 0,0 0 0 0 0,1 0 0 0 0,2-1 0 0 0,-1 0 0 0 0,2-1 0 0 0,0 0 0 0 0,2-1 0 0 0,9 11-18 0 0,-12-16 8 0 0,-1-1-1 0 0,1-1 1 0 0,1 1 0 0 0,-1-2-1 0 0,2 0 1 0 0,-1 0 0 0 0,1-1-1 0 0,0 0 1 0 0,1-1-1 0 0,-1 0 1 0 0,3-1-8 0 0,33 0-699 0 0,-23-24-2884 0 0,-17 9-1490 0 0,-3 5-6004 0 0</inkml:trace>
  <inkml:trace contextRef="#ctx0" brushRef="#br0" timeOffset="1817.902">3051 447 8738 0 0,'0'0'4495'0'0,"0"0"-2279"0"0,0 0-816 0 0,0 0-76 0 0,0 0-156 0 0,0 0-217 0 0,0 0-205 0 0,0 0-205 0 0,0 0-125 0 0,0 0-102 0 0,0 0-90 0 0,0 0-56 0 0,0 0-45 0 0,-31 19-34 0 0,-99 61-24 0 0,74-31-11 0 0,49-38-53 0 0,1-4-13 0 0,1 0 0 0 0,0 0 1 0 0,0 0-1 0 0,1 0 0 0 0,0 1 0 0 0,0 0 1 0 0,1 0-1 0 0,0 0 0 0 0,0 0 0 0 0,1 0 1 0 0,0 1-1 0 0,1-1 0 0 0,0 1 0 0 0,0-1 1 0 0,1 1-1 0 0,0 8 12 0 0,3-14 5 0 0,-1 0 0 0 0,1 0 0 0 0,0 0 0 0 0,1-1 0 0 0,-1 1 0 0 0,0-1 0 0 0,1 0 0 0 0,-1 0 0 0 0,1 0 0 0 0,0-1 0 0 0,-1 1 0 0 0,1-1 0 0 0,0 0 0 0 0,0 0 0 0 0,0 0 0 0 0,0 0 0 0 0,0-1 0 0 0,0 0 0 0 0,0 0 0 0 0,0 0 0 0 0,0 0 0 0 0,1-1 0 0 0,-1 1 0 0 0,0-1 0 0 0,-1 0 0 0 0,1 0 1 0 0,0 0-1 0 0,0-1 0 0 0,0 0 0 0 0,1 0-5 0 0,19-10 45 0 0,-1 0 0 0 0,-1-1 1 0 0,0-1-1 0 0,-1-2 0 0 0,-1 0 1 0 0,0-1-1 0 0,-1-1 0 0 0,-1 0 1 0 0,-1-2-1 0 0,6-8-45 0 0,5-4-45 0 0,-25 72-291 0 0,-11 12 364 0 0,6-47-33 0 0,0 0 1 0 0,0 1-1 0 0,0-1 1 0 0,1 1-1 0 0,0-1 0 0 0,0 1 1 0 0,1-1-1 0 0,-1 1 1 0 0,1 0-1 0 0,0-1 1 0 0,1 1-1 0 0,-1 0 0 0 0,1-1 1 0 0,0 1-1 0 0,1-1 1 0 0,-1 1-1 0 0,1-1 0 0 0,0 0 1 0 0,1 1-1 0 0,-1-1 1 0 0,1 0-1 0 0,0 0 1 0 0,0-1-1 0 0,1 1 0 0 0,-1-1 1 0 0,4 3 4 0 0,-1-4 19 0 0,1-1 0 0 0,0 1 0 0 0,0-2 0 0 0,0 1 0 0 0,0-1 0 0 0,0 0 0 0 0,0 0 0 0 0,0-1 0 0 0,0 0-1 0 0,1 0 1 0 0,-1-1 0 0 0,0 0 0 0 0,0 0 0 0 0,5-2-19 0 0,10-4 89 0 0,-1-2-1 0 0,0 0 0 0 0,-1-2 0 0 0,0 0 1 0 0,-1-1-1 0 0,0-1 0 0 0,10-9-88 0 0,-22 17 38 0 0,18-13 90 0 0,-1 0 0 0 0,0-2 0 0 0,-1 0 0 0 0,-2-2 0 0 0,0 0 0 0 0,-1-2 0 0 0,-1 0 0 0 0,-2-1 0 0 0,0-1 0 0 0,-2 0 0 0 0,0-1-1 0 0,9-28-127 0 0,-23 54 5 0 0,-1 0-1 0 0,1 0 0 0 0,0 0 0 0 0,-1-1 0 0 0,1 1 0 0 0,-1 0 1 0 0,1 0-1 0 0,-1-1 0 0 0,0 1 0 0 0,0 0 0 0 0,1-1 0 0 0,-1 1 0 0 0,0 0 1 0 0,0-1-1 0 0,0 1 0 0 0,-1 0 0 0 0,1-1 0 0 0,0 1 0 0 0,0 0 1 0 0,-1 0-1 0 0,1-1 0 0 0,-1 1 0 0 0,1 0 0 0 0,-1 0 0 0 0,1-1 0 0 0,-1 1 1 0 0,0 0-1 0 0,1 0 0 0 0,-1 0 0 0 0,0 0 0 0 0,0 0 0 0 0,0 0 1 0 0,0 0-1 0 0,0 0 0 0 0,0 1 0 0 0,0-1 0 0 0,0 0 0 0 0,-1 0 0 0 0,1 1 1 0 0,0-1-1 0 0,0 1 0 0 0,0-1 0 0 0,-1 1 0 0 0,1 0 0 0 0,0-1 1 0 0,-1 1-1 0 0,1 0 0 0 0,0 0 0 0 0,-1 0 0 0 0,1 0 0 0 0,0 0 0 0 0,-1 0 1 0 0,1 0-1 0 0,0 1 0 0 0,-1-1 0 0 0,1 0 0 0 0,0 1 0 0 0,0-1 1 0 0,-1 1-1 0 0,1-1 0 0 0,0 1-4 0 0,-8 2-27 0 0,0-1 1 0 0,0 2-1 0 0,1-1 1 0 0,-1 1-1 0 0,1 0 1 0 0,0 1-1 0 0,0 0 1 0 0,1 0-1 0 0,0 1 1 0 0,0 0 0 0 0,0 0-1 0 0,0 1 1 0 0,1 0-1 0 0,-2 2 27 0 0,6-7-6 0 0,1 0 0 0 0,-1-1 1 0 0,0 1-1 0 0,1 0 0 0 0,-1 0 0 0 0,1 0 0 0 0,-1 0 1 0 0,1 1-1 0 0,0-1 0 0 0,0 0 0 0 0,0 1 0 0 0,0-1 1 0 0,1 0-1 0 0,-1 1 0 0 0,1-1 0 0 0,-1 1 0 0 0,1-1 0 0 0,0 1 1 0 0,0-1-1 0 0,0 1 0 0 0,0-1 0 0 0,0 1 0 0 0,1-1 1 0 0,-1 1-1 0 0,1-1 0 0 0,-1 0 0 0 0,1 1 0 0 0,0-1 1 0 0,0 0-1 0 0,0 1 0 0 0,0-1 0 0 0,1 0 0 0 0,-1 0 0 0 0,1 0 1 0 0,-1 0-1 0 0,1 0 0 0 0,0 0 0 0 0,-1-1 0 0 0,2 2 6 0 0,35 23 31 0 0,-28-20-25 0 0,0 1 0 0 0,0-1 0 0 0,-1 1 0 0 0,0 1 0 0 0,0 0 0 0 0,-1 0 0 0 0,0 1 0 0 0,-1 0 0 0 0,1 0 0 0 0,2 7-6 0 0,-2 3 24 0 0,0 1 0 0 0,-2 1-1 0 0,-1-1 1 0 0,0 1 0 0 0,-1 0-1 0 0,-1 0 1 0 0,-2 0 0 0 0,0 1 0 0 0,-1-1-1 0 0,-1 3-23 0 0,10 53-53 0 0,-8-76 31 0 0,-1-1 0 0 0,0 1-1 0 0,0-1 1 0 0,1 1 0 0 0,-1-1 0 0 0,0 0-1 0 0,0 1 1 0 0,1-1 0 0 0,-1 1 0 0 0,1-1-1 0 0,-1 0 1 0 0,0 1 0 0 0,1-1 0 0 0,-1 0-1 0 0,1 0 1 0 0,-1 1 0 0 0,0-1 0 0 0,1 0-1 0 0,-1 0 1 0 0,1 0 0 0 0,-1 1 0 0 0,1-1-1 0 0,-1 0 1 0 0,1 0 0 0 0,-1 0 0 0 0,1 0-1 0 0,-1 0 1 0 0,1 0 0 0 0,-1 0 0 0 0,1 0-1 0 0,-1 0 1 0 0,1 0 0 0 0,-1 0 0 0 0,1 0-1 0 0,-1-1 1 0 0,1 1 0 0 0,-1 0 0 0 0,1 0-1 0 0,-1 0 1 0 0,1-1 0 0 0,-1 1 0 0 0,0 0-1 0 0,1-1 1 0 0,-1 1 0 0 0,1 0 0 0 0,-1-1-1 0 0,0 1 1 0 0,1 0 0 0 0,-1-1 0 0 0,0 1-1 0 0,0-1 23 0 0,7-7-7988 0 0,-7 7-3476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2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1640 0 0,'0'0'1415'0'0,"0"0"-170"0"0,0 0-10 0 0,0 0 250 0 0,0 0 222 0 0,0 0-5 0 0,0 0-219 0 0,0 0-351 0 0,0 0-278 0 0,0 0-157 0 0,0 0-61 0 0,7-5-30 0 0,153-89 3620 0 0,-159 93-4204 0 0,0 1 0 0 0,-1-1 1 0 0,1 1-1 0 0,0-1 0 0 0,0 0 0 0 0,-1 1 0 0 0,1 0 1 0 0,0-1-1 0 0,0 1 0 0 0,-1 0 0 0 0,1-1 0 0 0,0 1 0 0 0,0 0 1 0 0,0 0-1 0 0,0-1 0 0 0,0 1 0 0 0,0 0 0 0 0,-1 0 1 0 0,1 0-1 0 0,0 0 0 0 0,0 0 0 0 0,0 1 0 0 0,0-1 1 0 0,0 0-1 0 0,0 0 0 0 0,-1 0 0 0 0,1 1 0 0 0,0-1 1 0 0,0 0-1 0 0,0 1 0 0 0,-1-1 0 0 0,1 1 0 0 0,0-1 1 0 0,-1 1-1 0 0,1 0 0 0 0,0-1 0 0 0,-1 1 0 0 0,1-1 1 0 0,0 1-1 0 0,-1 0 0 0 0,1 0 0 0 0,-1-1 0 0 0,0 1 1 0 0,1 0-1 0 0,-1 0 0 0 0,1 0 0 0 0,-1-1 0 0 0,0 1 0 0 0,0 0 1 0 0,1 0-1 0 0,-1 0 0 0 0,0 0 0 0 0,0 0 0 0 0,0-1 1 0 0,0 1-1 0 0,0 0-22 0 0,9 28 301 0 0,-1 0 0 0 0,-1 1-1 0 0,-1 0 1 0 0,-2 0 0 0 0,0 17-301 0 0,-1-14 119 0 0,35 287 304 0 0,-29-276-325 0 0,9-78 1193 0 0,80-223-524 0 0,-43 81-660 0 0,11-22-59 0 0,-66 215-7407 0 0,0-9 908 0 0,0-1-5010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391 145 9370 0 0,'0'0'1727'0'0,"0"0"-220"0"0,0 0 5 0 0,0 0 95 0 0,0 0-92 0 0,0 0-274 0 0,0 0-287 0 0,0 0-284 0 0,0 0-222 0 0,0 0-135 0 0,0 0-79 0 0,0 0-50 0 0,0 0 11 0 0,-29 8 3 0 0,-90 27-7 0 0,52 6 56 0 0,55-29-201 0 0,-4 4-29 0 0,-1 0-1 0 0,2 1 0 0 0,0 1 1 0 0,1 0-1 0 0,1 1 0 0 0,1 1 1 0 0,1 0-1 0 0,0 0 0 0 0,1 1 1 0 0,2 0-1 0 0,0 1 0 0 0,-1 7-16 0 0,8-27 2 0 0,0 1 0 0 0,1-1 0 0 0,-1 1 0 0 0,1-1 0 0 0,-1 1 0 0 0,1-1 0 0 0,0 1 0 0 0,0-1 0 0 0,0 1 0 0 0,0-1 0 0 0,0 1-1 0 0,0-1 1 0 0,1 1 0 0 0,-1-1 0 0 0,1 1 0 0 0,0-1 0 0 0,0 0 0 0 0,0 1 0 0 0,0-1 0 0 0,0 0 0 0 0,0 0 0 0 0,1 1 0 0 0,-1-1 0 0 0,1 0-1 0 0,-1 0 1 0 0,1-1 0 0 0,0 1 0 0 0,0 0 0 0 0,0-1 0 0 0,0 1 0 0 0,0-1 0 0 0,0 1 0 0 0,0-1 0 0 0,0 0 0 0 0,1 0 0 0 0,-1 0-1 0 0,0 0 1 0 0,1 0 0 0 0,-1-1 0 0 0,1 1 0 0 0,1-1-2 0 0,14-2 127 0 0,1-1 1 0 0,-1-1-1 0 0,0 0 0 0 0,0-2 0 0 0,-1 0 0 0 0,1-1 1 0 0,-1-1-1 0 0,-1 0 0 0 0,1-1 0 0 0,-1-1 0 0 0,-1 0 1 0 0,0-2-1 0 0,-1 0 0 0 0,0 0 0 0 0,1-3-127 0 0,-6 8 23 0 0,13-11 3 0 0,0-1 0 0 0,-2 0 0 0 0,0-2 0 0 0,-2 0-1 0 0,0-1 1 0 0,-1-1 0 0 0,-2-1 0 0 0,10-18-26 0 0,-25 41-15 0 0,0 1-13 0 0,0 0-48 0 0,0 0-29 0 0,-16 82-723 0 0,14-76 820 0 0,1 0 0 0 0,0 0 0 0 0,1 0 1 0 0,-1 0-1 0 0,1 0 0 0 0,0 1 0 0 0,1-1 1 0 0,0 0-1 0 0,-1 0 0 0 0,2 0 0 0 0,-1 0 1 0 0,1 0-1 0 0,0 0 0 0 0,0 0 0 0 0,1-1 1 0 0,0 1-1 0 0,0-1 0 0 0,0 1 0 0 0,0-1 1 0 0,1 0-1 0 0,0 0 8 0 0,3 1 25 0 0,1-1 0 0 0,0 1 0 0 0,0-2-1 0 0,0 1 1 0 0,0-1 0 0 0,1 0 0 0 0,0-1 0 0 0,0 0 0 0 0,0 0 0 0 0,0-1 0 0 0,0 0-1 0 0,0 0 1 0 0,1-1 0 0 0,-1-1 0 0 0,1 0 0 0 0,-1 0 0 0 0,0 0 0 0 0,1-1-1 0 0,-1-1 1 0 0,0 0 0 0 0,0 0 0 0 0,0 0 0 0 0,0-1 0 0 0,0-1 0 0 0,0 0-1 0 0,-1 0 1 0 0,0 0 0 0 0,0-1 0 0 0,0 0 0 0 0,0-1 0 0 0,0-1-25 0 0,14-13 40 0 0,-2-1-1 0 0,0-1 1 0 0,-2-1 0 0 0,0-1 0 0 0,-1 0-1 0 0,-2-1 1 0 0,-1-1 0 0 0,0 0-1 0 0,-2-1 1 0 0,2-10-40 0 0,8-69-69 0 0,-22 103 53 0 0,0 0 0 0 0,-1 1 1 0 0,1-1-1 0 0,-1 0 0 0 0,0 1 0 0 0,1-1 1 0 0,-1 1-1 0 0,0-1 0 0 0,-1 1 0 0 0,1-1 0 0 0,0 1 1 0 0,-1 0-1 0 0,1-1 0 0 0,-1 1 0 0 0,0 0 0 0 0,0 0 1 0 0,1 0-1 0 0,-1 1 0 0 0,-1-1 0 0 0,1 0 0 0 0,0 1 1 0 0,0-1-1 0 0,-1 1 0 0 0,1 0 0 0 0,0-1 0 0 0,-1 1 1 0 0,0 0-1 0 0,1 1 0 0 0,-1-1 0 0 0,1 0 1 0 0,-1 1-1 0 0,0 0 0 0 0,1-1 0 0 0,-1 1 0 0 0,0 0 1 0 0,0 0-1 0 0,-2 1 16 0 0,-2 1-28 0 0,-1 0 1 0 0,1 1 0 0 0,0-1-1 0 0,0 2 1 0 0,0-1 0 0 0,0 1-1 0 0,1 0 1 0 0,-1 0 0 0 0,1 1-1 0 0,0 0 1 0 0,0 0 0 0 0,0 0-1 0 0,1 1 1 0 0,0-1 0 0 0,0 1-1 0 0,1 1 1 0 0,-1-1 0 0 0,1 1-1 0 0,1 0 1 0 0,-3 3 27 0 0,5-6 2 0 0,-1-1-1 0 0,1 1 1 0 0,-1 0-1 0 0,1-1 1 0 0,0 1 0 0 0,0 0-1 0 0,1 0 1 0 0,-1 0-1 0 0,1 0 1 0 0,0 0 0 0 0,0-1-1 0 0,0 1 1 0 0,0 0-1 0 0,1 0 1 0 0,0 0 0 0 0,0 0-1 0 0,0-1 1 0 0,0 1-1 0 0,0 0 1 0 0,1-1 0 0 0,-1 1-1 0 0,1-1 1 0 0,0 1-1 0 0,0-1 1 0 0,1 0 0 0 0,-1 0-1 0 0,0 0 1 0 0,1 0-1 0 0,0 0 1 0 0,0-1 0 0 0,0 1-1 0 0,0-1 1 0 0,0 0-1 0 0,0 0 1 0 0,2 1-2 0 0,118 37 291 0 0,-68-28-91 0 0,-49-8-128 0 0,0 0 0 0 0,-1 1 1 0 0,0 0-1 0 0,0 0 0 0 0,-1 0 1 0 0,1 0-1 0 0,-1 1 0 0 0,0-1 1 0 0,-1 1-1 0 0,1 0 0 0 0,-1 0 1 0 0,0 1-1 0 0,-1-1 0 0 0,1 1 0 0 0,-1-1 1 0 0,-1 1-1 0 0,1 0 0 0 0,-1 0 1 0 0,0-1-1 0 0,-1 1 0 0 0,0 0 1 0 0,0 0-1 0 0,0 0 0 0 0,-1 0 1 0 0,0 0-1 0 0,0 0 0 0 0,-2 6-72 0 0,-6 86 366 0 0,0-77-598 0 0,19-29-4587 0 0,-7 3 3724 0 0,8-6-7242 0 0,-7 6-3154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0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8626 0 0,'0'0'2474'0'0,"0"0"-853"0"0,0 0-158 0 0,0 0 128 0 0,0 0 10 0 0,0 0-217 0 0,0 0-408 0 0,0 0-396 0 0,0 0-284 0 0,0 0-153 0 0,0 0-76 0 0,0 0-75 0 0,1 31-56 0 0,3 130-362 0 0,-4-161 270 0 0,3 10-1434 0 0,1-9-8222 0 0,-3-1 1046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0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11955 0 0,'0'0'2672'0'0,"0"0"-976"0"0,0 0-495 0 0,0 0-257 0 0,0 0-304 0 0,0 0-264 0 0,0 0-448 0 0,0 0-384 0 0,0 0-184 0 0,0 0-256 0 0,0 0-433 0 0,0 0-1503 0 0,0 0-8563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1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265 559 13619 0 0,'0'0'1242'0'0,"0"0"-38"0"0,0 0 213 0 0,0 0 124 0 0,0 0-130 0 0,0 0-348 0 0,0 0-346 0 0,0 0-242 0 0,0 0-168 0 0,0 0-110 0 0,0 0-76 0 0,0 0-58 0 0,0 0-30 0 0,-22 4-15 0 0,-70 17-12 0 0,40 10-10 0 0,43-21 0 0 0,1-3-30 0 0,0 0 0 0 0,1 0-1 0 0,0 1 1 0 0,0 0 0 0 0,1 1-1 0 0,0-1 1 0 0,0 1 0 0 0,1 0-1 0 0,0 0 1 0 0,1 1 0 0 0,0 0-1 0 0,0 0 1 0 0,1 0 0 0 0,0 0-1 0 0,1 0 1 0 0,0 0 0 0 0,1 1 0 0 0,0-1-1 0 0,0 10 35 0 0,4-16 0 0 0,-1-1-1 0 0,0 1 1 0 0,1 0-1 0 0,0-1 1 0 0,0 1-1 0 0,0-1 1 0 0,0 0-1 0 0,0 0 1 0 0,1 0-1 0 0,0-1 1 0 0,-1 1-1 0 0,1-1 1 0 0,0 0-1 0 0,0 0 1 0 0,0 0-1 0 0,0 0 1 0 0,1-1-1 0 0,-1 1 1 0 0,0-1-1 0 0,1-1 1 0 0,-1 1-1 0 0,1 0 1 0 0,-1-1-1 0 0,0 0 1 0 0,1 0-1 0 0,-1 0 1 0 0,1-1-1 0 0,-1 1 1 0 0,1-1-1 0 0,-1 0 1 0 0,0-1-1 0 0,1 1 1 0 0,-1-1-1 0 0,0 1 1 0 0,0-2 0 0 0,18-9 31 0 0,-1-2 0 0 0,0 0 0 0 0,-1-1 0 0 0,-1-1 0 0 0,-1-1 0 0 0,0 0 0 0 0,-1-2 0 0 0,-1 0 1 0 0,-1-1-1 0 0,12-19-31 0 0,-18 27-377 0 0,-8 22-308 0 0,-2 3 725 0 0,-7 156-257 0 0,8-165 213 0 0,1-1 1 0 0,0 0 0 0 0,0 0-1 0 0,0 1 1 0 0,0-1 0 0 0,0 0 0 0 0,1 0-1 0 0,-1 0 1 0 0,1 0 0 0 0,0 0-1 0 0,0-1 1 0 0,0 1 0 0 0,0 0-1 0 0,1-1 1 0 0,-1 1 0 0 0,1-1-1 0 0,-1 0 1 0 0,1 0 0 0 0,0 0-1 0 0,0 0 1 0 0,0-1 0 0 0,0 1 0 0 0,0-1-1 0 0,0 1 1 0 0,0-1 0 0 0,0 0-1 0 0,1-1 1 0 0,-1 1 0 0 0,0 0-1 0 0,1-1 1 0 0,-1 0 0 0 0,4 0 3 0 0,3 1 57 0 0,0-1 1 0 0,0 0 0 0 0,1-1-1 0 0,-1 0 1 0 0,0-1 0 0 0,0 0-1 0 0,0-1 1 0 0,0 0 0 0 0,-1 0-1 0 0,5-3-57 0 0,22-14 293 0 0,-1-2-1 0 0,0-1 0 0 0,-2-1 1 0 0,-1-2-1 0 0,-1-2 1 0 0,-1 0-1 0 0,-2-2 0 0 0,-1-1 1 0 0,8-14-293 0 0,-12 13 19 0 0,-1-2 1 0 0,-1 0-1 0 0,-2-1 1 0 0,-1-1-1 0 0,-2-1 0 0 0,-2-1 1 0 0,-2 0-1 0 0,-1 0 1 0 0,-1-1-1 0 0,3-36-19 0 0,-11-61-42 0 0,-2 135 36 0 0,0-1 0 0 0,-1 0 0 0 0,1 0 0 0 0,-1 0 0 0 0,1 1 0 0 0,-1-1 0 0 0,0 0 0 0 0,0 1 0 0 0,0-1 1 0 0,0 1-1 0 0,0-1 0 0 0,0 1 0 0 0,0-1 0 0 0,-1 1 0 0 0,1 0 0 0 0,0-1 0 0 0,-1 1 0 0 0,1 0 0 0 0,-1 0 0 0 0,1 0 1 0 0,-1 0-1 0 0,0 0 0 0 0,1 1 0 0 0,-1-1 0 0 0,0 0 0 0 0,1 1 0 0 0,-1-1 0 0 0,0 1 0 0 0,0 0 0 0 0,0-1 0 0 0,0 1 0 0 0,1 0 1 0 0,-1 0-1 0 0,0 0 0 0 0,0 0 0 0 0,0 1 0 0 0,0-1 0 0 0,1 1 0 0 0,-2-1 6 0 0,-62 37-340 0 0,50-18 352 0 0,1 1-1 0 0,1 0 1 0 0,1 1 0 0 0,1 0 0 0 0,0 1-1 0 0,2 0 1 0 0,0 1 0 0 0,2 0 0 0 0,0 0-1 0 0,2 1 1 0 0,0-1 0 0 0,2 1 0 0 0,1 0-1 0 0,0 0 1 0 0,2 0 0 0 0,2 10-12 0 0,-9 232 69 0 0,7-256-87 0 0,1 1 0 0 0,0 0-1 0 0,0-1 1 0 0,1 1-1 0 0,1-1 1 0 0,0 0 0 0 0,0 0-1 0 0,1 0 1 0 0,0 0 0 0 0,1-1-1 0 0,0 1 1 0 0,0-1-1 0 0,1 0 1 0 0,0-1 0 0 0,1 1-1 0 0,0-1 1 0 0,0-1 0 0 0,4 4 18 0 0,-3-7 12 0 0,1-1 1 0 0,0 0 0 0 0,0 0 0 0 0,0 0 0 0 0,0-1 0 0 0,0-1 0 0 0,0 0 0 0 0,0 0 0 0 0,1 0 0 0 0,-1-1 0 0 0,0-1 0 0 0,0 0 0 0 0,7-1-13 0 0,-5-1 50 0 0,0 0 0 0 0,0-1 1 0 0,0 0-1 0 0,0 0 1 0 0,-1-2-1 0 0,0 1 0 0 0,0-1 1 0 0,0 0-1 0 0,-1-1 1 0 0,1-1-1 0 0,-2 1 1 0 0,1-1-1 0 0,-1-1 0 0 0,0 1 1 0 0,-1-1-1 0 0,0-1 1 0 0,-1 1-1 0 0,0-1 0 0 0,0 0 1 0 0,1-4-51 0 0,-5 8 10 0 0,0 1 0 0 0,0 0 1 0 0,0-1-1 0 0,-1 0 0 0 0,0 1 1 0 0,0-1-1 0 0,0 0 0 0 0,-1 0 1 0 0,0 0-1 0 0,0 1 0 0 0,0-1 1 0 0,-1 0-1 0 0,1 0 1 0 0,-2 1-1 0 0,1-1 0 0 0,0 0 1 0 0,-1 1-1 0 0,0-1 0 0 0,-1 1 1 0 0,1 0-1 0 0,-1 0 0 0 0,0 0 1 0 0,0 0-1 0 0,-1 0 0 0 0,1 1 1 0 0,-1-1-1 0 0,0 1 0 0 0,0 0 1 0 0,-1 0-1 0 0,1 0 0 0 0,-1 1 1 0 0,0 0-1 0 0,0 0 0 0 0,0 0 1 0 0,0 0-1 0 0,0 1 0 0 0,-1 0 1 0 0,1 0-1 0 0,-1 0 0 0 0,-3 0-10 0 0,-3-1-184 0 0,-1 0-1 0 0,1 1 1 0 0,-1 0 0 0 0,0 1-1 0 0,1 0 1 0 0,-1 1-1 0 0,0 1 1 0 0,1 0-1 0 0,-1 1 1 0 0,1 0-1 0 0,-1 0 1 0 0,1 2 0 0 0,0 0-1 0 0,0 0 1 0 0,-2 1 184 0 0,-60 44-10842 0 0,60-37-642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14363 0 0,'0'0'1651'0'0,"0"0"-592"0"0,0 0-226 0 0,0 0 77 0 0,0 0 58 0 0,0 0-77 0 0,0 0-223 0 0,0 0-230 0 0,0 0-77 0 0,0 0-2 0 0,0 0 5 0 0,0 0 16 0 0,0 0 4 0 0,-6 25-5 0 0,-32 156 540 0 0,3 36-774 0 0,-2 136-145 0 0,33-327-1034 0 0,4-26 489 0 0,0 0-143 0 0,0 0-162 0 0,0 0-269 0 0,2-18-6402 0 0,8 0-3129 0 0,-5 10 7985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26 964 0 0 0,'0'0'1052'0'0,"0"0"12"0"0,0 0-10 0 0,0 0 17 0 0,0 0 81 0 0,0 0 87 0 0,0 0 36 0 0,0 0-57 0 0,0 0-199 0 0,0 0-246 0 0,0 0-224 0 0,-5 9-174 0 0,-15 29-61 0 0,20-37-248 0 0,0 1 0 0 0,0-1 1 0 0,0 1-1 0 0,0-1 1 0 0,0 1-1 0 0,0-1 1 0 0,0 1-1 0 0,1-1 1 0 0,-1 1-1 0 0,0-1 0 0 0,1 1 1 0 0,-1-1-1 0 0,1 0 1 0 0,0 1-1 0 0,0-1 1 0 0,-1 0-1 0 0,1 0 0 0 0,0 1 1 0 0,0-1-1 0 0,0 0 1 0 0,0 0-1 0 0,0 0 1 0 0,0 0-1 0 0,0 0 0 0 0,1 0 1 0 0,-1 0-1 0 0,0-1 1 0 0,1 1-1 0 0,-1 0 1 0 0,0-1-1 0 0,1 1 1 0 0,-1-1-1 0 0,1 1 0 0 0,-1-1 1 0 0,0 0-1 0 0,1 1 1 0 0,-1-1-1 0 0,1 0 1 0 0,0 0-67 0 0,2 1 273 0 0,9 0-25 0 0,0-1 0 0 0,0-1-1 0 0,0 0 1 0 0,0 0 0 0 0,-1-2-1 0 0,1 1 1 0 0,0-2 0 0 0,-1 1 0 0 0,0-2-1 0 0,0 0 1 0 0,0 0 0 0 0,0-1-1 0 0,-1 0 1 0 0,0-1 0 0 0,0-1 0 0 0,-1 0-1 0 0,0 0 1 0 0,0-1 0 0 0,-1 0-1 0 0,2-3-247 0 0,-3 5 85 0 0,83-75 573 0 0,-3-4 0 0 0,-5-3 0 0 0,-3-4 0 0 0,4-16-658 0 0,-60 80 165 0 0,-1-2 0 0 0,-2 0 0 0 0,-1-1 0 0 0,-1-2-1 0 0,1-6-164 0 0,-9 33 274 0 0,-4 30-230 0 0,-4-9 25 0 0,9 22 34 0 0,-2 1 0 0 0,-2 0 0 0 0,-1 1 0 0 0,-2 0 0 0 0,-2 0 0 0 0,-1 0 0 0 0,-2 0 0 0 0,-4 31-103 0 0,2-49 35 0 0,-1 0 1 0 0,0-1-1 0 0,-2 1 0 0 0,0-1 0 0 0,-1 0 0 0 0,-1 0 0 0 0,0-1 1 0 0,-2 0-1 0 0,0 0 0 0 0,-1-1 0 0 0,-12 16-35 0 0,15-24 13 0 0,0 0-1 0 0,-1 0 1 0 0,0 0 0 0 0,-1-1 0 0 0,0 0-1 0 0,0-1 1 0 0,0 0 0 0 0,-1 0 0 0 0,0-1-1 0 0,0-1 1 0 0,-1 1 0 0 0,0-2 0 0 0,0 1-1 0 0,0-2 1 0 0,0 1 0 0 0,0-1 0 0 0,-1-1-1 0 0,1 0 1 0 0,-1-1 0 0 0,-7 0-13 0 0,15 0-16 0 0,-1 0 0 0 0,0 0 1 0 0,1 0-1 0 0,-1-1 0 0 0,0 0 0 0 0,0 0 1 0 0,1 0-1 0 0,-1 0 0 0 0,0-1 0 0 0,1 0 1 0 0,-1 0-1 0 0,1 0 0 0 0,-1 0 0 0 0,1-1 1 0 0,-1 0-1 0 0,1 0 0 0 0,0 0 0 0 0,0 0 1 0 0,0-1-1 0 0,0 1 0 0 0,0-1 0 0 0,0 0 1 0 0,1 0-1 0 0,0-1 0 0 0,-1 1 0 0 0,1-1 1 0 0,0 0-1 0 0,1 1 0 0 0,-1-1 0 0 0,1-1 1 0 0,0 1-1 0 0,0 0 0 0 0,0 0 0 0 0,0-1 1 0 0,1 1-1 0 0,-1-5 16 0 0,1 3-145 0 0,0-1 0 0 0,1 0 0 0 0,0 1 0 0 0,0-1 0 0 0,1 1 0 0 0,0-1 0 0 0,0 1 0 0 0,0-1 0 0 0,1 1 0 0 0,0-1-1 0 0,1 1 1 0 0,-1 0 0 0 0,1 0 0 0 0,0 0 0 0 0,0 0 0 0 0,1 1 0 0 0,0-1 0 0 0,0 1 0 0 0,0 0 0 0 0,1 0 0 0 0,2-2 145 0 0,4-3-1166 0 0,2-1-1875 0 0,-4 6-2454 0 0,-3 1-5453 0 0</inkml:trace>
  <inkml:trace contextRef="#ctx0" brushRef="#br0" timeOffset="604.358">1501 470 0 0 0,'0'0'1375'0'0,"0"0"688"0"0,0 0 383 0 0,0 0 57 0 0,0 0-205 0 0,0 0-364 0 0,0 0-439 0 0,0 0-338 0 0,4-3-199 0 0,0 0-750 0 0,-4 3-157 0 0,0 0 0 0 0,-1 0 0 0 0,1 0-1 0 0,0 0 1 0 0,-1 0 0 0 0,1-1 0 0 0,0 1 0 0 0,-1 0-1 0 0,1 0 1 0 0,0 0 0 0 0,-1-1 0 0 0,1 1 0 0 0,0 0-1 0 0,0 0 1 0 0,-1 0 0 0 0,1-1 0 0 0,0 1-1 0 0,0 0 1 0 0,0-1 0 0 0,-1 1 0 0 0,1 0 0 0 0,0-1-1 0 0,0 1 1 0 0,0 0 0 0 0,0 0 0 0 0,0-1 0 0 0,0 1-1 0 0,-1-1 1 0 0,1 1 0 0 0,0 0 0 0 0,0-1 0 0 0,0 1-1 0 0,0 0 1 0 0,0-1 0 0 0,0 1 0 0 0,0 0-1 0 0,1-1 1 0 0,-1 1 0 0 0,0 0 0 0 0,0-1 0 0 0,0 1-1 0 0,0 0 1 0 0,0-1 0 0 0,1 1-51 0 0,-20 2 377 0 0,1 0 0 0 0,0 1 0 0 0,0 2 0 0 0,1-1 0 0 0,-1 2 0 0 0,1 0 0 0 0,0 2-1 0 0,1-1 1 0 0,-1 2 0 0 0,2 0 0 0 0,-1 1 0 0 0,1 1 0 0 0,1 0 0 0 0,-9 9-377 0 0,12-9 35 0 0,1 1-1 0 0,0-1 1 0 0,1 2 0 0 0,1-1-1 0 0,0 1 1 0 0,0 1-1 0 0,2-1 1 0 0,-1 1-1 0 0,2 0 1 0 0,0 1 0 0 0,0-1-1 0 0,2 1 1 0 0,0 0-1 0 0,0 0 1 0 0,1 0 0 0 0,1 0-1 0 0,1 5-34 0 0,0-13-16 0 0,1 0 0 0 0,0-1-1 0 0,1 1 1 0 0,0-1 0 0 0,0 0 0 0 0,0 0-1 0 0,0 1 1 0 0,1-1 0 0 0,0 0 0 0 0,1-1-1 0 0,-1 1 1 0 0,1-1 0 0 0,0 1 0 0 0,0-1-1 0 0,1-1 1 0 0,-1 1 0 0 0,1 0 0 0 0,0-1-1 0 0,1 0 1 0 0,-1 0 0 0 0,1-1 0 0 0,-1 1-1 0 0,1-1 1 0 0,0 0 0 0 0,0-1 0 0 0,1 0-1 0 0,-1 0 1 0 0,0 0 0 0 0,1-1 0 0 0,-1 1-1 0 0,1-2 1 0 0,0 1 0 0 0,-1-1 0 0 0,1 0-1 0 0,-1 0 1 0 0,1 0 0 0 0,2-2 16 0 0,9 0-289 0 0,0-1 0 0 0,-1-1 1 0 0,1 0-1 0 0,-1-1 0 0 0,0-1 1 0 0,0-1-1 0 0,-1 0 0 0 0,1-2 0 0 0,8-5 289 0 0,6-2-1221 0 0,26-14-2395 0 0,27-13-8020 0 0,-66 35 6772 0 0</inkml:trace>
  <inkml:trace contextRef="#ctx0" brushRef="#br0" timeOffset="1284.101">2031 603 0 0 0,'0'0'559'0'0,"0"0"793"0"0,0 0 492 0 0,0 0 320 0 0,0 0 147 0 0,0 0-1 0 0,0 0-207 0 0,0 0-314 0 0,0 0-310 0 0,0 0-318 0 0,0 0-329 0 0,0 0-240 0 0,-3 3-196 0 0,-108 104 1508 0 0,86-80-1671 0 0,17-20-225 0 0,0 0 1 0 0,1 1 0 0 0,0-1-1 0 0,1 1 1 0 0,-1 1 0 0 0,1-1-1 0 0,1 1 1 0 0,0 1 0 0 0,0-1-1 0 0,1 0 1 0 0,0 1 0 0 0,0 0-1 0 0,1 0 1 0 0,1 0 0 0 0,-1 0-1 0 0,1 2-8 0 0,4-9-13 0 0,0 0 0 0 0,0 0 0 0 0,0 0 1 0 0,0 0-1 0 0,0-1 0 0 0,1 1 0 0 0,-1-1 0 0 0,1 0 0 0 0,0 1 0 0 0,-1-1 0 0 0,1 0 0 0 0,0-1 0 0 0,0 1 0 0 0,1 0 0 0 0,-1-1 1 0 0,0 0-1 0 0,0 0 0 0 0,1 0 0 0 0,-1 0 0 0 0,0 0 0 0 0,1-1 0 0 0,-1 1 0 0 0,1-1 0 0 0,-1 0 0 0 0,1 0 0 0 0,-1 0 0 0 0,1 0 1 0 0,-1-1-1 0 0,1 0 0 0 0,-1 1 0 0 0,0-1 0 0 0,1-1 0 0 0,-1 1 0 0 0,0 0 0 0 0,3-2 13 0 0,13-6 57 0 0,-1 0 0 0 0,-1-2 0 0 0,0 0 0 0 0,0 0 0 0 0,-1-2-1 0 0,0 0 1 0 0,-1-1 0 0 0,-1 0 0 0 0,10-13-57 0 0,82-100 182 0 0,-106 127-188 0 0,-1 0 1 0 0,1 1 0 0 0,0-1 0 0 0,0 0 0 0 0,0 1 0 0 0,0-1 0 0 0,0 0 0 0 0,0 1-1 0 0,0-1 1 0 0,0 0 0 0 0,0 1 0 0 0,0-1 0 0 0,0 1 0 0 0,0-1 0 0 0,0 0-1 0 0,0 1 1 0 0,0-1 0 0 0,0 0 0 0 0,0 1 0 0 0,0-1 0 0 0,0 0 0 0 0,1 1 0 0 0,-1-1-1 0 0,0 0 1 0 0,0 1 0 0 0,0-1 0 0 0,1 0 0 0 0,-1 1 0 0 0,0-1 0 0 0,0 0 0 0 0,1 0-1 0 0,-1 1 1 0 0,0-1 0 0 0,1 0 0 0 0,-1 0 0 0 0,0 0 0 0 0,0 1 0 0 0,1-1-1 0 0,-1 0 1 0 0,1 0 0 0 0,-1 0 0 0 0,0 0 0 0 0,1 0 0 0 0,-1 0 0 0 0,0 0 0 0 0,1 0-1 0 0,-1 0 1 0 0,0 0 0 0 0,1 0 0 0 0,-1 0 0 0 0,1 0 0 0 0,-1 0 0 0 0,0 0 0 0 0,1 0-1 0 0,-1 0 1 0 0,0 0 0 0 0,1 0 0 0 0,-1-1 0 0 0,0 1 0 0 0,1 0 0 0 0,-1 0-1 0 0,0 0 1 0 0,1-1 5 0 0,-5 37 32 0 0,-11 123-511 0 0,16-156 463 0 0,-1 0 0 0 0,1 0 0 0 0,0 0 1 0 0,1 0-1 0 0,-1 0 0 0 0,0 0 0 0 0,1 0 0 0 0,0 0 0 0 0,-1 0 1 0 0,1-1-1 0 0,0 1 0 0 0,0 0 0 0 0,1-1 0 0 0,-1 0 1 0 0,1 0-1 0 0,-1 0 0 0 0,1 0 0 0 0,-1 0 0 0 0,1 0 1 0 0,0 0-1 0 0,0-1 0 0 0,0 0 0 0 0,0 1 0 0 0,0-1 0 0 0,0 0 1 0 0,1-1-1 0 0,-1 1 0 0 0,0 0 0 0 0,0-1 0 0 0,1 0 1 0 0,1 0 15 0 0,104-11 98 0 0,-72-8 51 0 0,-2-1 0 0 0,0-1 1 0 0,-2-2-1 0 0,0-1 0 0 0,-2-2 1 0 0,-1-1-1 0 0,-1-2 1 0 0,24-29-150 0 0,-19 17 104 0 0,-2-2 1 0 0,-1-1-1 0 0,-3-1 0 0 0,-2-2 1 0 0,-2 0-1 0 0,13-38-104 0 0,-27 59 9 0 0,-2 0-1 0 0,0-1 1 0 0,-2 1-1 0 0,-1-2 1 0 0,-1 1-1 0 0,-2 0 1 0 0,0-1-1 0 0,-2-7-8 0 0,0 33 5 0 0,0-1-1 0 0,0 0 1 0 0,0 0-1 0 0,0 0 1 0 0,-1 0-1 0 0,1 0 1 0 0,-1 0 0 0 0,0 0-1 0 0,0 1 1 0 0,0-1-1 0 0,0 0 1 0 0,0 0-1 0 0,-1 1 1 0 0,1-1-1 0 0,-1 1 1 0 0,1 0-1 0 0,-1-1 1 0 0,0 1-1 0 0,0 0 1 0 0,0 0-1 0 0,0 0 1 0 0,-1 0-1 0 0,1 0 1 0 0,0 1-1 0 0,-1-1 1 0 0,0 1-1 0 0,1-1 1 0 0,-1 1-1 0 0,0 0 1 0 0,1 0-1 0 0,-1 0 1 0 0,0 0-1 0 0,0 1 1 0 0,0-1-1 0 0,0 1 1 0 0,0 0-1 0 0,0 0 1 0 0,1 0 0 0 0,-1 0-1 0 0,0 0 1 0 0,0 1-1 0 0,0-1 1 0 0,0 1-1 0 0,-1 0-4 0 0,-7 3-18 0 0,0 1-1 0 0,0 0 1 0 0,0 0-1 0 0,0 1 1 0 0,1 1-1 0 0,0 0 1 0 0,1 0-1 0 0,-1 1 1 0 0,1 0-1 0 0,1 1 1 0 0,-1 0-1 0 0,2 0 1 0 0,-1 0-1 0 0,1 1 1 0 0,1 1-1 0 0,-4 6 19 0 0,-4 4-6 0 0,1 1 0 0 0,2 0 0 0 0,0 1-1 0 0,1 0 1 0 0,1 1 0 0 0,1 0 0 0 0,2 0 0 0 0,0 0 0 0 0,2 1 0 0 0,0 0-1 0 0,2 0 1 0 0,0 0 0 0 0,3 15 6 0 0,3-25 23 0 0,0 0-1 0 0,1-1 1 0 0,1 1 0 0 0,1-2-1 0 0,0 1 1 0 0,1-1 0 0 0,0 0-1 0 0,1 0 1 0 0,0-1 0 0 0,1 0-1 0 0,0-1 1 0 0,1 0 0 0 0,0-1-1 0 0,1 0 1 0 0,0 0 0 0 0,3 0-23 0 0,-2-2-13 0 0,-1-1 1 0 0,2-1-1 0 0,-1 0 0 0 0,1 0 1 0 0,0-2-1 0 0,0 0 0 0 0,0 0 1 0 0,0-1-1 0 0,1-1 1 0 0,-1 0-1 0 0,1-1 0 0 0,0-1 1 0 0,13-1 12 0 0,28-31-2379 0 0,-41 14-2310 0 0,-4 2-4884 0 0,-8 8 4057 0 0</inkml:trace>
  <inkml:trace contextRef="#ctx0" brushRef="#br0" timeOffset="2037.169">3329 492 4489 0 0,'0'0'3393'0'0,"0"0"-926"0"0,0 0-592 0 0,0 0-140 0 0,0 0-44 0 0,0 0-129 0 0,0 0-287 0 0,0 0-290 0 0,0 0-285 0 0,0 0-205 0 0,0 0-156 0 0,0 0-130 0 0,0 0-83 0 0,-31 23-54 0 0,-96 73-44 0 0,58-20-22 0 0,64-71-36 0 0,0 1 0 0 0,0 0 0 0 0,1 0 0 0 0,0 0 0 0 0,0 1-1 0 0,1 0 1 0 0,0-1 0 0 0,0 1 0 0 0,1 0 0 0 0,-1 0 0 0 0,2 0 0 0 0,-1 1-1 0 0,1-1 1 0 0,0 0 0 0 0,0 1 0 0 0,1-1 0 0 0,0 1 0 0 0,0-1 0 0 0,1 1-1 0 0,1 3 31 0 0,1-8-1 0 0,1 0 0 0 0,-1 0-1 0 0,1 0 1 0 0,0 0-1 0 0,0-1 1 0 0,0 0-1 0 0,0 1 1 0 0,0-2-1 0 0,1 1 1 0 0,-1 0-1 0 0,1-1 1 0 0,-1 0-1 0 0,1 0 1 0 0,0 0 0 0 0,-1 0-1 0 0,1-1 1 0 0,0 0-1 0 0,-1 0 1 0 0,1 0-1 0 0,0-1 1 0 0,0 1-1 0 0,-1-1 1 0 0,1 0-1 0 0,-1-1 1 0 0,1 1 0 0 0,-1-1-1 0 0,0 0 1 0 0,1 0-1 0 0,-1 0 1 0 0,0 0-1 0 0,0-1 1 0 0,0 0 1 0 0,20-13 79 0 0,-1 0-1 0 0,-1-2 1 0 0,0-1 0 0 0,-2-1 0 0 0,0 0 0 0 0,-1-2 0 0 0,9-13-79 0 0,51-55 85 0 0,-79 91-90 0 0,0 0 0 0 0,0-1 0 0 0,0 1 0 0 0,1 0 0 0 0,-1-1 0 0 0,0 1 0 0 0,0-1 0 0 0,0 1 0 0 0,1 0 0 0 0,-1-1 0 0 0,0 1 1 0 0,1-1-1 0 0,-1 1 0 0 0,0-1 0 0 0,1 1 0 0 0,-1-1 0 0 0,1 1 0 0 0,-1-1 0 0 0,1 1 0 0 0,-1-1 0 0 0,1 0 0 0 0,-1 1 0 0 0,1-1 0 0 0,-1 0 0 0 0,1 1 0 0 0,0-1 0 0 0,-1 0 0 0 0,1 0 0 0 0,-1 0 0 0 0,1 1 0 0 0,0-1 0 0 0,-1 0 0 0 0,1 0 0 0 0,0 0 0 0 0,-1 0 0 0 0,1 0 0 0 0,-1 0 0 0 0,1 0 0 0 0,0 0 0 0 0,-1-1 0 0 0,1 1 0 0 0,0 0 0 0 0,-1 0 0 0 0,1 0 0 0 0,-1-1 0 0 0,1 1 0 0 0,0 0 0 0 0,-1-1 0 0 0,1 1 0 0 0,-1 0 0 0 0,1-1 0 0 0,-1 1 0 0 0,1-1 0 0 0,-1 1 0 0 0,0-1 0 0 0,1 1 0 0 0,-1-1 1 0 0,1 1-1 0 0,-1-1 0 0 0,0 0 5 0 0,-5 141-242 0 0,5-138 232 0 0,1 1-1 0 0,-1 0 1 0 0,1-1 0 0 0,-1 1 0 0 0,1 0-1 0 0,0-1 1 0 0,0 1 0 0 0,1-1-1 0 0,-1 1 1 0 0,0-1 0 0 0,1 0-1 0 0,-1 0 1 0 0,1 0 0 0 0,0 1-1 0 0,0-1 1 0 0,0-1 0 0 0,0 1-1 0 0,0 0 1 0 0,0 0 0 0 0,0-1-1 0 0,1 0 1 0 0,-1 1 0 0 0,0-1-1 0 0,1 0 1 0 0,-1 0 0 0 0,1 0-1 0 0,0 0 1 0 0,-1-1 0 0 0,1 1 0 0 0,0-1-1 0 0,-1 1 1 0 0,1-1 0 0 0,0 0 10 0 0,93-6 203 0 0,-72-2-128 0 0,-1-1 1 0 0,-1-1-1 0 0,0-1 0 0 0,0-1 1 0 0,-1-1-1 0 0,-1-1 1 0 0,0-1-1 0 0,-1 0 1 0 0,-1-2-1 0 0,0 0 0 0 0,-1-1 1 0 0,-1 0-1 0 0,-1-2 1 0 0,0 0-1 0 0,-2 0 1 0 0,0-1-1 0 0,-1-1 0 0 0,6-17-75 0 0,-10 21 19 0 0,-1 0 0 0 0,0 0 0 0 0,-1-1 0 0 0,-1 0 0 0 0,-1 0 0 0 0,0 0 0 0 0,-2 0 0 0 0,0 0 0 0 0,-1-12-19 0 0,-1 29 0 0 0,0 1 0 0 0,0-1 0 0 0,-1 0-1 0 0,1 0 1 0 0,0 0 0 0 0,-1 0 0 0 0,0 0 0 0 0,1 0-1 0 0,-1 1 1 0 0,0-1 0 0 0,0 0 0 0 0,0 0 0 0 0,0 1 0 0 0,0-1-1 0 0,0 1 1 0 0,0-1 0 0 0,0 1 0 0 0,-1-1 0 0 0,1 1-1 0 0,-1 0 1 0 0,1 0 0 0 0,-1 0 0 0 0,0 0 0 0 0,1 0 0 0 0,-1 0-1 0 0,0 0 1 0 0,1 0 0 0 0,-1 1 0 0 0,0-1 0 0 0,0 0-1 0 0,0 1 1 0 0,0 0 0 0 0,0-1 0 0 0,0 1 0 0 0,0 0 0 0 0,1 0-1 0 0,-1 0 1 0 0,0 0 0 0 0,0 1 0 0 0,-76 23-169 0 0,65-17 132 0 0,1 1 1 0 0,0 0-1 0 0,0 2 1 0 0,1-1-1 0 0,0 1 1 0 0,0 1-1 0 0,1 0 0 0 0,0 0 1 0 0,1 1-1 0 0,1 0 1 0 0,0 0-1 0 0,1 1 1 0 0,0 1-1 0 0,0-1 1 0 0,2 1-1 0 0,0 0 0 0 0,0 0 1 0 0,1 0-1 0 0,0 5 37 0 0,6-12 5 0 0,0-1-1 0 0,0 1 0 0 0,1 0 0 0 0,0-1 1 0 0,0 1-1 0 0,0-1 0 0 0,1 0 0 0 0,0 0 1 0 0,0 0-1 0 0,0-1 0 0 0,1 1 1 0 0,0-1-1 0 0,0 0 0 0 0,0-1 0 0 0,1 1 1 0 0,-1-1-1 0 0,1 0 0 0 0,0 0 1 0 0,1-1-1 0 0,-1 0 0 0 0,0 0 0 0 0,1 0 1 0 0,0-1-1 0 0,0 0 0 0 0,-1 0 1 0 0,1-1-1 0 0,0 0 0 0 0,1 0 0 0 0,1 0-4 0 0,42 16 98 0 0,-44-15-67 0 0,1 1 0 0 0,-1 0 1 0 0,0 0-1 0 0,0 1 0 0 0,-1 0 1 0 0,1 0-1 0 0,-1 0 0 0 0,0 1 0 0 0,0 0 1 0 0,0 0-1 0 0,-1 0 0 0 0,1 1 1 0 0,-1 0-1 0 0,-1 0 0 0 0,1 0 1 0 0,-1 1-1 0 0,0-1 0 0 0,0 1 1 0 0,-1 0-1 0 0,0 0 0 0 0,-1 1 1 0 0,1-1-1 0 0,-1 0 0 0 0,0 1 1 0 0,-1 0-1 0 0,0-1 0 0 0,0 5-31 0 0,-1 219 2245 0 0,1-228-2209 0 0,-1 1 0 0 0,1-1 1 0 0,0 1-1 0 0,0-1 0 0 0,0 0 1 0 0,1 0-1 0 0,-1 1 1 0 0,1-1-1 0 0,0 0 0 0 0,0 0 1 0 0,0 0-1 0 0,0-1 0 0 0,0 1 1 0 0,1-1-1 0 0,-1 1 1 0 0,1-1-1 0 0,0 0 0 0 0,-1 1 1 0 0,1-1-1 0 0,0-1 0 0 0,0 1 1 0 0,1 0-37 0 0,-4-13-1783 0 0,0 4-796 0 0,0 2-4824 0 0,0-1-4543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1416 0 0,'0'0'2913'0'0,"0"0"-198"0"0,0 0-74 0 0,0 0-63 0 0,0 0-202 0 0,0 0-314 0 0,0 0-392 0 0,0 0-339 0 0,0 0-242 0 0,0 0-174 0 0,32 9-119 0 0,99 28-89 0 0,-60-28 421 0 0,-64-10-1052 0 0,0 0-1 0 0,0-1 1 0 0,0 1-1 0 0,-1-1 1 0 0,1-1 0 0 0,0 1-1 0 0,-1-1 1 0 0,0 0-1 0 0,1-1 1 0 0,-1 1-1 0 0,0-1 1 0 0,-1 0-1 0 0,1-1 1 0 0,-1 0 0 0 0,0 1-1 0 0,0-2 1 0 0,0 1-1 0 0,-1 0 1 0 0,0-1-1 0 0,0 0 1 0 0,0 0-1 0 0,-1 0 1 0 0,0-1 0 0 0,0 1-1 0 0,0-1 1 0 0,0-4-76 0 0,-1 8 5 0 0,0-1 0 0 0,-1 0 0 0 0,0 0 0 0 0,0 0 0 0 0,0 0 0 0 0,0 0 0 0 0,-1 0 0 0 0,0 0 0 0 0,0 0 0 0 0,0 0 0 0 0,0 0 0 0 0,0 0 0 0 0,-1 0 0 0 0,0 0 0 0 0,0 0 0 0 0,0 0 0 0 0,0 0 0 0 0,0 0 0 0 0,-1 1 0 0 0,0-1 0 0 0,0 0 0 0 0,0 1 0 0 0,0-1 0 0 0,0 1 0 0 0,-1 0 0 0 0,0 0 0 0 0,1 0 0 0 0,-1 0 0 0 0,0 0 0 0 0,0 1 0 0 0,-1-1 0 0 0,1 1 0 0 0,-3-1-5 0 0,-3 1-50 0 0,0 0 1 0 0,0 0-1 0 0,0 1 1 0 0,-1 1-1 0 0,1-1 0 0 0,0 2 1 0 0,-1-1-1 0 0,1 1 0 0 0,0 1 1 0 0,-1-1-1 0 0,1 2 1 0 0,0-1-1 0 0,0 1 0 0 0,1 1 1 0 0,-1-1-1 0 0,1 2 1 0 0,-1-1-1 0 0,1 1 0 0 0,1 0 1 0 0,-1 1-1 0 0,1-1 1 0 0,0 2-1 0 0,0-1 0 0 0,0 1 1 0 0,1 0-1 0 0,0 0 1 0 0,1 1-1 0 0,0 0 0 0 0,0 0 1 0 0,-3 7 49 0 0,1-9-49 0 0,1 1 0 0 0,0 1 0 0 0,1-1 0 0 0,0 1 0 0 0,0 0 0 0 0,0 0-1 0 0,1 0 1 0 0,0 1 0 0 0,1-1 0 0 0,0 1 0 0 0,0 0 0 0 0,1 0 0 0 0,0 0 0 0 0,1 0 0 0 0,0 1 0 0 0,0-1 0 0 0,1 0 0 0 0,0 1 0 0 0,1-1 0 0 0,0 0 0 0 0,1 4 49 0 0,0-8-44 0 0,1-1 1 0 0,-1 0-1 0 0,1 1 0 0 0,0-1 1 0 0,0 0-1 0 0,1 0 1 0 0,-1-1-1 0 0,1 1 0 0 0,0-1 1 0 0,0 0-1 0 0,0 0 0 0 0,0 0 1 0 0,1 0-1 0 0,-1-1 0 0 0,1 1 1 0 0,0-1-1 0 0,-1-1 0 0 0,1 1 1 0 0,0-1-1 0 0,0 1 0 0 0,0-1 1 0 0,0-1-1 0 0,3 1 44 0 0,117-9-1084 0 0,16-47-2790 0 0,-83 27-372 0 0,8-4-6086 0 0,-46 21 6923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4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23 0 0 0,'0'0'1262'0'0,"0"0"-49"0"0,0 0 113 0 0,0 0 162 0 0,0 0 202 0 0,0 0 76 0 0,0 0-163 0 0,0 0-269 0 0,0 0-271 0 0,0 0-196 0 0,0 0-85 0 0,1-4 9 0 0,3-11-5 0 0,-3 11-9 0 0,-1 4-51 0 0,0 0-85 0 0,0 0-71 0 0,-3 16 2452 0 0,-28 83-2077 0 0,-23 133-313 0 0,53-227-622 0 0,0-1 0 0 0,1 1 0 0 0,-1-1 0 0 0,1 1 1 0 0,0-1-1 0 0,0 1 0 0 0,1-1 0 0 0,-1 1 0 0 0,1-1 1 0 0,0 1-1 0 0,0-1 0 0 0,1 1 0 0 0,-1-1 0 0 0,1 0 0 0 0,0 0 1 0 0,0 0-1 0 0,0 0 0 0 0,1 0 0 0 0,-1 0 0 0 0,1-1 1 0 0,0 1-1 0 0,0-1 0 0 0,0 0 0 0 0,1 0 0 0 0,-1 0 1 0 0,1 0-1 0 0,0 0 0 0 0,-1-1 0 0 0,1 0 0 0 0,0 0 0 0 0,1 0 1 0 0,-1 0-1 0 0,0 0 0 0 0,0-1 0 0 0,1 0 0 0 0,-1 0-10 0 0,92-1 573 0 0,-86-3-491 0 0,1-2 1 0 0,-1 1 0 0 0,0-1 0 0 0,0-1 0 0 0,0 1 0 0 0,-1-2 0 0 0,0 1 0 0 0,0-2 0 0 0,-1 1 0 0 0,0-1 0 0 0,0 0 0 0 0,-1 0 0 0 0,1-1 0 0 0,3-8-83 0 0,-8 13 27 0 0,14-21 62 0 0,-1 0 1 0 0,-1-1 0 0 0,-2-1-1 0 0,0-1 1 0 0,-2 0 0 0 0,-1 0-1 0 0,4-23-89 0 0,3-4 45 0 0,-7-8 142 0 0,-10 63-161 0 0,0 0 6 0 0,0 0-18 0 0,0 0-12 0 0,0 0-19 0 0,0 0 1 0 0,-7 32 169 0 0,-2-3 39 0 0,-17 102 446 0 0,25-111-594 0 0,2 1 0 0 0,0-1-1 0 0,2 1 1 0 0,0-1 0 0 0,1 0 0 0 0,1 0 0 0 0,0 0 0 0 0,7 12-44 0 0,63 137 194 0 0,-61-125-170 0 0,-6-51-5721 0 0,-6 4 433 0 0,2-1-6821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05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1068 3433 0 0,'0'0'556'0'0,"0"0"-513"0"0,0 0-301 0 0,0 0 81 0 0,0 0 409 0 0,0 0 501 0 0,0 0 356 0 0,0 0 193 0 0,0 0 47 0 0,0 0-33 0 0,0 0-108 0 0,12 8-143 0 0,89 47 1288 0 0,-79-48-2028 0 0,0-1-1 0 0,0-1 0 0 0,0-1 0 0 0,0-1 0 0 0,1 0 0 0 0,-1-2 1 0 0,1-1-1 0 0,-1-1 0 0 0,1-1 0 0 0,-1 0 0 0 0,1-2 0 0 0,-1-1 1 0 0,0-1-1 0 0,-1 0 0 0 0,1-2 0 0 0,-2 0 0 0 0,1-2 0 0 0,-1 0 1 0 0,0-1-1 0 0,-1-1 0 0 0,0-1 0 0 0,-1 0 0 0 0,-1-2 0 0 0,0 0 1 0 0,5-7-305 0 0,21-16 172 0 0,-1-3 1 0 0,-2-1-1 0 0,-1-2 1 0 0,-3-2-1 0 0,-2-1 1 0 0,-2-2 0 0 0,-2-1-1 0 0,-2-1 1 0 0,-3-1-1 0 0,12-35-172 0 0,31-130 518 0 0,-67 215-523 0 0,0 0 0 0 0,-1 0 0 0 0,2 0 0 0 0,-1 0 0 0 0,0 0-1 0 0,0 0 1 0 0,0 1 0 0 0,1-1 0 0 0,-1 1 0 0 0,1-1 0 0 0,0 1 0 0 0,-1-1 0 0 0,1 1 0 0 0,0 0 0 0 0,0 0 0 0 0,0 0 0 0 0,-1 0 0 0 0,1 0 0 0 0,0 0 0 0 0,0 0 0 0 0,1 1 0 0 0,-1-1 0 0 0,0 1 0 0 0,0 0 0 0 0,0-1-1 0 0,0 1 1 0 0,0 0 0 0 0,0 0 0 0 0,1 0 0 0 0,-1 1 0 0 0,0-1 0 0 0,0 0 0 0 0,0 1 0 0 0,0-1 0 0 0,0 1 0 0 0,0 0 0 0 0,0 0 0 0 0,0 0 0 0 0,0 0 0 0 0,0 0 0 0 0,0 0 0 0 0,-1 0 0 0 0,1 1 0 0 0,0-1 0 0 0,-1 1-1 0 0,1-1 1 0 0,-1 1 5 0 0,9 4 6 0 0,-1 0 0 0 0,0 1-1 0 0,-1 0 1 0 0,1 0 0 0 0,-1 1 0 0 0,-1 0-1 0 0,0 0 1 0 0,0 1 0 0 0,0 0-1 0 0,-1 0 1 0 0,0 1 0 0 0,-1-1-1 0 0,0 1 1 0 0,-1 0 0 0 0,0 1-1 0 0,0-1 1 0 0,-1 1 0 0 0,-1 0-1 0 0,0 0 1 0 0,0 0 0 0 0,-1 0-1 0 0,0 0 1 0 0,-1 4-6 0 0,1 15 66 0 0,-2 1 0 0 0,0 0 0 0 0,-3 0 0 0 0,0-1 1 0 0,-2 0-1 0 0,-1 0 0 0 0,-1 0 0 0 0,-2-1 0 0 0,-10 23-66 0 0,5-18 43 0 0,-1 0-1 0 0,-1-1 1 0 0,-2-1 0 0 0,-2-1-1 0 0,0 0 1 0 0,-2-2 0 0 0,-1 0-1 0 0,-2-2 1 0 0,0-1 0 0 0,-17 12-43 0 0,27-28-33 0 0,-1-1 1 0 0,1-1-1 0 0,-1 0 1 0 0,-1-1-1 0 0,1-1 1 0 0,-1-1-1 0 0,0-1 1 0 0,0 0 0 0 0,-1-1-1 0 0,1-1 1 0 0,-1-1-1 0 0,-18-1 33 0 0,35 0-77 0 0,0 0 1 0 0,0 0-1 0 0,0 0 0 0 0,1 0 0 0 0,-1-1 1 0 0,0 1-1 0 0,0-1 0 0 0,0 1 0 0 0,0-1 1 0 0,1 0-1 0 0,-1 0 0 0 0,0 0 0 0 0,1 0 0 0 0,-1 0 1 0 0,0 0-1 0 0,1 0 0 0 0,0 0 0 0 0,-1-1 1 0 0,1 1-1 0 0,0 0 0 0 0,-1-1 0 0 0,1 1 0 0 0,0-1 1 0 0,0 0-1 0 0,0 1 0 0 0,0-1 0 0 0,1 0 1 0 0,-1 0-1 0 0,0 1 0 0 0,1-1 0 0 0,-1 0 1 0 0,1-1 75 0 0,-2-19-3812 0 0,6 1-3836 0 0,-2 13-2929 0 0</inkml:trace>
  <inkml:trace contextRef="#ctx0" brushRef="#br0" timeOffset="577.487">1934 829 6665 0 0,'0'0'1617'0'0,"0"0"-320"0"0,0 0-38 0 0,0 0 170 0 0,0 0 119 0 0,0 0-84 0 0,0 0-318 0 0,0 0-378 0 0,0 0-297 0 0,0 0-166 0 0,0 0-30 0 0,0 0 37 0 0,0 0 39 0 0,0 17-7 0 0,6 127 315 0 0,5 264 537 0 0,-28-340-541 0 0,9-107 910 0 0,9 5-1560 0 0,1 0 1 0 0,2 0-1 0 0,1 0 0 0 0,2 0 0 0 0,1 1 0 0 0,2 0 0 0 0,1 0 0 0 0,1 1 0 0 0,2 1 0 0 0,1 0 1 0 0,2 1-1 0 0,18-25-5 0 0,-22 29 10 0 0,2 0 0 0 0,1 1 1 0 0,1 1-1 0 0,0 0 1 0 0,2 2-1 0 0,1 0 0 0 0,1 1 1 0 0,0 1-1 0 0,2 1 1 0 0,8-5-11 0 0,-30 23 0 0 0,0-1-1 0 0,1 1 1 0 0,-1-1 0 0 0,1 1 0 0 0,-1 0 0 0 0,1 0-1 0 0,-1 0 1 0 0,1 0 0 0 0,0 0 0 0 0,-1 0 0 0 0,1 0 0 0 0,0 0-1 0 0,0 1 1 0 0,0-1 0 0 0,0 1 0 0 0,-1-1 0 0 0,1 1 0 0 0,0 0-1 0 0,0 0 1 0 0,0 0 0 0 0,0 0 0 0 0,0 0 0 0 0,0 0 0 0 0,0 0-1 0 0,0 1 1 0 0,0-1 0 0 0,0 1 0 0 0,-1-1 0 0 0,1 1 0 0 0,0 0-1 0 0,0 0 1 0 0,-1 0 0 0 0,1 0 0 0 0,0 0 0 0 0,-1 0 0 0 0,1 0-1 0 0,-1 0 1 0 0,1 1 0 0 0,-1-1 0 0 0,0 1 0 0 0,1-1 0 0 0,-1 1-1 0 0,0-1 1 0 0,0 1 0 0 0,0 0 0 0 0,0-1 0 0 0,0 3 0 0 0,0 12 52 0 0,-1 0 0 0 0,0 0-1 0 0,-1 0 1 0 0,-1-1 0 0 0,-1 1 0 0 0,0 0 0 0 0,-1-1 0 0 0,0 1 0 0 0,-1-1 0 0 0,-1 0 0 0 0,-1-1 0 0 0,0 1 0 0 0,0-1 0 0 0,-2-1 0 0 0,0 1 0 0 0,-10 11-52 0 0,7-11 18 0 0,-1 1 1 0 0,0-2 0 0 0,-1 0 0 0 0,-1 0 0 0 0,0-1 0 0 0,0-1 0 0 0,-1-1 0 0 0,-1 0 0 0 0,0-1 0 0 0,0-1 0 0 0,-3 0-19 0 0,-53 7-422 0 0,74-52-2663 0 0,5 27 1994 0 0,9-13-2003 0 0,-4 10-2203 0 0,0 4-5413 0 0</inkml:trace>
  <inkml:trace contextRef="#ctx0" brushRef="#br0" timeOffset="1047.962">2504 1024 6153 0 0,'0'0'1986'0'0,"0"0"-476"0"0,0 0-239 0 0,0 0-27 0 0,0 0-81 0 0,0 0-163 0 0,0 0-202 0 0,0 0-160 0 0,0 0-28 0 0,0 0 5 0 0,0 0 3 0 0,0 0 7 0 0,0 0-25 0 0,14 7-32 0 0,46 22-33 0 0,-56-28-464 0 0,1 0 0 0 0,-1 0 1 0 0,1-1-1 0 0,-1 1 0 0 0,1-1 0 0 0,0 0 1 0 0,-1 0-1 0 0,1-1 0 0 0,0 1 1 0 0,-1-1-1 0 0,1 0 0 0 0,-1 0 1 0 0,0-1-1 0 0,1 1 0 0 0,-1-1 1 0 0,0 0-1 0 0,0 0 0 0 0,0 0 1 0 0,0-1-1 0 0,3-2-71 0 0,5-2 195 0 0,0 0-91 0 0,0 0-1 0 0,-1-1 0 0 0,0 0 0 0 0,0-1 1 0 0,-1 0-1 0 0,-1-1 0 0 0,1 0 0 0 0,-2-1 1 0 0,1 0-1 0 0,-1 0 0 0 0,-1 0 0 0 0,0-1 1 0 0,-1 0-1 0 0,2-5-103 0 0,-3-53 407 0 0,-7 67-410 0 0,0 1 1 0 0,0 0 0 0 0,-1 0 0 0 0,1 0-1 0 0,-1 0 1 0 0,1 0 0 0 0,-1 1 0 0 0,0-1-1 0 0,0 1 1 0 0,1 0 0 0 0,-1 0 0 0 0,0 0-1 0 0,0 0 1 0 0,0 0 0 0 0,-1 0 0 0 0,1 1-1 0 0,0 0 1 0 0,0 0 0 0 0,0-1 0 0 0,0 2-1 0 0,0-1 1 0 0,0 0 0 0 0,-1 1-1 0 0,1-1 1 0 0,0 1 0 0 0,-2 1 2 0 0,-6 3-25 0 0,0 0-1 0 0,0 1 1 0 0,1 1 0 0 0,0 0-1 0 0,0 0 1 0 0,1 1 0 0 0,-1 0 0 0 0,2 0-1 0 0,-3 3 26 0 0,-4 4-24 0 0,4-5 13 0 0,1 0 0 0 0,0 1 0 0 0,0 0 0 0 0,1 1 0 0 0,0-1 0 0 0,1 2 0 0 0,1-1-1 0 0,0 1 1 0 0,1 1 0 0 0,0-1 0 0 0,1 1 0 0 0,0 0 0 0 0,1 0 0 0 0,1 0 0 0 0,1 1 0 0 0,-1-1 0 0 0,1 13 11 0 0,2-24 2 0 0,1-1 1 0 0,-1 1 0 0 0,0-1-1 0 0,1 0 1 0 0,-1 1-1 0 0,1-1 1 0 0,0 0-1 0 0,0 0 1 0 0,0 1-1 0 0,0-1 1 0 0,0 0-1 0 0,0 0 1 0 0,1 0-1 0 0,-1 0 1 0 0,1 0 0 0 0,-1-1-1 0 0,1 1 1 0 0,0 0-1 0 0,-1-1 1 0 0,1 1-1 0 0,0-1 1 0 0,0 1-1 0 0,0-1 1 0 0,0 0-1 0 0,1 0 1 0 0,-1 0 0 0 0,0 0-1 0 0,0 0 1 0 0,1-1-1 0 0,-1 1 1 0 0,0-1-1 0 0,2 1-2 0 0,86 4 198 0 0,-69-6-168 0 0,2-1-296 0 0,0-2-1 0 0,0 0 1 0 0,0-2-1 0 0,-1 0 0 0 0,0-1 1 0 0,0-2-1 0 0,0 0 1 0 0,-1-1-1 0 0,-1-2 0 0 0,18-11 267 0 0,-30 17-940 0 0,9-4-2468 0 0,-6 4-2600 0 0,-6 2-4188 0 0</inkml:trace>
  <inkml:trace contextRef="#ctx0" brushRef="#br0" timeOffset="1468.188">3366 924 0 0 0,'0'0'320'0'0,"0"0"1195"0"0,0 0 509 0 0,0 0 254 0 0,0 0 61 0 0,0 0-131 0 0,0 0-300 0 0,0 0-337 0 0,0 0-277 0 0,0 0-173 0 0,0 0-111 0 0,0 0-94 0 0,0 0-85 0 0,2-8-114 0 0,7-24-111 0 0,-9 31-561 0 0,-1 0 1 0 0,0 0-1 0 0,1 0 0 0 0,-1 0 1 0 0,0 0-1 0 0,0 0 0 0 0,0 0 1 0 0,0 0-1 0 0,0 1 1 0 0,0-1-1 0 0,0 0 0 0 0,0 1 1 0 0,0-1-1 0 0,0 1 1 0 0,0-1-1 0 0,0 1 0 0 0,-1 0 1 0 0,1-1-1 0 0,0 1 0 0 0,0 0 1 0 0,0 0-1 0 0,-1 0 1 0 0,1 0-1 0 0,0 0 0 0 0,0 0 1 0 0,-1 0-1 0 0,1 0 1 0 0,0 0-1 0 0,0 0 0 0 0,0 1 1 0 0,-1-1-1 0 0,1 1 1 0 0,0-1-46 0 0,-4 1 89 0 0,-2-2-21 0 0,0 1 0 0 0,-1 1 0 0 0,1-1 0 0 0,0 1 0 0 0,-1 0 0 0 0,1 1 0 0 0,0 0 1 0 0,0 0-1 0 0,0 0 0 0 0,0 1 0 0 0,1 0 0 0 0,-1 1 0 0 0,1-1 0 0 0,0 1 0 0 0,0 0 0 0 0,-5 5-68 0 0,5-5 8 0 0,1 0-1 0 0,-1 0 1 0 0,1 1-1 0 0,0 0 1 0 0,0 0-1 0 0,0 0 1 0 0,1 1-1 0 0,0 0 1 0 0,0 0-1 0 0,0 0 0 0 0,1 0 1 0 0,0 0-1 0 0,0 1 1 0 0,1-1-1 0 0,-1 1 1 0 0,1 0-1 0 0,1 0 1 0 0,0 0-1 0 0,0 0 1 0 0,-1 7-8 0 0,3-9 6 0 0,-1 0-1 0 0,1 0 1 0 0,0 0 0 0 0,0 0 0 0 0,1 0 0 0 0,0 0 0 0 0,0 0 0 0 0,0 0 0 0 0,0-1 0 0 0,0 1 0 0 0,1-1-1 0 0,0 1 1 0 0,0-1 0 0 0,0 0 0 0 0,1 0 0 0 0,-1-1 0 0 0,1 1 0 0 0,0-1 0 0 0,0 1 0 0 0,0-1 0 0 0,1 0-1 0 0,-1-1 1 0 0,1 1 0 0 0,4 1-6 0 0,3 1 76 0 0,0 0-1 0 0,0 0 1 0 0,1-1-1 0 0,-1-1 1 0 0,1 0 0 0 0,0 0-1 0 0,0-2 1 0 0,0 1-1 0 0,6-2-75 0 0,26-10-352 0 0,-23-12-4042 0 0,-12 14-3929 0 0,-5 4-2441 0 0</inkml:trace>
  <inkml:trace contextRef="#ctx0" brushRef="#br0" timeOffset="1713.64">3732 976 2689 0 0,'0'0'1741'0'0,"0"0"-279"0"0,0 0 37 0 0,0 0 181 0 0,0 0 59 0 0,0 0-190 0 0,0 0-406 0 0,0 0-406 0 0,0 0-305 0 0,0 0-180 0 0,0 0-101 0 0,0 0-58 0 0,-13 32-35 0 0,-39 98-48 0 0,28-39-4156 0 0,25-72 2068 0 0,-1-15-4701 0 0</inkml:trace>
  <inkml:trace contextRef="#ctx0" brushRef="#br0" timeOffset="1879.675">3677 762 13131 0 0,'0'0'2960'0'0,"0"0"-1871"0"0,0 0-537 0 0,0 0-160 0 0,0 0 8 0 0,0 0-32 0 0,0 0-144 0 0,0 0-296 0 0,0 0-248 0 0,0 0-208 0 0,0 0-168 0 0,0 0-200 0 0,0 0-345 0 0,0 0-1207 0 0,-9 63-3762 0 0,14-52-495 0 0</inkml:trace>
  <inkml:trace contextRef="#ctx0" brushRef="#br0" timeOffset="2512.597">4194 939 12699 0 0,'0'0'1995'0'0,"0"0"-500"0"0,0 0-254 0 0,0 0-95 0 0,0 0-96 0 0,0 0-185 0 0,0 0-197 0 0,0 0-181 0 0,0 0-164 0 0,0 0-94 0 0,0 0-80 0 0,0 0-57 0 0,0 0-34 0 0,-29 13-24 0 0,-91 46-12 0 0,63-12-19 0 0,50-37-6 0 0,1-3-26 0 0,0 1 0 0 0,0-1 0 0 0,1 1 0 0 0,-1 0 0 0 0,2 0 0 0 0,-1 1 0 0 0,1-1 0 0 0,1 1 0 0 0,0 0 0 0 0,0 0 0 0 0,0 0 0 0 0,1 0-1 0 0,1 1 1 0 0,-1-1 0 0 0,2 0 0 0 0,-1 1 0 0 0,1 5 29 0 0,3-12-1 0 0,-1 0 0 0 0,1 0 0 0 0,0 0-1 0 0,0 0 1 0 0,0 0 0 0 0,0-1 0 0 0,0 1-1 0 0,0-1 1 0 0,1 0 0 0 0,-1 0 0 0 0,1 0-1 0 0,0-1 1 0 0,0 1 0 0 0,-1-1-1 0 0,1 0 1 0 0,0 0 0 0 0,0 0 0 0 0,0 0-1 0 0,0-1 1 0 0,0 1 0 0 0,0-1 0 0 0,1 0-1 0 0,-1-1 1 0 0,0 1 0 0 0,0-1 0 0 0,0 1-1 0 0,0-1 1 0 0,-1 0 0 0 0,1-1 0 0 0,0 1-1 0 0,0-1 1 0 0,0 1 0 0 0,-1-1-1 0 0,1 0 1 0 0,-1-1 0 0 0,0 1 0 0 0,1-1 1 0 0,28-18 86 0 0,0-2 0 0 0,-2-1 0 0 0,0-2 1 0 0,-2-1-1 0 0,-1-1 0 0 0,3-6-86 0 0,10-3-123 0 0,-38 74-414 0 0,-3-32 528 0 0,0 0 1 0 0,1 1-1 0 0,0-1 1 0 0,0 1-1 0 0,0-1 0 0 0,1 1 1 0 0,-1-1-1 0 0,1 1 1 0 0,1-1-1 0 0,-1 0 0 0 0,1 0 1 0 0,0 1-1 0 0,0-1 1 0 0,0-1-1 0 0,1 1 0 0 0,0 0 1 0 0,0 0-1 0 0,0-1 0 0 0,1 0 1 0 0,-1 0-1 0 0,1 0 1 0 0,0 0-1 0 0,0 0 0 0 0,0-1 1 0 0,1 1-1 0 0,-1-1 1 0 0,1 0-1 0 0,0-1 0 0 0,0 1 1 0 0,0-1-1 0 0,0 0 1 0 0,0 0-1 0 0,2 0 9 0 0,7 0 65 0 0,0-1-1 0 0,0 0 1 0 0,-1-1-1 0 0,1 0 1 0 0,0-1 0 0 0,0-1-1 0 0,-1 0 1 0 0,1-1-1 0 0,-1-1 1 0 0,1 0 0 0 0,-1 0-1 0 0,0-1 1 0 0,-1-1 0 0 0,1 0-1 0 0,-1-1 1 0 0,-1 0-1 0 0,1-1 1 0 0,-1 0 0 0 0,0-1-1 0 0,2-3-64 0 0,10-11 196 0 0,0-1-1 0 0,-1-1 0 0 0,-2-1 1 0 0,-1 0-1 0 0,-1-2 0 0 0,-1 0 1 0 0,-1-1-1 0 0,-1-3-195 0 0,1 0 26 0 0,-1-1 0 0 0,-2 0 0 0 0,-1-1-1 0 0,-1 0 1 0 0,-3-1 0 0 0,0 0 0 0 0,-3 0-1 0 0,0 0 1 0 0,-3-5-26 0 0,-1 36-5 0 0,-10-137-237 0 0,8 134 212 0 0,-1 0 1 0 0,1 0-1 0 0,-1 1 1 0 0,0-1-1 0 0,-1 1 0 0 0,0-1 1 0 0,0 1-1 0 0,0 0 1 0 0,-1 0-1 0 0,0 0 0 0 0,0 1 1 0 0,0-1-1 0 0,-1 1 1 0 0,0 0-1 0 0,0 0 1 0 0,0 1-1 0 0,-1-1 0 0 0,1 1 1 0 0,-3-1 29 0 0,4 3-39 0 0,0 0 1 0 0,-1 1 0 0 0,1-1-1 0 0,-1 1 1 0 0,1-1-1 0 0,-1 1 1 0 0,0 1-1 0 0,0-1 1 0 0,1 1 0 0 0,-1 0-1 0 0,0 0 1 0 0,0 0-1 0 0,1 0 1 0 0,-1 1-1 0 0,0 0 1 0 0,1 0 0 0 0,-1 0-1 0 0,0 1 1 0 0,1-1-1 0 0,0 1 1 0 0,-1 0-1 0 0,1 1 1 0 0,0-1 0 0 0,0 1-1 0 0,0 0 1 0 0,0-1-1 0 0,1 2 1 0 0,-1-1 0 0 0,1 0-1 0 0,-2 3 39 0 0,-3 2-17 0 0,1 1 0 0 0,0 0-1 0 0,0 1 1 0 0,0 0 0 0 0,2 0-1 0 0,-1 0 1 0 0,1 1 0 0 0,1-1-1 0 0,0 1 1 0 0,0 0 0 0 0,1 1-1 0 0,0 0 18 0 0,1 2 17 0 0,1 0 0 0 0,0 1-1 0 0,0-1 1 0 0,2 0 0 0 0,0 1-1 0 0,1-1 1 0 0,0 0 0 0 0,1 1 0 0 0,0-1-1 0 0,1-1 1 0 0,1 1 0 0 0,0-1-1 0 0,1 1 1 0 0,1-2 0 0 0,0 1-1 0 0,6 8-16 0 0,233 314 1383 0 0,-237-324-1355 0 0,10 11-15 0 0,-1 0 0 0 0,-2 1 0 0 0,0 1 0 0 0,-2 1 1 0 0,11 22-14 0 0,-22-29-1237 0 0,-1-8-5012 0 0,-2-9-5279 0 0</inkml:trace>
  <inkml:trace contextRef="#ctx0" brushRef="#br0" timeOffset="3516.061">6308 236 416 0 0,'0'0'1444'0'0,"0"0"-6"0"0,0 0 193 0 0,0 0 215 0 0,0 0 102 0 0,0 0 37 0 0,0 0-93 0 0,0 0-238 0 0,0 0-303 0 0,0 0-286 0 0,0 0-263 0 0,-3-4-207 0 0,-7-11-119 0 0,8 12-83 0 0,2 18 681 0 0,-12 323 2752 0 0,-2 139-2770 0 0,9-192-1096 0 0,5-285-77 0 0,0 0-34 0 0,0 0-32 0 0,0 0-23 0 0,0 0-20 0 0,0-8-714 0 0,0-30-1637 0 0,0-14-2859 0 0,-1 18-2847 0 0,0 19 1550 0 0</inkml:trace>
  <inkml:trace contextRef="#ctx0" brushRef="#br0" timeOffset="3749.946">5927 917 6145 0 0,'0'0'1730'0'0,"0"0"-320"0"0,0 0-51 0 0,0 0 221 0 0,0 0 155 0 0,0 0-63 0 0,0 0-229 0 0,0 0-246 0 0,0 0-221 0 0,0 0-185 0 0,0 0-166 0 0,36-14-98 0 0,117-45-92 0 0,-8 17 374 0 0,-111 33-748 0 0,157-22-777 0 0,-177 31 76 0 0,9-1-1668 0 0,-11 3-4228 0 0,-9 1-4351 0 0</inkml:trace>
  <inkml:trace contextRef="#ctx0" brushRef="#br0" timeOffset="4081.999">6635 1270 2320 0 0,'0'0'3537'0'0,"0"0"-1490"0"0,0 0-558 0 0,0 0-30 0 0,0 0 101 0 0,0 0 6 0 0,0 0-137 0 0,0 0-202 0 0,0 0-187 0 0,0 0-110 0 0,0 0-63 0 0,0 0-87 0 0,0 0-141 0 0,-7 4-159 0 0,4-2-454 0 0,-20 5 316 0 0,21-42 145 0 0,6 2-310 0 0,1 0 1 0 0,2 1-1 0 0,1 0 1 0 0,2 1-1 0 0,1 0 1 0 0,1 0-1 0 0,2 1 1 0 0,1 1-1 0 0,1 0 0 0 0,1 1 1 0 0,2 1-1 0 0,1 1 1 0 0,1-1-178 0 0,-16 22-27 0 0,-1 0 1 0 0,1 0-1 0 0,0 1 1 0 0,0 0-1 0 0,0 0 0 0 0,1 0 1 0 0,-1 0-1 0 0,1 1 1 0 0,0 0-1 0 0,0 0 0 0 0,0 0 1 0 0,0 1-1 0 0,1 0 1 0 0,-1 0-1 0 0,1 1 0 0 0,2-1 27 0 0,-7 3-60 0 0,-1 0-1 0 0,1 0 1 0 0,-1 0-1 0 0,1 0 0 0 0,-1 0 1 0 0,0 0-1 0 0,1 1 1 0 0,-1-1-1 0 0,0 0 0 0 0,0 1 1 0 0,0-1-1 0 0,0 1 1 0 0,0-1-1 0 0,0 1 0 0 0,0-1 1 0 0,-1 1-1 0 0,1-1 1 0 0,-1 1-1 0 0,1 0 0 0 0,-1 0 1 0 0,1-1-1 0 0,-1 1 1 0 0,0 0-1 0 0,0 0 0 0 0,0-1 1 0 0,0 1-1 0 0,0 0 0 0 0,0 0 1 0 0,-1 1 60 0 0,2 20-7166 0 0,-1-19 3583 0 0,0 1-7337 0 0</inkml:trace>
  <inkml:trace contextRef="#ctx0" brushRef="#br0" timeOffset="4497.2">7156 935 5329 0 0,'0'0'2593'0'0,"0"0"-1202"0"0,0 0-570 0 0,0 0 122 0 0,0 0 311 0 0,0 0 219 0 0,0 0 13 0 0,0 0-162 0 0,0 0-197 0 0,0 0-245 0 0,0 0-196 0 0,0 0-185 0 0,0 0-180 0 0,0 28-88 0 0,-3 85-82 0 0,-3 29-999 0 0,3-137-1216 0 0,0-5-1544 0 0,0-1-2349 0 0,3 1-2081 0 0</inkml:trace>
  <inkml:trace contextRef="#ctx0" brushRef="#br0" timeOffset="4745.387">7131 571 7802 0 0,'0'0'2368'0'0,"0"0"-928"0"0,0 0-639 0 0,0 0-273 0 0,0 0-152 0 0,0 0-232 0 0,0 0-520 0 0,0 0-232 0 0,0 0-177 0 0,0 0-335 0 0,0 0-1104 0 0,0 0-6122 0 0</inkml:trace>
  <inkml:trace contextRef="#ctx0" brushRef="#br0" timeOffset="5113.428">7850 854 13595 0 0,'0'0'1279'0'0,"0"0"-262"0"0,0 0-28 0 0,0 0 156 0 0,0 0 71 0 0,0 0-102 0 0,0 0-223 0 0,0 0-222 0 0,0 0-159 0 0,0 0-121 0 0,0 0-91 0 0,0 0-78 0 0,0 0-54 0 0,-25 3-23 0 0,-81 8-19 0 0,26 20 132 0 0,61-17-179 0 0,-7 1-21 0 0,0 3 0 0 0,1 0-1 0 0,1 1 1 0 0,1 1 0 0 0,1 1-1 0 0,1 1 1 0 0,-13 18-56 0 0,27-30-11 0 0,0 0 0 0 0,1 0 1 0 0,1 1-1 0 0,0-1 0 0 0,0 1 0 0 0,1 0 1 0 0,0 1-1 0 0,1-1 0 0 0,0 1 0 0 0,1 0 0 0 0,1-1 1 0 0,0 1-1 0 0,0 0 0 0 0,1 7 11 0 0,0-17 1 0 0,1 0 0 0 0,0 1-1 0 0,-1-1 1 0 0,1 0 0 0 0,0 0-1 0 0,0 0 1 0 0,0 0 0 0 0,0 0-1 0 0,0 0 1 0 0,1 0 0 0 0,-1 0 0 0 0,0-1-1 0 0,1 1 1 0 0,0 0 0 0 0,-1-1-1 0 0,1 1 1 0 0,0-1 0 0 0,0 0-1 0 0,0 1 1 0 0,0-1 0 0 0,0 0 0 0 0,0 0-1 0 0,0 0 1 0 0,0-1 0 0 0,0 1-1 0 0,0 0 1 0 0,0-1 0 0 0,1 1-1 0 0,-1-1 1 0 0,0 0 0 0 0,0 0 0 0 0,1 0-1 0 0,-1 0 1 0 0,0 0 0 0 0,1 0-1 0 0,-1-1 0 0 0,83-22 482 0 0,-43-6-243 0 0,-1-1-1 0 0,-1-3 1 0 0,-1-1-1 0 0,-2-2 1 0 0,4-8-239 0 0,78-73 435 0 0,-119 117-437 0 0,1-1 1 0 0,0 0-1 0 0,-1 0 0 0 0,1 1 0 0 0,-1-1 0 0 0,1 0 0 0 0,0 1 0 0 0,0-1 0 0 0,-1 1 1 0 0,1-1-1 0 0,0 1 0 0 0,0-1 0 0 0,0 1 0 0 0,0-1 0 0 0,-1 1 0 0 0,1 0 0 0 0,0 0 1 0 0,0-1-1 0 0,0 1 0 0 0,0 0 0 0 0,0 0 0 0 0,0 0 0 0 0,0 0 0 0 0,0 0 0 0 0,0 0 1 0 0,0 0-1 0 0,0 0 0 0 0,-1 0 0 0 0,1 1 0 0 0,0-1 0 0 0,0 0 0 0 0,0 1 0 0 0,0-1 0 0 0,0 0 1 0 0,0 1-1 0 0,-1-1 0 0 0,1 1 0 0 0,0 0 0 0 0,0-1 0 0 0,-1 1 0 0 0,1-1 0 0 0,0 1 1 0 0,-1 0-1 0 0,1 0 0 0 0,-1-1 0 0 0,1 1 0 0 0,-1 0 0 0 0,1 0 0 0 0,-1 0 0 0 0,1-1 1 0 0,-1 1-1 0 0,0 0 0 0 0,0 0 0 0 0,1 0 0 0 0,-1 0 0 0 0,0 0 0 0 0,0 0 0 0 0,0 0 1 0 0,0 0-1 0 0,0 0 2 0 0,6 63-162 0 0,-6-63 163 0 0,0 8-196 0 0,0 0 0 0 0,1 0 0 0 0,0 0-1 0 0,1 0 1 0 0,0 0 0 0 0,0 0 0 0 0,1 0 0 0 0,0-1 0 0 0,0 1 0 0 0,1-1 0 0 0,2 4 195 0 0,27 22-11278 0 0,-27-30-121 0 0</inkml:trace>
  <inkml:trace contextRef="#ctx0" brushRef="#br0" timeOffset="5510.521">8112 1270 13491 0 0,'0'0'1683'0'0,"0"0"-498"0"0,0 0-78 0 0,0 0 126 0 0,0 0-5 0 0,0 0-168 0 0,0 0-273 0 0,0 0-258 0 0,0 0-140 0 0,0 0-73 0 0,0 0-62 0 0,0 0-12 0 0,0 0-30 0 0,14-21-42 0 0,72-105 81 0 0,10-18-139 0 0,-64 111-819 0 0,-30 74-59 0 0,-4-32 771 0 0,1-1 0 0 0,0 1 0 0 0,1-1 0 0 0,0 1 0 0 0,0-1 0 0 0,1 1 1 0 0,0-1-1 0 0,0 0 0 0 0,1 1 0 0 0,0-1 0 0 0,1 0 0 0 0,-1 0 0 0 0,2 0 1 0 0,-1 0-1 0 0,1-1 0 0 0,0 1 0 0 0,1-1 0 0 0,-1 0 0 0 0,1 0 1 0 0,1-1-1 0 0,0 1 0 0 0,-1-1 0 0 0,2 0 0 0 0,-1-1 0 0 0,1 0 0 0 0,0 0 1 0 0,0 0-1 0 0,0-1 0 0 0,5 2-5 0 0,-4-3 97 0 0,0-1 0 0 0,0-1 1 0 0,0 0-1 0 0,0 0 0 0 0,0 0 0 0 0,0-1 0 0 0,0 0 1 0 0,0-1-1 0 0,0 1 0 0 0,0-2 0 0 0,0 1 0 0 0,-1-1 1 0 0,1 0-1 0 0,0-1 0 0 0,-1 0 0 0 0,1 0 1 0 0,-1-1-1 0 0,0 1 0 0 0,0-2 0 0 0,0 1 0 0 0,-1-1 1 0 0,0 0-1 0 0,0 0 0 0 0,0-1 0 0 0,0 1 0 0 0,-1-1 1 0 0,0-1-1 0 0,2-3-97 0 0,29-93 208 0 0,-33 56-6224 0 0,-3 43-3077 0 0</inkml:trace>
  <inkml:trace contextRef="#ctx0" brushRef="#br0" timeOffset="6667.2">9178 976 15595 0 0,'0'0'1023'0'0,"0"0"-292"0"0,0 0-40 0 0,0 0 116 0 0,0 0 29 0 0,0 0-56 0 0,0 0-110 0 0,0 0-102 0 0,0 0-94 0 0,0 0-87 0 0,0 0-107 0 0,0 0-102 0 0,0 0-65 0 0,-29 2-46 0 0,-90 11-31 0 0,117-14-34 0 0,-1 1-1 0 0,0 0 1 0 0,0 1 0 0 0,1-1 0 0 0,-1 0 0 0 0,0 1 0 0 0,0 0 0 0 0,1-1 0 0 0,-1 1 0 0 0,0 0 0 0 0,1 1 0 0 0,-1-1-1 0 0,1 0 1 0 0,0 1 0 0 0,-1-1 0 0 0,1 1 0 0 0,0 0 0 0 0,0 0 0 0 0,0-1 0 0 0,0 1 0 0 0,0 1 0 0 0,0-1 0 0 0,1 0-2 0 0,-5 7 8 0 0,-4 0-25 0 0,2 2 1 0 0,0-1 0 0 0,0 1 0 0 0,1 0-1 0 0,0 0 1 0 0,0 1 0 0 0,2 0 0 0 0,-1 0-1 0 0,2 1 1 0 0,0-1 0 0 0,0 1 0 0 0,1 0-1 0 0,0 0 1 0 0,2 0 0 0 0,-1 1 0 0 0,1 1 16 0 0,2-12-1 0 0,0-1 1 0 0,0 0 0 0 0,1 0-1 0 0,-1 0 1 0 0,0 0 0 0 0,1 0-1 0 0,-1 0 1 0 0,1 0 0 0 0,-1 0-1 0 0,1 0 1 0 0,0-1 0 0 0,0 1-1 0 0,0-1 1 0 0,0 1 0 0 0,0-1-1 0 0,0 0 1 0 0,0 0 0 0 0,0 0 0 0 0,1 0-1 0 0,-1 0 1 0 0,0 0 0 0 0,1-1-1 0 0,-1 1 1 0 0,1-1 0 0 0,-1 0-1 0 0,0 0 1 0 0,1 1 0 0 0,-1-1-1 0 0,1-1 1 0 0,-1 1 0 0 0,1 0-1 0 0,-1-1 1 0 0,0 1 0 0 0,1-1-1 0 0,-1 0 1 0 0,0 0 0 0 0,1 0-1 0 0,-1 0 1 0 0,0 0 0 0 0,0 0 0 0 0,0 0-1 0 0,0-1 1 0 0,200-130 730 0 0,-179 117-660 0 0,-13 6-26 0 0,0 1 0 0 0,0 1 0 0 0,1 0 1 0 0,0 0-1 0 0,0 1 0 0 0,1 1 0 0 0,0 0 1 0 0,0 0-1 0 0,0 1 0 0 0,1 1 0 0 0,-1 0 1 0 0,1 0-1 0 0,0 1 0 0 0,-1 1 0 0 0,7 0-44 0 0,-14 4 9 0 0,1 1-1 0 0,-2-1 1 0 0,1 1-1 0 0,0 0 1 0 0,-1 0 0 0 0,1 0-1 0 0,-1 1 1 0 0,0 0-1 0 0,-1 0 1 0 0,1 0-1 0 0,-1 0 1 0 0,0 0-1 0 0,0 0 1 0 0,-1 1-1 0 0,0 0 1 0 0,0-1 0 0 0,0 1-1 0 0,0 0 1 0 0,-1 0-1 0 0,0 0 1 0 0,0 0-1 0 0,-1 4-8 0 0,11 183-206 0 0,-12-136 30 0 0,0-4 139 0 0,-1-1 0 0 0,-4 1 1 0 0,-1-1-1 0 0,-3 0 1 0 0,-1-1-1 0 0,-4 0 1 0 0,-1-1-1 0 0,-21 44 37 0 0,28-74-1 0 0,-1 0 0 0 0,0-1-1 0 0,-2 0 1 0 0,0-1 0 0 0,-1 0-1 0 0,-1-1 1 0 0,0 0 0 0 0,-1-2-1 0 0,-1 1 1 0 0,0-2 0 0 0,-2 0-1 0 0,1-1 1 0 0,-2-1 0 0 0,1 0-1 0 0,-16 5 2 0 0,32-15-6 0 0,-1-1 0 0 0,0 1-1 0 0,0-1 1 0 0,0 0-1 0 0,1 0 1 0 0,-1 0-1 0 0,0 0 1 0 0,0-1-1 0 0,0 1 1 0 0,-1-1-1 0 0,1 0 1 0 0,0 0-1 0 0,0 0 1 0 0,0 0-1 0 0,0 0 1 0 0,0-1-1 0 0,0 1 1 0 0,0-1 0 0 0,0 0-1 0 0,0 0 1 0 0,0 0-1 0 0,1 0 1 0 0,-1-1-1 0 0,0 1 1 0 0,0-1-1 0 0,1 1 1 0 0,-1-1-1 0 0,1 0 1 0 0,0 0-1 0 0,0 0 1 0 0,-1-1-1 0 0,1 1 1 0 0,0 0 0 0 0,1-1-1 0 0,-1 1 1 0 0,0-1-1 0 0,1 0 1 0 0,0 0-1 0 0,-1 1 1 0 0,1-1-1 0 0,0 0 1 0 0,0 0-1 0 0,1 0 1 0 0,-1 0-1 0 0,1 0 1 0 0,-1 0-1 0 0,1-3 7 0 0,1-10-14 0 0,1 0 0 0 0,0 1 0 0 0,1-1 0 0 0,1 1-1 0 0,0-1 1 0 0,1 1 0 0 0,1 1 0 0 0,0-1-1 0 0,1 1 1 0 0,1 0 0 0 0,0 0 0 0 0,1 1 0 0 0,0 0-1 0 0,4-2 15 0 0,-6 3-9 0 0,105-140-216 0 0,121-128 225 0 0,41-52 136 0 0,-251 302-92 0 0,-1-1 0 0 0,-2-2 0 0 0,-1 0 0 0 0,-1-1 0 0 0,-2 0 0 0 0,-1-1-1 0 0,-2-1 1 0 0,-2-1 0 0 0,-1 0 0 0 0,-2 0 0 0 0,-1-1 0 0 0,-2 1 0 0 0,-2-2 0 0 0,-1 1 0 0 0,-3-8-44 0 0,2 41 3 0 0,-1-1 0 0 0,1 0 0 0 0,-2 0-1 0 0,1 0 1 0 0,-1 0 0 0 0,0 1 0 0 0,0-1 0 0 0,0 0 0 0 0,-1 1 0 0 0,0-1 0 0 0,0 1 0 0 0,0-1 0 0 0,-1 1 0 0 0,0 0 0 0 0,0 0-1 0 0,0 0 1 0 0,-1 0 0 0 0,1 1 0 0 0,-1-1 0 0 0,0 1 0 0 0,0 0 0 0 0,-1 0 0 0 0,1 1 0 0 0,-1-1 0 0 0,0 1 0 0 0,0 0 0 0 0,0 0-1 0 0,0 1 1 0 0,-1-1 0 0 0,1 1 0 0 0,-1 0 0 0 0,1 1 0 0 0,-1-1 0 0 0,0 1 0 0 0,0 1 0 0 0,1-1 0 0 0,-1 1 0 0 0,0-1 0 0 0,0 2-1 0 0,0-1 1 0 0,0 1 0 0 0,1 0 0 0 0,-5 1-3 0 0,0 2-28 0 0,0 1 1 0 0,1 1-1 0 0,-1 0 0 0 0,1 0 0 0 0,1 1 0 0 0,-1 0 1 0 0,1 0-1 0 0,0 1 0 0 0,1 0 0 0 0,0 1 0 0 0,0 0 1 0 0,1 0-1 0 0,0 0 0 0 0,0 0 0 0 0,1 1 0 0 0,0 0 1 0 0,1 0-1 0 0,0 1 0 0 0,1-1 0 0 0,0 1 1 0 0,1 0-1 0 0,0 0 0 0 0,0 0 0 0 0,1 0 0 0 0,1 8 28 0 0,0 8 2 0 0,13 99 66 0 0,2-79-53 0 0,3-1 0 0 0,2 0 0 0 0,2-2 0 0 0,22 35-15 0 0,-35-64 6 0 0,1 0 0 0 0,1-1 0 0 0,0 0 0 0 0,1-1 0 0 0,0 0 0 0 0,1-1 0 0 0,1-1 0 0 0,0 0 0 0 0,0 0 0 0 0,1-2 0 0 0,0 1 0 0 0,1-2 0 0 0,0 0 0 0 0,0-1 0 0 0,5 0-6 0 0,-10-4 49 0 0,-1-1-1 0 0,1 0 1 0 0,0-1-1 0 0,0 0 0 0 0,0-1 1 0 0,-1 0-1 0 0,1-1 0 0 0,0 0 1 0 0,0-1-1 0 0,0 0 1 0 0,-1 0-1 0 0,0-1 0 0 0,1-1 1 0 0,-1 0-1 0 0,0 0 0 0 0,0-1 1 0 0,-1 0-1 0 0,9-7-48 0 0,-16 11 5 0 0,19-11 73 0 0,0-2 0 0 0,-1 0 0 0 0,-1-1-1 0 0,0-1 1 0 0,-1-1 0 0 0,-1-1 0 0 0,4-5-78 0 0,-14 14 35 0 0,-1 0 0 0 0,0-1 0 0 0,0 0-1 0 0,-1 0 1 0 0,-1-1 0 0 0,1 1 0 0 0,-1-1 0 0 0,-1 0 0 0 0,0 0 0 0 0,-1 0 0 0 0,0-1 0 0 0,-1 1 0 0 0,0 0 0 0 0,-1-1 0 0 0,0 0-35 0 0,0 10-3 0 0,0 1 1 0 0,0-1 0 0 0,0 0-1 0 0,0 1 1 0 0,0-1 0 0 0,-1 0-1 0 0,1 1 1 0 0,-1-1 0 0 0,1 1-1 0 0,-1-1 1 0 0,0 1 0 0 0,1-1-1 0 0,-1 1 1 0 0,0-1 0 0 0,0 1-1 0 0,0 0 1 0 0,0 0 0 0 0,0-1-1 0 0,-1 1 1 0 0,1 0 0 0 0,0 0-1 0 0,0 0 1 0 0,-1 0 0 0 0,1 0-1 0 0,-1 0 1 0 0,1 1 0 0 0,-1-1-1 0 0,1 0 1 0 0,-1 1-1 0 0,1-1 1 0 0,-1 1 0 0 0,1-1-1 0 0,-1 1 1 0 0,0 0 0 0 0,1 0-1 0 0,-1 0 1 0 0,0 0 0 0 0,1 0-1 0 0,-1 0 1 0 0,0 0 2 0 0,-65 21-345 0 0,54-12 324 0 0,0 0 0 0 0,1 0 0 0 0,0 1-1 0 0,0 1 1 0 0,1 0 0 0 0,1 1 0 0 0,0 0 0 0 0,1 1-1 0 0,0 0 1 0 0,0 0 0 0 0,2 1 0 0 0,-1 0 0 0 0,2 0 0 0 0,0 0-1 0 0,1 1 1 0 0,0 0 0 0 0,1 0 0 0 0,1 1 0 0 0,0-1 0 0 0,2 1-1 0 0,-1 0 1 0 0,2-1 0 0 0,0 1 0 0 0,1 0 0 0 0,1 7 21 0 0,4-10 28 0 0,0 0 1 0 0,0 0-1 0 0,2-1 1 0 0,-1 0 0 0 0,1 0-1 0 0,1-1 1 0 0,0 0 0 0 0,1-1-1 0 0,0 0 1 0 0,0 0-1 0 0,1-1 1 0 0,1 0 0 0 0,-1-1-1 0 0,1 0 1 0 0,1-1 0 0 0,-1-1-1 0 0,1 0 1 0 0,1 0-1 0 0,-1-1 1 0 0,1-1 0 0 0,-1-1-1 0 0,1 1 1 0 0,0-2 0 0 0,0 0-1 0 0,1-1 1 0 0,-1 0-1 0 0,0-1 1 0 0,5-1-29 0 0,-17 1-36 0 0,0 0-1 0 0,-1 0 1 0 0,1 0-1 0 0,0 0 0 0 0,0 0 1 0 0,0-1-1 0 0,-1 1 1 0 0,1-1-1 0 0,0 1 1 0 0,-1-1-1 0 0,1 1 1 0 0,0-1-1 0 0,-1 0 1 0 0,1 0-1 0 0,-1 0 1 0 0,1 0-1 0 0,-1 0 0 0 0,1 0 1 0 0,-1 0-1 0 0,0-1 1 0 0,1 1-1 0 0,-1 0 1 0 0,0-1-1 0 0,0 1 1 0 0,0-1-1 0 0,0 0 37 0 0,6-20-6346 0 0,-5 14-5493 0 0</inkml:trace>
  <inkml:trace contextRef="#ctx0" brushRef="#br0" timeOffset="9030.948">12180 74 2577 0 0,'0'0'1165'0'0,"0"0"-102"0"0,0 0 24 0 0,0 0 189 0 0,0 0 233 0 0,0 0 83 0 0,0 0-38 0 0,0 0-162 0 0,0 0-243 0 0,0 0-240 0 0,0 0-241 0 0,-30-7-185 0 0,-95-20-117 0 0,37 20 581 0 0,68 9-609 0 0,0 0-1 0 0,-1 1 0 0 0,1 1 1 0 0,1 1-1 0 0,-1 0 1 0 0,0 2-1 0 0,1 0 0 0 0,1 1 1 0 0,-1 1-338 0 0,12-4 43 0 0,1 1 1 0 0,0-1-1 0 0,0 1 1 0 0,0 0-1 0 0,0 1 1 0 0,1-1-1 0 0,0 1 0 0 0,1 0 1 0 0,-1 0-1 0 0,1 1 1 0 0,1-1-1 0 0,-1 1 1 0 0,1 0-1 0 0,1 0 1 0 0,0 0-1 0 0,0 0 1 0 0,0 0-1 0 0,1 1 0 0 0,0-1 1 0 0,0 6-44 0 0,-6 22 123 0 0,-33 181 177 0 0,-30 116-24 0 0,49-263-225 0 0,-3-2 1 0 0,-2-1-1 0 0,-4-1 0 0 0,-2-1 0 0 0,-13 15-51 0 0,-21 14 230 0 0,68-92-196 0 0,-1 0 0 0 0,1 0 1 0 0,0 0-1 0 0,0 0 1 0 0,0 0-1 0 0,0 0 0 0 0,0 0 1 0 0,0 0-1 0 0,0-1 1 0 0,1 1-1 0 0,-1-1 0 0 0,1 0 1 0 0,-1 0-1 0 0,1 0 1 0 0,-1 0-1 0 0,1 0 0 0 0,0 0 1 0 0,-1-1-1 0 0,1 1 1 0 0,0-1-1 0 0,0 0 0 0 0,-1 0 1 0 0,1 0-1 0 0,0 0 1 0 0,1 0-35 0 0,-1 0 32 0 0,70 13 251 0 0,1-3 0 0 0,0-3 0 0 0,15-4-283 0 0,-5 5-81 0 0,-78-7 50 0 0,-5 1-9048 0 0,-1-2-770 0 0</inkml:trace>
  <inkml:trace contextRef="#ctx0" brushRef="#br0" timeOffset="10165.734">11768 663 896 0 0,'0'0'1761'0'0,"0"0"-337"0"0,0 0 12 0 0,0 0 179 0 0,0 0 98 0 0,0 0-85 0 0,0 0-264 0 0,0 0-304 0 0,0 0-249 0 0,0 0-184 0 0,0 0-113 0 0,0 0-24 0 0,3-3 40 0 0,79-64 3751 0 0,-2 23-2989 0 0,-75 43-1286 0 0,-1 0 1 0 0,1 0-1 0 0,0 1 1 0 0,-1 0-1 0 0,1 0 1 0 0,0 0-1 0 0,0 1 1 0 0,-1-1-1 0 0,1 1 1 0 0,0 0-1 0 0,-1 1 1 0 0,1-1-1 0 0,-1 1 1 0 0,0 0 0 0 0,1 0-1 0 0,-1 0 1 0 0,0 0-1 0 0,0 1 1 0 0,0 0-1 0 0,-1 0 1 0 0,1 0-1 0 0,0 0 1 0 0,-1 0-1 0 0,0 1 1 0 0,0 0-1 0 0,0-1 1 0 0,0 1-1 0 0,-1 0 1 0 0,0 1-1 0 0,0-1 1 0 0,0 0-1 0 0,0 1 1 0 0,0-1-1 0 0,-1 1 1 0 0,0-1-1 0 0,0 1 1 0 0,0-1-1 0 0,0 1 1 0 0,-1 0-1 0 0,0 0 1 0 0,0 4-7 0 0,2 13 52 0 0,0 0 0 0 0,-1-1 1 0 0,-1 1-1 0 0,-2 0 0 0 0,0 0 0 0 0,-1 0 1 0 0,-1 0-1 0 0,-1-1 0 0 0,-5 12-52 0 0,-4 11 108 0 0,-2-1-1 0 0,-3-1 0 0 0,-1 0 1 0 0,-8 9-108 0 0,60-138 1707 0 0,3 28-1722 0 0,2 3 0 0 0,3 1 0 0 0,3 1 0 0 0,1 3 0 0 0,12-7 15 0 0,-53 54-28 0 0,0 1 0 0 0,1-1 0 0 0,-1 1-1 0 0,0 0 1 0 0,1 1 0 0 0,0-1 0 0 0,-1 1 0 0 0,1-1 0 0 0,0 1-1 0 0,0 0 1 0 0,1 0 0 0 0,-1 1 0 0 0,0-1 0 0 0,1 1-1 0 0,3-1 29 0 0,-4 36-92 0 0,-13 61 254 0 0,-23 37-58 0 0,30-77-142 0 0,237-303 100 0 0,-136 174-93 0 0,-98 73 25 0 0,-1 1-1 0 0,1 0 1 0 0,-1 0-1 0 0,1 0 1 0 0,-1-1 0 0 0,1 1-1 0 0,-1 0 1 0 0,1 0-1 0 0,0 0 1 0 0,-1 0 0 0 0,1 0-1 0 0,-1 0 1 0 0,1 0-1 0 0,0 0 1 0 0,-1 0 0 0 0,1 0-1 0 0,-1 1 1 0 0,1-1-1 0 0,-1 0 1 0 0,1 0-1 0 0,0 0 1 0 0,-1 1 0 0 0,1-1-1 0 0,-1 0 1 0 0,1 1-1 0 0,-1-1 1 0 0,0 0 0 0 0,1 1-1 0 0,-1-1 1 0 0,1 1-1 0 0,-1-1 1 0 0,0 1-1 0 0,1-1 1 0 0,-1 1 0 0 0,0-1-1 0 0,1 1 1 0 0,-1-1-1 0 0,0 1 1 0 0,0-1 0 0 0,1 1-1 0 0,-1-1 1 0 0,0 1-1 0 0,0 0 1 0 0,0-1 0 0 0,0 1-1 0 0,0-1 1 0 0,0 1-1 0 0,0 0 1 0 0,0-1-1 0 0,0 1 1 0 0,0-1 0 0 0,0 1-1 0 0,0-1 1 0 0,-1 1-1 0 0,1 0 1 0 0,0-1 0 0 0,0 1-1 0 0,-1-1 1 0 0,1 1-1 0 0,0-1 1 0 0,-1 1-1 0 0,1-1 8 0 0,-5 46 107 0 0,-81 236 245 0 0,84-256-313 0 0,2-22-3914 0 0,7-8-4000 0 0,-5 1-3083 0 0</inkml:trace>
  <inkml:trace contextRef="#ctx0" brushRef="#br0" timeOffset="10952.164">12729 729 5369 0 0,'0'0'2559'0'0,"0"0"-1092"0"0,0 0-633 0 0,0 0-102 0 0,0 0 68 0 0,0 0 72 0 0,0 0-7 0 0,0 0-91 0 0,0 0-104 0 0,0 0-86 0 0,0 0-71 0 0,0 0-31 0 0,0 0-13 0 0,0 13 5 0 0,-4 96 978 0 0,-7 15-845 0 0,12-123-568 0 0,0 1 0 0 0,0-1 0 0 0,0 0 0 0 0,0 0 0 0 0,0 0 0 0 0,0 0 0 0 0,0 0 0 0 0,0-1 1 0 0,0 1-1 0 0,0 0 0 0 0,1 0 0 0 0,-1-1 0 0 0,0 1 0 0 0,1-1 0 0 0,-1 1 0 0 0,0-1 0 0 0,1 1 0 0 0,-1-1 0 0 0,1 0 0 0 0,-1 0 0 0 0,1 0 0 0 0,-1 0 1 0 0,0 0-1 0 0,1 0 0 0 0,-1 0 0 0 0,1 0 0 0 0,-1-1 0 0 0,1 1 0 0 0,-1 0 0 0 0,0-1 0 0 0,1 1 0 0 0,-1-1 0 0 0,0 0 0 0 0,0 1 0 0 0,1-1 1 0 0,-1 0-1 0 0,0 0 0 0 0,0 0 0 0 0,0 0 0 0 0,1-1-39 0 0,92-82 896 0 0,17-40-729 0 0,-64 75-114 0 0,-45 82-504 0 0,-12 243 533 0 0,19 195-196 0 0,-10-459 118 0 0,0 1 0 0 0,0 0 0 0 0,-1-1-1 0 0,-1 1 1 0 0,0-1 0 0 0,-1 0 0 0 0,0 0-1 0 0,-1 0 1 0 0,-1-1 0 0 0,1 1 0 0 0,-2-1-1 0 0,1 0 1 0 0,-2-1 0 0 0,1 0 0 0 0,-1 0-1 0 0,-1-1 1 0 0,0 0 0 0 0,0 0 0 0 0,-1-1-1 0 0,0 0 1 0 0,0-1 0 0 0,-5 3-4 0 0,12-8 15 0 0,0-1 0 0 0,0 1 1 0 0,-1-1-1 0 0,1 1 0 0 0,-1-1 0 0 0,1 0 0 0 0,0-1 1 0 0,-1 1-1 0 0,0 0 0 0 0,1-1 0 0 0,-1 0 0 0 0,1 0 1 0 0,-1 0-1 0 0,1 0 0 0 0,-1-1 0 0 0,0 1 0 0 0,1-1 1 0 0,-1 0-1 0 0,1 0 0 0 0,0 0 0 0 0,-1 0 0 0 0,1-1 1 0 0,0 1-1 0 0,0-1 0 0 0,0 0 0 0 0,0 0 0 0 0,0 0 1 0 0,0-1-1 0 0,0 1 0 0 0,1 0 0 0 0,-1-1 0 0 0,1 0 1 0 0,0 0-1 0 0,0 0 0 0 0,0 0 0 0 0,0 0 0 0 0,0 0 1 0 0,1 0-1 0 0,-1 0 0 0 0,1-2-15 0 0,-3-6 6 0 0,2 0 0 0 0,-1 0 0 0 0,2-1 0 0 0,0 1 0 0 0,0-1-1 0 0,1 1 1 0 0,0-1 0 0 0,1 1 0 0 0,0-1 0 0 0,1 1 0 0 0,0 0 0 0 0,1 0 0 0 0,0 0-1 0 0,1 0 1 0 0,0 0 0 0 0,3-5-6 0 0,8-13 6 0 0,0 1-1 0 0,2 0 1 0 0,1 1-1 0 0,1 1 0 0 0,8-7-5 0 0,-9 9-25 0 0,1 1 0 0 0,1 0-1 0 0,1 2 1 0 0,0 1 0 0 0,2 0-1 0 0,1 2 1 0 0,0 1 0 0 0,21-12 25 0 0,2 15-566 0 0,-26 13-8272 0 0,-20 1-2231 0 0</inkml:trace>
  <inkml:trace contextRef="#ctx0" brushRef="#br0" timeOffset="11848.569">13498 401 816 0 0,'0'0'630'0'0,"0"0"-74"0"0,0 0 444 0 0,0 0 539 0 0,0 0 308 0 0,0 0 32 0 0,0 0-149 0 0,0 0-166 0 0,0 0-113 0 0,37 3-103 0 0,116 7-161 0 0,-146-9-1076 0 0,0-1-1 0 0,0 1 0 0 0,0-2 1 0 0,0 1-1 0 0,-1-1 0 0 0,1 0 1 0 0,0 0-1 0 0,-1-1 0 0 0,1 0 1 0 0,-1 0-1 0 0,1 0 0 0 0,-1-1 1 0 0,0 0-111 0 0,10-5 274 0 0,-9 5-162 0 0,17-6 235 0 0,0-1 0 0 0,-1-1 0 0 0,0-1 1 0 0,-1-1-1 0 0,-1-1 0 0 0,0-1 0 0 0,10-9-347 0 0,-28 21 112 0 0,1 0 1 0 0,-1-1-1 0 0,0 0 1 0 0,0 1 0 0 0,0-1-1 0 0,0 0 1 0 0,-1-1-1 0 0,0 1 1 0 0,0 0 0 0 0,0-1-1 0 0,0 1 1 0 0,-1-1-1 0 0,1 0 1 0 0,-1 1-1 0 0,0-1 1 0 0,-1 0 0 0 0,1 0-1 0 0,-1 0 1 0 0,0 1-1 0 0,0-1 1 0 0,-1-2-113 0 0,0 6 10 0 0,0 0-1 0 0,0 0 1 0 0,0 0 0 0 0,0 1 0 0 0,0-1-1 0 0,0 0 1 0 0,0 0 0 0 0,0 1-1 0 0,-1-1 1 0 0,1 1 0 0 0,0 0 0 0 0,0-1-1 0 0,0 1 1 0 0,-1 0 0 0 0,1-1-1 0 0,0 1 1 0 0,-1 0 0 0 0,1 0-1 0 0,0 0 1 0 0,0 0 0 0 0,-1 0 0 0 0,1 1-1 0 0,0-1 1 0 0,0 0 0 0 0,-1 1-1 0 0,1-1 1 0 0,0 0 0 0 0,0 1 0 0 0,0 0-1 0 0,-1-1 1 0 0,1 1 0 0 0,0 0-1 0 0,0-1 1 0 0,0 1 0 0 0,0 0 0 0 0,-1 1-11 0 0,-8 17-29 0 0,1 0 0 0 0,1 1 0 0 0,1 0 0 0 0,0 0-1 0 0,1 1 1 0 0,2-1 0 0 0,0 1 0 0 0,1 1-1 0 0,1-1 1 0 0,1 0 0 0 0,1 1 0 0 0,1 4 30 0 0,-2-11-12 0 0,-1 70 38 0 0,-2 72-59 0 0,-6 0 0 0 0,-7-1-1 0 0,-15 46 34 0 0,27-180-13 0 0,-1 1-1 0 0,-1 0 0 0 0,-1-1 0 0 0,-2-1 1 0 0,0 1-1 0 0,-1-1 0 0 0,0-1 0 0 0,-10 10 14 0 0,16-21-3 0 0,-2-1 0 0 0,1-1 0 0 0,-1 1 0 0 0,0-1 0 0 0,-1 0 0 0 0,0-1 0 0 0,0 0-1 0 0,0 0 1 0 0,-1-1 0 0 0,0 0 0 0 0,0 0 0 0 0,0-1 0 0 0,0 0 0 0 0,-1-1 0 0 0,0 0 0 0 0,1 0 0 0 0,-1-1 0 0 0,0-1-1 0 0,0 1 1 0 0,-10-1 3 0 0,15-1-7 0 0,1 1 0 0 0,-1-1 0 0 0,0 0 0 0 0,0 0-1 0 0,1 0 1 0 0,-1 0 0 0 0,0-1 0 0 0,1 0-1 0 0,-1 0 1 0 0,0-1 0 0 0,1 1 0 0 0,-1-1 0 0 0,1 0-1 0 0,0 0 1 0 0,0 0 0 0 0,0 0 0 0 0,0-1 0 0 0,0 0-1 0 0,0 0 1 0 0,1 0 0 0 0,-1 0 0 0 0,1-1 0 0 0,0 1-1 0 0,0-1 1 0 0,0 0 0 0 0,0 0 0 0 0,1 0-1 0 0,0 0 1 0 0,-1 0 0 0 0,2 0 0 0 0,-1-1 0 0 0,0 0 7 0 0,0-4-7 0 0,0-1 0 0 0,1 0 0 0 0,0 1 0 0 0,1-1 1 0 0,0 0-1 0 0,0 0 0 0 0,1 0 0 0 0,0 1 1 0 0,1-1-1 0 0,0 0 0 0 0,1 1 0 0 0,0 0 0 0 0,0-1 1 0 0,1 1-1 0 0,0 0 0 0 0,1 1 0 0 0,0-1 0 0 0,3-4 7 0 0,116-137 43 0 0,-80 108 1 0 0,1 3 0 0 0,1 2 0 0 0,2 2 0 0 0,2 2 0 0 0,14-5-44 0 0,17 11-262 0 0,-81 27 93 0 0,0 0-60 0 0,4 17-2588 0 0,5-9-5400 0 0,-7-8-1890 0 0</inkml:trace>
  <inkml:trace contextRef="#ctx0" brushRef="#br0" timeOffset="12584.23">14446 725 6145 0 0,'0'0'2386'0'0,"0"0"-699"0"0,0 0-397 0 0,0 0 22 0 0,0 0 74 0 0,0 0-62 0 0,0 0-145 0 0,0 0-184 0 0,-35 10-198 0 0,-111 31-143 0 0,70 0 112 0 0,63-29-593 0 0,2-4-130 0 0,0 0 0 0 0,0 0 1 0 0,0 1-1 0 0,2 1 0 0 0,-1 0 0 0 0,1 0 1 0 0,0 1-1 0 0,1 0 0 0 0,0 0 1 0 0,1 1-1 0 0,1 0 0 0 0,0 0 1 0 0,0 0-1 0 0,1 1 0 0 0,1 0 1 0 0,0 0-1 0 0,0 1 0 0 0,2-1 0 0 0,-1 0-43 0 0,4-11 4 0 0,-1 0 0 0 0,1 0 0 0 0,-1 0 0 0 0,1 0 0 0 0,0 0 0 0 0,-1-1-1 0 0,1 1 1 0 0,0 0 0 0 0,0 0 0 0 0,0-1 0 0 0,0 1 0 0 0,1-1-1 0 0,-1 1 1 0 0,0-1 0 0 0,1 0 0 0 0,-1 1 0 0 0,1-1 0 0 0,-1 0-1 0 0,1 0 1 0 0,0 0 0 0 0,-1 0 0 0 0,1 0 0 0 0,0 0 0 0 0,0-1-1 0 0,-1 1 1 0 0,1-1 0 0 0,0 1 0 0 0,0-1 0 0 0,0 0 0 0 0,0 1-1 0 0,0-1 1 0 0,0 0 0 0 0,0 0 0 0 0,0 0 0 0 0,0-1-4 0 0,69-11 686 0 0,-32-8-506 0 0,-2-1 1 0 0,0-3 0 0 0,-1 0 0 0 0,-1-3 0 0 0,-2-1-1 0 0,-1-1 1 0 0,-1-2 0 0 0,3-6-181 0 0,-22 25 54 0 0,76-80 145 0 0,-88 92-207 0 0,1 0 0 0 0,-1 0 0 0 0,0-1 0 0 0,1 1 1 0 0,-1 0-1 0 0,0 0 0 0 0,1-1 0 0 0,-1 1 0 0 0,0 0 0 0 0,1 0 1 0 0,-1 0-1 0 0,1 0 0 0 0,-1-1 0 0 0,0 1 0 0 0,1 0 1 0 0,-1 0-1 0 0,1 0 0 0 0,-1 0 0 0 0,0 0 0 0 0,1 0 0 0 0,-1 0 1 0 0,1 0-1 0 0,-1 0 0 0 0,1 0 0 0 0,-1 1 0 0 0,0-1 1 0 0,1 0-1 0 0,-1 0 0 0 0,0 0 0 0 0,1 0 0 0 0,-1 1 0 0 0,1-1 1 0 0,-1 0-1 0 0,0 0 0 0 0,1 1 0 0 0,-1-1 0 0 0,0 0 1 0 0,0 0-1 0 0,1 1 0 0 0,-1-1 0 0 0,0 0 0 0 0,0 1 0 0 0,1-1 1 0 0,-1 1-1 0 0,0-1 0 0 0,0 0 0 0 0,0 1 0 0 0,0-1 1 0 0,0 0-1 0 0,1 1 0 0 0,-1-1 0 0 0,0 1 0 0 0,0-1 0 0 0,0 1 1 0 0,0-1-1 0 0,0 0 0 0 0,0 1 0 0 0,0-1 0 0 0,0 1 1 0 0,-1-1-1 0 0,1 0 0 0 0,0 1 0 0 0,0-1 0 0 0,0 1 0 0 0,0-1 1 0 0,0 0-1 0 0,-1 1 8 0 0,-1 38 11 0 0,2-34-14 0 0,-17 163 33 0 0,16-149-38 0 0,1-1-1 0 0,1 0 0 0 0,0 0 1 0 0,2 0-1 0 0,0 0 0 0 0,1 0 1 0 0,0-1-1 0 0,2 1 0 0 0,0-1 1 0 0,2 3 8 0 0,-8-19 8 0 0,0-1 1 0 0,1 1 0 0 0,-1 0 0 0 0,1 0 0 0 0,-1 0 0 0 0,1 0 0 0 0,-1 0 0 0 0,1-1 0 0 0,0 1 0 0 0,-1 0-1 0 0,1 0 1 0 0,0-1 0 0 0,-1 1 0 0 0,1 0 0 0 0,0-1 0 0 0,0 1 0 0 0,0-1 0 0 0,-1 1 0 0 0,1-1 0 0 0,0 0 0 0 0,0 1-1 0 0,0-1 1 0 0,0 0 0 0 0,0 1 0 0 0,0-1 0 0 0,0 0 0 0 0,0 0 0 0 0,0 0 0 0 0,0 0 0 0 0,0 0 0 0 0,0 0-1 0 0,0 0 1 0 0,0 0 0 0 0,0-1 0 0 0,0 1 0 0 0,0 0 0 0 0,0-1 0 0 0,0 1 0 0 0,0 0 0 0 0,-1-1 0 0 0,1 1 0 0 0,0-1-1 0 0,0 1 1 0 0,0-1 0 0 0,-1 0 0 0 0,1 1 0 0 0,0-1 0 0 0,0 0 0 0 0,-1 1 0 0 0,1-1 0 0 0,-1 0 0 0 0,1 0-1 0 0,0 0-7 0 0,30-48 549 0 0,95-218-47 0 0,-82 198-524 0 0,-42 89-709 0 0,-19 142 576 0 0,17-140 132 0 0,-1-15 13 0 0,0 0 0 0 0,1 0 0 0 0,0 1 1 0 0,0-1-1 0 0,1 0 0 0 0,-1 0 0 0 0,2 0 0 0 0,-1 0 0 0 0,1 0 1 0 0,0 0-1 0 0,0 0 0 0 0,1 0 0 0 0,0-1 0 0 0,0 1 0 0 0,1-1 1 0 0,-1 0-1 0 0,2 1 9 0 0,-2-5 20 0 0,1-1 1 0 0,-1 0 0 0 0,0 0-1 0 0,1 0 1 0 0,-1-1-1 0 0,0 1 1 0 0,1-1 0 0 0,-1 0-1 0 0,1 0 1 0 0,-1 0 0 0 0,1 0-1 0 0,-1-1 1 0 0,0 1 0 0 0,1-1-1 0 0,-1 0 1 0 0,0 0-1 0 0,1 0 1 0 0,-1-1 0 0 0,0 1-1 0 0,0-1 1 0 0,0 1 0 0 0,0-1-1 0 0,0 0 1 0 0,0 0-1 0 0,-1 0 1 0 0,1-1 0 0 0,-1 1-1 0 0,1-1 1 0 0,-1 1 0 0 0,0-1-1 0 0,0 0 1 0 0,1-3-21 0 0,-2 5 2 0 0,24-27 176 0 0,-2-1 0 0 0,-1-2-1 0 0,-2 0 1 0 0,-1-2-1 0 0,-1 0 1 0 0,-1 0-1 0 0,1-11-177 0 0,-3-11-744 0 0,-26 57-5120 0 0,7 0-210 0 0,2 2-5501 0 0</inkml:trace>
  <inkml:trace contextRef="#ctx0" brushRef="#br0" timeOffset="12900.32">15413 751 12699 0 0,'0'0'2282'0'0,"0"0"-980"0"0,0 0-585 0 0,0 0-145 0 0,0 0-56 0 0,0 0-67 0 0,0 0-71 0 0,0 0-94 0 0,0 0-79 0 0,0 0-55 0 0,0 0-60 0 0,-33 31-44 0 0,-98 99-25 0 0,85-63-34 0 0,45-55 6 0 0,-1-9 11 0 0,1 0 1 0 0,-1 1-1 0 0,1 0 0 0 0,0-1 1 0 0,0 1-1 0 0,0 0 0 0 0,1-1 1 0 0,0 1-1 0 0,-1 0 0 0 0,1 0 1 0 0,0-1-1 0 0,1 1 1 0 0,-1 0-1 0 0,1 0 0 0 0,-1-1 1 0 0,1 1-1 0 0,0 0 0 0 0,1-1 1 0 0,-1 1-1 0 0,1-1 0 0 0,-1 1 1 0 0,1-1-1 0 0,0 0 1 0 0,0 0-1 0 0,1 0 0 0 0,-1 0 1 0 0,1 0-1 0 0,-1 0 0 0 0,1-1 1 0 0,0 1-1 0 0,0-1 0 0 0,0 0 1 0 0,0 0-1 0 0,0 0 1 0 0,1 0-1 0 0,-1 0 0 0 0,3 0-4 0 0,5-2 140 0 0,-1-2 0 0 0,0 1 0 0 0,0-1 0 0 0,1-1 0 0 0,-1 0 0 0 0,-1 0 0 0 0,1-1 0 0 0,0 0 0 0 0,-1-1 0 0 0,0 0 0 0 0,0 0 0 0 0,-1-1 0 0 0,1-1 0 0 0,-1 1 0 0 0,0-1 0 0 0,-1 0 0 0 0,0-1-1 0 0,0 0 1 0 0,-1 0 0 0 0,1 0 0 0 0,-2-1 0 0 0,1 0 0 0 0,-1 0 0 0 0,-1 0 0 0 0,0-1 0 0 0,0 0 0 0 0,-1 0 0 0 0,0 0 0 0 0,0 0 0 0 0,-2 0 0 0 0,1 0 0 0 0,-1-1 0 0 0,0 1 0 0 0,-1 0 0 0 0,0-1 0 0 0,-2-2-140 0 0,2 8-51 0 0,-1 0 1 0 0,-1 1-1 0 0,1-1 1 0 0,-1 1-1 0 0,0-1 1 0 0,0 1-1 0 0,0 0 1 0 0,0 0-1 0 0,-1 0 1 0 0,0 0-1 0 0,0 0 1 0 0,0 1 0 0 0,0-1-1 0 0,-1 1 1 0 0,1 0-1 0 0,-1 0 1 0 0,0 0-1 0 0,1 0 1 0 0,-1 0-1 0 0,-1 1 1 0 0,1 0-1 0 0,-2-1 51 0 0,-38-6-7316 0 0,38 9-3475 0 0</inkml:trace>
  <inkml:trace contextRef="#ctx0" brushRef="#br0" timeOffset="13195.439">15676 1130 14539 0 0,'0'0'1239'0'0,"0"0"-311"0"0,0 0 0 0 0,0 0 106 0 0,0 0 13 0 0,0 0-67 0 0,0 0-154 0 0,0 0-160 0 0,0 0-115 0 0,0 0-105 0 0,0 0-78 0 0,0 0-44 0 0,0 0-50 0 0,-6-25-39 0 0,-18-79-25 0 0,24 26 208 0 0,6 61-310 0 0,-2-2-45 0 0,1 0 0 0 0,1 0 0 0 0,1 1 0 0 0,0 0 0 0 0,1 0 0 0 0,1 1 0 0 0,1 0 0 0 0,1 0 0 0 0,1 0-63 0 0,-10 14-52 0 0,0 0-1 0 0,1 1 1 0 0,-1-1 0 0 0,1 1-1 0 0,-1 0 1 0 0,1 0 0 0 0,0 0-1 0 0,0 0 1 0 0,0 1 0 0 0,0-1-1 0 0,0 1 1 0 0,0-1 0 0 0,1 1-1 0 0,-1 0 1 0 0,0 0 0 0 0,1 1-1 0 0,-1-1 1 0 0,1 1 0 0 0,-1 0-1 0 0,0 0 1 0 0,1 0 0 0 0,-1 0-1 0 0,1 0 1 0 0,2 1 52 0 0,0 43-4400 0 0,-6-34 403 0 0,0-2-5941 0 0</inkml:trace>
  <inkml:trace contextRef="#ctx0" brushRef="#br0" timeOffset="13448.19">16063 924 11995 0 0,'0'0'1640'0'0,"0"0"-632"0"0,0 0-192 0 0,0 0-208 0 0,0 0-159 0 0,0 0-177 0 0,0 0-184 0 0,-33 192-136 0 0,33-178-120 0 0,1 1-169 0 0,9-4-287 0 0,-5-3-448 0 0,-1-1-2225 0 0,1-7-7841 0 0</inkml:trace>
  <inkml:trace contextRef="#ctx0" brushRef="#br0" timeOffset="13619.668">16007 578 18292 0 0,'0'0'984'0'0,"0"0"-624"0"0,0 0-224 0 0,0 0-48 0 0,0 0 16 0 0,0 0-120 0 0,0 0-280 0 0,0 0-328 0 0,0 0-536 0 0,0 0-1001 0 0,0 0-2872 0 0,0 0-5641 0 0</inkml:trace>
  <inkml:trace contextRef="#ctx0" brushRef="#br0" timeOffset="13848.288">16521 343 14403 0 0,'0'0'3329'0'0,"0"0"-1886"0"0,0 0-835 0 0,0 0-160 0 0,0 0-65 0 0,0 0-1 0 0,0 0 35 0 0,0 0 15 0 0,0 0 40 0 0,0 0 31 0 0,0 0-46 0 0,0 0-85 0 0,0 0-83 0 0,5 27-97 0 0,15 87-66 0 0,-14 29 43 0 0,5 173-402 0 0,-8-279-42 0 0,2 0-1 0 0,1-1 1 0 0,2 1 0 0 0,1-1 0 0 0,6 12 275 0 0,0-11-2540 0 0,-15-37 1229 0 0,0-6-5551 0 0,0 5-928 0 0</inkml:trace>
  <inkml:trace contextRef="#ctx0" brushRef="#br0" timeOffset="14334.232">16274 840 7970 0 0,'0'0'2052'0'0,"0"0"-485"0"0,0 0-192 0 0,0 0-17 0 0,0 0-157 0 0,0 0-202 0 0,0 0-220 0 0,0 0-140 0 0,37-2-75 0 0,115-3-91 0 0,171 3 721 0 0,-190 3-4688 0 0,-127 43 2752 0 0,-4-40 862 0 0,1 0 0 0 0,-1-1 0 0 0,1 0 0 0 0,0 0 0 0 0,0 0 0 0 0,0 0 0 0 0,1 0 0 0 0,-1 0 0 0 0,1-1 0 0 0,-1 0 0 0 0,1 1 0 0 0,0-1 0 0 0,0-1 0 0 0,0 1 0 0 0,0-1 0 0 0,0 1 0 0 0,0-1 0 0 0,0 0 0 0 0,1 0 0 0 0,-1-1 0 0 0,0 0 0 0 0,1 1 0 0 0,-1-1 0 0 0,0-1 0 0 0,1 1 0 0 0,-1-1 0 0 0,0 1 0 0 0,0-1-120 0 0,2 1 181 0 0,5-3-1 0 0,0 1-1 0 0,-1-1 1 0 0,1-1-1 0 0,-1 0 1 0 0,0 0-1 0 0,0-1 0 0 0,0 0 1 0 0,-1-1-1 0 0,0 0 1 0 0,0-1-1 0 0,0 0 1 0 0,-1 0-1 0 0,0-1 1 0 0,0 0-1 0 0,-1 0 1 0 0,0-1-1 0 0,0 1 1 0 0,-1-2-1 0 0,1-2-179 0 0,-2 7 27 0 0,-1 0-1 0 0,-1-1 1 0 0,1 1-1 0 0,-1-1 1 0 0,0 0-1 0 0,0 0 1 0 0,-1 0-1 0 0,1-1 1 0 0,-1 1-1 0 0,-1 0 1 0 0,1-1-1 0 0,-1 0 1 0 0,0 1-1 0 0,-1-1 1 0 0,0 0-1 0 0,0 1 1 0 0,-1-6-27 0 0,-1 9-13 0 0,-1 0 0 0 0,0 0 0 0 0,-1 0 0 0 0,1 1 0 0 0,0-1 0 0 0,-1 1 1 0 0,0 0-1 0 0,1 0 0 0 0,-1 0 0 0 0,0 1 0 0 0,0-1 0 0 0,0 1 0 0 0,0 0 0 0 0,0 0 0 0 0,0 0 0 0 0,0 1 0 0 0,0-1 0 0 0,-1 1 0 0 0,1 0 1 0 0,0 0-1 0 0,0 1 0 0 0,0-1 0 0 0,0 1 0 0 0,0 0 0 0 0,-1 0 0 0 0,1 0 0 0 0,1 1 0 0 0,-1-1 0 0 0,-3 2 13 0 0,-12 8-60 0 0,1 1 0 0 0,0 0-1 0 0,1 1 1 0 0,0 1 0 0 0,1 0 0 0 0,0 2-1 0 0,2-1 1 0 0,0 2 0 0 0,0 0-1 0 0,2 1 1 0 0,0 0 0 0 0,1 1 0 0 0,1 0-1 0 0,0 1 1 0 0,-3 12 60 0 0,7-21-60 0 0,0 0-1 0 0,1 1 1 0 0,1 0 0 0 0,-1 0-1 0 0,2 0 1 0 0,0 0 0 0 0,0 1-1 0 0,1-1 1 0 0,1 1-1 0 0,0 0 1 0 0,0-1 0 0 0,2 1-1 0 0,-1 0 1 0 0,2-1 0 0 0,0 1-1 0 0,0-1 1 0 0,1 1 0 0 0,0-1-1 0 0,1 0 1 0 0,1 0-1 0 0,0 0 1 0 0,1-1 0 0 0,6 11 60 0 0,1-10-8 0 0,0 0-1 0 0,1-1 1 0 0,0 0 0 0 0,1-1 0 0 0,1-1 0 0 0,-1 0 0 0 0,1-1 0 0 0,1 0 0 0 0,-1-2-1 0 0,1 0 1 0 0,1-1 0 0 0,-1 0 0 0 0,1-2 0 0 0,-1 0 0 0 0,1-1 0 0 0,0-1-1 0 0,0 0 1 0 0,0-1 0 0 0,0-2 0 0 0,9-1 8 0 0,64-11-659 0 0,-36-8-5791 0 0,-36 11-4315 0 0</inkml:trace>
  <inkml:trace contextRef="#ctx0" brushRef="#br0" timeOffset="15169.157">17305 0 3449 0 0,'0'0'2727'0'0,"0"0"-653"0"0,0 0-338 0 0,0 0-176 0 0,0 0-223 0 0,0 0-236 0 0,0 0-176 0 0,0 0-24 0 0,0 0 46 0 0,0 0 70 0 0,0 0-27 0 0,0 0-124 0 0,0 0-132 0 0,19 4-95 0 0,62 14-65 0 0,70-14 1163 0 0,26-4-899 0 0,-169 2-830 0 0,0-1 1 0 0,1 1 0 0 0,-1 1-1 0 0,0-1 1 0 0,-1 1 0 0 0,1 1-1 0 0,0-1 1 0 0,-1 1-1 0 0,0 1 1 0 0,0-1 0 0 0,0 1-1 0 0,0 0 1 0 0,-1 1 0 0 0,0 0-1 0 0,0 0 1 0 0,-1 0 0 0 0,1 0-1 0 0,-1 1 1 0 0,-1 0-1 0 0,1 0 1 0 0,-1 1 0 0 0,0-1-1 0 0,-1 1 1 0 0,0-1 0 0 0,0 1-1 0 0,-1 0 1 0 0,0 1-1 0 0,0-1 1 0 0,-1 0 0 0 0,0 0-1 0 0,0 1 1 0 0,-1-1 0 0 0,0 1-1 0 0,-1 6-8 0 0,-16 672 127 0 0,17-682-125 0 0,1 54 104 0 0,-2-1 0 0 0,-3 0 1 0 0,-2 0-1 0 0,-11 40-106 0 0,4-29 472 0 0,13-68-435 0 0,0-1-5 0 0,-39 15 1647 0 0,1 1-1446 0 0,-1-2-1 0 0,-1-2 1 0 0,0-2-1 0 0,-34 5-232 0 0,63-13 12 0 0,-119 12-129 0 0,73-13-7403 0 0,54-1-4450 0 0</inkml:trace>
  <inkml:trace contextRef="#ctx0" brushRef="#br0" timeOffset="19338.26">1 1727 6993 0 0,'0'0'267'0'0,"0"0"-488"0"0,0 0-127 0 0,0 0 297 0 0,0 0 280 0 0,0 0 41 0 0,0 0 2 0 0,0 0 27 0 0,0 0 102 0 0,0 0 130 0 0,0 0 122 0 0,27 4 51 0 0,84 10 23 0 0,37-10 2697 0 0,670-5 323 0 0,-208 1-2753 0 0,193-22-473 0 0,325 16-281 0 0,-528 42-157 0 0,260 31 377 0 0,45-56-259 0 0,-664-11-175 0 0,884-45 35 0 0,-105 20-68 0 0,-52 6 78 0 0,152 8-82 0 0,-233 4 354 0 0,476-8 196 0 0,-417 48-438 0 0,484-47 155 0 0,-650 7-42 0 0,-6 3 78 0 0,212-4-143 0 0,-236 23-66 0 0,-447 14-922 0 0,-278-28-1456 0 0,-15-2-3497 0 0,-6 1-5130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0 0 0,'0'0'1127'0'0,"0"0"-68"0"0,0 0-128 0 0,0 0-19 0 0,0 0 27 0 0,0 0 177 0 0,0 0 154 0 0,0 0 66 0 0,0 0 17 0 0,0 0-102 0 0,0 0-134 0 0,14-24-166 0 0,46-78-111 0 0,-3 40 818 0 0,-38 51-1137 0 0,14-15 39 0 0,2 2 0 0 0,1 2 1 0 0,0 1-1 0 0,2 1 0 0 0,0 3 1 0 0,1 0-1 0 0,1 3 0 0 0,6 0-560 0 0,-44 13-3 0 0,1 0-1 0 0,-1 0 0 0 0,0 0 1 0 0,0 0-1 0 0,0 0 1 0 0,1 1-1 0 0,-1-1 1 0 0,0 1-1 0 0,1-1 1 0 0,-1 1-1 0 0,0 0 1 0 0,1 0-1 0 0,-1 0 1 0 0,1 0-1 0 0,-1 1 0 0 0,0-1 1 0 0,1 0-1 0 0,-1 1 1 0 0,0 0-1 0 0,0 0 1 0 0,1 0-1 0 0,-1 0 1 0 0,0 0-1 0 0,0 0 1 0 0,0 0-1 0 0,0 0 0 0 0,0 1 1 0 0,0-1-1 0 0,-1 1 1 0 0,1 0-1 0 0,0-1 1 0 0,-1 1-1 0 0,1 0 1 0 0,-1 0-1 0 0,0 0 1 0 0,0 0-1 0 0,1 0 0 0 0,-1 0 1 0 0,-1 1-1 0 0,1-1 1 0 0,0 1 3 0 0,-1 6 51 0 0,0 0 1 0 0,-1 0-1 0 0,0 0 0 0 0,0 0 1 0 0,-1 0-1 0 0,-1-1 1 0 0,1 1-1 0 0,-1-1 0 0 0,-1 1 1 0 0,0-1-1 0 0,0 0 1 0 0,0-1-1 0 0,-6 8-51 0 0,-153 194 256 0 0,162-208-261 0 0,-1-1 0 0 0,1 1 0 0 0,0 0 0 0 0,0 0 0 0 0,0 0 0 0 0,0 0 0 0 0,0 0 0 0 0,0 0 0 0 0,0 0 1 0 0,0 0-1 0 0,0 0 0 0 0,1 0 0 0 0,-1 0 0 0 0,0 1 0 0 0,1-1 0 0 0,-1 0 0 0 0,1 1 0 0 0,-1-1 0 0 0,1 0 0 0 0,0 1 0 0 0,-1-1 0 0 0,1 1 0 0 0,0-1 0 0 0,0 0 0 0 0,0 1 0 0 0,0-1 0 0 0,0 1 1 0 0,0-1-1 0 0,1 0 0 0 0,-1 1 0 0 0,0-1 0 0 0,1 0 0 0 0,-1 1 0 0 0,1-1 0 0 0,-1 0 0 0 0,1 1 0 0 0,0-1 0 0 0,-1 0 0 0 0,1 0 0 0 0,0 0 0 0 0,1 1 5 0 0,246 50 324 0 0,-239-49-321 0 0,-1 0 0 0 0,1 0 0 0 0,-1 1 0 0 0,0 0 0 0 0,0 0 0 0 0,0 1-1 0 0,0 0 1 0 0,-1 1 0 0 0,0 0 0 0 0,0 0 0 0 0,-1 0 0 0 0,1 1 0 0 0,-1 0-1 0 0,-1 0 1 0 0,1 0 0 0 0,-1 1 0 0 0,-1 0 0 0 0,1 0 0 0 0,-1 0 0 0 0,2 6-3 0 0,-2 5 81 0 0,-1 0 1 0 0,-1 0 0 0 0,0 0 0 0 0,-1 0 0 0 0,-1 0-1 0 0,-1-1 1 0 0,-1 1 0 0 0,-1 0 0 0 0,0 0-1 0 0,-1-1 1 0 0,-1 1 0 0 0,-1-1 0 0 0,0 0 0 0 0,-2-1-1 0 0,0 0 1 0 0,-1 0 0 0 0,0 0 0 0 0,-2-1-1 0 0,1-1 1 0 0,-2 0 0 0 0,0 0 0 0 0,-4 2-82 0 0,4-6 62 0 0,0-1 0 0 0,-1-1 1 0 0,0 1-1 0 0,0-2 0 0 0,-1 0 1 0 0,0-1-1 0 0,-1 0 0 0 0,1-1 1 0 0,-1 0-1 0 0,0-2 0 0 0,-1 0 0 0 0,1 0 1 0 0,-1-1-1 0 0,0-1 0 0 0,1-1 1 0 0,-1 0-1 0 0,0-1 0 0 0,0-1-62 0 0,6 1-34 0 0,0 0-1 0 0,1 0 0 0 0,-1-1 1 0 0,0 0-1 0 0,0-1 0 0 0,1 0 1 0 0,-1-1-1 0 0,1 0 0 0 0,0 0 1 0 0,0-1-1 0 0,0 0 0 0 0,0 0 1 0 0,-1-2 34 0 0,0-6-249 0 0,8 10-4767 0 0,1 1-5324 0 0,1 1 1654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8554 0 0,'0'0'1064'0'0,"0"0"-490"0"0,0 0-218 0 0,0 0 298 0 0,0 0 424 0 0,0 0 224 0 0,0 0-26 0 0,0 0-213 0 0,0 0-236 0 0,0 0-166 0 0,0 0-145 0 0,0 0-92 0 0,0 0-46 0 0,-7 24-34 0 0,-23 77-35 0 0,-18 5 527 0 0,40-93-1280 0 0,-3 8 488 0 0,9-14-4246 0 0,1 0-3966 0 0,1-7 722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5113 0 0,'0'0'2019'0'0,"0"0"-731"0"0,0 0-291 0 0,0 0 126 0 0,0 0 220 0 0,0 0 109 0 0,0 0-156 0 0,0 0-378 0 0,0 0-438 0 0,0 0-318 0 0,0 0-132 0 0,0 0-5 0 0,0 0 55 0 0,0 6 54 0 0,2 47 284 0 0,-6 80 389 0 0,-38 29-383 0 0,44-159-370 0 0,0-1 0 0 0,1 1 1 0 0,-1 0-1 0 0,1-1 0 0 0,0 1 0 0 0,-1-1 0 0 0,1 0 0 0 0,1 0 0 0 0,-1 0 0 0 0,0 0 1 0 0,0-1-1 0 0,1 1 0 0 0,-1-1 0 0 0,1 0 0 0 0,-1 0 0 0 0,1 0 0 0 0,-1-1 0 0 0,1 1 1 0 0,0-1-1 0 0,-1 1 0 0 0,1-1 0 0 0,0-1 0 0 0,-1 1 0 0 0,1 0 0 0 0,-1-1 1 0 0,1 0-1 0 0,0 0 0 0 0,-1 0 0 0 0,2-1-54 0 0,101-34 960 0 0,-102 34-1032 0 0,0 0 1 0 0,0 0-1 0 0,0 0 0 0 0,0 0 0 0 0,0 0 1 0 0,0-1-1 0 0,-1 0 0 0 0,0 1 1 0 0,1-2-1 0 0,-1 1 0 0 0,0 0 0 0 0,0 0 1 0 0,-1-1-1 0 0,1 0 0 0 0,-1 1 0 0 0,0-1 1 0 0,0 0-1 0 0,0 0 0 0 0,0 0 1 0 0,-1-1-1 0 0,1 1 0 0 0,-1 0 0 0 0,0-1 72 0 0,2-8-4774 0 0,-1 5-3174 0 0,-1 4 1681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4761 0 0,'0'0'2561'0'0,"0"0"-466"0"0,0 0-451 0 0,0 0-204 0 0,0 0-69 0 0,0 0-113 0 0,0 0-189 0 0,0 0-208 0 0,0 0-191 0 0,0 0-149 0 0,0 0-103 0 0,0 0-50 0 0,0 0-34 0 0,-17 19-10 0 0,-48 61 5 0 0,39-20 295 0 0,-44 292 1221 0 0,69-350-1843 0 0,-15 69 136 0 0,-3-1 0 0 0,-3 0 0 0 0,-22 45-138 0 0,-51 106 55 0 0,77-192-213 0 0,32-41-4731 0 0,1 0 793 0 0,-7 5-1649 0 0,-2 2-2331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16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6585 0 0,'0'0'2997'0'0,"0"0"-1353"0"0,0 0-790 0 0,0 0-91 0 0,0 0 193 0 0,0 0 175 0 0,0 0-43 0 0,0 0-230 0 0,0 0-304 0 0,0 0-230 0 0,0 0-152 0 0,0 0-82 0 0,0 0-38 0 0,-17 27-41 0 0,-50 81-38 0 0,-3-18-1628 0 0,59-75 142 0 0,0-1-4572 0 0,6-6-2714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17 0 0 0,'0'0'288'0'0,"0"0"740"0"0,0 0 187 0 0,0 0-59 0 0,0 0-57 0 0,0 0-30 0 0,3-2 27 0 0,2-6 3917 0 0,-23 5 2162 0 0,3 1-8309 0 0,-111 2 2508 0 0,83 0-1215 0 0,-2-1 180 0 0,0 1 0 0 0,0 3 1 0 0,1 2-1 0 0,-8 3-339 0 0,-5 39 55 0 0,53-32 1725 0 0,4-15-1760 0 0,0 0 2 0 0,0 0-6 0 0,0 0-6 0 0,0 0 4 0 0,6 20 62 0 0,19 56 106 0 0,-21 197 60 0 0,-6-226-233 0 0,3-47 14 0 0,192-18 607 0 0,-165 18-615 0 0,120 15 1 0 0,-66 7 16 0 0,-77-18-30 0 0,0 1-1 0 0,-1 0 1 0 0,0 0-1 0 0,0 0 1 0 0,0 0-1 0 0,-1 1 1 0 0,1-1 0 0 0,-1 1-1 0 0,-1 0 1 0 0,1 0-1 0 0,-1 0 1 0 0,0 1-1 0 0,0-1 1 0 0,-1 0-1 0 0,0 1 1 0 0,0-1 0 0 0,0 1-1 0 0,-1-1 1 0 0,0 1-1 0 0,0-1 1 0 0,-1 1-1 0 0,0-1 1 0 0,0 1-1 0 0,-1 1-1 0 0,1 18 11 0 0,1-14 1 0 0,-2 0-1 0 0,1 0 1 0 0,-2-1 0 0 0,1 1-1 0 0,-2-1 1 0 0,1 1-1 0 0,-2-1 1 0 0,1 0 0 0 0,-1 0-1 0 0,-1-1 1 0 0,0 0 0 0 0,-1 0-1 0 0,0 0 1 0 0,0-1-1 0 0,-1 0 1 0 0,0 0 0 0 0,-1-1-1 0 0,0 0 1 0 0,0-1 0 0 0,0 0-1 0 0,-1 0 1 0 0,0-1-1 0 0,-1 0 1 0 0,1-1 0 0 0,-1 0-1 0 0,0 0 1 0 0,0-1 0 0 0,-9 1-12 0 0,-10 2 38 0 0,0-1 0 0 0,0-2 0 0 0,-1-1 0 0 0,0-1 0 0 0,-20-3-38 0 0,41 1 58 0 0,0-1 0 0 0,0 0 0 0 0,0-1 0 0 0,0 0-1 0 0,0 0 1 0 0,1-1 0 0 0,-1-1 0 0 0,1 0 0 0 0,0 0-1 0 0,0-1 1 0 0,0 0 0 0 0,1 0 0 0 0,-1-1 0 0 0,-5-5-58 0 0,11 3 28 0 0,4 2-4590 0 0,-1 2-3208 0 0,0 4-1008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5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 56 0 0,'0'0'1194'0'0,"0"0"-54"0"0,0 0 180 0 0,0 0 300 0 0,0 0 288 0 0,0 0 176 0 0,0 0-64 0 0,0 0-211 0 0,0 0-300 0 0,0 0-307 0 0,0 0-239 0 0,1-2-195 0 0,1 7 2804 0 0,-5 73-2374 0 0,-28 265 724 0 0,-24 212-686 0 0,55-507-1228 0 0,15-59-146 0 0,-11 5-49 0 0,1 1 0 0 0,-1-1 0 0 0,-1 0 0 0 0,1 0 0 0 0,-1 0 0 0 0,0-1 0 0 0,0 1 0 0 0,-1-1 0 0 0,1 0 0 0 0,-1 1 0 0 0,-1-1 0 0 0,0 0 0 0 0,0 0 0 0 0,0 0 0 0 0,-1 0 0 0 0,0-7 187 0 0,-4-29-5854 0 0,-8 6-5551 0 0,10 28 6265 0 0</inkml:trace>
  <inkml:trace contextRef="#ctx0" brushRef="#br0" timeOffset="283.308">0 648 880 0 0,'0'0'2475'0'0,"0"0"-797"0"0,0 0-230 0 0,0 0 10 0 0,0 0 98 0 0,0 0 109 0 0,0 0-101 0 0,0 0-154 0 0,0 0-223 0 0,0 0-270 0 0,0 0-187 0 0,0 0-132 0 0,0 0-113 0 0,0-6-61 0 0,1-17-15 0 0,35-8 1314 0 0,117-35 822 0 0,83-15-1755 0 0,-191 74-2478 0 0,-42 16-5861 0 0,-4-7 3121 0 0,1 2-5849 0 0</inkml:trace>
  <inkml:trace contextRef="#ctx0" brushRef="#br0" timeOffset="1135.233">479 1123 1808 0 0,'0'0'1119'0'0,"0"0"-479"0"0,0 0-21 0 0,0 0 393 0 0,0 0 487 0 0,0 0 244 0 0,0 0-38 0 0,0 0-236 0 0,0 0-320 0 0,0 0-240 0 0,0 0-126 0 0,0 0-68 0 0,0 0-23 0 0,19-12-33 0 0,59-37-54 0 0,-15-12 940 0 0,-36 27-922 0 0,-1-1 0 0 0,-3-2 0 0 0,0 0 0 0 0,13-34-623 0 0,-11 24 191 0 0,-17 31-123 0 0,0-1 0 0 0,0-1 0 0 0,-2 1-1 0 0,0-1 1 0 0,-1 0 0 0 0,-1-1 0 0 0,-1 1 0 0 0,0-1 0 0 0,-1 1 0 0 0,-1-6-68 0 0,-2 23-4 0 0,0-1 1 0 0,0 1 0 0 0,0-1 0 0 0,0 1 0 0 0,0 0-1 0 0,0-1 1 0 0,0 1 0 0 0,-1 0 0 0 0,1 0-1 0 0,0 0 1 0 0,-1-1 0 0 0,1 2 0 0 0,-1-1-1 0 0,1 0 1 0 0,-1 0 0 0 0,1 0 0 0 0,-1 1-1 0 0,1-1 1 0 0,-1 1 0 0 0,0-1 0 0 0,0 1 0 0 0,1 0-1 0 0,-1-1 1 0 0,0 1 0 0 0,1 0 0 0 0,-1 0-1 0 0,0 0 1 0 0,0 1 0 0 0,1-1 0 0 0,-1 0-1 0 0,0 1 1 0 0,1-1 0 0 0,-1 1 0 0 0,0-1 0 0 0,1 1-1 0 0,-1 0 1 0 0,1 0 0 0 0,-1-1 0 0 0,1 1-1 0 0,-1 0 1 0 0,1 0 0 0 0,0 1 0 0 0,-1-1-1 0 0,1 0 1 0 0,0 0 0 0 0,0 1 0 0 0,-1 0 3 0 0,-6 4-18 0 0,0 0 1 0 0,0 0-1 0 0,1 0 1 0 0,-1 1 0 0 0,2 0-1 0 0,-1 0 1 0 0,1 1-1 0 0,0 0 1 0 0,0 0-1 0 0,1 0 1 0 0,0 1 0 0 0,1 0-1 0 0,0 0 1 0 0,0 0-1 0 0,0 3 18 0 0,6-9 19 0 0,-1 0-1 0 0,1 0 1 0 0,0 0 0 0 0,0 0-1 0 0,0-1 1 0 0,0 1-1 0 0,1-1 1 0 0,-1 1 0 0 0,1-1-1 0 0,-1 0 1 0 0,1 0-1 0 0,0 0 1 0 0,0 0 0 0 0,0 0-1 0 0,0-1 1 0 0,0 1-1 0 0,0-1 1 0 0,0 0 0 0 0,1 0-1 0 0,-1 0 1 0 0,0 0-1 0 0,1-1 1 0 0,-1 1-1 0 0,1-1 1 0 0,-1 0 0 0 0,0 0-1 0 0,1 0 1 0 0,-1-1-1 0 0,1 1 1 0 0,-1-1 0 0 0,0 1-1 0 0,1-1 1 0 0,0-1-19 0 0,5 2 46 0 0,107 0 336 0 0,-113 2-349 0 0,0-1 0 0 0,0 1 0 0 0,-1 0 0 0 0,1 0 1 0 0,0 0-1 0 0,-1 1 0 0 0,0-1 0 0 0,1 0 0 0 0,-1 1 0 0 0,0 0 0 0 0,0-1 0 0 0,0 1 1 0 0,-1 0-1 0 0,1 0 0 0 0,-1 0 0 0 0,0 0 0 0 0,1 0 0 0 0,-1 1 0 0 0,-1-1 0 0 0,1 0 1 0 0,0 0-1 0 0,-1 1 0 0 0,0-1 0 0 0,1 0 0 0 0,-1 1 0 0 0,-1-1 0 0 0,1 1 1 0 0,0-1-1 0 0,-1 0 0 0 0,0 0 0 0 0,0 1 0 0 0,0-1 0 0 0,-1 2-33 0 0,2 14 128 0 0,-36 209 1153 0 0,27-173-1051 0 0,9-55-230 0 0,0 0-8 0 0,28-28-370 0 0,-15 19-1356 0 0,-7 6 498 0 0,5-2-2579 0 0,-1-1-4849 0 0,-6 2-894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3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6937 0 0,'0'0'2485'0'0,"0"0"-455"0"0,0 0-443 0 0,0 0-92 0 0,0 0 34 0 0,0 0-24 0 0,0 0-144 0 0,0 0-308 0 0,0 0-328 0 0,0 0-277 0 0,0 0-164 0 0,0 0-84 0 0,0 0-29 0 0,-3 3 18 0 0,-2 7-72 0 0,0 0 0 0 0,1 0-1 0 0,1 0 1 0 0,-1 0 0 0 0,2 0-1 0 0,-1 1 1 0 0,1 0 0 0 0,1-1 0 0 0,0 1-1 0 0,1 0 1 0 0,0 0 0 0 0,0-1-1 0 0,1 1 1 0 0,1 3-117 0 0,-1 19 175 0 0,6 433 802 0 0,-4-263-998 0 0,-6-195-1889 0 0,3-30-6946 0 0,0 19 6123 0 0,0-2-8492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0:26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38 662 12203 0 0,'0'0'2019'0'0,"0"0"-742"0"0,0 0-462 0 0,0 0 51 0 0,0 0 199 0 0,0 0 86 0 0,0 0-129 0 0,0 0-265 0 0,0 0-222 0 0,0 0-142 0 0,0 0-87 0 0,0 0-66 0 0,0 0-40 0 0,-4 19-57 0 0,-19 87 29 0 0,17-59 5 0 0,5-28-3385 0 0,2-12 432 0 0,-1-6-2296 0 0,0-1-4500 0 0</inkml:trace>
  <inkml:trace contextRef="#ctx0" brushRef="#br0" timeOffset="174.812">10 265 13987 0 0,'0'0'1336'0'0,"0"0"-496"0"0,0 0-359 0 0,0 0-1 0 0,0 0 48 0 0,0 0-72 0 0,0 0-192 0 0,0 0-408 0 0,0 0-416 0 0,0 0-248 0 0,0 0-233 0 0,0 0-247 0 0,0 0-992 0 0,0 0-6546 0 0</inkml:trace>
  <inkml:trace contextRef="#ctx0" brushRef="#br0" timeOffset="722.186">553 441 6969 0 0,'0'0'2844'0'0,"0"0"-1409"0"0,0 0-498 0 0,0 0 59 0 0,0 0 211 0 0,0 0 123 0 0,0 0-96 0 0,0 0-205 0 0,0 0-226 0 0,0 0-196 0 0,0 0-106 0 0,0 0-83 0 0,0 0-45 0 0,-12 0-16 0 0,-40-1-18 0 0,-13 24 603 0 0,47-12-689 0 0,5-4-211 0 0,1 1-1 0 0,0 0 0 0 0,1 1 1 0 0,0 0-1 0 0,1 0 1 0 0,-1 1-1 0 0,2 1 0 0 0,-1-1 1 0 0,2 2-1 0 0,-1-1 1 0 0,2 1-1 0 0,0 0 0 0 0,0 1 1 0 0,1 0-1 0 0,0 0 1 0 0,1 0-1 0 0,1 1 0 0 0,0-1 1 0 0,1 1-1 0 0,0 0 1 0 0,1 0-1 0 0,1 6-41 0 0,2-17 23 0 0,0 1 0 0 0,0-1 0 0 0,0 0 0 0 0,1 0 0 0 0,-1 0 0 0 0,1 0 0 0 0,0-1 0 0 0,0 1 0 0 0,0 0 0 0 0,0-1 0 0 0,0 1 0 0 0,1-1 0 0 0,-1 0 0 0 0,1 0 0 0 0,-1 0 0 0 0,1 0 0 0 0,0 0 0 0 0,0 0 0 0 0,0-1 0 0 0,0 1 0 0 0,0-1 0 0 0,0 0 0 0 0,0 0 0 0 0,1 0 0 0 0,-1-1 0 0 0,0 1 0 0 0,1-1 0 0 0,-1 1 0 0 0,0-1 0 0 0,1 0 0 0 0,-1-1 0 0 0,0 1 0 0 0,1 0 0 0 0,-1-1 0 0 0,0 0 0 0 0,0 0 0 0 0,0 0 0 0 0,1 0 0 0 0,-1 0 0 0 0,0-1 0 0 0,0 1 0 0 0,-1-1 0 0 0,1 0 0 0 0,0 0 0 0 0,0 0 0 0 0,1-2-23 0 0,20-13 107 0 0,0-1 0 0 0,-1-2 0 0 0,-1 0 0 0 0,-1-2 0 0 0,0 0 0 0 0,-2-1 0 0 0,-1-1 0 0 0,-1-1 0 0 0,-1 0 0 0 0,4-10-107 0 0,18-25 127 0 0,-37 59-136 0 0,0 1-45 0 0,-1 0-16 0 0,0 33-242 0 0,-2-12 241 0 0,2 1 0 0 0,0-1 0 0 0,1 0 1 0 0,1 0-1 0 0,1 0 0 0 0,1 0 0 0 0,1 0 0 0 0,1 0 1 0 0,1-1-1 0 0,0 0 0 0 0,2-1 0 0 0,4 8 71 0 0,26 6-2616 0 0,-23-27-1004 0 0,0-1-3792 0 0,-12-4-3385 0 0</inkml:trace>
  <inkml:trace contextRef="#ctx0" brushRef="#br0" timeOffset="1190.749">934 846 10706 0 0,'0'0'2135'0'0,"0"0"-448"0"0,0 0-237 0 0,0 0-156 0 0,0 0-182 0 0,0 0-256 0 0,0 0-272 0 0,0 0-133 0 0,0 0-30 0 0,0 0-20 0 0,0 0-24 0 0,0 0-24 0 0,10-21-45 0 0,47-105 202 0 0,-50 110-348 0 0,73-126 260 0 0,-58 123-804 0 0,-14 37-410 0 0,-15 126 744 0 0,8-139 91 0 0,1-1-1 0 0,0 0 0 0 0,-1 0 0 0 0,1 0 0 0 0,1 0 0 0 0,-1 0 1 0 0,0-1-1 0 0,1 1 0 0 0,0 0 0 0 0,0-1 0 0 0,0 0 1 0 0,0 0-1 0 0,0 0 0 0 0,1 0 0 0 0,0-1 0 0 0,-1 1 0 0 0,1-1 1 0 0,0 0-1 0 0,0 0 0 0 0,0 0 0 0 0,0 0 0 0 0,1-1 1 0 0,-1 0-1 0 0,0 0 0 0 0,1 0 0 0 0,-1 0 0 0 0,0-1 0 0 0,1 1 1 0 0,-1-1-1 0 0,1 0 0 0 0,-1-1 0 0 0,1 1 0 0 0,-1-1 1 0 0,0 0-1 0 0,1 0 0 0 0,-1 0 0 0 0,0-1 0 0 0,0 1 0 0 0,0-1 1 0 0,0 0-1 0 0,0 0 0 0 0,0-1 0 0 0,2 0-42 0 0,2-3 99 0 0,0 0 0 0 0,0-1 0 0 0,-1 1 0 0 0,0-1 0 0 0,0-1 0 0 0,0 1 0 0 0,-1-1-1 0 0,0 0 1 0 0,-1-1 0 0 0,0 0 0 0 0,0 1 0 0 0,-1-1 0 0 0,0-1 0 0 0,0 1 0 0 0,-1-1 0 0 0,0 1 0 0 0,0-6-99 0 0,6-37-1251 0 0,-5 48-1328 0 0,-1 1-3761 0 0,-3 3-5120 0 0</inkml:trace>
  <inkml:trace contextRef="#ctx0" brushRef="#br0" timeOffset="2403.452">1886 526 10930 0 0,'0'0'2203'0'0,"0"0"-714"0"0,0 0-250 0 0,0 0 12 0 0,0 0-10 0 0,0 0-58 0 0,0 0-228 0 0,0 0-272 0 0,0 0-192 0 0,0 0-134 0 0,0 0-121 0 0,0 0-63 0 0,0 0-14 0 0,-18-3-57 0 0,-56-7-22 0 0,71 9-78 0 0,0 1 1 0 0,0 0-1 0 0,0 1 1 0 0,0-1 0 0 0,0 0-1 0 0,0 1 1 0 0,0 0-1 0 0,0 0 1 0 0,0 0 0 0 0,0 0-1 0 0,0 0 1 0 0,1 0-1 0 0,-1 1 1 0 0,0-1 0 0 0,1 1-1 0 0,-1 0 1 0 0,1 0-1 0 0,0 0 1 0 0,-1 0 0 0 0,1 0-1 0 0,0 1 1 0 0,0-1-1 0 0,0 2-2 0 0,-6 4 13 0 0,-4 4-36 0 0,0 1 0 0 0,0 0 0 0 0,1 0 1 0 0,1 1-1 0 0,0 0 0 0 0,1 1 0 0 0,1 0 1 0 0,0 1-1 0 0,1-1 0 0 0,1 2 0 0 0,0-1 0 0 0,1 0 1 0 0,1 1-1 0 0,1 0 0 0 0,0 0 0 0 0,0 12 23 0 0,3-25 3 0 0,0-3 0 0 0,-1 1 0 0 0,1-1 0 0 0,-1 0 0 0 0,1 1-1 0 0,-1-1 1 0 0,1 1 0 0 0,0-1 0 0 0,0 1 0 0 0,0-1 0 0 0,0 0-1 0 0,0 1 1 0 0,0-1 0 0 0,0 1 0 0 0,1-1 0 0 0,-1 1-1 0 0,0-1 1 0 0,1 0 0 0 0,-1 1 0 0 0,1-1 0 0 0,-1 1 0 0 0,1-1-1 0 0,0 0 1 0 0,0 0 0 0 0,0 0 0 0 0,-1 1 0 0 0,1-1-1 0 0,0 0 1 0 0,0 0 0 0 0,1 0 0 0 0,-1 0 0 0 0,0 0 0 0 0,0-1-1 0 0,0 1 1 0 0,1 0 0 0 0,-1 0 0 0 0,0-1 0 0 0,1 1 0 0 0,-1-1-1 0 0,0 1 1 0 0,1-1 0 0 0,-1 0 0 0 0,1 1 0 0 0,-1-1-1 0 0,0 0 1 0 0,1 0 0 0 0,-1 0 0 0 0,1 0 0 0 0,-1 0 0 0 0,1-1-1 0 0,-1 1 1 0 0,2 0-3 0 0,5-4 97 0 0,0-1-1 0 0,0 1 1 0 0,0-1 0 0 0,-1-1-1 0 0,1 1 1 0 0,-1-1 0 0 0,0-1-1 0 0,-1 1 1 0 0,0-1-1 0 0,0 0 1 0 0,0-1-97 0 0,-2 4 17 0 0,186-253 860 0 0,-185 252-880 0 0,1 0 1 0 0,-1 0 0 0 0,1 0 0 0 0,0 1 0 0 0,0 0 0 0 0,0 0 0 0 0,0 0-1 0 0,1 1 1 0 0,0 0 0 0 0,-1 0 0 0 0,1 1 0 0 0,0 0 0 0 0,4-1 2 0 0,10 50-20 0 0,5 165 106 0 0,-18-85-231 0 0,-6 0 0 0 0,-6 19 145 0 0,4-114-13 0 0,-2-1 0 0 0,-1 0 1 0 0,-2 1-1 0 0,-1-2 1 0 0,-1 1-1 0 0,-2-1 1 0 0,-1 0-1 0 0,-1-1 1 0 0,-2 0-1 0 0,-1 0 1 0 0,-1-2-1 0 0,-1 0 1 0 0,-1-1-1 0 0,-2 0 1 0 0,0-2-1 0 0,-2 0 1 0 0,-1-1-1 0 0,0-1 13 0 0,17-18 2 0 0,0 0 0 0 0,0 0 0 0 0,0-1 0 0 0,-1 1 0 0 0,1-1 0 0 0,-1-1 0 0 0,0 1 0 0 0,0-1 0 0 0,0 0 0 0 0,0 0 0 0 0,0 0 0 0 0,0-1 0 0 0,0 0 0 0 0,-1-1 0 0 0,1 1 0 0 0,0-1 0 0 0,-1 0 0 0 0,0-1-2 0 0,5-1-5 0 0,-1-1-1 0 0,1 1 1 0 0,0-1-1 0 0,0 0 1 0 0,0 1 0 0 0,0-1-1 0 0,0 0 1 0 0,0-1-1 0 0,1 1 1 0 0,-1 0-1 0 0,1 0 1 0 0,0-1 0 0 0,0 1-1 0 0,0 0 1 0 0,1-1-1 0 0,-1 1 1 0 0,1-1-1 0 0,0 1 1 0 0,0-1-1 0 0,0 1 1 0 0,0-1 0 0 0,1 1-1 0 0,-1-1 1 0 0,1 1-1 0 0,0-1 1 0 0,0 1-1 0 0,1-2 6 0 0,4-11 7 0 0,0 0 0 0 0,1 1-1 0 0,0 0 1 0 0,2 0 0 0 0,-1 0-1 0 0,2 1 1 0 0,0 1-1 0 0,6-7-6 0 0,3-4 14 0 0,260-315-38 0 0,-143 181-9 0 0,58-95 33 0 0,-166 218 3 0 0,-1-2 0 0 0,-1-2-1 0 0,-2 0 1 0 0,-2-1 0 0 0,-2-1 0 0 0,-2-1 0 0 0,-1-1 0 0 0,-2 0 0 0 0,-3-1 0 0 0,-1-1 0 0 0,-2 0-1 0 0,2-33-2 0 0,-10 73 11 0 0,0 0 0 0 0,-1-1-1 0 0,0 1 1 0 0,0 0-1 0 0,0-1 1 0 0,0 1-1 0 0,-1 0 1 0 0,0-1-1 0 0,0 1 1 0 0,0 0-1 0 0,-1 0 1 0 0,0 0-1 0 0,0 0 1 0 0,0 0-1 0 0,0 0 1 0 0,-1 1-1 0 0,0-1 1 0 0,0 1-1 0 0,0 0 1 0 0,0-1 0 0 0,-1 1-1 0 0,0 1 1 0 0,1-1-1 0 0,-2 1 1 0 0,1-1-1 0 0,0 1 1 0 0,-1 0-1 0 0,0 0-10 0 0,-1 1-9 0 0,-1 0-1 0 0,0 0 1 0 0,0 0-1 0 0,0 1 1 0 0,1 0-1 0 0,-1 0 1 0 0,0 1-1 0 0,0 0 1 0 0,0 0-1 0 0,0 1 1 0 0,0 0-1 0 0,0 0 1 0 0,0 0-1 0 0,0 1 1 0 0,1 0-1 0 0,-1 1 1 0 0,1-1-1 0 0,-1 1 1 0 0,1 0-1 0 0,0 1 1 0 0,0 0-1 0 0,0 0 1 0 0,1 0-1 0 0,-1 0 1 0 0,1 1-1 0 0,0 0 1 0 0,0 0-1 0 0,1 0 1 0 0,0 1-1 0 0,0 0 1 0 0,0-1-1 0 0,0 2 1 0 0,1-1-1 0 0,0 0 1 0 0,0 0-1 0 0,1 1 1 0 0,0 0-1 0 0,0-1 1 0 0,0 1-1 0 0,1 0 1 0 0,0 0-1 0 0,0 6 10 0 0,0 162-17 0 0,54 68 20 0 0,-52-231 8 0 0,1-1 1 0 0,0 0 0 0 0,0 0-1 0 0,1 0 1 0 0,1 0 0 0 0,0-1-1 0 0,0 1 1 0 0,1-1-1 0 0,0 0 1 0 0,1 0 0 0 0,0-1-1 0 0,1 1 1 0 0,0-1-1 0 0,0-1 1 0 0,1 1 0 0 0,0-1-1 0 0,0-1 1 0 0,1 0 0 0 0,0 0-1 0 0,1 0 1 0 0,-1-1-1 0 0,1-1 1 0 0,0 1 0 0 0,0-2-1 0 0,1 1 1 0 0,0-2 0 0 0,-1 1-1 0 0,7 0-11 0 0,3-3 71 0 0,-1-1 0 0 0,0-1 0 0 0,1 0 0 0 0,-1-2 0 0 0,0 0 0 0 0,0-1 1 0 0,0-1-1 0 0,-1 0 0 0 0,0-2 0 0 0,0 0 0 0 0,0-1 0 0 0,-1-1 0 0 0,0 0 0 0 0,-1-2 0 0 0,0 0 0 0 0,0 0 0 0 0,-2-2 0 0 0,11-9-71 0 0,-15 12 26 0 0,0-1 0 0 0,-1 0 1 0 0,0 0-1 0 0,-1-1 0 0 0,0-1 0 0 0,-1 1 0 0 0,0-1 0 0 0,-1 0 0 0 0,0 0 1 0 0,-1-1-1 0 0,-1 0 0 0 0,0 0 0 0 0,-1 0 0 0 0,0 0 0 0 0,-1-1 1 0 0,-1 1-1 0 0,0-1 0 0 0,-2-13-26 0 0,0 26-10 0 0,-1-1 1 0 0,1 1-1 0 0,-1-1 1 0 0,0 1 0 0 0,0 0-1 0 0,0 0 1 0 0,0 0-1 0 0,0 0 1 0 0,0 0-1 0 0,-1 0 1 0 0,1 1-1 0 0,-1-1 1 0 0,1 1-1 0 0,-1-1 1 0 0,1 1-1 0 0,-1 0 1 0 0,0 0-1 0 0,0 0 1 0 0,0 1-1 0 0,1-1 1 0 0,-1 1-1 0 0,0-1 1 0 0,0 1 0 0 0,0 0-1 0 0,0 0 1 0 0,0 0-1 0 0,0 1 1 0 0,0-1-1 0 0,0 1 1 0 0,1-1-1 0 0,-1 1 1 0 0,0 0-1 0 0,0 0 1 0 0,1 0-1 0 0,-1 0 1 0 0,0 1-1 0 0,1-1 1 0 0,0 1-1 0 0,-2 1 10 0 0,-9 5-11 0 0,1 0 0 0 0,-1 1-1 0 0,2 1 1 0 0,0 0 0 0 0,0 1-1 0 0,1 0 1 0 0,0 0 0 0 0,0 1-1 0 0,2 0 1 0 0,-1 1 0 0 0,2 0-1 0 0,0 0 1 0 0,0 1 0 0 0,1 0-1 0 0,1 0 1 0 0,0 0 0 0 0,1 1-1 0 0,1-1 1 0 0,0 1 0 0 0,1 0-1 0 0,1 0 1 0 0,0 0 0 0 0,1 0-1 0 0,1 15 12 0 0,2-19 14 0 0,1 1-1 0 0,0 0 0 0 0,1-1 0 0 0,0 0 1 0 0,1 0-1 0 0,0 0 0 0 0,1-1 0 0 0,0 1 1 0 0,0-2-1 0 0,1 1 0 0 0,1-1 1 0 0,-1 0-1 0 0,1-1 0 0 0,1 0 0 0 0,0-1 1 0 0,0 1-1 0 0,10 4-13 0 0,140 57 251 0 0,-120-61-3590 0 0,-45-11-2474 0 0,3-1-6136 0 0</inkml:trace>
  <inkml:trace contextRef="#ctx0" brushRef="#br0" timeOffset="3739.625">21 239 0 0 0,'0'0'275'0'0,"0"0"980"0"0,0 0 405 0 0,0 0 47 0 0,0 0-67 0 0,0 0-49 0 0,0 0-20 0 0,0 0-61 0 0,0 0-178 0 0,0 0-218 0 0,0 0-218 0 0,-13 4 1855 0 0,6 0-1854 0 0,68-34 1598 0 0,-62 31-1439 0 0,-44 23 682 0 0,45-23-1689 0 0,0-1-13 0 0,0 0-7 0 0,0 0-11 0 0,0 0-9 0 0,0 0-1 0 0,18-8 556 0 0,-14 6-944 0 0,0 4-7154 0 0,-1-2-3728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1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2571 0 0 0,'7'-9'-228'0'0,"-5"7"4579"0"0,-2 2 4717 0 0,8 3-2017 0 0,22 9-6975 0 0,121 21 861 0 0,24-15-217 0 0,3-10-272 0 0,59 32-130 0 0,-16-19-25 0 0,-50-13-77 0 0,-42-4-66 0 0,109 18-33 0 0,-10-18 44 0 0,110-4 154 0 0,-24 4 115 0 0,-71-8-105 0 0,0-3-97 0 0,111 3 207 0 0,-220 18-378 0 0,71 12 60 0 0,28-22 197 0 0,-158 3-258 0 0,-28 4 31 0 0,-15 0-117 0 0,24-3 9 0 0,42-1-90 0 0,-97-7 94 0 0,-1 0 13 0 0,0 0 15 0 0,0 0-27 0 0,0 0-2 0 0,0 0 28 0 0,3 0 6 0 0,-3 0 0 0 0,0 0 0 0 0,0 0 0 0 0,0 0-6 0 0,0 0-16 0 0,0 0 10 0 0,0 0 4 0 0,0 0 2 0 0,0 0 17 0 0,0 0 16 0 0,0 0-19 0 0,0 0 21 0 0,0 0-6 0 0,0 0-13 0 0,0 0 22 0 0,0 0 3 0 0,0 0 6 0 0,0-22 69 0 0,-14-147-126 0 0,14-45 118 0 0,-2-4-34 0 0,-4-141-10 0 0,8 204-86 0 0,13 26-18 0 0,-13 111 53 0 0,2-6-2 0 0,-1 1 0 0 0,-1-1 0 0 0,-1 0 0 0 0,-1 1 1 0 0,-2-1-1 0 0,0 0 0 0 0,-4-17-21 0 0,-5-143 86 0 0,9 55-39 0 0,-9-21-33 0 0,3-31 34 0 0,1-54-56 0 0,2 51 48 0 0,6 151-8 0 0,-1 32-36 0 0,0 1 16 0 0,0 0 2 0 0,0 0-4 0 0,0 0-5 0 0,0 0-8 0 0,0 0 6 0 0,0 0-6 0 0,0 0 9 0 0,0 0 2 0 0,-9-34 17 0 0,0-42-32 0 0,-11 21-7 0 0,18 21 10 0 0,-2 12-159 0 0,-46 66-244 0 0,-83 60 422 0 0,-41 13-31 0 0,38-40-15 0 0,95-55 2 0 0,1 2 0 0 0,1 1 0 0 0,1 2 0 0 0,2 2 0 0 0,-19 18 29 0 0,-33 27-28 0 0,-165 105-57 0 0,3-31 23 0 0,-53 17-64 0 0,124-50 6 0 0,-103 75-181 0 0,65-61 136 0 0,11-4 98 0 0,127-80 58 0 0,-142 91-79 0 0,1-15 65 0 0,79-32-2 0 0,-46 29 22 0 0,51-56 45 0 0,-103 79 12 0 0,117-54-27 0 0,43-45 32 0 0,38-24 5 0 0,-3 22-263 0 0,15-14-185 0 0,28-26 139 0 0,1 0-141 0 0,0 0-206 0 0,11-10-6490 0 0,-9 9 3897 0 0,7-3-8057 0 0</inkml:trace>
  <inkml:trace contextRef="#ctx0" brushRef="#br0" timeOffset="2872.117">4100 2228 0 0 0,'0'0'497'0'0,"0"0"85"0"0,0 0 79 0 0,0 0 26 0 0,0 0-27 0 0,0 0-49 0 0,0 0-28 0 0,0-3 37 0 0,1-1-270 0 0,1-2-108 0 0,-2-3 3236 0 0,-3 9 4968 0 0,-5 0-4976 0 0,-29 0-3526 0 0,-156-11 1901 0 0,70 11-226 0 0,123 0-1609 0 0,0 0-27 0 0,0 0-22 0 0,0 0 7 0 0,0 0-9 0 0,0 0 6 0 0,0 0 0 0 0,0 0-14 0 0,0 0-11 0 0,-9 20 618 0 0,4 251-341 0 0,2-180-129 0 0,6-31-60 0 0,9 6 57 0 0,-12-66-69 0 0,0 8 283 0 0,0-8-483 0 0,0-7-2054 0 0,0 3-3124 0 0,0 0-3996 0 0</inkml:trace>
  <inkml:trace contextRef="#ctx0" brushRef="#br0" timeOffset="3670.524">2288 2924 4393 0 0,'0'0'2602'0'0,"0"0"-1012"0"0,0 0-572 0 0,0 0 59 0 0,0 0 359 0 0,0 0 214 0 0,0 0-23 0 0,0 0-327 0 0,0 0-357 0 0,0 0-252 0 0,0 0-165 0 0,0 0-64 0 0,0 0-39 0 0,-6 7 14 0 0,3-3-375 0 0,-35 63 1926 0 0,10 157-79 0 0,10-124-1726 0 0,17-99-172 0 0,0 1 1 0 0,0 0-1 0 0,0 0 0 0 0,0-1 1 0 0,1 1-1 0 0,-1 0 0 0 0,1 0 0 0 0,-1 0 1 0 0,1 0-1 0 0,0 0 0 0 0,-1 0 0 0 0,1 0 1 0 0,0 0-1 0 0,0 0 0 0 0,1 0 0 0 0,-1 0 1 0 0,0 0-1 0 0,1-1 0 0 0,-1 1 0 0 0,1 0 1 0 0,-1 0-1 0 0,1 0 0 0 0,0 0 0 0 0,0-1 1 0 0,0 1-1 0 0,0 0 0 0 0,0-1 1 0 0,0 1-1 0 0,0-1 0 0 0,1 1 0 0 0,-1-1 1 0 0,1 1-1 0 0,-1-1 0 0 0,1 0 0 0 0,-1 0 1 0 0,1 0-1 0 0,0 0 0 0 0,-1 0 0 0 0,1 0 1 0 0,0 0-1 0 0,0 0 0 0 0,0-1 0 0 0,0 1 1 0 0,-1-1-1 0 0,3 1-11 0 0,11-2 144 0 0,0 0 1 0 0,0-1-1 0 0,-1-1 0 0 0,1 0 1 0 0,0-1-1 0 0,-1-1 0 0 0,0 0 1 0 0,0 0-1 0 0,3-3-144 0 0,48-14 199 0 0,-56 20-33 0 0,-2 0-4479 0 0,-2-1-6133 0 0,-5 2-835 0 0</inkml:trace>
  <inkml:trace contextRef="#ctx0" brushRef="#br0" timeOffset="4262.252">2553 2969 7034 0 0,'0'0'2603'0'0,"0"0"-827"0"0,0 0-442 0 0,0 0 74 0 0,0 0 235 0 0,0 0 99 0 0,0 0-135 0 0,0 0-320 0 0,0 0-371 0 0,0 0-279 0 0,0 0-157 0 0,0 0-70 0 0,-6 10 1550 0 0,-52 277 274 0 0,36-68-1674 0 0,0-22-366 0 0,11-112-69 0 0,10-89-4611 0 0,6-10-5224 0 0,-2 10-1892 0 0</inkml:trace>
  <inkml:trace contextRef="#ctx0" brushRef="#br0" timeOffset="5877.451">4575 1334 0 0 0,'0'0'292'0'0,"0"0"471"0"0,0 0 293 0 0,0 0 198 0 0,0 0 187 0 0,0 0 78 0 0,0 0-53 0 0,0 0-130 0 0,0 0-207 0 0,0 0-128 0 0,0 0-70 0 0,0 0-68 0 0,-9-4 4818 0 0,11-2-5552 0 0,1 0 0 0 0,-1 0 0 0 0,2 1 0 0 0,-1-1 1 0 0,1 1-1 0 0,-1 0 0 0 0,1 0 0 0 0,1 1 0 0 0,-1-1 0 0 0,1 1 0 0 0,0 0 0 0 0,0 0 0 0 0,0 0 0 0 0,0 1 1 0 0,1 0-1 0 0,-1 0 0 0 0,1 0 0 0 0,0 1 0 0 0,0-1 0 0 0,2 1-129 0 0,-1-2 188 0 0,65-32 662 0 0,2 4 0 0 0,69-21-850 0 0,-37 46 336 0 0,-102 9-328 0 0,0 0 1 0 0,0 0-1 0 0,0 0 0 0 0,0 0 0 0 0,0 1 0 0 0,0 0 0 0 0,-1 0 0 0 0,1 0 1 0 0,-1 0-1 0 0,0 1 0 0 0,0-1 0 0 0,0 1 0 0 0,0 0 0 0 0,-1-1 0 0 0,1 1 0 0 0,-1 0 1 0 0,0 1-1 0 0,-1-1 0 0 0,1 0 0 0 0,0 1 0 0 0,-1-1 0 0 0,0 1 0 0 0,0-1 1 0 0,-1 1-1 0 0,1-1 0 0 0,-1 1 0 0 0,0 0 0 0 0,0-1 0 0 0,-1 1 0 0 0,1-1 0 0 0,-1 1 1 0 0,0 0-1 0 0,0-1 0 0 0,-1 0 0 0 0,1 1 0 0 0,-1-1 0 0 0,0 0 0 0 0,0 0 1 0 0,0 0-1 0 0,-1 0 0 0 0,1 0-8 0 0,-11 14 28 0 0,-1 0 1 0 0,-1-2-1 0 0,0 0 1 0 0,-1 0-1 0 0,-1-2 1 0 0,-13 11-29 0 0,-24 20 53 0 0,47-39-52 0 0,-16 36-105 0 0,52-22 77 0 0,22 4 118 0 0,-32-16-77 0 0,0 1 1 0 0,0 0-1 0 0,-1 2 0 0 0,0 0 0 0 0,-1 1 0 0 0,0 0 0 0 0,-1 1 0 0 0,2 4-13 0 0,-10-7 32 0 0,-1 0 1 0 0,0 1 0 0 0,-1 0 0 0 0,0 1 0 0 0,0-1 0 0 0,-1 1-1 0 0,-1 0 1 0 0,0 0 0 0 0,0 1 0 0 0,-2-1 0 0 0,1 1 0 0 0,-1 0-1 0 0,-1-1 1 0 0,-1 1 0 0 0,0 0 0 0 0,-1 9-34 0 0,-2-15 61 0 0,0 0 1 0 0,0 0-1 0 0,-1-1 1 0 0,0 1-1 0 0,0-1 0 0 0,-1 0 1 0 0,0 0-1 0 0,0 0 1 0 0,0-1-1 0 0,0 0 0 0 0,-1 0 1 0 0,0 0-1 0 0,0-1 1 0 0,-1 0-1 0 0,1 0 1 0 0,-1 0-1 0 0,0-1 0 0 0,0 0 1 0 0,0 0-1 0 0,0-1 1 0 0,-1 0-62 0 0,-13 7 46 0 0,1 0 75 0 0,-1 0 1 0 0,0-2-1 0 0,0 0 0 0 0,0-2 1 0 0,-1 0-1 0 0,0-2 1 0 0,0 0-1 0 0,-5-1-121 0 0,10-1 67 0 0,1-1 0 0 0,0-1-1 0 0,-1 0 1 0 0,1-1 0 0 0,0-1 0 0 0,0-1 0 0 0,0 0-1 0 0,1-1 1 0 0,-1 0 0 0 0,1-1 0 0 0,0-1 0 0 0,-9-7-67 0 0,19-3-1432 0 0,5 10-1755 0 0,1 1-3861 0 0,1 3-4673 0 0</inkml:trace>
  <inkml:trace contextRef="#ctx0" brushRef="#br0" timeOffset="10320.999">1854 384 0 0 0,'0'0'152'0'0,"0"0"445"0"0,0 0 246 0 0,3-1 156 0 0,-1-1-455 0 0,5-1-256 0 0,-1 2 4308 0 0,-6 1-3084 0 0,0 0-38 0 0,0 0-78 0 0,0 0-118 0 0,0 0-189 0 0,0 0-170 0 0,0 0-161 0 0,-7 0 3572 0 0,-11 3-3823 0 0,-75 41 197 0 0,-219 159 540 0 0,282-182-1120 0 0,24-9 841 0 0,-8 43-756 0 0,14-49-206 0 0,-1-4-1 0 0,1 1 0 0 0,0-1 0 0 0,0 0 0 0 0,0 0 0 0 0,0 1 0 0 0,0-1 0 0 0,0 0 0 0 0,1 0 0 0 0,-1 0 0 0 0,1 1 1 0 0,-1-1-1 0 0,1 0 0 0 0,0 0 0 0 0,0 0 0 0 0,0 0 0 0 0,0 0 0 0 0,0 0 0 0 0,0 0 0 0 0,1-1 0 0 0,-1 1 0 0 0,1 0 0 0 0,-1-1 1 0 0,1 1-3 0 0,26 32 162 0 0,11 13 64 0 0,-34-27 62 0 0,0-7-238 0 0,16 21 52 0 0,-3-5 782 0 0,-18-29-847 0 0,0 0-39 0 0,0 0 19 0 0,0 0 15 0 0,31-22 89 0 0,168-91-62 0 0,-140 87-70 0 0,-11 15 21 0 0,38 6-33 0 0,-43 42 38 0 0,-39-30-4 0 0,0 0 1 0 0,0 1-1 0 0,-1-1 1 0 0,0 0 0 0 0,0 1-1 0 0,-1 0 1 0 0,0 0-1 0 0,-1 0 1 0 0,1 0 0 0 0,-1 0-1 0 0,-1 0 1 0 0,0 0-1 0 0,0 0 1 0 0,0 0-1 0 0,-1 0 1 0 0,-1 0-12 0 0,2 18 48 0 0,-1-18-23 0 0,-1-1 1 0 0,0 1-1 0 0,0-1 1 0 0,-1 0-1 0 0,1 0 0 0 0,-2 0 1 0 0,1 0-1 0 0,-1 0 1 0 0,0-1-1 0 0,0 1 1 0 0,-1-1-1 0 0,0 0 0 0 0,0-1 1 0 0,0 1-1 0 0,-1-1 1 0 0,-4 3-26 0 0,-11 14 38 0 0,-55 31 83 0 0,54-40-90 0 0,-1 0 1 0 0,1-2 0 0 0,-2 0 0 0 0,0-2 0 0 0,0 0-1 0 0,-1-2 1 0 0,-18 3-32 0 0,-9-2 342 0 0,51-8-342 0 0,1 0 21 0 0,-16-3-1863 0 0,20-5-8272 0 0,-1 5-1603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53 968 0 0,'0'0'1605'0'0,"0"0"-244"0"0,0 0-33 0 0,0 0 183 0 0,0 0 195 0 0,0 0 71 0 0,0 0-118 0 0,0 0-292 0 0,0 0-298 0 0,0 0-262 0 0,0 0-212 0 0,0-5-121 0 0,0-15-53 0 0,0 15-35 0 0,0 5-47 0 0,0 0-48 0 0,0 0-66 0 0,-1 3 653 0 0,1 6-598 0 0,0-7 3341 0 0,8-28-2615 0 0,-7 16-779 0 0,-4 17 332 0 0,-12 30-463 0 0,3 22-1 0 0,12-59-51 0 0,0 0-22 0 0,0 0-20 0 0,0 0-45 0 0,0 0 44 0 0,0 0 15 0 0,0 0 8 0 0,0 0 26 0 0,0 0-21 0 0,0 0-12 0 0,15-19 27 0 0,-15 18-1199 0 0,8-11 2759 0 0,-6 9-5802 0 0,-2 1-5862 0 0,-1 2-988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8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27 108 4601 0 0,'0'0'2392'0'0,"0"0"-974"0"0,0 0-407 0 0,0 0 47 0 0,0 0 210 0 0,0 0 81 0 0,0 0-179 0 0,0 0-347 0 0,0 0-331 0 0,0 0-217 0 0,0 0-85 0 0,0 0-20 0 0,0 0 23 0 0,1-3 31 0 0,8-12 4489 0 0,0 0-4095 0 0,35-58 438 0 0,-44 72-952 0 0,0 1-3 0 0,0 0-9 0 0,0 0 0 0 0,0 0-13 0 0,-18 22 121 0 0,-54 74-11 0 0,72-96-240 0 0,0 1 0 0 0,1 0 0 0 0,-1-1 0 0 0,0 1-1 0 0,0 0 1 0 0,0-1 0 0 0,1 1 0 0 0,-1 0 0 0 0,0-1-1 0 0,1 1 1 0 0,-1-1 0 0 0,0 1 0 0 0,1-1-1 0 0,-1 1 1 0 0,1-1 0 0 0,-1 1 0 0 0,1-1 0 0 0,-1 1-1 0 0,1-1 1 0 0,0 1 0 0 0,-1-1 0 0 0,1 0 0 0 0,-1 0-1 0 0,1 1 1 0 0,0-1 0 0 0,-1 0 0 0 0,1 0 0 0 0,0 1-1 0 0,-1-1 1 0 0,1 0 0 0 0,0 0 0 0 0,-1 0-1 0 0,1 0 1 0 0,0 0 0 0 0,-1 0 0 0 0,1 0 0 0 0,0 0-1 0 0,-1-1 1 0 0,1 1 0 0 0,0 0 0 0 0,-1 0 0 0 0,1 0-1 0 0,0-1 1 0 0,-1 1 0 0 0,1 0 0 0 0,-1-1 0 0 0,1 1-1 0 0,-1 0 1 0 0,1-1 0 0 0,0 1 51 0 0,11-6-3000 0 0,-4 1-3097 0 0,1-2-5444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39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13163 0 0,'0'0'1219'0'0,"0"0"-378"0"0,0 0-209 0 0,0 0 89 0 0,0 0 223 0 0,0 0 145 0 0,0 0-67 0 0,0 0-273 0 0,0 0-271 0 0,0 0-158 0 0,0 0-29 0 0,0 0 43 0 0,0 0 65 0 0,-1 15-4 0 0,-5 106 529 0 0,-4 913 1383 0 0,27-898-2288 0 0,-17-135-17 0 0,0-1 0 0 0,0 1 0 0 0,0-1 0 0 0,0 1 1 0 0,0-1-1 0 0,0 1 0 0 0,0-1 0 0 0,0 1 0 0 0,0-1 0 0 0,0 1 1 0 0,0-1-1 0 0,0 1 0 0 0,1-1 0 0 0,-1 1 0 0 0,0-1 0 0 0,0 1 1 0 0,0-1-1 0 0,1 1 0 0 0,-1-1 0 0 0,0 1 0 0 0,0-1 0 0 0,1 0 1 0 0,-1 1-1 0 0,0-1 0 0 0,1 0 0 0 0,-1 1 0 0 0,1-1 0 0 0,-1 0 0 0 0,0 1 1 0 0,1-1-1 0 0,-1 0 0 0 0,1 0 0 0 0,-1 1 0 0 0,1-1 0 0 0,-1 0 1 0 0,1 0-1 0 0,-1 0 0 0 0,1 0 0 0 0,-1 0 0 0 0,1 0 0 0 0,-1 0 1 0 0,1 0-1 0 0,-1 0 0 0 0,1 0 0 0 0,-1 0 0 0 0,1 0 0 0 0,-1 0 1 0 0,1 0-1 0 0,-1 0 0 0 0,1 0 0 0 0,-1-1 0 0 0,1 1 0 0 0,-1 0 0 0 0,1 0 1 0 0,-1-1-1 0 0,0 1 0 0 0,1 0 0 0 0,-1 0 0 0 0,1-1 0 0 0,-1 1 1 0 0,0-1-1 0 0,1 1 0 0 0,-1 0 0 0 0,0-1 0 0 0,0 1 0 0 0,1-1-2 0 0,23-32 301 0 0,-20 27-276 0 0,67-107 227 0 0,101-133-185 0 0,-171 244-73 0 0,0 0 0 0 0,0-1 0 0 0,0 1 0 0 0,1 0 0 0 0,-1 0 0 0 0,1 0 0 0 0,-1 0 0 0 0,1 0 0 0 0,0 1 0 0 0,0-1 0 0 0,0 0 0 0 0,0 1 0 0 0,0-1 0 0 0,0 1 0 0 0,0 0 0 0 0,1 0 0 0 0,-1 0 0 0 0,0 0 0 0 0,1 0 0 0 0,-1 0 0 0 0,0 1 0 0 0,1-1 0 0 0,-1 1 0 0 0,1-1 0 0 0,-1 1 0 0 0,1 0 0 0 0,0 0 0 0 0,-1 0 0 0 0,1 1 0 0 0,-1-1 0 0 0,1 1 0 0 0,-1-1 0 0 0,0 1 0 0 0,1 0 0 0 0,-1 0 0 0 0,1 0 0 0 0,-1 0 0 0 0,0 0 0 0 0,0 0 0 0 0,0 1 0 0 0,0-1 0 0 0,0 1 0 0 0,0-1 0 0 0,0 1 6 0 0,8 20 63 0 0,-2 1 0 0 0,-1-1 1 0 0,0 1-1 0 0,-2 1 1 0 0,-1-1-1 0 0,0 1 0 0 0,-2 0 1 0 0,-1-1-1 0 0,-1 19-63 0 0,1-12 115 0 0,3 128 601 0 0,-4-182-3040 0 0,2 9-6021 0 0,0 10-3516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1:40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23 995 2529 0 0,'0'0'2717'0'0,"0"0"-597"0"0,0 0-308 0 0,0 0 3 0 0,0 0 48 0 0,0 0-112 0 0,0 0-292 0 0,0 0-367 0 0,0 0-315 0 0,0 0-224 0 0,0 0-128 0 0,0 0-59 0 0,0 0-2 0 0,-1 2-5 0 0,0-2-303 0 0,1 1 0 0 0,0-1 0 0 0,0 1 0 0 0,0-1 0 0 0,0 0 0 0 0,-1 1-1 0 0,1-1 1 0 0,0 1 0 0 0,0-1 0 0 0,0 0 0 0 0,0 1 0 0 0,0-1 0 0 0,0 1 0 0 0,0-1 0 0 0,0 0 0 0 0,0 1 0 0 0,0-1 0 0 0,0 1 0 0 0,0-1 0 0 0,1 0 0 0 0,-1 1 0 0 0,0-1 0 0 0,0 1 0 0 0,0-1 0 0 0,0 0 0 0 0,1 1 0 0 0,-1-1 0 0 0,0 0 0 0 0,0 1 0 0 0,1-1 0 0 0,-1 0 0 0 0,0 1 0 0 0,1-1 0 0 0,-1 0 0 0 0,0 0 0 0 0,1 1 0 0 0,-1-1 0 0 0,0 0 0 0 0,1 0 0 0 0,-1 0 0 0 0,1 1 0 0 0,-1-1 0 0 0,0 0 0 0 0,1 0 0 0 0,-1 0 0 0 0,1 0 0 0 0,-1 0 0 0 0,0 0 0 0 0,1 0 0 0 0,-1 0 0 0 0,1 0 0 0 0,-1 0 0 0 0,1 0 0 0 0,-1 0 0 0 0,0 0 0 0 0,1 0 0 0 0,-1-1 0 0 0,1 1 0 0 0,-1 0 0 0 0,0 0 0 0 0,1 0 0 0 0,-1-1-56 0 0,16 3 365 0 0,12 2 89 0 0,0-2 0 0 0,1-1 1 0 0,-1-2-1 0 0,1 0 0 0 0,-1-2 0 0 0,0-1 0 0 0,11-4-454 0 0,-39 8 2 0 0,200-15 777 0 0,-199 15-774 0 0,-1 0 13 0 0,0 0-2 0 0,0 0-7 0 0,0 0 2 0 0,0 0 10 0 0,0 0 2 0 0,0 0-11 0 0,0 0-26 0 0,0 0-22 0 0,0 0-28 0 0,0 0-8 0 0,-23 0-5256 0 0,4 5-1910 0 0,14-3 2729 0 0,2-1-6143 0 0</inkml:trace>
  <inkml:trace contextRef="#ctx0" brushRef="#br0" timeOffset="346.105">1 1282 10778 0 0,'0'0'2207'0'0,"0"0"-942"0"0,0 0-489 0 0,0 0 59 0 0,0 0 220 0 0,0 0 168 0 0,0 0-3 0 0,0 0-144 0 0,0 0-152 0 0,0 0-130 0 0,0 0-111 0 0,0 0-73 0 0,15 4-75 0 0,48 14-51 0 0,46-8 1413 0 0,13-6-774 0 0,-52 0-1161 0 0,-65-21-2996 0 0,-4 5-4001 0 0,-1 8-4782 0 0</inkml:trace>
  <inkml:trace contextRef="#ctx0" brushRef="#br0" timeOffset="1779.204">1214 711 2072 0 0,'0'0'1439'0'0,"0"0"63"0"0,0 0 192 0 0,0 0 224 0 0,0 0 121 0 0,0 0-60 0 0,0 0-216 0 0,0 0-272 0 0,0 0-279 0 0,0 0-200 0 0,0 0-156 0 0,-10-2-118 0 0,-32-9-101 0 0,42 11-605 0 0,1 1 0 0 0,-1-1 0 0 0,0 0-1 0 0,1 0 1 0 0,-1 0 0 0 0,1 0 0 0 0,-1 0-1 0 0,0 0 1 0 0,1 0 0 0 0,-1 0 0 0 0,1 0-1 0 0,-1 0 1 0 0,1 0 0 0 0,-1 0 0 0 0,0 0-1 0 0,1 0 1 0 0,-1 0 0 0 0,1 0 0 0 0,-1 0-1 0 0,1 0 1 0 0,-1-1 0 0 0,0 1-1 0 0,1 0 1 0 0,-1 0 0 0 0,0 0 0 0 0,1-1-1 0 0,-1 1 1 0 0,0 0 0 0 0,1-1 0 0 0,-1 1-1 0 0,0 0 1 0 0,0-1 0 0 0,1 1 0 0 0,-1 0-1 0 0,0-1 1 0 0,0 1 0 0 0,1 0 0 0 0,-1-1-1 0 0,0 1 1 0 0,0-1 0 0 0,0 1 0 0 0,0 0-1 0 0,0-1 1 0 0,0 1 0 0 0,0-1 0 0 0,0 1-1 0 0,0-1 1 0 0,0 1 0 0 0,0 0 0 0 0,0-1-1 0 0,0 1 1 0 0,0-1 0 0 0,0 1 0 0 0,0-1-1 0 0,0 1 1 0 0,0 0 0 0 0,-1-1 0 0 0,1 1-1 0 0,0 0 1 0 0,0-1 0 0 0,-1 1 0 0 0,1-1-1 0 0,0 1 1 0 0,0 0 0 0 0,-1 0 0 0 0,1-1-1 0 0,0 1 1 0 0,-1 0 0 0 0,1-1-32 0 0,1 1 145 0 0,12-5-5 0 0,21-11 83 0 0,1 1-1 0 0,0 2 0 0 0,1 2 1 0 0,0 1-1 0 0,1 2 0 0 0,0 2 1 0 0,0 1-1 0 0,1 1 0 0 0,14 3-222 0 0,-49 1 2 0 0,0 0-1 0 0,0 0 1 0 0,0 1-1 0 0,0 0 0 0 0,0-1 1 0 0,-1 1-1 0 0,1 0 1 0 0,0 0-1 0 0,0 1 0 0 0,-1-1 1 0 0,1 0-1 0 0,-1 1 1 0 0,1 0-1 0 0,-1-1 0 0 0,0 1 1 0 0,0 0-1 0 0,0 0 1 0 0,0 1-1 0 0,0-1 1 0 0,0 0-1 0 0,0 1 0 0 0,-1-1 1 0 0,1 1-1 0 0,-1-1 1 0 0,0 1-1 0 0,0 0 0 0 0,0-1 1 0 0,0 1-1 0 0,0 0 1 0 0,0 0-1 0 0,-1 0 0 0 0,1 0 1 0 0,-1 0-1 0 0,0 0 1 0 0,0 0-1 0 0,0 0 0 0 0,-1 2-1 0 0,1 4 16 0 0,-2 1 0 0 0,1-1 0 0 0,-1 0 0 0 0,0 0 0 0 0,-1-1 0 0 0,0 1 0 0 0,0 0 0 0 0,-1-1 0 0 0,0 0 0 0 0,-1 0 0 0 0,-3 5-16 0 0,-136 139 108 0 0,142-151-114 0 0,1 0 0 0 0,0 0 1 0 0,0 0-1 0 0,0 0 0 0 0,0 0 0 0 0,0 0 0 0 0,0 0 0 0 0,0 1 0 0 0,0-1 0 0 0,1 0 0 0 0,-1 1 0 0 0,0-1 0 0 0,1 1 0 0 0,-1-1 0 0 0,1 1 0 0 0,0-1 0 0 0,-1 1 0 0 0,1-1 0 0 0,0 1 1 0 0,0-1-1 0 0,0 1 0 0 0,0-1 0 0 0,0 1 0 0 0,0-1 0 0 0,1 1 0 0 0,-1-1 0 0 0,0 1 0 0 0,1-1 0 0 0,-1 1 0 0 0,1-1 0 0 0,0 1 0 0 0,-1-1 0 0 0,2 2 6 0 0,94 29 22 0 0,-78-27-13 0 0,1 0 0 0 0,0 2 1 0 0,-1 0-1 0 0,-1 1 0 0 0,1 0 1 0 0,-1 2-1 0 0,11 8-9 0 0,-24-15 15 0 0,0 0 0 0 0,0 1 0 0 0,0-1-1 0 0,-1 1 1 0 0,0 0 0 0 0,0 0 0 0 0,0 1 0 0 0,0-1 0 0 0,-1 1 0 0 0,1-1 0 0 0,-1 1-1 0 0,-1 0 1 0 0,1 0 0 0 0,0-1 0 0 0,-1 1 0 0 0,0 1 0 0 0,0-1 0 0 0,-1 0-1 0 0,1 0 1 0 0,-1 0 0 0 0,0 0 0 0 0,-1 0 0 0 0,1 0 0 0 0,-1 0 0 0 0,0 0-1 0 0,0 0 1 0 0,-1 0 0 0 0,1 0 0 0 0,-1 0 0 0 0,0 0 0 0 0,-1-1 0 0 0,1 1 0 0 0,-1-1-1 0 0,0 1 1 0 0,0-1 0 0 0,0 0 0 0 0,0 0 0 0 0,-1-1 0 0 0,1 1 0 0 0,-1-1-1 0 0,0 1-14 0 0,-11 6-44 0 0,1 0-1 0 0,-1-1 1 0 0,-1 0-1 0 0,0-1 1 0 0,0-1-1 0 0,0 0 1 0 0,-1-2-1 0 0,0 0 1 0 0,0 0-1 0 0,-1-2 1 0 0,1 0-1 0 0,-1-1 0 0 0,1-1 1 0 0,-1 0-1 0 0,0-2 45 0 0,-19-14-2620 0 0,28 5-1359 0 0,2-2-4218 0 0,6 5-2004 0 0</inkml:trace>
  <inkml:trace contextRef="#ctx0" brushRef="#br0" timeOffset="2240.878">1801 457 9122 0 0,'0'0'1726'0'0,"0"0"-478"0"0,0 0-296 0 0,0 0 31 0 0,0 0 143 0 0,0 0 95 0 0,0 0 1 0 0,0 0-66 0 0,0 0-98 0 0,0 0-132 0 0,0 0-140 0 0,0 0-130 0 0,0 0-93 0 0,38-7-67 0 0,118-21-40 0 0,-115 20-67 0 0,1 1 1 0 0,0 2-1 0 0,0 2 1 0 0,26 2-390 0 0,-63 1 19 0 0,-3 0-14 0 0,-1-1-1 0 0,1 1 1 0 0,-1-1-1 0 0,1 1 1 0 0,-1 0-1 0 0,1 0 1 0 0,-1 0-1 0 0,1 0 1 0 0,-1 0-1 0 0,1 0 1 0 0,-1 0-1 0 0,1 1 1 0 0,-1-1-1 0 0,1 0 0 0 0,-1 1 1 0 0,0-1-1 0 0,1 1 1 0 0,-1 0-1 0 0,1-1 1 0 0,-1 1-1 0 0,0 0 1 0 0,0 0-1 0 0,0 0 1 0 0,1 0-1 0 0,-1 0 1 0 0,0 0-1 0 0,0 0 1 0 0,0 0-1 0 0,0 0 1 0 0,0 0-1 0 0,-1 1 1 0 0,1-1-1 0 0,0 0 1 0 0,-1 1-1 0 0,1-1 1 0 0,-1 0-1 0 0,1 1 1 0 0,-1-1-1 0 0,1 2-4 0 0,-4 5 40 0 0,1 1-1 0 0,-1 0 1 0 0,-1-1-1 0 0,1 1 1 0 0,-2-1-1 0 0,1 0 1 0 0,-1 0-1 0 0,0-1 1 0 0,-1 1-1 0 0,1-1 0 0 0,-1 0 1 0 0,-1-1-1 0 0,0 1 1 0 0,0-1-1 0 0,0-1 1 0 0,0 1-1 0 0,-9 3-39 0 0,-77 64 286 0 0,120-58-216 0 0,300-18-1266 0 0,-308 5-438 0 0,1 0-5072 0 0,-12-2-4913 0 0</inkml:trace>
  <inkml:trace contextRef="#ctx0" brushRef="#br0" timeOffset="2560.647">2339 954 13571 0 0,'0'0'1009'0'0,"0"0"-428"0"0,0 0-4 0 0,0 0 270 0 0,0 0 208 0 0,0 0 38 0 0,0 0-76 0 0,0 0-131 0 0,0 0-128 0 0,0 0-86 0 0,0 0-96 0 0,0 0-65 0 0,35 1-40 0 0,110 3-69 0 0,-53-16 201 0 0,86-7-1268 0 0,-177 19-75 0 0,-1 0-438 0 0,0 0-814 0 0,-3 0-4360 0 0,0 0 2581 0 0,1 0-6160 0 0</inkml:trace>
  <inkml:trace contextRef="#ctx0" brushRef="#br0" timeOffset="2864.917">2620 693 12067 0 0,'0'0'905'0'0,"0"0"-313"0"0,0 0 112 0 0,0 0 342 0 0,0 0 262 0 0,0 0 55 0 0,0 0-175 0 0,0 0-259 0 0,0 0-227 0 0,0 0-159 0 0,0 0-131 0 0,-2 36-62 0 0,-10 114-76 0 0,0-16 363 0 0,-2-58-362 0 0,-14 146-96 0 0,28-203-598 0 0,0 7 52 0 0,0-17-3761 0 0,0 0-3654 0 0,0-5-2868 0 0</inkml:trace>
  <inkml:trace contextRef="#ctx0" brushRef="#br0" timeOffset="3262.754">3143 501 12811 0 0,'0'0'856'0'0,"0"0"-340"0"0,0 0 9 0 0,0 0 252 0 0,0 0 222 0 0,0 0 49 0 0,0 0-133 0 0,0 0-243 0 0,0 0-216 0 0,0 0-136 0 0,0 0-79 0 0,-9 33-31 0 0,-31 101-18 0 0,-3 9 511 0 0,42-142-676 0 0,0 1 1 0 0,0-1 0 0 0,0 1-1 0 0,0-1 1 0 0,1 1 0 0 0,-1-1 0 0 0,0 1-1 0 0,1 0 1 0 0,-1-1 0 0 0,1 1 0 0 0,0 0-1 0 0,-1-1 1 0 0,1 1 0 0 0,0 0-1 0 0,0-1 1 0 0,0 1 0 0 0,0 0 0 0 0,0-1-1 0 0,1 1 1 0 0,-1 0 0 0 0,0-1 0 0 0,1 1-1 0 0,0 0 1 0 0,-1-1 0 0 0,1 1-1 0 0,0-1 1 0 0,0 1 0 0 0,-1-1 0 0 0,1 1-1 0 0,0-1 1 0 0,0 0 0 0 0,1 1 0 0 0,-1-1-1 0 0,0 0 1 0 0,0 0 0 0 0,1 0-1 0 0,-1 0 1 0 0,0 0 0 0 0,1 0 0 0 0,-1 0-1 0 0,1-1 1 0 0,0 1 0 0 0,0 0-28 0 0,89-16 1213 0 0,-23-28-1701 0 0,-51 25-786 0 0,5-6-3264 0 0,-9 7-3385 0 0,-8 9-1500 0 0</inkml:trace>
  <inkml:trace contextRef="#ctx0" brushRef="#br0" timeOffset="3561.207">3399 516 5569 0 0,'0'0'2375'0'0,"0"0"-914"0"0,0 0-364 0 0,0 0 138 0 0,0 0 213 0 0,0 0 115 0 0,0 0-84 0 0,0 0-245 0 0,0 0-231 0 0,0 0-172 0 0,0 0-124 0 0,0 0-69 0 0,-11 31-39 0 0,-36 101-68 0 0,-23 99 920 0 0,-11 68-1022 0 0,67-216-1121 0 0,37-83-977 0 0,1-25-2466 0 0,-13 6-3421 0 0,-10 17 5906 0 0,1-3-6298 0 0</inkml:trace>
  <inkml:trace contextRef="#ctx0" brushRef="#br0" timeOffset="3995.98">3561 453 7914 0 0,'0'0'3052'0'0,"0"0"-1839"0"0,0 0-823 0 0,0 0-56 0 0,0 0 213 0 0,0 0 217 0 0,0 0 113 0 0,0 0 1 0 0,0 0-94 0 0,0 0-108 0 0,0 0-85 0 0,0 0-55 0 0,22 0-43 0 0,68-3-20 0 0,-86 2-389 0 0,-1 1 1 0 0,1-1 0 0 0,0 1 0 0 0,0-1 0 0 0,0 1 0 0 0,0 0 0 0 0,0 1 0 0 0,0-1 0 0 0,0 1 0 0 0,-1-1 0 0 0,1 1 0 0 0,0 0 0 0 0,0 1 0 0 0,-1-1 0 0 0,1 1 0 0 0,-1-1 0 0 0,1 1 0 0 0,-1 0 0 0 0,0 0 0 0 0,1 1 0 0 0,-1-1-85 0 0,-3 0 62 0 0,1 0-1 0 0,-1 0 1 0 0,1 0 0 0 0,-1-1 0 0 0,0 1 0 0 0,0 0-1 0 0,0 0 1 0 0,0 0 0 0 0,0 0 0 0 0,0 0 0 0 0,-1 0-1 0 0,1 0 1 0 0,-1-1 0 0 0,1 1 0 0 0,-1 0 0 0 0,0 0-1 0 0,0-1 1 0 0,1 1 0 0 0,-1 0 0 0 0,0-1 0 0 0,0 1-1 0 0,-1-1 1 0 0,1 1 0 0 0,0-1 0 0 0,-1 1-1 0 0,1-1 1 0 0,-1 1-62 0 0,-37 37 626 0 0,-31 45-39 0 0,69-82-584 0 0,0-1 0 0 0,1 1 0 0 0,-1 0 0 0 0,1 0 0 0 0,-1 0 0 0 0,1 0 0 0 0,-1 0 1 0 0,1 0-1 0 0,0 0 0 0 0,0 0 0 0 0,0 0 0 0 0,0 0 0 0 0,0 0 0 0 0,1 0 0 0 0,-1 0 1 0 0,1-1-1 0 0,-1 1 0 0 0,1 0 0 0 0,0 0 0 0 0,-1 0 0 0 0,1 0 0 0 0,0-1 0 0 0,0 1 1 0 0,0 0-1 0 0,0-1 0 0 0,1 1 0 0 0,-1-1 0 0 0,0 1 0 0 0,1-1 0 0 0,-1 0 0 0 0,1 1 1 0 0,-1-1-1 0 0,1 0 0 0 0,0 0 0 0 0,-1 0 0 0 0,1 0 0 0 0,0-1 0 0 0,0 1 0 0 0,0 0 1 0 0,0-1-1 0 0,0 1-3 0 0,85 15 30 0 0,-79-15-62 0 0,117-1-4279 0 0,-111 0-518 0 0,-5-4-6343 0 0</inkml:trace>
  <inkml:trace contextRef="#ctx0" brushRef="#br0" timeOffset="5750.614">411 118 7666 0 0,'0'0'796'0'0,"0"0"-145"0"0,0 0 125 0 0,0 0 255 0 0,0 0 197 0 0,0 0 14 0 0,0 0-149 0 0,0 0-191 0 0,0 0-193 0 0,0 0-122 0 0,0 0-42 0 0,0 0-45 0 0,0 0-27 0 0,26-14-11 0 0,81-46-63 0 0,-32 36 385 0 0,-72 23-756 0 0,1 0 1 0 0,-1 0-1 0 0,0 1 0 0 0,0 0 0 0 0,1 0 0 0 0,-1 0 0 0 0,0 0 0 0 0,1 0 0 0 0,-1 1 1 0 0,0-1-1 0 0,0 1 0 0 0,1 0 0 0 0,-1 0 0 0 0,0 0 0 0 0,0 0 0 0 0,0 1 1 0 0,0-1-1 0 0,0 1 0 0 0,0 0 0 0 0,-1 0 0 0 0,1 0 0 0 0,-1 0 0 0 0,1 0 1 0 0,-1 0-1 0 0,0 1 0 0 0,1-1 0 0 0,-1 1 0 0 0,-1 0 0 0 0,1-1 0 0 0,0 1 1 0 0,-1 0-1 0 0,1 0 0 0 0,-1 0 0 0 0,0 1 0 0 0,0-1 0 0 0,0 0 0 0 0,0 0 1 0 0,-1 0-1 0 0,1 1 0 0 0,-1 1-28 0 0,3 226 1203 0 0,-22 336-346 0 0,21 147-315 0 0,-2-714-496 0 0,0 0-2 0 0,0 0 39 0 0,0 0 34 0 0,0 0 51 0 0,0 0 55 0 0,0 0 32 0 0,-7-19 250 0 0,3 7-503 0 0,0 0 0 0 0,1 0 0 0 0,1-1 0 0 0,0 1 0 0 0,1-1-1 0 0,0 1 1 0 0,1-1 0 0 0,1 1 0 0 0,1-13-2 0 0,-1-5 13 0 0,5-32-22 0 0,3 0 0 0 0,3 1 1 0 0,2 0-1 0 0,3 1 0 0 0,6-10 9 0 0,-6 16-2 0 0,43-133-120 0 0,8 4-1 0 0,20-21 123 0 0,-77 179-3 0 0,1 0 0 0 0,1 2 0 0 0,2-1 0 0 0,0 2 0 0 0,1 0-1 0 0,2 0 1 0 0,0 2 0 0 0,1 0 0 0 0,1 2 0 0 0,0 0 0 0 0,2 1 0 0 0,0 1 0 0 0,1 1 0 0 0,0 1 0 0 0,1 1 0 0 0,1 1-1 0 0,0 1 1 0 0,1 1 0 0 0,5 0 3 0 0,28-2-14 0 0,0 4 0 0 0,1 2 0 0 0,-1 2 0 0 0,1 3 0 0 0,26 4 14 0 0,19-1-7 0 0,-30-2 22 0 0,610-18-49 0 0,-251 7 32 0 0,730 11 95 0 0,-1164 0-86 0 0,0 0-17 0 0,0 0 25 0 0,0 0 5 0 0,0 0 21 0 0,-1 14 805 0 0,-56 122 202 0 0,50-102-790 0 0,6-27-4174 0 0,1 0-4239 0 0,0-7-3710 0 0</inkml:trace>
  <inkml:trace contextRef="#ctx0" brushRef="#br0" timeOffset="6382.03">4448 770 6465 0 0,'0'0'3194'0'0,"0"0"-1901"0"0,0 0-747 0 0,0 0 145 0 0,0 0 343 0 0,0 0 214 0 0,0 0 28 0 0,0 0-118 0 0,0 0-153 0 0,0 0-128 0 0,0 0-105 0 0,0 0-88 0 0,0 0-89 0 0,23 0-50 0 0,109 0 435 0 0,16-7 1117 0 0,-80 3-1860 0 0,-63 2 748 0 0,-2 1-4049 0 0,-1 0-7162 0 0,-3 1-982 0 0</inkml:trace>
  <inkml:trace contextRef="#ctx0" brushRef="#br0" timeOffset="6699.503">4491 939 8274 0 0,'0'0'1543'0'0,"0"0"-703"0"0,0 0-79 0 0,0 0 344 0 0,0 0 271 0 0,0 0 56 0 0,0 0-123 0 0,0 0-195 0 0,0 0-153 0 0,0 0-113 0 0,0 0-105 0 0,0 0-103 0 0,0 0-67 0 0,23 7-41 0 0,73 17-44 0 0,11-18 1010 0 0,-69-6-1298 0 0,9-1-285 0 0,-16 2-10168 0 0,-31-1-1358 0 0</inkml:trace>
  <inkml:trace contextRef="#ctx0" brushRef="#br0" timeOffset="9405.262">6002 601 0 0 0,'0'0'832'0'0,"0"0"432"0"0,0 0 170 0 0,0 0 34 0 0,0 0 53 0 0,0 0-1 0 0,15-3-16 0 0,46-10-22 0 0,-60 13-1347 0 0,0 0-1 0 0,0 0 1 0 0,0 0 0 0 0,0 0-1 0 0,-1-1 1 0 0,1 1-1 0 0,0 0 1 0 0,0 0 0 0 0,0-1-1 0 0,0 1 1 0 0,0 0-1 0 0,0-1 1 0 0,-1 1 0 0 0,1-1-1 0 0,0 1 1 0 0,0-1 0 0 0,-1 1-1 0 0,1-1 1 0 0,0 0-1 0 0,-1 1 1 0 0,1-1 0 0 0,-1 0-1 0 0,1 1 1 0 0,0-1 0 0 0,-1 0-1 0 0,0 0 1 0 0,1 0-1 0 0,-1 1 1 0 0,1-1 0 0 0,-1 0-1 0 0,0 0 1 0 0,0 0 0 0 0,0 0-1 0 0,1 0 1 0 0,-1 0-1 0 0,0 0 1 0 0,0 0 0 0 0,0 0-1 0 0,0 1 1 0 0,0-1 0 0 0,-1 0-1 0 0,1 0 1 0 0,0 0-1 0 0,0 0 1 0 0,-1 0 0 0 0,1 0-135 0 0,-1-5 898 0 0,1 3-739 0 0,0 0-1 0 0,-1 1 1 0 0,1-1 0 0 0,-1 0-1 0 0,1 0 1 0 0,-1 1-1 0 0,0-1 1 0 0,0 0 0 0 0,0 1-1 0 0,0-1 1 0 0,-1 1 0 0 0,1-1-1 0 0,-1 1 1 0 0,1 0 0 0 0,-1-1-1 0 0,0 1 1 0 0,0 0 0 0 0,0 0-1 0 0,0 1 1 0 0,0-1 0 0 0,-1 0-1 0 0,1 0 1 0 0,0 1 0 0 0,-1 0-1 0 0,1-1 1 0 0,-3 1-159 0 0,-3-5 198 0 0,-5 0-91 0 0,0 0-1 0 0,0 1 0 0 0,0 1 0 0 0,0 0 0 0 0,-1 1 1 0 0,1 0-1 0 0,-1 1 0 0 0,0 1 0 0 0,0 0 0 0 0,0 1 1 0 0,0 0-1 0 0,-3 2-106 0 0,3-2 44 0 0,4 0-32 0 0,1 1 1 0 0,0 1-1 0 0,-1-1 0 0 0,1 1 0 0 0,0 1 0 0 0,0 0 0 0 0,1 0 0 0 0,-1 1 0 0 0,0 0 0 0 0,1 0 0 0 0,0 1 0 0 0,0 0 0 0 0,1 1 0 0 0,-1 0 0 0 0,1 0 1 0 0,0 0-1 0 0,1 1 0 0 0,0 0 0 0 0,0 0 0 0 0,0 1 0 0 0,1-1 0 0 0,0 1 0 0 0,0 1 0 0 0,1-1 0 0 0,0 0 0 0 0,1 1 0 0 0,-1 0 0 0 0,2 0 0 0 0,-1 0 1 0 0,2 0-1 0 0,-1 1 0 0 0,1-1 0 0 0,0 0 0 0 0,1 1 0 0 0,0-1 0 0 0,1 0 0 0 0,-1 1 0 0 0,2-1 0 0 0,1 5-12 0 0,0-8 45 0 0,1 1 0 0 0,0-1 0 0 0,0-1 0 0 0,0 1-1 0 0,1-1 1 0 0,-1 1 0 0 0,2-2 0 0 0,-1 1 0 0 0,0 0 0 0 0,1-1-1 0 0,0 0 1 0 0,0 0 0 0 0,0-1 0 0 0,0 1 0 0 0,1-2 0 0 0,-1 1-1 0 0,1 0 1 0 0,0-1 0 0 0,0-1 0 0 0,0 1 0 0 0,0-1 0 0 0,0 0-1 0 0,0-1 1 0 0,0 1 0 0 0,0-1 0 0 0,0-1 0 0 0,0 1 0 0 0,0-1-1 0 0,6-2-44 0 0,2 0 95 0 0,-1-1-1 0 0,0 0 1 0 0,0-1-1 0 0,0 0 1 0 0,-1-1-1 0 0,0-1 1 0 0,0 0-1 0 0,-1-1 1 0 0,1 0-1 0 0,9-9-94 0 0,-7 6 42 0 0,73-62 173 0 0,-76 63-148 0 0,-12 11-71 0 0,-1-1 1 0 0,1 0-1 0 0,0 1 0 0 0,0-1 0 0 0,0 0 0 0 0,0 0 0 0 0,0 1 0 0 0,0-1 0 0 0,0 0 0 0 0,0 1 0 0 0,0-1 0 0 0,0 0 0 0 0,0 1 0 0 0,0-1 0 0 0,0 0 0 0 0,0 0 1 0 0,0 1-1 0 0,0-1 0 0 0,1 0 0 0 0,-1 1 0 0 0,0-1 0 0 0,0 0 0 0 0,0 0 0 0 0,0 1 0 0 0,0-1 0 0 0,1 0 0 0 0,-1 0 0 0 0,0 0 0 0 0,0 1 0 0 0,1-1 0 0 0,-1 0 0 0 0,0 0 1 0 0,0 0-1 0 0,1 0 0 0 0,-1 1 0 0 0,0-1 0 0 0,0 0 0 0 0,1 0 0 0 0,-1 0 0 0 0,0 0 0 0 0,0 0 0 0 0,1 0 0 0 0,-1 0 0 0 0,0 0 0 0 0,1 0 0 0 0,-1 0 0 0 0,0 0 1 0 0,1 0-1 0 0,-1 0 0 0 0,0 0 4 0 0,-4 81 275 0 0,-4-1 0 0 0,-4-1 0 0 0,-14 50-275 0 0,10-50 98 0 0,-19 129 67 0 0,18-150-281 0 0,16-57-2260 0 0,9-17 852 0 0,7 1-42 0 0,1-2-4347 0 0,-8 9-4697 0 0</inkml:trace>
  <inkml:trace contextRef="#ctx0" brushRef="#br0" timeOffset="9693.474">6208 903 13067 0 0,'0'0'1607'0'0,"0"0"-592"0"0,0 0-263 0 0,0 0 185 0 0,0 0 249 0 0,0 0 96 0 0,0 0-85 0 0,0 0-218 0 0,0 0-220 0 0,0 0-154 0 0,0 0-114 0 0,33-4-104 0 0,102-8-106 0 0,30-6 495 0 0,-95 14-1148 0 0,-64-8-4577 0 0,-13 0-7037 0 0,3 7 3972 0 0</inkml:trace>
  <inkml:trace contextRef="#ctx0" brushRef="#br0" timeOffset="9954.966">6457 689 9314 0 0,'0'0'1663'0'0,"0"0"-387"0"0,0 0-45 0 0,0 0 191 0 0,0 0 128 0 0,0 0-34 0 0,0 0-212 0 0,0 0-273 0 0,0 0-240 0 0,0 0-172 0 0,0 0-137 0 0,-7 32-91 0 0,-19 100-85 0 0,13-2 326 0 0,-3 7-479 0 0,6-88-372 0 0,8-28-3035 0 0,6-21-4947 0 0,0 0 747 0 0</inkml:trace>
  <inkml:trace contextRef="#ctx0" brushRef="#br0" timeOffset="10315.324">6993 505 9458 0 0,'0'0'1344'0'0,"0"0"-150"0"0,0 0 158 0 0,0 0 218 0 0,0 0 53 0 0,0 0-168 0 0,0 0-307 0 0,0 0-302 0 0,-19 35-233 0 0,-58 110-160 0 0,46-56 160 0 0,-16 256 791 0 0,43-330-1388 0 0,0-1 0 0 0,-1 0 0 0 0,0 0 0 0 0,-1-1 0 0 0,-1 1 0 0 0,0-1 0 0 0,-1 0 0 0 0,-2 2-16 0 0,3-7-337 0 0,10-16-872 0 0,13-17-1559 0 0,6-2-4266 0 0,-15 18 2407 0 0,-1 1-2599 0 0</inkml:trace>
  <inkml:trace contextRef="#ctx0" brushRef="#br0" timeOffset="10751.826">7191 597 6353 0 0,'0'0'3049'0'0,"0"0"-1554"0"0,0 0-655 0 0,0 0 103 0 0,0 0 183 0 0,0 0 130 0 0,0 0-31 0 0,0 0-184 0 0,0 0-206 0 0,0 0-149 0 0,0 0-88 0 0,0 0-103 0 0,-13 26-54 0 0,-40 85-46 0 0,33-70-87 0 0,2 1-1 0 0,2 1 1 0 0,2 1 0 0 0,-5 27-308 0 0,-8 114 314 0 0,27-182-290 0 0,0 1 0 0 0,0-1 0 0 0,1 0 0 0 0,-1 0 0 0 0,1 0-1 0 0,0 0 1 0 0,0 0 0 0 0,0 0 0 0 0,0 0 0 0 0,1 0 0 0 0,-1 0 0 0 0,1 0-1 0 0,-1-1 1 0 0,1 1 0 0 0,0-1 0 0 0,0 1 0 0 0,0-1 0 0 0,1 0-1 0 0,-1 1 1 0 0,1-1 0 0 0,-1 0 0 0 0,1-1 0 0 0,-1 1 0 0 0,1 0 0 0 0,0-1-1 0 0,0 0 1 0 0,0 1 0 0 0,0-1 0 0 0,0 0 0 0 0,0-1 0 0 0,0 1-1 0 0,0 0 1 0 0,0-1 0 0 0,1 0 0 0 0,0 0-24 0 0,5 1 95 0 0,0 0-1 0 0,-1-1 1 0 0,1-1-1 0 0,-1 0 1 0 0,1 0 0 0 0,-1 0-1 0 0,0-1 1 0 0,1 0-1 0 0,-1-1 1 0 0,0 0 0 0 0,0 0-1 0 0,0-1 1 0 0,-1 0-95 0 0,6-4 63 0 0,0-1-1 0 0,0-1 1 0 0,-1 0 0 0 0,-1-1 0 0 0,0 0 0 0 0,0 0-1 0 0,-1-1 1 0 0,0-1 0 0 0,-2 0 0 0 0,1 0-1 0 0,-1 0 1 0 0,-1-1 0 0 0,0-2-63 0 0,-5 13 1 0 0,0-1 1 0 0,0 1-1 0 0,-1 0 0 0 0,1-1 0 0 0,-1 1 1 0 0,0-1-1 0 0,0 1 0 0 0,0-1 0 0 0,0 0 1 0 0,-1 1-1 0 0,0-1 0 0 0,1 0 1 0 0,-1 0-1 0 0,-1 1 0 0 0,1-1 0 0 0,0 0 1 0 0,-1 1-1 0 0,0-1 0 0 0,0 0 0 0 0,0 1 1 0 0,0-1-1 0 0,-1 1 0 0 0,1-1 0 0 0,-1 1 1 0 0,0 0-1 0 0,0 0 0 0 0,0 0 1 0 0,0 0-1 0 0,-1 0 0 0 0,1 0 0 0 0,-1 0 1 0 0,1 1-1 0 0,-1-1 0 0 0,0 1 0 0 0,0 0 1 0 0,-1 0-1 0 0,1 0 0 0 0,0 0 0 0 0,0 1 1 0 0,-1-1-1 0 0,-2 0-1 0 0,-15 4-224 0 0,0 0 0 0 0,0 1 0 0 0,1 1 0 0 0,-1 1-1 0 0,1 0 1 0 0,0 2 0 0 0,1 0 0 0 0,0 2 0 0 0,0 0 0 0 0,-11 8 224 0 0,-15 11-3902 0 0,5 3-3336 0 0,31-23-3797 0 0</inkml:trace>
  <inkml:trace contextRef="#ctx0" brushRef="#br0" timeOffset="12150.277">4846 203 6745 0 0,'0'0'1954'0'0,"0"0"-324"0"0,0 0-106 0 0,0 0 3 0 0,0 0-163 0 0,0 0-290 0 0,0 0-318 0 0,0 0-212 0 0,0 0-54 0 0,0 0 7 0 0,0 0-11 0 0,0 0-29 0 0,0 0-21 0 0,25-15 2 0 0,78-49 24 0 0,-3 18 903 0 0,-93 43-1315 0 0,0 1-1 0 0,0-1 1 0 0,0 1 0 0 0,0 1 0 0 0,0-1 0 0 0,0 1 0 0 0,1 0 0 0 0,-1 1 0 0 0,0-1 0 0 0,1 2 0 0 0,-1-1 0 0 0,0 1 0 0 0,0 0-1 0 0,3 1-49 0 0,7 57 206 0 0,-48 343 509 0 0,33 447-275 0 0,0-820-318 0 0,-2-28-91 0 0,14-61 1448 0 0,4-46-1510 0 0,5 1 1 0 0,5 1-1 0 0,34-84 31 0 0,-31 110-64 0 0,3 2 1 0 0,3 1-1 0 0,4 2 0 0 0,2 2 0 0 0,4 2 0 0 0,37-41 64 0 0,-66 88 1 0 0,2 0 0 0 0,0 2 0 0 0,2 0-1 0 0,0 2 1 0 0,1 0 0 0 0,1 2 0 0 0,0 0-1 0 0,2 2 1 0 0,-1 0 0 0 0,2 2-1 0 0,0 1 1 0 0,0 1 0 0 0,1 2 0 0 0,0 0-1 0 0,0 2 1 0 0,0 1 0 0 0,1 1 0 0 0,27 1-1 0 0,145 18-35 0 0,-117 0 43 0 0,0-4-1 0 0,1-3 1 0 0,0-4 0 0 0,0-4 0 0 0,23-5-8 0 0,126-21 40 0 0,-50 18-12 0 0,-8 8 533 0 0,-180 19-460 0 0,-92 169 549 0 0,96-187-751 0 0,-4 22-1010 0 0,10-19-2433 0 0,5-3-3787 0 0,-5-1-4681 0 0</inkml:trace>
  <inkml:trace contextRef="#ctx0" brushRef="#br0" timeOffset="12650.197">7679 674 7626 0 0,'0'0'3483'0'0,"0"0"-1804"0"0,0 0-756 0 0,0 0 17 0 0,0 0 131 0 0,0 0 73 0 0,0 0-46 0 0,0 0-137 0 0,0 0-164 0 0,0 0-117 0 0,0 0-74 0 0,0 0-64 0 0,21 0-42 0 0,140-11 851 0 0,3-10 183 0 0,-74 20-3309 0 0,-104 12-12374 0 0,10-7 5138 0 0</inkml:trace>
  <inkml:trace contextRef="#ctx0" brushRef="#br0" timeOffset="17345.39">7755 1006 0 0 0,'0'0'272'0'0,"0"0"607"0"0,0 0 309 0 0,0 0 224 0 0,0 0 125 0 0,0 0-40 0 0,0 0-142 0 0,0 0-197 0 0,0 0-144 0 0,0 0-76 0 0,4 7 9975 0 0,286-22-8477 0 0,-211 15-1943 0 0,-79 0-486 0 0,0 0-7 0 0,0 0 12 0 0,0 0-15 0 0,0 0 18 0 0,0 0-3 0 0,0 0-2 0 0,0 0-10 0 0,0 0 11 0 0,0 0-4 0 0,0 0-10 0 0,0 0 10 0 0,0 0 9 0 0,0 0 5 0 0,0 0-8 0 0,0 0-17 0 0,0 0 0 0 0,0 0 8 0 0,0 0-21 0 0,0 0 16 0 0,0 0-6 0 0,0 0-2 0 0,0 0 15 0 0,0 0-11 0 0,0 0-12 0 0,0 0-17 0 0,0 0-22 0 0,0 0-33 0 0,-1-3-5347 0 0,1 0-1989 0 0,0 2-3898 0 0</inkml:trace>
  <inkml:trace contextRef="#ctx0" brushRef="#br0" timeOffset="21890.366">8195 218 7434 0 0,'0'0'1349'0'0,"0"0"-166"0"0,0 0-117 0 0,0 0 119 0 0,0 0 144 0 0,0 0-56 0 0,0 0-259 0 0,0 0-334 0 0,0 0-287 0 0,0 0-161 0 0,0 0-60 0 0,13-7 3 0 0,43-21 5 0 0,-47 24-123 0 0,1 0 0 0 0,-1 1 0 0 0,1 1-1 0 0,0-1 1 0 0,-1 2 0 0 0,1-1 0 0 0,0 1 0 0 0,0 1 0 0 0,0 0 0 0 0,0 0-1 0 0,7 2-56 0 0,17-1 81 0 0,-26 2-55 0 0,-1 0 1 0 0,0 0-1 0 0,-1 1 1 0 0,1 0-1 0 0,0 0 1 0 0,-1 0-1 0 0,0 1 1 0 0,0 0-1 0 0,-1 0 1 0 0,1 1-1 0 0,-1-1 1 0 0,0 1-1 0 0,0 0 1 0 0,-1 1-1 0 0,0-1 1 0 0,0 1-1 0 0,0 0 1 0 0,-1 0-1 0 0,0 0 1 0 0,-1 0-1 0 0,1 1 1 0 0,-1-1-1 0 0,-1 0 1 0 0,0 1-1 0 0,1 6-26 0 0,5 23 182 0 0,-2 0-1 0 0,-1 0 1 0 0,-2 1 0 0 0,-2-1-1 0 0,-1 7-181 0 0,0 9 99 0 0,-1 525 415 0 0,-3-516 545 0 0,4-107 1749 0 0,14-134-1944 0 0,74-82-785 0 0,-81 248-87 0 0,31-79-45 0 0,4 1 1 0 0,4 3 0 0 0,38-55 52 0 0,-31 66 9 0 0,9 72-398 0 0,670-108 1448 0 0,-564 83-1697 0 0,-183 43-6769 0 0,13-8 1634 0 0,-2-1-5847 0 0</inkml:trace>
  <inkml:trace contextRef="#ctx0" brushRef="#br0" timeOffset="22524.52">8898 671 1480 0 0,'0'0'826'0'0,"0"0"34"0"0,0 0 322 0 0,0 0 434 0 0,0 0 255 0 0,0 0 5 0 0,0 0-231 0 0,0 0-336 0 0,0 0-255 0 0,0 0-169 0 0,0 0-91 0 0,0 0-39 0 0,0 0-19 0 0,13-11-16 0 0,40-32-22 0 0,18 12 1497 0 0,-41 22-1770 0 0,1 1 0 0 0,0 1 0 0 0,1 2 1 0 0,-1 1-1 0 0,1 1 0 0 0,16 2-425 0 0,-45 0 8 0 0,0 1 0 0 0,0-1 1 0 0,0 1-1 0 0,0 0 0 0 0,0 0 1 0 0,0 0-1 0 0,0 0 0 0 0,0 0 0 0 0,0 1 1 0 0,0-1-1 0 0,0 1 0 0 0,0 0 1 0 0,0 0-1 0 0,0 0 0 0 0,0 0 0 0 0,0 1 1 0 0,-1-1-1 0 0,1 1 0 0 0,-1-1 1 0 0,1 1-1 0 0,-1 0 0 0 0,1 0 0 0 0,-1 0 1 0 0,0 0-1 0 0,0 1 0 0 0,0-1 1 0 0,0 1-1 0 0,-1-1 0 0 0,1 1 0 0 0,0 0 1 0 0,-1-1-1 0 0,0 1 0 0 0,0 0-8 0 0,-3 9 77 0 0,-1-1 0 0 0,0 0 0 0 0,-1 1 0 0 0,0-1 0 0 0,-1-1 0 0 0,0 1 0 0 0,-1-1 0 0 0,0 0 0 0 0,-1 0 0 0 0,0-1 0 0 0,0 0 0 0 0,-1 0 0 0 0,0 0 0 0 0,-1-1 0 0 0,1-1 0 0 0,-2 1 0 0 0,-1 0-77 0 0,-22 23 96 0 0,16-14-58 0 0,3-4-5 0 0,0-1 0 0 0,2 2-1 0 0,-1-1 1 0 0,2 2-1 0 0,0 0 1 0 0,1 0-1 0 0,0 1 1 0 0,1 0 0 0 0,-2 8-33 0 0,9-21 8 0 0,1 0 0 0 0,0 1 0 0 0,0-1 0 0 0,0 0 1 0 0,1 1-1 0 0,-1-1 0 0 0,1 1 0 0 0,0-1 0 0 0,0 1 0 0 0,0-1 0 0 0,0 1 1 0 0,1-1-1 0 0,-1 0 0 0 0,1 1 0 0 0,0-1 0 0 0,0 0 0 0 0,0 1 1 0 0,1-1-1 0 0,-1 0 0 0 0,1 0 0 0 0,-1 0 0 0 0,1 0 0 0 0,0 0 1 0 0,0 0-1 0 0,1-1 0 0 0,-1 1 0 0 0,0-1 0 0 0,1 1 0 0 0,0-1 1 0 0,-1 0-1 0 0,1 0 0 0 0,0 0 0 0 0,3 1-8 0 0,0 0 61 0 0,0 0 1 0 0,0-1-1 0 0,0 1 0 0 0,0-1 0 0 0,0-1 0 0 0,1 1 1 0 0,-1-1-1 0 0,1 0 0 0 0,-1 0 0 0 0,1-1 1 0 0,-1 0-1 0 0,5-1-61 0 0,0 1-47 0 0,0-1 0 0 0,-1 0 0 0 0,1-1 0 0 0,-1 0 1 0 0,0-1-1 0 0,0 0 0 0 0,0-1 0 0 0,0 0 0 0 0,0 0 0 0 0,-1-1 0 0 0,2-2 47 0 0,25-15-3182 0 0,0-3-4288 0 0,-30 21 5602 0 0,5-4-9539 0 0</inkml:trace>
  <inkml:trace contextRef="#ctx0" brushRef="#br0" timeOffset="22938.957">9931 450 10378 0 0,'0'0'2117'0'0,"0"0"-816"0"0,0 0-418 0 0,0 0 35 0 0,0 0 94 0 0,0 0 19 0 0,0 0-102 0 0,0 0-153 0 0,0 0-155 0 0,0 0-132 0 0,-33 14-88 0 0,-100 48-62 0 0,64-13 317 0 0,59-41-502 0 0,2 1-1 0 0,-1 1 0 0 0,1-1 1 0 0,1 1-1 0 0,0 1 1 0 0,0-1-1 0 0,1 1 0 0 0,0 0 1 0 0,-2 6-154 0 0,9-14 23 0 0,-1 1 1 0 0,0-1-1 0 0,1 0 0 0 0,0 0 1 0 0,0 0-1 0 0,0 0 1 0 0,0 0-1 0 0,0 0 1 0 0,0 0-1 0 0,1 0 1 0 0,-1 0-1 0 0,1 0 1 0 0,0-1-1 0 0,0 1 1 0 0,0-1-1 0 0,0 1 0 0 0,1-1 1 0 0,-1 0-1 0 0,1 0 1 0 0,-1 0-1 0 0,1 0 1 0 0,0 0-1 0 0,0-1 1 0 0,-1 1-1 0 0,1-1 1 0 0,0 0-1 0 0,0 1 0 0 0,1-2 1 0 0,-1 1-1 0 0,0 0 1 0 0,0 0-1 0 0,0-1 1 0 0,1 0-1 0 0,-1 0 1 0 0,2 0-24 0 0,0 2 35 0 0,30 6 129 0 0,-27-7-142 0 0,-1 0 1 0 0,1 0-1 0 0,-1 1 1 0 0,1 0-1 0 0,-1 1 1 0 0,0 0-1 0 0,0 0 1 0 0,0 0-1 0 0,0 1 1 0 0,0 0-1 0 0,-1 0 1 0 0,0 1-1 0 0,0 0 1 0 0,2 2-23 0 0,-5-2 35 0 0,-1 0 1 0 0,0 0-1 0 0,0 0 1 0 0,0 0-1 0 0,-1 1 1 0 0,0-1-1 0 0,0 1 1 0 0,0-1-1 0 0,0 1 1 0 0,-1-1-1 0 0,0 0 1 0 0,0 1-1 0 0,-1-1 1 0 0,0 1-1 0 0,1-1 1 0 0,-2 1-1 0 0,1-1 1 0 0,-1 0-1 0 0,0 0 1 0 0,0 1-1 0 0,0-1 1 0 0,-1-1-1 0 0,1 1 1 0 0,-4 4-36 0 0,-2 2 53 0 0,-1-1 1 0 0,0 0-1 0 0,0 0 1 0 0,-1-1-1 0 0,0 0 1 0 0,-1-1-1 0 0,0 0 1 0 0,0-1-1 0 0,-5 3-53 0 0,-9 6-26 0 0,24-16 33 0 0,-55 25-1787 0 0,54-25 1566 0 0,1 0 0 0 0,0 0 0 0 0,0-1 0 0 0,0 1 0 0 0,-1 0 0 0 0,1-1 0 0 0,0 1 0 0 0,0-1 0 0 0,0 1 0 0 0,0-1 0 0 0,0 0 0 0 0,0 1 0 0 0,0-1 0 0 0,0 0 0 0 0,0 0 0 0 0,0 0 0 0 0,0 0 0 0 0,1 0-1 0 0,-1 0 1 0 0,0 0 0 0 0,1 0 0 0 0,-1 0 0 0 0,1 0 0 0 0,-1 0 0 0 0,1 0 0 0 0,-1 0 0 0 0,1-1 0 0 0,0 1 0 0 0,-1 0 0 0 0,1 0 0 0 0,0-1 0 0 0,0 1 0 0 0,0-1 214 0 0,-3-20-9200 0 0,2 14 1362 0 0</inkml:trace>
  <inkml:trace contextRef="#ctx0" brushRef="#br0" timeOffset="23186.168">9824 512 4361 0 0,'0'0'2211'0'0,"0"0"-320"0"0,0 0-90 0 0,0 0 102 0 0,0 0-20 0 0,0 0-191 0 0,0 0-306 0 0,0 0-333 0 0,0 0-237 0 0,0 0-146 0 0,0 0-97 0 0,0 0-35 0 0,31-10-21 0 0,101-29-31 0 0,-38 25 288 0 0,123 8-663 0 0,-125 5-6974 0 0,-75 1-4315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375 107 0 0 0,'0'0'527'0'0,"0"0"646"0"0,0 0 500 0 0,0 0 302 0 0,0 0 93 0 0,0 0-171 0 0,0 0-305 0 0,0 0-265 0 0,0 0-229 0 0,0 0-130 0 0,0 0-93 0 0,0 0-50 0 0,1-4-38 0 0,0-11-51 0 0,-25 8 4006 0 0,-16 6-3892 0 0,-80 10-91 0 0,-21 46-95 0 0,91 25-391 0 0,50-25 54 0 0,-1-52-306 0 0,1 0 1 0 0,-1 0-1 0 0,1 0 1 0 0,0 0-1 0 0,0 0 0 0 0,0 0 1 0 0,1 0-1 0 0,-1 0 0 0 0,1 0 1 0 0,-1 0-1 0 0,1-1 1 0 0,0 1-1 0 0,0 0 0 0 0,0 0 1 0 0,1-1-1 0 0,-1 1 0 0 0,1 0 1 0 0,-1-1-1 0 0,1 0 1 0 0,0 1-1 0 0,0-1 0 0 0,0 0 1 0 0,0 0-1 0 0,0 0 0 0 0,1 0 1 0 0,-1 0-1 0 0,0-1 1 0 0,1 1-1 0 0,0-1 0 0 0,-1 1 1 0 0,1-1-1 0 0,0 0 0 0 0,0 0 1 0 0,1 0-22 0 0,207 14 831 0 0,-202-14-831 0 0,0 0 0 0 0,-1 0 0 0 0,1 1 0 0 0,-1 0 0 0 0,1 1 0 0 0,-1-1 0 0 0,0 2 0 0 0,0-1 0 0 0,-1 1 0 0 0,1 0 1 0 0,-1 1-1 0 0,0 0 0 0 0,0 0 0 0 0,0 0 0 0 0,0 1 0 0 0,-1 0 0 0 0,0 1 0 0 0,4 6 0 0 0,-4-4 9 0 0,0 0 0 0 0,-1 1 1 0 0,-1-1-1 0 0,1 1 0 0 0,-2 0 0 0 0,1 1 0 0 0,-1-1 0 0 0,-1 1 0 0 0,0-1 1 0 0,0 1-1 0 0,-1 0 0 0 0,-1 0 0 0 0,0-1 0 0 0,0 1 0 0 0,-2 7-9 0 0,-1-6 41 0 0,-1-1-1 0 0,-1 0 0 0 0,0 0 0 0 0,0 0 0 0 0,-1-1 0 0 0,-1 0 0 0 0,0 0 0 0 0,0-1 0 0 0,-1 1 1 0 0,0-2-1 0 0,0 1 0 0 0,-1-1 0 0 0,-8 6-40 0 0,10-9 32 0 0,-1 0 1 0 0,1-1-1 0 0,-1 0 0 0 0,0-1 1 0 0,0 1-1 0 0,0-1 1 0 0,-1-1-1 0 0,1 0 0 0 0,-1 0 1 0 0,1 0-1 0 0,-1-1 0 0 0,0-1 1 0 0,1 1-1 0 0,-7-2-32 0 0,8 1 21 0 0,0 0 0 0 0,1-1 0 0 0,-1 0-1 0 0,0-1 1 0 0,0 1 0 0 0,1-1 0 0 0,-1-1-1 0 0,1 1 1 0 0,-1-1 0 0 0,1 0 0 0 0,0 0-1 0 0,0-1 1 0 0,0 0 0 0 0,1 0 0 0 0,0-1-1 0 0,-2 0-20 0 0,-37-32 72 0 0,25 11-3046 0 0,15 14-1103 0 0,1-2-3910 0 0,3 10-3618 0 0</inkml:trace>
  <inkml:trace contextRef="#ctx0" brushRef="#br0" timeOffset="823.512">341 0 0 0 0,'0'0'252'0'0,"0"0"273"0"0,0 0 76 0 0,0 0-9 0 0,0 0-57 0 0,0 0-26 0 0,0 0-49 0 0,-5 4-37 0 0,-15 14-2 0 0,13-12 4741 0 0,2 0-2921 0 0,-1 1-1653 0 0,-10 4 1419 0 0,16-10-1876 0 0,0 0-1 0 0,-1-1 0 0 0,1 1 1 0 0,0 0-1 0 0,0-1 0 0 0,0 1 0 0 0,0 0 1 0 0,0-1-1 0 0,0 1 0 0 0,0 0 1 0 0,0-1-1 0 0,0 1 0 0 0,1 0 0 0 0,-1-1 1 0 0,0 1-1 0 0,0-1 0 0 0,0 1 1 0 0,1 0-1 0 0,-1-1 0 0 0,0 1 0 0 0,1-1 1 0 0,-1 1-1 0 0,1-1 0 0 0,-1 1 1 0 0,1-1-1 0 0,-1 1 0 0 0,1-1 1 0 0,-1 1-1 0 0,1-1 0 0 0,-1 1 0 0 0,1-1 1 0 0,-1 0-1 0 0,1 0 0 0 0,0 1 1 0 0,-1-1-1 0 0,1 0 0 0 0,0 0 0 0 0,-1 1 1 0 0,1-1-1 0 0,0 0 0 0 0,-1 0 1 0 0,1 0-1 0 0,0 0 0 0 0,-1 0 0 0 0,1 0 1 0 0,0 0-1 0 0,-1 0 0 0 0,1 0 1 0 0,0-1-1 0 0,-1 1 0 0 0,1 0 0 0 0,-1 0 1 0 0,1-1-1 0 0,0 1 0 0 0,-1 0 1 0 0,1-1-1 0 0,-1 1 0 0 0,1-1-130 0 0,0 1-332 0 0,149-6 3255 0 0,-21-19-1974 0 0,-108 24-126 0 0,-53 12-596 0 0,8-3-2146 0 0,9 2-7663 0 0,13-10-1475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4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 4145 0 0,'0'0'1647'0'0,"0"0"-588"0"0,0 0-286 0 0,0 0 30 0 0,0 0 237 0 0,0 0 339 0 0,0 0 211 0 0,0 0 6 0 0,0 0-198 0 0,0 0-343 0 0,0 0-356 0 0,0 0-261 0 0,0 0-135 0 0,-3-3-45 0 0,-9 0 860 0 0,16 35 40 0 0,32 212 1537 0 0,-30 50-1610 0 0,-9-234-924 0 0,-3 0 0 0 0,-3 0 1 0 0,-2-1-1 0 0,-2 0-161 0 0,5 21 124 0 0,24-91 579 0 0,214-226-466 0 0,-107 143-273 0 0,-122 94 32 0 0,-1-1-1 0 0,1 0 0 0 0,0 1 0 0 0,-1-1 1 0 0,1 0-1 0 0,0 1 0 0 0,-1-1 1 0 0,1 1-1 0 0,0-1 0 0 0,0 1 1 0 0,-1-1-1 0 0,1 1 0 0 0,0-1 1 0 0,0 1-1 0 0,0 0 0 0 0,0 0 0 0 0,0-1 1 0 0,0 1-1 0 0,0 0 0 0 0,-1 0 1 0 0,1 0-1 0 0,0 0 0 0 0,0 0 1 0 0,0 0-1 0 0,0 0 0 0 0,0 0 1 0 0,0 1-1 0 0,0-1 0 0 0,0 0 1 0 0,0 0-1 0 0,-1 1 0 0 0,1-1 0 0 0,0 1 1 0 0,0-1-1 0 0,0 1 0 0 0,-1-1 1 0 0,1 1-1 0 0,0-1 0 0 0,0 1 1 0 0,-1 0-1 0 0,1-1 0 0 0,-1 1 1 0 0,1 0-1 0 0,-1-1 0 0 0,1 1 0 0 0,-1 0 1 0 0,1 0-1 0 0,-1 0 0 0 0,1 0 1 0 0,-1-1-1 0 0,0 1 0 0 0,0 0 1 0 0,1 0-1 0 0,-1 0 0 0 0,0 0 1 0 0,0 0-1 0 0,0 0 0 0 0,0 0 1 0 0,0 0-1 0 0,0 0 0 0 0,0-1 0 0 0,0 1 1 0 0,-1 0-1 0 0,1 1 5 0 0,-2 346 667 0 0,6-311-666 0 0,-4-36 7 0 0,0-1-21 0 0,0 0-14 0 0,0 0 5 0 0,0 0-16 0 0,0 0-20 0 0,0 0-66 0 0,-6-18-1533 0 0,-1-12-2450 0 0,7 10-3378 0 0,0 15 4129 0 0,0-3-6045 0 0</inkml:trace>
  <inkml:trace contextRef="#ctx0" brushRef="#br0" timeOffset="339.884">783 466 6145 0 0,'0'0'1585'0'0,"0"0"-592"0"0,0 0-277 0 0,0 0 195 0 0,0 0 320 0 0,0 0 193 0 0,0 0-11 0 0,0 0-137 0 0,0 0-158 0 0,0 0-109 0 0,0 0-98 0 0,0 0-124 0 0,14 0-90 0 0,96 4 1120 0 0,68-4 1200 0 0,-1 0-3364 0 0,-176 0 19 0 0,-1 0-141 0 0,0 0-223 0 0,0 0-375 0 0,0 0-569 0 0,-5 0-6528 0 0,3 0-1678 0 0</inkml:trace>
  <inkml:trace contextRef="#ctx0" brushRef="#br0" timeOffset="639.202">733 691 2609 0 0,'0'0'3216'0'0,"0"0"-1585"0"0,0 0-819 0 0,0 0-49 0 0,0 0 268 0 0,0 0 280 0 0,0 0 120 0 0,0 0-33 0 0,0 0-142 0 0,0 0-181 0 0,0 0-151 0 0,0 0-141 0 0,11 3-82 0 0,92 22 1812 0 0,63-25 103 0 0,40-40-2622 0 0,-133 19-2677 0 0,-58 16-1576 0 0,0-2-3400 0 0,-6 4-1804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1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0 356 864 0 0,'0'0'950'0'0,"0"0"-43"0"0,0 0 147 0 0,0 0 221 0 0,0 0 166 0 0,0 0-22 0 0,0 0-154 0 0,0 0-208 0 0,0 0-241 0 0,0 0-195 0 0,0 0-87 0 0,4 1 3 0 0,187-16 4848 0 0,503 7-1537 0 0,-638 12-3563 0 0,-76-19-1929 0 0,-23 11-4799 0 0,29 5 508 0 0,4-1-2301 0 0</inkml:trace>
  <inkml:trace contextRef="#ctx0" brushRef="#br0" timeOffset="332.082">76 478 3441 0 0,'0'0'1239'0'0,"0"0"-107"0"0,0 0 142 0 0,0 0 349 0 0,0 0 265 0 0,0 0-24 0 0,0 0-285 0 0,0 0-378 0 0,0 0-356 0 0,0 0-305 0 0,0 0-208 0 0,0 0-124 0 0,-10 0 192 0 0,416-8 4232 0 0,-193-5-4526 0 0,-121 12-2723 0 0,-92 7-3336 0 0,0-4 800 0 0,0 1-3428 0 0</inkml:trace>
  <inkml:trace contextRef="#ctx0" brushRef="#br0" timeOffset="935.744">468 3 0 0 0,'0'0'1967'0'0,"0"0"-640"0"0,0 0-123 0 0,0 0 107 0 0,0 0 174 0 0,0 0 139 0 0,0 0-29 0 0,0 0-213 0 0,0 0-285 0 0,0 0-365 0 0,0 0-324 0 0,0 0-221 0 0,0 0-83 0 0,-5-1 24 0 0,3 0-126 0 0,2 1 37 0 0,0 1 1 0 0,0-1 0 0 0,1 0 0 0 0,-1 1-1 0 0,0-1 1 0 0,0 0 0 0 0,0 1 0 0 0,0-1-1 0 0,0 1 1 0 0,0-1 0 0 0,0 0 0 0 0,0 1-1 0 0,0-1 1 0 0,0 1 0 0 0,0-1 0 0 0,0 0 0 0 0,0 1-1 0 0,0-1 1 0 0,0 0 0 0 0,0 1 0 0 0,-1-1-1 0 0,1 1 1 0 0,0-1 0 0 0,0 0 0 0 0,0 1-1 0 0,-1-1 1 0 0,1 0 0 0 0,0 0 0 0 0,0 1 0 0 0,-1-1-1 0 0,1 0 1 0 0,0 1 0 0 0,-1-1 0 0 0,1 0-1 0 0,0 0 1 0 0,-1 0 0 0 0,1 1 0 0 0,0-1-1 0 0,-1 0-39 0 0,19 14 518 0 0,0 0-1 0 0,0-1 1 0 0,1-1-1 0 0,1 0 1 0 0,0-2-1 0 0,0 0 1 0 0,1-1-1 0 0,0-2 1 0 0,7 2-518 0 0,3 2 271 0 0,92 40 223 0 0,-3 5-1 0 0,26 20-493 0 0,-142-74 9 0 0,0 0-1 0 0,0 0 0 0 0,0 0 0 0 0,0 0 0 0 0,0 1 0 0 0,0-1 0 0 0,0 1 0 0 0,-1 0 1 0 0,0 0-1 0 0,1 1 0 0 0,-1-1 0 0 0,0 1 0 0 0,-1-1 0 0 0,1 1 0 0 0,0 0 0 0 0,-1 0 1 0 0,0 0-1 0 0,0 0 0 0 0,0 0 0 0 0,-1 1 0 0 0,1-1-8 0 0,-45 19 1308 0 0,-71-1-876 0 0,0 29-341 0 0,-254 170-64 0 0,247-159-81 0 0,185-61-5575 0 0,-44-1 600 0 0,-4 0-5906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0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 2753 0 0,'0'0'1609'0'0,"0"0"-32"0"0,0 0 123 0 0,0 0 202 0 0,0 0 107 0 0,0 0-200 0 0,0 0-432 0 0,0 0-348 0 0,0 0-202 0 0,0 0-114 0 0,0 0-34 0 0,0 0-18 0 0,0 0-6 0 0,-4-3 1674 0 0,61 40-320 0 0,-42-21-2250 0 0,27 28 1200 0 0,-19-9-6682 0 0,-21-32-1114 0 0,2-2-4823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119 276 2328 0 0,'0'0'2754'0'0,"0"0"-481"0"0,0 0-271 0 0,0 0-54 0 0,0 0 27 0 0,0 0-6 0 0,0 0-197 0 0,0 0-360 0 0,0 0-417 0 0,0 0-328 0 0,0 0-199 0 0,0 0-133 0 0,-3 3-42 0 0,-3 5-180 0 0,1 0 1 0 0,0 1-1 0 0,0 0 0 0 0,1 0 0 0 0,0 0 0 0 0,1 1 0 0 0,0-1 0 0 0,0 1 1 0 0,1 0-1 0 0,0-1 0 0 0,1 1 0 0 0,0 0 0 0 0,1 0 0 0 0,0 1-113 0 0,-5 29 134 0 0,-48 398-41 0 0,40-243-2315 0 0,32-202-11238 0 0,-14 0 6140 0 0</inkml:trace>
  <inkml:trace contextRef="#ctx0" brushRef="#br0" timeOffset="898.414">270 589 4185 0 0,'0'0'1287'0'0,"0"0"-452"0"0,0 0-357 0 0,0 0-31 0 0,0 0 293 0 0,0 0 294 0 0,0 0 165 0 0,0 0-14 0 0,0 0-228 0 0,0 0-168 0 0,0 0-111 0 0,0 0-69 0 0,0 0 3 0 0,20 3 7 0 0,66 8 10 0 0,-28-24 606 0 0,-42 6-994 0 0,0-1 0 0 0,-1-1 0 0 0,0 0 0 0 0,-1-1 0 0 0,0-1 0 0 0,0 0 0 0 0,-1 0 0 0 0,0-2 0 0 0,-1 1 0 0 0,-1-2 0 0 0,0 1 0 0 0,-1-2 0 0 0,1-1-241 0 0,-11 16 186 0 0,-1 0-1 0 0,1-1 1 0 0,0 1-1 0 0,0 0 1 0 0,0 0-1 0 0,-1 0 1 0 0,1 0-1 0 0,0-1-185 0 0,-23 33-161 0 0,18-18 169 0 0,0 1 0 0 0,1-1 1 0 0,1 1-1 0 0,0 0 0 0 0,1 0 0 0 0,1 0 0 0 0,0 0 0 0 0,1 0 0 0 0,0 1 1 0 0,1-1-1 0 0,1 0 0 0 0,3 11-8 0 0,-4-18 7 0 0,15 175 19 0 0,12 9-98 0 0,-24-155 65 0 0,7-74 1146 0 0,51-95-940 0 0,118-225-29 0 0,-123 247-82 0 0,-74 174-169 0 0,16-41-60 0 0,1-22 85 0 0,2-2-60 0 0,0 1 0 0 0,0-1 0 0 0,0 1 1 0 0,0-1-1 0 0,0 1 0 0 0,0-1 1 0 0,0 0-1 0 0,-1 0 0 0 0,1 0 0 0 0,0 0 1 0 0,-1 0-1 0 0,1-1 0 0 0,0 1 0 0 0,-1 0 1 0 0,0-1-1 0 0,1 1 0 0 0,-1-1 0 0 0,0 1 1 0 0,0-1-1 0 0,0 0 0 0 0,0 1 0 0 0,0-1 1 0 0,0 0-1 0 0,0 0 0 0 0,0 0 1 0 0,-1-1 114 0 0,7-16-4361 0 0,-3 4-4042 0 0,-4 10 836 0 0</inkml:trace>
  <inkml:trace contextRef="#ctx0" brushRef="#br0" timeOffset="1464.619">409 195 6633 0 0,'0'0'1666'0'0,"0"0"-356"0"0,0 0-205 0 0,0 0 165 0 0,0 0 236 0 0,0 0 74 0 0,0 0-144 0 0,0 0-220 0 0,0 0-170 0 0,0 0-160 0 0,0 0-133 0 0,0 0-97 0 0,0 0-118 0 0,33-2-116 0 0,99-7-79 0 0,-68 13 115 0 0,38 22-25 0 0,-58-15-349 0 0,-4 3-103 0 0,-40-15 35 0 0,0 1 0 0 0,0 0 0 0 0,0 0 0 0 0,0-1 0 0 0,0 1 0 0 0,1 0 0 0 0,-1-1 0 0 0,0 1 1 0 0,0 0-1 0 0,0 0 0 0 0,0-1 0 0 0,0 1 0 0 0,0 0 0 0 0,1 0 0 0 0,-1-1 0 0 0,0 1 0 0 0,0 0 0 0 0,0 0 0 0 0,1-1 0 0 0,-1 1 0 0 0,0 0 0 0 0,0 0 0 0 0,1 0 0 0 0,-1 0 0 0 0,0-1 0 0 0,0 1 0 0 0,1 0 0 0 0,-1 0 0 0 0,0 0 0 0 0,1 0 0 0 0,-1 0 0 0 0,0 0 0 0 0,1 0 0 0 0,-1 0 0 0 0,0 0 0 0 0,0 0 0 0 0,1 0 0 0 0,-1 0 0 0 0,0 0 0 0 0,1 0 0 0 0,-1 0 0 0 0,0 0 0 0 0,0 0 0 0 0,1 0 0 0 0,-1 0 0 0 0,0 1 0 0 0,1-1 0 0 0,-1 0 0 0 0,0 0 0 0 0,0 0 0 0 0,1 0 1 0 0,-1 1-1 0 0,0-1 0 0 0,0 0 0 0 0,0 0 0 0 0,1 0-16 0 0,-22-20 476 0 0,-69-47-183 0 0,80 59-267 0 0,0-1 0 0 0,0 1 0 0 0,1-2 0 0 0,0 1 0 0 0,1-1 0 0 0,0-1-1 0 0,0 1 1 0 0,1-1 0 0 0,1-1 0 0 0,-2-3-26 0 0,8 14-64 0 0,0 1 0 0 0,0-1-1 0 0,0 0 1 0 0,0 0 0 0 0,0 0 0 0 0,0 0 0 0 0,0 0 0 0 0,0 0-1 0 0,1 0 1 0 0,-1 1 0 0 0,0-1 0 0 0,0 0 0 0 0,1 0-1 0 0,-1 0 1 0 0,1 1 0 0 0,-1-1 0 0 0,1 0 0 0 0,-1 0-1 0 0,1 1 1 0 0,0-1 0 0 0,-1 0 0 0 0,1 1 0 0 0,0-1-1 0 0,-1 1 1 0 0,1-1 0 0 0,0 1 0 0 0,0-1 0 0 0,-1 1-1 0 0,1-1 1 0 0,0 1 0 0 0,0 0 0 0 0,0 0 0 0 0,0-1-1 0 0,0 1 1 0 0,-1 0 0 0 0,1 0 0 0 0,0 0 64 0 0,14-5-3431 0 0,-9 3-553 0 0,1-2-7473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1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0 864 0 0,'0'0'2129'0'0,"0"0"-198"0"0,0 0 94 0 0,0 0 213 0 0,0 0 53 0 0,0 0-169 0 0,0 0-372 0 0,0 0-439 0 0,0 0-356 0 0,0 0-195 0 0,0 0-120 0 0,0 0-73 0 0,0 0-46 0 0,8 6 1128 0 0,6 106 1046 0 0,-19-46-2447 0 0,5-66-351 0 0,0 0-51 0 0,0 0-163 0 0,5-14-9166 0 0,-3 10-2043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39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42 0 0 0,'0'0'739'0'0,"0"0"321"0"0,0 0 179 0 0,0 0 79 0 0,0 0-1 0 0,0 0-102 0 0,0 0-83 0 0,0 0-103 0 0,0 0-63 0 0,-4-1-25 0 0,-15-6 808 0 0,8 7 2825 0 0,-24 8-1730 0 0,27-2-2778 0 0,1-1 0 0 0,-1 1 0 0 0,1 0 0 0 0,0 1 0 0 0,1 0 0 0 0,0 0 0 0 0,0 0 0 0 0,0 1 0 0 0,1 0 0 0 0,0 0 0 0 0,0 0 1 0 0,1 0-1 0 0,0 1 0 0 0,1 0 0 0 0,-1 0 0 0 0,2 0 0 0 0,-1 0 0 0 0,2 0 0 0 0,-1 1 0 0 0,1-1 0 0 0,0 7-66 0 0,1-8 52 0 0,0 0 0 0 0,0-1-1 0 0,0 1 1 0 0,1 0 0 0 0,1-1 0 0 0,-1 1 0 0 0,1 0 0 0 0,0-1-1 0 0,1 0 1 0 0,0 0 0 0 0,0 1 0 0 0,0-2 0 0 0,1 1 0 0 0,0 0-1 0 0,1-1 1 0 0,-1 0 0 0 0,1 0 0 0 0,0 0 0 0 0,1 0-1 0 0,-1-1 1 0 0,1 0 0 0 0,0 0 0 0 0,1-1 0 0 0,-1 1 0 0 0,1-1-1 0 0,0-1 1 0 0,0 1 0 0 0,0-1 0 0 0,0-1 0 0 0,0 1 0 0 0,1-1-1 0 0,-1 0 1 0 0,1-1 0 0 0,0 0 0 0 0,-1 0 0 0 0,7 0-52 0 0,-3-2 144 0 0,0 1 1 0 0,0-1 0 0 0,-1-1 0 0 0,1 0-1 0 0,-1-1 1 0 0,1 0 0 0 0,-1 0 0 0 0,0-1-1 0 0,0-1 1 0 0,0 1 0 0 0,-1-1 0 0 0,0-1-1 0 0,0 0 1 0 0,0 0 0 0 0,0-2-145 0 0,-2 3 23 0 0,-1 0 1 0 0,0-1 0 0 0,0 1-1 0 0,0-2 1 0 0,-1 1-1 0 0,0 0 1 0 0,0-1 0 0 0,0 0-1 0 0,-1 0 1 0 0,0-1 0 0 0,-1 1-1 0 0,1-1 1 0 0,-2 0-1 0 0,1 0 1 0 0,-1 0 0 0 0,0 0-1 0 0,0 0 1 0 0,-1 0-1 0 0,0 0 1 0 0,-1-1 0 0 0,0 1-1 0 0,0 0 1 0 0,-1-1 0 0 0,0 1-1 0 0,0 0 1 0 0,-1 0-1 0 0,0 0 1 0 0,-1 0 0 0 0,1 0-1 0 0,-2 0 1 0 0,1 1-1 0 0,-1-1 1 0 0,0 1 0 0 0,0 0-1 0 0,-1 0 1 0 0,0 0 0 0 0,0 1-1 0 0,-1 0 1 0 0,0 0-1 0 0,0 0 1 0 0,0 1-24 0 0,-2-1-215 0 0,0 0 0 0 0,0 1 0 0 0,0 0-1 0 0,0 0 1 0 0,-1 1 0 0 0,0 0 0 0 0,1 0 0 0 0,-2 1 0 0 0,1 0-1 0 0,0 1 1 0 0,-1 0 0 0 0,1 0 0 0 0,-1 1 0 0 0,1 1 0 0 0,-1-1-1 0 0,1 1 1 0 0,-1 1 0 0 0,-7 1 215 0 0,-29 27-6870 0 0,34-19 1235 0 0,0 1-4502 0 0</inkml:trace>
  <inkml:trace contextRef="#ctx0" brushRef="#br0" timeOffset="490.575">0 299 6249 0 0,'0'0'2102'0'0,"0"0"-390"0"0,0 0-55 0 0,0 0 86 0 0,0 0-51 0 0,0 0-294 0 0,0 0-378 0 0,0 0-308 0 0,0 0-149 0 0,0 0-39 0 0,0 0-4 0 0,0 0-8 0 0,0 0-32 0 0,14-7-13 0 0,102-47 992 0 0,-111 51-1371 0 0,-1 1-1 0 0,1 1 1 0 0,0-1-1 0 0,0 1 1 0 0,-1 0-1 0 0,1 0 1 0 0,0 0-1 0 0,0 1 1 0 0,0-1 0 0 0,0 1-1 0 0,0 0 1 0 0,0 1-1 0 0,0-1 1 0 0,-1 1-1 0 0,1 0 1 0 0,0 0-1 0 0,0 1 1 0 0,-1-1-1 0 0,1 1 1 0 0,0 0-1 0 0,-1 1 1 0 0,4 1-88 0 0,69 26 1175 0 0,-15-26-947 0 0,-57-29-4372 0 0,-5 11-2781 0 0,0 9-1216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17 0 0 0,'0'0'776'0'0,"0"0"-41"0"0,0 0 141 0 0,0 0 352 0 0,0 0 339 0 0,0 0 131 0 0,0 0-94 0 0,0 0-233 0 0,0 0-204 0 0,0 0-138 0 0,0 0-125 0 0,-2-1 3822 0 0,-4-5-2333 0 0,-72-4 1565 0 0,63 17-3898 0 0,0 1 0 0 0,1 0 1 0 0,0 1-1 0 0,0 1 0 0 0,1 0 1 0 0,0 1-1 0 0,1 0 0 0 0,0 1 1 0 0,1 0-1 0 0,0 1 0 0 0,1 0 1 0 0,1 1-1 0 0,0 0 0 0 0,0 0 1 0 0,2 1-1 0 0,0 0 0 0 0,0 0 1 0 0,2 1-1 0 0,0 0 0 0 0,0 0 1 0 0,2 0-1 0 0,0 1 0 0 0,1-1 0 0 0,0 1 1 0 0,2 0-1 0 0,0 1-60 0 0,-1-8 20 0 0,1 0 0 0 0,1 1 0 0 0,0-1 0 0 0,0 0-1 0 0,1 0 1 0 0,0 1 0 0 0,1-1 0 0 0,0-1 0 0 0,0 1 0 0 0,1 0-1 0 0,1-1 1 0 0,-1 0 0 0 0,2 0 0 0 0,-1 0 0 0 0,1 0 0 0 0,0-1 0 0 0,2 1-20 0 0,3 2 60 0 0,0 0 0 0 0,0-1 1 0 0,1-1-1 0 0,1 0 1 0 0,0 0-1 0 0,0-1 1 0 0,0-1-1 0 0,1 0 1 0 0,0-1-1 0 0,0 0 1 0 0,1-1-1 0 0,14 3-60 0 0,12-19-977 0 0,-23-10-3662 0 0,-9 10 38 0 0,-5 3-7124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10290 0 0,'0'0'2438'0'0,"0"0"-752"0"0,0 0-319 0 0,0 0 5 0 0,0 0 6 0 0,0 0-154 0 0,0 0-309 0 0,0 0-318 0 0,0 0-226 0 0,0 0-56 0 0,0 0 57 0 0,0 0 91 0 0,0 0 77 0 0,8 2 13 0 0,212 4 2605 0 0,-155-10-3057 0 0,-61 3-1317 0 0,3-2 3634 0 0,0 0-6085 0 0,-2 3-9055 0 0,-5 0 1321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13091 0 0,'0'0'2351'0'0,"0"0"-1028"0"0,0 0-498 0 0,0 0-67 0 0,0 0 62 0 0,0 0 30 0 0,0 0-17 0 0,0 0-54 0 0,0 0-72 0 0,0 0-46 0 0,0 0-82 0 0,0 0-112 0 0,0 0-106 0 0,24 1-91 0 0,75 3-77 0 0,-10-13-192 0 0,-48 1-906 0 0,-24 4-1950 0 0,-2 1-4083 0 0,-9 0-4905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55 7530 0 0,'0'0'2567'0'0,"0"0"-339"0"0,0 0-283 0 0,0 0-182 0 0,0 0-167 0 0,0 0-324 0 0,0 0-318 0 0,0 0-239 0 0,0 0-198 0 0,0 0-138 0 0,0 0-104 0 0,0 0-57 0 0,0 0-30 0 0,-11 8-2 0 0,-37 27 32 0 0,40-27-140 0 0,0 0 0 0 0,1 0-1 0 0,0 0 1 0 0,1 1 0 0 0,0 0 0 0 0,0 0-1 0 0,1 0 1 0 0,0 1 0 0 0,1 0-1 0 0,0 0 1 0 0,0 0 0 0 0,0 5-78 0 0,-2 3 66 0 0,-3 2-37 0 0,2 1 1 0 0,0 0-1 0 0,1 0 0 0 0,1 0 0 0 0,1 1 0 0 0,1 0 0 0 0,1 0 0 0 0,1 0 0 0 0,1 0 0 0 0,2 13-29 0 0,-1-30 25 0 0,0-1-1 0 0,0 0 1 0 0,1 1-1 0 0,0-1 1 0 0,-1 0-1 0 0,1 0 1 0 0,1 0 0 0 0,-1 0-1 0 0,1 0 1 0 0,-1 0-1 0 0,1 0 1 0 0,0-1-1 0 0,0 0 1 0 0,1 1-1 0 0,-1-1 1 0 0,1-1 0 0 0,-1 1-1 0 0,1 0 1 0 0,0-1-1 0 0,0 0 1 0 0,0 0-1 0 0,0 0 1 0 0,1 0-1 0 0,-1-1 1 0 0,1 1-1 0 0,-1-1 1 0 0,0 0 0 0 0,1-1-1 0 0,2 1-24 0 0,5 1 170 0 0,0-2 0 0 0,0 1 0 0 0,0-1 0 0 0,1-1 0 0 0,-1 0 0 0 0,0-1 0 0 0,0 0-1 0 0,0-1 1 0 0,-1-1 0 0 0,9-2-170 0 0,-2-2 86 0 0,0-1-1 0 0,-1 0 0 0 0,0-1 1 0 0,0-1-1 0 0,-1 0 0 0 0,0-1 1 0 0,-1-1-1 0 0,-1-1 0 0 0,0 0 1 0 0,-1-1-1 0 0,0 0 0 0 0,-1-1 1 0 0,-1 0-1 0 0,-1-1 1 0 0,0 0-1 0 0,-1-1 0 0 0,-1 0 1 0 0,0 0-1 0 0,-2-1 0 0 0,0 0 1 0 0,-1 0-1 0 0,-1 0 0 0 0,-1-1 1 0 0,0 1-1 0 0,-1-2-85 0 0,-2 18-4 0 0,1-2-36 0 0,0 0 0 0 0,0 0 1 0 0,0-1-1 0 0,0 1 0 0 0,-1 0 1 0 0,0-1-1 0 0,0 1 0 0 0,-1-1 1 0 0,1 1-1 0 0,-1 0 0 0 0,0-1 0 0 0,-1 1 1 0 0,1 0-1 0 0,-1 0 0 0 0,0 0 1 0 0,0 0-1 0 0,-1 0 0 0 0,1 1 1 0 0,-1-1-1 0 0,0 1 0 0 0,0-1 0 0 0,-1 1 1 0 0,1 0-1 0 0,-1 0 0 0 0,0 1 1 0 0,0-1-1 0 0,0 1 0 0 0,-1 0 1 0 0,1 0-1 0 0,-1 0 0 0 0,-4-2 40 0 0,-1 2-335 0 0,1 1-1 0 0,-1 0 1 0 0,-1 1 0 0 0,1 0-1 0 0,0 0 1 0 0,0 1 0 0 0,0 0-1 0 0,0 1 1 0 0,0 0 0 0 0,0 1-1 0 0,-10 2 336 0 0,-61 26-10389 0 0,57-18-1276 0 0</inkml:trace>
  <inkml:trace contextRef="#ctx0" brushRef="#br0" timeOffset="308.402">1 324 12059 0 0,'0'0'2139'0'0,"0"0"-666"0"0,0 0-170 0 0,0 0 42 0 0,0 0 12 0 0,0 0-83 0 0,0 0-263 0 0,0 0-226 0 0,0 0-166 0 0,0 0-134 0 0,0 0-74 0 0,0 0-47 0 0,0 0-37 0 0,20-4-54 0 0,140-22 544 0 0,-128 20-606 0 0,-25 5-193 0 0,0-1 0 0 0,0 1 1 0 0,1 0-1 0 0,-1 0 0 0 0,0 1 1 0 0,0 0-1 0 0,0 0 0 0 0,0 0 1 0 0,1 1-1 0 0,-1 1 0 0 0,0-1 1 0 0,0 1-1 0 0,1 0-18 0 0,56 43 7 0 0,-60-43 21 0 0,1 1 0 0 0,-1-1 1 0 0,0 0-1 0 0,1 0 1 0 0,-1 0-1 0 0,1-1 1 0 0,-1 1-1 0 0,1-1 0 0 0,0 0 1 0 0,0-1-1 0 0,0 1 1 0 0,-1-1-1 0 0,1 0 1 0 0,0 0-1 0 0,3-1-28 0 0,8-1-3193 0 0,-1-3-3426 0 0,-11 5-4932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4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103 156 10426 0 0,'0'0'979'0'0,"0"0"-27"0"0,0 0 146 0 0,0 0 254 0 0,0 0 95 0 0,0 0-176 0 0,0 0-283 0 0,0 0-321 0 0,-17 31-233 0 0,-50 98-114 0 0,49-65 32 0 0,19-53-240 0 0,0-3-31 0 0,1 0 1 0 0,-1-1 0 0 0,2 1 0 0 0,-1-1-1 0 0,1 0 1 0 0,0 1 0 0 0,1-1-1 0 0,-1-1 1 0 0,1 1 0 0 0,1 0-1 0 0,-1-1 1 0 0,1 0 0 0 0,0 0 0 0 0,1 0-1 0 0,-1-1 1 0 0,1 0 0 0 0,0 0-1 0 0,1 0 1 0 0,-1-1 0 0 0,1 0-1 0 0,0 0 1 0 0,0-1 0 0 0,0 0 0 0 0,0 0-1 0 0,0 0 1 0 0,1-1 0 0 0,-1 0-1 0 0,1-1 1 0 0,0 1 0 0 0,0-2 0 0 0,-1 1-1 0 0,1-1 1 0 0,0 0 0 0 0,5-1-82 0 0,-2 1 136 0 0,0 0 1 0 0,0-1 0 0 0,-1-1-1 0 0,1 0 1 0 0,-1 0-1 0 0,1-1 1 0 0,-1 0 0 0 0,0 0-1 0 0,0-2 1 0 0,0 1 0 0 0,-1-1-1 0 0,1 0 1 0 0,-1-1 0 0 0,-1 0-1 0 0,1-1 1 0 0,-1 1-1 0 0,0-2 1 0 0,0 1 0 0 0,-1-1-1 0 0,0 0 1 0 0,-1-1 0 0 0,6-8-137 0 0,-8 10-21 0 0,1-1 0 0 0,-1 1 1 0 0,-1-1-1 0 0,0 0 0 0 0,0-1 0 0 0,0 1 1 0 0,-1 0-1 0 0,0-1 0 0 0,-1 1 1 0 0,0-1-1 0 0,0 0 0 0 0,-1 1 1 0 0,0-1-1 0 0,-1 0 0 0 0,0 1 1 0 0,0-1-1 0 0,-1 1 0 0 0,0-1 1 0 0,0 1-1 0 0,-1 0 0 0 0,0 0 1 0 0,0 0-1 0 0,-1 0 0 0 0,0 0 0 0 0,0 1 1 0 0,-1-1-1 0 0,0 1 0 0 0,-1 1 1 0 0,1-1-1 0 0,-1 1 0 0 0,0 0 1 0 0,-1 0-1 0 0,0 0 0 0 0,0 1 1 0 0,0 0-1 0 0,0 1 0 0 0,-1 0 1 0 0,1 0-1 0 0,-1 0 0 0 0,0 1 1 0 0,-1 0-1 0 0,1 1 0 0 0,0-1 0 0 0,-1 2 1 0 0,1-1-1 0 0,-1 1 0 0 0,-5 0 21 0 0,-80 18-3239 0 0,68-1-537 0 0,0 5-3657 0 0,18-12-3328 0 0</inkml:trace>
  <inkml:trace contextRef="#ctx0" brushRef="#br0" timeOffset="439.561">898 1 4081 0 0,'0'0'2966'0'0,"0"0"-612"0"0,0 0-526 0 0,0 0-274 0 0,0 0-222 0 0,0 0-221 0 0,0 0-156 0 0,0 0-99 0 0,0 0-89 0 0,0 0-86 0 0,0 0-57 0 0,0 0-74 0 0,0 0-57 0 0,-28 10-46 0 0,-89 30-100 0 0,72-13 84 0 0,43-26-421 0 0,1 0 0 0 0,0 1 0 0 0,0-1 0 0 0,0 1 1 0 0,0-1-1 0 0,0 1 0 0 0,0-1 0 0 0,1 1 1 0 0,-1-1-1 0 0,0 1 0 0 0,1 0 0 0 0,-1 0 0 0 0,1-1 1 0 0,0 1-1 0 0,0 0 0 0 0,-1 0 0 0 0,1-1 1 0 0,0 1-1 0 0,0 0 0 0 0,1 0 0 0 0,-1-1 0 0 0,0 1 1 0 0,1 0-1 0 0,-1 0 0 0 0,1-1 0 0 0,-1 1 0 0 0,1 0 1 0 0,0-1-1 0 0,0 1 0 0 0,-1-1 0 0 0,1 1 1 0 0,0-1-1 0 0,1 1 0 0 0,-1-1 0 0 0,0 0 0 0 0,0 0 1 0 0,0 1-1 0 0,1-1-10 0 0,64 38 334 0 0,-44-28-240 0 0,-14-7-34 0 0,-1-1 1 0 0,0 1-1 0 0,0 1 1 0 0,0-1-1 0 0,-1 1 1 0 0,1 0-1 0 0,-1 1 1 0 0,0-1 0 0 0,-1 1-1 0 0,1 0 1 0 0,-1 1-1 0 0,0-1 1 0 0,-1 1-1 0 0,0 0 1 0 0,0 1-1 0 0,0-1 1 0 0,-1 0-1 0 0,0 1 1 0 0,0 0-1 0 0,-1 0 1 0 0,0 0 0 0 0,-1 0-1 0 0,1 5-60 0 0,-2-7 61 0 0,0 1-1 0 0,0-1 1 0 0,-1 1-1 0 0,0-1 1 0 0,0 0 0 0 0,0 1-1 0 0,-1-1 1 0 0,0 0 0 0 0,0 0-1 0 0,-1 0 1 0 0,0 0-1 0 0,0-1 1 0 0,0 1 0 0 0,0-1-1 0 0,-1 0 1 0 0,0 0-1 0 0,0 0 1 0 0,-1 0 0 0 0,1-1-1 0 0,-2 1-60 0 0,-6 5-110 0 0,0-1-1 0 0,0-1 0 0 0,-1 0 1 0 0,0-1-1 0 0,0 0 1 0 0,-1-1-1 0 0,0 0 0 0 0,0-2 1 0 0,-1 1-1 0 0,1-2 1 0 0,-1 0-1 0 0,0 0 0 0 0,0-2 1 0 0,0 1-1 0 0,-4-2 111 0 0,4-5-2188 0 0,7 0-2829 0 0,7 4 3850 0 0,-2-3-8934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 7746 0 0,'0'0'1880'0'0,"0"0"-412"0"0,0 0-166 0 0,0 0 169 0 0,0 0 157 0 0,0 0-74 0 0,0 0-320 0 0,0 0-413 0 0,0 0-349 0 0,0 0-218 0 0,0 0-101 0 0,0 0-37 0 0,0 0-11 0 0,3 18 657 0 0,-120 207 1502 0 0,116-224-2263 0 0,1 1 1 0 0,-1-1-1 0 0,0 1 0 0 0,1-1 0 0 0,-1 1 0 0 0,1 0 1 0 0,-1-1-1 0 0,1 1 0 0 0,0 0 0 0 0,0-1 0 0 0,0 1 1 0 0,0 0-1 0 0,0-1 0 0 0,0 1 0 0 0,0 0 0 0 0,0-1 0 0 0,1 1 1 0 0,-1 0-1 0 0,1-1 0 0 0,-1 1 0 0 0,1 0 0 0 0,0-1 1 0 0,-1 1-1 0 0,1-1 0 0 0,0 1 0 0 0,0-1 0 0 0,0 0-1 0 0,106-1 1075 0 0,0-33-840 0 0,-92 17-2569 0 0,-18 10-2373 0 0,-4-1-4409 0 0,6 6 701 0 0</inkml:trace>
  <inkml:trace contextRef="#ctx0" brushRef="#br0" timeOffset="266.168">525 1 3913 0 0,'0'0'2634'0'0,"0"0"-290"0"0,0 0-115 0 0,0 0-105 0 0,0 0-162 0 0,0 0-307 0 0,0 0-408 0 0,0 0-406 0 0,0 0-290 0 0,0 0-185 0 0,0 0-65 0 0,0 0 43 0 0,0 0 67 0 0,-1 8 72 0 0,-33 216 3393 0 0,23-62-3298 0 0,12-149-709 0 0,-5 32-2396 0 0,4-44 649 0 0,0-1-1631 0 0,0 0-3164 0 0,0 0-4468 0 0</inkml:trace>
  <inkml:trace contextRef="#ctx0" brushRef="#br0" timeOffset="684.699">1 730 2729 0 0,'0'0'3750'0'0,"0"0"-2119"0"0,0 0-1018 0 0,0 0-161 0 0,0 0 263 0 0,0 0 381 0 0,0 0 242 0 0,0 0 49 0 0,0 0-151 0 0,0 0-236 0 0,0 0-125 0 0,0 0-75 0 0,0 0-27 0 0,17 9 11 0 0,56 28-43 0 0,8-23 716 0 0,-58-15-1184 0 0,191-33 984 0 0,-181 27-1172 0 0,212-71-181 0 0,-216 71-310 0 0,5-1-1457 0 0,-10 6-9093 0 0,-22 2 1285 0 0</inkml:trace>
  <inkml:trace contextRef="#ctx0" brushRef="#br0" timeOffset="2437.314">448 450 0 0 0,'0'0'541'0'0,"0"0"53"0"0,0 0 21 0 0,0 0 54 0 0,0 0 15 0 0,0 0-38 0 0,-1-2-38 0 0,-3-8-44 0 0,4 7 32 0 0,0 3 64 0 0,0 0 40 0 0,0 0-22 0 0,0 0-78 0 0,24-11 4513 0 0,-12 15 1468 0 0,-12 17-4654 0 0,-13 24-1094 0 0,-4 17-156 0 0,-19 60-54 0 0,60-139-2390 0 0,-12 4-1474 0 0,-3 3-3799 0 0,-4 2-4573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4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23 7818 0 0,'0'0'3219'0'0,"0"0"-1583"0"0,0 0-602 0 0,0 0 3 0 0,0 0 130 0 0,0 0 26 0 0,0 0-114 0 0,0 0-214 0 0,0 0-233 0 0,0 0-140 0 0,0 0-90 0 0,0 0-49 0 0,0 0-21 0 0,-20 7 18 0 0,-61 22-13 0 0,-10 24 836 0 0,68-34-910 0 0,19-17-230 0 0,-1 1 1 0 0,1 0-1 0 0,0 0 0 0 0,0 0 0 0 0,1 1 0 0 0,-1-1 0 0 0,1 1 1 0 0,-1 0-1 0 0,1 0 0 0 0,1 0 0 0 0,-1 0 0 0 0,0 1 0 0 0,1-1 0 0 0,0 1 1 0 0,0-1-1 0 0,0 1 0 0 0,1 0 0 0 0,-1 0 0 0 0,1 0 0 0 0,0 0 0 0 0,1 2-33 0 0,1-5 7 0 0,1 0 0 0 0,0 1 0 0 0,0-1 0 0 0,1 0 0 0 0,-1 0-1 0 0,0 0 1 0 0,1-1 0 0 0,-1 1 0 0 0,1-1 0 0 0,-1 1-1 0 0,1-1 1 0 0,0 0 0 0 0,0 0 0 0 0,0 0 0 0 0,-1 0-1 0 0,1 0 1 0 0,0-1 0 0 0,0 1 0 0 0,2-1-7 0 0,142 25 304 0 0,-143-25-286 0 0,1 1 0 0 0,0 0 0 0 0,-1 0-1 0 0,1 1 1 0 0,0 0 0 0 0,-1-1 0 0 0,0 2 0 0 0,1-1 0 0 0,-1 0 0 0 0,0 1 0 0 0,0 0 0 0 0,-1 0 0 0 0,1 0-1 0 0,0 0 1 0 0,-1 0 0 0 0,0 1 0 0 0,0 0 0 0 0,0 0 0 0 0,0 0 0 0 0,-1 0 0 0 0,1 0 0 0 0,-1 0 0 0 0,0 0-1 0 0,0 1 1 0 0,-1-1 0 0 0,1 1 0 0 0,-1 0 0 0 0,0-1 0 0 0,0 1 0 0 0,-1 0 0 0 0,1 1-18 0 0,-3 3 14 0 0,-1 1 0 0 0,0-1 1 0 0,0 0-1 0 0,-1 0 1 0 0,0-1-1 0 0,-1 1 0 0 0,1-1 1 0 0,-2 0-1 0 0,1 0 1 0 0,-1 0-1 0 0,0-1 0 0 0,-1 0 1 0 0,0 0-1 0 0,0-1 1 0 0,-1 1-1 0 0,1-2 0 0 0,-1 1 1 0 0,0-1-1 0 0,-1 0 1 0 0,1-1-1 0 0,-1 0 0 0 0,0 0 1 0 0,0-1-1 0 0,-8 2-14 0 0,-63 13-2294 0 0,47-21-8133 0 0,28-1-784 0 0</inkml:trace>
  <inkml:trace contextRef="#ctx0" brushRef="#br0" timeOffset="269.82">166 74 7346 0 0,'0'0'2725'0'0,"0"0"-883"0"0,0 0-348 0 0,0 0 77 0 0,0 0 31 0 0,0 0-157 0 0,0 0-365 0 0,0 0-405 0 0,0 0-229 0 0,0 0-5 0 0,0 0 83 0 0,0 0 102 0 0,0 0 47 0 0,11 0-77 0 0,85-14 535 0 0,72-38-2244 0 0,-146 49-716 0 0,-3-1-6213 0 0,-13 4-3471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1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 8666 0 0,'0'0'2135'0'0,"0"0"-361"0"0,0 0-106 0 0,0 0-12 0 0,0 0-62 0 0,0 0-195 0 0,0 0-333 0 0,0 0-286 0 0,0 0-207 0 0,0 0-130 0 0,0 0-70 0 0,-2 15 465 0 0,-7 15-682 0 0,-1-2 0 0 0,-1 1 0 0 0,-2-1 0 0 0,-1-1 1 0 0,-1 0-1 0 0,-1-1 0 0 0,-1-1 0 0 0,-1 0 0 0 0,-2-1 0 0 0,0-1 0 0 0,-2-2 0 0 0,0 0 1 0 0,-1-1-1 0 0,-19 12-156 0 0,54-58-8858 0 0,-3 17 3166 0 0,0 4-4909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2192 0 0,'0'0'1365'0'0,"0"0"-617"0"0,0 0-469 0 0,0 0 27 0 0,0 0 317 0 0,0 0 396 0 0,0 0 301 0 0,0 0 139 0 0,0 0-80 0 0,0 0-176 0 0,0 0-175 0 0,7 3-143 0 0,-1-1-693 0 0,0 1 0 0 0,-1-1 0 0 0,1-1 0 0 0,0 1 0 0 0,0-1 0 0 0,1 0 0 0 0,-1 0 1 0 0,0-1-1 0 0,0 0 0 0 0,0 0 0 0 0,0-1 0 0 0,1 1 0 0 0,-1-1 0 0 0,0 0 0 0 0,0-1 1 0 0,0 0-1 0 0,3-1-192 0 0,18-12 251 0 0,-1 0 0 0 0,-1-2 0 0 0,-1-1 0 0 0,0-1-1 0 0,-2-2 1 0 0,0 0 0 0 0,-1-1 0 0 0,-1 0 0 0 0,-1-2 0 0 0,-1-1 0 0 0,2-4-251 0 0,-7 21 515 0 0,-13 33 139 0 0,-1-14-635 0 0,-4 57 257 0 0,4-1 0 0 0,2 0-1 0 0,3 0 1 0 0,3 0-1 0 0,15 59-275 0 0,13 45 89 0 0,-30-145-133 0 0,-5-26 30 0 0,0 0 8 0 0,19-48 1093 0 0,34-93-785 0 0,6 3 0 0 0,20-24-302 0 0,-29 34 234 0 0,-37 119-1952 0 0,9 8-56 0 0,-13-5-348 0 0,-3 1-2312 0 0,-4 4 2178 0 0,3 0-8428 0 0</inkml:trace>
  <inkml:trace contextRef="#ctx0" brushRef="#br0" timeOffset="393.867">1054 265 6241 0 0,'0'0'2046'0'0,"0"0"-775"0"0,0 0-668 0 0,0 0-124 0 0,0 0 182 0 0,0 0 219 0 0,0 0 66 0 0,0 0-83 0 0,0 0-86 0 0,0 0-55 0 0,0 0 14 0 0,0 0 8 0 0,0 0-83 0 0,8 3-82 0 0,98 19 2099 0 0,68-22-1450 0 0,-152-4-1598 0 0,11-1-143 0 0,-10 3-10074 0 0,-21 2 526 0 0</inkml:trace>
  <inkml:trace contextRef="#ctx0" brushRef="#br0" timeOffset="663.971">1000 559 9458 0 0,'0'0'1051'0'0,"0"0"-412"0"0,0 0-203 0 0,0 0 220 0 0,0 0 386 0 0,0 0 187 0 0,0 0-51 0 0,0 0-186 0 0,0 0-213 0 0,0 0-219 0 0,34 0-156 0 0,108-4-117 0 0,31-21 143 0 0,-130 22-426 0 0,1-1-1500 0 0,-15 3-6007 0 0,-22 1-2643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14955 0 0,'0'0'2633'0'0,"0"0"-1809"0"0,0 0-512 0 0,0 0-224 0 0,0 0-152 0 0,0 0-328 0 0,0 0-96 0 0,0 0-160 0 0,0 0-257 0 0,0 0-631 0 0,0 0-2713 0 0,0 0-6281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0 369 13339 0 0,'0'0'1028'0'0,"0"0"-150"0"0,0 0 215 0 0,0 0 210 0 0,0 0-4 0 0,0 0-193 0 0,0 0-336 0 0,0 0-277 0 0,0 0-95 0 0,0 0-55 0 0,0 0-52 0 0,0 0-20 0 0,15-24-45 0 0,72-108 102 0 0,-12 15 287 0 0,-75 117-629 0 0,1-1 0 0 0,-1 1 1 0 0,1 0-1 0 0,-1-1 0 0 0,1 1 0 0 0,0 0 0 0 0,-1 0 0 0 0,1-1 0 0 0,-1 1 1 0 0,1 0-1 0 0,0 0 0 0 0,-1 0 0 0 0,1 0 0 0 0,0 0 0 0 0,-1 0 0 0 0,1 0 1 0 0,0 0-1 0 0,-1 0 0 0 0,1 0 0 0 0,-1 0 0 0 0,1 0 0 0 0,0 1 1 0 0,-1-1-1 0 0,1 0 0 0 0,-1 0 0 0 0,1 1 0 0 0,0-1 0 0 0,-1 0 0 0 0,1 1 1 0 0,-1-1-1 0 0,1 0 0 0 0,-1 1 0 0 0,1-1 0 0 0,-1 1 0 0 0,0-1 1 0 0,1 1-1 0 0,-1-1 0 0 0,1 1 0 0 0,-1-1 0 0 0,0 1 0 0 0,0 0 0 0 0,1-1 1 0 0,-1 1-1 0 0,0-1 0 0 0,0 1 0 0 0,0 0 0 0 0,1-1 0 0 0,-1 1 0 0 0,0 0 1 0 0,0-1-1 0 0,0 1 0 0 0,0-1 0 0 0,0 1 0 0 0,0 0 0 0 0,-1-1 1 0 0,1 1-1 0 0,0 0 14 0 0,6 42-87 0 0,-6-39 103 0 0,-1 1 0 0 0,0-1 0 0 0,1 1 0 0 0,0-1 0 0 0,0 1 0 0 0,0-1 0 0 0,0 1 0 0 0,1-1 0 0 0,0 1 0 0 0,0-1 0 0 0,0 0 0 0 0,0 0-1 0 0,1 1 1 0 0,0-1 0 0 0,0 0 0 0 0,0 0 0 0 0,0 0 0 0 0,0-1 0 0 0,1 1 0 0 0,0 0 0 0 0,0-1 0 0 0,0 0 0 0 0,0 0 0 0 0,0 0 0 0 0,1 0 0 0 0,-1 0 0 0 0,1 0 0 0 0,0-1 0 0 0,0 0 0 0 0,0 0 0 0 0,0 0 0 0 0,0 0 0 0 0,0-1 0 0 0,0 1 0 0 0,1-1 0 0 0,3 0-16 0 0,-3-1 147 0 0,1-1 0 0 0,0 0 0 0 0,-1-1 0 0 0,1 1 0 0 0,0-1 0 0 0,-1 0 0 0 0,0 0 1 0 0,1-1-1 0 0,-1 0 0 0 0,0 0 0 0 0,-1 0 0 0 0,1 0 0 0 0,0-1 0 0 0,-1 0 0 0 0,0 0 0 0 0,0 0 0 0 0,0 0 1 0 0,0-1-1 0 0,-1 0 0 0 0,3-4-147 0 0,52-107 1353 0 0,-35 33-1153 0 0,-18 70-1322 0 0,-1 10-6031 0 0,-4 3-4785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8954 0 0,'0'0'2178'0'0,"0"0"-393"0"0,0 0-160 0 0,0 0-108 0 0,0 0-219 0 0,0 0-275 0 0,0 0-288 0 0,0 0-259 0 0,0 0-100 0 0,0 0 13 0 0,0 0 82 0 0,0 0 93 0 0,0 0 96 0 0,4 3 35 0 0,54 17 1559 0 0,229-21-14 0 0,-297-1-9484 0 0,1 1-1250 0 0,5 1-3008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5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10194 0 0,'0'0'2085'0'0,"0"0"-853"0"0,0 0-309 0 0,0 0 140 0 0,0 0 142 0 0,0 0 97 0 0,0 0-6 0 0,0 0-106 0 0,0 0-91 0 0,0 0-139 0 0,0 0-183 0 0,0 0-178 0 0,0 0-145 0 0,20 0-122 0 0,66 0-116 0 0,8-11-28 0 0,-25 2-1744 0 0,-46 6-2427 0 0,-1 0-4743 0 0,-12 0-2124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4433 0 0,'0'0'1555'0'0,"0"0"-137"0"0,0 0 18 0 0,0 0 38 0 0,0 0-58 0 0,0 0-219 0 0,0 0-310 0 0,0 0-245 0 0,0 0-115 0 0,0 0-3 0 0,0 0 109 0 0,0 0 70 0 0,7-3 3928 0 0,29-12-3664 0 0,112-25 678 0 0,40 24-793 0 0,-187 17-848 0 0,1 0 1 0 0,-1 0-1 0 0,0 0 1 0 0,0 0-1 0 0,0 0 0 0 0,0 0 1 0 0,0 0-1 0 0,0 0 1 0 0,0 0-1 0 0,0 0 0 0 0,0 1 1 0 0,-1-1-1 0 0,1 0 1 0 0,-1 1-1 0 0,1-1 0 0 0,-1 0 1 0 0,1 1-1 0 0,-1-1 1 0 0,1 1-1 0 0,-1-1 0 0 0,0 1 1 0 0,0-1-1 0 0,0 1 1 0 0,0-1-1 0 0,0 1 0 0 0,0-1 1 0 0,0 0-1 0 0,-1 1 1 0 0,1-1-1 0 0,0 1 0 0 0,-1-1 1 0 0,1 0-1 0 0,-1 1 1 0 0,0-1-1 0 0,1 0 0 0 0,-1 1 1 0 0,0-1-1 0 0,0 0 1 0 0,0 0-1 0 0,0 0 0 0 0,0 0 1 0 0,0 0-1 0 0,0 0 1 0 0,0 0-1 0 0,0 0 0 0 0,0 0 1 0 0,-2 0-5 0 0,-172 136 116 0 0,175-136-124 0 0,-1 0 0 0 0,1 0-1 0 0,0 0 1 0 0,0 0 0 0 0,0 0 0 0 0,0 0 0 0 0,0 0 0 0 0,0 0 0 0 0,0 0 0 0 0,0 0 0 0 0,0 0 0 0 0,1 0 0 0 0,-1 0 0 0 0,0 0 0 0 0,1 0-1 0 0,-1 0 1 0 0,0 0 0 0 0,1 0 0 0 0,-1 0 0 0 0,1 0 0 0 0,0 0 0 0 0,-1-1 0 0 0,1 1 0 0 0,0 0 0 0 0,-1 0 0 0 0,1-1 0 0 0,0 1-1 0 0,0 0 1 0 0,0-1 0 0 0,0 1 0 0 0,0-1 0 0 0,-1 1 0 0 0,1-1 0 0 0,0 1 0 0 0,0-1 0 0 0,0 0 0 0 0,0 1 0 0 0,0-1 0 0 0,0 0-1 0 0,1 0 1 0 0,-1 0 0 0 0,0 0 0 0 0,0 0 0 0 0,0 0 0 0 0,0 0 0 0 0,0 0 8 0 0,5 2-8 0 0,160 71 60 0 0,-162-70-28 0 0,-1-1 0 0 0,0 0-1 0 0,-1 1 1 0 0,1 0 0 0 0,0 0 0 0 0,-1 0 0 0 0,1 0 0 0 0,-1 0 0 0 0,0 0 0 0 0,0 0 0 0 0,-1 1 0 0 0,1-1 0 0 0,-1 1 0 0 0,1 0 0 0 0,-1-1-1 0 0,0 1 1 0 0,0 0 0 0 0,-1 0 0 0 0,1-1 0 0 0,-1 1 0 0 0,0 0 0 0 0,0 0 0 0 0,0 0 0 0 0,0 0 0 0 0,-1-1 0 0 0,1 1 0 0 0,-1 0 0 0 0,0 0-1 0 0,-1-1 1 0 0,1 1 0 0 0,0 0 0 0 0,-1-1 0 0 0,-1 2-24 0 0,-9 3 48 0 0,0 0 0 0 0,-1-1 0 0 0,0-1 0 0 0,0 0 0 0 0,0-1 0 0 0,-1 0 0 0 0,0-1 0 0 0,0 0 0 0 0,-3-1-48 0 0,13-2-325 0 0,-58 3-730 0 0,42-7-3461 0 0,0-3-5382 0 0,18 6-464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5953 0 0,'0'0'1470'0'0,"0"0"-365"0"0,0 0 61 0 0,0 0 197 0 0,0 0 132 0 0,0 0 12 0 0,0 0-149 0 0,0 0-165 0 0,0 0-141 0 0,0 0-87 0 0,0 0-62 0 0,0 0-70 0 0,0 0-98 0 0,31 13-107 0 0,100 36-97 0 0,-48-36 129 0 0,-66-15-504 0 0,336-37 644 0 0,-304 36-2076 0 0,-33 2-2337 0 0,-1 1-4729 0 0,-12 0-2300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7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22 4553 0 0,'0'0'2561'0'0,"0"0"-178"0"0,0 0-143 0 0,0 0-193 0 0,0 0-241 0 0,0 0-235 0 0,0 0-248 0 0,0 0-248 0 0,0 0-251 0 0,0 0-185 0 0,0 0-150 0 0,0 0-147 0 0,-3 0-80 0 0,-4 1-175 0 0,1 1-1 0 0,-1-1 1 0 0,0 1-1 0 0,1 0 1 0 0,0 1-1 0 0,0 0 1 0 0,-1 0-1 0 0,2 0 1 0 0,-1 1-1 0 0,0-1 1 0 0,1 2-1 0 0,-1-1 0 0 0,1 0 1 0 0,-4 5-87 0 0,-17 13 450 0 0,25-22-437 0 0,-1 1 0 0 0,1 0 1 0 0,0 0-1 0 0,0 0 0 0 0,-1 0 1 0 0,1 0-1 0 0,0 0 0 0 0,0 0 1 0 0,0 0-1 0 0,0 0 0 0 0,0 1 0 0 0,1-1 1 0 0,-1 0-1 0 0,0 1 0 0 0,1-1 1 0 0,-1 0-1 0 0,0 1 0 0 0,1-1 1 0 0,0 1-1 0 0,-1-1 0 0 0,1 1 0 0 0,0-1 1 0 0,0 1-1 0 0,0-1 0 0 0,0 1 1 0 0,0-1-1 0 0,0 1 0 0 0,0-1 1 0 0,0 1-1 0 0,1-1 0 0 0,-1 1 1 0 0,1-1-1 0 0,-1 1 0 0 0,1-1 0 0 0,-1 1 1 0 0,1-1-1 0 0,0 0 0 0 0,0 0 1 0 0,-1 1-1 0 0,1-1 0 0 0,0 0 1 0 0,0 0-1 0 0,0 0 0 0 0,1 1-13 0 0,82 18 277 0 0,-74-19-234 0 0,1 0-1 0 0,-1 1 0 0 0,0 0 1 0 0,0 1-1 0 0,0-1 0 0 0,-1 2 1 0 0,1 0-1 0 0,-1 0 0 0 0,0 1 1 0 0,0 0-1 0 0,7 5-42 0 0,-12-7 17 0 0,0 2 0 0 0,1-1 1 0 0,-1 0-1 0 0,-1 1 0 0 0,1 0 0 0 0,-1-1 1 0 0,0 1-1 0 0,0 1 0 0 0,0-1 0 0 0,-1 0 0 0 0,0 1 1 0 0,0-1-1 0 0,0 1 0 0 0,-1 0 0 0 0,1 0 0 0 0,-1-1 1 0 0,-1 1-1 0 0,1 0 0 0 0,-1 0 0 0 0,0 0 1 0 0,-1 0-1 0 0,1 0-17 0 0,-3 0 32 0 0,0 0 0 0 0,-1 0 0 0 0,1 0 1 0 0,-1-1-1 0 0,-1 0 0 0 0,1 0 0 0 0,-1 0 0 0 0,0 0 0 0 0,0 0 1 0 0,0-1-1 0 0,0 0 0 0 0,-1 0 0 0 0,0-1 0 0 0,1 0 1 0 0,-6 2-33 0 0,-3 3-111 0 0,5-3-105 0 0,0 1-1 0 0,0-2 1 0 0,0 1 0 0 0,-1-1 0 0 0,0-1 0 0 0,0 0 0 0 0,0 0 0 0 0,0-1-1 0 0,0 0 1 0 0,0 0 0 0 0,-1-1 0 0 0,1-1 0 0 0,-10 0 216 0 0,7-7-3579 0 0,5-3-4526 0 0,6 5 225 0 0</inkml:trace>
  <inkml:trace contextRef="#ctx0" brushRef="#br0" timeOffset="364.905">60 37 8690 0 0,'0'0'2076'0'0,"0"0"-409"0"0,0 0-122 0 0,0 0 39 0 0,0 0-68 0 0,0 0-259 0 0,0 0-375 0 0,0 0-292 0 0,0 0-133 0 0,0 0 14 0 0,0 0 89 0 0,0 0 67 0 0,0 0 21 0 0,9-1-54 0 0,217-13 1962 0 0,-126 7-2386 0 0,-77-5-81 0 0,-22 10-4255 0 0,-2 1-4446 0 0,1 1-2741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41 8098 0 0,'0'0'1703'0'0,"0"0"-312"0"0,0 0-138 0 0,0 0 24 0 0,0 0-16 0 0,0 0-119 0 0,0 0-218 0 0,0 0-241 0 0,0 0-190 0 0,0 0-114 0 0,0 0-58 0 0,0 0-37 0 0,-31 30-20 0 0,-96 92-9 0 0,124-119-234 0 0,-1-1 0 0 0,1 1 0 0 0,0-1 1 0 0,0 1-1 0 0,0 0 0 0 0,1 0 0 0 0,-1 0 0 0 0,1 0 0 0 0,-1 1 0 0 0,1-1 0 0 0,0 1 0 0 0,0-1 0 0 0,1 1 0 0 0,-1 0 0 0 0,1-1 1 0 0,0 1-1 0 0,0 0 0 0 0,0 0 0 0 0,0 0 0 0 0,1 0 0 0 0,-1 1-21 0 0,1 8 108 0 0,-2-3-1 0 0,0 1-1 0 0,1 0 1 0 0,0-1 0 0 0,1 1-1 0 0,0 0 1 0 0,0 0 0 0 0,1-1-1 0 0,1 1 1 0 0,0 0-1 0 0,0-1 1 0 0,1 1 0 0 0,1-1-1 0 0,-1 0 1 0 0,2 0 0 0 0,-1 0-1 0 0,1-1 1 0 0,1 0 0 0 0,0 0-1 0 0,0 0 1 0 0,1 0 0 0 0,0-1-1 0 0,0 0 1 0 0,1-1 0 0 0,0 1-1 0 0,0-2 1 0 0,1 1-1 0 0,0-1 1 0 0,0 0 0 0 0,0-1-1 0 0,1 0 1 0 0,0-1 0 0 0,7 3-107 0 0,-7-5 140 0 0,0 0-1 0 0,0-1 1 0 0,0-1 0 0 0,0 1 0 0 0,0-1 0 0 0,0-1-1 0 0,0 0 1 0 0,0-1 0 0 0,0 1 0 0 0,0-2 0 0 0,0 1-1 0 0,-1-2 1 0 0,1 1 0 0 0,-1-1 0 0 0,0-1 0 0 0,0 1-1 0 0,-1-2 1 0 0,7-3-140 0 0,0-2 42 0 0,-1 0-1 0 0,1-1 0 0 0,-2 0 0 0 0,0-1 1 0 0,0 0-1 0 0,-2-1 0 0 0,1-1 1 0 0,-2 0-1 0 0,0 0 0 0 0,-1-1 0 0 0,0 0 1 0 0,-1-1-1 0 0,-1 0 0 0 0,-1 0 0 0 0,0-1 1 0 0,-1 1-1 0 0,-1-1 0 0 0,-1 0 1 0 0,-1 0-1 0 0,0-1 0 0 0,-1 1 0 0 0,-1-4-41 0 0,-2 13-191 0 0,0 0-1 0 0,-1 0 0 0 0,0 1 0 0 0,0-1 0 0 0,-1 1 0 0 0,0 0 0 0 0,-1 0 0 0 0,0 0 0 0 0,0 1 0 0 0,0-1 0 0 0,-1 1 0 0 0,0 1 0 0 0,-1-1 0 0 0,1 1 0 0 0,-1 0 0 0 0,0 0 0 0 0,-1 1 0 0 0,0 0 0 0 0,1 1 0 0 0,-1-1 0 0 0,-1 1 0 0 0,1 1 0 0 0,-1 0 0 0 0,1 0 1 0 0,-1 1-1 0 0,0 0 0 0 0,0 0 0 0 0,0 1 0 0 0,0 0 0 0 0,0 0 0 0 0,0 1 0 0 0,-4 1 192 0 0,-35 1-3244 0 0,16 3-2301 0 0,6-1-5592 0 0</inkml:trace>
  <inkml:trace contextRef="#ctx0" brushRef="#br0" timeOffset="552.282">0 417 3009 0 0,'0'0'3418'0'0,"0"0"-447"0"0,0 0-280 0 0,0 0-221 0 0,0 0-295 0 0,0 0-326 0 0,0 0-360 0 0,0 0-354 0 0,0 0-301 0 0,0 0-186 0 0,0 0-124 0 0,0 0-92 0 0,0 0-57 0 0,32-22-56 0 0,94-65-65 0 0,-41 20 470 0 0,-83 67-725 0 0,0-1 0 0 0,1 0 0 0 0,-1 1-1 0 0,1 0 1 0 0,-1-1 0 0 0,1 1 0 0 0,-1 0 0 0 0,0 0-1 0 0,1 0 1 0 0,-1 1 0 0 0,1-1 0 0 0,-1 1-1 0 0,1-1 1 0 0,-1 1 0 0 0,0 0 0 0 0,1 0-1 0 0,-1 0 1 0 0,0 0 0 0 0,0 0 0 0 0,0 0-1 0 0,0 1 1 0 0,0-1 0 0 0,0 1 0 0 0,0-1 0 0 0,0 1-1 0 0,0 0 1 0 0,0 0 1 0 0,7 9 43 0 0,1-1 1 0 0,1 0-1 0 0,0-1 0 0 0,0 0 0 0 0,1-1 1 0 0,0 0-1 0 0,1-1 0 0 0,-1 0 0 0 0,1-1 0 0 0,1-1 1 0 0,10 4-44 0 0,54 2 2629 0 0,-65-8-7852 0 0,-12-4 4254 0 0,1-1-657 0 0,1 2-4473 0 0,0 0-5580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2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 6785 0 0,'0'0'2068'0'0,"0"0"-449"0"0,0 0-262 0 0,0 0 13 0 0,0 0 46 0 0,0 0-54 0 0,0 0-117 0 0,0 0-167 0 0,0 0-189 0 0,0 0-174 0 0,0 0-132 0 0,0 0-116 0 0,0 0-64 0 0,-25 9-18 0 0,-77 29-33 0 0,-8 25 1036 0 0,60-18-985 0 0,51-42-396 0 0,0 0 1 0 0,0 0-1 0 0,0 0 0 0 0,0 0 0 0 0,0 0 1 0 0,0 0-1 0 0,1-1 0 0 0,0 1 0 0 0,-1 0 1 0 0,1-1-1 0 0,0 1 0 0 0,0-1 1 0 0,0 1-1 0 0,1-1 0 0 0,-1 0 0 0 0,1 0 1 0 0,-1 0-1 0 0,1 0 0 0 0,-1-1 0 0 0,1 1 1 0 0,0-1-1 0 0,0 0 0 0 0,0 1 0 0 0,0-1 1 0 0,0 0-1 0 0,0-1 0 0 0,1 1-7 0 0,108 58 192 0 0,-105-55-147 0 0,0 0-1 0 0,0 0 0 0 0,-1 1 1 0 0,0 0-1 0 0,0 0 0 0 0,0 0 1 0 0,-1 1-1 0 0,0 0 0 0 0,0 0 1 0 0,0 0-1 0 0,-1 1 0 0 0,0-1 1 0 0,0 1-1 0 0,0 0 1 0 0,-1 0-1 0 0,0 1 0 0 0,-1-1 1 0 0,0 1-1 0 0,0-1 0 0 0,0 1 1 0 0,-1 0-1 0 0,0 0 0 0 0,0 6-44 0 0,-4-9 71 0 0,0 0-1 0 0,0 0 1 0 0,-1 0 0 0 0,1-1-1 0 0,-1 0 1 0 0,0 1-1 0 0,0-1 1 0 0,-1-1-1 0 0,1 1 1 0 0,-1-1-1 0 0,1 0 1 0 0,-1 0-1 0 0,0 0 1 0 0,-1 0-1 0 0,1-1 1 0 0,0 0-1 0 0,-2 0-70 0 0,-11 7 126 0 0,0 0-86 0 0,-1-2 0 0 0,0 0 0 0 0,-1-1 0 0 0,0 0 0 0 0,1-2 1 0 0,-1-1-1 0 0,-1 0 0 0 0,1-1 0 0 0,0-1 0 0 0,-9-2-40 0 0,-37 5-1165 0 0,71-15-1523 0 0,13-2 196 0 0,1 0-3880 0 0,-10 2-4753 0 0</inkml:trace>
  <inkml:trace contextRef="#ctx0" brushRef="#br0" timeOffset="218.583">643 244 14731 0 0,'0'0'1179'0'0,"0"0"-451"0"0,0 0 18 0 0,0 0 283 0 0,0 0 157 0 0,0 0-46 0 0,0 0-272 0 0,0 0-364 0 0,0 0-248 0 0,0 0-162 0 0,-6 31-70 0 0,-18 96-48 0 0,17-94-244 0 0,6-23 166 0 0,3-5-7074 0 0,-2-5-3274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2:59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144 902 9634 0 0,'0'0'1492'0'0,"0"0"-598"0"0,0 0-135 0 0,0 0 177 0 0,0 0 129 0 0,0 0-39 0 0,0 0-174 0 0,0 0-132 0 0,0 0-113 0 0,0 0 8 0 0,0 0 34 0 0,4 5-56 0 0,-1 1-368 0 0,1 1 1 0 0,-1-1 0 0 0,-1 1-1 0 0,1 0 1 0 0,-1 0 0 0 0,0 0-1 0 0,0 0 1 0 0,-1 0 0 0 0,0 0-1 0 0,0 1 1 0 0,-1-1 0 0 0,0 0 0 0 0,-1 2-226 0 0,-1 7 117 0 0,-1 0 1 0 0,0 0 0 0 0,-1-1-1 0 0,-1 1 1 0 0,-1-1 0 0 0,0 0-1 0 0,-1 0 1 0 0,-1-1 0 0 0,0 0-1 0 0,0 0 1 0 0,-2 0 0 0 0,0-2-1 0 0,0 1 1 0 0,-1-1 0 0 0,-1-1-1 0 0,0 0 1 0 0,-8 6-118 0 0,-3-6 2 0 0,21-13-3504 0 0,2-2-3719 0 0,1 0-4185 0 0</inkml:trace>
  <inkml:trace contextRef="#ctx0" brushRef="#br0" timeOffset="4751.736">652 188 40 0 0,'0'0'1796'0'0,"0"0"-343"0"0,0 0 59 0 0,0 0 284 0 0,0 0 189 0 0,0 0-59 0 0,0 0-269 0 0,0 0-375 0 0,0 0-314 0 0,0 0-209 0 0,0 0-92 0 0,2 3 2801 0 0,-16 138-343 0 0,-111 190-2026 0 0,112-288-1051 0 0,5-22-41 0 0,1 1-1 0 0,1 0 0 0 0,0 0 0 0 0,2 0 1 0 0,1 1-1 0 0,1-1 0 0 0,1 1 1 0 0,0 3-7 0 0,3-22 19 0 0,-1-1 1 0 0,0 1 0 0 0,1 0 0 0 0,-1-1 0 0 0,1 1-1 0 0,0-1 1 0 0,0 0 0 0 0,0 1 0 0 0,1-1-1 0 0,-1 0 1 0 0,1 0 0 0 0,0-1 0 0 0,0 1-1 0 0,0 0 1 0 0,0-1 0 0 0,0 0 0 0 0,0 0 0 0 0,1 0-1 0 0,-1 0 1 0 0,1 0 0 0 0,-1-1 0 0 0,1 1-1 0 0,0-1 1 0 0,0 0 0 0 0,-1 0 0 0 0,1-1-1 0 0,0 1 1 0 0,0-1 0 0 0,0 0 0 0 0,0 0 0 0 0,0 0-1 0 0,0 0 1 0 0,0-1 0 0 0,0 1-20 0 0,153-14 1003 0 0,-107 13-2226 0 0,-50-20-13306 0 0,0 20 4974 0 0</inkml:trace>
  <inkml:trace contextRef="#ctx0" brushRef="#br0" timeOffset="5010.372">225 655 8314 0 0,'0'0'3195'0'0,"0"0"-1705"0"0,0 0-841 0 0,0 0 7 0 0,0 0 219 0 0,0 0 241 0 0,0 0 75 0 0,0 0-104 0 0,0 0-185 0 0,0 0-215 0 0,0 0-131 0 0,0 0-85 0 0,30-1-47 0 0,96-4-20 0 0,135 4 289 0 0,-205 7-1654 0 0,-29-3-1629 0 0,1-1-4729 0 0,-17-2-3617 0 0</inkml:trace>
  <inkml:trace contextRef="#ctx0" brushRef="#br0" timeOffset="5673.362">1278 655 8274 0 0,'0'0'2766'0'0,"0"0"-1283"0"0,0 0-476 0 0,0 0 201 0 0,0 0 217 0 0,0 0 38 0 0,0 0-189 0 0,0 0-344 0 0,0 0-309 0 0,0 0-170 0 0,0 0-91 0 0,0 0-45 0 0,0 0-26 0 0,-26 0 685 0 0,10 1-837 0 0,0-1 1 0 0,-1 2 0 0 0,1 0 0 0 0,0 1 0 0 0,0 1 0 0 0,0 1 0 0 0,0 0-1 0 0,-6 3-137 0 0,-130 71 385 0 0,145-74-368 0 0,-1 1 0 0 0,1-1 0 0 0,0 1-1 0 0,1 1 1 0 0,-1 0 0 0 0,1-1 0 0 0,1 2 0 0 0,-1-1 0 0 0,1 1 0 0 0,1 0 0 0 0,-1 0 0 0 0,1 0 0 0 0,1 0 0 0 0,-1 1 0 0 0,2 0 0 0 0,-1 0 0 0 0,0 4-17 0 0,2-10 13 0 0,0-1 0 0 0,0 1-1 0 0,1 0 1 0 0,-1-1 0 0 0,1 1 0 0 0,0 0 0 0 0,-1-1 0 0 0,1 1 0 0 0,0 0 0 0 0,1-1 0 0 0,-1 1 0 0 0,0 0 0 0 0,1-1 0 0 0,0 1 0 0 0,-1-1 0 0 0,1 1 0 0 0,0-1 0 0 0,0 1 0 0 0,0-1 0 0 0,1 1 0 0 0,-1-1 0 0 0,1 0 0 0 0,-1 0 0 0 0,1 0 0 0 0,0 0 0 0 0,0 0 0 0 0,-1 0 0 0 0,2 0 0 0 0,-1 0 0 0 0,0-1-1 0 0,0 1 1 0 0,0-1 0 0 0,1 0 0 0 0,-1 0 0 0 0,1 1 0 0 0,-1-2 0 0 0,1 1 0 0 0,-1 0 0 0 0,1 0 0 0 0,-1-1 0 0 0,1 1 0 0 0,0-1 0 0 0,1 0-13 0 0,14-1 104 0 0,0-1 0 0 0,0-1 0 0 0,0 0 0 0 0,0-2 0 0 0,-1 0 0 0 0,0 0 0 0 0,0-2 0 0 0,0 0 0 0 0,-1-1-1 0 0,0-1 1 0 0,0 0 0 0 0,-1-1 0 0 0,-1-1 0 0 0,1 0 0 0 0,-2-1 0 0 0,0-1 0 0 0,11-13-104 0 0,88-84 169 0 0,-91 172-439 0 0,-3 53-288 0 0,-17-110 91 0 0,6 23-1047 0 0,0-10-6662 0 0,-5-14-2066 0 0</inkml:trace>
  <inkml:trace contextRef="#ctx0" brushRef="#br0" timeOffset="6152.232">1455 1012 11074 0 0,'0'0'2794'0'0,"0"0"-1028"0"0,0 0-407 0 0,0 0-39 0 0,0 0-90 0 0,0 0-163 0 0,0 0-283 0 0,0 0-180 0 0,0 0-95 0 0,0 0-47 0 0,0 0-3 0 0,0 0-42 0 0,0 0-54 0 0,12-21-68 0 0,40-68-51 0 0,40-76 292 0 0,-73 146-1133 0 0,-14 41-616 0 0,-14 85 1062 0 0,9-105 156 0 0,0 1 0 0 0,0 0-1 0 0,0-1 1 0 0,0 1-1 0 0,1 0 1 0 0,-1-1 0 0 0,1 1-1 0 0,0-1 1 0 0,0 1 0 0 0,0-1-1 0 0,0 1 1 0 0,0-1-1 0 0,0 0 1 0 0,1 1 0 0 0,-1-1-1 0 0,1 0 1 0 0,0 0-1 0 0,-1 0 1 0 0,1 0 0 0 0,0 0-1 0 0,0-1 1 0 0,0 1 0 0 0,1 0-1 0 0,-1-1 1 0 0,0 0-1 0 0,0 1 1 0 0,1-1 0 0 0,-1 0-1 0 0,1 0 1 0 0,-1-1 0 0 0,1 1-1 0 0,0 0 1 0 0,-1-1-1 0 0,1 1 1 0 0,1-1-5 0 0,2 0 59 0 0,1 1 0 0 0,0-1 0 0 0,0-1 0 0 0,-1 1 0 0 0,1-1 0 0 0,0 0 0 0 0,-1-1 1 0 0,1 0-1 0 0,-1 0 0 0 0,1 0 0 0 0,-1-1 0 0 0,0 1 0 0 0,4-4-59 0 0,51-60-908 0 0,-48 30-9355 0 0,-12 31-1194 0 0</inkml:trace>
  <inkml:trace contextRef="#ctx0" brushRef="#br0" timeOffset="6533.8">2211 291 9898 0 0,'0'0'1171'0'0,"0"0"-336"0"0,0 0-7 0 0,0 0 258 0 0,0 0 147 0 0,0 0-13 0 0,0 0-190 0 0,-26 32-259 0 0,-79 102-216 0 0,48-39 166 0 0,51-80-608 0 0,0 1 0 0 0,1-1 0 0 0,1 1 1 0 0,0 0-1 0 0,1 0 0 0 0,1 1 0 0 0,1-1 0 0 0,0 0 0 0 0,1 1 0 0 0,1-1 0 0 0,0 4-113 0 0,1-13 72 0 0,0 0-1 0 0,0 0 0 0 0,0-1 0 0 0,1 1 0 0 0,0-1 0 0 0,0 1 0 0 0,0-1 0 0 0,1 0 0 0 0,0 0 0 0 0,0-1 0 0 0,1 1 1 0 0,-1-1-1 0 0,1 0 0 0 0,1 0 0 0 0,-1 0 0 0 0,0-1 0 0 0,1 0 0 0 0,0 0 0 0 0,0 0 0 0 0,0-1 0 0 0,1 0 1 0 0,-1 0-1 0 0,1-1 0 0 0,0 0 0 0 0,0 0 0 0 0,-1 0 0 0 0,1-1 0 0 0,0 0 0 0 0,0 0 0 0 0,1-1 0 0 0,-1 0 1 0 0,4 0-72 0 0,3 0 192 0 0,-1-1 1 0 0,1 0 0 0 0,-1-1 0 0 0,0 0 0 0 0,0-1 0 0 0,1-1 0 0 0,-2 0-1 0 0,1-1 1 0 0,0 0 0 0 0,-1-1 0 0 0,0 0 0 0 0,-1-1 0 0 0,1 0 0 0 0,-1-1 0 0 0,0 0-1 0 0,-1-1 1 0 0,0 0 0 0 0,-1-1 0 0 0,0 0 0 0 0,0 0 0 0 0,0-2-193 0 0,-1 2 55 0 0,-1-1 0 0 0,0 0 0 0 0,0-1 1 0 0,-1 1-1 0 0,-1-1 0 0 0,0 0 0 0 0,-1-1 0 0 0,0 1 1 0 0,-1-1-1 0 0,0 0 0 0 0,-1 1 0 0 0,0-1 0 0 0,-1 0 1 0 0,-1 0-1 0 0,0-1 0 0 0,0 1 0 0 0,-2 0 0 0 0,-1-8-55 0 0,1 11-30 0 0,-1 1 0 0 0,-1-1-1 0 0,0 1 1 0 0,0 0 0 0 0,0 0 0 0 0,-1 1-1 0 0,-1-1 1 0 0,1 1 0 0 0,-1 0 0 0 0,-1 1-1 0 0,0 0 1 0 0,0-1 0 0 0,0 2 0 0 0,0-1-1 0 0,-1 1 1 0 0,0 1 0 0 0,-1-1-1 0 0,1 1 1 0 0,-1 1 0 0 0,0 0 0 0 0,0 0-1 0 0,-1 0 1 0 0,-7-1 30 0 0,5 3-208 0 0,-1 0-1 0 0,0 0 0 0 0,0 1 1 0 0,-1 1-1 0 0,1 0 1 0 0,0 1-1 0 0,0 1 1 0 0,0 0-1 0 0,1 0 1 0 0,-4 2 208 0 0,-29 14-3345 0 0,1 8-3737 0 0,27-15-4492 0 0</inkml:trace>
  <inkml:trace contextRef="#ctx0" brushRef="#br0" timeOffset="6935.896">1987 718 7402 0 0,'0'0'3246'0'0,"0"0"-1529"0"0,0 0-520 0 0,0 0 103 0 0,0 0 125 0 0,0 0-62 0 0,0 0-220 0 0,0 0-242 0 0,0 0-179 0 0,0 0-77 0 0,0 0-36 0 0,0 0-117 0 0,0 0-144 0 0,4-4-104 0 0,20-16-6 0 0,-16 12-151 0 0,0 1 0 0 0,1-1 0 0 0,-1 2 0 0 0,1-1 0 0 0,1 1 0 0 0,-1 0 0 0 0,1 1 0 0 0,0 0 0 0 0,0 1-1 0 0,0 0 1 0 0,1 1 0 0 0,0 0 0 0 0,-1 0 0 0 0,1 1 0 0 0,7 0-87 0 0,-11 3 11 0 0,-1 0 1 0 0,0 1 0 0 0,0 0-1 0 0,0 0 1 0 0,0 0-1 0 0,-1 1 1 0 0,1 0-1 0 0,-1 0 1 0 0,1 0 0 0 0,-1 1-1 0 0,0 0 1 0 0,0 0-1 0 0,3 4-11 0 0,30 20 633 0 0,3-17 922 0 0,-31-11-5361 0 0,0 0-4547 0 0,-9 0 7978 0 0,0 0-11356 0 0</inkml:trace>
  <inkml:trace contextRef="#ctx0" brushRef="#br0" timeOffset="7270.259">2601 585 13435 0 0,'0'0'1715'0'0,"0"0"-392"0"0,0 0-47 0 0,0 0 3 0 0,0 0-104 0 0,0 0-240 0 0,0 0-304 0 0,0 0-195 0 0,0 0-115 0 0,0 0 26 0 0,0 0 65 0 0,0 0 48 0 0,0 0 14 0 0,8 1-48 0 0,165 2 613 0 0,-146-9-4204 0 0,-19 2-8102 0 0,-8 3 351 0 0</inkml:trace>
  <inkml:trace contextRef="#ctx0" brushRef="#br0" timeOffset="7517.576">2565 769 10458 0 0,'0'0'1746'0'0,"0"0"-443"0"0,0 0 72 0 0,0 0 327 0 0,0 0 198 0 0,0 0-173 0 0,0 0-333 0 0,0 0-370 0 0,0 0-301 0 0,0 0-126 0 0,0 0-85 0 0,0 0-57 0 0,30-3-58 0 0,96-12-75 0 0,-56 8 111 0 0,-39 8-156 0 0,-22 1-3398 0 0,0-2-5097 0 0,-8 0-3779 0 0</inkml:trace>
  <inkml:trace contextRef="#ctx0" brushRef="#br0" timeOffset="14091.041">3032 77 2753 0 0,'0'0'1440'0'0,"0"0"-323"0"0,0 0-28 0 0,0 0 286 0 0,0 0 242 0 0,0 0 25 0 0,0 0-224 0 0,0 0-350 0 0,0 0-301 0 0,0 0-174 0 0,0 0-31 0 0,-3-8 542 0 0,3 5 3877 0 0,46-23-2350 0 0,108-13-2029 0 0,-47 42-437 0 0,-106-2-162 0 0,1-1 1 0 0,-1 1-1 0 0,0-1 0 0 0,0 1 0 0 0,0-1 1 0 0,0 1-1 0 0,0 0 0 0 0,0-1 0 0 0,0 1 1 0 0,0 0-1 0 0,0 0 0 0 0,0 0 0 0 0,-1 0 1 0 0,1 0-1 0 0,0 0 0 0 0,0 0 0 0 0,-1 0 1 0 0,1 0-1 0 0,-1 0 0 0 0,1 0 0 0 0,-1 0 1 0 0,0 0-1 0 0,1 1 0 0 0,-1-1 1 0 0,0 0-1 0 0,0 0 0 0 0,1 0 0 0 0,-1 1 1 0 0,0-1-1 0 0,0 0 0 0 0,-1 0 0 0 0,1 1 1 0 0,0-1-1 0 0,0 0 0 0 0,0 0 0 0 0,-1 0 1 0 0,1 1-1 0 0,-1-1 0 0 0,1 0 0 0 0,-1 0 1 0 0,1 0-1 0 0,-1 0 0 0 0,0 0 1 0 0,0 0-1 0 0,1 0 0 0 0,-1 0 0 0 0,0 0-3 0 0,-42 45 246 0 0,-40 14-73 0 0,83-59-176 0 0,-1-1-1 0 0,0 1 0 0 0,0 0 1 0 0,0-1-1 0 0,0 1 1 0 0,1 0-1 0 0,-1 0 1 0 0,0 0-1 0 0,1-1 1 0 0,-1 1-1 0 0,1 0 0 0 0,-1 0 1 0 0,1 0-1 0 0,-1 0 1 0 0,1 0-1 0 0,0 0 1 0 0,-1 0-1 0 0,1 0 1 0 0,0 0-1 0 0,0 0 0 0 0,0 0 1 0 0,0 0-1 0 0,0 0 1 0 0,0 0-1 0 0,0 0 1 0 0,0 0-1 0 0,0 0 0 0 0,0 1 1 0 0,0-1-1 0 0,1 0 1 0 0,-1 0-1 0 0,0 0 1 0 0,1-1-1 0 0,-1 1 1 0 0,1 0-1 0 0,-1 0 0 0 0,1 0 1 0 0,0 0-1 0 0,-1 0 1 0 0,1 0-1 0 0,0-1 1 0 0,-1 1-1 0 0,1 0 1 0 0,0-1-1 0 0,0 1 0 0 0,0 0 1 0 0,0-1-1 0 0,0 1 1 0 0,0-1-1 0 0,0 1 1 0 0,0-1 3 0 0,51 29 48 0 0,75 42 20 0 0,-124-69-56 0 0,1 1 1 0 0,-1 0-1 0 0,0 0 0 0 0,0 0 1 0 0,0 0-1 0 0,0 1 1 0 0,-1-1-1 0 0,1 1 0 0 0,-1-1 1 0 0,0 1-1 0 0,0 0 0 0 0,0 0 1 0 0,0 0-1 0 0,-1 0 1 0 0,0 0-1 0 0,0 0 0 0 0,0 1 1 0 0,0-1-1 0 0,-1 0 1 0 0,1 1-1 0 0,-1-1 0 0 0,0 0 1 0 0,0 1-1 0 0,-1 1-12 0 0,-2-2 35 0 0,0-1-1 0 0,0 1 1 0 0,0-1-1 0 0,-1 0 1 0 0,1 0-1 0 0,-1 0 1 0 0,0 0-1 0 0,0-1 1 0 0,0 0-1 0 0,0 1 1 0 0,0-1-1 0 0,-1-1 1 0 0,1 1-1 0 0,0-1 1 0 0,-1 0-1 0 0,1 0 1 0 0,-1 0-1 0 0,0 0 1 0 0,0-1-35 0 0,3 1-2 0 0,-166 25 48 0 0,104-29-430 0 0,67-15-3690 0 0,10 12-3478 0 0,-7 3-3553 0 0</inkml:trace>
  <inkml:trace contextRef="#ctx0" brushRef="#br0" timeOffset="14472.129">2948 652 9474 0 0,'0'0'903'0'0,"0"0"-483"0"0,0 0 88 0 0,0 0 424 0 0,0 0 418 0 0,0 0 218 0 0,0 0-65 0 0,0 0-225 0 0,0 0-250 0 0,0 0-190 0 0,0 0-118 0 0,34 2-75 0 0,112 8-74 0 0,108-18 1345 0 0,4-7-2758 0 0,-267 23-8187 0 0,5-5-2369 0 0</inkml:trace>
  <inkml:trace contextRef="#ctx0" brushRef="#br0" timeOffset="14980.43">3137 884 6161 0 0,'0'0'2307'0'0,"0"0"-730"0"0,0 0-293 0 0,0 0 104 0 0,0 0 94 0 0,0 0-68 0 0,0 0-203 0 0,0 0-213 0 0,0 0-171 0 0,0 0-113 0 0,0 0-69 0 0,0 0-63 0 0,0 0-51 0 0,6 1-61 0 0,16 7-39 0 0,-17 24 1276 0 0,-5-23-1600 0 0,-2-1-1 0 0,1 0 1 0 0,-1 0 0 0 0,0 0-1 0 0,-1 0 1 0 0,1-1-1 0 0,-2 1 1 0 0,1-1 0 0 0,-1 0-1 0 0,0 1 1 0 0,-5 5-107 0 0,-12 23 167 0 0,20-35-163 0 0,1 0 0 0 0,-1 0 0 0 0,0 1 0 0 0,1-1 0 0 0,-1 0 0 0 0,1 0 0 0 0,-1 0 0 0 0,1 0 0 0 0,0 1 0 0 0,-1-1 0 0 0,1 0 0 0 0,0 0 0 0 0,0 1 0 0 0,0-1 0 0 0,0 0 0 0 0,0 1 0 0 0,0-1 0 0 0,0 0 0 0 0,0 0 0 0 0,1 1 0 0 0,-1-1 0 0 0,0 0 0 0 0,1 0 0 0 0,-1 0 0 0 0,1 1 0 0 0,-1-1 0 0 0,1 0 0 0 0,0 0 0 0 0,-1 0 0 0 0,1 0 0 0 0,0 0 0 0 0,0 0 0 0 0,0 0 0 0 0,0 0 0 0 0,0-1 0 0 0,0 1 0 0 0,0 0 0 0 0,0 0 0 0 0,0-1 0 0 0,0 1-1 0 0,0-1 1 0 0,0 1 0 0 0,0-1 0 0 0,1 1 0 0 0,-1-1 0 0 0,0 0 0 0 0,0 1 0 0 0,2-1-4 0 0,69 4 434 0 0,-58-4-372 0 0,77-18 106 0 0,-69-12-2783 0 0,-19 19-2356 0 0,2 0-4484 0 0,-3 7 572 0 0</inkml:trace>
  <inkml:trace contextRef="#ctx0" brushRef="#br0" timeOffset="15569.784">3474 847 5169 0 0,'0'0'2871'0'0,"0"0"-1210"0"0,0 0-493 0 0,0 0 6 0 0,0 0 105 0 0,0 0 122 0 0,0 0-71 0 0,0 0-199 0 0,0 0-171 0 0,0 0-125 0 0,0 0-94 0 0,0 0-41 0 0,0 0-43 0 0,-18 17-45 0 0,-55 54-31 0 0,38-16 1084 0 0,30-36-1021 0 0,-13 77 1248 0 0,-24 74-829 0 0,0-13-828 0 0,8-84-107 0 0,16-51-103 0 0,12 8 76 0 0,6-30-106 0 0,0 0 12 0 0,0 0 7 0 0,0 0-16 0 0,0 0 20 0 0,0 0 4 0 0,0 0-34 0 0,0 0 4 0 0,0 0 9 0 0,0 0-4 0 0,0 0 19 0 0,0 0-42 0 0,0 0 11 0 0,0 0-2 0 0,0 0-45 0 0,0 0-51 0 0,13-19-1973 0 0,-3 8-1473 0 0,-2 5-2563 0 0,-2-2-6484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59 0 0 0,'0'0'481'0'0,"0"0"286"0"0,0 0 192 0 0,0 0 177 0 0,9-4 5833 0 0,-15-24-1040 0 0,-33 12-3795 0 0,18 12-1927 0 0,0 1 0 0 0,0 1 0 0 0,-1 1 0 0 0,1 1 0 0 0,0 0 1 0 0,-1 2-1 0 0,1 1 0 0 0,0 0 0 0 0,0 2 0 0 0,0 0 0 0 0,1 1 0 0 0,-2 2-207 0 0,-103 40 550 0 0,107-37-494 0 0,66 4-63 0 0,129 26 21 0 0,-176-40-12 0 0,1-1 0 0 0,-1 1 1 0 0,0 0-1 0 0,1-1 0 0 0,-1 1 1 0 0,0 0-1 0 0,1 0 1 0 0,-1 0-1 0 0,0 0 0 0 0,0 0 1 0 0,0 0-1 0 0,0 1 0 0 0,0-1 1 0 0,0 0-1 0 0,0 1 1 0 0,0-1-1 0 0,-1 0 0 0 0,1 1 1 0 0,0-1-1 0 0,-1 1 0 0 0,1-1 1 0 0,-1 1-1 0 0,0-1 1 0 0,1 1-1 0 0,-1-1 0 0 0,0 1 1 0 0,0-1-1 0 0,0 1 0 0 0,0 0 1 0 0,0-1-1 0 0,0 1 1 0 0,-1-1-1 0 0,1 1 0 0 0,0-1 1 0 0,-1 1-1 0 0,1-1 0 0 0,-1 1 1 0 0,0-1-1 0 0,1 1 1 0 0,-1-1-1 0 0,0 0 0 0 0,0 0 1 0 0,0 1-1 0 0,-1 0-2 0 0,-48 52 154 0 0,-136 68 188 0 0,183-121-339 0 0,-1 1 0 0 0,1-1 1 0 0,-1 1-1 0 0,1 0 0 0 0,-1 0 0 0 0,1 0 1 0 0,0 1-1 0 0,0-1 0 0 0,0 1 0 0 0,0 0 1 0 0,1-1-1 0 0,-1 1 0 0 0,1 0 1 0 0,0 1-1 0 0,0-1 0 0 0,0 0 0 0 0,0 1 1 0 0,0-1-1 0 0,0 1 0 0 0,1-1 1 0 0,0 1-1 0 0,0 0 0 0 0,0 0 0 0 0,0-1 1 0 0,1 1-1 0 0,-1 0 0 0 0,1 0 0 0 0,0 0 1 0 0,0 0-1 0 0,1 0 0 0 0,-1 0 1 0 0,1-1-1 0 0,-1 1 0 0 0,1 0 0 0 0,1 2-3 0 0,4 0 8 0 0,1 0 0 0 0,0 0-1 0 0,-1 0 1 0 0,2-1-1 0 0,-1 0 1 0 0,1 0 0 0 0,-1-1-1 0 0,1 0 1 0 0,1 0-1 0 0,-1-1 1 0 0,0 0 0 0 0,1-1-1 0 0,-1 0 1 0 0,1 0-1 0 0,0 0 1 0 0,0-1 0 0 0,0-1-1 0 0,0 0 1 0 0,-1 0-1 0 0,1 0 1 0 0,0-1 0 0 0,0-1-1 0 0,2 0-7 0 0,-7 1-161 0 0,0-1 0 0 0,0 0 1 0 0,0 1-1 0 0,-1-2 0 0 0,1 1 0 0 0,-1 0 0 0 0,1-1 1 0 0,-1 1-1 0 0,0-1 0 0 0,0 0 0 0 0,0 0 0 0 0,0 0 0 0 0,0-1 1 0 0,-1 1-1 0 0,1-1 0 0 0,-1 0 0 0 0,0 1 0 0 0,0-1 1 0 0,-1 0-1 0 0,1 0 0 0 0,0-3 161 0 0,9-25-4433 0 0,-3 4-3411 0 0,-6 16 1136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2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0 0 0,'0'0'160'0'0,"0"0"611"0"0,0 0 302 0 0,0 0 126 0 0,0 0 63 0 0,0 0-2 0 0,4 2-44 0 0,16 8 14 0 0,-15-8 50 0 0,-5-2 55 0 0,-2 8 7357 0 0,0-5-8290 0 0,-84 23 4251 0 0,-15-30-2624 0 0,36-7-1840 0 0,58 3-2787 0 0,10 1-9055 0 0,1 4 137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2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781 140 0 0 0,'0'0'788'0'0,"0"0"584"0"0,0 0 233 0 0,0 0-13 0 0,0 0-102 0 0,0 0-110 0 0,0 0-76 0 0,0 0-13 0 0,4 0 23 0 0,7 3 8805 0 0,-11-2-9908 0 0,-2 21 739 0 0,-6-4-835 0 0,-1 0 0 0 0,0-1 1 0 0,-2 0-1 0 0,0-1 0 0 0,-1 0 1 0 0,0-1-1 0 0,-1-1 0 0 0,-1 1 1 0 0,0-2-1 0 0,-1 0 0 0 0,-4 2-115 0 0,-2 3 31 0 0,-98 49 147 0 0,84-52-114 0 0,-27-11 102 0 0,60-5-166 0 0,0 0-1 0 0,-1 0 1 0 0,1 0 0 0 0,0-1 0 0 0,-1 1 0 0 0,1 0-1 0 0,0-1 1 0 0,0 0 0 0 0,0 1 0 0 0,0-1 0 0 0,1 0 0 0 0,-1 0-1 0 0,0 0 1 0 0,1 0 0 0 0,-1 0 0 0 0,1 0 0 0 0,0-1 0 0 0,0 1-1 0 0,-1 0 1 0 0,2-1 0 0 0,-1 1 0 0 0,0-1 0 0 0,0 1-1 0 0,1-1 1 0 0,0 0 0 0 0,-1 1 0 0 0,1-1 0 0 0,0 1 0 0 0,0-1-1 0 0,0 0 1 0 0,0-5-3 0 0,0 0 0 0 0,1 0 0 0 0,-1 0-1 0 0,2 0 1 0 0,-1 0 0 0 0,1 0 0 0 0,0 1 0 0 0,1-1-1 0 0,-1 1 1 0 0,2-1 0 0 0,-1 1 0 0 0,1 0-1 0 0,0 0 1 0 0,0 0 0 0 0,1 1 0 0 0,0-1 0 0 0,0 1-1 0 0,1 0 1 0 0,0 1 0 0 0,0 0 0 0 0,0-1-1 0 0,0 2 1 0 0,1-1 0 0 0,2 0 3 0 0,-8 5 3 0 0,1 0-1 0 0,0 0 1 0 0,-1 0-1 0 0,1 0 1 0 0,0 0 0 0 0,-1 1-1 0 0,1-1 1 0 0,-1 0-1 0 0,1 1 1 0 0,-1 0-1 0 0,1-1 1 0 0,-1 1 0 0 0,1 0-1 0 0,-1 0 1 0 0,1 0-1 0 0,-1-1 1 0 0,0 2-1 0 0,0-1 1 0 0,1 0 0 0 0,-1 0-1 0 0,0 0 1 0 0,0 1-1 0 0,0-1 1 0 0,0 0 0 0 0,0 1-1 0 0,-1-1 1 0 0,1 1-1 0 0,0-1 1 0 0,-1 1-1 0 0,1-1 1 0 0,-1 1 0 0 0,1-1-1 0 0,-1 1 1 0 0,0 0-1 0 0,1 1-2 0 0,7 13 58 0 0,2 0 28 0 0,1 0 1 0 0,0 0-1 0 0,1-1 1 0 0,0 0-1 0 0,2-1 1 0 0,-1-1-1 0 0,2 0 1 0 0,0-1-1 0 0,0-1 0 0 0,1 0 1 0 0,13 6-87 0 0,31 11 464 0 0,-52-16-276 0 0,-8-12-191 0 0,0 0 13 0 0,-24 4-1712 0 0,15-4-225 0 0,4 0-6347 0 0,2 0-3668 0 0</inkml:trace>
  <inkml:trace contextRef="#ctx0" brushRef="#br0" timeOffset="1712.908">200 203 0 0 0,'0'0'1002'0'0,"0"0"481"0"0,0 0 384 0 0,0 0 209 0 0,0 0-25 0 0,0 0-236 0 0,0 0-330 0 0,0 0-275 0 0,0 0-144 0 0,0 0-80 0 0,0 0-57 0 0,0 0-25 0 0,0 0-48 0 0,-6 7 4952 0 0,-2-7-5597 0 0,1-1-1 0 0,0 1 0 0 0,0-1 1 0 0,0-1-1 0 0,0 1 0 0 0,0-1 1 0 0,1-1-1 0 0,-1 1 0 0 0,1-1 1 0 0,-1 0-1 0 0,1-1 0 0 0,0 1 1 0 0,0-1-1 0 0,-3-3-210 0 0,-42-49 724 0 0,20-25-468 0 0,23 48-222 0 0,8 33-1 0 0,-1-1 347 0 0,2-2-8450 0 0,1 3 1988 0 0,1 0-5508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7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19 0 0 0,'0'0'629'0'0,"0"0"610"0"0,0 0 496 0 0,0 0 338 0 0,0 0 131 0 0,0 0-170 0 0,0 0-340 0 0,0 0-315 0 0,0 0-271 0 0,0 0-172 0 0,0 0-93 0 0,-5-3-92 0 0,-57-12 2415 0 0,54 15-2996 0 0,0 0 0 0 0,0 1 0 0 0,0 1 1 0 0,0-1-1 0 0,1 1 0 0 0,-1 1 0 0 0,0-1 0 0 0,1 1 0 0 0,0 1 1 0 0,-1-1-1 0 0,1 1 0 0 0,1 0 0 0 0,-1 1 0 0 0,0 0 0 0 0,1 0-170 0 0,-6 5 89 0 0,0 0 0 0 0,1 1 0 0 0,1 0 0 0 0,0 0 0 0 0,0 1 0 0 0,1 1-1 0 0,0-1 1 0 0,2 2 0 0 0,-1-1 0 0 0,1 1 0 0 0,1 0 0 0 0,1 0-1 0 0,0 1 1 0 0,1-1 0 0 0,0 1 0 0 0,1 0 0 0 0,1 0 0 0 0,0 1-1 0 0,1-1 1 0 0,1 0 0 0 0,1 11-89 0 0,0-18 43 0 0,0-1 0 0 0,1 1 0 0 0,0-1 0 0 0,0 1-1 0 0,1-1 1 0 0,0 0 0 0 0,0 0 0 0 0,1-1 0 0 0,0 1 0 0 0,0-1-1 0 0,0 1 1 0 0,1-1 0 0 0,0-1 0 0 0,0 1 0 0 0,1-1 0 0 0,-1 1-1 0 0,1-2 1 0 0,0 1 0 0 0,0-1 0 0 0,1 0 0 0 0,0 0 0 0 0,-1 0-1 0 0,1-1 1 0 0,0 0 0 0 0,4 1-43 0 0,122 6 479 0 0,-80-40-834 0 0,-33 12-3074 0 0,-2 1-6573 0 0,-13 13-1603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55 7586 0 0,'0'0'1329'0'0,"0"0"-178"0"0,0 0 37 0 0,0 0 250 0 0,0 0 166 0 0,0 0-101 0 0,0 0-310 0 0,-23 31-320 0 0,-68 99-278 0 0,60-60 71 0 0,31-58-543 0 0,-1-7-67 0 0,0 0-1 0 0,1 0 0 0 0,-1 1 1 0 0,1-1-1 0 0,0 0 1 0 0,1 1-1 0 0,0-1 0 0 0,-1 0 1 0 0,1 0-1 0 0,1 0 0 0 0,-1 0 1 0 0,1 0-1 0 0,0 0 0 0 0,0 0 1 0 0,1 0-1 0 0,-1 0 0 0 0,1-1 1 0 0,0 0-1 0 0,0 1 0 0 0,1-1 1 0 0,-1 0-1 0 0,1-1 0 0 0,0 1 1 0 0,0 0-1 0 0,0-1 0 0 0,0 0 1 0 0,1 0-1 0 0,-1-1 0 0 0,1 1 1 0 0,0-1-1 0 0,0 0 1 0 0,0 0-1 0 0,0 0 0 0 0,4 0-55 0 0,4 0 143 0 0,-1-1-1 0 0,1 0 1 0 0,0-1-1 0 0,0 0 1 0 0,0-1-1 0 0,0 0 1 0 0,0-1-1 0 0,-1-1 1 0 0,1 0-1 0 0,-1-1 1 0 0,1 0-1 0 0,-1-1 1 0 0,-1 0-1 0 0,1-1 1 0 0,-1 0-1 0 0,0-1 1 0 0,0 0 0 0 0,-1-1-1 0 0,0 0 1 0 0,0 0-1 0 0,-1-1 1 0 0,0-1-1 0 0,0 1 1 0 0,-1-2-1 0 0,-1 1 1 0 0,1-1-1 0 0,-2 0 1 0 0,0 0-1 0 0,0-1 1 0 0,2-6-143 0 0,-4 4 51 0 0,0 1 1 0 0,-1-1-1 0 0,0 1 1 0 0,-1-1 0 0 0,-1 0-1 0 0,0 0 1 0 0,0 0-1 0 0,-2 0 1 0 0,0-2-52 0 0,0 10-53 0 0,-1 0 1 0 0,0 0 0 0 0,0 0-1 0 0,-1 0 1 0 0,0 1 0 0 0,0-1-1 0 0,0 1 1 0 0,0-1-1 0 0,-1 1 1 0 0,0 0 0 0 0,0 0-1 0 0,0 1 1 0 0,-1-1-1 0 0,0 1 1 0 0,0 0 0 0 0,0 1-1 0 0,0-1 1 0 0,0 1 0 0 0,-1 0-1 0 0,1 0 1 0 0,-1 0-1 0 0,0 1 1 0 0,0 0 0 0 0,0 0-1 0 0,0 0 1 0 0,0 1-1 0 0,-1 0 1 0 0,1 0 0 0 0,0 1-1 0 0,0 0 1 0 0,-1 0-1 0 0,1 0 1 0 0,0 1 0 0 0,-1 0-1 0 0,1 0 1 0 0,0 0 0 0 0,0 1-1 0 0,0 0 1 0 0,-2 1 52 0 0,-57 30-2441 0 0,27-5-3197 0 0,24-18 1588 0 0,0-1-7289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 3089 0 0,'0'0'4989'0'0,"0"0"-2374"0"0,0 0-928 0 0,0 0-128 0 0,0 0 29 0 0,0 0-91 0 0,0 0-170 0 0,0 0-225 0 0,0 0-255 0 0,0 0-195 0 0,0 0-122 0 0,0 0-78 0 0,0 0-77 0 0,-19 4-48 0 0,-62 15-18 0 0,-41 38 925 0 0,121-56-1237 0 0,0 0 0 0 0,-1 0 1 0 0,1-1-1 0 0,0 1 1 0 0,0 0-1 0 0,0 0 1 0 0,0 0-1 0 0,0 0 1 0 0,0 0-1 0 0,0 1 1 0 0,0-1-1 0 0,1 0 1 0 0,-1 0-1 0 0,0 1 0 0 0,1-1 1 0 0,-1 0-1 0 0,0 1 1 0 0,1-1-1 0 0,0 0 1 0 0,-1 1-1 0 0,1-1 1 0 0,0 1-1 0 0,0-1 1 0 0,0 1-1 0 0,0-1 1 0 0,0 1-1 0 0,0-1 1 0 0,0 0-1 0 0,0 1 0 0 0,1-1 1 0 0,-1 1-1 0 0,1-1 1 0 0,-1 0-1 0 0,1 1 1 0 0,-1-1-1 0 0,1 0 1 0 0,0 1-1 0 0,0-1 1 0 0,-1 0-1 0 0,1 0 1 0 0,0 0-1 0 0,0 0 0 0 0,0 0 1 0 0,0 0-1 0 0,0 0 1 0 0,1 0-1 0 0,-1 0 1 0 0,0 0-1 0 0,0 0 1 0 0,1-1-1 0 0,-1 1 1 0 0,0-1-1 0 0,1 1 1 0 0,-1-1-1 0 0,0 1 1 0 0,1-1-1 0 0,-1 0 0 0 0,1 0 1 0 0,-1 1-1 0 0,1-1 1 0 0,-1 0 2 0 0,111 41 121 0 0,-109-40-94 0 0,1 1 0 0 0,-1-1 1 0 0,0 1-1 0 0,1 0 0 0 0,-1 1 0 0 0,0-1 0 0 0,0 0 0 0 0,0 1 0 0 0,0 0 1 0 0,-1-1-1 0 0,1 1 0 0 0,-1 0 0 0 0,0 0 0 0 0,0 1 0 0 0,0-1 0 0 0,0 0 0 0 0,0 1 1 0 0,-1-1-1 0 0,1 1 0 0 0,-1 0 0 0 0,0-1 0 0 0,0 1 0 0 0,0 0 0 0 0,-1 0 1 0 0,1 0-1 0 0,-1-1 0 0 0,0 1 0 0 0,0 0 0 0 0,-1 0 0 0 0,1 0 0 0 0,-1 0 1 0 0,0-1-1 0 0,1 1 0 0 0,-2 0 0 0 0,1 0 0 0 0,0-1 0 0 0,-1 1 0 0 0,0-1 0 0 0,0 0 1 0 0,0 1-1 0 0,0-1 0 0 0,0 0 0 0 0,-1 0 0 0 0,1 0 0 0 0,-1 0 0 0 0,0-1 1 0 0,0 1-1 0 0,0-1 0 0 0,-3 2-27 0 0,-6 6 26 0 0,-1 0 0 0 0,0-1 0 0 0,-1-1 0 0 0,0 0 0 0 0,0-1 0 0 0,0-1 0 0 0,-1 0 0 0 0,-5 0-26 0 0,5-1-184 0 0,-62 15 141 0 0,22-15-2956 0 0,53-15-6926 0 0,2 9-1127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0 9970 0 0,'0'0'2086'0'0,"0"0"-384"0"0,0 0-175 0 0,0 0-24 0 0,0 0-62 0 0,0 0-181 0 0,0 0-267 0 0,0 0-220 0 0,0 0-166 0 0,0 0-92 0 0,0 0-36 0 0,0 0-31 0 0,0 0-36 0 0,-31 32-47 0 0,-94 96-38 0 0,58-52 156 0 0,17-5-42 0 0,36-47-383 0 0,-2 0 0 0 0,0-2 0 0 0,-2 0 0 0 0,0-1 1 0 0,-2-1-1 0 0,0-1 0 0 0,-16 12-58 0 0,31-28-27 0 0,0-1 0 0 0,0 1 0 0 0,-1-1 0 0 0,1 0-1 0 0,-1 0 1 0 0,1-1 0 0 0,-1 0 0 0 0,1 0 0 0 0,-1 0 0 0 0,0 0 0 0 0,1-1 0 0 0,-1 0 0 0 0,-4-1 27 0 0,7-1-40 0 0,0-1 0 0 0,1 1 0 0 0,-1-1 1 0 0,1 0-1 0 0,-1 0 0 0 0,1 0 0 0 0,0 0 0 0 0,0 0 1 0 0,1 0-1 0 0,-1-1 0 0 0,1 1 0 0 0,-1-1 1 0 0,1 1-1 0 0,0-1 0 0 0,0 1 0 0 0,1-1 0 0 0,-1 0 1 0 0,1 0-1 0 0,0 1 0 0 0,0-1 0 0 0,0 0 0 0 0,0 1 1 0 0,1-1-1 0 0,-1 0 0 0 0,1 1 0 0 0,0-1 1 0 0,1-1 39 0 0,-2 3-10 0 0,4-20-10 0 0,2-1 0 0 0,0 1 0 0 0,2 0 0 0 0,0 1 0 0 0,2 0 0 0 0,0 0 0 0 0,1 1 1 0 0,1 0-1 0 0,1 1 0 0 0,1 0 20 0 0,-6 7 8 0 0,-4 5 4 0 0,-1 0 1 0 0,2 0-1 0 0,-1 1 1 0 0,1 0-1 0 0,0 0 1 0 0,0 0-1 0 0,1 1 1 0 0,0-1-1 0 0,0 1 1 0 0,0 1-1 0 0,4-3-12 0 0,-7 7 16 0 0,0 1-1 0 0,1 0 0 0 0,-1 0 1 0 0,0 0-1 0 0,0 1 0 0 0,0-1 1 0 0,0 1-1 0 0,0 0 0 0 0,-1-1 1 0 0,1 1-1 0 0,0 1 1 0 0,-1-1-1 0 0,0 0 0 0 0,1 0 1 0 0,-1 1-1 0 0,0 0 0 0 0,0-1 1 0 0,0 1-1 0 0,-1 0 1 0 0,1 0-1 0 0,-1 0 0 0 0,1 0 1 0 0,-1 0-1 0 0,0 0 0 0 0,0 0-15 0 0,3 4 31 0 0,7 14 161 0 0,1-1-1 0 0,1 0 1 0 0,1-1-1 0 0,1-1 1 0 0,0 0 0 0 0,2-1-1 0 0,0-1 1 0 0,0 0 0 0 0,2-1-1 0 0,12 7-191 0 0,32 26 323 0 0,-61-47-1097 0 0,1 2 1946 0 0,-2-1-4005 0 0,-1-1-3777 0 0,0-1-4126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8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8802 0 0,'0'0'2104'0'0,"0"0"-486"0"0,0 0-118 0 0,0 0 115 0 0,0 0 10 0 0,0 0-209 0 0,0 0-376 0 0,0 0-380 0 0,0 0-234 0 0,0 0-55 0 0,0 0 55 0 0,0 0 77 0 0,0 0 37 0 0,6 0 2 0 0,230 0 2310 0 0,-229-2-6423 0 0,-17 0-8541 0 0,3 2 1755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7514 0 0,'0'0'2908'0'0,"0"0"-1283"0"0,0 0-349 0 0,0 0 199 0 0,0 0 131 0 0,0 0-114 0 0,0 0-235 0 0,0 0-208 0 0,0 0-178 0 0,0 0-185 0 0,0 0-110 0 0,0 0-114 0 0,26 3-102 0 0,83 9-95 0 0,-49-15 21 0 0,8-8-748 0 0,-39 2-9446 0 0,-23 6-1702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39 101 200 0 0,'0'0'1591'0'0,"0"0"-113"0"0,0 0 77 0 0,0 0 182 0 0,0 0 189 0 0,0 0-8 0 0,0 0-198 0 0,0 0-283 0 0,0 0-348 0 0,0 0-250 0 0,0 0-150 0 0,-6-1-52 0 0,-20-4 5 0 0,20 4-1 0 0,6 1-15 0 0,0 0-32 0 0,0 0-42 0 0,22-12 1206 0 0,16-4-1468 0 0,1 2 1 0 0,1 2-1 0 0,0 1 1 0 0,1 2 0 0 0,-1 1-1 0 0,2 3 1 0 0,-1 1-1 0 0,1 2 1 0 0,23 3-291 0 0,-64-1 2 0 0,0-1 1 0 0,0 1-1 0 0,0 0 0 0 0,0 0 1 0 0,0-1-1 0 0,0 1 0 0 0,0 0 1 0 0,0 0-1 0 0,0 0 0 0 0,0 0 1 0 0,0 0-1 0 0,0 0 0 0 0,0 1 1 0 0,0-1-1 0 0,0 0 0 0 0,0 0 1 0 0,0 1-1 0 0,0-1 0 0 0,0 1 1 0 0,0-1-1 0 0,-1 1 0 0 0,1-1 1 0 0,0 1-1 0 0,0-1 0 0 0,0 1 1 0 0,-1 0-1 0 0,1-1 0 0 0,0 1 1 0 0,-1 0-1 0 0,1 0 1 0 0,0 0-1 0 0,-1-1 0 0 0,1 1 1 0 0,-1 0-1 0 0,1 0 0 0 0,-1 0 1 0 0,0 0-1 0 0,1 0 0 0 0,-1 0 1 0 0,0 0-1 0 0,0 0 0 0 0,0 0 1 0 0,0 0-1 0 0,0 0 0 0 0,0 0 1 0 0,0 0-1 0 0,0 0 0 0 0,0 0 1 0 0,0 0-1 0 0,0 0-2 0 0,-31 41 304 0 0,-130 62-116 0 0,161-103-191 0 0,0 1-1 0 0,0-1 1 0 0,1 0-1 0 0,-1 0 0 0 0,0 0 1 0 0,0 1-1 0 0,1-1 1 0 0,-1 0-1 0 0,1 0 0 0 0,-1 0 1 0 0,1 0-1 0 0,-1 0 1 0 0,1 0-1 0 0,0 0 1 0 0,-1 0-1 0 0,1 0 0 0 0,0 0 1 0 0,0 0-1 0 0,0 0 1 0 0,0-1-1 0 0,0 1 0 0 0,0 0 1 0 0,0 0-1 0 0,0-1 1 0 0,0 1-1 0 0,0-1 0 0 0,0 1 1 0 0,0-1-1 0 0,0 1 1 0 0,1-1-1 0 0,-1 0 1 0 0,0 0-1 0 0,0 0 0 0 0,0 1 1 0 0,1-1-1 0 0,-1 0 1 0 0,0 0-1 0 0,1-1 4 0 0,2 3-5 0 0,41 17 20 0 0,-16-8 15 0 0,1 1 0 0 0,-2 2 1 0 0,0 1-1 0 0,0 1 1 0 0,20 17-31 0 0,-45-30 23 0 0,-1-1 1 0 0,1 1-1 0 0,-1-1 1 0 0,0 1 0 0 0,0 0-1 0 0,0 0 1 0 0,-1 0-1 0 0,1 0 1 0 0,0 0 0 0 0,-1 0-1 0 0,0 1 1 0 0,0-1 0 0 0,0 0-1 0 0,0 1 1 0 0,-1-1-1 0 0,1 1 1 0 0,-1-1 0 0 0,0 1-1 0 0,0-1 1 0 0,0 2-24 0 0,-2-2 48 0 0,0-1 0 0 0,0 1 0 0 0,0-1 0 0 0,-1 1 0 0 0,1-1 0 0 0,0 0 0 0 0,-1 0 0 0 0,0-1 0 0 0,1 1 0 0 0,-1 0 0 0 0,0-1 0 0 0,0 1 0 0 0,0-1 0 0 0,0 0 0 0 0,0 0 0 0 0,0 0 0 0 0,0-1 0 0 0,-2 1-48 0 0,3 0 15 0 0,-23 5 222 0 0,0 0 1 0 0,-1-2-1 0 0,1-1 1 0 0,-1-1-1 0 0,-25-1-237 0 0,-27-3-3887 0 0,41 1-1635 0 0,1 1-3280 0 0,32 0-404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9026 0 0,'0'0'1794'0'0,"0"0"-607"0"0,0 0-111 0 0,0 0 240 0 0,0 0 134 0 0,0 0-27 0 0,0 0-178 0 0,0 0-187 0 0,0 0-177 0 0,37 5-159 0 0,117 17-123 0 0,-21-24 302 0 0,5-16-767 0 0,1 6-1 0 0,15 6-133 0 0,-136 13-2027 0 0,-16 7-7354 0 0,-2-10-2028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3673 0 0,'0'0'1459'0'0,"0"0"-87"0"0,0 0-161 0 0,0 0-104 0 0,0 0-71 0 0,0 0-44 0 0,0 0-9 0 0,0 0-7 0 0,0 0-25 0 0,0 0-101 0 0,0 0-143 0 0,0 0-139 0 0,-17 16-124 0 0,-49 52-71 0 0,64-65-344 0 0,-1 0 0 0 0,1-1-1 0 0,0 1 1 0 0,-1 0 0 0 0,1 0-1 0 0,1 1 1 0 0,-1-1 0 0 0,0 0 0 0 0,1 1-1 0 0,0-1 1 0 0,0 0 0 0 0,0 1-1 0 0,0 0 1 0 0,0-1 0 0 0,1 1 0 0 0,0-1-1 0 0,-1 1 1 0 0,2 1-29 0 0,-2 9 101 0 0,-34 386 844 0 0,36-317-1004 0 0,-4-1 0 0 0,-3 1 0 0 0,-4-1 0 0 0,-4-1 0 0 0,-3 0-1 0 0,-11 24 60 0 0,13-46-2183 0 0,29-55-3294 0 0,-9-4 2054 0 0,2 0-3404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2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10002 0 0,'0'0'3454'0'0,"0"0"-2064"0"0,0 0-463 0 0,0 0 328 0 0,0 0 237 0 0,0 0 12 0 0,0 0-230 0 0,0 0-334 0 0,0 0-313 0 0,0 0-231 0 0,-3 35-180 0 0,-13 109-107 0 0,-11-60-129 0 0,-32 5-1034 0 0,30-55-8168 0 0,23-26-2020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1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66 9418 0 0,'0'0'1842'0'0,"0"0"-386"0"0,0 0-96 0 0,0 0 82 0 0,0 0-59 0 0,0 0-188 0 0,0 0-287 0 0,0 0-268 0 0,0 0-156 0 0,0 0-81 0 0,0 0-60 0 0,0 0-56 0 0,0 0-30 0 0,-29 13-18 0 0,-91 38-19 0 0,30 0 521 0 0,89-51-733 0 0,0 0 1 0 0,0 0-1 0 0,-1 0 0 0 0,1 0 1 0 0,0 1-1 0 0,0-1 0 0 0,0 0 1 0 0,0 1-1 0 0,0-1 0 0 0,0 1 1 0 0,-1-1-1 0 0,1 1 0 0 0,0 0 1 0 0,0-1-1 0 0,1 1 0 0 0,-1 0 1 0 0,0 0-1 0 0,0 0 0 0 0,0 0 1 0 0,0 0-1 0 0,1-1 0 0 0,-1 1 1 0 0,0 1-1 0 0,1-1 0 0 0,-1 0 1 0 0,1 0-1 0 0,-1 0 0 0 0,1 0 1 0 0,0 0-1 0 0,-1 0 0 0 0,1 1 1 0 0,0-1-1 0 0,0 0 0 0 0,0 0 1 0 0,0 0-1 0 0,0 1 0 0 0,0-1 1 0 0,0 0-1 0 0,0 0 0 0 0,0 0 1 0 0,1 1-1 0 0,-1-1 0 0 0,0 0 1 0 0,1 0-1 0 0,-1 0 0 0 0,1 0 1 0 0,0 0-1 0 0,-1 0 0 0 0,1 0 1 0 0,0 0-1 0 0,-1 0 0 0 0,1 0 1 0 0,1 0-9 0 0,93 25 706 0 0,-84-25-665 0 0,0 1 0 0 0,0 0 0 0 0,0 0 0 0 0,0 1 0 0 0,-1 1 0 0 0,1 0 1 0 0,-1 0-1 0 0,0 1 0 0 0,7 4-41 0 0,-12-6 39 0 0,0 1 1 0 0,-1-1-1 0 0,0 1 1 0 0,1-1 0 0 0,-1 1-1 0 0,0 0 1 0 0,-1 1-1 0 0,1-1 1 0 0,-1 1-1 0 0,0-1 1 0 0,0 1-1 0 0,0 0 1 0 0,-1 0-1 0 0,0 0 1 0 0,0 1 0 0 0,0-1-1 0 0,0 1 1 0 0,-1-1-1 0 0,0 1 1 0 0,0-1-1 0 0,-1 1 1 0 0,0-1-1 0 0,0 6-39 0 0,-1-7 21 0 0,-1-1-1 0 0,0 0 1 0 0,0 1-1 0 0,0-1 1 0 0,0 0-1 0 0,-1 0 1 0 0,1 0-1 0 0,-1-1 1 0 0,0 1-1 0 0,0-1 1 0 0,0 1-1 0 0,0-1 1 0 0,0 0-1 0 0,0 0 1 0 0,-1 0 0 0 0,1-1-1 0 0,-1 1 1 0 0,1-1-1 0 0,-4 1-20 0 0,2 0-11 0 0,-9 4-337 0 0,0-1-1 0 0,0 0 1 0 0,-1-1 0 0 0,0-1-1 0 0,0 0 1 0 0,0-1 0 0 0,0-1-1 0 0,0 0 1 0 0,-10-1 348 0 0,-10-13-4242 0 0,17-3-5486 0 0,13 12 1409 0 0</inkml:trace>
  <inkml:trace contextRef="#ctx0" brushRef="#br0" timeOffset="252.542">132 22 6897 0 0,'0'0'2092'0'0,"0"0"-855"0"0,0 0-427 0 0,0 0 83 0 0,0 0 269 0 0,0 0 266 0 0,0 0 12 0 0,0 0-142 0 0,0 0-183 0 0,0 0-247 0 0,0 0-172 0 0,0 0-90 0 0,0 0-89 0 0,30 2-93 0 0,92 5-73 0 0,-92-5-365 0 0,0-2 0 0 0,-1 0 1 0 0,1-3-1 0 0,0 0 0 0 0,16-5 14 0 0,-5 0-1053 0 0,-40 8 1012 0 0,20-4-1791 0 0,-9 1-2280 0 0,-3-1-5406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3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9 0 0 0,'0'0'1622'0'0,"0"0"351"0"0,0 0 83 0 0,0 0-211 0 0,0 0-210 0 0,0 0-196 0 0,0 0-216 0 0,0 0-168 0 0,0 0-145 0 0,-9-3 3575 0 0,-9-1-2950 0 0,3 3-1278 0 0,1 0 0 0 0,0 1 0 0 0,-1 1 0 0 0,1 1 0 0 0,0 0 0 0 0,0 0 0 0 0,0 2 0 0 0,0 0 0 0 0,0 0 0 0 0,1 1 0 0 0,-11 6-257 0 0,-43 26 821 0 0,87 3-501 0 0,-9-30-259 0 0,0 0 0 0 0,1-1 0 0 0,0 0 0 0 0,0-1 0 0 0,1-1-1 0 0,0 0 1 0 0,0 0 0 0 0,12 3-61 0 0,7 3 85 0 0,-21-10-40 0 0,-2 1 1 0 0,1 0-1 0 0,0 0 1 0 0,-1 1-1 0 0,0 0 1 0 0,0 0-1 0 0,0 1 1 0 0,-1 1-1 0 0,1-1 1 0 0,-2 1-1 0 0,1 0 1 0 0,6 9-46 0 0,-14-12 44 0 0,1 0 1 0 0,-1 0-1 0 0,0 0 1 0 0,0 0-1 0 0,-1 0 1 0 0,1 0-1 0 0,-1 0 1 0 0,0-1-1 0 0,0 1 0 0 0,0 0 1 0 0,-1 0-1 0 0,1-1 1 0 0,-1 1-1 0 0,0-1 1 0 0,0 1-1 0 0,0-1 0 0 0,0 0 1 0 0,-1 0-1 0 0,0 0 1 0 0,1 0-1 0 0,-1 0 1 0 0,0 0-1 0 0,0-1 1 0 0,0 1-1 0 0,-1-1 0 0 0,1 0 1 0 0,0 0-1 0 0,-1 0 1 0 0,0-1-1 0 0,1 1 1 0 0,-4 0-45 0 0,-26 16 109 0 0,-1-1 1 0 0,-1-2-1 0 0,-1-1 1 0 0,0-2 0 0 0,-22 4-110 0 0,8-9 216 0 0,50-7-188 0 0,0 0-19 0 0,0 0-12 0 0,0 0 3 0 0,0 0-17 0 0,0 0-6 0 0,-1-2-106 0 0,1 0-1 0 0,0-1 0 0 0,0 1 1 0 0,0-1-1 0 0,0 1 0 0 0,0-1 0 0 0,0 1 1 0 0,1-1-1 0 0,-1 1 0 0 0,1 0 0 0 0,0-1 1 0 0,0 1-1 0 0,0 0 0 0 0,0 0 1 0 0,0-1-1 0 0,0 1 0 0 0,0 0 0 0 0,1 0 1 0 0,-1 0-1 0 0,1 0 0 0 0,0 1 0 0 0,0-2 130 0 0,21-13-4415 0 0,-5 7-5038 0 0,-12 5-825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10586 0 0,'0'0'1771'0'0,"0"0"-734"0"0,0 0-133 0 0,0 0 401 0 0,0 0 324 0 0,0 0-50 0 0,0 0-220 0 0,0 0-355 0 0,0 0-323 0 0,0 0-226 0 0,0 0-151 0 0,0 0-124 0 0,0 0-65 0 0,1 28-26 0 0,0 84-54 0 0,-10-64-22 0 0,-17-16-1193 0 0,14-25-1888 0 0,-2-3-3713 0 0,5-3-4356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9130 0 0,'0'0'1368'0'0,"0"0"-784"0"0,0 0-424 0 0,0 0-120 0 0,0 0-40 0 0,0 0-112 0 0,0 0-168 0 0,0 0-208 0 0,0 0-320 0 0,0 0-640 0 0,0 0-1033 0 0,0 0-3184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4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1 283 5145 0 0,'0'0'2921'0'0,"0"0"-706"0"0,0 0-445 0 0,0 0-182 0 0,0 0-145 0 0,0 0-214 0 0,0 0-179 0 0,0 0-147 0 0,0 0-75 0 0,0 0-12 0 0,0 0-9 0 0,0 0-52 0 0,0 0-86 0 0,7 2-102 0 0,-4-1-449 0 0,-1 0-94 0 0,-1 0 0 0 0,0-1 0 0 0,0 1 0 0 0,1 0-1 0 0,-1-1 1 0 0,0 0 0 0 0,1 1 0 0 0,-1-1 0 0 0,0 0 0 0 0,1 0-1 0 0,-1 0 1 0 0,0 1 0 0 0,1-1 0 0 0,-1-1 0 0 0,1 1 0 0 0,-1 0 0 0 0,0 0-1 0 0,1 0 1 0 0,-1-1 0 0 0,0 1 0 0 0,0-1 0 0 0,1 1 0 0 0,-1-1-1 0 0,0 0 1 0 0,0 1 0 0 0,1-1 0 0 0,-1 0 0 0 0,0 0 0 0 0,1 0-24 0 0,26-44 559 0 0,-22 34-550 0 0,0 1 0 0 0,0-1 0 0 0,1 1 0 0 0,1 0 0 0 0,0 0 0 0 0,0 1 0 0 0,0 0 0 0 0,1 1 1 0 0,1 0-1 0 0,-1 0 0 0 0,1 1 0 0 0,6-3-9 0 0,-10 77-1534 0 0,-5-61 1542 0 0,0 0 0 0 0,0 0 0 0 0,0 0 0 0 0,0 0 0 0 0,1 0 0 0 0,0 0 0 0 0,0 0 0 0 0,1-1 0 0 0,0 1 0 0 0,0-1 0 0 0,0 0 0 0 0,1 0 0 0 0,-1 0 0 0 0,1 0 0 0 0,0 0-1 0 0,1-1 1 0 0,-1 0 0 0 0,1 0 0 0 0,0 0 0 0 0,0 0 0 0 0,0-1 0 0 0,0 0 0 0 0,0 0 0 0 0,1 0 0 0 0,0-1 0 0 0,-1 0 0 0 0,1 0 0 0 0,0 0 0 0 0,0-1 0 0 0,5 1-8 0 0,-5-4 125 0 0,-1 0-1 0 0,1-1 1 0 0,-1 1 0 0 0,0-1-1 0 0,0-1 1 0 0,0 1 0 0 0,0-1-1 0 0,-1 0 1 0 0,1 0 0 0 0,-1 0 0 0 0,0 0-1 0 0,0-1 1 0 0,-1 0 0 0 0,2-1-125 0 0,6-10 196 0 0,0-1 0 0 0,-1 0 1 0 0,0-1-1 0 0,-2 0 1 0 0,0 0-1 0 0,-1-1 1 0 0,-1 0-1 0 0,-1 0 1 0 0,0-1-1 0 0,-2-1-196 0 0,8-38-1558 0 0,-7 59-6510 0 0,-4 3-3512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6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14 11026 0 0,'0'0'1737'0'0,"0"0"-437"0"0,0 0-4 0 0,0 0 269 0 0,0 0 98 0 0,0 0-140 0 0,0 0-300 0 0,0 0-313 0 0,0 0-211 0 0,0 0-143 0 0,0 0-118 0 0,0 0-117 0 0,0 0-83 0 0,-1-6-88 0 0,1 3-144 0 0,-1 4-5 0 0,1 0 0 0 0,0-1 0 0 0,0 1 0 0 0,-1-1 0 0 0,1 1 0 0 0,-1-1-1 0 0,1 1 1 0 0,0-1 0 0 0,-1 1 0 0 0,1-1 0 0 0,-1 1 0 0 0,1-1 0 0 0,-1 1-1 0 0,1-1 1 0 0,-1 0 0 0 0,1 1 0 0 0,-1-1 0 0 0,0 0 0 0 0,1 1 0 0 0,-1-1-1 0 0,1 0 1 0 0,-1 0 0 0 0,0 0 0 0 0,1 0 0 0 0,-1 0 0 0 0,0 0-1 0 0,1 1 1 0 0,-1-1 0 0 0,0-1 0 0 0,1 1 0 0 0,-1 0 0 0 0,0 0 0 0 0,1 0-1 0 0,-1 0 1 0 0,0 0 0 0 0,1-1 0 0 0,-1 1 0 0 0,1 0 0 0 0,-1 0 0 0 0,1-1-1 0 0,-1 1 1 0 0,0 0 0 0 0,1-1 0 0 0,-1 1 0 0 0,1-1 0 0 0,-1 1 0 0 0,1-1-1 0 0,0 1 1 0 0,-1-1 0 0 0,1 1 0 0 0,-1-1 0 0 0,1 1 0 0 0,0-1 0 0 0,0 1-1 0 0,-1-1 1 0 0,1 0 0 0 0,0 1 0 0 0,0-1 0 0 0,0 0 0 0 0,-1 1 0 0 0,1-1-1 0 0,0 0 1 0 0,0 0-1 0 0,-10 12-8 0 0,1 1 0 0 0,0-1 0 0 0,1 2 0 0 0,0-1-1 0 0,1 1 1 0 0,0 0 0 0 0,1 0 0 0 0,0 1 0 0 0,1 0 0 0 0,1 0-1 0 0,0 0 1 0 0,1 1 0 0 0,1-1 0 0 0,0 1 0 0 0,0 0 0 0 0,2 10 8 0 0,2 15 16 0 0,-2-39 10 0 0,0-1 22 0 0,0 0 30 0 0,4-5-2799 0 0,-1 6 6366 0 0,-3-1-3589 0 0,0 0-13 0 0,0 0-3 0 0,-24 34 156 0 0,-55 18 126 0 0,36-31-320 0 0,34-17-1 0 0,-1 0 1 0 0,1-1 0 0 0,-1 0 0 0 0,0-1 0 0 0,0 0-1 0 0,-1 0 1 0 0,1-1 0 0 0,0-1 0 0 0,0 1 0 0 0,-1-2 0 0 0,1 0-1 0 0,0 0 1 0 0,0 0 0 0 0,-4-2-2 0 0,10 0-6 0 0,-1 1-1 0 0,0-1 1 0 0,1 0-1 0 0,0 0 1 0 0,-1 0-1 0 0,1-1 1 0 0,0 1-1 0 0,1-1 1 0 0,-1 0 0 0 0,1 0-1 0 0,0-1 1 0 0,0 1-1 0 0,0 0 1 0 0,0-1-1 0 0,1 0 1 0 0,0 0 0 0 0,0 0-1 0 0,0 0 1 0 0,0 0-1 0 0,1 0 1 0 0,0 0-1 0 0,0-1 1 0 0,0 1 0 0 0,1 0-1 0 0,0-1 1 0 0,0 1-1 0 0,0 0 1 0 0,1 0-1 0 0,0-1 1 0 0,0 1-1 0 0,0 0 1 0 0,0 0 0 0 0,1 0-1 0 0,0 0 1 0 0,0 0-1 0 0,0 0 1 0 0,1 0-1 0 0,0 1 1 0 0,-1-1 0 0 0,4-3 6 0 0,2-5-11 0 0,1 0 1 0 0,0 0 0 0 0,1 1-1 0 0,1 0 1 0 0,0 0 0 0 0,0 1 0 0 0,1 1-1 0 0,0 0 1 0 0,1 0 0 0 0,10-5 10 0 0,-20 14-1 0 0,0 0-1 0 0,0-1 1 0 0,0 2 0 0 0,0-1 0 0 0,0 0 0 0 0,0 0 0 0 0,0 1-1 0 0,0 0 1 0 0,0 0 0 0 0,0-1 0 0 0,0 2 0 0 0,1-1-1 0 0,-1 0 1 0 0,0 1 0 0 0,0-1 0 0 0,0 1 0 0 0,0 0-1 0 0,0 0 1 0 0,-1 0 0 0 0,1 1 0 0 0,0-1 0 0 0,0 0-1 0 0,-1 1 1 0 0,1 0 0 0 0,-1 0 0 0 0,1 0 0 0 0,-1 0-1 0 0,0 0 1 0 0,0 0 0 0 0,0 1 0 0 0,0-1 0 0 0,0 1-1 0 0,0-1 1 0 0,-1 1 0 0 0,1 0 0 0 0,-1-1 0 0 0,0 1-1 0 0,1 1 2 0 0,2 2 26 0 0,11 11 5 0 0,1 0-1 0 0,0-2 1 0 0,1 0-1 0 0,0-1 1 0 0,2-1 0 0 0,-1 0-1 0 0,1-1 1 0 0,16 6-31 0 0,20 14 83 0 0,-42-24-63 0 0,-6-5-2 0 0,0 1-1 0 0,0 1 1 0 0,0-1 0 0 0,-1 1-1 0 0,1 0 1 0 0,-1 1-1 0 0,0-1 1 0 0,-1 1-1 0 0,0 0 1 0 0,0 1-1 0 0,0-1 1 0 0,0 1-18 0 0,40 30 46 0 0,-45-37-58 0 0,0 0 27 0 0,0 0-4 0 0,0 0-7 0 0,0 0-15 0 0,0 0-5 0 0,1 0-16 0 0,0 0 21 0 0,0 0-665 0 0,7-1-1763 0 0,-6 0-1578 0 0,0-1-4279 0 0,0-1-2800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4273 0 0,'0'0'2151'0'0,"0"0"-493"0"0,0 0-129 0 0,0 0 113 0 0,0 0 92 0 0,0 0-59 0 0,0 0-251 0 0,0 0-337 0 0,0 0-273 0 0,0 0-169 0 0,0 0-108 0 0,0 0-28 0 0,0 0 15 0 0,3 1 74 0 0,118 13 3675 0 0,148-32-2363 0 0,-224 10-2967 0 0,-45 7-92 0 0,-3-1-13782 0 0,1 2 5085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7698 0 0,'0'0'4573'0'0,"0"0"-2630"0"0,0 0-1184 0 0,0 0 10 0 0,0 0 174 0 0,0 0 170 0 0,0 0 32 0 0,0 0-196 0 0,0 0-165 0 0,0 0-123 0 0,0 0-53 0 0,0 0-60 0 0,0 0-45 0 0,16 7-25 0 0,51 20-54 0 0,8-20 515 0 0,51-17-689 0 0,-76-6-7587 0 0,-43 12-4292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11490 0 0,'0'0'1405'0'0,"0"0"-436"0"0,0 0 38 0 0,0 0 185 0 0,0 0 77 0 0,0 0-54 0 0,0 0-164 0 0,0 0-147 0 0,35-3-135 0 0,111-10-127 0 0,178-22 517 0 0,-263 34-3693 0 0,-36 2-8137 0 0,-20-1 804 0 0</inkml:trace>
  <inkml:trace contextRef="#ctx0" brushRef="#br0" timeOffset="533.755">434 196 11354 0 0,'0'0'2004'0'0,"0"0"-624"0"0,0 0-237 0 0,0 0 17 0 0,0 0-50 0 0,0 0-130 0 0,0 0-188 0 0,0 0-192 0 0,0 0-151 0 0,0 0-111 0 0,0 0-119 0 0,0 0-73 0 0,0 0-12 0 0,-24 16 8 0 0,-75 49-14 0 0,41-12 338 0 0,50-41-298 0 0,8-9-153 0 0,0-1 0 0 0,0 0 0 0 0,0 0 0 0 0,0 0 0 0 0,0 0 0 0 0,1 0 0 0 0,-1 0 0 0 0,0 0 0 0 0,1 0 0 0 0,0 1 0 0 0,-1-2 0 0 0,1 1 0 0 0,0 0 0 0 0,0 0 0 0 0,0 0 0 0 0,0 0 0 0 0,1 0 0 0 0,-1-1 0 0 0,0 1 0 0 0,1-1 0 0 0,-1 1 0 0 0,1-1 0 0 0,-1 1 0 0 0,1-1 0 0 0,0 0 0 0 0,0 0 0 0 0,-1 0 0 0 0,1 0 0 0 0,0 0 0 0 0,0 0 0 0 0,0 0 0 0 0,0-1 0 0 0,0 1 0 0 0,0-1 1 0 0,0 1-1 0 0,1-1 0 0 0,-1 0 0 0 0,0 0 0 0 0,0 0 0 0 0,0 0 0 0 0,0 0 0 0 0,0 0 0 0 0,2-1-15 0 0,1 2 34 0 0,121 45 232 0 0,-121-43-251 0 0,-1-1 0 0 0,1 2 1 0 0,-1-1-1 0 0,0 0 0 0 0,0 1 0 0 0,0 0 0 0 0,0 0 0 0 0,-1 0 0 0 0,1 0 0 0 0,-1 0 0 0 0,0 1 0 0 0,-1 0 0 0 0,1-1 1 0 0,-1 1-1 0 0,0 0 0 0 0,0 0 0 0 0,0 0 0 0 0,-1 0 0 0 0,0 1 0 0 0,0-1 0 0 0,0 0 0 0 0,-1 1 0 0 0,1 4-15 0 0,-2-5 9 0 0,1 1-1 0 0,-1-1 0 0 0,0 1 0 0 0,0-1 0 0 0,0 0 1 0 0,-1 1-1 0 0,0-1 0 0 0,0 0 0 0 0,0 0 0 0 0,-1 0 1 0 0,0 0-1 0 0,0-1 0 0 0,0 1 0 0 0,0-1 0 0 0,-1 1 0 0 0,1-1 1 0 0,-1 0-1 0 0,0-1 0 0 0,-1 1 0 0 0,1-1 0 0 0,-1 0 1 0 0,1 0-1 0 0,-1 0 0 0 0,-3 1-8 0 0,-85 19-3707 0 0,89-23 3124 0 0,-13 0-1724 0 0,7-3-3219 0 0,5 2-2201 0 0</inkml:trace>
  <inkml:trace contextRef="#ctx0" brushRef="#br0" timeOffset="782.97">385 166 9266 0 0,'0'0'1235'0'0,"0"0"-562"0"0,0 0 57 0 0,0 0 329 0 0,0 0 258 0 0,0 0 50 0 0,0 0-102 0 0,0 0-165 0 0,0 0-184 0 0,0 0-178 0 0,0 0-193 0 0,30 2-161 0 0,98 2-145 0 0,4-19-135 0 0,-101 7-363 0 0,25-8-1748 0 0,-31 9-3640 0 0,-15 3-5042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56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0 0 0,'0'0'1324'0'0,"0"0"290"0"0,0 0-36 0 0,0 0-287 0 0,0 0-330 0 0,0 0-237 0 0,0 0-74 0 0,0 0 91 0 0,4 17 3221 0 0,-1-15-3628 0 0,-1 0-1 0 0,0 0 1 0 0,1 0-1 0 0,0-1 0 0 0,-1 1 1 0 0,1-1-1 0 0,0 0 1 0 0,0 0-1 0 0,0 0 0 0 0,-1 0 1 0 0,1 0-1 0 0,0-1 1 0 0,0 0-1 0 0,0 1 0 0 0,0-1 1 0 0,0 0-1 0 0,0 0 1 0 0,0 0-1 0 0,0-1 0 0 0,2 0-333 0 0,3 1 535 0 0,5-3-319 0 0,0-1 0 0 0,-1-1 0 0 0,1 0 0 0 0,-1-1 0 0 0,0 0 0 0 0,0-1 0 0 0,-1 0 0 0 0,0-1 0 0 0,0 0 0 0 0,-1-1 0 0 0,0 0 0 0 0,-1-1 0 0 0,8-8-216 0 0,38-49 909 0 0,-54 66-838 0 0,-1 1 19 0 0,0 0-19 0 0,0 0-8 0 0,0 9-9 0 0,-29 126 224 0 0,20-68-222 0 0,3 1 0 0 0,3-1 1 0 0,3 27-57 0 0,1-44 34 0 0,30 75-1 0 0,6-78-26 0 0,-36-47 27 0 0,0-1 1 0 0,0 1-1 0 0,0-1 1 0 0,0 1 0 0 0,0-1-1 0 0,-1 0 1 0 0,1 1 0 0 0,0-1-1 0 0,0 0 1 0 0,0 0-1 0 0,-1 0 1 0 0,1 0 0 0 0,0 0-1 0 0,-1 0 1 0 0,1 0 0 0 0,-1 0-1 0 0,1 0 1 0 0,-1 0-1 0 0,0 0 1 0 0,1 0 0 0 0,-1 0-1 0 0,0 0 1 0 0,0 0-1 0 0,1 0 1 0 0,-1-1 0 0 0,0 1-1 0 0,0 0 1 0 0,0 0 0 0 0,-1 0-1 0 0,1 0 1 0 0,0 0-1 0 0,0 0 1 0 0,-1-1 0 0 0,1 1-1 0 0,0 0-34 0 0,1-12 250 0 0,12-29-154 0 0,1 0 0 0 0,2 2 0 0 0,2 0 0 0 0,2 1 0 0 0,1 1-1 0 0,4-2-95 0 0,81-171 428 0 0,-80 93-84 0 0,-26 117-325 0 0,0 1-20 0 0,0 0 6 0 0,0 0-41 0 0,0 0-13 0 0,0 0-7 0 0,0 0-11 0 0,0 0-20 0 0,0 0-8 0 0,0 0 17 0 0,0 0-20 0 0,0 0 18 0 0,0 0-6 0 0,0 0-40 0 0,0 0-27 0 0,0 0 1 0 0,28 3-2671 0 0,-18-2-943 0 0,0-1-3364 0 0,-7 0-4166 0 0</inkml:trace>
  <inkml:trace contextRef="#ctx0" brushRef="#br0" timeOffset="527.234">622 759 2088 0 0,'0'0'1707'0'0,"0"0"-745"0"0,0 0-207 0 0,0 0 302 0 0,0 0 520 0 0,0 0 286 0 0,0 0-37 0 0,0 0-241 0 0,0 0-234 0 0,0 0-203 0 0,0 0-190 0 0,0 0-117 0 0,35-2-119 0 0,107-8-123 0 0,-55-15 282 0 0,17-37 221 0 0,-97 57-1031 0 0,1 1 1 0 0,-1-1-1 0 0,0-1 1 0 0,-1 1-1 0 0,1-1 0 0 0,-1 0 1 0 0,0-1-1 0 0,0 1 1 0 0,-1-1-1 0 0,0 0 1 0 0,0 0-1 0 0,-1-1 0 0 0,0 0 1 0 0,0 0-1 0 0,-1 0 1 0 0,3-7-72 0 0,-6 13 9 0 0,0 1 1 0 0,0 0 0 0 0,-1-1-1 0 0,1 1 1 0 0,0 0-1 0 0,0 0 1 0 0,-1-1-1 0 0,1 1 1 0 0,0 0 0 0 0,-1 0-1 0 0,1-1 1 0 0,-1 1-1 0 0,0 0 1 0 0,1 0 0 0 0,-1 0-1 0 0,0 0 1 0 0,0 0-1 0 0,0 0 1 0 0,1 0 0 0 0,-1 0-1 0 0,0 0 1 0 0,0 0-1 0 0,-1 1 1 0 0,1-1 0 0 0,0 0-1 0 0,0 1 1 0 0,0-1-1 0 0,0 1 1 0 0,-1-1 0 0 0,1 1-1 0 0,0-1 1 0 0,0 1-1 0 0,-1 0 1 0 0,1 0 0 0 0,0-1-1 0 0,-1 1 1 0 0,1 0-1 0 0,-1 0-9 0 0,-53 1-126 0 0,40 3 94 0 0,1 1-1 0 0,-1 1 0 0 0,1 0 0 0 0,0 1 0 0 0,1 0 0 0 0,0 1 0 0 0,0 0 0 0 0,1 1 0 0 0,0 1 0 0 0,-8 8 33 0 0,8-9 0 0 0,0 1 0 0 0,0 1 0 0 0,1 0 1 0 0,0 0-1 0 0,1 1 0 0 0,1 0 0 0 0,0 1 0 0 0,0 0 0 0 0,1 1 1 0 0,1 0-1 0 0,0 0 0 0 0,1 0 0 0 0,0 1 0 0 0,2 0 0 0 0,0 0 0 0 0,0 0 1 0 0,1 1-1 0 0,0 11 0 0 0,3-23 24 0 0,1 0 0 0 0,-1-1 1 0 0,1 1-1 0 0,0 0 0 0 0,0 0 1 0 0,1-1-1 0 0,-1 1 0 0 0,1-1 1 0 0,0 1-1 0 0,0-1 0 0 0,0 0 1 0 0,0 1-1 0 0,0-1 0 0 0,1 0 1 0 0,-1-1-1 0 0,1 1 0 0 0,0 0 1 0 0,0-1-1 0 0,0 1 0 0 0,0-1 1 0 0,0 0-1 0 0,1 0 0 0 0,-1 0 1 0 0,1-1-1 0 0,-1 1 0 0 0,1-1 1 0 0,3 1-26 0 0,104 20 953 0 0,-101-20-999 0 0,1-1 0 0 0,-1 1-1 0 0,0-2 1 0 0,1 0 0 0 0,0 0 0 0 0,-1-1-1 0 0,0 0 1 0 0,1 0 0 0 0,-1-1-1 0 0,0-1 1 0 0,0 0 0 0 0,0 0 0 0 0,0-1-1 0 0,0 0 1 0 0,-1-1 0 0 0,0 0 0 0 0,0-1-1 0 0,0 1 1 0 0,0-2 0 0 0,-1 1 0 0 0,0-1-1 0 0,-1-1 1 0 0,6-6 47 0 0,-4 2-1563 0 0,-2 2-1792 0 0,-4 3-2642 0 0,-1 2-4990 0 0</inkml:trace>
  <inkml:trace contextRef="#ctx0" brushRef="#br0" timeOffset="865.613">1633 575 9458 0 0,'0'0'2235'0'0,"0"0"-577"0"0,0 0-167 0 0,0 0 79 0 0,0 0-9 0 0,0 0-173 0 0,0 0-282 0 0,0 0-284 0 0,0 0-222 0 0,0 0-167 0 0,0 0-114 0 0,0 0-72 0 0,0 0-31 0 0,-19 4 2 0 0,-63 16-3 0 0,75-17-166 0 0,-1-1-1 0 0,1 2 1 0 0,0-1 0 0 0,0 1 0 0 0,0 0-1 0 0,0 0 1 0 0,1 0 0 0 0,0 1 0 0 0,0 0-1 0 0,0 1 1 0 0,0-1 0 0 0,-2 4-49 0 0,-9 9 79 0 0,10-12-62 0 0,0 1 0 0 0,1 0 0 0 0,0 0 1 0 0,0 0-1 0 0,0 1 0 0 0,1-1 0 0 0,0 2 0 0 0,1-1 0 0 0,0 0 0 0 0,0 1 0 0 0,1 0 0 0 0,0 0 0 0 0,0 0 0 0 0,1 0 0 0 0,0 0 1 0 0,1 0-1 0 0,0 1 0 0 0,0-1 0 0 0,1 1 0 0 0,0-1 0 0 0,1 3-17 0 0,2-6 7 0 0,-1 0-1 0 0,1 0 1 0 0,1 0-1 0 0,-1-1 1 0 0,1 1 0 0 0,0-1-1 0 0,0 0 1 0 0,1 0 0 0 0,-1 0-1 0 0,1-1 1 0 0,0 0-1 0 0,0 0 1 0 0,1 0 0 0 0,-1 0-1 0 0,1-1 1 0 0,0 0 0 0 0,0 0-1 0 0,0 0 1 0 0,0-1-1 0 0,0 0 1 0 0,0 0 0 0 0,1-1-1 0 0,-1 0 1 0 0,1 0-1 0 0,-1 0 1 0 0,1-1 0 0 0,0 0-1 0 0,-1 0 1 0 0,5-1-7 0 0,-1 0-73 0 0,0 0 0 0 0,0 0 1 0 0,0-1-1 0 0,0 0 0 0 0,0-1 0 0 0,-1 0 0 0 0,1 0 1 0 0,-1-1-1 0 0,0 0 0 0 0,0-1 0 0 0,0 0 0 0 0,-1-1 1 0 0,8-5 72 0 0,22-21-4052 0 0,-2-2-5160 0 0,-32 29-1282 0 0</inkml:trace>
  <inkml:trace contextRef="#ctx0" brushRef="#br0" timeOffset="1317.369">2211 0 8130 0 0,'0'0'2094'0'0,"0"0"-363"0"0,0 0-188 0 0,0 0 85 0 0,0 0 106 0 0,0 0-113 0 0,0 0-256 0 0,0 0-355 0 0,0 0-335 0 0,0 0-217 0 0,0 0-142 0 0,0 0-68 0 0,0 0 13 0 0,0 56 1370 0 0,5 128-776 0 0,0-101-742 0 0,-4-1 0 0 0,-4 1 0 0 0,-3 0 0 0 0,-7 21-113 0 0,-28 130 71 0 0,36-197-166 0 0,5-36 43 0 0,0-1-40 0 0,0 0-35 0 0,0 0-25 0 0,0 0-30 0 0,0 0-57 0 0,4-19-1391 0 0,5-47-3391 0 0,-11 22-5804 0 0,0 33 3417 0 0</inkml:trace>
  <inkml:trace contextRef="#ctx0" brushRef="#br0" timeOffset="1562.451">1854 615 7986 0 0,'0'0'2370'0'0,"0"0"-755"0"0,0 0-370 0 0,0 0 94 0 0,0 0 180 0 0,0 0 87 0 0,0 0-183 0 0,0 0-330 0 0,0 0-294 0 0,0 0-229 0 0,0 0-116 0 0,33-2-54 0 0,105-9-18 0 0,220 6 611 0 0,-319 6-1699 0 0,26 0-1910 0 0,-25-7-6455 0 0,-27 3-1466 0 0</inkml:trace>
  <inkml:trace contextRef="#ctx0" brushRef="#br0" timeOffset="1814.86">2655 479 6265 0 0,'0'0'2198'0'0,"0"0"-771"0"0,0 0-396 0 0,0 0-13 0 0,0 0 75 0 0,0 0 27 0 0,0 0-62 0 0,0 0-153 0 0,0 0-218 0 0,0 0-193 0 0,0 0-140 0 0,0 0-127 0 0,-27 31-51 0 0,-82 98-10 0 0,79-78-33 0 0,28-46-69 0 0,0 1-1 0 0,1-1 1 0 0,0 0 0 0 0,0 0-1 0 0,0 1 1 0 0,1-1-1 0 0,0 1 1 0 0,0-1 0 0 0,0 0-1 0 0,1 1 1 0 0,-1-1 0 0 0,1 1-1 0 0,0-1 1 0 0,1 0 0 0 0,0 0-1 0 0,-1 0 1 0 0,2 0 0 0 0,-1 0-1 0 0,0 0 1 0 0,1 0 0 0 0,0-1-1 0 0,0 1 1 0 0,1-1 0 0 0,-1 0-1 0 0,1 0 1 0 0,0 0-1 0 0,0-1 1 0 0,0 1 0 0 0,0-1-1 0 0,1 0 1 0 0,-1 0 0 0 0,1 0-1 0 0,0 0-63 0 0,8 0 203 0 0,1 0-1 0 0,-1-1 0 0 0,0 0 1 0 0,1-1-1 0 0,-1 0 1 0 0,1-1-1 0 0,-1-1 0 0 0,0 0 1 0 0,1 0-1 0 0,-1-2 0 0 0,0 0 1 0 0,0 0-1 0 0,0-1 0 0 0,0-1 1 0 0,-1 0-1 0 0,0-1 1 0 0,0 0-1 0 0,0 0 0 0 0,-1-2 1 0 0,0 1-1 0 0,0-2 0 0 0,-1 1 1 0 0,9-10-203 0 0,-12 10 82 0 0,1-1 0 0 0,-2 0 0 0 0,1 0 1 0 0,-1-1-1 0 0,0 0 0 0 0,-1 0 0 0 0,-1 0 1 0 0,1-1-1 0 0,-2 0 0 0 0,1 1 0 0 0,-1-1 1 0 0,-1 0-1 0 0,1-10-82 0 0,-2 15-4 0 0,-1 0 1 0 0,1 0 0 0 0,-2-1-1 0 0,1 1 1 0 0,0 0 0 0 0,-1 0-1 0 0,0 0 1 0 0,-1 0 0 0 0,1 0-1 0 0,-1 0 1 0 0,0 0-1 0 0,-1 1 1 0 0,1-1 0 0 0,-1 1-1 0 0,0-1 1 0 0,-1 1 0 0 0,1 0-1 0 0,-1 0 1 0 0,0 1-1 0 0,0-1 1 0 0,0 1 0 0 0,-1 0-1 0 0,0 0 1 0 0,0 0 0 0 0,0 1-1 0 0,0-1 4 0 0,-3 0-124 0 0,0 0-1 0 0,0 0 0 0 0,-1 1 1 0 0,1 0-1 0 0,-1 1 1 0 0,1-1-1 0 0,-1 2 0 0 0,0-1 1 0 0,0 1-1 0 0,0 1 1 0 0,0 0-1 0 0,0 0 0 0 0,0 0 1 0 0,1 1-1 0 0,-6 2 125 0 0,-78 30-8489 0 0,75-22-1488 0 0</inkml:trace>
  <inkml:trace contextRef="#ctx0" brushRef="#br0" timeOffset="2201.023">3082 891 7458 0 0,'0'0'3120'0'0,"0"0"-1671"0"0,0 0-671 0 0,0 0 35 0 0,0 0 165 0 0,0 0 136 0 0,0 0 9 0 0,0 0-124 0 0,0 0-124 0 0,0 0-91 0 0,0 0-16 0 0,0 0 23 0 0,6 7 1460 0 0,74-195 778 0 0,-69 155-2966 0 0,2-1 1 0 0,1 1 0 0 0,1 1 0 0 0,2 1-1 0 0,10-15-63 0 0,-21 37 2 0 0,1 0-1 0 0,0 0 1 0 0,0 0-1 0 0,1 1 1 0 0,0 0-1 0 0,1 0 1 0 0,-1 1-1 0 0,1 0 1 0 0,1 0-1 0 0,0 1 1 0 0,0 1-1 0 0,0 0 0 0 0,0 0 1 0 0,1 1-1 0 0,-1 0 1 0 0,1 1-1 0 0,0 0 1 0 0,1 0-1 0 0,0 1-1 0 0,-11 2-4 0 0,1 0-1 0 0,-1 0 0 0 0,0 0 1 0 0,0 0-1 0 0,1 0 0 0 0,-1 0 1 0 0,0 0-1 0 0,1 1 0 0 0,-1-1 0 0 0,0 0 1 0 0,0 1-1 0 0,0-1 0 0 0,1 1 1 0 0,-1-1-1 0 0,0 1 0 0 0,0 0 1 0 0,0-1-1 0 0,0 1 0 0 0,0 0 1 0 0,0 0-1 0 0,0 0 0 0 0,0-1 0 0 0,0 1 1 0 0,0 0-1 0 0,-1 0 0 0 0,1 1 1 0 0,0-1-1 0 0,-1 0 0 0 0,1 0 1 0 0,-1 0-1 0 0,1 0 0 0 0,-1 1 1 0 0,1-1-1 0 0,-1 0 0 0 0,0 0 0 0 0,0 1 1 0 0,1-1-1 0 0,-1 0 0 0 0,0 0 1 0 0,0 1-1 0 0,0-1 0 0 0,-1 0 1 0 0,1 1-1 0 0,0-1 0 0 0,0 0 1 0 0,-1 0-1 0 0,1 0 0 0 0,-1 2 5 0 0,1 2-11 0 0,-16 59-360 0 0,1-13-5364 0 0,15-45-1279 0 0,0-5-4946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48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33 3337 0 0,'0'0'2844'0'0,"0"0"-458"0"0,0 0-220 0 0,0 0-59 0 0,0 0-114 0 0,0 0-360 0 0,0 0-467 0 0,0 0-438 0 0,0 0-291 0 0,0 0-82 0 0,0 0-26 0 0,0 0-15 0 0,0 0-14 0 0,-11 13-24 0 0,-75 110 611 0 0,82-114-805 0 0,0-1-37 0 0,0 1-1 0 0,1-1 0 0 0,-1 1 1 0 0,2 0-1 0 0,-1 0 0 0 0,1 0 1 0 0,0 0-1 0 0,1 0 0 0 0,0 0 1 0 0,1 0-1 0 0,0 0 0 0 0,0 1 1 0 0,2 6-45 0 0,-1-13 42 0 0,1 0 0 0 0,0 1 0 0 0,-1-1 0 0 0,2 0 0 0 0,-1 0 0 0 0,0 0 0 0 0,1 0 0 0 0,-1 0 0 0 0,1-1 0 0 0,0 1 0 0 0,0-1 0 0 0,0 1 0 0 0,0-1 0 0 0,0 0-1 0 0,0 0 1 0 0,1-1 0 0 0,-1 1 0 0 0,1-1 0 0 0,-1 1 0 0 0,1-1 0 0 0,-1 0 0 0 0,1-1 0 0 0,0 1 0 0 0,0-1 0 0 0,-1 1 0 0 0,1-1 0 0 0,0 0 0 0 0,0 0 0 0 0,0-1-42 0 0,111-19 1194 0 0,-36-13-1207 0 0,-73 8-2056 0 0,-6 7-3149 0 0,0 10-1398 0 0,0 3-3796 0 0</inkml:trace>
  <inkml:trace contextRef="#ctx0" brushRef="#br0" timeOffset="277.745">408 0 4057 0 0,'0'0'3731'0'0,"0"0"-1382"0"0,0 0-666 0 0,0 0-180 0 0,0 0-195 0 0,0 0-152 0 0,0 0-174 0 0,0 0-159 0 0,0 0-124 0 0,0 0-103 0 0,0 0-88 0 0,0 0-85 0 0,0 0-29 0 0,-13 33-2 0 0,-42 101 2 0 0,40-57 370 0 0,14-52-439 0 0,-1-1-191 0 0,1 1 0 0 0,1-1 1 0 0,2 1-1 0 0,0-1 1 0 0,2 0-1 0 0,3 15-134 0 0,10 20-3097 0 0,-15-49-579 0 0,-2-3-6379 0 0,0-3 3990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0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183 468 5089 0 0,'0'0'2018'0'0,"0"0"-595"0"0,0 0-200 0 0,0 0 166 0 0,0 0 190 0 0,0 0 23 0 0,0 0-212 0 0,0 0-327 0 0,0 0-306 0 0,0 0-214 0 0,0 0-70 0 0,0 0-3 0 0,0 0-14 0 0,-4 14-63 0 0,-41 97 134 0 0,-22 6-551 0 0,30-72-562 0 0,23-31-2274 0 0,1 1-4614 0 0,11-11-1977 0 0</inkml:trace>
  <inkml:trace contextRef="#ctx0" brushRef="#br0" timeOffset="500.374">520 0 5889 0 0,'0'0'3246'0'0,"0"0"-1335"0"0,0 0-725 0 0,0 0-18 0 0,0 0 183 0 0,0 0 112 0 0,0 0-47 0 0,0 0-239 0 0,0 0-302 0 0,0 0-263 0 0,0 0-222 0 0,0 0-132 0 0,-1 2-17 0 0,-84 148 1617 0 0,-11 66-1398 0 0,92-149-385 0 0,6-63-33 0 0,1 0 1 0 0,0 0-1 0 0,0 0 1 0 0,0 0-1 0 0,0-1 1 0 0,0 1-1 0 0,1-1 1 0 0,-1 0-1 0 0,1 0 1 0 0,0 0-1 0 0,0-1 1 0 0,0 1-1 0 0,0-1 1 0 0,1 0-1 0 0,-1 0 1 0 0,1-1-1 0 0,-1 1 1 0 0,1-1-1 0 0,-1 0 1 0 0,5 1-43 0 0,-4-1 45 0 0,104 7 188 0 0,-97-36-3351 0 0,-11 16-535 0 0,-1 5-3287 0 0,0 2-4005 0 0</inkml:trace>
  <inkml:trace contextRef="#ctx0" brushRef="#br0" timeOffset="743.165">176 265 4953 0 0,'0'0'1536'0'0,"0"0"-367"0"0,0 0 23 0 0,0 0-48 0 0,0 0 0 0 0,0 0-79 0 0,0 0-113 0 0,0 0-128 0 0,200-15-216 0 0,-166 15-240 0 0,2 0-192 0 0,-2 0-144 0 0,-3 0-272 0 0,0 0-288 0 0,-3 4-496 0 0,-4 0-1409 0 0,-4-4-2504 0 0,-7 0-1064 0 0</inkml:trace>
  <inkml:trace contextRef="#ctx0" brushRef="#br0" timeOffset="1137.439">954 232 3513 0 0,'0'0'2092'0'0,"0"0"-245"0"0,0 0-86 0 0,0 0-84 0 0,0 0-231 0 0,0 0-92 0 0,0 0-145 0 0,0 0-218 0 0,0 0-213 0 0,0 0-210 0 0,0 0-114 0 0,0 0-53 0 0,0 0-20 0 0,-18 7-30 0 0,-60 24-65 0 0,62-25-187 0 0,1 1 0 0 0,0 0-1 0 0,1 2 1 0 0,0-1 0 0 0,0 2-1 0 0,1-1 1 0 0,0 2 0 0 0,0 0-1 0 0,-1 3-98 0 0,-4 3 39 0 0,16-15-15 0 0,-1 0-1 0 0,1 0 1 0 0,0 0 0 0 0,0 0-1 0 0,0 1 1 0 0,0-1-1 0 0,1 1 1 0 0,-1-1 0 0 0,1 1-1 0 0,-1 0 1 0 0,1 0-1 0 0,0-1 1 0 0,0 1-1 0 0,0 0 1 0 0,0 0 0 0 0,1 0-1 0 0,-1 0 1 0 0,1 0-1 0 0,0 0 1 0 0,0 0 0 0 0,0 0-1 0 0,0 0 1 0 0,0 0-1 0 0,1 0 1 0 0,0 0-1 0 0,-1 0 1 0 0,1 0 0 0 0,0 0-1 0 0,0 0 1 0 0,1 0-1 0 0,-1 0 1 0 0,0-1 0 0 0,1 1-1 0 0,0-1 1 0 0,0 1-1 0 0,-1-1 1 0 0,1 1 0 0 0,1-1-1 0 0,-1 0 1 0 0,0 0-1 0 0,0 0 1 0 0,1-1-1 0 0,0 1 1 0 0,-1 0 0 0 0,1-1-1 0 0,0 1 1 0 0,-1-1-1 0 0,1 0 1 0 0,0 0 0 0 0,0 0-1 0 0,0-1 1 0 0,0 1-1 0 0,0-1 1 0 0,2 1-24 0 0,17-2 183 0 0,-1-1-1 0 0,1-1 1 0 0,-1-1 0 0 0,0-1 0 0 0,0 0 0 0 0,-1-2-1 0 0,1 0 1 0 0,-1-2 0 0 0,-1 0 0 0 0,1-1 0 0 0,-2-1-1 0 0,0-1 1 0 0,0 0 0 0 0,-1-1 0 0 0,0-1 0 0 0,3-5-183 0 0,64-58 140 0 0,-84 77-192 0 0,-1 1 0 0 0,1-1 1 0 0,0 0-1 0 0,0 1 0 0 0,0-1 1 0 0,0 0-1 0 0,0 1 1 0 0,-1-1-1 0 0,1 0 0 0 0,0 1 1 0 0,0-1-1 0 0,0 0 0 0 0,0 1 1 0 0,0-1-1 0 0,0 0 1 0 0,0 1-1 0 0,0-1 0 0 0,0 0 1 0 0,0 1-1 0 0,0-1 0 0 0,0 0 1 0 0,1 1-1 0 0,-1-1 0 0 0,0 0 1 0 0,0 1-1 0 0,0-1 1 0 0,0 0-1 0 0,0 0 0 0 0,1 1 1 0 0,-1-1-1 0 0,0 0 0 0 0,0 1 1 0 0,1-1-1 0 0,-1 0 1 0 0,0 0-1 0 0,0 0 0 0 0,1 1 1 0 0,-1-1-1 0 0,0 0 0 0 0,0 0 1 0 0,1 0-1 0 0,-1 0 1 0 0,0 1-1 0 0,1-1 0 0 0,-1 0 1 0 0,0 0-1 0 0,1 0 0 0 0,-1 0 1 0 0,0 0-1 0 0,1 0 1 0 0,-1 0-1 0 0,0 0 0 0 0,1 0 1 0 0,-1 0-1 0 0,0 0 0 0 0,1 0 1 0 0,-1 0-1 0 0,0 0 1 0 0,1 0-1 0 0,-1-1 0 0 0,0 1 1 0 0,1 0-1 0 0,-1 0 52 0 0,0 7-516 0 0,0 1-501 0 0,0 5-5444 0 0,0-6-4571 0 0</inkml:trace>
  <inkml:trace contextRef="#ctx0" brushRef="#br0" timeOffset="1532.081">1212 504 11682 0 0,'0'0'1886'0'0,"0"0"-754"0"0,0 0-314 0 0,0 0 56 0 0,0 0 95 0 0,0 0-15 0 0,0 0-140 0 0,0 0-177 0 0,0 0-109 0 0,0 0-78 0 0,0 0-40 0 0,0 0-61 0 0,0 0-74 0 0,24-30-68 0 0,75-92-63 0 0,-55 58 120 0 0,-30 56-920 0 0,-14 30-489 0 0,0-7 1401 0 0,-1-12-233 0 0,0 1-1 0 0,1-1 0 0 0,0 1 0 0 0,0-1 0 0 0,0 1 0 0 0,0 0 0 0 0,0-1 0 0 0,1 1 1 0 0,0-1-1 0 0,-1 1 0 0 0,1-1 0 0 0,0 0 0 0 0,1 1 0 0 0,-1-1 0 0 0,1 0 1 0 0,-1 0-1 0 0,1 0 0 0 0,0 0 0 0 0,0 0 0 0 0,1 0 0 0 0,-1 0 0 0 0,0-1 0 0 0,1 1 1 0 0,0-1-1 0 0,-1 0 0 0 0,1 1 0 0 0,0-1 0 0 0,0-1 0 0 0,0 1 0 0 0,1 0 0 0 0,-1-1 1 0 0,0 0-1 0 0,1 1 0 0 0,-1-1 0 0 0,0 0 0 0 0,1-1 0 0 0,2 1-22 0 0,62-16 1310 0 0,-18-22-2177 0 0,-27 19-9432 0 0,-18 14-848 0 0</inkml:trace>
  <inkml:trace contextRef="#ctx0" brushRef="#br0" timeOffset="2122.85">2028 166 4225 0 0,'0'0'2962'0'0,"0"0"-1491"0"0,0 0-648 0 0,0 0 173 0 0,0 0 238 0 0,0 0 99 0 0,0 0 15 0 0,0 0-149 0 0,0 0-114 0 0,0 0-47 0 0,0 0-119 0 0,0 0-120 0 0,-1 10-112 0 0,-23 73 1076 0 0,-36 1-596 0 0,21-41-910 0 0,30-32-244 0 0,1 0 0 0 0,-2-1 1 0 0,1 0-1 0 0,-1 0 1 0 0,-1-1-1 0 0,0 0 0 0 0,0-1 1 0 0,0 0-1 0 0,-1-1 0 0 0,0 0 1 0 0,-1-1-1 0 0,0-1 1 0 0,0 0-1 0 0,-2 1-13 0 0,13-6-20 0 0,0 1 1 0 0,0 0-1 0 0,0-1 1 0 0,1 1-1 0 0,-1-1 0 0 0,0 0 1 0 0,0 1-1 0 0,0-1 0 0 0,0 0 1 0 0,0 0-1 0 0,0 0 1 0 0,0 0-1 0 0,0-1 0 0 0,0 1 1 0 0,0 0-1 0 0,0-1 1 0 0,1 0-1 0 0,-1 1 0 0 0,0-1 1 0 0,0 0-1 0 0,1 0 0 0 0,-1 0 1 0 0,0 0-1 0 0,1 0 1 0 0,-1 0-1 0 0,1 0 0 0 0,-1-1 1 0 0,1 1-1 0 0,0 0 1 0 0,-1-1-1 0 0,1 0 20 0 0,0-7-22 0 0,0 0 0 0 0,0-1 0 0 0,1 1 0 0 0,1-1 0 0 0,-1 1 0 0 0,2-1-1 0 0,-1 1 1 0 0,1 0 0 0 0,0-1 0 0 0,1 1 0 0 0,0 0 0 0 0,1 1 0 0 0,0-1 0 0 0,0 0 0 0 0,1 1 0 0 0,0 0 0 0 0,0 0 0 0 0,1 1 0 0 0,0-1 0 0 0,0 1 0 0 0,1 1 0 0 0,0-1 0 0 0,0 1 0 0 0,1 0-1 0 0,0 1 1 0 0,0-1 22 0 0,-6 5 15 0 0,0 1-1 0 0,1-1 0 0 0,-1 1 0 0 0,0-1 0 0 0,0 1 0 0 0,1 0 0 0 0,-1 0 0 0 0,0 0 0 0 0,0 0 0 0 0,1 0 0 0 0,-1 0 0 0 0,0 1 0 0 0,0-1 0 0 0,1 1 1 0 0,-1 0-1 0 0,0 0 0 0 0,0-1 0 0 0,0 1 0 0 0,0 0 0 0 0,0 1 0 0 0,0-1 0 0 0,0 0 0 0 0,-1 1 0 0 0,1-1 0 0 0,0 1 0 0 0,-1-1 0 0 0,1 1 0 0 0,-1 0 1 0 0,1-1-1 0 0,-1 1 0 0 0,0 0 0 0 0,0 0 0 0 0,0 0 0 0 0,0 0 0 0 0,0 0 0 0 0,0 1 0 0 0,0-1 0 0 0,0 2-14 0 0,13 16 191 0 0,94 116 1083 0 0,-96-119-1484 0 0,-12-16 57 0 0,0-1-67 0 0,0 0-132 0 0,0 0-230 0 0,0 0-422 0 0,0 0-1015 0 0,0 0-3013 0 0,0 0-6146 0 0</inkml:trace>
  <inkml:trace contextRef="#ctx0" brushRef="#br0" timeOffset="2430.741">2184 284 8018 0 0,'0'0'2067'0'0,"0"0"-914"0"0,0 0-278 0 0,0 0 236 0 0,0 0 241 0 0,0 0 49 0 0,0 0-126 0 0,0 0-284 0 0,0 0-239 0 0,0 0-116 0 0,0 0-43 0 0,0 0-31 0 0,0 0-55 0 0,25-1-59 0 0,118-2 192 0 0,-70-1-171 0 0,-54 2 421 0 0,-9 1-3410 0 0,-5 1-2575 0 0,0-1-3747 0 0,-5 1 1559 0 0</inkml:trace>
  <inkml:trace contextRef="#ctx0" brushRef="#br0" timeOffset="2695.763">2250 420 3065 0 0,'0'0'3192'0'0,"0"0"-1935"0"0,0 0-113 0 0,0 0 368 0 0,0 0 153 0 0,0 0-225 0 0,0 0-344 0 0,0 0-288 0 0,0 0-296 0 0,0 0-192 0 0,0 0-144 0 0,0 0-128 0 0,0 0-144 0 0,0 0-208 0 0,164-19-416 0 0,-147 12-1048 0 0,-4 7-2481 0 0,-6-7-4849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5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8562 0 0,'0'0'1603'0'0,"0"0"-603"0"0,0 0 4 0 0,0 0 247 0 0,0 0 52 0 0,0 0-56 0 0,0 0-141 0 0,0 0-177 0 0,34-1-145 0 0,111-5-136 0 0,4-16 610 0 0,111-11-536 0 0,-226 32-1559 0 0,-21 1-8861 0 0,-11 0-1136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8658 0 0,'0'0'1780'0'0,"0"0"-526"0"0,0 0-238 0 0,0 0-12 0 0,0 0-76 0 0,0 0-78 0 0,0 0-97 0 0,0 0-80 0 0,0 0-29 0 0,0 0-63 0 0,0 0-81 0 0,0 0-62 0 0,19-3-34 0 0,119-17 745 0 0,12 13 742 0 0,-149 7-1882 0 0,-1 0-1 0 0,1 0 0 0 0,0 0 0 0 0,0 0 0 0 0,0 0 0 0 0,-1 0 0 0 0,1 1 0 0 0,0-1 0 0 0,0 0 0 0 0,-1 0 0 0 0,1 1 1 0 0,0-1-1 0 0,0 0 0 0 0,-1 1 0 0 0,1-1 0 0 0,0 1 0 0 0,-1-1 0 0 0,1 1 0 0 0,-1-1 0 0 0,1 1 0 0 0,-1 0 0 0 0,1-1 1 0 0,-1 1-1 0 0,1-1 0 0 0,-1 1 0 0 0,1 0 0 0 0,-1 0 0 0 0,0-1 0 0 0,1 1 0 0 0,-1 0 0 0 0,0 0 0 0 0,0-1 1 0 0,0 1-1 0 0,0 0 0 0 0,1 0 0 0 0,-1-1 0 0 0,0 1 0 0 0,0 0 0 0 0,0 0 0 0 0,-1 0 0 0 0,1-1 0 0 0,0 1 0 0 0,0 0 1 0 0,0 0-1 0 0,-1-1 0 0 0,1 1 0 0 0,0 0 0 0 0,-1 0 0 0 0,1-1 0 0 0,0 1 0 0 0,-1 0 0 0 0,1-1 0 0 0,-1 1 0 0 0,1-1 1 0 0,-1 1-1 0 0,1 0 0 0 0,-1-1 0 0 0,0 1 0 0 0,1-1-8 0 0,-123 85 372 0 0,122-84-377 0 0,0 0 0 0 0,1 1 0 0 0,0-1-1 0 0,-1 0 1 0 0,1 1 0 0 0,0-1 0 0 0,-1 0 0 0 0,1 1 0 0 0,0-1 0 0 0,0 0 0 0 0,0 1-1 0 0,0-1 1 0 0,1 0 0 0 0,-1 1 0 0 0,0-1 0 0 0,0 0 0 0 0,1 1 0 0 0,-1-1 0 0 0,1 0-1 0 0,-1 1 1 0 0,1-1 0 0 0,0 0 0 0 0,-1 0 0 0 0,1 0 0 0 0,0 0 0 0 0,0 0-1 0 0,0 0 1 0 0,0 0 0 0 0,0 0 0 0 0,0 0 0 0 0,0 0 0 0 0,0 0 0 0 0,0 0 0 0 0,0-1-1 0 0,1 1 1 0 0,-1-1 0 0 0,0 1 0 0 0,0-1 0 0 0,1 1 0 0 0,-1-1 0 0 0,0 0 0 0 0,1 1-1 0 0,-1-1 1 0 0,0 0 0 0 0,1 0 0 0 0,-1 0 0 0 0,0 0 0 0 0,1 0 0 0 0,-1 0 5 0 0,15 7 6 0 0,-8-1-5 0 0,0 0 1 0 0,-1 1 0 0 0,1-1-1 0 0,-2 2 1 0 0,1-1 0 0 0,-1 1-1 0 0,0 0 1 0 0,0 0 0 0 0,-1 0-1 0 0,-1 1 1 0 0,1 0 0 0 0,-1 0 0 0 0,-1 0-1 0 0,1 1 1 0 0,0 8-2 0 0,9 57 93 0 0,-12-71-66 0 0,-1 0 0 0 0,-1 0 0 0 0,1 0 0 0 0,0 0 0 0 0,-1 0 0 0 0,0 0 0 0 0,0 0 0 0 0,0 0 0 0 0,0 0 0 0 0,-1-1 0 0 0,1 1 0 0 0,-1-1 0 0 0,0 1 0 0 0,0-1 0 0 0,0 1 0 0 0,-1-1 0 0 0,1 0 0 0 0,-1 0 0 0 0,0 0 0 0 0,0-1 0 0 0,0 1 0 0 0,0 0 0 0 0,0-1 0 0 0,0 0 0 0 0,-1 0 0 0 0,-2 1-27 0 0,-10 4 115 0 0,1-1 0 0 0,-1-1 0 0 0,-1 0 0 0 0,1-1 0 0 0,-1-1 0 0 0,1-1-1 0 0,-1 0 1 0 0,0-1 0 0 0,0-1 0 0 0,-12-2-115 0 0,27 2 1 0 0,-1 0 0 0 0,0 0 0 0 0,1-1 0 0 0,-1 1 0 0 0,1-1-1 0 0,-1 1 1 0 0,1-1 0 0 0,0 0 0 0 0,-1 0 0 0 0,1 0 0 0 0,0-1-1 0 0,0 1 1 0 0,-1-1 0 0 0,1 1 0 0 0,0-1 0 0 0,0 1 0 0 0,1-1 0 0 0,-1 0-1 0 0,0 0 1 0 0,1 0 0 0 0,-1 0 0 0 0,1 0 0 0 0,-1-1 0 0 0,1 1-1 0 0,0 0 1 0 0,0-1 0 0 0,0 1 0 0 0,0-1-1 0 0,11-43-4737 0 0,-3 39-428 0 0,-3 3-6189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3:54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0 0 0,'0'0'986'0'0,"0"0"207"0"0,0 0 95 0 0,0 0 3 0 0,0 0-86 0 0,0 0-80 0 0,0 0-13 0 0,0 0 25 0 0,0 0-5 0 0,0 0-31 0 0,4 4 8124 0 0,-3-2-9048 0 0,-43 175 1408 0 0,38-106-1543 0 0,59-64 581 0 0,78-48-403 0 0,-78 11-1435 0 0,-42 14-3322 0 0,-6-3-5874 0 0,-7 15 3132 0 0</inkml:trace>
  <inkml:trace contextRef="#ctx0" brushRef="#br0" timeOffset="245.682">346 8 3441 0 0,'0'0'2016'0'0,"0"0"-309"0"0,0 0 12 0 0,0 0 230 0 0,0 0 111 0 0,0 0-150 0 0,0 0-439 0 0,0 0-498 0 0,0 0-325 0 0,0 0-141 0 0,0 0-23 0 0,0 0 31 0 0,0 0-8 0 0,-7 14-7 0 0,-39 93 938 0 0,37-73-938 0 0,1-1 1 0 0,2 1 0 0 0,1 0-1 0 0,2 1 1 0 0,1 5-501 0 0,2-40-6 0 0,-4 67-57 0 0,4-39-3701 0 0,3-27-3616 0 0,-1-1-3555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06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0 0 0,'0'0'183'0'0,"0"0"-115"0"0,0 0-242 0 0,9 0 305 0 0,80 3 2458 0 0,58-10 175 0 0,123-25-1432 0 0,-161 21-1508 0 0,0 5-1 0 0,50 6 177 0 0,66-2-67 0 0,448-2 557 0 0,-296-7-460 0 0,221 6 76 0 0,-206-6-83 0 0,1041 0 19 0 0,-1036 12 724 0 0,-209-4-353 0 0,-25 0 322 0 0,141 16-735 0 0,77 13 439 0 0,360-22 1743 0 0,-381-15-1077 0 0,222-8-406 0 0,-110-17 297 0 0,108 6-493 0 0,823 30 36 0 0,-782 26-546 0 0,-23 8 142 0 0,-93-17-30 0 0,26-1 39 0 0,703 16 196 0 0,-437-13-323 0 0,-165-29 153 0 0,216 5 218 0 0,-345 16-136 0 0,302-17 219 0 0,196-35 41 0 0,165-18 51 0 0,-839 39-537 0 0,97-8 35 0 0,-141 5-23 0 0,-60 6 436 0 0,2 9 0 0 0,24 12-474 0 0,97 18 270 0 0,238 10-145 0 0,63-35 728 0 0,-326-11-376 0 0,116-2-31 0 0,-75 49-20 0 0,-134-29 113 0 0,-227-4-622 0 0,-1 0-16 0 0,0 0-61 0 0,0 0-113 0 0,0 0-193 0 0,0 0-375 0 0,-6-1-10807 0 0,2-2 2378 0 0</inkml:trace>
  <inkml:trace contextRef="#ctx0" brushRef="#br0" timeOffset="10856.992">6358 670 0 0 0,'6'-3'0'0'0,"-5"2"0"0"0,1 1 0 0 0,-1-1 0 0 0,0 0 0 0 0,1 1 0 0 0,-1-1 0 0 0,0 0 0 0 0,1 0 0 0 0,-1 0 0 0 0,0 0 0 0 0,0 0 0 0 0,0 0 0 0 0,0 0 0 0 0,0 0 0 0 0,0 0 0 0 0,0 0 0 0 0,0-1 0 0 0,0 1 0 0 0,-1 0 0 0 0,1-1 0 0 0,0 1 0 0 0,-1 0 0 0 0,1-1 0 0 0,-1 1 0 0 0,0-1 0 0 0,1 1 0 0 0,-1-1 0 0 0,0 1 0 0 0,0-1 0 0 0,0 1 0 0 0,0-1 0 0 0,0 0 0 0 0,21-76-411 0 0,-4 31 5932 0 0,-10 44 5327 0 0,5 20-7604 0 0,-10-13-3477 0 0,46 104 2011 0 0,106 326 355 0 0,-128-346-1744 0 0,-3 1 0 0 0,7 66-389 0 0,-27-138 40 0 0,18 68 180 0 0,-20-84-205 0 0,1 1 4 0 0,-1-1 14 0 0,-1-1 24 0 0,0 0 29 0 0,0 0 26 0 0,0 0 52 0 0,7-48 1754 0 0,24-108-1695 0 0,-16 101-185 0 0,46-202 227 0 0,11-136-265 0 0,-50 161-2 0 0,-22 231-113 0 0,0 1-77 0 0,0 0-112 0 0,0 0-159 0 0,0 16-1649 0 0,5 38-3385 0 0,-3-37-378 0 0,0-4-5429 0 0</inkml:trace>
  <inkml:trace contextRef="#ctx0" brushRef="#br0" timeOffset="15873.286">7053 1277 0 0 0,'0'0'721'0'0,"0"0"180"0"0,0 0 159 0 0,0 0 342 0 0,0 0 358 0 0,0 0 144 0 0,0 0-139 0 0,0 0-284 0 0,0 0-311 0 0,0 0-238 0 0,0 0-161 0 0,15-2-96 0 0,70-10 568 0 0,47-8 3251 0 0,-121 17-4362 0 0,0 0 0 0 0,0-1-1 0 0,0 0 1 0 0,-1-1 0 0 0,0 0 0 0 0,0-1-1 0 0,0 0 1 0 0,-1-1 0 0 0,1 0 0 0 0,-2 0 0 0 0,1-1-1 0 0,-1 0 1 0 0,0 0 0 0 0,-1-1 0 0 0,0 0-1 0 0,1-2-131 0 0,-7 9 12 0 0,0-1 0 0 0,0 1 0 0 0,0-1 0 0 0,0 1 0 0 0,-1-1-1 0 0,1 1 1 0 0,-1-1 0 0 0,1 0 0 0 0,-1 1 0 0 0,0-1-1 0 0,0 0 1 0 0,0 1 0 0 0,0-1 0 0 0,-1 1 0 0 0,1-1 0 0 0,-1 0-1 0 0,1 1 1 0 0,-1-1 0 0 0,0 1 0 0 0,0 0 0 0 0,0-1-1 0 0,0 1 1 0 0,-1 0 0 0 0,1-1 0 0 0,-1 1 0 0 0,1 0 0 0 0,-1 0-1 0 0,0 0 1 0 0,0 0 0 0 0,0 0 0 0 0,0 1 0 0 0,0-1-1 0 0,0 1 1 0 0,0-1 0 0 0,0 1 0 0 0,-3-1-12 0 0,-4-2-73 0 0,1 1 0 0 0,-1 0 0 0 0,-1 0 1 0 0,1 1-1 0 0,0 0 0 0 0,-1 1 0 0 0,1 0 0 0 0,-1 0 0 0 0,1 1 1 0 0,-1 0-1 0 0,1 1 0 0 0,-1 0 0 0 0,1 0 0 0 0,0 1 1 0 0,-1 0-1 0 0,1 1 0 0 0,0 0 0 0 0,0 1 0 0 0,1 0 0 0 0,-1 0 1 0 0,1 1-1 0 0,-6 3 73 0 0,-6 5 2 0 0,1 1 1 0 0,0 1-1 0 0,1 1 1 0 0,0 0 0 0 0,2 2-1 0 0,0-1 1 0 0,0 2-1 0 0,-5 11-2 0 0,17-26 52 0 0,0 1 0 0 0,1 0 0 0 0,0 0 0 0 0,0 0 0 0 0,0 0-1 0 0,1 0 1 0 0,-1 1 0 0 0,1-1 0 0 0,1 1 0 0 0,-1-1 0 0 0,1 1 0 0 0,0 0 0 0 0,0 0-1 0 0,0 0 1 0 0,1-1 0 0 0,0 1 0 0 0,0 0 0 0 0,1 0 0 0 0,0 0 0 0 0,0 0 0 0 0,0-1-1 0 0,0 1 1 0 0,1-1 0 0 0,0 1 0 0 0,0-1 0 0 0,1 1 0 0 0,0-1 0 0 0,-1 0 0 0 0,3 3-52 0 0,9 4 222 0 0,1-1 0 0 0,0 0 1 0 0,0-1-1 0 0,1-1 0 0 0,0 0 1 0 0,1-1-1 0 0,0-1 0 0 0,0-1 1 0 0,0 0-1 0 0,1-1 0 0 0,0-1 1 0 0,0 0-1 0 0,0-2 0 0 0,1 0 1 0 0,-1-1-1 0 0,0-1 0 0 0,1 0 1 0 0,15-4-223 0 0,-20-6-1027 0 0,-14-2-6424 0 0,0 9 4084 0 0,0 3-8069 0 0</inkml:trace>
  <inkml:trace contextRef="#ctx0" brushRef="#br0" timeOffset="16403.204">7968 1156 408 0 0,'0'0'1679'0'0,"0"0"-68"0"0,0 0 128 0 0,0 0 136 0 0,0 0 92 0 0,0 0-106 0 0,0 0-277 0 0,0 0-262 0 0,0 0-275 0 0,0 0-153 0 0,0 0-59 0 0,0 0-59 0 0,0 0-141 0 0,-3-11 596 0 0,-8 10-979 0 0,-1 2-1 0 0,1-1 0 0 0,0 1 1 0 0,0 1-1 0 0,1 0 1 0 0,-1 1-1 0 0,0 0 1 0 0,1 1-1 0 0,-1 0 0 0 0,1 0 1 0 0,0 1-1 0 0,0 0 1 0 0,1 1-1 0 0,0 0 1 0 0,0 1-252 0 0,-2-1 39 0 0,1 1 0 0 0,0 1 0 0 0,1 0 1 0 0,0 0-1 0 0,0 0 0 0 0,0 1 1 0 0,1 1-1 0 0,1 0 0 0 0,0 0 0 0 0,0 0 1 0 0,1 1-1 0 0,0-1 0 0 0,1 2 1 0 0,0-1-1 0 0,1 1 0 0 0,0-1 0 0 0,0 1 1 0 0,2 0-1 0 0,-1 0 0 0 0,2 0 1 0 0,0 1-1 0 0,0 0-39 0 0,2-7 36 0 0,0 0 0 0 0,0 0 1 0 0,1-1-1 0 0,-1 1 0 0 0,1 0 1 0 0,1-1-1 0 0,-1 0 0 0 0,1 1 0 0 0,0-1 1 0 0,0 0-1 0 0,0 0 0 0 0,1-1 1 0 0,0 1-1 0 0,0-1 0 0 0,0 0 1 0 0,0 0-1 0 0,1 0 0 0 0,-1 0 0 0 0,1-1 1 0 0,0 0-1 0 0,0 0 0 0 0,0 0 1 0 0,1-1-1 0 0,-1 1 0 0 0,1-1 1 0 0,-1-1-1 0 0,1 1 0 0 0,0-1 0 0 0,0 0 1 0 0,0 0-1 0 0,-1 0 0 0 0,1-1 1 0 0,0 0-1 0 0,0 0 0 0 0,0-1 0 0 0,0 0 1 0 0,3 0-37 0 0,2 1-152 0 0,0 0 1 0 0,0-1-1 0 0,0 0 0 0 0,0-1 1 0 0,-1 0-1 0 0,1-1 1 0 0,-1 0-1 0 0,1 0 0 0 0,-1-1 1 0 0,0 0-1 0 0,0-1 1 0 0,-1 0-1 0 0,0-1 1 0 0,0 0-1 0 0,0 0 0 0 0,0-1 1 0 0,-1 0-1 0 0,1-2 152 0 0,0 0-956 0 0,8-9-2171 0 0,-9 6-2109 0 0,-3 3-5895 0 0</inkml:trace>
  <inkml:trace contextRef="#ctx0" brushRef="#br0" timeOffset="16859.558">8487 732 11434 0 0,'0'0'1990'0'0,"0"0"-357"0"0,0 0-189 0 0,0 0-1 0 0,0 0 60 0 0,0 0-120 0 0,0 0-300 0 0,0 0-343 0 0,0 0-276 0 0,0 0-153 0 0,0 0-63 0 0,0 0-14 0 0,0 0 0 0 0,1 3-23 0 0,-7 124 1548 0 0,-20 204-1017 0 0,24-295-718 0 0,-1 0-1 0 0,-2 0 0 0 0,-2-1 0 0 0,-1 0 0 0 0,-13 32-23 0 0,16-19-149 0 0,5-47 40 0 0,0-1-31 0 0,0 0-40 0 0,0 0-36 0 0,0 0-58 0 0,0 0-43 0 0,1-26-2828 0 0,0 19 2774 0 0,4-75-6580 0 0,-16 2-6221 0 0,5 65 11224 0 0</inkml:trace>
  <inkml:trace contextRef="#ctx0" brushRef="#br0" timeOffset="17117.501">8195 1108 2625 0 0,'0'0'2712'0'0,"0"0"-295"0"0,0 0-256 0 0,0 0-193 0 0,0 0-223 0 0,0 0-352 0 0,0 0-363 0 0,0 0-139 0 0,0 0-43 0 0,0 0-11 0 0,0 0 17 0 0,0 0-148 0 0,0 0-150 0 0,9 8-100 0 0,33 27-108 0 0,26-17 234 0 0,-54-17-520 0 0,217-10-815 0 0,-154-2-2405 0 0,-3-2-3822 0 0,-57 9-567 0 0</inkml:trace>
  <inkml:trace contextRef="#ctx0" brushRef="#br0" timeOffset="17282.608">8859 1093 5985 0 0,'0'0'2912'0'0,"0"0"-719"0"0,0 0-362 0 0,0 0-198 0 0,0 0-173 0 0,0 0-228 0 0,0 0-289 0 0,0 0-239 0 0,0 0-188 0 0,0 0-151 0 0,0 0-95 0 0,-29 34-55 0 0,-89 104-46 0 0,87-79 65 0 0,33-51-172 0 0,-2-5-16 0 0,0 1-1 0 0,0 0 1 0 0,1 0-1 0 0,0-1 1 0 0,0 1-1 0 0,0-1 1 0 0,0 1-1 0 0,0-1 0 0 0,1 1 1 0 0,0-1-1 0 0,-1 0 1 0 0,1 0-1 0 0,0 1 1 0 0,1-1-1 0 0,-1-1 1 0 0,0 1-1 0 0,1 0 1 0 0,0-1-1 0 0,0 1 0 0 0,-1-1 1 0 0,2 0-1 0 0,-1 0 1 0 0,0 0-1 0 0,0 0 1 0 0,0 0-1 0 0,1-1 1 0 0,-1 0-1 0 0,1 1 0 0 0,-1-1 1 0 0,1 0-1 0 0,0-1 1 0 0,-1 1-1 0 0,1-1 1 0 0,0 0-1 0 0,0 0-45 0 0,8 2 214 0 0,1-2-1 0 0,-1 0 1 0 0,0 0-1 0 0,0-1 1 0 0,1-1-1 0 0,-1 0 1 0 0,0 0-1 0 0,0-2 1 0 0,-1 1 0 0 0,4-2-214 0 0,-8 2 64 0 0,0 0 1 0 0,0 0-1 0 0,-1 0 1 0 0,1-1-1 0 0,-1 0 1 0 0,0 0-1 0 0,0 0 1 0 0,0-1-1 0 0,0 0 1 0 0,-1 0-1 0 0,0-1 1 0 0,0 1 0 0 0,-1-1-1 0 0,1 0 1 0 0,-1 0-1 0 0,0-1 1 0 0,-1 1-1 0 0,1-1 1 0 0,-2 0-1 0 0,1 0 1 0 0,-1 0-1 0 0,1 0 1 0 0,-2 0-1 0 0,1-1 1 0 0,-1 1 0 0 0,-1-1-1 0 0,1 1 1 0 0,-1-5-65 0 0,-1 8-40 0 0,1 0 1 0 0,-1 0 0 0 0,0 0 0 0 0,-1 0-1 0 0,1 1 1 0 0,-1-1 0 0 0,0 0 0 0 0,1 1 0 0 0,-1-1-1 0 0,-1 1 1 0 0,1 0 0 0 0,-1-1 0 0 0,1 1-1 0 0,-1 0 1 0 0,0 1 0 0 0,0-1 0 0 0,0 0 0 0 0,0 1-1 0 0,-1 0 1 0 0,1 0 0 0 0,0 0 0 0 0,-1 0-1 0 0,0 0 1 0 0,1 1 0 0 0,-1-1 0 0 0,0 1 0 0 0,0 0-1 0 0,0 0 1 0 0,0 1 0 0 0,0-1 39 0 0,-39-4-3134 0 0,5 6-3910 0 0,25 2-4434 0 0</inkml:trace>
  <inkml:trace contextRef="#ctx0" brushRef="#br0" timeOffset="17601.195">9187 1502 13147 0 0,'0'0'497'0'0,"0"0"-9"0"0,0 0 525 0 0,0 0 564 0 0,0 0 265 0 0,0 0-143 0 0,0 0-484 0 0,0 0-479 0 0,0 0-260 0 0,0 0-120 0 0,0 0-29 0 0,0 0 64 0 0,0-11 42 0 0,1-188 1808 0 0,-1 186-2225 0 0,1 0 1 0 0,1 0 0 0 0,0 0 0 0 0,1 0 0 0 0,1 1 0 0 0,0-1 0 0 0,0 1-1 0 0,1-1 1 0 0,1 1 0 0 0,0 1 0 0 0,1-1 0 0 0,0 1 0 0 0,0 1-1 0 0,2-1 1 0 0,-1 1 0 0 0,1 0-17 0 0,-7 8-146 0 0,1 0 0 0 0,-1 0 0 0 0,0 1 0 0 0,1-1 0 0 0,-1 0 0 0 0,1 1 0 0 0,-1 0 0 0 0,1 0 0 0 0,0 0 0 0 0,-1 0 0 0 0,1 0 0 0 0,0 0 1 0 0,0 1-1 0 0,0-1 0 0 0,0 1 0 0 0,-1 0 0 0 0,1 0 0 0 0,0 0 0 0 0,0 0 0 0 0,1 1 146 0 0,1 18-5138 0 0,-4-10-1576 0 0,0-5-4526 0 0</inkml:trace>
  <inkml:trace contextRef="#ctx0" brushRef="#br0" timeOffset="21792.374">10393 1148 1064 0 0,'0'0'2313'0'0,"0"0"-777"0"0,0 0-329 0 0,0 0 80 0 0,0 0 297 0 0,0 0 211 0 0,0 0-2 0 0,0 0-212 0 0,0 0-288 0 0,0 0-274 0 0,0 0-211 0 0,-3-7-132 0 0,-10-23-96 0 0,13 30-548 0 0,0-1 0 0 0,-1 1 0 0 0,1-1 1 0 0,0 1-1 0 0,-1-1 0 0 0,1 1 0 0 0,-1 0 0 0 0,1-1 1 0 0,-1 1-1 0 0,1 0 0 0 0,-1-1 0 0 0,1 1 0 0 0,-1 0 0 0 0,1-1 1 0 0,-1 1-1 0 0,1 0 0 0 0,-1 0 0 0 0,0 0 0 0 0,1 0 1 0 0,-1-1-1 0 0,1 1 0 0 0,-1 0 0 0 0,0 0 0 0 0,1 0 0 0 0,-1 0 1 0 0,0 0-1 0 0,1 0 0 0 0,-1 1 0 0 0,1-1 0 0 0,-1 0 1 0 0,1 0-1 0 0,-1 0 0 0 0,0 1 0 0 0,1-1 0 0 0,-1 0 0 0 0,1 0 1 0 0,-1 1-1 0 0,1-1 0 0 0,-1 1 0 0 0,1-1 0 0 0,-1 0 0 0 0,1 1 1 0 0,0-1-1 0 0,-1 1 0 0 0,1-1 0 0 0,-1 1-32 0 0,0 0 107 0 0,-18 13-35 0 0,1 1-1 0 0,1 0 1 0 0,1 2 0 0 0,0 0 0 0 0,1 0-1 0 0,1 1 1 0 0,1 1 0 0 0,0 1 0 0 0,1 0-1 0 0,-5 14-71 0 0,11-23 12 0 0,0 0-1 0 0,1 1 1 0 0,0 0-1 0 0,0 0 0 0 0,2 0 1 0 0,0 1-1 0 0,0-1 1 0 0,1 1-1 0 0,0 0 0 0 0,1 0 1 0 0,1 12-12 0 0,0-22 22 0 0,1 0-1 0 0,0 0 1 0 0,0 1 0 0 0,0-1 0 0 0,0 0 0 0 0,1 0 0 0 0,-1 0-1 0 0,1 0 1 0 0,0 0 0 0 0,0-1 0 0 0,0 1 0 0 0,0 0 0 0 0,0-1-1 0 0,0 0 1 0 0,1 1 0 0 0,-1-1 0 0 0,1 0 0 0 0,0 0 0 0 0,0 0-1 0 0,0-1 1 0 0,-1 1 0 0 0,2-1 0 0 0,-1 1 0 0 0,0-1 0 0 0,0 0-1 0 0,0 0 1 0 0,0 0 0 0 0,2-1-22 0 0,98 12 877 0 0,-83-15-774 0 0,1-1 1 0 0,-1 0-1 0 0,0-2 0 0 0,-1 0 1 0 0,1-2-1 0 0,-1 0 0 0 0,-1-1 1 0 0,1-1-1 0 0,-2 0 0 0 0,1-1 1 0 0,-2-2-1 0 0,1 1 0 0 0,-2-2 1 0 0,0 0-1 0 0,0-1 0 0 0,-1 0 0 0 0,0-3-102 0 0,12-13 64 0 0,-1-1 0 0 0,-2-1 1 0 0,-2-1-1 0 0,-1 0 1 0 0,-1-2-1 0 0,-2-1 1 0 0,-2 0-1 0 0,-1 0 1 0 0,-2-2-1 0 0,-1 0 1 0 0,1-18-66 0 0,-9 38-27 0 0,0 0 1 0 0,-1-1 0 0 0,-1 1-1 0 0,0-1 1 0 0,-2 1 0 0 0,-1-1-1 0 0,0 1 1 0 0,-1 0 0 0 0,-1 0-1 0 0,-1 0 1 0 0,0 0 0 0 0,-2 1 0 0 0,0-1-1 0 0,-1 2 1 0 0,-5-9 26 0 0,10 21-19 0 0,-1 0 1 0 0,1 0 0 0 0,-1 0-1 0 0,0 1 1 0 0,0-1-1 0 0,0 1 1 0 0,0 0-1 0 0,-1 1 1 0 0,1-1 0 0 0,-1 1-1 0 0,0 0 1 0 0,0 0-1 0 0,-1 0 1 0 0,1 0-1 0 0,-1 1 1 0 0,1 0 0 0 0,-1 1-1 0 0,1-1 1 0 0,-1 1-1 0 0,0 0 1 0 0,0 0-1 0 0,0 1 1 0 0,0 0 0 0 0,0 0-1 0 0,1 0 1 0 0,-1 0-1 0 0,0 1 1 0 0,0 0-1 0 0,0 1 1 0 0,1-1 0 0 0,-1 1-1 0 0,1 0 1 0 0,-4 2 18 0 0,-4 7-5 0 0,1 0 1 0 0,0 2-1 0 0,0-1 0 0 0,1 1 1 0 0,1 1-1 0 0,0 0 1 0 0,1 1-1 0 0,1-1 0 0 0,0 2 1 0 0,1-1-1 0 0,0 1 1 0 0,2 0-1 0 0,-1 1 0 0 0,2-1 1 0 0,1 1-1 0 0,0 0 1 0 0,1 0-1 0 0,0 13 5 0 0,-1-8 35 0 0,1 1 0 0 0,1 0-1 0 0,1 0 1 0 0,1 0 0 0 0,1-1 0 0 0,2 1 0 0 0,0 0-1 0 0,1-1 1 0 0,1 0 0 0 0,1 0 0 0 0,1-1 0 0 0,3 4-35 0 0,9 14 230 0 0,1-2 0 0 0,2-1 0 0 0,2 0 1 0 0,1-2-1 0 0,2-1 0 0 0,31 28-230 0 0,51 36 1252 0 0,-106-107-2565 0 0,-4 3 167 0 0,0-8-2158 0 0,0 7-2067 0 0,2 3-6406 0 0</inkml:trace>
  <inkml:trace contextRef="#ctx0" brushRef="#br0" timeOffset="22624.34">11019 1321 10410 0 0,'0'0'1260'0'0,"0"0"-678"0"0,0 0-61 0 0,0 0 370 0 0,0 0 335 0 0,0 0 98 0 0,0 0-101 0 0,0 0-179 0 0,0 0-189 0 0,0 0-132 0 0,0 0-102 0 0,0 0-75 0 0,31-2-67 0 0,98-6-66 0 0,-126 8-370 0 0,1 1-1 0 0,0-1 1 0 0,0 0-1 0 0,0-1 1 0 0,0 1-1 0 0,-1-1 1 0 0,1 1-1 0 0,0-1 1 0 0,0 0-1 0 0,-1-1 1 0 0,1 1-1 0 0,-1-1 1 0 0,1 1-1 0 0,-1-1 1 0 0,0 0-1 0 0,1 0 1 0 0,-1-1-1 0 0,0 1 1 0 0,0-1-43 0 0,8-7 192 0 0,-1 3-120 0 0,0 1 1 0 0,0-2-1 0 0,-1 1 0 0 0,0-1 0 0 0,-1 0 1 0 0,0-1-1 0 0,0 0 0 0 0,-1-1 0 0 0,0 1 0 0 0,-1-1 1 0 0,0 0-1 0 0,0-1 0 0 0,-1 0 0 0 0,-1 0 0 0 0,1 0 1 0 0,-2 0-1 0 0,0 0 0 0 0,0-1 0 0 0,-1 0 1 0 0,0-3-73 0 0,-4 11-20 0 0,0 1 1 0 0,0-1 0 0 0,0 1 0 0 0,-1 0 0 0 0,0 0-1 0 0,1 0 1 0 0,-1 1 0 0 0,0-1 0 0 0,0 1 0 0 0,0-1-1 0 0,-1 1 1 0 0,1 0 0 0 0,0 0 0 0 0,-1 1 0 0 0,0-1-1 0 0,1 1 1 0 0,-1-1 0 0 0,0 1 0 0 0,0 0-1 0 0,0 1 1 0 0,1-1 0 0 0,-1 1 0 0 0,0-1 0 0 0,0 1-1 0 0,0 0 1 0 0,0 1 0 0 0,0-1 0 0 0,0 1 0 0 0,0 0-1 0 0,0-1 1 0 0,1 2 0 0 0,-1-1 0 0 0,0 0 0 0 0,1 1-1 0 0,-4 1 20 0 0,-9 5-55 0 0,1 1-1 0 0,0 0 0 0 0,0 1 0 0 0,1 1 0 0 0,0 0 0 0 0,1 1 0 0 0,0 0 0 0 0,1 1 0 0 0,1 0 0 0 0,0 1 1 0 0,0 1-1 0 0,-5 10 56 0 0,9-13-20 0 0,0 0 1 0 0,0 1 0 0 0,1 0 0 0 0,1 0 0 0 0,0 0 0 0 0,1 1-1 0 0,0-1 1 0 0,1 1 0 0 0,1 0 0 0 0,0 0 0 0 0,1 0-1 0 0,0 1 1 0 0,2 6 19 0 0,-1-16 15 0 0,1-1 1 0 0,1 1-1 0 0,-1 0 0 0 0,0-1 0 0 0,1 1 0 0 0,0-1 0 0 0,0 1 0 0 0,1-1 0 0 0,-1 0 1 0 0,1 0-1 0 0,0 0 0 0 0,0 0 0 0 0,0 0 0 0 0,0-1 0 0 0,1 1 0 0 0,0-1 1 0 0,-1 0-1 0 0,1 0 0 0 0,0 0 0 0 0,0-1 0 0 0,1 0 0 0 0,-1 1 0 0 0,1-1 1 0 0,-1-1-1 0 0,1 1 0 0 0,-1-1 0 0 0,1 0 0 0 0,4 1-15 0 0,140 12 520 0 0,-145-14-514 0 0,18-1 81 0 0,0-1 1 0 0,0-1 0 0 0,-1-1 0 0 0,1-1-1 0 0,-1-1 1 0 0,0-1 0 0 0,0 0-1 0 0,0-2 1 0 0,-1 0 0 0 0,-1-2-1 0 0,0 0 1 0 0,0-1 0 0 0,-1 0-1 0 0,-1-2 1 0 0,0 0 0 0 0,0-1-1 0 0,-2-1 1 0 0,0 0 0 0 0,-1-1-1 0 0,4-7-87 0 0,60-151 207 0 0,-76 173-214 0 0,-1-1 0 0 0,0 1 0 0 0,1-1 0 0 0,-1 1 0 0 0,-1-1 0 0 0,1 1 0 0 0,0-1 0 0 0,-1 0 1 0 0,1 1-1 0 0,-1-1 0 0 0,0 0 0 0 0,0 0 0 0 0,0 1 0 0 0,0-1 0 0 0,0 0 0 0 0,0 0 0 0 0,-1 1 0 0 0,0-1 0 0 0,1 0 0 0 0,-1 1 0 0 0,0-1 0 0 0,0 1 0 0 0,-1-1 0 0 0,1 1 0 0 0,0 0 0 0 0,-1-1 0 0 0,1 1 0 0 0,-1 0 0 0 0,0 0 0 0 0,0 0 0 0 0,0 0 0 0 0,0 0 0 0 0,0 0 0 0 0,0 1 0 0 0,0-1 0 0 0,-1 1 1 0 0,1-1-1 0 0,-1 1 0 0 0,1 0 0 0 0,-1 0 0 0 0,1 0 0 0 0,-1 0 0 0 0,0 1 0 0 0,1-1 0 0 0,-2 1 7 0 0,1 0-20 0 0,-1-1 0 0 0,1 2 1 0 0,0-1-1 0 0,-1 0 1 0 0,1 1-1 0 0,0 0 0 0 0,0-1 1 0 0,0 1-1 0 0,0 0 0 0 0,0 1 1 0 0,0-1-1 0 0,0 0 0 0 0,0 1 1 0 0,0 0-1 0 0,0 0 0 0 0,1 0 1 0 0,-1 0-1 0 0,1 0 0 0 0,0 0 1 0 0,-1 1-1 0 0,1-1 0 0 0,0 1 1 0 0,0-1-1 0 0,1 1 0 0 0,-1 0 1 0 0,0 0-1 0 0,1 0 0 0 0,0 0 1 0 0,0 0-1 0 0,0 0 1 0 0,0 0-1 0 0,0 0 0 0 0,0 1 1 0 0,1-1-1 0 0,0 0 0 0 0,0 0 1 0 0,-1 1-1 0 0,2 0 20 0 0,0-1 0 0 0,1-1-1 0 0,-1 0 1 0 0,1 1 0 0 0,0-1 0 0 0,0 0 0 0 0,0 0-1 0 0,0 0 1 0 0,0 0 0 0 0,0 0 0 0 0,0 0-1 0 0,1-1 1 0 0,-1 1 0 0 0,1-1 0 0 0,-1 0-1 0 0,1 0 1 0 0,0 0 0 0 0,-1 0 0 0 0,1 0-1 0 0,0 0 1 0 0,0-1 0 0 0,0 1 0 0 0,-1-1-1 0 0,1 0 1 0 0,1 0 0 0 0,8 3 2 0 0,34 6 71 0 0,-41-10-62 0 0,-1 1 1 0 0,1 0-1 0 0,0 0 0 0 0,0 0 0 0 0,-1 0 1 0 0,1 1-1 0 0,0 0 0 0 0,0 0 1 0 0,-1 0-1 0 0,1 1 0 0 0,-1-1 1 0 0,1 1-1 0 0,-1 0 0 0 0,0 1 1 0 0,0-1-1 0 0,0 1 0 0 0,0-1 0 0 0,0 1 1 0 0,0 0-1 0 0,-1 1 0 0 0,1-1 1 0 0,-1 1-1 0 0,0-1 0 0 0,0 1 1 0 0,0 0-1 0 0,-1 0 0 0 0,0 0 1 0 0,1 1-1 0 0,-1-1 0 0 0,-1 0 0 0 0,1 1 1 0 0,-1-1-1 0 0,1 1 0 0 0,-1 0 1 0 0,-1 0-1 0 0,1-1-11 0 0,-13 88 446 0 0,-5 3-312 0 0,17-85-284 0 0,0-8-1735 0 0,10-24-8293 0 0,-6 15-1181 0 0</inkml:trace>
  <inkml:trace contextRef="#ctx0" brushRef="#br0" timeOffset="22871.538">12164 1288 9690 0 0,'0'0'2385'0'0,"0"0"-793"0"0,0 0-284 0 0,0 0-16 0 0,0 0-58 0 0,0 0-190 0 0,0 0-321 0 0,0 0-316 0 0,0 0-207 0 0,0 0-112 0 0,0 0-61 0 0,0 0-46 0 0,-1 27-65 0 0,-1 79-116 0 0,5-72-3174 0 0,1-35-2545 0 0,-1 1-4475 0 0</inkml:trace>
  <inkml:trace contextRef="#ctx0" brushRef="#br0" timeOffset="23040.838">12193 798 7978 0 0,'0'0'1656'0'0,"0"0"-1232"0"0,0 0-744 0 0,0 0-248 0 0,0 0-96 0 0,0 0 176 0 0,0 0 136 0 0,0 0-745 0 0,0 0-1799 0 0,0 0-777 0 0</inkml:trace>
  <inkml:trace contextRef="#ctx0" brushRef="#br0" timeOffset="23310.737">12403 997 7434 0 0,'0'0'2936'0'0,"0"0"-1696"0"0,0 0-367 0 0,0 0 252 0 0,0 0 178 0 0,0 0 24 0 0,0 0-135 0 0,0 0-283 0 0,0 0-283 0 0,9 34-190 0 0,27 107-118 0 0,35 107 519 0 0,-34-166-537 0 0,-34-84-130 0 0,-1 0-1 0 0,1 0 1 0 0,-1-1-1 0 0,0 1 1 0 0,0 0-1 0 0,0-1 1 0 0,-1 1-1 0 0,1-1 1 0 0,0 0-1 0 0,-1 1 1 0 0,0-1-1 0 0,0 0 1 0 0,0 0-1 0 0,0 0 1 0 0,0 0-1 0 0,0 0 1 0 0,-1 0-1 0 0,1 0 1 0 0,-1 0-1 0 0,0 0 1 0 0,0-1-170 0 0,13-66 298 0 0,4 1 0 0 0,2 1-1 0 0,22-51-297 0 0,-31 90-44 0 0,-2 6-1993 0 0,-2 8-5705 0 0,-6 15-3759 0 0</inkml:trace>
  <inkml:trace contextRef="#ctx0" brushRef="#br0" timeOffset="23647.331">13042 1148 10330 0 0,'0'0'5525'0'0,"0"0"-3886"0"0,0 0-1189 0 0,0 0-3 0 0,0 0 43 0 0,0 0-44 0 0,0 0-86 0 0,0 0-121 0 0,0 0-125 0 0,0 0-76 0 0,0 0-45 0 0,0 0-41 0 0,0 0-80 0 0,8 29-137 0 0,22 88-254 0 0,-22-79-2879 0 0,-8-38-2115 0 0,0 0-4687 0 0</inkml:trace>
  <inkml:trace contextRef="#ctx0" brushRef="#br0" timeOffset="23906.956">13040 787 14347 0 0,'0'0'1456'0'0,"0"0"-855"0"0,0 0-329 0 0,0 0-144 0 0,0 0-112 0 0,0 0-160 0 0,0 0-225 0 0,0 0-351 0 0,0 0-632 0 0,0 0-1785 0 0,0 0-7961 0 0</inkml:trace>
  <inkml:trace contextRef="#ctx0" brushRef="#br0" timeOffset="24155.546">13491 592 11306 0 0,'0'0'1753'0'0,"0"0"-806"0"0,0 0-323 0 0,0 0 96 0 0,0 0 295 0 0,0 0 220 0 0,0 0 0 0 0,0 0-156 0 0,0 0-257 0 0,0 0-180 0 0,0 0-114 0 0,0 0-71 0 0,0 0-58 0 0,1 33-67 0 0,1 105-80 0 0,-3 132 601 0 0,-18 114-557 0 0,21-256-502 0 0,-2-127 154 0 0,0-1-6 0 0,0 0-15 0 0,0 0-29 0 0,-9-20-2212 0 0,4-1-1631 0 0,3 7-4129 0 0,0 6-1597 0 0</inkml:trace>
  <inkml:trace contextRef="#ctx0" brushRef="#br0" timeOffset="24422.904">13272 1196 7570 0 0,'0'0'2974'0'0,"0"0"-1817"0"0,0 0-561 0 0,0 0 262 0 0,0 0 305 0 0,0 0 126 0 0,0 0-27 0 0,0 0-152 0 0,0 0-161 0 0,0 0-158 0 0,0 0-140 0 0,35-2-151 0 0,108-6-129 0 0,-15-16 198 0 0,-84 18-536 0 0,-6 0-2290 0 0,-15 4-5254 0 0,-16 2-3548 0 0</inkml:trace>
  <inkml:trace contextRef="#ctx0" brushRef="#br0" timeOffset="24688.09">13903 1200 11763 0 0,'0'0'2339'0'0,"0"0"-1023"0"0,0 0-250 0 0,0 0 171 0 0,0 0 114 0 0,0 0-65 0 0,0 0-233 0 0,0 0-347 0 0,1 32-290 0 0,0 102-189 0 0,-1-41 1236 0 0,0-75-4906 0 0,0 7-8202 0 0,0-25 2510 0 0</inkml:trace>
  <inkml:trace contextRef="#ctx0" brushRef="#br0" timeOffset="24924.728">13898 824 14251 0 0,'0'0'1416'0'0,"0"0"-1120"0"0,0 0-328 0 0,0 0-128 0 0,0 0-64 0 0,0 0 64 0 0,0 0-40 0 0,0 0-136 0 0,0 0-336 0 0,0 0-840 0 0,0 0-2185 0 0,0 0-5273 0 0</inkml:trace>
  <inkml:trace contextRef="#ctx0" brushRef="#br0" timeOffset="25211.806">14167 1034 11819 0 0,'0'0'1836'0'0,"0"0"-604"0"0,0 0-34 0 0,0 0 182 0 0,0 0 31 0 0,0 0-41 0 0,0 0-207 0 0,0 0-282 0 0,0 0-210 0 0,0 0-132 0 0,10 33-107 0 0,31 105-92 0 0,-23-47 161 0 0,-2-5-170 0 0,-12-54-296 0 0,1 1 0 0 0,2-1 0 0 0,1 0 0 0 0,2-1 0 0 0,0 0 0 0 0,3-1 0 0 0,0 0 0 0 0,11 15-35 0 0,-24-43 13 0 0,1-1 0 0 0,0 1 0 0 0,-1-1 1 0 0,1 1-1 0 0,0-1 0 0 0,0 1 0 0 0,0-1 0 0 0,0 0 0 0 0,0 0 0 0 0,0 1 1 0 0,1-1-1 0 0,-1 0 0 0 0,0 0 0 0 0,0 0 0 0 0,1 0 0 0 0,-1 0 0 0 0,1-1 0 0 0,-1 1 1 0 0,1 0-1 0 0,-1-1 0 0 0,1 1 0 0 0,-1-1 0 0 0,1 1 0 0 0,0-1 0 0 0,-1 0 0 0 0,1 0 1 0 0,0 0-1 0 0,-1 0 0 0 0,1 0 0 0 0,0 0 0 0 0,-1 0 0 0 0,1 0 0 0 0,-1-1 1 0 0,1 1-1 0 0,0 0 0 0 0,-1-1 0 0 0,1 0 0 0 0,-1 1 0 0 0,1-1-13 0 0,17-28 186 0 0,-1-1 0 0 0,-1 0 0 0 0,-1-2 1 0 0,-2 0-1 0 0,-1 0 0 0 0,6-28-186 0 0,1 4 17 0 0,43-173-2918 0 0,-63 217 1869 0 0,0 6-2824 0 0,0 3-2354 0 0,0 2-5541 0 0</inkml:trace>
  <inkml:trace contextRef="#ctx0" brushRef="#br0" timeOffset="25552.878">14829 1340 5641 0 0,'0'0'2833'0'0,"0"0"-374"0"0,0 0-193 0 0,0 0-132 0 0,0 0-179 0 0,0 0-230 0 0,0 0-315 0 0,0 0-336 0 0,0 0-236 0 0,0 0-167 0 0,0 0-100 0 0,0 0-78 0 0,0 0-84 0 0,33-19-85 0 0,99-61-62 0 0,-82 36 75 0 0,-46 36-267 0 0,0 1-30 0 0,0 0 1 0 0,-1 0-1 0 0,0 0 1 0 0,0-1-1 0 0,-1 1 0 0 0,0-1 1 0 0,0 1-1 0 0,0-1 0 0 0,-1 0 1 0 0,0 1-1 0 0,-1-1 0 0 0,0 0 1 0 0,0 0-1 0 0,-1 0 1 0 0,0-3-41 0 0,-1 8-9 0 0,0 1 1 0 0,0 0 0 0 0,-1 0 0 0 0,1 0-1 0 0,-1 0 1 0 0,1 1 0 0 0,-1-1 0 0 0,1 1 0 0 0,-1-1-1 0 0,0 1 1 0 0,0 0 0 0 0,0 0 0 0 0,0 0 0 0 0,0 1-1 0 0,0-1 1 0 0,0 1 0 0 0,0-1 0 0 0,0 1-1 0 0,0 0 1 0 0,0 0 0 0 0,0 0 0 0 0,0 1 0 0 0,0-1-1 0 0,0 1 1 0 0,-3 0 8 0 0,-5 5-57 0 0,-1 1 0 0 0,1 0 1 0 0,1 0-1 0 0,-1 1 0 0 0,1 0 0 0 0,1 1 0 0 0,-1 0 0 0 0,2 1 0 0 0,-1 0 0 0 0,1 0 0 0 0,1 1 0 0 0,-7 11 57 0 0,14-22-1 0 0,-10 13-35 0 0,1 1-1 0 0,1 0 0 0 0,0 0 1 0 0,0 1-1 0 0,2-1 1 0 0,0 2-1 0 0,0-1 1 0 0,2 1-1 0 0,0-1 1 0 0,0 1-1 0 0,2 1 1 0 0,0-1-1 0 0,1 0 0 0 0,0 0 1 0 0,2 6 36 0 0,0-15-10 0 0,1 0 0 0 0,0 0 0 0 0,0 0 0 0 0,0-1 0 0 0,1 1 0 0 0,0-1 0 0 0,1 0 0 0 0,-1 0 0 0 0,1 0 0 0 0,0 0 0 0 0,1 0 0 0 0,-1-1 0 0 0,1 0 0 0 0,0 0 0 0 0,0 0 0 0 0,1-1 0 0 0,0 0 0 0 0,-1 0 0 0 0,1 0 0 0 0,1-1 0 0 0,-1 1 0 0 0,0-2 0 0 0,1 1 0 0 0,0-1 0 0 0,-1 0 0 0 0,1 0 0 0 0,0 0 0 0 0,4-1 10 0 0,5 0-247 0 0,0-1 0 0 0,0-1 0 0 0,1 0 1 0 0,-1-1-1 0 0,0-1 0 0 0,-1-1 0 0 0,1 0 0 0 0,0-1 0 0 0,-1 0 1 0 0,0-1-1 0 0,-1-1 0 0 0,8-5 247 0 0,75-45-6769 0 0,-36 16-3183 0 0,-45 29 5275 0 0</inkml:trace>
  <inkml:trace contextRef="#ctx0" brushRef="#br0" timeOffset="25902.961">15656 1041 3489 0 0,'0'0'3710'0'0,"0"0"-449"0"0,0 0-501 0 0,0 0-398 0 0,0 0-347 0 0,0 0-273 0 0,0 0-334 0 0,0 0-353 0 0,0 0-247 0 0,0 0-238 0 0,0 0-197 0 0,0 0-137 0 0,0 0-125 0 0,-5 0-61 0 0,-5 3-14 0 0,0 0-1 0 0,0 1 1 0 0,0 0-1 0 0,1 0 1 0 0,-1 1-1 0 0,1 0 0 0 0,0 1 1 0 0,1 0-1 0 0,0 0 1 0 0,0 1-1 0 0,-6 5-35 0 0,4-3 31 0 0,6-7-37 0 0,2 0 0 0 0,-1 0 1 0 0,0 0-1 0 0,0 0 0 0 0,1 0 1 0 0,-1 1-1 0 0,1 0 1 0 0,-1-1-1 0 0,1 1 0 0 0,0 0 1 0 0,0 0-1 0 0,1 0 0 0 0,-1 0 1 0 0,1 0-1 0 0,-1 0 1 0 0,1 1-1 0 0,0-1 0 0 0,0 0 1 0 0,0 1-1 0 0,1-1 0 0 0,-1 1 1 0 0,1-1-1 0 0,0 1 1 0 0,0-1-1 0 0,0 1 0 0 0,0-1 1 0 0,1 1-1 0 0,-1-1 0 0 0,1 1 1 0 0,0-1-1 0 0,0 0 1 0 0,0 1-1 0 0,0-1 0 0 0,1 0 1 0 0,0 0-1 0 0,-1 0 1 0 0,3 2 4 0 0,99 76-47 0 0,-99-77 64 0 0,0 0-1 0 0,0 0 1 0 0,-1 0-1 0 0,0 0 1 0 0,0 1-1 0 0,0-1 1 0 0,0 1-1 0 0,-1 0 1 0 0,1-1-1 0 0,-1 1 1 0 0,0 1-1 0 0,-1-1 1 0 0,1 0-1 0 0,-1 0 1 0 0,0 4-16 0 0,0-3 72 0 0,1 1 0 0 0,-2 0 0 0 0,1-1 0 0 0,-1 1 0 0 0,0 0 1 0 0,0-1-1 0 0,-1 1 0 0 0,0 0 0 0 0,0 0 0 0 0,0-1 1 0 0,-1 1-1 0 0,0-1 0 0 0,0 0 0 0 0,-1 1 0 0 0,0-1 0 0 0,0 0 1 0 0,0 0-1 0 0,-1-1 0 0 0,0 1 0 0 0,0-1 0 0 0,0 0 1 0 0,-1 0-1 0 0,0 0 0 0 0,-3 2-72 0 0,-2 0 70 0 0,1 0 0 0 0,-1-1 0 0 0,-1-1 1 0 0,1 1-1 0 0,-1-2 0 0 0,0 0 0 0 0,0 0 0 0 0,0-1 1 0 0,0 0-1 0 0,-12 1-70 0 0,-71-3-3209 0 0,79-4-1667 0 0,6 0-7035 0 0</inkml:trace>
  <inkml:trace contextRef="#ctx0" brushRef="#br0" timeOffset="27774.821">6313 1848 4465 0 0,'0'0'1718'0'0,"0"0"-1276"0"0,0 0-339 0 0,0 0 217 0 0,0 0 420 0 0,0 0 362 0 0,0 0 121 0 0,0 0-43 0 0,0 0-118 0 0,0 0-143 0 0,0 0-146 0 0,0 0-120 0 0,37-1-83 0 0,114-1-35 0 0,289 8 3471 0 0,594 6-1228 0 0,-422 13-1978 0 0,-207-25-260 0 0,-52-14-377 0 0,181 10-58 0 0,823 0-21 0 0,-886 34-102 0 0,737-23 426 0 0,231-11 748 0 0,-776-44-528 0 0,-377 34-483 0 0,127 14 91 0 0,-329-8-136 0 0,-48 5-29 0 0,-36-2-3042 0 0,0 2-6032 0 0,0 0-2917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4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488 179 2064 0 0,'0'0'1423'0'0,"0"0"-232"0"0,0 0-5 0 0,0 0 313 0 0,0 0 349 0 0,0 0 125 0 0,0 0-226 0 0,0 0-438 0 0,0 0-434 0 0,0 0-324 0 0,0 0-167 0 0,13 3 1749 0 0,22 82 2375 0 0,-29 58-3403 0 0,-7-94-706 0 0,-21 325 371 0 0,6-273-782 0 0,15-101-44 0 0,1 0-1 0 0,-1 1 1 0 0,1-1-1 0 0,-1 1 1 0 0,1-1 0 0 0,-1 0-1 0 0,1 1 1 0 0,-1-1-1 0 0,1 0 1 0 0,-1 0-1 0 0,1 1 1 0 0,-1-1-1 0 0,0 0 1 0 0,1 0-1 0 0,-1 0 1 0 0,1 0-1 0 0,-1 0 1 0 0,0 0-1 0 0,1 0 1 0 0,-1 0-1 0 0,1 0 1 0 0,-1 0 0 0 0,0 0-1 0 0,1 0 1 0 0,-1 0-1 0 0,1 0 1 0 0,-1-1-1 0 0,0 1 1 0 0,1 0-1 0 0,-1-1 1 0 0,1 1-1 0 0,-1 0 1 0 0,1-1-1 0 0,-1 1 1 0 0,1 0-1 0 0,-1-1 1 0 0,1 1-1 0 0,-1-1 1 0 0,1 1-1 0 0,0-1 1 0 0,-1 1 0 0 0,1-1-1 0 0,0 1 1 0 0,-1-1-1 0 0,1 1 1 0 0,0-1-1 0 0,0 1 1 0 0,0-1-1 0 0,-1 0 1 0 0,1 1-1 0 0,0-1 1 0 0,0 1-1 0 0,0-1 1 0 0,0 0-1 0 0,0 1 1 0 0,0-1-1 0 0,0 0 1 0 0,0 1 0 0 0,0-1 56 0 0,-11-24-3879 0 0,5 7-3779 0 0,4 7-2427 0 0</inkml:trace>
  <inkml:trace contextRef="#ctx0" brushRef="#br0" timeOffset="319.491">0 194 3929 0 0,'0'0'1249'0'0,"0"0"-228"0"0,0 0-52 0 0,0 0 238 0 0,0 0 312 0 0,0 0 119 0 0,0 0-102 0 0,0 0-182 0 0,0 0-194 0 0,0 0-92 0 0,0 0-46 0 0,0 0-122 0 0,0 0-67 0 0,21-2-43 0 0,143-15 1385 0 0,400-52 1465 0 0,-329 61-3626 0 0,-234 8-53 0 0,0 0 0 0 0,-1 0 0 0 0,1 0 0 0 0,0 0 0 0 0,-1 0 0 0 0,1 0 0 0 0,0 0-1 0 0,-1 0 1 0 0,1 0 0 0 0,0 0 0 0 0,-1 0 0 0 0,1 1 0 0 0,-1-1 0 0 0,1 0 0 0 0,-1 0 0 0 0,1 1 0 0 0,0-1-1 0 0,-1 1 1 0 0,1-1 0 0 0,-1 0 0 0 0,1 1 0 0 0,-1-1 0 0 0,0 1 0 0 0,1-1 0 0 0,-1 1 0 0 0,1-1 0 0 0,-1 1 0 0 0,0-1-1 0 0,1 1 1 0 0,-1 0 0 0 0,0-1 0 0 0,0 1 0 0 0,0-1 0 0 0,1 1 0 0 0,-1 0 0 0 0,0-1 0 0 0,0 1 0 0 0,0 0-1 0 0,0-1 1 0 0,0 1 0 0 0,0 0 0 0 0,0-1 0 0 0,0 1 0 0 0,0-1 0 0 0,0 1 0 0 0,-1 0 0 0 0,1-1 0 0 0,0 1 0 0 0,0 0-1 0 0,-1-1 1 0 0,1 1 0 0 0,0-1 0 0 0,-1 1 0 0 0,1-1 0 0 0,0 1 0 0 0,-1-1 0 0 0,1 1 39 0 0,-21 29-4616 0 0,12-20-797 0 0,0-2-5793 0 0</inkml:trace>
  <inkml:trace contextRef="#ctx0" brushRef="#br0" timeOffset="604.596">54 959 8658 0 0,'0'0'2043'0'0,"0"0"-688"0"0,0 0-137 0 0,0 0 79 0 0,0 0 83 0 0,0 0 6 0 0,0 0-130 0 0,0 0-159 0 0,0 0-165 0 0,34 6-171 0 0,110 15-130 0 0,-52-27 171 0 0,-73 0-608 0 0,288-82 324 0 0,-249 71-2464 0 0,-38 10-1634 0 0,-1 1-3892 0 0,-9 3-3058 0 0</inkml:trace>
  <inkml:trace contextRef="#ctx0" brushRef="#br0" timeOffset="1444.625">1189 304 6313 0 0,'0'0'3502'0'0,"0"0"-1935"0"0,0 0-882 0 0,0 0-155 0 0,0 0 204 0 0,0 0 289 0 0,0 0 137 0 0,0 0-46 0 0,0 0-172 0 0,0 0-183 0 0,0 0-109 0 0,32-7-26 0 0,100-24-1 0 0,105-34 2759 0 0,-229 63-3290 0 0,0-1 1 0 0,0 1 0 0 0,0-1-1 0 0,0-1 1 0 0,-1 0-1 0 0,1 0 1 0 0,-1 0 0 0 0,0-1-1 0 0,0 0 1 0 0,-1 0-1 0 0,1-1 1 0 0,-1 0 0 0 0,0 0-1 0 0,-1 0 1 0 0,1-1-1 0 0,-2 0 1 0 0,1 0 0 0 0,0 0-1 0 0,-1 0 1 0 0,-1-1-1 0 0,1 0 1 0 0,-1 0 0 0 0,-1 0-1 0 0,1 0 1 0 0,0-6-93 0 0,-3 12 2 0 0,1 1 1 0 0,-1-1-1 0 0,0 1 0 0 0,1-1 1 0 0,-1 1-1 0 0,0-1 1 0 0,0 1-1 0 0,0-1 0 0 0,0 1 1 0 0,-1-1-1 0 0,1 1 1 0 0,0-1-1 0 0,-1 1 0 0 0,1-1 1 0 0,-1 1-1 0 0,1 0 1 0 0,-1-1-1 0 0,0 1 0 0 0,1-1 1 0 0,-1 1-1 0 0,0 0 1 0 0,0 0-1 0 0,0 0 0 0 0,0-1 1 0 0,0 1-1 0 0,0 0 1 0 0,-1 0-1 0 0,1 0 0 0 0,0 1 1 0 0,0-1-1 0 0,-1 0 1 0 0,1 0-1 0 0,0 1 0 0 0,-1-1 1 0 0,1 1-1 0 0,-1-1 1 0 0,1 1-1 0 0,-1-1 0 0 0,1 1 1 0 0,-1 0-1 0 0,1 0 1 0 0,-1 0-1 0 0,1 0 0 0 0,-1 0 1 0 0,1 0-1 0 0,-1 0 1 0 0,1 1-1 0 0,-1-1 0 0 0,1 0 1 0 0,-1 1-1 0 0,1-1 1 0 0,-1 1-1 0 0,1 0 0 0 0,0-1 1 0 0,-1 1-3 0 0,-7 7-26 0 0,0 0 1 0 0,0 1 0 0 0,1-1-1 0 0,1 2 1 0 0,0-1-1 0 0,0 1 1 0 0,0 0-1 0 0,1 0 1 0 0,1 1-1 0 0,0 0 1 0 0,0 0 0 0 0,1 0-1 0 0,-1 7 26 0 0,-11 35-17 0 0,2 1 1 0 0,2 0-1 0 0,3 1 0 0 0,-2 52 17 0 0,-11 66-42 0 0,-64 154 43 0 0,79-305-16 0 0,-1-1-1 0 0,-1-1 1 0 0,-1 0-1 0 0,0 0 1 0 0,-2-1-1 0 0,0 0 1 0 0,-1-1-1 0 0,-2 0 16 0 0,9-10-83 0 0,-1-1 0 0 0,0 0-1 0 0,0 0 1 0 0,-1-1 0 0 0,1 0 0 0 0,-2 0-1 0 0,1-1 1 0 0,-1 0 0 0 0,1 0 0 0 0,-1-1-1 0 0,0 0 1 0 0,-1-1 0 0 0,1 0 0 0 0,-1 0-1 0 0,1-1 1 0 0,-1 0 0 0 0,0-1 0 0 0,0 0-1 0 0,0 0 84 0 0,7-2-41 0 0,-1 1 0 0 0,1-1 0 0 0,0 1-1 0 0,0-1 1 0 0,0 0 0 0 0,-1 0 0 0 0,1 0-1 0 0,0-1 1 0 0,0 1 0 0 0,1-1 0 0 0,-1 1-1 0 0,0-1 1 0 0,0 0 0 0 0,1 0 0 0 0,-1 0-1 0 0,1-1 1 0 0,0 1 0 0 0,-1-1 0 0 0,1 1-1 0 0,0-1 1 0 0,1 0 0 0 0,-1 0 0 0 0,0 1-1 0 0,1-1 1 0 0,0 0 0 0 0,-1 0 0 0 0,1-1-1 0 0,0 1 1 0 0,1 0 0 0 0,-1 0 0 0 0,1-1-1 0 0,-1-1 42 0 0,-1-5-39 0 0,1 0-1 0 0,0 0 0 0 0,1 0 0 0 0,0 0 1 0 0,1 0-1 0 0,0 0 0 0 0,0 0 0 0 0,1 0 1 0 0,0 0-1 0 0,3-6 40 0 0,7-12 87 0 0,1 1 1 0 0,1 0-1 0 0,1 1 0 0 0,2 1 1 0 0,0 0-1 0 0,2 2 1 0 0,0 0-1 0 0,2 1 1 0 0,11-9-88 0 0,-11 16 187 0 0,-1 1 0 0 0,2 1 0 0 0,0 1 0 0 0,0 1 0 0 0,1 1 0 0 0,1 0 0 0 0,-1 2 0 0 0,1 1 0 0 0,1 1 0 0 0,-1 1 0 0 0,1 2 0 0 0,15-1-187 0 0,35-1 667 0 0,-74 35 0 0 0,-1 79 226 0 0,20-89-2262 0 0,-10-21-2183 0 0,-1-2-3952 0 0,-4-1-4905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5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0 229 4017 0 0,'0'0'1858'0'0,"0"0"-239"0"0,0 0 28 0 0,0 0 196 0 0,0 0 56 0 0,0 0-223 0 0,0 0-429 0 0,0 0-476 0 0,0 0-331 0 0,0 0-99 0 0,0 0 15 0 0,0 0 70 0 0,0 0 49 0 0,17-2 14 0 0,95-14 473 0 0,302 5 1838 0 0,-331 26-2642 0 0,-100-9 2641 0 0,-79-50-2328 0 0,77 32-424 0 0,0-1 0 0 0,1-1 1 0 0,0-1-1 0 0,2-1 1 0 0,-1 0-1 0 0,2-1 1 0 0,0 0-1 0 0,2-1 0 0 0,-5-8-47 0 0,18 26-77 0 0,1 0 0 0 0,-1 1 0 0 0,0-1 0 0 0,1 0-1 0 0,-1 0 1 0 0,0 0 0 0 0,1 0 0 0 0,-1 0 0 0 0,0 0-1 0 0,1 0 1 0 0,-1 0 0 0 0,0 0 0 0 0,1 0-1 0 0,-1 0 1 0 0,0 0 0 0 0,1 0 0 0 0,-1 0 0 0 0,0-1-1 0 0,1 1 1 0 0,-1 0 0 0 0,0 0 0 0 0,1 0 0 0 0,-1 0-1 0 0,0-1 1 0 0,0 1 0 0 0,1 0 0 0 0,-1 0 0 0 0,0 0-1 0 0,0-1 1 0 0,1 1 0 0 0,-1 0 0 0 0,0-1 0 0 0,0 1-1 0 0,0 0 1 0 0,1 0 0 0 0,-1-1 0 0 0,0 1 0 0 0,0 0-1 0 0,0-1 1 0 0,0 1 0 0 0,0 0 0 0 0,0-1-1 0 0,0 1 1 0 0,0 0 0 0 0,0-1 0 0 0,0 1 0 0 0,0 0-1 0 0,0-1 1 0 0,0 1 0 0 0,0-1 0 0 0,0 1 0 0 0,0 0-1 0 0,0-1 1 0 0,0 1 0 0 0,0 0 0 0 0,0 0 0 0 0,-1-1-1 0 0,1 1 1 0 0,0 0 0 0 0,0-1 0 0 0,0 1 0 0 0,-1 0-1 0 0,1-1 78 0 0,8 2-2547 0 0,0-1-5704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49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86 5897 0 0,'0'0'1629'0'0,"0"0"-357"0"0,0 0 152 0 0,0 0 398 0 0,0 0 248 0 0,0 0-138 0 0,0 0-445 0 0,0 0-456 0 0,0 0-326 0 0,0 0-151 0 0,0 0-45 0 0,0 0 5 0 0,0 3 39 0 0,3 211 4284 0 0,-5-114-4298 0 0,-7 417 389 0 0,4-479-934 0 0,5-38 6 0 0,0 0-16 0 0,0 0 2 0 0,0 0-8 0 0,0 0-9 0 0,0 0-5 0 0,0 0-21 0 0,0 0-30 0 0,0-22-1720 0 0,-2-11-2119 0 0,1 17-49 0 0,0-1-5061 0 0,1 6 346 0 0</inkml:trace>
  <inkml:trace contextRef="#ctx0" brushRef="#br0" timeOffset="479.794">0 144 8458 0 0,'0'0'900'0'0,"0"0"-413"0"0,0 0 42 0 0,0 0 386 0 0,0 0 355 0 0,0 0 154 0 0,0 0-102 0 0,0 0-251 0 0,0 0-178 0 0,0 0-95 0 0,0 0-53 0 0,0 0-13 0 0,0 0-21 0 0,28-12-32 0 0,88-39-34 0 0,24-2 1796 0 0,-119 46-2251 0 0,0 1 1 0 0,0 1-1 0 0,1 2 0 0 0,-1 0 1 0 0,1 0-1 0 0,0 2 0 0 0,0 1 1 0 0,6 1-191 0 0,37 33 141 0 0,-58-26-121 0 0,-1 0 1 0 0,1 1 0 0 0,-2-1-1 0 0,1 1 1 0 0,-1 0 0 0 0,0 1-1 0 0,-1-1 1 0 0,0 1 0 0 0,2 8-21 0 0,-2 1 55 0 0,-1 0 0 0 0,-1 1 0 0 0,-1-1 0 0 0,0 0 0 0 0,-1 1 0 0 0,-2-1 0 0 0,-2 16-55 0 0,2-22 24 0 0,-2 0 1 0 0,0 0-1 0 0,0 0 1 0 0,-1 0-1 0 0,0-1 1 0 0,-1 0-1 0 0,-1 0 1 0 0,0 0-1 0 0,0-1 0 0 0,-1 0 1 0 0,-1-1-1 0 0,0 1 1 0 0,0-2-1 0 0,-1 1 1 0 0,0-1-1 0 0,-1-1 1 0 0,0 0-1 0 0,-10 6-24 0 0,8-7-1 0 0,1 0 0 0 0,-1 0 0 0 0,0-2 1 0 0,-1 0-1 0 0,1 0 0 0 0,-1-1 0 0 0,0-1 0 0 0,0 0 0 0 0,0-1 1 0 0,-1 0-1 0 0,-8-1 1 0 0,16-1-47 0 0,1 0-1 0 0,0-1 1 0 0,0 1 0 0 0,-1-1 0 0 0,1-1 0 0 0,0 1-1 0 0,0-1 1 0 0,0 0 0 0 0,1-1 0 0 0,-1 1 0 0 0,0-1-1 0 0,1 0 1 0 0,0 0 0 0 0,-1-1 0 0 0,0-1 47 0 0,-15-34-4283 0 0,21 26-3857 0 0,0 12-3167 0 0</inkml:trace>
  <inkml:trace contextRef="#ctx0" brushRef="#br0" timeOffset="1830.032">1092 233 4977 0 0,'0'0'1711'0'0,"0"0"-191"0"0,0 0 9 0 0,0 0 147 0 0,0 0 71 0 0,0 0-167 0 0,0 0-269 0 0,0 0-277 0 0,0 0-227 0 0,0 0-154 0 0,-32 25-113 0 0,-97 81-83 0 0,124-102-410 0 0,0 0 1 0 0,0 0-1 0 0,1 0 1 0 0,-1 0-1 0 0,1 1 1 0 0,0 0 0 0 0,0 0-1 0 0,0 0 1 0 0,1 0-1 0 0,-1 1 1 0 0,2-1-1 0 0,-1 1 1 0 0,0 0 0 0 0,1 0-48 0 0,-4 10 159 0 0,-1 2-46 0 0,1 0-1 0 0,1 0 1 0 0,0 0-1 0 0,2 1 1 0 0,0 0-1 0 0,1 0 1 0 0,0 0-1 0 0,2 0 1 0 0,0 0 0 0 0,1 0-1 0 0,1 0 1 0 0,1 0-1 0 0,1 0 1 0 0,0 0-1 0 0,6 11-112 0 0,-7-23-27 0 0,0 0 1 0 0,0 0-1 0 0,0-1 0 0 0,1 1 0 0 0,0-1 0 0 0,1 0 0 0 0,-1 0 0 0 0,1-1 0 0 0,0 1 0 0 0,0-1 1 0 0,1 0-1 0 0,0 0 0 0 0,0-1 0 0 0,0 0 0 0 0,0 0 0 0 0,1 0 0 0 0,-1-1 0 0 0,1 0 0 0 0,0 0 1 0 0,0-1-1 0 0,0 0 0 0 0,0 0 0 0 0,1 0 0 0 0,1-1 27 0 0,35-15-2403 0 0,-23-7-6088 0 0,-18 16-2025 0 0</inkml:trace>
  <inkml:trace contextRef="#ctx0" brushRef="#br0" timeOffset="5419.688">1368 516 0 0 0,'0'0'111'0'0,"0"0"358"0"0,0 0 133 0 0,0 0-5 0 0,-1-2-34 0 0,-2-1-246 0 0,-14-17 2748 0 0,0 8 4607 0 0,17 12-6686 0 0,0 0-43 0 0,0 0-82 0 0,0 0-97 0 0,0 0-89 0 0,0 0-101 0 0,0 0-82 0 0,0 0-59 0 0,0 0-49 0 0,0 0-49 0 0,0 0-50 0 0,0 0-31 0 0,0 0-32 0 0,0 0-11 0 0,0 0-26 0 0,0 0-32 0 0,-21 126 899 0 0,18-106-959 0 0,1-5-45 0 0,0 0 0 0 0,1 0 0 0 0,0-1 0 0 0,1 1 0 0 0,1 0 0 0 0,0 0 0 0 0,1 0 0 0 0,0 0 0 0 0,2-1-48 0 0,-3-9 22 0 0,1-1-1 0 0,1 0 1 0 0,-1 0 0 0 0,1 0-1 0 0,-1 0 1 0 0,1-1 0 0 0,0 1-1 0 0,0-1 1 0 0,1 1-1 0 0,-1-1 1 0 0,1 0 0 0 0,-1 0-1 0 0,1-1 1 0 0,0 1 0 0 0,0-1-1 0 0,0 0 1 0 0,1 0-1 0 0,-1 0 1 0 0,0-1 0 0 0,1 1-1 0 0,-1-1 1 0 0,1 0 0 0 0,-1 0-1 0 0,1-1 1 0 0,0 1-1 0 0,-1-1 1 0 0,1 0 0 0 0,0 0-1 0 0,-1-1 1 0 0,1 0 0 0 0,-1 1-1 0 0,1-1 1 0 0,-1-1-1 0 0,1 1 1 0 0,-1-1 0 0 0,1 0-1 0 0,-1 0-21 0 0,17-8 80 0 0,-2-1-1 0 0,1 0 1 0 0,-1-2-1 0 0,-1 0 1 0 0,0-2-1 0 0,-1 0 1 0 0,-1 0-1 0 0,0-2 1 0 0,-2 0-1 0 0,7-8-79 0 0,-12 13 44 0 0,-1 0-1 0 0,0-1 0 0 0,-1 0 1 0 0,0 0-1 0 0,-1-1 1 0 0,0 1-1 0 0,-1-1 0 0 0,-1-1 1 0 0,0 1-1 0 0,-1 0 1 0 0,0-1-1 0 0,-2 0 0 0 0,1-13-43 0 0,-2 27 11 0 0,1 0 0 0 0,-1-1 1 0 0,0 1-1 0 0,1 0 0 0 0,-1-1 0 0 0,0 1 0 0 0,0-1 0 0 0,0 1 0 0 0,-1 0 0 0 0,1-1 0 0 0,0 1 0 0 0,0 0 0 0 0,-1-1 0 0 0,1 1 0 0 0,-1 0 0 0 0,1-1 0 0 0,-1 1 1 0 0,1 0-1 0 0,-1 0 0 0 0,0 0 0 0 0,0-1 0 0 0,1 1 0 0 0,-1 0 0 0 0,0 0 0 0 0,0 0 0 0 0,0 0 0 0 0,0 0 0 0 0,0 1 0 0 0,0-1 0 0 0,-1 0 0 0 0,1 0 0 0 0,0 1 0 0 0,0-1 1 0 0,-1 1-1 0 0,1-1 0 0 0,0 1 0 0 0,-2-1-11 0 0,-17 38-115 0 0,14-24 133 0 0,1 0 0 0 0,0 0-1 0 0,1 0 1 0 0,1 1 0 0 0,0-1 0 0 0,1 1 0 0 0,0 0 0 0 0,1 0-1 0 0,0 0 1 0 0,1 0 0 0 0,1 0 0 0 0,0 0 0 0 0,1-1-1 0 0,1 1 1 0 0,0 0 0 0 0,1-1 0 0 0,4 13-18 0 0,40 62 2 0 0,-47-88-18 0 0,15-1-3932 0 0,9-15-667 0 0,-10 4-2645 0 0,-9 5-2390 0 0</inkml:trace>
  <inkml:trace contextRef="#ctx0" brushRef="#br0" timeOffset="5711.015">1911 207 4833 0 0,'0'0'2393'0'0,"0"0"-380"0"0,0 0-319 0 0,0 0-83 0 0,0 0-44 0 0,0 0-161 0 0,0 0-281 0 0,0 0-370 0 0,0 0-324 0 0,0 0-87 0 0,0 0 41 0 0,0 0 103 0 0,0 0 115 0 0,5 7 0 0 0,37 48 851 0 0,-23-33-1091 0 0,-1 0 1 0 0,-1 2 0 0 0,-1 0-1 0 0,-1 1 1 0 0,-2 0 0 0 0,0 1 0 0 0,7 24-364 0 0,-16-38 43 0 0,0 0 1 0 0,-1 1 0 0 0,-1-1 0 0 0,0 1 0 0 0,0 0 0 0 0,-1-1 0 0 0,-1 1 0 0 0,0 0 0 0 0,-1 0 0 0 0,0 0 0 0 0,-1-1 0 0 0,-1 1 0 0 0,0-1 0 0 0,0 1 0 0 0,-1-1 0 0 0,-1 0 0 0 0,0-1 0 0 0,-1 1 0 0 0,0-1 0 0 0,0 0 0 0 0,-1 0-1 0 0,-1-1 1 0 0,-1 1-44 0 0,-1 1-47 0 0,-1-1-1 0 0,-1-1 0 0 0,0 0 1 0 0,0 0-1 0 0,-1-2 0 0 0,0 1 1 0 0,0-1-1 0 0,-6 1 48 0 0,-10 1-3582 0 0,0-7-3609 0 0,29-3-1347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5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46 0 0 0,'0'0'938'0'0,"0"0"1094"0"0,0 0 355 0 0,0 0-205 0 0,0 0-354 0 0,0 0-329 0 0,0 0-200 0 0,0 0-92 0 0,13-11 2247 0 0,-15 8-3276 0 0,-1 1 0 0 0,0-1-1 0 0,0 1 1 0 0,0 0 0 0 0,0-1-1 0 0,0 1 1 0 0,0 1 0 0 0,0-1-1 0 0,0 0 1 0 0,-1 1 0 0 0,1 0-1 0 0,-1 0 1 0 0,1 0 0 0 0,-1 0-1 0 0,0 0 1 0 0,-3 0-178 0 0,4 1 18 0 0,-19-3 93 0 0,0 1 1 0 0,-1 1-1 0 0,1 1 0 0 0,0 2 1 0 0,-1 0-1 0 0,1 1 0 0 0,0 1 1 0 0,-6 2-112 0 0,-125 42 1239 0 0,152-47-1230 0 0,0 1 1 0 0,0 0-1 0 0,0-1 1 0 0,0 1-1 0 0,0 0 1 0 0,1 0-1 0 0,-1 0 1 0 0,0 0-1 0 0,1 0 1 0 0,0 0-1 0 0,-1 0 1 0 0,1 0-1 0 0,0 0 1 0 0,0 0-1 0 0,0 0 1 0 0,0 0 0 0 0,1 0-1 0 0,-1 0 1 0 0,0 0-1 0 0,1 0 1 0 0,-1-1-1 0 0,1 1 1 0 0,0 0-1 0 0,0 0 1 0 0,0 0-1 0 0,0 0 1 0 0,0-1-1 0 0,0 1 1 0 0,0-1-1 0 0,0 1 1 0 0,1-1-1 0 0,-1 1 1 0 0,1-1-1 0 0,-1 1 1 0 0,1-1-1 0 0,0 0-9 0 0,12 9 66 0 0,1-1-1 0 0,0 0 0 0 0,0-1 0 0 0,1-1 0 0 0,0 0 0 0 0,0-1 0 0 0,1-1 1 0 0,-1-1-1 0 0,1 0 0 0 0,0-1 0 0 0,1-1-65 0 0,65 17 173 0 0,-82-19-169 0 0,0 0 0 0 0,0-1 0 0 0,0 1 0 0 0,0 0 0 0 0,0 0-1 0 0,-1 0 1 0 0,1 0 0 0 0,0 1 0 0 0,0-1 0 0 0,0 0 0 0 0,0 0 0 0 0,0 0 0 0 0,-1 1 0 0 0,1-1 0 0 0,0 0 0 0 0,0 1 0 0 0,0-1-1 0 0,-1 1 1 0 0,1-1 0 0 0,0 1 0 0 0,0-1 0 0 0,-1 1 0 0 0,1 0 0 0 0,-1-1 0 0 0,1 1 0 0 0,0 0 0 0 0,-1-1 0 0 0,0 1 0 0 0,1 0-1 0 0,-1 0 1 0 0,1 0 0 0 0,-1-1 0 0 0,0 1 0 0 0,1 0 0 0 0,-1 0 0 0 0,0 0 0 0 0,0 0 0 0 0,0 0 0 0 0,0 0 0 0 0,0-1 0 0 0,0 1-1 0 0,0 0 1 0 0,0 0 0 0 0,0 0 0 0 0,0 0 0 0 0,0 0 0 0 0,0 0 0 0 0,-1-1 0 0 0,1 1 0 0 0,0 0 0 0 0,-1 0 0 0 0,1 0 0 0 0,-1-1-1 0 0,1 1 1 0 0,-1 0 0 0 0,1 0 0 0 0,-1-1 0 0 0,1 1 0 0 0,-1 0 0 0 0,0-1 0 0 0,1 1 0 0 0,-1-1 0 0 0,0 1 0 0 0,0-1 0 0 0,0 1-4 0 0,-11 11 72 0 0,-1-1 0 0 0,0 0 0 0 0,0-1 0 0 0,-2-1 0 0 0,1 0 0 0 0,-1-1 0 0 0,-7 3-72 0 0,-36 21 60 0 0,46-24-50 0 0,1 0-1 0 0,-1 0 1 0 0,2 1 0 0 0,-1 1 0 0 0,2-1-1 0 0,-1 2 1 0 0,1-1 0 0 0,1 1 0 0 0,-3 4-10 0 0,9-11 6 0 0,-1 1 1 0 0,1-1-1 0 0,0 0 1 0 0,0 1 0 0 0,0-1-1 0 0,1 1 1 0 0,-1 0-1 0 0,1-1 1 0 0,0 1-1 0 0,1 0 1 0 0,-1 0 0 0 0,1 0-1 0 0,0-1 1 0 0,0 1-1 0 0,0 0 1 0 0,1 0-1 0 0,0 0 1 0 0,0 0 0 0 0,0-1-1 0 0,0 1 1 0 0,1-1-1 0 0,0 1 1 0 0,0-1-1 0 0,0 1 1 0 0,0-1 0 0 0,1 0-1 0 0,1 2-6 0 0,3 4 59 0 0,1 0 0 0 0,0 0-1 0 0,1-1 1 0 0,-1 0 0 0 0,2-1-1 0 0,0 0 1 0 0,0 0 0 0 0,0-1-1 0 0,1 0 1 0 0,0-1 0 0 0,0 0-1 0 0,0-1 1 0 0,1 0 0 0 0,2 0-59 0 0,-12-5-56 0 0,-1 0 0 0 0,0 0 1 0 0,1 0-1 0 0,-1 0 1 0 0,1 0-1 0 0,-1 0 0 0 0,1-1 1 0 0,-1 1-1 0 0,0 0 1 0 0,1-1-1 0 0,-1 1 0 0 0,0-1 1 0 0,1 1-1 0 0,-1-1 1 0 0,0 0-1 0 0,0 1 0 0 0,1-1 1 0 0,-1 0-1 0 0,0 0 1 0 0,0 0-1 0 0,0 0 0 0 0,0 0 1 0 0,0 0-1 0 0,0 0 1 0 0,0 0-1 0 0,-1-1 0 0 0,1 1 1 0 0,0 0-1 0 0,-1 0 0 0 0,1-1 1 0 0,0 1-1 0 0,-1 0 1 0 0,0-1-1 0 0,1 1 0 0 0,-1-2 56 0 0,5-16-3115 0 0,-1 1-3340 0 0,-4 7-4847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0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0,'0'0'575'0'0,"0"0"596"0"0,0 0 397 0 0,2 0 7774 0 0,1-1-4665 0 0,21-6-3557 0 0,89-54 995 0 0,-45 13-841 0 0,-61 81-479 0 0,55 220-94 0 0,-55-200-626 0 0,3 0 0 0 0,2-1-1 0 0,18 48-74 0 0,-5-49 158 0 0,-19-55 2049 0 0,2-20-2238 0 0,-5 15 215 0 0,70-126 195 0 0,74-126-6 0 0,-93 158-198 0 0,-50 93-401 0 0,-7 8-3090 0 0,0-1-4831 0 0,1 2-3314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57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2633 0 0,'0'0'2049'0'0,"0"0"-246"0"0,0 0-37 0 0,0 0 33 0 0,0 0-44 0 0,0 0-156 0 0,0 0-341 0 0,0 0-357 0 0,0 0-146 0 0,0 0-75 0 0,0 0-41 0 0,0 0-35 0 0,0 0-20 0 0,-11 16-17 0 0,-34 48-19 0 0,31-3 690 0 0,16-47-967 0 0,35 402 3081 0 0,-37-369-3271 0 0,1 10-14 0 0,-2-1 0 0 0,-2 1 1 0 0,-3-1-1 0 0,-11 43-67 0 0,-1-34 13 0 0,9-36-2 0 0,1-1 1 0 0,2 1-1 0 0,1 1 1 0 0,1-1-1 0 0,0 14-11 0 0,4-40-27 0 0,0 0 0 0 0,0-1 0 0 0,0 1-1 0 0,0 0 1 0 0,1-1 0 0 0,-1 1 0 0 0,1-1-1 0 0,-1 1 1 0 0,1-1 0 0 0,0 1 0 0 0,0-1 0 0 0,0 1-1 0 0,0-1 1 0 0,1 1 0 0 0,-1-1 0 0 0,0 0-1 0 0,1 0 1 0 0,0 0 0 0 0,-1 0 0 0 0,1 0-1 0 0,0 0 1 0 0,0 0 0 0 0,0-1 0 0 0,1 1-1 0 0,-1-1 1 0 0,0 0 0 0 0,0 1 0 0 0,1-1 0 0 0,-1 0-1 0 0,1 0 1 0 0,-1 0 0 0 0,1-1 0 0 0,1 1 27 0 0,-4-1-242 0 0,0 0-73 0 0,8-21-4298 0 0,0 5-5737 0 0,-7 9 1547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03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23 185 2505 0 0,'0'0'1412'0'0,"0"0"36"0"0,0 0 126 0 0,0 0 208 0 0,0 0 117 0 0,0 0-62 0 0,0 0-164 0 0,0 0-269 0 0,0 0-270 0 0,0 0-234 0 0,0 0-173 0 0,0 0-126 0 0,0 0-78 0 0,-6-2-63 0 0,-1 0-521 0 0,-3-4 932 0 0,33-2 501 0 0,156-7 1035 0 0,-153 15-2215 0 0,23 0 63 0 0,-1-2-101 0 0,0 2 0 0 0,0 3 0 0 0,0 2 0 0 0,0 2 0 0 0,18 6-154 0 0,-21-2 89 0 0,-42-8-91 0 0,-2-3-2 0 0,-1 0 10 0 0,0 0-1 0 0,0 0-6 0 0,0 0 13 0 0,0 0 6 0 0,0 0 21 0 0,0 0 34 0 0,0 0-13 0 0,0 0-10 0 0,0 0-12 0 0,0 0-28 0 0,0 0 20 0 0,0 0 5 0 0,0 0-2 0 0,2 0-19 0 0,-2 0-12 0 0,0 0-19 0 0,0 0 1 0 0,0 0 5 0 0,0 0 1 0 0,0 0 11 0 0,0 0-4 0 0,0 0 10 0 0,0 0 2 0 0,0 0-14 0 0,0 0 14 0 0,0 0 1 0 0,0 0-1 0 0,0 0 6 0 0,0 0-11 0 0,0 0-35 0 0,0 0 42 0 0,0 0 13 0 0,0 0 10 0 0,0 0 34 0 0,0 0-28 0 0,0 0-9 0 0,0 0 18 0 0,0 0 1 0 0,0 0 2 0 0,0 0 14 0 0,0 0-8 0 0,0 0-25 0 0,0 0 27 0 0,0 0-3 0 0,0 0-1 0 0,0 0 20 0 0,0 0-12 0 0,0 0 6 0 0,0 0-2 0 0,0 0-14 0 0,0 0 8 0 0,0 0 1 0 0,0 0-2 0 0,0 0 11 0 0,0 0-12 0 0,0 0-1 0 0,-55-37 459 0 0,-46-37-448 0 0,45 16-68 0 0,52 52-564 0 0,0-1-3004 0 0,-2 1-5168 0 0,4 3-2618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4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251 114 4401 0 0,'0'0'3485'0'0,"0"0"-1637"0"0,0 0-608 0 0,0 0-27 0 0,0 0 163 0 0,0 0 51 0 0,0 0-124 0 0,0 0-263 0 0,0 0-294 0 0,0 0-189 0 0,0 0-108 0 0,0 0-79 0 0,0 0-43 0 0,-26 30-41 0 0,-81 97-40 0 0,58-42 74 0 0,42-65-244 0 0,-5 9-44 0 0,1 0 0 0 0,2 2 0 0 0,0-1 0 0 0,3 1 0 0 0,0 0 1 0 0,2 0-1 0 0,1 1 0 0 0,2-1 0 0 0,1 1 0 0 0,1 3-32 0 0,2-27 33 0 0,-1 0 0 0 0,1 0 1 0 0,0-1-1 0 0,0 1 0 0 0,1-1 0 0 0,0 0 0 0 0,0 1 0 0 0,1-2 1 0 0,0 1-1 0 0,0-1 0 0 0,0 1 0 0 0,1-2 0 0 0,0 1 0 0 0,0 0 0 0 0,1-1 1 0 0,-1-1-1 0 0,1 1 0 0 0,0-1 0 0 0,1 0 0 0 0,-1 0 0 0 0,1-1 0 0 0,-1 0 1 0 0,1 0-1 0 0,0-1 0 0 0,0 0 0 0 0,0-1 0 0 0,0 0 0 0 0,6 1-33 0 0,13-1 302 0 0,1 0 0 0 0,0-2 0 0 0,-1-1-1 0 0,1-1 1 0 0,-1-1 0 0 0,0-2-1 0 0,0-1 1 0 0,3-2-302 0 0,-5 1 148 0 0,0 0 0 0 0,0-2 0 0 0,-1-1 0 0 0,0-1 0 0 0,-1-2 0 0 0,-1 0 0 0 0,0-1 0 0 0,-1-1 1 0 0,0 0-1 0 0,-1-2 0 0 0,-2-1 0 0 0,1 0 0 0 0,-2-1 0 0 0,-1-1 0 0 0,0-1 0 0 0,-2 0 0 0 0,-1-1 0 0 0,0-1 0 0 0,-2 1 0 0 0,0-2 0 0 0,5-20-148 0 0,-14 33-11 0 0,0 0-1 0 0,-1 0 1 0 0,0 0 0 0 0,-1 0-1 0 0,0 0 1 0 0,-1-1 0 0 0,0 1 0 0 0,-1 0-1 0 0,0 0 1 0 0,-1 0 0 0 0,-1 1-1 0 0,0-1 1 0 0,0 1 0 0 0,-1 0 0 0 0,0 0-1 0 0,-1 0 1 0 0,0 1 0 0 0,-1 0-1 0 0,0 0 1 0 0,-1 0 0 0 0,0 1 0 0 0,0 0-1 0 0,-1 1 1 0 0,0 0 0 0 0,-1 0-1 0 0,0 1 1 0 0,0 0 0 0 0,-9-4 11 0 0,0 3-131 0 0,0 1 1 0 0,0 0-1 0 0,0 2 0 0 0,-1 0 1 0 0,0 1-1 0 0,1 2 1 0 0,-1-1-1 0 0,-1 2 1 0 0,1 1-1 0 0,0 1 0 0 0,0 0 1 0 0,-11 3 130 0 0,14-1-452 0 0,0 1 1 0 0,1 0-1 0 0,-1 1 1 0 0,1 1 0 0 0,1 1-1 0 0,-1 0 1 0 0,1 1-1 0 0,0 0 1 0 0,-8 8 451 0 0,-25 20-4528 0 0,4 4-4109 0 0,24-21 266 0 0</inkml:trace>
  <inkml:trace contextRef="#ctx0" brushRef="#br0" timeOffset="3629.9">375 538 0 0 0,'0'0'908'0'0,"0"0"723"0"0,0 0 306 0 0,0 0-17 0 0,0 0-160 0 0,0 0-213 0 0,0 0-198 0 0,0 0-141 0 0,0 0-92 0 0,-2-3-64 0 0,-8-9-227 0 0,9 16 5652 0 0,35 38-4553 0 0,135 180 58 0 0,-73-34-1283 0 0,-90-175-629 0 0,-2-3-145 0 0,-10-18-702 0 0,-4-19-1785 0 0,8 14-2819 0 0,2 5-6124 0 0</inkml:trace>
  <inkml:trace contextRef="#ctx0" brushRef="#br0" timeOffset="6274.195">1267 0 0 0 0,'0'0'744'0'0,"0"0"456"0"0,0 0 135 0 0,0 0-40 0 0,0 0-57 0 0,0 0-41 0 0,0 1 5555 0 0,0 0-3601 0 0,-5 5-1926 0 0,-9 4-1001 0 0,1 0-1 0 0,0 1 1 0 0,0 0-1 0 0,1 1 1 0 0,0 1 0 0 0,1 0-1 0 0,1 0 1 0 0,0 1-1 0 0,1 1 1 0 0,0-1-1 0 0,1 2 1 0 0,1-1 0 0 0,0 1-1 0 0,2 0 1 0 0,-1 2-224 0 0,1-8 50 0 0,-7 19 126 0 0,1 1 1 0 0,2 0 0 0 0,0 1 0 0 0,2 0 0 0 0,2 0 0 0 0,1 0-1 0 0,1 1 1 0 0,1-1 0 0 0,2 1 0 0 0,4 28-177 0 0,-2-44 125 0 0,1 0 1 0 0,1 0-1 0 0,0 0 1 0 0,2-1-1 0 0,-1 0 1 0 0,2 0-1 0 0,0-1 1 0 0,1 1-1 0 0,0-1 0 0 0,1-1 1 0 0,0 0-1 0 0,1 0 1 0 0,1-1-1 0 0,0 0 1 0 0,8 5-126 0 0,41 13 1331 0 0,-60-30-1171 0 0,0 0 25 0 0,0 0 22 0 0,0 0-9 0 0,0 0 8 0 0,0 0-3 0 0,0 0-26 0 0,0 0-25 0 0,-10-19-183 0 0,7 13-9689 0 0,3 5 87 0 0</inkml:trace>
  <inkml:trace contextRef="#ctx0" brushRef="#br0" timeOffset="7093.66">1413 302 0 0 0,'0'0'1023'0'0,"0"0"808"0"0,0 0 93 0 0,0 0-203 0 0,0 0-192 0 0,0 0-162 0 0,0 0-114 0 0,0 0-149 0 0,0 0-152 0 0,0 0-122 0 0,0 0-118 0 0,0 0-81 0 0,7 12 1581 0 0,-37 86 950 0 0,20-69-2955 0 0,1 1-1 0 0,2 0 1 0 0,2 0 0 0 0,0 0 0 0 0,2 0-1 0 0,0 26-206 0 0,3-53 6 0 0,-1 0 2 0 0,1 0 0 0 0,-1 0 0 0 0,0 1 0 0 0,1-1 0 0 0,-1 0 0 0 0,1 0 0 0 0,0 0 0 0 0,0 1 0 0 0,0-1 0 0 0,1 0 0 0 0,-1 0 0 0 0,1 0 0 0 0,-1 0 0 0 0,1 1 0 0 0,0-1 0 0 0,1 0 0 0 0,-1 0 0 0 0,0-1 0 0 0,1 1 0 0 0,-1 0 0 0 0,1 0 0 0 0,0-1 0 0 0,0 1 0 0 0,0-1 0 0 0,1 1 0 0 0,-1-1 0 0 0,0 0 0 0 0,1 0 0 0 0,-1 0 0 0 0,1 0 0 0 0,0-1 0 0 0,0 1 0 0 0,-1-1 0 0 0,1 1 0 0 0,0-1 0 0 0,0 0 0 0 0,1 0 0 0 0,-1-1-8 0 0,14-3 105 0 0,1-2 0 0 0,-1 0 1 0 0,0-1-1 0 0,0 0 0 0 0,-1-2 0 0 0,0 0 1 0 0,0-1-1 0 0,-1 0 0 0 0,0-1 1 0 0,-1-1-1 0 0,0 0 0 0 0,-1-1 0 0 0,0-1 1 0 0,-1 0-1 0 0,0-1 0 0 0,-1 0 1 0 0,0 0-1 0 0,-2-1 0 0 0,5-8-105 0 0,103-176 380 0 0,-105 144 463 0 0,-22 66-955 0 0,0 7 134 0 0,1 1-1 0 0,1 0 1 0 0,0 0 0 0 0,1 0 0 0 0,2 1-1 0 0,0 0 1 0 0,0 0 0 0 0,2 1 0 0 0,1-1-1 0 0,0 2-21 0 0,2-5 29 0 0,0-1 0 0 0,1 1 0 0 0,1-1 0 0 0,0 0 0 0 0,1 0-1 0 0,1 0 1 0 0,0 0 0 0 0,6 11-29 0 0,18 28 88 0 0,-22-60-2218 0 0,-5-30-6076 0 0,-1 29 5874 0 0,0 2-9008 0 0</inkml:trace>
  <inkml:trace contextRef="#ctx0" brushRef="#br0" timeOffset="7477.896">1989 125 1768 0 0,'0'0'3608'0'0,"0"0"-853"0"0,0 0-421 0 0,0 0-206 0 0,0 0-193 0 0,0 0-326 0 0,0 0-388 0 0,0 0-355 0 0,0 0-266 0 0,0 0-143 0 0,0 0 33 0 0,0 0 39 0 0,0 0 15 0 0,6 0 5 0 0,-2-1-466 0 0,0 1 1 0 0,-1 0 0 0 0,1 0 0 0 0,0 0 0 0 0,-1 0-1 0 0,1 1 1 0 0,0-1 0 0 0,-1 1 0 0 0,1 0 0 0 0,0 0 0 0 0,-1 0-1 0 0,1 1 1 0 0,-1-1 0 0 0,0 1 0 0 0,0 0 0 0 0,1 0-1 0 0,-1 0 1 0 0,0 0 0 0 0,-1 1 0 0 0,2 0-84 0 0,6 10 192 0 0,-1 0-1 0 0,0 0 1 0 0,-1 1 0 0 0,-1 0-1 0 0,0 0 1 0 0,-1 1 0 0 0,0 0-1 0 0,-1 0 1 0 0,-1 0 0 0 0,-1 1-1 0 0,0 0 1 0 0,-1-1 0 0 0,0 1-1 0 0,-1 0 1 0 0,-1 0 0 0 0,-1 0-1 0 0,0 0 1 0 0,-3 10-192 0 0,0 1 26 0 0,-1 0 0 0 0,-2 0 0 0 0,0-1-1 0 0,-2 0 1 0 0,-1 0 0 0 0,-1-1 0 0 0,-1 0 0 0 0,-1-1 0 0 0,-2-1 0 0 0,-16 22-26 0 0,19-31-145 0 0,0 0 0 0 0,-1-1 0 0 0,0-1-1 0 0,-1 0 1 0 0,0-1 0 0 0,-1 0 0 0 0,0-1 0 0 0,-4 0 145 0 0,-12 8-4844 0 0,0-2-4503 0 0,25-13-2079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11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74 0 0 0,'0'0'281'0'0,"0"0"281"0"0,0 0 154 0 0,0 0 90 0 0,0 0 63 0 0,0 0 11 0 0,0 0-36 0 0,9-1 1974 0 0,-5 1 1799 0 0,-3 1 4676 0 0,-1-1-9232 0 0,0 0-5 0 0,0 0-9 0 0,0 0-10 0 0,0 0 9 0 0,0 0 3 0 0,0 0 3 0 0,0 0-8 0 0,0 0 4 0 0,0 0 4 0 0,0 0-5 0 0,0 0 9 0 0,0 0-11 0 0,0 0 2 0 0,0 0-1 0 0,0 0-3 0 0,0 0 2 0 0,0 0-1 0 0,0 0 10 0 0,0 0 2 0 0,0 0-3 0 0,0 0-10 0 0,0 0-2 0 0,0 0 6 0 0,0 0 2 0 0,0 0 5 0 0,0 0-5 0 0,0 0-2 0 0,0 0-10 0 0,0 0-16 0 0,0 0 6 0 0,0 0 12 0 0,0 0-18 0 0,0 0-2 0 0,0 0-1 0 0,0 0-32 0 0,0 0 18 0 0,0 0 14 0 0,0 0 2 0 0,0 0 28 0 0,0 0-18 0 0,0 0-13 0 0,0 0 0 0 0,0 0 6 0 0,0 0 0 0 0,0 0-7 0 0,0 0-11 0 0,0 0-13 0 0,0 0 12 0 0,0 0 5 0 0,0 0 9 0 0,0 0 8 0 0,0 0-7 0 0,0 0-3 0 0,0 0 1 0 0,0 0 6 0 0,0 0 0 0 0,0 0-1 0 0,0 0 14 0 0,0 0-21 0 0,0 0-6 0 0,0 0 5 0 0,0 0-4 0 0,0 0 9 0 0,0 0 12 0 0,0 0-9 0 0,0 0 30 0 0,0 0 0 0 0,0 0 6 0 0,0 0 11 0 0,0 0 6 0 0,0 0 9 0 0,0 0 1 0 0,0 0 13 0 0,0 0-9 0 0,0 0-8 0 0,0 0 2 0 0,0 0 5 0 0,0 0-19 0 0,0 0-5 0 0,0 0-2 0 0,0 0-10 0 0,0 0 0 0 0,0 0 1 0 0,0 0 32 0 0,0 0-22 0 0,0 0-14 0 0,0 0-2 0 0,0 0-3 0 0,0 0 8 0 0,0 0 0 0 0,0 0 1 0 0,0 0-26 0 0,0 0 2 0 0,0 0 3 0 0,0 0 3 0 0,0 0 10 0 0,0 0 2 0 0,0 0-7 0 0,0 0-10 0 0,0 0-16 0 0,0 0 9 0 0,0 0 4 0 0,0 0-6 0 0,0 0 26 0 0,0 0-25 0 0,0 0-11 0 0,0 0 5 0 0,0 0 5 0 0,0 0 1 0 0,0 0 12 0 0,0 0-4 0 0,0 0-13 0 0,0 0 15 0 0,0 0-8 0 0,-20 8 343 0 0,1-8-482 0 0,6-1 85 0 0,-1 0 1 0 0,1 2-1 0 0,-1-1 1 0 0,1 2-1 0 0,-1 0 0 0 0,1 1 1 0 0,0 0-1 0 0,0 0 1 0 0,0 2-1 0 0,0 0 30 0 0,-20 13-101 0 0,16-1 79 0 0,1 1 1 0 0,1 0 0 0 0,0 1-1 0 0,2 1 1 0 0,0 1 0 0 0,-6 14 21 0 0,13-25 0 0 0,-5 9-12 0 0,2-1 0 0 0,0 2 0 0 0,1-1 0 0 0,1 1 0 0 0,1 0 0 0 0,1 0 0 0 0,0 1 0 0 0,2-1 0 0 0,0 1 0 0 0,2 0 0 0 0,0 0-1 0 0,1 0 1 0 0,2 6 12 0 0,-2-23 3 0 0,1 0-1 0 0,0 0 0 0 0,0 0 0 0 0,0 0 0 0 0,0 0 0 0 0,1 0 0 0 0,0-1 0 0 0,0 1 0 0 0,0 0 0 0 0,0-1 0 0 0,0 1 0 0 0,1-1 1 0 0,0 0-1 0 0,-1 0 0 0 0,1 0 0 0 0,0 0 0 0 0,1-1 0 0 0,-1 1 0 0 0,0-1 0 0 0,1 1 0 0 0,-1-1 0 0 0,1 0 0 0 0,0-1 1 0 0,0 1-1 0 0,0-1 0 0 0,0 1 0 0 0,0-1 0 0 0,0 0 0 0 0,0-1 0 0 0,0 1 0 0 0,0-1 0 0 0,1 0-2 0 0,8-3 29 0 0,0-1 0 0 0,-1-1-1 0 0,1 0 1 0 0,-1 0 0 0 0,0-1 0 0 0,-1-1-1 0 0,1 0 1 0 0,-1-1 0 0 0,-1 0 0 0 0,0 0-1 0 0,0-1 1 0 0,0-1 0 0 0,-1 0-1 0 0,0 0 1 0 0,-1 0 0 0 0,-1-1 0 0 0,7-11-29 0 0,-9 14 5 0 0,34-42 8 0 0,-3-2 0 0 0,-2-2 0 0 0,-3-2 0 0 0,24-57-13 0 0,-48 95 51 0 0,-15 28-296 0 0,-6 10 173 0 0,-23 63 30 0 0,34-61 41 0 0,1 1 1 0 0,0-1 0 0 0,2 0 0 0 0,1 0 0 0 0,0 0-1 0 0,2 0 1 0 0,3 14 0 0 0,-2-27-1 0 0,-1 0 0 0 0,1-1-1 0 0,0 1 1 0 0,1-1 0 0 0,0 0-1 0 0,0 0 1 0 0,1-1 0 0 0,0 0-1 0 0,0 0 1 0 0,1 0 0 0 0,-1 0-1 0 0,2-1 1 0 0,-1-1 0 0 0,1 1-1 0 0,0-1 1 0 0,0 0 0 0 0,0-1-1 0 0,0 0 1 0 0,1 0 0 0 0,0-1-1 0 0,0 0 1 0 0,0 0 0 0 0,0-1-1 0 0,0 0 1 0 0,1-1 0 0 0,-1 0-1 0 0,0-1 1 0 0,1 0 0 0 0,6-1 1 0 0,-6 1 20 0 0,0 0 1 0 0,-1-1 0 0 0,1-1 0 0 0,-1 1 0 0 0,0-2-1 0 0,1 1 1 0 0,-1-1 0 0 0,0-1 0 0 0,0 1 0 0 0,-1-2-1 0 0,1 1 1 0 0,-1-1 0 0 0,0 0 0 0 0,0-1 0 0 0,5-5-21 0 0,16-14 32 0 0,-1-1 0 0 0,-1-2 0 0 0,-2 0 0 0 0,0-2 0 0 0,-2-1 0 0 0,-2-1 0 0 0,-1-1 0 0 0,10-21-32 0 0,-8 12 27 0 0,45-121 15 0 0,-66 162-47 0 0,0-1-1 0 0,0 1 1 0 0,0 0-1 0 0,-1-1 0 0 0,1 1 1 0 0,-1-1-1 0 0,1 1 1 0 0,-1-1-1 0 0,0 1 1 0 0,1-1-1 0 0,-1 1 1 0 0,0-1-1 0 0,0 1 1 0 0,0-1-1 0 0,0 0 1 0 0,0 1-1 0 0,-1-1 1 0 0,1 1-1 0 0,0-1 1 0 0,-1 1-1 0 0,1-1 1 0 0,-1 1-1 0 0,1-1 1 0 0,-1 1-1 0 0,0 0 1 0 0,0-1-1 0 0,0 1 1 0 0,0 0-1 0 0,1-1 1 0 0,-2 1-1 0 0,1 0 1 0 0,0 0-1 0 0,0 0 1 0 0,0 0-1 0 0,0 0 1 0 0,-1 0-1 0 0,1 0 1 0 0,0 1-1 0 0,-1-1 1 0 0,1 0-1 0 0,-1 1 1 0 0,1-1-1 0 0,-1 1 1 0 0,1 0-1 0 0,-1-1 1 0 0,1 1-1 0 0,-1 0 1 0 0,-1 0 5 0 0,-10 2-33 0 0,0 0-1 0 0,0 1 1 0 0,0 1-1 0 0,1 0 1 0 0,-1 0-1 0 0,1 2 1 0 0,0-1 0 0 0,0 2-1 0 0,1-1 1 0 0,0 2-1 0 0,0-1 1 0 0,1 2-1 0 0,-1-1 1 0 0,2 1 0 0 0,-1 1-1 0 0,-1 3 34 0 0,8-11-5 0 0,1 0 0 0 0,-1 0 0 0 0,1 0 0 0 0,0 1 0 0 0,0-1 0 0 0,0 1 0 0 0,0-1 0 0 0,0 1 0 0 0,1 0 0 0 0,-1 0 0 0 0,1 0 0 0 0,0 0 0 0 0,0 0 0 0 0,0 0 0 0 0,0 0 0 0 0,0 0 0 0 0,1 0-1 0 0,-1 0 1 0 0,1 0 0 0 0,0 1 0 0 0,0-1 0 0 0,0 0 0 0 0,0 0 0 0 0,1 0 0 0 0,-1 1 0 0 0,1-1 0 0 0,0 0 0 0 0,0 0 0 0 0,0 0 0 0 0,0 0 0 0 0,0 0 0 0 0,1 0 0 0 0,-1-1 0 0 0,1 1 0 0 0,0 0 0 0 0,0-1 0 0 0,0 1 0 0 0,0-1 0 0 0,0 0 0 0 0,1 0 0 0 0,-1 0 0 0 0,1 0 0 0 0,-1 0-1 0 0,1 0 1 0 0,1 0 5 0 0,19 4 28 0 0,1-2-1 0 0,1 0 1 0 0,-1-1-1 0 0,0-2 0 0 0,1-1 1 0 0,21-2-28 0 0,8 1-10 0 0,-51 3 12 0 0,0 0 0 0 0,0 0 1 0 0,0 0-1 0 0,0 0 0 0 0,-1 1 0 0 0,1-1 0 0 0,-1 1 0 0 0,0 0 0 0 0,0-1 0 0 0,0 1 0 0 0,0 0 1 0 0,0 0-1 0 0,0 0 0 0 0,-1 0 0 0 0,0 1 0 0 0,0-1 0 0 0,1 0 0 0 0,-2 1 0 0 0,1-1 0 0 0,0 1 1 0 0,-1-1-1 0 0,0 1 0 0 0,1-1 0 0 0,-1 1 0 0 0,-1-1 0 0 0,1 0 0 0 0,0 1 0 0 0,-1-1 1 0 0,0 1-1 0 0,0-1 0 0 0,0 0 0 0 0,-1 4-2 0 0,1 16 15 0 0,0-17-18 0 0,1 0-1 0 0,0 0 1 0 0,0 0 0 0 0,1-1 0 0 0,0 1 0 0 0,0 0-1 0 0,0 0 1 0 0,0-1 0 0 0,1 1 0 0 0,0-1 0 0 0,0 1-1 0 0,1-1 1 0 0,-1 0 0 0 0,1 0 0 0 0,1 0 0 0 0,-1 0-1 0 0,0 0 1 0 0,1-1 0 0 0,0 1 0 0 0,0-1 0 0 0,1 0-1 0 0,-1 0 1 0 0,1-1 0 0 0,0 0 0 0 0,4 3 3 0 0,2-1 12 0 0,1 0 1 0 0,0-1-1 0 0,0 0 1 0 0,0-1 0 0 0,0-1-1 0 0,1 0 1 0 0,-1 0-1 0 0,1-1 1 0 0,-1-1-1 0 0,1 0 1 0 0,0-1-1 0 0,-1 0 1 0 0,1-1-1 0 0,-1 0 1 0 0,0-1-1 0 0,0 0 1 0 0,3-2-13 0 0,18-7 66 0 0,0-1 0 0 0,-1-2 1 0 0,-1-1-1 0 0,-1-1 0 0 0,18-14-66 0 0,-33 21 24 0 0,1-1 0 0 0,-2-1 0 0 0,0 0 0 0 0,0-1 0 0 0,-1-1 0 0 0,-1 0 0 0 0,0 0 0 0 0,-1-1 0 0 0,0-1 0 0 0,-1 0 0 0 0,-1-1 0 0 0,-1 1 0 0 0,6-17-24 0 0,-13 30 0 0 0,0 0 0 0 0,-1 0-1 0 0,1-1 1 0 0,0 1 0 0 0,-1-1 0 0 0,0 1 0 0 0,0-1-1 0 0,0 1 1 0 0,0-1 0 0 0,-1 1 0 0 0,1 0 0 0 0,-1-1-1 0 0,0 1 1 0 0,0 0 0 0 0,0-1 0 0 0,0 1 0 0 0,-1 0-1 0 0,1 0 1 0 0,-1 0 0 0 0,0 0 0 0 0,1 0 0 0 0,-2 0 0 0 0,1 1-1 0 0,0-1 1 0 0,0 0 0 0 0,-1 1 0 0 0,0 0 0 0 0,1 0-1 0 0,-1 0 1 0 0,0 0 0 0 0,0 0 0 0 0,0 0 0 0 0,0 1-1 0 0,0-1 1 0 0,0 1 0 0 0,-1 0 0 0 0,1 0 0 0 0,0 0-1 0 0,-1 1 1 0 0,1-1 0 0 0,-1 1 0 0 0,1 0 0 0 0,-1 0-1 0 0,1 0 1 0 0,-1 0 0 0 0,1 0 0 0 0,0 1 0 0 0,-4 0 0 0 0,-5 2-12 0 0,-1 0 1 0 0,1 0-1 0 0,0 1 1 0 0,0 1-1 0 0,1 0 1 0 0,-1 1-1 0 0,1 0 0 0 0,0 0 1 0 0,1 1-1 0 0,0 1 1 0 0,0-1-1 0 0,0 2 1 0 0,1 0-1 0 0,0 0 1 0 0,1 0-1 0 0,0 1 1 0 0,0 0-1 0 0,1 1 1 0 0,0 0-1 0 0,1 0 1 0 0,1 0-1 0 0,0 1 1 0 0,0-1-1 0 0,1 1 1 0 0,0 1 11 0 0,0-4-4 0 0,0 0 0 0 0,1 0 0 0 0,0 0 0 0 0,0 0 0 0 0,1 1 0 0 0,0 0 0 0 0,1-1 0 0 0,0 1 0 0 0,1 0 0 0 0,0-1 1 0 0,0 1-1 0 0,1 0 0 0 0,0-1 0 0 0,1 1 0 0 0,0 0 0 0 0,3 8 4 0 0,1-8 5 0 0,0 0 1 0 0,0-1-1 0 0,1 1 1 0 0,1-1-1 0 0,0-1 1 0 0,0 0-1 0 0,0 0 1 0 0,1 0-1 0 0,0-1 1 0 0,1 0-1 0 0,0-1 1 0 0,0 0-1 0 0,0-1 0 0 0,0 0 1 0 0,1 0-1 0 0,0-1 1 0 0,0-1-1 0 0,0 0 1 0 0,1 0-1 0 0,9 0-5 0 0,183 10 68 0 0,-202-13-116 0 0,0 0-1 0 0,1 0 0 0 0,-1 0 1 0 0,0 0-1 0 0,0-1 1 0 0,0 1-1 0 0,1-1 0 0 0,-1 1 1 0 0,0-1-1 0 0,0 0 1 0 0,0 0-1 0 0,0 0 0 0 0,0 0 1 0 0,0 0-1 0 0,0 0 1 0 0,0 0-1 0 0,0-1 0 0 0,-1 1 1 0 0,1-1-1 0 0,0 1 1 0 0,-1-1-1 0 0,1 0 0 0 0,-1 0 49 0 0,10-20-9833 0 0,-8 18-2111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1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18 464 0 0 0,'0'0'851'0'0,"0"0"680"0"0,0 0 276 0 0,0 0-16 0 0,0 0-153 0 0,0 0-193 0 0,0 0-191 0 0,-3 2-141 0 0,-8 8-115 0 0,8-7-98 0 0,3-3-106 0 0,0 0-105 0 0,17-1 2541 0 0,6-7-2519 0 0,0 0 1 0 0,-1-2-1 0 0,0 0 0 0 0,-1-2 0 0 0,0 0 0 0 0,-1-1 1 0 0,13-12-712 0 0,-32 24 1 0 0,-1 1 0 0 0,1-1 0 0 0,-1 1 1 0 0,1 0-1 0 0,-1-1 0 0 0,1 1 0 0 0,0 0 0 0 0,-1-1 1 0 0,1 1-1 0 0,-1 0 0 0 0,1-1 0 0 0,0 1 1 0 0,-1 0-1 0 0,1 0 0 0 0,0 0 0 0 0,-1 0 1 0 0,1 0-1 0 0,0 0 0 0 0,-1 0 0 0 0,1 0 1 0 0,0 0-1 0 0,-1 0 0 0 0,1 0 0 0 0,0 0 1 0 0,-1 0-1 0 0,1 0 0 0 0,0 1 0 0 0,-1-1 0 0 0,1 0 1 0 0,-1 0-1 0 0,1 1 0 0 0,-1-1 0 0 0,1 0 1 0 0,0 1-1 0 0,-1-1 0 0 0,1 1 0 0 0,-1-1 1 0 0,1 1-1 0 0,-1-1 0 0 0,0 1 0 0 0,1-1 1 0 0,-1 1-1 0 0,0-1 0 0 0,1 1 0 0 0,-1 0 1 0 0,0-1-1 0 0,1 1 0 0 0,-1-1 0 0 0,0 1 1 0 0,0 0-1 0 0,0-1 0 0 0,0 1 0 0 0,0 0 0 0 0,0-1 1 0 0,0 1-1 0 0,0 0 0 0 0,0-1 0 0 0,0 1 1 0 0,0 0-1 0 0,0-1 0 0 0,0 1-1 0 0,1 3 30 0 0,11 34 103 0 0,-2 0 0 0 0,-2 0 0 0 0,-1 1 0 0 0,-2 0 0 0 0,-1 17-133 0 0,9 62 94 0 0,26 126 2 0 0,-24-204-103 0 0,-13-36 7 0 0,15-26 1136 0 0,121-452-194 0 0,-78 272-866 0 0,-56 191 548 0 0,0 1-2998 0 0,-3 27-1571 0 0,2 4-5042 0 0,-2-16-2186 0 0</inkml:trace>
  <inkml:trace contextRef="#ctx0" brushRef="#br0" timeOffset="1208.179">669 729 1880 0 0,'0'0'1047'0'0,"0"0"224"0"0,0 0 355 0 0,0 0 228 0 0,0 0 31 0 0,0 0-124 0 0,0 0-218 0 0,0 0-235 0 0,0 0-208 0 0,0 0-148 0 0,0 0-101 0 0,33 4-75 0 0,101 9-41 0 0,-67-19 579 0 0,-59 5-1215 0 0,0-1 0 0 0,0 0 1 0 0,-1-1-1 0 0,1 0 0 0 0,0 0 1 0 0,-1 0-1 0 0,0-1 0 0 0,0 0 0 0 0,0-1 1 0 0,-1 1-1 0 0,1-1 0 0 0,-1-1 0 0 0,0 1 1 0 0,0-1-1 0 0,-1 0 0 0 0,0 0 1 0 0,0-1-1 0 0,0 1 0 0 0,-1-1 0 0 0,0 0 1 0 0,0-1-1 0 0,-1 1 0 0 0,0 0 0 0 0,0-1 1 0 0,-1 0-1 0 0,0 0 0 0 0,0 0 0 0 0,-1 0 1 0 0,0 0-1 0 0,0 0 0 0 0,-1 0 1 0 0,0-6-100 0 0,-3 10-24 0 0,0 0 0 0 0,0 1 0 0 0,0-1 0 0 0,0 1 1 0 0,0 0-1 0 0,-1 0 0 0 0,0 0 0 0 0,1 0 0 0 0,-1 0 1 0 0,0 1-1 0 0,-1 0 0 0 0,1 0 0 0 0,0 0 1 0 0,0 0-1 0 0,-1 1 0 0 0,1-1 0 0 0,-1 1 0 0 0,0 1 1 0 0,1-1-1 0 0,-1 0 0 0 0,0 1 0 0 0,1 0 0 0 0,-1 0 1 0 0,0 1-1 0 0,1-1 0 0 0,-1 1 0 0 0,0 0 0 0 0,1 0 1 0 0,-1 0-1 0 0,1 1 0 0 0,-4 1 24 0 0,-2 1-9 0 0,0 0 0 0 0,0 1 0 0 0,0 0 0 0 0,1 0-1 0 0,-1 1 1 0 0,1 1 0 0 0,1-1 0 0 0,-1 1 0 0 0,1 1 0 0 0,1-1 0 0 0,-1 2 0 0 0,1-1-1 0 0,1 1 1 0 0,-1 0 0 0 0,2 0 0 0 0,-1 0 0 0 0,1 1 0 0 0,0 0 0 0 0,1 0-1 0 0,1 0 1 0 0,-1 1 0 0 0,2-1 0 0 0,-1 1 0 0 0,1 0 0 0 0,1 0 0 0 0,0 0 9 0 0,1-3 23 0 0,0-1 1 0 0,1 0-1 0 0,0 0 0 0 0,0 0 1 0 0,0 0-1 0 0,1 0 1 0 0,0 0-1 0 0,1 0 0 0 0,0 0 1 0 0,0-1-1 0 0,0 1 1 0 0,0-1-1 0 0,1 0 0 0 0,0 0 1 0 0,1 0-1 0 0,-1-1 0 0 0,1 1 1 0 0,0-1-1 0 0,1 0 1 0 0,-1 0-1 0 0,1-1 0 0 0,5 3-22 0 0,4 3 103 0 0,1 0 1 0 0,0-1-1 0 0,1-1 1 0 0,0-1-1 0 0,1 0 1 0 0,-1-2 0 0 0,1 0-1 0 0,0 0 1 0 0,0-2-1 0 0,1 0 1 0 0,-1-1 0 0 0,1-1-1 0 0,-1-1 1 0 0,16-2-105 0 0,-14-2 69 0 0,0 0 0 0 0,0-2-1 0 0,-1-1 1 0 0,1 0 0 0 0,-1-1 0 0 0,-1-1 0 0 0,1-1 0 0 0,-2-1 0 0 0,1 0 0 0 0,-2-1-1 0 0,0-1 1 0 0,0-1 0 0 0,-1 0 0 0 0,12-15-69 0 0,4-1 2 0 0,1 1 0 0 0,2 1 0 0 0,1 2 1 0 0,0 2-1 0 0,29-14-2 0 0,-57 35-17 0 0,0 0 1 0 0,0 0 0 0 0,1 1 0 0 0,-1 0 0 0 0,1 0-1 0 0,0 1 1 0 0,0 0 0 0 0,-1 1 0 0 0,1-1 0 0 0,0 2-1 0 0,0-1 1 0 0,-1 1 0 0 0,2 0 16 0 0,18 24-195 0 0,-27-25 191 0 0,0 0 16 0 0,0 0 6 0 0,0 0 11 0 0,0 0 30 0 0,0 0 14 0 0,0 0 20 0 0,0 0 33 0 0,0 0-2 0 0,0 0 9 0 0,0 0 28 0 0,-75-26 312 0 0,69 25-488 0 0,0-1 1 0 0,0 1 0 0 0,0 0 0 0 0,0 0-1 0 0,0 0 1 0 0,0 1 0 0 0,0 0 0 0 0,0 0-1 0 0,0 1 1 0 0,0-1 0 0 0,0 1 0 0 0,0 1-1 0 0,1-1 1 0 0,-1 1 0 0 0,0 0 0 0 0,0 0-1 0 0,1 1 1 0 0,0 0 0 0 0,-1 0 0 0 0,1 0-1 0 0,0 0 1 0 0,0 1 0 0 0,1 0 0 0 0,-1 0-1 0 0,1 0 1 0 0,0 0 0 0 0,0 1 0 0 0,0 0-1 0 0,1 0 1 0 0,-1 0 0 0 0,1 0 0 0 0,1 0-1 0 0,-1 1 1 0 0,1-1 0 0 0,-1 1 0 0 0,2 0-1 0 0,-1 0 1 0 0,1 0 0 0 0,0 0 0 0 0,0 0-1 0 0,0 1 15 0 0,1-4-4 0 0,-2 5 2 0 0,0 0 0 0 0,1-1 0 0 0,0 1 0 0 0,0 0-1 0 0,0 0 1 0 0,1 0 0 0 0,1 0 0 0 0,-1 0-1 0 0,1 0 1 0 0,1 0 0 0 0,-1 0 0 0 0,2-1 0 0 0,-1 1-1 0 0,1 0 1 0 0,0-1 0 0 0,0 0 0 0 0,1 0-1 0 0,0 0 1 0 0,0 0 0 0 0,0 0 0 0 0,1-1 0 0 0,0 0-1 0 0,1 0 1 0 0,-1 0 0 0 0,1-1 0 0 0,0 0-1 0 0,5 3 3 0 0,5-3 25 0 0,0-1-1 0 0,0 0 1 0 0,0-1-1 0 0,0-1 1 0 0,0-1-1 0 0,1 0 1 0 0,-1-1-1 0 0,1-1 1 0 0,-1 0-1 0 0,0-1 1 0 0,1-1-1 0 0,-1-1 1 0 0,-1 0-1 0 0,1-1 1 0 0,0-1-1 0 0,-1 0 1 0 0,0-1-1 0 0,-1-1 1 0 0,9-5-25 0 0,17-10 25 0 0,-1-2 0 0 0,-1-2 0 0 0,-1-1 0 0 0,-2-1 0 0 0,0-2 0 0 0,-3-2 0 0 0,0-1 0 0 0,-3-1 0 0 0,0-2 0 0 0,-3-1 0 0 0,-1-1 0 0 0,-2-1 0 0 0,-1-1 0 0 0,-3 0 0 0 0,-1-2 0 0 0,5-20-25 0 0,-16 29 8 0 0,0 1-1 0 0,-2-2 1 0 0,-2 1 0 0 0,-1 0 0 0 0,-2-6-8 0 0,0 37 7 0 0,1-1 1 0 0,-1 1-1 0 0,0-1 1 0 0,-1 1 0 0 0,1 0-1 0 0,-1-1 1 0 0,1 1-1 0 0,-1 0 1 0 0,0-1 0 0 0,0 1-1 0 0,0 0 1 0 0,-1 0-1 0 0,1 0 1 0 0,-1 0 0 0 0,0 0-1 0 0,0 0 1 0 0,0 1-1 0 0,0-1 1 0 0,0 0 0 0 0,-2 0-8 0 0,2 3-9 0 0,0 1 0 0 0,0 0 0 0 0,0 0 1 0 0,1 0-1 0 0,-1 0 0 0 0,0 0 0 0 0,0 0 0 0 0,1 0 1 0 0,-1 1-1 0 0,1-1 0 0 0,-1 1 0 0 0,1-1 0 0 0,0 1 1 0 0,-1-1-1 0 0,1 1 0 0 0,0 0 0 0 0,0 0 1 0 0,0 0-1 0 0,0-1 0 0 0,1 1 0 0 0,-1 0 0 0 0,0 0 1 0 0,1 0-1 0 0,-1 0 0 0 0,1 1 9 0 0,-4 6 1 0 0,-9 24 1 0 0,2 1 0 0 0,1 0 0 0 0,2 0 0 0 0,1 1 0 0 0,1 1 0 0 0,3-1 0 0 0,0 4-2 0 0,-2 8-3 0 0,-4 76 59 0 0,6 1 0 0 0,6 30-56 0 0,24 12 36 0 0,-31-236-3388 0 0,-2 36-91 0 0,-2-5-6882 0 0,4 27 1147 0 0</inkml:trace>
  <inkml:trace contextRef="#ctx0" brushRef="#br0" timeOffset="1455.312">2046 457 8474 0 0,'0'0'1807'0'0,"0"0"-739"0"0,0 0-376 0 0,0 0 138 0 0,0 0 271 0 0,0 0 282 0 0,0 0 68 0 0,0 0-109 0 0,0 0-206 0 0,0 0-289 0 0,0 0-211 0 0,0 0-120 0 0,0 0-34 0 0,25 2-41 0 0,150 15 537 0 0,55-8-940 0 0,-132-8-8834 0 0,-85-1-2205 0 0</inkml:trace>
  <inkml:trace contextRef="#ctx0" brushRef="#br0" timeOffset="1738.523">2764 504 8770 0 0,'0'0'1560'0'0,"0"0"-169"0"0,0 0 73 0 0,0 0 143 0 0,0 0-21 0 0,0 0-235 0 0,0 0-363 0 0,0 0-322 0 0,0 0-225 0 0,-17 32-130 0 0,-51 97-83 0 0,50-61 100 0 0,18-64-270 0 0,-1 0 0 0 0,1 1 0 0 0,0-1-1 0 0,1 0 1 0 0,-1 1 0 0 0,1-1 0 0 0,-1 0 0 0 0,2 1-1 0 0,-1-1 1 0 0,0 0 0 0 0,1 0 0 0 0,-1 0 0 0 0,1 0-1 0 0,0 0 1 0 0,1-1 0 0 0,-1 1 0 0 0,1 0 0 0 0,-1-1-1 0 0,1 0 1 0 0,0 0 0 0 0,0 0 0 0 0,1 0 0 0 0,-1 0-1 0 0,0 0 1 0 0,1-1 0 0 0,0 0 0 0 0,0 0 0 0 0,0 0-1 0 0,0 0 1 0 0,0 0 0 0 0,0-1 0 0 0,0 1-58 0 0,4-3 99 0 0,0 1-1 0 0,-1-1 1 0 0,1 0 0 0 0,0-1-1 0 0,-1 0 1 0 0,0 0 0 0 0,1 0 0 0 0,-1-1-1 0 0,0 0 1 0 0,0-1 0 0 0,-1 1 0 0 0,1-1-1 0 0,-1-1 1 0 0,1 1 0 0 0,-1-1-1 0 0,-1 0 1 0 0,1 0 0 0 0,-1-1 0 0 0,0 0-1 0 0,0 0 1 0 0,0 0 0 0 0,-1 0 0 0 0,0-1-1 0 0,-1 0 1 0 0,1 0 0 0 0,-1 0-1 0 0,0 0 1 0 0,-1 0 0 0 0,0 0 0 0 0,0-1-1 0 0,0 1 1 0 0,-1-1 0 0 0,0 0-1 0 0,-1 1 1 0 0,0-1 0 0 0,0-6-99 0 0,0 8-51 0 0,1 0 0 0 0,-1-1 0 0 0,0 1 0 0 0,-1 0 0 0 0,1 0 0 0 0,-1-1 0 0 0,-1 1 0 0 0,1 0 0 0 0,-1 0-1 0 0,0 0 1 0 0,0 0 0 0 0,-1 0 0 0 0,1 1 0 0 0,-1-1 0 0 0,-1 1 0 0 0,1 0 0 0 0,-1 0 0 0 0,0 0 0 0 0,0 0 0 0 0,0 0 0 0 0,-1 1 0 0 0,0 0 0 0 0,0 0 0 0 0,0 0 0 0 0,0 1 0 0 0,0-1 0 0 0,-1 1 0 0 0,1 1 0 0 0,-5-3 51 0 0,7 5-259 0 0,0-1 0 0 0,0 1 0 0 0,1-1 0 0 0,-1 1 0 0 0,0 0 0 0 0,0 0 0 0 0,1 0 0 0 0,-1 0 0 0 0,0 1 0 0 0,0-1 0 0 0,1 1 0 0 0,-1 0 1 0 0,0 0-1 0 0,1 0 0 0 0,-1 0 0 0 0,1 0 0 0 0,-1 0 0 0 0,1 1 0 0 0,0-1 0 0 0,-1 1 0 0 0,1-1 0 0 0,-2 3 259 0 0,-11 12-4869 0 0,2 2-3512 0 0,7-10 2713 0 0</inkml:trace>
  <inkml:trace contextRef="#ctx0" brushRef="#br0" timeOffset="2024.626">3153 924 9906 0 0,'0'0'2230'0'0,"0"0"-584"0"0,0 0-110 0 0,0 0 103 0 0,0 0-28 0 0,0 0-159 0 0,0 0-241 0 0,0 0-284 0 0,0 0-203 0 0,0 0-152 0 0,0 0-92 0 0,0 0-50 0 0,0 0-49 0 0,-4-23-29 0 0,-10-75-20 0 0,23 40 121 0 0,-2 45-333 0 0,-2-3-45 0 0,2 0 0 0 0,0 0 1 0 0,0 0-1 0 0,2 1 1 0 0,0 0-1 0 0,0 1 0 0 0,2 0 1 0 0,-1 0-1 0 0,2 1 1 0 0,0 1-1 0 0,0 0 0 0 0,1 0 1 0 0,1 1-1 0 0,0 1 0 0 0,8-4-75 0 0,32 6-533 0 0,-40 42-3017 0 0,-13-23-2369 0 0,0-4-5922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18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34 332 3945 0 0,'0'0'1296'0'0,"0"0"-546"0"0,0 0-241 0 0,0 0 130 0 0,0 0 326 0 0,0 0 377 0 0,0 0 218 0 0,0 0 35 0 0,0 0-109 0 0,0 0-224 0 0,0 0-177 0 0,16-4-70 0 0,115-33 1822 0 0,38-55-265 0 0,-156 86-2481 0 0,-1-1 0 0 0,-1 0 0 0 0,1-1 0 0 0,-1 0 0 0 0,0 0 0 0 0,-1-2 0 0 0,0 1 0 0 0,-1-1 0 0 0,0-1 0 0 0,0 0 0 0 0,-1 0 0 0 0,0 0 0 0 0,2-7-91 0 0,10-45 1143 0 0,-20 62-916 0 0,-8 5 50 0 0,-16 77-489 0 0,0 23 237 0 0,4 0 0 0 0,5 1 0 0 0,-2 95-25 0 0,9-66-24 0 0,-6 1 1 0 0,-7-2-1 0 0,-28 100 24 0 0,47-225-1 0 0,-2 12-20 0 0,0-1 1 0 0,-1 1 0 0 0,-2-1-1 0 0,1 0 1 0 0,-2 0 0 0 0,-1-1-1 0 0,0 0 1 0 0,-1-1-1 0 0,-1 0 1 0 0,-1 0 0 0 0,0-1-1 0 0,-1-1 1 0 0,-1 0-1 0 0,-10 9 21 0 0,21-22-7 0 0,1 0-1 0 0,-1-1 0 0 0,0 1 0 0 0,0-1 0 0 0,1 1 0 0 0,-1-1 0 0 0,0 0 0 0 0,0 0 1 0 0,0 0-1 0 0,0 0 0 0 0,-1-1 0 0 0,1 1 0 0 0,0-1 0 0 0,0 0 0 0 0,0 0 1 0 0,0 0-1 0 0,-1 0 0 0 0,1 0 0 0 0,0-1 0 0 0,0 1 0 0 0,0-1 0 0 0,0 0 0 0 0,0 0 1 0 0,0 0-1 0 0,0-1 0 0 0,0 1 0 0 0,0-1 0 0 0,1 1 0 0 0,-1-1 0 0 0,0 0 1 0 0,1 0-1 0 0,-1 0 0 0 0,1 0 0 0 0,0-1 0 0 0,0 1 0 0 0,0-1 0 0 0,-1-1 8 0 0,-4-6-30 0 0,1 1 1 0 0,0-1-1 0 0,0 0 0 0 0,1-1 0 0 0,0 1 0 0 0,1-1 0 0 0,1 0 1 0 0,-1 0-1 0 0,2 0 0 0 0,-1-2 30 0 0,1-7 18 0 0,1 0 0 0 0,0 0 0 0 0,1 0 0 0 0,2 0 1 0 0,0 1-1 0 0,1-1 0 0 0,0 0 0 0 0,2 1 0 0 0,1 0 0 0 0,0 0 0 0 0,1 0 0 0 0,1 1 1 0 0,1 0-1 0 0,0 0 0 0 0,2 1 0 0 0,0 1 0 0 0,0 0 0 0 0,2 0 0 0 0,0 1 0 0 0,1 0 1 0 0,0 2-1 0 0,11-9-18 0 0,-14 13 26 0 0,2 0 1 0 0,-1 0-1 0 0,1 2 1 0 0,0-1-1 0 0,1 1 1 0 0,-1 1 0 0 0,1 1-1 0 0,1 0 1 0 0,-1 0-1 0 0,1 2 1 0 0,3-1-27 0 0,89 7-88 0 0,-62 0-1365 0 0,-29-5-2911 0 0,-5-2-5384 0 0,-7 0 106 0 0</inkml:trace>
  <inkml:trace contextRef="#ctx0" brushRef="#br0" timeOffset="336.302">789 726 10202 0 0,'0'0'2437'0'0,"0"0"-601"0"0,0 0-330 0 0,0 0-198 0 0,0 0-201 0 0,0 0-204 0 0,0 0-234 0 0,0 0-207 0 0,0 0-148 0 0,0 0-108 0 0,0 0-51 0 0,0 0-27 0 0,-8 30-19 0 0,-24 97 0 0 0,24-38 134 0 0,9-84-204 0 0,-1-1-1 0 0,1 0 1 0 0,1 0-1 0 0,-1 0 1 0 0,0 0 0 0 0,1-1-1 0 0,0 1 1 0 0,0 0-1 0 0,0 0 1 0 0,0-1-1 0 0,1 0 1 0 0,-1 1 0 0 0,1-1-1 0 0,0 0 1 0 0,0 0-1 0 0,0 0 1 0 0,0-1 0 0 0,0 1-1 0 0,1-1 1 0 0,-1 0-1 0 0,1 0 1 0 0,0 0 0 0 0,0 0-1 0 0,0 0 1 0 0,-1-1-1 0 0,1 0 1 0 0,0 0 0 0 0,1 0-1 0 0,-1 0 1 0 0,0-1-1 0 0,0 1 1 0 0,0-1-1 0 0,0 0 1 0 0,1-1 0 0 0,-1 1-1 0 0,0-1 1 0 0,0 1-1 0 0,0-1 1 0 0,0 0 0 0 0,0-1-1 0 0,0 1 1 0 0,0-1-1 0 0,-1 0 1 0 0,1 0 0 0 0,0 0-1 0 0,-1 0 1 0 0,1-1-1 0 0,0 0-38 0 0,9-6 62 0 0,-1 0-1 0 0,0 0 0 0 0,0-1 1 0 0,-1-1-1 0 0,0 0 0 0 0,-1-1 1 0 0,0 0-1 0 0,-1 0 0 0 0,-1-1 1 0 0,0 0-1 0 0,0 0 1 0 0,-2-1-1 0 0,1 0 0 0 0,-2 0 1 0 0,0-1-1 0 0,2-9-61 0 0,-5-2-1315 0 0,-2 18-4605 0 0,0 8-1292 0 0,0 0-2869 0 0</inkml:trace>
  <inkml:trace contextRef="#ctx0" brushRef="#br0" timeOffset="791.51">1188 1061 11731 0 0,'0'0'1983'0'0,"0"0"-515"0"0,0 0-124 0 0,0 0-57 0 0,0 0-185 0 0,0 0-175 0 0,0 0-202 0 0,0 0-203 0 0,0 0-133 0 0,0 0-82 0 0,0 0-37 0 0,0 0-27 0 0,0 0-18 0 0,5-23-14 0 0,13-73-28 0 0,4 40 127 0 0,-11 43-211 0 0,-9 8-113 0 0,1 1 0 0 0,0-1-1 0 0,0 1 1 0 0,0-1 0 0 0,0 1-1 0 0,1 0 1 0 0,0 0 0 0 0,0 1-1 0 0,0-1 1 0 0,0 1 0 0 0,0 0 0 0 0,1 0-1 0 0,0 0 1 0 0,-1 1 0 0 0,1 0-1 0 0,0 0 1 0 0,0 0 0 0 0,0 0-1 0 0,4 0 15 0 0,-6 4-27 0 0,-1 1 0 0 0,0 0 0 0 0,0 0 0 0 0,0 0 0 0 0,0 0 0 0 0,-1 0 0 0 0,1 0 0 0 0,-1 0 0 0 0,0 0 0 0 0,0 0 0 0 0,0 1 0 0 0,0-1 0 0 0,-1 1 0 0 0,1-1 0 0 0,-1 1 0 0 0,0-1 1 0 0,0 3 25 0 0,0-3 8 0 0,0 1-1 0 0,0 0 0 0 0,0-1 1 0 0,1 1-1 0 0,-1 0 0 0 0,1-1 1 0 0,0 1-1 0 0,0 0 0 0 0,0-1 0 0 0,0 1 1 0 0,1-1-1 0 0,-1 0 0 0 0,1 0 1 0 0,0 1-1 0 0,0-1 0 0 0,0 0 0 0 0,1 0 1 0 0,-1-1-1 0 0,1 1 0 0 0,-1 0 1 0 0,1-1-1 0 0,0 0 0 0 0,0 1 0 0 0,0-1 1 0 0,0 0-1 0 0,0-1 0 0 0,1 1 1 0 0,-1-1-1 0 0,1 1 0 0 0,-1-1 0 0 0,1 0 1 0 0,-1 0-1 0 0,1 0 0 0 0,-1-1 1 0 0,2 1-7 0 0,4-2 98 0 0,0 0 1 0 0,0-1-1 0 0,0 0 1 0 0,0 0-1 0 0,0-1 1 0 0,-1 0 0 0 0,1 0-1 0 0,-1-1 1 0 0,0 0-1 0 0,0-1 1 0 0,0 0-1 0 0,-1 0 1 0 0,1 0-1 0 0,-1-1 1 0 0,-1 0 0 0 0,1-1-1 0 0,-1 0 1 0 0,0 0-1 0 0,-1 0 1 0 0,1 0-1 0 0,-1-1 1 0 0,3-7-99 0 0,12-34 461 0 0,-18 39-4138 0 0,-1 0-4007 0 0,-1 10-3879 0 0</inkml:trace>
  <inkml:trace contextRef="#ctx0" brushRef="#br0" timeOffset="1118.709">2033 785 9938 0 0,'0'0'2250'0'0,"0"0"-703"0"0,0 0-317 0 0,0 0-49 0 0,0 0 33 0 0,0 0-94 0 0,0 0-160 0 0,0 0-170 0 0,0 0-172 0 0,0 0-127 0 0,0 0-96 0 0,0 0-48 0 0,-25 2-26 0 0,-81 10-19 0 0,55 10 211 0 0,48-18-483 0 0,-1-1 0 0 0,1 0 0 0 0,0 1 1 0 0,0-1-1 0 0,0 1 0 0 0,0 0 0 0 0,0 0 0 0 0,1 0 1 0 0,0 0-1 0 0,0 1 0 0 0,0-1 0 0 0,1 0 0 0 0,-1 1 0 0 0,1 0 1 0 0,0-1-1 0 0,0 1 0 0 0,1 0 0 0 0,-1-1 0 0 0,1 1 0 0 0,0 0 1 0 0,0-1-1 0 0,1 1 0 0 0,-1 0 0 0 0,1 0-30 0 0,2 0 2 0 0,-1-1 0 0 0,1 1 1 0 0,0-1-1 0 0,1 1 0 0 0,-1-1 0 0 0,1 0 0 0 0,0 0 0 0 0,0-1 1 0 0,0 1-1 0 0,0-1 0 0 0,1 0 0 0 0,0 0 0 0 0,-1 0 0 0 0,1 0 1 0 0,0-1-1 0 0,0 0 0 0 0,0 0 0 0 0,0 0 0 0 0,1-1 0 0 0,-1 0 1 0 0,1 0-1 0 0,-1 0 0 0 0,0-1 0 0 0,1 1-2 0 0,75-1-1165 0 0,-35-29-4487 0 0,-41 24 4369 0 0,6-9-6268 0 0,-7 7-791 0 0</inkml:trace>
  <inkml:trace contextRef="#ctx0" brushRef="#br0" timeOffset="1486.99">2455 199 12443 0 0,'0'0'2490'0'0,"0"0"-1346"0"0,0 0-568 0 0,0 0 104 0 0,0 0 239 0 0,0 0 194 0 0,0 0-28 0 0,0 0-208 0 0,0 0-178 0 0,0 0-117 0 0,-9 34-82 0 0,-29 107-60 0 0,13-5 512 0 0,10 212-412 0 0,-1-256-980 0 0,32-116-7443 0 0,-10 5-336 0 0,-4 14-279 0 0</inkml:trace>
  <inkml:trace contextRef="#ctx0" brushRef="#br0" timeOffset="1735.982">2114 674 5657 0 0,'0'0'3368'0'0,"0"0"-1165"0"0,0 0-695 0 0,0 0-186 0 0,0 0-55 0 0,0 0-4 0 0,0 0-14 0 0,0 0-79 0 0,0 0-133 0 0,0 0-185 0 0,0 0-197 0 0,0 0-131 0 0,0 0-54 0 0,29-3-2 0 0,90-10-35 0 0,138-11 713 0 0,-227 24-1900 0 0,29 0 228 0 0,-39 0-3512 0 0,-1 0-3830 0 0,-14 0-3538 0 0</inkml:trace>
  <inkml:trace contextRef="#ctx0" brushRef="#br0" timeOffset="1916.483">2783 707 3721 0 0,'0'0'4633'0'0,"0"0"-2593"0"0,0 0-583 0 0,0 0-57 0 0,0 0-200 0 0,0 0-280 0 0,0 0-344 0 0,0 0-376 0 0,0 0-200 0 0,0 0-184 0 0,0 0-152 0 0,-19 192-288 0 0,19-185-416 0 0,0-3-736 0 0,0 0-2153 0 0,0-4-4329 0 0</inkml:trace>
  <inkml:trace contextRef="#ctx0" brushRef="#br0" timeOffset="2095.593">2766 472 15355 0 0,'0'0'2481'0'0,"0"0"-1097"0"0,0 0-384 0 0,0 0-71 0 0,0 0-153 0 0,0 0-224 0 0,0 0-328 0 0,0 0-288 0 0,0 0-120 0 0,0 0 0 0 0,0 0 0 0 0,0 0-8 0 0,0 0-120 0 0,0 0-305 0 0,26 22-535 0 0,-21-7-1000 0 0,3-4-2769 0 0,-5-4-7282 0 0</inkml:trace>
  <inkml:trace contextRef="#ctx0" brushRef="#br0" timeOffset="2377.236">2985 678 4849 0 0,'0'0'3075'0'0,"0"0"-1229"0"0,0 0-532 0 0,0 0-147 0 0,0 0-179 0 0,0 0-221 0 0,0 0-253 0 0,0 0-208 0 0,0 0-153 0 0,-7 32-102 0 0,-22 102-66 0 0,29-80-4 0 0,5-50 18 0 0,-2 0 145 0 0,0-1 0 0 0,0 0 0 0 0,1 0 1 0 0,-1-1-1 0 0,1 1 0 0 0,0-1 0 0 0,0 0 0 0 0,0 0 0 0 0,0 0 0 0 0,0 0 0 0 0,1-1 0 0 0,-1 0 0 0 0,0 1 0 0 0,1-2 0 0 0,-1 1 0 0 0,1 0 1 0 0,-1-1-1 0 0,1 0 0 0 0,-1 0 0 0 0,1 0 0 0 0,-1-1 0 0 0,1 0 0 0 0,-1 1 0 0 0,0-2 0 0 0,1 1 0 0 0,-1 0 0 0 0,3-2-144 0 0,-1-1 255 0 0,0 0-1 0 0,0 0 0 0 0,0-1 0 0 0,-1 0 1 0 0,1 0-1 0 0,-1 0 0 0 0,0 0 0 0 0,-1-1 1 0 0,1 0-1 0 0,-1 0 0 0 0,0 0 0 0 0,-1-1 1 0 0,0 0-1 0 0,0 1 0 0 0,0-1 0 0 0,-1 0 1 0 0,1 0-1 0 0,-2 0 0 0 0,1 0 1 0 0,-1-1-1 0 0,0 1 0 0 0,-1 0 0 0 0,0-1-254 0 0,0 2 31 0 0,0 1 0 0 0,0-1 0 0 0,-1 0-1 0 0,0 1 1 0 0,0-1 0 0 0,0 0 0 0 0,-1 1 0 0 0,0-1-1 0 0,0 1 1 0 0,0 0 0 0 0,-1 0 0 0 0,0 0 0 0 0,0 0-1 0 0,0 0 1 0 0,0 1 0 0 0,-1-1 0 0 0,0 1-1 0 0,0 0 1 0 0,0 0 0 0 0,0 0 0 0 0,-1 1 0 0 0,1-1-1 0 0,-4-1-30 0 0,-61-21-930 0 0,47 30-2527 0 0,0 10-4397 0 0,15-10-3818 0 0</inkml:trace>
  <inkml:trace contextRef="#ctx0" brushRef="#br0" timeOffset="2777.488">3269 866 7314 0 0,'0'0'3959'0'0,"0"0"-1834"0"0,0 0-697 0 0,0 0 28 0 0,0 0 31 0 0,0 0-111 0 0,0 0-235 0 0,0 0-269 0 0,0 0-227 0 0,0 0-159 0 0,0 0-123 0 0,0 0-102 0 0,16-32-74 0 0,48-95-53 0 0,-30 73 92 0 0,-32 54-257 0 0,-1 0 1 0 0,0 1 0 0 0,0-1 0 0 0,0 0 0 0 0,0 1 0 0 0,0-1-1 0 0,0 1 1 0 0,0-1 0 0 0,0 1 0 0 0,0 0 0 0 0,0-1-1 0 0,0 1 1 0 0,0 0 0 0 0,-1 0 0 0 0,1 0 0 0 0,0-1-1 0 0,0 1 1 0 0,-1 0 0 0 0,1 0 0 0 0,-1 0 0 0 0,1 0 0 0 0,-1 0-1 0 0,1 0 1 0 0,-1 0 0 0 0,1 1 0 0 0,-1-1 0 0 0,0 0-1 0 0,0 0 1 0 0,0 0 0 0 0,0 0 0 0 0,1 0 0 0 0,-1 1-1 0 0,-1-1 1 0 0,1 0 0 0 0,0 0 0 0 0,0 0 0 0 0,0 0 0 0 0,-1 0-1 0 0,1 0 1 0 0,0 0 0 0 0,-1 1 0 0 0,1-1 0 0 0,-1 0-1 0 0,1 0 1 0 0,-1 0 0 0 0,0 0 30 0 0,1 8-148 0 0,-1-5 134 0 0,0 0-1 0 0,1 0 0 0 0,0 1 1 0 0,0-1-1 0 0,0 0 0 0 0,0 0 1 0 0,1 0-1 0 0,0 1 0 0 0,0-1 1 0 0,0 0-1 0 0,0 0 0 0 0,1 0 1 0 0,-1 0-1 0 0,1 0 0 0 0,0-1 1 0 0,0 1-1 0 0,0 0 0 0 0,1-1 1 0 0,-1 0-1 0 0,1 1 0 0 0,0-1 1 0 0,0 0-1 0 0,0 0 0 0 0,1-1 1 0 0,-1 1-1 0 0,0-1 0 0 0,1 1 1 0 0,0-1-1 0 0,-1 0 0 0 0,1-1 1 0 0,0 1-1 0 0,0 0 0 0 0,0-1 1 0 0,0 0-1 0 0,1 0 15 0 0,3-3 149 0 0,0 1 0 0 0,0-2-1 0 0,0 1 1 0 0,0-1 0 0 0,0 0 0 0 0,-1 0 0 0 0,0-1 0 0 0,1 0-1 0 0,-1-1 1 0 0,0 0 0 0 0,-1 0 0 0 0,1 0 0 0 0,-1-1 0 0 0,0 1-1 0 0,-1-2 1 0 0,1 1 0 0 0,-1 0 0 0 0,-1-1 0 0 0,1 0 0 0 0,-1 0-1 0 0,0-1 1 0 0,0 1 0 0 0,-1-1 0 0 0,0 0 0 0 0,-1 0 0 0 0,0 0-1 0 0,0 0 1 0 0,0 0 0 0 0,-1 0 0 0 0,0-5-149 0 0,-1 12-248 0 0,0 1-222 0 0,0 0-408 0 0,0 0-767 0 0,0 0-1668 0 0,0 0-3835 0 0,0 0-4793 0 0</inkml:trace>
  <inkml:trace contextRef="#ctx0" brushRef="#br0" timeOffset="3120.964">4084 582 15939 0 0,'0'0'1586'0'0,"0"0"-403"0"0,0 0-83 0 0,0 0-57 0 0,0 0-132 0 0,0 0-267 0 0,0 0-262 0 0,0 0-168 0 0,0 0-103 0 0,0 0-40 0 0,0 0-23 0 0,0 0 0 0 0,-19 9-23 0 0,-62 31-24 0 0,77-39-18 0 0,1 0 0 0 0,0 0 1 0 0,-1 0-1 0 0,1 0 0 0 0,0 1 0 0 0,0 0 0 0 0,0 0 0 0 0,0 0 0 0 0,1 0 0 0 0,-1 0 0 0 0,0 0 0 0 0,1 1 0 0 0,0-1 0 0 0,-1 1 0 0 0,1 0 0 0 0,0-1 0 0 0,0 1 0 0 0,1 0 1 0 0,-1 0-1 0 0,0 0 0 0 0,1 1 0 0 0,0-1 0 0 0,0 0 0 0 0,0 1 0 0 0,0-1 0 0 0,0 0 0 0 0,1 1 0 0 0,0-1 0 0 0,-1 1 0 0 0,2 1 17 0 0,48 43-195 0 0,-46-46 226 0 0,0 0 0 0 0,0 1 0 0 0,0-1-1 0 0,-1 1 1 0 0,1 0 0 0 0,-1-1 0 0 0,1 1-1 0 0,-1 0 1 0 0,0 1 0 0 0,-1-1 0 0 0,1 0-1 0 0,0 0 1 0 0,-1 1 0 0 0,0-1 0 0 0,1 1-1 0 0,-1-1 1 0 0,-1 1 0 0 0,1 0 0 0 0,-1-1-1 0 0,1 1 1 0 0,-1 0 0 0 0,0 0 0 0 0,0-1-1 0 0,-1 1 1 0 0,1 0 0 0 0,-1-1 0 0 0,1 1-1 0 0,-1-1 1 0 0,-1 1 0 0 0,1-1 0 0 0,0 1-1 0 0,-1-1 1 0 0,0 1 0 0 0,1-1 0 0 0,-1 0-1 0 0,-1 0 1 0 0,1 0 0 0 0,-2 2-31 0 0,-4 4 70 0 0,0 1 1 0 0,-1-1 0 0 0,0-1-1 0 0,0 0 1 0 0,-1 0-1 0 0,0-1 1 0 0,-1 0 0 0 0,1-1-1 0 0,-1 0 1 0 0,-10 4-71 0 0,-39 1-8877 0 0,55-11-2811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24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178 626 2096 0 0,'0'0'3324'0'0,"0"0"-1564"0"0,0 0-742 0 0,0 0 63 0 0,0 0 282 0 0,0 0 200 0 0,0 0-72 0 0,0 0-313 0 0,0 0-369 0 0,0 0-281 0 0,0 0-147 0 0,0 0-40 0 0,0 0-5 0 0,-3 4-28 0 0,-88 99 946 0 0,13 29-914 0 0,72-62-380 0 0,9-68 103 0 0,0 0 1 0 0,0 0 0 0 0,-1 0-1 0 0,2 0 1 0 0,-1 0 0 0 0,0 0-1 0 0,0-1 1 0 0,0 1-1 0 0,1-1 1 0 0,-1 0 0 0 0,1 0-1 0 0,-1 0 1 0 0,1-1 0 0 0,-1 1-1 0 0,1-1 1 0 0,-1 0 0 0 0,1 0-1 0 0,0 0 1 0 0,-1 0-1 0 0,1-1 1 0 0,-1 1 0 0 0,1-1-1 0 0,1-1-63 0 0,0 2 80 0 0,14-4 145 0 0,1-1 1 0 0,-1 0 0 0 0,-1-2-1 0 0,1 0 1 0 0,-1-1 0 0 0,0-1-1 0 0,-1 0 1 0 0,0-2 0 0 0,0 0-1 0 0,4-4-225 0 0,-16 10 39 0 0,1 1-1 0 0,0-1 0 0 0,-1 0 0 0 0,0 0 1 0 0,0 0-1 0 0,0 0 0 0 0,-1-1 1 0 0,0 0-1 0 0,0 0 0 0 0,0 0 1 0 0,-1-1-1 0 0,0 1 0 0 0,0-1 1 0 0,-1 0-1 0 0,0 0 0 0 0,0 0 1 0 0,0 0-1 0 0,-1 0 0 0 0,0 0 1 0 0,-1 0-1 0 0,1 0 0 0 0,-1-1 0 0 0,-1 1 1 0 0,1 0-1 0 0,-1 0 0 0 0,0 0-38 0 0,-3 0-60 0 0,0 1 0 0 0,-1-1 0 0 0,1 1 0 0 0,-1 1 0 0 0,0-1 0 0 0,-1 1-1 0 0,1 0 1 0 0,-1 0 0 0 0,0 0 0 0 0,0 1 0 0 0,0 0 0 0 0,-1 0 0 0 0,0 1-1 0 0,1-1 1 0 0,-1 2 0 0 0,-1-1 0 0 0,1 1 0 0 0,0 0 0 0 0,-4-1 60 0 0,-11-5-371 0 0,-113-28-1828 0 0,135 35 2190 0 0,-1 1-1 0 0,0 0 1 0 0,1 0 0 0 0,-1 0 0 0 0,0-1 0 0 0,1 1 0 0 0,-1 0 0 0 0,0-1 0 0 0,1 1 0 0 0,-1 0-1 0 0,1-1 1 0 0,-1 1 0 0 0,1-1 0 0 0,-1 1 0 0 0,1-1 0 0 0,-1 1 0 0 0,1-1 0 0 0,0 0 0 0 0,-1 1 0 0 0,1-1-1 0 0,0 1 1 0 0,-1-1 0 0 0,1 0 0 0 0,0 1 0 0 0,0-1 0 0 0,-1 0 0 0 0,1 1 0 0 0,0-1 0 0 0,0 0-1 0 0,0 1 1 0 0,0-1 0 0 0,0 0 0 0 0,0 0 0 0 0,0 1 0 0 0,0-1 0 0 0,0 0 0 0 0,1 1 0 0 0,-1-1 0 0 0,0 0-1 0 0,0 1 1 0 0,1-1 0 0 0,-1 0 0 0 0,0 1 0 0 0,1-1 0 0 0,-1 1 0 0 0,0-1 0 0 0,1 1 0 0 0,-1-1-1 0 0,1 1 1 0 0,-1-1 0 0 0,1 1 0 0 0,-1-1 0 0 0,1 1 0 0 0,-1-1 0 0 0,1 1 0 0 0,0 0 0 0 0,-1-1 0 0 0,1 1-1 0 0,0 0 1 0 0,-1 0 9 0 0,43-33-199 0 0,-38 30 291 0 0,261-173 2325 0 0,-235 151-2058 0 0,-2 0 0 0 0,0-2 1 0 0,-2-1-1 0 0,-1-1 0 0 0,-2-1 1 0 0,0-2-1 0 0,16-30-359 0 0,-25 4 788 0 0,-33 69-1263 0 0,5 13 387 0 0,2 0 0 0 0,1 0 1 0 0,0 1-1 0 0,2 1 0 0 0,1 0 0 0 0,1 0 0 0 0,2 0 0 0 0,0 0 0 0 0,2 1 0 0 0,0-1 0 0 0,2 1 0 0 0,1 0 0 0 0,1-1 0 0 0,6 26 88 0 0,41 319-864 0 0,-44-320 430 0 0,-2-28 246 0 0,0 1-1 0 0,-1 0 1 0 0,-2 0 0 0 0,0 0-1 0 0,-2 0 1 0 0,-1-1-1 0 0,0 1 1 0 0,-2-1 0 0 0,-1 1-1 0 0,-3 5 189 0 0,7-20 85 0 0,-1 0-1 0 0,0 0 1 0 0,-1-1-1 0 0,0 1 0 0 0,-1-1 1 0 0,1 0-1 0 0,-2-1 1 0 0,1 1-1 0 0,-1-1 0 0 0,0 0 1 0 0,0 0-1 0 0,-1-1 1 0 0,0 0-1 0 0,0 0 0 0 0,-1-1 1 0 0,1 1-1 0 0,-1-2 1 0 0,0 1-1 0 0,-1-1 1 0 0,1 0-1 0 0,-1-1 0 0 0,1 0 1 0 0,-1 0-1 0 0,-5 0-84 0 0,10-1 58 0 0,1-1 0 0 0,-1 0 0 0 0,0 0 1 0 0,0 0-1 0 0,0 0 0 0 0,0 0 0 0 0,0-1 0 0 0,0 1 0 0 0,0-1 0 0 0,0 0 0 0 0,0 0 0 0 0,0-1 1 0 0,0 1-1 0 0,1-1 0 0 0,-1 0 0 0 0,0 0 0 0 0,0 0 0 0 0,0-1 0 0 0,1 1 0 0 0,-1-1 0 0 0,1 0 1 0 0,-1 0-1 0 0,1 0 0 0 0,-1 0 0 0 0,1-1 0 0 0,0 0 0 0 0,0 1 0 0 0,1-1 0 0 0,-1 0 0 0 0,0 0 1 0 0,1 0-1 0 0,0-1 0 0 0,0 1 0 0 0,0-1 0 0 0,0 1 0 0 0,0-1 0 0 0,1 1 0 0 0,-1-1 0 0 0,1 0 1 0 0,0-1-59 0 0,4-6 23 0 0,0 1 0 0 0,1-1 0 0 0,0 1 0 0 0,0 0 0 0 0,1 1 1 0 0,1-1-1 0 0,-1 1 0 0 0,2 0 0 0 0,-1 0 0 0 0,1 1 0 0 0,1 0 1 0 0,-1 0-1 0 0,1 1 0 0 0,1 0 0 0 0,1-2-23 0 0,3-3 26 0 0,273-217-153 0 0,-165 142-1578 0 0,-68 54-5470 0 0,-37 24-4437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2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1 771 184 0 0,'0'0'3977'0'0,"0"0"-2527"0"0,0 0-816 0 0,0 0 237 0 0,0 0 445 0 0,0 0 209 0 0,0 0-13 0 0,0 0-114 0 0,0 0-142 0 0,0 0-134 0 0,0 0-93 0 0,13 3-61 0 0,41 5-57 0 0,-50-8-791 0 0,0 0 0 0 0,-1 0 1 0 0,1-1-1 0 0,0 0 0 0 0,-1 0 0 0 0,1 0 0 0 0,-1 0 0 0 0,1 0 0 0 0,-1-1 0 0 0,0 0 0 0 0,1 1 0 0 0,-1-1 1 0 0,0 0-1 0 0,0-1 0 0 0,0 1 0 0 0,0-1 0 0 0,-1 1 0 0 0,1-1 0 0 0,-1 0 0 0 0,1 0 0 0 0,-1 0-120 0 0,8-8 299 0 0,243-275 2099 0 0,-244 277-2363 0 0,5-6 16 0 0,0 1-1 0 0,0 1 1 0 0,2 0-1 0 0,-1 1 1 0 0,2 0 0 0 0,-1 2-1 0 0,6-3-50 0 0,-21 13 3 0 0,1-1 0 0 0,-1 0 0 0 0,0 1 0 0 0,0-1 0 0 0,1 1 0 0 0,-1-1 0 0 0,0 1 0 0 0,1-1 0 0 0,-1 1 0 0 0,0 0 0 0 0,1 0 0 0 0,-1 0 0 0 0,1 0 0 0 0,-1 0 0 0 0,0 0 1 0 0,1 0-1 0 0,-1 0 0 0 0,1 0 0 0 0,-1 1 0 0 0,0-1 0 0 0,1 0 0 0 0,-1 1 0 0 0,0-1 0 0 0,0 1 0 0 0,1 0 0 0 0,-1-1 0 0 0,0 1 0 0 0,0 0 0 0 0,0 0 0 0 0,0 0 0 0 0,0 0 0 0 0,0 0 0 0 0,0 0 0 0 0,0 0 0 0 0,0 0 0 0 0,0 0 0 0 0,-1 0 0 0 0,1 1 0 0 0,0-1 0 0 0,-1 0-3 0 0,15 61 323 0 0,-13-42-237 0 0,2 4-17 0 0,-2 1 1 0 0,-1 0 0 0 0,-1-1 0 0 0,-1 1 0 0 0,-1 0 0 0 0,-1-1 0 0 0,-1 1 0 0 0,-1-1 0 0 0,-2 0 0 0 0,0 0-1 0 0,-1-1 1 0 0,-5 8-70 0 0,7-21-14 0 0,-1-1-1 0 0,0 0 0 0 0,0-1 0 0 0,-1 1 0 0 0,0-1 1 0 0,-1-1-1 0 0,0 0 0 0 0,0 0 0 0 0,0 0 1 0 0,-1-1-1 0 0,0-1 0 0 0,0 0 0 0 0,0 0 0 0 0,-1-1 1 0 0,0 0-1 0 0,0-1 0 0 0,0 0 0 0 0,0 0 1 0 0,0-2-1 0 0,0 1 0 0 0,-1-1 0 0 0,1-1 0 0 0,0 0 1 0 0,-3-1 14 0 0,11 1-151 0 0,0-1 1 0 0,-1 1-1 0 0,1-1 1 0 0,0 0 0 0 0,-1 0-1 0 0,1 0 1 0 0,0 0 0 0 0,0-1-1 0 0,0 1 1 0 0,0-1-1 0 0,0 0 1 0 0,0 0 0 0 0,0 0-1 0 0,1 0 1 0 0,-1 0 0 0 0,1-1-1 0 0,0 1 1 0 0,-1-1-1 0 0,1 1 1 0 0,-1-4 150 0 0,-4-8-5116 0 0,5-1-4103 0 0,2 11 1787 0 0</inkml:trace>
  <inkml:trace contextRef="#ctx0" brushRef="#br0" timeOffset="381.665">1218 425 5105 0 0,'0'0'1683'0'0,"0"0"-324"0"0,0 0 19 0 0,0 0 163 0 0,0 0 57 0 0,0 0-74 0 0,0 0-209 0 0,0 0-249 0 0,0 0-213 0 0,0 0-163 0 0,-35 13-91 0 0,-108 42-70 0 0,60-12 417 0 0,76-38-900 0 0,0-1 1 0 0,0 1 0 0 0,0 0 0 0 0,1 1 0 0 0,0 0-1 0 0,0 0 1 0 0,0 0 0 0 0,1 0 0 0 0,0 1 0 0 0,0 0-1 0 0,1 0 1 0 0,0 1 0 0 0,0-1 0 0 0,0 1-1 0 0,1 0 1 0 0,0 0 0 0 0,1 0 0 0 0,0 0 0 0 0,0 0-1 0 0,1 1 1 0 0,0-1 0 0 0,0 0 0 0 0,1 1 0 0 0,0 7-47 0 0,3-9-2 0 0,0-1 1 0 0,1 0 0 0 0,-1 0 0 0 0,1 0 0 0 0,1 0 0 0 0,-1 0 0 0 0,1-1-1 0 0,0 0 1 0 0,0 0 0 0 0,0 0 0 0 0,1-1 0 0 0,-1 1 0 0 0,1-1 0 0 0,0-1 0 0 0,1 1-1 0 0,-1-1 1 0 0,1 0 0 0 0,-1-1 0 0 0,1 1 0 0 0,1-1 1 0 0,8 2-114 0 0,0 0 0 0 0,1-1 0 0 0,-1-1 1 0 0,1-1-1 0 0,0 0 0 0 0,0-1 0 0 0,-1-1 0 0 0,1 0 1 0 0,2-2 113 0 0,67-17-3355 0 0,-32 1-6320 0 0,-38 12 2443 0 0</inkml:trace>
  <inkml:trace contextRef="#ctx0" brushRef="#br0" timeOffset="1071.021">1774 503 3561 0 0,'0'0'2466'0'0,"0"0"-297"0"0,0 0-254 0 0,0 0-129 0 0,0 0-228 0 0,0 0-275 0 0,0 0-180 0 0,0 0-158 0 0,0 0-153 0 0,0 0-142 0 0,0 0-111 0 0,-34 20-111 0 0,-104 68-67 0 0,48-16 239 0 0,75-54-504 0 0,10-14-97 0 0,0 1 0 0 0,0 0 0 0 0,1 0 0 0 0,0 0 0 0 0,0 0 0 0 0,0 1 0 0 0,1-1 0 0 0,0 1 0 0 0,0 0 0 0 0,0 0 0 0 0,1 0 0 0 0,0 1-1 0 0,0-1 1 0 0,0 1 0 0 0,1-1 0 0 0,0 1 0 0 0,0-1 0 0 0,1 1 0 0 0,0 0 0 0 0,0 2 1 0 0,2-7 3 0 0,-1 0 0 0 0,1 0 0 0 0,0 0 0 0 0,0-1 0 0 0,0 1 0 0 0,0 0 0 0 0,0-1 0 0 0,0 1 0 0 0,1-1 0 0 0,-1 0 0 0 0,1 0 0 0 0,-1 1 0 0 0,0-2 0 0 0,1 1 0 0 0,0 0 0 0 0,-1 0 0 0 0,1-1 0 0 0,-1 0 0 0 0,1 1 0 0 0,0-1 0 0 0,-1 0 0 0 0,1 0 0 0 0,0-1 1 0 0,-1 1-1 0 0,1 0 0 0 0,0-1 0 0 0,1 0-3 0 0,6 1 77 0 0,7-3-16 0 0,-2 0 1 0 0,1-2-1 0 0,0 1 0 0 0,-1-2 1 0 0,0 0-1 0 0,0-1 1 0 0,-1 0-1 0 0,1-1 1 0 0,-2-1-1 0 0,10-7-61 0 0,-15 11 15 0 0,27-19 29 0 0,-1-2 1 0 0,-1-1-1 0 0,-1-2 1 0 0,27-32-45 0 0,-59 62-4 0 0,0 0 0 0 0,0-1 0 0 0,0 1 0 0 0,0 0 1 0 0,0-1-1 0 0,1 1 0 0 0,-1 0 0 0 0,0-1 0 0 0,0 1 1 0 0,1 0-1 0 0,-1-1 0 0 0,0 1 0 0 0,1 0 1 0 0,-1-1-1 0 0,0 1 0 0 0,1-1 0 0 0,-1 1 0 0 0,1-1 1 0 0,-1 1-1 0 0,1-1 0 0 0,-1 1 0 0 0,1-1 1 0 0,0 1-1 0 0,-1-1 0 0 0,1 0 0 0 0,-1 1 0 0 0,1-1 1 0 0,0 0-1 0 0,-1 0 0 0 0,1 1 0 0 0,0-1 1 0 0,0 0-1 0 0,-1 0 0 0 0,1 0 0 0 0,0 0 0 0 0,-1 0 1 0 0,1 0-1 0 0,0 0 0 0 0,-1 0 0 0 0,1 0 1 0 0,0 0-1 0 0,0 0 0 0 0,-1-1 0 0 0,1 1 0 0 0,0 0 1 0 0,-1 0-1 0 0,1-1 0 0 0,-1 1 0 0 0,1 0 0 0 0,0-1 1 0 0,-1 1-1 0 0,1-1 0 0 0,-1 1 0 0 0,1-1 1 0 0,-1 1-1 0 0,1-1 0 0 0,-1 1 0 0 0,1-1 0 0 0,-1 1 1 0 0,0-1-1 0 0,1 0 0 0 0,-1 1 0 0 0,0-1 1 0 0,1 0-1 0 0,-1 1 0 0 0,0-1 0 0 0,0 0 4 0 0,3 53 88 0 0,-4-45-95 0 0,1 0 0 0 0,-1 0 0 0 0,1 0 0 0 0,0-1 0 0 0,1 1 0 0 0,0 0 0 0 0,0 0 0 0 0,0-1 0 0 0,1 1 0 0 0,0 0 0 0 0,0-1 0 0 0,1 0 0 0 0,0 1 0 0 0,0-1 0 0 0,0 0 0 0 0,1-1 1 0 0,0 1-1 0 0,0-1 0 0 0,0 1 0 0 0,1-1 0 0 0,0 0 0 0 0,3 2 7 0 0,-1-2 25 0 0,0-1 1 0 0,0-1-1 0 0,1 1 1 0 0,-1-1-1 0 0,1-1 1 0 0,-1 1-1 0 0,1-1 1 0 0,0-1-1 0 0,0 1 1 0 0,0-1-1 0 0,0-1 1 0 0,0 0-1 0 0,0 0 1 0 0,0 0-1 0 0,0-1 0 0 0,0 0 1 0 0,0-1-1 0 0,0 1 1 0 0,-1-2-1 0 0,1 1 1 0 0,0-1-1 0 0,-1 0 1 0 0,0 0-1 0 0,0-1 1 0 0,0 0-1 0 0,0-1 1 0 0,0 1-1 0 0,2-4-25 0 0,157-141 1521 0 0,-138 120-1318 0 0,-4 4-85 0 0,0-1-1 0 0,-2 0 0 0 0,0-2 0 0 0,-2-1 0 0 0,-1 0 0 0 0,1-6-117 0 0,-7 7 1 0 0,0 0 0 0 0,-2-1 0 0 0,-1 0 0 0 0,-1 0 0 0 0,-2-1 0 0 0,-1 0 0 0 0,-1 0 0 0 0,-2-1 0 0 0,0 1 0 0 0,-3-15-1 0 0,0 42-7 0 0,0 0 1 0 0,0 0-1 0 0,0 0 1 0 0,0 0-1 0 0,-1 0 1 0 0,1 0 0 0 0,-1 0-1 0 0,0 0 1 0 0,0 1-1 0 0,0-1 1 0 0,0 0-1 0 0,-1 0 1 0 0,1 1-1 0 0,-1-1 1 0 0,0 1-1 0 0,1-1 1 0 0,-1 1-1 0 0,0-1 1 0 0,0 1-1 0 0,-1 0 1 0 0,1 0-1 0 0,0 0 1 0 0,-1 1 0 0 0,1-1-1 0 0,-1 0 1 0 0,0 1-1 0 0,1 0 1 0 0,-1-1-1 0 0,0 1 1 0 0,0 0-1 0 0,0 1 1 0 0,0-1-1 0 0,0 0 1 0 0,0 1-1 0 0,0 0 1 0 0,0-1-1 0 0,0 1 1 0 0,0 0-1 0 0,0 1 1 0 0,0-1 0 0 0,0 0-1 0 0,0 1 1 0 0,0 0-1 0 0,0 0 1 0 0,0 0-1 0 0,0 0 1 0 0,0 0 6 0 0,-11 8-20 0 0,-1 0 1 0 0,2 0 0 0 0,-1 2 0 0 0,1-1-1 0 0,1 2 1 0 0,0-1 0 0 0,1 2 0 0 0,0 0-1 0 0,1 0 1 0 0,0 1 0 0 0,1 0 0 0 0,1 0-1 0 0,0 1 1 0 0,1 1 0 0 0,0-1 0 0 0,1 1-1 0 0,1 0 1 0 0,-1 7 19 0 0,1-4 18 0 0,0 1 0 0 0,1 0 0 0 0,1 0 0 0 0,1 0 0 0 0,1 0 0 0 0,1 1 0 0 0,0-1 0 0 0,2 0 0 0 0,0 0 0 0 0,1 0 0 0 0,1 0 0 0 0,1 0 0 0 0,1-1 0 0 0,1 0 0 0 0,0 0 0 0 0,1 0 0 0 0,2-1 0 0 0,-1 0 0 0 0,2-1 0 0 0,0 0 0 0 0,2-1 0 0 0,9 11-18 0 0,-12-16 8 0 0,-1-1-1 0 0,1-1 1 0 0,1 1 0 0 0,-1-2-1 0 0,2 0 1 0 0,-1 0 0 0 0,1-1-1 0 0,0 0 1 0 0,1-1-1 0 0,-1 0 1 0 0,3-1-8 0 0,33 0-699 0 0,-23-24-2884 0 0,-17 9-1490 0 0,-3 5-6004 0 0</inkml:trace>
  <inkml:trace contextRef="#ctx0" brushRef="#br0" timeOffset="1817.902">3051 447 8738 0 0,'0'0'4495'0'0,"0"0"-2279"0"0,0 0-816 0 0,0 0-76 0 0,0 0-156 0 0,0 0-217 0 0,0 0-205 0 0,0 0-205 0 0,0 0-125 0 0,0 0-102 0 0,0 0-90 0 0,0 0-56 0 0,0 0-45 0 0,-31 19-34 0 0,-99 61-24 0 0,74-31-11 0 0,49-38-53 0 0,1-4-13 0 0,1 0 0 0 0,0 0 1 0 0,0 0-1 0 0,1 0 0 0 0,0 1 0 0 0,0 0 1 0 0,1 0-1 0 0,0 0 0 0 0,0 0 0 0 0,1 0 1 0 0,0 1-1 0 0,1-1 0 0 0,0 1 0 0 0,0-1 1 0 0,1 1-1 0 0,0 8 12 0 0,3-14 5 0 0,-1 0 0 0 0,1 0 0 0 0,0 0 0 0 0,1-1 0 0 0,-1 1 0 0 0,0-1 0 0 0,1 0 0 0 0,-1 0 0 0 0,1 0 0 0 0,0-1 0 0 0,-1 1 0 0 0,1-1 0 0 0,0 0 0 0 0,0 0 0 0 0,0 0 0 0 0,0 0 0 0 0,0-1 0 0 0,0 0 0 0 0,0 0 0 0 0,0 0 0 0 0,0 0 0 0 0,1-1 0 0 0,-1 1 0 0 0,0-1 0 0 0,-1 0 0 0 0,1 0 1 0 0,0 0-1 0 0,0-1 0 0 0,0 0 0 0 0,1 0-5 0 0,19-10 45 0 0,-1 0 0 0 0,-1-1 1 0 0,0-1-1 0 0,-1-2 0 0 0,-1 0 1 0 0,0-1-1 0 0,-1-1 0 0 0,-1 0 1 0 0,-1-2-1 0 0,6-8-45 0 0,5-4-45 0 0,-25 72-291 0 0,-11 12 364 0 0,6-47-33 0 0,0 0 1 0 0,0 1-1 0 0,0-1 1 0 0,1 1-1 0 0,0-1 0 0 0,0 1 1 0 0,1-1-1 0 0,-1 1 1 0 0,1 0-1 0 0,0-1 1 0 0,1 1-1 0 0,-1 0 0 0 0,1-1 1 0 0,0 1-1 0 0,1-1 1 0 0,-1 1-1 0 0,1-1 0 0 0,0 0 1 0 0,1 1-1 0 0,-1-1 1 0 0,1 0-1 0 0,0 0 1 0 0,0-1-1 0 0,1 1 0 0 0,-1-1 1 0 0,4 3 4 0 0,-1-4 19 0 0,1-1 0 0 0,0 1 0 0 0,0-2 0 0 0,0 1 0 0 0,0-1 0 0 0,0 0 0 0 0,0 0 0 0 0,0-1 0 0 0,0 0-1 0 0,1 0 1 0 0,-1-1 0 0 0,0 0 0 0 0,0 0 0 0 0,5-2-19 0 0,10-4 89 0 0,-1-2-1 0 0,0 0 0 0 0,-1-2 0 0 0,0 0 1 0 0,-1-1-1 0 0,0-1 0 0 0,10-9-88 0 0,-22 17 38 0 0,18-13 90 0 0,-1 0 0 0 0,0-2 0 0 0,-1 0 0 0 0,-2-2 0 0 0,0 0 0 0 0,-1-2 0 0 0,-1 0 0 0 0,-2-1 0 0 0,0-1 0 0 0,-2 0 0 0 0,0-1-1 0 0,9-28-127 0 0,-23 54 5 0 0,-1 0-1 0 0,1 0 0 0 0,0 0 0 0 0,-1-1 0 0 0,1 1 0 0 0,-1 0 1 0 0,1 0-1 0 0,-1-1 0 0 0,0 1 0 0 0,0 0 0 0 0,1-1 0 0 0,-1 1 0 0 0,0 0 1 0 0,0-1-1 0 0,0 1 0 0 0,-1 0 0 0 0,1-1 0 0 0,0 1 0 0 0,0 0 1 0 0,-1 0-1 0 0,1-1 0 0 0,-1 1 0 0 0,1 0 0 0 0,-1 0 0 0 0,1-1 0 0 0,-1 1 1 0 0,0 0-1 0 0,1 0 0 0 0,-1 0 0 0 0,0 0 0 0 0,0 0 0 0 0,0 0 1 0 0,0 0-1 0 0,0 0 0 0 0,0 1 0 0 0,0-1 0 0 0,0 0 0 0 0,-1 0 0 0 0,1 1 1 0 0,0-1-1 0 0,0 1 0 0 0,0-1 0 0 0,-1 1 0 0 0,1 0 0 0 0,0-1 1 0 0,-1 1-1 0 0,1 0 0 0 0,0 0 0 0 0,-1 0 0 0 0,1 0 0 0 0,0 0 0 0 0,-1 0 1 0 0,1 0-1 0 0,0 1 0 0 0,-1-1 0 0 0,1 0 0 0 0,0 1 0 0 0,0-1 1 0 0,-1 1-1 0 0,1-1 0 0 0,0 1-4 0 0,-8 2-27 0 0,0-1 1 0 0,0 2-1 0 0,1-1 1 0 0,-1 1-1 0 0,1 0 1 0 0,0 1-1 0 0,0 0 1 0 0,1 0-1 0 0,0 1 1 0 0,0 0 0 0 0,0 0-1 0 0,0 1 1 0 0,1 0-1 0 0,-2 2 27 0 0,6-7-6 0 0,1 0 0 0 0,-1-1 1 0 0,0 1-1 0 0,1 0 0 0 0,-1 0 0 0 0,1 0 0 0 0,-1 0 1 0 0,1 1-1 0 0,0-1 0 0 0,0 0 0 0 0,0 1 0 0 0,0-1 1 0 0,1 0-1 0 0,-1 1 0 0 0,1-1 0 0 0,-1 1 0 0 0,1-1 0 0 0,0 1 1 0 0,0-1-1 0 0,0 1 0 0 0,0-1 0 0 0,0 1 0 0 0,1-1 1 0 0,-1 1-1 0 0,1-1 0 0 0,-1 0 0 0 0,1 1 0 0 0,0-1 1 0 0,0 0-1 0 0,0 1 0 0 0,0-1 0 0 0,1 0 0 0 0,-1 0 0 0 0,1 0 1 0 0,-1 0-1 0 0,1 0 0 0 0,0 0 0 0 0,-1-1 0 0 0,2 2 6 0 0,35 23 31 0 0,-28-20-25 0 0,0 1 0 0 0,0-1 0 0 0,-1 1 0 0 0,0 1 0 0 0,0 0 0 0 0,-1 0 0 0 0,0 1 0 0 0,-1 0 0 0 0,1 0 0 0 0,2 7-6 0 0,-2 3 24 0 0,0 1 0 0 0,-2 1-1 0 0,-1-1 1 0 0,0 1 0 0 0,-1 0-1 0 0,-1 0 1 0 0,-2 0 0 0 0,0 1 0 0 0,-1-1-1 0 0,-1 3-23 0 0,10 53-53 0 0,-8-76 31 0 0,-1-1 0 0 0,0 1-1 0 0,0-1 1 0 0,1 1 0 0 0,-1-1 0 0 0,0 0-1 0 0,0 1 1 0 0,1-1 0 0 0,-1 1 0 0 0,1-1-1 0 0,-1 0 1 0 0,0 1 0 0 0,1-1 0 0 0,-1 0-1 0 0,1 0 1 0 0,-1 1 0 0 0,0-1 0 0 0,1 0-1 0 0,-1 0 1 0 0,1 0 0 0 0,-1 1 0 0 0,1-1-1 0 0,-1 0 1 0 0,1 0 0 0 0,-1 0 0 0 0,1 0-1 0 0,-1 0 1 0 0,1 0 0 0 0,-1 0 0 0 0,1 0-1 0 0,-1 0 1 0 0,1 0 0 0 0,-1 0 0 0 0,1 0-1 0 0,-1-1 1 0 0,1 1 0 0 0,-1 0 0 0 0,1 0-1 0 0,-1 0 1 0 0,1-1 0 0 0,-1 1 0 0 0,0 0-1 0 0,1-1 1 0 0,-1 1 0 0 0,1 0 0 0 0,-1-1-1 0 0,0 1 1 0 0,1 0 0 0 0,-1-1 0 0 0,0 1-1 0 0,0-1 23 0 0,7-7-7988 0 0,-7 7-3476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2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1640 0 0,'0'0'1415'0'0,"0"0"-170"0"0,0 0-10 0 0,0 0 250 0 0,0 0 222 0 0,0 0-5 0 0,0 0-219 0 0,0 0-351 0 0,0 0-278 0 0,0 0-157 0 0,0 0-61 0 0,7-5-30 0 0,153-89 3620 0 0,-159 93-4204 0 0,0 1 0 0 0,-1-1 1 0 0,1 1-1 0 0,0-1 0 0 0,0 0 0 0 0,-1 1 0 0 0,1 0 1 0 0,0-1-1 0 0,0 1 0 0 0,-1 0 0 0 0,1-1 0 0 0,0 1 0 0 0,0 0 1 0 0,0 0-1 0 0,0-1 0 0 0,0 1 0 0 0,0 0 0 0 0,-1 0 1 0 0,1 0-1 0 0,0 0 0 0 0,0 0 0 0 0,0 1 0 0 0,0-1 1 0 0,0 0-1 0 0,0 0 0 0 0,-1 0 0 0 0,1 1 0 0 0,0-1 1 0 0,0 0-1 0 0,0 1 0 0 0,-1-1 0 0 0,1 1 0 0 0,0-1 1 0 0,-1 1-1 0 0,1 0 0 0 0,0-1 0 0 0,-1 1 0 0 0,1-1 1 0 0,0 1-1 0 0,-1 0 0 0 0,1 0 0 0 0,-1-1 0 0 0,0 1 1 0 0,1 0-1 0 0,-1 0 0 0 0,1 0 0 0 0,-1-1 0 0 0,0 1 0 0 0,0 0 1 0 0,1 0-1 0 0,-1 0 0 0 0,0 0 0 0 0,0 0 0 0 0,0-1 1 0 0,0 1-1 0 0,0 0-22 0 0,9 28 301 0 0,-1 0 0 0 0,-1 1-1 0 0,-1 0 1 0 0,-2 0 0 0 0,0 17-301 0 0,-1-14 119 0 0,35 287 304 0 0,-29-276-325 0 0,9-78 1193 0 0,80-223-524 0 0,-43 81-660 0 0,11-22-59 0 0,-66 215-7407 0 0,0-9 908 0 0,0-1-5010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391 145 9370 0 0,'0'0'1727'0'0,"0"0"-220"0"0,0 0 5 0 0,0 0 95 0 0,0 0-92 0 0,0 0-274 0 0,0 0-287 0 0,0 0-284 0 0,0 0-222 0 0,0 0-135 0 0,0 0-79 0 0,0 0-50 0 0,0 0 11 0 0,-29 8 3 0 0,-90 27-7 0 0,52 6 56 0 0,55-29-201 0 0,-4 4-29 0 0,-1 0-1 0 0,2 1 0 0 0,0 1 1 0 0,1 0-1 0 0,1 1 0 0 0,1 1 1 0 0,1 0-1 0 0,0 0 0 0 0,1 1 1 0 0,2 0-1 0 0,0 1 0 0 0,-1 7-16 0 0,8-27 2 0 0,0 1 0 0 0,1-1 0 0 0,-1 1 0 0 0,1-1 0 0 0,-1 1 0 0 0,1-1 0 0 0,0 1 0 0 0,0-1 0 0 0,0 1 0 0 0,0-1 0 0 0,0 1-1 0 0,0-1 1 0 0,1 1 0 0 0,-1-1 0 0 0,1 1 0 0 0,0-1 0 0 0,0 0 0 0 0,0 1 0 0 0,0-1 0 0 0,0 0 0 0 0,0 0 0 0 0,1 1 0 0 0,-1-1 0 0 0,1 0-1 0 0,-1 0 1 0 0,1-1 0 0 0,0 1 0 0 0,0 0 0 0 0,0-1 0 0 0,0 1 0 0 0,0-1 0 0 0,0 1 0 0 0,0-1 0 0 0,0 0 0 0 0,1 0 0 0 0,-1 0-1 0 0,0 0 1 0 0,1 0 0 0 0,-1-1 0 0 0,1 1 0 0 0,1-1-2 0 0,14-2 127 0 0,1-1 1 0 0,-1-1-1 0 0,0 0 0 0 0,0-2 0 0 0,-1 0 0 0 0,1-1 1 0 0,-1-1-1 0 0,-1 0 0 0 0,1-1 0 0 0,-1-1 0 0 0,-1 0 1 0 0,0-2-1 0 0,-1 0 0 0 0,0 0 0 0 0,1-3-127 0 0,-6 8 23 0 0,13-11 3 0 0,0-1 0 0 0,-2 0 0 0 0,0-2 0 0 0,-2 0-1 0 0,0-1 1 0 0,-1-1 0 0 0,-2-1 0 0 0,10-18-26 0 0,-25 41-15 0 0,0 1-13 0 0,0 0-48 0 0,0 0-29 0 0,-16 82-723 0 0,14-76 820 0 0,1 0 0 0 0,0 0 0 0 0,1 0 1 0 0,-1 0-1 0 0,1 0 0 0 0,0 1 0 0 0,1-1 1 0 0,0 0-1 0 0,-1 0 0 0 0,2 0 0 0 0,-1 0 1 0 0,1 0-1 0 0,0 0 0 0 0,0 0 0 0 0,1-1 1 0 0,0 1-1 0 0,0-1 0 0 0,0 1 0 0 0,0-1 1 0 0,1 0-1 0 0,0 0 8 0 0,3 1 25 0 0,1-1 0 0 0,0 1 0 0 0,0-2-1 0 0,0 1 1 0 0,0-1 0 0 0,1 0 0 0 0,0-1 0 0 0,0 0 0 0 0,0 0 0 0 0,0-1 0 0 0,0 0-1 0 0,0 0 1 0 0,1-1 0 0 0,-1-1 0 0 0,1 0 0 0 0,-1 0 0 0 0,0 0 0 0 0,1-1-1 0 0,-1-1 1 0 0,0 0 0 0 0,0 0 0 0 0,0 0 0 0 0,0-1 0 0 0,0-1 0 0 0,0 0-1 0 0,-1 0 1 0 0,0 0 0 0 0,0-1 0 0 0,0 0 0 0 0,0-1 0 0 0,0-1-25 0 0,14-13 40 0 0,-2-1-1 0 0,0-1 1 0 0,-2-1 0 0 0,0-1 0 0 0,-1 0-1 0 0,-2-1 1 0 0,-1-1 0 0 0,0 0-1 0 0,-2-1 1 0 0,2-10-40 0 0,8-69-69 0 0,-22 103 53 0 0,0 0 0 0 0,-1 1 1 0 0,1-1-1 0 0,-1 0 0 0 0,0 1 0 0 0,1-1 1 0 0,-1 1-1 0 0,0-1 0 0 0,-1 1 0 0 0,1-1 0 0 0,0 1 1 0 0,-1 0-1 0 0,1-1 0 0 0,-1 1 0 0 0,0 0 0 0 0,0 0 1 0 0,1 0-1 0 0,-1 1 0 0 0,-1-1 0 0 0,1 0 0 0 0,0 1 1 0 0,0-1-1 0 0,-1 1 0 0 0,1 0 0 0 0,0-1 0 0 0,-1 1 1 0 0,0 0-1 0 0,1 1 0 0 0,-1-1 0 0 0,1 0 1 0 0,-1 1-1 0 0,0 0 0 0 0,1-1 0 0 0,-1 1 0 0 0,0 0 1 0 0,0 0-1 0 0,-2 1 16 0 0,-2 1-28 0 0,-1 0 1 0 0,1 1 0 0 0,0-1-1 0 0,0 2 1 0 0,0-1 0 0 0,0 1-1 0 0,1 0 1 0 0,-1 0 0 0 0,1 1-1 0 0,0 0 1 0 0,0 0 0 0 0,0 0-1 0 0,1 1 1 0 0,0-1 0 0 0,0 1-1 0 0,1 1 1 0 0,-1-1 0 0 0,1 1-1 0 0,1 0 1 0 0,-3 3 27 0 0,5-6 2 0 0,-1-1-1 0 0,1 1 1 0 0,-1 0-1 0 0,1-1 1 0 0,0 1 0 0 0,0 0-1 0 0,1 0 1 0 0,-1 0-1 0 0,1 0 1 0 0,0 0 0 0 0,0-1-1 0 0,0 1 1 0 0,0 0-1 0 0,1 0 1 0 0,0 0 0 0 0,0 0-1 0 0,0-1 1 0 0,0 1-1 0 0,0 0 1 0 0,1-1 0 0 0,-1 1-1 0 0,1-1 1 0 0,0 1-1 0 0,0-1 1 0 0,1 0 0 0 0,-1 0-1 0 0,0 0 1 0 0,1 0-1 0 0,0 0 1 0 0,0-1 0 0 0,0 1-1 0 0,0-1 1 0 0,0 0-1 0 0,0 0 1 0 0,2 1-2 0 0,118 37 291 0 0,-68-28-91 0 0,-49-8-128 0 0,0 0 0 0 0,-1 1 1 0 0,0 0-1 0 0,0 0 0 0 0,-1 0 1 0 0,1 0-1 0 0,-1 1 0 0 0,0-1 1 0 0,-1 1-1 0 0,1 0 0 0 0,-1 0 1 0 0,0 1-1 0 0,-1-1 0 0 0,1 1 0 0 0,-1-1 1 0 0,-1 1-1 0 0,1 0 0 0 0,-1 0 1 0 0,0-1-1 0 0,-1 1 0 0 0,0 0 1 0 0,0 0-1 0 0,0 0 0 0 0,-1 0 1 0 0,0 0-1 0 0,0 0 0 0 0,-2 6-72 0 0,-6 86 366 0 0,0-77-598 0 0,19-29-4587 0 0,-7 3 3724 0 0,8-6-7242 0 0,-7 6-3154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20 181 856 0 0,'0'0'2617'0'0,"0"0"-782"0"0,0 0-198 0 0,0 0 199 0 0,0 0 143 0 0,0 0 70 0 0,0 0-158 0 0,0 0-262 0 0,0 0-277 0 0,0 0-318 0 0,0 0-261 0 0,0 0-211 0 0,-5 0-166 0 0,-10 0-6 0 0,24 0 597 0 0,221 7 1751 0 0,-29 26-2243 0 0,-122-22 1661 0 0,-95-37-2086 0 0,-52-50 310 0 0,-41-6 124 0 0,89 45-311 0 0,19 37-191 0 0,1 0-13 0 0,0 0 20 0 0,0 0-19 0 0,0 0-12 0 0,-1 0 5 0 0,16-7-4481 0 0,-8 7 3551 0 0,15-1-7960 0 0,-11-2-3171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0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8626 0 0,'0'0'2474'0'0,"0"0"-853"0"0,0 0-158 0 0,0 0 128 0 0,0 0 10 0 0,0 0-217 0 0,0 0-408 0 0,0 0-396 0 0,0 0-284 0 0,0 0-153 0 0,0 0-76 0 0,0 0-75 0 0,1 31-56 0 0,3 130-362 0 0,-4-161 270 0 0,3 10-1434 0 0,1-9-8222 0 0,-3-1 1046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0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11955 0 0,'0'0'2672'0'0,"0"0"-976"0"0,0 0-495 0 0,0 0-257 0 0,0 0-304 0 0,0 0-264 0 0,0 0-448 0 0,0 0-384 0 0,0 0-184 0 0,0 0-256 0 0,0 0-433 0 0,0 0-1503 0 0,0 0-8563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1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265 559 13619 0 0,'0'0'1242'0'0,"0"0"-38"0"0,0 0 213 0 0,0 0 124 0 0,0 0-130 0 0,0 0-348 0 0,0 0-346 0 0,0 0-242 0 0,0 0-168 0 0,0 0-110 0 0,0 0-76 0 0,0 0-58 0 0,0 0-30 0 0,-22 4-15 0 0,-70 17-12 0 0,40 10-10 0 0,43-21 0 0 0,1-3-30 0 0,0 0 0 0 0,1 0-1 0 0,0 1 1 0 0,0 0 0 0 0,1 1-1 0 0,0-1 1 0 0,0 1 0 0 0,1 0-1 0 0,0 0 1 0 0,1 1 0 0 0,0 0-1 0 0,0 0 1 0 0,1 0 0 0 0,0 0-1 0 0,1 0 1 0 0,0 0 0 0 0,1 1 0 0 0,0-1-1 0 0,0 10 35 0 0,4-16 0 0 0,-1-1-1 0 0,0 1 1 0 0,1 0-1 0 0,0-1 1 0 0,0 1-1 0 0,0-1 1 0 0,0 0-1 0 0,0 0 1 0 0,1 0-1 0 0,0-1 1 0 0,-1 1-1 0 0,1-1 1 0 0,0 0-1 0 0,0 0 1 0 0,0 0-1 0 0,0 0 1 0 0,1-1-1 0 0,-1 1 1 0 0,0-1-1 0 0,1-1 1 0 0,-1 1-1 0 0,1 0 1 0 0,-1-1-1 0 0,0 0 1 0 0,1 0-1 0 0,-1 0 1 0 0,1-1-1 0 0,-1 1 1 0 0,1-1-1 0 0,-1 0 1 0 0,0-1-1 0 0,1 1 1 0 0,-1-1-1 0 0,0 1 1 0 0,0-2 0 0 0,18-9 31 0 0,-1-2 0 0 0,0 0 0 0 0,-1-1 0 0 0,-1-1 0 0 0,-1-1 0 0 0,0 0 0 0 0,-1-2 0 0 0,-1 0 1 0 0,-1-1-1 0 0,12-19-31 0 0,-18 27-377 0 0,-8 22-308 0 0,-2 3 725 0 0,-7 156-257 0 0,8-165 213 0 0,1-1 1 0 0,0 0 0 0 0,0 0-1 0 0,0 1 1 0 0,0-1 0 0 0,0 0 0 0 0,1 0-1 0 0,-1 0 1 0 0,1 0 0 0 0,0 0-1 0 0,0-1 1 0 0,0 1 0 0 0,0 0-1 0 0,1-1 1 0 0,-1 1 0 0 0,1-1-1 0 0,-1 0 1 0 0,1 0 0 0 0,0 0-1 0 0,0 0 1 0 0,0-1 0 0 0,0 1 0 0 0,0-1-1 0 0,0 1 1 0 0,0-1 0 0 0,0 0-1 0 0,1-1 1 0 0,-1 1 0 0 0,0 0-1 0 0,1-1 1 0 0,-1 0 0 0 0,4 0 3 0 0,3 1 57 0 0,0-1 1 0 0,0 0 0 0 0,1-1-1 0 0,-1 0 1 0 0,0-1 0 0 0,0 0-1 0 0,0-1 1 0 0,0 0 0 0 0,-1 0-1 0 0,5-3-57 0 0,22-14 293 0 0,-1-2-1 0 0,0-1 0 0 0,-2-1 1 0 0,-1-2-1 0 0,-1-2 1 0 0,-1 0-1 0 0,-2-2 0 0 0,-1-1 1 0 0,8-14-293 0 0,-12 13 19 0 0,-1-2 1 0 0,-1 0-1 0 0,-2-1 1 0 0,-1-1-1 0 0,-2-1 0 0 0,-2-1 1 0 0,-2 0-1 0 0,-1 0 1 0 0,-1-1-1 0 0,3-36-19 0 0,-11-61-42 0 0,-2 135 36 0 0,0-1 0 0 0,-1 0 0 0 0,1 0 0 0 0,-1 0 0 0 0,1 1 0 0 0,-1-1 0 0 0,0 0 0 0 0,0 1 0 0 0,0-1 1 0 0,0 1-1 0 0,0-1 0 0 0,0 1 0 0 0,0-1 0 0 0,-1 1 0 0 0,1 0 0 0 0,0-1 0 0 0,-1 1 0 0 0,1 0 0 0 0,-1 0 0 0 0,1 0 1 0 0,-1 0-1 0 0,0 0 0 0 0,1 1 0 0 0,-1-1 0 0 0,0 0 0 0 0,1 1 0 0 0,-1-1 0 0 0,0 1 0 0 0,0 0 0 0 0,0-1 0 0 0,0 1 0 0 0,1 0 1 0 0,-1 0-1 0 0,0 0 0 0 0,0 0 0 0 0,0 1 0 0 0,0-1 0 0 0,1 1 0 0 0,-2-1 6 0 0,-62 37-340 0 0,50-18 352 0 0,1 1-1 0 0,1 0 1 0 0,1 1 0 0 0,1 0 0 0 0,0 1-1 0 0,2 0 1 0 0,0 1 0 0 0,2 0 0 0 0,0 0-1 0 0,2 1 1 0 0,0-1 0 0 0,2 1 0 0 0,1 0-1 0 0,0 0 1 0 0,2 0 0 0 0,2 10-12 0 0,-9 232 69 0 0,7-256-87 0 0,1 1 0 0 0,0 0-1 0 0,0-1 1 0 0,1 1-1 0 0,1-1 1 0 0,0 0 0 0 0,0 0-1 0 0,1 0 1 0 0,0 0 0 0 0,1-1-1 0 0,0 1 1 0 0,0-1-1 0 0,1 0 1 0 0,0-1 0 0 0,1 1-1 0 0,0-1 1 0 0,0-1 0 0 0,4 4 18 0 0,-3-7 12 0 0,1-1 1 0 0,0 0 0 0 0,0 0 0 0 0,0 0 0 0 0,0-1 0 0 0,0-1 0 0 0,0 0 0 0 0,0 0 0 0 0,1 0 0 0 0,-1-1 0 0 0,0-1 0 0 0,0 0 0 0 0,7-1-13 0 0,-5-1 50 0 0,0 0 0 0 0,0-1 1 0 0,0 0-1 0 0,0 0 1 0 0,-1-2-1 0 0,0 1 0 0 0,0-1 1 0 0,0 0-1 0 0,-1-1 1 0 0,1-1-1 0 0,-2 1 1 0 0,1-1-1 0 0,-1-1 0 0 0,0 1 1 0 0,-1-1-1 0 0,0-1 1 0 0,-1 1-1 0 0,0-1 0 0 0,0 0 1 0 0,1-4-51 0 0,-5 8 10 0 0,0 1 0 0 0,0 0 1 0 0,0-1-1 0 0,-1 0 0 0 0,0 1 1 0 0,0-1-1 0 0,0 0 0 0 0,-1 0 1 0 0,0 0-1 0 0,0 1 0 0 0,0-1 1 0 0,-1 0-1 0 0,1 0 1 0 0,-2 1-1 0 0,1-1 0 0 0,0 0 1 0 0,-1 1-1 0 0,0-1 0 0 0,-1 1 1 0 0,1 0-1 0 0,-1 0 0 0 0,0 0 1 0 0,0 0-1 0 0,-1 0 0 0 0,1 1 1 0 0,-1-1-1 0 0,0 1 0 0 0,0 0 1 0 0,-1 0-1 0 0,1 0 0 0 0,-1 1 1 0 0,0 0-1 0 0,0 0 0 0 0,0 0 1 0 0,0 0-1 0 0,0 1 0 0 0,-1 0 1 0 0,1 0-1 0 0,-1 0 0 0 0,-3 0-10 0 0,-3-1-184 0 0,-1 0-1 0 0,1 1 1 0 0,-1 0 0 0 0,0 1-1 0 0,1 0 1 0 0,-1 1-1 0 0,0 1 1 0 0,1 0-1 0 0,-1 1 1 0 0,1 0-1 0 0,-1 0 1 0 0,1 2 0 0 0,0 0-1 0 0,0 0 1 0 0,-2 1 184 0 0,-60 44-10842 0 0,60-37-642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14363 0 0,'0'0'1651'0'0,"0"0"-592"0"0,0 0-226 0 0,0 0 77 0 0,0 0 58 0 0,0 0-77 0 0,0 0-223 0 0,0 0-230 0 0,0 0-77 0 0,0 0-2 0 0,0 0 5 0 0,0 0 16 0 0,0 0 4 0 0,-6 25-5 0 0,-32 156 540 0 0,3 36-774 0 0,-2 136-145 0 0,33-327-1034 0 0,4-26 489 0 0,0 0-143 0 0,0 0-162 0 0,0 0-269 0 0,2-18-6402 0 0,8 0-3129 0 0,-5 10 7985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32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1416 0 0,'0'0'2913'0'0,"0"0"-198"0"0,0 0-74 0 0,0 0-63 0 0,0 0-202 0 0,0 0-314 0 0,0 0-392 0 0,0 0-339 0 0,0 0-242 0 0,0 0-174 0 0,32 9-119 0 0,99 28-89 0 0,-60-28 421 0 0,-64-10-1052 0 0,0 0-1 0 0,0-1 1 0 0,0 1-1 0 0,-1-1 1 0 0,1-1 0 0 0,0 1-1 0 0,-1-1 1 0 0,0 0-1 0 0,1-1 1 0 0,-1 1-1 0 0,0-1 1 0 0,-1 0-1 0 0,1-1 1 0 0,-1 0 0 0 0,0 1-1 0 0,0-2 1 0 0,0 1-1 0 0,-1 0 1 0 0,0-1-1 0 0,0 0 1 0 0,0 0-1 0 0,-1 0 1 0 0,0-1 0 0 0,0 1-1 0 0,0-1 1 0 0,0-4-76 0 0,-1 8 5 0 0,0-1 0 0 0,-1 0 0 0 0,0 0 0 0 0,0 0 0 0 0,0 0 0 0 0,0 0 0 0 0,-1 0 0 0 0,0 0 0 0 0,0 0 0 0 0,0 0 0 0 0,0 0 0 0 0,0 0 0 0 0,-1 0 0 0 0,0 0 0 0 0,0 0 0 0 0,0 0 0 0 0,0 0 0 0 0,0 0 0 0 0,-1 1 0 0 0,0-1 0 0 0,0 0 0 0 0,0 1 0 0 0,0-1 0 0 0,0 1 0 0 0,-1 0 0 0 0,0 0 0 0 0,1 0 0 0 0,-1 0 0 0 0,0 0 0 0 0,0 1 0 0 0,-1-1 0 0 0,1 1 0 0 0,-3-1-5 0 0,-3 1-50 0 0,0 0 1 0 0,0 0-1 0 0,0 1 1 0 0,-1 1-1 0 0,1-1 0 0 0,0 2 1 0 0,-1-1-1 0 0,1 1 0 0 0,0 1 1 0 0,-1-1-1 0 0,1 2 1 0 0,0-1-1 0 0,0 1 0 0 0,1 1 1 0 0,-1-1-1 0 0,1 2 1 0 0,-1-1-1 0 0,1 1 0 0 0,1 0 1 0 0,-1 1-1 0 0,1-1 1 0 0,0 2-1 0 0,0-1 0 0 0,0 1 1 0 0,1 0-1 0 0,0 0 1 0 0,1 1-1 0 0,0 0 0 0 0,0 0 1 0 0,-3 7 49 0 0,1-9-49 0 0,1 1 0 0 0,0 1 0 0 0,1-1 0 0 0,0 1 0 0 0,0 0 0 0 0,0 0-1 0 0,1 0 1 0 0,0 1 0 0 0,1-1 0 0 0,0 1 0 0 0,0 0 0 0 0,1 0 0 0 0,0 0 0 0 0,1 0 0 0 0,0 1 0 0 0,0-1 0 0 0,1 0 0 0 0,0 1 0 0 0,1-1 0 0 0,0 0 0 0 0,1 4 49 0 0,0-8-44 0 0,1-1 1 0 0,-1 0-1 0 0,1 1 0 0 0,0-1 1 0 0,0 0-1 0 0,1 0 1 0 0,-1-1-1 0 0,1 1 0 0 0,0-1 1 0 0,0 0-1 0 0,0 0 0 0 0,0 0 1 0 0,1 0-1 0 0,-1-1 0 0 0,1 1 1 0 0,0-1-1 0 0,-1-1 0 0 0,1 1 1 0 0,0-1-1 0 0,0 1 0 0 0,0-1 1 0 0,0-1-1 0 0,3 1 44 0 0,117-9-1084 0 0,16-47-2790 0 0,-83 27-372 0 0,8-4-6086 0 0,-46 21 6923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4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23 0 0 0,'0'0'1262'0'0,"0"0"-49"0"0,0 0 113 0 0,0 0 162 0 0,0 0 202 0 0,0 0 76 0 0,0 0-163 0 0,0 0-269 0 0,0 0-271 0 0,0 0-196 0 0,0 0-85 0 0,1-4 9 0 0,3-11-5 0 0,-3 11-9 0 0,-1 4-51 0 0,0 0-85 0 0,0 0-71 0 0,-3 16 2452 0 0,-28 83-2077 0 0,-23 133-313 0 0,53-227-622 0 0,0-1 0 0 0,1 1 0 0 0,-1-1 0 0 0,1 1 1 0 0,0-1-1 0 0,0 1 0 0 0,1-1 0 0 0,-1 1 0 0 0,1-1 1 0 0,0 1-1 0 0,0-1 0 0 0,1 1 0 0 0,-1-1 0 0 0,1 0 0 0 0,0 0 1 0 0,0 0-1 0 0,0 0 0 0 0,1 0 0 0 0,-1 0 0 0 0,1-1 1 0 0,0 1-1 0 0,0-1 0 0 0,0 0 0 0 0,1 0 0 0 0,-1 0 1 0 0,1 0-1 0 0,0 0 0 0 0,-1-1 0 0 0,1 0 0 0 0,0 0 0 0 0,1 0 1 0 0,-1 0-1 0 0,0 0 0 0 0,0-1 0 0 0,1 0 0 0 0,-1 0-10 0 0,92-1 573 0 0,-86-3-491 0 0,1-2 1 0 0,-1 1 0 0 0,0-1 0 0 0,0-1 0 0 0,0 1 0 0 0,-1-2 0 0 0,0 1 0 0 0,0-2 0 0 0,-1 1 0 0 0,0-1 0 0 0,0 0 0 0 0,-1 0 0 0 0,1-1 0 0 0,3-8-83 0 0,-8 13 27 0 0,14-21 62 0 0,-1 0 1 0 0,-1-1 0 0 0,-2-1-1 0 0,0-1 1 0 0,-2 0 0 0 0,-1 0-1 0 0,4-23-89 0 0,3-4 45 0 0,-7-8 142 0 0,-10 63-161 0 0,0 0 6 0 0,0 0-18 0 0,0 0-12 0 0,0 0-19 0 0,0 0 1 0 0,-7 32 169 0 0,-2-3 39 0 0,-17 102 446 0 0,25-111-594 0 0,2 1 0 0 0,0-1-1 0 0,2 1 1 0 0,0-1 0 0 0,1 0 0 0 0,1 0 0 0 0,0 0 0 0 0,7 12-44 0 0,63 137 194 0 0,-61-125-170 0 0,-6-51-5721 0 0,-6 4 433 0 0,2-1-6821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4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4617 0 0,'0'0'1806'0'0,"0"0"-529"0"0,0 0-232 0 0,0 0 165 0 0,0 0 251 0 0,0 0 72 0 0,0 0-156 0 0,0 0-290 0 0,0 0-273 0 0,0 0-189 0 0,0 0-111 0 0,-8 23-76 0 0,-48 145 541 0 0,49-143-816 0 0,-2-1 0 0 0,0-1 0 0 0,-1 0 0 0 0,-2 0 0 0 0,0-1 1 0 0,-2-1-1 0 0,0 0 0 0 0,-1-1 0 0 0,-16 17-163 0 0,24-36-1357 0 0,15-31-8910 0 0,-3 20 4609 0 0,-2 2 2689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50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0 7138 0 0,'0'0'1803'0'0,"0"0"-686"0"0,0 0-525 0 0,0 0-141 0 0,0 0 211 0 0,0 0 355 0 0,0 0 297 0 0,0 0 29 0 0,0 0-199 0 0,0 0-283 0 0,0 0-294 0 0,0 0-135 0 0,0 0-28 0 0,2 12 3 0 0,16 94 1819 0 0,-31-28-630 0 0,-6-2-1065 0 0,3 1-1 0 0,4 0 0 0 0,0 30-530 0 0,6-55 119 0 0,-21 162-162 0 0,27-211 110 0 0,-3 6-3336 0 0,1-13-9388 0 0,1 0 3775 0 0</inkml:trace>
  <inkml:trace contextRef="#ctx0" brushRef="#br0" timeOffset="252.052">1 431 9114 0 0,'0'0'1218'0'0,"0"0"-616"0"0,0 0-124 0 0,0 0 337 0 0,0 0 336 0 0,0 0 206 0 0,0 0 1 0 0,0 0-122 0 0,31-5-152 0 0,103-18-137 0 0,22 6 978 0 0,152-11-2156 0 0,-291 25-470 0 0,4-2-1316 0 0,-7 0-3883 0 0,-5-1-3367 0 0</inkml:trace>
  <inkml:trace contextRef="#ctx0" brushRef="#br0" timeOffset="737.584">908 74 12427 0 0,'0'0'967'0'0,"0"0"-366"0"0,0 0 62 0 0,0 0 321 0 0,0 0 252 0 0,0 0 19 0 0,0 0-197 0 0,0 0-261 0 0,-3 35-229 0 0,-9 107-152 0 0,7 97 793 0 0,-15-48-729 0 0,14-128-544 0 0,6-63 21 0 0,0 0-9 0 0,0 0-3 0 0,10-4-142 0 0,193-149 800 0 0,-91 86-572 0 0,-111 68-24 0 0,0 0 1 0 0,0 0 0 0 0,0 0-1 0 0,0 0 1 0 0,0 1-1 0 0,0-1 1 0 0,0 0 0 0 0,0 0-1 0 0,0 1 1 0 0,0-1 0 0 0,0 0-1 0 0,-1 1 1 0 0,1-1 0 0 0,-1 1-1 0 0,1-1 1 0 0,-1 1 0 0 0,0-1-1 0 0,1 1 1 0 0,-1-1 0 0 0,0 1-1 0 0,0 0 1 0 0,0-1-1 0 0,0 1 1 0 0,0-1 0 0 0,-1 1-1 0 0,1-1 1 0 0,0 1 0 0 0,-1-1-1 0 0,0 2-7 0 0,1 1 25 0 0,-5 56 364 0 0,5 46-271 0 0,18-88-2121 0 0,-12-18-2917 0 0,1 1-4192 0 0,-5-1 1510 0 0</inkml:trace>
  <inkml:trace contextRef="#ctx0" brushRef="#br0" timeOffset="1097.847">1426 682 0 0 0,'0'0'1759'0'0,"0"0"810"0"0,0 0 215 0 0,0 0-197 0 0,0 0-287 0 0,0 0-344 0 0,0 0-338 0 0,0 0-318 0 0,32-2-260 0 0,100-4-212 0 0,-76-10 124 0 0,-48 10-701 0 0,-4 4-153 0 0,0 0-1 0 0,0-1 1 0 0,0 0-1 0 0,-1 0 1 0 0,1 0 0 0 0,-1 0-1 0 0,0 0 1 0 0,0-1-1 0 0,0 1 1 0 0,0-1-1 0 0,0 0 1 0 0,-1 0-1 0 0,0 0 1 0 0,0 0 0 0 0,0 0-1 0 0,0-1 1 0 0,-1 1-1 0 0,1-1 1 0 0,-1 1-1 0 0,0-1 1 0 0,-1 1-1 0 0,1-1 1 0 0,-1 1 0 0 0,0-1-1 0 0,0 0 1 0 0,0 1-1 0 0,-1-3-97 0 0,-2 3 4 0 0,1 1 0 0 0,-1 0 0 0 0,0 0 0 0 0,0 0 0 0 0,0 1 0 0 0,0-1 1 0 0,-1 1-1 0 0,1-1 0 0 0,-1 1 0 0 0,0 0 0 0 0,1 0 0 0 0,-1 1 0 0 0,0-1 0 0 0,0 1 0 0 0,0 0 0 0 0,0 0 0 0 0,0 0 0 0 0,-1 1 0 0 0,1-1 0 0 0,0 1 0 0 0,0 0 0 0 0,0 0 0 0 0,0 1 0 0 0,-1-1 0 0 0,1 1 1 0 0,-3 1-5 0 0,-5 1-34 0 0,1 1 1 0 0,-1 0-1 0 0,1 1 1 0 0,0 0-1 0 0,1 0 1 0 0,-1 2 0 0 0,1-1-1 0 0,0 1 1 0 0,1 1-1 0 0,0 0 1 0 0,0 0-1 0 0,-1 2 34 0 0,1-2-29 0 0,3-3 5 0 0,-1 1 0 0 0,1 0 0 0 0,0 1 0 0 0,1 0 0 0 0,0-1 0 0 0,0 2 0 0 0,0-1 0 0 0,1 0 0 0 0,0 1 0 0 0,0 0 0 0 0,1 0 0 0 0,0 0 0 0 0,0 0 0 0 0,1 1 0 0 0,0-1 0 0 0,1 1 0 0 0,-1-1 0 0 0,2 1 0 0 0,-1 0 0 0 0,2 8 24 0 0,1-13-24 0 0,1 0 1 0 0,1 0 0 0 0,-1 0-1 0 0,0-1 1 0 0,1 0 0 0 0,0 1-1 0 0,0-1 1 0 0,0 0 0 0 0,0-1-1 0 0,0 1 1 0 0,0-1 0 0 0,1 0-1 0 0,-1 0 1 0 0,1 0 0 0 0,-1-1-1 0 0,1 1 1 0 0,0-1 0 0 0,0 0-1 0 0,0-1 1 0 0,0 1 0 0 0,0-1-1 0 0,-1 0 1 0 0,1 0 0 0 0,0 0-1 0 0,0-1 1 0 0,4 0 23 0 0,76-13-3539 0 0,-58 5-797 0 0,2-1-3344 0 0,-16 6 2069 0 0</inkml:trace>
  <inkml:trace contextRef="#ctx0" brushRef="#br0" timeOffset="1588.055">1785 763 584 0 0,'0'0'1151'0'0,"0"0"-101"0"0,0 0 555 0 0,0 0 572 0 0,0 0 278 0 0,0 0 121 0 0,0 0-159 0 0,0 0-395 0 0,0 0-395 0 0,0 0-380 0 0,0 0-278 0 0,0 0-186 0 0,0 0-157 0 0,32-16-94 0 0,101-51-92 0 0,-73 20 155 0 0,32-74-47 0 0,-91 121-576 0 0,-1 0 1 0 0,0 0-1 0 0,0 0 1 0 0,0 1-1 0 0,0-1 1 0 0,1 0 0 0 0,-1 0-1 0 0,0 0 1 0 0,0 0-1 0 0,0 1 1 0 0,1-1-1 0 0,-1 0 1 0 0,0 0-1 0 0,0 0 1 0 0,1 0 0 0 0,-1 0-1 0 0,0 0 1 0 0,0 0-1 0 0,1 0 1 0 0,-1 0-1 0 0,0 0 1 0 0,0 0-1 0 0,1 0 1 0 0,-1 0 0 0 0,0 0-1 0 0,0 0 1 0 0,1 0-1 0 0,-1 0 1 0 0,0 0-1 0 0,0 0 1 0 0,1 0 0 0 0,-1 0 27 0 0,-1 17-81 0 0,1-11 90 0 0,2 1 0 0 0,-1-1 1 0 0,1 0-1 0 0,0 0 0 0 0,0 1 1 0 0,1-1-1 0 0,-1-1 0 0 0,1 1 1 0 0,1 0-1 0 0,-1-1 0 0 0,1 1 1 0 0,0-1-1 0 0,0 0 0 0 0,1 0 1 0 0,-1-1-1 0 0,1 1 1 0 0,0-1-1 0 0,0 0 0 0 0,1-1 1 0 0,-1 1-1 0 0,1-1 0 0 0,0 0 1 0 0,3 1-10 0 0,77 18 840 0 0,-79-22-709 0 0,-1 0-1 0 0,1-1 1 0 0,0 0 0 0 0,-1 0 0 0 0,1-1 0 0 0,0 0 0 0 0,-1 0 0 0 0,0 0 0 0 0,1-1-1 0 0,-1 0 1 0 0,0 0 0 0 0,-1-1 0 0 0,1 1 0 0 0,0-1 0 0 0,-1-1 0 0 0,0 1-1 0 0,0-1 1 0 0,0 1 0 0 0,-1-2 0 0 0,0 1 0 0 0,0 0 0 0 0,0-1 0 0 0,2-3-131 0 0,58-154 1385 0 0,-41 91-1290 0 0,-18 42 688 0 0,-5 18-3331 0 0,-1 2-6033 0 0,1 9-3630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5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256 509 1104 0 0,'0'0'1298'0'0,"0"0"-521"0"0,0 0-103 0 0,0 0 387 0 0,0 0 528 0 0,0 0 347 0 0,0 0 35 0 0,0 0-250 0 0,0 0-350 0 0,0 0-270 0 0,0 0-150 0 0,4-9-65 0 0,14-28-32 0 0,-14 28-28 0 0,-4 9-35 0 0,0 0-71 0 0,0 0-91 0 0,-25 0 737 0 0,16 2-1313 0 0,-1 0-1 0 0,1 1 1 0 0,0 1-1 0 0,1-1 1 0 0,-1 1-1 0 0,0 1 1 0 0,1 0-1 0 0,0 0 1 0 0,0 0 0 0 0,1 1-1 0 0,-7 6-52 0 0,-3 1 65 0 0,8-7-25 0 0,-1 1-1 0 0,1-1 1 0 0,0 2 0 0 0,0-1 0 0 0,1 1 0 0 0,0 1 0 0 0,0-1-1 0 0,1 1 1 0 0,0 1 0 0 0,1-1 0 0 0,0 1 0 0 0,0 0 0 0 0,1 1-1 0 0,1-1 1 0 0,0 1 0 0 0,0 0 0 0 0,1 0 0 0 0,0 0-1 0 0,1 0 1 0 0,0 1 0 0 0,1-1 0 0 0,0 12-40 0 0,4-15 23 0 0,0-1 0 0 0,0 0 0 0 0,1 0 0 0 0,0 0 0 0 0,0 0 0 0 0,1-1 0 0 0,0 1 0 0 0,0-1 0 0 0,1 0 0 0 0,0-1 0 0 0,-1 1 0 0 0,2-1 0 0 0,-1 0 0 0 0,1-1 0 0 0,0 0 0 0 0,0 0 0 0 0,4 2-23 0 0,0-1 77 0 0,0 1 1 0 0,1-2-1 0 0,0 0 1 0 0,0 0-1 0 0,0-1 1 0 0,0 0-1 0 0,0-1 1 0 0,1-1-1 0 0,-1 0 1 0 0,1-1-1 0 0,-1 0 1 0 0,1 0-1 0 0,-1-2 1 0 0,0 1-1 0 0,1-2 1 0 0,-1 0-1 0 0,0 0 1 0 0,0-1 0 0 0,-1 0-1 0 0,1-1 1 0 0,-1-1-1 0 0,0 0 1 0 0,0 0-1 0 0,6-6-77 0 0,3-4 48 0 0,0-1 0 0 0,-2-1 0 0 0,0 0 0 0 0,-1-2 0 0 0,-1 0 0 0 0,0-1 0 0 0,-2 0 0 0 0,-1-1 0 0 0,0-1-1 0 0,-2 0 1 0 0,-1 0 0 0 0,0-1 0 0 0,-2-1 0 0 0,-1 0 0 0 0,-1 0 0 0 0,-1 0 0 0 0,-1 0 0 0 0,-1-1 0 0 0,-1-22-48 0 0,-2 42-5 0 0,-10-178-270 0 0,9 174 259 0 0,-2 0 0 0 0,1-1-1 0 0,-2 1 1 0 0,1 1 0 0 0,-1-1-1 0 0,-1 0 1 0 0,0 1-1 0 0,0 0 1 0 0,0 0 0 0 0,-1 0-1 0 0,-1 1 1 0 0,0 0 0 0 0,0 0-1 0 0,0 1 1 0 0,-1 0-1 0 0,-5-4 17 0 0,8 8-11 0 0,0-1 0 0 0,0 1 0 0 0,-1 1 0 0 0,1-1 0 0 0,-1 1 0 0 0,0-1 0 0 0,0 2 0 0 0,0-1 0 0 0,0 1 0 0 0,0 0 0 0 0,0 0-1 0 0,0 0 1 0 0,0 1 0 0 0,0 0 0 0 0,-1 0 0 0 0,1 1 0 0 0,0 0 0 0 0,0 0 0 0 0,0 0 0 0 0,0 1 0 0 0,0 0 0 0 0,0 0-1 0 0,1 0 1 0 0,-1 1 0 0 0,1-1 0 0 0,-1 2 0 0 0,1-1 0 0 0,0 0 0 0 0,0 1 0 0 0,1 0 0 0 0,-1 0 0 0 0,-3 4 11 0 0,-2 2 7 0 0,1 0 0 0 0,-1 1 0 0 0,2 0 0 0 0,-1 1 0 0 0,2-1 0 0 0,0 2 0 0 0,0-1 0 0 0,1 1 0 0 0,0 0 0 0 0,1 0 0 0 0,1 0 0 0 0,0 1 0 0 0,1 0 0 0 0,0 2-7 0 0,1 3 31 0 0,0-1-1 0 0,2 0 1 0 0,0 0-1 0 0,1 0 1 0 0,1 0-1 0 0,0 0 1 0 0,1 0-1 0 0,2 0 1 0 0,-1-1-1 0 0,2 1 1 0 0,0-1-1 0 0,2-1 1 0 0,-1 1-1 0 0,6 6-30 0 0,206 302 1579 0 0,-163-247-1239 0 0,-55-79-1634 0 0,-1-5-8230 0 0,0 5-2472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5:5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2961 0 0,'0'0'2958'0'0,"0"0"-1455"0"0,0 0-191 0 0,0 0 352 0 0,0 0 287 0 0,0 0 63 0 0,33-1-163 0 0,103-4-268 0 0,141 19 3319 0 0,-164-3-4093 0 0,304 15-411 0 0,-360-25-737 0 0,16 0-931 0 0,-25-4-4309 0 0,-36 0-965 0 0,-5-1-3630 0 0</inkml:trace>
  <inkml:trace contextRef="#ctx0" brushRef="#br0" timeOffset="677.128">569 349 0 0 0,'0'0'4120'0'0,"0"0"-1907"0"0,0 0-616 0 0,0 0 56 0 0,0 0 25 0 0,0 0-118 0 0,0 0-231 0 0,0 0-317 0 0,0 0-216 0 0,0 0-134 0 0,0 0-94 0 0,0 0-63 0 0,-32 10-71 0 0,-100 32-50 0 0,64-6 100 0 0,60-27-400 0 0,-6 4 4 0 0,0 0 0 0 0,1 1 0 0 0,1 0 0 0 0,0 2 0 0 0,1-1 0 0 0,1 1 0 0 0,0 1 0 0 0,1-1 0 0 0,1 2 0 0 0,0-1 0 0 0,2 1 0 0 0,0 0 0 0 0,1 1 0 0 0,0-1 0 0 0,2 1 0 0 0,-1 12-88 0 0,4-27 35 0 0,0 1 1 0 0,1-1-1 0 0,0 0 1 0 0,0 1-1 0 0,0-1 0 0 0,0 0 1 0 0,0 0-1 0 0,1 0 0 0 0,0 0 1 0 0,0 0-1 0 0,0 0 1 0 0,0-1-1 0 0,1 1 0 0 0,-1 0 1 0 0,1-1-1 0 0,0 0 0 0 0,0 0 1 0 0,0 0-1 0 0,1 0 1 0 0,-1 0-1 0 0,1-1 0 0 0,-1 1 1 0 0,1-1-1 0 0,0 0 0 0 0,0 0 1 0 0,0 0-1 0 0,0-1 1 0 0,0 1-1 0 0,0-1 0 0 0,0 0 1 0 0,2 0-36 0 0,4 1 146 0 0,-1 0 0 0 0,1-1-1 0 0,0 0 1 0 0,0 0 0 0 0,0-1 0 0 0,0-1 0 0 0,0 1 0 0 0,0-2 0 0 0,0 1 0 0 0,0-1 0 0 0,0-1 0 0 0,-1 0 0 0 0,3-1-146 0 0,11-8 166 0 0,0-1 0 0 0,-1-1 0 0 0,-1-1 0 0 0,0-1 0 0 0,-1-1 1 0 0,0-1-1 0 0,-2 0 0 0 0,0-2 0 0 0,-1 0 0 0 0,-1 0 0 0 0,12-21-166 0 0,-16 20 13 0 0,0 0 0 0 0,-1-1 0 0 0,-2 0 0 0 0,0-1 0 0 0,-1 0 0 0 0,-1 0 0 0 0,-1-1 0 0 0,-2 0 1 0 0,0 0-1 0 0,-1 0 0 0 0,-2 0 0 0 0,0 0 0 0 0,-2-1 0 0 0,-3-19-13 0 0,4 38-8 0 0,0 0-1 0 0,0 0 1 0 0,-1 0 0 0 0,0-1 0 0 0,-1 1 0 0 0,1 0-1 0 0,-1 0 1 0 0,-1 1 0 0 0,1-1 0 0 0,-1 0-1 0 0,1 1 1 0 0,-2-1 0 0 0,1 1 0 0 0,-1 0 0 0 0,1 0-1 0 0,-1 0 1 0 0,-1 1 0 0 0,1-1 0 0 0,-1 1 0 0 0,1 0-1 0 0,-1 0 1 0 0,-1 1 0 0 0,1 0 0 0 0,0 0 0 0 0,-1 0-1 0 0,1 0 1 0 0,-1 1 0 0 0,0 0 0 0 0,0 0-1 0 0,0 0 1 0 0,0 1 0 0 0,-1 0 8 0 0,1 4-16 0 0,0 1-1 0 0,1 0 1 0 0,-1 1 0 0 0,1-1 0 0 0,-1 1-1 0 0,2 0 1 0 0,-1 0 0 0 0,0 1-1 0 0,1-1 1 0 0,0 1 0 0 0,0 0-1 0 0,1 0 1 0 0,0 1 0 0 0,0-1-1 0 0,0 1 1 0 0,1-1 0 0 0,0 1 0 0 0,0 0-1 0 0,1 0 1 0 0,-1 0 0 0 0,1 0-1 0 0,1 3 17 0 0,-8 170 12 0 0,12-140-2 0 0,1 0 0 0 0,1 0 0 0 0,3 0 0 0 0,1 0 0 0 0,2-2 0 0 0,1 1 0 0 0,4 1-10 0 0,-15-33-58 0 0,1 0 0 0 0,0 0 0 0 0,0-1-1 0 0,1 1 1 0 0,-1-1 0 0 0,2 0 0 0 0,-1 0 0 0 0,1-1 0 0 0,-1 1 0 0 0,2-1 0 0 0,-1 0 0 0 0,4 2 58 0 0,30 5-8309 0 0,-35-12-346 0 0</inkml:trace>
  <inkml:trace contextRef="#ctx0" brushRef="#br0" timeOffset="1249.327">1035 430 5849 0 0,'0'0'3032'0'0,"0"0"-1512"0"0,0 0-293 0 0,0 0 417 0 0,0 0 330 0 0,0 0-35 0 0,0 0-391 0 0,0 0-483 0 0,0 0-356 0 0,0 0-137 0 0,0 0-56 0 0,0 0-85 0 0,0 0-76 0 0,-2 2-90 0 0,-9 9-229 0 0,1 2-1 0 0,1-1 1 0 0,0 1-1 0 0,1 1 1 0 0,1-1-1 0 0,0 1 1 0 0,0 1-1 0 0,2-1 1 0 0,0 1-1 0 0,0 0 1 0 0,1 0-1 0 0,1 1 1 0 0,1-1-1 0 0,0 1 1 0 0,1-1-1 0 0,1 1 0 0 0,0 0 1 0 0,1 3-36 0 0,0-15 8 0 0,-1 0 1 0 0,1-1 0 0 0,0 1-1 0 0,0 0 1 0 0,0-1-1 0 0,1 1 1 0 0,-1-1-1 0 0,1 1 1 0 0,0-1-1 0 0,0 0 1 0 0,0 1-1 0 0,0-1 1 0 0,0 0-1 0 0,1 0 1 0 0,-1-1-1 0 0,1 1 1 0 0,0-1-1 0 0,0 1 1 0 0,0-1-1 0 0,0 0 1 0 0,0 0-1 0 0,1 0 1 0 0,-1 0-1 0 0,1-1 1 0 0,-1 1-1 0 0,1-1 1 0 0,-1 0-1 0 0,1 0 1 0 0,0 0-1 0 0,0-1 1 0 0,-1 1-1 0 0,1-1 1 0 0,0 0-1 0 0,0 0 1 0 0,0 0-1 0 0,-1-1 1 0 0,1 1-1 0 0,0-1 1 0 0,0 0 0 0 0,-1 0-1 0 0,1 0 1 0 0,-1-1-1 0 0,1 1 1 0 0,-1-1-1 0 0,1 0 1 0 0,-1 0-1 0 0,2-1-8 0 0,16-12 81 0 0,-1-2 1 0 0,0 0-1 0 0,-1-2 0 0 0,-1 0 1 0 0,0-1-1 0 0,-2 0 1 0 0,0-2-1 0 0,-2 0 0 0 0,0 0 1 0 0,-2-1-1 0 0,0-1 0 0 0,-2 0 1 0 0,0-1-1 0 0,1-8-81 0 0,10-53 299 0 0,-21 86-201 0 0,-8 1 5 0 0,1 9-123 0 0,0 1 1 0 0,0-1-1 0 0,1 1 0 0 0,0 1 0 0 0,1-1 1 0 0,0 1-1 0 0,1-1 0 0 0,0 1 0 0 0,1 1 1 0 0,0 1 19 0 0,-1-1 15 0 0,1 0 1 0 0,0 1-1 0 0,1-1 0 0 0,0 0 1 0 0,1 1-1 0 0,1-1 1 0 0,0 1-1 0 0,0-1 0 0 0,2 0 1 0 0,-1 1-1 0 0,2-1 1 0 0,0 0-1 0 0,0 0 0 0 0,2 0 1 0 0,-1 0-1 0 0,2-1 1 0 0,-1 0-1 0 0,2 0 0 0 0,-1 0 1 0 0,5 4-16 0 0,-7-12-49 0 0,-1 0 0 0 0,1-1 1 0 0,0 0-1 0 0,0 1 0 0 0,1-1 0 0 0,-1 0 1 0 0,0-1-1 0 0,1 1 0 0 0,0-1 1 0 0,0 0-1 0 0,-1 0 0 0 0,1-1 0 0 0,0 1 1 0 0,0-1-1 0 0,1 0 0 0 0,-1-1 1 0 0,2 1 48 0 0,10-11-3307 0 0,-12 5-1411 0 0,-3 2-7055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2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2969 0 0,'0'0'1528'0'0,"0"0"-356"0"0,0 0-70 0 0,0 0 178 0 0,0 0 260 0 0,0 0 155 0 0,0 0-61 0 0,0 0-242 0 0,0 0-317 0 0,0 0-255 0 0,0 0-197 0 0,0 0-87 0 0,0 0 0 0 0,18 3 4124 0 0,62-3-3208 0 0,277-25 526 0 0,-334 24-1844 0 0,-22 1-85 0 0,-1 0 10 0 0,0 0-7 0 0,0 0 29 0 0,0 0 18 0 0,0 0 13 0 0,0 0-8 0 0,0 0 4 0 0,-26 0-4851 0 0,13 0 923 0 0,4 0-1555 0 0,4 0-2612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6:07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0 0 0,'0'0'1316'0'0,"0"0"55"0"0,0 0 175 0 0,0 0 84 0 0,0 0-110 0 0,0 0-269 0 0,0 0-279 0 0,0 0-202 0 0,0 0-62 0 0,0 0 69 0 0,0 0 69 0 0,4 0 359 0 0,14 3 7797 0 0,391-40-5214 0 0,-293 34-3296 0 0,-128 5-3164 0 0,-1 0-8271 0 0,10 1-460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6:07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2977 0 0,'0'0'1801'0'0,"0"0"-326"0"0,0 0 63 0 0,0 0 329 0 0,0 0 159 0 0,0 0-211 0 0,0 0-472 0 0,0 0-463 0 0,0 0-289 0 0,0 0-82 0 0,0 0 34 0 0,0 0 14 0 0,0 0-7 0 0,2 2 3279 0 0,7 6-3233 0 0,19-1 10 0 0,1-1 1 0 0,0-2-1 0 0,0-1 0 0 0,0-1 1 0 0,0-1-1 0 0,25-4-606 0 0,6 2 428 0 0,127-16 223 0 0,-160 12-570 0 0,-27 5-59 0 0,0 0-1 0 0,0 0 16 0 0,0 0 13 0 0,0 0 15 0 0,0 0 7 0 0,0 0-35 0 0,0 0 18 0 0,0 0-19 0 0,-2 0-1539 0 0,-2-7-7556 0 0,4 7-2596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6:00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64 0 0 0,'0'0'723'0'0,"0"0"212"0"0,0 0 112 0 0,0 0 143 0 0,0 0 188 0 0,0 0 62 0 0,0 0-39 0 0,0 0-112 0 0,0 0-212 0 0,0 0-215 0 0,0 0-77 0 0,-11-7-95 0 0,-37-17-60 0 0,6 15 1849 0 0,35 8-2297 0 0,1 0 0 0 0,0 1 0 0 0,0 0 0 0 0,0 0 0 0 0,-1 0-1 0 0,1 1 1 0 0,0 0 0 0 0,0 0 0 0 0,0 1 0 0 0,0 0 0 0 0,0 0 0 0 0,1 0 0 0 0,-1 1 0 0 0,0-1-1 0 0,1 1 1 0 0,0 1 0 0 0,0-1 0 0 0,-2 2-182 0 0,3 0 37 0 0,-1 1 0 0 0,1-1 0 0 0,1 1 0 0 0,-1 0 0 0 0,1 0 0 0 0,0 0 1 0 0,0 0-1 0 0,0 1 0 0 0,1-1 0 0 0,0 1 0 0 0,1-1 0 0 0,-1 1 0 0 0,1 0 0 0 0,1 0 0 0 0,-1 0 0 0 0,1 0 0 0 0,0-1 0 0 0,1 1 0 0 0,0 2-37 0 0,-3 24 151 0 0,0 264 920 0 0,18 123-172 0 0,-17-365-793 0 0,-3 0 1 0 0,-2 0 0 0 0,-2-1-1 0 0,-7 19-106 0 0,3-22 111 0 0,3 0 1 0 0,3 1-1 0 0,1 0 0 0 0,3 22-111 0 0,4 83 237 0 0,-2-157-214 0 0,-6 16 675 0 0,-3-3-614 0 0,29-16-56 0 0,-18 3-13 0 0,58-14 85 0 0,0 4 1 0 0,1 2-1 0 0,0 2 0 0 0,0 4 1 0 0,18 2-101 0 0,65 22 65 0 0,-109-18 43 0 0,-34-4-96 0 0,-1 0-1 0 0,0 0 9 0 0,0 0 16 0 0,0 0-15 0 0,0 0 16 0 0,0 0-7 0 0,0 0 0 0 0,0 0 0 0 0,0 0-10 0 0,0 0-11 0 0,0 0-49 0 0,0 0-20 0 0,0 0-79 0 0,0 0-81 0 0,0 0-120 0 0,0 0-252 0 0,0-8-13576 0 0,0 4 4815 0 0</inkml:trace>
  <inkml:trace contextRef="#ctx0" brushRef="#br0" timeOffset="467.684">927 638 15211 0 0,'0'0'443'0'0,"0"0"-400"0"0,0 0-293 0 0,0 0 122 0 0,0 0 350 0 0,0 0 279 0 0,0 0 102 0 0,0 0-8 0 0,0 0 6 0 0,0 0-1 0 0,0 0 24 0 0,0 0 11 0 0,0 0-64 0 0,7 9-40 0 0,19 30-19 0 0,-23-34-354 0 0,-1 0 1 0 0,0 1 0 0 0,1 0-1 0 0,-2-1 1 0 0,1 1-1 0 0,-1 0 1 0 0,1 0-1 0 0,-2 0 1 0 0,1-1 0 0 0,-1 1-1 0 0,0 0 1 0 0,0 0-1 0 0,0 0 1 0 0,-1 1-159 0 0,0 21 384 0 0,-1 420 715 0 0,-22-186-3643 0 0,41-274-11614 0 0,-13 5 5843 0 0</inkml:trace>
  <inkml:trace contextRef="#ctx0" brushRef="#br0" timeOffset="883.026">793 653 10418 0 0,'0'0'2926'0'0,"0"0"-2192"0"0,0 0-692 0 0,0 0 6 0 0,0 0 251 0 0,0 0 233 0 0,0 0 123 0 0,0 0 29 0 0,0 0-4 0 0,31-15-13 0 0,103-45-36 0 0,-45 39 260 0 0,-67 21-637 0 0,10-4 14 0 0,1 1 0 0 0,-1 1-1 0 0,1 2 1 0 0,0 2 0 0 0,-1 1-1 0 0,0 1 1 0 0,0 2 0 0 0,0 1-1 0 0,0 1 1 0 0,-1 2 0 0 0,0 1-1 0 0,-1 2 1 0 0,3 2-268 0 0,-27-11 48 0 0,0 0 0 0 0,0 0-1 0 0,-1 0 1 0 0,0 0 0 0 0,1 1 0 0 0,-2 0 0 0 0,1 0 0 0 0,0 0 0 0 0,-1 1 0 0 0,0-1-1 0 0,0 1 1 0 0,-1 0 0 0 0,0 0 0 0 0,0 0 0 0 0,0 1 0 0 0,-1-1 0 0 0,0 1-1 0 0,0-1 1 0 0,0 1 0 0 0,-1 0 0 0 0,0 0 0 0 0,-1 0 0 0 0,1 0 0 0 0,-1-1-1 0 0,-1 1 1 0 0,1 0 0 0 0,-1 3-48 0 0,-4 0 76 0 0,0-1 0 0 0,0 1 0 0 0,0-1-1 0 0,-2 0 1 0 0,1 0 0 0 0,-1-1 0 0 0,0 1 0 0 0,0-2 0 0 0,-1 1-1 0 0,-1-1 1 0 0,1 0 0 0 0,-1-1 0 0 0,0 0 0 0 0,-4 2-76 0 0,-10 9 63 0 0,-2-2 0 0 0,1-1 0 0 0,-2 0 1 0 0,0-2-1 0 0,0-1 0 0 0,-1-1 0 0 0,-1-2 0 0 0,1 0 1 0 0,-1-2-1 0 0,-15 1-63 0 0,-122 2-198 0 0,100-34-1123 0 0,45 12-1999 0 0,3 1-4117 0 0,10 7-3966 0 0</inkml:trace>
  <inkml:trace contextRef="#ctx0" brushRef="#br0" timeOffset="1501.137">754 299 7130 0 0,'0'0'1739'0'0,"0"0"-179"0"0,0 0-20 0 0,0 0 19 0 0,0 0-208 0 0,0 0-301 0 0,0 0-310 0 0,0 0-295 0 0,0 0-174 0 0,0 0-108 0 0,0 0-29 0 0,0 0 109 0 0,0 0 149 0 0,7-3 139 0 0,29-9 253 0 0,0 2 0 0 0,1 1 0 0 0,0 2 0 0 0,1 2-1 0 0,22 0-783 0 0,-24 1 341 0 0,286 0 641 0 0,-322 4-994 0 0,0 0 40 0 0,0 0 38 0 0,0 0 42 0 0,0 0 59 0 0,0 0 58 0 0,0 0 59 0 0,0 0 41 0 0,-33-26 632 0 0,-132-117-823 0 0,130 110-574 0 0,65 29-7658 0 0,-13 4 1020 0 0,-5 0-3678 0 0</inkml:trace>
  <inkml:trace contextRef="#ctx0" brushRef="#br0" timeOffset="1973.985">1805 932 5385 0 0,'0'0'1959'0'0,"0"0"-764"0"0,0 0-512 0 0,0 0-39 0 0,0 0 183 0 0,0 0 265 0 0,0 0 174 0 0,0 0 5 0 0,0 0-122 0 0,0 0-120 0 0,0 0-116 0 0,0 0-157 0 0,20-1-117 0 0,134-9 961 0 0,187 7 1076 0 0,-283 1-2097 0 0,-39 1-3526 0 0,-1 0-5398 0 0,-18 1-2138 0 0</inkml:trace>
  <inkml:trace contextRef="#ctx0" brushRef="#br0" timeOffset="2272.699">2116 653 11490 0 0,'0'0'2297'0'0,"0"0"-1538"0"0,0 0-609 0 0,0 0 97 0 0,0 0 385 0 0,0 0 343 0 0,0 0 149 0 0,0 0-67 0 0,0 0-146 0 0,-6 33-158 0 0,-18 105-141 0 0,10 63 1142 0 0,14-186-1688 0 0,-1 11-18 0 0,2-1-1 0 0,0 0 1 0 0,1 0 0 0 0,2 0-1 0 0,1 0 1 0 0,1 3-48 0 0,1-2-96 0 0,26 47-1591 0 0,-15-66-2256 0 0,-6-6-4602 0 0,-10-1-297 0 0</inkml:trace>
  <inkml:trace contextRef="#ctx0" brushRef="#br0" timeOffset="2706.16">3219 531 6817 0 0,'0'0'4043'0'0,"0"0"-2107"0"0,0 0-658 0 0,0 0-106 0 0,0 0-49 0 0,0 0-80 0 0,0 0-171 0 0,0 0-184 0 0,0 0-138 0 0,-33 12-74 0 0,-102 39-47 0 0,130-49-394 0 0,1-1 0 0 0,-1 1 0 0 0,1 0 0 0 0,0 0 0 0 0,-1 1 0 0 0,1-1 0 0 0,0 1 0 0 0,0 0 0 0 0,1 0 0 0 0,-1 0 0 0 0,1 1 1 0 0,-1-1-1 0 0,1 1 0 0 0,0 0 0 0 0,0 0 0 0 0,1 0 0 0 0,-3 4-35 0 0,-2 5 115 0 0,-7 8-17 0 0,1 1-1 0 0,1 0 1 0 0,1 1 0 0 0,1 0-1 0 0,1 1 1 0 0,1 0 0 0 0,1 0 0 0 0,1 1-1 0 0,1 0 1 0 0,1 0 0 0 0,1 8-98 0 0,2-15 13 0 0,1 0 0 0 0,0 1 0 0 0,1-1 0 0 0,1 1 0 0 0,1-1 0 0 0,1 0 0 0 0,0 0 0 0 0,1 0 0 0 0,7 13-13 0 0,-5-18 77 0 0,0 0-1 0 0,1-1 1 0 0,0 0-1 0 0,1 0 1 0 0,1-1 0 0 0,0 0-1 0 0,0-1 1 0 0,1 0-1 0 0,0-1 1 0 0,1 0 0 0 0,0 0-1 0 0,0-1 1 0 0,1-1-1 0 0,0 0 1 0 0,0-1 0 0 0,1-1-1 0 0,0 0 1 0 0,0 0-1 0 0,0-2 1 0 0,0 1-1 0 0,1-2 1 0 0,-1 0 0 0 0,1-1-1 0 0,0 0 1 0 0,-1-1-1 0 0,1-1 1 0 0,0 0 0 0 0,0-1-77 0 0,-1-2 77 0 0,1 0 1 0 0,-1-1 0 0 0,0-1-1 0 0,-1 0 1 0 0,1 0 0 0 0,-1-2-1 0 0,0 1 1 0 0,-1-2 0 0 0,0 0 0 0 0,0 0-1 0 0,-1-1 1 0 0,0 0 0 0 0,-1-1-1 0 0,0 0 1 0 0,-1-1 0 0 0,0 0-1 0 0,-1-1 1 0 0,0 1 0 0 0,-1-2-1 0 0,0 1 1 0 0,-1-1 0 0 0,-1 0 0 0 0,0 0-1 0 0,-1 0 1 0 0,0-1 0 0 0,-1 1-1 0 0,-1-1 1 0 0,-1 0 0 0 0,0 0-1 0 0,0 0 1 0 0,-2-2-78 0 0,1-5-27 0 0,-1 0-1 0 0,0 1 0 0 0,-2-1 1 0 0,-1 1-1 0 0,0-1 1 0 0,-2 1-1 0 0,0 0 1 0 0,-1 1-1 0 0,-1 0 0 0 0,-2 0 1 0 0,1 1-1 0 0,-9-12 28 0 0,10 18-106 0 0,0 1 0 0 0,-1 0 0 0 0,-1 1 0 0 0,1 0 0 0 0,-2 0 0 0 0,1 1 0 0 0,-1 1 0 0 0,-1-1 0 0 0,0 2 0 0 0,0 0 0 0 0,-1 0 0 0 0,0 1 0 0 0,0 1-1 0 0,-1 0 1 0 0,1 1 0 0 0,-1 0 0 0 0,0 1 0 0 0,-1 1 0 0 0,-1-1 106 0 0,-108 6-3178 0 0,85 10-614 0 0,1 7-3710 0 0,22-8-2563 0 0</inkml:trace>
  <inkml:trace contextRef="#ctx0" brushRef="#br0" timeOffset="3257.656">3114 1061 8522 0 0,'0'0'2203'0'0,"0"0"-1139"0"0,0 0-308 0 0,0 0 377 0 0,0 0 339 0 0,0 0 103 0 0,0 0-181 0 0,0 0-384 0 0,0 0-271 0 0,0 0-143 0 0,0 0-48 0 0,0 0-50 0 0,0 0-75 0 0,15-7-66 0 0,75-37 150 0 0,-73 39-373 0 0,1 0 0 0 0,0 1 0 0 0,0 1 0 0 0,0 0 0 0 0,0 2-1 0 0,0 0 1 0 0,7 1-134 0 0,12 51 111 0 0,-10 49 197 0 0,74 146 776 0 0,-98-241-1040 0 0,1 1 1 0 0,-1-1-1 0 0,1 0 0 0 0,0 0 0 0 0,1 0 0 0 0,-1 0 0 0 0,1-1 0 0 0,0 0 0 0 0,0 0 0 0 0,0 0 0 0 0,1 0 0 0 0,-1-1 0 0 0,1 0 0 0 0,0 0 0 0 0,0-1 0 0 0,0 0 1 0 0,0 0-1 0 0,0 0 0 0 0,1 0 0 0 0,-1-1 0 0 0,0 0 0 0 0,1-1 0 0 0,0 1-44 0 0,-4-2-52 0 0,0 1-1 0 0,0 0 1 0 0,0-1-1 0 0,-1 1 1 0 0,1-1 0 0 0,0 0-1 0 0,0 0 1 0 0,-1 0 0 0 0,1-1-1 0 0,-1 1 1 0 0,1 0-1 0 0,-1-1 1 0 0,0 0 0 0 0,1 1-1 0 0,-1-1 1 0 0,0 0-1 0 0,0 0 1 0 0,0 0 0 0 0,0-1-1 0 0,0-1 53 0 0,11-14-2998 0 0,-3-1-3390 0 0,-8 12-5180 0 0</inkml:trace>
  <inkml:trace contextRef="#ctx0" brushRef="#br0" timeOffset="3888.913">2682 277 2016 0 0,'0'0'2180'0'0,"0"0"-492"0"0,0 0-172 0 0,0 0 129 0 0,0 0 144 0 0,0 0 32 0 0,0 0-166 0 0,0 0-316 0 0,0 0-267 0 0,0 0-199 0 0,0 0-115 0 0,0 0-86 0 0,0 0-110 0 0,13-4-104 0 0,112-21 952 0 0,266 25 189 0 0,-390 0-1567 0 0,-1 0 44 0 0,0 0 64 0 0,0 0 64 0 0,0 0 95 0 0,-25-11 584 0 0,10 7-862 0 0,0-1-1 0 0,0-1 1 0 0,0 0 0 0 0,1 0 0 0 0,0-2 0 0 0,0 0 0 0 0,0 0 0 0 0,1-1 0 0 0,1-1 0 0 0,0 0-1 0 0,0-1 1 0 0,0 0 0 0 0,2-1 0 0 0,-1 0 0 0 0,-5-10-21 0 0,3-48-1691 0 0,24 59-938 0 0,-4 8-1386 0 0,0-1-4680 0 0</inkml:trace>
  <inkml:trace contextRef="#ctx0" brushRef="#br0" timeOffset="4955.972">3363 200 4753 0 0,'0'0'1680'0'0,"0"0"-759"0"0,0 0-389 0 0,0 0 46 0 0,0 0 273 0 0,0 0 234 0 0,0 0 81 0 0,0 0-51 0 0,0 0-90 0 0,0 0-80 0 0,0 0-121 0 0,0 0-102 0 0,0 0-89 0 0,35-7-75 0 0,109-20-56 0 0,-27 20 639 0 0,83 23-193 0 0,-130-10-904 0 0,-67 9 113 0 0,15 266 1620 0 0,-6 23-9 0 0,-20 160-1768 0 0,8-349 216 0 0,2-82-118 0 0,-2 1 0 0 0,-1 0 1 0 0,-2-1-1 0 0,-1 0 0 0 0,-7 24-98 0 0,-7 17 297 0 0,16-66-761 0 0,2-7 534 0 0,0 0 1 0 0,0-1-1 0 0,0 1 0 0 0,0-1 0 0 0,0 1 0 0 0,0 0 0 0 0,0-1 0 0 0,0 1 0 0 0,0 0 1 0 0,0-1-1 0 0,-1 1 0 0 0,1 0 0 0 0,0-1 0 0 0,0 1 0 0 0,-1-1 0 0 0,1 1 0 0 0,0-1 1 0 0,-1 1-1 0 0,1-1 0 0 0,0 1 0 0 0,-1-1 0 0 0,1 1 0 0 0,-1-1 0 0 0,1 1 0 0 0,-1-1 1 0 0,1 1-1 0 0,-1-1 0 0 0,0 0 0 0 0,1 0 0 0 0,-1 1 0 0 0,1-1 0 0 0,-1 0 0 0 0,0 0 0 0 0,1 1 1 0 0,-1-1-1 0 0,1 0 0 0 0,-1 0 0 0 0,0 0 0 0 0,1 0 0 0 0,-1 0 0 0 0,0 0 0 0 0,1 0 1 0 0,-1 0-1 0 0,0 0 0 0 0,1 0 0 0 0,-1-1 0 0 0,0 1 0 0 0,1 0-70 0 0,-175-14-58 0 0,30 14-832 0 0,137-10-2967 0 0,13 1-5989 0 0,1 6-2510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6:12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8042 0 0,'0'0'2304'0'0,"0"0"-366"0"0,0 0-154 0 0,0 0-65 0 0,0 0-142 0 0,0 0-241 0 0,0 0-306 0 0,0 0-262 0 0,0 0-211 0 0,0 0-166 0 0,0 0-95 0 0,0 0-56 0 0,0 0-64 0 0,49-4 1308 0 0,549-57 1402 0 0,-586 56-4721 0 0,-23 2-2162 0 0,-8-2-7393 0 0,10-1 2084 0 0</inkml:trace>
  <inkml:trace contextRef="#ctx0" brushRef="#br0" timeOffset="249.118">202 1 11570 0 0,'0'0'986'0'0,"0"0"-503"0"0,0 0-35 0 0,0 0 365 0 0,0 0 332 0 0,0 0 128 0 0,0 0-126 0 0,0 0-184 0 0,0 0-92 0 0,0 0 22 0 0,0 0 34 0 0,0 0-93 0 0,0 0-119 0 0,2 30-106 0 0,9 97-95 0 0,-17 21 450 0 0,-4-64-883 0 0,-8 93 200 0 0,13-58-3178 0 0,5-117 2502 0 0,0 7-2237 0 0,2-3-2761 0 0,1-1-6278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6:09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396 585 1104 0 0,'0'0'1354'0'0,"0"0"77"0"0,0 0 106 0 0,0 0 243 0 0,0 0 43 0 0,0 0-142 0 0,0 0-195 0 0,0 0-275 0 0,0 0-198 0 0,0 0-174 0 0,0 0-143 0 0,0 0-105 0 0,0 0-85 0 0,-8-5-25 0 0,-28-17-37 0 0,-14 16 864 0 0,40 8-1255 0 0,0 1-1 0 0,0 0 1 0 0,0 0-1 0 0,0 1 1 0 0,1 1-1 0 0,-1-1 1 0 0,1 1-1 0 0,0 1 0 0 0,1 0 1 0 0,-1 0-1 0 0,1 1 1 0 0,0 0-1 0 0,-4 5-52 0 0,-6 3 45 0 0,11-9-45 0 0,0 0-1 0 0,1 0 1 0 0,-1 1-1 0 0,1-1 1 0 0,1 2-1 0 0,-1-1 1 0 0,1 0-1 0 0,1 1 0 0 0,-1 0 1 0 0,1 0-1 0 0,0 1 1 0 0,1-1-1 0 0,0 1 1 0 0,1 0-1 0 0,-1-1 1 0 0,2 1-1 0 0,-1 0 1 0 0,1 0-1 0 0,1 0 1 0 0,0 2 0 0 0,-1-6 9 0 0,1 0 1 0 0,1-1 0 0 0,-1 1 0 0 0,1 0 0 0 0,-1 0 0 0 0,1-1-1 0 0,1 1 1 0 0,-1 0 0 0 0,1-1 0 0 0,0 1 0 0 0,0-1 0 0 0,0 0-1 0 0,0 0 1 0 0,1 0 0 0 0,0 0 0 0 0,-1 0 0 0 0,2 0 0 0 0,-1-1-1 0 0,0 1 1 0 0,1-1 0 0 0,-1 0 0 0 0,1 0 0 0 0,0 0 0 0 0,3 1-10 0 0,1 1 107 0 0,0 0 0 0 0,1 0 0 0 0,-1-1 0 0 0,1 0 0 0 0,0 0 0 0 0,0-1 0 0 0,0-1 0 0 0,1 1 1 0 0,-1-1-1 0 0,0-1 0 0 0,1 0 0 0 0,0 0 0 0 0,3-1-107 0 0,4 0 154 0 0,-1-1 0 0 0,0 0 0 0 0,0-1-1 0 0,0-1 1 0 0,0 0 0 0 0,-1-2 0 0 0,1 1 0 0 0,-1-2 0 0 0,0 0-1 0 0,0-1 1 0 0,4-3-154 0 0,14-9 197 0 0,-1-1 0 0 0,-1-1 1 0 0,-1-2-1 0 0,-1-1 0 0 0,-1-2 0 0 0,-1 0 0 0 0,-2-2 0 0 0,0-1 0 0 0,10-17-197 0 0,-23 28 8 0 0,0 0 0 0 0,-1-1 0 0 0,0-1 0 0 0,-2 0 0 0 0,0 0 1 0 0,-2-1-1 0 0,0 0 0 0 0,-1 0 0 0 0,-1-1 0 0 0,-1 1 0 0 0,-1-1 0 0 0,-1 0 0 0 0,-1 0 0 0 0,-1 0 0 0 0,-1 0 0 0 0,-4-21-8 0 0,5 33-31 0 0,-2 1-1 0 0,1-1 0 0 0,-1 1 1 0 0,0-1-1 0 0,-1 1 1 0 0,-1 0-1 0 0,1 0 0 0 0,-1 0 1 0 0,0 0-1 0 0,-1 1 0 0 0,0 0 1 0 0,-1 0-1 0 0,0 0 0 0 0,0 1 1 0 0,0-1-1 0 0,-1 2 0 0 0,0-1 1 0 0,0 1-1 0 0,-1 0 1 0 0,0 0-1 0 0,0 1 0 0 0,0 0 1 0 0,-1 0-1 0 0,1 1 0 0 0,-1 0 1 0 0,0 1-1 0 0,0 0 0 0 0,-1 0 1 0 0,1 1-1 0 0,-1 0 0 0 0,1 1 1 0 0,-1 0-1 0 0,0 1 32 0 0,4 1-17 0 0,1 0-1 0 0,0 1 1 0 0,0 0 0 0 0,0 1-1 0 0,0-1 1 0 0,0 1-1 0 0,0 0 1 0 0,1 0 0 0 0,-1 0-1 0 0,1 1 1 0 0,0-1 0 0 0,0 1-1 0 0,0 0 1 0 0,1 0-1 0 0,-1 1 1 0 0,1-1 0 0 0,0 1-1 0 0,0-1 1 0 0,1 1-1 0 0,-1 0 1 0 0,1 0 0 0 0,0 0-1 0 0,0 2 18 0 0,-22 126 9 0 0,24-119 11 0 0,1 1 0 0 0,0-1 0 0 0,1 1-1 0 0,1-1 1 0 0,0 0 0 0 0,1 0 0 0 0,1 0-1 0 0,0 0 1 0 0,1-1 0 0 0,0 0 0 0 0,1 0-1 0 0,0 0 1 0 0,1-1 0 0 0,1 0 0 0 0,0-1-1 0 0,0 1-19 0 0,27 24 247 0 0,0-2 0 0 0,3-1-1 0 0,0-2 1 0 0,31 17-247 0 0,-37-25 180 0 0,24 8-25 0 0,-56-31-175 0 0,-1 0 8 0 0,0 0-5 0 0,0 0-17 0 0,0 0-24 0 0,0 0-45 0 0,0 0-82 0 0,0 0-150 0 0,0 0-273 0 0,9-6-6359 0 0,-7 5 3054 0 0,0 1-7311 0 0</inkml:trace>
  <inkml:trace contextRef="#ctx0" brushRef="#br0" timeOffset="327.823">1 1083 6785 0 0,'0'0'429'0'0,"0"0"-145"0"0,0 0 456 0 0,0 0 668 0 0,0 0 307 0 0,0 0-7 0 0,0 0-230 0 0,0 0-258 0 0,33 0-138 0 0,107 3-66 0 0,162-1 3552 0 0,-29-3-3408 0 0,-15 0-2025 0 0,-208-3-109 0 0,-25 2-1748 0 0,-1 1-5202 0 0,-14 1-3152 0 0</inkml:trace>
  <inkml:trace contextRef="#ctx0" brushRef="#br0" timeOffset="962.182">360 1528 5097 0 0,'0'0'1926'0'0,"0"0"-399"0"0,0 0-107 0 0,0 0 28 0 0,0 0-25 0 0,0 0-184 0 0,0 0-294 0 0,0 0-320 0 0,-34 21-213 0 0,-104 65-137 0 0,77-30 28 0 0,58-53-266 0 0,0 1 1 0 0,0-1 0 0 0,0 1 0 0 0,1 0 0 0 0,-1 0-1 0 0,1 0 1 0 0,0 1 0 0 0,0-1 0 0 0,0 1 0 0 0,1-1 0 0 0,-1 1-1 0 0,1-1 1 0 0,1 1 0 0 0,-1 0 0 0 0,0-1 0 0 0,1 1 0 0 0,0 0-1 0 0,0 0 1 0 0,0-1 0 0 0,1 1 0 0 0,0 0 0 0 0,0-1-1 0 0,0 1 1 0 0,0 0 0 0 0,1-1 0 0 0,0 0 0 0 0,0 1 0 0 0,0-1-1 0 0,0 0 1 0 0,0 0 0 0 0,1 0 0 0 0,0 0 0 0 0,0 0 0 0 0,0-1-1 0 0,0 1 1 0 0,2 0-38 0 0,2 1 186 0 0,0-1 0 0 0,1 0 0 0 0,-1 0-1 0 0,1 0 1 0 0,0-1 0 0 0,0 0 0 0 0,0-1-1 0 0,0 0 1 0 0,1 0 0 0 0,-1-1 0 0 0,1 0 0 0 0,-1 0-1 0 0,4-1-185 0 0,50-8 1225 0 0,21-46 43 0 0,-67 37-1189 0 0,-1-1-1 0 0,0 0 1 0 0,-1-1 0 0 0,-1-1 0 0 0,-1 0-1 0 0,0 0 1 0 0,-2-1 0 0 0,0 0 0 0 0,-2-1 0 0 0,0-1-1 0 0,-2 1 1 0 0,0-1 0 0 0,-1 0 0 0 0,-2 0-1 0 0,0 0 1 0 0,-1-1 0 0 0,-2-10-79 0 0,0 31-10 0 0,2-8-22 0 0,-1 1-1 0 0,-1 0 1 0 0,0-1-1 0 0,0 1 1 0 0,-1-1-1 0 0,0 1 1 0 0,-1 0-1 0 0,0-1 1 0 0,0 1-1 0 0,-2 0 1 0 0,1 0-1 0 0,-1 1 1 0 0,0-1-1 0 0,-1 1 1 0 0,0 0-1 0 0,0 0 1 0 0,-1 0 0 0 0,-1 1-1 0 0,-5-7 33 0 0,10 14-40 0 0,1 0 0 0 0,-1 0 0 0 0,1 1 0 0 0,-1-1 0 0 0,1 1 0 0 0,-1-1 0 0 0,1 1 0 0 0,-1 0 0 0 0,1-1 0 0 0,-1 1 0 0 0,0 0 0 0 0,1 0 0 0 0,-1 0 0 0 0,1 0 0 0 0,-1 1 0 0 0,1-1 0 0 0,-1 0 0 0 0,0 1 0 0 0,1-1 0 0 0,-1 1 0 0 0,1-1 0 0 0,0 1 0 0 0,-1 0 0 0 0,1-1 0 0 0,-1 1 0 0 0,1 0 0 0 0,0 0 0 0 0,0 0 0 0 0,-1 0 0 0 0,1 0 1 0 0,0 0-1 0 0,0 1 0 0 0,0-1 0 0 0,0 0 0 0 0,0 0 0 0 0,0 1 0 0 0,1-1 0 0 0,-1 2 40 0 0,-27 56-244 0 0,23-34 274 0 0,1 0 0 0 0,1 1 0 0 0,1-1 0 0 0,2 0 0 0 0,0 1 0 0 0,2-1 0 0 0,0 0 0 0 0,2 0 0 0 0,1 0 0 0 0,1 0 0 0 0,1-1 0 0 0,1 0 0 0 0,1 0-1 0 0,1-1 1 0 0,5 7-30 0 0,-10-17-26 0 0,0-1 0 0 0,1 1-1 0 0,0-1 1 0 0,1 0 0 0 0,0-1-1 0 0,1 0 1 0 0,0 0 0 0 0,1 0-1 0 0,0-1 1 0 0,1-1-1 0 0,0 1 1 0 0,0-2 0 0 0,12 8 26 0 0,21 0-1359 0 0,-28-15-2137 0 0,2-1-4167 0 0,-13 0-1784 0 0</inkml:trace>
  <inkml:trace contextRef="#ctx0" brushRef="#br0" timeOffset="1498.115">893 1491 4057 0 0,'0'0'3275'0'0,"0"0"-1429"0"0,0 0-566 0 0,0 0 98 0 0,0 0 172 0 0,0 0 11 0 0,0 0-245 0 0,0 0-334 0 0,0 0-279 0 0,0 0-190 0 0,0 0-102 0 0,0 0-70 0 0,0 0-55 0 0,-11 25-86 0 0,-36 79-63 0 0,31-30 39 0 0,14-67-189 0 0,0 1 0 0 0,1 0 1 0 0,0 0-1 0 0,1 0 0 0 0,0 0 0 0 0,0 0 0 0 0,1 0 0 0 0,0 0 0 0 0,0 0 0 0 0,1-1 0 0 0,0 1 1 0 0,0 0-1 0 0,1-1 0 0 0,0 1 0 0 0,0-1 0 0 0,0 0 0 0 0,1 0 0 0 0,1 0 0 0 0,-1-1 0 0 0,1 0 1 0 0,1 2 12 0 0,-2-6 23 0 0,0-1 1 0 0,1 1-1 0 0,-1-1 0 0 0,1 0 1 0 0,-1 0-1 0 0,1 0 1 0 0,0-1-1 0 0,-1 0 1 0 0,1 0-1 0 0,0 0 1 0 0,-1 0-1 0 0,1 0 1 0 0,-1-1-1 0 0,1 0 1 0 0,-1 0-1 0 0,1-1 1 0 0,-1 1-1 0 0,1-1 1 0 0,-1 0-1 0 0,0 0 1 0 0,0 0-1 0 0,0 0 1 0 0,2-2-24 0 0,16-14 100 0 0,-1 0 0 0 0,-1-1 0 0 0,0-1 0 0 0,-1-1 0 0 0,-2-1 0 0 0,0 0 0 0 0,-1-2 0 0 0,-1 1 0 0 0,-2-2 0 0 0,0 0 0 0 0,-1-2-100 0 0,10-58 595 0 0,-22 85-362 0 0,0 0 18 0 0,0 0-46 0 0,-13 23-354 0 0,4-6 125 0 0,0 1 0 0 0,1-1 0 0 0,1 1 1 0 0,0 1-1 0 0,1-1 0 0 0,2 1 0 0 0,0 0 1 0 0,0 0-1 0 0,2 0 0 0 0,0 1 0 0 0,2-1 0 0 0,1 19 24 0 0,1-30-9 0 0,1 0-1 0 0,0 0 0 0 0,0 0 0 0 0,1 0 0 0 0,0-1 0 0 0,1 0 0 0 0,-1 0 1 0 0,1 0-1 0 0,0 0 0 0 0,1-1 0 0 0,0 0 0 0 0,0 0 0 0 0,0 0 0 0 0,1-1 1 0 0,0 0-1 0 0,0 0 0 0 0,0 0 0 0 0,5 1 10 0 0,14-1-869 0 0,-17-7-7515 0 0,-7-1-2753 0 0</inkml:trace>
  <inkml:trace contextRef="#ctx0" brushRef="#br0" timeOffset="2875.475">1483 431 3665 0 0,'0'0'4854'0'0,"0"0"-2737"0"0,0 0-926 0 0,0 0 43 0 0,0 0 101 0 0,0 0-4 0 0,0 0-164 0 0,0 0-300 0 0,0 0-291 0 0,0 0-64 0 0,0 0 27 0 0,0 0 48 0 0,7-4 34 0 0,88-18 1435 0 0,115-4 97 0 0,108-11-1358 0 0,-313 36-893 0 0,-5 1 119 0 0,0-1 0 0 0,-1 1 0 0 0,1 0-1 0 0,0-1 1 0 0,-1 1 0 0 0,1-1 0 0 0,0 1 0 0 0,0-1 0 0 0,0 1-1 0 0,-1-1 1 0 0,1 1 0 0 0,0-1 0 0 0,0 1 0 0 0,0 0 0 0 0,0-1-1 0 0,0 1 1 0 0,0-1 0 0 0,0 0 0 0 0,0 1 0 0 0,0-1 0 0 0,0 1-1 0 0,0 0 1 0 0,0-1 0 0 0,1 1 0 0 0,-1-1 0 0 0,0 1 0 0 0,0-1-1 0 0,0 1 1 0 0,1-1 0 0 0,-1 1 0 0 0,0-1 0 0 0,1 1 0 0 0,-1 0-1 0 0,0-1 1 0 0,1 1 0 0 0,-1 0 0 0 0,0-1 0 0 0,1 1 0 0 0,-1 0-1 0 0,1-1 1 0 0,-1 1 0 0 0,0 0 0 0 0,1 0 0 0 0,-1 0 0 0 0,1-1-1 0 0,-1 1 1 0 0,1 0 0 0 0,-1 0 0 0 0,1 0 0 0 0,-1 0 0 0 0,1 0-1 0 0,-1 0 1 0 0,1 0 0 0 0,-1 0 0 0 0,1 0 0 0 0,-1 0 0 0 0,1 0-1 0 0,-1 0 1 0 0,1 0 0 0 0,-1 0 0 0 0,1 1 0 0 0,-1-1-21 0 0,-84-52 222 0 0,66 43-205 0 0,2 0-1 0 0,-1-1 1 0 0,1 0-1 0 0,0-2 1 0 0,1 0-1 0 0,1 0 0 0 0,0-2 1 0 0,1 1-1 0 0,-7-10-16 0 0,18 21-63 0 0,0 0-1 0 0,0-1 0 0 0,1 1 0 0 0,-1-1 0 0 0,0 0 0 0 0,1 1 0 0 0,-1-1 0 0 0,1 0 0 0 0,0 0 0 0 0,0 0 0 0 0,0 0 0 0 0,1 0 1 0 0,-1 0-1 0 0,1 0 0 0 0,-1 0 0 0 0,1 0 0 0 0,0 0 0 0 0,0 0 0 0 0,1 0 0 0 0,-1-1 0 0 0,0 1 0 0 0,1 0 0 0 0,0 0 0 0 0,0 0 1 0 0,0 0-1 0 0,0 1 0 0 0,0-1 0 0 0,1 0 0 0 0,-1 0 0 0 0,1 1 0 0 0,0-1 0 0 0,-1 1 0 0 0,1-1 0 0 0,0 1 0 0 0,1 0 0 0 0,-1 0 0 0 0,0-1 1 0 0,1 2-1 0 0,-1-1 0 0 0,1 0 0 0 0,0 0 0 0 0,1 0 64 0 0,40-17-3001 0 0,-13 9-5291 0 0,-13 6-3703 0 0</inkml:trace>
  <inkml:trace contextRef="#ctx0" brushRef="#br0" timeOffset="2008.131">1753 788 9538 0 0,'0'0'1751'0'0,"0"0"-452"0"0,0 0 57 0 0,0 0 237 0 0,0 0 100 0 0,0 0-162 0 0,0 0-360 0 0,0 0-361 0 0,0 0-233 0 0,0 0-103 0 0,0 0-68 0 0,0 0-42 0 0,7 15 799 0 0,1 38-210 0 0,-3-1-1 0 0,-3 1 1 0 0,-3 47-953 0 0,0 14 186 0 0,10 198-377 0 0,-7-212-1224 0 0,-3-97 767 0 0,-5-5-13276 0 0,6 1 6373 0 0</inkml:trace>
  <inkml:trace contextRef="#ctx0" brushRef="#br0" timeOffset="2374.804">1602 689 13339 0 0,'0'0'1510'0'0,"0"0"-568"0"0,0 0-176 0 0,0 0 46 0 0,0 0 107 0 0,0 0 37 0 0,0 0-144 0 0,0 0-172 0 0,0 0-151 0 0,0 0-88 0 0,0 0-61 0 0,0 0-41 0 0,0 0-26 0 0,37-3-10 0 0,118-4 8 0 0,-62 21 100 0 0,-72-7-253 0 0,46 12 203 0 0,-36-12-205 0 0,1 2 0 0 0,-2 1 0 0 0,1 2-1 0 0,-2 0 1 0 0,0 2 0 0 0,20 14-116 0 0,-44-26 14 0 0,0 2 0 0 0,0-1-1 0 0,-1 0 1 0 0,1 1 0 0 0,-1 0-1 0 0,0 0 1 0 0,0 0 0 0 0,-1 0 0 0 0,1 1-1 0 0,-1-1 1 0 0,0 1 0 0 0,0 0-1 0 0,0 0 1 0 0,-1 0 0 0 0,0 0-1 0 0,0 1 1 0 0,0-1 0 0 0,-1 1 0 0 0,1-1-1 0 0,-1 1 1 0 0,0-1 0 0 0,-1 1-1 0 0,0 0 1 0 0,0-1 0 0 0,0 1-1 0 0,0 0 1 0 0,-1-1 0 0 0,0 1 0 0 0,0-1-1 0 0,-1 1 1 0 0,1-1 0 0 0,-1 1-1 0 0,-2 1-13 0 0,-10 9 45 0 0,-1 0 0 0 0,0-2 0 0 0,-2 0 0 0 0,0-1 0 0 0,0 0 0 0 0,-1-1 0 0 0,0-1 0 0 0,-1-1 0 0 0,-1-1 0 0 0,1-1 0 0 0,-12 4-45 0 0,-8 3 5 0 0,1-1 1 0 0,-2-2-1 0 0,1-1 0 0 0,-2-3 1 0 0,1-1-1 0 0,-20 0-5 0 0,-8 0-53 0 0,72-33-3917 0 0,23 4-2136 0 0,-17 11-3048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6:14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433 497 0 0 0,'0'0'2178'0'0,"0"0"-645"0"0,0 0-130 0 0,0 0 311 0 0,0 0 329 0 0,0 0 143 0 0,0 0-203 0 0,0 0-519 0 0,0 0-506 0 0,0 0-310 0 0,0 0-205 0 0,0 0-86 0 0,0 0-55 0 0,-10-1-108 0 0,-34 0-48 0 0,-11 26 111 0 0,43-15-186 0 0,2-4-52 0 0,0 0 0 0 0,0 1 0 0 0,1 0 0 0 0,-1 0 0 0 0,2 1 1 0 0,-1 0-1 0 0,1 1 0 0 0,1 0 0 0 0,-1 0 0 0 0,1 1 0 0 0,1 0 0 0 0,0 0 0 0 0,0 0 0 0 0,1 1 1 0 0,1-1-1 0 0,0 1 0 0 0,0 1 0 0 0,1-1 0 0 0,0 0 0 0 0,1 1 0 0 0,-1 8-19 0 0,3-12 41 0 0,1 1 0 0 0,0 0 0 0 0,0-1-1 0 0,1 1 1 0 0,0-1 0 0 0,0 1 0 0 0,1-1-1 0 0,0 0 1 0 0,0 0 0 0 0,1 0 0 0 0,0 0-1 0 0,1-1 1 0 0,0 0 0 0 0,0 0 0 0 0,0 0 0 0 0,1 0-1 0 0,0-1 1 0 0,0 0 0 0 0,1 0 0 0 0,-1-1-1 0 0,2 1-40 0 0,-3-3 87 0 0,1 0 0 0 0,-1 0 0 0 0,0-1 0 0 0,1 1 0 0 0,-1-1-1 0 0,1-1 1 0 0,0 1 0 0 0,0-1 0 0 0,0 0 0 0 0,0 0-1 0 0,0-1 1 0 0,0 0 0 0 0,0 0 0 0 0,0 0 0 0 0,-1-1 0 0 0,1 0-1 0 0,0 0 1 0 0,0 0 0 0 0,0-1 0 0 0,-1 0 0 0 0,1 0 0 0 0,1-1-87 0 0,112-71 1271 0 0,-95 53-1189 0 0,-1 0-1 0 0,-1-1 1 0 0,-1-1-1 0 0,-1-1 1 0 0,-1-1-1 0 0,-1-1 1 0 0,-2 0-1 0 0,0-2 1 0 0,-2 1-1 0 0,-1-2 1 0 0,-1 0-1 0 0,-1 0 1 0 0,-2-1-1 0 0,-1 0 1 0 0,-2-1-1 0 0,0 0 1 0 0,-2 0-1 0 0,-2 0 1 0 0,-1 0-1 0 0,-1 0 0 0 0,-2-11-81 0 0,2 32-27 0 0,-1 0-1 0 0,0 0 1 0 0,0 1-1 0 0,-1-1 0 0 0,0 0 1 0 0,-1 1-1 0 0,0 0 0 0 0,-1 0 1 0 0,0 0-1 0 0,0 0 1 0 0,0 0-1 0 0,-1 1 0 0 0,-1 0 1 0 0,0 0-1 0 0,0 0 0 0 0,0 1 1 0 0,-1-1-1 0 0,0 2 0 0 0,0-1 1 0 0,-1 1-1 0 0,0 0 1 0 0,0 1-1 0 0,0-1 0 0 0,-1 2 1 0 0,1-1-1 0 0,-1 1 0 0 0,0 1 1 0 0,-1-1-1 0 0,1 2 1 0 0,0-1-1 0 0,-1 1 0 0 0,-4 0 28 0 0,4 2-14 0 0,0 1 0 0 0,0 0 0 0 0,1 1 0 0 0,-1 0 0 0 0,1 0 0 0 0,0 1 0 0 0,-1 0 0 0 0,1 1 0 0 0,0 0 0 0 0,1 0 0 0 0,-1 1 0 0 0,1 0 0 0 0,0 1-1 0 0,0 0 1 0 0,1 0 0 0 0,-1 0 0 0 0,1 1 0 0 0,1 0 0 0 0,-1 1 0 0 0,1-1 0 0 0,1 1 0 0 0,-1 0 0 0 0,1 1 0 0 0,-1 3 14 0 0,-1 2 20 0 0,0 0-1 0 0,2 1 1 0 0,-1-1 0 0 0,2 1-1 0 0,0 0 1 0 0,1 1-1 0 0,0-1 1 0 0,1 0 0 0 0,1 1-1 0 0,1 0 1 0 0,0-1 0 0 0,1 1-1 0 0,0-1 1 0 0,1 1 0 0 0,1-1-20 0 0,6 9 92 0 0,2 0 0 0 0,0-1 1 0 0,1 0-1 0 0,1-1 1 0 0,1-1-1 0 0,1 0 1 0 0,1-1-1 0 0,1 0 1 0 0,0-1-1 0 0,2-1 0 0 0,0-1 1 0 0,1-1-1 0 0,0-1 1 0 0,1 0-1 0 0,5 1-92 0 0,25 23 323 0 0,37 20 193 0 0,-74-54-1757 0 0,-17-9-9650 0 0,1 4-786 0 0</inkml:trace>
  <inkml:trace contextRef="#ctx0" brushRef="#br0" timeOffset="300.153">1 1016 9274 0 0,'0'0'1432'0'0,"0"0"-977"0"0,0 0-224 0 0,0 0 413 0 0,0 0 487 0 0,0 0 257 0 0,0 0-12 0 0,0 0-129 0 0,0 0-154 0 0,0 0-155 0 0,0 0-79 0 0,0 0-48 0 0,36 9-43 0 0,115 25-58 0 0,-29-25 507 0 0,515-31-1071 0 0,-561 23-1758 0 0,-51 1-1593 0 0,0 1-3995 0 0,-15-2-4127 0 0</inkml:trace>
  <inkml:trace contextRef="#ctx0" brushRef="#br0" timeOffset="854.079">369 1447 6481 0 0,'0'0'2180'0'0,"0"0"-424"0"0,0 0-153 0 0,0 0 37 0 0,0 0-81 0 0,0 0-240 0 0,0 0-347 0 0,0 0-277 0 0,0 0-195 0 0,0 0-141 0 0,-32 1-60 0 0,-98 7-78 0 0,66 13 71 0 0,57-14-228 0 0,-1 0-40 0 0,0 0-1 0 0,1 0 1 0 0,-1 1-1 0 0,2 0 1 0 0,-1 0-1 0 0,1 0 0 0 0,0 1 1 0 0,1 0-1 0 0,0 0 1 0 0,1 0-1 0 0,0 1 1 0 0,0 0-1 0 0,1 0 1 0 0,0 0-1 0 0,0 0 1 0 0,1 0-1 0 0,1 0 1 0 0,0 1-1 0 0,0-1 1 0 0,1 1-1 0 0,0-1 0 0 0,1 0 1 0 0,0 1-1 0 0,1-1 1 0 0,0 0-1 0 0,1 0 1 0 0,1 3-24 0 0,-1-7 96 0 0,2 0 0 0 0,-1 0 1 0 0,0-1-1 0 0,1 1 0 0 0,0-1 1 0 0,0 0-1 0 0,1 0 0 0 0,0-1 1 0 0,-1 0-1 0 0,1 0 1 0 0,1 0-1 0 0,-1-1 0 0 0,0 1 1 0 0,1-1-1 0 0,0-1 0 0 0,0 0 1 0 0,0 0-1 0 0,0 0 0 0 0,0-1 1 0 0,0 0-1 0 0,0 0 0 0 0,0 0 1 0 0,0-1-1 0 0,1 0 0 0 0,-1-1 1 0 0,0 0-1 0 0,0 0 0 0 0,0 0 1 0 0,0-1-1 0 0,0 0 0 0 0,0-1 1 0 0,0 1-1 0 0,-1-1 0 0 0,1 0 1 0 0,-1-1-1 0 0,0 0 0 0 0,1 0-96 0 0,14-15 63 0 0,-1-1 0 0 0,0 0 0 0 0,-2-2 0 0 0,0 0 0 0 0,-1-1 0 0 0,-2-1 0 0 0,0 0 0 0 0,-2-1 0 0 0,0-1 0 0 0,-2 0 0 0 0,-1 0 0 0 0,-1-1 0 0 0,-1 0 0 0 0,-2-1 0 0 0,0 0 0 0 0,-2 0 0 0 0,-1 0 0 0 0,-1 0-1 0 0,-2-1 1 0 0,-2-22-63 0 0,0 38-29 0 0,1-1 0 0 0,-2 1 0 0 0,0 0-1 0 0,-1 0 1 0 0,0 0 0 0 0,-1 0 0 0 0,0 1-1 0 0,-1-1 1 0 0,-4-6 29 0 0,8 15-25 0 0,0 0 0 0 0,-1 0 0 0 0,1 1 0 0 0,-1-1 0 0 0,0 1 0 0 0,0-1 0 0 0,0 1 0 0 0,0 0 0 0 0,0 0 0 0 0,-1 1 0 0 0,1-1 0 0 0,-1 1 0 0 0,0-1 0 0 0,1 1 0 0 0,-1 0 0 0 0,0 0 0 0 0,-1 1 0 0 0,1-1 0 0 0,0 1 0 0 0,0 0 0 0 0,-1 0 0 0 0,1 1 0 0 0,0-1 0 0 0,-1 1 0 0 0,1 0 0 0 0,-1 0 0 0 0,1 0 0 0 0,0 1 0 0 0,-1 0 0 0 0,1-1 0 0 0,0 2 25 0 0,-2 1-28 0 0,0 1 1 0 0,1 0 0 0 0,0 0 0 0 0,0 0 0 0 0,0 1 0 0 0,0 0 0 0 0,1 0-1 0 0,-1 0 1 0 0,1 0 0 0 0,1 1 0 0 0,-1-1 0 0 0,1 1 0 0 0,0 0 0 0 0,0 0-1 0 0,1 1 1 0 0,-1-1 0 0 0,0 6 27 0 0,-2 11 17 0 0,0 1 0 0 0,2 0 0 0 0,0 0 0 0 0,2 0 0 0 0,1 0 0 0 0,0 1 0 0 0,2-1 0 0 0,1 0-17 0 0,5 16 33 0 0,1-1 1 0 0,3 0-1 0 0,1-1 0 0 0,16 33-33 0 0,82 111-869 0 0,-101-172 121 0 0,-4-9-8509 0 0,-4-1-1859 0 0</inkml:trace>
  <inkml:trace contextRef="#ctx0" brushRef="#br0" timeOffset="1330.325">735 1418 1712 0 0,'0'0'1515'0'0,"0"0"-177"0"0,0 0 282 0 0,0 0 387 0 0,0 0 155 0 0,0 0-216 0 0,0 0-456 0 0,0 0-401 0 0,0 0-235 0 0,0 0-146 0 0,0 0-115 0 0,0 0-111 0 0,0 0-134 0 0,-6 22-116 0 0,-22 69-75 0 0,20 17 279 0 0,8-102-387 0 0,1-1 0 0 0,-1 1 0 0 0,1 0 0 0 0,0-1 0 0 0,1 1 0 0 0,-1-1 0 0 0,1 0 0 0 0,0 1 0 0 0,1-1 0 0 0,-1 0 0 0 0,1 0 0 0 0,0-1 0 0 0,0 1 0 0 0,1 0 0 0 0,-1-1 0 0 0,1 0 0 0 0,0 0 0 0 0,0 0 0 0 0,0 0 0 0 0,1-1 0 0 0,-1 1 0 0 0,1-1 0 0 0,0 0 0 0 0,0-1 0 0 0,0 1 0 0 0,0-1 0 0 0,1 0 0 0 0,-1 0 0 0 0,0-1 0 0 0,1 0 0 0 0,-1 0 0 0 0,1 0 0 0 0,0 0 0 0 0,-1-1 0 0 0,1 0 0 0 0,0 0 0 0 0,4-1-49 0 0,-3-4 105 0 0,0 1 1 0 0,0-2-1 0 0,0 1 1 0 0,-1-1-1 0 0,0 0 1 0 0,0 0-1 0 0,-1-1 0 0 0,0 0 1 0 0,0 0-1 0 0,0 0 1 0 0,-1 0-1 0 0,0-1 1 0 0,0 0-1 0 0,0-3-105 0 0,5-6 79 0 0,5-11-50 0 0,0 0 0 0 0,-2-1 1 0 0,-2-1-1 0 0,0 0 0 0 0,-2-1 1 0 0,-1 1-1 0 0,-2-3-29 0 0,-6 25 177 0 0,-6 19-337 0 0,-7 20-89 0 0,8-12 267 0 0,1 1 0 0 0,1-1 0 0 0,1 1 1 0 0,1 0-1 0 0,0 0 0 0 0,2 1 0 0 0,0-1 0 0 0,1 0 0 0 0,1 0 0 0 0,3 9-18 0 0,46 99-42 0 0,-30-102-1111 0 0,-9-22-8630 0 0,-12-4-1226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6:17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28 417 1424 0 0,'0'0'4921'0'0,"0"0"-2296"0"0,0 0-645 0 0,0 0 58 0 0,0 0-4 0 0,0 0-163 0 0,0 0-283 0 0,0 0-374 0 0,0 0-370 0 0,0 0-327 0 0,0 0-216 0 0,0 0-108 0 0,-7-4-25 0 0,-2-1-124 0 0,-3-3 238 0 0,35 2 387 0 0,397 3 2302 0 0,-166-1-2556 0 0,-253 4-334 0 0,-1 0 67 0 0,-12-13 1198 0 0,-145-58-813 0 0,138 57-538 0 0,1-1 1 0 0,1 0-1 0 0,0-1 0 0 0,2 0 0 0 0,-1-2 0 0 0,2 0 0 0 0,0 0 0 0 0,2-2 0 0 0,0 1 0 0 0,0-2 1 0 0,2 1-1 0 0,-3-12 5 0 0,8 1-1713 0 0,5 19-1398 0 0,0 3-1537 0 0,0 1-7716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1:46:16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38 0 0 0,'0'0'1351'0'0,"0"0"207"0"0,0 0 157 0 0,0 0 136 0 0,0 0-23 0 0,0 0-146 0 0,0 0-206 0 0,0 0-248 0 0,0 0-191 0 0,0 0-105 0 0,0 0-88 0 0,-6-6-57 0 0,-20-19-100 0 0,24 24-643 0 0,1 0 0 0 0,0 1 0 0 0,-1-1 1 0 0,1 0-1 0 0,-1 1 0 0 0,1-1 1 0 0,0 1-1 0 0,-1 0 0 0 0,1-1 0 0 0,-1 1 1 0 0,0 0-1 0 0,1 0 0 0 0,-1 0 0 0 0,1 0 1 0 0,-1 0-1 0 0,1 0 0 0 0,-1 0 1 0 0,1 1-1 0 0,-1-1 0 0 0,1 1 0 0 0,-1-1 1 0 0,1 1-1 0 0,-1-1 0 0 0,1 1 1 0 0,0 0-1 0 0,-1 0 0 0 0,1-1 0 0 0,0 1 1 0 0,0 0-1 0 0,-1 0 0 0 0,1 0 0 0 0,0 1 1 0 0,0 0-45 0 0,-6 3 114 0 0,-23 19 98 0 0,2 1 0 0 0,1 2 0 0 0,0 0 0 0 0,3 2 1 0 0,0 1-1 0 0,2 1 0 0 0,1 1 0 0 0,2 0 0 0 0,-10 24-212 0 0,12-25 37 0 0,2 2-1 0 0,1-1 1 0 0,2 2 0 0 0,1 0-1 0 0,1 0 1 0 0,2 1-1 0 0,2 0 1 0 0,1 0-1 0 0,2 1 1 0 0,0 29-37 0 0,4-56 32 0 0,-1-1 0 0 0,1 1 1 0 0,1 0-1 0 0,0 0 1 0 0,0 0-1 0 0,0-1 0 0 0,1 0 1 0 0,1 1-1 0 0,-1-1 0 0 0,1 0 1 0 0,0 0-1 0 0,1-1 0 0 0,0 1 1 0 0,0-1-1 0 0,1 0 0 0 0,0-1 1 0 0,0 1-1 0 0,1-1 0 0 0,-1 0 1 0 0,1-1-1 0 0,1 1 1 0 0,-1-2-1 0 0,1 1 0 0 0,0-1 1 0 0,0 0-1 0 0,0 0 0 0 0,1-1-32 0 0,18 3 205 0 0,0-1 0 0 0,0-1 0 0 0,0-1-1 0 0,1-2 1 0 0,-1 0 0 0 0,1-2 0 0 0,-1-1 0 0 0,0-2-1 0 0,0 0 1 0 0,0-2 0 0 0,0-1 0 0 0,-1-1 0 0 0,0-1-1 0 0,0-1 1 0 0,-1-1 0 0 0,-1-2 0 0 0,0 0-1 0 0,19-15-204 0 0,-10 10 112 0 0,-2-1 0 0 0,0-1-1 0 0,-2-2 1 0 0,0-1 0 0 0,-1-1-1 0 0,-2-1 1 0 0,0-2-1 0 0,-2-1 1 0 0,-1 0 0 0 0,-1-3-112 0 0,-15 20 0 0 0,-1-1 1 0 0,0 0-1 0 0,-1-1 1 0 0,0 1-1 0 0,-1-1 1 0 0,-1 0-1 0 0,0 0 1 0 0,0 0 0 0 0,-2 0-1 0 0,1-1 1 0 0,-2 1-1 0 0,0 0 1 0 0,0-1-1 0 0,-1 1 1 0 0,-1 0-1 0 0,0 0 1 0 0,-1-1-1 0 0,-1 2 1 0 0,0-1-1 0 0,0 0 1 0 0,-1 1 0 0 0,-1 0-1 0 0,0 0 1 0 0,-1 0-1 0 0,0 1 1 0 0,0 0-1 0 0,-1 0 1 0 0,-1 1-1 0 0,0 0 1 0 0,0 0-1 0 0,-1 1 1 0 0,-6-4-1 0 0,-2 0-61 0 0,0 2 0 0 0,0 0 0 0 0,-1 0 0 0 0,0 2 0 0 0,-1 0 0 0 0,0 2 0 0 0,-1 0 0 0 0,1 1 1 0 0,-1 1-1 0 0,0 1 0 0 0,-1 0 0 0 0,1 2 0 0 0,0 1 0 0 0,-1 1 0 0 0,1 0 0 0 0,-1 2 0 0 0,-18 3 61 0 0,12 0-333 0 0,0 1-1 0 0,1 1 1 0 0,0 1-1 0 0,0 1 1 0 0,1 2-1 0 0,0 1 1 0 0,1 1 0 0 0,0 1-1 0 0,1 1 1 0 0,0 1-1 0 0,2 1 1 0 0,0 1 0 0 0,-7 8 333 0 0,-22 39-4368 0 0,25-19-4199 0 0,16-25 353 0 0</inkml:trace>
  <inkml:trace contextRef="#ctx0" brushRef="#br0" timeOffset="440.07">274 653 9858 0 0,'0'0'2386'0'0,"0"0"-955"0"0,0 0-470 0 0,0 0-3 0 0,0 0 110 0 0,0 0 54 0 0,0 0-69 0 0,0 0-154 0 0,0 0-127 0 0,0 0-91 0 0,33-18-57 0 0,104-55-56 0 0,-48 38 352 0 0,49 21 184 0 0,-135 16-1086 0 0,0 0 0 0 0,0 0 0 0 0,0 0 0 0 0,-1 1 0 0 0,1-1 0 0 0,-1 1-1 0 0,0-1 1 0 0,1 1 0 0 0,-1 0 0 0 0,0 0 0 0 0,-1 0 0 0 0,1 0 0 0 0,0 0 0 0 0,-1 1-1 0 0,0-1 1 0 0,0 0 0 0 0,0 1 0 0 0,0-1 0 0 0,0 0 0 0 0,-1 1 0 0 0,1-1 0 0 0,-1 1 0 0 0,0-1-1 0 0,0 1 1 0 0,0 0 0 0 0,-1-1 0 0 0,1 1 0 0 0,-1-1 0 0 0,0 0 0 0 0,0 1 0 0 0,-1 1-18 0 0,2 2 49 0 0,-22 81 294 0 0,18-81-323 0 0,1 0 1 0 0,0 0-1 0 0,0 0 1 0 0,1 0-1 0 0,0 1 1 0 0,0-1-1 0 0,1 1 1 0 0,0-1-1 0 0,0 1 1 0 0,1 0-1 0 0,0-1 0 0 0,0 1 1 0 0,1-1-1 0 0,0 1 1 0 0,0 0-1 0 0,1-1 1 0 0,0 0-1 0 0,0 1 1 0 0,1-1-1 0 0,0 0 1 0 0,0 0-1 0 0,0 0 1 0 0,4 4-21 0 0,5 3 53 0 0,0-1 0 0 0,1 0-1 0 0,0-1 1 0 0,1 0 0 0 0,1-1 0 0 0,0 0 0 0 0,0-2 0 0 0,1 1-1 0 0,0-2 1 0 0,1 0 0 0 0,0-1 0 0 0,0-1 0 0 0,0 0-53 0 0,44-3-200 0 0,-59-35-2720 0 0,-2 21-1065 0 0,0 3-4954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3:4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155 380 4817 0 0,'0'0'1315'0'0,"0"0"-181"0"0,0 0-141 0 0,0 0 126 0 0,0 0 295 0 0,0 0 242 0 0,0 0 34 0 0,0 0-186 0 0,0 0-318 0 0,0 0-317 0 0,0 0-231 0 0,1-4-204 0 0,3-13-118 0 0,11 28 1249 0 0,8 22-1263 0 0,-1 1 1 0 0,-2 1-1 0 0,-2 2 1 0 0,-1-1-1 0 0,-1 2 1 0 0,-3 0-1 0 0,-1 1 1 0 0,-1 0-1 0 0,-3 0 1 0 0,-1 1-1 0 0,-2 1 0 0 0,0 29-302 0 0,13 57 237 0 0,-11-80-204 0 0,-5-28-20 0 0,0 1 0 0 0,1-1 0 0 0,2 0 0 0 0,0 0 0 0 0,0 0 0 0 0,2-1 1 0 0,1 0-1 0 0,0 0 0 0 0,2 2-13 0 0,-10-19 9 0 0,0 0 0 0 0,1-1 0 0 0,-1 1 0 0 0,1 0 0 0 0,-1 0 0 0 0,1 0 0 0 0,-1 0 0 0 0,1 0 0 0 0,0 0 0 0 0,-1-1 0 0 0,1 1 0 0 0,0 0 0 0 0,0 0 0 0 0,-1-1 0 0 0,1 1 0 0 0,0-1 0 0 0,0 1 1 0 0,0 0-1 0 0,0-1 0 0 0,0 0 0 0 0,0 1 0 0 0,0-1 0 0 0,0 0 0 0 0,0 1 0 0 0,0-1 0 0 0,0 0 0 0 0,0 0 0 0 0,0 0 0 0 0,0 0 0 0 0,0 0 0 0 0,0 0 0 0 0,0 0 0 0 0,0 0 0 0 0,0 0 0 0 0,0-1 0 0 0,0 1 0 0 0,0 0 1 0 0,0-1-1 0 0,0 1 0 0 0,0 0 0 0 0,0-1 0 0 0,0 0 0 0 0,0 1 0 0 0,-1-1 0 0 0,2 0-9 0 0,27-42 715 0 0,-25 35-688 0 0,48-103 493 0 0,-5-3 0 0 0,16-64-520 0 0,6-16 38 0 0,-17 60-46 0 0,-7-3 0 0 0,14-80 8 0 0,-55 184-145 0 0,-6 43-808 0 0,-3 64-1149 0 0,9-28-6774 0 0,-1-37-2485 0 0</inkml:trace>
  <inkml:trace contextRef="#ctx0" brushRef="#br0" timeOffset="529.424">1087 885 0 0 0,'0'0'572'0'0,"0"0"726"0"0,0 0 331 0 0,0 0 58 0 0,0 0-110 0 0,0 0-168 0 0,0 0-131 0 0,0 0-91 0 0,0 0-56 0 0,0 0-104 0 0,0 0-134 0 0,0 0-117 0 0,31-8-103 0 0,95-23-61 0 0,-58-3 1133 0 0,-58 21-1036 0 0,-6 8-489 0 0,0-1 1 0 0,0 0 0 0 0,-1 0 0 0 0,0 0-1 0 0,0 0 1 0 0,0 0 0 0 0,-1-1 0 0 0,0 1 0 0 0,0-1-1 0 0,-1 1 1 0 0,0-1 0 0 0,0 0 0 0 0,0 0 0 0 0,-1 1-1 0 0,0-1 1 0 0,0 0 0 0 0,-1 0 0 0 0,-1-5-221 0 0,0 9 27 0 0,0 0 0 0 0,0 0 0 0 0,0 0 0 0 0,0 0 1 0 0,0 0-1 0 0,-1 1 0 0 0,1 0 0 0 0,-1-1 0 0 0,0 1 1 0 0,0 0-1 0 0,0 0 0 0 0,0 0 0 0 0,0 1 0 0 0,0-1 1 0 0,0 1-1 0 0,-1-1 0 0 0,1 1 0 0 0,0 0 0 0 0,-1 1 1 0 0,1-1-1 0 0,-1 1 0 0 0,1-1 0 0 0,-1 1 0 0 0,1 0 0 0 0,-1 0 1 0 0,1 0-1 0 0,-1 1 0 0 0,1-1 0 0 0,-1 1 0 0 0,1 0 1 0 0,-3 1-28 0 0,-11-2-2 0 0,1 2 18 0 0,1 0-1 0 0,-1 2 1 0 0,0 0-1 0 0,1 0 0 0 0,0 1 1 0 0,0 1-1 0 0,1 1 1 0 0,-1 0-1 0 0,1 0 1 0 0,1 2-1 0 0,-1 0 1 0 0,2 0-1 0 0,-1 1 0 0 0,1 1 1 0 0,1 0-1 0 0,0 0 1 0 0,0 2-1 0 0,1-1 1 0 0,-6 11-16 0 0,13-18 30 0 0,0 1 1 0 0,0 0 0 0 0,0 0-1 0 0,1 0 1 0 0,0 0-1 0 0,0 0 1 0 0,0 0 0 0 0,1 1-1 0 0,0-1 1 0 0,0 1 0 0 0,1-1-1 0 0,-1 1 1 0 0,2-1-1 0 0,-1 0 1 0 0,1 1 0 0 0,0-1-1 0 0,0 1 1 0 0,0-1 0 0 0,1 0-1 0 0,0 0 1 0 0,0 0 0 0 0,1 0-1 0 0,0 0 1 0 0,0 0-1 0 0,0-1 1 0 0,1 1 0 0 0,0-1-1 0 0,0 0 1 0 0,0 0 0 0 0,0 0-1 0 0,1-1 1 0 0,0 1 0 0 0,0-1-31 0 0,13 8 155 0 0,1 0 1 0 0,0-1 0 0 0,1-1 0 0 0,0-1 0 0 0,0-1-1 0 0,0-1 1 0 0,1-1 0 0 0,1 0 0 0 0,-1-2 0 0 0,1 0 0 0 0,-1-2-1 0 0,1 0 1 0 0,0-1 0 0 0,0-2 0 0 0,0 0 0 0 0,5-2-156 0 0,0 3 110 0 0,100-21 202 0 0,-119 17-225 0 0,-9 3-4253 0 0,-1 1-4461 0 0,0 0-3168 0 0</inkml:trace>
  <inkml:trace contextRef="#ctx0" brushRef="#br0" timeOffset="1036.348">2119 759 3129 0 0,'0'0'1717'0'0,"0"0"-98"0"0,0 0 180 0 0,0 0 281 0 0,0 0 111 0 0,0 0-159 0 0,0 0-364 0 0,0 0-366 0 0,0 0-260 0 0,0 0-168 0 0,0 0-132 0 0,0 0-103 0 0,0 0-78 0 0,-10-5-86 0 0,-34-14-51 0 0,40 18-357 0 0,1 0-1 0 0,-1 0 0 0 0,0 1 1 0 0,0-1-1 0 0,0 1 1 0 0,0 0-1 0 0,1 0 1 0 0,-1 1-1 0 0,0-1 1 0 0,0 1-1 0 0,0 0 0 0 0,1 0 1 0 0,-1 0-1 0 0,0 0 1 0 0,1 0-1 0 0,-1 1 1 0 0,1 0-1 0 0,0 0 1 0 0,-1 0-1 0 0,1 0 0 0 0,-3 3-66 0 0,-12 5 255 0 0,6-5-178 0 0,1 1 1 0 0,-1 0-1 0 0,1 1 1 0 0,0 0-1 0 0,1 1 1 0 0,0 0-1 0 0,0 0 1 0 0,1 1-1 0 0,0 1 1 0 0,0-1-1 0 0,1 1 1 0 0,0 1-1 0 0,1 0 1 0 0,0 0-1 0 0,1 0 1 0 0,0 1-1 0 0,1 0 1 0 0,0 0-78 0 0,4-7 11 0 0,0-1-1 0 0,0 1 1 0 0,1 0 0 0 0,0-1 0 0 0,0 1 0 0 0,0 0 0 0 0,0-1 0 0 0,1 1-1 0 0,0 0 1 0 0,0-1 0 0 0,0 1 0 0 0,1-1 0 0 0,-1 1 0 0 0,1-1-1 0 0,0 0 1 0 0,0 0 0 0 0,1 0 0 0 0,-1 0 0 0 0,1 0 0 0 0,0 0 0 0 0,0-1-1 0 0,0 1 1 0 0,0-1 0 0 0,1 0 0 0 0,-1 0 0 0 0,1 0 0 0 0,0 0 0 0 0,0-1-1 0 0,0 1 1 0 0,0-1 0 0 0,0 0 0 0 0,3 1-11 0 0,8 3 53 0 0,0 0 0 0 0,0-1 0 0 0,1 0 0 0 0,-1-1 0 0 0,1-1 0 0 0,0 0 0 0 0,0-1 0 0 0,0-1 0 0 0,2-1-53 0 0,142-15-391 0 0,-60-28-1940 0 0,-69 24-1479 0 0,-3-4-4110 0 0,-14 9-3519 0 0</inkml:trace>
  <inkml:trace contextRef="#ctx0" brushRef="#br0" timeOffset="1364.229">2828 248 14507 0 0,'0'0'2114'0'0,"0"0"-1122"0"0,0 0-521 0 0,0 0 73 0 0,0 0 264 0 0,0 0 254 0 0,0 0 67 0 0,0 0-166 0 0,0 0-253 0 0,0 0-200 0 0,0 0-123 0 0,-10 32-81 0 0,-31 100-22 0 0,24-45 156 0 0,14 148 488 0 0,39 74-609 0 0,-29-269-678 0 0,-12-78-9029 0 0,-2 22 2022 0 0,3 8-1995 0 0</inkml:trace>
  <inkml:trace contextRef="#ctx0" brushRef="#br0" timeOffset="1610.606">2469 737 6057 0 0,'0'0'3112'0'0,"0"0"-1704"0"0,0 0-611 0 0,0 0 222 0 0,0 0 244 0 0,0 0 12 0 0,0 0-144 0 0,0 0-240 0 0,0 0-215 0 0,32 7-176 0 0,103 21-117 0 0,3-17 247 0 0,-100-13-572 0 0,148-4-1061 0 0,-126-1-2296 0 0,-1-2-4016 0 0,-42 6-268 0 0</inkml:trace>
  <inkml:trace contextRef="#ctx0" brushRef="#br0" timeOffset="1865.277">3321 700 6337 0 0,'0'0'2516'0'0,"0"0"-460"0"0,0 0-336 0 0,0 0-157 0 0,0 0-118 0 0,0 0-140 0 0,0 0-178 0 0,0 0-221 0 0,0 0-213 0 0,0 0-153 0 0,0 0-118 0 0,0 0-93 0 0,-29 34-75 0 0,-91 105-56 0 0,118-137-189 0 0,-1-1 0 0 0,1 1-1 0 0,0 0 1 0 0,-1 0 0 0 0,1 0 0 0 0,0 1-1 0 0,0-1 1 0 0,0 0 0 0 0,1 1 0 0 0,-1-1-1 0 0,1 1 1 0 0,-1 0 0 0 0,1-1 0 0 0,0 1-1 0 0,0 0 1 0 0,0 0 0 0 0,0 0 0 0 0,0 0-1 0 0,1 0 1 0 0,0 0 0 0 0,-1 0 0 0 0,1 0-1 0 0,0 0 1 0 0,0 1-9 0 0,2 5 48 0 0,-1-4 4 0 0,-1-1 1 0 0,1 1-1 0 0,0 0 0 0 0,0-1 1 0 0,1 1-1 0 0,0-1 1 0 0,-1 0-1 0 0,1 1 1 0 0,0-1-1 0 0,1 0 0 0 0,-1 0 1 0 0,1-1-1 0 0,0 1 1 0 0,0 0-1 0 0,0-1 1 0 0,0 0-1 0 0,1 1 1 0 0,-1-1-1 0 0,1-1 0 0 0,0 1 1 0 0,0 0-1 0 0,0-1 1 0 0,0 0-1 0 0,0 0 1 0 0,1 0-1 0 0,-1-1 1 0 0,1 1-1 0 0,-1-1 0 0 0,4 1-52 0 0,137 9 2003 0 0,-138-12-1963 0 0,-1 0 0 0 0,0 0 0 0 0,1-1 0 0 0,-1 0 0 0 0,0 0 0 0 0,0-1-1 0 0,0 1 1 0 0,0-1 0 0 0,0-1 0 0 0,-1 1 0 0 0,1-1 0 0 0,-1 0 0 0 0,0 0 0 0 0,0-1 0 0 0,0 1 0 0 0,-1-1 0 0 0,0 0 0 0 0,0 0 0 0 0,0-1-1 0 0,0 1 1 0 0,-1-1 0 0 0,0 0 0 0 0,0 0 0 0 0,-1 0 0 0 0,1 0 0 0 0,-1 0 0 0 0,-1 0 0 0 0,1-1 0 0 0,-1 1 0 0 0,0-1 0 0 0,-1 1 0 0 0,1-1-1 0 0,-1 1 1 0 0,0-1 0 0 0,-1 0 0 0 0,0 1 0 0 0,0-1 0 0 0,0 1 0 0 0,-1 0 0 0 0,0-1 0 0 0,0 1 0 0 0,-1 0 0 0 0,1 0 0 0 0,-1 0-1 0 0,-3-3-39 0 0,0 1-110 0 0,0 0 0 0 0,0 1-1 0 0,-1 0 1 0 0,0 0 0 0 0,-1 0-1 0 0,1 1 1 0 0,-1 0 0 0 0,0 1-1 0 0,0 0 1 0 0,-1 0 0 0 0,0 0-1 0 0,0 1 1 0 0,0 1-1 0 0,0 0 1 0 0,0 0 0 0 0,-1 0-1 0 0,0 1 1 0 0,-7 0 110 0 0,-24 5-4067 0 0,2 12-3373 0 0,29-7-4087 0 0</inkml:trace>
  <inkml:trace contextRef="#ctx0" brushRef="#br0" timeOffset="2165.073">3614 1047 10466 0 0,'0'0'2118'0'0,"0"0"-688"0"0,0 0-167 0 0,0 0 113 0 0,0 0 90 0 0,0 0-30 0 0,0 0-151 0 0,0 0-240 0 0,0 0-241 0 0,0 0-201 0 0,0 0-115 0 0,0 0-52 0 0,0 0-1 0 0,0-21-17 0 0,-2-63-35 0 0,16 18 321 0 0,-5 48-517 0 0,-1-2-148 0 0,1 1 0 0 0,1 0 0 0 0,1 0 0 0 0,1 1 0 0 0,0 0 0 0 0,2 1 0 0 0,0 1 0 0 0,0 0 0 0 0,2 1 0 0 0,0 0 0 0 0,0 2 0 0 0,1 0 0 0 0,1 0 0 0 0,0 2 0 0 0,2 0-39 0 0,-9 4-181 0 0,0 2 0 0 0,1-1 0 0 0,-1 1 0 0 0,1 1-1 0 0,0 0 1 0 0,1 1 0 0 0,-1 0 0 0 0,12-1 181 0 0,-23 14-4478 0 0,-1-9 1702 0 0,0 3-8832 0 0</inkml:trace>
  <inkml:trace contextRef="#ctx0" brushRef="#br0" timeOffset="3131.457">4945 678 4521 0 0,'0'0'1671'0'0,"0"0"-61"0"0,0 0-75 0 0,0 0 106 0 0,0 0 42 0 0,0 0-108 0 0,0 0-186 0 0,0 0-234 0 0,0 0-202 0 0,-31 5-182 0 0,-99 15-168 0 0,127-20-569 0 0,0 0 0 0 0,-1 0 0 0 0,1 1 0 0 0,0-1 0 0 0,0 1 0 0 0,0 0 0 0 0,0 0 0 0 0,0 0 0 0 0,0 0 0 0 0,1 1 0 0 0,-1-1 0 0 0,0 1 0 0 0,1-1 0 0 0,-1 1 0 0 0,1 0 0 0 0,-1 0 0 0 0,1 0 0 0 0,0 1 0 0 0,0-1 0 0 0,-2 3-34 0 0,-3 4 152 0 0,-2 1-60 0 0,1 1 0 0 0,0 1 0 0 0,0 0 0 0 0,1 0 0 0 0,1 0 0 0 0,0 1 1 0 0,1 0-1 0 0,0 0 0 0 0,1 0 0 0 0,0 1 0 0 0,1-1 0 0 0,1 1 0 0 0,0 0 0 0 0,1 0 0 0 0,0 0 0 0 0,1 0 0 0 0,1 0 0 0 0,0 0 1 0 0,1-1-1 0 0,1 2-92 0 0,1-8 71 0 0,0-1 1 0 0,0 1 0 0 0,1-1-1 0 0,0 0 1 0 0,0 0-1 0 0,1-1 1 0 0,0 0 0 0 0,0 0-1 0 0,0 0 1 0 0,0 0 0 0 0,1-1-1 0 0,0 0 1 0 0,0-1-1 0 0,0 1 1 0 0,0-1 0 0 0,1-1-1 0 0,-1 1 1 0 0,1-1-1 0 0,-1-1 1 0 0,1 1 0 0 0,0-1-1 0 0,0-1 1 0 0,-1 1 0 0 0,1-1-1 0 0,0-1 1 0 0,0 1-1 0 0,0-1 1 0 0,-1-1 0 0 0,1 1-1 0 0,0-1 1 0 0,-1-1 0 0 0,0 1-1 0 0,1-1 1 0 0,1-2-72 0 0,23-13 128 0 0,-1-1-1 0 0,-1-2 1 0 0,-1-1 0 0 0,-1-1 0 0 0,-1-1-1 0 0,-1-2 1 0 0,-1 0 0 0 0,-2-2 0 0 0,0-1-1 0 0,-2 0 1 0 0,-1-2 0 0 0,-2 0 0 0 0,-1-1-1 0 0,-1-1 1 0 0,9-31-128 0 0,-13 38-35 0 0,-1 1 0 0 0,-1-2 0 0 0,-1 0 0 0 0,-2 0 0 0 0,-1 0 0 0 0,-1-1 0 0 0,-1 0 0 0 0,-1 0 0 0 0,-2 0 0 0 0,-1 0 0 0 0,-1-1 0 0 0,-1 1 0 0 0,-2 0 0 0 0,-1 1 0 0 0,-6-23 35 0 0,8 43-32 0 0,1 1 1 0 0,-1-1 0 0 0,-1 1-1 0 0,1-1 1 0 0,-1 1 0 0 0,0 0-1 0 0,0 1 1 0 0,-1-1 0 0 0,0 1-1 0 0,0 0 1 0 0,0 0 0 0 0,0 0-1 0 0,-1 1 1 0 0,0-1 0 0 0,0 1-1 0 0,0 1 1 0 0,0-1 0 0 0,-1 1-1 0 0,1 0 1 0 0,-1 1 0 0 0,0 0-1 0 0,0 0 1 0 0,0 0 0 0 0,0 1-1 0 0,0 0 1 0 0,0 0 0 0 0,0 1-1 0 0,0-1 1 0 0,-1 2 0 0 0,1-1-1 0 0,0 1 1 0 0,-5 1 31 0 0,1 3 8 0 0,0 1 1 0 0,0 0 0 0 0,1 0-1 0 0,0 1 1 0 0,0 1-1 0 0,1-1 1 0 0,0 2-1 0 0,0-1 1 0 0,1 1-1 0 0,0 0 1 0 0,1 1-1 0 0,0 0 1 0 0,0 0-1 0 0,1 1 1 0 0,-5 10-9 0 0,2 2 43 0 0,0 1-1 0 0,2 0 1 0 0,1 1-1 0 0,0 0 1 0 0,2 0-1 0 0,1 0 1 0 0,1 0-1 0 0,1 0 1 0 0,2 0 0 0 0,0 1-1 0 0,2 0-42 0 0,2 4 99 0 0,1 0-1 0 0,1 0 1 0 0,2-1 0 0 0,1 0-1 0 0,1-1 1 0 0,2 0 0 0 0,0 0 0 0 0,2-2-1 0 0,1 1 1 0 0,2-2 0 0 0,0-1-1 0 0,1 0 1 0 0,2-1 0 0 0,0-1-1 0 0,12 8-98 0 0,-22-18 90 0 0,1 0 0 0 0,1-2 0 0 0,0 0-1 0 0,0 0 1 0 0,1-1 0 0 0,0-1-1 0 0,1 0 1 0 0,0-1 0 0 0,0 0 0 0 0,0-2-1 0 0,1 1-89 0 0,-13-6-5 0 0,-1 0 1 0 0,0 0-1 0 0,1-1 0 0 0,-1 1 0 0 0,0 0 0 0 0,1-1 0 0 0,-1 0 1 0 0,0 1-1 0 0,0-1 0 0 0,1 0 0 0 0,-1 0 0 0 0,0 0 0 0 0,0 0 1 0 0,0-1-1 0 0,0 1 0 0 0,0 0 0 0 0,0-1 0 0 0,-1 1 0 0 0,1-1 0 0 0,0 0 1 0 0,-1 0-1 0 0,0 0 0 0 0,1 0 0 0 0,-1 0 0 0 0,0 0 0 0 0,0 0 1 0 0,0 0-1 0 0,0 0 0 0 0,0 0 0 0 0,0 0 0 0 0,-1-1 0 0 0,1 1 1 0 0,-1 0-1 0 0,1-1 0 0 0,-1 1 0 0 0,0 0 0 0 0,0-1 0 0 0,0 1 1 0 0,0-1-1 0 0,-1 1 0 0 0,1 0 0 0 0,-1-1 0 0 0,1 1 5 0 0,0-42-2700 0 0,0 26-4975 0 0,0 10-4232 0 0</inkml:trace>
  <inkml:trace contextRef="#ctx0" brushRef="#br0" timeOffset="3549.113">5466 840 8986 0 0,'0'0'1128'0'0,"0"0"-374"0"0,0 0 114 0 0,0 0 279 0 0,0 0 156 0 0,0 0 34 0 0,0 0-86 0 0,0 0-164 0 0,0 0-173 0 0,0 0-139 0 0,0 0-133 0 0,33 8-104 0 0,101 19-43 0 0,-65-32 155 0 0,-59 0-482 0 0,8-4-31 0 0,-1-1 0 0 0,1 0 0 0 0,-2-2 0 0 0,0 0 1 0 0,0 0-1 0 0,-1-2 0 0 0,-1 0 0 0 0,0 0 0 0 0,-1-1 0 0 0,0-1 0 0 0,-1 0 0 0 0,-1-2-137 0 0,-8 15 10 0 0,-1 0 0 0 0,0 0 0 0 0,0 0 1 0 0,0 0-1 0 0,-1-1 0 0 0,1 1 0 0 0,-1-1 0 0 0,1 1 1 0 0,-1-1-1 0 0,0 1 0 0 0,-1-1 0 0 0,1 0 0 0 0,-1 0 1 0 0,1 1-1 0 0,-1-1 0 0 0,0 0 0 0 0,0 0 0 0 0,-1 1 1 0 0,1-1-1 0 0,-1 0 0 0 0,0 1 0 0 0,0-1 0 0 0,0 0 1 0 0,0 1-1 0 0,-1-1 0 0 0,1 1 0 0 0,-1 0 0 0 0,0-1 0 0 0,0 1 1 0 0,0 0-1 0 0,-1 0 0 0 0,1 0 0 0 0,-1 1 0 0 0,-2-3-10 0 0,-2 1-11 0 0,0 1 0 0 0,-1 0-1 0 0,1 1 1 0 0,0-1-1 0 0,-1 2 1 0 0,0-1 0 0 0,0 1-1 0 0,1 0 1 0 0,-1 1-1 0 0,0-1 1 0 0,0 2 0 0 0,0-1-1 0 0,1 1 1 0 0,-1 0-1 0 0,0 1 1 0 0,1-1 0 0 0,-1 2-1 0 0,1-1 1 0 0,-1 1-1 0 0,1 0 1 0 0,0 1 0 0 0,0-1-1 0 0,1 1 1 0 0,-2 1 11 0 0,-5 4-6 0 0,1 0 0 0 0,-1 0 0 0 0,1 2 0 0 0,1-1 0 0 0,0 1 0 0 0,1 1 0 0 0,0 0 0 0 0,0 0 1 0 0,2 1-1 0 0,-1 0 0 0 0,-4 11 6 0 0,8-15 7 0 0,0-1-1 0 0,1 1 1 0 0,0 0 0 0 0,0 0 0 0 0,1 0-1 0 0,0 1 1 0 0,1-1 0 0 0,0 1 0 0 0,0 0 0 0 0,1-1-1 0 0,1 1 1 0 0,-1 0 0 0 0,2 0 0 0 0,-1-1 0 0 0,1 1-1 0 0,1 0 1 0 0,0 0 0 0 0,0-1 0 0 0,1 1-1 0 0,0-1 1 0 0,0 0 0 0 0,1 0 0 0 0,4 7-7 0 0,3-6 29 0 0,-1 0 0 0 0,1-1 1 0 0,0-1-1 0 0,1 1 0 0 0,0-2 0 0 0,0 0 1 0 0,1 0-1 0 0,0-1 0 0 0,0-1 0 0 0,0 0 1 0 0,1-1-1 0 0,0 0 0 0 0,0-1 1 0 0,0-1-1 0 0,0 0 0 0 0,0-1 0 0 0,0-1 1 0 0,0 0-1 0 0,1 0 0 0 0,9-3-29 0 0,-13 2-62 0 0,-1-1 0 0 0,1 0 0 0 0,0-1 1 0 0,-1 0-1 0 0,1-1 0 0 0,-1 0 0 0 0,0 0 0 0 0,0-1 0 0 0,-1-1 0 0 0,0 0 0 0 0,0 0 0 0 0,0 0 0 0 0,8-8 62 0 0,31-36-7703 0 0,-42 41-3569 0 0</inkml:trace>
  <inkml:trace contextRef="#ctx0" brushRef="#br0" timeOffset="3916.757">6103 1017 11955 0 0,'0'0'1728'0'0,"0"0"-390"0"0,0 0-116 0 0,0 0 24 0 0,0 0-22 0 0,0 0-109 0 0,0 0-169 0 0,0 0-134 0 0,0 0-64 0 0,0 0-6 0 0,0 0-18 0 0,0 0-77 0 0,0 0-125 0 0,8-5 114 0 0,-5-59-183 0 0,-2 43-411 0 0,0 1 0 0 0,1 0 0 0 0,1 0 0 0 0,1 0 0 0 0,0 0 0 0 0,2 0 0 0 0,0 1 0 0 0,2 0 0 0 0,0 0 0 0 0,0 1 0 0 0,2 0 1 0 0,1 0-1 0 0,0 1 0 0 0,1 1 0 0 0,0 0 0 0 0,2 0 0 0 0,0 2 0 0 0,0-1-42 0 0,48-8-349 0 0,-60 24 313 0 0,-1 0 0 0 0,0 0 1 0 0,0 1-1 0 0,1-1 0 0 0,-1 0 1 0 0,0 1-1 0 0,0-1 1 0 0,-1 1-1 0 0,1-1 0 0 0,0 1 1 0 0,0 0-1 0 0,-1-1 0 0 0,1 1 1 0 0,-1 0-1 0 0,0-1 0 0 0,1 1 1 0 0,-1 0-1 0 0,0-1 0 0 0,0 1 1 0 0,0 0-1 0 0,0 0 1 0 0,0-1-1 0 0,0 1 0 0 0,-1 0 1 0 0,1 1 35 0 0,0 0-90 0 0,-1 8-555 0 0,4 27-711 0 0,1-27-2719 0 0,4-2-3740 0 0,-4-5-3267 0 0</inkml:trace>
  <inkml:trace contextRef="#ctx0" brushRef="#br0" timeOffset="4164.942">6622 712 10762 0 0,'0'0'3925'0'0,"0"0"-2283"0"0,0 0-637 0 0,0 0 128 0 0,0 0 74 0 0,0 0-114 0 0,0 0-287 0 0,0 0-317 0 0,0 0-229 0 0,0 0-121 0 0,0 0-59 0 0,-5 31-51 0 0,-17 99-76 0 0,16-74-2064 0 0,7-53-45 0 0,1-3-4888 0 0,-1 0-3512 0 0</inkml:trace>
  <inkml:trace contextRef="#ctx0" brushRef="#br0" timeOffset="4335.187">6567 513 10570 0 0,'0'0'1841'0'0,"0"0"-849"0"0,0 0-304 0 0,0 0-192 0 0,0 0-152 0 0,0 0-216 0 0,0 0-336 0 0,0 0-432 0 0,0 0-736 0 0,0 0-1809 0 0,0 0-6465 0 0</inkml:trace>
  <inkml:trace contextRef="#ctx0" brushRef="#br0" timeOffset="8865.92">6893 616 1904 0 0,'0'0'1461'0'0,"0"0"-24"0"0,0 0 134 0 0,0 0 222 0 0,0 0 103 0 0,0 0-114 0 0,0 0-304 0 0,0 0-372 0 0,0 0-317 0 0,0 0-215 0 0,0 0-123 0 0,10-3 1081 0 0,81 267 1441 0 0,-41-103-2774 0 0,-50-161-145 0 0,0-1 0 0 0,1 1 0 0 0,-1 0 1 0 0,0 0-1 0 0,0 0 0 0 0,1-1 0 0 0,-1 1 1 0 0,0 0-1 0 0,0 0 0 0 0,1 0 0 0 0,-1 0 0 0 0,0-1 1 0 0,0 1-1 0 0,1 0 0 0 0,-1 0 0 0 0,0 0 1 0 0,1 0-1 0 0,-1 0 0 0 0,0 0 0 0 0,1 0 0 0 0,-1 0 1 0 0,0 0-1 0 0,0 0 0 0 0,1 0 0 0 0,-1 0 0 0 0,0 0 1 0 0,1 0-1 0 0,-1 0 0 0 0,0 0 0 0 0,1 0 1 0 0,-1 1-1 0 0,0-1 0 0 0,0 0 0 0 0,1 0 0 0 0,-1 0 1 0 0,0 0-1 0 0,0 1 0 0 0,1-1 0 0 0,-1 0 0 0 0,0 0 1 0 0,0 0-1 0 0,0 1 0 0 0,1-1 0 0 0,-1 0 1 0 0,0 0-1 0 0,0 1 0 0 0,0-1 0 0 0,0 0 0 0 0,1 1 1 0 0,-1-1-1 0 0,0 0 0 0 0,0 0 0 0 0,0 1 1 0 0,0-1-1 0 0,0 1-54 0 0,40-254 1353 0 0,-20 194-1250 0 0,-14-40-231 0 0,-6 66-29 0 0,0 32 78 0 0,0 1-14 0 0,0 0-31 0 0,0 0-16 0 0,0 0 0 0 0,0 0-14 0 0,0 0-15 0 0,0 0-3 0 0,0 0-32 0 0,0 0-7 0 0,0 0-40 0 0,0 0-63 0 0,0 0-80 0 0,0 0-77 0 0,0 0-49 0 0,0 0-65 0 0,-2 15-8602 0 0,6-11 574 0 0,-2-4 5335 0 0</inkml:trace>
  <inkml:trace contextRef="#ctx0" brushRef="#br0" timeOffset="9302.996">7401 715 7506 0 0,'0'0'1776'0'0,"0"0"-460"0"0,0 0-134 0 0,0 0 107 0 0,0 0 90 0 0,0 0-62 0 0,0 0-202 0 0,0 0-210 0 0,0 0-165 0 0,0 0-130 0 0,0 0-87 0 0,0 0-70 0 0,0 0-66 0 0,-1 21-31 0 0,-5 65-40 0 0,-6 50-213 0 0,23-146-4797 0 0,-7 5-1347 0 0,0 2-4401 0 0</inkml:trace>
  <inkml:trace contextRef="#ctx0" brushRef="#br0" timeOffset="9564.242">7427 513 10426 0 0,'0'0'3489'0'0,"0"0"-2065"0"0,0 0-512 0 0,0 0-103 0 0,0 0 15 0 0,0 0-88 0 0,0 0-224 0 0,0 0-264 0 0,0 0-240 0 0,0 0-288 0 0,0 0-264 0 0,0 0-200 0 0,0 0-128 0 0,0 0-185 0 0,-8-11-295 0 0,16 11-1849 0 0,-3 0-7857 0 0</inkml:trace>
  <inkml:trace contextRef="#ctx0" brushRef="#br0" timeOffset="9916.541">7776 321 10250 0 0,'0'0'1662'0'0,"0"0"-435"0"0,0 0-111 0 0,0 0 126 0 0,0 0 93 0 0,0 0-115 0 0,0 0-304 0 0,0 0-328 0 0,0 0-208 0 0,0 0-117 0 0,0 0-23 0 0,0 0 75 0 0,0 0 57 0 0,2 5 81 0 0,11 79 1853 0 0,-13-11-1646 0 0,-13 258-56 0 0,-5-242-585 0 0,16-67-2489 0 0,16-54-4287 0 0,-9 24 1124 0 0,-2 4-2755 0 0</inkml:trace>
  <inkml:trace contextRef="#ctx0" brushRef="#br0" timeOffset="10211.617">7611 660 3113 0 0,'0'0'3200'0'0,"0"0"-883"0"0,0 0-566 0 0,0 0-213 0 0,0 0-114 0 0,0 0-211 0 0,0 0-310 0 0,0 0-296 0 0,0 0-123 0 0,0 0 15 0 0,0 0 104 0 0,0 0 82 0 0,8 2 2 0 0,67 7 1183 0 0,183-5 681 0 0,-227 3-4149 0 0,-23-2-1790 0 0,-2 0-3727 0 0,-4-4-4101 0 0</inkml:trace>
  <inkml:trace contextRef="#ctx0" brushRef="#br0" timeOffset="10468.374">8191 844 9706 0 0,'0'0'2266'0'0,"0"0"-1097"0"0,0 0-412 0 0,0 0 117 0 0,0 0 205 0 0,0 0 50 0 0,0 0-137 0 0,0 0-271 0 0,0 0-303 0 0,0 0-222 0 0,0 0-116 0 0,0 0-59 0 0,0 0-29 0 0,-3 15-37 0 0,-7 47-101 0 0,6-40-1650 0 0,4-22 112 0 0,0 0-1490 0 0,0 0-2013 0 0,0 0-2181 0 0</inkml:trace>
  <inkml:trace contextRef="#ctx0" brushRef="#br0" timeOffset="10637.178">8117 516 13083 0 0,'0'0'2448'0'0,"0"0"-783"0"0,0 0-497 0 0,0 0-168 0 0,0 0-144 0 0,0 0-216 0 0,0 0-255 0 0,0 0-241 0 0,0 0-232 0 0,0 0-273 0 0,0 0-223 0 0,0 0-168 0 0,0 0-128 0 0,0 0-120 0 0,-7-59-296 0 0,16 67-1017 0 0,0-1-2208 0 0,-3-3-5073 0 0</inkml:trace>
  <inkml:trace contextRef="#ctx0" brushRef="#br0" timeOffset="11011.718">8321 516 6825 0 0,'0'0'2468'0'0,"0"0"-803"0"0,0 0-495 0 0,0 0-106 0 0,0 0 54 0 0,0 0 47 0 0,0 0-34 0 0,0 0-81 0 0,0 0-121 0 0,0 0-155 0 0,0 0-167 0 0,0 0-141 0 0,2 19-119 0 0,4 121 176 0 0,-6-114-499 0 0,0 0 0 0 0,2 0 0 0 0,1 0-1 0 0,1 0 1 0 0,2 0 0 0 0,0 0 0 0 0,1-1 0 0 0,2 0 0 0 0,1-1 0 0 0,11 22-24 0 0,-21-46 23 0 0,0 1 1 0 0,0 0-1 0 0,0-1 1 0 0,0 1-1 0 0,1 0 1 0 0,-1-1-1 0 0,0 1 1 0 0,0 0 0 0 0,0-1-1 0 0,1 1 1 0 0,-1 0-1 0 0,0-1 1 0 0,1 1-1 0 0,-1-1 1 0 0,1 1-1 0 0,-1 0 1 0 0,1-1-1 0 0,-1 1 1 0 0,1-1 0 0 0,-1 0-1 0 0,1 1 1 0 0,-1-1-1 0 0,1 1 1 0 0,-1-1-1 0 0,1 0 1 0 0,0 1-1 0 0,-1-1 1 0 0,1 0-1 0 0,0 0 1 0 0,-1 1 0 0 0,1-1-1 0 0,0 0 1 0 0,-1 0-1 0 0,1 0 1 0 0,0 0-1 0 0,0 0 1 0 0,-1 0-1 0 0,1 0 1 0 0,0 0 0 0 0,-1 0-1 0 0,1 0 1 0 0,0-1-1 0 0,-1 1 1 0 0,1 0-1 0 0,0 0 1 0 0,-1-1-1 0 0,1 1 1 0 0,-1 0-1 0 0,1-1 1 0 0,0 1 0 0 0,-1 0-1 0 0,1-1 1 0 0,-1 1-1 0 0,1-1 1 0 0,-1 1-1 0 0,1-1 1 0 0,-1 0-1 0 0,1 1 1 0 0,-1-1-1 0 0,0 1 1 0 0,1-1 0 0 0,-1 0-1 0 0,0 1 1 0 0,0-1-1 0 0,1 0 1 0 0,-1 1-1 0 0,0-1-23 0 0,102-250 1686 0 0,-97 238-1758 0 0,0 0 0 0 0,0 1 0 0 0,1-1 0 0 0,1 1 0 0 0,0 0 0 0 0,1 0 0 0 0,0 1 0 0 0,0 0 0 0 0,6-4 72 0 0,-7 10-1334 0 0,-4 12-6701 0 0,-3-3 4688 0 0,2 1-7421 0 0</inkml:trace>
  <inkml:trace contextRef="#ctx0" brushRef="#br0" timeOffset="11424.855">8782 826 0 0 0,'0'0'1346'0'0,"0"0"630"0"0,0 0 366 0 0,0 0 125 0 0,0 0-82 0 0,0 0-261 0 0,0 0-337 0 0,0 0-336 0 0,0 0-321 0 0,0 0-277 0 0,0 0-126 0 0,0 0-92 0 0,0 0-68 0 0,26-14-27 0 0,79-42-88 0 0,-71 25 90 0 0,-34 24-441 0 0,2 5-85 0 0,-1-1 0 0 0,0 1 1 0 0,0-1-1 0 0,0 0 0 0 0,0 1 0 0 0,-1-1 1 0 0,1 0-1 0 0,-1 1 0 0 0,0-1 1 0 0,1 0-1 0 0,-1 0 0 0 0,0 0 1 0 0,-1 1-1 0 0,1-1 0 0 0,0 0 1 0 0,-1 0-1 0 0,0 1 0 0 0,1-1 1 0 0,-1 0-1 0 0,0 1 0 0 0,0-1 0 0 0,-1 1 1 0 0,1-1-1 0 0,-1 1 0 0 0,1 0 1 0 0,-1-1-1 0 0,0 1 0 0 0,1 0 1 0 0,-1 0-1 0 0,0 0 0 0 0,0 0 1 0 0,-1 1-1 0 0,1-1 0 0 0,0 0 1 0 0,-1 1-1 0 0,1 0 0 0 0,-1-1 1 0 0,1 1-1 0 0,-1 0 0 0 0,1 0 0 0 0,-1 1 1 0 0,0-1-1 0 0,-1 0-16 0 0,-9 1-71 0 0,0 1 0 0 0,1 0 1 0 0,-1 1-1 0 0,1 0 0 0 0,-1 1 0 0 0,1 0 1 0 0,0 1-1 0 0,0 0 0 0 0,0 1 0 0 0,1 1 0 0 0,0 0 1 0 0,0 0-1 0 0,0 1 0 0 0,1 0 0 0 0,0 1 0 0 0,0 0 1 0 0,1 1-1 0 0,0 0 0 0 0,0 0 0 0 0,1 1 0 0 0,0 0 1 0 0,1 1-1 0 0,0 0 0 0 0,1 0 0 0 0,-1 2 71 0 0,4-10-26 0 0,0 1 0 0 0,0 0 0 0 0,0 0 0 0 0,1 0 0 0 0,-1 0 0 0 0,1 1 0 0 0,0-1 0 0 0,0 1 0 0 0,0-1 0 0 0,1 1-1 0 0,0-1 1 0 0,0 1 0 0 0,0 0 0 0 0,0 0 0 0 0,1 0 0 0 0,0-1 0 0 0,0 1 0 0 0,0 0 0 0 0,0 0 0 0 0,1 0 0 0 0,0 0 0 0 0,0-1 0 0 0,0 1-1 0 0,1 0 1 0 0,-1-1 0 0 0,1 1 0 0 0,0-1 0 0 0,1 0 0 0 0,-1 1 0 0 0,1-1 0 0 0,-1 0 0 0 0,1-1 0 0 0,1 1 0 0 0,-1 0 0 0 0,0-1-1 0 0,3 2 27 0 0,7 2-137 0 0,1 0 0 0 0,0-1 0 0 0,0-1 0 0 0,0 0 0 0 0,1-1 0 0 0,0-1 0 0 0,0 0 0 0 0,0-1 0 0 0,0 0 0 0 0,0-2 0 0 0,0 1 0 0 0,0-2 0 0 0,0 0 0 0 0,0-1 0 0 0,0 0 0 0 0,15-5 137 0 0,81-21-9611 0 0,-90 20 1997 0 0</inkml:trace>
  <inkml:trace contextRef="#ctx0" brushRef="#br0" timeOffset="11765.294">9417 634 5385 0 0,'0'0'2947'0'0,"0"0"-349"0"0,0 0-419 0 0,0 0-367 0 0,0 0-315 0 0,0 0-305 0 0,0 0-311 0 0,0 0-207 0 0,0 0-105 0 0,0 0-83 0 0,0 0-46 0 0,0 0-19 0 0,0 0-51 0 0,-22 9-23 0 0,-65 26-35 0 0,41-8 355 0 0,45-26-680 0 0,0 1 0 0 0,0 0 0 0 0,0-1 0 0 0,0 1 0 0 0,1 0 0 0 0,-1 0 0 0 0,1 0 0 0 0,-1-1 0 0 0,1 1 0 0 0,-1 0 0 0 0,1 0 0 0 0,0 0 0 0 0,0 0 0 0 0,0 0 0 0 0,0 0 0 0 0,0 0 0 0 0,1-1 0 0 0,-1 1 0 0 0,0 0 0 0 0,1 0 0 0 0,-1 0-1 0 0,1 0 1 0 0,0-1 0 0 0,0 1 0 0 0,0 0 0 0 0,0-1 0 0 0,0 1 0 0 0,0 0 0 0 0,0-1 0 0 0,0 0 0 0 0,1 1 0 0 0,-1-1 0 0 0,0 0 0 0 0,1 1 0 0 0,-1-1 0 0 0,1 0 0 0 0,0 0 0 0 0,-1 0 0 0 0,1 0 0 0 0,0-1 0 0 0,0 1 0 0 0,-1 0 0 0 0,1-1 0 0 0,0 1 0 0 0,0-1 0 0 0,0 0 13 0 0,115 57 323 0 0,-115-54-254 0 0,-1 1 0 0 0,1-1 0 0 0,-1 1 1 0 0,1-1-1 0 0,-1 1 0 0 0,-1 0 0 0 0,1-1 0 0 0,0 1 1 0 0,-1 0-1 0 0,0 0 0 0 0,0 0 0 0 0,0-1 0 0 0,0 1 1 0 0,0 0-1 0 0,-1 0 0 0 0,0 0 0 0 0,0-1 0 0 0,0 1 0 0 0,0-1 1 0 0,0 1-1 0 0,-1-1 0 0 0,0 1 0 0 0,1-1 0 0 0,-1 0 1 0 0,-1 1-1 0 0,0 0-69 0 0,-7 6 31 0 0,0-1 1 0 0,-1 0 0 0 0,-1 0-1 0 0,1-1 1 0 0,-1-1-1 0 0,0 0 1 0 0,-1 0-1 0 0,0-2 1 0 0,0 1 0 0 0,0-2-1 0 0,0 1 1 0 0,-10 0-32 0 0,-18 2-3917 0 0,1-5-3916 0 0,30-2-3864 0 0</inkml:trace>
  <inkml:trace contextRef="#ctx0" brushRef="#br0" timeOffset="16390.374">13248 700 13603 0 0,'0'0'1208'0'0,"0"0"-480"0"0,0 0 72 0 0,0 0-87 0 0,0 0-65 0 0,0 0-240 0 0,0 0-256 0 0,0 0-136 0 0,0 0-160 0 0,0 0-184 0 0,0 0-320 0 0,0 0-601 0 0,0 0-1599 0 0,-35 133-2225 0 0,31-129-2913 0 0</inkml:trace>
  <inkml:trace contextRef="#ctx0" brushRef="#br0" timeOffset="16391.374">13189 472 16307 0 0,'0'0'1793'0'0,"0"0"-673"0"0,0 0-200 0 0,0 0-224 0 0,0 0-199 0 0,0 0-161 0 0,0 0-168 0 0,0 0-176 0 0,0 0-96 0 0,0 0-104 0 0,0 0-168 0 0,0 0-177 0 0,0 0-319 0 0,0 0-504 0 0,27-103-2281 0 0,-23 107-8345 0 0</inkml:trace>
  <inkml:trace contextRef="#ctx0" brushRef="#br0" timeOffset="16917.354">13362 888 336 0 0,'0'0'867'0'0,"0"0"226"0"0,0 0 454 0 0,0 0 381 0 0,0 0 145 0 0,0 0-108 0 0,0 0-252 0 0,0 0-196 0 0,0 0-157 0 0,0 0-244 0 0,0 0-280 0 0,0 0-259 0 0,0 0-196 0 0,1-3-60 0 0,64-108 2648 0 0,-51 85-2797 0 0,2 0-1 0 0,1 1 1 0 0,2 0-1 0 0,0 2 1 0 0,1 0 0 0 0,20-17-172 0 0,-5 18-162 0 0,-35 22 198 0 0,0 0-21 0 0,0 0-47 0 0,0 0-63 0 0,-20 41 45 0 0,17-33 56 0 0,0 1 1 0 0,0 0-1 0 0,1 0 1 0 0,1 0-1 0 0,-1 0 1 0 0,2 0-1 0 0,-1 0 1 0 0,1 0 0 0 0,0 0-1 0 0,1 0 1 0 0,0 0-1 0 0,1 0 1 0 0,0 0-1 0 0,0 0 1 0 0,1 0-1 0 0,0-1 1 0 0,0 1 0 0 0,1-1-1 0 0,0 0 1 0 0,0 0-1 0 0,1 0 1 0 0,0 0-1 0 0,3 1-6 0 0,-7-7 30 0 0,1 0 1 0 0,0 0-1 0 0,0-1 0 0 0,0 1 0 0 0,0-1 0 0 0,0 1 1 0 0,1-1-1 0 0,-1 0 0 0 0,0 1 0 0 0,1-1 0 0 0,-1-1 1 0 0,1 1-1 0 0,-1 0 0 0 0,1 0 0 0 0,-1-1 0 0 0,1 0 1 0 0,-1 1-1 0 0,1-1 0 0 0,0 0 0 0 0,-1 0 1 0 0,1 0-1 0 0,-1-1 0 0 0,1 1 0 0 0,0-1 0 0 0,-1 1 1 0 0,1-1-1 0 0,-1 0 0 0 0,0 0 0 0 0,1 0 0 0 0,-1 0 1 0 0,0 0-1 0 0,1-1 0 0 0,-1 1 0 0 0,0-1 0 0 0,0 0-30 0 0,68-66 1685 0 0,-26-34-339 0 0,-18 31-1015 0 0,-24 58-775 0 0,-5 12-2376 0 0,-3 0-3597 0 0,4 1-5291 0 0</inkml:trace>
  <inkml:trace contextRef="#ctx0" brushRef="#br0" timeOffset="17291.206">14023 623 8266 0 0,'0'0'2611'0'0,"0"0"-1021"0"0,0 0-406 0 0,0 0-57 0 0,0 0-92 0 0,0 0-148 0 0,0 0-225 0 0,0 0-222 0 0,0 0-117 0 0,0 0-53 0 0,0 0-56 0 0,0 0-56 0 0,-4 21-41 0 0,-11 66-41 0 0,14-84-22 0 0,0 0 1 0 0,0 1-1 0 0,0-1 1 0 0,0 0-1 0 0,0 1 1 0 0,1 0-1 0 0,-1-1 0 0 0,1 1 1 0 0,0-1-1 0 0,0 1 1 0 0,1-1-1 0 0,-1 1 1 0 0,1-1-1 0 0,0 1 0 0 0,0-1 1 0 0,0 1-1 0 0,0-1 1 0 0,0 0-1 0 0,1 0 0 0 0,-1 1 1 0 0,1-1-1 0 0,0 0 1 0 0,0 0-1 0 0,0-1 1 0 0,1 1-1 0 0,-1 0 0 0 0,1-1 1 0 0,-1 1-1 0 0,1-1 1 0 0,0 0-1 0 0,0 0 1 0 0,0 0-1 0 0,0 0 0 0 0,0-1 1 0 0,0 1-1 0 0,0-1 1 0 0,1 0-1 0 0,-1 1 1 0 0,1-2-1 0 0,-1 1 0 0 0,1 0 1 0 0,-1-1-1 0 0,1 1 1 0 0,-1-1-1 0 0,1 0 0 0 0,-1 0 1 0 0,1-1-1 0 0,-1 1 1 0 0,1-1-1 0 0,-1 0 1 0 0,1 0-1 0 0,1 0-54 0 0,6-2 230 0 0,0-1-1 0 0,-1 0 1 0 0,1-1-1 0 0,-1 0 1 0 0,0 0 0 0 0,0-1-1 0 0,0 0 1 0 0,-1-1-1 0 0,0 0 1 0 0,0-1 0 0 0,-1 0-1 0 0,0 0 1 0 0,-1 0-1 0 0,1-1 1 0 0,-1-1-1 0 0,-1 1 1 0 0,0-1 0 0 0,-1 0-1 0 0,1-1-229 0 0,-1 4-126 0 0,-1 0 0 0 0,1 0-1 0 0,-2-1 1 0 0,1 1 0 0 0,-1-1 0 0 0,0 0-1 0 0,-1 1 1 0 0,1-1 0 0 0,-2-1-1 0 0,1 1 1 0 0,-1 0 0 0 0,0 0 0 0 0,-1-1-1 0 0,0 1 1 0 0,0 0 0 0 0,-2-4 126 0 0,2 10-590 0 0,-2-2-1248 0 0,-1 3-3821 0 0,-1 1-6113 0 0</inkml:trace>
  <inkml:trace contextRef="#ctx0" brushRef="#br0" timeOffset="17764.286">14437 748 0 0 0,'0'0'1251'0'0,"0"0"676"0"0,0 0 261 0 0,0 0-2 0 0,0 0-113 0 0,0 0-213 0 0,0 0-200 0 0,0 0-234 0 0,0 0-244 0 0,0 0-234 0 0,0 0-156 0 0,0 0-134 0 0,0 0-116 0 0,18-4-58 0 0,59-14-55 0 0,-33-13 741 0 0,-38 22-895 0 0,-4 8-240 0 0,0-1 0 0 0,0 0 0 0 0,-1 0 0 0 0,1 0-1 0 0,0 0 1 0 0,-1 0 0 0 0,1-1 0 0 0,-1 1 0 0 0,0 0 0 0 0,0-1-1 0 0,0 1 1 0 0,0-1 0 0 0,0 1 0 0 0,0-1 0 0 0,-1 0 0 0 0,1 1-1 0 0,-1-1 1 0 0,0 0 0 0 0,1 1 0 0 0,-1-1 0 0 0,0 0 0 0 0,-1 1 0 0 0,1-1-1 0 0,-1 0 1 0 0,1 1 0 0 0,-1-1 0 0 0,0 1 0 0 0,0-1 0 0 0,0 1-1 0 0,0-1 1 0 0,0 1 0 0 0,0 0 0 0 0,-1-1 0 0 0,1 1 0 0 0,-1 0-1 0 0,0 0 1 0 0,1 0 0 0 0,-1 0 0 0 0,0 0 0 0 0,0 1 0 0 0,0-1-1 0 0,-1 0 1 0 0,1 1 0 0 0,0 0 0 0 0,-1-1 0 0 0,1 1 0 0 0,0 0 0 0 0,-3 0-35 0 0,-5 0-55 0 0,0 1 1 0 0,0 1-1 0 0,0 0 1 0 0,0 0-1 0 0,1 1 1 0 0,-1 0-1 0 0,0 1 1 0 0,1 0-1 0 0,-1 0 1 0 0,1 1-1 0 0,0 0 1 0 0,0 1-1 0 0,1 0 1 0 0,-1 0-1 0 0,1 1 1 0 0,0 0-1 0 0,1 0 1 0 0,0 1-1 0 0,0 0 1 0 0,0 1-1 0 0,0-1 1 0 0,1 1-1 0 0,1 0 1 0 0,-1 1-1 0 0,1-1 1 0 0,1 1-1 0 0,0 0 1 0 0,0 1 0 0 0,1-1-1 0 0,0 0 1 0 0,0 1-1 0 0,1 0 1 0 0,0 0-1 0 0,1 5 55 0 0,1-11 6 0 0,1 0-1 0 0,0 0 0 0 0,0-1 1 0 0,1 1-1 0 0,-1 0 1 0 0,1 0-1 0 0,0-1 0 0 0,0 1 1 0 0,0-1-1 0 0,0 0 1 0 0,0 1-1 0 0,1-1 0 0 0,0 0 1 0 0,0 0-1 0 0,0-1 1 0 0,0 1-1 0 0,0 0 1 0 0,0-1-1 0 0,0 0 0 0 0,1 0 1 0 0,-1 0-1 0 0,1 0 1 0 0,0-1-1 0 0,0 1 0 0 0,-1-1 1 0 0,3 0-6 0 0,103 15 137 0 0,-4-33-2497 0 0,35-53-6354 0 0,-132 65-1361 0 0</inkml:trace>
  <inkml:trace contextRef="#ctx0" brushRef="#br0" timeOffset="18293.538">15026 586 9738 0 0,'0'0'2025'0'0,"0"0"-252"0"0,0 0-83 0 0,0 0-206 0 0,0 0-281 0 0,0 0-331 0 0,0 0-289 0 0,0 0-181 0 0,0 0-116 0 0,0 0-75 0 0,0 0-64 0 0,0 0-71 0 0,0 0-28 0 0,-32 15-19 0 0,-98 47-24 0 0,77-24-15 0 0,49-31 6 0 0,1-4-5 0 0,1-1 1 0 0,-1 1-1 0 0,1-1 1 0 0,0 1-1 0 0,-1 0 1 0 0,2-1-1 0 0,-1 1 1 0 0,0 0-1 0 0,0 1 1 0 0,1-1-1 0 0,0 0 1 0 0,-1 0 0 0 0,1 0-1 0 0,1 1 1 0 0,-1-1-1 0 0,0 1 1 0 0,1-1-1 0 0,-1 1 1 0 0,1-1-1 0 0,0 1 1 0 0,1-1-1 0 0,-1 1 1 0 0,0-1-1 0 0,1 0 1 0 0,0 1-1 0 0,0-1 1 0 0,0 0-1 0 0,0 1 1 0 0,0-1-1 0 0,1 0 1 0 0,-1 0-1 0 0,1 0 1 0 0,0 0 0 0 0,0 0-1 0 0,0 0 1 0 0,0-1-1 0 0,1 1 1 0 0,-1-1-1 0 0,1 1 1 0 0,0-1-1 0 0,-1 0 1 0 0,1 0-1 0 0,0 0 1 0 0,0-1-1 0 0,2 2 9 0 0,9 0 114 0 0,-1-1-1 0 0,1-1 1 0 0,0 0 0 0 0,0 0-1 0 0,0-2 1 0 0,0 1-1 0 0,-1-2 1 0 0,1 0-1 0 0,0-1 1 0 0,-1 0 0 0 0,1-1-1 0 0,-1 0 1 0 0,0-1-1 0 0,-1-1 1 0 0,1 0-1 0 0,-1 0 1 0 0,0-1 0 0 0,0-1-1 0 0,4-5-113 0 0,8-6 189 0 0,-1-2-1 0 0,-1 0 1 0 0,-1-2-1 0 0,-1 0 1 0 0,-1-1 0 0 0,-2-1-1 0 0,0-1 1 0 0,-1 0-1 0 0,-2-1 1 0 0,11-29-189 0 0,-22 50-26 0 0,0-1 0 0 0,-1 0 0 0 0,1 1 1 0 0,-2-1-1 0 0,1 0 0 0 0,-1 0 0 0 0,0 0 0 0 0,0 0 0 0 0,-1-1 1 0 0,0 1-1 0 0,0 0 0 0 0,-1 0 0 0 0,0 0 0 0 0,0 0 0 0 0,-1 0 1 0 0,1 0-1 0 0,-1 0 0 0 0,-1 1 0 0 0,0-1 0 0 0,0 1 1 0 0,0-1-1 0 0,0 1 0 0 0,-1 0 0 0 0,0 0 0 0 0,-1 1 0 0 0,1-1 1 0 0,-1 1-1 0 0,0 0 0 0 0,0 0 0 0 0,-1 1 0 0 0,1-1 0 0 0,-1 1 1 0 0,0 0-1 0 0,0 1 0 0 0,-1 0 0 0 0,1 0 0 0 0,-1 0 1 0 0,1 0-1 0 0,-1 1 0 0 0,0 0 0 0 0,0 1 0 0 0,0 0 0 0 0,0 0 1 0 0,-2 0 25 0 0,-4 3-18 0 0,0 0 1 0 0,0 1 0 0 0,1 1 0 0 0,-1 0-1 0 0,1 0 1 0 0,-1 1 0 0 0,2 1 0 0 0,-1 0 0 0 0,1 1-1 0 0,-1 0 1 0 0,2 1 0 0 0,-1 0 0 0 0,1 0-1 0 0,1 1 1 0 0,-1 1 0 0 0,1 0 0 0 0,1 0 0 0 0,0 0-1 0 0,1 1 1 0 0,0 0 0 0 0,0 1 0 0 0,1 0-1 0 0,1 0 1 0 0,-2 5 17 0 0,4-8 18 0 0,0 0 1 0 0,1 0-1 0 0,0 0 0 0 0,1 0 0 0 0,0 0 0 0 0,0 1 0 0 0,1-1 1 0 0,0 0-1 0 0,1 0 0 0 0,0 1 0 0 0,1-1 0 0 0,-1 0 0 0 0,2 0 1 0 0,-1 0-1 0 0,1 0 0 0 0,1-1 0 0 0,-1 1 0 0 0,2-1 0 0 0,-1 0 1 0 0,1 0-1 0 0,0 0 0 0 0,1-1 0 0 0,-1 0 0 0 0,2 1-18 0 0,13 14 94 0 0,1-1 1 0 0,0-1-1 0 0,2-1 0 0 0,0-1 0 0 0,1-1 1 0 0,25 13-95 0 0,59 12-6 0 0,-61-45-5956 0 0,-42 2-2724 0 0</inkml:trace>
  <inkml:trace contextRef="#ctx0" brushRef="#br0" timeOffset="19039.214">15302 1 1944 0 0,'0'0'1013'0'0,"0"0"260"0"0,0 0 333 0 0,0 0 348 0 0,0 0 133 0 0,0 0-196 0 0,0 0-263 0 0,0 0-257 0 0,0 0-185 0 0,0 0-154 0 0,0 0-115 0 0,0 0-79 0 0,0 0-56 0 0,27 8-65 0 0,86 24-77 0 0,-31-24 743 0 0,2-12 616 0 0,-80 38-1603 0 0,0 105-11 0 0,-6 0 0 0 0,-9 34-385 0 0,-26 126-72 0 0,18 3 170 0 0,19-302-92 0 0,0 0-12 0 0,0 0 2 0 0,0 0 18 0 0,0 0 3 0 0,0 1-18 0 0,0 1-6 0 0,0-1-17 0 0,0-1 7 0 0,-1 1 24 0 0,0 1 1 0 0,1-1-1 0 0,-1 0 1 0 0,0 0-1 0 0,0 0 0 0 0,0 0 1 0 0,0 0-1 0 0,0 0 1 0 0,0 0-1 0 0,0 0 1 0 0,-1 0-1 0 0,1 0 1 0 0,0 0-1 0 0,-1-1 1 0 0,1 1-1 0 0,0 0 0 0 0,-1-1 1 0 0,1 1-1 0 0,0-1 1 0 0,-1 0-1 0 0,1 1 1 0 0,-1-1-1 0 0,1 0 1 0 0,-1 0-1 0 0,1 0 0 0 0,-1 0 1 0 0,1 0-1 0 0,-1 0 1 0 0,0-1-8 0 0,-72 5 240 0 0,23-3-253 0 0,-132-13-641 0 0,169 9-94 0 0,-18-4-915 0 0,14-1-7897 0 0,14 4-2137 0 0</inkml:trace>
  <inkml:trace contextRef="#ctx0" brushRef="#br0" timeOffset="14335.908">10957 174 0 0 0,'0'0'950'0'0,"0"0"263"0"0,0 0 293 0 0,0 0 225 0 0,0 0 144 0 0,0 0-77 0 0,0 0-253 0 0,0 0-251 0 0,0 0-237 0 0,0 0-152 0 0,0 0-79 0 0,0 0-81 0 0,0 0-93 0 0,-24-2-92 0 0,-77-8-41 0 0,-20 15 1947 0 0,119-5-2416 0 0,-5 5 26 0 0,0 0-1 0 0,1 0 1 0 0,-1 0-1 0 0,1 1 1 0 0,0 0 0 0 0,1 0-1 0 0,0 0 1 0 0,0 1-1 0 0,0 0 1 0 0,0 0-1 0 0,1 0 1 0 0,1 0 0 0 0,-1 1-1 0 0,1-1 1 0 0,0 1-1 0 0,1 0 1 0 0,0 0-1 0 0,0 0 1 0 0,0 0-1 0 0,1 1 1 0 0,1-1 0 0 0,-1 0-1 0 0,2 3-75 0 0,-9 29 215 0 0,-43 345 562 0 0,18-131-355 0 0,7-139 0 0 0,26-115-402 0 0,0 0-28 0 0,0 0-1 0 0,0 0 1 0 0,130-10 1054 0 0,-92 2-954 0 0,1 2 1 0 0,0 1 0 0 0,-1 2-1 0 0,25 2-92 0 0,-62 1-17 0 0,-1 0-8 0 0,0 0-23 0 0,0 0-55 0 0,0 0-64 0 0,-13 0-4013 0 0,9-1-4367 0 0,1-2-2787 0 0</inkml:trace>
  <inkml:trace contextRef="#ctx0" brushRef="#br0" timeOffset="14701.43">11267 579 4017 0 0,'0'0'3239'0'0,"0"0"-1268"0"0,0 0-614 0 0,0 0-68 0 0,0 0 105 0 0,0 0 57 0 0,0 0-131 0 0,0 0-192 0 0,0 0-253 0 0,0 0-232 0 0,0 0-123 0 0,0 0-88 0 0,-32 16-50 0 0,-94 51-22 0 0,80-27 147 0 0,42-30-366 0 0,-2-2-66 0 0,1 1 0 0 0,0 0 1 0 0,1 1-1 0 0,0-1 0 0 0,0 1 0 0 0,1 0 1 0 0,0 0-1 0 0,1 0 0 0 0,0 0 0 0 0,1 0 1 0 0,0 0-1 0 0,0 1 0 0 0,1-1 0 0 0,1 4-75 0 0,0-11-39 0 0,0-1-1 0 0,0 1 1 0 0,0-1-1 0 0,0 1 0 0 0,0-1 1 0 0,1 1-1 0 0,0-1 1 0 0,-1 0-1 0 0,1 0 0 0 0,0 0 1 0 0,0 0-1 0 0,0 0 1 0 0,0 0-1 0 0,0 0 0 0 0,1 0 1 0 0,-1-1-1 0 0,0 0 1 0 0,1 1-1 0 0,-1-1 0 0 0,1 0 1 0 0,0 0-1 0 0,-1 0 1 0 0,1 0-1 0 0,0-1 0 0 0,-1 1 1 0 0,1-1-1 0 0,0 0 1 0 0,0 1-1 0 0,0-1 0 0 0,-1 0 1 0 0,1-1-1 0 0,0 1 1 0 0,0 0-1 0 0,0-1 1 0 0,0 0 39 0 0,37-8-9914 0 0,-30 8-738 0 0</inkml:trace>
  <inkml:trace contextRef="#ctx0" brushRef="#br0" timeOffset="15051.096">11502 675 5665 0 0,'0'0'1891'0'0,"0"0"-276"0"0,0 0-38 0 0,0 0 110 0 0,0 0 24 0 0,0 0-184 0 0,0 0-324 0 0,0 0-329 0 0,0 0-265 0 0,0 0-184 0 0,0 0-125 0 0,-17 34-93 0 0,-50 107-59 0 0,52-79 43 0 0,18-57-154 0 0,-1-1 27 0 0,0 0 0 0 0,1 0 0 0 0,-1-1 0 0 0,1 1 0 0 0,0-1 1 0 0,0 1-1 0 0,0-1 0 0 0,0 0 0 0 0,0 0 0 0 0,1-1 0 0 0,0 1 0 0 0,-1-1 0 0 0,1 1 0 0 0,0-1 0 0 0,0 0 1 0 0,0-1-1 0 0,0 1 0 0 0,1-1 0 0 0,-1 0 0 0 0,0 0 0 0 0,1 0 0 0 0,-1 0 0 0 0,0-1 0 0 0,1 0 1 0 0,-1 0-1 0 0,2 0-64 0 0,4 0 161 0 0,1-1 1 0 0,-1 0 0 0 0,0-1 0 0 0,0 0 0 0 0,0 0-1 0 0,-1-1 1 0 0,1 0 0 0 0,0-1 0 0 0,-1 0 0 0 0,8-5-162 0 0,-5 4 84 0 0,-1-1 1 0 0,1-1-1 0 0,-2 1 1 0 0,1-2-1 0 0,-1 1 1 0 0,0-2 0 0 0,0 1-1 0 0,-1-1 1 0 0,0-1-1 0 0,-1 1 1 0 0,0-1-1 0 0,-1-1 1 0 0,0 0 0 0 0,0 0-1 0 0,-1 0 1 0 0,-1-1-1 0 0,0 1 1 0 0,0-1-1 0 0,-2 0 1 0 0,1-1 0 0 0,-1 1-1 0 0,-1-1 1 0 0,0 0-1 0 0,-1 0-84 0 0,-2 9-26 0 0,0 1 0 0 0,0-1 0 0 0,-1 1 0 0 0,1 0 0 0 0,-1-1 0 0 0,0 1 0 0 0,0 0 0 0 0,0 0-1 0 0,0 0 1 0 0,-1 0 0 0 0,1 1 0 0 0,-1-1 0 0 0,0 1 0 0 0,0-1 0 0 0,1 1 0 0 0,-1 0 0 0 0,-1 0 0 0 0,1 0-1 0 0,0 1 1 0 0,0-1 0 0 0,-1 1 0 0 0,1 0 0 0 0,-1 0 0 0 0,1 0 0 0 0,-1 0 0 0 0,0 0 0 0 0,1 1 0 0 0,-1 0-1 0 0,0-1 1 0 0,-1 2 26 0 0,-71 11-3888 0 0,60-1 1474 0 0,3-3-2811 0 0,12-6 4044 0 0,-9 5-9829 0 0</inkml:trace>
  <inkml:trace contextRef="#ctx0" brushRef="#br0" timeOffset="15501.14">11856 932 1776 0 0,'0'0'1543'0'0,"0"0"16"0"0,0 0 255 0 0,0 0 271 0 0,0 0 88 0 0,0 0-128 0 0,0 0-344 0 0,0 0-371 0 0,0 0-264 0 0,0 0-190 0 0,0 0-128 0 0,0 0-100 0 0,0 0-94 0 0,12-8-86 0 0,88-65 547 0 0,25-40-31 0 0,-86 77-954 0 0,-51 72-787 0 0,10-33 757 0 0,0 1 1 0 0,0-1-1 0 0,0 1 1 0 0,0 0-1 0 0,1 0 1 0 0,-1 0-1 0 0,1 0 1 0 0,0 0-1 0 0,0 0 1 0 0,1 0-1 0 0,-1 0 1 0 0,1 0-1 0 0,0 0 1 0 0,0 0-1 0 0,0 0 1 0 0,1 0-1 0 0,-1 1 1 0 0,1-1-1 0 0,0 0 1 0 0,0 0-1 0 0,0-1 1 0 0,1 1-1 0 0,0 0 1 0 0,0 0-1 0 0,7 1 95 0 0,0 0 0 0 0,0-1 0 0 0,1-1 1 0 0,0 1-1 0 0,0-1 0 0 0,0-1 0 0 0,0 0 0 0 0,0 0 0 0 0,0-1 0 0 0,1-1 1 0 0,-1 0-1 0 0,0 0 0 0 0,0-1 0 0 0,1 0 0 0 0,-1 0 0 0 0,0-1 1 0 0,0-1-1 0 0,0 0 0 0 0,0 0 0 0 0,4-3-95 0 0,2 0 183 0 0,0-2-1 0 0,0 0 1 0 0,-1 0-1 0 0,0-2 1 0 0,-1 0 0 0 0,0 0-1 0 0,-1-1 1 0 0,0-1-1 0 0,0 0 1 0 0,-2-1-1 0 0,11-14-182 0 0,11-54-97 0 0,-33 44-3961 0 0,-1 30-2343 0 0,-3 3-5543 0 0</inkml:trace>
  <inkml:trace contextRef="#ctx0" brushRef="#br0" timeOffset="15820.681">12894 376 17220 0 0,'0'0'904'0'0,"0"0"-372"0"0,0 0-11 0 0,0 0 184 0 0,0 0 116 0 0,0 0-25 0 0,0 0-145 0 0,0 0-189 0 0,0 0-72 0 0,0 0 13 0 0,0 0 5 0 0,0 0-5 0 0,1 10-30 0 0,-6 73 410 0 0,-13-19-727 0 0,2 0-1 0 0,4 1 1 0 0,-1 28-56 0 0,0-41-1764 0 0,7-44-2577 0 0,-1-2-3836 0 0,2-5-2880 0 0</inkml:trace>
  <inkml:trace contextRef="#ctx0" brushRef="#br0" timeOffset="16136.652">12519 653 9130 0 0,'0'0'3479'0'0,"0"0"-1800"0"0,0 0-676 0 0,0 0 43 0 0,0 0 77 0 0,0 0-18 0 0,0 0-148 0 0,0 0-159 0 0,35-9-128 0 0,115-25-137 0 0,-56 22 115 0 0,60 20-484 0 0,-96 20-7489 0 0,-51-24-3412 0 0</inkml:trace>
  <inkml:trace contextRef="#ctx0" brushRef="#br0" timeOffset="21506.242">0 1555 816 0 0,'0'0'500'0'0,"0"0"-73"0"0,0 0 173 0 0,0 0 263 0 0,0 0 215 0 0,0 0 111 0 0,0 0 23 0 0,0 0 5 0 0,0 0-58 0 0,0 0-83 0 0,0 0-112 0 0,18 6-154 0 0,53 19-128 0 0,14-15 1192 0 0,-59-11-1308 0 0,281 2 1687 0 0,25-17-1759 0 0,258-46 750 0 0,-372 50-439 0 0,115 11-805 0 0,-146 3 297 0 0,1157-13 612 0 0,607 11-908 0 0,227 3 8 0 0,-1677-24 21 0 0,29 6-58 0 0,527 12-76 0 0,-124-27-32 0 0,94-26 244 0 0,-148 22-67 0 0,154 17 152 0 0,-207 17-13 0 0,-384 9-135 0 0,-147-7 58 0 0,-183-17 149 0 0,17 22-24 0 0,-7 26-100 0 0,-99-22 246 0 0,-23-10-358 0 0,0-1-1 0 0,0 0 14 0 0,0 0-14 0 0,0 0 1 0 0,0 0 1 0 0,0 0-17 0 0,0 0 6 0 0,0 0 2 0 0,0 0-3 0 0,0 0-6 0 0,0 0 7 0 0,0 0-11 0 0,0 0 12 0 0,0 0-11 0 0,0 0 0 0 0,0 0 14 0 0,0 0 1 0 0,0 0 3 0 0,0 0-5 0 0,0 0-1 0 0,0 0-3 0 0,0 0-11 0 0,0 0-9 0 0,0 0 3 0 0,0 0 12 0 0,0 0-12 0 0,0 0-3 0 0,0 0 6 0 0,0 0 3 0 0,0 0 9 0 0,0 0-4 0 0,0 0 11 0 0,0 0-3 0 0,0 0-14 0 0,0 0-7 0 0,0 0-2 0 0,0 0 4 0 0,0 0 13 0 0,0 0-2 0 0,0 0 7 0 0,0 0-15 0 0,0 0-3 0 0,0 0-11 0 0,0 0-6 0 0,0 0 5 0 0,0 0 5 0 0,0 0-5 0 0,0 0-6 0 0,0 0-4 0 0,0 0-7 0 0,0 0-11 0 0,0 0 0 0 0,0 0-13 0 0,0 0-18 0 0,0 0-1 0 0,0 0-13 0 0,0 0-11 0 0,0 0 18 0 0,0 0-31 0 0,-5 11-2796 0 0,4-6-918 0 0,0-3-3515 0 0,0-2-94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11947 0 0,'0'0'1785'0'0,"0"0"-390"0"0,0 0-252 0 0,0 0 12 0 0,0 0 49 0 0,0 0-89 0 0,0 0-239 0 0,0 0-281 0 0,0 0-240 0 0,0 0-84 0 0,0 0 15 0 0,0 0 64 0 0,0 0 75 0 0,1 13 17 0 0,14 95 713 0 0,-4 117-1007 0 0,-19-257-6545 0 0,2 13-1456 0 0,4 7-2544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26 0 0 0,'0'0'435'0'0,"0"0"564"0"0,0 0 346 0 0,0 0 286 0 0,0 0 219 0 0,0 0 20 0 0,0 0-174 0 0,0 0-260 0 0,0 0-226 0 0,0 0-199 0 0,0 0-144 0 0,0 0-91 0 0,0 0-72 0 0,-2 12 3098 0 0,102-5 995 0 0,84-29-3047 0 0,-59 11-1186 0 0,-125 11-597 0 0,0 0 21 0 0,1 0 36 0 0,0 0 34 0 0,-1 0-48 0 0,0 0 11 0 0,0 0-4 0 0,0 0-2 0 0,0 0 20 0 0,0 0 5 0 0,0 0-2 0 0,0 0-4 0 0,0 0-1 0 0,0 0 2 0 0,0 0-13 0 0,0 0 5 0 0,0 0-12 0 0,0 0-19 0 0,0 0 2 0 0,0 0 21 0 0,0 0-18 0 0,0 0 1 0 0,0 0-6 0 0,0 0 29 0 0,0 0 6 0 0,0 0-29 0 0,0 0 1 0 0,0 0-8 0 0,0 0-5 0 0,0 0 4 0 0,0 0 20 0 0,0 0-27 0 0,0 0 4 0 0,0 0 23 0 0,0 0-22 0 0,0 0 14 0 0,0 0-13 0 0,0 0-9 0 0,0 0 23 0 0,0 0 13 0 0,0 0-22 0 0,0 0 18 0 0,0 0-2 0 0,0 0-13 0 0,0 0 16 0 0,0 0-6 0 0,0 0-30 0 0,0 0-9 0 0,0 0 16 0 0,0 0 24 0 0,0 0-14 0 0,0 0-2 0 0,0 0 10 0 0,0 0-11 0 0,0 0 10 0 0,0 0-9 0 0,0 0 20 0 0,0 0-4 0 0,0 0-21 0 0,0 0 0 0 0,0 0 1 0 0,0 0 0 0 0,0 0 4 0 0,0 0 20 0 0,0 0 12 0 0,0 0-23 0 0,0 0 7 0 0,0 0-16 0 0,0 0 11 0 0,0 0-11 0 0,0 0 1 0 0,0 0 15 0 0,0 0-15 0 0,0 0 14 0 0,0 0-19 0 0,0 0 1 0 0,0 0 14 0 0,0 0 2 0 0,0 0-11 0 0,0 0 18 0 0,0 0-16 0 0,0 0 16 0 0,0 0-20 0 0,0 0 2 0 0,0 0-15 0 0,0 0 0 0 0,0 0 6 0 0,0 0 18 0 0,0 0-9 0 0,0 0 9 0 0,0 0 1 0 0,0 0-23 0 0,0 0 9 0 0,0 0 18 0 0,0 0-2 0 0,0 0-14 0 0,0 0 19 0 0,0 0-2 0 0,0 0 9 0 0,0 0 1 0 0,0 0-7 0 0,0 0-12 0 0,0 0-20 0 0,0 0 4 0 0,0 0 1 0 0,0 0 15 0 0,0 0 5 0 0,0 0 1 0 0,0 0-22 0 0,0 0-4 0 0,0 0 24 0 0,0 0-2 0 0,0 0-11 0 0,0 0-1 0 0,0 0 8 0 0,0 0-17 0 0,0 0-17 0 0,0 0-3 0 0,0 0 39 0 0,0 0 6 0 0,0 0-6 0 0,0 0-11 0 0,0 0 16 0 0,0 0-9 0 0,0 0-32 0 0,0 0 18 0 0,0 0 6 0 0,0 0 9 0 0,0 0 31 0 0,0 0-25 0 0,0 0-39 0 0,0 0-15 0 0,0 0-22 0 0,-5-8-6198 0 0,2 5 60 0 0,2 3-5120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12339 0 0,'0'0'3188'0'0,"0"0"-1487"0"0,0 0-501 0 0,0 0-66 0 0,0 0-25 0 0,0 0-71 0 0,0 0-250 0 0,0 0-297 0 0,0 0-243 0 0,0 0-158 0 0,0 0-91 0 0,0 0-46 0 0,0 0-10 0 0,-6 2-35 0 0,-17 9-36 0 0,22-9 60 0 0,0-1 0 0 0,1 0 0 0 0,-1 1 0 0 0,1-1 0 0 0,0 1 0 0 0,-1-1 0 0 0,1 0 0 0 0,0 1 0 0 0,0-1 0 0 0,0 1 0 0 0,0-1 0 0 0,0 1 0 0 0,0-1-1 0 0,1 0 1 0 0,-1 1 0 0 0,0-1 0 0 0,1 1 0 0 0,-1-1 0 0 0,1 0 0 0 0,-1 1 0 0 0,1-1 0 0 0,0 0 0 0 0,-1 0 0 0 0,1 1 0 0 0,0-1 0 0 0,0 0 0 0 0,0 0 0 0 0,0 0 0 0 0,0 0 0 0 0,0 0 0 0 0,0 0 0 0 0,0 0 0 0 0,0-1 0 0 0,1 1 0 0 0,-1 0 0 0 0,0-1 0 0 0,2 1 68 0 0,0 3-757 0 0,9 5-2289 0 0,0 0-3429 0 0,-3-2-3731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34 360 0 0,'0'0'820'0'0,"0"0"-58"0"0,0 0 266 0 0,0 0 432 0 0,0 0 314 0 0,0 0 92 0 0,0 0-175 0 0,0 0-274 0 0,0 0-230 0 0,0 0-136 0 0,0 0-77 0 0,0 0-70 0 0,0 0-48 0 0,2-6-82 0 0,4-16-120 0 0,-40 17 2982 0 0,24 5-3434 0 0,0 0 1 0 0,0 1-1 0 0,-1 0 0 0 0,1 1 1 0 0,1 0-1 0 0,-1 1 1 0 0,0 0-1 0 0,0 0 0 0 0,1 1 1 0 0,0 0-1 0 0,0 1 0 0 0,-6 3-202 0 0,12-6 10 0 0,0-1-1 0 0,0 0 1 0 0,0 1-1 0 0,0 0 0 0 0,0-1 1 0 0,0 1-1 0 0,1 0 1 0 0,-1 1-1 0 0,1-1 0 0 0,-1 0 1 0 0,1 1-1 0 0,0 0 1 0 0,0-1-1 0 0,0 1 1 0 0,0 0-1 0 0,0 0 0 0 0,1 0 1 0 0,0 0-1 0 0,-1 0 1 0 0,1 0-1 0 0,0 0 0 0 0,0 1 1 0 0,1-1-1 0 0,-1 0 1 0 0,1 1-1 0 0,-1-1 0 0 0,1 1 1 0 0,0-1-1 0 0,0 0 1 0 0,1 1-1 0 0,-1-1 1 0 0,1 0-1 0 0,-1 1 0 0 0,1-1 1 0 0,0 0-1 0 0,1 1-9 0 0,173 176 590 0 0,-171-174-532 0 0,-1-1 0 0 0,0 1 0 0 0,0 0 1 0 0,0 0-1 0 0,-1 0 0 0 0,1 0 0 0 0,-1 0 0 0 0,-1 0 1 0 0,1 1-1 0 0,-1-1 0 0 0,-1 1 0 0 0,1-1 1 0 0,-1 1-1 0 0,0-1 0 0 0,0 1 0 0 0,-1-1 1 0 0,0 1-1 0 0,0 0-58 0 0,-2-3 66 0 0,-1 1 1 0 0,1-1-1 0 0,-1 0 1 0 0,0 0-1 0 0,0 0 0 0 0,-1-1 1 0 0,1 0-1 0 0,-1 1 1 0 0,1-1-1 0 0,-1-1 1 0 0,0 1-1 0 0,0-1 0 0 0,0 0 1 0 0,-1 0-1 0 0,1 0 1 0 0,0-1-1 0 0,-6 1-66 0 0,6 0 28 0 0,-22 4 85 0 0,0 0-1 0 0,0-2 1 0 0,-1-1-1 0 0,1-1 1 0 0,-1-1-1 0 0,0-2-112 0 0,28 1-42 0 0,-1 0 1 0 0,0 0-1 0 0,0 0 0 0 0,0 0 0 0 0,1 0 1 0 0,-1 0-1 0 0,0 0 0 0 0,0 0 0 0 0,1 0 1 0 0,-1 0-1 0 0,0 0 0 0 0,1-1 0 0 0,-1 1 0 0 0,0 0 1 0 0,0 0-1 0 0,1-1 0 0 0,-1 1 0 0 0,0-1 1 0 0,1 1-1 0 0,-1-1 0 0 0,1 1 0 0 0,-1-1 1 0 0,1 1-1 0 0,-1-1 0 0 0,1 1 0 0 0,-1-1 1 0 0,1 0-1 0 0,-1 1 0 0 0,1-1 0 0 0,0 0 0 0 0,-1 1 1 0 0,1-1-1 0 0,0 0 0 0 0,-1 1 0 0 0,1-1 1 0 0,0 0-1 0 0,0 0 0 0 0,0 1 0 0 0,0-1 1 0 0,0 0-1 0 0,0 0 0 0 0,0 1 0 0 0,0-1 0 0 0,0 0 1 0 0,0 0-1 0 0,0 1 0 0 0,1-1 0 0 0,-1 0 1 0 0,0 0-1 0 0,0 1 0 0 0,1-1 0 0 0,-1 0 1 0 0,1 1-1 0 0,-1-1 0 0 0,0 0 0 0 0,1 1 1 0 0,-1-1-1 0 0,1 1 42 0 0,15-26-10823 0 0,-7 18-990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9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1 360 0 0,'0'0'996'0'0,"0"0"-221"0"0,0 0 80 0 0,0 0 329 0 0,0 0 281 0 0,0 0 118 0 0,0 0-27 0 0,0 0-211 0 0,0 0-202 0 0,0 0-134 0 0,0 0-87 0 0,0 0 40 0 0,-16 1 10 0 0,-50 5-21 0 0,0 18 2397 0 0,47-11-2460 0 0,9-6-775 0 0,1 0 0 0 0,1 1 0 0 0,0 0 0 0 0,0 0 0 0 0,0 1 0 0 0,1 0 1 0 0,0 0-1 0 0,1 1 0 0 0,0-1 0 0 0,0 1 0 0 0,1 1 0 0 0,1-1 0 0 0,0 1 0 0 0,0 0 1 0 0,1 0-1 0 0,0 0 0 0 0,1 0 0 0 0,0 1 0 0 0,1-1 0 0 0,0 1 0 0 0,1-1 0 0 0,0 1 1 0 0,2 6-114 0 0,-2-14 60 0 0,1 0 1 0 0,0-1 0 0 0,1 1-1 0 0,-1 0 1 0 0,1-1 0 0 0,-1 0-1 0 0,1 1 1 0 0,0-1 0 0 0,0 0-1 0 0,0 0 1 0 0,1 0 0 0 0,-1 0-1 0 0,1 0 1 0 0,0 0 0 0 0,0-1-1 0 0,0 1 1 0 0,0-1 0 0 0,0 0-1 0 0,0 0 1 0 0,0 0 0 0 0,1 0-1 0 0,-1-1 1 0 0,1 0 0 0 0,0 1-1 0 0,-1-1 1 0 0,1 0 0 0 0,0-1-1 0 0,-1 1 1 0 0,1-1 0 0 0,0 1-1 0 0,0-1 1 0 0,0 0 0 0 0,0-1-1 0 0,-1 1 1 0 0,1 0 0 0 0,0-1-1 0 0,0 0 1 0 0,-1 0 0 0 0,1 0-1 0 0,-1-1 1 0 0,1 1 0 0 0,-1-1-1 0 0,1 0 1 0 0,-1 0 0 0 0,0 0-1 0 0,0 0 1 0 0,1-1-61 0 0,33-26 261 0 0,-2-1 0 0 0,-1-2-1 0 0,-2-1 1 0 0,17-23-261 0 0,-40 46 20 0 0,1-2-15 0 0,129-121 66 0 0,-123 126-127 0 0,-16 7 6 0 0,4 11 17 0 0,16 71 99 0 0,-19-70-59 0 0,1 1 0 0 0,0-1 0 0 0,1 0 0 0 0,0-1 0 0 0,1 1 0 0 0,0 0 0 0 0,1-1 0 0 0,1 0 0 0 0,-1 0 0 0 0,2 0 0 0 0,-1-1 0 0 0,1 0 0 0 0,1-1 0 0 0,0 1 0 0 0,7 5-7 0 0,-9-9-49 0 0,0-2 1 0 0,0 1-1 0 0,0-1 1 0 0,0 0-1 0 0,0 0 1 0 0,1 0 0 0 0,0-1-1 0 0,0 0 1 0 0,0-1-1 0 0,0 1 1 0 0,0-1-1 0 0,1-1 1 0 0,-1 1-1 0 0,1-1 1 0 0,-1-1-1 0 0,1 1 1 0 0,-1-1 0 0 0,3-1 48 0 0,2-6-2053 0 0,-7 3-4483 0 0,0-2-5436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0 980 2705 0 0,'0'0'1972'0'0,"0"0"-629"0"0,0 0-295 0 0,0 0-9 0 0,0 0 65 0 0,0 0-45 0 0,0 0-207 0 0,0 0-297 0 0,0 0-200 0 0,0 0 8 0 0,0 0 141 0 0,0 0 213 0 0,0 0 182 0 0,3 3 124 0 0,-1-1-778 0 0,0-1 0 0 0,0 1 1 0 0,0-1-1 0 0,1 1 0 0 0,-1-1 0 0 0,0 0 0 0 0,1 0 0 0 0,-1 0 1 0 0,1 0-1 0 0,-1 0 0 0 0,1 0 0 0 0,0-1 0 0 0,-1 0 1 0 0,1 1-1 0 0,0-1 0 0 0,-1 0 0 0 0,1 0 0 0 0,0 0 0 0 0,-1 0 1 0 0,1-1-1 0 0,-1 1 0 0 0,1-1 0 0 0,0 0 0 0 0,-1 0 0 0 0,1 0 1 0 0,0 0-246 0 0,152-152 2763 0 0,73-45-2058 0 0,-162 153-491 0 0,-63 46-202 0 0,0 1 0 0 0,0-1 0 0 0,-1 0 0 0 0,1 1 0 0 0,-1 0 1 0 0,1-1-1 0 0,-1 1 0 0 0,0 0 0 0 0,0 0 0 0 0,0 1 0 0 0,0-1 0 0 0,0 0 0 0 0,0 1 0 0 0,0-1 1 0 0,-1 1-1 0 0,1-1 0 0 0,-1 1 0 0 0,0 0 0 0 0,0-1 0 0 0,0 1 0 0 0,0 0 0 0 0,0 0 1 0 0,-1 0-1 0 0,1 0 0 0 0,-1 0 0 0 0,0 0 0 0 0,0 0 0 0 0,0 0 0 0 0,0 0 0 0 0,0 0-12 0 0,2 7 48 0 0,14 135 368 0 0,-15-122-382 0 0,-10 122 305 0 0,8-138-315 0 0,-1-1 0 0 0,0 0 1 0 0,-1 0-1 0 0,1 0 0 0 0,-1 0 0 0 0,0-1 0 0 0,0 1 0 0 0,-1-1 1 0 0,1 0-1 0 0,-1 0 0 0 0,-1 0 0 0 0,1 0 0 0 0,-1-1 0 0 0,1 1 1 0 0,-1-1-1 0 0,-4 2-24 0 0,-4 1 8 0 0,0-1-1 0 0,0-1 1 0 0,-1 0 0 0 0,0 0 0 0 0,0-1 0 0 0,0-1-1 0 0,-1-1 1 0 0,1 0 0 0 0,-1 0 0 0 0,1-2 0 0 0,-1 0 0 0 0,1 0-1 0 0,-1-2 1 0 0,-4 0-8 0 0,9 1-36 0 0,1 0 0 0 0,-1 0 0 0 0,0-1 0 0 0,1 0 0 0 0,-1-1 0 0 0,1 0-1 0 0,0 0 1 0 0,0-1 0 0 0,0 0 0 0 0,0-1 0 0 0,1 0 0 0 0,0 0 0 0 0,0-1 0 0 0,-4-3 36 0 0,12 8-71 0 0,-1 0 1 0 0,0 0-1 0 0,1 1 1 0 0,-1-1 0 0 0,1 0-1 0 0,-1 0 1 0 0,1 0-1 0 0,-1 0 1 0 0,1 0 0 0 0,-1 0-1 0 0,1 0 1 0 0,0 0-1 0 0,0 0 1 0 0,-1 0 0 0 0,1 0-1 0 0,0 0 1 0 0,0 0-1 0 0,0 0 1 0 0,0 0-1 0 0,0 0 1 0 0,1 0 0 0 0,-1 0-1 0 0,0 0 1 0 0,0 0-1 0 0,1 0 1 0 0,-1 0 0 0 0,0 0-1 0 0,1 0 1 0 0,-1 0-1 0 0,1 0 1 0 0,-1 0 0 0 0,1 1-1 0 0,0-1 1 0 0,-1 0-1 0 0,1 0 1 0 0,0 0-1 0 0,0 1 1 0 0,-1-1 0 0 0,1 1-1 0 0,0-1 1 0 0,0 0-1 0 0,0 1 1 0 0,0-1 0 0 0,0 1-1 0 0,0-1 71 0 0,49-23-4627 0 0,-44 21 2934 0 0,13-4-6366 0 0,-3 3-1179 0 0</inkml:trace>
  <inkml:trace contextRef="#ctx0" brushRef="#br0" timeOffset="530.245">1070 726 48 0 0,'0'0'2258'0'0,"0"0"-326"0"0,0 0 157 0 0,0 0 219 0 0,0 0 66 0 0,0 0-226 0 0,0 0-416 0 0,0 0-386 0 0,0 0-253 0 0,0 0-164 0 0,0 0-86 0 0,0 0-101 0 0,0 0-129 0 0,-1-4-58 0 0,1 3-530 0 0,0 0 1 0 0,0 1-1 0 0,-1-1 0 0 0,1 0 1 0 0,0 0-1 0 0,0 0 0 0 0,-1 1 1 0 0,1-1-1 0 0,-1 0 1 0 0,1 1-1 0 0,0-1 0 0 0,-1 0 1 0 0,1 1-1 0 0,-1-1 1 0 0,0 0-1 0 0,1 1 0 0 0,-1-1 1 0 0,1 1-1 0 0,-1-1 0 0 0,0 1 1 0 0,1-1-1 0 0,-1 1 1 0 0,0 0-1 0 0,0-1 0 0 0,1 1 1 0 0,-1 0-1 0 0,0 0 1 0 0,0-1-1 0 0,0 1 0 0 0,1 0 1 0 0,-1 0-1 0 0,0 0 0 0 0,0 0 1 0 0,0 0-1 0 0,1 0 1 0 0,-1 0-1 0 0,0 0 0 0 0,0 0 1 0 0,0 1-1 0 0,1-1 0 0 0,-1 0 1 0 0,0 0-1 0 0,0 1 1 0 0,1-1-1 0 0,-1 0 0 0 0,0 1 1 0 0,0-1-1 0 0,1 1 1 0 0,-1-1-1 0 0,1 1 0 0 0,-1-1 1 0 0,0 1-1 0 0,1 0 0 0 0,-1-1 1 0 0,1 1-1 0 0,-1 0 1 0 0,1-1-1 0 0,0 1 0 0 0,-1 0 1 0 0,1 0-1 0 0,0-1 1 0 0,-1 2-27 0 0,-17 10 82 0 0,0 0 0 0 0,0 2 0 0 0,2 0 0 0 0,0 1 0 0 0,0 1 0 0 0,1 0 0 0 0,1 1 0 0 0,1 0 0 0 0,1 1 0 0 0,0 1 0 0 0,1 0 0 0 0,1 0 0 0 0,1 1 0 0 0,-5 16-81 0 0,13-32-1 0 0,0 1 0 0 0,0 0 0 0 0,1-1 0 0 0,0 1 0 0 0,0 0 0 0 0,0 0 0 0 0,0-1 0 0 0,1 1 0 0 0,-1 0 0 0 0,1-1 0 0 0,0 1 0 0 0,1 0 0 0 0,-1-1 0 0 0,1 1 0 0 0,0-1 0 0 0,0 0 0 0 0,0 0 0 0 0,1 0 0 0 0,0 0 0 0 0,-1 0 0 0 0,1 0 0 0 0,1-1 0 0 0,-1 1 0 0 0,0-1 0 0 0,1 0 0 0 0,0 0 0 0 0,-1 0 1 0 0,1-1-1 0 0,0 1 0 0 0,1-1 0 0 0,-1 0 0 0 0,0 0 0 0 0,1 0 0 0 0,-1-1 0 0 0,1 1 0 0 0,-1-1 0 0 0,1 0 0 0 0,0-1 0 0 0,-1 1 0 0 0,1-1 0 0 0,0 0 0 0 0,0 0 1 0 0,21 0-119 0 0,1 0 1 0 0,-1-2 0 0 0,0-1 0 0 0,0-2-1 0 0,0 0 1 0 0,0-1 0 0 0,-1-2-1 0 0,10-5 119 0 0,43-17-3592 0 0,-5-4-4625 0 0,-49 23-2671 0 0</inkml:trace>
  <inkml:trace contextRef="#ctx0" brushRef="#br0" timeOffset="1224.158">1727 777 4265 0 0,'0'0'2909'0'0,"0"0"-1433"0"0,0 0-335 0 0,0 0 244 0 0,0 0 220 0 0,0 0 81 0 0,0 0-158 0 0,0 0-271 0 0,0 0-276 0 0,-32 22-214 0 0,-97 68-168 0 0,-4 19 713 0 0,130-107-1297 0 0,0 1-1 0 0,1-1 0 0 0,-1 1 1 0 0,0 0-1 0 0,1-1 1 0 0,-1 1-1 0 0,1 0 1 0 0,0 1-1 0 0,0-1 1 0 0,0 0-1 0 0,1 1 0 0 0,-1-1 1 0 0,1 1-1 0 0,0-1 1 0 0,0 1-1 0 0,0-1 1 0 0,0 1-1 0 0,0 0 1 0 0,1 0-1 0 0,0-1 1 0 0,0 1-1 0 0,0 0 0 0 0,0 0 1 0 0,1 2-15 0 0,1-4 18 0 0,0-1-1 0 0,1 1 1 0 0,-1-1 0 0 0,0 1 0 0 0,1-1 0 0 0,0 0-1 0 0,-1 0 1 0 0,1 0 0 0 0,-1 0 0 0 0,1 0 0 0 0,0 0-1 0 0,0-1 1 0 0,0 0 0 0 0,-1 1 0 0 0,1-1-1 0 0,0 0 1 0 0,0 0 0 0 0,0-1 0 0 0,2 1-18 0 0,-1 0 38 0 0,27-5 76 0 0,0 0 0 0 0,-1-2 0 0 0,0-1 0 0 0,0-2 1 0 0,0 0-1 0 0,-1-2 0 0 0,-1-2 0 0 0,0 0 0 0 0,-1-2 0 0 0,22-17-114 0 0,-19 16 37 0 0,-15 7-44 0 0,62-21-144 0 0,-72 57 40 0 0,-3 32 69 0 0,-3-52 26 0 0,0-1 0 0 0,0 1 1 0 0,0 0-1 0 0,1-1 0 0 0,0 1 1 0 0,1-1-1 0 0,-1 1 0 0 0,1 0 1 0 0,0-1-1 0 0,0 1 0 0 0,0-1 1 0 0,1 0-1 0 0,0 1 0 0 0,0-1 1 0 0,1 0-1 0 0,-1 0 0 0 0,1 0 1 0 0,0 0-1 0 0,0-1 0 0 0,1 1 1 0 0,-1-1-1 0 0,1 0 0 0 0,0 0 1 0 0,0 0-1 0 0,1 0 0 0 0,-1-1 1 0 0,1 0-1 0 0,4 3 16 0 0,2-4 34 0 0,0 0-1 0 0,1-1 1 0 0,-1-1-1 0 0,1 1 1 0 0,-1-2-1 0 0,0 0 0 0 0,1 0 1 0 0,-1-1-1 0 0,0 0 1 0 0,0-1-1 0 0,0 0 1 0 0,0-1-1 0 0,0 0 1 0 0,-1-1-1 0 0,0 0 1 0 0,0 0-1 0 0,0-1 1 0 0,0-1-1 0 0,-1 1 1 0 0,0-2-1 0 0,-1 1 1 0 0,0-1-1 0 0,1-2-33 0 0,-8 10 1 0 0,36-29 53 0 0,-1-1 0 0 0,-1-3 1 0 0,-2 0-1 0 0,-1-2 0 0 0,-1-2 0 0 0,-3 0 0 0 0,0-2 1 0 0,-3-1-1 0 0,-2-1 0 0 0,-1-1 0 0 0,-2-1 0 0 0,-2-1 1 0 0,-2-1-1 0 0,-2 0 0 0 0,-2-1 0 0 0,-1 0 0 0 0,-3-1 1 0 0,-2 0-1 0 0,-2 0 0 0 0,-2-9-54 0 0,-1 49-2 0 0,-1-1-1 0 0,1 1 1 0 0,-2-1 0 0 0,1 1-1 0 0,-1 0 1 0 0,0-1 0 0 0,0 1-1 0 0,-1 0 1 0 0,1 0 0 0 0,-2 0-1 0 0,1 0 1 0 0,-1 0 0 0 0,0 0-1 0 0,-1 1 1 0 0,0-1 0 0 0,0 1-1 0 0,0 0 1 0 0,0 0 0 0 0,-1 0-1 0 0,0 1 1 0 0,-1 0 0 0 0,1 0-1 0 0,-1 0 1 0 0,0 1 0 0 0,0-1-1 0 0,0 1 1 0 0,0 1 0 0 0,-1-1-1 0 0,0 1 1 0 0,0 1 0 0 0,0-1-1 0 0,-3 0 3 0 0,2 3-7 0 0,0 0-1 0 0,0 0 0 0 0,1 0 0 0 0,-1 1 0 0 0,0 1 0 0 0,0-1 0 0 0,1 1 0 0 0,-1 1 0 0 0,1-1 1 0 0,-1 1-1 0 0,1 1 0 0 0,0-1 0 0 0,0 1 0 0 0,1 0 0 0 0,-1 1 0 0 0,1 0 0 0 0,0 0 0 0 0,0 0 1 0 0,0 1-1 0 0,1-1 0 0 0,0 1 0 0 0,0 1 0 0 0,-1 2 8 0 0,-6 11 28 0 0,1 1-1 0 0,1 1 0 0 0,1 0 1 0 0,0 0-1 0 0,2 1 1 0 0,1 0-1 0 0,1 0 1 0 0,1 0-1 0 0,1 1 1 0 0,0-1-1 0 0,2 1 1 0 0,1 0-1 0 0,1 0 1 0 0,1-1-1 0 0,4 17-27 0 0,2 8 188 0 0,1 0-1 0 0,3 0 0 0 0,2-1 1 0 0,1-1-1 0 0,3 0 0 0 0,8 12-187 0 0,-11-27 200 0 0,1 0 0 0 0,1-2 0 0 0,1 0-1 0 0,2-1 1 0 0,21 23-200 0 0,-34-43-12 0 0,0 0-1 0 0,0 0 0 0 0,1-1 1 0 0,0 0-1 0 0,0-1 1 0 0,1 0-1 0 0,0 0 1 0 0,0 0-1 0 0,9 3 13 0 0,-15-9-219 0 0,0 0-1 0 0,0-1 1 0 0,0 1-1 0 0,-1-1 1 0 0,1 1 0 0 0,0-1-1 0 0,0 0 1 0 0,-1 0-1 0 0,1 0 1 0 0,0 0 0 0 0,-1-1-1 0 0,0 1 1 0 0,1-1 0 0 0,-1 1-1 0 0,0-1 1 0 0,1 0-1 0 0,-1 0 1 0 0,0 0 0 0 0,0 0-1 0 0,-1 0 1 0 0,1-1 0 0 0,0 1-1 0 0,1-3 220 0 0,7-7-4663 0 0,-3 4-6046 0 0</inkml:trace>
  <inkml:trace contextRef="#ctx0" brushRef="#br0" timeOffset="1988.665">3253 645 12091 0 0,'0'0'3198'0'0,"0"0"-1334"0"0,0 0-497 0 0,0 0-85 0 0,0 0-138 0 0,0 0-169 0 0,0 0-204 0 0,0 0-190 0 0,0 0-126 0 0,0 0-90 0 0,-32 10-95 0 0,-102 36-94 0 0,56 0 24 0 0,65-34-164 0 0,2-5-37 0 0,1 1 1 0 0,-1 0 0 0 0,2 1 0 0 0,-1 0-1 0 0,1 0 1 0 0,1 1 0 0 0,-1 1 0 0 0,2-1-1 0 0,0 1 1 0 0,0 0 0 0 0,1 1 0 0 0,0 0-1 0 0,1 0 1 0 0,0 0 0 0 0,1 0 0 0 0,0 1 0 0 0,1 0-1 0 0,1 0 1 0 0,0 0 0 0 0,0 0 0 0 0,1 0-1 0 0,1 3 1 0 0,3-12-10 0 0,0-1-1 0 0,0 1 0 0 0,0-1 1 0 0,0 1-1 0 0,0-1 0 0 0,1 0 1 0 0,-1-1-1 0 0,1 1 0 0 0,0 0 1 0 0,0-1-1 0 0,0 0 0 0 0,0 0 1 0 0,0 0-1 0 0,1-1 0 0 0,-1 1 1 0 0,0-1-1 0 0,1 0 0 0 0,-1 0 1 0 0,1 0-1 0 0,0-1 0 0 0,-1 0 1 0 0,1 0-1 0 0,-1 0 0 0 0,1 0 1 0 0,-1-1-1 0 0,4 0 11 0 0,14-3 13 0 0,0 0 0 0 0,-1-2 0 0 0,0 0 0 0 0,0-1 1 0 0,-1-2-1 0 0,0 0 0 0 0,0 0 0 0 0,-1-2 0 0 0,0-1 0 0 0,-1 0 0 0 0,0-1 1 0 0,-1-1-1 0 0,-1-1 0 0 0,0 0 0 0 0,-1-1 0 0 0,12-17-13 0 0,38-30-81 0 0,-4 12-149 0 0,-60 50 148 0 0,-1 1-69 0 0,-1 8-241 0 0,-20 63-10 0 0,18-64 397 0 0,-1-1 0 0 0,2 1 0 0 0,-1 0 0 0 0,1 0 1 0 0,0 1-1 0 0,0-1 0 0 0,1 0 0 0 0,-1 1 0 0 0,2-1 1 0 0,-1 1-1 0 0,1-1 0 0 0,1 1 0 0 0,-1-1 0 0 0,1 1 1 0 0,2 6 4 0 0,0-8 6 0 0,1-1 1 0 0,0 0 0 0 0,1 0-1 0 0,-1 0 1 0 0,1 0 0 0 0,0-1-1 0 0,0 0 1 0 0,0 0 0 0 0,1 0-1 0 0,0-1 1 0 0,-1 1 0 0 0,1-1-1 0 0,0-1 1 0 0,0 1 0 0 0,1-1-1 0 0,-1 0 1 0 0,0-1 0 0 0,1 1-1 0 0,-1-1 1 0 0,1-1 0 0 0,0 1-1 0 0,-1-1 1 0 0,1 0 0 0 0,-1-1-1 0 0,1 1 1 0 0,-1-1 0 0 0,3-1-7 0 0,-7 2 10 0 0,15-3 118 0 0,0-1-1 0 0,-1 0 1 0 0,1-1-1 0 0,-1-1 0 0 0,0-1 1 0 0,0 0-1 0 0,-1-1 1 0 0,0 0-1 0 0,-1-2 0 0 0,1 0 1 0 0,-2 0-1 0 0,0-1 1 0 0,0-1-1 0 0,-1 0 0 0 0,3-4-127 0 0,-1 3 40 0 0,1-1-1 0 0,-2-1 1 0 0,0 0-1 0 0,-1-1 1 0 0,-1 0-1 0 0,0 0 1 0 0,-1-1-1 0 0,-1-1 0 0 0,-1 0 1 0 0,0 0-1 0 0,-1-1 1 0 0,-1 1-1 0 0,-1-2 1 0 0,-1 1-1 0 0,0 0 1 0 0,-2-1-1 0 0,0 0 0 0 0,-1 1 1 0 0,-1-3-40 0 0,-1 18-31 0 0,-1 1 1 0 0,1-1-1 0 0,-1 1 1 0 0,0 0 0 0 0,0 0-1 0 0,0-1 1 0 0,-1 1-1 0 0,1 1 1 0 0,-1-1-1 0 0,0 0 1 0 0,0 1-1 0 0,1-1 1 0 0,-2 1-1 0 0,1 0 1 0 0,0 0-1 0 0,0 0 1 0 0,-1 0-1 0 0,1 1 1 0 0,-1-1-1 0 0,1 1 1 0 0,-1 0-1 0 0,0 0 1 0 0,1 0-1 0 0,-1 1 1 0 0,0-1 0 0 0,0 1-1 0 0,1 0 1 0 0,-1 0-1 0 0,0 0 1 0 0,0 0-1 0 0,0 1 1 0 0,1 0-1 0 0,-1 0 1 0 0,0 0-1 0 0,1 0 1 0 0,-1 0-1 0 0,1 1 1 0 0,-1-1-1 0 0,1 1 1 0 0,0 0-1 0 0,-3 2 31 0 0,2-3-22 0 0,-1 1-1 0 0,1 0 1 0 0,-1 0-1 0 0,1 0 1 0 0,0 1-1 0 0,-1-1 0 0 0,1 1 1 0 0,0 0-1 0 0,1 0 1 0 0,-1 1-1 0 0,1-1 1 0 0,-1 1-1 0 0,1-1 1 0 0,0 1-1 0 0,0 0 1 0 0,1 0-1 0 0,-1 1 0 0 0,1-1 1 0 0,0 1-1 0 0,0-1 1 0 0,1 1-1 0 0,-1-1 1 0 0,1 1-1 0 0,0 0 1 0 0,0 0-1 0 0,0 0 0 0 0,1 0 1 0 0,0-1-1 0 0,0 1 1 0 0,0 0-1 0 0,0 0 1 0 0,1 0-1 0 0,0 2 23 0 0,4 1 7 0 0,-1-1 0 0 0,1 0 0 0 0,0 0 0 0 0,1-1 0 0 0,0 1 0 0 0,0-1 0 0 0,0-1 0 0 0,1 1 0 0 0,0-1 0 0 0,0 0 0 0 0,0 0 0 0 0,0-1 0 0 0,3 1-7 0 0,31 23 135 0 0,-30-20-43 0 0,0 1 1 0 0,-1 0-1 0 0,0 1 1 0 0,0 0-1 0 0,-1 1 1 0 0,-1 0-1 0 0,0 0 1 0 0,0 1 0 0 0,-1 0-1 0 0,-1 0 1 0 0,0 1-1 0 0,-1 0 1 0 0,0 0-1 0 0,0 0 1 0 0,-2 0 0 0 0,0 1-1 0 0,0-1 1 0 0,-1 1-1 0 0,-1 0 1 0 0,0 0-1 0 0,-1 0 1 0 0,-2 9-93 0 0,-10 19 258 0 0,9-34-229 0 0,0 1 0 0 0,1-1-1 0 0,-1 0 1 0 0,2 1 0 0 0,-1-1 0 0 0,1 1 0 0 0,0-1-1 0 0,1 1 1 0 0,0 0 0 0 0,1-1 0 0 0,1 9-29 0 0,22 12-44 0 0,-1-35-4144 0 0,-19 1-1814 0 0,-1 2-6061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236 596 8402 0 0,'0'0'3571'0'0,"0"0"-2070"0"0,0 0-768 0 0,0 0-78 0 0,0 0-2 0 0,0 0-46 0 0,0 0-103 0 0,0 0-141 0 0,0 0-130 0 0,0 0-86 0 0,-34 19-62 0 0,-103 61-37 0 0,134-79-46 0 0,0 0-1 0 0,0 0 0 0 0,1 0 0 0 0,-1 0 1 0 0,0 1-1 0 0,1-1 0 0 0,-1 1 0 0 0,1 0 1 0 0,-1 0-1 0 0,1 0 0 0 0,0 0 1 0 0,0 0-1 0 0,0 0 0 0 0,0 1 0 0 0,0-1 1 0 0,0 1-1 0 0,1-1 0 0 0,-1 1 0 0 0,1 0 1 0 0,0-1-1 0 0,0 1 0 0 0,0 0 0 0 0,0 0 1 0 0,0 1-2 0 0,-1 6 4 0 0,0-7 5 0 0,1 1 0 0 0,-1-1-1 0 0,0 1 1 0 0,1 0 0 0 0,0 0-1 0 0,0 0 1 0 0,0-1 0 0 0,0 1 0 0 0,1 0-1 0 0,0 0 1 0 0,-1 0 0 0 0,1 0-1 0 0,1 0 1 0 0,-1 0 0 0 0,1 0 0 0 0,-1 0-1 0 0,1 0 1 0 0,0 0 0 0 0,1 0-1 0 0,-1 0 1 0 0,0-1 0 0 0,1 1 0 0 0,0 0-1 0 0,0-1 1 0 0,0 0 0 0 0,1 1-1 0 0,-1-1 1 0 0,1 0 0 0 0,-1 0 0 0 0,1 0-1 0 0,0-1 1 0 0,0 1 0 0 0,1-1-1 0 0,-1 1 1 0 0,0-1 0 0 0,1 0 0 0 0,-1 0-1 0 0,1-1 1 0 0,0 1 0 0 0,0-1-1 0 0,1 1-8 0 0,8 0 213 0 0,0-1-1 0 0,-1 0 0 0 0,1 0 0 0 0,0-1 0 0 0,0-1 0 0 0,0 0 0 0 0,-1-1 0 0 0,1 0 0 0 0,-1-1 0 0 0,1-1 1 0 0,-1 0-1 0 0,0 0 0 0 0,0-1 0 0 0,-1-1 0 0 0,1 0 0 0 0,-1 0 0 0 0,-1-1 0 0 0,1-1 0 0 0,-1 0 0 0 0,0 0 0 0 0,-1-1 1 0 0,0 0-1 0 0,-1-1 0 0 0,1 1 0 0 0,-2-2 0 0 0,1 1 0 0 0,-2-1 0 0 0,2-4-212 0 0,-4 10 31 0 0,-1 0 1 0 0,0 0-1 0 0,0 0 0 0 0,0-1 1 0 0,-1 1-1 0 0,0-1 0 0 0,0 0 1 0 0,0 0-1 0 0,-1 1 1 0 0,0-1-1 0 0,0 0 0 0 0,0 0 1 0 0,-1-1-1 0 0,0 1 0 0 0,0 0 1 0 0,-1 0-1 0 0,1 0 0 0 0,-1 0 1 0 0,-1 0-1 0 0,1 0 0 0 0,-1 1 1 0 0,0-1-1 0 0,0 0 0 0 0,-1 1 1 0 0,1-1-1 0 0,-2 0-31 0 0,-4 0-274 0 0,1 1 0 0 0,-2-1 0 0 0,1 1-1 0 0,0 1 1 0 0,-1 0 0 0 0,0 0 0 0 0,0 0 0 0 0,0 1 0 0 0,-1 1 0 0 0,1 0 0 0 0,0 0 0 0 0,-1 0-1 0 0,0 1 1 0 0,1 1 0 0 0,-1 0 0 0 0,0 0 0 0 0,1 1 0 0 0,-3 0 274 0 0,-1-1-749 0 0,13 0 432 0 0,17 0-68 0 0,-3-5 733 0 0,1 0 1 0 0,-1-1 0 0 0,0 0 0 0 0,0-1-1 0 0,0 0 1 0 0,-1-1 0 0 0,-1-1 0 0 0,7-6-349 0 0,-16 13 68 0 0,50-32 607 0 0,-2-3 1 0 0,-2-3 0 0 0,-2-1 0 0 0,-1-2 0 0 0,-3-2 0 0 0,-1-2 0 0 0,8-15-676 0 0,12-56 663 0 0,-60 189-772 0 0,4 150-75 0 0,35 216 184 0 0,-38-409-7 0 0,17 109-233 0 0,-6 1-1 0 0,-7 0 0 0 0,-7 91 241 0 0,0-213 20 0 0,0 0 0 0 0,-2-1 0 0 0,1 0-1 0 0,-2 1 1 0 0,0-1 0 0 0,-1 0 0 0 0,0 0 0 0 0,-1 0-1 0 0,-1-1 1 0 0,0 0 0 0 0,-1 0 0 0 0,0 0-1 0 0,-2-1 1 0 0,1 0 0 0 0,-1-1 0 0 0,-1 1-1 0 0,-1-2 1 0 0,1 0 0 0 0,-2 0 0 0 0,1-1-1 0 0,-1 0 1 0 0,-1-1 0 0 0,0 0 0 0 0,0-1-1 0 0,-1-1 1 0 0,0 0 0 0 0,-2 0-20 0 0,12-5 19 0 0,-1 0 1 0 0,1-1-1 0 0,-1 1 0 0 0,0-1 1 0 0,1 0-1 0 0,-1-1 1 0 0,0 1-1 0 0,0-1 0 0 0,0 1 1 0 0,0-2-1 0 0,0 1 1 0 0,1 0-1 0 0,-1-1 0 0 0,0 0 1 0 0,0 0-1 0 0,0 0 1 0 0,1-1-1 0 0,-1 0 0 0 0,1 0 1 0 0,-1 0-1 0 0,1 0 1 0 0,0-1-1 0 0,0 1 0 0 0,0-1 1 0 0,0 0-1 0 0,0 0 1 0 0,1-1-1 0 0,-1 1 0 0 0,1-1 1 0 0,0 0-1 0 0,0 0 1 0 0,0 0-1 0 0,1 0 0 0 0,-1 0 1 0 0,0-2-20 0 0,1-3 40 0 0,1-1-1 0 0,-1 0 1 0 0,1 1 0 0 0,1-1 0 0 0,0 0-1 0 0,0 1 1 0 0,1-1 0 0 0,0 0 0 0 0,1 1 0 0 0,0-1-1 0 0,0 1 1 0 0,1 0 0 0 0,0 0 0 0 0,1 0 0 0 0,0 0-1 0 0,0 0 1 0 0,5-5-40 0 0,108-132 230 0 0,-71 95-153 0 0,185-207-2227 0 0,-224 247 194 0 0,-3 4-2763 0 0,-1-1-7111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146 383 7642 0 0,'0'0'948'0'0,"0"0"-307"0"0,0 0-45 0 0,0 0 209 0 0,0 0 235 0 0,30-32 81 0 0,94-100-87 0 0,-43 26 1152 0 0,-54 41-325 0 0,-20 17 3041 0 0,-15 111-4840 0 0,1-7 26 0 0,7 105 160 0 0,7-1-1 0 0,11 32-247 0 0,-11-115 64 0 0,18 347 231 0 0,-27-404-285 0 0,1 0 1 0 0,-2 0-1 0 0,-1 0 1 0 0,-1 0-1 0 0,0-1 1 0 0,-1 0-1 0 0,-1 0 1 0 0,-1 0-1 0 0,-1-1 1 0 0,0 0-1 0 0,-2-1 1 0 0,0 0-1 0 0,0-1 1 0 0,-2 1-11 0 0,4-7-65 0 0,1 0 0 0 0,-2 0 1 0 0,1-1-1 0 0,-1 0 0 0 0,-1-1 0 0 0,1 0 1 0 0,-1 0-1 0 0,-1-2 0 0 0,0 1 0 0 0,0-1 1 0 0,0-1-1 0 0,0 0 0 0 0,-1-1 1 0 0,0 0-1 0 0,0-1 0 0 0,0 0 0 0 0,0-1 1 0 0,0-1-1 0 0,0 0 0 0 0,-1 0 1 0 0,-7-2 64 0 0,17 0-35 0 0,0 1 1 0 0,0-1-1 0 0,0 0 1 0 0,0 0-1 0 0,0-1 1 0 0,1 1-1 0 0,-1-1 1 0 0,0 0 0 0 0,1 0-1 0 0,-1 0 1 0 0,1-1-1 0 0,0 1 1 0 0,-1-1-1 0 0,1 1 1 0 0,1-1-1 0 0,-1 0 1 0 0,0-1 0 0 0,1 1-1 0 0,-1 0 1 0 0,1-1-1 0 0,0 1 1 0 0,0-1-1 0 0,0 1 1 0 0,1-1-1 0 0,-1 0 1 0 0,1 0 0 0 0,0 0-1 0 0,0 0 1 0 0,0 0-1 0 0,0-4 35 0 0,0-5-40 0 0,-1 0-1 0 0,1 0 1 0 0,1-1-1 0 0,1 1 1 0 0,0 0-1 0 0,0 0 1 0 0,2-1-1 0 0,-1 1 1 0 0,2-2 40 0 0,6-15 193 0 0,1 1 1 0 0,1 0-1 0 0,1 0 0 0 0,2 1 1 0 0,1 1-1 0 0,1 1 0 0 0,18-22-193 0 0,-5 20 203 0 0,1 1-1 0 0,2 1 1 0 0,0 2-1 0 0,2 1 1 0 0,0 2-1 0 0,1 1 1 0 0,2 2-1 0 0,0 1 1 0 0,0 2-1 0 0,5 1-202 0 0,-28 8 16 0 0,96-34-5 0 0,-107 37-3454 0 0,-7 6-3774 0 0,1 0-3657 0 0</inkml:trace>
  <inkml:trace contextRef="#ctx0" brushRef="#br0" timeOffset="571.348">880 802 5249 0 0,'0'0'2271'0'0,"0"0"-701"0"0,0 0-240 0 0,0 0 78 0 0,0 0 20 0 0,0 0-72 0 0,0 0-181 0 0,0 0-249 0 0,0 0-181 0 0,0 0-147 0 0,0 0-125 0 0,0 0-105 0 0,0 0-76 0 0,-10 32-76 0 0,-29 96-45 0 0,29-60 89 0 0,11-63-197 0 0,-1-1 0 0 0,1 1 0 0 0,0-1-1 0 0,0 1 1 0 0,0-1 0 0 0,1 1 0 0 0,0-1 0 0 0,0 0 0 0 0,0 0-1 0 0,0 0 1 0 0,0 0 0 0 0,1 0 0 0 0,0 0 0 0 0,0 0-1 0 0,0-1 1 0 0,0 0 0 0 0,1 1 0 0 0,-1-1 0 0 0,1-1-1 0 0,-1 1 1 0 0,1 0 0 0 0,0-1 0 0 0,0 0 0 0 0,1 0-1 0 0,-1 0 1 0 0,0 0 0 0 0,1-1 0 0 0,-1 0 0 0 0,1 0-1 0 0,-1 0 1 0 0,3 0-63 0 0,0-1 136 0 0,1 0 0 0 0,-1-1 0 0 0,1 0-1 0 0,-1 0 1 0 0,0 0 0 0 0,0-1 0 0 0,0 0 0 0 0,0-1-1 0 0,0 0 1 0 0,0 0 0 0 0,-1 0 0 0 0,1-1 0 0 0,-1 0-1 0 0,0 0 1 0 0,0 0 0 0 0,0-1 0 0 0,1-2-136 0 0,10-11 187 0 0,0-1 1 0 0,-2-1-1 0 0,0 0 1 0 0,-2-1-1 0 0,0 0 0 0 0,-1-1 1 0 0,-1-1-1 0 0,-2 0 1 0 0,0 0-1 0 0,-1-1 1 0 0,0-6-188 0 0,2-43-522 0 0,-10 72-25 0 0,-7 1-14228 0 0,5 3 4465 0 0</inkml:trace>
  <inkml:trace contextRef="#ctx0" brushRef="#br0" timeOffset="995.886">1212 1178 11827 0 0,'0'0'1202'0'0,"0"0"-203"0"0,0 0 151 0 0,0 0 229 0 0,0 0 11 0 0,0 0-221 0 0,0 0-303 0 0,0 0-228 0 0,20-31-107 0 0,65-98-55 0 0,-19 35 478 0 0,-7 25-103 0 0,-57 70-878 0 0,0 1 0 0 0,0 0 0 0 0,0-1 1 0 0,0 1-1 0 0,0 0 0 0 0,-1 0 0 0 0,1 0 0 0 0,-1 0 1 0 0,1 1-1 0 0,-1-1 0 0 0,0 0 0 0 0,0 1 0 0 0,0-1 1 0 0,0 0-1 0 0,-1 1 0 0 0,1-1 0 0 0,-1 1 0 0 0,1-1 1 0 0,-1 1-1 0 0,0 0 0 0 0,0-1 0 0 0,0 1 27 0 0,2 7 0 0 0,-2 0 3 0 0,2 0 0 0 0,-1 0 0 0 0,1-1 0 0 0,0 1 0 0 0,1 0-1 0 0,0-1 1 0 0,1 0 0 0 0,0 1 0 0 0,0-2 0 0 0,1 1 0 0 0,0 0 0 0 0,1-1-1 0 0,0 0 1 0 0,6 7-3 0 0,-9-14 98 0 0,0 1 1 0 0,0-1-1 0 0,0 1 0 0 0,0-1 0 0 0,0 0 0 0 0,0 0 0 0 0,0 0 0 0 0,0-1 1 0 0,1 1-1 0 0,-1-1 0 0 0,0 0 0 0 0,1 1 0 0 0,-1-2 0 0 0,0 1 0 0 0,1 0 1 0 0,-1-1-1 0 0,0 1 0 0 0,0-1 0 0 0,0 0 0 0 0,1 0 0 0 0,-1 0 0 0 0,0-1 1 0 0,0 1-1 0 0,0-1 0 0 0,-1 1 0 0 0,1-1 0 0 0,0 0 0 0 0,-1 0 1 0 0,1 0-1 0 0,-1-1 0 0 0,1 1 0 0 0,-1-1 0 0 0,0 1 0 0 0,0-1 0 0 0,0 0 1 0 0,-1 1-1 0 0,1-1-98 0 0,86-152 1232 0 0,-84 145-1589 0 0,4-8-251 0 0,-5 14-3261 0 0,-1 3-3316 0 0,-1 1-5077 0 0</inkml:trace>
  <inkml:trace contextRef="#ctx0" brushRef="#br0" timeOffset="1336.748">2169 814 13531 0 0,'0'0'1364'0'0,"0"0"-365"0"0,0 0-59 0 0,0 0 96 0 0,0 0 25 0 0,0 0-69 0 0,0 0-171 0 0,0 0-160 0 0,0 0-109 0 0,0 0-92 0 0,-32 5-76 0 0,-99 20-65 0 0,68 4 163 0 0,59-26-466 0 0,1 1-1 0 0,-1-1 1 0 0,1 1-1 0 0,-1 0 0 0 0,1 0 1 0 0,1 0-1 0 0,-1 1 1 0 0,1-1-1 0 0,-1 1 1 0 0,1-1-1 0 0,0 1 0 0 0,1 0 1 0 0,-1 0-1 0 0,1 0 1 0 0,0 0-1 0 0,0 0 0 0 0,1 0 1 0 0,-1 0-1 0 0,1 0 1 0 0,0 0-1 0 0,0 0 1 0 0,1 0-1 0 0,0 0 0 0 0,0 0 1 0 0,0 0-1 0 0,0 0 1 0 0,1-1-1 0 0,0 1 0 0 0,0 0 1 0 0,0-1-1 0 0,0 1 1 0 0,1-1-1 0 0,0 0 1 0 0,1 2-17 0 0,8 4-26 0 0,-1-2 0 0 0,2 1 0 0 0,-1-2 0 0 0,1 0 0 0 0,0 0 0 0 0,1-1 0 0 0,-1-1 0 0 0,1 0 0 0 0,0-1 0 0 0,1 0 0 0 0,-1-1 0 0 0,1-1 0 0 0,-1 0 0 0 0,1-1 0 0 0,0-1-1 0 0,-1 0 1 0 0,13-2 27 0 0,15-11-2335 0 0,-17-4-6292 0 0,-15 10-2525 0 0</inkml:trace>
  <inkml:trace contextRef="#ctx0" brushRef="#br0" timeOffset="1748.61">2686 353 13931 0 0,'0'0'1366'0'0,"0"0"-282"0"0,0 0 9 0 0,0 0 80 0 0,0 0-5 0 0,0 0-161 0 0,0 0-244 0 0,0 0-173 0 0,0 0-81 0 0,0 0-27 0 0,0 0-26 0 0,0 0-10 0 0,0 0-46 0 0,-2 14-47 0 0,-21 109 617 0 0,-10 78-211 0 0,16 14-594 0 0,9-47-502 0 0,8-167 258 0 0,0-1 14 0 0,0 0-25 0 0,0 0-58 0 0,0 0-30 0 0,0 0-64 0 0,0 0-79 0 0,0 0-97 0 0,0 0-139 0 0,2-22-5690 0 0,-2 8-2203 0 0,0 9-1133 0 0</inkml:trace>
  <inkml:trace contextRef="#ctx0" brushRef="#br0" timeOffset="1993.818">2322 736 15531 0 0,'0'0'1269'0'0,"0"0"-464"0"0,0 0-102 0 0,0 0 33 0 0,0 0 8 0 0,0 0-18 0 0,0 0-74 0 0,0 0-1 0 0,0 0 54 0 0,0 0 25 0 0,0 0-50 0 0,0 0-100 0 0,33 2-128 0 0,105 5-137 0 0,51-2 103 0 0,-62-8-1403 0 0,-76-11-6443 0 0,-43 10-1438 0 0</inkml:trace>
  <inkml:trace contextRef="#ctx0" brushRef="#br0" timeOffset="2229.791">3102 865 15387 0 0,'0'0'1185'0'0,"0"0"-689"0"0,0 0-184 0 0,0 0 48 0 0,0 0 8 0 0,0 0-56 0 0,0 0-128 0 0,0 0-144 0 0,0 0-104 0 0,0 0-96 0 0,0 0-112 0 0,0 0-224 0 0,0 0-320 0 0,0 0-905 0 0,9 180-2448 0 0,-7-180-6777 0 0</inkml:trace>
  <inkml:trace contextRef="#ctx0" brushRef="#br0" timeOffset="2487.847">3170 456 19700 0 0,'0'0'1665'0'0,"0"0"-953"0"0,0 0-264 0 0,0 0 8 0 0,0 0-88 0 0,0 0-128 0 0,0 0-208 0 0,0 0-288 0 0,0 0-144 0 0,0 0-120 0 0,0 0-128 0 0,0 0-353 0 0,0 0-1743 0 0,0 0-9883 0 0</inkml:trace>
  <inkml:trace contextRef="#ctx0" brushRef="#br0" timeOffset="2730.667">3472 806 15331 0 0,'0'0'668'0'0,"0"0"-263"0"0,0 0-24 0 0,0 0 67 0 0,0 0 23 0 0,0 0-68 0 0,0 0-133 0 0,0 0-108 0 0,0 0-62 0 0,0 0-28 0 0,0 0 1 0 0,0 0-12 0 0,-19 33 1 0 0,-60 99-4 0 0,78-131-54 0 0,-1 0 0 0 0,1 0 0 0 0,0 0 0 0 0,-1 1 0 0 0,1-1 0 0 0,0 0-1 0 0,0 0 1 0 0,0 1 0 0 0,0-1 0 0 0,0 1 0 0 0,0-1 0 0 0,0 1 0 0 0,0-1 0 0 0,1 1-1 0 0,-1 0 1 0 0,1-1 0 0 0,-1 1 0 0 0,1 0 0 0 0,-1-1 0 0 0,1 1 0 0 0,0 0 0 0 0,0 0-1 0 0,0-1 1 0 0,0 1 0 0 0,0 0 0 0 0,0 0 0 0 0,1-1 0 0 0,-1 1 0 0 0,1 0 0 0 0,-1-1-1 0 0,1 1 1 0 0,-1 0 0 0 0,1 0-4 0 0,3 1 46 0 0,1 1 149 0 0,0-1 1 0 0,0 0 0 0 0,1 0-1 0 0,-1 0 1 0 0,1-1 0 0 0,0 0-1 0 0,0 0 1 0 0,0 0-1 0 0,0-1 1 0 0,0 0 0 0 0,0 0-1 0 0,1 0 1 0 0,-1-1 0 0 0,0 0-1 0 0,0 0 1 0 0,0-1 0 0 0,1 1-1 0 0,-1-1 1 0 0,0-1-1 0 0,0 1 1 0 0,0-1 0 0 0,0 0-1 0 0,-1-1 1 0 0,1 1 0 0 0,0-1-1 0 0,2-2-195 0 0,-1 1 124 0 0,-1 0-1 0 0,1-1 0 0 0,-1 0 1 0 0,1 0-1 0 0,-2 0 0 0 0,1-1 1 0 0,0 0-1 0 0,-1 0 0 0 0,0 0 1 0 0,-1-1-1 0 0,1 0 0 0 0,-1 0 1 0 0,-1 0-1 0 0,1 0 0 0 0,-1 0 1 0 0,-1-1-1 0 0,1 0 0 0 0,-1 1 1 0 0,0-1-1 0 0,-1 0 0 0 0,0 0 1 0 0,0 0-1 0 0,-1 0 0 0 0,0 0 1 0 0,0 0-1 0 0,-1 0 0 0 0,0 0-123 0 0,0 3-35 0 0,0 1 0 0 0,0-1 0 0 0,0 1 0 0 0,-1 0 0 0 0,1 0 0 0 0,-1 0 0 0 0,0 0 0 0 0,0 0 0 0 0,-1 0 0 0 0,1 0 0 0 0,-1 1 0 0 0,0-1 0 0 0,0 1 0 0 0,0 0 0 0 0,0 0 0 0 0,-1 0 0 0 0,1 0 0 0 0,-1 1 0 0 0,1-1 0 0 0,-1 1 0 0 0,0 0 0 0 0,0 0 0 0 0,0 0 0 0 0,-1 1 0 0 0,1-1 0 0 0,-1 1 35 0 0,-45-7-7982 0 0,43 8-3872 0 0</inkml:trace>
  <inkml:trace contextRef="#ctx0" brushRef="#br0" timeOffset="3133.523">3763 994 15547 0 0,'0'0'1613'0'0,"0"0"-384"0"0,0 0-20 0 0,0 0 28 0 0,0 0-130 0 0,0 0-224 0 0,0 0-238 0 0,0 0-145 0 0,0 0-66 0 0,0 0-23 0 0,0 0-47 0 0,0 0-91 0 0,0 0-68 0 0,15-20-64 0 0,44-61-51 0 0,17 9 14 0 0,-73 70-152 0 0,1 0 0 0 0,0 0-1 0 0,0 0 1 0 0,-1 1 0 0 0,1-1-1 0 0,0 1 1 0 0,1 0-1 0 0,-1 0 1 0 0,0 0 0 0 0,0 1-1 0 0,0-1 1 0 0,0 1 0 0 0,1 0-1 0 0,-1 0 1 0 0,0 1 0 0 0,4 0 48 0 0,8 50-939 0 0,-16-50 936 0 0,0 5 17 0 0,1-1-1 0 0,0 1 1 0 0,0 0-1 0 0,0 0 1 0 0,1 0 0 0 0,-1-1-1 0 0,1 1 1 0 0,1-1-1 0 0,-1 1 1 0 0,1-1 0 0 0,0 0-1 0 0,0 0 1 0 0,0 0-1 0 0,1-1 1 0 0,0 1 0 0 0,0-1-1 0 0,0 0 1 0 0,0 0-1 0 0,1 0 1 0 0,0 0 0 0 0,-1-1-1 0 0,1 0 1 0 0,1 0-1 0 0,-1 0 1 0 0,0-1 0 0 0,4 2-14 0 0,-3-3 126 0 0,1 0 1 0 0,-1-1 0 0 0,1 0 0 0 0,-1 0 0 0 0,1 0 0 0 0,0-1 0 0 0,-1 0 0 0 0,0 0 0 0 0,1 0 0 0 0,-1-1 0 0 0,0 0-1 0 0,1 0 1 0 0,-1-1 0 0 0,0 0 0 0 0,-1 0 0 0 0,1 0 0 0 0,-1-1 0 0 0,1 0 0 0 0,-1 0 0 0 0,0 0 0 0 0,0-1-1 0 0,-1 1 1 0 0,1-1 0 0 0,-1 0 0 0 0,0 0 0 0 0,0-1 0 0 0,-1 1 0 0 0,0-1 0 0 0,0 0 0 0 0,0 0 0 0 0,-1 0-1 0 0,2-6-126 0 0,22-60-1111 0 0,-24 38-7176 0 0,-2 26-4157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2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558 306 1920 0 0,'0'0'2540'0'0,"0"0"-813"0"0,0 0-271 0 0,0 0 68 0 0,0 0 123 0 0,0 0 87 0 0,0 0-75 0 0,0 0-204 0 0,0 0-267 0 0,0 0-278 0 0,0-4-226 0 0,-3-10 533 0 0,3 27 1456 0 0,5 49-2313 0 0,-3 1 0 0 0,-2 0 0 0 0,-4 0 0 0 0,-2 0 0 0 0,-4 4-360 0 0,5-12 49 0 0,-25 100-27 0 0,11-105-874 0 0,18-50-6757 0 0,1-6-1636 0 0,0 2 2746 0 0</inkml:trace>
  <inkml:trace contextRef="#ctx0" brushRef="#br0" timeOffset="362.306">98 354 4385 0 0,'0'0'1310'0'0,"0"0"-336"0"0,0 0-9 0 0,0 0 412 0 0,0 0 372 0 0,0 0 126 0 0,0 0-120 0 0,0 0-251 0 0,0 0-261 0 0,0 0-204 0 0,35-13-139 0 0,111-40-133 0 0,31 5 1353 0 0,256-26-442 0 0,-317 71-2338 0 0,-115 3 573 0 0,-1 0-1 0 0,1 0 1 0 0,0 0 0 0 0,-1 0-1 0 0,1 1 1 0 0,0-1 0 0 0,-1 0-1 0 0,1 1 1 0 0,-1-1 0 0 0,1 0 0 0 0,-1 1-1 0 0,1-1 1 0 0,0 1 0 0 0,-1-1-1 0 0,1 1 1 0 0,-1-1 0 0 0,0 1-1 0 0,1-1 1 0 0,-1 1 0 0 0,1-1-1 0 0,-1 1 1 0 0,0 0 0 0 0,1-1 0 0 0,-1 1-1 0 0,0 0 1 0 0,0-1 0 0 0,0 1-1 0 0,0 0 1 0 0,1-1 0 0 0,-1 1-1 0 0,0 0 1 0 0,0-1 0 0 0,0 1-1 0 0,0 0 1 0 0,0 0 0 0 0,-1-1 0 0 0,1 1-1 0 0,0 0 1 0 0,0-1 0 0 0,0 1-1 0 0,0 0 1 0 0,-1-1 0 0 0,1 1-1 0 0,0-1 1 0 0,-1 2 87 0 0,-7 17-8296 0 0,2-12-2436 0 0</inkml:trace>
  <inkml:trace contextRef="#ctx0" brushRef="#br0" timeOffset="621.029">65 1065 10842 0 0,'0'0'1065'0'0,"0"0"-356"0"0,0 0 65 0 0,0 0 238 0 0,0 0 217 0 0,37-5 118 0 0,122-14-16 0 0,38-27 1451 0 0,-169 39-2610 0 0,80-24-344 0 0,1 6 0 0 0,81-7 172 0 0,-164 31-2231 0 0,-14 1-3713 0 0,-5 0-4904 0 0</inkml:trace>
  <inkml:trace contextRef="#ctx0" brushRef="#br0" timeOffset="1583.568">1300 361 2000 0 0,'0'0'1609'0'0,"0"0"-1012"0"0,0 0-206 0 0,0 0 588 0 0,0 0 739 0 0,0 0 347 0 0,0 0-10 0 0,0 0-269 0 0,0 0-335 0 0,0 0-283 0 0,0 0-193 0 0,0 0-115 0 0,0 0-81 0 0,33-9-71 0 0,100-30-82 0 0,-60 6 359 0 0,-60 27-884 0 0,-1-1 0 0 0,0 0 0 0 0,0-1 0 0 0,-1-1 0 0 0,0 1 0 0 0,-1-2 0 0 0,0 1 0 0 0,0-1 0 0 0,-1-1 0 0 0,0 0-1 0 0,-1 0 1 0 0,0-1 0 0 0,-1 0 0 0 0,0 0 0 0 0,-1-1 0 0 0,0 0 0 0 0,-1 0 0 0 0,-1 0 0 0 0,0 0 0 0 0,-1-1 0 0 0,0 0-1 0 0,-1 1 1 0 0,0-1 0 0 0,-1-2-101 0 0,-29 23-132 0 0,16 14 131 0 0,1 2 0 0 0,1-1-1 0 0,1 1 1 0 0,1 0 0 0 0,1 1-1 0 0,1 0 1 0 0,1 0 0 0 0,1 0-1 0 0,1 1 1 0 0,1 24 1 0 0,-54 648 121 0 0,54-657-129 0 0,-2 1 0 0 0,-2-1-1 0 0,-1 0 1 0 0,-2-1-1 0 0,-2 0 1 0 0,-1 0 0 0 0,-3-1-1 0 0,0-1 1 0 0,-3 0 0 0 0,-1-1-1 0 0,-12 16 9 0 0,27-46-76 0 0,-1 1 0 0 0,0-1-1 0 0,-1 0 1 0 0,1 0 0 0 0,-1 0-1 0 0,0-1 1 0 0,0 0-1 0 0,-1 0 1 0 0,0 0 0 0 0,0-1-1 0 0,0 0 1 0 0,0 0 0 0 0,-1-1-1 0 0,1 0 1 0 0,-1-1 0 0 0,0 1-1 0 0,1-1 1 0 0,-1-1 0 0 0,0 1-1 0 0,-1-2 1 0 0,1 1 0 0 0,0-1-1 0 0,0 0 1 0 0,0-1 0 0 0,0 1-1 0 0,0-2 1 0 0,0 1-1 0 0,0-1 1 0 0,0 0 0 0 0,1-1-1 0 0,-1 0 1 0 0,1 0 0 0 0,-1-1-1 0 0,1 0 1 0 0,0 0 0 0 0,0 0-1 0 0,1-1 1 0 0,0 0 0 0 0,-1-1-1 0 0,-3-4 77 0 0,4 0-3 0 0,1 1 1 0 0,0-1-1 0 0,1 0 0 0 0,0-1 0 0 0,1 1 0 0 0,0-1 0 0 0,0 1 1 0 0,1-1-1 0 0,1 0 0 0 0,0 0 0 0 0,0 0 0 0 0,1 0 0 0 0,1 0 1 0 0,-1 0-1 0 0,2 0 0 0 0,0 0 0 0 0,0 1 0 0 0,1-1 0 0 0,0 1 0 0 0,1-1 1 0 0,0 1-1 0 0,0 0 0 0 0,1 0 0 0 0,1 1 0 0 0,0 0 0 0 0,0 0 1 0 0,0 0-1 0 0,1 0 0 0 0,1 1 0 0 0,-1 0 0 0 0,6-3 3 0 0,8-11 182 0 0,1 1 0 0 0,1 1 1 0 0,0 1-1 0 0,1 1 0 0 0,1 1 0 0 0,1 2 0 0 0,1 0 0 0 0,0 2 0 0 0,0 0 0 0 0,1 2 0 0 0,1 2 0 0 0,0 0 0 0 0,20-2-182 0 0,95 25 2649 0 0,-67-14-1271 0 0,-77 0-1294 0 0,0 0 14 0 0,0 0 1 0 0,0 0 6 0 0,4 77 1186 0 0,1-63-1499 0 0,0 0-1869 0 0,-4-6-3085 0 0,-1-7-4976 0 0</inkml:trace>
  <inkml:trace contextRef="#ctx0" brushRef="#br0" timeOffset="4033.631">2760 273 1840 0 0,'0'0'263'0'0,"0"0"-191"0"0,0 0 358 0 0,0 0 736 0 0,0 0 606 0 0,0 0 232 0 0,0 0-96 0 0,0 0-229 0 0,0 0-220 0 0,0 0-185 0 0,0 0-118 0 0,0 0-113 0 0,0 0-103 0 0,30-4-86 0 0,90-12-93 0 0,-57-5 509 0 0,-55 16-1049 0 0,-1 0-1 0 0,0 0 1 0 0,0-1 0 0 0,0 0-1 0 0,-1 0 1 0 0,0-1 0 0 0,0 1 0 0 0,-1-1-1 0 0,1-1 1 0 0,-2 1 0 0 0,1-1-1 0 0,-1 1 1 0 0,0-2 0 0 0,-1 1 0 0 0,1 0-1 0 0,-2-1 1 0 0,1 1 0 0 0,-1-1-1 0 0,-1 0 1 0 0,1 1 0 0 0,-1-1 0 0 0,-1-3-221 0 0,0 11 136 0 0,0 1-19 0 0,0 0-32 0 0,0 0-41 0 0,0 0-28 0 0,0 0-25 0 0,0 0-32 0 0,0 19-87 0 0,13 688 1041 0 0,-13-606-872 0 0,-4-1-1 0 0,-5 1 0 0 0,-4-1 1 0 0,-12 35-41 0 0,21-114 4 0 0,-2-1 0 0 0,0 1 0 0 0,-1-1 0 0 0,-1 0 0 0 0,-1-1 0 0 0,-1 0 0 0 0,-1 0 1 0 0,0-1-1 0 0,-1 0 0 0 0,-12 11-4 0 0,19-23-11 0 0,-2 0-1 0 0,1-1 1 0 0,0 0 0 0 0,-1-1 0 0 0,0 1 0 0 0,0-1-1 0 0,0-1 1 0 0,-1 1 0 0 0,1-1 0 0 0,-1 0 0 0 0,0-1-1 0 0,0 0 1 0 0,0 0 0 0 0,0-1 0 0 0,0 0 0 0 0,0 0-1 0 0,0-1 1 0 0,0 0 0 0 0,0 0 0 0 0,-2-1 11 0 0,4-2-16 0 0,0 1 0 0 0,1-1 0 0 0,-1 0 0 0 0,1-1 0 0 0,0 1-1 0 0,0-1 1 0 0,0 0 0 0 0,1 0 0 0 0,-1-1 0 0 0,1 1 0 0 0,0-1 0 0 0,0 0 0 0 0,1 0 0 0 0,-1-1 0 0 0,1 1 0 0 0,0 0 0 0 0,1-1 0 0 0,-1 0 0 0 0,1 0 0 0 0,0 0 0 0 0,1 0-1 0 0,-2-5 17 0 0,0-12-5 0 0,0 0-1 0 0,2 0 1 0 0,0 0-1 0 0,2-1 1 0 0,0 1-1 0 0,1 0 1 0 0,2 0-1 0 0,0 0 0 0 0,2 0 1 0 0,0 1-1 0 0,2 0 1 0 0,0 0-1 0 0,2 1 1 0 0,0 0-1 0 0,1 1 1 0 0,1 0-1 0 0,1 0 0 0 0,13-14 6 0 0,-15 22 21 0 0,1 0-1 0 0,1 1 1 0 0,0 0-1 0 0,0 1 1 0 0,1 0-1 0 0,0 1 1 0 0,1 1-1 0 0,0 0 0 0 0,0 1 1 0 0,1 1-1 0 0,0 0 1 0 0,0 1-1 0 0,0 1 1 0 0,1 0-1 0 0,0 1 1 0 0,-1 1-1 0 0,1 1 1 0 0,0 0-21 0 0,23 1 106 0 0,89 11 356 0 0,-128-11-414 0 0,0 1 1 0 0,1-1 0 0 0,-1 0 0 0 0,1 1-1 0 0,-1-1 1 0 0,0 0 0 0 0,1 0 0 0 0,-1 0 0 0 0,1 0-1 0 0,-1 0 1 0 0,1 0 0 0 0,-1-1 0 0 0,1 1-1 0 0,-1 0 1 0 0,0-1 0 0 0,1 1 0 0 0,-1-1-1 0 0,0 1 1 0 0,1-1 0 0 0,-1 0 0 0 0,0 0 0 0 0,0 1-1 0 0,1-1 1 0 0,-1 0 0 0 0,0 0 0 0 0,0 0-1 0 0,0 0 1 0 0,0-1 0 0 0,0 1-49 0 0,8-7-137 0 0,42-19 143 0 0,-50 27-5 0 0,-1 0-13 0 0,0 0-5 0 0,0 0-3 0 0,0 0 9 0 0,0 0 6 0 0,-4 33 251 0 0,-20 46 89 0 0,-23 44-132 0 0,45-101-1823 0 0,8-19-2319 0 0,2-2-3734 0 0,-6-1-4287 0 0</inkml:trace>
  <inkml:trace contextRef="#ctx0" brushRef="#br0" timeOffset="4824.068">3841 564 0 0 0,'0'0'703'0'0,"0"0"430"0"0,0 0 364 0 0,0 0 312 0 0,0 0 132 0 0,0 0-66 0 0,0 0-165 0 0,0 0-214 0 0,0 0-165 0 0,0 0-64 0 0,0 0-88 0 0,-6-7 3855 0 0,-4 10-4824 0 0,0 1-1 0 0,1 1 1 0 0,0 0-1 0 0,0 0 0 0 0,0 1 1 0 0,0 0-1 0 0,1 0 1 0 0,0 1-1 0 0,0 0 1 0 0,1 1-1 0 0,0-1 1 0 0,0 1-1 0 0,1 1 0 0 0,0-1 1 0 0,0 1-1 0 0,1 0 1 0 0,1 1-1 0 0,-4 7-209 0 0,-3 3 84 0 0,2 0-1 0 0,0 0 0 0 0,1 1 0 0 0,1 0 0 0 0,1 1 1 0 0,1-1-1 0 0,1 1 0 0 0,1 0 0 0 0,1 0 1 0 0,1 0-1 0 0,1 0 0 0 0,1 11-83 0 0,2-21 29 0 0,0-1 0 0 0,1 1-1 0 0,0 0 1 0 0,0-1 0 0 0,2 0-1 0 0,-1 0 1 0 0,1-1 0 0 0,1 1 0 0 0,0-1-1 0 0,1-1 1 0 0,-1 1 0 0 0,2-1-1 0 0,-1-1 1 0 0,1 1 0 0 0,1-2-1 0 0,0 1 1 0 0,0-1 0 0 0,0-1 0 0 0,1 0-1 0 0,-1 0 1 0 0,2-1-29 0 0,-3 0-1029 0 0,-11-9-10019 0 0,-3 0-629 0 0</inkml:trace>
  <inkml:trace contextRef="#ctx0" brushRef="#br0" timeOffset="5966.336">4030 748 1952 0 0,'0'0'1661'0'0,"0"0"92"0"0,0 0 204 0 0,0 0 55 0 0,0 0-127 0 0,0 0-228 0 0,0 0-395 0 0,0 0-350 0 0,0 0-276 0 0,0 0-165 0 0,0 0-48 0 0,0 0 1 0 0,0 0-5 0 0,-3 5-45 0 0,-25 67 1850 0 0,4 97 99 0 0,23-165-2296 0 0,0 0 0 0 0,0 0 1 0 0,1 0-1 0 0,-1 0 1 0 0,1 1-1 0 0,0-1 0 0 0,0 0 1 0 0,1 0-1 0 0,-1 0 0 0 0,1 0 1 0 0,0 0-1 0 0,0 0 0 0 0,0 0 1 0 0,1 0-1 0 0,-1 0 1 0 0,1 0-1 0 0,0-1 0 0 0,0 1 1 0 0,0-1-1 0 0,1 1 0 0 0,-1-1 1 0 0,1 0-1 0 0,-1 0 0 0 0,1 0 1 0 0,0 0-1 0 0,1 0 0 0 0,-1-1 1 0 0,0 1-1 0 0,1-1 1 0 0,-1 0-1 0 0,1 0 0 0 0,0 0 1 0 0,0-1-28 0 0,3 0 90 0 0,0-1 1 0 0,-1 0-1 0 0,1-1 1 0 0,0 1-1 0 0,0-1 1 0 0,-1-1-1 0 0,1 1 0 0 0,0-1 1 0 0,-1-1-1 0 0,0 1 1 0 0,1-1-1 0 0,-1 0 1 0 0,0 0-1 0 0,0-1 1 0 0,-1 1-1 0 0,1-1 1 0 0,-1-1-1 0 0,0 1 1 0 0,0-1-1 0 0,3-3-90 0 0,87-113 436 0 0,-73 87-402 0 0,-2 0 0 0 0,-2-2 0 0 0,-1 0 0 0 0,-1-1 0 0 0,0-9-34 0 0,-15 45 4 0 0,0 0 0 0 0,0 0 0 0 0,-1 0 0 0 0,1 0 0 0 0,0-1 0 0 0,-1 1 0 0 0,1 0 0 0 0,-1-1 0 0 0,1 1 0 0 0,-1 0 0 0 0,0-1 0 0 0,0 1 1 0 0,0-1-1 0 0,1 1 0 0 0,-1 0 0 0 0,0-1 0 0 0,-1 1 0 0 0,1-1 0 0 0,0 1 0 0 0,0 0 0 0 0,-1-1 0 0 0,1 1 0 0 0,0 0 0 0 0,-1-1 0 0 0,0 1 0 0 0,1 0 0 0 0,-1 0 0 0 0,0-1 0 0 0,1 1 0 0 0,-1 0 1 0 0,0 0-1 0 0,0 0 0 0 0,0 0 0 0 0,0 0 0 0 0,0 0 0 0 0,0 0 0 0 0,0 0 0 0 0,-1 0 0 0 0,1 1 0 0 0,0-1 0 0 0,0 0 0 0 0,-1 1 0 0 0,1-1 0 0 0,0 1 0 0 0,-1 0 0 0 0,1-1 0 0 0,0 1 0 0 0,-1 0 0 0 0,0 0-3 0 0,-22 36-143 0 0,-7 31 201 0 0,27-52-2 0 0,1 0 0 0 0,1 0 0 0 0,0 0 0 0 0,2 0 0 0 0,-1 0 0 0 0,2 0 0 0 0,0 0 0 0 0,1 0 0 0 0,0 0 0 0 0,1 0 0 0 0,1 0 0 0 0,3 8-57 0 0,-5-18 26 0 0,59 89 497 0 0,-22-59-216 0 0,-35-33-997 0 0,-6-2-2075 0 0,-2-1-3331 0 0,1 1-5887 0 0</inkml:trace>
  <inkml:trace contextRef="#ctx0" brushRef="#br0" timeOffset="9974.464">4557 453 0 0 0,'0'0'1160'0'0,"0"0"257"0"0,0 0 191 0 0,0 0 47 0 0,0 0-105 0 0,0 0-231 0 0,0 0-218 0 0,0 0-147 0 0,3-3 4399 0 0,-2 3-4948 0 0,-1 0-50 0 0,0 0-43 0 0,0 0-44 0 0,0 0-56 0 0,24 26 1562 0 0,-4-5-1477 0 0,-1 1 1 0 0,-1 0 0 0 0,-1 2-1 0 0,-1 0 1 0 0,-1 1-1 0 0,-1 1 1 0 0,-2 0-1 0 0,3 8-297 0 0,-9-19 82 0 0,0 1 0 0 0,-1-1 0 0 0,-1 1 0 0 0,0 0 0 0 0,-1 0 0 0 0,-1 1 0 0 0,0-1 0 0 0,-2 1 0 0 0,1-1 1 0 0,-3 8-83 0 0,-1-11 33 0 0,-1-1 0 0 0,0 0 0 0 0,-1 0 0 0 0,0 0 0 0 0,-1-1 1 0 0,0 0-1 0 0,-1 0 0 0 0,0 0 0 0 0,-1-1 0 0 0,0 0 1 0 0,-1 0-1 0 0,-6 5-33 0 0,-17 22 67 0 0,-27 52 8 0 0,43-48 7 0 0,3-26-118 0 0,13-15 46 0 0,0 0 16 0 0,-1 5-611 0 0,0-7-8549 0 0,1-1-2012 0 0</inkml:trace>
  <inkml:trace contextRef="#ctx0" brushRef="#br0" timeOffset="27119.478">1 2092 0 0 0,'0'0'92'0'0,"0"0"-19"0"0,0 0 371 0 0,0 0 746 0 0,0 0 632 0 0,0 0 413 0 0,0 0 61 0 0,0 0-210 0 0,0 0-307 0 0,0 0-328 0 0,0 0-279 0 0,21-12-205 0 0,66-41-128 0 0,-21-11 1407 0 0,-46 39-1446 0 0,25-27 846 0 0,-31 66-1470 0 0,-8 0-62 0 0,0 0 1 0 0,-1 1-1 0 0,-1-1 1 0 0,0 1-1 0 0,-1 0 1 0 0,-1 0-1 0 0,0 0 1 0 0,-1 1-115 0 0,1 7 116 0 0,61 337 590 0 0,-55-323-679 0 0,-6-24-16 0 0,1 1-1 0 0,0-1 1 0 0,1 0 0 0 0,0 0 0 0 0,1-1-1 0 0,0 1 1 0 0,1-1 0 0 0,1 0 0 0 0,5 8-11 0 0,-11-20 39 0 0,0 1 0 0 0,1-1 1 0 0,-1 0-1 0 0,0 0 1 0 0,0 0-1 0 0,0-1 1 0 0,0 1-1 0 0,0 0 0 0 0,0 0 1 0 0,0 0-1 0 0,0-1 1 0 0,-1 1-1 0 0,1 0 1 0 0,0-1-1 0 0,0 1 0 0 0,0-1 1 0 0,0 1-1 0 0,0-1 1 0 0,0 0-1 0 0,-1 1 0 0 0,1-1 1 0 0,0 0-1 0 0,0 0 1 0 0,-1 1-1 0 0,1-1 1 0 0,-1 0-1 0 0,1 0 0 0 0,-1 0 1 0 0,1 0-1 0 0,-1 0 1 0 0,1 0-1 0 0,-1 0 1 0 0,0 0-1 0 0,1 1 0 0 0,-1-1 1 0 0,0-1-1 0 0,0 1 1 0 0,0 0-1 0 0,0 0 1 0 0,0 0-1 0 0,0 0 0 0 0,0 0 1 0 0,0 0-1 0 0,0 0 1 0 0,-1 0-1 0 0,1 0-39 0 0,1-2-88 0 0,64-247 993 0 0,54-128-681 0 0,-95 311-190 0 0,-24 67-78 0 0,0 0-61 0 0,0 0-114 0 0,0 26-2013 0 0,0-9 760 0 0,0-5-2708 0 0,0-1-5430 0 0</inkml:trace>
  <inkml:trace contextRef="#ctx0" brushRef="#br0" timeOffset="33059.828">1460 2184 1208 0 0,'0'0'652'0'0,"0"0"213"0"0,0 0 500 0 0,0 0 428 0 0,0 0 191 0 0,0 0-106 0 0,0 0-382 0 0,0 0-292 0 0,0 0-253 0 0,0 0-179 0 0,0 0-81 0 0,-5-9-41 0 0,-19-26-12 0 0,-28 6 1624 0 0,42 24-2113 0 0,-1 1 0 0 0,0 0 0 0 0,0 1 0 0 0,-1 1-1 0 0,1-1 1 0 0,-1 2 0 0 0,1 0 0 0 0,-1 0 0 0 0,1 1 0 0 0,-1 0 0 0 0,0 1-1 0 0,1 0 1 0 0,-1 1 0 0 0,1 1 0 0 0,0-1 0 0 0,-1 2 0 0 0,1 0-1 0 0,1 0 1 0 0,-1 1 0 0 0,1 0 0 0 0,-1 1 0 0 0,2 0 0 0 0,-1 0-1 0 0,1 1 1 0 0,0 0 0 0 0,0 1 0 0 0,0 0 0 0 0,0 3-149 0 0,1 0 9 0 0,2 1-1 0 0,-1 0 1 0 0,1 1 0 0 0,1 0 0 0 0,0-1-1 0 0,1 2 1 0 0,0-1 0 0 0,1 0 0 0 0,1 1-1 0 0,0 0 1 0 0,0-1 0 0 0,2 1 0 0 0,0 0-1 0 0,0 0 1 0 0,1 0 0 0 0,3 8-9 0 0,-5-14 13 0 0,1 0 0 0 0,1-1 0 0 0,0 1 0 0 0,0 0 0 0 0,0-1 0 0 0,1 1 1 0 0,0-1-1 0 0,1 1 0 0 0,-1-1 0 0 0,2 0 0 0 0,-1 0 0 0 0,1 0 0 0 0,0-1 0 0 0,0 1 0 0 0,0-1 1 0 0,1 0-1 0 0,0 0 0 0 0,1-1 0 0 0,-1 1 0 0 0,1-1 0 0 0,0 0 0 0 0,0-1 0 0 0,1 1 0 0 0,-1-1 1 0 0,1 0-1 0 0,0-1 0 0 0,0 0 0 0 0,0 0 0 0 0,0 0 0 0 0,1-1 0 0 0,-1 0 0 0 0,1-1 0 0 0,-1 0 0 0 0,1 0 1 0 0,2 0-14 0 0,9-7 89 0 0,0 0 0 0 0,-1-2 1 0 0,-1 0-1 0 0,1-1 0 0 0,-1-1 1 0 0,-1 0-1 0 0,0-1 0 0 0,0-1 1 0 0,-1-1-1 0 0,-1 0 0 0 0,0-1 1 0 0,0 0-1 0 0,-2-1 1 0 0,8-11-90 0 0,-7 11 33 0 0,13-15 27 0 0,0-2 0 0 0,-2-1 1 0 0,-1-1-1 0 0,-2-1 0 0 0,-2 0 0 0 0,1-6-60 0 0,1-62 118 0 0,-22 103-125 0 0,1-1 1 0 0,-1 0 0 0 0,0 0 0 0 0,1 0 0 0 0,-1 1-1 0 0,0-1 1 0 0,0 0 0 0 0,1 1 0 0 0,-1-1 0 0 0,0 1-1 0 0,0-1 1 0 0,0 1 0 0 0,0-1 0 0 0,1 1 0 0 0,-1 0-1 0 0,0-1 1 0 0,0 1 0 0 0,0 0 0 0 0,0 0 0 0 0,0 0-1 0 0,0 0 1 0 0,0 0 0 0 0,0 0 0 0 0,0 0 0 0 0,0 0-1 0 0,0 0 1 0 0,0 0 0 0 0,0 0 0 0 0,0 0 0 0 0,0 1-1 0 0,0-1 1 0 0,0 1 0 0 0,0-1 0 0 0,0 0-1 0 0,1 1 1 0 0,-1-1 0 0 0,0 1 0 0 0,0 0 0 0 0,0-1-1 0 0,1 1 1 0 0,-1 0 0 0 0,0-1 0 0 0,1 1 0 0 0,-1 0-1 0 0,1 0 1 0 0,-1 0 6 0 0,-8 8-16 0 0,0 1-1 0 0,1 0 0 0 0,0 1 1 0 0,1-1-1 0 0,0 1 0 0 0,1 1 1 0 0,0-1-1 0 0,1 1 0 0 0,0 0 1 0 0,1 1-1 0 0,0-1 0 0 0,1 1 1 0 0,1-1-1 0 0,0 1 0 0 0,0 0 1 0 0,1 0-1 0 0,1 0 0 0 0,0 0 1 0 0,1 0-1 0 0,0 0 0 0 0,1-1 1 0 0,1 2 16 0 0,2-6 0 0 0,0-1 0 0 0,0 0 0 0 0,1 0 0 0 0,0 0 1 0 0,0 0-1 0 0,1-1 0 0 0,0 0 0 0 0,0-1 1 0 0,0 1-1 0 0,1-1 0 0 0,-1-1 0 0 0,1 1 1 0 0,1-1-1 0 0,-1-1 0 0 0,0 0 0 0 0,1 0 0 0 0,0 0 1 0 0,-1-1-1 0 0,1-1 0 0 0,0 1 0 0 0,0-1 1 0 0,0-1-1 0 0,0 0 0 0 0,0 0 0 0 0,0-1 1 0 0,0 0-1 0 0,0 0 0 0 0,0-1 0 0 0,2-1 0 0 0,7-2 33 0 0,0-1 0 0 0,0-1 0 0 0,0-1 0 0 0,-1 0 0 0 0,0-2 0 0 0,-1 0 0 0 0,0 0 0 0 0,4-5-33 0 0,8-4 37 0 0,0-1-1 0 0,-2-1 0 0 0,0-1 1 0 0,-2-1-1 0 0,0-1 1 0 0,-2-1-1 0 0,0-1 1 0 0,-2-1-1 0 0,-1-1 0 0 0,12-24-36 0 0,-12-29 116 0 0,-19 79-118 0 0,-1 0 0 0 0,1 0-1 0 0,0 0 1 0 0,-1 0 0 0 0,1 0 0 0 0,-1 1-1 0 0,1-1 1 0 0,-1 0 0 0 0,0 0-1 0 0,0 0 1 0 0,0 1 0 0 0,0-1 0 0 0,0 0-1 0 0,0 1 1 0 0,0-1 0 0 0,-1 1 0 0 0,1-1-1 0 0,-1 1 1 0 0,1-1 0 0 0,-1 1-1 0 0,1 0 1 0 0,-1 0 0 0 0,0 0 0 0 0,0 0-1 0 0,1 0 1 0 0,-1 0 0 0 0,0 1-1 0 0,0-1 1 0 0,0 1 0 0 0,0-1 0 0 0,0 1-1 0 0,0-1 1 0 0,0 1 0 0 0,0 0 0 0 0,0 0-1 0 0,0 0 1 0 0,0 0 0 0 0,-1 1 2 0 0,-7 0-33 0 0,-1 1 0 0 0,1 1 0 0 0,1 0 0 0 0,-1 0 1 0 0,0 1-1 0 0,1 0 0 0 0,0 0 0 0 0,0 1 1 0 0,0 1-1 0 0,0-1 0 0 0,1 1 0 0 0,0 1 0 0 0,0 0 1 0 0,1 0-1 0 0,0 0 0 0 0,0 1 0 0 0,0 0 0 0 0,1 0 1 0 0,1 1-1 0 0,-1-1 0 0 0,1 1 0 0 0,-2 7 33 0 0,6-13-5 0 0,-1-1-1 0 0,1 1 1 0 0,0 0-1 0 0,0 0 1 0 0,0 0-1 0 0,1 0 1 0 0,-1 0-1 0 0,1 0 0 0 0,0 0 1 0 0,-1 0-1 0 0,1 0 1 0 0,1 0-1 0 0,-1 0 1 0 0,0 0-1 0 0,1 0 1 0 0,-1 0-1 0 0,1 0 1 0 0,0 0-1 0 0,0 0 1 0 0,0 0-1 0 0,1 0 1 0 0,-1-1-1 0 0,1 1 1 0 0,-1 0-1 0 0,1-1 1 0 0,0 1-1 0 0,0-1 0 0 0,0 0 1 0 0,0 0-1 0 0,0 0 1 0 0,1 0-1 0 0,-1 0 1 0 0,1 0-1 0 0,-1 0 1 0 0,1-1-1 0 0,0 1 1 0 0,-1-1-1 0 0,1 0 1 0 0,0 0-1 0 0,0 0 1 0 0,0 0-1 0 0,2 0 6 0 0,159 15 151 0 0,-71-13-8 0 0,-89-3-123 0 0,0 0 0 0 0,-1 1 0 0 0,1 0 1 0 0,0 0-1 0 0,-1 0 0 0 0,1 0 0 0 0,-1 0 1 0 0,0 0-1 0 0,1 1 0 0 0,-1 0 0 0 0,0 0 1 0 0,0 0-1 0 0,0 0 0 0 0,0 0 0 0 0,0 0 1 0 0,-1 1-1 0 0,1 0 0 0 0,-1-1 0 0 0,1 1 1 0 0,-1 0-1 0 0,0 0 0 0 0,0 0 0 0 0,0 0 1 0 0,-1 1-1 0 0,1-1 0 0 0,-1 0 0 0 0,0 1 1 0 0,0-1-1 0 0,0 1 0 0 0,0 0 1 0 0,0-1-1 0 0,-1 1 0 0 0,0-1 0 0 0,0 1 1 0 0,0 0-1 0 0,0-1 0 0 0,0 3-20 0 0,-30 148 629 0 0,26-70-842 0 0,4-84 176 0 0,0 0-46 0 0,7 11-2151 0 0,-2-10 609 0 0,10-2-3176 0 0,-7-2-2905 0 0,-6-1-1264 0 0</inkml:trace>
  <inkml:trace contextRef="#ctx0" brushRef="#br0" timeOffset="33283.466">2628 2276 10210 0 0,'0'0'1761'0'0,"0"0"-489"0"0,0 0-136 0 0,0 0-24 0 0,0 0-127 0 0,0 0-233 0 0,0 0-288 0 0,0 0-240 0 0,0 0-152 0 0,-35 191-72 0 0,35-176-56 0 0,0-4-32 0 0,0 4-112 0 0,0-8-144 0 0,0 4-344 0 0,1-7-553 0 0,1 0-1655 0 0,-2-1-5922 0 0</inkml:trace>
  <inkml:trace contextRef="#ctx0" brushRef="#br0" timeOffset="33460.201">2618 2022 13827 0 0,'0'0'2120'0'0,"0"0"-583"0"0,0 0-393 0 0,0 0-208 0 0,0 0-200 0 0,0 0-200 0 0,0 0-287 0 0,0 0-378 0 0,0 0-167 0 0,0 0-152 0 0,0 0-88 0 0,0 0-128 0 0,0 0-528 0 0,0 0-1297 0 0,19-4-5304 0 0,-10 12 255 0 0</inkml:trace>
  <inkml:trace contextRef="#ctx0" brushRef="#br0" timeOffset="34332.539">3022 2158 11987 0 0,'0'0'1727'0'0,"0"0"-332"0"0,0 0-119 0 0,0 0-61 0 0,0 0-83 0 0,0 0-146 0 0,0 0-210 0 0,0 0-191 0 0,0 0-167 0 0,0 0-129 0 0,0 0-100 0 0,-32 6-45 0 0,-98 21-30 0 0,72 2 29 0 0,51-20-114 0 0,-3 3-22 0 0,0 0 0 0 0,1 1 1 0 0,0 0-1 0 0,1 1 0 0 0,1 0 1 0 0,0 0-1 0 0,1 1 0 0 0,0 0 0 0 0,1 0 1 0 0,1 0-1 0 0,1 0 0 0 0,0 1 1 0 0,1 0-1 0 0,0-1 0 0 0,1 9-7 0 0,1-20-3 0 0,0 0 0 0 0,0 0-1 0 0,1 0 1 0 0,-1 0 0 0 0,1 0-1 0 0,0-1 1 0 0,0 1 0 0 0,0 0-1 0 0,1 0 1 0 0,-1-1 0 0 0,1 1-1 0 0,0 0 1 0 0,0-1 0 0 0,0 0 0 0 0,0 1-1 0 0,1-1 1 0 0,-1 0 0 0 0,1 0-1 0 0,0-1 1 0 0,0 1 0 0 0,0 0-1 0 0,0-1 1 0 0,1 0 0 0 0,-1 0-1 0 0,0 0 1 0 0,1 0 0 0 0,0 0 0 0 0,-1-1-1 0 0,1 1 1 0 0,0-1 0 0 0,3 0 3 0 0,1 1 25 0 0,0-1 1 0 0,0 0-1 0 0,0 0 1 0 0,1-1-1 0 0,-1 0 1 0 0,0-1-1 0 0,0 0 1 0 0,0 0-1 0 0,0 0 1 0 0,0-1-1 0 0,0-1 1 0 0,0 1-1 0 0,-1-1 1 0 0,1 0-1 0 0,1-2-25 0 0,26-18 89 0 0,-2-2-1 0 0,0-1 0 0 0,-2-2 1 0 0,-1 0-1 0 0,-1-3 0 0 0,-2 0 1 0 0,22-33-89 0 0,-25 35 21 0 0,54-75 43 0 0,-76 100-52 0 0,-2 4-30 0 0,-5 19-162 0 0,-1-3 162 0 0,1 0 0 0 0,1 0 1 0 0,0 0-1 0 0,1 1 0 0 0,1 0 1 0 0,1 0-1 0 0,0-1 0 0 0,2 17 18 0 0,1-27-5 0 0,0 0 0 0 0,1 0 0 0 0,0 0 0 0 0,0 0 0 0 0,1-1-1 0 0,-1 1 1 0 0,1-1 0 0 0,0 0 0 0 0,1 0 0 0 0,-1-1 0 0 0,1 1-1 0 0,0-1 1 0 0,0 0 0 0 0,0 0 0 0 0,1-1 0 0 0,-1 0 0 0 0,1 0 0 0 0,0 0-1 0 0,0 0 1 0 0,0-1 0 0 0,0 0 0 0 0,0 0 0 0 0,1-1 0 0 0,-1 0-1 0 0,0 0 1 0 0,1 0 0 0 0,-1-1 0 0 0,1 0 0 0 0,-1 0 0 0 0,1 0 0 0 0,-1-1-1 0 0,1 0 1 0 0,-1-1 0 0 0,0 1 0 0 0,1-1 0 0 0,-1 0 0 0 0,2-2 5 0 0,21-8 77 0 0,-2-1 1 0 0,0-2 0 0 0,0-1 0 0 0,-2 0 0 0 0,0-2 0 0 0,0-2 0 0 0,-2 0-1 0 0,7-9-77 0 0,-5 5 84 0 0,-2 0 0 0 0,-1-2 0 0 0,0-1 0 0 0,-3-1 0 0 0,0 0 0 0 0,-1-1 0 0 0,-2-1 1 0 0,-1-1-1 0 0,9-30-84 0 0,-15 40-6 0 0,-2-1 1 0 0,0 0 0 0 0,-2 0 0 0 0,0 0 0 0 0,-2 0 0 0 0,0-1 0 0 0,-2 1 0 0 0,0-1 0 0 0,-1 0 0 0 0,-2 1 0 0 0,0-1 0 0 0,-1 1 0 0 0,-2 0 0 0 0,-3-13 5 0 0,7 34-3 0 0,1-1-1 0 0,-1 1 1 0 0,1 0 0 0 0,-1-1 0 0 0,0 1-1 0 0,1 0 1 0 0,-1-1 0 0 0,0 1 0 0 0,0 0 0 0 0,0 0-1 0 0,0 0 1 0 0,0 0 0 0 0,0 0 0 0 0,0 0-1 0 0,0 0 1 0 0,-1 0 0 0 0,1 0 0 0 0,0 1-1 0 0,-1-1 1 0 0,1 0 0 0 0,0 1 0 0 0,-1-1-1 0 0,1 1 1 0 0,-1-1 0 0 0,1 1 0 0 0,0 0 0 0 0,-1 0-1 0 0,1 0 1 0 0,-1-1 0 0 0,1 1 0 0 0,-1 1-1 0 0,1-1 1 0 0,-1 0 0 0 0,1 0 0 0 0,-1 1-1 0 0,1-1 1 0 0,-1 0 0 0 0,1 1 0 0 0,0-1-1 0 0,-1 1 1 0 0,1 0 0 0 0,0 0 0 0 0,-1-1 0 0 0,1 1-1 0 0,0 0 1 0 0,0 0 0 0 0,0 0 0 0 0,0 0-1 0 0,0 0 1 0 0,0 0 0 0 0,0 1 0 0 0,0-1-1 0 0,0 0 1 0 0,0 1 3 0 0,-16 24-2 0 0,1 1 1 0 0,1 0-1 0 0,1 2 0 0 0,1-1 0 0 0,2 2 0 0 0,1-1 1 0 0,1 2-1 0 0,2-1 0 0 0,-2 21 2 0 0,1-10 39 0 0,2 0-1 0 0,2 0 0 0 0,1 0 1 0 0,2 0-1 0 0,4 23-38 0 0,0-42 2 0 0,1-1-1 0 0,0 1 1 0 0,2-1-1 0 0,1 0 1 0 0,0-1-1 0 0,2 0 1 0 0,9 17-2 0 0,-15-29 4 0 0,1 0 0 0 0,1 0 0 0 0,0-1 0 0 0,0 0 1 0 0,0 0-1 0 0,1 0 0 0 0,0-1 0 0 0,0 1 0 0 0,1-2 0 0 0,-1 1 0 0 0,1-1 1 0 0,0 0-1 0 0,1 0 0 0 0,0-1 0 0 0,-1 1 0 0 0,1-2 0 0 0,0 1 1 0 0,5 0-5 0 0,-6-2 30 0 0,0 1 1 0 0,0-2 0 0 0,1 1 0 0 0,-1-1-1 0 0,1 0 1 0 0,-1 0 0 0 0,1-1 0 0 0,0 0 0 0 0,-1 0-1 0 0,1-1 1 0 0,-1 0 0 0 0,1 0 0 0 0,-1-1 0 0 0,0 0-1 0 0,1 0 1 0 0,-1-1 0 0 0,0 0 0 0 0,0 0-1 0 0,-1-1 1 0 0,1 0 0 0 0,-1 0 0 0 0,0 0 0 0 0,0-1-1 0 0,2-1-30 0 0,-2-3 53 0 0,1-1 0 0 0,-2 0 0 0 0,1-1 0 0 0,-1 1 0 0 0,-1-1 0 0 0,0 0-1 0 0,0 0 1 0 0,-1 0 0 0 0,-1 0 0 0 0,0-1 0 0 0,0 1 0 0 0,-1-1 0 0 0,-1 1 0 0 0,0-1-1 0 0,0 1 1 0 0,-1-1 0 0 0,-1 0-53 0 0,0 2-85 0 0,0 0 0 0 0,-1 0 0 0 0,-1 0-1 0 0,0 0 1 0 0,0 1 0 0 0,-1-1 0 0 0,0 1 0 0 0,0 0-1 0 0,-1 1 1 0 0,0-1 0 0 0,-1 1 0 0 0,0 0 0 0 0,0 1-1 0 0,0 0 1 0 0,-1 0 0 0 0,-1 1 0 0 0,1-1-1 0 0,-1 2 1 0 0,0-1 0 0 0,0 1 0 0 0,0 1 0 0 0,-1 0-1 0 0,1 0 1 0 0,-1 1 0 0 0,0 0 0 0 0,0 1 0 0 0,-1 0-1 0 0,-7-1 86 0 0,-34 2-1808 0 0,17 5-3252 0 0,19 0-3896 0 0</inkml:trace>
  <inkml:trace contextRef="#ctx0" brushRef="#br0" timeOffset="34790.181">4452 1646 9866 0 0,'0'0'2763'0'0,"0"0"-690"0"0,0 0-432 0 0,0 0-196 0 0,0 0-156 0 0,0 0-183 0 0,0 0-212 0 0,0 0-193 0 0,0 0-153 0 0,0 0-101 0 0,0 0-90 0 0,0 0-59 0 0,-7 10-17 0 0,-18 28 0 0 0,18 25 998 0 0,-31 365 632 0 0,28-109-2305 0 0,10-319 190 0 0,8-5-2505 0 0,4-12 301 0 0,-3 3-3846 0 0,-3 6-5084 0 0</inkml:trace>
  <inkml:trace contextRef="#ctx0" brushRef="#br0" timeOffset="35179.176">4566 2305 2673 0 0,'0'0'2884'0'0,"0"0"-6"0"0,0 0-132 0 0,0 0-264 0 0,0 0-338 0 0,0 0-325 0 0,0 0-332 0 0,0 0-304 0 0,0 0-257 0 0,35 6-191 0 0,109 14-143 0 0,-76-28 128 0 0,-58 1-559 0 0,0 3-78 0 0,-1-1 0 0 0,1 0-1 0 0,-1-1 1 0 0,0 0-1 0 0,-1 0 1 0 0,0-1 0 0 0,0 0-1 0 0,0 0 1 0 0,-1-1 0 0 0,0 0-1 0 0,0 0 1 0 0,-1-1-1 0 0,0 0 1 0 0,-1 0 0 0 0,0 0-1 0 0,0-1 1 0 0,-1 0 0 0 0,0 0-1 0 0,-1 0 1 0 0,0 0-1 0 0,0-1 1 0 0,-1 1 0 0 0,0-7-83 0 0,-2 14-10 0 0,0 0 0 0 0,0 1 1 0 0,-1-1-1 0 0,1 0 0 0 0,-1 1 1 0 0,1-1-1 0 0,-1 1 0 0 0,0-1 1 0 0,0 1-1 0 0,0-1 0 0 0,-1 1 1 0 0,1 0-1 0 0,0-1 0 0 0,-1 1 1 0 0,0 0-1 0 0,1 0 0 0 0,-1 0 1 0 0,0 0-1 0 0,0 1 0 0 0,0-1 1 0 0,0 0-1 0 0,0 1 0 0 0,-1-1 1 0 0,1 1-1 0 0,0 0 0 0 0,-1 0 1 0 0,1 0-1 0 0,-1 0 0 0 0,1 0 1 0 0,-1 0-1 0 0,1 1 0 0 0,-1-1 1 0 0,0 1-1 0 0,-2 0 10 0 0,-2-1-29 0 0,0 0 1 0 0,1 1-1 0 0,-1 1 0 0 0,0-1 1 0 0,0 1-1 0 0,0 0 0 0 0,1 0 1 0 0,-1 1-1 0 0,0 0 0 0 0,1 0 1 0 0,-1 1-1 0 0,1-1 0 0 0,-2 2 29 0 0,-7 6-8 0 0,1-1-1 0 0,0 2 0 0 0,0 0 1 0 0,1 0-1 0 0,1 2 0 0 0,0-1 1 0 0,0 2-1 0 0,1-1 1 0 0,1 2-1 0 0,0-1 0 0 0,1 1 1 0 0,1 1-1 0 0,0-1 0 0 0,1 1 1 0 0,1 1-1 0 0,1-1 0 0 0,0 1 1 0 0,1 0-1 0 0,1 0 0 0 0,0 1 1 0 0,1-1-1 0 0,1 1 1 0 0,1 0 8 0 0,1-12 7 0 0,0 1 0 0 0,0 0 1 0 0,1 0-1 0 0,0-1 0 0 0,0 1 0 0 0,1-1 1 0 0,-1 0-1 0 0,2 0 0 0 0,-1 0 1 0 0,1 0-1 0 0,-1 0 0 0 0,1 0 1 0 0,1-1-1 0 0,-1 0 0 0 0,1 0 1 0 0,0 0-1 0 0,0-1 0 0 0,1 0 1 0 0,-1 0-1 0 0,1 0 0 0 0,0 0 1 0 0,4 1-8 0 0,145 52 241 0 0,-4-44-453 0 0,-119-18-3081 0 0,-1-3-3312 0 0,-22 4-5365 0 0</inkml:trace>
  <inkml:trace contextRef="#ctx0" brushRef="#br0" timeOffset="36728.319">2578 2239 0 0 0,'0'0'465'0'0,"0"0"264"0"0,0 0 231 0 0,0 0 229 0 0,0 0 188 0 0,0 0 128 0 0,0 0 40 0 0,0 0-90 0 0,0 0-180 0 0,0 0-186 0 0,0 0-165 0 0,0 0-107 0 0,0 0-67 0 0,0 0-58 0 0,0 0-45 0 0,0 0-47 0 0,0 0-43 0 0,0 0-27 0 0,0 0-12 0 0,-7 1 1906 0 0,0 12-2281 0 0,2 0 0 0 0,-1 0-1 0 0,2 0 1 0 0,0 1 0 0 0,0 0-1 0 0,2 0 1 0 0,0 0 0 0 0,0 0 0 0 0,1 0-1 0 0,1 4-142 0 0,0 5-332 0 0,0 26 871 0 0,-4-48-6024 0 0,2-7 461 0 0,2 1-5389 0 0</inkml:trace>
  <inkml:trace contextRef="#ctx0" brushRef="#br0" timeOffset="37260.594">2626 1948 0 0 0,'0'0'635'0'0,"0"0"861"0"0,0 0 431 0 0,0 0 107 0 0,0 0-202 0 0,0 0-269 0 0,0 0-234 0 0,0 0-109 0 0,0 0 4 0 0,0 0-64 0 0,0 0-105 0 0,0 0-172 0 0,-8 6-167 0 0,-58 58 1977 0 0,66-64-2526 0 0,0 0-31 0 0,0 0-6 0 0,0 0-12 0 0,0 0 4 0 0,0 0 16 0 0,0 0-8 0 0,0 0-2 0 0,27-22 601 0 0,23-11-209 0 0,-50 33-431 0 0,0 0 4 0 0,0 0-5 0 0,0 0-5 0 0,-16 12-190 0 0,11-9-556 0 0,-11 10-503 0 0,9-5-8076 0 0,5-7-1914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48 149 0 0 0,'0'0'796'0'0,"0"0"270"0"0,0 0 206 0 0,0 0 159 0 0,0 0 85 0 0,0 0 41 0 0,3-6-18 0 0,9-19-62 0 0,-8 19-114 0 0,-4 6-144 0 0,0 0-139 0 0,0 0-126 0 0,0 0-95 0 0,0 0-107 0 0,-1 7 2027 0 0,-2 9-2235 0 0,-10 17-252 0 0,2 0 0 0 0,1 0 1 0 0,2 1-1 0 0,1 0 0 0 0,1 0 0 0 0,3 1 0 0 0,0 1-292 0 0,2 93 301 0 0,1-126-287 0 0,0 0-1 0 0,1 0 1 0 0,0 0-1 0 0,-1 0 0 0 0,1 1 1 0 0,0-1-1 0 0,1 0 1 0 0,-1-1-1 0 0,0 1 1 0 0,1 0-1 0 0,0 0 1 0 0,0 0-1 0 0,-1-1 1 0 0,1 1-1 0 0,1-1 0 0 0,-1 0 1 0 0,0 1-1 0 0,1-1 1 0 0,-1 0-1 0 0,1 0 1 0 0,0-1-1 0 0,-1 1 1 0 0,1-1-1 0 0,0 1 1 0 0,0-1-1 0 0,0 0 0 0 0,0 0 1 0 0,0 0-1 0 0,0 0 1 0 0,0 0-1 0 0,1-1 1 0 0,-1 0-1 0 0,2 1-13 0 0,7-4 76 0 0,-1 0 0 0 0,1 0 0 0 0,-1-1-1 0 0,0-1 1 0 0,0 0 0 0 0,-1 0 0 0 0,1-1 0 0 0,-1 0-1 0 0,-1-1 1 0 0,1 0 0 0 0,-1 0 0 0 0,0-1 0 0 0,-1 0 0 0 0,6-8-76 0 0,15-10 106 0 0,8-8 11 0 0,-3-1-1 0 0,-1-2 0 0 0,-1-2 0 0 0,-2 0 0 0 0,6-16-116 0 0,-28 44 51 0 0,0-1 1 0 0,-2 0 0 0 0,1-1 0 0 0,-2 0 0 0 0,1 0 0 0 0,-2 0-1 0 0,0-1 1 0 0,0 1 0 0 0,-1-1 0 0 0,-1 0 0 0 0,-1 0 0 0 0,1 0-1 0 0,-2 0 1 0 0,0 0 0 0 0,-2-7-52 0 0,2 19 12 0 0,0 1 0 0 0,0 0 0 0 0,0 0 0 0 0,-1-1 0 0 0,1 1 0 0 0,-1 0 0 0 0,1 0 0 0 0,0 0 0 0 0,-1 0 0 0 0,0-1 0 0 0,1 1 0 0 0,-1 0 0 0 0,0 0 0 0 0,0 0 0 0 0,1 0 0 0 0,-1 0 0 0 0,0 0 0 0 0,0 1 0 0 0,0-1 0 0 0,0 0 0 0 0,0 0 0 0 0,0 1 0 0 0,0-1 0 0 0,-1 1 0 0 0,1-1 0 0 0,0 1 0 0 0,0-1 0 0 0,0 1 0 0 0,-1 0 0 0 0,1-1 0 0 0,0 1 0 0 0,0 0 0 0 0,-1 0 0 0 0,1 0 0 0 0,0 0 0 0 0,-1 0 0 0 0,1 0 0 0 0,0 0 0 0 0,0 1 0 0 0,-1-1 0 0 0,1 0 0 0 0,0 1 0 0 0,0-1 0 0 0,0 1 0 0 0,0-1 0 0 0,-1 1 0 0 0,1-1 0 0 0,0 1 0 0 0,0 0 0 0 0,0 0 0 0 0,0 0 0 0 0,0 0-12 0 0,-9 12 36 0 0,1-1 0 0 0,1 1 0 0 0,0 1 0 0 0,1-1 0 0 0,1 1 0 0 0,0 1 0 0 0,1-1 0 0 0,0 1 0 0 0,1 0 0 0 0,1 0 0 0 0,0 0 0 0 0,1 1-1 0 0,1-1 1 0 0,0 1 0 0 0,1-1 0 0 0,1 0 0 0 0,0 1 0 0 0,1-1 0 0 0,1 0 0 0 0,4 13-36 0 0,-1-11 60 0 0,0 0 0 0 0,1-1 0 0 0,1 0 0 0 0,0-1 0 0 0,2 0 0 0 0,0 0 0 0 0,0-1 0 0 0,1 0 0 0 0,1-1 0 0 0,0 0 0 0 0,1-1 0 0 0,0 0 0 0 0,1-1 0 0 0,0 0 0 0 0,1-2 0 0 0,5 3-60 0 0,19 10 171 0 0,-39-22-152 0 0,0 0 1 0 0,0 0 8 0 0,0 0 0 0 0,0 0 9 0 0,0 0-1 0 0,0 0-7 0 0,0 0 23 0 0,0 0-30 0 0,0 0-16 0 0,0 0-56 0 0,0 0-26 0 0,0 0-38 0 0,0 0-88 0 0,0 0-145 0 0,0 0-201 0 0,0 0-375 0 0,0 0-596 0 0,2 0-8342 0 0,0 0-2273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3:4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155 380 4817 0 0,'0'0'1315'0'0,"0"0"-181"0"0,0 0-141 0 0,0 0 126 0 0,0 0 295 0 0,0 0 242 0 0,0 0 34 0 0,0 0-186 0 0,0 0-318 0 0,0 0-317 0 0,0 0-231 0 0,1-4-204 0 0,3-13-118 0 0,11 28 1249 0 0,8 22-1263 0 0,-1 1 1 0 0,-2 1-1 0 0,-2 2 1 0 0,-1-1-1 0 0,-1 2 1 0 0,-3 0-1 0 0,-1 1 1 0 0,-1 0-1 0 0,-3 0 1 0 0,-1 1-1 0 0,-2 1 0 0 0,0 29-302 0 0,13 57 237 0 0,-11-80-204 0 0,-5-28-20 0 0,0 1 0 0 0,1-1 0 0 0,2 0 0 0 0,0 0 0 0 0,0 0 0 0 0,2-1 1 0 0,1 0-1 0 0,0 0 0 0 0,2 2-13 0 0,-10-19 9 0 0,0 0 0 0 0,1-1 0 0 0,-1 1 0 0 0,1 0 0 0 0,-1 0 0 0 0,1 0 0 0 0,-1 0 0 0 0,1 0 0 0 0,0 0 0 0 0,-1-1 0 0 0,1 1 0 0 0,0 0 0 0 0,0 0 0 0 0,-1-1 0 0 0,1 1 0 0 0,0-1 0 0 0,0 1 1 0 0,0 0-1 0 0,0-1 0 0 0,0 0 0 0 0,0 1 0 0 0,0-1 0 0 0,0 0 0 0 0,0 1 0 0 0,0-1 0 0 0,0 0 0 0 0,0 0 0 0 0,0 0 0 0 0,0 0 0 0 0,0 0 0 0 0,0 0 0 0 0,0 0 0 0 0,0 0 0 0 0,0 0 0 0 0,0-1 0 0 0,0 1 0 0 0,0 0 1 0 0,0-1-1 0 0,0 1 0 0 0,0 0 0 0 0,0-1 0 0 0,0 0 0 0 0,0 1 0 0 0,-1-1 0 0 0,2 0-9 0 0,27-42 715 0 0,-25 35-688 0 0,48-103 493 0 0,-5-3 0 0 0,16-64-520 0 0,6-16 38 0 0,-17 60-46 0 0,-7-3 0 0 0,14-80 8 0 0,-55 184-145 0 0,-6 43-808 0 0,-3 64-1149 0 0,9-28-6774 0 0,-1-37-2485 0 0</inkml:trace>
  <inkml:trace contextRef="#ctx0" brushRef="#br0" timeOffset="529.424">1087 885 0 0 0,'0'0'572'0'0,"0"0"726"0"0,0 0 331 0 0,0 0 58 0 0,0 0-110 0 0,0 0-168 0 0,0 0-131 0 0,0 0-91 0 0,0 0-56 0 0,0 0-104 0 0,0 0-134 0 0,0 0-117 0 0,31-8-103 0 0,95-23-61 0 0,-58-3 1133 0 0,-58 21-1036 0 0,-6 8-489 0 0,0-1 1 0 0,0 0 0 0 0,-1 0 0 0 0,0 0-1 0 0,0 0 1 0 0,0 0 0 0 0,-1-1 0 0 0,0 1 0 0 0,0-1-1 0 0,-1 1 1 0 0,0-1 0 0 0,0 0 0 0 0,0 0 0 0 0,-1 1-1 0 0,0-1 1 0 0,0 0 0 0 0,-1 0 0 0 0,-1-5-221 0 0,0 9 27 0 0,0 0 0 0 0,0 0 0 0 0,0 0 0 0 0,0 0 1 0 0,0 0-1 0 0,-1 1 0 0 0,1 0 0 0 0,-1-1 0 0 0,0 1 1 0 0,0 0-1 0 0,0 0 0 0 0,0 0 0 0 0,0 1 0 0 0,0-1 1 0 0,0 1-1 0 0,-1-1 0 0 0,1 1 0 0 0,0 0 0 0 0,-1 1 1 0 0,1-1-1 0 0,-1 1 0 0 0,1-1 0 0 0,-1 1 0 0 0,1 0 0 0 0,-1 0 1 0 0,1 0-1 0 0,-1 1 0 0 0,1-1 0 0 0,-1 1 0 0 0,1 0 1 0 0,-3 1-28 0 0,-11-2-2 0 0,1 2 18 0 0,1 0-1 0 0,-1 2 1 0 0,0 0-1 0 0,1 0 0 0 0,0 1 1 0 0,0 1-1 0 0,1 1 1 0 0,-1 0-1 0 0,1 0 1 0 0,1 2-1 0 0,-1 0 1 0 0,2 0-1 0 0,-1 1 0 0 0,1 1 1 0 0,1 0-1 0 0,0 0 1 0 0,0 2-1 0 0,1-1 1 0 0,-6 11-16 0 0,13-18 30 0 0,0 1 1 0 0,0 0 0 0 0,0 0-1 0 0,1 0 1 0 0,0 0-1 0 0,0 0 1 0 0,0 0 0 0 0,1 1-1 0 0,0-1 1 0 0,0 1 0 0 0,1-1-1 0 0,-1 1 1 0 0,2-1-1 0 0,-1 0 1 0 0,1 1 0 0 0,0-1-1 0 0,0 1 1 0 0,0-1 0 0 0,1 0-1 0 0,0 0 1 0 0,0 0 0 0 0,1 0-1 0 0,0 0 1 0 0,0 0-1 0 0,0-1 1 0 0,1 1 0 0 0,0-1-1 0 0,0 0 1 0 0,0 0 0 0 0,0 0-1 0 0,1-1 1 0 0,0 1 0 0 0,0-1-31 0 0,13 8 155 0 0,1 0 1 0 0,0-1 0 0 0,1-1 0 0 0,0-1 0 0 0,0-1-1 0 0,0-1 1 0 0,1-1 0 0 0,1 0 0 0 0,-1-2 0 0 0,1 0 0 0 0,-1-2-1 0 0,1 0 1 0 0,0-1 0 0 0,0-2 0 0 0,0 0 0 0 0,5-2-156 0 0,0 3 110 0 0,100-21 202 0 0,-119 17-225 0 0,-9 3-4253 0 0,-1 1-4461 0 0,0 0-3168 0 0</inkml:trace>
  <inkml:trace contextRef="#ctx0" brushRef="#br0" timeOffset="1036.348">2119 759 3129 0 0,'0'0'1717'0'0,"0"0"-98"0"0,0 0 180 0 0,0 0 281 0 0,0 0 111 0 0,0 0-159 0 0,0 0-364 0 0,0 0-366 0 0,0 0-260 0 0,0 0-168 0 0,0 0-132 0 0,0 0-103 0 0,0 0-78 0 0,-10-5-86 0 0,-34-14-51 0 0,40 18-357 0 0,1 0-1 0 0,-1 0 0 0 0,0 1 1 0 0,0-1-1 0 0,0 1 1 0 0,0 0-1 0 0,1 0 1 0 0,-1 1-1 0 0,0-1 1 0 0,0 1-1 0 0,0 0 0 0 0,1 0 1 0 0,-1 0-1 0 0,0 0 1 0 0,1 0-1 0 0,-1 1 1 0 0,1 0-1 0 0,0 0 1 0 0,-1 0-1 0 0,1 0 0 0 0,-3 3-66 0 0,-12 5 255 0 0,6-5-178 0 0,1 1 1 0 0,-1 0-1 0 0,1 1 1 0 0,0 0-1 0 0,1 1 1 0 0,0 0-1 0 0,0 0 1 0 0,1 1-1 0 0,0 1 1 0 0,0-1-1 0 0,1 1 1 0 0,0 1-1 0 0,1 0 1 0 0,0 0-1 0 0,1 0 1 0 0,0 1-1 0 0,1 0 1 0 0,0 0-78 0 0,4-7 11 0 0,0-1-1 0 0,0 1 1 0 0,1 0 0 0 0,0-1 0 0 0,0 1 0 0 0,0 0 0 0 0,0-1 0 0 0,1 1-1 0 0,0 0 1 0 0,0-1 0 0 0,0 1 0 0 0,1-1 0 0 0,-1 1 0 0 0,1-1-1 0 0,0 0 1 0 0,0 0 0 0 0,1 0 0 0 0,-1 0 0 0 0,1 0 0 0 0,0 0 0 0 0,0-1-1 0 0,0 1 1 0 0,0-1 0 0 0,1 0 0 0 0,-1 0 0 0 0,1 0 0 0 0,0 0 0 0 0,0-1-1 0 0,0 1 1 0 0,0-1 0 0 0,0 0 0 0 0,3 1-11 0 0,8 3 53 0 0,0 0 0 0 0,0-1 0 0 0,1 0 0 0 0,-1-1 0 0 0,1-1 0 0 0,0 0 0 0 0,0-1 0 0 0,0-1 0 0 0,2-1-53 0 0,142-15-391 0 0,-60-28-1940 0 0,-69 24-1479 0 0,-3-4-4110 0 0,-14 9-3519 0 0</inkml:trace>
  <inkml:trace contextRef="#ctx0" brushRef="#br0" timeOffset="1364.229">2828 248 14507 0 0,'0'0'2114'0'0,"0"0"-1122"0"0,0 0-521 0 0,0 0 73 0 0,0 0 264 0 0,0 0 254 0 0,0 0 67 0 0,0 0-166 0 0,0 0-253 0 0,0 0-200 0 0,0 0-123 0 0,-10 32-81 0 0,-31 100-22 0 0,24-45 156 0 0,14 148 488 0 0,39 74-609 0 0,-29-269-678 0 0,-12-78-9029 0 0,-2 22 2022 0 0,3 8-1995 0 0</inkml:trace>
  <inkml:trace contextRef="#ctx0" brushRef="#br0" timeOffset="1610.606">2469 737 6057 0 0,'0'0'3112'0'0,"0"0"-1704"0"0,0 0-611 0 0,0 0 222 0 0,0 0 244 0 0,0 0 12 0 0,0 0-144 0 0,0 0-240 0 0,0 0-215 0 0,32 7-176 0 0,103 21-117 0 0,3-17 247 0 0,-100-13-572 0 0,148-4-1061 0 0,-126-1-2296 0 0,-1-2-4016 0 0,-42 6-268 0 0</inkml:trace>
  <inkml:trace contextRef="#ctx0" brushRef="#br0" timeOffset="1865.277">3321 700 6337 0 0,'0'0'2516'0'0,"0"0"-460"0"0,0 0-336 0 0,0 0-157 0 0,0 0-118 0 0,0 0-140 0 0,0 0-178 0 0,0 0-221 0 0,0 0-213 0 0,0 0-153 0 0,0 0-118 0 0,0 0-93 0 0,-29 34-75 0 0,-91 105-56 0 0,118-137-189 0 0,-1-1 0 0 0,1 1-1 0 0,0 0 1 0 0,-1 0 0 0 0,1 0 0 0 0,0 1-1 0 0,0-1 1 0 0,0 0 0 0 0,1 1 0 0 0,-1-1-1 0 0,1 1 1 0 0,-1 0 0 0 0,1-1 0 0 0,0 1-1 0 0,0 0 1 0 0,0 0 0 0 0,0 0 0 0 0,0 0-1 0 0,1 0 1 0 0,0 0 0 0 0,-1 0 0 0 0,1 0-1 0 0,0 0 1 0 0,0 1-9 0 0,2 5 48 0 0,-1-4 4 0 0,-1-1 1 0 0,1 1-1 0 0,0 0 0 0 0,0-1 1 0 0,1 1-1 0 0,0-1 1 0 0,-1 0-1 0 0,1 1 1 0 0,0-1-1 0 0,1 0 0 0 0,-1 0 1 0 0,1-1-1 0 0,0 1 1 0 0,0 0-1 0 0,0-1 1 0 0,0 0-1 0 0,1 1 1 0 0,-1-1-1 0 0,1-1 0 0 0,0 1 1 0 0,0 0-1 0 0,0-1 1 0 0,0 0-1 0 0,0 0 1 0 0,1 0-1 0 0,-1-1 1 0 0,1 1-1 0 0,-1-1 0 0 0,4 1-52 0 0,137 9 2003 0 0,-138-12-1963 0 0,-1 0 0 0 0,0 0 0 0 0,1-1 0 0 0,-1 0 0 0 0,0 0 0 0 0,0-1-1 0 0,0 1 1 0 0,0-1 0 0 0,0-1 0 0 0,-1 1 0 0 0,1-1 0 0 0,-1 0 0 0 0,0 0 0 0 0,0-1 0 0 0,0 1 0 0 0,-1-1 0 0 0,0 0 0 0 0,0 0 0 0 0,0-1-1 0 0,0 1 1 0 0,-1-1 0 0 0,0 0 0 0 0,0 0 0 0 0,-1 0 0 0 0,1 0 0 0 0,-1 0 0 0 0,-1 0 0 0 0,1-1 0 0 0,-1 1 0 0 0,0-1 0 0 0,-1 1 0 0 0,1-1-1 0 0,-1 1 1 0 0,0-1 0 0 0,-1 0 0 0 0,0 1 0 0 0,0-1 0 0 0,0 1 0 0 0,-1 0 0 0 0,0-1 0 0 0,0 1 0 0 0,-1 0 0 0 0,1 0 0 0 0,-1 0-1 0 0,-3-3-39 0 0,0 1-110 0 0,0 0 0 0 0,0 1-1 0 0,-1 0 1 0 0,0 0 0 0 0,-1 0-1 0 0,1 1 1 0 0,-1 0 0 0 0,0 1-1 0 0,0 0 1 0 0,-1 0 0 0 0,0 0-1 0 0,0 1 1 0 0,0 1-1 0 0,0 0 1 0 0,0 0 0 0 0,-1 0-1 0 0,0 1 1 0 0,-7 0 110 0 0,-24 5-4067 0 0,2 12-3373 0 0,29-7-4087 0 0</inkml:trace>
  <inkml:trace contextRef="#ctx0" brushRef="#br0" timeOffset="2165.073">3614 1047 10466 0 0,'0'0'2118'0'0,"0"0"-688"0"0,0 0-167 0 0,0 0 113 0 0,0 0 90 0 0,0 0-30 0 0,0 0-151 0 0,0 0-240 0 0,0 0-241 0 0,0 0-201 0 0,0 0-115 0 0,0 0-52 0 0,0 0-1 0 0,0-21-17 0 0,-2-63-35 0 0,16 18 321 0 0,-5 48-517 0 0,-1-2-148 0 0,1 1 0 0 0,1 0 0 0 0,1 0 0 0 0,1 1 0 0 0,0 0 0 0 0,2 1 0 0 0,0 1 0 0 0,0 0 0 0 0,2 1 0 0 0,0 0 0 0 0,0 2 0 0 0,1 0 0 0 0,1 0 0 0 0,0 2 0 0 0,2 0-39 0 0,-9 4-181 0 0,0 2 0 0 0,1-1 0 0 0,-1 1 0 0 0,1 1-1 0 0,0 0 1 0 0,1 1 0 0 0,-1 0 0 0 0,12-1 181 0 0,-23 14-4478 0 0,-1-9 1702 0 0,0 3-8832 0 0</inkml:trace>
  <inkml:trace contextRef="#ctx0" brushRef="#br0" timeOffset="3131.457">4945 678 4521 0 0,'0'0'1671'0'0,"0"0"-61"0"0,0 0-75 0 0,0 0 106 0 0,0 0 42 0 0,0 0-108 0 0,0 0-186 0 0,0 0-234 0 0,0 0-202 0 0,-31 5-182 0 0,-99 15-168 0 0,127-20-569 0 0,0 0 0 0 0,-1 0 0 0 0,1 1 0 0 0,0-1 0 0 0,0 1 0 0 0,0 0 0 0 0,0 0 0 0 0,0 0 0 0 0,0 0 0 0 0,1 1 0 0 0,-1-1 0 0 0,0 1 0 0 0,1-1 0 0 0,-1 1 0 0 0,1 0 0 0 0,-1 0 0 0 0,1 0 0 0 0,0 1 0 0 0,0-1 0 0 0,-2 3-34 0 0,-3 4 152 0 0,-2 1-60 0 0,1 1 0 0 0,0 1 0 0 0,0 0 0 0 0,1 0 0 0 0,1 0 0 0 0,0 1 1 0 0,1 0-1 0 0,0 0 0 0 0,1 0 0 0 0,0 1 0 0 0,1-1 0 0 0,1 1 0 0 0,0 0 0 0 0,1 0 0 0 0,0 0 0 0 0,1 0 0 0 0,1 0 0 0 0,0 0 1 0 0,1-1-1 0 0,1 2-92 0 0,1-8 71 0 0,0-1 1 0 0,0 1 0 0 0,1-1-1 0 0,0 0 1 0 0,0 0-1 0 0,1-1 1 0 0,0 0 0 0 0,0 0-1 0 0,0 0 1 0 0,0 0 0 0 0,1-1-1 0 0,0 0 1 0 0,0-1-1 0 0,0 1 1 0 0,0-1 0 0 0,1-1-1 0 0,-1 1 1 0 0,1-1-1 0 0,-1-1 1 0 0,1 1 0 0 0,0-1-1 0 0,0-1 1 0 0,-1 1 0 0 0,1-1-1 0 0,0-1 1 0 0,0 1-1 0 0,0-1 1 0 0,-1-1 0 0 0,1 1-1 0 0,0-1 1 0 0,-1-1 0 0 0,0 1-1 0 0,1-1 1 0 0,1-2-72 0 0,23-13 128 0 0,-1-1-1 0 0,-1-2 1 0 0,-1-1 0 0 0,-1-1 0 0 0,-1-1-1 0 0,-1-2 1 0 0,-1 0 0 0 0,-2-2 0 0 0,0-1-1 0 0,-2 0 1 0 0,-1-2 0 0 0,-2 0 0 0 0,-1-1-1 0 0,-1-1 1 0 0,9-31-128 0 0,-13 38-35 0 0,-1 1 0 0 0,-1-2 0 0 0,-1 0 0 0 0,-2 0 0 0 0,-1 0 0 0 0,-1-1 0 0 0,-1 0 0 0 0,-1 0 0 0 0,-2 0 0 0 0,-1 0 0 0 0,-1-1 0 0 0,-1 1 0 0 0,-2 0 0 0 0,-1 1 0 0 0,-6-23 35 0 0,8 43-32 0 0,1 1 1 0 0,-1-1 0 0 0,-1 1-1 0 0,1-1 1 0 0,-1 1 0 0 0,0 0-1 0 0,0 1 1 0 0,-1-1 0 0 0,0 1-1 0 0,0 0 1 0 0,0 0 0 0 0,0 0-1 0 0,-1 1 1 0 0,0-1 0 0 0,0 1-1 0 0,0 1 1 0 0,0-1 0 0 0,-1 1-1 0 0,1 0 1 0 0,-1 1 0 0 0,0 0-1 0 0,0 0 1 0 0,0 0 0 0 0,0 1-1 0 0,0 0 1 0 0,0 0 0 0 0,0 1-1 0 0,0-1 1 0 0,-1 2 0 0 0,1-1-1 0 0,0 1 1 0 0,-5 1 31 0 0,1 3 8 0 0,0 1 1 0 0,0 0 0 0 0,1 0-1 0 0,0 1 1 0 0,0 1-1 0 0,1-1 1 0 0,0 2-1 0 0,0-1 1 0 0,1 1-1 0 0,0 0 1 0 0,1 1-1 0 0,0 0 1 0 0,0 0-1 0 0,1 1 1 0 0,-5 10-9 0 0,2 2 43 0 0,0 1-1 0 0,2 0 1 0 0,1 1-1 0 0,0 0 1 0 0,2 0-1 0 0,1 0 1 0 0,1 0-1 0 0,1 0 1 0 0,2 0 0 0 0,0 1-1 0 0,2 0-42 0 0,2 4 99 0 0,1 0-1 0 0,1 0 1 0 0,2-1 0 0 0,1 0-1 0 0,1-1 1 0 0,2 0 0 0 0,0 0 0 0 0,2-2-1 0 0,1 1 1 0 0,2-2 0 0 0,0-1-1 0 0,1 0 1 0 0,2-1 0 0 0,0-1-1 0 0,12 8-98 0 0,-22-18 90 0 0,1 0 0 0 0,1-2 0 0 0,0 0-1 0 0,0 0 1 0 0,1-1 0 0 0,0-1-1 0 0,1 0 1 0 0,0-1 0 0 0,0 0 0 0 0,0-2-1 0 0,1 1-89 0 0,-13-6-5 0 0,-1 0 1 0 0,0 0-1 0 0,1-1 0 0 0,-1 1 0 0 0,0 0 0 0 0,1-1 0 0 0,-1 0 1 0 0,0 1-1 0 0,0-1 0 0 0,1 0 0 0 0,-1 0 0 0 0,0 0 0 0 0,0 0 1 0 0,0-1-1 0 0,0 1 0 0 0,0 0 0 0 0,0-1 0 0 0,-1 1 0 0 0,1-1 0 0 0,0 0 1 0 0,-1 0-1 0 0,0 0 0 0 0,1 0 0 0 0,-1 0 0 0 0,0 0 0 0 0,0 0 1 0 0,0 0-1 0 0,0 0 0 0 0,0 0 0 0 0,0 0 0 0 0,-1-1 0 0 0,1 1 1 0 0,-1 0-1 0 0,1-1 0 0 0,-1 1 0 0 0,0 0 0 0 0,0-1 0 0 0,0 1 1 0 0,0-1-1 0 0,-1 1 0 0 0,1 0 0 0 0,-1-1 0 0 0,1 1 5 0 0,0-42-2700 0 0,0 26-4975 0 0,0 10-4232 0 0</inkml:trace>
  <inkml:trace contextRef="#ctx0" brushRef="#br0" timeOffset="3549.113">5466 840 8986 0 0,'0'0'1128'0'0,"0"0"-374"0"0,0 0 114 0 0,0 0 279 0 0,0 0 156 0 0,0 0 34 0 0,0 0-86 0 0,0 0-164 0 0,0 0-173 0 0,0 0-139 0 0,0 0-133 0 0,33 8-104 0 0,101 19-43 0 0,-65-32 155 0 0,-59 0-482 0 0,8-4-31 0 0,-1-1 0 0 0,1 0 0 0 0,-2-2 0 0 0,0 0 1 0 0,0 0-1 0 0,-1-2 0 0 0,-1 0 0 0 0,0 0 0 0 0,-1-1 0 0 0,0-1 0 0 0,-1 0 0 0 0,-1-2-137 0 0,-8 15 10 0 0,-1 0 0 0 0,0 0 0 0 0,0 0 1 0 0,0 0-1 0 0,-1-1 0 0 0,1 1 0 0 0,-1-1 0 0 0,1 1 1 0 0,-1-1-1 0 0,0 1 0 0 0,-1-1 0 0 0,1 0 0 0 0,-1 0 1 0 0,1 1-1 0 0,-1-1 0 0 0,0 0 0 0 0,0 0 0 0 0,-1 1 1 0 0,1-1-1 0 0,-1 0 0 0 0,0 1 0 0 0,0-1 0 0 0,0 0 1 0 0,0 1-1 0 0,-1-1 0 0 0,1 1 0 0 0,-1 0 0 0 0,0-1 0 0 0,0 1 1 0 0,0 0-1 0 0,-1 0 0 0 0,1 0 0 0 0,-1 1 0 0 0,-2-3-10 0 0,-2 1-11 0 0,0 1 0 0 0,-1 0-1 0 0,1 1 1 0 0,0-1-1 0 0,-1 2 1 0 0,0-1 0 0 0,0 1-1 0 0,1 0 1 0 0,-1 1-1 0 0,0-1 1 0 0,0 2 0 0 0,0-1-1 0 0,1 1 1 0 0,-1 0-1 0 0,0 1 1 0 0,1-1 0 0 0,-1 2-1 0 0,1-1 1 0 0,-1 1-1 0 0,1 0 1 0 0,0 1 0 0 0,0-1-1 0 0,1 1 1 0 0,-2 1 11 0 0,-5 4-6 0 0,1 0 0 0 0,-1 0 0 0 0,1 2 0 0 0,1-1 0 0 0,0 1 0 0 0,1 1 0 0 0,0 0 0 0 0,0 0 1 0 0,2 1-1 0 0,-1 0 0 0 0,-4 11 6 0 0,8-15 7 0 0,0-1-1 0 0,1 1 1 0 0,0 0 0 0 0,0 0 0 0 0,1 0-1 0 0,0 1 1 0 0,1-1 0 0 0,0 1 0 0 0,0 0 0 0 0,1-1-1 0 0,1 1 1 0 0,-1 0 0 0 0,2 0 0 0 0,-1-1 0 0 0,1 1-1 0 0,1 0 1 0 0,0 0 0 0 0,0-1 0 0 0,1 1-1 0 0,0-1 1 0 0,0 0 0 0 0,1 0 0 0 0,4 7-7 0 0,3-6 29 0 0,-1 0 0 0 0,1-1 1 0 0,0-1-1 0 0,1 1 0 0 0,0-2 0 0 0,0 0 1 0 0,1 0-1 0 0,0-1 0 0 0,0-1 0 0 0,0 0 1 0 0,1-1-1 0 0,0 0 0 0 0,0-1 1 0 0,0-1-1 0 0,0 0 0 0 0,0-1 0 0 0,0-1 1 0 0,0 0-1 0 0,1 0 0 0 0,9-3-29 0 0,-13 2-62 0 0,-1-1 0 0 0,1 0 0 0 0,0-1 1 0 0,-1 0-1 0 0,1-1 0 0 0,-1 0 0 0 0,0 0 0 0 0,0-1 0 0 0,-1-1 0 0 0,0 0 0 0 0,0 0 0 0 0,0 0 0 0 0,8-8 62 0 0,31-36-7703 0 0,-42 41-3569 0 0</inkml:trace>
  <inkml:trace contextRef="#ctx0" brushRef="#br0" timeOffset="3916.757">6103 1017 11955 0 0,'0'0'1728'0'0,"0"0"-390"0"0,0 0-116 0 0,0 0 24 0 0,0 0-22 0 0,0 0-109 0 0,0 0-169 0 0,0 0-134 0 0,0 0-64 0 0,0 0-6 0 0,0 0-18 0 0,0 0-77 0 0,0 0-125 0 0,8-5 114 0 0,-5-59-183 0 0,-2 43-411 0 0,0 1 0 0 0,1 0 0 0 0,1 0 0 0 0,1 0 0 0 0,0 0 0 0 0,2 0 0 0 0,0 1 0 0 0,2 0 0 0 0,0 0 0 0 0,0 1 0 0 0,2 0 1 0 0,1 0-1 0 0,0 1 0 0 0,1 1 0 0 0,0 0 0 0 0,2 0 0 0 0,0 2 0 0 0,0-1-42 0 0,48-8-349 0 0,-60 24 313 0 0,-1 0 0 0 0,0 0 1 0 0,0 1-1 0 0,1-1 0 0 0,-1 0 1 0 0,0 1-1 0 0,0-1 1 0 0,-1 1-1 0 0,1-1 0 0 0,0 1 1 0 0,0 0-1 0 0,-1-1 0 0 0,1 1 1 0 0,-1 0-1 0 0,0-1 0 0 0,1 1 1 0 0,-1 0-1 0 0,0-1 0 0 0,0 1 1 0 0,0 0-1 0 0,0 0 1 0 0,0-1-1 0 0,0 1 0 0 0,-1 0 1 0 0,1 1 35 0 0,0 0-90 0 0,-1 8-555 0 0,4 27-711 0 0,1-27-2719 0 0,4-2-3740 0 0,-4-5-3267 0 0</inkml:trace>
  <inkml:trace contextRef="#ctx0" brushRef="#br0" timeOffset="4164.942">6622 712 10762 0 0,'0'0'3925'0'0,"0"0"-2283"0"0,0 0-637 0 0,0 0 128 0 0,0 0 74 0 0,0 0-114 0 0,0 0-287 0 0,0 0-317 0 0,0 0-229 0 0,0 0-121 0 0,0 0-59 0 0,-5 31-51 0 0,-17 99-76 0 0,16-74-2064 0 0,7-53-45 0 0,1-3-4888 0 0,-1 0-3512 0 0</inkml:trace>
  <inkml:trace contextRef="#ctx0" brushRef="#br0" timeOffset="4335.187">6567 513 10570 0 0,'0'0'1841'0'0,"0"0"-849"0"0,0 0-304 0 0,0 0-192 0 0,0 0-152 0 0,0 0-216 0 0,0 0-336 0 0,0 0-432 0 0,0 0-736 0 0,0 0-1809 0 0,0 0-6465 0 0</inkml:trace>
  <inkml:trace contextRef="#ctx0" brushRef="#br0" timeOffset="8865.92">6893 616 1904 0 0,'0'0'1461'0'0,"0"0"-24"0"0,0 0 134 0 0,0 0 222 0 0,0 0 103 0 0,0 0-114 0 0,0 0-304 0 0,0 0-372 0 0,0 0-317 0 0,0 0-215 0 0,0 0-123 0 0,10-3 1081 0 0,81 267 1441 0 0,-41-103-2774 0 0,-50-161-145 0 0,0-1 0 0 0,1 1 0 0 0,-1 0 1 0 0,0 0-1 0 0,0 0 0 0 0,1-1 0 0 0,-1 1 1 0 0,0 0-1 0 0,0 0 0 0 0,1 0 0 0 0,-1 0 0 0 0,0-1 1 0 0,0 1-1 0 0,1 0 0 0 0,-1 0 0 0 0,0 0 1 0 0,1 0-1 0 0,-1 0 0 0 0,0 0 0 0 0,1 0 0 0 0,-1 0 1 0 0,0 0-1 0 0,0 0 0 0 0,1 0 0 0 0,-1 0 0 0 0,0 0 1 0 0,1 0-1 0 0,-1 0 0 0 0,0 0 0 0 0,1 0 1 0 0,-1 1-1 0 0,0-1 0 0 0,0 0 0 0 0,1 0 0 0 0,-1 0 1 0 0,0 0-1 0 0,0 1 0 0 0,1-1 0 0 0,-1 0 0 0 0,0 0 1 0 0,0 0-1 0 0,0 1 0 0 0,1-1 0 0 0,-1 0 1 0 0,0 0-1 0 0,0 1 0 0 0,0-1 0 0 0,0 0 0 0 0,1 1 1 0 0,-1-1-1 0 0,0 0 0 0 0,0 0 0 0 0,0 1 1 0 0,0-1-1 0 0,0 1-54 0 0,40-254 1353 0 0,-20 194-1250 0 0,-14-40-231 0 0,-6 66-29 0 0,0 32 78 0 0,0 1-14 0 0,0 0-31 0 0,0 0-16 0 0,0 0 0 0 0,0 0-14 0 0,0 0-15 0 0,0 0-3 0 0,0 0-32 0 0,0 0-7 0 0,0 0-40 0 0,0 0-63 0 0,0 0-80 0 0,0 0-77 0 0,0 0-49 0 0,0 0-65 0 0,-2 15-8602 0 0,6-11 574 0 0,-2-4 5335 0 0</inkml:trace>
  <inkml:trace contextRef="#ctx0" brushRef="#br0" timeOffset="9302.996">7401 715 7506 0 0,'0'0'1776'0'0,"0"0"-460"0"0,0 0-134 0 0,0 0 107 0 0,0 0 90 0 0,0 0-62 0 0,0 0-202 0 0,0 0-210 0 0,0 0-165 0 0,0 0-130 0 0,0 0-87 0 0,0 0-70 0 0,0 0-66 0 0,-1 21-31 0 0,-5 65-40 0 0,-6 50-213 0 0,23-146-4797 0 0,-7 5-1347 0 0,0 2-4401 0 0</inkml:trace>
  <inkml:trace contextRef="#ctx0" brushRef="#br0" timeOffset="9564.242">7427 513 10426 0 0,'0'0'3489'0'0,"0"0"-2065"0"0,0 0-512 0 0,0 0-103 0 0,0 0 15 0 0,0 0-88 0 0,0 0-224 0 0,0 0-264 0 0,0 0-240 0 0,0 0-288 0 0,0 0-264 0 0,0 0-200 0 0,0 0-128 0 0,0 0-185 0 0,-8-11-295 0 0,16 11-1849 0 0,-3 0-7857 0 0</inkml:trace>
  <inkml:trace contextRef="#ctx0" brushRef="#br0" timeOffset="9916.541">7776 321 10250 0 0,'0'0'1662'0'0,"0"0"-435"0"0,0 0-111 0 0,0 0 126 0 0,0 0 93 0 0,0 0-115 0 0,0 0-304 0 0,0 0-328 0 0,0 0-208 0 0,0 0-117 0 0,0 0-23 0 0,0 0 75 0 0,0 0 57 0 0,2 5 81 0 0,11 79 1853 0 0,-13-11-1646 0 0,-13 258-56 0 0,-5-242-585 0 0,16-67-2489 0 0,16-54-4287 0 0,-9 24 1124 0 0,-2 4-2755 0 0</inkml:trace>
  <inkml:trace contextRef="#ctx0" brushRef="#br0" timeOffset="10211.617">7611 660 3113 0 0,'0'0'3200'0'0,"0"0"-883"0"0,0 0-566 0 0,0 0-213 0 0,0 0-114 0 0,0 0-211 0 0,0 0-310 0 0,0 0-296 0 0,0 0-123 0 0,0 0 15 0 0,0 0 104 0 0,0 0 82 0 0,8 2 2 0 0,67 7 1183 0 0,183-5 681 0 0,-227 3-4149 0 0,-23-2-1790 0 0,-2 0-3727 0 0,-4-4-4101 0 0</inkml:trace>
  <inkml:trace contextRef="#ctx0" brushRef="#br0" timeOffset="10468.374">8191 844 9706 0 0,'0'0'2266'0'0,"0"0"-1097"0"0,0 0-412 0 0,0 0 117 0 0,0 0 205 0 0,0 0 50 0 0,0 0-137 0 0,0 0-271 0 0,0 0-303 0 0,0 0-222 0 0,0 0-116 0 0,0 0-59 0 0,0 0-29 0 0,-3 15-37 0 0,-7 47-101 0 0,6-40-1650 0 0,4-22 112 0 0,0 0-1490 0 0,0 0-2013 0 0,0 0-2181 0 0</inkml:trace>
  <inkml:trace contextRef="#ctx0" brushRef="#br0" timeOffset="10637.178">8117 516 13083 0 0,'0'0'2448'0'0,"0"0"-783"0"0,0 0-497 0 0,0 0-168 0 0,0 0-144 0 0,0 0-216 0 0,0 0-255 0 0,0 0-241 0 0,0 0-232 0 0,0 0-273 0 0,0 0-223 0 0,0 0-168 0 0,0 0-128 0 0,0 0-120 0 0,-7-59-296 0 0,16 67-1017 0 0,0-1-2208 0 0,-3-3-5073 0 0</inkml:trace>
  <inkml:trace contextRef="#ctx0" brushRef="#br0" timeOffset="11011.718">8321 516 6825 0 0,'0'0'2468'0'0,"0"0"-803"0"0,0 0-495 0 0,0 0-106 0 0,0 0 54 0 0,0 0 47 0 0,0 0-34 0 0,0 0-81 0 0,0 0-121 0 0,0 0-155 0 0,0 0-167 0 0,0 0-141 0 0,2 19-119 0 0,4 121 176 0 0,-6-114-499 0 0,0 0 0 0 0,2 0 0 0 0,1 0-1 0 0,1 0 1 0 0,2 0 0 0 0,0 0 0 0 0,1-1 0 0 0,2 0 0 0 0,1-1 0 0 0,11 22-24 0 0,-21-46 23 0 0,0 1 1 0 0,0 0-1 0 0,0-1 1 0 0,0 1-1 0 0,1 0 1 0 0,-1-1-1 0 0,0 1 1 0 0,0 0 0 0 0,0-1-1 0 0,1 1 1 0 0,-1 0-1 0 0,0-1 1 0 0,1 1-1 0 0,-1-1 1 0 0,1 1-1 0 0,-1 0 1 0 0,1-1-1 0 0,-1 1 1 0 0,1-1 0 0 0,-1 0-1 0 0,1 1 1 0 0,-1-1-1 0 0,1 1 1 0 0,-1-1-1 0 0,1 0 1 0 0,0 1-1 0 0,-1-1 1 0 0,1 0-1 0 0,0 0 1 0 0,-1 1 0 0 0,1-1-1 0 0,0 0 1 0 0,-1 0-1 0 0,1 0 1 0 0,0 0-1 0 0,0 0 1 0 0,-1 0-1 0 0,1 0 1 0 0,0 0 0 0 0,-1 0-1 0 0,1 0 1 0 0,0-1-1 0 0,-1 1 1 0 0,1 0-1 0 0,0 0 1 0 0,-1-1-1 0 0,1 1 1 0 0,-1 0-1 0 0,1-1 1 0 0,0 1 0 0 0,-1 0-1 0 0,1-1 1 0 0,-1 1-1 0 0,1-1 1 0 0,-1 1-1 0 0,1-1 1 0 0,-1 0-1 0 0,1 1 1 0 0,-1-1-1 0 0,0 1 1 0 0,1-1 0 0 0,-1 0-1 0 0,0 1 1 0 0,0-1-1 0 0,1 0 1 0 0,-1 1-1 0 0,0-1-23 0 0,102-250 1686 0 0,-97 238-1758 0 0,0 0 0 0 0,0 1 0 0 0,1-1 0 0 0,1 1 0 0 0,0 0 0 0 0,1 0 0 0 0,0 1 0 0 0,0 0 0 0 0,6-4 72 0 0,-7 10-1334 0 0,-4 12-6701 0 0,-3-3 4688 0 0,2 1-7421 0 0</inkml:trace>
  <inkml:trace contextRef="#ctx0" brushRef="#br0" timeOffset="11424.855">8782 826 0 0 0,'0'0'1346'0'0,"0"0"630"0"0,0 0 366 0 0,0 0 125 0 0,0 0-82 0 0,0 0-261 0 0,0 0-337 0 0,0 0-336 0 0,0 0-321 0 0,0 0-277 0 0,0 0-126 0 0,0 0-92 0 0,0 0-68 0 0,26-14-27 0 0,79-42-88 0 0,-71 25 90 0 0,-34 24-441 0 0,2 5-85 0 0,-1-1 0 0 0,0 1 1 0 0,0-1-1 0 0,0 0 0 0 0,0 1 0 0 0,-1-1 1 0 0,1 0-1 0 0,-1 1 0 0 0,0-1 1 0 0,1 0-1 0 0,-1 0 0 0 0,0 0 1 0 0,-1 1-1 0 0,1-1 0 0 0,0 0 1 0 0,-1 0-1 0 0,0 1 0 0 0,1-1 1 0 0,-1 0-1 0 0,0 1 0 0 0,0-1 0 0 0,-1 1 1 0 0,1-1-1 0 0,-1 1 0 0 0,1 0 1 0 0,-1-1-1 0 0,0 1 0 0 0,1 0 1 0 0,-1 0-1 0 0,0 0 0 0 0,0 0 1 0 0,-1 1-1 0 0,1-1 0 0 0,0 0 1 0 0,-1 1-1 0 0,1 0 0 0 0,-1-1 1 0 0,1 1-1 0 0,-1 0 0 0 0,1 0 0 0 0,-1 1 1 0 0,0-1-1 0 0,-1 0-16 0 0,-9 1-71 0 0,0 1 0 0 0,1 0 1 0 0,-1 1-1 0 0,1 0 0 0 0,-1 1 0 0 0,1 0 1 0 0,0 1-1 0 0,0 0 0 0 0,0 1 0 0 0,1 1 0 0 0,0 0 1 0 0,0 0-1 0 0,0 1 0 0 0,1 0 0 0 0,0 1 0 0 0,0 0 1 0 0,1 1-1 0 0,0 0 0 0 0,0 0 0 0 0,1 1 0 0 0,0 0 1 0 0,1 1-1 0 0,0 0 0 0 0,1 0 0 0 0,-1 2 71 0 0,4-10-26 0 0,0 1 0 0 0,0 0 0 0 0,0 0 0 0 0,1 0 0 0 0,-1 0 0 0 0,1 1 0 0 0,0-1 0 0 0,0 1 0 0 0,0-1 0 0 0,1 1-1 0 0,0-1 1 0 0,0 1 0 0 0,0 0 0 0 0,0 0 0 0 0,1 0 0 0 0,0-1 0 0 0,0 1 0 0 0,0 0 0 0 0,0 0 0 0 0,1 0 0 0 0,0 0 0 0 0,0-1 0 0 0,0 1-1 0 0,1 0 1 0 0,-1-1 0 0 0,1 1 0 0 0,0-1 0 0 0,1 0 0 0 0,-1 1 0 0 0,1-1 0 0 0,-1 0 0 0 0,1-1 0 0 0,1 1 0 0 0,-1 0 0 0 0,0-1-1 0 0,3 2 27 0 0,7 2-137 0 0,1 0 0 0 0,0-1 0 0 0,0-1 0 0 0,0 0 0 0 0,1-1 0 0 0,0-1 0 0 0,0 0 0 0 0,0-1 0 0 0,0 0 0 0 0,0-2 0 0 0,0 1 0 0 0,0-2 0 0 0,0 0 0 0 0,0-1 0 0 0,0 0 0 0 0,15-5 137 0 0,81-21-9611 0 0,-90 20 1997 0 0</inkml:trace>
  <inkml:trace contextRef="#ctx0" brushRef="#br0" timeOffset="11765.294">9417 634 5385 0 0,'0'0'2947'0'0,"0"0"-349"0"0,0 0-419 0 0,0 0-367 0 0,0 0-315 0 0,0 0-305 0 0,0 0-311 0 0,0 0-207 0 0,0 0-105 0 0,0 0-83 0 0,0 0-46 0 0,0 0-19 0 0,0 0-51 0 0,-22 9-23 0 0,-65 26-35 0 0,41-8 355 0 0,45-26-680 0 0,0 1 0 0 0,0 0 0 0 0,0-1 0 0 0,0 1 0 0 0,1 0 0 0 0,-1 0 0 0 0,1 0 0 0 0,-1-1 0 0 0,1 1 0 0 0,-1 0 0 0 0,1 0 0 0 0,0 0 0 0 0,0 0 0 0 0,0 0 0 0 0,0 0 0 0 0,0 0 0 0 0,1-1 0 0 0,-1 1 0 0 0,0 0 0 0 0,1 0 0 0 0,-1 0-1 0 0,1 0 1 0 0,0-1 0 0 0,0 1 0 0 0,0 0 0 0 0,0-1 0 0 0,0 1 0 0 0,0 0 0 0 0,0-1 0 0 0,0 0 0 0 0,1 1 0 0 0,-1-1 0 0 0,0 0 0 0 0,1 1 0 0 0,-1-1 0 0 0,1 0 0 0 0,0 0 0 0 0,-1 0 0 0 0,1 0 0 0 0,0-1 0 0 0,0 1 0 0 0,-1 0 0 0 0,1-1 0 0 0,0 1 0 0 0,0-1 0 0 0,0 0 13 0 0,115 57 323 0 0,-115-54-254 0 0,-1 1 0 0 0,1-1 0 0 0,-1 1 1 0 0,1-1-1 0 0,-1 1 0 0 0,-1 0 0 0 0,1-1 0 0 0,0 1 1 0 0,-1 0-1 0 0,0 0 0 0 0,0 0 0 0 0,0-1 0 0 0,0 1 1 0 0,0 0-1 0 0,-1 0 0 0 0,0 0 0 0 0,0-1 0 0 0,0 1 0 0 0,0-1 1 0 0,0 1-1 0 0,-1-1 0 0 0,0 1 0 0 0,1-1 0 0 0,-1 0 1 0 0,-1 1-1 0 0,0 0-69 0 0,-7 6 31 0 0,0-1 1 0 0,-1 0 0 0 0,-1 0-1 0 0,1-1 1 0 0,-1-1-1 0 0,0 0 1 0 0,-1 0-1 0 0,0-2 1 0 0,0 1 0 0 0,0-2-1 0 0,0 1 1 0 0,-10 0-32 0 0,-18 2-3917 0 0,1-5-3916 0 0,30-2-3864 0 0</inkml:trace>
  <inkml:trace contextRef="#ctx0" brushRef="#br0" timeOffset="16390.374">13248 700 13603 0 0,'0'0'1208'0'0,"0"0"-480"0"0,0 0 72 0 0,0 0-87 0 0,0 0-65 0 0,0 0-240 0 0,0 0-256 0 0,0 0-136 0 0,0 0-160 0 0,0 0-184 0 0,0 0-320 0 0,0 0-601 0 0,0 0-1599 0 0,-35 133-2225 0 0,31-129-2913 0 0</inkml:trace>
  <inkml:trace contextRef="#ctx0" brushRef="#br0" timeOffset="16391.374">13189 472 16307 0 0,'0'0'1793'0'0,"0"0"-673"0"0,0 0-200 0 0,0 0-224 0 0,0 0-199 0 0,0 0-161 0 0,0 0-168 0 0,0 0-176 0 0,0 0-96 0 0,0 0-104 0 0,0 0-168 0 0,0 0-177 0 0,0 0-319 0 0,0 0-504 0 0,27-103-2281 0 0,-23 107-8345 0 0</inkml:trace>
  <inkml:trace contextRef="#ctx0" brushRef="#br0" timeOffset="16917.354">13362 888 336 0 0,'0'0'867'0'0,"0"0"226"0"0,0 0 454 0 0,0 0 381 0 0,0 0 145 0 0,0 0-108 0 0,0 0-252 0 0,0 0-196 0 0,0 0-157 0 0,0 0-244 0 0,0 0-280 0 0,0 0-259 0 0,0 0-196 0 0,1-3-60 0 0,64-108 2648 0 0,-51 85-2797 0 0,2 0-1 0 0,1 1 1 0 0,2 0-1 0 0,0 2 1 0 0,1 0 0 0 0,20-17-172 0 0,-5 18-162 0 0,-35 22 198 0 0,0 0-21 0 0,0 0-47 0 0,0 0-63 0 0,-20 41 45 0 0,17-33 56 0 0,0 1 1 0 0,0 0-1 0 0,1 0 1 0 0,1 0-1 0 0,-1 0 1 0 0,2 0-1 0 0,-1 0 1 0 0,1 0 0 0 0,0 0-1 0 0,1 0 1 0 0,0 0-1 0 0,1 0 1 0 0,0 0-1 0 0,0 0 1 0 0,1 0-1 0 0,0-1 1 0 0,0 1 0 0 0,1-1-1 0 0,0 0 1 0 0,0 0-1 0 0,1 0 1 0 0,0 0-1 0 0,3 1-6 0 0,-7-7 30 0 0,1 0 1 0 0,0 0-1 0 0,0-1 0 0 0,0 1 0 0 0,0-1 0 0 0,0 1 1 0 0,1-1-1 0 0,-1 0 0 0 0,0 1 0 0 0,1-1 0 0 0,-1-1 1 0 0,1 1-1 0 0,-1 0 0 0 0,1 0 0 0 0,-1-1 0 0 0,1 0 1 0 0,-1 1-1 0 0,1-1 0 0 0,0 0 0 0 0,-1 0 1 0 0,1 0-1 0 0,-1-1 0 0 0,1 1 0 0 0,0-1 0 0 0,-1 1 1 0 0,1-1-1 0 0,-1 0 0 0 0,0 0 0 0 0,1 0 0 0 0,-1 0 1 0 0,0 0-1 0 0,1-1 0 0 0,-1 1 0 0 0,0-1 0 0 0,0 0-30 0 0,68-66 1685 0 0,-26-34-339 0 0,-18 31-1015 0 0,-24 58-775 0 0,-5 12-2376 0 0,-3 0-3597 0 0,4 1-5291 0 0</inkml:trace>
  <inkml:trace contextRef="#ctx0" brushRef="#br0" timeOffset="17291.206">14023 623 8266 0 0,'0'0'2611'0'0,"0"0"-1021"0"0,0 0-406 0 0,0 0-57 0 0,0 0-92 0 0,0 0-148 0 0,0 0-225 0 0,0 0-222 0 0,0 0-117 0 0,0 0-53 0 0,0 0-56 0 0,0 0-56 0 0,-4 21-41 0 0,-11 66-41 0 0,14-84-22 0 0,0 0 1 0 0,0 1-1 0 0,0-1 1 0 0,0 0-1 0 0,0 1 1 0 0,1 0-1 0 0,-1-1 0 0 0,1 1 1 0 0,0-1-1 0 0,0 1 1 0 0,1-1-1 0 0,-1 1 1 0 0,1-1-1 0 0,0 1 0 0 0,0-1 1 0 0,0 1-1 0 0,0-1 1 0 0,0 0-1 0 0,1 0 0 0 0,-1 1 1 0 0,1-1-1 0 0,0 0 1 0 0,0 0-1 0 0,0-1 1 0 0,1 1-1 0 0,-1 0 0 0 0,1-1 1 0 0,-1 1-1 0 0,1-1 1 0 0,0 0-1 0 0,0 0 1 0 0,0 0-1 0 0,0 0 0 0 0,0-1 1 0 0,0 1-1 0 0,0-1 1 0 0,1 0-1 0 0,-1 1 1 0 0,1-2-1 0 0,-1 1 0 0 0,1 0 1 0 0,-1-1-1 0 0,1 1 1 0 0,-1-1-1 0 0,1 0 0 0 0,-1 0 1 0 0,1-1-1 0 0,-1 1 1 0 0,1-1-1 0 0,-1 0 1 0 0,1 0-1 0 0,1 0-54 0 0,6-2 230 0 0,0-1-1 0 0,-1 0 1 0 0,1-1-1 0 0,-1 0 1 0 0,0 0 0 0 0,0-1-1 0 0,0 0 1 0 0,-1-1-1 0 0,0 0 1 0 0,0-1 0 0 0,-1 0-1 0 0,0 0 1 0 0,-1 0-1 0 0,1-1 1 0 0,-1-1-1 0 0,-1 1 1 0 0,0-1 0 0 0,-1 0-1 0 0,1-1-229 0 0,-1 4-126 0 0,-1 0 0 0 0,1 0-1 0 0,-2-1 1 0 0,1 1 0 0 0,-1-1 0 0 0,0 0-1 0 0,-1 1 1 0 0,1-1 0 0 0,-2-1-1 0 0,1 1 1 0 0,-1 0 0 0 0,0 0 0 0 0,-1-1-1 0 0,0 1 1 0 0,0 0 0 0 0,-2-4 126 0 0,2 10-590 0 0,-2-2-1248 0 0,-1 3-3821 0 0,-1 1-6113 0 0</inkml:trace>
  <inkml:trace contextRef="#ctx0" brushRef="#br0" timeOffset="17764.286">14437 748 0 0 0,'0'0'1251'0'0,"0"0"676"0"0,0 0 261 0 0,0 0-2 0 0,0 0-113 0 0,0 0-213 0 0,0 0-200 0 0,0 0-234 0 0,0 0-244 0 0,0 0-234 0 0,0 0-156 0 0,0 0-134 0 0,0 0-116 0 0,18-4-58 0 0,59-14-55 0 0,-33-13 741 0 0,-38 22-895 0 0,-4 8-240 0 0,0-1 0 0 0,0 0 0 0 0,-1 0 0 0 0,1 0-1 0 0,0 0 1 0 0,-1 0 0 0 0,1-1 0 0 0,-1 1 0 0 0,0 0 0 0 0,0-1-1 0 0,0 1 1 0 0,0-1 0 0 0,0 1 0 0 0,0-1 0 0 0,-1 0 0 0 0,1 1-1 0 0,-1-1 1 0 0,0 0 0 0 0,1 1 0 0 0,-1-1 0 0 0,0 0 0 0 0,-1 1 0 0 0,1-1-1 0 0,-1 0 1 0 0,1 1 0 0 0,-1-1 0 0 0,0 1 0 0 0,0-1 0 0 0,0 1-1 0 0,0-1 1 0 0,0 1 0 0 0,0 0 0 0 0,-1-1 0 0 0,1 1 0 0 0,-1 0-1 0 0,0 0 1 0 0,1 0 0 0 0,-1 0 0 0 0,0 0 0 0 0,0 1 0 0 0,0-1-1 0 0,-1 0 1 0 0,1 1 0 0 0,0 0 0 0 0,-1-1 0 0 0,1 1 0 0 0,0 0 0 0 0,-3 0-35 0 0,-5 0-55 0 0,0 1 1 0 0,0 1-1 0 0,0 0 1 0 0,0 0-1 0 0,1 1 1 0 0,-1 0-1 0 0,0 1 1 0 0,1 0-1 0 0,-1 0 1 0 0,1 1-1 0 0,0 0 1 0 0,0 1-1 0 0,1 0 1 0 0,-1 0-1 0 0,1 1 1 0 0,0 0-1 0 0,1 0 1 0 0,0 1-1 0 0,0 0 1 0 0,0 1-1 0 0,0-1 1 0 0,1 1-1 0 0,1 0 1 0 0,-1 1-1 0 0,1-1 1 0 0,1 1-1 0 0,0 0 1 0 0,0 1 0 0 0,1-1-1 0 0,0 0 1 0 0,0 1-1 0 0,1 0 1 0 0,0 0-1 0 0,1 5 55 0 0,1-11 6 0 0,1 0-1 0 0,0 0 0 0 0,0-1 1 0 0,1 1-1 0 0,-1 0 1 0 0,1 0-1 0 0,0-1 0 0 0,0 1 1 0 0,0-1-1 0 0,0 0 1 0 0,0 1-1 0 0,1-1 0 0 0,0 0 1 0 0,0 0-1 0 0,0-1 1 0 0,0 1-1 0 0,0 0 1 0 0,0-1-1 0 0,0 0 0 0 0,1 0 1 0 0,-1 0-1 0 0,1 0 1 0 0,0-1-1 0 0,0 1 0 0 0,-1-1 1 0 0,3 0-6 0 0,103 15 137 0 0,-4-33-2497 0 0,35-53-6354 0 0,-132 65-1361 0 0</inkml:trace>
  <inkml:trace contextRef="#ctx0" brushRef="#br0" timeOffset="18293.538">15026 586 9738 0 0,'0'0'2025'0'0,"0"0"-252"0"0,0 0-83 0 0,0 0-206 0 0,0 0-281 0 0,0 0-331 0 0,0 0-289 0 0,0 0-181 0 0,0 0-116 0 0,0 0-75 0 0,0 0-64 0 0,0 0-71 0 0,0 0-28 0 0,-32 15-19 0 0,-98 47-24 0 0,77-24-15 0 0,49-31 6 0 0,1-4-5 0 0,1-1 1 0 0,-1 1-1 0 0,1-1 1 0 0,0 1-1 0 0,-1 0 1 0 0,2-1-1 0 0,-1 1 1 0 0,0 0-1 0 0,0 1 1 0 0,1-1-1 0 0,0 0 1 0 0,-1 0 0 0 0,1 0-1 0 0,1 1 1 0 0,-1-1-1 0 0,0 1 1 0 0,1-1-1 0 0,-1 1 1 0 0,1-1-1 0 0,0 1 1 0 0,1-1-1 0 0,-1 1 1 0 0,0-1-1 0 0,1 0 1 0 0,0 1-1 0 0,0-1 1 0 0,0 0-1 0 0,0 1 1 0 0,0-1-1 0 0,1 0 1 0 0,-1 0-1 0 0,1 0 1 0 0,0 0 0 0 0,0 0-1 0 0,0 0 1 0 0,0-1-1 0 0,1 1 1 0 0,-1-1-1 0 0,1 1 1 0 0,0-1-1 0 0,-1 0 1 0 0,1 0-1 0 0,0 0 1 0 0,0-1-1 0 0,2 2 9 0 0,9 0 114 0 0,-1-1-1 0 0,1-1 1 0 0,0 0 0 0 0,0 0-1 0 0,0-2 1 0 0,0 1-1 0 0,-1-2 1 0 0,1 0-1 0 0,0-1 1 0 0,-1 0 0 0 0,1-1-1 0 0,-1 0 1 0 0,0-1-1 0 0,-1-1 1 0 0,1 0-1 0 0,-1 0 1 0 0,0-1 0 0 0,0-1-1 0 0,4-5-113 0 0,8-6 189 0 0,-1-2-1 0 0,-1 0 1 0 0,-1-2-1 0 0,-1 0 1 0 0,-1-1 0 0 0,-2-1-1 0 0,0-1 1 0 0,-1 0-1 0 0,-2-1 1 0 0,11-29-189 0 0,-22 50-26 0 0,0-1 0 0 0,-1 0 0 0 0,1 1 1 0 0,-2-1-1 0 0,1 0 0 0 0,-1 0 0 0 0,0 0 0 0 0,0 0 0 0 0,-1-1 1 0 0,0 1-1 0 0,0 0 0 0 0,-1 0 0 0 0,0 0 0 0 0,0 0 0 0 0,-1 0 1 0 0,1 0-1 0 0,-1 0 0 0 0,-1 1 0 0 0,0-1 0 0 0,0 1 1 0 0,0-1-1 0 0,0 1 0 0 0,-1 0 0 0 0,0 0 0 0 0,-1 1 0 0 0,1-1 1 0 0,-1 1-1 0 0,0 0 0 0 0,0 0 0 0 0,-1 1 0 0 0,1-1 0 0 0,-1 1 1 0 0,0 0-1 0 0,0 1 0 0 0,-1 0 0 0 0,1 0 0 0 0,-1 0 1 0 0,1 0-1 0 0,-1 1 0 0 0,0 0 0 0 0,0 1 0 0 0,0 0 0 0 0,0 0 1 0 0,-2 0 25 0 0,-4 3-18 0 0,0 0 1 0 0,0 1 0 0 0,1 1 0 0 0,-1 0-1 0 0,1 0 1 0 0,-1 1 0 0 0,2 1 0 0 0,-1 0 0 0 0,1 1-1 0 0,-1 0 1 0 0,2 1 0 0 0,-1 0 0 0 0,1 0-1 0 0,1 1 1 0 0,-1 1 0 0 0,1 0 0 0 0,1 0 0 0 0,0 0-1 0 0,1 1 1 0 0,0 0 0 0 0,0 1 0 0 0,1 0-1 0 0,1 0 1 0 0,-2 5 17 0 0,4-8 18 0 0,0 0 1 0 0,1 0-1 0 0,0 0 0 0 0,1 0 0 0 0,0 0 0 0 0,0 1 0 0 0,1-1 1 0 0,0 0-1 0 0,1 0 0 0 0,0 1 0 0 0,1-1 0 0 0,-1 0 0 0 0,2 0 1 0 0,-1 0-1 0 0,1 0 0 0 0,1-1 0 0 0,-1 1 0 0 0,2-1 0 0 0,-1 0 1 0 0,1 0-1 0 0,0 0 0 0 0,1-1 0 0 0,-1 0 0 0 0,2 1-18 0 0,13 14 94 0 0,1-1 1 0 0,0-1-1 0 0,2-1 0 0 0,0-1 0 0 0,1-1 1 0 0,25 13-95 0 0,59 12-6 0 0,-61-45-5956 0 0,-42 2-2724 0 0</inkml:trace>
  <inkml:trace contextRef="#ctx0" brushRef="#br0" timeOffset="19039.214">15302 1 1944 0 0,'0'0'1013'0'0,"0"0"260"0"0,0 0 333 0 0,0 0 348 0 0,0 0 133 0 0,0 0-196 0 0,0 0-263 0 0,0 0-257 0 0,0 0-185 0 0,0 0-154 0 0,0 0-115 0 0,0 0-79 0 0,0 0-56 0 0,27 8-65 0 0,86 24-77 0 0,-31-24 743 0 0,2-12 616 0 0,-80 38-1603 0 0,0 105-11 0 0,-6 0 0 0 0,-9 34-385 0 0,-26 126-72 0 0,18 3 170 0 0,19-302-92 0 0,0 0-12 0 0,0 0 2 0 0,0 0 18 0 0,0 0 3 0 0,0 1-18 0 0,0 1-6 0 0,0-1-17 0 0,0-1 7 0 0,-1 1 24 0 0,0 1 1 0 0,1-1-1 0 0,-1 0 1 0 0,0 0-1 0 0,0 0 0 0 0,0 0 1 0 0,0 0-1 0 0,0 0 1 0 0,0 0-1 0 0,0 0 1 0 0,-1 0-1 0 0,1 0 1 0 0,0 0-1 0 0,-1-1 1 0 0,1 1-1 0 0,0 0 0 0 0,-1-1 1 0 0,1 1-1 0 0,0-1 1 0 0,-1 0-1 0 0,1 1 1 0 0,-1-1-1 0 0,1 0 1 0 0,-1 0-1 0 0,1 0 0 0 0,-1 0 1 0 0,1 0-1 0 0,-1 0 1 0 0,0-1-8 0 0,-72 5 240 0 0,23-3-253 0 0,-132-13-641 0 0,169 9-94 0 0,-18-4-915 0 0,14-1-7897 0 0,14 4-2137 0 0</inkml:trace>
  <inkml:trace contextRef="#ctx0" brushRef="#br0" timeOffset="14335.908">10957 174 0 0 0,'0'0'950'0'0,"0"0"263"0"0,0 0 293 0 0,0 0 225 0 0,0 0 144 0 0,0 0-77 0 0,0 0-253 0 0,0 0-251 0 0,0 0-237 0 0,0 0-152 0 0,0 0-79 0 0,0 0-81 0 0,0 0-93 0 0,-24-2-92 0 0,-77-8-41 0 0,-20 15 1947 0 0,119-5-2416 0 0,-5 5 26 0 0,0 0-1 0 0,1 0 1 0 0,-1 0-1 0 0,1 1 1 0 0,0 0 0 0 0,1 0-1 0 0,0 0 1 0 0,0 1-1 0 0,0 0 1 0 0,0 0-1 0 0,1 0 1 0 0,1 0 0 0 0,-1 1-1 0 0,1-1 1 0 0,0 1-1 0 0,1 0 1 0 0,0 0-1 0 0,0 0 1 0 0,0 0-1 0 0,1 1 1 0 0,1-1 0 0 0,-1 0-1 0 0,2 3-75 0 0,-9 29 215 0 0,-43 345 562 0 0,18-131-355 0 0,7-139 0 0 0,26-115-402 0 0,0 0-28 0 0,0 0-1 0 0,0 0 1 0 0,130-10 1054 0 0,-92 2-954 0 0,1 2 1 0 0,0 1 0 0 0,-1 2-1 0 0,25 2-92 0 0,-62 1-17 0 0,-1 0-8 0 0,0 0-23 0 0,0 0-55 0 0,0 0-64 0 0,-13 0-4013 0 0,9-1-4367 0 0,1-2-2787 0 0</inkml:trace>
  <inkml:trace contextRef="#ctx0" brushRef="#br0" timeOffset="14701.43">11267 579 4017 0 0,'0'0'3239'0'0,"0"0"-1268"0"0,0 0-614 0 0,0 0-68 0 0,0 0 105 0 0,0 0 57 0 0,0 0-131 0 0,0 0-192 0 0,0 0-253 0 0,0 0-232 0 0,0 0-123 0 0,0 0-88 0 0,-32 16-50 0 0,-94 51-22 0 0,80-27 147 0 0,42-30-366 0 0,-2-2-66 0 0,1 1 0 0 0,0 0 1 0 0,1 1-1 0 0,0-1 0 0 0,0 1 0 0 0,1 0 1 0 0,0 0-1 0 0,1 0 0 0 0,0 0 0 0 0,1 0 1 0 0,0 0-1 0 0,0 1 0 0 0,1-1 0 0 0,1 4-75 0 0,0-11-39 0 0,0-1-1 0 0,0 1 1 0 0,0-1-1 0 0,0 1 0 0 0,0-1 1 0 0,1 1-1 0 0,0-1 1 0 0,-1 0-1 0 0,1 0 0 0 0,0 0 1 0 0,0 0-1 0 0,0 0 1 0 0,0 0-1 0 0,0 0 0 0 0,1 0 1 0 0,-1-1-1 0 0,0 0 1 0 0,1 1-1 0 0,-1-1 0 0 0,1 0 1 0 0,0 0-1 0 0,-1 0 1 0 0,1 0-1 0 0,0-1 0 0 0,-1 1 1 0 0,1-1-1 0 0,0 0 1 0 0,0 1-1 0 0,0-1 0 0 0,-1 0 1 0 0,1-1-1 0 0,0 1 1 0 0,0 0-1 0 0,0-1 1 0 0,0 0 39 0 0,37-8-9914 0 0,-30 8-738 0 0</inkml:trace>
  <inkml:trace contextRef="#ctx0" brushRef="#br0" timeOffset="15051.096">11502 675 5665 0 0,'0'0'1891'0'0,"0"0"-276"0"0,0 0-38 0 0,0 0 110 0 0,0 0 24 0 0,0 0-184 0 0,0 0-324 0 0,0 0-329 0 0,0 0-265 0 0,0 0-184 0 0,0 0-125 0 0,-17 34-93 0 0,-50 107-59 0 0,52-79 43 0 0,18-57-154 0 0,-1-1 27 0 0,0 0 0 0 0,1 0 0 0 0,-1-1 0 0 0,1 1 0 0 0,0-1 1 0 0,0 1-1 0 0,0-1 0 0 0,0 0 0 0 0,0 0 0 0 0,1-1 0 0 0,0 1 0 0 0,-1-1 0 0 0,1 1 0 0 0,0-1 0 0 0,0 0 1 0 0,0-1-1 0 0,0 1 0 0 0,1-1 0 0 0,-1 0 0 0 0,0 0 0 0 0,1 0 0 0 0,-1 0 0 0 0,0-1 0 0 0,1 0 1 0 0,-1 0-1 0 0,2 0-64 0 0,4 0 161 0 0,1-1 1 0 0,-1 0 0 0 0,0-1 0 0 0,0 0 0 0 0,0 0-1 0 0,-1-1 1 0 0,1 0 0 0 0,0-1 0 0 0,-1 0 0 0 0,8-5-162 0 0,-5 4 84 0 0,-1-1 1 0 0,1-1-1 0 0,-2 1 1 0 0,1-2-1 0 0,-1 1 1 0 0,0-2 0 0 0,0 1-1 0 0,-1-1 1 0 0,0-1-1 0 0,-1 1 1 0 0,0-1-1 0 0,-1-1 1 0 0,0 0 0 0 0,0 0-1 0 0,-1 0 1 0 0,-1-1-1 0 0,0 1 1 0 0,0-1-1 0 0,-2 0 1 0 0,1-1 0 0 0,-1 1-1 0 0,-1-1 1 0 0,0 0-1 0 0,-1 0-84 0 0,-2 9-26 0 0,0 1 0 0 0,0-1 0 0 0,-1 1 0 0 0,1 0 0 0 0,-1-1 0 0 0,0 1 0 0 0,0 0 0 0 0,0 0-1 0 0,0 0 1 0 0,-1 0 0 0 0,1 1 0 0 0,-1-1 0 0 0,0 1 0 0 0,0-1 0 0 0,1 1 0 0 0,-1 0 0 0 0,-1 0 0 0 0,1 0-1 0 0,0 1 1 0 0,0-1 0 0 0,-1 1 0 0 0,1 0 0 0 0,-1 0 0 0 0,1 0 0 0 0,-1 0 0 0 0,0 0 0 0 0,1 1 0 0 0,-1 0-1 0 0,0-1 1 0 0,-1 2 26 0 0,-71 11-3888 0 0,60-1 1474 0 0,3-3-2811 0 0,12-6 4044 0 0,-9 5-9829 0 0</inkml:trace>
  <inkml:trace contextRef="#ctx0" brushRef="#br0" timeOffset="15501.14">11856 932 1776 0 0,'0'0'1543'0'0,"0"0"16"0"0,0 0 255 0 0,0 0 271 0 0,0 0 88 0 0,0 0-128 0 0,0 0-344 0 0,0 0-371 0 0,0 0-264 0 0,0 0-190 0 0,0 0-128 0 0,0 0-100 0 0,0 0-94 0 0,12-8-86 0 0,88-65 547 0 0,25-40-31 0 0,-86 77-954 0 0,-51 72-787 0 0,10-33 757 0 0,0 1 1 0 0,0-1-1 0 0,0 1 1 0 0,0 0-1 0 0,1 0 1 0 0,-1 0-1 0 0,1 0 1 0 0,0 0-1 0 0,0 0 1 0 0,1 0-1 0 0,-1 0 1 0 0,1 0-1 0 0,0 0 1 0 0,0 0-1 0 0,0 0 1 0 0,1 0-1 0 0,-1 1 1 0 0,1-1-1 0 0,0 0 1 0 0,0 0-1 0 0,0-1 1 0 0,1 1-1 0 0,0 0 1 0 0,0 0-1 0 0,7 1 95 0 0,0 0 0 0 0,0-1 0 0 0,1-1 1 0 0,0 1-1 0 0,0-1 0 0 0,0-1 0 0 0,0 0 0 0 0,0 0 0 0 0,0-1 0 0 0,1-1 1 0 0,-1 0-1 0 0,0 0 0 0 0,0-1 0 0 0,1 0 0 0 0,-1 0 0 0 0,0-1 1 0 0,0-1-1 0 0,0 0 0 0 0,0 0 0 0 0,4-3-95 0 0,2 0 183 0 0,0-2-1 0 0,0 0 1 0 0,-1 0-1 0 0,0-2 1 0 0,-1 0 0 0 0,0 0-1 0 0,-1-1 1 0 0,0-1-1 0 0,0 0 1 0 0,-2-1-1 0 0,11-14-182 0 0,11-54-97 0 0,-33 44-3961 0 0,-1 30-2343 0 0,-3 3-5543 0 0</inkml:trace>
  <inkml:trace contextRef="#ctx0" brushRef="#br0" timeOffset="15820.681">12894 376 17220 0 0,'0'0'904'0'0,"0"0"-372"0"0,0 0-11 0 0,0 0 184 0 0,0 0 116 0 0,0 0-25 0 0,0 0-145 0 0,0 0-189 0 0,0 0-72 0 0,0 0 13 0 0,0 0 5 0 0,0 0-5 0 0,1 10-30 0 0,-6 73 410 0 0,-13-19-727 0 0,2 0-1 0 0,4 1 1 0 0,-1 28-56 0 0,0-41-1764 0 0,7-44-2577 0 0,-1-2-3836 0 0,2-5-2880 0 0</inkml:trace>
  <inkml:trace contextRef="#ctx0" brushRef="#br0" timeOffset="16136.652">12519 653 9130 0 0,'0'0'3479'0'0,"0"0"-1800"0"0,0 0-676 0 0,0 0 43 0 0,0 0 77 0 0,0 0-18 0 0,0 0-148 0 0,0 0-159 0 0,35-9-128 0 0,115-25-137 0 0,-56 22 115 0 0,60 20-484 0 0,-96 20-7489 0 0,-51-24-3412 0 0</inkml:trace>
  <inkml:trace contextRef="#ctx0" brushRef="#br0" timeOffset="21506.242">0 1555 816 0 0,'0'0'500'0'0,"0"0"-73"0"0,0 0 173 0 0,0 0 263 0 0,0 0 215 0 0,0 0 111 0 0,0 0 23 0 0,0 0 5 0 0,0 0-58 0 0,0 0-83 0 0,0 0-112 0 0,18 6-154 0 0,53 19-128 0 0,14-15 1192 0 0,-59-11-1308 0 0,281 2 1687 0 0,25-17-1759 0 0,258-46 750 0 0,-372 50-439 0 0,115 11-805 0 0,-146 3 297 0 0,1157-13 612 0 0,607 11-908 0 0,227 3 8 0 0,-1677-24 21 0 0,29 6-58 0 0,527 12-76 0 0,-124-27-32 0 0,94-26 244 0 0,-148 22-67 0 0,154 17 152 0 0,-207 17-13 0 0,-384 9-135 0 0,-147-7 58 0 0,-183-17 149 0 0,17 22-24 0 0,-7 26-100 0 0,-99-22 246 0 0,-23-10-358 0 0,0-1-1 0 0,0 0 14 0 0,0 0-14 0 0,0 0 1 0 0,0 0 1 0 0,0 0-17 0 0,0 0 6 0 0,0 0 2 0 0,0 0-3 0 0,0 0-6 0 0,0 0 7 0 0,0 0-11 0 0,0 0 12 0 0,0 0-11 0 0,0 0 0 0 0,0 0 14 0 0,0 0 1 0 0,0 0 3 0 0,0 0-5 0 0,0 0-1 0 0,0 0-3 0 0,0 0-11 0 0,0 0-9 0 0,0 0 3 0 0,0 0 12 0 0,0 0-12 0 0,0 0-3 0 0,0 0 6 0 0,0 0 3 0 0,0 0 9 0 0,0 0-4 0 0,0 0 11 0 0,0 0-3 0 0,0 0-14 0 0,0 0-7 0 0,0 0-2 0 0,0 0 4 0 0,0 0 13 0 0,0 0-2 0 0,0 0 7 0 0,0 0-15 0 0,0 0-3 0 0,0 0-11 0 0,0 0-6 0 0,0 0 5 0 0,0 0 5 0 0,0 0-5 0 0,0 0-6 0 0,0 0-4 0 0,0 0-7 0 0,0 0-11 0 0,0 0 0 0 0,0 0-13 0 0,0 0-18 0 0,0 0-1 0 0,0 0-13 0 0,0 0-11 0 0,0 0 18 0 0,0 0-31 0 0,-5 11-2796 0 0,4-6-918 0 0,0-3-3515 0 0,0-2-94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11947 0 0,'0'0'1785'0'0,"0"0"-390"0"0,0 0-252 0 0,0 0 12 0 0,0 0 49 0 0,0 0-89 0 0,0 0-239 0 0,0 0-281 0 0,0 0-240 0 0,0 0-84 0 0,0 0 15 0 0,0 0 64 0 0,0 0 75 0 0,1 13 17 0 0,14 95 713 0 0,-4 117-1007 0 0,-19-257-6545 0 0,2 13-1456 0 0,4 7-2544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 0 0,'0'0'1408'0'0,"0"0"90"0"0,0 0 145 0 0,0 0 140 0 0,0 0 5 0 0,0 0-187 0 0,0 0-317 0 0,0 0-286 0 0,0 0-118 0 0,0 0 0 0 0,0 0 73 0 0,0 0 42 0 0,0 0-45 0 0,12 2-55 0 0,216 7 3250 0 0,125 3-2233 0 0,10 2-1805 0 0,-268-36-2460 0 0,-88 16-206 0 0,-5 1-3898 0 0,-2 1-4438 0 0</inkml:trace>
  <inkml:trace contextRef="#ctx0" brushRef="#br0" timeOffset="684.521">276 265 5105 0 0,'0'0'1919'0'0,"0"0"-433"0"0,0 0-235 0 0,0 0 121 0 0,0 0 104 0 0,0 0 93 0 0,0 0-69 0 0,0 0-265 0 0,0 0-264 0 0,0 0-224 0 0,0 0-147 0 0,0 0-121 0 0,0 0-94 0 0,-4 1-82 0 0,-8 4-198 0 0,1 1 1 0 0,0 0-1 0 0,1 0 1 0 0,-1 1-1 0 0,1 1 0 0 0,0 0 1 0 0,1 0-1 0 0,0 1 1 0 0,0 0-1 0 0,1 0 1 0 0,0 1-1 0 0,1 0 1 0 0,0 0-1 0 0,-4 9-105 0 0,0-3-4 0 0,4-7 3 0 0,0 0 0 0 0,1 1 0 0 0,0-1 0 0 0,1 1 0 0 0,0 0 0 0 0,0 1 0 0 0,1-1 0 0 0,0 1 0 0 0,1 0 0 0 0,0 0 0 0 0,1 0 0 0 0,1 0 0 0 0,-1 0 0 0 0,2 1 0 0 0,-1-1 0 0 0,2 3 1 0 0,1-11 21 0 0,0 1-1 0 0,0 0 1 0 0,1-1-1 0 0,-1 1 1 0 0,1-1-1 0 0,0 0 1 0 0,0 1-1 0 0,0-2 1 0 0,0 1-1 0 0,1 0 1 0 0,-1-1-1 0 0,1 1 1 0 0,0-1-1 0 0,0 0 1 0 0,-1 0-1 0 0,1 0 1 0 0,0-1 0 0 0,1 0-1 0 0,-1 1 1 0 0,0-1-1 0 0,0-1 1 0 0,1 1-1 0 0,-1-1 1 0 0,0 1-1 0 0,0-1 1 0 0,1-1-1 0 0,-1 1 1 0 0,0 0-1 0 0,1-1 1 0 0,-1 0-1 0 0,1 0-20 0 0,2 1 109 0 0,9-3 4 0 0,-1 0-1 0 0,0-1 0 0 0,0 0 0 0 0,-1-2 0 0 0,1 1 0 0 0,-1-2 0 0 0,0 0 0 0 0,-1 0 0 0 0,0-2 0 0 0,0 1 0 0 0,0-2 0 0 0,-1 0 0 0 0,1-1-112 0 0,3-2 84 0 0,10-7-31 0 0,0-1-1 0 0,-2-1 1 0 0,-1-1 0 0 0,-1-2 0 0 0,-1 0 0 0 0,-1-1 0 0 0,-1-1-1 0 0,-1 0 1 0 0,-2-2 0 0 0,1-3-53 0 0,-11 20-4 0 0,-2-1 1 0 0,1 0-1 0 0,-1-1 1 0 0,-1 1-1 0 0,-1-1 1 0 0,0 1-1 0 0,0-1 1 0 0,-1 0 0 0 0,-1 0-1 0 0,-1-8 4 0 0,1 17-15 0 0,-1 1 0 0 0,1-1 0 0 0,-1 0 0 0 0,0 1 0 0 0,-1-1 0 0 0,1 0 0 0 0,-1 1 0 0 0,0 0 0 0 0,0-1 0 0 0,0 1-1 0 0,-1 0 1 0 0,1 0 0 0 0,-1 0 0 0 0,0 0 0 0 0,0 1 0 0 0,0-1 0 0 0,-1 1 0 0 0,1 0 0 0 0,-1 0 0 0 0,0 0 0 0 0,0 0 0 0 0,0 1 0 0 0,0-1 0 0 0,0 1 0 0 0,-1 0 0 0 0,1 1 0 0 0,-1-1 0 0 0,1 1 0 0 0,-1-1 0 0 0,1 2 0 0 0,-4-2 14 0 0,-2 2-35 0 0,-1 1-1 0 0,1-1 0 0 0,-1 2 0 0 0,1-1 0 0 0,0 1 1 0 0,0 1-1 0 0,-1 0 0 0 0,2 1 0 0 0,-1-1 0 0 0,0 2 0 0 0,1-1 1 0 0,0 2-1 0 0,0-1 0 0 0,0 1 0 0 0,1 0 0 0 0,0 1 0 0 0,0 0 1 0 0,1 0-1 0 0,-1 1 0 0 0,2 0 0 0 0,-1 0 0 0 0,1 0 0 0 0,0 1 1 0 0,1 0-1 0 0,0 0 0 0 0,-3 8 37 0 0,5-11 5 0 0,0 0 1 0 0,0 0-1 0 0,1 1 1 0 0,0-1-1 0 0,0 0 1 0 0,1 1-1 0 0,-1-1 1 0 0,1 1-1 0 0,1 0 1 0 0,-1-1-1 0 0,1 1 0 0 0,1 0 1 0 0,-1-1-1 0 0,1 1 1 0 0,0 0-1 0 0,0-1 1 0 0,1 1-1 0 0,0-1 1 0 0,0 0-1 0 0,1 1 1 0 0,-1-1-1 0 0,3 3-5 0 0,4 5 74 0 0,0-1-1 0 0,1 0 1 0 0,0-1-1 0 0,1 0 1 0 0,0 0-1 0 0,1-1 1 0 0,0-1 0 0 0,1 0-1 0 0,0-1 1 0 0,0 0-1 0 0,1-1 1 0 0,5 2-74 0 0,86 53-107 0 0,-105-62-369 0 0,3 1-68 0 0,-3-1-3265 0 0,1-2-3567 0 0,-1 1-3964 0 0</inkml:trace>
  <inkml:trace contextRef="#ctx0" brushRef="#br0" timeOffset="1118.706">998 48 12683 0 0,'0'0'1869'0'0,"0"0"-622"0"0,0 0-281 0 0,0 0-1 0 0,0 0 9 0 0,0 0-12 0 0,0 0-132 0 0,0 0-160 0 0,0 0-143 0 0,0 0-133 0 0,0 0-90 0 0,0 0-75 0 0,-21 27-63 0 0,-65 82-58 0 0,27-9 19 0 0,-1 84-134 0 0,37-18 50 0 0,26-163 17 0 0,0-1 0 0 0,0 0 0 0 0,0 0 0 0 0,0 0-1 0 0,1 0 1 0 0,-1 0 0 0 0,0 0 0 0 0,1-1 0 0 0,0 0 0 0 0,-1 0 0 0 0,1 0 0 0 0,0 0 0 0 0,-1-1 0 0 0,1 1 0 0 0,0-1-1 0 0,-1 0 1 0 0,1 0 0 0 0,0 0 0 0 0,0 0 0 0 0,-1-1 0 0 0,1 0 0 0 0,0 0 0 0 0,-1 0 0 0 0,2 0-60 0 0,0 0 16 0 0,146-20 608 0 0,-105 11-696 0 0,-49-27-3459 0 0,-4 25-589 0 0,1 2-3943 0 0,2 5-1286 0 0</inkml:trace>
  <inkml:trace contextRef="#ctx0" brushRef="#br0" timeOffset="1368.695">556 365 9442 0 0,'0'0'2746'0'0,"0"0"-994"0"0,0 0-506 0 0,0 0-16 0 0,0 0 134 0 0,0 0 60 0 0,0 0-148 0 0,0 0-203 0 0,0 0-179 0 0,0 0-167 0 0,0 0-137 0 0,35 4-118 0 0,113 13-136 0 0,-11-12 137 0 0,-31-17-1021 0 0,-64-1-6752 0 0,-35 12-4352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12339 0 0,'0'0'3188'0'0,"0"0"-1487"0"0,0 0-501 0 0,0 0-66 0 0,0 0-25 0 0,0 0-71 0 0,0 0-250 0 0,0 0-297 0 0,0 0-243 0 0,0 0-158 0 0,0 0-91 0 0,0 0-46 0 0,0 0-10 0 0,-6 2-35 0 0,-17 9-36 0 0,22-9 60 0 0,0-1 0 0 0,1 0 0 0 0,-1 1 0 0 0,1-1 0 0 0,0 1 0 0 0,-1-1 0 0 0,1 0 0 0 0,0 1 0 0 0,0-1 0 0 0,0 1 0 0 0,0-1 0 0 0,0 1 0 0 0,0-1-1 0 0,1 0 1 0 0,-1 1 0 0 0,0-1 0 0 0,1 1 0 0 0,-1-1 0 0 0,1 0 0 0 0,-1 1 0 0 0,1-1 0 0 0,0 0 0 0 0,-1 0 0 0 0,1 1 0 0 0,0-1 0 0 0,0 0 0 0 0,0 0 0 0 0,0 0 0 0 0,0 0 0 0 0,0 0 0 0 0,0 0 0 0 0,0 0 0 0 0,0-1 0 0 0,1 1 0 0 0,-1 0 0 0 0,0-1 0 0 0,2 1 68 0 0,0 3-757 0 0,9 5-2289 0 0,0 0-3429 0 0,-3-2-3731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34 360 0 0,'0'0'820'0'0,"0"0"-58"0"0,0 0 266 0 0,0 0 432 0 0,0 0 314 0 0,0 0 92 0 0,0 0-175 0 0,0 0-274 0 0,0 0-230 0 0,0 0-136 0 0,0 0-77 0 0,0 0-70 0 0,0 0-48 0 0,2-6-82 0 0,4-16-120 0 0,-40 17 2982 0 0,24 5-3434 0 0,0 0 1 0 0,0 1-1 0 0,-1 0 0 0 0,1 1 1 0 0,1 0-1 0 0,-1 1 1 0 0,0 0-1 0 0,0 0 0 0 0,1 1 1 0 0,0 0-1 0 0,0 1 0 0 0,-6 3-202 0 0,12-6 10 0 0,0-1-1 0 0,0 0 1 0 0,0 1-1 0 0,0 0 0 0 0,0-1 1 0 0,0 1-1 0 0,1 0 1 0 0,-1 1-1 0 0,1-1 0 0 0,-1 0 1 0 0,1 1-1 0 0,0 0 1 0 0,0-1-1 0 0,0 1 1 0 0,0 0-1 0 0,0 0 0 0 0,1 0 1 0 0,0 0-1 0 0,-1 0 1 0 0,1 0-1 0 0,0 0 0 0 0,0 1 1 0 0,1-1-1 0 0,-1 0 1 0 0,1 1-1 0 0,-1-1 0 0 0,1 1 1 0 0,0-1-1 0 0,0 0 1 0 0,1 1-1 0 0,-1-1 1 0 0,1 0-1 0 0,-1 1 0 0 0,1-1 1 0 0,0 0-1 0 0,1 1-9 0 0,173 176 590 0 0,-171-174-532 0 0,-1-1 0 0 0,0 1 0 0 0,0 0 1 0 0,0 0-1 0 0,-1 0 0 0 0,1 0 0 0 0,-1 0 0 0 0,-1 0 1 0 0,1 1-1 0 0,-1-1 0 0 0,-1 1 0 0 0,1-1 1 0 0,-1 1-1 0 0,0-1 0 0 0,0 1 0 0 0,-1-1 1 0 0,0 1-1 0 0,0 0-58 0 0,-2-3 66 0 0,-1 1 1 0 0,1-1-1 0 0,-1 0 1 0 0,0 0-1 0 0,0 0 0 0 0,-1-1 1 0 0,1 0-1 0 0,-1 1 1 0 0,1-1-1 0 0,-1-1 1 0 0,0 1-1 0 0,0-1 0 0 0,0 0 1 0 0,-1 0-1 0 0,1 0 1 0 0,0-1-1 0 0,-6 1-66 0 0,6 0 28 0 0,-22 4 85 0 0,0 0-1 0 0,0-2 1 0 0,-1-1-1 0 0,1-1 1 0 0,-1-1-1 0 0,0-2-112 0 0,28 1-42 0 0,-1 0 1 0 0,0 0-1 0 0,0 0 0 0 0,0 0 0 0 0,1 0 1 0 0,-1 0-1 0 0,0 0 0 0 0,0 0 0 0 0,1 0 1 0 0,-1 0-1 0 0,0 0 0 0 0,1-1 0 0 0,-1 1 0 0 0,0 0 1 0 0,0 0-1 0 0,1-1 0 0 0,-1 1 0 0 0,0-1 1 0 0,1 1-1 0 0,-1-1 0 0 0,1 1 0 0 0,-1-1 1 0 0,1 1-1 0 0,-1-1 0 0 0,1 1 0 0 0,-1-1 1 0 0,1 0-1 0 0,-1 1 0 0 0,1-1 0 0 0,0 0 0 0 0,-1 1 1 0 0,1-1-1 0 0,0 0 0 0 0,-1 1 0 0 0,1-1 1 0 0,0 0-1 0 0,0 0 0 0 0,0 1 0 0 0,0-1 1 0 0,0 0-1 0 0,0 0 0 0 0,0 1 0 0 0,0-1 0 0 0,0 0 1 0 0,0 0-1 0 0,0 1 0 0 0,1-1 0 0 0,-1 0 1 0 0,0 0-1 0 0,0 1 0 0 0,1-1 0 0 0,-1 0 1 0 0,1 1-1 0 0,-1-1 0 0 0,0 0 0 0 0,1 1 1 0 0,-1-1-1 0 0,1 1 42 0 0,15-26-10823 0 0,-7 18-990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9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1 360 0 0,'0'0'996'0'0,"0"0"-221"0"0,0 0 80 0 0,0 0 329 0 0,0 0 281 0 0,0 0 118 0 0,0 0-27 0 0,0 0-211 0 0,0 0-202 0 0,0 0-134 0 0,0 0-87 0 0,0 0 40 0 0,-16 1 10 0 0,-50 5-21 0 0,0 18 2397 0 0,47-11-2460 0 0,9-6-775 0 0,1 0 0 0 0,1 1 0 0 0,0 0 0 0 0,0 0 0 0 0,0 1 0 0 0,1 0 1 0 0,0 0-1 0 0,1 1 0 0 0,0-1 0 0 0,0 1 0 0 0,1 1 0 0 0,1-1 0 0 0,0 1 0 0 0,0 0 1 0 0,1 0-1 0 0,0 0 0 0 0,1 0 0 0 0,0 1 0 0 0,1-1 0 0 0,0 1 0 0 0,1-1 0 0 0,0 1 1 0 0,2 6-114 0 0,-2-14 60 0 0,1 0 1 0 0,0-1 0 0 0,1 1-1 0 0,-1 0 1 0 0,1-1 0 0 0,-1 0-1 0 0,1 1 1 0 0,0-1 0 0 0,0 0-1 0 0,0 0 1 0 0,1 0 0 0 0,-1 0-1 0 0,1 0 1 0 0,0 0 0 0 0,0-1-1 0 0,0 1 1 0 0,0-1 0 0 0,0 0-1 0 0,0 0 1 0 0,0 0 0 0 0,1 0-1 0 0,-1-1 1 0 0,1 0 0 0 0,0 1-1 0 0,-1-1 1 0 0,1 0 0 0 0,0-1-1 0 0,-1 1 1 0 0,1-1 0 0 0,0 1-1 0 0,0-1 1 0 0,0 0 0 0 0,0-1-1 0 0,-1 1 1 0 0,1 0 0 0 0,0-1-1 0 0,0 0 1 0 0,-1 0 0 0 0,1 0-1 0 0,-1-1 1 0 0,1 1 0 0 0,-1-1-1 0 0,1 0 1 0 0,-1 0 0 0 0,0 0-1 0 0,0 0 1 0 0,1-1-61 0 0,33-26 261 0 0,-2-1 0 0 0,-1-2-1 0 0,-2-1 1 0 0,17-23-261 0 0,-40 46 20 0 0,1-2-15 0 0,129-121 66 0 0,-123 126-127 0 0,-16 7 6 0 0,4 11 17 0 0,16 71 99 0 0,-19-70-59 0 0,1 1 0 0 0,0-1 0 0 0,1 0 0 0 0,0-1 0 0 0,1 1 0 0 0,0 0 0 0 0,1-1 0 0 0,1 0 0 0 0,-1 0 0 0 0,2 0 0 0 0,-1-1 0 0 0,1 0 0 0 0,1-1 0 0 0,0 1 0 0 0,7 5-7 0 0,-9-9-49 0 0,0-2 1 0 0,0 1-1 0 0,0-1 1 0 0,0 0-1 0 0,0 0 1 0 0,1 0 0 0 0,0-1-1 0 0,0 0 1 0 0,0-1-1 0 0,0 1 1 0 0,0-1-1 0 0,1-1 1 0 0,-1 1-1 0 0,1-1 1 0 0,-1-1-1 0 0,1 1 1 0 0,-1-1 0 0 0,3-1 48 0 0,2-6-2053 0 0,-7 3-4483 0 0,0-2-5436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0 980 2705 0 0,'0'0'1972'0'0,"0"0"-629"0"0,0 0-295 0 0,0 0-9 0 0,0 0 65 0 0,0 0-45 0 0,0 0-207 0 0,0 0-297 0 0,0 0-200 0 0,0 0 8 0 0,0 0 141 0 0,0 0 213 0 0,0 0 182 0 0,3 3 124 0 0,-1-1-778 0 0,0-1 0 0 0,0 1 1 0 0,0-1-1 0 0,1 1 0 0 0,-1-1 0 0 0,0 0 0 0 0,1 0 0 0 0,-1 0 1 0 0,1 0-1 0 0,-1 0 0 0 0,1 0 0 0 0,0-1 0 0 0,-1 0 1 0 0,1 1-1 0 0,0-1 0 0 0,-1 0 0 0 0,1 0 0 0 0,0 0 0 0 0,-1 0 1 0 0,1-1-1 0 0,-1 1 0 0 0,1-1 0 0 0,0 0 0 0 0,-1 0 0 0 0,1 0 1 0 0,0 0-246 0 0,152-152 2763 0 0,73-45-2058 0 0,-162 153-491 0 0,-63 46-202 0 0,0 1 0 0 0,0-1 0 0 0,-1 0 0 0 0,1 1 0 0 0,-1 0 1 0 0,1-1-1 0 0,-1 1 0 0 0,0 0 0 0 0,0 0 0 0 0,0 1 0 0 0,0-1 0 0 0,0 0 0 0 0,0 1 0 0 0,0-1 1 0 0,-1 1-1 0 0,1-1 0 0 0,-1 1 0 0 0,0 0 0 0 0,0-1 0 0 0,0 1 0 0 0,0 0 0 0 0,0 0 1 0 0,-1 0-1 0 0,1 0 0 0 0,-1 0 0 0 0,0 0 0 0 0,0 0 0 0 0,0 0 0 0 0,0 0 0 0 0,0 0-12 0 0,2 7 48 0 0,14 135 368 0 0,-15-122-382 0 0,-10 122 305 0 0,8-138-315 0 0,-1-1 0 0 0,0 0 1 0 0,-1 0-1 0 0,1 0 0 0 0,-1 0 0 0 0,0-1 0 0 0,0 1 0 0 0,-1-1 1 0 0,1 0-1 0 0,-1 0 0 0 0,-1 0 0 0 0,1 0 0 0 0,-1-1 0 0 0,1 1 1 0 0,-1-1-1 0 0,-4 2-24 0 0,-4 1 8 0 0,0-1-1 0 0,0-1 1 0 0,-1 0 0 0 0,0 0 0 0 0,0-1 0 0 0,0-1-1 0 0,-1-1 1 0 0,1 0 0 0 0,-1 0 0 0 0,1-2 0 0 0,-1 0 0 0 0,1 0-1 0 0,-1-2 1 0 0,-4 0-8 0 0,9 1-36 0 0,1 0 0 0 0,-1 0 0 0 0,0-1 0 0 0,1 0 0 0 0,-1-1 0 0 0,1 0-1 0 0,0 0 1 0 0,0-1 0 0 0,0 0 0 0 0,0-1 0 0 0,1 0 0 0 0,0 0 0 0 0,0-1 0 0 0,-4-3 36 0 0,12 8-71 0 0,-1 0 1 0 0,0 0-1 0 0,1 1 1 0 0,-1-1 0 0 0,1 0-1 0 0,-1 0 1 0 0,1 0-1 0 0,-1 0 1 0 0,1 0 0 0 0,-1 0-1 0 0,1 0 1 0 0,0 0-1 0 0,0 0 1 0 0,-1 0 0 0 0,1 0-1 0 0,0 0 1 0 0,0 0-1 0 0,0 0 1 0 0,0 0-1 0 0,0 0 1 0 0,1 0 0 0 0,-1 0-1 0 0,0 0 1 0 0,0 0-1 0 0,1 0 1 0 0,-1 0 0 0 0,0 0-1 0 0,1 0 1 0 0,-1 0-1 0 0,1 0 1 0 0,-1 0 0 0 0,1 1-1 0 0,0-1 1 0 0,-1 0-1 0 0,1 0 1 0 0,0 0-1 0 0,0 1 1 0 0,-1-1 0 0 0,1 1-1 0 0,0-1 1 0 0,0 0-1 0 0,0 1 1 0 0,0-1 0 0 0,0 1-1 0 0,0-1 71 0 0,49-23-4627 0 0,-44 21 2934 0 0,13-4-6366 0 0,-3 3-1179 0 0</inkml:trace>
  <inkml:trace contextRef="#ctx0" brushRef="#br0" timeOffset="530.245">1070 726 48 0 0,'0'0'2258'0'0,"0"0"-326"0"0,0 0 157 0 0,0 0 219 0 0,0 0 66 0 0,0 0-226 0 0,0 0-416 0 0,0 0-386 0 0,0 0-253 0 0,0 0-164 0 0,0 0-86 0 0,0 0-101 0 0,0 0-129 0 0,-1-4-58 0 0,1 3-530 0 0,0 0 1 0 0,0 1-1 0 0,-1-1 0 0 0,1 0 1 0 0,0 0-1 0 0,0 0 0 0 0,-1 1 1 0 0,1-1-1 0 0,-1 0 1 0 0,1 1-1 0 0,0-1 0 0 0,-1 0 1 0 0,1 1-1 0 0,-1-1 1 0 0,0 0-1 0 0,1 1 0 0 0,-1-1 1 0 0,1 1-1 0 0,-1-1 0 0 0,0 1 1 0 0,1-1-1 0 0,-1 1 1 0 0,0 0-1 0 0,0-1 0 0 0,1 1 1 0 0,-1 0-1 0 0,0 0 1 0 0,0-1-1 0 0,0 1 0 0 0,1 0 1 0 0,-1 0-1 0 0,0 0 0 0 0,0 0 1 0 0,0 0-1 0 0,1 0 1 0 0,-1 0-1 0 0,0 0 0 0 0,0 0 1 0 0,0 1-1 0 0,1-1 0 0 0,-1 0 1 0 0,0 0-1 0 0,0 1 1 0 0,1-1-1 0 0,-1 0 0 0 0,0 1 1 0 0,0-1-1 0 0,1 1 1 0 0,-1-1-1 0 0,1 1 0 0 0,-1-1 1 0 0,0 1-1 0 0,1 0 0 0 0,-1-1 1 0 0,1 1-1 0 0,-1 0 1 0 0,1-1-1 0 0,0 1 0 0 0,-1 0 1 0 0,1 0-1 0 0,0-1 1 0 0,-1 2-27 0 0,-17 10 82 0 0,0 0 0 0 0,0 2 0 0 0,2 0 0 0 0,0 1 0 0 0,0 1 0 0 0,1 0 0 0 0,1 1 0 0 0,1 0 0 0 0,1 1 0 0 0,0 1 0 0 0,1 0 0 0 0,1 0 0 0 0,1 1 0 0 0,-5 16-81 0 0,13-32-1 0 0,0 1 0 0 0,0 0 0 0 0,1-1 0 0 0,0 1 0 0 0,0 0 0 0 0,0 0 0 0 0,0-1 0 0 0,1 1 0 0 0,-1 0 0 0 0,1-1 0 0 0,0 1 0 0 0,1 0 0 0 0,-1-1 0 0 0,1 1 0 0 0,0-1 0 0 0,0 0 0 0 0,0 0 0 0 0,1 0 0 0 0,0 0 0 0 0,-1 0 0 0 0,1 0 0 0 0,1-1 0 0 0,-1 1 0 0 0,0-1 0 0 0,1 0 0 0 0,0 0 0 0 0,-1 0 1 0 0,1-1-1 0 0,0 1 0 0 0,1-1 0 0 0,-1 0 0 0 0,0 0 0 0 0,1 0 0 0 0,-1-1 0 0 0,1 1 0 0 0,-1-1 0 0 0,1 0 0 0 0,0-1 0 0 0,-1 1 0 0 0,1-1 0 0 0,0 0 0 0 0,0 0 1 0 0,21 0-119 0 0,1 0 1 0 0,-1-2 0 0 0,0-1 0 0 0,0-2-1 0 0,0 0 1 0 0,0-1 0 0 0,-1-2-1 0 0,10-5 119 0 0,43-17-3592 0 0,-5-4-4625 0 0,-49 23-2671 0 0</inkml:trace>
  <inkml:trace contextRef="#ctx0" brushRef="#br0" timeOffset="1224.158">1727 777 4265 0 0,'0'0'2909'0'0,"0"0"-1433"0"0,0 0-335 0 0,0 0 244 0 0,0 0 220 0 0,0 0 81 0 0,0 0-158 0 0,0 0-271 0 0,0 0-276 0 0,-32 22-214 0 0,-97 68-168 0 0,-4 19 713 0 0,130-107-1297 0 0,0 1-1 0 0,1-1 0 0 0,-1 1 1 0 0,0 0-1 0 0,1-1 1 0 0,-1 1-1 0 0,1 0 1 0 0,0 1-1 0 0,0-1 1 0 0,0 0-1 0 0,1 1 0 0 0,-1-1 1 0 0,1 1-1 0 0,0-1 1 0 0,0 1-1 0 0,0-1 1 0 0,0 1-1 0 0,0 0 1 0 0,1 0-1 0 0,0-1 1 0 0,0 1-1 0 0,0 0 0 0 0,0 0 1 0 0,1 2-15 0 0,1-4 18 0 0,0-1-1 0 0,1 1 1 0 0,-1-1 0 0 0,0 1 0 0 0,1-1 0 0 0,0 0-1 0 0,-1 0 1 0 0,1 0 0 0 0,-1 0 0 0 0,1 0 0 0 0,0 0-1 0 0,0-1 1 0 0,0 0 0 0 0,-1 1 0 0 0,1-1-1 0 0,0 0 1 0 0,0 0 0 0 0,0-1 0 0 0,2 1-18 0 0,-1 0 38 0 0,27-5 76 0 0,0 0 0 0 0,-1-2 0 0 0,0-1 0 0 0,0-2 1 0 0,0 0-1 0 0,-1-2 0 0 0,-1-2 0 0 0,0 0 0 0 0,-1-2 0 0 0,22-17-114 0 0,-19 16 37 0 0,-15 7-44 0 0,62-21-144 0 0,-72 57 40 0 0,-3 32 69 0 0,-3-52 26 0 0,0-1 0 0 0,0 1 1 0 0,0 0-1 0 0,1-1 0 0 0,0 1 1 0 0,1-1-1 0 0,-1 1 0 0 0,1 0 1 0 0,0-1-1 0 0,0 1 0 0 0,0-1 1 0 0,1 0-1 0 0,0 1 0 0 0,0-1 1 0 0,1 0-1 0 0,-1 0 0 0 0,1 0 1 0 0,0 0-1 0 0,0-1 0 0 0,1 1 1 0 0,-1-1-1 0 0,1 0 0 0 0,0 0 1 0 0,0 0-1 0 0,1 0 0 0 0,-1-1 1 0 0,1 0-1 0 0,4 3 16 0 0,2-4 34 0 0,0 0-1 0 0,1-1 1 0 0,-1-1-1 0 0,1 1 1 0 0,-1-2-1 0 0,0 0 0 0 0,1 0 1 0 0,-1-1-1 0 0,0 0 1 0 0,0-1-1 0 0,0 0 1 0 0,0-1-1 0 0,0 0 1 0 0,-1-1-1 0 0,0 0 1 0 0,0 0-1 0 0,0-1 1 0 0,0-1-1 0 0,-1 1 1 0 0,0-2-1 0 0,-1 1 1 0 0,0-1-1 0 0,1-2-33 0 0,-8 10 1 0 0,36-29 53 0 0,-1-1 0 0 0,-1-3 1 0 0,-2 0-1 0 0,-1-2 0 0 0,-1-2 0 0 0,-3 0 0 0 0,0-2 1 0 0,-3-1-1 0 0,-2-1 0 0 0,-1-1 0 0 0,-2-1 0 0 0,-2-1 1 0 0,-2-1-1 0 0,-2 0 0 0 0,-2-1 0 0 0,-1 0 0 0 0,-3-1 1 0 0,-2 0-1 0 0,-2 0 0 0 0,-2-9-54 0 0,-1 49-2 0 0,-1-1-1 0 0,1 1 1 0 0,-2-1 0 0 0,1 1-1 0 0,-1 0 1 0 0,0-1 0 0 0,0 1-1 0 0,-1 0 1 0 0,1 0 0 0 0,-2 0-1 0 0,1 0 1 0 0,-1 0 0 0 0,0 0-1 0 0,-1 1 1 0 0,0-1 0 0 0,0 1-1 0 0,0 0 1 0 0,0 0 0 0 0,-1 0-1 0 0,0 1 1 0 0,-1 0 0 0 0,1 0-1 0 0,-1 0 1 0 0,0 1 0 0 0,0-1-1 0 0,0 1 1 0 0,0 1 0 0 0,-1-1-1 0 0,0 1 1 0 0,0 1 0 0 0,0-1-1 0 0,-3 0 3 0 0,2 3-7 0 0,0 0-1 0 0,0 0 0 0 0,1 0 0 0 0,-1 1 0 0 0,0 1 0 0 0,0-1 0 0 0,1 1 0 0 0,-1 1 0 0 0,1-1 1 0 0,-1 1-1 0 0,1 1 0 0 0,0-1 0 0 0,0 1 0 0 0,1 0 0 0 0,-1 1 0 0 0,1 0 0 0 0,0 0 0 0 0,0 0 1 0 0,0 1-1 0 0,1-1 0 0 0,0 1 0 0 0,0 1 0 0 0,-1 2 8 0 0,-6 11 28 0 0,1 1-1 0 0,1 1 0 0 0,1 0 1 0 0,0 0-1 0 0,2 1 1 0 0,1 0-1 0 0,1 0 1 0 0,1 0-1 0 0,1 1 1 0 0,0-1-1 0 0,2 1 1 0 0,1 0-1 0 0,1 0 1 0 0,1-1-1 0 0,4 17-27 0 0,2 8 188 0 0,1 0-1 0 0,3 0 0 0 0,2-1 1 0 0,1-1-1 0 0,3 0 0 0 0,8 12-187 0 0,-11-27 200 0 0,1 0 0 0 0,1-2 0 0 0,1 0-1 0 0,2-1 1 0 0,21 23-200 0 0,-34-43-12 0 0,0 0-1 0 0,0 0 0 0 0,1-1 1 0 0,0 0-1 0 0,0-1 1 0 0,1 0-1 0 0,0 0 1 0 0,0 0-1 0 0,9 3 13 0 0,-15-9-219 0 0,0 0-1 0 0,0-1 1 0 0,0 1-1 0 0,-1-1 1 0 0,1 1 0 0 0,0-1-1 0 0,0 0 1 0 0,-1 0-1 0 0,1 0 1 0 0,0 0 0 0 0,-1-1-1 0 0,0 1 1 0 0,1-1 0 0 0,-1 1-1 0 0,0-1 1 0 0,1 0-1 0 0,-1 0 1 0 0,0 0 0 0 0,0 0-1 0 0,-1 0 1 0 0,1-1 0 0 0,0 1-1 0 0,1-3 220 0 0,7-7-4663 0 0,-3 4-6046 0 0</inkml:trace>
  <inkml:trace contextRef="#ctx0" brushRef="#br0" timeOffset="1988.665">3253 645 12091 0 0,'0'0'3198'0'0,"0"0"-1334"0"0,0 0-497 0 0,0 0-85 0 0,0 0-138 0 0,0 0-169 0 0,0 0-204 0 0,0 0-190 0 0,0 0-126 0 0,0 0-90 0 0,-32 10-95 0 0,-102 36-94 0 0,56 0 24 0 0,65-34-164 0 0,2-5-37 0 0,1 1 1 0 0,-1 0 0 0 0,2 1 0 0 0,-1 0-1 0 0,1 0 1 0 0,1 1 0 0 0,-1 1 0 0 0,2-1-1 0 0,0 1 1 0 0,0 0 0 0 0,1 1 0 0 0,0 0-1 0 0,1 0 1 0 0,0 0 0 0 0,1 0 0 0 0,0 1 0 0 0,1 0-1 0 0,1 0 1 0 0,0 0 0 0 0,0 0 0 0 0,1 0-1 0 0,1 3 1 0 0,3-12-10 0 0,0-1-1 0 0,0 1 0 0 0,0-1 1 0 0,0 1-1 0 0,0-1 0 0 0,1 0 1 0 0,-1-1-1 0 0,1 1 0 0 0,0 0 1 0 0,0-1-1 0 0,0 0 0 0 0,0 0 1 0 0,0 0-1 0 0,1-1 0 0 0,-1 1 1 0 0,0-1-1 0 0,1 0 0 0 0,-1 0 1 0 0,1 0-1 0 0,0-1 0 0 0,-1 0 1 0 0,1 0-1 0 0,-1 0 0 0 0,1 0 1 0 0,-1-1-1 0 0,4 0 11 0 0,14-3 13 0 0,0 0 0 0 0,-1-2 0 0 0,0 0 0 0 0,0-1 1 0 0,-1-2-1 0 0,0 0 0 0 0,0 0 0 0 0,-1-2 0 0 0,0-1 0 0 0,-1 0 0 0 0,0-1 1 0 0,-1-1-1 0 0,-1-1 0 0 0,0 0 0 0 0,-1-1 0 0 0,12-17-13 0 0,38-30-81 0 0,-4 12-149 0 0,-60 50 148 0 0,-1 1-69 0 0,-1 8-241 0 0,-20 63-10 0 0,18-64 397 0 0,-1-1 0 0 0,2 1 0 0 0,-1 0 0 0 0,1 0 1 0 0,0 1-1 0 0,0-1 0 0 0,1 0 0 0 0,-1 1 0 0 0,2-1 1 0 0,-1 1-1 0 0,1-1 0 0 0,1 1 0 0 0,-1-1 0 0 0,1 1 1 0 0,2 6 4 0 0,0-8 6 0 0,1-1 1 0 0,0 0 0 0 0,1 0-1 0 0,-1 0 1 0 0,1 0 0 0 0,0-1-1 0 0,0 0 1 0 0,0 0 0 0 0,1 0-1 0 0,0-1 1 0 0,-1 1 0 0 0,1-1-1 0 0,0-1 1 0 0,0 1 0 0 0,1-1-1 0 0,-1 0 1 0 0,0-1 0 0 0,1 1-1 0 0,-1-1 1 0 0,1-1 0 0 0,0 1-1 0 0,-1-1 1 0 0,1 0 0 0 0,-1-1-1 0 0,1 1 1 0 0,-1-1 0 0 0,3-1-7 0 0,-7 2 10 0 0,15-3 118 0 0,0-1-1 0 0,-1 0 1 0 0,1-1-1 0 0,-1-1 0 0 0,0-1 1 0 0,0 0-1 0 0,-1-1 1 0 0,0 0-1 0 0,-1-2 0 0 0,1 0 1 0 0,-2 0-1 0 0,0-1 1 0 0,0-1-1 0 0,-1 0 0 0 0,3-4-127 0 0,-1 3 40 0 0,1-1-1 0 0,-2-1 1 0 0,0 0-1 0 0,-1-1 1 0 0,-1 0-1 0 0,0 0 1 0 0,-1-1-1 0 0,-1-1 0 0 0,-1 0 1 0 0,0 0-1 0 0,-1-1 1 0 0,-1 1-1 0 0,-1-2 1 0 0,-1 1-1 0 0,0 0 1 0 0,-2-1-1 0 0,0 0 0 0 0,-1 1 1 0 0,-1-3-40 0 0,-1 18-31 0 0,-1 1 1 0 0,1-1-1 0 0,-1 1 1 0 0,0 0 0 0 0,0 0-1 0 0,0-1 1 0 0,-1 1-1 0 0,1 1 1 0 0,-1-1-1 0 0,0 0 1 0 0,0 1-1 0 0,1-1 1 0 0,-2 1-1 0 0,1 0 1 0 0,0 0-1 0 0,0 0 1 0 0,-1 0-1 0 0,1 1 1 0 0,-1-1-1 0 0,1 1 1 0 0,-1 0-1 0 0,0 0 1 0 0,1 0-1 0 0,-1 1 1 0 0,0-1 0 0 0,0 1-1 0 0,1 0 1 0 0,-1 0-1 0 0,0 0 1 0 0,0 0-1 0 0,0 1 1 0 0,1 0-1 0 0,-1 0 1 0 0,0 0-1 0 0,1 0 1 0 0,-1 0-1 0 0,1 1 1 0 0,-1-1-1 0 0,1 1 1 0 0,0 0-1 0 0,-3 2 31 0 0,2-3-22 0 0,-1 1-1 0 0,1 0 1 0 0,-1 0-1 0 0,1 0 1 0 0,0 1-1 0 0,-1-1 0 0 0,1 1 1 0 0,0 0-1 0 0,1 0 1 0 0,-1 1-1 0 0,1-1 1 0 0,-1 1-1 0 0,1-1 1 0 0,0 1-1 0 0,0 0 1 0 0,1 0-1 0 0,-1 1 0 0 0,1-1 1 0 0,0 1-1 0 0,0-1 1 0 0,1 1-1 0 0,-1-1 1 0 0,1 1-1 0 0,0 0 1 0 0,0 0-1 0 0,0 0 0 0 0,1 0 1 0 0,0-1-1 0 0,0 1 1 0 0,0 0-1 0 0,0 0 1 0 0,1 0-1 0 0,0 2 23 0 0,4 1 7 0 0,-1-1 0 0 0,1 0 0 0 0,0 0 0 0 0,1-1 0 0 0,0 1 0 0 0,0-1 0 0 0,0-1 0 0 0,1 1 0 0 0,0-1 0 0 0,0 0 0 0 0,0 0 0 0 0,0-1 0 0 0,3 1-7 0 0,31 23 135 0 0,-30-20-43 0 0,0 1 1 0 0,-1 0-1 0 0,0 1 1 0 0,0 0-1 0 0,-1 1 1 0 0,-1 0-1 0 0,0 0 1 0 0,0 1 0 0 0,-1 0-1 0 0,-1 0 1 0 0,0 1-1 0 0,-1 0 1 0 0,0 0-1 0 0,0 0 1 0 0,-2 0 0 0 0,0 1-1 0 0,0-1 1 0 0,-1 1-1 0 0,-1 0 1 0 0,0 0-1 0 0,-1 0 1 0 0,-2 9-93 0 0,-10 19 258 0 0,9-34-229 0 0,0 1 0 0 0,1-1-1 0 0,-1 0 1 0 0,2 1 0 0 0,-1-1 0 0 0,1 1 0 0 0,0-1-1 0 0,1 1 1 0 0,0 0 0 0 0,1-1 0 0 0,1 9-29 0 0,22 12-44 0 0,-1-35-4144 0 0,-19 1-1814 0 0,-1 2-6061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236 596 8402 0 0,'0'0'3571'0'0,"0"0"-2070"0"0,0 0-768 0 0,0 0-78 0 0,0 0-2 0 0,0 0-46 0 0,0 0-103 0 0,0 0-141 0 0,0 0-130 0 0,0 0-86 0 0,-34 19-62 0 0,-103 61-37 0 0,134-79-46 0 0,0 0-1 0 0,0 0 0 0 0,1 0 0 0 0,-1 0 1 0 0,0 1-1 0 0,1-1 0 0 0,-1 1 0 0 0,1 0 1 0 0,-1 0-1 0 0,1 0 0 0 0,0 0 1 0 0,0 0-1 0 0,0 0 0 0 0,0 1 0 0 0,0-1 1 0 0,0 1-1 0 0,1-1 0 0 0,-1 1 0 0 0,1 0 1 0 0,0-1-1 0 0,0 1 0 0 0,0 0 0 0 0,0 0 1 0 0,0 1-2 0 0,-1 6 4 0 0,0-7 5 0 0,1 1 0 0 0,-1-1-1 0 0,0 1 1 0 0,1 0 0 0 0,0 0-1 0 0,0 0 1 0 0,0-1 0 0 0,0 1 0 0 0,1 0-1 0 0,0 0 1 0 0,-1 0 0 0 0,1 0-1 0 0,1 0 1 0 0,-1 0 0 0 0,1 0 0 0 0,-1 0-1 0 0,1 0 1 0 0,0 0 0 0 0,1 0-1 0 0,-1 0 1 0 0,0-1 0 0 0,1 1 0 0 0,0 0-1 0 0,0-1 1 0 0,0 0 0 0 0,1 1-1 0 0,-1-1 1 0 0,1 0 0 0 0,-1 0 0 0 0,1 0-1 0 0,0-1 1 0 0,0 1 0 0 0,1-1-1 0 0,-1 1 1 0 0,0-1 0 0 0,1 0 0 0 0,-1 0-1 0 0,1-1 1 0 0,0 1 0 0 0,0-1-1 0 0,1 1-8 0 0,8 0 213 0 0,0-1-1 0 0,-1 0 0 0 0,1 0 0 0 0,0-1 0 0 0,0-1 0 0 0,0 0 0 0 0,-1-1 0 0 0,1 0 0 0 0,-1-1 0 0 0,1-1 1 0 0,-1 0-1 0 0,0 0 0 0 0,0-1 0 0 0,-1-1 0 0 0,1 0 0 0 0,-1 0 0 0 0,-1-1 0 0 0,1-1 0 0 0,-1 0 0 0 0,0 0 0 0 0,-1-1 1 0 0,0 0-1 0 0,-1-1 0 0 0,1 1 0 0 0,-2-2 0 0 0,1 1 0 0 0,-2-1 0 0 0,2-4-212 0 0,-4 10 31 0 0,-1 0 1 0 0,0 0-1 0 0,0 0 0 0 0,0-1 1 0 0,-1 1-1 0 0,0-1 0 0 0,0 0 1 0 0,0 0-1 0 0,-1 1 1 0 0,0-1-1 0 0,0 0 0 0 0,0 0 1 0 0,-1-1-1 0 0,0 1 0 0 0,0 0 1 0 0,-1 0-1 0 0,1 0 0 0 0,-1 0 1 0 0,-1 0-1 0 0,1 0 0 0 0,-1 1 1 0 0,0-1-1 0 0,0 0 0 0 0,-1 1 1 0 0,1-1-1 0 0,-2 0-31 0 0,-4 0-274 0 0,1 1 0 0 0,-2-1 0 0 0,1 1-1 0 0,0 1 1 0 0,-1 0 0 0 0,0 0 0 0 0,0 0 0 0 0,0 1 0 0 0,-1 1 0 0 0,1 0 0 0 0,0 0 0 0 0,-1 0-1 0 0,0 1 1 0 0,1 1 0 0 0,-1 0 0 0 0,0 0 0 0 0,1 1 0 0 0,-3 0 274 0 0,-1-1-749 0 0,13 0 432 0 0,17 0-68 0 0,-3-5 733 0 0,1 0 1 0 0,-1-1 0 0 0,0 0 0 0 0,0-1-1 0 0,0 0 1 0 0,-1-1 0 0 0,-1-1 0 0 0,7-6-349 0 0,-16 13 68 0 0,50-32 607 0 0,-2-3 1 0 0,-2-3 0 0 0,-2-1 0 0 0,-1-2 0 0 0,-3-2 0 0 0,-1-2 0 0 0,8-15-676 0 0,12-56 663 0 0,-60 189-772 0 0,4 150-75 0 0,35 216 184 0 0,-38-409-7 0 0,17 109-233 0 0,-6 1-1 0 0,-7 0 0 0 0,-7 91 241 0 0,0-213 20 0 0,0 0 0 0 0,-2-1 0 0 0,1 0-1 0 0,-2 1 1 0 0,0-1 0 0 0,-1 0 0 0 0,0 0 0 0 0,-1 0-1 0 0,-1-1 1 0 0,0 0 0 0 0,-1 0 0 0 0,0 0-1 0 0,-2-1 1 0 0,1 0 0 0 0,-1-1 0 0 0,-1 1-1 0 0,-1-2 1 0 0,1 0 0 0 0,-2 0 0 0 0,1-1-1 0 0,-1 0 1 0 0,-1-1 0 0 0,0 0 0 0 0,0-1-1 0 0,-1-1 1 0 0,0 0 0 0 0,-2 0-20 0 0,12-5 19 0 0,-1 0 1 0 0,1-1-1 0 0,-1 1 0 0 0,0-1 1 0 0,1 0-1 0 0,-1-1 1 0 0,0 1-1 0 0,0-1 0 0 0,0 1 1 0 0,0-2-1 0 0,0 1 1 0 0,1 0-1 0 0,-1-1 0 0 0,0 0 1 0 0,0 0-1 0 0,0 0 1 0 0,1-1-1 0 0,-1 0 0 0 0,1 0 1 0 0,-1 0-1 0 0,1 0 1 0 0,0-1-1 0 0,0 1 0 0 0,0-1 1 0 0,0 0-1 0 0,0 0 1 0 0,1-1-1 0 0,-1 1 0 0 0,1-1 1 0 0,0 0-1 0 0,0 0 1 0 0,0 0-1 0 0,1 0 0 0 0,-1 0 1 0 0,0-2-20 0 0,1-3 40 0 0,1-1-1 0 0,-1 0 1 0 0,1 1 0 0 0,1-1 0 0 0,0 0-1 0 0,0 1 1 0 0,1-1 0 0 0,0 0 0 0 0,1 1 0 0 0,0-1-1 0 0,0 1 1 0 0,1 0 0 0 0,0 0 0 0 0,1 0 0 0 0,0 0-1 0 0,0 0 1 0 0,5-5-40 0 0,108-132 230 0 0,-71 95-153 0 0,185-207-2227 0 0,-224 247 194 0 0,-3 4-2763 0 0,-1-1-7111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146 383 7642 0 0,'0'0'948'0'0,"0"0"-307"0"0,0 0-45 0 0,0 0 209 0 0,0 0 235 0 0,30-32 81 0 0,94-100-87 0 0,-43 26 1152 0 0,-54 41-325 0 0,-20 17 3041 0 0,-15 111-4840 0 0,1-7 26 0 0,7 105 160 0 0,7-1-1 0 0,11 32-247 0 0,-11-115 64 0 0,18 347 231 0 0,-27-404-285 0 0,1 0 1 0 0,-2 0-1 0 0,-1 0 1 0 0,-1 0-1 0 0,0-1 1 0 0,-1 0-1 0 0,-1 0 1 0 0,-1 0-1 0 0,-1-1 1 0 0,0 0-1 0 0,-2-1 1 0 0,0 0-1 0 0,0-1 1 0 0,-2 1-11 0 0,4-7-65 0 0,1 0 0 0 0,-2 0 1 0 0,1-1-1 0 0,-1 0 0 0 0,-1-1 0 0 0,1 0 1 0 0,-1 0-1 0 0,-1-2 0 0 0,0 1 0 0 0,0-1 1 0 0,0-1-1 0 0,0 0 0 0 0,-1-1 1 0 0,0 0-1 0 0,0-1 0 0 0,0 0 0 0 0,0-1 1 0 0,0-1-1 0 0,0 0 0 0 0,-1 0 1 0 0,-7-2 64 0 0,17 0-35 0 0,0 1 1 0 0,0-1-1 0 0,0 0 1 0 0,0 0-1 0 0,0-1 1 0 0,1 1-1 0 0,-1-1 1 0 0,0 0 0 0 0,1 0-1 0 0,-1 0 1 0 0,1-1-1 0 0,0 1 1 0 0,-1-1-1 0 0,1 1 1 0 0,1-1-1 0 0,-1 0 1 0 0,0-1 0 0 0,1 1-1 0 0,-1 0 1 0 0,1-1-1 0 0,0 1 1 0 0,0-1-1 0 0,0 1 1 0 0,1-1-1 0 0,-1 0 1 0 0,1 0 0 0 0,0 0-1 0 0,0 0 1 0 0,0 0-1 0 0,0-4 35 0 0,0-5-40 0 0,-1 0-1 0 0,1 0 1 0 0,1-1-1 0 0,1 1 1 0 0,0 0-1 0 0,0 0 1 0 0,2-1-1 0 0,-1 1 1 0 0,2-2 40 0 0,6-15 193 0 0,1 1 1 0 0,1 0-1 0 0,1 0 0 0 0,2 1 1 0 0,1 1-1 0 0,1 1 0 0 0,18-22-193 0 0,-5 20 203 0 0,1 1-1 0 0,2 1 1 0 0,0 2-1 0 0,2 1 1 0 0,0 2-1 0 0,1 1 1 0 0,2 2-1 0 0,0 1 1 0 0,0 2-1 0 0,5 1-202 0 0,-28 8 16 0 0,96-34-5 0 0,-107 37-3454 0 0,-7 6-3774 0 0,1 0-3657 0 0</inkml:trace>
  <inkml:trace contextRef="#ctx0" brushRef="#br0" timeOffset="571.348">880 802 5249 0 0,'0'0'2271'0'0,"0"0"-701"0"0,0 0-240 0 0,0 0 78 0 0,0 0 20 0 0,0 0-72 0 0,0 0-181 0 0,0 0-249 0 0,0 0-181 0 0,0 0-147 0 0,0 0-125 0 0,0 0-105 0 0,0 0-76 0 0,-10 32-76 0 0,-29 96-45 0 0,29-60 89 0 0,11-63-197 0 0,-1-1 0 0 0,1 1 0 0 0,0-1-1 0 0,0 1 1 0 0,0-1 0 0 0,1 1 0 0 0,0-1 0 0 0,0 0 0 0 0,0 0-1 0 0,0 0 1 0 0,0 0 0 0 0,1 0 0 0 0,0 0 0 0 0,0 0-1 0 0,0-1 1 0 0,0 0 0 0 0,1 1 0 0 0,-1-1 0 0 0,1-1-1 0 0,-1 1 1 0 0,1 0 0 0 0,0-1 0 0 0,0 0 0 0 0,1 0-1 0 0,-1 0 1 0 0,0 0 0 0 0,1-1 0 0 0,-1 0 0 0 0,1 0-1 0 0,-1 0 1 0 0,3 0-63 0 0,0-1 136 0 0,1 0 0 0 0,-1-1 0 0 0,1 0-1 0 0,-1 0 1 0 0,0 0 0 0 0,0-1 0 0 0,0 0 0 0 0,0-1-1 0 0,0 0 1 0 0,0 0 0 0 0,-1 0 0 0 0,1-1 0 0 0,-1 0-1 0 0,0 0 1 0 0,0 0 0 0 0,0-1 0 0 0,1-2-136 0 0,10-11 187 0 0,0-1 1 0 0,-2-1-1 0 0,0 0 1 0 0,-2-1-1 0 0,0 0 0 0 0,-1-1 1 0 0,-1-1-1 0 0,-2 0 1 0 0,0 0-1 0 0,-1-1 1 0 0,0-6-188 0 0,2-43-522 0 0,-10 72-25 0 0,-7 1-14228 0 0,5 3 4465 0 0</inkml:trace>
  <inkml:trace contextRef="#ctx0" brushRef="#br0" timeOffset="995.886">1212 1178 11827 0 0,'0'0'1202'0'0,"0"0"-203"0"0,0 0 151 0 0,0 0 229 0 0,0 0 11 0 0,0 0-221 0 0,0 0-303 0 0,0 0-228 0 0,20-31-107 0 0,65-98-55 0 0,-19 35 478 0 0,-7 25-103 0 0,-57 70-878 0 0,0 1 0 0 0,0 0 0 0 0,0-1 1 0 0,0 1-1 0 0,0 0 0 0 0,-1 0 0 0 0,1 0 0 0 0,-1 0 1 0 0,1 1-1 0 0,-1-1 0 0 0,0 0 0 0 0,0 1 0 0 0,0-1 1 0 0,0 0-1 0 0,-1 1 0 0 0,1-1 0 0 0,-1 1 0 0 0,1-1 1 0 0,-1 1-1 0 0,0 0 0 0 0,0-1 0 0 0,0 1 27 0 0,2 7 0 0 0,-2 0 3 0 0,2 0 0 0 0,-1 0 0 0 0,1-1 0 0 0,0 1 0 0 0,1 0-1 0 0,0-1 1 0 0,1 0 0 0 0,0 1 0 0 0,0-2 0 0 0,1 1 0 0 0,0 0 0 0 0,1-1-1 0 0,0 0 1 0 0,6 7-3 0 0,-9-14 98 0 0,0 1 1 0 0,0-1-1 0 0,0 1 0 0 0,0-1 0 0 0,0 0 0 0 0,0 0 0 0 0,0 0 0 0 0,0-1 1 0 0,1 1-1 0 0,-1-1 0 0 0,0 0 0 0 0,1 1 0 0 0,-1-2 0 0 0,0 1 0 0 0,1 0 1 0 0,-1-1-1 0 0,0 1 0 0 0,0-1 0 0 0,0 0 0 0 0,1 0 0 0 0,-1 0 0 0 0,0-1 1 0 0,0 1-1 0 0,0-1 0 0 0,-1 1 0 0 0,1-1 0 0 0,0 0 0 0 0,-1 0 1 0 0,1 0-1 0 0,-1-1 0 0 0,1 1 0 0 0,-1-1 0 0 0,0 1 0 0 0,0-1 0 0 0,0 0 1 0 0,-1 1-1 0 0,1-1-98 0 0,86-152 1232 0 0,-84 145-1589 0 0,4-8-251 0 0,-5 14-3261 0 0,-1 3-3316 0 0,-1 1-5077 0 0</inkml:trace>
  <inkml:trace contextRef="#ctx0" brushRef="#br0" timeOffset="1336.748">2169 814 13531 0 0,'0'0'1364'0'0,"0"0"-365"0"0,0 0-59 0 0,0 0 96 0 0,0 0 25 0 0,0 0-69 0 0,0 0-171 0 0,0 0-160 0 0,0 0-109 0 0,0 0-92 0 0,-32 5-76 0 0,-99 20-65 0 0,68 4 163 0 0,59-26-466 0 0,1 1-1 0 0,-1-1 1 0 0,1 1-1 0 0,-1 0 0 0 0,1 0 1 0 0,1 0-1 0 0,-1 1 1 0 0,1-1-1 0 0,-1 1 1 0 0,1-1-1 0 0,0 1 0 0 0,1 0 1 0 0,-1 0-1 0 0,1 0 1 0 0,0 0-1 0 0,0 0 0 0 0,1 0 1 0 0,-1 0-1 0 0,1 0 1 0 0,0 0-1 0 0,0 0 1 0 0,1 0-1 0 0,0 0 0 0 0,0 0 1 0 0,0 0-1 0 0,0 0 1 0 0,1-1-1 0 0,0 1 0 0 0,0 0 1 0 0,0-1-1 0 0,0 1 1 0 0,1-1-1 0 0,0 0 1 0 0,1 2-17 0 0,8 4-26 0 0,-1-2 0 0 0,2 1 0 0 0,-1-2 0 0 0,1 0 0 0 0,0 0 0 0 0,1-1 0 0 0,-1-1 0 0 0,1 0 0 0 0,0-1 0 0 0,1 0 0 0 0,-1-1 0 0 0,1-1 0 0 0,-1 0 0 0 0,1-1 0 0 0,0-1-1 0 0,-1 0 1 0 0,13-2 27 0 0,15-11-2335 0 0,-17-4-6292 0 0,-15 10-2525 0 0</inkml:trace>
  <inkml:trace contextRef="#ctx0" brushRef="#br0" timeOffset="1748.61">2686 353 13931 0 0,'0'0'1366'0'0,"0"0"-282"0"0,0 0 9 0 0,0 0 80 0 0,0 0-5 0 0,0 0-161 0 0,0 0-244 0 0,0 0-173 0 0,0 0-81 0 0,0 0-27 0 0,0 0-26 0 0,0 0-10 0 0,0 0-46 0 0,-2 14-47 0 0,-21 109 617 0 0,-10 78-211 0 0,16 14-594 0 0,9-47-502 0 0,8-167 258 0 0,0-1 14 0 0,0 0-25 0 0,0 0-58 0 0,0 0-30 0 0,0 0-64 0 0,0 0-79 0 0,0 0-97 0 0,0 0-139 0 0,2-22-5690 0 0,-2 8-2203 0 0,0 9-1133 0 0</inkml:trace>
  <inkml:trace contextRef="#ctx0" brushRef="#br0" timeOffset="1993.818">2322 736 15531 0 0,'0'0'1269'0'0,"0"0"-464"0"0,0 0-102 0 0,0 0 33 0 0,0 0 8 0 0,0 0-18 0 0,0 0-74 0 0,0 0-1 0 0,0 0 54 0 0,0 0 25 0 0,0 0-50 0 0,0 0-100 0 0,33 2-128 0 0,105 5-137 0 0,51-2 103 0 0,-62-8-1403 0 0,-76-11-6443 0 0,-43 10-1438 0 0</inkml:trace>
  <inkml:trace contextRef="#ctx0" brushRef="#br0" timeOffset="2229.791">3102 865 15387 0 0,'0'0'1185'0'0,"0"0"-689"0"0,0 0-184 0 0,0 0 48 0 0,0 0 8 0 0,0 0-56 0 0,0 0-128 0 0,0 0-144 0 0,0 0-104 0 0,0 0-96 0 0,0 0-112 0 0,0 0-224 0 0,0 0-320 0 0,0 0-905 0 0,9 180-2448 0 0,-7-180-6777 0 0</inkml:trace>
  <inkml:trace contextRef="#ctx0" brushRef="#br0" timeOffset="2487.847">3170 456 19700 0 0,'0'0'1665'0'0,"0"0"-953"0"0,0 0-264 0 0,0 0 8 0 0,0 0-88 0 0,0 0-128 0 0,0 0-208 0 0,0 0-288 0 0,0 0-144 0 0,0 0-120 0 0,0 0-128 0 0,0 0-353 0 0,0 0-1743 0 0,0 0-9883 0 0</inkml:trace>
  <inkml:trace contextRef="#ctx0" brushRef="#br0" timeOffset="2730.667">3472 806 15331 0 0,'0'0'668'0'0,"0"0"-263"0"0,0 0-24 0 0,0 0 67 0 0,0 0 23 0 0,0 0-68 0 0,0 0-133 0 0,0 0-108 0 0,0 0-62 0 0,0 0-28 0 0,0 0 1 0 0,0 0-12 0 0,-19 33 1 0 0,-60 99-4 0 0,78-131-54 0 0,-1 0 0 0 0,1 0 0 0 0,0 0 0 0 0,-1 1 0 0 0,1-1 0 0 0,0 0-1 0 0,0 0 1 0 0,0 1 0 0 0,0-1 0 0 0,0 1 0 0 0,0-1 0 0 0,0 1 0 0 0,0-1 0 0 0,1 1-1 0 0,-1 0 1 0 0,1-1 0 0 0,-1 1 0 0 0,1 0 0 0 0,-1-1 0 0 0,1 1 0 0 0,0 0 0 0 0,0 0-1 0 0,0-1 1 0 0,0 1 0 0 0,0 0 0 0 0,0 0 0 0 0,1-1 0 0 0,-1 1 0 0 0,1 0 0 0 0,-1-1-1 0 0,1 1 1 0 0,-1 0 0 0 0,1 0-4 0 0,3 1 46 0 0,1 1 149 0 0,0-1 1 0 0,0 0 0 0 0,1 0-1 0 0,-1 0 1 0 0,1-1 0 0 0,0 0-1 0 0,0 0 1 0 0,0 0-1 0 0,0-1 1 0 0,0 0 0 0 0,0 0-1 0 0,1 0 1 0 0,-1-1 0 0 0,0 0-1 0 0,0 0 1 0 0,0-1 0 0 0,1 1-1 0 0,-1-1 1 0 0,0-1-1 0 0,0 1 1 0 0,0-1 0 0 0,0 0-1 0 0,-1-1 1 0 0,1 1 0 0 0,0-1-1 0 0,2-2-195 0 0,-1 1 124 0 0,-1 0-1 0 0,1-1 0 0 0,-1 0 1 0 0,1 0-1 0 0,-2 0 0 0 0,1-1 1 0 0,0 0-1 0 0,-1 0 0 0 0,0 0 1 0 0,-1-1-1 0 0,1 0 0 0 0,-1 0 1 0 0,-1 0-1 0 0,1 0 0 0 0,-1 0 1 0 0,-1-1-1 0 0,1 0 0 0 0,-1 1 1 0 0,0-1-1 0 0,-1 0 0 0 0,0 0 1 0 0,0 0-1 0 0,-1 0 0 0 0,0 0 1 0 0,0 0-1 0 0,-1 0 0 0 0,0 0-123 0 0,0 3-35 0 0,0 1 0 0 0,0-1 0 0 0,0 1 0 0 0,-1 0 0 0 0,1 0 0 0 0,-1 0 0 0 0,0 0 0 0 0,0 0 0 0 0,-1 0 0 0 0,1 0 0 0 0,-1 1 0 0 0,0-1 0 0 0,0 1 0 0 0,0 0 0 0 0,0 0 0 0 0,-1 0 0 0 0,1 0 0 0 0,-1 1 0 0 0,1-1 0 0 0,-1 1 0 0 0,0 0 0 0 0,0 0 0 0 0,0 0 0 0 0,-1 1 0 0 0,1-1 0 0 0,-1 1 35 0 0,-45-7-7982 0 0,43 8-3872 0 0</inkml:trace>
  <inkml:trace contextRef="#ctx0" brushRef="#br0" timeOffset="3133.523">3763 994 15547 0 0,'0'0'1613'0'0,"0"0"-384"0"0,0 0-20 0 0,0 0 28 0 0,0 0-130 0 0,0 0-224 0 0,0 0-238 0 0,0 0-145 0 0,0 0-66 0 0,0 0-23 0 0,0 0-47 0 0,0 0-91 0 0,0 0-68 0 0,15-20-64 0 0,44-61-51 0 0,17 9 14 0 0,-73 70-152 0 0,1 0 0 0 0,0 0-1 0 0,0 0 1 0 0,-1 1 0 0 0,1-1-1 0 0,0 1 1 0 0,1 0-1 0 0,-1 0 1 0 0,0 0 0 0 0,0 1-1 0 0,0-1 1 0 0,0 1 0 0 0,1 0-1 0 0,-1 0 1 0 0,0 1 0 0 0,4 0 48 0 0,8 50-939 0 0,-16-50 936 0 0,0 5 17 0 0,1-1-1 0 0,0 1 1 0 0,0 0-1 0 0,0 0 1 0 0,1 0 0 0 0,-1-1-1 0 0,1 1 1 0 0,1-1-1 0 0,-1 1 1 0 0,1-1 0 0 0,0 0-1 0 0,0 0 1 0 0,0 0-1 0 0,1-1 1 0 0,0 1 0 0 0,0-1-1 0 0,0 0 1 0 0,0 0-1 0 0,1 0 1 0 0,0 0 0 0 0,-1-1-1 0 0,1 0 1 0 0,1 0-1 0 0,-1 0 1 0 0,0-1 0 0 0,4 2-14 0 0,-3-3 126 0 0,1 0 1 0 0,-1-1 0 0 0,1 0 0 0 0,-1 0 0 0 0,1 0 0 0 0,0-1 0 0 0,-1 0 0 0 0,0 0 0 0 0,1 0 0 0 0,-1-1 0 0 0,0 0-1 0 0,1 0 1 0 0,-1-1 0 0 0,0 0 0 0 0,-1 0 0 0 0,1 0 0 0 0,-1-1 0 0 0,1 0 0 0 0,-1 0 0 0 0,0 0 0 0 0,0-1-1 0 0,-1 1 1 0 0,1-1 0 0 0,-1 0 0 0 0,0 0 0 0 0,0-1 0 0 0,-1 1 0 0 0,0-1 0 0 0,0 0 0 0 0,0 0 0 0 0,-1 0-1 0 0,2-6-126 0 0,22-60-1111 0 0,-24 38-7176 0 0,-2 26-4157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2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558 306 1920 0 0,'0'0'2540'0'0,"0"0"-813"0"0,0 0-271 0 0,0 0 68 0 0,0 0 123 0 0,0 0 87 0 0,0 0-75 0 0,0 0-204 0 0,0 0-267 0 0,0 0-278 0 0,0-4-226 0 0,-3-10 533 0 0,3 27 1456 0 0,5 49-2313 0 0,-3 1 0 0 0,-2 0 0 0 0,-4 0 0 0 0,-2 0 0 0 0,-4 4-360 0 0,5-12 49 0 0,-25 100-27 0 0,11-105-874 0 0,18-50-6757 0 0,1-6-1636 0 0,0 2 2746 0 0</inkml:trace>
  <inkml:trace contextRef="#ctx0" brushRef="#br0" timeOffset="362.306">98 354 4385 0 0,'0'0'1310'0'0,"0"0"-336"0"0,0 0-9 0 0,0 0 412 0 0,0 0 372 0 0,0 0 126 0 0,0 0-120 0 0,0 0-251 0 0,0 0-261 0 0,0 0-204 0 0,35-13-139 0 0,111-40-133 0 0,31 5 1353 0 0,256-26-442 0 0,-317 71-2338 0 0,-115 3 573 0 0,-1 0-1 0 0,1 0 1 0 0,0 0 0 0 0,-1 0-1 0 0,1 1 1 0 0,0-1 0 0 0,-1 0-1 0 0,1 1 1 0 0,-1-1 0 0 0,1 0 0 0 0,-1 1-1 0 0,1-1 1 0 0,0 1 0 0 0,-1-1-1 0 0,1 1 1 0 0,-1-1 0 0 0,0 1-1 0 0,1-1 1 0 0,-1 1 0 0 0,1-1-1 0 0,-1 1 1 0 0,0 0 0 0 0,1-1 0 0 0,-1 1-1 0 0,0 0 1 0 0,0-1 0 0 0,0 1-1 0 0,0 0 1 0 0,1-1 0 0 0,-1 1-1 0 0,0 0 1 0 0,0-1 0 0 0,0 1-1 0 0,0 0 1 0 0,0 0 0 0 0,-1-1 0 0 0,1 1-1 0 0,0 0 1 0 0,0-1 0 0 0,0 1-1 0 0,0 0 1 0 0,-1-1 0 0 0,1 1-1 0 0,0-1 1 0 0,-1 2 87 0 0,-7 17-8296 0 0,2-12-2436 0 0</inkml:trace>
  <inkml:trace contextRef="#ctx0" brushRef="#br0" timeOffset="621.029">65 1065 10842 0 0,'0'0'1065'0'0,"0"0"-356"0"0,0 0 65 0 0,0 0 238 0 0,0 0 217 0 0,37-5 118 0 0,122-14-16 0 0,38-27 1451 0 0,-169 39-2610 0 0,80-24-344 0 0,1 6 0 0 0,81-7 172 0 0,-164 31-2231 0 0,-14 1-3713 0 0,-5 0-4904 0 0</inkml:trace>
  <inkml:trace contextRef="#ctx0" brushRef="#br0" timeOffset="1583.568">1300 361 2000 0 0,'0'0'1609'0'0,"0"0"-1012"0"0,0 0-206 0 0,0 0 588 0 0,0 0 739 0 0,0 0 347 0 0,0 0-10 0 0,0 0-269 0 0,0 0-335 0 0,0 0-283 0 0,0 0-193 0 0,0 0-115 0 0,0 0-81 0 0,33-9-71 0 0,100-30-82 0 0,-60 6 359 0 0,-60 27-884 0 0,-1-1 0 0 0,0 0 0 0 0,0-1 0 0 0,-1-1 0 0 0,0 1 0 0 0,-1-2 0 0 0,0 1 0 0 0,0-1 0 0 0,-1-1 0 0 0,0 0-1 0 0,-1 0 1 0 0,0-1 0 0 0,-1 0 0 0 0,0 0 0 0 0,-1-1 0 0 0,0 0 0 0 0,-1 0 0 0 0,-1 0 0 0 0,0 0 0 0 0,-1-1 0 0 0,0 0-1 0 0,-1 1 1 0 0,0-1 0 0 0,-1-2-101 0 0,-29 23-132 0 0,16 14 131 0 0,1 2 0 0 0,1-1-1 0 0,1 1 1 0 0,1 0 0 0 0,1 1-1 0 0,1 0 1 0 0,1 0 0 0 0,1 0-1 0 0,1 1 1 0 0,1 24 1 0 0,-54 648 121 0 0,54-657-129 0 0,-2 1 0 0 0,-2-1-1 0 0,-1 0 1 0 0,-2-1-1 0 0,-2 0 1 0 0,-1 0 0 0 0,-3-1-1 0 0,0-1 1 0 0,-3 0 0 0 0,-1-1-1 0 0,-12 16 9 0 0,27-46-76 0 0,-1 1 0 0 0,0-1-1 0 0,-1 0 1 0 0,1 0 0 0 0,-1 0-1 0 0,0-1 1 0 0,0 0-1 0 0,-1 0 1 0 0,0 0 0 0 0,0-1-1 0 0,0 0 1 0 0,0 0 0 0 0,-1-1-1 0 0,1 0 1 0 0,-1-1 0 0 0,0 1-1 0 0,1-1 1 0 0,-1-1 0 0 0,0 1-1 0 0,-1-2 1 0 0,1 1 0 0 0,0-1-1 0 0,0 0 1 0 0,0-1 0 0 0,0 1-1 0 0,0-2 1 0 0,0 1-1 0 0,0-1 1 0 0,0 0 0 0 0,1-1-1 0 0,-1 0 1 0 0,1 0 0 0 0,-1-1-1 0 0,1 0 1 0 0,0 0 0 0 0,0 0-1 0 0,1-1 1 0 0,0 0 0 0 0,-1-1-1 0 0,-3-4 77 0 0,4 0-3 0 0,1 1 1 0 0,0-1-1 0 0,1 0 0 0 0,0-1 0 0 0,1 1 0 0 0,0-1 0 0 0,0 1 1 0 0,1-1-1 0 0,1 0 0 0 0,0 0 0 0 0,0 0 0 0 0,1 0 0 0 0,1 0 1 0 0,-1 0-1 0 0,2 0 0 0 0,0 0 0 0 0,0 1 0 0 0,1-1 0 0 0,0 1 0 0 0,1-1 1 0 0,0 1-1 0 0,0 0 0 0 0,1 0 0 0 0,1 1 0 0 0,0 0 0 0 0,0 0 1 0 0,0 0-1 0 0,1 0 0 0 0,1 1 0 0 0,-1 0 0 0 0,6-3 3 0 0,8-11 182 0 0,1 1 0 0 0,1 1 1 0 0,0 1-1 0 0,1 1 0 0 0,1 1 0 0 0,1 2 0 0 0,1 0 0 0 0,0 2 0 0 0,0 0 0 0 0,1 2 0 0 0,1 2 0 0 0,0 0 0 0 0,20-2-182 0 0,95 25 2649 0 0,-67-14-1271 0 0,-77 0-1294 0 0,0 0 14 0 0,0 0 1 0 0,0 0 6 0 0,4 77 1186 0 0,1-63-1499 0 0,0 0-1869 0 0,-4-6-3085 0 0,-1-7-4976 0 0</inkml:trace>
  <inkml:trace contextRef="#ctx0" brushRef="#br0" timeOffset="4033.631">2760 273 1840 0 0,'0'0'263'0'0,"0"0"-191"0"0,0 0 358 0 0,0 0 736 0 0,0 0 606 0 0,0 0 232 0 0,0 0-96 0 0,0 0-229 0 0,0 0-220 0 0,0 0-185 0 0,0 0-118 0 0,0 0-113 0 0,0 0-103 0 0,30-4-86 0 0,90-12-93 0 0,-57-5 509 0 0,-55 16-1049 0 0,-1 0-1 0 0,0 0 1 0 0,0-1 0 0 0,0 0-1 0 0,-1 0 1 0 0,0-1 0 0 0,0 1 0 0 0,-1-1-1 0 0,1-1 1 0 0,-2 1 0 0 0,1-1-1 0 0,-1 1 1 0 0,0-2 0 0 0,-1 1 0 0 0,1 0-1 0 0,-2-1 1 0 0,1 1 0 0 0,-1-1-1 0 0,-1 0 1 0 0,1 1 0 0 0,-1-1 0 0 0,-1-3-221 0 0,0 11 136 0 0,0 1-19 0 0,0 0-32 0 0,0 0-41 0 0,0 0-28 0 0,0 0-25 0 0,0 0-32 0 0,0 19-87 0 0,13 688 1041 0 0,-13-606-872 0 0,-4-1-1 0 0,-5 1 0 0 0,-4-1 1 0 0,-12 35-41 0 0,21-114 4 0 0,-2-1 0 0 0,0 1 0 0 0,-1-1 0 0 0,-1 0 0 0 0,-1-1 0 0 0,-1 0 0 0 0,-1 0 1 0 0,0-1-1 0 0,-1 0 0 0 0,-12 11-4 0 0,19-23-11 0 0,-2 0-1 0 0,1-1 1 0 0,0 0 0 0 0,-1-1 0 0 0,0 1 0 0 0,0-1-1 0 0,0-1 1 0 0,-1 1 0 0 0,1-1 0 0 0,-1 0 0 0 0,0-1-1 0 0,0 0 1 0 0,0 0 0 0 0,0-1 0 0 0,0 0 0 0 0,0 0-1 0 0,0-1 1 0 0,0 0 0 0 0,0 0 0 0 0,-2-1 11 0 0,4-2-16 0 0,0 1 0 0 0,1-1 0 0 0,-1 0 0 0 0,1-1 0 0 0,0 1-1 0 0,0-1 1 0 0,0 0 0 0 0,1 0 0 0 0,-1-1 0 0 0,1 1 0 0 0,0-1 0 0 0,0 0 0 0 0,1 0 0 0 0,-1-1 0 0 0,1 1 0 0 0,0 0 0 0 0,1-1 0 0 0,-1 0 0 0 0,1 0 0 0 0,0 0 0 0 0,1 0-1 0 0,-2-5 17 0 0,0-12-5 0 0,0 0-1 0 0,2 0 1 0 0,0 0-1 0 0,2-1 1 0 0,0 1-1 0 0,1 0 1 0 0,2 0-1 0 0,0 0 0 0 0,2 0 1 0 0,0 1-1 0 0,2 0 1 0 0,0 0-1 0 0,2 1 1 0 0,0 0-1 0 0,1 1 1 0 0,1 0-1 0 0,1 0 0 0 0,13-14 6 0 0,-15 22 21 0 0,1 0-1 0 0,1 1 1 0 0,0 0-1 0 0,0 1 1 0 0,1 0-1 0 0,0 1 1 0 0,1 1-1 0 0,0 0 0 0 0,0 1 1 0 0,1 1-1 0 0,0 0 1 0 0,0 1-1 0 0,0 1 1 0 0,1 0-1 0 0,0 1 1 0 0,-1 1-1 0 0,1 1 1 0 0,0 0-21 0 0,23 1 106 0 0,89 11 356 0 0,-128-11-414 0 0,0 1 1 0 0,1-1 0 0 0,-1 0 0 0 0,1 1-1 0 0,-1-1 1 0 0,0 0 0 0 0,1 0 0 0 0,-1 0 0 0 0,1 0-1 0 0,-1 0 1 0 0,1 0 0 0 0,-1-1 0 0 0,1 1-1 0 0,-1 0 1 0 0,0-1 0 0 0,1 1 0 0 0,-1-1-1 0 0,0 1 1 0 0,1-1 0 0 0,-1 0 0 0 0,0 0 0 0 0,0 1-1 0 0,1-1 1 0 0,-1 0 0 0 0,0 0 0 0 0,0 0-1 0 0,0 0 1 0 0,0-1 0 0 0,0 1-49 0 0,8-7-137 0 0,42-19 143 0 0,-50 27-5 0 0,-1 0-13 0 0,0 0-5 0 0,0 0-3 0 0,0 0 9 0 0,0 0 6 0 0,-4 33 251 0 0,-20 46 89 0 0,-23 44-132 0 0,45-101-1823 0 0,8-19-2319 0 0,2-2-3734 0 0,-6-1-4287 0 0</inkml:trace>
  <inkml:trace contextRef="#ctx0" brushRef="#br0" timeOffset="4824.068">3841 564 0 0 0,'0'0'703'0'0,"0"0"430"0"0,0 0 364 0 0,0 0 312 0 0,0 0 132 0 0,0 0-66 0 0,0 0-165 0 0,0 0-214 0 0,0 0-165 0 0,0 0-64 0 0,0 0-88 0 0,-6-7 3855 0 0,-4 10-4824 0 0,0 1-1 0 0,1 1 1 0 0,0 0-1 0 0,0 0 0 0 0,0 1 1 0 0,0 0-1 0 0,1 0 1 0 0,0 1-1 0 0,0 0 1 0 0,1 1-1 0 0,0-1 1 0 0,0 1-1 0 0,1 1 0 0 0,0-1 1 0 0,0 1-1 0 0,1 0 1 0 0,1 1-1 0 0,-4 7-209 0 0,-3 3 84 0 0,2 0-1 0 0,0 0 0 0 0,1 1 0 0 0,1 0 0 0 0,1 1 1 0 0,1-1-1 0 0,1 1 0 0 0,1 0 0 0 0,1 0 1 0 0,1 0-1 0 0,1 0 0 0 0,1 11-83 0 0,2-21 29 0 0,0-1 0 0 0,1 1-1 0 0,0 0 1 0 0,0-1 0 0 0,2 0-1 0 0,-1 0 1 0 0,1-1 0 0 0,1 1 0 0 0,0-1-1 0 0,1-1 1 0 0,-1 1 0 0 0,2-1-1 0 0,-1-1 1 0 0,1 1 0 0 0,1-2-1 0 0,0 1 1 0 0,0-1 0 0 0,0-1 0 0 0,1 0-1 0 0,-1 0 1 0 0,2-1-29 0 0,-3 0-1029 0 0,-11-9-10019 0 0,-3 0-629 0 0</inkml:trace>
  <inkml:trace contextRef="#ctx0" brushRef="#br0" timeOffset="5966.336">4030 748 1952 0 0,'0'0'1661'0'0,"0"0"92"0"0,0 0 204 0 0,0 0 55 0 0,0 0-127 0 0,0 0-228 0 0,0 0-395 0 0,0 0-350 0 0,0 0-276 0 0,0 0-165 0 0,0 0-48 0 0,0 0 1 0 0,0 0-5 0 0,-3 5-45 0 0,-25 67 1850 0 0,4 97 99 0 0,23-165-2296 0 0,0 0 0 0 0,0 0 1 0 0,1 0-1 0 0,-1 0 1 0 0,1 1-1 0 0,0-1 0 0 0,0 0 1 0 0,1 0-1 0 0,-1 0 0 0 0,1 0 1 0 0,0 0-1 0 0,0 0 0 0 0,0 0 1 0 0,1 0-1 0 0,-1 0 1 0 0,1 0-1 0 0,0-1 0 0 0,0 1 1 0 0,0-1-1 0 0,1 1 0 0 0,-1-1 1 0 0,1 0-1 0 0,-1 0 0 0 0,1 0 1 0 0,0 0-1 0 0,1 0 0 0 0,-1-1 1 0 0,0 1-1 0 0,1-1 1 0 0,-1 0-1 0 0,1 0 0 0 0,0 0 1 0 0,0-1-28 0 0,3 0 90 0 0,0-1 1 0 0,-1 0-1 0 0,1-1 1 0 0,0 1-1 0 0,0-1 1 0 0,-1-1-1 0 0,1 1 0 0 0,0-1 1 0 0,-1-1-1 0 0,0 1 1 0 0,1-1-1 0 0,-1 0 1 0 0,0 0-1 0 0,0-1 1 0 0,-1 1-1 0 0,1-1 1 0 0,-1-1-1 0 0,0 1 1 0 0,0-1-1 0 0,3-3-90 0 0,87-113 436 0 0,-73 87-402 0 0,-2 0 0 0 0,-2-2 0 0 0,-1 0 0 0 0,-1-1 0 0 0,0-9-34 0 0,-15 45 4 0 0,0 0 0 0 0,0 0 0 0 0,-1 0 0 0 0,1 0 0 0 0,0-1 0 0 0,-1 1 0 0 0,1 0 0 0 0,-1-1 0 0 0,1 1 0 0 0,-1 0 0 0 0,0-1 0 0 0,0 1 1 0 0,0-1-1 0 0,1 1 0 0 0,-1 0 0 0 0,0-1 0 0 0,-1 1 0 0 0,1-1 0 0 0,0 1 0 0 0,0 0 0 0 0,-1-1 0 0 0,1 1 0 0 0,0 0 0 0 0,-1-1 0 0 0,0 1 0 0 0,1 0 0 0 0,-1 0 0 0 0,0-1 0 0 0,1 1 0 0 0,-1 0 1 0 0,0 0-1 0 0,0 0 0 0 0,0 0 0 0 0,0 0 0 0 0,0 0 0 0 0,0 0 0 0 0,0 0 0 0 0,-1 0 0 0 0,1 1 0 0 0,0-1 0 0 0,0 0 0 0 0,-1 1 0 0 0,1-1 0 0 0,0 1 0 0 0,-1 0 0 0 0,1-1 0 0 0,0 1 0 0 0,-1 0 0 0 0,0 0-3 0 0,-22 36-143 0 0,-7 31 201 0 0,27-52-2 0 0,1 0 0 0 0,1 0 0 0 0,0 0 0 0 0,2 0 0 0 0,-1 0 0 0 0,2 0 0 0 0,0 0 0 0 0,1 0 0 0 0,0 0 0 0 0,1 0 0 0 0,1 0 0 0 0,3 8-57 0 0,-5-18 26 0 0,59 89 497 0 0,-22-59-216 0 0,-35-33-997 0 0,-6-2-2075 0 0,-2-1-3331 0 0,1 1-5887 0 0</inkml:trace>
  <inkml:trace contextRef="#ctx0" brushRef="#br0" timeOffset="9974.464">4557 453 0 0 0,'0'0'1160'0'0,"0"0"257"0"0,0 0 191 0 0,0 0 47 0 0,0 0-105 0 0,0 0-231 0 0,0 0-218 0 0,0 0-147 0 0,3-3 4399 0 0,-2 3-4948 0 0,-1 0-50 0 0,0 0-43 0 0,0 0-44 0 0,0 0-56 0 0,24 26 1562 0 0,-4-5-1477 0 0,-1 1 1 0 0,-1 0 0 0 0,-1 2-1 0 0,-1 0 1 0 0,-1 1-1 0 0,-1 1 1 0 0,-2 0-1 0 0,3 8-297 0 0,-9-19 82 0 0,0 1 0 0 0,-1-1 0 0 0,-1 1 0 0 0,0 0 0 0 0,-1 0 0 0 0,-1 1 0 0 0,0-1 0 0 0,-2 1 0 0 0,1-1 1 0 0,-3 8-83 0 0,-1-11 33 0 0,-1-1 0 0 0,0 0 0 0 0,-1 0 0 0 0,0 0 0 0 0,-1-1 1 0 0,0 0-1 0 0,-1 0 0 0 0,0 0 0 0 0,-1-1 0 0 0,0 0 1 0 0,-1 0-1 0 0,-6 5-33 0 0,-17 22 67 0 0,-27 52 8 0 0,43-48 7 0 0,3-26-118 0 0,13-15 46 0 0,0 0 16 0 0,-1 5-611 0 0,0-7-8549 0 0,1-1-2012 0 0</inkml:trace>
  <inkml:trace contextRef="#ctx0" brushRef="#br0" timeOffset="27119.478">1 2092 0 0 0,'0'0'92'0'0,"0"0"-19"0"0,0 0 371 0 0,0 0 746 0 0,0 0 632 0 0,0 0 413 0 0,0 0 61 0 0,0 0-210 0 0,0 0-307 0 0,0 0-328 0 0,0 0-279 0 0,21-12-205 0 0,66-41-128 0 0,-21-11 1407 0 0,-46 39-1446 0 0,25-27 846 0 0,-31 66-1470 0 0,-8 0-62 0 0,0 0 1 0 0,-1 1-1 0 0,-1-1 1 0 0,0 1-1 0 0,-1 0 1 0 0,-1 0-1 0 0,0 0 1 0 0,-1 1-115 0 0,1 7 116 0 0,61 337 590 0 0,-55-323-679 0 0,-6-24-16 0 0,1 1-1 0 0,0-1 1 0 0,1 0 0 0 0,0 0 0 0 0,1-1-1 0 0,0 1 1 0 0,1-1 0 0 0,1 0 0 0 0,5 8-11 0 0,-11-20 39 0 0,0 1 0 0 0,1-1 1 0 0,-1 0-1 0 0,0 0 1 0 0,0 0-1 0 0,0-1 1 0 0,0 1-1 0 0,0 0 0 0 0,0 0 1 0 0,0 0-1 0 0,0-1 1 0 0,-1 1-1 0 0,1 0 1 0 0,0-1-1 0 0,0 1 0 0 0,0-1 1 0 0,0 1-1 0 0,0-1 1 0 0,0 0-1 0 0,-1 1 0 0 0,1-1 1 0 0,0 0-1 0 0,0 0 1 0 0,-1 1-1 0 0,1-1 1 0 0,-1 0-1 0 0,1 0 0 0 0,-1 0 1 0 0,1 0-1 0 0,-1 0 1 0 0,1 0-1 0 0,-1 0 1 0 0,0 0-1 0 0,1 1 0 0 0,-1-1 1 0 0,0-1-1 0 0,0 1 1 0 0,0 0-1 0 0,0 0 1 0 0,0 0-1 0 0,0 0 0 0 0,0 0 1 0 0,0 0-1 0 0,0 0 1 0 0,-1 0-1 0 0,1 0-39 0 0,1-2-88 0 0,64-247 993 0 0,54-128-681 0 0,-95 311-190 0 0,-24 67-78 0 0,0 0-61 0 0,0 0-114 0 0,0 26-2013 0 0,0-9 760 0 0,0-5-2708 0 0,0-1-5430 0 0</inkml:trace>
  <inkml:trace contextRef="#ctx0" brushRef="#br0" timeOffset="33059.828">1460 2184 1208 0 0,'0'0'652'0'0,"0"0"213"0"0,0 0 500 0 0,0 0 428 0 0,0 0 191 0 0,0 0-106 0 0,0 0-382 0 0,0 0-292 0 0,0 0-253 0 0,0 0-179 0 0,0 0-81 0 0,-5-9-41 0 0,-19-26-12 0 0,-28 6 1624 0 0,42 24-2113 0 0,-1 1 0 0 0,0 0 0 0 0,0 1 0 0 0,-1 1-1 0 0,1-1 1 0 0,-1 2 0 0 0,1 0 0 0 0,-1 0 0 0 0,1 1 0 0 0,-1 0 0 0 0,0 1-1 0 0,1 0 1 0 0,-1 1 0 0 0,1 1 0 0 0,0-1 0 0 0,-1 2 0 0 0,1 0-1 0 0,1 0 1 0 0,-1 1 0 0 0,1 0 0 0 0,-1 1 0 0 0,2 0 0 0 0,-1 0-1 0 0,1 1 1 0 0,0 0 0 0 0,0 1 0 0 0,0 0 0 0 0,0 3-149 0 0,1 0 9 0 0,2 1-1 0 0,-1 0 1 0 0,1 1 0 0 0,1 0 0 0 0,0-1-1 0 0,1 2 1 0 0,0-1 0 0 0,1 0 0 0 0,1 1-1 0 0,0 0 1 0 0,0-1 0 0 0,2 1 0 0 0,0 0-1 0 0,0 0 1 0 0,1 0 0 0 0,3 8-9 0 0,-5-14 13 0 0,1 0 0 0 0,1-1 0 0 0,0 1 0 0 0,0 0 0 0 0,0-1 0 0 0,1 1 1 0 0,0-1-1 0 0,1 1 0 0 0,-1-1 0 0 0,2 0 0 0 0,-1 0 0 0 0,1 0 0 0 0,0-1 0 0 0,0 1 0 0 0,0-1 1 0 0,1 0-1 0 0,0 0 0 0 0,1-1 0 0 0,-1 1 0 0 0,1-1 0 0 0,0 0 0 0 0,0-1 0 0 0,1 1 0 0 0,-1-1 1 0 0,1 0-1 0 0,0-1 0 0 0,0 0 0 0 0,0 0 0 0 0,0 0 0 0 0,1-1 0 0 0,-1 0 0 0 0,1-1 0 0 0,-1 0 0 0 0,1 0 1 0 0,2 0-14 0 0,9-7 89 0 0,0 0 0 0 0,-1-2 1 0 0,-1 0-1 0 0,1-1 0 0 0,-1-1 1 0 0,-1 0-1 0 0,0-1 0 0 0,0-1 1 0 0,-1-1-1 0 0,-1 0 0 0 0,0-1 1 0 0,0 0-1 0 0,-2-1 1 0 0,8-11-90 0 0,-7 11 33 0 0,13-15 27 0 0,0-2 0 0 0,-2-1 1 0 0,-1-1-1 0 0,-2-1 0 0 0,-2 0 0 0 0,1-6-60 0 0,1-62 118 0 0,-22 103-125 0 0,1-1 1 0 0,-1 0 0 0 0,0 0 0 0 0,1 0 0 0 0,-1 1-1 0 0,0-1 1 0 0,0 0 0 0 0,1 1 0 0 0,-1-1 0 0 0,0 1-1 0 0,0-1 1 0 0,0 1 0 0 0,0-1 0 0 0,1 1 0 0 0,-1 0-1 0 0,0-1 1 0 0,0 1 0 0 0,0 0 0 0 0,0 0 0 0 0,0 0-1 0 0,0 0 1 0 0,0 0 0 0 0,0 0 0 0 0,0 0 0 0 0,0 0-1 0 0,0 0 1 0 0,0 0 0 0 0,0 0 0 0 0,0 0 0 0 0,0 1-1 0 0,0-1 1 0 0,0 1 0 0 0,0-1 0 0 0,0 0-1 0 0,1 1 1 0 0,-1-1 0 0 0,0 1 0 0 0,0 0 0 0 0,0-1-1 0 0,1 1 1 0 0,-1 0 0 0 0,0-1 0 0 0,1 1 0 0 0,-1 0-1 0 0,1 0 1 0 0,-1 0 6 0 0,-8 8-16 0 0,0 1-1 0 0,1 0 0 0 0,0 1 1 0 0,1-1-1 0 0,0 1 0 0 0,1 1 1 0 0,0-1-1 0 0,1 1 0 0 0,0 0 1 0 0,1 1-1 0 0,0-1 0 0 0,1 1 1 0 0,1-1-1 0 0,0 1 0 0 0,0 0 1 0 0,1 0-1 0 0,1 0 0 0 0,0 0 1 0 0,1 0-1 0 0,0 0 0 0 0,1-1 1 0 0,1 2 16 0 0,2-6 0 0 0,0-1 0 0 0,0 0 0 0 0,1 0 0 0 0,0 0 1 0 0,0 0-1 0 0,1-1 0 0 0,0 0 0 0 0,0-1 1 0 0,0 1-1 0 0,1-1 0 0 0,-1-1 0 0 0,1 1 1 0 0,1-1-1 0 0,-1-1 0 0 0,0 0 0 0 0,1 0 0 0 0,0 0 1 0 0,-1-1-1 0 0,1-1 0 0 0,0 1 0 0 0,0-1 1 0 0,0-1-1 0 0,0 0 0 0 0,0 0 0 0 0,0-1 1 0 0,0 0-1 0 0,0 0 0 0 0,0-1 0 0 0,2-1 0 0 0,7-2 33 0 0,0-1 0 0 0,0-1 0 0 0,0-1 0 0 0,-1 0 0 0 0,0-2 0 0 0,-1 0 0 0 0,0 0 0 0 0,4-5-33 0 0,8-4 37 0 0,0-1-1 0 0,-2-1 0 0 0,0-1 1 0 0,-2-1-1 0 0,0-1 1 0 0,-2-1-1 0 0,0-1 1 0 0,-2-1-1 0 0,-1-1 0 0 0,12-24-36 0 0,-12-29 116 0 0,-19 79-118 0 0,-1 0 0 0 0,1 0-1 0 0,0 0 1 0 0,-1 0 0 0 0,1 0 0 0 0,-1 1-1 0 0,1-1 1 0 0,-1 0 0 0 0,0 0-1 0 0,0 0 1 0 0,0 1 0 0 0,0-1 0 0 0,0 0-1 0 0,0 1 1 0 0,0-1 0 0 0,-1 1 0 0 0,1-1-1 0 0,-1 1 1 0 0,1-1 0 0 0,-1 1-1 0 0,1 0 1 0 0,-1 0 0 0 0,0 0 0 0 0,0 0-1 0 0,1 0 1 0 0,-1 0 0 0 0,0 1-1 0 0,0-1 1 0 0,0 1 0 0 0,0-1 0 0 0,0 1-1 0 0,0-1 1 0 0,0 1 0 0 0,0 0 0 0 0,0 0-1 0 0,0 0 1 0 0,0 0 0 0 0,-1 1 2 0 0,-7 0-33 0 0,-1 1 0 0 0,1 1 0 0 0,1 0 0 0 0,-1 0 1 0 0,0 1-1 0 0,1 0 0 0 0,0 0 0 0 0,0 1 1 0 0,0 1-1 0 0,0-1 0 0 0,1 1 0 0 0,0 1 0 0 0,0 0 1 0 0,1 0-1 0 0,0 0 0 0 0,0 1 0 0 0,0 0 0 0 0,1 0 1 0 0,1 1-1 0 0,-1-1 0 0 0,1 1 0 0 0,-2 7 33 0 0,6-13-5 0 0,-1-1-1 0 0,1 1 1 0 0,0 0-1 0 0,0 0 1 0 0,0 0-1 0 0,1 0 1 0 0,-1 0-1 0 0,1 0 0 0 0,0 0 1 0 0,-1 0-1 0 0,1 0 1 0 0,1 0-1 0 0,-1 0 1 0 0,0 0-1 0 0,1 0 1 0 0,-1 0-1 0 0,1 0 1 0 0,0 0-1 0 0,0 0 1 0 0,0 0-1 0 0,1 0 1 0 0,-1-1-1 0 0,1 1 1 0 0,-1 0-1 0 0,1-1 1 0 0,0 1-1 0 0,0-1 0 0 0,0 0 1 0 0,0 0-1 0 0,0 0 1 0 0,1 0-1 0 0,-1 0 1 0 0,1 0-1 0 0,-1 0 1 0 0,1-1-1 0 0,0 1 1 0 0,-1-1-1 0 0,1 0 1 0 0,0 0-1 0 0,0 0 1 0 0,0 0-1 0 0,2 0 6 0 0,159 15 151 0 0,-71-13-8 0 0,-89-3-123 0 0,0 0 0 0 0,-1 1 0 0 0,1 0 1 0 0,0 0-1 0 0,-1 0 0 0 0,1 0 0 0 0,-1 0 1 0 0,0 0-1 0 0,1 1 0 0 0,-1 0 0 0 0,0 0 1 0 0,0 0-1 0 0,0 0 0 0 0,0 0 0 0 0,0 0 1 0 0,-1 1-1 0 0,1 0 0 0 0,-1-1 0 0 0,1 1 1 0 0,-1 0-1 0 0,0 0 0 0 0,0 0 0 0 0,0 0 1 0 0,-1 1-1 0 0,1-1 0 0 0,-1 0 0 0 0,0 1 1 0 0,0-1-1 0 0,0 1 0 0 0,0 0 1 0 0,0-1-1 0 0,-1 1 0 0 0,0-1 0 0 0,0 1 1 0 0,0 0-1 0 0,0-1 0 0 0,0 3-20 0 0,-30 148 629 0 0,26-70-842 0 0,4-84 176 0 0,0 0-46 0 0,7 11-2151 0 0,-2-10 609 0 0,10-2-3176 0 0,-7-2-2905 0 0,-6-1-1264 0 0</inkml:trace>
  <inkml:trace contextRef="#ctx0" brushRef="#br0" timeOffset="33283.466">2628 2276 10210 0 0,'0'0'1761'0'0,"0"0"-489"0"0,0 0-136 0 0,0 0-24 0 0,0 0-127 0 0,0 0-233 0 0,0 0-288 0 0,0 0-240 0 0,0 0-152 0 0,-35 191-72 0 0,35-176-56 0 0,0-4-32 0 0,0 4-112 0 0,0-8-144 0 0,0 4-344 0 0,1-7-553 0 0,1 0-1655 0 0,-2-1-5922 0 0</inkml:trace>
  <inkml:trace contextRef="#ctx0" brushRef="#br0" timeOffset="33460.201">2618 2022 13827 0 0,'0'0'2120'0'0,"0"0"-583"0"0,0 0-393 0 0,0 0-208 0 0,0 0-200 0 0,0 0-200 0 0,0 0-287 0 0,0 0-378 0 0,0 0-167 0 0,0 0-152 0 0,0 0-88 0 0,0 0-128 0 0,0 0-528 0 0,0 0-1297 0 0,19-4-5304 0 0,-10 12 255 0 0</inkml:trace>
  <inkml:trace contextRef="#ctx0" brushRef="#br0" timeOffset="34332.539">3022 2158 11987 0 0,'0'0'1727'0'0,"0"0"-332"0"0,0 0-119 0 0,0 0-61 0 0,0 0-83 0 0,0 0-146 0 0,0 0-210 0 0,0 0-191 0 0,0 0-167 0 0,0 0-129 0 0,0 0-100 0 0,-32 6-45 0 0,-98 21-30 0 0,72 2 29 0 0,51-20-114 0 0,-3 3-22 0 0,0 0 0 0 0,1 1 1 0 0,0 0-1 0 0,1 1 0 0 0,1 0 1 0 0,0 0-1 0 0,1 1 0 0 0,0 0 0 0 0,1 0 1 0 0,1 0-1 0 0,1 0 0 0 0,0 1 1 0 0,1 0-1 0 0,0-1 0 0 0,1 9-7 0 0,1-20-3 0 0,0 0 0 0 0,0 0-1 0 0,1 0 1 0 0,-1 0 0 0 0,1 0-1 0 0,0-1 1 0 0,0 1 0 0 0,0 0-1 0 0,1 0 1 0 0,-1-1 0 0 0,1 1-1 0 0,0 0 1 0 0,0-1 0 0 0,0 0 0 0 0,0 1-1 0 0,1-1 1 0 0,-1 0 0 0 0,1 0-1 0 0,0-1 1 0 0,0 1 0 0 0,0 0-1 0 0,0-1 1 0 0,1 0 0 0 0,-1 0-1 0 0,0 0 1 0 0,1 0 0 0 0,0 0 0 0 0,-1-1-1 0 0,1 1 1 0 0,0-1 0 0 0,3 0 3 0 0,1 1 25 0 0,0-1 1 0 0,0 0-1 0 0,0 0 1 0 0,1-1-1 0 0,-1 0 1 0 0,0-1-1 0 0,0 0 1 0 0,0 0-1 0 0,0 0 1 0 0,0-1-1 0 0,0-1 1 0 0,0 1-1 0 0,-1-1 1 0 0,1 0-1 0 0,1-2-25 0 0,26-18 89 0 0,-2-2-1 0 0,0-1 0 0 0,-2-2 1 0 0,-1 0-1 0 0,-1-3 0 0 0,-2 0 1 0 0,22-33-89 0 0,-25 35 21 0 0,54-75 43 0 0,-76 100-52 0 0,-2 4-30 0 0,-5 19-162 0 0,-1-3 162 0 0,1 0 0 0 0,1 0 1 0 0,0 0-1 0 0,1 1 0 0 0,1 0 1 0 0,1 0-1 0 0,0-1 0 0 0,2 17 18 0 0,1-27-5 0 0,0 0 0 0 0,1 0 0 0 0,0 0 0 0 0,0 0 0 0 0,1-1-1 0 0,-1 1 1 0 0,1-1 0 0 0,0 0 0 0 0,1 0 0 0 0,-1-1 0 0 0,1 1-1 0 0,0-1 1 0 0,0 0 0 0 0,0 0 0 0 0,1-1 0 0 0,-1 0 0 0 0,1 0 0 0 0,0 0-1 0 0,0 0 1 0 0,0-1 0 0 0,0 0 0 0 0,0 0 0 0 0,1-1 0 0 0,-1 0-1 0 0,0 0 1 0 0,1 0 0 0 0,-1-1 0 0 0,1 0 0 0 0,-1 0 0 0 0,1 0 0 0 0,-1-1-1 0 0,1 0 1 0 0,-1-1 0 0 0,0 1 0 0 0,1-1 0 0 0,-1 0 0 0 0,2-2 5 0 0,21-8 77 0 0,-2-1 1 0 0,0-2 0 0 0,0-1 0 0 0,-2 0 0 0 0,0-2 0 0 0,0-2 0 0 0,-2 0-1 0 0,7-9-77 0 0,-5 5 84 0 0,-2 0 0 0 0,-1-2 0 0 0,0-1 0 0 0,-3-1 0 0 0,0 0 0 0 0,-1-1 0 0 0,-2-1 1 0 0,-1-1-1 0 0,9-30-84 0 0,-15 40-6 0 0,-2-1 1 0 0,0 0 0 0 0,-2 0 0 0 0,0 0 0 0 0,-2 0 0 0 0,0-1 0 0 0,-2 1 0 0 0,0-1 0 0 0,-1 0 0 0 0,-2 1 0 0 0,0-1 0 0 0,-1 1 0 0 0,-2 0 0 0 0,-3-13 5 0 0,7 34-3 0 0,1-1-1 0 0,-1 1 1 0 0,1 0 0 0 0,-1-1 0 0 0,0 1-1 0 0,1 0 1 0 0,-1-1 0 0 0,0 1 0 0 0,0 0 0 0 0,0 0-1 0 0,0 0 1 0 0,0 0 0 0 0,0 0 0 0 0,0 0-1 0 0,0 0 1 0 0,-1 0 0 0 0,1 0 0 0 0,0 1-1 0 0,-1-1 1 0 0,1 0 0 0 0,0 1 0 0 0,-1-1-1 0 0,1 1 1 0 0,-1-1 0 0 0,1 1 0 0 0,0 0 0 0 0,-1 0-1 0 0,1 0 1 0 0,-1-1 0 0 0,1 1 0 0 0,-1 1-1 0 0,1-1 1 0 0,-1 0 0 0 0,1 0 0 0 0,-1 1-1 0 0,1-1 1 0 0,-1 0 0 0 0,1 1 0 0 0,0-1-1 0 0,-1 1 1 0 0,1 0 0 0 0,0 0 0 0 0,-1-1 0 0 0,1 1-1 0 0,0 0 1 0 0,0 0 0 0 0,0 0 0 0 0,0 0-1 0 0,0 0 1 0 0,0 0 0 0 0,0 1 0 0 0,0-1-1 0 0,0 0 1 0 0,0 1 3 0 0,-16 24-2 0 0,1 1 1 0 0,1 0-1 0 0,1 2 0 0 0,1-1 0 0 0,2 2 0 0 0,1-1 1 0 0,1 2-1 0 0,2-1 0 0 0,-2 21 2 0 0,1-10 39 0 0,2 0-1 0 0,2 0 0 0 0,1 0 1 0 0,2 0-1 0 0,4 23-38 0 0,0-42 2 0 0,1-1-1 0 0,0 1 1 0 0,2-1-1 0 0,1 0 1 0 0,0-1-1 0 0,2 0 1 0 0,9 17-2 0 0,-15-29 4 0 0,1 0 0 0 0,1 0 0 0 0,0-1 0 0 0,0 0 1 0 0,0 0-1 0 0,1 0 0 0 0,0-1 0 0 0,0 1 0 0 0,1-2 0 0 0,-1 1 0 0 0,1-1 1 0 0,0 0-1 0 0,1 0 0 0 0,0-1 0 0 0,-1 1 0 0 0,1-2 0 0 0,0 1 1 0 0,5 0-5 0 0,-6-2 30 0 0,0 1 1 0 0,0-2 0 0 0,1 1 0 0 0,-1-1-1 0 0,1 0 1 0 0,-1 0 0 0 0,1-1 0 0 0,0 0 0 0 0,-1 0-1 0 0,1-1 1 0 0,-1 0 0 0 0,1 0 0 0 0,-1-1 0 0 0,0 0-1 0 0,1 0 1 0 0,-1-1 0 0 0,0 0 0 0 0,0 0-1 0 0,-1-1 1 0 0,1 0 0 0 0,-1 0 0 0 0,0 0 0 0 0,0-1-1 0 0,2-1-30 0 0,-2-3 53 0 0,1-1 0 0 0,-2 0 0 0 0,1-1 0 0 0,-1 1 0 0 0,-1-1 0 0 0,0 0-1 0 0,0 0 1 0 0,-1 0 0 0 0,-1 0 0 0 0,0-1 0 0 0,0 1 0 0 0,-1-1 0 0 0,-1 1 0 0 0,0-1-1 0 0,0 1 1 0 0,-1-1 0 0 0,-1 0-53 0 0,0 2-85 0 0,0 0 0 0 0,-1 0 0 0 0,-1 0-1 0 0,0 0 1 0 0,0 1 0 0 0,-1-1 0 0 0,0 1 0 0 0,0 0-1 0 0,-1 1 1 0 0,0-1 0 0 0,-1 1 0 0 0,0 0 0 0 0,0 1-1 0 0,0 0 1 0 0,-1 0 0 0 0,-1 1 0 0 0,1-1-1 0 0,-1 2 1 0 0,0-1 0 0 0,0 1 0 0 0,0 1 0 0 0,-1 0-1 0 0,1 0 1 0 0,-1 1 0 0 0,0 0 0 0 0,0 1 0 0 0,-1 0-1 0 0,-7-1 86 0 0,-34 2-1808 0 0,17 5-3252 0 0,19 0-3896 0 0</inkml:trace>
  <inkml:trace contextRef="#ctx0" brushRef="#br0" timeOffset="34790.181">4452 1646 9866 0 0,'0'0'2763'0'0,"0"0"-690"0"0,0 0-432 0 0,0 0-196 0 0,0 0-156 0 0,0 0-183 0 0,0 0-212 0 0,0 0-193 0 0,0 0-153 0 0,0 0-101 0 0,0 0-90 0 0,0 0-59 0 0,-7 10-17 0 0,-18 28 0 0 0,18 25 998 0 0,-31 365 632 0 0,28-109-2305 0 0,10-319 190 0 0,8-5-2505 0 0,4-12 301 0 0,-3 3-3846 0 0,-3 6-5084 0 0</inkml:trace>
  <inkml:trace contextRef="#ctx0" brushRef="#br0" timeOffset="35179.176">4566 2305 2673 0 0,'0'0'2884'0'0,"0"0"-6"0"0,0 0-132 0 0,0 0-264 0 0,0 0-338 0 0,0 0-325 0 0,0 0-332 0 0,0 0-304 0 0,0 0-257 0 0,35 6-191 0 0,109 14-143 0 0,-76-28 128 0 0,-58 1-559 0 0,0 3-78 0 0,-1-1 0 0 0,1 0-1 0 0,-1-1 1 0 0,0 0-1 0 0,-1 0 1 0 0,0-1 0 0 0,0 0-1 0 0,0 0 1 0 0,-1-1 0 0 0,0 0-1 0 0,0 0 1 0 0,-1-1-1 0 0,0 0 1 0 0,-1 0 0 0 0,0 0-1 0 0,0-1 1 0 0,-1 0 0 0 0,0 0-1 0 0,-1 0 1 0 0,0 0-1 0 0,0-1 1 0 0,-1 1 0 0 0,0-7-83 0 0,-2 14-10 0 0,0 0 0 0 0,0 1 1 0 0,-1-1-1 0 0,1 0 0 0 0,-1 1 1 0 0,1-1-1 0 0,-1 1 0 0 0,0-1 1 0 0,0 1-1 0 0,0-1 0 0 0,-1 1 1 0 0,1 0-1 0 0,0-1 0 0 0,-1 1 1 0 0,0 0-1 0 0,1 0 0 0 0,-1 0 1 0 0,0 0-1 0 0,0 1 0 0 0,0-1 1 0 0,0 0-1 0 0,0 1 0 0 0,-1-1 1 0 0,1 1-1 0 0,0 0 0 0 0,-1 0 1 0 0,1 0-1 0 0,-1 0 0 0 0,1 0 1 0 0,-1 0-1 0 0,1 1 0 0 0,-1-1 1 0 0,0 1-1 0 0,-2 0 10 0 0,-2-1-29 0 0,0 0 1 0 0,1 1-1 0 0,-1 1 0 0 0,0-1 1 0 0,0 1-1 0 0,0 0 0 0 0,1 0 1 0 0,-1 1-1 0 0,0 0 0 0 0,1 0 1 0 0,-1 1-1 0 0,1-1 0 0 0,-2 2 29 0 0,-7 6-8 0 0,1-1-1 0 0,0 2 0 0 0,0 0 1 0 0,1 0-1 0 0,1 2 0 0 0,0-1 1 0 0,0 2-1 0 0,1-1 1 0 0,1 2-1 0 0,0-1 0 0 0,1 1 1 0 0,1 1-1 0 0,0-1 0 0 0,1 1 1 0 0,1 1-1 0 0,1-1 0 0 0,0 1 1 0 0,1 0-1 0 0,1 0 0 0 0,0 1 1 0 0,1-1-1 0 0,1 1 1 0 0,1 0 8 0 0,1-12 7 0 0,0 1 0 0 0,0 0 1 0 0,1 0-1 0 0,0-1 0 0 0,0 1 0 0 0,1-1 1 0 0,-1 0-1 0 0,2 0 0 0 0,-1 0 1 0 0,1 0-1 0 0,-1 0 0 0 0,1 0 1 0 0,1-1-1 0 0,-1 0 0 0 0,1 0 1 0 0,0 0-1 0 0,0-1 0 0 0,1 0 1 0 0,-1 0-1 0 0,1 0 0 0 0,0 0 1 0 0,4 1-8 0 0,145 52 241 0 0,-4-44-453 0 0,-119-18-3081 0 0,-1-3-3312 0 0,-22 4-5365 0 0</inkml:trace>
  <inkml:trace contextRef="#ctx0" brushRef="#br0" timeOffset="36728.319">2578 2239 0 0 0,'0'0'465'0'0,"0"0"264"0"0,0 0 231 0 0,0 0 229 0 0,0 0 188 0 0,0 0 128 0 0,0 0 40 0 0,0 0-90 0 0,0 0-180 0 0,0 0-186 0 0,0 0-165 0 0,0 0-107 0 0,0 0-67 0 0,0 0-58 0 0,0 0-45 0 0,0 0-47 0 0,0 0-43 0 0,0 0-27 0 0,0 0-12 0 0,-7 1 1906 0 0,0 12-2281 0 0,2 0 0 0 0,-1 0-1 0 0,2 0 1 0 0,0 1 0 0 0,0 0-1 0 0,2 0 1 0 0,0 0 0 0 0,0 0 0 0 0,1 0-1 0 0,1 4-142 0 0,0 5-332 0 0,0 26 871 0 0,-4-48-6024 0 0,2-7 461 0 0,2 1-5389 0 0</inkml:trace>
  <inkml:trace contextRef="#ctx0" brushRef="#br0" timeOffset="37260.594">2626 1948 0 0 0,'0'0'635'0'0,"0"0"861"0"0,0 0 431 0 0,0 0 107 0 0,0 0-202 0 0,0 0-269 0 0,0 0-234 0 0,0 0-109 0 0,0 0 4 0 0,0 0-64 0 0,0 0-105 0 0,0 0-172 0 0,-8 6-167 0 0,-58 58 1977 0 0,66-64-2526 0 0,0 0-31 0 0,0 0-6 0 0,0 0-12 0 0,0 0 4 0 0,0 0 16 0 0,0 0-8 0 0,0 0-2 0 0,27-22 601 0 0,23-11-209 0 0,-50 33-431 0 0,0 0 4 0 0,0 0-5 0 0,0 0-5 0 0,-16 12-190 0 0,11-9-556 0 0,-11 10-503 0 0,9-5-8076 0 0,5-7-1914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48 149 0 0 0,'0'0'796'0'0,"0"0"270"0"0,0 0 206 0 0,0 0 159 0 0,0 0 85 0 0,0 0 41 0 0,3-6-18 0 0,9-19-62 0 0,-8 19-114 0 0,-4 6-144 0 0,0 0-139 0 0,0 0-126 0 0,0 0-95 0 0,0 0-107 0 0,-1 7 2027 0 0,-2 9-2235 0 0,-10 17-252 0 0,2 0 0 0 0,1 0 1 0 0,2 1-1 0 0,1 0 0 0 0,1 0 0 0 0,3 1 0 0 0,0 1-292 0 0,2 93 301 0 0,1-126-287 0 0,0 0-1 0 0,1 0 1 0 0,0 0-1 0 0,-1 0 0 0 0,1 1 1 0 0,0-1-1 0 0,1 0 1 0 0,-1-1-1 0 0,0 1 1 0 0,1 0-1 0 0,0 0 1 0 0,0 0-1 0 0,-1-1 1 0 0,1 1-1 0 0,1-1 0 0 0,-1 0 1 0 0,0 1-1 0 0,1-1 1 0 0,-1 0-1 0 0,1 0 1 0 0,0-1-1 0 0,-1 1 1 0 0,1-1-1 0 0,0 1 1 0 0,0-1-1 0 0,0 0 0 0 0,0 0 1 0 0,0 0-1 0 0,0 0 1 0 0,0 0-1 0 0,1-1 1 0 0,-1 0-1 0 0,2 1-13 0 0,7-4 76 0 0,-1 0 0 0 0,1 0 0 0 0,-1-1-1 0 0,0-1 1 0 0,0 0 0 0 0,-1 0 0 0 0,1-1 0 0 0,-1 0-1 0 0,-1-1 1 0 0,1 0 0 0 0,-1 0 0 0 0,0-1 0 0 0,-1 0 0 0 0,6-8-76 0 0,15-10 106 0 0,8-8 11 0 0,-3-1-1 0 0,-1-2 0 0 0,-1-2 0 0 0,-2 0 0 0 0,6-16-116 0 0,-28 44 51 0 0,0-1 1 0 0,-2 0 0 0 0,1-1 0 0 0,-2 0 0 0 0,1 0 0 0 0,-2 0-1 0 0,0-1 1 0 0,0 1 0 0 0,-1-1 0 0 0,-1 0 0 0 0,-1 0 0 0 0,1 0-1 0 0,-2 0 1 0 0,0 0 0 0 0,-2-7-52 0 0,2 19 12 0 0,0 1 0 0 0,0 0 0 0 0,0 0 0 0 0,-1-1 0 0 0,1 1 0 0 0,-1 0 0 0 0,1 0 0 0 0,0 0 0 0 0,-1 0 0 0 0,0-1 0 0 0,1 1 0 0 0,-1 0 0 0 0,0 0 0 0 0,0 0 0 0 0,1 0 0 0 0,-1 0 0 0 0,0 0 0 0 0,0 1 0 0 0,0-1 0 0 0,0 0 0 0 0,0 0 0 0 0,0 1 0 0 0,0-1 0 0 0,-1 1 0 0 0,1-1 0 0 0,0 1 0 0 0,0-1 0 0 0,0 1 0 0 0,-1 0 0 0 0,1-1 0 0 0,0 1 0 0 0,0 0 0 0 0,-1 0 0 0 0,1 0 0 0 0,0 0 0 0 0,-1 0 0 0 0,1 0 0 0 0,0 0 0 0 0,0 1 0 0 0,-1-1 0 0 0,1 0 0 0 0,0 1 0 0 0,0-1 0 0 0,0 1 0 0 0,0-1 0 0 0,-1 1 0 0 0,1-1 0 0 0,0 1 0 0 0,0 0 0 0 0,0 0 0 0 0,0 0 0 0 0,0 0-12 0 0,-9 12 36 0 0,1-1 0 0 0,1 1 0 0 0,0 1 0 0 0,1-1 0 0 0,1 1 0 0 0,0 1 0 0 0,1-1 0 0 0,0 1 0 0 0,1 0 0 0 0,1 0 0 0 0,0 0 0 0 0,1 1-1 0 0,1-1 1 0 0,0 1 0 0 0,1-1 0 0 0,1 0 0 0 0,0 1 0 0 0,1-1 0 0 0,1 0 0 0 0,4 13-36 0 0,-1-11 60 0 0,0 0 0 0 0,1-1 0 0 0,1 0 0 0 0,0-1 0 0 0,2 0 0 0 0,0 0 0 0 0,0-1 0 0 0,1 0 0 0 0,1-1 0 0 0,0 0 0 0 0,1-1 0 0 0,0 0 0 0 0,1-1 0 0 0,0 0 0 0 0,1-2 0 0 0,5 3-60 0 0,19 10 171 0 0,-39-22-152 0 0,0 0 1 0 0,0 0 8 0 0,0 0 0 0 0,0 0 9 0 0,0 0-1 0 0,0 0-7 0 0,0 0 23 0 0,0 0-30 0 0,0 0-16 0 0,0 0-56 0 0,0 0-26 0 0,0 0-38 0 0,0 0-88 0 0,0 0-145 0 0,0 0-201 0 0,0 0-375 0 0,0 0-596 0 0,2 0-8342 0 0,0 0-2273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5753 0 0,'0'0'2635'0'0,"0"0"-916"0"0,0 0-589 0 0,0 0-91 0 0,0 0 109 0 0,0 0 75 0 0,0 0-37 0 0,0 0-179 0 0,0 0-201 0 0,0 0-137 0 0,0 0-105 0 0,-2 13-82 0 0,-41 162 1571 0 0,30-151-1977 0 0,-1-1 0 0 0,-1 0 0 0 0,-1-1 1 0 0,-1 0-1 0 0,0-1 0 0 0,-2-1 0 0 0,0-1 0 0 0,-2-1 0 0 0,0-1 0 0 0,-3 1-76 0 0,-12 1-2563 0 0,36-19 1227 0 0,20-22-9983 0 0,-13 15 4362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45 8810 0 0,'0'0'1536'0'0,"0"0"-581"0"0,0 0-240 0 0,0 0 213 0 0,0 0 368 0 0,0 0 241 0 0,0 0-44 0 0,0 0-243 0 0,0 0-290 0 0,0 0-217 0 0,0 0-135 0 0,0 0-78 0 0,2-7-38 0 0,7-23-40 0 0,-7 23-29 0 0,-2 7-30 0 0,0 0-29 0 0,0 0-32 0 0,0 0 4 0 0,0 0-17 0 0,0 0-27 0 0,0 0-19 0 0,0 26 1406 0 0,-20 191-669 0 0,-30 95-769 0 0,30-204-181 0 0,-24 28-293 0 0,43-166-10396 0 0,5 9 1254 0 0,0 13 1585 0 0</inkml:trace>
  <inkml:trace contextRef="#ctx0" brushRef="#br0" timeOffset="340.969">0 476 6761 0 0,'0'0'2118'0'0,"0"0"-412"0"0,0 0-264 0 0,0 0 46 0 0,0 0-6 0 0,0 0-177 0 0,0 0-301 0 0,0 0-313 0 0,0 0-185 0 0,0 0-50 0 0,0 0 18 0 0,0 0 60 0 0,0 0 17 0 0,17-4-31 0 0,125-22 811 0 0,84-14-6 0 0,-119 8-2070 0 0,-68 9-8046 0 0,-36 19-2238 0 0</inkml:trace>
  <inkml:trace contextRef="#ctx0" brushRef="#br0" timeOffset="818.759">792 30 10762 0 0,'0'0'1629'0'0,"0"0"-546"0"0,0 0-291 0 0,0 0 113 0 0,0 0 217 0 0,0 0 131 0 0,0 0-55 0 0,0 0-216 0 0,0 0-194 0 0,0 0-153 0 0,0 0-103 0 0,0 0-76 0 0,-2 25-70 0 0,-11 120 185 0 0,-26 160 530 0 0,10-106-875 0 0,30-198-223 0 0,0 0-1 0 0,0 0 0 0 0,0 0 1 0 0,0 0-1 0 0,0-1 1 0 0,0 1-1 0 0,0 0 1 0 0,0-1-1 0 0,0 1 0 0 0,0-1 1 0 0,0 1-1 0 0,0-1 1 0 0,1 0-1 0 0,-1 1 1 0 0,0-1-1 0 0,0 0 0 0 0,1 0 1 0 0,-1 0-1 0 0,0 0 1 0 0,0 0-1 0 0,1 0 0 0 0,-1 0 1 0 0,0 0-1 0 0,0 0 1 0 0,0-1-1 0 0,1 1 1 0 0,-1 0-1 0 0,0-1 0 0 0,0 1 1 0 0,0-1-1 0 0,0 1 1 0 0,0-1-1 0 0,1 0 0 0 0,-1 0 1 0 0,0 1-1 0 0,-1-1 1 0 0,1 0-1 0 0,0 0 1 0 0,0 0-1 0 0,0 0 0 0 0,0 0 1 0 0,-1 0-1 0 0,1 0-2 0 0,264-200 26 0 0,-244 188-19 0 0,-15 8-8 0 0,1 0-1 0 0,0 1 0 0 0,0 0 1 0 0,0 0-1 0 0,0 1 0 0 0,0 0 1 0 0,1 0-1 0 0,0 0 0 0 0,0 1 1 0 0,-1 0-1 0 0,4 0 2 0 0,-3 36 77 0 0,-30 187 469 0 0,21-219-564 0 0,1 0-1 0 0,0 0 1 0 0,0 0 0 0 0,0 0 0 0 0,1 0 0 0 0,-1 0 0 0 0,0 0 0 0 0,1 0 0 0 0,0 0 0 0 0,-1 0 0 0 0,1 0-1 0 0,0 0 1 0 0,0 0 0 0 0,0 0 0 0 0,0-1 0 0 0,0 1 0 0 0,0 0 0 0 0,0-1 0 0 0,1 1 0 0 0,-1-1-1 0 0,1 1 1 0 0,-1-1 0 0 0,1 1 0 0 0,0-1 0 0 0,-1 0 0 0 0,1 0 0 0 0,0 0 0 0 0,0 0 0 0 0,0 0 0 0 0,0 0-1 0 0,0-1 1 0 0,0 1 0 0 0,0-1 0 0 0,0 1 0 0 0,0-1 0 0 0,0 0 0 0 0,0 0 0 0 0,0 0 0 0 0,0 0-1 0 0,0 0 1 0 0,0 0 0 0 0,0 0 0 0 0,0-1 0 0 0,0 1 0 0 0,1-1 18 0 0,21-15-2782 0 0,-15 6-4212 0 0,-5 7-4393 0 0</inkml:trace>
  <inkml:trace contextRef="#ctx0" brushRef="#br0" timeOffset="1184.159">1379 645 3897 0 0,'0'0'2730'0'0,"0"0"-254"0"0,0 0-206 0 0,0 0-120 0 0,0 0-191 0 0,0 0-283 0 0,0 0-310 0 0,0 0-280 0 0,32-3-216 0 0,100-10-171 0 0,-51-11 576 0 0,-75 20-1197 0 0,0 0-1 0 0,0 0 1 0 0,-1 0-1 0 0,0-1 0 0 0,0 0 1 0 0,0 0-1 0 0,0 0 1 0 0,-1-1-1 0 0,1 1 1 0 0,-1-1-1 0 0,-1 0 1 0 0,1-1-1 0 0,-1 1 1 0 0,0 0-1 0 0,-1-1 1 0 0,0 0-1 0 0,0 1 1 0 0,0-1-1 0 0,-1 0 1 0 0,1 0-1 0 0,-2 0 0 0 0,1-6-76 0 0,-3 9-5 0 0,0 1 1 0 0,0 0-1 0 0,0 0 1 0 0,0 0-1 0 0,0 0 1 0 0,-1 1-1 0 0,1-1 1 0 0,-1 1 0 0 0,0-1-1 0 0,0 1 1 0 0,0 0-1 0 0,0 0 1 0 0,0 0-1 0 0,-1 1 1 0 0,1-1 0 0 0,0 1-1 0 0,-1 0 1 0 0,1-1-1 0 0,-1 2 1 0 0,1-1-1 0 0,-1 0 1 0 0,0 1-1 0 0,1-1 1 0 0,-1 1 0 0 0,0 0-1 0 0,1 1 1 0 0,-1-1-1 0 0,0 0 1 0 0,1 1-1 0 0,-1 0 1 0 0,1 0 0 0 0,-1 0-1 0 0,0 1 4 0 0,-13 2-27 0 0,1 2 0 0 0,0 0 0 0 0,0 1 1 0 0,1 0-1 0 0,0 2 0 0 0,0-1 0 0 0,1 2 0 0 0,0 0 0 0 0,1 1 0 0 0,0 0 0 0 0,0 1 0 0 0,1 0 1 0 0,1 1-1 0 0,0 0 0 0 0,1 1 0 0 0,0 1 0 0 0,1-1 0 0 0,-4 12 27 0 0,10-23-11 0 0,1 1 0 0 0,0 0 0 0 0,1 0-1 0 0,-1 0 1 0 0,1 1 0 0 0,0-1 0 0 0,0 0 0 0 0,0 0 0 0 0,0 1-1 0 0,1-1 1 0 0,-1 1 0 0 0,1-1 0 0 0,0 0 0 0 0,1 1-1 0 0,-1-1 1 0 0,1 1 0 0 0,0-1 0 0 0,0 0 0 0 0,0 0 0 0 0,1 1-1 0 0,-1-1 1 0 0,1 0 0 0 0,0 0 0 0 0,2 2 11 0 0,4-1-53 0 0,0 0 0 0 0,0 0 0 0 0,0-1 0 0 0,1 0 0 0 0,0 0 0 0 0,0-1 0 0 0,0 0 0 0 0,0-1 0 0 0,1 0 0 0 0,-1 0 0 0 0,0-1 0 0 0,1 0 0 0 0,0-1 0 0 0,-1 0 0 0 0,1-1 0 0 0,1 0 53 0 0,96-13-3752 0 0,-56 2-3283 0 0,-46 11 5582 0 0,11-4-8752 0 0</inkml:trace>
  <inkml:trace contextRef="#ctx0" brushRef="#br0" timeOffset="1640.112">1891 778 4769 0 0,'0'0'1412'0'0,"0"0"181"0"0,0 0 408 0 0,0 0 32 0 0,0 0-161 0 0,0 0-246 0 0,0 0-272 0 0,0 0-205 0 0,0 0-167 0 0,0 0-169 0 0,0 0-145 0 0,0 0-117 0 0,32-25-81 0 0,98-79-54 0 0,-64 48 298 0 0,31-27 161 0 0,-49 46-759 0 0,-59 66-228 0 0,8-25 118 0 0,0 0-1 0 0,1 1 1 0 0,0-1-1 0 0,-1 1 1 0 0,2-1-1 0 0,-1 1 0 0 0,0-1 1 0 0,1 1-1 0 0,0 0 1 0 0,0 0-1 0 0,0 0 1 0 0,1 0-1 0 0,0-1 1 0 0,0 1-1 0 0,0 0 1 0 0,0 0-1 0 0,1 0 1 0 0,0 0-1 0 0,0 0 0 0 0,0-1 1 0 0,0 1-1 0 0,1 0 1 0 0,0-1-1 0 0,0 1 1 0 0,0-1-1 0 0,1 1 1 0 0,-1-1-1 0 0,1 0 1 0 0,0 0-1 0 0,0-1 0 0 0,0 1 1 0 0,1 0-1 0 0,1 1-5 0 0,2-1 90 0 0,0 0-1 0 0,-1-1 0 0 0,1 0 0 0 0,0 0 0 0 0,1 0 1 0 0,-1-1-1 0 0,0 0 0 0 0,1 0 0 0 0,-1-1 1 0 0,1 0-1 0 0,0-1 0 0 0,-1 1 0 0 0,1-1 0 0 0,-1-1 1 0 0,1 1-1 0 0,0-2 0 0 0,-1 1 0 0 0,1-1 0 0 0,-1 0 1 0 0,0 0-1 0 0,1-1 0 0 0,-1 0 0 0 0,-1 0 1 0 0,1 0-1 0 0,0-1 0 0 0,3-3-89 0 0,8-5 173 0 0,-2-1-1 0 0,0 0 1 0 0,0-1-1 0 0,-2-1 1 0 0,1 0-1 0 0,-2-1 1 0 0,0 0 0 0 0,-1-1-1 0 0,2-5-172 0 0,-6 9-18 0 0,-1 0 0 0 0,0 0 0 0 0,-1-1 0 0 0,0 0 0 0 0,-1 0 0 0 0,-1 0 0 0 0,0-1 0 0 0,0-2 18 0 0,0-45-7692 0 0,-4 51-4481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198 604 864 0 0,'0'0'1379'0'0,"0"0"1"0"0,0 0 102 0 0,0 0 105 0 0,0 0 75 0 0,0 0-73 0 0,0 0-158 0 0,0 0-205 0 0,0 0-208 0 0,0 0-192 0 0,0 0-147 0 0,-13-4-141 0 0,-38-10-124 0 0,49 13-373 0 0,0 0 0 0 0,0 1 0 0 0,0 0 0 0 0,0-1 0 0 0,0 1 0 0 0,0 0 0 0 0,0 0-1 0 0,1 0 1 0 0,-1 0 0 0 0,0 0 0 0 0,0 0 0 0 0,0 1 0 0 0,0-1 0 0 0,0 1-1 0 0,0-1 1 0 0,0 1 0 0 0,1-1 0 0 0,-1 1 0 0 0,0 0 0 0 0,1 0 0 0 0,-1 0 0 0 0,0 0-1 0 0,1 1 1 0 0,-1-1 0 0 0,1 0 0 0 0,-1 0 0 0 0,1 1 0 0 0,0-1 0 0 0,0 1 0 0 0,0 0-41 0 0,-8 6 179 0 0,1 3-121 0 0,0-1-1 0 0,1 1 1 0 0,0 0-1 0 0,0 1 1 0 0,1 0-1 0 0,1 0 1 0 0,0 0-1 0 0,1 0 1 0 0,0 1-1 0 0,1 0 1 0 0,0 0-1 0 0,1 0 1 0 0,0 0-1 0 0,1 0 1 0 0,1 0-1 0 0,1 11-57 0 0,0-21 40 0 0,1 1-1 0 0,0 0 0 0 0,0-1 0 0 0,0 1 1 0 0,0-1-1 0 0,1 0 0 0 0,-1 0 1 0 0,1 0-1 0 0,0 0 0 0 0,0 0 1 0 0,0 0-1 0 0,0-1 0 0 0,1 1 1 0 0,-1-1-1 0 0,1 0 0 0 0,-1 0 0 0 0,1-1 1 0 0,0 1-1 0 0,0-1 0 0 0,-1 1 1 0 0,1-1-1 0 0,0 0 0 0 0,0-1 1 0 0,0 1-1 0 0,0-1 0 0 0,1 0 1 0 0,-1 0-1 0 0,0 0 0 0 0,0 0 0 0 0,0-1 1 0 0,0 1-1 0 0,0-1 0 0 0,0 0 1 0 0,0 0-1 0 0,-1-1 0 0 0,3 0-39 0 0,16-7 174 0 0,-1 0 0 0 0,-1-1-1 0 0,0-1 1 0 0,-1-1-1 0 0,0-1 1 0 0,0 0 0 0 0,-1-1-1 0 0,-1-1 1 0 0,-1-1 0 0 0,1-2-174 0 0,2-3 47 0 0,0-2 0 0 0,-2-1 0 0 0,-1 0 1 0 0,-1 0-1 0 0,0-2 0 0 0,-2 0 0 0 0,-1-1 1 0 0,-2 0-1 0 0,0 0 0 0 0,-2-1 0 0 0,-1 0 1 0 0,-1-1-1 0 0,-1 0 0 0 0,-2 0 1 0 0,-1 0-1 0 0,-1-20-47 0 0,-1 44-10 0 0,1 0 1 0 0,-1 0-1 0 0,0 0 1 0 0,0 0-1 0 0,-1 0 1 0 0,0 0-1 0 0,1 0 1 0 0,-2 0 0 0 0,1 0-1 0 0,0 0 1 0 0,-1 0-1 0 0,0 1 1 0 0,0-1-1 0 0,-1 1 1 0 0,1 0-1 0 0,-1-1 1 0 0,0 1-1 0 0,0 0 1 0 0,0 0-1 0 0,0 1 1 0 0,-1-1-1 0 0,0 1 1 0 0,1 0-1 0 0,-1 0 1 0 0,-1 0-1 0 0,1 0 1 0 0,0 0 0 0 0,-1 1-1 0 0,1 0 1 0 0,-1 0-1 0 0,0 0 1 0 0,1 1-1 0 0,-1 0 1 0 0,0 0-1 0 0,0 0 1 0 0,0 0-1 0 0,0 1 1 0 0,0-1-1 0 0,-5 2 10 0 0,5 2-12 0 0,0 0 0 0 0,1 1 0 0 0,-1 0 0 0 0,1 0 0 0 0,0 0 0 0 0,0 1 0 0 0,0-1 0 0 0,1 1 0 0 0,0 0 0 0 0,0 0 0 0 0,0 0 0 0 0,0 0 0 0 0,-1 4 12 0 0,0 0 34 0 0,0 1 0 0 0,1-1-1 0 0,0 1 1 0 0,1-1 0 0 0,0 1 0 0 0,0 0-1 0 0,1 0 1 0 0,0 0 0 0 0,0-1-1 0 0,2 1 1 0 0,-1 0 0 0 0,2 9-34 0 0,4 11 185 0 0,2 0 0 0 0,1-1-1 0 0,1 0 1 0 0,2 0 0 0 0,11 21-185 0 0,-13-28 33 0 0,25 70 621 0 0,36 65 262 0 0,-27-113-532 0 0,-43-44-402 0 0,0 0-1 0 0,0 0 1 0 0,1 0 0 0 0,-1-1 0 0 0,0 1 0 0 0,0 0 0 0 0,0-1 0 0 0,0 1 0 0 0,0-1-1 0 0,0 1 1 0 0,0-1 0 0 0,0 0 0 0 0,0 1 0 0 0,0-1 0 0 0,0 0 0 0 0,-1 1 0 0 0,1-1-1 0 0,0 0 1 0 0,0 0 0 0 0,-1 0 0 0 0,1 0 0 0 0,0 0 0 0 0,-1 0 0 0 0,1 0 0 0 0,-1 0-1 0 0,0 0 1 0 0,1 0 0 0 0,-1 0 0 0 0,0 0 0 0 0,1 0 0 0 0,-1 0 0 0 0,0-1 0 0 0,0 1-1 0 0,0 0 1 0 0,0 0 0 0 0,0 0 0 0 0,0 0 0 0 0,0 0 0 0 0,-1-1 0 0 0,1 1 0 0 0,0 0-1 0 0,-1-1 20 0 0,1-9-3701 0 0,-2 4-3279 0 0,0 3-4287 0 0</inkml:trace>
  <inkml:trace contextRef="#ctx0" brushRef="#br0" timeOffset="637.103">824 519 4585 0 0,'0'0'1891'0'0,"0"0"-765"0"0,0 0-302 0 0,0 0 183 0 0,0 0 342 0 0,0 0 261 0 0,0 0-38 0 0,0 0-254 0 0,0 0-317 0 0,0 0-250 0 0,0 0-195 0 0,0 0-127 0 0,0 0-63 0 0,-3 23-22 0 0,-8 108 310 0 0,-9 87 1888 0 0,21-219-2504 0 0,-1 1-1 0 0,0 0 1 0 0,0 0 0 0 0,0-1 0 0 0,1 1 0 0 0,-1 0 0 0 0,0 0-1 0 0,0 0 1 0 0,1 0 0 0 0,-1-1 0 0 0,0 1 0 0 0,0 0 0 0 0,1 0 0 0 0,-1 0-1 0 0,0 0 1 0 0,1 0 0 0 0,-1 0 0 0 0,0 0 0 0 0,0 0 0 0 0,1 0 0 0 0,-1 0-1 0 0,0 0 1 0 0,1 0 0 0 0,-1 0 0 0 0,0 0 0 0 0,1 0 0 0 0,-1 0-1 0 0,0 0 1 0 0,0 0 0 0 0,1 0 0 0 0,-1 0 0 0 0,0 0 0 0 0,1 0 0 0 0,-1 0-1 0 0,0 1 1 0 0,0-1 0 0 0,1 0 0 0 0,-1 0 0 0 0,0 0 0 0 0,0 1-1 0 0,1-1 1 0 0,-1 0 0 0 0,0 0 0 0 0,0 1 0 0 0,0-1 0 0 0,0 0 0 0 0,1 0-1 0 0,-1 1 1 0 0,0-1 0 0 0,0 0 0 0 0,0 0 0 0 0,0 1 0 0 0,0-1 0 0 0,0 0-1 0 0,0 1 1 0 0,0-1-38 0 0,18-27 1203 0 0,-17 25-1313 0 0,102-222 825 0 0,-10 51-625 0 0,-89 166-95 0 0,-3 5 2 0 0,0 0 0 0 0,-1 1 0 0 0,1-1 1 0 0,0 0-1 0 0,0 0 0 0 0,0 1 0 0 0,0-1 0 0 0,0 0 1 0 0,0 1-1 0 0,1-1 0 0 0,-1 1 0 0 0,0 0 0 0 0,1-1 0 0 0,-1 1 1 0 0,1 0-1 0 0,0 0 0 0 0,-1 0 0 0 0,1 0 0 0 0,0 0 0 0 0,0 0 1 0 0,-1 1-1 0 0,1-1 0 0 0,0 0 0 0 0,0 1 0 0 0,0 0 0 0 0,0-1 1 0 0,0 1-1 0 0,0 0 0 0 0,0 0 0 0 0,0 0 3 0 0,2 5 23 0 0,0-1 0 0 0,0 1-1 0 0,-1 1 1 0 0,0-1 0 0 0,0 0-1 0 0,0 1 1 0 0,-1-1 0 0 0,0 1-1 0 0,0 0 1 0 0,-1 0 0 0 0,1 0-1 0 0,-1 0 1 0 0,0 0 0 0 0,-1 2-23 0 0,19 82 220 0 0,-19-89-203 0 0,0-1-13 0 0,0 0 35 0 0,0 0-38 0 0,0 0-14 0 0,0 0 22 0 0,0 0-17 0 0,0 0-3 0 0,0 0-11 0 0,0 0-37 0 0,0 0-33 0 0,-6-18-1314 0 0,-2 2-1119 0 0,3 6-3820 0 0,4 6-3297 0 0</inkml:trace>
  <inkml:trace contextRef="#ctx0" brushRef="#br0" timeOffset="1170.659">748 173 7066 0 0,'0'0'1836'0'0,"0"0"-601"0"0,0 0-287 0 0,0 0 75 0 0,0 0 205 0 0,0 0 110 0 0,0 0-77 0 0,0 0-156 0 0,0 0-152 0 0,0 0-73 0 0,0 0-37 0 0,0 0-83 0 0,0 0-95 0 0,14 1-96 0 0,106 6 1187 0 0,68-7-517 0 0,-109 18-1187 0 0,-79-18-28 0 0,0 0 12 0 0,0 0 20 0 0,0 0 26 0 0,-7 3 901 0 0,-69-61-534 0 0,29-40-426 0 0,44 64-2088 0 0,8 23-7689 0 0,-4 10-1644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6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311 703 0 0 0,'0'0'233'0'0,"0"0"832"0"0,0 0 596 0 0,0 0 301 0 0,0 0-36 0 0,0 0-305 0 0,0 0-352 0 0,0 0-282 0 0,0 0-147 0 0,0 0-57 0 0,9-7 2570 0 0,-5 3 3635 0 0,-4 3-6802 0 0,0 1-36 0 0,-9-14 878 0 0,0 10-922 0 0,-1 1 1 0 0,1 0 0 0 0,0 0-1 0 0,-1 1 1 0 0,1 0 0 0 0,-1 0-1 0 0,0 1 1 0 0,1 1 0 0 0,-1 0-1 0 0,0 0 1 0 0,-7 1-107 0 0,-4-1 108 0 0,14 0-97 0 0,0 1-1 0 0,0-1 1 0 0,0 1-1 0 0,0 1 1 0 0,-1-1-1 0 0,1 1 0 0 0,1 0 1 0 0,-1 1-1 0 0,0-1 1 0 0,1 1-1 0 0,-1 1 0 0 0,1-1 1 0 0,0 1-1 0 0,0 0 1 0 0,0 1-1 0 0,1 0 1 0 0,-1-1-1 0 0,1 2 0 0 0,0-1 1 0 0,1 0-1 0 0,-1 1 1 0 0,1 0-1 0 0,0 0 1 0 0,1 0-1 0 0,-1 1 0 0 0,1-1 1 0 0,-1 6-11 0 0,0 4 4 0 0,1 0 0 0 0,0 0 1 0 0,2 0-1 0 0,0 0 0 0 0,0 1 1 0 0,2-1-1 0 0,0 0 0 0 0,3 17-4 0 0,-2-23 2 0 0,1-1-1 0 0,0 1 1 0 0,0-1-1 0 0,1 1 1 0 0,0-1-1 0 0,1 0 1 0 0,0 0-1 0 0,0-1 0 0 0,1 0 1 0 0,0 0-1 0 0,1 2-1 0 0,-4-7 11 0 0,0 0-1 0 0,0-1 0 0 0,0 1 1 0 0,0-1-1 0 0,0 1 0 0 0,0-1 0 0 0,1 0 1 0 0,-1 0-1 0 0,1 0 0 0 0,-1-1 1 0 0,1 1-1 0 0,0-1 0 0 0,-1 0 1 0 0,1 0-1 0 0,0 0 0 0 0,0 0 1 0 0,0-1-1 0 0,0 0 0 0 0,0 0 0 0 0,0 0 1 0 0,0 0-1 0 0,0 0 0 0 0,0-1 1 0 0,0 0-1 0 0,0 0 0 0 0,-1 0 1 0 0,1 0-1 0 0,0 0 0 0 0,2-2-10 0 0,108-82 420 0 0,-12-18-216 0 0,-74 67-214 0 0,-2 0-1 0 0,-1-2 1 0 0,-3-1-1 0 0,0-1 1 0 0,-3-1-1 0 0,-1 0 1 0 0,-3-2-1 0 0,-1 0 1 0 0,-2 0-1 0 0,-2-1 1 0 0,-1-1-1 0 0,-3 1 1 0 0,-2-1-1 0 0,-2 0 1 0 0,-1-8 10 0 0,-1 43-14 0 0,0-1 1 0 0,-1 0-1 0 0,0 0 1 0 0,0 1-1 0 0,-1-1 1 0 0,0 1-1 0 0,-1-1 0 0 0,-1 1 1 0 0,1 0-1 0 0,-1 0 1 0 0,-1 1-1 0 0,0-1 1 0 0,-1 1-1 0 0,1 0 0 0 0,-2 0 1 0 0,1 1-1 0 0,-4-4 14 0 0,7 10-6 0 0,0 0-1 0 0,1 0 1 0 0,-1 0-1 0 0,0 1 1 0 0,0-1 0 0 0,0 1-1 0 0,0 0 1 0 0,0 0-1 0 0,-1 0 1 0 0,1 0-1 0 0,0 0 1 0 0,0 1-1 0 0,-1 0 1 0 0,1-1-1 0 0,0 1 1 0 0,0 0 0 0 0,-1 1-1 0 0,1-1 1 0 0,0 1-1 0 0,0-1 1 0 0,-1 1-1 0 0,1 0 1 0 0,0 0-1 0 0,0 0 1 0 0,0 1 0 0 0,0-1-1 0 0,0 1 1 0 0,0-1-1 0 0,1 1 1 0 0,-1 0-1 0 0,0 0 1 0 0,1 1-1 0 0,0-1 1 0 0,-1 0-1 0 0,1 1 1 0 0,0-1 0 0 0,0 1-1 0 0,0 0 1 0 0,1 0-1 0 0,-1-1 1 0 0,1 1-1 0 0,-1 0 1 0 0,1 1 6 0 0,-9 14 16 0 0,1-1 0 0 0,1 1 0 0 0,0 0 0 0 0,1 1 1 0 0,2 0-1 0 0,-1 0 0 0 0,2 0 0 0 0,1 0 0 0 0,0 1 0 0 0,2 0 1 0 0,0-1-1 0 0,1 1 0 0 0,1 0 0 0 0,0-1 0 0 0,4 10-16 0 0,3 14 97 0 0,2 1 0 0 0,2-1 0 0 0,2-1 0 0 0,1 0 0 0 0,3-1 0 0 0,8 13-97 0 0,49 79 648 0 0,-56-86-198 0 0,-19-47-396 0 0,0 0-4 0 0,0 0-8 0 0,0 0 9 0 0,0 0 10 0 0,0 0-17 0 0,0 0 18 0 0,0 0 8 0 0,0 0-16 0 0,0 0 20 0 0,0 0 10 0 0,0 0-9 0 0,0 0 0 0 0,0 0 3 0 0,0 0-22 0 0,0 0-1 0 0,0 0 0 0 0,0 0-8 0 0,0 0-13 0 0,1 0-8 0 0,-1 0-21 0 0,0 0 19 0 0,0 0 4 0 0,0 0 5 0 0,0 0-13 0 0,0 0-4 0 0,0 0 0 0 0,0 0 0 0 0,0 0-4 0 0,0 0-12 0 0,0 0 11 0 0,0 0 0 0 0,0 0 2 0 0,0 0-2 0 0,0 0-1 0 0,0 0-11 0 0,0 0 1 0 0,0 0-13 0 0,0 0 13 0 0,0 0-8 0 0,0 0-7 0 0,0 0 18 0 0,0 0-13 0 0,0 0 28 0 0,0 0 8 0 0,0 0-14 0 0,0 0-4 0 0,0 0-5 0 0,-1 0-2187 0 0,1 0-6542 0 0,0 0-3124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1096 0 0,'0'0'1323'0'0,"0"0"203"0"0,0 0 322 0 0,0 0 177 0 0,0 0-69 0 0,0 0-202 0 0,0 0-239 0 0,0 0-191 0 0,0 0-128 0 0,0 0-95 0 0,0 0-83 0 0,0 0-92 0 0,28 4-70 0 0,90 14-44 0 0,70-14 1661 0 0,76-13-831 0 0,-1-11-1 0 0,114-28-1641 0 0,-160 19 63 0 0,-199 26-341 0 0,-29 6-1430 0 0,-14 6-1071 0 0,3-1-5247 0 0,17-7-3222 0 0</inkml:trace>
  <inkml:trace contextRef="#ctx0" brushRef="#br0" timeOffset="690.082">426 462 5881 0 0,'0'0'1649'0'0,"0"0"-256"0"0,0 0 117 0 0,0 0 288 0 0,0 0 166 0 0,0 0-162 0 0,0 0-374 0 0,0 0-362 0 0,0 0-318 0 0,0 0-185 0 0,0 0-94 0 0,0 0-94 0 0,-25 6-26 0 0,-75 18-37 0 0,97-24-289 0 0,0 0 0 0 0,1 0 1 0 0,-1 1-1 0 0,0-1 0 0 0,1 1 0 0 0,-1 0 0 0 0,1 0 0 0 0,-1 0 0 0 0,1 0 0 0 0,0 0 0 0 0,-1 0 1 0 0,1 1-1 0 0,0-1 0 0 0,0 1 0 0 0,0-1 0 0 0,0 1 0 0 0,0 0 0 0 0,0 0 0 0 0,0 0 0 0 0,1 0 0 0 0,-1 0 1 0 0,1 0-1 0 0,0 1 0 0 0,-1-1 0 0 0,1 1-23 0 0,-5 9 144 0 0,0-3-94 0 0,0 0-1 0 0,1 1 1 0 0,0-1 0 0 0,1 1 0 0 0,0 0 0 0 0,1 0 0 0 0,0 1 0 0 0,0-1 0 0 0,1 1-1 0 0,1-1 1 0 0,-1 1 0 0 0,2 0 0 0 0,0-1 0 0 0,0 1 0 0 0,1 3-50 0 0,0-11 36 0 0,0 1 0 0 0,0-1 0 0 0,0 0 0 0 0,0 0 0 0 0,1 0 0 0 0,0 0 1 0 0,0 0-1 0 0,-1 0 0 0 0,2 0 0 0 0,-1 0 0 0 0,0-1 0 0 0,0 1 0 0 0,1-1 0 0 0,0 0 0 0 0,-1 1 0 0 0,1-1 0 0 0,0-1 1 0 0,0 1-1 0 0,0 0 0 0 0,0-1 0 0 0,0 1 0 0 0,1-1 0 0 0,-1 0 0 0 0,0 0 0 0 0,0 0 0 0 0,1-1 0 0 0,-1 1 1 0 0,1-1-1 0 0,1 1-36 0 0,4-1 147 0 0,1 0 1 0 0,-1 0 0 0 0,0 0-1 0 0,0-1 1 0 0,1-1 0 0 0,-1 0-1 0 0,0 0 1 0 0,0 0-1 0 0,0-1 1 0 0,5-3-148 0 0,9-7 101 0 0,-2-1 0 0 0,0-1 0 0 0,0-1 0 0 0,-2 0 0 0 0,0-2 0 0 0,-1 0-1 0 0,0-1 1 0 0,-2-1 0 0 0,0 0 0 0 0,-1-1 0 0 0,-2-1 0 0 0,0 0 0 0 0,-1-1 0 0 0,-1 0 0 0 0,6-21-101 0 0,-10 23-14 0 0,0 0 0 0 0,-2 0 0 0 0,0 0 0 0 0,-2 0 0 0 0,0-1 0 0 0,-2 0 0 0 0,0 1 0 0 0,-1-8 14 0 0,0 24-18 0 0,0 0 0 0 0,0-1 0 0 0,0 1 1 0 0,-1 0-1 0 0,0 0 0 0 0,0 0 0 0 0,0 0 0 0 0,0 0 1 0 0,-1 1-1 0 0,0-1 0 0 0,0 0 0 0 0,0 1 1 0 0,-1-1-1 0 0,1 1 0 0 0,-1-1 0 0 0,0 1 0 0 0,-1 0 1 0 0,1 1-1 0 0,-1-1 0 0 0,1 0 0 0 0,-1 1 1 0 0,0 0-1 0 0,0 0 0 0 0,0 0 0 0 0,-1 0 0 0 0,1 1 1 0 0,-1 0-1 0 0,0 0 0 0 0,1 0 0 0 0,-1 0 1 0 0,0 1-1 0 0,0 0 0 0 0,-1 0 18 0 0,1 1-21 0 0,0 0-1 0 0,0 1 1 0 0,0-1 0 0 0,0 1-1 0 0,1 0 1 0 0,-1 1 0 0 0,0-1-1 0 0,0 1 1 0 0,1 0 0 0 0,-1 0-1 0 0,1 1 1 0 0,0-1 0 0 0,0 1-1 0 0,0 0 1 0 0,0 0 0 0 0,0 0-1 0 0,0 1 1 0 0,1-1 0 0 0,0 1-1 0 0,-1 0 1 0 0,1 0-1 0 0,1 0 1 0 0,-3 4 21 0 0,-4 6 19 0 0,1 0 0 0 0,1 0 0 0 0,0 1 0 0 0,0 0-1 0 0,2 1 1 0 0,0-1 0 0 0,1 1 0 0 0,0 0 0 0 0,1 0 0 0 0,1 1 0 0 0,1-1-1 0 0,0 0 1 0 0,1 1 0 0 0,1-1 0 0 0,0 0 0 0 0,1 1 0 0 0,1-1 0 0 0,1 0-1 0 0,0 0 1 0 0,1-1 0 0 0,5 12-19 0 0,5 10 103 0 0,3 0 0 0 0,0 0 0 0 0,3-2 0 0 0,1-1 0 0 0,18 22-103 0 0,4-2-51 0 0,-40-63-6142 0 0,-4 7 2212 0 0,0-1-7760 0 0</inkml:trace>
  <inkml:trace contextRef="#ctx0" brushRef="#br0" timeOffset="1297.668">953 418 12683 0 0,'0'0'1464'0'0,"0"0"-420"0"0,0 0 52 0 0,0 0 265 0 0,0 0 151 0 0,0 0-78 0 0,0 0-318 0 0,0 0-381 0 0,0 0-252 0 0,0 0-139 0 0,0 0-84 0 0,0 0-52 0 0,0 0-18 0 0,-5 6-18 0 0,0 0-116 0 0,0 0 0 0 0,1 0-1 0 0,0 1 1 0 0,1-1 0 0 0,-1 1-1 0 0,1-1 1 0 0,0 1 0 0 0,1 0-1 0 0,0 0 1 0 0,0 1 0 0 0,-1 6-56 0 0,0 7 70 0 0,1 1 0 0 0,1-1 0 0 0,1 1 1 0 0,1-1-1 0 0,1 1 0 0 0,3 14-70 0 0,-5-33 5 0 0,1 0-1 0 0,0 1 1 0 0,-1-1 0 0 0,1 0-1 0 0,0 0 1 0 0,0 0 0 0 0,1 0-1 0 0,-1 0 1 0 0,1 0 0 0 0,-1 0-1 0 0,1 0 1 0 0,0 0 0 0 0,0-1-1 0 0,0 1 1 0 0,0-1 0 0 0,1 0-1 0 0,-1 1 1 0 0,1-1 0 0 0,-1 0-1 0 0,1 0 1 0 0,0-1 0 0 0,0 1-1 0 0,0-1 1 0 0,0 1 0 0 0,0-1-1 0 0,0 0 1 0 0,0 0 0 0 0,0 0-1 0 0,0 0 1 0 0,1-1 0 0 0,-1 1-1 0 0,0-1-4 0 0,5-1 37 0 0,-1-1 0 0 0,0 0 0 0 0,0-1 0 0 0,0 1 0 0 0,0-1 0 0 0,0 0 0 0 0,0-1-1 0 0,-1 0 1 0 0,0 0 0 0 0,0 0 0 0 0,0-1 0 0 0,0 0 0 0 0,-1 0 0 0 0,1 0 0 0 0,-1-1-1 0 0,-1 0 1 0 0,3-3-37 0 0,5-3 34 0 0,6-10 1 0 0,0-1 0 0 0,-1 0 1 0 0,-2-1-1 0 0,0-1 0 0 0,-2 0 1 0 0,9-25-36 0 0,-5-41-38 0 0,-31 102-26 0 0,7 4 124 0 0,0 0 0 0 0,1 0-1 0 0,1 0 1 0 0,0 1 0 0 0,1 0-1 0 0,1 0 1 0 0,0 0 0 0 0,2 0 0 0 0,-1 0-1 0 0,2 1 1 0 0,0-1 0 0 0,1 0-1 0 0,2 6-59 0 0,-2-11 45 0 0,1 0-1 0 0,1 0 1 0 0,0 0-1 0 0,1-1 0 0 0,-1 0 1 0 0,2 1-1 0 0,0-2 1 0 0,0 1-1 0 0,1 0 0 0 0,0-1 1 0 0,0 0-1 0 0,1 0 1 0 0,0-1-1 0 0,1 0 0 0 0,0 0 1 0 0,0-1-1 0 0,2 1-44 0 0,23-7-604 0 0,-19-20-6347 0 0,-13 12-4919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0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2841 0 0,'0'0'1093'0'0,"0"0"-27"0"0,0 0 79 0 0,0 0 193 0 0,0 0 244 0 0,0 0 77 0 0,0 0-162 0 0,0 0-294 0 0,0 0-312 0 0,0 0-292 0 0,0 0-138 0 0,0 0-65 0 0,0 0 0 0 0,-9 6 55 0 0,-27 17 48 0 0,-1 31 1682 0 0,34-44-1944 0 0,-18 44 485 0 0,3 2-1 0 0,3 0 1 0 0,2 1 0 0 0,2 0 0 0 0,-1 49-722 0 0,-5 342 1545 0 0,18-414-1412 0 0,1-1-1 0 0,2 0 1 0 0,1-1 0 0 0,1 1-1 0 0,2-1 1 0 0,1 0-1 0 0,1-1 1 0 0,2 0 0 0 0,2 0-1 0 0,0-1 1 0 0,2-1-1 0 0,2 0-132 0 0,0-3 232 0 0,1-2 0 0 0,2 1-1 0 0,1-2 1 0 0,0-1 0 0 0,2-1-1 0 0,0-1 1 0 0,16 10-232 0 0,-40-31-399 0 0,-19-32-1674 0 0,7 5-5515 0 0,10 17-4181 0 0</inkml:trace>
  <inkml:trace contextRef="#ctx0" brushRef="#br0" timeOffset="927.474">538 556 2801 0 0,'0'0'1152'0'0,"0"0"137"0"0,0 0 230 0 0,0 0 232 0 0,0 0 162 0 0,0 0-7 0 0,0 0-169 0 0,0 0-232 0 0,0 0-261 0 0,34 1-215 0 0,108 3-171 0 0,-71-14 263 0 0,-59 4-856 0 0,-1 2-133 0 0,1 0 0 0 0,-1-1 0 0 0,0-1 0 0 0,0 0 0 0 0,-1 0 0 0 0,0-1 1 0 0,0 0-1 0 0,-1-1 0 0 0,1 0 0 0 0,-2 0 0 0 0,1-1 0 0 0,-1-1 0 0 0,-1 1 0 0 0,1-1 1 0 0,-2 0-1 0 0,1-1 0 0 0,-2 1 0 0 0,1-1 0 0 0,-1-1 0 0 0,-1 1 0 0 0,0-1 1 0 0,-1 1-1 0 0,0-1 0 0 0,-1 0 0 0 0,0 0 0 0 0,0 0-132 0 0,-2 10 15 0 0,0 1 0 0 0,1-1 0 0 0,-1 1 1 0 0,0-1-1 0 0,0 1 0 0 0,0 0 0 0 0,0-1 0 0 0,0 1 0 0 0,0-1 0 0 0,0 1 1 0 0,0-1-1 0 0,-1 1 0 0 0,1-1 0 0 0,0 1 0 0 0,-1 0 0 0 0,0-1 0 0 0,1 1 0 0 0,-1 0 1 0 0,0 0-1 0 0,1-1 0 0 0,-1 1 0 0 0,0 0 0 0 0,0 0 0 0 0,0 0 0 0 0,0 0 1 0 0,0 0-1 0 0,0 0 0 0 0,0 0 0 0 0,0 0 0 0 0,-1 0 0 0 0,1 1 0 0 0,0-1 0 0 0,-1 0 1 0 0,1 1-1 0 0,0-1 0 0 0,-1 1 0 0 0,1-1 0 0 0,0 1 0 0 0,-1 0 0 0 0,1 0 1 0 0,-1 0-1 0 0,1-1 0 0 0,-1 1 0 0 0,1 1 0 0 0,-1-1 0 0 0,0 0-15 0 0,-26 40-49 0 0,22-15 95 0 0,0 1 1 0 0,2-1 0 0 0,0 1-1 0 0,2 0 1 0 0,1 0-1 0 0,1 0 1 0 0,3 22-47 0 0,-2-6 114 0 0,37 513 961 0 0,-38-554-1075 0 0,-14 187 180 0 0,12-178-171 0 0,-1 0 1 0 0,0 0 0 0 0,0 0-1 0 0,-1-1 1 0 0,0 0-1 0 0,0 0 1 0 0,-1 0-1 0 0,-1 0 1 0 0,1-1 0 0 0,-2 0-1 0 0,1 0 1 0 0,-1 0-1 0 0,0-1 1 0 0,0 0-1 0 0,-1 0 1 0 0,0-1 0 0 0,-4 3-10 0 0,6-5-40 0 0,-1 0 1 0 0,1 0 0 0 0,0-1 0 0 0,-1 0 0 0 0,0 0 0 0 0,1-1 0 0 0,-1 0 0 0 0,0 0-1 0 0,0 0 1 0 0,0-1 0 0 0,-1 0 0 0 0,1 0 0 0 0,0-1 0 0 0,0 0 0 0 0,-1 0-1 0 0,1-1 1 0 0,0 0 0 0 0,0 0 0 0 0,0-1 0 0 0,0 1 0 0 0,0-2 0 0 0,0 1 0 0 0,0-1-1 0 0,1 0 1 0 0,-1 0 0 0 0,1-1 0 0 0,0 0 0 0 0,0 0 0 0 0,0 0 0 0 0,1-1-1 0 0,-1 0 1 0 0,1 0 0 0 0,0 0 0 0 0,1-1 0 0 0,-2-1 39 0 0,1-5-56 0 0,0 1 0 0 0,1-1 0 0 0,0 0-1 0 0,1 1 1 0 0,1-2 0 0 0,0 1 0 0 0,0 0 0 0 0,1 0 0 0 0,1-1 0 0 0,0 1 0 0 0,0 0-1 0 0,3-9 57 0 0,-1 10 5 0 0,0 1 0 0 0,1-1 0 0 0,1 1 0 0 0,-1 0 0 0 0,2 0 0 0 0,-1 0 0 0 0,2 0 0 0 0,-1 1-1 0 0,1 0 1 0 0,1 0 0 0 0,-1 1 0 0 0,1-1 0 0 0,1 1 0 0 0,0 1 0 0 0,0 0 0 0 0,0 0 0 0 0,1 0-1 0 0,9-5-4 0 0,11-4 138 0 0,0 0-1 0 0,1 2 0 0 0,1 1 0 0 0,0 1 0 0 0,1 2 1 0 0,0 1-1 0 0,0 1 0 0 0,11 1-137 0 0,-34 6 53 0 0,1 0-1 0 0,-1 0 0 0 0,1 1 1 0 0,-1 1-1 0 0,1 0 1 0 0,-1 0-1 0 0,0 0 1 0 0,1 1-1 0 0,-1 1 1 0 0,0 0-1 0 0,0 0 1 0 0,3 2-53 0 0,54 26 404 0 0,-64-29-423 0 0,1-9-3751 0 0,-3 1-4535 0 0,0 6 6056 0 0,0-1-9518 0 0</inkml:trace>
  <inkml:trace contextRef="#ctx0" brushRef="#br0" timeOffset="1217.359">1592 490 14003 0 0,'0'0'955'0'0,"0"0"-472"0"0,0 0-54 0 0,0 0 358 0 0,0 0 342 0 0,0 0 130 0 0,0 0-128 0 0,0 0-303 0 0,0 0-241 0 0,0 0-139 0 0,9 32-80 0 0,26 102-45 0 0,-30-114-200 0 0,-1 0 0 0 0,0 0 0 0 0,-2 0 1 0 0,0 1-1 0 0,-1-1 0 0 0,-2 18-123 0 0,-1 6 115 0 0,3-11-112 0 0,-3 0 0 0 0,-1 0 0 0 0,-1 0 0 0 0,-1-1 0 0 0,-2 1 0 0 0,-2-1 0 0 0,-10 25-3 0 0,-25 27-1339 0 0,33-66-952 0 0,0-10-7304 0 0,8-7-785 0 0</inkml:trace>
  <inkml:trace contextRef="#ctx0" brushRef="#br0" timeOffset="1587.149">1480 556 7410 0 0,'0'0'1857'0'0,"0"0"-739"0"0,0 0-311 0 0,0 0 110 0 0,0 0 195 0 0,0 0 127 0 0,0 0-52 0 0,0 0-117 0 0,0 0-135 0 0,32-14-142 0 0,101-43-133 0 0,-47 39 173 0 0,-68 19-640 0 0,-9-1-97 0 0,17-1 209 0 0,-1 1 0 0 0,0 1 0 0 0,0 1 1 0 0,1 1-1 0 0,-2 2 0 0 0,1 0 1 0 0,0 1-1 0 0,3 3-305 0 0,-19-7 79 0 0,1 1 0 0 0,-1 0 0 0 0,0 0 0 0 0,0 1-1 0 0,-1-1 1 0 0,1 2 0 0 0,-1 0 0 0 0,0 0 0 0 0,0 0 0 0 0,0 1 0 0 0,-1 0 0 0 0,0 0 0 0 0,0 1 0 0 0,0 0 0 0 0,-1 0 0 0 0,0 1 0 0 0,-1 0 0 0 0,0 0 0 0 0,0 0-1 0 0,0 0 1 0 0,-1 1 0 0 0,-1 0 0 0 0,1 0 0 0 0,-1 0 0 0 0,-1 0 0 0 0,0 0 0 0 0,1 8-79 0 0,-3-8 37 0 0,-1 1 0 0 0,-1 0 0 0 0,0-1 0 0 0,0 1-1 0 0,0-1 1 0 0,-2 0 0 0 0,1 1 0 0 0,-1-1 0 0 0,0-1 0 0 0,-1 1 0 0 0,0-1 0 0 0,0 0 0 0 0,-1 0-1 0 0,0 0 1 0 0,0-1 0 0 0,-1 1 0 0 0,0-2 0 0 0,0 1 0 0 0,-1 0-37 0 0,-14 9 34 0 0,1 0 0 0 0,-2-2 0 0 0,0 0 0 0 0,-1-1 0 0 0,0-2 0 0 0,-13 4-34 0 0,18-7-12 0 0,-1-2-1 0 0,0 0 0 0 0,0-1 1 0 0,-1-1-1 0 0,1-1 0 0 0,-1-1 1 0 0,0-1-1 0 0,1 0 0 0 0,-1-2 1 0 0,-16-2 12 0 0,-31-28-1195 0 0,51-13-3611 0 0,17 35 401 0 0,0 2-4295 0 0</inkml:trace>
  <inkml:trace contextRef="#ctx0" brushRef="#br0" timeOffset="2140.174">1416 247 5017 0 0,'0'0'2241'0'0,"0"0"-281"0"0,0 0-285 0 0,0 0-107 0 0,0 0-166 0 0,0 0-259 0 0,0 0-286 0 0,0 0-178 0 0,0 0-72 0 0,0 0 37 0 0,0 0 55 0 0,0 0-24 0 0,0 0-39 0 0,19-4-52 0 0,135-18 960 0 0,212-11 1101 0 0,-366 33-2609 0 0,0 0 45 0 0,0 0 82 0 0,0 0 72 0 0,0 0 74 0 0,-93-33 883 0 0,75 24-1175 0 0,-1-1-1 0 0,1 0 1 0 0,0-2-1 0 0,1 0 1 0 0,1-1-1 0 0,-10-10-16 0 0,7-17-832 0 0,59 26-1877 0 0,-15 13-1949 0 0,-18 1 1039 0 0,3 0-8085 0 0</inkml:trace>
  <inkml:trace contextRef="#ctx0" brushRef="#br0" timeOffset="2642.08">2369 85 5089 0 0,'0'0'2339'0'0,"0"0"-296"0"0,0 0-141 0 0,0 0-11 0 0,0 0-37 0 0,0 0-180 0 0,0 0-342 0 0,0 0-404 0 0,0 0-336 0 0,0 0-232 0 0,0 0-82 0 0,0 0 84 0 0,0 0 105 0 0,4 9 104 0 0,75 178 2302 0 0,-62-119-2553 0 0,-3 0 1 0 0,-3 1 0 0 0,-3 1 0 0 0,-4-1-1 0 0,-2 1 1 0 0,-5 37-321 0 0,3-75 11 0 0,-1 1 0 0 0,-2-1 0 0 0,-2-1 0 0 0,0 1 0 0 0,-2 0 0 0 0,-2-1 0 0 0,-1-1 0 0 0,-1 0 1 0 0,-1 0-1 0 0,-2-1 0 0 0,-1 0 0 0 0,-1-2 0 0 0,-1 1 0 0 0,-2-2 0 0 0,-1-1 0 0 0,0 0 0 0 0,-7 4-11 0 0,18-22-81 0 0,1-1 0 0 0,-1 0 0 0 0,0 0 0 0 0,0-1-1 0 0,0 0 1 0 0,-1-1 0 0 0,0 0 0 0 0,0 0 0 0 0,0-1 0 0 0,0-1 0 0 0,-1 0 0 0 0,0 0 81 0 0,-17-2-4202 0 0,2-7-3958 0 0,21 6-4020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3041 0 0,'0'0'2784'0'0,"0"0"-1294"0"0,0 0-607 0 0,0 0 14 0 0,0 0 220 0 0,0 0 132 0 0,0 0-78 0 0,0 0-277 0 0,0 0-326 0 0,0 0-180 0 0,0 0-28 0 0,0 0 37 0 0,0 0 63 0 0,11 9 2423 0 0,-8-6 3898 0 0,43 11-5778 0 0,157-18 49 0 0,-68-6-647 0 0,-99 9-5259 0 0,-42 1 2504 0 0,1 0-6233 0 0,1 0-2549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2312 0 0,'0'0'1932'0'0,"0"0"-115"0"0,0 0-2 0 0,0 0 44 0 0,0 0-38 0 0,0 0-221 0 0,0 0-345 0 0,0 0-327 0 0,0 0-241 0 0,0 0-152 0 0,0 0-74 0 0,0 0-41 0 0,21 4 2258 0 0,134-27 1462 0 0,-37 13-3005 0 0,-39 6-642 0 0,-78 4-498 0 0,-1 0 17 0 0,0 0 12 0 0,0 0 7 0 0,0 0 2 0 0,0 0 2 0 0,0 0-13 0 0,0 0 6 0 0,0 0 0 0 0,0 0 7 0 0,0 0-4 0 0,0 0 3 0 0,0 0-27 0 0,0 0 13 0 0,0 0 9 0 0,0 0-5 0 0,-6-4-1028 0 0,-1 4-5349 0 0,3 0-2049 0 0,2 0-2115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5169 0 0,'0'0'2570'0'0,"0"0"-804"0"0,0 0-351 0 0,0 0-4 0 0,0 0 60 0 0,0 0-74 0 0,0 0-293 0 0,0 0-403 0 0,0 0-269 0 0,0 0-32 0 0,0 0 99 0 0,0 0 178 0 0,0 0 131 0 0,11 2 16 0 0,183 0 3012 0 0,127-60-1596 0 0,-287 57-2173 0 0,-34 1-83 0 0,0 0 12 0 0,0 0-24 0 0,0 0-25 0 0,0 0-45 0 0,0 0-63 0 0,-17 4-1874 0 0,-2 5-2453 0 0,6-7-4599 0 0,7-2-1730 0 0</inkml:trace>
  <inkml:trace contextRef="#ctx0" brushRef="#br0" timeOffset="348.05">302 1 10930 0 0,'0'0'1390'0'0,"0"0"-457"0"0,0 0-167 0 0,0 0 253 0 0,0 0 319 0 0,0 0 148 0 0,0 0-97 0 0,0 0-232 0 0,0 0-239 0 0,0 0-151 0 0,0 0-99 0 0,0 0-71 0 0,-3 35-46 0 0,-11 113-48 0 0,11-7 676 0 0,8 227 116 0 0,-9-340-539 0 0,0-7-2801 0 0,3-7-7421 0 0,1-14-1936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486 689 4329 0 0,'0'0'1534'0'0,"0"0"-337"0"0,0 0-179 0 0,0 0 169 0 0,0 0 165 0 0,0 0 4 0 0,0 0-140 0 0,0 0-275 0 0,0 0-248 0 0,0 0-170 0 0,0 0-103 0 0,-26 9-45 0 0,-77 28-34 0 0,54-6 186 0 0,43-23-399 0 0,-1 1-22 0 0,0 1-1 0 0,1 0 1 0 0,1 0-1 0 0,0 1 1 0 0,0 0 0 0 0,1 0-1 0 0,0 0 1 0 0,1 0-1 0 0,0 0 1 0 0,1 1 0 0 0,0-1-1 0 0,1 1 1 0 0,0 0-1 0 0,1-1 1 0 0,0 1 0 0 0,1 1-106 0 0,0-9 60 0 0,-1 1 1 0 0,1 0 0 0 0,0-1 0 0 0,0 1 0 0 0,1-1-1 0 0,0 0 1 0 0,0 1 0 0 0,0-1 0 0 0,0 0 0 0 0,0 0-1 0 0,1 0 1 0 0,0 0 0 0 0,-1-1 0 0 0,2 1-1 0 0,-1-1 1 0 0,0 1 0 0 0,1-1 0 0 0,-1 0 0 0 0,1-1-1 0 0,0 1 1 0 0,0-1 0 0 0,0 1 0 0 0,0-1-1 0 0,0 0 1 0 0,1-1 0 0 0,-1 1 0 0 0,1-1 0 0 0,-1 0-1 0 0,1 0 1 0 0,-1 0 0 0 0,1 0 0 0 0,0-1 0 0 0,-1 0-1 0 0,1 0 1 0 0,0 0 0 0 0,-1-1 0 0 0,1 0-1 0 0,0 1 1 0 0,-1-2 0 0 0,1 1 0 0 0,-1 0 0 0 0,0-1-1 0 0,1 0 1 0 0,-1 0 0 0 0,1-1-61 0 0,22-17 143 0 0,0-1 1 0 0,-2-1-1 0 0,-1-1 1 0 0,0-1-1 0 0,-2-1 1 0 0,-1-1-1 0 0,-1-1 1 0 0,-1-1-1 0 0,-1-1 1 0 0,-2 0-1 0 0,-1-2 1 0 0,4-12-144 0 0,-4 10-21 0 0,-1-1 0 0 0,-2 0 0 0 0,-1-1 0 0 0,-2 0 0 0 0,-1 0 0 0 0,-2-1 0 0 0,0-21 21 0 0,-3 39-63 0 0,-1 0 0 0 0,-1-1 0 0 0,-1 1-1 0 0,0-1 1 0 0,-1 1 0 0 0,-1-1 0 0 0,-1 1 0 0 0,-1 0 0 0 0,0 0 0 0 0,-1 0 0 0 0,-1 1-1 0 0,-1-1 1 0 0,-1 1 0 0 0,0 1 0 0 0,-5-8 63 0 0,11 21-16 0 0,1 1 0 0 0,-1-1 1 0 0,0 1-1 0 0,1-1 0 0 0,-1 1 0 0 0,0 0 0 0 0,0 0 1 0 0,-1 0-1 0 0,1 0 0 0 0,0 0 0 0 0,-1 0 0 0 0,1 1 1 0 0,-1-1-1 0 0,0 1 0 0 0,1-1 0 0 0,-1 1 0 0 0,0 0 0 0 0,0 0 1 0 0,0 1-1 0 0,1-1 0 0 0,-1 0 0 0 0,0 1 0 0 0,0 0 1 0 0,0 0-1 0 0,0-1 0 0 0,0 2 0 0 0,0-1 0 0 0,0 0 1 0 0,0 1-1 0 0,0-1 0 0 0,0 1 0 0 0,0 0 0 0 0,0 0 0 0 0,0 0 1 0 0,1 0-1 0 0,-1 1 0 0 0,0-1 0 0 0,1 1 0 0 0,-1 0 1 0 0,1-1-1 0 0,0 1 0 0 0,-2 2 16 0 0,-6 12 45 0 0,1 0 1 0 0,1 1-1 0 0,0 0 1 0 0,2 0-1 0 0,-1 0 1 0 0,2 1-1 0 0,1 0 0 0 0,0 1 1 0 0,1-1-1 0 0,1 1 1 0 0,1-1-1 0 0,0 1 1 0 0,1-1-1 0 0,2 10-45 0 0,2 8 175 0 0,2 0-1 0 0,1 0 0 0 0,2-1 1 0 0,1 0-1 0 0,2 0 1 0 0,1-1-1 0 0,2 0 1 0 0,1-2-1 0 0,9 13-174 0 0,-19-33 64 0 0,72 110 274 0 0,-67-114-1891 0 0,-11-15-4642 0 0,0 0 1161 0 0,0 3-6214 0 0</inkml:trace>
  <inkml:trace contextRef="#ctx0" brushRef="#br0" timeOffset="482.58">1032 531 1144 0 0,'0'0'2254'0'0,"0"0"-283"0"0,0 0-120 0 0,0 0 43 0 0,0 0 77 0 0,0 0-4 0 0,0 0-165 0 0,0 0-242 0 0,0 0-213 0 0,34 6-261 0 0,106 17-194 0 0,-65-27 215 0 0,-65 0-933 0 0,6-2-58 0 0,0-1-1 0 0,0 0 0 0 0,-1-1 0 0 0,0 0 0 0 0,-1-2 0 0 0,1 1 0 0 0,-2-2 0 0 0,0 0 0 0 0,0-1 0 0 0,-1 0 0 0 0,0 0 0 0 0,-1-2 0 0 0,-1 1 0 0 0,0-1 0 0 0,0-1 0 0 0,-2 0 0 0 0,0 0 0 0 0,-1 0 0 0 0,0-1 0 0 0,-1 0 0 0 0,-1-2-115 0 0,6-84 20 0 0,-11 101-29 0 0,-1-1 0 0 0,0 1 1 0 0,-1 0-1 0 0,1 0 0 0 0,0 0 1 0 0,0 0-1 0 0,0 0 0 0 0,-1 0 1 0 0,1 0-1 0 0,0 0 0 0 0,-1 0 1 0 0,1 1-1 0 0,-1-1 0 0 0,1 1 1 0 0,-1-1-1 0 0,1 1 0 0 0,-1-1 1 0 0,0 1-1 0 0,1 0 0 0 0,-1 0 1 0 0,1 0-1 0 0,-1 0 0 0 0,0 0 1 0 0,1 0-1 0 0,-1 0 0 0 0,1 0 1 0 0,-1 1-1 0 0,0-1 0 0 0,1 1 1 0 0,-1-1-1 0 0,1 1 0 0 0,-1-1 1 0 0,1 1-1 0 0,0 0 0 0 0,-1 0 1 0 0,1 0-1 0 0,0 0 0 0 0,-1 0 1 0 0,1 0-1 0 0,0 0 9 0 0,-11 14 7 0 0,1 0 0 0 0,1 1 0 0 0,0 0 1 0 0,1 0-1 0 0,1 1 0 0 0,0 1 0 0 0,1-1 0 0 0,1 1 1 0 0,1 0-1 0 0,1 0 0 0 0,0 1 0 0 0,1-1 0 0 0,0 15-7 0 0,-1 314 168 0 0,8-180-122 0 0,-3-162-104 0 0,0-1 0 0 0,-1 1 1 0 0,1-1-1 0 0,-1 1 0 0 0,0-1 1 0 0,0 1-1 0 0,-1-1 0 0 0,1 0 1 0 0,-1 1-1 0 0,0-1 0 0 0,0 1 1 0 0,0-1-1 0 0,-1 0 0 0 0,0 0 1 0 0,0 0-1 0 0,0 0 0 0 0,0 0 1 0 0,0 0-1 0 0,-1 0 0 0 0,1-1 1 0 0,-1 1-1 0 0,0-1 0 0 0,0 0 1 0 0,-1 0-1 0 0,1 0 0 0 0,-1 0 1 0 0,1-1-1 0 0,-1 1 0 0 0,0-1 1 0 0,0 0-1 0 0,0 0 0 0 0,0 0 1 0 0,0-1-1 0 0,-1 1 0 0 0,1-1 1 0 0,0 0-1 0 0,-2 0 58 0 0,-33-9-4895 0 0,16-6-3492 0 0,17 10 387 0 0</inkml:trace>
  <inkml:trace contextRef="#ctx0" brushRef="#br0" timeOffset="782.994">1174 814 0 0 0,'0'0'1300'0'0,"0"0"-165"0"0,0 0 0 0 0,0 0 36 0 0,0 0 88 0 0,0 0 59 0 0,0 0 42 0 0,0 0-49 0 0,0 0-78 0 0,0 0-86 0 0,0 0-117 0 0,0 0-45 0 0,0 0-14 0 0,26-5-8 0 0,85-19-27 0 0,15-24 1821 0 0,29-48-805 0 0,-175 169-373 0 0,12 12-1565 0 0,28-52 102 0 0,-13-26-3618 0 0,-1 1-5214 0 0,-6-7-2466 0 0</inkml:trace>
  <inkml:trace contextRef="#ctx0" brushRef="#br0" timeOffset="1166.165">277 1249 0 0 0,'0'0'1911'0'0,"0"0"148"0"0,0 0 156 0 0,0 0 114 0 0,0 0-51 0 0,0 0-221 0 0,33 0-240 0 0,105 0-205 0 0,84-1 3620 0 0,63-17-2760 0 0,206-22-1707 0 0,-363 33-1875 0 0,-74 7-5883 0 0,-42 0-4282 0 0</inkml:trace>
  <inkml:trace contextRef="#ctx0" brushRef="#br0" timeOffset="2152.169">723 1639 800 0 0,'0'0'2665'0'0,"0"0"-586"0"0,0 0-71 0 0,0 0-21 0 0,0 0-68 0 0,0 0-189 0 0,0 0-292 0 0,0 0-273 0 0,0 0-286 0 0,0 0-225 0 0,0 0-146 0 0,0 0-67 0 0,0 0 2 0 0,-8 0-24 0 0,-1 0-152 0 0,1 1 1 0 0,-1 0 0 0 0,1 0 0 0 0,-1 1-1 0 0,1 0 1 0 0,-1 0 0 0 0,1 1-1 0 0,0 0 1 0 0,0 0 0 0 0,1 1-1 0 0,-7 4-267 0 0,-1 1 161 0 0,1 1 0 0 0,0 1 0 0 0,0 0 0 0 0,1 1 0 0 0,0 1-1 0 0,1 0 1 0 0,1 0 0 0 0,0 1 0 0 0,1 1 0 0 0,-2 4-161 0 0,7-10 13 0 0,0 1 0 0 0,1-1 0 0 0,0 2 0 0 0,0-1 0 0 0,1 0 0 0 0,1 1 0 0 0,-1-1 0 0 0,2 1 0 0 0,-1 0 0 0 0,2-1 0 0 0,-1 1 0 0 0,2 5-13 0 0,1-10 15 0 0,0 0 0 0 0,0 0 0 0 0,1 0 0 0 0,0 0 0 0 0,0-1 0 0 0,1 0 0 0 0,-1 1 0 0 0,1-1 0 0 0,0-1-1 0 0,0 1 1 0 0,1 0 0 0 0,-1-1 0 0 0,1 0 0 0 0,0 0 0 0 0,0-1 0 0 0,1 1 0 0 0,-1-1 0 0 0,1 0 0 0 0,0-1 0 0 0,-1 1 0 0 0,1-1 0 0 0,1 0-15 0 0,7 0 79 0 0,0-1 0 0 0,-1 0 0 0 0,1-1-1 0 0,0-1 1 0 0,-1 0 0 0 0,1-1 0 0 0,-1 0 0 0 0,1-1-1 0 0,-1-1 1 0 0,0 0 0 0 0,0-1 0 0 0,-1 0 0 0 0,1-1 0 0 0,-1 0-1 0 0,0-1 1 0 0,-1-1 0 0 0,0 1 0 0 0,0-2 0 0 0,0 0-1 0 0,-1 0 1 0 0,8-10-79 0 0,4-5 56 0 0,0-1 1 0 0,-2-1-1 0 0,-1-1 0 0 0,-2 0 0 0 0,0-1 0 0 0,-2-1 0 0 0,-1 0 0 0 0,-1-1 1 0 0,-1-5-57 0 0,-5 20-29 0 0,-2-1 1 0 0,0 0 0 0 0,-1 0 0 0 0,0 0 0 0 0,-1-1-1 0 0,-1 1 1 0 0,-1-1 0 0 0,0 1 0 0 0,-1-1 0 0 0,-1 0-1 0 0,-1 1 1 0 0,0-1 0 0 0,-1 1 0 0 0,-1-1 0 0 0,0 1-1 0 0,-1 1 1 0 0,-1-1 0 0 0,0 1 0 0 0,-2-1 0 0 0,1 2 0 0 0,-9-13 28 0 0,13 24-15 0 0,0 0 0 0 0,0 1 0 0 0,0-1 0 0 0,-1 0 0 0 0,1 1 0 0 0,0 0 0 0 0,-1-1 1 0 0,0 2-1 0 0,1-1 0 0 0,-1 0 0 0 0,0 1 0 0 0,0-1 0 0 0,0 1 0 0 0,0 0 1 0 0,0 1-1 0 0,0-1 0 0 0,-1 1 0 0 0,1-1 0 0 0,0 1 0 0 0,0 0 0 0 0,0 1 0 0 0,0-1 1 0 0,0 1-1 0 0,-1 0 0 0 0,1 0 0 0 0,0 0 0 0 0,1 0 0 0 0,-1 1 0 0 0,0 0 1 0 0,0 0-1 0 0,1 0 0 0 0,-1 0 0 0 0,1 0 0 0 0,-3 3 15 0 0,-8 10 13 0 0,2 1 1 0 0,0 0-1 0 0,1 1 1 0 0,1 0-1 0 0,0 1 0 0 0,2 0 1 0 0,0 1-1 0 0,0-1 1 0 0,2 1-1 0 0,1 1 1 0 0,0-1-1 0 0,1 1 0 0 0,1 0 1 0 0,1 0-1 0 0,1 0 1 0 0,1 0-1 0 0,1 0 0 0 0,0 0 1 0 0,4 15-14 0 0,-1-11 59 0 0,1-1 0 0 0,1 1 0 0 0,2-1-1 0 0,0 0 1 0 0,2 0 0 0 0,0-1 0 0 0,1-1 0 0 0,1 0 0 0 0,1 0 0 0 0,1-1 0 0 0,16 17-59 0 0,7 11-195 0 0,-57-55-6601 0 0,16 6 129 0 0,1-2-4934 0 0</inkml:trace>
  <inkml:trace contextRef="#ctx0" brushRef="#br0" timeOffset="2816.367">1233 1650 7746 0 0,'0'0'2543'0'0,"0"0"-1039"0"0,0 0-392 0 0,0 0 83 0 0,0 0 172 0 0,0 0 58 0 0,0 0-214 0 0,0 0-358 0 0,0 0-250 0 0,0 0-135 0 0,0 0-60 0 0,0 0-21 0 0,-1 9-40 0 0,-17 74 496 0 0,11-56-751 0 0,1 1 0 0 0,1 0 0 0 0,2 0 1 0 0,0 0-1 0 0,2 25-92 0 0,2-50 10 0 0,1 0 0 0 0,-1 0 0 0 0,1 0 0 0 0,-1 0 0 0 0,1 0 1 0 0,0 0-1 0 0,0-1 0 0 0,1 1 0 0 0,-1-1 0 0 0,0 1 0 0 0,1-1 0 0 0,0 0 0 0 0,-1 0 1 0 0,1 0-1 0 0,0 0 0 0 0,0 0 0 0 0,0-1 0 0 0,0 1 0 0 0,0-1 0 0 0,1 0 0 0 0,-1 0 1 0 0,0 0-1 0 0,1-1 0 0 0,-1 1 0 0 0,0-1 0 0 0,1 1 0 0 0,-1-1 0 0 0,1 0 0 0 0,-1-1 0 0 0,0 1 1 0 0,1 0-1 0 0,-1-1 0 0 0,0 0 0 0 0,1 0 0 0 0,-1 0 0 0 0,0 0 0 0 0,0 0 0 0 0,0-1 1 0 0,0 0-1 0 0,0 1 0 0 0,0-1 0 0 0,0 0 0 0 0,0 0 0 0 0,2-3-10 0 0,19-14 74 0 0,-1 0 0 0 0,0-2 0 0 0,-1-1-1 0 0,-1 0 1 0 0,-2-2 0 0 0,17-25-74 0 0,18-44 316 0 0,-87 149 524 0 0,30-46-829 0 0,-1 0 1 0 0,2 1-1 0 0,-1 0 0 0 0,2-1 0 0 0,-1 1 0 0 0,1 0 0 0 0,1 0 0 0 0,0 0 0 0 0,1 0 1 0 0,0 0-1 0 0,0 0 0 0 0,1-1 0 0 0,1 1 0 0 0,-1-1 0 0 0,2 1 0 0 0,0-1 0 0 0,0 0 1 0 0,1 0-1 0 0,0 0 0 0 0,0-1 0 0 0,1 0 0 0 0,1 0 0 0 0,-1 0 0 0 0,1-1 1 0 0,1 0-1 0 0,5 5-11 0 0,-9-9-6 0 0,1-1 1 0 0,0 0 0 0 0,-1 1 0 0 0,1-1-1 0 0,0-1 1 0 0,0 1 0 0 0,1-1 0 0 0,-1 0-1 0 0,1 0 1 0 0,-1 0 0 0 0,1-1-1 0 0,-1 0 1 0 0,1 0 0 0 0,0-1 0 0 0,-1 1-1 0 0,1-1 1 0 0,0 0 0 0 0,0-1 0 0 0,1 0 5 0 0,15-20-978 0 0,-14 2-3826 0 0,-7 16 2613 0 0,0-5-8502 0 0</inkml:trace>
  <inkml:trace contextRef="#ctx0" brushRef="#br0" timeOffset="3481.899">2015 163 0 0 0,'0'0'1420'0'0,"0"0"53"0"0,0 0 176 0 0,0 0 158 0 0,0 0 26 0 0,0 0-104 0 0,0 0-154 0 0,0 0-160 0 0,0 0-146 0 0,0 0-188 0 0,0 0-191 0 0,0 0-190 0 0,0 0-183 0 0,-8-3-82 0 0,-24-9 16 0 0,32 12-416 0 0,-1 0 0 0 0,1 1 0 0 0,-1-1 0 0 0,1 0 0 0 0,-1 1 0 0 0,1-1 0 0 0,0 0 0 0 0,-1 1 0 0 0,1-1 0 0 0,-1 1 0 0 0,1-1 1 0 0,0 0-1 0 0,-1 1 0 0 0,1-1 0 0 0,0 1 0 0 0,-1-1 0 0 0,1 1 0 0 0,0-1 0 0 0,0 1 0 0 0,0-1 0 0 0,-1 1 0 0 0,1-1 0 0 0,0 1 0 0 0,0 0 0 0 0,0-1 0 0 0,0 1 0 0 0,0-1 0 0 0,0 1 0 0 0,0-1 0 0 0,0 1 1 0 0,0 0-1 0 0,0-1 0 0 0,0 1 0 0 0,1-1 0 0 0,-1 1 0 0 0,0-1 0 0 0,0 1 0 0 0,1-1 0 0 0,-1 1 0 0 0,0-1 0 0 0,0 1 0 0 0,1-1 0 0 0,-1 1 0 0 0,1-1 0 0 0,-1 0 0 0 0,1 1-35 0 0,109 164 4165 0 0,-71-116-3840 0 0,-2 2-1 0 0,-2 1 0 0 0,-3 2 1 0 0,-2 1-1 0 0,-3 1 0 0 0,-2 2 1 0 0,-2 0-1 0 0,-4 2 0 0 0,13 58-324 0 0,-20-28 25 0 0,-4 0 0 0 0,-3 0 0 0 0,-6 38-25 0 0,-8-70-81 0 0,-2 0 1 0 0,-3 0-1 0 0,-3-2 0 0 0,-2 0 0 0 0,-2-1 0 0 0,-2-1 1 0 0,-3-1-1 0 0,-3-1 0 0 0,-1-1 0 0 0,-34 40 81 0 0,51-70-31 0 0,-12 18-132 0 0,-1-1-1 0 0,-2-1 0 0 0,-2-1 1 0 0,-1-2-1 0 0,-1-1 1 0 0,-2-2-1 0 0,-7 3 164 0 0,-63 33-4238 0 0,-12-19-5027 0 0,89-40 3292 0 0,8 0 418 0 0</inkml:trace>
  <inkml:trace contextRef="#ctx0" brushRef="#br0" timeOffset="4279.876">211 1 3913 0 0,'0'0'1291'0'0,"0"0"-11"0"0,0 0 190 0 0,0 0 193 0 0,0 0 93 0 0,0 0-140 0 0,0 0-247 0 0,0 0-229 0 0,0 0-189 0 0,0 0-124 0 0,0 0-87 0 0,0 0-36 0 0,0 0-25 0 0,-15 23-32 0 0,-50 75-43 0 0,31-16 424 0 0,13-8-198 0 0,4 1 1 0 0,3 1-1 0 0,-3 71-830 0 0,14-117 126 0 0,-9 51 82 0 0,4 1 0 0 0,4 0 0 0 0,3 0 0 0 0,4 0 1 0 0,3 0-1 0 0,4-1 0 0 0,4 0 0 0 0,17 56-208 0 0,-7-64 133 0 0,4-2 0 0 0,2-1-1 0 0,4-1 1 0 0,2-2 0 0 0,4-2-1 0 0,33 43-132 0 0,-4 6-18 0 0,-68-101 46 0 0,0-13-111 0 0,-1 0-1 0 0,0-1 1 0 0,0 1-1 0 0,0 0 1 0 0,0 0-1 0 0,1 0 1 0 0,-1 0-1 0 0,0-1 1 0 0,0 1-1 0 0,0 0 1 0 0,0 0-1 0 0,1 0 1 0 0,-1 0-1 0 0,0 0 1 0 0,0 0-1 0 0,1 0 1 0 0,-1-1-1 0 0,0 1 1 0 0,0 0-1 0 0,1 0 1 0 0,-1 0 0 0 0,0 0-1 0 0,0 0 1 0 0,1 0-1 0 0,-1 0 1 0 0,0 0-1 0 0,0 0 1 0 0,1 0-1 0 0,-1 0 1 0 0,0 1-1 0 0,0-1 1 0 0,0 0-1 0 0,1 0 1 0 0,-1 0-1 0 0,0 0 1 0 0,0 0-1 0 0,0 0 1 0 0,1 0-1 0 0,-1 1 1 0 0,0-1-1 0 0,0 0 1 0 0,0 0-1 0 0,1 0 1 0 0,-1 1-1 0 0,0-1 1 0 0,0 0-1 0 0,0 0 1 0 0,0 0 0 0 0,0 1-1 0 0,0-1 1 0 0,0 0-1 0 0,1 0 1 0 0,-1 0-1 0 0,0 1 84 0 0,20-17-4538 0 0,-4 3-3088 0 0,-6 5-2468 0 0</inkml:trace>
  <inkml:trace contextRef="#ctx0" brushRef="#br0" timeOffset="4723.827">2807 789 11658 0 0,'0'0'1597'0'0,"0"0"-480"0"0,0 0-263 0 0,0 0 122 0 0,0 0 248 0 0,0 0 153 0 0,0 0-92 0 0,0 0-282 0 0,0 0-317 0 0,0 0-226 0 0,0 0-147 0 0,0 0-78 0 0,0 16 674 0 0,-7 575 2783 0 0,3-275-3612 0 0,4-295-402 0 0,0-21-4414 0 0,0-5-4831 0 0,0 1-1690 0 0</inkml:trace>
  <inkml:trace contextRef="#ctx0" brushRef="#br0" timeOffset="5104.214">2597 851 14435 0 0,'0'0'734'0'0,"0"0"-284"0"0,0 0-96 0 0,0 0 158 0 0,0 0 217 0 0,0 0 114 0 0,0 0-7 0 0,0 0-78 0 0,35-21-93 0 0,112-63-61 0 0,-53 49 206 0 0,-72 32-615 0 0,16-3 128 0 0,-1 2 1 0 0,1 1-1 0 0,0 2 1 0 0,0 1-1 0 0,25 4-323 0 0,-45-1 105 0 0,0 0 0 0 0,-1 0 0 0 0,0 2 0 0 0,1 0-1 0 0,-2 1 1 0 0,1 1 0 0 0,-1 1 0 0 0,0 0 0 0 0,8 6-105 0 0,-17-10 54 0 0,-1 0 1 0 0,0 1-1 0 0,0-1 1 0 0,0 1 0 0 0,-1 1-1 0 0,0-1 1 0 0,0 1-1 0 0,0 0 1 0 0,-1 0 0 0 0,1 0-1 0 0,-1 1 1 0 0,-1 0-1 0 0,1-1 1 0 0,-1 1 0 0 0,-1 0-1 0 0,1 1 1 0 0,-1-1-1 0 0,-1 0 1 0 0,1 1 0 0 0,-1-1-1 0 0,0 1 1 0 0,-1-1-1 0 0,0 4-54 0 0,-2-2 50 0 0,-1-1 0 0 0,0 1-1 0 0,-1-1 1 0 0,0 1 0 0 0,-1-1-1 0 0,1 0 1 0 0,-2-1-1 0 0,1 1 1 0 0,-1-1 0 0 0,0 0-1 0 0,0 0 1 0 0,-1-1-1 0 0,0 0 1 0 0,0 0 0 0 0,0-1-1 0 0,-1 0 1 0 0,0 0-1 0 0,0 0 1 0 0,0-1 0 0 0,-6 2-50 0 0,-21 10 10 0 0,-1-2 0 0 0,0-2 1 0 0,-1-1-1 0 0,0-1 0 0 0,-1-3 1 0 0,0 0-1 0 0,0-3 0 0 0,-18 0-10 0 0,-55-4-266 0 0,78-13-787 0 0,22 5-5840 0 0,9 7 568 0 0,2 1-5082 0 0</inkml:trace>
  <inkml:trace contextRef="#ctx0" brushRef="#br0" timeOffset="5564.445">2617 461 10594 0 0,'0'0'1497'0'0,"0"0"-204"0"0,0 0-63 0 0,0 0 114 0 0,0 0 83 0 0,0 0-111 0 0,0 0-301 0 0,0 0-363 0 0,0 0-298 0 0,0 0-162 0 0,0 0-29 0 0,0 0 50 0 0,8-1 102 0 0,370-61 2919 0 0,-179 29-2430 0 0,-167 22 580 0 0,-164-48-1165 0 0,122 55-273 0 0,-1 0-1 0 0,1-1 1 0 0,0 0 0 0 0,1-1 0 0 0,-1 0-1 0 0,1-1 1 0 0,0 0 0 0 0,1 0 0 0 0,-1-1-1 0 0,2 0 1 0 0,-1-1 0 0 0,-2-3 54 0 0,9 11-135 0 0,1-1-1 0 0,-1 1 1 0 0,0-1-1 0 0,1 1 1 0 0,0-1 0 0 0,-1 0-1 0 0,1 1 1 0 0,0-1-1 0 0,0 1 1 0 0,-1-1 0 0 0,1 1-1 0 0,0-1 1 0 0,1 0-1 0 0,-1 1 1 0 0,0-1 0 0 0,0 1-1 0 0,1-1 1 0 0,-1 1-1 0 0,1-1 1 0 0,-1 1 0 0 0,1-1-1 0 0,0 1 1 0 0,0-1 0 0 0,-1 1-1 0 0,1 0 1 0 0,0-1-1 0 0,0 1 1 0 0,0 0 0 0 0,1 0-1 0 0,-1 0 1 0 0,0 0-1 0 0,0 0 1 0 0,1 0 0 0 0,-1 0-1 0 0,0 0 1 0 0,2 0 135 0 0,34-17-10696 0 0,-21 13-329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6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67 243 120 0 0,'0'0'972'0'0,"0"0"-208"0"0,0 0 109 0 0,0 0 213 0 0,0 0 132 0 0,0 0-8 0 0,0 0-126 0 0,0 0-20 0 0,0 0 103 0 0,0 0 112 0 0,0 0 51 0 0,10 1-57 0 0,19 1-23 0 0,0-1-1 0 0,0-2 0 0 0,1 0 1 0 0,-2-2-1 0 0,25-6-1249 0 0,-37 6 155 0 0,-1-1 1 0 0,0 0-1 0 0,0-1 0 0 0,0-1 1 0 0,-1 0-1 0 0,0-1 1 0 0,0-1-1 0 0,-1 0 0 0 0,0-1 1 0 0,0 0-1 0 0,-1-1 1 0 0,0 0-1 0 0,0-1 0 0 0,-2-1 1 0 0,1 1-1 0 0,-1-2 1 0 0,-1 1-1 0 0,0-1 1 0 0,6-14-156 0 0,-9-17 637 0 0,-6 43-553 0 0,0 1-16 0 0,-14 33-157 0 0,-7 56 185 0 0,5 1 1 0 0,3 0 0 0 0,4 1 0 0 0,3 66-97 0 0,-5 48 63 0 0,2-90-3 0 0,2 0-20 0 0,-4-1 0 0 0,-6 0 0 0 0,-17 53-40 0 0,-36 10-77 0 0,17-113-322 0 0,0-59-3377 0 0,26-32-6667 0 0,21 19 1168 0 0</inkml:trace>
  <inkml:trace contextRef="#ctx0" brushRef="#br0" timeOffset="421.862">1 1013 1552 0 0,'0'0'2169'0'0,"0"0"-602"0"0,0 0 33 0 0,0 0 218 0 0,0 0 136 0 0,0 0 9 0 0,0 0-118 0 0,0 0-223 0 0,37-10-270 0 0,119-32-213 0 0,-42 5 568 0 0,259-124 1045 0 0,-335 154-2511 0 0,-27 173 1286 0 0,-8-43-970 0 0,10-60-52 0 0,-13-62-461 0 0,0-1-18 0 0,0 0-10 0 0,0 0-2 0 0,0 0 14 0 0,0 0-3 0 0,0 0-26 0 0,0 0-11 0 0,0 0-23 0 0,0 0-42 0 0,0 0-81 0 0,0 0-158 0 0,3-5-2905 0 0,0 2-3461 0 0,0 0-5118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5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182 575 0 0 0,'0'0'597'0'0,"0"0"58"0"0,3-1 44 0 0,-2 0 406 0 0,9-4-2356 0 0,-7 2 4866 0 0,-2-1 5169 0 0,-1 4-8151 0 0,0 0-93 0 0,0 0-62 0 0,0 0-28 0 0,0 0-15 0 0,-45 17 3537 0 0,38-8-3959 0 0,1 0-1 0 0,-1 0 1 0 0,1 1-1 0 0,1-1 1 0 0,0 1-1 0 0,0 1 1 0 0,1-1-1 0 0,0 1 1 0 0,1-1-1 0 0,0 3-12 0 0,0-5 242 0 0,-23 84 129 0 0,4 0 1 0 0,5 1-1 0 0,1 17-371 0 0,7-34 309 0 0,4 1 1 0 0,3-1-1 0 0,4 7-309 0 0,0-62 72 0 0,2-1 1 0 0,0 1 0 0 0,1-1-1 0 0,0 0 1 0 0,2-1-1 0 0,1 0 1 0 0,0 0-1 0 0,1 0 1 0 0,1-1-1 0 0,8 11-72 0 0,-14-23 22 0 0,1 3 63 0 0,0-1-1 0 0,1 1 1 0 0,0-1-1 0 0,1 0 1 0 0,-1 0-1 0 0,1-1 1 0 0,1 0-1 0 0,0 0 1 0 0,0-1-1 0 0,4 2-84 0 0,-8-22-1852 0 0,-5 8 415 0 0,-1-5-1402 0 0,1 3-3110 0 0,-1 0-5287 0 0</inkml:trace>
  <inkml:trace contextRef="#ctx0" brushRef="#br0" timeOffset="1441.668">883 848 0 0 0,'0'0'464'0'0,"0"0"451"0"0,0 0 273 0 0,0 0 179 0 0,3-4 124 0 0,11-21 1540 0 0,-16 14 6307 0 0,-19-4-6793 0 0,-70 22-1466 0 0,80-2-1043 0 0,0 0 0 0 0,0 0 1 0 0,1 1-1 0 0,-1 1 0 0 0,1 0 0 0 0,1 0 1 0 0,0 1-1 0 0,0 0 0 0 0,0 0 0 0 0,-3 6-36 0 0,7-9 13 0 0,-2 4-7 0 0,0 0-1 0 0,1 1 1 0 0,0 0 0 0 0,0 0 0 0 0,1 0 0 0 0,0 1 0 0 0,1-1 0 0 0,1 1 0 0 0,-1 0-1 0 0,2 1 1 0 0,-1-1 0 0 0,2 0 0 0 0,-1 1 0 0 0,2 0 0 0 0,-1-1 0 0 0,2 1 0 0 0,0 8-6 0 0,-1-17 25 0 0,0 0 0 0 0,0 1 0 0 0,0-1 0 0 0,0 0 0 0 0,1 0-1 0 0,-1 0 1 0 0,1 0 0 0 0,0 0 0 0 0,-1 0 0 0 0,2 0 0 0 0,-1 0 0 0 0,0 0 0 0 0,0 0 0 0 0,1 0 0 0 0,0-1 0 0 0,-1 1 0 0 0,1 0 0 0 0,0-1 0 0 0,0 0 0 0 0,1 1 0 0 0,-1-1 0 0 0,0 0 0 0 0,1 0 0 0 0,-1 0 0 0 0,1-1 0 0 0,0 1 0 0 0,0-1 0 0 0,-1 1 0 0 0,1-1 0 0 0,0 0 0 0 0,0 0 0 0 0,0 0 0 0 0,0 0 0 0 0,1-1-1 0 0,-1 1 1 0 0,0-1 0 0 0,0 0 0 0 0,0 0 0 0 0,0 0 0 0 0,1 0 0 0 0,-1-1 0 0 0,0 1 0 0 0,0-1 0 0 0,0 0 0 0 0,0 1 0 0 0,0-2 0 0 0,0 1 0 0 0,0 0 0 0 0,0 0 0 0 0,1-2-25 0 0,107-105 824 0 0,-77 69-756 0 0,-2-1 1 0 0,-1-1-1 0 0,-3-2 0 0 0,-1-1 0 0 0,-2-1 1 0 0,8-26-69 0 0,-24 46-49 0 0,-1 0 1 0 0,-2-1-1 0 0,0 0 1 0 0,-2-1-1 0 0,-1 1 0 0 0,-1-1 1 0 0,-1 1-1 0 0,-3-26 49 0 0,2 42-36 0 0,-1 0 0 0 0,0 0 0 0 0,0 0-1 0 0,-1 0 1 0 0,-1 1 0 0 0,0-1-1 0 0,0 1 1 0 0,0 0 0 0 0,-1-1 0 0 0,-1 2-1 0 0,0-1 1 0 0,0 0 0 0 0,0 1-1 0 0,-1 0 1 0 0,0 1 0 0 0,-1-1 0 0 0,0 1-1 0 0,0 0 1 0 0,-3-2 36 0 0,8 8-16 0 0,-1 0-1 0 0,1-1 1 0 0,0 1 0 0 0,-1 0-1 0 0,1 0 1 0 0,0 1 0 0 0,-1-1 0 0 0,1 0-1 0 0,-1 1 1 0 0,0 0 0 0 0,1-1-1 0 0,-1 1 1 0 0,1 0 0 0 0,-1 0-1 0 0,1 0 1 0 0,-1 1 0 0 0,0-1 0 0 0,1 1-1 0 0,-1-1 1 0 0,1 1 0 0 0,-1 0-1 0 0,1 0 1 0 0,0 0 0 0 0,-1 0-1 0 0,1 0 1 0 0,0 1 0 0 0,0-1 0 0 0,0 1-1 0 0,0-1 1 0 0,0 1 0 0 0,0 0-1 0 0,0 0 1 0 0,1 0 0 0 0,-1 0-1 0 0,0 0 1 0 0,1 0 0 0 0,0 0-1 0 0,-1 2 18 0 0,-35 93 78 0 0,30-60 33 0 0,3 0 0 0 0,1 1 0 0 0,1 0 0 0 0,2-1 0 0 0,4 22-112 0 0,1-11 175 0 0,2 0 0 0 0,1-1 0 0 0,3 0 0 0 0,3 1-175 0 0,30 71 374 0 0,-44-108-1157 0 0,-1-10-3251 0 0,1 2-4467 0 0,0-3 1061 0 0</inkml:trace>
  <inkml:trace contextRef="#ctx0" brushRef="#br0" timeOffset="1735.169">1369 586 7722 0 0,'0'0'1147'0'0,"0"0"-373"0"0,0 0 95 0 0,0 0 346 0 0,0 0 350 0 0,0 0 102 0 0,0 0-173 0 0,0 0-269 0 0,0 0-260 0 0,0 0-203 0 0,0 0-137 0 0,-1 35-96 0 0,-7 107-72 0 0,6 161 1449 0 0,-10-260-3515 0 0,11-43 1031 0 0,-10-11-8685 0 0,3-4 869 0 0,5 8 5316 0 0</inkml:trace>
  <inkml:trace contextRef="#ctx0" brushRef="#br0" timeOffset="2066.922">1303 594 4561 0 0,'0'0'1971'0'0,"0"0"-701"0"0,0 0-439 0 0,0 0-15 0 0,0 0 148 0 0,0 0 97 0 0,0 0-40 0 0,0 0-158 0 0,0 0-201 0 0,0 0-146 0 0,0 0-106 0 0,0 0-59 0 0,0 0-27 0 0,28-24-26 0 0,88-69 14 0 0,-56 63 254 0 0,-50 30-373 0 0,-3-1-62 0 0,-1 1 0 0 0,0 0-1 0 0,1 0 1 0 0,-1 1-1 0 0,1-1 1 0 0,-1 2 0 0 0,0-1-1 0 0,1 0 1 0 0,-1 1 0 0 0,0 0-1 0 0,0 1 1 0 0,0-1-1 0 0,-1 1 1 0 0,1 1 0 0 0,-1-1-1 0 0,1 1 1 0 0,-1-1-1 0 0,0 1 1 0 0,0 1 0 0 0,-1-1-1 0 0,1 1 1 0 0,-1 0 0 0 0,0 0-1 0 0,0 0 1 0 0,-1 1-1 0 0,0-1 1 0 0,1 1 0 0 0,-2 0-1 0 0,1-1 1 0 0,-1 1 0 0 0,0 1-1 0 0,0-1 1 0 0,-1 0-1 0 0,1 0 1 0 0,-2 1 0 0 0,1 3-131 0 0,-1-2 83 0 0,-1-1 0 0 0,0 1 0 0 0,0 0 0 0 0,-1-1 0 0 0,0 1-1 0 0,-1-1 1 0 0,1 0 0 0 0,-1 0 0 0 0,-1 0 0 0 0,1 0 0 0 0,-1 0 0 0 0,-1-1 0 0 0,1 1 0 0 0,-1-1 0 0 0,0 0 0 0 0,0-1 0 0 0,-1 1 0 0 0,0-1 0 0 0,-5 4-83 0 0,-130 74 168 0 0,128-78-237 0 0,1 0 0 0 0,-1 0 0 0 0,0-1 0 0 0,0-1 0 0 0,-1 0 1 0 0,1-1-1 0 0,-1-1 0 0 0,1 0 0 0 0,-11 0 69 0 0,23-1-84 0 0,0 0 0 0 0,1 0 0 0 0,-1 0-1 0 0,0 0 1 0 0,0 0 0 0 0,0 0 0 0 0,1 0 0 0 0,-1 0 0 0 0,0-1 0 0 0,0 1 0 0 0,0 0 0 0 0,1 0 0 0 0,-1-1-1 0 0,0 1 1 0 0,0-1 0 0 0,1 1 0 0 0,-1 0 0 0 0,0-1 0 0 0,1 1 0 0 0,-1-1 0 0 0,1 0 0 0 0,-1 1 0 0 0,0-1 0 0 0,1 1-1 0 0,-1-1 1 0 0,1 0 0 0 0,0 1 0 0 0,-1-1 0 0 0,1 0 0 0 0,0 0 0 0 0,-1 1 0 0 0,1-1 0 0 0,0 0 0 0 0,0 0-1 0 0,-1 0 1 0 0,1 1 0 0 0,0-1 0 0 0,0 0 0 0 0,0 0 0 0 0,0 0 0 0 0,0 1 0 0 0,0-1 0 0 0,0 0 0 0 0,1 0-1 0 0,-1 0 1 0 0,0 1 0 0 0,0-1 0 0 0,1 0 84 0 0,14-35-11793 0 0,-11 28 4806 0 0</inkml:trace>
  <inkml:trace contextRef="#ctx0" brushRef="#br0" timeOffset="2552.336">1211 299 4009 0 0,'0'0'2114'0'0,"0"0"-79"0"0,0 0-107 0 0,0 0-103 0 0,0 0-201 0 0,0 0-265 0 0,0 0-296 0 0,0 0-240 0 0,0 0-199 0 0,0 0-178 0 0,0 0-111 0 0,0 0-55 0 0,0 0 16 0 0,8-8 31 0 0,0 0-220 0 0,49-27 492 0 0,78 16 966 0 0,119 1-317 0 0,-261 9 881 0 0,-73-24-1768 0 0,69 30-360 0 0,0 0 1 0 0,0-1 0 0 0,1 0 0 0 0,-1 0 0 0 0,1-1 0 0 0,0-1 0 0 0,0 0 0 0 0,1 0-1 0 0,0-1 1 0 0,0 0 0 0 0,0-1 0 0 0,1 1 0 0 0,0-2 0 0 0,-2-2-2 0 0,9 10-35 0 0,0-1 1 0 0,0 1 0 0 0,0 0 0 0 0,1-1 0 0 0,-1 1-1 0 0,0-1 1 0 0,1 1 0 0 0,-1-1 0 0 0,1 1 0 0 0,0-1-1 0 0,-1 1 1 0 0,1-1 0 0 0,0 1 0 0 0,0-1 0 0 0,0 0-1 0 0,0 1 1 0 0,0-1 0 0 0,0 1 0 0 0,0-1 0 0 0,1 1-1 0 0,-1-1 1 0 0,1 1 0 0 0,-1-1 0 0 0,1 1 0 0 0,-1-1-1 0 0,1 1 1 0 0,0-1 0 0 0,0 1 0 0 0,0 0 0 0 0,0 0-1 0 0,0-1 1 0 0,0 1 0 0 0,0 0 0 0 0,0 0 0 0 0,0 0-1 0 0,0 0 1 0 0,1 0 0 0 0,-1 0 0 0 0,0 0 0 0 0,2 0 34 0 0,29-12-3342 0 0,-1 7-5815 0 0,-18 3-2099 0 0</inkml:trace>
  <inkml:trace contextRef="#ctx0" brushRef="#br0" timeOffset="3022.23">383 1271 7674 0 0,'0'0'1368'0'0,"0"0"-476"0"0,0 0-364 0 0,0 0-129 0 0,0 0 33 0 0,0 0 70 0 0,0 0 95 0 0,0 0 114 0 0,0 0 89 0 0,0 0 85 0 0,0 0-27 0 0,0 0-103 0 0,18 1-68 0 0,110 5 618 0 0,-51-4-237 0 0,0-4 0 0 0,0-3 0 0 0,0-3 0 0 0,4-5-1068 0 0,99-19 579 0 0,16-5-823 0 0,1 9 0 0 0,1 8 1 0 0,15 9 243 0 0,-212 11-99 0 0,27 2-1962 0 0,-10 3-6520 0 0,-12-1-2903 0 0</inkml:trace>
  <inkml:trace contextRef="#ctx0" brushRef="#br0" timeOffset="3901.283">900 1533 2921 0 0,'0'0'1612'0'0,"0"0"-150"0"0,0 0-63 0 0,0 0-8 0 0,0 0-28 0 0,0 0-119 0 0,0 0-151 0 0,0 0-132 0 0,0 0-121 0 0,0 0-96 0 0,0 0-117 0 0,0 0-111 0 0,0 0-87 0 0,-28 9-51 0 0,-88 33-18 0 0,68-14 153 0 0,43-20-387 0 0,-3 2-43 0 0,0 0 1 0 0,0 1-1 0 0,1-1 1 0 0,1 1 0 0 0,0 1-1 0 0,0-1 1 0 0,1 1-1 0 0,0 0 1 0 0,1 0 0 0 0,1 1-1 0 0,0-1 1 0 0,1 1-1 0 0,0-1 1 0 0,1 1 0 0 0,0 0-1 0 0,1 10-83 0 0,1-19 46 0 0,0-1 1 0 0,0 1-1 0 0,0-1 0 0 0,0 0 0 0 0,1 1 0 0 0,-1-1 1 0 0,1 0-1 0 0,0 0 0 0 0,0 0 0 0 0,0 0 0 0 0,0 0 1 0 0,1-1-1 0 0,-1 1 0 0 0,1 0 0 0 0,-1-1 0 0 0,1 0 1 0 0,0 0-1 0 0,0 0 0 0 0,0 0 0 0 0,0 0 0 0 0,1-1 1 0 0,-1 1-1 0 0,0-1 0 0 0,1 0 0 0 0,-1 0 0 0 0,1 0 1 0 0,-1 0-1 0 0,1-1 0 0 0,-1 1 0 0 0,2-1-46 0 0,6 1 181 0 0,0 0 0 0 0,0-1 0 0 0,0 0 0 0 0,0-1 0 0 0,0-1-1 0 0,-1 1 1 0 0,1-2 0 0 0,0 1 0 0 0,6-4-181 0 0,6-4 126 0 0,0-1 0 0 0,-1-2-1 0 0,0 0 1 0 0,-1-2 0 0 0,0 0 0 0 0,-2-1 0 0 0,1-1-1 0 0,-2-1 1 0 0,0 0 0 0 0,-2-2 0 0 0,0 0-1 0 0,-1-1 1 0 0,10-19-126 0 0,-15 22 11 0 0,-1 0 0 0 0,-1-1 1 0 0,-1 0-1 0 0,0-1 0 0 0,-2 1 0 0 0,0-1 0 0 0,-1 0 1 0 0,-2-1-1 0 0,0 1 0 0 0,0 0 0 0 0,-2-1 0 0 0,-1 1 0 0 0,-1-10-11 0 0,2 26-11 0 0,0 0-1 0 0,-1-1 1 0 0,1 1-1 0 0,-1 0 1 0 0,0 0-1 0 0,0 0 1 0 0,0 0-1 0 0,0 0 1 0 0,-1 0-1 0 0,1 0 1 0 0,-1 1-1 0 0,0-1 1 0 0,0 1-1 0 0,-1-1 1 0 0,1 1-1 0 0,-1-1 1 0 0,1 1-1 0 0,-1 0 1 0 0,0 0-1 0 0,0 1 1 0 0,-1-1-1 0 0,1 1 1 0 0,0-1-1 0 0,-1 1 1 0 0,0 0-1 0 0,1 0 1 0 0,-1 1-1 0 0,0-1 1 0 0,0 1-1 0 0,0 0 1 0 0,0 0-1 0 0,0 0 1 0 0,0 0-1 0 0,0 1 1 0 0,-4-1 11 0 0,2 4-11 0 0,0 0 0 0 0,0 0 0 0 0,0 0 0 0 0,1 1 1 0 0,-1 0-1 0 0,1 0 0 0 0,0 0 0 0 0,0 1 0 0 0,1 0 1 0 0,-1-1-1 0 0,1 2 0 0 0,0-1 0 0 0,0 0 0 0 0,1 1 0 0 0,0 0 1 0 0,0 0-1 0 0,0 0 0 0 0,-1 4 11 0 0,-1 6 24 0 0,0 0-1 0 0,1 0 1 0 0,1 0-1 0 0,0 1 1 0 0,2-1-1 0 0,-1 1 1 0 0,2-1 0 0 0,1 1-1 0 0,0-1 1 0 0,0 1-1 0 0,2-1 1 0 0,0 0-1 0 0,1 1 1 0 0,1-2-1 0 0,0 1 1 0 0,1 0 0 0 0,1-1-1 0 0,1 2-23 0 0,131 230 387 0 0,-133-240-210 0 0,-5-6-4630 0 0,0-2-4802 0 0,1-5-1538 0 0</inkml:trace>
  <inkml:trace contextRef="#ctx0" brushRef="#br0" timeOffset="4418.095">1428 1525 5889 0 0,'0'0'3802'0'0,"0"0"-2148"0"0,0 0-656 0 0,0 0 126 0 0,0 0 149 0 0,0 0 73 0 0,0 0-127 0 0,0 0-305 0 0,0 0-281 0 0,0 0-173 0 0,0 0-148 0 0,0 0-81 0 0,0 0-46 0 0,-12 30-53 0 0,-37 90-20 0 0,35-49 3 0 0,14-68-107 0 0,0 0 0 0 0,0 0 0 0 0,0 0 0 0 0,0 1 0 0 0,1-1 0 0 0,-1 0 0 0 0,1 0 0 0 0,0 0 0 0 0,0 0 1 0 0,0 0-1 0 0,0 0 0 0 0,1 0 0 0 0,-1 0 0 0 0,1-1 0 0 0,0 1 0 0 0,0 0 0 0 0,0-1 0 0 0,0 0 0 0 0,0 1 0 0 0,0-1 0 0 0,1 0 0 0 0,-1 0 0 0 0,1 0 0 0 0,-1 0 0 0 0,1-1 0 0 0,0 1 0 0 0,0-1 0 0 0,0 1 0 0 0,0-1 0 0 0,0 0 1 0 0,0 0-1 0 0,0-1 0 0 0,0 1 0 0 0,0 0 0 0 0,2-1-8 0 0,1 1 65 0 0,1-1 1 0 0,0 0 0 0 0,-1 0-1 0 0,1-1 1 0 0,0 0 0 0 0,-1 0-1 0 0,1-1 1 0 0,-1 1 0 0 0,0-1-1 0 0,1-1 1 0 0,-1 1 0 0 0,0-1-1 0 0,0 0 1 0 0,0-1 0 0 0,-1 1-1 0 0,4-4-65 0 0,36-35 151 0 0,-1-2 0 0 0,-3-2 0 0 0,-1-2-1 0 0,4-12-150 0 0,3 0-8 0 0,-32 34 132 0 0,-15 25-64 0 0,0 1-4 0 0,0 0-33 0 0,-6 5-114 0 0,-4 6 101 0 0,1 0 1 0 0,0 0-1 0 0,0 1 0 0 0,1 0 0 0 0,1 0 1 0 0,0 1-1 0 0,0 0 0 0 0,1 0 1 0 0,1 1-1 0 0,0 0 0 0 0,1-1 0 0 0,1 2 1 0 0,0-1-1 0 0,1 0 0 0 0,0 1 0 0 0,1-1 1 0 0,1 1-1 0 0,0-1 0 0 0,1 1 1 0 0,3 10-11 0 0,-2-17 6 0 0,1 1 0 0 0,0-1 1 0 0,0 0-1 0 0,1 0 1 0 0,0 0-1 0 0,0 0 1 0 0,1-1-1 0 0,0 1 1 0 0,0-1-1 0 0,1-1 1 0 0,0 1-1 0 0,0-1 1 0 0,3 2-7 0 0,-8-7-33 0 0,1 0 0 0 0,-1 0 0 0 0,1-1 0 0 0,-1 1 0 0 0,1 0 0 0 0,-1-1 0 0 0,1 0 0 0 0,0 1 0 0 0,-1-1 0 0 0,1 0 0 0 0,0 0 1 0 0,-1 1-1 0 0,1-1 0 0 0,0-1 0 0 0,-1 1 0 0 0,1 0 0 0 0,0 0 0 0 0,-1-1 0 0 0,1 1 0 0 0,0 0 0 0 0,-1-1 0 0 0,1 0 1 0 0,-1 1-1 0 0,1-1 0 0 0,-1 0 0 0 0,1 0 0 0 0,-1 0 0 0 0,1-1 33 0 0,20-20-7718 0 0,-18 15-3021 0 0</inkml:trace>
  <inkml:trace contextRef="#ctx0" brushRef="#br0" timeOffset="5155.711">2181 93 0 0 0,'0'0'311'0'0,"0"0"980"0"0,0 0 496 0 0,0 0 212 0 0,0 0 51 0 0,0 0-155 0 0,0 0-268 0 0,0 0-172 0 0,0 0-102 0 0,0 0-152 0 0,0 0-203 0 0,0 0-209 0 0,0-3-192 0 0,-3-5 771 0 0,11 26 446 0 0,124 222 2713 0 0,-104-173-4176 0 0,-3 0 0 0 0,-4 1 0 0 0,-2 2 0 0 0,6 52-351 0 0,-10-36 95 0 0,-5 1 1 0 0,-3 1-1 0 0,-3-1 1 0 0,-5 1 0 0 0,-4-1-1 0 0,-10 56-95 0 0,9-105-21 0 0,-1 0 1 0 0,-2 0-1 0 0,-2-1 0 0 0,-1-1 0 0 0,-2 1 0 0 0,-1-2 0 0 0,-2 0 1 0 0,-2-1-1 0 0,0-1 0 0 0,-3-1 0 0 0,0-1 0 0 0,-2-1 1 0 0,-2 0-1 0 0,0-2 0 0 0,-9 4 21 0 0,5-7-224 0 0,-69 53-194 0 0,27-37-2707 0 0,58-37 173 0 0,5-4-4449 0 0,6 0-3878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3:4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155 380 4817 0 0,'0'0'1315'0'0,"0"0"-181"0"0,0 0-141 0 0,0 0 126 0 0,0 0 295 0 0,0 0 242 0 0,0 0 34 0 0,0 0-186 0 0,0 0-318 0 0,0 0-317 0 0,0 0-231 0 0,1-4-204 0 0,3-13-118 0 0,11 28 1249 0 0,8 22-1263 0 0,-1 1 1 0 0,-2 1-1 0 0,-2 2 1 0 0,-1-1-1 0 0,-1 2 1 0 0,-3 0-1 0 0,-1 1 1 0 0,-1 0-1 0 0,-3 0 1 0 0,-1 1-1 0 0,-2 1 0 0 0,0 29-302 0 0,13 57 237 0 0,-11-80-204 0 0,-5-28-20 0 0,0 1 0 0 0,1-1 0 0 0,2 0 0 0 0,0 0 0 0 0,0 0 0 0 0,2-1 1 0 0,1 0-1 0 0,0 0 0 0 0,2 2-13 0 0,-10-19 9 0 0,0 0 0 0 0,1-1 0 0 0,-1 1 0 0 0,1 0 0 0 0,-1 0 0 0 0,1 0 0 0 0,-1 0 0 0 0,1 0 0 0 0,0 0 0 0 0,-1-1 0 0 0,1 1 0 0 0,0 0 0 0 0,0 0 0 0 0,-1-1 0 0 0,1 1 0 0 0,0-1 0 0 0,0 1 1 0 0,0 0-1 0 0,0-1 0 0 0,0 0 0 0 0,0 1 0 0 0,0-1 0 0 0,0 0 0 0 0,0 1 0 0 0,0-1 0 0 0,0 0 0 0 0,0 0 0 0 0,0 0 0 0 0,0 0 0 0 0,0 0 0 0 0,0 0 0 0 0,0 0 0 0 0,0 0 0 0 0,0 0 0 0 0,0-1 0 0 0,0 1 0 0 0,0 0 1 0 0,0-1-1 0 0,0 1 0 0 0,0 0 0 0 0,0-1 0 0 0,0 0 0 0 0,0 1 0 0 0,-1-1 0 0 0,2 0-9 0 0,27-42 715 0 0,-25 35-688 0 0,48-103 493 0 0,-5-3 0 0 0,16-64-520 0 0,6-16 38 0 0,-17 60-46 0 0,-7-3 0 0 0,14-80 8 0 0,-55 184-145 0 0,-6 43-808 0 0,-3 64-1149 0 0,9-28-6774 0 0,-1-37-2485 0 0</inkml:trace>
  <inkml:trace contextRef="#ctx0" brushRef="#br0" timeOffset="529.424">1087 885 0 0 0,'0'0'572'0'0,"0"0"726"0"0,0 0 331 0 0,0 0 58 0 0,0 0-110 0 0,0 0-168 0 0,0 0-131 0 0,0 0-91 0 0,0 0-56 0 0,0 0-104 0 0,0 0-134 0 0,0 0-117 0 0,31-8-103 0 0,95-23-61 0 0,-58-3 1133 0 0,-58 21-1036 0 0,-6 8-489 0 0,0-1 1 0 0,0 0 0 0 0,-1 0 0 0 0,0 0-1 0 0,0 0 1 0 0,0 0 0 0 0,-1-1 0 0 0,0 1 0 0 0,0-1-1 0 0,-1 1 1 0 0,0-1 0 0 0,0 0 0 0 0,0 0 0 0 0,-1 1-1 0 0,0-1 1 0 0,0 0 0 0 0,-1 0 0 0 0,-1-5-221 0 0,0 9 27 0 0,0 0 0 0 0,0 0 0 0 0,0 0 0 0 0,0 0 1 0 0,0 0-1 0 0,-1 1 0 0 0,1 0 0 0 0,-1-1 0 0 0,0 1 1 0 0,0 0-1 0 0,0 0 0 0 0,0 0 0 0 0,0 1 0 0 0,0-1 1 0 0,0 1-1 0 0,-1-1 0 0 0,1 1 0 0 0,0 0 0 0 0,-1 1 1 0 0,1-1-1 0 0,-1 1 0 0 0,1-1 0 0 0,-1 1 0 0 0,1 0 0 0 0,-1 0 1 0 0,1 0-1 0 0,-1 1 0 0 0,1-1 0 0 0,-1 1 0 0 0,1 0 1 0 0,-3 1-28 0 0,-11-2-2 0 0,1 2 18 0 0,1 0-1 0 0,-1 2 1 0 0,0 0-1 0 0,1 0 0 0 0,0 1 1 0 0,0 1-1 0 0,1 1 1 0 0,-1 0-1 0 0,1 0 1 0 0,1 2-1 0 0,-1 0 1 0 0,2 0-1 0 0,-1 1 0 0 0,1 1 1 0 0,1 0-1 0 0,0 0 1 0 0,0 2-1 0 0,1-1 1 0 0,-6 11-16 0 0,13-18 30 0 0,0 1 1 0 0,0 0 0 0 0,0 0-1 0 0,1 0 1 0 0,0 0-1 0 0,0 0 1 0 0,0 0 0 0 0,1 1-1 0 0,0-1 1 0 0,0 1 0 0 0,1-1-1 0 0,-1 1 1 0 0,2-1-1 0 0,-1 0 1 0 0,1 1 0 0 0,0-1-1 0 0,0 1 1 0 0,0-1 0 0 0,1 0-1 0 0,0 0 1 0 0,0 0 0 0 0,1 0-1 0 0,0 0 1 0 0,0 0-1 0 0,0-1 1 0 0,1 1 0 0 0,0-1-1 0 0,0 0 1 0 0,0 0 0 0 0,0 0-1 0 0,1-1 1 0 0,0 1 0 0 0,0-1-31 0 0,13 8 155 0 0,1 0 1 0 0,0-1 0 0 0,1-1 0 0 0,0-1 0 0 0,0-1-1 0 0,0-1 1 0 0,1-1 0 0 0,1 0 0 0 0,-1-2 0 0 0,1 0 0 0 0,-1-2-1 0 0,1 0 1 0 0,0-1 0 0 0,0-2 0 0 0,0 0 0 0 0,5-2-156 0 0,0 3 110 0 0,100-21 202 0 0,-119 17-225 0 0,-9 3-4253 0 0,-1 1-4461 0 0,0 0-3168 0 0</inkml:trace>
  <inkml:trace contextRef="#ctx0" brushRef="#br0" timeOffset="1036.348">2119 759 3129 0 0,'0'0'1717'0'0,"0"0"-98"0"0,0 0 180 0 0,0 0 281 0 0,0 0 111 0 0,0 0-159 0 0,0 0-364 0 0,0 0-366 0 0,0 0-260 0 0,0 0-168 0 0,0 0-132 0 0,0 0-103 0 0,0 0-78 0 0,-10-5-86 0 0,-34-14-51 0 0,40 18-357 0 0,1 0-1 0 0,-1 0 0 0 0,0 1 1 0 0,0-1-1 0 0,0 1 1 0 0,0 0-1 0 0,1 0 1 0 0,-1 1-1 0 0,0-1 1 0 0,0 1-1 0 0,0 0 0 0 0,1 0 1 0 0,-1 0-1 0 0,0 0 1 0 0,1 0-1 0 0,-1 1 1 0 0,1 0-1 0 0,0 0 1 0 0,-1 0-1 0 0,1 0 0 0 0,-3 3-66 0 0,-12 5 255 0 0,6-5-178 0 0,1 1 1 0 0,-1 0-1 0 0,1 1 1 0 0,0 0-1 0 0,1 1 1 0 0,0 0-1 0 0,0 0 1 0 0,1 1-1 0 0,0 1 1 0 0,0-1-1 0 0,1 1 1 0 0,0 1-1 0 0,1 0 1 0 0,0 0-1 0 0,1 0 1 0 0,0 1-1 0 0,1 0 1 0 0,0 0-78 0 0,4-7 11 0 0,0-1-1 0 0,0 1 1 0 0,1 0 0 0 0,0-1 0 0 0,0 1 0 0 0,0 0 0 0 0,0-1 0 0 0,1 1-1 0 0,0 0 1 0 0,0-1 0 0 0,0 1 0 0 0,1-1 0 0 0,-1 1 0 0 0,1-1-1 0 0,0 0 1 0 0,0 0 0 0 0,1 0 0 0 0,-1 0 0 0 0,1 0 0 0 0,0 0 0 0 0,0-1-1 0 0,0 1 1 0 0,0-1 0 0 0,1 0 0 0 0,-1 0 0 0 0,1 0 0 0 0,0 0 0 0 0,0-1-1 0 0,0 1 1 0 0,0-1 0 0 0,0 0 0 0 0,3 1-11 0 0,8 3 53 0 0,0 0 0 0 0,0-1 0 0 0,1 0 0 0 0,-1-1 0 0 0,1-1 0 0 0,0 0 0 0 0,0-1 0 0 0,0-1 0 0 0,2-1-53 0 0,142-15-391 0 0,-60-28-1940 0 0,-69 24-1479 0 0,-3-4-4110 0 0,-14 9-3519 0 0</inkml:trace>
  <inkml:trace contextRef="#ctx0" brushRef="#br0" timeOffset="1364.229">2828 248 14507 0 0,'0'0'2114'0'0,"0"0"-1122"0"0,0 0-521 0 0,0 0 73 0 0,0 0 264 0 0,0 0 254 0 0,0 0 67 0 0,0 0-166 0 0,0 0-253 0 0,0 0-200 0 0,0 0-123 0 0,-10 32-81 0 0,-31 100-22 0 0,24-45 156 0 0,14 148 488 0 0,39 74-609 0 0,-29-269-678 0 0,-12-78-9029 0 0,-2 22 2022 0 0,3 8-1995 0 0</inkml:trace>
  <inkml:trace contextRef="#ctx0" brushRef="#br0" timeOffset="1610.606">2469 737 6057 0 0,'0'0'3112'0'0,"0"0"-1704"0"0,0 0-611 0 0,0 0 222 0 0,0 0 244 0 0,0 0 12 0 0,0 0-144 0 0,0 0-240 0 0,0 0-215 0 0,32 7-176 0 0,103 21-117 0 0,3-17 247 0 0,-100-13-572 0 0,148-4-1061 0 0,-126-1-2296 0 0,-1-2-4016 0 0,-42 6-268 0 0</inkml:trace>
  <inkml:trace contextRef="#ctx0" brushRef="#br0" timeOffset="1865.277">3321 700 6337 0 0,'0'0'2516'0'0,"0"0"-460"0"0,0 0-336 0 0,0 0-157 0 0,0 0-118 0 0,0 0-140 0 0,0 0-178 0 0,0 0-221 0 0,0 0-213 0 0,0 0-153 0 0,0 0-118 0 0,0 0-93 0 0,-29 34-75 0 0,-91 105-56 0 0,118-137-189 0 0,-1-1 0 0 0,1 1-1 0 0,0 0 1 0 0,-1 0 0 0 0,1 0 0 0 0,0 1-1 0 0,0-1 1 0 0,0 0 0 0 0,1 1 0 0 0,-1-1-1 0 0,1 1 1 0 0,-1 0 0 0 0,1-1 0 0 0,0 1-1 0 0,0 0 1 0 0,0 0 0 0 0,0 0 0 0 0,0 0-1 0 0,1 0 1 0 0,0 0 0 0 0,-1 0 0 0 0,1 0-1 0 0,0 0 1 0 0,0 1-9 0 0,2 5 48 0 0,-1-4 4 0 0,-1-1 1 0 0,1 1-1 0 0,0 0 0 0 0,0-1 1 0 0,1 1-1 0 0,0-1 1 0 0,-1 0-1 0 0,1 1 1 0 0,0-1-1 0 0,1 0 0 0 0,-1 0 1 0 0,1-1-1 0 0,0 1 1 0 0,0 0-1 0 0,0-1 1 0 0,0 0-1 0 0,1 1 1 0 0,-1-1-1 0 0,1-1 0 0 0,0 1 1 0 0,0 0-1 0 0,0-1 1 0 0,0 0-1 0 0,0 0 1 0 0,1 0-1 0 0,-1-1 1 0 0,1 1-1 0 0,-1-1 0 0 0,4 1-52 0 0,137 9 2003 0 0,-138-12-1963 0 0,-1 0 0 0 0,0 0 0 0 0,1-1 0 0 0,-1 0 0 0 0,0 0 0 0 0,0-1-1 0 0,0 1 1 0 0,0-1 0 0 0,0-1 0 0 0,-1 1 0 0 0,1-1 0 0 0,-1 0 0 0 0,0 0 0 0 0,0-1 0 0 0,0 1 0 0 0,-1-1 0 0 0,0 0 0 0 0,0 0 0 0 0,0-1-1 0 0,0 1 1 0 0,-1-1 0 0 0,0 0 0 0 0,0 0 0 0 0,-1 0 0 0 0,1 0 0 0 0,-1 0 0 0 0,-1 0 0 0 0,1-1 0 0 0,-1 1 0 0 0,0-1 0 0 0,-1 1 0 0 0,1-1-1 0 0,-1 1 1 0 0,0-1 0 0 0,-1 0 0 0 0,0 1 0 0 0,0-1 0 0 0,0 1 0 0 0,-1 0 0 0 0,0-1 0 0 0,0 1 0 0 0,-1 0 0 0 0,1 0 0 0 0,-1 0-1 0 0,-3-3-39 0 0,0 1-110 0 0,0 0 0 0 0,0 1-1 0 0,-1 0 1 0 0,0 0 0 0 0,-1 0-1 0 0,1 1 1 0 0,-1 0 0 0 0,0 1-1 0 0,0 0 1 0 0,-1 0 0 0 0,0 0-1 0 0,0 1 1 0 0,0 1-1 0 0,0 0 1 0 0,0 0 0 0 0,-1 0-1 0 0,0 1 1 0 0,-7 0 110 0 0,-24 5-4067 0 0,2 12-3373 0 0,29-7-4087 0 0</inkml:trace>
  <inkml:trace contextRef="#ctx0" brushRef="#br0" timeOffset="2165.073">3614 1047 10466 0 0,'0'0'2118'0'0,"0"0"-688"0"0,0 0-167 0 0,0 0 113 0 0,0 0 90 0 0,0 0-30 0 0,0 0-151 0 0,0 0-240 0 0,0 0-241 0 0,0 0-201 0 0,0 0-115 0 0,0 0-52 0 0,0 0-1 0 0,0-21-17 0 0,-2-63-35 0 0,16 18 321 0 0,-5 48-517 0 0,-1-2-148 0 0,1 1 0 0 0,1 0 0 0 0,1 0 0 0 0,1 1 0 0 0,0 0 0 0 0,2 1 0 0 0,0 1 0 0 0,0 0 0 0 0,2 1 0 0 0,0 0 0 0 0,0 2 0 0 0,1 0 0 0 0,1 0 0 0 0,0 2 0 0 0,2 0-39 0 0,-9 4-181 0 0,0 2 0 0 0,1-1 0 0 0,-1 1 0 0 0,1 1-1 0 0,0 0 1 0 0,1 1 0 0 0,-1 0 0 0 0,12-1 181 0 0,-23 14-4478 0 0,-1-9 1702 0 0,0 3-8832 0 0</inkml:trace>
  <inkml:trace contextRef="#ctx0" brushRef="#br0" timeOffset="3131.457">4945 678 4521 0 0,'0'0'1671'0'0,"0"0"-61"0"0,0 0-75 0 0,0 0 106 0 0,0 0 42 0 0,0 0-108 0 0,0 0-186 0 0,0 0-234 0 0,0 0-202 0 0,-31 5-182 0 0,-99 15-168 0 0,127-20-569 0 0,0 0 0 0 0,-1 0 0 0 0,1 1 0 0 0,0-1 0 0 0,0 1 0 0 0,0 0 0 0 0,0 0 0 0 0,0 0 0 0 0,0 0 0 0 0,1 1 0 0 0,-1-1 0 0 0,0 1 0 0 0,1-1 0 0 0,-1 1 0 0 0,1 0 0 0 0,-1 0 0 0 0,1 0 0 0 0,0 1 0 0 0,0-1 0 0 0,-2 3-34 0 0,-3 4 152 0 0,-2 1-60 0 0,1 1 0 0 0,0 1 0 0 0,0 0 0 0 0,1 0 0 0 0,1 0 0 0 0,0 1 1 0 0,1 0-1 0 0,0 0 0 0 0,1 0 0 0 0,0 1 0 0 0,1-1 0 0 0,1 1 0 0 0,0 0 0 0 0,1 0 0 0 0,0 0 0 0 0,1 0 0 0 0,1 0 0 0 0,0 0 1 0 0,1-1-1 0 0,1 2-92 0 0,1-8 71 0 0,0-1 1 0 0,0 1 0 0 0,1-1-1 0 0,0 0 1 0 0,0 0-1 0 0,1-1 1 0 0,0 0 0 0 0,0 0-1 0 0,0 0 1 0 0,0 0 0 0 0,1-1-1 0 0,0 0 1 0 0,0-1-1 0 0,0 1 1 0 0,0-1 0 0 0,1-1-1 0 0,-1 1 1 0 0,1-1-1 0 0,-1-1 1 0 0,1 1 0 0 0,0-1-1 0 0,0-1 1 0 0,-1 1 0 0 0,1-1-1 0 0,0-1 1 0 0,0 1-1 0 0,0-1 1 0 0,-1-1 0 0 0,1 1-1 0 0,0-1 1 0 0,-1-1 0 0 0,0 1-1 0 0,1-1 1 0 0,1-2-72 0 0,23-13 128 0 0,-1-1-1 0 0,-1-2 1 0 0,-1-1 0 0 0,-1-1 0 0 0,-1-1-1 0 0,-1-2 1 0 0,-1 0 0 0 0,-2-2 0 0 0,0-1-1 0 0,-2 0 1 0 0,-1-2 0 0 0,-2 0 0 0 0,-1-1-1 0 0,-1-1 1 0 0,9-31-128 0 0,-13 38-35 0 0,-1 1 0 0 0,-1-2 0 0 0,-1 0 0 0 0,-2 0 0 0 0,-1 0 0 0 0,-1-1 0 0 0,-1 0 0 0 0,-1 0 0 0 0,-2 0 0 0 0,-1 0 0 0 0,-1-1 0 0 0,-1 1 0 0 0,-2 0 0 0 0,-1 1 0 0 0,-6-23 35 0 0,8 43-32 0 0,1 1 1 0 0,-1-1 0 0 0,-1 1-1 0 0,1-1 1 0 0,-1 1 0 0 0,0 0-1 0 0,0 1 1 0 0,-1-1 0 0 0,0 1-1 0 0,0 0 1 0 0,0 0 0 0 0,0 0-1 0 0,-1 1 1 0 0,0-1 0 0 0,0 1-1 0 0,0 1 1 0 0,0-1 0 0 0,-1 1-1 0 0,1 0 1 0 0,-1 1 0 0 0,0 0-1 0 0,0 0 1 0 0,0 0 0 0 0,0 1-1 0 0,0 0 1 0 0,0 0 0 0 0,0 1-1 0 0,0-1 1 0 0,-1 2 0 0 0,1-1-1 0 0,0 1 1 0 0,-5 1 31 0 0,1 3 8 0 0,0 1 1 0 0,0 0 0 0 0,1 0-1 0 0,0 1 1 0 0,0 1-1 0 0,1-1 1 0 0,0 2-1 0 0,0-1 1 0 0,1 1-1 0 0,0 0 1 0 0,1 1-1 0 0,0 0 1 0 0,0 0-1 0 0,1 1 1 0 0,-5 10-9 0 0,2 2 43 0 0,0 1-1 0 0,2 0 1 0 0,1 1-1 0 0,0 0 1 0 0,2 0-1 0 0,1 0 1 0 0,1 0-1 0 0,1 0 1 0 0,2 0 0 0 0,0 1-1 0 0,2 0-42 0 0,2 4 99 0 0,1 0-1 0 0,1 0 1 0 0,2-1 0 0 0,1 0-1 0 0,1-1 1 0 0,2 0 0 0 0,0 0 0 0 0,2-2-1 0 0,1 1 1 0 0,2-2 0 0 0,0-1-1 0 0,1 0 1 0 0,2-1 0 0 0,0-1-1 0 0,12 8-98 0 0,-22-18 90 0 0,1 0 0 0 0,1-2 0 0 0,0 0-1 0 0,0 0 1 0 0,1-1 0 0 0,0-1-1 0 0,1 0 1 0 0,0-1 0 0 0,0 0 0 0 0,0-2-1 0 0,1 1-89 0 0,-13-6-5 0 0,-1 0 1 0 0,0 0-1 0 0,1-1 0 0 0,-1 1 0 0 0,0 0 0 0 0,1-1 0 0 0,-1 0 1 0 0,0 1-1 0 0,0-1 0 0 0,1 0 0 0 0,-1 0 0 0 0,0 0 0 0 0,0 0 1 0 0,0-1-1 0 0,0 1 0 0 0,0 0 0 0 0,0-1 0 0 0,-1 1 0 0 0,1-1 0 0 0,0 0 1 0 0,-1 0-1 0 0,0 0 0 0 0,1 0 0 0 0,-1 0 0 0 0,0 0 0 0 0,0 0 1 0 0,0 0-1 0 0,0 0 0 0 0,0 0 0 0 0,0 0 0 0 0,-1-1 0 0 0,1 1 1 0 0,-1 0-1 0 0,1-1 0 0 0,-1 1 0 0 0,0 0 0 0 0,0-1 0 0 0,0 1 1 0 0,0-1-1 0 0,-1 1 0 0 0,1 0 0 0 0,-1-1 0 0 0,1 1 5 0 0,0-42-2700 0 0,0 26-4975 0 0,0 10-4232 0 0</inkml:trace>
  <inkml:trace contextRef="#ctx0" brushRef="#br0" timeOffset="3549.113">5466 840 8986 0 0,'0'0'1128'0'0,"0"0"-374"0"0,0 0 114 0 0,0 0 279 0 0,0 0 156 0 0,0 0 34 0 0,0 0-86 0 0,0 0-164 0 0,0 0-173 0 0,0 0-139 0 0,0 0-133 0 0,33 8-104 0 0,101 19-43 0 0,-65-32 155 0 0,-59 0-482 0 0,8-4-31 0 0,-1-1 0 0 0,1 0 0 0 0,-2-2 0 0 0,0 0 1 0 0,0 0-1 0 0,-1-2 0 0 0,-1 0 0 0 0,0 0 0 0 0,-1-1 0 0 0,0-1 0 0 0,-1 0 0 0 0,-1-2-137 0 0,-8 15 10 0 0,-1 0 0 0 0,0 0 0 0 0,0 0 1 0 0,0 0-1 0 0,-1-1 0 0 0,1 1 0 0 0,-1-1 0 0 0,1 1 1 0 0,-1-1-1 0 0,0 1 0 0 0,-1-1 0 0 0,1 0 0 0 0,-1 0 1 0 0,1 1-1 0 0,-1-1 0 0 0,0 0 0 0 0,0 0 0 0 0,-1 1 1 0 0,1-1-1 0 0,-1 0 0 0 0,0 1 0 0 0,0-1 0 0 0,0 0 1 0 0,0 1-1 0 0,-1-1 0 0 0,1 1 0 0 0,-1 0 0 0 0,0-1 0 0 0,0 1 1 0 0,0 0-1 0 0,-1 0 0 0 0,1 0 0 0 0,-1 1 0 0 0,-2-3-10 0 0,-2 1-11 0 0,0 1 0 0 0,-1 0-1 0 0,1 1 1 0 0,0-1-1 0 0,-1 2 1 0 0,0-1 0 0 0,0 1-1 0 0,1 0 1 0 0,-1 1-1 0 0,0-1 1 0 0,0 2 0 0 0,0-1-1 0 0,1 1 1 0 0,-1 0-1 0 0,0 1 1 0 0,1-1 0 0 0,-1 2-1 0 0,1-1 1 0 0,-1 1-1 0 0,1 0 1 0 0,0 1 0 0 0,0-1-1 0 0,1 1 1 0 0,-2 1 11 0 0,-5 4-6 0 0,1 0 0 0 0,-1 0 0 0 0,1 2 0 0 0,1-1 0 0 0,0 1 0 0 0,1 1 0 0 0,0 0 0 0 0,0 0 1 0 0,2 1-1 0 0,-1 0 0 0 0,-4 11 6 0 0,8-15 7 0 0,0-1-1 0 0,1 1 1 0 0,0 0 0 0 0,0 0 0 0 0,1 0-1 0 0,0 1 1 0 0,1-1 0 0 0,0 1 0 0 0,0 0 0 0 0,1-1-1 0 0,1 1 1 0 0,-1 0 0 0 0,2 0 0 0 0,-1-1 0 0 0,1 1-1 0 0,1 0 1 0 0,0 0 0 0 0,0-1 0 0 0,1 1-1 0 0,0-1 1 0 0,0 0 0 0 0,1 0 0 0 0,4 7-7 0 0,3-6 29 0 0,-1 0 0 0 0,1-1 1 0 0,0-1-1 0 0,1 1 0 0 0,0-2 0 0 0,0 0 1 0 0,1 0-1 0 0,0-1 0 0 0,0-1 0 0 0,0 0 1 0 0,1-1-1 0 0,0 0 0 0 0,0-1 1 0 0,0-1-1 0 0,0 0 0 0 0,0-1 0 0 0,0-1 1 0 0,0 0-1 0 0,1 0 0 0 0,9-3-29 0 0,-13 2-62 0 0,-1-1 0 0 0,1 0 0 0 0,0-1 1 0 0,-1 0-1 0 0,1-1 0 0 0,-1 0 0 0 0,0 0 0 0 0,0-1 0 0 0,-1-1 0 0 0,0 0 0 0 0,0 0 0 0 0,0 0 0 0 0,8-8 62 0 0,31-36-7703 0 0,-42 41-3569 0 0</inkml:trace>
  <inkml:trace contextRef="#ctx0" brushRef="#br0" timeOffset="3916.757">6103 1017 11955 0 0,'0'0'1728'0'0,"0"0"-390"0"0,0 0-116 0 0,0 0 24 0 0,0 0-22 0 0,0 0-109 0 0,0 0-169 0 0,0 0-134 0 0,0 0-64 0 0,0 0-6 0 0,0 0-18 0 0,0 0-77 0 0,0 0-125 0 0,8-5 114 0 0,-5-59-183 0 0,-2 43-411 0 0,0 1 0 0 0,1 0 0 0 0,1 0 0 0 0,1 0 0 0 0,0 0 0 0 0,2 0 0 0 0,0 1 0 0 0,2 0 0 0 0,0 0 0 0 0,0 1 0 0 0,2 0 1 0 0,1 0-1 0 0,0 1 0 0 0,1 1 0 0 0,0 0 0 0 0,2 0 0 0 0,0 2 0 0 0,0-1-42 0 0,48-8-349 0 0,-60 24 313 0 0,-1 0 0 0 0,0 0 1 0 0,0 1-1 0 0,1-1 0 0 0,-1 0 1 0 0,0 1-1 0 0,0-1 1 0 0,-1 1-1 0 0,1-1 0 0 0,0 1 1 0 0,0 0-1 0 0,-1-1 0 0 0,1 1 1 0 0,-1 0-1 0 0,0-1 0 0 0,1 1 1 0 0,-1 0-1 0 0,0-1 0 0 0,0 1 1 0 0,0 0-1 0 0,0 0 1 0 0,0-1-1 0 0,0 1 0 0 0,-1 0 1 0 0,1 1 35 0 0,0 0-90 0 0,-1 8-555 0 0,4 27-711 0 0,1-27-2719 0 0,4-2-3740 0 0,-4-5-3267 0 0</inkml:trace>
  <inkml:trace contextRef="#ctx0" brushRef="#br0" timeOffset="4164.942">6622 712 10762 0 0,'0'0'3925'0'0,"0"0"-2283"0"0,0 0-637 0 0,0 0 128 0 0,0 0 74 0 0,0 0-114 0 0,0 0-287 0 0,0 0-317 0 0,0 0-229 0 0,0 0-121 0 0,0 0-59 0 0,-5 31-51 0 0,-17 99-76 0 0,16-74-2064 0 0,7-53-45 0 0,1-3-4888 0 0,-1 0-3512 0 0</inkml:trace>
  <inkml:trace contextRef="#ctx0" brushRef="#br0" timeOffset="4335.187">6567 513 10570 0 0,'0'0'1841'0'0,"0"0"-849"0"0,0 0-304 0 0,0 0-192 0 0,0 0-152 0 0,0 0-216 0 0,0 0-336 0 0,0 0-432 0 0,0 0-736 0 0,0 0-1809 0 0,0 0-6465 0 0</inkml:trace>
  <inkml:trace contextRef="#ctx0" brushRef="#br0" timeOffset="8865.92">6893 616 1904 0 0,'0'0'1461'0'0,"0"0"-24"0"0,0 0 134 0 0,0 0 222 0 0,0 0 103 0 0,0 0-114 0 0,0 0-304 0 0,0 0-372 0 0,0 0-317 0 0,0 0-215 0 0,0 0-123 0 0,10-3 1081 0 0,81 267 1441 0 0,-41-103-2774 0 0,-50-161-145 0 0,0-1 0 0 0,1 1 0 0 0,-1 0 1 0 0,0 0-1 0 0,0 0 0 0 0,1-1 0 0 0,-1 1 1 0 0,0 0-1 0 0,0 0 0 0 0,1 0 0 0 0,-1 0 0 0 0,0-1 1 0 0,0 1-1 0 0,1 0 0 0 0,-1 0 0 0 0,0 0 1 0 0,1 0-1 0 0,-1 0 0 0 0,0 0 0 0 0,1 0 0 0 0,-1 0 1 0 0,0 0-1 0 0,0 0 0 0 0,1 0 0 0 0,-1 0 0 0 0,0 0 1 0 0,1 0-1 0 0,-1 0 0 0 0,0 0 0 0 0,1 0 1 0 0,-1 1-1 0 0,0-1 0 0 0,0 0 0 0 0,1 0 0 0 0,-1 0 1 0 0,0 0-1 0 0,0 1 0 0 0,1-1 0 0 0,-1 0 0 0 0,0 0 1 0 0,0 0-1 0 0,0 1 0 0 0,1-1 0 0 0,-1 0 1 0 0,0 0-1 0 0,0 1 0 0 0,0-1 0 0 0,0 0 0 0 0,1 1 1 0 0,-1-1-1 0 0,0 0 0 0 0,0 0 0 0 0,0 1 1 0 0,0-1-1 0 0,0 1-54 0 0,40-254 1353 0 0,-20 194-1250 0 0,-14-40-231 0 0,-6 66-29 0 0,0 32 78 0 0,0 1-14 0 0,0 0-31 0 0,0 0-16 0 0,0 0 0 0 0,0 0-14 0 0,0 0-15 0 0,0 0-3 0 0,0 0-32 0 0,0 0-7 0 0,0 0-40 0 0,0 0-63 0 0,0 0-80 0 0,0 0-77 0 0,0 0-49 0 0,0 0-65 0 0,-2 15-8602 0 0,6-11 574 0 0,-2-4 5335 0 0</inkml:trace>
  <inkml:trace contextRef="#ctx0" brushRef="#br0" timeOffset="9302.996">7401 715 7506 0 0,'0'0'1776'0'0,"0"0"-460"0"0,0 0-134 0 0,0 0 107 0 0,0 0 90 0 0,0 0-62 0 0,0 0-202 0 0,0 0-210 0 0,0 0-165 0 0,0 0-130 0 0,0 0-87 0 0,0 0-70 0 0,0 0-66 0 0,-1 21-31 0 0,-5 65-40 0 0,-6 50-213 0 0,23-146-4797 0 0,-7 5-1347 0 0,0 2-4401 0 0</inkml:trace>
  <inkml:trace contextRef="#ctx0" brushRef="#br0" timeOffset="9564.242">7427 513 10426 0 0,'0'0'3489'0'0,"0"0"-2065"0"0,0 0-512 0 0,0 0-103 0 0,0 0 15 0 0,0 0-88 0 0,0 0-224 0 0,0 0-264 0 0,0 0-240 0 0,0 0-288 0 0,0 0-264 0 0,0 0-200 0 0,0 0-128 0 0,0 0-185 0 0,-8-11-295 0 0,16 11-1849 0 0,-3 0-7857 0 0</inkml:trace>
  <inkml:trace contextRef="#ctx0" brushRef="#br0" timeOffset="9916.541">7776 321 10250 0 0,'0'0'1662'0'0,"0"0"-435"0"0,0 0-111 0 0,0 0 126 0 0,0 0 93 0 0,0 0-115 0 0,0 0-304 0 0,0 0-328 0 0,0 0-208 0 0,0 0-117 0 0,0 0-23 0 0,0 0 75 0 0,0 0 57 0 0,2 5 81 0 0,11 79 1853 0 0,-13-11-1646 0 0,-13 258-56 0 0,-5-242-585 0 0,16-67-2489 0 0,16-54-4287 0 0,-9 24 1124 0 0,-2 4-2755 0 0</inkml:trace>
  <inkml:trace contextRef="#ctx0" brushRef="#br0" timeOffset="10211.617">7611 660 3113 0 0,'0'0'3200'0'0,"0"0"-883"0"0,0 0-566 0 0,0 0-213 0 0,0 0-114 0 0,0 0-211 0 0,0 0-310 0 0,0 0-296 0 0,0 0-123 0 0,0 0 15 0 0,0 0 104 0 0,0 0 82 0 0,8 2 2 0 0,67 7 1183 0 0,183-5 681 0 0,-227 3-4149 0 0,-23-2-1790 0 0,-2 0-3727 0 0,-4-4-4101 0 0</inkml:trace>
  <inkml:trace contextRef="#ctx0" brushRef="#br0" timeOffset="10468.374">8191 844 9706 0 0,'0'0'2266'0'0,"0"0"-1097"0"0,0 0-412 0 0,0 0 117 0 0,0 0 205 0 0,0 0 50 0 0,0 0-137 0 0,0 0-271 0 0,0 0-303 0 0,0 0-222 0 0,0 0-116 0 0,0 0-59 0 0,0 0-29 0 0,-3 15-37 0 0,-7 47-101 0 0,6-40-1650 0 0,4-22 112 0 0,0 0-1490 0 0,0 0-2013 0 0,0 0-2181 0 0</inkml:trace>
  <inkml:trace contextRef="#ctx0" brushRef="#br0" timeOffset="10637.178">8117 516 13083 0 0,'0'0'2448'0'0,"0"0"-783"0"0,0 0-497 0 0,0 0-168 0 0,0 0-144 0 0,0 0-216 0 0,0 0-255 0 0,0 0-241 0 0,0 0-232 0 0,0 0-273 0 0,0 0-223 0 0,0 0-168 0 0,0 0-128 0 0,0 0-120 0 0,-7-59-296 0 0,16 67-1017 0 0,0-1-2208 0 0,-3-3-5073 0 0</inkml:trace>
  <inkml:trace contextRef="#ctx0" brushRef="#br0" timeOffset="11011.718">8321 516 6825 0 0,'0'0'2468'0'0,"0"0"-803"0"0,0 0-495 0 0,0 0-106 0 0,0 0 54 0 0,0 0 47 0 0,0 0-34 0 0,0 0-81 0 0,0 0-121 0 0,0 0-155 0 0,0 0-167 0 0,0 0-141 0 0,2 19-119 0 0,4 121 176 0 0,-6-114-499 0 0,0 0 0 0 0,2 0 0 0 0,1 0-1 0 0,1 0 1 0 0,2 0 0 0 0,0 0 0 0 0,1-1 0 0 0,2 0 0 0 0,1-1 0 0 0,11 22-24 0 0,-21-46 23 0 0,0 1 1 0 0,0 0-1 0 0,0-1 1 0 0,0 1-1 0 0,1 0 1 0 0,-1-1-1 0 0,0 1 1 0 0,0 0 0 0 0,0-1-1 0 0,1 1 1 0 0,-1 0-1 0 0,0-1 1 0 0,1 1-1 0 0,-1-1 1 0 0,1 1-1 0 0,-1 0 1 0 0,1-1-1 0 0,-1 1 1 0 0,1-1 0 0 0,-1 0-1 0 0,1 1 1 0 0,-1-1-1 0 0,1 1 1 0 0,-1-1-1 0 0,1 0 1 0 0,0 1-1 0 0,-1-1 1 0 0,1 0-1 0 0,0 0 1 0 0,-1 1 0 0 0,1-1-1 0 0,0 0 1 0 0,-1 0-1 0 0,1 0 1 0 0,0 0-1 0 0,0 0 1 0 0,-1 0-1 0 0,1 0 1 0 0,0 0 0 0 0,-1 0-1 0 0,1 0 1 0 0,0-1-1 0 0,-1 1 1 0 0,1 0-1 0 0,0 0 1 0 0,-1-1-1 0 0,1 1 1 0 0,-1 0-1 0 0,1-1 1 0 0,0 1 0 0 0,-1 0-1 0 0,1-1 1 0 0,-1 1-1 0 0,1-1 1 0 0,-1 1-1 0 0,1-1 1 0 0,-1 0-1 0 0,1 1 1 0 0,-1-1-1 0 0,0 1 1 0 0,1-1 0 0 0,-1 0-1 0 0,0 1 1 0 0,0-1-1 0 0,1 0 1 0 0,-1 1-1 0 0,0-1-23 0 0,102-250 1686 0 0,-97 238-1758 0 0,0 0 0 0 0,0 1 0 0 0,1-1 0 0 0,1 1 0 0 0,0 0 0 0 0,1 0 0 0 0,0 1 0 0 0,0 0 0 0 0,6-4 72 0 0,-7 10-1334 0 0,-4 12-6701 0 0,-3-3 4688 0 0,2 1-7421 0 0</inkml:trace>
  <inkml:trace contextRef="#ctx0" brushRef="#br0" timeOffset="11424.855">8782 826 0 0 0,'0'0'1346'0'0,"0"0"630"0"0,0 0 366 0 0,0 0 125 0 0,0 0-82 0 0,0 0-261 0 0,0 0-337 0 0,0 0-336 0 0,0 0-321 0 0,0 0-277 0 0,0 0-126 0 0,0 0-92 0 0,0 0-68 0 0,26-14-27 0 0,79-42-88 0 0,-71 25 90 0 0,-34 24-441 0 0,2 5-85 0 0,-1-1 0 0 0,0 1 1 0 0,0-1-1 0 0,0 0 0 0 0,0 1 0 0 0,-1-1 1 0 0,1 0-1 0 0,-1 1 0 0 0,0-1 1 0 0,1 0-1 0 0,-1 0 0 0 0,0 0 1 0 0,-1 1-1 0 0,1-1 0 0 0,0 0 1 0 0,-1 0-1 0 0,0 1 0 0 0,1-1 1 0 0,-1 0-1 0 0,0 1 0 0 0,0-1 0 0 0,-1 1 1 0 0,1-1-1 0 0,-1 1 0 0 0,1 0 1 0 0,-1-1-1 0 0,0 1 0 0 0,1 0 1 0 0,-1 0-1 0 0,0 0 0 0 0,0 0 1 0 0,-1 1-1 0 0,1-1 0 0 0,0 0 1 0 0,-1 1-1 0 0,1 0 0 0 0,-1-1 1 0 0,1 1-1 0 0,-1 0 0 0 0,1 0 0 0 0,-1 1 1 0 0,0-1-1 0 0,-1 0-16 0 0,-9 1-71 0 0,0 1 0 0 0,1 0 1 0 0,-1 1-1 0 0,1 0 0 0 0,-1 1 0 0 0,1 0 1 0 0,0 1-1 0 0,0 0 0 0 0,0 1 0 0 0,1 1 0 0 0,0 0 1 0 0,0 0-1 0 0,0 1 0 0 0,1 0 0 0 0,0 1 0 0 0,0 0 1 0 0,1 1-1 0 0,0 0 0 0 0,0 0 0 0 0,1 1 0 0 0,0 0 1 0 0,1 1-1 0 0,0 0 0 0 0,1 0 0 0 0,-1 2 71 0 0,4-10-26 0 0,0 1 0 0 0,0 0 0 0 0,0 0 0 0 0,1 0 0 0 0,-1 0 0 0 0,1 1 0 0 0,0-1 0 0 0,0 1 0 0 0,0-1 0 0 0,1 1-1 0 0,0-1 1 0 0,0 1 0 0 0,0 0 0 0 0,0 0 0 0 0,1 0 0 0 0,0-1 0 0 0,0 1 0 0 0,0 0 0 0 0,0 0 0 0 0,1 0 0 0 0,0 0 0 0 0,0-1 0 0 0,0 1-1 0 0,1 0 1 0 0,-1-1 0 0 0,1 1 0 0 0,0-1 0 0 0,1 0 0 0 0,-1 1 0 0 0,1-1 0 0 0,-1 0 0 0 0,1-1 0 0 0,1 1 0 0 0,-1 0 0 0 0,0-1-1 0 0,3 2 27 0 0,7 2-137 0 0,1 0 0 0 0,0-1 0 0 0,0-1 0 0 0,0 0 0 0 0,1-1 0 0 0,0-1 0 0 0,0 0 0 0 0,0-1 0 0 0,0 0 0 0 0,0-2 0 0 0,0 1 0 0 0,0-2 0 0 0,0 0 0 0 0,0-1 0 0 0,0 0 0 0 0,15-5 137 0 0,81-21-9611 0 0,-90 20 1997 0 0</inkml:trace>
  <inkml:trace contextRef="#ctx0" brushRef="#br0" timeOffset="11765.294">9417 634 5385 0 0,'0'0'2947'0'0,"0"0"-349"0"0,0 0-419 0 0,0 0-367 0 0,0 0-315 0 0,0 0-305 0 0,0 0-311 0 0,0 0-207 0 0,0 0-105 0 0,0 0-83 0 0,0 0-46 0 0,0 0-19 0 0,0 0-51 0 0,-22 9-23 0 0,-65 26-35 0 0,41-8 355 0 0,45-26-680 0 0,0 1 0 0 0,0 0 0 0 0,0-1 0 0 0,0 1 0 0 0,1 0 0 0 0,-1 0 0 0 0,1 0 0 0 0,-1-1 0 0 0,1 1 0 0 0,-1 0 0 0 0,1 0 0 0 0,0 0 0 0 0,0 0 0 0 0,0 0 0 0 0,0 0 0 0 0,0 0 0 0 0,1-1 0 0 0,-1 1 0 0 0,0 0 0 0 0,1 0 0 0 0,-1 0-1 0 0,1 0 1 0 0,0-1 0 0 0,0 1 0 0 0,0 0 0 0 0,0-1 0 0 0,0 1 0 0 0,0 0 0 0 0,0-1 0 0 0,0 0 0 0 0,1 1 0 0 0,-1-1 0 0 0,0 0 0 0 0,1 1 0 0 0,-1-1 0 0 0,1 0 0 0 0,0 0 0 0 0,-1 0 0 0 0,1 0 0 0 0,0-1 0 0 0,0 1 0 0 0,-1 0 0 0 0,1-1 0 0 0,0 1 0 0 0,0-1 0 0 0,0 0 13 0 0,115 57 323 0 0,-115-54-254 0 0,-1 1 0 0 0,1-1 0 0 0,-1 1 1 0 0,1-1-1 0 0,-1 1 0 0 0,-1 0 0 0 0,1-1 0 0 0,0 1 1 0 0,-1 0-1 0 0,0 0 0 0 0,0 0 0 0 0,0-1 0 0 0,0 1 1 0 0,0 0-1 0 0,-1 0 0 0 0,0 0 0 0 0,0-1 0 0 0,0 1 0 0 0,0-1 1 0 0,0 1-1 0 0,-1-1 0 0 0,0 1 0 0 0,1-1 0 0 0,-1 0 1 0 0,-1 1-1 0 0,0 0-69 0 0,-7 6 31 0 0,0-1 1 0 0,-1 0 0 0 0,-1 0-1 0 0,1-1 1 0 0,-1-1-1 0 0,0 0 1 0 0,-1 0-1 0 0,0-2 1 0 0,0 1 0 0 0,0-2-1 0 0,0 1 1 0 0,-10 0-32 0 0,-18 2-3917 0 0,1-5-3916 0 0,30-2-3864 0 0</inkml:trace>
  <inkml:trace contextRef="#ctx0" brushRef="#br0" timeOffset="16390.374">13248 700 13603 0 0,'0'0'1208'0'0,"0"0"-480"0"0,0 0 72 0 0,0 0-87 0 0,0 0-65 0 0,0 0-240 0 0,0 0-256 0 0,0 0-136 0 0,0 0-160 0 0,0 0-184 0 0,0 0-320 0 0,0 0-601 0 0,0 0-1599 0 0,-35 133-2225 0 0,31-129-2913 0 0</inkml:trace>
  <inkml:trace contextRef="#ctx0" brushRef="#br0" timeOffset="16391.374">13189 472 16307 0 0,'0'0'1793'0'0,"0"0"-673"0"0,0 0-200 0 0,0 0-224 0 0,0 0-199 0 0,0 0-161 0 0,0 0-168 0 0,0 0-176 0 0,0 0-96 0 0,0 0-104 0 0,0 0-168 0 0,0 0-177 0 0,0 0-319 0 0,0 0-504 0 0,27-103-2281 0 0,-23 107-8345 0 0</inkml:trace>
  <inkml:trace contextRef="#ctx0" brushRef="#br0" timeOffset="16917.354">13362 888 336 0 0,'0'0'867'0'0,"0"0"226"0"0,0 0 454 0 0,0 0 381 0 0,0 0 145 0 0,0 0-108 0 0,0 0-252 0 0,0 0-196 0 0,0 0-157 0 0,0 0-244 0 0,0 0-280 0 0,0 0-259 0 0,0 0-196 0 0,1-3-60 0 0,64-108 2648 0 0,-51 85-2797 0 0,2 0-1 0 0,1 1 1 0 0,2 0-1 0 0,0 2 1 0 0,1 0 0 0 0,20-17-172 0 0,-5 18-162 0 0,-35 22 198 0 0,0 0-21 0 0,0 0-47 0 0,0 0-63 0 0,-20 41 45 0 0,17-33 56 0 0,0 1 1 0 0,0 0-1 0 0,1 0 1 0 0,1 0-1 0 0,-1 0 1 0 0,2 0-1 0 0,-1 0 1 0 0,1 0 0 0 0,0 0-1 0 0,1 0 1 0 0,0 0-1 0 0,1 0 1 0 0,0 0-1 0 0,0 0 1 0 0,1 0-1 0 0,0-1 1 0 0,0 1 0 0 0,1-1-1 0 0,0 0 1 0 0,0 0-1 0 0,1 0 1 0 0,0 0-1 0 0,3 1-6 0 0,-7-7 30 0 0,1 0 1 0 0,0 0-1 0 0,0-1 0 0 0,0 1 0 0 0,0-1 0 0 0,0 1 1 0 0,1-1-1 0 0,-1 0 0 0 0,0 1 0 0 0,1-1 0 0 0,-1-1 1 0 0,1 1-1 0 0,-1 0 0 0 0,1 0 0 0 0,-1-1 0 0 0,1 0 1 0 0,-1 1-1 0 0,1-1 0 0 0,0 0 0 0 0,-1 0 1 0 0,1 0-1 0 0,-1-1 0 0 0,1 1 0 0 0,0-1 0 0 0,-1 1 1 0 0,1-1-1 0 0,-1 0 0 0 0,0 0 0 0 0,1 0 0 0 0,-1 0 1 0 0,0 0-1 0 0,1-1 0 0 0,-1 1 0 0 0,0-1 0 0 0,0 0-30 0 0,68-66 1685 0 0,-26-34-339 0 0,-18 31-1015 0 0,-24 58-775 0 0,-5 12-2376 0 0,-3 0-3597 0 0,4 1-5291 0 0</inkml:trace>
  <inkml:trace contextRef="#ctx0" brushRef="#br0" timeOffset="17291.206">14023 623 8266 0 0,'0'0'2611'0'0,"0"0"-1021"0"0,0 0-406 0 0,0 0-57 0 0,0 0-92 0 0,0 0-148 0 0,0 0-225 0 0,0 0-222 0 0,0 0-117 0 0,0 0-53 0 0,0 0-56 0 0,0 0-56 0 0,-4 21-41 0 0,-11 66-41 0 0,14-84-22 0 0,0 0 1 0 0,0 1-1 0 0,0-1 1 0 0,0 0-1 0 0,0 1 1 0 0,1 0-1 0 0,-1-1 0 0 0,1 1 1 0 0,0-1-1 0 0,0 1 1 0 0,1-1-1 0 0,-1 1 1 0 0,1-1-1 0 0,0 1 0 0 0,0-1 1 0 0,0 1-1 0 0,0-1 1 0 0,0 0-1 0 0,1 0 0 0 0,-1 1 1 0 0,1-1-1 0 0,0 0 1 0 0,0 0-1 0 0,0-1 1 0 0,1 1-1 0 0,-1 0 0 0 0,1-1 1 0 0,-1 1-1 0 0,1-1 1 0 0,0 0-1 0 0,0 0 1 0 0,0 0-1 0 0,0 0 0 0 0,0-1 1 0 0,0 1-1 0 0,0-1 1 0 0,1 0-1 0 0,-1 1 1 0 0,1-2-1 0 0,-1 1 0 0 0,1 0 1 0 0,-1-1-1 0 0,1 1 1 0 0,-1-1-1 0 0,1 0 0 0 0,-1 0 1 0 0,1-1-1 0 0,-1 1 1 0 0,1-1-1 0 0,-1 0 1 0 0,1 0-1 0 0,1 0-54 0 0,6-2 230 0 0,0-1-1 0 0,-1 0 1 0 0,1-1-1 0 0,-1 0 1 0 0,0 0 0 0 0,0-1-1 0 0,0 0 1 0 0,-1-1-1 0 0,0 0 1 0 0,0-1 0 0 0,-1 0-1 0 0,0 0 1 0 0,-1 0-1 0 0,1-1 1 0 0,-1-1-1 0 0,-1 1 1 0 0,0-1 0 0 0,-1 0-1 0 0,1-1-229 0 0,-1 4-126 0 0,-1 0 0 0 0,1 0-1 0 0,-2-1 1 0 0,1 1 0 0 0,-1-1 0 0 0,0 0-1 0 0,-1 1 1 0 0,1-1 0 0 0,-2-1-1 0 0,1 1 1 0 0,-1 0 0 0 0,0 0 0 0 0,-1-1-1 0 0,0 1 1 0 0,0 0 0 0 0,-2-4 126 0 0,2 10-590 0 0,-2-2-1248 0 0,-1 3-3821 0 0,-1 1-6113 0 0</inkml:trace>
  <inkml:trace contextRef="#ctx0" brushRef="#br0" timeOffset="17764.286">14437 748 0 0 0,'0'0'1251'0'0,"0"0"676"0"0,0 0 261 0 0,0 0-2 0 0,0 0-113 0 0,0 0-213 0 0,0 0-200 0 0,0 0-234 0 0,0 0-244 0 0,0 0-234 0 0,0 0-156 0 0,0 0-134 0 0,0 0-116 0 0,18-4-58 0 0,59-14-55 0 0,-33-13 741 0 0,-38 22-895 0 0,-4 8-240 0 0,0-1 0 0 0,0 0 0 0 0,-1 0 0 0 0,1 0-1 0 0,0 0 1 0 0,-1 0 0 0 0,1-1 0 0 0,-1 1 0 0 0,0 0 0 0 0,0-1-1 0 0,0 1 1 0 0,0-1 0 0 0,0 1 0 0 0,0-1 0 0 0,-1 0 0 0 0,1 1-1 0 0,-1-1 1 0 0,0 0 0 0 0,1 1 0 0 0,-1-1 0 0 0,0 0 0 0 0,-1 1 0 0 0,1-1-1 0 0,-1 0 1 0 0,1 1 0 0 0,-1-1 0 0 0,0 1 0 0 0,0-1 0 0 0,0 1-1 0 0,0-1 1 0 0,0 1 0 0 0,0 0 0 0 0,-1-1 0 0 0,1 1 0 0 0,-1 0-1 0 0,0 0 1 0 0,1 0 0 0 0,-1 0 0 0 0,0 0 0 0 0,0 1 0 0 0,0-1-1 0 0,-1 0 1 0 0,1 1 0 0 0,0 0 0 0 0,-1-1 0 0 0,1 1 0 0 0,0 0 0 0 0,-3 0-35 0 0,-5 0-55 0 0,0 1 1 0 0,0 1-1 0 0,0 0 1 0 0,0 0-1 0 0,1 1 1 0 0,-1 0-1 0 0,0 1 1 0 0,1 0-1 0 0,-1 0 1 0 0,1 1-1 0 0,0 0 1 0 0,0 1-1 0 0,1 0 1 0 0,-1 0-1 0 0,1 1 1 0 0,0 0-1 0 0,1 0 1 0 0,0 1-1 0 0,0 0 1 0 0,0 1-1 0 0,0-1 1 0 0,1 1-1 0 0,1 0 1 0 0,-1 1-1 0 0,1-1 1 0 0,1 1-1 0 0,0 0 1 0 0,0 1 0 0 0,1-1-1 0 0,0 0 1 0 0,0 1-1 0 0,1 0 1 0 0,0 0-1 0 0,1 5 55 0 0,1-11 6 0 0,1 0-1 0 0,0 0 0 0 0,0-1 1 0 0,1 1-1 0 0,-1 0 1 0 0,1 0-1 0 0,0-1 0 0 0,0 1 1 0 0,0-1-1 0 0,0 0 1 0 0,0 1-1 0 0,1-1 0 0 0,0 0 1 0 0,0 0-1 0 0,0-1 1 0 0,0 1-1 0 0,0 0 1 0 0,0-1-1 0 0,0 0 0 0 0,1 0 1 0 0,-1 0-1 0 0,1 0 1 0 0,0-1-1 0 0,0 1 0 0 0,-1-1 1 0 0,3 0-6 0 0,103 15 137 0 0,-4-33-2497 0 0,35-53-6354 0 0,-132 65-1361 0 0</inkml:trace>
  <inkml:trace contextRef="#ctx0" brushRef="#br0" timeOffset="18293.538">15026 586 9738 0 0,'0'0'2025'0'0,"0"0"-252"0"0,0 0-83 0 0,0 0-206 0 0,0 0-281 0 0,0 0-331 0 0,0 0-289 0 0,0 0-181 0 0,0 0-116 0 0,0 0-75 0 0,0 0-64 0 0,0 0-71 0 0,0 0-28 0 0,-32 15-19 0 0,-98 47-24 0 0,77-24-15 0 0,49-31 6 0 0,1-4-5 0 0,1-1 1 0 0,-1 1-1 0 0,1-1 1 0 0,0 1-1 0 0,-1 0 1 0 0,2-1-1 0 0,-1 1 1 0 0,0 0-1 0 0,0 1 1 0 0,1-1-1 0 0,0 0 1 0 0,-1 0 0 0 0,1 0-1 0 0,1 1 1 0 0,-1-1-1 0 0,0 1 1 0 0,1-1-1 0 0,-1 1 1 0 0,1-1-1 0 0,0 1 1 0 0,1-1-1 0 0,-1 1 1 0 0,0-1-1 0 0,1 0 1 0 0,0 1-1 0 0,0-1 1 0 0,0 0-1 0 0,0 1 1 0 0,0-1-1 0 0,1 0 1 0 0,-1 0-1 0 0,1 0 1 0 0,0 0 0 0 0,0 0-1 0 0,0 0 1 0 0,0-1-1 0 0,1 1 1 0 0,-1-1-1 0 0,1 1 1 0 0,0-1-1 0 0,-1 0 1 0 0,1 0-1 0 0,0 0 1 0 0,0-1-1 0 0,2 2 9 0 0,9 0 114 0 0,-1-1-1 0 0,1-1 1 0 0,0 0 0 0 0,0 0-1 0 0,0-2 1 0 0,0 1-1 0 0,-1-2 1 0 0,1 0-1 0 0,0-1 1 0 0,-1 0 0 0 0,1-1-1 0 0,-1 0 1 0 0,0-1-1 0 0,-1-1 1 0 0,1 0-1 0 0,-1 0 1 0 0,0-1 0 0 0,0-1-1 0 0,4-5-113 0 0,8-6 189 0 0,-1-2-1 0 0,-1 0 1 0 0,-1-2-1 0 0,-1 0 1 0 0,-1-1 0 0 0,-2-1-1 0 0,0-1 1 0 0,-1 0-1 0 0,-2-1 1 0 0,11-29-189 0 0,-22 50-26 0 0,0-1 0 0 0,-1 0 0 0 0,1 1 1 0 0,-2-1-1 0 0,1 0 0 0 0,-1 0 0 0 0,0 0 0 0 0,0 0 0 0 0,-1-1 1 0 0,0 1-1 0 0,0 0 0 0 0,-1 0 0 0 0,0 0 0 0 0,0 0 0 0 0,-1 0 1 0 0,1 0-1 0 0,-1 0 0 0 0,-1 1 0 0 0,0-1 0 0 0,0 1 1 0 0,0-1-1 0 0,0 1 0 0 0,-1 0 0 0 0,0 0 0 0 0,-1 1 0 0 0,1-1 1 0 0,-1 1-1 0 0,0 0 0 0 0,0 0 0 0 0,-1 1 0 0 0,1-1 0 0 0,-1 1 1 0 0,0 0-1 0 0,0 1 0 0 0,-1 0 0 0 0,1 0 0 0 0,-1 0 1 0 0,1 0-1 0 0,-1 1 0 0 0,0 0 0 0 0,0 1 0 0 0,0 0 0 0 0,0 0 1 0 0,-2 0 25 0 0,-4 3-18 0 0,0 0 1 0 0,0 1 0 0 0,1 1 0 0 0,-1 0-1 0 0,1 0 1 0 0,-1 1 0 0 0,2 1 0 0 0,-1 0 0 0 0,1 1-1 0 0,-1 0 1 0 0,2 1 0 0 0,-1 0 0 0 0,1 0-1 0 0,1 1 1 0 0,-1 1 0 0 0,1 0 0 0 0,1 0 0 0 0,0 0-1 0 0,1 1 1 0 0,0 0 0 0 0,0 1 0 0 0,1 0-1 0 0,1 0 1 0 0,-2 5 17 0 0,4-8 18 0 0,0 0 1 0 0,1 0-1 0 0,0 0 0 0 0,1 0 0 0 0,0 0 0 0 0,0 1 0 0 0,1-1 1 0 0,0 0-1 0 0,1 0 0 0 0,0 1 0 0 0,1-1 0 0 0,-1 0 0 0 0,2 0 1 0 0,-1 0-1 0 0,1 0 0 0 0,1-1 0 0 0,-1 1 0 0 0,2-1 0 0 0,-1 0 1 0 0,1 0-1 0 0,0 0 0 0 0,1-1 0 0 0,-1 0 0 0 0,2 1-18 0 0,13 14 94 0 0,1-1 1 0 0,0-1-1 0 0,2-1 0 0 0,0-1 0 0 0,1-1 1 0 0,25 13-95 0 0,59 12-6 0 0,-61-45-5956 0 0,-42 2-2724 0 0</inkml:trace>
  <inkml:trace contextRef="#ctx0" brushRef="#br0" timeOffset="19039.214">15302 1 1944 0 0,'0'0'1013'0'0,"0"0"260"0"0,0 0 333 0 0,0 0 348 0 0,0 0 133 0 0,0 0-196 0 0,0 0-263 0 0,0 0-257 0 0,0 0-185 0 0,0 0-154 0 0,0 0-115 0 0,0 0-79 0 0,0 0-56 0 0,27 8-65 0 0,86 24-77 0 0,-31-24 743 0 0,2-12 616 0 0,-80 38-1603 0 0,0 105-11 0 0,-6 0 0 0 0,-9 34-385 0 0,-26 126-72 0 0,18 3 170 0 0,19-302-92 0 0,0 0-12 0 0,0 0 2 0 0,0 0 18 0 0,0 0 3 0 0,0 1-18 0 0,0 1-6 0 0,0-1-17 0 0,0-1 7 0 0,-1 1 24 0 0,0 1 1 0 0,1-1-1 0 0,-1 0 1 0 0,0 0-1 0 0,0 0 0 0 0,0 0 1 0 0,0 0-1 0 0,0 0 1 0 0,0 0-1 0 0,0 0 1 0 0,-1 0-1 0 0,1 0 1 0 0,0 0-1 0 0,-1-1 1 0 0,1 1-1 0 0,0 0 0 0 0,-1-1 1 0 0,1 1-1 0 0,0-1 1 0 0,-1 0-1 0 0,1 1 1 0 0,-1-1-1 0 0,1 0 1 0 0,-1 0-1 0 0,1 0 0 0 0,-1 0 1 0 0,1 0-1 0 0,-1 0 1 0 0,0-1-8 0 0,-72 5 240 0 0,23-3-253 0 0,-132-13-641 0 0,169 9-94 0 0,-18-4-915 0 0,14-1-7897 0 0,14 4-2137 0 0</inkml:trace>
  <inkml:trace contextRef="#ctx0" brushRef="#br0" timeOffset="14335.908">10957 174 0 0 0,'0'0'950'0'0,"0"0"263"0"0,0 0 293 0 0,0 0 225 0 0,0 0 144 0 0,0 0-77 0 0,0 0-253 0 0,0 0-251 0 0,0 0-237 0 0,0 0-152 0 0,0 0-79 0 0,0 0-81 0 0,0 0-93 0 0,-24-2-92 0 0,-77-8-41 0 0,-20 15 1947 0 0,119-5-2416 0 0,-5 5 26 0 0,0 0-1 0 0,1 0 1 0 0,-1 0-1 0 0,1 1 1 0 0,0 0 0 0 0,1 0-1 0 0,0 0 1 0 0,0 1-1 0 0,0 0 1 0 0,0 0-1 0 0,1 0 1 0 0,1 0 0 0 0,-1 1-1 0 0,1-1 1 0 0,0 1-1 0 0,1 0 1 0 0,0 0-1 0 0,0 0 1 0 0,0 0-1 0 0,1 1 1 0 0,1-1 0 0 0,-1 0-1 0 0,2 3-75 0 0,-9 29 215 0 0,-43 345 562 0 0,18-131-355 0 0,7-139 0 0 0,26-115-402 0 0,0 0-28 0 0,0 0-1 0 0,0 0 1 0 0,130-10 1054 0 0,-92 2-954 0 0,1 2 1 0 0,0 1 0 0 0,-1 2-1 0 0,25 2-92 0 0,-62 1-17 0 0,-1 0-8 0 0,0 0-23 0 0,0 0-55 0 0,0 0-64 0 0,-13 0-4013 0 0,9-1-4367 0 0,1-2-2787 0 0</inkml:trace>
  <inkml:trace contextRef="#ctx0" brushRef="#br0" timeOffset="14701.43">11267 579 4017 0 0,'0'0'3239'0'0,"0"0"-1268"0"0,0 0-614 0 0,0 0-68 0 0,0 0 105 0 0,0 0 57 0 0,0 0-131 0 0,0 0-192 0 0,0 0-253 0 0,0 0-232 0 0,0 0-123 0 0,0 0-88 0 0,-32 16-50 0 0,-94 51-22 0 0,80-27 147 0 0,42-30-366 0 0,-2-2-66 0 0,1 1 0 0 0,0 0 1 0 0,1 1-1 0 0,0-1 0 0 0,0 1 0 0 0,1 0 1 0 0,0 0-1 0 0,1 0 0 0 0,0 0 0 0 0,1 0 1 0 0,0 0-1 0 0,0 1 0 0 0,1-1 0 0 0,1 4-75 0 0,0-11-39 0 0,0-1-1 0 0,0 1 1 0 0,0-1-1 0 0,0 1 0 0 0,0-1 1 0 0,1 1-1 0 0,0-1 1 0 0,-1 0-1 0 0,1 0 0 0 0,0 0 1 0 0,0 0-1 0 0,0 0 1 0 0,0 0-1 0 0,0 0 0 0 0,1 0 1 0 0,-1-1-1 0 0,0 0 1 0 0,1 1-1 0 0,-1-1 0 0 0,1 0 1 0 0,0 0-1 0 0,-1 0 1 0 0,1 0-1 0 0,0-1 0 0 0,-1 1 1 0 0,1-1-1 0 0,0 0 1 0 0,0 1-1 0 0,0-1 0 0 0,-1 0 1 0 0,1-1-1 0 0,0 1 1 0 0,0 0-1 0 0,0-1 1 0 0,0 0 39 0 0,37-8-9914 0 0,-30 8-738 0 0</inkml:trace>
  <inkml:trace contextRef="#ctx0" brushRef="#br0" timeOffset="15051.096">11502 675 5665 0 0,'0'0'1891'0'0,"0"0"-276"0"0,0 0-38 0 0,0 0 110 0 0,0 0 24 0 0,0 0-184 0 0,0 0-324 0 0,0 0-329 0 0,0 0-265 0 0,0 0-184 0 0,0 0-125 0 0,-17 34-93 0 0,-50 107-59 0 0,52-79 43 0 0,18-57-154 0 0,-1-1 27 0 0,0 0 0 0 0,1 0 0 0 0,-1-1 0 0 0,1 1 0 0 0,0-1 1 0 0,0 1-1 0 0,0-1 0 0 0,0 0 0 0 0,0 0 0 0 0,1-1 0 0 0,0 1 0 0 0,-1-1 0 0 0,1 1 0 0 0,0-1 0 0 0,0 0 1 0 0,0-1-1 0 0,0 1 0 0 0,1-1 0 0 0,-1 0 0 0 0,0 0 0 0 0,1 0 0 0 0,-1 0 0 0 0,0-1 0 0 0,1 0 1 0 0,-1 0-1 0 0,2 0-64 0 0,4 0 161 0 0,1-1 1 0 0,-1 0 0 0 0,0-1 0 0 0,0 0 0 0 0,0 0-1 0 0,-1-1 1 0 0,1 0 0 0 0,0-1 0 0 0,-1 0 0 0 0,8-5-162 0 0,-5 4 84 0 0,-1-1 1 0 0,1-1-1 0 0,-2 1 1 0 0,1-2-1 0 0,-1 1 1 0 0,0-2 0 0 0,0 1-1 0 0,-1-1 1 0 0,0-1-1 0 0,-1 1 1 0 0,0-1-1 0 0,-1-1 1 0 0,0 0 0 0 0,0 0-1 0 0,-1 0 1 0 0,-1-1-1 0 0,0 1 1 0 0,0-1-1 0 0,-2 0 1 0 0,1-1 0 0 0,-1 1-1 0 0,-1-1 1 0 0,0 0-1 0 0,-1 0-84 0 0,-2 9-26 0 0,0 1 0 0 0,0-1 0 0 0,-1 1 0 0 0,1 0 0 0 0,-1-1 0 0 0,0 1 0 0 0,0 0 0 0 0,0 0-1 0 0,0 0 1 0 0,-1 0 0 0 0,1 1 0 0 0,-1-1 0 0 0,0 1 0 0 0,0-1 0 0 0,1 1 0 0 0,-1 0 0 0 0,-1 0 0 0 0,1 0-1 0 0,0 1 1 0 0,0-1 0 0 0,-1 1 0 0 0,1 0 0 0 0,-1 0 0 0 0,1 0 0 0 0,-1 0 0 0 0,0 0 0 0 0,1 1 0 0 0,-1 0-1 0 0,0-1 1 0 0,-1 2 26 0 0,-71 11-3888 0 0,60-1 1474 0 0,3-3-2811 0 0,12-6 4044 0 0,-9 5-9829 0 0</inkml:trace>
  <inkml:trace contextRef="#ctx0" brushRef="#br0" timeOffset="15501.14">11856 932 1776 0 0,'0'0'1543'0'0,"0"0"16"0"0,0 0 255 0 0,0 0 271 0 0,0 0 88 0 0,0 0-128 0 0,0 0-344 0 0,0 0-371 0 0,0 0-264 0 0,0 0-190 0 0,0 0-128 0 0,0 0-100 0 0,0 0-94 0 0,12-8-86 0 0,88-65 547 0 0,25-40-31 0 0,-86 77-954 0 0,-51 72-787 0 0,10-33 757 0 0,0 1 1 0 0,0-1-1 0 0,0 1 1 0 0,0 0-1 0 0,1 0 1 0 0,-1 0-1 0 0,1 0 1 0 0,0 0-1 0 0,0 0 1 0 0,1 0-1 0 0,-1 0 1 0 0,1 0-1 0 0,0 0 1 0 0,0 0-1 0 0,0 0 1 0 0,1 0-1 0 0,-1 1 1 0 0,1-1-1 0 0,0 0 1 0 0,0 0-1 0 0,0-1 1 0 0,1 1-1 0 0,0 0 1 0 0,0 0-1 0 0,7 1 95 0 0,0 0 0 0 0,0-1 0 0 0,1-1 1 0 0,0 1-1 0 0,0-1 0 0 0,0-1 0 0 0,0 0 0 0 0,0 0 0 0 0,0-1 0 0 0,1-1 1 0 0,-1 0-1 0 0,0 0 0 0 0,0-1 0 0 0,1 0 0 0 0,-1 0 0 0 0,0-1 1 0 0,0-1-1 0 0,0 0 0 0 0,0 0 0 0 0,4-3-95 0 0,2 0 183 0 0,0-2-1 0 0,0 0 1 0 0,-1 0-1 0 0,0-2 1 0 0,-1 0 0 0 0,0 0-1 0 0,-1-1 1 0 0,0-1-1 0 0,0 0 1 0 0,-2-1-1 0 0,11-14-182 0 0,11-54-97 0 0,-33 44-3961 0 0,-1 30-2343 0 0,-3 3-5543 0 0</inkml:trace>
  <inkml:trace contextRef="#ctx0" brushRef="#br0" timeOffset="15820.681">12894 376 17220 0 0,'0'0'904'0'0,"0"0"-372"0"0,0 0-11 0 0,0 0 184 0 0,0 0 116 0 0,0 0-25 0 0,0 0-145 0 0,0 0-189 0 0,0 0-72 0 0,0 0 13 0 0,0 0 5 0 0,0 0-5 0 0,1 10-30 0 0,-6 73 410 0 0,-13-19-727 0 0,2 0-1 0 0,4 1 1 0 0,-1 28-56 0 0,0-41-1764 0 0,7-44-2577 0 0,-1-2-3836 0 0,2-5-2880 0 0</inkml:trace>
  <inkml:trace contextRef="#ctx0" brushRef="#br0" timeOffset="16136.652">12519 653 9130 0 0,'0'0'3479'0'0,"0"0"-1800"0"0,0 0-676 0 0,0 0 43 0 0,0 0 77 0 0,0 0-18 0 0,0 0-148 0 0,0 0-159 0 0,35-9-128 0 0,115-25-137 0 0,-56 22 115 0 0,60 20-484 0 0,-96 20-7489 0 0,-51-24-3412 0 0</inkml:trace>
  <inkml:trace contextRef="#ctx0" brushRef="#br0" timeOffset="21506.242">0 1555 816 0 0,'0'0'500'0'0,"0"0"-73"0"0,0 0 173 0 0,0 0 263 0 0,0 0 215 0 0,0 0 111 0 0,0 0 23 0 0,0 0 5 0 0,0 0-58 0 0,0 0-83 0 0,0 0-112 0 0,18 6-154 0 0,53 19-128 0 0,14-15 1192 0 0,-59-11-1308 0 0,281 2 1687 0 0,25-17-1759 0 0,258-46 750 0 0,-372 50-439 0 0,115 11-805 0 0,-146 3 297 0 0,1157-13 612 0 0,607 11-908 0 0,227 3 8 0 0,-1677-24 21 0 0,29 6-58 0 0,527 12-76 0 0,-124-27-32 0 0,94-26 244 0 0,-148 22-67 0 0,154 17 152 0 0,-207 17-13 0 0,-384 9-135 0 0,-147-7 58 0 0,-183-17 149 0 0,17 22-24 0 0,-7 26-100 0 0,-99-22 246 0 0,-23-10-358 0 0,0-1-1 0 0,0 0 14 0 0,0 0-14 0 0,0 0 1 0 0,0 0 1 0 0,0 0-17 0 0,0 0 6 0 0,0 0 2 0 0,0 0-3 0 0,0 0-6 0 0,0 0 7 0 0,0 0-11 0 0,0 0 12 0 0,0 0-11 0 0,0 0 0 0 0,0 0 14 0 0,0 0 1 0 0,0 0 3 0 0,0 0-5 0 0,0 0-1 0 0,0 0-3 0 0,0 0-11 0 0,0 0-9 0 0,0 0 3 0 0,0 0 12 0 0,0 0-12 0 0,0 0-3 0 0,0 0 6 0 0,0 0 3 0 0,0 0 9 0 0,0 0-4 0 0,0 0 11 0 0,0 0-3 0 0,0 0-14 0 0,0 0-7 0 0,0 0-2 0 0,0 0 4 0 0,0 0 13 0 0,0 0-2 0 0,0 0 7 0 0,0 0-15 0 0,0 0-3 0 0,0 0-11 0 0,0 0-6 0 0,0 0 5 0 0,0 0 5 0 0,0 0-5 0 0,0 0-6 0 0,0 0-4 0 0,0 0-7 0 0,0 0-11 0 0,0 0 0 0 0,0 0-13 0 0,0 0-18 0 0,0 0-1 0 0,0 0-13 0 0,0 0-11 0 0,0 0 18 0 0,0 0-31 0 0,-5 11-2796 0 0,4-6-918 0 0,0-3-3515 0 0,0-2-94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0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8458 0 0,'0'0'2250'0'0,"0"0"-389"0"0,0 0-142 0 0,0 0-88 0 0,0 0-192 0 0,0 0-229 0 0,0 0-262 0 0,0 0-262 0 0,0 0-177 0 0,0 0-122 0 0,0 0-74 0 0,0 0-43 0 0,1-3 7 0 0,23-14 823 0 0,-11 15-814 0 0,203-6 1813 0 0,-104 19-1981 0 0,-75-7-118 0 0,-36-4-1 0 0,-1 0 12 0 0,0 0 22 0 0,0 0-1 0 0,0 0-4 0 0,0 0 12 0 0,0 0 19 0 0,0 0 30 0 0,0 0 30 0 0,0 0-6 0 0,0 0-10 0 0,0 0-10 0 0,0 0 9 0 0,0 0-1 0 0,0 0-4 0 0,0 0 14 0 0,0 0-34 0 0,0 0-1 0 0,0 0-1 0 0,0 0 4 0 0,0 0 2 0 0,0 0 10 0 0,0 0 3 0 0,0 0-40 0 0,-19-25 170 0 0,-104-130 516 0 0,106 115-2480 0 0,33 39-2971 0 0,-8 1-1117 0 0,0 0-5934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11947 0 0,'0'0'1785'0'0,"0"0"-390"0"0,0 0-252 0 0,0 0 12 0 0,0 0 49 0 0,0 0-89 0 0,0 0-239 0 0,0 0-281 0 0,0 0-240 0 0,0 0-84 0 0,0 0 15 0 0,0 0 64 0 0,0 0 75 0 0,1 13 17 0 0,14 95 713 0 0,-4 117-1007 0 0,-19-257-6545 0 0,2 13-1456 0 0,4 7-2544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12339 0 0,'0'0'3188'0'0,"0"0"-1487"0"0,0 0-501 0 0,0 0-66 0 0,0 0-25 0 0,0 0-71 0 0,0 0-250 0 0,0 0-297 0 0,0 0-243 0 0,0 0-158 0 0,0 0-91 0 0,0 0-46 0 0,0 0-10 0 0,-6 2-35 0 0,-17 9-36 0 0,22-9 60 0 0,0-1 0 0 0,1 0 0 0 0,-1 1 0 0 0,1-1 0 0 0,0 1 0 0 0,-1-1 0 0 0,1 0 0 0 0,0 1 0 0 0,0-1 0 0 0,0 1 0 0 0,0-1 0 0 0,0 1 0 0 0,0-1-1 0 0,1 0 1 0 0,-1 1 0 0 0,0-1 0 0 0,1 1 0 0 0,-1-1 0 0 0,1 0 0 0 0,-1 1 0 0 0,1-1 0 0 0,0 0 0 0 0,-1 0 0 0 0,1 1 0 0 0,0-1 0 0 0,0 0 0 0 0,0 0 0 0 0,0 0 0 0 0,0 0 0 0 0,0 0 0 0 0,0 0 0 0 0,0 0 0 0 0,0-1 0 0 0,1 1 0 0 0,-1 0 0 0 0,0-1 0 0 0,2 1 68 0 0,0 3-757 0 0,9 5-2289 0 0,0 0-3429 0 0,-3-2-3731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34 360 0 0,'0'0'820'0'0,"0"0"-58"0"0,0 0 266 0 0,0 0 432 0 0,0 0 314 0 0,0 0 92 0 0,0 0-175 0 0,0 0-274 0 0,0 0-230 0 0,0 0-136 0 0,0 0-77 0 0,0 0-70 0 0,0 0-48 0 0,2-6-82 0 0,4-16-120 0 0,-40 17 2982 0 0,24 5-3434 0 0,0 0 1 0 0,0 1-1 0 0,-1 0 0 0 0,1 1 1 0 0,1 0-1 0 0,-1 1 1 0 0,0 0-1 0 0,0 0 0 0 0,1 1 1 0 0,0 0-1 0 0,0 1 0 0 0,-6 3-202 0 0,12-6 10 0 0,0-1-1 0 0,0 0 1 0 0,0 1-1 0 0,0 0 0 0 0,0-1 1 0 0,0 1-1 0 0,1 0 1 0 0,-1 1-1 0 0,1-1 0 0 0,-1 0 1 0 0,1 1-1 0 0,0 0 1 0 0,0-1-1 0 0,0 1 1 0 0,0 0-1 0 0,0 0 0 0 0,1 0 1 0 0,0 0-1 0 0,-1 0 1 0 0,1 0-1 0 0,0 0 0 0 0,0 1 1 0 0,1-1-1 0 0,-1 0 1 0 0,1 1-1 0 0,-1-1 0 0 0,1 1 1 0 0,0-1-1 0 0,0 0 1 0 0,1 1-1 0 0,-1-1 1 0 0,1 0-1 0 0,-1 1 0 0 0,1-1 1 0 0,0 0-1 0 0,1 1-9 0 0,173 176 590 0 0,-171-174-532 0 0,-1-1 0 0 0,0 1 0 0 0,0 0 1 0 0,0 0-1 0 0,-1 0 0 0 0,1 0 0 0 0,-1 0 0 0 0,-1 0 1 0 0,1 1-1 0 0,-1-1 0 0 0,-1 1 0 0 0,1-1 1 0 0,-1 1-1 0 0,0-1 0 0 0,0 1 0 0 0,-1-1 1 0 0,0 1-1 0 0,0 0-58 0 0,-2-3 66 0 0,-1 1 1 0 0,1-1-1 0 0,-1 0 1 0 0,0 0-1 0 0,0 0 0 0 0,-1-1 1 0 0,1 0-1 0 0,-1 1 1 0 0,1-1-1 0 0,-1-1 1 0 0,0 1-1 0 0,0-1 0 0 0,0 0 1 0 0,-1 0-1 0 0,1 0 1 0 0,0-1-1 0 0,-6 1-66 0 0,6 0 28 0 0,-22 4 85 0 0,0 0-1 0 0,0-2 1 0 0,-1-1-1 0 0,1-1 1 0 0,-1-1-1 0 0,0-2-112 0 0,28 1-42 0 0,-1 0 1 0 0,0 0-1 0 0,0 0 0 0 0,0 0 0 0 0,1 0 1 0 0,-1 0-1 0 0,0 0 0 0 0,0 0 0 0 0,1 0 1 0 0,-1 0-1 0 0,0 0 0 0 0,1-1 0 0 0,-1 1 0 0 0,0 0 1 0 0,0 0-1 0 0,1-1 0 0 0,-1 1 0 0 0,0-1 1 0 0,1 1-1 0 0,-1-1 0 0 0,1 1 0 0 0,-1-1 1 0 0,1 1-1 0 0,-1-1 0 0 0,1 1 0 0 0,-1-1 1 0 0,1 0-1 0 0,-1 1 0 0 0,1-1 0 0 0,0 0 0 0 0,-1 1 1 0 0,1-1-1 0 0,0 0 0 0 0,-1 1 0 0 0,1-1 1 0 0,0 0-1 0 0,0 0 0 0 0,0 1 0 0 0,0-1 1 0 0,0 0-1 0 0,0 0 0 0 0,0 1 0 0 0,0-1 0 0 0,0 0 1 0 0,0 0-1 0 0,0 1 0 0 0,1-1 0 0 0,-1 0 1 0 0,0 0-1 0 0,0 1 0 0 0,1-1 0 0 0,-1 0 1 0 0,1 1-1 0 0,-1-1 0 0 0,0 0 0 0 0,1 1 1 0 0,-1-1-1 0 0,1 1 42 0 0,15-26-10823 0 0,-7 18-990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9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1 360 0 0,'0'0'996'0'0,"0"0"-221"0"0,0 0 80 0 0,0 0 329 0 0,0 0 281 0 0,0 0 118 0 0,0 0-27 0 0,0 0-211 0 0,0 0-202 0 0,0 0-134 0 0,0 0-87 0 0,0 0 40 0 0,-16 1 10 0 0,-50 5-21 0 0,0 18 2397 0 0,47-11-2460 0 0,9-6-775 0 0,1 0 0 0 0,1 1 0 0 0,0 0 0 0 0,0 0 0 0 0,0 1 0 0 0,1 0 1 0 0,0 0-1 0 0,1 1 0 0 0,0-1 0 0 0,0 1 0 0 0,1 1 0 0 0,1-1 0 0 0,0 1 0 0 0,0 0 1 0 0,1 0-1 0 0,0 0 0 0 0,1 0 0 0 0,0 1 0 0 0,1-1 0 0 0,0 1 0 0 0,1-1 0 0 0,0 1 1 0 0,2 6-114 0 0,-2-14 60 0 0,1 0 1 0 0,0-1 0 0 0,1 1-1 0 0,-1 0 1 0 0,1-1 0 0 0,-1 0-1 0 0,1 1 1 0 0,0-1 0 0 0,0 0-1 0 0,0 0 1 0 0,1 0 0 0 0,-1 0-1 0 0,1 0 1 0 0,0 0 0 0 0,0-1-1 0 0,0 1 1 0 0,0-1 0 0 0,0 0-1 0 0,0 0 1 0 0,0 0 0 0 0,1 0-1 0 0,-1-1 1 0 0,1 0 0 0 0,0 1-1 0 0,-1-1 1 0 0,1 0 0 0 0,0-1-1 0 0,-1 1 1 0 0,1-1 0 0 0,0 1-1 0 0,0-1 1 0 0,0 0 0 0 0,0-1-1 0 0,-1 1 1 0 0,1 0 0 0 0,0-1-1 0 0,0 0 1 0 0,-1 0 0 0 0,1 0-1 0 0,-1-1 1 0 0,1 1 0 0 0,-1-1-1 0 0,1 0 1 0 0,-1 0 0 0 0,0 0-1 0 0,0 0 1 0 0,1-1-61 0 0,33-26 261 0 0,-2-1 0 0 0,-1-2-1 0 0,-2-1 1 0 0,17-23-261 0 0,-40 46 20 0 0,1-2-15 0 0,129-121 66 0 0,-123 126-127 0 0,-16 7 6 0 0,4 11 17 0 0,16 71 99 0 0,-19-70-59 0 0,1 1 0 0 0,0-1 0 0 0,1 0 0 0 0,0-1 0 0 0,1 1 0 0 0,0 0 0 0 0,1-1 0 0 0,1 0 0 0 0,-1 0 0 0 0,2 0 0 0 0,-1-1 0 0 0,1 0 0 0 0,1-1 0 0 0,0 1 0 0 0,7 5-7 0 0,-9-9-49 0 0,0-2 1 0 0,0 1-1 0 0,0-1 1 0 0,0 0-1 0 0,0 0 1 0 0,1 0 0 0 0,0-1-1 0 0,0 0 1 0 0,0-1-1 0 0,0 1 1 0 0,0-1-1 0 0,1-1 1 0 0,-1 1-1 0 0,1-1 1 0 0,-1-1-1 0 0,1 1 1 0 0,-1-1 0 0 0,3-1 48 0 0,2-6-2053 0 0,-7 3-4483 0 0,0-2-5436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0 980 2705 0 0,'0'0'1972'0'0,"0"0"-629"0"0,0 0-295 0 0,0 0-9 0 0,0 0 65 0 0,0 0-45 0 0,0 0-207 0 0,0 0-297 0 0,0 0-200 0 0,0 0 8 0 0,0 0 141 0 0,0 0 213 0 0,0 0 182 0 0,3 3 124 0 0,-1-1-778 0 0,0-1 0 0 0,0 1 1 0 0,0-1-1 0 0,1 1 0 0 0,-1-1 0 0 0,0 0 0 0 0,1 0 0 0 0,-1 0 1 0 0,1 0-1 0 0,-1 0 0 0 0,1 0 0 0 0,0-1 0 0 0,-1 0 1 0 0,1 1-1 0 0,0-1 0 0 0,-1 0 0 0 0,1 0 0 0 0,0 0 0 0 0,-1 0 1 0 0,1-1-1 0 0,-1 1 0 0 0,1-1 0 0 0,0 0 0 0 0,-1 0 0 0 0,1 0 1 0 0,0 0-246 0 0,152-152 2763 0 0,73-45-2058 0 0,-162 153-491 0 0,-63 46-202 0 0,0 1 0 0 0,0-1 0 0 0,-1 0 0 0 0,1 1 0 0 0,-1 0 1 0 0,1-1-1 0 0,-1 1 0 0 0,0 0 0 0 0,0 0 0 0 0,0 1 0 0 0,0-1 0 0 0,0 0 0 0 0,0 1 0 0 0,0-1 1 0 0,-1 1-1 0 0,1-1 0 0 0,-1 1 0 0 0,0 0 0 0 0,0-1 0 0 0,0 1 0 0 0,0 0 0 0 0,0 0 1 0 0,-1 0-1 0 0,1 0 0 0 0,-1 0 0 0 0,0 0 0 0 0,0 0 0 0 0,0 0 0 0 0,0 0 0 0 0,0 0-12 0 0,2 7 48 0 0,14 135 368 0 0,-15-122-382 0 0,-10 122 305 0 0,8-138-315 0 0,-1-1 0 0 0,0 0 1 0 0,-1 0-1 0 0,1 0 0 0 0,-1 0 0 0 0,0-1 0 0 0,0 1 0 0 0,-1-1 1 0 0,1 0-1 0 0,-1 0 0 0 0,-1 0 0 0 0,1 0 0 0 0,-1-1 0 0 0,1 1 1 0 0,-1-1-1 0 0,-4 2-24 0 0,-4 1 8 0 0,0-1-1 0 0,0-1 1 0 0,-1 0 0 0 0,0 0 0 0 0,0-1 0 0 0,0-1-1 0 0,-1-1 1 0 0,1 0 0 0 0,-1 0 0 0 0,1-2 0 0 0,-1 0 0 0 0,1 0-1 0 0,-1-2 1 0 0,-4 0-8 0 0,9 1-36 0 0,1 0 0 0 0,-1 0 0 0 0,0-1 0 0 0,1 0 0 0 0,-1-1 0 0 0,1 0-1 0 0,0 0 1 0 0,0-1 0 0 0,0 0 0 0 0,0-1 0 0 0,1 0 0 0 0,0 0 0 0 0,0-1 0 0 0,-4-3 36 0 0,12 8-71 0 0,-1 0 1 0 0,0 0-1 0 0,1 1 1 0 0,-1-1 0 0 0,1 0-1 0 0,-1 0 1 0 0,1 0-1 0 0,-1 0 1 0 0,1 0 0 0 0,-1 0-1 0 0,1 0 1 0 0,0 0-1 0 0,0 0 1 0 0,-1 0 0 0 0,1 0-1 0 0,0 0 1 0 0,0 0-1 0 0,0 0 1 0 0,0 0-1 0 0,0 0 1 0 0,1 0 0 0 0,-1 0-1 0 0,0 0 1 0 0,0 0-1 0 0,1 0 1 0 0,-1 0 0 0 0,0 0-1 0 0,1 0 1 0 0,-1 0-1 0 0,1 0 1 0 0,-1 0 0 0 0,1 1-1 0 0,0-1 1 0 0,-1 0-1 0 0,1 0 1 0 0,0 0-1 0 0,0 1 1 0 0,-1-1 0 0 0,1 1-1 0 0,0-1 1 0 0,0 0-1 0 0,0 1 1 0 0,0-1 0 0 0,0 1-1 0 0,0-1 71 0 0,49-23-4627 0 0,-44 21 2934 0 0,13-4-6366 0 0,-3 3-1179 0 0</inkml:trace>
  <inkml:trace contextRef="#ctx0" brushRef="#br0" timeOffset="530.245">1070 726 48 0 0,'0'0'2258'0'0,"0"0"-326"0"0,0 0 157 0 0,0 0 219 0 0,0 0 66 0 0,0 0-226 0 0,0 0-416 0 0,0 0-386 0 0,0 0-253 0 0,0 0-164 0 0,0 0-86 0 0,0 0-101 0 0,0 0-129 0 0,-1-4-58 0 0,1 3-530 0 0,0 0 1 0 0,0 1-1 0 0,-1-1 0 0 0,1 0 1 0 0,0 0-1 0 0,0 0 0 0 0,-1 1 1 0 0,1-1-1 0 0,-1 0 1 0 0,1 1-1 0 0,0-1 0 0 0,-1 0 1 0 0,1 1-1 0 0,-1-1 1 0 0,0 0-1 0 0,1 1 0 0 0,-1-1 1 0 0,1 1-1 0 0,-1-1 0 0 0,0 1 1 0 0,1-1-1 0 0,-1 1 1 0 0,0 0-1 0 0,0-1 0 0 0,1 1 1 0 0,-1 0-1 0 0,0 0 1 0 0,0-1-1 0 0,0 1 0 0 0,1 0 1 0 0,-1 0-1 0 0,0 0 0 0 0,0 0 1 0 0,0 0-1 0 0,1 0 1 0 0,-1 0-1 0 0,0 0 0 0 0,0 0 1 0 0,0 1-1 0 0,1-1 0 0 0,-1 0 1 0 0,0 0-1 0 0,0 1 1 0 0,1-1-1 0 0,-1 0 0 0 0,0 1 1 0 0,0-1-1 0 0,1 1 1 0 0,-1-1-1 0 0,1 1 0 0 0,-1-1 1 0 0,0 1-1 0 0,1 0 0 0 0,-1-1 1 0 0,1 1-1 0 0,-1 0 1 0 0,1-1-1 0 0,0 1 0 0 0,-1 0 1 0 0,1 0-1 0 0,0-1 1 0 0,-1 2-27 0 0,-17 10 82 0 0,0 0 0 0 0,0 2 0 0 0,2 0 0 0 0,0 1 0 0 0,0 1 0 0 0,1 0 0 0 0,1 1 0 0 0,1 0 0 0 0,1 1 0 0 0,0 1 0 0 0,1 0 0 0 0,1 0 0 0 0,1 1 0 0 0,-5 16-81 0 0,13-32-1 0 0,0 1 0 0 0,0 0 0 0 0,1-1 0 0 0,0 1 0 0 0,0 0 0 0 0,0 0 0 0 0,0-1 0 0 0,1 1 0 0 0,-1 0 0 0 0,1-1 0 0 0,0 1 0 0 0,1 0 0 0 0,-1-1 0 0 0,1 1 0 0 0,0-1 0 0 0,0 0 0 0 0,0 0 0 0 0,1 0 0 0 0,0 0 0 0 0,-1 0 0 0 0,1 0 0 0 0,1-1 0 0 0,-1 1 0 0 0,0-1 0 0 0,1 0 0 0 0,0 0 0 0 0,-1 0 1 0 0,1-1-1 0 0,0 1 0 0 0,1-1 0 0 0,-1 0 0 0 0,0 0 0 0 0,1 0 0 0 0,-1-1 0 0 0,1 1 0 0 0,-1-1 0 0 0,1 0 0 0 0,0-1 0 0 0,-1 1 0 0 0,1-1 0 0 0,0 0 0 0 0,0 0 1 0 0,21 0-119 0 0,1 0 1 0 0,-1-2 0 0 0,0-1 0 0 0,0-2-1 0 0,0 0 1 0 0,0-1 0 0 0,-1-2-1 0 0,10-5 119 0 0,43-17-3592 0 0,-5-4-4625 0 0,-49 23-2671 0 0</inkml:trace>
  <inkml:trace contextRef="#ctx0" brushRef="#br0" timeOffset="1224.158">1727 777 4265 0 0,'0'0'2909'0'0,"0"0"-1433"0"0,0 0-335 0 0,0 0 244 0 0,0 0 220 0 0,0 0 81 0 0,0 0-158 0 0,0 0-271 0 0,0 0-276 0 0,-32 22-214 0 0,-97 68-168 0 0,-4 19 713 0 0,130-107-1297 0 0,0 1-1 0 0,1-1 0 0 0,-1 1 1 0 0,0 0-1 0 0,1-1 1 0 0,-1 1-1 0 0,1 0 1 0 0,0 1-1 0 0,0-1 1 0 0,0 0-1 0 0,1 1 0 0 0,-1-1 1 0 0,1 1-1 0 0,0-1 1 0 0,0 1-1 0 0,0-1 1 0 0,0 1-1 0 0,0 0 1 0 0,1 0-1 0 0,0-1 1 0 0,0 1-1 0 0,0 0 0 0 0,0 0 1 0 0,1 2-15 0 0,1-4 18 0 0,0-1-1 0 0,1 1 1 0 0,-1-1 0 0 0,0 1 0 0 0,1-1 0 0 0,0 0-1 0 0,-1 0 1 0 0,1 0 0 0 0,-1 0 0 0 0,1 0 0 0 0,0 0-1 0 0,0-1 1 0 0,0 0 0 0 0,-1 1 0 0 0,1-1-1 0 0,0 0 1 0 0,0 0 0 0 0,0-1 0 0 0,2 1-18 0 0,-1 0 38 0 0,27-5 76 0 0,0 0 0 0 0,-1-2 0 0 0,0-1 0 0 0,0-2 1 0 0,0 0-1 0 0,-1-2 0 0 0,-1-2 0 0 0,0 0 0 0 0,-1-2 0 0 0,22-17-114 0 0,-19 16 37 0 0,-15 7-44 0 0,62-21-144 0 0,-72 57 40 0 0,-3 32 69 0 0,-3-52 26 0 0,0-1 0 0 0,0 1 1 0 0,0 0-1 0 0,1-1 0 0 0,0 1 1 0 0,1-1-1 0 0,-1 1 0 0 0,1 0 1 0 0,0-1-1 0 0,0 1 0 0 0,0-1 1 0 0,1 0-1 0 0,0 1 0 0 0,0-1 1 0 0,1 0-1 0 0,-1 0 0 0 0,1 0 1 0 0,0 0-1 0 0,0-1 0 0 0,1 1 1 0 0,-1-1-1 0 0,1 0 0 0 0,0 0 1 0 0,0 0-1 0 0,1 0 0 0 0,-1-1 1 0 0,1 0-1 0 0,4 3 16 0 0,2-4 34 0 0,0 0-1 0 0,1-1 1 0 0,-1-1-1 0 0,1 1 1 0 0,-1-2-1 0 0,0 0 0 0 0,1 0 1 0 0,-1-1-1 0 0,0 0 1 0 0,0-1-1 0 0,0 0 1 0 0,0-1-1 0 0,0 0 1 0 0,-1-1-1 0 0,0 0 1 0 0,0 0-1 0 0,0-1 1 0 0,0-1-1 0 0,-1 1 1 0 0,0-2-1 0 0,-1 1 1 0 0,0-1-1 0 0,1-2-33 0 0,-8 10 1 0 0,36-29 53 0 0,-1-1 0 0 0,-1-3 1 0 0,-2 0-1 0 0,-1-2 0 0 0,-1-2 0 0 0,-3 0 0 0 0,0-2 1 0 0,-3-1-1 0 0,-2-1 0 0 0,-1-1 0 0 0,-2-1 0 0 0,-2-1 1 0 0,-2-1-1 0 0,-2 0 0 0 0,-2-1 0 0 0,-1 0 0 0 0,-3-1 1 0 0,-2 0-1 0 0,-2 0 0 0 0,-2-9-54 0 0,-1 49-2 0 0,-1-1-1 0 0,1 1 1 0 0,-2-1 0 0 0,1 1-1 0 0,-1 0 1 0 0,0-1 0 0 0,0 1-1 0 0,-1 0 1 0 0,1 0 0 0 0,-2 0-1 0 0,1 0 1 0 0,-1 0 0 0 0,0 0-1 0 0,-1 1 1 0 0,0-1 0 0 0,0 1-1 0 0,0 0 1 0 0,0 0 0 0 0,-1 0-1 0 0,0 1 1 0 0,-1 0 0 0 0,1 0-1 0 0,-1 0 1 0 0,0 1 0 0 0,0-1-1 0 0,0 1 1 0 0,0 1 0 0 0,-1-1-1 0 0,0 1 1 0 0,0 1 0 0 0,0-1-1 0 0,-3 0 3 0 0,2 3-7 0 0,0 0-1 0 0,0 0 0 0 0,1 0 0 0 0,-1 1 0 0 0,0 1 0 0 0,0-1 0 0 0,1 1 0 0 0,-1 1 0 0 0,1-1 1 0 0,-1 1-1 0 0,1 1 0 0 0,0-1 0 0 0,0 1 0 0 0,1 0 0 0 0,-1 1 0 0 0,1 0 0 0 0,0 0 0 0 0,0 0 1 0 0,0 1-1 0 0,1-1 0 0 0,0 1 0 0 0,0 1 0 0 0,-1 2 8 0 0,-6 11 28 0 0,1 1-1 0 0,1 1 0 0 0,1 0 1 0 0,0 0-1 0 0,2 1 1 0 0,1 0-1 0 0,1 0 1 0 0,1 0-1 0 0,1 1 1 0 0,0-1-1 0 0,2 1 1 0 0,1 0-1 0 0,1 0 1 0 0,1-1-1 0 0,4 17-27 0 0,2 8 188 0 0,1 0-1 0 0,3 0 0 0 0,2-1 1 0 0,1-1-1 0 0,3 0 0 0 0,8 12-187 0 0,-11-27 200 0 0,1 0 0 0 0,1-2 0 0 0,1 0-1 0 0,2-1 1 0 0,21 23-200 0 0,-34-43-12 0 0,0 0-1 0 0,0 0 0 0 0,1-1 1 0 0,0 0-1 0 0,0-1 1 0 0,1 0-1 0 0,0 0 1 0 0,0 0-1 0 0,9 3 13 0 0,-15-9-219 0 0,0 0-1 0 0,0-1 1 0 0,0 1-1 0 0,-1-1 1 0 0,1 1 0 0 0,0-1-1 0 0,0 0 1 0 0,-1 0-1 0 0,1 0 1 0 0,0 0 0 0 0,-1-1-1 0 0,0 1 1 0 0,1-1 0 0 0,-1 1-1 0 0,0-1 1 0 0,1 0-1 0 0,-1 0 1 0 0,0 0 0 0 0,0 0-1 0 0,-1 0 1 0 0,1-1 0 0 0,0 1-1 0 0,1-3 220 0 0,7-7-4663 0 0,-3 4-6046 0 0</inkml:trace>
  <inkml:trace contextRef="#ctx0" brushRef="#br0" timeOffset="1988.665">3253 645 12091 0 0,'0'0'3198'0'0,"0"0"-1334"0"0,0 0-497 0 0,0 0-85 0 0,0 0-138 0 0,0 0-169 0 0,0 0-204 0 0,0 0-190 0 0,0 0-126 0 0,0 0-90 0 0,-32 10-95 0 0,-102 36-94 0 0,56 0 24 0 0,65-34-164 0 0,2-5-37 0 0,1 1 1 0 0,-1 0 0 0 0,2 1 0 0 0,-1 0-1 0 0,1 0 1 0 0,1 1 0 0 0,-1 1 0 0 0,2-1-1 0 0,0 1 1 0 0,0 0 0 0 0,1 1 0 0 0,0 0-1 0 0,1 0 1 0 0,0 0 0 0 0,1 0 0 0 0,0 1 0 0 0,1 0-1 0 0,1 0 1 0 0,0 0 0 0 0,0 0 0 0 0,1 0-1 0 0,1 3 1 0 0,3-12-10 0 0,0-1-1 0 0,0 1 0 0 0,0-1 1 0 0,0 1-1 0 0,0-1 0 0 0,1 0 1 0 0,-1-1-1 0 0,1 1 0 0 0,0 0 1 0 0,0-1-1 0 0,0 0 0 0 0,0 0 1 0 0,0 0-1 0 0,1-1 0 0 0,-1 1 1 0 0,0-1-1 0 0,1 0 0 0 0,-1 0 1 0 0,1 0-1 0 0,0-1 0 0 0,-1 0 1 0 0,1 0-1 0 0,-1 0 0 0 0,1 0 1 0 0,-1-1-1 0 0,4 0 11 0 0,14-3 13 0 0,0 0 0 0 0,-1-2 0 0 0,0 0 0 0 0,0-1 1 0 0,-1-2-1 0 0,0 0 0 0 0,0 0 0 0 0,-1-2 0 0 0,0-1 0 0 0,-1 0 0 0 0,0-1 1 0 0,-1-1-1 0 0,-1-1 0 0 0,0 0 0 0 0,-1-1 0 0 0,12-17-13 0 0,38-30-81 0 0,-4 12-149 0 0,-60 50 148 0 0,-1 1-69 0 0,-1 8-241 0 0,-20 63-10 0 0,18-64 397 0 0,-1-1 0 0 0,2 1 0 0 0,-1 0 0 0 0,1 0 1 0 0,0 1-1 0 0,0-1 0 0 0,1 0 0 0 0,-1 1 0 0 0,2-1 1 0 0,-1 1-1 0 0,1-1 0 0 0,1 1 0 0 0,-1-1 0 0 0,1 1 1 0 0,2 6 4 0 0,0-8 6 0 0,1-1 1 0 0,0 0 0 0 0,1 0-1 0 0,-1 0 1 0 0,1 0 0 0 0,0-1-1 0 0,0 0 1 0 0,0 0 0 0 0,1 0-1 0 0,0-1 1 0 0,-1 1 0 0 0,1-1-1 0 0,0-1 1 0 0,0 1 0 0 0,1-1-1 0 0,-1 0 1 0 0,0-1 0 0 0,1 1-1 0 0,-1-1 1 0 0,1-1 0 0 0,0 1-1 0 0,-1-1 1 0 0,1 0 0 0 0,-1-1-1 0 0,1 1 1 0 0,-1-1 0 0 0,3-1-7 0 0,-7 2 10 0 0,15-3 118 0 0,0-1-1 0 0,-1 0 1 0 0,1-1-1 0 0,-1-1 0 0 0,0-1 1 0 0,0 0-1 0 0,-1-1 1 0 0,0 0-1 0 0,-1-2 0 0 0,1 0 1 0 0,-2 0-1 0 0,0-1 1 0 0,0-1-1 0 0,-1 0 0 0 0,3-4-127 0 0,-1 3 40 0 0,1-1-1 0 0,-2-1 1 0 0,0 0-1 0 0,-1-1 1 0 0,-1 0-1 0 0,0 0 1 0 0,-1-1-1 0 0,-1-1 0 0 0,-1 0 1 0 0,0 0-1 0 0,-1-1 1 0 0,-1 1-1 0 0,-1-2 1 0 0,-1 1-1 0 0,0 0 1 0 0,-2-1-1 0 0,0 0 0 0 0,-1 1 1 0 0,-1-3-40 0 0,-1 18-31 0 0,-1 1 1 0 0,1-1-1 0 0,-1 1 1 0 0,0 0 0 0 0,0 0-1 0 0,0-1 1 0 0,-1 1-1 0 0,1 1 1 0 0,-1-1-1 0 0,0 0 1 0 0,0 1-1 0 0,1-1 1 0 0,-2 1-1 0 0,1 0 1 0 0,0 0-1 0 0,0 0 1 0 0,-1 0-1 0 0,1 1 1 0 0,-1-1-1 0 0,1 1 1 0 0,-1 0-1 0 0,0 0 1 0 0,1 0-1 0 0,-1 1 1 0 0,0-1 0 0 0,0 1-1 0 0,1 0 1 0 0,-1 0-1 0 0,0 0 1 0 0,0 0-1 0 0,0 1 1 0 0,1 0-1 0 0,-1 0 1 0 0,0 0-1 0 0,1 0 1 0 0,-1 0-1 0 0,1 1 1 0 0,-1-1-1 0 0,1 1 1 0 0,0 0-1 0 0,-3 2 31 0 0,2-3-22 0 0,-1 1-1 0 0,1 0 1 0 0,-1 0-1 0 0,1 0 1 0 0,0 1-1 0 0,-1-1 0 0 0,1 1 1 0 0,0 0-1 0 0,1 0 1 0 0,-1 1-1 0 0,1-1 1 0 0,-1 1-1 0 0,1-1 1 0 0,0 1-1 0 0,0 0 1 0 0,1 0-1 0 0,-1 1 0 0 0,1-1 1 0 0,0 1-1 0 0,0-1 1 0 0,1 1-1 0 0,-1-1 1 0 0,1 1-1 0 0,0 0 1 0 0,0 0-1 0 0,0 0 0 0 0,1 0 1 0 0,0-1-1 0 0,0 1 1 0 0,0 0-1 0 0,0 0 1 0 0,1 0-1 0 0,0 2 23 0 0,4 1 7 0 0,-1-1 0 0 0,1 0 0 0 0,0 0 0 0 0,1-1 0 0 0,0 1 0 0 0,0-1 0 0 0,0-1 0 0 0,1 1 0 0 0,0-1 0 0 0,0 0 0 0 0,0 0 0 0 0,0-1 0 0 0,3 1-7 0 0,31 23 135 0 0,-30-20-43 0 0,0 1 1 0 0,-1 0-1 0 0,0 1 1 0 0,0 0-1 0 0,-1 1 1 0 0,-1 0-1 0 0,0 0 1 0 0,0 1 0 0 0,-1 0-1 0 0,-1 0 1 0 0,0 1-1 0 0,-1 0 1 0 0,0 0-1 0 0,0 0 1 0 0,-2 0 0 0 0,0 1-1 0 0,0-1 1 0 0,-1 1-1 0 0,-1 0 1 0 0,0 0-1 0 0,-1 0 1 0 0,-2 9-93 0 0,-10 19 258 0 0,9-34-229 0 0,0 1 0 0 0,1-1-1 0 0,-1 0 1 0 0,2 1 0 0 0,-1-1 0 0 0,1 1 0 0 0,0-1-1 0 0,1 1 1 0 0,0 0 0 0 0,1-1 0 0 0,1 9-29 0 0,22 12-44 0 0,-1-35-4144 0 0,-19 1-1814 0 0,-1 2-6061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236 596 8402 0 0,'0'0'3571'0'0,"0"0"-2070"0"0,0 0-768 0 0,0 0-78 0 0,0 0-2 0 0,0 0-46 0 0,0 0-103 0 0,0 0-141 0 0,0 0-130 0 0,0 0-86 0 0,-34 19-62 0 0,-103 61-37 0 0,134-79-46 0 0,0 0-1 0 0,0 0 0 0 0,1 0 0 0 0,-1 0 1 0 0,0 1-1 0 0,1-1 0 0 0,-1 1 0 0 0,1 0 1 0 0,-1 0-1 0 0,1 0 0 0 0,0 0 1 0 0,0 0-1 0 0,0 0 0 0 0,0 1 0 0 0,0-1 1 0 0,0 1-1 0 0,1-1 0 0 0,-1 1 0 0 0,1 0 1 0 0,0-1-1 0 0,0 1 0 0 0,0 0 0 0 0,0 0 1 0 0,0 1-2 0 0,-1 6 4 0 0,0-7 5 0 0,1 1 0 0 0,-1-1-1 0 0,0 1 1 0 0,1 0 0 0 0,0 0-1 0 0,0 0 1 0 0,0-1 0 0 0,0 1 0 0 0,1 0-1 0 0,0 0 1 0 0,-1 0 0 0 0,1 0-1 0 0,1 0 1 0 0,-1 0 0 0 0,1 0 0 0 0,-1 0-1 0 0,1 0 1 0 0,0 0 0 0 0,1 0-1 0 0,-1 0 1 0 0,0-1 0 0 0,1 1 0 0 0,0 0-1 0 0,0-1 1 0 0,0 0 0 0 0,1 1-1 0 0,-1-1 1 0 0,1 0 0 0 0,-1 0 0 0 0,1 0-1 0 0,0-1 1 0 0,0 1 0 0 0,1-1-1 0 0,-1 1 1 0 0,0-1 0 0 0,1 0 0 0 0,-1 0-1 0 0,1-1 1 0 0,0 1 0 0 0,0-1-1 0 0,1 1-8 0 0,8 0 213 0 0,0-1-1 0 0,-1 0 0 0 0,1 0 0 0 0,0-1 0 0 0,0-1 0 0 0,0 0 0 0 0,-1-1 0 0 0,1 0 0 0 0,-1-1 0 0 0,1-1 1 0 0,-1 0-1 0 0,0 0 0 0 0,0-1 0 0 0,-1-1 0 0 0,1 0 0 0 0,-1 0 0 0 0,-1-1 0 0 0,1-1 0 0 0,-1 0 0 0 0,0 0 0 0 0,-1-1 1 0 0,0 0-1 0 0,-1-1 0 0 0,1 1 0 0 0,-2-2 0 0 0,1 1 0 0 0,-2-1 0 0 0,2-4-212 0 0,-4 10 31 0 0,-1 0 1 0 0,0 0-1 0 0,0 0 0 0 0,0-1 1 0 0,-1 1-1 0 0,0-1 0 0 0,0 0 1 0 0,0 0-1 0 0,-1 1 1 0 0,0-1-1 0 0,0 0 0 0 0,0 0 1 0 0,-1-1-1 0 0,0 1 0 0 0,0 0 1 0 0,-1 0-1 0 0,1 0 0 0 0,-1 0 1 0 0,-1 0-1 0 0,1 0 0 0 0,-1 1 1 0 0,0-1-1 0 0,0 0 0 0 0,-1 1 1 0 0,1-1-1 0 0,-2 0-31 0 0,-4 0-274 0 0,1 1 0 0 0,-2-1 0 0 0,1 1-1 0 0,0 1 1 0 0,-1 0 0 0 0,0 0 0 0 0,0 0 0 0 0,0 1 0 0 0,-1 1 0 0 0,1 0 0 0 0,0 0 0 0 0,-1 0-1 0 0,0 1 1 0 0,1 1 0 0 0,-1 0 0 0 0,0 0 0 0 0,1 1 0 0 0,-3 0 274 0 0,-1-1-749 0 0,13 0 432 0 0,17 0-68 0 0,-3-5 733 0 0,1 0 1 0 0,-1-1 0 0 0,0 0 0 0 0,0-1-1 0 0,0 0 1 0 0,-1-1 0 0 0,-1-1 0 0 0,7-6-349 0 0,-16 13 68 0 0,50-32 607 0 0,-2-3 1 0 0,-2-3 0 0 0,-2-1 0 0 0,-1-2 0 0 0,-3-2 0 0 0,-1-2 0 0 0,8-15-676 0 0,12-56 663 0 0,-60 189-772 0 0,4 150-75 0 0,35 216 184 0 0,-38-409-7 0 0,17 109-233 0 0,-6 1-1 0 0,-7 0 0 0 0,-7 91 241 0 0,0-213 20 0 0,0 0 0 0 0,-2-1 0 0 0,1 0-1 0 0,-2 1 1 0 0,0-1 0 0 0,-1 0 0 0 0,0 0 0 0 0,-1 0-1 0 0,-1-1 1 0 0,0 0 0 0 0,-1 0 0 0 0,0 0-1 0 0,-2-1 1 0 0,1 0 0 0 0,-1-1 0 0 0,-1 1-1 0 0,-1-2 1 0 0,1 0 0 0 0,-2 0 0 0 0,1-1-1 0 0,-1 0 1 0 0,-1-1 0 0 0,0 0 0 0 0,0-1-1 0 0,-1-1 1 0 0,0 0 0 0 0,-2 0-20 0 0,12-5 19 0 0,-1 0 1 0 0,1-1-1 0 0,-1 1 0 0 0,0-1 1 0 0,1 0-1 0 0,-1-1 1 0 0,0 1-1 0 0,0-1 0 0 0,0 1 1 0 0,0-2-1 0 0,0 1 1 0 0,1 0-1 0 0,-1-1 0 0 0,0 0 1 0 0,0 0-1 0 0,0 0 1 0 0,1-1-1 0 0,-1 0 0 0 0,1 0 1 0 0,-1 0-1 0 0,1 0 1 0 0,0-1-1 0 0,0 1 0 0 0,0-1 1 0 0,0 0-1 0 0,0 0 1 0 0,1-1-1 0 0,-1 1 0 0 0,1-1 1 0 0,0 0-1 0 0,0 0 1 0 0,0 0-1 0 0,1 0 0 0 0,-1 0 1 0 0,0-2-20 0 0,1-3 40 0 0,1-1-1 0 0,-1 0 1 0 0,1 1 0 0 0,1-1 0 0 0,0 0-1 0 0,0 1 1 0 0,1-1 0 0 0,0 0 0 0 0,1 1 0 0 0,0-1-1 0 0,0 1 1 0 0,1 0 0 0 0,0 0 0 0 0,1 0 0 0 0,0 0-1 0 0,0 0 1 0 0,5-5-40 0 0,108-132 230 0 0,-71 95-153 0 0,185-207-2227 0 0,-224 247 194 0 0,-3 4-2763 0 0,-1-1-7111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146 383 7642 0 0,'0'0'948'0'0,"0"0"-307"0"0,0 0-45 0 0,0 0 209 0 0,0 0 235 0 0,30-32 81 0 0,94-100-87 0 0,-43 26 1152 0 0,-54 41-325 0 0,-20 17 3041 0 0,-15 111-4840 0 0,1-7 26 0 0,7 105 160 0 0,7-1-1 0 0,11 32-247 0 0,-11-115 64 0 0,18 347 231 0 0,-27-404-285 0 0,1 0 1 0 0,-2 0-1 0 0,-1 0 1 0 0,-1 0-1 0 0,0-1 1 0 0,-1 0-1 0 0,-1 0 1 0 0,-1 0-1 0 0,-1-1 1 0 0,0 0-1 0 0,-2-1 1 0 0,0 0-1 0 0,0-1 1 0 0,-2 1-11 0 0,4-7-65 0 0,1 0 0 0 0,-2 0 1 0 0,1-1-1 0 0,-1 0 0 0 0,-1-1 0 0 0,1 0 1 0 0,-1 0-1 0 0,-1-2 0 0 0,0 1 0 0 0,0-1 1 0 0,0-1-1 0 0,0 0 0 0 0,-1-1 1 0 0,0 0-1 0 0,0-1 0 0 0,0 0 0 0 0,0-1 1 0 0,0-1-1 0 0,0 0 0 0 0,-1 0 1 0 0,-7-2 64 0 0,17 0-35 0 0,0 1 1 0 0,0-1-1 0 0,0 0 1 0 0,0 0-1 0 0,0-1 1 0 0,1 1-1 0 0,-1-1 1 0 0,0 0 0 0 0,1 0-1 0 0,-1 0 1 0 0,1-1-1 0 0,0 1 1 0 0,-1-1-1 0 0,1 1 1 0 0,1-1-1 0 0,-1 0 1 0 0,0-1 0 0 0,1 1-1 0 0,-1 0 1 0 0,1-1-1 0 0,0 1 1 0 0,0-1-1 0 0,0 1 1 0 0,1-1-1 0 0,-1 0 1 0 0,1 0 0 0 0,0 0-1 0 0,0 0 1 0 0,0 0-1 0 0,0-4 35 0 0,0-5-40 0 0,-1 0-1 0 0,1 0 1 0 0,1-1-1 0 0,1 1 1 0 0,0 0-1 0 0,0 0 1 0 0,2-1-1 0 0,-1 1 1 0 0,2-2 40 0 0,6-15 193 0 0,1 1 1 0 0,1 0-1 0 0,1 0 0 0 0,2 1 1 0 0,1 1-1 0 0,1 1 0 0 0,18-22-193 0 0,-5 20 203 0 0,1 1-1 0 0,2 1 1 0 0,0 2-1 0 0,2 1 1 0 0,0 2-1 0 0,1 1 1 0 0,2 2-1 0 0,0 1 1 0 0,0 2-1 0 0,5 1-202 0 0,-28 8 16 0 0,96-34-5 0 0,-107 37-3454 0 0,-7 6-3774 0 0,1 0-3657 0 0</inkml:trace>
  <inkml:trace contextRef="#ctx0" brushRef="#br0" timeOffset="571.348">880 802 5249 0 0,'0'0'2271'0'0,"0"0"-701"0"0,0 0-240 0 0,0 0 78 0 0,0 0 20 0 0,0 0-72 0 0,0 0-181 0 0,0 0-249 0 0,0 0-181 0 0,0 0-147 0 0,0 0-125 0 0,0 0-105 0 0,0 0-76 0 0,-10 32-76 0 0,-29 96-45 0 0,29-60 89 0 0,11-63-197 0 0,-1-1 0 0 0,1 1 0 0 0,0-1-1 0 0,0 1 1 0 0,0-1 0 0 0,1 1 0 0 0,0-1 0 0 0,0 0 0 0 0,0 0-1 0 0,0 0 1 0 0,0 0 0 0 0,1 0 0 0 0,0 0 0 0 0,0 0-1 0 0,0-1 1 0 0,0 0 0 0 0,1 1 0 0 0,-1-1 0 0 0,1-1-1 0 0,-1 1 1 0 0,1 0 0 0 0,0-1 0 0 0,0 0 0 0 0,1 0-1 0 0,-1 0 1 0 0,0 0 0 0 0,1-1 0 0 0,-1 0 0 0 0,1 0-1 0 0,-1 0 1 0 0,3 0-63 0 0,0-1 136 0 0,1 0 0 0 0,-1-1 0 0 0,1 0-1 0 0,-1 0 1 0 0,0 0 0 0 0,0-1 0 0 0,0 0 0 0 0,0-1-1 0 0,0 0 1 0 0,0 0 0 0 0,-1 0 0 0 0,1-1 0 0 0,-1 0-1 0 0,0 0 1 0 0,0 0 0 0 0,0-1 0 0 0,1-2-136 0 0,10-11 187 0 0,0-1 1 0 0,-2-1-1 0 0,0 0 1 0 0,-2-1-1 0 0,0 0 0 0 0,-1-1 1 0 0,-1-1-1 0 0,-2 0 1 0 0,0 0-1 0 0,-1-1 1 0 0,0-6-188 0 0,2-43-522 0 0,-10 72-25 0 0,-7 1-14228 0 0,5 3 4465 0 0</inkml:trace>
  <inkml:trace contextRef="#ctx0" brushRef="#br0" timeOffset="995.886">1212 1178 11827 0 0,'0'0'1202'0'0,"0"0"-203"0"0,0 0 151 0 0,0 0 229 0 0,0 0 11 0 0,0 0-221 0 0,0 0-303 0 0,0 0-228 0 0,20-31-107 0 0,65-98-55 0 0,-19 35 478 0 0,-7 25-103 0 0,-57 70-878 0 0,0 1 0 0 0,0 0 0 0 0,0-1 1 0 0,0 1-1 0 0,0 0 0 0 0,-1 0 0 0 0,1 0 0 0 0,-1 0 1 0 0,1 1-1 0 0,-1-1 0 0 0,0 0 0 0 0,0 1 0 0 0,0-1 1 0 0,0 0-1 0 0,-1 1 0 0 0,1-1 0 0 0,-1 1 0 0 0,1-1 1 0 0,-1 1-1 0 0,0 0 0 0 0,0-1 0 0 0,0 1 27 0 0,2 7 0 0 0,-2 0 3 0 0,2 0 0 0 0,-1 0 0 0 0,1-1 0 0 0,0 1 0 0 0,1 0-1 0 0,0-1 1 0 0,1 0 0 0 0,0 1 0 0 0,0-2 0 0 0,1 1 0 0 0,0 0 0 0 0,1-1-1 0 0,0 0 1 0 0,6 7-3 0 0,-9-14 98 0 0,0 1 1 0 0,0-1-1 0 0,0 1 0 0 0,0-1 0 0 0,0 0 0 0 0,0 0 0 0 0,0 0 0 0 0,0-1 1 0 0,1 1-1 0 0,-1-1 0 0 0,0 0 0 0 0,1 1 0 0 0,-1-2 0 0 0,0 1 0 0 0,1 0 1 0 0,-1-1-1 0 0,0 1 0 0 0,0-1 0 0 0,0 0 0 0 0,1 0 0 0 0,-1 0 0 0 0,0-1 1 0 0,0 1-1 0 0,0-1 0 0 0,-1 1 0 0 0,1-1 0 0 0,0 0 0 0 0,-1 0 1 0 0,1 0-1 0 0,-1-1 0 0 0,1 1 0 0 0,-1-1 0 0 0,0 1 0 0 0,0-1 0 0 0,0 0 1 0 0,-1 1-1 0 0,1-1-98 0 0,86-152 1232 0 0,-84 145-1589 0 0,4-8-251 0 0,-5 14-3261 0 0,-1 3-3316 0 0,-1 1-5077 0 0</inkml:trace>
  <inkml:trace contextRef="#ctx0" brushRef="#br0" timeOffset="1336.748">2169 814 13531 0 0,'0'0'1364'0'0,"0"0"-365"0"0,0 0-59 0 0,0 0 96 0 0,0 0 25 0 0,0 0-69 0 0,0 0-171 0 0,0 0-160 0 0,0 0-109 0 0,0 0-92 0 0,-32 5-76 0 0,-99 20-65 0 0,68 4 163 0 0,59-26-466 0 0,1 1-1 0 0,-1-1 1 0 0,1 1-1 0 0,-1 0 0 0 0,1 0 1 0 0,1 0-1 0 0,-1 1 1 0 0,1-1-1 0 0,-1 1 1 0 0,1-1-1 0 0,0 1 0 0 0,1 0 1 0 0,-1 0-1 0 0,1 0 1 0 0,0 0-1 0 0,0 0 0 0 0,1 0 1 0 0,-1 0-1 0 0,1 0 1 0 0,0 0-1 0 0,0 0 1 0 0,1 0-1 0 0,0 0 0 0 0,0 0 1 0 0,0 0-1 0 0,0 0 1 0 0,1-1-1 0 0,0 1 0 0 0,0 0 1 0 0,0-1-1 0 0,0 1 1 0 0,1-1-1 0 0,0 0 1 0 0,1 2-17 0 0,8 4-26 0 0,-1-2 0 0 0,2 1 0 0 0,-1-2 0 0 0,1 0 0 0 0,0 0 0 0 0,1-1 0 0 0,-1-1 0 0 0,1 0 0 0 0,0-1 0 0 0,1 0 0 0 0,-1-1 0 0 0,1-1 0 0 0,-1 0 0 0 0,1-1 0 0 0,0-1-1 0 0,-1 0 1 0 0,13-2 27 0 0,15-11-2335 0 0,-17-4-6292 0 0,-15 10-2525 0 0</inkml:trace>
  <inkml:trace contextRef="#ctx0" brushRef="#br0" timeOffset="1748.61">2686 353 13931 0 0,'0'0'1366'0'0,"0"0"-282"0"0,0 0 9 0 0,0 0 80 0 0,0 0-5 0 0,0 0-161 0 0,0 0-244 0 0,0 0-173 0 0,0 0-81 0 0,0 0-27 0 0,0 0-26 0 0,0 0-10 0 0,0 0-46 0 0,-2 14-47 0 0,-21 109 617 0 0,-10 78-211 0 0,16 14-594 0 0,9-47-502 0 0,8-167 258 0 0,0-1 14 0 0,0 0-25 0 0,0 0-58 0 0,0 0-30 0 0,0 0-64 0 0,0 0-79 0 0,0 0-97 0 0,0 0-139 0 0,2-22-5690 0 0,-2 8-2203 0 0,0 9-1133 0 0</inkml:trace>
  <inkml:trace contextRef="#ctx0" brushRef="#br0" timeOffset="1993.818">2322 736 15531 0 0,'0'0'1269'0'0,"0"0"-464"0"0,0 0-102 0 0,0 0 33 0 0,0 0 8 0 0,0 0-18 0 0,0 0-74 0 0,0 0-1 0 0,0 0 54 0 0,0 0 25 0 0,0 0-50 0 0,0 0-100 0 0,33 2-128 0 0,105 5-137 0 0,51-2 103 0 0,-62-8-1403 0 0,-76-11-6443 0 0,-43 10-1438 0 0</inkml:trace>
  <inkml:trace contextRef="#ctx0" brushRef="#br0" timeOffset="2229.791">3102 865 15387 0 0,'0'0'1185'0'0,"0"0"-689"0"0,0 0-184 0 0,0 0 48 0 0,0 0 8 0 0,0 0-56 0 0,0 0-128 0 0,0 0-144 0 0,0 0-104 0 0,0 0-96 0 0,0 0-112 0 0,0 0-224 0 0,0 0-320 0 0,0 0-905 0 0,9 180-2448 0 0,-7-180-6777 0 0</inkml:trace>
  <inkml:trace contextRef="#ctx0" brushRef="#br0" timeOffset="2487.847">3170 456 19700 0 0,'0'0'1665'0'0,"0"0"-953"0"0,0 0-264 0 0,0 0 8 0 0,0 0-88 0 0,0 0-128 0 0,0 0-208 0 0,0 0-288 0 0,0 0-144 0 0,0 0-120 0 0,0 0-128 0 0,0 0-353 0 0,0 0-1743 0 0,0 0-9883 0 0</inkml:trace>
  <inkml:trace contextRef="#ctx0" brushRef="#br0" timeOffset="2730.667">3472 806 15331 0 0,'0'0'668'0'0,"0"0"-263"0"0,0 0-24 0 0,0 0 67 0 0,0 0 23 0 0,0 0-68 0 0,0 0-133 0 0,0 0-108 0 0,0 0-62 0 0,0 0-28 0 0,0 0 1 0 0,0 0-12 0 0,-19 33 1 0 0,-60 99-4 0 0,78-131-54 0 0,-1 0 0 0 0,1 0 0 0 0,0 0 0 0 0,-1 1 0 0 0,1-1 0 0 0,0 0-1 0 0,0 0 1 0 0,0 1 0 0 0,0-1 0 0 0,0 1 0 0 0,0-1 0 0 0,0 1 0 0 0,0-1 0 0 0,1 1-1 0 0,-1 0 1 0 0,1-1 0 0 0,-1 1 0 0 0,1 0 0 0 0,-1-1 0 0 0,1 1 0 0 0,0 0 0 0 0,0 0-1 0 0,0-1 1 0 0,0 1 0 0 0,0 0 0 0 0,0 0 0 0 0,1-1 0 0 0,-1 1 0 0 0,1 0 0 0 0,-1-1-1 0 0,1 1 1 0 0,-1 0 0 0 0,1 0-4 0 0,3 1 46 0 0,1 1 149 0 0,0-1 1 0 0,0 0 0 0 0,1 0-1 0 0,-1 0 1 0 0,1-1 0 0 0,0 0-1 0 0,0 0 1 0 0,0 0-1 0 0,0-1 1 0 0,0 0 0 0 0,0 0-1 0 0,1 0 1 0 0,-1-1 0 0 0,0 0-1 0 0,0 0 1 0 0,0-1 0 0 0,1 1-1 0 0,-1-1 1 0 0,0-1-1 0 0,0 1 1 0 0,0-1 0 0 0,0 0-1 0 0,-1-1 1 0 0,1 1 0 0 0,0-1-1 0 0,2-2-195 0 0,-1 1 124 0 0,-1 0-1 0 0,1-1 0 0 0,-1 0 1 0 0,1 0-1 0 0,-2 0 0 0 0,1-1 1 0 0,0 0-1 0 0,-1 0 0 0 0,0 0 1 0 0,-1-1-1 0 0,1 0 0 0 0,-1 0 1 0 0,-1 0-1 0 0,1 0 0 0 0,-1 0 1 0 0,-1-1-1 0 0,1 0 0 0 0,-1 1 1 0 0,0-1-1 0 0,-1 0 0 0 0,0 0 1 0 0,0 0-1 0 0,-1 0 0 0 0,0 0 1 0 0,0 0-1 0 0,-1 0 0 0 0,0 0-123 0 0,0 3-35 0 0,0 1 0 0 0,0-1 0 0 0,0 1 0 0 0,-1 0 0 0 0,1 0 0 0 0,-1 0 0 0 0,0 0 0 0 0,0 0 0 0 0,-1 0 0 0 0,1 0 0 0 0,-1 1 0 0 0,0-1 0 0 0,0 1 0 0 0,0 0 0 0 0,0 0 0 0 0,-1 0 0 0 0,1 0 0 0 0,-1 1 0 0 0,1-1 0 0 0,-1 1 0 0 0,0 0 0 0 0,0 0 0 0 0,0 0 0 0 0,-1 1 0 0 0,1-1 0 0 0,-1 1 35 0 0,-45-7-7982 0 0,43 8-3872 0 0</inkml:trace>
  <inkml:trace contextRef="#ctx0" brushRef="#br0" timeOffset="3133.523">3763 994 15547 0 0,'0'0'1613'0'0,"0"0"-384"0"0,0 0-20 0 0,0 0 28 0 0,0 0-130 0 0,0 0-224 0 0,0 0-238 0 0,0 0-145 0 0,0 0-66 0 0,0 0-23 0 0,0 0-47 0 0,0 0-91 0 0,0 0-68 0 0,15-20-64 0 0,44-61-51 0 0,17 9 14 0 0,-73 70-152 0 0,1 0 0 0 0,0 0-1 0 0,0 0 1 0 0,-1 1 0 0 0,1-1-1 0 0,0 1 1 0 0,1 0-1 0 0,-1 0 1 0 0,0 0 0 0 0,0 1-1 0 0,0-1 1 0 0,0 1 0 0 0,1 0-1 0 0,-1 0 1 0 0,0 1 0 0 0,4 0 48 0 0,8 50-939 0 0,-16-50 936 0 0,0 5 17 0 0,1-1-1 0 0,0 1 1 0 0,0 0-1 0 0,0 0 1 0 0,1 0 0 0 0,-1-1-1 0 0,1 1 1 0 0,1-1-1 0 0,-1 1 1 0 0,1-1 0 0 0,0 0-1 0 0,0 0 1 0 0,0 0-1 0 0,1-1 1 0 0,0 1 0 0 0,0-1-1 0 0,0 0 1 0 0,0 0-1 0 0,1 0 1 0 0,0 0 0 0 0,-1-1-1 0 0,1 0 1 0 0,1 0-1 0 0,-1 0 1 0 0,0-1 0 0 0,4 2-14 0 0,-3-3 126 0 0,1 0 1 0 0,-1-1 0 0 0,1 0 0 0 0,-1 0 0 0 0,1 0 0 0 0,0-1 0 0 0,-1 0 0 0 0,0 0 0 0 0,1 0 0 0 0,-1-1 0 0 0,0 0-1 0 0,1 0 1 0 0,-1-1 0 0 0,0 0 0 0 0,-1 0 0 0 0,1 0 0 0 0,-1-1 0 0 0,1 0 0 0 0,-1 0 0 0 0,0 0 0 0 0,0-1-1 0 0,-1 1 1 0 0,1-1 0 0 0,-1 0 0 0 0,0 0 0 0 0,0-1 0 0 0,-1 1 0 0 0,0-1 0 0 0,0 0 0 0 0,0 0 0 0 0,-1 0-1 0 0,2-6-126 0 0,22-60-1111 0 0,-24 38-7176 0 0,-2 26-4157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2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558 306 1920 0 0,'0'0'2540'0'0,"0"0"-813"0"0,0 0-271 0 0,0 0 68 0 0,0 0 123 0 0,0 0 87 0 0,0 0-75 0 0,0 0-204 0 0,0 0-267 0 0,0 0-278 0 0,0-4-226 0 0,-3-10 533 0 0,3 27 1456 0 0,5 49-2313 0 0,-3 1 0 0 0,-2 0 0 0 0,-4 0 0 0 0,-2 0 0 0 0,-4 4-360 0 0,5-12 49 0 0,-25 100-27 0 0,11-105-874 0 0,18-50-6757 0 0,1-6-1636 0 0,0 2 2746 0 0</inkml:trace>
  <inkml:trace contextRef="#ctx0" brushRef="#br0" timeOffset="362.306">98 354 4385 0 0,'0'0'1310'0'0,"0"0"-336"0"0,0 0-9 0 0,0 0 412 0 0,0 0 372 0 0,0 0 126 0 0,0 0-120 0 0,0 0-251 0 0,0 0-261 0 0,0 0-204 0 0,35-13-139 0 0,111-40-133 0 0,31 5 1353 0 0,256-26-442 0 0,-317 71-2338 0 0,-115 3 573 0 0,-1 0-1 0 0,1 0 1 0 0,0 0 0 0 0,-1 0-1 0 0,1 1 1 0 0,0-1 0 0 0,-1 0-1 0 0,1 1 1 0 0,-1-1 0 0 0,1 0 0 0 0,-1 1-1 0 0,1-1 1 0 0,0 1 0 0 0,-1-1-1 0 0,1 1 1 0 0,-1-1 0 0 0,0 1-1 0 0,1-1 1 0 0,-1 1 0 0 0,1-1-1 0 0,-1 1 1 0 0,0 0 0 0 0,1-1 0 0 0,-1 1-1 0 0,0 0 1 0 0,0-1 0 0 0,0 1-1 0 0,0 0 1 0 0,1-1 0 0 0,-1 1-1 0 0,0 0 1 0 0,0-1 0 0 0,0 1-1 0 0,0 0 1 0 0,0 0 0 0 0,-1-1 0 0 0,1 1-1 0 0,0 0 1 0 0,0-1 0 0 0,0 1-1 0 0,0 0 1 0 0,-1-1 0 0 0,1 1-1 0 0,0-1 1 0 0,-1 2 87 0 0,-7 17-8296 0 0,2-12-2436 0 0</inkml:trace>
  <inkml:trace contextRef="#ctx0" brushRef="#br0" timeOffset="621.029">65 1065 10842 0 0,'0'0'1065'0'0,"0"0"-356"0"0,0 0 65 0 0,0 0 238 0 0,0 0 217 0 0,37-5 118 0 0,122-14-16 0 0,38-27 1451 0 0,-169 39-2610 0 0,80-24-344 0 0,1 6 0 0 0,81-7 172 0 0,-164 31-2231 0 0,-14 1-3713 0 0,-5 0-4904 0 0</inkml:trace>
  <inkml:trace contextRef="#ctx0" brushRef="#br0" timeOffset="1583.568">1300 361 2000 0 0,'0'0'1609'0'0,"0"0"-1012"0"0,0 0-206 0 0,0 0 588 0 0,0 0 739 0 0,0 0 347 0 0,0 0-10 0 0,0 0-269 0 0,0 0-335 0 0,0 0-283 0 0,0 0-193 0 0,0 0-115 0 0,0 0-81 0 0,33-9-71 0 0,100-30-82 0 0,-60 6 359 0 0,-60 27-884 0 0,-1-1 0 0 0,0 0 0 0 0,0-1 0 0 0,-1-1 0 0 0,0 1 0 0 0,-1-2 0 0 0,0 1 0 0 0,0-1 0 0 0,-1-1 0 0 0,0 0-1 0 0,-1 0 1 0 0,0-1 0 0 0,-1 0 0 0 0,0 0 0 0 0,-1-1 0 0 0,0 0 0 0 0,-1 0 0 0 0,-1 0 0 0 0,0 0 0 0 0,-1-1 0 0 0,0 0-1 0 0,-1 1 1 0 0,0-1 0 0 0,-1-2-101 0 0,-29 23-132 0 0,16 14 131 0 0,1 2 0 0 0,1-1-1 0 0,1 1 1 0 0,1 0 0 0 0,1 1-1 0 0,1 0 1 0 0,1 0 0 0 0,1 0-1 0 0,1 1 1 0 0,1 24 1 0 0,-54 648 121 0 0,54-657-129 0 0,-2 1 0 0 0,-2-1-1 0 0,-1 0 1 0 0,-2-1-1 0 0,-2 0 1 0 0,-1 0 0 0 0,-3-1-1 0 0,0-1 1 0 0,-3 0 0 0 0,-1-1-1 0 0,-12 16 9 0 0,27-46-76 0 0,-1 1 0 0 0,0-1-1 0 0,-1 0 1 0 0,1 0 0 0 0,-1 0-1 0 0,0-1 1 0 0,0 0-1 0 0,-1 0 1 0 0,0 0 0 0 0,0-1-1 0 0,0 0 1 0 0,0 0 0 0 0,-1-1-1 0 0,1 0 1 0 0,-1-1 0 0 0,0 1-1 0 0,1-1 1 0 0,-1-1 0 0 0,0 1-1 0 0,-1-2 1 0 0,1 1 0 0 0,0-1-1 0 0,0 0 1 0 0,0-1 0 0 0,0 1-1 0 0,0-2 1 0 0,0 1-1 0 0,0-1 1 0 0,0 0 0 0 0,1-1-1 0 0,-1 0 1 0 0,1 0 0 0 0,-1-1-1 0 0,1 0 1 0 0,0 0 0 0 0,0 0-1 0 0,1-1 1 0 0,0 0 0 0 0,-1-1-1 0 0,-3-4 77 0 0,4 0-3 0 0,1 1 1 0 0,0-1-1 0 0,1 0 0 0 0,0-1 0 0 0,1 1 0 0 0,0-1 0 0 0,0 1 1 0 0,1-1-1 0 0,1 0 0 0 0,0 0 0 0 0,0 0 0 0 0,1 0 0 0 0,1 0 1 0 0,-1 0-1 0 0,2 0 0 0 0,0 0 0 0 0,0 1 0 0 0,1-1 0 0 0,0 1 0 0 0,1-1 1 0 0,0 1-1 0 0,0 0 0 0 0,1 0 0 0 0,1 1 0 0 0,0 0 0 0 0,0 0 1 0 0,0 0-1 0 0,1 0 0 0 0,1 1 0 0 0,-1 0 0 0 0,6-3 3 0 0,8-11 182 0 0,1 1 0 0 0,1 1 1 0 0,0 1-1 0 0,1 1 0 0 0,1 1 0 0 0,1 2 0 0 0,1 0 0 0 0,0 2 0 0 0,0 0 0 0 0,1 2 0 0 0,1 2 0 0 0,0 0 0 0 0,20-2-182 0 0,95 25 2649 0 0,-67-14-1271 0 0,-77 0-1294 0 0,0 0 14 0 0,0 0 1 0 0,0 0 6 0 0,4 77 1186 0 0,1-63-1499 0 0,0 0-1869 0 0,-4-6-3085 0 0,-1-7-4976 0 0</inkml:trace>
  <inkml:trace contextRef="#ctx0" brushRef="#br0" timeOffset="4033.631">2760 273 1840 0 0,'0'0'263'0'0,"0"0"-191"0"0,0 0 358 0 0,0 0 736 0 0,0 0 606 0 0,0 0 232 0 0,0 0-96 0 0,0 0-229 0 0,0 0-220 0 0,0 0-185 0 0,0 0-118 0 0,0 0-113 0 0,0 0-103 0 0,30-4-86 0 0,90-12-93 0 0,-57-5 509 0 0,-55 16-1049 0 0,-1 0-1 0 0,0 0 1 0 0,0-1 0 0 0,0 0-1 0 0,-1 0 1 0 0,0-1 0 0 0,0 1 0 0 0,-1-1-1 0 0,1-1 1 0 0,-2 1 0 0 0,1-1-1 0 0,-1 1 1 0 0,0-2 0 0 0,-1 1 0 0 0,1 0-1 0 0,-2-1 1 0 0,1 1 0 0 0,-1-1-1 0 0,-1 0 1 0 0,1 1 0 0 0,-1-1 0 0 0,-1-3-221 0 0,0 11 136 0 0,0 1-19 0 0,0 0-32 0 0,0 0-41 0 0,0 0-28 0 0,0 0-25 0 0,0 0-32 0 0,0 19-87 0 0,13 688 1041 0 0,-13-606-872 0 0,-4-1-1 0 0,-5 1 0 0 0,-4-1 1 0 0,-12 35-41 0 0,21-114 4 0 0,-2-1 0 0 0,0 1 0 0 0,-1-1 0 0 0,-1 0 0 0 0,-1-1 0 0 0,-1 0 0 0 0,-1 0 1 0 0,0-1-1 0 0,-1 0 0 0 0,-12 11-4 0 0,19-23-11 0 0,-2 0-1 0 0,1-1 1 0 0,0 0 0 0 0,-1-1 0 0 0,0 1 0 0 0,0-1-1 0 0,0-1 1 0 0,-1 1 0 0 0,1-1 0 0 0,-1 0 0 0 0,0-1-1 0 0,0 0 1 0 0,0 0 0 0 0,0-1 0 0 0,0 0 0 0 0,0 0-1 0 0,0-1 1 0 0,0 0 0 0 0,0 0 0 0 0,-2-1 11 0 0,4-2-16 0 0,0 1 0 0 0,1-1 0 0 0,-1 0 0 0 0,1-1 0 0 0,0 1-1 0 0,0-1 1 0 0,0 0 0 0 0,1 0 0 0 0,-1-1 0 0 0,1 1 0 0 0,0-1 0 0 0,0 0 0 0 0,1 0 0 0 0,-1-1 0 0 0,1 1 0 0 0,0 0 0 0 0,1-1 0 0 0,-1 0 0 0 0,1 0 0 0 0,0 0 0 0 0,1 0-1 0 0,-2-5 17 0 0,0-12-5 0 0,0 0-1 0 0,2 0 1 0 0,0 0-1 0 0,2-1 1 0 0,0 1-1 0 0,1 0 1 0 0,2 0-1 0 0,0 0 0 0 0,2 0 1 0 0,0 1-1 0 0,2 0 1 0 0,0 0-1 0 0,2 1 1 0 0,0 0-1 0 0,1 1 1 0 0,1 0-1 0 0,1 0 0 0 0,13-14 6 0 0,-15 22 21 0 0,1 0-1 0 0,1 1 1 0 0,0 0-1 0 0,0 1 1 0 0,1 0-1 0 0,0 1 1 0 0,1 1-1 0 0,0 0 0 0 0,0 1 1 0 0,1 1-1 0 0,0 0 1 0 0,0 1-1 0 0,0 1 1 0 0,1 0-1 0 0,0 1 1 0 0,-1 1-1 0 0,1 1 1 0 0,0 0-21 0 0,23 1 106 0 0,89 11 356 0 0,-128-11-414 0 0,0 1 1 0 0,1-1 0 0 0,-1 0 0 0 0,1 1-1 0 0,-1-1 1 0 0,0 0 0 0 0,1 0 0 0 0,-1 0 0 0 0,1 0-1 0 0,-1 0 1 0 0,1 0 0 0 0,-1-1 0 0 0,1 1-1 0 0,-1 0 1 0 0,0-1 0 0 0,1 1 0 0 0,-1-1-1 0 0,0 1 1 0 0,1-1 0 0 0,-1 0 0 0 0,0 0 0 0 0,0 1-1 0 0,1-1 1 0 0,-1 0 0 0 0,0 0 0 0 0,0 0-1 0 0,0 0 1 0 0,0-1 0 0 0,0 1-49 0 0,8-7-137 0 0,42-19 143 0 0,-50 27-5 0 0,-1 0-13 0 0,0 0-5 0 0,0 0-3 0 0,0 0 9 0 0,0 0 6 0 0,-4 33 251 0 0,-20 46 89 0 0,-23 44-132 0 0,45-101-1823 0 0,8-19-2319 0 0,2-2-3734 0 0,-6-1-4287 0 0</inkml:trace>
  <inkml:trace contextRef="#ctx0" brushRef="#br0" timeOffset="4824.068">3841 564 0 0 0,'0'0'703'0'0,"0"0"430"0"0,0 0 364 0 0,0 0 312 0 0,0 0 132 0 0,0 0-66 0 0,0 0-165 0 0,0 0-214 0 0,0 0-165 0 0,0 0-64 0 0,0 0-88 0 0,-6-7 3855 0 0,-4 10-4824 0 0,0 1-1 0 0,1 1 1 0 0,0 0-1 0 0,0 0 0 0 0,0 1 1 0 0,0 0-1 0 0,1 0 1 0 0,0 1-1 0 0,0 0 1 0 0,1 1-1 0 0,0-1 1 0 0,0 1-1 0 0,1 1 0 0 0,0-1 1 0 0,0 1-1 0 0,1 0 1 0 0,1 1-1 0 0,-4 7-209 0 0,-3 3 84 0 0,2 0-1 0 0,0 0 0 0 0,1 1 0 0 0,1 0 0 0 0,1 1 1 0 0,1-1-1 0 0,1 1 0 0 0,1 0 0 0 0,1 0 1 0 0,1 0-1 0 0,1 0 0 0 0,1 11-83 0 0,2-21 29 0 0,0-1 0 0 0,1 1-1 0 0,0 0 1 0 0,0-1 0 0 0,2 0-1 0 0,-1 0 1 0 0,1-1 0 0 0,1 1 0 0 0,0-1-1 0 0,1-1 1 0 0,-1 1 0 0 0,2-1-1 0 0,-1-1 1 0 0,1 1 0 0 0,1-2-1 0 0,0 1 1 0 0,0-1 0 0 0,0-1 0 0 0,1 0-1 0 0,-1 0 1 0 0,2-1-29 0 0,-3 0-1029 0 0,-11-9-10019 0 0,-3 0-629 0 0</inkml:trace>
  <inkml:trace contextRef="#ctx0" brushRef="#br0" timeOffset="5966.336">4030 748 1952 0 0,'0'0'1661'0'0,"0"0"92"0"0,0 0 204 0 0,0 0 55 0 0,0 0-127 0 0,0 0-228 0 0,0 0-395 0 0,0 0-350 0 0,0 0-276 0 0,0 0-165 0 0,0 0-48 0 0,0 0 1 0 0,0 0-5 0 0,-3 5-45 0 0,-25 67 1850 0 0,4 97 99 0 0,23-165-2296 0 0,0 0 0 0 0,0 0 1 0 0,1 0-1 0 0,-1 0 1 0 0,1 1-1 0 0,0-1 0 0 0,0 0 1 0 0,1 0-1 0 0,-1 0 0 0 0,1 0 1 0 0,0 0-1 0 0,0 0 0 0 0,0 0 1 0 0,1 0-1 0 0,-1 0 1 0 0,1 0-1 0 0,0-1 0 0 0,0 1 1 0 0,0-1-1 0 0,1 1 0 0 0,-1-1 1 0 0,1 0-1 0 0,-1 0 0 0 0,1 0 1 0 0,0 0-1 0 0,1 0 0 0 0,-1-1 1 0 0,0 1-1 0 0,1-1 1 0 0,-1 0-1 0 0,1 0 0 0 0,0 0 1 0 0,0-1-28 0 0,3 0 90 0 0,0-1 1 0 0,-1 0-1 0 0,1-1 1 0 0,0 1-1 0 0,0-1 1 0 0,-1-1-1 0 0,1 1 0 0 0,0-1 1 0 0,-1-1-1 0 0,0 1 1 0 0,1-1-1 0 0,-1 0 1 0 0,0 0-1 0 0,0-1 1 0 0,-1 1-1 0 0,1-1 1 0 0,-1-1-1 0 0,0 1 1 0 0,0-1-1 0 0,3-3-90 0 0,87-113 436 0 0,-73 87-402 0 0,-2 0 0 0 0,-2-2 0 0 0,-1 0 0 0 0,-1-1 0 0 0,0-9-34 0 0,-15 45 4 0 0,0 0 0 0 0,0 0 0 0 0,-1 0 0 0 0,1 0 0 0 0,0-1 0 0 0,-1 1 0 0 0,1 0 0 0 0,-1-1 0 0 0,1 1 0 0 0,-1 0 0 0 0,0-1 0 0 0,0 1 1 0 0,0-1-1 0 0,1 1 0 0 0,-1 0 0 0 0,0-1 0 0 0,-1 1 0 0 0,1-1 0 0 0,0 1 0 0 0,0 0 0 0 0,-1-1 0 0 0,1 1 0 0 0,0 0 0 0 0,-1-1 0 0 0,0 1 0 0 0,1 0 0 0 0,-1 0 0 0 0,0-1 0 0 0,1 1 0 0 0,-1 0 1 0 0,0 0-1 0 0,0 0 0 0 0,0 0 0 0 0,0 0 0 0 0,0 0 0 0 0,0 0 0 0 0,0 0 0 0 0,-1 0 0 0 0,1 1 0 0 0,0-1 0 0 0,0 0 0 0 0,-1 1 0 0 0,1-1 0 0 0,0 1 0 0 0,-1 0 0 0 0,1-1 0 0 0,0 1 0 0 0,-1 0 0 0 0,0 0-3 0 0,-22 36-143 0 0,-7 31 201 0 0,27-52-2 0 0,1 0 0 0 0,1 0 0 0 0,0 0 0 0 0,2 0 0 0 0,-1 0 0 0 0,2 0 0 0 0,0 0 0 0 0,1 0 0 0 0,0 0 0 0 0,1 0 0 0 0,1 0 0 0 0,3 8-57 0 0,-5-18 26 0 0,59 89 497 0 0,-22-59-216 0 0,-35-33-997 0 0,-6-2-2075 0 0,-2-1-3331 0 0,1 1-5887 0 0</inkml:trace>
  <inkml:trace contextRef="#ctx0" brushRef="#br0" timeOffset="9974.464">4557 453 0 0 0,'0'0'1160'0'0,"0"0"257"0"0,0 0 191 0 0,0 0 47 0 0,0 0-105 0 0,0 0-231 0 0,0 0-218 0 0,0 0-147 0 0,3-3 4399 0 0,-2 3-4948 0 0,-1 0-50 0 0,0 0-43 0 0,0 0-44 0 0,0 0-56 0 0,24 26 1562 0 0,-4-5-1477 0 0,-1 1 1 0 0,-1 0 0 0 0,-1 2-1 0 0,-1 0 1 0 0,-1 1-1 0 0,-1 1 1 0 0,-2 0-1 0 0,3 8-297 0 0,-9-19 82 0 0,0 1 0 0 0,-1-1 0 0 0,-1 1 0 0 0,0 0 0 0 0,-1 0 0 0 0,-1 1 0 0 0,0-1 0 0 0,-2 1 0 0 0,1-1 1 0 0,-3 8-83 0 0,-1-11 33 0 0,-1-1 0 0 0,0 0 0 0 0,-1 0 0 0 0,0 0 0 0 0,-1-1 1 0 0,0 0-1 0 0,-1 0 0 0 0,0 0 0 0 0,-1-1 0 0 0,0 0 1 0 0,-1 0-1 0 0,-6 5-33 0 0,-17 22 67 0 0,-27 52 8 0 0,43-48 7 0 0,3-26-118 0 0,13-15 46 0 0,0 0 16 0 0,-1 5-611 0 0,0-7-8549 0 0,1-1-2012 0 0</inkml:trace>
  <inkml:trace contextRef="#ctx0" brushRef="#br0" timeOffset="27119.478">1 2092 0 0 0,'0'0'92'0'0,"0"0"-19"0"0,0 0 371 0 0,0 0 746 0 0,0 0 632 0 0,0 0 413 0 0,0 0 61 0 0,0 0-210 0 0,0 0-307 0 0,0 0-328 0 0,0 0-279 0 0,21-12-205 0 0,66-41-128 0 0,-21-11 1407 0 0,-46 39-1446 0 0,25-27 846 0 0,-31 66-1470 0 0,-8 0-62 0 0,0 0 1 0 0,-1 1-1 0 0,-1-1 1 0 0,0 1-1 0 0,-1 0 1 0 0,-1 0-1 0 0,0 0 1 0 0,-1 1-115 0 0,1 7 116 0 0,61 337 590 0 0,-55-323-679 0 0,-6-24-16 0 0,1 1-1 0 0,0-1 1 0 0,1 0 0 0 0,0 0 0 0 0,1-1-1 0 0,0 1 1 0 0,1-1 0 0 0,1 0 0 0 0,5 8-11 0 0,-11-20 39 0 0,0 1 0 0 0,1-1 1 0 0,-1 0-1 0 0,0 0 1 0 0,0 0-1 0 0,0-1 1 0 0,0 1-1 0 0,0 0 0 0 0,0 0 1 0 0,0 0-1 0 0,0-1 1 0 0,-1 1-1 0 0,1 0 1 0 0,0-1-1 0 0,0 1 0 0 0,0-1 1 0 0,0 1-1 0 0,0-1 1 0 0,0 0-1 0 0,-1 1 0 0 0,1-1 1 0 0,0 0-1 0 0,0 0 1 0 0,-1 1-1 0 0,1-1 1 0 0,-1 0-1 0 0,1 0 0 0 0,-1 0 1 0 0,1 0-1 0 0,-1 0 1 0 0,1 0-1 0 0,-1 0 1 0 0,0 0-1 0 0,1 1 0 0 0,-1-1 1 0 0,0-1-1 0 0,0 1 1 0 0,0 0-1 0 0,0 0 1 0 0,0 0-1 0 0,0 0 0 0 0,0 0 1 0 0,0 0-1 0 0,0 0 1 0 0,-1 0-1 0 0,1 0-39 0 0,1-2-88 0 0,64-247 993 0 0,54-128-681 0 0,-95 311-190 0 0,-24 67-78 0 0,0 0-61 0 0,0 0-114 0 0,0 26-2013 0 0,0-9 760 0 0,0-5-2708 0 0,0-1-5430 0 0</inkml:trace>
  <inkml:trace contextRef="#ctx0" brushRef="#br0" timeOffset="33059.828">1460 2184 1208 0 0,'0'0'652'0'0,"0"0"213"0"0,0 0 500 0 0,0 0 428 0 0,0 0 191 0 0,0 0-106 0 0,0 0-382 0 0,0 0-292 0 0,0 0-253 0 0,0 0-179 0 0,0 0-81 0 0,-5-9-41 0 0,-19-26-12 0 0,-28 6 1624 0 0,42 24-2113 0 0,-1 1 0 0 0,0 0 0 0 0,0 1 0 0 0,-1 1-1 0 0,1-1 1 0 0,-1 2 0 0 0,1 0 0 0 0,-1 0 0 0 0,1 1 0 0 0,-1 0 0 0 0,0 1-1 0 0,1 0 1 0 0,-1 1 0 0 0,1 1 0 0 0,0-1 0 0 0,-1 2 0 0 0,1 0-1 0 0,1 0 1 0 0,-1 1 0 0 0,1 0 0 0 0,-1 1 0 0 0,2 0 0 0 0,-1 0-1 0 0,1 1 1 0 0,0 0 0 0 0,0 1 0 0 0,0 0 0 0 0,0 3-149 0 0,1 0 9 0 0,2 1-1 0 0,-1 0 1 0 0,1 1 0 0 0,1 0 0 0 0,0-1-1 0 0,1 2 1 0 0,0-1 0 0 0,1 0 0 0 0,1 1-1 0 0,0 0 1 0 0,0-1 0 0 0,2 1 0 0 0,0 0-1 0 0,0 0 1 0 0,1 0 0 0 0,3 8-9 0 0,-5-14 13 0 0,1 0 0 0 0,1-1 0 0 0,0 1 0 0 0,0 0 0 0 0,0-1 0 0 0,1 1 1 0 0,0-1-1 0 0,1 1 0 0 0,-1-1 0 0 0,2 0 0 0 0,-1 0 0 0 0,1 0 0 0 0,0-1 0 0 0,0 1 0 0 0,0-1 1 0 0,1 0-1 0 0,0 0 0 0 0,1-1 0 0 0,-1 1 0 0 0,1-1 0 0 0,0 0 0 0 0,0-1 0 0 0,1 1 0 0 0,-1-1 1 0 0,1 0-1 0 0,0-1 0 0 0,0 0 0 0 0,0 0 0 0 0,0 0 0 0 0,1-1 0 0 0,-1 0 0 0 0,1-1 0 0 0,-1 0 0 0 0,1 0 1 0 0,2 0-14 0 0,9-7 89 0 0,0 0 0 0 0,-1-2 1 0 0,-1 0-1 0 0,1-1 0 0 0,-1-1 1 0 0,-1 0-1 0 0,0-1 0 0 0,0-1 1 0 0,-1-1-1 0 0,-1 0 0 0 0,0-1 1 0 0,0 0-1 0 0,-2-1 1 0 0,8-11-90 0 0,-7 11 33 0 0,13-15 27 0 0,0-2 0 0 0,-2-1 1 0 0,-1-1-1 0 0,-2-1 0 0 0,-2 0 0 0 0,1-6-60 0 0,1-62 118 0 0,-22 103-125 0 0,1-1 1 0 0,-1 0 0 0 0,0 0 0 0 0,1 0 0 0 0,-1 1-1 0 0,0-1 1 0 0,0 0 0 0 0,1 1 0 0 0,-1-1 0 0 0,0 1-1 0 0,0-1 1 0 0,0 1 0 0 0,0-1 0 0 0,1 1 0 0 0,-1 0-1 0 0,0-1 1 0 0,0 1 0 0 0,0 0 0 0 0,0 0 0 0 0,0 0-1 0 0,0 0 1 0 0,0 0 0 0 0,0 0 0 0 0,0 0 0 0 0,0 0-1 0 0,0 0 1 0 0,0 0 0 0 0,0 0 0 0 0,0 0 0 0 0,0 1-1 0 0,0-1 1 0 0,0 1 0 0 0,0-1 0 0 0,0 0-1 0 0,1 1 1 0 0,-1-1 0 0 0,0 1 0 0 0,0 0 0 0 0,0-1-1 0 0,1 1 1 0 0,-1 0 0 0 0,0-1 0 0 0,1 1 0 0 0,-1 0-1 0 0,1 0 1 0 0,-1 0 6 0 0,-8 8-16 0 0,0 1-1 0 0,1 0 0 0 0,0 1 1 0 0,1-1-1 0 0,0 1 0 0 0,1 1 1 0 0,0-1-1 0 0,1 1 0 0 0,0 0 1 0 0,1 1-1 0 0,0-1 0 0 0,1 1 1 0 0,1-1-1 0 0,0 1 0 0 0,0 0 1 0 0,1 0-1 0 0,1 0 0 0 0,0 0 1 0 0,1 0-1 0 0,0 0 0 0 0,1-1 1 0 0,1 2 16 0 0,2-6 0 0 0,0-1 0 0 0,0 0 0 0 0,1 0 0 0 0,0 0 1 0 0,0 0-1 0 0,1-1 0 0 0,0 0 0 0 0,0-1 1 0 0,0 1-1 0 0,1-1 0 0 0,-1-1 0 0 0,1 1 1 0 0,1-1-1 0 0,-1-1 0 0 0,0 0 0 0 0,1 0 0 0 0,0 0 1 0 0,-1-1-1 0 0,1-1 0 0 0,0 1 0 0 0,0-1 1 0 0,0-1-1 0 0,0 0 0 0 0,0 0 0 0 0,0-1 1 0 0,0 0-1 0 0,0 0 0 0 0,0-1 0 0 0,2-1 0 0 0,7-2 33 0 0,0-1 0 0 0,0-1 0 0 0,0-1 0 0 0,-1 0 0 0 0,0-2 0 0 0,-1 0 0 0 0,0 0 0 0 0,4-5-33 0 0,8-4 37 0 0,0-1-1 0 0,-2-1 0 0 0,0-1 1 0 0,-2-1-1 0 0,0-1 1 0 0,-2-1-1 0 0,0-1 1 0 0,-2-1-1 0 0,-1-1 0 0 0,12-24-36 0 0,-12-29 116 0 0,-19 79-118 0 0,-1 0 0 0 0,1 0-1 0 0,0 0 1 0 0,-1 0 0 0 0,1 0 0 0 0,-1 1-1 0 0,1-1 1 0 0,-1 0 0 0 0,0 0-1 0 0,0 0 1 0 0,0 1 0 0 0,0-1 0 0 0,0 0-1 0 0,0 1 1 0 0,0-1 0 0 0,-1 1 0 0 0,1-1-1 0 0,-1 1 1 0 0,1-1 0 0 0,-1 1-1 0 0,1 0 1 0 0,-1 0 0 0 0,0 0 0 0 0,0 0-1 0 0,1 0 1 0 0,-1 0 0 0 0,0 1-1 0 0,0-1 1 0 0,0 1 0 0 0,0-1 0 0 0,0 1-1 0 0,0-1 1 0 0,0 1 0 0 0,0 0 0 0 0,0 0-1 0 0,0 0 1 0 0,0 0 0 0 0,-1 1 2 0 0,-7 0-33 0 0,-1 1 0 0 0,1 1 0 0 0,1 0 0 0 0,-1 0 1 0 0,0 1-1 0 0,1 0 0 0 0,0 0 0 0 0,0 1 1 0 0,0 1-1 0 0,0-1 0 0 0,1 1 0 0 0,0 1 0 0 0,0 0 1 0 0,1 0-1 0 0,0 0 0 0 0,0 1 0 0 0,0 0 0 0 0,1 0 1 0 0,1 1-1 0 0,-1-1 0 0 0,1 1 0 0 0,-2 7 33 0 0,6-13-5 0 0,-1-1-1 0 0,1 1 1 0 0,0 0-1 0 0,0 0 1 0 0,0 0-1 0 0,1 0 1 0 0,-1 0-1 0 0,1 0 0 0 0,0 0 1 0 0,-1 0-1 0 0,1 0 1 0 0,1 0-1 0 0,-1 0 1 0 0,0 0-1 0 0,1 0 1 0 0,-1 0-1 0 0,1 0 1 0 0,0 0-1 0 0,0 0 1 0 0,0 0-1 0 0,1 0 1 0 0,-1-1-1 0 0,1 1 1 0 0,-1 0-1 0 0,1-1 1 0 0,0 1-1 0 0,0-1 0 0 0,0 0 1 0 0,0 0-1 0 0,0 0 1 0 0,1 0-1 0 0,-1 0 1 0 0,1 0-1 0 0,-1 0 1 0 0,1-1-1 0 0,0 1 1 0 0,-1-1-1 0 0,1 0 1 0 0,0 0-1 0 0,0 0 1 0 0,0 0-1 0 0,2 0 6 0 0,159 15 151 0 0,-71-13-8 0 0,-89-3-123 0 0,0 0 0 0 0,-1 1 0 0 0,1 0 1 0 0,0 0-1 0 0,-1 0 0 0 0,1 0 0 0 0,-1 0 1 0 0,0 0-1 0 0,1 1 0 0 0,-1 0 0 0 0,0 0 1 0 0,0 0-1 0 0,0 0 0 0 0,0 0 0 0 0,0 0 1 0 0,-1 1-1 0 0,1 0 0 0 0,-1-1 0 0 0,1 1 1 0 0,-1 0-1 0 0,0 0 0 0 0,0 0 0 0 0,0 0 1 0 0,-1 1-1 0 0,1-1 0 0 0,-1 0 0 0 0,0 1 1 0 0,0-1-1 0 0,0 1 0 0 0,0 0 1 0 0,0-1-1 0 0,-1 1 0 0 0,0-1 0 0 0,0 1 1 0 0,0 0-1 0 0,0-1 0 0 0,0 3-20 0 0,-30 148 629 0 0,26-70-842 0 0,4-84 176 0 0,0 0-46 0 0,7 11-2151 0 0,-2-10 609 0 0,10-2-3176 0 0,-7-2-2905 0 0,-6-1-1264 0 0</inkml:trace>
  <inkml:trace contextRef="#ctx0" brushRef="#br0" timeOffset="33283.466">2628 2276 10210 0 0,'0'0'1761'0'0,"0"0"-489"0"0,0 0-136 0 0,0 0-24 0 0,0 0-127 0 0,0 0-233 0 0,0 0-288 0 0,0 0-240 0 0,0 0-152 0 0,-35 191-72 0 0,35-176-56 0 0,0-4-32 0 0,0 4-112 0 0,0-8-144 0 0,0 4-344 0 0,1-7-553 0 0,1 0-1655 0 0,-2-1-5922 0 0</inkml:trace>
  <inkml:trace contextRef="#ctx0" brushRef="#br0" timeOffset="33460.201">2618 2022 13827 0 0,'0'0'2120'0'0,"0"0"-583"0"0,0 0-393 0 0,0 0-208 0 0,0 0-200 0 0,0 0-200 0 0,0 0-287 0 0,0 0-378 0 0,0 0-167 0 0,0 0-152 0 0,0 0-88 0 0,0 0-128 0 0,0 0-528 0 0,0 0-1297 0 0,19-4-5304 0 0,-10 12 255 0 0</inkml:trace>
  <inkml:trace contextRef="#ctx0" brushRef="#br0" timeOffset="34332.539">3022 2158 11987 0 0,'0'0'1727'0'0,"0"0"-332"0"0,0 0-119 0 0,0 0-61 0 0,0 0-83 0 0,0 0-146 0 0,0 0-210 0 0,0 0-191 0 0,0 0-167 0 0,0 0-129 0 0,0 0-100 0 0,-32 6-45 0 0,-98 21-30 0 0,72 2 29 0 0,51-20-114 0 0,-3 3-22 0 0,0 0 0 0 0,1 1 1 0 0,0 0-1 0 0,1 1 0 0 0,1 0 1 0 0,0 0-1 0 0,1 1 0 0 0,0 0 0 0 0,1 0 1 0 0,1 0-1 0 0,1 0 0 0 0,0 1 1 0 0,1 0-1 0 0,0-1 0 0 0,1 9-7 0 0,1-20-3 0 0,0 0 0 0 0,0 0-1 0 0,1 0 1 0 0,-1 0 0 0 0,1 0-1 0 0,0-1 1 0 0,0 1 0 0 0,0 0-1 0 0,1 0 1 0 0,-1-1 0 0 0,1 1-1 0 0,0 0 1 0 0,0-1 0 0 0,0 0 0 0 0,0 1-1 0 0,1-1 1 0 0,-1 0 0 0 0,1 0-1 0 0,0-1 1 0 0,0 1 0 0 0,0 0-1 0 0,0-1 1 0 0,1 0 0 0 0,-1 0-1 0 0,0 0 1 0 0,1 0 0 0 0,0 0 0 0 0,-1-1-1 0 0,1 1 1 0 0,0-1 0 0 0,3 0 3 0 0,1 1 25 0 0,0-1 1 0 0,0 0-1 0 0,0 0 1 0 0,1-1-1 0 0,-1 0 1 0 0,0-1-1 0 0,0 0 1 0 0,0 0-1 0 0,0 0 1 0 0,0-1-1 0 0,0-1 1 0 0,0 1-1 0 0,-1-1 1 0 0,1 0-1 0 0,1-2-25 0 0,26-18 89 0 0,-2-2-1 0 0,0-1 0 0 0,-2-2 1 0 0,-1 0-1 0 0,-1-3 0 0 0,-2 0 1 0 0,22-33-89 0 0,-25 35 21 0 0,54-75 43 0 0,-76 100-52 0 0,-2 4-30 0 0,-5 19-162 0 0,-1-3 162 0 0,1 0 0 0 0,1 0 1 0 0,0 0-1 0 0,1 1 0 0 0,1 0 1 0 0,1 0-1 0 0,0-1 0 0 0,2 17 18 0 0,1-27-5 0 0,0 0 0 0 0,1 0 0 0 0,0 0 0 0 0,0 0 0 0 0,1-1-1 0 0,-1 1 1 0 0,1-1 0 0 0,0 0 0 0 0,1 0 0 0 0,-1-1 0 0 0,1 1-1 0 0,0-1 1 0 0,0 0 0 0 0,0 0 0 0 0,1-1 0 0 0,-1 0 0 0 0,1 0 0 0 0,0 0-1 0 0,0 0 1 0 0,0-1 0 0 0,0 0 0 0 0,0 0 0 0 0,1-1 0 0 0,-1 0-1 0 0,0 0 1 0 0,1 0 0 0 0,-1-1 0 0 0,1 0 0 0 0,-1 0 0 0 0,1 0 0 0 0,-1-1-1 0 0,1 0 1 0 0,-1-1 0 0 0,0 1 0 0 0,1-1 0 0 0,-1 0 0 0 0,2-2 5 0 0,21-8 77 0 0,-2-1 1 0 0,0-2 0 0 0,0-1 0 0 0,-2 0 0 0 0,0-2 0 0 0,0-2 0 0 0,-2 0-1 0 0,7-9-77 0 0,-5 5 84 0 0,-2 0 0 0 0,-1-2 0 0 0,0-1 0 0 0,-3-1 0 0 0,0 0 0 0 0,-1-1 0 0 0,-2-1 1 0 0,-1-1-1 0 0,9-30-84 0 0,-15 40-6 0 0,-2-1 1 0 0,0 0 0 0 0,-2 0 0 0 0,0 0 0 0 0,-2 0 0 0 0,0-1 0 0 0,-2 1 0 0 0,0-1 0 0 0,-1 0 0 0 0,-2 1 0 0 0,0-1 0 0 0,-1 1 0 0 0,-2 0 0 0 0,-3-13 5 0 0,7 34-3 0 0,1-1-1 0 0,-1 1 1 0 0,1 0 0 0 0,-1-1 0 0 0,0 1-1 0 0,1 0 1 0 0,-1-1 0 0 0,0 1 0 0 0,0 0 0 0 0,0 0-1 0 0,0 0 1 0 0,0 0 0 0 0,0 0 0 0 0,0 0-1 0 0,0 0 1 0 0,-1 0 0 0 0,1 0 0 0 0,0 1-1 0 0,-1-1 1 0 0,1 0 0 0 0,0 1 0 0 0,-1-1-1 0 0,1 1 1 0 0,-1-1 0 0 0,1 1 0 0 0,0 0 0 0 0,-1 0-1 0 0,1 0 1 0 0,-1-1 0 0 0,1 1 0 0 0,-1 1-1 0 0,1-1 1 0 0,-1 0 0 0 0,1 0 0 0 0,-1 1-1 0 0,1-1 1 0 0,-1 0 0 0 0,1 1 0 0 0,0-1-1 0 0,-1 1 1 0 0,1 0 0 0 0,0 0 0 0 0,-1-1 0 0 0,1 1-1 0 0,0 0 1 0 0,0 0 0 0 0,0 0 0 0 0,0 0-1 0 0,0 0 1 0 0,0 0 0 0 0,0 1 0 0 0,0-1-1 0 0,0 0 1 0 0,0 1 3 0 0,-16 24-2 0 0,1 1 1 0 0,1 0-1 0 0,1 2 0 0 0,1-1 0 0 0,2 2 0 0 0,1-1 1 0 0,1 2-1 0 0,2-1 0 0 0,-2 21 2 0 0,1-10 39 0 0,2 0-1 0 0,2 0 0 0 0,1 0 1 0 0,2 0-1 0 0,4 23-38 0 0,0-42 2 0 0,1-1-1 0 0,0 1 1 0 0,2-1-1 0 0,1 0 1 0 0,0-1-1 0 0,2 0 1 0 0,9 17-2 0 0,-15-29 4 0 0,1 0 0 0 0,1 0 0 0 0,0-1 0 0 0,0 0 1 0 0,0 0-1 0 0,1 0 0 0 0,0-1 0 0 0,0 1 0 0 0,1-2 0 0 0,-1 1 0 0 0,1-1 1 0 0,0 0-1 0 0,1 0 0 0 0,0-1 0 0 0,-1 1 0 0 0,1-2 0 0 0,0 1 1 0 0,5 0-5 0 0,-6-2 30 0 0,0 1 1 0 0,0-2 0 0 0,1 1 0 0 0,-1-1-1 0 0,1 0 1 0 0,-1 0 0 0 0,1-1 0 0 0,0 0 0 0 0,-1 0-1 0 0,1-1 1 0 0,-1 0 0 0 0,1 0 0 0 0,-1-1 0 0 0,0 0-1 0 0,1 0 1 0 0,-1-1 0 0 0,0 0 0 0 0,0 0-1 0 0,-1-1 1 0 0,1 0 0 0 0,-1 0 0 0 0,0 0 0 0 0,0-1-1 0 0,2-1-30 0 0,-2-3 53 0 0,1-1 0 0 0,-2 0 0 0 0,1-1 0 0 0,-1 1 0 0 0,-1-1 0 0 0,0 0-1 0 0,0 0 1 0 0,-1 0 0 0 0,-1 0 0 0 0,0-1 0 0 0,0 1 0 0 0,-1-1 0 0 0,-1 1 0 0 0,0-1-1 0 0,0 1 1 0 0,-1-1 0 0 0,-1 0-53 0 0,0 2-85 0 0,0 0 0 0 0,-1 0 0 0 0,-1 0-1 0 0,0 0 1 0 0,0 1 0 0 0,-1-1 0 0 0,0 1 0 0 0,0 0-1 0 0,-1 1 1 0 0,0-1 0 0 0,-1 1 0 0 0,0 0 0 0 0,0 1-1 0 0,0 0 1 0 0,-1 0 0 0 0,-1 1 0 0 0,1-1-1 0 0,-1 2 1 0 0,0-1 0 0 0,0 1 0 0 0,0 1 0 0 0,-1 0-1 0 0,1 0 1 0 0,-1 1 0 0 0,0 0 0 0 0,0 1 0 0 0,-1 0-1 0 0,-7-1 86 0 0,-34 2-1808 0 0,17 5-3252 0 0,19 0-3896 0 0</inkml:trace>
  <inkml:trace contextRef="#ctx0" brushRef="#br0" timeOffset="34790.181">4452 1646 9866 0 0,'0'0'2763'0'0,"0"0"-690"0"0,0 0-432 0 0,0 0-196 0 0,0 0-156 0 0,0 0-183 0 0,0 0-212 0 0,0 0-193 0 0,0 0-153 0 0,0 0-101 0 0,0 0-90 0 0,0 0-59 0 0,-7 10-17 0 0,-18 28 0 0 0,18 25 998 0 0,-31 365 632 0 0,28-109-2305 0 0,10-319 190 0 0,8-5-2505 0 0,4-12 301 0 0,-3 3-3846 0 0,-3 6-5084 0 0</inkml:trace>
  <inkml:trace contextRef="#ctx0" brushRef="#br0" timeOffset="35179.176">4566 2305 2673 0 0,'0'0'2884'0'0,"0"0"-6"0"0,0 0-132 0 0,0 0-264 0 0,0 0-338 0 0,0 0-325 0 0,0 0-332 0 0,0 0-304 0 0,0 0-257 0 0,35 6-191 0 0,109 14-143 0 0,-76-28 128 0 0,-58 1-559 0 0,0 3-78 0 0,-1-1 0 0 0,1 0-1 0 0,-1-1 1 0 0,0 0-1 0 0,-1 0 1 0 0,0-1 0 0 0,0 0-1 0 0,0 0 1 0 0,-1-1 0 0 0,0 0-1 0 0,0 0 1 0 0,-1-1-1 0 0,0 0 1 0 0,-1 0 0 0 0,0 0-1 0 0,0-1 1 0 0,-1 0 0 0 0,0 0-1 0 0,-1 0 1 0 0,0 0-1 0 0,0-1 1 0 0,-1 1 0 0 0,0-7-83 0 0,-2 14-10 0 0,0 0 0 0 0,0 1 1 0 0,-1-1-1 0 0,1 0 0 0 0,-1 1 1 0 0,1-1-1 0 0,-1 1 0 0 0,0-1 1 0 0,0 1-1 0 0,0-1 0 0 0,-1 1 1 0 0,1 0-1 0 0,0-1 0 0 0,-1 1 1 0 0,0 0-1 0 0,1 0 0 0 0,-1 0 1 0 0,0 0-1 0 0,0 1 0 0 0,0-1 1 0 0,0 0-1 0 0,0 1 0 0 0,-1-1 1 0 0,1 1-1 0 0,0 0 0 0 0,-1 0 1 0 0,1 0-1 0 0,-1 0 0 0 0,1 0 1 0 0,-1 0-1 0 0,1 1 0 0 0,-1-1 1 0 0,0 1-1 0 0,-2 0 10 0 0,-2-1-29 0 0,0 0 1 0 0,1 1-1 0 0,-1 1 0 0 0,0-1 1 0 0,0 1-1 0 0,0 0 0 0 0,1 0 1 0 0,-1 1-1 0 0,0 0 0 0 0,1 0 1 0 0,-1 1-1 0 0,1-1 0 0 0,-2 2 29 0 0,-7 6-8 0 0,1-1-1 0 0,0 2 0 0 0,0 0 1 0 0,1 0-1 0 0,1 2 0 0 0,0-1 1 0 0,0 2-1 0 0,1-1 1 0 0,1 2-1 0 0,0-1 0 0 0,1 1 1 0 0,1 1-1 0 0,0-1 0 0 0,1 1 1 0 0,1 1-1 0 0,1-1 0 0 0,0 1 1 0 0,1 0-1 0 0,1 0 0 0 0,0 1 1 0 0,1-1-1 0 0,1 1 1 0 0,1 0 8 0 0,1-12 7 0 0,0 1 0 0 0,0 0 1 0 0,1 0-1 0 0,0-1 0 0 0,0 1 0 0 0,1-1 1 0 0,-1 0-1 0 0,2 0 0 0 0,-1 0 1 0 0,1 0-1 0 0,-1 0 0 0 0,1 0 1 0 0,1-1-1 0 0,-1 0 0 0 0,1 0 1 0 0,0 0-1 0 0,0-1 0 0 0,1 0 1 0 0,-1 0-1 0 0,1 0 0 0 0,0 0 1 0 0,4 1-8 0 0,145 52 241 0 0,-4-44-453 0 0,-119-18-3081 0 0,-1-3-3312 0 0,-22 4-5365 0 0</inkml:trace>
  <inkml:trace contextRef="#ctx0" brushRef="#br0" timeOffset="36728.319">2578 2239 0 0 0,'0'0'465'0'0,"0"0"264"0"0,0 0 231 0 0,0 0 229 0 0,0 0 188 0 0,0 0 128 0 0,0 0 40 0 0,0 0-90 0 0,0 0-180 0 0,0 0-186 0 0,0 0-165 0 0,0 0-107 0 0,0 0-67 0 0,0 0-58 0 0,0 0-45 0 0,0 0-47 0 0,0 0-43 0 0,0 0-27 0 0,0 0-12 0 0,-7 1 1906 0 0,0 12-2281 0 0,2 0 0 0 0,-1 0-1 0 0,2 0 1 0 0,0 1 0 0 0,0 0-1 0 0,2 0 1 0 0,0 0 0 0 0,0 0 0 0 0,1 0-1 0 0,1 4-142 0 0,0 5-332 0 0,0 26 871 0 0,-4-48-6024 0 0,2-7 461 0 0,2 1-5389 0 0</inkml:trace>
  <inkml:trace contextRef="#ctx0" brushRef="#br0" timeOffset="37260.594">2626 1948 0 0 0,'0'0'635'0'0,"0"0"861"0"0,0 0 431 0 0,0 0 107 0 0,0 0-202 0 0,0 0-269 0 0,0 0-234 0 0,0 0-109 0 0,0 0 4 0 0,0 0-64 0 0,0 0-105 0 0,0 0-172 0 0,-8 6-167 0 0,-58 58 1977 0 0,66-64-2526 0 0,0 0-31 0 0,0 0-6 0 0,0 0-12 0 0,0 0 4 0 0,0 0 16 0 0,0 0-8 0 0,0 0-2 0 0,27-22 601 0 0,23-11-209 0 0,-50 33-431 0 0,0 0 4 0 0,0 0-5 0 0,0 0-5 0 0,-16 12-190 0 0,11-9-556 0 0,-11 10-503 0 0,9-5-8076 0 0,5-7-1914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48 149 0 0 0,'0'0'796'0'0,"0"0"270"0"0,0 0 206 0 0,0 0 159 0 0,0 0 85 0 0,0 0 41 0 0,3-6-18 0 0,9-19-62 0 0,-8 19-114 0 0,-4 6-144 0 0,0 0-139 0 0,0 0-126 0 0,0 0-95 0 0,0 0-107 0 0,-1 7 2027 0 0,-2 9-2235 0 0,-10 17-252 0 0,2 0 0 0 0,1 0 1 0 0,2 1-1 0 0,1 0 0 0 0,1 0 0 0 0,3 1 0 0 0,0 1-292 0 0,2 93 301 0 0,1-126-287 0 0,0 0-1 0 0,1 0 1 0 0,0 0-1 0 0,-1 0 0 0 0,1 1 1 0 0,0-1-1 0 0,1 0 1 0 0,-1-1-1 0 0,0 1 1 0 0,1 0-1 0 0,0 0 1 0 0,0 0-1 0 0,-1-1 1 0 0,1 1-1 0 0,1-1 0 0 0,-1 0 1 0 0,0 1-1 0 0,1-1 1 0 0,-1 0-1 0 0,1 0 1 0 0,0-1-1 0 0,-1 1 1 0 0,1-1-1 0 0,0 1 1 0 0,0-1-1 0 0,0 0 0 0 0,0 0 1 0 0,0 0-1 0 0,0 0 1 0 0,0 0-1 0 0,1-1 1 0 0,-1 0-1 0 0,2 1-13 0 0,7-4 76 0 0,-1 0 0 0 0,1 0 0 0 0,-1-1-1 0 0,0-1 1 0 0,0 0 0 0 0,-1 0 0 0 0,1-1 0 0 0,-1 0-1 0 0,-1-1 1 0 0,1 0 0 0 0,-1 0 0 0 0,0-1 0 0 0,-1 0 0 0 0,6-8-76 0 0,15-10 106 0 0,8-8 11 0 0,-3-1-1 0 0,-1-2 0 0 0,-1-2 0 0 0,-2 0 0 0 0,6-16-116 0 0,-28 44 51 0 0,0-1 1 0 0,-2 0 0 0 0,1-1 0 0 0,-2 0 0 0 0,1 0 0 0 0,-2 0-1 0 0,0-1 1 0 0,0 1 0 0 0,-1-1 0 0 0,-1 0 0 0 0,-1 0 0 0 0,1 0-1 0 0,-2 0 1 0 0,0 0 0 0 0,-2-7-52 0 0,2 19 12 0 0,0 1 0 0 0,0 0 0 0 0,0 0 0 0 0,-1-1 0 0 0,1 1 0 0 0,-1 0 0 0 0,1 0 0 0 0,0 0 0 0 0,-1 0 0 0 0,0-1 0 0 0,1 1 0 0 0,-1 0 0 0 0,0 0 0 0 0,0 0 0 0 0,1 0 0 0 0,-1 0 0 0 0,0 0 0 0 0,0 1 0 0 0,0-1 0 0 0,0 0 0 0 0,0 0 0 0 0,0 1 0 0 0,0-1 0 0 0,-1 1 0 0 0,1-1 0 0 0,0 1 0 0 0,0-1 0 0 0,0 1 0 0 0,-1 0 0 0 0,1-1 0 0 0,0 1 0 0 0,0 0 0 0 0,-1 0 0 0 0,1 0 0 0 0,0 0 0 0 0,-1 0 0 0 0,1 0 0 0 0,0 0 0 0 0,0 1 0 0 0,-1-1 0 0 0,1 0 0 0 0,0 1 0 0 0,0-1 0 0 0,0 1 0 0 0,0-1 0 0 0,-1 1 0 0 0,1-1 0 0 0,0 1 0 0 0,0 0 0 0 0,0 0 0 0 0,0 0 0 0 0,0 0-12 0 0,-9 12 36 0 0,1-1 0 0 0,1 1 0 0 0,0 1 0 0 0,1-1 0 0 0,1 1 0 0 0,0 1 0 0 0,1-1 0 0 0,0 1 0 0 0,1 0 0 0 0,1 0 0 0 0,0 0 0 0 0,1 1-1 0 0,1-1 1 0 0,0 1 0 0 0,1-1 0 0 0,1 0 0 0 0,0 1 0 0 0,1-1 0 0 0,1 0 0 0 0,4 13-36 0 0,-1-11 60 0 0,0 0 0 0 0,1-1 0 0 0,1 0 0 0 0,0-1 0 0 0,2 0 0 0 0,0 0 0 0 0,0-1 0 0 0,1 0 0 0 0,1-1 0 0 0,0 0 0 0 0,1-1 0 0 0,0 0 0 0 0,1-1 0 0 0,0 0 0 0 0,1-2 0 0 0,5 3-60 0 0,19 10 171 0 0,-39-22-152 0 0,0 0 1 0 0,0 0 8 0 0,0 0 0 0 0,0 0 9 0 0,0 0-1 0 0,0 0-7 0 0,0 0 23 0 0,0 0-30 0 0,0 0-16 0 0,0 0-56 0 0,0 0-26 0 0,0 0-38 0 0,0 0-88 0 0,0 0-145 0 0,0 0-201 0 0,0 0-375 0 0,0 0-596 0 0,2 0-8342 0 0,0 0-2273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5753 0 0,'0'0'2635'0'0,"0"0"-916"0"0,0 0-589 0 0,0 0-91 0 0,0 0 109 0 0,0 0 75 0 0,0 0-37 0 0,0 0-179 0 0,0 0-201 0 0,0 0-137 0 0,0 0-105 0 0,-2 13-82 0 0,-41 162 1571 0 0,30-151-1977 0 0,-1-1 0 0 0,-1 0 0 0 0,-1-1 1 0 0,-1 0-1 0 0,0-1 0 0 0,-2-1 0 0 0,0-1 0 0 0,-2-1 0 0 0,0-1 0 0 0,-3 1-76 0 0,-12 1-2563 0 0,36-19 1227 0 0,20-22-9983 0 0,-13 15 4362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55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0 612 2272 0 0,'0'0'2058'0'0,"0"0"-40"0"0,0 0 62 0 0,0 0 4 0 0,0 0-165 0 0,0 0-328 0 0,0 0-358 0 0,0 0-297 0 0,0 0-183 0 0,0 0-120 0 0,0 0-62 0 0,7 2 3614 0 0,7 3-2508 0 0,291-5 1597 0 0,-259 8-3153 0 0,-34-4-105 0 0,-7 2-7474 0 0,-5-5 4565 0 0,-1-1-2804 0 0,0 0-5156 0 0</inkml:trace>
  <inkml:trace contextRef="#ctx0" brushRef="#br0" timeOffset="399.275">15 800 3625 0 0,'0'0'3719'0'0,"0"0"-1554"0"0,0 0-812 0 0,0 0-147 0 0,0 0 42 0 0,0 0 75 0 0,0 0-21 0 0,0 0-123 0 0,0 0-164 0 0,0 0-171 0 0,0 0-147 0 0,0 0-87 0 0,0 0-18 0 0,16 0-28 0 0,114 3 1540 0 0,-48 4-783 0 0,-23 0-855 0 0,43-13-287 0 0,-52-17-2225 0 0,-49 21 1027 0 0,-2-2-11060 0 0,-2 3 1711 0 0</inkml:trace>
  <inkml:trace contextRef="#ctx0" brushRef="#br0" timeOffset="1635.868">286 277 1416 0 0,'0'0'1938'0'0,"0"0"-255"0"0,0 0-45 0 0,0 0 143 0 0,0 0 85 0 0,0 0-51 0 0,0 0-178 0 0,0 0-217 0 0,0 0-208 0 0,0 0-202 0 0,0 0-142 0 0,0 0-132 0 0,0 0-90 0 0,-5-3-45 0 0,-15-7-84 0 0,15 8-71 0 0,5 2-58 0 0,0 0-92 0 0,0 0-64 0 0,0 0-28 0 0,54 51 2338 0 0,124 48-1123 0 0,-1 31-1191 0 0,-144-90-140 0 0,-33-40-87 0 0,0 0-6 0 0,0 0 24 0 0,0 0-29 0 0,0 0 32 0 0,0 0 11 0 0,0 0 8 0 0,0 0 11 0 0,0 0-8 0 0,0 0-12 0 0,0 0 31 0 0,0 0-16 0 0,0 0-9 0 0,0 0-4 0 0,0 0-6 0 0,0 0-15 0 0,0 0 4 0 0,0 0 6 0 0,0 0-20 0 0,0 0 9 0 0,0 0 2 0 0,0 0 1 0 0,0 0 16 0 0,0 0-15 0 0,0 0-12 0 0,-13 8 205 0 0,-72 76-130 0 0,-112 141-42 0 0,106-137-23 0 0,39-43 11 0 0,37-20 40 0 0,15-25-41 0 0,0 0 20 0 0,0 0-28 0 0,0 0-25 0 0,0 0 22 0 0,0 0-1 0 0,0 0 7 0 0,0 0 16 0 0,0 0-1 0 0,0 0 2 0 0,0 0-9 0 0,0 0-3 0 0,0 0 0 0 0,0 0 3 0 0,0 0 5 0 0,0 0-18 0 0,0 0 4 0 0,0 0 18 0 0,0 0 20 0 0,0 0-31 0 0,0 0-16 0 0,0 0-34 0 0,0 0-24 0 0,0 0 50 0 0,0 0 15 0 0,0 0-4 0 0,0 0-12 0 0,0 0 13 0 0,0 0 9 0 0,0 0-5 0 0,0 0-8 0 0,0 0-21 0 0,0 0 16 0 0,0 0 4 0 0,0 0-24 0 0,0 0 6 0 0,0 0 31 0 0,0 0 16 0 0,-4 1-273 0 0,4-2 126 0 0,0 1-60 0 0,0 0-102 0 0,0 0-129 0 0,-1-10-4718 0 0,1 6-2100 0 0,0 0-4620 0 0</inkml:trace>
  <inkml:trace contextRef="#ctx0" brushRef="#br0" timeOffset="2552.741">278 619 0 0 0,'0'0'296'0'0,"0"0"742"0"0,0 0 199 0 0,0 0-15 0 0,0 0-22 0 0,0 0-72 0 0,0 0-43 0 0,0 0-3 0 0,0 0-37 0 0,0 0-37 0 0,0 0-49 0 0,-2 1-119 0 0,44-3 3812 0 0,107-8-2396 0 0,-117 3-1748 0 0,-32 7-432 0 0,0 0 19 0 0,0 0 18 0 0,0 0 11 0 0,0 0-21 0 0,0 0 17 0 0,0 0-5 0 0,0 0-25 0 0,0 0 10 0 0,0 0 0 0 0,0 0-16 0 0,0 0 0 0 0,0 0 6 0 0,0 0-40 0 0,0 0-6 0 0,0 0 11 0 0,0 0-19 0 0,0 0-9 0 0,0 0 5 0 0,0 0 11 0 0,-14 0 1492 0 0,5 0-3677 0 0,6 0-2386 0 0,2 0-3347 0 0,1 0-252 0 0</inkml:trace>
  <inkml:trace contextRef="#ctx0" brushRef="#br0" timeOffset="5030.829">1261 523 0 0 0,'0'0'1032'0'0,"0"0"-38"0"0,0 0-7 0 0,0 0 122 0 0,0 0 79 0 0,0 0-83 0 0,0 0-174 0 0,0 0-271 0 0,0 0-290 0 0,0 0-202 0 0,0 0-113 0 0,0 0-48 0 0,0 0 40 0 0,-1-1 1375 0 0,-8-11 10941 0 0,6 9-11266 0 0,1 2-3531 0 0,-6-3 2516 0 0,-1 1 0 0 0,1 1 0 0 0,-1-1 0 0 0,0 1 0 0 0,1 1 1 0 0,-1 0-1 0 0,0 0 0 0 0,0 1 0 0 0,0 0 0 0 0,0 0 1 0 0,0 1-1 0 0,0 0 0 0 0,1 1 0 0 0,-1 0 0 0 0,0 0 1 0 0,1 1-1 0 0,-1 0 0 0 0,1 1 0 0 0,-4 1-82 0 0,0 3 6 0 0,1 1 0 0 0,-1 0 0 0 0,1 0 0 0 0,1 1 0 0 0,0 1 0 0 0,0 0 0 0 0,1 0 0 0 0,1 0 0 0 0,0 1 0 0 0,-6 13-6 0 0,10-19 0 0 0,-3 5-2 0 0,0 2 1 0 0,0-1-1 0 0,1 1 0 0 0,1 0 0 0 0,0 0 0 0 0,1 0 0 0 0,0 1 0 0 0,1-1 0 0 0,1 1 1 0 0,-1 12 1 0 0,3-23 5 0 0,-1 1 1 0 0,1 0 0 0 0,1-1 0 0 0,-1 1 0 0 0,0-1 0 0 0,1 1-1 0 0,0-1 1 0 0,0 0 0 0 0,0 1 0 0 0,0-1 0 0 0,0 0 0 0 0,1 0 0 0 0,0 1-1 0 0,-1-1 1 0 0,1 0 0 0 0,0-1 0 0 0,1 1 0 0 0,-1 0 0 0 0,0-1 0 0 0,1 1-1 0 0,-1-1 1 0 0,1 1 0 0 0,0-1 0 0 0,0 0 0 0 0,0 0 0 0 0,0-1 0 0 0,0 1-1 0 0,0-1 1 0 0,0 1 0 0 0,1-1 0 0 0,-1 0 0 0 0,1 0 0 0 0,-1 0 0 0 0,0-1-1 0 0,1 1 1 0 0,1-1-6 0 0,66-11 656 0 0,-37-10-485 0 0,0-2 0 0 0,-2-1 0 0 0,0-2 0 0 0,-2-1 0 0 0,-1-1-1 0 0,-1-1 1 0 0,-2-2 0 0 0,0-1 0 0 0,0-4-171 0 0,-5-7 245 0 0,-21 43-210 0 0,0 0-15 0 0,0 0-23 0 0,-19 18-247 0 0,16-11 264 0 0,0 0 1 0 0,0-1-1 0 0,1 2 1 0 0,-1-1-1 0 0,2 0 1 0 0,-1 0-1 0 0,1 1 1 0 0,0-1-1 0 0,1 0 1 0 0,0 1-1 0 0,0-1 1 0 0,1 1-1 0 0,-1-1 1 0 0,2 0-1 0 0,-1 1 1 0 0,1-1-1 0 0,0 0 1 0 0,0 0-1 0 0,1 0 1 0 0,0 0-1 0 0,0 0 1 0 0,1-1-1 0 0,0 0 1 0 0,0 1-1 0 0,1-1 0 0 0,-1-1 1 0 0,1 1-1 0 0,0-1 1 0 0,1 0-1 0 0,5 5-14 0 0,27 29-84 0 0,-60-30-7485 0 0,8-10-3320 0 0,8-2 3842 0 0</inkml:trace>
  <inkml:trace contextRef="#ctx0" brushRef="#br0" timeOffset="5584.212">862 222 6705 0 0,'0'0'2181'0'0,"0"0"-521"0"0,0 0-338 0 0,0 0-41 0 0,0 0 42 0 0,0 0-26 0 0,0 0-144 0 0,0 0-187 0 0,0 0-169 0 0,0 0-130 0 0,0 0-87 0 0,0 0-85 0 0,5-1-54 0 0,132 22 2405 0 0,73-2-2153 0 0,-170-18 161 0 0,-44-19 88 0 0,-87-116-235 0 0,17 44-114 0 0,74 89-623 0 0,-1 1 1 0 0,1-1-1 0 0,0 1 0 0 0,-1 0 1 0 0,1-1-1 0 0,0 1 0 0 0,0-1 0 0 0,0 1 1 0 0,0-1-1 0 0,-1 1 0 0 0,1-1 1 0 0,0 1-1 0 0,0-1 0 0 0,0 1 0 0 0,0-1 1 0 0,0 1-1 0 0,0-1 0 0 0,0 1 0 0 0,0-1 1 0 0,0 1-1 0 0,1-1 0 0 0,-1 1 1 0 0,0-1-1 0 0,0 1 0 0 0,0-1 0 0 0,1 1 1 0 0,-1-1-1 0 0,0 1 0 0 0,0-1 0 0 0,1 1 1 0 0,-1 0-1 0 0,0-1 0 0 0,1 1 1 0 0,-1 0-1 0 0,0-1 0 0 0,1 1 0 0 0,-1 0 1 0 0,1-1-1 0 0,-1 1 0 0 0,1 0 1 0 0,-1 0-1 0 0,0-1 0 0 0,1 1 0 0 0,-1 0 1 0 0,1 0-1 0 0,-1 0 0 0 0,1 0 0 0 0,-1 0 1 0 0,1 0-1 0 0,-1 0 0 0 0,1 0 1 0 0,-1 0-1 0 0,1 0 0 0 0,-1 0 0 0 0,1 0 1 0 0,-1 0-1 0 0,1 0 0 0 0,-1 0 1 0 0,1 0-1 0 0,-1 0 0 0 0,1 1 0 0 0,-1-1 1 0 0,1 0-1 0 0,-1 0 0 0 0,1 1 0 0 0,-1-1 1 0 0,0 0-1 0 0,1 1 30 0 0,10-1-187 0 0,32 5-2943 0 0,-24 1-3149 0 0,-10-2-3806 0 0</inkml:trace>
  <inkml:trace contextRef="#ctx0" brushRef="#br0" timeOffset="6141.114">1480 546 3033 0 0,'0'0'2011'0'0,"0"0"-827"0"0,0 0-290 0 0,0 0 238 0 0,0 0 288 0 0,0 0 146 0 0,0 0-22 0 0,0 0-181 0 0,0 0-223 0 0,0 0-168 0 0,0 0-122 0 0,0 0-143 0 0,0 0-52 0 0,9-1-35 0 0,74-2 2024 0 0,79 3-535 0 0,-74-4-2460 0 0,-87 4 178 0 0,-1 0-66 0 0,0 0-33 0 0,0 0-32 0 0,0 0-72 0 0,0 0-126 0 0,0 0-194 0 0,0 0-261 0 0,0 0-364 0 0,-2 0-2140 0 0,2 0-2490 0 0,0 0-3290 0 0</inkml:trace>
  <inkml:trace contextRef="#ctx0" brushRef="#br0" timeOffset="6453.854">1475 711 5881 0 0,'0'0'3141'0'0,"0"0"-1325"0"0,0 0-669 0 0,0 0-53 0 0,0 0 54 0 0,0 0 0 0 0,0 0-70 0 0,0 0-126 0 0,0 0-121 0 0,0 0-74 0 0,0 0-92 0 0,0 0-73 0 0,16 0-66 0 0,120 0 969 0 0,-47 8-1445 0 0,-54-14-1643 0 0,-14-2-4331 0 0,-14 7-4951 0 0</inkml:trace>
  <inkml:trace contextRef="#ctx0" brushRef="#br0" timeOffset="7297.13">2276 365 2689 0 0,'0'0'3146'0'0,"0"0"-1158"0"0,0 0-428 0 0,0 0 43 0 0,0 0 23 0 0,0 0-18 0 0,0 0-134 0 0,0 0-246 0 0,0 0-253 0 0,0 0-240 0 0,0 0-178 0 0,0 0-127 0 0,0 0-70 0 0,-22 3-56 0 0,-64 10-56 0 0,83-13-226 0 0,-1 1 0 0 0,0-1 0 0 0,1 1-1 0 0,-1 0 1 0 0,1 0 0 0 0,-1 0 0 0 0,1 0 0 0 0,-1 1-1 0 0,1-1 1 0 0,0 1 0 0 0,0 0 0 0 0,0 0 0 0 0,0 0 0 0 0,0 0-1 0 0,0 0 1 0 0,1 1 0 0 0,-1 0 0 0 0,1-1 0 0 0,-1 1-1 0 0,1 0 1 0 0,0 0 0 0 0,0 0 0 0 0,0 0 0 0 0,0 2-22 0 0,-5 7 4 0 0,2-5-40 0 0,0 0 0 0 0,1 1 0 0 0,0 0 0 0 0,0-1 0 0 0,1 1 0 0 0,0 1 0 0 0,0-1 0 0 0,1 0 0 0 0,0 1 0 0 0,0-1 0 0 0,1 1 0 0 0,0 0 0 0 0,1 0 0 0 0,0-1 0 0 0,0 4 36 0 0,1-9-6 0 0,0-1-1 0 0,-1 0 1 0 0,1 0 0 0 0,0 1 0 0 0,0-1-1 0 0,0 0 1 0 0,1 0 0 0 0,-1 0 0 0 0,0 0-1 0 0,1 0 1 0 0,-1 0 0 0 0,1-1-1 0 0,0 1 1 0 0,0 0 0 0 0,0-1 0 0 0,-1 1-1 0 0,1-1 1 0 0,0 0 0 0 0,1 1 0 0 0,-1-1-1 0 0,0 0 1 0 0,0 0 0 0 0,0-1-1 0 0,1 1 1 0 0,-1 0 0 0 0,0-1 0 0 0,1 1-1 0 0,-1-1 1 0 0,1 0 0 0 0,-1 0-1 0 0,2 0 7 0 0,78-9 456 0 0,-57-3-268 0 0,1-1 0 0 0,-2-1-1 0 0,0-2 1 0 0,-1 0-1 0 0,0-1 1 0 0,-1-1 0 0 0,-2-2-1 0 0,0 0 1 0 0,0-1-1 0 0,-2 0 1 0 0,-1-2 0 0 0,5-9-188 0 0,-10 14 45 0 0,-2 7-22 0 0,-1 0 0 0 0,0-2 0 0 0,-1 1 0 0 0,-1-1 0 0 0,0 0 0 0 0,-1 0 0 0 0,0-1 0 0 0,-1 0 0 0 0,0 0 0 0 0,-1 0-1 0 0,-1 0 1 0 0,0-1 0 0 0,-1 1 0 0 0,-1-2-23 0 0,-1 10-20 0 0,0 1 0 0 0,-1 0 0 0 0,0 0-1 0 0,0 0 1 0 0,0 0 0 0 0,0 0 0 0 0,-1 0-1 0 0,0 1 1 0 0,0-1 0 0 0,0 0 0 0 0,0 1 0 0 0,-1 0-1 0 0,0-1 1 0 0,0 1 0 0 0,0 0 0 0 0,-1 0-1 0 0,1 1 1 0 0,-1-1 0 0 0,0 1 0 0 0,0 0-1 0 0,0 0 1 0 0,0 0 0 0 0,0 0 0 0 0,-1 1-1 0 0,1-1 1 0 0,-1 1 0 0 0,0 0 0 0 0,0 1 0 0 0,-4-2 20 0 0,-1 0-43 0 0,-1 0 0 0 0,0 0 1 0 0,0 1-1 0 0,0 0 1 0 0,0 1-1 0 0,0 1 0 0 0,-1-1 1 0 0,1 2-1 0 0,0-1 1 0 0,0 2-1 0 0,0-1 0 0 0,0 2 1 0 0,0-1-1 0 0,0 2 1 0 0,1-1-1 0 0,-1 1 0 0 0,-8 5 43 0 0,17-7 2 0 0,0-1-1 0 0,1 0 1 0 0,-1 0-1 0 0,1 1 0 0 0,-1-1 1 0 0,1 1-1 0 0,0-1 0 0 0,-1 1 1 0 0,1-1-1 0 0,0 1 0 0 0,0 0 1 0 0,0 0-1 0 0,0-1 1 0 0,0 1-1 0 0,1 0 0 0 0,-1 0 1 0 0,0 0-1 0 0,1 0 0 0 0,0 0 1 0 0,-1 0-1 0 0,1 0 1 0 0,0 0-1 0 0,0 0 0 0 0,0 0 1 0 0,0 0-1 0 0,1 0 0 0 0,-1 0 1 0 0,0 0-1 0 0,1 0 1 0 0,-1 0-1 0 0,1 0 0 0 0,0 0 1 0 0,0 0-1 0 0,0 0-1 0 0,50 75 429 0 0,-29-46-207 0 0,-2 1-1 0 0,-2 0 0 0 0,-1 2 0 0 0,-1 0 0 0 0,0 9-221 0 0,50 97 353 0 0,-30-81-87 0 0,-4-30-143 0 0,-27-25-410 0 0,13 4-926 0 0,-9-19-9007 0 0,-9 7-847 0 0</inkml:trace>
  <inkml:trace contextRef="#ctx0" brushRef="#br0" timeOffset="7918.225">2754 214 3441 0 0,'0'0'3627'0'0,"0"0"-1294"0"0,0 0-522 0 0,0 0 18 0 0,0 0 25 0 0,0 0-116 0 0,0 0-242 0 0,0 0-293 0 0,0 0-292 0 0,0 0-272 0 0,0 0-178 0 0,0 0-127 0 0,0 0-98 0 0,-5-2-67 0 0,-1-2-156 0 0,6 5 4 0 0,0-1-1 0 0,0 0 0 0 0,0 1 0 0 0,0-1 1 0 0,0 0-1 0 0,0 1 0 0 0,0-1 0 0 0,0 0 1 0 0,0 1-1 0 0,0-1 0 0 0,0 0 0 0 0,0 1 1 0 0,0-1-1 0 0,0 0 0 0 0,-1 1 0 0 0,1-1 1 0 0,0 0-1 0 0,0 1 0 0 0,0-1 0 0 0,0 0 1 0 0,-1 0-1 0 0,1 1 0 0 0,0-1 1 0 0,0 0-1 0 0,-1 0 0 0 0,1 0 0 0 0,0 1 1 0 0,-1-1-1 0 0,1 0 0 0 0,0 0 0 0 0,-1 0 1 0 0,1 0-1 0 0,0 1 0 0 0,-1-1 0 0 0,1 0 1 0 0,0 0-1 0 0,-1 0 0 0 0,1 0 0 0 0,0 0 1 0 0,-1 0-1 0 0,1 0 0 0 0,0 0-16 0 0,14 36 258 0 0,0 0-1 0 0,-3 1 0 0 0,0 0 1 0 0,-3 1-1 0 0,-1 0 1 0 0,-2 5-258 0 0,6 56 64 0 0,2-77-47 0 0,-12-22-21 0 0,13-29 1300 0 0,57-193-476 0 0,-43 46-613 0 0,-22 92-15 0 0,9 92-2331 0 0,-10-1 1029 0 0,-2-2-1767 0 0,0-3-4328 0 0,-3-2-3746 0 0</inkml:trace>
  <inkml:trace contextRef="#ctx0" brushRef="#br0" timeOffset="9286.649">2025 825 0 0 0,'0'0'1296'0'0,"0"0"85"0"0,0 0 118 0 0,0 0 121 0 0,0 0 66 0 0,0 0-19 0 0,0 0-144 0 0,0 0-182 0 0,0 0-250 0 0,0 0-236 0 0,0 0-143 0 0,0 0-114 0 0,-3-7 807 0 0,126 6 2595 0 0,62-7-2400 0 0,-5-2-555 0 0,-6 0-174 0 0,119-23-871 0 0,-256 28-28 0 0,69-23-237 0 0,-111 29-4294 0 0,-10 2 37 0 0,7 0-1689 0 0,2 0-2394 0 0</inkml:trace>
  <inkml:trace contextRef="#ctx0" brushRef="#br0" timeOffset="10083.805">2322 1032 3217 0 0,'0'0'2068'0'0,"0"0"-553"0"0,0 0-99 0 0,0 0 71 0 0,0 0 22 0 0,0 0-86 0 0,0 0-174 0 0,0 0-184 0 0,0 0-180 0 0,0 0-154 0 0,0 0-130 0 0,0 0-81 0 0,0 0-38 0 0,-29 9-29 0 0,-88 29-37 0 0,112-37-355 0 0,0 0 0 0 0,0 0-1 0 0,-1 1 1 0 0,1 0 0 0 0,0 0-1 0 0,1 0 1 0 0,-1 0 0 0 0,0 1-1 0 0,1 0 1 0 0,-1 0 0 0 0,1 0-1 0 0,0 1 1 0 0,0-1 0 0 0,0 1-1 0 0,1 0 1 0 0,-1 0 0 0 0,-2 4-61 0 0,-4 6 83 0 0,5-7-59 0 0,1-1-1 0 0,0 1 0 0 0,0 0 0 0 0,0 0 0 0 0,1 1 1 0 0,0-1-1 0 0,0 1 0 0 0,1 0 0 0 0,0 0 1 0 0,1 0-1 0 0,-1 0 0 0 0,1 0 0 0 0,1 0 1 0 0,0 0-1 0 0,0 0 0 0 0,0 0 0 0 0,1 0 1 0 0,0 0-1 0 0,1 1-23 0 0,2-4 68 0 0,0-1 1 0 0,0 1-1 0 0,0-1 1 0 0,0 0-1 0 0,1 0 1 0 0,-1-1 0 0 0,1 1-1 0 0,0-1 1 0 0,0 0-1 0 0,1-1 1 0 0,-1 1-1 0 0,1-1 1 0 0,-1 0-1 0 0,1 0 1 0 0,0-1-1 0 0,-1 1 1 0 0,1-1 0 0 0,0-1-1 0 0,0 1 1 0 0,0-1-1 0 0,0 0 1 0 0,0 0-1 0 0,0-1 1 0 0,-1 0-1 0 0,1 0 1 0 0,5-1-69 0 0,13 1 245 0 0,-5-1-95 0 0,0-2-1 0 0,0 0 1 0 0,-1-1 0 0 0,1 0 0 0 0,-1-2-1 0 0,-1 0 1 0 0,1-1 0 0 0,-1-1 0 0 0,-1-1-1 0 0,6-4-149 0 0,-6 6 18 0 0,-1-1 0 0 0,0-1 0 0 0,0-1 1 0 0,-1 0-1 0 0,0 0 0 0 0,-1-2 0 0 0,0 0 0 0 0,-1 0 0 0 0,-1-1 0 0 0,0 0 0 0 0,-1-1 0 0 0,0 0 0 0 0,-1-1 0 0 0,-1 0 0 0 0,-1-1 0 0 0,0 1 0 0 0,-1-1 0 0 0,-1-1 0 0 0,0 1 0 0 0,-2-1 0 0 0,0 1 0 0 0,-1-1 0 0 0,0 0 0 0 0,-2-4-18 0 0,-1 17-24 0 0,0-1 1 0 0,0 0 0 0 0,-1 1 0 0 0,0-1-1 0 0,0 1 1 0 0,-1-1 0 0 0,0 1 0 0 0,0 0 0 0 0,0 0-1 0 0,0 0 1 0 0,-1 1 0 0 0,1-1 0 0 0,-1 1-1 0 0,0 0 1 0 0,-1 0 0 0 0,1 0 0 0 0,-1 0-1 0 0,0 1 1 0 0,0 0 0 0 0,0 0 0 0 0,0 0 0 0 0,0 1-1 0 0,-1-1 1 0 0,1 1 0 0 0,-1 1 0 0 0,0-1-1 0 0,1 1 1 0 0,-1 0 0 0 0,0 0 0 0 0,0 0-1 0 0,-5 1 24 0 0,3-1-16 0 0,0 1-1 0 0,0-1 0 0 0,0 1 0 0 0,0 1 1 0 0,0-1-1 0 0,0 1 0 0 0,0 1 0 0 0,0 0 1 0 0,1 0-1 0 0,-1 0 0 0 0,0 1 0 0 0,1 0 1 0 0,0 0-1 0 0,0 1 0 0 0,0 0 0 0 0,0 0 1 0 0,0 1-1 0 0,1 0 0 0 0,0 0 0 0 0,0 1 1 0 0,0-1-1 0 0,1 1 0 0 0,0 0 0 0 0,0 1 1 0 0,-2 3 16 0 0,1 5 42 0 0,1 0 1 0 0,1 0 0 0 0,0 0 0 0 0,1 1-1 0 0,1-1 1 0 0,0 1 0 0 0,1 0 0 0 0,0-1 0 0 0,2 1-1 0 0,0 0 1 0 0,0-1 0 0 0,2 1 0 0 0,0-1-1 0 0,1 1 1 0 0,0 0-43 0 0,2 7 20 0 0,2 6 36 0 0,0 1 1 0 0,2-1-1 0 0,0 0 0 0 0,3-1 1 0 0,12 21-57 0 0,31 61 14 0 0,-38-70-35 0 0,-18-39 14 0 0,0-1 2 0 0,0 0 4 0 0,0 0-29 0 0,0 0-30 0 0,0 0-57 0 0,-12-18-2960 0 0,11 10-5637 0 0,1 4-2407 0 0</inkml:trace>
  <inkml:trace contextRef="#ctx0" brushRef="#br0" timeOffset="10586.386">2887 899 9666 0 0,'0'0'1787'0'0,"0"0"-420"0"0,0 0-16 0 0,0 0 119 0 0,0 0 29 0 0,0 0-112 0 0,0 0-282 0 0,0 0-310 0 0,0 0-283 0 0,0 0-196 0 0,0 0-84 0 0,0 0 6 0 0,0 0 38 0 0,-1 4 32 0 0,-7 34-53 0 0,-1 0 1 0 0,-2-1 0 0 0,-1-1-1 0 0,-3 0 1 0 0,0-1 0 0 0,-3 0-1 0 0,-15 23-255 0 0,26-47-10 0 0,1 1-1 0 0,0 1 0 0 0,1-1 0 0 0,0 1 0 0 0,1 0 0 0 0,1 0 0 0 0,0 0 0 0 0,0 0 0 0 0,1 1 0 0 0,1-1 0 0 0,0 1 11 0 0,3-12 5 0 0,0 1 0 0 0,0-1-1 0 0,0 0 1 0 0,1-1 0 0 0,-1 1-1 0 0,0 0 1 0 0,1-1 0 0 0,-1 1-1 0 0,1-1 1 0 0,0 0 0 0 0,-1 0-1 0 0,1 0 1 0 0,0 0 0 0 0,0 0-1 0 0,-1 0 1 0 0,1-1 0 0 0,0 1-1 0 0,0-1 1 0 0,0 0 0 0 0,0 0-1 0 0,0 0 1 0 0,0-1 0 0 0,0 1-1 0 0,-1-1 1 0 0,3 0-5 0 0,0 1 41 0 0,17-1 180 0 0,-1-2 0 0 0,1-1 0 0 0,-1 0-1 0 0,0-2 1 0 0,0 0 0 0 0,18-9-221 0 0,3 0 279 0 0,-47 0-2302 0 0,-7 3-8382 0 0,10 9-202 0 0</inkml:trace>
  <inkml:trace contextRef="#ctx0" brushRef="#br0" timeOffset="10950.885">2587 1068 9906 0 0,'0'0'1666'0'0,"0"0"-399"0"0,0 0-16 0 0,0 0 172 0 0,0 0 38 0 0,0 0-138 0 0,0 0-319 0 0,0 0-350 0 0,0 0-242 0 0,0 0-91 0 0,0 0 11 0 0,0 0 55 0 0,4 2 87 0 0,31 4 299 0 0,0-1 1 0 0,0-1 0 0 0,1-2 0 0 0,-1-2 0 0 0,25-2-774 0 0,16 0 184 0 0,17-13-2932 0 0,-88 14 2028 0 0,2-2-4264 0 0,-5 0-3864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45 8810 0 0,'0'0'1536'0'0,"0"0"-581"0"0,0 0-240 0 0,0 0 213 0 0,0 0 368 0 0,0 0 241 0 0,0 0-44 0 0,0 0-243 0 0,0 0-290 0 0,0 0-217 0 0,0 0-135 0 0,0 0-78 0 0,2-7-38 0 0,7-23-40 0 0,-7 23-29 0 0,-2 7-30 0 0,0 0-29 0 0,0 0-32 0 0,0 0 4 0 0,0 0-17 0 0,0 0-27 0 0,0 0-19 0 0,0 26 1406 0 0,-20 191-669 0 0,-30 95-769 0 0,30-204-181 0 0,-24 28-293 0 0,43-166-10396 0 0,5 9 1254 0 0,0 13 1585 0 0</inkml:trace>
  <inkml:trace contextRef="#ctx0" brushRef="#br0" timeOffset="340.969">0 476 6761 0 0,'0'0'2118'0'0,"0"0"-412"0"0,0 0-264 0 0,0 0 46 0 0,0 0-6 0 0,0 0-177 0 0,0 0-301 0 0,0 0-313 0 0,0 0-185 0 0,0 0-50 0 0,0 0 18 0 0,0 0 60 0 0,0 0 17 0 0,17-4-31 0 0,125-22 811 0 0,84-14-6 0 0,-119 8-2070 0 0,-68 9-8046 0 0,-36 19-2238 0 0</inkml:trace>
  <inkml:trace contextRef="#ctx0" brushRef="#br0" timeOffset="818.759">792 30 10762 0 0,'0'0'1629'0'0,"0"0"-546"0"0,0 0-291 0 0,0 0 113 0 0,0 0 217 0 0,0 0 131 0 0,0 0-55 0 0,0 0-216 0 0,0 0-194 0 0,0 0-153 0 0,0 0-103 0 0,0 0-76 0 0,-2 25-70 0 0,-11 120 185 0 0,-26 160 530 0 0,10-106-875 0 0,30-198-223 0 0,0 0-1 0 0,0 0 0 0 0,0 0 1 0 0,0 0-1 0 0,0-1 1 0 0,0 1-1 0 0,0 0 1 0 0,0-1-1 0 0,0 1 0 0 0,0-1 1 0 0,0 1-1 0 0,0-1 1 0 0,1 0-1 0 0,-1 1 1 0 0,0-1-1 0 0,0 0 0 0 0,1 0 1 0 0,-1 0-1 0 0,0 0 1 0 0,0 0-1 0 0,1 0 0 0 0,-1 0 1 0 0,0 0-1 0 0,0 0 1 0 0,0-1-1 0 0,1 1 1 0 0,-1 0-1 0 0,0-1 0 0 0,0 1 1 0 0,0-1-1 0 0,0 1 1 0 0,0-1-1 0 0,1 0 0 0 0,-1 0 1 0 0,0 1-1 0 0,-1-1 1 0 0,1 0-1 0 0,0 0 1 0 0,0 0-1 0 0,0 0 0 0 0,0 0 1 0 0,-1 0-1 0 0,1 0-2 0 0,264-200 26 0 0,-244 188-19 0 0,-15 8-8 0 0,1 0-1 0 0,0 1 0 0 0,0 0 1 0 0,0 0-1 0 0,0 1 0 0 0,0 0 1 0 0,1 0-1 0 0,0 0 0 0 0,0 1 1 0 0,-1 0-1 0 0,4 0 2 0 0,-3 36 77 0 0,-30 187 469 0 0,21-219-564 0 0,1 0-1 0 0,0 0 1 0 0,0 0 0 0 0,0 0 0 0 0,1 0 0 0 0,-1 0 0 0 0,0 0 0 0 0,1 0 0 0 0,0 0 0 0 0,-1 0 0 0 0,1 0-1 0 0,0 0 1 0 0,0 0 0 0 0,0 0 0 0 0,0-1 0 0 0,0 1 0 0 0,0 0 0 0 0,0-1 0 0 0,1 1 0 0 0,-1-1-1 0 0,1 1 1 0 0,-1-1 0 0 0,1 1 0 0 0,0-1 0 0 0,-1 0 0 0 0,1 0 0 0 0,0 0 0 0 0,0 0 0 0 0,0 0 0 0 0,0 0-1 0 0,0-1 1 0 0,0 1 0 0 0,0-1 0 0 0,0 1 0 0 0,0-1 0 0 0,0 0 0 0 0,0 0 0 0 0,0 0 0 0 0,0 0-1 0 0,0 0 1 0 0,0 0 0 0 0,0 0 0 0 0,0-1 0 0 0,0 1 0 0 0,1-1 18 0 0,21-15-2782 0 0,-15 6-4212 0 0,-5 7-4393 0 0</inkml:trace>
  <inkml:trace contextRef="#ctx0" brushRef="#br0" timeOffset="1184.159">1379 645 3897 0 0,'0'0'2730'0'0,"0"0"-254"0"0,0 0-206 0 0,0 0-120 0 0,0 0-191 0 0,0 0-283 0 0,0 0-310 0 0,0 0-280 0 0,32-3-216 0 0,100-10-171 0 0,-51-11 576 0 0,-75 20-1197 0 0,0 0-1 0 0,0 0 1 0 0,-1 0-1 0 0,0-1 0 0 0,0 0 1 0 0,0 0-1 0 0,0 0 1 0 0,-1-1-1 0 0,1 1 1 0 0,-1-1-1 0 0,-1 0 1 0 0,1-1-1 0 0,-1 1 1 0 0,0 0-1 0 0,-1-1 1 0 0,0 0-1 0 0,0 1 1 0 0,0-1-1 0 0,-1 0 1 0 0,1 0-1 0 0,-2 0 0 0 0,1-6-76 0 0,-3 9-5 0 0,0 1 1 0 0,0 0-1 0 0,0 0 1 0 0,0 0-1 0 0,0 0 1 0 0,-1 1-1 0 0,1-1 1 0 0,-1 1 0 0 0,0-1-1 0 0,0 1 1 0 0,0 0-1 0 0,0 0 1 0 0,0 0-1 0 0,-1 1 1 0 0,1-1 0 0 0,0 1-1 0 0,-1 0 1 0 0,1-1-1 0 0,-1 2 1 0 0,1-1-1 0 0,-1 0 1 0 0,0 1-1 0 0,1-1 1 0 0,-1 1 0 0 0,0 0-1 0 0,1 1 1 0 0,-1-1-1 0 0,0 0 1 0 0,1 1-1 0 0,-1 0 1 0 0,1 0 0 0 0,-1 0-1 0 0,0 1 4 0 0,-13 2-27 0 0,1 2 0 0 0,0 0 0 0 0,0 1 1 0 0,1 0-1 0 0,0 2 0 0 0,0-1 0 0 0,1 2 0 0 0,0 0 0 0 0,1 1 0 0 0,0 0 0 0 0,0 1 0 0 0,1 0 1 0 0,1 1-1 0 0,0 0 0 0 0,1 1 0 0 0,0 1 0 0 0,1-1 0 0 0,-4 12 27 0 0,10-23-11 0 0,1 1 0 0 0,0 0 0 0 0,1 0-1 0 0,-1 0 1 0 0,1 1 0 0 0,0-1 0 0 0,0 0 0 0 0,0 0 0 0 0,0 1-1 0 0,1-1 1 0 0,-1 1 0 0 0,1-1 0 0 0,0 0 0 0 0,1 1-1 0 0,-1-1 1 0 0,1 1 0 0 0,0-1 0 0 0,0 0 0 0 0,0 0 0 0 0,1 1-1 0 0,-1-1 1 0 0,1 0 0 0 0,0 0 0 0 0,2 2 11 0 0,4-1-53 0 0,0 0 0 0 0,0 0 0 0 0,0-1 0 0 0,1 0 0 0 0,0 0 0 0 0,0-1 0 0 0,0 0 0 0 0,0-1 0 0 0,1 0 0 0 0,-1 0 0 0 0,0-1 0 0 0,1 0 0 0 0,0-1 0 0 0,-1 0 0 0 0,1-1 0 0 0,1 0 53 0 0,96-13-3752 0 0,-56 2-3283 0 0,-46 11 5582 0 0,11-4-8752 0 0</inkml:trace>
  <inkml:trace contextRef="#ctx0" brushRef="#br0" timeOffset="1640.112">1891 778 4769 0 0,'0'0'1412'0'0,"0"0"181"0"0,0 0 408 0 0,0 0 32 0 0,0 0-161 0 0,0 0-246 0 0,0 0-272 0 0,0 0-205 0 0,0 0-167 0 0,0 0-169 0 0,0 0-145 0 0,0 0-117 0 0,32-25-81 0 0,98-79-54 0 0,-64 48 298 0 0,31-27 161 0 0,-49 46-759 0 0,-59 66-228 0 0,8-25 118 0 0,0 0-1 0 0,1 1 1 0 0,0-1-1 0 0,-1 1 1 0 0,2-1-1 0 0,-1 1 0 0 0,0-1 1 0 0,1 1-1 0 0,0 0 1 0 0,0 0-1 0 0,0 0 1 0 0,1 0-1 0 0,0-1 1 0 0,0 1-1 0 0,0 0 1 0 0,0 0-1 0 0,1 0 1 0 0,0 0-1 0 0,0 0 0 0 0,0-1 1 0 0,0 1-1 0 0,1 0 1 0 0,0-1-1 0 0,0 1 1 0 0,0-1-1 0 0,1 1 1 0 0,-1-1-1 0 0,1 0 1 0 0,0 0-1 0 0,0-1 0 0 0,0 1 1 0 0,1 0-1 0 0,1 1-5 0 0,2-1 90 0 0,0 0-1 0 0,-1-1 0 0 0,1 0 0 0 0,0 0 0 0 0,1 0 1 0 0,-1-1-1 0 0,0 0 0 0 0,1 0 0 0 0,-1-1 1 0 0,1 0-1 0 0,0-1 0 0 0,-1 1 0 0 0,1-1 0 0 0,-1-1 1 0 0,1 1-1 0 0,0-2 0 0 0,-1 1 0 0 0,1-1 0 0 0,-1 0 1 0 0,0 0-1 0 0,1-1 0 0 0,-1 0 0 0 0,-1 0 1 0 0,1 0-1 0 0,0-1 0 0 0,3-3-89 0 0,8-5 173 0 0,-2-1-1 0 0,0 0 1 0 0,0-1-1 0 0,-2-1 1 0 0,1 0-1 0 0,-2-1 1 0 0,0 0 0 0 0,-1-1-1 0 0,2-5-172 0 0,-6 9-18 0 0,-1 0 0 0 0,0 0 0 0 0,-1-1 0 0 0,0 0 0 0 0,-1 0 0 0 0,-1 0 0 0 0,0-1 0 0 0,0-2 18 0 0,0-45-7692 0 0,-4 51-4481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6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311 703 0 0 0,'0'0'233'0'0,"0"0"832"0"0,0 0 596 0 0,0 0 301 0 0,0 0-36 0 0,0 0-305 0 0,0 0-352 0 0,0 0-282 0 0,0 0-147 0 0,0 0-57 0 0,9-7 2570 0 0,-5 3 3635 0 0,-4 3-6802 0 0,0 1-36 0 0,-9-14 878 0 0,0 10-922 0 0,-1 1 1 0 0,1 0 0 0 0,0 0-1 0 0,-1 1 1 0 0,1 0 0 0 0,-1 0-1 0 0,0 1 1 0 0,1 1 0 0 0,-1 0-1 0 0,0 0 1 0 0,-7 1-107 0 0,-4-1 108 0 0,14 0-97 0 0,0 1-1 0 0,0-1 1 0 0,0 1-1 0 0,0 1 1 0 0,-1-1-1 0 0,1 1 0 0 0,1 0 1 0 0,-1 1-1 0 0,0-1 1 0 0,1 1-1 0 0,-1 1 0 0 0,1-1 1 0 0,0 1-1 0 0,0 0 1 0 0,0 1-1 0 0,1 0 1 0 0,-1-1-1 0 0,1 2 0 0 0,0-1 1 0 0,1 0-1 0 0,-1 1 1 0 0,1 0-1 0 0,0 0 1 0 0,1 0-1 0 0,-1 1 0 0 0,1-1 1 0 0,-1 6-11 0 0,0 4 4 0 0,1 0 0 0 0,0 0 1 0 0,2 0-1 0 0,0 0 0 0 0,0 1 1 0 0,2-1-1 0 0,0 0 0 0 0,3 17-4 0 0,-2-23 2 0 0,1-1-1 0 0,0 1 1 0 0,0-1-1 0 0,1 1 1 0 0,0-1-1 0 0,1 0 1 0 0,0 0-1 0 0,0-1 0 0 0,1 0 1 0 0,0 0-1 0 0,1 2-1 0 0,-4-7 11 0 0,0 0-1 0 0,0-1 0 0 0,0 1 1 0 0,0-1-1 0 0,0 1 0 0 0,0-1 0 0 0,1 0 1 0 0,-1 0-1 0 0,1 0 0 0 0,-1-1 1 0 0,1 1-1 0 0,0-1 0 0 0,-1 0 1 0 0,1 0-1 0 0,0 0 0 0 0,0 0 1 0 0,0-1-1 0 0,0 0 0 0 0,0 0 0 0 0,0 0 1 0 0,0 0-1 0 0,0 0 0 0 0,0-1 1 0 0,0 0-1 0 0,0 0 0 0 0,-1 0 1 0 0,1 0-1 0 0,0 0 0 0 0,2-2-10 0 0,108-82 420 0 0,-12-18-216 0 0,-74 67-214 0 0,-2 0-1 0 0,-1-2 1 0 0,-3-1-1 0 0,0-1 1 0 0,-3-1-1 0 0,-1 0 1 0 0,-3-2-1 0 0,-1 0 1 0 0,-2 0-1 0 0,-2-1 1 0 0,-1-1-1 0 0,-3 1 1 0 0,-2-1-1 0 0,-2 0 1 0 0,-1-8 10 0 0,-1 43-14 0 0,0-1 1 0 0,-1 0-1 0 0,0 0 1 0 0,0 1-1 0 0,-1-1 1 0 0,0 1-1 0 0,-1-1 0 0 0,-1 1 1 0 0,1 0-1 0 0,-1 0 1 0 0,-1 1-1 0 0,0-1 1 0 0,-1 1-1 0 0,1 0 0 0 0,-2 0 1 0 0,1 1-1 0 0,-4-4 14 0 0,7 10-6 0 0,0 0-1 0 0,1 0 1 0 0,-1 0-1 0 0,0 1 1 0 0,0-1 0 0 0,0 1-1 0 0,0 0 1 0 0,0 0-1 0 0,-1 0 1 0 0,1 0-1 0 0,0 0 1 0 0,0 1-1 0 0,-1 0 1 0 0,1-1-1 0 0,0 1 1 0 0,0 0 0 0 0,-1 1-1 0 0,1-1 1 0 0,0 1-1 0 0,0-1 1 0 0,-1 1-1 0 0,1 0 1 0 0,0 0-1 0 0,0 0 1 0 0,0 1 0 0 0,0-1-1 0 0,0 1 1 0 0,0-1-1 0 0,1 1 1 0 0,-1 0-1 0 0,0 0 1 0 0,1 1-1 0 0,0-1 1 0 0,-1 0-1 0 0,1 1 1 0 0,0-1 0 0 0,0 1-1 0 0,0 0 1 0 0,1 0-1 0 0,-1-1 1 0 0,1 1-1 0 0,-1 0 1 0 0,1 1 6 0 0,-9 14 16 0 0,1-1 0 0 0,1 1 0 0 0,0 0 0 0 0,1 1 1 0 0,2 0-1 0 0,-1 0 0 0 0,2 0 0 0 0,1 0 0 0 0,0 1 0 0 0,2 0 1 0 0,0-1-1 0 0,1 1 0 0 0,1 0 0 0 0,0-1 0 0 0,4 10-16 0 0,3 14 97 0 0,2 1 0 0 0,2-1 0 0 0,2-1 0 0 0,1 0 0 0 0,3-1 0 0 0,8 13-97 0 0,49 79 648 0 0,-56-86-198 0 0,-19-47-396 0 0,0 0-4 0 0,0 0-8 0 0,0 0 9 0 0,0 0 10 0 0,0 0-17 0 0,0 0 18 0 0,0 0 8 0 0,0 0-16 0 0,0 0 20 0 0,0 0 10 0 0,0 0-9 0 0,0 0 0 0 0,0 0 3 0 0,0 0-22 0 0,0 0-1 0 0,0 0 0 0 0,0 0-8 0 0,0 0-13 0 0,1 0-8 0 0,-1 0-21 0 0,0 0 19 0 0,0 0 4 0 0,0 0 5 0 0,0 0-13 0 0,0 0-4 0 0,0 0 0 0 0,0 0 0 0 0,0 0-4 0 0,0 0-12 0 0,0 0 11 0 0,0 0 0 0 0,0 0 2 0 0,0 0-2 0 0,0 0-1 0 0,0 0-11 0 0,0 0 1 0 0,0 0-13 0 0,0 0 13 0 0,0 0-8 0 0,0 0-7 0 0,0 0 18 0 0,0 0-13 0 0,0 0 28 0 0,0 0 8 0 0,0 0-14 0 0,0 0-4 0 0,0 0-5 0 0,-1 0-2187 0 0,1 0-6542 0 0,0 0-3124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1096 0 0,'0'0'1323'0'0,"0"0"203"0"0,0 0 322 0 0,0 0 177 0 0,0 0-69 0 0,0 0-202 0 0,0 0-239 0 0,0 0-191 0 0,0 0-128 0 0,0 0-95 0 0,0 0-83 0 0,0 0-92 0 0,28 4-70 0 0,90 14-44 0 0,70-14 1661 0 0,76-13-831 0 0,-1-11-1 0 0,114-28-1641 0 0,-160 19 63 0 0,-199 26-341 0 0,-29 6-1430 0 0,-14 6-1071 0 0,3-1-5247 0 0,17-7-3222 0 0</inkml:trace>
  <inkml:trace contextRef="#ctx0" brushRef="#br0" timeOffset="690.082">426 462 5881 0 0,'0'0'1649'0'0,"0"0"-256"0"0,0 0 117 0 0,0 0 288 0 0,0 0 166 0 0,0 0-162 0 0,0 0-374 0 0,0 0-362 0 0,0 0-318 0 0,0 0-185 0 0,0 0-94 0 0,0 0-94 0 0,-25 6-26 0 0,-75 18-37 0 0,97-24-289 0 0,0 0 0 0 0,1 0 1 0 0,-1 1-1 0 0,0-1 0 0 0,1 1 0 0 0,-1 0 0 0 0,1 0 0 0 0,-1 0 0 0 0,1 0 0 0 0,0 0 0 0 0,-1 0 1 0 0,1 1-1 0 0,0-1 0 0 0,0 1 0 0 0,0-1 0 0 0,0 1 0 0 0,0 0 0 0 0,0 0 0 0 0,0 0 0 0 0,1 0 0 0 0,-1 0 1 0 0,1 0-1 0 0,0 1 0 0 0,-1-1 0 0 0,1 1-23 0 0,-5 9 144 0 0,0-3-94 0 0,0 0-1 0 0,1 1 1 0 0,0-1 0 0 0,1 1 0 0 0,0 0 0 0 0,1 0 0 0 0,0 1 0 0 0,0-1 0 0 0,1 1-1 0 0,1-1 1 0 0,-1 1 0 0 0,2 0 0 0 0,0-1 0 0 0,0 1 0 0 0,1 3-50 0 0,0-11 36 0 0,0 1 0 0 0,0-1 0 0 0,0 0 0 0 0,0 0 0 0 0,1 0 0 0 0,0 0 1 0 0,0 0-1 0 0,-1 0 0 0 0,2 0 0 0 0,-1 0 0 0 0,0-1 0 0 0,0 1 0 0 0,1-1 0 0 0,0 0 0 0 0,-1 1 0 0 0,1-1 0 0 0,0-1 1 0 0,0 1-1 0 0,0 0 0 0 0,0-1 0 0 0,0 1 0 0 0,1-1 0 0 0,-1 0 0 0 0,0 0 0 0 0,0 0 0 0 0,1-1 0 0 0,-1 1 1 0 0,1-1-1 0 0,1 1-36 0 0,4-1 147 0 0,1 0 1 0 0,-1 0 0 0 0,0 0-1 0 0,0-1 1 0 0,1-1 0 0 0,-1 0-1 0 0,0 0 1 0 0,0 0-1 0 0,0-1 1 0 0,5-3-148 0 0,9-7 101 0 0,-2-1 0 0 0,0-1 0 0 0,0-1 0 0 0,-2 0 0 0 0,0-2 0 0 0,-1 0-1 0 0,0-1 1 0 0,-2-1 0 0 0,0 0 0 0 0,-1-1 0 0 0,-2-1 0 0 0,0 0 0 0 0,-1-1 0 0 0,-1 0 0 0 0,6-21-101 0 0,-10 23-14 0 0,0 0 0 0 0,-2 0 0 0 0,0 0 0 0 0,-2 0 0 0 0,0-1 0 0 0,-2 0 0 0 0,0 1 0 0 0,-1-8 14 0 0,0 24-18 0 0,0 0 0 0 0,0-1 0 0 0,0 1 1 0 0,-1 0-1 0 0,0 0 0 0 0,0 0 0 0 0,0 0 0 0 0,0 0 1 0 0,-1 1-1 0 0,0-1 0 0 0,0 0 0 0 0,0 1 1 0 0,-1-1-1 0 0,1 1 0 0 0,-1-1 0 0 0,0 1 0 0 0,-1 0 1 0 0,1 1-1 0 0,-1-1 0 0 0,1 0 0 0 0,-1 1 1 0 0,0 0-1 0 0,0 0 0 0 0,0 0 0 0 0,-1 0 0 0 0,1 1 1 0 0,-1 0-1 0 0,0 0 0 0 0,1 0 0 0 0,-1 0 1 0 0,0 1-1 0 0,0 0 0 0 0,-1 0 18 0 0,1 1-21 0 0,0 0-1 0 0,0 1 1 0 0,0-1 0 0 0,0 1-1 0 0,1 0 1 0 0,-1 1 0 0 0,0-1-1 0 0,0 1 1 0 0,1 0 0 0 0,-1 0-1 0 0,1 1 1 0 0,0-1 0 0 0,0 1-1 0 0,0 0 1 0 0,0 0 0 0 0,0 0-1 0 0,0 1 1 0 0,1-1 0 0 0,0 1-1 0 0,-1 0 1 0 0,1 0-1 0 0,1 0 1 0 0,-3 4 21 0 0,-4 6 19 0 0,1 0 0 0 0,1 0 0 0 0,0 1 0 0 0,0 0-1 0 0,2 1 1 0 0,0-1 0 0 0,1 1 0 0 0,0 0 0 0 0,1 0 0 0 0,1 1 0 0 0,1-1-1 0 0,0 0 1 0 0,1 1 0 0 0,1-1 0 0 0,0 0 0 0 0,1 1 0 0 0,1-1 0 0 0,1 0-1 0 0,0 0 1 0 0,1-1 0 0 0,5 12-19 0 0,5 10 103 0 0,3 0 0 0 0,0 0 0 0 0,3-2 0 0 0,1-1 0 0 0,18 22-103 0 0,4-2-51 0 0,-40-63-6142 0 0,-4 7 2212 0 0,0-1-7760 0 0</inkml:trace>
  <inkml:trace contextRef="#ctx0" brushRef="#br0" timeOffset="1297.668">953 418 12683 0 0,'0'0'1464'0'0,"0"0"-420"0"0,0 0 52 0 0,0 0 265 0 0,0 0 151 0 0,0 0-78 0 0,0 0-318 0 0,0 0-381 0 0,0 0-252 0 0,0 0-139 0 0,0 0-84 0 0,0 0-52 0 0,0 0-18 0 0,-5 6-18 0 0,0 0-116 0 0,0 0 0 0 0,1 0-1 0 0,0 1 1 0 0,1-1 0 0 0,-1 1-1 0 0,1-1 1 0 0,0 1 0 0 0,1 0-1 0 0,0 0 1 0 0,0 1 0 0 0,-1 6-56 0 0,0 7 70 0 0,1 1 0 0 0,1-1 0 0 0,1 1 1 0 0,1-1-1 0 0,1 1 0 0 0,3 14-70 0 0,-5-33 5 0 0,1 0-1 0 0,0 1 1 0 0,-1-1 0 0 0,1 0-1 0 0,0 0 1 0 0,0 0 0 0 0,1 0-1 0 0,-1 0 1 0 0,1 0 0 0 0,-1 0-1 0 0,1 0 1 0 0,0 0 0 0 0,0-1-1 0 0,0 1 1 0 0,0-1 0 0 0,1 0-1 0 0,-1 1 1 0 0,1-1 0 0 0,-1 0-1 0 0,1 0 1 0 0,0-1 0 0 0,0 1-1 0 0,0-1 1 0 0,0 1 0 0 0,0-1-1 0 0,0 0 1 0 0,0 0 0 0 0,0 0-1 0 0,0 0 1 0 0,1-1 0 0 0,-1 1-1 0 0,0-1-4 0 0,5-1 37 0 0,-1-1 0 0 0,0 0 0 0 0,0-1 0 0 0,0 1 0 0 0,0-1 0 0 0,0 0 0 0 0,0-1-1 0 0,-1 0 1 0 0,0 0 0 0 0,0 0 0 0 0,0-1 0 0 0,0 0 0 0 0,-1 0 0 0 0,1 0 0 0 0,-1-1-1 0 0,-1 0 1 0 0,3-3-37 0 0,5-3 34 0 0,6-10 1 0 0,0-1 0 0 0,-1 0 1 0 0,-2-1-1 0 0,0-1 0 0 0,-2 0 1 0 0,9-25-36 0 0,-5-41-38 0 0,-31 102-26 0 0,7 4 124 0 0,0 0 0 0 0,1 0-1 0 0,1 0 1 0 0,0 1 0 0 0,1 0-1 0 0,1 0 1 0 0,0 0 0 0 0,2 0 0 0 0,-1 0-1 0 0,2 1 1 0 0,0-1 0 0 0,1 0-1 0 0,2 6-59 0 0,-2-11 45 0 0,1 0-1 0 0,1 0 1 0 0,0 0-1 0 0,1-1 0 0 0,-1 0 1 0 0,2 1-1 0 0,0-2 1 0 0,0 1-1 0 0,1 0 0 0 0,0-1 1 0 0,0 0-1 0 0,1 0 1 0 0,0-1-1 0 0,1 0 0 0 0,0 0 1 0 0,0-1-1 0 0,2 1-44 0 0,23-7-604 0 0,-19-20-6347 0 0,-13 12-4919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0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2841 0 0,'0'0'1093'0'0,"0"0"-27"0"0,0 0 79 0 0,0 0 193 0 0,0 0 244 0 0,0 0 77 0 0,0 0-162 0 0,0 0-294 0 0,0 0-312 0 0,0 0-292 0 0,0 0-138 0 0,0 0-65 0 0,0 0 0 0 0,-9 6 55 0 0,-27 17 48 0 0,-1 31 1682 0 0,34-44-1944 0 0,-18 44 485 0 0,3 2-1 0 0,3 0 1 0 0,2 1 0 0 0,2 0 0 0 0,-1 49-722 0 0,-5 342 1545 0 0,18-414-1412 0 0,1-1-1 0 0,2 0 1 0 0,1-1 0 0 0,1 1-1 0 0,2-1 1 0 0,1 0-1 0 0,1-1 1 0 0,2 0 0 0 0,2 0-1 0 0,0-1 1 0 0,2-1-1 0 0,2 0-132 0 0,0-3 232 0 0,1-2 0 0 0,2 1-1 0 0,1-2 1 0 0,0-1 0 0 0,2-1-1 0 0,0-1 1 0 0,16 10-232 0 0,-40-31-399 0 0,-19-32-1674 0 0,7 5-5515 0 0,10 17-4181 0 0</inkml:trace>
  <inkml:trace contextRef="#ctx0" brushRef="#br0" timeOffset="927.474">538 556 2801 0 0,'0'0'1152'0'0,"0"0"137"0"0,0 0 230 0 0,0 0 232 0 0,0 0 162 0 0,0 0-7 0 0,0 0-169 0 0,0 0-232 0 0,0 0-261 0 0,34 1-215 0 0,108 3-171 0 0,-71-14 263 0 0,-59 4-856 0 0,-1 2-133 0 0,1 0 0 0 0,-1-1 0 0 0,0-1 0 0 0,0 0 0 0 0,-1 0 0 0 0,0-1 1 0 0,0 0-1 0 0,-1-1 0 0 0,1 0 0 0 0,-2 0 0 0 0,1-1 0 0 0,-1-1 0 0 0,-1 1 0 0 0,1-1 1 0 0,-2 0-1 0 0,1-1 0 0 0,-2 1 0 0 0,1-1 0 0 0,-1-1 0 0 0,-1 1 0 0 0,0-1 1 0 0,-1 1-1 0 0,0-1 0 0 0,-1 0 0 0 0,0 0 0 0 0,0 0-132 0 0,-2 10 15 0 0,0 1 0 0 0,1-1 0 0 0,-1 1 1 0 0,0-1-1 0 0,0 1 0 0 0,0 0 0 0 0,0-1 0 0 0,0 1 0 0 0,0-1 0 0 0,0 1 1 0 0,0-1-1 0 0,-1 1 0 0 0,1-1 0 0 0,0 1 0 0 0,-1 0 0 0 0,0-1 0 0 0,1 1 0 0 0,-1 0 1 0 0,0 0-1 0 0,1-1 0 0 0,-1 1 0 0 0,0 0 0 0 0,0 0 0 0 0,0 0 0 0 0,0 0 1 0 0,0 0-1 0 0,0 0 0 0 0,0 0 0 0 0,0 0 0 0 0,-1 0 0 0 0,1 1 0 0 0,0-1 0 0 0,-1 0 1 0 0,1 1-1 0 0,0-1 0 0 0,-1 1 0 0 0,1-1 0 0 0,0 1 0 0 0,-1 0 0 0 0,1 0 1 0 0,-1 0-1 0 0,1-1 0 0 0,-1 1 0 0 0,1 1 0 0 0,-1-1 0 0 0,0 0-15 0 0,-26 40-49 0 0,22-15 95 0 0,0 1 1 0 0,2-1 0 0 0,0 1-1 0 0,2 0 1 0 0,1 0-1 0 0,1 0 1 0 0,3 22-47 0 0,-2-6 114 0 0,37 513 961 0 0,-38-554-1075 0 0,-14 187 180 0 0,12-178-171 0 0,-1 0 1 0 0,0 0 0 0 0,0 0-1 0 0,-1-1 1 0 0,0 0-1 0 0,0 0 1 0 0,-1 0-1 0 0,-1 0 1 0 0,1-1 0 0 0,-2 0-1 0 0,1 0 1 0 0,-1 0-1 0 0,0-1 1 0 0,0 0-1 0 0,-1 0 1 0 0,0-1 0 0 0,-4 3-10 0 0,6-5-40 0 0,-1 0 1 0 0,1 0 0 0 0,0-1 0 0 0,-1 0 0 0 0,0 0 0 0 0,1-1 0 0 0,-1 0 0 0 0,0 0-1 0 0,0 0 1 0 0,0-1 0 0 0,-1 0 0 0 0,1 0 0 0 0,0-1 0 0 0,0 0 0 0 0,-1 0-1 0 0,1-1 1 0 0,0 0 0 0 0,0 0 0 0 0,0-1 0 0 0,0 1 0 0 0,0-2 0 0 0,0 1 0 0 0,0-1-1 0 0,1 0 1 0 0,-1 0 0 0 0,1-1 0 0 0,0 0 0 0 0,0 0 0 0 0,0 0 0 0 0,1-1-1 0 0,-1 0 1 0 0,1 0 0 0 0,0 0 0 0 0,1-1 0 0 0,-2-1 39 0 0,1-5-56 0 0,0 1 0 0 0,1-1 0 0 0,0 0-1 0 0,1 1 1 0 0,1-2 0 0 0,0 1 0 0 0,0 0 0 0 0,1 0 0 0 0,1-1 0 0 0,0 1 0 0 0,0 0-1 0 0,3-9 57 0 0,-1 10 5 0 0,0 1 0 0 0,1-1 0 0 0,1 1 0 0 0,-1 0 0 0 0,2 0 0 0 0,-1 0 0 0 0,2 0 0 0 0,-1 1-1 0 0,1 0 1 0 0,1 0 0 0 0,-1 1 0 0 0,1-1 0 0 0,1 1 0 0 0,0 1 0 0 0,0 0 0 0 0,0 0 0 0 0,1 0-1 0 0,9-5-4 0 0,11-4 138 0 0,0 0-1 0 0,1 2 0 0 0,1 1 0 0 0,0 1 0 0 0,1 2 1 0 0,0 1-1 0 0,0 1 0 0 0,11 1-137 0 0,-34 6 53 0 0,1 0-1 0 0,-1 0 0 0 0,1 1 1 0 0,-1 1-1 0 0,1 0 1 0 0,-1 0-1 0 0,0 0 1 0 0,1 1-1 0 0,-1 1 1 0 0,0 0-1 0 0,0 0 1 0 0,3 2-53 0 0,54 26 404 0 0,-64-29-423 0 0,1-9-3751 0 0,-3 1-4535 0 0,0 6 6056 0 0,0-1-9518 0 0</inkml:trace>
  <inkml:trace contextRef="#ctx0" brushRef="#br0" timeOffset="1217.359">1592 490 14003 0 0,'0'0'955'0'0,"0"0"-472"0"0,0 0-54 0 0,0 0 358 0 0,0 0 342 0 0,0 0 130 0 0,0 0-128 0 0,0 0-303 0 0,0 0-241 0 0,0 0-139 0 0,9 32-80 0 0,26 102-45 0 0,-30-114-200 0 0,-1 0 0 0 0,0 0 0 0 0,-2 0 1 0 0,0 1-1 0 0,-1-1 0 0 0,-2 18-123 0 0,-1 6 115 0 0,3-11-112 0 0,-3 0 0 0 0,-1 0 0 0 0,-1 0 0 0 0,-1-1 0 0 0,-2 1 0 0 0,-2-1 0 0 0,-10 25-3 0 0,-25 27-1339 0 0,33-66-952 0 0,0-10-7304 0 0,8-7-785 0 0</inkml:trace>
  <inkml:trace contextRef="#ctx0" brushRef="#br0" timeOffset="1587.149">1480 556 7410 0 0,'0'0'1857'0'0,"0"0"-739"0"0,0 0-311 0 0,0 0 110 0 0,0 0 195 0 0,0 0 127 0 0,0 0-52 0 0,0 0-117 0 0,0 0-135 0 0,32-14-142 0 0,101-43-133 0 0,-47 39 173 0 0,-68 19-640 0 0,-9-1-97 0 0,17-1 209 0 0,-1 1 0 0 0,0 1 0 0 0,0 1 1 0 0,1 1-1 0 0,-2 2 0 0 0,1 0 1 0 0,0 1-1 0 0,3 3-305 0 0,-19-7 79 0 0,1 1 0 0 0,-1 0 0 0 0,0 0 0 0 0,0 1-1 0 0,-1-1 1 0 0,1 2 0 0 0,-1 0 0 0 0,0 0 0 0 0,0 0 0 0 0,0 1 0 0 0,-1 0 0 0 0,0 0 0 0 0,0 1 0 0 0,0 0 0 0 0,-1 0 0 0 0,0 1 0 0 0,-1 0 0 0 0,0 0 0 0 0,0 0-1 0 0,0 0 1 0 0,-1 1 0 0 0,-1 0 0 0 0,1 0 0 0 0,-1 0 0 0 0,-1 0 0 0 0,0 0 0 0 0,1 8-79 0 0,-3-8 37 0 0,-1 1 0 0 0,-1 0 0 0 0,0-1 0 0 0,0 1-1 0 0,0-1 1 0 0,-2 0 0 0 0,1 1 0 0 0,-1-1 0 0 0,0-1 0 0 0,-1 1 0 0 0,0-1 0 0 0,0 0 0 0 0,-1 0-1 0 0,0 0 1 0 0,0-1 0 0 0,-1 1 0 0 0,0-2 0 0 0,0 1 0 0 0,-1 0-37 0 0,-14 9 34 0 0,1 0 0 0 0,-2-2 0 0 0,0 0 0 0 0,-1-1 0 0 0,0-2 0 0 0,-13 4-34 0 0,18-7-12 0 0,-1-2-1 0 0,0 0 0 0 0,0-1 1 0 0,-1-1-1 0 0,1-1 0 0 0,-1-1 1 0 0,0-1-1 0 0,1 0 0 0 0,-1-2 1 0 0,-16-2 12 0 0,-31-28-1195 0 0,51-13-3611 0 0,17 35 401 0 0,0 2-4295 0 0</inkml:trace>
  <inkml:trace contextRef="#ctx0" brushRef="#br0" timeOffset="2140.174">1416 247 5017 0 0,'0'0'2241'0'0,"0"0"-281"0"0,0 0-285 0 0,0 0-107 0 0,0 0-166 0 0,0 0-259 0 0,0 0-286 0 0,0 0-178 0 0,0 0-72 0 0,0 0 37 0 0,0 0 55 0 0,0 0-24 0 0,0 0-39 0 0,19-4-52 0 0,135-18 960 0 0,212-11 1101 0 0,-366 33-2609 0 0,0 0 45 0 0,0 0 82 0 0,0 0 72 0 0,0 0 74 0 0,-93-33 883 0 0,75 24-1175 0 0,-1-1-1 0 0,1 0 1 0 0,0-2-1 0 0,1 0 1 0 0,1-1-1 0 0,-10-10-16 0 0,7-17-832 0 0,59 26-1877 0 0,-15 13-1949 0 0,-18 1 1039 0 0,3 0-8085 0 0</inkml:trace>
  <inkml:trace contextRef="#ctx0" brushRef="#br0" timeOffset="2642.08">2369 85 5089 0 0,'0'0'2339'0'0,"0"0"-296"0"0,0 0-141 0 0,0 0-11 0 0,0 0-37 0 0,0 0-180 0 0,0 0-342 0 0,0 0-404 0 0,0 0-336 0 0,0 0-232 0 0,0 0-82 0 0,0 0 84 0 0,0 0 105 0 0,4 9 104 0 0,75 178 2302 0 0,-62-119-2553 0 0,-3 0 1 0 0,-3 1 0 0 0,-3 1 0 0 0,-4-1-1 0 0,-2 1 1 0 0,-5 37-321 0 0,3-75 11 0 0,-1 1 0 0 0,-2-1 0 0 0,-2-1 0 0 0,0 1 0 0 0,-2 0 0 0 0,-2-1 0 0 0,-1-1 0 0 0,-1 0 1 0 0,-1 0-1 0 0,-2-1 0 0 0,-1 0 0 0 0,-1-2 0 0 0,-1 1 0 0 0,-2-2 0 0 0,-1-1 0 0 0,0 0 0 0 0,-7 4-11 0 0,18-22-81 0 0,1-1 0 0 0,-1 0 0 0 0,0 0 0 0 0,0-1-1 0 0,0 0 1 0 0,-1-1 0 0 0,0 0 0 0 0,0 0 0 0 0,0-1 0 0 0,0-1 0 0 0,-1 0 0 0 0,0 0 81 0 0,-17-2-4202 0 0,2-7-3958 0 0,21 6-4020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3041 0 0,'0'0'2784'0'0,"0"0"-1294"0"0,0 0-607 0 0,0 0 14 0 0,0 0 220 0 0,0 0 132 0 0,0 0-78 0 0,0 0-277 0 0,0 0-326 0 0,0 0-180 0 0,0 0-28 0 0,0 0 37 0 0,0 0 63 0 0,11 9 2423 0 0,-8-6 3898 0 0,43 11-5778 0 0,157-18 49 0 0,-68-6-647 0 0,-99 9-5259 0 0,-42 1 2504 0 0,1 0-6233 0 0,1 0-2549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2312 0 0,'0'0'1932'0'0,"0"0"-115"0"0,0 0-2 0 0,0 0 44 0 0,0 0-38 0 0,0 0-221 0 0,0 0-345 0 0,0 0-327 0 0,0 0-241 0 0,0 0-152 0 0,0 0-74 0 0,0 0-41 0 0,21 4 2258 0 0,134-27 1462 0 0,-37 13-3005 0 0,-39 6-642 0 0,-78 4-498 0 0,-1 0 17 0 0,0 0 12 0 0,0 0 7 0 0,0 0 2 0 0,0 0 2 0 0,0 0-13 0 0,0 0 6 0 0,0 0 0 0 0,0 0 7 0 0,0 0-4 0 0,0 0 3 0 0,0 0-27 0 0,0 0 13 0 0,0 0 9 0 0,0 0-5 0 0,-6-4-1028 0 0,-1 4-5349 0 0,3 0-2049 0 0,2 0-2115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5169 0 0,'0'0'2570'0'0,"0"0"-804"0"0,0 0-351 0 0,0 0-4 0 0,0 0 60 0 0,0 0-74 0 0,0 0-293 0 0,0 0-403 0 0,0 0-269 0 0,0 0-32 0 0,0 0 99 0 0,0 0 178 0 0,0 0 131 0 0,11 2 16 0 0,183 0 3012 0 0,127-60-1596 0 0,-287 57-2173 0 0,-34 1-83 0 0,0 0 12 0 0,0 0-24 0 0,0 0-25 0 0,0 0-45 0 0,0 0-63 0 0,-17 4-1874 0 0,-2 5-2453 0 0,6-7-4599 0 0,7-2-1730 0 0</inkml:trace>
  <inkml:trace contextRef="#ctx0" brushRef="#br0" timeOffset="348.05">302 1 10930 0 0,'0'0'1390'0'0,"0"0"-457"0"0,0 0-167 0 0,0 0 253 0 0,0 0 319 0 0,0 0 148 0 0,0 0-97 0 0,0 0-232 0 0,0 0-239 0 0,0 0-151 0 0,0 0-99 0 0,0 0-71 0 0,-3 35-46 0 0,-11 113-48 0 0,11-7 676 0 0,8 227 116 0 0,-9-340-539 0 0,0-7-2801 0 0,3-7-7421 0 0,1-14-1936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486 689 4329 0 0,'0'0'1534'0'0,"0"0"-337"0"0,0 0-179 0 0,0 0 169 0 0,0 0 165 0 0,0 0 4 0 0,0 0-140 0 0,0 0-275 0 0,0 0-248 0 0,0 0-170 0 0,0 0-103 0 0,-26 9-45 0 0,-77 28-34 0 0,54-6 186 0 0,43-23-399 0 0,-1 1-22 0 0,0 1-1 0 0,1 0 1 0 0,1 0-1 0 0,0 1 1 0 0,0 0 0 0 0,1 0-1 0 0,0 0 1 0 0,1 0-1 0 0,0 0 1 0 0,1 1 0 0 0,0-1-1 0 0,1 1 1 0 0,0 0-1 0 0,1-1 1 0 0,0 1 0 0 0,1 1-106 0 0,0-9 60 0 0,-1 1 1 0 0,1 0 0 0 0,0-1 0 0 0,0 1 0 0 0,1-1-1 0 0,0 0 1 0 0,0 1 0 0 0,0-1 0 0 0,0 0 0 0 0,0 0-1 0 0,1 0 1 0 0,0 0 0 0 0,-1-1 0 0 0,2 1-1 0 0,-1-1 1 0 0,0 1 0 0 0,1-1 0 0 0,-1 0 0 0 0,1-1-1 0 0,0 1 1 0 0,0-1 0 0 0,0 1 0 0 0,0-1-1 0 0,0 0 1 0 0,1-1 0 0 0,-1 1 0 0 0,1-1 0 0 0,-1 0-1 0 0,1 0 1 0 0,-1 0 0 0 0,1 0 0 0 0,0-1 0 0 0,-1 0-1 0 0,1 0 1 0 0,0 0 0 0 0,-1-1 0 0 0,1 0-1 0 0,0 1 1 0 0,-1-2 0 0 0,1 1 0 0 0,-1 0 0 0 0,0-1-1 0 0,1 0 1 0 0,-1 0 0 0 0,1-1-61 0 0,22-17 143 0 0,0-1 1 0 0,-2-1-1 0 0,-1-1 1 0 0,0-1-1 0 0,-2-1 1 0 0,-1-1-1 0 0,-1-1 1 0 0,-1-1-1 0 0,-1-1 1 0 0,-2 0-1 0 0,-1-2 1 0 0,4-12-144 0 0,-4 10-21 0 0,-1-1 0 0 0,-2 0 0 0 0,-1-1 0 0 0,-2 0 0 0 0,-1 0 0 0 0,-2-1 0 0 0,0-21 21 0 0,-3 39-63 0 0,-1 0 0 0 0,-1-1 0 0 0,-1 1-1 0 0,0-1 1 0 0,-1 1 0 0 0,-1-1 0 0 0,-1 1 0 0 0,-1 0 0 0 0,0 0 0 0 0,-1 0 0 0 0,-1 1-1 0 0,-1-1 1 0 0,-1 1 0 0 0,0 1 0 0 0,-5-8 63 0 0,11 21-16 0 0,1 1 0 0 0,-1-1 1 0 0,0 1-1 0 0,1-1 0 0 0,-1 1 0 0 0,0 0 0 0 0,0 0 1 0 0,-1 0-1 0 0,1 0 0 0 0,0 0 0 0 0,-1 0 0 0 0,1 1 1 0 0,-1-1-1 0 0,0 1 0 0 0,1-1 0 0 0,-1 1 0 0 0,0 0 0 0 0,0 0 1 0 0,0 1-1 0 0,1-1 0 0 0,-1 0 0 0 0,0 1 0 0 0,0 0 1 0 0,0 0-1 0 0,0-1 0 0 0,0 2 0 0 0,0-1 0 0 0,0 0 1 0 0,0 1-1 0 0,0-1 0 0 0,0 1 0 0 0,0 0 0 0 0,0 0 0 0 0,0 0 1 0 0,1 0-1 0 0,-1 1 0 0 0,0-1 0 0 0,1 1 0 0 0,-1 0 1 0 0,1-1-1 0 0,0 1 0 0 0,-2 2 16 0 0,-6 12 45 0 0,1 0 1 0 0,1 1-1 0 0,0 0 1 0 0,2 0-1 0 0,-1 0 1 0 0,2 1-1 0 0,1 0 0 0 0,0 1 1 0 0,1-1-1 0 0,1 1 1 0 0,1-1-1 0 0,0 1 1 0 0,1-1-1 0 0,2 10-45 0 0,2 8 175 0 0,2 0-1 0 0,1 0 0 0 0,2-1 1 0 0,1 0-1 0 0,2 0 1 0 0,1-1-1 0 0,2 0 1 0 0,1-2-1 0 0,9 13-174 0 0,-19-33 64 0 0,72 110 274 0 0,-67-114-1891 0 0,-11-15-4642 0 0,0 0 1161 0 0,0 3-6214 0 0</inkml:trace>
  <inkml:trace contextRef="#ctx0" brushRef="#br0" timeOffset="482.58">1032 531 1144 0 0,'0'0'2254'0'0,"0"0"-283"0"0,0 0-120 0 0,0 0 43 0 0,0 0 77 0 0,0 0-4 0 0,0 0-165 0 0,0 0-242 0 0,0 0-213 0 0,34 6-261 0 0,106 17-194 0 0,-65-27 215 0 0,-65 0-933 0 0,6-2-58 0 0,0-1-1 0 0,0 0 0 0 0,-1-1 0 0 0,0 0 0 0 0,-1-2 0 0 0,1 1 0 0 0,-2-2 0 0 0,0 0 0 0 0,0-1 0 0 0,-1 0 0 0 0,0 0 0 0 0,-1-2 0 0 0,-1 1 0 0 0,0-1 0 0 0,0-1 0 0 0,-2 0 0 0 0,0 0 0 0 0,-1 0 0 0 0,0-1 0 0 0,-1 0 0 0 0,-1-2-115 0 0,6-84 20 0 0,-11 101-29 0 0,-1-1 0 0 0,0 1 1 0 0,-1 0-1 0 0,1 0 0 0 0,0 0 1 0 0,0 0-1 0 0,0 0 0 0 0,-1 0 1 0 0,1 0-1 0 0,0 0 0 0 0,-1 0 1 0 0,1 1-1 0 0,-1-1 0 0 0,1 1 1 0 0,-1-1-1 0 0,1 1 0 0 0,-1-1 1 0 0,0 1-1 0 0,1 0 0 0 0,-1 0 1 0 0,1 0-1 0 0,-1 0 0 0 0,0 0 1 0 0,1 0-1 0 0,-1 0 0 0 0,1 0 1 0 0,-1 1-1 0 0,0-1 0 0 0,1 1 1 0 0,-1-1-1 0 0,1 1 0 0 0,-1-1 1 0 0,1 1-1 0 0,0 0 0 0 0,-1 0 1 0 0,1 0-1 0 0,0 0 0 0 0,-1 0 1 0 0,1 0-1 0 0,0 0 9 0 0,-11 14 7 0 0,1 0 0 0 0,1 1 0 0 0,0 0 1 0 0,1 0-1 0 0,1 1 0 0 0,0 1 0 0 0,1-1 0 0 0,1 1 1 0 0,1 0-1 0 0,1 0 0 0 0,0 1 0 0 0,1-1 0 0 0,0 15-7 0 0,-1 314 168 0 0,8-180-122 0 0,-3-162-104 0 0,0-1 0 0 0,-1 1 1 0 0,1-1-1 0 0,-1 1 0 0 0,0-1 1 0 0,0 1-1 0 0,-1-1 0 0 0,1 0 1 0 0,-1 1-1 0 0,0-1 0 0 0,0 1 1 0 0,0-1-1 0 0,-1 0 0 0 0,0 0 1 0 0,0 0-1 0 0,0 0 0 0 0,0 0 1 0 0,0 0-1 0 0,-1 0 0 0 0,1-1 1 0 0,-1 1-1 0 0,0-1 0 0 0,0 0 1 0 0,-1 0-1 0 0,1 0 0 0 0,-1 0 1 0 0,1-1-1 0 0,-1 1 0 0 0,0-1 1 0 0,0 0-1 0 0,0 0 0 0 0,0 0 1 0 0,0-1-1 0 0,-1 1 0 0 0,1-1 1 0 0,0 0-1 0 0,-2 0 58 0 0,-33-9-4895 0 0,16-6-3492 0 0,17 10 387 0 0</inkml:trace>
  <inkml:trace contextRef="#ctx0" brushRef="#br0" timeOffset="782.994">1174 814 0 0 0,'0'0'1300'0'0,"0"0"-165"0"0,0 0 0 0 0,0 0 36 0 0,0 0 88 0 0,0 0 59 0 0,0 0 42 0 0,0 0-49 0 0,0 0-78 0 0,0 0-86 0 0,0 0-117 0 0,0 0-45 0 0,0 0-14 0 0,26-5-8 0 0,85-19-27 0 0,15-24 1821 0 0,29-48-805 0 0,-175 169-373 0 0,12 12-1565 0 0,28-52 102 0 0,-13-26-3618 0 0,-1 1-5214 0 0,-6-7-2466 0 0</inkml:trace>
  <inkml:trace contextRef="#ctx0" brushRef="#br0" timeOffset="1166.165">277 1249 0 0 0,'0'0'1911'0'0,"0"0"148"0"0,0 0 156 0 0,0 0 114 0 0,0 0-51 0 0,0 0-221 0 0,33 0-240 0 0,105 0-205 0 0,84-1 3620 0 0,63-17-2760 0 0,206-22-1707 0 0,-363 33-1875 0 0,-74 7-5883 0 0,-42 0-4282 0 0</inkml:trace>
  <inkml:trace contextRef="#ctx0" brushRef="#br0" timeOffset="2152.169">723 1639 800 0 0,'0'0'2665'0'0,"0"0"-586"0"0,0 0-71 0 0,0 0-21 0 0,0 0-68 0 0,0 0-189 0 0,0 0-292 0 0,0 0-273 0 0,0 0-286 0 0,0 0-225 0 0,0 0-146 0 0,0 0-67 0 0,0 0 2 0 0,-8 0-24 0 0,-1 0-152 0 0,1 1 1 0 0,-1 0 0 0 0,1 0 0 0 0,-1 1-1 0 0,1 0 1 0 0,-1 0 0 0 0,1 1-1 0 0,0 0 1 0 0,0 0 0 0 0,1 1-1 0 0,-7 4-267 0 0,-1 1 161 0 0,1 1 0 0 0,0 1 0 0 0,0 0 0 0 0,1 1 0 0 0,0 1-1 0 0,1 0 1 0 0,1 0 0 0 0,0 1 0 0 0,1 1 0 0 0,-2 4-161 0 0,7-10 13 0 0,0 1 0 0 0,1-1 0 0 0,0 2 0 0 0,0-1 0 0 0,1 0 0 0 0,1 1 0 0 0,-1-1 0 0 0,2 1 0 0 0,-1 0 0 0 0,2-1 0 0 0,-1 1 0 0 0,2 5-13 0 0,1-10 15 0 0,0 0 0 0 0,0 0 0 0 0,1 0 0 0 0,0 0 0 0 0,0-1 0 0 0,1 0 0 0 0,-1 1 0 0 0,1-1 0 0 0,0-1-1 0 0,0 1 1 0 0,1 0 0 0 0,-1-1 0 0 0,1 0 0 0 0,0 0 0 0 0,0-1 0 0 0,1 1 0 0 0,-1-1 0 0 0,1 0 0 0 0,0-1 0 0 0,-1 1 0 0 0,1-1 0 0 0,1 0-15 0 0,7 0 79 0 0,0-1 0 0 0,-1 0 0 0 0,1-1-1 0 0,0-1 1 0 0,-1 0 0 0 0,1-1 0 0 0,-1 0 0 0 0,1-1-1 0 0,-1-1 1 0 0,0 0 0 0 0,0-1 0 0 0,-1 0 0 0 0,1-1 0 0 0,-1 0-1 0 0,0-1 1 0 0,-1-1 0 0 0,0 1 0 0 0,0-2 0 0 0,0 0-1 0 0,-1 0 1 0 0,8-10-79 0 0,4-5 56 0 0,0-1 1 0 0,-2-1-1 0 0,-1-1 0 0 0,-2 0 0 0 0,0-1 0 0 0,-2-1 0 0 0,-1 0 0 0 0,-1-1 1 0 0,-1-5-57 0 0,-5 20-29 0 0,-2-1 1 0 0,0 0 0 0 0,-1 0 0 0 0,0 0 0 0 0,-1-1-1 0 0,-1 1 1 0 0,-1-1 0 0 0,0 1 0 0 0,-1-1 0 0 0,-1 0-1 0 0,-1 1 1 0 0,0-1 0 0 0,-1 1 0 0 0,-1-1 0 0 0,0 1-1 0 0,-1 1 1 0 0,-1-1 0 0 0,0 1 0 0 0,-2-1 0 0 0,1 2 0 0 0,-9-13 28 0 0,13 24-15 0 0,0 0 0 0 0,0 1 0 0 0,0-1 0 0 0,-1 0 0 0 0,1 1 0 0 0,0 0 0 0 0,-1-1 1 0 0,0 2-1 0 0,1-1 0 0 0,-1 0 0 0 0,0 1 0 0 0,0-1 0 0 0,0 1 0 0 0,0 0 1 0 0,0 1-1 0 0,0-1 0 0 0,-1 1 0 0 0,1-1 0 0 0,0 1 0 0 0,0 0 0 0 0,0 1 0 0 0,0-1 1 0 0,0 1-1 0 0,-1 0 0 0 0,1 0 0 0 0,0 0 0 0 0,1 0 0 0 0,-1 1 0 0 0,0 0 1 0 0,0 0-1 0 0,1 0 0 0 0,-1 0 0 0 0,1 0 0 0 0,-3 3 15 0 0,-8 10 13 0 0,2 1 1 0 0,0 0-1 0 0,1 1 1 0 0,1 0-1 0 0,0 1 0 0 0,2 0 1 0 0,0 1-1 0 0,0-1 1 0 0,2 1-1 0 0,1 1 1 0 0,0-1-1 0 0,1 1 0 0 0,1 0 1 0 0,1 0-1 0 0,1 0 1 0 0,1 0-1 0 0,1 0 0 0 0,0 0 1 0 0,4 15-14 0 0,-1-11 59 0 0,1-1 0 0 0,1 1 0 0 0,2-1-1 0 0,0 0 1 0 0,2 0 0 0 0,0-1 0 0 0,1-1 0 0 0,1 0 0 0 0,1 0 0 0 0,1-1 0 0 0,16 17-59 0 0,7 11-195 0 0,-57-55-6601 0 0,16 6 129 0 0,1-2-4934 0 0</inkml:trace>
  <inkml:trace contextRef="#ctx0" brushRef="#br0" timeOffset="2816.367">1233 1650 7746 0 0,'0'0'2543'0'0,"0"0"-1039"0"0,0 0-392 0 0,0 0 83 0 0,0 0 172 0 0,0 0 58 0 0,0 0-214 0 0,0 0-358 0 0,0 0-250 0 0,0 0-135 0 0,0 0-60 0 0,0 0-21 0 0,-1 9-40 0 0,-17 74 496 0 0,11-56-751 0 0,1 1 0 0 0,1 0 0 0 0,2 0 1 0 0,0 0-1 0 0,2 25-92 0 0,2-50 10 0 0,1 0 0 0 0,-1 0 0 0 0,1 0 0 0 0,-1 0 0 0 0,1 0 1 0 0,0 0-1 0 0,0-1 0 0 0,1 1 0 0 0,-1-1 0 0 0,0 1 0 0 0,1-1 0 0 0,0 0 0 0 0,-1 0 1 0 0,1 0-1 0 0,0 0 0 0 0,0 0 0 0 0,0-1 0 0 0,0 1 0 0 0,0-1 0 0 0,1 0 0 0 0,-1 0 1 0 0,0 0-1 0 0,1-1 0 0 0,-1 1 0 0 0,0-1 0 0 0,1 1 0 0 0,-1-1 0 0 0,1 0 0 0 0,-1-1 0 0 0,0 1 1 0 0,1 0-1 0 0,-1-1 0 0 0,0 0 0 0 0,1 0 0 0 0,-1 0 0 0 0,0 0 0 0 0,0 0 0 0 0,0-1 1 0 0,0 0-1 0 0,0 1 0 0 0,0-1 0 0 0,0 0 0 0 0,0 0 0 0 0,2-3-10 0 0,19-14 74 0 0,-1 0 0 0 0,0-2 0 0 0,-1-1-1 0 0,-1 0 1 0 0,-2-2 0 0 0,17-25-74 0 0,18-44 316 0 0,-87 149 524 0 0,30-46-829 0 0,-1 0 1 0 0,2 1-1 0 0,-1 0 0 0 0,2-1 0 0 0,-1 1 0 0 0,1 0 0 0 0,1 0 0 0 0,0 0 0 0 0,1 0 1 0 0,0 0-1 0 0,0 0 0 0 0,1-1 0 0 0,1 1 0 0 0,-1-1 0 0 0,2 1 0 0 0,0-1 0 0 0,0 0 1 0 0,1 0-1 0 0,0 0 0 0 0,0-1 0 0 0,1 0 0 0 0,1 0 0 0 0,-1 0 0 0 0,1-1 1 0 0,1 0-1 0 0,5 5-11 0 0,-9-9-6 0 0,1-1 1 0 0,0 0 0 0 0,-1 1 0 0 0,1-1-1 0 0,0-1 1 0 0,0 1 0 0 0,1-1 0 0 0,-1 0-1 0 0,1 0 1 0 0,-1 0 0 0 0,1-1-1 0 0,-1 0 1 0 0,1 0 0 0 0,0-1 0 0 0,-1 1-1 0 0,1-1 1 0 0,0 0 0 0 0,0-1 0 0 0,1 0 5 0 0,15-20-978 0 0,-14 2-3826 0 0,-7 16 2613 0 0,0-5-8502 0 0</inkml:trace>
  <inkml:trace contextRef="#ctx0" brushRef="#br0" timeOffset="3481.899">2015 163 0 0 0,'0'0'1420'0'0,"0"0"53"0"0,0 0 176 0 0,0 0 158 0 0,0 0 26 0 0,0 0-104 0 0,0 0-154 0 0,0 0-160 0 0,0 0-146 0 0,0 0-188 0 0,0 0-191 0 0,0 0-190 0 0,0 0-183 0 0,-8-3-82 0 0,-24-9 16 0 0,32 12-416 0 0,-1 0 0 0 0,1 1 0 0 0,-1-1 0 0 0,1 0 0 0 0,-1 1 0 0 0,1-1 0 0 0,0 0 0 0 0,-1 1 0 0 0,1-1 0 0 0,-1 1 0 0 0,1-1 1 0 0,0 0-1 0 0,-1 1 0 0 0,1-1 0 0 0,0 1 0 0 0,-1-1 0 0 0,1 1 0 0 0,0-1 0 0 0,0 1 0 0 0,0-1 0 0 0,-1 1 0 0 0,1-1 0 0 0,0 1 0 0 0,0 0 0 0 0,0-1 0 0 0,0 1 0 0 0,0-1 0 0 0,0 1 0 0 0,0-1 0 0 0,0 1 1 0 0,0 0-1 0 0,0-1 0 0 0,0 1 0 0 0,1-1 0 0 0,-1 1 0 0 0,0-1 0 0 0,0 1 0 0 0,1-1 0 0 0,-1 1 0 0 0,0-1 0 0 0,0 1 0 0 0,1-1 0 0 0,-1 1 0 0 0,1-1 0 0 0,-1 0 0 0 0,1 1-35 0 0,109 164 4165 0 0,-71-116-3840 0 0,-2 2-1 0 0,-2 1 0 0 0,-3 2 1 0 0,-2 1-1 0 0,-3 1 0 0 0,-2 2 1 0 0,-2 0-1 0 0,-4 2 0 0 0,13 58-324 0 0,-20-28 25 0 0,-4 0 0 0 0,-3 0 0 0 0,-6 38-25 0 0,-8-70-81 0 0,-2 0 1 0 0,-3 0-1 0 0,-3-2 0 0 0,-2 0 0 0 0,-2-1 0 0 0,-2-1 1 0 0,-3-1-1 0 0,-3-1 0 0 0,-1-1 0 0 0,-34 40 81 0 0,51-70-31 0 0,-12 18-132 0 0,-1-1-1 0 0,-2-1 0 0 0,-2-1 1 0 0,-1-2-1 0 0,-1-1 1 0 0,-2-2-1 0 0,-7 3 164 0 0,-63 33-4238 0 0,-12-19-5027 0 0,89-40 3292 0 0,8 0 418 0 0</inkml:trace>
  <inkml:trace contextRef="#ctx0" brushRef="#br0" timeOffset="4279.876">211 1 3913 0 0,'0'0'1291'0'0,"0"0"-11"0"0,0 0 190 0 0,0 0 193 0 0,0 0 93 0 0,0 0-140 0 0,0 0-247 0 0,0 0-229 0 0,0 0-189 0 0,0 0-124 0 0,0 0-87 0 0,0 0-36 0 0,0 0-25 0 0,-15 23-32 0 0,-50 75-43 0 0,31-16 424 0 0,13-8-198 0 0,4 1 1 0 0,3 1-1 0 0,-3 71-830 0 0,14-117 126 0 0,-9 51 82 0 0,4 1 0 0 0,4 0 0 0 0,3 0 0 0 0,4 0 1 0 0,3 0-1 0 0,4-1 0 0 0,4 0 0 0 0,17 56-208 0 0,-7-64 133 0 0,4-2 0 0 0,2-1-1 0 0,4-1 1 0 0,2-2 0 0 0,4-2-1 0 0,33 43-132 0 0,-4 6-18 0 0,-68-101 46 0 0,0-13-111 0 0,-1 0-1 0 0,0-1 1 0 0,0 1-1 0 0,0 0 1 0 0,0 0-1 0 0,1 0 1 0 0,-1 0-1 0 0,0-1 1 0 0,0 1-1 0 0,0 0 1 0 0,0 0-1 0 0,1 0 1 0 0,-1 0-1 0 0,0 0 1 0 0,0 0-1 0 0,1 0 1 0 0,-1-1-1 0 0,0 1 1 0 0,0 0-1 0 0,1 0 1 0 0,-1 0 0 0 0,0 0-1 0 0,0 0 1 0 0,1 0-1 0 0,-1 0 1 0 0,0 0-1 0 0,0 0 1 0 0,1 0-1 0 0,-1 0 1 0 0,0 1-1 0 0,0-1 1 0 0,0 0-1 0 0,1 0 1 0 0,-1 0-1 0 0,0 0 1 0 0,0 0-1 0 0,0 0 1 0 0,1 0-1 0 0,-1 1 1 0 0,0-1-1 0 0,0 0 1 0 0,0 0-1 0 0,1 0 1 0 0,-1 1-1 0 0,0-1 1 0 0,0 0-1 0 0,0 0 1 0 0,0 0 0 0 0,0 1-1 0 0,0-1 1 0 0,0 0-1 0 0,1 0 1 0 0,-1 0-1 0 0,0 1 84 0 0,20-17-4538 0 0,-4 3-3088 0 0,-6 5-2468 0 0</inkml:trace>
  <inkml:trace contextRef="#ctx0" brushRef="#br0" timeOffset="4723.827">2807 789 11658 0 0,'0'0'1597'0'0,"0"0"-480"0"0,0 0-263 0 0,0 0 122 0 0,0 0 248 0 0,0 0 153 0 0,0 0-92 0 0,0 0-282 0 0,0 0-317 0 0,0 0-226 0 0,0 0-147 0 0,0 0-78 0 0,0 16 674 0 0,-7 575 2783 0 0,3-275-3612 0 0,4-295-402 0 0,0-21-4414 0 0,0-5-4831 0 0,0 1-1690 0 0</inkml:trace>
  <inkml:trace contextRef="#ctx0" brushRef="#br0" timeOffset="5104.214">2597 851 14435 0 0,'0'0'734'0'0,"0"0"-284"0"0,0 0-96 0 0,0 0 158 0 0,0 0 217 0 0,0 0 114 0 0,0 0-7 0 0,0 0-78 0 0,35-21-93 0 0,112-63-61 0 0,-53 49 206 0 0,-72 32-615 0 0,16-3 128 0 0,-1 2 1 0 0,1 1-1 0 0,0 2 1 0 0,0 1-1 0 0,25 4-323 0 0,-45-1 105 0 0,0 0 0 0 0,-1 0 0 0 0,0 2 0 0 0,1 0-1 0 0,-2 1 1 0 0,1 1 0 0 0,-1 1 0 0 0,0 0 0 0 0,8 6-105 0 0,-17-10 54 0 0,-1 0 1 0 0,0 1-1 0 0,0-1 1 0 0,0 1 0 0 0,-1 1-1 0 0,0-1 1 0 0,0 1-1 0 0,0 0 1 0 0,-1 0 0 0 0,1 0-1 0 0,-1 1 1 0 0,-1 0-1 0 0,1-1 1 0 0,-1 1 0 0 0,-1 0-1 0 0,1 1 1 0 0,-1-1-1 0 0,-1 0 1 0 0,1 1 0 0 0,-1-1-1 0 0,0 1 1 0 0,-1-1-1 0 0,0 4-54 0 0,-2-2 50 0 0,-1-1 0 0 0,0 1-1 0 0,-1-1 1 0 0,0 1 0 0 0,-1-1-1 0 0,1 0 1 0 0,-2-1-1 0 0,1 1 1 0 0,-1-1 0 0 0,0 0-1 0 0,0 0 1 0 0,-1-1-1 0 0,0 0 1 0 0,0 0 0 0 0,0-1-1 0 0,-1 0 1 0 0,0 0-1 0 0,0 0 1 0 0,0-1 0 0 0,-6 2-50 0 0,-21 10 10 0 0,-1-2 0 0 0,0-2 1 0 0,-1-1-1 0 0,0-1 0 0 0,-1-3 1 0 0,0 0-1 0 0,0-3 0 0 0,-18 0-10 0 0,-55-4-266 0 0,78-13-787 0 0,22 5-5840 0 0,9 7 568 0 0,2 1-5082 0 0</inkml:trace>
  <inkml:trace contextRef="#ctx0" brushRef="#br0" timeOffset="5564.445">2617 461 10594 0 0,'0'0'1497'0'0,"0"0"-204"0"0,0 0-63 0 0,0 0 114 0 0,0 0 83 0 0,0 0-111 0 0,0 0-301 0 0,0 0-363 0 0,0 0-298 0 0,0 0-162 0 0,0 0-29 0 0,0 0 50 0 0,8-1 102 0 0,370-61 2919 0 0,-179 29-2430 0 0,-167 22 580 0 0,-164-48-1165 0 0,122 55-273 0 0,-1 0-1 0 0,1-1 1 0 0,0 0 0 0 0,1-1 0 0 0,-1 0-1 0 0,1-1 1 0 0,0 0 0 0 0,1 0 0 0 0,-1-1-1 0 0,2 0 1 0 0,-1-1 0 0 0,-2-3 54 0 0,9 11-135 0 0,1-1-1 0 0,-1 1 1 0 0,0-1-1 0 0,1 1 1 0 0,0-1 0 0 0,-1 0-1 0 0,1 1 1 0 0,0-1-1 0 0,0 1 1 0 0,-1-1 0 0 0,1 1-1 0 0,0-1 1 0 0,1 0-1 0 0,-1 1 1 0 0,0-1 0 0 0,0 1-1 0 0,1-1 1 0 0,-1 1-1 0 0,1-1 1 0 0,-1 1 0 0 0,1-1-1 0 0,0 1 1 0 0,0-1 0 0 0,-1 1-1 0 0,1 0 1 0 0,0-1-1 0 0,0 1 1 0 0,0 0 0 0 0,1 0-1 0 0,-1 0 1 0 0,0 0-1 0 0,0 0 1 0 0,1 0 0 0 0,-1 0-1 0 0,0 0 1 0 0,2 0 135 0 0,34-17-10696 0 0,-21 13-329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6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67 243 120 0 0,'0'0'972'0'0,"0"0"-208"0"0,0 0 109 0 0,0 0 213 0 0,0 0 132 0 0,0 0-8 0 0,0 0-126 0 0,0 0-20 0 0,0 0 103 0 0,0 0 112 0 0,0 0 51 0 0,10 1-57 0 0,19 1-23 0 0,0-1-1 0 0,0-2 0 0 0,1 0 1 0 0,-2-2-1 0 0,25-6-1249 0 0,-37 6 155 0 0,-1-1 1 0 0,0 0-1 0 0,0-1 0 0 0,0-1 1 0 0,-1 0-1 0 0,0-1 1 0 0,0-1-1 0 0,-1 0 0 0 0,0-1 1 0 0,0 0-1 0 0,-1-1 1 0 0,0 0-1 0 0,0-1 0 0 0,-2-1 1 0 0,1 1-1 0 0,-1-2 1 0 0,-1 1-1 0 0,0-1 1 0 0,6-14-156 0 0,-9-17 637 0 0,-6 43-553 0 0,0 1-16 0 0,-14 33-157 0 0,-7 56 185 0 0,5 1 1 0 0,3 0 0 0 0,4 1 0 0 0,3 66-97 0 0,-5 48 63 0 0,2-90-3 0 0,2 0-20 0 0,-4-1 0 0 0,-6 0 0 0 0,-17 53-40 0 0,-36 10-77 0 0,17-113-322 0 0,0-59-3377 0 0,26-32-6667 0 0,21 19 1168 0 0</inkml:trace>
  <inkml:trace contextRef="#ctx0" brushRef="#br0" timeOffset="421.862">1 1013 1552 0 0,'0'0'2169'0'0,"0"0"-602"0"0,0 0 33 0 0,0 0 218 0 0,0 0 136 0 0,0 0 9 0 0,0 0-118 0 0,0 0-223 0 0,37-10-270 0 0,119-32-213 0 0,-42 5 568 0 0,259-124 1045 0 0,-335 154-2511 0 0,-27 173 1286 0 0,-8-43-970 0 0,10-60-52 0 0,-13-62-461 0 0,0-1-18 0 0,0 0-10 0 0,0 0-2 0 0,0 0 14 0 0,0 0-3 0 0,0 0-26 0 0,0 0-11 0 0,0 0-23 0 0,0 0-42 0 0,0 0-81 0 0,0 0-158 0 0,3-5-2905 0 0,0 2-3461 0 0,0 0-5118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5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182 575 0 0 0,'0'0'597'0'0,"0"0"58"0"0,3-1 44 0 0,-2 0 406 0 0,9-4-2356 0 0,-7 2 4866 0 0,-2-1 5169 0 0,-1 4-8151 0 0,0 0-93 0 0,0 0-62 0 0,0 0-28 0 0,0 0-15 0 0,-45 17 3537 0 0,38-8-3959 0 0,1 0-1 0 0,-1 0 1 0 0,1 1-1 0 0,1-1 1 0 0,0 1-1 0 0,0 1 1 0 0,1-1-1 0 0,0 1 1 0 0,1-1-1 0 0,0 3-12 0 0,0-5 242 0 0,-23 84 129 0 0,4 0 1 0 0,5 1-1 0 0,1 17-371 0 0,7-34 309 0 0,4 1 1 0 0,3-1-1 0 0,4 7-309 0 0,0-62 72 0 0,2-1 1 0 0,0 1 0 0 0,1-1-1 0 0,0 0 1 0 0,2-1-1 0 0,1 0 1 0 0,0 0-1 0 0,1 0 1 0 0,1-1-1 0 0,8 11-72 0 0,-14-23 22 0 0,1 3 63 0 0,0-1-1 0 0,1 1 1 0 0,0-1-1 0 0,1 0 1 0 0,-1 0-1 0 0,1-1 1 0 0,1 0-1 0 0,0 0 1 0 0,0-1-1 0 0,4 2-84 0 0,-8-22-1852 0 0,-5 8 415 0 0,-1-5-1402 0 0,1 3-3110 0 0,-1 0-5287 0 0</inkml:trace>
  <inkml:trace contextRef="#ctx0" brushRef="#br0" timeOffset="1441.668">883 848 0 0 0,'0'0'464'0'0,"0"0"451"0"0,0 0 273 0 0,0 0 179 0 0,3-4 124 0 0,11-21 1540 0 0,-16 14 6307 0 0,-19-4-6793 0 0,-70 22-1466 0 0,80-2-1043 0 0,0 0 0 0 0,0 0 1 0 0,1 1-1 0 0,-1 1 0 0 0,1 0 0 0 0,1 0 1 0 0,0 1-1 0 0,0 0 0 0 0,0 0 0 0 0,-3 6-36 0 0,7-9 13 0 0,-2 4-7 0 0,0 0-1 0 0,1 1 1 0 0,0 0 0 0 0,0 0 0 0 0,1 0 0 0 0,0 1 0 0 0,1-1 0 0 0,1 1 0 0 0,-1 0-1 0 0,2 1 1 0 0,-1-1 0 0 0,2 0 0 0 0,-1 1 0 0 0,2 0 0 0 0,-1-1 0 0 0,2 1 0 0 0,0 8-6 0 0,-1-17 25 0 0,0 0 0 0 0,0 1 0 0 0,0-1 0 0 0,0 0 0 0 0,1 0-1 0 0,-1 0 1 0 0,1 0 0 0 0,0 0 0 0 0,-1 0 0 0 0,2 0 0 0 0,-1 0 0 0 0,0 0 0 0 0,0 0 0 0 0,1 0 0 0 0,0-1 0 0 0,-1 1 0 0 0,1 0 0 0 0,0-1 0 0 0,0 0 0 0 0,1 1 0 0 0,-1-1 0 0 0,0 0 0 0 0,1 0 0 0 0,-1 0 0 0 0,1-1 0 0 0,0 1 0 0 0,0-1 0 0 0,-1 1 0 0 0,1-1 0 0 0,0 0 0 0 0,0 0 0 0 0,0 0 0 0 0,0 0 0 0 0,1-1-1 0 0,-1 1 1 0 0,0-1 0 0 0,0 0 0 0 0,0 0 0 0 0,0 0 0 0 0,1 0 0 0 0,-1-1 0 0 0,0 1 0 0 0,0-1 0 0 0,0 0 0 0 0,0 1 0 0 0,0-2 0 0 0,0 1 0 0 0,0 0 0 0 0,0 0 0 0 0,1-2-25 0 0,107-105 824 0 0,-77 69-756 0 0,-2-1 1 0 0,-1-1-1 0 0,-3-2 0 0 0,-1-1 0 0 0,-2-1 1 0 0,8-26-69 0 0,-24 46-49 0 0,-1 0 1 0 0,-2-1-1 0 0,0 0 1 0 0,-2-1-1 0 0,-1 1 0 0 0,-1-1 1 0 0,-1 1-1 0 0,-3-26 49 0 0,2 42-36 0 0,-1 0 0 0 0,0 0 0 0 0,0 0-1 0 0,-1 0 1 0 0,-1 1 0 0 0,0-1-1 0 0,0 1 1 0 0,0 0 0 0 0,-1-1 0 0 0,-1 2-1 0 0,0-1 1 0 0,0 0 0 0 0,0 1-1 0 0,-1 0 1 0 0,0 1 0 0 0,-1-1 0 0 0,0 1-1 0 0,0 0 1 0 0,-3-2 36 0 0,8 8-16 0 0,-1 0-1 0 0,1-1 1 0 0,0 1 0 0 0,-1 0-1 0 0,1 0 1 0 0,0 1 0 0 0,-1-1 0 0 0,1 0-1 0 0,-1 1 1 0 0,0 0 0 0 0,1-1-1 0 0,-1 1 1 0 0,1 0 0 0 0,-1 0-1 0 0,1 0 1 0 0,-1 1 0 0 0,0-1 0 0 0,1 1-1 0 0,-1-1 1 0 0,1 1 0 0 0,-1 0-1 0 0,1 0 1 0 0,0 0 0 0 0,-1 0-1 0 0,1 0 1 0 0,0 1 0 0 0,0-1 0 0 0,0 1-1 0 0,0-1 1 0 0,0 1 0 0 0,0 0-1 0 0,0 0 1 0 0,1 0 0 0 0,-1 0-1 0 0,0 0 1 0 0,1 0 0 0 0,0 0-1 0 0,-1 2 18 0 0,-35 93 78 0 0,30-60 33 0 0,3 0 0 0 0,1 1 0 0 0,1 0 0 0 0,2-1 0 0 0,4 22-112 0 0,1-11 175 0 0,2 0 0 0 0,1-1 0 0 0,3 0 0 0 0,3 1-175 0 0,30 71 374 0 0,-44-108-1157 0 0,-1-10-3251 0 0,1 2-4467 0 0,0-3 1061 0 0</inkml:trace>
  <inkml:trace contextRef="#ctx0" brushRef="#br0" timeOffset="1735.169">1369 586 7722 0 0,'0'0'1147'0'0,"0"0"-373"0"0,0 0 95 0 0,0 0 346 0 0,0 0 350 0 0,0 0 102 0 0,0 0-173 0 0,0 0-269 0 0,0 0-260 0 0,0 0-203 0 0,0 0-137 0 0,-1 35-96 0 0,-7 107-72 0 0,6 161 1449 0 0,-10-260-3515 0 0,11-43 1031 0 0,-10-11-8685 0 0,3-4 869 0 0,5 8 5316 0 0</inkml:trace>
  <inkml:trace contextRef="#ctx0" brushRef="#br0" timeOffset="2066.922">1303 594 4561 0 0,'0'0'1971'0'0,"0"0"-701"0"0,0 0-439 0 0,0 0-15 0 0,0 0 148 0 0,0 0 97 0 0,0 0-40 0 0,0 0-158 0 0,0 0-201 0 0,0 0-146 0 0,0 0-106 0 0,0 0-59 0 0,0 0-27 0 0,28-24-26 0 0,88-69 14 0 0,-56 63 254 0 0,-50 30-373 0 0,-3-1-62 0 0,-1 1 0 0 0,0 0-1 0 0,1 0 1 0 0,-1 1-1 0 0,1-1 1 0 0,-1 2 0 0 0,0-1-1 0 0,1 0 1 0 0,-1 1 0 0 0,0 0-1 0 0,0 1 1 0 0,0-1-1 0 0,-1 1 1 0 0,1 1 0 0 0,-1-1-1 0 0,1 1 1 0 0,-1-1-1 0 0,0 1 1 0 0,0 1 0 0 0,-1-1-1 0 0,1 1 1 0 0,-1 0 0 0 0,0 0-1 0 0,0 0 1 0 0,-1 1-1 0 0,0-1 1 0 0,1 1 0 0 0,-2 0-1 0 0,1-1 1 0 0,-1 1 0 0 0,0 1-1 0 0,0-1 1 0 0,-1 0-1 0 0,1 0 1 0 0,-2 1 0 0 0,1 3-131 0 0,-1-2 83 0 0,-1-1 0 0 0,0 1 0 0 0,0 0 0 0 0,-1-1 0 0 0,0 1-1 0 0,-1-1 1 0 0,1 0 0 0 0,-1 0 0 0 0,-1 0 0 0 0,1 0 0 0 0,-1 0 0 0 0,-1-1 0 0 0,1 1 0 0 0,-1-1 0 0 0,0 0 0 0 0,0-1 0 0 0,-1 1 0 0 0,0-1 0 0 0,-5 4-83 0 0,-130 74 168 0 0,128-78-237 0 0,1 0 0 0 0,-1 0 0 0 0,0-1 0 0 0,0-1 0 0 0,-1 0 1 0 0,1-1-1 0 0,-1-1 0 0 0,1 0 0 0 0,-11 0 69 0 0,23-1-84 0 0,0 0 0 0 0,1 0 0 0 0,-1 0-1 0 0,0 0 1 0 0,0 0 0 0 0,0 0 0 0 0,1 0 0 0 0,-1 0 0 0 0,0-1 0 0 0,0 1 0 0 0,0 0 0 0 0,1 0 0 0 0,-1-1-1 0 0,0 1 1 0 0,0-1 0 0 0,1 1 0 0 0,-1 0 0 0 0,0-1 0 0 0,1 1 0 0 0,-1-1 0 0 0,1 0 0 0 0,-1 1 0 0 0,0-1 0 0 0,1 1-1 0 0,-1-1 1 0 0,1 0 0 0 0,0 1 0 0 0,-1-1 0 0 0,1 0 0 0 0,0 0 0 0 0,-1 1 0 0 0,1-1 0 0 0,0 0 0 0 0,0 0-1 0 0,-1 0 1 0 0,1 1 0 0 0,0-1 0 0 0,0 0 0 0 0,0 0 0 0 0,0 0 0 0 0,0 1 0 0 0,0-1 0 0 0,0 0 0 0 0,1 0-1 0 0,-1 0 1 0 0,0 1 0 0 0,0-1 0 0 0,1 0 84 0 0,14-35-11793 0 0,-11 28 4806 0 0</inkml:trace>
  <inkml:trace contextRef="#ctx0" brushRef="#br0" timeOffset="2552.336">1211 299 4009 0 0,'0'0'2114'0'0,"0"0"-79"0"0,0 0-107 0 0,0 0-103 0 0,0 0-201 0 0,0 0-265 0 0,0 0-296 0 0,0 0-240 0 0,0 0-199 0 0,0 0-178 0 0,0 0-111 0 0,0 0-55 0 0,0 0 16 0 0,8-8 31 0 0,0 0-220 0 0,49-27 492 0 0,78 16 966 0 0,119 1-317 0 0,-261 9 881 0 0,-73-24-1768 0 0,69 30-360 0 0,0 0 1 0 0,0-1 0 0 0,1 0 0 0 0,-1 0 0 0 0,1-1 0 0 0,0-1 0 0 0,0 0 0 0 0,1 0-1 0 0,0-1 1 0 0,0 0 0 0 0,0-1 0 0 0,1 1 0 0 0,0-2 0 0 0,-2-2-2 0 0,9 10-35 0 0,0-1 1 0 0,0 1 0 0 0,0 0 0 0 0,1-1 0 0 0,-1 1-1 0 0,0-1 1 0 0,1 1 0 0 0,-1-1 0 0 0,1 1 0 0 0,0-1-1 0 0,-1 1 1 0 0,1-1 0 0 0,0 1 0 0 0,0-1 0 0 0,0 0-1 0 0,0 1 1 0 0,0-1 0 0 0,0 1 0 0 0,0-1 0 0 0,1 1-1 0 0,-1-1 1 0 0,1 1 0 0 0,-1-1 0 0 0,1 1 0 0 0,-1-1-1 0 0,1 1 1 0 0,0-1 0 0 0,0 1 0 0 0,0 0 0 0 0,0 0-1 0 0,0-1 1 0 0,0 1 0 0 0,0 0 0 0 0,0 0 0 0 0,0 0-1 0 0,0 0 1 0 0,1 0 0 0 0,-1 0 0 0 0,0 0 0 0 0,2 0 34 0 0,29-12-3342 0 0,-1 7-5815 0 0,-18 3-2099 0 0</inkml:trace>
  <inkml:trace contextRef="#ctx0" brushRef="#br0" timeOffset="3022.23">383 1271 7674 0 0,'0'0'1368'0'0,"0"0"-476"0"0,0 0-364 0 0,0 0-129 0 0,0 0 33 0 0,0 0 70 0 0,0 0 95 0 0,0 0 114 0 0,0 0 89 0 0,0 0 85 0 0,0 0-27 0 0,0 0-103 0 0,18 1-68 0 0,110 5 618 0 0,-51-4-237 0 0,0-4 0 0 0,0-3 0 0 0,0-3 0 0 0,4-5-1068 0 0,99-19 579 0 0,16-5-823 0 0,1 9 0 0 0,1 8 1 0 0,15 9 243 0 0,-212 11-99 0 0,27 2-1962 0 0,-10 3-6520 0 0,-12-1-2903 0 0</inkml:trace>
  <inkml:trace contextRef="#ctx0" brushRef="#br0" timeOffset="3901.283">900 1533 2921 0 0,'0'0'1612'0'0,"0"0"-150"0"0,0 0-63 0 0,0 0-8 0 0,0 0-28 0 0,0 0-119 0 0,0 0-151 0 0,0 0-132 0 0,0 0-121 0 0,0 0-96 0 0,0 0-117 0 0,0 0-111 0 0,0 0-87 0 0,-28 9-51 0 0,-88 33-18 0 0,68-14 153 0 0,43-20-387 0 0,-3 2-43 0 0,0 0 1 0 0,0 1-1 0 0,1-1 1 0 0,1 1 0 0 0,0 1-1 0 0,0-1 1 0 0,1 1-1 0 0,0 0 1 0 0,1 0 0 0 0,1 1-1 0 0,0-1 1 0 0,1 1-1 0 0,0-1 1 0 0,1 1 0 0 0,0 0-1 0 0,1 10-83 0 0,1-19 46 0 0,0-1 1 0 0,0 1-1 0 0,0-1 0 0 0,0 0 0 0 0,1 1 0 0 0,-1-1 1 0 0,1 0-1 0 0,0 0 0 0 0,0 0 0 0 0,0 0 0 0 0,0 0 1 0 0,1-1-1 0 0,-1 1 0 0 0,1 0 0 0 0,-1-1 0 0 0,1 0 1 0 0,0 0-1 0 0,0 0 0 0 0,0 0 0 0 0,0 0 0 0 0,1-1 1 0 0,-1 1-1 0 0,0-1 0 0 0,1 0 0 0 0,-1 0 0 0 0,1 0 1 0 0,-1 0-1 0 0,1-1 0 0 0,-1 1 0 0 0,2-1-46 0 0,6 1 181 0 0,0 0 0 0 0,0-1 0 0 0,0 0 0 0 0,0-1 0 0 0,0-1-1 0 0,-1 1 1 0 0,1-2 0 0 0,0 1 0 0 0,6-4-181 0 0,6-4 126 0 0,0-1 0 0 0,-1-2-1 0 0,0 0 1 0 0,-1-2 0 0 0,0 0 0 0 0,-2-1 0 0 0,1-1-1 0 0,-2-1 1 0 0,0 0 0 0 0,-2-2 0 0 0,0 0-1 0 0,-1-1 1 0 0,10-19-126 0 0,-15 22 11 0 0,-1 0 0 0 0,-1-1 1 0 0,-1 0-1 0 0,0-1 0 0 0,-2 1 0 0 0,0-1 0 0 0,-1 0 1 0 0,-2-1-1 0 0,0 1 0 0 0,0 0 0 0 0,-2-1 0 0 0,-1 1 0 0 0,-1-10-11 0 0,2 26-11 0 0,0 0-1 0 0,-1-1 1 0 0,1 1-1 0 0,-1 0 1 0 0,0 0-1 0 0,0 0 1 0 0,0 0-1 0 0,0 0 1 0 0,-1 0-1 0 0,1 0 1 0 0,-1 1-1 0 0,0-1 1 0 0,0 1-1 0 0,-1-1 1 0 0,1 1-1 0 0,-1-1 1 0 0,1 1-1 0 0,-1 0 1 0 0,0 0-1 0 0,0 1 1 0 0,-1-1-1 0 0,1 1 1 0 0,0-1-1 0 0,-1 1 1 0 0,0 0-1 0 0,1 0 1 0 0,-1 1-1 0 0,0-1 1 0 0,0 1-1 0 0,0 0 1 0 0,0 0-1 0 0,0 0 1 0 0,0 0-1 0 0,0 1 1 0 0,-4-1 11 0 0,2 4-11 0 0,0 0 0 0 0,0 0 0 0 0,0 0 0 0 0,1 1 1 0 0,-1 0-1 0 0,1 0 0 0 0,0 0 0 0 0,0 1 0 0 0,1 0 1 0 0,-1-1-1 0 0,1 2 0 0 0,0-1 0 0 0,0 0 0 0 0,1 1 0 0 0,0 0 1 0 0,0 0-1 0 0,0 0 0 0 0,-1 4 11 0 0,-1 6 24 0 0,0 0-1 0 0,1 0 1 0 0,1 0-1 0 0,0 1 1 0 0,2-1-1 0 0,-1 1 1 0 0,2-1 0 0 0,1 1-1 0 0,0-1 1 0 0,0 1-1 0 0,2-1 1 0 0,0 0-1 0 0,1 1 1 0 0,1-2-1 0 0,0 1 1 0 0,1 0 0 0 0,1-1-1 0 0,1 2-23 0 0,131 230 387 0 0,-133-240-210 0 0,-5-6-4630 0 0,0-2-4802 0 0,1-5-1538 0 0</inkml:trace>
  <inkml:trace contextRef="#ctx0" brushRef="#br0" timeOffset="4418.095">1428 1525 5889 0 0,'0'0'3802'0'0,"0"0"-2148"0"0,0 0-656 0 0,0 0 126 0 0,0 0 149 0 0,0 0 73 0 0,0 0-127 0 0,0 0-305 0 0,0 0-281 0 0,0 0-173 0 0,0 0-148 0 0,0 0-81 0 0,0 0-46 0 0,-12 30-53 0 0,-37 90-20 0 0,35-49 3 0 0,14-68-107 0 0,0 0 0 0 0,0 0 0 0 0,0 0 0 0 0,0 1 0 0 0,1-1 0 0 0,-1 0 0 0 0,1 0 0 0 0,0 0 0 0 0,0 0 1 0 0,0 0-1 0 0,0 0 0 0 0,1 0 0 0 0,-1 0 0 0 0,1-1 0 0 0,0 1 0 0 0,0 0 0 0 0,0-1 0 0 0,0 0 0 0 0,0 1 0 0 0,0-1 0 0 0,1 0 0 0 0,-1 0 0 0 0,1 0 0 0 0,-1 0 0 0 0,1-1 0 0 0,0 1 0 0 0,0-1 0 0 0,0 1 0 0 0,0-1 0 0 0,0 0 1 0 0,0 0-1 0 0,0-1 0 0 0,0 1 0 0 0,0 0 0 0 0,2-1-8 0 0,1 1 65 0 0,1-1 1 0 0,0 0 0 0 0,-1 0-1 0 0,1-1 1 0 0,0 0 0 0 0,-1 0-1 0 0,1-1 1 0 0,-1 1 0 0 0,0-1-1 0 0,1-1 1 0 0,-1 1 0 0 0,0-1-1 0 0,0 0 1 0 0,0-1 0 0 0,-1 1-1 0 0,4-4-65 0 0,36-35 151 0 0,-1-2 0 0 0,-3-2 0 0 0,-1-2-1 0 0,4-12-150 0 0,3 0-8 0 0,-32 34 132 0 0,-15 25-64 0 0,0 1-4 0 0,0 0-33 0 0,-6 5-114 0 0,-4 6 101 0 0,1 0 1 0 0,0 0-1 0 0,0 1 0 0 0,1 0 0 0 0,1 0 1 0 0,0 1-1 0 0,0 0 0 0 0,1 0 1 0 0,1 1-1 0 0,0 0 0 0 0,1-1 0 0 0,1 2 1 0 0,0-1-1 0 0,1 0 0 0 0,0 1 0 0 0,1-1 1 0 0,1 1-1 0 0,0-1 0 0 0,1 1 1 0 0,3 10-11 0 0,-2-17 6 0 0,1 1 0 0 0,0-1 1 0 0,0 0-1 0 0,1 0 1 0 0,0 0-1 0 0,0 0 1 0 0,1-1-1 0 0,0 1 1 0 0,0-1-1 0 0,1-1 1 0 0,0 1-1 0 0,0-1 1 0 0,3 2-7 0 0,-8-7-33 0 0,1 0 0 0 0,-1 0 0 0 0,1-1 0 0 0,-1 1 0 0 0,1 0 0 0 0,-1-1 0 0 0,1 0 0 0 0,0 1 0 0 0,-1-1 0 0 0,1 0 0 0 0,0 0 1 0 0,-1 1-1 0 0,1-1 0 0 0,0-1 0 0 0,-1 1 0 0 0,1 0 0 0 0,0 0 0 0 0,-1-1 0 0 0,1 1 0 0 0,0 0 0 0 0,-1-1 0 0 0,1 0 1 0 0,-1 1-1 0 0,1-1 0 0 0,-1 0 0 0 0,1 0 0 0 0,-1 0 0 0 0,1-1 33 0 0,20-20-7718 0 0,-18 15-3021 0 0</inkml:trace>
  <inkml:trace contextRef="#ctx0" brushRef="#br0" timeOffset="5155.711">2181 93 0 0 0,'0'0'311'0'0,"0"0"980"0"0,0 0 496 0 0,0 0 212 0 0,0 0 51 0 0,0 0-155 0 0,0 0-268 0 0,0 0-172 0 0,0 0-102 0 0,0 0-152 0 0,0 0-203 0 0,0 0-209 0 0,0-3-192 0 0,-3-5 771 0 0,11 26 446 0 0,124 222 2713 0 0,-104-173-4176 0 0,-3 0 0 0 0,-4 1 0 0 0,-2 2 0 0 0,6 52-351 0 0,-10-36 95 0 0,-5 1 1 0 0,-3 1-1 0 0,-3-1 1 0 0,-5 1 0 0 0,-4-1-1 0 0,-10 56-95 0 0,9-105-21 0 0,-1 0 1 0 0,-2 0-1 0 0,-2-1 0 0 0,-1-1 0 0 0,-2 1 0 0 0,-1-2 0 0 0,-2 0 1 0 0,-2-1-1 0 0,0-1 0 0 0,-3-1 0 0 0,0-1 0 0 0,-2-1 1 0 0,-2 0-1 0 0,0-2 0 0 0,-9 4 21 0 0,5-7-224 0 0,-69 53-194 0 0,27-37-2707 0 0,58-37 173 0 0,5-4-4449 0 0,6 0-3878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20 512 0 0,'0'0'1696'0'0,"0"0"-339"0"0,0 0-2 0 0,0 0 192 0 0,0 0 144 0 0,0 0 26 0 0,0 0-100 0 0,0 0-232 0 0,0 0-202 0 0,0 0-201 0 0,0 0-119 0 0,-7-3-76 0 0,-67-12 2141 0 0,67 14-2789 0 0,0 1 0 0 0,0 0 0 0 0,0 1-1 0 0,-1-1 1 0 0,1 2 0 0 0,0-1 0 0 0,0 1 0 0 0,0 0-1 0 0,1 0 1 0 0,-1 1 0 0 0,0 0 0 0 0,1 0-1 0 0,0 0 1 0 0,-1 1-139 0 0,-59 39 867 0 0,65-42-859 0 0,0 0-1 0 0,0 0 1 0 0,0 0-1 0 0,0 0 1 0 0,1 0-1 0 0,-1 0 1 0 0,0 0-1 0 0,0 0 1 0 0,1 0-1 0 0,-1 0 1 0 0,1 0-1 0 0,-1 0 1 0 0,1 0 0 0 0,-1 1-1 0 0,1-1 1 0 0,0 0-1 0 0,-1 0 1 0 0,1 1-1 0 0,0-1 1 0 0,0 0-1 0 0,0 0 1 0 0,0 1-1 0 0,0-1 1 0 0,0 0-1 0 0,1 1 1 0 0,-1-1-1 0 0,0 0 1 0 0,1 0-1 0 0,-1 0 1 0 0,0 1-1 0 0,1-1 1 0 0,0 0 0 0 0,-1 0-1 0 0,1 0 1 0 0,0 0-1 0 0,-1 0 1 0 0,1 0-1 0 0,0 0 1 0 0,0 0-1 0 0,0 0-7 0 0,40 39 90 0 0,21-4 71 0 0,-54-33-150 0 0,0 0 0 0 0,-1 1-1 0 0,0-1 1 0 0,0 1-1 0 0,0 1 1 0 0,0-1 0 0 0,0 1-1 0 0,-1 0 1 0 0,0 1-1 0 0,0-1 1 0 0,0 1-1 0 0,-1 1 1 0 0,0-1 0 0 0,0 1-1 0 0,-1 0 1 0 0,1 0-1 0 0,-1 0 1 0 0,-1 0 0 0 0,2 7-11 0 0,-3-11 35 0 0,-1 0 0 0 0,0 0 1 0 0,0 1-1 0 0,-1-1 1 0 0,1 0-1 0 0,-1 1 1 0 0,1-1-1 0 0,-1 1 0 0 0,0-1 1 0 0,-1 0-1 0 0,1 1 1 0 0,0-1-1 0 0,-1 1 0 0 0,0-1 1 0 0,0 0-1 0 0,0 0 1 0 0,0 1-1 0 0,-1-1 1 0 0,1 0-1 0 0,-1 0 0 0 0,1 0 1 0 0,-1 0-1 0 0,0-1 1 0 0,0 1-1 0 0,-1 0 0 0 0,1-1 1 0 0,-1 1-36 0 0,-13 10 85 0 0,0-1 0 0 0,-1-1 1 0 0,-1 0-1 0 0,0-1 0 0 0,0-1 0 0 0,-1 0 0 0 0,0-2 1 0 0,0 0-1 0 0,-1-1 0 0 0,0-1 0 0 0,0-1 1 0 0,-2-1-86 0 0,-71 5 0 0 0,96-49-1093 0 0,25 14-667 0 0,-6 14-7301 0 0,-15 9-2468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509 480 0 0 0,'0'0'531'0'0,"0"0"861"0"0,0 0 255 0 0,0 0-132 0 0,0 0-157 0 0,0 0-91 0 0,0 0-27 0 0,4-2 18 0 0,10-8 4 0 0,-10 7-96 0 0,-4 3-127 0 0,0 0-104 0 0,0 0-94 0 0,0 0-53 0 0,0 0-33 0 0,0 0-57 0 0,0 0-73 0 0,0 0-19 0 0,0 0-57 0 0,0 0-91 0 0,-15-14 1539 0 0,4 8-1857 0 0,-1 2-1 0 0,1 0 1 0 0,0 0-1 0 0,-1 1 1 0 0,0 0-1 0 0,0 1 1 0 0,0 0-1 0 0,0 1 1 0 0,0 0-1 0 0,0 1 1 0 0,0 1-1 0 0,-11 1-139 0 0,-15-1 227 0 0,-87 34 190 0 0,84-19-227 0 0,40-15-191 0 0,0-1 0 0 0,0 1 1 0 0,0-1-1 0 0,0 1 0 0 0,0-1 1 0 0,1 1-1 0 0,-1-1 0 0 0,0 1 1 0 0,0 0-1 0 0,0 0 0 0 0,0-1 1 0 0,1 1-1 0 0,-1 0 1 0 0,0 0-1 0 0,1 0 0 0 0,-1 0 1 0 0,1 0-1 0 0,-1 0 0 0 0,1 0 1 0 0,-1 0-1 0 0,1 0 0 0 0,0 0 1 0 0,-1 0-1 0 0,1 0 0 0 0,0 0 1 0 0,0 0-1 0 0,0 0 1 0 0,0 0-1 0 0,0 0 0 0 0,0 0 1 0 0,0 1-1 0 0,0-1 0 0 0,0 0 1 0 0,1 0-1 0 0,-1 0 0 0 0,0 0 1 0 0,1 0-1 0 0,-1 0 1 0 0,0 0-1 0 0,1 0 0 0 0,0 0 1 0 0,-1 0-1 0 0,1 0 0 0 0,-1-1 1 0 0,1 1-1 0 0,0 0 0 0 0,0 0 1 0 0,0 0-1 0 0,-1-1 0 0 0,1 1 1 0 0,0-1-1 0 0,0 1 1 0 0,0 0-1 0 0,0-1 0 0 0,0 1 1 0 0,1-1 0 0 0,9 8 22 0 0,1 0 1 0 0,0-1 0 0 0,0-1 0 0 0,0 0 0 0 0,1 0-1 0 0,0-2 1 0 0,0 1 0 0 0,1-2 0 0 0,-1 0 0 0 0,1 0-1 0 0,-1-1 1 0 0,1-1 0 0 0,0 0 0 0 0,0-1 0 0 0,-1-1-1 0 0,1 0 1 0 0,2-1-23 0 0,13 2 87 0 0,-4 4-71 0 0,-33 11 127 0 0,-101 77 28 0 0,42-42-151 0 0,-121 106 41 0 0,182-150-63 0 0,-1 1 0 0 0,1 0 0 0 0,1 1 0 0 0,-1-1 0 0 0,1 1 0 0 0,1 0 0 0 0,-1 0 0 0 0,1 1 0 0 0,1-1 0 0 0,-1 1 0 0 0,2 0 0 0 0,-1 0 0 0 0,1 0 0 0 0,0 0-1 0 0,1 0 1 0 0,0 1 0 0 0,1 1 2 0 0,2-8 11 0 0,0 1 0 0 0,1-1 0 0 0,-1 0 0 0 0,1 0 0 0 0,0 0 0 0 0,-1 0 0 0 0,2 0 0 0 0,-1-1-1 0 0,0 0 1 0 0,0 1 0 0 0,1-1 0 0 0,-1 0 0 0 0,1 0 0 0 0,0-1 0 0 0,-1 1 0 0 0,1-1 0 0 0,0 0 0 0 0,0 0-1 0 0,0 0 1 0 0,0 0 0 0 0,0-1 0 0 0,0 0 0 0 0,1 0-11 0 0,175 1 815 0 0,-130-11-678 0 0,-50 10-182 0 0,0 0-42 0 0,0 0-45 0 0,0 0-104 0 0,0 0-157 0 0,-13-6-6111 0 0,10 5 1015 0 0,0 0-3012 0 0</inkml:trace>
  <inkml:trace contextRef="#ctx0" brushRef="#br0" timeOffset="718.935">323 27 3225 0 0,'0'0'2101'0'0,"0"0"-608"0"0,0 0-214 0 0,0 0 124 0 0,0 0 274 0 0,0 0 250 0 0,0 0 18 0 0,0 0-285 0 0,0 0-367 0 0,0 0-376 0 0,0 0-297 0 0,0 0-164 0 0,0 0-92 0 0,1-6-30 0 0,1-8-240 0 0,-2 7 581 0 0,-8 27 323 0 0,-2 20-549 0 0,1 0 1 0 0,2 0 0 0 0,2 0-1 0 0,2 1 1 0 0,1-1 0 0 0,3 16-450 0 0,-3 37 278 0 0,-13 113 315 0 0,-32 155-593 0 0,10-103 189 0 0,20-188-184 0 0,13-5-402 0 0,7-60-608 0 0,1 3 2042 0 0,-5-6-5188 0 0,-3-1-4666 0 0,2-1-2554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521 516 2312 0 0,'0'0'1190'0'0,"0"0"-104"0"0,0 0 21 0 0,0 0 190 0 0,0 0 203 0 0,0 0 58 0 0,0 0-124 0 0,0 0-226 0 0,0 0-257 0 0,0 0-210 0 0,-32 11-195 0 0,-100 36-146 0 0,76-14 120 0 0,50-25-385 0 0,-4 5 22 0 0,1 0 0 0 0,1 1 1 0 0,0 0-1 0 0,1 1 0 0 0,0 0 0 0 0,1 0 1 0 0,1 0-1 0 0,0 0 0 0 0,1 1 1 0 0,1 0-1 0 0,0 0 0 0 0,1 0 0 0 0,1 0 1 0 0,1 1-1 0 0,0-1 0 0 0,1 0 1 0 0,2 12-158 0 0,-2-24 39 0 0,0-1 1 0 0,0 0 0 0 0,0 0 0 0 0,0 0 0 0 0,0 1 0 0 0,1-1-1 0 0,-1-1 1 0 0,1 1 0 0 0,0 0 0 0 0,0 0 0 0 0,0-1-1 0 0,0 1 1 0 0,1-1 0 0 0,-1 1 0 0 0,1-1 0 0 0,-1 0-1 0 0,1 0 1 0 0,0 0 0 0 0,0 0 0 0 0,0-1 0 0 0,0 1 0 0 0,0-1-1 0 0,0 0 1 0 0,0 0 0 0 0,0 0 0 0 0,0 0 0 0 0,1 0-1 0 0,-1-1 1 0 0,0 1 0 0 0,3-1-40 0 0,2 1 124 0 0,0-1 0 0 0,0 0 0 0 0,0 0-1 0 0,0-1 1 0 0,0 0 0 0 0,0 0 0 0 0,0-1 0 0 0,0 0 0 0 0,-1 0 0 0 0,1-1-1 0 0,-1 0 1 0 0,2-1-124 0 0,19-15 185 0 0,-2-1 0 0 0,-1-1 0 0 0,0-1 0 0 0,-1-2 0 0 0,-2 0 1 0 0,0-1-1 0 0,17-28-185 0 0,-28 39 42 0 0,111-174 139 0 0,-105 159-193 0 0,-2-1-1 0 0,-1-1 1 0 0,-1 0-1 0 0,-2-1 0 0 0,-1 0 1 0 0,-2 0-1 0 0,-1-1 1 0 0,-1 0-1 0 0,-2-1 1 0 0,-1 1-1 0 0,-2-1 1 0 0,-1-7 12 0 0,0 37-17 0 0,0-1 0 0 0,-1 0 1 0 0,1 1-1 0 0,-1-1 0 0 0,0 0 1 0 0,0 1-1 0 0,0-1 0 0 0,-1 1 1 0 0,1 0-1 0 0,-1-1 0 0 0,0 1 1 0 0,0 0-1 0 0,-1 0 0 0 0,1 0 1 0 0,-1 0-1 0 0,0 1 0 0 0,0-1 1 0 0,0 1-1 0 0,-1 0 0 0 0,1 0 1 0 0,-1 0-1 0 0,1 0 0 0 0,-1 0 1 0 0,0 1-1 0 0,0 0 0 0 0,0-1 1 0 0,-1 2-1 0 0,1-1 1 0 0,0 0-1 0 0,-1 1 0 0 0,1 0 1 0 0,-1 0-1 0 0,0 0 0 0 0,1 1 1 0 0,-1-1-1 0 0,0 1 0 0 0,1 0 1 0 0,-1 1-1 0 0,1-1 0 0 0,-1 1 1 0 0,0 0-1 0 0,1 0 0 0 0,-1 0 1 0 0,1 0-1 0 0,-3 2 17 0 0,-7 7 13 0 0,1-1 0 0 0,0 2 0 0 0,0 0 1 0 0,1 1-1 0 0,1 0 0 0 0,0 0 0 0 0,0 1 0 0 0,1 1 0 0 0,1 0 0 0 0,1 0 0 0 0,0 1 1 0 0,0 0-1 0 0,1 0 0 0 0,1 1 0 0 0,1 0 0 0 0,0 0 0 0 0,2 0 0 0 0,-1 0 0 0 0,2 1-13 0 0,-2-3 43 0 0,2-1-1 0 0,-1 1 1 0 0,2-1 0 0 0,0 1-1 0 0,0 0 1 0 0,1-1-1 0 0,1 1 1 0 0,0 0-1 0 0,1-1 1 0 0,1 1-1 0 0,0-1 1 0 0,1 0-1 0 0,0 0 1 0 0,1 0-1 0 0,0-1 1 0 0,1 1-1 0 0,0-1 1 0 0,4 4-43 0 0,71 80 703 0 0,-68-84-564 0 0,0-1 1 0 0,0-1 0 0 0,1 0-1 0 0,0-1 1 0 0,1-1 0 0 0,0 0-1 0 0,0-1 1 0 0,0 0-1 0 0,1-2 1 0 0,0 1-140 0 0,-13-6 210 0 0,8 5-2195 0 0,-12 3-6458 0 0,0-7-2738 0 0</inkml:trace>
  <inkml:trace contextRef="#ctx0" brushRef="#br0" timeOffset="323.729">0 1219 6865 0 0,'0'0'2000'0'0,"0"0"-1088"0"0,0 0-423 0 0,0 0 295 0 0,0 0 485 0 0,0 0 226 0 0,0 0-62 0 0,0 0-219 0 0,0 0-187 0 0,37-3-130 0 0,120-10-98 0 0,40-22 1223 0 0,-88 14-1437 0 0,1 5 1 0 0,0 5-1 0 0,27 3-585 0 0,-119 8-128 0 0,80 15-2523 0 0,-91-9-642 0 0,-4-1-3468 0 0,-3-1-3368 0 0</inkml:trace>
  <inkml:trace contextRef="#ctx0" brushRef="#br0" timeOffset="984.682">385 1484 9226 0 0,'0'0'1856'0'0,"0"0"-405"0"0,0 0-174 0 0,0 0 2 0 0,0 0-21 0 0,0 0-109 0 0,0 0-226 0 0,0 0-209 0 0,0 0-181 0 0,0 0-157 0 0,0 0-114 0 0,-32 19-75 0 0,-98 61-60 0 0,76-30-11 0 0,50-40-90 0 0,-3 2 1 0 0,1 0 0 0 0,1 1-1 0 0,0 0 1 0 0,1 0 0 0 0,0 0-1 0 0,1 0 1 0 0,1 1 0 0 0,0-1-1 0 0,1 1 1 0 0,0 0 0 0 0,1-1-1 0 0,1 2-25 0 0,1-12 55 0 0,0 0 0 0 0,0 0 0 0 0,0-1 1 0 0,0 1-1 0 0,1-1 0 0 0,0 0 1 0 0,-1 1-1 0 0,1-1 0 0 0,0 0 1 0 0,0-1-1 0 0,0 1 0 0 0,0 0 1 0 0,0-1-1 0 0,0 0 0 0 0,1 0 1 0 0,-1 0-1 0 0,0 0 0 0 0,1 0 1 0 0,-1 0-1 0 0,1-1 0 0 0,-1 0 1 0 0,1 0-1 0 0,-1 0 0 0 0,1 0 1 0 0,-1 0-1 0 0,0-1 0 0 0,1 0 1 0 0,-1 1-1 0 0,1-1 0 0 0,-1 0 1 0 0,0-1-1 0 0,0 1 0 0 0,0-1 1 0 0,2 0-57 0 0,18-10 183 0 0,-1-1 0 0 0,-1-1 0 0 0,0-1 0 0 0,0 0 0 0 0,-2-2 0 0 0,0 0 0 0 0,-1-1 0 0 0,0-1 0 0 0,2-7-183 0 0,9-5 72 0 0,-1-1 0 0 0,-2-2 0 0 0,-1 0 0 0 0,-2-2 0 0 0,-2 0 0 0 0,-1-2 0 0 0,-2 0 0 0 0,-1-1 0 0 0,-2-1 0 0 0,-2-3-72 0 0,-8 25-25 0 0,-2-1 0 0 0,0-1 0 0 0,-2 1 0 0 0,0 0 0 0 0,-1 0 0 0 0,-1-1 0 0 0,0 1 0 0 0,-3-7 25 0 0,3 22-18 0 0,0 0-1 0 0,0 1 1 0 0,0-1 0 0 0,0 1 0 0 0,-1 0-1 0 0,1-1 1 0 0,-1 1 0 0 0,0 0 0 0 0,0 0 0 0 0,0 0-1 0 0,-1 0 1 0 0,1 0 0 0 0,-1 1 0 0 0,1-1 0 0 0,-1 1-1 0 0,0-1 1 0 0,0 1 0 0 0,0 0 0 0 0,0 0 0 0 0,-1 0-1 0 0,1 1 1 0 0,0-1 0 0 0,-1 1 0 0 0,1 0 0 0 0,-1 0-1 0 0,1 0 1 0 0,-1 0 0 0 0,0 1 0 0 0,1-1 0 0 0,-1 1-1 0 0,0 0 1 0 0,1 0 0 0 0,-1 0 0 0 0,0 1-1 0 0,1-1 1 0 0,-1 1 0 0 0,0 0 0 0 0,1 0 0 0 0,-1 0-1 0 0,1 0 1 0 0,-1 1 0 0 0,1-1 0 0 0,0 1 0 0 0,0 0-1 0 0,0 0 1 0 0,0 1 18 0 0,-12 10-10 0 0,1 0 1 0 0,1 1-1 0 0,0 1 0 0 0,1 0 1 0 0,1 1-1 0 0,0 1 0 0 0,1-1 0 0 0,1 1 1 0 0,1 1-1 0 0,0 0 0 0 0,1 0 0 0 0,1 1 1 0 0,1-1-1 0 0,0 1 0 0 0,2 1 0 0 0,0-1 1 0 0,1 0-1 0 0,1 1 0 0 0,1-1 0 0 0,2 19 10 0 0,1-17 43 0 0,1 0-1 0 0,0-1 1 0 0,2 0-1 0 0,1 0 0 0 0,0 0 1 0 0,1-1-1 0 0,1 0 0 0 0,1 0 1 0 0,1-1-1 0 0,0 0 0 0 0,2-1 1 0 0,0-1-1 0 0,0 0 0 0 0,2 0 1 0 0,0-2-1 0 0,12 10-42 0 0,52 47 180 0 0,-77-69-199 0 0,-2-1-13 0 0,0-1 10 0 0,0 0-16 0 0,0 0-35 0 0,0 0-27 0 0,-11-12-2273 0 0,8 6-3557 0 0,2 5 2136 0 0,0-2-7405 0 0</inkml:trace>
  <inkml:trace contextRef="#ctx0" brushRef="#br0" timeOffset="1677.752">875 1473 3409 0 0,'0'0'2472'0'0,"0"0"-534"0"0,0 0-191 0 0,0 0 113 0 0,0 0 100 0 0,0 0-145 0 0,0 0-370 0 0,0 0-426 0 0,0 0-315 0 0,0 0-201 0 0,0 0-86 0 0,0 0-35 0 0,0 0-62 0 0,-4 8-41 0 0,-41 98 449 0 0,22 19-567 0 0,23-111-157 0 0,-1-10-5 0 0,1 0-1 0 0,-1 0 1 0 0,1 0-1 0 0,0 0 1 0 0,1-1-1 0 0,-1 1 0 0 0,1 0 1 0 0,-1 0-1 0 0,1 0 1 0 0,0 0-1 0 0,1-1 1 0 0,-1 1-1 0 0,1-1 0 0 0,-1 1 1 0 0,1-1-1 0 0,0 1 1 0 0,0-1-1 0 0,2 1 2 0 0,-2-1 24 0 0,0-1 0 0 0,0 1 0 0 0,1-1 0 0 0,-1 0 1 0 0,1 0-1 0 0,0 0 0 0 0,-1 0 0 0 0,1 0 0 0 0,0-1 0 0 0,0 1 0 0 0,0-1 0 0 0,0 0 0 0 0,1 0 0 0 0,-1 0 0 0 0,0 0 0 0 0,0 0 0 0 0,1-1 0 0 0,-1 1 0 0 0,0-1 1 0 0,1 0-1 0 0,-1 0-24 0 0,4 0 77 0 0,-1 0 1 0 0,0-1-1 0 0,0 0 1 0 0,0 0 0 0 0,0 0-1 0 0,0-1 1 0 0,0 0-1 0 0,0 0 1 0 0,0 0-1 0 0,-1-1 1 0 0,1 1 0 0 0,-1-2-1 0 0,1 1 1 0 0,-1 0-1 0 0,0-1 1 0 0,-1 0 0 0 0,3-2-78 0 0,12-14 78 0 0,-1 0 0 0 0,-1 0-1 0 0,-1-2 1 0 0,-1 0 0 0 0,-1-1 0 0 0,-1 0 0 0 0,-1-1 0 0 0,-1-1 0 0 0,-1 0 0 0 0,-1 0 0 0 0,-1-1 0 0 0,-2 0 0 0 0,2-14-78 0 0,-4-38 594 0 0,-23 108-562 0 0,6-9-23 0 0,1 1 0 0 0,1 0 0 0 0,1 1 0 0 0,1 0 0 0 0,2 1 0 0 0,0 0 1 0 0,1 0-1 0 0,1 1 0 0 0,1 0 0 0 0,2-1 0 0 0,0 1 0 0 0,2 0 0 0 0,1 5-9 0 0,0-20-3 0 0,0 0 0 0 0,1 1 0 0 0,0-1-1 0 0,1-1 1 0 0,0 1 0 0 0,1 0 0 0 0,0-1 0 0 0,0 1-1 0 0,1-1 1 0 0,0-1 0 0 0,1 1 0 0 0,0-1 0 0 0,0 1-1 0 0,1-2 1 0 0,5 6 3 0 0,6-6-1182 0 0,-11-9-2204 0 0,-2-3-3895 0 0,-4 1-4267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 6185 0 0,'0'0'3640'0'0,"0"0"-1800"0"0,0 0-686 0 0,0 0 26 0 0,0 0 272 0 0,0 0 133 0 0,0 0-136 0 0,0 0-347 0 0,0 0-395 0 0,0 0-251 0 0,0 0-140 0 0,0 0-69 0 0,0 0-27 0 0,-7 9-7 0 0,-32 37 126 0 0,107-94 1109 0 0,-66 46-1562 0 0,15-15 605 0 0,-26 22 311 0 0,-45 39-1352 0 0,66-37-4603 0 0,-8-7 1847 0 0,2 0-7948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407 582 10154 0 0,'0'0'2569'0'0,"0"0"-833"0"0,0 0-328 0 0,0 0-13 0 0,0 0 54 0 0,0 0-129 0 0,0 0-319 0 0,0 0-308 0 0,0 0-233 0 0,0 0-136 0 0,0 0-80 0 0,0 0-9 0 0,-16 4-35 0 0,-52 14-11 0 0,25 16 123 0 0,35-23-241 0 0,-17 18-46 0 0,1 1-1 0 0,1 1 1 0 0,1 2 0 0 0,2 0 0 0 0,2 1 0 0 0,1 1 0 0 0,1 0 0 0 0,2 2 0 0 0,2-1-1 0 0,1 2 1 0 0,2-1 0 0 0,2 1 0 0 0,1 1 0 0 0,1 13-25 0 0,4-45-8 0 0,0 1 0 0 0,0 0-1 0 0,1 0 1 0 0,1-1 0 0 0,-1 1 0 0 0,1 0 0 0 0,0 0 0 0 0,1-1 0 0 0,0 1 0 0 0,0-1 0 0 0,1 1 0 0 0,0-1-1 0 0,0 0 1 0 0,0 0 0 0 0,1 0 0 0 0,0-1 0 0 0,1 1 0 0 0,-1-1 0 0 0,1 0 0 0 0,0 0 0 0 0,1-1-1 0 0,0 1 1 0 0,-1-1 0 0 0,2 0 0 0 0,4 3 8 0 0,0-3 40 0 0,-1 0 0 0 0,1-1 0 0 0,0 0-1 0 0,0-1 1 0 0,1 0 0 0 0,-1-1 0 0 0,1 0 0 0 0,-1-1 0 0 0,1 0-1 0 0,-1-1 1 0 0,1 0 0 0 0,-1-1 0 0 0,1 0 0 0 0,-1-1 0 0 0,1 0-1 0 0,-1-1 1 0 0,0-1 0 0 0,3 0-40 0 0,10-5 247 0 0,0-2 1 0 0,0 0-1 0 0,-2-1 0 0 0,1-1 1 0 0,-1-1-1 0 0,-1-1 1 0 0,13-13-248 0 0,-16 10 93 0 0,0 0 1 0 0,-1-1 0 0 0,-1 0-1 0 0,-1-2 1 0 0,-1 0 0 0 0,0 0-1 0 0,-2-1 1 0 0,-1-1 0 0 0,0 0-1 0 0,-2-1 1 0 0,-1 0 0 0 0,-1 0-1 0 0,1-8-93 0 0,-4 13-9 0 0,-1 1-1 0 0,-1-1 0 0 0,0-1 1 0 0,-2 1-1 0 0,0 0 1 0 0,-1 0-1 0 0,-1 0 0 0 0,-1 0 1 0 0,-1 0-1 0 0,0 1 0 0 0,-2-1 1 0 0,-4-10 9 0 0,7 20-36 0 0,-2 0 0 0 0,1 0 1 0 0,-1 0-1 0 0,0 0 0 0 0,-1 1 0 0 0,0 0 1 0 0,0 0-1 0 0,-1 0 0 0 0,0 1 0 0 0,0 0 0 0 0,0 0 1 0 0,-1 1-1 0 0,0 0 0 0 0,-1 1 0 0 0,1-1 1 0 0,-1 2-1 0 0,0-1 0 0 0,0 1 0 0 0,-1 0 1 0 0,1 1-1 0 0,-1 0 0 0 0,0 1 0 0 0,0 0 1 0 0,-5 0 35 0 0,1 1-151 0 0,0 0 0 0 0,-1 2 0 0 0,1-1 0 0 0,0 2 0 0 0,-1 0 0 0 0,1 0 0 0 0,0 2 0 0 0,0 0 0 0 0,0 0 0 0 0,1 1 0 0 0,0 1 0 0 0,0 0 1 0 0,0 1-1 0 0,1 0 0 0 0,-12 9 151 0 0,-39 35-3224 0 0,6 8-3531 0 0,37-36-4607 0 0</inkml:trace>
  <inkml:trace contextRef="#ctx0" brushRef="#br0" timeOffset="311.78">356 1017 6633 0 0,'0'0'2900'0'0,"0"0"-652"0"0,0 0-210 0 0,0 0 92 0 0,0 0-70 0 0,0 0-253 0 0,0 0-388 0 0,0 0-408 0 0,0 0-291 0 0,0 0-182 0 0,0 0-106 0 0,0 0-105 0 0,0 0-50 0 0,3-1-17 0 0,-2 0-232 0 0,0 1 0 0 0,0 0-1 0 0,0-1 1 0 0,1 1 0 0 0,-1 0 0 0 0,0 0 0 0 0,0 0 0 0 0,0 0-1 0 0,0 0 1 0 0,0 0 0 0 0,0 0 0 0 0,0 1 0 0 0,0-1-1 0 0,1 0 1 0 0,-1 1 0 0 0,0-1 0 0 0,0 1 0 0 0,0-1 0 0 0,0 1-1 0 0,0-1 1 0 0,-1 1 0 0 0,1-1 0 0 0,0 1 0 0 0,0 0-1 0 0,0 0 1 0 0,0-1 0 0 0,-1 1 0 0 0,1 0 0 0 0,0 0 0 0 0,-1 0-1 0 0,1 0 1 0 0,-1 0 0 0 0,1 0 0 0 0,-1 0 0 0 0,1 0-1 0 0,-1 0 1 0 0,0 0 0 0 0,1 0 0 0 0,-1 0 0 0 0,0 0 0 0 0,0 1-1 0 0,0-1 1 0 0,0 0-28 0 0,127 259 1423 0 0,-96-187-2500 0 0,-20-69-2630 0 0,-2-14-6133 0 0,-5 6-1475 0 0</inkml:trace>
  <inkml:trace contextRef="#ctx0" brushRef="#br0" timeOffset="721.853">867 306 3113 0 0,'0'0'2814'0'0,"0"0"-554"0"0,0 0-249 0 0,0 0-21 0 0,0 0-66 0 0,0 0-225 0 0,0 0-300 0 0,0 0-369 0 0,0 0-342 0 0,0 0-232 0 0,0 0-162 0 0,0 0-81 0 0,0 0 34 0 0,2-6 109 0 0,-1 0-286 0 0,-1 7-39 0 0,0-1 0 0 0,1 0 0 0 0,-1 1-1 0 0,0-1 1 0 0,1 0 0 0 0,-1 0-1 0 0,0 1 1 0 0,1-1 0 0 0,-1 0 0 0 0,0 0-1 0 0,1 1 1 0 0,-1-1 0 0 0,1 0 0 0 0,-1 0-1 0 0,0 0 1 0 0,1 0 0 0 0,-1 0 0 0 0,1 0-1 0 0,-1 0 1 0 0,1 0 0 0 0,-1 0-1 0 0,0 0 1 0 0,1 0 0 0 0,-1 0 0 0 0,1 0-1 0 0,-1 0 1 0 0,1 0 0 0 0,-1 0 0 0 0,1 0-1 0 0,-1 0 1 0 0,0-1 0 0 0,1 1 0 0 0,-1 0-1 0 0,0 0 1 0 0,1 0 0 0 0,-1-1-1 0 0,1 1 1 0 0,-1 0 0 0 0,0-1 0 0 0,1 1-1 0 0,-1 0 1 0 0,0-1 0 0 0,0 1 0 0 0,1 0-1 0 0,-1-1 1 0 0,0 1-31 0 0,100 231 2857 0 0,-84-191-2761 0 0,-3 1 0 0 0,-1 1 0 0 0,-2-1 0 0 0,-2 2 0 0 0,-1-1 1 0 0,-3 1-1 0 0,-1 0 0 0 0,-3 0 0 0 0,-1 0 0 0 0,-3 14-96 0 0,-6-16-20 0 0,-2-1 1 0 0,-1-1-1 0 0,-2 0 0 0 0,-1-1 0 0 0,-3 0 1 0 0,0-2-1 0 0,-20 26 20 0 0,17-24-122 0 0,-34 43-1340 0 0,29-52-7190 0 0,23-28-1441 0 0</inkml:trace>
  <inkml:trace contextRef="#ctx0" brushRef="#br0" timeOffset="1405.09">0 284 8378 0 0,'0'0'1565'0'0,"0"0"-490"0"0,0 0-217 0 0,0 0 85 0 0,0 0 86 0 0,0 0-7 0 0,0 0-79 0 0,0 0-107 0 0,0 0-23 0 0,0 0 29 0 0,0 0-51 0 0,0 0-71 0 0,16 0-52 0 0,123 0 1307 0 0,39 0-635 0 0,-156 4-1208 0 0,-21-4-50 0 0,-1 0 44 0 0,0 0 39 0 0,0 0 45 0 0,0 0 26 0 0,0 0 4 0 0,0 0 2 0 0,0 0-6 0 0,0 0-48 0 0,0 0-48 0 0,-13-22 128 0 0,-61-64 321 0 0,20 31-453 0 0,17-28-1086 0 0,34 43-8144 0 0,3 39-2489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8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1 704 0 0,'0'0'1418'0'0,"0"0"21"0"0,0 0 232 0 0,0 0 251 0 0,0 0 94 0 0,0 0-100 0 0,0 0-273 0 0,0 0-298 0 0,0 0-282 0 0,0 0-211 0 0,0 0-145 0 0,0 0-106 0 0,0 0-44 0 0,-4 2-54 0 0,-12 9-81 0 0,1 0 0 0 0,1 2-1 0 0,0 0 1 0 0,0 0-1 0 0,1 2 1 0 0,1-1 0 0 0,1 2-1 0 0,0-1 1 0 0,1 2 0 0 0,0-1-1 0 0,2 1 1 0 0,-2 5-422 0 0,-32 74 718 0 0,5 1 0 0 0,4 2 0 0 0,-9 55-718 0 0,31-111 94 0 0,-5 23 17 0 0,3 1 0 0 0,3 1 0 0 0,3 0-1 0 0,3 0 1 0 0,3 0 0 0 0,4 9-111 0 0,1-48 85 0 0,1 0 0 0 0,1-1 0 0 0,2 0 1 0 0,1 0-1 0 0,1-1 0 0 0,1 0 0 0 0,2 0 1 0 0,0-1-1 0 0,2-1 0 0 0,1-1 1 0 0,0 0-1 0 0,2-1 0 0 0,1-1 0 0 0,1 0 1 0 0,1-2-86 0 0,63 54 445 0 0,-80-88-1383 0 0,-4 13 845 0 0,0-13-2237 0 0,0 6-6362 0 0,0 8-2772 0 0</inkml:trace>
  <inkml:trace contextRef="#ctx0" brushRef="#br0" timeOffset="1310.041">742 619 7538 0 0,'0'0'3352'0'0,"0"0"-1367"0"0,0 0-806 0 0,0 0-148 0 0,0 0 121 0 0,0 0 147 0 0,0 0-59 0 0,0 0-241 0 0,0 0-300 0 0,0 0-235 0 0,0 0-92 0 0,1 5-20 0 0,2 147 1724 0 0,-7 0 1 0 0,-8 24-2077 0 0,10-148 73 0 0,-28 286-143 0 0,25-276-276 0 0,5-38 177 0 0,0 0-42 0 0,0 0-46 0 0,0 0-22 0 0,0 0-9 0 0,0 0-19 0 0,0-4-582 0 0,1-75-6626 0 0,1 46 412 0 0,-2 21-1351 0 0</inkml:trace>
  <inkml:trace contextRef="#ctx0" brushRef="#br0" timeOffset="1685.34">647 630 3417 0 0,'0'0'2220'0'0,"0"0"-146"0"0,0 0-162 0 0,0 0-33 0 0,0 0-117 0 0,0 0-247 0 0,0 0-320 0 0,0 0-296 0 0,0 0-170 0 0,0 0-66 0 0,0 0-19 0 0,0 0 1 0 0,0 0-20 0 0,20-11-37 0 0,68-33-8 0 0,-22 32 225 0 0,-50 13-595 0 0,7-1-74 0 0,0 2 1 0 0,1 0-1 0 0,-2 2 0 0 0,1 0 1 0 0,0 2-1 0 0,-1 0 0 0 0,0 1 0 0 0,-1 2 1 0 0,1 0-1 0 0,-1 1 0 0 0,-1 1 1 0 0,0 1-1 0 0,-1 1 0 0 0,0 1 1 0 0,1 2-137 0 0,-15-12 34 0 0,-1 0 0 0 0,1 0 1 0 0,-1 0-1 0 0,0 1 1 0 0,0-1-1 0 0,-1 1 0 0 0,1 0 1 0 0,-1 0-1 0 0,0 1 0 0 0,-1-1 1 0 0,1 0-1 0 0,-1 1 1 0 0,0 0-1 0 0,-1-1 0 0 0,1 1 1 0 0,-1 0-1 0 0,0 0 1 0 0,0 0-1 0 0,-1 0 0 0 0,0 0 1 0 0,0 0-1 0 0,0 0 1 0 0,-1 0-1 0 0,0 0 0 0 0,0 0 1 0 0,0 0-1 0 0,-1-1 1 0 0,0 1-1 0 0,0 0 0 0 0,0-1 1 0 0,-1 1-1 0 0,0-1 0 0 0,-1 1-34 0 0,-10 10 55 0 0,0 0-1 0 0,-1-2 1 0 0,0 0-1 0 0,-2 0 1 0 0,1-2-1 0 0,-2 0 1 0 0,0 0-1 0 0,0-2 1 0 0,-1-1-1 0 0,0 0 0 0 0,0-1 1 0 0,-16 4-55 0 0,9-5-75 0 0,1-2 1 0 0,-1 0-1 0 0,1-2 0 0 0,-1 0 1 0 0,0-2-1 0 0,-1-1 0 0 0,1-1 0 0 0,-9-2 75 0 0,-24-19-2870 0 0,49 13-1415 0 0,2-1-3388 0 0,5 6-3096 0 0</inkml:trace>
  <inkml:trace contextRef="#ctx0" brushRef="#br0" timeOffset="2201.087">555 336 5153 0 0,'0'0'2501'0'0,"0"0"-329"0"0,0 0-326 0 0,0 0-232 0 0,0 0-229 0 0,0 0-258 0 0,0 0-273 0 0,0 0-268 0 0,0 0-170 0 0,0 0-41 0 0,0 0 47 0 0,0 0 80 0 0,0 0 72 0 0,14-2 14 0 0,117-12 1012 0 0,156 4 917 0 0,-287 10-2388 0 0,0 0 63 0 0,-9-12 1327 0 0,-86-47-1116 0 0,75 49-389 0 0,1-1 1 0 0,1-1-1 0 0,-1 0 1 0 0,2-2-1 0 0,0 0 1 0 0,0 0-1 0 0,2-2 1 0 0,-5-5-15 0 0,20 21-40 0 0,1 0 0 0 0,-1 0 0 0 0,0 0 0 0 0,1 0 0 0 0,-1 0 0 0 0,0 0 0 0 0,1 0 0 0 0,-1 0 0 0 0,1 0 1 0 0,-1 0-1 0 0,0 0 0 0 0,1 0 0 0 0,-1 0 0 0 0,0 0 0 0 0,1 0 0 0 0,-1 0 0 0 0,0 0 0 0 0,1 0 0 0 0,-1-1 0 0 0,0 1 0 0 0,1 0 0 0 0,-1 0 0 0 0,0 0 0 0 0,1-1 0 0 0,-1 1 0 0 0,0 0 0 0 0,0 0 0 0 0,1-1 0 0 0,-1 1 1 0 0,0 0-1 0 0,0-1 0 0 0,1 1 0 0 0,-1 0 0 0 0,0-1 0 0 0,0 1 0 0 0,0 0 0 0 0,0-1 0 0 0,0 1 0 0 0,0 0 0 0 0,1-1 0 0 0,-1 1 0 0 0,0-1 0 0 0,0 1 0 0 0,0 0 0 0 0,0-1 0 0 0,0 1 0 0 0,0 0 0 0 0,-1-1 0 0 0,1 1 1 0 0,0 0-1 0 0,0-1 0 0 0,0 1 0 0 0,0-1 0 0 0,0 1 0 0 0,0 0 0 0 0,-1-1 0 0 0,1 1 0 0 0,0 0 0 0 0,0 0 0 0 0,0-1 0 0 0,-1 1 0 0 0,1 0 0 0 0,0-1 0 0 0,-1 1 0 0 0,1 0 0 0 0,0 0 40 0 0,28 6-6004 0 0,-19-5-4872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1360 0 0,'0'0'2039'0'0,"0"0"-234"0"0,0 0-62 0 0,0 0 63 0 0,0 0 7 0 0,0 0-39 0 0,0 0-163 0 0,0 0-344 0 0,0 0-311 0 0,0 0-261 0 0,0 0-187 0 0,-12 7 1734 0 0,26-1-1802 0 0,1-1 0 0 0,-1 0-1 0 0,1-1 1 0 0,0 0 0 0 0,0-1 0 0 0,0-1 0 0 0,0 0 0 0 0,1-1 0 0 0,-1-1-1 0 0,1-1 1 0 0,-1 0 0 0 0,5-1-440 0 0,33 0 520 0 0,173-5 286 0 0,-225 7-773 0 0,-1 0-18 0 0,0 0-2 0 0,0 0-7 0 0,0 0-10 0 0,0 0 18 0 0,0 0-30 0 0,0 0-18 0 0,-29 4-3762 0 0,21 0 1172 0 0,2-1-490 0 0,3 1-2646 0 0,1-1-5196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4249 0 0,'0'0'2332'0'0,"0"0"-589"0"0,0 0-220 0 0,0 0 154 0 0,0 0 153 0 0,0 0-97 0 0,0 0-328 0 0,0 0-401 0 0,0 0-308 0 0,0 0-172 0 0,0 0-57 0 0,0 0-4 0 0,0 0-23 0 0,1 7 832 0 0,82 4 2078 0 0,95-22-1594 0 0,0-7-2245 0 0,-178 18 41 0 0,0 0-354 0 0,0 0-702 0 0,0 0-1749 0 0,0 0-4092 0 0,0 0-4702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0 284 7154 0 0,'0'0'1497'0'0,"0"0"-418"0"0,0 0-219 0 0,0 0 147 0 0,0 0 239 0 0,0 0 154 0 0,0 0-70 0 0,0 0-190 0 0,0 0-133 0 0,0 0-114 0 0,0 0-87 0 0,0 0-70 0 0,32-1-99 0 0,98-4-112 0 0,168 4 1500 0 0,-220 12-19 0 0,-93-44-1158 0 0,-79-88-456 0 0,-40 17-630 0 0,99 79-897 0 0,50 20-9550 0 0,-8 5 12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3609 0 0,'0'0'2311'0'0,"0"0"-703"0"0,0 0-393 0 0,0 0-51 0 0,0 0 77 0 0,0 0 48 0 0,0 0-24 0 0,0 0-81 0 0,0 0-121 0 0,0 0-119 0 0,0 0-65 0 0,0 0-79 0 0,0 0-56 0 0,34-9-52 0 0,108-26-77 0 0,-10 16 555 0 0,110 15-465 0 0,-241 4-654 0 0,-1 0 50 0 0,0 0 79 0 0,0 0 96 0 0,0 0 79 0 0,0 0 33 0 0,-13-1 310 0 0,-53-42-313 0 0,-62-74-378 0 0,123 112-144 0 0,2 3 29 0 0,1 0-1 0 0,-1-1 1 0 0,1 1-1 0 0,-1-1 1 0 0,1 1-1 0 0,0-1 1 0 0,0 0-1 0 0,1 0 0 0 0,-1 1 1 0 0,0-2-1 0 0,1 1 1 0 0,0 0-1 0 0,0 0 1 0 0,0 0-1 0 0,0 0 1 0 0,0-1-1 0 0,0 1 1 0 0,1 0 108 0 0,25-8-5309 0 0,-7 10-3060 0 0,-8 1-802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193 104 2208 0 0,'0'0'2146'0'0,"0"0"-109"0"0,0 0-100 0 0,0 0-7 0 0,0 0 49 0 0,0 0-68 0 0,0 0-192 0 0,0 0-308 0 0,0 0-314 0 0,0 0-279 0 0,0 0-245 0 0,0 0-185 0 0,0 0-104 0 0,-6 1-14 0 0,2-1-223 0 0,3 0-26 0 0,0 0 0 0 0,0 0 0 0 0,0 0 0 0 0,0 0 1 0 0,0 0-1 0 0,0 0 0 0 0,0 0 0 0 0,0 0 0 0 0,0 1 1 0 0,0-1-1 0 0,0 0 0 0 0,0 1 0 0 0,0-1 0 0 0,0 1 1 0 0,0-1-1 0 0,0 1 0 0 0,0-1 0 0 0,0 1 0 0 0,1-1 1 0 0,-1 1-1 0 0,0 0 0 0 0,1 0 0 0 0,-1-1 0 0 0,0 1 1 0 0,1 0-1 0 0,-1 0 0 0 0,1 0 0 0 0,-1 0 0 0 0,1 0 1 0 0,-1 0-1 0 0,1 0 0 0 0,0 0 0 0 0,-1 0 0 0 0,1 0 1 0 0,0 0-1 0 0,0 0 0 0 0,0 0 0 0 0,0 0 0 0 0,0 0 0 0 0,0 0 1 0 0,0 0-1 0 0,0 0 0 0 0,0 0 0 0 0,1 1-21 0 0,11 218 2705 0 0,-22 4-1738 0 0,-38 121-588 0 0,22-253-942 0 0,26-91 335 0 0,0-1-104 0 0,0 0-124 0 0,0 0-126 0 0,0 0-249 0 0,-5-18-11733 0 0,4 10 2382 0 0</inkml:trace>
  <inkml:trace contextRef="#ctx0" brushRef="#br0" timeOffset="367.899">0 163 4937 0 0,'0'0'1651'0'0,"0"0"-503"0"0,0 0-217 0 0,0 0 143 0 0,0 0 241 0 0,0 0 184 0 0,0 0-30 0 0,0 0-180 0 0,0 0-196 0 0,0 0-145 0 0,36-26-135 0 0,112-78-84 0 0,-81 75-54 0 0,157 26 1780 0 0,-213 4-2388 0 0,0 0-1 0 0,0 1 1 0 0,-1 0-1 0 0,1 1 0 0 0,0 0 1 0 0,-1 1-1 0 0,0 0 0 0 0,0 1 1 0 0,0 0-1 0 0,0 0 1 0 0,-1 1-1 0 0,0 1 0 0 0,0-1 1 0 0,-1 1-1 0 0,0 1 1 0 0,0 0-1 0 0,0 0 0 0 0,-1 0 1 0 0,1 3-67 0 0,-5-6 33 0 0,0 0 1 0 0,0 1-1 0 0,0 0 0 0 0,-1 0 1 0 0,1 0-1 0 0,-2 0 1 0 0,1 0-1 0 0,0 0 1 0 0,-1 0-1 0 0,-1 0 1 0 0,1 1-1 0 0,-1-1 1 0 0,0 0-1 0 0,0 1 0 0 0,0-1 1 0 0,-1 0-1 0 0,0 1 1 0 0,-1-1-1 0 0,1 0 1 0 0,-1 0-1 0 0,0 0 1 0 0,-1 0-1 0 0,0 0 1 0 0,1-1-1 0 0,-2 1 0 0 0,1-1 1 0 0,-1 0-1 0 0,0 0 1 0 0,0 0-1 0 0,0 0 1 0 0,-5 4-34 0 0,-9 8 29 0 0,-1 0 1 0 0,0-1-1 0 0,-1-1 0 0 0,-1-1 1 0 0,-1-1-1 0 0,0-1 1 0 0,-12 5-30 0 0,15-8-121 0 0,-1-1 1 0 0,0-1-1 0 0,0 0 1 0 0,0-2-1 0 0,-1 0 1 0 0,0-2-1 0 0,0 0 1 0 0,0-1-1 0 0,0-2 0 0 0,0 0 1 0 0,-4-1 120 0 0,24 1-105 0 0,-1 0 0 0 0,0-1-1 0 0,1 1 1 0 0,-1 0 0 0 0,1-1 0 0 0,-1 1-1 0 0,0-1 1 0 0,1 0 0 0 0,-1 1 0 0 0,1-1 0 0 0,0 0-1 0 0,-1 0 1 0 0,1 0 0 0 0,0 0 0 0 0,-1 0 0 0 0,1 0-1 0 0,0-1 1 0 0,0 1 0 0 0,0 0 0 0 0,0 0-1 0 0,0-1 1 0 0,0 1 0 0 0,1-1 0 0 0,-1 1 0 0 0,0-1-1 0 0,1 1 1 0 0,-1-1 0 0 0,1 0 105 0 0,2-30-9778 0 0,2 24-703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3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15 131 7378 0 0,'0'0'2835'0'0,"0"0"-1023"0"0,0 0-387 0 0,0 0 76 0 0,0 0 130 0 0,0 0-50 0 0,0 0-307 0 0,0 0-391 0 0,0 0-311 0 0,0 0-197 0 0,0 0-107 0 0,0 0-45 0 0,0 0-39 0 0,0 0 251 0 0,-15 190 722 0 0,36-68-1020 0 0,-20-118-128 0 0,1 0 0 0 0,-1 0 0 0 0,1-1 0 0 0,0 1 0 0 0,0 0 0 0 0,1-1 0 0 0,-1 0 0 0 0,1 1 0 0 0,0-1 0 0 0,0 0 0 0 0,0 0 1 0 0,0 0-1 0 0,0-1 0 0 0,1 1 0 0 0,-1-1 0 0 0,1 0 0 0 0,-1 0 0 0 0,1 0 0 0 0,0 0 0 0 0,0-1 0 0 0,0 1 0 0 0,0-1 0 0 0,0 0 1 0 0,0-1-1 0 0,1 1 0 0 0,-1 0 0 0 0,3-1-9 0 0,7-3 73 0 0,-1-1-1 0 0,1 0 1 0 0,-1 0 0 0 0,0-1-1 0 0,-1-1 1 0 0,1-1 0 0 0,-1 1 0 0 0,0-2-1 0 0,-1 0 1 0 0,0 0 0 0 0,0-1-1 0 0,-1 0 1 0 0,0-1 0 0 0,0 0 0 0 0,-1-1-1 0 0,-1 0 1 0 0,4-6-73 0 0,113-187 227 0 0,-110 161 9 0 0,-32 48-363 0 0,7 5 97 0 0,2 1 0 0 0,-1 0 0 0 0,2 0 1 0 0,-1 1-1 0 0,2 0 0 0 0,-1 0 0 0 0,2 1 0 0 0,-1-1 0 0 0,2 1 0 0 0,0 0 1 0 0,0 1-1 0 0,2-1 0 0 0,-1 1 0 0 0,2-1 0 0 0,-1 4 30 0 0,3-11-2 0 0,0 0 1 0 0,1 0-1 0 0,-1-1 1 0 0,1 1-1 0 0,0-1 1 0 0,0 1-1 0 0,1-1 1 0 0,0 0-1 0 0,0 0 1 0 0,0 0-1 0 0,0 0 1 0 0,1 0-1 0 0,0-1 1 0 0,0 0-1 0 0,0 0 0 0 0,0 0 1 0 0,1 0-1 0 0,-1-1 1 0 0,1 1-1 0 0,0-1 1 0 0,0 0-1 0 0,1-1 1 0 0,-1 1-1 0 0,0-1 1 0 0,1 0-1 0 0,-1 0 1 0 0,1-1-1 0 0,0 0 0 0 0,0 0 1 0 0,-1 0-1 0 0,1-1 1 0 0,0 1-1 0 0,4-2 2 0 0,2 2 12 0 0,-1 0-1 0 0,1-2 0 0 0,-1 1 0 0 0,0-1 1 0 0,1-1-1 0 0,-1 0 0 0 0,0 0 1 0 0,0-1-1 0 0,0-1 0 0 0,-1 0 0 0 0,1 0 1 0 0,-1-1-1 0 0,5-3-11 0 0,-1-3 6 0 0,0 0 1 0 0,0-1-1 0 0,-1-1 0 0 0,-1 0 0 0 0,0-1 1 0 0,-1 0-1 0 0,0-1 0 0 0,-1 0 0 0 0,-1 0 0 0 0,-1-1 1 0 0,0 0-1 0 0,-1-1 0 0 0,0 0 0 0 0,-2 0 1 0 0,0-1-1 0 0,0 1 0 0 0,-2-1 0 0 0,0 0 1 0 0,-2 0-1 0 0,0 0 0 0 0,0 0 0 0 0,-3-11-6 0 0,3 28-9 0 0,-1-1 0 0 0,0 1 0 0 0,0-1 0 0 0,0 0-1 0 0,0 1 1 0 0,0-1 0 0 0,-1 1 0 0 0,1-1-1 0 0,0 0 1 0 0,-1 1 0 0 0,1-1 0 0 0,-1 1-1 0 0,0-1 1 0 0,1 1 0 0 0,-1 0 0 0 0,0-1 0 0 0,0 1-1 0 0,0-1 1 0 0,0 1 0 0 0,0 0 0 0 0,0 0-1 0 0,0 0 1 0 0,-1 0 0 0 0,1 0 0 0 0,0 0 0 0 0,-1 0-1 0 0,1 0 1 0 0,0 0 0 0 0,-1 1 0 0 0,1-1-1 0 0,-1 0 1 0 0,1 1 0 0 0,-1-1 0 0 0,0 1 0 0 0,1 0-1 0 0,-1 0 1 0 0,1-1 0 0 0,-1 1 0 0 0,0 0-1 0 0,1 0 1 0 0,-1 0 0 0 0,1 1 0 0 0,-1-1 0 0 0,0 0-1 0 0,1 1 1 0 0,-2-1 9 0 0,-1 1-34 0 0,0 0 0 0 0,0 1 0 0 0,0-1 0 0 0,0 1 0 0 0,0 0 0 0 0,0 0 0 0 0,0 0 0 0 0,1 0 0 0 0,-1 1 0 0 0,1-1 0 0 0,0 1 0 0 0,-1 0 0 0 0,1 0 0 0 0,0 0 0 0 0,1 1 0 0 0,-1-1 0 0 0,-1 3 34 0 0,2-3-6 0 0,1 0 0 0 0,0 0 0 0 0,0 0 0 0 0,0 0 0 0 0,0 0 0 0 0,0 0 0 0 0,1 0 1 0 0,-1 0-1 0 0,1 0 0 0 0,0 1 0 0 0,0-1 0 0 0,0 0 0 0 0,0 0 0 0 0,1 0 0 0 0,-1 0 1 0 0,1 1-1 0 0,0-1 0 0 0,0 0 0 0 0,0 0 0 0 0,0 0 0 0 0,1-1 0 0 0,-1 1 1 0 0,1 0-1 0 0,-1 0 0 0 0,1-1 0 0 0,0 1 0 0 0,0-1 0 0 0,0 1 0 0 0,0-1 0 0 0,1 0 1 0 0,-1 0-1 0 0,1 0 0 0 0,-1 0 0 0 0,1 0 0 0 0,0-1 0 0 0,0 1 0 0 0,0-1 1 0 0,0 0-1 0 0,-1 0 0 0 0,4 1 6 0 0,120 23-78 0 0,-111-24 67 0 0,-15-1 10 0 0,1 0 0 0 0,0-1 0 0 0,-1 1 0 0 0,1 0 0 0 0,0 0 0 0 0,0 0 0 0 0,-1 0 1 0 0,1 0-1 0 0,0 0 0 0 0,0 1 0 0 0,-1-1 0 0 0,1 0 0 0 0,0 0 0 0 0,-1 0 0 0 0,1 1 0 0 0,0-1 0 0 0,0 0 1 0 0,-1 1-1 0 0,1-1 0 0 0,-1 1 0 0 0,1-1 0 0 0,0 1 0 0 0,-1-1 0 0 0,1 1 0 0 0,-1-1 0 0 0,1 1 0 0 0,-1-1 0 0 0,0 1 1 0 0,1 0-1 0 0,-1-1 0 0 0,1 1 0 0 0,-1 0 0 0 0,0-1 0 0 0,0 1 0 0 0,1 0 0 0 0,-1-1 0 0 0,0 1 0 0 0,0 0 0 0 0,0 0 1 0 0,0-1-1 0 0,0 1 0 0 0,0 0 0 0 0,0 0 0 0 0,0-1 0 0 0,0 1 0 0 0,0 0 0 0 0,0-1 0 0 0,0 1 0 0 0,-1 0 1 0 0,14 112 84 0 0,-12-106-81 0 0,0-1-1 0 0,1 0 0 0 0,0 1 0 0 0,0-1 0 0 0,0 0 1 0 0,1 0-1 0 0,0 0 0 0 0,0-1 0 0 0,0 1 1 0 0,1 0-1 0 0,0-1 0 0 0,0 0 0 0 0,0 0 0 0 0,0 0 1 0 0,1-1-1 0 0,0 0 0 0 0,0 1 0 0 0,0-2 0 0 0,1 1 1 0 0,-1 0-1 0 0,1-1 0 0 0,0 0 0 0 0,0-1 0 0 0,0 1 1 0 0,0-1-1 0 0,0 0 0 0 0,1-1 0 0 0,-1 0 0 0 0,6 1-2 0 0,4 0 32 0 0,-1 0-1 0 0,1-1 0 0 0,0-1 0 0 0,-1-1 0 0 0,1 0 0 0 0,-1-1 0 0 0,1-1 0 0 0,-1 0 0 0 0,0-1 0 0 0,0-1 0 0 0,9-4-31 0 0,-9 2 38 0 0,3 0 7 0 0,-2-1 0 0 0,1-1 0 0 0,-1 0 0 0 0,-1-1 0 0 0,0 0 0 0 0,0-2 1 0 0,-1 1-1 0 0,10-12-45 0 0,-17 15 14 0 0,-1 1 1 0 0,0-1-1 0 0,0 0 1 0 0,-1 0 0 0 0,0-1-1 0 0,0 0 1 0 0,-1 0-1 0 0,0 0 1 0 0,-1 0-1 0 0,0-1 1 0 0,0 1 0 0 0,-1-1-1 0 0,0 0 1 0 0,-1 0-1 0 0,0 1 1 0 0,-1-8-15 0 0,1 14-3 0 0,0 0 0 0 0,-1 0 0 0 0,1 1-1 0 0,-1-1 1 0 0,0 0 0 0 0,0 0 0 0 0,0 0 0 0 0,0 0 0 0 0,-1 1 0 0 0,1-1 0 0 0,-1 0-1 0 0,1 0 1 0 0,-1 1 0 0 0,0-1 0 0 0,0 0 0 0 0,0 1 0 0 0,0-1 0 0 0,-1 1-1 0 0,1-1 1 0 0,-1 1 0 0 0,0 0 0 0 0,1-1 0 0 0,-1 1 0 0 0,0 0 0 0 0,0 0-1 0 0,0 0 1 0 0,-1 1 0 0 0,1-1 0 0 0,0 0 0 0 0,-1 1 0 0 0,1-1 0 0 0,-1 1 0 0 0,1 0-1 0 0,-1 0 1 0 0,0 0 0 0 0,0 0 0 0 0,-1 0 3 0 0,-8 2 0 0 0,0-1-1 0 0,0 2 1 0 0,1-1 0 0 0,-1 2-1 0 0,0-1 1 0 0,1 2 0 0 0,0 0-1 0 0,0 0 1 0 0,0 1 0 0 0,0 0-1 0 0,1 1 1 0 0,0 0 0 0 0,0 0-1 0 0,0 1 1 0 0,1 1 0 0 0,0-1-1 0 0,0 2 1 0 0,1-1-1 0 0,0 1 1 0 0,1 0 0 0 0,0 1-1 0 0,0 0 1 0 0,1 0 0 0 0,0 0-1 0 0,1 1 1 0 0,0 0 0 0 0,1 0-1 0 0,0 0 1 0 0,1 1 0 0 0,0-1-1 0 0,0 1 1 0 0,2-1 0 0 0,-1 1-1 0 0,1 0 1 0 0,1 0 0 0 0,0 0-1 0 0,1 0 1 0 0,0-1 0 0 0,1 2 0 0 0,4 1 29 0 0,0-1-1 0 0,1 1 1 0 0,0-2 0 0 0,1 1 0 0 0,1-1 0 0 0,0 0 0 0 0,0-1-1 0 0,1 0 1 0 0,0 0 0 0 0,1-1 0 0 0,1 0 0 0 0,-1-1 0 0 0,2-1 0 0 0,-1 1-1 0 0,1-2 1 0 0,0 0 0 0 0,0-1 0 0 0,1 0 0 0 0,7 2-29 0 0,2 0 32 0 0,1-1 0 0 0,0-1 0 0 0,0 0 1 0 0,1-2-1 0 0,0-1 0 0 0,-1-1 0 0 0,26-2-32 0 0,-48 0-23 0 0,0 0-1 0 0,0 0 1 0 0,0 0-1 0 0,0 0 1 0 0,0 0-1 0 0,0-1 1 0 0,0 1-1 0 0,0-1 1 0 0,0 0-1 0 0,0 1 1 0 0,0-1-1 0 0,-1 0 1 0 0,1 0-1 0 0,0 0 1 0 0,-1 0-1 0 0,1-1 1 0 0,0 1-1 0 0,-1 0 1 0 0,1-1-1 0 0,-1 1 1 0 0,0-1-1 0 0,0 1 1 0 0,1-1-1 0 0,-1 0 1 0 0,0 0 0 0 0,0-1 23 0 0,4-20-9437 0 0,-5 22-2207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6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0 331 1096 0 0,'0'0'2439'0'0,"0"0"-978"0"0,0 0-509 0 0,0 0 84 0 0,0 0 283 0 0,0 0 199 0 0,0 0-27 0 0,0 0-194 0 0,0 0-127 0 0,0 0-75 0 0,0 0 1 0 0,0 0-48 0 0,0 0-90 0 0,11 3-82 0 0,88 13 1303 0 0,384-45 1882 0 0,-388 14-3889 0 0,-94 15-125 0 0,-1 0-21 0 0,0 0 8 0 0,0 0-13 0 0,-29-11-1504 0 0,7 8-1108 0 0,8 2-1189 0 0,0-2-4983 0 0,8 2-12 0 0</inkml:trace>
  <inkml:trace contextRef="#ctx0" brushRef="#br0" timeOffset="362.972">350 0 4537 0 0,'0'0'1770'0'0,"0"0"-251"0"0,0 0-46 0 0,0 0 109 0 0,0 0 178 0 0,0 0 23 0 0,0 0-214 0 0,0 0-310 0 0,0 0-364 0 0,0 0-303 0 0,0 0-98 0 0,0 0-11 0 0,-3 7 43 0 0,-10 120 2296 0 0,18-43-1726 0 0,-3 1 0 0 0,-10 80-1096 0 0,6-138-64 0 0,-1 1 0 0 0,-2 0-1 0 0,-1-1 1 0 0,-1 0 0 0 0,-1 0 0 0 0,-1-1 0 0 0,-2 0 64 0 0,30-21-8960 0 0,-16-5 4755 0 0,4 0-6861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0 0 0,'0'0'324'0'0,"0"0"1050"0"0,0 0 578 0 0,0 0 253 0 0,0 0 44 0 0,0 0-247 0 0,0 0-332 0 0,0 0-211 0 0,0 0-204 0 0,-31 13-143 0 0,-99 43-186 0 0,43 4 412 0 0,68-39-1094 0 0,2 0 0 0 0,0 1-1 0 0,1 0 1 0 0,1 1-1 0 0,1 1 1 0 0,1 1-1 0 0,1 0 1 0 0,1 0-1 0 0,2 1 1 0 0,0 0-1 0 0,2 1 1 0 0,1 0-1 0 0,1 0 1 0 0,1 0-1 0 0,2 1 1 0 0,0-1-1 0 0,2 1 1 0 0,1 0-1 0 0,1-1 1 0 0,5 22-244 0 0,-4-33 89 0 0,1-1 1 0 0,0 1-1 0 0,1-1 1 0 0,0 0-1 0 0,1 0 0 0 0,1-1 1 0 0,0 1-1 0 0,1-2 1 0 0,1 1-1 0 0,0-1 0 0 0,1 0 1 0 0,0-1-1 0 0,1 0 1 0 0,0-1-1 0 0,1 0 1 0 0,0-1-1 0 0,1 0 0 0 0,0-1 1 0 0,0-1-1 0 0,2 1-89 0 0,0-1 117 0 0,1-1-1 0 0,1 0 0 0 0,-1-1 1 0 0,1-1-1 0 0,0-1 0 0 0,0 0 0 0 0,1-1 1 0 0,-1-1-1 0 0,17 0-116 0 0,-20-2 107 0 0,-1 0 0 0 0,1 0-1 0 0,-1-1 1 0 0,1-1 0 0 0,-1 0-1 0 0,0-1 1 0 0,0 0 0 0 0,0-1-1 0 0,8-4-106 0 0,3-4 41 0 0,0-1-1 0 0,-1-1 0 0 0,-1-1 1 0 0,0-1-1 0 0,-1-1 0 0 0,-1 0 1 0 0,-1-2-1 0 0,0 0 0 0 0,-2-2 1 0 0,0 0-1 0 0,-1 0 0 0 0,-1-2 0 0 0,-1 0 1 0 0,-1 0-1 0 0,-2-1 0 0 0,0-1 1 0 0,-1 0-1 0 0,-2-1 0 0 0,0 1 1 0 0,-2-1-1 0 0,-1-1 0 0 0,-1 1 1 0 0,-1-1-1 0 0,-1 0 0 0 0,-1 0 1 0 0,-3-14-41 0 0,0 27-57 0 0,0 0 1 0 0,-1 0 0 0 0,-1 0 0 0 0,0 1 0 0 0,-1-1 0 0 0,0 1 0 0 0,-1 0 0 0 0,-1 1 0 0 0,0-1 0 0 0,0 1-1 0 0,-1 1 1 0 0,-1-1 0 0 0,0 1 0 0 0,0 1 0 0 0,-1 0 0 0 0,-1 0 0 0 0,0 1 0 0 0,0 0 0 0 0,-1 1-1 0 0,1 0 1 0 0,-2 1 0 0 0,1 0 0 0 0,-1 1 0 0 0,0 1 0 0 0,-1 0 0 0 0,1 1 0 0 0,-1 0 0 0 0,0 1 0 0 0,-9-1 56 0 0,5 4-242 0 0,0 0 1 0 0,0 2-1 0 0,0 0 1 0 0,1 1-1 0 0,-1 1 1 0 0,1 0-1 0 0,0 2 1 0 0,0 0-1 0 0,0 0 1 0 0,1 2-1 0 0,0 0 1 0 0,0 1-1 0 0,1 1 1 0 0,-6 4 241 0 0,-52 44-4145 0 0,8 5-4336 0 0,43-39-1466 0 0</inkml:trace>
  <inkml:trace contextRef="#ctx0" brushRef="#br0" timeOffset="474.018">301 594 2681 0 0,'0'0'2011'0'0,"0"0"-38"0"0,0 0-55 0 0,0 0 36 0 0,0 0-23 0 0,0 0-165 0 0,0 0-242 0 0,0 0-270 0 0,0 0-277 0 0,0 0-214 0 0,0 0-115 0 0,0 0-130 0 0,0 0-53 0 0,10-9-10 0 0,30-28-52 0 0,-37 35-327 0 0,0 0 1 0 0,0 1-1 0 0,0 0 1 0 0,0-1-1 0 0,0 1 1 0 0,0 0-1 0 0,0 1 1 0 0,0-1-1 0 0,0 0 1 0 0,1 1-1 0 0,-1 0 1 0 0,0 0-1 0 0,0 0 1 0 0,1 0-1 0 0,-1 0 1 0 0,0 1-1 0 0,0-1 1 0 0,0 1 0 0 0,3 0-77 0 0,-5 0 33 0 0,10 1 60 0 0,0 0 0 0 0,0 1 0 0 0,0 1 0 0 0,-1 0 0 0 0,1 0 0 0 0,-1 1 0 0 0,0 1 0 0 0,-1-1 0 0 0,1 2 0 0 0,-1-1 0 0 0,0 1 1 0 0,-1 1-1 0 0,1-1 0 0 0,-1 1 0 0 0,-1 1 0 0 0,0-1 0 0 0,0 1 0 0 0,-1 1 0 0 0,0-1 0 0 0,0 2-93 0 0,54 147 787 0 0,19 34 247 0 0,-14-104-597 0 0,-60-121-1807 0 0,1 7-903 0 0,0 5-6485 0 0,-4 13-2927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761 593 0 0 0,'0'0'548'0'0,"0"0"552"0"0,0 0 243 0 0,0 0 62 0 0,0 0-110 0 0,0 0-190 0 0,0 0-110 0 0,0 0-92 0 0,-3-9-31 0 0,-10-28 14 0 0,-10 19 3364 0 0,-15 30-2944 0 0,36-11-1283 0 0,-19 12 114 0 0,1 1-1 0 0,0 1 1 0 0,1 0-1 0 0,1 2 1 0 0,1 0-1 0 0,0 1 0 0 0,-8 12-136 0 0,25-29 2 0 0,-10 9 47 0 0,-1 2 1 0 0,2-1-1 0 0,0 1 1 0 0,0 0 0 0 0,1 1-1 0 0,1 0 1 0 0,0 1-1 0 0,1-1 1 0 0,0 1 0 0 0,1 1-1 0 0,1-1 1 0 0,0 0-1 0 0,1 1 1 0 0,0 0 0 0 0,1 0-1 0 0,1 4-49 0 0,3-14 68 0 0,0 0 0 0 0,1-1 1 0 0,0 1-1 0 0,0-1 0 0 0,0 1 0 0 0,0-1 0 0 0,1 0 0 0 0,-1 0 1 0 0,1-1-1 0 0,0 1 0 0 0,1-1 0 0 0,-1 0 0 0 0,0 0 0 0 0,1 0 1 0 0,0 0-1 0 0,-1-1 0 0 0,1 0 0 0 0,0 0 0 0 0,0 0 0 0 0,1-1 0 0 0,-1 0 1 0 0,0 1-1 0 0,0-2 0 0 0,1 1 0 0 0,-1-1 0 0 0,0 0 0 0 0,1 0 1 0 0,4-1-69 0 0,5 1 157 0 0,1 0 0 0 0,-1-1 0 0 0,0-1 0 0 0,0-1 0 0 0,0 0 0 0 0,-1-1 0 0 0,1 0 0 0 0,-1-1 0 0 0,0-1 0 0 0,0 0 0 0 0,7-5-157 0 0,6-4 97 0 0,-1 0 0 0 0,0-2 1 0 0,-1-1-1 0 0,-1-1 0 0 0,0-1 1 0 0,-2-1-1 0 0,0-1 0 0 0,-1 0 1 0 0,-2-2-1 0 0,0-1 0 0 0,-2 0 1 0 0,0-1-1 0 0,-2-1 1 0 0,-1 0-1 0 0,-1-1 0 0 0,-2-1 1 0 0,-1 0-1 0 0,0 0 0 0 0,-3-1 1 0 0,0 0-1 0 0,2-31-97 0 0,-7 44-28 0 0,-1 0-1 0 0,-1 0 1 0 0,0 0-1 0 0,-1 0 1 0 0,-1 0-1 0 0,0 0 1 0 0,-2 1-1 0 0,0-1 1 0 0,0 1-1 0 0,-2-1 1 0 0,-5-11 28 0 0,9 22-23 0 0,0 1 0 0 0,0 0 1 0 0,0-1-1 0 0,-1 1 1 0 0,0 0-1 0 0,0 1 1 0 0,0-1-1 0 0,-1 0 0 0 0,0 1 1 0 0,1 0-1 0 0,-2 0 1 0 0,1 0-1 0 0,0 0 0 0 0,-1 1 1 0 0,1-1-1 0 0,-1 1 1 0 0,0 0-1 0 0,0 1 0 0 0,-1-1 1 0 0,1 1-1 0 0,0 0 1 0 0,-1 0-1 0 0,1 1 1 0 0,-1 0-1 0 0,0 0 0 0 0,1 0 1 0 0,-1 0-1 0 0,0 1 1 0 0,0 0-1 0 0,1 0 0 0 0,-2 1 23 0 0,1 3-6 0 0,-1 1-1 0 0,1 0 0 0 0,0 0 1 0 0,0 1-1 0 0,0-1 0 0 0,1 1 1 0 0,0 1-1 0 0,0-1 0 0 0,0 1 1 0 0,1-1-1 0 0,0 1 0 0 0,0 1 1 0 0,1-1-1 0 0,0 0 0 0 0,0 1 1 0 0,1 0-1 0 0,-2 6 7 0 0,-1 3 44 0 0,1 1 1 0 0,1-1-1 0 0,0 1 0 0 0,1 0 0 0 0,1 0 1 0 0,1 0-1 0 0,0 0 0 0 0,1 0 0 0 0,1 0 1 0 0,1 0-1 0 0,5 17-44 0 0,3-6 154 0 0,2 0-1 0 0,0 0 1 0 0,2-2-1 0 0,2 1 1 0 0,12 14-154 0 0,87 160 1010 0 0,-86-132-697 0 0,-29-67-683 0 0,2 6 940 0 0,-3-12-3940 0 0,0-6-7096 0 0,0 5-698 0 0</inkml:trace>
  <inkml:trace contextRef="#ctx0" brushRef="#br0" timeOffset="579.878">1477 376 10658 0 0,'0'0'850'0'0,"0"0"-462"0"0,0 0 172 0 0,0 0 576 0 0,0 0 367 0 0,0 0 26 0 0,0 0-257 0 0,0 0-304 0 0,0 0-256 0 0,0 0-168 0 0,3 33-86 0 0,6 102-60 0 0,-6-15 540 0 0,-18 177-22 0 0,8-282-692 0 0,-5-33-238 0 0,7 3-16 0 0,0 0 0 0 0,1 0 1 0 0,1 0-1 0 0,0-1 0 0 0,1 1 1 0 0,1-1-1 0 0,0 1 0 0 0,2-11 30 0 0,1-9-30 0 0,2 1 0 0 0,2 0 0 0 0,1 1 0 0 0,1-1 0 0 0,9-19 30 0 0,-7 26-15 0 0,0 1 0 0 0,2 0 0 0 0,0 1 0 0 0,2 0 0 0 0,1 1 0 0 0,1 1 0 0 0,1 0 0 0 0,1 2 0 0 0,16-17 15 0 0,-29 34 2 0 0,-1 0 0 0 0,1 1 0 0 0,0-1 1 0 0,1 1-1 0 0,-1 0 0 0 0,1 0 0 0 0,-1 0 0 0 0,1 1 0 0 0,0 0 1 0 0,0 0-1 0 0,0 0 0 0 0,0 1 0 0 0,0 0 0 0 0,0 0 0 0 0,0 1 1 0 0,0 0-1 0 0,1 0 0 0 0,-1 0 0 0 0,3 1-2 0 0,-5 3 17 0 0,0-1-1 0 0,0 1 0 0 0,0 0 1 0 0,0 1-1 0 0,-1-1 0 0 0,0 1 1 0 0,0-1-1 0 0,0 1 0 0 0,0 0 1 0 0,-1 0-1 0 0,0 0 0 0 0,0 0 1 0 0,0 1-1 0 0,0-1 1 0 0,-1 1-1 0 0,0-1 0 0 0,0 1 1 0 0,-1-1-1 0 0,0 1 0 0 0,0-1 1 0 0,0 1-1 0 0,0-1 0 0 0,-1 1 1 0 0,-1 3-17 0 0,2-9 1 0 0,-1 16 56 0 0,-1 0 1 0 0,-1-1-1 0 0,-1 0 1 0 0,0 1 0 0 0,-1-1-1 0 0,0-1 1 0 0,-1 1 0 0 0,-1-1-1 0 0,-1 0 1 0 0,0 0 0 0 0,0-1-1 0 0,-1 0 1 0 0,-1-1 0 0 0,0 0-1 0 0,-1 0 1 0 0,0-1-1 0 0,-1-1 1 0 0,0 0-58 0 0,9-7-76 0 0,0-1-1 0 0,0 0 1 0 0,-1 0-1 0 0,1 0 1 0 0,0-1-1 0 0,-1 1 1 0 0,1-1-1 0 0,-1 0 1 0 0,0 0-1 0 0,1 0 1 0 0,-1 0-1 0 0,0-1 1 0 0,0 1-1 0 0,1-1 1 0 0,-1 0-1 0 0,0 0 1 0 0,0-1-1 0 0,1 1 1 0 0,-1-1-1 0 0,0 0 1 0 0,0 0-1 0 0,1 0 1 0 0,-1 0-1 0 0,1 0 1 0 0,-1-1-1 0 0,1 0 1 0 0,0 1-1 0 0,0-1 1 0 0,-1-1-1 0 0,1 1 1 0 0,0 0-1 0 0,1-1 1 0 0,-1 1-1 0 0,0-1 1 0 0,1 0-1 0 0,0 0 1 0 0,-1 0-1 0 0,1 0 1 0 0,0-1 76 0 0,-3-4-859 0 0,-5-8-3093 0 0,4 2-4333 0 0,3 8 375 0 0</inkml:trace>
  <inkml:trace contextRef="#ctx0" brushRef="#br0" timeOffset="1168.931">1324 199 2096 0 0,'0'0'2214'0'0,"0"0"-111"0"0,0 0-45 0 0,0 0-29 0 0,0 0-102 0 0,0 0-248 0 0,0 0-400 0 0,0 0-395 0 0,0 0-325 0 0,0 0-235 0 0,0 0-135 0 0,0 0-57 0 0,0 0 95 0 0,3-1 140 0 0,116-9 3337 0 0,23 3-2287 0 0,-67 3 279 0 0,-90-21-464 0 0,-33-16-832 0 0,-46-36-178 0 0,67 55-261 0 0,55 19-5354 0 0,-18 5 358 0 0,-2-1-6291 0 0</inkml:trace>
  <inkml:trace contextRef="#ctx0" brushRef="#br0" timeOffset="1633.963">227 1098 4033 0 0,'0'0'1416'0'0,"0"0"-566"0"0,0 0-341 0 0,0 0 34 0 0,0 0 308 0 0,0 0 321 0 0,0 0 198 0 0,0 0-1 0 0,0 0-131 0 0,0 0-166 0 0,32-10-152 0 0,104-31-78 0 0,140-15 3309 0 0,206 4-1245 0 0,-376 43-2784 0 0,1 5-1 0 0,54 7-121 0 0,-99 14-608 0 0,-53-12 184 0 0,-4-2-1464 0 0,-4 4-5254 0 0,-1-7-2072 0 0</inkml:trace>
  <inkml:trace contextRef="#ctx0" brushRef="#br0" timeOffset="2362.574">809 1458 2905 0 0,'0'0'2517'0'0,"0"0"-613"0"0,0 0-383 0 0,0 0-44 0 0,0 0 106 0 0,0 0 37 0 0,0 0-124 0 0,0 0-274 0 0,0 0-286 0 0,0 0-269 0 0,0 0-214 0 0,0 0-139 0 0,0 0-78 0 0,-21 7-18 0 0,-67 25 5 0 0,39 8 107 0 0,41-29-245 0 0,-1 0-41 0 0,1-1 0 0 0,0 2 1 0 0,0-1-1 0 0,1 1 0 0 0,1 0 1 0 0,0 1-1 0 0,1 0 0 0 0,0-1 1 0 0,1 2-1 0 0,0-1 0 0 0,1 0 0 0 0,0 1 1 0 0,2-1-1 0 0,-1 4-44 0 0,1-14 28 0 0,1 1-1 0 0,0-1 1 0 0,-1 0 0 0 0,1 0 0 0 0,0 0-1 0 0,0 0 1 0 0,1 1 0 0 0,-1-1-1 0 0,1 0 1 0 0,-1 0 0 0 0,1 0-1 0 0,0 0 1 0 0,0 0 0 0 0,1 0 0 0 0,-1 0-1 0 0,1-1 1 0 0,-1 1 0 0 0,1 0-1 0 0,0-1 1 0 0,0 1 0 0 0,0-1-1 0 0,0 1 1 0 0,0-1 0 0 0,1 0 0 0 0,-1 0-1 0 0,1 0 1 0 0,-1 0 0 0 0,1-1-1 0 0,0 1 1 0 0,-1-1 0 0 0,1 1-1 0 0,0-1 1 0 0,0 0 0 0 0,0 0 0 0 0,3 0-28 0 0,6-1 157 0 0,0 0 1 0 0,1 0 0 0 0,-1-2 0 0 0,1 1 0 0 0,-1-2 0 0 0,0 1 0 0 0,0-2 0 0 0,0 0 0 0 0,0 0 0 0 0,-1-1 0 0 0,0 0-1 0 0,0-1 1 0 0,0 0 0 0 0,-1-1 0 0 0,10-7-158 0 0,134-136 783 0 0,-132 123-777 0 0,-1-1 0 0 0,-1-1 1 0 0,-2 0-1 0 0,-1-2 0 0 0,-1 0 0 0 0,-1-1 1 0 0,-2-1-1 0 0,-2 0 0 0 0,0 0 0 0 0,-3-1 1 0 0,-1 0-1 0 0,-1-1 0 0 0,-2 1 0 0 0,-1-1 1 0 0,-2 0-1 0 0,-1-4-6 0 0,0 34-15 0 0,0 0 0 0 0,0 0 1 0 0,0 0-1 0 0,0 0 0 0 0,-1 0 0 0 0,1 0 1 0 0,-2 0-1 0 0,1 0 0 0 0,0 0 0 0 0,-1 0 1 0 0,0 1-1 0 0,0-1 0 0 0,0 1 0 0 0,-1-1 0 0 0,1 1 1 0 0,-1 0-1 0 0,0 0 0 0 0,0 0 0 0 0,-1 0 1 0 0,1 0-1 0 0,-1 1 0 0 0,0 0 0 0 0,0-1 1 0 0,0 2-1 0 0,0-1 0 0 0,0 0 0 0 0,-1 1 1 0 0,1 0-1 0 0,-2-1 15 0 0,2 5-20 0 0,0 0 0 0 0,-1 0 0 0 0,1 0 0 0 0,0 1-1 0 0,0-1 1 0 0,1 1 0 0 0,-1 0 0 0 0,0 0 0 0 0,1 0 0 0 0,0 1 0 0 0,-1-1 0 0 0,1 1 0 0 0,1 0 0 0 0,-1 0 0 0 0,1 0 0 0 0,-1 0 0 0 0,1 0 0 0 0,0 0 0 0 0,1 1 0 0 0,-1 1 19 0 0,-2 1-1 0 0,-8 20 47 0 0,1 0 0 0 0,2 1 1 0 0,1 0-1 0 0,1 0 0 0 0,2 0 1 0 0,0 1-1 0 0,2 0 0 0 0,1 0 1 0 0,2 0-1 0 0,1 8-45 0 0,1-7 50 0 0,2 0 0 0 0,1 0 0 0 0,2 0-1 0 0,0-1 1 0 0,10 22-50 0 0,-1 0 37 0 0,-6-8-17 0 0,1 4-465 0 0,0-19-3626 0 0,-9-28-4423 0 0,-2 0-2443 0 0</inkml:trace>
  <inkml:trace contextRef="#ctx0" brushRef="#br0" timeOffset="2866.812">1363 1377 7314 0 0,'0'0'2405'0'0,"0"0"-862"0"0,0 0-380 0 0,0 0 80 0 0,0 0 58 0 0,0 0-69 0 0,0 0-197 0 0,0 0-264 0 0,0 0-221 0 0,0 0-136 0 0,0 0-78 0 0,-16 31-80 0 0,-47 96-31 0 0,43-48 95 0 0,21-62-260 0 0,-1-13-49 0 0,-1 0 0 0 0,1 1 0 0 0,0-1-1 0 0,0 0 1 0 0,0 0 0 0 0,1 0 0 0 0,-1 1 0 0 0,1-1-1 0 0,0 0 1 0 0,0 0 0 0 0,0 0 0 0 0,1 0 0 0 0,-1 0-1 0 0,1 0 1 0 0,0-1 0 0 0,0 1 0 0 0,1 0 0 0 0,-1-1-1 0 0,1 0 1 0 0,0 1 0 0 0,0-1 0 0 0,0 0 0 0 0,0 0-1 0 0,0-1 1 0 0,0 1 0 0 0,1-1 0 0 0,0 0 0 0 0,-1 0-1 0 0,1 0 1 0 0,0 0 0 0 0,3 1-11 0 0,-1-2 84 0 0,1-1-1 0 0,0 1 1 0 0,-1-1 0 0 0,1 0 0 0 0,-1-1-1 0 0,1 1 1 0 0,0-1 0 0 0,-1-1-1 0 0,0 1 1 0 0,1-1 0 0 0,-1 0 0 0 0,0 0-1 0 0,0-1 1 0 0,0 0 0 0 0,0 0 0 0 0,0-1-1 0 0,-1 1 1 0 0,1-1 0 0 0,-1 0-1 0 0,0-1 1 0 0,2-2-84 0 0,89-108 623 0 0,-83 95-574 0 0,-1 0 0 0 0,-1-1 0 0 0,-1-1 0 0 0,0 0 0 0 0,-2 0 0 0 0,0-1 0 0 0,-2 0 0 0 0,0-1 0 0 0,-1-8-49 0 0,-4-1 245 0 0,-1 33-137 0 0,0 0 0 0 0,-40 55-158 0 0,30-22 93 0 0,2 0 1 0 0,1 1 0 0 0,1 0 0 0 0,2 0-1 0 0,1 0 1 0 0,2 1 0 0 0,3 25-44 0 0,-2-45 18 0 0,16 60 69 0 0,-16-72-99 0 0,1-1-1 0 0,0 0 1 0 0,-1 0 0 0 0,1 0-1 0 0,0 0 1 0 0,0 0 0 0 0,0-1 0 0 0,1 1-1 0 0,-1 0 1 0 0,0 0 0 0 0,1-1-1 0 0,-1 1 1 0 0,1 0 0 0 0,-1-1-1 0 0,1 0 1 0 0,0 1 0 0 0,0-1 0 0 0,0 0-1 0 0,0 0 1 0 0,-1 0 0 0 0,2 0-1 0 0,-1 0 1 0 0,0-1 0 0 0,0 1-1 0 0,0 0 1 0 0,0-1 0 0 0,0 0 0 0 0,0 1-1 0 0,1-1 1 0 0,-1 0 0 0 0,0 0-1 0 0,0 0 1 0 0,1-1 12 0 0,31-29-1683 0 0,-23 13-1904 0 0,-4 7-2131 0 0,-2 2-5603 0 0</inkml:trace>
  <inkml:trace contextRef="#ctx0" brushRef="#br0" timeOffset="3472.375">2000 181 0 0 0,'0'0'368'0'0,"0"0"780"0"0,0 0 366 0 0,0 0 45 0 0,0 0-109 0 0,0 0-194 0 0,0 0-172 0 0,0 0-10 0 0,0 0 70 0 0,0 0-10 0 0,0 0-62 0 0,0 0-136 0 0,2-9-180 0 0,11-34 295 0 0,4 58 1924 0 0,51 70 970 0 0,-40-24-3639 0 0,-2 0 0 0 0,-4 1 0 0 0,-2 1 0 0 0,-2 2 0 0 0,-4-1 1 0 0,-2 2-1 0 0,-4 0 0 0 0,-2 0 0 0 0,-3 0 0 0 0,-4 41-306 0 0,1-60 20 0 0,3 16-9 0 0,-3 0-1 0 0,-3 0 1 0 0,-3 0 0 0 0,-2-1-1 0 0,-3 0 1 0 0,-3 0-1 0 0,-10 24-10 0 0,-2-24-128 0 0,-3-2 0 0 0,-3 0-1 0 0,-2-3 1 0 0,-42 54 128 0 0,-30 7-1323 0 0,17-63-3967 0 0,56-41-4160 0 0,20-10 405 0 0</inkml:trace>
  <inkml:trace contextRef="#ctx0" brushRef="#br0" timeOffset="4173.162">317 12 0 0 0,'0'0'1207'0'0,"0"0"373"0"0,0 0 327 0 0,0 0 64 0 0,0 0-234 0 0,0 0-318 0 0,0 0-263 0 0,0 0-153 0 0,0 0-48 0 0,-3-2 1 0 0,-19-8 1470 0 0,-4 41-259 0 0,-1 13-1642 0 0,2 1-1 0 0,2 1 1 0 0,2 0-1 0 0,2 2 1 0 0,3 1 0 0 0,1 0-1 0 0,3 1 1 0 0,-1 11-525 0 0,-20 109 587 0 0,6 1 1 0 0,8 3-588 0 0,8-48 309 0 0,6-1 0 0 0,5 1 0 0 0,7 14-309 0 0,-3-97 70 0 0,2 0 1 0 0,2 0 0 0 0,2-1 0 0 0,1-1 0 0 0,3 1 0 0 0,1-2-1 0 0,2 0 1 0 0,2-1 0 0 0,13 19-71 0 0,-24-46 7 0 0,0-1 0 0 0,1 0 0 0 0,1 0 0 0 0,0 0 0 0 0,0-1 0 0 0,1-1 0 0 0,0 0 0 0 0,1 0 0 0 0,-1-1 0 0 0,2-1 0 0 0,-1 0 0 0 0,1 0 0 0 0,0-2 0 0 0,1 1-1 0 0,-1-2 1 0 0,1 0 0 0 0,0 0 0 0 0,0-1 0 0 0,0-1 0 0 0,1-1 0 0 0,-1 0 0 0 0,1 0 0 0 0,-1-2-7 0 0,-6-14-1725 0 0,-3 4-1209 0 0,-2 5-3905 0 0,-2 2-5051 0 0</inkml:trace>
  <inkml:trace contextRef="#ctx0" brushRef="#br0" timeOffset="5016.394">2582 1006 1864 0 0,'0'0'1499'0'0,"0"0"-224"0"0,0 0-68 0 0,0 0 112 0 0,0 0 69 0 0,0 0-11 0 0,0 0-102 0 0,0 0-174 0 0,0 0-178 0 0,0 0-103 0 0,0 0-66 0 0,0 0-57 0 0,0 0-55 0 0,-15 6-78 0 0,-45 20-65 0 0,57-25-437 0 0,1 0 0 0 0,-1 0 0 0 0,1 0 0 0 0,0 1 0 0 0,-1-1 0 0 0,1 1 0 0 0,0 0 0 0 0,0 0-1 0 0,0-1 1 0 0,0 1 0 0 0,0 1 0 0 0,1-1 0 0 0,-1 0 0 0 0,1 0 0 0 0,-1 1 0 0 0,1-1 0 0 0,0 0 0 0 0,0 1 0 0 0,0 0 0 0 0,0-1 0 0 0,0 1 0 0 0,0-1 0 0 0,1 1 0 0 0,0 0 0 0 0,-1 0 0 0 0,1-1 0 0 0,0 1 0 0 0,0 2-62 0 0,0 1 85 0 0,-1-4-28 0 0,1-1-1 0 0,-1 1 1 0 0,1 0-1 0 0,-1 0 1 0 0,1-1-1 0 0,0 1 0 0 0,0 0 1 0 0,-1 0-1 0 0,1 0 1 0 0,1-1-1 0 0,-1 1 1 0 0,0 0-1 0 0,0 0 1 0 0,1 0-1 0 0,-1-1 1 0 0,1 1-1 0 0,-1 0 1 0 0,1-1-1 0 0,0 1 1 0 0,0 0-1 0 0,-1-1 1 0 0,1 1-1 0 0,0-1 1 0 0,0 1-1 0 0,1-1 1 0 0,-1 0-1 0 0,0 1 1 0 0,0-1-1 0 0,1 0 1 0 0,-1 0-1 0 0,1 0 1 0 0,-1 0-1 0 0,1 0 1 0 0,-1 0-1 0 0,1 0 1 0 0,0-1-1 0 0,-1 1 1 0 0,1-1-1 0 0,0 1 1 0 0,0-1-1 0 0,-1 1 1 0 0,1-1-1 0 0,0 0 1 0 0,0 0-1 0 0,0 0 1 0 0,-1 0-1 0 0,1 0 1 0 0,0 0-1 0 0,0-1 1 0 0,-1 1-1 0 0,1-1 1 0 0,0 1-1 0 0,1-1-56 0 0,3-2 96 0 0,1-1 0 0 0,-1 1 0 0 0,0-1 1 0 0,-1 0-1 0 0,1 0 0 0 0,-1-1 0 0 0,0 1 0 0 0,0-1 0 0 0,0-1 0 0 0,0 1 1 0 0,-1-1-1 0 0,0 1 0 0 0,0-1 0 0 0,-1 0 0 0 0,0-1 0 0 0,0 1 0 0 0,0 0 1 0 0,-1-1-1 0 0,1 0 0 0 0,-2 0 0 0 0,1 1 0 0 0,0-5-96 0 0,-2 11-2 0 0,0-1-1 0 0,0 1 1 0 0,0-1-1 0 0,1 0 1 0 0,-1 1 0 0 0,0-1-1 0 0,0 0 1 0 0,0 1-1 0 0,0-1 1 0 0,0 0-1 0 0,0 1 1 0 0,0-1 0 0 0,0 1-1 0 0,-1-1 1 0 0,1 0-1 0 0,0 1 1 0 0,0-1-1 0 0,0 1 1 0 0,-1-1 0 0 0,1 0-1 0 0,0 1 1 0 0,-1-1-1 0 0,1 1 1 0 0,0-1 0 0 0,-1 1-1 0 0,1-1 1 0 0,-1 1-1 0 0,1-1 1 0 0,0 1-1 0 0,-1 0 1 0 0,0-1 0 0 0,1 1-1 0 0,-1 0 1 0 0,1-1-1 0 0,-1 1 1 0 0,1 0-1 0 0,-1-1 1 0 0,0 1 0 0 0,1 0-1 0 0,-1 0 1 0 0,1 0-1 0 0,-1 0 1 0 0,0 0-1 0 0,1 0 1 0 0,-1 0 0 0 0,0 0-1 0 0,1 0 1 0 0,-1 0-1 0 0,1 0 1 0 0,-1 0-1 0 0,0 0 1 0 0,1 0 0 0 0,-1 1-1 0 0,1-1 1 0 0,-1 0-1 0 0,0 0 1 0 0,1 1-1 0 0,-1-1 1 0 0,1 0 0 0 0,-1 1-1 0 0,1-1 1 0 0,-1 1-1 0 0,1-1 1 0 0,-1 0-1 0 0,1 1 1 0 0,0-1 0 0 0,-1 1 2 0 0,-40 30-348 0 0,40-31 367 0 0,-8 7-29 0 0,7-5 9 0 0,-1-1-1 0 0,1 1 1 0 0,0 0 0 0 0,-1-1-1 0 0,1 1 1 0 0,0 0 0 0 0,0 1-1 0 0,0-1 1 0 0,1 0 0 0 0,-1 1-1 0 0,0-1 1 0 0,1 0 0 0 0,0 1-1 0 0,-1 0 1 0 0,1-1-1 0 0,0 1 1 0 0,0 0 0 0 0,1 0-1 0 0,-1-1 1 0 0,0 2 1 0 0,4-2 39 0 0,-1-1 1 0 0,0 0-1 0 0,0-1 1 0 0,1 1-1 0 0,-1 0 0 0 0,1 0 1 0 0,-1-1-1 0 0,1 0 1 0 0,-1 1-1 0 0,1-1 0 0 0,-1 0 1 0 0,1 0-1 0 0,-1-1 1 0 0,1 1-1 0 0,-1 0 0 0 0,1-1 1 0 0,-1 1-1 0 0,0-1 1 0 0,1 0-1 0 0,-1 0 1 0 0,0 0-1 0 0,2-1-39 0 0,4-2 57 0 0,-5 3-30 0 0,-1 0 0 0 0,0 0-1 0 0,1-1 1 0 0,-1 1 0 0 0,1 0-1 0 0,-1-1 1 0 0,0 0 0 0 0,0 1-1 0 0,0-1 1 0 0,0 0 0 0 0,0 0-1 0 0,0 0 1 0 0,-1 0 0 0 0,1 0-1 0 0,-1-1 1 0 0,1 1 0 0 0,-1 0-1 0 0,0-1 1 0 0,0 1 0 0 0,0-1-1 0 0,0-1-26 0 0,-1 3 78 0 0,-28-2-221 0 0,-13 22-529 0 0,33-1-8455 0 0,8-15-2289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1123 4209 0 0,'0'0'2011'0'0,"0"0"-413"0"0,0 0-106 0 0,0 0 130 0 0,0 0 118 0 0,0 0-73 0 0,0 0-299 0 0,0 0-357 0 0,0 0-279 0 0,0 0-197 0 0,0 0-111 0 0,0 0-40 0 0,0 0-49 0 0,-3 3-26 0 0,-36 31 1177 0 0,89-60-192 0 0,-8-7-1034 0 0,-31 25 267 0 0,-21 9 526 0 0,-19 9-497 0 0,5 20-468 0 0,24-30-125 0 0,0 0-31 0 0,0 0-15 0 0,0 0-19 0 0,0 0-14 0 0,0 0-18 0 0,0 0-101 0 0,5 0-1186 0 0,-2 0-4038 0 0,-2 0-5730 0 0</inkml:trace>
  <inkml:trace contextRef="#ctx0" brushRef="#br0" timeOffset="1759.651">695 682 200 0 0,'0'0'667'0'0,"0"0"-19"0"0,0 0 159 0 0,0 0 190 0 0,0 0 156 0 0,0 0 128 0 0,0 0-55 0 0,0 0-133 0 0,0 0-156 0 0,0 0-187 0 0,0 0-151 0 0,0 0-76 0 0,0 0-27 0 0,-29 19-37 0 0,-88 62-6 0 0,74-40 196 0 0,40-31-471 0 0,-3 3 39 0 0,1 1 0 0 0,0 0 0 0 0,1 0 0 0 0,1 1 0 0 0,0-1 0 0 0,1 1 0 0 0,0 0 0 0 0,2 0 0 0 0,-1-1 0 0 0,3 11-217 0 0,-2-21 68 0 0,0-1 1 0 0,1 1-1 0 0,0-1 1 0 0,0 1-1 0 0,0-1 0 0 0,0 0 1 0 0,1 1-1 0 0,-1-1 1 0 0,1 0-1 0 0,0 0 1 0 0,0 0-1 0 0,0 0 0 0 0,0 0 1 0 0,0-1-1 0 0,1 1 1 0 0,-1 0-1 0 0,1-1 1 0 0,-1 0-1 0 0,1 0 0 0 0,0 0 1 0 0,0 0-1 0 0,0 0 1 0 0,0 0-1 0 0,1-1 1 0 0,-1 0-1 0 0,0 1 0 0 0,1-1 1 0 0,-1 0-1 0 0,1-1 1 0 0,-1 1-1 0 0,1-1 1 0 0,-1 1-1 0 0,1-1 0 0 0,-1 0 1 0 0,1-1-1 0 0,-1 1 1 0 0,1 0-1 0 0,-1-1 1 0 0,1 0-1 0 0,-1 0 0 0 0,1 0 1 0 0,-1 0-1 0 0,0 0 1 0 0,1-1-1 0 0,-1 0 0 0 0,0 1 1 0 0,0-1-1 0 0,0 0 1 0 0,-1-1-1 0 0,1 1 1 0 0,0 0-1 0 0,0-2-68 0 0,29-23 244 0 0,-2-2 0 0 0,0 0 0 0 0,-2-2 0 0 0,-2-1 0 0 0,-1-1 0 0 0,10-20-244 0 0,-28 44 19 0 0,24-42-2 0 0,-1-1 1 0 0,-3-2-1 0 0,-3 0 0 0 0,-2-2 1 0 0,9-34-18 0 0,-25 68-53 0 0,0 0 1 0 0,-1 0-1 0 0,-2 0 0 0 0,0 0 1 0 0,-1 0-1 0 0,-1-1 1 0 0,-2-16 52 0 0,1 36-11 0 0,0 0 0 0 0,0 0 0 0 0,0 0 1 0 0,0 0-1 0 0,-1 0 0 0 0,1 0 0 0 0,-1 0 0 0 0,0 0 1 0 0,0 0-1 0 0,0 0 0 0 0,0 0 0 0 0,-1 0 1 0 0,1 1-1 0 0,-1-1 0 0 0,1 1 0 0 0,-1-1 1 0 0,0 1-1 0 0,0-1 0 0 0,0 1 0 0 0,0 0 0 0 0,0 0 1 0 0,-1 0-1 0 0,1 0 0 0 0,-1 1 0 0 0,1-1 1 0 0,-1 1-1 0 0,0-1 0 0 0,0 1 0 0 0,1 0 1 0 0,-1 0-1 0 0,0 0 0 0 0,0 0 0 0 0,0 1 0 0 0,0-1 1 0 0,0 1-1 0 0,0 0 0 0 0,0 0 0 0 0,0 0 1 0 0,0 0-1 0 0,0 0 0 0 0,0 1 0 0 0,0-1 1 0 0,0 1-1 0 0,0 0 0 0 0,0 0 0 0 0,0 0 0 0 0,0 0 1 0 0,1 0-1 0 0,-1 1 0 0 0,0-1 0 0 0,1 1 1 0 0,-1 0-1 0 0,-1 1 11 0 0,-9 20 59 0 0,2 1 1 0 0,1 0-1 0 0,0 0 1 0 0,2 0-1 0 0,1 1 1 0 0,1 1-1 0 0,1-1 1 0 0,1 1-1 0 0,1 0 1 0 0,1 0-1 0 0,2 0 1 0 0,1 0-1 0 0,2 19-59 0 0,1-12 147 0 0,0 1-1 0 0,3-1 0 0 0,0 0 0 0 0,2-1 0 0 0,2 1 1 0 0,1-2-1 0 0,1 0 0 0 0,4 3-146 0 0,80 129 1051 0 0,-91-156-123 0 0,-13-15-1301 0 0,5 6-317 0 0,-7-6-2184 0 0,6 4-6953 0 0,3 1 194 0 0</inkml:trace>
  <inkml:trace contextRef="#ctx0" brushRef="#br0" timeOffset="7310.782">1799 376 0 0 0,'0'0'942'0'0,"0"0"134"0"0,0 0 101 0 0,0 0 24 0 0,0 0-25 0 0,0 0-41 0 0,0 0-75 0 0,-3-3-73 0 0,0 1-751 0 0,1 0 0 0 0,-1 1 1 0 0,1-1-1 0 0,-1 1 0 0 0,1 0 1 0 0,-1 0-1 0 0,0 0 0 0 0,0 0 0 0 0,0 0 1 0 0,1 0-1 0 0,-1 1 0 0 0,0-1 0 0 0,0 1 1 0 0,0 0-1 0 0,0 0 0 0 0,0 0 1 0 0,0 0-1 0 0,0 1 0 0 0,0-1 0 0 0,0 1 1 0 0,1 0-1 0 0,-1 0 0 0 0,0 0 0 0 0,-2 1-236 0 0,-13 7 459 0 0,1 1-1 0 0,1 0 1 0 0,0 2-1 0 0,0 0 1 0 0,1 0-1 0 0,1 2 0 0 0,0-1 1 0 0,-6 9-459 0 0,8-6 126 0 0,0 0 0 0 0,2 0 0 0 0,-1 1 0 0 0,2 0 0 0 0,0 1 0 0 0,1 0 0 0 0,1 1 0 0 0,1-1 0 0 0,0 1 0 0 0,2 1 0 0 0,0-1 0 0 0,1 1 0 0 0,1-1 0 0 0,0 1 0 0 0,2 0 0 0 0,1-1 0 0 0,0 1 0 0 0,4 17-126 0 0,-4-28 74 0 0,1 1 0 0 0,0-1-1 0 0,0 1 1 0 0,1-1-1 0 0,0 0 1 0 0,1 0 0 0 0,0 0-1 0 0,1 0 1 0 0,-1-1-1 0 0,2 0 1 0 0,-1 0 0 0 0,1 0-1 0 0,0 0 1 0 0,1-1-1 0 0,0 0 1 0 0,0-1 0 0 0,0 1-1 0 0,1-1 1 0 0,0-1-1 0 0,0 0 1 0 0,1 0 0 0 0,-1 0-1 0 0,1-1 1 0 0,0 0-1 0 0,0-1 1 0 0,0 0 0 0 0,1 0-1 0 0,-1-1 1 0 0,1-1-1 0 0,0 1 1 0 0,-1-1 0 0 0,3-1-74 0 0,0 0 92 0 0,1-1 0 0 0,0-1 0 0 0,0 0 1 0 0,-1 0-1 0 0,1-1 0 0 0,-1-1 0 0 0,0 0 1 0 0,0-1-1 0 0,0 0 0 0 0,-1-1 0 0 0,1 0 1 0 0,-2-1-1 0 0,1 0 0 0 0,-1-1 0 0 0,0 0 1 0 0,0-1-1 0 0,0-1-92 0 0,7-5 71 0 0,0 0 0 0 0,-1-1 1 0 0,-1-1-1 0 0,-1-1 0 0 0,-1 0 0 0 0,0 0 1 0 0,-1-2-1 0 0,-1 1 0 0 0,-1-1 0 0 0,-1-1 1 0 0,-1 0-1 0 0,0 0 0 0 0,-2-1 0 0 0,0 0 1 0 0,-2 0-1 0 0,0 0 0 0 0,-2 0 0 0 0,0-1 1 0 0,-2 1-1 0 0,0-1 0 0 0,-1 0-71 0 0,-3 13-38 0 0,-1 1-1 0 0,0-1 0 0 0,0 1 1 0 0,-1 0-1 0 0,0 1 0 0 0,-1-1 1 0 0,1 1-1 0 0,-2 1 1 0 0,1-1-1 0 0,-1 1 0 0 0,0 0 1 0 0,-1 1-1 0 0,1 0 0 0 0,-1 0 1 0 0,-1 1-1 0 0,1 0 1 0 0,-1 1-1 0 0,1 0 0 0 0,-1 0 1 0 0,-1 1-1 0 0,1 1 0 0 0,0-1 1 0 0,-1 2-1 0 0,1-1 0 0 0,-1 2 1 0 0,1-1-1 0 0,-1 1 1 0 0,-2 1 38 0 0,-4 0-208 0 0,0 0 0 0 0,0 1 0 0 0,-1 1 0 0 0,2 1 0 0 0,-1 0 0 0 0,0 1 0 0 0,1 1 0 0 0,0 0 0 0 0,0 2 0 0 0,1 0 1 0 0,-7 4 207 0 0,-87 83-4335 0 0,79-47-34 0 0,17-13-2854 0 0,9-19 738 0 0</inkml:trace>
  <inkml:trace contextRef="#ctx0" brushRef="#br0" timeOffset="7828.117">1692 755 512 0 0,'0'0'2719'0'0,"0"0"-740"0"0,0 0-300 0 0,0 0-38 0 0,0 0-61 0 0,0 0-166 0 0,0 0-258 0 0,0 0-252 0 0,0 0-197 0 0,0 0-107 0 0,0 0-40 0 0,0 0 36 0 0,0 0 62 0 0,3-1 37 0 0,85-5 5077 0 0,-83 9-5715 0 0,0-1 1 0 0,-1 1 0 0 0,1 0-1 0 0,-1 0 1 0 0,0 0 0 0 0,0 1 0 0 0,0-1-1 0 0,0 1 1 0 0,-1 0 0 0 0,1 0-1 0 0,-1 0 1 0 0,0 1 0 0 0,0-1-1 0 0,-1 1 1 0 0,1-1 0 0 0,-1 1 0 0 0,0 0-1 0 0,1 5-57 0 0,10 16 138 0 0,56 179 441 0 0,-67-202-601 0 0,0 1 0 0 0,0-1 0 0 0,1 1 0 0 0,-1-1 0 0 0,1 0 0 0 0,0 0 0 0 0,0 0 0 0 0,0-1 0 0 0,0 1 0 0 0,0 0 0 0 0,1-1 0 0 0,-1 0 0 0 0,1 0 0 0 0,0 0 0 0 0,0-1 0 0 0,0 1 0 0 0,-1-1 0 0 0,1 0 0 0 0,0 0 0 0 0,1 0 0 0 0,-1 0 0 0 0,0-1 0 0 0,0 1 0 0 0,0-1 0 0 0,0 0 0 0 0,0-1 0 0 0,1 1 0 0 0,-1-1 0 0 0,2 0 22 0 0,-2 1-121 0 0,16-17-2616 0 0,-15 6-2686 0 0,-2 6-1164 0 0,-1-3-2834 0 0</inkml:trace>
  <inkml:trace contextRef="#ctx0" brushRef="#br0" timeOffset="8628.17">665 1285 0 0 0,'0'0'777'0'0,"0"0"266"0"0,0 0-76 0 0,0 0-181 0 0,0 0-46 0 0,0 0 47 0 0,0 0 85 0 0,0 0 15 0 0,0 0-63 0 0,0 0-40 0 0,0 0 6 0 0,-6 2 43 0 0,-20 6 87 0 0,19-7 82 0 0,7-1 19 0 0,0 0-4 0 0,0 0-14 0 0,0 0-38 0 0,0 0-59 0 0,0 0-97 0 0,0 0-135 0 0,0 0-156 0 0,25 0 1412 0 0,219-10 1271 0 0,263-49-1678 0 0,-73 36-1067 0 0,-183 1-371 0 0,-168 8-646 0 0,-75 14 447 0 0,-6 0-4747 0 0,-2 0-5159 0 0,0 0-544 0 0</inkml:trace>
  <inkml:trace contextRef="#ctx0" brushRef="#br0" timeOffset="9615.322">1232 1591 0 0 0,'0'0'487'0'0,"0"0"997"0"0,0 0 398 0 0,0 0-36 0 0,0 0-183 0 0,0 0-267 0 0,0 0-236 0 0,0 0-96 0 0,0 0-27 0 0,-10-3 1 0 0,-32-9 17 0 0,40 12-910 0 0,-1 0-1 0 0,1 0 0 0 0,-1 0 0 0 0,0 0 0 0 0,1 0 0 0 0,-1 0 1 0 0,1 1-1 0 0,-1-1 0 0 0,1 1 0 0 0,0 0 0 0 0,-1 0 1 0 0,1 0-1 0 0,0 0 0 0 0,-1 0 0 0 0,1 0 0 0 0,0 1 0 0 0,0-1 1 0 0,0 1-1 0 0,0-1 0 0 0,0 1 0 0 0,-1 2-144 0 0,-6 3 332 0 0,-3 1-169 0 0,1 0 1 0 0,0 1 0 0 0,1 1 0 0 0,0 0-1 0 0,0 0 1 0 0,1 1 0 0 0,0 0 0 0 0,1 1-1 0 0,0 0 1 0 0,1 0 0 0 0,1 1-1 0 0,-1 0 1 0 0,1 2-164 0 0,5-12 25 0 0,0 1 0 0 0,0 0 0 0 0,0 0 0 0 0,1 0 0 0 0,0-1 0 0 0,-1 1 0 0 0,1 0 0 0 0,0 0 0 0 0,1 0 0 0 0,-1 0 0 0 0,1 0 0 0 0,0 0-1 0 0,0-1 1 0 0,0 1 0 0 0,0 0 0 0 0,1-1 0 0 0,-1 1 0 0 0,1-1 0 0 0,0 1 0 0 0,0-1 0 0 0,0 0 0 0 0,1 0 0 0 0,-1 0 0 0 0,1 0 0 0 0,-1 0 0 0 0,1-1 0 0 0,0 1 0 0 0,0-1 0 0 0,1 1 0 0 0,-1-1-1 0 0,0 0 1 0 0,1 0 0 0 0,-1-1 0 0 0,1 1 0 0 0,-1-1 0 0 0,1 0 0 0 0,0 0 0 0 0,0 0 0 0 0,-1 0 0 0 0,1-1 0 0 0,0 1 0 0 0,0-1 0 0 0,0 0 0 0 0,3-1-25 0 0,8-1 115 0 0,-1-2-1 0 0,0 0 1 0 0,0-1 0 0 0,0 0 0 0 0,-1-1 0 0 0,1 0 0 0 0,-2-2-1 0 0,1 1 1 0 0,-1-1 0 0 0,0-1 0 0 0,0 0 0 0 0,-1-1 0 0 0,-1 0-1 0 0,0-1 1 0 0,0 0 0 0 0,-1 0 0 0 0,7-12-115 0 0,2 3 111 0 0,123-171 522 0 0,-129 173-598 0 0,-1-1 0 0 0,-1 0 0 0 0,-1 0 0 0 0,0-1 0 0 0,-2-1 0 0 0,0 1 0 0 0,-1-1-1 0 0,-2 0 1 0 0,0-1 0 0 0,-1 1 0 0 0,-1-1 0 0 0,0-14-35 0 0,-3 32-6 0 0,1-1 0 0 0,-1 1 1 0 0,0 0-1 0 0,0 0 0 0 0,-1 0 0 0 0,1 0 0 0 0,-1 0 0 0 0,0 0 1 0 0,0 0-1 0 0,0 0 0 0 0,0 0 0 0 0,-1 1 0 0 0,0-1 0 0 0,1 1 0 0 0,-1 0 1 0 0,0 0-1 0 0,-1 0 0 0 0,1 0 0 0 0,-1 1 0 0 0,1-1 0 0 0,-1 1 1 0 0,0 0-1 0 0,1 0 0 0 0,-1 0 0 0 0,0 0 0 0 0,-1 1 0 0 0,1-1 1 0 0,0 1-1 0 0,0 0 0 0 0,0 1 0 0 0,-1-1 0 0 0,1 1 0 0 0,0 0 0 0 0,-1 0 1 0 0,1 0-1 0 0,0 0 0 0 0,-1 1 0 0 0,1 0 0 0 0,0 0 0 0 0,0 0 1 0 0,-1 0-1 0 0,1 1 0 0 0,0-1 0 0 0,0 1 0 0 0,1 0 0 0 0,-1 1 1 0 0,0-1-1 0 0,1 0 0 0 0,-1 1 0 0 0,1 0 6 0 0,-15 12-10 0 0,2 0 0 0 0,0 1 0 0 0,0 0 0 0 0,2 2 0 0 0,0 0 0 0 0,1 0 0 0 0,1 1 0 0 0,1 1 0 0 0,0 0 0 0 0,2 0 0 0 0,0 1-1 0 0,1 0 1 0 0,2 0 0 0 0,0 1 0 0 0,1 2 10 0 0,1-11 17 0 0,1 0-1 0 0,1 1 1 0 0,1-1-1 0 0,0 1 1 0 0,0-1-1 0 0,2 1 1 0 0,-1 0-1 0 0,2-1 1 0 0,0 1 0 0 0,0-1-1 0 0,1 0 1 0 0,1 0-1 0 0,3 8-16 0 0,-1-9 36 0 0,0 0 0 0 0,0 0 0 0 0,1-1 0 0 0,0 0 0 0 0,1 0 1 0 0,1-1-1 0 0,-1 0 0 0 0,2 0 0 0 0,-1-1 0 0 0,1 0 0 0 0,1-1 0 0 0,-1 0 0 0 0,1-1 0 0 0,1 0 0 0 0,-1-1 0 0 0,1 0 1 0 0,5 1-37 0 0,56 5-238 0 0,-71-27-1962 0 0,-2 1-3916 0 0,0 11 912 0 0,0-2-5237 0 0</inkml:trace>
  <inkml:trace contextRef="#ctx0" brushRef="#br0" timeOffset="10127.267">1716 1481 5769 0 0,'0'0'2390'0'0,"0"0"-466"0"0,0 0-268 0 0,0 0-111 0 0,0 0-194 0 0,0 0-196 0 0,0 0-195 0 0,0 0-236 0 0,0 0-158 0 0,0 0-94 0 0,0 0-93 0 0,0 0-39 0 0,0 0-57 0 0,-13 23-38 0 0,-39 77-58 0 0,32-33 88 0 0,19-51-230 0 0,0-12-22 0 0,1 1 0 0 0,-1-1 1 0 0,1 0-1 0 0,0 0 0 0 0,0 1 0 0 0,0-1 1 0 0,0 0-1 0 0,1 0 0 0 0,0 0 0 0 0,-1 0 1 0 0,2 1-1 0 0,-1-1 0 0 0,0 0 1 0 0,1-1-1 0 0,0 1 0 0 0,0 0 0 0 0,0 0 1 0 0,0-1-1 0 0,1 1 0 0 0,-1-1 1 0 0,1 0-1 0 0,0 0 0 0 0,0 0 0 0 0,0 0 1 0 0,0 0-1 0 0,1 0 0 0 0,-1-1 1 0 0,1 0-1 0 0,-1 0 0 0 0,1 0 0 0 0,0 0 1 0 0,0 0-1 0 0,0-1 0 0 0,0 0 0 0 0,0 0 1 0 0,0 0-1 0 0,0 0 0 0 0,0 0 1 0 0,1-1-1 0 0,-1 0 0 0 0,0 0 0 0 0,0 0 1 0 0,1 0-1 0 0,-1-1 0 0 0,0 0 1 0 0,1 0-24 0 0,9-6 127 0 0,-1-1 0 0 0,0-1 1 0 0,0 0-1 0 0,-1 0 1 0 0,0-1-1 0 0,-1-1 1 0 0,0 0-1 0 0,-1 0 0 0 0,0-1 1 0 0,-1 0-1 0 0,0-1-127 0 0,128-195 336 0 0,-138 208-320 0 0,1 0 0 0 0,0 0 0 0 0,0 0 0 0 0,-1 0 0 0 0,1 0-1 0 0,0 0 1 0 0,-1 0 0 0 0,1-1 0 0 0,0 1 0 0 0,0 0 0 0 0,-1 0 0 0 0,1 0-1 0 0,0 0 1 0 0,-1 0 0 0 0,1 0 0 0 0,0-1 0 0 0,0 1 0 0 0,0 0 0 0 0,-1 0-1 0 0,1 0 1 0 0,0-1 0 0 0,0 1 0 0 0,0 0 0 0 0,-1 0 0 0 0,1-1-1 0 0,0 1 1 0 0,0 0 0 0 0,0-1 0 0 0,0 1 0 0 0,0 0 0 0 0,0 0 0 0 0,0-1-1 0 0,-1 1 1 0 0,1 0 0 0 0,0-1 0 0 0,0 1-16 0 0,-10 17 1 0 0,2-5 2 0 0,1 1 1 0 0,0 0-1 0 0,0 0 0 0 0,1 0 0 0 0,1 1 0 0 0,0 0 0 0 0,1 0 0 0 0,0 0 0 0 0,0 9-3 0 0,3-13 5 0 0,1-1-1 0 0,-1 1 1 0 0,2-1-1 0 0,-1 1 1 0 0,2-1-1 0 0,-1 0 1 0 0,1 1-1 0 0,0-1 0 0 0,1 0 1 0 0,0 0-1 0 0,1 0 1 0 0,-1 0-1 0 0,2-1 1 0 0,-1 0-1 0 0,3 4-4 0 0,-3-6-21 0 0,0 1 1 0 0,0-1-1 0 0,1 1 0 0 0,0-1 0 0 0,0 0 0 0 0,0-1 1 0 0,0 0-1 0 0,1 1 0 0 0,0-2 0 0 0,0 1 1 0 0,6 3 20 0 0,29 1-3798 0 0,-23-10-6238 0 0,-13-2 357 0 0</inkml:trace>
  <inkml:trace contextRef="#ctx0" brushRef="#br0" timeOffset="12139.945">2291 232 0 0 0,'0'0'468'0'0,"0"0"264"0"0,0 0 187 0 0,0 0 140 0 0,0 0 7 0 0,0 0 10 0 0,0 0 17 0 0,0 0-27 0 0,-3-6 48 0 0,-10-18 28 0 0,14 25 7148 0 0,5 5-4220 0 0,38 47-3582 0 0,-12-7-330 0 0,-1 2 0 0 0,-3 1 0 0 0,-2 1-1 0 0,-2 1 1 0 0,-2 2 0 0 0,-3 0 0 0 0,-2 1-1 0 0,-2 0 1 0 0,-3 2 0 0 0,-2-1 0 0 0,-1 16-158 0 0,-3-17 14 0 0,-1-1 0 0 0,-3 1 0 0 0,-3 0 0 0 0,-2-1 0 0 0,-2 1 0 0 0,-2-1 0 0 0,-13 43-14 0 0,6-43-34 0 0,-2 0 0 0 0,-3-2 0 0 0,-1 0 0 0 0,-3-1 0 0 0,-3-2 0 0 0,-22 33 34 0 0,-104 76-696 0 0,138-144 600 0 0,-9 23-2192 0 0,23-35 1449 0 0,0 1-1417 0 0,0-1-1035 0 0,0-1-3482 0 0,0 0-1201 0 0</inkml:trace>
  <inkml:trace contextRef="#ctx0" brushRef="#br0" timeOffset="13144.763">612 0 0 0 0,'0'0'577'0'0,"0"0"309"0"0,0 0 145 0 0,0 0 64 0 0,0 0-14 0 0,0 0-52 0 0,0 0-48 0 0,0 0-46 0 0,0 0-27 0 0,0 0-44 0 0,0 0-94 0 0,-30 5 2821 0 0,-40 94 523 0 0,30 3-3441 0 0,6 3 0 0 0,3 1 0 0 0,5 1-1 0 0,5 1 1 0 0,5 1 0 0 0,5 0-1 0 0,3 13-672 0 0,4-41 305 0 0,4-1 0 0 0,3 1 0 0 0,3 0 0 0 0,5-1 0 0 0,5 16-305 0 0,2-6 249 0 0,-6-21 51 0 0,3 0 0 0 0,3-1-1 0 0,3-1 1 0 0,3-1 0 0 0,6 7-300 0 0,8-6 392 0 0,5-77-4323 0 0,-41 9 2795 0 0,3-3-4868 0 0,-2 1-5800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3:4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155 380 4817 0 0,'0'0'1315'0'0,"0"0"-181"0"0,0 0-141 0 0,0 0 126 0 0,0 0 295 0 0,0 0 242 0 0,0 0 34 0 0,0 0-186 0 0,0 0-318 0 0,0 0-317 0 0,0 0-231 0 0,1-4-204 0 0,3-13-118 0 0,11 28 1249 0 0,8 22-1263 0 0,-1 1 1 0 0,-2 1-1 0 0,-2 2 1 0 0,-1-1-1 0 0,-1 2 1 0 0,-3 0-1 0 0,-1 1 1 0 0,-1 0-1 0 0,-3 0 1 0 0,-1 1-1 0 0,-2 1 0 0 0,0 29-302 0 0,13 57 237 0 0,-11-80-204 0 0,-5-28-20 0 0,0 1 0 0 0,1-1 0 0 0,2 0 0 0 0,0 0 0 0 0,0 0 0 0 0,2-1 1 0 0,1 0-1 0 0,0 0 0 0 0,2 2-13 0 0,-10-19 9 0 0,0 0 0 0 0,1-1 0 0 0,-1 1 0 0 0,1 0 0 0 0,-1 0 0 0 0,1 0 0 0 0,-1 0 0 0 0,1 0 0 0 0,0 0 0 0 0,-1-1 0 0 0,1 1 0 0 0,0 0 0 0 0,0 0 0 0 0,-1-1 0 0 0,1 1 0 0 0,0-1 0 0 0,0 1 1 0 0,0 0-1 0 0,0-1 0 0 0,0 0 0 0 0,0 1 0 0 0,0-1 0 0 0,0 0 0 0 0,0 1 0 0 0,0-1 0 0 0,0 0 0 0 0,0 0 0 0 0,0 0 0 0 0,0 0 0 0 0,0 0 0 0 0,0 0 0 0 0,0 0 0 0 0,0 0 0 0 0,0 0 0 0 0,0-1 0 0 0,0 1 0 0 0,0 0 1 0 0,0-1-1 0 0,0 1 0 0 0,0 0 0 0 0,0-1 0 0 0,0 0 0 0 0,0 1 0 0 0,-1-1 0 0 0,2 0-9 0 0,27-42 715 0 0,-25 35-688 0 0,48-103 493 0 0,-5-3 0 0 0,16-64-520 0 0,6-16 38 0 0,-17 60-46 0 0,-7-3 0 0 0,14-80 8 0 0,-55 184-145 0 0,-6 43-808 0 0,-3 64-1149 0 0,9-28-6774 0 0,-1-37-2485 0 0</inkml:trace>
  <inkml:trace contextRef="#ctx0" brushRef="#br0" timeOffset="529.424">1087 885 0 0 0,'0'0'572'0'0,"0"0"726"0"0,0 0 331 0 0,0 0 58 0 0,0 0-110 0 0,0 0-168 0 0,0 0-131 0 0,0 0-91 0 0,0 0-56 0 0,0 0-104 0 0,0 0-134 0 0,0 0-117 0 0,31-8-103 0 0,95-23-61 0 0,-58-3 1133 0 0,-58 21-1036 0 0,-6 8-489 0 0,0-1 1 0 0,0 0 0 0 0,-1 0 0 0 0,0 0-1 0 0,0 0 1 0 0,0 0 0 0 0,-1-1 0 0 0,0 1 0 0 0,0-1-1 0 0,-1 1 1 0 0,0-1 0 0 0,0 0 0 0 0,0 0 0 0 0,-1 1-1 0 0,0-1 1 0 0,0 0 0 0 0,-1 0 0 0 0,-1-5-221 0 0,0 9 27 0 0,0 0 0 0 0,0 0 0 0 0,0 0 0 0 0,0 0 1 0 0,0 0-1 0 0,-1 1 0 0 0,1 0 0 0 0,-1-1 0 0 0,0 1 1 0 0,0 0-1 0 0,0 0 0 0 0,0 0 0 0 0,0 1 0 0 0,0-1 1 0 0,0 1-1 0 0,-1-1 0 0 0,1 1 0 0 0,0 0 0 0 0,-1 1 1 0 0,1-1-1 0 0,-1 1 0 0 0,1-1 0 0 0,-1 1 0 0 0,1 0 0 0 0,-1 0 1 0 0,1 0-1 0 0,-1 1 0 0 0,1-1 0 0 0,-1 1 0 0 0,1 0 1 0 0,-3 1-28 0 0,-11-2-2 0 0,1 2 18 0 0,1 0-1 0 0,-1 2 1 0 0,0 0-1 0 0,1 0 0 0 0,0 1 1 0 0,0 1-1 0 0,1 1 1 0 0,-1 0-1 0 0,1 0 1 0 0,1 2-1 0 0,-1 0 1 0 0,2 0-1 0 0,-1 1 0 0 0,1 1 1 0 0,1 0-1 0 0,0 0 1 0 0,0 2-1 0 0,1-1 1 0 0,-6 11-16 0 0,13-18 30 0 0,0 1 1 0 0,0 0 0 0 0,0 0-1 0 0,1 0 1 0 0,0 0-1 0 0,0 0 1 0 0,0 0 0 0 0,1 1-1 0 0,0-1 1 0 0,0 1 0 0 0,1-1-1 0 0,-1 1 1 0 0,2-1-1 0 0,-1 0 1 0 0,1 1 0 0 0,0-1-1 0 0,0 1 1 0 0,0-1 0 0 0,1 0-1 0 0,0 0 1 0 0,0 0 0 0 0,1 0-1 0 0,0 0 1 0 0,0 0-1 0 0,0-1 1 0 0,1 1 0 0 0,0-1-1 0 0,0 0 1 0 0,0 0 0 0 0,0 0-1 0 0,1-1 1 0 0,0 1 0 0 0,0-1-31 0 0,13 8 155 0 0,1 0 1 0 0,0-1 0 0 0,1-1 0 0 0,0-1 0 0 0,0-1-1 0 0,0-1 1 0 0,1-1 0 0 0,1 0 0 0 0,-1-2 0 0 0,1 0 0 0 0,-1-2-1 0 0,1 0 1 0 0,0-1 0 0 0,0-2 0 0 0,0 0 0 0 0,5-2-156 0 0,0 3 110 0 0,100-21 202 0 0,-119 17-225 0 0,-9 3-4253 0 0,-1 1-4461 0 0,0 0-3168 0 0</inkml:trace>
  <inkml:trace contextRef="#ctx0" brushRef="#br0" timeOffset="1036.348">2119 759 3129 0 0,'0'0'1717'0'0,"0"0"-98"0"0,0 0 180 0 0,0 0 281 0 0,0 0 111 0 0,0 0-159 0 0,0 0-364 0 0,0 0-366 0 0,0 0-260 0 0,0 0-168 0 0,0 0-132 0 0,0 0-103 0 0,0 0-78 0 0,-10-5-86 0 0,-34-14-51 0 0,40 18-357 0 0,1 0-1 0 0,-1 0 0 0 0,0 1 1 0 0,0-1-1 0 0,0 1 1 0 0,0 0-1 0 0,1 0 1 0 0,-1 1-1 0 0,0-1 1 0 0,0 1-1 0 0,0 0 0 0 0,1 0 1 0 0,-1 0-1 0 0,0 0 1 0 0,1 0-1 0 0,-1 1 1 0 0,1 0-1 0 0,0 0 1 0 0,-1 0-1 0 0,1 0 0 0 0,-3 3-66 0 0,-12 5 255 0 0,6-5-178 0 0,1 1 1 0 0,-1 0-1 0 0,1 1 1 0 0,0 0-1 0 0,1 1 1 0 0,0 0-1 0 0,0 0 1 0 0,1 1-1 0 0,0 1 1 0 0,0-1-1 0 0,1 1 1 0 0,0 1-1 0 0,1 0 1 0 0,0 0-1 0 0,1 0 1 0 0,0 1-1 0 0,1 0 1 0 0,0 0-78 0 0,4-7 11 0 0,0-1-1 0 0,0 1 1 0 0,1 0 0 0 0,0-1 0 0 0,0 1 0 0 0,0 0 0 0 0,0-1 0 0 0,1 1-1 0 0,0 0 1 0 0,0-1 0 0 0,0 1 0 0 0,1-1 0 0 0,-1 1 0 0 0,1-1-1 0 0,0 0 1 0 0,0 0 0 0 0,1 0 0 0 0,-1 0 0 0 0,1 0 0 0 0,0 0 0 0 0,0-1-1 0 0,0 1 1 0 0,0-1 0 0 0,1 0 0 0 0,-1 0 0 0 0,1 0 0 0 0,0 0 0 0 0,0-1-1 0 0,0 1 1 0 0,0-1 0 0 0,0 0 0 0 0,3 1-11 0 0,8 3 53 0 0,0 0 0 0 0,0-1 0 0 0,1 0 0 0 0,-1-1 0 0 0,1-1 0 0 0,0 0 0 0 0,0-1 0 0 0,0-1 0 0 0,2-1-53 0 0,142-15-391 0 0,-60-28-1940 0 0,-69 24-1479 0 0,-3-4-4110 0 0,-14 9-3519 0 0</inkml:trace>
  <inkml:trace contextRef="#ctx0" brushRef="#br0" timeOffset="1364.229">2828 248 14507 0 0,'0'0'2114'0'0,"0"0"-1122"0"0,0 0-521 0 0,0 0 73 0 0,0 0 264 0 0,0 0 254 0 0,0 0 67 0 0,0 0-166 0 0,0 0-253 0 0,0 0-200 0 0,0 0-123 0 0,-10 32-81 0 0,-31 100-22 0 0,24-45 156 0 0,14 148 488 0 0,39 74-609 0 0,-29-269-678 0 0,-12-78-9029 0 0,-2 22 2022 0 0,3 8-1995 0 0</inkml:trace>
  <inkml:trace contextRef="#ctx0" brushRef="#br0" timeOffset="1610.606">2469 737 6057 0 0,'0'0'3112'0'0,"0"0"-1704"0"0,0 0-611 0 0,0 0 222 0 0,0 0 244 0 0,0 0 12 0 0,0 0-144 0 0,0 0-240 0 0,0 0-215 0 0,32 7-176 0 0,103 21-117 0 0,3-17 247 0 0,-100-13-572 0 0,148-4-1061 0 0,-126-1-2296 0 0,-1-2-4016 0 0,-42 6-268 0 0</inkml:trace>
  <inkml:trace contextRef="#ctx0" brushRef="#br0" timeOffset="1865.277">3321 700 6337 0 0,'0'0'2516'0'0,"0"0"-460"0"0,0 0-336 0 0,0 0-157 0 0,0 0-118 0 0,0 0-140 0 0,0 0-178 0 0,0 0-221 0 0,0 0-213 0 0,0 0-153 0 0,0 0-118 0 0,0 0-93 0 0,-29 34-75 0 0,-91 105-56 0 0,118-137-189 0 0,-1-1 0 0 0,1 1-1 0 0,0 0 1 0 0,-1 0 0 0 0,1 0 0 0 0,0 1-1 0 0,0-1 1 0 0,0 0 0 0 0,1 1 0 0 0,-1-1-1 0 0,1 1 1 0 0,-1 0 0 0 0,1-1 0 0 0,0 1-1 0 0,0 0 1 0 0,0 0 0 0 0,0 0 0 0 0,0 0-1 0 0,1 0 1 0 0,0 0 0 0 0,-1 0 0 0 0,1 0-1 0 0,0 0 1 0 0,0 1-9 0 0,2 5 48 0 0,-1-4 4 0 0,-1-1 1 0 0,1 1-1 0 0,0 0 0 0 0,0-1 1 0 0,1 1-1 0 0,0-1 1 0 0,-1 0-1 0 0,1 1 1 0 0,0-1-1 0 0,1 0 0 0 0,-1 0 1 0 0,1-1-1 0 0,0 1 1 0 0,0 0-1 0 0,0-1 1 0 0,0 0-1 0 0,1 1 1 0 0,-1-1-1 0 0,1-1 0 0 0,0 1 1 0 0,0 0-1 0 0,0-1 1 0 0,0 0-1 0 0,0 0 1 0 0,1 0-1 0 0,-1-1 1 0 0,1 1-1 0 0,-1-1 0 0 0,4 1-52 0 0,137 9 2003 0 0,-138-12-1963 0 0,-1 0 0 0 0,0 0 0 0 0,1-1 0 0 0,-1 0 0 0 0,0 0 0 0 0,0-1-1 0 0,0 1 1 0 0,0-1 0 0 0,0-1 0 0 0,-1 1 0 0 0,1-1 0 0 0,-1 0 0 0 0,0 0 0 0 0,0-1 0 0 0,0 1 0 0 0,-1-1 0 0 0,0 0 0 0 0,0 0 0 0 0,0-1-1 0 0,0 1 1 0 0,-1-1 0 0 0,0 0 0 0 0,0 0 0 0 0,-1 0 0 0 0,1 0 0 0 0,-1 0 0 0 0,-1 0 0 0 0,1-1 0 0 0,-1 1 0 0 0,0-1 0 0 0,-1 1 0 0 0,1-1-1 0 0,-1 1 1 0 0,0-1 0 0 0,-1 0 0 0 0,0 1 0 0 0,0-1 0 0 0,0 1 0 0 0,-1 0 0 0 0,0-1 0 0 0,0 1 0 0 0,-1 0 0 0 0,1 0 0 0 0,-1 0-1 0 0,-3-3-39 0 0,0 1-110 0 0,0 0 0 0 0,0 1-1 0 0,-1 0 1 0 0,0 0 0 0 0,-1 0-1 0 0,1 1 1 0 0,-1 0 0 0 0,0 1-1 0 0,0 0 1 0 0,-1 0 0 0 0,0 0-1 0 0,0 1 1 0 0,0 1-1 0 0,0 0 1 0 0,0 0 0 0 0,-1 0-1 0 0,0 1 1 0 0,-7 0 110 0 0,-24 5-4067 0 0,2 12-3373 0 0,29-7-4087 0 0</inkml:trace>
  <inkml:trace contextRef="#ctx0" brushRef="#br0" timeOffset="2165.073">3614 1047 10466 0 0,'0'0'2118'0'0,"0"0"-688"0"0,0 0-167 0 0,0 0 113 0 0,0 0 90 0 0,0 0-30 0 0,0 0-151 0 0,0 0-240 0 0,0 0-241 0 0,0 0-201 0 0,0 0-115 0 0,0 0-52 0 0,0 0-1 0 0,0-21-17 0 0,-2-63-35 0 0,16 18 321 0 0,-5 48-517 0 0,-1-2-148 0 0,1 1 0 0 0,1 0 0 0 0,1 0 0 0 0,1 1 0 0 0,0 0 0 0 0,2 1 0 0 0,0 1 0 0 0,0 0 0 0 0,2 1 0 0 0,0 0 0 0 0,0 2 0 0 0,1 0 0 0 0,1 0 0 0 0,0 2 0 0 0,2 0-39 0 0,-9 4-181 0 0,0 2 0 0 0,1-1 0 0 0,-1 1 0 0 0,1 1-1 0 0,0 0 1 0 0,1 1 0 0 0,-1 0 0 0 0,12-1 181 0 0,-23 14-4478 0 0,-1-9 1702 0 0,0 3-8832 0 0</inkml:trace>
  <inkml:trace contextRef="#ctx0" brushRef="#br0" timeOffset="3131.457">4945 678 4521 0 0,'0'0'1671'0'0,"0"0"-61"0"0,0 0-75 0 0,0 0 106 0 0,0 0 42 0 0,0 0-108 0 0,0 0-186 0 0,0 0-234 0 0,0 0-202 0 0,-31 5-182 0 0,-99 15-168 0 0,127-20-569 0 0,0 0 0 0 0,-1 0 0 0 0,1 1 0 0 0,0-1 0 0 0,0 1 0 0 0,0 0 0 0 0,0 0 0 0 0,0 0 0 0 0,0 0 0 0 0,1 1 0 0 0,-1-1 0 0 0,0 1 0 0 0,1-1 0 0 0,-1 1 0 0 0,1 0 0 0 0,-1 0 0 0 0,1 0 0 0 0,0 1 0 0 0,0-1 0 0 0,-2 3-34 0 0,-3 4 152 0 0,-2 1-60 0 0,1 1 0 0 0,0 1 0 0 0,0 0 0 0 0,1 0 0 0 0,1 0 0 0 0,0 1 1 0 0,1 0-1 0 0,0 0 0 0 0,1 0 0 0 0,0 1 0 0 0,1-1 0 0 0,1 1 0 0 0,0 0 0 0 0,1 0 0 0 0,0 0 0 0 0,1 0 0 0 0,1 0 0 0 0,0 0 1 0 0,1-1-1 0 0,1 2-92 0 0,1-8 71 0 0,0-1 1 0 0,0 1 0 0 0,1-1-1 0 0,0 0 1 0 0,0 0-1 0 0,1-1 1 0 0,0 0 0 0 0,0 0-1 0 0,0 0 1 0 0,0 0 0 0 0,1-1-1 0 0,0 0 1 0 0,0-1-1 0 0,0 1 1 0 0,0-1 0 0 0,1-1-1 0 0,-1 1 1 0 0,1-1-1 0 0,-1-1 1 0 0,1 1 0 0 0,0-1-1 0 0,0-1 1 0 0,-1 1 0 0 0,1-1-1 0 0,0-1 1 0 0,0 1-1 0 0,0-1 1 0 0,-1-1 0 0 0,1 1-1 0 0,0-1 1 0 0,-1-1 0 0 0,0 1-1 0 0,1-1 1 0 0,1-2-72 0 0,23-13 128 0 0,-1-1-1 0 0,-1-2 1 0 0,-1-1 0 0 0,-1-1 0 0 0,-1-1-1 0 0,-1-2 1 0 0,-1 0 0 0 0,-2-2 0 0 0,0-1-1 0 0,-2 0 1 0 0,-1-2 0 0 0,-2 0 0 0 0,-1-1-1 0 0,-1-1 1 0 0,9-31-128 0 0,-13 38-35 0 0,-1 1 0 0 0,-1-2 0 0 0,-1 0 0 0 0,-2 0 0 0 0,-1 0 0 0 0,-1-1 0 0 0,-1 0 0 0 0,-1 0 0 0 0,-2 0 0 0 0,-1 0 0 0 0,-1-1 0 0 0,-1 1 0 0 0,-2 0 0 0 0,-1 1 0 0 0,-6-23 35 0 0,8 43-32 0 0,1 1 1 0 0,-1-1 0 0 0,-1 1-1 0 0,1-1 1 0 0,-1 1 0 0 0,0 0-1 0 0,0 1 1 0 0,-1-1 0 0 0,0 1-1 0 0,0 0 1 0 0,0 0 0 0 0,0 0-1 0 0,-1 1 1 0 0,0-1 0 0 0,0 1-1 0 0,0 1 1 0 0,0-1 0 0 0,-1 1-1 0 0,1 0 1 0 0,-1 1 0 0 0,0 0-1 0 0,0 0 1 0 0,0 0 0 0 0,0 1-1 0 0,0 0 1 0 0,0 0 0 0 0,0 1-1 0 0,0-1 1 0 0,-1 2 0 0 0,1-1-1 0 0,0 1 1 0 0,-5 1 31 0 0,1 3 8 0 0,0 1 1 0 0,0 0 0 0 0,1 0-1 0 0,0 1 1 0 0,0 1-1 0 0,1-1 1 0 0,0 2-1 0 0,0-1 1 0 0,1 1-1 0 0,0 0 1 0 0,1 1-1 0 0,0 0 1 0 0,0 0-1 0 0,1 1 1 0 0,-5 10-9 0 0,2 2 43 0 0,0 1-1 0 0,2 0 1 0 0,1 1-1 0 0,0 0 1 0 0,2 0-1 0 0,1 0 1 0 0,1 0-1 0 0,1 0 1 0 0,2 0 0 0 0,0 1-1 0 0,2 0-42 0 0,2 4 99 0 0,1 0-1 0 0,1 0 1 0 0,2-1 0 0 0,1 0-1 0 0,1-1 1 0 0,2 0 0 0 0,0 0 0 0 0,2-2-1 0 0,1 1 1 0 0,2-2 0 0 0,0-1-1 0 0,1 0 1 0 0,2-1 0 0 0,0-1-1 0 0,12 8-98 0 0,-22-18 90 0 0,1 0 0 0 0,1-2 0 0 0,0 0-1 0 0,0 0 1 0 0,1-1 0 0 0,0-1-1 0 0,1 0 1 0 0,0-1 0 0 0,0 0 0 0 0,0-2-1 0 0,1 1-89 0 0,-13-6-5 0 0,-1 0 1 0 0,0 0-1 0 0,1-1 0 0 0,-1 1 0 0 0,0 0 0 0 0,1-1 0 0 0,-1 0 1 0 0,0 1-1 0 0,0-1 0 0 0,1 0 0 0 0,-1 0 0 0 0,0 0 0 0 0,0 0 1 0 0,0-1-1 0 0,0 1 0 0 0,0 0 0 0 0,0-1 0 0 0,-1 1 0 0 0,1-1 0 0 0,0 0 1 0 0,-1 0-1 0 0,0 0 0 0 0,1 0 0 0 0,-1 0 0 0 0,0 0 0 0 0,0 0 1 0 0,0 0-1 0 0,0 0 0 0 0,0 0 0 0 0,0 0 0 0 0,-1-1 0 0 0,1 1 1 0 0,-1 0-1 0 0,1-1 0 0 0,-1 1 0 0 0,0 0 0 0 0,0-1 0 0 0,0 1 1 0 0,0-1-1 0 0,-1 1 0 0 0,1 0 0 0 0,-1-1 0 0 0,1 1 5 0 0,0-42-2700 0 0,0 26-4975 0 0,0 10-4232 0 0</inkml:trace>
  <inkml:trace contextRef="#ctx0" brushRef="#br0" timeOffset="3549.113">5466 840 8986 0 0,'0'0'1128'0'0,"0"0"-374"0"0,0 0 114 0 0,0 0 279 0 0,0 0 156 0 0,0 0 34 0 0,0 0-86 0 0,0 0-164 0 0,0 0-173 0 0,0 0-139 0 0,0 0-133 0 0,33 8-104 0 0,101 19-43 0 0,-65-32 155 0 0,-59 0-482 0 0,8-4-31 0 0,-1-1 0 0 0,1 0 0 0 0,-2-2 0 0 0,0 0 1 0 0,0 0-1 0 0,-1-2 0 0 0,-1 0 0 0 0,0 0 0 0 0,-1-1 0 0 0,0-1 0 0 0,-1 0 0 0 0,-1-2-137 0 0,-8 15 10 0 0,-1 0 0 0 0,0 0 0 0 0,0 0 1 0 0,0 0-1 0 0,-1-1 0 0 0,1 1 0 0 0,-1-1 0 0 0,1 1 1 0 0,-1-1-1 0 0,0 1 0 0 0,-1-1 0 0 0,1 0 0 0 0,-1 0 1 0 0,1 1-1 0 0,-1-1 0 0 0,0 0 0 0 0,0 0 0 0 0,-1 1 1 0 0,1-1-1 0 0,-1 0 0 0 0,0 1 0 0 0,0-1 0 0 0,0 0 1 0 0,0 1-1 0 0,-1-1 0 0 0,1 1 0 0 0,-1 0 0 0 0,0-1 0 0 0,0 1 1 0 0,0 0-1 0 0,-1 0 0 0 0,1 0 0 0 0,-1 1 0 0 0,-2-3-10 0 0,-2 1-11 0 0,0 1 0 0 0,-1 0-1 0 0,1 1 1 0 0,0-1-1 0 0,-1 2 1 0 0,0-1 0 0 0,0 1-1 0 0,1 0 1 0 0,-1 1-1 0 0,0-1 1 0 0,0 2 0 0 0,0-1-1 0 0,1 1 1 0 0,-1 0-1 0 0,0 1 1 0 0,1-1 0 0 0,-1 2-1 0 0,1-1 1 0 0,-1 1-1 0 0,1 0 1 0 0,0 1 0 0 0,0-1-1 0 0,1 1 1 0 0,-2 1 11 0 0,-5 4-6 0 0,1 0 0 0 0,-1 0 0 0 0,1 2 0 0 0,1-1 0 0 0,0 1 0 0 0,1 1 0 0 0,0 0 0 0 0,0 0 1 0 0,2 1-1 0 0,-1 0 0 0 0,-4 11 6 0 0,8-15 7 0 0,0-1-1 0 0,1 1 1 0 0,0 0 0 0 0,0 0 0 0 0,1 0-1 0 0,0 1 1 0 0,1-1 0 0 0,0 1 0 0 0,0 0 0 0 0,1-1-1 0 0,1 1 1 0 0,-1 0 0 0 0,2 0 0 0 0,-1-1 0 0 0,1 1-1 0 0,1 0 1 0 0,0 0 0 0 0,0-1 0 0 0,1 1-1 0 0,0-1 1 0 0,0 0 0 0 0,1 0 0 0 0,4 7-7 0 0,3-6 29 0 0,-1 0 0 0 0,1-1 1 0 0,0-1-1 0 0,1 1 0 0 0,0-2 0 0 0,0 0 1 0 0,1 0-1 0 0,0-1 0 0 0,0-1 0 0 0,0 0 1 0 0,1-1-1 0 0,0 0 0 0 0,0-1 1 0 0,0-1-1 0 0,0 0 0 0 0,0-1 0 0 0,0-1 1 0 0,0 0-1 0 0,1 0 0 0 0,9-3-29 0 0,-13 2-62 0 0,-1-1 0 0 0,1 0 0 0 0,0-1 1 0 0,-1 0-1 0 0,1-1 0 0 0,-1 0 0 0 0,0 0 0 0 0,0-1 0 0 0,-1-1 0 0 0,0 0 0 0 0,0 0 0 0 0,0 0 0 0 0,8-8 62 0 0,31-36-7703 0 0,-42 41-3569 0 0</inkml:trace>
  <inkml:trace contextRef="#ctx0" brushRef="#br0" timeOffset="3916.757">6103 1017 11955 0 0,'0'0'1728'0'0,"0"0"-390"0"0,0 0-116 0 0,0 0 24 0 0,0 0-22 0 0,0 0-109 0 0,0 0-169 0 0,0 0-134 0 0,0 0-64 0 0,0 0-6 0 0,0 0-18 0 0,0 0-77 0 0,0 0-125 0 0,8-5 114 0 0,-5-59-183 0 0,-2 43-411 0 0,0 1 0 0 0,1 0 0 0 0,1 0 0 0 0,1 0 0 0 0,0 0 0 0 0,2 0 0 0 0,0 1 0 0 0,2 0 0 0 0,0 0 0 0 0,0 1 0 0 0,2 0 1 0 0,1 0-1 0 0,0 1 0 0 0,1 1 0 0 0,0 0 0 0 0,2 0 0 0 0,0 2 0 0 0,0-1-42 0 0,48-8-349 0 0,-60 24 313 0 0,-1 0 0 0 0,0 0 1 0 0,0 1-1 0 0,1-1 0 0 0,-1 0 1 0 0,0 1-1 0 0,0-1 1 0 0,-1 1-1 0 0,1-1 0 0 0,0 1 1 0 0,0 0-1 0 0,-1-1 0 0 0,1 1 1 0 0,-1 0-1 0 0,0-1 0 0 0,1 1 1 0 0,-1 0-1 0 0,0-1 0 0 0,0 1 1 0 0,0 0-1 0 0,0 0 1 0 0,0-1-1 0 0,0 1 0 0 0,-1 0 1 0 0,1 1 35 0 0,0 0-90 0 0,-1 8-555 0 0,4 27-711 0 0,1-27-2719 0 0,4-2-3740 0 0,-4-5-3267 0 0</inkml:trace>
  <inkml:trace contextRef="#ctx0" brushRef="#br0" timeOffset="4164.942">6622 712 10762 0 0,'0'0'3925'0'0,"0"0"-2283"0"0,0 0-637 0 0,0 0 128 0 0,0 0 74 0 0,0 0-114 0 0,0 0-287 0 0,0 0-317 0 0,0 0-229 0 0,0 0-121 0 0,0 0-59 0 0,-5 31-51 0 0,-17 99-76 0 0,16-74-2064 0 0,7-53-45 0 0,1-3-4888 0 0,-1 0-3512 0 0</inkml:trace>
  <inkml:trace contextRef="#ctx0" brushRef="#br0" timeOffset="4335.187">6567 513 10570 0 0,'0'0'1841'0'0,"0"0"-849"0"0,0 0-304 0 0,0 0-192 0 0,0 0-152 0 0,0 0-216 0 0,0 0-336 0 0,0 0-432 0 0,0 0-736 0 0,0 0-1809 0 0,0 0-6465 0 0</inkml:trace>
  <inkml:trace contextRef="#ctx0" brushRef="#br0" timeOffset="8865.92">6893 616 1904 0 0,'0'0'1461'0'0,"0"0"-24"0"0,0 0 134 0 0,0 0 222 0 0,0 0 103 0 0,0 0-114 0 0,0 0-304 0 0,0 0-372 0 0,0 0-317 0 0,0 0-215 0 0,0 0-123 0 0,10-3 1081 0 0,81 267 1441 0 0,-41-103-2774 0 0,-50-161-145 0 0,0-1 0 0 0,1 1 0 0 0,-1 0 1 0 0,0 0-1 0 0,0 0 0 0 0,1-1 0 0 0,-1 1 1 0 0,0 0-1 0 0,0 0 0 0 0,1 0 0 0 0,-1 0 0 0 0,0-1 1 0 0,0 1-1 0 0,1 0 0 0 0,-1 0 0 0 0,0 0 1 0 0,1 0-1 0 0,-1 0 0 0 0,0 0 0 0 0,1 0 0 0 0,-1 0 1 0 0,0 0-1 0 0,0 0 0 0 0,1 0 0 0 0,-1 0 0 0 0,0 0 1 0 0,1 0-1 0 0,-1 0 0 0 0,0 0 0 0 0,1 0 1 0 0,-1 1-1 0 0,0-1 0 0 0,0 0 0 0 0,1 0 0 0 0,-1 0 1 0 0,0 0-1 0 0,0 1 0 0 0,1-1 0 0 0,-1 0 0 0 0,0 0 1 0 0,0 0-1 0 0,0 1 0 0 0,1-1 0 0 0,-1 0 1 0 0,0 0-1 0 0,0 1 0 0 0,0-1 0 0 0,0 0 0 0 0,1 1 1 0 0,-1-1-1 0 0,0 0 0 0 0,0 0 0 0 0,0 1 1 0 0,0-1-1 0 0,0 1-54 0 0,40-254 1353 0 0,-20 194-1250 0 0,-14-40-231 0 0,-6 66-29 0 0,0 32 78 0 0,0 1-14 0 0,0 0-31 0 0,0 0-16 0 0,0 0 0 0 0,0 0-14 0 0,0 0-15 0 0,0 0-3 0 0,0 0-32 0 0,0 0-7 0 0,0 0-40 0 0,0 0-63 0 0,0 0-80 0 0,0 0-77 0 0,0 0-49 0 0,0 0-65 0 0,-2 15-8602 0 0,6-11 574 0 0,-2-4 5335 0 0</inkml:trace>
  <inkml:trace contextRef="#ctx0" brushRef="#br0" timeOffset="9302.996">7401 715 7506 0 0,'0'0'1776'0'0,"0"0"-460"0"0,0 0-134 0 0,0 0 107 0 0,0 0 90 0 0,0 0-62 0 0,0 0-202 0 0,0 0-210 0 0,0 0-165 0 0,0 0-130 0 0,0 0-87 0 0,0 0-70 0 0,0 0-66 0 0,-1 21-31 0 0,-5 65-40 0 0,-6 50-213 0 0,23-146-4797 0 0,-7 5-1347 0 0,0 2-4401 0 0</inkml:trace>
  <inkml:trace contextRef="#ctx0" brushRef="#br0" timeOffset="9564.242">7427 513 10426 0 0,'0'0'3489'0'0,"0"0"-2065"0"0,0 0-512 0 0,0 0-103 0 0,0 0 15 0 0,0 0-88 0 0,0 0-224 0 0,0 0-264 0 0,0 0-240 0 0,0 0-288 0 0,0 0-264 0 0,0 0-200 0 0,0 0-128 0 0,0 0-185 0 0,-8-11-295 0 0,16 11-1849 0 0,-3 0-7857 0 0</inkml:trace>
  <inkml:trace contextRef="#ctx0" brushRef="#br0" timeOffset="9916.541">7776 321 10250 0 0,'0'0'1662'0'0,"0"0"-435"0"0,0 0-111 0 0,0 0 126 0 0,0 0 93 0 0,0 0-115 0 0,0 0-304 0 0,0 0-328 0 0,0 0-208 0 0,0 0-117 0 0,0 0-23 0 0,0 0 75 0 0,0 0 57 0 0,2 5 81 0 0,11 79 1853 0 0,-13-11-1646 0 0,-13 258-56 0 0,-5-242-585 0 0,16-67-2489 0 0,16-54-4287 0 0,-9 24 1124 0 0,-2 4-2755 0 0</inkml:trace>
  <inkml:trace contextRef="#ctx0" brushRef="#br0" timeOffset="10211.617">7611 660 3113 0 0,'0'0'3200'0'0,"0"0"-883"0"0,0 0-566 0 0,0 0-213 0 0,0 0-114 0 0,0 0-211 0 0,0 0-310 0 0,0 0-296 0 0,0 0-123 0 0,0 0 15 0 0,0 0 104 0 0,0 0 82 0 0,8 2 2 0 0,67 7 1183 0 0,183-5 681 0 0,-227 3-4149 0 0,-23-2-1790 0 0,-2 0-3727 0 0,-4-4-4101 0 0</inkml:trace>
  <inkml:trace contextRef="#ctx0" brushRef="#br0" timeOffset="10468.374">8191 844 9706 0 0,'0'0'2266'0'0,"0"0"-1097"0"0,0 0-412 0 0,0 0 117 0 0,0 0 205 0 0,0 0 50 0 0,0 0-137 0 0,0 0-271 0 0,0 0-303 0 0,0 0-222 0 0,0 0-116 0 0,0 0-59 0 0,0 0-29 0 0,-3 15-37 0 0,-7 47-101 0 0,6-40-1650 0 0,4-22 112 0 0,0 0-1490 0 0,0 0-2013 0 0,0 0-2181 0 0</inkml:trace>
  <inkml:trace contextRef="#ctx0" brushRef="#br0" timeOffset="10637.178">8117 516 13083 0 0,'0'0'2448'0'0,"0"0"-783"0"0,0 0-497 0 0,0 0-168 0 0,0 0-144 0 0,0 0-216 0 0,0 0-255 0 0,0 0-241 0 0,0 0-232 0 0,0 0-273 0 0,0 0-223 0 0,0 0-168 0 0,0 0-128 0 0,0 0-120 0 0,-7-59-296 0 0,16 67-1017 0 0,0-1-2208 0 0,-3-3-5073 0 0</inkml:trace>
  <inkml:trace contextRef="#ctx0" brushRef="#br0" timeOffset="11011.718">8321 516 6825 0 0,'0'0'2468'0'0,"0"0"-803"0"0,0 0-495 0 0,0 0-106 0 0,0 0 54 0 0,0 0 47 0 0,0 0-34 0 0,0 0-81 0 0,0 0-121 0 0,0 0-155 0 0,0 0-167 0 0,0 0-141 0 0,2 19-119 0 0,4 121 176 0 0,-6-114-499 0 0,0 0 0 0 0,2 0 0 0 0,1 0-1 0 0,1 0 1 0 0,2 0 0 0 0,0 0 0 0 0,1-1 0 0 0,2 0 0 0 0,1-1 0 0 0,11 22-24 0 0,-21-46 23 0 0,0 1 1 0 0,0 0-1 0 0,0-1 1 0 0,0 1-1 0 0,1 0 1 0 0,-1-1-1 0 0,0 1 1 0 0,0 0 0 0 0,0-1-1 0 0,1 1 1 0 0,-1 0-1 0 0,0-1 1 0 0,1 1-1 0 0,-1-1 1 0 0,1 1-1 0 0,-1 0 1 0 0,1-1-1 0 0,-1 1 1 0 0,1-1 0 0 0,-1 0-1 0 0,1 1 1 0 0,-1-1-1 0 0,1 1 1 0 0,-1-1-1 0 0,1 0 1 0 0,0 1-1 0 0,-1-1 1 0 0,1 0-1 0 0,0 0 1 0 0,-1 1 0 0 0,1-1-1 0 0,0 0 1 0 0,-1 0-1 0 0,1 0 1 0 0,0 0-1 0 0,0 0 1 0 0,-1 0-1 0 0,1 0 1 0 0,0 0 0 0 0,-1 0-1 0 0,1 0 1 0 0,0-1-1 0 0,-1 1 1 0 0,1 0-1 0 0,0 0 1 0 0,-1-1-1 0 0,1 1 1 0 0,-1 0-1 0 0,1-1 1 0 0,0 1 0 0 0,-1 0-1 0 0,1-1 1 0 0,-1 1-1 0 0,1-1 1 0 0,-1 1-1 0 0,1-1 1 0 0,-1 0-1 0 0,1 1 1 0 0,-1-1-1 0 0,0 1 1 0 0,1-1 0 0 0,-1 0-1 0 0,0 1 1 0 0,0-1-1 0 0,1 0 1 0 0,-1 1-1 0 0,0-1-23 0 0,102-250 1686 0 0,-97 238-1758 0 0,0 0 0 0 0,0 1 0 0 0,1-1 0 0 0,1 1 0 0 0,0 0 0 0 0,1 0 0 0 0,0 1 0 0 0,0 0 0 0 0,6-4 72 0 0,-7 10-1334 0 0,-4 12-6701 0 0,-3-3 4688 0 0,2 1-7421 0 0</inkml:trace>
  <inkml:trace contextRef="#ctx0" brushRef="#br0" timeOffset="11424.855">8782 826 0 0 0,'0'0'1346'0'0,"0"0"630"0"0,0 0 366 0 0,0 0 125 0 0,0 0-82 0 0,0 0-261 0 0,0 0-337 0 0,0 0-336 0 0,0 0-321 0 0,0 0-277 0 0,0 0-126 0 0,0 0-92 0 0,0 0-68 0 0,26-14-27 0 0,79-42-88 0 0,-71 25 90 0 0,-34 24-441 0 0,2 5-85 0 0,-1-1 0 0 0,0 1 1 0 0,0-1-1 0 0,0 0 0 0 0,0 1 0 0 0,-1-1 1 0 0,1 0-1 0 0,-1 1 0 0 0,0-1 1 0 0,1 0-1 0 0,-1 0 0 0 0,0 0 1 0 0,-1 1-1 0 0,1-1 0 0 0,0 0 1 0 0,-1 0-1 0 0,0 1 0 0 0,1-1 1 0 0,-1 0-1 0 0,0 1 0 0 0,0-1 0 0 0,-1 1 1 0 0,1-1-1 0 0,-1 1 0 0 0,1 0 1 0 0,-1-1-1 0 0,0 1 0 0 0,1 0 1 0 0,-1 0-1 0 0,0 0 0 0 0,0 0 1 0 0,-1 1-1 0 0,1-1 0 0 0,0 0 1 0 0,-1 1-1 0 0,1 0 0 0 0,-1-1 1 0 0,1 1-1 0 0,-1 0 0 0 0,1 0 0 0 0,-1 1 1 0 0,0-1-1 0 0,-1 0-16 0 0,-9 1-71 0 0,0 1 0 0 0,1 0 1 0 0,-1 1-1 0 0,1 0 0 0 0,-1 1 0 0 0,1 0 1 0 0,0 1-1 0 0,0 0 0 0 0,0 1 0 0 0,1 1 0 0 0,0 0 1 0 0,0 0-1 0 0,0 1 0 0 0,1 0 0 0 0,0 1 0 0 0,0 0 1 0 0,1 1-1 0 0,0 0 0 0 0,0 0 0 0 0,1 1 0 0 0,0 0 1 0 0,1 1-1 0 0,0 0 0 0 0,1 0 0 0 0,-1 2 71 0 0,4-10-26 0 0,0 1 0 0 0,0 0 0 0 0,0 0 0 0 0,1 0 0 0 0,-1 0 0 0 0,1 1 0 0 0,0-1 0 0 0,0 1 0 0 0,0-1 0 0 0,1 1-1 0 0,0-1 1 0 0,0 1 0 0 0,0 0 0 0 0,0 0 0 0 0,1 0 0 0 0,0-1 0 0 0,0 1 0 0 0,0 0 0 0 0,0 0 0 0 0,1 0 0 0 0,0 0 0 0 0,0-1 0 0 0,0 1-1 0 0,1 0 1 0 0,-1-1 0 0 0,1 1 0 0 0,0-1 0 0 0,1 0 0 0 0,-1 1 0 0 0,1-1 0 0 0,-1 0 0 0 0,1-1 0 0 0,1 1 0 0 0,-1 0 0 0 0,0-1-1 0 0,3 2 27 0 0,7 2-137 0 0,1 0 0 0 0,0-1 0 0 0,0-1 0 0 0,0 0 0 0 0,1-1 0 0 0,0-1 0 0 0,0 0 0 0 0,0-1 0 0 0,0 0 0 0 0,0-2 0 0 0,0 1 0 0 0,0-2 0 0 0,0 0 0 0 0,0-1 0 0 0,0 0 0 0 0,15-5 137 0 0,81-21-9611 0 0,-90 20 1997 0 0</inkml:trace>
  <inkml:trace contextRef="#ctx0" brushRef="#br0" timeOffset="11765.294">9417 634 5385 0 0,'0'0'2947'0'0,"0"0"-349"0"0,0 0-419 0 0,0 0-367 0 0,0 0-315 0 0,0 0-305 0 0,0 0-311 0 0,0 0-207 0 0,0 0-105 0 0,0 0-83 0 0,0 0-46 0 0,0 0-19 0 0,0 0-51 0 0,-22 9-23 0 0,-65 26-35 0 0,41-8 355 0 0,45-26-680 0 0,0 1 0 0 0,0 0 0 0 0,0-1 0 0 0,0 1 0 0 0,1 0 0 0 0,-1 0 0 0 0,1 0 0 0 0,-1-1 0 0 0,1 1 0 0 0,-1 0 0 0 0,1 0 0 0 0,0 0 0 0 0,0 0 0 0 0,0 0 0 0 0,0 0 0 0 0,0 0 0 0 0,1-1 0 0 0,-1 1 0 0 0,0 0 0 0 0,1 0 0 0 0,-1 0-1 0 0,1 0 1 0 0,0-1 0 0 0,0 1 0 0 0,0 0 0 0 0,0-1 0 0 0,0 1 0 0 0,0 0 0 0 0,0-1 0 0 0,0 0 0 0 0,1 1 0 0 0,-1-1 0 0 0,0 0 0 0 0,1 1 0 0 0,-1-1 0 0 0,1 0 0 0 0,0 0 0 0 0,-1 0 0 0 0,1 0 0 0 0,0-1 0 0 0,0 1 0 0 0,-1 0 0 0 0,1-1 0 0 0,0 1 0 0 0,0-1 0 0 0,0 0 13 0 0,115 57 323 0 0,-115-54-254 0 0,-1 1 0 0 0,1-1 0 0 0,-1 1 1 0 0,1-1-1 0 0,-1 1 0 0 0,-1 0 0 0 0,1-1 0 0 0,0 1 1 0 0,-1 0-1 0 0,0 0 0 0 0,0 0 0 0 0,0-1 0 0 0,0 1 1 0 0,0 0-1 0 0,-1 0 0 0 0,0 0 0 0 0,0-1 0 0 0,0 1 0 0 0,0-1 1 0 0,0 1-1 0 0,-1-1 0 0 0,0 1 0 0 0,1-1 0 0 0,-1 0 1 0 0,-1 1-1 0 0,0 0-69 0 0,-7 6 31 0 0,0-1 1 0 0,-1 0 0 0 0,-1 0-1 0 0,1-1 1 0 0,-1-1-1 0 0,0 0 1 0 0,-1 0-1 0 0,0-2 1 0 0,0 1 0 0 0,0-2-1 0 0,0 1 1 0 0,-10 0-32 0 0,-18 2-3917 0 0,1-5-3916 0 0,30-2-3864 0 0</inkml:trace>
  <inkml:trace contextRef="#ctx0" brushRef="#br0" timeOffset="16390.374">13248 700 13603 0 0,'0'0'1208'0'0,"0"0"-480"0"0,0 0 72 0 0,0 0-87 0 0,0 0-65 0 0,0 0-240 0 0,0 0-256 0 0,0 0-136 0 0,0 0-160 0 0,0 0-184 0 0,0 0-320 0 0,0 0-601 0 0,0 0-1599 0 0,-35 133-2225 0 0,31-129-2913 0 0</inkml:trace>
  <inkml:trace contextRef="#ctx0" brushRef="#br0" timeOffset="16391.374">13189 472 16307 0 0,'0'0'1793'0'0,"0"0"-673"0"0,0 0-200 0 0,0 0-224 0 0,0 0-199 0 0,0 0-161 0 0,0 0-168 0 0,0 0-176 0 0,0 0-96 0 0,0 0-104 0 0,0 0-168 0 0,0 0-177 0 0,0 0-319 0 0,0 0-504 0 0,27-103-2281 0 0,-23 107-8345 0 0</inkml:trace>
  <inkml:trace contextRef="#ctx0" brushRef="#br0" timeOffset="16917.354">13362 888 336 0 0,'0'0'867'0'0,"0"0"226"0"0,0 0 454 0 0,0 0 381 0 0,0 0 145 0 0,0 0-108 0 0,0 0-252 0 0,0 0-196 0 0,0 0-157 0 0,0 0-244 0 0,0 0-280 0 0,0 0-259 0 0,0 0-196 0 0,1-3-60 0 0,64-108 2648 0 0,-51 85-2797 0 0,2 0-1 0 0,1 1 1 0 0,2 0-1 0 0,0 2 1 0 0,1 0 0 0 0,20-17-172 0 0,-5 18-162 0 0,-35 22 198 0 0,0 0-21 0 0,0 0-47 0 0,0 0-63 0 0,-20 41 45 0 0,17-33 56 0 0,0 1 1 0 0,0 0-1 0 0,1 0 1 0 0,1 0-1 0 0,-1 0 1 0 0,2 0-1 0 0,-1 0 1 0 0,1 0 0 0 0,0 0-1 0 0,1 0 1 0 0,0 0-1 0 0,1 0 1 0 0,0 0-1 0 0,0 0 1 0 0,1 0-1 0 0,0-1 1 0 0,0 1 0 0 0,1-1-1 0 0,0 0 1 0 0,0 0-1 0 0,1 0 1 0 0,0 0-1 0 0,3 1-6 0 0,-7-7 30 0 0,1 0 1 0 0,0 0-1 0 0,0-1 0 0 0,0 1 0 0 0,0-1 0 0 0,0 1 1 0 0,1-1-1 0 0,-1 0 0 0 0,0 1 0 0 0,1-1 0 0 0,-1-1 1 0 0,1 1-1 0 0,-1 0 0 0 0,1 0 0 0 0,-1-1 0 0 0,1 0 1 0 0,-1 1-1 0 0,1-1 0 0 0,0 0 0 0 0,-1 0 1 0 0,1 0-1 0 0,-1-1 0 0 0,1 1 0 0 0,0-1 0 0 0,-1 1 1 0 0,1-1-1 0 0,-1 0 0 0 0,0 0 0 0 0,1 0 0 0 0,-1 0 1 0 0,0 0-1 0 0,1-1 0 0 0,-1 1 0 0 0,0-1 0 0 0,0 0-30 0 0,68-66 1685 0 0,-26-34-339 0 0,-18 31-1015 0 0,-24 58-775 0 0,-5 12-2376 0 0,-3 0-3597 0 0,4 1-5291 0 0</inkml:trace>
  <inkml:trace contextRef="#ctx0" brushRef="#br0" timeOffset="17291.206">14023 623 8266 0 0,'0'0'2611'0'0,"0"0"-1021"0"0,0 0-406 0 0,0 0-57 0 0,0 0-92 0 0,0 0-148 0 0,0 0-225 0 0,0 0-222 0 0,0 0-117 0 0,0 0-53 0 0,0 0-56 0 0,0 0-56 0 0,-4 21-41 0 0,-11 66-41 0 0,14-84-22 0 0,0 0 1 0 0,0 1-1 0 0,0-1 1 0 0,0 0-1 0 0,0 1 1 0 0,1 0-1 0 0,-1-1 0 0 0,1 1 1 0 0,0-1-1 0 0,0 1 1 0 0,1-1-1 0 0,-1 1 1 0 0,1-1-1 0 0,0 1 0 0 0,0-1 1 0 0,0 1-1 0 0,0-1 1 0 0,0 0-1 0 0,1 0 0 0 0,-1 1 1 0 0,1-1-1 0 0,0 0 1 0 0,0 0-1 0 0,0-1 1 0 0,1 1-1 0 0,-1 0 0 0 0,1-1 1 0 0,-1 1-1 0 0,1-1 1 0 0,0 0-1 0 0,0 0 1 0 0,0 0-1 0 0,0 0 0 0 0,0-1 1 0 0,0 1-1 0 0,0-1 1 0 0,1 0-1 0 0,-1 1 1 0 0,1-2-1 0 0,-1 1 0 0 0,1 0 1 0 0,-1-1-1 0 0,1 1 1 0 0,-1-1-1 0 0,1 0 0 0 0,-1 0 1 0 0,1-1-1 0 0,-1 1 1 0 0,1-1-1 0 0,-1 0 1 0 0,1 0-1 0 0,1 0-54 0 0,6-2 230 0 0,0-1-1 0 0,-1 0 1 0 0,1-1-1 0 0,-1 0 1 0 0,0 0 0 0 0,0-1-1 0 0,0 0 1 0 0,-1-1-1 0 0,0 0 1 0 0,0-1 0 0 0,-1 0-1 0 0,0 0 1 0 0,-1 0-1 0 0,1-1 1 0 0,-1-1-1 0 0,-1 1 1 0 0,0-1 0 0 0,-1 0-1 0 0,1-1-229 0 0,-1 4-126 0 0,-1 0 0 0 0,1 0-1 0 0,-2-1 1 0 0,1 1 0 0 0,-1-1 0 0 0,0 0-1 0 0,-1 1 1 0 0,1-1 0 0 0,-2-1-1 0 0,1 1 1 0 0,-1 0 0 0 0,0 0 0 0 0,-1-1-1 0 0,0 1 1 0 0,0 0 0 0 0,-2-4 126 0 0,2 10-590 0 0,-2-2-1248 0 0,-1 3-3821 0 0,-1 1-6113 0 0</inkml:trace>
  <inkml:trace contextRef="#ctx0" brushRef="#br0" timeOffset="17764.286">14437 748 0 0 0,'0'0'1251'0'0,"0"0"676"0"0,0 0 261 0 0,0 0-2 0 0,0 0-113 0 0,0 0-213 0 0,0 0-200 0 0,0 0-234 0 0,0 0-244 0 0,0 0-234 0 0,0 0-156 0 0,0 0-134 0 0,0 0-116 0 0,18-4-58 0 0,59-14-55 0 0,-33-13 741 0 0,-38 22-895 0 0,-4 8-240 0 0,0-1 0 0 0,0 0 0 0 0,-1 0 0 0 0,1 0-1 0 0,0 0 1 0 0,-1 0 0 0 0,1-1 0 0 0,-1 1 0 0 0,0 0 0 0 0,0-1-1 0 0,0 1 1 0 0,0-1 0 0 0,0 1 0 0 0,0-1 0 0 0,-1 0 0 0 0,1 1-1 0 0,-1-1 1 0 0,0 0 0 0 0,1 1 0 0 0,-1-1 0 0 0,0 0 0 0 0,-1 1 0 0 0,1-1-1 0 0,-1 0 1 0 0,1 1 0 0 0,-1-1 0 0 0,0 1 0 0 0,0-1 0 0 0,0 1-1 0 0,0-1 1 0 0,0 1 0 0 0,0 0 0 0 0,-1-1 0 0 0,1 1 0 0 0,-1 0-1 0 0,0 0 1 0 0,1 0 0 0 0,-1 0 0 0 0,0 0 0 0 0,0 1 0 0 0,0-1-1 0 0,-1 0 1 0 0,1 1 0 0 0,0 0 0 0 0,-1-1 0 0 0,1 1 0 0 0,0 0 0 0 0,-3 0-35 0 0,-5 0-55 0 0,0 1 1 0 0,0 1-1 0 0,0 0 1 0 0,0 0-1 0 0,1 1 1 0 0,-1 0-1 0 0,0 1 1 0 0,1 0-1 0 0,-1 0 1 0 0,1 1-1 0 0,0 0 1 0 0,0 1-1 0 0,1 0 1 0 0,-1 0-1 0 0,1 1 1 0 0,0 0-1 0 0,1 0 1 0 0,0 1-1 0 0,0 0 1 0 0,0 1-1 0 0,0-1 1 0 0,1 1-1 0 0,1 0 1 0 0,-1 1-1 0 0,1-1 1 0 0,1 1-1 0 0,0 0 1 0 0,0 1 0 0 0,1-1-1 0 0,0 0 1 0 0,0 1-1 0 0,1 0 1 0 0,0 0-1 0 0,1 5 55 0 0,1-11 6 0 0,1 0-1 0 0,0 0 0 0 0,0-1 1 0 0,1 1-1 0 0,-1 0 1 0 0,1 0-1 0 0,0-1 0 0 0,0 1 1 0 0,0-1-1 0 0,0 0 1 0 0,0 1-1 0 0,1-1 0 0 0,0 0 1 0 0,0 0-1 0 0,0-1 1 0 0,0 1-1 0 0,0 0 1 0 0,0-1-1 0 0,0 0 0 0 0,1 0 1 0 0,-1 0-1 0 0,1 0 1 0 0,0-1-1 0 0,0 1 0 0 0,-1-1 1 0 0,3 0-6 0 0,103 15 137 0 0,-4-33-2497 0 0,35-53-6354 0 0,-132 65-1361 0 0</inkml:trace>
  <inkml:trace contextRef="#ctx0" brushRef="#br0" timeOffset="18293.538">15026 586 9738 0 0,'0'0'2025'0'0,"0"0"-252"0"0,0 0-83 0 0,0 0-206 0 0,0 0-281 0 0,0 0-331 0 0,0 0-289 0 0,0 0-181 0 0,0 0-116 0 0,0 0-75 0 0,0 0-64 0 0,0 0-71 0 0,0 0-28 0 0,-32 15-19 0 0,-98 47-24 0 0,77-24-15 0 0,49-31 6 0 0,1-4-5 0 0,1-1 1 0 0,-1 1-1 0 0,1-1 1 0 0,0 1-1 0 0,-1 0 1 0 0,2-1-1 0 0,-1 1 1 0 0,0 0-1 0 0,0 1 1 0 0,1-1-1 0 0,0 0 1 0 0,-1 0 0 0 0,1 0-1 0 0,1 1 1 0 0,-1-1-1 0 0,0 1 1 0 0,1-1-1 0 0,-1 1 1 0 0,1-1-1 0 0,0 1 1 0 0,1-1-1 0 0,-1 1 1 0 0,0-1-1 0 0,1 0 1 0 0,0 1-1 0 0,0-1 1 0 0,0 0-1 0 0,0 1 1 0 0,0-1-1 0 0,1 0 1 0 0,-1 0-1 0 0,1 0 1 0 0,0 0 0 0 0,0 0-1 0 0,0 0 1 0 0,0-1-1 0 0,1 1 1 0 0,-1-1-1 0 0,1 1 1 0 0,0-1-1 0 0,-1 0 1 0 0,1 0-1 0 0,0 0 1 0 0,0-1-1 0 0,2 2 9 0 0,9 0 114 0 0,-1-1-1 0 0,1-1 1 0 0,0 0 0 0 0,0 0-1 0 0,0-2 1 0 0,0 1-1 0 0,-1-2 1 0 0,1 0-1 0 0,0-1 1 0 0,-1 0 0 0 0,1-1-1 0 0,-1 0 1 0 0,0-1-1 0 0,-1-1 1 0 0,1 0-1 0 0,-1 0 1 0 0,0-1 0 0 0,0-1-1 0 0,4-5-113 0 0,8-6 189 0 0,-1-2-1 0 0,-1 0 1 0 0,-1-2-1 0 0,-1 0 1 0 0,-1-1 0 0 0,-2-1-1 0 0,0-1 1 0 0,-1 0-1 0 0,-2-1 1 0 0,11-29-189 0 0,-22 50-26 0 0,0-1 0 0 0,-1 0 0 0 0,1 1 1 0 0,-2-1-1 0 0,1 0 0 0 0,-1 0 0 0 0,0 0 0 0 0,0 0 0 0 0,-1-1 1 0 0,0 1-1 0 0,0 0 0 0 0,-1 0 0 0 0,0 0 0 0 0,0 0 0 0 0,-1 0 1 0 0,1 0-1 0 0,-1 0 0 0 0,-1 1 0 0 0,0-1 0 0 0,0 1 1 0 0,0-1-1 0 0,0 1 0 0 0,-1 0 0 0 0,0 0 0 0 0,-1 1 0 0 0,1-1 1 0 0,-1 1-1 0 0,0 0 0 0 0,0 0 0 0 0,-1 1 0 0 0,1-1 0 0 0,-1 1 1 0 0,0 0-1 0 0,0 1 0 0 0,-1 0 0 0 0,1 0 0 0 0,-1 0 1 0 0,1 0-1 0 0,-1 1 0 0 0,0 0 0 0 0,0 1 0 0 0,0 0 0 0 0,0 0 1 0 0,-2 0 25 0 0,-4 3-18 0 0,0 0 1 0 0,0 1 0 0 0,1 1 0 0 0,-1 0-1 0 0,1 0 1 0 0,-1 1 0 0 0,2 1 0 0 0,-1 0 0 0 0,1 1-1 0 0,-1 0 1 0 0,2 1 0 0 0,-1 0 0 0 0,1 0-1 0 0,1 1 1 0 0,-1 1 0 0 0,1 0 0 0 0,1 0 0 0 0,0 0-1 0 0,1 1 1 0 0,0 0 0 0 0,0 1 0 0 0,1 0-1 0 0,1 0 1 0 0,-2 5 17 0 0,4-8 18 0 0,0 0 1 0 0,1 0-1 0 0,0 0 0 0 0,1 0 0 0 0,0 0 0 0 0,0 1 0 0 0,1-1 1 0 0,0 0-1 0 0,1 0 0 0 0,0 1 0 0 0,1-1 0 0 0,-1 0 0 0 0,2 0 1 0 0,-1 0-1 0 0,1 0 0 0 0,1-1 0 0 0,-1 1 0 0 0,2-1 0 0 0,-1 0 1 0 0,1 0-1 0 0,0 0 0 0 0,1-1 0 0 0,-1 0 0 0 0,2 1-18 0 0,13 14 94 0 0,1-1 1 0 0,0-1-1 0 0,2-1 0 0 0,0-1 0 0 0,1-1 1 0 0,25 13-95 0 0,59 12-6 0 0,-61-45-5956 0 0,-42 2-2724 0 0</inkml:trace>
  <inkml:trace contextRef="#ctx0" brushRef="#br0" timeOffset="19039.214">15302 1 1944 0 0,'0'0'1013'0'0,"0"0"260"0"0,0 0 333 0 0,0 0 348 0 0,0 0 133 0 0,0 0-196 0 0,0 0-263 0 0,0 0-257 0 0,0 0-185 0 0,0 0-154 0 0,0 0-115 0 0,0 0-79 0 0,0 0-56 0 0,27 8-65 0 0,86 24-77 0 0,-31-24 743 0 0,2-12 616 0 0,-80 38-1603 0 0,0 105-11 0 0,-6 0 0 0 0,-9 34-385 0 0,-26 126-72 0 0,18 3 170 0 0,19-302-92 0 0,0 0-12 0 0,0 0 2 0 0,0 0 18 0 0,0 0 3 0 0,0 1-18 0 0,0 1-6 0 0,0-1-17 0 0,0-1 7 0 0,-1 1 24 0 0,0 1 1 0 0,1-1-1 0 0,-1 0 1 0 0,0 0-1 0 0,0 0 0 0 0,0 0 1 0 0,0 0-1 0 0,0 0 1 0 0,0 0-1 0 0,0 0 1 0 0,-1 0-1 0 0,1 0 1 0 0,0 0-1 0 0,-1-1 1 0 0,1 1-1 0 0,0 0 0 0 0,-1-1 1 0 0,1 1-1 0 0,0-1 1 0 0,-1 0-1 0 0,1 1 1 0 0,-1-1-1 0 0,1 0 1 0 0,-1 0-1 0 0,1 0 0 0 0,-1 0 1 0 0,1 0-1 0 0,-1 0 1 0 0,0-1-8 0 0,-72 5 240 0 0,23-3-253 0 0,-132-13-641 0 0,169 9-94 0 0,-18-4-915 0 0,14-1-7897 0 0,14 4-2137 0 0</inkml:trace>
  <inkml:trace contextRef="#ctx0" brushRef="#br0" timeOffset="14335.908">10957 174 0 0 0,'0'0'950'0'0,"0"0"263"0"0,0 0 293 0 0,0 0 225 0 0,0 0 144 0 0,0 0-77 0 0,0 0-253 0 0,0 0-251 0 0,0 0-237 0 0,0 0-152 0 0,0 0-79 0 0,0 0-81 0 0,0 0-93 0 0,-24-2-92 0 0,-77-8-41 0 0,-20 15 1947 0 0,119-5-2416 0 0,-5 5 26 0 0,0 0-1 0 0,1 0 1 0 0,-1 0-1 0 0,1 1 1 0 0,0 0 0 0 0,1 0-1 0 0,0 0 1 0 0,0 1-1 0 0,0 0 1 0 0,0 0-1 0 0,1 0 1 0 0,1 0 0 0 0,-1 1-1 0 0,1-1 1 0 0,0 1-1 0 0,1 0 1 0 0,0 0-1 0 0,0 0 1 0 0,0 0-1 0 0,1 1 1 0 0,1-1 0 0 0,-1 0-1 0 0,2 3-75 0 0,-9 29 215 0 0,-43 345 562 0 0,18-131-355 0 0,7-139 0 0 0,26-115-402 0 0,0 0-28 0 0,0 0-1 0 0,0 0 1 0 0,130-10 1054 0 0,-92 2-954 0 0,1 2 1 0 0,0 1 0 0 0,-1 2-1 0 0,25 2-92 0 0,-62 1-17 0 0,-1 0-8 0 0,0 0-23 0 0,0 0-55 0 0,0 0-64 0 0,-13 0-4013 0 0,9-1-4367 0 0,1-2-2787 0 0</inkml:trace>
  <inkml:trace contextRef="#ctx0" brushRef="#br0" timeOffset="14701.43">11267 579 4017 0 0,'0'0'3239'0'0,"0"0"-1268"0"0,0 0-614 0 0,0 0-68 0 0,0 0 105 0 0,0 0 57 0 0,0 0-131 0 0,0 0-192 0 0,0 0-253 0 0,0 0-232 0 0,0 0-123 0 0,0 0-88 0 0,-32 16-50 0 0,-94 51-22 0 0,80-27 147 0 0,42-30-366 0 0,-2-2-66 0 0,1 1 0 0 0,0 0 1 0 0,1 1-1 0 0,0-1 0 0 0,0 1 0 0 0,1 0 1 0 0,0 0-1 0 0,1 0 0 0 0,0 0 0 0 0,1 0 1 0 0,0 0-1 0 0,0 1 0 0 0,1-1 0 0 0,1 4-75 0 0,0-11-39 0 0,0-1-1 0 0,0 1 1 0 0,0-1-1 0 0,0 1 0 0 0,0-1 1 0 0,1 1-1 0 0,0-1 1 0 0,-1 0-1 0 0,1 0 0 0 0,0 0 1 0 0,0 0-1 0 0,0 0 1 0 0,0 0-1 0 0,0 0 0 0 0,1 0 1 0 0,-1-1-1 0 0,0 0 1 0 0,1 1-1 0 0,-1-1 0 0 0,1 0 1 0 0,0 0-1 0 0,-1 0 1 0 0,1 0-1 0 0,0-1 0 0 0,-1 1 1 0 0,1-1-1 0 0,0 0 1 0 0,0 1-1 0 0,0-1 0 0 0,-1 0 1 0 0,1-1-1 0 0,0 1 1 0 0,0 0-1 0 0,0-1 1 0 0,0 0 39 0 0,37-8-9914 0 0,-30 8-738 0 0</inkml:trace>
  <inkml:trace contextRef="#ctx0" brushRef="#br0" timeOffset="15051.096">11502 675 5665 0 0,'0'0'1891'0'0,"0"0"-276"0"0,0 0-38 0 0,0 0 110 0 0,0 0 24 0 0,0 0-184 0 0,0 0-324 0 0,0 0-329 0 0,0 0-265 0 0,0 0-184 0 0,0 0-125 0 0,-17 34-93 0 0,-50 107-59 0 0,52-79 43 0 0,18-57-154 0 0,-1-1 27 0 0,0 0 0 0 0,1 0 0 0 0,-1-1 0 0 0,1 1 0 0 0,0-1 1 0 0,0 1-1 0 0,0-1 0 0 0,0 0 0 0 0,0 0 0 0 0,1-1 0 0 0,0 1 0 0 0,-1-1 0 0 0,1 1 0 0 0,0-1 0 0 0,0 0 1 0 0,0-1-1 0 0,0 1 0 0 0,1-1 0 0 0,-1 0 0 0 0,0 0 0 0 0,1 0 0 0 0,-1 0 0 0 0,0-1 0 0 0,1 0 1 0 0,-1 0-1 0 0,2 0-64 0 0,4 0 161 0 0,1-1 1 0 0,-1 0 0 0 0,0-1 0 0 0,0 0 0 0 0,0 0-1 0 0,-1-1 1 0 0,1 0 0 0 0,0-1 0 0 0,-1 0 0 0 0,8-5-162 0 0,-5 4 84 0 0,-1-1 1 0 0,1-1-1 0 0,-2 1 1 0 0,1-2-1 0 0,-1 1 1 0 0,0-2 0 0 0,0 1-1 0 0,-1-1 1 0 0,0-1-1 0 0,-1 1 1 0 0,0-1-1 0 0,-1-1 1 0 0,0 0 0 0 0,0 0-1 0 0,-1 0 1 0 0,-1-1-1 0 0,0 1 1 0 0,0-1-1 0 0,-2 0 1 0 0,1-1 0 0 0,-1 1-1 0 0,-1-1 1 0 0,0 0-1 0 0,-1 0-84 0 0,-2 9-26 0 0,0 1 0 0 0,0-1 0 0 0,-1 1 0 0 0,1 0 0 0 0,-1-1 0 0 0,0 1 0 0 0,0 0 0 0 0,0 0-1 0 0,0 0 1 0 0,-1 0 0 0 0,1 1 0 0 0,-1-1 0 0 0,0 1 0 0 0,0-1 0 0 0,1 1 0 0 0,-1 0 0 0 0,-1 0 0 0 0,1 0-1 0 0,0 1 1 0 0,0-1 0 0 0,-1 1 0 0 0,1 0 0 0 0,-1 0 0 0 0,1 0 0 0 0,-1 0 0 0 0,0 0 0 0 0,1 1 0 0 0,-1 0-1 0 0,0-1 1 0 0,-1 2 26 0 0,-71 11-3888 0 0,60-1 1474 0 0,3-3-2811 0 0,12-6 4044 0 0,-9 5-9829 0 0</inkml:trace>
  <inkml:trace contextRef="#ctx0" brushRef="#br0" timeOffset="15501.14">11856 932 1776 0 0,'0'0'1543'0'0,"0"0"16"0"0,0 0 255 0 0,0 0 271 0 0,0 0 88 0 0,0 0-128 0 0,0 0-344 0 0,0 0-371 0 0,0 0-264 0 0,0 0-190 0 0,0 0-128 0 0,0 0-100 0 0,0 0-94 0 0,12-8-86 0 0,88-65 547 0 0,25-40-31 0 0,-86 77-954 0 0,-51 72-787 0 0,10-33 757 0 0,0 1 1 0 0,0-1-1 0 0,0 1 1 0 0,0 0-1 0 0,1 0 1 0 0,-1 0-1 0 0,1 0 1 0 0,0 0-1 0 0,0 0 1 0 0,1 0-1 0 0,-1 0 1 0 0,1 0-1 0 0,0 0 1 0 0,0 0-1 0 0,0 0 1 0 0,1 0-1 0 0,-1 1 1 0 0,1-1-1 0 0,0 0 1 0 0,0 0-1 0 0,0-1 1 0 0,1 1-1 0 0,0 0 1 0 0,0 0-1 0 0,7 1 95 0 0,0 0 0 0 0,0-1 0 0 0,1-1 1 0 0,0 1-1 0 0,0-1 0 0 0,0-1 0 0 0,0 0 0 0 0,0 0 0 0 0,0-1 0 0 0,1-1 1 0 0,-1 0-1 0 0,0 0 0 0 0,0-1 0 0 0,1 0 0 0 0,-1 0 0 0 0,0-1 1 0 0,0-1-1 0 0,0 0 0 0 0,0 0 0 0 0,4-3-95 0 0,2 0 183 0 0,0-2-1 0 0,0 0 1 0 0,-1 0-1 0 0,0-2 1 0 0,-1 0 0 0 0,0 0-1 0 0,-1-1 1 0 0,0-1-1 0 0,0 0 1 0 0,-2-1-1 0 0,11-14-182 0 0,11-54-97 0 0,-33 44-3961 0 0,-1 30-2343 0 0,-3 3-5543 0 0</inkml:trace>
  <inkml:trace contextRef="#ctx0" brushRef="#br0" timeOffset="15820.681">12894 376 17220 0 0,'0'0'904'0'0,"0"0"-372"0"0,0 0-11 0 0,0 0 184 0 0,0 0 116 0 0,0 0-25 0 0,0 0-145 0 0,0 0-189 0 0,0 0-72 0 0,0 0 13 0 0,0 0 5 0 0,0 0-5 0 0,1 10-30 0 0,-6 73 410 0 0,-13-19-727 0 0,2 0-1 0 0,4 1 1 0 0,-1 28-56 0 0,0-41-1764 0 0,7-44-2577 0 0,-1-2-3836 0 0,2-5-2880 0 0</inkml:trace>
  <inkml:trace contextRef="#ctx0" brushRef="#br0" timeOffset="16136.652">12519 653 9130 0 0,'0'0'3479'0'0,"0"0"-1800"0"0,0 0-676 0 0,0 0 43 0 0,0 0 77 0 0,0 0-18 0 0,0 0-148 0 0,0 0-159 0 0,35-9-128 0 0,115-25-137 0 0,-56 22 115 0 0,60 20-484 0 0,-96 20-7489 0 0,-51-24-3412 0 0</inkml:trace>
  <inkml:trace contextRef="#ctx0" brushRef="#br0" timeOffset="21506.242">0 1555 816 0 0,'0'0'500'0'0,"0"0"-73"0"0,0 0 173 0 0,0 0 263 0 0,0 0 215 0 0,0 0 111 0 0,0 0 23 0 0,0 0 5 0 0,0 0-58 0 0,0 0-83 0 0,0 0-112 0 0,18 6-154 0 0,53 19-128 0 0,14-15 1192 0 0,-59-11-1308 0 0,281 2 1687 0 0,25-17-1759 0 0,258-46 750 0 0,-372 50-439 0 0,115 11-805 0 0,-146 3 297 0 0,1157-13 612 0 0,607 11-908 0 0,227 3 8 0 0,-1677-24 21 0 0,29 6-58 0 0,527 12-76 0 0,-124-27-32 0 0,94-26 244 0 0,-148 22-67 0 0,154 17 152 0 0,-207 17-13 0 0,-384 9-135 0 0,-147-7 58 0 0,-183-17 149 0 0,17 22-24 0 0,-7 26-100 0 0,-99-22 246 0 0,-23-10-358 0 0,0-1-1 0 0,0 0 14 0 0,0 0-14 0 0,0 0 1 0 0,0 0 1 0 0,0 0-17 0 0,0 0 6 0 0,0 0 2 0 0,0 0-3 0 0,0 0-6 0 0,0 0 7 0 0,0 0-11 0 0,0 0 12 0 0,0 0-11 0 0,0 0 0 0 0,0 0 14 0 0,0 0 1 0 0,0 0 3 0 0,0 0-5 0 0,0 0-1 0 0,0 0-3 0 0,0 0-11 0 0,0 0-9 0 0,0 0 3 0 0,0 0 12 0 0,0 0-12 0 0,0 0-3 0 0,0 0 6 0 0,0 0 3 0 0,0 0 9 0 0,0 0-4 0 0,0 0 11 0 0,0 0-3 0 0,0 0-14 0 0,0 0-7 0 0,0 0-2 0 0,0 0 4 0 0,0 0 13 0 0,0 0-2 0 0,0 0 7 0 0,0 0-15 0 0,0 0-3 0 0,0 0-11 0 0,0 0-6 0 0,0 0 5 0 0,0 0 5 0 0,0 0-5 0 0,0 0-6 0 0,0 0-4 0 0,0 0-7 0 0,0 0-11 0 0,0 0 0 0 0,0 0-13 0 0,0 0-18 0 0,0 0-1 0 0,0 0-13 0 0,0 0-11 0 0,0 0 18 0 0,0 0-31 0 0,-5 11-2796 0 0,4-6-918 0 0,0-3-3515 0 0,0-2-94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11947 0 0,'0'0'1785'0'0,"0"0"-390"0"0,0 0-252 0 0,0 0 12 0 0,0 0 49 0 0,0 0-89 0 0,0 0-239 0 0,0 0-281 0 0,0 0-240 0 0,0 0-84 0 0,0 0 15 0 0,0 0 64 0 0,0 0 75 0 0,1 13 17 0 0,14 95 713 0 0,-4 117-1007 0 0,-19-257-6545 0 0,2 13-1456 0 0,4 7-2544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12339 0 0,'0'0'3188'0'0,"0"0"-1487"0"0,0 0-501 0 0,0 0-66 0 0,0 0-25 0 0,0 0-71 0 0,0 0-250 0 0,0 0-297 0 0,0 0-243 0 0,0 0-158 0 0,0 0-91 0 0,0 0-46 0 0,0 0-10 0 0,-6 2-35 0 0,-17 9-36 0 0,22-9 60 0 0,0-1 0 0 0,1 0 0 0 0,-1 1 0 0 0,1-1 0 0 0,0 1 0 0 0,-1-1 0 0 0,1 0 0 0 0,0 1 0 0 0,0-1 0 0 0,0 1 0 0 0,0-1 0 0 0,0 1 0 0 0,0-1-1 0 0,1 0 1 0 0,-1 1 0 0 0,0-1 0 0 0,1 1 0 0 0,-1-1 0 0 0,1 0 0 0 0,-1 1 0 0 0,1-1 0 0 0,0 0 0 0 0,-1 0 0 0 0,1 1 0 0 0,0-1 0 0 0,0 0 0 0 0,0 0 0 0 0,0 0 0 0 0,0 0 0 0 0,0 0 0 0 0,0 0 0 0 0,0 0 0 0 0,0-1 0 0 0,1 1 0 0 0,-1 0 0 0 0,0-1 0 0 0,2 1 68 0 0,0 3-757 0 0,9 5-2289 0 0,0 0-3429 0 0,-3-2-3731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34 360 0 0,'0'0'820'0'0,"0"0"-58"0"0,0 0 266 0 0,0 0 432 0 0,0 0 314 0 0,0 0 92 0 0,0 0-175 0 0,0 0-274 0 0,0 0-230 0 0,0 0-136 0 0,0 0-77 0 0,0 0-70 0 0,0 0-48 0 0,2-6-82 0 0,4-16-120 0 0,-40 17 2982 0 0,24 5-3434 0 0,0 0 1 0 0,0 1-1 0 0,-1 0 0 0 0,1 1 1 0 0,1 0-1 0 0,-1 1 1 0 0,0 0-1 0 0,0 0 0 0 0,1 1 1 0 0,0 0-1 0 0,0 1 0 0 0,-6 3-202 0 0,12-6 10 0 0,0-1-1 0 0,0 0 1 0 0,0 1-1 0 0,0 0 0 0 0,0-1 1 0 0,0 1-1 0 0,1 0 1 0 0,-1 1-1 0 0,1-1 0 0 0,-1 0 1 0 0,1 1-1 0 0,0 0 1 0 0,0-1-1 0 0,0 1 1 0 0,0 0-1 0 0,0 0 0 0 0,1 0 1 0 0,0 0-1 0 0,-1 0 1 0 0,1 0-1 0 0,0 0 0 0 0,0 1 1 0 0,1-1-1 0 0,-1 0 1 0 0,1 1-1 0 0,-1-1 0 0 0,1 1 1 0 0,0-1-1 0 0,0 0 1 0 0,1 1-1 0 0,-1-1 1 0 0,1 0-1 0 0,-1 1 0 0 0,1-1 1 0 0,0 0-1 0 0,1 1-9 0 0,173 176 590 0 0,-171-174-532 0 0,-1-1 0 0 0,0 1 0 0 0,0 0 1 0 0,0 0-1 0 0,-1 0 0 0 0,1 0 0 0 0,-1 0 0 0 0,-1 0 1 0 0,1 1-1 0 0,-1-1 0 0 0,-1 1 0 0 0,1-1 1 0 0,-1 1-1 0 0,0-1 0 0 0,0 1 0 0 0,-1-1 1 0 0,0 1-1 0 0,0 0-58 0 0,-2-3 66 0 0,-1 1 1 0 0,1-1-1 0 0,-1 0 1 0 0,0 0-1 0 0,0 0 0 0 0,-1-1 1 0 0,1 0-1 0 0,-1 1 1 0 0,1-1-1 0 0,-1-1 1 0 0,0 1-1 0 0,0-1 0 0 0,0 0 1 0 0,-1 0-1 0 0,1 0 1 0 0,0-1-1 0 0,-6 1-66 0 0,6 0 28 0 0,-22 4 85 0 0,0 0-1 0 0,0-2 1 0 0,-1-1-1 0 0,1-1 1 0 0,-1-1-1 0 0,0-2-112 0 0,28 1-42 0 0,-1 0 1 0 0,0 0-1 0 0,0 0 0 0 0,0 0 0 0 0,1 0 1 0 0,-1 0-1 0 0,0 0 0 0 0,0 0 0 0 0,1 0 1 0 0,-1 0-1 0 0,0 0 0 0 0,1-1 0 0 0,-1 1 0 0 0,0 0 1 0 0,0 0-1 0 0,1-1 0 0 0,-1 1 0 0 0,0-1 1 0 0,1 1-1 0 0,-1-1 0 0 0,1 1 0 0 0,-1-1 1 0 0,1 1-1 0 0,-1-1 0 0 0,1 1 0 0 0,-1-1 1 0 0,1 0-1 0 0,-1 1 0 0 0,1-1 0 0 0,0 0 0 0 0,-1 1 1 0 0,1-1-1 0 0,0 0 0 0 0,-1 1 0 0 0,1-1 1 0 0,0 0-1 0 0,0 0 0 0 0,0 1 0 0 0,0-1 1 0 0,0 0-1 0 0,0 0 0 0 0,0 1 0 0 0,0-1 0 0 0,0 0 1 0 0,0 0-1 0 0,0 1 0 0 0,1-1 0 0 0,-1 0 1 0 0,0 0-1 0 0,0 1 0 0 0,1-1 0 0 0,-1 0 1 0 0,1 1-1 0 0,-1-1 0 0 0,0 0 0 0 0,1 1 1 0 0,-1-1-1 0 0,1 1 42 0 0,15-26-10823 0 0,-7 18-990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9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1 360 0 0,'0'0'996'0'0,"0"0"-221"0"0,0 0 80 0 0,0 0 329 0 0,0 0 281 0 0,0 0 118 0 0,0 0-27 0 0,0 0-211 0 0,0 0-202 0 0,0 0-134 0 0,0 0-87 0 0,0 0 40 0 0,-16 1 10 0 0,-50 5-21 0 0,0 18 2397 0 0,47-11-2460 0 0,9-6-775 0 0,1 0 0 0 0,1 1 0 0 0,0 0 0 0 0,0 0 0 0 0,0 1 0 0 0,1 0 1 0 0,0 0-1 0 0,1 1 0 0 0,0-1 0 0 0,0 1 0 0 0,1 1 0 0 0,1-1 0 0 0,0 1 0 0 0,0 0 1 0 0,1 0-1 0 0,0 0 0 0 0,1 0 0 0 0,0 1 0 0 0,1-1 0 0 0,0 1 0 0 0,1-1 0 0 0,0 1 1 0 0,2 6-114 0 0,-2-14 60 0 0,1 0 1 0 0,0-1 0 0 0,1 1-1 0 0,-1 0 1 0 0,1-1 0 0 0,-1 0-1 0 0,1 1 1 0 0,0-1 0 0 0,0 0-1 0 0,0 0 1 0 0,1 0 0 0 0,-1 0-1 0 0,1 0 1 0 0,0 0 0 0 0,0-1-1 0 0,0 1 1 0 0,0-1 0 0 0,0 0-1 0 0,0 0 1 0 0,0 0 0 0 0,1 0-1 0 0,-1-1 1 0 0,1 0 0 0 0,0 1-1 0 0,-1-1 1 0 0,1 0 0 0 0,0-1-1 0 0,-1 1 1 0 0,1-1 0 0 0,0 1-1 0 0,0-1 1 0 0,0 0 0 0 0,0-1-1 0 0,-1 1 1 0 0,1 0 0 0 0,0-1-1 0 0,0 0 1 0 0,-1 0 0 0 0,1 0-1 0 0,-1-1 1 0 0,1 1 0 0 0,-1-1-1 0 0,1 0 1 0 0,-1 0 0 0 0,0 0-1 0 0,0 0 1 0 0,1-1-61 0 0,33-26 261 0 0,-2-1 0 0 0,-1-2-1 0 0,-2-1 1 0 0,17-23-261 0 0,-40 46 20 0 0,1-2-15 0 0,129-121 66 0 0,-123 126-127 0 0,-16 7 6 0 0,4 11 17 0 0,16 71 99 0 0,-19-70-59 0 0,1 1 0 0 0,0-1 0 0 0,1 0 0 0 0,0-1 0 0 0,1 1 0 0 0,0 0 0 0 0,1-1 0 0 0,1 0 0 0 0,-1 0 0 0 0,2 0 0 0 0,-1-1 0 0 0,1 0 0 0 0,1-1 0 0 0,0 1 0 0 0,7 5-7 0 0,-9-9-49 0 0,0-2 1 0 0,0 1-1 0 0,0-1 1 0 0,0 0-1 0 0,0 0 1 0 0,1 0 0 0 0,0-1-1 0 0,0 0 1 0 0,0-1-1 0 0,0 1 1 0 0,0-1-1 0 0,1-1 1 0 0,-1 1-1 0 0,1-1 1 0 0,-1-1-1 0 0,1 1 1 0 0,-1-1 0 0 0,3-1 48 0 0,2-6-2053 0 0,-7 3-4483 0 0,0-2-5436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0 980 2705 0 0,'0'0'1972'0'0,"0"0"-629"0"0,0 0-295 0 0,0 0-9 0 0,0 0 65 0 0,0 0-45 0 0,0 0-207 0 0,0 0-297 0 0,0 0-200 0 0,0 0 8 0 0,0 0 141 0 0,0 0 213 0 0,0 0 182 0 0,3 3 124 0 0,-1-1-778 0 0,0-1 0 0 0,0 1 1 0 0,0-1-1 0 0,1 1 0 0 0,-1-1 0 0 0,0 0 0 0 0,1 0 0 0 0,-1 0 1 0 0,1 0-1 0 0,-1 0 0 0 0,1 0 0 0 0,0-1 0 0 0,-1 0 1 0 0,1 1-1 0 0,0-1 0 0 0,-1 0 0 0 0,1 0 0 0 0,0 0 0 0 0,-1 0 1 0 0,1-1-1 0 0,-1 1 0 0 0,1-1 0 0 0,0 0 0 0 0,-1 0 0 0 0,1 0 1 0 0,0 0-246 0 0,152-152 2763 0 0,73-45-2058 0 0,-162 153-491 0 0,-63 46-202 0 0,0 1 0 0 0,0-1 0 0 0,-1 0 0 0 0,1 1 0 0 0,-1 0 1 0 0,1-1-1 0 0,-1 1 0 0 0,0 0 0 0 0,0 0 0 0 0,0 1 0 0 0,0-1 0 0 0,0 0 0 0 0,0 1 0 0 0,0-1 1 0 0,-1 1-1 0 0,1-1 0 0 0,-1 1 0 0 0,0 0 0 0 0,0-1 0 0 0,0 1 0 0 0,0 0 0 0 0,0 0 1 0 0,-1 0-1 0 0,1 0 0 0 0,-1 0 0 0 0,0 0 0 0 0,0 0 0 0 0,0 0 0 0 0,0 0 0 0 0,0 0-12 0 0,2 7 48 0 0,14 135 368 0 0,-15-122-382 0 0,-10 122 305 0 0,8-138-315 0 0,-1-1 0 0 0,0 0 1 0 0,-1 0-1 0 0,1 0 0 0 0,-1 0 0 0 0,0-1 0 0 0,0 1 0 0 0,-1-1 1 0 0,1 0-1 0 0,-1 0 0 0 0,-1 0 0 0 0,1 0 0 0 0,-1-1 0 0 0,1 1 1 0 0,-1-1-1 0 0,-4 2-24 0 0,-4 1 8 0 0,0-1-1 0 0,0-1 1 0 0,-1 0 0 0 0,0 0 0 0 0,0-1 0 0 0,0-1-1 0 0,-1-1 1 0 0,1 0 0 0 0,-1 0 0 0 0,1-2 0 0 0,-1 0 0 0 0,1 0-1 0 0,-1-2 1 0 0,-4 0-8 0 0,9 1-36 0 0,1 0 0 0 0,-1 0 0 0 0,0-1 0 0 0,1 0 0 0 0,-1-1 0 0 0,1 0-1 0 0,0 0 1 0 0,0-1 0 0 0,0 0 0 0 0,0-1 0 0 0,1 0 0 0 0,0 0 0 0 0,0-1 0 0 0,-4-3 36 0 0,12 8-71 0 0,-1 0 1 0 0,0 0-1 0 0,1 1 1 0 0,-1-1 0 0 0,1 0-1 0 0,-1 0 1 0 0,1 0-1 0 0,-1 0 1 0 0,1 0 0 0 0,-1 0-1 0 0,1 0 1 0 0,0 0-1 0 0,0 0 1 0 0,-1 0 0 0 0,1 0-1 0 0,0 0 1 0 0,0 0-1 0 0,0 0 1 0 0,0 0-1 0 0,0 0 1 0 0,1 0 0 0 0,-1 0-1 0 0,0 0 1 0 0,0 0-1 0 0,1 0 1 0 0,-1 0 0 0 0,0 0-1 0 0,1 0 1 0 0,-1 0-1 0 0,1 0 1 0 0,-1 0 0 0 0,1 1-1 0 0,0-1 1 0 0,-1 0-1 0 0,1 0 1 0 0,0 0-1 0 0,0 1 1 0 0,-1-1 0 0 0,1 1-1 0 0,0-1 1 0 0,0 0-1 0 0,0 1 1 0 0,0-1 0 0 0,0 1-1 0 0,0-1 71 0 0,49-23-4627 0 0,-44 21 2934 0 0,13-4-6366 0 0,-3 3-1179 0 0</inkml:trace>
  <inkml:trace contextRef="#ctx0" brushRef="#br0" timeOffset="530.245">1070 726 48 0 0,'0'0'2258'0'0,"0"0"-326"0"0,0 0 157 0 0,0 0 219 0 0,0 0 66 0 0,0 0-226 0 0,0 0-416 0 0,0 0-386 0 0,0 0-253 0 0,0 0-164 0 0,0 0-86 0 0,0 0-101 0 0,0 0-129 0 0,-1-4-58 0 0,1 3-530 0 0,0 0 1 0 0,0 1-1 0 0,-1-1 0 0 0,1 0 1 0 0,0 0-1 0 0,0 0 0 0 0,-1 1 1 0 0,1-1-1 0 0,-1 0 1 0 0,1 1-1 0 0,0-1 0 0 0,-1 0 1 0 0,1 1-1 0 0,-1-1 1 0 0,0 0-1 0 0,1 1 0 0 0,-1-1 1 0 0,1 1-1 0 0,-1-1 0 0 0,0 1 1 0 0,1-1-1 0 0,-1 1 1 0 0,0 0-1 0 0,0-1 0 0 0,1 1 1 0 0,-1 0-1 0 0,0 0 1 0 0,0-1-1 0 0,0 1 0 0 0,1 0 1 0 0,-1 0-1 0 0,0 0 0 0 0,0 0 1 0 0,0 0-1 0 0,1 0 1 0 0,-1 0-1 0 0,0 0 0 0 0,0 0 1 0 0,0 1-1 0 0,1-1 0 0 0,-1 0 1 0 0,0 0-1 0 0,0 1 1 0 0,1-1-1 0 0,-1 0 0 0 0,0 1 1 0 0,0-1-1 0 0,1 1 1 0 0,-1-1-1 0 0,1 1 0 0 0,-1-1 1 0 0,0 1-1 0 0,1 0 0 0 0,-1-1 1 0 0,1 1-1 0 0,-1 0 1 0 0,1-1-1 0 0,0 1 0 0 0,-1 0 1 0 0,1 0-1 0 0,0-1 1 0 0,-1 2-27 0 0,-17 10 82 0 0,0 0 0 0 0,0 2 0 0 0,2 0 0 0 0,0 1 0 0 0,0 1 0 0 0,1 0 0 0 0,1 1 0 0 0,1 0 0 0 0,1 1 0 0 0,0 1 0 0 0,1 0 0 0 0,1 0 0 0 0,1 1 0 0 0,-5 16-81 0 0,13-32-1 0 0,0 1 0 0 0,0 0 0 0 0,1-1 0 0 0,0 1 0 0 0,0 0 0 0 0,0 0 0 0 0,0-1 0 0 0,1 1 0 0 0,-1 0 0 0 0,1-1 0 0 0,0 1 0 0 0,1 0 0 0 0,-1-1 0 0 0,1 1 0 0 0,0-1 0 0 0,0 0 0 0 0,0 0 0 0 0,1 0 0 0 0,0 0 0 0 0,-1 0 0 0 0,1 0 0 0 0,1-1 0 0 0,-1 1 0 0 0,0-1 0 0 0,1 0 0 0 0,0 0 0 0 0,-1 0 1 0 0,1-1-1 0 0,0 1 0 0 0,1-1 0 0 0,-1 0 0 0 0,0 0 0 0 0,1 0 0 0 0,-1-1 0 0 0,1 1 0 0 0,-1-1 0 0 0,1 0 0 0 0,0-1 0 0 0,-1 1 0 0 0,1-1 0 0 0,0 0 0 0 0,0 0 1 0 0,21 0-119 0 0,1 0 1 0 0,-1-2 0 0 0,0-1 0 0 0,0-2-1 0 0,0 0 1 0 0,0-1 0 0 0,-1-2-1 0 0,10-5 119 0 0,43-17-3592 0 0,-5-4-4625 0 0,-49 23-2671 0 0</inkml:trace>
  <inkml:trace contextRef="#ctx0" brushRef="#br0" timeOffset="1224.158">1727 777 4265 0 0,'0'0'2909'0'0,"0"0"-1433"0"0,0 0-335 0 0,0 0 244 0 0,0 0 220 0 0,0 0 81 0 0,0 0-158 0 0,0 0-271 0 0,0 0-276 0 0,-32 22-214 0 0,-97 68-168 0 0,-4 19 713 0 0,130-107-1297 0 0,0 1-1 0 0,1-1 0 0 0,-1 1 1 0 0,0 0-1 0 0,1-1 1 0 0,-1 1-1 0 0,1 0 1 0 0,0 1-1 0 0,0-1 1 0 0,0 0-1 0 0,1 1 0 0 0,-1-1 1 0 0,1 1-1 0 0,0-1 1 0 0,0 1-1 0 0,0-1 1 0 0,0 1-1 0 0,0 0 1 0 0,1 0-1 0 0,0-1 1 0 0,0 1-1 0 0,0 0 0 0 0,0 0 1 0 0,1 2-15 0 0,1-4 18 0 0,0-1-1 0 0,1 1 1 0 0,-1-1 0 0 0,0 1 0 0 0,1-1 0 0 0,0 0-1 0 0,-1 0 1 0 0,1 0 0 0 0,-1 0 0 0 0,1 0 0 0 0,0 0-1 0 0,0-1 1 0 0,0 0 0 0 0,-1 1 0 0 0,1-1-1 0 0,0 0 1 0 0,0 0 0 0 0,0-1 0 0 0,2 1-18 0 0,-1 0 38 0 0,27-5 76 0 0,0 0 0 0 0,-1-2 0 0 0,0-1 0 0 0,0-2 1 0 0,0 0-1 0 0,-1-2 0 0 0,-1-2 0 0 0,0 0 0 0 0,-1-2 0 0 0,22-17-114 0 0,-19 16 37 0 0,-15 7-44 0 0,62-21-144 0 0,-72 57 40 0 0,-3 32 69 0 0,-3-52 26 0 0,0-1 0 0 0,0 1 1 0 0,0 0-1 0 0,1-1 0 0 0,0 1 1 0 0,1-1-1 0 0,-1 1 0 0 0,1 0 1 0 0,0-1-1 0 0,0 1 0 0 0,0-1 1 0 0,1 0-1 0 0,0 1 0 0 0,0-1 1 0 0,1 0-1 0 0,-1 0 0 0 0,1 0 1 0 0,0 0-1 0 0,0-1 0 0 0,1 1 1 0 0,-1-1-1 0 0,1 0 0 0 0,0 0 1 0 0,0 0-1 0 0,1 0 0 0 0,-1-1 1 0 0,1 0-1 0 0,4 3 16 0 0,2-4 34 0 0,0 0-1 0 0,1-1 1 0 0,-1-1-1 0 0,1 1 1 0 0,-1-2-1 0 0,0 0 0 0 0,1 0 1 0 0,-1-1-1 0 0,0 0 1 0 0,0-1-1 0 0,0 0 1 0 0,0-1-1 0 0,0 0 1 0 0,-1-1-1 0 0,0 0 1 0 0,0 0-1 0 0,0-1 1 0 0,0-1-1 0 0,-1 1 1 0 0,0-2-1 0 0,-1 1 1 0 0,0-1-1 0 0,1-2-33 0 0,-8 10 1 0 0,36-29 53 0 0,-1-1 0 0 0,-1-3 1 0 0,-2 0-1 0 0,-1-2 0 0 0,-1-2 0 0 0,-3 0 0 0 0,0-2 1 0 0,-3-1-1 0 0,-2-1 0 0 0,-1-1 0 0 0,-2-1 0 0 0,-2-1 1 0 0,-2-1-1 0 0,-2 0 0 0 0,-2-1 0 0 0,-1 0 0 0 0,-3-1 1 0 0,-2 0-1 0 0,-2 0 0 0 0,-2-9-54 0 0,-1 49-2 0 0,-1-1-1 0 0,1 1 1 0 0,-2-1 0 0 0,1 1-1 0 0,-1 0 1 0 0,0-1 0 0 0,0 1-1 0 0,-1 0 1 0 0,1 0 0 0 0,-2 0-1 0 0,1 0 1 0 0,-1 0 0 0 0,0 0-1 0 0,-1 1 1 0 0,0-1 0 0 0,0 1-1 0 0,0 0 1 0 0,0 0 0 0 0,-1 0-1 0 0,0 1 1 0 0,-1 0 0 0 0,1 0-1 0 0,-1 0 1 0 0,0 1 0 0 0,0-1-1 0 0,0 1 1 0 0,0 1 0 0 0,-1-1-1 0 0,0 1 1 0 0,0 1 0 0 0,0-1-1 0 0,-3 0 3 0 0,2 3-7 0 0,0 0-1 0 0,0 0 0 0 0,1 0 0 0 0,-1 1 0 0 0,0 1 0 0 0,0-1 0 0 0,1 1 0 0 0,-1 1 0 0 0,1-1 1 0 0,-1 1-1 0 0,1 1 0 0 0,0-1 0 0 0,0 1 0 0 0,1 0 0 0 0,-1 1 0 0 0,1 0 0 0 0,0 0 0 0 0,0 0 1 0 0,0 1-1 0 0,1-1 0 0 0,0 1 0 0 0,0 1 0 0 0,-1 2 8 0 0,-6 11 28 0 0,1 1-1 0 0,1 1 0 0 0,1 0 1 0 0,0 0-1 0 0,2 1 1 0 0,1 0-1 0 0,1 0 1 0 0,1 0-1 0 0,1 1 1 0 0,0-1-1 0 0,2 1 1 0 0,1 0-1 0 0,1 0 1 0 0,1-1-1 0 0,4 17-27 0 0,2 8 188 0 0,1 0-1 0 0,3 0 0 0 0,2-1 1 0 0,1-1-1 0 0,3 0 0 0 0,8 12-187 0 0,-11-27 200 0 0,1 0 0 0 0,1-2 0 0 0,1 0-1 0 0,2-1 1 0 0,21 23-200 0 0,-34-43-12 0 0,0 0-1 0 0,0 0 0 0 0,1-1 1 0 0,0 0-1 0 0,0-1 1 0 0,1 0-1 0 0,0 0 1 0 0,0 0-1 0 0,9 3 13 0 0,-15-9-219 0 0,0 0-1 0 0,0-1 1 0 0,0 1-1 0 0,-1-1 1 0 0,1 1 0 0 0,0-1-1 0 0,0 0 1 0 0,-1 0-1 0 0,1 0 1 0 0,0 0 0 0 0,-1-1-1 0 0,0 1 1 0 0,1-1 0 0 0,-1 1-1 0 0,0-1 1 0 0,1 0-1 0 0,-1 0 1 0 0,0 0 0 0 0,0 0-1 0 0,-1 0 1 0 0,1-1 0 0 0,0 1-1 0 0,1-3 220 0 0,7-7-4663 0 0,-3 4-6046 0 0</inkml:trace>
  <inkml:trace contextRef="#ctx0" brushRef="#br0" timeOffset="1988.665">3253 645 12091 0 0,'0'0'3198'0'0,"0"0"-1334"0"0,0 0-497 0 0,0 0-85 0 0,0 0-138 0 0,0 0-169 0 0,0 0-204 0 0,0 0-190 0 0,0 0-126 0 0,0 0-90 0 0,-32 10-95 0 0,-102 36-94 0 0,56 0 24 0 0,65-34-164 0 0,2-5-37 0 0,1 1 1 0 0,-1 0 0 0 0,2 1 0 0 0,-1 0-1 0 0,1 0 1 0 0,1 1 0 0 0,-1 1 0 0 0,2-1-1 0 0,0 1 1 0 0,0 0 0 0 0,1 1 0 0 0,0 0-1 0 0,1 0 1 0 0,0 0 0 0 0,1 0 0 0 0,0 1 0 0 0,1 0-1 0 0,1 0 1 0 0,0 0 0 0 0,0 0 0 0 0,1 0-1 0 0,1 3 1 0 0,3-12-10 0 0,0-1-1 0 0,0 1 0 0 0,0-1 1 0 0,0 1-1 0 0,0-1 0 0 0,1 0 1 0 0,-1-1-1 0 0,1 1 0 0 0,0 0 1 0 0,0-1-1 0 0,0 0 0 0 0,0 0 1 0 0,0 0-1 0 0,1-1 0 0 0,-1 1 1 0 0,0-1-1 0 0,1 0 0 0 0,-1 0 1 0 0,1 0-1 0 0,0-1 0 0 0,-1 0 1 0 0,1 0-1 0 0,-1 0 0 0 0,1 0 1 0 0,-1-1-1 0 0,4 0 11 0 0,14-3 13 0 0,0 0 0 0 0,-1-2 0 0 0,0 0 0 0 0,0-1 1 0 0,-1-2-1 0 0,0 0 0 0 0,0 0 0 0 0,-1-2 0 0 0,0-1 0 0 0,-1 0 0 0 0,0-1 1 0 0,-1-1-1 0 0,-1-1 0 0 0,0 0 0 0 0,-1-1 0 0 0,12-17-13 0 0,38-30-81 0 0,-4 12-149 0 0,-60 50 148 0 0,-1 1-69 0 0,-1 8-241 0 0,-20 63-10 0 0,18-64 397 0 0,-1-1 0 0 0,2 1 0 0 0,-1 0 0 0 0,1 0 1 0 0,0 1-1 0 0,0-1 0 0 0,1 0 0 0 0,-1 1 0 0 0,2-1 1 0 0,-1 1-1 0 0,1-1 0 0 0,1 1 0 0 0,-1-1 0 0 0,1 1 1 0 0,2 6 4 0 0,0-8 6 0 0,1-1 1 0 0,0 0 0 0 0,1 0-1 0 0,-1 0 1 0 0,1 0 0 0 0,0-1-1 0 0,0 0 1 0 0,0 0 0 0 0,1 0-1 0 0,0-1 1 0 0,-1 1 0 0 0,1-1-1 0 0,0-1 1 0 0,0 1 0 0 0,1-1-1 0 0,-1 0 1 0 0,0-1 0 0 0,1 1-1 0 0,-1-1 1 0 0,1-1 0 0 0,0 1-1 0 0,-1-1 1 0 0,1 0 0 0 0,-1-1-1 0 0,1 1 1 0 0,-1-1 0 0 0,3-1-7 0 0,-7 2 10 0 0,15-3 118 0 0,0-1-1 0 0,-1 0 1 0 0,1-1-1 0 0,-1-1 0 0 0,0-1 1 0 0,0 0-1 0 0,-1-1 1 0 0,0 0-1 0 0,-1-2 0 0 0,1 0 1 0 0,-2 0-1 0 0,0-1 1 0 0,0-1-1 0 0,-1 0 0 0 0,3-4-127 0 0,-1 3 40 0 0,1-1-1 0 0,-2-1 1 0 0,0 0-1 0 0,-1-1 1 0 0,-1 0-1 0 0,0 0 1 0 0,-1-1-1 0 0,-1-1 0 0 0,-1 0 1 0 0,0 0-1 0 0,-1-1 1 0 0,-1 1-1 0 0,-1-2 1 0 0,-1 1-1 0 0,0 0 1 0 0,-2-1-1 0 0,0 0 0 0 0,-1 1 1 0 0,-1-3-40 0 0,-1 18-31 0 0,-1 1 1 0 0,1-1-1 0 0,-1 1 1 0 0,0 0 0 0 0,0 0-1 0 0,0-1 1 0 0,-1 1-1 0 0,1 1 1 0 0,-1-1-1 0 0,0 0 1 0 0,0 1-1 0 0,1-1 1 0 0,-2 1-1 0 0,1 0 1 0 0,0 0-1 0 0,0 0 1 0 0,-1 0-1 0 0,1 1 1 0 0,-1-1-1 0 0,1 1 1 0 0,-1 0-1 0 0,0 0 1 0 0,1 0-1 0 0,-1 1 1 0 0,0-1 0 0 0,0 1-1 0 0,1 0 1 0 0,-1 0-1 0 0,0 0 1 0 0,0 0-1 0 0,0 1 1 0 0,1 0-1 0 0,-1 0 1 0 0,0 0-1 0 0,1 0 1 0 0,-1 0-1 0 0,1 1 1 0 0,-1-1-1 0 0,1 1 1 0 0,0 0-1 0 0,-3 2 31 0 0,2-3-22 0 0,-1 1-1 0 0,1 0 1 0 0,-1 0-1 0 0,1 0 1 0 0,0 1-1 0 0,-1-1 0 0 0,1 1 1 0 0,0 0-1 0 0,1 0 1 0 0,-1 1-1 0 0,1-1 1 0 0,-1 1-1 0 0,1-1 1 0 0,0 1-1 0 0,0 0 1 0 0,1 0-1 0 0,-1 1 0 0 0,1-1 1 0 0,0 1-1 0 0,0-1 1 0 0,1 1-1 0 0,-1-1 1 0 0,1 1-1 0 0,0 0 1 0 0,0 0-1 0 0,0 0 0 0 0,1 0 1 0 0,0-1-1 0 0,0 1 1 0 0,0 0-1 0 0,0 0 1 0 0,1 0-1 0 0,0 2 23 0 0,4 1 7 0 0,-1-1 0 0 0,1 0 0 0 0,0 0 0 0 0,1-1 0 0 0,0 1 0 0 0,0-1 0 0 0,0-1 0 0 0,1 1 0 0 0,0-1 0 0 0,0 0 0 0 0,0 0 0 0 0,0-1 0 0 0,3 1-7 0 0,31 23 135 0 0,-30-20-43 0 0,0 1 1 0 0,-1 0-1 0 0,0 1 1 0 0,0 0-1 0 0,-1 1 1 0 0,-1 0-1 0 0,0 0 1 0 0,0 1 0 0 0,-1 0-1 0 0,-1 0 1 0 0,0 1-1 0 0,-1 0 1 0 0,0 0-1 0 0,0 0 1 0 0,-2 0 0 0 0,0 1-1 0 0,0-1 1 0 0,-1 1-1 0 0,-1 0 1 0 0,0 0-1 0 0,-1 0 1 0 0,-2 9-93 0 0,-10 19 258 0 0,9-34-229 0 0,0 1 0 0 0,1-1-1 0 0,-1 0 1 0 0,2 1 0 0 0,-1-1 0 0 0,1 1 0 0 0,0-1-1 0 0,1 1 1 0 0,0 0 0 0 0,1-1 0 0 0,1 9-29 0 0,22 12-44 0 0,-1-35-4144 0 0,-19 1-1814 0 0,-1 2-6061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5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15 4457 0 0,'0'0'1823'0'0,"0"0"-255"0"0,0 0 2 0 0,0 0 196 0 0,0 0 145 0 0,0 0-57 0 0,0 0-222 0 0,0 0-308 0 0,0 0-294 0 0,0 0-227 0 0,0 0-169 0 0,-2-3-134 0 0,-8-6-83 0 0,8 6-59 0 0,2 3-11 0 0,0 0-40 0 0,0 0-18 0 0,0 0-38 0 0,0 0-54 0 0,0 0-13 0 0,-1 11 392 0 0,-36 122 429 0 0,-126 361-429 0 0,141-370-582 0 0,68-91 66 0 0,-37-30-44 0 0,-1 0-1 0 0,1-1 1 0 0,-1 0-1 0 0,1-1 0 0 0,0 0 1 0 0,-1 0-1 0 0,1-1 0 0 0,0 0 1 0 0,0 0-1 0 0,0-1 1 0 0,-1-1-1 0 0,1 1 0 0 0,0-1 1 0 0,-1-1-1 0 0,0 1 0 0 0,1-1 1 0 0,-1-1-1 0 0,0 0 1 0 0,2-1-17 0 0,42-28 56 0 0,-1-3 0 0 0,-2-1 0 0 0,-2-3-1 0 0,33-36-54 0 0,-9-4 30 0 0,-68 77-120 0 0,6-9 357 0 0,-18 16-72 0 0,-3 7-200 0 0,1 1 1 0 0,1 0 0 0 0,0 0 0 0 0,0 1 0 0 0,1 0-1 0 0,1 1 1 0 0,-6 14 4 0 0,6-14 3 0 0,1-3-5 0 0,1 0-1 0 0,1 0 1 0 0,-1 1 0 0 0,2 0-1 0 0,0 0 1 0 0,0 1 0 0 0,1-1-1 0 0,1 1 1 0 0,0-1 0 0 0,0 1-1 0 0,2 0 1 0 0,0 11 2 0 0,2-19 1 0 0,1-1 0 0 0,0 1 0 0 0,0-1-1 0 0,0 0 1 0 0,1 0 0 0 0,0 0 0 0 0,-1 0 0 0 0,2-1 0 0 0,-1 1 0 0 0,0-1 0 0 0,0 0-1 0 0,1 0 1 0 0,0-1 0 0 0,0 1 0 0 0,-1-1 0 0 0,1 0 0 0 0,1 0 0 0 0,-1-1-1 0 0,0 0 1 0 0,0 0 0 0 0,0 0 0 0 0,1 0 0 0 0,4-1-1 0 0,5 2 12 0 0,1-1 0 0 0,-1 0 0 0 0,1-1 0 0 0,0-1 0 0 0,-1 0 0 0 0,1-1 0 0 0,-1-1 0 0 0,0-1 0 0 0,0 0 0 0 0,0-1 0 0 0,0 0 0 0 0,-1-1 0 0 0,0-1 0 0 0,0 0 0 0 0,0-1 0 0 0,-1-1 0 0 0,0 0 0 0 0,9-8-12 0 0,-19 14 9 0 0,1 0-1 0 0,-1-1 1 0 0,0 1 0 0 0,0 0 0 0 0,0-1-1 0 0,0 0 1 0 0,-1 0 0 0 0,1 0 0 0 0,-1 0-1 0 0,0 0 1 0 0,0 0 0 0 0,0 0 0 0 0,-1-1-1 0 0,0 1 1 0 0,0-1 0 0 0,0 1-1 0 0,0-1 1 0 0,0 1 0 0 0,-1-1 0 0 0,0 0-1 0 0,0 1 1 0 0,0-1 0 0 0,-1 1 0 0 0,0-1-1 0 0,0 0 1 0 0,0 1 0 0 0,0-1 0 0 0,-1 1-1 0 0,1 0 1 0 0,-1 0 0 0 0,0-1-1 0 0,0 1 1 0 0,-1 0 0 0 0,1 1 0 0 0,-1-1-1 0 0,0 0 1 0 0,0 1 0 0 0,0-1 0 0 0,-1 1-1 0 0,1 0 1 0 0,-1 0 0 0 0,-2-1-9 0 0,-9-4-96 0 0,0 1 1 0 0,-1 0 0 0 0,0 1 0 0 0,0 1 0 0 0,0 0-1 0 0,-1 1 1 0 0,0 1 0 0 0,0 1 0 0 0,0 0-1 0 0,0 1 1 0 0,0 1 0 0 0,-10 2 95 0 0,15-2-159 0 0,1 1 1 0 0,0 0-1 0 0,0 1 0 0 0,0 0 1 0 0,0 1-1 0 0,0 0 1 0 0,0 1-1 0 0,1 0 0 0 0,-1 1 1 0 0,1 0-1 0 0,0 0 1 0 0,1 1-1 0 0,-1 1 159 0 0,11-7-59 0 0,-1 0 0 0 0,0 0-1 0 0,1 0 1 0 0,-1 0 0 0 0,0 0 0 0 0,1 0-1 0 0,-1 0 1 0 0,0 0 0 0 0,1 1 0 0 0,-1-1-1 0 0,0 0 1 0 0,0 0 0 0 0,1 0 0 0 0,-1 1-1 0 0,0-1 1 0 0,0 0 0 0 0,1 0 0 0 0,-1 1-1 0 0,0-1 1 0 0,0 0 0 0 0,0 1 0 0 0,1-1-1 0 0,-1 0 1 0 0,0 1 0 0 0,0-1 0 0 0,0 0-1 0 0,0 1 1 0 0,0-1 0 0 0,0 0 0 0 0,0 1-1 0 0,0-1 1 0 0,0 0 0 0 0,0 1 0 0 0,0-1-1 0 0,0 0 1 0 0,0 1 0 0 0,0-1 0 0 0,0 0-1 0 0,0 1 1 0 0,0-1 0 0 0,0 0 0 0 0,0 1-1 0 0,-1-1 1 0 0,1 0 0 0 0,0 1 0 0 0,0-1-1 0 0,0 0 1 0 0,0 0 0 0 0,-1 1 0 0 0,1-1-1 0 0,0 0 1 0 0,0 0 0 0 0,-1 1 59 0 0,32-4-1813 0 0,-16-1-2167 0 0,-2 0-6079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236 596 8402 0 0,'0'0'3571'0'0,"0"0"-2070"0"0,0 0-768 0 0,0 0-78 0 0,0 0-2 0 0,0 0-46 0 0,0 0-103 0 0,0 0-141 0 0,0 0-130 0 0,0 0-86 0 0,-34 19-62 0 0,-103 61-37 0 0,134-79-46 0 0,0 0-1 0 0,0 0 0 0 0,1 0 0 0 0,-1 0 1 0 0,0 1-1 0 0,1-1 0 0 0,-1 1 0 0 0,1 0 1 0 0,-1 0-1 0 0,1 0 0 0 0,0 0 1 0 0,0 0-1 0 0,0 0 0 0 0,0 1 0 0 0,0-1 1 0 0,0 1-1 0 0,1-1 0 0 0,-1 1 0 0 0,1 0 1 0 0,0-1-1 0 0,0 1 0 0 0,0 0 0 0 0,0 0 1 0 0,0 1-2 0 0,-1 6 4 0 0,0-7 5 0 0,1 1 0 0 0,-1-1-1 0 0,0 1 1 0 0,1 0 0 0 0,0 0-1 0 0,0 0 1 0 0,0-1 0 0 0,0 1 0 0 0,1 0-1 0 0,0 0 1 0 0,-1 0 0 0 0,1 0-1 0 0,1 0 1 0 0,-1 0 0 0 0,1 0 0 0 0,-1 0-1 0 0,1 0 1 0 0,0 0 0 0 0,1 0-1 0 0,-1 0 1 0 0,0-1 0 0 0,1 1 0 0 0,0 0-1 0 0,0-1 1 0 0,0 0 0 0 0,1 1-1 0 0,-1-1 1 0 0,1 0 0 0 0,-1 0 0 0 0,1 0-1 0 0,0-1 1 0 0,0 1 0 0 0,1-1-1 0 0,-1 1 1 0 0,0-1 0 0 0,1 0 0 0 0,-1 0-1 0 0,1-1 1 0 0,0 1 0 0 0,0-1-1 0 0,1 1-8 0 0,8 0 213 0 0,0-1-1 0 0,-1 0 0 0 0,1 0 0 0 0,0-1 0 0 0,0-1 0 0 0,0 0 0 0 0,-1-1 0 0 0,1 0 0 0 0,-1-1 0 0 0,1-1 1 0 0,-1 0-1 0 0,0 0 0 0 0,0-1 0 0 0,-1-1 0 0 0,1 0 0 0 0,-1 0 0 0 0,-1-1 0 0 0,1-1 0 0 0,-1 0 0 0 0,0 0 0 0 0,-1-1 1 0 0,0 0-1 0 0,-1-1 0 0 0,1 1 0 0 0,-2-2 0 0 0,1 1 0 0 0,-2-1 0 0 0,2-4-212 0 0,-4 10 31 0 0,-1 0 1 0 0,0 0-1 0 0,0 0 0 0 0,0-1 1 0 0,-1 1-1 0 0,0-1 0 0 0,0 0 1 0 0,0 0-1 0 0,-1 1 1 0 0,0-1-1 0 0,0 0 0 0 0,0 0 1 0 0,-1-1-1 0 0,0 1 0 0 0,0 0 1 0 0,-1 0-1 0 0,1 0 0 0 0,-1 0 1 0 0,-1 0-1 0 0,1 0 0 0 0,-1 1 1 0 0,0-1-1 0 0,0 0 0 0 0,-1 1 1 0 0,1-1-1 0 0,-2 0-31 0 0,-4 0-274 0 0,1 1 0 0 0,-2-1 0 0 0,1 1-1 0 0,0 1 1 0 0,-1 0 0 0 0,0 0 0 0 0,0 0 0 0 0,0 1 0 0 0,-1 1 0 0 0,1 0 0 0 0,0 0 0 0 0,-1 0-1 0 0,0 1 1 0 0,1 1 0 0 0,-1 0 0 0 0,0 0 0 0 0,1 1 0 0 0,-3 0 274 0 0,-1-1-749 0 0,13 0 432 0 0,17 0-68 0 0,-3-5 733 0 0,1 0 1 0 0,-1-1 0 0 0,0 0 0 0 0,0-1-1 0 0,0 0 1 0 0,-1-1 0 0 0,-1-1 0 0 0,7-6-349 0 0,-16 13 68 0 0,50-32 607 0 0,-2-3 1 0 0,-2-3 0 0 0,-2-1 0 0 0,-1-2 0 0 0,-3-2 0 0 0,-1-2 0 0 0,8-15-676 0 0,12-56 663 0 0,-60 189-772 0 0,4 150-75 0 0,35 216 184 0 0,-38-409-7 0 0,17 109-233 0 0,-6 1-1 0 0,-7 0 0 0 0,-7 91 241 0 0,0-213 20 0 0,0 0 0 0 0,-2-1 0 0 0,1 0-1 0 0,-2 1 1 0 0,0-1 0 0 0,-1 0 0 0 0,0 0 0 0 0,-1 0-1 0 0,-1-1 1 0 0,0 0 0 0 0,-1 0 0 0 0,0 0-1 0 0,-2-1 1 0 0,1 0 0 0 0,-1-1 0 0 0,-1 1-1 0 0,-1-2 1 0 0,1 0 0 0 0,-2 0 0 0 0,1-1-1 0 0,-1 0 1 0 0,-1-1 0 0 0,0 0 0 0 0,0-1-1 0 0,-1-1 1 0 0,0 0 0 0 0,-2 0-20 0 0,12-5 19 0 0,-1 0 1 0 0,1-1-1 0 0,-1 1 0 0 0,0-1 1 0 0,1 0-1 0 0,-1-1 1 0 0,0 1-1 0 0,0-1 0 0 0,0 1 1 0 0,0-2-1 0 0,0 1 1 0 0,1 0-1 0 0,-1-1 0 0 0,0 0 1 0 0,0 0-1 0 0,0 0 1 0 0,1-1-1 0 0,-1 0 0 0 0,1 0 1 0 0,-1 0-1 0 0,1 0 1 0 0,0-1-1 0 0,0 1 0 0 0,0-1 1 0 0,0 0-1 0 0,0 0 1 0 0,1-1-1 0 0,-1 1 0 0 0,1-1 1 0 0,0 0-1 0 0,0 0 1 0 0,0 0-1 0 0,1 0 0 0 0,-1 0 1 0 0,0-2-20 0 0,1-3 40 0 0,1-1-1 0 0,-1 0 1 0 0,1 1 0 0 0,1-1 0 0 0,0 0-1 0 0,0 1 1 0 0,1-1 0 0 0,0 0 0 0 0,1 1 0 0 0,0-1-1 0 0,0 1 1 0 0,1 0 0 0 0,0 0 0 0 0,1 0 0 0 0,0 0-1 0 0,0 0 1 0 0,5-5-40 0 0,108-132 230 0 0,-71 95-153 0 0,185-207-2227 0 0,-224 247 194 0 0,-3 4-2763 0 0,-1-1-7111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146 383 7642 0 0,'0'0'948'0'0,"0"0"-307"0"0,0 0-45 0 0,0 0 209 0 0,0 0 235 0 0,30-32 81 0 0,94-100-87 0 0,-43 26 1152 0 0,-54 41-325 0 0,-20 17 3041 0 0,-15 111-4840 0 0,1-7 26 0 0,7 105 160 0 0,7-1-1 0 0,11 32-247 0 0,-11-115 64 0 0,18 347 231 0 0,-27-404-285 0 0,1 0 1 0 0,-2 0-1 0 0,-1 0 1 0 0,-1 0-1 0 0,0-1 1 0 0,-1 0-1 0 0,-1 0 1 0 0,-1 0-1 0 0,-1-1 1 0 0,0 0-1 0 0,-2-1 1 0 0,0 0-1 0 0,0-1 1 0 0,-2 1-11 0 0,4-7-65 0 0,1 0 0 0 0,-2 0 1 0 0,1-1-1 0 0,-1 0 0 0 0,-1-1 0 0 0,1 0 1 0 0,-1 0-1 0 0,-1-2 0 0 0,0 1 0 0 0,0-1 1 0 0,0-1-1 0 0,0 0 0 0 0,-1-1 1 0 0,0 0-1 0 0,0-1 0 0 0,0 0 0 0 0,0-1 1 0 0,0-1-1 0 0,0 0 0 0 0,-1 0 1 0 0,-7-2 64 0 0,17 0-35 0 0,0 1 1 0 0,0-1-1 0 0,0 0 1 0 0,0 0-1 0 0,0-1 1 0 0,1 1-1 0 0,-1-1 1 0 0,0 0 0 0 0,1 0-1 0 0,-1 0 1 0 0,1-1-1 0 0,0 1 1 0 0,-1-1-1 0 0,1 1 1 0 0,1-1-1 0 0,-1 0 1 0 0,0-1 0 0 0,1 1-1 0 0,-1 0 1 0 0,1-1-1 0 0,0 1 1 0 0,0-1-1 0 0,0 1 1 0 0,1-1-1 0 0,-1 0 1 0 0,1 0 0 0 0,0 0-1 0 0,0 0 1 0 0,0 0-1 0 0,0-4 35 0 0,0-5-40 0 0,-1 0-1 0 0,1 0 1 0 0,1-1-1 0 0,1 1 1 0 0,0 0-1 0 0,0 0 1 0 0,2-1-1 0 0,-1 1 1 0 0,2-2 40 0 0,6-15 193 0 0,1 1 1 0 0,1 0-1 0 0,1 0 0 0 0,2 1 1 0 0,1 1-1 0 0,1 1 0 0 0,18-22-193 0 0,-5 20 203 0 0,1 1-1 0 0,2 1 1 0 0,0 2-1 0 0,2 1 1 0 0,0 2-1 0 0,1 1 1 0 0,2 2-1 0 0,0 1 1 0 0,0 2-1 0 0,5 1-202 0 0,-28 8 16 0 0,96-34-5 0 0,-107 37-3454 0 0,-7 6-3774 0 0,1 0-3657 0 0</inkml:trace>
  <inkml:trace contextRef="#ctx0" brushRef="#br0" timeOffset="571.348">880 802 5249 0 0,'0'0'2271'0'0,"0"0"-701"0"0,0 0-240 0 0,0 0 78 0 0,0 0 20 0 0,0 0-72 0 0,0 0-181 0 0,0 0-249 0 0,0 0-181 0 0,0 0-147 0 0,0 0-125 0 0,0 0-105 0 0,0 0-76 0 0,-10 32-76 0 0,-29 96-45 0 0,29-60 89 0 0,11-63-197 0 0,-1-1 0 0 0,1 1 0 0 0,0-1-1 0 0,0 1 1 0 0,0-1 0 0 0,1 1 0 0 0,0-1 0 0 0,0 0 0 0 0,0 0-1 0 0,0 0 1 0 0,0 0 0 0 0,1 0 0 0 0,0 0 0 0 0,0 0-1 0 0,0-1 1 0 0,0 0 0 0 0,1 1 0 0 0,-1-1 0 0 0,1-1-1 0 0,-1 1 1 0 0,1 0 0 0 0,0-1 0 0 0,0 0 0 0 0,1 0-1 0 0,-1 0 1 0 0,0 0 0 0 0,1-1 0 0 0,-1 0 0 0 0,1 0-1 0 0,-1 0 1 0 0,3 0-63 0 0,0-1 136 0 0,1 0 0 0 0,-1-1 0 0 0,1 0-1 0 0,-1 0 1 0 0,0 0 0 0 0,0-1 0 0 0,0 0 0 0 0,0-1-1 0 0,0 0 1 0 0,0 0 0 0 0,-1 0 0 0 0,1-1 0 0 0,-1 0-1 0 0,0 0 1 0 0,0 0 0 0 0,0-1 0 0 0,1-2-136 0 0,10-11 187 0 0,0-1 1 0 0,-2-1-1 0 0,0 0 1 0 0,-2-1-1 0 0,0 0 0 0 0,-1-1 1 0 0,-1-1-1 0 0,-2 0 1 0 0,0 0-1 0 0,-1-1 1 0 0,0-6-188 0 0,2-43-522 0 0,-10 72-25 0 0,-7 1-14228 0 0,5 3 4465 0 0</inkml:trace>
  <inkml:trace contextRef="#ctx0" brushRef="#br0" timeOffset="995.886">1212 1178 11827 0 0,'0'0'1202'0'0,"0"0"-203"0"0,0 0 151 0 0,0 0 229 0 0,0 0 11 0 0,0 0-221 0 0,0 0-303 0 0,0 0-228 0 0,20-31-107 0 0,65-98-55 0 0,-19 35 478 0 0,-7 25-103 0 0,-57 70-878 0 0,0 1 0 0 0,0 0 0 0 0,0-1 1 0 0,0 1-1 0 0,0 0 0 0 0,-1 0 0 0 0,1 0 0 0 0,-1 0 1 0 0,1 1-1 0 0,-1-1 0 0 0,0 0 0 0 0,0 1 0 0 0,0-1 1 0 0,0 0-1 0 0,-1 1 0 0 0,1-1 0 0 0,-1 1 0 0 0,1-1 1 0 0,-1 1-1 0 0,0 0 0 0 0,0-1 0 0 0,0 1 27 0 0,2 7 0 0 0,-2 0 3 0 0,2 0 0 0 0,-1 0 0 0 0,1-1 0 0 0,0 1 0 0 0,1 0-1 0 0,0-1 1 0 0,1 0 0 0 0,0 1 0 0 0,0-2 0 0 0,1 1 0 0 0,0 0 0 0 0,1-1-1 0 0,0 0 1 0 0,6 7-3 0 0,-9-14 98 0 0,0 1 1 0 0,0-1-1 0 0,0 1 0 0 0,0-1 0 0 0,0 0 0 0 0,0 0 0 0 0,0 0 0 0 0,0-1 1 0 0,1 1-1 0 0,-1-1 0 0 0,0 0 0 0 0,1 1 0 0 0,-1-2 0 0 0,0 1 0 0 0,1 0 1 0 0,-1-1-1 0 0,0 1 0 0 0,0-1 0 0 0,0 0 0 0 0,1 0 0 0 0,-1 0 0 0 0,0-1 1 0 0,0 1-1 0 0,0-1 0 0 0,-1 1 0 0 0,1-1 0 0 0,0 0 0 0 0,-1 0 1 0 0,1 0-1 0 0,-1-1 0 0 0,1 1 0 0 0,-1-1 0 0 0,0 1 0 0 0,0-1 0 0 0,0 0 1 0 0,-1 1-1 0 0,1-1-98 0 0,86-152 1232 0 0,-84 145-1589 0 0,4-8-251 0 0,-5 14-3261 0 0,-1 3-3316 0 0,-1 1-5077 0 0</inkml:trace>
  <inkml:trace contextRef="#ctx0" brushRef="#br0" timeOffset="1336.748">2169 814 13531 0 0,'0'0'1364'0'0,"0"0"-365"0"0,0 0-59 0 0,0 0 96 0 0,0 0 25 0 0,0 0-69 0 0,0 0-171 0 0,0 0-160 0 0,0 0-109 0 0,0 0-92 0 0,-32 5-76 0 0,-99 20-65 0 0,68 4 163 0 0,59-26-466 0 0,1 1-1 0 0,-1-1 1 0 0,1 1-1 0 0,-1 0 0 0 0,1 0 1 0 0,1 0-1 0 0,-1 1 1 0 0,1-1-1 0 0,-1 1 1 0 0,1-1-1 0 0,0 1 0 0 0,1 0 1 0 0,-1 0-1 0 0,1 0 1 0 0,0 0-1 0 0,0 0 0 0 0,1 0 1 0 0,-1 0-1 0 0,1 0 1 0 0,0 0-1 0 0,0 0 1 0 0,1 0-1 0 0,0 0 0 0 0,0 0 1 0 0,0 0-1 0 0,0 0 1 0 0,1-1-1 0 0,0 1 0 0 0,0 0 1 0 0,0-1-1 0 0,0 1 1 0 0,1-1-1 0 0,0 0 1 0 0,1 2-17 0 0,8 4-26 0 0,-1-2 0 0 0,2 1 0 0 0,-1-2 0 0 0,1 0 0 0 0,0 0 0 0 0,1-1 0 0 0,-1-1 0 0 0,1 0 0 0 0,0-1 0 0 0,1 0 0 0 0,-1-1 0 0 0,1-1 0 0 0,-1 0 0 0 0,1-1 0 0 0,0-1-1 0 0,-1 0 1 0 0,13-2 27 0 0,15-11-2335 0 0,-17-4-6292 0 0,-15 10-2525 0 0</inkml:trace>
  <inkml:trace contextRef="#ctx0" brushRef="#br0" timeOffset="1748.61">2686 353 13931 0 0,'0'0'1366'0'0,"0"0"-282"0"0,0 0 9 0 0,0 0 80 0 0,0 0-5 0 0,0 0-161 0 0,0 0-244 0 0,0 0-173 0 0,0 0-81 0 0,0 0-27 0 0,0 0-26 0 0,0 0-10 0 0,0 0-46 0 0,-2 14-47 0 0,-21 109 617 0 0,-10 78-211 0 0,16 14-594 0 0,9-47-502 0 0,8-167 258 0 0,0-1 14 0 0,0 0-25 0 0,0 0-58 0 0,0 0-30 0 0,0 0-64 0 0,0 0-79 0 0,0 0-97 0 0,0 0-139 0 0,2-22-5690 0 0,-2 8-2203 0 0,0 9-1133 0 0</inkml:trace>
  <inkml:trace contextRef="#ctx0" brushRef="#br0" timeOffset="1993.818">2322 736 15531 0 0,'0'0'1269'0'0,"0"0"-464"0"0,0 0-102 0 0,0 0 33 0 0,0 0 8 0 0,0 0-18 0 0,0 0-74 0 0,0 0-1 0 0,0 0 54 0 0,0 0 25 0 0,0 0-50 0 0,0 0-100 0 0,33 2-128 0 0,105 5-137 0 0,51-2 103 0 0,-62-8-1403 0 0,-76-11-6443 0 0,-43 10-1438 0 0</inkml:trace>
  <inkml:trace contextRef="#ctx0" brushRef="#br0" timeOffset="2229.791">3102 865 15387 0 0,'0'0'1185'0'0,"0"0"-689"0"0,0 0-184 0 0,0 0 48 0 0,0 0 8 0 0,0 0-56 0 0,0 0-128 0 0,0 0-144 0 0,0 0-104 0 0,0 0-96 0 0,0 0-112 0 0,0 0-224 0 0,0 0-320 0 0,0 0-905 0 0,9 180-2448 0 0,-7-180-6777 0 0</inkml:trace>
  <inkml:trace contextRef="#ctx0" brushRef="#br0" timeOffset="2487.847">3170 456 19700 0 0,'0'0'1665'0'0,"0"0"-953"0"0,0 0-264 0 0,0 0 8 0 0,0 0-88 0 0,0 0-128 0 0,0 0-208 0 0,0 0-288 0 0,0 0-144 0 0,0 0-120 0 0,0 0-128 0 0,0 0-353 0 0,0 0-1743 0 0,0 0-9883 0 0</inkml:trace>
  <inkml:trace contextRef="#ctx0" brushRef="#br0" timeOffset="2730.667">3472 806 15331 0 0,'0'0'668'0'0,"0"0"-263"0"0,0 0-24 0 0,0 0 67 0 0,0 0 23 0 0,0 0-68 0 0,0 0-133 0 0,0 0-108 0 0,0 0-62 0 0,0 0-28 0 0,0 0 1 0 0,0 0-12 0 0,-19 33 1 0 0,-60 99-4 0 0,78-131-54 0 0,-1 0 0 0 0,1 0 0 0 0,0 0 0 0 0,-1 1 0 0 0,1-1 0 0 0,0 0-1 0 0,0 0 1 0 0,0 1 0 0 0,0-1 0 0 0,0 1 0 0 0,0-1 0 0 0,0 1 0 0 0,0-1 0 0 0,1 1-1 0 0,-1 0 1 0 0,1-1 0 0 0,-1 1 0 0 0,1 0 0 0 0,-1-1 0 0 0,1 1 0 0 0,0 0 0 0 0,0 0-1 0 0,0-1 1 0 0,0 1 0 0 0,0 0 0 0 0,0 0 0 0 0,1-1 0 0 0,-1 1 0 0 0,1 0 0 0 0,-1-1-1 0 0,1 1 1 0 0,-1 0 0 0 0,1 0-4 0 0,3 1 46 0 0,1 1 149 0 0,0-1 1 0 0,0 0 0 0 0,1 0-1 0 0,-1 0 1 0 0,1-1 0 0 0,0 0-1 0 0,0 0 1 0 0,0 0-1 0 0,0-1 1 0 0,0 0 0 0 0,0 0-1 0 0,1 0 1 0 0,-1-1 0 0 0,0 0-1 0 0,0 0 1 0 0,0-1 0 0 0,1 1-1 0 0,-1-1 1 0 0,0-1-1 0 0,0 1 1 0 0,0-1 0 0 0,0 0-1 0 0,-1-1 1 0 0,1 1 0 0 0,0-1-1 0 0,2-2-195 0 0,-1 1 124 0 0,-1 0-1 0 0,1-1 0 0 0,-1 0 1 0 0,1 0-1 0 0,-2 0 0 0 0,1-1 1 0 0,0 0-1 0 0,-1 0 0 0 0,0 0 1 0 0,-1-1-1 0 0,1 0 0 0 0,-1 0 1 0 0,-1 0-1 0 0,1 0 0 0 0,-1 0 1 0 0,-1-1-1 0 0,1 0 0 0 0,-1 1 1 0 0,0-1-1 0 0,-1 0 0 0 0,0 0 1 0 0,0 0-1 0 0,-1 0 0 0 0,0 0 1 0 0,0 0-1 0 0,-1 0 0 0 0,0 0-123 0 0,0 3-35 0 0,0 1 0 0 0,0-1 0 0 0,0 1 0 0 0,-1 0 0 0 0,1 0 0 0 0,-1 0 0 0 0,0 0 0 0 0,0 0 0 0 0,-1 0 0 0 0,1 0 0 0 0,-1 1 0 0 0,0-1 0 0 0,0 1 0 0 0,0 0 0 0 0,0 0 0 0 0,-1 0 0 0 0,1 0 0 0 0,-1 1 0 0 0,1-1 0 0 0,-1 1 0 0 0,0 0 0 0 0,0 0 0 0 0,0 0 0 0 0,-1 1 0 0 0,1-1 0 0 0,-1 1 35 0 0,-45-7-7982 0 0,43 8-3872 0 0</inkml:trace>
  <inkml:trace contextRef="#ctx0" brushRef="#br0" timeOffset="3133.523">3763 994 15547 0 0,'0'0'1613'0'0,"0"0"-384"0"0,0 0-20 0 0,0 0 28 0 0,0 0-130 0 0,0 0-224 0 0,0 0-238 0 0,0 0-145 0 0,0 0-66 0 0,0 0-23 0 0,0 0-47 0 0,0 0-91 0 0,0 0-68 0 0,15-20-64 0 0,44-61-51 0 0,17 9 14 0 0,-73 70-152 0 0,1 0 0 0 0,0 0-1 0 0,0 0 1 0 0,-1 1 0 0 0,1-1-1 0 0,0 1 1 0 0,1 0-1 0 0,-1 0 1 0 0,0 0 0 0 0,0 1-1 0 0,0-1 1 0 0,0 1 0 0 0,1 0-1 0 0,-1 0 1 0 0,0 1 0 0 0,4 0 48 0 0,8 50-939 0 0,-16-50 936 0 0,0 5 17 0 0,1-1-1 0 0,0 1 1 0 0,0 0-1 0 0,0 0 1 0 0,1 0 0 0 0,-1-1-1 0 0,1 1 1 0 0,1-1-1 0 0,-1 1 1 0 0,1-1 0 0 0,0 0-1 0 0,0 0 1 0 0,0 0-1 0 0,1-1 1 0 0,0 1 0 0 0,0-1-1 0 0,0 0 1 0 0,0 0-1 0 0,1 0 1 0 0,0 0 0 0 0,-1-1-1 0 0,1 0 1 0 0,1 0-1 0 0,-1 0 1 0 0,0-1 0 0 0,4 2-14 0 0,-3-3 126 0 0,1 0 1 0 0,-1-1 0 0 0,1 0 0 0 0,-1 0 0 0 0,1 0 0 0 0,0-1 0 0 0,-1 0 0 0 0,0 0 0 0 0,1 0 0 0 0,-1-1 0 0 0,0 0-1 0 0,1 0 1 0 0,-1-1 0 0 0,0 0 0 0 0,-1 0 0 0 0,1 0 0 0 0,-1-1 0 0 0,1 0 0 0 0,-1 0 0 0 0,0 0 0 0 0,0-1-1 0 0,-1 1 1 0 0,1-1 0 0 0,-1 0 0 0 0,0 0 0 0 0,0-1 0 0 0,-1 1 0 0 0,0-1 0 0 0,0 0 0 0 0,0 0 0 0 0,-1 0-1 0 0,2-6-126 0 0,22-60-1111 0 0,-24 38-7176 0 0,-2 26-4157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2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558 306 1920 0 0,'0'0'2540'0'0,"0"0"-813"0"0,0 0-271 0 0,0 0 68 0 0,0 0 123 0 0,0 0 87 0 0,0 0-75 0 0,0 0-204 0 0,0 0-267 0 0,0 0-278 0 0,0-4-226 0 0,-3-10 533 0 0,3 27 1456 0 0,5 49-2313 0 0,-3 1 0 0 0,-2 0 0 0 0,-4 0 0 0 0,-2 0 0 0 0,-4 4-360 0 0,5-12 49 0 0,-25 100-27 0 0,11-105-874 0 0,18-50-6757 0 0,1-6-1636 0 0,0 2 2746 0 0</inkml:trace>
  <inkml:trace contextRef="#ctx0" brushRef="#br0" timeOffset="362.306">98 354 4385 0 0,'0'0'1310'0'0,"0"0"-336"0"0,0 0-9 0 0,0 0 412 0 0,0 0 372 0 0,0 0 126 0 0,0 0-120 0 0,0 0-251 0 0,0 0-261 0 0,0 0-204 0 0,35-13-139 0 0,111-40-133 0 0,31 5 1353 0 0,256-26-442 0 0,-317 71-2338 0 0,-115 3 573 0 0,-1 0-1 0 0,1 0 1 0 0,0 0 0 0 0,-1 0-1 0 0,1 1 1 0 0,0-1 0 0 0,-1 0-1 0 0,1 1 1 0 0,-1-1 0 0 0,1 0 0 0 0,-1 1-1 0 0,1-1 1 0 0,0 1 0 0 0,-1-1-1 0 0,1 1 1 0 0,-1-1 0 0 0,0 1-1 0 0,1-1 1 0 0,-1 1 0 0 0,1-1-1 0 0,-1 1 1 0 0,0 0 0 0 0,1-1 0 0 0,-1 1-1 0 0,0 0 1 0 0,0-1 0 0 0,0 1-1 0 0,0 0 1 0 0,1-1 0 0 0,-1 1-1 0 0,0 0 1 0 0,0-1 0 0 0,0 1-1 0 0,0 0 1 0 0,0 0 0 0 0,-1-1 0 0 0,1 1-1 0 0,0 0 1 0 0,0-1 0 0 0,0 1-1 0 0,0 0 1 0 0,-1-1 0 0 0,1 1-1 0 0,0-1 1 0 0,-1 2 87 0 0,-7 17-8296 0 0,2-12-2436 0 0</inkml:trace>
  <inkml:trace contextRef="#ctx0" brushRef="#br0" timeOffset="621.029">65 1065 10842 0 0,'0'0'1065'0'0,"0"0"-356"0"0,0 0 65 0 0,0 0 238 0 0,0 0 217 0 0,37-5 118 0 0,122-14-16 0 0,38-27 1451 0 0,-169 39-2610 0 0,80-24-344 0 0,1 6 0 0 0,81-7 172 0 0,-164 31-2231 0 0,-14 1-3713 0 0,-5 0-4904 0 0</inkml:trace>
  <inkml:trace contextRef="#ctx0" brushRef="#br0" timeOffset="1583.568">1300 361 2000 0 0,'0'0'1609'0'0,"0"0"-1012"0"0,0 0-206 0 0,0 0 588 0 0,0 0 739 0 0,0 0 347 0 0,0 0-10 0 0,0 0-269 0 0,0 0-335 0 0,0 0-283 0 0,0 0-193 0 0,0 0-115 0 0,0 0-81 0 0,33-9-71 0 0,100-30-82 0 0,-60 6 359 0 0,-60 27-884 0 0,-1-1 0 0 0,0 0 0 0 0,0-1 0 0 0,-1-1 0 0 0,0 1 0 0 0,-1-2 0 0 0,0 1 0 0 0,0-1 0 0 0,-1-1 0 0 0,0 0-1 0 0,-1 0 1 0 0,0-1 0 0 0,-1 0 0 0 0,0 0 0 0 0,-1-1 0 0 0,0 0 0 0 0,-1 0 0 0 0,-1 0 0 0 0,0 0 0 0 0,-1-1 0 0 0,0 0-1 0 0,-1 1 1 0 0,0-1 0 0 0,-1-2-101 0 0,-29 23-132 0 0,16 14 131 0 0,1 2 0 0 0,1-1-1 0 0,1 1 1 0 0,1 0 0 0 0,1 1-1 0 0,1 0 1 0 0,1 0 0 0 0,1 0-1 0 0,1 1 1 0 0,1 24 1 0 0,-54 648 121 0 0,54-657-129 0 0,-2 1 0 0 0,-2-1-1 0 0,-1 0 1 0 0,-2-1-1 0 0,-2 0 1 0 0,-1 0 0 0 0,-3-1-1 0 0,0-1 1 0 0,-3 0 0 0 0,-1-1-1 0 0,-12 16 9 0 0,27-46-76 0 0,-1 1 0 0 0,0-1-1 0 0,-1 0 1 0 0,1 0 0 0 0,-1 0-1 0 0,0-1 1 0 0,0 0-1 0 0,-1 0 1 0 0,0 0 0 0 0,0-1-1 0 0,0 0 1 0 0,0 0 0 0 0,-1-1-1 0 0,1 0 1 0 0,-1-1 0 0 0,0 1-1 0 0,1-1 1 0 0,-1-1 0 0 0,0 1-1 0 0,-1-2 1 0 0,1 1 0 0 0,0-1-1 0 0,0 0 1 0 0,0-1 0 0 0,0 1-1 0 0,0-2 1 0 0,0 1-1 0 0,0-1 1 0 0,0 0 0 0 0,1-1-1 0 0,-1 0 1 0 0,1 0 0 0 0,-1-1-1 0 0,1 0 1 0 0,0 0 0 0 0,0 0-1 0 0,1-1 1 0 0,0 0 0 0 0,-1-1-1 0 0,-3-4 77 0 0,4 0-3 0 0,1 1 1 0 0,0-1-1 0 0,1 0 0 0 0,0-1 0 0 0,1 1 0 0 0,0-1 0 0 0,0 1 1 0 0,1-1-1 0 0,1 0 0 0 0,0 0 0 0 0,0 0 0 0 0,1 0 0 0 0,1 0 1 0 0,-1 0-1 0 0,2 0 0 0 0,0 0 0 0 0,0 1 0 0 0,1-1 0 0 0,0 1 0 0 0,1-1 1 0 0,0 1-1 0 0,0 0 0 0 0,1 0 0 0 0,1 1 0 0 0,0 0 0 0 0,0 0 1 0 0,0 0-1 0 0,1 0 0 0 0,1 1 0 0 0,-1 0 0 0 0,6-3 3 0 0,8-11 182 0 0,1 1 0 0 0,1 1 1 0 0,0 1-1 0 0,1 1 0 0 0,1 1 0 0 0,1 2 0 0 0,1 0 0 0 0,0 2 0 0 0,0 0 0 0 0,1 2 0 0 0,1 2 0 0 0,0 0 0 0 0,20-2-182 0 0,95 25 2649 0 0,-67-14-1271 0 0,-77 0-1294 0 0,0 0 14 0 0,0 0 1 0 0,0 0 6 0 0,4 77 1186 0 0,1-63-1499 0 0,0 0-1869 0 0,-4-6-3085 0 0,-1-7-4976 0 0</inkml:trace>
  <inkml:trace contextRef="#ctx0" brushRef="#br0" timeOffset="4033.631">2760 273 1840 0 0,'0'0'263'0'0,"0"0"-191"0"0,0 0 358 0 0,0 0 736 0 0,0 0 606 0 0,0 0 232 0 0,0 0-96 0 0,0 0-229 0 0,0 0-220 0 0,0 0-185 0 0,0 0-118 0 0,0 0-113 0 0,0 0-103 0 0,30-4-86 0 0,90-12-93 0 0,-57-5 509 0 0,-55 16-1049 0 0,-1 0-1 0 0,0 0 1 0 0,0-1 0 0 0,0 0-1 0 0,-1 0 1 0 0,0-1 0 0 0,0 1 0 0 0,-1-1-1 0 0,1-1 1 0 0,-2 1 0 0 0,1-1-1 0 0,-1 1 1 0 0,0-2 0 0 0,-1 1 0 0 0,1 0-1 0 0,-2-1 1 0 0,1 1 0 0 0,-1-1-1 0 0,-1 0 1 0 0,1 1 0 0 0,-1-1 0 0 0,-1-3-221 0 0,0 11 136 0 0,0 1-19 0 0,0 0-32 0 0,0 0-41 0 0,0 0-28 0 0,0 0-25 0 0,0 0-32 0 0,0 19-87 0 0,13 688 1041 0 0,-13-606-872 0 0,-4-1-1 0 0,-5 1 0 0 0,-4-1 1 0 0,-12 35-41 0 0,21-114 4 0 0,-2-1 0 0 0,0 1 0 0 0,-1-1 0 0 0,-1 0 0 0 0,-1-1 0 0 0,-1 0 0 0 0,-1 0 1 0 0,0-1-1 0 0,-1 0 0 0 0,-12 11-4 0 0,19-23-11 0 0,-2 0-1 0 0,1-1 1 0 0,0 0 0 0 0,-1-1 0 0 0,0 1 0 0 0,0-1-1 0 0,0-1 1 0 0,-1 1 0 0 0,1-1 0 0 0,-1 0 0 0 0,0-1-1 0 0,0 0 1 0 0,0 0 0 0 0,0-1 0 0 0,0 0 0 0 0,0 0-1 0 0,0-1 1 0 0,0 0 0 0 0,0 0 0 0 0,-2-1 11 0 0,4-2-16 0 0,0 1 0 0 0,1-1 0 0 0,-1 0 0 0 0,1-1 0 0 0,0 1-1 0 0,0-1 1 0 0,0 0 0 0 0,1 0 0 0 0,-1-1 0 0 0,1 1 0 0 0,0-1 0 0 0,0 0 0 0 0,1 0 0 0 0,-1-1 0 0 0,1 1 0 0 0,0 0 0 0 0,1-1 0 0 0,-1 0 0 0 0,1 0 0 0 0,0 0 0 0 0,1 0-1 0 0,-2-5 17 0 0,0-12-5 0 0,0 0-1 0 0,2 0 1 0 0,0 0-1 0 0,2-1 1 0 0,0 1-1 0 0,1 0 1 0 0,2 0-1 0 0,0 0 0 0 0,2 0 1 0 0,0 1-1 0 0,2 0 1 0 0,0 0-1 0 0,2 1 1 0 0,0 0-1 0 0,1 1 1 0 0,1 0-1 0 0,1 0 0 0 0,13-14 6 0 0,-15 22 21 0 0,1 0-1 0 0,1 1 1 0 0,0 0-1 0 0,0 1 1 0 0,1 0-1 0 0,0 1 1 0 0,1 1-1 0 0,0 0 0 0 0,0 1 1 0 0,1 1-1 0 0,0 0 1 0 0,0 1-1 0 0,0 1 1 0 0,1 0-1 0 0,0 1 1 0 0,-1 1-1 0 0,1 1 1 0 0,0 0-21 0 0,23 1 106 0 0,89 11 356 0 0,-128-11-414 0 0,0 1 1 0 0,1-1 0 0 0,-1 0 0 0 0,1 1-1 0 0,-1-1 1 0 0,0 0 0 0 0,1 0 0 0 0,-1 0 0 0 0,1 0-1 0 0,-1 0 1 0 0,1 0 0 0 0,-1-1 0 0 0,1 1-1 0 0,-1 0 1 0 0,0-1 0 0 0,1 1 0 0 0,-1-1-1 0 0,0 1 1 0 0,1-1 0 0 0,-1 0 0 0 0,0 0 0 0 0,0 1-1 0 0,1-1 1 0 0,-1 0 0 0 0,0 0 0 0 0,0 0-1 0 0,0 0 1 0 0,0-1 0 0 0,0 1-49 0 0,8-7-137 0 0,42-19 143 0 0,-50 27-5 0 0,-1 0-13 0 0,0 0-5 0 0,0 0-3 0 0,0 0 9 0 0,0 0 6 0 0,-4 33 251 0 0,-20 46 89 0 0,-23 44-132 0 0,45-101-1823 0 0,8-19-2319 0 0,2-2-3734 0 0,-6-1-4287 0 0</inkml:trace>
  <inkml:trace contextRef="#ctx0" brushRef="#br0" timeOffset="4824.068">3841 564 0 0 0,'0'0'703'0'0,"0"0"430"0"0,0 0 364 0 0,0 0 312 0 0,0 0 132 0 0,0 0-66 0 0,0 0-165 0 0,0 0-214 0 0,0 0-165 0 0,0 0-64 0 0,0 0-88 0 0,-6-7 3855 0 0,-4 10-4824 0 0,0 1-1 0 0,1 1 1 0 0,0 0-1 0 0,0 0 0 0 0,0 1 1 0 0,0 0-1 0 0,1 0 1 0 0,0 1-1 0 0,0 0 1 0 0,1 1-1 0 0,0-1 1 0 0,0 1-1 0 0,1 1 0 0 0,0-1 1 0 0,0 1-1 0 0,1 0 1 0 0,1 1-1 0 0,-4 7-209 0 0,-3 3 84 0 0,2 0-1 0 0,0 0 0 0 0,1 1 0 0 0,1 0 0 0 0,1 1 1 0 0,1-1-1 0 0,1 1 0 0 0,1 0 0 0 0,1 0 1 0 0,1 0-1 0 0,1 0 0 0 0,1 11-83 0 0,2-21 29 0 0,0-1 0 0 0,1 1-1 0 0,0 0 1 0 0,0-1 0 0 0,2 0-1 0 0,-1 0 1 0 0,1-1 0 0 0,1 1 0 0 0,0-1-1 0 0,1-1 1 0 0,-1 1 0 0 0,2-1-1 0 0,-1-1 1 0 0,1 1 0 0 0,1-2-1 0 0,0 1 1 0 0,0-1 0 0 0,0-1 0 0 0,1 0-1 0 0,-1 0 1 0 0,2-1-29 0 0,-3 0-1029 0 0,-11-9-10019 0 0,-3 0-629 0 0</inkml:trace>
  <inkml:trace contextRef="#ctx0" brushRef="#br0" timeOffset="5966.336">4030 748 1952 0 0,'0'0'1661'0'0,"0"0"92"0"0,0 0 204 0 0,0 0 55 0 0,0 0-127 0 0,0 0-228 0 0,0 0-395 0 0,0 0-350 0 0,0 0-276 0 0,0 0-165 0 0,0 0-48 0 0,0 0 1 0 0,0 0-5 0 0,-3 5-45 0 0,-25 67 1850 0 0,4 97 99 0 0,23-165-2296 0 0,0 0 0 0 0,0 0 1 0 0,1 0-1 0 0,-1 0 1 0 0,1 1-1 0 0,0-1 0 0 0,0 0 1 0 0,1 0-1 0 0,-1 0 0 0 0,1 0 1 0 0,0 0-1 0 0,0 0 0 0 0,0 0 1 0 0,1 0-1 0 0,-1 0 1 0 0,1 0-1 0 0,0-1 0 0 0,0 1 1 0 0,0-1-1 0 0,1 1 0 0 0,-1-1 1 0 0,1 0-1 0 0,-1 0 0 0 0,1 0 1 0 0,0 0-1 0 0,1 0 0 0 0,-1-1 1 0 0,0 1-1 0 0,1-1 1 0 0,-1 0-1 0 0,1 0 0 0 0,0 0 1 0 0,0-1-28 0 0,3 0 90 0 0,0-1 1 0 0,-1 0-1 0 0,1-1 1 0 0,0 1-1 0 0,0-1 1 0 0,-1-1-1 0 0,1 1 0 0 0,0-1 1 0 0,-1-1-1 0 0,0 1 1 0 0,1-1-1 0 0,-1 0 1 0 0,0 0-1 0 0,0-1 1 0 0,-1 1-1 0 0,1-1 1 0 0,-1-1-1 0 0,0 1 1 0 0,0-1-1 0 0,3-3-90 0 0,87-113 436 0 0,-73 87-402 0 0,-2 0 0 0 0,-2-2 0 0 0,-1 0 0 0 0,-1-1 0 0 0,0-9-34 0 0,-15 45 4 0 0,0 0 0 0 0,0 0 0 0 0,-1 0 0 0 0,1 0 0 0 0,0-1 0 0 0,-1 1 0 0 0,1 0 0 0 0,-1-1 0 0 0,1 1 0 0 0,-1 0 0 0 0,0-1 0 0 0,0 1 1 0 0,0-1-1 0 0,1 1 0 0 0,-1 0 0 0 0,0-1 0 0 0,-1 1 0 0 0,1-1 0 0 0,0 1 0 0 0,0 0 0 0 0,-1-1 0 0 0,1 1 0 0 0,0 0 0 0 0,-1-1 0 0 0,0 1 0 0 0,1 0 0 0 0,-1 0 0 0 0,0-1 0 0 0,1 1 0 0 0,-1 0 1 0 0,0 0-1 0 0,0 0 0 0 0,0 0 0 0 0,0 0 0 0 0,0 0 0 0 0,0 0 0 0 0,0 0 0 0 0,-1 0 0 0 0,1 1 0 0 0,0-1 0 0 0,0 0 0 0 0,-1 1 0 0 0,1-1 0 0 0,0 1 0 0 0,-1 0 0 0 0,1-1 0 0 0,0 1 0 0 0,-1 0 0 0 0,0 0-3 0 0,-22 36-143 0 0,-7 31 201 0 0,27-52-2 0 0,1 0 0 0 0,1 0 0 0 0,0 0 0 0 0,2 0 0 0 0,-1 0 0 0 0,2 0 0 0 0,0 0 0 0 0,1 0 0 0 0,0 0 0 0 0,1 0 0 0 0,1 0 0 0 0,3 8-57 0 0,-5-18 26 0 0,59 89 497 0 0,-22-59-216 0 0,-35-33-997 0 0,-6-2-2075 0 0,-2-1-3331 0 0,1 1-5887 0 0</inkml:trace>
  <inkml:trace contextRef="#ctx0" brushRef="#br0" timeOffset="9974.464">4557 453 0 0 0,'0'0'1160'0'0,"0"0"257"0"0,0 0 191 0 0,0 0 47 0 0,0 0-105 0 0,0 0-231 0 0,0 0-218 0 0,0 0-147 0 0,3-3 4399 0 0,-2 3-4948 0 0,-1 0-50 0 0,0 0-43 0 0,0 0-44 0 0,0 0-56 0 0,24 26 1562 0 0,-4-5-1477 0 0,-1 1 1 0 0,-1 0 0 0 0,-1 2-1 0 0,-1 0 1 0 0,-1 1-1 0 0,-1 1 1 0 0,-2 0-1 0 0,3 8-297 0 0,-9-19 82 0 0,0 1 0 0 0,-1-1 0 0 0,-1 1 0 0 0,0 0 0 0 0,-1 0 0 0 0,-1 1 0 0 0,0-1 0 0 0,-2 1 0 0 0,1-1 1 0 0,-3 8-83 0 0,-1-11 33 0 0,-1-1 0 0 0,0 0 0 0 0,-1 0 0 0 0,0 0 0 0 0,-1-1 1 0 0,0 0-1 0 0,-1 0 0 0 0,0 0 0 0 0,-1-1 0 0 0,0 0 1 0 0,-1 0-1 0 0,-6 5-33 0 0,-17 22 67 0 0,-27 52 8 0 0,43-48 7 0 0,3-26-118 0 0,13-15 46 0 0,0 0 16 0 0,-1 5-611 0 0,0-7-8549 0 0,1-1-2012 0 0</inkml:trace>
  <inkml:trace contextRef="#ctx0" brushRef="#br0" timeOffset="27119.478">1 2092 0 0 0,'0'0'92'0'0,"0"0"-19"0"0,0 0 371 0 0,0 0 746 0 0,0 0 632 0 0,0 0 413 0 0,0 0 61 0 0,0 0-210 0 0,0 0-307 0 0,0 0-328 0 0,0 0-279 0 0,21-12-205 0 0,66-41-128 0 0,-21-11 1407 0 0,-46 39-1446 0 0,25-27 846 0 0,-31 66-1470 0 0,-8 0-62 0 0,0 0 1 0 0,-1 1-1 0 0,-1-1 1 0 0,0 1-1 0 0,-1 0 1 0 0,-1 0-1 0 0,0 0 1 0 0,-1 1-115 0 0,1 7 116 0 0,61 337 590 0 0,-55-323-679 0 0,-6-24-16 0 0,1 1-1 0 0,0-1 1 0 0,1 0 0 0 0,0 0 0 0 0,1-1-1 0 0,0 1 1 0 0,1-1 0 0 0,1 0 0 0 0,5 8-11 0 0,-11-20 39 0 0,0 1 0 0 0,1-1 1 0 0,-1 0-1 0 0,0 0 1 0 0,0 0-1 0 0,0-1 1 0 0,0 1-1 0 0,0 0 0 0 0,0 0 1 0 0,0 0-1 0 0,0-1 1 0 0,-1 1-1 0 0,1 0 1 0 0,0-1-1 0 0,0 1 0 0 0,0-1 1 0 0,0 1-1 0 0,0-1 1 0 0,0 0-1 0 0,-1 1 0 0 0,1-1 1 0 0,0 0-1 0 0,0 0 1 0 0,-1 1-1 0 0,1-1 1 0 0,-1 0-1 0 0,1 0 0 0 0,-1 0 1 0 0,1 0-1 0 0,-1 0 1 0 0,1 0-1 0 0,-1 0 1 0 0,0 0-1 0 0,1 1 0 0 0,-1-1 1 0 0,0-1-1 0 0,0 1 1 0 0,0 0-1 0 0,0 0 1 0 0,0 0-1 0 0,0 0 0 0 0,0 0 1 0 0,0 0-1 0 0,0 0 1 0 0,-1 0-1 0 0,1 0-39 0 0,1-2-88 0 0,64-247 993 0 0,54-128-681 0 0,-95 311-190 0 0,-24 67-78 0 0,0 0-61 0 0,0 0-114 0 0,0 26-2013 0 0,0-9 760 0 0,0-5-2708 0 0,0-1-5430 0 0</inkml:trace>
  <inkml:trace contextRef="#ctx0" brushRef="#br0" timeOffset="33059.828">1460 2184 1208 0 0,'0'0'652'0'0,"0"0"213"0"0,0 0 500 0 0,0 0 428 0 0,0 0 191 0 0,0 0-106 0 0,0 0-382 0 0,0 0-292 0 0,0 0-253 0 0,0 0-179 0 0,0 0-81 0 0,-5-9-41 0 0,-19-26-12 0 0,-28 6 1624 0 0,42 24-2113 0 0,-1 1 0 0 0,0 0 0 0 0,0 1 0 0 0,-1 1-1 0 0,1-1 1 0 0,-1 2 0 0 0,1 0 0 0 0,-1 0 0 0 0,1 1 0 0 0,-1 0 0 0 0,0 1-1 0 0,1 0 1 0 0,-1 1 0 0 0,1 1 0 0 0,0-1 0 0 0,-1 2 0 0 0,1 0-1 0 0,1 0 1 0 0,-1 1 0 0 0,1 0 0 0 0,-1 1 0 0 0,2 0 0 0 0,-1 0-1 0 0,1 1 1 0 0,0 0 0 0 0,0 1 0 0 0,0 0 0 0 0,0 3-149 0 0,1 0 9 0 0,2 1-1 0 0,-1 0 1 0 0,1 1 0 0 0,1 0 0 0 0,0-1-1 0 0,1 2 1 0 0,0-1 0 0 0,1 0 0 0 0,1 1-1 0 0,0 0 1 0 0,0-1 0 0 0,2 1 0 0 0,0 0-1 0 0,0 0 1 0 0,1 0 0 0 0,3 8-9 0 0,-5-14 13 0 0,1 0 0 0 0,1-1 0 0 0,0 1 0 0 0,0 0 0 0 0,0-1 0 0 0,1 1 1 0 0,0-1-1 0 0,1 1 0 0 0,-1-1 0 0 0,2 0 0 0 0,-1 0 0 0 0,1 0 0 0 0,0-1 0 0 0,0 1 0 0 0,0-1 1 0 0,1 0-1 0 0,0 0 0 0 0,1-1 0 0 0,-1 1 0 0 0,1-1 0 0 0,0 0 0 0 0,0-1 0 0 0,1 1 0 0 0,-1-1 1 0 0,1 0-1 0 0,0-1 0 0 0,0 0 0 0 0,0 0 0 0 0,0 0 0 0 0,1-1 0 0 0,-1 0 0 0 0,1-1 0 0 0,-1 0 0 0 0,1 0 1 0 0,2 0-14 0 0,9-7 89 0 0,0 0 0 0 0,-1-2 1 0 0,-1 0-1 0 0,1-1 0 0 0,-1-1 1 0 0,-1 0-1 0 0,0-1 0 0 0,0-1 1 0 0,-1-1-1 0 0,-1 0 0 0 0,0-1 1 0 0,0 0-1 0 0,-2-1 1 0 0,8-11-90 0 0,-7 11 33 0 0,13-15 27 0 0,0-2 0 0 0,-2-1 1 0 0,-1-1-1 0 0,-2-1 0 0 0,-2 0 0 0 0,1-6-60 0 0,1-62 118 0 0,-22 103-125 0 0,1-1 1 0 0,-1 0 0 0 0,0 0 0 0 0,1 0 0 0 0,-1 1-1 0 0,0-1 1 0 0,0 0 0 0 0,1 1 0 0 0,-1-1 0 0 0,0 1-1 0 0,0-1 1 0 0,0 1 0 0 0,0-1 0 0 0,1 1 0 0 0,-1 0-1 0 0,0-1 1 0 0,0 1 0 0 0,0 0 0 0 0,0 0 0 0 0,0 0-1 0 0,0 0 1 0 0,0 0 0 0 0,0 0 0 0 0,0 0 0 0 0,0 0-1 0 0,0 0 1 0 0,0 0 0 0 0,0 0 0 0 0,0 0 0 0 0,0 1-1 0 0,0-1 1 0 0,0 1 0 0 0,0-1 0 0 0,0 0-1 0 0,1 1 1 0 0,-1-1 0 0 0,0 1 0 0 0,0 0 0 0 0,0-1-1 0 0,1 1 1 0 0,-1 0 0 0 0,0-1 0 0 0,1 1 0 0 0,-1 0-1 0 0,1 0 1 0 0,-1 0 6 0 0,-8 8-16 0 0,0 1-1 0 0,1 0 0 0 0,0 1 1 0 0,1-1-1 0 0,0 1 0 0 0,1 1 1 0 0,0-1-1 0 0,1 1 0 0 0,0 0 1 0 0,1 1-1 0 0,0-1 0 0 0,1 1 1 0 0,1-1-1 0 0,0 1 0 0 0,0 0 1 0 0,1 0-1 0 0,1 0 0 0 0,0 0 1 0 0,1 0-1 0 0,0 0 0 0 0,1-1 1 0 0,1 2 16 0 0,2-6 0 0 0,0-1 0 0 0,0 0 0 0 0,1 0 0 0 0,0 0 1 0 0,0 0-1 0 0,1-1 0 0 0,0 0 0 0 0,0-1 1 0 0,0 1-1 0 0,1-1 0 0 0,-1-1 0 0 0,1 1 1 0 0,1-1-1 0 0,-1-1 0 0 0,0 0 0 0 0,1 0 0 0 0,0 0 1 0 0,-1-1-1 0 0,1-1 0 0 0,0 1 0 0 0,0-1 1 0 0,0-1-1 0 0,0 0 0 0 0,0 0 0 0 0,0-1 1 0 0,0 0-1 0 0,0 0 0 0 0,0-1 0 0 0,2-1 0 0 0,7-2 33 0 0,0-1 0 0 0,0-1 0 0 0,0-1 0 0 0,-1 0 0 0 0,0-2 0 0 0,-1 0 0 0 0,0 0 0 0 0,4-5-33 0 0,8-4 37 0 0,0-1-1 0 0,-2-1 0 0 0,0-1 1 0 0,-2-1-1 0 0,0-1 1 0 0,-2-1-1 0 0,0-1 1 0 0,-2-1-1 0 0,-1-1 0 0 0,12-24-36 0 0,-12-29 116 0 0,-19 79-118 0 0,-1 0 0 0 0,1 0-1 0 0,0 0 1 0 0,-1 0 0 0 0,1 0 0 0 0,-1 1-1 0 0,1-1 1 0 0,-1 0 0 0 0,0 0-1 0 0,0 0 1 0 0,0 1 0 0 0,0-1 0 0 0,0 0-1 0 0,0 1 1 0 0,0-1 0 0 0,-1 1 0 0 0,1-1-1 0 0,-1 1 1 0 0,1-1 0 0 0,-1 1-1 0 0,1 0 1 0 0,-1 0 0 0 0,0 0 0 0 0,0 0-1 0 0,1 0 1 0 0,-1 0 0 0 0,0 1-1 0 0,0-1 1 0 0,0 1 0 0 0,0-1 0 0 0,0 1-1 0 0,0-1 1 0 0,0 1 0 0 0,0 0 0 0 0,0 0-1 0 0,0 0 1 0 0,0 0 0 0 0,-1 1 2 0 0,-7 0-33 0 0,-1 1 0 0 0,1 1 0 0 0,1 0 0 0 0,-1 0 1 0 0,0 1-1 0 0,1 0 0 0 0,0 0 0 0 0,0 1 1 0 0,0 1-1 0 0,0-1 0 0 0,1 1 0 0 0,0 1 0 0 0,0 0 1 0 0,1 0-1 0 0,0 0 0 0 0,0 1 0 0 0,0 0 0 0 0,1 0 1 0 0,1 1-1 0 0,-1-1 0 0 0,1 1 0 0 0,-2 7 33 0 0,6-13-5 0 0,-1-1-1 0 0,1 1 1 0 0,0 0-1 0 0,0 0 1 0 0,0 0-1 0 0,1 0 1 0 0,-1 0-1 0 0,1 0 0 0 0,0 0 1 0 0,-1 0-1 0 0,1 0 1 0 0,1 0-1 0 0,-1 0 1 0 0,0 0-1 0 0,1 0 1 0 0,-1 0-1 0 0,1 0 1 0 0,0 0-1 0 0,0 0 1 0 0,0 0-1 0 0,1 0 1 0 0,-1-1-1 0 0,1 1 1 0 0,-1 0-1 0 0,1-1 1 0 0,0 1-1 0 0,0-1 0 0 0,0 0 1 0 0,0 0-1 0 0,0 0 1 0 0,1 0-1 0 0,-1 0 1 0 0,1 0-1 0 0,-1 0 1 0 0,1-1-1 0 0,0 1 1 0 0,-1-1-1 0 0,1 0 1 0 0,0 0-1 0 0,0 0 1 0 0,0 0-1 0 0,2 0 6 0 0,159 15 151 0 0,-71-13-8 0 0,-89-3-123 0 0,0 0 0 0 0,-1 1 0 0 0,1 0 1 0 0,0 0-1 0 0,-1 0 0 0 0,1 0 0 0 0,-1 0 1 0 0,0 0-1 0 0,1 1 0 0 0,-1 0 0 0 0,0 0 1 0 0,0 0-1 0 0,0 0 0 0 0,0 0 0 0 0,0 0 1 0 0,-1 1-1 0 0,1 0 0 0 0,-1-1 0 0 0,1 1 1 0 0,-1 0-1 0 0,0 0 0 0 0,0 0 0 0 0,0 0 1 0 0,-1 1-1 0 0,1-1 0 0 0,-1 0 0 0 0,0 1 1 0 0,0-1-1 0 0,0 1 0 0 0,0 0 1 0 0,0-1-1 0 0,-1 1 0 0 0,0-1 0 0 0,0 1 1 0 0,0 0-1 0 0,0-1 0 0 0,0 3-20 0 0,-30 148 629 0 0,26-70-842 0 0,4-84 176 0 0,0 0-46 0 0,7 11-2151 0 0,-2-10 609 0 0,10-2-3176 0 0,-7-2-2905 0 0,-6-1-1264 0 0</inkml:trace>
  <inkml:trace contextRef="#ctx0" brushRef="#br0" timeOffset="33283.466">2628 2276 10210 0 0,'0'0'1761'0'0,"0"0"-489"0"0,0 0-136 0 0,0 0-24 0 0,0 0-127 0 0,0 0-233 0 0,0 0-288 0 0,0 0-240 0 0,0 0-152 0 0,-35 191-72 0 0,35-176-56 0 0,0-4-32 0 0,0 4-112 0 0,0-8-144 0 0,0 4-344 0 0,1-7-553 0 0,1 0-1655 0 0,-2-1-5922 0 0</inkml:trace>
  <inkml:trace contextRef="#ctx0" brushRef="#br0" timeOffset="33460.201">2618 2022 13827 0 0,'0'0'2120'0'0,"0"0"-583"0"0,0 0-393 0 0,0 0-208 0 0,0 0-200 0 0,0 0-200 0 0,0 0-287 0 0,0 0-378 0 0,0 0-167 0 0,0 0-152 0 0,0 0-88 0 0,0 0-128 0 0,0 0-528 0 0,0 0-1297 0 0,19-4-5304 0 0,-10 12 255 0 0</inkml:trace>
  <inkml:trace contextRef="#ctx0" brushRef="#br0" timeOffset="34332.539">3022 2158 11987 0 0,'0'0'1727'0'0,"0"0"-332"0"0,0 0-119 0 0,0 0-61 0 0,0 0-83 0 0,0 0-146 0 0,0 0-210 0 0,0 0-191 0 0,0 0-167 0 0,0 0-129 0 0,0 0-100 0 0,-32 6-45 0 0,-98 21-30 0 0,72 2 29 0 0,51-20-114 0 0,-3 3-22 0 0,0 0 0 0 0,1 1 1 0 0,0 0-1 0 0,1 1 0 0 0,1 0 1 0 0,0 0-1 0 0,1 1 0 0 0,0 0 0 0 0,1 0 1 0 0,1 0-1 0 0,1 0 0 0 0,0 1 1 0 0,1 0-1 0 0,0-1 0 0 0,1 9-7 0 0,1-20-3 0 0,0 0 0 0 0,0 0-1 0 0,1 0 1 0 0,-1 0 0 0 0,1 0-1 0 0,0-1 1 0 0,0 1 0 0 0,0 0-1 0 0,1 0 1 0 0,-1-1 0 0 0,1 1-1 0 0,0 0 1 0 0,0-1 0 0 0,0 0 0 0 0,0 1-1 0 0,1-1 1 0 0,-1 0 0 0 0,1 0-1 0 0,0-1 1 0 0,0 1 0 0 0,0 0-1 0 0,0-1 1 0 0,1 0 0 0 0,-1 0-1 0 0,0 0 1 0 0,1 0 0 0 0,0 0 0 0 0,-1-1-1 0 0,1 1 1 0 0,0-1 0 0 0,3 0 3 0 0,1 1 25 0 0,0-1 1 0 0,0 0-1 0 0,0 0 1 0 0,1-1-1 0 0,-1 0 1 0 0,0-1-1 0 0,0 0 1 0 0,0 0-1 0 0,0 0 1 0 0,0-1-1 0 0,0-1 1 0 0,0 1-1 0 0,-1-1 1 0 0,1 0-1 0 0,1-2-25 0 0,26-18 89 0 0,-2-2-1 0 0,0-1 0 0 0,-2-2 1 0 0,-1 0-1 0 0,-1-3 0 0 0,-2 0 1 0 0,22-33-89 0 0,-25 35 21 0 0,54-75 43 0 0,-76 100-52 0 0,-2 4-30 0 0,-5 19-162 0 0,-1-3 162 0 0,1 0 0 0 0,1 0 1 0 0,0 0-1 0 0,1 1 0 0 0,1 0 1 0 0,1 0-1 0 0,0-1 0 0 0,2 17 18 0 0,1-27-5 0 0,0 0 0 0 0,1 0 0 0 0,0 0 0 0 0,0 0 0 0 0,1-1-1 0 0,-1 1 1 0 0,1-1 0 0 0,0 0 0 0 0,1 0 0 0 0,-1-1 0 0 0,1 1-1 0 0,0-1 1 0 0,0 0 0 0 0,0 0 0 0 0,1-1 0 0 0,-1 0 0 0 0,1 0 0 0 0,0 0-1 0 0,0 0 1 0 0,0-1 0 0 0,0 0 0 0 0,0 0 0 0 0,1-1 0 0 0,-1 0-1 0 0,0 0 1 0 0,1 0 0 0 0,-1-1 0 0 0,1 0 0 0 0,-1 0 0 0 0,1 0 0 0 0,-1-1-1 0 0,1 0 1 0 0,-1-1 0 0 0,0 1 0 0 0,1-1 0 0 0,-1 0 0 0 0,2-2 5 0 0,21-8 77 0 0,-2-1 1 0 0,0-2 0 0 0,0-1 0 0 0,-2 0 0 0 0,0-2 0 0 0,0-2 0 0 0,-2 0-1 0 0,7-9-77 0 0,-5 5 84 0 0,-2 0 0 0 0,-1-2 0 0 0,0-1 0 0 0,-3-1 0 0 0,0 0 0 0 0,-1-1 0 0 0,-2-1 1 0 0,-1-1-1 0 0,9-30-84 0 0,-15 40-6 0 0,-2-1 1 0 0,0 0 0 0 0,-2 0 0 0 0,0 0 0 0 0,-2 0 0 0 0,0-1 0 0 0,-2 1 0 0 0,0-1 0 0 0,-1 0 0 0 0,-2 1 0 0 0,0-1 0 0 0,-1 1 0 0 0,-2 0 0 0 0,-3-13 5 0 0,7 34-3 0 0,1-1-1 0 0,-1 1 1 0 0,1 0 0 0 0,-1-1 0 0 0,0 1-1 0 0,1 0 1 0 0,-1-1 0 0 0,0 1 0 0 0,0 0 0 0 0,0 0-1 0 0,0 0 1 0 0,0 0 0 0 0,0 0 0 0 0,0 0-1 0 0,0 0 1 0 0,-1 0 0 0 0,1 0 0 0 0,0 1-1 0 0,-1-1 1 0 0,1 0 0 0 0,0 1 0 0 0,-1-1-1 0 0,1 1 1 0 0,-1-1 0 0 0,1 1 0 0 0,0 0 0 0 0,-1 0-1 0 0,1 0 1 0 0,-1-1 0 0 0,1 1 0 0 0,-1 1-1 0 0,1-1 1 0 0,-1 0 0 0 0,1 0 0 0 0,-1 1-1 0 0,1-1 1 0 0,-1 0 0 0 0,1 1 0 0 0,0-1-1 0 0,-1 1 1 0 0,1 0 0 0 0,0 0 0 0 0,-1-1 0 0 0,1 1-1 0 0,0 0 1 0 0,0 0 0 0 0,0 0 0 0 0,0 0-1 0 0,0 0 1 0 0,0 0 0 0 0,0 1 0 0 0,0-1-1 0 0,0 0 1 0 0,0 1 3 0 0,-16 24-2 0 0,1 1 1 0 0,1 0-1 0 0,1 2 0 0 0,1-1 0 0 0,2 2 0 0 0,1-1 1 0 0,1 2-1 0 0,2-1 0 0 0,-2 21 2 0 0,1-10 39 0 0,2 0-1 0 0,2 0 0 0 0,1 0 1 0 0,2 0-1 0 0,4 23-38 0 0,0-42 2 0 0,1-1-1 0 0,0 1 1 0 0,2-1-1 0 0,1 0 1 0 0,0-1-1 0 0,2 0 1 0 0,9 17-2 0 0,-15-29 4 0 0,1 0 0 0 0,1 0 0 0 0,0-1 0 0 0,0 0 1 0 0,0 0-1 0 0,1 0 0 0 0,0-1 0 0 0,0 1 0 0 0,1-2 0 0 0,-1 1 0 0 0,1-1 1 0 0,0 0-1 0 0,1 0 0 0 0,0-1 0 0 0,-1 1 0 0 0,1-2 0 0 0,0 1 1 0 0,5 0-5 0 0,-6-2 30 0 0,0 1 1 0 0,0-2 0 0 0,1 1 0 0 0,-1-1-1 0 0,1 0 1 0 0,-1 0 0 0 0,1-1 0 0 0,0 0 0 0 0,-1 0-1 0 0,1-1 1 0 0,-1 0 0 0 0,1 0 0 0 0,-1-1 0 0 0,0 0-1 0 0,1 0 1 0 0,-1-1 0 0 0,0 0 0 0 0,0 0-1 0 0,-1-1 1 0 0,1 0 0 0 0,-1 0 0 0 0,0 0 0 0 0,0-1-1 0 0,2-1-30 0 0,-2-3 53 0 0,1-1 0 0 0,-2 0 0 0 0,1-1 0 0 0,-1 1 0 0 0,-1-1 0 0 0,0 0-1 0 0,0 0 1 0 0,-1 0 0 0 0,-1 0 0 0 0,0-1 0 0 0,0 1 0 0 0,-1-1 0 0 0,-1 1 0 0 0,0-1-1 0 0,0 1 1 0 0,-1-1 0 0 0,-1 0-53 0 0,0 2-85 0 0,0 0 0 0 0,-1 0 0 0 0,-1 0-1 0 0,0 0 1 0 0,0 1 0 0 0,-1-1 0 0 0,0 1 0 0 0,0 0-1 0 0,-1 1 1 0 0,0-1 0 0 0,-1 1 0 0 0,0 0 0 0 0,0 1-1 0 0,0 0 1 0 0,-1 0 0 0 0,-1 1 0 0 0,1-1-1 0 0,-1 2 1 0 0,0-1 0 0 0,0 1 0 0 0,0 1 0 0 0,-1 0-1 0 0,1 0 1 0 0,-1 1 0 0 0,0 0 0 0 0,0 1 0 0 0,-1 0-1 0 0,-7-1 86 0 0,-34 2-1808 0 0,17 5-3252 0 0,19 0-3896 0 0</inkml:trace>
  <inkml:trace contextRef="#ctx0" brushRef="#br0" timeOffset="34790.181">4452 1646 9866 0 0,'0'0'2763'0'0,"0"0"-690"0"0,0 0-432 0 0,0 0-196 0 0,0 0-156 0 0,0 0-183 0 0,0 0-212 0 0,0 0-193 0 0,0 0-153 0 0,0 0-101 0 0,0 0-90 0 0,0 0-59 0 0,-7 10-17 0 0,-18 28 0 0 0,18 25 998 0 0,-31 365 632 0 0,28-109-2305 0 0,10-319 190 0 0,8-5-2505 0 0,4-12 301 0 0,-3 3-3846 0 0,-3 6-5084 0 0</inkml:trace>
  <inkml:trace contextRef="#ctx0" brushRef="#br0" timeOffset="35179.176">4566 2305 2673 0 0,'0'0'2884'0'0,"0"0"-6"0"0,0 0-132 0 0,0 0-264 0 0,0 0-338 0 0,0 0-325 0 0,0 0-332 0 0,0 0-304 0 0,0 0-257 0 0,35 6-191 0 0,109 14-143 0 0,-76-28 128 0 0,-58 1-559 0 0,0 3-78 0 0,-1-1 0 0 0,1 0-1 0 0,-1-1 1 0 0,0 0-1 0 0,-1 0 1 0 0,0-1 0 0 0,0 0-1 0 0,0 0 1 0 0,-1-1 0 0 0,0 0-1 0 0,0 0 1 0 0,-1-1-1 0 0,0 0 1 0 0,-1 0 0 0 0,0 0-1 0 0,0-1 1 0 0,-1 0 0 0 0,0 0-1 0 0,-1 0 1 0 0,0 0-1 0 0,0-1 1 0 0,-1 1 0 0 0,0-7-83 0 0,-2 14-10 0 0,0 0 0 0 0,0 1 1 0 0,-1-1-1 0 0,1 0 0 0 0,-1 1 1 0 0,1-1-1 0 0,-1 1 0 0 0,0-1 1 0 0,0 1-1 0 0,0-1 0 0 0,-1 1 1 0 0,1 0-1 0 0,0-1 0 0 0,-1 1 1 0 0,0 0-1 0 0,1 0 0 0 0,-1 0 1 0 0,0 0-1 0 0,0 1 0 0 0,0-1 1 0 0,0 0-1 0 0,0 1 0 0 0,-1-1 1 0 0,1 1-1 0 0,0 0 0 0 0,-1 0 1 0 0,1 0-1 0 0,-1 0 0 0 0,1 0 1 0 0,-1 0-1 0 0,1 1 0 0 0,-1-1 1 0 0,0 1-1 0 0,-2 0 10 0 0,-2-1-29 0 0,0 0 1 0 0,1 1-1 0 0,-1 1 0 0 0,0-1 1 0 0,0 1-1 0 0,0 0 0 0 0,1 0 1 0 0,-1 1-1 0 0,0 0 0 0 0,1 0 1 0 0,-1 1-1 0 0,1-1 0 0 0,-2 2 29 0 0,-7 6-8 0 0,1-1-1 0 0,0 2 0 0 0,0 0 1 0 0,1 0-1 0 0,1 2 0 0 0,0-1 1 0 0,0 2-1 0 0,1-1 1 0 0,1 2-1 0 0,0-1 0 0 0,1 1 1 0 0,1 1-1 0 0,0-1 0 0 0,1 1 1 0 0,1 1-1 0 0,1-1 0 0 0,0 1 1 0 0,1 0-1 0 0,1 0 0 0 0,0 1 1 0 0,1-1-1 0 0,1 1 1 0 0,1 0 8 0 0,1-12 7 0 0,0 1 0 0 0,0 0 1 0 0,1 0-1 0 0,0-1 0 0 0,0 1 0 0 0,1-1 1 0 0,-1 0-1 0 0,2 0 0 0 0,-1 0 1 0 0,1 0-1 0 0,-1 0 0 0 0,1 0 1 0 0,1-1-1 0 0,-1 0 0 0 0,1 0 1 0 0,0 0-1 0 0,0-1 0 0 0,1 0 1 0 0,-1 0-1 0 0,1 0 0 0 0,0 0 1 0 0,4 1-8 0 0,145 52 241 0 0,-4-44-453 0 0,-119-18-3081 0 0,-1-3-3312 0 0,-22 4-5365 0 0</inkml:trace>
  <inkml:trace contextRef="#ctx0" brushRef="#br0" timeOffset="36728.319">2578 2239 0 0 0,'0'0'465'0'0,"0"0"264"0"0,0 0 231 0 0,0 0 229 0 0,0 0 188 0 0,0 0 128 0 0,0 0 40 0 0,0 0-90 0 0,0 0-180 0 0,0 0-186 0 0,0 0-165 0 0,0 0-107 0 0,0 0-67 0 0,0 0-58 0 0,0 0-45 0 0,0 0-47 0 0,0 0-43 0 0,0 0-27 0 0,0 0-12 0 0,-7 1 1906 0 0,0 12-2281 0 0,2 0 0 0 0,-1 0-1 0 0,2 0 1 0 0,0 1 0 0 0,0 0-1 0 0,2 0 1 0 0,0 0 0 0 0,0 0 0 0 0,1 0-1 0 0,1 4-142 0 0,0 5-332 0 0,0 26 871 0 0,-4-48-6024 0 0,2-7 461 0 0,2 1-5389 0 0</inkml:trace>
  <inkml:trace contextRef="#ctx0" brushRef="#br0" timeOffset="37260.594">2626 1948 0 0 0,'0'0'635'0'0,"0"0"861"0"0,0 0 431 0 0,0 0 107 0 0,0 0-202 0 0,0 0-269 0 0,0 0-234 0 0,0 0-109 0 0,0 0 4 0 0,0 0-64 0 0,0 0-105 0 0,0 0-172 0 0,-8 6-167 0 0,-58 58 1977 0 0,66-64-2526 0 0,0 0-31 0 0,0 0-6 0 0,0 0-12 0 0,0 0 4 0 0,0 0 16 0 0,0 0-8 0 0,0 0-2 0 0,27-22 601 0 0,23-11-209 0 0,-50 33-431 0 0,0 0 4 0 0,0 0-5 0 0,0 0-5 0 0,-16 12-190 0 0,11-9-556 0 0,-11 10-503 0 0,9-5-8076 0 0,5-7-1914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48 149 0 0 0,'0'0'796'0'0,"0"0"270"0"0,0 0 206 0 0,0 0 159 0 0,0 0 85 0 0,0 0 41 0 0,3-6-18 0 0,9-19-62 0 0,-8 19-114 0 0,-4 6-144 0 0,0 0-139 0 0,0 0-126 0 0,0 0-95 0 0,0 0-107 0 0,-1 7 2027 0 0,-2 9-2235 0 0,-10 17-252 0 0,2 0 0 0 0,1 0 1 0 0,2 1-1 0 0,1 0 0 0 0,1 0 0 0 0,3 1 0 0 0,0 1-292 0 0,2 93 301 0 0,1-126-287 0 0,0 0-1 0 0,1 0 1 0 0,0 0-1 0 0,-1 0 0 0 0,1 1 1 0 0,0-1-1 0 0,1 0 1 0 0,-1-1-1 0 0,0 1 1 0 0,1 0-1 0 0,0 0 1 0 0,0 0-1 0 0,-1-1 1 0 0,1 1-1 0 0,1-1 0 0 0,-1 0 1 0 0,0 1-1 0 0,1-1 1 0 0,-1 0-1 0 0,1 0 1 0 0,0-1-1 0 0,-1 1 1 0 0,1-1-1 0 0,0 1 1 0 0,0-1-1 0 0,0 0 0 0 0,0 0 1 0 0,0 0-1 0 0,0 0 1 0 0,0 0-1 0 0,1-1 1 0 0,-1 0-1 0 0,2 1-13 0 0,7-4 76 0 0,-1 0 0 0 0,1 0 0 0 0,-1-1-1 0 0,0-1 1 0 0,0 0 0 0 0,-1 0 0 0 0,1-1 0 0 0,-1 0-1 0 0,-1-1 1 0 0,1 0 0 0 0,-1 0 0 0 0,0-1 0 0 0,-1 0 0 0 0,6-8-76 0 0,15-10 106 0 0,8-8 11 0 0,-3-1-1 0 0,-1-2 0 0 0,-1-2 0 0 0,-2 0 0 0 0,6-16-116 0 0,-28 44 51 0 0,0-1 1 0 0,-2 0 0 0 0,1-1 0 0 0,-2 0 0 0 0,1 0 0 0 0,-2 0-1 0 0,0-1 1 0 0,0 1 0 0 0,-1-1 0 0 0,-1 0 0 0 0,-1 0 0 0 0,1 0-1 0 0,-2 0 1 0 0,0 0 0 0 0,-2-7-52 0 0,2 19 12 0 0,0 1 0 0 0,0 0 0 0 0,0 0 0 0 0,-1-1 0 0 0,1 1 0 0 0,-1 0 0 0 0,1 0 0 0 0,0 0 0 0 0,-1 0 0 0 0,0-1 0 0 0,1 1 0 0 0,-1 0 0 0 0,0 0 0 0 0,0 0 0 0 0,1 0 0 0 0,-1 0 0 0 0,0 0 0 0 0,0 1 0 0 0,0-1 0 0 0,0 0 0 0 0,0 0 0 0 0,0 1 0 0 0,0-1 0 0 0,-1 1 0 0 0,1-1 0 0 0,0 1 0 0 0,0-1 0 0 0,0 1 0 0 0,-1 0 0 0 0,1-1 0 0 0,0 1 0 0 0,0 0 0 0 0,-1 0 0 0 0,1 0 0 0 0,0 0 0 0 0,-1 0 0 0 0,1 0 0 0 0,0 0 0 0 0,0 1 0 0 0,-1-1 0 0 0,1 0 0 0 0,0 1 0 0 0,0-1 0 0 0,0 1 0 0 0,0-1 0 0 0,-1 1 0 0 0,1-1 0 0 0,0 1 0 0 0,0 0 0 0 0,0 0 0 0 0,0 0 0 0 0,0 0-12 0 0,-9 12 36 0 0,1-1 0 0 0,1 1 0 0 0,0 1 0 0 0,1-1 0 0 0,1 1 0 0 0,0 1 0 0 0,1-1 0 0 0,0 1 0 0 0,1 0 0 0 0,1 0 0 0 0,0 0 0 0 0,1 1-1 0 0,1-1 1 0 0,0 1 0 0 0,1-1 0 0 0,1 0 0 0 0,0 1 0 0 0,1-1 0 0 0,1 0 0 0 0,4 13-36 0 0,-1-11 60 0 0,0 0 0 0 0,1-1 0 0 0,1 0 0 0 0,0-1 0 0 0,2 0 0 0 0,0 0 0 0 0,0-1 0 0 0,1 0 0 0 0,1-1 0 0 0,0 0 0 0 0,1-1 0 0 0,0 0 0 0 0,1-1 0 0 0,0 0 0 0 0,1-2 0 0 0,5 3-60 0 0,19 10 171 0 0,-39-22-152 0 0,0 0 1 0 0,0 0 8 0 0,0 0 0 0 0,0 0 9 0 0,0 0-1 0 0,0 0-7 0 0,0 0 23 0 0,0 0-30 0 0,0 0-16 0 0,0 0-56 0 0,0 0-26 0 0,0 0-38 0 0,0 0-88 0 0,0 0-145 0 0,0 0-201 0 0,0 0-375 0 0,0 0-596 0 0,2 0-8342 0 0,0 0-2273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5753 0 0,'0'0'2635'0'0,"0"0"-916"0"0,0 0-589 0 0,0 0-91 0 0,0 0 109 0 0,0 0 75 0 0,0 0-37 0 0,0 0-179 0 0,0 0-201 0 0,0 0-137 0 0,0 0-105 0 0,-2 13-82 0 0,-41 162 1571 0 0,30-151-1977 0 0,-1-1 0 0 0,-1 0 0 0 0,-1-1 1 0 0,-1 0-1 0 0,0-1 0 0 0,-2-1 0 0 0,0-1 0 0 0,-2-1 0 0 0,0-1 0 0 0,-3 1-76 0 0,-12 1-2563 0 0,36-19 1227 0 0,20-22-9983 0 0,-13 15 4362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45 8810 0 0,'0'0'1536'0'0,"0"0"-581"0"0,0 0-240 0 0,0 0 213 0 0,0 0 368 0 0,0 0 241 0 0,0 0-44 0 0,0 0-243 0 0,0 0-290 0 0,0 0-217 0 0,0 0-135 0 0,0 0-78 0 0,2-7-38 0 0,7-23-40 0 0,-7 23-29 0 0,-2 7-30 0 0,0 0-29 0 0,0 0-32 0 0,0 0 4 0 0,0 0-17 0 0,0 0-27 0 0,0 0-19 0 0,0 26 1406 0 0,-20 191-669 0 0,-30 95-769 0 0,30-204-181 0 0,-24 28-293 0 0,43-166-10396 0 0,5 9 1254 0 0,0 13 1585 0 0</inkml:trace>
  <inkml:trace contextRef="#ctx0" brushRef="#br0" timeOffset="340.969">0 476 6761 0 0,'0'0'2118'0'0,"0"0"-412"0"0,0 0-264 0 0,0 0 46 0 0,0 0-6 0 0,0 0-177 0 0,0 0-301 0 0,0 0-313 0 0,0 0-185 0 0,0 0-50 0 0,0 0 18 0 0,0 0 60 0 0,0 0 17 0 0,17-4-31 0 0,125-22 811 0 0,84-14-6 0 0,-119 8-2070 0 0,-68 9-8046 0 0,-36 19-2238 0 0</inkml:trace>
  <inkml:trace contextRef="#ctx0" brushRef="#br0" timeOffset="818.759">792 30 10762 0 0,'0'0'1629'0'0,"0"0"-546"0"0,0 0-291 0 0,0 0 113 0 0,0 0 217 0 0,0 0 131 0 0,0 0-55 0 0,0 0-216 0 0,0 0-194 0 0,0 0-153 0 0,0 0-103 0 0,0 0-76 0 0,-2 25-70 0 0,-11 120 185 0 0,-26 160 530 0 0,10-106-875 0 0,30-198-223 0 0,0 0-1 0 0,0 0 0 0 0,0 0 1 0 0,0 0-1 0 0,0-1 1 0 0,0 1-1 0 0,0 0 1 0 0,0-1-1 0 0,0 1 0 0 0,0-1 1 0 0,0 1-1 0 0,0-1 1 0 0,1 0-1 0 0,-1 1 1 0 0,0-1-1 0 0,0 0 0 0 0,1 0 1 0 0,-1 0-1 0 0,0 0 1 0 0,0 0-1 0 0,1 0 0 0 0,-1 0 1 0 0,0 0-1 0 0,0 0 1 0 0,0-1-1 0 0,1 1 1 0 0,-1 0-1 0 0,0-1 0 0 0,0 1 1 0 0,0-1-1 0 0,0 1 1 0 0,0-1-1 0 0,1 0 0 0 0,-1 0 1 0 0,0 1-1 0 0,-1-1 1 0 0,1 0-1 0 0,0 0 1 0 0,0 0-1 0 0,0 0 0 0 0,0 0 1 0 0,-1 0-1 0 0,1 0-2 0 0,264-200 26 0 0,-244 188-19 0 0,-15 8-8 0 0,1 0-1 0 0,0 1 0 0 0,0 0 1 0 0,0 0-1 0 0,0 1 0 0 0,0 0 1 0 0,1 0-1 0 0,0 0 0 0 0,0 1 1 0 0,-1 0-1 0 0,4 0 2 0 0,-3 36 77 0 0,-30 187 469 0 0,21-219-564 0 0,1 0-1 0 0,0 0 1 0 0,0 0 0 0 0,0 0 0 0 0,1 0 0 0 0,-1 0 0 0 0,0 0 0 0 0,1 0 0 0 0,0 0 0 0 0,-1 0 0 0 0,1 0-1 0 0,0 0 1 0 0,0 0 0 0 0,0 0 0 0 0,0-1 0 0 0,0 1 0 0 0,0 0 0 0 0,0-1 0 0 0,1 1 0 0 0,-1-1-1 0 0,1 1 1 0 0,-1-1 0 0 0,1 1 0 0 0,0-1 0 0 0,-1 0 0 0 0,1 0 0 0 0,0 0 0 0 0,0 0 0 0 0,0 0 0 0 0,0 0-1 0 0,0-1 1 0 0,0 1 0 0 0,0-1 0 0 0,0 1 0 0 0,0-1 0 0 0,0 0 0 0 0,0 0 0 0 0,0 0 0 0 0,0 0-1 0 0,0 0 1 0 0,0 0 0 0 0,0 0 0 0 0,0-1 0 0 0,0 1 0 0 0,1-1 18 0 0,21-15-2782 0 0,-15 6-4212 0 0,-5 7-4393 0 0</inkml:trace>
  <inkml:trace contextRef="#ctx0" brushRef="#br0" timeOffset="1184.159">1379 645 3897 0 0,'0'0'2730'0'0,"0"0"-254"0"0,0 0-206 0 0,0 0-120 0 0,0 0-191 0 0,0 0-283 0 0,0 0-310 0 0,0 0-280 0 0,32-3-216 0 0,100-10-171 0 0,-51-11 576 0 0,-75 20-1197 0 0,0 0-1 0 0,0 0 1 0 0,-1 0-1 0 0,0-1 0 0 0,0 0 1 0 0,0 0-1 0 0,0 0 1 0 0,-1-1-1 0 0,1 1 1 0 0,-1-1-1 0 0,-1 0 1 0 0,1-1-1 0 0,-1 1 1 0 0,0 0-1 0 0,-1-1 1 0 0,0 0-1 0 0,0 1 1 0 0,0-1-1 0 0,-1 0 1 0 0,1 0-1 0 0,-2 0 0 0 0,1-6-76 0 0,-3 9-5 0 0,0 1 1 0 0,0 0-1 0 0,0 0 1 0 0,0 0-1 0 0,0 0 1 0 0,-1 1-1 0 0,1-1 1 0 0,-1 1 0 0 0,0-1-1 0 0,0 1 1 0 0,0 0-1 0 0,0 0 1 0 0,0 0-1 0 0,-1 1 1 0 0,1-1 0 0 0,0 1-1 0 0,-1 0 1 0 0,1-1-1 0 0,-1 2 1 0 0,1-1-1 0 0,-1 0 1 0 0,0 1-1 0 0,1-1 1 0 0,-1 1 0 0 0,0 0-1 0 0,1 1 1 0 0,-1-1-1 0 0,0 0 1 0 0,1 1-1 0 0,-1 0 1 0 0,1 0 0 0 0,-1 0-1 0 0,0 1 4 0 0,-13 2-27 0 0,1 2 0 0 0,0 0 0 0 0,0 1 1 0 0,1 0-1 0 0,0 2 0 0 0,0-1 0 0 0,1 2 0 0 0,0 0 0 0 0,1 1 0 0 0,0 0 0 0 0,0 1 0 0 0,1 0 1 0 0,1 1-1 0 0,0 0 0 0 0,1 1 0 0 0,0 1 0 0 0,1-1 0 0 0,-4 12 27 0 0,10-23-11 0 0,1 1 0 0 0,0 0 0 0 0,1 0-1 0 0,-1 0 1 0 0,1 1 0 0 0,0-1 0 0 0,0 0 0 0 0,0 0 0 0 0,0 1-1 0 0,1-1 1 0 0,-1 1 0 0 0,1-1 0 0 0,0 0 0 0 0,1 1-1 0 0,-1-1 1 0 0,1 1 0 0 0,0-1 0 0 0,0 0 0 0 0,0 0 0 0 0,1 1-1 0 0,-1-1 1 0 0,1 0 0 0 0,0 0 0 0 0,2 2 11 0 0,4-1-53 0 0,0 0 0 0 0,0 0 0 0 0,0-1 0 0 0,1 0 0 0 0,0 0 0 0 0,0-1 0 0 0,0 0 0 0 0,0-1 0 0 0,1 0 0 0 0,-1 0 0 0 0,0-1 0 0 0,1 0 0 0 0,0-1 0 0 0,-1 0 0 0 0,1-1 0 0 0,1 0 53 0 0,96-13-3752 0 0,-56 2-3283 0 0,-46 11 5582 0 0,11-4-8752 0 0</inkml:trace>
  <inkml:trace contextRef="#ctx0" brushRef="#br0" timeOffset="1640.112">1891 778 4769 0 0,'0'0'1412'0'0,"0"0"181"0"0,0 0 408 0 0,0 0 32 0 0,0 0-161 0 0,0 0-246 0 0,0 0-272 0 0,0 0-205 0 0,0 0-167 0 0,0 0-169 0 0,0 0-145 0 0,0 0-117 0 0,32-25-81 0 0,98-79-54 0 0,-64 48 298 0 0,31-27 161 0 0,-49 46-759 0 0,-59 66-228 0 0,8-25 118 0 0,0 0-1 0 0,1 1 1 0 0,0-1-1 0 0,-1 1 1 0 0,2-1-1 0 0,-1 1 0 0 0,0-1 1 0 0,1 1-1 0 0,0 0 1 0 0,0 0-1 0 0,0 0 1 0 0,1 0-1 0 0,0-1 1 0 0,0 1-1 0 0,0 0 1 0 0,0 0-1 0 0,1 0 1 0 0,0 0-1 0 0,0 0 0 0 0,0-1 1 0 0,0 1-1 0 0,1 0 1 0 0,0-1-1 0 0,0 1 1 0 0,0-1-1 0 0,1 1 1 0 0,-1-1-1 0 0,1 0 1 0 0,0 0-1 0 0,0-1 0 0 0,0 1 1 0 0,1 0-1 0 0,1 1-5 0 0,2-1 90 0 0,0 0-1 0 0,-1-1 0 0 0,1 0 0 0 0,0 0 0 0 0,1 0 1 0 0,-1-1-1 0 0,0 0 0 0 0,1 0 0 0 0,-1-1 1 0 0,1 0-1 0 0,0-1 0 0 0,-1 1 0 0 0,1-1 0 0 0,-1-1 1 0 0,1 1-1 0 0,0-2 0 0 0,-1 1 0 0 0,1-1 0 0 0,-1 0 1 0 0,0 0-1 0 0,1-1 0 0 0,-1 0 0 0 0,-1 0 1 0 0,1 0-1 0 0,0-1 0 0 0,3-3-89 0 0,8-5 173 0 0,-2-1-1 0 0,0 0 1 0 0,0-1-1 0 0,-2-1 1 0 0,1 0-1 0 0,-2-1 1 0 0,0 0 0 0 0,-1-1-1 0 0,2-5-172 0 0,-6 9-18 0 0,-1 0 0 0 0,0 0 0 0 0,-1-1 0 0 0,0 0 0 0 0,-1 0 0 0 0,-1 0 0 0 0,0-1 0 0 0,0-2 18 0 0,0-45-7692 0 0,-4 51-4481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6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311 703 0 0 0,'0'0'233'0'0,"0"0"832"0"0,0 0 596 0 0,0 0 301 0 0,0 0-36 0 0,0 0-305 0 0,0 0-352 0 0,0 0-282 0 0,0 0-147 0 0,0 0-57 0 0,9-7 2570 0 0,-5 3 3635 0 0,-4 3-6802 0 0,0 1-36 0 0,-9-14 878 0 0,0 10-922 0 0,-1 1 1 0 0,1 0 0 0 0,0 0-1 0 0,-1 1 1 0 0,1 0 0 0 0,-1 0-1 0 0,0 1 1 0 0,1 1 0 0 0,-1 0-1 0 0,0 0 1 0 0,-7 1-107 0 0,-4-1 108 0 0,14 0-97 0 0,0 1-1 0 0,0-1 1 0 0,0 1-1 0 0,0 1 1 0 0,-1-1-1 0 0,1 1 0 0 0,1 0 1 0 0,-1 1-1 0 0,0-1 1 0 0,1 1-1 0 0,-1 1 0 0 0,1-1 1 0 0,0 1-1 0 0,0 0 1 0 0,0 1-1 0 0,1 0 1 0 0,-1-1-1 0 0,1 2 0 0 0,0-1 1 0 0,1 0-1 0 0,-1 1 1 0 0,1 0-1 0 0,0 0 1 0 0,1 0-1 0 0,-1 1 0 0 0,1-1 1 0 0,-1 6-11 0 0,0 4 4 0 0,1 0 0 0 0,0 0 1 0 0,2 0-1 0 0,0 0 0 0 0,0 1 1 0 0,2-1-1 0 0,0 0 0 0 0,3 17-4 0 0,-2-23 2 0 0,1-1-1 0 0,0 1 1 0 0,0-1-1 0 0,1 1 1 0 0,0-1-1 0 0,1 0 1 0 0,0 0-1 0 0,0-1 0 0 0,1 0 1 0 0,0 0-1 0 0,1 2-1 0 0,-4-7 11 0 0,0 0-1 0 0,0-1 0 0 0,0 1 1 0 0,0-1-1 0 0,0 1 0 0 0,0-1 0 0 0,1 0 1 0 0,-1 0-1 0 0,1 0 0 0 0,-1-1 1 0 0,1 1-1 0 0,0-1 0 0 0,-1 0 1 0 0,1 0-1 0 0,0 0 0 0 0,0 0 1 0 0,0-1-1 0 0,0 0 0 0 0,0 0 0 0 0,0 0 1 0 0,0 0-1 0 0,0 0 0 0 0,0-1 1 0 0,0 0-1 0 0,0 0 0 0 0,-1 0 1 0 0,1 0-1 0 0,0 0 0 0 0,2-2-10 0 0,108-82 420 0 0,-12-18-216 0 0,-74 67-214 0 0,-2 0-1 0 0,-1-2 1 0 0,-3-1-1 0 0,0-1 1 0 0,-3-1-1 0 0,-1 0 1 0 0,-3-2-1 0 0,-1 0 1 0 0,-2 0-1 0 0,-2-1 1 0 0,-1-1-1 0 0,-3 1 1 0 0,-2-1-1 0 0,-2 0 1 0 0,-1-8 10 0 0,-1 43-14 0 0,0-1 1 0 0,-1 0-1 0 0,0 0 1 0 0,0 1-1 0 0,-1-1 1 0 0,0 1-1 0 0,-1-1 0 0 0,-1 1 1 0 0,1 0-1 0 0,-1 0 1 0 0,-1 1-1 0 0,0-1 1 0 0,-1 1-1 0 0,1 0 0 0 0,-2 0 1 0 0,1 1-1 0 0,-4-4 14 0 0,7 10-6 0 0,0 0-1 0 0,1 0 1 0 0,-1 0-1 0 0,0 1 1 0 0,0-1 0 0 0,0 1-1 0 0,0 0 1 0 0,0 0-1 0 0,-1 0 1 0 0,1 0-1 0 0,0 0 1 0 0,0 1-1 0 0,-1 0 1 0 0,1-1-1 0 0,0 1 1 0 0,0 0 0 0 0,-1 1-1 0 0,1-1 1 0 0,0 1-1 0 0,0-1 1 0 0,-1 1-1 0 0,1 0 1 0 0,0 0-1 0 0,0 0 1 0 0,0 1 0 0 0,0-1-1 0 0,0 1 1 0 0,0-1-1 0 0,1 1 1 0 0,-1 0-1 0 0,0 0 1 0 0,1 1-1 0 0,0-1 1 0 0,-1 0-1 0 0,1 1 1 0 0,0-1 0 0 0,0 1-1 0 0,0 0 1 0 0,1 0-1 0 0,-1-1 1 0 0,1 1-1 0 0,-1 0 1 0 0,1 1 6 0 0,-9 14 16 0 0,1-1 0 0 0,1 1 0 0 0,0 0 0 0 0,1 1 1 0 0,2 0-1 0 0,-1 0 0 0 0,2 0 0 0 0,1 0 0 0 0,0 1 0 0 0,2 0 1 0 0,0-1-1 0 0,1 1 0 0 0,1 0 0 0 0,0-1 0 0 0,4 10-16 0 0,3 14 97 0 0,2 1 0 0 0,2-1 0 0 0,2-1 0 0 0,1 0 0 0 0,3-1 0 0 0,8 13-97 0 0,49 79 648 0 0,-56-86-198 0 0,-19-47-396 0 0,0 0-4 0 0,0 0-8 0 0,0 0 9 0 0,0 0 10 0 0,0 0-17 0 0,0 0 18 0 0,0 0 8 0 0,0 0-16 0 0,0 0 20 0 0,0 0 10 0 0,0 0-9 0 0,0 0 0 0 0,0 0 3 0 0,0 0-22 0 0,0 0-1 0 0,0 0 0 0 0,0 0-8 0 0,0 0-13 0 0,1 0-8 0 0,-1 0-21 0 0,0 0 19 0 0,0 0 4 0 0,0 0 5 0 0,0 0-13 0 0,0 0-4 0 0,0 0 0 0 0,0 0 0 0 0,0 0-4 0 0,0 0-12 0 0,0 0 11 0 0,0 0 0 0 0,0 0 2 0 0,0 0-2 0 0,0 0-1 0 0,0 0-11 0 0,0 0 1 0 0,0 0-13 0 0,0 0 13 0 0,0 0-8 0 0,0 0-7 0 0,0 0 18 0 0,0 0-13 0 0,0 0 28 0 0,0 0 8 0 0,0 0-14 0 0,0 0-4 0 0,0 0-5 0 0,-1 0-2187 0 0,1 0-6542 0 0,0 0-3124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1096 0 0,'0'0'1323'0'0,"0"0"203"0"0,0 0 322 0 0,0 0 177 0 0,0 0-69 0 0,0 0-202 0 0,0 0-239 0 0,0 0-191 0 0,0 0-128 0 0,0 0-95 0 0,0 0-83 0 0,0 0-92 0 0,28 4-70 0 0,90 14-44 0 0,70-14 1661 0 0,76-13-831 0 0,-1-11-1 0 0,114-28-1641 0 0,-160 19 63 0 0,-199 26-341 0 0,-29 6-1430 0 0,-14 6-1071 0 0,3-1-5247 0 0,17-7-3222 0 0</inkml:trace>
  <inkml:trace contextRef="#ctx0" brushRef="#br0" timeOffset="690.082">426 462 5881 0 0,'0'0'1649'0'0,"0"0"-256"0"0,0 0 117 0 0,0 0 288 0 0,0 0 166 0 0,0 0-162 0 0,0 0-374 0 0,0 0-362 0 0,0 0-318 0 0,0 0-185 0 0,0 0-94 0 0,0 0-94 0 0,-25 6-26 0 0,-75 18-37 0 0,97-24-289 0 0,0 0 0 0 0,1 0 1 0 0,-1 1-1 0 0,0-1 0 0 0,1 1 0 0 0,-1 0 0 0 0,1 0 0 0 0,-1 0 0 0 0,1 0 0 0 0,0 0 0 0 0,-1 0 1 0 0,1 1-1 0 0,0-1 0 0 0,0 1 0 0 0,0-1 0 0 0,0 1 0 0 0,0 0 0 0 0,0 0 0 0 0,0 0 0 0 0,1 0 0 0 0,-1 0 1 0 0,1 0-1 0 0,0 1 0 0 0,-1-1 0 0 0,1 1-23 0 0,-5 9 144 0 0,0-3-94 0 0,0 0-1 0 0,1 1 1 0 0,0-1 0 0 0,1 1 0 0 0,0 0 0 0 0,1 0 0 0 0,0 1 0 0 0,0-1 0 0 0,1 1-1 0 0,1-1 1 0 0,-1 1 0 0 0,2 0 0 0 0,0-1 0 0 0,0 1 0 0 0,1 3-50 0 0,0-11 36 0 0,0 1 0 0 0,0-1 0 0 0,0 0 0 0 0,0 0 0 0 0,1 0 0 0 0,0 0 1 0 0,0 0-1 0 0,-1 0 0 0 0,2 0 0 0 0,-1 0 0 0 0,0-1 0 0 0,0 1 0 0 0,1-1 0 0 0,0 0 0 0 0,-1 1 0 0 0,1-1 0 0 0,0-1 1 0 0,0 1-1 0 0,0 0 0 0 0,0-1 0 0 0,0 1 0 0 0,1-1 0 0 0,-1 0 0 0 0,0 0 0 0 0,0 0 0 0 0,1-1 0 0 0,-1 1 1 0 0,1-1-1 0 0,1 1-36 0 0,4-1 147 0 0,1 0 1 0 0,-1 0 0 0 0,0 0-1 0 0,0-1 1 0 0,1-1 0 0 0,-1 0-1 0 0,0 0 1 0 0,0 0-1 0 0,0-1 1 0 0,5-3-148 0 0,9-7 101 0 0,-2-1 0 0 0,0-1 0 0 0,0-1 0 0 0,-2 0 0 0 0,0-2 0 0 0,-1 0-1 0 0,0-1 1 0 0,-2-1 0 0 0,0 0 0 0 0,-1-1 0 0 0,-2-1 0 0 0,0 0 0 0 0,-1-1 0 0 0,-1 0 0 0 0,6-21-101 0 0,-10 23-14 0 0,0 0 0 0 0,-2 0 0 0 0,0 0 0 0 0,-2 0 0 0 0,0-1 0 0 0,-2 0 0 0 0,0 1 0 0 0,-1-8 14 0 0,0 24-18 0 0,0 0 0 0 0,0-1 0 0 0,0 1 1 0 0,-1 0-1 0 0,0 0 0 0 0,0 0 0 0 0,0 0 0 0 0,0 0 1 0 0,-1 1-1 0 0,0-1 0 0 0,0 0 0 0 0,0 1 1 0 0,-1-1-1 0 0,1 1 0 0 0,-1-1 0 0 0,0 1 0 0 0,-1 0 1 0 0,1 1-1 0 0,-1-1 0 0 0,1 0 0 0 0,-1 1 1 0 0,0 0-1 0 0,0 0 0 0 0,0 0 0 0 0,-1 0 0 0 0,1 1 1 0 0,-1 0-1 0 0,0 0 0 0 0,1 0 0 0 0,-1 0 1 0 0,0 1-1 0 0,0 0 0 0 0,-1 0 18 0 0,1 1-21 0 0,0 0-1 0 0,0 1 1 0 0,0-1 0 0 0,0 1-1 0 0,1 0 1 0 0,-1 1 0 0 0,0-1-1 0 0,0 1 1 0 0,1 0 0 0 0,-1 0-1 0 0,1 1 1 0 0,0-1 0 0 0,0 1-1 0 0,0 0 1 0 0,0 0 0 0 0,0 0-1 0 0,0 1 1 0 0,1-1 0 0 0,0 1-1 0 0,-1 0 1 0 0,1 0-1 0 0,1 0 1 0 0,-3 4 21 0 0,-4 6 19 0 0,1 0 0 0 0,1 0 0 0 0,0 1 0 0 0,0 0-1 0 0,2 1 1 0 0,0-1 0 0 0,1 1 0 0 0,0 0 0 0 0,1 0 0 0 0,1 1 0 0 0,1-1-1 0 0,0 0 1 0 0,1 1 0 0 0,1-1 0 0 0,0 0 0 0 0,1 1 0 0 0,1-1 0 0 0,1 0-1 0 0,0 0 1 0 0,1-1 0 0 0,5 12-19 0 0,5 10 103 0 0,3 0 0 0 0,0 0 0 0 0,3-2 0 0 0,1-1 0 0 0,18 22-103 0 0,4-2-51 0 0,-40-63-6142 0 0,-4 7 2212 0 0,0-1-7760 0 0</inkml:trace>
  <inkml:trace contextRef="#ctx0" brushRef="#br0" timeOffset="1297.668">953 418 12683 0 0,'0'0'1464'0'0,"0"0"-420"0"0,0 0 52 0 0,0 0 265 0 0,0 0 151 0 0,0 0-78 0 0,0 0-318 0 0,0 0-381 0 0,0 0-252 0 0,0 0-139 0 0,0 0-84 0 0,0 0-52 0 0,0 0-18 0 0,-5 6-18 0 0,0 0-116 0 0,0 0 0 0 0,1 0-1 0 0,0 1 1 0 0,1-1 0 0 0,-1 1-1 0 0,1-1 1 0 0,0 1 0 0 0,1 0-1 0 0,0 0 1 0 0,0 1 0 0 0,-1 6-56 0 0,0 7 70 0 0,1 1 0 0 0,1-1 0 0 0,1 1 1 0 0,1-1-1 0 0,1 1 0 0 0,3 14-70 0 0,-5-33 5 0 0,1 0-1 0 0,0 1 1 0 0,-1-1 0 0 0,1 0-1 0 0,0 0 1 0 0,0 0 0 0 0,1 0-1 0 0,-1 0 1 0 0,1 0 0 0 0,-1 0-1 0 0,1 0 1 0 0,0 0 0 0 0,0-1-1 0 0,0 1 1 0 0,0-1 0 0 0,1 0-1 0 0,-1 1 1 0 0,1-1 0 0 0,-1 0-1 0 0,1 0 1 0 0,0-1 0 0 0,0 1-1 0 0,0-1 1 0 0,0 1 0 0 0,0-1-1 0 0,0 0 1 0 0,0 0 0 0 0,0 0-1 0 0,0 0 1 0 0,1-1 0 0 0,-1 1-1 0 0,0-1-4 0 0,5-1 37 0 0,-1-1 0 0 0,0 0 0 0 0,0-1 0 0 0,0 1 0 0 0,0-1 0 0 0,0 0 0 0 0,0-1-1 0 0,-1 0 1 0 0,0 0 0 0 0,0 0 0 0 0,0-1 0 0 0,0 0 0 0 0,-1 0 0 0 0,1 0 0 0 0,-1-1-1 0 0,-1 0 1 0 0,3-3-37 0 0,5-3 34 0 0,6-10 1 0 0,0-1 0 0 0,-1 0 1 0 0,-2-1-1 0 0,0-1 0 0 0,-2 0 1 0 0,9-25-36 0 0,-5-41-38 0 0,-31 102-26 0 0,7 4 124 0 0,0 0 0 0 0,1 0-1 0 0,1 0 1 0 0,0 1 0 0 0,1 0-1 0 0,1 0 1 0 0,0 0 0 0 0,2 0 0 0 0,-1 0-1 0 0,2 1 1 0 0,0-1 0 0 0,1 0-1 0 0,2 6-59 0 0,-2-11 45 0 0,1 0-1 0 0,1 0 1 0 0,0 0-1 0 0,1-1 0 0 0,-1 0 1 0 0,2 1-1 0 0,0-2 1 0 0,0 1-1 0 0,1 0 0 0 0,0-1 1 0 0,0 0-1 0 0,1 0 1 0 0,0-1-1 0 0,1 0 0 0 0,0 0 1 0 0,0-1-1 0 0,2 1-44 0 0,23-7-604 0 0,-19-20-6347 0 0,-13 12-4919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0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2841 0 0,'0'0'1093'0'0,"0"0"-27"0"0,0 0 79 0 0,0 0 193 0 0,0 0 244 0 0,0 0 77 0 0,0 0-162 0 0,0 0-294 0 0,0 0-312 0 0,0 0-292 0 0,0 0-138 0 0,0 0-65 0 0,0 0 0 0 0,-9 6 55 0 0,-27 17 48 0 0,-1 31 1682 0 0,34-44-1944 0 0,-18 44 485 0 0,3 2-1 0 0,3 0 1 0 0,2 1 0 0 0,2 0 0 0 0,-1 49-722 0 0,-5 342 1545 0 0,18-414-1412 0 0,1-1-1 0 0,2 0 1 0 0,1-1 0 0 0,1 1-1 0 0,2-1 1 0 0,1 0-1 0 0,1-1 1 0 0,2 0 0 0 0,2 0-1 0 0,0-1 1 0 0,2-1-1 0 0,2 0-132 0 0,0-3 232 0 0,1-2 0 0 0,2 1-1 0 0,1-2 1 0 0,0-1 0 0 0,2-1-1 0 0,0-1 1 0 0,16 10-232 0 0,-40-31-399 0 0,-19-32-1674 0 0,7 5-5515 0 0,10 17-4181 0 0</inkml:trace>
  <inkml:trace contextRef="#ctx0" brushRef="#br0" timeOffset="927.474">538 556 2801 0 0,'0'0'1152'0'0,"0"0"137"0"0,0 0 230 0 0,0 0 232 0 0,0 0 162 0 0,0 0-7 0 0,0 0-169 0 0,0 0-232 0 0,0 0-261 0 0,34 1-215 0 0,108 3-171 0 0,-71-14 263 0 0,-59 4-856 0 0,-1 2-133 0 0,1 0 0 0 0,-1-1 0 0 0,0-1 0 0 0,0 0 0 0 0,-1 0 0 0 0,0-1 1 0 0,0 0-1 0 0,-1-1 0 0 0,1 0 0 0 0,-2 0 0 0 0,1-1 0 0 0,-1-1 0 0 0,-1 1 0 0 0,1-1 1 0 0,-2 0-1 0 0,1-1 0 0 0,-2 1 0 0 0,1-1 0 0 0,-1-1 0 0 0,-1 1 0 0 0,0-1 1 0 0,-1 1-1 0 0,0-1 0 0 0,-1 0 0 0 0,0 0 0 0 0,0 0-132 0 0,-2 10 15 0 0,0 1 0 0 0,1-1 0 0 0,-1 1 1 0 0,0-1-1 0 0,0 1 0 0 0,0 0 0 0 0,0-1 0 0 0,0 1 0 0 0,0-1 0 0 0,0 1 1 0 0,0-1-1 0 0,-1 1 0 0 0,1-1 0 0 0,0 1 0 0 0,-1 0 0 0 0,0-1 0 0 0,1 1 0 0 0,-1 0 1 0 0,0 0-1 0 0,1-1 0 0 0,-1 1 0 0 0,0 0 0 0 0,0 0 0 0 0,0 0 0 0 0,0 0 1 0 0,0 0-1 0 0,0 0 0 0 0,0 0 0 0 0,0 0 0 0 0,-1 0 0 0 0,1 1 0 0 0,0-1 0 0 0,-1 0 1 0 0,1 1-1 0 0,0-1 0 0 0,-1 1 0 0 0,1-1 0 0 0,0 1 0 0 0,-1 0 0 0 0,1 0 1 0 0,-1 0-1 0 0,1-1 0 0 0,-1 1 0 0 0,1 1 0 0 0,-1-1 0 0 0,0 0-15 0 0,-26 40-49 0 0,22-15 95 0 0,0 1 1 0 0,2-1 0 0 0,0 1-1 0 0,2 0 1 0 0,1 0-1 0 0,1 0 1 0 0,3 22-47 0 0,-2-6 114 0 0,37 513 961 0 0,-38-554-1075 0 0,-14 187 180 0 0,12-178-171 0 0,-1 0 1 0 0,0 0 0 0 0,0 0-1 0 0,-1-1 1 0 0,0 0-1 0 0,0 0 1 0 0,-1 0-1 0 0,-1 0 1 0 0,1-1 0 0 0,-2 0-1 0 0,1 0 1 0 0,-1 0-1 0 0,0-1 1 0 0,0 0-1 0 0,-1 0 1 0 0,0-1 0 0 0,-4 3-10 0 0,6-5-40 0 0,-1 0 1 0 0,1 0 0 0 0,0-1 0 0 0,-1 0 0 0 0,0 0 0 0 0,1-1 0 0 0,-1 0 0 0 0,0 0-1 0 0,0 0 1 0 0,0-1 0 0 0,-1 0 0 0 0,1 0 0 0 0,0-1 0 0 0,0 0 0 0 0,-1 0-1 0 0,1-1 1 0 0,0 0 0 0 0,0 0 0 0 0,0-1 0 0 0,0 1 0 0 0,0-2 0 0 0,0 1 0 0 0,0-1-1 0 0,1 0 1 0 0,-1 0 0 0 0,1-1 0 0 0,0 0 0 0 0,0 0 0 0 0,0 0 0 0 0,1-1-1 0 0,-1 0 1 0 0,1 0 0 0 0,0 0 0 0 0,1-1 0 0 0,-2-1 39 0 0,1-5-56 0 0,0 1 0 0 0,1-1 0 0 0,0 0-1 0 0,1 1 1 0 0,1-2 0 0 0,0 1 0 0 0,0 0 0 0 0,1 0 0 0 0,1-1 0 0 0,0 1 0 0 0,0 0-1 0 0,3-9 57 0 0,-1 10 5 0 0,0 1 0 0 0,1-1 0 0 0,1 1 0 0 0,-1 0 0 0 0,2 0 0 0 0,-1 0 0 0 0,2 0 0 0 0,-1 1-1 0 0,1 0 1 0 0,1 0 0 0 0,-1 1 0 0 0,1-1 0 0 0,1 1 0 0 0,0 1 0 0 0,0 0 0 0 0,0 0 0 0 0,1 0-1 0 0,9-5-4 0 0,11-4 138 0 0,0 0-1 0 0,1 2 0 0 0,1 1 0 0 0,0 1 0 0 0,1 2 1 0 0,0 1-1 0 0,0 1 0 0 0,11 1-137 0 0,-34 6 53 0 0,1 0-1 0 0,-1 0 0 0 0,1 1 1 0 0,-1 1-1 0 0,1 0 1 0 0,-1 0-1 0 0,0 0 1 0 0,1 1-1 0 0,-1 1 1 0 0,0 0-1 0 0,0 0 1 0 0,3 2-53 0 0,54 26 404 0 0,-64-29-423 0 0,1-9-3751 0 0,-3 1-4535 0 0,0 6 6056 0 0,0-1-9518 0 0</inkml:trace>
  <inkml:trace contextRef="#ctx0" brushRef="#br0" timeOffset="1217.359">1592 490 14003 0 0,'0'0'955'0'0,"0"0"-472"0"0,0 0-54 0 0,0 0 358 0 0,0 0 342 0 0,0 0 130 0 0,0 0-128 0 0,0 0-303 0 0,0 0-241 0 0,0 0-139 0 0,9 32-80 0 0,26 102-45 0 0,-30-114-200 0 0,-1 0 0 0 0,0 0 0 0 0,-2 0 1 0 0,0 1-1 0 0,-1-1 0 0 0,-2 18-123 0 0,-1 6 115 0 0,3-11-112 0 0,-3 0 0 0 0,-1 0 0 0 0,-1 0 0 0 0,-1-1 0 0 0,-2 1 0 0 0,-2-1 0 0 0,-10 25-3 0 0,-25 27-1339 0 0,33-66-952 0 0,0-10-7304 0 0,8-7-785 0 0</inkml:trace>
  <inkml:trace contextRef="#ctx0" brushRef="#br0" timeOffset="1587.149">1480 556 7410 0 0,'0'0'1857'0'0,"0"0"-739"0"0,0 0-311 0 0,0 0 110 0 0,0 0 195 0 0,0 0 127 0 0,0 0-52 0 0,0 0-117 0 0,0 0-135 0 0,32-14-142 0 0,101-43-133 0 0,-47 39 173 0 0,-68 19-640 0 0,-9-1-97 0 0,17-1 209 0 0,-1 1 0 0 0,0 1 0 0 0,0 1 1 0 0,1 1-1 0 0,-2 2 0 0 0,1 0 1 0 0,0 1-1 0 0,3 3-305 0 0,-19-7 79 0 0,1 1 0 0 0,-1 0 0 0 0,0 0 0 0 0,0 1-1 0 0,-1-1 1 0 0,1 2 0 0 0,-1 0 0 0 0,0 0 0 0 0,0 0 0 0 0,0 1 0 0 0,-1 0 0 0 0,0 0 0 0 0,0 1 0 0 0,0 0 0 0 0,-1 0 0 0 0,0 1 0 0 0,-1 0 0 0 0,0 0 0 0 0,0 0-1 0 0,0 0 1 0 0,-1 1 0 0 0,-1 0 0 0 0,1 0 0 0 0,-1 0 0 0 0,-1 0 0 0 0,0 0 0 0 0,1 8-79 0 0,-3-8 37 0 0,-1 1 0 0 0,-1 0 0 0 0,0-1 0 0 0,0 1-1 0 0,0-1 1 0 0,-2 0 0 0 0,1 1 0 0 0,-1-1 0 0 0,0-1 0 0 0,-1 1 0 0 0,0-1 0 0 0,0 0 0 0 0,-1 0-1 0 0,0 0 1 0 0,0-1 0 0 0,-1 1 0 0 0,0-2 0 0 0,0 1 0 0 0,-1 0-37 0 0,-14 9 34 0 0,1 0 0 0 0,-2-2 0 0 0,0 0 0 0 0,-1-1 0 0 0,0-2 0 0 0,-13 4-34 0 0,18-7-12 0 0,-1-2-1 0 0,0 0 0 0 0,0-1 1 0 0,-1-1-1 0 0,1-1 0 0 0,-1-1 1 0 0,0-1-1 0 0,1 0 0 0 0,-1-2 1 0 0,-16-2 12 0 0,-31-28-1195 0 0,51-13-3611 0 0,17 35 401 0 0,0 2-4295 0 0</inkml:trace>
  <inkml:trace contextRef="#ctx0" brushRef="#br0" timeOffset="2140.174">1416 247 5017 0 0,'0'0'2241'0'0,"0"0"-281"0"0,0 0-285 0 0,0 0-107 0 0,0 0-166 0 0,0 0-259 0 0,0 0-286 0 0,0 0-178 0 0,0 0-72 0 0,0 0 37 0 0,0 0 55 0 0,0 0-24 0 0,0 0-39 0 0,19-4-52 0 0,135-18 960 0 0,212-11 1101 0 0,-366 33-2609 0 0,0 0 45 0 0,0 0 82 0 0,0 0 72 0 0,0 0 74 0 0,-93-33 883 0 0,75 24-1175 0 0,-1-1-1 0 0,1 0 1 0 0,0-2-1 0 0,1 0 1 0 0,1-1-1 0 0,-10-10-16 0 0,7-17-832 0 0,59 26-1877 0 0,-15 13-1949 0 0,-18 1 1039 0 0,3 0-8085 0 0</inkml:trace>
  <inkml:trace contextRef="#ctx0" brushRef="#br0" timeOffset="2642.08">2369 85 5089 0 0,'0'0'2339'0'0,"0"0"-296"0"0,0 0-141 0 0,0 0-11 0 0,0 0-37 0 0,0 0-180 0 0,0 0-342 0 0,0 0-404 0 0,0 0-336 0 0,0 0-232 0 0,0 0-82 0 0,0 0 84 0 0,0 0 105 0 0,4 9 104 0 0,75 178 2302 0 0,-62-119-2553 0 0,-3 0 1 0 0,-3 1 0 0 0,-3 1 0 0 0,-4-1-1 0 0,-2 1 1 0 0,-5 37-321 0 0,3-75 11 0 0,-1 1 0 0 0,-2-1 0 0 0,-2-1 0 0 0,0 1 0 0 0,-2 0 0 0 0,-2-1 0 0 0,-1-1 0 0 0,-1 0 1 0 0,-1 0-1 0 0,-2-1 0 0 0,-1 0 0 0 0,-1-2 0 0 0,-1 1 0 0 0,-2-2 0 0 0,-1-1 0 0 0,0 0 0 0 0,-7 4-11 0 0,18-22-81 0 0,1-1 0 0 0,-1 0 0 0 0,0 0 0 0 0,0-1-1 0 0,0 0 1 0 0,-1-1 0 0 0,0 0 0 0 0,0 0 0 0 0,0-1 0 0 0,0-1 0 0 0,-1 0 0 0 0,0 0 81 0 0,-17-2-4202 0 0,2-7-3958 0 0,21 6-4020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3041 0 0,'0'0'2784'0'0,"0"0"-1294"0"0,0 0-607 0 0,0 0 14 0 0,0 0 220 0 0,0 0 132 0 0,0 0-78 0 0,0 0-277 0 0,0 0-326 0 0,0 0-180 0 0,0 0-28 0 0,0 0 37 0 0,0 0 63 0 0,11 9 2423 0 0,-8-6 3898 0 0,43 11-5778 0 0,157-18 49 0 0,-68-6-647 0 0,-99 9-5259 0 0,-42 1 2504 0 0,1 0-6233 0 0,1 0-2549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5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6737 0 0,'0'0'1790'0'0,"0"0"-291"0"0,0 0-133 0 0,0 0 117 0 0,0 0 117 0 0,0 0-33 0 0,0 0-141 0 0,0 0-179 0 0,0 0-159 0 0,0 0-144 0 0,0 0-109 0 0,0 0-91 0 0,0 0-80 0 0,36-4-61 0 0,113-11-106 0 0,12 12 553 0 0,-42 5-1061 0 0,43 0-559 0 0,-56-9-9726 0 0,-93 6-1350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2312 0 0,'0'0'1932'0'0,"0"0"-115"0"0,0 0-2 0 0,0 0 44 0 0,0 0-38 0 0,0 0-221 0 0,0 0-345 0 0,0 0-327 0 0,0 0-241 0 0,0 0-152 0 0,0 0-74 0 0,0 0-41 0 0,21 4 2258 0 0,134-27 1462 0 0,-37 13-3005 0 0,-39 6-642 0 0,-78 4-498 0 0,-1 0 17 0 0,0 0 12 0 0,0 0 7 0 0,0 0 2 0 0,0 0 2 0 0,0 0-13 0 0,0 0 6 0 0,0 0 0 0 0,0 0 7 0 0,0 0-4 0 0,0 0 3 0 0,0 0-27 0 0,0 0 13 0 0,0 0 9 0 0,0 0-5 0 0,-6-4-1028 0 0,-1 4-5349 0 0,3 0-2049 0 0,2 0-2115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5169 0 0,'0'0'2570'0'0,"0"0"-804"0"0,0 0-351 0 0,0 0-4 0 0,0 0 60 0 0,0 0-74 0 0,0 0-293 0 0,0 0-403 0 0,0 0-269 0 0,0 0-32 0 0,0 0 99 0 0,0 0 178 0 0,0 0 131 0 0,11 2 16 0 0,183 0 3012 0 0,127-60-1596 0 0,-287 57-2173 0 0,-34 1-83 0 0,0 0 12 0 0,0 0-24 0 0,0 0-25 0 0,0 0-45 0 0,0 0-63 0 0,-17 4-1874 0 0,-2 5-2453 0 0,6-7-4599 0 0,7-2-1730 0 0</inkml:trace>
  <inkml:trace contextRef="#ctx0" brushRef="#br0" timeOffset="348.05">302 1 10930 0 0,'0'0'1390'0'0,"0"0"-457"0"0,0 0-167 0 0,0 0 253 0 0,0 0 319 0 0,0 0 148 0 0,0 0-97 0 0,0 0-232 0 0,0 0-239 0 0,0 0-151 0 0,0 0-99 0 0,0 0-71 0 0,-3 35-46 0 0,-11 113-48 0 0,11-7 676 0 0,8 227 116 0 0,-9-340-539 0 0,0-7-2801 0 0,3-7-7421 0 0,1-14-1936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486 689 4329 0 0,'0'0'1534'0'0,"0"0"-337"0"0,0 0-179 0 0,0 0 169 0 0,0 0 165 0 0,0 0 4 0 0,0 0-140 0 0,0 0-275 0 0,0 0-248 0 0,0 0-170 0 0,0 0-103 0 0,-26 9-45 0 0,-77 28-34 0 0,54-6 186 0 0,43-23-399 0 0,-1 1-22 0 0,0 1-1 0 0,1 0 1 0 0,1 0-1 0 0,0 1 1 0 0,0 0 0 0 0,1 0-1 0 0,0 0 1 0 0,1 0-1 0 0,0 0 1 0 0,1 1 0 0 0,0-1-1 0 0,1 1 1 0 0,0 0-1 0 0,1-1 1 0 0,0 1 0 0 0,1 1-106 0 0,0-9 60 0 0,-1 1 1 0 0,1 0 0 0 0,0-1 0 0 0,0 1 0 0 0,1-1-1 0 0,0 0 1 0 0,0 1 0 0 0,0-1 0 0 0,0 0 0 0 0,0 0-1 0 0,1 0 1 0 0,0 0 0 0 0,-1-1 0 0 0,2 1-1 0 0,-1-1 1 0 0,0 1 0 0 0,1-1 0 0 0,-1 0 0 0 0,1-1-1 0 0,0 1 1 0 0,0-1 0 0 0,0 1 0 0 0,0-1-1 0 0,0 0 1 0 0,1-1 0 0 0,-1 1 0 0 0,1-1 0 0 0,-1 0-1 0 0,1 0 1 0 0,-1 0 0 0 0,1 0 0 0 0,0-1 0 0 0,-1 0-1 0 0,1 0 1 0 0,0 0 0 0 0,-1-1 0 0 0,1 0-1 0 0,0 1 1 0 0,-1-2 0 0 0,1 1 0 0 0,-1 0 0 0 0,0-1-1 0 0,1 0 1 0 0,-1 0 0 0 0,1-1-61 0 0,22-17 143 0 0,0-1 1 0 0,-2-1-1 0 0,-1-1 1 0 0,0-1-1 0 0,-2-1 1 0 0,-1-1-1 0 0,-1-1 1 0 0,-1-1-1 0 0,-1-1 1 0 0,-2 0-1 0 0,-1-2 1 0 0,4-12-144 0 0,-4 10-21 0 0,-1-1 0 0 0,-2 0 0 0 0,-1-1 0 0 0,-2 0 0 0 0,-1 0 0 0 0,-2-1 0 0 0,0-21 21 0 0,-3 39-63 0 0,-1 0 0 0 0,-1-1 0 0 0,-1 1-1 0 0,0-1 1 0 0,-1 1 0 0 0,-1-1 0 0 0,-1 1 0 0 0,-1 0 0 0 0,0 0 0 0 0,-1 0 0 0 0,-1 1-1 0 0,-1-1 1 0 0,-1 1 0 0 0,0 1 0 0 0,-5-8 63 0 0,11 21-16 0 0,1 1 0 0 0,-1-1 1 0 0,0 1-1 0 0,1-1 0 0 0,-1 1 0 0 0,0 0 0 0 0,0 0 1 0 0,-1 0-1 0 0,1 0 0 0 0,0 0 0 0 0,-1 0 0 0 0,1 1 1 0 0,-1-1-1 0 0,0 1 0 0 0,1-1 0 0 0,-1 1 0 0 0,0 0 0 0 0,0 0 1 0 0,0 1-1 0 0,1-1 0 0 0,-1 0 0 0 0,0 1 0 0 0,0 0 1 0 0,0 0-1 0 0,0-1 0 0 0,0 2 0 0 0,0-1 0 0 0,0 0 1 0 0,0 1-1 0 0,0-1 0 0 0,0 1 0 0 0,0 0 0 0 0,0 0 0 0 0,0 0 1 0 0,1 0-1 0 0,-1 1 0 0 0,0-1 0 0 0,1 1 0 0 0,-1 0 1 0 0,1-1-1 0 0,0 1 0 0 0,-2 2 16 0 0,-6 12 45 0 0,1 0 1 0 0,1 1-1 0 0,0 0 1 0 0,2 0-1 0 0,-1 0 1 0 0,2 1-1 0 0,1 0 0 0 0,0 1 1 0 0,1-1-1 0 0,1 1 1 0 0,1-1-1 0 0,0 1 1 0 0,1-1-1 0 0,2 10-45 0 0,2 8 175 0 0,2 0-1 0 0,1 0 0 0 0,2-1 1 0 0,1 0-1 0 0,2 0 1 0 0,1-1-1 0 0,2 0 1 0 0,1-2-1 0 0,9 13-174 0 0,-19-33 64 0 0,72 110 274 0 0,-67-114-1891 0 0,-11-15-4642 0 0,0 0 1161 0 0,0 3-6214 0 0</inkml:trace>
  <inkml:trace contextRef="#ctx0" brushRef="#br0" timeOffset="482.58">1032 531 1144 0 0,'0'0'2254'0'0,"0"0"-283"0"0,0 0-120 0 0,0 0 43 0 0,0 0 77 0 0,0 0-4 0 0,0 0-165 0 0,0 0-242 0 0,0 0-213 0 0,34 6-261 0 0,106 17-194 0 0,-65-27 215 0 0,-65 0-933 0 0,6-2-58 0 0,0-1-1 0 0,0 0 0 0 0,-1-1 0 0 0,0 0 0 0 0,-1-2 0 0 0,1 1 0 0 0,-2-2 0 0 0,0 0 0 0 0,0-1 0 0 0,-1 0 0 0 0,0 0 0 0 0,-1-2 0 0 0,-1 1 0 0 0,0-1 0 0 0,0-1 0 0 0,-2 0 0 0 0,0 0 0 0 0,-1 0 0 0 0,0-1 0 0 0,-1 0 0 0 0,-1-2-115 0 0,6-84 20 0 0,-11 101-29 0 0,-1-1 0 0 0,0 1 1 0 0,-1 0-1 0 0,1 0 0 0 0,0 0 1 0 0,0 0-1 0 0,0 0 0 0 0,-1 0 1 0 0,1 0-1 0 0,0 0 0 0 0,-1 0 1 0 0,1 1-1 0 0,-1-1 0 0 0,1 1 1 0 0,-1-1-1 0 0,1 1 0 0 0,-1-1 1 0 0,0 1-1 0 0,1 0 0 0 0,-1 0 1 0 0,1 0-1 0 0,-1 0 0 0 0,0 0 1 0 0,1 0-1 0 0,-1 0 0 0 0,1 0 1 0 0,-1 1-1 0 0,0-1 0 0 0,1 1 1 0 0,-1-1-1 0 0,1 1 0 0 0,-1-1 1 0 0,1 1-1 0 0,0 0 0 0 0,-1 0 1 0 0,1 0-1 0 0,0 0 0 0 0,-1 0 1 0 0,1 0-1 0 0,0 0 9 0 0,-11 14 7 0 0,1 0 0 0 0,1 1 0 0 0,0 0 1 0 0,1 0-1 0 0,1 1 0 0 0,0 1 0 0 0,1-1 0 0 0,1 1 1 0 0,1 0-1 0 0,1 0 0 0 0,0 1 0 0 0,1-1 0 0 0,0 15-7 0 0,-1 314 168 0 0,8-180-122 0 0,-3-162-104 0 0,0-1 0 0 0,-1 1 1 0 0,1-1-1 0 0,-1 1 0 0 0,0-1 1 0 0,0 1-1 0 0,-1-1 0 0 0,1 0 1 0 0,-1 1-1 0 0,0-1 0 0 0,0 1 1 0 0,0-1-1 0 0,-1 0 0 0 0,0 0 1 0 0,0 0-1 0 0,0 0 0 0 0,0 0 1 0 0,0 0-1 0 0,-1 0 0 0 0,1-1 1 0 0,-1 1-1 0 0,0-1 0 0 0,0 0 1 0 0,-1 0-1 0 0,1 0 0 0 0,-1 0 1 0 0,1-1-1 0 0,-1 1 0 0 0,0-1 1 0 0,0 0-1 0 0,0 0 0 0 0,0 0 1 0 0,0-1-1 0 0,-1 1 0 0 0,1-1 1 0 0,0 0-1 0 0,-2 0 58 0 0,-33-9-4895 0 0,16-6-3492 0 0,17 10 387 0 0</inkml:trace>
  <inkml:trace contextRef="#ctx0" brushRef="#br0" timeOffset="782.994">1174 814 0 0 0,'0'0'1300'0'0,"0"0"-165"0"0,0 0 0 0 0,0 0 36 0 0,0 0 88 0 0,0 0 59 0 0,0 0 42 0 0,0 0-49 0 0,0 0-78 0 0,0 0-86 0 0,0 0-117 0 0,0 0-45 0 0,0 0-14 0 0,26-5-8 0 0,85-19-27 0 0,15-24 1821 0 0,29-48-805 0 0,-175 169-373 0 0,12 12-1565 0 0,28-52 102 0 0,-13-26-3618 0 0,-1 1-5214 0 0,-6-7-2466 0 0</inkml:trace>
  <inkml:trace contextRef="#ctx0" brushRef="#br0" timeOffset="1166.165">277 1249 0 0 0,'0'0'1911'0'0,"0"0"148"0"0,0 0 156 0 0,0 0 114 0 0,0 0-51 0 0,0 0-221 0 0,33 0-240 0 0,105 0-205 0 0,84-1 3620 0 0,63-17-2760 0 0,206-22-1707 0 0,-363 33-1875 0 0,-74 7-5883 0 0,-42 0-4282 0 0</inkml:trace>
  <inkml:trace contextRef="#ctx0" brushRef="#br0" timeOffset="2152.169">723 1639 800 0 0,'0'0'2665'0'0,"0"0"-586"0"0,0 0-71 0 0,0 0-21 0 0,0 0-68 0 0,0 0-189 0 0,0 0-292 0 0,0 0-273 0 0,0 0-286 0 0,0 0-225 0 0,0 0-146 0 0,0 0-67 0 0,0 0 2 0 0,-8 0-24 0 0,-1 0-152 0 0,1 1 1 0 0,-1 0 0 0 0,1 0 0 0 0,-1 1-1 0 0,1 0 1 0 0,-1 0 0 0 0,1 1-1 0 0,0 0 1 0 0,0 0 0 0 0,1 1-1 0 0,-7 4-267 0 0,-1 1 161 0 0,1 1 0 0 0,0 1 0 0 0,0 0 0 0 0,1 1 0 0 0,0 1-1 0 0,1 0 1 0 0,1 0 0 0 0,0 1 0 0 0,1 1 0 0 0,-2 4-161 0 0,7-10 13 0 0,0 1 0 0 0,1-1 0 0 0,0 2 0 0 0,0-1 0 0 0,1 0 0 0 0,1 1 0 0 0,-1-1 0 0 0,2 1 0 0 0,-1 0 0 0 0,2-1 0 0 0,-1 1 0 0 0,2 5-13 0 0,1-10 15 0 0,0 0 0 0 0,0 0 0 0 0,1 0 0 0 0,0 0 0 0 0,0-1 0 0 0,1 0 0 0 0,-1 1 0 0 0,1-1 0 0 0,0-1-1 0 0,0 1 1 0 0,1 0 0 0 0,-1-1 0 0 0,1 0 0 0 0,0 0 0 0 0,0-1 0 0 0,1 1 0 0 0,-1-1 0 0 0,1 0 0 0 0,0-1 0 0 0,-1 1 0 0 0,1-1 0 0 0,1 0-15 0 0,7 0 79 0 0,0-1 0 0 0,-1 0 0 0 0,1-1-1 0 0,0-1 1 0 0,-1 0 0 0 0,1-1 0 0 0,-1 0 0 0 0,1-1-1 0 0,-1-1 1 0 0,0 0 0 0 0,0-1 0 0 0,-1 0 0 0 0,1-1 0 0 0,-1 0-1 0 0,0-1 1 0 0,-1-1 0 0 0,0 1 0 0 0,0-2 0 0 0,0 0-1 0 0,-1 0 1 0 0,8-10-79 0 0,4-5 56 0 0,0-1 1 0 0,-2-1-1 0 0,-1-1 0 0 0,-2 0 0 0 0,0-1 0 0 0,-2-1 0 0 0,-1 0 0 0 0,-1-1 1 0 0,-1-5-57 0 0,-5 20-29 0 0,-2-1 1 0 0,0 0 0 0 0,-1 0 0 0 0,0 0 0 0 0,-1-1-1 0 0,-1 1 1 0 0,-1-1 0 0 0,0 1 0 0 0,-1-1 0 0 0,-1 0-1 0 0,-1 1 1 0 0,0-1 0 0 0,-1 1 0 0 0,-1-1 0 0 0,0 1-1 0 0,-1 1 1 0 0,-1-1 0 0 0,0 1 0 0 0,-2-1 0 0 0,1 2 0 0 0,-9-13 28 0 0,13 24-15 0 0,0 0 0 0 0,0 1 0 0 0,0-1 0 0 0,-1 0 0 0 0,1 1 0 0 0,0 0 0 0 0,-1-1 1 0 0,0 2-1 0 0,1-1 0 0 0,-1 0 0 0 0,0 1 0 0 0,0-1 0 0 0,0 1 0 0 0,0 0 1 0 0,0 1-1 0 0,0-1 0 0 0,-1 1 0 0 0,1-1 0 0 0,0 1 0 0 0,0 0 0 0 0,0 1 0 0 0,0-1 1 0 0,0 1-1 0 0,-1 0 0 0 0,1 0 0 0 0,0 0 0 0 0,1 0 0 0 0,-1 1 0 0 0,0 0 1 0 0,0 0-1 0 0,1 0 0 0 0,-1 0 0 0 0,1 0 0 0 0,-3 3 15 0 0,-8 10 13 0 0,2 1 1 0 0,0 0-1 0 0,1 1 1 0 0,1 0-1 0 0,0 1 0 0 0,2 0 1 0 0,0 1-1 0 0,0-1 1 0 0,2 1-1 0 0,1 1 1 0 0,0-1-1 0 0,1 1 0 0 0,1 0 1 0 0,1 0-1 0 0,1 0 1 0 0,1 0-1 0 0,1 0 0 0 0,0 0 1 0 0,4 15-14 0 0,-1-11 59 0 0,1-1 0 0 0,1 1 0 0 0,2-1-1 0 0,0 0 1 0 0,2 0 0 0 0,0-1 0 0 0,1-1 0 0 0,1 0 0 0 0,1 0 0 0 0,1-1 0 0 0,16 17-59 0 0,7 11-195 0 0,-57-55-6601 0 0,16 6 129 0 0,1-2-4934 0 0</inkml:trace>
  <inkml:trace contextRef="#ctx0" brushRef="#br0" timeOffset="2816.367">1233 1650 7746 0 0,'0'0'2543'0'0,"0"0"-1039"0"0,0 0-392 0 0,0 0 83 0 0,0 0 172 0 0,0 0 58 0 0,0 0-214 0 0,0 0-358 0 0,0 0-250 0 0,0 0-135 0 0,0 0-60 0 0,0 0-21 0 0,-1 9-40 0 0,-17 74 496 0 0,11-56-751 0 0,1 1 0 0 0,1 0 0 0 0,2 0 1 0 0,0 0-1 0 0,2 25-92 0 0,2-50 10 0 0,1 0 0 0 0,-1 0 0 0 0,1 0 0 0 0,-1 0 0 0 0,1 0 1 0 0,0 0-1 0 0,0-1 0 0 0,1 1 0 0 0,-1-1 0 0 0,0 1 0 0 0,1-1 0 0 0,0 0 0 0 0,-1 0 1 0 0,1 0-1 0 0,0 0 0 0 0,0 0 0 0 0,0-1 0 0 0,0 1 0 0 0,0-1 0 0 0,1 0 0 0 0,-1 0 1 0 0,0 0-1 0 0,1-1 0 0 0,-1 1 0 0 0,0-1 0 0 0,1 1 0 0 0,-1-1 0 0 0,1 0 0 0 0,-1-1 0 0 0,0 1 1 0 0,1 0-1 0 0,-1-1 0 0 0,0 0 0 0 0,1 0 0 0 0,-1 0 0 0 0,0 0 0 0 0,0 0 0 0 0,0-1 1 0 0,0 0-1 0 0,0 1 0 0 0,0-1 0 0 0,0 0 0 0 0,0 0 0 0 0,2-3-10 0 0,19-14 74 0 0,-1 0 0 0 0,0-2 0 0 0,-1-1-1 0 0,-1 0 1 0 0,-2-2 0 0 0,17-25-74 0 0,18-44 316 0 0,-87 149 524 0 0,30-46-829 0 0,-1 0 1 0 0,2 1-1 0 0,-1 0 0 0 0,2-1 0 0 0,-1 1 0 0 0,1 0 0 0 0,1 0 0 0 0,0 0 0 0 0,1 0 1 0 0,0 0-1 0 0,0 0 0 0 0,1-1 0 0 0,1 1 0 0 0,-1-1 0 0 0,2 1 0 0 0,0-1 0 0 0,0 0 1 0 0,1 0-1 0 0,0 0 0 0 0,0-1 0 0 0,1 0 0 0 0,1 0 0 0 0,-1 0 0 0 0,1-1 1 0 0,1 0-1 0 0,5 5-11 0 0,-9-9-6 0 0,1-1 1 0 0,0 0 0 0 0,-1 1 0 0 0,1-1-1 0 0,0-1 1 0 0,0 1 0 0 0,1-1 0 0 0,-1 0-1 0 0,1 0 1 0 0,-1 0 0 0 0,1-1-1 0 0,-1 0 1 0 0,1 0 0 0 0,0-1 0 0 0,-1 1-1 0 0,1-1 1 0 0,0 0 0 0 0,0-1 0 0 0,1 0 5 0 0,15-20-978 0 0,-14 2-3826 0 0,-7 16 2613 0 0,0-5-8502 0 0</inkml:trace>
  <inkml:trace contextRef="#ctx0" brushRef="#br0" timeOffset="3481.899">2015 163 0 0 0,'0'0'1420'0'0,"0"0"53"0"0,0 0 176 0 0,0 0 158 0 0,0 0 26 0 0,0 0-104 0 0,0 0-154 0 0,0 0-160 0 0,0 0-146 0 0,0 0-188 0 0,0 0-191 0 0,0 0-190 0 0,0 0-183 0 0,-8-3-82 0 0,-24-9 16 0 0,32 12-416 0 0,-1 0 0 0 0,1 1 0 0 0,-1-1 0 0 0,1 0 0 0 0,-1 1 0 0 0,1-1 0 0 0,0 0 0 0 0,-1 1 0 0 0,1-1 0 0 0,-1 1 0 0 0,1-1 1 0 0,0 0-1 0 0,-1 1 0 0 0,1-1 0 0 0,0 1 0 0 0,-1-1 0 0 0,1 1 0 0 0,0-1 0 0 0,0 1 0 0 0,0-1 0 0 0,-1 1 0 0 0,1-1 0 0 0,0 1 0 0 0,0 0 0 0 0,0-1 0 0 0,0 1 0 0 0,0-1 0 0 0,0 1 0 0 0,0-1 0 0 0,0 1 1 0 0,0 0-1 0 0,0-1 0 0 0,0 1 0 0 0,1-1 0 0 0,-1 1 0 0 0,0-1 0 0 0,0 1 0 0 0,1-1 0 0 0,-1 1 0 0 0,0-1 0 0 0,0 1 0 0 0,1-1 0 0 0,-1 1 0 0 0,1-1 0 0 0,-1 0 0 0 0,1 1-35 0 0,109 164 4165 0 0,-71-116-3840 0 0,-2 2-1 0 0,-2 1 0 0 0,-3 2 1 0 0,-2 1-1 0 0,-3 1 0 0 0,-2 2 1 0 0,-2 0-1 0 0,-4 2 0 0 0,13 58-324 0 0,-20-28 25 0 0,-4 0 0 0 0,-3 0 0 0 0,-6 38-25 0 0,-8-70-81 0 0,-2 0 1 0 0,-3 0-1 0 0,-3-2 0 0 0,-2 0 0 0 0,-2-1 0 0 0,-2-1 1 0 0,-3-1-1 0 0,-3-1 0 0 0,-1-1 0 0 0,-34 40 81 0 0,51-70-31 0 0,-12 18-132 0 0,-1-1-1 0 0,-2-1 0 0 0,-2-1 1 0 0,-1-2-1 0 0,-1-1 1 0 0,-2-2-1 0 0,-7 3 164 0 0,-63 33-4238 0 0,-12-19-5027 0 0,89-40 3292 0 0,8 0 418 0 0</inkml:trace>
  <inkml:trace contextRef="#ctx0" brushRef="#br0" timeOffset="4279.876">211 1 3913 0 0,'0'0'1291'0'0,"0"0"-11"0"0,0 0 190 0 0,0 0 193 0 0,0 0 93 0 0,0 0-140 0 0,0 0-247 0 0,0 0-229 0 0,0 0-189 0 0,0 0-124 0 0,0 0-87 0 0,0 0-36 0 0,0 0-25 0 0,-15 23-32 0 0,-50 75-43 0 0,31-16 424 0 0,13-8-198 0 0,4 1 1 0 0,3 1-1 0 0,-3 71-830 0 0,14-117 126 0 0,-9 51 82 0 0,4 1 0 0 0,4 0 0 0 0,3 0 0 0 0,4 0 1 0 0,3 0-1 0 0,4-1 0 0 0,4 0 0 0 0,17 56-208 0 0,-7-64 133 0 0,4-2 0 0 0,2-1-1 0 0,4-1 1 0 0,2-2 0 0 0,4-2-1 0 0,33 43-132 0 0,-4 6-18 0 0,-68-101 46 0 0,0-13-111 0 0,-1 0-1 0 0,0-1 1 0 0,0 1-1 0 0,0 0 1 0 0,0 0-1 0 0,1 0 1 0 0,-1 0-1 0 0,0-1 1 0 0,0 1-1 0 0,0 0 1 0 0,0 0-1 0 0,1 0 1 0 0,-1 0-1 0 0,0 0 1 0 0,0 0-1 0 0,1 0 1 0 0,-1-1-1 0 0,0 1 1 0 0,0 0-1 0 0,1 0 1 0 0,-1 0 0 0 0,0 0-1 0 0,0 0 1 0 0,1 0-1 0 0,-1 0 1 0 0,0 0-1 0 0,0 0 1 0 0,1 0-1 0 0,-1 0 1 0 0,0 1-1 0 0,0-1 1 0 0,0 0-1 0 0,1 0 1 0 0,-1 0-1 0 0,0 0 1 0 0,0 0-1 0 0,0 0 1 0 0,1 0-1 0 0,-1 1 1 0 0,0-1-1 0 0,0 0 1 0 0,0 0-1 0 0,1 0 1 0 0,-1 1-1 0 0,0-1 1 0 0,0 0-1 0 0,0 0 1 0 0,0 0 0 0 0,0 1-1 0 0,0-1 1 0 0,0 0-1 0 0,1 0 1 0 0,-1 0-1 0 0,0 1 84 0 0,20-17-4538 0 0,-4 3-3088 0 0,-6 5-2468 0 0</inkml:trace>
  <inkml:trace contextRef="#ctx0" brushRef="#br0" timeOffset="4723.827">2807 789 11658 0 0,'0'0'1597'0'0,"0"0"-480"0"0,0 0-263 0 0,0 0 122 0 0,0 0 248 0 0,0 0 153 0 0,0 0-92 0 0,0 0-282 0 0,0 0-317 0 0,0 0-226 0 0,0 0-147 0 0,0 0-78 0 0,0 16 674 0 0,-7 575 2783 0 0,3-275-3612 0 0,4-295-402 0 0,0-21-4414 0 0,0-5-4831 0 0,0 1-1690 0 0</inkml:trace>
  <inkml:trace contextRef="#ctx0" brushRef="#br0" timeOffset="5104.214">2597 851 14435 0 0,'0'0'734'0'0,"0"0"-284"0"0,0 0-96 0 0,0 0 158 0 0,0 0 217 0 0,0 0 114 0 0,0 0-7 0 0,0 0-78 0 0,35-21-93 0 0,112-63-61 0 0,-53 49 206 0 0,-72 32-615 0 0,16-3 128 0 0,-1 2 1 0 0,1 1-1 0 0,0 2 1 0 0,0 1-1 0 0,25 4-323 0 0,-45-1 105 0 0,0 0 0 0 0,-1 0 0 0 0,0 2 0 0 0,1 0-1 0 0,-2 1 1 0 0,1 1 0 0 0,-1 1 0 0 0,0 0 0 0 0,8 6-105 0 0,-17-10 54 0 0,-1 0 1 0 0,0 1-1 0 0,0-1 1 0 0,0 1 0 0 0,-1 1-1 0 0,0-1 1 0 0,0 1-1 0 0,0 0 1 0 0,-1 0 0 0 0,1 0-1 0 0,-1 1 1 0 0,-1 0-1 0 0,1-1 1 0 0,-1 1 0 0 0,-1 0-1 0 0,1 1 1 0 0,-1-1-1 0 0,-1 0 1 0 0,1 1 0 0 0,-1-1-1 0 0,0 1 1 0 0,-1-1-1 0 0,0 4-54 0 0,-2-2 50 0 0,-1-1 0 0 0,0 1-1 0 0,-1-1 1 0 0,0 1 0 0 0,-1-1-1 0 0,1 0 1 0 0,-2-1-1 0 0,1 1 1 0 0,-1-1 0 0 0,0 0-1 0 0,0 0 1 0 0,-1-1-1 0 0,0 0 1 0 0,0 0 0 0 0,0-1-1 0 0,-1 0 1 0 0,0 0-1 0 0,0 0 1 0 0,0-1 0 0 0,-6 2-50 0 0,-21 10 10 0 0,-1-2 0 0 0,0-2 1 0 0,-1-1-1 0 0,0-1 0 0 0,-1-3 1 0 0,0 0-1 0 0,0-3 0 0 0,-18 0-10 0 0,-55-4-266 0 0,78-13-787 0 0,22 5-5840 0 0,9 7 568 0 0,2 1-5082 0 0</inkml:trace>
  <inkml:trace contextRef="#ctx0" brushRef="#br0" timeOffset="5564.445">2617 461 10594 0 0,'0'0'1497'0'0,"0"0"-204"0"0,0 0-63 0 0,0 0 114 0 0,0 0 83 0 0,0 0-111 0 0,0 0-301 0 0,0 0-363 0 0,0 0-298 0 0,0 0-162 0 0,0 0-29 0 0,0 0 50 0 0,8-1 102 0 0,370-61 2919 0 0,-179 29-2430 0 0,-167 22 580 0 0,-164-48-1165 0 0,122 55-273 0 0,-1 0-1 0 0,1-1 1 0 0,0 0 0 0 0,1-1 0 0 0,-1 0-1 0 0,1-1 1 0 0,0 0 0 0 0,1 0 0 0 0,-1-1-1 0 0,2 0 1 0 0,-1-1 0 0 0,-2-3 54 0 0,9 11-135 0 0,1-1-1 0 0,-1 1 1 0 0,0-1-1 0 0,1 1 1 0 0,0-1 0 0 0,-1 0-1 0 0,1 1 1 0 0,0-1-1 0 0,0 1 1 0 0,-1-1 0 0 0,1 1-1 0 0,0-1 1 0 0,1 0-1 0 0,-1 1 1 0 0,0-1 0 0 0,0 1-1 0 0,1-1 1 0 0,-1 1-1 0 0,1-1 1 0 0,-1 1 0 0 0,1-1-1 0 0,0 1 1 0 0,0-1 0 0 0,-1 1-1 0 0,1 0 1 0 0,0-1-1 0 0,0 1 1 0 0,0 0 0 0 0,1 0-1 0 0,-1 0 1 0 0,0 0-1 0 0,0 0 1 0 0,1 0 0 0 0,-1 0-1 0 0,0 0 1 0 0,2 0 135 0 0,34-17-10696 0 0,-21 13-329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6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67 243 120 0 0,'0'0'972'0'0,"0"0"-208"0"0,0 0 109 0 0,0 0 213 0 0,0 0 132 0 0,0 0-8 0 0,0 0-126 0 0,0 0-20 0 0,0 0 103 0 0,0 0 112 0 0,0 0 51 0 0,10 1-57 0 0,19 1-23 0 0,0-1-1 0 0,0-2 0 0 0,1 0 1 0 0,-2-2-1 0 0,25-6-1249 0 0,-37 6 155 0 0,-1-1 1 0 0,0 0-1 0 0,0-1 0 0 0,0-1 1 0 0,-1 0-1 0 0,0-1 1 0 0,0-1-1 0 0,-1 0 0 0 0,0-1 1 0 0,0 0-1 0 0,-1-1 1 0 0,0 0-1 0 0,0-1 0 0 0,-2-1 1 0 0,1 1-1 0 0,-1-2 1 0 0,-1 1-1 0 0,0-1 1 0 0,6-14-156 0 0,-9-17 637 0 0,-6 43-553 0 0,0 1-16 0 0,-14 33-157 0 0,-7 56 185 0 0,5 1 1 0 0,3 0 0 0 0,4 1 0 0 0,3 66-97 0 0,-5 48 63 0 0,2-90-3 0 0,2 0-20 0 0,-4-1 0 0 0,-6 0 0 0 0,-17 53-40 0 0,-36 10-77 0 0,17-113-322 0 0,0-59-3377 0 0,26-32-6667 0 0,21 19 1168 0 0</inkml:trace>
  <inkml:trace contextRef="#ctx0" brushRef="#br0" timeOffset="421.862">1 1013 1552 0 0,'0'0'2169'0'0,"0"0"-602"0"0,0 0 33 0 0,0 0 218 0 0,0 0 136 0 0,0 0 9 0 0,0 0-118 0 0,0 0-223 0 0,37-10-270 0 0,119-32-213 0 0,-42 5 568 0 0,259-124 1045 0 0,-335 154-2511 0 0,-27 173 1286 0 0,-8-43-970 0 0,10-60-52 0 0,-13-62-461 0 0,0-1-18 0 0,0 0-10 0 0,0 0-2 0 0,0 0 14 0 0,0 0-3 0 0,0 0-26 0 0,0 0-11 0 0,0 0-23 0 0,0 0-42 0 0,0 0-81 0 0,0 0-158 0 0,3-5-2905 0 0,0 2-3461 0 0,0 0-5118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5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182 575 0 0 0,'0'0'597'0'0,"0"0"58"0"0,3-1 44 0 0,-2 0 406 0 0,9-4-2356 0 0,-7 2 4866 0 0,-2-1 5169 0 0,-1 4-8151 0 0,0 0-93 0 0,0 0-62 0 0,0 0-28 0 0,0 0-15 0 0,-45 17 3537 0 0,38-8-3959 0 0,1 0-1 0 0,-1 0 1 0 0,1 1-1 0 0,1-1 1 0 0,0 1-1 0 0,0 1 1 0 0,1-1-1 0 0,0 1 1 0 0,1-1-1 0 0,0 3-12 0 0,0-5 242 0 0,-23 84 129 0 0,4 0 1 0 0,5 1-1 0 0,1 17-371 0 0,7-34 309 0 0,4 1 1 0 0,3-1-1 0 0,4 7-309 0 0,0-62 72 0 0,2-1 1 0 0,0 1 0 0 0,1-1-1 0 0,0 0 1 0 0,2-1-1 0 0,1 0 1 0 0,0 0-1 0 0,1 0 1 0 0,1-1-1 0 0,8 11-72 0 0,-14-23 22 0 0,1 3 63 0 0,0-1-1 0 0,1 1 1 0 0,0-1-1 0 0,1 0 1 0 0,-1 0-1 0 0,1-1 1 0 0,1 0-1 0 0,0 0 1 0 0,0-1-1 0 0,4 2-84 0 0,-8-22-1852 0 0,-5 8 415 0 0,-1-5-1402 0 0,1 3-3110 0 0,-1 0-5287 0 0</inkml:trace>
  <inkml:trace contextRef="#ctx0" brushRef="#br0" timeOffset="1441.668">883 848 0 0 0,'0'0'464'0'0,"0"0"451"0"0,0 0 273 0 0,0 0 179 0 0,3-4 124 0 0,11-21 1540 0 0,-16 14 6307 0 0,-19-4-6793 0 0,-70 22-1466 0 0,80-2-1043 0 0,0 0 0 0 0,0 0 1 0 0,1 1-1 0 0,-1 1 0 0 0,1 0 0 0 0,1 0 1 0 0,0 1-1 0 0,0 0 0 0 0,0 0 0 0 0,-3 6-36 0 0,7-9 13 0 0,-2 4-7 0 0,0 0-1 0 0,1 1 1 0 0,0 0 0 0 0,0 0 0 0 0,1 0 0 0 0,0 1 0 0 0,1-1 0 0 0,1 1 0 0 0,-1 0-1 0 0,2 1 1 0 0,-1-1 0 0 0,2 0 0 0 0,-1 1 0 0 0,2 0 0 0 0,-1-1 0 0 0,2 1 0 0 0,0 8-6 0 0,-1-17 25 0 0,0 0 0 0 0,0 1 0 0 0,0-1 0 0 0,0 0 0 0 0,1 0-1 0 0,-1 0 1 0 0,1 0 0 0 0,0 0 0 0 0,-1 0 0 0 0,2 0 0 0 0,-1 0 0 0 0,0 0 0 0 0,0 0 0 0 0,1 0 0 0 0,0-1 0 0 0,-1 1 0 0 0,1 0 0 0 0,0-1 0 0 0,0 0 0 0 0,1 1 0 0 0,-1-1 0 0 0,0 0 0 0 0,1 0 0 0 0,-1 0 0 0 0,1-1 0 0 0,0 1 0 0 0,0-1 0 0 0,-1 1 0 0 0,1-1 0 0 0,0 0 0 0 0,0 0 0 0 0,0 0 0 0 0,0 0 0 0 0,1-1-1 0 0,-1 1 1 0 0,0-1 0 0 0,0 0 0 0 0,0 0 0 0 0,0 0 0 0 0,1 0 0 0 0,-1-1 0 0 0,0 1 0 0 0,0-1 0 0 0,0 0 0 0 0,0 1 0 0 0,0-2 0 0 0,0 1 0 0 0,0 0 0 0 0,0 0 0 0 0,1-2-25 0 0,107-105 824 0 0,-77 69-756 0 0,-2-1 1 0 0,-1-1-1 0 0,-3-2 0 0 0,-1-1 0 0 0,-2-1 1 0 0,8-26-69 0 0,-24 46-49 0 0,-1 0 1 0 0,-2-1-1 0 0,0 0 1 0 0,-2-1-1 0 0,-1 1 0 0 0,-1-1 1 0 0,-1 1-1 0 0,-3-26 49 0 0,2 42-36 0 0,-1 0 0 0 0,0 0 0 0 0,0 0-1 0 0,-1 0 1 0 0,-1 1 0 0 0,0-1-1 0 0,0 1 1 0 0,0 0 0 0 0,-1-1 0 0 0,-1 2-1 0 0,0-1 1 0 0,0 0 0 0 0,0 1-1 0 0,-1 0 1 0 0,0 1 0 0 0,-1-1 0 0 0,0 1-1 0 0,0 0 1 0 0,-3-2 36 0 0,8 8-16 0 0,-1 0-1 0 0,1-1 1 0 0,0 1 0 0 0,-1 0-1 0 0,1 0 1 0 0,0 1 0 0 0,-1-1 0 0 0,1 0-1 0 0,-1 1 1 0 0,0 0 0 0 0,1-1-1 0 0,-1 1 1 0 0,1 0 0 0 0,-1 0-1 0 0,1 0 1 0 0,-1 1 0 0 0,0-1 0 0 0,1 1-1 0 0,-1-1 1 0 0,1 1 0 0 0,-1 0-1 0 0,1 0 1 0 0,0 0 0 0 0,-1 0-1 0 0,1 0 1 0 0,0 1 0 0 0,0-1 0 0 0,0 1-1 0 0,0-1 1 0 0,0 1 0 0 0,0 0-1 0 0,0 0 1 0 0,1 0 0 0 0,-1 0-1 0 0,0 0 1 0 0,1 0 0 0 0,0 0-1 0 0,-1 2 18 0 0,-35 93 78 0 0,30-60 33 0 0,3 0 0 0 0,1 1 0 0 0,1 0 0 0 0,2-1 0 0 0,4 22-112 0 0,1-11 175 0 0,2 0 0 0 0,1-1 0 0 0,3 0 0 0 0,3 1-175 0 0,30 71 374 0 0,-44-108-1157 0 0,-1-10-3251 0 0,1 2-4467 0 0,0-3 1061 0 0</inkml:trace>
  <inkml:trace contextRef="#ctx0" brushRef="#br0" timeOffset="1735.169">1369 586 7722 0 0,'0'0'1147'0'0,"0"0"-373"0"0,0 0 95 0 0,0 0 346 0 0,0 0 350 0 0,0 0 102 0 0,0 0-173 0 0,0 0-269 0 0,0 0-260 0 0,0 0-203 0 0,0 0-137 0 0,-1 35-96 0 0,-7 107-72 0 0,6 161 1449 0 0,-10-260-3515 0 0,11-43 1031 0 0,-10-11-8685 0 0,3-4 869 0 0,5 8 5316 0 0</inkml:trace>
  <inkml:trace contextRef="#ctx0" brushRef="#br0" timeOffset="2066.922">1303 594 4561 0 0,'0'0'1971'0'0,"0"0"-701"0"0,0 0-439 0 0,0 0-15 0 0,0 0 148 0 0,0 0 97 0 0,0 0-40 0 0,0 0-158 0 0,0 0-201 0 0,0 0-146 0 0,0 0-106 0 0,0 0-59 0 0,0 0-27 0 0,28-24-26 0 0,88-69 14 0 0,-56 63 254 0 0,-50 30-373 0 0,-3-1-62 0 0,-1 1 0 0 0,0 0-1 0 0,1 0 1 0 0,-1 1-1 0 0,1-1 1 0 0,-1 2 0 0 0,0-1-1 0 0,1 0 1 0 0,-1 1 0 0 0,0 0-1 0 0,0 1 1 0 0,0-1-1 0 0,-1 1 1 0 0,1 1 0 0 0,-1-1-1 0 0,1 1 1 0 0,-1-1-1 0 0,0 1 1 0 0,0 1 0 0 0,-1-1-1 0 0,1 1 1 0 0,-1 0 0 0 0,0 0-1 0 0,0 0 1 0 0,-1 1-1 0 0,0-1 1 0 0,1 1 0 0 0,-2 0-1 0 0,1-1 1 0 0,-1 1 0 0 0,0 1-1 0 0,0-1 1 0 0,-1 0-1 0 0,1 0 1 0 0,-2 1 0 0 0,1 3-131 0 0,-1-2 83 0 0,-1-1 0 0 0,0 1 0 0 0,0 0 0 0 0,-1-1 0 0 0,0 1-1 0 0,-1-1 1 0 0,1 0 0 0 0,-1 0 0 0 0,-1 0 0 0 0,1 0 0 0 0,-1 0 0 0 0,-1-1 0 0 0,1 1 0 0 0,-1-1 0 0 0,0 0 0 0 0,0-1 0 0 0,-1 1 0 0 0,0-1 0 0 0,-5 4-83 0 0,-130 74 168 0 0,128-78-237 0 0,1 0 0 0 0,-1 0 0 0 0,0-1 0 0 0,0-1 0 0 0,-1 0 1 0 0,1-1-1 0 0,-1-1 0 0 0,1 0 0 0 0,-11 0 69 0 0,23-1-84 0 0,0 0 0 0 0,1 0 0 0 0,-1 0-1 0 0,0 0 1 0 0,0 0 0 0 0,0 0 0 0 0,1 0 0 0 0,-1 0 0 0 0,0-1 0 0 0,0 1 0 0 0,0 0 0 0 0,1 0 0 0 0,-1-1-1 0 0,0 1 1 0 0,0-1 0 0 0,1 1 0 0 0,-1 0 0 0 0,0-1 0 0 0,1 1 0 0 0,-1-1 0 0 0,1 0 0 0 0,-1 1 0 0 0,0-1 0 0 0,1 1-1 0 0,-1-1 1 0 0,1 0 0 0 0,0 1 0 0 0,-1-1 0 0 0,1 0 0 0 0,0 0 0 0 0,-1 1 0 0 0,1-1 0 0 0,0 0 0 0 0,0 0-1 0 0,-1 0 1 0 0,1 1 0 0 0,0-1 0 0 0,0 0 0 0 0,0 0 0 0 0,0 0 0 0 0,0 1 0 0 0,0-1 0 0 0,0 0 0 0 0,1 0-1 0 0,-1 0 1 0 0,0 1 0 0 0,0-1 0 0 0,1 0 84 0 0,14-35-11793 0 0,-11 28 4806 0 0</inkml:trace>
  <inkml:trace contextRef="#ctx0" brushRef="#br0" timeOffset="2552.336">1211 299 4009 0 0,'0'0'2114'0'0,"0"0"-79"0"0,0 0-107 0 0,0 0-103 0 0,0 0-201 0 0,0 0-265 0 0,0 0-296 0 0,0 0-240 0 0,0 0-199 0 0,0 0-178 0 0,0 0-111 0 0,0 0-55 0 0,0 0 16 0 0,8-8 31 0 0,0 0-220 0 0,49-27 492 0 0,78 16 966 0 0,119 1-317 0 0,-261 9 881 0 0,-73-24-1768 0 0,69 30-360 0 0,0 0 1 0 0,0-1 0 0 0,1 0 0 0 0,-1 0 0 0 0,1-1 0 0 0,0-1 0 0 0,0 0 0 0 0,1 0-1 0 0,0-1 1 0 0,0 0 0 0 0,0-1 0 0 0,1 1 0 0 0,0-2 0 0 0,-2-2-2 0 0,9 10-35 0 0,0-1 1 0 0,0 1 0 0 0,0 0 0 0 0,1-1 0 0 0,-1 1-1 0 0,0-1 1 0 0,1 1 0 0 0,-1-1 0 0 0,1 1 0 0 0,0-1-1 0 0,-1 1 1 0 0,1-1 0 0 0,0 1 0 0 0,0-1 0 0 0,0 0-1 0 0,0 1 1 0 0,0-1 0 0 0,0 1 0 0 0,0-1 0 0 0,1 1-1 0 0,-1-1 1 0 0,1 1 0 0 0,-1-1 0 0 0,1 1 0 0 0,-1-1-1 0 0,1 1 1 0 0,0-1 0 0 0,0 1 0 0 0,0 0 0 0 0,0 0-1 0 0,0-1 1 0 0,0 1 0 0 0,0 0 0 0 0,0 0 0 0 0,0 0-1 0 0,0 0 1 0 0,1 0 0 0 0,-1 0 0 0 0,0 0 0 0 0,2 0 34 0 0,29-12-3342 0 0,-1 7-5815 0 0,-18 3-2099 0 0</inkml:trace>
  <inkml:trace contextRef="#ctx0" brushRef="#br0" timeOffset="3022.23">383 1271 7674 0 0,'0'0'1368'0'0,"0"0"-476"0"0,0 0-364 0 0,0 0-129 0 0,0 0 33 0 0,0 0 70 0 0,0 0 95 0 0,0 0 114 0 0,0 0 89 0 0,0 0 85 0 0,0 0-27 0 0,0 0-103 0 0,18 1-68 0 0,110 5 618 0 0,-51-4-237 0 0,0-4 0 0 0,0-3 0 0 0,0-3 0 0 0,4-5-1068 0 0,99-19 579 0 0,16-5-823 0 0,1 9 0 0 0,1 8 1 0 0,15 9 243 0 0,-212 11-99 0 0,27 2-1962 0 0,-10 3-6520 0 0,-12-1-2903 0 0</inkml:trace>
  <inkml:trace contextRef="#ctx0" brushRef="#br0" timeOffset="3901.283">900 1533 2921 0 0,'0'0'1612'0'0,"0"0"-150"0"0,0 0-63 0 0,0 0-8 0 0,0 0-28 0 0,0 0-119 0 0,0 0-151 0 0,0 0-132 0 0,0 0-121 0 0,0 0-96 0 0,0 0-117 0 0,0 0-111 0 0,0 0-87 0 0,-28 9-51 0 0,-88 33-18 0 0,68-14 153 0 0,43-20-387 0 0,-3 2-43 0 0,0 0 1 0 0,0 1-1 0 0,1-1 1 0 0,1 1 0 0 0,0 1-1 0 0,0-1 1 0 0,1 1-1 0 0,0 0 1 0 0,1 0 0 0 0,1 1-1 0 0,0-1 1 0 0,1 1-1 0 0,0-1 1 0 0,1 1 0 0 0,0 0-1 0 0,1 10-83 0 0,1-19 46 0 0,0-1 1 0 0,0 1-1 0 0,0-1 0 0 0,0 0 0 0 0,1 1 0 0 0,-1-1 1 0 0,1 0-1 0 0,0 0 0 0 0,0 0 0 0 0,0 0 0 0 0,0 0 1 0 0,1-1-1 0 0,-1 1 0 0 0,1 0 0 0 0,-1-1 0 0 0,1 0 1 0 0,0 0-1 0 0,0 0 0 0 0,0 0 0 0 0,0 0 0 0 0,1-1 1 0 0,-1 1-1 0 0,0-1 0 0 0,1 0 0 0 0,-1 0 0 0 0,1 0 1 0 0,-1 0-1 0 0,1-1 0 0 0,-1 1 0 0 0,2-1-46 0 0,6 1 181 0 0,0 0 0 0 0,0-1 0 0 0,0 0 0 0 0,0-1 0 0 0,0-1-1 0 0,-1 1 1 0 0,1-2 0 0 0,0 1 0 0 0,6-4-181 0 0,6-4 126 0 0,0-1 0 0 0,-1-2-1 0 0,0 0 1 0 0,-1-2 0 0 0,0 0 0 0 0,-2-1 0 0 0,1-1-1 0 0,-2-1 1 0 0,0 0 0 0 0,-2-2 0 0 0,0 0-1 0 0,-1-1 1 0 0,10-19-126 0 0,-15 22 11 0 0,-1 0 0 0 0,-1-1 1 0 0,-1 0-1 0 0,0-1 0 0 0,-2 1 0 0 0,0-1 0 0 0,-1 0 1 0 0,-2-1-1 0 0,0 1 0 0 0,0 0 0 0 0,-2-1 0 0 0,-1 1 0 0 0,-1-10-11 0 0,2 26-11 0 0,0 0-1 0 0,-1-1 1 0 0,1 1-1 0 0,-1 0 1 0 0,0 0-1 0 0,0 0 1 0 0,0 0-1 0 0,0 0 1 0 0,-1 0-1 0 0,1 0 1 0 0,-1 1-1 0 0,0-1 1 0 0,0 1-1 0 0,-1-1 1 0 0,1 1-1 0 0,-1-1 1 0 0,1 1-1 0 0,-1 0 1 0 0,0 0-1 0 0,0 1 1 0 0,-1-1-1 0 0,1 1 1 0 0,0-1-1 0 0,-1 1 1 0 0,0 0-1 0 0,1 0 1 0 0,-1 1-1 0 0,0-1 1 0 0,0 1-1 0 0,0 0 1 0 0,0 0-1 0 0,0 0 1 0 0,0 0-1 0 0,0 1 1 0 0,-4-1 11 0 0,2 4-11 0 0,0 0 0 0 0,0 0 0 0 0,0 0 0 0 0,1 1 1 0 0,-1 0-1 0 0,1 0 0 0 0,0 0 0 0 0,0 1 0 0 0,1 0 1 0 0,-1-1-1 0 0,1 2 0 0 0,0-1 0 0 0,0 0 0 0 0,1 1 0 0 0,0 0 1 0 0,0 0-1 0 0,0 0 0 0 0,-1 4 11 0 0,-1 6 24 0 0,0 0-1 0 0,1 0 1 0 0,1 0-1 0 0,0 1 1 0 0,2-1-1 0 0,-1 1 1 0 0,2-1 0 0 0,1 1-1 0 0,0-1 1 0 0,0 1-1 0 0,2-1 1 0 0,0 0-1 0 0,1 1 1 0 0,1-2-1 0 0,0 1 1 0 0,1 0 0 0 0,1-1-1 0 0,1 2-23 0 0,131 230 387 0 0,-133-240-210 0 0,-5-6-4630 0 0,0-2-4802 0 0,1-5-1538 0 0</inkml:trace>
  <inkml:trace contextRef="#ctx0" brushRef="#br0" timeOffset="4418.095">1428 1525 5889 0 0,'0'0'3802'0'0,"0"0"-2148"0"0,0 0-656 0 0,0 0 126 0 0,0 0 149 0 0,0 0 73 0 0,0 0-127 0 0,0 0-305 0 0,0 0-281 0 0,0 0-173 0 0,0 0-148 0 0,0 0-81 0 0,0 0-46 0 0,-12 30-53 0 0,-37 90-20 0 0,35-49 3 0 0,14-68-107 0 0,0 0 0 0 0,0 0 0 0 0,0 0 0 0 0,0 1 0 0 0,1-1 0 0 0,-1 0 0 0 0,1 0 0 0 0,0 0 0 0 0,0 0 1 0 0,0 0-1 0 0,0 0 0 0 0,1 0 0 0 0,-1 0 0 0 0,1-1 0 0 0,0 1 0 0 0,0 0 0 0 0,0-1 0 0 0,0 0 0 0 0,0 1 0 0 0,0-1 0 0 0,1 0 0 0 0,-1 0 0 0 0,1 0 0 0 0,-1 0 0 0 0,1-1 0 0 0,0 1 0 0 0,0-1 0 0 0,0 1 0 0 0,0-1 0 0 0,0 0 1 0 0,0 0-1 0 0,0-1 0 0 0,0 1 0 0 0,0 0 0 0 0,2-1-8 0 0,1 1 65 0 0,1-1 1 0 0,0 0 0 0 0,-1 0-1 0 0,1-1 1 0 0,0 0 0 0 0,-1 0-1 0 0,1-1 1 0 0,-1 1 0 0 0,0-1-1 0 0,1-1 1 0 0,-1 1 0 0 0,0-1-1 0 0,0 0 1 0 0,0-1 0 0 0,-1 1-1 0 0,4-4-65 0 0,36-35 151 0 0,-1-2 0 0 0,-3-2 0 0 0,-1-2-1 0 0,4-12-150 0 0,3 0-8 0 0,-32 34 132 0 0,-15 25-64 0 0,0 1-4 0 0,0 0-33 0 0,-6 5-114 0 0,-4 6 101 0 0,1 0 1 0 0,0 0-1 0 0,0 1 0 0 0,1 0 0 0 0,1 0 1 0 0,0 1-1 0 0,0 0 0 0 0,1 0 1 0 0,1 1-1 0 0,0 0 0 0 0,1-1 0 0 0,1 2 1 0 0,0-1-1 0 0,1 0 0 0 0,0 1 0 0 0,1-1 1 0 0,1 1-1 0 0,0-1 0 0 0,1 1 1 0 0,3 10-11 0 0,-2-17 6 0 0,1 1 0 0 0,0-1 1 0 0,0 0-1 0 0,1 0 1 0 0,0 0-1 0 0,0 0 1 0 0,1-1-1 0 0,0 1 1 0 0,0-1-1 0 0,1-1 1 0 0,0 1-1 0 0,0-1 1 0 0,3 2-7 0 0,-8-7-33 0 0,1 0 0 0 0,-1 0 0 0 0,1-1 0 0 0,-1 1 0 0 0,1 0 0 0 0,-1-1 0 0 0,1 0 0 0 0,0 1 0 0 0,-1-1 0 0 0,1 0 0 0 0,0 0 1 0 0,-1 1-1 0 0,1-1 0 0 0,0-1 0 0 0,-1 1 0 0 0,1 0 0 0 0,0 0 0 0 0,-1-1 0 0 0,1 1 0 0 0,0 0 0 0 0,-1-1 0 0 0,1 0 1 0 0,-1 1-1 0 0,1-1 0 0 0,-1 0 0 0 0,1 0 0 0 0,-1 0 0 0 0,1-1 33 0 0,20-20-7718 0 0,-18 15-3021 0 0</inkml:trace>
  <inkml:trace contextRef="#ctx0" brushRef="#br0" timeOffset="5155.711">2181 93 0 0 0,'0'0'311'0'0,"0"0"980"0"0,0 0 496 0 0,0 0 212 0 0,0 0 51 0 0,0 0-155 0 0,0 0-268 0 0,0 0-172 0 0,0 0-102 0 0,0 0-152 0 0,0 0-203 0 0,0 0-209 0 0,0-3-192 0 0,-3-5 771 0 0,11 26 446 0 0,124 222 2713 0 0,-104-173-4176 0 0,-3 0 0 0 0,-4 1 0 0 0,-2 2 0 0 0,6 52-351 0 0,-10-36 95 0 0,-5 1 1 0 0,-3 1-1 0 0,-3-1 1 0 0,-5 1 0 0 0,-4-1-1 0 0,-10 56-95 0 0,9-105-21 0 0,-1 0 1 0 0,-2 0-1 0 0,-2-1 0 0 0,-1-1 0 0 0,-2 1 0 0 0,-1-2 0 0 0,-2 0 1 0 0,-2-1-1 0 0,0-1 0 0 0,-3-1 0 0 0,0-1 0 0 0,-2-1 1 0 0,-2 0-1 0 0,0-2 0 0 0,-9 4 21 0 0,5-7-224 0 0,-69 53-194 0 0,27-37-2707 0 0,58-37 173 0 0,5-4-4449 0 0,6 0-3878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509 480 0 0 0,'0'0'531'0'0,"0"0"861"0"0,0 0 255 0 0,0 0-132 0 0,0 0-157 0 0,0 0-91 0 0,0 0-27 0 0,4-2 18 0 0,10-8 4 0 0,-10 7-96 0 0,-4 3-127 0 0,0 0-104 0 0,0 0-94 0 0,0 0-53 0 0,0 0-33 0 0,0 0-57 0 0,0 0-73 0 0,0 0-19 0 0,0 0-57 0 0,0 0-91 0 0,-15-14 1539 0 0,4 8-1857 0 0,-1 2-1 0 0,1 0 1 0 0,0 0-1 0 0,-1 1 1 0 0,0 0-1 0 0,0 1 1 0 0,0 0-1 0 0,0 1 1 0 0,0 0-1 0 0,0 1 1 0 0,0 1-1 0 0,-11 1-139 0 0,-15-1 227 0 0,-87 34 190 0 0,84-19-227 0 0,40-15-191 0 0,0-1 0 0 0,0 1 1 0 0,0-1-1 0 0,0 1 0 0 0,0-1 1 0 0,1 1-1 0 0,-1-1 0 0 0,0 1 1 0 0,0 0-1 0 0,0 0 0 0 0,0-1 1 0 0,1 1-1 0 0,-1 0 1 0 0,0 0-1 0 0,1 0 0 0 0,-1 0 1 0 0,1 0-1 0 0,-1 0 0 0 0,1 0 1 0 0,-1 0-1 0 0,1 0 0 0 0,0 0 1 0 0,-1 0-1 0 0,1 0 0 0 0,0 0 1 0 0,0 0-1 0 0,0 0 1 0 0,0 0-1 0 0,0 0 0 0 0,0 0 1 0 0,0 1-1 0 0,0-1 0 0 0,0 0 1 0 0,1 0-1 0 0,-1 0 0 0 0,0 0 1 0 0,1 0-1 0 0,-1 0 1 0 0,0 0-1 0 0,1 0 0 0 0,0 0 1 0 0,-1 0-1 0 0,1 0 0 0 0,-1-1 1 0 0,1 1-1 0 0,0 0 0 0 0,0 0 1 0 0,0 0-1 0 0,-1-1 0 0 0,1 1 1 0 0,0-1-1 0 0,0 1 1 0 0,0 0-1 0 0,0-1 0 0 0,0 1 1 0 0,1-1 0 0 0,9 8 22 0 0,1 0 1 0 0,0-1 0 0 0,0-1 0 0 0,0 0 0 0 0,1 0-1 0 0,0-2 1 0 0,0 1 0 0 0,1-2 0 0 0,-1 0 0 0 0,1 0-1 0 0,-1-1 1 0 0,1-1 0 0 0,0 0 0 0 0,0-1 0 0 0,-1-1-1 0 0,1 0 1 0 0,2-1-23 0 0,13 2 87 0 0,-4 4-71 0 0,-33 11 127 0 0,-101 77 28 0 0,42-42-151 0 0,-121 106 41 0 0,182-150-63 0 0,-1 1 0 0 0,1 0 0 0 0,1 1 0 0 0,-1-1 0 0 0,1 1 0 0 0,1 0 0 0 0,-1 0 0 0 0,1 1 0 0 0,1-1 0 0 0,-1 1 0 0 0,2 0 0 0 0,-1 0 0 0 0,1 0 0 0 0,0 0-1 0 0,1 0 1 0 0,0 1 0 0 0,1 1 2 0 0,2-8 11 0 0,0 1 0 0 0,1-1 0 0 0,-1 0 0 0 0,1 0 0 0 0,0 0 0 0 0,-1 0 0 0 0,2 0 0 0 0,-1-1-1 0 0,0 0 1 0 0,0 1 0 0 0,1-1 0 0 0,-1 0 0 0 0,1 0 0 0 0,0-1 0 0 0,-1 1 0 0 0,1-1 0 0 0,0 0 0 0 0,0 0-1 0 0,0 0 1 0 0,0 0 0 0 0,0-1 0 0 0,0 0 0 0 0,1 0-11 0 0,175 1 815 0 0,-130-11-678 0 0,-50 10-182 0 0,0 0-42 0 0,0 0-45 0 0,0 0-104 0 0,0 0-157 0 0,-13-6-6111 0 0,10 5 1015 0 0,0 0-3012 0 0</inkml:trace>
  <inkml:trace contextRef="#ctx0" brushRef="#br0" timeOffset="718.935">323 27 3225 0 0,'0'0'2101'0'0,"0"0"-608"0"0,0 0-214 0 0,0 0 124 0 0,0 0 274 0 0,0 0 250 0 0,0 0 18 0 0,0 0-285 0 0,0 0-367 0 0,0 0-376 0 0,0 0-297 0 0,0 0-164 0 0,0 0-92 0 0,1-6-30 0 0,1-8-240 0 0,-2 7 581 0 0,-8 27 323 0 0,-2 20-549 0 0,1 0 1 0 0,2 0 0 0 0,2 0-1 0 0,2 1 1 0 0,1-1 0 0 0,3 16-450 0 0,-3 37 278 0 0,-13 113 315 0 0,-32 155-593 0 0,10-103 189 0 0,20-188-184 0 0,13-5-402 0 0,7-60-608 0 0,1 3 2042 0 0,-5-6-5188 0 0,-3-1-4666 0 0,2-1-2554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521 516 2312 0 0,'0'0'1190'0'0,"0"0"-104"0"0,0 0 21 0 0,0 0 190 0 0,0 0 203 0 0,0 0 58 0 0,0 0-124 0 0,0 0-226 0 0,0 0-257 0 0,0 0-210 0 0,-32 11-195 0 0,-100 36-146 0 0,76-14 120 0 0,50-25-385 0 0,-4 5 22 0 0,1 0 0 0 0,1 1 1 0 0,0 0-1 0 0,1 1 0 0 0,0 0 0 0 0,1 0 1 0 0,1 0-1 0 0,0 0 0 0 0,1 1 1 0 0,1 0-1 0 0,0 0 0 0 0,1 0 0 0 0,1 0 1 0 0,1 1-1 0 0,0-1 0 0 0,1 0 1 0 0,2 12-158 0 0,-2-24 39 0 0,0-1 1 0 0,0 0 0 0 0,0 0 0 0 0,0 0 0 0 0,0 1 0 0 0,1-1-1 0 0,-1-1 1 0 0,1 1 0 0 0,0 0 0 0 0,0 0 0 0 0,0-1-1 0 0,0 1 1 0 0,1-1 0 0 0,-1 1 0 0 0,1-1 0 0 0,-1 0-1 0 0,1 0 1 0 0,0 0 0 0 0,0 0 0 0 0,0-1 0 0 0,0 1 0 0 0,0-1-1 0 0,0 0 1 0 0,0 0 0 0 0,0 0 0 0 0,0 0 0 0 0,1 0-1 0 0,-1-1 1 0 0,0 1 0 0 0,3-1-40 0 0,2 1 124 0 0,0-1 0 0 0,0 0 0 0 0,0 0-1 0 0,0-1 1 0 0,0 0 0 0 0,0 0 0 0 0,0-1 0 0 0,0 0 0 0 0,-1 0 0 0 0,1-1-1 0 0,-1 0 1 0 0,2-1-124 0 0,19-15 185 0 0,-2-1 0 0 0,-1-1 0 0 0,0-1 0 0 0,-1-2 0 0 0,-2 0 1 0 0,0-1-1 0 0,17-28-185 0 0,-28 39 42 0 0,111-174 139 0 0,-105 159-193 0 0,-2-1-1 0 0,-1-1 1 0 0,-1 0-1 0 0,-2-1 0 0 0,-1 0 1 0 0,-2 0-1 0 0,-1-1 1 0 0,-1 0-1 0 0,-2-1 1 0 0,-1 1-1 0 0,-2-1 1 0 0,-1-7 12 0 0,0 37-17 0 0,0-1 0 0 0,-1 0 1 0 0,1 1-1 0 0,-1-1 0 0 0,0 0 1 0 0,0 1-1 0 0,0-1 0 0 0,-1 1 1 0 0,1 0-1 0 0,-1-1 0 0 0,0 1 1 0 0,0 0-1 0 0,-1 0 0 0 0,1 0 1 0 0,-1 0-1 0 0,0 1 0 0 0,0-1 1 0 0,0 1-1 0 0,-1 0 0 0 0,1 0 1 0 0,-1 0-1 0 0,1 0 0 0 0,-1 0 1 0 0,0 1-1 0 0,0 0 0 0 0,0-1 1 0 0,-1 2-1 0 0,1-1 1 0 0,0 0-1 0 0,-1 1 0 0 0,1 0 1 0 0,-1 0-1 0 0,0 0 0 0 0,1 1 1 0 0,-1-1-1 0 0,0 1 0 0 0,1 0 1 0 0,-1 1-1 0 0,1-1 0 0 0,-1 1 1 0 0,0 0-1 0 0,1 0 0 0 0,-1 0 1 0 0,1 0-1 0 0,-3 2 17 0 0,-7 7 13 0 0,1-1 0 0 0,0 2 0 0 0,0 0 1 0 0,1 1-1 0 0,1 0 0 0 0,0 0 0 0 0,0 1 0 0 0,1 1 0 0 0,1 0 0 0 0,1 0 0 0 0,0 1 1 0 0,0 0-1 0 0,1 0 0 0 0,1 1 0 0 0,1 0 0 0 0,0 0 0 0 0,2 0 0 0 0,-1 0 0 0 0,2 1-13 0 0,-2-3 43 0 0,2-1-1 0 0,-1 1 1 0 0,2-1 0 0 0,0 1-1 0 0,0 0 1 0 0,1-1-1 0 0,1 1 1 0 0,0 0-1 0 0,1-1 1 0 0,1 1-1 0 0,0-1 1 0 0,1 0-1 0 0,0 0 1 0 0,1 0-1 0 0,0-1 1 0 0,1 1-1 0 0,0-1 1 0 0,4 4-43 0 0,71 80 703 0 0,-68-84-564 0 0,0-1 1 0 0,0-1 0 0 0,1 0-1 0 0,0-1 1 0 0,1-1 0 0 0,0 0-1 0 0,0-1 1 0 0,0 0-1 0 0,1-2 1 0 0,0 1-140 0 0,-13-6 210 0 0,8 5-2195 0 0,-12 3-6458 0 0,0-7-2738 0 0</inkml:trace>
  <inkml:trace contextRef="#ctx0" brushRef="#br0" timeOffset="323.729">0 1219 6865 0 0,'0'0'2000'0'0,"0"0"-1088"0"0,0 0-423 0 0,0 0 295 0 0,0 0 485 0 0,0 0 226 0 0,0 0-62 0 0,0 0-219 0 0,0 0-187 0 0,37-3-130 0 0,120-10-98 0 0,40-22 1223 0 0,-88 14-1437 0 0,1 5 1 0 0,0 5-1 0 0,27 3-585 0 0,-119 8-128 0 0,80 15-2523 0 0,-91-9-642 0 0,-4-1-3468 0 0,-3-1-3368 0 0</inkml:trace>
  <inkml:trace contextRef="#ctx0" brushRef="#br0" timeOffset="984.682">385 1484 9226 0 0,'0'0'1856'0'0,"0"0"-405"0"0,0 0-174 0 0,0 0 2 0 0,0 0-21 0 0,0 0-109 0 0,0 0-226 0 0,0 0-209 0 0,0 0-181 0 0,0 0-157 0 0,0 0-114 0 0,-32 19-75 0 0,-98 61-60 0 0,76-30-11 0 0,50-40-90 0 0,-3 2 1 0 0,1 0 0 0 0,1 1-1 0 0,0 0 1 0 0,1 0 0 0 0,0 0-1 0 0,1 0 1 0 0,1 1 0 0 0,0-1-1 0 0,1 1 1 0 0,0 0 0 0 0,1-1-1 0 0,1 2-25 0 0,1-12 55 0 0,0 0 0 0 0,0 0 0 0 0,0-1 1 0 0,0 1-1 0 0,1-1 0 0 0,0 0 1 0 0,-1 1-1 0 0,1-1 0 0 0,0 0 1 0 0,0-1-1 0 0,0 1 0 0 0,0 0 1 0 0,0-1-1 0 0,0 0 0 0 0,1 0 1 0 0,-1 0-1 0 0,0 0 0 0 0,1 0 1 0 0,-1 0-1 0 0,1-1 0 0 0,-1 0 1 0 0,1 0-1 0 0,-1 0 0 0 0,1 0 1 0 0,-1 0-1 0 0,0-1 0 0 0,1 0 1 0 0,-1 1-1 0 0,1-1 0 0 0,-1 0 1 0 0,0-1-1 0 0,0 1 0 0 0,0-1 1 0 0,2 0-57 0 0,18-10 183 0 0,-1-1 0 0 0,-1-1 0 0 0,0-1 0 0 0,0 0 0 0 0,-2-2 0 0 0,0 0 0 0 0,-1-1 0 0 0,0-1 0 0 0,2-7-183 0 0,9-5 72 0 0,-1-1 0 0 0,-2-2 0 0 0,-1 0 0 0 0,-2-2 0 0 0,-2 0 0 0 0,-1-2 0 0 0,-2 0 0 0 0,-1-1 0 0 0,-2-1 0 0 0,-2-3-72 0 0,-8 25-25 0 0,-2-1 0 0 0,0-1 0 0 0,-2 1 0 0 0,0 0 0 0 0,-1 0 0 0 0,-1-1 0 0 0,0 1 0 0 0,-3-7 25 0 0,3 22-18 0 0,0 0-1 0 0,0 1 1 0 0,0-1 0 0 0,0 1 0 0 0,-1 0-1 0 0,1-1 1 0 0,-1 1 0 0 0,0 0 0 0 0,0 0 0 0 0,0 0-1 0 0,-1 0 1 0 0,1 0 0 0 0,-1 1 0 0 0,1-1 0 0 0,-1 1-1 0 0,0-1 1 0 0,0 1 0 0 0,0 0 0 0 0,0 0 0 0 0,-1 0-1 0 0,1 1 1 0 0,0-1 0 0 0,-1 1 0 0 0,1 0 0 0 0,-1 0-1 0 0,1 0 1 0 0,-1 0 0 0 0,0 1 0 0 0,1-1 0 0 0,-1 1-1 0 0,0 0 1 0 0,1 0 0 0 0,-1 0 0 0 0,0 1-1 0 0,1-1 1 0 0,-1 1 0 0 0,0 0 0 0 0,1 0 0 0 0,-1 0-1 0 0,1 0 1 0 0,-1 1 0 0 0,1-1 0 0 0,0 1 0 0 0,0 0-1 0 0,0 0 1 0 0,0 1 18 0 0,-12 10-10 0 0,1 0 1 0 0,1 1-1 0 0,0 1 0 0 0,1 0 1 0 0,1 1-1 0 0,0 1 0 0 0,1-1 0 0 0,1 1 1 0 0,1 1-1 0 0,0 0 0 0 0,1 0 0 0 0,1 1 1 0 0,1-1-1 0 0,0 1 0 0 0,2 1 0 0 0,0-1 1 0 0,1 0-1 0 0,1 1 0 0 0,1-1 0 0 0,2 19 10 0 0,1-17 43 0 0,1 0-1 0 0,0-1 1 0 0,2 0-1 0 0,1 0 0 0 0,0 0 1 0 0,1-1-1 0 0,1 0 0 0 0,1 0 1 0 0,1-1-1 0 0,0 0 0 0 0,2-1 1 0 0,0-1-1 0 0,0 0 0 0 0,2 0 1 0 0,0-2-1 0 0,12 10-42 0 0,52 47 180 0 0,-77-69-199 0 0,-2-1-13 0 0,0-1 10 0 0,0 0-16 0 0,0 0-35 0 0,0 0-27 0 0,-11-12-2273 0 0,8 6-3557 0 0,2 5 2136 0 0,0-2-7405 0 0</inkml:trace>
  <inkml:trace contextRef="#ctx0" brushRef="#br0" timeOffset="1677.752">875 1473 3409 0 0,'0'0'2472'0'0,"0"0"-534"0"0,0 0-191 0 0,0 0 113 0 0,0 0 100 0 0,0 0-145 0 0,0 0-370 0 0,0 0-426 0 0,0 0-315 0 0,0 0-201 0 0,0 0-86 0 0,0 0-35 0 0,0 0-62 0 0,-4 8-41 0 0,-41 98 449 0 0,22 19-567 0 0,23-111-157 0 0,-1-10-5 0 0,1 0-1 0 0,-1 0 1 0 0,1 0-1 0 0,0 0 1 0 0,1-1-1 0 0,-1 1 0 0 0,1 0 1 0 0,-1 0-1 0 0,1 0 1 0 0,0 0-1 0 0,1-1 1 0 0,-1 1-1 0 0,1-1 0 0 0,-1 1 1 0 0,1-1-1 0 0,0 1 1 0 0,0-1-1 0 0,2 1 2 0 0,-2-1 24 0 0,0-1 0 0 0,0 1 0 0 0,1-1 0 0 0,-1 0 1 0 0,1 0-1 0 0,0 0 0 0 0,-1 0 0 0 0,1 0 0 0 0,0-1 0 0 0,0 1 0 0 0,0-1 0 0 0,0 0 0 0 0,1 0 0 0 0,-1 0 0 0 0,0 0 0 0 0,0 0 0 0 0,1-1 0 0 0,-1 1 0 0 0,0-1 1 0 0,1 0-1 0 0,-1 0-24 0 0,4 0 77 0 0,-1 0 1 0 0,0-1-1 0 0,0 0 1 0 0,0 0 0 0 0,0 0-1 0 0,0-1 1 0 0,0 0-1 0 0,0 0 1 0 0,0 0-1 0 0,-1-1 1 0 0,1 1 0 0 0,-1-2-1 0 0,1 1 1 0 0,-1 0-1 0 0,0-1 1 0 0,-1 0 0 0 0,3-2-78 0 0,12-14 78 0 0,-1 0 0 0 0,-1 0-1 0 0,-1-2 1 0 0,-1 0 0 0 0,-1-1 0 0 0,-1 0 0 0 0,-1-1 0 0 0,-1-1 0 0 0,-1 0 0 0 0,-1 0 0 0 0,-1-1 0 0 0,-2 0 0 0 0,2-14-78 0 0,-4-38 594 0 0,-23 108-562 0 0,6-9-23 0 0,1 1 0 0 0,1 0 0 0 0,1 1 0 0 0,1 0 0 0 0,2 1 0 0 0,0 0 1 0 0,1 0-1 0 0,1 1 0 0 0,1 0 0 0 0,2-1 0 0 0,0 1 0 0 0,2 0 0 0 0,1 5-9 0 0,0-20-3 0 0,0 0 0 0 0,1 1 0 0 0,0-1-1 0 0,1-1 1 0 0,0 1 0 0 0,1 0 0 0 0,0-1 0 0 0,0 1-1 0 0,1-1 1 0 0,0-1 0 0 0,1 1 0 0 0,0-1 0 0 0,0 1-1 0 0,1-2 1 0 0,5 6 3 0 0,6-6-1182 0 0,-11-9-2204 0 0,-2-3-3895 0 0,-4 1-4267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 6185 0 0,'0'0'3640'0'0,"0"0"-1800"0"0,0 0-686 0 0,0 0 26 0 0,0 0 272 0 0,0 0 133 0 0,0 0-136 0 0,0 0-347 0 0,0 0-395 0 0,0 0-251 0 0,0 0-140 0 0,0 0-69 0 0,0 0-27 0 0,-7 9-7 0 0,-32 37 126 0 0,107-94 1109 0 0,-66 46-1562 0 0,15-15 605 0 0,-26 22 311 0 0,-45 39-1352 0 0,66-37-4603 0 0,-8-7 1847 0 0,2 0-7948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407 582 10154 0 0,'0'0'2569'0'0,"0"0"-833"0"0,0 0-328 0 0,0 0-13 0 0,0 0 54 0 0,0 0-129 0 0,0 0-319 0 0,0 0-308 0 0,0 0-233 0 0,0 0-136 0 0,0 0-80 0 0,0 0-9 0 0,-16 4-35 0 0,-52 14-11 0 0,25 16 123 0 0,35-23-241 0 0,-17 18-46 0 0,1 1-1 0 0,1 1 1 0 0,1 2 0 0 0,2 0 0 0 0,2 1 0 0 0,1 1 0 0 0,1 0 0 0 0,2 2 0 0 0,2-1-1 0 0,1 2 1 0 0,2-1 0 0 0,2 1 0 0 0,1 1 0 0 0,1 13-25 0 0,4-45-8 0 0,0 1 0 0 0,0 0-1 0 0,1 0 1 0 0,1-1 0 0 0,-1 1 0 0 0,1 0 0 0 0,0 0 0 0 0,1-1 0 0 0,0 1 0 0 0,0-1 0 0 0,1 1 0 0 0,0-1-1 0 0,0 0 1 0 0,0 0 0 0 0,1 0 0 0 0,0-1 0 0 0,1 1 0 0 0,-1-1 0 0 0,1 0 0 0 0,0 0 0 0 0,1-1-1 0 0,0 1 1 0 0,-1-1 0 0 0,2 0 0 0 0,4 3 8 0 0,0-3 40 0 0,-1 0 0 0 0,1-1 0 0 0,0 0-1 0 0,0-1 1 0 0,1 0 0 0 0,-1-1 0 0 0,1 0 0 0 0,-1-1 0 0 0,1 0-1 0 0,-1-1 1 0 0,1 0 0 0 0,-1-1 0 0 0,1 0 0 0 0,-1-1 0 0 0,1 0-1 0 0,-1-1 1 0 0,0-1 0 0 0,3 0-40 0 0,10-5 247 0 0,0-2 1 0 0,0 0-1 0 0,-2-1 0 0 0,1-1 1 0 0,-1-1-1 0 0,-1-1 1 0 0,13-13-248 0 0,-16 10 93 0 0,0 0 1 0 0,-1-1 0 0 0,-1 0-1 0 0,-1-2 1 0 0,-1 0 0 0 0,0 0-1 0 0,-2-1 1 0 0,-1-1 0 0 0,0 0-1 0 0,-2-1 1 0 0,-1 0 0 0 0,-1 0-1 0 0,1-8-93 0 0,-4 13-9 0 0,-1 1-1 0 0,-1-1 0 0 0,0-1 1 0 0,-2 1-1 0 0,0 0 1 0 0,-1 0-1 0 0,-1 0 0 0 0,-1 0 1 0 0,-1 0-1 0 0,0 1 0 0 0,-2-1 1 0 0,-4-10 9 0 0,7 20-36 0 0,-2 0 0 0 0,1 0 1 0 0,-1 0-1 0 0,0 0 0 0 0,-1 1 0 0 0,0 0 1 0 0,0 0-1 0 0,-1 0 0 0 0,0 1 0 0 0,0 0 0 0 0,0 0 1 0 0,-1 1-1 0 0,0 0 0 0 0,-1 1 0 0 0,1-1 1 0 0,-1 2-1 0 0,0-1 0 0 0,0 1 0 0 0,-1 0 1 0 0,1 1-1 0 0,-1 0 0 0 0,0 1 0 0 0,0 0 1 0 0,-5 0 35 0 0,1 1-151 0 0,0 0 0 0 0,-1 2 0 0 0,1-1 0 0 0,0 2 0 0 0,-1 0 0 0 0,1 0 0 0 0,0 2 0 0 0,0 0 0 0 0,0 0 0 0 0,1 1 0 0 0,0 1 0 0 0,0 0 1 0 0,0 1-1 0 0,1 0 0 0 0,-12 9 151 0 0,-39 35-3224 0 0,6 8-3531 0 0,37-36-4607 0 0</inkml:trace>
  <inkml:trace contextRef="#ctx0" brushRef="#br0" timeOffset="311.78">356 1017 6633 0 0,'0'0'2900'0'0,"0"0"-652"0"0,0 0-210 0 0,0 0 92 0 0,0 0-70 0 0,0 0-253 0 0,0 0-388 0 0,0 0-408 0 0,0 0-291 0 0,0 0-182 0 0,0 0-106 0 0,0 0-105 0 0,0 0-50 0 0,3-1-17 0 0,-2 0-232 0 0,0 1 0 0 0,0 0-1 0 0,0-1 1 0 0,1 1 0 0 0,-1 0 0 0 0,0 0 0 0 0,0 0 0 0 0,0 0-1 0 0,0 0 1 0 0,0 0 0 0 0,0 0 0 0 0,0 1 0 0 0,0-1-1 0 0,1 0 1 0 0,-1 1 0 0 0,0-1 0 0 0,0 1 0 0 0,0-1 0 0 0,0 1-1 0 0,0-1 1 0 0,-1 1 0 0 0,1-1 0 0 0,0 1 0 0 0,0 0-1 0 0,0 0 1 0 0,0-1 0 0 0,-1 1 0 0 0,1 0 0 0 0,0 0 0 0 0,-1 0-1 0 0,1 0 1 0 0,-1 0 0 0 0,1 0 0 0 0,-1 0 0 0 0,1 0-1 0 0,-1 0 1 0 0,0 0 0 0 0,1 0 0 0 0,-1 0 0 0 0,0 0 0 0 0,0 1-1 0 0,0-1 1 0 0,0 0-28 0 0,127 259 1423 0 0,-96-187-2500 0 0,-20-69-2630 0 0,-2-14-6133 0 0,-5 6-1475 0 0</inkml:trace>
  <inkml:trace contextRef="#ctx0" brushRef="#br0" timeOffset="721.853">867 306 3113 0 0,'0'0'2814'0'0,"0"0"-554"0"0,0 0-249 0 0,0 0-21 0 0,0 0-66 0 0,0 0-225 0 0,0 0-300 0 0,0 0-369 0 0,0 0-342 0 0,0 0-232 0 0,0 0-162 0 0,0 0-81 0 0,0 0 34 0 0,2-6 109 0 0,-1 0-286 0 0,-1 7-39 0 0,0-1 0 0 0,1 0 0 0 0,-1 1-1 0 0,0-1 1 0 0,1 0 0 0 0,-1 0-1 0 0,0 1 1 0 0,1-1 0 0 0,-1 0 0 0 0,0 0-1 0 0,1 1 1 0 0,-1-1 0 0 0,1 0 0 0 0,-1 0-1 0 0,0 0 1 0 0,1 0 0 0 0,-1 0 0 0 0,1 0-1 0 0,-1 0 1 0 0,1 0 0 0 0,-1 0-1 0 0,0 0 1 0 0,1 0 0 0 0,-1 0 0 0 0,1 0-1 0 0,-1 0 1 0 0,1 0 0 0 0,-1 0 0 0 0,1 0-1 0 0,-1 0 1 0 0,0-1 0 0 0,1 1 0 0 0,-1 0-1 0 0,0 0 1 0 0,1 0 0 0 0,-1-1-1 0 0,1 1 1 0 0,-1 0 0 0 0,0-1 0 0 0,1 1-1 0 0,-1 0 1 0 0,0-1 0 0 0,0 1 0 0 0,1 0-1 0 0,-1-1 1 0 0,0 1-31 0 0,100 231 2857 0 0,-84-191-2761 0 0,-3 1 0 0 0,-1 1 0 0 0,-2-1 0 0 0,-2 2 0 0 0,-1-1 1 0 0,-3 1-1 0 0,-1 0 0 0 0,-3 0 0 0 0,-1 0 0 0 0,-3 14-96 0 0,-6-16-20 0 0,-2-1 1 0 0,-1-1-1 0 0,-2 0 0 0 0,-1-1 0 0 0,-3 0 1 0 0,0-2-1 0 0,-20 26 20 0 0,17-24-122 0 0,-34 43-1340 0 0,29-52-7190 0 0,23-28-1441 0 0</inkml:trace>
  <inkml:trace contextRef="#ctx0" brushRef="#br0" timeOffset="1405.09">0 284 8378 0 0,'0'0'1565'0'0,"0"0"-490"0"0,0 0-217 0 0,0 0 85 0 0,0 0 86 0 0,0 0-7 0 0,0 0-79 0 0,0 0-107 0 0,0 0-23 0 0,0 0 29 0 0,0 0-51 0 0,0 0-71 0 0,16 0-52 0 0,123 0 1307 0 0,39 0-635 0 0,-156 4-1208 0 0,-21-4-50 0 0,-1 0 44 0 0,0 0 39 0 0,0 0 45 0 0,0 0 26 0 0,0 0 4 0 0,0 0 2 0 0,0 0-6 0 0,0 0-48 0 0,0 0-48 0 0,-13-22 128 0 0,-61-64 321 0 0,20 31-453 0 0,17-28-1086 0 0,34 43-8144 0 0,3 39-2489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8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1 704 0 0,'0'0'1418'0'0,"0"0"21"0"0,0 0 232 0 0,0 0 251 0 0,0 0 94 0 0,0 0-100 0 0,0 0-273 0 0,0 0-298 0 0,0 0-282 0 0,0 0-211 0 0,0 0-145 0 0,0 0-106 0 0,0 0-44 0 0,-4 2-54 0 0,-12 9-81 0 0,1 0 0 0 0,1 2-1 0 0,0 0 1 0 0,0 0-1 0 0,1 2 1 0 0,1-1 0 0 0,1 2-1 0 0,0-1 1 0 0,1 2 0 0 0,0-1-1 0 0,2 1 1 0 0,-2 5-422 0 0,-32 74 718 0 0,5 1 0 0 0,4 2 0 0 0,-9 55-718 0 0,31-111 94 0 0,-5 23 17 0 0,3 1 0 0 0,3 1 0 0 0,3 0-1 0 0,3 0 1 0 0,3 0 0 0 0,4 9-111 0 0,1-48 85 0 0,1 0 0 0 0,1-1 0 0 0,2 0 1 0 0,1 0-1 0 0,1-1 0 0 0,1 0 0 0 0,2 0 1 0 0,0-1-1 0 0,2-1 0 0 0,1-1 1 0 0,0 0-1 0 0,2-1 0 0 0,1-1 0 0 0,1 0 1 0 0,1-2-86 0 0,63 54 445 0 0,-80-88-1383 0 0,-4 13 845 0 0,0-13-2237 0 0,0 6-6362 0 0,0 8-2772 0 0</inkml:trace>
  <inkml:trace contextRef="#ctx0" brushRef="#br0" timeOffset="1310.041">742 619 7538 0 0,'0'0'3352'0'0,"0"0"-1367"0"0,0 0-806 0 0,0 0-148 0 0,0 0 121 0 0,0 0 147 0 0,0 0-59 0 0,0 0-241 0 0,0 0-300 0 0,0 0-235 0 0,0 0-92 0 0,1 5-20 0 0,2 147 1724 0 0,-7 0 1 0 0,-8 24-2077 0 0,10-148 73 0 0,-28 286-143 0 0,25-276-276 0 0,5-38 177 0 0,0 0-42 0 0,0 0-46 0 0,0 0-22 0 0,0 0-9 0 0,0 0-19 0 0,0-4-582 0 0,1-75-6626 0 0,1 46 412 0 0,-2 21-1351 0 0</inkml:trace>
  <inkml:trace contextRef="#ctx0" brushRef="#br0" timeOffset="1685.34">647 630 3417 0 0,'0'0'2220'0'0,"0"0"-146"0"0,0 0-162 0 0,0 0-33 0 0,0 0-117 0 0,0 0-247 0 0,0 0-320 0 0,0 0-296 0 0,0 0-170 0 0,0 0-66 0 0,0 0-19 0 0,0 0 1 0 0,0 0-20 0 0,20-11-37 0 0,68-33-8 0 0,-22 32 225 0 0,-50 13-595 0 0,7-1-74 0 0,0 2 1 0 0,1 0-1 0 0,-2 2 0 0 0,1 0 1 0 0,0 2-1 0 0,-1 0 0 0 0,0 1 0 0 0,-1 2 1 0 0,1 0-1 0 0,-1 1 0 0 0,-1 1 1 0 0,0 1-1 0 0,-1 1 0 0 0,0 1 1 0 0,1 2-137 0 0,-15-12 34 0 0,-1 0 0 0 0,1 0 1 0 0,-1 0-1 0 0,0 1 1 0 0,0-1-1 0 0,-1 1 0 0 0,1 0 1 0 0,-1 0-1 0 0,0 1 0 0 0,-1-1 1 0 0,1 0-1 0 0,-1 1 1 0 0,0 0-1 0 0,-1-1 0 0 0,1 1 1 0 0,-1 0-1 0 0,0 0 1 0 0,0 0-1 0 0,-1 0 0 0 0,0 0 1 0 0,0 0-1 0 0,0 0 1 0 0,-1 0-1 0 0,0 0 0 0 0,0 0 1 0 0,0 0-1 0 0,-1-1 1 0 0,0 1-1 0 0,0 0 0 0 0,0-1 1 0 0,-1 1-1 0 0,0-1 0 0 0,-1 1-34 0 0,-10 10 55 0 0,0 0-1 0 0,-1-2 1 0 0,0 0-1 0 0,-2 0 1 0 0,1-2-1 0 0,-2 0 1 0 0,0 0-1 0 0,0-2 1 0 0,-1-1-1 0 0,0 0 0 0 0,0-1 1 0 0,-16 4-55 0 0,9-5-75 0 0,1-2 1 0 0,-1 0-1 0 0,1-2 0 0 0,-1 0 1 0 0,0-2-1 0 0,-1-1 0 0 0,1-1 0 0 0,-9-2 75 0 0,-24-19-2870 0 0,49 13-1415 0 0,2-1-3388 0 0,5 6-3096 0 0</inkml:trace>
  <inkml:trace contextRef="#ctx0" brushRef="#br0" timeOffset="2201.087">555 336 5153 0 0,'0'0'2501'0'0,"0"0"-329"0"0,0 0-326 0 0,0 0-232 0 0,0 0-229 0 0,0 0-258 0 0,0 0-273 0 0,0 0-268 0 0,0 0-170 0 0,0 0-41 0 0,0 0 47 0 0,0 0 80 0 0,0 0 72 0 0,14-2 14 0 0,117-12 1012 0 0,156 4 917 0 0,-287 10-2388 0 0,0 0 63 0 0,-9-12 1327 0 0,-86-47-1116 0 0,75 49-389 0 0,1-1 1 0 0,1-1-1 0 0,-1 0 1 0 0,2-2-1 0 0,0 0 1 0 0,0 0-1 0 0,2-2 1 0 0,-5-5-15 0 0,20 21-40 0 0,1 0 0 0 0,-1 0 0 0 0,0 0 0 0 0,1 0 0 0 0,-1 0 0 0 0,0 0 0 0 0,1 0 0 0 0,-1 0 0 0 0,1 0 1 0 0,-1 0-1 0 0,0 0 0 0 0,1 0 0 0 0,-1 0 0 0 0,0 0 0 0 0,1 0 0 0 0,-1 0 0 0 0,0 0 0 0 0,1 0 0 0 0,-1-1 0 0 0,0 1 0 0 0,1 0 0 0 0,-1 0 0 0 0,0 0 0 0 0,1-1 0 0 0,-1 1 0 0 0,0 0 0 0 0,0 0 0 0 0,1-1 0 0 0,-1 1 1 0 0,0 0-1 0 0,0-1 0 0 0,1 1 0 0 0,-1 0 0 0 0,0-1 0 0 0,0 1 0 0 0,0 0 0 0 0,0-1 0 0 0,0 1 0 0 0,0 0 0 0 0,1-1 0 0 0,-1 1 0 0 0,0-1 0 0 0,0 1 0 0 0,0 0 0 0 0,0-1 0 0 0,0 1 0 0 0,0 0 0 0 0,-1-1 0 0 0,1 1 1 0 0,0 0-1 0 0,0-1 0 0 0,0 1 0 0 0,0-1 0 0 0,0 1 0 0 0,0 0 0 0 0,-1-1 0 0 0,1 1 0 0 0,0 0 0 0 0,0 0 0 0 0,0-1 0 0 0,-1 1 0 0 0,1 0 0 0 0,0-1 0 0 0,-1 1 0 0 0,1 0 0 0 0,0 0 40 0 0,28 6-6004 0 0,-19-5-4872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10 512 3457 0 0,'0'0'2791'0'0,"0"0"-605"0"0,0 0-379 0 0,0 0-117 0 0,0 0 2 0 0,0 0-73 0 0,0 0-179 0 0,0 0-209 0 0,0 0-236 0 0,0 0-200 0 0,0 0-174 0 0,0 0-137 0 0,0 0-79 0 0,-3-6-45 0 0,1 2-278 0 0,-3-37 522 0 0,133-106 1342 0 0,45-44-1228 0 0,-173 264-1378 0 0,0-59 651 0 0,-1-9 9 0 0,0 1 1 0 0,1-1 0 0 0,0 1-1 0 0,0-1 1 0 0,0 1 0 0 0,0-1-1 0 0,1 1 1 0 0,0-1-1 0 0,0 0 1 0 0,1 0 0 0 0,-1 1-1 0 0,1-1 1 0 0,0 0-1 0 0,1 0 1 0 0,-1 0 0 0 0,1-1-1 0 0,0 1 1 0 0,0-1-1 0 0,0 1 1 0 0,1-1 0 0 0,0 0-1 0 0,0 0 1 0 0,4 3-1 0 0,-4-4 20 0 0,1 0 1 0 0,1-1-1 0 0,-1 1 0 0 0,0-1 1 0 0,1 0-1 0 0,-1-1 0 0 0,1 1 1 0 0,-1-1-1 0 0,1 0 0 0 0,0 0 1 0 0,-1-1-1 0 0,1 0 0 0 0,0 0 1 0 0,0 0-1 0 0,-1-1 0 0 0,1 0 1 0 0,0 0-1 0 0,-1 0 0 0 0,1 0 1 0 0,-1-1-1 0 0,1 0 0 0 0,-1 0 1 0 0,4-3-21 0 0,6-2 91 0 0,-1-1 0 0 0,0-1 0 0 0,-1 0 0 0 0,0 0 1 0 0,-1-2-1 0 0,0 1 0 0 0,0-2 0 0 0,-1 0-91 0 0,-2 4 88 0 0,-1-1 0 0 0,0 0 0 0 0,-1 0 0 0 0,0 0-1 0 0,0-1 1 0 0,-1 0 0 0 0,-1-1 0 0 0,0 1 0 0 0,0-1-1 0 0,-1 0 1 0 0,0 0 0 0 0,1-6-88 0 0,-1-6 85 0 0,-6-54-55 0 0,-15 63-1743 0 0,10 15-1882 0 0,0 5-3591 0 0,4-3-4489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1360 0 0,'0'0'2039'0'0,"0"0"-234"0"0,0 0-62 0 0,0 0 63 0 0,0 0 7 0 0,0 0-39 0 0,0 0-163 0 0,0 0-344 0 0,0 0-311 0 0,0 0-261 0 0,0 0-187 0 0,-12 7 1734 0 0,26-1-1802 0 0,1-1 0 0 0,-1 0-1 0 0,1-1 1 0 0,0 0 0 0 0,0-1 0 0 0,0-1 0 0 0,0 0 0 0 0,1-1 0 0 0,-1-1-1 0 0,1-1 1 0 0,-1 0 0 0 0,5-1-440 0 0,33 0 520 0 0,173-5 286 0 0,-225 7-773 0 0,-1 0-18 0 0,0 0-2 0 0,0 0-7 0 0,0 0-10 0 0,0 0 18 0 0,0 0-30 0 0,0 0-18 0 0,-29 4-3762 0 0,21 0 1172 0 0,2-1-490 0 0,3 1-2646 0 0,1-1-5196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4249 0 0,'0'0'2332'0'0,"0"0"-589"0"0,0 0-220 0 0,0 0 154 0 0,0 0 153 0 0,0 0-97 0 0,0 0-328 0 0,0 0-401 0 0,0 0-308 0 0,0 0-172 0 0,0 0-57 0 0,0 0-4 0 0,0 0-23 0 0,1 7 832 0 0,82 4 2078 0 0,95-22-1594 0 0,0-7-2245 0 0,-178 18 41 0 0,0 0-354 0 0,0 0-702 0 0,0 0-1749 0 0,0 0-4092 0 0,0 0-4702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0 284 7154 0 0,'0'0'1497'0'0,"0"0"-418"0"0,0 0-219 0 0,0 0 147 0 0,0 0 239 0 0,0 0 154 0 0,0 0-70 0 0,0 0-190 0 0,0 0-133 0 0,0 0-114 0 0,0 0-87 0 0,0 0-70 0 0,32-1-99 0 0,98-4-112 0 0,168 4 1500 0 0,-220 12-19 0 0,-93-44-1158 0 0,-79-88-456 0 0,-40 17-630 0 0,99 79-897 0 0,50 20-9550 0 0,-8 5 12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3609 0 0,'0'0'2311'0'0,"0"0"-703"0"0,0 0-393 0 0,0 0-51 0 0,0 0 77 0 0,0 0 48 0 0,0 0-24 0 0,0 0-81 0 0,0 0-121 0 0,0 0-119 0 0,0 0-65 0 0,0 0-79 0 0,0 0-56 0 0,34-9-52 0 0,108-26-77 0 0,-10 16 555 0 0,110 15-465 0 0,-241 4-654 0 0,-1 0 50 0 0,0 0 79 0 0,0 0 96 0 0,0 0 79 0 0,0 0 33 0 0,-13-1 310 0 0,-53-42-313 0 0,-62-74-378 0 0,123 112-144 0 0,2 3 29 0 0,1 0-1 0 0,-1-1 1 0 0,1 1-1 0 0,-1-1 1 0 0,1 1-1 0 0,0-1 1 0 0,0 0-1 0 0,1 0 0 0 0,-1 1 1 0 0,0-2-1 0 0,1 1 1 0 0,0 0-1 0 0,0 0 1 0 0,0 0-1 0 0,0 0 1 0 0,0-1-1 0 0,0 1 1 0 0,1 0 108 0 0,25-8-5309 0 0,-7 10-3060 0 0,-8 1-802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193 104 2208 0 0,'0'0'2146'0'0,"0"0"-109"0"0,0 0-100 0 0,0 0-7 0 0,0 0 49 0 0,0 0-68 0 0,0 0-192 0 0,0 0-308 0 0,0 0-314 0 0,0 0-279 0 0,0 0-245 0 0,0 0-185 0 0,0 0-104 0 0,-6 1-14 0 0,2-1-223 0 0,3 0-26 0 0,0 0 0 0 0,0 0 0 0 0,0 0 0 0 0,0 0 1 0 0,0 0-1 0 0,0 0 0 0 0,0 0 0 0 0,0 0 0 0 0,0 1 1 0 0,0-1-1 0 0,0 0 0 0 0,0 1 0 0 0,0-1 0 0 0,0 1 1 0 0,0-1-1 0 0,0 1 0 0 0,0-1 0 0 0,0 1 0 0 0,1-1 1 0 0,-1 1-1 0 0,0 0 0 0 0,1 0 0 0 0,-1-1 0 0 0,0 1 1 0 0,1 0-1 0 0,-1 0 0 0 0,1 0 0 0 0,-1 0 0 0 0,1 0 1 0 0,-1 0-1 0 0,1 0 0 0 0,0 0 0 0 0,-1 0 0 0 0,1 0 1 0 0,0 0-1 0 0,0 0 0 0 0,0 0 0 0 0,0 0 0 0 0,0 0 0 0 0,0 0 1 0 0,0 0-1 0 0,0 0 0 0 0,0 0 0 0 0,1 1-21 0 0,11 218 2705 0 0,-22 4-1738 0 0,-38 121-588 0 0,22-253-942 0 0,26-91 335 0 0,0-1-104 0 0,0 0-124 0 0,0 0-126 0 0,0 0-249 0 0,-5-18-11733 0 0,4 10 2382 0 0</inkml:trace>
  <inkml:trace contextRef="#ctx0" brushRef="#br0" timeOffset="367.899">0 163 4937 0 0,'0'0'1651'0'0,"0"0"-503"0"0,0 0-217 0 0,0 0 143 0 0,0 0 241 0 0,0 0 184 0 0,0 0-30 0 0,0 0-180 0 0,0 0-196 0 0,0 0-145 0 0,36-26-135 0 0,112-78-84 0 0,-81 75-54 0 0,157 26 1780 0 0,-213 4-2388 0 0,0 0-1 0 0,0 1 1 0 0,-1 0-1 0 0,1 1 0 0 0,0 0 1 0 0,-1 1-1 0 0,0 0 0 0 0,0 1 1 0 0,0 0-1 0 0,0 0 1 0 0,-1 1-1 0 0,0 1 0 0 0,0-1 1 0 0,-1 1-1 0 0,0 1 1 0 0,0 0-1 0 0,0 0 0 0 0,-1 0 1 0 0,1 3-67 0 0,-5-6 33 0 0,0 0 1 0 0,0 1-1 0 0,0 0 0 0 0,-1 0 1 0 0,1 0-1 0 0,-2 0 1 0 0,1 0-1 0 0,0 0 1 0 0,-1 0-1 0 0,-1 0 1 0 0,1 1-1 0 0,-1-1 1 0 0,0 0-1 0 0,0 1 0 0 0,0-1 1 0 0,-1 0-1 0 0,0 1 1 0 0,-1-1-1 0 0,1 0 1 0 0,-1 0-1 0 0,0 0 1 0 0,-1 0-1 0 0,0 0 1 0 0,1-1-1 0 0,-2 1 0 0 0,1-1 1 0 0,-1 0-1 0 0,0 0 1 0 0,0 0-1 0 0,0 0 1 0 0,-5 4-34 0 0,-9 8 29 0 0,-1 0 1 0 0,0-1-1 0 0,-1-1 0 0 0,-1-1 1 0 0,-1-1-1 0 0,0-1 1 0 0,-12 5-30 0 0,15-8-121 0 0,-1-1 1 0 0,0-1-1 0 0,0 0 1 0 0,0-2-1 0 0,-1 0 1 0 0,0-2-1 0 0,0 0 1 0 0,0-1-1 0 0,0-2 0 0 0,0 0 1 0 0,-4-1 120 0 0,24 1-105 0 0,-1 0 0 0 0,0-1-1 0 0,1 1 1 0 0,-1 0 0 0 0,1-1 0 0 0,-1 1-1 0 0,0-1 1 0 0,1 0 0 0 0,-1 1 0 0 0,1-1 0 0 0,0 0-1 0 0,-1 0 1 0 0,1 0 0 0 0,0 0 0 0 0,-1 0 0 0 0,1 0-1 0 0,0-1 1 0 0,0 1 0 0 0,0 0 0 0 0,0 0-1 0 0,0-1 1 0 0,0 1 0 0 0,1-1 0 0 0,-1 1 0 0 0,0-1-1 0 0,1 1 1 0 0,-1-1 0 0 0,1 0 105 0 0,2-30-9778 0 0,2 24-703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6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0 331 1096 0 0,'0'0'2439'0'0,"0"0"-978"0"0,0 0-509 0 0,0 0 84 0 0,0 0 283 0 0,0 0 199 0 0,0 0-27 0 0,0 0-194 0 0,0 0-127 0 0,0 0-75 0 0,0 0 1 0 0,0 0-48 0 0,0 0-90 0 0,11 3-82 0 0,88 13 1303 0 0,384-45 1882 0 0,-388 14-3889 0 0,-94 15-125 0 0,-1 0-21 0 0,0 0 8 0 0,0 0-13 0 0,-29-11-1504 0 0,7 8-1108 0 0,8 2-1189 0 0,0-2-4983 0 0,8 2-12 0 0</inkml:trace>
  <inkml:trace contextRef="#ctx0" brushRef="#br0" timeOffset="362.972">350 0 4537 0 0,'0'0'1770'0'0,"0"0"-251"0"0,0 0-46 0 0,0 0 109 0 0,0 0 178 0 0,0 0 23 0 0,0 0-214 0 0,0 0-310 0 0,0 0-364 0 0,0 0-303 0 0,0 0-98 0 0,0 0-11 0 0,-3 7 43 0 0,-10 120 2296 0 0,18-43-1726 0 0,-3 1 0 0 0,-10 80-1096 0 0,6-138-64 0 0,-1 1 0 0 0,-2 0-1 0 0,-1-1 1 0 0,-1 0 0 0 0,-1 0 0 0 0,-1-1 0 0 0,-2 0 64 0 0,30-21-8960 0 0,-16-5 4755 0 0,4 0-6861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0 0 0,'0'0'324'0'0,"0"0"1050"0"0,0 0 578 0 0,0 0 253 0 0,0 0 44 0 0,0 0-247 0 0,0 0-332 0 0,0 0-211 0 0,0 0-204 0 0,-31 13-143 0 0,-99 43-186 0 0,43 4 412 0 0,68-39-1094 0 0,2 0 0 0 0,0 1-1 0 0,1 0 1 0 0,1 1-1 0 0,1 1 1 0 0,1 1-1 0 0,1 0 1 0 0,1 0-1 0 0,2 1 1 0 0,0 0-1 0 0,2 1 1 0 0,1 0-1 0 0,1 0 1 0 0,1 0-1 0 0,2 1 1 0 0,0-1-1 0 0,2 1 1 0 0,1 0-1 0 0,1-1 1 0 0,5 22-244 0 0,-4-33 89 0 0,1-1 1 0 0,0 1-1 0 0,1-1 1 0 0,0 0-1 0 0,1 0 0 0 0,1-1 1 0 0,0 1-1 0 0,1-2 1 0 0,1 1-1 0 0,0-1 0 0 0,1 0 1 0 0,0-1-1 0 0,1 0 1 0 0,0-1-1 0 0,1 0 1 0 0,0-1-1 0 0,1 0 0 0 0,0-1 1 0 0,0-1-1 0 0,2 1-89 0 0,0-1 117 0 0,1-1-1 0 0,1 0 0 0 0,-1-1 1 0 0,1-1-1 0 0,0-1 0 0 0,0 0 0 0 0,1-1 1 0 0,-1-1-1 0 0,17 0-116 0 0,-20-2 107 0 0,-1 0 0 0 0,1 0-1 0 0,-1-1 1 0 0,1-1 0 0 0,-1 0-1 0 0,0-1 1 0 0,0 0 0 0 0,0-1-1 0 0,8-4-106 0 0,3-4 41 0 0,0-1-1 0 0,-1-1 0 0 0,-1-1 1 0 0,0-1-1 0 0,-1-1 0 0 0,-1 0 1 0 0,-1-2-1 0 0,0 0 0 0 0,-2-2 1 0 0,0 0-1 0 0,-1 0 0 0 0,-1-2 0 0 0,-1 0 1 0 0,-1 0-1 0 0,-2-1 0 0 0,0-1 1 0 0,-1 0-1 0 0,-2-1 0 0 0,0 1 1 0 0,-2-1-1 0 0,-1-1 0 0 0,-1 1 1 0 0,-1-1-1 0 0,-1 0 0 0 0,-1 0 1 0 0,-3-14-41 0 0,0 27-57 0 0,0 0 1 0 0,-1 0 0 0 0,-1 0 0 0 0,0 1 0 0 0,-1-1 0 0 0,0 1 0 0 0,-1 0 0 0 0,-1 1 0 0 0,0-1 0 0 0,0 1-1 0 0,-1 1 1 0 0,-1-1 0 0 0,0 1 0 0 0,0 1 0 0 0,-1 0 0 0 0,-1 0 0 0 0,0 1 0 0 0,0 0 0 0 0,-1 1-1 0 0,1 0 1 0 0,-2 1 0 0 0,1 0 0 0 0,-1 1 0 0 0,0 1 0 0 0,-1 0 0 0 0,1 1 0 0 0,-1 0 0 0 0,0 1 0 0 0,-9-1 56 0 0,5 4-242 0 0,0 0 1 0 0,0 2-1 0 0,0 0 1 0 0,1 1-1 0 0,-1 1 1 0 0,1 0-1 0 0,0 2 1 0 0,0 0-1 0 0,0 0 1 0 0,1 2-1 0 0,0 0 1 0 0,0 1-1 0 0,1 1 1 0 0,-6 4 241 0 0,-52 44-4145 0 0,8 5-4336 0 0,43-39-1466 0 0</inkml:trace>
  <inkml:trace contextRef="#ctx0" brushRef="#br0" timeOffset="474.018">301 594 2681 0 0,'0'0'2011'0'0,"0"0"-38"0"0,0 0-55 0 0,0 0 36 0 0,0 0-23 0 0,0 0-165 0 0,0 0-242 0 0,0 0-270 0 0,0 0-277 0 0,0 0-214 0 0,0 0-115 0 0,0 0-130 0 0,0 0-53 0 0,10-9-10 0 0,30-28-52 0 0,-37 35-327 0 0,0 0 1 0 0,0 1-1 0 0,0 0 1 0 0,0-1-1 0 0,0 1 1 0 0,0 0-1 0 0,0 1 1 0 0,0-1-1 0 0,0 0 1 0 0,1 1-1 0 0,-1 0 1 0 0,0 0-1 0 0,0 0 1 0 0,1 0-1 0 0,-1 0 1 0 0,0 1-1 0 0,0-1 1 0 0,0 1 0 0 0,3 0-77 0 0,-5 0 33 0 0,10 1 60 0 0,0 0 0 0 0,0 1 0 0 0,0 1 0 0 0,-1 0 0 0 0,1 0 0 0 0,-1 1 0 0 0,0 1 0 0 0,-1-1 0 0 0,1 2 0 0 0,-1-1 0 0 0,0 1 1 0 0,-1 1-1 0 0,1-1 0 0 0,-1 1 0 0 0,-1 1 0 0 0,0-1 0 0 0,0 1 0 0 0,-1 1 0 0 0,0-1 0 0 0,0 2-93 0 0,54 147 787 0 0,19 34 247 0 0,-14-104-597 0 0,-60-121-1807 0 0,1 7-903 0 0,0 5-6485 0 0,-4 13-2927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761 593 0 0 0,'0'0'548'0'0,"0"0"552"0"0,0 0 243 0 0,0 0 62 0 0,0 0-110 0 0,0 0-190 0 0,0 0-110 0 0,0 0-92 0 0,-3-9-31 0 0,-10-28 14 0 0,-10 19 3364 0 0,-15 30-2944 0 0,36-11-1283 0 0,-19 12 114 0 0,1 1-1 0 0,0 1 1 0 0,1 0-1 0 0,1 2 1 0 0,1 0-1 0 0,0 1 0 0 0,-8 12-136 0 0,25-29 2 0 0,-10 9 47 0 0,-1 2 1 0 0,2-1-1 0 0,0 1 1 0 0,0 0 0 0 0,1 1-1 0 0,1 0 1 0 0,0 1-1 0 0,1-1 1 0 0,0 1 0 0 0,1 1-1 0 0,1-1 1 0 0,0 0-1 0 0,1 1 1 0 0,0 0 0 0 0,1 0-1 0 0,1 4-49 0 0,3-14 68 0 0,0 0 0 0 0,1-1 1 0 0,0 1-1 0 0,0-1 0 0 0,0 1 0 0 0,0-1 0 0 0,1 0 0 0 0,-1 0 1 0 0,1-1-1 0 0,0 1 0 0 0,1-1 0 0 0,-1 0 0 0 0,0 0 0 0 0,1 0 1 0 0,0 0-1 0 0,-1-1 0 0 0,1 0 0 0 0,0 0 0 0 0,0 0 0 0 0,1-1 0 0 0,-1 0 1 0 0,0 1-1 0 0,0-2 0 0 0,1 1 0 0 0,-1-1 0 0 0,0 0 0 0 0,1 0 1 0 0,4-1-69 0 0,5 1 157 0 0,1 0 0 0 0,-1-1 0 0 0,0-1 0 0 0,0-1 0 0 0,0 0 0 0 0,-1-1 0 0 0,1 0 0 0 0,-1-1 0 0 0,0-1 0 0 0,0 0 0 0 0,7-5-157 0 0,6-4 97 0 0,-1 0 0 0 0,0-2 1 0 0,-1-1-1 0 0,-1-1 0 0 0,0-1 1 0 0,-2-1-1 0 0,0-1 0 0 0,-1 0 1 0 0,-2-2-1 0 0,0-1 0 0 0,-2 0 1 0 0,0-1-1 0 0,-2-1 1 0 0,-1 0-1 0 0,-1-1 0 0 0,-2-1 1 0 0,-1 0-1 0 0,0 0 0 0 0,-3-1 1 0 0,0 0-1 0 0,2-31-97 0 0,-7 44-28 0 0,-1 0-1 0 0,-1 0 1 0 0,0 0-1 0 0,-1 0 1 0 0,-1 0-1 0 0,0 0 1 0 0,-2 1-1 0 0,0-1 1 0 0,0 1-1 0 0,-2-1 1 0 0,-5-11 28 0 0,9 22-23 0 0,0 1 0 0 0,0 0 1 0 0,0-1-1 0 0,-1 1 1 0 0,0 0-1 0 0,0 1 1 0 0,0-1-1 0 0,-1 0 0 0 0,0 1 1 0 0,1 0-1 0 0,-2 0 1 0 0,1 0-1 0 0,0 0 0 0 0,-1 1 1 0 0,1-1-1 0 0,-1 1 1 0 0,0 0-1 0 0,0 1 0 0 0,-1-1 1 0 0,1 1-1 0 0,0 0 1 0 0,-1 0-1 0 0,1 1 1 0 0,-1 0-1 0 0,0 0 0 0 0,1 0 1 0 0,-1 0-1 0 0,0 1 1 0 0,0 0-1 0 0,1 0 0 0 0,-2 1 23 0 0,1 3-6 0 0,-1 1-1 0 0,1 0 0 0 0,0 0 1 0 0,0 1-1 0 0,0-1 0 0 0,1 1 1 0 0,0 1-1 0 0,0-1 0 0 0,0 1 1 0 0,1-1-1 0 0,0 1 0 0 0,0 1 1 0 0,1-1-1 0 0,0 0 0 0 0,0 1 1 0 0,1 0-1 0 0,-2 6 7 0 0,-1 3 44 0 0,1 1 1 0 0,1-1-1 0 0,0 1 0 0 0,1 0 0 0 0,1 0 1 0 0,1 0-1 0 0,0 0 0 0 0,1 0 0 0 0,1 0 1 0 0,1 0-1 0 0,5 17-44 0 0,3-6 154 0 0,2 0-1 0 0,0 0 1 0 0,2-2-1 0 0,2 1 1 0 0,12 14-154 0 0,87 160 1010 0 0,-86-132-697 0 0,-29-67-683 0 0,2 6 940 0 0,-3-12-3940 0 0,0-6-7096 0 0,0 5-698 0 0</inkml:trace>
  <inkml:trace contextRef="#ctx0" brushRef="#br0" timeOffset="579.878">1477 376 10658 0 0,'0'0'850'0'0,"0"0"-462"0"0,0 0 172 0 0,0 0 576 0 0,0 0 367 0 0,0 0 26 0 0,0 0-257 0 0,0 0-304 0 0,0 0-256 0 0,0 0-168 0 0,3 33-86 0 0,6 102-60 0 0,-6-15 540 0 0,-18 177-22 0 0,8-282-692 0 0,-5-33-238 0 0,7 3-16 0 0,0 0 0 0 0,1 0 1 0 0,1 0-1 0 0,0-1 0 0 0,1 1 1 0 0,1-1-1 0 0,0 1 0 0 0,2-11 30 0 0,1-9-30 0 0,2 1 0 0 0,2 0 0 0 0,1 1 0 0 0,1-1 0 0 0,9-19 30 0 0,-7 26-15 0 0,0 1 0 0 0,2 0 0 0 0,0 1 0 0 0,2 0 0 0 0,1 1 0 0 0,1 1 0 0 0,1 0 0 0 0,1 2 0 0 0,16-17 15 0 0,-29 34 2 0 0,-1 0 0 0 0,1 1 0 0 0,0-1 1 0 0,1 1-1 0 0,-1 0 0 0 0,1 0 0 0 0,-1 0 0 0 0,1 1 0 0 0,0 0 1 0 0,0 0-1 0 0,0 0 0 0 0,0 1 0 0 0,0 0 0 0 0,0 0 0 0 0,0 1 1 0 0,0 0-1 0 0,1 0 0 0 0,-1 0 0 0 0,3 1-2 0 0,-5 3 17 0 0,0-1-1 0 0,0 1 0 0 0,0 0 1 0 0,0 1-1 0 0,-1-1 0 0 0,0 1 1 0 0,0-1-1 0 0,0 1 0 0 0,0 0 1 0 0,-1 0-1 0 0,0 0 0 0 0,0 0 1 0 0,0 1-1 0 0,0-1 1 0 0,-1 1-1 0 0,0-1 0 0 0,0 1 1 0 0,-1-1-1 0 0,0 1 0 0 0,0-1 1 0 0,0 1-1 0 0,0-1 0 0 0,-1 1 1 0 0,-1 3-17 0 0,2-9 1 0 0,-1 16 56 0 0,-1 0 1 0 0,-1-1-1 0 0,-1 0 1 0 0,0 1 0 0 0,-1-1-1 0 0,0-1 1 0 0,-1 1 0 0 0,-1-1-1 0 0,-1 0 1 0 0,0 0 0 0 0,0-1-1 0 0,-1 0 1 0 0,-1-1 0 0 0,0 0-1 0 0,-1 0 1 0 0,0-1-1 0 0,-1-1 1 0 0,0 0-58 0 0,9-7-76 0 0,0-1-1 0 0,0 0 1 0 0,-1 0-1 0 0,1 0 1 0 0,0-1-1 0 0,-1 1 1 0 0,1-1-1 0 0,-1 0 1 0 0,0 0-1 0 0,1 0 1 0 0,-1 0-1 0 0,0-1 1 0 0,0 1-1 0 0,1-1 1 0 0,-1 0-1 0 0,0 0 1 0 0,0-1-1 0 0,1 1 1 0 0,-1-1-1 0 0,0 0 1 0 0,0 0-1 0 0,1 0 1 0 0,-1 0-1 0 0,1 0 1 0 0,-1-1-1 0 0,1 0 1 0 0,0 1-1 0 0,0-1 1 0 0,-1-1-1 0 0,1 1 1 0 0,0 0-1 0 0,1-1 1 0 0,-1 1-1 0 0,0-1 1 0 0,1 0-1 0 0,0 0 1 0 0,-1 0-1 0 0,1 0 1 0 0,0-1 76 0 0,-3-4-859 0 0,-5-8-3093 0 0,4 2-4333 0 0,3 8 375 0 0</inkml:trace>
  <inkml:trace contextRef="#ctx0" brushRef="#br0" timeOffset="1168.931">1324 199 2096 0 0,'0'0'2214'0'0,"0"0"-111"0"0,0 0-45 0 0,0 0-29 0 0,0 0-102 0 0,0 0-248 0 0,0 0-400 0 0,0 0-395 0 0,0 0-325 0 0,0 0-235 0 0,0 0-135 0 0,0 0-57 0 0,0 0 95 0 0,3-1 140 0 0,116-9 3337 0 0,23 3-2287 0 0,-67 3 279 0 0,-90-21-464 0 0,-33-16-832 0 0,-46-36-178 0 0,67 55-261 0 0,55 19-5354 0 0,-18 5 358 0 0,-2-1-6291 0 0</inkml:trace>
  <inkml:trace contextRef="#ctx0" brushRef="#br0" timeOffset="1633.963">227 1098 4033 0 0,'0'0'1416'0'0,"0"0"-566"0"0,0 0-341 0 0,0 0 34 0 0,0 0 308 0 0,0 0 321 0 0,0 0 198 0 0,0 0-1 0 0,0 0-131 0 0,0 0-166 0 0,32-10-152 0 0,104-31-78 0 0,140-15 3309 0 0,206 4-1245 0 0,-376 43-2784 0 0,1 5-1 0 0,54 7-121 0 0,-99 14-608 0 0,-53-12 184 0 0,-4-2-1464 0 0,-4 4-5254 0 0,-1-7-2072 0 0</inkml:trace>
  <inkml:trace contextRef="#ctx0" brushRef="#br0" timeOffset="2362.574">809 1458 2905 0 0,'0'0'2517'0'0,"0"0"-613"0"0,0 0-383 0 0,0 0-44 0 0,0 0 106 0 0,0 0 37 0 0,0 0-124 0 0,0 0-274 0 0,0 0-286 0 0,0 0-269 0 0,0 0-214 0 0,0 0-139 0 0,0 0-78 0 0,-21 7-18 0 0,-67 25 5 0 0,39 8 107 0 0,41-29-245 0 0,-1 0-41 0 0,1-1 0 0 0,0 2 1 0 0,0-1-1 0 0,1 1 0 0 0,1 0 1 0 0,0 1-1 0 0,1 0 0 0 0,0-1 1 0 0,1 2-1 0 0,0-1 0 0 0,1 0 0 0 0,0 1 1 0 0,2-1-1 0 0,-1 4-44 0 0,1-14 28 0 0,1 1-1 0 0,0-1 1 0 0,-1 0 0 0 0,1 0 0 0 0,0 0-1 0 0,0 0 1 0 0,1 1 0 0 0,-1-1-1 0 0,1 0 1 0 0,-1 0 0 0 0,1 0-1 0 0,0 0 1 0 0,0 0 0 0 0,1 0 0 0 0,-1 0-1 0 0,1-1 1 0 0,-1 1 0 0 0,1 0-1 0 0,0-1 1 0 0,0 1 0 0 0,0-1-1 0 0,0 1 1 0 0,0-1 0 0 0,1 0 0 0 0,-1 0-1 0 0,1 0 1 0 0,-1 0 0 0 0,1-1-1 0 0,0 1 1 0 0,-1-1 0 0 0,1 1-1 0 0,0-1 1 0 0,0 0 0 0 0,0 0 0 0 0,3 0-28 0 0,6-1 157 0 0,0 0 1 0 0,1 0 0 0 0,-1-2 0 0 0,1 1 0 0 0,-1-2 0 0 0,0 1 0 0 0,0-2 0 0 0,0 0 0 0 0,0 0 0 0 0,-1-1 0 0 0,0 0-1 0 0,0-1 1 0 0,0 0 0 0 0,-1-1 0 0 0,10-7-158 0 0,134-136 783 0 0,-132 123-777 0 0,-1-1 0 0 0,-1-1 1 0 0,-2 0-1 0 0,-1-2 0 0 0,-1 0 0 0 0,-1-1 1 0 0,-2-1-1 0 0,-2 0 0 0 0,0 0 0 0 0,-3-1 1 0 0,-1 0-1 0 0,-1-1 0 0 0,-2 1 0 0 0,-1-1 1 0 0,-2 0-1 0 0,-1-4-6 0 0,0 34-15 0 0,0 0 0 0 0,0 0 1 0 0,0 0-1 0 0,0 0 0 0 0,-1 0 0 0 0,1 0 1 0 0,-2 0-1 0 0,1 0 0 0 0,0 0 0 0 0,-1 0 1 0 0,0 1-1 0 0,0-1 0 0 0,0 1 0 0 0,-1-1 0 0 0,1 1 1 0 0,-1 0-1 0 0,0 0 0 0 0,0 0 0 0 0,-1 0 1 0 0,1 0-1 0 0,-1 1 0 0 0,0 0 0 0 0,0-1 1 0 0,0 2-1 0 0,0-1 0 0 0,0 0 0 0 0,-1 1 1 0 0,1 0-1 0 0,-2-1 15 0 0,2 5-20 0 0,0 0 0 0 0,-1 0 0 0 0,1 0 0 0 0,0 1-1 0 0,0-1 1 0 0,1 1 0 0 0,-1 0 0 0 0,0 0 0 0 0,1 0 0 0 0,0 1 0 0 0,-1-1 0 0 0,1 1 0 0 0,1 0 0 0 0,-1 0 0 0 0,1 0 0 0 0,-1 0 0 0 0,1 0 0 0 0,0 0 0 0 0,1 1 0 0 0,-1 1 19 0 0,-2 1-1 0 0,-8 20 47 0 0,1 0 0 0 0,2 1 1 0 0,1 0-1 0 0,1 0 0 0 0,2 0 1 0 0,0 1-1 0 0,2 0 0 0 0,1 0 1 0 0,2 0-1 0 0,1 8-45 0 0,1-7 50 0 0,2 0 0 0 0,1 0 0 0 0,2 0-1 0 0,0-1 1 0 0,10 22-50 0 0,-1 0 37 0 0,-6-8-17 0 0,1 4-465 0 0,0-19-3626 0 0,-9-28-4423 0 0,-2 0-2443 0 0</inkml:trace>
  <inkml:trace contextRef="#ctx0" brushRef="#br0" timeOffset="2866.812">1363 1377 7314 0 0,'0'0'2405'0'0,"0"0"-862"0"0,0 0-380 0 0,0 0 80 0 0,0 0 58 0 0,0 0-69 0 0,0 0-197 0 0,0 0-264 0 0,0 0-221 0 0,0 0-136 0 0,0 0-78 0 0,-16 31-80 0 0,-47 96-31 0 0,43-48 95 0 0,21-62-260 0 0,-1-13-49 0 0,-1 0 0 0 0,1 1 0 0 0,0-1-1 0 0,0 0 1 0 0,0 0 0 0 0,1 0 0 0 0,-1 1 0 0 0,1-1-1 0 0,0 0 1 0 0,0 0 0 0 0,0 0 0 0 0,1 0 0 0 0,-1 0-1 0 0,1 0 1 0 0,0-1 0 0 0,0 1 0 0 0,1 0 0 0 0,-1-1-1 0 0,1 0 1 0 0,0 1 0 0 0,0-1 0 0 0,0 0 0 0 0,0 0-1 0 0,0-1 1 0 0,0 1 0 0 0,1-1 0 0 0,0 0 0 0 0,-1 0-1 0 0,1 0 1 0 0,0 0 0 0 0,3 1-11 0 0,-1-2 84 0 0,1-1-1 0 0,0 1 1 0 0,-1-1 0 0 0,1 0 0 0 0,-1-1-1 0 0,1 1 1 0 0,0-1 0 0 0,-1-1-1 0 0,0 1 1 0 0,1-1 0 0 0,-1 0 0 0 0,0 0-1 0 0,0-1 1 0 0,0 0 0 0 0,0 0 0 0 0,0-1-1 0 0,-1 1 1 0 0,1-1 0 0 0,-1 0-1 0 0,0-1 1 0 0,2-2-84 0 0,89-108 623 0 0,-83 95-574 0 0,-1 0 0 0 0,-1-1 0 0 0,-1-1 0 0 0,0 0 0 0 0,-2 0 0 0 0,0-1 0 0 0,-2 0 0 0 0,0-1 0 0 0,-1-8-49 0 0,-4-1 245 0 0,-1 33-137 0 0,0 0 0 0 0,-40 55-158 0 0,30-22 93 0 0,2 0 1 0 0,1 1 0 0 0,1 0 0 0 0,2 0-1 0 0,1 0 1 0 0,2 1 0 0 0,3 25-44 0 0,-2-45 18 0 0,16 60 69 0 0,-16-72-99 0 0,1-1-1 0 0,0 0 1 0 0,-1 0 0 0 0,1 0-1 0 0,0 0 1 0 0,0 0 0 0 0,0-1 0 0 0,1 1-1 0 0,-1 0 1 0 0,0 0 0 0 0,1-1-1 0 0,-1 1 1 0 0,1 0 0 0 0,-1-1-1 0 0,1 0 1 0 0,0 1 0 0 0,0-1 0 0 0,0 0-1 0 0,0 0 1 0 0,-1 0 0 0 0,2 0-1 0 0,-1 0 1 0 0,0-1 0 0 0,0 1-1 0 0,0 0 1 0 0,0-1 0 0 0,0 0 0 0 0,0 1-1 0 0,1-1 1 0 0,-1 0 0 0 0,0 0-1 0 0,0 0 1 0 0,1-1 12 0 0,31-29-1683 0 0,-23 13-1904 0 0,-4 7-2131 0 0,-2 2-5603 0 0</inkml:trace>
  <inkml:trace contextRef="#ctx0" brushRef="#br0" timeOffset="3472.375">2000 181 0 0 0,'0'0'368'0'0,"0"0"780"0"0,0 0 366 0 0,0 0 45 0 0,0 0-109 0 0,0 0-194 0 0,0 0-172 0 0,0 0-10 0 0,0 0 70 0 0,0 0-10 0 0,0 0-62 0 0,0 0-136 0 0,2-9-180 0 0,11-34 295 0 0,4 58 1924 0 0,51 70 970 0 0,-40-24-3639 0 0,-2 0 0 0 0,-4 1 0 0 0,-2 1 0 0 0,-2 2 0 0 0,-4-1 1 0 0,-2 2-1 0 0,-4 0 0 0 0,-2 0 0 0 0,-3 0 0 0 0,-4 41-306 0 0,1-60 20 0 0,3 16-9 0 0,-3 0-1 0 0,-3 0 1 0 0,-3 0 0 0 0,-2-1-1 0 0,-3 0 1 0 0,-3 0-1 0 0,-10 24-10 0 0,-2-24-128 0 0,-3-2 0 0 0,-3 0-1 0 0,-2-3 1 0 0,-42 54 128 0 0,-30 7-1323 0 0,17-63-3967 0 0,56-41-4160 0 0,20-10 405 0 0</inkml:trace>
  <inkml:trace contextRef="#ctx0" brushRef="#br0" timeOffset="4173.162">317 12 0 0 0,'0'0'1207'0'0,"0"0"373"0"0,0 0 327 0 0,0 0 64 0 0,0 0-234 0 0,0 0-318 0 0,0 0-263 0 0,0 0-153 0 0,0 0-48 0 0,-3-2 1 0 0,-19-8 1470 0 0,-4 41-259 0 0,-1 13-1642 0 0,2 1-1 0 0,2 1 1 0 0,2 0-1 0 0,2 2 1 0 0,3 1 0 0 0,1 0-1 0 0,3 1 1 0 0,-1 11-525 0 0,-20 109 587 0 0,6 1 1 0 0,8 3-588 0 0,8-48 309 0 0,6-1 0 0 0,5 1 0 0 0,7 14-309 0 0,-3-97 70 0 0,2 0 1 0 0,2 0 0 0 0,2-1 0 0 0,1-1 0 0 0,3 1 0 0 0,1-2-1 0 0,2 0 1 0 0,2-1 0 0 0,13 19-71 0 0,-24-46 7 0 0,0-1 0 0 0,1 0 0 0 0,1 0 0 0 0,0 0 0 0 0,0-1 0 0 0,1-1 0 0 0,0 0 0 0 0,1 0 0 0 0,-1-1 0 0 0,2-1 0 0 0,-1 0 0 0 0,1 0 0 0 0,0-2 0 0 0,1 1-1 0 0,-1-2 1 0 0,1 0 0 0 0,0 0 0 0 0,0-1 0 0 0,0-1 0 0 0,1-1 0 0 0,-1 0 0 0 0,1 0 0 0 0,-1-2-7 0 0,-6-14-1725 0 0,-3 4-1209 0 0,-2 5-3905 0 0,-2 2-5051 0 0</inkml:trace>
  <inkml:trace contextRef="#ctx0" brushRef="#br0" timeOffset="5016.394">2582 1006 1864 0 0,'0'0'1499'0'0,"0"0"-224"0"0,0 0-68 0 0,0 0 112 0 0,0 0 69 0 0,0 0-11 0 0,0 0-102 0 0,0 0-174 0 0,0 0-178 0 0,0 0-103 0 0,0 0-66 0 0,0 0-57 0 0,0 0-55 0 0,-15 6-78 0 0,-45 20-65 0 0,57-25-437 0 0,1 0 0 0 0,-1 0 0 0 0,1 0 0 0 0,0 1 0 0 0,-1-1 0 0 0,1 1 0 0 0,0 0 0 0 0,0 0-1 0 0,0-1 1 0 0,0 1 0 0 0,0 1 0 0 0,1-1 0 0 0,-1 0 0 0 0,1 0 0 0 0,-1 1 0 0 0,1-1 0 0 0,0 0 0 0 0,0 1 0 0 0,0 0 0 0 0,0-1 0 0 0,0 1 0 0 0,0-1 0 0 0,1 1 0 0 0,0 0 0 0 0,-1 0 0 0 0,1-1 0 0 0,0 1 0 0 0,0 2-62 0 0,0 1 85 0 0,-1-4-28 0 0,1-1-1 0 0,-1 1 1 0 0,1 0-1 0 0,-1 0 1 0 0,1-1-1 0 0,0 1 0 0 0,0 0 1 0 0,-1 0-1 0 0,1 0 1 0 0,1-1-1 0 0,-1 1 1 0 0,0 0-1 0 0,0 0 1 0 0,1 0-1 0 0,-1-1 1 0 0,1 1-1 0 0,-1 0 1 0 0,1-1-1 0 0,0 1 1 0 0,0 0-1 0 0,-1-1 1 0 0,1 1-1 0 0,0-1 1 0 0,0 1-1 0 0,1-1 1 0 0,-1 0-1 0 0,0 1 1 0 0,0-1-1 0 0,1 0 1 0 0,-1 0-1 0 0,1 0 1 0 0,-1 0-1 0 0,1 0 1 0 0,-1 0-1 0 0,1 0 1 0 0,0-1-1 0 0,-1 1 1 0 0,1-1-1 0 0,0 1 1 0 0,0-1-1 0 0,-1 1 1 0 0,1-1-1 0 0,0 0 1 0 0,0 0-1 0 0,0 0 1 0 0,-1 0-1 0 0,1 0 1 0 0,0 0-1 0 0,0-1 1 0 0,-1 1-1 0 0,1-1 1 0 0,0 1-1 0 0,1-1-56 0 0,3-2 96 0 0,1-1 0 0 0,-1 1 0 0 0,0-1 1 0 0,-1 0-1 0 0,1 0 0 0 0,-1-1 0 0 0,0 1 0 0 0,0-1 0 0 0,0-1 0 0 0,0 1 1 0 0,-1-1-1 0 0,0 1 0 0 0,0-1 0 0 0,-1 0 0 0 0,0-1 0 0 0,0 1 0 0 0,0 0 1 0 0,-1-1-1 0 0,1 0 0 0 0,-2 0 0 0 0,1 1 0 0 0,0-5-96 0 0,-2 11-2 0 0,0-1-1 0 0,0 1 1 0 0,0-1-1 0 0,1 0 1 0 0,-1 1 0 0 0,0-1-1 0 0,0 0 1 0 0,0 1-1 0 0,0-1 1 0 0,0 0-1 0 0,0 1 1 0 0,0-1 0 0 0,0 1-1 0 0,-1-1 1 0 0,1 0-1 0 0,0 1 1 0 0,0-1-1 0 0,0 1 1 0 0,-1-1 0 0 0,1 0-1 0 0,0 1 1 0 0,-1-1-1 0 0,1 1 1 0 0,0-1 0 0 0,-1 1-1 0 0,1-1 1 0 0,-1 1-1 0 0,1-1 1 0 0,0 1-1 0 0,-1 0 1 0 0,0-1 0 0 0,1 1-1 0 0,-1 0 1 0 0,1-1-1 0 0,-1 1 1 0 0,1 0-1 0 0,-1-1 1 0 0,0 1 0 0 0,1 0-1 0 0,-1 0 1 0 0,1 0-1 0 0,-1 0 1 0 0,0 0-1 0 0,1 0 1 0 0,-1 0 0 0 0,0 0-1 0 0,1 0 1 0 0,-1 0-1 0 0,1 0 1 0 0,-1 0-1 0 0,0 0 1 0 0,1 0 0 0 0,-1 1-1 0 0,1-1 1 0 0,-1 0-1 0 0,0 0 1 0 0,1 1-1 0 0,-1-1 1 0 0,1 0 0 0 0,-1 1-1 0 0,1-1 1 0 0,-1 1-1 0 0,1-1 1 0 0,-1 0-1 0 0,1 1 1 0 0,0-1 0 0 0,-1 1 2 0 0,-40 30-348 0 0,40-31 367 0 0,-8 7-29 0 0,7-5 9 0 0,-1-1-1 0 0,1 1 1 0 0,0 0 0 0 0,-1-1-1 0 0,1 1 1 0 0,0 0 0 0 0,0 1-1 0 0,0-1 1 0 0,1 0 0 0 0,-1 1-1 0 0,0-1 1 0 0,1 0 0 0 0,0 1-1 0 0,-1 0 1 0 0,1-1-1 0 0,0 1 1 0 0,0 0 0 0 0,1 0-1 0 0,-1-1 1 0 0,0 2 1 0 0,4-2 39 0 0,-1-1 1 0 0,0 0-1 0 0,0-1 1 0 0,1 1-1 0 0,-1 0 0 0 0,1 0 1 0 0,-1-1-1 0 0,1 0 1 0 0,-1 1-1 0 0,1-1 0 0 0,-1 0 1 0 0,1 0-1 0 0,-1-1 1 0 0,1 1-1 0 0,-1 0 0 0 0,1-1 1 0 0,-1 1-1 0 0,0-1 1 0 0,1 0-1 0 0,-1 0 1 0 0,0 0-1 0 0,2-1-39 0 0,4-2 57 0 0,-5 3-30 0 0,-1 0 0 0 0,0 0-1 0 0,1-1 1 0 0,-1 1 0 0 0,1 0-1 0 0,-1-1 1 0 0,0 0 0 0 0,0 1-1 0 0,0-1 1 0 0,0 0 0 0 0,0 0-1 0 0,0 0 1 0 0,-1 0 0 0 0,1 0-1 0 0,-1-1 1 0 0,1 1 0 0 0,-1 0-1 0 0,0-1 1 0 0,0 1 0 0 0,0-1-1 0 0,0-1-26 0 0,-1 3 78 0 0,-28-2-221 0 0,-13 22-529 0 0,33-1-8455 0 0,8-15-2289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1123 4209 0 0,'0'0'2011'0'0,"0"0"-413"0"0,0 0-106 0 0,0 0 130 0 0,0 0 118 0 0,0 0-73 0 0,0 0-299 0 0,0 0-357 0 0,0 0-279 0 0,0 0-197 0 0,0 0-111 0 0,0 0-40 0 0,0 0-49 0 0,-3 3-26 0 0,-36 31 1177 0 0,89-60-192 0 0,-8-7-1034 0 0,-31 25 267 0 0,-21 9 526 0 0,-19 9-497 0 0,5 20-468 0 0,24-30-125 0 0,0 0-31 0 0,0 0-15 0 0,0 0-19 0 0,0 0-14 0 0,0 0-18 0 0,0 0-101 0 0,5 0-1186 0 0,-2 0-4038 0 0,-2 0-5730 0 0</inkml:trace>
  <inkml:trace contextRef="#ctx0" brushRef="#br0" timeOffset="1759.651">695 682 200 0 0,'0'0'667'0'0,"0"0"-19"0"0,0 0 159 0 0,0 0 190 0 0,0 0 156 0 0,0 0 128 0 0,0 0-55 0 0,0 0-133 0 0,0 0-156 0 0,0 0-187 0 0,0 0-151 0 0,0 0-76 0 0,0 0-27 0 0,-29 19-37 0 0,-88 62-6 0 0,74-40 196 0 0,40-31-471 0 0,-3 3 39 0 0,1 1 0 0 0,0 0 0 0 0,1 0 0 0 0,1 1 0 0 0,0-1 0 0 0,1 1 0 0 0,0 0 0 0 0,2 0 0 0 0,-1-1 0 0 0,3 11-217 0 0,-2-21 68 0 0,0-1 1 0 0,1 1-1 0 0,0-1 1 0 0,0 1-1 0 0,0-1 0 0 0,0 0 1 0 0,1 1-1 0 0,-1-1 1 0 0,1 0-1 0 0,0 0 1 0 0,0 0-1 0 0,0 0 0 0 0,0 0 1 0 0,0-1-1 0 0,1 1 1 0 0,-1 0-1 0 0,1-1 1 0 0,-1 0-1 0 0,1 0 0 0 0,0 0 1 0 0,0 0-1 0 0,0 0 1 0 0,0 0-1 0 0,1-1 1 0 0,-1 0-1 0 0,0 1 0 0 0,1-1 1 0 0,-1 0-1 0 0,1-1 1 0 0,-1 1-1 0 0,1-1 1 0 0,-1 1-1 0 0,1-1 0 0 0,-1 0 1 0 0,1-1-1 0 0,-1 1 1 0 0,1 0-1 0 0,-1-1 1 0 0,1 0-1 0 0,-1 0 0 0 0,1 0 1 0 0,-1 0-1 0 0,0 0 1 0 0,1-1-1 0 0,-1 0 0 0 0,0 1 1 0 0,0-1-1 0 0,0 0 1 0 0,-1-1-1 0 0,1 1 1 0 0,0 0-1 0 0,0-2-68 0 0,29-23 244 0 0,-2-2 0 0 0,0 0 0 0 0,-2-2 0 0 0,-2-1 0 0 0,-1-1 0 0 0,10-20-244 0 0,-28 44 19 0 0,24-42-2 0 0,-1-1 1 0 0,-3-2-1 0 0,-3 0 0 0 0,-2-2 1 0 0,9-34-18 0 0,-25 68-53 0 0,0 0 1 0 0,-1 0-1 0 0,-2 0 0 0 0,0 0 1 0 0,-1 0-1 0 0,-1-1 1 0 0,-2-16 52 0 0,1 36-11 0 0,0 0 0 0 0,0 0 0 0 0,0 0 1 0 0,0 0-1 0 0,-1 0 0 0 0,1 0 0 0 0,-1 0 0 0 0,0 0 1 0 0,0 0-1 0 0,0 0 0 0 0,0 0 0 0 0,-1 0 1 0 0,1 1-1 0 0,-1-1 0 0 0,1 1 0 0 0,-1-1 1 0 0,0 1-1 0 0,0-1 0 0 0,0 1 0 0 0,0 0 0 0 0,0 0 1 0 0,-1 0-1 0 0,1 0 0 0 0,-1 1 0 0 0,1-1 1 0 0,-1 1-1 0 0,0-1 0 0 0,0 1 0 0 0,1 0 1 0 0,-1 0-1 0 0,0 0 0 0 0,0 0 0 0 0,0 1 0 0 0,0-1 1 0 0,0 1-1 0 0,0 0 0 0 0,0 0 0 0 0,0 0 1 0 0,0 0-1 0 0,0 0 0 0 0,0 1 0 0 0,0-1 1 0 0,0 1-1 0 0,0 0 0 0 0,0 0 0 0 0,0 0 0 0 0,0 0 1 0 0,1 0-1 0 0,-1 1 0 0 0,0-1 0 0 0,1 1 1 0 0,-1 0-1 0 0,-1 1 11 0 0,-9 20 59 0 0,2 1 1 0 0,1 0-1 0 0,0 0 1 0 0,2 0-1 0 0,1 1 1 0 0,1 1-1 0 0,1-1 1 0 0,1 1-1 0 0,1 0 1 0 0,1 0-1 0 0,2 0 1 0 0,1 0-1 0 0,2 19-59 0 0,1-12 147 0 0,0 1-1 0 0,3-1 0 0 0,0 0 0 0 0,2-1 0 0 0,2 1 1 0 0,1-2-1 0 0,1 0 0 0 0,4 3-146 0 0,80 129 1051 0 0,-91-156-123 0 0,-13-15-1301 0 0,5 6-317 0 0,-7-6-2184 0 0,6 4-6953 0 0,3 1 194 0 0</inkml:trace>
  <inkml:trace contextRef="#ctx0" brushRef="#br0" timeOffset="7310.782">1799 376 0 0 0,'0'0'942'0'0,"0"0"134"0"0,0 0 101 0 0,0 0 24 0 0,0 0-25 0 0,0 0-41 0 0,0 0-75 0 0,-3-3-73 0 0,0 1-751 0 0,1 0 0 0 0,-1 1 1 0 0,1-1-1 0 0,-1 1 0 0 0,1 0 1 0 0,-1 0-1 0 0,0 0 0 0 0,0 0 0 0 0,0 0 1 0 0,1 0-1 0 0,-1 1 0 0 0,0-1 0 0 0,0 1 1 0 0,0 0-1 0 0,0 0 0 0 0,0 0 1 0 0,0 0-1 0 0,0 1 0 0 0,0-1 0 0 0,0 1 1 0 0,1 0-1 0 0,-1 0 0 0 0,0 0 0 0 0,-2 1-236 0 0,-13 7 459 0 0,1 1-1 0 0,1 0 1 0 0,0 2-1 0 0,0 0 1 0 0,1 0-1 0 0,1 2 0 0 0,0-1 1 0 0,-6 9-459 0 0,8-6 126 0 0,0 0 0 0 0,2 0 0 0 0,-1 1 0 0 0,2 0 0 0 0,0 1 0 0 0,1 0 0 0 0,1 1 0 0 0,1-1 0 0 0,0 1 0 0 0,2 1 0 0 0,0-1 0 0 0,1 1 0 0 0,1-1 0 0 0,0 1 0 0 0,2 0 0 0 0,1-1 0 0 0,0 1 0 0 0,4 17-126 0 0,-4-28 74 0 0,1 1 0 0 0,0-1-1 0 0,0 1 1 0 0,1-1-1 0 0,0 0 1 0 0,1 0 0 0 0,0 0-1 0 0,1 0 1 0 0,-1-1-1 0 0,2 0 1 0 0,-1 0 0 0 0,1 0-1 0 0,0 0 1 0 0,1-1-1 0 0,0 0 1 0 0,0-1 0 0 0,0 1-1 0 0,1-1 1 0 0,0-1-1 0 0,0 0 1 0 0,1 0 0 0 0,-1 0-1 0 0,1-1 1 0 0,0 0-1 0 0,0-1 1 0 0,0 0 0 0 0,1 0-1 0 0,-1-1 1 0 0,1-1-1 0 0,0 1 1 0 0,-1-1 0 0 0,3-1-74 0 0,0 0 92 0 0,1-1 0 0 0,0-1 0 0 0,0 0 1 0 0,-1 0-1 0 0,1-1 0 0 0,-1-1 0 0 0,0 0 1 0 0,0-1-1 0 0,0 0 0 0 0,-1-1 0 0 0,1 0 1 0 0,-2-1-1 0 0,1 0 0 0 0,-1-1 0 0 0,0 0 1 0 0,0-1-1 0 0,0-1-92 0 0,7-5 71 0 0,0 0 0 0 0,-1-1 1 0 0,-1-1-1 0 0,-1-1 0 0 0,-1 0 0 0 0,0 0 1 0 0,-1-2-1 0 0,-1 1 0 0 0,-1-1 0 0 0,-1-1 1 0 0,-1 0-1 0 0,0 0 0 0 0,-2-1 0 0 0,0 0 1 0 0,-2 0-1 0 0,0 0 0 0 0,-2 0 0 0 0,0-1 1 0 0,-2 1-1 0 0,0-1 0 0 0,-1 0-71 0 0,-3 13-38 0 0,-1 1-1 0 0,0-1 0 0 0,0 1 1 0 0,-1 0-1 0 0,0 1 0 0 0,-1-1 1 0 0,1 1-1 0 0,-2 1 1 0 0,1-1-1 0 0,-1 1 0 0 0,0 0 1 0 0,-1 1-1 0 0,1 0 0 0 0,-1 0 1 0 0,-1 1-1 0 0,1 0 1 0 0,-1 1-1 0 0,1 0 0 0 0,-1 0 1 0 0,-1 1-1 0 0,1 1 0 0 0,0-1 1 0 0,-1 2-1 0 0,1-1 0 0 0,-1 2 1 0 0,1-1-1 0 0,-1 1 1 0 0,-2 1 38 0 0,-4 0-208 0 0,0 0 0 0 0,0 1 0 0 0,-1 1 0 0 0,2 1 0 0 0,-1 0 0 0 0,0 1 0 0 0,1 1 0 0 0,0 0 0 0 0,0 2 0 0 0,1 0 1 0 0,-7 4 207 0 0,-87 83-4335 0 0,79-47-34 0 0,17-13-2854 0 0,9-19 738 0 0</inkml:trace>
  <inkml:trace contextRef="#ctx0" brushRef="#br0" timeOffset="7828.117">1692 755 512 0 0,'0'0'2719'0'0,"0"0"-740"0"0,0 0-300 0 0,0 0-38 0 0,0 0-61 0 0,0 0-166 0 0,0 0-258 0 0,0 0-252 0 0,0 0-197 0 0,0 0-107 0 0,0 0-40 0 0,0 0 36 0 0,0 0 62 0 0,3-1 37 0 0,85-5 5077 0 0,-83 9-5715 0 0,0-1 1 0 0,-1 1 0 0 0,1 0-1 0 0,-1 0 1 0 0,0 0 0 0 0,0 1 0 0 0,0-1-1 0 0,0 1 1 0 0,-1 0 0 0 0,1 0-1 0 0,-1 0 1 0 0,0 1 0 0 0,0-1-1 0 0,-1 1 1 0 0,1-1 0 0 0,-1 1 0 0 0,0 0-1 0 0,1 5-57 0 0,10 16 138 0 0,56 179 441 0 0,-67-202-601 0 0,0 1 0 0 0,0-1 0 0 0,1 1 0 0 0,-1-1 0 0 0,1 0 0 0 0,0 0 0 0 0,0 0 0 0 0,0-1 0 0 0,0 1 0 0 0,0 0 0 0 0,1-1 0 0 0,-1 0 0 0 0,1 0 0 0 0,0 0 0 0 0,0-1 0 0 0,0 1 0 0 0,-1-1 0 0 0,1 0 0 0 0,0 0 0 0 0,1 0 0 0 0,-1 0 0 0 0,0-1 0 0 0,0 1 0 0 0,0-1 0 0 0,0 0 0 0 0,0-1 0 0 0,1 1 0 0 0,-1-1 0 0 0,2 0 22 0 0,-2 1-121 0 0,16-17-2616 0 0,-15 6-2686 0 0,-2 6-1164 0 0,-1-3-2834 0 0</inkml:trace>
  <inkml:trace contextRef="#ctx0" brushRef="#br0" timeOffset="8628.17">665 1285 0 0 0,'0'0'777'0'0,"0"0"266"0"0,0 0-76 0 0,0 0-181 0 0,0 0-46 0 0,0 0 47 0 0,0 0 85 0 0,0 0 15 0 0,0 0-63 0 0,0 0-40 0 0,0 0 6 0 0,-6 2 43 0 0,-20 6 87 0 0,19-7 82 0 0,7-1 19 0 0,0 0-4 0 0,0 0-14 0 0,0 0-38 0 0,0 0-59 0 0,0 0-97 0 0,0 0-135 0 0,0 0-156 0 0,25 0 1412 0 0,219-10 1271 0 0,263-49-1678 0 0,-73 36-1067 0 0,-183 1-371 0 0,-168 8-646 0 0,-75 14 447 0 0,-6 0-4747 0 0,-2 0-5159 0 0,0 0-544 0 0</inkml:trace>
  <inkml:trace contextRef="#ctx0" brushRef="#br0" timeOffset="9615.322">1232 1591 0 0 0,'0'0'487'0'0,"0"0"997"0"0,0 0 398 0 0,0 0-36 0 0,0 0-183 0 0,0 0-267 0 0,0 0-236 0 0,0 0-96 0 0,0 0-27 0 0,-10-3 1 0 0,-32-9 17 0 0,40 12-910 0 0,-1 0-1 0 0,1 0 0 0 0,-1 0 0 0 0,0 0 0 0 0,1 0 0 0 0,-1 0 1 0 0,1 1-1 0 0,-1-1 0 0 0,1 1 0 0 0,0 0 0 0 0,-1 0 1 0 0,1 0-1 0 0,0 0 0 0 0,-1 0 0 0 0,1 0 0 0 0,0 1 0 0 0,0-1 1 0 0,0 1-1 0 0,0-1 0 0 0,0 1 0 0 0,-1 2-144 0 0,-6 3 332 0 0,-3 1-169 0 0,1 0 1 0 0,0 1 0 0 0,1 1 0 0 0,0 0-1 0 0,0 0 1 0 0,1 1 0 0 0,0 0 0 0 0,1 1-1 0 0,0 0 1 0 0,1 0 0 0 0,1 1-1 0 0,-1 0 1 0 0,1 2-164 0 0,5-12 25 0 0,0 1 0 0 0,0 0 0 0 0,0 0 0 0 0,1 0 0 0 0,0-1 0 0 0,-1 1 0 0 0,1 0 0 0 0,0 0 0 0 0,1 0 0 0 0,-1 0 0 0 0,1 0 0 0 0,0 0-1 0 0,0-1 1 0 0,0 1 0 0 0,0 0 0 0 0,1-1 0 0 0,-1 1 0 0 0,1-1 0 0 0,0 1 0 0 0,0-1 0 0 0,0 0 0 0 0,1 0 0 0 0,-1 0 0 0 0,1 0 0 0 0,-1 0 0 0 0,1-1 0 0 0,0 1 0 0 0,0-1 0 0 0,1 1 0 0 0,-1-1-1 0 0,0 0 1 0 0,1 0 0 0 0,-1-1 0 0 0,1 1 0 0 0,-1-1 0 0 0,1 0 0 0 0,0 0 0 0 0,0 0 0 0 0,-1 0 0 0 0,1-1 0 0 0,0 1 0 0 0,0-1 0 0 0,0 0 0 0 0,3-1-25 0 0,8-1 115 0 0,-1-2-1 0 0,0 0 1 0 0,0-1 0 0 0,0 0 0 0 0,-1-1 0 0 0,1 0 0 0 0,-2-2-1 0 0,1 1 1 0 0,-1-1 0 0 0,0-1 0 0 0,0 0 0 0 0,-1-1 0 0 0,-1 0-1 0 0,0-1 1 0 0,0 0 0 0 0,-1 0 0 0 0,7-12-115 0 0,2 3 111 0 0,123-171 522 0 0,-129 173-598 0 0,-1-1 0 0 0,-1 0 0 0 0,-1 0 0 0 0,0-1 0 0 0,-2-1 0 0 0,0 1 0 0 0,-1-1-1 0 0,-2 0 1 0 0,0-1 0 0 0,-1 1 0 0 0,-1-1 0 0 0,0-14-35 0 0,-3 32-6 0 0,1-1 0 0 0,-1 1 1 0 0,0 0-1 0 0,0 0 0 0 0,-1 0 0 0 0,1 0 0 0 0,-1 0 0 0 0,0 0 1 0 0,0 0-1 0 0,0 0 0 0 0,0 0 0 0 0,-1 1 0 0 0,0-1 0 0 0,1 1 0 0 0,-1 0 1 0 0,0 0-1 0 0,-1 0 0 0 0,1 0 0 0 0,-1 1 0 0 0,1-1 0 0 0,-1 1 1 0 0,0 0-1 0 0,1 0 0 0 0,-1 0 0 0 0,0 0 0 0 0,-1 1 0 0 0,1-1 1 0 0,0 1-1 0 0,0 0 0 0 0,0 1 0 0 0,-1-1 0 0 0,1 1 0 0 0,0 0 0 0 0,-1 0 1 0 0,1 0-1 0 0,0 0 0 0 0,-1 1 0 0 0,1 0 0 0 0,0 0 0 0 0,0 0 1 0 0,-1 0-1 0 0,1 1 0 0 0,0-1 0 0 0,0 1 0 0 0,1 0 0 0 0,-1 1 1 0 0,0-1-1 0 0,1 0 0 0 0,-1 1 0 0 0,1 0 6 0 0,-15 12-10 0 0,2 0 0 0 0,0 1 0 0 0,0 0 0 0 0,2 2 0 0 0,0 0 0 0 0,1 0 0 0 0,1 1 0 0 0,1 1 0 0 0,0 0 0 0 0,2 0 0 0 0,0 1-1 0 0,1 0 1 0 0,2 0 0 0 0,0 1 0 0 0,1 2 10 0 0,1-11 17 0 0,1 0-1 0 0,1 1 1 0 0,1-1-1 0 0,0 1 1 0 0,0-1-1 0 0,2 1 1 0 0,-1 0-1 0 0,2-1 1 0 0,0 1 0 0 0,0-1-1 0 0,1 0 1 0 0,1 0-1 0 0,3 8-16 0 0,-1-9 36 0 0,0 0 0 0 0,0 0 0 0 0,1-1 0 0 0,0 0 0 0 0,1 0 1 0 0,1-1-1 0 0,-1 0 0 0 0,2 0 0 0 0,-1-1 0 0 0,1 0 0 0 0,1-1 0 0 0,-1 0 0 0 0,1-1 0 0 0,1 0 0 0 0,-1-1 0 0 0,1 0 1 0 0,5 1-37 0 0,56 5-238 0 0,-71-27-1962 0 0,-2 1-3916 0 0,0 11 912 0 0,0-2-5237 0 0</inkml:trace>
  <inkml:trace contextRef="#ctx0" brushRef="#br0" timeOffset="10127.267">1716 1481 5769 0 0,'0'0'2390'0'0,"0"0"-466"0"0,0 0-268 0 0,0 0-111 0 0,0 0-194 0 0,0 0-196 0 0,0 0-195 0 0,0 0-236 0 0,0 0-158 0 0,0 0-94 0 0,0 0-93 0 0,0 0-39 0 0,0 0-57 0 0,-13 23-38 0 0,-39 77-58 0 0,32-33 88 0 0,19-51-230 0 0,0-12-22 0 0,1 1 0 0 0,-1-1 1 0 0,1 0-1 0 0,0 0 0 0 0,0 1 0 0 0,0-1 1 0 0,0 0-1 0 0,1 0 0 0 0,0 0 0 0 0,-1 0 1 0 0,2 1-1 0 0,-1-1 0 0 0,0 0 1 0 0,1-1-1 0 0,0 1 0 0 0,0 0 0 0 0,0 0 1 0 0,0-1-1 0 0,1 1 0 0 0,-1-1 1 0 0,1 0-1 0 0,0 0 0 0 0,0 0 0 0 0,0 0 1 0 0,0 0-1 0 0,1 0 0 0 0,-1-1 1 0 0,1 0-1 0 0,-1 0 0 0 0,1 0 0 0 0,0 0 1 0 0,0 0-1 0 0,0-1 0 0 0,0 0 0 0 0,0 0 1 0 0,0 0-1 0 0,0 0 0 0 0,0 0 1 0 0,1-1-1 0 0,-1 0 0 0 0,0 0 0 0 0,0 0 1 0 0,1 0-1 0 0,-1-1 0 0 0,0 0 1 0 0,1 0-24 0 0,9-6 127 0 0,-1-1 0 0 0,0-1 1 0 0,0 0-1 0 0,-1 0 1 0 0,0-1-1 0 0,-1-1 1 0 0,0 0-1 0 0,-1 0 0 0 0,0-1 1 0 0,-1 0-1 0 0,0-1-127 0 0,128-195 336 0 0,-138 208-320 0 0,1 0 0 0 0,0 0 0 0 0,0 0 0 0 0,-1 0 0 0 0,1 0-1 0 0,0 0 1 0 0,-1 0 0 0 0,1-1 0 0 0,0 1 0 0 0,0 0 0 0 0,-1 0 0 0 0,1 0-1 0 0,0 0 1 0 0,-1 0 0 0 0,1 0 0 0 0,0-1 0 0 0,0 1 0 0 0,0 0 0 0 0,-1 0-1 0 0,1 0 1 0 0,0-1 0 0 0,0 1 0 0 0,0 0 0 0 0,-1 0 0 0 0,1-1-1 0 0,0 1 1 0 0,0 0 0 0 0,0-1 0 0 0,0 1 0 0 0,0 0 0 0 0,0 0 0 0 0,0-1-1 0 0,-1 1 1 0 0,1 0 0 0 0,0-1 0 0 0,0 1-16 0 0,-10 17 1 0 0,2-5 2 0 0,1 1 1 0 0,0 0-1 0 0,0 0 0 0 0,1 0 0 0 0,1 1 0 0 0,0 0 0 0 0,1 0 0 0 0,0 0 0 0 0,0 9-3 0 0,3-13 5 0 0,1-1-1 0 0,-1 1 1 0 0,2-1-1 0 0,-1 1 1 0 0,2-1-1 0 0,-1 0 1 0 0,1 1-1 0 0,0-1 0 0 0,1 0 1 0 0,0 0-1 0 0,1 0 1 0 0,-1 0-1 0 0,2-1 1 0 0,-1 0-1 0 0,3 4-4 0 0,-3-6-21 0 0,0 1 1 0 0,0-1-1 0 0,1 1 0 0 0,0-1 0 0 0,0 0 0 0 0,0-1 1 0 0,0 0-1 0 0,1 1 0 0 0,0-2 0 0 0,0 1 1 0 0,6 3 20 0 0,29 1-3798 0 0,-23-10-6238 0 0,-13-2 357 0 0</inkml:trace>
  <inkml:trace contextRef="#ctx0" brushRef="#br0" timeOffset="12139.945">2291 232 0 0 0,'0'0'468'0'0,"0"0"264"0"0,0 0 187 0 0,0 0 140 0 0,0 0 7 0 0,0 0 10 0 0,0 0 17 0 0,0 0-27 0 0,-3-6 48 0 0,-10-18 28 0 0,14 25 7148 0 0,5 5-4220 0 0,38 47-3582 0 0,-12-7-330 0 0,-1 2 0 0 0,-3 1 0 0 0,-2 1-1 0 0,-2 1 1 0 0,-2 2 0 0 0,-3 0 0 0 0,-2 1-1 0 0,-2 0 1 0 0,-3 2 0 0 0,-2-1 0 0 0,-1 16-158 0 0,-3-17 14 0 0,-1-1 0 0 0,-3 1 0 0 0,-3 0 0 0 0,-2-1 0 0 0,-2 1 0 0 0,-2-1 0 0 0,-13 43-14 0 0,6-43-34 0 0,-2 0 0 0 0,-3-2 0 0 0,-1 0 0 0 0,-3-1 0 0 0,-3-2 0 0 0,-22 33 34 0 0,-104 76-696 0 0,138-144 600 0 0,-9 23-2192 0 0,23-35 1449 0 0,0 1-1417 0 0,0-1-1035 0 0,0-1-3482 0 0,0 0-1201 0 0</inkml:trace>
  <inkml:trace contextRef="#ctx0" brushRef="#br0" timeOffset="13144.763">612 0 0 0 0,'0'0'577'0'0,"0"0"309"0"0,0 0 145 0 0,0 0 64 0 0,0 0-14 0 0,0 0-52 0 0,0 0-48 0 0,0 0-46 0 0,0 0-27 0 0,0 0-44 0 0,0 0-94 0 0,-30 5 2821 0 0,-40 94 523 0 0,30 3-3441 0 0,6 3 0 0 0,3 1 0 0 0,5 1-1 0 0,5 1 1 0 0,5 1 0 0 0,5 0-1 0 0,3 13-672 0 0,4-41 305 0 0,4-1 0 0 0,3 1 0 0 0,3 0 0 0 0,5-1 0 0 0,5 16-305 0 0,2-6 249 0 0,-6-21 51 0 0,3 0 0 0 0,3-1-1 0 0,3-1 1 0 0,3-1 0 0 0,6 7-300 0 0,8-6 392 0 0,5-77-4323 0 0,-41 9 2795 0 0,3-3-4868 0 0,-2 1-5800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639 339 0 0 0,'0'0'679'0'0,"0"0"374"0"0,0 0 372 0 0,0 0 300 0 0,0 0 168 0 0,0 0-87 0 0,0 0-245 0 0,0 0-254 0 0,0 0-201 0 0,0 0-150 0 0,0 0-120 0 0,-6 0-96 0 0,-50 7 2420 0 0,-6 1-1365 0 0,-219 47 740 0 0,123-15-1260 0 0,131-32-798 0 0,37 3-637 0 0,7-1 171 0 0,1-1-1 0 0,0-2 1 0 0,0 1 0 0 0,1-2-1 0 0,-1-1 1 0 0,1 0 0 0 0,1-1-1 0 0,-1-1 1 0 0,2-1-11 0 0,45 10 92 0 0,-63-11-86 0 0,1-1 0 0 0,-1 1 0 0 0,0 0-1 0 0,0 0 1 0 0,0 0 0 0 0,-1 1 0 0 0,1-1 0 0 0,0 1-1 0 0,0 0 1 0 0,-1-1 0 0 0,1 1 0 0 0,-1 0 0 0 0,0 0-1 0 0,1 1 1 0 0,-1-1 0 0 0,0 1 0 0 0,0-1 0 0 0,-1 1-1 0 0,1-1 1 0 0,0 1 0 0 0,-1 0 0 0 0,0 0 0 0 0,1 0-1 0 0,-1 0 1 0 0,0 0 0 0 0,-1 0 0 0 0,1 0 0 0 0,0 0-1 0 0,-1 0 1 0 0,0 0 0 0 0,0 0 0 0 0,0 1 0 0 0,0-1-1 0 0,0 0 1 0 0,0 0 0 0 0,-1 0 0 0 0,0 2-6 0 0,-3 4 24 0 0,-1-1 0 0 0,0 0 1 0 0,0 0-1 0 0,0 0 0 0 0,-1-1 0 0 0,0 0 0 0 0,0 0 1 0 0,-1 0-1 0 0,0-1 0 0 0,0 0 0 0 0,-4 2-24 0 0,11-8 1 0 0,-105 81 137 0 0,-72 68 37 0 0,176-146-170 0 0,-1-1 0 0 0,1 0-1 0 0,-1 0 1 0 0,1 0 0 0 0,0 1 0 0 0,-1-1-1 0 0,1 1 1 0 0,0-1 0 0 0,1 1 0 0 0,-1-1-1 0 0,0 1 1 0 0,1 0 0 0 0,0-1 0 0 0,-1 1-1 0 0,1 0 1 0 0,0-1 0 0 0,0 1 0 0 0,1 0-1 0 0,-1-1 1 0 0,1 1 0 0 0,-1 0 0 0 0,1-1-1 0 0,0 1 1 0 0,0-1 0 0 0,0 1 0 0 0,0-1-1 0 0,0 1 1 0 0,0-1 0 0 0,1 0 0 0 0,1 2-5 0 0,14 3 86 0 0,1-1 1 0 0,-1-1-1 0 0,2 0 1 0 0,-1-1-1 0 0,0-1 0 0 0,1-1 1 0 0,0-1-1 0 0,-1 0 1 0 0,1-2-1 0 0,0 0 1 0 0,-1-1-1 0 0,1 0 1 0 0,-1-2-1 0 0,0 0 0 0 0,0-1 1 0 0,0-1-1 0 0,16-8-86 0 0,115-40-461 0 0,-144 41-3742 0 0,-7 3-5541 0 0,0 7-1788 0 0</inkml:trace>
  <inkml:trace contextRef="#ctx0" brushRef="#br0" timeOffset="536.491">221 0 8850 0 0,'0'0'687'0'0,"0"0"-295"0"0,0 0-159 0 0,0 0 225 0 0,0 0 499 0 0,0 0 407 0 0,0 0 170 0 0,0 0-62 0 0,0 0-274 0 0,0 0-259 0 0,0 0-192 0 0,0 0-130 0 0,0 0-59 0 0,1 33 31 0 0,3 102 33 0 0,23 33 1553 0 0,-18-84-1733 0 0,-3 0 0 0 0,-4 1 0 0 0,-4-1 0 0 0,-9 57-442 0 0,1-63 130 0 0,-3 22 111 0 0,4 1 0 0 0,5 97-241 0 0,18-85 183 0 0,-14-110-170 0 0,0 0 0 0 0,0 1 0 0 0,0-1 1 0 0,-1 1-1 0 0,0-1 0 0 0,0 0 0 0 0,0 1 0 0 0,0-1 1 0 0,0 0-1 0 0,0 0 0 0 0,-1 0 0 0 0,0 0 0 0 0,0 0 1 0 0,0 0-1 0 0,0 0 0 0 0,0-1 0 0 0,0 1 0 0 0,0-1 1 0 0,-2 2-14 0 0,-1 2 243 0 0,3-3-2420 0 0,1-9-6237 0 0,1 3-3419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73 13115 0 0,'0'0'1697'0'0,"0"0"-514"0"0,0 0-284 0 0,0 0-47 0 0,0 0 35 0 0,0 0-88 0 0,0 0-159 0 0,0 0-174 0 0,0 0-180 0 0,0 0-95 0 0,0 0-75 0 0,0 0-57 0 0,-20 20-38 0 0,-63 61-15 0 0,80-79-7 0 0,0 0 1 0 0,1 0-1 0 0,-1 1 1 0 0,1-1-1 0 0,-1 1 1 0 0,1-1-1 0 0,0 1 1 0 0,0 0-1 0 0,0 0 1 0 0,0 0-1 0 0,0 0 1 0 0,1 0-1 0 0,-1 0 1 0 0,1 0-1 0 0,0 1 1 0 0,0-1-1 0 0,0 1 1 0 0,1-1-1 0 0,-1 0 1 0 0,1 3 0 0 0,-1 7-20 0 0,0-11 14 0 0,0 1-1 0 0,0-1 0 0 0,1 1 1 0 0,-1-1-1 0 0,1 1 0 0 0,0 0 1 0 0,0-1-1 0 0,-1 1 0 0 0,2 0 1 0 0,-1-1-1 0 0,0 1 1 0 0,0 0-1 0 0,1-1 0 0 0,0 1 1 0 0,-1-1-1 0 0,1 1 0 0 0,0-1 1 0 0,0 1-1 0 0,1-1 0 0 0,-1 1 1 0 0,0-1-1 0 0,1 0 1 0 0,-1 0-1 0 0,1 0 0 0 0,0 0 1 0 0,0 0-1 0 0,0 0 0 0 0,0 0 1 0 0,0-1-1 0 0,0 1 0 0 0,0 0 1 0 0,0-1-1 0 0,1 0 1 0 0,-1 0-1 0 0,1 0 0 0 0,-1 0 1 0 0,1 0-1 0 0,-1 0 0 0 0,1 0 1 0 0,-1-1-1 0 0,1 0 0 0 0,0 1 7 0 0,7 0 92 0 0,-1-1-1 0 0,0 0 0 0 0,0 0 0 0 0,0-1 0 0 0,0 0 1 0 0,0 0-1 0 0,0-1 0 0 0,0-1 0 0 0,-1 1 1 0 0,1-1-1 0 0,-1-1 0 0 0,1 0 0 0 0,-1 0 0 0 0,0 0 1 0 0,-1-1-1 0 0,1 0 0 0 0,-1-1 0 0 0,0 1 0 0 0,0-1 1 0 0,0-1-1 0 0,-1 0 0 0 0,0 1 0 0 0,-1-2 0 0 0,1 1 1 0 0,-2-1-1 0 0,1 0 0 0 0,-1 0 0 0 0,0 0 0 0 0,0 0 1 0 0,-1-1-1 0 0,0 1 0 0 0,-1-1 0 0 0,0 0 0 0 0,0 0 1 0 0,-1 0-1 0 0,0-3-91 0 0,0 7 17 0 0,-1-1 0 0 0,0 1 0 0 0,0 0 0 0 0,-1-1 0 0 0,0 1-1 0 0,0 0 1 0 0,0-1 0 0 0,0 1 0 0 0,-1 0 0 0 0,0 0 0 0 0,0 0 0 0 0,-1 0 0 0 0,1 1 0 0 0,-1-1 0 0 0,0 0 0 0 0,0 1 0 0 0,0 0 0 0 0,-1 0 0 0 0,1 0 0 0 0,-1 0 0 0 0,0 0 0 0 0,0 1-1 0 0,-1 0 1 0 0,1 0 0 0 0,-1 0 0 0 0,0 0 0 0 0,-2 0-17 0 0,-85-11-2239 0 0,54 20-7898 0 0,25-3-1584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7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 0 0 0,'0'0'972'0'0,"0"0"439"0"0,0 0 410 0 0,0 0 211 0 0,0 0 15 0 0,0 0-174 0 0,0 0-288 0 0,0 0-235 0 0,0 0-189 0 0,0 0-148 0 0,0 0-147 0 0,-12 4-108 0 0,-34 12-98 0 0,-14 38 1684 0 0,49-38-1911 0 0,-18 29 64 0 0,2 2-1 0 0,2 0 1 0 0,2 2 0 0 0,2 1 0 0 0,3 0 0 0 0,1 2 0 0 0,3 0-1 0 0,3 0 1 0 0,-1 15-497 0 0,-5 21 287 0 0,3 0 0 0 0,5 2 0 0 0,3-1 1 0 0,4 41-288 0 0,6-90 114 0 0,1-1 0 0 0,1 1 0 0 0,3-1 1 0 0,1-1-1 0 0,2 0 0 0 0,1 0 0 0 0,2-1 1 0 0,2-1-1 0 0,1 0 0 0 0,2-2 0 0 0,1 0 1 0 0,24 29-115 0 0,-24-39 166 0 0,0-1 0 0 0,2 0 0 0 0,0-2 1 0 0,1-1-1 0 0,1-1 0 0 0,4 1-166 0 0,-21-14 40 0 0,-8-6-65 0 0,0-1 0 0 0,0 1 1 0 0,0-1-1 0 0,0 1 1 0 0,0-1-1 0 0,0 1 0 0 0,0-1 1 0 0,0 1-1 0 0,0-1 1 0 0,0 1-1 0 0,0-1 0 0 0,1 1 1 0 0,-1-1-1 0 0,0 1 1 0 0,0-1-1 0 0,0 1 0 0 0,1-1 1 0 0,-1 1-1 0 0,0 0 1 0 0,1-1-1 0 0,-1 1 1 0 0,0 0-1 0 0,1-1 0 0 0,-1 1 1 0 0,0 0-1 0 0,1-1 1 0 0,-1 1-1 0 0,0 0 0 0 0,1-1 1 0 0,-1 1-1 0 0,1 0 1 0 0,-1 0-1 0 0,1 0 0 0 0,-1-1 1 0 0,1 1-1 0 0,-1 0 1 0 0,1 0-1 0 0,-1 0 0 0 0,1 0 1 0 0,-1 0-1 0 0,1 0 1 0 0,-1 0-1 0 0,1 0 0 0 0,-1 0 1 0 0,1 0-1 0 0,-1 0 1 0 0,1 0-1 0 0,-1 1 0 0 0,1-1 25 0 0,-6-18-1202 0 0,1 3-1121 0 0,2 4-2604 0 0,2 4-6976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657 705 0 0 0,'0'0'1330'0'0,"0"0"114"0"0,0 0 254 0 0,0 0 295 0 0,0 0 177 0 0,0 0-51 0 0,0 0-296 0 0,0 0-380 0 0,0 0-354 0 0,0 0-237 0 0,0 0-120 0 0,-3-19-45 0 0,-10-58-10 0 0,-4 51 360 0 0,13 26-851 0 0,-7 0-97 0 0,-1 0 0 0 0,0 1 0 0 0,1 0 0 0 0,-1 1 1 0 0,1 0-1 0 0,0 1 0 0 0,0 0 0 0 0,0 1 0 0 0,0 0 0 0 0,0 0 0 0 0,1 2 0 0 0,0-1 0 0 0,0 1 0 0 0,0 1 0 0 0,1-1 0 0 0,0 2 1 0 0,0-1-1 0 0,0 1 0 0 0,1 1 0 0 0,-4 4-89 0 0,-2 0 14 0 0,0-1 1 0 0,1 2-1 0 0,1-1 1 0 0,0 2-1 0 0,0 0 0 0 0,1 0 1 0 0,1 1-1 0 0,1 0 1 0 0,0 1-1 0 0,2 0 1 0 0,-2 4-15 0 0,8-18 3 0 0,1 0 1 0 0,-1 0-1 0 0,1 0 1 0 0,-1 0 0 0 0,1 0-1 0 0,0 0 1 0 0,1 0-1 0 0,-1 0 1 0 0,0 0 0 0 0,1 0-1 0 0,0 0 1 0 0,-1 0-1 0 0,1 0 1 0 0,1 0 0 0 0,-1 0-1 0 0,0 0 1 0 0,1-1-1 0 0,-1 1 1 0 0,1 0 0 0 0,0-1-1 0 0,0 0 1 0 0,0 1 0 0 0,0-1-1 0 0,0 0 1 0 0,0 0-1 0 0,1 0 1 0 0,-1 0 0 0 0,1 0-1 0 0,-1-1 1 0 0,1 1-1 0 0,0-1 1 0 0,-1 0 0 0 0,1 1-1 0 0,0-1 1 0 0,0 0-4 0 0,7 2 67 0 0,0 0 0 0 0,0 0 0 0 0,0 0 0 0 0,0-1 0 0 0,0-1 1 0 0,0 0-1 0 0,1 0 0 0 0,-1-1 0 0 0,0 0 0 0 0,4-2-67 0 0,1 0 95 0 0,1-2 0 0 0,-1 0 0 0 0,0-1 0 0 0,0-1 0 0 0,0 0 0 0 0,-1-1 1 0 0,0 0-1 0 0,0-1 0 0 0,-1-1 0 0 0,0 0 0 0 0,-1-1 0 0 0,0 0 0 0 0,0-1 0 0 0,-1 0 0 0 0,4-7-95 0 0,11-14 144 0 0,-1 0 0 0 0,-2-2 0 0 0,-2-1 0 0 0,0-1 0 0 0,5-17-144 0 0,-12 20 30 0 0,-1-1 1 0 0,-1 0-1 0 0,-2-1 0 0 0,-2 0 1 0 0,-1 0-1 0 0,-2-1 1 0 0,-1 0-1 0 0,-2 0 0 0 0,-1 0 1 0 0,-4-29-31 0 0,2 53-8 0 0,0 1-1 0 0,0 0 1 0 0,-1-1 0 0 0,-1 1-1 0 0,0 0 1 0 0,0 0 0 0 0,-1 0 0 0 0,-1 1-1 0 0,0-1 1 0 0,0 1 0 0 0,-1 0-1 0 0,0 1 1 0 0,-1-1 0 0 0,0 1-1 0 0,-1 1 1 0 0,1-1 0 0 0,-2 1 0 0 0,-6-6 8 0 0,13 13-10 0 0,0 0 1 0 0,1 1 0 0 0,-1-1 0 0 0,0 0 0 0 0,1 1-1 0 0,-1-1 1 0 0,0 1 0 0 0,0 0 0 0 0,0-1 0 0 0,0 1-1 0 0,1 0 1 0 0,-1 0 0 0 0,0 0 0 0 0,0 0 0 0 0,0 1-1 0 0,1-1 1 0 0,-1 0 0 0 0,0 1 0 0 0,0-1 0 0 0,0 1-1 0 0,1 0 1 0 0,-1-1 0 0 0,0 1 0 0 0,1 0 0 0 0,-1 0-1 0 0,1 0 1 0 0,-1 0 0 0 0,1 1 0 0 0,0-1 0 0 0,-1 0-1 0 0,1 0 1 0 0,0 1 0 0 0,0-1 0 0 0,0 1 0 0 0,0-1 0 0 0,0 1-1 0 0,0 0 1 0 0,0 1 9 0 0,-27 67-52 0 0,28-70 52 0 0,-6 27 40 0 0,2 1 0 0 0,0 0 0 0 0,2 0-1 0 0,1 0 1 0 0,2 0 0 0 0,0 0 0 0 0,3 10-40 0 0,6 20 219 0 0,2 0 0 0 0,3-1 0 0 0,14 36-219 0 0,11 37 406 0 0,-36-113-352 0 0,0 1 0 0 0,2-1 0 0 0,0 0 0 0 0,1-1 1 0 0,0 0-1 0 0,2 0 0 0 0,-1-1 0 0 0,2 1-54 0 0,-8-16-76 0 0,-1 0-1 0 0,0 0 0 0 0,1 0 1 0 0,-1-1-1 0 0,0 1 0 0 0,1 0 1 0 0,-1-1-1 0 0,0 1 1 0 0,0-1-1 0 0,1 1 0 0 0,-1-1 1 0 0,0 0-1 0 0,0 1 0 0 0,0-1 1 0 0,0 0-1 0 0,0 0 1 0 0,0 0-1 0 0,0 0 0 0 0,0 0 1 0 0,0 0-1 0 0,0 0 1 0 0,0 0-1 0 0,-1 0 0 0 0,1 0 1 0 0,0 0-1 0 0,-1-1 0 0 0,1 1 1 0 0,-1 0-1 0 0,1-1 1 0 0,-1 1-1 0 0,0 0 0 0 0,0 0 1 0 0,1-1-1 0 0,-1 1 1 0 0,0 0-1 0 0,0-1 0 0 0,0 1 1 0 0,-1-1-1 0 0,1 1 0 0 0,0 0 1 0 0,0-1-1 0 0,-1 0 77 0 0,1-4-2184 0 0,0 1-4099 0 0,0 2-5243 0 0</inkml:trace>
  <inkml:trace contextRef="#ctx0" brushRef="#br0" timeOffset="289.863">0 1168 2889 0 0,'0'0'2036'0'0,"0"0"43"0"0,0 0 115 0 0,0 0 29 0 0,0 0-85 0 0,0 0-210 0 0,37-4-298 0 0,119-14-308 0 0,231-47 3657 0 0,-143 53-3749 0 0,-140 12-6066 0 0,-59 0-230 0 0,-39 0-6151 0 0</inkml:trace>
  <inkml:trace contextRef="#ctx0" brushRef="#br0" timeOffset="924.064">269 1489 3785 0 0,'0'0'1875'0'0,"0"0"-237"0"0,0 0-6 0 0,0 0 127 0 0,0 0 99 0 0,0 0-99 0 0,0 0-298 0 0,0 0-316 0 0,0 0-304 0 0,0 0-241 0 0,0 0-124 0 0,0 0-48 0 0,0 0-25 0 0,-22 9-39 0 0,-69 31-40 0 0,87-39-297 0 0,1 1 0 0 0,-1-1 0 0 0,1 1 0 0 0,-1 0 0 0 0,1 0 0 0 0,0 0 0 0 0,0 1 0 0 0,0-1-1 0 0,0 1 1 0 0,0 0 0 0 0,0 0 0 0 0,1 0 0 0 0,0 0 0 0 0,-1 0 0 0 0,1 0 0 0 0,0 1 0 0 0,1-1 0 0 0,-1 1-1 0 0,0 0-26 0 0,-3 8 67 0 0,-1-3-37 0 0,1 0 1 0 0,0 1 0 0 0,1-1-1 0 0,0 1 1 0 0,1 0 0 0 0,0 0 0 0 0,0 0-1 0 0,1 1 1 0 0,0-1 0 0 0,1 1-1 0 0,0-1 1 0 0,1 1 0 0 0,0-1-1 0 0,1 1 1 0 0,0-1 0 0 0,0 1-1 0 0,1-1 1 0 0,2 7-31 0 0,0-13 48 0 0,-1 0 0 0 0,1-1 1 0 0,0 1-1 0 0,0-1 0 0 0,0 0 0 0 0,0 0 0 0 0,1 0 1 0 0,-1-1-1 0 0,1 1 0 0 0,0-1 0 0 0,-1 0 1 0 0,1 0-1 0 0,0-1 0 0 0,0 0 0 0 0,0 0 0 0 0,0 0 1 0 0,1 0-1 0 0,-1-1 0 0 0,0 1 0 0 0,0-2 1 0 0,0 1-1 0 0,1 0 0 0 0,-1-1 0 0 0,0 0 0 0 0,0 0 1 0 0,0 0-1 0 0,0-1 0 0 0,0 0 0 0 0,-1 0 1 0 0,1 0-1 0 0,0-1 0 0 0,1-1-48 0 0,15-9 94 0 0,-1-1-1 0 0,-1-1 1 0 0,-1-1 0 0 0,0-1 0 0 0,-1 0-1 0 0,-1-2 1 0 0,0 1 0 0 0,-2-2-1 0 0,0 0 1 0 0,-1-1 0 0 0,-1 0 0 0 0,-1-1-1 0 0,-1 0 1 0 0,-1-1 0 0 0,-1 0-1 0 0,-1 0 1 0 0,-1 0 0 0 0,1-15-94 0 0,0-2 2 0 0,-2 1 1 0 0,-1-1-1 0 0,-2-1 1 0 0,-2 1-1 0 0,-3-9-2 0 0,4 44-9 0 0,-1 0-1 0 0,0 0 1 0 0,0 0 0 0 0,-1 0-1 0 0,1 0 1 0 0,-1 0 0 0 0,0 0-1 0 0,0 0 1 0 0,-1 1 0 0 0,0-1-1 0 0,1 0 1 0 0,-1 1 0 0 0,-1-1-1 0 0,1 1 1 0 0,-1 0 0 0 0,0 0-1 0 0,0 0 1 0 0,0 0 0 0 0,0 0-1 0 0,-1 1 1 0 0,1-1 0 0 0,-1 1-1 0 0,0 0 1 0 0,0 0 0 0 0,0 1-1 0 0,-1-1 1 0 0,1 1 0 0 0,-5-2 9 0 0,4 6-17 0 0,-1 1 0 0 0,1 1 0 0 0,0-1 0 0 0,0 1 0 0 0,1-1 0 0 0,-1 1 0 0 0,1 0 1 0 0,0 1-1 0 0,0-1 0 0 0,0 1 0 0 0,1 0 0 0 0,0 0 0 0 0,0 0 0 0 0,0 0 0 0 0,0 1 1 0 0,1-1-1 0 0,0 1 0 0 0,0 0 0 0 0,0-1 0 0 0,1 1 0 0 0,0 0 0 0 0,0 0 0 0 0,0 2 17 0 0,-1-1-4 0 0,-9 39 44 0 0,3 1-1 0 0,1-1 0 0 0,2 1 0 0 0,3 0 0 0 0,1 0 0 0 0,6 40-39 0 0,-1-56 35 0 0,2-1-1 0 0,1 1 1 0 0,1-1-1 0 0,2 0 1 0 0,1-1-1 0 0,1 0 1 0 0,4 4-35 0 0,21 52-879 0 0,-35-85-725 0 0,-1 0-1977 0 0,0 0-3674 0 0,-1 0-3969 0 0</inkml:trace>
  <inkml:trace contextRef="#ctx0" brushRef="#br0" timeOffset="1493.108">716 1452 3393 0 0,'0'0'5760'0'0,"0"0"-3109"0"0,0 0-1012 0 0,0 0-88 0 0,0 0-117 0 0,0 0-141 0 0,0 0-289 0 0,0 0-365 0 0,0 0-211 0 0,0 0-85 0 0,0 0-39 0 0,0 0-32 0 0,0 0-33 0 0,-7 26-43 0 0,-22 84-56 0 0,23-89-109 0 0,1 0 0 0 0,1 0 0 0 0,1 0 0 0 0,1 0 0 0 0,0 1 0 0 0,2-1 0 0 0,1 15-31 0 0,-1-32-1 0 0,1 1 0 0 0,-1-1 0 0 0,1 0-1 0 0,-1 1 1 0 0,1-1 0 0 0,1 0 0 0 0,-1 1-1 0 0,1-1 1 0 0,-1 0 0 0 0,1 0 0 0 0,0 0-1 0 0,0 0 1 0 0,1-1 0 0 0,-1 1 0 0 0,1 0-1 0 0,0-1 1 0 0,0 0 0 0 0,0 0 0 0 0,1 0-1 0 0,-1 0 1 0 0,0 0 0 0 0,1-1 0 0 0,0 1-1 0 0,0-1 1 0 0,0 0 0 0 0,0 0 0 0 0,0 0-1 0 0,0-1 1 0 0,2 1 1 0 0,6-6 93 0 0,1 0 0 0 0,-1-1 0 0 0,0-1 0 0 0,-1 0-1 0 0,1 0 1 0 0,-1-1 0 0 0,0 0 0 0 0,-1-1 0 0 0,0 0 0 0 0,0-1-1 0 0,-1 0 1 0 0,0-1 0 0 0,0 0 0 0 0,-1 0 0 0 0,0-1 0 0 0,-1 0-1 0 0,0 0 1 0 0,3-9-93 0 0,2 3 63 0 0,-2-2 0 0 0,1 1-1 0 0,-2-2 1 0 0,-1 1 0 0 0,0-1-1 0 0,-1 0 1 0 0,-1-1 0 0 0,-1 0-1 0 0,-1 0 1 0 0,-1 0 0 0 0,-1 0-1 0 0,0-3-62 0 0,-20 32 321 0 0,7 13-320 0 0,0 0 1 0 0,1 1 0 0 0,1 0-1 0 0,2 0 1 0 0,0 1 0 0 0,1 0-1 0 0,1 0 1 0 0,2 0 0 0 0,0 1-1 0 0,1-1 1 0 0,2 21-2 0 0,0-36 1 0 0,0 1 0 0 0,1 0-1 0 0,0-1 1 0 0,1 1 0 0 0,0-1-1 0 0,1 1 1 0 0,-1-1 0 0 0,2 0-1 0 0,-1 0 1 0 0,1 0 0 0 0,0-1 0 0 0,1 1-1 0 0,-1-1 1 0 0,1 0 0 0 0,1 0-1 0 0,0 0 1 0 0,0-1 0 0 0,0 0-1 0 0,0 0 1 0 0,1-1 0 0 0,7 5-1 0 0,11-6-907 0 0,-18-6-1663 0 0,0-3-3387 0 0,-1-2-5620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8834 0 0,'0'0'1768'0'0,"0"0"-257"0"0,0 0-169 0 0,0 0 57 0 0,0 0 49 0 0,0 0-84 0 0,0 0-237 0 0,0 0-329 0 0,0 0-310 0 0,0 0-229 0 0,0 0-146 0 0,-9 8 132 0 0,21 62 1089 0 0,2 58-588 0 0,-7 0 0 0 0,-5 1 0 0 0,-6 8-746 0 0,-5 62-267 0 0,0-148-1292 0 0,-4-46-2543 0 0,-6-17-9866 0 0,16 8 9596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0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0 205 1736 0 0,'0'0'1690'0'0,"0"0"-130"0"0,0 0-42 0 0,0 0 74 0 0,0 0 101 0 0,0 0-38 0 0,0 0-196 0 0,0 0-226 0 0,0 0-238 0 0,0 0-184 0 0,0 0-99 0 0,32-32-77 0 0,99-96-64 0 0,-128 124-532 0 0,-1 1 0 0 0,1 0-1 0 0,-1 0 1 0 0,1 0 0 0 0,0 0 0 0 0,0 1 0 0 0,0-1 0 0 0,0 1-1 0 0,1 0 1 0 0,-1 0 0 0 0,1 0 0 0 0,-1 0 0 0 0,1 0 0 0 0,0 1 0 0 0,0 0-1 0 0,0 0 1 0 0,0 0 0 0 0,0 0 0 0 0,-1 1 0 0 0,1-1 0 0 0,4 1-39 0 0,5 0 177 0 0,0-1-64 0 0,0 0 0 0 0,0 1 0 0 0,0 0 0 0 0,0 1-1 0 0,0 1 1 0 0,0 0 0 0 0,0 0 0 0 0,0 1-1 0 0,-1 1 1 0 0,1 0 0 0 0,-1 1 0 0 0,0 0 0 0 0,-1 1-1 0 0,1 1 1 0 0,-1-1 0 0 0,0 2 0 0 0,-1-1 0 0 0,0 2-1 0 0,0-1 1 0 0,0 1 0 0 0,-1 1 0 0 0,-1 0-1 0 0,0 0 1 0 0,0 0 0 0 0,-1 1 0 0 0,0 0 0 0 0,-1 1-1 0 0,1 1-112 0 0,-4-6 58 0 0,1 1 0 0 0,-1 0 0 0 0,-1 0 0 0 0,0-1 0 0 0,0 2 0 0 0,0-1 0 0 0,-1 0 0 0 0,0 0 0 0 0,0 0 0 0 0,-1 1 0 0 0,-1-1 0 0 0,1 0 0 0 0,-1 0 0 0 0,0 1 0 0 0,-1-1 0 0 0,0 0 0 0 0,0 0 0 0 0,-1 0 0 0 0,0-1 0 0 0,-1 1 0 0 0,1-1 0 0 0,-1 1 0 0 0,-1-1 0 0 0,1 0 0 0 0,-1-1 0 0 0,0 1 0 0 0,-3 1-58 0 0,-9 3-50 0 0,-2-1-1 0 0,1-1 1 0 0,-1 0-1 0 0,-1-2 1 0 0,1 0-1 0 0,-1-1 1 0 0,0-1-1 0 0,-1 0 1 0 0,1-2-1 0 0,-1-1 1 0 0,0 0 0 0 0,0-2-1 0 0,0 0 1 0 0,1-1-1 0 0,-1-1 51 0 0,6 2-140 0 0,-58-5-1036 0 0,28-9-2578 0 0,39 10 592 0 0,6-2-5805 0 0,0 5 3346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0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1 267 856 0 0,'0'0'1164'0'0,"0"0"-422"0"0,0 0-9 0 0,0 0 326 0 0,0 0 362 0 0,0 0 196 0 0,0 0-83 0 0,0 0-279 0 0,0 0-280 0 0,0 0-111 0 0,0 0-3 0 0,0 0 29 0 0,0 0-2 0 0,15-4-33 0 0,107-22 1512 0 0,193-14 1314 0 0,-289 39-1502 0 0,-109-41-1542 0 0,-16-11-575 0 0,92 48-55 0 0,1 1 1 0 0,-1-1-1 0 0,1-1 0 0 0,0 1 1 0 0,0-1-1 0 0,1 0 0 0 0,0-1 1 0 0,0 1-1 0 0,0-1 0 0 0,1 0 1 0 0,0 0-1 0 0,-1-4-7 0 0,7 10-253 0 0,-1-1 1 0 0,1 0-1 0 0,0 1 0 0 0,0-1 1 0 0,0 1-1 0 0,0 0 0 0 0,0-1 1 0 0,0 1-1 0 0,0 0 0 0 0,0 0 1 0 0,0 0-1 0 0,0 1 0 0 0,1-1 1 0 0,-1 0-1 0 0,0 1 0 0 0,1 0 1 0 0,-1-1-1 0 0,0 1 0 0 0,1 0 1 0 0,-1 0-1 0 0,1 0 0 0 0,-1 1 1 0 0,0-1-1 0 0,1 0 0 0 0,-1 1 1 0 0,0 0-1 0 0,0-1 0 0 0,2 2 253 0 0,8-2-4842 0 0,0 0-6217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1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0 6905 0 0,'0'0'2130'0'0,"0"0"-836"0"0,0 0-435 0 0,0 0 181 0 0,0 0 320 0 0,0 0 209 0 0,0 0-76 0 0,0 0-303 0 0,0 0-341 0 0,0 0-253 0 0,0 0-141 0 0,0 0-59 0 0,-1 4-32 0 0,-93 159 1610 0 0,73-120-1974 0 0,-2-1-1 0 0,-1-1 1 0 0,-3-1-1 0 0,0-2 1 0 0,-3 0-1 0 0,-5 2 1 0 0,10-24-1347 0 0,15-14-2343 0 0,0-1-4545 0 0,7-1-964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1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10362 0 0,'0'0'1842'0'0,"0"0"-780"0"0,0 0-648 0 0,0 0-188 0 0,0 0 160 0 0,0 0 345 0 0,0 0 291 0 0,0 0 105 0 0,0 0-87 0 0,0 0-215 0 0,0 0-215 0 0,0 0-118 0 0,0 0 5 0 0,19 33 10 0 0,59 104 11 0 0,20 5 1239 0 0,-49-72-1207 0 0,3-2 1 0 0,61 60-551 0 0,-110-125-660 0 0,21 16 1516 0 0,-15-16-4903 0 0,3-2-6264 0 0,-10-1-46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7114 0 0,'0'0'1672'0'0,"0"0"-664"0"0,0 0-73 0 0,0 0 304 0 0,0 0 243 0 0,0 0-25 0 0,0 0-303 0 0,0 0-265 0 0,0 0-91 0 0,0 0 25 0 0,0 0 19 0 0,0 0-72 0 0,13 0-115 0 0,211 0 2826 0 0,30-21-2183 0 0,-214 20-1456 0 0,-39 1 70 0 0,-1 0-23 0 0,0 0-49 0 0,0 0-63 0 0,0 0-99 0 0,0 0-161 0 0,0 0-207 0 0,-14 15-9540 0 0,11-11-906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7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9146 0 0,'0'0'1788'0'0,"0"0"-661"0"0,0 0-273 0 0,0 0 127 0 0,0 0 184 0 0,0 0-5 0 0,0 0-251 0 0,0 0-327 0 0,0 0-139 0 0,0 0 19 0 0,0 0 80 0 0,0 0 83 0 0,0 0-7 0 0,15 2-57 0 0,117 6 791 0 0,-10-38-301 0 0,34-6-4698 0 0,-144 34-2296 0 0,-4 1-5561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5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384 630 0 0 0,'0'0'293'0'0,"0"0"818"0"0,0 0 318 0 0,0 0 43 0 0,0 0-69 0 0,0 0-77 0 0,-1-4-56 0 0,-3-11-35 0 0,-2 11 3286 0 0,-9 5-3082 0 0,13-1-980 0 0,-3 2-319 0 0,-1 0 0 0 0,1 0-1 0 0,0 0 1 0 0,0 1 0 0 0,0 0 0 0 0,0 0-1 0 0,1 0 1 0 0,0 1 0 0 0,-1 0 0 0 0,1 0-1 0 0,0 0 1 0 0,0 0 0 0 0,1 0-1 0 0,-2 4-139 0 0,-19 25 99 0 0,3 0 0 0 0,1 2 0 0 0,1 0 0 0 0,2 2 0 0 0,2-1 0 0 0,1 2 0 0 0,2 0 0 0 0,1 1 0 0 0,2 0 0 0 0,2 0 0 0 0,2 1 0 0 0,1 0 0 0 0,3 0 0 0 0,1 12-99 0 0,-1-39 36 0 0,1 0-1 0 0,0 0 1 0 0,1 0 0 0 0,0 1-1 0 0,1-1 1 0 0,1 0 0 0 0,0-1-1 0 0,1 1 1 0 0,0-1-1 0 0,1 1 1 0 0,0-1 0 0 0,1 0-1 0 0,0-1 1 0 0,1 0 0 0 0,1 0-1 0 0,-1 0 1 0 0,2-1-1 0 0,-1 0 1 0 0,2 0 0 0 0,-1-1-1 0 0,1 0 1 0 0,0-1 0 0 0,1 0-1 0 0,0-1 1 0 0,0 0 0 0 0,1-1-1 0 0,0 0 1 0 0,0-1-1 0 0,0 0 1 0 0,1-1 0 0 0,-1 0-1 0 0,11 1-35 0 0,-8-5 115 0 0,-1 0 1 0 0,0-2-1 0 0,0 0 0 0 0,0 0 0 0 0,0-1 0 0 0,-1-1 0 0 0,1 0 0 0 0,-1-1 0 0 0,0 0 0 0 0,0-1 1 0 0,0-1-1 0 0,-1 0 0 0 0,0 0 0 0 0,0-1 0 0 0,-1-1 0 0 0,0 0 0 0 0,-1-1 0 0 0,0 0 0 0 0,6-8-114 0 0,3-1 100 0 0,0-1 0 0 0,-2-1 1 0 0,-1-1-1 0 0,0 0 0 0 0,-2-1 1 0 0,0 0-1 0 0,-2-2 0 0 0,0 1 1 0 0,-2-1-1 0 0,-1-1 0 0 0,-1 0 1 0 0,-1 0-1 0 0,-1 0 0 0 0,-2-1 1 0 0,0 0-1 0 0,-2-4-101 0 0,-1 10-29 0 0,-2 0 0 0 0,0 0-1 0 0,-1 0 1 0 0,-1 0-1 0 0,-1 0 1 0 0,-1 0 0 0 0,-1 1-1 0 0,0 0 1 0 0,-2 0 0 0 0,0 1-1 0 0,-2 0 1 0 0,0 0 0 0 0,0 1-1 0 0,-2 0 1 0 0,0 1 0 0 0,-2 0-1 0 0,1 1 1 0 0,-2 1 0 0 0,0 0-1 0 0,-1 1 1 0 0,0 1 0 0 0,-1 0-1 0 0,-14-7 30 0 0,21 15-188 0 0,-1 0 0 0 0,-1 1 0 0 0,1 1 0 0 0,-1-1 0 0 0,1 2 0 0 0,-1-1-1 0 0,0 2 1 0 0,0 0 0 0 0,0 0 0 0 0,0 1 0 0 0,0 0 0 0 0,0 1 0 0 0,1 1 0 0 0,-1 0-1 0 0,-3 1 189 0 0,3 0-648 0 0,0 1-1 0 0,0 0 0 0 0,0 1 1 0 0,0 1-1 0 0,1 0 0 0 0,0 0 0 0 0,0 1 1 0 0,1 0-1 0 0,-1 2 649 0 0,-18 15-5408 0 0,8-7-4098 0 0</inkml:trace>
  <inkml:trace contextRef="#ctx0" brushRef="#br0" timeOffset="479.022">468 1212 1480 0 0,'0'0'3086'0'0,"0"0"-908"0"0,0 0-483 0 0,0 0-112 0 0,0 0-52 0 0,0 0-113 0 0,0 0-86 0 0,0 0-129 0 0,0 0-52 0 0,0 0 16 0 0,0 0-127 0 0,0 0-160 0 0,0 0-124 0 0,18 19-105 0 0,55 60-115 0 0,101 109 1670 0 0,-113-122-2183 0 0,-51-53-1165 0 0,-9-11-2558 0 0,-1-1-3358 0 0,0-1-4222 0 0</inkml:trace>
  <inkml:trace contextRef="#ctx0" brushRef="#br0" timeOffset="1274.018">1 240 0 0 0,'0'0'948'0'0,"0"0"951"0"0,0 0 519 0 0,0 0 76 0 0,0 0-311 0 0,0 0-483 0 0,0 0-362 0 0,0 0-268 0 0,0 0-165 0 0,0 0-110 0 0,0 0-116 0 0,0 0-96 0 0,21 0 1860 0 0,190-2 1851 0 0,0 0-3832 0 0,-210 2-468 0 0,-1 0 28 0 0,0 0-8 0 0,0 0-15 0 0,0 0 8 0 0,0 0 3 0 0,0 0-7 0 0,0 0 22 0 0,0 0-1 0 0,0 0-28 0 0,0 0 6 0 0,3-8 2237 0 0,-10-4-2164 0 0,1 0-1 0 0,-2 0 1 0 0,0 1 0 0 0,0 0 0 0 0,-1 1 0 0 0,0-1 0 0 0,0 2 0 0 0,-2-1 0 0 0,1 2 0 0 0,-7-5-75 0 0,-6-7 25 0 0,-24-42-210 0 0,47 41-3088 0 0,15 17-2546 0 0,-7 3 2054 0 0,1 0-7712 0 0</inkml:trace>
  <inkml:trace contextRef="#ctx0" brushRef="#br0" timeOffset="1784.101">1012 295 776 0 0,'0'0'2085'0'0,"0"0"-84"0"0,0 0 73 0 0,0 0-56 0 0,0 0-148 0 0,0 0-353 0 0,0 0-420 0 0,0 0-432 0 0,0 0-294 0 0,0 0-67 0 0,0 0 123 0 0,0 0 223 0 0,0 0 200 0 0,4 6 77 0 0,108 152 3980 0 0,-86-116-4434 0 0,-2 0-1 0 0,-1 2 0 0 0,-2 0 0 0 0,-2 2 0 0 0,-1 6-472 0 0,2 26 226 0 0,-4 0-1 0 0,-4 0 1 0 0,-3 2 0 0 0,-3-1-1 0 0,-5 81-225 0 0,-1-129 7 0 0,-1 1 0 0 0,-1 0-1 0 0,-2-1 1 0 0,-1 0 0 0 0,-2 1 0 0 0,-1-2-1 0 0,-1 1 1 0 0,-1-1 0 0 0,-2-1 0 0 0,-1 0 0 0 0,-1-1-1 0 0,-2 0 1 0 0,-1-1 0 0 0,-1-1 0 0 0,-1 0-1 0 0,-9 7-6 0 0,22-25-167 0 0,-1-1 0 0 0,-1 0-1 0 0,1-1 1 0 0,-1 1 0 0 0,-1-2-1 0 0,1 1 1 0 0,-1-1 0 0 0,0 0-1 0 0,0-1 1 0 0,0 0 0 0 0,0 0-1 0 0,-1-1 1 0 0,-8 1 167 0 0,5-9-2187 0 0,9-4-3051 0 0,4 5-4809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11282 0 0,'0'0'2208'0'0,"0"0"-551"0"0,0 0-270 0 0,0 0-100 0 0,0 0-87 0 0,0 0-109 0 0,0 0-191 0 0,0 0-179 0 0,0 0-117 0 0,0 0-97 0 0,0 0-35 0 0,0 0-51 0 0,-3 10-53 0 0,-9 31-13 0 0,33 33 708 0 0,-17-56-997 0 0,-2 0 0 0 0,0 0 0 0 0,-1 0 0 0 0,-1 0 0 0 0,0 0 0 0 0,-2 0 0 0 0,0 0 0 0 0,-2 7-66 0 0,-93 270 92 0 0,82-185-643 0 0,15-110 436 0 0,0 0-2 0 0,-27-35-4589 0 0,13 23-5138 0 0,9 8-478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9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0 383 976 0 0,'0'0'2573'0'0,"0"0"-490"0"0,0 0-75 0 0,0 0 95 0 0,0 0 1 0 0,0 0-115 0 0,0 0-347 0 0,0 0-479 0 0,0 0-426 0 0,0 0-265 0 0,0 0-149 0 0,0 0-28 0 0,1-2 110 0 0,2-1-249 0 0,-1 1 0 0 0,1 0 0 0 0,-1 0 0 0 0,1 0-1 0 0,0 0 1 0 0,0 0 0 0 0,0 1 0 0 0,0-1-1 0 0,0 1 1 0 0,1 0 0 0 0,-1 0 0 0 0,0 0 0 0 0,1 0-1 0 0,-1 0 1 0 0,0 1 0 0 0,1-1 0 0 0,-1 1 0 0 0,1 0-1 0 0,3 1-155 0 0,16-5 433 0 0,329-42 2310 0 0,-254 45-2576 0 0,-85 8-118 0 0,-12-7-71 0 0,0 0 15 0 0,-1 0 26 0 0,0 0-13 0 0,0 0 22 0 0,0 0-4 0 0,0 0 16 0 0,0 0 19 0 0,0 0-2 0 0,0 0 9 0 0,0 0 35 0 0,0 0 4 0 0,0 0 5 0 0,0 0 21 0 0,0 0 9 0 0,0 0 17 0 0,0 0 16 0 0,0 0 27 0 0,0 0 4 0 0,-33-33 413 0 0,-55-52-499 0 0,-50-64-519 0 0,124 121-1098 0 0,23 17-4500 0 0,-3 8-2689 0 0,3-1-2276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49 2264 0 0,'0'0'1606'0'0,"0"0"85"0"0,0 0 156 0 0,0 0 126 0 0,0 0 116 0 0,0 0-171 0 0,0 0-332 0 0,0 0-321 0 0,0 0-379 0 0,0 0-239 0 0,0 0-206 0 0,0 0-102 0 0,0 0-31 0 0,-17 7-3 0 0,-54 27 1 0 0,65-31-268 0 0,1 0 0 0 0,0 1 1 0 0,0 0-1 0 0,1 0 0 0 0,-1 0 1 0 0,1 0-1 0 0,0 1 0 0 0,0-1 1 0 0,0 1-1 0 0,1 0 0 0 0,-1 1 1 0 0,1-1-1 0 0,0 0 0 0 0,1 1 0 0 0,-1 0 1 0 0,1 1-39 0 0,-11 20 131 0 0,-6 8 17 0 0,1 1 1 0 0,1 1-1 0 0,2 1 1 0 0,2 0-1 0 0,2 1 1 0 0,1 1-1 0 0,2-1 0 0 0,2 2 1 0 0,1-1-1 0 0,1 25-148 0 0,3-55 35 0 0,0 1-1 0 0,0 0 0 0 0,1 0 1 0 0,1-1-1 0 0,0 1 0 0 0,0 0 1 0 0,1-1-1 0 0,0 1 0 0 0,1-1 0 0 0,0 1 1 0 0,1-1-1 0 0,0 0 0 0 0,1 0 1 0 0,0-1-1 0 0,0 1 0 0 0,1-1 1 0 0,0 0-1 0 0,1-1 0 0 0,0 1 1 0 0,0-2-1 0 0,0 1 0 0 0,1-1 1 0 0,1 0-1 0 0,-1 0 0 0 0,1-1 1 0 0,1 0-36 0 0,3-2 129 0 0,0 0-1 0 0,1-1 0 0 0,-1 0 0 0 0,1-2 0 0 0,0 1 0 0 0,0-2 0 0 0,0 0 0 0 0,0 0 0 0 0,-1-2 0 0 0,1 1 0 0 0,0-2 0 0 0,-1 0 0 0 0,1 0 0 0 0,-1-2 0 0 0,0 1 0 0 0,0-2 0 0 0,0 1 0 0 0,-1-2 0 0 0,6-4-127 0 0,15-7 147 0 0,-1-2-1 0 0,-1-1 0 0 0,-1-1 1 0 0,-1-2-1 0 0,-1 0 0 0 0,-1-3 1 0 0,-2 0-1 0 0,0-1 0 0 0,-2-1 1 0 0,-1-2-1 0 0,-1 0 0 0 0,-2-1 0 0 0,-1-1 1 0 0,1-8-147 0 0,-12 23 8 0 0,0 0 1 0 0,-2 0 0 0 0,0-1-1 0 0,-2 1 1 0 0,0-1-1 0 0,-1 0 1 0 0,0 0-1 0 0,-2 0 1 0 0,0-1 0 0 0,-1 1-1 0 0,-3-14-8 0 0,2 23-23 0 0,0 0-1 0 0,-1 0 1 0 0,0 0-1 0 0,0 0 1 0 0,-1 1-1 0 0,-1-1 1 0 0,1 1-1 0 0,-1 0 1 0 0,-1 0-1 0 0,0 1 1 0 0,0 0-1 0 0,-1 0 1 0 0,0 0-1 0 0,0 1 1 0 0,0 0-1 0 0,-1 0 1 0 0,0 1-1 0 0,-1 0 1 0 0,1 0-1 0 0,-1 1 1 0 0,0 0-1 0 0,-4 0 24 0 0,-8-3-158 0 0,0 2 0 0 0,0 1 1 0 0,0 1-1 0 0,-1 0 0 0 0,0 2 0 0 0,0 0 0 0 0,0 2 1 0 0,1 0-1 0 0,-1 2 0 0 0,0 0 0 0 0,0 1 0 0 0,-19 6 158 0 0,18-2-563 0 0,0 1 0 0 0,1 2 0 0 0,0 0-1 0 0,0 0 1 0 0,1 2 0 0 0,-13 10 563 0 0,-59 54-10208 0 0,69-52-942 0 0</inkml:trace>
  <inkml:trace contextRef="#ctx0" brushRef="#br0" timeOffset="571.677">265 483 0 0 0,'0'0'689'0'0,"0"0"917"0"0,0 0 284 0 0,0 0 2 0 0,0 0-75 0 0,0 0-169 0 0,0 0-242 0 0,0 0-229 0 0,0 0-171 0 0,0 0-103 0 0,0 0-66 0 0,0 0-65 0 0,38 0 5110 0 0,-23 1-5728 0 0,1 1 0 0 0,0 0 1 0 0,-1 1-1 0 0,0 1 0 0 0,0 0 1 0 0,0 1-1 0 0,0 1 0 0 0,0 0 1 0 0,-1 1-1 0 0,0 0 0 0 0,-1 1 1 0 0,0 1-1 0 0,0 0 1 0 0,-1 1-1 0 0,0 1 0 0 0,0-1 1 0 0,-1 2-1 0 0,-1-1 0 0 0,0 2 1 0 0,0-1-1 0 0,-2 1 0 0 0,1 1 1 0 0,0 2-155 0 0,18 43 341 0 0,53 84 345 0 0,20-33-416 0 0,-85-111-879 0 0,-18-25-1975 0 0,2 17 1306 0 0,0-4-3622 0 0,0 4-6524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6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55 7314 0 0,'0'0'2399'0'0,"0"0"-910"0"0,0 0-346 0 0,0 0 119 0 0,0 0 192 0 0,0 0 87 0 0,0 0-108 0 0,0 0-305 0 0,0 0-317 0 0,0 0-209 0 0,0 0-150 0 0,0 0-62 0 0,0 0-17 0 0,-11 4 1125 0 0,-16 59-28 0 0,-165 219-428 0 0,173-256-984 0 0,-109 139-66 0 0,92-123-254 0 0,33-74-14355 0 0,3 27 3965 0 0</inkml:trace>
  <inkml:trace contextRef="#ctx0" brushRef="#br0" timeOffset="315.514">1 0 9658 0 0,'0'0'1562'0'0,"0"0"-522"0"0,0 0-364 0 0,0 0 232 0 0,0 0 355 0 0,0 0 191 0 0,0 0-52 0 0,0 0-341 0 0,0 0-266 0 0,0 0-122 0 0,0 0-54 0 0,0 0-29 0 0,0 0-13 0 0,10 31-33 0 0,31 95-40 0 0,1-45 477 0 0,-28-64-725 0 0,179 236 1495 0 0,-109-132-1643 0 0,-29-93-1164 0 0,-31-33-6564 0 0,-19 1-2420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543 693 0 0 0,'0'0'870'0'0,"0"0"452"0"0,0 0 307 0 0,0 0 62 0 0,0 0-157 0 0,0 0-221 0 0,0 0-243 0 0,0 0-207 0 0,-8-2-119 0 0,-23-8-127 0 0,28 9-493 0 0,-1 1-1 0 0,1 0 1 0 0,0 0 0 0 0,0 1-1 0 0,0-1 1 0 0,0 0 0 0 0,0 1-1 0 0,0 0 1 0 0,0 0 0 0 0,0 0-1 0 0,0 0 1 0 0,0 0-1 0 0,1 1 1 0 0,-1-1 0 0 0,0 1-1 0 0,1-1 1 0 0,-1 1 0 0 0,1 0-1 0 0,-2 2-123 0 0,-1 0 198 0 0,-7 5-65 0 0,1 1-1 0 0,0 0 0 0 0,1 1 1 0 0,0 0-1 0 0,0 1 1 0 0,1 0-1 0 0,1 0 0 0 0,0 1 1 0 0,1 0-1 0 0,0 0 1 0 0,1 1-1 0 0,1 0 0 0 0,0 0 1 0 0,1 1-1 0 0,0-1 0 0 0,1 1 1 0 0,1 0-1 0 0,0-1 1 0 0,1 1-1 0 0,1 0 0 0 0,0 0 1 0 0,1 0-1 0 0,3 14-132 0 0,-4-25 35 0 0,1 0 1 0 0,-1 0-1 0 0,1 0 0 0 0,1 0 0 0 0,-1 0 0 0 0,0-1 1 0 0,1 1-1 0 0,0-1 0 0 0,-1 1 0 0 0,2-1 1 0 0,-1 1-1 0 0,0-1 0 0 0,1 0 0 0 0,-1 0 1 0 0,1 0-1 0 0,0-1 0 0 0,0 1 0 0 0,0 0 1 0 0,0-1-1 0 0,0 0 0 0 0,1 0 0 0 0,-1 0 1 0 0,1 0-1 0 0,-1-1 0 0 0,1 1 0 0 0,0-1 1 0 0,0 0-1 0 0,0 0-35 0 0,2 0 95 0 0,-1-1 0 0 0,0-1 0 0 0,0 1 1 0 0,1-1-1 0 0,-1 0 0 0 0,0 0 0 0 0,0 0 0 0 0,0-1 1 0 0,0 0-1 0 0,0 0 0 0 0,0 0 0 0 0,0 0 0 0 0,0-1 0 0 0,-1 0 1 0 0,0 0-1 0 0,1 0 0 0 0,-1 0 0 0 0,0-1 0 0 0,3-3-95 0 0,18-21 68 0 0,-2 0-1 0 0,0-2 1 0 0,-2 0-1 0 0,-1-1 1 0 0,-2-2-1 0 0,-1 0 1 0 0,-1 0-1 0 0,-2-2 1 0 0,-2 0-1 0 0,-1 0 1 0 0,-1-1-1 0 0,-2 0 1 0 0,-2-1-1 0 0,-1 0 1 0 0,-2 1 0 0 0,-2-38-68 0 0,0 63-38 0 0,-1 0 1 0 0,0 0 0 0 0,-1 0 0 0 0,0 0 0 0 0,-1 1 0 0 0,0-1 0 0 0,-1 0 0 0 0,0 1 0 0 0,0 0 0 0 0,-1-1 0 0 0,-1 1 0 0 0,0 1 0 0 0,0-1 0 0 0,-1 1 0 0 0,0 0 0 0 0,0 0 0 0 0,-6-5 37 0 0,11 12-14 0 0,-1 1 0 0 0,1 0 1 0 0,-1 0-1 0 0,1 0 0 0 0,0 1 0 0 0,-1-1 0 0 0,0 0 1 0 0,1 0-1 0 0,-1 1 0 0 0,1-1 0 0 0,-1 1 0 0 0,0-1 1 0 0,0 1-1 0 0,1 0 0 0 0,-1 0 0 0 0,0 0 0 0 0,1 0 1 0 0,-1 0-1 0 0,0 0 0 0 0,0 0 0 0 0,1 0 0 0 0,-1 1 1 0 0,0-1-1 0 0,1 1 0 0 0,-1-1 0 0 0,0 1 0 0 0,1 0 0 0 0,-1 0 1 0 0,1-1-1 0 0,-1 1 0 0 0,1 0 0 0 0,0 0 0 0 0,-1 1 1 0 0,1-1-1 0 0,0 0 0 0 0,0 0 0 0 0,-1 1 0 0 0,1-1 1 0 0,0 0-1 0 0,1 1 0 0 0,-1-1 0 0 0,0 1 0 0 0,0-1 1 0 0,0 1-1 0 0,1 1 14 0 0,-24 80 48 0 0,22-42 184 0 0,2 0 1 0 0,1 0-1 0 0,3 0 1 0 0,1-1 0 0 0,5 13-233 0 0,9 51 456 0 0,-16-80-352 0 0,0 0-1 0 0,1-1 0 0 0,2 1 0 0 0,0-1 1 0 0,2 0-1 0 0,0 0 0 0 0,2-1 0 0 0,0 0 0 0 0,1-1 1 0 0,2 0-1 0 0,3 4-103 0 0,-11-19-37 0 0,0 1 1 0 0,0-1-1 0 0,0-1 0 0 0,1 1 1 0 0,-1-1-1 0 0,2 0 1 0 0,-1 0-1 0 0,0-1 0 0 0,1 1 1 0 0,0-1-1 0 0,0-1 1 0 0,0 0-1 0 0,0 0 0 0 0,1 0 1 0 0,-1-1-1 0 0,1 0 1 0 0,0 0-1 0 0,0-1 37 0 0,-8-1-395 0 0,0 0-202 0 0,-2-17-11674 0 0,2 16 3520 0 0</inkml:trace>
  <inkml:trace contextRef="#ctx0" brushRef="#br0" timeOffset="285.695">1257 457 8330 0 0,'0'0'1245'0'0,"0"0"-416"0"0,0 0 20 0 0,0 0 423 0 0,0 0 281 0 0,0 0-45 0 0,0 0-240 0 0,0 0-333 0 0,0 0-272 0 0,0 0-162 0 0,-1 33-113 0 0,-4 104-90 0 0,3 103 387 0 0,3-146-2881 0 0,-8-74-1652 0 0,-3-10-6232 0 0,7-6 5880 0 0</inkml:trace>
  <inkml:trace contextRef="#ctx0" brushRef="#br0" timeOffset="672.57">1137 560 3049 0 0,'0'0'1932'0'0,"0"0"-162"0"0,0 0-103 0 0,0 0-3 0 0,0 0-89 0 0,0 0-197 0 0,0 0-275 0 0,0 0-267 0 0,0 0-153 0 0,0 0-109 0 0,0 0-69 0 0,0 0-36 0 0,0 0-32 0 0,25-21-15 0 0,77-65-19 0 0,-100 84-377 0 0,0 0 1 0 0,0 0-1 0 0,0 0 1 0 0,0 0 0 0 0,0 1-1 0 0,1-1 1 0 0,-1 0-1 0 0,0 1 1 0 0,1 0 0 0 0,-1 0-1 0 0,1 0 1 0 0,-1 0 0 0 0,1 0-1 0 0,0 0 1 0 0,0 0-1 0 0,-1 1 1 0 0,1 0 0 0 0,0-1-1 0 0,0 1 1 0 0,-1 0-1 0 0,1 0 1 0 0,0 1 0 0 0,2-1-27 0 0,5 2 132 0 0,7 1 30 0 0,-1 0 0 0 0,0 1 0 0 0,-1 1 0 0 0,1 0 0 0 0,-1 1 0 0 0,0 1 0 0 0,0 0 0 0 0,-1 1 0 0 0,1 0 1 0 0,-2 2-1 0 0,0-1 0 0 0,0 2 0 0 0,0 0 0 0 0,-2 0 0 0 0,2 2-162 0 0,-10-7 59 0 0,0 0 1 0 0,-1-1-1 0 0,1 1 1 0 0,-1 1-1 0 0,0-1 1 0 0,-1 0-1 0 0,0 0 0 0 0,0 1 1 0 0,0-1-1 0 0,-1 1 1 0 0,1-1-1 0 0,-2 0 1 0 0,1 1-1 0 0,-1-1 0 0 0,0 1 1 0 0,0-1-1 0 0,-1 0 1 0 0,1 1-1 0 0,-1-1 1 0 0,-1 0-1 0 0,1 0 1 0 0,-1-1-1 0 0,0 1 0 0 0,-1-1 1 0 0,1 1-1 0 0,-1-1 1 0 0,0 0-1 0 0,0 0 1 0 0,-1 0-1 0 0,-4 3-59 0 0,-2 1-6 0 0,1 0 0 0 0,-1-1-1 0 0,0-1 1 0 0,-1 0 0 0 0,0 0 0 0 0,0-1 0 0 0,-1-1-1 0 0,1 0 1 0 0,-1 0 0 0 0,0-1 0 0 0,-1-1 0 0 0,1-1-1 0 0,0 1 1 0 0,-1-2 0 0 0,1 0 0 0 0,-1-1 0 0 0,-1 0 6 0 0,-44-15-1828 0 0,44-20-5876 0 0,15 26 2100 0 0,0 2-2580 0 0</inkml:trace>
  <inkml:trace contextRef="#ctx0" brushRef="#br0" timeOffset="1088.903">1104 277 1208 0 0,'0'0'1825'0'0,"0"0"215"0"0,0 0 137 0 0,0 0-65 0 0,0 0-308 0 0,0 0-425 0 0,0 0-361 0 0,0 0-179 0 0,0 0-108 0 0,0 0-86 0 0,0 0-58 0 0,0 0-35 0 0,0 0-1 0 0,15-6 1 0 0,47-19 12 0 0,20 12 1060 0 0,106 13 137 0 0,-110 10-1520 0 0,-105-13 2025 0 0,5-6-2292 0 0,1 0 1 0 0,0-2-1 0 0,1-1 1 0 0,0 0 0 0 0,1-2-1 0 0,0 0 1 0 0,1-1-1 0 0,1 0 1 0 0,1-2-1 0 0,-9-10 26 0 0,9-23-1531 0 0,19 33-1755 0 0,9 4-3701 0 0,-5 9-4222 0 0</inkml:trace>
  <inkml:trace contextRef="#ctx0" brushRef="#br0" timeOffset="1923.126">296 1153 0 0 0,'0'0'1186'0'0,"0"0"695"0"0,0 0 226 0 0,0 0-106 0 0,0 0-275 0 0,0 0-315 0 0,0 0-298 0 0,0 0-261 0 0,0 0-264 0 0,0 0-218 0 0,0 0-63 0 0,0 0 71 0 0,6 1 198 0 0,381 5 6199 0 0,-218-18-4956 0 0,158-34-1819 0 0,-228 31 166 0 0,267-36-108 0 0,-358 50-959 0 0,16-2 1666 0 0,-18 0-4380 0 0,-4-1-4279 0 0,-2 3-3295 0 0</inkml:trace>
  <inkml:trace contextRef="#ctx0" brushRef="#br0" timeOffset="2759.741">725 1440 1432 0 0,'0'0'2283'0'0,"0"0"-458"0"0,0 0-197 0 0,0 0-17 0 0,0 0 35 0 0,0 0-32 0 0,0 0-193 0 0,0 0-273 0 0,0 0-289 0 0,0 0-248 0 0,0 0-208 0 0,0 0-128 0 0,0 0-90 0 0,-28 19-49 0 0,-87 58-37 0 0,111-76-90 0 0,0 1-1 0 0,0 0 1 0 0,0 1 0 0 0,0-1 0 0 0,1 0 0 0 0,-1 1 0 0 0,1 0 0 0 0,0 0 0 0 0,0 0-1 0 0,0 0 1 0 0,0 1 0 0 0,1-1 0 0 0,-1 1 0 0 0,1 0 0 0 0,0 0 0 0 0,0-1 0 0 0,0 1-1 0 0,0 2-8 0 0,-3 9 34 0 0,1-5-8 0 0,0 0 0 0 0,0 0-1 0 0,1 0 1 0 0,0 1 0 0 0,1-1 0 0 0,0 1 0 0 0,1 0-1 0 0,0-1 1 0 0,1 1 0 0 0,0 0 0 0 0,0 0-1 0 0,2 6-25 0 0,0-13 87 0 0,0-1-1 0 0,1 1 0 0 0,0 0 1 0 0,-1-1-1 0 0,1 0 0 0 0,0 0 0 0 0,0 0 1 0 0,1 0-1 0 0,-1 0 0 0 0,1 0 1 0 0,-1-1-1 0 0,1 0 0 0 0,0 1 0 0 0,0-2 1 0 0,0 1-1 0 0,0 0 0 0 0,0-1 1 0 0,0 0-1 0 0,1 1 0 0 0,-1-2 1 0 0,0 1-1 0 0,1 0 0 0 0,-1-1 0 0 0,0 0 1 0 0,1 0-1 0 0,-1 0 0 0 0,1-1 1 0 0,-1 0-1 0 0,0 0 0 0 0,0 0 0 0 0,1 0 1 0 0,-1 0-1 0 0,0-1 0 0 0,0 0 1 0 0,0 0-1 0 0,0 0 0 0 0,1-1-86 0 0,14-7 181 0 0,0-1 0 0 0,-1 0 0 0 0,0-2 0 0 0,-1 0 0 0 0,0-1 0 0 0,-1 0 0 0 0,0-2 0 0 0,-2 1-1 0 0,8-11-180 0 0,-1-2 38 0 0,-1-1-1 0 0,-2-1 1 0 0,0-1-1 0 0,-2 0 0 0 0,-2-1 1 0 0,-1 0-1 0 0,-1-1 0 0 0,-2-1 1 0 0,-1 0-1 0 0,-2 0 0 0 0,1-13-37 0 0,-6 38-9 0 0,0 0-1 0 0,-1-1 0 0 0,0 1 1 0 0,-1-1-1 0 0,0 1 0 0 0,0 0 1 0 0,-1-1-1 0 0,0 1 0 0 0,0 0 1 0 0,-1-1-1 0 0,0 1 0 0 0,-1 0 1 0 0,0 0-1 0 0,-1 1 0 0 0,0-1 1 0 0,0 1-1 0 0,-1-1 0 0 0,0 1 1 0 0,0 1-1 0 0,-1-1 1 0 0,-2-2 9 0 0,6 8-7 0 0,0 1 0 0 0,0-1 0 0 0,0 1 0 0 0,0 0 1 0 0,0-1-1 0 0,-1 1 0 0 0,1 0 0 0 0,0 0 0 0 0,-1 1 1 0 0,1-1-1 0 0,-1 0 0 0 0,1 1 0 0 0,-1-1 0 0 0,1 1 1 0 0,-1 0-1 0 0,1 0 0 0 0,-1 0 0 0 0,1 0 0 0 0,-1 0 1 0 0,1 1-1 0 0,-1-1 0 0 0,1 1 0 0 0,-1 0 0 0 0,1-1 1 0 0,0 1-1 0 0,-1 0 0 0 0,1 0 0 0 0,0 1 0 0 0,0-1 1 0 0,0 0-1 0 0,0 1 0 0 0,0 0 0 0 0,0-1 1 0 0,0 1-1 0 0,0 0 0 0 0,0 0 0 0 0,1 0 0 0 0,-1 0 1 0 0,0 1 6 0 0,-47 90-81 0 0,40-66 85 0 0,2 1 0 0 0,0 0 0 0 0,2 0 0 0 0,1 1-1 0 0,2-1 1 0 0,0 1 0 0 0,2-1 0 0 0,1 1 0 0 0,3 11-4 0 0,0-21-23 0 0,0-1 1 0 0,1 1-1 0 0,1 0 1 0 0,1-1-1 0 0,1-1 1 0 0,0 1-1 0 0,2-1 0 0 0,-1 0 1 0 0,2-1-1 0 0,10 12 23 0 0,30 5-1677 0 0,-31-31-2101 0 0,1-4-4283 0 0,-11-1-594 0 0</inkml:trace>
  <inkml:trace contextRef="#ctx0" brushRef="#br0" timeOffset="3224.884">1252 1422 9370 0 0,'0'0'1902'0'0,"0"0"-495"0"0,0 0-240 0 0,0 0 45 0 0,0 0 31 0 0,0 0-104 0 0,0 0-278 0 0,0 0-299 0 0,0 0-196 0 0,0 0-127 0 0,0 0-60 0 0,0 0-34 0 0,0 0-21 0 0,-6 31-12 0 0,-17 94-36 0 0,22-67 3 0 0,2-55-71 0 0,0-1-1 0 0,0 1 1 0 0,0 0-1 0 0,1 0 1 0 0,-1 0 0 0 0,1-1-1 0 0,0 1 1 0 0,0-1 0 0 0,0 1-1 0 0,0-1 1 0 0,0 0 0 0 0,0 1-1 0 0,0-1 1 0 0,1 0-1 0 0,-1-1 1 0 0,1 1 0 0 0,0 0-1 0 0,-1-1 1 0 0,1 1 0 0 0,0-1-1 0 0,0 0 1 0 0,0 0-1 0 0,0 0 1 0 0,0 0 0 0 0,0-1-1 0 0,0 1 1 0 0,0-1 0 0 0,0 0-1 0 0,0 0 1 0 0,1 0-1 0 0,-1 0 1 0 0,0-1 0 0 0,0 1-1 0 0,0-1 1 0 0,0 1 0 0 0,0-1-1 0 0,0 0 1 0 0,0 0 0 0 0,0-1-1 0 0,-1 1 1 0 0,1-1-1 0 0,0 1 1 0 0,-1-1 0 0 0,1 0-1 0 0,-1 0 1 0 0,1 0 0 0 0,-1 0-1 0 0,0 0 1 0 0,0-1-1 0 0,1-1-7 0 0,29-27 124 0 0,-2-2 0 0 0,-2-1 0 0 0,-1-1 0 0 0,-1-2 0 0 0,12-23-124 0 0,32-46 101 0 0,-56 78 260 0 0,-14 27-201 0 0,-31 24 0 0 0,22-12-159 0 0,0 0 0 0 0,1 0 0 0 0,1 1 0 0 0,-1 0 1 0 0,2 1-1 0 0,0 0 0 0 0,0 0 0 0 0,1 0 0 0 0,1 0 0 0 0,0 1 0 0 0,1 0 0 0 0,0 0 0 0 0,1 0 0 0 0,1 0 0 0 0,0 0 1 0 0,1 0-1 0 0,1 5-1 0 0,0-11 3 0 0,0 0 0 0 0,0-1 0 0 0,0 1 0 0 0,1 0 0 0 0,1 0 0 0 0,-1-1 0 0 0,1 1 0 0 0,1-1 0 0 0,-1 0 0 0 0,1 0 1 0 0,0 0-1 0 0,1 0 0 0 0,0-1 0 0 0,0 1 0 0 0,0-1 0 0 0,1-1 0 0 0,0 1 0 0 0,0-1 0 0 0,0 0 0 0 0,0 0 0 0 0,1-1 0 0 0,0 0 0 0 0,0 0 1 0 0,0 0-1 0 0,1-1 0 0 0,2 1-3 0 0,28-5-881 0 0,-25-5-4365 0 0,-9 2-4147 0 0</inkml:trace>
  <inkml:trace contextRef="#ctx0" brushRef="#br0" timeOffset="4370.023">1281 855 0 0 0,'0'0'495'0'0,"0"0"54"0"0,0 0-5 0 0,0 0-17 0 0,0 0 9 0 0,0 0 27 0 0,-1 2 58 0 0,-8 68 10411 0 0,8-13-8114 0 0,-28 105-1851 0 0,35-157-1719 0 0,2-24-5911 0 0,-8 14-2617 0 0</inkml:trace>
  <inkml:trace contextRef="#ctx0" brushRef="#br0" timeOffset="5142.498">1885 417 0 0 0,'0'0'197'0'0,"0"0"406"0"0,0 0 413 0 0,0 0 397 0 0,0 0 246 0 0,0 0-3 0 0,0 0-208 0 0,0 0-227 0 0,0 0-133 0 0,0 0-39 0 0,0 0 14 0 0,0 0 15 0 0,1 1 6639 0 0,1 3-4001 0 0,17 22-3781 0 0,7 8 154 0 0,-1 2 1 0 0,-1 0-1 0 0,-2 2 1 0 0,-2 0-1 0 0,-2 2 1 0 0,-1 0-1 0 0,-2 1 1 0 0,-2 0-1 0 0,2 15-89 0 0,-6-23-1 0 0,-2 1-1 0 0,0-1 0 0 0,-3 1 1 0 0,-1 0-1 0 0,-1 0 1 0 0,-1 0-1 0 0,-3 1 0 0 0,0-1 1 0 0,-3 0-1 0 0,0-1 1 0 0,-2 1-1 0 0,-2-1 0 0 0,-1 0 1 0 0,-1-1-1 0 0,-6 9 2 0 0,-84 164-340 0 0,93-189 25 0 0,0 0 1 0 0,-1 0-1 0 0,0-1 0 0 0,-1 0 1 0 0,-1-1-1 0 0,0 0 0 0 0,-8 6 315 0 0,-59 43-9714 0 0,64-53 4221 0 0,3-2-2397 0 0</inkml:trace>
  <inkml:trace contextRef="#ctx0" brushRef="#br0" timeOffset="5769.864">182 222 0 0 0,'0'0'1002'0'0,"0"0"150"0"0,0 0-15 0 0,0 0 14 0 0,0 0 106 0 0,0 0 162 0 0,0 0 77 0 0,0 0-25 0 0,0 0-134 0 0,0 0-226 0 0,0 0-178 0 0,0 0-105 0 0,-14 32-43 0 0,-46 104-23 0 0,24-32 690 0 0,12 2-588 0 0,5 0 0 0 0,5 2 0 0 0,4-1 0 0 0,5 2 0 0 0,8 84-864 0 0,2-149 88 0 0,3 0 1 0 0,1 0 0 0 0,3 0 0 0 0,1-2-1 0 0,2 1 1 0 0,2-2 0 0 0,1 0 0 0 0,3-1-1 0 0,4 4-88 0 0,-18-30-80 0 0,2 0-1 0 0,0 0 1 0 0,0-1-1 0 0,1 0 0 0 0,1-1 1 0 0,0 0-1 0 0,1 0 0 0 0,0-1 1 0 0,1-1-1 0 0,0 0 0 0 0,0-1 1 0 0,1 0-1 0 0,0-1 0 0 0,1-1 1 0 0,0 0-1 0 0,0-1 0 0 0,0 0 1 0 0,1-2-1 0 0,0 0 0 0 0,0 0 1 0 0,6-1 80 0 0,14-2-3874 0 0,-26-1 529 0 0,6 0-7737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0 0 0,'0'0'615'0'0,"0"0"702"0"0,0 0 350 0 0,0 0 201 0 0,0 0 56 0 0,0 0-110 0 0,0 0-250 0 0,0 0-288 0 0,0 0-265 0 0,0 0-209 0 0,0 0-157 0 0,0 0-119 0 0,0 0-92 0 0,17 7 1647 0 0,89 1 1905 0 0,54-24-2103 0 0,-20-8-1124 0 0,-50 9-476 0 0,-99 9-5185 0 0,-4 4-6836 0 0,10 2 3923 0 0</inkml:trace>
  <inkml:trace contextRef="#ctx0" brushRef="#br0" timeOffset="414.417">213 0 0 0 0,'0'0'1324'0'0,"0"0"33"0"0,0 0 239 0 0,0 0 280 0 0,0 0 162 0 0,0 0 39 0 0,0 0-201 0 0,0 0-318 0 0,0 0-298 0 0,0 0-323 0 0,0 0-283 0 0,0 0-198 0 0,0 0-71 0 0,-6 4 29 0 0,-14 13 66 0 0,25 37 1456 0 0,29 159 1468 0 0,-35-190-3336 0 0,0 0 0 0 0,-1 1 0 0 0,-1-1 0 0 0,-1 0 0 0 0,-1 0 0 0 0,-1-1 0 0 0,-2 1 0 0 0,0-1 0 0 0,-1-1 0 0 0,-1 2-68 0 0,-11 10-483 0 0,21-33 188 0 0,0 0-121 0 0,0 0-136 0 0,14-3-1978 0 0,-9 2 1865 0 0,10-2-4514 0 0,-6-1-2376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3 151 1456 0 0,'0'0'2334'0'0,"0"0"-369"0"0,0 0-113 0 0,0 0 20 0 0,0 0 19 0 0,0 0-78 0 0,0 0-285 0 0,0 0-393 0 0,0 0-384 0 0,0 0-260 0 0,0 0-201 0 0,0 0-90 0 0,-3-6 413 0 0,48 0 1060 0 0,269-23 1519 0 0,-186 19-2884 0 0,-128 9-258 0 0,-1 1 1 0 0,1 0-1 0 0,0 0 1 0 0,0-1 0 0 0,-1 1-1 0 0,1 0 1 0 0,0 0-1 0 0,0-1 1 0 0,-1 1 0 0 0,1 0-1 0 0,0-1 1 0 0,0 1-1 0 0,0 0 1 0 0,-1-1 0 0 0,1 1-1 0 0,0-1 1 0 0,0 1-1 0 0,0 0 1 0 0,0-1-1 0 0,0 1 1 0 0,0-1 0 0 0,0 1-1 0 0,0 0 1 0 0,0-1-1 0 0,0 1 1 0 0,0 0 0 0 0,0-1-1 0 0,0 1 1 0 0,0-1-1 0 0,0 1 1 0 0,0 0 0 0 0,1-1-1 0 0,-1 1 1 0 0,0 0-1 0 0,0-1 1 0 0,0 1-1 0 0,0 0 1 0 0,1-1 0 0 0,-1 1-1 0 0,0 0 1 0 0,1-1-1 0 0,-1 1 1 0 0,0 0-51 0 0,-42-18-34 0 0,-186-41-439 0 0,258 51-9582 0 0,-17 8 151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10 6409 0 0,'0'0'2945'0'0,"0"0"-778"0"0,0 0-473 0 0,0 0-91 0 0,0 0-21 0 0,0 0-97 0 0,0 0-258 0 0,0 0-339 0 0,0 0-304 0 0,0 0-208 0 0,0 0-81 0 0,0 0 0 0 0,0 0 12 0 0,-8 24 18 0 0,-21 78 8 0 0,20-4 414 0 0,11-75-575 0 0,-1 0-5 0 0,6 97 476 0 0,-5 0 0 0 0,-14 118-643 0 0,12-233-110 0 0,-1 0 1 0 0,1-1-1 0 0,-1 1 1 0 0,0 0-1 0 0,0 0 1 0 0,-1-1-1 0 0,0 1 0 0 0,1 0 1 0 0,-1-1-1 0 0,-1 0 1 0 0,1 1-1 0 0,-1-1 1 0 0,1 0-1 0 0,-1 0 1 0 0,0 0-1 0 0,-2 0 110 0 0,2-2-48 0 0,-1-3-3555 0 0,2-3-10474 0 0,2 1 8671 0 0</inkml:trace>
  <inkml:trace contextRef="#ctx0" brushRef="#br0" timeOffset="434.287">1 158 3545 0 0,'0'0'2375'0'0,"0"0"-571"0"0,0 0-229 0 0,0 0-30 0 0,0 0 44 0 0,0 0-116 0 0,0 0-334 0 0,0 0-318 0 0,0 0-202 0 0,0 0-91 0 0,0 0-16 0 0,0 0-17 0 0,0 0 24 0 0,33-21-3 0 0,105-64-15 0 0,-47 53 279 0 0,-69 30-562 0 0,8-4-4 0 0,0 1 1 0 0,1 1-1 0 0,-1 2 1 0 0,1 1 0 0 0,0 2-1 0 0,-1 0 1 0 0,1 3-1 0 0,-1 0 1 0 0,0 2 0 0 0,0 1-1 0 0,25 10-214 0 0,-52-16 31 0 0,0 0 1 0 0,0 1-1 0 0,0-1 0 0 0,0 1 0 0 0,0 0 0 0 0,-1 0 0 0 0,1 0 1 0 0,0 0-1 0 0,-1 0 0 0 0,0 1 0 0 0,1-1 0 0 0,-1 1 0 0 0,0-1 1 0 0,0 1-1 0 0,0 0 0 0 0,-1 0 0 0 0,1 0 0 0 0,-1 0 0 0 0,0 0 1 0 0,1 0-1 0 0,-1 0 0 0 0,-1 0 0 0 0,1 1 0 0 0,0-1 0 0 0,-1 0 1 0 0,0 1-1 0 0,0-1 0 0 0,0 0 0 0 0,0 1 0 0 0,0-1 0 0 0,0 0 1 0 0,-1 1-1 0 0,0-1 0 0 0,0 0 0 0 0,0 0 0 0 0,0 1 0 0 0,0-1 1 0 0,-1 0-33 0 0,-11 17 42 0 0,-1-1-1 0 0,-1 0 0 0 0,-1-1 0 0 0,0 0 1 0 0,-1-2-1 0 0,-1 0 0 0 0,-1-1 0 0 0,0-1 0 0 0,-1 0 1 0 0,0-2-1 0 0,-1 0 0 0 0,0-1 0 0 0,-19 5-40 0 0,19-7-118 0 0,0-2-1 0 0,-1-1 1 0 0,0-1-1 0 0,-1-1 1 0 0,1 0-1 0 0,-1-2 0 0 0,1-1 1 0 0,-1 0-1 0 0,-10-3 119 0 0,12-11-2443 0 0,18-6-6976 0 0,3 14 496 0 0</inkml:trace>
  <inkml:trace contextRef="#ctx0" brushRef="#br0" timeOffset="1616.091">1389 128 9418 0 0,'0'0'2168'0'0,"0"0"-794"0"0,0 0-538 0 0,0 0-54 0 0,0 0 139 0 0,0 0 88 0 0,0 0-53 0 0,0 0-196 0 0,0 0-229 0 0,0 0-113 0 0,0 0-17 0 0,0 0-32 0 0,0 0-26 0 0,-10 16-1 0 0,-59 101 668 0 0,-66 74 241 0 0,19-74-2735 0 0,103-108-169 0 0,3-4-2389 0 0,4-3-2218 0 0,4 1-3190 0 0</inkml:trace>
  <inkml:trace contextRef="#ctx0" brushRef="#br0" timeOffset="1919.768">978 110 9218 0 0,'0'0'2279'0'0,"0"0"-849"0"0,0 0-775 0 0,0 0-266 0 0,0 0 92 0 0,0 0 166 0 0,0 0 81 0 0,0 0 81 0 0,0 0 43 0 0,0 0 1 0 0,0 0 14 0 0,0 0-91 0 0,0 0-110 0 0,14 24-70 0 0,46 79-43 0 0,16-2 889 0 0,-54-70-1014 0 0,1-1-141 0 0,-1 1 1 0 0,-2 1 0 0 0,-1 1 0 0 0,-2 0 0 0 0,4 13-288 0 0,-16-33-94 0 0,-4-9-39 0 0,0 1-1 0 0,0-1 1 0 0,1 0 0 0 0,0 0-1 0 0,0 1 1 0 0,0-1 0 0 0,0 0-1 0 0,0 0 1 0 0,1-1 0 0 0,0 1 0 0 0,0-1-1 0 0,0 1 1 0 0,0-1 0 0 0,1 0-1 0 0,2 2 134 0 0,6-4-6227 0 0,-8-1-128 0 0,0 0-4077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5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562 822 0 0 0,'0'0'680'0'0,"0"0"603"0"0,0 0 389 0 0,0 0 103 0 0,0 0-135 0 0,0 0-207 0 0,0 0-251 0 0,0 0-201 0 0,0 0-131 0 0,0 0-109 0 0,0 0-81 0 0,-13-5-59 0 0,-39-14-60 0 0,50 18-485 0 0,0 1-1 0 0,1-1 1 0 0,-1 1-1 0 0,0-1 1 0 0,0 1-1 0 0,0 0 1 0 0,0 0-1 0 0,0 0 1 0 0,0 0-1 0 0,0 0 1 0 0,0 0-1 0 0,0 1 1 0 0,0-1-1 0 0,1 1 1 0 0,-1-1-1 0 0,0 1 1 0 0,0 0-1 0 0,0-1 1 0 0,1 1-1 0 0,-1 0 1 0 0,0 0-1 0 0,1 0 1 0 0,-1 1-1 0 0,1-1 1 0 0,-2 1-56 0 0,-6 4 278 0 0,-3 2-188 0 0,1-1 1 0 0,-1 2-1 0 0,1-1 1 0 0,1 2 0 0 0,-1-1-1 0 0,2 1 1 0 0,-1 1 0 0 0,2 0-1 0 0,-1 0 1 0 0,1 1-1 0 0,1 0 1 0 0,0 0 0 0 0,1 1-1 0 0,0-1 1 0 0,1 1-1 0 0,-1 7-90 0 0,4-16 40 0 0,1-1-1 0 0,0 1 1 0 0,0 0-1 0 0,0-1 0 0 0,0 1 1 0 0,1 0-1 0 0,-1 0 1 0 0,1 0-1 0 0,0-1 1 0 0,0 1-1 0 0,1 0 0 0 0,-1 0 1 0 0,1 0-1 0 0,0-1 1 0 0,0 1-1 0 0,0 0 0 0 0,0-1 1 0 0,1 1-1 0 0,-1-1 1 0 0,1 1-1 0 0,0-1 1 0 0,0 0-1 0 0,0 0 0 0 0,1 0 1 0 0,-1 0-1 0 0,1 0 1 0 0,-1 0-1 0 0,1-1 0 0 0,0 1 1 0 0,0-1-1 0 0,0 0 1 0 0,1 0-1 0 0,-1 0 1 0 0,0 0-1 0 0,1 0 0 0 0,2 0-39 0 0,11-2 204 0 0,0-1-1 0 0,-1-1 1 0 0,1-1-1 0 0,0 0 0 0 0,-1-1 1 0 0,0-1-1 0 0,0-1 1 0 0,0 0-1 0 0,-1-1 0 0 0,0 0 1 0 0,0-1-1 0 0,-1-1 1 0 0,0 0-1 0 0,0-1 1 0 0,-1-1-1 0 0,-1 0 0 0 0,8-8-203 0 0,-1 4 73 0 0,-1 0 0 0 0,-1-1 0 0 0,-1-1-1 0 0,0 0 1 0 0,-1-2 0 0 0,0 1-1 0 0,-2-2 1 0 0,0 0 0 0 0,-2 0 0 0 0,0-1-1 0 0,-1-1 1 0 0,-1 1 0 0 0,-1-2-1 0 0,-1 1 1 0 0,-1-1 0 0 0,-1 0 0 0 0,1-14-73 0 0,-4 24-8 0 0,-1-1 1 0 0,0 1-1 0 0,0 0 1 0 0,-2 0 0 0 0,1-1-1 0 0,-2 1 1 0 0,0 0-1 0 0,0 0 1 0 0,-1 0-1 0 0,-1 0 1 0 0,0 1 0 0 0,-1-1-1 0 0,0 1 1 0 0,-1 0-1 0 0,-1 1 1 0 0,1-1 0 0 0,-2 1-1 0 0,1 0 1 0 0,-2 1-1 0 0,1 0 1 0 0,-2 0-1 0 0,1 1 1 0 0,-1 0 0 0 0,0 1-1 0 0,-3-1 8 0 0,10 7-18 0 0,-1 0 0 0 0,0 1 0 0 0,0-1 0 0 0,0 1 0 0 0,0 0 0 0 0,0 0 0 0 0,0 1 0 0 0,0-1 0 0 0,0 1 0 0 0,0 0 0 0 0,0 0 0 0 0,0 0 0 0 0,0 0 0 0 0,0 1 0 0 0,0-1 0 0 0,0 1 0 0 0,0 0 0 0 0,0 1 0 0 0,0-1 0 0 0,0 1 0 0 0,0-1 0 0 0,1 1 0 0 0,-1 0 0 0 0,1 1 0 0 0,-1-1 0 0 0,1 1 0 0 0,0-1 0 0 0,0 1 0 0 0,0 0 0 0 0,0 0 0 0 0,1 0 0 0 0,-1 0 0 0 0,1 1 0 0 0,-1 0 18 0 0,-2 6 3 0 0,0 0-1 0 0,1 0 1 0 0,0 0 0 0 0,0 1-1 0 0,1-1 1 0 0,1 1-1 0 0,0 0 1 0 0,0 0 0 0 0,1 0-1 0 0,1 0 1 0 0,0 0-1 0 0,0 0 1 0 0,1 0 0 0 0,0 0-1 0 0,1 0 1 0 0,3 10-3 0 0,71 164 338 0 0,80 49 541 0 0,-131-201-532 0 0,-19-27 883 0 0,-4-5-3657 0 0,-1 0-7893 0 0,-1-1 2322 0 0</inkml:trace>
  <inkml:trace contextRef="#ctx0" brushRef="#br0" timeOffset="401.254">1331 450 0 0 0,'0'0'1922'0'0,"0"0"-519"0"0,0 0-163 0 0,0 0 31 0 0,0 0-1 0 0,0 0 16 0 0,0 0-45 0 0,0 0-89 0 0,0 0-76 0 0,0 0-120 0 0,0 0-138 0 0,0 0-110 0 0,0 0-108 0 0,-22 27-70 0 0,-69 85-42 0 0,89-109-454 0 0,-1 0-1 0 0,0 0 1 0 0,1 0 0 0 0,-1 0 0 0 0,1 0-1 0 0,0 0 1 0 0,0 1 0 0 0,0-1 0 0 0,0 1-1 0 0,1-1 1 0 0,0 1 0 0 0,-1 0 0 0 0,1-1 0 0 0,1 1-1 0 0,-1 0 1 0 0,0 0 0 0 0,1 0 0 0 0,0 2-34 0 0,0 7 135 0 0,-3 0-15 0 0,0 0 1 0 0,2 0-1 0 0,-1 1 1 0 0,2-1-1 0 0,0 0 1 0 0,0 0-1 0 0,1 0 1 0 0,1 1-1 0 0,0-1 1 0 0,1 0 0 0 0,1-1-1 0 0,-1 1 1 0 0,2-1-1 0 0,0 1 1 0 0,1-1-1 0 0,0-1 1 0 0,0 1-1 0 0,1-1 1 0 0,1 0 0 0 0,0 0-1 0 0,0-1 1 0 0,1 0-1 0 0,4 2-120 0 0,-6-9 133 0 0,0 1 1 0 0,1-2-1 0 0,-1 1 0 0 0,1-1 0 0 0,0 0 1 0 0,0-1-1 0 0,0 1 0 0 0,0-2 0 0 0,0 1 1 0 0,0-1-1 0 0,0 0 0 0 0,0-1 0 0 0,0 0 1 0 0,0 0-1 0 0,0-1 0 0 0,0 0 0 0 0,0 0 1 0 0,-1-1-1 0 0,1 0 0 0 0,-1 0 0 0 0,1-1 1 0 0,-1 0-1 0 0,-1 0 0 0 0,7-5-133 0 0,2 0 76 0 0,0-2 0 0 0,-1 0 0 0 0,0 0-1 0 0,-1-1 1 0 0,0-1 0 0 0,-1 0 0 0 0,0-1 0 0 0,-1-1-1 0 0,-1 1 1 0 0,0-2 0 0 0,-1 1 0 0 0,-1-1 0 0 0,0-1-1 0 0,-1 1 1 0 0,-1-1 0 0 0,0 0 0 0 0,-2-1 0 0 0,0 1-1 0 0,1-15-75 0 0,-3 24-30 0 0,-1-1 0 0 0,0 1-1 0 0,-1 0 1 0 0,0-1 0 0 0,0 1-1 0 0,-1-1 1 0 0,0 1 0 0 0,-1 0-1 0 0,1-1 1 0 0,-1 1 0 0 0,-1 0-1 0 0,0 0 1 0 0,0 0 0 0 0,-1 1-1 0 0,1-1 1 0 0,-2 1 0 0 0,1 0-1 0 0,-1 0 1 0 0,0 0 0 0 0,0 1-1 0 0,-1 0 1 0 0,0 0 0 0 0,0 0-1 0 0,-3-2 31 0 0,0 2-217 0 0,-1 0 0 0 0,1 0 0 0 0,-1 1 1 0 0,0 1-1 0 0,-1-1 0 0 0,1 2 0 0 0,-1-1 0 0 0,1 2 0 0 0,-1-1 0 0 0,0 1 0 0 0,0 1 0 0 0,-9 0 217 0 0,-78 14-9882 0 0,80-8-811 0 0</inkml:trace>
  <inkml:trace contextRef="#ctx0" brushRef="#br0" timeOffset="751.78">1388 763 2929 0 0,'0'0'2075'0'0,"0"0"-351"0"0,0 0-110 0 0,0 0 53 0 0,0 0 75 0 0,0 0-7 0 0,0 0-198 0 0,0 0-297 0 0,0 0-313 0 0,0 0-321 0 0,0 0-302 0 0,0 0-153 0 0,-2-1-13 0 0,-8 2 503 0 0,21 18 317 0 0,26 21 823 0 0,41 23 170 0 0,-73-60-1899 0 0,-1 1 1 0 0,0 0 0 0 0,1 0 0 0 0,-1 0-1 0 0,-1 0 1 0 0,1 0 0 0 0,-1 1-1 0 0,1 0 1 0 0,-1 0 0 0 0,-1 0 0 0 0,1 0-1 0 0,-1 0 1 0 0,0 0 0 0 0,0 1-1 0 0,1 2-52 0 0,0 12-5271 0 0,-1 1-5730 0 0,-2-21 2763 0 0</inkml:trace>
  <inkml:trace contextRef="#ctx0" brushRef="#br0" timeOffset="1232.865">251 1157 0 0 0,'0'0'1136'0'0,"0"0"322"0"0,0 0 225 0 0,0 0 132 0 0,31 1 92 0 0,102 5-8 0 0,206-2 6439 0 0,46-35-5567 0 0,-238 14-2467 0 0,213-27-1383 0 0,-349 43 560 0 0,33-4-1681 0 0,-15 4-6805 0 0,-19 1 497 0 0</inkml:trace>
  <inkml:trace contextRef="#ctx0" brushRef="#br0" timeOffset="1849.747">724 1547 1728 0 0,'0'0'2569'0'0,"0"0"-593"0"0,0 0-329 0 0,0 0-68 0 0,0 0-82 0 0,0 0-146 0 0,0 0-228 0 0,0 0-263 0 0,0 0-235 0 0,0 0-149 0 0,0 0-88 0 0,0 0-82 0 0,-28 12-53 0 0,-84 37-54 0 0,70-15-2 0 0,39-26-162 0 0,0 0-6 0 0,0 0 0 0 0,1 0 0 0 0,-1 0 0 0 0,1 0 0 0 0,1 1 0 0 0,0-1 0 0 0,0 1 0 0 0,0-1 0 0 0,1 1 0 0 0,1-1 0 0 0,-1 0 0 0 0,1 1 0 0 0,2 6-29 0 0,-2-11 48 0 0,0-1 0 0 0,0 1 0 0 0,0 0 0 0 0,1-1-1 0 0,-1 0 1 0 0,1 1 0 0 0,0-1 0 0 0,0 0 0 0 0,0 0 0 0 0,1 0 0 0 0,-1 0 0 0 0,1 0 0 0 0,-1-1 0 0 0,1 1 0 0 0,0-1 0 0 0,0 1 0 0 0,0-1 0 0 0,0 0 0 0 0,1 0 0 0 0,-1-1 0 0 0,1 1 0 0 0,-1-1-1 0 0,1 1 1 0 0,-1-1 0 0 0,1 0 0 0 0,0-1 0 0 0,-1 1 0 0 0,1-1 0 0 0,0 1 0 0 0,0-1 0 0 0,2 0-48 0 0,2 0 163 0 0,-1-1 0 0 0,1 1 1 0 0,-1-1-1 0 0,1 0 0 0 0,-1-1 0 0 0,0 0 0 0 0,1 0 1 0 0,-1-1-1 0 0,0 1 0 0 0,0-2 0 0 0,-1 1 0 0 0,1-1 1 0 0,-1 0-1 0 0,1 0 0 0 0,-1-1 0 0 0,2-1-163 0 0,10-10 84 0 0,0 0 1 0 0,0-1-1 0 0,-2-1 0 0 0,0-1 0 0 0,-1 0 0 0 0,-1-1 0 0 0,-1 0 0 0 0,-1-1 1 0 0,0-1-1 0 0,-2 0 0 0 0,0 0 0 0 0,-2-1 0 0 0,-1 0 0 0 0,0-1 1 0 0,-2 1-1 0 0,0-1 0 0 0,-2-1 0 0 0,-1 1 0 0 0,-1-2-84 0 0,1 16-22 0 0,-1 0 0 0 0,-1 1 0 0 0,0-1-1 0 0,0 0 1 0 0,-1 0 0 0 0,0 0 0 0 0,-1 0 0 0 0,0 1 0 0 0,-1-1-1 0 0,0 1 1 0 0,0-1 0 0 0,-1 1 0 0 0,0 0 0 0 0,0 0-1 0 0,-1 1 1 0 0,-1-1 0 0 0,1 1 0 0 0,-1 0 0 0 0,-1 1-1 0 0,1-1 1 0 0,-1 1 0 0 0,-1 1 0 0 0,1-1 0 0 0,-1 1-1 0 0,0 0 23 0 0,5 5-12 0 0,0 1-1 0 0,1 0 1 0 0,-1-1-1 0 0,0 1 1 0 0,1 0-1 0 0,-1 0 1 0 0,0 0-1 0 0,1 0 1 0 0,-1 1-1 0 0,1-1 1 0 0,-1 1-1 0 0,0 0 1 0 0,1-1-1 0 0,-1 1 1 0 0,1 0-1 0 0,0 1 1 0 0,-1-1-1 0 0,1 0 1 0 0,0 1-1 0 0,0-1 1 0 0,-1 1-1 0 0,1 0 1 0 0,1-1-1 0 0,-1 1 1 0 0,0 0-1 0 0,0 0 1 0 0,1 1-1 0 0,-1-1 1 0 0,1 0-1 0 0,-1 0 1 0 0,1 1-1 0 0,0-1 1 0 0,0 1-1 0 0,0 1 13 0 0,-25 93 80 0 0,25-77-33 0 0,1 0 0 0 0,0 0 0 0 0,1 0 0 0 0,2-1 0 0 0,0 1 0 0 0,1 0 1 0 0,0-1-1 0 0,2 0 0 0 0,0 0 0 0 0,4 6-47 0 0,86 204 559 0 0,-61-144-886 0 0,-22-83-2201 0 0,-3-5-5389 0 0,-9 3 6130 0 0,3-3-8666 0 0</inkml:trace>
  <inkml:trace contextRef="#ctx0" brushRef="#br0" timeOffset="2416.55">1201 1496 8410 0 0,'0'0'2028'0'0,"0"0"-762"0"0,0 0-327 0 0,0 0 82 0 0,0 0 150 0 0,0 0 29 0 0,0 0-179 0 0,0 0-319 0 0,0 0-255 0 0,0 0-116 0 0,0 0-70 0 0,0 0-41 0 0,0 0-21 0 0,-7 17-24 0 0,-38 112 148 0 0,42-116-310 0 0,0 0 0 0 0,0 0 1 0 0,1 0-1 0 0,1 1 0 0 0,0-1 1 0 0,1 0-1 0 0,0 1 0 0 0,1-1 1 0 0,0 0-1 0 0,3 6-13 0 0,-4-16 23 0 0,1-1-1 0 0,0 0 1 0 0,0 1 0 0 0,0-1-1 0 0,0 0 1 0 0,1 0 0 0 0,-1 0 0 0 0,1 0-1 0 0,-1 0 1 0 0,1 0 0 0 0,0 0-1 0 0,-1-1 1 0 0,1 1 0 0 0,0-1-1 0 0,0 1 1 0 0,0-1 0 0 0,0 1 0 0 0,1-1-1 0 0,-1 0 1 0 0,0 0 0 0 0,0 0-1 0 0,1-1 1 0 0,-1 1 0 0 0,1 0-1 0 0,-1-1 1 0 0,0 1 0 0 0,1-1 0 0 0,-1 0-1 0 0,1 0 1 0 0,-1 0 0 0 0,1 0-1 0 0,-1-1 1 0 0,1 1 0 0 0,-1-1-1 0 0,1 1 1 0 0,0-1-23 0 0,82-37 1190 0 0,-64 19-1098 0 0,-1-2 1 0 0,-1 0-1 0 0,-2 0 1 0 0,0-2-1 0 0,-1 0 0 0 0,-1-1 1 0 0,4-11-93 0 0,4-2-11 0 0,14-55 131 0 0,-37 91-72 0 0,0 1-22 0 0,-14 23-271 0 0,6-6 265 0 0,0 1 0 0 0,1-1-1 0 0,1 1 1 0 0,1 1-1 0 0,1-1 1 0 0,0 1-1 0 0,1 0 1 0 0,1 0-1 0 0,1 0 1 0 0,1 0-1 0 0,2 17-19 0 0,-2-29 25 0 0,1 1 0 0 0,0-1 0 0 0,1 0 0 0 0,0 0 0 0 0,0 0 0 0 0,1 0 0 0 0,-1 0 1 0 0,2-1-1 0 0,-1 1 0 0 0,1-1 0 0 0,0 1 0 0 0,0-1 0 0 0,0-1 0 0 0,1 1 0 0 0,1 0-25 0 0,42 23-1427 0 0,7-42-5207 0 0,-47 7 233 0 0,1 5-2167 0 0</inkml:trace>
  <inkml:trace contextRef="#ctx0" brushRef="#br0" timeOffset="2889.46">1935 251 4337 0 0,'0'0'3331'0'0,"0"0"-1481"0"0,0 0-699 0 0,0 0-109 0 0,0 0 130 0 0,0 0 151 0 0,0 0-32 0 0,0 0-242 0 0,0 0-353 0 0,0 0-292 0 0,0 0-161 0 0,0 0 8 0 0,0 0 88 0 0,4-4 110 0 0,-4 3-423 0 0,0 0 1 0 0,1 0-1 0 0,-1 1 0 0 0,1-1 1 0 0,-1 0-1 0 0,1 0 0 0 0,-1 1 1 0 0,1-1-1 0 0,-1 1 0 0 0,1-1 1 0 0,0 0-1 0 0,-1 1 0 0 0,1-1 1 0 0,0 1-1 0 0,0-1 0 0 0,-1 1 1 0 0,1-1-1 0 0,0 1 0 0 0,0 0 1 0 0,0 0-1 0 0,0-1 1 0 0,-1 1-1 0 0,1 0 0 0 0,0 0 1 0 0,0 0-1 0 0,0 0 0 0 0,0 0 1 0 0,0 0-1 0 0,-1 0 0 0 0,1 0 1 0 0,0 0-1 0 0,0 0 0 0 0,0 0 1 0 0,0 0-1 0 0,0 1 0 0 0,-1-1 1 0 0,1 0-1 0 0,0 1 0 0 0,0-1 1 0 0,0 1-1 0 0,-1-1 0 0 0,1 1 1 0 0,0-1-1 0 0,-1 1 0 0 0,1-1 1 0 0,0 1-1 0 0,-1 0 0 0 0,1-1 1 0 0,-1 1-1 0 0,1 0 0 0 0,-1 0 1 0 0,1-1-1 0 0,-1 1 0 0 0,0 0 1 0 0,1 0-1 0 0,-1 0 0 0 0,0-1 1 0 0,0 1-1 0 0,1 0 0 0 0,-1 0-26 0 0,25 42 586 0 0,-2 0 1 0 0,-2 1-1 0 0,-2 2 0 0 0,-1 0 0 0 0,-1 6-586 0 0,9 21 238 0 0,-1 16-116 0 0,-4 0 0 0 0,-4 2 0 0 0,-3 0 1 0 0,-5 0-1 0 0,-4 1 0 0 0,-3 0 0 0 0,-5 5-122 0 0,3-63-112 0 0,-1 1 1 0 0,-2-1-1 0 0,-2 0 1 0 0,0 0-1 0 0,-3 0 1 0 0,0-1-1 0 0,-3 0 0 0 0,0-1 1 0 0,-2 0-1 0 0,-2 0 1 0 0,0-2-1 0 0,-2 0 1 0 0,-2-1-1 0 0,0 0 1 0 0,-2-2-1 0 0,-1 0 0 0 0,-1-2 1 0 0,-2-1-1 0 0,0 0 1 0 0,-1-2-1 0 0,-1-1 1 0 0,-2-1-1 0 0,-15 8 112 0 0,24-18-858 0 0,-14 7-1395 0 0,9-8-4186 0 0,10-4-4825 0 0</inkml:trace>
  <inkml:trace contextRef="#ctx0" brushRef="#br0" timeOffset="3600.833">173 233 0 0 0,'0'0'947'0'0,"0"0"173"0"0,0 0 206 0 0,0 0 186 0 0,0 0 135 0 0,0 0 21 0 0,0 0-151 0 0,0 0-252 0 0,0 0-312 0 0,0 0-264 0 0,0 0-102 0 0,-2 2 10 0 0,-5 10 47 0 0,0 0 0 0 0,0 0 1 0 0,2 1-1 0 0,-1 0 0 0 0,2 0 0 0 0,-1 0 0 0 0,2 1 0 0 0,0-1 0 0 0,0 3-644 0 0,-6 21 599 0 0,-22 83 207 0 0,4 1 0 0 0,6 2 0 0 0,5 0 0 0 0,3 52-806 0 0,10-101 135 0 0,3 0 1 0 0,3 0 0 0 0,3 0 0 0 0,3 0 0 0 0,4-1 0 0 0,6 10-136 0 0,-10-50 72 0 0,1-1 0 0 0,2 1 0 0 0,2-2 0 0 0,0 0 0 0 0,2-1 0 0 0,2 0 0 0 0,0-1 0 0 0,2-1 0 0 0,1-1 0 0 0,1-1 0 0 0,1-1 0 0 0,2-1 0 0 0,0-1 0 0 0,25 17-72 0 0,13-14-90 0 0,-63-26 69 0 0,-1-66-3026 0 0,2 33-6245 0 0,-1 18-2473 0 0</inkml:trace>
  <inkml:trace contextRef="#ctx0" brushRef="#br0" timeOffset="4420.576">1179 255 48 0 0,'0'0'1651'0'0,"0"0"-148"0"0,0 0 141 0 0,0 0 270 0 0,0 0 141 0 0,0 0-34 0 0,0 0-264 0 0,0 0-410 0 0,0 0-404 0 0,0 0-288 0 0,0 0-167 0 0,0 0-85 0 0,0 0 50 0 0,14-4 1672 0 0,132-14 2400 0 0,-48 10-4009 0 0,-39 7 1490 0 0,-115-39-2005 0 0,38 30-218 0 0,1-2 1 0 0,0 0-1 0 0,1-1 1 0 0,0-1-1 0 0,1 0 1 0 0,0-1-1 0 0,2-1 1 0 0,-2-2 216 0 0,7-12-2078 0 0,9 9-3471 0 0,1 13-2737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5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12 210 0 0 0,'0'0'935'0'0,"0"0"61"0"0,0 0 182 0 0,0 0 222 0 0,0 0 240 0 0,0 0 127 0 0,0 0-137 0 0,0 0-260 0 0,0 0-251 0 0,0 0-259 0 0,0 0-171 0 0,-4 0-85 0 0,-3-4 1327 0 0,37 4 1732 0 0,-12 1-2945 0 0,223-24 2439 0 0,-129 12-2910 0 0,-86 9-251 0 0,-27 1 3220 0 0,-55-37-2713 0 0,-21-27-93 0 0,42 17-877 0 0,34 39-1178 0 0,2 3-4340 0 0,0 2-6065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3:4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155 380 4817 0 0,'0'0'1315'0'0,"0"0"-181"0"0,0 0-141 0 0,0 0 126 0 0,0 0 295 0 0,0 0 242 0 0,0 0 34 0 0,0 0-186 0 0,0 0-318 0 0,0 0-317 0 0,0 0-231 0 0,1-4-204 0 0,3-13-118 0 0,11 28 1249 0 0,8 22-1263 0 0,-1 1 1 0 0,-2 1-1 0 0,-2 2 1 0 0,-1-1-1 0 0,-1 2 1 0 0,-3 0-1 0 0,-1 1 1 0 0,-1 0-1 0 0,-3 0 1 0 0,-1 1-1 0 0,-2 1 0 0 0,0 29-302 0 0,13 57 237 0 0,-11-80-204 0 0,-5-28-20 0 0,0 1 0 0 0,1-1 0 0 0,2 0 0 0 0,0 0 0 0 0,0 0 0 0 0,2-1 1 0 0,1 0-1 0 0,0 0 0 0 0,2 2-13 0 0,-10-19 9 0 0,0 0 0 0 0,1-1 0 0 0,-1 1 0 0 0,1 0 0 0 0,-1 0 0 0 0,1 0 0 0 0,-1 0 0 0 0,1 0 0 0 0,0 0 0 0 0,-1-1 0 0 0,1 1 0 0 0,0 0 0 0 0,0 0 0 0 0,-1-1 0 0 0,1 1 0 0 0,0-1 0 0 0,0 1 1 0 0,0 0-1 0 0,0-1 0 0 0,0 0 0 0 0,0 1 0 0 0,0-1 0 0 0,0 0 0 0 0,0 1 0 0 0,0-1 0 0 0,0 0 0 0 0,0 0 0 0 0,0 0 0 0 0,0 0 0 0 0,0 0 0 0 0,0 0 0 0 0,0 0 0 0 0,0 0 0 0 0,0 0 0 0 0,0-1 0 0 0,0 1 0 0 0,0 0 1 0 0,0-1-1 0 0,0 1 0 0 0,0 0 0 0 0,0-1 0 0 0,0 0 0 0 0,0 1 0 0 0,-1-1 0 0 0,2 0-9 0 0,27-42 715 0 0,-25 35-688 0 0,48-103 493 0 0,-5-3 0 0 0,16-64-520 0 0,6-16 38 0 0,-17 60-46 0 0,-7-3 0 0 0,14-80 8 0 0,-55 184-145 0 0,-6 43-808 0 0,-3 64-1149 0 0,9-28-6774 0 0,-1-37-2485 0 0</inkml:trace>
  <inkml:trace contextRef="#ctx0" brushRef="#br0" timeOffset="529.424">1087 885 0 0 0,'0'0'572'0'0,"0"0"726"0"0,0 0 331 0 0,0 0 58 0 0,0 0-110 0 0,0 0-168 0 0,0 0-131 0 0,0 0-91 0 0,0 0-56 0 0,0 0-104 0 0,0 0-134 0 0,0 0-117 0 0,31-8-103 0 0,95-23-61 0 0,-58-3 1133 0 0,-58 21-1036 0 0,-6 8-489 0 0,0-1 1 0 0,0 0 0 0 0,-1 0 0 0 0,0 0-1 0 0,0 0 1 0 0,0 0 0 0 0,-1-1 0 0 0,0 1 0 0 0,0-1-1 0 0,-1 1 1 0 0,0-1 0 0 0,0 0 0 0 0,0 0 0 0 0,-1 1-1 0 0,0-1 1 0 0,0 0 0 0 0,-1 0 0 0 0,-1-5-221 0 0,0 9 27 0 0,0 0 0 0 0,0 0 0 0 0,0 0 0 0 0,0 0 1 0 0,0 0-1 0 0,-1 1 0 0 0,1 0 0 0 0,-1-1 0 0 0,0 1 1 0 0,0 0-1 0 0,0 0 0 0 0,0 0 0 0 0,0 1 0 0 0,0-1 1 0 0,0 1-1 0 0,-1-1 0 0 0,1 1 0 0 0,0 0 0 0 0,-1 1 1 0 0,1-1-1 0 0,-1 1 0 0 0,1-1 0 0 0,-1 1 0 0 0,1 0 0 0 0,-1 0 1 0 0,1 0-1 0 0,-1 1 0 0 0,1-1 0 0 0,-1 1 0 0 0,1 0 1 0 0,-3 1-28 0 0,-11-2-2 0 0,1 2 18 0 0,1 0-1 0 0,-1 2 1 0 0,0 0-1 0 0,1 0 0 0 0,0 1 1 0 0,0 1-1 0 0,1 1 1 0 0,-1 0-1 0 0,1 0 1 0 0,1 2-1 0 0,-1 0 1 0 0,2 0-1 0 0,-1 1 0 0 0,1 1 1 0 0,1 0-1 0 0,0 0 1 0 0,0 2-1 0 0,1-1 1 0 0,-6 11-16 0 0,13-18 30 0 0,0 1 1 0 0,0 0 0 0 0,0 0-1 0 0,1 0 1 0 0,0 0-1 0 0,0 0 1 0 0,0 0 0 0 0,1 1-1 0 0,0-1 1 0 0,0 1 0 0 0,1-1-1 0 0,-1 1 1 0 0,2-1-1 0 0,-1 0 1 0 0,1 1 0 0 0,0-1-1 0 0,0 1 1 0 0,0-1 0 0 0,1 0-1 0 0,0 0 1 0 0,0 0 0 0 0,1 0-1 0 0,0 0 1 0 0,0 0-1 0 0,0-1 1 0 0,1 1 0 0 0,0-1-1 0 0,0 0 1 0 0,0 0 0 0 0,0 0-1 0 0,1-1 1 0 0,0 1 0 0 0,0-1-31 0 0,13 8 155 0 0,1 0 1 0 0,0-1 0 0 0,1-1 0 0 0,0-1 0 0 0,0-1-1 0 0,0-1 1 0 0,1-1 0 0 0,1 0 0 0 0,-1-2 0 0 0,1 0 0 0 0,-1-2-1 0 0,1 0 1 0 0,0-1 0 0 0,0-2 0 0 0,0 0 0 0 0,5-2-156 0 0,0 3 110 0 0,100-21 202 0 0,-119 17-225 0 0,-9 3-4253 0 0,-1 1-4461 0 0,0 0-3168 0 0</inkml:trace>
  <inkml:trace contextRef="#ctx0" brushRef="#br0" timeOffset="1036.348">2119 759 3129 0 0,'0'0'1717'0'0,"0"0"-98"0"0,0 0 180 0 0,0 0 281 0 0,0 0 111 0 0,0 0-159 0 0,0 0-364 0 0,0 0-366 0 0,0 0-260 0 0,0 0-168 0 0,0 0-132 0 0,0 0-103 0 0,0 0-78 0 0,-10-5-86 0 0,-34-14-51 0 0,40 18-357 0 0,1 0-1 0 0,-1 0 0 0 0,0 1 1 0 0,0-1-1 0 0,0 1 1 0 0,0 0-1 0 0,1 0 1 0 0,-1 1-1 0 0,0-1 1 0 0,0 1-1 0 0,0 0 0 0 0,1 0 1 0 0,-1 0-1 0 0,0 0 1 0 0,1 0-1 0 0,-1 1 1 0 0,1 0-1 0 0,0 0 1 0 0,-1 0-1 0 0,1 0 0 0 0,-3 3-66 0 0,-12 5 255 0 0,6-5-178 0 0,1 1 1 0 0,-1 0-1 0 0,1 1 1 0 0,0 0-1 0 0,1 1 1 0 0,0 0-1 0 0,0 0 1 0 0,1 1-1 0 0,0 1 1 0 0,0-1-1 0 0,1 1 1 0 0,0 1-1 0 0,1 0 1 0 0,0 0-1 0 0,1 0 1 0 0,0 1-1 0 0,1 0 1 0 0,0 0-78 0 0,4-7 11 0 0,0-1-1 0 0,0 1 1 0 0,1 0 0 0 0,0-1 0 0 0,0 1 0 0 0,0 0 0 0 0,0-1 0 0 0,1 1-1 0 0,0 0 1 0 0,0-1 0 0 0,0 1 0 0 0,1-1 0 0 0,-1 1 0 0 0,1-1-1 0 0,0 0 1 0 0,0 0 0 0 0,1 0 0 0 0,-1 0 0 0 0,1 0 0 0 0,0 0 0 0 0,0-1-1 0 0,0 1 1 0 0,0-1 0 0 0,1 0 0 0 0,-1 0 0 0 0,1 0 0 0 0,0 0 0 0 0,0-1-1 0 0,0 1 1 0 0,0-1 0 0 0,0 0 0 0 0,3 1-11 0 0,8 3 53 0 0,0 0 0 0 0,0-1 0 0 0,1 0 0 0 0,-1-1 0 0 0,1-1 0 0 0,0 0 0 0 0,0-1 0 0 0,0-1 0 0 0,2-1-53 0 0,142-15-391 0 0,-60-28-1940 0 0,-69 24-1479 0 0,-3-4-4110 0 0,-14 9-3519 0 0</inkml:trace>
  <inkml:trace contextRef="#ctx0" brushRef="#br0" timeOffset="1364.229">2828 248 14507 0 0,'0'0'2114'0'0,"0"0"-1122"0"0,0 0-521 0 0,0 0 73 0 0,0 0 264 0 0,0 0 254 0 0,0 0 67 0 0,0 0-166 0 0,0 0-253 0 0,0 0-200 0 0,0 0-123 0 0,-10 32-81 0 0,-31 100-22 0 0,24-45 156 0 0,14 148 488 0 0,39 74-609 0 0,-29-269-678 0 0,-12-78-9029 0 0,-2 22 2022 0 0,3 8-1995 0 0</inkml:trace>
  <inkml:trace contextRef="#ctx0" brushRef="#br0" timeOffset="1610.606">2469 737 6057 0 0,'0'0'3112'0'0,"0"0"-1704"0"0,0 0-611 0 0,0 0 222 0 0,0 0 244 0 0,0 0 12 0 0,0 0-144 0 0,0 0-240 0 0,0 0-215 0 0,32 7-176 0 0,103 21-117 0 0,3-17 247 0 0,-100-13-572 0 0,148-4-1061 0 0,-126-1-2296 0 0,-1-2-4016 0 0,-42 6-268 0 0</inkml:trace>
  <inkml:trace contextRef="#ctx0" brushRef="#br0" timeOffset="1865.277">3321 700 6337 0 0,'0'0'2516'0'0,"0"0"-460"0"0,0 0-336 0 0,0 0-157 0 0,0 0-118 0 0,0 0-140 0 0,0 0-178 0 0,0 0-221 0 0,0 0-213 0 0,0 0-153 0 0,0 0-118 0 0,0 0-93 0 0,-29 34-75 0 0,-91 105-56 0 0,118-137-189 0 0,-1-1 0 0 0,1 1-1 0 0,0 0 1 0 0,-1 0 0 0 0,1 0 0 0 0,0 1-1 0 0,0-1 1 0 0,0 0 0 0 0,1 1 0 0 0,-1-1-1 0 0,1 1 1 0 0,-1 0 0 0 0,1-1 0 0 0,0 1-1 0 0,0 0 1 0 0,0 0 0 0 0,0 0 0 0 0,0 0-1 0 0,1 0 1 0 0,0 0 0 0 0,-1 0 0 0 0,1 0-1 0 0,0 0 1 0 0,0 1-9 0 0,2 5 48 0 0,-1-4 4 0 0,-1-1 1 0 0,1 1-1 0 0,0 0 0 0 0,0-1 1 0 0,1 1-1 0 0,0-1 1 0 0,-1 0-1 0 0,1 1 1 0 0,0-1-1 0 0,1 0 0 0 0,-1 0 1 0 0,1-1-1 0 0,0 1 1 0 0,0 0-1 0 0,0-1 1 0 0,0 0-1 0 0,1 1 1 0 0,-1-1-1 0 0,1-1 0 0 0,0 1 1 0 0,0 0-1 0 0,0-1 1 0 0,0 0-1 0 0,0 0 1 0 0,1 0-1 0 0,-1-1 1 0 0,1 1-1 0 0,-1-1 0 0 0,4 1-52 0 0,137 9 2003 0 0,-138-12-1963 0 0,-1 0 0 0 0,0 0 0 0 0,1-1 0 0 0,-1 0 0 0 0,0 0 0 0 0,0-1-1 0 0,0 1 1 0 0,0-1 0 0 0,0-1 0 0 0,-1 1 0 0 0,1-1 0 0 0,-1 0 0 0 0,0 0 0 0 0,0-1 0 0 0,0 1 0 0 0,-1-1 0 0 0,0 0 0 0 0,0 0 0 0 0,0-1-1 0 0,0 1 1 0 0,-1-1 0 0 0,0 0 0 0 0,0 0 0 0 0,-1 0 0 0 0,1 0 0 0 0,-1 0 0 0 0,-1 0 0 0 0,1-1 0 0 0,-1 1 0 0 0,0-1 0 0 0,-1 1 0 0 0,1-1-1 0 0,-1 1 1 0 0,0-1 0 0 0,-1 0 0 0 0,0 1 0 0 0,0-1 0 0 0,0 1 0 0 0,-1 0 0 0 0,0-1 0 0 0,0 1 0 0 0,-1 0 0 0 0,1 0 0 0 0,-1 0-1 0 0,-3-3-39 0 0,0 1-110 0 0,0 0 0 0 0,0 1-1 0 0,-1 0 1 0 0,0 0 0 0 0,-1 0-1 0 0,1 1 1 0 0,-1 0 0 0 0,0 1-1 0 0,0 0 1 0 0,-1 0 0 0 0,0 0-1 0 0,0 1 1 0 0,0 1-1 0 0,0 0 1 0 0,0 0 0 0 0,-1 0-1 0 0,0 1 1 0 0,-7 0 110 0 0,-24 5-4067 0 0,2 12-3373 0 0,29-7-4087 0 0</inkml:trace>
  <inkml:trace contextRef="#ctx0" brushRef="#br0" timeOffset="2165.073">3614 1047 10466 0 0,'0'0'2118'0'0,"0"0"-688"0"0,0 0-167 0 0,0 0 113 0 0,0 0 90 0 0,0 0-30 0 0,0 0-151 0 0,0 0-240 0 0,0 0-241 0 0,0 0-201 0 0,0 0-115 0 0,0 0-52 0 0,0 0-1 0 0,0-21-17 0 0,-2-63-35 0 0,16 18 321 0 0,-5 48-517 0 0,-1-2-148 0 0,1 1 0 0 0,1 0 0 0 0,1 0 0 0 0,1 1 0 0 0,0 0 0 0 0,2 1 0 0 0,0 1 0 0 0,0 0 0 0 0,2 1 0 0 0,0 0 0 0 0,0 2 0 0 0,1 0 0 0 0,1 0 0 0 0,0 2 0 0 0,2 0-39 0 0,-9 4-181 0 0,0 2 0 0 0,1-1 0 0 0,-1 1 0 0 0,1 1-1 0 0,0 0 1 0 0,1 1 0 0 0,-1 0 0 0 0,12-1 181 0 0,-23 14-4478 0 0,-1-9 1702 0 0,0 3-8832 0 0</inkml:trace>
  <inkml:trace contextRef="#ctx0" brushRef="#br0" timeOffset="3131.457">4945 678 4521 0 0,'0'0'1671'0'0,"0"0"-61"0"0,0 0-75 0 0,0 0 106 0 0,0 0 42 0 0,0 0-108 0 0,0 0-186 0 0,0 0-234 0 0,0 0-202 0 0,-31 5-182 0 0,-99 15-168 0 0,127-20-569 0 0,0 0 0 0 0,-1 0 0 0 0,1 1 0 0 0,0-1 0 0 0,0 1 0 0 0,0 0 0 0 0,0 0 0 0 0,0 0 0 0 0,0 0 0 0 0,1 1 0 0 0,-1-1 0 0 0,0 1 0 0 0,1-1 0 0 0,-1 1 0 0 0,1 0 0 0 0,-1 0 0 0 0,1 0 0 0 0,0 1 0 0 0,0-1 0 0 0,-2 3-34 0 0,-3 4 152 0 0,-2 1-60 0 0,1 1 0 0 0,0 1 0 0 0,0 0 0 0 0,1 0 0 0 0,1 0 0 0 0,0 1 1 0 0,1 0-1 0 0,0 0 0 0 0,1 0 0 0 0,0 1 0 0 0,1-1 0 0 0,1 1 0 0 0,0 0 0 0 0,1 0 0 0 0,0 0 0 0 0,1 0 0 0 0,1 0 0 0 0,0 0 1 0 0,1-1-1 0 0,1 2-92 0 0,1-8 71 0 0,0-1 1 0 0,0 1 0 0 0,1-1-1 0 0,0 0 1 0 0,0 0-1 0 0,1-1 1 0 0,0 0 0 0 0,0 0-1 0 0,0 0 1 0 0,0 0 0 0 0,1-1-1 0 0,0 0 1 0 0,0-1-1 0 0,0 1 1 0 0,0-1 0 0 0,1-1-1 0 0,-1 1 1 0 0,1-1-1 0 0,-1-1 1 0 0,1 1 0 0 0,0-1-1 0 0,0-1 1 0 0,-1 1 0 0 0,1-1-1 0 0,0-1 1 0 0,0 1-1 0 0,0-1 1 0 0,-1-1 0 0 0,1 1-1 0 0,0-1 1 0 0,-1-1 0 0 0,0 1-1 0 0,1-1 1 0 0,1-2-72 0 0,23-13 128 0 0,-1-1-1 0 0,-1-2 1 0 0,-1-1 0 0 0,-1-1 0 0 0,-1-1-1 0 0,-1-2 1 0 0,-1 0 0 0 0,-2-2 0 0 0,0-1-1 0 0,-2 0 1 0 0,-1-2 0 0 0,-2 0 0 0 0,-1-1-1 0 0,-1-1 1 0 0,9-31-128 0 0,-13 38-35 0 0,-1 1 0 0 0,-1-2 0 0 0,-1 0 0 0 0,-2 0 0 0 0,-1 0 0 0 0,-1-1 0 0 0,-1 0 0 0 0,-1 0 0 0 0,-2 0 0 0 0,-1 0 0 0 0,-1-1 0 0 0,-1 1 0 0 0,-2 0 0 0 0,-1 1 0 0 0,-6-23 35 0 0,8 43-32 0 0,1 1 1 0 0,-1-1 0 0 0,-1 1-1 0 0,1-1 1 0 0,-1 1 0 0 0,0 0-1 0 0,0 1 1 0 0,-1-1 0 0 0,0 1-1 0 0,0 0 1 0 0,0 0 0 0 0,0 0-1 0 0,-1 1 1 0 0,0-1 0 0 0,0 1-1 0 0,0 1 1 0 0,0-1 0 0 0,-1 1-1 0 0,1 0 1 0 0,-1 1 0 0 0,0 0-1 0 0,0 0 1 0 0,0 0 0 0 0,0 1-1 0 0,0 0 1 0 0,0 0 0 0 0,0 1-1 0 0,0-1 1 0 0,-1 2 0 0 0,1-1-1 0 0,0 1 1 0 0,-5 1 31 0 0,1 3 8 0 0,0 1 1 0 0,0 0 0 0 0,1 0-1 0 0,0 1 1 0 0,0 1-1 0 0,1-1 1 0 0,0 2-1 0 0,0-1 1 0 0,1 1-1 0 0,0 0 1 0 0,1 1-1 0 0,0 0 1 0 0,0 0-1 0 0,1 1 1 0 0,-5 10-9 0 0,2 2 43 0 0,0 1-1 0 0,2 0 1 0 0,1 1-1 0 0,0 0 1 0 0,2 0-1 0 0,1 0 1 0 0,1 0-1 0 0,1 0 1 0 0,2 0 0 0 0,0 1-1 0 0,2 0-42 0 0,2 4 99 0 0,1 0-1 0 0,1 0 1 0 0,2-1 0 0 0,1 0-1 0 0,1-1 1 0 0,2 0 0 0 0,0 0 0 0 0,2-2-1 0 0,1 1 1 0 0,2-2 0 0 0,0-1-1 0 0,1 0 1 0 0,2-1 0 0 0,0-1-1 0 0,12 8-98 0 0,-22-18 90 0 0,1 0 0 0 0,1-2 0 0 0,0 0-1 0 0,0 0 1 0 0,1-1 0 0 0,0-1-1 0 0,1 0 1 0 0,0-1 0 0 0,0 0 0 0 0,0-2-1 0 0,1 1-89 0 0,-13-6-5 0 0,-1 0 1 0 0,0 0-1 0 0,1-1 0 0 0,-1 1 0 0 0,0 0 0 0 0,1-1 0 0 0,-1 0 1 0 0,0 1-1 0 0,0-1 0 0 0,1 0 0 0 0,-1 0 0 0 0,0 0 0 0 0,0 0 1 0 0,0-1-1 0 0,0 1 0 0 0,0 0 0 0 0,0-1 0 0 0,-1 1 0 0 0,1-1 0 0 0,0 0 1 0 0,-1 0-1 0 0,0 0 0 0 0,1 0 0 0 0,-1 0 0 0 0,0 0 0 0 0,0 0 1 0 0,0 0-1 0 0,0 0 0 0 0,0 0 0 0 0,0 0 0 0 0,-1-1 0 0 0,1 1 1 0 0,-1 0-1 0 0,1-1 0 0 0,-1 1 0 0 0,0 0 0 0 0,0-1 0 0 0,0 1 1 0 0,0-1-1 0 0,-1 1 0 0 0,1 0 0 0 0,-1-1 0 0 0,1 1 5 0 0,0-42-2700 0 0,0 26-4975 0 0,0 10-4232 0 0</inkml:trace>
  <inkml:trace contextRef="#ctx0" brushRef="#br0" timeOffset="3549.113">5466 840 8986 0 0,'0'0'1128'0'0,"0"0"-374"0"0,0 0 114 0 0,0 0 279 0 0,0 0 156 0 0,0 0 34 0 0,0 0-86 0 0,0 0-164 0 0,0 0-173 0 0,0 0-139 0 0,0 0-133 0 0,33 8-104 0 0,101 19-43 0 0,-65-32 155 0 0,-59 0-482 0 0,8-4-31 0 0,-1-1 0 0 0,1 0 0 0 0,-2-2 0 0 0,0 0 1 0 0,0 0-1 0 0,-1-2 0 0 0,-1 0 0 0 0,0 0 0 0 0,-1-1 0 0 0,0-1 0 0 0,-1 0 0 0 0,-1-2-137 0 0,-8 15 10 0 0,-1 0 0 0 0,0 0 0 0 0,0 0 1 0 0,0 0-1 0 0,-1-1 0 0 0,1 1 0 0 0,-1-1 0 0 0,1 1 1 0 0,-1-1-1 0 0,0 1 0 0 0,-1-1 0 0 0,1 0 0 0 0,-1 0 1 0 0,1 1-1 0 0,-1-1 0 0 0,0 0 0 0 0,0 0 0 0 0,-1 1 1 0 0,1-1-1 0 0,-1 0 0 0 0,0 1 0 0 0,0-1 0 0 0,0 0 1 0 0,0 1-1 0 0,-1-1 0 0 0,1 1 0 0 0,-1 0 0 0 0,0-1 0 0 0,0 1 1 0 0,0 0-1 0 0,-1 0 0 0 0,1 0 0 0 0,-1 1 0 0 0,-2-3-10 0 0,-2 1-11 0 0,0 1 0 0 0,-1 0-1 0 0,1 1 1 0 0,0-1-1 0 0,-1 2 1 0 0,0-1 0 0 0,0 1-1 0 0,1 0 1 0 0,-1 1-1 0 0,0-1 1 0 0,0 2 0 0 0,0-1-1 0 0,1 1 1 0 0,-1 0-1 0 0,0 1 1 0 0,1-1 0 0 0,-1 2-1 0 0,1-1 1 0 0,-1 1-1 0 0,1 0 1 0 0,0 1 0 0 0,0-1-1 0 0,1 1 1 0 0,-2 1 11 0 0,-5 4-6 0 0,1 0 0 0 0,-1 0 0 0 0,1 2 0 0 0,1-1 0 0 0,0 1 0 0 0,1 1 0 0 0,0 0 0 0 0,0 0 1 0 0,2 1-1 0 0,-1 0 0 0 0,-4 11 6 0 0,8-15 7 0 0,0-1-1 0 0,1 1 1 0 0,0 0 0 0 0,0 0 0 0 0,1 0-1 0 0,0 1 1 0 0,1-1 0 0 0,0 1 0 0 0,0 0 0 0 0,1-1-1 0 0,1 1 1 0 0,-1 0 0 0 0,2 0 0 0 0,-1-1 0 0 0,1 1-1 0 0,1 0 1 0 0,0 0 0 0 0,0-1 0 0 0,1 1-1 0 0,0-1 1 0 0,0 0 0 0 0,1 0 0 0 0,4 7-7 0 0,3-6 29 0 0,-1 0 0 0 0,1-1 1 0 0,0-1-1 0 0,1 1 0 0 0,0-2 0 0 0,0 0 1 0 0,1 0-1 0 0,0-1 0 0 0,0-1 0 0 0,0 0 1 0 0,1-1-1 0 0,0 0 0 0 0,0-1 1 0 0,0-1-1 0 0,0 0 0 0 0,0-1 0 0 0,0-1 1 0 0,0 0-1 0 0,1 0 0 0 0,9-3-29 0 0,-13 2-62 0 0,-1-1 0 0 0,1 0 0 0 0,0-1 1 0 0,-1 0-1 0 0,1-1 0 0 0,-1 0 0 0 0,0 0 0 0 0,0-1 0 0 0,-1-1 0 0 0,0 0 0 0 0,0 0 0 0 0,0 0 0 0 0,8-8 62 0 0,31-36-7703 0 0,-42 41-3569 0 0</inkml:trace>
  <inkml:trace contextRef="#ctx0" brushRef="#br0" timeOffset="3916.757">6103 1017 11955 0 0,'0'0'1728'0'0,"0"0"-390"0"0,0 0-116 0 0,0 0 24 0 0,0 0-22 0 0,0 0-109 0 0,0 0-169 0 0,0 0-134 0 0,0 0-64 0 0,0 0-6 0 0,0 0-18 0 0,0 0-77 0 0,0 0-125 0 0,8-5 114 0 0,-5-59-183 0 0,-2 43-411 0 0,0 1 0 0 0,1 0 0 0 0,1 0 0 0 0,1 0 0 0 0,0 0 0 0 0,2 0 0 0 0,0 1 0 0 0,2 0 0 0 0,0 0 0 0 0,0 1 0 0 0,2 0 1 0 0,1 0-1 0 0,0 1 0 0 0,1 1 0 0 0,0 0 0 0 0,2 0 0 0 0,0 2 0 0 0,0-1-42 0 0,48-8-349 0 0,-60 24 313 0 0,-1 0 0 0 0,0 0 1 0 0,0 1-1 0 0,1-1 0 0 0,-1 0 1 0 0,0 1-1 0 0,0-1 1 0 0,-1 1-1 0 0,1-1 0 0 0,0 1 1 0 0,0 0-1 0 0,-1-1 0 0 0,1 1 1 0 0,-1 0-1 0 0,0-1 0 0 0,1 1 1 0 0,-1 0-1 0 0,0-1 0 0 0,0 1 1 0 0,0 0-1 0 0,0 0 1 0 0,0-1-1 0 0,0 1 0 0 0,-1 0 1 0 0,1 1 35 0 0,0 0-90 0 0,-1 8-555 0 0,4 27-711 0 0,1-27-2719 0 0,4-2-3740 0 0,-4-5-3267 0 0</inkml:trace>
  <inkml:trace contextRef="#ctx0" brushRef="#br0" timeOffset="4164.942">6622 712 10762 0 0,'0'0'3925'0'0,"0"0"-2283"0"0,0 0-637 0 0,0 0 128 0 0,0 0 74 0 0,0 0-114 0 0,0 0-287 0 0,0 0-317 0 0,0 0-229 0 0,0 0-121 0 0,0 0-59 0 0,-5 31-51 0 0,-17 99-76 0 0,16-74-2064 0 0,7-53-45 0 0,1-3-4888 0 0,-1 0-3512 0 0</inkml:trace>
  <inkml:trace contextRef="#ctx0" brushRef="#br0" timeOffset="4335.187">6567 513 10570 0 0,'0'0'1841'0'0,"0"0"-849"0"0,0 0-304 0 0,0 0-192 0 0,0 0-152 0 0,0 0-216 0 0,0 0-336 0 0,0 0-432 0 0,0 0-736 0 0,0 0-1809 0 0,0 0-6465 0 0</inkml:trace>
  <inkml:trace contextRef="#ctx0" brushRef="#br0" timeOffset="8865.92">6893 616 1904 0 0,'0'0'1461'0'0,"0"0"-24"0"0,0 0 134 0 0,0 0 222 0 0,0 0 103 0 0,0 0-114 0 0,0 0-304 0 0,0 0-372 0 0,0 0-317 0 0,0 0-215 0 0,0 0-123 0 0,10-3 1081 0 0,81 267 1441 0 0,-41-103-2774 0 0,-50-161-145 0 0,0-1 0 0 0,1 1 0 0 0,-1 0 1 0 0,0 0-1 0 0,0 0 0 0 0,1-1 0 0 0,-1 1 1 0 0,0 0-1 0 0,0 0 0 0 0,1 0 0 0 0,-1 0 0 0 0,0-1 1 0 0,0 1-1 0 0,1 0 0 0 0,-1 0 0 0 0,0 0 1 0 0,1 0-1 0 0,-1 0 0 0 0,0 0 0 0 0,1 0 0 0 0,-1 0 1 0 0,0 0-1 0 0,0 0 0 0 0,1 0 0 0 0,-1 0 0 0 0,0 0 1 0 0,1 0-1 0 0,-1 0 0 0 0,0 0 0 0 0,1 0 1 0 0,-1 1-1 0 0,0-1 0 0 0,0 0 0 0 0,1 0 0 0 0,-1 0 1 0 0,0 0-1 0 0,0 1 0 0 0,1-1 0 0 0,-1 0 0 0 0,0 0 1 0 0,0 0-1 0 0,0 1 0 0 0,1-1 0 0 0,-1 0 1 0 0,0 0-1 0 0,0 1 0 0 0,0-1 0 0 0,0 0 0 0 0,1 1 1 0 0,-1-1-1 0 0,0 0 0 0 0,0 0 0 0 0,0 1 1 0 0,0-1-1 0 0,0 1-54 0 0,40-254 1353 0 0,-20 194-1250 0 0,-14-40-231 0 0,-6 66-29 0 0,0 32 78 0 0,0 1-14 0 0,0 0-31 0 0,0 0-16 0 0,0 0 0 0 0,0 0-14 0 0,0 0-15 0 0,0 0-3 0 0,0 0-32 0 0,0 0-7 0 0,0 0-40 0 0,0 0-63 0 0,0 0-80 0 0,0 0-77 0 0,0 0-49 0 0,0 0-65 0 0,-2 15-8602 0 0,6-11 574 0 0,-2-4 5335 0 0</inkml:trace>
  <inkml:trace contextRef="#ctx0" brushRef="#br0" timeOffset="9302.996">7401 715 7506 0 0,'0'0'1776'0'0,"0"0"-460"0"0,0 0-134 0 0,0 0 107 0 0,0 0 90 0 0,0 0-62 0 0,0 0-202 0 0,0 0-210 0 0,0 0-165 0 0,0 0-130 0 0,0 0-87 0 0,0 0-70 0 0,0 0-66 0 0,-1 21-31 0 0,-5 65-40 0 0,-6 50-213 0 0,23-146-4797 0 0,-7 5-1347 0 0,0 2-4401 0 0</inkml:trace>
  <inkml:trace contextRef="#ctx0" brushRef="#br0" timeOffset="9564.242">7427 513 10426 0 0,'0'0'3489'0'0,"0"0"-2065"0"0,0 0-512 0 0,0 0-103 0 0,0 0 15 0 0,0 0-88 0 0,0 0-224 0 0,0 0-264 0 0,0 0-240 0 0,0 0-288 0 0,0 0-264 0 0,0 0-200 0 0,0 0-128 0 0,0 0-185 0 0,-8-11-295 0 0,16 11-1849 0 0,-3 0-7857 0 0</inkml:trace>
  <inkml:trace contextRef="#ctx0" brushRef="#br0" timeOffset="9916.541">7776 321 10250 0 0,'0'0'1662'0'0,"0"0"-435"0"0,0 0-111 0 0,0 0 126 0 0,0 0 93 0 0,0 0-115 0 0,0 0-304 0 0,0 0-328 0 0,0 0-208 0 0,0 0-117 0 0,0 0-23 0 0,0 0 75 0 0,0 0 57 0 0,2 5 81 0 0,11 79 1853 0 0,-13-11-1646 0 0,-13 258-56 0 0,-5-242-585 0 0,16-67-2489 0 0,16-54-4287 0 0,-9 24 1124 0 0,-2 4-2755 0 0</inkml:trace>
  <inkml:trace contextRef="#ctx0" brushRef="#br0" timeOffset="10211.617">7611 660 3113 0 0,'0'0'3200'0'0,"0"0"-883"0"0,0 0-566 0 0,0 0-213 0 0,0 0-114 0 0,0 0-211 0 0,0 0-310 0 0,0 0-296 0 0,0 0-123 0 0,0 0 15 0 0,0 0 104 0 0,0 0 82 0 0,8 2 2 0 0,67 7 1183 0 0,183-5 681 0 0,-227 3-4149 0 0,-23-2-1790 0 0,-2 0-3727 0 0,-4-4-4101 0 0</inkml:trace>
  <inkml:trace contextRef="#ctx0" brushRef="#br0" timeOffset="10468.374">8191 844 9706 0 0,'0'0'2266'0'0,"0"0"-1097"0"0,0 0-412 0 0,0 0 117 0 0,0 0 205 0 0,0 0 50 0 0,0 0-137 0 0,0 0-271 0 0,0 0-303 0 0,0 0-222 0 0,0 0-116 0 0,0 0-59 0 0,0 0-29 0 0,-3 15-37 0 0,-7 47-101 0 0,6-40-1650 0 0,4-22 112 0 0,0 0-1490 0 0,0 0-2013 0 0,0 0-2181 0 0</inkml:trace>
  <inkml:trace contextRef="#ctx0" brushRef="#br0" timeOffset="10637.178">8117 516 13083 0 0,'0'0'2448'0'0,"0"0"-783"0"0,0 0-497 0 0,0 0-168 0 0,0 0-144 0 0,0 0-216 0 0,0 0-255 0 0,0 0-241 0 0,0 0-232 0 0,0 0-273 0 0,0 0-223 0 0,0 0-168 0 0,0 0-128 0 0,0 0-120 0 0,-7-59-296 0 0,16 67-1017 0 0,0-1-2208 0 0,-3-3-5073 0 0</inkml:trace>
  <inkml:trace contextRef="#ctx0" brushRef="#br0" timeOffset="11011.718">8321 516 6825 0 0,'0'0'2468'0'0,"0"0"-803"0"0,0 0-495 0 0,0 0-106 0 0,0 0 54 0 0,0 0 47 0 0,0 0-34 0 0,0 0-81 0 0,0 0-121 0 0,0 0-155 0 0,0 0-167 0 0,0 0-141 0 0,2 19-119 0 0,4 121 176 0 0,-6-114-499 0 0,0 0 0 0 0,2 0 0 0 0,1 0-1 0 0,1 0 1 0 0,2 0 0 0 0,0 0 0 0 0,1-1 0 0 0,2 0 0 0 0,1-1 0 0 0,11 22-24 0 0,-21-46 23 0 0,0 1 1 0 0,0 0-1 0 0,0-1 1 0 0,0 1-1 0 0,1 0 1 0 0,-1-1-1 0 0,0 1 1 0 0,0 0 0 0 0,0-1-1 0 0,1 1 1 0 0,-1 0-1 0 0,0-1 1 0 0,1 1-1 0 0,-1-1 1 0 0,1 1-1 0 0,-1 0 1 0 0,1-1-1 0 0,-1 1 1 0 0,1-1 0 0 0,-1 0-1 0 0,1 1 1 0 0,-1-1-1 0 0,1 1 1 0 0,-1-1-1 0 0,1 0 1 0 0,0 1-1 0 0,-1-1 1 0 0,1 0-1 0 0,0 0 1 0 0,-1 1 0 0 0,1-1-1 0 0,0 0 1 0 0,-1 0-1 0 0,1 0 1 0 0,0 0-1 0 0,0 0 1 0 0,-1 0-1 0 0,1 0 1 0 0,0 0 0 0 0,-1 0-1 0 0,1 0 1 0 0,0-1-1 0 0,-1 1 1 0 0,1 0-1 0 0,0 0 1 0 0,-1-1-1 0 0,1 1 1 0 0,-1 0-1 0 0,1-1 1 0 0,0 1 0 0 0,-1 0-1 0 0,1-1 1 0 0,-1 1-1 0 0,1-1 1 0 0,-1 1-1 0 0,1-1 1 0 0,-1 0-1 0 0,1 1 1 0 0,-1-1-1 0 0,0 1 1 0 0,1-1 0 0 0,-1 0-1 0 0,0 1 1 0 0,0-1-1 0 0,1 0 1 0 0,-1 1-1 0 0,0-1-23 0 0,102-250 1686 0 0,-97 238-1758 0 0,0 0 0 0 0,0 1 0 0 0,1-1 0 0 0,1 1 0 0 0,0 0 0 0 0,1 0 0 0 0,0 1 0 0 0,0 0 0 0 0,6-4 72 0 0,-7 10-1334 0 0,-4 12-6701 0 0,-3-3 4688 0 0,2 1-7421 0 0</inkml:trace>
  <inkml:trace contextRef="#ctx0" brushRef="#br0" timeOffset="11424.855">8782 826 0 0 0,'0'0'1346'0'0,"0"0"630"0"0,0 0 366 0 0,0 0 125 0 0,0 0-82 0 0,0 0-261 0 0,0 0-337 0 0,0 0-336 0 0,0 0-321 0 0,0 0-277 0 0,0 0-126 0 0,0 0-92 0 0,0 0-68 0 0,26-14-27 0 0,79-42-88 0 0,-71 25 90 0 0,-34 24-441 0 0,2 5-85 0 0,-1-1 0 0 0,0 1 1 0 0,0-1-1 0 0,0 0 0 0 0,0 1 0 0 0,-1-1 1 0 0,1 0-1 0 0,-1 1 0 0 0,0-1 1 0 0,1 0-1 0 0,-1 0 0 0 0,0 0 1 0 0,-1 1-1 0 0,1-1 0 0 0,0 0 1 0 0,-1 0-1 0 0,0 1 0 0 0,1-1 1 0 0,-1 0-1 0 0,0 1 0 0 0,0-1 0 0 0,-1 1 1 0 0,1-1-1 0 0,-1 1 0 0 0,1 0 1 0 0,-1-1-1 0 0,0 1 0 0 0,1 0 1 0 0,-1 0-1 0 0,0 0 0 0 0,0 0 1 0 0,-1 1-1 0 0,1-1 0 0 0,0 0 1 0 0,-1 1-1 0 0,1 0 0 0 0,-1-1 1 0 0,1 1-1 0 0,-1 0 0 0 0,1 0 0 0 0,-1 1 1 0 0,0-1-1 0 0,-1 0-16 0 0,-9 1-71 0 0,0 1 0 0 0,1 0 1 0 0,-1 1-1 0 0,1 0 0 0 0,-1 1 0 0 0,1 0 1 0 0,0 1-1 0 0,0 0 0 0 0,0 1 0 0 0,1 1 0 0 0,0 0 1 0 0,0 0-1 0 0,0 1 0 0 0,1 0 0 0 0,0 1 0 0 0,0 0 1 0 0,1 1-1 0 0,0 0 0 0 0,0 0 0 0 0,1 1 0 0 0,0 0 1 0 0,1 1-1 0 0,0 0 0 0 0,1 0 0 0 0,-1 2 71 0 0,4-10-26 0 0,0 1 0 0 0,0 0 0 0 0,0 0 0 0 0,1 0 0 0 0,-1 0 0 0 0,1 1 0 0 0,0-1 0 0 0,0 1 0 0 0,0-1 0 0 0,1 1-1 0 0,0-1 1 0 0,0 1 0 0 0,0 0 0 0 0,0 0 0 0 0,1 0 0 0 0,0-1 0 0 0,0 1 0 0 0,0 0 0 0 0,0 0 0 0 0,1 0 0 0 0,0 0 0 0 0,0-1 0 0 0,0 1-1 0 0,1 0 1 0 0,-1-1 0 0 0,1 1 0 0 0,0-1 0 0 0,1 0 0 0 0,-1 1 0 0 0,1-1 0 0 0,-1 0 0 0 0,1-1 0 0 0,1 1 0 0 0,-1 0 0 0 0,0-1-1 0 0,3 2 27 0 0,7 2-137 0 0,1 0 0 0 0,0-1 0 0 0,0-1 0 0 0,0 0 0 0 0,1-1 0 0 0,0-1 0 0 0,0 0 0 0 0,0-1 0 0 0,0 0 0 0 0,0-2 0 0 0,0 1 0 0 0,0-2 0 0 0,0 0 0 0 0,0-1 0 0 0,0 0 0 0 0,15-5 137 0 0,81-21-9611 0 0,-90 20 1997 0 0</inkml:trace>
  <inkml:trace contextRef="#ctx0" brushRef="#br0" timeOffset="11765.294">9417 634 5385 0 0,'0'0'2947'0'0,"0"0"-349"0"0,0 0-419 0 0,0 0-367 0 0,0 0-315 0 0,0 0-305 0 0,0 0-311 0 0,0 0-207 0 0,0 0-105 0 0,0 0-83 0 0,0 0-46 0 0,0 0-19 0 0,0 0-51 0 0,-22 9-23 0 0,-65 26-35 0 0,41-8 355 0 0,45-26-680 0 0,0 1 0 0 0,0 0 0 0 0,0-1 0 0 0,0 1 0 0 0,1 0 0 0 0,-1 0 0 0 0,1 0 0 0 0,-1-1 0 0 0,1 1 0 0 0,-1 0 0 0 0,1 0 0 0 0,0 0 0 0 0,0 0 0 0 0,0 0 0 0 0,0 0 0 0 0,0 0 0 0 0,1-1 0 0 0,-1 1 0 0 0,0 0 0 0 0,1 0 0 0 0,-1 0-1 0 0,1 0 1 0 0,0-1 0 0 0,0 1 0 0 0,0 0 0 0 0,0-1 0 0 0,0 1 0 0 0,0 0 0 0 0,0-1 0 0 0,0 0 0 0 0,1 1 0 0 0,-1-1 0 0 0,0 0 0 0 0,1 1 0 0 0,-1-1 0 0 0,1 0 0 0 0,0 0 0 0 0,-1 0 0 0 0,1 0 0 0 0,0-1 0 0 0,0 1 0 0 0,-1 0 0 0 0,1-1 0 0 0,0 1 0 0 0,0-1 0 0 0,0 0 13 0 0,115 57 323 0 0,-115-54-254 0 0,-1 1 0 0 0,1-1 0 0 0,-1 1 1 0 0,1-1-1 0 0,-1 1 0 0 0,-1 0 0 0 0,1-1 0 0 0,0 1 1 0 0,-1 0-1 0 0,0 0 0 0 0,0 0 0 0 0,0-1 0 0 0,0 1 1 0 0,0 0-1 0 0,-1 0 0 0 0,0 0 0 0 0,0-1 0 0 0,0 1 0 0 0,0-1 1 0 0,0 1-1 0 0,-1-1 0 0 0,0 1 0 0 0,1-1 0 0 0,-1 0 1 0 0,-1 1-1 0 0,0 0-69 0 0,-7 6 31 0 0,0-1 1 0 0,-1 0 0 0 0,-1 0-1 0 0,1-1 1 0 0,-1-1-1 0 0,0 0 1 0 0,-1 0-1 0 0,0-2 1 0 0,0 1 0 0 0,0-2-1 0 0,0 1 1 0 0,-10 0-32 0 0,-18 2-3917 0 0,1-5-3916 0 0,30-2-3864 0 0</inkml:trace>
  <inkml:trace contextRef="#ctx0" brushRef="#br0" timeOffset="16390.374">13248 700 13603 0 0,'0'0'1208'0'0,"0"0"-480"0"0,0 0 72 0 0,0 0-87 0 0,0 0-65 0 0,0 0-240 0 0,0 0-256 0 0,0 0-136 0 0,0 0-160 0 0,0 0-184 0 0,0 0-320 0 0,0 0-601 0 0,0 0-1599 0 0,-35 133-2225 0 0,31-129-2913 0 0</inkml:trace>
  <inkml:trace contextRef="#ctx0" brushRef="#br0" timeOffset="16391.374">13189 472 16307 0 0,'0'0'1793'0'0,"0"0"-673"0"0,0 0-200 0 0,0 0-224 0 0,0 0-199 0 0,0 0-161 0 0,0 0-168 0 0,0 0-176 0 0,0 0-96 0 0,0 0-104 0 0,0 0-168 0 0,0 0-177 0 0,0 0-319 0 0,0 0-504 0 0,27-103-2281 0 0,-23 107-8345 0 0</inkml:trace>
  <inkml:trace contextRef="#ctx0" brushRef="#br0" timeOffset="16917.354">13362 888 336 0 0,'0'0'867'0'0,"0"0"226"0"0,0 0 454 0 0,0 0 381 0 0,0 0 145 0 0,0 0-108 0 0,0 0-252 0 0,0 0-196 0 0,0 0-157 0 0,0 0-244 0 0,0 0-280 0 0,0 0-259 0 0,0 0-196 0 0,1-3-60 0 0,64-108 2648 0 0,-51 85-2797 0 0,2 0-1 0 0,1 1 1 0 0,2 0-1 0 0,0 2 1 0 0,1 0 0 0 0,20-17-172 0 0,-5 18-162 0 0,-35 22 198 0 0,0 0-21 0 0,0 0-47 0 0,0 0-63 0 0,-20 41 45 0 0,17-33 56 0 0,0 1 1 0 0,0 0-1 0 0,1 0 1 0 0,1 0-1 0 0,-1 0 1 0 0,2 0-1 0 0,-1 0 1 0 0,1 0 0 0 0,0 0-1 0 0,1 0 1 0 0,0 0-1 0 0,1 0 1 0 0,0 0-1 0 0,0 0 1 0 0,1 0-1 0 0,0-1 1 0 0,0 1 0 0 0,1-1-1 0 0,0 0 1 0 0,0 0-1 0 0,1 0 1 0 0,0 0-1 0 0,3 1-6 0 0,-7-7 30 0 0,1 0 1 0 0,0 0-1 0 0,0-1 0 0 0,0 1 0 0 0,0-1 0 0 0,0 1 1 0 0,1-1-1 0 0,-1 0 0 0 0,0 1 0 0 0,1-1 0 0 0,-1-1 1 0 0,1 1-1 0 0,-1 0 0 0 0,1 0 0 0 0,-1-1 0 0 0,1 0 1 0 0,-1 1-1 0 0,1-1 0 0 0,0 0 0 0 0,-1 0 1 0 0,1 0-1 0 0,-1-1 0 0 0,1 1 0 0 0,0-1 0 0 0,-1 1 1 0 0,1-1-1 0 0,-1 0 0 0 0,0 0 0 0 0,1 0 0 0 0,-1 0 1 0 0,0 0-1 0 0,1-1 0 0 0,-1 1 0 0 0,0-1 0 0 0,0 0-30 0 0,68-66 1685 0 0,-26-34-339 0 0,-18 31-1015 0 0,-24 58-775 0 0,-5 12-2376 0 0,-3 0-3597 0 0,4 1-5291 0 0</inkml:trace>
  <inkml:trace contextRef="#ctx0" brushRef="#br0" timeOffset="17291.206">14023 623 8266 0 0,'0'0'2611'0'0,"0"0"-1021"0"0,0 0-406 0 0,0 0-57 0 0,0 0-92 0 0,0 0-148 0 0,0 0-225 0 0,0 0-222 0 0,0 0-117 0 0,0 0-53 0 0,0 0-56 0 0,0 0-56 0 0,-4 21-41 0 0,-11 66-41 0 0,14-84-22 0 0,0 0 1 0 0,0 1-1 0 0,0-1 1 0 0,0 0-1 0 0,0 1 1 0 0,1 0-1 0 0,-1-1 0 0 0,1 1 1 0 0,0-1-1 0 0,0 1 1 0 0,1-1-1 0 0,-1 1 1 0 0,1-1-1 0 0,0 1 0 0 0,0-1 1 0 0,0 1-1 0 0,0-1 1 0 0,0 0-1 0 0,1 0 0 0 0,-1 1 1 0 0,1-1-1 0 0,0 0 1 0 0,0 0-1 0 0,0-1 1 0 0,1 1-1 0 0,-1 0 0 0 0,1-1 1 0 0,-1 1-1 0 0,1-1 1 0 0,0 0-1 0 0,0 0 1 0 0,0 0-1 0 0,0 0 0 0 0,0-1 1 0 0,0 1-1 0 0,0-1 1 0 0,1 0-1 0 0,-1 1 1 0 0,1-2-1 0 0,-1 1 0 0 0,1 0 1 0 0,-1-1-1 0 0,1 1 1 0 0,-1-1-1 0 0,1 0 0 0 0,-1 0 1 0 0,1-1-1 0 0,-1 1 1 0 0,1-1-1 0 0,-1 0 1 0 0,1 0-1 0 0,1 0-54 0 0,6-2 230 0 0,0-1-1 0 0,-1 0 1 0 0,1-1-1 0 0,-1 0 1 0 0,0 0 0 0 0,0-1-1 0 0,0 0 1 0 0,-1-1-1 0 0,0 0 1 0 0,0-1 0 0 0,-1 0-1 0 0,0 0 1 0 0,-1 0-1 0 0,1-1 1 0 0,-1-1-1 0 0,-1 1 1 0 0,0-1 0 0 0,-1 0-1 0 0,1-1-229 0 0,-1 4-126 0 0,-1 0 0 0 0,1 0-1 0 0,-2-1 1 0 0,1 1 0 0 0,-1-1 0 0 0,0 0-1 0 0,-1 1 1 0 0,1-1 0 0 0,-2-1-1 0 0,1 1 1 0 0,-1 0 0 0 0,0 0 0 0 0,-1-1-1 0 0,0 1 1 0 0,0 0 0 0 0,-2-4 126 0 0,2 10-590 0 0,-2-2-1248 0 0,-1 3-3821 0 0,-1 1-6113 0 0</inkml:trace>
  <inkml:trace contextRef="#ctx0" brushRef="#br0" timeOffset="17764.286">14437 748 0 0 0,'0'0'1251'0'0,"0"0"676"0"0,0 0 261 0 0,0 0-2 0 0,0 0-113 0 0,0 0-213 0 0,0 0-200 0 0,0 0-234 0 0,0 0-244 0 0,0 0-234 0 0,0 0-156 0 0,0 0-134 0 0,0 0-116 0 0,18-4-58 0 0,59-14-55 0 0,-33-13 741 0 0,-38 22-895 0 0,-4 8-240 0 0,0-1 0 0 0,0 0 0 0 0,-1 0 0 0 0,1 0-1 0 0,0 0 1 0 0,-1 0 0 0 0,1-1 0 0 0,-1 1 0 0 0,0 0 0 0 0,0-1-1 0 0,0 1 1 0 0,0-1 0 0 0,0 1 0 0 0,0-1 0 0 0,-1 0 0 0 0,1 1-1 0 0,-1-1 1 0 0,0 0 0 0 0,1 1 0 0 0,-1-1 0 0 0,0 0 0 0 0,-1 1 0 0 0,1-1-1 0 0,-1 0 1 0 0,1 1 0 0 0,-1-1 0 0 0,0 1 0 0 0,0-1 0 0 0,0 1-1 0 0,0-1 1 0 0,0 1 0 0 0,0 0 0 0 0,-1-1 0 0 0,1 1 0 0 0,-1 0-1 0 0,0 0 1 0 0,1 0 0 0 0,-1 0 0 0 0,0 0 0 0 0,0 1 0 0 0,0-1-1 0 0,-1 0 1 0 0,1 1 0 0 0,0 0 0 0 0,-1-1 0 0 0,1 1 0 0 0,0 0 0 0 0,-3 0-35 0 0,-5 0-55 0 0,0 1 1 0 0,0 1-1 0 0,0 0 1 0 0,0 0-1 0 0,1 1 1 0 0,-1 0-1 0 0,0 1 1 0 0,1 0-1 0 0,-1 0 1 0 0,1 1-1 0 0,0 0 1 0 0,0 1-1 0 0,1 0 1 0 0,-1 0-1 0 0,1 1 1 0 0,0 0-1 0 0,1 0 1 0 0,0 1-1 0 0,0 0 1 0 0,0 1-1 0 0,0-1 1 0 0,1 1-1 0 0,1 0 1 0 0,-1 1-1 0 0,1-1 1 0 0,1 1-1 0 0,0 0 1 0 0,0 1 0 0 0,1-1-1 0 0,0 0 1 0 0,0 1-1 0 0,1 0 1 0 0,0 0-1 0 0,1 5 55 0 0,1-11 6 0 0,1 0-1 0 0,0 0 0 0 0,0-1 1 0 0,1 1-1 0 0,-1 0 1 0 0,1 0-1 0 0,0-1 0 0 0,0 1 1 0 0,0-1-1 0 0,0 0 1 0 0,0 1-1 0 0,1-1 0 0 0,0 0 1 0 0,0 0-1 0 0,0-1 1 0 0,0 1-1 0 0,0 0 1 0 0,0-1-1 0 0,0 0 0 0 0,1 0 1 0 0,-1 0-1 0 0,1 0 1 0 0,0-1-1 0 0,0 1 0 0 0,-1-1 1 0 0,3 0-6 0 0,103 15 137 0 0,-4-33-2497 0 0,35-53-6354 0 0,-132 65-1361 0 0</inkml:trace>
  <inkml:trace contextRef="#ctx0" brushRef="#br0" timeOffset="18293.538">15026 586 9738 0 0,'0'0'2025'0'0,"0"0"-252"0"0,0 0-83 0 0,0 0-206 0 0,0 0-281 0 0,0 0-331 0 0,0 0-289 0 0,0 0-181 0 0,0 0-116 0 0,0 0-75 0 0,0 0-64 0 0,0 0-71 0 0,0 0-28 0 0,-32 15-19 0 0,-98 47-24 0 0,77-24-15 0 0,49-31 6 0 0,1-4-5 0 0,1-1 1 0 0,-1 1-1 0 0,1-1 1 0 0,0 1-1 0 0,-1 0 1 0 0,2-1-1 0 0,-1 1 1 0 0,0 0-1 0 0,0 1 1 0 0,1-1-1 0 0,0 0 1 0 0,-1 0 0 0 0,1 0-1 0 0,1 1 1 0 0,-1-1-1 0 0,0 1 1 0 0,1-1-1 0 0,-1 1 1 0 0,1-1-1 0 0,0 1 1 0 0,1-1-1 0 0,-1 1 1 0 0,0-1-1 0 0,1 0 1 0 0,0 1-1 0 0,0-1 1 0 0,0 0-1 0 0,0 1 1 0 0,0-1-1 0 0,1 0 1 0 0,-1 0-1 0 0,1 0 1 0 0,0 0 0 0 0,0 0-1 0 0,0 0 1 0 0,0-1-1 0 0,1 1 1 0 0,-1-1-1 0 0,1 1 1 0 0,0-1-1 0 0,-1 0 1 0 0,1 0-1 0 0,0 0 1 0 0,0-1-1 0 0,2 2 9 0 0,9 0 114 0 0,-1-1-1 0 0,1-1 1 0 0,0 0 0 0 0,0 0-1 0 0,0-2 1 0 0,0 1-1 0 0,-1-2 1 0 0,1 0-1 0 0,0-1 1 0 0,-1 0 0 0 0,1-1-1 0 0,-1 0 1 0 0,0-1-1 0 0,-1-1 1 0 0,1 0-1 0 0,-1 0 1 0 0,0-1 0 0 0,0-1-1 0 0,4-5-113 0 0,8-6 189 0 0,-1-2-1 0 0,-1 0 1 0 0,-1-2-1 0 0,-1 0 1 0 0,-1-1 0 0 0,-2-1-1 0 0,0-1 1 0 0,-1 0-1 0 0,-2-1 1 0 0,11-29-189 0 0,-22 50-26 0 0,0-1 0 0 0,-1 0 0 0 0,1 1 1 0 0,-2-1-1 0 0,1 0 0 0 0,-1 0 0 0 0,0 0 0 0 0,0 0 0 0 0,-1-1 1 0 0,0 1-1 0 0,0 0 0 0 0,-1 0 0 0 0,0 0 0 0 0,0 0 0 0 0,-1 0 1 0 0,1 0-1 0 0,-1 0 0 0 0,-1 1 0 0 0,0-1 0 0 0,0 1 1 0 0,0-1-1 0 0,0 1 0 0 0,-1 0 0 0 0,0 0 0 0 0,-1 1 0 0 0,1-1 1 0 0,-1 1-1 0 0,0 0 0 0 0,0 0 0 0 0,-1 1 0 0 0,1-1 0 0 0,-1 1 1 0 0,0 0-1 0 0,0 1 0 0 0,-1 0 0 0 0,1 0 0 0 0,-1 0 1 0 0,1 0-1 0 0,-1 1 0 0 0,0 0 0 0 0,0 1 0 0 0,0 0 0 0 0,0 0 1 0 0,-2 0 25 0 0,-4 3-18 0 0,0 0 1 0 0,0 1 0 0 0,1 1 0 0 0,-1 0-1 0 0,1 0 1 0 0,-1 1 0 0 0,2 1 0 0 0,-1 0 0 0 0,1 1-1 0 0,-1 0 1 0 0,2 1 0 0 0,-1 0 0 0 0,1 0-1 0 0,1 1 1 0 0,-1 1 0 0 0,1 0 0 0 0,1 0 0 0 0,0 0-1 0 0,1 1 1 0 0,0 0 0 0 0,0 1 0 0 0,1 0-1 0 0,1 0 1 0 0,-2 5 17 0 0,4-8 18 0 0,0 0 1 0 0,1 0-1 0 0,0 0 0 0 0,1 0 0 0 0,0 0 0 0 0,0 1 0 0 0,1-1 1 0 0,0 0-1 0 0,1 0 0 0 0,0 1 0 0 0,1-1 0 0 0,-1 0 0 0 0,2 0 1 0 0,-1 0-1 0 0,1 0 0 0 0,1-1 0 0 0,-1 1 0 0 0,2-1 0 0 0,-1 0 1 0 0,1 0-1 0 0,0 0 0 0 0,1-1 0 0 0,-1 0 0 0 0,2 1-18 0 0,13 14 94 0 0,1-1 1 0 0,0-1-1 0 0,2-1 0 0 0,0-1 0 0 0,1-1 1 0 0,25 13-95 0 0,59 12-6 0 0,-61-45-5956 0 0,-42 2-2724 0 0</inkml:trace>
  <inkml:trace contextRef="#ctx0" brushRef="#br0" timeOffset="19039.214">15302 1 1944 0 0,'0'0'1013'0'0,"0"0"260"0"0,0 0 333 0 0,0 0 348 0 0,0 0 133 0 0,0 0-196 0 0,0 0-263 0 0,0 0-257 0 0,0 0-185 0 0,0 0-154 0 0,0 0-115 0 0,0 0-79 0 0,0 0-56 0 0,27 8-65 0 0,86 24-77 0 0,-31-24 743 0 0,2-12 616 0 0,-80 38-1603 0 0,0 105-11 0 0,-6 0 0 0 0,-9 34-385 0 0,-26 126-72 0 0,18 3 170 0 0,19-302-92 0 0,0 0-12 0 0,0 0 2 0 0,0 0 18 0 0,0 0 3 0 0,0 1-18 0 0,0 1-6 0 0,0-1-17 0 0,0-1 7 0 0,-1 1 24 0 0,0 1 1 0 0,1-1-1 0 0,-1 0 1 0 0,0 0-1 0 0,0 0 0 0 0,0 0 1 0 0,0 0-1 0 0,0 0 1 0 0,0 0-1 0 0,0 0 1 0 0,-1 0-1 0 0,1 0 1 0 0,0 0-1 0 0,-1-1 1 0 0,1 1-1 0 0,0 0 0 0 0,-1-1 1 0 0,1 1-1 0 0,0-1 1 0 0,-1 0-1 0 0,1 1 1 0 0,-1-1-1 0 0,1 0 1 0 0,-1 0-1 0 0,1 0 0 0 0,-1 0 1 0 0,1 0-1 0 0,-1 0 1 0 0,0-1-8 0 0,-72 5 240 0 0,23-3-253 0 0,-132-13-641 0 0,169 9-94 0 0,-18-4-915 0 0,14-1-7897 0 0,14 4-2137 0 0</inkml:trace>
  <inkml:trace contextRef="#ctx0" brushRef="#br0" timeOffset="14335.908">10957 174 0 0 0,'0'0'950'0'0,"0"0"263"0"0,0 0 293 0 0,0 0 225 0 0,0 0 144 0 0,0 0-77 0 0,0 0-253 0 0,0 0-251 0 0,0 0-237 0 0,0 0-152 0 0,0 0-79 0 0,0 0-81 0 0,0 0-93 0 0,-24-2-92 0 0,-77-8-41 0 0,-20 15 1947 0 0,119-5-2416 0 0,-5 5 26 0 0,0 0-1 0 0,1 0 1 0 0,-1 0-1 0 0,1 1 1 0 0,0 0 0 0 0,1 0-1 0 0,0 0 1 0 0,0 1-1 0 0,0 0 1 0 0,0 0-1 0 0,1 0 1 0 0,1 0 0 0 0,-1 1-1 0 0,1-1 1 0 0,0 1-1 0 0,1 0 1 0 0,0 0-1 0 0,0 0 1 0 0,0 0-1 0 0,1 1 1 0 0,1-1 0 0 0,-1 0-1 0 0,2 3-75 0 0,-9 29 215 0 0,-43 345 562 0 0,18-131-355 0 0,7-139 0 0 0,26-115-402 0 0,0 0-28 0 0,0 0-1 0 0,0 0 1 0 0,130-10 1054 0 0,-92 2-954 0 0,1 2 1 0 0,0 1 0 0 0,-1 2-1 0 0,25 2-92 0 0,-62 1-17 0 0,-1 0-8 0 0,0 0-23 0 0,0 0-55 0 0,0 0-64 0 0,-13 0-4013 0 0,9-1-4367 0 0,1-2-2787 0 0</inkml:trace>
  <inkml:trace contextRef="#ctx0" brushRef="#br0" timeOffset="14701.43">11267 579 4017 0 0,'0'0'3239'0'0,"0"0"-1268"0"0,0 0-614 0 0,0 0-68 0 0,0 0 105 0 0,0 0 57 0 0,0 0-131 0 0,0 0-192 0 0,0 0-253 0 0,0 0-232 0 0,0 0-123 0 0,0 0-88 0 0,-32 16-50 0 0,-94 51-22 0 0,80-27 147 0 0,42-30-366 0 0,-2-2-66 0 0,1 1 0 0 0,0 0 1 0 0,1 1-1 0 0,0-1 0 0 0,0 1 0 0 0,1 0 1 0 0,0 0-1 0 0,1 0 0 0 0,0 0 0 0 0,1 0 1 0 0,0 0-1 0 0,0 1 0 0 0,1-1 0 0 0,1 4-75 0 0,0-11-39 0 0,0-1-1 0 0,0 1 1 0 0,0-1-1 0 0,0 1 0 0 0,0-1 1 0 0,1 1-1 0 0,0-1 1 0 0,-1 0-1 0 0,1 0 0 0 0,0 0 1 0 0,0 0-1 0 0,0 0 1 0 0,0 0-1 0 0,0 0 0 0 0,1 0 1 0 0,-1-1-1 0 0,0 0 1 0 0,1 1-1 0 0,-1-1 0 0 0,1 0 1 0 0,0 0-1 0 0,-1 0 1 0 0,1 0-1 0 0,0-1 0 0 0,-1 1 1 0 0,1-1-1 0 0,0 0 1 0 0,0 1-1 0 0,0-1 0 0 0,-1 0 1 0 0,1-1-1 0 0,0 1 1 0 0,0 0-1 0 0,0-1 1 0 0,0 0 39 0 0,37-8-9914 0 0,-30 8-738 0 0</inkml:trace>
  <inkml:trace contextRef="#ctx0" brushRef="#br0" timeOffset="15051.096">11502 675 5665 0 0,'0'0'1891'0'0,"0"0"-276"0"0,0 0-38 0 0,0 0 110 0 0,0 0 24 0 0,0 0-184 0 0,0 0-324 0 0,0 0-329 0 0,0 0-265 0 0,0 0-184 0 0,0 0-125 0 0,-17 34-93 0 0,-50 107-59 0 0,52-79 43 0 0,18-57-154 0 0,-1-1 27 0 0,0 0 0 0 0,1 0 0 0 0,-1-1 0 0 0,1 1 0 0 0,0-1 1 0 0,0 1-1 0 0,0-1 0 0 0,0 0 0 0 0,0 0 0 0 0,1-1 0 0 0,0 1 0 0 0,-1-1 0 0 0,1 1 0 0 0,0-1 0 0 0,0 0 1 0 0,0-1-1 0 0,0 1 0 0 0,1-1 0 0 0,-1 0 0 0 0,0 0 0 0 0,1 0 0 0 0,-1 0 0 0 0,0-1 0 0 0,1 0 1 0 0,-1 0-1 0 0,2 0-64 0 0,4 0 161 0 0,1-1 1 0 0,-1 0 0 0 0,0-1 0 0 0,0 0 0 0 0,0 0-1 0 0,-1-1 1 0 0,1 0 0 0 0,0-1 0 0 0,-1 0 0 0 0,8-5-162 0 0,-5 4 84 0 0,-1-1 1 0 0,1-1-1 0 0,-2 1 1 0 0,1-2-1 0 0,-1 1 1 0 0,0-2 0 0 0,0 1-1 0 0,-1-1 1 0 0,0-1-1 0 0,-1 1 1 0 0,0-1-1 0 0,-1-1 1 0 0,0 0 0 0 0,0 0-1 0 0,-1 0 1 0 0,-1-1-1 0 0,0 1 1 0 0,0-1-1 0 0,-2 0 1 0 0,1-1 0 0 0,-1 1-1 0 0,-1-1 1 0 0,0 0-1 0 0,-1 0-84 0 0,-2 9-26 0 0,0 1 0 0 0,0-1 0 0 0,-1 1 0 0 0,1 0 0 0 0,-1-1 0 0 0,0 1 0 0 0,0 0 0 0 0,0 0-1 0 0,0 0 1 0 0,-1 0 0 0 0,1 1 0 0 0,-1-1 0 0 0,0 1 0 0 0,0-1 0 0 0,1 1 0 0 0,-1 0 0 0 0,-1 0 0 0 0,1 0-1 0 0,0 1 1 0 0,0-1 0 0 0,-1 1 0 0 0,1 0 0 0 0,-1 0 0 0 0,1 0 0 0 0,-1 0 0 0 0,0 0 0 0 0,1 1 0 0 0,-1 0-1 0 0,0-1 1 0 0,-1 2 26 0 0,-71 11-3888 0 0,60-1 1474 0 0,3-3-2811 0 0,12-6 4044 0 0,-9 5-9829 0 0</inkml:trace>
  <inkml:trace contextRef="#ctx0" brushRef="#br0" timeOffset="15501.14">11856 932 1776 0 0,'0'0'1543'0'0,"0"0"16"0"0,0 0 255 0 0,0 0 271 0 0,0 0 88 0 0,0 0-128 0 0,0 0-344 0 0,0 0-371 0 0,0 0-264 0 0,0 0-190 0 0,0 0-128 0 0,0 0-100 0 0,0 0-94 0 0,12-8-86 0 0,88-65 547 0 0,25-40-31 0 0,-86 77-954 0 0,-51 72-787 0 0,10-33 757 0 0,0 1 1 0 0,0-1-1 0 0,0 1 1 0 0,0 0-1 0 0,1 0 1 0 0,-1 0-1 0 0,1 0 1 0 0,0 0-1 0 0,0 0 1 0 0,1 0-1 0 0,-1 0 1 0 0,1 0-1 0 0,0 0 1 0 0,0 0-1 0 0,0 0 1 0 0,1 0-1 0 0,-1 1 1 0 0,1-1-1 0 0,0 0 1 0 0,0 0-1 0 0,0-1 1 0 0,1 1-1 0 0,0 0 1 0 0,0 0-1 0 0,7 1 95 0 0,0 0 0 0 0,0-1 0 0 0,1-1 1 0 0,0 1-1 0 0,0-1 0 0 0,0-1 0 0 0,0 0 0 0 0,0 0 0 0 0,0-1 0 0 0,1-1 1 0 0,-1 0-1 0 0,0 0 0 0 0,0-1 0 0 0,1 0 0 0 0,-1 0 0 0 0,0-1 1 0 0,0-1-1 0 0,0 0 0 0 0,0 0 0 0 0,4-3-95 0 0,2 0 183 0 0,0-2-1 0 0,0 0 1 0 0,-1 0-1 0 0,0-2 1 0 0,-1 0 0 0 0,0 0-1 0 0,-1-1 1 0 0,0-1-1 0 0,0 0 1 0 0,-2-1-1 0 0,11-14-182 0 0,11-54-97 0 0,-33 44-3961 0 0,-1 30-2343 0 0,-3 3-5543 0 0</inkml:trace>
  <inkml:trace contextRef="#ctx0" brushRef="#br0" timeOffset="15820.681">12894 376 17220 0 0,'0'0'904'0'0,"0"0"-372"0"0,0 0-11 0 0,0 0 184 0 0,0 0 116 0 0,0 0-25 0 0,0 0-145 0 0,0 0-189 0 0,0 0-72 0 0,0 0 13 0 0,0 0 5 0 0,0 0-5 0 0,1 10-30 0 0,-6 73 410 0 0,-13-19-727 0 0,2 0-1 0 0,4 1 1 0 0,-1 28-56 0 0,0-41-1764 0 0,7-44-2577 0 0,-1-2-3836 0 0,2-5-2880 0 0</inkml:trace>
  <inkml:trace contextRef="#ctx0" brushRef="#br0" timeOffset="16136.652">12519 653 9130 0 0,'0'0'3479'0'0,"0"0"-1800"0"0,0 0-676 0 0,0 0 43 0 0,0 0 77 0 0,0 0-18 0 0,0 0-148 0 0,0 0-159 0 0,35-9-128 0 0,115-25-137 0 0,-56 22 115 0 0,60 20-484 0 0,-96 20-7489 0 0,-51-24-3412 0 0</inkml:trace>
  <inkml:trace contextRef="#ctx0" brushRef="#br0" timeOffset="21506.242">0 1555 816 0 0,'0'0'500'0'0,"0"0"-73"0"0,0 0 173 0 0,0 0 263 0 0,0 0 215 0 0,0 0 111 0 0,0 0 23 0 0,0 0 5 0 0,0 0-58 0 0,0 0-83 0 0,0 0-112 0 0,18 6-154 0 0,53 19-128 0 0,14-15 1192 0 0,-59-11-1308 0 0,281 2 1687 0 0,25-17-1759 0 0,258-46 750 0 0,-372 50-439 0 0,115 11-805 0 0,-146 3 297 0 0,1157-13 612 0 0,607 11-908 0 0,227 3 8 0 0,-1677-24 21 0 0,29 6-58 0 0,527 12-76 0 0,-124-27-32 0 0,94-26 244 0 0,-148 22-67 0 0,154 17 152 0 0,-207 17-13 0 0,-384 9-135 0 0,-147-7 58 0 0,-183-17 149 0 0,17 22-24 0 0,-7 26-100 0 0,-99-22 246 0 0,-23-10-358 0 0,0-1-1 0 0,0 0 14 0 0,0 0-14 0 0,0 0 1 0 0,0 0 1 0 0,0 0-17 0 0,0 0 6 0 0,0 0 2 0 0,0 0-3 0 0,0 0-6 0 0,0 0 7 0 0,0 0-11 0 0,0 0 12 0 0,0 0-11 0 0,0 0 0 0 0,0 0 14 0 0,0 0 1 0 0,0 0 3 0 0,0 0-5 0 0,0 0-1 0 0,0 0-3 0 0,0 0-11 0 0,0 0-9 0 0,0 0 3 0 0,0 0 12 0 0,0 0-12 0 0,0 0-3 0 0,0 0 6 0 0,0 0 3 0 0,0 0 9 0 0,0 0-4 0 0,0 0 11 0 0,0 0-3 0 0,0 0-14 0 0,0 0-7 0 0,0 0-2 0 0,0 0 4 0 0,0 0 13 0 0,0 0-2 0 0,0 0 7 0 0,0 0-15 0 0,0 0-3 0 0,0 0-11 0 0,0 0-6 0 0,0 0 5 0 0,0 0 5 0 0,0 0-5 0 0,0 0-6 0 0,0 0-4 0 0,0 0-7 0 0,0 0-11 0 0,0 0 0 0 0,0 0-13 0 0,0 0-18 0 0,0 0-1 0 0,0 0-13 0 0,0 0-11 0 0,0 0 18 0 0,0 0-31 0 0,-5 11-2796 0 0,4-6-918 0 0,0-3-3515 0 0,0-2-94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7330 0 0,'0'0'3591'0'0,"0"0"-1480"0"0,0 0-776 0 0,0 0-247 0 0,0 0-39 0 0,0 0 35 0 0,0 0-48 0 0,0 0-140 0 0,0 0-128 0 0,0 0-118 0 0,0 0-105 0 0,0 0-57 0 0,0 0-20 0 0,29-2-27 0 0,93-9-36 0 0,166-27 783 0 0,-156 13-3643 0 0,-119 24-690 0 0,-8 1-2699 0 0,0 0-5201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11947 0 0,'0'0'1785'0'0,"0"0"-390"0"0,0 0-252 0 0,0 0 12 0 0,0 0 49 0 0,0 0-89 0 0,0 0-239 0 0,0 0-281 0 0,0 0-240 0 0,0 0-84 0 0,0 0 15 0 0,0 0 64 0 0,0 0 75 0 0,1 13 17 0 0,14 95 713 0 0,-4 117-1007 0 0,-19-257-6545 0 0,2 13-1456 0 0,4 7-2544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12339 0 0,'0'0'3188'0'0,"0"0"-1487"0"0,0 0-501 0 0,0 0-66 0 0,0 0-25 0 0,0 0-71 0 0,0 0-250 0 0,0 0-297 0 0,0 0-243 0 0,0 0-158 0 0,0 0-91 0 0,0 0-46 0 0,0 0-10 0 0,-6 2-35 0 0,-17 9-36 0 0,22-9 60 0 0,0-1 0 0 0,1 0 0 0 0,-1 1 0 0 0,1-1 0 0 0,0 1 0 0 0,-1-1 0 0 0,1 0 0 0 0,0 1 0 0 0,0-1 0 0 0,0 1 0 0 0,0-1 0 0 0,0 1 0 0 0,0-1-1 0 0,1 0 1 0 0,-1 1 0 0 0,0-1 0 0 0,1 1 0 0 0,-1-1 0 0 0,1 0 0 0 0,-1 1 0 0 0,1-1 0 0 0,0 0 0 0 0,-1 0 0 0 0,1 1 0 0 0,0-1 0 0 0,0 0 0 0 0,0 0 0 0 0,0 0 0 0 0,0 0 0 0 0,0 0 0 0 0,0 0 0 0 0,0 0 0 0 0,0-1 0 0 0,1 1 0 0 0,-1 0 0 0 0,0-1 0 0 0,2 1 68 0 0,0 3-757 0 0,9 5-2289 0 0,0 0-3429 0 0,-3-2-3731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34 360 0 0,'0'0'820'0'0,"0"0"-58"0"0,0 0 266 0 0,0 0 432 0 0,0 0 314 0 0,0 0 92 0 0,0 0-175 0 0,0 0-274 0 0,0 0-230 0 0,0 0-136 0 0,0 0-77 0 0,0 0-70 0 0,0 0-48 0 0,2-6-82 0 0,4-16-120 0 0,-40 17 2982 0 0,24 5-3434 0 0,0 0 1 0 0,0 1-1 0 0,-1 0 0 0 0,1 1 1 0 0,1 0-1 0 0,-1 1 1 0 0,0 0-1 0 0,0 0 0 0 0,1 1 1 0 0,0 0-1 0 0,0 1 0 0 0,-6 3-202 0 0,12-6 10 0 0,0-1-1 0 0,0 0 1 0 0,0 1-1 0 0,0 0 0 0 0,0-1 1 0 0,0 1-1 0 0,1 0 1 0 0,-1 1-1 0 0,1-1 0 0 0,-1 0 1 0 0,1 1-1 0 0,0 0 1 0 0,0-1-1 0 0,0 1 1 0 0,0 0-1 0 0,0 0 0 0 0,1 0 1 0 0,0 0-1 0 0,-1 0 1 0 0,1 0-1 0 0,0 0 0 0 0,0 1 1 0 0,1-1-1 0 0,-1 0 1 0 0,1 1-1 0 0,-1-1 0 0 0,1 1 1 0 0,0-1-1 0 0,0 0 1 0 0,1 1-1 0 0,-1-1 1 0 0,1 0-1 0 0,-1 1 0 0 0,1-1 1 0 0,0 0-1 0 0,1 1-9 0 0,173 176 590 0 0,-171-174-532 0 0,-1-1 0 0 0,0 1 0 0 0,0 0 1 0 0,0 0-1 0 0,-1 0 0 0 0,1 0 0 0 0,-1 0 0 0 0,-1 0 1 0 0,1 1-1 0 0,-1-1 0 0 0,-1 1 0 0 0,1-1 1 0 0,-1 1-1 0 0,0-1 0 0 0,0 1 0 0 0,-1-1 1 0 0,0 1-1 0 0,0 0-58 0 0,-2-3 66 0 0,-1 1 1 0 0,1-1-1 0 0,-1 0 1 0 0,0 0-1 0 0,0 0 0 0 0,-1-1 1 0 0,1 0-1 0 0,-1 1 1 0 0,1-1-1 0 0,-1-1 1 0 0,0 1-1 0 0,0-1 0 0 0,0 0 1 0 0,-1 0-1 0 0,1 0 1 0 0,0-1-1 0 0,-6 1-66 0 0,6 0 28 0 0,-22 4 85 0 0,0 0-1 0 0,0-2 1 0 0,-1-1-1 0 0,1-1 1 0 0,-1-1-1 0 0,0-2-112 0 0,28 1-42 0 0,-1 0 1 0 0,0 0-1 0 0,0 0 0 0 0,0 0 0 0 0,1 0 1 0 0,-1 0-1 0 0,0 0 0 0 0,0 0 0 0 0,1 0 1 0 0,-1 0-1 0 0,0 0 0 0 0,1-1 0 0 0,-1 1 0 0 0,0 0 1 0 0,0 0-1 0 0,1-1 0 0 0,-1 1 0 0 0,0-1 1 0 0,1 1-1 0 0,-1-1 0 0 0,1 1 0 0 0,-1-1 1 0 0,1 1-1 0 0,-1-1 0 0 0,1 1 0 0 0,-1-1 1 0 0,1 0-1 0 0,-1 1 0 0 0,1-1 0 0 0,0 0 0 0 0,-1 1 1 0 0,1-1-1 0 0,0 0 0 0 0,-1 1 0 0 0,1-1 1 0 0,0 0-1 0 0,0 0 0 0 0,0 1 0 0 0,0-1 1 0 0,0 0-1 0 0,0 0 0 0 0,0 1 0 0 0,0-1 0 0 0,0 0 1 0 0,0 0-1 0 0,0 1 0 0 0,1-1 0 0 0,-1 0 1 0 0,0 0-1 0 0,0 1 0 0 0,1-1 0 0 0,-1 0 1 0 0,1 1-1 0 0,-1-1 0 0 0,0 0 0 0 0,1 1 1 0 0,-1-1-1 0 0,1 1 42 0 0,15-26-10823 0 0,-7 18-990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9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1 360 0 0,'0'0'996'0'0,"0"0"-221"0"0,0 0 80 0 0,0 0 329 0 0,0 0 281 0 0,0 0 118 0 0,0 0-27 0 0,0 0-211 0 0,0 0-202 0 0,0 0-134 0 0,0 0-87 0 0,0 0 40 0 0,-16 1 10 0 0,-50 5-21 0 0,0 18 2397 0 0,47-11-2460 0 0,9-6-775 0 0,1 0 0 0 0,1 1 0 0 0,0 0 0 0 0,0 0 0 0 0,0 1 0 0 0,1 0 1 0 0,0 0-1 0 0,1 1 0 0 0,0-1 0 0 0,0 1 0 0 0,1 1 0 0 0,1-1 0 0 0,0 1 0 0 0,0 0 1 0 0,1 0-1 0 0,0 0 0 0 0,1 0 0 0 0,0 1 0 0 0,1-1 0 0 0,0 1 0 0 0,1-1 0 0 0,0 1 1 0 0,2 6-114 0 0,-2-14 60 0 0,1 0 1 0 0,0-1 0 0 0,1 1-1 0 0,-1 0 1 0 0,1-1 0 0 0,-1 0-1 0 0,1 1 1 0 0,0-1 0 0 0,0 0-1 0 0,0 0 1 0 0,1 0 0 0 0,-1 0-1 0 0,1 0 1 0 0,0 0 0 0 0,0-1-1 0 0,0 1 1 0 0,0-1 0 0 0,0 0-1 0 0,0 0 1 0 0,0 0 0 0 0,1 0-1 0 0,-1-1 1 0 0,1 0 0 0 0,0 1-1 0 0,-1-1 1 0 0,1 0 0 0 0,0-1-1 0 0,-1 1 1 0 0,1-1 0 0 0,0 1-1 0 0,0-1 1 0 0,0 0 0 0 0,0-1-1 0 0,-1 1 1 0 0,1 0 0 0 0,0-1-1 0 0,0 0 1 0 0,-1 0 0 0 0,1 0-1 0 0,-1-1 1 0 0,1 1 0 0 0,-1-1-1 0 0,1 0 1 0 0,-1 0 0 0 0,0 0-1 0 0,0 0 1 0 0,1-1-61 0 0,33-26 261 0 0,-2-1 0 0 0,-1-2-1 0 0,-2-1 1 0 0,17-23-261 0 0,-40 46 20 0 0,1-2-15 0 0,129-121 66 0 0,-123 126-127 0 0,-16 7 6 0 0,4 11 17 0 0,16 71 99 0 0,-19-70-59 0 0,1 1 0 0 0,0-1 0 0 0,1 0 0 0 0,0-1 0 0 0,1 1 0 0 0,0 0 0 0 0,1-1 0 0 0,1 0 0 0 0,-1 0 0 0 0,2 0 0 0 0,-1-1 0 0 0,1 0 0 0 0,1-1 0 0 0,0 1 0 0 0,7 5-7 0 0,-9-9-49 0 0,0-2 1 0 0,0 1-1 0 0,0-1 1 0 0,0 0-1 0 0,0 0 1 0 0,1 0 0 0 0,0-1-1 0 0,0 0 1 0 0,0-1-1 0 0,0 1 1 0 0,0-1-1 0 0,1-1 1 0 0,-1 1-1 0 0,1-1 1 0 0,-1-1-1 0 0,1 1 1 0 0,-1-1 0 0 0,3-1 48 0 0,2-6-2053 0 0,-7 3-4483 0 0,0-2-5436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0 980 2705 0 0,'0'0'1972'0'0,"0"0"-629"0"0,0 0-295 0 0,0 0-9 0 0,0 0 65 0 0,0 0-45 0 0,0 0-207 0 0,0 0-297 0 0,0 0-200 0 0,0 0 8 0 0,0 0 141 0 0,0 0 213 0 0,0 0 182 0 0,3 3 124 0 0,-1-1-778 0 0,0-1 0 0 0,0 1 1 0 0,0-1-1 0 0,1 1 0 0 0,-1-1 0 0 0,0 0 0 0 0,1 0 0 0 0,-1 0 1 0 0,1 0-1 0 0,-1 0 0 0 0,1 0 0 0 0,0-1 0 0 0,-1 0 1 0 0,1 1-1 0 0,0-1 0 0 0,-1 0 0 0 0,1 0 0 0 0,0 0 0 0 0,-1 0 1 0 0,1-1-1 0 0,-1 1 0 0 0,1-1 0 0 0,0 0 0 0 0,-1 0 0 0 0,1 0 1 0 0,0 0-246 0 0,152-152 2763 0 0,73-45-2058 0 0,-162 153-491 0 0,-63 46-202 0 0,0 1 0 0 0,0-1 0 0 0,-1 0 0 0 0,1 1 0 0 0,-1 0 1 0 0,1-1-1 0 0,-1 1 0 0 0,0 0 0 0 0,0 0 0 0 0,0 1 0 0 0,0-1 0 0 0,0 0 0 0 0,0 1 0 0 0,0-1 1 0 0,-1 1-1 0 0,1-1 0 0 0,-1 1 0 0 0,0 0 0 0 0,0-1 0 0 0,0 1 0 0 0,0 0 0 0 0,0 0 1 0 0,-1 0-1 0 0,1 0 0 0 0,-1 0 0 0 0,0 0 0 0 0,0 0 0 0 0,0 0 0 0 0,0 0 0 0 0,0 0-12 0 0,2 7 48 0 0,14 135 368 0 0,-15-122-382 0 0,-10 122 305 0 0,8-138-315 0 0,-1-1 0 0 0,0 0 1 0 0,-1 0-1 0 0,1 0 0 0 0,-1 0 0 0 0,0-1 0 0 0,0 1 0 0 0,-1-1 1 0 0,1 0-1 0 0,-1 0 0 0 0,-1 0 0 0 0,1 0 0 0 0,-1-1 0 0 0,1 1 1 0 0,-1-1-1 0 0,-4 2-24 0 0,-4 1 8 0 0,0-1-1 0 0,0-1 1 0 0,-1 0 0 0 0,0 0 0 0 0,0-1 0 0 0,0-1-1 0 0,-1-1 1 0 0,1 0 0 0 0,-1 0 0 0 0,1-2 0 0 0,-1 0 0 0 0,1 0-1 0 0,-1-2 1 0 0,-4 0-8 0 0,9 1-36 0 0,1 0 0 0 0,-1 0 0 0 0,0-1 0 0 0,1 0 0 0 0,-1-1 0 0 0,1 0-1 0 0,0 0 1 0 0,0-1 0 0 0,0 0 0 0 0,0-1 0 0 0,1 0 0 0 0,0 0 0 0 0,0-1 0 0 0,-4-3 36 0 0,12 8-71 0 0,-1 0 1 0 0,0 0-1 0 0,1 1 1 0 0,-1-1 0 0 0,1 0-1 0 0,-1 0 1 0 0,1 0-1 0 0,-1 0 1 0 0,1 0 0 0 0,-1 0-1 0 0,1 0 1 0 0,0 0-1 0 0,0 0 1 0 0,-1 0 0 0 0,1 0-1 0 0,0 0 1 0 0,0 0-1 0 0,0 0 1 0 0,0 0-1 0 0,0 0 1 0 0,1 0 0 0 0,-1 0-1 0 0,0 0 1 0 0,0 0-1 0 0,1 0 1 0 0,-1 0 0 0 0,0 0-1 0 0,1 0 1 0 0,-1 0-1 0 0,1 0 1 0 0,-1 0 0 0 0,1 1-1 0 0,0-1 1 0 0,-1 0-1 0 0,1 0 1 0 0,0 0-1 0 0,0 1 1 0 0,-1-1 0 0 0,1 1-1 0 0,0-1 1 0 0,0 0-1 0 0,0 1 1 0 0,0-1 0 0 0,0 1-1 0 0,0-1 71 0 0,49-23-4627 0 0,-44 21 2934 0 0,13-4-6366 0 0,-3 3-1179 0 0</inkml:trace>
  <inkml:trace contextRef="#ctx0" brushRef="#br0" timeOffset="530.245">1070 726 48 0 0,'0'0'2258'0'0,"0"0"-326"0"0,0 0 157 0 0,0 0 219 0 0,0 0 66 0 0,0 0-226 0 0,0 0-416 0 0,0 0-386 0 0,0 0-253 0 0,0 0-164 0 0,0 0-86 0 0,0 0-101 0 0,0 0-129 0 0,-1-4-58 0 0,1 3-530 0 0,0 0 1 0 0,0 1-1 0 0,-1-1 0 0 0,1 0 1 0 0,0 0-1 0 0,0 0 0 0 0,-1 1 1 0 0,1-1-1 0 0,-1 0 1 0 0,1 1-1 0 0,0-1 0 0 0,-1 0 1 0 0,1 1-1 0 0,-1-1 1 0 0,0 0-1 0 0,1 1 0 0 0,-1-1 1 0 0,1 1-1 0 0,-1-1 0 0 0,0 1 1 0 0,1-1-1 0 0,-1 1 1 0 0,0 0-1 0 0,0-1 0 0 0,1 1 1 0 0,-1 0-1 0 0,0 0 1 0 0,0-1-1 0 0,0 1 0 0 0,1 0 1 0 0,-1 0-1 0 0,0 0 0 0 0,0 0 1 0 0,0 0-1 0 0,1 0 1 0 0,-1 0-1 0 0,0 0 0 0 0,0 0 1 0 0,0 1-1 0 0,1-1 0 0 0,-1 0 1 0 0,0 0-1 0 0,0 1 1 0 0,1-1-1 0 0,-1 0 0 0 0,0 1 1 0 0,0-1-1 0 0,1 1 1 0 0,-1-1-1 0 0,1 1 0 0 0,-1-1 1 0 0,0 1-1 0 0,1 0 0 0 0,-1-1 1 0 0,1 1-1 0 0,-1 0 1 0 0,1-1-1 0 0,0 1 0 0 0,-1 0 1 0 0,1 0-1 0 0,0-1 1 0 0,-1 2-27 0 0,-17 10 82 0 0,0 0 0 0 0,0 2 0 0 0,2 0 0 0 0,0 1 0 0 0,0 1 0 0 0,1 0 0 0 0,1 1 0 0 0,1 0 0 0 0,1 1 0 0 0,0 1 0 0 0,1 0 0 0 0,1 0 0 0 0,1 1 0 0 0,-5 16-81 0 0,13-32-1 0 0,0 1 0 0 0,0 0 0 0 0,1-1 0 0 0,0 1 0 0 0,0 0 0 0 0,0 0 0 0 0,0-1 0 0 0,1 1 0 0 0,-1 0 0 0 0,1-1 0 0 0,0 1 0 0 0,1 0 0 0 0,-1-1 0 0 0,1 1 0 0 0,0-1 0 0 0,0 0 0 0 0,0 0 0 0 0,1 0 0 0 0,0 0 0 0 0,-1 0 0 0 0,1 0 0 0 0,1-1 0 0 0,-1 1 0 0 0,0-1 0 0 0,1 0 0 0 0,0 0 0 0 0,-1 0 1 0 0,1-1-1 0 0,0 1 0 0 0,1-1 0 0 0,-1 0 0 0 0,0 0 0 0 0,1 0 0 0 0,-1-1 0 0 0,1 1 0 0 0,-1-1 0 0 0,1 0 0 0 0,0-1 0 0 0,-1 1 0 0 0,1-1 0 0 0,0 0 0 0 0,0 0 1 0 0,21 0-119 0 0,1 0 1 0 0,-1-2 0 0 0,0-1 0 0 0,0-2-1 0 0,0 0 1 0 0,0-1 0 0 0,-1-2-1 0 0,10-5 119 0 0,43-17-3592 0 0,-5-4-4625 0 0,-49 23-2671 0 0</inkml:trace>
  <inkml:trace contextRef="#ctx0" brushRef="#br0" timeOffset="1224.158">1727 777 4265 0 0,'0'0'2909'0'0,"0"0"-1433"0"0,0 0-335 0 0,0 0 244 0 0,0 0 220 0 0,0 0 81 0 0,0 0-158 0 0,0 0-271 0 0,0 0-276 0 0,-32 22-214 0 0,-97 68-168 0 0,-4 19 713 0 0,130-107-1297 0 0,0 1-1 0 0,1-1 0 0 0,-1 1 1 0 0,0 0-1 0 0,1-1 1 0 0,-1 1-1 0 0,1 0 1 0 0,0 1-1 0 0,0-1 1 0 0,0 0-1 0 0,1 1 0 0 0,-1-1 1 0 0,1 1-1 0 0,0-1 1 0 0,0 1-1 0 0,0-1 1 0 0,0 1-1 0 0,0 0 1 0 0,1 0-1 0 0,0-1 1 0 0,0 1-1 0 0,0 0 0 0 0,0 0 1 0 0,1 2-15 0 0,1-4 18 0 0,0-1-1 0 0,1 1 1 0 0,-1-1 0 0 0,0 1 0 0 0,1-1 0 0 0,0 0-1 0 0,-1 0 1 0 0,1 0 0 0 0,-1 0 0 0 0,1 0 0 0 0,0 0-1 0 0,0-1 1 0 0,0 0 0 0 0,-1 1 0 0 0,1-1-1 0 0,0 0 1 0 0,0 0 0 0 0,0-1 0 0 0,2 1-18 0 0,-1 0 38 0 0,27-5 76 0 0,0 0 0 0 0,-1-2 0 0 0,0-1 0 0 0,0-2 1 0 0,0 0-1 0 0,-1-2 0 0 0,-1-2 0 0 0,0 0 0 0 0,-1-2 0 0 0,22-17-114 0 0,-19 16 37 0 0,-15 7-44 0 0,62-21-144 0 0,-72 57 40 0 0,-3 32 69 0 0,-3-52 26 0 0,0-1 0 0 0,0 1 1 0 0,0 0-1 0 0,1-1 0 0 0,0 1 1 0 0,1-1-1 0 0,-1 1 0 0 0,1 0 1 0 0,0-1-1 0 0,0 1 0 0 0,0-1 1 0 0,1 0-1 0 0,0 1 0 0 0,0-1 1 0 0,1 0-1 0 0,-1 0 0 0 0,1 0 1 0 0,0 0-1 0 0,0-1 0 0 0,1 1 1 0 0,-1-1-1 0 0,1 0 0 0 0,0 0 1 0 0,0 0-1 0 0,1 0 0 0 0,-1-1 1 0 0,1 0-1 0 0,4 3 16 0 0,2-4 34 0 0,0 0-1 0 0,1-1 1 0 0,-1-1-1 0 0,1 1 1 0 0,-1-2-1 0 0,0 0 0 0 0,1 0 1 0 0,-1-1-1 0 0,0 0 1 0 0,0-1-1 0 0,0 0 1 0 0,0-1-1 0 0,0 0 1 0 0,-1-1-1 0 0,0 0 1 0 0,0 0-1 0 0,0-1 1 0 0,0-1-1 0 0,-1 1 1 0 0,0-2-1 0 0,-1 1 1 0 0,0-1-1 0 0,1-2-33 0 0,-8 10 1 0 0,36-29 53 0 0,-1-1 0 0 0,-1-3 1 0 0,-2 0-1 0 0,-1-2 0 0 0,-1-2 0 0 0,-3 0 0 0 0,0-2 1 0 0,-3-1-1 0 0,-2-1 0 0 0,-1-1 0 0 0,-2-1 0 0 0,-2-1 1 0 0,-2-1-1 0 0,-2 0 0 0 0,-2-1 0 0 0,-1 0 0 0 0,-3-1 1 0 0,-2 0-1 0 0,-2 0 0 0 0,-2-9-54 0 0,-1 49-2 0 0,-1-1-1 0 0,1 1 1 0 0,-2-1 0 0 0,1 1-1 0 0,-1 0 1 0 0,0-1 0 0 0,0 1-1 0 0,-1 0 1 0 0,1 0 0 0 0,-2 0-1 0 0,1 0 1 0 0,-1 0 0 0 0,0 0-1 0 0,-1 1 1 0 0,0-1 0 0 0,0 1-1 0 0,0 0 1 0 0,0 0 0 0 0,-1 0-1 0 0,0 1 1 0 0,-1 0 0 0 0,1 0-1 0 0,-1 0 1 0 0,0 1 0 0 0,0-1-1 0 0,0 1 1 0 0,0 1 0 0 0,-1-1-1 0 0,0 1 1 0 0,0 1 0 0 0,0-1-1 0 0,-3 0 3 0 0,2 3-7 0 0,0 0-1 0 0,0 0 0 0 0,1 0 0 0 0,-1 1 0 0 0,0 1 0 0 0,0-1 0 0 0,1 1 0 0 0,-1 1 0 0 0,1-1 1 0 0,-1 1-1 0 0,1 1 0 0 0,0-1 0 0 0,0 1 0 0 0,1 0 0 0 0,-1 1 0 0 0,1 0 0 0 0,0 0 0 0 0,0 0 1 0 0,0 1-1 0 0,1-1 0 0 0,0 1 0 0 0,0 1 0 0 0,-1 2 8 0 0,-6 11 28 0 0,1 1-1 0 0,1 1 0 0 0,1 0 1 0 0,0 0-1 0 0,2 1 1 0 0,1 0-1 0 0,1 0 1 0 0,1 0-1 0 0,1 1 1 0 0,0-1-1 0 0,2 1 1 0 0,1 0-1 0 0,1 0 1 0 0,1-1-1 0 0,4 17-27 0 0,2 8 188 0 0,1 0-1 0 0,3 0 0 0 0,2-1 1 0 0,1-1-1 0 0,3 0 0 0 0,8 12-187 0 0,-11-27 200 0 0,1 0 0 0 0,1-2 0 0 0,1 0-1 0 0,2-1 1 0 0,21 23-200 0 0,-34-43-12 0 0,0 0-1 0 0,0 0 0 0 0,1-1 1 0 0,0 0-1 0 0,0-1 1 0 0,1 0-1 0 0,0 0 1 0 0,0 0-1 0 0,9 3 13 0 0,-15-9-219 0 0,0 0-1 0 0,0-1 1 0 0,0 1-1 0 0,-1-1 1 0 0,1 1 0 0 0,0-1-1 0 0,0 0 1 0 0,-1 0-1 0 0,1 0 1 0 0,0 0 0 0 0,-1-1-1 0 0,0 1 1 0 0,1-1 0 0 0,-1 1-1 0 0,0-1 1 0 0,1 0-1 0 0,-1 0 1 0 0,0 0 0 0 0,0 0-1 0 0,-1 0 1 0 0,1-1 0 0 0,0 1-1 0 0,1-3 220 0 0,7-7-4663 0 0,-3 4-6046 0 0</inkml:trace>
  <inkml:trace contextRef="#ctx0" brushRef="#br0" timeOffset="1988.665">3253 645 12091 0 0,'0'0'3198'0'0,"0"0"-1334"0"0,0 0-497 0 0,0 0-85 0 0,0 0-138 0 0,0 0-169 0 0,0 0-204 0 0,0 0-190 0 0,0 0-126 0 0,0 0-90 0 0,-32 10-95 0 0,-102 36-94 0 0,56 0 24 0 0,65-34-164 0 0,2-5-37 0 0,1 1 1 0 0,-1 0 0 0 0,2 1 0 0 0,-1 0-1 0 0,1 0 1 0 0,1 1 0 0 0,-1 1 0 0 0,2-1-1 0 0,0 1 1 0 0,0 0 0 0 0,1 1 0 0 0,0 0-1 0 0,1 0 1 0 0,0 0 0 0 0,1 0 0 0 0,0 1 0 0 0,1 0-1 0 0,1 0 1 0 0,0 0 0 0 0,0 0 0 0 0,1 0-1 0 0,1 3 1 0 0,3-12-10 0 0,0-1-1 0 0,0 1 0 0 0,0-1 1 0 0,0 1-1 0 0,0-1 0 0 0,1 0 1 0 0,-1-1-1 0 0,1 1 0 0 0,0 0 1 0 0,0-1-1 0 0,0 0 0 0 0,0 0 1 0 0,0 0-1 0 0,1-1 0 0 0,-1 1 1 0 0,0-1-1 0 0,1 0 0 0 0,-1 0 1 0 0,1 0-1 0 0,0-1 0 0 0,-1 0 1 0 0,1 0-1 0 0,-1 0 0 0 0,1 0 1 0 0,-1-1-1 0 0,4 0 11 0 0,14-3 13 0 0,0 0 0 0 0,-1-2 0 0 0,0 0 0 0 0,0-1 1 0 0,-1-2-1 0 0,0 0 0 0 0,0 0 0 0 0,-1-2 0 0 0,0-1 0 0 0,-1 0 0 0 0,0-1 1 0 0,-1-1-1 0 0,-1-1 0 0 0,0 0 0 0 0,-1-1 0 0 0,12-17-13 0 0,38-30-81 0 0,-4 12-149 0 0,-60 50 148 0 0,-1 1-69 0 0,-1 8-241 0 0,-20 63-10 0 0,18-64 397 0 0,-1-1 0 0 0,2 1 0 0 0,-1 0 0 0 0,1 0 1 0 0,0 1-1 0 0,0-1 0 0 0,1 0 0 0 0,-1 1 0 0 0,2-1 1 0 0,-1 1-1 0 0,1-1 0 0 0,1 1 0 0 0,-1-1 0 0 0,1 1 1 0 0,2 6 4 0 0,0-8 6 0 0,1-1 1 0 0,0 0 0 0 0,1 0-1 0 0,-1 0 1 0 0,1 0 0 0 0,0-1-1 0 0,0 0 1 0 0,0 0 0 0 0,1 0-1 0 0,0-1 1 0 0,-1 1 0 0 0,1-1-1 0 0,0-1 1 0 0,0 1 0 0 0,1-1-1 0 0,-1 0 1 0 0,0-1 0 0 0,1 1-1 0 0,-1-1 1 0 0,1-1 0 0 0,0 1-1 0 0,-1-1 1 0 0,1 0 0 0 0,-1-1-1 0 0,1 1 1 0 0,-1-1 0 0 0,3-1-7 0 0,-7 2 10 0 0,15-3 118 0 0,0-1-1 0 0,-1 0 1 0 0,1-1-1 0 0,-1-1 0 0 0,0-1 1 0 0,0 0-1 0 0,-1-1 1 0 0,0 0-1 0 0,-1-2 0 0 0,1 0 1 0 0,-2 0-1 0 0,0-1 1 0 0,0-1-1 0 0,-1 0 0 0 0,3-4-127 0 0,-1 3 40 0 0,1-1-1 0 0,-2-1 1 0 0,0 0-1 0 0,-1-1 1 0 0,-1 0-1 0 0,0 0 1 0 0,-1-1-1 0 0,-1-1 0 0 0,-1 0 1 0 0,0 0-1 0 0,-1-1 1 0 0,-1 1-1 0 0,-1-2 1 0 0,-1 1-1 0 0,0 0 1 0 0,-2-1-1 0 0,0 0 0 0 0,-1 1 1 0 0,-1-3-40 0 0,-1 18-31 0 0,-1 1 1 0 0,1-1-1 0 0,-1 1 1 0 0,0 0 0 0 0,0 0-1 0 0,0-1 1 0 0,-1 1-1 0 0,1 1 1 0 0,-1-1-1 0 0,0 0 1 0 0,0 1-1 0 0,1-1 1 0 0,-2 1-1 0 0,1 0 1 0 0,0 0-1 0 0,0 0 1 0 0,-1 0-1 0 0,1 1 1 0 0,-1-1-1 0 0,1 1 1 0 0,-1 0-1 0 0,0 0 1 0 0,1 0-1 0 0,-1 1 1 0 0,0-1 0 0 0,0 1-1 0 0,1 0 1 0 0,-1 0-1 0 0,0 0 1 0 0,0 0-1 0 0,0 1 1 0 0,1 0-1 0 0,-1 0 1 0 0,0 0-1 0 0,1 0 1 0 0,-1 0-1 0 0,1 1 1 0 0,-1-1-1 0 0,1 1 1 0 0,0 0-1 0 0,-3 2 31 0 0,2-3-22 0 0,-1 1-1 0 0,1 0 1 0 0,-1 0-1 0 0,1 0 1 0 0,0 1-1 0 0,-1-1 0 0 0,1 1 1 0 0,0 0-1 0 0,1 0 1 0 0,-1 1-1 0 0,1-1 1 0 0,-1 1-1 0 0,1-1 1 0 0,0 1-1 0 0,0 0 1 0 0,1 0-1 0 0,-1 1 0 0 0,1-1 1 0 0,0 1-1 0 0,0-1 1 0 0,1 1-1 0 0,-1-1 1 0 0,1 1-1 0 0,0 0 1 0 0,0 0-1 0 0,0 0 0 0 0,1 0 1 0 0,0-1-1 0 0,0 1 1 0 0,0 0-1 0 0,0 0 1 0 0,1 0-1 0 0,0 2 23 0 0,4 1 7 0 0,-1-1 0 0 0,1 0 0 0 0,0 0 0 0 0,1-1 0 0 0,0 1 0 0 0,0-1 0 0 0,0-1 0 0 0,1 1 0 0 0,0-1 0 0 0,0 0 0 0 0,0 0 0 0 0,0-1 0 0 0,3 1-7 0 0,31 23 135 0 0,-30-20-43 0 0,0 1 1 0 0,-1 0-1 0 0,0 1 1 0 0,0 0-1 0 0,-1 1 1 0 0,-1 0-1 0 0,0 0 1 0 0,0 1 0 0 0,-1 0-1 0 0,-1 0 1 0 0,0 1-1 0 0,-1 0 1 0 0,0 0-1 0 0,0 0 1 0 0,-2 0 0 0 0,0 1-1 0 0,0-1 1 0 0,-1 1-1 0 0,-1 0 1 0 0,0 0-1 0 0,-1 0 1 0 0,-2 9-93 0 0,-10 19 258 0 0,9-34-229 0 0,0 1 0 0 0,1-1-1 0 0,-1 0 1 0 0,2 1 0 0 0,-1-1 0 0 0,1 1 0 0 0,0-1-1 0 0,1 1 1 0 0,0 0 0 0 0,1-1 0 0 0,1 9-29 0 0,22 12-44 0 0,-1-35-4144 0 0,-19 1-1814 0 0,-1 2-6061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236 596 8402 0 0,'0'0'3571'0'0,"0"0"-2070"0"0,0 0-768 0 0,0 0-78 0 0,0 0-2 0 0,0 0-46 0 0,0 0-103 0 0,0 0-141 0 0,0 0-130 0 0,0 0-86 0 0,-34 19-62 0 0,-103 61-37 0 0,134-79-46 0 0,0 0-1 0 0,0 0 0 0 0,1 0 0 0 0,-1 0 1 0 0,0 1-1 0 0,1-1 0 0 0,-1 1 0 0 0,1 0 1 0 0,-1 0-1 0 0,1 0 0 0 0,0 0 1 0 0,0 0-1 0 0,0 0 0 0 0,0 1 0 0 0,0-1 1 0 0,0 1-1 0 0,1-1 0 0 0,-1 1 0 0 0,1 0 1 0 0,0-1-1 0 0,0 1 0 0 0,0 0 0 0 0,0 0 1 0 0,0 1-2 0 0,-1 6 4 0 0,0-7 5 0 0,1 1 0 0 0,-1-1-1 0 0,0 1 1 0 0,1 0 0 0 0,0 0-1 0 0,0 0 1 0 0,0-1 0 0 0,0 1 0 0 0,1 0-1 0 0,0 0 1 0 0,-1 0 0 0 0,1 0-1 0 0,1 0 1 0 0,-1 0 0 0 0,1 0 0 0 0,-1 0-1 0 0,1 0 1 0 0,0 0 0 0 0,1 0-1 0 0,-1 0 1 0 0,0-1 0 0 0,1 1 0 0 0,0 0-1 0 0,0-1 1 0 0,0 0 0 0 0,1 1-1 0 0,-1-1 1 0 0,1 0 0 0 0,-1 0 0 0 0,1 0-1 0 0,0-1 1 0 0,0 1 0 0 0,1-1-1 0 0,-1 1 1 0 0,0-1 0 0 0,1 0 0 0 0,-1 0-1 0 0,1-1 1 0 0,0 1 0 0 0,0-1-1 0 0,1 1-8 0 0,8 0 213 0 0,0-1-1 0 0,-1 0 0 0 0,1 0 0 0 0,0-1 0 0 0,0-1 0 0 0,0 0 0 0 0,-1-1 0 0 0,1 0 0 0 0,-1-1 0 0 0,1-1 1 0 0,-1 0-1 0 0,0 0 0 0 0,0-1 0 0 0,-1-1 0 0 0,1 0 0 0 0,-1 0 0 0 0,-1-1 0 0 0,1-1 0 0 0,-1 0 0 0 0,0 0 0 0 0,-1-1 1 0 0,0 0-1 0 0,-1-1 0 0 0,1 1 0 0 0,-2-2 0 0 0,1 1 0 0 0,-2-1 0 0 0,2-4-212 0 0,-4 10 31 0 0,-1 0 1 0 0,0 0-1 0 0,0 0 0 0 0,0-1 1 0 0,-1 1-1 0 0,0-1 0 0 0,0 0 1 0 0,0 0-1 0 0,-1 1 1 0 0,0-1-1 0 0,0 0 0 0 0,0 0 1 0 0,-1-1-1 0 0,0 1 0 0 0,0 0 1 0 0,-1 0-1 0 0,1 0 0 0 0,-1 0 1 0 0,-1 0-1 0 0,1 0 0 0 0,-1 1 1 0 0,0-1-1 0 0,0 0 0 0 0,-1 1 1 0 0,1-1-1 0 0,-2 0-31 0 0,-4 0-274 0 0,1 1 0 0 0,-2-1 0 0 0,1 1-1 0 0,0 1 1 0 0,-1 0 0 0 0,0 0 0 0 0,0 0 0 0 0,0 1 0 0 0,-1 1 0 0 0,1 0 0 0 0,0 0 0 0 0,-1 0-1 0 0,0 1 1 0 0,1 1 0 0 0,-1 0 0 0 0,0 0 0 0 0,1 1 0 0 0,-3 0 274 0 0,-1-1-749 0 0,13 0 432 0 0,17 0-68 0 0,-3-5 733 0 0,1 0 1 0 0,-1-1 0 0 0,0 0 0 0 0,0-1-1 0 0,0 0 1 0 0,-1-1 0 0 0,-1-1 0 0 0,7-6-349 0 0,-16 13 68 0 0,50-32 607 0 0,-2-3 1 0 0,-2-3 0 0 0,-2-1 0 0 0,-1-2 0 0 0,-3-2 0 0 0,-1-2 0 0 0,8-15-676 0 0,12-56 663 0 0,-60 189-772 0 0,4 150-75 0 0,35 216 184 0 0,-38-409-7 0 0,17 109-233 0 0,-6 1-1 0 0,-7 0 0 0 0,-7 91 241 0 0,0-213 20 0 0,0 0 0 0 0,-2-1 0 0 0,1 0-1 0 0,-2 1 1 0 0,0-1 0 0 0,-1 0 0 0 0,0 0 0 0 0,-1 0-1 0 0,-1-1 1 0 0,0 0 0 0 0,-1 0 0 0 0,0 0-1 0 0,-2-1 1 0 0,1 0 0 0 0,-1-1 0 0 0,-1 1-1 0 0,-1-2 1 0 0,1 0 0 0 0,-2 0 0 0 0,1-1-1 0 0,-1 0 1 0 0,-1-1 0 0 0,0 0 0 0 0,0-1-1 0 0,-1-1 1 0 0,0 0 0 0 0,-2 0-20 0 0,12-5 19 0 0,-1 0 1 0 0,1-1-1 0 0,-1 1 0 0 0,0-1 1 0 0,1 0-1 0 0,-1-1 1 0 0,0 1-1 0 0,0-1 0 0 0,0 1 1 0 0,0-2-1 0 0,0 1 1 0 0,1 0-1 0 0,-1-1 0 0 0,0 0 1 0 0,0 0-1 0 0,0 0 1 0 0,1-1-1 0 0,-1 0 0 0 0,1 0 1 0 0,-1 0-1 0 0,1 0 1 0 0,0-1-1 0 0,0 1 0 0 0,0-1 1 0 0,0 0-1 0 0,0 0 1 0 0,1-1-1 0 0,-1 1 0 0 0,1-1 1 0 0,0 0-1 0 0,0 0 1 0 0,0 0-1 0 0,1 0 0 0 0,-1 0 1 0 0,0-2-20 0 0,1-3 40 0 0,1-1-1 0 0,-1 0 1 0 0,1 1 0 0 0,1-1 0 0 0,0 0-1 0 0,0 1 1 0 0,1-1 0 0 0,0 0 0 0 0,1 1 0 0 0,0-1-1 0 0,0 1 1 0 0,1 0 0 0 0,0 0 0 0 0,1 0 0 0 0,0 0-1 0 0,0 0 1 0 0,5-5-40 0 0,108-132 230 0 0,-71 95-153 0 0,185-207-2227 0 0,-224 247 194 0 0,-3 4-2763 0 0,-1-1-7111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146 383 7642 0 0,'0'0'948'0'0,"0"0"-307"0"0,0 0-45 0 0,0 0 209 0 0,0 0 235 0 0,30-32 81 0 0,94-100-87 0 0,-43 26 1152 0 0,-54 41-325 0 0,-20 17 3041 0 0,-15 111-4840 0 0,1-7 26 0 0,7 105 160 0 0,7-1-1 0 0,11 32-247 0 0,-11-115 64 0 0,18 347 231 0 0,-27-404-285 0 0,1 0 1 0 0,-2 0-1 0 0,-1 0 1 0 0,-1 0-1 0 0,0-1 1 0 0,-1 0-1 0 0,-1 0 1 0 0,-1 0-1 0 0,-1-1 1 0 0,0 0-1 0 0,-2-1 1 0 0,0 0-1 0 0,0-1 1 0 0,-2 1-11 0 0,4-7-65 0 0,1 0 0 0 0,-2 0 1 0 0,1-1-1 0 0,-1 0 0 0 0,-1-1 0 0 0,1 0 1 0 0,-1 0-1 0 0,-1-2 0 0 0,0 1 0 0 0,0-1 1 0 0,0-1-1 0 0,0 0 0 0 0,-1-1 1 0 0,0 0-1 0 0,0-1 0 0 0,0 0 0 0 0,0-1 1 0 0,0-1-1 0 0,0 0 0 0 0,-1 0 1 0 0,-7-2 64 0 0,17 0-35 0 0,0 1 1 0 0,0-1-1 0 0,0 0 1 0 0,0 0-1 0 0,0-1 1 0 0,1 1-1 0 0,-1-1 1 0 0,0 0 0 0 0,1 0-1 0 0,-1 0 1 0 0,1-1-1 0 0,0 1 1 0 0,-1-1-1 0 0,1 1 1 0 0,1-1-1 0 0,-1 0 1 0 0,0-1 0 0 0,1 1-1 0 0,-1 0 1 0 0,1-1-1 0 0,0 1 1 0 0,0-1-1 0 0,0 1 1 0 0,1-1-1 0 0,-1 0 1 0 0,1 0 0 0 0,0 0-1 0 0,0 0 1 0 0,0 0-1 0 0,0-4 35 0 0,0-5-40 0 0,-1 0-1 0 0,1 0 1 0 0,1-1-1 0 0,1 1 1 0 0,0 0-1 0 0,0 0 1 0 0,2-1-1 0 0,-1 1 1 0 0,2-2 40 0 0,6-15 193 0 0,1 1 1 0 0,1 0-1 0 0,1 0 0 0 0,2 1 1 0 0,1 1-1 0 0,1 1 0 0 0,18-22-193 0 0,-5 20 203 0 0,1 1-1 0 0,2 1 1 0 0,0 2-1 0 0,2 1 1 0 0,0 2-1 0 0,1 1 1 0 0,2 2-1 0 0,0 1 1 0 0,0 2-1 0 0,5 1-202 0 0,-28 8 16 0 0,96-34-5 0 0,-107 37-3454 0 0,-7 6-3774 0 0,1 0-3657 0 0</inkml:trace>
  <inkml:trace contextRef="#ctx0" brushRef="#br0" timeOffset="571.348">880 802 5249 0 0,'0'0'2271'0'0,"0"0"-701"0"0,0 0-240 0 0,0 0 78 0 0,0 0 20 0 0,0 0-72 0 0,0 0-181 0 0,0 0-249 0 0,0 0-181 0 0,0 0-147 0 0,0 0-125 0 0,0 0-105 0 0,0 0-76 0 0,-10 32-76 0 0,-29 96-45 0 0,29-60 89 0 0,11-63-197 0 0,-1-1 0 0 0,1 1 0 0 0,0-1-1 0 0,0 1 1 0 0,0-1 0 0 0,1 1 0 0 0,0-1 0 0 0,0 0 0 0 0,0 0-1 0 0,0 0 1 0 0,0 0 0 0 0,1 0 0 0 0,0 0 0 0 0,0 0-1 0 0,0-1 1 0 0,0 0 0 0 0,1 1 0 0 0,-1-1 0 0 0,1-1-1 0 0,-1 1 1 0 0,1 0 0 0 0,0-1 0 0 0,0 0 0 0 0,1 0-1 0 0,-1 0 1 0 0,0 0 0 0 0,1-1 0 0 0,-1 0 0 0 0,1 0-1 0 0,-1 0 1 0 0,3 0-63 0 0,0-1 136 0 0,1 0 0 0 0,-1-1 0 0 0,1 0-1 0 0,-1 0 1 0 0,0 0 0 0 0,0-1 0 0 0,0 0 0 0 0,0-1-1 0 0,0 0 1 0 0,0 0 0 0 0,-1 0 0 0 0,1-1 0 0 0,-1 0-1 0 0,0 0 1 0 0,0 0 0 0 0,0-1 0 0 0,1-2-136 0 0,10-11 187 0 0,0-1 1 0 0,-2-1-1 0 0,0 0 1 0 0,-2-1-1 0 0,0 0 0 0 0,-1-1 1 0 0,-1-1-1 0 0,-2 0 1 0 0,0 0-1 0 0,-1-1 1 0 0,0-6-188 0 0,2-43-522 0 0,-10 72-25 0 0,-7 1-14228 0 0,5 3 4465 0 0</inkml:trace>
  <inkml:trace contextRef="#ctx0" brushRef="#br0" timeOffset="995.886">1212 1178 11827 0 0,'0'0'1202'0'0,"0"0"-203"0"0,0 0 151 0 0,0 0 229 0 0,0 0 11 0 0,0 0-221 0 0,0 0-303 0 0,0 0-228 0 0,20-31-107 0 0,65-98-55 0 0,-19 35 478 0 0,-7 25-103 0 0,-57 70-878 0 0,0 1 0 0 0,0 0 0 0 0,0-1 1 0 0,0 1-1 0 0,0 0 0 0 0,-1 0 0 0 0,1 0 0 0 0,-1 0 1 0 0,1 1-1 0 0,-1-1 0 0 0,0 0 0 0 0,0 1 0 0 0,0-1 1 0 0,0 0-1 0 0,-1 1 0 0 0,1-1 0 0 0,-1 1 0 0 0,1-1 1 0 0,-1 1-1 0 0,0 0 0 0 0,0-1 0 0 0,0 1 27 0 0,2 7 0 0 0,-2 0 3 0 0,2 0 0 0 0,-1 0 0 0 0,1-1 0 0 0,0 1 0 0 0,1 0-1 0 0,0-1 1 0 0,1 0 0 0 0,0 1 0 0 0,0-2 0 0 0,1 1 0 0 0,0 0 0 0 0,1-1-1 0 0,0 0 1 0 0,6 7-3 0 0,-9-14 98 0 0,0 1 1 0 0,0-1-1 0 0,0 1 0 0 0,0-1 0 0 0,0 0 0 0 0,0 0 0 0 0,0 0 0 0 0,0-1 1 0 0,1 1-1 0 0,-1-1 0 0 0,0 0 0 0 0,1 1 0 0 0,-1-2 0 0 0,0 1 0 0 0,1 0 1 0 0,-1-1-1 0 0,0 1 0 0 0,0-1 0 0 0,0 0 0 0 0,1 0 0 0 0,-1 0 0 0 0,0-1 1 0 0,0 1-1 0 0,0-1 0 0 0,-1 1 0 0 0,1-1 0 0 0,0 0 0 0 0,-1 0 1 0 0,1 0-1 0 0,-1-1 0 0 0,1 1 0 0 0,-1-1 0 0 0,0 1 0 0 0,0-1 0 0 0,0 0 1 0 0,-1 1-1 0 0,1-1-98 0 0,86-152 1232 0 0,-84 145-1589 0 0,4-8-251 0 0,-5 14-3261 0 0,-1 3-3316 0 0,-1 1-5077 0 0</inkml:trace>
  <inkml:trace contextRef="#ctx0" brushRef="#br0" timeOffset="1336.748">2169 814 13531 0 0,'0'0'1364'0'0,"0"0"-365"0"0,0 0-59 0 0,0 0 96 0 0,0 0 25 0 0,0 0-69 0 0,0 0-171 0 0,0 0-160 0 0,0 0-109 0 0,0 0-92 0 0,-32 5-76 0 0,-99 20-65 0 0,68 4 163 0 0,59-26-466 0 0,1 1-1 0 0,-1-1 1 0 0,1 1-1 0 0,-1 0 0 0 0,1 0 1 0 0,1 0-1 0 0,-1 1 1 0 0,1-1-1 0 0,-1 1 1 0 0,1-1-1 0 0,0 1 0 0 0,1 0 1 0 0,-1 0-1 0 0,1 0 1 0 0,0 0-1 0 0,0 0 0 0 0,1 0 1 0 0,-1 0-1 0 0,1 0 1 0 0,0 0-1 0 0,0 0 1 0 0,1 0-1 0 0,0 0 0 0 0,0 0 1 0 0,0 0-1 0 0,0 0 1 0 0,1-1-1 0 0,0 1 0 0 0,0 0 1 0 0,0-1-1 0 0,0 1 1 0 0,1-1-1 0 0,0 0 1 0 0,1 2-17 0 0,8 4-26 0 0,-1-2 0 0 0,2 1 0 0 0,-1-2 0 0 0,1 0 0 0 0,0 0 0 0 0,1-1 0 0 0,-1-1 0 0 0,1 0 0 0 0,0-1 0 0 0,1 0 0 0 0,-1-1 0 0 0,1-1 0 0 0,-1 0 0 0 0,1-1 0 0 0,0-1-1 0 0,-1 0 1 0 0,13-2 27 0 0,15-11-2335 0 0,-17-4-6292 0 0,-15 10-2525 0 0</inkml:trace>
  <inkml:trace contextRef="#ctx0" brushRef="#br0" timeOffset="1748.61">2686 353 13931 0 0,'0'0'1366'0'0,"0"0"-282"0"0,0 0 9 0 0,0 0 80 0 0,0 0-5 0 0,0 0-161 0 0,0 0-244 0 0,0 0-173 0 0,0 0-81 0 0,0 0-27 0 0,0 0-26 0 0,0 0-10 0 0,0 0-46 0 0,-2 14-47 0 0,-21 109 617 0 0,-10 78-211 0 0,16 14-594 0 0,9-47-502 0 0,8-167 258 0 0,0-1 14 0 0,0 0-25 0 0,0 0-58 0 0,0 0-30 0 0,0 0-64 0 0,0 0-79 0 0,0 0-97 0 0,0 0-139 0 0,2-22-5690 0 0,-2 8-2203 0 0,0 9-1133 0 0</inkml:trace>
  <inkml:trace contextRef="#ctx0" brushRef="#br0" timeOffset="1993.818">2322 736 15531 0 0,'0'0'1269'0'0,"0"0"-464"0"0,0 0-102 0 0,0 0 33 0 0,0 0 8 0 0,0 0-18 0 0,0 0-74 0 0,0 0-1 0 0,0 0 54 0 0,0 0 25 0 0,0 0-50 0 0,0 0-100 0 0,33 2-128 0 0,105 5-137 0 0,51-2 103 0 0,-62-8-1403 0 0,-76-11-6443 0 0,-43 10-1438 0 0</inkml:trace>
  <inkml:trace contextRef="#ctx0" brushRef="#br0" timeOffset="2229.791">3102 865 15387 0 0,'0'0'1185'0'0,"0"0"-689"0"0,0 0-184 0 0,0 0 48 0 0,0 0 8 0 0,0 0-56 0 0,0 0-128 0 0,0 0-144 0 0,0 0-104 0 0,0 0-96 0 0,0 0-112 0 0,0 0-224 0 0,0 0-320 0 0,0 0-905 0 0,9 180-2448 0 0,-7-180-6777 0 0</inkml:trace>
  <inkml:trace contextRef="#ctx0" brushRef="#br0" timeOffset="2487.847">3170 456 19700 0 0,'0'0'1665'0'0,"0"0"-953"0"0,0 0-264 0 0,0 0 8 0 0,0 0-88 0 0,0 0-128 0 0,0 0-208 0 0,0 0-288 0 0,0 0-144 0 0,0 0-120 0 0,0 0-128 0 0,0 0-353 0 0,0 0-1743 0 0,0 0-9883 0 0</inkml:trace>
  <inkml:trace contextRef="#ctx0" brushRef="#br0" timeOffset="2730.667">3472 806 15331 0 0,'0'0'668'0'0,"0"0"-263"0"0,0 0-24 0 0,0 0 67 0 0,0 0 23 0 0,0 0-68 0 0,0 0-133 0 0,0 0-108 0 0,0 0-62 0 0,0 0-28 0 0,0 0 1 0 0,0 0-12 0 0,-19 33 1 0 0,-60 99-4 0 0,78-131-54 0 0,-1 0 0 0 0,1 0 0 0 0,0 0 0 0 0,-1 1 0 0 0,1-1 0 0 0,0 0-1 0 0,0 0 1 0 0,0 1 0 0 0,0-1 0 0 0,0 1 0 0 0,0-1 0 0 0,0 1 0 0 0,0-1 0 0 0,1 1-1 0 0,-1 0 1 0 0,1-1 0 0 0,-1 1 0 0 0,1 0 0 0 0,-1-1 0 0 0,1 1 0 0 0,0 0 0 0 0,0 0-1 0 0,0-1 1 0 0,0 1 0 0 0,0 0 0 0 0,0 0 0 0 0,1-1 0 0 0,-1 1 0 0 0,1 0 0 0 0,-1-1-1 0 0,1 1 1 0 0,-1 0 0 0 0,1 0-4 0 0,3 1 46 0 0,1 1 149 0 0,0-1 1 0 0,0 0 0 0 0,1 0-1 0 0,-1 0 1 0 0,1-1 0 0 0,0 0-1 0 0,0 0 1 0 0,0 0-1 0 0,0-1 1 0 0,0 0 0 0 0,0 0-1 0 0,1 0 1 0 0,-1-1 0 0 0,0 0-1 0 0,0 0 1 0 0,0-1 0 0 0,1 1-1 0 0,-1-1 1 0 0,0-1-1 0 0,0 1 1 0 0,0-1 0 0 0,0 0-1 0 0,-1-1 1 0 0,1 1 0 0 0,0-1-1 0 0,2-2-195 0 0,-1 1 124 0 0,-1 0-1 0 0,1-1 0 0 0,-1 0 1 0 0,1 0-1 0 0,-2 0 0 0 0,1-1 1 0 0,0 0-1 0 0,-1 0 0 0 0,0 0 1 0 0,-1-1-1 0 0,1 0 0 0 0,-1 0 1 0 0,-1 0-1 0 0,1 0 0 0 0,-1 0 1 0 0,-1-1-1 0 0,1 0 0 0 0,-1 1 1 0 0,0-1-1 0 0,-1 0 0 0 0,0 0 1 0 0,0 0-1 0 0,-1 0 0 0 0,0 0 1 0 0,0 0-1 0 0,-1 0 0 0 0,0 0-123 0 0,0 3-35 0 0,0 1 0 0 0,0-1 0 0 0,0 1 0 0 0,-1 0 0 0 0,1 0 0 0 0,-1 0 0 0 0,0 0 0 0 0,0 0 0 0 0,-1 0 0 0 0,1 0 0 0 0,-1 1 0 0 0,0-1 0 0 0,0 1 0 0 0,0 0 0 0 0,0 0 0 0 0,-1 0 0 0 0,1 0 0 0 0,-1 1 0 0 0,1-1 0 0 0,-1 1 0 0 0,0 0 0 0 0,0 0 0 0 0,0 0 0 0 0,-1 1 0 0 0,1-1 0 0 0,-1 1 35 0 0,-45-7-7982 0 0,43 8-3872 0 0</inkml:trace>
  <inkml:trace contextRef="#ctx0" brushRef="#br0" timeOffset="3133.523">3763 994 15547 0 0,'0'0'1613'0'0,"0"0"-384"0"0,0 0-20 0 0,0 0 28 0 0,0 0-130 0 0,0 0-224 0 0,0 0-238 0 0,0 0-145 0 0,0 0-66 0 0,0 0-23 0 0,0 0-47 0 0,0 0-91 0 0,0 0-68 0 0,15-20-64 0 0,44-61-51 0 0,17 9 14 0 0,-73 70-152 0 0,1 0 0 0 0,0 0-1 0 0,0 0 1 0 0,-1 1 0 0 0,1-1-1 0 0,0 1 1 0 0,1 0-1 0 0,-1 0 1 0 0,0 0 0 0 0,0 1-1 0 0,0-1 1 0 0,0 1 0 0 0,1 0-1 0 0,-1 0 1 0 0,0 1 0 0 0,4 0 48 0 0,8 50-939 0 0,-16-50 936 0 0,0 5 17 0 0,1-1-1 0 0,0 1 1 0 0,0 0-1 0 0,0 0 1 0 0,1 0 0 0 0,-1-1-1 0 0,1 1 1 0 0,1-1-1 0 0,-1 1 1 0 0,1-1 0 0 0,0 0-1 0 0,0 0 1 0 0,0 0-1 0 0,1-1 1 0 0,0 1 0 0 0,0-1-1 0 0,0 0 1 0 0,0 0-1 0 0,1 0 1 0 0,0 0 0 0 0,-1-1-1 0 0,1 0 1 0 0,1 0-1 0 0,-1 0 1 0 0,0-1 0 0 0,4 2-14 0 0,-3-3 126 0 0,1 0 1 0 0,-1-1 0 0 0,1 0 0 0 0,-1 0 0 0 0,1 0 0 0 0,0-1 0 0 0,-1 0 0 0 0,0 0 0 0 0,1 0 0 0 0,-1-1 0 0 0,0 0-1 0 0,1 0 1 0 0,-1-1 0 0 0,0 0 0 0 0,-1 0 0 0 0,1 0 0 0 0,-1-1 0 0 0,1 0 0 0 0,-1 0 0 0 0,0 0 0 0 0,0-1-1 0 0,-1 1 1 0 0,1-1 0 0 0,-1 0 0 0 0,0 0 0 0 0,0-1 0 0 0,-1 1 0 0 0,0-1 0 0 0,0 0 0 0 0,0 0 0 0 0,-1 0-1 0 0,2-6-126 0 0,22-60-1111 0 0,-24 38-7176 0 0,-2 26-4157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2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558 306 1920 0 0,'0'0'2540'0'0,"0"0"-813"0"0,0 0-271 0 0,0 0 68 0 0,0 0 123 0 0,0 0 87 0 0,0 0-75 0 0,0 0-204 0 0,0 0-267 0 0,0 0-278 0 0,0-4-226 0 0,-3-10 533 0 0,3 27 1456 0 0,5 49-2313 0 0,-3 1 0 0 0,-2 0 0 0 0,-4 0 0 0 0,-2 0 0 0 0,-4 4-360 0 0,5-12 49 0 0,-25 100-27 0 0,11-105-874 0 0,18-50-6757 0 0,1-6-1636 0 0,0 2 2746 0 0</inkml:trace>
  <inkml:trace contextRef="#ctx0" brushRef="#br0" timeOffset="362.306">98 354 4385 0 0,'0'0'1310'0'0,"0"0"-336"0"0,0 0-9 0 0,0 0 412 0 0,0 0 372 0 0,0 0 126 0 0,0 0-120 0 0,0 0-251 0 0,0 0-261 0 0,0 0-204 0 0,35-13-139 0 0,111-40-133 0 0,31 5 1353 0 0,256-26-442 0 0,-317 71-2338 0 0,-115 3 573 0 0,-1 0-1 0 0,1 0 1 0 0,0 0 0 0 0,-1 0-1 0 0,1 1 1 0 0,0-1 0 0 0,-1 0-1 0 0,1 1 1 0 0,-1-1 0 0 0,1 0 0 0 0,-1 1-1 0 0,1-1 1 0 0,0 1 0 0 0,-1-1-1 0 0,1 1 1 0 0,-1-1 0 0 0,0 1-1 0 0,1-1 1 0 0,-1 1 0 0 0,1-1-1 0 0,-1 1 1 0 0,0 0 0 0 0,1-1 0 0 0,-1 1-1 0 0,0 0 1 0 0,0-1 0 0 0,0 1-1 0 0,0 0 1 0 0,1-1 0 0 0,-1 1-1 0 0,0 0 1 0 0,0-1 0 0 0,0 1-1 0 0,0 0 1 0 0,0 0 0 0 0,-1-1 0 0 0,1 1-1 0 0,0 0 1 0 0,0-1 0 0 0,0 1-1 0 0,0 0 1 0 0,-1-1 0 0 0,1 1-1 0 0,0-1 1 0 0,-1 2 87 0 0,-7 17-8296 0 0,2-12-2436 0 0</inkml:trace>
  <inkml:trace contextRef="#ctx0" brushRef="#br0" timeOffset="621.029">65 1065 10842 0 0,'0'0'1065'0'0,"0"0"-356"0"0,0 0 65 0 0,0 0 238 0 0,0 0 217 0 0,37-5 118 0 0,122-14-16 0 0,38-27 1451 0 0,-169 39-2610 0 0,80-24-344 0 0,1 6 0 0 0,81-7 172 0 0,-164 31-2231 0 0,-14 1-3713 0 0,-5 0-4904 0 0</inkml:trace>
  <inkml:trace contextRef="#ctx0" brushRef="#br0" timeOffset="1583.568">1300 361 2000 0 0,'0'0'1609'0'0,"0"0"-1012"0"0,0 0-206 0 0,0 0 588 0 0,0 0 739 0 0,0 0 347 0 0,0 0-10 0 0,0 0-269 0 0,0 0-335 0 0,0 0-283 0 0,0 0-193 0 0,0 0-115 0 0,0 0-81 0 0,33-9-71 0 0,100-30-82 0 0,-60 6 359 0 0,-60 27-884 0 0,-1-1 0 0 0,0 0 0 0 0,0-1 0 0 0,-1-1 0 0 0,0 1 0 0 0,-1-2 0 0 0,0 1 0 0 0,0-1 0 0 0,-1-1 0 0 0,0 0-1 0 0,-1 0 1 0 0,0-1 0 0 0,-1 0 0 0 0,0 0 0 0 0,-1-1 0 0 0,0 0 0 0 0,-1 0 0 0 0,-1 0 0 0 0,0 0 0 0 0,-1-1 0 0 0,0 0-1 0 0,-1 1 1 0 0,0-1 0 0 0,-1-2-101 0 0,-29 23-132 0 0,16 14 131 0 0,1 2 0 0 0,1-1-1 0 0,1 1 1 0 0,1 0 0 0 0,1 1-1 0 0,1 0 1 0 0,1 0 0 0 0,1 0-1 0 0,1 1 1 0 0,1 24 1 0 0,-54 648 121 0 0,54-657-129 0 0,-2 1 0 0 0,-2-1-1 0 0,-1 0 1 0 0,-2-1-1 0 0,-2 0 1 0 0,-1 0 0 0 0,-3-1-1 0 0,0-1 1 0 0,-3 0 0 0 0,-1-1-1 0 0,-12 16 9 0 0,27-46-76 0 0,-1 1 0 0 0,0-1-1 0 0,-1 0 1 0 0,1 0 0 0 0,-1 0-1 0 0,0-1 1 0 0,0 0-1 0 0,-1 0 1 0 0,0 0 0 0 0,0-1-1 0 0,0 0 1 0 0,0 0 0 0 0,-1-1-1 0 0,1 0 1 0 0,-1-1 0 0 0,0 1-1 0 0,1-1 1 0 0,-1-1 0 0 0,0 1-1 0 0,-1-2 1 0 0,1 1 0 0 0,0-1-1 0 0,0 0 1 0 0,0-1 0 0 0,0 1-1 0 0,0-2 1 0 0,0 1-1 0 0,0-1 1 0 0,0 0 0 0 0,1-1-1 0 0,-1 0 1 0 0,1 0 0 0 0,-1-1-1 0 0,1 0 1 0 0,0 0 0 0 0,0 0-1 0 0,1-1 1 0 0,0 0 0 0 0,-1-1-1 0 0,-3-4 77 0 0,4 0-3 0 0,1 1 1 0 0,0-1-1 0 0,1 0 0 0 0,0-1 0 0 0,1 1 0 0 0,0-1 0 0 0,0 1 1 0 0,1-1-1 0 0,1 0 0 0 0,0 0 0 0 0,0 0 0 0 0,1 0 0 0 0,1 0 1 0 0,-1 0-1 0 0,2 0 0 0 0,0 0 0 0 0,0 1 0 0 0,1-1 0 0 0,0 1 0 0 0,1-1 1 0 0,0 1-1 0 0,0 0 0 0 0,1 0 0 0 0,1 1 0 0 0,0 0 0 0 0,0 0 1 0 0,0 0-1 0 0,1 0 0 0 0,1 1 0 0 0,-1 0 0 0 0,6-3 3 0 0,8-11 182 0 0,1 1 0 0 0,1 1 1 0 0,0 1-1 0 0,1 1 0 0 0,1 1 0 0 0,1 2 0 0 0,1 0 0 0 0,0 2 0 0 0,0 0 0 0 0,1 2 0 0 0,1 2 0 0 0,0 0 0 0 0,20-2-182 0 0,95 25 2649 0 0,-67-14-1271 0 0,-77 0-1294 0 0,0 0 14 0 0,0 0 1 0 0,0 0 6 0 0,4 77 1186 0 0,1-63-1499 0 0,0 0-1869 0 0,-4-6-3085 0 0,-1-7-4976 0 0</inkml:trace>
  <inkml:trace contextRef="#ctx0" brushRef="#br0" timeOffset="4033.631">2760 273 1840 0 0,'0'0'263'0'0,"0"0"-191"0"0,0 0 358 0 0,0 0 736 0 0,0 0 606 0 0,0 0 232 0 0,0 0-96 0 0,0 0-229 0 0,0 0-220 0 0,0 0-185 0 0,0 0-118 0 0,0 0-113 0 0,0 0-103 0 0,30-4-86 0 0,90-12-93 0 0,-57-5 509 0 0,-55 16-1049 0 0,-1 0-1 0 0,0 0 1 0 0,0-1 0 0 0,0 0-1 0 0,-1 0 1 0 0,0-1 0 0 0,0 1 0 0 0,-1-1-1 0 0,1-1 1 0 0,-2 1 0 0 0,1-1-1 0 0,-1 1 1 0 0,0-2 0 0 0,-1 1 0 0 0,1 0-1 0 0,-2-1 1 0 0,1 1 0 0 0,-1-1-1 0 0,-1 0 1 0 0,1 1 0 0 0,-1-1 0 0 0,-1-3-221 0 0,0 11 136 0 0,0 1-19 0 0,0 0-32 0 0,0 0-41 0 0,0 0-28 0 0,0 0-25 0 0,0 0-32 0 0,0 19-87 0 0,13 688 1041 0 0,-13-606-872 0 0,-4-1-1 0 0,-5 1 0 0 0,-4-1 1 0 0,-12 35-41 0 0,21-114 4 0 0,-2-1 0 0 0,0 1 0 0 0,-1-1 0 0 0,-1 0 0 0 0,-1-1 0 0 0,-1 0 0 0 0,-1 0 1 0 0,0-1-1 0 0,-1 0 0 0 0,-12 11-4 0 0,19-23-11 0 0,-2 0-1 0 0,1-1 1 0 0,0 0 0 0 0,-1-1 0 0 0,0 1 0 0 0,0-1-1 0 0,0-1 1 0 0,-1 1 0 0 0,1-1 0 0 0,-1 0 0 0 0,0-1-1 0 0,0 0 1 0 0,0 0 0 0 0,0-1 0 0 0,0 0 0 0 0,0 0-1 0 0,0-1 1 0 0,0 0 0 0 0,0 0 0 0 0,-2-1 11 0 0,4-2-16 0 0,0 1 0 0 0,1-1 0 0 0,-1 0 0 0 0,1-1 0 0 0,0 1-1 0 0,0-1 1 0 0,0 0 0 0 0,1 0 0 0 0,-1-1 0 0 0,1 1 0 0 0,0-1 0 0 0,0 0 0 0 0,1 0 0 0 0,-1-1 0 0 0,1 1 0 0 0,0 0 0 0 0,1-1 0 0 0,-1 0 0 0 0,1 0 0 0 0,0 0 0 0 0,1 0-1 0 0,-2-5 17 0 0,0-12-5 0 0,0 0-1 0 0,2 0 1 0 0,0 0-1 0 0,2-1 1 0 0,0 1-1 0 0,1 0 1 0 0,2 0-1 0 0,0 0 0 0 0,2 0 1 0 0,0 1-1 0 0,2 0 1 0 0,0 0-1 0 0,2 1 1 0 0,0 0-1 0 0,1 1 1 0 0,1 0-1 0 0,1 0 0 0 0,13-14 6 0 0,-15 22 21 0 0,1 0-1 0 0,1 1 1 0 0,0 0-1 0 0,0 1 1 0 0,1 0-1 0 0,0 1 1 0 0,1 1-1 0 0,0 0 0 0 0,0 1 1 0 0,1 1-1 0 0,0 0 1 0 0,0 1-1 0 0,0 1 1 0 0,1 0-1 0 0,0 1 1 0 0,-1 1-1 0 0,1 1 1 0 0,0 0-21 0 0,23 1 106 0 0,89 11 356 0 0,-128-11-414 0 0,0 1 1 0 0,1-1 0 0 0,-1 0 0 0 0,1 1-1 0 0,-1-1 1 0 0,0 0 0 0 0,1 0 0 0 0,-1 0 0 0 0,1 0-1 0 0,-1 0 1 0 0,1 0 0 0 0,-1-1 0 0 0,1 1-1 0 0,-1 0 1 0 0,0-1 0 0 0,1 1 0 0 0,-1-1-1 0 0,0 1 1 0 0,1-1 0 0 0,-1 0 0 0 0,0 0 0 0 0,0 1-1 0 0,1-1 1 0 0,-1 0 0 0 0,0 0 0 0 0,0 0-1 0 0,0 0 1 0 0,0-1 0 0 0,0 1-49 0 0,8-7-137 0 0,42-19 143 0 0,-50 27-5 0 0,-1 0-13 0 0,0 0-5 0 0,0 0-3 0 0,0 0 9 0 0,0 0 6 0 0,-4 33 251 0 0,-20 46 89 0 0,-23 44-132 0 0,45-101-1823 0 0,8-19-2319 0 0,2-2-3734 0 0,-6-1-4287 0 0</inkml:trace>
  <inkml:trace contextRef="#ctx0" brushRef="#br0" timeOffset="4824.068">3841 564 0 0 0,'0'0'703'0'0,"0"0"430"0"0,0 0 364 0 0,0 0 312 0 0,0 0 132 0 0,0 0-66 0 0,0 0-165 0 0,0 0-214 0 0,0 0-165 0 0,0 0-64 0 0,0 0-88 0 0,-6-7 3855 0 0,-4 10-4824 0 0,0 1-1 0 0,1 1 1 0 0,0 0-1 0 0,0 0 0 0 0,0 1 1 0 0,0 0-1 0 0,1 0 1 0 0,0 1-1 0 0,0 0 1 0 0,1 1-1 0 0,0-1 1 0 0,0 1-1 0 0,1 1 0 0 0,0-1 1 0 0,0 1-1 0 0,1 0 1 0 0,1 1-1 0 0,-4 7-209 0 0,-3 3 84 0 0,2 0-1 0 0,0 0 0 0 0,1 1 0 0 0,1 0 0 0 0,1 1 1 0 0,1-1-1 0 0,1 1 0 0 0,1 0 0 0 0,1 0 1 0 0,1 0-1 0 0,1 0 0 0 0,1 11-83 0 0,2-21 29 0 0,0-1 0 0 0,1 1-1 0 0,0 0 1 0 0,0-1 0 0 0,2 0-1 0 0,-1 0 1 0 0,1-1 0 0 0,1 1 0 0 0,0-1-1 0 0,1-1 1 0 0,-1 1 0 0 0,2-1-1 0 0,-1-1 1 0 0,1 1 0 0 0,1-2-1 0 0,0 1 1 0 0,0-1 0 0 0,0-1 0 0 0,1 0-1 0 0,-1 0 1 0 0,2-1-29 0 0,-3 0-1029 0 0,-11-9-10019 0 0,-3 0-629 0 0</inkml:trace>
  <inkml:trace contextRef="#ctx0" brushRef="#br0" timeOffset="5966.336">4030 748 1952 0 0,'0'0'1661'0'0,"0"0"92"0"0,0 0 204 0 0,0 0 55 0 0,0 0-127 0 0,0 0-228 0 0,0 0-395 0 0,0 0-350 0 0,0 0-276 0 0,0 0-165 0 0,0 0-48 0 0,0 0 1 0 0,0 0-5 0 0,-3 5-45 0 0,-25 67 1850 0 0,4 97 99 0 0,23-165-2296 0 0,0 0 0 0 0,0 0 1 0 0,1 0-1 0 0,-1 0 1 0 0,1 1-1 0 0,0-1 0 0 0,0 0 1 0 0,1 0-1 0 0,-1 0 0 0 0,1 0 1 0 0,0 0-1 0 0,0 0 0 0 0,0 0 1 0 0,1 0-1 0 0,-1 0 1 0 0,1 0-1 0 0,0-1 0 0 0,0 1 1 0 0,0-1-1 0 0,1 1 0 0 0,-1-1 1 0 0,1 0-1 0 0,-1 0 0 0 0,1 0 1 0 0,0 0-1 0 0,1 0 0 0 0,-1-1 1 0 0,0 1-1 0 0,1-1 1 0 0,-1 0-1 0 0,1 0 0 0 0,0 0 1 0 0,0-1-28 0 0,3 0 90 0 0,0-1 1 0 0,-1 0-1 0 0,1-1 1 0 0,0 1-1 0 0,0-1 1 0 0,-1-1-1 0 0,1 1 0 0 0,0-1 1 0 0,-1-1-1 0 0,0 1 1 0 0,1-1-1 0 0,-1 0 1 0 0,0 0-1 0 0,0-1 1 0 0,-1 1-1 0 0,1-1 1 0 0,-1-1-1 0 0,0 1 1 0 0,0-1-1 0 0,3-3-90 0 0,87-113 436 0 0,-73 87-402 0 0,-2 0 0 0 0,-2-2 0 0 0,-1 0 0 0 0,-1-1 0 0 0,0-9-34 0 0,-15 45 4 0 0,0 0 0 0 0,0 0 0 0 0,-1 0 0 0 0,1 0 0 0 0,0-1 0 0 0,-1 1 0 0 0,1 0 0 0 0,-1-1 0 0 0,1 1 0 0 0,-1 0 0 0 0,0-1 0 0 0,0 1 1 0 0,0-1-1 0 0,1 1 0 0 0,-1 0 0 0 0,0-1 0 0 0,-1 1 0 0 0,1-1 0 0 0,0 1 0 0 0,0 0 0 0 0,-1-1 0 0 0,1 1 0 0 0,0 0 0 0 0,-1-1 0 0 0,0 1 0 0 0,1 0 0 0 0,-1 0 0 0 0,0-1 0 0 0,1 1 0 0 0,-1 0 1 0 0,0 0-1 0 0,0 0 0 0 0,0 0 0 0 0,0 0 0 0 0,0 0 0 0 0,0 0 0 0 0,0 0 0 0 0,-1 0 0 0 0,1 1 0 0 0,0-1 0 0 0,0 0 0 0 0,-1 1 0 0 0,1-1 0 0 0,0 1 0 0 0,-1 0 0 0 0,1-1 0 0 0,0 1 0 0 0,-1 0 0 0 0,0 0-3 0 0,-22 36-143 0 0,-7 31 201 0 0,27-52-2 0 0,1 0 0 0 0,1 0 0 0 0,0 0 0 0 0,2 0 0 0 0,-1 0 0 0 0,2 0 0 0 0,0 0 0 0 0,1 0 0 0 0,0 0 0 0 0,1 0 0 0 0,1 0 0 0 0,3 8-57 0 0,-5-18 26 0 0,59 89 497 0 0,-22-59-216 0 0,-35-33-997 0 0,-6-2-2075 0 0,-2-1-3331 0 0,1 1-5887 0 0</inkml:trace>
  <inkml:trace contextRef="#ctx0" brushRef="#br0" timeOffset="9974.464">4557 453 0 0 0,'0'0'1160'0'0,"0"0"257"0"0,0 0 191 0 0,0 0 47 0 0,0 0-105 0 0,0 0-231 0 0,0 0-218 0 0,0 0-147 0 0,3-3 4399 0 0,-2 3-4948 0 0,-1 0-50 0 0,0 0-43 0 0,0 0-44 0 0,0 0-56 0 0,24 26 1562 0 0,-4-5-1477 0 0,-1 1 1 0 0,-1 0 0 0 0,-1 2-1 0 0,-1 0 1 0 0,-1 1-1 0 0,-1 1 1 0 0,-2 0-1 0 0,3 8-297 0 0,-9-19 82 0 0,0 1 0 0 0,-1-1 0 0 0,-1 1 0 0 0,0 0 0 0 0,-1 0 0 0 0,-1 1 0 0 0,0-1 0 0 0,-2 1 0 0 0,1-1 1 0 0,-3 8-83 0 0,-1-11 33 0 0,-1-1 0 0 0,0 0 0 0 0,-1 0 0 0 0,0 0 0 0 0,-1-1 1 0 0,0 0-1 0 0,-1 0 0 0 0,0 0 0 0 0,-1-1 0 0 0,0 0 1 0 0,-1 0-1 0 0,-6 5-33 0 0,-17 22 67 0 0,-27 52 8 0 0,43-48 7 0 0,3-26-118 0 0,13-15 46 0 0,0 0 16 0 0,-1 5-611 0 0,0-7-8549 0 0,1-1-2012 0 0</inkml:trace>
  <inkml:trace contextRef="#ctx0" brushRef="#br0" timeOffset="27119.478">1 2092 0 0 0,'0'0'92'0'0,"0"0"-19"0"0,0 0 371 0 0,0 0 746 0 0,0 0 632 0 0,0 0 413 0 0,0 0 61 0 0,0 0-210 0 0,0 0-307 0 0,0 0-328 0 0,0 0-279 0 0,21-12-205 0 0,66-41-128 0 0,-21-11 1407 0 0,-46 39-1446 0 0,25-27 846 0 0,-31 66-1470 0 0,-8 0-62 0 0,0 0 1 0 0,-1 1-1 0 0,-1-1 1 0 0,0 1-1 0 0,-1 0 1 0 0,-1 0-1 0 0,0 0 1 0 0,-1 1-115 0 0,1 7 116 0 0,61 337 590 0 0,-55-323-679 0 0,-6-24-16 0 0,1 1-1 0 0,0-1 1 0 0,1 0 0 0 0,0 0 0 0 0,1-1-1 0 0,0 1 1 0 0,1-1 0 0 0,1 0 0 0 0,5 8-11 0 0,-11-20 39 0 0,0 1 0 0 0,1-1 1 0 0,-1 0-1 0 0,0 0 1 0 0,0 0-1 0 0,0-1 1 0 0,0 1-1 0 0,0 0 0 0 0,0 0 1 0 0,0 0-1 0 0,0-1 1 0 0,-1 1-1 0 0,1 0 1 0 0,0-1-1 0 0,0 1 0 0 0,0-1 1 0 0,0 1-1 0 0,0-1 1 0 0,0 0-1 0 0,-1 1 0 0 0,1-1 1 0 0,0 0-1 0 0,0 0 1 0 0,-1 1-1 0 0,1-1 1 0 0,-1 0-1 0 0,1 0 0 0 0,-1 0 1 0 0,1 0-1 0 0,-1 0 1 0 0,1 0-1 0 0,-1 0 1 0 0,0 0-1 0 0,1 1 0 0 0,-1-1 1 0 0,0-1-1 0 0,0 1 1 0 0,0 0-1 0 0,0 0 1 0 0,0 0-1 0 0,0 0 0 0 0,0 0 1 0 0,0 0-1 0 0,0 0 1 0 0,-1 0-1 0 0,1 0-39 0 0,1-2-88 0 0,64-247 993 0 0,54-128-681 0 0,-95 311-190 0 0,-24 67-78 0 0,0 0-61 0 0,0 0-114 0 0,0 26-2013 0 0,0-9 760 0 0,0-5-2708 0 0,0-1-5430 0 0</inkml:trace>
  <inkml:trace contextRef="#ctx0" brushRef="#br0" timeOffset="33059.828">1460 2184 1208 0 0,'0'0'652'0'0,"0"0"213"0"0,0 0 500 0 0,0 0 428 0 0,0 0 191 0 0,0 0-106 0 0,0 0-382 0 0,0 0-292 0 0,0 0-253 0 0,0 0-179 0 0,0 0-81 0 0,-5-9-41 0 0,-19-26-12 0 0,-28 6 1624 0 0,42 24-2113 0 0,-1 1 0 0 0,0 0 0 0 0,0 1 0 0 0,-1 1-1 0 0,1-1 1 0 0,-1 2 0 0 0,1 0 0 0 0,-1 0 0 0 0,1 1 0 0 0,-1 0 0 0 0,0 1-1 0 0,1 0 1 0 0,-1 1 0 0 0,1 1 0 0 0,0-1 0 0 0,-1 2 0 0 0,1 0-1 0 0,1 0 1 0 0,-1 1 0 0 0,1 0 0 0 0,-1 1 0 0 0,2 0 0 0 0,-1 0-1 0 0,1 1 1 0 0,0 0 0 0 0,0 1 0 0 0,0 0 0 0 0,0 3-149 0 0,1 0 9 0 0,2 1-1 0 0,-1 0 1 0 0,1 1 0 0 0,1 0 0 0 0,0-1-1 0 0,1 2 1 0 0,0-1 0 0 0,1 0 0 0 0,1 1-1 0 0,0 0 1 0 0,0-1 0 0 0,2 1 0 0 0,0 0-1 0 0,0 0 1 0 0,1 0 0 0 0,3 8-9 0 0,-5-14 13 0 0,1 0 0 0 0,1-1 0 0 0,0 1 0 0 0,0 0 0 0 0,0-1 0 0 0,1 1 1 0 0,0-1-1 0 0,1 1 0 0 0,-1-1 0 0 0,2 0 0 0 0,-1 0 0 0 0,1 0 0 0 0,0-1 0 0 0,0 1 0 0 0,0-1 1 0 0,1 0-1 0 0,0 0 0 0 0,1-1 0 0 0,-1 1 0 0 0,1-1 0 0 0,0 0 0 0 0,0-1 0 0 0,1 1 0 0 0,-1-1 1 0 0,1 0-1 0 0,0-1 0 0 0,0 0 0 0 0,0 0 0 0 0,0 0 0 0 0,1-1 0 0 0,-1 0 0 0 0,1-1 0 0 0,-1 0 0 0 0,1 0 1 0 0,2 0-14 0 0,9-7 89 0 0,0 0 0 0 0,-1-2 1 0 0,-1 0-1 0 0,1-1 0 0 0,-1-1 1 0 0,-1 0-1 0 0,0-1 0 0 0,0-1 1 0 0,-1-1-1 0 0,-1 0 0 0 0,0-1 1 0 0,0 0-1 0 0,-2-1 1 0 0,8-11-90 0 0,-7 11 33 0 0,13-15 27 0 0,0-2 0 0 0,-2-1 1 0 0,-1-1-1 0 0,-2-1 0 0 0,-2 0 0 0 0,1-6-60 0 0,1-62 118 0 0,-22 103-125 0 0,1-1 1 0 0,-1 0 0 0 0,0 0 0 0 0,1 0 0 0 0,-1 1-1 0 0,0-1 1 0 0,0 0 0 0 0,1 1 0 0 0,-1-1 0 0 0,0 1-1 0 0,0-1 1 0 0,0 1 0 0 0,0-1 0 0 0,1 1 0 0 0,-1 0-1 0 0,0-1 1 0 0,0 1 0 0 0,0 0 0 0 0,0 0 0 0 0,0 0-1 0 0,0 0 1 0 0,0 0 0 0 0,0 0 0 0 0,0 0 0 0 0,0 0-1 0 0,0 0 1 0 0,0 0 0 0 0,0 0 0 0 0,0 0 0 0 0,0 1-1 0 0,0-1 1 0 0,0 1 0 0 0,0-1 0 0 0,0 0-1 0 0,1 1 1 0 0,-1-1 0 0 0,0 1 0 0 0,0 0 0 0 0,0-1-1 0 0,1 1 1 0 0,-1 0 0 0 0,0-1 0 0 0,1 1 0 0 0,-1 0-1 0 0,1 0 1 0 0,-1 0 6 0 0,-8 8-16 0 0,0 1-1 0 0,1 0 0 0 0,0 1 1 0 0,1-1-1 0 0,0 1 0 0 0,1 1 1 0 0,0-1-1 0 0,1 1 0 0 0,0 0 1 0 0,1 1-1 0 0,0-1 0 0 0,1 1 1 0 0,1-1-1 0 0,0 1 0 0 0,0 0 1 0 0,1 0-1 0 0,1 0 0 0 0,0 0 1 0 0,1 0-1 0 0,0 0 0 0 0,1-1 1 0 0,1 2 16 0 0,2-6 0 0 0,0-1 0 0 0,0 0 0 0 0,1 0 0 0 0,0 0 1 0 0,0 0-1 0 0,1-1 0 0 0,0 0 0 0 0,0-1 1 0 0,0 1-1 0 0,1-1 0 0 0,-1-1 0 0 0,1 1 1 0 0,1-1-1 0 0,-1-1 0 0 0,0 0 0 0 0,1 0 0 0 0,0 0 1 0 0,-1-1-1 0 0,1-1 0 0 0,0 1 0 0 0,0-1 1 0 0,0-1-1 0 0,0 0 0 0 0,0 0 0 0 0,0-1 1 0 0,0 0-1 0 0,0 0 0 0 0,0-1 0 0 0,2-1 0 0 0,7-2 33 0 0,0-1 0 0 0,0-1 0 0 0,0-1 0 0 0,-1 0 0 0 0,0-2 0 0 0,-1 0 0 0 0,0 0 0 0 0,4-5-33 0 0,8-4 37 0 0,0-1-1 0 0,-2-1 0 0 0,0-1 1 0 0,-2-1-1 0 0,0-1 1 0 0,-2-1-1 0 0,0-1 1 0 0,-2-1-1 0 0,-1-1 0 0 0,12-24-36 0 0,-12-29 116 0 0,-19 79-118 0 0,-1 0 0 0 0,1 0-1 0 0,0 0 1 0 0,-1 0 0 0 0,1 0 0 0 0,-1 1-1 0 0,1-1 1 0 0,-1 0 0 0 0,0 0-1 0 0,0 0 1 0 0,0 1 0 0 0,0-1 0 0 0,0 0-1 0 0,0 1 1 0 0,0-1 0 0 0,-1 1 0 0 0,1-1-1 0 0,-1 1 1 0 0,1-1 0 0 0,-1 1-1 0 0,1 0 1 0 0,-1 0 0 0 0,0 0 0 0 0,0 0-1 0 0,1 0 1 0 0,-1 0 0 0 0,0 1-1 0 0,0-1 1 0 0,0 1 0 0 0,0-1 0 0 0,0 1-1 0 0,0-1 1 0 0,0 1 0 0 0,0 0 0 0 0,0 0-1 0 0,0 0 1 0 0,0 0 0 0 0,-1 1 2 0 0,-7 0-33 0 0,-1 1 0 0 0,1 1 0 0 0,1 0 0 0 0,-1 0 1 0 0,0 1-1 0 0,1 0 0 0 0,0 0 0 0 0,0 1 1 0 0,0 1-1 0 0,0-1 0 0 0,1 1 0 0 0,0 1 0 0 0,0 0 1 0 0,1 0-1 0 0,0 0 0 0 0,0 1 0 0 0,0 0 0 0 0,1 0 1 0 0,1 1-1 0 0,-1-1 0 0 0,1 1 0 0 0,-2 7 33 0 0,6-13-5 0 0,-1-1-1 0 0,1 1 1 0 0,0 0-1 0 0,0 0 1 0 0,0 0-1 0 0,1 0 1 0 0,-1 0-1 0 0,1 0 0 0 0,0 0 1 0 0,-1 0-1 0 0,1 0 1 0 0,1 0-1 0 0,-1 0 1 0 0,0 0-1 0 0,1 0 1 0 0,-1 0-1 0 0,1 0 1 0 0,0 0-1 0 0,0 0 1 0 0,0 0-1 0 0,1 0 1 0 0,-1-1-1 0 0,1 1 1 0 0,-1 0-1 0 0,1-1 1 0 0,0 1-1 0 0,0-1 0 0 0,0 0 1 0 0,0 0-1 0 0,0 0 1 0 0,1 0-1 0 0,-1 0 1 0 0,1 0-1 0 0,-1 0 1 0 0,1-1-1 0 0,0 1 1 0 0,-1-1-1 0 0,1 0 1 0 0,0 0-1 0 0,0 0 1 0 0,0 0-1 0 0,2 0 6 0 0,159 15 151 0 0,-71-13-8 0 0,-89-3-123 0 0,0 0 0 0 0,-1 1 0 0 0,1 0 1 0 0,0 0-1 0 0,-1 0 0 0 0,1 0 0 0 0,-1 0 1 0 0,0 0-1 0 0,1 1 0 0 0,-1 0 0 0 0,0 0 1 0 0,0 0-1 0 0,0 0 0 0 0,0 0 0 0 0,0 0 1 0 0,-1 1-1 0 0,1 0 0 0 0,-1-1 0 0 0,1 1 1 0 0,-1 0-1 0 0,0 0 0 0 0,0 0 0 0 0,0 0 1 0 0,-1 1-1 0 0,1-1 0 0 0,-1 0 0 0 0,0 1 1 0 0,0-1-1 0 0,0 1 0 0 0,0 0 1 0 0,0-1-1 0 0,-1 1 0 0 0,0-1 0 0 0,0 1 1 0 0,0 0-1 0 0,0-1 0 0 0,0 3-20 0 0,-30 148 629 0 0,26-70-842 0 0,4-84 176 0 0,0 0-46 0 0,7 11-2151 0 0,-2-10 609 0 0,10-2-3176 0 0,-7-2-2905 0 0,-6-1-1264 0 0</inkml:trace>
  <inkml:trace contextRef="#ctx0" brushRef="#br0" timeOffset="33283.466">2628 2276 10210 0 0,'0'0'1761'0'0,"0"0"-489"0"0,0 0-136 0 0,0 0-24 0 0,0 0-127 0 0,0 0-233 0 0,0 0-288 0 0,0 0-240 0 0,0 0-152 0 0,-35 191-72 0 0,35-176-56 0 0,0-4-32 0 0,0 4-112 0 0,0-8-144 0 0,0 4-344 0 0,1-7-553 0 0,1 0-1655 0 0,-2-1-5922 0 0</inkml:trace>
  <inkml:trace contextRef="#ctx0" brushRef="#br0" timeOffset="33460.201">2618 2022 13827 0 0,'0'0'2120'0'0,"0"0"-583"0"0,0 0-393 0 0,0 0-208 0 0,0 0-200 0 0,0 0-200 0 0,0 0-287 0 0,0 0-378 0 0,0 0-167 0 0,0 0-152 0 0,0 0-88 0 0,0 0-128 0 0,0 0-528 0 0,0 0-1297 0 0,19-4-5304 0 0,-10 12 255 0 0</inkml:trace>
  <inkml:trace contextRef="#ctx0" brushRef="#br0" timeOffset="34332.539">3022 2158 11987 0 0,'0'0'1727'0'0,"0"0"-332"0"0,0 0-119 0 0,0 0-61 0 0,0 0-83 0 0,0 0-146 0 0,0 0-210 0 0,0 0-191 0 0,0 0-167 0 0,0 0-129 0 0,0 0-100 0 0,-32 6-45 0 0,-98 21-30 0 0,72 2 29 0 0,51-20-114 0 0,-3 3-22 0 0,0 0 0 0 0,1 1 1 0 0,0 0-1 0 0,1 1 0 0 0,1 0 1 0 0,0 0-1 0 0,1 1 0 0 0,0 0 0 0 0,1 0 1 0 0,1 0-1 0 0,1 0 0 0 0,0 1 1 0 0,1 0-1 0 0,0-1 0 0 0,1 9-7 0 0,1-20-3 0 0,0 0 0 0 0,0 0-1 0 0,1 0 1 0 0,-1 0 0 0 0,1 0-1 0 0,0-1 1 0 0,0 1 0 0 0,0 0-1 0 0,1 0 1 0 0,-1-1 0 0 0,1 1-1 0 0,0 0 1 0 0,0-1 0 0 0,0 0 0 0 0,0 1-1 0 0,1-1 1 0 0,-1 0 0 0 0,1 0-1 0 0,0-1 1 0 0,0 1 0 0 0,0 0-1 0 0,0-1 1 0 0,1 0 0 0 0,-1 0-1 0 0,0 0 1 0 0,1 0 0 0 0,0 0 0 0 0,-1-1-1 0 0,1 1 1 0 0,0-1 0 0 0,3 0 3 0 0,1 1 25 0 0,0-1 1 0 0,0 0-1 0 0,0 0 1 0 0,1-1-1 0 0,-1 0 1 0 0,0-1-1 0 0,0 0 1 0 0,0 0-1 0 0,0 0 1 0 0,0-1-1 0 0,0-1 1 0 0,0 1-1 0 0,-1-1 1 0 0,1 0-1 0 0,1-2-25 0 0,26-18 89 0 0,-2-2-1 0 0,0-1 0 0 0,-2-2 1 0 0,-1 0-1 0 0,-1-3 0 0 0,-2 0 1 0 0,22-33-89 0 0,-25 35 21 0 0,54-75 43 0 0,-76 100-52 0 0,-2 4-30 0 0,-5 19-162 0 0,-1-3 162 0 0,1 0 0 0 0,1 0 1 0 0,0 0-1 0 0,1 1 0 0 0,1 0 1 0 0,1 0-1 0 0,0-1 0 0 0,2 17 18 0 0,1-27-5 0 0,0 0 0 0 0,1 0 0 0 0,0 0 0 0 0,0 0 0 0 0,1-1-1 0 0,-1 1 1 0 0,1-1 0 0 0,0 0 0 0 0,1 0 0 0 0,-1-1 0 0 0,1 1-1 0 0,0-1 1 0 0,0 0 0 0 0,0 0 0 0 0,1-1 0 0 0,-1 0 0 0 0,1 0 0 0 0,0 0-1 0 0,0 0 1 0 0,0-1 0 0 0,0 0 0 0 0,0 0 0 0 0,1-1 0 0 0,-1 0-1 0 0,0 0 1 0 0,1 0 0 0 0,-1-1 0 0 0,1 0 0 0 0,-1 0 0 0 0,1 0 0 0 0,-1-1-1 0 0,1 0 1 0 0,-1-1 0 0 0,0 1 0 0 0,1-1 0 0 0,-1 0 0 0 0,2-2 5 0 0,21-8 77 0 0,-2-1 1 0 0,0-2 0 0 0,0-1 0 0 0,-2 0 0 0 0,0-2 0 0 0,0-2 0 0 0,-2 0-1 0 0,7-9-77 0 0,-5 5 84 0 0,-2 0 0 0 0,-1-2 0 0 0,0-1 0 0 0,-3-1 0 0 0,0 0 0 0 0,-1-1 0 0 0,-2-1 1 0 0,-1-1-1 0 0,9-30-84 0 0,-15 40-6 0 0,-2-1 1 0 0,0 0 0 0 0,-2 0 0 0 0,0 0 0 0 0,-2 0 0 0 0,0-1 0 0 0,-2 1 0 0 0,0-1 0 0 0,-1 0 0 0 0,-2 1 0 0 0,0-1 0 0 0,-1 1 0 0 0,-2 0 0 0 0,-3-13 5 0 0,7 34-3 0 0,1-1-1 0 0,-1 1 1 0 0,1 0 0 0 0,-1-1 0 0 0,0 1-1 0 0,1 0 1 0 0,-1-1 0 0 0,0 1 0 0 0,0 0 0 0 0,0 0-1 0 0,0 0 1 0 0,0 0 0 0 0,0 0 0 0 0,0 0-1 0 0,0 0 1 0 0,-1 0 0 0 0,1 0 0 0 0,0 1-1 0 0,-1-1 1 0 0,1 0 0 0 0,0 1 0 0 0,-1-1-1 0 0,1 1 1 0 0,-1-1 0 0 0,1 1 0 0 0,0 0 0 0 0,-1 0-1 0 0,1 0 1 0 0,-1-1 0 0 0,1 1 0 0 0,-1 1-1 0 0,1-1 1 0 0,-1 0 0 0 0,1 0 0 0 0,-1 1-1 0 0,1-1 1 0 0,-1 0 0 0 0,1 1 0 0 0,0-1-1 0 0,-1 1 1 0 0,1 0 0 0 0,0 0 0 0 0,-1-1 0 0 0,1 1-1 0 0,0 0 1 0 0,0 0 0 0 0,0 0 0 0 0,0 0-1 0 0,0 0 1 0 0,0 0 0 0 0,0 1 0 0 0,0-1-1 0 0,0 0 1 0 0,0 1 3 0 0,-16 24-2 0 0,1 1 1 0 0,1 0-1 0 0,1 2 0 0 0,1-1 0 0 0,2 2 0 0 0,1-1 1 0 0,1 2-1 0 0,2-1 0 0 0,-2 21 2 0 0,1-10 39 0 0,2 0-1 0 0,2 0 0 0 0,1 0 1 0 0,2 0-1 0 0,4 23-38 0 0,0-42 2 0 0,1-1-1 0 0,0 1 1 0 0,2-1-1 0 0,1 0 1 0 0,0-1-1 0 0,2 0 1 0 0,9 17-2 0 0,-15-29 4 0 0,1 0 0 0 0,1 0 0 0 0,0-1 0 0 0,0 0 1 0 0,0 0-1 0 0,1 0 0 0 0,0-1 0 0 0,0 1 0 0 0,1-2 0 0 0,-1 1 0 0 0,1-1 1 0 0,0 0-1 0 0,1 0 0 0 0,0-1 0 0 0,-1 1 0 0 0,1-2 0 0 0,0 1 1 0 0,5 0-5 0 0,-6-2 30 0 0,0 1 1 0 0,0-2 0 0 0,1 1 0 0 0,-1-1-1 0 0,1 0 1 0 0,-1 0 0 0 0,1-1 0 0 0,0 0 0 0 0,-1 0-1 0 0,1-1 1 0 0,-1 0 0 0 0,1 0 0 0 0,-1-1 0 0 0,0 0-1 0 0,1 0 1 0 0,-1-1 0 0 0,0 0 0 0 0,0 0-1 0 0,-1-1 1 0 0,1 0 0 0 0,-1 0 0 0 0,0 0 0 0 0,0-1-1 0 0,2-1-30 0 0,-2-3 53 0 0,1-1 0 0 0,-2 0 0 0 0,1-1 0 0 0,-1 1 0 0 0,-1-1 0 0 0,0 0-1 0 0,0 0 1 0 0,-1 0 0 0 0,-1 0 0 0 0,0-1 0 0 0,0 1 0 0 0,-1-1 0 0 0,-1 1 0 0 0,0-1-1 0 0,0 1 1 0 0,-1-1 0 0 0,-1 0-53 0 0,0 2-85 0 0,0 0 0 0 0,-1 0 0 0 0,-1 0-1 0 0,0 0 1 0 0,0 1 0 0 0,-1-1 0 0 0,0 1 0 0 0,0 0-1 0 0,-1 1 1 0 0,0-1 0 0 0,-1 1 0 0 0,0 0 0 0 0,0 1-1 0 0,0 0 1 0 0,-1 0 0 0 0,-1 1 0 0 0,1-1-1 0 0,-1 2 1 0 0,0-1 0 0 0,0 1 0 0 0,0 1 0 0 0,-1 0-1 0 0,1 0 1 0 0,-1 1 0 0 0,0 0 0 0 0,0 1 0 0 0,-1 0-1 0 0,-7-1 86 0 0,-34 2-1808 0 0,17 5-3252 0 0,19 0-3896 0 0</inkml:trace>
  <inkml:trace contextRef="#ctx0" brushRef="#br0" timeOffset="34790.181">4452 1646 9866 0 0,'0'0'2763'0'0,"0"0"-690"0"0,0 0-432 0 0,0 0-196 0 0,0 0-156 0 0,0 0-183 0 0,0 0-212 0 0,0 0-193 0 0,0 0-153 0 0,0 0-101 0 0,0 0-90 0 0,0 0-59 0 0,-7 10-17 0 0,-18 28 0 0 0,18 25 998 0 0,-31 365 632 0 0,28-109-2305 0 0,10-319 190 0 0,8-5-2505 0 0,4-12 301 0 0,-3 3-3846 0 0,-3 6-5084 0 0</inkml:trace>
  <inkml:trace contextRef="#ctx0" brushRef="#br0" timeOffset="35179.176">4566 2305 2673 0 0,'0'0'2884'0'0,"0"0"-6"0"0,0 0-132 0 0,0 0-264 0 0,0 0-338 0 0,0 0-325 0 0,0 0-332 0 0,0 0-304 0 0,0 0-257 0 0,35 6-191 0 0,109 14-143 0 0,-76-28 128 0 0,-58 1-559 0 0,0 3-78 0 0,-1-1 0 0 0,1 0-1 0 0,-1-1 1 0 0,0 0-1 0 0,-1 0 1 0 0,0-1 0 0 0,0 0-1 0 0,0 0 1 0 0,-1-1 0 0 0,0 0-1 0 0,0 0 1 0 0,-1-1-1 0 0,0 0 1 0 0,-1 0 0 0 0,0 0-1 0 0,0-1 1 0 0,-1 0 0 0 0,0 0-1 0 0,-1 0 1 0 0,0 0-1 0 0,0-1 1 0 0,-1 1 0 0 0,0-7-83 0 0,-2 14-10 0 0,0 0 0 0 0,0 1 1 0 0,-1-1-1 0 0,1 0 0 0 0,-1 1 1 0 0,1-1-1 0 0,-1 1 0 0 0,0-1 1 0 0,0 1-1 0 0,0-1 0 0 0,-1 1 1 0 0,1 0-1 0 0,0-1 0 0 0,-1 1 1 0 0,0 0-1 0 0,1 0 0 0 0,-1 0 1 0 0,0 0-1 0 0,0 1 0 0 0,0-1 1 0 0,0 0-1 0 0,0 1 0 0 0,-1-1 1 0 0,1 1-1 0 0,0 0 0 0 0,-1 0 1 0 0,1 0-1 0 0,-1 0 0 0 0,1 0 1 0 0,-1 0-1 0 0,1 1 0 0 0,-1-1 1 0 0,0 1-1 0 0,-2 0 10 0 0,-2-1-29 0 0,0 0 1 0 0,1 1-1 0 0,-1 1 0 0 0,0-1 1 0 0,0 1-1 0 0,0 0 0 0 0,1 0 1 0 0,-1 1-1 0 0,0 0 0 0 0,1 0 1 0 0,-1 1-1 0 0,1-1 0 0 0,-2 2 29 0 0,-7 6-8 0 0,1-1-1 0 0,0 2 0 0 0,0 0 1 0 0,1 0-1 0 0,1 2 0 0 0,0-1 1 0 0,0 2-1 0 0,1-1 1 0 0,1 2-1 0 0,0-1 0 0 0,1 1 1 0 0,1 1-1 0 0,0-1 0 0 0,1 1 1 0 0,1 1-1 0 0,1-1 0 0 0,0 1 1 0 0,1 0-1 0 0,1 0 0 0 0,0 1 1 0 0,1-1-1 0 0,1 1 1 0 0,1 0 8 0 0,1-12 7 0 0,0 1 0 0 0,0 0 1 0 0,1 0-1 0 0,0-1 0 0 0,0 1 0 0 0,1-1 1 0 0,-1 0-1 0 0,2 0 0 0 0,-1 0 1 0 0,1 0-1 0 0,-1 0 0 0 0,1 0 1 0 0,1-1-1 0 0,-1 0 0 0 0,1 0 1 0 0,0 0-1 0 0,0-1 0 0 0,1 0 1 0 0,-1 0-1 0 0,1 0 0 0 0,0 0 1 0 0,4 1-8 0 0,145 52 241 0 0,-4-44-453 0 0,-119-18-3081 0 0,-1-3-3312 0 0,-22 4-5365 0 0</inkml:trace>
  <inkml:trace contextRef="#ctx0" brushRef="#br0" timeOffset="36728.319">2578 2239 0 0 0,'0'0'465'0'0,"0"0"264"0"0,0 0 231 0 0,0 0 229 0 0,0 0 188 0 0,0 0 128 0 0,0 0 40 0 0,0 0-90 0 0,0 0-180 0 0,0 0-186 0 0,0 0-165 0 0,0 0-107 0 0,0 0-67 0 0,0 0-58 0 0,0 0-45 0 0,0 0-47 0 0,0 0-43 0 0,0 0-27 0 0,0 0-12 0 0,-7 1 1906 0 0,0 12-2281 0 0,2 0 0 0 0,-1 0-1 0 0,2 0 1 0 0,0 1 0 0 0,0 0-1 0 0,2 0 1 0 0,0 0 0 0 0,0 0 0 0 0,1 0-1 0 0,1 4-142 0 0,0 5-332 0 0,0 26 871 0 0,-4-48-6024 0 0,2-7 461 0 0,2 1-5389 0 0</inkml:trace>
  <inkml:trace contextRef="#ctx0" brushRef="#br0" timeOffset="37260.594">2626 1948 0 0 0,'0'0'635'0'0,"0"0"861"0"0,0 0 431 0 0,0 0 107 0 0,0 0-202 0 0,0 0-269 0 0,0 0-234 0 0,0 0-109 0 0,0 0 4 0 0,0 0-64 0 0,0 0-105 0 0,0 0-172 0 0,-8 6-167 0 0,-58 58 1977 0 0,66-64-2526 0 0,0 0-31 0 0,0 0-6 0 0,0 0-12 0 0,0 0 4 0 0,0 0 16 0 0,0 0-8 0 0,0 0-2 0 0,27-22 601 0 0,23-11-209 0 0,-50 33-431 0 0,0 0 4 0 0,0 0-5 0 0,0 0-5 0 0,-16 12-190 0 0,11-9-556 0 0,-11 10-503 0 0,9-5-8076 0 0,5-7-1914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48 149 0 0 0,'0'0'796'0'0,"0"0"270"0"0,0 0 206 0 0,0 0 159 0 0,0 0 85 0 0,0 0 41 0 0,3-6-18 0 0,9-19-62 0 0,-8 19-114 0 0,-4 6-144 0 0,0 0-139 0 0,0 0-126 0 0,0 0-95 0 0,0 0-107 0 0,-1 7 2027 0 0,-2 9-2235 0 0,-10 17-252 0 0,2 0 0 0 0,1 0 1 0 0,2 1-1 0 0,1 0 0 0 0,1 0 0 0 0,3 1 0 0 0,0 1-292 0 0,2 93 301 0 0,1-126-287 0 0,0 0-1 0 0,1 0 1 0 0,0 0-1 0 0,-1 0 0 0 0,1 1 1 0 0,0-1-1 0 0,1 0 1 0 0,-1-1-1 0 0,0 1 1 0 0,1 0-1 0 0,0 0 1 0 0,0 0-1 0 0,-1-1 1 0 0,1 1-1 0 0,1-1 0 0 0,-1 0 1 0 0,0 1-1 0 0,1-1 1 0 0,-1 0-1 0 0,1 0 1 0 0,0-1-1 0 0,-1 1 1 0 0,1-1-1 0 0,0 1 1 0 0,0-1-1 0 0,0 0 0 0 0,0 0 1 0 0,0 0-1 0 0,0 0 1 0 0,0 0-1 0 0,1-1 1 0 0,-1 0-1 0 0,2 1-13 0 0,7-4 76 0 0,-1 0 0 0 0,1 0 0 0 0,-1-1-1 0 0,0-1 1 0 0,0 0 0 0 0,-1 0 0 0 0,1-1 0 0 0,-1 0-1 0 0,-1-1 1 0 0,1 0 0 0 0,-1 0 0 0 0,0-1 0 0 0,-1 0 0 0 0,6-8-76 0 0,15-10 106 0 0,8-8 11 0 0,-3-1-1 0 0,-1-2 0 0 0,-1-2 0 0 0,-2 0 0 0 0,6-16-116 0 0,-28 44 51 0 0,0-1 1 0 0,-2 0 0 0 0,1-1 0 0 0,-2 0 0 0 0,1 0 0 0 0,-2 0-1 0 0,0-1 1 0 0,0 1 0 0 0,-1-1 0 0 0,-1 0 0 0 0,-1 0 0 0 0,1 0-1 0 0,-2 0 1 0 0,0 0 0 0 0,-2-7-52 0 0,2 19 12 0 0,0 1 0 0 0,0 0 0 0 0,0 0 0 0 0,-1-1 0 0 0,1 1 0 0 0,-1 0 0 0 0,1 0 0 0 0,0 0 0 0 0,-1 0 0 0 0,0-1 0 0 0,1 1 0 0 0,-1 0 0 0 0,0 0 0 0 0,0 0 0 0 0,1 0 0 0 0,-1 0 0 0 0,0 0 0 0 0,0 1 0 0 0,0-1 0 0 0,0 0 0 0 0,0 0 0 0 0,0 1 0 0 0,0-1 0 0 0,-1 1 0 0 0,1-1 0 0 0,0 1 0 0 0,0-1 0 0 0,0 1 0 0 0,-1 0 0 0 0,1-1 0 0 0,0 1 0 0 0,0 0 0 0 0,-1 0 0 0 0,1 0 0 0 0,0 0 0 0 0,-1 0 0 0 0,1 0 0 0 0,0 0 0 0 0,0 1 0 0 0,-1-1 0 0 0,1 0 0 0 0,0 1 0 0 0,0-1 0 0 0,0 1 0 0 0,0-1 0 0 0,-1 1 0 0 0,1-1 0 0 0,0 1 0 0 0,0 0 0 0 0,0 0 0 0 0,0 0 0 0 0,0 0-12 0 0,-9 12 36 0 0,1-1 0 0 0,1 1 0 0 0,0 1 0 0 0,1-1 0 0 0,1 1 0 0 0,0 1 0 0 0,1-1 0 0 0,0 1 0 0 0,1 0 0 0 0,1 0 0 0 0,0 0 0 0 0,1 1-1 0 0,1-1 1 0 0,0 1 0 0 0,1-1 0 0 0,1 0 0 0 0,0 1 0 0 0,1-1 0 0 0,1 0 0 0 0,4 13-36 0 0,-1-11 60 0 0,0 0 0 0 0,1-1 0 0 0,1 0 0 0 0,0-1 0 0 0,2 0 0 0 0,0 0 0 0 0,0-1 0 0 0,1 0 0 0 0,1-1 0 0 0,0 0 0 0 0,1-1 0 0 0,0 0 0 0 0,1-1 0 0 0,0 0 0 0 0,1-2 0 0 0,5 3-60 0 0,19 10 171 0 0,-39-22-152 0 0,0 0 1 0 0,0 0 8 0 0,0 0 0 0 0,0 0 9 0 0,0 0-1 0 0,0 0-7 0 0,0 0 23 0 0,0 0-30 0 0,0 0-16 0 0,0 0-56 0 0,0 0-26 0 0,0 0-38 0 0,0 0-88 0 0,0 0-145 0 0,0 0-201 0 0,0 0-375 0 0,0 0-596 0 0,2 0-8342 0 0,0 0-2273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5753 0 0,'0'0'2635'0'0,"0"0"-916"0"0,0 0-589 0 0,0 0-91 0 0,0 0 109 0 0,0 0 75 0 0,0 0-37 0 0,0 0-179 0 0,0 0-201 0 0,0 0-137 0 0,0 0-105 0 0,-2 13-82 0 0,-41 162 1571 0 0,30-151-1977 0 0,-1-1 0 0 0,-1 0 0 0 0,-1-1 1 0 0,-1 0-1 0 0,0-1 0 0 0,-2-1 0 0 0,0-1 0 0 0,-2-1 0 0 0,0-1 0 0 0,-3 1-76 0 0,-12 1-2563 0 0,36-19 1227 0 0,20-22-9983 0 0,-13 15 4362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13451 0 0,'0'0'1095'0'0,"0"0"-479"0"0,0 0-64 0 0,0 0 143 0 0,0 0 85 0 0,0 0-10 0 0,0 0-154 0 0,0 0-203 0 0,0 0-150 0 0,0 0-106 0 0,0 0-76 0 0,-2 33-58 0 0,-4 97-36 0 0,12-90-207 0 0,13-37-1515 0 0,-11-6-3517 0 0,-3 3-4984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45 8810 0 0,'0'0'1536'0'0,"0"0"-581"0"0,0 0-240 0 0,0 0 213 0 0,0 0 368 0 0,0 0 241 0 0,0 0-44 0 0,0 0-243 0 0,0 0-290 0 0,0 0-217 0 0,0 0-135 0 0,0 0-78 0 0,2-7-38 0 0,7-23-40 0 0,-7 23-29 0 0,-2 7-30 0 0,0 0-29 0 0,0 0-32 0 0,0 0 4 0 0,0 0-17 0 0,0 0-27 0 0,0 0-19 0 0,0 26 1406 0 0,-20 191-669 0 0,-30 95-769 0 0,30-204-181 0 0,-24 28-293 0 0,43-166-10396 0 0,5 9 1254 0 0,0 13 1585 0 0</inkml:trace>
  <inkml:trace contextRef="#ctx0" brushRef="#br0" timeOffset="340.969">0 476 6761 0 0,'0'0'2118'0'0,"0"0"-412"0"0,0 0-264 0 0,0 0 46 0 0,0 0-6 0 0,0 0-177 0 0,0 0-301 0 0,0 0-313 0 0,0 0-185 0 0,0 0-50 0 0,0 0 18 0 0,0 0 60 0 0,0 0 17 0 0,17-4-31 0 0,125-22 811 0 0,84-14-6 0 0,-119 8-2070 0 0,-68 9-8046 0 0,-36 19-2238 0 0</inkml:trace>
  <inkml:trace contextRef="#ctx0" brushRef="#br0" timeOffset="818.759">792 30 10762 0 0,'0'0'1629'0'0,"0"0"-546"0"0,0 0-291 0 0,0 0 113 0 0,0 0 217 0 0,0 0 131 0 0,0 0-55 0 0,0 0-216 0 0,0 0-194 0 0,0 0-153 0 0,0 0-103 0 0,0 0-76 0 0,-2 25-70 0 0,-11 120 185 0 0,-26 160 530 0 0,10-106-875 0 0,30-198-223 0 0,0 0-1 0 0,0 0 0 0 0,0 0 1 0 0,0 0-1 0 0,0-1 1 0 0,0 1-1 0 0,0 0 1 0 0,0-1-1 0 0,0 1 0 0 0,0-1 1 0 0,0 1-1 0 0,0-1 1 0 0,1 0-1 0 0,-1 1 1 0 0,0-1-1 0 0,0 0 0 0 0,1 0 1 0 0,-1 0-1 0 0,0 0 1 0 0,0 0-1 0 0,1 0 0 0 0,-1 0 1 0 0,0 0-1 0 0,0 0 1 0 0,0-1-1 0 0,1 1 1 0 0,-1 0-1 0 0,0-1 0 0 0,0 1 1 0 0,0-1-1 0 0,0 1 1 0 0,0-1-1 0 0,1 0 0 0 0,-1 0 1 0 0,0 1-1 0 0,-1-1 1 0 0,1 0-1 0 0,0 0 1 0 0,0 0-1 0 0,0 0 0 0 0,0 0 1 0 0,-1 0-1 0 0,1 0-2 0 0,264-200 26 0 0,-244 188-19 0 0,-15 8-8 0 0,1 0-1 0 0,0 1 0 0 0,0 0 1 0 0,0 0-1 0 0,0 1 0 0 0,0 0 1 0 0,1 0-1 0 0,0 0 0 0 0,0 1 1 0 0,-1 0-1 0 0,4 0 2 0 0,-3 36 77 0 0,-30 187 469 0 0,21-219-564 0 0,1 0-1 0 0,0 0 1 0 0,0 0 0 0 0,0 0 0 0 0,1 0 0 0 0,-1 0 0 0 0,0 0 0 0 0,1 0 0 0 0,0 0 0 0 0,-1 0 0 0 0,1 0-1 0 0,0 0 1 0 0,0 0 0 0 0,0 0 0 0 0,0-1 0 0 0,0 1 0 0 0,0 0 0 0 0,0-1 0 0 0,1 1 0 0 0,-1-1-1 0 0,1 1 1 0 0,-1-1 0 0 0,1 1 0 0 0,0-1 0 0 0,-1 0 0 0 0,1 0 0 0 0,0 0 0 0 0,0 0 0 0 0,0 0 0 0 0,0 0-1 0 0,0-1 1 0 0,0 1 0 0 0,0-1 0 0 0,0 1 0 0 0,0-1 0 0 0,0 0 0 0 0,0 0 0 0 0,0 0 0 0 0,0 0-1 0 0,0 0 1 0 0,0 0 0 0 0,0 0 0 0 0,0-1 0 0 0,0 1 0 0 0,1-1 18 0 0,21-15-2782 0 0,-15 6-4212 0 0,-5 7-4393 0 0</inkml:trace>
  <inkml:trace contextRef="#ctx0" brushRef="#br0" timeOffset="1184.159">1379 645 3897 0 0,'0'0'2730'0'0,"0"0"-254"0"0,0 0-206 0 0,0 0-120 0 0,0 0-191 0 0,0 0-283 0 0,0 0-310 0 0,0 0-280 0 0,32-3-216 0 0,100-10-171 0 0,-51-11 576 0 0,-75 20-1197 0 0,0 0-1 0 0,0 0 1 0 0,-1 0-1 0 0,0-1 0 0 0,0 0 1 0 0,0 0-1 0 0,0 0 1 0 0,-1-1-1 0 0,1 1 1 0 0,-1-1-1 0 0,-1 0 1 0 0,1-1-1 0 0,-1 1 1 0 0,0 0-1 0 0,-1-1 1 0 0,0 0-1 0 0,0 1 1 0 0,0-1-1 0 0,-1 0 1 0 0,1 0-1 0 0,-2 0 0 0 0,1-6-76 0 0,-3 9-5 0 0,0 1 1 0 0,0 0-1 0 0,0 0 1 0 0,0 0-1 0 0,0 0 1 0 0,-1 1-1 0 0,1-1 1 0 0,-1 1 0 0 0,0-1-1 0 0,0 1 1 0 0,0 0-1 0 0,0 0 1 0 0,0 0-1 0 0,-1 1 1 0 0,1-1 0 0 0,0 1-1 0 0,-1 0 1 0 0,1-1-1 0 0,-1 2 1 0 0,1-1-1 0 0,-1 0 1 0 0,0 1-1 0 0,1-1 1 0 0,-1 1 0 0 0,0 0-1 0 0,1 1 1 0 0,-1-1-1 0 0,0 0 1 0 0,1 1-1 0 0,-1 0 1 0 0,1 0 0 0 0,-1 0-1 0 0,0 1 4 0 0,-13 2-27 0 0,1 2 0 0 0,0 0 0 0 0,0 1 1 0 0,1 0-1 0 0,0 2 0 0 0,0-1 0 0 0,1 2 0 0 0,0 0 0 0 0,1 1 0 0 0,0 0 0 0 0,0 1 0 0 0,1 0 1 0 0,1 1-1 0 0,0 0 0 0 0,1 1 0 0 0,0 1 0 0 0,1-1 0 0 0,-4 12 27 0 0,10-23-11 0 0,1 1 0 0 0,0 0 0 0 0,1 0-1 0 0,-1 0 1 0 0,1 1 0 0 0,0-1 0 0 0,0 0 0 0 0,0 0 0 0 0,0 1-1 0 0,1-1 1 0 0,-1 1 0 0 0,1-1 0 0 0,0 0 0 0 0,1 1-1 0 0,-1-1 1 0 0,1 1 0 0 0,0-1 0 0 0,0 0 0 0 0,0 0 0 0 0,1 1-1 0 0,-1-1 1 0 0,1 0 0 0 0,0 0 0 0 0,2 2 11 0 0,4-1-53 0 0,0 0 0 0 0,0 0 0 0 0,0-1 0 0 0,1 0 0 0 0,0 0 0 0 0,0-1 0 0 0,0 0 0 0 0,0-1 0 0 0,1 0 0 0 0,-1 0 0 0 0,0-1 0 0 0,1 0 0 0 0,0-1 0 0 0,-1 0 0 0 0,1-1 0 0 0,1 0 53 0 0,96-13-3752 0 0,-56 2-3283 0 0,-46 11 5582 0 0,11-4-8752 0 0</inkml:trace>
  <inkml:trace contextRef="#ctx0" brushRef="#br0" timeOffset="1640.112">1891 778 4769 0 0,'0'0'1412'0'0,"0"0"181"0"0,0 0 408 0 0,0 0 32 0 0,0 0-161 0 0,0 0-246 0 0,0 0-272 0 0,0 0-205 0 0,0 0-167 0 0,0 0-169 0 0,0 0-145 0 0,0 0-117 0 0,32-25-81 0 0,98-79-54 0 0,-64 48 298 0 0,31-27 161 0 0,-49 46-759 0 0,-59 66-228 0 0,8-25 118 0 0,0 0-1 0 0,1 1 1 0 0,0-1-1 0 0,-1 1 1 0 0,2-1-1 0 0,-1 1 0 0 0,0-1 1 0 0,1 1-1 0 0,0 0 1 0 0,0 0-1 0 0,0 0 1 0 0,1 0-1 0 0,0-1 1 0 0,0 1-1 0 0,0 0 1 0 0,0 0-1 0 0,1 0 1 0 0,0 0-1 0 0,0 0 0 0 0,0-1 1 0 0,0 1-1 0 0,1 0 1 0 0,0-1-1 0 0,0 1 1 0 0,0-1-1 0 0,1 1 1 0 0,-1-1-1 0 0,1 0 1 0 0,0 0-1 0 0,0-1 0 0 0,0 1 1 0 0,1 0-1 0 0,1 1-5 0 0,2-1 90 0 0,0 0-1 0 0,-1-1 0 0 0,1 0 0 0 0,0 0 0 0 0,1 0 1 0 0,-1-1-1 0 0,0 0 0 0 0,1 0 0 0 0,-1-1 1 0 0,1 0-1 0 0,0-1 0 0 0,-1 1 0 0 0,1-1 0 0 0,-1-1 1 0 0,1 1-1 0 0,0-2 0 0 0,-1 1 0 0 0,1-1 0 0 0,-1 0 1 0 0,0 0-1 0 0,1-1 0 0 0,-1 0 0 0 0,-1 0 1 0 0,1 0-1 0 0,0-1 0 0 0,3-3-89 0 0,8-5 173 0 0,-2-1-1 0 0,0 0 1 0 0,0-1-1 0 0,-2-1 1 0 0,1 0-1 0 0,-2-1 1 0 0,0 0 0 0 0,-1-1-1 0 0,2-5-172 0 0,-6 9-18 0 0,-1 0 0 0 0,0 0 0 0 0,-1-1 0 0 0,0 0 0 0 0,-1 0 0 0 0,-1 0 0 0 0,0-1 0 0 0,0-2 18 0 0,0-45-7692 0 0,-4 51-4481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6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311 703 0 0 0,'0'0'233'0'0,"0"0"832"0"0,0 0 596 0 0,0 0 301 0 0,0 0-36 0 0,0 0-305 0 0,0 0-352 0 0,0 0-282 0 0,0 0-147 0 0,0 0-57 0 0,9-7 2570 0 0,-5 3 3635 0 0,-4 3-6802 0 0,0 1-36 0 0,-9-14 878 0 0,0 10-922 0 0,-1 1 1 0 0,1 0 0 0 0,0 0-1 0 0,-1 1 1 0 0,1 0 0 0 0,-1 0-1 0 0,0 1 1 0 0,1 1 0 0 0,-1 0-1 0 0,0 0 1 0 0,-7 1-107 0 0,-4-1 108 0 0,14 0-97 0 0,0 1-1 0 0,0-1 1 0 0,0 1-1 0 0,0 1 1 0 0,-1-1-1 0 0,1 1 0 0 0,1 0 1 0 0,-1 1-1 0 0,0-1 1 0 0,1 1-1 0 0,-1 1 0 0 0,1-1 1 0 0,0 1-1 0 0,0 0 1 0 0,0 1-1 0 0,1 0 1 0 0,-1-1-1 0 0,1 2 0 0 0,0-1 1 0 0,1 0-1 0 0,-1 1 1 0 0,1 0-1 0 0,0 0 1 0 0,1 0-1 0 0,-1 1 0 0 0,1-1 1 0 0,-1 6-11 0 0,0 4 4 0 0,1 0 0 0 0,0 0 1 0 0,2 0-1 0 0,0 0 0 0 0,0 1 1 0 0,2-1-1 0 0,0 0 0 0 0,3 17-4 0 0,-2-23 2 0 0,1-1-1 0 0,0 1 1 0 0,0-1-1 0 0,1 1 1 0 0,0-1-1 0 0,1 0 1 0 0,0 0-1 0 0,0-1 0 0 0,1 0 1 0 0,0 0-1 0 0,1 2-1 0 0,-4-7 11 0 0,0 0-1 0 0,0-1 0 0 0,0 1 1 0 0,0-1-1 0 0,0 1 0 0 0,0-1 0 0 0,1 0 1 0 0,-1 0-1 0 0,1 0 0 0 0,-1-1 1 0 0,1 1-1 0 0,0-1 0 0 0,-1 0 1 0 0,1 0-1 0 0,0 0 0 0 0,0 0 1 0 0,0-1-1 0 0,0 0 0 0 0,0 0 0 0 0,0 0 1 0 0,0 0-1 0 0,0 0 0 0 0,0-1 1 0 0,0 0-1 0 0,0 0 0 0 0,-1 0 1 0 0,1 0-1 0 0,0 0 0 0 0,2-2-10 0 0,108-82 420 0 0,-12-18-216 0 0,-74 67-214 0 0,-2 0-1 0 0,-1-2 1 0 0,-3-1-1 0 0,0-1 1 0 0,-3-1-1 0 0,-1 0 1 0 0,-3-2-1 0 0,-1 0 1 0 0,-2 0-1 0 0,-2-1 1 0 0,-1-1-1 0 0,-3 1 1 0 0,-2-1-1 0 0,-2 0 1 0 0,-1-8 10 0 0,-1 43-14 0 0,0-1 1 0 0,-1 0-1 0 0,0 0 1 0 0,0 1-1 0 0,-1-1 1 0 0,0 1-1 0 0,-1-1 0 0 0,-1 1 1 0 0,1 0-1 0 0,-1 0 1 0 0,-1 1-1 0 0,0-1 1 0 0,-1 1-1 0 0,1 0 0 0 0,-2 0 1 0 0,1 1-1 0 0,-4-4 14 0 0,7 10-6 0 0,0 0-1 0 0,1 0 1 0 0,-1 0-1 0 0,0 1 1 0 0,0-1 0 0 0,0 1-1 0 0,0 0 1 0 0,0 0-1 0 0,-1 0 1 0 0,1 0-1 0 0,0 0 1 0 0,0 1-1 0 0,-1 0 1 0 0,1-1-1 0 0,0 1 1 0 0,0 0 0 0 0,-1 1-1 0 0,1-1 1 0 0,0 1-1 0 0,0-1 1 0 0,-1 1-1 0 0,1 0 1 0 0,0 0-1 0 0,0 0 1 0 0,0 1 0 0 0,0-1-1 0 0,0 1 1 0 0,0-1-1 0 0,1 1 1 0 0,-1 0-1 0 0,0 0 1 0 0,1 1-1 0 0,0-1 1 0 0,-1 0-1 0 0,1 1 1 0 0,0-1 0 0 0,0 1-1 0 0,0 0 1 0 0,1 0-1 0 0,-1-1 1 0 0,1 1-1 0 0,-1 0 1 0 0,1 1 6 0 0,-9 14 16 0 0,1-1 0 0 0,1 1 0 0 0,0 0 0 0 0,1 1 1 0 0,2 0-1 0 0,-1 0 0 0 0,2 0 0 0 0,1 0 0 0 0,0 1 0 0 0,2 0 1 0 0,0-1-1 0 0,1 1 0 0 0,1 0 0 0 0,0-1 0 0 0,4 10-16 0 0,3 14 97 0 0,2 1 0 0 0,2-1 0 0 0,2-1 0 0 0,1 0 0 0 0,3-1 0 0 0,8 13-97 0 0,49 79 648 0 0,-56-86-198 0 0,-19-47-396 0 0,0 0-4 0 0,0 0-8 0 0,0 0 9 0 0,0 0 10 0 0,0 0-17 0 0,0 0 18 0 0,0 0 8 0 0,0 0-16 0 0,0 0 20 0 0,0 0 10 0 0,0 0-9 0 0,0 0 0 0 0,0 0 3 0 0,0 0-22 0 0,0 0-1 0 0,0 0 0 0 0,0 0-8 0 0,0 0-13 0 0,1 0-8 0 0,-1 0-21 0 0,0 0 19 0 0,0 0 4 0 0,0 0 5 0 0,0 0-13 0 0,0 0-4 0 0,0 0 0 0 0,0 0 0 0 0,0 0-4 0 0,0 0-12 0 0,0 0 11 0 0,0 0 0 0 0,0 0 2 0 0,0 0-2 0 0,0 0-1 0 0,0 0-11 0 0,0 0 1 0 0,0 0-13 0 0,0 0 13 0 0,0 0-8 0 0,0 0-7 0 0,0 0 18 0 0,0 0-13 0 0,0 0 28 0 0,0 0 8 0 0,0 0-14 0 0,0 0-4 0 0,0 0-5 0 0,-1 0-2187 0 0,1 0-6542 0 0,0 0-3124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1096 0 0,'0'0'1323'0'0,"0"0"203"0"0,0 0 322 0 0,0 0 177 0 0,0 0-69 0 0,0 0-202 0 0,0 0-239 0 0,0 0-191 0 0,0 0-128 0 0,0 0-95 0 0,0 0-83 0 0,0 0-92 0 0,28 4-70 0 0,90 14-44 0 0,70-14 1661 0 0,76-13-831 0 0,-1-11-1 0 0,114-28-1641 0 0,-160 19 63 0 0,-199 26-341 0 0,-29 6-1430 0 0,-14 6-1071 0 0,3-1-5247 0 0,17-7-3222 0 0</inkml:trace>
  <inkml:trace contextRef="#ctx0" brushRef="#br0" timeOffset="690.082">426 462 5881 0 0,'0'0'1649'0'0,"0"0"-256"0"0,0 0 117 0 0,0 0 288 0 0,0 0 166 0 0,0 0-162 0 0,0 0-374 0 0,0 0-362 0 0,0 0-318 0 0,0 0-185 0 0,0 0-94 0 0,0 0-94 0 0,-25 6-26 0 0,-75 18-37 0 0,97-24-289 0 0,0 0 0 0 0,1 0 1 0 0,-1 1-1 0 0,0-1 0 0 0,1 1 0 0 0,-1 0 0 0 0,1 0 0 0 0,-1 0 0 0 0,1 0 0 0 0,0 0 0 0 0,-1 0 1 0 0,1 1-1 0 0,0-1 0 0 0,0 1 0 0 0,0-1 0 0 0,0 1 0 0 0,0 0 0 0 0,0 0 0 0 0,0 0 0 0 0,1 0 0 0 0,-1 0 1 0 0,1 0-1 0 0,0 1 0 0 0,-1-1 0 0 0,1 1-23 0 0,-5 9 144 0 0,0-3-94 0 0,0 0-1 0 0,1 1 1 0 0,0-1 0 0 0,1 1 0 0 0,0 0 0 0 0,1 0 0 0 0,0 1 0 0 0,0-1 0 0 0,1 1-1 0 0,1-1 1 0 0,-1 1 0 0 0,2 0 0 0 0,0-1 0 0 0,0 1 0 0 0,1 3-50 0 0,0-11 36 0 0,0 1 0 0 0,0-1 0 0 0,0 0 0 0 0,0 0 0 0 0,1 0 0 0 0,0 0 1 0 0,0 0-1 0 0,-1 0 0 0 0,2 0 0 0 0,-1 0 0 0 0,0-1 0 0 0,0 1 0 0 0,1-1 0 0 0,0 0 0 0 0,-1 1 0 0 0,1-1 0 0 0,0-1 1 0 0,0 1-1 0 0,0 0 0 0 0,0-1 0 0 0,0 1 0 0 0,1-1 0 0 0,-1 0 0 0 0,0 0 0 0 0,0 0 0 0 0,1-1 0 0 0,-1 1 1 0 0,1-1-1 0 0,1 1-36 0 0,4-1 147 0 0,1 0 1 0 0,-1 0 0 0 0,0 0-1 0 0,0-1 1 0 0,1-1 0 0 0,-1 0-1 0 0,0 0 1 0 0,0 0-1 0 0,0-1 1 0 0,5-3-148 0 0,9-7 101 0 0,-2-1 0 0 0,0-1 0 0 0,0-1 0 0 0,-2 0 0 0 0,0-2 0 0 0,-1 0-1 0 0,0-1 1 0 0,-2-1 0 0 0,0 0 0 0 0,-1-1 0 0 0,-2-1 0 0 0,0 0 0 0 0,-1-1 0 0 0,-1 0 0 0 0,6-21-101 0 0,-10 23-14 0 0,0 0 0 0 0,-2 0 0 0 0,0 0 0 0 0,-2 0 0 0 0,0-1 0 0 0,-2 0 0 0 0,0 1 0 0 0,-1-8 14 0 0,0 24-18 0 0,0 0 0 0 0,0-1 0 0 0,0 1 1 0 0,-1 0-1 0 0,0 0 0 0 0,0 0 0 0 0,0 0 0 0 0,0 0 1 0 0,-1 1-1 0 0,0-1 0 0 0,0 0 0 0 0,0 1 1 0 0,-1-1-1 0 0,1 1 0 0 0,-1-1 0 0 0,0 1 0 0 0,-1 0 1 0 0,1 1-1 0 0,-1-1 0 0 0,1 0 0 0 0,-1 1 1 0 0,0 0-1 0 0,0 0 0 0 0,0 0 0 0 0,-1 0 0 0 0,1 1 1 0 0,-1 0-1 0 0,0 0 0 0 0,1 0 0 0 0,-1 0 1 0 0,0 1-1 0 0,0 0 0 0 0,-1 0 18 0 0,1 1-21 0 0,0 0-1 0 0,0 1 1 0 0,0-1 0 0 0,0 1-1 0 0,1 0 1 0 0,-1 1 0 0 0,0-1-1 0 0,0 1 1 0 0,1 0 0 0 0,-1 0-1 0 0,1 1 1 0 0,0-1 0 0 0,0 1-1 0 0,0 0 1 0 0,0 0 0 0 0,0 0-1 0 0,0 1 1 0 0,1-1 0 0 0,0 1-1 0 0,-1 0 1 0 0,1 0-1 0 0,1 0 1 0 0,-3 4 21 0 0,-4 6 19 0 0,1 0 0 0 0,1 0 0 0 0,0 1 0 0 0,0 0-1 0 0,2 1 1 0 0,0-1 0 0 0,1 1 0 0 0,0 0 0 0 0,1 0 0 0 0,1 1 0 0 0,1-1-1 0 0,0 0 1 0 0,1 1 0 0 0,1-1 0 0 0,0 0 0 0 0,1 1 0 0 0,1-1 0 0 0,1 0-1 0 0,0 0 1 0 0,1-1 0 0 0,5 12-19 0 0,5 10 103 0 0,3 0 0 0 0,0 0 0 0 0,3-2 0 0 0,1-1 0 0 0,18 22-103 0 0,4-2-51 0 0,-40-63-6142 0 0,-4 7 2212 0 0,0-1-7760 0 0</inkml:trace>
  <inkml:trace contextRef="#ctx0" brushRef="#br0" timeOffset="1297.668">953 418 12683 0 0,'0'0'1464'0'0,"0"0"-420"0"0,0 0 52 0 0,0 0 265 0 0,0 0 151 0 0,0 0-78 0 0,0 0-318 0 0,0 0-381 0 0,0 0-252 0 0,0 0-139 0 0,0 0-84 0 0,0 0-52 0 0,0 0-18 0 0,-5 6-18 0 0,0 0-116 0 0,0 0 0 0 0,1 0-1 0 0,0 1 1 0 0,1-1 0 0 0,-1 1-1 0 0,1-1 1 0 0,0 1 0 0 0,1 0-1 0 0,0 0 1 0 0,0 1 0 0 0,-1 6-56 0 0,0 7 70 0 0,1 1 0 0 0,1-1 0 0 0,1 1 1 0 0,1-1-1 0 0,1 1 0 0 0,3 14-70 0 0,-5-33 5 0 0,1 0-1 0 0,0 1 1 0 0,-1-1 0 0 0,1 0-1 0 0,0 0 1 0 0,0 0 0 0 0,1 0-1 0 0,-1 0 1 0 0,1 0 0 0 0,-1 0-1 0 0,1 0 1 0 0,0 0 0 0 0,0-1-1 0 0,0 1 1 0 0,0-1 0 0 0,1 0-1 0 0,-1 1 1 0 0,1-1 0 0 0,-1 0-1 0 0,1 0 1 0 0,0-1 0 0 0,0 1-1 0 0,0-1 1 0 0,0 1 0 0 0,0-1-1 0 0,0 0 1 0 0,0 0 0 0 0,0 0-1 0 0,0 0 1 0 0,1-1 0 0 0,-1 1-1 0 0,0-1-4 0 0,5-1 37 0 0,-1-1 0 0 0,0 0 0 0 0,0-1 0 0 0,0 1 0 0 0,0-1 0 0 0,0 0 0 0 0,0-1-1 0 0,-1 0 1 0 0,0 0 0 0 0,0 0 0 0 0,0-1 0 0 0,0 0 0 0 0,-1 0 0 0 0,1 0 0 0 0,-1-1-1 0 0,-1 0 1 0 0,3-3-37 0 0,5-3 34 0 0,6-10 1 0 0,0-1 0 0 0,-1 0 1 0 0,-2-1-1 0 0,0-1 0 0 0,-2 0 1 0 0,9-25-36 0 0,-5-41-38 0 0,-31 102-26 0 0,7 4 124 0 0,0 0 0 0 0,1 0-1 0 0,1 0 1 0 0,0 1 0 0 0,1 0-1 0 0,1 0 1 0 0,0 0 0 0 0,2 0 0 0 0,-1 0-1 0 0,2 1 1 0 0,0-1 0 0 0,1 0-1 0 0,2 6-59 0 0,-2-11 45 0 0,1 0-1 0 0,1 0 1 0 0,0 0-1 0 0,1-1 0 0 0,-1 0 1 0 0,2 1-1 0 0,0-2 1 0 0,0 1-1 0 0,1 0 0 0 0,0-1 1 0 0,0 0-1 0 0,1 0 1 0 0,0-1-1 0 0,1 0 0 0 0,0 0 1 0 0,0-1-1 0 0,2 1-44 0 0,23-7-604 0 0,-19-20-6347 0 0,-13 12-4919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0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2841 0 0,'0'0'1093'0'0,"0"0"-27"0"0,0 0 79 0 0,0 0 193 0 0,0 0 244 0 0,0 0 77 0 0,0 0-162 0 0,0 0-294 0 0,0 0-312 0 0,0 0-292 0 0,0 0-138 0 0,0 0-65 0 0,0 0 0 0 0,-9 6 55 0 0,-27 17 48 0 0,-1 31 1682 0 0,34-44-1944 0 0,-18 44 485 0 0,3 2-1 0 0,3 0 1 0 0,2 1 0 0 0,2 0 0 0 0,-1 49-722 0 0,-5 342 1545 0 0,18-414-1412 0 0,1-1-1 0 0,2 0 1 0 0,1-1 0 0 0,1 1-1 0 0,2-1 1 0 0,1 0-1 0 0,1-1 1 0 0,2 0 0 0 0,2 0-1 0 0,0-1 1 0 0,2-1-1 0 0,2 0-132 0 0,0-3 232 0 0,1-2 0 0 0,2 1-1 0 0,1-2 1 0 0,0-1 0 0 0,2-1-1 0 0,0-1 1 0 0,16 10-232 0 0,-40-31-399 0 0,-19-32-1674 0 0,7 5-5515 0 0,10 17-4181 0 0</inkml:trace>
  <inkml:trace contextRef="#ctx0" brushRef="#br0" timeOffset="927.474">538 556 2801 0 0,'0'0'1152'0'0,"0"0"137"0"0,0 0 230 0 0,0 0 232 0 0,0 0 162 0 0,0 0-7 0 0,0 0-169 0 0,0 0-232 0 0,0 0-261 0 0,34 1-215 0 0,108 3-171 0 0,-71-14 263 0 0,-59 4-856 0 0,-1 2-133 0 0,1 0 0 0 0,-1-1 0 0 0,0-1 0 0 0,0 0 0 0 0,-1 0 0 0 0,0-1 1 0 0,0 0-1 0 0,-1-1 0 0 0,1 0 0 0 0,-2 0 0 0 0,1-1 0 0 0,-1-1 0 0 0,-1 1 0 0 0,1-1 1 0 0,-2 0-1 0 0,1-1 0 0 0,-2 1 0 0 0,1-1 0 0 0,-1-1 0 0 0,-1 1 0 0 0,0-1 1 0 0,-1 1-1 0 0,0-1 0 0 0,-1 0 0 0 0,0 0 0 0 0,0 0-132 0 0,-2 10 15 0 0,0 1 0 0 0,1-1 0 0 0,-1 1 1 0 0,0-1-1 0 0,0 1 0 0 0,0 0 0 0 0,0-1 0 0 0,0 1 0 0 0,0-1 0 0 0,0 1 1 0 0,0-1-1 0 0,-1 1 0 0 0,1-1 0 0 0,0 1 0 0 0,-1 0 0 0 0,0-1 0 0 0,1 1 0 0 0,-1 0 1 0 0,0 0-1 0 0,1-1 0 0 0,-1 1 0 0 0,0 0 0 0 0,0 0 0 0 0,0 0 0 0 0,0 0 1 0 0,0 0-1 0 0,0 0 0 0 0,0 0 0 0 0,0 0 0 0 0,-1 0 0 0 0,1 1 0 0 0,0-1 0 0 0,-1 0 1 0 0,1 1-1 0 0,0-1 0 0 0,-1 1 0 0 0,1-1 0 0 0,0 1 0 0 0,-1 0 0 0 0,1 0 1 0 0,-1 0-1 0 0,1-1 0 0 0,-1 1 0 0 0,1 1 0 0 0,-1-1 0 0 0,0 0-15 0 0,-26 40-49 0 0,22-15 95 0 0,0 1 1 0 0,2-1 0 0 0,0 1-1 0 0,2 0 1 0 0,1 0-1 0 0,1 0 1 0 0,3 22-47 0 0,-2-6 114 0 0,37 513 961 0 0,-38-554-1075 0 0,-14 187 180 0 0,12-178-171 0 0,-1 0 1 0 0,0 0 0 0 0,0 0-1 0 0,-1-1 1 0 0,0 0-1 0 0,0 0 1 0 0,-1 0-1 0 0,-1 0 1 0 0,1-1 0 0 0,-2 0-1 0 0,1 0 1 0 0,-1 0-1 0 0,0-1 1 0 0,0 0-1 0 0,-1 0 1 0 0,0-1 0 0 0,-4 3-10 0 0,6-5-40 0 0,-1 0 1 0 0,1 0 0 0 0,0-1 0 0 0,-1 0 0 0 0,0 0 0 0 0,1-1 0 0 0,-1 0 0 0 0,0 0-1 0 0,0 0 1 0 0,0-1 0 0 0,-1 0 0 0 0,1 0 0 0 0,0-1 0 0 0,0 0 0 0 0,-1 0-1 0 0,1-1 1 0 0,0 0 0 0 0,0 0 0 0 0,0-1 0 0 0,0 1 0 0 0,0-2 0 0 0,0 1 0 0 0,0-1-1 0 0,1 0 1 0 0,-1 0 0 0 0,1-1 0 0 0,0 0 0 0 0,0 0 0 0 0,0 0 0 0 0,1-1-1 0 0,-1 0 1 0 0,1 0 0 0 0,0 0 0 0 0,1-1 0 0 0,-2-1 39 0 0,1-5-56 0 0,0 1 0 0 0,1-1 0 0 0,0 0-1 0 0,1 1 1 0 0,1-2 0 0 0,0 1 0 0 0,0 0 0 0 0,1 0 0 0 0,1-1 0 0 0,0 1 0 0 0,0 0-1 0 0,3-9 57 0 0,-1 10 5 0 0,0 1 0 0 0,1-1 0 0 0,1 1 0 0 0,-1 0 0 0 0,2 0 0 0 0,-1 0 0 0 0,2 0 0 0 0,-1 1-1 0 0,1 0 1 0 0,1 0 0 0 0,-1 1 0 0 0,1-1 0 0 0,1 1 0 0 0,0 1 0 0 0,0 0 0 0 0,0 0 0 0 0,1 0-1 0 0,9-5-4 0 0,11-4 138 0 0,0 0-1 0 0,1 2 0 0 0,1 1 0 0 0,0 1 0 0 0,1 2 1 0 0,0 1-1 0 0,0 1 0 0 0,11 1-137 0 0,-34 6 53 0 0,1 0-1 0 0,-1 0 0 0 0,1 1 1 0 0,-1 1-1 0 0,1 0 1 0 0,-1 0-1 0 0,0 0 1 0 0,1 1-1 0 0,-1 1 1 0 0,0 0-1 0 0,0 0 1 0 0,3 2-53 0 0,54 26 404 0 0,-64-29-423 0 0,1-9-3751 0 0,-3 1-4535 0 0,0 6 6056 0 0,0-1-9518 0 0</inkml:trace>
  <inkml:trace contextRef="#ctx0" brushRef="#br0" timeOffset="1217.359">1592 490 14003 0 0,'0'0'955'0'0,"0"0"-472"0"0,0 0-54 0 0,0 0 358 0 0,0 0 342 0 0,0 0 130 0 0,0 0-128 0 0,0 0-303 0 0,0 0-241 0 0,0 0-139 0 0,9 32-80 0 0,26 102-45 0 0,-30-114-200 0 0,-1 0 0 0 0,0 0 0 0 0,-2 0 1 0 0,0 1-1 0 0,-1-1 0 0 0,-2 18-123 0 0,-1 6 115 0 0,3-11-112 0 0,-3 0 0 0 0,-1 0 0 0 0,-1 0 0 0 0,-1-1 0 0 0,-2 1 0 0 0,-2-1 0 0 0,-10 25-3 0 0,-25 27-1339 0 0,33-66-952 0 0,0-10-7304 0 0,8-7-785 0 0</inkml:trace>
  <inkml:trace contextRef="#ctx0" brushRef="#br0" timeOffset="1587.149">1480 556 7410 0 0,'0'0'1857'0'0,"0"0"-739"0"0,0 0-311 0 0,0 0 110 0 0,0 0 195 0 0,0 0 127 0 0,0 0-52 0 0,0 0-117 0 0,0 0-135 0 0,32-14-142 0 0,101-43-133 0 0,-47 39 173 0 0,-68 19-640 0 0,-9-1-97 0 0,17-1 209 0 0,-1 1 0 0 0,0 1 0 0 0,0 1 1 0 0,1 1-1 0 0,-2 2 0 0 0,1 0 1 0 0,0 1-1 0 0,3 3-305 0 0,-19-7 79 0 0,1 1 0 0 0,-1 0 0 0 0,0 0 0 0 0,0 1-1 0 0,-1-1 1 0 0,1 2 0 0 0,-1 0 0 0 0,0 0 0 0 0,0 0 0 0 0,0 1 0 0 0,-1 0 0 0 0,0 0 0 0 0,0 1 0 0 0,0 0 0 0 0,-1 0 0 0 0,0 1 0 0 0,-1 0 0 0 0,0 0 0 0 0,0 0-1 0 0,0 0 1 0 0,-1 1 0 0 0,-1 0 0 0 0,1 0 0 0 0,-1 0 0 0 0,-1 0 0 0 0,0 0 0 0 0,1 8-79 0 0,-3-8 37 0 0,-1 1 0 0 0,-1 0 0 0 0,0-1 0 0 0,0 1-1 0 0,0-1 1 0 0,-2 0 0 0 0,1 1 0 0 0,-1-1 0 0 0,0-1 0 0 0,-1 1 0 0 0,0-1 0 0 0,0 0 0 0 0,-1 0-1 0 0,0 0 1 0 0,0-1 0 0 0,-1 1 0 0 0,0-2 0 0 0,0 1 0 0 0,-1 0-37 0 0,-14 9 34 0 0,1 0 0 0 0,-2-2 0 0 0,0 0 0 0 0,-1-1 0 0 0,0-2 0 0 0,-13 4-34 0 0,18-7-12 0 0,-1-2-1 0 0,0 0 0 0 0,0-1 1 0 0,-1-1-1 0 0,1-1 0 0 0,-1-1 1 0 0,0-1-1 0 0,1 0 0 0 0,-1-2 1 0 0,-16-2 12 0 0,-31-28-1195 0 0,51-13-3611 0 0,17 35 401 0 0,0 2-4295 0 0</inkml:trace>
  <inkml:trace contextRef="#ctx0" brushRef="#br0" timeOffset="2140.174">1416 247 5017 0 0,'0'0'2241'0'0,"0"0"-281"0"0,0 0-285 0 0,0 0-107 0 0,0 0-166 0 0,0 0-259 0 0,0 0-286 0 0,0 0-178 0 0,0 0-72 0 0,0 0 37 0 0,0 0 55 0 0,0 0-24 0 0,0 0-39 0 0,19-4-52 0 0,135-18 960 0 0,212-11 1101 0 0,-366 33-2609 0 0,0 0 45 0 0,0 0 82 0 0,0 0 72 0 0,0 0 74 0 0,-93-33 883 0 0,75 24-1175 0 0,-1-1-1 0 0,1 0 1 0 0,0-2-1 0 0,1 0 1 0 0,1-1-1 0 0,-10-10-16 0 0,7-17-832 0 0,59 26-1877 0 0,-15 13-1949 0 0,-18 1 1039 0 0,3 0-8085 0 0</inkml:trace>
  <inkml:trace contextRef="#ctx0" brushRef="#br0" timeOffset="2642.08">2369 85 5089 0 0,'0'0'2339'0'0,"0"0"-296"0"0,0 0-141 0 0,0 0-11 0 0,0 0-37 0 0,0 0-180 0 0,0 0-342 0 0,0 0-404 0 0,0 0-336 0 0,0 0-232 0 0,0 0-82 0 0,0 0 84 0 0,0 0 105 0 0,4 9 104 0 0,75 178 2302 0 0,-62-119-2553 0 0,-3 0 1 0 0,-3 1 0 0 0,-3 1 0 0 0,-4-1-1 0 0,-2 1 1 0 0,-5 37-321 0 0,3-75 11 0 0,-1 1 0 0 0,-2-1 0 0 0,-2-1 0 0 0,0 1 0 0 0,-2 0 0 0 0,-2-1 0 0 0,-1-1 0 0 0,-1 0 1 0 0,-1 0-1 0 0,-2-1 0 0 0,-1 0 0 0 0,-1-2 0 0 0,-1 1 0 0 0,-2-2 0 0 0,-1-1 0 0 0,0 0 0 0 0,-7 4-11 0 0,18-22-81 0 0,1-1 0 0 0,-1 0 0 0 0,0 0 0 0 0,0-1-1 0 0,0 0 1 0 0,-1-1 0 0 0,0 0 0 0 0,0 0 0 0 0,0-1 0 0 0,0-1 0 0 0,-1 0 0 0 0,0 0 81 0 0,-17-2-4202 0 0,2-7-3958 0 0,21 6-4020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3041 0 0,'0'0'2784'0'0,"0"0"-1294"0"0,0 0-607 0 0,0 0 14 0 0,0 0 220 0 0,0 0 132 0 0,0 0-78 0 0,0 0-277 0 0,0 0-326 0 0,0 0-180 0 0,0 0-28 0 0,0 0 37 0 0,0 0 63 0 0,11 9 2423 0 0,-8-6 3898 0 0,43 11-5778 0 0,157-18 49 0 0,-68-6-647 0 0,-99 9-5259 0 0,-42 1 2504 0 0,1 0-6233 0 0,1 0-2549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2312 0 0,'0'0'1932'0'0,"0"0"-115"0"0,0 0-2 0 0,0 0 44 0 0,0 0-38 0 0,0 0-221 0 0,0 0-345 0 0,0 0-327 0 0,0 0-241 0 0,0 0-152 0 0,0 0-74 0 0,0 0-41 0 0,21 4 2258 0 0,134-27 1462 0 0,-37 13-3005 0 0,-39 6-642 0 0,-78 4-498 0 0,-1 0 17 0 0,0 0 12 0 0,0 0 7 0 0,0 0 2 0 0,0 0 2 0 0,0 0-13 0 0,0 0 6 0 0,0 0 0 0 0,0 0 7 0 0,0 0-4 0 0,0 0 3 0 0,0 0-27 0 0,0 0 13 0 0,0 0 9 0 0,0 0-5 0 0,-6-4-1028 0 0,-1 4-5349 0 0,3 0-2049 0 0,2 0-2115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5169 0 0,'0'0'2570'0'0,"0"0"-804"0"0,0 0-351 0 0,0 0-4 0 0,0 0 60 0 0,0 0-74 0 0,0 0-293 0 0,0 0-403 0 0,0 0-269 0 0,0 0-32 0 0,0 0 99 0 0,0 0 178 0 0,0 0 131 0 0,11 2 16 0 0,183 0 3012 0 0,127-60-1596 0 0,-287 57-2173 0 0,-34 1-83 0 0,0 0 12 0 0,0 0-24 0 0,0 0-25 0 0,0 0-45 0 0,0 0-63 0 0,-17 4-1874 0 0,-2 5-2453 0 0,6-7-4599 0 0,7-2-1730 0 0</inkml:trace>
  <inkml:trace contextRef="#ctx0" brushRef="#br0" timeOffset="348.05">302 1 10930 0 0,'0'0'1390'0'0,"0"0"-457"0"0,0 0-167 0 0,0 0 253 0 0,0 0 319 0 0,0 0 148 0 0,0 0-97 0 0,0 0-232 0 0,0 0-239 0 0,0 0-151 0 0,0 0-99 0 0,0 0-71 0 0,-3 35-46 0 0,-11 113-48 0 0,11-7 676 0 0,8 227 116 0 0,-9-340-539 0 0,0-7-2801 0 0,3-7-7421 0 0,1-14-1936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486 689 4329 0 0,'0'0'1534'0'0,"0"0"-337"0"0,0 0-179 0 0,0 0 169 0 0,0 0 165 0 0,0 0 4 0 0,0 0-140 0 0,0 0-275 0 0,0 0-248 0 0,0 0-170 0 0,0 0-103 0 0,-26 9-45 0 0,-77 28-34 0 0,54-6 186 0 0,43-23-399 0 0,-1 1-22 0 0,0 1-1 0 0,1 0 1 0 0,1 0-1 0 0,0 1 1 0 0,0 0 0 0 0,1 0-1 0 0,0 0 1 0 0,1 0-1 0 0,0 0 1 0 0,1 1 0 0 0,0-1-1 0 0,1 1 1 0 0,0 0-1 0 0,1-1 1 0 0,0 1 0 0 0,1 1-106 0 0,0-9 60 0 0,-1 1 1 0 0,1 0 0 0 0,0-1 0 0 0,0 1 0 0 0,1-1-1 0 0,0 0 1 0 0,0 1 0 0 0,0-1 0 0 0,0 0 0 0 0,0 0-1 0 0,1 0 1 0 0,0 0 0 0 0,-1-1 0 0 0,2 1-1 0 0,-1-1 1 0 0,0 1 0 0 0,1-1 0 0 0,-1 0 0 0 0,1-1-1 0 0,0 1 1 0 0,0-1 0 0 0,0 1 0 0 0,0-1-1 0 0,0 0 1 0 0,1-1 0 0 0,-1 1 0 0 0,1-1 0 0 0,-1 0-1 0 0,1 0 1 0 0,-1 0 0 0 0,1 0 0 0 0,0-1 0 0 0,-1 0-1 0 0,1 0 1 0 0,0 0 0 0 0,-1-1 0 0 0,1 0-1 0 0,0 1 1 0 0,-1-2 0 0 0,1 1 0 0 0,-1 0 0 0 0,0-1-1 0 0,1 0 1 0 0,-1 0 0 0 0,1-1-61 0 0,22-17 143 0 0,0-1 1 0 0,-2-1-1 0 0,-1-1 1 0 0,0-1-1 0 0,-2-1 1 0 0,-1-1-1 0 0,-1-1 1 0 0,-1-1-1 0 0,-1-1 1 0 0,-2 0-1 0 0,-1-2 1 0 0,4-12-144 0 0,-4 10-21 0 0,-1-1 0 0 0,-2 0 0 0 0,-1-1 0 0 0,-2 0 0 0 0,-1 0 0 0 0,-2-1 0 0 0,0-21 21 0 0,-3 39-63 0 0,-1 0 0 0 0,-1-1 0 0 0,-1 1-1 0 0,0-1 1 0 0,-1 1 0 0 0,-1-1 0 0 0,-1 1 0 0 0,-1 0 0 0 0,0 0 0 0 0,-1 0 0 0 0,-1 1-1 0 0,-1-1 1 0 0,-1 1 0 0 0,0 1 0 0 0,-5-8 63 0 0,11 21-16 0 0,1 1 0 0 0,-1-1 1 0 0,0 1-1 0 0,1-1 0 0 0,-1 1 0 0 0,0 0 0 0 0,0 0 1 0 0,-1 0-1 0 0,1 0 0 0 0,0 0 0 0 0,-1 0 0 0 0,1 1 1 0 0,-1-1-1 0 0,0 1 0 0 0,1-1 0 0 0,-1 1 0 0 0,0 0 0 0 0,0 0 1 0 0,0 1-1 0 0,1-1 0 0 0,-1 0 0 0 0,0 1 0 0 0,0 0 1 0 0,0 0-1 0 0,0-1 0 0 0,0 2 0 0 0,0-1 0 0 0,0 0 1 0 0,0 1-1 0 0,0-1 0 0 0,0 1 0 0 0,0 0 0 0 0,0 0 0 0 0,0 0 1 0 0,1 0-1 0 0,-1 1 0 0 0,0-1 0 0 0,1 1 0 0 0,-1 0 1 0 0,1-1-1 0 0,0 1 0 0 0,-2 2 16 0 0,-6 12 45 0 0,1 0 1 0 0,1 1-1 0 0,0 0 1 0 0,2 0-1 0 0,-1 0 1 0 0,2 1-1 0 0,1 0 0 0 0,0 1 1 0 0,1-1-1 0 0,1 1 1 0 0,1-1-1 0 0,0 1 1 0 0,1-1-1 0 0,2 10-45 0 0,2 8 175 0 0,2 0-1 0 0,1 0 0 0 0,2-1 1 0 0,1 0-1 0 0,2 0 1 0 0,1-1-1 0 0,2 0 1 0 0,1-2-1 0 0,9 13-174 0 0,-19-33 64 0 0,72 110 274 0 0,-67-114-1891 0 0,-11-15-4642 0 0,0 0 1161 0 0,0 3-6214 0 0</inkml:trace>
  <inkml:trace contextRef="#ctx0" brushRef="#br0" timeOffset="482.58">1032 531 1144 0 0,'0'0'2254'0'0,"0"0"-283"0"0,0 0-120 0 0,0 0 43 0 0,0 0 77 0 0,0 0-4 0 0,0 0-165 0 0,0 0-242 0 0,0 0-213 0 0,34 6-261 0 0,106 17-194 0 0,-65-27 215 0 0,-65 0-933 0 0,6-2-58 0 0,0-1-1 0 0,0 0 0 0 0,-1-1 0 0 0,0 0 0 0 0,-1-2 0 0 0,1 1 0 0 0,-2-2 0 0 0,0 0 0 0 0,0-1 0 0 0,-1 0 0 0 0,0 0 0 0 0,-1-2 0 0 0,-1 1 0 0 0,0-1 0 0 0,0-1 0 0 0,-2 0 0 0 0,0 0 0 0 0,-1 0 0 0 0,0-1 0 0 0,-1 0 0 0 0,-1-2-115 0 0,6-84 20 0 0,-11 101-29 0 0,-1-1 0 0 0,0 1 1 0 0,-1 0-1 0 0,1 0 0 0 0,0 0 1 0 0,0 0-1 0 0,0 0 0 0 0,-1 0 1 0 0,1 0-1 0 0,0 0 0 0 0,-1 0 1 0 0,1 1-1 0 0,-1-1 0 0 0,1 1 1 0 0,-1-1-1 0 0,1 1 0 0 0,-1-1 1 0 0,0 1-1 0 0,1 0 0 0 0,-1 0 1 0 0,1 0-1 0 0,-1 0 0 0 0,0 0 1 0 0,1 0-1 0 0,-1 0 0 0 0,1 0 1 0 0,-1 1-1 0 0,0-1 0 0 0,1 1 1 0 0,-1-1-1 0 0,1 1 0 0 0,-1-1 1 0 0,1 1-1 0 0,0 0 0 0 0,-1 0 1 0 0,1 0-1 0 0,0 0 0 0 0,-1 0 1 0 0,1 0-1 0 0,0 0 9 0 0,-11 14 7 0 0,1 0 0 0 0,1 1 0 0 0,0 0 1 0 0,1 0-1 0 0,1 1 0 0 0,0 1 0 0 0,1-1 0 0 0,1 1 1 0 0,1 0-1 0 0,1 0 0 0 0,0 1 0 0 0,1-1 0 0 0,0 15-7 0 0,-1 314 168 0 0,8-180-122 0 0,-3-162-104 0 0,0-1 0 0 0,-1 1 1 0 0,1-1-1 0 0,-1 1 0 0 0,0-1 1 0 0,0 1-1 0 0,-1-1 0 0 0,1 0 1 0 0,-1 1-1 0 0,0-1 0 0 0,0 1 1 0 0,0-1-1 0 0,-1 0 0 0 0,0 0 1 0 0,0 0-1 0 0,0 0 0 0 0,0 0 1 0 0,0 0-1 0 0,-1 0 0 0 0,1-1 1 0 0,-1 1-1 0 0,0-1 0 0 0,0 0 1 0 0,-1 0-1 0 0,1 0 0 0 0,-1 0 1 0 0,1-1-1 0 0,-1 1 0 0 0,0-1 1 0 0,0 0-1 0 0,0 0 0 0 0,0 0 1 0 0,0-1-1 0 0,-1 1 0 0 0,1-1 1 0 0,0 0-1 0 0,-2 0 58 0 0,-33-9-4895 0 0,16-6-3492 0 0,17 10 387 0 0</inkml:trace>
  <inkml:trace contextRef="#ctx0" brushRef="#br0" timeOffset="782.994">1174 814 0 0 0,'0'0'1300'0'0,"0"0"-165"0"0,0 0 0 0 0,0 0 36 0 0,0 0 88 0 0,0 0 59 0 0,0 0 42 0 0,0 0-49 0 0,0 0-78 0 0,0 0-86 0 0,0 0-117 0 0,0 0-45 0 0,0 0-14 0 0,26-5-8 0 0,85-19-27 0 0,15-24 1821 0 0,29-48-805 0 0,-175 169-373 0 0,12 12-1565 0 0,28-52 102 0 0,-13-26-3618 0 0,-1 1-5214 0 0,-6-7-2466 0 0</inkml:trace>
  <inkml:trace contextRef="#ctx0" brushRef="#br0" timeOffset="1166.165">277 1249 0 0 0,'0'0'1911'0'0,"0"0"148"0"0,0 0 156 0 0,0 0 114 0 0,0 0-51 0 0,0 0-221 0 0,33 0-240 0 0,105 0-205 0 0,84-1 3620 0 0,63-17-2760 0 0,206-22-1707 0 0,-363 33-1875 0 0,-74 7-5883 0 0,-42 0-4282 0 0</inkml:trace>
  <inkml:trace contextRef="#ctx0" brushRef="#br0" timeOffset="2152.169">723 1639 800 0 0,'0'0'2665'0'0,"0"0"-586"0"0,0 0-71 0 0,0 0-21 0 0,0 0-68 0 0,0 0-189 0 0,0 0-292 0 0,0 0-273 0 0,0 0-286 0 0,0 0-225 0 0,0 0-146 0 0,0 0-67 0 0,0 0 2 0 0,-8 0-24 0 0,-1 0-152 0 0,1 1 1 0 0,-1 0 0 0 0,1 0 0 0 0,-1 1-1 0 0,1 0 1 0 0,-1 0 0 0 0,1 1-1 0 0,0 0 1 0 0,0 0 0 0 0,1 1-1 0 0,-7 4-267 0 0,-1 1 161 0 0,1 1 0 0 0,0 1 0 0 0,0 0 0 0 0,1 1 0 0 0,0 1-1 0 0,1 0 1 0 0,1 0 0 0 0,0 1 0 0 0,1 1 0 0 0,-2 4-161 0 0,7-10 13 0 0,0 1 0 0 0,1-1 0 0 0,0 2 0 0 0,0-1 0 0 0,1 0 0 0 0,1 1 0 0 0,-1-1 0 0 0,2 1 0 0 0,-1 0 0 0 0,2-1 0 0 0,-1 1 0 0 0,2 5-13 0 0,1-10 15 0 0,0 0 0 0 0,0 0 0 0 0,1 0 0 0 0,0 0 0 0 0,0-1 0 0 0,1 0 0 0 0,-1 1 0 0 0,1-1 0 0 0,0-1-1 0 0,0 1 1 0 0,1 0 0 0 0,-1-1 0 0 0,1 0 0 0 0,0 0 0 0 0,0-1 0 0 0,1 1 0 0 0,-1-1 0 0 0,1 0 0 0 0,0-1 0 0 0,-1 1 0 0 0,1-1 0 0 0,1 0-15 0 0,7 0 79 0 0,0-1 0 0 0,-1 0 0 0 0,1-1-1 0 0,0-1 1 0 0,-1 0 0 0 0,1-1 0 0 0,-1 0 0 0 0,1-1-1 0 0,-1-1 1 0 0,0 0 0 0 0,0-1 0 0 0,-1 0 0 0 0,1-1 0 0 0,-1 0-1 0 0,0-1 1 0 0,-1-1 0 0 0,0 1 0 0 0,0-2 0 0 0,0 0-1 0 0,-1 0 1 0 0,8-10-79 0 0,4-5 56 0 0,0-1 1 0 0,-2-1-1 0 0,-1-1 0 0 0,-2 0 0 0 0,0-1 0 0 0,-2-1 0 0 0,-1 0 0 0 0,-1-1 1 0 0,-1-5-57 0 0,-5 20-29 0 0,-2-1 1 0 0,0 0 0 0 0,-1 0 0 0 0,0 0 0 0 0,-1-1-1 0 0,-1 1 1 0 0,-1-1 0 0 0,0 1 0 0 0,-1-1 0 0 0,-1 0-1 0 0,-1 1 1 0 0,0-1 0 0 0,-1 1 0 0 0,-1-1 0 0 0,0 1-1 0 0,-1 1 1 0 0,-1-1 0 0 0,0 1 0 0 0,-2-1 0 0 0,1 2 0 0 0,-9-13 28 0 0,13 24-15 0 0,0 0 0 0 0,0 1 0 0 0,0-1 0 0 0,-1 0 0 0 0,1 1 0 0 0,0 0 0 0 0,-1-1 1 0 0,0 2-1 0 0,1-1 0 0 0,-1 0 0 0 0,0 1 0 0 0,0-1 0 0 0,0 1 0 0 0,0 0 1 0 0,0 1-1 0 0,0-1 0 0 0,-1 1 0 0 0,1-1 0 0 0,0 1 0 0 0,0 0 0 0 0,0 1 0 0 0,0-1 1 0 0,0 1-1 0 0,-1 0 0 0 0,1 0 0 0 0,0 0 0 0 0,1 0 0 0 0,-1 1 0 0 0,0 0 1 0 0,0 0-1 0 0,1 0 0 0 0,-1 0 0 0 0,1 0 0 0 0,-3 3 15 0 0,-8 10 13 0 0,2 1 1 0 0,0 0-1 0 0,1 1 1 0 0,1 0-1 0 0,0 1 0 0 0,2 0 1 0 0,0 1-1 0 0,0-1 1 0 0,2 1-1 0 0,1 1 1 0 0,0-1-1 0 0,1 1 0 0 0,1 0 1 0 0,1 0-1 0 0,1 0 1 0 0,1 0-1 0 0,1 0 0 0 0,0 0 1 0 0,4 15-14 0 0,-1-11 59 0 0,1-1 0 0 0,1 1 0 0 0,2-1-1 0 0,0 0 1 0 0,2 0 0 0 0,0-1 0 0 0,1-1 0 0 0,1 0 0 0 0,1 0 0 0 0,1-1 0 0 0,16 17-59 0 0,7 11-195 0 0,-57-55-6601 0 0,16 6 129 0 0,1-2-4934 0 0</inkml:trace>
  <inkml:trace contextRef="#ctx0" brushRef="#br0" timeOffset="2816.367">1233 1650 7746 0 0,'0'0'2543'0'0,"0"0"-1039"0"0,0 0-392 0 0,0 0 83 0 0,0 0 172 0 0,0 0 58 0 0,0 0-214 0 0,0 0-358 0 0,0 0-250 0 0,0 0-135 0 0,0 0-60 0 0,0 0-21 0 0,-1 9-40 0 0,-17 74 496 0 0,11-56-751 0 0,1 1 0 0 0,1 0 0 0 0,2 0 1 0 0,0 0-1 0 0,2 25-92 0 0,2-50 10 0 0,1 0 0 0 0,-1 0 0 0 0,1 0 0 0 0,-1 0 0 0 0,1 0 1 0 0,0 0-1 0 0,0-1 0 0 0,1 1 0 0 0,-1-1 0 0 0,0 1 0 0 0,1-1 0 0 0,0 0 0 0 0,-1 0 1 0 0,1 0-1 0 0,0 0 0 0 0,0 0 0 0 0,0-1 0 0 0,0 1 0 0 0,0-1 0 0 0,1 0 0 0 0,-1 0 1 0 0,0 0-1 0 0,1-1 0 0 0,-1 1 0 0 0,0-1 0 0 0,1 1 0 0 0,-1-1 0 0 0,1 0 0 0 0,-1-1 0 0 0,0 1 1 0 0,1 0-1 0 0,-1-1 0 0 0,0 0 0 0 0,1 0 0 0 0,-1 0 0 0 0,0 0 0 0 0,0 0 0 0 0,0-1 1 0 0,0 0-1 0 0,0 1 0 0 0,0-1 0 0 0,0 0 0 0 0,0 0 0 0 0,2-3-10 0 0,19-14 74 0 0,-1 0 0 0 0,0-2 0 0 0,-1-1-1 0 0,-1 0 1 0 0,-2-2 0 0 0,17-25-74 0 0,18-44 316 0 0,-87 149 524 0 0,30-46-829 0 0,-1 0 1 0 0,2 1-1 0 0,-1 0 0 0 0,2-1 0 0 0,-1 1 0 0 0,1 0 0 0 0,1 0 0 0 0,0 0 0 0 0,1 0 1 0 0,0 0-1 0 0,0 0 0 0 0,1-1 0 0 0,1 1 0 0 0,-1-1 0 0 0,2 1 0 0 0,0-1 0 0 0,0 0 1 0 0,1 0-1 0 0,0 0 0 0 0,0-1 0 0 0,1 0 0 0 0,1 0 0 0 0,-1 0 0 0 0,1-1 1 0 0,1 0-1 0 0,5 5-11 0 0,-9-9-6 0 0,1-1 1 0 0,0 0 0 0 0,-1 1 0 0 0,1-1-1 0 0,0-1 1 0 0,0 1 0 0 0,1-1 0 0 0,-1 0-1 0 0,1 0 1 0 0,-1 0 0 0 0,1-1-1 0 0,-1 0 1 0 0,1 0 0 0 0,0-1 0 0 0,-1 1-1 0 0,1-1 1 0 0,0 0 0 0 0,0-1 0 0 0,1 0 5 0 0,15-20-978 0 0,-14 2-3826 0 0,-7 16 2613 0 0,0-5-8502 0 0</inkml:trace>
  <inkml:trace contextRef="#ctx0" brushRef="#br0" timeOffset="3481.899">2015 163 0 0 0,'0'0'1420'0'0,"0"0"53"0"0,0 0 176 0 0,0 0 158 0 0,0 0 26 0 0,0 0-104 0 0,0 0-154 0 0,0 0-160 0 0,0 0-146 0 0,0 0-188 0 0,0 0-191 0 0,0 0-190 0 0,0 0-183 0 0,-8-3-82 0 0,-24-9 16 0 0,32 12-416 0 0,-1 0 0 0 0,1 1 0 0 0,-1-1 0 0 0,1 0 0 0 0,-1 1 0 0 0,1-1 0 0 0,0 0 0 0 0,-1 1 0 0 0,1-1 0 0 0,-1 1 0 0 0,1-1 1 0 0,0 0-1 0 0,-1 1 0 0 0,1-1 0 0 0,0 1 0 0 0,-1-1 0 0 0,1 1 0 0 0,0-1 0 0 0,0 1 0 0 0,0-1 0 0 0,-1 1 0 0 0,1-1 0 0 0,0 1 0 0 0,0 0 0 0 0,0-1 0 0 0,0 1 0 0 0,0-1 0 0 0,0 1 0 0 0,0-1 0 0 0,0 1 1 0 0,0 0-1 0 0,0-1 0 0 0,0 1 0 0 0,1-1 0 0 0,-1 1 0 0 0,0-1 0 0 0,0 1 0 0 0,1-1 0 0 0,-1 1 0 0 0,0-1 0 0 0,0 1 0 0 0,1-1 0 0 0,-1 1 0 0 0,1-1 0 0 0,-1 0 0 0 0,1 1-35 0 0,109 164 4165 0 0,-71-116-3840 0 0,-2 2-1 0 0,-2 1 0 0 0,-3 2 1 0 0,-2 1-1 0 0,-3 1 0 0 0,-2 2 1 0 0,-2 0-1 0 0,-4 2 0 0 0,13 58-324 0 0,-20-28 25 0 0,-4 0 0 0 0,-3 0 0 0 0,-6 38-25 0 0,-8-70-81 0 0,-2 0 1 0 0,-3 0-1 0 0,-3-2 0 0 0,-2 0 0 0 0,-2-1 0 0 0,-2-1 1 0 0,-3-1-1 0 0,-3-1 0 0 0,-1-1 0 0 0,-34 40 81 0 0,51-70-31 0 0,-12 18-132 0 0,-1-1-1 0 0,-2-1 0 0 0,-2-1 1 0 0,-1-2-1 0 0,-1-1 1 0 0,-2-2-1 0 0,-7 3 164 0 0,-63 33-4238 0 0,-12-19-5027 0 0,89-40 3292 0 0,8 0 418 0 0</inkml:trace>
  <inkml:trace contextRef="#ctx0" brushRef="#br0" timeOffset="4279.876">211 1 3913 0 0,'0'0'1291'0'0,"0"0"-11"0"0,0 0 190 0 0,0 0 193 0 0,0 0 93 0 0,0 0-140 0 0,0 0-247 0 0,0 0-229 0 0,0 0-189 0 0,0 0-124 0 0,0 0-87 0 0,0 0-36 0 0,0 0-25 0 0,-15 23-32 0 0,-50 75-43 0 0,31-16 424 0 0,13-8-198 0 0,4 1 1 0 0,3 1-1 0 0,-3 71-830 0 0,14-117 126 0 0,-9 51 82 0 0,4 1 0 0 0,4 0 0 0 0,3 0 0 0 0,4 0 1 0 0,3 0-1 0 0,4-1 0 0 0,4 0 0 0 0,17 56-208 0 0,-7-64 133 0 0,4-2 0 0 0,2-1-1 0 0,4-1 1 0 0,2-2 0 0 0,4-2-1 0 0,33 43-132 0 0,-4 6-18 0 0,-68-101 46 0 0,0-13-111 0 0,-1 0-1 0 0,0-1 1 0 0,0 1-1 0 0,0 0 1 0 0,0 0-1 0 0,1 0 1 0 0,-1 0-1 0 0,0-1 1 0 0,0 1-1 0 0,0 0 1 0 0,0 0-1 0 0,1 0 1 0 0,-1 0-1 0 0,0 0 1 0 0,0 0-1 0 0,1 0 1 0 0,-1-1-1 0 0,0 1 1 0 0,0 0-1 0 0,1 0 1 0 0,-1 0 0 0 0,0 0-1 0 0,0 0 1 0 0,1 0-1 0 0,-1 0 1 0 0,0 0-1 0 0,0 0 1 0 0,1 0-1 0 0,-1 0 1 0 0,0 1-1 0 0,0-1 1 0 0,0 0-1 0 0,1 0 1 0 0,-1 0-1 0 0,0 0 1 0 0,0 0-1 0 0,0 0 1 0 0,1 0-1 0 0,-1 1 1 0 0,0-1-1 0 0,0 0 1 0 0,0 0-1 0 0,1 0 1 0 0,-1 1-1 0 0,0-1 1 0 0,0 0-1 0 0,0 0 1 0 0,0 0 0 0 0,0 1-1 0 0,0-1 1 0 0,0 0-1 0 0,1 0 1 0 0,-1 0-1 0 0,0 1 84 0 0,20-17-4538 0 0,-4 3-3088 0 0,-6 5-2468 0 0</inkml:trace>
  <inkml:trace contextRef="#ctx0" brushRef="#br0" timeOffset="4723.827">2807 789 11658 0 0,'0'0'1597'0'0,"0"0"-480"0"0,0 0-263 0 0,0 0 122 0 0,0 0 248 0 0,0 0 153 0 0,0 0-92 0 0,0 0-282 0 0,0 0-317 0 0,0 0-226 0 0,0 0-147 0 0,0 0-78 0 0,0 16 674 0 0,-7 575 2783 0 0,3-275-3612 0 0,4-295-402 0 0,0-21-4414 0 0,0-5-4831 0 0,0 1-1690 0 0</inkml:trace>
  <inkml:trace contextRef="#ctx0" brushRef="#br0" timeOffset="5104.214">2597 851 14435 0 0,'0'0'734'0'0,"0"0"-284"0"0,0 0-96 0 0,0 0 158 0 0,0 0 217 0 0,0 0 114 0 0,0 0-7 0 0,0 0-78 0 0,35-21-93 0 0,112-63-61 0 0,-53 49 206 0 0,-72 32-615 0 0,16-3 128 0 0,-1 2 1 0 0,1 1-1 0 0,0 2 1 0 0,0 1-1 0 0,25 4-323 0 0,-45-1 105 0 0,0 0 0 0 0,-1 0 0 0 0,0 2 0 0 0,1 0-1 0 0,-2 1 1 0 0,1 1 0 0 0,-1 1 0 0 0,0 0 0 0 0,8 6-105 0 0,-17-10 54 0 0,-1 0 1 0 0,0 1-1 0 0,0-1 1 0 0,0 1 0 0 0,-1 1-1 0 0,0-1 1 0 0,0 1-1 0 0,0 0 1 0 0,-1 0 0 0 0,1 0-1 0 0,-1 1 1 0 0,-1 0-1 0 0,1-1 1 0 0,-1 1 0 0 0,-1 0-1 0 0,1 1 1 0 0,-1-1-1 0 0,-1 0 1 0 0,1 1 0 0 0,-1-1-1 0 0,0 1 1 0 0,-1-1-1 0 0,0 4-54 0 0,-2-2 50 0 0,-1-1 0 0 0,0 1-1 0 0,-1-1 1 0 0,0 1 0 0 0,-1-1-1 0 0,1 0 1 0 0,-2-1-1 0 0,1 1 1 0 0,-1-1 0 0 0,0 0-1 0 0,0 0 1 0 0,-1-1-1 0 0,0 0 1 0 0,0 0 0 0 0,0-1-1 0 0,-1 0 1 0 0,0 0-1 0 0,0 0 1 0 0,0-1 0 0 0,-6 2-50 0 0,-21 10 10 0 0,-1-2 0 0 0,0-2 1 0 0,-1-1-1 0 0,0-1 0 0 0,-1-3 1 0 0,0 0-1 0 0,0-3 0 0 0,-18 0-10 0 0,-55-4-266 0 0,78-13-787 0 0,22 5-5840 0 0,9 7 568 0 0,2 1-5082 0 0</inkml:trace>
  <inkml:trace contextRef="#ctx0" brushRef="#br0" timeOffset="5564.445">2617 461 10594 0 0,'0'0'1497'0'0,"0"0"-204"0"0,0 0-63 0 0,0 0 114 0 0,0 0 83 0 0,0 0-111 0 0,0 0-301 0 0,0 0-363 0 0,0 0-298 0 0,0 0-162 0 0,0 0-29 0 0,0 0 50 0 0,8-1 102 0 0,370-61 2919 0 0,-179 29-2430 0 0,-167 22 580 0 0,-164-48-1165 0 0,122 55-273 0 0,-1 0-1 0 0,1-1 1 0 0,0 0 0 0 0,1-1 0 0 0,-1 0-1 0 0,1-1 1 0 0,0 0 0 0 0,1 0 0 0 0,-1-1-1 0 0,2 0 1 0 0,-1-1 0 0 0,-2-3 54 0 0,9 11-135 0 0,1-1-1 0 0,-1 1 1 0 0,0-1-1 0 0,1 1 1 0 0,0-1 0 0 0,-1 0-1 0 0,1 1 1 0 0,0-1-1 0 0,0 1 1 0 0,-1-1 0 0 0,1 1-1 0 0,0-1 1 0 0,1 0-1 0 0,-1 1 1 0 0,0-1 0 0 0,0 1-1 0 0,1-1 1 0 0,-1 1-1 0 0,1-1 1 0 0,-1 1 0 0 0,1-1-1 0 0,0 1 1 0 0,0-1 0 0 0,-1 1-1 0 0,1 0 1 0 0,0-1-1 0 0,0 1 1 0 0,0 0 0 0 0,1 0-1 0 0,-1 0 1 0 0,0 0-1 0 0,0 0 1 0 0,1 0 0 0 0,-1 0-1 0 0,0 0 1 0 0,2 0 135 0 0,34-17-10696 0 0,-21 13-329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6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67 243 120 0 0,'0'0'972'0'0,"0"0"-208"0"0,0 0 109 0 0,0 0 213 0 0,0 0 132 0 0,0 0-8 0 0,0 0-126 0 0,0 0-20 0 0,0 0 103 0 0,0 0 112 0 0,0 0 51 0 0,10 1-57 0 0,19 1-23 0 0,0-1-1 0 0,0-2 0 0 0,1 0 1 0 0,-2-2-1 0 0,25-6-1249 0 0,-37 6 155 0 0,-1-1 1 0 0,0 0-1 0 0,0-1 0 0 0,0-1 1 0 0,-1 0-1 0 0,0-1 1 0 0,0-1-1 0 0,-1 0 0 0 0,0-1 1 0 0,0 0-1 0 0,-1-1 1 0 0,0 0-1 0 0,0-1 0 0 0,-2-1 1 0 0,1 1-1 0 0,-1-2 1 0 0,-1 1-1 0 0,0-1 1 0 0,6-14-156 0 0,-9-17 637 0 0,-6 43-553 0 0,0 1-16 0 0,-14 33-157 0 0,-7 56 185 0 0,5 1 1 0 0,3 0 0 0 0,4 1 0 0 0,3 66-97 0 0,-5 48 63 0 0,2-90-3 0 0,2 0-20 0 0,-4-1 0 0 0,-6 0 0 0 0,-17 53-40 0 0,-36 10-77 0 0,17-113-322 0 0,0-59-3377 0 0,26-32-6667 0 0,21 19 1168 0 0</inkml:trace>
  <inkml:trace contextRef="#ctx0" brushRef="#br0" timeOffset="421.862">1 1013 1552 0 0,'0'0'2169'0'0,"0"0"-602"0"0,0 0 33 0 0,0 0 218 0 0,0 0 136 0 0,0 0 9 0 0,0 0-118 0 0,0 0-223 0 0,37-10-270 0 0,119-32-213 0 0,-42 5 568 0 0,259-124 1045 0 0,-335 154-2511 0 0,-27 173 1286 0 0,-8-43-970 0 0,10-60-52 0 0,-13-62-461 0 0,0-1-18 0 0,0 0-10 0 0,0 0-2 0 0,0 0 14 0 0,0 0-3 0 0,0 0-26 0 0,0 0-11 0 0,0 0-23 0 0,0 0-42 0 0,0 0-81 0 0,0 0-158 0 0,3-5-2905 0 0,0 2-3461 0 0,0 0-5118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5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182 575 0 0 0,'0'0'597'0'0,"0"0"58"0"0,3-1 44 0 0,-2 0 406 0 0,9-4-2356 0 0,-7 2 4866 0 0,-2-1 5169 0 0,-1 4-8151 0 0,0 0-93 0 0,0 0-62 0 0,0 0-28 0 0,0 0-15 0 0,-45 17 3537 0 0,38-8-3959 0 0,1 0-1 0 0,-1 0 1 0 0,1 1-1 0 0,1-1 1 0 0,0 1-1 0 0,0 1 1 0 0,1-1-1 0 0,0 1 1 0 0,1-1-1 0 0,0 3-12 0 0,0-5 242 0 0,-23 84 129 0 0,4 0 1 0 0,5 1-1 0 0,1 17-371 0 0,7-34 309 0 0,4 1 1 0 0,3-1-1 0 0,4 7-309 0 0,0-62 72 0 0,2-1 1 0 0,0 1 0 0 0,1-1-1 0 0,0 0 1 0 0,2-1-1 0 0,1 0 1 0 0,0 0-1 0 0,1 0 1 0 0,1-1-1 0 0,8 11-72 0 0,-14-23 22 0 0,1 3 63 0 0,0-1-1 0 0,1 1 1 0 0,0-1-1 0 0,1 0 1 0 0,-1 0-1 0 0,1-1 1 0 0,1 0-1 0 0,0 0 1 0 0,0-1-1 0 0,4 2-84 0 0,-8-22-1852 0 0,-5 8 415 0 0,-1-5-1402 0 0,1 3-3110 0 0,-1 0-5287 0 0</inkml:trace>
  <inkml:trace contextRef="#ctx0" brushRef="#br0" timeOffset="1441.668">883 848 0 0 0,'0'0'464'0'0,"0"0"451"0"0,0 0 273 0 0,0 0 179 0 0,3-4 124 0 0,11-21 1540 0 0,-16 14 6307 0 0,-19-4-6793 0 0,-70 22-1466 0 0,80-2-1043 0 0,0 0 0 0 0,0 0 1 0 0,1 1-1 0 0,-1 1 0 0 0,1 0 0 0 0,1 0 1 0 0,0 1-1 0 0,0 0 0 0 0,0 0 0 0 0,-3 6-36 0 0,7-9 13 0 0,-2 4-7 0 0,0 0-1 0 0,1 1 1 0 0,0 0 0 0 0,0 0 0 0 0,1 0 0 0 0,0 1 0 0 0,1-1 0 0 0,1 1 0 0 0,-1 0-1 0 0,2 1 1 0 0,-1-1 0 0 0,2 0 0 0 0,-1 1 0 0 0,2 0 0 0 0,-1-1 0 0 0,2 1 0 0 0,0 8-6 0 0,-1-17 25 0 0,0 0 0 0 0,0 1 0 0 0,0-1 0 0 0,0 0 0 0 0,1 0-1 0 0,-1 0 1 0 0,1 0 0 0 0,0 0 0 0 0,-1 0 0 0 0,2 0 0 0 0,-1 0 0 0 0,0 0 0 0 0,0 0 0 0 0,1 0 0 0 0,0-1 0 0 0,-1 1 0 0 0,1 0 0 0 0,0-1 0 0 0,0 0 0 0 0,1 1 0 0 0,-1-1 0 0 0,0 0 0 0 0,1 0 0 0 0,-1 0 0 0 0,1-1 0 0 0,0 1 0 0 0,0-1 0 0 0,-1 1 0 0 0,1-1 0 0 0,0 0 0 0 0,0 0 0 0 0,0 0 0 0 0,0 0 0 0 0,1-1-1 0 0,-1 1 1 0 0,0-1 0 0 0,0 0 0 0 0,0 0 0 0 0,0 0 0 0 0,1 0 0 0 0,-1-1 0 0 0,0 1 0 0 0,0-1 0 0 0,0 0 0 0 0,0 1 0 0 0,0-2 0 0 0,0 1 0 0 0,0 0 0 0 0,0 0 0 0 0,1-2-25 0 0,107-105 824 0 0,-77 69-756 0 0,-2-1 1 0 0,-1-1-1 0 0,-3-2 0 0 0,-1-1 0 0 0,-2-1 1 0 0,8-26-69 0 0,-24 46-49 0 0,-1 0 1 0 0,-2-1-1 0 0,0 0 1 0 0,-2-1-1 0 0,-1 1 0 0 0,-1-1 1 0 0,-1 1-1 0 0,-3-26 49 0 0,2 42-36 0 0,-1 0 0 0 0,0 0 0 0 0,0 0-1 0 0,-1 0 1 0 0,-1 1 0 0 0,0-1-1 0 0,0 1 1 0 0,0 0 0 0 0,-1-1 0 0 0,-1 2-1 0 0,0-1 1 0 0,0 0 0 0 0,0 1-1 0 0,-1 0 1 0 0,0 1 0 0 0,-1-1 0 0 0,0 1-1 0 0,0 0 1 0 0,-3-2 36 0 0,8 8-16 0 0,-1 0-1 0 0,1-1 1 0 0,0 1 0 0 0,-1 0-1 0 0,1 0 1 0 0,0 1 0 0 0,-1-1 0 0 0,1 0-1 0 0,-1 1 1 0 0,0 0 0 0 0,1-1-1 0 0,-1 1 1 0 0,1 0 0 0 0,-1 0-1 0 0,1 0 1 0 0,-1 1 0 0 0,0-1 0 0 0,1 1-1 0 0,-1-1 1 0 0,1 1 0 0 0,-1 0-1 0 0,1 0 1 0 0,0 0 0 0 0,-1 0-1 0 0,1 0 1 0 0,0 1 0 0 0,0-1 0 0 0,0 1-1 0 0,0-1 1 0 0,0 1 0 0 0,0 0-1 0 0,0 0 1 0 0,1 0 0 0 0,-1 0-1 0 0,0 0 1 0 0,1 0 0 0 0,0 0-1 0 0,-1 2 18 0 0,-35 93 78 0 0,30-60 33 0 0,3 0 0 0 0,1 1 0 0 0,1 0 0 0 0,2-1 0 0 0,4 22-112 0 0,1-11 175 0 0,2 0 0 0 0,1-1 0 0 0,3 0 0 0 0,3 1-175 0 0,30 71 374 0 0,-44-108-1157 0 0,-1-10-3251 0 0,1 2-4467 0 0,0-3 1061 0 0</inkml:trace>
  <inkml:trace contextRef="#ctx0" brushRef="#br0" timeOffset="1735.169">1369 586 7722 0 0,'0'0'1147'0'0,"0"0"-373"0"0,0 0 95 0 0,0 0 346 0 0,0 0 350 0 0,0 0 102 0 0,0 0-173 0 0,0 0-269 0 0,0 0-260 0 0,0 0-203 0 0,0 0-137 0 0,-1 35-96 0 0,-7 107-72 0 0,6 161 1449 0 0,-10-260-3515 0 0,11-43 1031 0 0,-10-11-8685 0 0,3-4 869 0 0,5 8 5316 0 0</inkml:trace>
  <inkml:trace contextRef="#ctx0" brushRef="#br0" timeOffset="2066.922">1303 594 4561 0 0,'0'0'1971'0'0,"0"0"-701"0"0,0 0-439 0 0,0 0-15 0 0,0 0 148 0 0,0 0 97 0 0,0 0-40 0 0,0 0-158 0 0,0 0-201 0 0,0 0-146 0 0,0 0-106 0 0,0 0-59 0 0,0 0-27 0 0,28-24-26 0 0,88-69 14 0 0,-56 63 254 0 0,-50 30-373 0 0,-3-1-62 0 0,-1 1 0 0 0,0 0-1 0 0,1 0 1 0 0,-1 1-1 0 0,1-1 1 0 0,-1 2 0 0 0,0-1-1 0 0,1 0 1 0 0,-1 1 0 0 0,0 0-1 0 0,0 1 1 0 0,0-1-1 0 0,-1 1 1 0 0,1 1 0 0 0,-1-1-1 0 0,1 1 1 0 0,-1-1-1 0 0,0 1 1 0 0,0 1 0 0 0,-1-1-1 0 0,1 1 1 0 0,-1 0 0 0 0,0 0-1 0 0,0 0 1 0 0,-1 1-1 0 0,0-1 1 0 0,1 1 0 0 0,-2 0-1 0 0,1-1 1 0 0,-1 1 0 0 0,0 1-1 0 0,0-1 1 0 0,-1 0-1 0 0,1 0 1 0 0,-2 1 0 0 0,1 3-131 0 0,-1-2 83 0 0,-1-1 0 0 0,0 1 0 0 0,0 0 0 0 0,-1-1 0 0 0,0 1-1 0 0,-1-1 1 0 0,1 0 0 0 0,-1 0 0 0 0,-1 0 0 0 0,1 0 0 0 0,-1 0 0 0 0,-1-1 0 0 0,1 1 0 0 0,-1-1 0 0 0,0 0 0 0 0,0-1 0 0 0,-1 1 0 0 0,0-1 0 0 0,-5 4-83 0 0,-130 74 168 0 0,128-78-237 0 0,1 0 0 0 0,-1 0 0 0 0,0-1 0 0 0,0-1 0 0 0,-1 0 1 0 0,1-1-1 0 0,-1-1 0 0 0,1 0 0 0 0,-11 0 69 0 0,23-1-84 0 0,0 0 0 0 0,1 0 0 0 0,-1 0-1 0 0,0 0 1 0 0,0 0 0 0 0,0 0 0 0 0,1 0 0 0 0,-1 0 0 0 0,0-1 0 0 0,0 1 0 0 0,0 0 0 0 0,1 0 0 0 0,-1-1-1 0 0,0 1 1 0 0,0-1 0 0 0,1 1 0 0 0,-1 0 0 0 0,0-1 0 0 0,1 1 0 0 0,-1-1 0 0 0,1 0 0 0 0,-1 1 0 0 0,0-1 0 0 0,1 1-1 0 0,-1-1 1 0 0,1 0 0 0 0,0 1 0 0 0,-1-1 0 0 0,1 0 0 0 0,0 0 0 0 0,-1 1 0 0 0,1-1 0 0 0,0 0 0 0 0,0 0-1 0 0,-1 0 1 0 0,1 1 0 0 0,0-1 0 0 0,0 0 0 0 0,0 0 0 0 0,0 0 0 0 0,0 1 0 0 0,0-1 0 0 0,0 0 0 0 0,1 0-1 0 0,-1 0 1 0 0,0 1 0 0 0,0-1 0 0 0,1 0 84 0 0,14-35-11793 0 0,-11 28 4806 0 0</inkml:trace>
  <inkml:trace contextRef="#ctx0" brushRef="#br0" timeOffset="2552.336">1211 299 4009 0 0,'0'0'2114'0'0,"0"0"-79"0"0,0 0-107 0 0,0 0-103 0 0,0 0-201 0 0,0 0-265 0 0,0 0-296 0 0,0 0-240 0 0,0 0-199 0 0,0 0-178 0 0,0 0-111 0 0,0 0-55 0 0,0 0 16 0 0,8-8 31 0 0,0 0-220 0 0,49-27 492 0 0,78 16 966 0 0,119 1-317 0 0,-261 9 881 0 0,-73-24-1768 0 0,69 30-360 0 0,0 0 1 0 0,0-1 0 0 0,1 0 0 0 0,-1 0 0 0 0,1-1 0 0 0,0-1 0 0 0,0 0 0 0 0,1 0-1 0 0,0-1 1 0 0,0 0 0 0 0,0-1 0 0 0,1 1 0 0 0,0-2 0 0 0,-2-2-2 0 0,9 10-35 0 0,0-1 1 0 0,0 1 0 0 0,0 0 0 0 0,1-1 0 0 0,-1 1-1 0 0,0-1 1 0 0,1 1 0 0 0,-1-1 0 0 0,1 1 0 0 0,0-1-1 0 0,-1 1 1 0 0,1-1 0 0 0,0 1 0 0 0,0-1 0 0 0,0 0-1 0 0,0 1 1 0 0,0-1 0 0 0,0 1 0 0 0,0-1 0 0 0,1 1-1 0 0,-1-1 1 0 0,1 1 0 0 0,-1-1 0 0 0,1 1 0 0 0,-1-1-1 0 0,1 1 1 0 0,0-1 0 0 0,0 1 0 0 0,0 0 0 0 0,0 0-1 0 0,0-1 1 0 0,0 1 0 0 0,0 0 0 0 0,0 0 0 0 0,0 0-1 0 0,0 0 1 0 0,1 0 0 0 0,-1 0 0 0 0,0 0 0 0 0,2 0 34 0 0,29-12-3342 0 0,-1 7-5815 0 0,-18 3-2099 0 0</inkml:trace>
  <inkml:trace contextRef="#ctx0" brushRef="#br0" timeOffset="3022.23">383 1271 7674 0 0,'0'0'1368'0'0,"0"0"-476"0"0,0 0-364 0 0,0 0-129 0 0,0 0 33 0 0,0 0 70 0 0,0 0 95 0 0,0 0 114 0 0,0 0 89 0 0,0 0 85 0 0,0 0-27 0 0,0 0-103 0 0,18 1-68 0 0,110 5 618 0 0,-51-4-237 0 0,0-4 0 0 0,0-3 0 0 0,0-3 0 0 0,4-5-1068 0 0,99-19 579 0 0,16-5-823 0 0,1 9 0 0 0,1 8 1 0 0,15 9 243 0 0,-212 11-99 0 0,27 2-1962 0 0,-10 3-6520 0 0,-12-1-2903 0 0</inkml:trace>
  <inkml:trace contextRef="#ctx0" brushRef="#br0" timeOffset="3901.283">900 1533 2921 0 0,'0'0'1612'0'0,"0"0"-150"0"0,0 0-63 0 0,0 0-8 0 0,0 0-28 0 0,0 0-119 0 0,0 0-151 0 0,0 0-132 0 0,0 0-121 0 0,0 0-96 0 0,0 0-117 0 0,0 0-111 0 0,0 0-87 0 0,-28 9-51 0 0,-88 33-18 0 0,68-14 153 0 0,43-20-387 0 0,-3 2-43 0 0,0 0 1 0 0,0 1-1 0 0,1-1 1 0 0,1 1 0 0 0,0 1-1 0 0,0-1 1 0 0,1 1-1 0 0,0 0 1 0 0,1 0 0 0 0,1 1-1 0 0,0-1 1 0 0,1 1-1 0 0,0-1 1 0 0,1 1 0 0 0,0 0-1 0 0,1 10-83 0 0,1-19 46 0 0,0-1 1 0 0,0 1-1 0 0,0-1 0 0 0,0 0 0 0 0,1 1 0 0 0,-1-1 1 0 0,1 0-1 0 0,0 0 0 0 0,0 0 0 0 0,0 0 0 0 0,0 0 1 0 0,1-1-1 0 0,-1 1 0 0 0,1 0 0 0 0,-1-1 0 0 0,1 0 1 0 0,0 0-1 0 0,0 0 0 0 0,0 0 0 0 0,0 0 0 0 0,1-1 1 0 0,-1 1-1 0 0,0-1 0 0 0,1 0 0 0 0,-1 0 0 0 0,1 0 1 0 0,-1 0-1 0 0,1-1 0 0 0,-1 1 0 0 0,2-1-46 0 0,6 1 181 0 0,0 0 0 0 0,0-1 0 0 0,0 0 0 0 0,0-1 0 0 0,0-1-1 0 0,-1 1 1 0 0,1-2 0 0 0,0 1 0 0 0,6-4-181 0 0,6-4 126 0 0,0-1 0 0 0,-1-2-1 0 0,0 0 1 0 0,-1-2 0 0 0,0 0 0 0 0,-2-1 0 0 0,1-1-1 0 0,-2-1 1 0 0,0 0 0 0 0,-2-2 0 0 0,0 0-1 0 0,-1-1 1 0 0,10-19-126 0 0,-15 22 11 0 0,-1 0 0 0 0,-1-1 1 0 0,-1 0-1 0 0,0-1 0 0 0,-2 1 0 0 0,0-1 0 0 0,-1 0 1 0 0,-2-1-1 0 0,0 1 0 0 0,0 0 0 0 0,-2-1 0 0 0,-1 1 0 0 0,-1-10-11 0 0,2 26-11 0 0,0 0-1 0 0,-1-1 1 0 0,1 1-1 0 0,-1 0 1 0 0,0 0-1 0 0,0 0 1 0 0,0 0-1 0 0,0 0 1 0 0,-1 0-1 0 0,1 0 1 0 0,-1 1-1 0 0,0-1 1 0 0,0 1-1 0 0,-1-1 1 0 0,1 1-1 0 0,-1-1 1 0 0,1 1-1 0 0,-1 0 1 0 0,0 0-1 0 0,0 1 1 0 0,-1-1-1 0 0,1 1 1 0 0,0-1-1 0 0,-1 1 1 0 0,0 0-1 0 0,1 0 1 0 0,-1 1-1 0 0,0-1 1 0 0,0 1-1 0 0,0 0 1 0 0,0 0-1 0 0,0 0 1 0 0,0 0-1 0 0,0 1 1 0 0,-4-1 11 0 0,2 4-11 0 0,0 0 0 0 0,0 0 0 0 0,0 0 0 0 0,1 1 1 0 0,-1 0-1 0 0,1 0 0 0 0,0 0 0 0 0,0 1 0 0 0,1 0 1 0 0,-1-1-1 0 0,1 2 0 0 0,0-1 0 0 0,0 0 0 0 0,1 1 0 0 0,0 0 1 0 0,0 0-1 0 0,0 0 0 0 0,-1 4 11 0 0,-1 6 24 0 0,0 0-1 0 0,1 0 1 0 0,1 0-1 0 0,0 1 1 0 0,2-1-1 0 0,-1 1 1 0 0,2-1 0 0 0,1 1-1 0 0,0-1 1 0 0,0 1-1 0 0,2-1 1 0 0,0 0-1 0 0,1 1 1 0 0,1-2-1 0 0,0 1 1 0 0,1 0 0 0 0,1-1-1 0 0,1 2-23 0 0,131 230 387 0 0,-133-240-210 0 0,-5-6-4630 0 0,0-2-4802 0 0,1-5-1538 0 0</inkml:trace>
  <inkml:trace contextRef="#ctx0" brushRef="#br0" timeOffset="4418.095">1428 1525 5889 0 0,'0'0'3802'0'0,"0"0"-2148"0"0,0 0-656 0 0,0 0 126 0 0,0 0 149 0 0,0 0 73 0 0,0 0-127 0 0,0 0-305 0 0,0 0-281 0 0,0 0-173 0 0,0 0-148 0 0,0 0-81 0 0,0 0-46 0 0,-12 30-53 0 0,-37 90-20 0 0,35-49 3 0 0,14-68-107 0 0,0 0 0 0 0,0 0 0 0 0,0 0 0 0 0,0 1 0 0 0,1-1 0 0 0,-1 0 0 0 0,1 0 0 0 0,0 0 0 0 0,0 0 1 0 0,0 0-1 0 0,0 0 0 0 0,1 0 0 0 0,-1 0 0 0 0,1-1 0 0 0,0 1 0 0 0,0 0 0 0 0,0-1 0 0 0,0 0 0 0 0,0 1 0 0 0,0-1 0 0 0,1 0 0 0 0,-1 0 0 0 0,1 0 0 0 0,-1 0 0 0 0,1-1 0 0 0,0 1 0 0 0,0-1 0 0 0,0 1 0 0 0,0-1 0 0 0,0 0 1 0 0,0 0-1 0 0,0-1 0 0 0,0 1 0 0 0,0 0 0 0 0,2-1-8 0 0,1 1 65 0 0,1-1 1 0 0,0 0 0 0 0,-1 0-1 0 0,1-1 1 0 0,0 0 0 0 0,-1 0-1 0 0,1-1 1 0 0,-1 1 0 0 0,0-1-1 0 0,1-1 1 0 0,-1 1 0 0 0,0-1-1 0 0,0 0 1 0 0,0-1 0 0 0,-1 1-1 0 0,4-4-65 0 0,36-35 151 0 0,-1-2 0 0 0,-3-2 0 0 0,-1-2-1 0 0,4-12-150 0 0,3 0-8 0 0,-32 34 132 0 0,-15 25-64 0 0,0 1-4 0 0,0 0-33 0 0,-6 5-114 0 0,-4 6 101 0 0,1 0 1 0 0,0 0-1 0 0,0 1 0 0 0,1 0 0 0 0,1 0 1 0 0,0 1-1 0 0,0 0 0 0 0,1 0 1 0 0,1 1-1 0 0,0 0 0 0 0,1-1 0 0 0,1 2 1 0 0,0-1-1 0 0,1 0 0 0 0,0 1 0 0 0,1-1 1 0 0,1 1-1 0 0,0-1 0 0 0,1 1 1 0 0,3 10-11 0 0,-2-17 6 0 0,1 1 0 0 0,0-1 1 0 0,0 0-1 0 0,1 0 1 0 0,0 0-1 0 0,0 0 1 0 0,1-1-1 0 0,0 1 1 0 0,0-1-1 0 0,1-1 1 0 0,0 1-1 0 0,0-1 1 0 0,3 2-7 0 0,-8-7-33 0 0,1 0 0 0 0,-1 0 0 0 0,1-1 0 0 0,-1 1 0 0 0,1 0 0 0 0,-1-1 0 0 0,1 0 0 0 0,0 1 0 0 0,-1-1 0 0 0,1 0 0 0 0,0 0 1 0 0,-1 1-1 0 0,1-1 0 0 0,0-1 0 0 0,-1 1 0 0 0,1 0 0 0 0,0 0 0 0 0,-1-1 0 0 0,1 1 0 0 0,0 0 0 0 0,-1-1 0 0 0,1 0 1 0 0,-1 1-1 0 0,1-1 0 0 0,-1 0 0 0 0,1 0 0 0 0,-1 0 0 0 0,1-1 33 0 0,20-20-7718 0 0,-18 15-3021 0 0</inkml:trace>
  <inkml:trace contextRef="#ctx0" brushRef="#br0" timeOffset="5155.711">2181 93 0 0 0,'0'0'311'0'0,"0"0"980"0"0,0 0 496 0 0,0 0 212 0 0,0 0 51 0 0,0 0-155 0 0,0 0-268 0 0,0 0-172 0 0,0 0-102 0 0,0 0-152 0 0,0 0-203 0 0,0 0-209 0 0,0-3-192 0 0,-3-5 771 0 0,11 26 446 0 0,124 222 2713 0 0,-104-173-4176 0 0,-3 0 0 0 0,-4 1 0 0 0,-2 2 0 0 0,6 52-351 0 0,-10-36 95 0 0,-5 1 1 0 0,-3 1-1 0 0,-3-1 1 0 0,-5 1 0 0 0,-4-1-1 0 0,-10 56-95 0 0,9-105-21 0 0,-1 0 1 0 0,-2 0-1 0 0,-2-1 0 0 0,-1-1 0 0 0,-2 1 0 0 0,-1-2 0 0 0,-2 0 1 0 0,-2-1-1 0 0,0-1 0 0 0,-3-1 0 0 0,0-1 0 0 0,-2-1 1 0 0,-2 0-1 0 0,0-2 0 0 0,-9 4 21 0 0,5-7-224 0 0,-69 53-194 0 0,27-37-2707 0 0,58-37 173 0 0,5-4-4449 0 0,6 0-3878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14675 0 0,'0'0'4273'0'0,"0"0"-3257"0"0,0 0-632 0 0,0 0-192 0 0,0 0-88 0 0,0 0-88 0 0,0 0-120 0 0,0 0-120 0 0,0 0-168 0 0,0 0-288 0 0,0 0-568 0 0,0 0-2761 0 0,0 0-8010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509 480 0 0 0,'0'0'531'0'0,"0"0"861"0"0,0 0 255 0 0,0 0-132 0 0,0 0-157 0 0,0 0-91 0 0,0 0-27 0 0,4-2 18 0 0,10-8 4 0 0,-10 7-96 0 0,-4 3-127 0 0,0 0-104 0 0,0 0-94 0 0,0 0-53 0 0,0 0-33 0 0,0 0-57 0 0,0 0-73 0 0,0 0-19 0 0,0 0-57 0 0,0 0-91 0 0,-15-14 1539 0 0,4 8-1857 0 0,-1 2-1 0 0,1 0 1 0 0,0 0-1 0 0,-1 1 1 0 0,0 0-1 0 0,0 1 1 0 0,0 0-1 0 0,0 1 1 0 0,0 0-1 0 0,0 1 1 0 0,0 1-1 0 0,-11 1-139 0 0,-15-1 227 0 0,-87 34 190 0 0,84-19-227 0 0,40-15-191 0 0,0-1 0 0 0,0 1 1 0 0,0-1-1 0 0,0 1 0 0 0,0-1 1 0 0,1 1-1 0 0,-1-1 0 0 0,0 1 1 0 0,0 0-1 0 0,0 0 0 0 0,0-1 1 0 0,1 1-1 0 0,-1 0 1 0 0,0 0-1 0 0,1 0 0 0 0,-1 0 1 0 0,1 0-1 0 0,-1 0 0 0 0,1 0 1 0 0,-1 0-1 0 0,1 0 0 0 0,0 0 1 0 0,-1 0-1 0 0,1 0 0 0 0,0 0 1 0 0,0 0-1 0 0,0 0 1 0 0,0 0-1 0 0,0 0 0 0 0,0 0 1 0 0,0 1-1 0 0,0-1 0 0 0,0 0 1 0 0,1 0-1 0 0,-1 0 0 0 0,0 0 1 0 0,1 0-1 0 0,-1 0 1 0 0,0 0-1 0 0,1 0 0 0 0,0 0 1 0 0,-1 0-1 0 0,1 0 0 0 0,-1-1 1 0 0,1 1-1 0 0,0 0 0 0 0,0 0 1 0 0,0 0-1 0 0,-1-1 0 0 0,1 1 1 0 0,0-1-1 0 0,0 1 1 0 0,0 0-1 0 0,0-1 0 0 0,0 1 1 0 0,1-1 0 0 0,9 8 22 0 0,1 0 1 0 0,0-1 0 0 0,0-1 0 0 0,0 0 0 0 0,1 0-1 0 0,0-2 1 0 0,0 1 0 0 0,1-2 0 0 0,-1 0 0 0 0,1 0-1 0 0,-1-1 1 0 0,1-1 0 0 0,0 0 0 0 0,0-1 0 0 0,-1-1-1 0 0,1 0 1 0 0,2-1-23 0 0,13 2 87 0 0,-4 4-71 0 0,-33 11 127 0 0,-101 77 28 0 0,42-42-151 0 0,-121 106 41 0 0,182-150-63 0 0,-1 1 0 0 0,1 0 0 0 0,1 1 0 0 0,-1-1 0 0 0,1 1 0 0 0,1 0 0 0 0,-1 0 0 0 0,1 1 0 0 0,1-1 0 0 0,-1 1 0 0 0,2 0 0 0 0,-1 0 0 0 0,1 0 0 0 0,0 0-1 0 0,1 0 1 0 0,0 1 0 0 0,1 1 2 0 0,2-8 11 0 0,0 1 0 0 0,1-1 0 0 0,-1 0 0 0 0,1 0 0 0 0,0 0 0 0 0,-1 0 0 0 0,2 0 0 0 0,-1-1-1 0 0,0 0 1 0 0,0 1 0 0 0,1-1 0 0 0,-1 0 0 0 0,1 0 0 0 0,0-1 0 0 0,-1 1 0 0 0,1-1 0 0 0,0 0 0 0 0,0 0-1 0 0,0 0 1 0 0,0 0 0 0 0,0-1 0 0 0,0 0 0 0 0,1 0-11 0 0,175 1 815 0 0,-130-11-678 0 0,-50 10-182 0 0,0 0-42 0 0,0 0-45 0 0,0 0-104 0 0,0 0-157 0 0,-13-6-6111 0 0,10 5 1015 0 0,0 0-3012 0 0</inkml:trace>
  <inkml:trace contextRef="#ctx0" brushRef="#br0" timeOffset="718.935">323 27 3225 0 0,'0'0'2101'0'0,"0"0"-608"0"0,0 0-214 0 0,0 0 124 0 0,0 0 274 0 0,0 0 250 0 0,0 0 18 0 0,0 0-285 0 0,0 0-367 0 0,0 0-376 0 0,0 0-297 0 0,0 0-164 0 0,0 0-92 0 0,1-6-30 0 0,1-8-240 0 0,-2 7 581 0 0,-8 27 323 0 0,-2 20-549 0 0,1 0 1 0 0,2 0 0 0 0,2 0-1 0 0,2 1 1 0 0,1-1 0 0 0,3 16-450 0 0,-3 37 278 0 0,-13 113 315 0 0,-32 155-593 0 0,10-103 189 0 0,20-188-184 0 0,13-5-402 0 0,7-60-608 0 0,1 3 2042 0 0,-5-6-5188 0 0,-3-1-4666 0 0,2-1-2554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521 516 2312 0 0,'0'0'1190'0'0,"0"0"-104"0"0,0 0 21 0 0,0 0 190 0 0,0 0 203 0 0,0 0 58 0 0,0 0-124 0 0,0 0-226 0 0,0 0-257 0 0,0 0-210 0 0,-32 11-195 0 0,-100 36-146 0 0,76-14 120 0 0,50-25-385 0 0,-4 5 22 0 0,1 0 0 0 0,1 1 1 0 0,0 0-1 0 0,1 1 0 0 0,0 0 0 0 0,1 0 1 0 0,1 0-1 0 0,0 0 0 0 0,1 1 1 0 0,1 0-1 0 0,0 0 0 0 0,1 0 0 0 0,1 0 1 0 0,1 1-1 0 0,0-1 0 0 0,1 0 1 0 0,2 12-158 0 0,-2-24 39 0 0,0-1 1 0 0,0 0 0 0 0,0 0 0 0 0,0 0 0 0 0,0 1 0 0 0,1-1-1 0 0,-1-1 1 0 0,1 1 0 0 0,0 0 0 0 0,0 0 0 0 0,0-1-1 0 0,0 1 1 0 0,1-1 0 0 0,-1 1 0 0 0,1-1 0 0 0,-1 0-1 0 0,1 0 1 0 0,0 0 0 0 0,0 0 0 0 0,0-1 0 0 0,0 1 0 0 0,0-1-1 0 0,0 0 1 0 0,0 0 0 0 0,0 0 0 0 0,0 0 0 0 0,1 0-1 0 0,-1-1 1 0 0,0 1 0 0 0,3-1-40 0 0,2 1 124 0 0,0-1 0 0 0,0 0 0 0 0,0 0-1 0 0,0-1 1 0 0,0 0 0 0 0,0 0 0 0 0,0-1 0 0 0,0 0 0 0 0,-1 0 0 0 0,1-1-1 0 0,-1 0 1 0 0,2-1-124 0 0,19-15 185 0 0,-2-1 0 0 0,-1-1 0 0 0,0-1 0 0 0,-1-2 0 0 0,-2 0 1 0 0,0-1-1 0 0,17-28-185 0 0,-28 39 42 0 0,111-174 139 0 0,-105 159-193 0 0,-2-1-1 0 0,-1-1 1 0 0,-1 0-1 0 0,-2-1 0 0 0,-1 0 1 0 0,-2 0-1 0 0,-1-1 1 0 0,-1 0-1 0 0,-2-1 1 0 0,-1 1-1 0 0,-2-1 1 0 0,-1-7 12 0 0,0 37-17 0 0,0-1 0 0 0,-1 0 1 0 0,1 1-1 0 0,-1-1 0 0 0,0 0 1 0 0,0 1-1 0 0,0-1 0 0 0,-1 1 1 0 0,1 0-1 0 0,-1-1 0 0 0,0 1 1 0 0,0 0-1 0 0,-1 0 0 0 0,1 0 1 0 0,-1 0-1 0 0,0 1 0 0 0,0-1 1 0 0,0 1-1 0 0,-1 0 0 0 0,1 0 1 0 0,-1 0-1 0 0,1 0 0 0 0,-1 0 1 0 0,0 1-1 0 0,0 0 0 0 0,0-1 1 0 0,-1 2-1 0 0,1-1 1 0 0,0 0-1 0 0,-1 1 0 0 0,1 0 1 0 0,-1 0-1 0 0,0 0 0 0 0,1 1 1 0 0,-1-1-1 0 0,0 1 0 0 0,1 0 1 0 0,-1 1-1 0 0,1-1 0 0 0,-1 1 1 0 0,0 0-1 0 0,1 0 0 0 0,-1 0 1 0 0,1 0-1 0 0,-3 2 17 0 0,-7 7 13 0 0,1-1 0 0 0,0 2 0 0 0,0 0 1 0 0,1 1-1 0 0,1 0 0 0 0,0 0 0 0 0,0 1 0 0 0,1 1 0 0 0,1 0 0 0 0,1 0 0 0 0,0 1 1 0 0,0 0-1 0 0,1 0 0 0 0,1 1 0 0 0,1 0 0 0 0,0 0 0 0 0,2 0 0 0 0,-1 0 0 0 0,2 1-13 0 0,-2-3 43 0 0,2-1-1 0 0,-1 1 1 0 0,2-1 0 0 0,0 1-1 0 0,0 0 1 0 0,1-1-1 0 0,1 1 1 0 0,0 0-1 0 0,1-1 1 0 0,1 1-1 0 0,0-1 1 0 0,1 0-1 0 0,0 0 1 0 0,1 0-1 0 0,0-1 1 0 0,1 1-1 0 0,0-1 1 0 0,4 4-43 0 0,71 80 703 0 0,-68-84-564 0 0,0-1 1 0 0,0-1 0 0 0,1 0-1 0 0,0-1 1 0 0,1-1 0 0 0,0 0-1 0 0,0-1 1 0 0,0 0-1 0 0,1-2 1 0 0,0 1-140 0 0,-13-6 210 0 0,8 5-2195 0 0,-12 3-6458 0 0,0-7-2738 0 0</inkml:trace>
  <inkml:trace contextRef="#ctx0" brushRef="#br0" timeOffset="323.729">0 1219 6865 0 0,'0'0'2000'0'0,"0"0"-1088"0"0,0 0-423 0 0,0 0 295 0 0,0 0 485 0 0,0 0 226 0 0,0 0-62 0 0,0 0-219 0 0,0 0-187 0 0,37-3-130 0 0,120-10-98 0 0,40-22 1223 0 0,-88 14-1437 0 0,1 5 1 0 0,0 5-1 0 0,27 3-585 0 0,-119 8-128 0 0,80 15-2523 0 0,-91-9-642 0 0,-4-1-3468 0 0,-3-1-3368 0 0</inkml:trace>
  <inkml:trace contextRef="#ctx0" brushRef="#br0" timeOffset="984.682">385 1484 9226 0 0,'0'0'1856'0'0,"0"0"-405"0"0,0 0-174 0 0,0 0 2 0 0,0 0-21 0 0,0 0-109 0 0,0 0-226 0 0,0 0-209 0 0,0 0-181 0 0,0 0-157 0 0,0 0-114 0 0,-32 19-75 0 0,-98 61-60 0 0,76-30-11 0 0,50-40-90 0 0,-3 2 1 0 0,1 0 0 0 0,1 1-1 0 0,0 0 1 0 0,1 0 0 0 0,0 0-1 0 0,1 0 1 0 0,1 1 0 0 0,0-1-1 0 0,1 1 1 0 0,0 0 0 0 0,1-1-1 0 0,1 2-25 0 0,1-12 55 0 0,0 0 0 0 0,0 0 0 0 0,0-1 1 0 0,0 1-1 0 0,1-1 0 0 0,0 0 1 0 0,-1 1-1 0 0,1-1 0 0 0,0 0 1 0 0,0-1-1 0 0,0 1 0 0 0,0 0 1 0 0,0-1-1 0 0,0 0 0 0 0,1 0 1 0 0,-1 0-1 0 0,0 0 0 0 0,1 0 1 0 0,-1 0-1 0 0,1-1 0 0 0,-1 0 1 0 0,1 0-1 0 0,-1 0 0 0 0,1 0 1 0 0,-1 0-1 0 0,0-1 0 0 0,1 0 1 0 0,-1 1-1 0 0,1-1 0 0 0,-1 0 1 0 0,0-1-1 0 0,0 1 0 0 0,0-1 1 0 0,2 0-57 0 0,18-10 183 0 0,-1-1 0 0 0,-1-1 0 0 0,0-1 0 0 0,0 0 0 0 0,-2-2 0 0 0,0 0 0 0 0,-1-1 0 0 0,0-1 0 0 0,2-7-183 0 0,9-5 72 0 0,-1-1 0 0 0,-2-2 0 0 0,-1 0 0 0 0,-2-2 0 0 0,-2 0 0 0 0,-1-2 0 0 0,-2 0 0 0 0,-1-1 0 0 0,-2-1 0 0 0,-2-3-72 0 0,-8 25-25 0 0,-2-1 0 0 0,0-1 0 0 0,-2 1 0 0 0,0 0 0 0 0,-1 0 0 0 0,-1-1 0 0 0,0 1 0 0 0,-3-7 25 0 0,3 22-18 0 0,0 0-1 0 0,0 1 1 0 0,0-1 0 0 0,0 1 0 0 0,-1 0-1 0 0,1-1 1 0 0,-1 1 0 0 0,0 0 0 0 0,0 0 0 0 0,0 0-1 0 0,-1 0 1 0 0,1 0 0 0 0,-1 1 0 0 0,1-1 0 0 0,-1 1-1 0 0,0-1 1 0 0,0 1 0 0 0,0 0 0 0 0,0 0 0 0 0,-1 0-1 0 0,1 1 1 0 0,0-1 0 0 0,-1 1 0 0 0,1 0 0 0 0,-1 0-1 0 0,1 0 1 0 0,-1 0 0 0 0,0 1 0 0 0,1-1 0 0 0,-1 1-1 0 0,0 0 1 0 0,1 0 0 0 0,-1 0 0 0 0,0 1-1 0 0,1-1 1 0 0,-1 1 0 0 0,0 0 0 0 0,1 0 0 0 0,-1 0-1 0 0,1 0 1 0 0,-1 1 0 0 0,1-1 0 0 0,0 1 0 0 0,0 0-1 0 0,0 0 1 0 0,0 1 18 0 0,-12 10-10 0 0,1 0 1 0 0,1 1-1 0 0,0 1 0 0 0,1 0 1 0 0,1 1-1 0 0,0 1 0 0 0,1-1 0 0 0,1 1 1 0 0,1 1-1 0 0,0 0 0 0 0,1 0 0 0 0,1 1 1 0 0,1-1-1 0 0,0 1 0 0 0,2 1 0 0 0,0-1 1 0 0,1 0-1 0 0,1 1 0 0 0,1-1 0 0 0,2 19 10 0 0,1-17 43 0 0,1 0-1 0 0,0-1 1 0 0,2 0-1 0 0,1 0 0 0 0,0 0 1 0 0,1-1-1 0 0,1 0 0 0 0,1 0 1 0 0,1-1-1 0 0,0 0 0 0 0,2-1 1 0 0,0-1-1 0 0,0 0 0 0 0,2 0 1 0 0,0-2-1 0 0,12 10-42 0 0,52 47 180 0 0,-77-69-199 0 0,-2-1-13 0 0,0-1 10 0 0,0 0-16 0 0,0 0-35 0 0,0 0-27 0 0,-11-12-2273 0 0,8 6-3557 0 0,2 5 2136 0 0,0-2-7405 0 0</inkml:trace>
  <inkml:trace contextRef="#ctx0" brushRef="#br0" timeOffset="1677.752">875 1473 3409 0 0,'0'0'2472'0'0,"0"0"-534"0"0,0 0-191 0 0,0 0 113 0 0,0 0 100 0 0,0 0-145 0 0,0 0-370 0 0,0 0-426 0 0,0 0-315 0 0,0 0-201 0 0,0 0-86 0 0,0 0-35 0 0,0 0-62 0 0,-4 8-41 0 0,-41 98 449 0 0,22 19-567 0 0,23-111-157 0 0,-1-10-5 0 0,1 0-1 0 0,-1 0 1 0 0,1 0-1 0 0,0 0 1 0 0,1-1-1 0 0,-1 1 0 0 0,1 0 1 0 0,-1 0-1 0 0,1 0 1 0 0,0 0-1 0 0,1-1 1 0 0,-1 1-1 0 0,1-1 0 0 0,-1 1 1 0 0,1-1-1 0 0,0 1 1 0 0,0-1-1 0 0,2 1 2 0 0,-2-1 24 0 0,0-1 0 0 0,0 1 0 0 0,1-1 0 0 0,-1 0 1 0 0,1 0-1 0 0,0 0 0 0 0,-1 0 0 0 0,1 0 0 0 0,0-1 0 0 0,0 1 0 0 0,0-1 0 0 0,0 0 0 0 0,1 0 0 0 0,-1 0 0 0 0,0 0 0 0 0,0 0 0 0 0,1-1 0 0 0,-1 1 0 0 0,0-1 1 0 0,1 0-1 0 0,-1 0-24 0 0,4 0 77 0 0,-1 0 1 0 0,0-1-1 0 0,0 0 1 0 0,0 0 0 0 0,0 0-1 0 0,0-1 1 0 0,0 0-1 0 0,0 0 1 0 0,0 0-1 0 0,-1-1 1 0 0,1 1 0 0 0,-1-2-1 0 0,1 1 1 0 0,-1 0-1 0 0,0-1 1 0 0,-1 0 0 0 0,3-2-78 0 0,12-14 78 0 0,-1 0 0 0 0,-1 0-1 0 0,-1-2 1 0 0,-1 0 0 0 0,-1-1 0 0 0,-1 0 0 0 0,-1-1 0 0 0,-1-1 0 0 0,-1 0 0 0 0,-1 0 0 0 0,-1-1 0 0 0,-2 0 0 0 0,2-14-78 0 0,-4-38 594 0 0,-23 108-562 0 0,6-9-23 0 0,1 1 0 0 0,1 0 0 0 0,1 1 0 0 0,1 0 0 0 0,2 1 0 0 0,0 0 1 0 0,1 0-1 0 0,1 1 0 0 0,1 0 0 0 0,2-1 0 0 0,0 1 0 0 0,2 0 0 0 0,1 5-9 0 0,0-20-3 0 0,0 0 0 0 0,1 1 0 0 0,0-1-1 0 0,1-1 1 0 0,0 1 0 0 0,1 0 0 0 0,0-1 0 0 0,0 1-1 0 0,1-1 1 0 0,0-1 0 0 0,1 1 0 0 0,0-1 0 0 0,0 1-1 0 0,1-2 1 0 0,5 6 3 0 0,6-6-1182 0 0,-11-9-2204 0 0,-2-3-3895 0 0,-4 1-4267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 6185 0 0,'0'0'3640'0'0,"0"0"-1800"0"0,0 0-686 0 0,0 0 26 0 0,0 0 272 0 0,0 0 133 0 0,0 0-136 0 0,0 0-347 0 0,0 0-395 0 0,0 0-251 0 0,0 0-140 0 0,0 0-69 0 0,0 0-27 0 0,-7 9-7 0 0,-32 37 126 0 0,107-94 1109 0 0,-66 46-1562 0 0,15-15 605 0 0,-26 22 311 0 0,-45 39-1352 0 0,66-37-4603 0 0,-8-7 1847 0 0,2 0-7948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407 582 10154 0 0,'0'0'2569'0'0,"0"0"-833"0"0,0 0-328 0 0,0 0-13 0 0,0 0 54 0 0,0 0-129 0 0,0 0-319 0 0,0 0-308 0 0,0 0-233 0 0,0 0-136 0 0,0 0-80 0 0,0 0-9 0 0,-16 4-35 0 0,-52 14-11 0 0,25 16 123 0 0,35-23-241 0 0,-17 18-46 0 0,1 1-1 0 0,1 1 1 0 0,1 2 0 0 0,2 0 0 0 0,2 1 0 0 0,1 1 0 0 0,1 0 0 0 0,2 2 0 0 0,2-1-1 0 0,1 2 1 0 0,2-1 0 0 0,2 1 0 0 0,1 1 0 0 0,1 13-25 0 0,4-45-8 0 0,0 1 0 0 0,0 0-1 0 0,1 0 1 0 0,1-1 0 0 0,-1 1 0 0 0,1 0 0 0 0,0 0 0 0 0,1-1 0 0 0,0 1 0 0 0,0-1 0 0 0,1 1 0 0 0,0-1-1 0 0,0 0 1 0 0,0 0 0 0 0,1 0 0 0 0,0-1 0 0 0,1 1 0 0 0,-1-1 0 0 0,1 0 0 0 0,0 0 0 0 0,1-1-1 0 0,0 1 1 0 0,-1-1 0 0 0,2 0 0 0 0,4 3 8 0 0,0-3 40 0 0,-1 0 0 0 0,1-1 0 0 0,0 0-1 0 0,0-1 1 0 0,1 0 0 0 0,-1-1 0 0 0,1 0 0 0 0,-1-1 0 0 0,1 0-1 0 0,-1-1 1 0 0,1 0 0 0 0,-1-1 0 0 0,1 0 0 0 0,-1-1 0 0 0,1 0-1 0 0,-1-1 1 0 0,0-1 0 0 0,3 0-40 0 0,10-5 247 0 0,0-2 1 0 0,0 0-1 0 0,-2-1 0 0 0,1-1 1 0 0,-1-1-1 0 0,-1-1 1 0 0,13-13-248 0 0,-16 10 93 0 0,0 0 1 0 0,-1-1 0 0 0,-1 0-1 0 0,-1-2 1 0 0,-1 0 0 0 0,0 0-1 0 0,-2-1 1 0 0,-1-1 0 0 0,0 0-1 0 0,-2-1 1 0 0,-1 0 0 0 0,-1 0-1 0 0,1-8-93 0 0,-4 13-9 0 0,-1 1-1 0 0,-1-1 0 0 0,0-1 1 0 0,-2 1-1 0 0,0 0 1 0 0,-1 0-1 0 0,-1 0 0 0 0,-1 0 1 0 0,-1 0-1 0 0,0 1 0 0 0,-2-1 1 0 0,-4-10 9 0 0,7 20-36 0 0,-2 0 0 0 0,1 0 1 0 0,-1 0-1 0 0,0 0 0 0 0,-1 1 0 0 0,0 0 1 0 0,0 0-1 0 0,-1 0 0 0 0,0 1 0 0 0,0 0 0 0 0,0 0 1 0 0,-1 1-1 0 0,0 0 0 0 0,-1 1 0 0 0,1-1 1 0 0,-1 2-1 0 0,0-1 0 0 0,0 1 0 0 0,-1 0 1 0 0,1 1-1 0 0,-1 0 0 0 0,0 1 0 0 0,0 0 1 0 0,-5 0 35 0 0,1 1-151 0 0,0 0 0 0 0,-1 2 0 0 0,1-1 0 0 0,0 2 0 0 0,-1 0 0 0 0,1 0 0 0 0,0 2 0 0 0,0 0 0 0 0,0 0 0 0 0,1 1 0 0 0,0 1 0 0 0,0 0 1 0 0,0 1-1 0 0,1 0 0 0 0,-12 9 151 0 0,-39 35-3224 0 0,6 8-3531 0 0,37-36-4607 0 0</inkml:trace>
  <inkml:trace contextRef="#ctx0" brushRef="#br0" timeOffset="311.78">356 1017 6633 0 0,'0'0'2900'0'0,"0"0"-652"0"0,0 0-210 0 0,0 0 92 0 0,0 0-70 0 0,0 0-253 0 0,0 0-388 0 0,0 0-408 0 0,0 0-291 0 0,0 0-182 0 0,0 0-106 0 0,0 0-105 0 0,0 0-50 0 0,3-1-17 0 0,-2 0-232 0 0,0 1 0 0 0,0 0-1 0 0,0-1 1 0 0,1 1 0 0 0,-1 0 0 0 0,0 0 0 0 0,0 0 0 0 0,0 0-1 0 0,0 0 1 0 0,0 0 0 0 0,0 0 0 0 0,0 1 0 0 0,0-1-1 0 0,1 0 1 0 0,-1 1 0 0 0,0-1 0 0 0,0 1 0 0 0,0-1 0 0 0,0 1-1 0 0,0-1 1 0 0,-1 1 0 0 0,1-1 0 0 0,0 1 0 0 0,0 0-1 0 0,0 0 1 0 0,0-1 0 0 0,-1 1 0 0 0,1 0 0 0 0,0 0 0 0 0,-1 0-1 0 0,1 0 1 0 0,-1 0 0 0 0,1 0 0 0 0,-1 0 0 0 0,1 0-1 0 0,-1 0 1 0 0,0 0 0 0 0,1 0 0 0 0,-1 0 0 0 0,0 0 0 0 0,0 1-1 0 0,0-1 1 0 0,0 0-28 0 0,127 259 1423 0 0,-96-187-2500 0 0,-20-69-2630 0 0,-2-14-6133 0 0,-5 6-1475 0 0</inkml:trace>
  <inkml:trace contextRef="#ctx0" brushRef="#br0" timeOffset="721.853">867 306 3113 0 0,'0'0'2814'0'0,"0"0"-554"0"0,0 0-249 0 0,0 0-21 0 0,0 0-66 0 0,0 0-225 0 0,0 0-300 0 0,0 0-369 0 0,0 0-342 0 0,0 0-232 0 0,0 0-162 0 0,0 0-81 0 0,0 0 34 0 0,2-6 109 0 0,-1 0-286 0 0,-1 7-39 0 0,0-1 0 0 0,1 0 0 0 0,-1 1-1 0 0,0-1 1 0 0,1 0 0 0 0,-1 0-1 0 0,0 1 1 0 0,1-1 0 0 0,-1 0 0 0 0,0 0-1 0 0,1 1 1 0 0,-1-1 0 0 0,1 0 0 0 0,-1 0-1 0 0,0 0 1 0 0,1 0 0 0 0,-1 0 0 0 0,1 0-1 0 0,-1 0 1 0 0,1 0 0 0 0,-1 0-1 0 0,0 0 1 0 0,1 0 0 0 0,-1 0 0 0 0,1 0-1 0 0,-1 0 1 0 0,1 0 0 0 0,-1 0 0 0 0,1 0-1 0 0,-1 0 1 0 0,0-1 0 0 0,1 1 0 0 0,-1 0-1 0 0,0 0 1 0 0,1 0 0 0 0,-1-1-1 0 0,1 1 1 0 0,-1 0 0 0 0,0-1 0 0 0,1 1-1 0 0,-1 0 1 0 0,0-1 0 0 0,0 1 0 0 0,1 0-1 0 0,-1-1 1 0 0,0 1-31 0 0,100 231 2857 0 0,-84-191-2761 0 0,-3 1 0 0 0,-1 1 0 0 0,-2-1 0 0 0,-2 2 0 0 0,-1-1 1 0 0,-3 1-1 0 0,-1 0 0 0 0,-3 0 0 0 0,-1 0 0 0 0,-3 14-96 0 0,-6-16-20 0 0,-2-1 1 0 0,-1-1-1 0 0,-2 0 0 0 0,-1-1 0 0 0,-3 0 1 0 0,0-2-1 0 0,-20 26 20 0 0,17-24-122 0 0,-34 43-1340 0 0,29-52-7190 0 0,23-28-1441 0 0</inkml:trace>
  <inkml:trace contextRef="#ctx0" brushRef="#br0" timeOffset="1405.09">0 284 8378 0 0,'0'0'1565'0'0,"0"0"-490"0"0,0 0-217 0 0,0 0 85 0 0,0 0 86 0 0,0 0-7 0 0,0 0-79 0 0,0 0-107 0 0,0 0-23 0 0,0 0 29 0 0,0 0-51 0 0,0 0-71 0 0,16 0-52 0 0,123 0 1307 0 0,39 0-635 0 0,-156 4-1208 0 0,-21-4-50 0 0,-1 0 44 0 0,0 0 39 0 0,0 0 45 0 0,0 0 26 0 0,0 0 4 0 0,0 0 2 0 0,0 0-6 0 0,0 0-48 0 0,0 0-48 0 0,-13-22 128 0 0,-61-64 321 0 0,20 31-453 0 0,17-28-1086 0 0,34 43-8144 0 0,3 39-2489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8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1 704 0 0,'0'0'1418'0'0,"0"0"21"0"0,0 0 232 0 0,0 0 251 0 0,0 0 94 0 0,0 0-100 0 0,0 0-273 0 0,0 0-298 0 0,0 0-282 0 0,0 0-211 0 0,0 0-145 0 0,0 0-106 0 0,0 0-44 0 0,-4 2-54 0 0,-12 9-81 0 0,1 0 0 0 0,1 2-1 0 0,0 0 1 0 0,0 0-1 0 0,1 2 1 0 0,1-1 0 0 0,1 2-1 0 0,0-1 1 0 0,1 2 0 0 0,0-1-1 0 0,2 1 1 0 0,-2 5-422 0 0,-32 74 718 0 0,5 1 0 0 0,4 2 0 0 0,-9 55-718 0 0,31-111 94 0 0,-5 23 17 0 0,3 1 0 0 0,3 1 0 0 0,3 0-1 0 0,3 0 1 0 0,3 0 0 0 0,4 9-111 0 0,1-48 85 0 0,1 0 0 0 0,1-1 0 0 0,2 0 1 0 0,1 0-1 0 0,1-1 0 0 0,1 0 0 0 0,2 0 1 0 0,0-1-1 0 0,2-1 0 0 0,1-1 1 0 0,0 0-1 0 0,2-1 0 0 0,1-1 0 0 0,1 0 1 0 0,1-2-86 0 0,63 54 445 0 0,-80-88-1383 0 0,-4 13 845 0 0,0-13-2237 0 0,0 6-6362 0 0,0 8-2772 0 0</inkml:trace>
  <inkml:trace contextRef="#ctx0" brushRef="#br0" timeOffset="1310.041">742 619 7538 0 0,'0'0'3352'0'0,"0"0"-1367"0"0,0 0-806 0 0,0 0-148 0 0,0 0 121 0 0,0 0 147 0 0,0 0-59 0 0,0 0-241 0 0,0 0-300 0 0,0 0-235 0 0,0 0-92 0 0,1 5-20 0 0,2 147 1724 0 0,-7 0 1 0 0,-8 24-2077 0 0,10-148 73 0 0,-28 286-143 0 0,25-276-276 0 0,5-38 177 0 0,0 0-42 0 0,0 0-46 0 0,0 0-22 0 0,0 0-9 0 0,0 0-19 0 0,0-4-582 0 0,1-75-6626 0 0,1 46 412 0 0,-2 21-1351 0 0</inkml:trace>
  <inkml:trace contextRef="#ctx0" brushRef="#br0" timeOffset="1685.34">647 630 3417 0 0,'0'0'2220'0'0,"0"0"-146"0"0,0 0-162 0 0,0 0-33 0 0,0 0-117 0 0,0 0-247 0 0,0 0-320 0 0,0 0-296 0 0,0 0-170 0 0,0 0-66 0 0,0 0-19 0 0,0 0 1 0 0,0 0-20 0 0,20-11-37 0 0,68-33-8 0 0,-22 32 225 0 0,-50 13-595 0 0,7-1-74 0 0,0 2 1 0 0,1 0-1 0 0,-2 2 0 0 0,1 0 1 0 0,0 2-1 0 0,-1 0 0 0 0,0 1 0 0 0,-1 2 1 0 0,1 0-1 0 0,-1 1 0 0 0,-1 1 1 0 0,0 1-1 0 0,-1 1 0 0 0,0 1 1 0 0,1 2-137 0 0,-15-12 34 0 0,-1 0 0 0 0,1 0 1 0 0,-1 0-1 0 0,0 1 1 0 0,0-1-1 0 0,-1 1 0 0 0,1 0 1 0 0,-1 0-1 0 0,0 1 0 0 0,-1-1 1 0 0,1 0-1 0 0,-1 1 1 0 0,0 0-1 0 0,-1-1 0 0 0,1 1 1 0 0,-1 0-1 0 0,0 0 1 0 0,0 0-1 0 0,-1 0 0 0 0,0 0 1 0 0,0 0-1 0 0,0 0 1 0 0,-1 0-1 0 0,0 0 0 0 0,0 0 1 0 0,0 0-1 0 0,-1-1 1 0 0,0 1-1 0 0,0 0 0 0 0,0-1 1 0 0,-1 1-1 0 0,0-1 0 0 0,-1 1-34 0 0,-10 10 55 0 0,0 0-1 0 0,-1-2 1 0 0,0 0-1 0 0,-2 0 1 0 0,1-2-1 0 0,-2 0 1 0 0,0 0-1 0 0,0-2 1 0 0,-1-1-1 0 0,0 0 0 0 0,0-1 1 0 0,-16 4-55 0 0,9-5-75 0 0,1-2 1 0 0,-1 0-1 0 0,1-2 0 0 0,-1 0 1 0 0,0-2-1 0 0,-1-1 0 0 0,1-1 0 0 0,-9-2 75 0 0,-24-19-2870 0 0,49 13-1415 0 0,2-1-3388 0 0,5 6-3096 0 0</inkml:trace>
  <inkml:trace contextRef="#ctx0" brushRef="#br0" timeOffset="2201.087">555 336 5153 0 0,'0'0'2501'0'0,"0"0"-329"0"0,0 0-326 0 0,0 0-232 0 0,0 0-229 0 0,0 0-258 0 0,0 0-273 0 0,0 0-268 0 0,0 0-170 0 0,0 0-41 0 0,0 0 47 0 0,0 0 80 0 0,0 0 72 0 0,14-2 14 0 0,117-12 1012 0 0,156 4 917 0 0,-287 10-2388 0 0,0 0 63 0 0,-9-12 1327 0 0,-86-47-1116 0 0,75 49-389 0 0,1-1 1 0 0,1-1-1 0 0,-1 0 1 0 0,2-2-1 0 0,0 0 1 0 0,0 0-1 0 0,2-2 1 0 0,-5-5-15 0 0,20 21-40 0 0,1 0 0 0 0,-1 0 0 0 0,0 0 0 0 0,1 0 0 0 0,-1 0 0 0 0,0 0 0 0 0,1 0 0 0 0,-1 0 0 0 0,1 0 1 0 0,-1 0-1 0 0,0 0 0 0 0,1 0 0 0 0,-1 0 0 0 0,0 0 0 0 0,1 0 0 0 0,-1 0 0 0 0,0 0 0 0 0,1 0 0 0 0,-1-1 0 0 0,0 1 0 0 0,1 0 0 0 0,-1 0 0 0 0,0 0 0 0 0,1-1 0 0 0,-1 1 0 0 0,0 0 0 0 0,0 0 0 0 0,1-1 0 0 0,-1 1 1 0 0,0 0-1 0 0,0-1 0 0 0,1 1 0 0 0,-1 0 0 0 0,0-1 0 0 0,0 1 0 0 0,0 0 0 0 0,0-1 0 0 0,0 1 0 0 0,0 0 0 0 0,1-1 0 0 0,-1 1 0 0 0,0-1 0 0 0,0 1 0 0 0,0 0 0 0 0,0-1 0 0 0,0 1 0 0 0,0 0 0 0 0,-1-1 0 0 0,1 1 1 0 0,0 0-1 0 0,0-1 0 0 0,0 1 0 0 0,0-1 0 0 0,0 1 0 0 0,0 0 0 0 0,-1-1 0 0 0,1 1 0 0 0,0 0 0 0 0,0 0 0 0 0,0-1 0 0 0,-1 1 0 0 0,1 0 0 0 0,0-1 0 0 0,-1 1 0 0 0,1 0 0 0 0,0 0 40 0 0,28 6-6004 0 0,-19-5-4872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1360 0 0,'0'0'2039'0'0,"0"0"-234"0"0,0 0-62 0 0,0 0 63 0 0,0 0 7 0 0,0 0-39 0 0,0 0-163 0 0,0 0-344 0 0,0 0-311 0 0,0 0-261 0 0,0 0-187 0 0,-12 7 1734 0 0,26-1-1802 0 0,1-1 0 0 0,-1 0-1 0 0,1-1 1 0 0,0 0 0 0 0,0-1 0 0 0,0-1 0 0 0,0 0 0 0 0,1-1 0 0 0,-1-1-1 0 0,1-1 1 0 0,-1 0 0 0 0,5-1-440 0 0,33 0 520 0 0,173-5 286 0 0,-225 7-773 0 0,-1 0-18 0 0,0 0-2 0 0,0 0-7 0 0,0 0-10 0 0,0 0 18 0 0,0 0-30 0 0,0 0-18 0 0,-29 4-3762 0 0,21 0 1172 0 0,2-1-490 0 0,3 1-2646 0 0,1-1-5196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4249 0 0,'0'0'2332'0'0,"0"0"-589"0"0,0 0-220 0 0,0 0 154 0 0,0 0 153 0 0,0 0-97 0 0,0 0-328 0 0,0 0-401 0 0,0 0-308 0 0,0 0-172 0 0,0 0-57 0 0,0 0-4 0 0,0 0-23 0 0,1 7 832 0 0,82 4 2078 0 0,95-22-1594 0 0,0-7-2245 0 0,-178 18 41 0 0,0 0-354 0 0,0 0-702 0 0,0 0-1749 0 0,0 0-4092 0 0,0 0-4702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0 284 7154 0 0,'0'0'1497'0'0,"0"0"-418"0"0,0 0-219 0 0,0 0 147 0 0,0 0 239 0 0,0 0 154 0 0,0 0-70 0 0,0 0-190 0 0,0 0-133 0 0,0 0-114 0 0,0 0-87 0 0,0 0-70 0 0,32-1-99 0 0,98-4-112 0 0,168 4 1500 0 0,-220 12-19 0 0,-93-44-1158 0 0,-79-88-456 0 0,-40 17-630 0 0,99 79-897 0 0,50 20-9550 0 0,-8 5 12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3609 0 0,'0'0'2311'0'0,"0"0"-703"0"0,0 0-393 0 0,0 0-51 0 0,0 0 77 0 0,0 0 48 0 0,0 0-24 0 0,0 0-81 0 0,0 0-121 0 0,0 0-119 0 0,0 0-65 0 0,0 0-79 0 0,0 0-56 0 0,34-9-52 0 0,108-26-77 0 0,-10 16 555 0 0,110 15-465 0 0,-241 4-654 0 0,-1 0 50 0 0,0 0 79 0 0,0 0 96 0 0,0 0 79 0 0,0 0 33 0 0,-13-1 310 0 0,-53-42-313 0 0,-62-74-378 0 0,123 112-144 0 0,2 3 29 0 0,1 0-1 0 0,-1-1 1 0 0,1 1-1 0 0,-1-1 1 0 0,1 1-1 0 0,0-1 1 0 0,0 0-1 0 0,1 0 0 0 0,-1 1 1 0 0,0-2-1 0 0,1 1 1 0 0,0 0-1 0 0,0 0 1 0 0,0 0-1 0 0,0 0 1 0 0,0-1-1 0 0,0 1 1 0 0,1 0 108 0 0,25-8-5309 0 0,-7 10-3060 0 0,-8 1-802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193 104 2208 0 0,'0'0'2146'0'0,"0"0"-109"0"0,0 0-100 0 0,0 0-7 0 0,0 0 49 0 0,0 0-68 0 0,0 0-192 0 0,0 0-308 0 0,0 0-314 0 0,0 0-279 0 0,0 0-245 0 0,0 0-185 0 0,0 0-104 0 0,-6 1-14 0 0,2-1-223 0 0,3 0-26 0 0,0 0 0 0 0,0 0 0 0 0,0 0 0 0 0,0 0 1 0 0,0 0-1 0 0,0 0 0 0 0,0 0 0 0 0,0 0 0 0 0,0 1 1 0 0,0-1-1 0 0,0 0 0 0 0,0 1 0 0 0,0-1 0 0 0,0 1 1 0 0,0-1-1 0 0,0 1 0 0 0,0-1 0 0 0,0 1 0 0 0,1-1 1 0 0,-1 1-1 0 0,0 0 0 0 0,1 0 0 0 0,-1-1 0 0 0,0 1 1 0 0,1 0-1 0 0,-1 0 0 0 0,1 0 0 0 0,-1 0 0 0 0,1 0 1 0 0,-1 0-1 0 0,1 0 0 0 0,0 0 0 0 0,-1 0 0 0 0,1 0 1 0 0,0 0-1 0 0,0 0 0 0 0,0 0 0 0 0,0 0 0 0 0,0 0 0 0 0,0 0 1 0 0,0 0-1 0 0,0 0 0 0 0,0 0 0 0 0,1 1-21 0 0,11 218 2705 0 0,-22 4-1738 0 0,-38 121-588 0 0,22-253-942 0 0,26-91 335 0 0,0-1-104 0 0,0 0-124 0 0,0 0-126 0 0,0 0-249 0 0,-5-18-11733 0 0,4 10 2382 0 0</inkml:trace>
  <inkml:trace contextRef="#ctx0" brushRef="#br0" timeOffset="367.899">0 163 4937 0 0,'0'0'1651'0'0,"0"0"-503"0"0,0 0-217 0 0,0 0 143 0 0,0 0 241 0 0,0 0 184 0 0,0 0-30 0 0,0 0-180 0 0,0 0-196 0 0,0 0-145 0 0,36-26-135 0 0,112-78-84 0 0,-81 75-54 0 0,157 26 1780 0 0,-213 4-2388 0 0,0 0-1 0 0,0 1 1 0 0,-1 0-1 0 0,1 1 0 0 0,0 0 1 0 0,-1 1-1 0 0,0 0 0 0 0,0 1 1 0 0,0 0-1 0 0,0 0 1 0 0,-1 1-1 0 0,0 1 0 0 0,0-1 1 0 0,-1 1-1 0 0,0 1 1 0 0,0 0-1 0 0,0 0 0 0 0,-1 0 1 0 0,1 3-67 0 0,-5-6 33 0 0,0 0 1 0 0,0 1-1 0 0,0 0 0 0 0,-1 0 1 0 0,1 0-1 0 0,-2 0 1 0 0,1 0-1 0 0,0 0 1 0 0,-1 0-1 0 0,-1 0 1 0 0,1 1-1 0 0,-1-1 1 0 0,0 0-1 0 0,0 1 0 0 0,0-1 1 0 0,-1 0-1 0 0,0 1 1 0 0,-1-1-1 0 0,1 0 1 0 0,-1 0-1 0 0,0 0 1 0 0,-1 0-1 0 0,0 0 1 0 0,1-1-1 0 0,-2 1 0 0 0,1-1 1 0 0,-1 0-1 0 0,0 0 1 0 0,0 0-1 0 0,0 0 1 0 0,-5 4-34 0 0,-9 8 29 0 0,-1 0 1 0 0,0-1-1 0 0,-1-1 0 0 0,-1-1 1 0 0,-1-1-1 0 0,0-1 1 0 0,-12 5-30 0 0,15-8-121 0 0,-1-1 1 0 0,0-1-1 0 0,0 0 1 0 0,0-2-1 0 0,-1 0 1 0 0,0-2-1 0 0,0 0 1 0 0,0-1-1 0 0,0-2 0 0 0,0 0 1 0 0,-4-1 120 0 0,24 1-105 0 0,-1 0 0 0 0,0-1-1 0 0,1 1 1 0 0,-1 0 0 0 0,1-1 0 0 0,-1 1-1 0 0,0-1 1 0 0,1 0 0 0 0,-1 1 0 0 0,1-1 0 0 0,0 0-1 0 0,-1 0 1 0 0,1 0 0 0 0,0 0 0 0 0,-1 0 0 0 0,1 0-1 0 0,0-1 1 0 0,0 1 0 0 0,0 0 0 0 0,0 0-1 0 0,0-1 1 0 0,0 1 0 0 0,1-1 0 0 0,-1 1 0 0 0,0-1-1 0 0,1 1 1 0 0,-1-1 0 0 0,1 0 105 0 0,2-30-9778 0 0,2 24-703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10850 0 0,'0'0'4623'0'0,"0"0"-2472"0"0,0 0-986 0 0,0 0-194 0 0,0 0-83 0 0,0 0-71 0 0,0 0-87 0 0,0 0-137 0 0,0 0-137 0 0,0 0-84 0 0,0 0-108 0 0,0 0-80 0 0,0 0-39 0 0,-20 5-29 0 0,-65 19-37 0 0,80-23-73 0 0,1 0 0 0 0,-1 1 1 0 0,1 0-1 0 0,-1-1 0 0 0,1 1 0 0 0,0 1 1 0 0,0-1-1 0 0,0 1 0 0 0,0-1 0 0 0,1 1 1 0 0,-1 0-1 0 0,1 1 0 0 0,-1-1 0 0 0,1 1 1 0 0,0-1-1 0 0,0 1 0 0 0,0 1-6 0 0,-8 10 6 0 0,6-8-18 0 0,0 0 1 0 0,0 0 0 0 0,1 0-1 0 0,0 1 1 0 0,1 0-1 0 0,0-1 1 0 0,0 1 0 0 0,1 0-1 0 0,0 1 1 0 0,0-1-1 0 0,0 0 1 0 0,1 1 0 0 0,1-1-1 0 0,0 0 1 0 0,0 1-1 0 0,0-1 1 0 0,1 1 0 0 0,1 2 11 0 0,0-6-11 0 0,0 0 1 0 0,1-1 0 0 0,0 1 0 0 0,0 0 0 0 0,0-1 0 0 0,0 1 0 0 0,1-1-1 0 0,0 0 1 0 0,0 0 0 0 0,0-1 0 0 0,0 1 0 0 0,0-1 0 0 0,1 0 0 0 0,0 0-1 0 0,-1 0 1 0 0,1-1 0 0 0,0 0 0 0 0,1 0 0 0 0,-1 0 0 0 0,0 0-1 0 0,0-1 1 0 0,1 0 0 0 0,-1 0 0 0 0,1 0 0 0 0,-1-1 0 0 0,1 0 0 0 0,-1 0-1 0 0,3 0 11 0 0,108-31-1213 0 0,-72 7-6922 0 0,-36 20-2942 0 0</inkml:trace>
  <inkml:trace contextRef="#ctx0" brushRef="#br0" timeOffset="4374.213">614 199 0 0 0,'0'0'1004'0'0,"0"0"874"0"0,0 0 13 0 0,0 0-317 0 0,0 0-227 0 0,0 0-87 0 0,0 0-10 0 0,0 0-16 0 0,0 0-105 0 0,0 0-161 0 0,13 15 4285 0 0,27 22-2578 0 0,-30-33-2551 0 0,-1-1-1 0 0,1 1 0 0 0,0-2 0 0 0,1 1 0 0 0,-1-2 1 0 0,0 1-1 0 0,0-1 0 0 0,1-1 0 0 0,-1 0 1 0 0,1 0-1 0 0,-1-1 0 0 0,0-1 0 0 0,1 1 1 0 0,-1-2-1 0 0,0 1 0 0 0,0-1 0 0 0,0-1 1 0 0,-1 0-1 0 0,1 0 0 0 0,-1-1 0 0 0,0 0 1 0 0,0-1-1 0 0,-1 0 0 0 0,5-4-123 0 0,-9 5 45 0 0,0 1-1 0 0,-1-1 1 0 0,0 0-1 0 0,0 0 1 0 0,0 0-1 0 0,0-1 1 0 0,-1 1-1 0 0,0-1 1 0 0,0 1-1 0 0,0-1 1 0 0,-1 0-1 0 0,0 0 1 0 0,0 1-1 0 0,-1-1 1 0 0,1 0-1 0 0,-1 0 1 0 0,-1 0-1 0 0,1 0 1 0 0,-1-1-45 0 0,-1 2 0 0 0,-1 1 0 0 0,0-1-1 0 0,-1 1 1 0 0,1-1 0 0 0,-1 1 0 0 0,1 0 0 0 0,-1 0 0 0 0,0 1 0 0 0,-1-1 0 0 0,1 1 0 0 0,-1 0 0 0 0,1 0-1 0 0,-1 0 1 0 0,0 1 0 0 0,0 0 0 0 0,0 0 0 0 0,0 0 0 0 0,0 0 0 0 0,-1 1 0 0 0,1 0 0 0 0,-1 0-1 0 0,1 0 1 0 0,0 1 0 0 0,-1 0 0 0 0,1 0 0 0 0,-1 0 0 0 0,1 1 0 0 0,-1 0 0 0 0,1 0 0 0 0,-4 1 0 0 0,-6-2-23 0 0,6 0 29 0 0,-1 1-1 0 0,1 0 0 0 0,-1 0 0 0 0,1 1 1 0 0,-1 0-1 0 0,1 1 0 0 0,0 0 0 0 0,0 1 1 0 0,0-1-1 0 0,0 2 0 0 0,1-1 0 0 0,0 1 1 0 0,0 1-1 0 0,0-1 0 0 0,0 2-5 0 0,-2 2 35 0 0,2 1 0 0 0,-1 1 0 0 0,1 0 1 0 0,1 0-1 0 0,0 0 0 0 0,0 1 0 0 0,1 0 0 0 0,1 0 0 0 0,-1 3-35 0 0,-21 99 542 0 0,27-107-488 0 0,0 0 1 0 0,0 0 0 0 0,1 0 0 0 0,0-1 0 0 0,1 1 0 0 0,0 0-1 0 0,0-1 1 0 0,0 1 0 0 0,0-1 0 0 0,1 0 0 0 0,0 0-1 0 0,1 0 1 0 0,-1 0 0 0 0,1 0 0 0 0,0-1 0 0 0,1 0 0 0 0,-1 0-1 0 0,1 0 1 0 0,3 2-55 0 0,4 1 113 0 0,0-1 1 0 0,0-1-1 0 0,1 0 0 0 0,0 0 1 0 0,0-1-1 0 0,0-1 0 0 0,1-1 0 0 0,-1 0 1 0 0,1 0-1 0 0,0-1 0 0 0,0-1 1 0 0,0-1-1 0 0,0 0 0 0 0,0 0 0 0 0,0-1 1 0 0,0-1-1 0 0,0-1-113 0 0,72-18 285 0 0,-81-3-2437 0 0,-7 8-6743 0 0,2 12-3407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6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0 331 1096 0 0,'0'0'2439'0'0,"0"0"-978"0"0,0 0-509 0 0,0 0 84 0 0,0 0 283 0 0,0 0 199 0 0,0 0-27 0 0,0 0-194 0 0,0 0-127 0 0,0 0-75 0 0,0 0 1 0 0,0 0-48 0 0,0 0-90 0 0,11 3-82 0 0,88 13 1303 0 0,384-45 1882 0 0,-388 14-3889 0 0,-94 15-125 0 0,-1 0-21 0 0,0 0 8 0 0,0 0-13 0 0,-29-11-1504 0 0,7 8-1108 0 0,8 2-1189 0 0,0-2-4983 0 0,8 2-12 0 0</inkml:trace>
  <inkml:trace contextRef="#ctx0" brushRef="#br0" timeOffset="362.972">350 0 4537 0 0,'0'0'1770'0'0,"0"0"-251"0"0,0 0-46 0 0,0 0 109 0 0,0 0 178 0 0,0 0 23 0 0,0 0-214 0 0,0 0-310 0 0,0 0-364 0 0,0 0-303 0 0,0 0-98 0 0,0 0-11 0 0,-3 7 43 0 0,-10 120 2296 0 0,18-43-1726 0 0,-3 1 0 0 0,-10 80-1096 0 0,6-138-64 0 0,-1 1 0 0 0,-2 0-1 0 0,-1-1 1 0 0,-1 0 0 0 0,-1 0 0 0 0,-1-1 0 0 0,-2 0 64 0 0,30-21-8960 0 0,-16-5 4755 0 0,4 0-6861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0 0 0,'0'0'324'0'0,"0"0"1050"0"0,0 0 578 0 0,0 0 253 0 0,0 0 44 0 0,0 0-247 0 0,0 0-332 0 0,0 0-211 0 0,0 0-204 0 0,-31 13-143 0 0,-99 43-186 0 0,43 4 412 0 0,68-39-1094 0 0,2 0 0 0 0,0 1-1 0 0,1 0 1 0 0,1 1-1 0 0,1 1 1 0 0,1 1-1 0 0,1 0 1 0 0,1 0-1 0 0,2 1 1 0 0,0 0-1 0 0,2 1 1 0 0,1 0-1 0 0,1 0 1 0 0,1 0-1 0 0,2 1 1 0 0,0-1-1 0 0,2 1 1 0 0,1 0-1 0 0,1-1 1 0 0,5 22-244 0 0,-4-33 89 0 0,1-1 1 0 0,0 1-1 0 0,1-1 1 0 0,0 0-1 0 0,1 0 0 0 0,1-1 1 0 0,0 1-1 0 0,1-2 1 0 0,1 1-1 0 0,0-1 0 0 0,1 0 1 0 0,0-1-1 0 0,1 0 1 0 0,0-1-1 0 0,1 0 1 0 0,0-1-1 0 0,1 0 0 0 0,0-1 1 0 0,0-1-1 0 0,2 1-89 0 0,0-1 117 0 0,1-1-1 0 0,1 0 0 0 0,-1-1 1 0 0,1-1-1 0 0,0-1 0 0 0,0 0 0 0 0,1-1 1 0 0,-1-1-1 0 0,17 0-116 0 0,-20-2 107 0 0,-1 0 0 0 0,1 0-1 0 0,-1-1 1 0 0,1-1 0 0 0,-1 0-1 0 0,0-1 1 0 0,0 0 0 0 0,0-1-1 0 0,8-4-106 0 0,3-4 41 0 0,0-1-1 0 0,-1-1 0 0 0,-1-1 1 0 0,0-1-1 0 0,-1-1 0 0 0,-1 0 1 0 0,-1-2-1 0 0,0 0 0 0 0,-2-2 1 0 0,0 0-1 0 0,-1 0 0 0 0,-1-2 0 0 0,-1 0 1 0 0,-1 0-1 0 0,-2-1 0 0 0,0-1 1 0 0,-1 0-1 0 0,-2-1 0 0 0,0 1 1 0 0,-2-1-1 0 0,-1-1 0 0 0,-1 1 1 0 0,-1-1-1 0 0,-1 0 0 0 0,-1 0 1 0 0,-3-14-41 0 0,0 27-57 0 0,0 0 1 0 0,-1 0 0 0 0,-1 0 0 0 0,0 1 0 0 0,-1-1 0 0 0,0 1 0 0 0,-1 0 0 0 0,-1 1 0 0 0,0-1 0 0 0,0 1-1 0 0,-1 1 1 0 0,-1-1 0 0 0,0 1 0 0 0,0 1 0 0 0,-1 0 0 0 0,-1 0 0 0 0,0 1 0 0 0,0 0 0 0 0,-1 1-1 0 0,1 0 1 0 0,-2 1 0 0 0,1 0 0 0 0,-1 1 0 0 0,0 1 0 0 0,-1 0 0 0 0,1 1 0 0 0,-1 0 0 0 0,0 1 0 0 0,-9-1 56 0 0,5 4-242 0 0,0 0 1 0 0,0 2-1 0 0,0 0 1 0 0,1 1-1 0 0,-1 1 1 0 0,1 0-1 0 0,0 2 1 0 0,0 0-1 0 0,0 0 1 0 0,1 2-1 0 0,0 0 1 0 0,0 1-1 0 0,1 1 1 0 0,-6 4 241 0 0,-52 44-4145 0 0,8 5-4336 0 0,43-39-1466 0 0</inkml:trace>
  <inkml:trace contextRef="#ctx0" brushRef="#br0" timeOffset="474.018">301 594 2681 0 0,'0'0'2011'0'0,"0"0"-38"0"0,0 0-55 0 0,0 0 36 0 0,0 0-23 0 0,0 0-165 0 0,0 0-242 0 0,0 0-270 0 0,0 0-277 0 0,0 0-214 0 0,0 0-115 0 0,0 0-130 0 0,0 0-53 0 0,10-9-10 0 0,30-28-52 0 0,-37 35-327 0 0,0 0 1 0 0,0 1-1 0 0,0 0 1 0 0,0-1-1 0 0,0 1 1 0 0,0 0-1 0 0,0 1 1 0 0,0-1-1 0 0,0 0 1 0 0,1 1-1 0 0,-1 0 1 0 0,0 0-1 0 0,0 0 1 0 0,1 0-1 0 0,-1 0 1 0 0,0 1-1 0 0,0-1 1 0 0,0 1 0 0 0,3 0-77 0 0,-5 0 33 0 0,10 1 60 0 0,0 0 0 0 0,0 1 0 0 0,0 1 0 0 0,-1 0 0 0 0,1 0 0 0 0,-1 1 0 0 0,0 1 0 0 0,-1-1 0 0 0,1 2 0 0 0,-1-1 0 0 0,0 1 1 0 0,-1 1-1 0 0,1-1 0 0 0,-1 1 0 0 0,-1 1 0 0 0,0-1 0 0 0,0 1 0 0 0,-1 1 0 0 0,0-1 0 0 0,0 2-93 0 0,54 147 787 0 0,19 34 247 0 0,-14-104-597 0 0,-60-121-1807 0 0,1 7-903 0 0,0 5-6485 0 0,-4 13-2927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761 593 0 0 0,'0'0'548'0'0,"0"0"552"0"0,0 0 243 0 0,0 0 62 0 0,0 0-110 0 0,0 0-190 0 0,0 0-110 0 0,0 0-92 0 0,-3-9-31 0 0,-10-28 14 0 0,-10 19 3364 0 0,-15 30-2944 0 0,36-11-1283 0 0,-19 12 114 0 0,1 1-1 0 0,0 1 1 0 0,1 0-1 0 0,1 2 1 0 0,1 0-1 0 0,0 1 0 0 0,-8 12-136 0 0,25-29 2 0 0,-10 9 47 0 0,-1 2 1 0 0,2-1-1 0 0,0 1 1 0 0,0 0 0 0 0,1 1-1 0 0,1 0 1 0 0,0 1-1 0 0,1-1 1 0 0,0 1 0 0 0,1 1-1 0 0,1-1 1 0 0,0 0-1 0 0,1 1 1 0 0,0 0 0 0 0,1 0-1 0 0,1 4-49 0 0,3-14 68 0 0,0 0 0 0 0,1-1 1 0 0,0 1-1 0 0,0-1 0 0 0,0 1 0 0 0,0-1 0 0 0,1 0 0 0 0,-1 0 1 0 0,1-1-1 0 0,0 1 0 0 0,1-1 0 0 0,-1 0 0 0 0,0 0 0 0 0,1 0 1 0 0,0 0-1 0 0,-1-1 0 0 0,1 0 0 0 0,0 0 0 0 0,0 0 0 0 0,1-1 0 0 0,-1 0 1 0 0,0 1-1 0 0,0-2 0 0 0,1 1 0 0 0,-1-1 0 0 0,0 0 0 0 0,1 0 1 0 0,4-1-69 0 0,5 1 157 0 0,1 0 0 0 0,-1-1 0 0 0,0-1 0 0 0,0-1 0 0 0,0 0 0 0 0,-1-1 0 0 0,1 0 0 0 0,-1-1 0 0 0,0-1 0 0 0,0 0 0 0 0,7-5-157 0 0,6-4 97 0 0,-1 0 0 0 0,0-2 1 0 0,-1-1-1 0 0,-1-1 0 0 0,0-1 1 0 0,-2-1-1 0 0,0-1 0 0 0,-1 0 1 0 0,-2-2-1 0 0,0-1 0 0 0,-2 0 1 0 0,0-1-1 0 0,-2-1 1 0 0,-1 0-1 0 0,-1-1 0 0 0,-2-1 1 0 0,-1 0-1 0 0,0 0 0 0 0,-3-1 1 0 0,0 0-1 0 0,2-31-97 0 0,-7 44-28 0 0,-1 0-1 0 0,-1 0 1 0 0,0 0-1 0 0,-1 0 1 0 0,-1 0-1 0 0,0 0 1 0 0,-2 1-1 0 0,0-1 1 0 0,0 1-1 0 0,-2-1 1 0 0,-5-11 28 0 0,9 22-23 0 0,0 1 0 0 0,0 0 1 0 0,0-1-1 0 0,-1 1 1 0 0,0 0-1 0 0,0 1 1 0 0,0-1-1 0 0,-1 0 0 0 0,0 1 1 0 0,1 0-1 0 0,-2 0 1 0 0,1 0-1 0 0,0 0 0 0 0,-1 1 1 0 0,1-1-1 0 0,-1 1 1 0 0,0 0-1 0 0,0 1 0 0 0,-1-1 1 0 0,1 1-1 0 0,0 0 1 0 0,-1 0-1 0 0,1 1 1 0 0,-1 0-1 0 0,0 0 0 0 0,1 0 1 0 0,-1 0-1 0 0,0 1 1 0 0,0 0-1 0 0,1 0 0 0 0,-2 1 23 0 0,1 3-6 0 0,-1 1-1 0 0,1 0 0 0 0,0 0 1 0 0,0 1-1 0 0,0-1 0 0 0,1 1 1 0 0,0 1-1 0 0,0-1 0 0 0,0 1 1 0 0,1-1-1 0 0,0 1 0 0 0,0 1 1 0 0,1-1-1 0 0,0 0 0 0 0,0 1 1 0 0,1 0-1 0 0,-2 6 7 0 0,-1 3 44 0 0,1 1 1 0 0,1-1-1 0 0,0 1 0 0 0,1 0 0 0 0,1 0 1 0 0,1 0-1 0 0,0 0 0 0 0,1 0 0 0 0,1 0 1 0 0,1 0-1 0 0,5 17-44 0 0,3-6 154 0 0,2 0-1 0 0,0 0 1 0 0,2-2-1 0 0,2 1 1 0 0,12 14-154 0 0,87 160 1010 0 0,-86-132-697 0 0,-29-67-683 0 0,2 6 940 0 0,-3-12-3940 0 0,0-6-7096 0 0,0 5-698 0 0</inkml:trace>
  <inkml:trace contextRef="#ctx0" brushRef="#br0" timeOffset="579.878">1477 376 10658 0 0,'0'0'850'0'0,"0"0"-462"0"0,0 0 172 0 0,0 0 576 0 0,0 0 367 0 0,0 0 26 0 0,0 0-257 0 0,0 0-304 0 0,0 0-256 0 0,0 0-168 0 0,3 33-86 0 0,6 102-60 0 0,-6-15 540 0 0,-18 177-22 0 0,8-282-692 0 0,-5-33-238 0 0,7 3-16 0 0,0 0 0 0 0,1 0 1 0 0,1 0-1 0 0,0-1 0 0 0,1 1 1 0 0,1-1-1 0 0,0 1 0 0 0,2-11 30 0 0,1-9-30 0 0,2 1 0 0 0,2 0 0 0 0,1 1 0 0 0,1-1 0 0 0,9-19 30 0 0,-7 26-15 0 0,0 1 0 0 0,2 0 0 0 0,0 1 0 0 0,2 0 0 0 0,1 1 0 0 0,1 1 0 0 0,1 0 0 0 0,1 2 0 0 0,16-17 15 0 0,-29 34 2 0 0,-1 0 0 0 0,1 1 0 0 0,0-1 1 0 0,1 1-1 0 0,-1 0 0 0 0,1 0 0 0 0,-1 0 0 0 0,1 1 0 0 0,0 0 1 0 0,0 0-1 0 0,0 0 0 0 0,0 1 0 0 0,0 0 0 0 0,0 0 0 0 0,0 1 1 0 0,0 0-1 0 0,1 0 0 0 0,-1 0 0 0 0,3 1-2 0 0,-5 3 17 0 0,0-1-1 0 0,0 1 0 0 0,0 0 1 0 0,0 1-1 0 0,-1-1 0 0 0,0 1 1 0 0,0-1-1 0 0,0 1 0 0 0,0 0 1 0 0,-1 0-1 0 0,0 0 0 0 0,0 0 1 0 0,0 1-1 0 0,0-1 1 0 0,-1 1-1 0 0,0-1 0 0 0,0 1 1 0 0,-1-1-1 0 0,0 1 0 0 0,0-1 1 0 0,0 1-1 0 0,0-1 0 0 0,-1 1 1 0 0,-1 3-17 0 0,2-9 1 0 0,-1 16 56 0 0,-1 0 1 0 0,-1-1-1 0 0,-1 0 1 0 0,0 1 0 0 0,-1-1-1 0 0,0-1 1 0 0,-1 1 0 0 0,-1-1-1 0 0,-1 0 1 0 0,0 0 0 0 0,0-1-1 0 0,-1 0 1 0 0,-1-1 0 0 0,0 0-1 0 0,-1 0 1 0 0,0-1-1 0 0,-1-1 1 0 0,0 0-58 0 0,9-7-76 0 0,0-1-1 0 0,0 0 1 0 0,-1 0-1 0 0,1 0 1 0 0,0-1-1 0 0,-1 1 1 0 0,1-1-1 0 0,-1 0 1 0 0,0 0-1 0 0,1 0 1 0 0,-1 0-1 0 0,0-1 1 0 0,0 1-1 0 0,1-1 1 0 0,-1 0-1 0 0,0 0 1 0 0,0-1-1 0 0,1 1 1 0 0,-1-1-1 0 0,0 0 1 0 0,0 0-1 0 0,1 0 1 0 0,-1 0-1 0 0,1 0 1 0 0,-1-1-1 0 0,1 0 1 0 0,0 1-1 0 0,0-1 1 0 0,-1-1-1 0 0,1 1 1 0 0,0 0-1 0 0,1-1 1 0 0,-1 1-1 0 0,0-1 1 0 0,1 0-1 0 0,0 0 1 0 0,-1 0-1 0 0,1 0 1 0 0,0-1 76 0 0,-3-4-859 0 0,-5-8-3093 0 0,4 2-4333 0 0,3 8 375 0 0</inkml:trace>
  <inkml:trace contextRef="#ctx0" brushRef="#br0" timeOffset="1168.931">1324 199 2096 0 0,'0'0'2214'0'0,"0"0"-111"0"0,0 0-45 0 0,0 0-29 0 0,0 0-102 0 0,0 0-248 0 0,0 0-400 0 0,0 0-395 0 0,0 0-325 0 0,0 0-235 0 0,0 0-135 0 0,0 0-57 0 0,0 0 95 0 0,3-1 140 0 0,116-9 3337 0 0,23 3-2287 0 0,-67 3 279 0 0,-90-21-464 0 0,-33-16-832 0 0,-46-36-178 0 0,67 55-261 0 0,55 19-5354 0 0,-18 5 358 0 0,-2-1-6291 0 0</inkml:trace>
  <inkml:trace contextRef="#ctx0" brushRef="#br0" timeOffset="1633.963">227 1098 4033 0 0,'0'0'1416'0'0,"0"0"-566"0"0,0 0-341 0 0,0 0 34 0 0,0 0 308 0 0,0 0 321 0 0,0 0 198 0 0,0 0-1 0 0,0 0-131 0 0,0 0-166 0 0,32-10-152 0 0,104-31-78 0 0,140-15 3309 0 0,206 4-1245 0 0,-376 43-2784 0 0,1 5-1 0 0,54 7-121 0 0,-99 14-608 0 0,-53-12 184 0 0,-4-2-1464 0 0,-4 4-5254 0 0,-1-7-2072 0 0</inkml:trace>
  <inkml:trace contextRef="#ctx0" brushRef="#br0" timeOffset="2362.574">809 1458 2905 0 0,'0'0'2517'0'0,"0"0"-613"0"0,0 0-383 0 0,0 0-44 0 0,0 0 106 0 0,0 0 37 0 0,0 0-124 0 0,0 0-274 0 0,0 0-286 0 0,0 0-269 0 0,0 0-214 0 0,0 0-139 0 0,0 0-78 0 0,-21 7-18 0 0,-67 25 5 0 0,39 8 107 0 0,41-29-245 0 0,-1 0-41 0 0,1-1 0 0 0,0 2 1 0 0,0-1-1 0 0,1 1 0 0 0,1 0 1 0 0,0 1-1 0 0,1 0 0 0 0,0-1 1 0 0,1 2-1 0 0,0-1 0 0 0,1 0 0 0 0,0 1 1 0 0,2-1-1 0 0,-1 4-44 0 0,1-14 28 0 0,1 1-1 0 0,0-1 1 0 0,-1 0 0 0 0,1 0 0 0 0,0 0-1 0 0,0 0 1 0 0,1 1 0 0 0,-1-1-1 0 0,1 0 1 0 0,-1 0 0 0 0,1 0-1 0 0,0 0 1 0 0,0 0 0 0 0,1 0 0 0 0,-1 0-1 0 0,1-1 1 0 0,-1 1 0 0 0,1 0-1 0 0,0-1 1 0 0,0 1 0 0 0,0-1-1 0 0,0 1 1 0 0,0-1 0 0 0,1 0 0 0 0,-1 0-1 0 0,1 0 1 0 0,-1 0 0 0 0,1-1-1 0 0,0 1 1 0 0,-1-1 0 0 0,1 1-1 0 0,0-1 1 0 0,0 0 0 0 0,0 0 0 0 0,3 0-28 0 0,6-1 157 0 0,0 0 1 0 0,1 0 0 0 0,-1-2 0 0 0,1 1 0 0 0,-1-2 0 0 0,0 1 0 0 0,0-2 0 0 0,0 0 0 0 0,0 0 0 0 0,-1-1 0 0 0,0 0-1 0 0,0-1 1 0 0,0 0 0 0 0,-1-1 0 0 0,10-7-158 0 0,134-136 783 0 0,-132 123-777 0 0,-1-1 0 0 0,-1-1 1 0 0,-2 0-1 0 0,-1-2 0 0 0,-1 0 0 0 0,-1-1 1 0 0,-2-1-1 0 0,-2 0 0 0 0,0 0 0 0 0,-3-1 1 0 0,-1 0-1 0 0,-1-1 0 0 0,-2 1 0 0 0,-1-1 1 0 0,-2 0-1 0 0,-1-4-6 0 0,0 34-15 0 0,0 0 0 0 0,0 0 1 0 0,0 0-1 0 0,0 0 0 0 0,-1 0 0 0 0,1 0 1 0 0,-2 0-1 0 0,1 0 0 0 0,0 0 0 0 0,-1 0 1 0 0,0 1-1 0 0,0-1 0 0 0,0 1 0 0 0,-1-1 0 0 0,1 1 1 0 0,-1 0-1 0 0,0 0 0 0 0,0 0 0 0 0,-1 0 1 0 0,1 0-1 0 0,-1 1 0 0 0,0 0 0 0 0,0-1 1 0 0,0 2-1 0 0,0-1 0 0 0,0 0 0 0 0,-1 1 1 0 0,1 0-1 0 0,-2-1 15 0 0,2 5-20 0 0,0 0 0 0 0,-1 0 0 0 0,1 0 0 0 0,0 1-1 0 0,0-1 1 0 0,1 1 0 0 0,-1 0 0 0 0,0 0 0 0 0,1 0 0 0 0,0 1 0 0 0,-1-1 0 0 0,1 1 0 0 0,1 0 0 0 0,-1 0 0 0 0,1 0 0 0 0,-1 0 0 0 0,1 0 0 0 0,0 0 0 0 0,1 1 0 0 0,-1 1 19 0 0,-2 1-1 0 0,-8 20 47 0 0,1 0 0 0 0,2 1 1 0 0,1 0-1 0 0,1 0 0 0 0,2 0 1 0 0,0 1-1 0 0,2 0 0 0 0,1 0 1 0 0,2 0-1 0 0,1 8-45 0 0,1-7 50 0 0,2 0 0 0 0,1 0 0 0 0,2 0-1 0 0,0-1 1 0 0,10 22-50 0 0,-1 0 37 0 0,-6-8-17 0 0,1 4-465 0 0,0-19-3626 0 0,-9-28-4423 0 0,-2 0-2443 0 0</inkml:trace>
  <inkml:trace contextRef="#ctx0" brushRef="#br0" timeOffset="2866.812">1363 1377 7314 0 0,'0'0'2405'0'0,"0"0"-862"0"0,0 0-380 0 0,0 0 80 0 0,0 0 58 0 0,0 0-69 0 0,0 0-197 0 0,0 0-264 0 0,0 0-221 0 0,0 0-136 0 0,0 0-78 0 0,-16 31-80 0 0,-47 96-31 0 0,43-48 95 0 0,21-62-260 0 0,-1-13-49 0 0,-1 0 0 0 0,1 1 0 0 0,0-1-1 0 0,0 0 1 0 0,0 0 0 0 0,1 0 0 0 0,-1 1 0 0 0,1-1-1 0 0,0 0 1 0 0,0 0 0 0 0,0 0 0 0 0,1 0 0 0 0,-1 0-1 0 0,1 0 1 0 0,0-1 0 0 0,0 1 0 0 0,1 0 0 0 0,-1-1-1 0 0,1 0 1 0 0,0 1 0 0 0,0-1 0 0 0,0 0 0 0 0,0 0-1 0 0,0-1 1 0 0,0 1 0 0 0,1-1 0 0 0,0 0 0 0 0,-1 0-1 0 0,1 0 1 0 0,0 0 0 0 0,3 1-11 0 0,-1-2 84 0 0,1-1-1 0 0,0 1 1 0 0,-1-1 0 0 0,1 0 0 0 0,-1-1-1 0 0,1 1 1 0 0,0-1 0 0 0,-1-1-1 0 0,0 1 1 0 0,1-1 0 0 0,-1 0 0 0 0,0 0-1 0 0,0-1 1 0 0,0 0 0 0 0,0 0 0 0 0,0-1-1 0 0,-1 1 1 0 0,1-1 0 0 0,-1 0-1 0 0,0-1 1 0 0,2-2-84 0 0,89-108 623 0 0,-83 95-574 0 0,-1 0 0 0 0,-1-1 0 0 0,-1-1 0 0 0,0 0 0 0 0,-2 0 0 0 0,0-1 0 0 0,-2 0 0 0 0,0-1 0 0 0,-1-8-49 0 0,-4-1 245 0 0,-1 33-137 0 0,0 0 0 0 0,-40 55-158 0 0,30-22 93 0 0,2 0 1 0 0,1 1 0 0 0,1 0 0 0 0,2 0-1 0 0,1 0 1 0 0,2 1 0 0 0,3 25-44 0 0,-2-45 18 0 0,16 60 69 0 0,-16-72-99 0 0,1-1-1 0 0,0 0 1 0 0,-1 0 0 0 0,1 0-1 0 0,0 0 1 0 0,0 0 0 0 0,0-1 0 0 0,1 1-1 0 0,-1 0 1 0 0,0 0 0 0 0,1-1-1 0 0,-1 1 1 0 0,1 0 0 0 0,-1-1-1 0 0,1 0 1 0 0,0 1 0 0 0,0-1 0 0 0,0 0-1 0 0,0 0 1 0 0,-1 0 0 0 0,2 0-1 0 0,-1 0 1 0 0,0-1 0 0 0,0 1-1 0 0,0 0 1 0 0,0-1 0 0 0,0 0 0 0 0,0 1-1 0 0,1-1 1 0 0,-1 0 0 0 0,0 0-1 0 0,0 0 1 0 0,1-1 12 0 0,31-29-1683 0 0,-23 13-1904 0 0,-4 7-2131 0 0,-2 2-5603 0 0</inkml:trace>
  <inkml:trace contextRef="#ctx0" brushRef="#br0" timeOffset="3472.375">2000 181 0 0 0,'0'0'368'0'0,"0"0"780"0"0,0 0 366 0 0,0 0 45 0 0,0 0-109 0 0,0 0-194 0 0,0 0-172 0 0,0 0-10 0 0,0 0 70 0 0,0 0-10 0 0,0 0-62 0 0,0 0-136 0 0,2-9-180 0 0,11-34 295 0 0,4 58 1924 0 0,51 70 970 0 0,-40-24-3639 0 0,-2 0 0 0 0,-4 1 0 0 0,-2 1 0 0 0,-2 2 0 0 0,-4-1 1 0 0,-2 2-1 0 0,-4 0 0 0 0,-2 0 0 0 0,-3 0 0 0 0,-4 41-306 0 0,1-60 20 0 0,3 16-9 0 0,-3 0-1 0 0,-3 0 1 0 0,-3 0 0 0 0,-2-1-1 0 0,-3 0 1 0 0,-3 0-1 0 0,-10 24-10 0 0,-2-24-128 0 0,-3-2 0 0 0,-3 0-1 0 0,-2-3 1 0 0,-42 54 128 0 0,-30 7-1323 0 0,17-63-3967 0 0,56-41-4160 0 0,20-10 405 0 0</inkml:trace>
  <inkml:trace contextRef="#ctx0" brushRef="#br0" timeOffset="4173.162">317 12 0 0 0,'0'0'1207'0'0,"0"0"373"0"0,0 0 327 0 0,0 0 64 0 0,0 0-234 0 0,0 0-318 0 0,0 0-263 0 0,0 0-153 0 0,0 0-48 0 0,-3-2 1 0 0,-19-8 1470 0 0,-4 41-259 0 0,-1 13-1642 0 0,2 1-1 0 0,2 1 1 0 0,2 0-1 0 0,2 2 1 0 0,3 1 0 0 0,1 0-1 0 0,3 1 1 0 0,-1 11-525 0 0,-20 109 587 0 0,6 1 1 0 0,8 3-588 0 0,8-48 309 0 0,6-1 0 0 0,5 1 0 0 0,7 14-309 0 0,-3-97 70 0 0,2 0 1 0 0,2 0 0 0 0,2-1 0 0 0,1-1 0 0 0,3 1 0 0 0,1-2-1 0 0,2 0 1 0 0,2-1 0 0 0,13 19-71 0 0,-24-46 7 0 0,0-1 0 0 0,1 0 0 0 0,1 0 0 0 0,0 0 0 0 0,0-1 0 0 0,1-1 0 0 0,0 0 0 0 0,1 0 0 0 0,-1-1 0 0 0,2-1 0 0 0,-1 0 0 0 0,1 0 0 0 0,0-2 0 0 0,1 1-1 0 0,-1-2 1 0 0,1 0 0 0 0,0 0 0 0 0,0-1 0 0 0,0-1 0 0 0,1-1 0 0 0,-1 0 0 0 0,1 0 0 0 0,-1-2-7 0 0,-6-14-1725 0 0,-3 4-1209 0 0,-2 5-3905 0 0,-2 2-5051 0 0</inkml:trace>
  <inkml:trace contextRef="#ctx0" brushRef="#br0" timeOffset="5016.394">2582 1006 1864 0 0,'0'0'1499'0'0,"0"0"-224"0"0,0 0-68 0 0,0 0 112 0 0,0 0 69 0 0,0 0-11 0 0,0 0-102 0 0,0 0-174 0 0,0 0-178 0 0,0 0-103 0 0,0 0-66 0 0,0 0-57 0 0,0 0-55 0 0,-15 6-78 0 0,-45 20-65 0 0,57-25-437 0 0,1 0 0 0 0,-1 0 0 0 0,1 0 0 0 0,0 1 0 0 0,-1-1 0 0 0,1 1 0 0 0,0 0 0 0 0,0 0-1 0 0,0-1 1 0 0,0 1 0 0 0,0 1 0 0 0,1-1 0 0 0,-1 0 0 0 0,1 0 0 0 0,-1 1 0 0 0,1-1 0 0 0,0 0 0 0 0,0 1 0 0 0,0 0 0 0 0,0-1 0 0 0,0 1 0 0 0,0-1 0 0 0,1 1 0 0 0,0 0 0 0 0,-1 0 0 0 0,1-1 0 0 0,0 1 0 0 0,0 2-62 0 0,0 1 85 0 0,-1-4-28 0 0,1-1-1 0 0,-1 1 1 0 0,1 0-1 0 0,-1 0 1 0 0,1-1-1 0 0,0 1 0 0 0,0 0 1 0 0,-1 0-1 0 0,1 0 1 0 0,1-1-1 0 0,-1 1 1 0 0,0 0-1 0 0,0 0 1 0 0,1 0-1 0 0,-1-1 1 0 0,1 1-1 0 0,-1 0 1 0 0,1-1-1 0 0,0 1 1 0 0,0 0-1 0 0,-1-1 1 0 0,1 1-1 0 0,0-1 1 0 0,0 1-1 0 0,1-1 1 0 0,-1 0-1 0 0,0 1 1 0 0,0-1-1 0 0,1 0 1 0 0,-1 0-1 0 0,1 0 1 0 0,-1 0-1 0 0,1 0 1 0 0,-1 0-1 0 0,1 0 1 0 0,0-1-1 0 0,-1 1 1 0 0,1-1-1 0 0,0 1 1 0 0,0-1-1 0 0,-1 1 1 0 0,1-1-1 0 0,0 0 1 0 0,0 0-1 0 0,0 0 1 0 0,-1 0-1 0 0,1 0 1 0 0,0 0-1 0 0,0-1 1 0 0,-1 1-1 0 0,1-1 1 0 0,0 1-1 0 0,1-1-56 0 0,3-2 96 0 0,1-1 0 0 0,-1 1 0 0 0,0-1 1 0 0,-1 0-1 0 0,1 0 0 0 0,-1-1 0 0 0,0 1 0 0 0,0-1 0 0 0,0-1 0 0 0,0 1 1 0 0,-1-1-1 0 0,0 1 0 0 0,0-1 0 0 0,-1 0 0 0 0,0-1 0 0 0,0 1 0 0 0,0 0 1 0 0,-1-1-1 0 0,1 0 0 0 0,-2 0 0 0 0,1 1 0 0 0,0-5-96 0 0,-2 11-2 0 0,0-1-1 0 0,0 1 1 0 0,0-1-1 0 0,1 0 1 0 0,-1 1 0 0 0,0-1-1 0 0,0 0 1 0 0,0 1-1 0 0,0-1 1 0 0,0 0-1 0 0,0 1 1 0 0,0-1 0 0 0,0 1-1 0 0,-1-1 1 0 0,1 0-1 0 0,0 1 1 0 0,0-1-1 0 0,0 1 1 0 0,-1-1 0 0 0,1 0-1 0 0,0 1 1 0 0,-1-1-1 0 0,1 1 1 0 0,0-1 0 0 0,-1 1-1 0 0,1-1 1 0 0,-1 1-1 0 0,1-1 1 0 0,0 1-1 0 0,-1 0 1 0 0,0-1 0 0 0,1 1-1 0 0,-1 0 1 0 0,1-1-1 0 0,-1 1 1 0 0,1 0-1 0 0,-1-1 1 0 0,0 1 0 0 0,1 0-1 0 0,-1 0 1 0 0,1 0-1 0 0,-1 0 1 0 0,0 0-1 0 0,1 0 1 0 0,-1 0 0 0 0,0 0-1 0 0,1 0 1 0 0,-1 0-1 0 0,1 0 1 0 0,-1 0-1 0 0,0 0 1 0 0,1 0 0 0 0,-1 1-1 0 0,1-1 1 0 0,-1 0-1 0 0,0 0 1 0 0,1 1-1 0 0,-1-1 1 0 0,1 0 0 0 0,-1 1-1 0 0,1-1 1 0 0,-1 1-1 0 0,1-1 1 0 0,-1 0-1 0 0,1 1 1 0 0,0-1 0 0 0,-1 1 2 0 0,-40 30-348 0 0,40-31 367 0 0,-8 7-29 0 0,7-5 9 0 0,-1-1-1 0 0,1 1 1 0 0,0 0 0 0 0,-1-1-1 0 0,1 1 1 0 0,0 0 0 0 0,0 1-1 0 0,0-1 1 0 0,1 0 0 0 0,-1 1-1 0 0,0-1 1 0 0,1 0 0 0 0,0 1-1 0 0,-1 0 1 0 0,1-1-1 0 0,0 1 1 0 0,0 0 0 0 0,1 0-1 0 0,-1-1 1 0 0,0 2 1 0 0,4-2 39 0 0,-1-1 1 0 0,0 0-1 0 0,0-1 1 0 0,1 1-1 0 0,-1 0 0 0 0,1 0 1 0 0,-1-1-1 0 0,1 0 1 0 0,-1 1-1 0 0,1-1 0 0 0,-1 0 1 0 0,1 0-1 0 0,-1-1 1 0 0,1 1-1 0 0,-1 0 0 0 0,1-1 1 0 0,-1 1-1 0 0,0-1 1 0 0,1 0-1 0 0,-1 0 1 0 0,0 0-1 0 0,2-1-39 0 0,4-2 57 0 0,-5 3-30 0 0,-1 0 0 0 0,0 0-1 0 0,1-1 1 0 0,-1 1 0 0 0,1 0-1 0 0,-1-1 1 0 0,0 0 0 0 0,0 1-1 0 0,0-1 1 0 0,0 0 0 0 0,0 0-1 0 0,0 0 1 0 0,-1 0 0 0 0,1 0-1 0 0,-1-1 1 0 0,1 1 0 0 0,-1 0-1 0 0,0-1 1 0 0,0 1 0 0 0,0-1-1 0 0,0-1-26 0 0,-1 3 78 0 0,-28-2-221 0 0,-13 22-529 0 0,33-1-8455 0 0,8-15-2289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1123 4209 0 0,'0'0'2011'0'0,"0"0"-413"0"0,0 0-106 0 0,0 0 130 0 0,0 0 118 0 0,0 0-73 0 0,0 0-299 0 0,0 0-357 0 0,0 0-279 0 0,0 0-197 0 0,0 0-111 0 0,0 0-40 0 0,0 0-49 0 0,-3 3-26 0 0,-36 31 1177 0 0,89-60-192 0 0,-8-7-1034 0 0,-31 25 267 0 0,-21 9 526 0 0,-19 9-497 0 0,5 20-468 0 0,24-30-125 0 0,0 0-31 0 0,0 0-15 0 0,0 0-19 0 0,0 0-14 0 0,0 0-18 0 0,0 0-101 0 0,5 0-1186 0 0,-2 0-4038 0 0,-2 0-5730 0 0</inkml:trace>
  <inkml:trace contextRef="#ctx0" brushRef="#br0" timeOffset="1759.651">695 682 200 0 0,'0'0'667'0'0,"0"0"-19"0"0,0 0 159 0 0,0 0 190 0 0,0 0 156 0 0,0 0 128 0 0,0 0-55 0 0,0 0-133 0 0,0 0-156 0 0,0 0-187 0 0,0 0-151 0 0,0 0-76 0 0,0 0-27 0 0,-29 19-37 0 0,-88 62-6 0 0,74-40 196 0 0,40-31-471 0 0,-3 3 39 0 0,1 1 0 0 0,0 0 0 0 0,1 0 0 0 0,1 1 0 0 0,0-1 0 0 0,1 1 0 0 0,0 0 0 0 0,2 0 0 0 0,-1-1 0 0 0,3 11-217 0 0,-2-21 68 0 0,0-1 1 0 0,1 1-1 0 0,0-1 1 0 0,0 1-1 0 0,0-1 0 0 0,0 0 1 0 0,1 1-1 0 0,-1-1 1 0 0,1 0-1 0 0,0 0 1 0 0,0 0-1 0 0,0 0 0 0 0,0 0 1 0 0,0-1-1 0 0,1 1 1 0 0,-1 0-1 0 0,1-1 1 0 0,-1 0-1 0 0,1 0 0 0 0,0 0 1 0 0,0 0-1 0 0,0 0 1 0 0,0 0-1 0 0,1-1 1 0 0,-1 0-1 0 0,0 1 0 0 0,1-1 1 0 0,-1 0-1 0 0,1-1 1 0 0,-1 1-1 0 0,1-1 1 0 0,-1 1-1 0 0,1-1 0 0 0,-1 0 1 0 0,1-1-1 0 0,-1 1 1 0 0,1 0-1 0 0,-1-1 1 0 0,1 0-1 0 0,-1 0 0 0 0,1 0 1 0 0,-1 0-1 0 0,0 0 1 0 0,1-1-1 0 0,-1 0 0 0 0,0 1 1 0 0,0-1-1 0 0,0 0 1 0 0,-1-1-1 0 0,1 1 1 0 0,0 0-1 0 0,0-2-68 0 0,29-23 244 0 0,-2-2 0 0 0,0 0 0 0 0,-2-2 0 0 0,-2-1 0 0 0,-1-1 0 0 0,10-20-244 0 0,-28 44 19 0 0,24-42-2 0 0,-1-1 1 0 0,-3-2-1 0 0,-3 0 0 0 0,-2-2 1 0 0,9-34-18 0 0,-25 68-53 0 0,0 0 1 0 0,-1 0-1 0 0,-2 0 0 0 0,0 0 1 0 0,-1 0-1 0 0,-1-1 1 0 0,-2-16 52 0 0,1 36-11 0 0,0 0 0 0 0,0 0 0 0 0,0 0 1 0 0,0 0-1 0 0,-1 0 0 0 0,1 0 0 0 0,-1 0 0 0 0,0 0 1 0 0,0 0-1 0 0,0 0 0 0 0,0 0 0 0 0,-1 0 1 0 0,1 1-1 0 0,-1-1 0 0 0,1 1 0 0 0,-1-1 1 0 0,0 1-1 0 0,0-1 0 0 0,0 1 0 0 0,0 0 0 0 0,0 0 1 0 0,-1 0-1 0 0,1 0 0 0 0,-1 1 0 0 0,1-1 1 0 0,-1 1-1 0 0,0-1 0 0 0,0 1 0 0 0,1 0 1 0 0,-1 0-1 0 0,0 0 0 0 0,0 0 0 0 0,0 1 0 0 0,0-1 1 0 0,0 1-1 0 0,0 0 0 0 0,0 0 0 0 0,0 0 1 0 0,0 0-1 0 0,0 0 0 0 0,0 1 0 0 0,0-1 1 0 0,0 1-1 0 0,0 0 0 0 0,0 0 0 0 0,0 0 0 0 0,0 0 1 0 0,1 0-1 0 0,-1 1 0 0 0,0-1 0 0 0,1 1 1 0 0,-1 0-1 0 0,-1 1 11 0 0,-9 20 59 0 0,2 1 1 0 0,1 0-1 0 0,0 0 1 0 0,2 0-1 0 0,1 1 1 0 0,1 1-1 0 0,1-1 1 0 0,1 1-1 0 0,1 0 1 0 0,1 0-1 0 0,2 0 1 0 0,1 0-1 0 0,2 19-59 0 0,1-12 147 0 0,0 1-1 0 0,3-1 0 0 0,0 0 0 0 0,2-1 0 0 0,2 1 1 0 0,1-2-1 0 0,1 0 0 0 0,4 3-146 0 0,80 129 1051 0 0,-91-156-123 0 0,-13-15-1301 0 0,5 6-317 0 0,-7-6-2184 0 0,6 4-6953 0 0,3 1 194 0 0</inkml:trace>
  <inkml:trace contextRef="#ctx0" brushRef="#br0" timeOffset="7310.782">1799 376 0 0 0,'0'0'942'0'0,"0"0"134"0"0,0 0 101 0 0,0 0 24 0 0,0 0-25 0 0,0 0-41 0 0,0 0-75 0 0,-3-3-73 0 0,0 1-751 0 0,1 0 0 0 0,-1 1 1 0 0,1-1-1 0 0,-1 1 0 0 0,1 0 1 0 0,-1 0-1 0 0,0 0 0 0 0,0 0 0 0 0,0 0 1 0 0,1 0-1 0 0,-1 1 0 0 0,0-1 0 0 0,0 1 1 0 0,0 0-1 0 0,0 0 0 0 0,0 0 1 0 0,0 0-1 0 0,0 1 0 0 0,0-1 0 0 0,0 1 1 0 0,1 0-1 0 0,-1 0 0 0 0,0 0 0 0 0,-2 1-236 0 0,-13 7 459 0 0,1 1-1 0 0,1 0 1 0 0,0 2-1 0 0,0 0 1 0 0,1 0-1 0 0,1 2 0 0 0,0-1 1 0 0,-6 9-459 0 0,8-6 126 0 0,0 0 0 0 0,2 0 0 0 0,-1 1 0 0 0,2 0 0 0 0,0 1 0 0 0,1 0 0 0 0,1 1 0 0 0,1-1 0 0 0,0 1 0 0 0,2 1 0 0 0,0-1 0 0 0,1 1 0 0 0,1-1 0 0 0,0 1 0 0 0,2 0 0 0 0,1-1 0 0 0,0 1 0 0 0,4 17-126 0 0,-4-28 74 0 0,1 1 0 0 0,0-1-1 0 0,0 1 1 0 0,1-1-1 0 0,0 0 1 0 0,1 0 0 0 0,0 0-1 0 0,1 0 1 0 0,-1-1-1 0 0,2 0 1 0 0,-1 0 0 0 0,1 0-1 0 0,0 0 1 0 0,1-1-1 0 0,0 0 1 0 0,0-1 0 0 0,0 1-1 0 0,1-1 1 0 0,0-1-1 0 0,0 0 1 0 0,1 0 0 0 0,-1 0-1 0 0,1-1 1 0 0,0 0-1 0 0,0-1 1 0 0,0 0 0 0 0,1 0-1 0 0,-1-1 1 0 0,1-1-1 0 0,0 1 1 0 0,-1-1 0 0 0,3-1-74 0 0,0 0 92 0 0,1-1 0 0 0,0-1 0 0 0,0 0 1 0 0,-1 0-1 0 0,1-1 0 0 0,-1-1 0 0 0,0 0 1 0 0,0-1-1 0 0,0 0 0 0 0,-1-1 0 0 0,1 0 1 0 0,-2-1-1 0 0,1 0 0 0 0,-1-1 0 0 0,0 0 1 0 0,0-1-1 0 0,0-1-92 0 0,7-5 71 0 0,0 0 0 0 0,-1-1 1 0 0,-1-1-1 0 0,-1-1 0 0 0,-1 0 0 0 0,0 0 1 0 0,-1-2-1 0 0,-1 1 0 0 0,-1-1 0 0 0,-1-1 1 0 0,-1 0-1 0 0,0 0 0 0 0,-2-1 0 0 0,0 0 1 0 0,-2 0-1 0 0,0 0 0 0 0,-2 0 0 0 0,0-1 1 0 0,-2 1-1 0 0,0-1 0 0 0,-1 0-71 0 0,-3 13-38 0 0,-1 1-1 0 0,0-1 0 0 0,0 1 1 0 0,-1 0-1 0 0,0 1 0 0 0,-1-1 1 0 0,1 1-1 0 0,-2 1 1 0 0,1-1-1 0 0,-1 1 0 0 0,0 0 1 0 0,-1 1-1 0 0,1 0 0 0 0,-1 0 1 0 0,-1 1-1 0 0,1 0 1 0 0,-1 1-1 0 0,1 0 0 0 0,-1 0 1 0 0,-1 1-1 0 0,1 1 0 0 0,0-1 1 0 0,-1 2-1 0 0,1-1 0 0 0,-1 2 1 0 0,1-1-1 0 0,-1 1 1 0 0,-2 1 38 0 0,-4 0-208 0 0,0 0 0 0 0,0 1 0 0 0,-1 1 0 0 0,2 1 0 0 0,-1 0 0 0 0,0 1 0 0 0,1 1 0 0 0,0 0 0 0 0,0 2 0 0 0,1 0 1 0 0,-7 4 207 0 0,-87 83-4335 0 0,79-47-34 0 0,17-13-2854 0 0,9-19 738 0 0</inkml:trace>
  <inkml:trace contextRef="#ctx0" brushRef="#br0" timeOffset="7828.117">1692 755 512 0 0,'0'0'2719'0'0,"0"0"-740"0"0,0 0-300 0 0,0 0-38 0 0,0 0-61 0 0,0 0-166 0 0,0 0-258 0 0,0 0-252 0 0,0 0-197 0 0,0 0-107 0 0,0 0-40 0 0,0 0 36 0 0,0 0 62 0 0,3-1 37 0 0,85-5 5077 0 0,-83 9-5715 0 0,0-1 1 0 0,-1 1 0 0 0,1 0-1 0 0,-1 0 1 0 0,0 0 0 0 0,0 1 0 0 0,0-1-1 0 0,0 1 1 0 0,-1 0 0 0 0,1 0-1 0 0,-1 0 1 0 0,0 1 0 0 0,0-1-1 0 0,-1 1 1 0 0,1-1 0 0 0,-1 1 0 0 0,0 0-1 0 0,1 5-57 0 0,10 16 138 0 0,56 179 441 0 0,-67-202-601 0 0,0 1 0 0 0,0-1 0 0 0,1 1 0 0 0,-1-1 0 0 0,1 0 0 0 0,0 0 0 0 0,0 0 0 0 0,0-1 0 0 0,0 1 0 0 0,0 0 0 0 0,1-1 0 0 0,-1 0 0 0 0,1 0 0 0 0,0 0 0 0 0,0-1 0 0 0,0 1 0 0 0,-1-1 0 0 0,1 0 0 0 0,0 0 0 0 0,1 0 0 0 0,-1 0 0 0 0,0-1 0 0 0,0 1 0 0 0,0-1 0 0 0,0 0 0 0 0,0-1 0 0 0,1 1 0 0 0,-1-1 0 0 0,2 0 22 0 0,-2 1-121 0 0,16-17-2616 0 0,-15 6-2686 0 0,-2 6-1164 0 0,-1-3-2834 0 0</inkml:trace>
  <inkml:trace contextRef="#ctx0" brushRef="#br0" timeOffset="8628.17">665 1285 0 0 0,'0'0'777'0'0,"0"0"266"0"0,0 0-76 0 0,0 0-181 0 0,0 0-46 0 0,0 0 47 0 0,0 0 85 0 0,0 0 15 0 0,0 0-63 0 0,0 0-40 0 0,0 0 6 0 0,-6 2 43 0 0,-20 6 87 0 0,19-7 82 0 0,7-1 19 0 0,0 0-4 0 0,0 0-14 0 0,0 0-38 0 0,0 0-59 0 0,0 0-97 0 0,0 0-135 0 0,0 0-156 0 0,25 0 1412 0 0,219-10 1271 0 0,263-49-1678 0 0,-73 36-1067 0 0,-183 1-371 0 0,-168 8-646 0 0,-75 14 447 0 0,-6 0-4747 0 0,-2 0-5159 0 0,0 0-544 0 0</inkml:trace>
  <inkml:trace contextRef="#ctx0" brushRef="#br0" timeOffset="9615.322">1232 1591 0 0 0,'0'0'487'0'0,"0"0"997"0"0,0 0 398 0 0,0 0-36 0 0,0 0-183 0 0,0 0-267 0 0,0 0-236 0 0,0 0-96 0 0,0 0-27 0 0,-10-3 1 0 0,-32-9 17 0 0,40 12-910 0 0,-1 0-1 0 0,1 0 0 0 0,-1 0 0 0 0,0 0 0 0 0,1 0 0 0 0,-1 0 1 0 0,1 1-1 0 0,-1-1 0 0 0,1 1 0 0 0,0 0 0 0 0,-1 0 1 0 0,1 0-1 0 0,0 0 0 0 0,-1 0 0 0 0,1 0 0 0 0,0 1 0 0 0,0-1 1 0 0,0 1-1 0 0,0-1 0 0 0,0 1 0 0 0,-1 2-144 0 0,-6 3 332 0 0,-3 1-169 0 0,1 0 1 0 0,0 1 0 0 0,1 1 0 0 0,0 0-1 0 0,0 0 1 0 0,1 1 0 0 0,0 0 0 0 0,1 1-1 0 0,0 0 1 0 0,1 0 0 0 0,1 1-1 0 0,-1 0 1 0 0,1 2-164 0 0,5-12 25 0 0,0 1 0 0 0,0 0 0 0 0,0 0 0 0 0,1 0 0 0 0,0-1 0 0 0,-1 1 0 0 0,1 0 0 0 0,0 0 0 0 0,1 0 0 0 0,-1 0 0 0 0,1 0 0 0 0,0 0-1 0 0,0-1 1 0 0,0 1 0 0 0,0 0 0 0 0,1-1 0 0 0,-1 1 0 0 0,1-1 0 0 0,0 1 0 0 0,0-1 0 0 0,0 0 0 0 0,1 0 0 0 0,-1 0 0 0 0,1 0 0 0 0,-1 0 0 0 0,1-1 0 0 0,0 1 0 0 0,0-1 0 0 0,1 1 0 0 0,-1-1-1 0 0,0 0 1 0 0,1 0 0 0 0,-1-1 0 0 0,1 1 0 0 0,-1-1 0 0 0,1 0 0 0 0,0 0 0 0 0,0 0 0 0 0,-1 0 0 0 0,1-1 0 0 0,0 1 0 0 0,0-1 0 0 0,0 0 0 0 0,3-1-25 0 0,8-1 115 0 0,-1-2-1 0 0,0 0 1 0 0,0-1 0 0 0,0 0 0 0 0,-1-1 0 0 0,1 0 0 0 0,-2-2-1 0 0,1 1 1 0 0,-1-1 0 0 0,0-1 0 0 0,0 0 0 0 0,-1-1 0 0 0,-1 0-1 0 0,0-1 1 0 0,0 0 0 0 0,-1 0 0 0 0,7-12-115 0 0,2 3 111 0 0,123-171 522 0 0,-129 173-598 0 0,-1-1 0 0 0,-1 0 0 0 0,-1 0 0 0 0,0-1 0 0 0,-2-1 0 0 0,0 1 0 0 0,-1-1-1 0 0,-2 0 1 0 0,0-1 0 0 0,-1 1 0 0 0,-1-1 0 0 0,0-14-35 0 0,-3 32-6 0 0,1-1 0 0 0,-1 1 1 0 0,0 0-1 0 0,0 0 0 0 0,-1 0 0 0 0,1 0 0 0 0,-1 0 0 0 0,0 0 1 0 0,0 0-1 0 0,0 0 0 0 0,0 0 0 0 0,-1 1 0 0 0,0-1 0 0 0,1 1 0 0 0,-1 0 1 0 0,0 0-1 0 0,-1 0 0 0 0,1 0 0 0 0,-1 1 0 0 0,1-1 0 0 0,-1 1 1 0 0,0 0-1 0 0,1 0 0 0 0,-1 0 0 0 0,0 0 0 0 0,-1 1 0 0 0,1-1 1 0 0,0 1-1 0 0,0 0 0 0 0,0 1 0 0 0,-1-1 0 0 0,1 1 0 0 0,0 0 0 0 0,-1 0 1 0 0,1 0-1 0 0,0 0 0 0 0,-1 1 0 0 0,1 0 0 0 0,0 0 0 0 0,0 0 1 0 0,-1 0-1 0 0,1 1 0 0 0,0-1 0 0 0,0 1 0 0 0,1 0 0 0 0,-1 1 1 0 0,0-1-1 0 0,1 0 0 0 0,-1 1 0 0 0,1 0 6 0 0,-15 12-10 0 0,2 0 0 0 0,0 1 0 0 0,0 0 0 0 0,2 2 0 0 0,0 0 0 0 0,1 0 0 0 0,1 1 0 0 0,1 1 0 0 0,0 0 0 0 0,2 0 0 0 0,0 1-1 0 0,1 0 1 0 0,2 0 0 0 0,0 1 0 0 0,1 2 10 0 0,1-11 17 0 0,1 0-1 0 0,1 1 1 0 0,1-1-1 0 0,0 1 1 0 0,0-1-1 0 0,2 1 1 0 0,-1 0-1 0 0,2-1 1 0 0,0 1 0 0 0,0-1-1 0 0,1 0 1 0 0,1 0-1 0 0,3 8-16 0 0,-1-9 36 0 0,0 0 0 0 0,0 0 0 0 0,1-1 0 0 0,0 0 0 0 0,1 0 1 0 0,1-1-1 0 0,-1 0 0 0 0,2 0 0 0 0,-1-1 0 0 0,1 0 0 0 0,1-1 0 0 0,-1 0 0 0 0,1-1 0 0 0,1 0 0 0 0,-1-1 0 0 0,1 0 1 0 0,5 1-37 0 0,56 5-238 0 0,-71-27-1962 0 0,-2 1-3916 0 0,0 11 912 0 0,0-2-5237 0 0</inkml:trace>
  <inkml:trace contextRef="#ctx0" brushRef="#br0" timeOffset="10127.267">1716 1481 5769 0 0,'0'0'2390'0'0,"0"0"-466"0"0,0 0-268 0 0,0 0-111 0 0,0 0-194 0 0,0 0-196 0 0,0 0-195 0 0,0 0-236 0 0,0 0-158 0 0,0 0-94 0 0,0 0-93 0 0,0 0-39 0 0,0 0-57 0 0,-13 23-38 0 0,-39 77-58 0 0,32-33 88 0 0,19-51-230 0 0,0-12-22 0 0,1 1 0 0 0,-1-1 1 0 0,1 0-1 0 0,0 0 0 0 0,0 1 0 0 0,0-1 1 0 0,0 0-1 0 0,1 0 0 0 0,0 0 0 0 0,-1 0 1 0 0,2 1-1 0 0,-1-1 0 0 0,0 0 1 0 0,1-1-1 0 0,0 1 0 0 0,0 0 0 0 0,0 0 1 0 0,0-1-1 0 0,1 1 0 0 0,-1-1 1 0 0,1 0-1 0 0,0 0 0 0 0,0 0 0 0 0,0 0 1 0 0,0 0-1 0 0,1 0 0 0 0,-1-1 1 0 0,1 0-1 0 0,-1 0 0 0 0,1 0 0 0 0,0 0 1 0 0,0 0-1 0 0,0-1 0 0 0,0 0 0 0 0,0 0 1 0 0,0 0-1 0 0,0 0 0 0 0,0 0 1 0 0,1-1-1 0 0,-1 0 0 0 0,0 0 0 0 0,0 0 1 0 0,1 0-1 0 0,-1-1 0 0 0,0 0 1 0 0,1 0-24 0 0,9-6 127 0 0,-1-1 0 0 0,0-1 1 0 0,0 0-1 0 0,-1 0 1 0 0,0-1-1 0 0,-1-1 1 0 0,0 0-1 0 0,-1 0 0 0 0,0-1 1 0 0,-1 0-1 0 0,0-1-127 0 0,128-195 336 0 0,-138 208-320 0 0,1 0 0 0 0,0 0 0 0 0,0 0 0 0 0,-1 0 0 0 0,1 0-1 0 0,0 0 1 0 0,-1 0 0 0 0,1-1 0 0 0,0 1 0 0 0,0 0 0 0 0,-1 0 0 0 0,1 0-1 0 0,0 0 1 0 0,-1 0 0 0 0,1 0 0 0 0,0-1 0 0 0,0 1 0 0 0,0 0 0 0 0,-1 0-1 0 0,1 0 1 0 0,0-1 0 0 0,0 1 0 0 0,0 0 0 0 0,-1 0 0 0 0,1-1-1 0 0,0 1 1 0 0,0 0 0 0 0,0-1 0 0 0,0 1 0 0 0,0 0 0 0 0,0 0 0 0 0,0-1-1 0 0,-1 1 1 0 0,1 0 0 0 0,0-1 0 0 0,0 1-16 0 0,-10 17 1 0 0,2-5 2 0 0,1 1 1 0 0,0 0-1 0 0,0 0 0 0 0,1 0 0 0 0,1 1 0 0 0,0 0 0 0 0,1 0 0 0 0,0 0 0 0 0,0 9-3 0 0,3-13 5 0 0,1-1-1 0 0,-1 1 1 0 0,2-1-1 0 0,-1 1 1 0 0,2-1-1 0 0,-1 0 1 0 0,1 1-1 0 0,0-1 0 0 0,1 0 1 0 0,0 0-1 0 0,1 0 1 0 0,-1 0-1 0 0,2-1 1 0 0,-1 0-1 0 0,3 4-4 0 0,-3-6-21 0 0,0 1 1 0 0,0-1-1 0 0,1 1 0 0 0,0-1 0 0 0,0 0 0 0 0,0-1 1 0 0,0 0-1 0 0,1 1 0 0 0,0-2 0 0 0,0 1 1 0 0,6 3 20 0 0,29 1-3798 0 0,-23-10-6238 0 0,-13-2 357 0 0</inkml:trace>
  <inkml:trace contextRef="#ctx0" brushRef="#br0" timeOffset="12139.945">2291 232 0 0 0,'0'0'468'0'0,"0"0"264"0"0,0 0 187 0 0,0 0 140 0 0,0 0 7 0 0,0 0 10 0 0,0 0 17 0 0,0 0-27 0 0,-3-6 48 0 0,-10-18 28 0 0,14 25 7148 0 0,5 5-4220 0 0,38 47-3582 0 0,-12-7-330 0 0,-1 2 0 0 0,-3 1 0 0 0,-2 1-1 0 0,-2 1 1 0 0,-2 2 0 0 0,-3 0 0 0 0,-2 1-1 0 0,-2 0 1 0 0,-3 2 0 0 0,-2-1 0 0 0,-1 16-158 0 0,-3-17 14 0 0,-1-1 0 0 0,-3 1 0 0 0,-3 0 0 0 0,-2-1 0 0 0,-2 1 0 0 0,-2-1 0 0 0,-13 43-14 0 0,6-43-34 0 0,-2 0 0 0 0,-3-2 0 0 0,-1 0 0 0 0,-3-1 0 0 0,-3-2 0 0 0,-22 33 34 0 0,-104 76-696 0 0,138-144 600 0 0,-9 23-2192 0 0,23-35 1449 0 0,0 1-1417 0 0,0-1-1035 0 0,0-1-3482 0 0,0 0-1201 0 0</inkml:trace>
  <inkml:trace contextRef="#ctx0" brushRef="#br0" timeOffset="13144.763">612 0 0 0 0,'0'0'577'0'0,"0"0"309"0"0,0 0 145 0 0,0 0 64 0 0,0 0-14 0 0,0 0-52 0 0,0 0-48 0 0,0 0-46 0 0,0 0-27 0 0,0 0-44 0 0,0 0-94 0 0,-30 5 2821 0 0,-40 94 523 0 0,30 3-3441 0 0,6 3 0 0 0,3 1 0 0 0,5 1-1 0 0,5 1 1 0 0,5 1 0 0 0,5 0-1 0 0,3 13-672 0 0,4-41 305 0 0,4-1 0 0 0,3 1 0 0 0,3 0 0 0 0,5-1 0 0 0,5 16-305 0 0,2-6 249 0 0,-6-21 51 0 0,3 0 0 0 0,3-1-1 0 0,3-1 1 0 0,3-1 0 0 0,6 7-300 0 0,8-6 392 0 0,5-77-4323 0 0,-41 9 2795 0 0,3-3-4868 0 0,-2 1-5800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639 339 0 0 0,'0'0'679'0'0,"0"0"374"0"0,0 0 372 0 0,0 0 300 0 0,0 0 168 0 0,0 0-87 0 0,0 0-245 0 0,0 0-254 0 0,0 0-201 0 0,0 0-150 0 0,0 0-120 0 0,-6 0-96 0 0,-50 7 2420 0 0,-6 1-1365 0 0,-219 47 740 0 0,123-15-1260 0 0,131-32-798 0 0,37 3-637 0 0,7-1 171 0 0,1-1-1 0 0,0-2 1 0 0,0 1 0 0 0,1-2-1 0 0,-1-1 1 0 0,1 0 0 0 0,1-1-1 0 0,-1-1 1 0 0,2-1-11 0 0,45 10 92 0 0,-63-11-86 0 0,1-1 0 0 0,-1 1 0 0 0,0 0-1 0 0,0 0 1 0 0,0 0 0 0 0,-1 1 0 0 0,1-1 0 0 0,0 1-1 0 0,0 0 1 0 0,-1-1 0 0 0,1 1 0 0 0,-1 0 0 0 0,0 0-1 0 0,1 1 1 0 0,-1-1 0 0 0,0 1 0 0 0,0-1 0 0 0,-1 1-1 0 0,1-1 1 0 0,0 1 0 0 0,-1 0 0 0 0,0 0 0 0 0,1 0-1 0 0,-1 0 1 0 0,0 0 0 0 0,-1 0 0 0 0,1 0 0 0 0,0 0-1 0 0,-1 0 1 0 0,0 0 0 0 0,0 0 0 0 0,0 1 0 0 0,0-1-1 0 0,0 0 1 0 0,0 0 0 0 0,-1 0 0 0 0,0 2-6 0 0,-3 4 24 0 0,-1-1 0 0 0,0 0 1 0 0,0 0-1 0 0,0 0 0 0 0,-1-1 0 0 0,0 0 0 0 0,0 0 1 0 0,-1 0-1 0 0,0-1 0 0 0,0 0 0 0 0,-4 2-24 0 0,11-8 1 0 0,-105 81 137 0 0,-72 68 37 0 0,176-146-170 0 0,-1-1 0 0 0,1 0-1 0 0,-1 0 1 0 0,1 0 0 0 0,0 1 0 0 0,-1-1-1 0 0,1 1 1 0 0,0-1 0 0 0,1 1 0 0 0,-1-1-1 0 0,0 1 1 0 0,1 0 0 0 0,0-1 0 0 0,-1 1-1 0 0,1 0 1 0 0,0-1 0 0 0,0 1 0 0 0,1 0-1 0 0,-1-1 1 0 0,1 1 0 0 0,-1 0 0 0 0,1-1-1 0 0,0 1 1 0 0,0-1 0 0 0,0 1 0 0 0,0-1-1 0 0,0 1 1 0 0,0-1 0 0 0,1 0 0 0 0,1 2-5 0 0,14 3 86 0 0,1-1 1 0 0,-1-1-1 0 0,2 0 1 0 0,-1-1-1 0 0,0-1 0 0 0,1-1 1 0 0,0-1-1 0 0,-1 0 1 0 0,1-2-1 0 0,0 0 1 0 0,-1-1-1 0 0,1 0 1 0 0,-1-2-1 0 0,0 0 0 0 0,0-1 1 0 0,0-1-1 0 0,16-8-86 0 0,115-40-461 0 0,-144 41-3742 0 0,-7 3-5541 0 0,0 7-1788 0 0</inkml:trace>
  <inkml:trace contextRef="#ctx0" brushRef="#br0" timeOffset="536.491">221 0 8850 0 0,'0'0'687'0'0,"0"0"-295"0"0,0 0-159 0 0,0 0 225 0 0,0 0 499 0 0,0 0 407 0 0,0 0 170 0 0,0 0-62 0 0,0 0-274 0 0,0 0-259 0 0,0 0-192 0 0,0 0-130 0 0,0 0-59 0 0,1 33 31 0 0,3 102 33 0 0,23 33 1553 0 0,-18-84-1733 0 0,-3 0 0 0 0,-4 1 0 0 0,-4-1 0 0 0,-9 57-442 0 0,1-63 130 0 0,-3 22 111 0 0,4 1 0 0 0,5 97-241 0 0,18-85 183 0 0,-14-110-170 0 0,0 0 0 0 0,0 1 0 0 0,0-1 1 0 0,-1 1-1 0 0,0-1 0 0 0,0 0 0 0 0,0 1 0 0 0,0-1 1 0 0,0 0-1 0 0,0 0 0 0 0,-1 0 0 0 0,0 0 0 0 0,0 0 1 0 0,0 0-1 0 0,0 0 0 0 0,0-1 0 0 0,0 1 0 0 0,0-1 1 0 0,-2 2-14 0 0,-1 2 243 0 0,3-3-2420 0 0,1-9-6237 0 0,1 3-3419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7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 0 0 0,'0'0'972'0'0,"0"0"439"0"0,0 0 410 0 0,0 0 211 0 0,0 0 15 0 0,0 0-174 0 0,0 0-288 0 0,0 0-235 0 0,0 0-189 0 0,0 0-148 0 0,0 0-147 0 0,-12 4-108 0 0,-34 12-98 0 0,-14 38 1684 0 0,49-38-1911 0 0,-18 29 64 0 0,2 2-1 0 0,2 0 1 0 0,2 2 0 0 0,2 1 0 0 0,3 0 0 0 0,1 2 0 0 0,3 0-1 0 0,3 0 1 0 0,-1 15-497 0 0,-5 21 287 0 0,3 0 0 0 0,5 2 0 0 0,3-1 1 0 0,4 41-288 0 0,6-90 114 0 0,1-1 0 0 0,1 1 0 0 0,3-1 1 0 0,1-1-1 0 0,2 0 0 0 0,1 0 0 0 0,2-1 1 0 0,2-1-1 0 0,1 0 0 0 0,2-2 0 0 0,1 0 1 0 0,24 29-115 0 0,-24-39 166 0 0,0-1 0 0 0,2 0 0 0 0,0-2 1 0 0,1-1-1 0 0,1-1 0 0 0,4 1-166 0 0,-21-14 40 0 0,-8-6-65 0 0,0-1 0 0 0,0 1 1 0 0,0-1-1 0 0,0 1 1 0 0,0-1-1 0 0,0 1 0 0 0,0-1 1 0 0,0 1-1 0 0,0-1 1 0 0,0 1-1 0 0,0-1 0 0 0,1 1 1 0 0,-1-1-1 0 0,0 1 1 0 0,0-1-1 0 0,0 1 0 0 0,1-1 1 0 0,-1 1-1 0 0,0 0 1 0 0,1-1-1 0 0,-1 1 1 0 0,0 0-1 0 0,1-1 0 0 0,-1 1 1 0 0,0 0-1 0 0,1-1 1 0 0,-1 1-1 0 0,0 0 0 0 0,1-1 1 0 0,-1 1-1 0 0,1 0 1 0 0,-1 0-1 0 0,1 0 0 0 0,-1-1 1 0 0,1 1-1 0 0,-1 0 1 0 0,1 0-1 0 0,-1 0 0 0 0,1 0 1 0 0,-1 0-1 0 0,1 0 1 0 0,-1 0-1 0 0,1 0 0 0 0,-1 0 1 0 0,1 0-1 0 0,-1 0 1 0 0,1 0-1 0 0,-1 1 0 0 0,1-1 25 0 0,-6-18-1202 0 0,1 3-1121 0 0,2 4-2604 0 0,2 4-6976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657 705 0 0 0,'0'0'1330'0'0,"0"0"114"0"0,0 0 254 0 0,0 0 295 0 0,0 0 177 0 0,0 0-51 0 0,0 0-296 0 0,0 0-380 0 0,0 0-354 0 0,0 0-237 0 0,0 0-120 0 0,-3-19-45 0 0,-10-58-10 0 0,-4 51 360 0 0,13 26-851 0 0,-7 0-97 0 0,-1 0 0 0 0,0 1 0 0 0,1 0 0 0 0,-1 1 1 0 0,1 0-1 0 0,0 1 0 0 0,0 0 0 0 0,0 1 0 0 0,0 0 0 0 0,0 0 0 0 0,1 2 0 0 0,0-1 0 0 0,0 1 0 0 0,0 1 0 0 0,1-1 0 0 0,0 2 1 0 0,0-1-1 0 0,0 1 0 0 0,1 1 0 0 0,-4 4-89 0 0,-2 0 14 0 0,0-1 1 0 0,1 2-1 0 0,1-1 1 0 0,0 2-1 0 0,0 0 0 0 0,1 0 1 0 0,1 1-1 0 0,1 0 1 0 0,0 1-1 0 0,2 0 1 0 0,-2 4-15 0 0,8-18 3 0 0,1 0 1 0 0,-1 0-1 0 0,1 0 1 0 0,-1 0 0 0 0,1 0-1 0 0,0 0 1 0 0,1 0-1 0 0,-1 0 1 0 0,0 0 0 0 0,1 0-1 0 0,0 0 1 0 0,-1 0-1 0 0,1 0 1 0 0,1 0 0 0 0,-1 0-1 0 0,0 0 1 0 0,1-1-1 0 0,-1 1 1 0 0,1 0 0 0 0,0-1-1 0 0,0 0 1 0 0,0 1 0 0 0,0-1-1 0 0,0 0 1 0 0,0 0-1 0 0,1 0 1 0 0,-1 0 0 0 0,1 0-1 0 0,-1-1 1 0 0,1 1-1 0 0,0-1 1 0 0,-1 0 0 0 0,1 1-1 0 0,0-1 1 0 0,0 0-4 0 0,7 2 67 0 0,0 0 0 0 0,0 0 0 0 0,0 0 0 0 0,0-1 0 0 0,0-1 1 0 0,0 0-1 0 0,1 0 0 0 0,-1-1 0 0 0,0 0 0 0 0,4-2-67 0 0,1 0 95 0 0,1-2 0 0 0,-1 0 0 0 0,0-1 0 0 0,0-1 0 0 0,0 0 0 0 0,-1-1 1 0 0,0 0-1 0 0,0-1 0 0 0,-1-1 0 0 0,0 0 0 0 0,-1-1 0 0 0,0 0 0 0 0,0-1 0 0 0,-1 0 0 0 0,4-7-95 0 0,11-14 144 0 0,-1 0 0 0 0,-2-2 0 0 0,-2-1 0 0 0,0-1 0 0 0,5-17-144 0 0,-12 20 30 0 0,-1-1 1 0 0,-1 0-1 0 0,-2-1 0 0 0,-2 0 1 0 0,-1 0-1 0 0,-2-1 1 0 0,-1 0-1 0 0,-2 0 0 0 0,-1 0 1 0 0,-4-29-31 0 0,2 53-8 0 0,0 1-1 0 0,0 0 1 0 0,-1-1 0 0 0,-1 1-1 0 0,0 0 1 0 0,0 0 0 0 0,-1 0 0 0 0,-1 1-1 0 0,0-1 1 0 0,0 1 0 0 0,-1 0-1 0 0,0 1 1 0 0,-1-1 0 0 0,0 1-1 0 0,-1 1 1 0 0,1-1 0 0 0,-2 1 0 0 0,-6-6 8 0 0,13 13-10 0 0,0 0 1 0 0,1 1 0 0 0,-1-1 0 0 0,0 0 0 0 0,1 1-1 0 0,-1-1 1 0 0,0 1 0 0 0,0 0 0 0 0,0-1 0 0 0,0 1-1 0 0,1 0 1 0 0,-1 0 0 0 0,0 0 0 0 0,0 0 0 0 0,0 1-1 0 0,1-1 1 0 0,-1 0 0 0 0,0 1 0 0 0,0-1 0 0 0,0 1-1 0 0,1 0 1 0 0,-1-1 0 0 0,0 1 0 0 0,1 0 0 0 0,-1 0-1 0 0,1 0 1 0 0,-1 0 0 0 0,1 1 0 0 0,0-1 0 0 0,-1 0-1 0 0,1 0 1 0 0,0 1 0 0 0,0-1 0 0 0,0 1 0 0 0,0-1 0 0 0,0 1-1 0 0,0 0 1 0 0,0 1 9 0 0,-27 67-52 0 0,28-70 52 0 0,-6 27 40 0 0,2 1 0 0 0,0 0 0 0 0,2 0-1 0 0,1 0 1 0 0,2 0 0 0 0,0 0 0 0 0,3 10-40 0 0,6 20 219 0 0,2 0 0 0 0,3-1 0 0 0,14 36-219 0 0,11 37 406 0 0,-36-113-352 0 0,0 1 0 0 0,2-1 0 0 0,0 0 0 0 0,1-1 1 0 0,0 0-1 0 0,2 0 0 0 0,-1-1 0 0 0,2 1-54 0 0,-8-16-76 0 0,-1 0-1 0 0,0 0 0 0 0,1 0 1 0 0,-1-1-1 0 0,0 1 0 0 0,1 0 1 0 0,-1-1-1 0 0,0 1 1 0 0,0-1-1 0 0,1 1 0 0 0,-1-1 1 0 0,0 0-1 0 0,0 1 0 0 0,0-1 1 0 0,0 0-1 0 0,0 0 1 0 0,0 0-1 0 0,0 0 0 0 0,0 0 1 0 0,0 0-1 0 0,0 0 1 0 0,0 0-1 0 0,-1 0 0 0 0,1 0 1 0 0,0 0-1 0 0,-1-1 0 0 0,1 1 1 0 0,-1 0-1 0 0,1-1 1 0 0,-1 1-1 0 0,0 0 0 0 0,0 0 1 0 0,1-1-1 0 0,-1 1 1 0 0,0 0-1 0 0,0-1 0 0 0,0 1 1 0 0,-1-1-1 0 0,1 1 0 0 0,0 0 1 0 0,0-1-1 0 0,-1 0 77 0 0,1-4-2184 0 0,0 1-4099 0 0,0 2-5243 0 0</inkml:trace>
  <inkml:trace contextRef="#ctx0" brushRef="#br0" timeOffset="289.863">0 1168 2889 0 0,'0'0'2036'0'0,"0"0"43"0"0,0 0 115 0 0,0 0 29 0 0,0 0-85 0 0,0 0-210 0 0,37-4-298 0 0,119-14-308 0 0,231-47 3657 0 0,-143 53-3749 0 0,-140 12-6066 0 0,-59 0-230 0 0,-39 0-6151 0 0</inkml:trace>
  <inkml:trace contextRef="#ctx0" brushRef="#br0" timeOffset="924.064">269 1489 3785 0 0,'0'0'1875'0'0,"0"0"-237"0"0,0 0-6 0 0,0 0 127 0 0,0 0 99 0 0,0 0-99 0 0,0 0-298 0 0,0 0-316 0 0,0 0-304 0 0,0 0-241 0 0,0 0-124 0 0,0 0-48 0 0,0 0-25 0 0,-22 9-39 0 0,-69 31-40 0 0,87-39-297 0 0,1 1 0 0 0,-1-1 0 0 0,1 1 0 0 0,-1 0 0 0 0,1 0 0 0 0,0 0 0 0 0,0 1 0 0 0,0-1-1 0 0,0 1 1 0 0,0 0 0 0 0,0 0 0 0 0,1 0 0 0 0,0 0 0 0 0,-1 0 0 0 0,1 0 0 0 0,0 1 0 0 0,1-1 0 0 0,-1 1-1 0 0,0 0-26 0 0,-3 8 67 0 0,-1-3-37 0 0,1 0 1 0 0,0 1 0 0 0,1-1-1 0 0,0 1 1 0 0,1 0 0 0 0,0 0 0 0 0,0 0-1 0 0,1 1 1 0 0,0-1 0 0 0,1 1-1 0 0,0-1 1 0 0,1 1 0 0 0,0-1-1 0 0,1 1 1 0 0,0-1 0 0 0,0 1-1 0 0,1-1 1 0 0,2 7-31 0 0,0-13 48 0 0,-1 0 0 0 0,1-1 1 0 0,0 1-1 0 0,0-1 0 0 0,0 0 0 0 0,0 0 0 0 0,1 0 1 0 0,-1-1-1 0 0,1 1 0 0 0,0-1 0 0 0,-1 0 1 0 0,1 0-1 0 0,0-1 0 0 0,0 0 0 0 0,0 0 0 0 0,0 0 1 0 0,1 0-1 0 0,-1-1 0 0 0,0 1 0 0 0,0-2 1 0 0,0 1-1 0 0,1 0 0 0 0,-1-1 0 0 0,0 0 0 0 0,0 0 1 0 0,0 0-1 0 0,0-1 0 0 0,0 0 0 0 0,-1 0 1 0 0,1 0-1 0 0,0-1 0 0 0,1-1-48 0 0,15-9 94 0 0,-1-1-1 0 0,-1-1 1 0 0,-1-1 0 0 0,0-1 0 0 0,-1 0-1 0 0,-1-2 1 0 0,0 1 0 0 0,-2-2-1 0 0,0 0 1 0 0,-1-1 0 0 0,-1 0 0 0 0,-1-1-1 0 0,-1 0 1 0 0,-1-1 0 0 0,-1 0-1 0 0,-1 0 1 0 0,-1 0 0 0 0,1-15-94 0 0,0-2 2 0 0,-2 1 1 0 0,-1-1-1 0 0,-2-1 1 0 0,-2 1-1 0 0,-3-9-2 0 0,4 44-9 0 0,-1 0-1 0 0,0 0 1 0 0,0 0 0 0 0,-1 0-1 0 0,1 0 1 0 0,-1 0 0 0 0,0 0-1 0 0,0 0 1 0 0,-1 1 0 0 0,0-1-1 0 0,1 0 1 0 0,-1 1 0 0 0,-1-1-1 0 0,1 1 1 0 0,-1 0 0 0 0,0 0-1 0 0,0 0 1 0 0,0 0 0 0 0,0 0-1 0 0,-1 1 1 0 0,1-1 0 0 0,-1 1-1 0 0,0 0 1 0 0,0 0 0 0 0,0 1-1 0 0,-1-1 1 0 0,1 1 0 0 0,-5-2 9 0 0,4 6-17 0 0,-1 1 0 0 0,1 1 0 0 0,0-1 0 0 0,0 1 0 0 0,1-1 0 0 0,-1 1 0 0 0,1 0 1 0 0,0 1-1 0 0,0-1 0 0 0,0 1 0 0 0,1 0 0 0 0,0 0 0 0 0,0 0 0 0 0,0 0 0 0 0,0 1 1 0 0,1-1-1 0 0,0 1 0 0 0,0 0 0 0 0,0-1 0 0 0,1 1 0 0 0,0 0 0 0 0,0 0 0 0 0,0 2 17 0 0,-1-1-4 0 0,-9 39 44 0 0,3 1-1 0 0,1-1 0 0 0,2 1 0 0 0,3 0 0 0 0,1 0 0 0 0,6 40-39 0 0,-1-56 35 0 0,2-1-1 0 0,1 1 1 0 0,1-1-1 0 0,2 0 1 0 0,1-1-1 0 0,1 0 1 0 0,4 4-35 0 0,21 52-879 0 0,-35-85-725 0 0,-1 0-1977 0 0,0 0-3674 0 0,-1 0-3969 0 0</inkml:trace>
  <inkml:trace contextRef="#ctx0" brushRef="#br0" timeOffset="1493.108">716 1452 3393 0 0,'0'0'5760'0'0,"0"0"-3109"0"0,0 0-1012 0 0,0 0-88 0 0,0 0-117 0 0,0 0-141 0 0,0 0-289 0 0,0 0-365 0 0,0 0-211 0 0,0 0-85 0 0,0 0-39 0 0,0 0-32 0 0,0 0-33 0 0,-7 26-43 0 0,-22 84-56 0 0,23-89-109 0 0,1 0 0 0 0,1 0 0 0 0,1 0 0 0 0,1 0 0 0 0,0 1 0 0 0,2-1 0 0 0,1 15-31 0 0,-1-32-1 0 0,1 1 0 0 0,-1-1 0 0 0,1 0-1 0 0,-1 1 1 0 0,1-1 0 0 0,1 0 0 0 0,-1 1-1 0 0,1-1 1 0 0,-1 0 0 0 0,1 0 0 0 0,0 0-1 0 0,0 0 1 0 0,1-1 0 0 0,-1 1 0 0 0,1 0-1 0 0,0-1 1 0 0,0 0 0 0 0,0 0 0 0 0,1 0-1 0 0,-1 0 1 0 0,0 0 0 0 0,1-1 0 0 0,0 1-1 0 0,0-1 1 0 0,0 0 0 0 0,0 0 0 0 0,0 0-1 0 0,0-1 1 0 0,2 1 1 0 0,6-6 93 0 0,1 0 0 0 0,-1-1 0 0 0,0-1 0 0 0,-1 0-1 0 0,1 0 1 0 0,-1-1 0 0 0,0 0 0 0 0,-1-1 0 0 0,0 0 0 0 0,0-1-1 0 0,-1 0 1 0 0,0-1 0 0 0,0 0 0 0 0,-1 0 0 0 0,0-1 0 0 0,-1 0-1 0 0,0 0 1 0 0,3-9-93 0 0,2 3 63 0 0,-2-2 0 0 0,1 1-1 0 0,-2-2 1 0 0,-1 1 0 0 0,0-1-1 0 0,-1 0 1 0 0,-1-1 0 0 0,-1 0-1 0 0,-1 0 1 0 0,-1 0 0 0 0,-1 0-1 0 0,0-3-62 0 0,-20 32 321 0 0,7 13-320 0 0,0 0 1 0 0,1 1 0 0 0,1 0-1 0 0,2 0 1 0 0,0 1 0 0 0,1 0-1 0 0,1 0 1 0 0,2 0 0 0 0,0 1-1 0 0,1-1 1 0 0,2 21-2 0 0,0-36 1 0 0,0 1 0 0 0,1 0-1 0 0,0-1 1 0 0,1 1 0 0 0,0-1-1 0 0,1 1 1 0 0,-1-1 0 0 0,2 0-1 0 0,-1 0 1 0 0,1 0 0 0 0,0-1 0 0 0,1 1-1 0 0,-1-1 1 0 0,1 0 0 0 0,1 0-1 0 0,0 0 1 0 0,0-1 0 0 0,0 0-1 0 0,0 0 1 0 0,1-1 0 0 0,7 5-1 0 0,11-6-907 0 0,-18-6-1663 0 0,0-3-3387 0 0,-1-2-5620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8834 0 0,'0'0'1768'0'0,"0"0"-257"0"0,0 0-169 0 0,0 0 57 0 0,0 0 49 0 0,0 0-84 0 0,0 0-237 0 0,0 0-329 0 0,0 0-310 0 0,0 0-229 0 0,0 0-146 0 0,-9 8 132 0 0,21 62 1089 0 0,2 58-588 0 0,-7 0 0 0 0,-5 1 0 0 0,-6 8-746 0 0,-5 62-267 0 0,0-148-1292 0 0,-4-46-2543 0 0,-6-17-9866 0 0,16 8 9596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0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0 205 1736 0 0,'0'0'1690'0'0,"0"0"-130"0"0,0 0-42 0 0,0 0 74 0 0,0 0 101 0 0,0 0-38 0 0,0 0-196 0 0,0 0-226 0 0,0 0-238 0 0,0 0-184 0 0,0 0-99 0 0,32-32-77 0 0,99-96-64 0 0,-128 124-532 0 0,-1 1 0 0 0,1 0-1 0 0,-1 0 1 0 0,1 0 0 0 0,0 0 0 0 0,0 1 0 0 0,0-1 0 0 0,0 1-1 0 0,1 0 1 0 0,-1 0 0 0 0,1 0 0 0 0,-1 0 0 0 0,1 0 0 0 0,0 1 0 0 0,0 0-1 0 0,0 0 1 0 0,0 0 0 0 0,0 0 0 0 0,-1 1 0 0 0,1-1 0 0 0,4 1-39 0 0,5 0 177 0 0,0-1-64 0 0,0 0 0 0 0,0 1 0 0 0,0 0 0 0 0,0 1-1 0 0,0 1 1 0 0,0 0 0 0 0,0 0 0 0 0,0 1-1 0 0,-1 1 1 0 0,1 0 0 0 0,-1 1 0 0 0,0 0 0 0 0,-1 1-1 0 0,1 1 1 0 0,-1-1 0 0 0,0 2 0 0 0,-1-1 0 0 0,0 2-1 0 0,0-1 1 0 0,0 1 0 0 0,-1 1 0 0 0,-1 0-1 0 0,0 0 1 0 0,0 0 0 0 0,-1 1 0 0 0,0 0 0 0 0,-1 1-1 0 0,1 1-112 0 0,-4-6 58 0 0,1 1 0 0 0,-1 0 0 0 0,-1 0 0 0 0,0-1 0 0 0,0 2 0 0 0,0-1 0 0 0,-1 0 0 0 0,0 0 0 0 0,0 0 0 0 0,-1 1 0 0 0,-1-1 0 0 0,1 0 0 0 0,-1 0 0 0 0,0 1 0 0 0,-1-1 0 0 0,0 0 0 0 0,0 0 0 0 0,-1 0 0 0 0,0-1 0 0 0,-1 1 0 0 0,1-1 0 0 0,-1 1 0 0 0,-1-1 0 0 0,1 0 0 0 0,-1-1 0 0 0,0 1 0 0 0,-3 1-58 0 0,-9 3-50 0 0,-2-1-1 0 0,1-1 1 0 0,-1 0-1 0 0,-1-2 1 0 0,1 0-1 0 0,-1-1 1 0 0,0-1-1 0 0,-1 0 1 0 0,1-2-1 0 0,-1-1 1 0 0,0 0 0 0 0,0-2-1 0 0,0 0 1 0 0,1-1-1 0 0,-1-1 51 0 0,6 2-140 0 0,-58-5-1036 0 0,28-9-2578 0 0,39 10 592 0 0,6-2-5805 0 0,0 5 3346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0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1 267 856 0 0,'0'0'1164'0'0,"0"0"-422"0"0,0 0-9 0 0,0 0 326 0 0,0 0 362 0 0,0 0 196 0 0,0 0-83 0 0,0 0-279 0 0,0 0-280 0 0,0 0-111 0 0,0 0-3 0 0,0 0 29 0 0,0 0-2 0 0,15-4-33 0 0,107-22 1512 0 0,193-14 1314 0 0,-289 39-1502 0 0,-109-41-1542 0 0,-16-11-575 0 0,92 48-55 0 0,1 1 1 0 0,-1-1-1 0 0,1-1 0 0 0,0 1 1 0 0,0-1-1 0 0,1 0 0 0 0,0-1 1 0 0,0 1-1 0 0,0-1 0 0 0,1 0 1 0 0,0 0-1 0 0,-1-4-7 0 0,7 10-253 0 0,-1-1 1 0 0,1 0-1 0 0,0 1 0 0 0,0-1 1 0 0,0 1-1 0 0,0 0 0 0 0,0-1 1 0 0,0 1-1 0 0,0 0 0 0 0,0 0 1 0 0,0 0-1 0 0,0 1 0 0 0,1-1 1 0 0,-1 0-1 0 0,0 1 0 0 0,1 0 1 0 0,-1-1-1 0 0,0 1 0 0 0,1 0 1 0 0,-1 0-1 0 0,1 0 0 0 0,-1 1 1 0 0,0-1-1 0 0,1 0 0 0 0,-1 1 1 0 0,0 0-1 0 0,0-1 0 0 0,2 2 253 0 0,8-2-4842 0 0,0 0-6217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34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2 440 0 0,'0'0'1670'0'0,"0"0"-51"0"0,0 0 116 0 0,0 0 203 0 0,0 0 135 0 0,0 0-12 0 0,0 0-230 0 0,0 0-329 0 0,0 0-298 0 0,0 0-283 0 0,0 0-199 0 0,-2-1-103 0 0,1 1-521 0 0,1 0 0 0 0,-1 0 0 0 0,1 0-1 0 0,-1 0 1 0 0,1 0 0 0 0,-1 0 0 0 0,0 0 0 0 0,1 0 0 0 0,-1 0 0 0 0,1 0 0 0 0,-1 0 0 0 0,1 0 0 0 0,-1 0 0 0 0,1 1 0 0 0,-1-1 0 0 0,1 0 0 0 0,-1 0 0 0 0,1 1 0 0 0,0-1 0 0 0,-1 0 0 0 0,1 1 0 0 0,-1-1 0 0 0,1 0 0 0 0,-1 1 0 0 0,1-1 0 0 0,0 0 0 0 0,-1 1 0 0 0,1-1 0 0 0,0 1 0 0 0,0-1 0 0 0,-1 1 0 0 0,1-1 0 0 0,0 1 0 0 0,0-1 0 0 0,0 1 0 0 0,0-1 0 0 0,-1 1 0 0 0,1-1 0 0 0,0 1 0 0 0,0-1 0 0 0,0 1 0 0 0,0-1 0 0 0,0 1 0 0 0,0-1 0 0 0,0 1 0 0 0,0 0 0 0 0,1-1 0 0 0,-1 1 0 0 0,0-1 0 0 0,0 1 0 0 0,0-1 0 0 0,1 1-1 0 0,-1-1 1 0 0,0 0 0 0 0,0 1 0 0 0,1-1 0 0 0,-1 1 0 0 0,0-1 0 0 0,1 1-98 0 0,1 16 373 0 0,-12 292 2065 0 0,10 103-2118 0 0,1-399-310 0 0,-1 1-1 0 0,-1-1 1 0 0,-1 1 0 0 0,0-1-1 0 0,0 0 1 0 0,-1 1 0 0 0,-1-1-1 0 0,0-1 1 0 0,-1 1 0 0 0,0 0 0 0 0,-4 4-10 0 0,-10 16-91 0 0,19-33 44 0 0,0 0-8 0 0,0 0-21 0 0,0 0-14 0 0,0 0-22 0 0,0 0-30 0 0,0 0-58 0 0,0 0-88 0 0,1-11-903 0 0,7-3-71 0 0,6-14-2383 0 0,-8 8-4009 0 0,-5 12-3382 0 0</inkml:trace>
  <inkml:trace contextRef="#ctx0" brushRef="#br0" timeOffset="288.762">1 532 4121 0 0,'0'0'1491'0'0,"0"0"-516"0"0,0 0 32 0 0,0 0 476 0 0,0 0 406 0 0,0 0 96 0 0,0 0-145 0 0,0 0-237 0 0,0 0-211 0 0,0 0-187 0 0,0 0-141 0 0,0 0-136 0 0,26-4-156 0 0,86-12-122 0 0,13-13 710 0 0,27-20-1375 0 0,-125 42-1145 0 0,0-1-4194 0 0,-21 6-429 0 0,-1-1-5182 0 0</inkml:trace>
  <inkml:trace contextRef="#ctx0" brushRef="#br0" timeOffset="804.97">652 64 5625 0 0,'0'0'2454'0'0,"0"0"-654"0"0,0 0-415 0 0,0 0-77 0 0,0 0-2 0 0,0 0-46 0 0,0 0-148 0 0,0 0-213 0 0,0 0-138 0 0,0 0-50 0 0,0 0-32 0 0,0 0-20 0 0,0 0-56 0 0,0 21-35 0 0,2 128 767 0 0,17 200 463 0 0,-26-77-1568 0 0,6-199-200 0 0,18-76 128 0 0,87-114 452 0 0,-86 99-587 0 0,0 0 1 0 0,2 1-1 0 0,0 1 1 0 0,0 1-1 0 0,2 0 1 0 0,0 2-1 0 0,0 1 1 0 0,10-4-24 0 0,-30 16 0 0 0,-1-1 1 0 0,0 0-1 0 0,0 1 1 0 0,1-1-1 0 0,-1 1 1 0 0,0 0-1 0 0,1-1 0 0 0,-1 1 1 0 0,1 0-1 0 0,-1 0 1 0 0,0 0-1 0 0,1 0 1 0 0,-1 0-1 0 0,0 0 1 0 0,1 0-1 0 0,-1 1 1 0 0,1-1-1 0 0,-1 0 1 0 0,0 1-1 0 0,0-1 1 0 0,1 1-1 0 0,-1 0 0 0 0,0-1 1 0 0,0 1-1 0 0,1 0 1 0 0,-1 0-1 0 0,0-1 1 0 0,0 1-1 0 0,0 0 1 0 0,0 0-1 0 0,0 0 1 0 0,0 0-1 0 0,-1 1 1 0 0,1-1-1 0 0,0 0 0 0 0,0 0 1 0 0,-1 0-1 0 0,1 1 1 0 0,-1-1-1 0 0,1 0 1 0 0,-1 1-1 0 0,0-1 1 0 0,1 0-1 0 0,-1 1 1 0 0,0-1-1 0 0,3 74 173 0 0,-4-54-134 0 0,-10 75-884 0 0,36-96-4845 0 0,-14-3 2386 0 0,-3-1-2488 0 0,1 0-4289 0 0</inkml:trace>
  <inkml:trace contextRef="#ctx0" brushRef="#br0" timeOffset="1589.017">1426 639 2304 0 0,'0'0'2876'0'0,"0"0"-300"0"0,0 0-338 0 0,0 0-367 0 0,0 0-349 0 0,0 0-318 0 0,0 0-208 0 0,0 0-81 0 0,0 0-80 0 0,0 0-112 0 0,0 0-140 0 0,0 0-145 0 0,0 0-107 0 0,-34 25-51 0 0,-102 80-14 0 0,82-46 92 0 0,49-46-258 0 0,-17 67 301 0 0,22-78-390 0 0,0 0 0 0 0,1 0 0 0 0,-1 0 0 0 0,0 0 0 0 0,1 0 0 0 0,-1 0 0 0 0,1-1 0 0 0,-1 1 0 0 0,1 0 0 0 0,0 0 0 0 0,0 0 0 0 0,0-1 0 0 0,0 1 0 0 0,0 0-1 0 0,0-1 1 0 0,0 1 0 0 0,0-1 0 0 0,1 0 0 0 0,-1 1 0 0 0,1-1 0 0 0,-1 0 0 0 0,1 0 0 0 0,-1 0 0 0 0,1 0 0 0 0,0 0 0 0 0,0 0 0 0 0,-1 0 0 0 0,1 0 0 0 0,0-1 0 0 0,0 1 0 0 0,0-1 0 0 0,0 1 0 0 0,0-1 0 0 0,0 0-1 0 0,0 0 1 0 0,-1 0 0 0 0,1 0 0 0 0,0 0 0 0 0,0 0 0 0 0,1-1-11 0 0,10-1 95 0 0,-1 0 1 0 0,1-1-1 0 0,-1-1 0 0 0,0 0 0 0 0,0-1 0 0 0,-1 0 0 0 0,1-1 1 0 0,-1 0-1 0 0,0-1 0 0 0,0 0 0 0 0,-1 0 0 0 0,0-1 0 0 0,-1-1 1 0 0,7-6-96 0 0,12-9 98 0 0,142-115 146 0 0,-170 139-247 0 0,1-1 0 0 0,-1 1 0 0 0,1 0 0 0 0,-1-1 0 0 0,0 1 0 0 0,1 0 0 0 0,-1 0 0 0 0,1 0 0 0 0,-1-1 0 0 0,1 1 0 0 0,-1 0 0 0 0,1 0 0 0 0,-1 0 0 0 0,1 0 0 0 0,-1 0 0 0 0,1 0 0 0 0,-1 0 0 0 0,1 0 0 0 0,-1 0 0 0 0,1 0 0 0 0,-1 0 0 0 0,1 0 0 0 0,-1 0 0 0 0,1 1 0 0 0,-1-1 0 0 0,1 0 0 0 0,-1 0 0 0 0,0 0 0 0 0,1 1 0 0 0,-1-1 0 0 0,1 0 0 0 0,-1 1 0 0 0,0-1 0 0 0,1 0 0 0 0,-1 1 0 0 0,0-1 0 0 0,1 0 0 0 0,-1 1 0 0 0,0-1 0 0 0,1 1 0 0 0,-1-1 0 0 0,0 1 0 0 0,0-1 0 0 0,0 0 0 0 0,1 1 0 0 0,-1-1 0 0 0,0 1 0 0 0,0-1 0 0 0,0 1 0 0 0,0-1 0 0 0,0 1 0 0 0,0-1 0 0 0,0 1 0 0 0,0-1-1 0 0,0 1 1 0 0,0-1 0 0 0,0 1 0 0 0,0-1 0 0 0,0 1 0 0 0,0-1 0 0 0,-1 1 0 0 0,1-1 0 0 0,0 1 0 0 0,0-1 0 0 0,-1 0 0 0 0,1 1 0 0 0,0-1 0 0 0,-1 1 3 0 0,-7 45 61 0 0,6-39-86 0 0,1-4 28 0 0,0 1 1 0 0,0-1 0 0 0,0 1-1 0 0,1 0 1 0 0,0-1-1 0 0,-1 1 1 0 0,1 0 0 0 0,0-1-1 0 0,1 1 1 0 0,-1 0-1 0 0,1-1 1 0 0,-1 1-1 0 0,1 0 1 0 0,0-1 0 0 0,1 1-1 0 0,-1-1 1 0 0,0 1-1 0 0,1-1 1 0 0,0 0 0 0 0,0 0-1 0 0,0 0 1 0 0,0 0-1 0 0,0 0 1 0 0,1 0-1 0 0,0 0 1 0 0,-1-1 0 0 0,1 1-1 0 0,0-1 1 0 0,0 0-1 0 0,0 0 1 0 0,0 0 0 0 0,0 0-1 0 0,1-1 1 0 0,-1 1-1 0 0,1-1 1 0 0,-1 0-1 0 0,1 0 1 0 0,-1 0 0 0 0,1 0-1 0 0,0-1 1 0 0,-1 1-1 0 0,1-1 1 0 0,0 0 0 0 0,-1 0-1 0 0,1 0 1 0 0,0-1-1 0 0,-1 1 1 0 0,4-2-4 0 0,7-2 58 0 0,0-1 1 0 0,0 0-1 0 0,0-1 1 0 0,-1-1-1 0 0,1 0 1 0 0,-2-1-1 0 0,1-1 0 0 0,-1 0 1 0 0,0 0-1 0 0,-1-1 1 0 0,0 0-1 0 0,-1-1 1 0 0,0 0-1 0 0,-1-1 1 0 0,0 0-1 0 0,-1-1 0 0 0,6-11-58 0 0,7-11 28 0 0,-3-1 0 0 0,-1-1 0 0 0,-1 0 0 0 0,-2-1 0 0 0,-2 0 0 0 0,-2-1 0 0 0,-1-1 0 0 0,-2 1 0 0 0,-2-1 1 0 0,-1-1-1 0 0,-2 1 0 0 0,-2 0 0 0 0,-3-19-28 0 0,-23-39 12 0 0,25 95-13 0 0,0 1 0 0 0,0-1 0 0 0,0 1 0 0 0,-1 0-1 0 0,1-1 1 0 0,-1 1 0 0 0,1 0 0 0 0,-1 0 0 0 0,0 0 0 0 0,0 0 0 0 0,0 0 0 0 0,0 1-1 0 0,0-1 1 0 0,0 0 0 0 0,0 1 0 0 0,-1 0 0 0 0,1-1 0 0 0,-1 1 0 0 0,1 0 0 0 0,-1 0-1 0 0,1 0 1 0 0,-1 1 0 0 0,1-1 0 0 0,-1 1 0 0 0,0-1 0 0 0,0 1 0 0 0,1 0 0 0 0,-1 0-1 0 0,0 0 1 0 0,1 1 0 0 0,-1-1 0 0 0,0 0 0 0 0,1 1 0 0 0,-1 0 0 0 0,1 0 0 0 0,-2 0 1 0 0,0 1 1 0 0,-1 0 0 0 0,1 1 1 0 0,-1 0-1 0 0,1 0 0 0 0,0 0 1 0 0,0 1-1 0 0,0-1 0 0 0,1 1 1 0 0,-1 0-1 0 0,1 0 0 0 0,0 0 1 0 0,0 0-1 0 0,0 1 0 0 0,1-1 1 0 0,-1 1-1 0 0,1 0 0 0 0,0 0 1 0 0,1 0-1 0 0,-1 0 0 0 0,1 0 1 0 0,0 0-1 0 0,0 0 0 0 0,1 0 1 0 0,-1 0-1 0 0,1 0 1 0 0,0 1-3 0 0,13 137 307 0 0,8 192 666 0 0,-2-16-848 0 0,-19-286-206 0 0,0-32 62 0 0,-13-5-749 0 0,-9-52-3681 0 0,18 37-13 0 0,1-1-3594 0 0,2 12 199 0 0</inkml:trace>
  <inkml:trace contextRef="#ctx0" brushRef="#br0" timeOffset="2004.195">1578 440 6569 0 0,'0'0'2386'0'0,"0"0"-939"0"0,0 0-491 0 0,0 0 167 0 0,0 0 372 0 0,0 0 250 0 0,0 0-8 0 0,0 0-219 0 0,0 0-280 0 0,0 0-197 0 0,0 0-138 0 0,0 0-124 0 0,22 5-82 0 0,71 18-66 0 0,33-18 895 0 0,227-20-186 0 0,-341 15-1471 0 0,0 0-1 0 0,-1 1 1 0 0,1 0-1 0 0,0 0 1 0 0,-1 2 0 0 0,0-1-1 0 0,1 1 1 0 0,-1 1-1 0 0,8 3 132 0 0,35 19-3346 0 0,-53-20 2105 0 0,-1-4-11413 0 0,0-2 3947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1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0 6905 0 0,'0'0'2130'0'0,"0"0"-836"0"0,0 0-435 0 0,0 0 181 0 0,0 0 320 0 0,0 0 209 0 0,0 0-76 0 0,0 0-303 0 0,0 0-341 0 0,0 0-253 0 0,0 0-141 0 0,0 0-59 0 0,-1 4-32 0 0,-93 159 1610 0 0,73-120-1974 0 0,-2-1-1 0 0,-1-1 1 0 0,-3-1-1 0 0,0-2 1 0 0,-3 0-1 0 0,-5 2 1 0 0,10-24-1347 0 0,15-14-2343 0 0,0-1-4545 0 0,7-1-964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1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10362 0 0,'0'0'1842'0'0,"0"0"-780"0"0,0 0-648 0 0,0 0-188 0 0,0 0 160 0 0,0 0 345 0 0,0 0 291 0 0,0 0 105 0 0,0 0-87 0 0,0 0-215 0 0,0 0-215 0 0,0 0-118 0 0,0 0 5 0 0,19 33 10 0 0,59 104 11 0 0,20 5 1239 0 0,-49-72-1207 0 0,3-2 1 0 0,61 60-551 0 0,-110-125-660 0 0,21 16 1516 0 0,-15-16-4903 0 0,3-2-6264 0 0,-10-1-46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7114 0 0,'0'0'1672'0'0,"0"0"-664"0"0,0 0-73 0 0,0 0 304 0 0,0 0 243 0 0,0 0-25 0 0,0 0-303 0 0,0 0-265 0 0,0 0-91 0 0,0 0 25 0 0,0 0 19 0 0,0 0-72 0 0,13 0-115 0 0,211 0 2826 0 0,30-21-2183 0 0,-214 20-1456 0 0,-39 1 70 0 0,-1 0-23 0 0,0 0-49 0 0,0 0-63 0 0,0 0-99 0 0,0 0-161 0 0,0 0-207 0 0,-14 15-9540 0 0,11-11-906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7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9146 0 0,'0'0'1788'0'0,"0"0"-661"0"0,0 0-273 0 0,0 0 127 0 0,0 0 184 0 0,0 0-5 0 0,0 0-251 0 0,0 0-327 0 0,0 0-139 0 0,0 0 19 0 0,0 0 80 0 0,0 0 83 0 0,0 0-7 0 0,15 2-57 0 0,117 6 791 0 0,-10-38-301 0 0,34-6-4698 0 0,-144 34-2296 0 0,-4 1-5561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5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384 630 0 0 0,'0'0'293'0'0,"0"0"818"0"0,0 0 318 0 0,0 0 43 0 0,0 0-69 0 0,0 0-77 0 0,-1-4-56 0 0,-3-11-35 0 0,-2 11 3286 0 0,-9 5-3082 0 0,13-1-980 0 0,-3 2-319 0 0,-1 0 0 0 0,1 0-1 0 0,0 0 1 0 0,0 1 0 0 0,0 0 0 0 0,0 0-1 0 0,1 0 1 0 0,0 1 0 0 0,-1 0 0 0 0,1 0-1 0 0,0 0 1 0 0,0 0 0 0 0,1 0-1 0 0,-2 4-139 0 0,-19 25 99 0 0,3 0 0 0 0,1 2 0 0 0,1 0 0 0 0,2 2 0 0 0,2-1 0 0 0,1 2 0 0 0,2 0 0 0 0,1 1 0 0 0,2 0 0 0 0,2 0 0 0 0,2 1 0 0 0,1 0 0 0 0,3 0 0 0 0,1 12-99 0 0,-1-39 36 0 0,1 0-1 0 0,0 0 1 0 0,1 0 0 0 0,0 1-1 0 0,1-1 1 0 0,1 0 0 0 0,0-1-1 0 0,1 1 1 0 0,0-1-1 0 0,1 1 1 0 0,0-1 0 0 0,1 0-1 0 0,0-1 1 0 0,1 0 0 0 0,1 0-1 0 0,-1 0 1 0 0,2-1-1 0 0,-1 0 1 0 0,2 0 0 0 0,-1-1-1 0 0,1 0 1 0 0,0-1 0 0 0,1 0-1 0 0,0-1 1 0 0,0 0 0 0 0,1-1-1 0 0,0 0 1 0 0,0-1-1 0 0,0 0 1 0 0,1-1 0 0 0,-1 0-1 0 0,11 1-35 0 0,-8-5 115 0 0,-1 0 1 0 0,0-2-1 0 0,0 0 0 0 0,0 0 0 0 0,0-1 0 0 0,-1-1 0 0 0,1 0 0 0 0,-1-1 0 0 0,0 0 0 0 0,0-1 1 0 0,0-1-1 0 0,-1 0 0 0 0,0 0 0 0 0,0-1 0 0 0,-1-1 0 0 0,0 0 0 0 0,-1-1 0 0 0,0 0 0 0 0,6-8-114 0 0,3-1 100 0 0,0-1 0 0 0,-2-1 1 0 0,-1-1-1 0 0,0 0 0 0 0,-2-1 1 0 0,0 0-1 0 0,-2-2 0 0 0,0 1 1 0 0,-2-1-1 0 0,-1-1 0 0 0,-1 0 1 0 0,-1 0-1 0 0,-1 0 0 0 0,-2-1 1 0 0,0 0-1 0 0,-2-4-101 0 0,-1 10-29 0 0,-2 0 0 0 0,0 0-1 0 0,-1 0 1 0 0,-1 0-1 0 0,-1 0 1 0 0,-1 0 0 0 0,-1 1-1 0 0,0 0 1 0 0,-2 0 0 0 0,0 1-1 0 0,-2 0 1 0 0,0 0 0 0 0,0 1-1 0 0,-2 0 1 0 0,0 1 0 0 0,-2 0-1 0 0,1 1 1 0 0,-2 1 0 0 0,0 0-1 0 0,-1 1 1 0 0,0 1 0 0 0,-1 0-1 0 0,-14-7 30 0 0,21 15-188 0 0,-1 0 0 0 0,-1 1 0 0 0,1 1 0 0 0,-1-1 0 0 0,1 2 0 0 0,-1-1-1 0 0,0 2 1 0 0,0 0 0 0 0,0 0 0 0 0,0 1 0 0 0,0 0 0 0 0,0 1 0 0 0,1 1 0 0 0,-1 0-1 0 0,-3 1 189 0 0,3 0-648 0 0,0 1-1 0 0,0 0 0 0 0,0 1 1 0 0,0 1-1 0 0,1 0 0 0 0,0 0 0 0 0,0 1 1 0 0,1 0-1 0 0,-1 2 649 0 0,-18 15-5408 0 0,8-7-4098 0 0</inkml:trace>
  <inkml:trace contextRef="#ctx0" brushRef="#br0" timeOffset="479.022">468 1212 1480 0 0,'0'0'3086'0'0,"0"0"-908"0"0,0 0-483 0 0,0 0-112 0 0,0 0-52 0 0,0 0-113 0 0,0 0-86 0 0,0 0-129 0 0,0 0-52 0 0,0 0 16 0 0,0 0-127 0 0,0 0-160 0 0,0 0-124 0 0,18 19-105 0 0,55 60-115 0 0,101 109 1670 0 0,-113-122-2183 0 0,-51-53-1165 0 0,-9-11-2558 0 0,-1-1-3358 0 0,0-1-4222 0 0</inkml:trace>
  <inkml:trace contextRef="#ctx0" brushRef="#br0" timeOffset="1274.018">1 240 0 0 0,'0'0'948'0'0,"0"0"951"0"0,0 0 519 0 0,0 0 76 0 0,0 0-311 0 0,0 0-483 0 0,0 0-362 0 0,0 0-268 0 0,0 0-165 0 0,0 0-110 0 0,0 0-116 0 0,0 0-96 0 0,21 0 1860 0 0,190-2 1851 0 0,0 0-3832 0 0,-210 2-468 0 0,-1 0 28 0 0,0 0-8 0 0,0 0-15 0 0,0 0 8 0 0,0 0 3 0 0,0 0-7 0 0,0 0 22 0 0,0 0-1 0 0,0 0-28 0 0,0 0 6 0 0,3-8 2237 0 0,-10-4-2164 0 0,1 0-1 0 0,-2 0 1 0 0,0 1 0 0 0,0 0 0 0 0,-1 1 0 0 0,0-1 0 0 0,0 2 0 0 0,-2-1 0 0 0,1 2 0 0 0,-7-5-75 0 0,-6-7 25 0 0,-24-42-210 0 0,47 41-3088 0 0,15 17-2546 0 0,-7 3 2054 0 0,1 0-7712 0 0</inkml:trace>
  <inkml:trace contextRef="#ctx0" brushRef="#br0" timeOffset="1784.101">1012 295 776 0 0,'0'0'2085'0'0,"0"0"-84"0"0,0 0 73 0 0,0 0-56 0 0,0 0-148 0 0,0 0-353 0 0,0 0-420 0 0,0 0-432 0 0,0 0-294 0 0,0 0-67 0 0,0 0 123 0 0,0 0 223 0 0,0 0 200 0 0,4 6 77 0 0,108 152 3980 0 0,-86-116-4434 0 0,-2 0-1 0 0,-1 2 0 0 0,-2 0 0 0 0,-2 2 0 0 0,-1 6-472 0 0,2 26 226 0 0,-4 0-1 0 0,-4 0 1 0 0,-3 2 0 0 0,-3-1-1 0 0,-5 81-225 0 0,-1-129 7 0 0,-1 1 0 0 0,-1 0-1 0 0,-2-1 1 0 0,-1 0 0 0 0,-2 1 0 0 0,-1-2-1 0 0,-1 1 1 0 0,-1-1 0 0 0,-2-1 0 0 0,-1 0 0 0 0,-1-1-1 0 0,-2 0 1 0 0,-1-1 0 0 0,-1-1 0 0 0,-1 0-1 0 0,-9 7-6 0 0,22-25-167 0 0,-1-1 0 0 0,-1 0-1 0 0,1-1 1 0 0,-1 1 0 0 0,-1-2-1 0 0,1 1 1 0 0,-1-1 0 0 0,0 0-1 0 0,0-1 1 0 0,0 0 0 0 0,0 0-1 0 0,-1-1 1 0 0,-8 1 167 0 0,5-9-2187 0 0,9-4-3051 0 0,4 5-4809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9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0 383 976 0 0,'0'0'2573'0'0,"0"0"-490"0"0,0 0-75 0 0,0 0 95 0 0,0 0 1 0 0,0 0-115 0 0,0 0-347 0 0,0 0-479 0 0,0 0-426 0 0,0 0-265 0 0,0 0-149 0 0,0 0-28 0 0,1-2 110 0 0,2-1-249 0 0,-1 1 0 0 0,1 0 0 0 0,-1 0 0 0 0,1 0-1 0 0,0 0 1 0 0,0 0 0 0 0,0 1 0 0 0,0-1-1 0 0,0 1 1 0 0,1 0 0 0 0,-1 0 0 0 0,0 0 0 0 0,1 0-1 0 0,-1 0 1 0 0,0 1 0 0 0,1-1 0 0 0,-1 1 0 0 0,1 0-1 0 0,3 1-155 0 0,16-5 433 0 0,329-42 2310 0 0,-254 45-2576 0 0,-85 8-118 0 0,-12-7-71 0 0,0 0 15 0 0,-1 0 26 0 0,0 0-13 0 0,0 0 22 0 0,0 0-4 0 0,0 0 16 0 0,0 0 19 0 0,0 0-2 0 0,0 0 9 0 0,0 0 35 0 0,0 0 4 0 0,0 0 5 0 0,0 0 21 0 0,0 0 9 0 0,0 0 17 0 0,0 0 16 0 0,0 0 27 0 0,0 0 4 0 0,-33-33 413 0 0,-55-52-499 0 0,-50-64-519 0 0,124 121-1098 0 0,23 17-4500 0 0,-3 8-2689 0 0,3-1-2276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49 2264 0 0,'0'0'1606'0'0,"0"0"85"0"0,0 0 156 0 0,0 0 126 0 0,0 0 116 0 0,0 0-171 0 0,0 0-332 0 0,0 0-321 0 0,0 0-379 0 0,0 0-239 0 0,0 0-206 0 0,0 0-102 0 0,0 0-31 0 0,-17 7-3 0 0,-54 27 1 0 0,65-31-268 0 0,1 0 0 0 0,0 1 1 0 0,0 0-1 0 0,1 0 0 0 0,-1 0 1 0 0,1 0-1 0 0,0 1 0 0 0,0-1 1 0 0,0 1-1 0 0,1 0 0 0 0,-1 1 1 0 0,1-1-1 0 0,0 0 0 0 0,1 1 0 0 0,-1 0 1 0 0,1 1-39 0 0,-11 20 131 0 0,-6 8 17 0 0,1 1 1 0 0,1 1-1 0 0,2 1 1 0 0,2 0-1 0 0,2 1 1 0 0,1 1-1 0 0,2-1 0 0 0,2 2 1 0 0,1-1-1 0 0,1 25-148 0 0,3-55 35 0 0,0 1-1 0 0,0 0 0 0 0,1 0 1 0 0,1-1-1 0 0,0 1 0 0 0,0 0 1 0 0,1-1-1 0 0,0 1 0 0 0,1-1 0 0 0,0 1 1 0 0,1-1-1 0 0,0 0 0 0 0,1 0 1 0 0,0-1-1 0 0,0 1 0 0 0,1-1 1 0 0,0 0-1 0 0,1-1 0 0 0,0 1 1 0 0,0-2-1 0 0,0 1 0 0 0,1-1 1 0 0,1 0-1 0 0,-1 0 0 0 0,1-1 1 0 0,1 0-36 0 0,3-2 129 0 0,0 0-1 0 0,1-1 0 0 0,-1 0 0 0 0,1-2 0 0 0,0 1 0 0 0,0-2 0 0 0,0 0 0 0 0,0 0 0 0 0,-1-2 0 0 0,1 1 0 0 0,0-2 0 0 0,-1 0 0 0 0,1 0 0 0 0,-1-2 0 0 0,0 1 0 0 0,0-2 0 0 0,0 1 0 0 0,-1-2 0 0 0,6-4-127 0 0,15-7 147 0 0,-1-2-1 0 0,-1-1 0 0 0,-1-1 1 0 0,-1-2-1 0 0,-1 0 0 0 0,-1-3 1 0 0,-2 0-1 0 0,0-1 0 0 0,-2-1 1 0 0,-1-2-1 0 0,-1 0 0 0 0,-2-1 0 0 0,-1-1 1 0 0,1-8-147 0 0,-12 23 8 0 0,0 0 1 0 0,-2 0 0 0 0,0-1-1 0 0,-2 1 1 0 0,0-1-1 0 0,-1 0 1 0 0,0 0-1 0 0,-2 0 1 0 0,0-1 0 0 0,-1 1-1 0 0,-3-14-8 0 0,2 23-23 0 0,0 0-1 0 0,-1 0 1 0 0,0 0-1 0 0,0 0 1 0 0,-1 1-1 0 0,-1-1 1 0 0,1 1-1 0 0,-1 0 1 0 0,-1 0-1 0 0,0 1 1 0 0,0 0-1 0 0,-1 0 1 0 0,0 0-1 0 0,0 1 1 0 0,0 0-1 0 0,-1 0 1 0 0,0 1-1 0 0,-1 0 1 0 0,1 0-1 0 0,-1 1 1 0 0,0 0-1 0 0,-4 0 24 0 0,-8-3-158 0 0,0 2 0 0 0,0 1 1 0 0,0 1-1 0 0,-1 0 0 0 0,0 2 0 0 0,0 0 0 0 0,0 2 1 0 0,1 0-1 0 0,-1 2 0 0 0,0 0 0 0 0,0 1 0 0 0,-19 6 158 0 0,18-2-563 0 0,0 1 0 0 0,1 2 0 0 0,0 0-1 0 0,0 0 1 0 0,1 2 0 0 0,-13 10 563 0 0,-59 54-10208 0 0,69-52-942 0 0</inkml:trace>
  <inkml:trace contextRef="#ctx0" brushRef="#br0" timeOffset="571.677">265 483 0 0 0,'0'0'689'0'0,"0"0"917"0"0,0 0 284 0 0,0 0 2 0 0,0 0-75 0 0,0 0-169 0 0,0 0-242 0 0,0 0-229 0 0,0 0-171 0 0,0 0-103 0 0,0 0-66 0 0,0 0-65 0 0,38 0 5110 0 0,-23 1-5728 0 0,1 1 0 0 0,0 0 1 0 0,-1 1-1 0 0,0 1 0 0 0,0 0 1 0 0,0 1-1 0 0,0 1 0 0 0,0 0 1 0 0,-1 1-1 0 0,0 0 0 0 0,-1 1 1 0 0,0 1-1 0 0,0 0 1 0 0,-1 1-1 0 0,0 1 0 0 0,0-1 1 0 0,-1 2-1 0 0,-1-1 0 0 0,0 2 1 0 0,0-1-1 0 0,-2 1 0 0 0,1 1 1 0 0,0 2-155 0 0,18 43 341 0 0,53 84 345 0 0,20-33-416 0 0,-85-111-879 0 0,-18-25-1975 0 0,2 17 1306 0 0,0-4-3622 0 0,0 4-6524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6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55 7314 0 0,'0'0'2399'0'0,"0"0"-910"0"0,0 0-346 0 0,0 0 119 0 0,0 0 192 0 0,0 0 87 0 0,0 0-108 0 0,0 0-305 0 0,0 0-317 0 0,0 0-209 0 0,0 0-150 0 0,0 0-62 0 0,0 0-17 0 0,-11 4 1125 0 0,-16 59-28 0 0,-165 219-428 0 0,173-256-984 0 0,-109 139-66 0 0,92-123-254 0 0,33-74-14355 0 0,3 27 3965 0 0</inkml:trace>
  <inkml:trace contextRef="#ctx0" brushRef="#br0" timeOffset="315.514">1 0 9658 0 0,'0'0'1562'0'0,"0"0"-522"0"0,0 0-364 0 0,0 0 232 0 0,0 0 355 0 0,0 0 191 0 0,0 0-52 0 0,0 0-341 0 0,0 0-266 0 0,0 0-122 0 0,0 0-54 0 0,0 0-29 0 0,0 0-13 0 0,10 31-33 0 0,31 95-40 0 0,1-45 477 0 0,-28-64-725 0 0,179 236 1495 0 0,-109-132-1643 0 0,-29-93-1164 0 0,-31-33-6564 0 0,-19 1-2420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543 693 0 0 0,'0'0'870'0'0,"0"0"452"0"0,0 0 307 0 0,0 0 62 0 0,0 0-157 0 0,0 0-221 0 0,0 0-243 0 0,0 0-207 0 0,-8-2-119 0 0,-23-8-127 0 0,28 9-493 0 0,-1 1-1 0 0,1 0 1 0 0,0 0 0 0 0,0 1-1 0 0,0-1 1 0 0,0 0 0 0 0,0 1-1 0 0,0 0 1 0 0,0 0 0 0 0,0 0-1 0 0,0 0 1 0 0,0 0-1 0 0,1 1 1 0 0,-1-1 0 0 0,0 1-1 0 0,1-1 1 0 0,-1 1 0 0 0,1 0-1 0 0,-2 2-123 0 0,-1 0 198 0 0,-7 5-65 0 0,1 1-1 0 0,0 0 0 0 0,1 1 1 0 0,0 0-1 0 0,0 1 1 0 0,1 0-1 0 0,1 0 0 0 0,0 1 1 0 0,1 0-1 0 0,0 0 1 0 0,1 1-1 0 0,1 0 0 0 0,0 0 1 0 0,1 1-1 0 0,0-1 0 0 0,1 1 1 0 0,1 0-1 0 0,0-1 1 0 0,1 1-1 0 0,1 0 0 0 0,0 0 1 0 0,1 0-1 0 0,3 14-132 0 0,-4-25 35 0 0,1 0 1 0 0,-1 0-1 0 0,1 0 0 0 0,1 0 0 0 0,-1 0 0 0 0,0-1 1 0 0,1 1-1 0 0,0-1 0 0 0,-1 1 0 0 0,2-1 1 0 0,-1 1-1 0 0,0-1 0 0 0,1 0 0 0 0,-1 0 1 0 0,1 0-1 0 0,0-1 0 0 0,0 1 0 0 0,0 0 1 0 0,0-1-1 0 0,0 0 0 0 0,1 0 0 0 0,-1 0 1 0 0,1 0-1 0 0,-1-1 0 0 0,1 1 0 0 0,0-1 1 0 0,0 0-1 0 0,0 0-35 0 0,2 0 95 0 0,-1-1 0 0 0,0-1 0 0 0,0 1 1 0 0,1-1-1 0 0,-1 0 0 0 0,0 0 0 0 0,0 0 0 0 0,0-1 1 0 0,0 0-1 0 0,0 0 0 0 0,0 0 0 0 0,0 0 0 0 0,0-1 0 0 0,-1 0 1 0 0,0 0-1 0 0,1 0 0 0 0,-1 0 0 0 0,0-1 0 0 0,3-3-95 0 0,18-21 68 0 0,-2 0-1 0 0,0-2 1 0 0,-2 0-1 0 0,-1-1 1 0 0,-2-2-1 0 0,-1 0 1 0 0,-1 0-1 0 0,-2-2 1 0 0,-2 0-1 0 0,-1 0 1 0 0,-1-1-1 0 0,-2 0 1 0 0,-2-1-1 0 0,-1 0 1 0 0,-2 1 0 0 0,-2-38-68 0 0,0 63-38 0 0,-1 0 1 0 0,0 0 0 0 0,-1 0 0 0 0,0 0 0 0 0,-1 1 0 0 0,0-1 0 0 0,-1 0 0 0 0,0 1 0 0 0,0 0 0 0 0,-1-1 0 0 0,-1 1 0 0 0,0 1 0 0 0,0-1 0 0 0,-1 1 0 0 0,0 0 0 0 0,0 0 0 0 0,-6-5 37 0 0,11 12-14 0 0,-1 1 0 0 0,1 0 1 0 0,-1 0-1 0 0,1 0 0 0 0,0 1 0 0 0,-1-1 0 0 0,0 0 1 0 0,1 0-1 0 0,-1 1 0 0 0,1-1 0 0 0,-1 1 0 0 0,0-1 1 0 0,0 1-1 0 0,1 0 0 0 0,-1 0 0 0 0,0 0 0 0 0,1 0 1 0 0,-1 0-1 0 0,0 0 0 0 0,0 0 0 0 0,1 0 0 0 0,-1 1 1 0 0,0-1-1 0 0,1 1 0 0 0,-1-1 0 0 0,0 1 0 0 0,1 0 0 0 0,-1 0 1 0 0,1-1-1 0 0,-1 1 0 0 0,1 0 0 0 0,0 0 0 0 0,-1 1 1 0 0,1-1-1 0 0,0 0 0 0 0,0 0 0 0 0,-1 1 0 0 0,1-1 1 0 0,0 0-1 0 0,1 1 0 0 0,-1-1 0 0 0,0 1 0 0 0,0-1 1 0 0,0 1-1 0 0,1 1 14 0 0,-24 80 48 0 0,22-42 184 0 0,2 0 1 0 0,1 0-1 0 0,3 0 1 0 0,1-1 0 0 0,5 13-233 0 0,9 51 456 0 0,-16-80-352 0 0,0 0-1 0 0,1-1 0 0 0,2 1 0 0 0,0-1 1 0 0,2 0-1 0 0,0 0 0 0 0,2-1 0 0 0,0 0 0 0 0,1-1 1 0 0,2 0-1 0 0,3 4-103 0 0,-11-19-37 0 0,0 1 1 0 0,0-1-1 0 0,0-1 0 0 0,1 1 1 0 0,-1-1-1 0 0,2 0 1 0 0,-1 0-1 0 0,0-1 0 0 0,1 1 1 0 0,0-1-1 0 0,0-1 1 0 0,0 0-1 0 0,0 0 0 0 0,1 0 1 0 0,-1-1-1 0 0,1 0 1 0 0,0 0-1 0 0,0-1 37 0 0,-8-1-395 0 0,0 0-202 0 0,-2-17-11674 0 0,2 16 3520 0 0</inkml:trace>
  <inkml:trace contextRef="#ctx0" brushRef="#br0" timeOffset="285.695">1257 457 8330 0 0,'0'0'1245'0'0,"0"0"-416"0"0,0 0 20 0 0,0 0 423 0 0,0 0 281 0 0,0 0-45 0 0,0 0-240 0 0,0 0-333 0 0,0 0-272 0 0,0 0-162 0 0,-1 33-113 0 0,-4 104-90 0 0,3 103 387 0 0,3-146-2881 0 0,-8-74-1652 0 0,-3-10-6232 0 0,7-6 5880 0 0</inkml:trace>
  <inkml:trace contextRef="#ctx0" brushRef="#br0" timeOffset="672.57">1137 560 3049 0 0,'0'0'1932'0'0,"0"0"-162"0"0,0 0-103 0 0,0 0-3 0 0,0 0-89 0 0,0 0-197 0 0,0 0-275 0 0,0 0-267 0 0,0 0-153 0 0,0 0-109 0 0,0 0-69 0 0,0 0-36 0 0,0 0-32 0 0,25-21-15 0 0,77-65-19 0 0,-100 84-377 0 0,0 0 1 0 0,0 0-1 0 0,0 0 1 0 0,0 0 0 0 0,0 1-1 0 0,1-1 1 0 0,-1 0-1 0 0,0 1 1 0 0,1 0 0 0 0,-1 0-1 0 0,1 0 1 0 0,-1 0 0 0 0,1 0-1 0 0,0 0 1 0 0,0 0-1 0 0,-1 1 1 0 0,1 0 0 0 0,0-1-1 0 0,0 1 1 0 0,-1 0-1 0 0,1 0 1 0 0,0 1 0 0 0,2-1-27 0 0,5 2 132 0 0,7 1 30 0 0,-1 0 0 0 0,0 1 0 0 0,-1 1 0 0 0,1 0 0 0 0,-1 1 0 0 0,0 1 0 0 0,0 0 0 0 0,-1 1 0 0 0,1 0 1 0 0,-2 2-1 0 0,0-1 0 0 0,0 2 0 0 0,0 0 0 0 0,-2 0 0 0 0,2 2-162 0 0,-10-7 59 0 0,0 0 1 0 0,-1-1-1 0 0,1 1 1 0 0,-1 1-1 0 0,0-1 1 0 0,-1 0-1 0 0,0 0 0 0 0,0 1 1 0 0,0-1-1 0 0,-1 1 1 0 0,1-1-1 0 0,-2 0 1 0 0,1 1-1 0 0,-1-1 0 0 0,0 1 1 0 0,0-1-1 0 0,-1 0 1 0 0,1 1-1 0 0,-1-1 1 0 0,-1 0-1 0 0,1 0 1 0 0,-1-1-1 0 0,0 1 0 0 0,-1-1 1 0 0,1 1-1 0 0,-1-1 1 0 0,0 0-1 0 0,0 0 1 0 0,-1 0-1 0 0,-4 3-59 0 0,-2 1-6 0 0,1 0 0 0 0,-1-1-1 0 0,0-1 1 0 0,-1 0 0 0 0,0 0 0 0 0,0-1 0 0 0,-1-1-1 0 0,1 0 1 0 0,-1 0 0 0 0,0-1 0 0 0,-1-1 0 0 0,1-1-1 0 0,0 1 1 0 0,-1-2 0 0 0,1 0 0 0 0,-1-1 0 0 0,-1 0 6 0 0,-44-15-1828 0 0,44-20-5876 0 0,15 26 2100 0 0,0 2-2580 0 0</inkml:trace>
  <inkml:trace contextRef="#ctx0" brushRef="#br0" timeOffset="1088.903">1104 277 1208 0 0,'0'0'1825'0'0,"0"0"215"0"0,0 0 137 0 0,0 0-65 0 0,0 0-308 0 0,0 0-425 0 0,0 0-361 0 0,0 0-179 0 0,0 0-108 0 0,0 0-86 0 0,0 0-58 0 0,0 0-35 0 0,0 0-1 0 0,15-6 1 0 0,47-19 12 0 0,20 12 1060 0 0,106 13 137 0 0,-110 10-1520 0 0,-105-13 2025 0 0,5-6-2292 0 0,1 0 1 0 0,0-2-1 0 0,1-1 1 0 0,0 0 0 0 0,1-2-1 0 0,0 0 1 0 0,1-1-1 0 0,1 0 1 0 0,1-2-1 0 0,-9-10 26 0 0,9-23-1531 0 0,19 33-1755 0 0,9 4-3701 0 0,-5 9-4222 0 0</inkml:trace>
  <inkml:trace contextRef="#ctx0" brushRef="#br0" timeOffset="1923.126">296 1153 0 0 0,'0'0'1186'0'0,"0"0"695"0"0,0 0 226 0 0,0 0-106 0 0,0 0-275 0 0,0 0-315 0 0,0 0-298 0 0,0 0-261 0 0,0 0-264 0 0,0 0-218 0 0,0 0-63 0 0,0 0 71 0 0,6 1 198 0 0,381 5 6199 0 0,-218-18-4956 0 0,158-34-1819 0 0,-228 31 166 0 0,267-36-108 0 0,-358 50-959 0 0,16-2 1666 0 0,-18 0-4380 0 0,-4-1-4279 0 0,-2 3-3295 0 0</inkml:trace>
  <inkml:trace contextRef="#ctx0" brushRef="#br0" timeOffset="2759.741">725 1440 1432 0 0,'0'0'2283'0'0,"0"0"-458"0"0,0 0-197 0 0,0 0-17 0 0,0 0 35 0 0,0 0-32 0 0,0 0-193 0 0,0 0-273 0 0,0 0-289 0 0,0 0-248 0 0,0 0-208 0 0,0 0-128 0 0,0 0-90 0 0,-28 19-49 0 0,-87 58-37 0 0,111-76-90 0 0,0 1-1 0 0,0 0 1 0 0,0 1 0 0 0,0-1 0 0 0,1 0 0 0 0,-1 1 0 0 0,1 0 0 0 0,0 0 0 0 0,0 0-1 0 0,0 0 1 0 0,0 1 0 0 0,1-1 0 0 0,-1 1 0 0 0,1 0 0 0 0,0 0 0 0 0,0-1 0 0 0,0 1-1 0 0,0 2-8 0 0,-3 9 34 0 0,1-5-8 0 0,0 0 0 0 0,0 0-1 0 0,1 0 1 0 0,0 1 0 0 0,1-1 0 0 0,0 1 0 0 0,1 0-1 0 0,0-1 1 0 0,1 1 0 0 0,0 0 0 0 0,0 0-1 0 0,2 6-25 0 0,0-13 87 0 0,0-1-1 0 0,1 1 0 0 0,0 0 1 0 0,-1-1-1 0 0,1 0 0 0 0,0 0 0 0 0,0 0 1 0 0,1 0-1 0 0,-1 0 0 0 0,1 0 1 0 0,-1-1-1 0 0,1 0 0 0 0,0 1 0 0 0,0-2 1 0 0,0 1-1 0 0,0 0 0 0 0,0-1 1 0 0,0 0-1 0 0,1 1 0 0 0,-1-2 1 0 0,0 1-1 0 0,1 0 0 0 0,-1-1 0 0 0,0 0 1 0 0,1 0-1 0 0,-1 0 0 0 0,1-1 1 0 0,-1 0-1 0 0,0 0 0 0 0,0 0 0 0 0,1 0 1 0 0,-1 0-1 0 0,0-1 0 0 0,0 0 1 0 0,0 0-1 0 0,0 0 0 0 0,1-1-86 0 0,14-7 181 0 0,0-1 0 0 0,-1 0 0 0 0,0-2 0 0 0,-1 0 0 0 0,0-1 0 0 0,-1 0 0 0 0,0-2 0 0 0,-2 1-1 0 0,8-11-180 0 0,-1-2 38 0 0,-1-1-1 0 0,-2-1 1 0 0,0-1-1 0 0,-2 0 0 0 0,-2-1 1 0 0,-1 0-1 0 0,-1-1 0 0 0,-2-1 1 0 0,-1 0-1 0 0,-2 0 0 0 0,1-13-37 0 0,-6 38-9 0 0,0 0-1 0 0,-1-1 0 0 0,0 1 1 0 0,-1-1-1 0 0,0 1 0 0 0,0 0 1 0 0,-1-1-1 0 0,0 1 0 0 0,0 0 1 0 0,-1-1-1 0 0,0 1 0 0 0,-1 0 1 0 0,0 0-1 0 0,-1 1 0 0 0,0-1 1 0 0,0 1-1 0 0,-1-1 0 0 0,0 1 1 0 0,0 1-1 0 0,-1-1 1 0 0,-2-2 9 0 0,6 8-7 0 0,0 1 0 0 0,0-1 0 0 0,0 1 0 0 0,0 0 1 0 0,0-1-1 0 0,-1 1 0 0 0,1 0 0 0 0,0 0 0 0 0,-1 1 1 0 0,1-1-1 0 0,-1 0 0 0 0,1 1 0 0 0,-1-1 0 0 0,1 1 1 0 0,-1 0-1 0 0,1 0 0 0 0,-1 0 0 0 0,1 0 0 0 0,-1 0 1 0 0,1 1-1 0 0,-1-1 0 0 0,1 1 0 0 0,-1 0 0 0 0,1-1 1 0 0,0 1-1 0 0,-1 0 0 0 0,1 0 0 0 0,0 1 0 0 0,0-1 1 0 0,0 0-1 0 0,0 1 0 0 0,0 0 0 0 0,0-1 1 0 0,0 1-1 0 0,0 0 0 0 0,0 0 0 0 0,1 0 0 0 0,-1 0 1 0 0,0 1 6 0 0,-47 90-81 0 0,40-66 85 0 0,2 1 0 0 0,0 0 0 0 0,2 0 0 0 0,1 1-1 0 0,2-1 1 0 0,0 1 0 0 0,2-1 0 0 0,1 1 0 0 0,3 11-4 0 0,0-21-23 0 0,0-1 1 0 0,1 1-1 0 0,1 0 1 0 0,1-1-1 0 0,1-1 1 0 0,0 1-1 0 0,2-1 0 0 0,-1 0 1 0 0,2-1-1 0 0,10 12 23 0 0,30 5-1677 0 0,-31-31-2101 0 0,1-4-4283 0 0,-11-1-594 0 0</inkml:trace>
  <inkml:trace contextRef="#ctx0" brushRef="#br0" timeOffset="3224.884">1252 1422 9370 0 0,'0'0'1902'0'0,"0"0"-495"0"0,0 0-240 0 0,0 0 45 0 0,0 0 31 0 0,0 0-104 0 0,0 0-278 0 0,0 0-299 0 0,0 0-196 0 0,0 0-127 0 0,0 0-60 0 0,0 0-34 0 0,0 0-21 0 0,-6 31-12 0 0,-17 94-36 0 0,22-67 3 0 0,2-55-71 0 0,0-1-1 0 0,0 1 1 0 0,0 0-1 0 0,1 0 1 0 0,-1 0 0 0 0,1-1-1 0 0,0 1 1 0 0,0-1 0 0 0,0 1-1 0 0,0-1 1 0 0,0 0 0 0 0,0 1-1 0 0,0-1 1 0 0,1 0-1 0 0,-1-1 1 0 0,1 1 0 0 0,0 0-1 0 0,-1-1 1 0 0,1 1 0 0 0,0-1-1 0 0,0 0 1 0 0,0 0-1 0 0,0 0 1 0 0,0 0 0 0 0,0-1-1 0 0,0 1 1 0 0,0-1 0 0 0,0 0-1 0 0,0 0 1 0 0,1 0-1 0 0,-1 0 1 0 0,0-1 0 0 0,0 1-1 0 0,0-1 1 0 0,0 1 0 0 0,0-1-1 0 0,0 0 1 0 0,0 0 0 0 0,0-1-1 0 0,-1 1 1 0 0,1-1-1 0 0,0 1 1 0 0,-1-1 0 0 0,1 0-1 0 0,-1 0 1 0 0,1 0 0 0 0,-1 0-1 0 0,0 0 1 0 0,0-1-1 0 0,1-1-7 0 0,29-27 124 0 0,-2-2 0 0 0,-2-1 0 0 0,-1-1 0 0 0,-1-2 0 0 0,12-23-124 0 0,32-46 101 0 0,-56 78 260 0 0,-14 27-201 0 0,-31 24 0 0 0,22-12-159 0 0,0 0 0 0 0,1 0 0 0 0,1 1 0 0 0,-1 0 1 0 0,2 1-1 0 0,0 0 0 0 0,0 0 0 0 0,1 0 0 0 0,1 0 0 0 0,0 1 0 0 0,1 0 0 0 0,0 0 0 0 0,1 0 0 0 0,1 0 0 0 0,0 0 1 0 0,1 0-1 0 0,1 5-1 0 0,0-11 3 0 0,0 0 0 0 0,0-1 0 0 0,0 1 0 0 0,1 0 0 0 0,1 0 0 0 0,-1-1 0 0 0,1 1 0 0 0,1-1 0 0 0,-1 0 0 0 0,1 0 1 0 0,0 0-1 0 0,1 0 0 0 0,0-1 0 0 0,0 1 0 0 0,0-1 0 0 0,1-1 0 0 0,0 1 0 0 0,0-1 0 0 0,0 0 0 0 0,0 0 0 0 0,1-1 0 0 0,0 0 0 0 0,0 0 1 0 0,0 0-1 0 0,1-1 0 0 0,2 1-3 0 0,28-5-881 0 0,-25-5-4365 0 0,-9 2-4147 0 0</inkml:trace>
  <inkml:trace contextRef="#ctx0" brushRef="#br0" timeOffset="4370.023">1281 855 0 0 0,'0'0'495'0'0,"0"0"54"0"0,0 0-5 0 0,0 0-17 0 0,0 0 9 0 0,0 0 27 0 0,-1 2 58 0 0,-8 68 10411 0 0,8-13-8114 0 0,-28 105-1851 0 0,35-157-1719 0 0,2-24-5911 0 0,-8 14-2617 0 0</inkml:trace>
  <inkml:trace contextRef="#ctx0" brushRef="#br0" timeOffset="5142.498">1885 417 0 0 0,'0'0'197'0'0,"0"0"406"0"0,0 0 413 0 0,0 0 397 0 0,0 0 246 0 0,0 0-3 0 0,0 0-208 0 0,0 0-227 0 0,0 0-133 0 0,0 0-39 0 0,0 0 14 0 0,0 0 15 0 0,1 1 6639 0 0,1 3-4001 0 0,17 22-3781 0 0,7 8 154 0 0,-1 2 1 0 0,-1 0-1 0 0,-2 2 1 0 0,-2 0-1 0 0,-2 2 1 0 0,-1 0-1 0 0,-2 1 1 0 0,-2 0-1 0 0,2 15-89 0 0,-6-23-1 0 0,-2 1-1 0 0,0-1 0 0 0,-3 1 1 0 0,-1 0-1 0 0,-1 0 1 0 0,-1 0-1 0 0,-3 1 0 0 0,0-1 1 0 0,-3 0-1 0 0,0-1 1 0 0,-2 1-1 0 0,-2-1 0 0 0,-1 0 1 0 0,-1-1-1 0 0,-6 9 2 0 0,-84 164-340 0 0,93-189 25 0 0,0 0 1 0 0,-1 0-1 0 0,0-1 0 0 0,-1 0 1 0 0,-1-1-1 0 0,0 0 0 0 0,-8 6 315 0 0,-59 43-9714 0 0,64-53 4221 0 0,3-2-2397 0 0</inkml:trace>
  <inkml:trace contextRef="#ctx0" brushRef="#br0" timeOffset="5769.864">182 222 0 0 0,'0'0'1002'0'0,"0"0"150"0"0,0 0-15 0 0,0 0 14 0 0,0 0 106 0 0,0 0 162 0 0,0 0 77 0 0,0 0-25 0 0,0 0-134 0 0,0 0-226 0 0,0 0-178 0 0,0 0-105 0 0,-14 32-43 0 0,-46 104-23 0 0,24-32 690 0 0,12 2-588 0 0,5 0 0 0 0,5 2 0 0 0,4-1 0 0 0,5 2 0 0 0,8 84-864 0 0,2-149 88 0 0,3 0 1 0 0,1 0 0 0 0,3 0 0 0 0,1-2-1 0 0,2 1 1 0 0,2-2 0 0 0,1 0 0 0 0,3-1-1 0 0,4 4-88 0 0,-18-30-80 0 0,2 0-1 0 0,0 0 1 0 0,0-1-1 0 0,1 0 0 0 0,1-1 1 0 0,0 0-1 0 0,1 0 0 0 0,0-1 1 0 0,1-1-1 0 0,0 0 0 0 0,0-1 1 0 0,1 0-1 0 0,0-1 0 0 0,1-1 1 0 0,0 0-1 0 0,0-1 0 0 0,0 0 1 0 0,1-2-1 0 0,0 0 0 0 0,0 0 1 0 0,6-1 80 0 0,14-2-3874 0 0,-26-1 529 0 0,6 0-7737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0 0 0,'0'0'615'0'0,"0"0"702"0"0,0 0 350 0 0,0 0 201 0 0,0 0 56 0 0,0 0-110 0 0,0 0-250 0 0,0 0-288 0 0,0 0-265 0 0,0 0-209 0 0,0 0-157 0 0,0 0-119 0 0,0 0-92 0 0,17 7 1647 0 0,89 1 1905 0 0,54-24-2103 0 0,-20-8-1124 0 0,-50 9-476 0 0,-99 9-5185 0 0,-4 4-6836 0 0,10 2 3923 0 0</inkml:trace>
  <inkml:trace contextRef="#ctx0" brushRef="#br0" timeOffset="414.417">213 0 0 0 0,'0'0'1324'0'0,"0"0"33"0"0,0 0 239 0 0,0 0 280 0 0,0 0 162 0 0,0 0 39 0 0,0 0-201 0 0,0 0-318 0 0,0 0-298 0 0,0 0-323 0 0,0 0-283 0 0,0 0-198 0 0,0 0-71 0 0,-6 4 29 0 0,-14 13 66 0 0,25 37 1456 0 0,29 159 1468 0 0,-35-190-3336 0 0,0 0 0 0 0,-1 1 0 0 0,-1-1 0 0 0,-1 0 0 0 0,-1 0 0 0 0,-1-1 0 0 0,-2 1 0 0 0,0-1 0 0 0,-1-1 0 0 0,-1 2-68 0 0,-11 10-483 0 0,21-33 188 0 0,0 0-121 0 0,0 0-136 0 0,14-3-1978 0 0,-9 2 1865 0 0,10-2-4514 0 0,-6-1-2376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4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3209 0 0,'0'0'1607'0'0,"0"0"-51"0"0,0 0 100 0 0,0 0 210 0 0,0 0 105 0 0,0 0-106 0 0,0 0-304 0 0,0 0-330 0 0,0 0-285 0 0,0 0-187 0 0,0 0-79 0 0,4-3 190 0 0,3-1 2013 0 0,26 66-1268 0 0,8 27-806 0 0,-19-43-632 0 0,-1 0-1 0 0,-3 2 0 0 0,-1 0 0 0 0,-3 1 1 0 0,2 19-177 0 0,-5-21 109 0 0,-7-72 1417 0 0,-2 8-1528 0 0,1-1 0 0 0,1 1 0 0 0,0-1 0 0 0,1 1 1 0 0,1 0-1 0 0,1 1 0 0 0,0 0 0 0 0,6-9 2 0 0,9-24 11 0 0,63-142 22 0 0,-79 169 74 0 0,-6 22-87 0 0,0 0-4 0 0,0 0-6 0 0,0 0 8 0 0,0 0 7 0 0,0 0-25 0 0,0 0-37 0 0,0 0 54 0 0,0 0 34 0 0,0 0-43 0 0,0 0-7 0 0,0 0-8 0 0,0 0 13 0 0,0 0-13 0 0,4-8 55 0 0,11-24-40 0 0,-13 31-3 0 0,-1 1-19 0 0,-1 0 3 0 0,0 0 7 0 0,0 0 11 0 0,0 0-17 0 0,0 0-2 0 0,0 0-6 0 0,0 0 7 0 0,0 0 2 0 0,0 0-5 0 0,0 0 4 0 0,0 0-4 0 0,0 0 0 0 0,0 0-18 0 0,0 0 5 0 0,0 0 6 0 0,0 0 13 0 0,0 0 10 0 0,0 0-11 0 0,0 0-11 0 0,0 0 27 0 0,0 0-2 0 0,0 0-17 0 0,0 0-3 0 0,0 0 2 0 0,0 0-11 0 0,0 0 5 0 0,0 0-26 0 0,0 0-23 0 0,0 0-9 0 0,0 0-21 0 0,0 0-6 0 0,0 0-28 0 0,0 0-25 0 0,0 0-43 0 0,0 0-54 0 0,-11-10-6390 0 0,9 6-363 0 0,0 0-4670 0 0</inkml:trace>
  <inkml:trace contextRef="#ctx0" brushRef="#br0" timeOffset="1279.081">725 736 0 0 0,'0'0'385'0'0,"0"0"1038"0"0,0 0 432 0 0,0 0 123 0 0,0 0-33 0 0,0 0-136 0 0,0 0-174 0 0,0 0-168 0 0,0 0-153 0 0,0 0-140 0 0,0 0-117 0 0,0 0-102 0 0,0 0-92 0 0,0 0-98 0 0,0 0-102 0 0,0 0-81 0 0,0 0-86 0 0,0 0-86 0 0,0 0-75 0 0,0 0-69 0 0,0 0-40 0 0,0 0-42 0 0,0 0-18 0 0,0 0-25 0 0,15 1 495 0 0,153 13 1255 0 0,-40-14-1115 0 0,-127 1-784 0 0,-1 1-8 0 0,0-1 6 0 0,0-1 20 0 0,0 0 5 0 0,0 0-8 0 0,0 0-15 0 0,0 0-16 0 0,0 0-15 0 0,0 0-14 0 0,0 0-34 0 0,0 0-37 0 0,0 0-60 0 0,0 0-101 0 0,0 0-133 0 0,0 0-154 0 0,0 0-212 0 0,-4-2-2815 0 0,2 1 1195 0 0,0 0-2878 0 0,-1 1-5730 0 0</inkml:trace>
  <inkml:trace contextRef="#ctx0" brushRef="#br0" timeOffset="1567.009">624 954 5833 0 0,'0'0'3250'0'0,"0"0"-1696"0"0,0 0-626 0 0,0 0 243 0 0,0 0 393 0 0,0 0 163 0 0,0 0-81 0 0,0 0-232 0 0,0 0-261 0 0,0 0-211 0 0,34-2-147 0 0,106-3-122 0 0,83 1 1214 0 0,-218 6-1196 0 0,-3-1-2081 0 0,1-1-6417 0 0,-3 0-3231 0 0</inkml:trace>
  <inkml:trace contextRef="#ctx0" brushRef="#br0" timeOffset="2610.393">1604 560 112 0 0,'0'0'1754'0'0,"0"0"-145"0"0,0 0 21 0 0,0 0 100 0 0,0 0 93 0 0,0 0-93 0 0,0 0-151 0 0,0 0-214 0 0,0 0-243 0 0,0 0-158 0 0,0 0-139 0 0,0 0-100 0 0,-11-5-79 0 0,-30-15-64 0 0,-29 10 1841 0 0,49 12-2148 0 0,7 0-185 0 0,-1 1 0 0 0,0 1 1 0 0,1 0-1 0 0,0 1 0 0 0,0 0 0 0 0,0 1 0 0 0,1 1 1 0 0,0 1-1 0 0,-2 1-90 0 0,-2 0 84 0 0,13-6-76 0 0,0-1 0 0 0,1 1 1 0 0,-1 0-1 0 0,1 0 0 0 0,0 0 0 0 0,0 0 1 0 0,0 0-1 0 0,0 1 0 0 0,1 0 0 0 0,-1-1 0 0 0,1 1 1 0 0,0 0-1 0 0,0 0 0 0 0,0 0 0 0 0,1 0 1 0 0,-1 1-1 0 0,1-1 0 0 0,0 0 0 0 0,0 1 0 0 0,1-1 1 0 0,-1 0-1 0 0,1 1 0 0 0,0-1 0 0 0,0 1 1 0 0,1-1-1 0 0,-1 1 0 0 0,1-1 0 0 0,0 0 0 0 0,0 1 1 0 0,1-1-1 0 0,-1 0 0 0 0,1 0 0 0 0,0 0 1 0 0,0 0-1 0 0,0 0 0 0 0,0 0 0 0 0,1-1 1 0 0,-1 1-1 0 0,1-1 0 0 0,0 1 0 0 0,0-1 0 0 0,1 0 1 0 0,-1 0-1 0 0,1-1 0 0 0,-1 1 0 0 0,1-1 1 0 0,0 0-1 0 0,0 1 0 0 0,0-2 0 0 0,0 1 0 0 0,0 0 1 0 0,0-1-1 0 0,1 0 0 0 0,3 1-8 0 0,1 0 86 0 0,-1-1 1 0 0,1 0-1 0 0,0 0 1 0 0,0-1-1 0 0,0 0 0 0 0,0 0 1 0 0,0-1-1 0 0,0 0 0 0 0,0-1 1 0 0,-1 0-1 0 0,1 0 1 0 0,-1-1-1 0 0,1 0 0 0 0,-1-1 1 0 0,0 1-1 0 0,0-2 0 0 0,0 1 1 0 0,-1-1-1 0 0,1 0 0 0 0,-1-1 1 0 0,6-5-87 0 0,9-10 24 0 0,-2-1-1 0 0,0-1 1 0 0,-1 0 0 0 0,-1-2 0 0 0,-1 0-1 0 0,-1-1 1 0 0,-2 0 0 0 0,-1-1 0 0 0,0-1-1 0 0,-2 0 1 0 0,-2-1 0 0 0,0 0 0 0 0,-2 0-1 0 0,-1-1 1 0 0,-2 0 0 0 0,1-27-24 0 0,-3 47-50 0 0,-1 1 0 0 0,0-1 0 0 0,-1 1 0 0 0,0-1 0 0 0,-1 1 0 0 0,0 0 0 0 0,0-1 0 0 0,-1 1 0 0 0,0 0 0 0 0,0-1 0 0 0,-1 1 0 0 0,-1 1 0 0 0,1-1 0 0 0,-2 0 0 0 0,1 1 0 0 0,-1 0 0 0 0,0 0 0 0 0,-1 0 0 0 0,1 1 0 0 0,-2-1 0 0 0,1 1 0 0 0,-1 1 0 0 0,0-1 0 0 0,0 1 0 0 0,-1 1 0 0 0,0-1 0 0 0,-2 0 50 0 0,5 4 1 0 0,0-1 0 0 0,-1 1 0 0 0,1 0 0 0 0,-1 0 0 0 0,0 0 0 0 0,0 1 0 0 0,0 0 0 0 0,0 0 0 0 0,1 0 0 0 0,-1 1 0 0 0,0 0 0 0 0,0 0 0 0 0,0 1 0 0 0,0-1 0 0 0,0 1 0 0 0,0 0 0 0 0,0 1 0 0 0,0 0 0 0 0,1 0 0 0 0,-1 0 0 0 0,1 0 0 0 0,-1 1 0 0 0,1 0 0 0 0,0 0 0 0 0,0 1 0 0 0,0-1 0 0 0,1 1-1 0 0,-1 0 1 0 0,1 0 0 0 0,0 1 0 0 0,0-1 0 0 0,0 1 0 0 0,1 0 0 0 0,0 0 0 0 0,-1 0 0 0 0,2 0 0 0 0,-1 1-1 0 0,-2 3 18 0 0,1 0-1 0 0,0 0 0 0 0,1 1 1 0 0,0 0-1 0 0,0-1 1 0 0,1 1-1 0 0,1 0 0 0 0,-1 0 1 0 0,2 0-1 0 0,-1 1 0 0 0,1-1 1 0 0,1 0-1 0 0,0 0 0 0 0,0 0 1 0 0,1 0-1 0 0,0 0 1 0 0,1 0-1 0 0,0-1 0 0 0,2 3-17 0 0,5 12 94 0 0,1-1-1 0 0,2-1 1 0 0,0 0-1 0 0,1-1 1 0 0,1 0-1 0 0,1-1 0 0 0,2 1-93 0 0,132 179 757 0 0,-117-144-559 0 0,-32-56-197 0 0,0 0 0 0 0,0 0 0 0 0,0-1 0 0 0,0 1-1 0 0,0 0 1 0 0,0-1 0 0 0,0 1 0 0 0,0-1 0 0 0,0 1-1 0 0,0-1 1 0 0,0 1 0 0 0,0-1 0 0 0,-1 0 0 0 0,1 1-1 0 0,0-1 1 0 0,0 0 0 0 0,-1 0 0 0 0,1 0 0 0 0,0 1-1 0 0,-1-1 1 0 0,1 0 0 0 0,-1 0 0 0 0,1 0 0 0 0,-1 0 0 0 0,1 0-1 0 0,-1 0 1 0 0,0 0 0 0 0,1 0 0 0 0,-1 0 0 0 0,0 0-1 0 0,0 0 1 0 0,0 0 0 0 0,0 0 0 0 0,0-1 0 0 0,0 1-1 0 0,0 0 1 0 0,0 0 0 0 0,0 0 0 0 0,-1 0 0 0 0,1 0-1 0 0,0 0 1 0 0,-1 0 0 0 0,1 0 0 0 0,-1 0-1 0 0,4-13-524 0 0,0-2-943 0 0,1-3-1995 0 0,2 8-3609 0 0,-1 5-3822 0 0</inkml:trace>
  <inkml:trace contextRef="#ctx0" brushRef="#br0" timeOffset="3248.725">2180 309 3361 0 0,'0'0'1892'0'0,"0"0"-330"0"0,0 0-3 0 0,0 0 268 0 0,0 0 147 0 0,0 0-46 0 0,0 0-277 0 0,0 0-376 0 0,0 0-357 0 0,0 0-254 0 0,0 0-166 0 0,0 0-120 0 0,0 0-55 0 0,-4-5-61 0 0,-9-14-62 0 0,-15 10 575 0 0,13 9-613 0 0,0 0-1 0 0,0 0 0 0 0,0 2 1 0 0,0 0-1 0 0,1 0 0 0 0,-1 1 1 0 0,0 1-1 0 0,-11 5-161 0 0,11-3 96 0 0,14-6-91 0 0,0 1 0 0 0,-1-1 0 0 0,1 1 1 0 0,-1-1-1 0 0,1 1 0 0 0,0-1 0 0 0,-1 1 0 0 0,1 0 1 0 0,0-1-1 0 0,0 1 0 0 0,-1 0 0 0 0,1 0 0 0 0,0 0 1 0 0,0 0-1 0 0,0 0 0 0 0,0 0 0 0 0,0 1 0 0 0,0-1 1 0 0,1 0-1 0 0,-1 0 0 0 0,0 1 0 0 0,0-1 0 0 0,1 0 1 0 0,-1 1-1 0 0,1-1 0 0 0,0 1 0 0 0,-1-1 0 0 0,1 1 1 0 0,0-1-1 0 0,0 1 0 0 0,0-1 0 0 0,0 0 0 0 0,0 1 1 0 0,0-1-1 0 0,0 1 0 0 0,0-1 0 0 0,1 2-5 0 0,-1-1 16 0 0,0 0 0 0 0,0 0 0 0 0,0 1 0 0 0,1-1 0 0 0,-1 0 0 0 0,1 0 0 0 0,-1 0 0 0 0,1 0-1 0 0,0 0 1 0 0,0 0 0 0 0,0 0 0 0 0,0 0 0 0 0,0 0 0 0 0,0 0 0 0 0,1 0 0 0 0,-1-1 0 0 0,1 1 0 0 0,-1-1 0 0 0,1 1 0 0 0,0-1-1 0 0,-1 1 1 0 0,1-1 0 0 0,0 0 0 0 0,0 0 0 0 0,0 0 0 0 0,0 0 0 0 0,0 0 0 0 0,0 0 0 0 0,0 0 0 0 0,0-1 0 0 0,0 1-16 0 0,21 10 164 0 0,-15-9-121 0 0,-1 1-1 0 0,0 0 1 0 0,1 0-1 0 0,-1 1 1 0 0,0 0-1 0 0,-1 0 1 0 0,1 1-1 0 0,-1 0 1 0 0,0 0-1 0 0,0 1 1 0 0,0-1-1 0 0,-1 1 1 0 0,0 0-1 0 0,0 1 1 0 0,0-1-1 0 0,-1 1 1 0 0,0 0-1 0 0,1 5-42 0 0,-2 79 642 0 0,-5-86-603 0 0,-1 0 0 0 0,1 0 0 0 0,-1 0 0 0 0,0 0 1 0 0,-1-1-1 0 0,1 1 0 0 0,-1-1 0 0 0,0 0 0 0 0,0 0 1 0 0,0 0-1 0 0,0-1 0 0 0,-1 1 0 0 0,1-1 1 0 0,-1 0-1 0 0,0-1 0 0 0,0 1 0 0 0,0-1 0 0 0,-1 0 1 0 0,1 0-1 0 0,-5 1-39 0 0,3-2-80 0 0,0-1-1 0 0,1 0 1 0 0,-1 0 0 0 0,0-1-1 0 0,1 0 1 0 0,-1 0 0 0 0,0 0 0 0 0,1-1-1 0 0,-1 0 1 0 0,1 0 0 0 0,0 0 0 0 0,0-1-1 0 0,0 0 1 0 0,0 0 0 0 0,0-1-1 0 0,1 0 1 0 0,-1 0 0 0 0,1 0 0 0 0,0 0-1 0 0,0-1 1 0 0,1 0 0 0 0,-1 0 0 0 0,1 0-1 0 0,0-1 1 0 0,1 1 0 0 0,-3-5 80 0 0,4 4-1194 0 0,1 2-1595 0 0,-1 0-3840 0 0,2 4-5011 0 0</inkml:trace>
  <inkml:trace contextRef="#ctx0" brushRef="#br0" timeOffset="3683.968">1375 891 1976 0 0,'0'0'3136'0'0,"0"0"-1763"0"0,0 0-592 0 0,0 0 303 0 0,0 0 404 0 0,0 0 180 0 0,0 0-45 0 0,0 0-212 0 0,0 0-221 0 0,0 0-163 0 0,0 0-124 0 0,0 0-64 0 0,27 2-47 0 0,83 5-23 0 0,69-20 1777 0 0,-113 2-2083 0 0,239-32-627 0 0,-254 42-1929 0 0,-31 1-4355 0 0,-14 0-4459 0 0</inkml:trace>
  <inkml:trace contextRef="#ctx0" brushRef="#br0" timeOffset="4338.217">1530 1263 3265 0 0,'0'0'2774'0'0,"0"0"-782"0"0,0 0-434 0 0,0 0-19 0 0,0 0 25 0 0,0 0-49 0 0,0 0-169 0 0,0 0-275 0 0,0 0-269 0 0,0 0-231 0 0,0 0-152 0 0,0 0-120 0 0,0 0-93 0 0,-28 13-34 0 0,-86 43-34 0 0,67-18 42 0 0,43-33-152 0 0,1-1-26 0 0,0 0 0 0 0,0-1 1 0 0,0 1-1 0 0,0 1 1 0 0,1-1-1 0 0,-1 0 0 0 0,1 1 1 0 0,0-1-1 0 0,1 1 1 0 0,-1-1-1 0 0,1 1 1 0 0,0 0-1 0 0,0 0 0 0 0,0-1 1 0 0,0 1-1 0 0,1 0 1 0 0,0 0-1 0 0,0 0 0 0 0,1 0 1 0 0,0 2-3 0 0,1-4 27 0 0,1 0 1 0 0,0 0 0 0 0,0-1-1 0 0,0 1 1 0 0,1-1-1 0 0,-1 0 1 0 0,1 1-1 0 0,-1-2 1 0 0,1 1-1 0 0,-1 0 1 0 0,1-1 0 0 0,0 0-1 0 0,0 0 1 0 0,0 0-1 0 0,0 0 1 0 0,0 0-1 0 0,0-1 1 0 0,0 0-1 0 0,0 0 1 0 0,0 0 0 0 0,0 0-1 0 0,0-1 1 0 0,0 1-1 0 0,0-1 1 0 0,0 0-1 0 0,0 0 1 0 0,1-1-28 0 0,25-10 199 0 0,0-1-1 0 0,-1-2 1 0 0,0-1-1 0 0,-1-1 1 0 0,-1-2 0 0 0,-1 0-1 0 0,0-2 1 0 0,-2-1-1 0 0,0 0 1 0 0,-1-2 0 0 0,-2-1-1 0 0,-1-1 1 0 0,11-18-199 0 0,-21 32 0 0 0,-1 0 0 0 0,-1-1-1 0 0,0-1 1 0 0,-1 1 0 0 0,-1-1 0 0 0,0 0 0 0 0,-1-1-1 0 0,0 1 1 0 0,-1-1 0 0 0,-1 0 0 0 0,0 0 0 0 0,-1 0 0 0 0,-1-1-1 0 0,0 1 1 0 0,-1-6 0 0 0,0 18-20 0 0,0 0 1 0 0,-1 0-1 0 0,1 1 0 0 0,-1-1 0 0 0,1 0 0 0 0,-1 1 1 0 0,0-1-1 0 0,0 1 0 0 0,0-1 0 0 0,0 1 0 0 0,0-1 1 0 0,-1 1-1 0 0,1 0 0 0 0,-1-1 0 0 0,0 1 0 0 0,1 0 1 0 0,-1 0-1 0 0,0 0 0 0 0,0 1 0 0 0,-1-1 0 0 0,1 0 0 0 0,0 1 1 0 0,0-1-1 0 0,-1 1 0 0 0,1 0 0 0 0,-1 0 0 0 0,1 0 1 0 0,-1 0-1 0 0,1 0 0 0 0,-1 0 0 0 0,0 1 0 0 0,1 0 1 0 0,-1-1-1 0 0,0 1 0 0 0,0 0 0 0 0,-1 0 20 0 0,-95 26-560 0 0,88-20 552 0 0,1 0 0 0 0,-1 1 1 0 0,2 0-1 0 0,-1 1 1 0 0,1 0-1 0 0,0 0 0 0 0,1 1 1 0 0,0 0-1 0 0,0 1 1 0 0,1-1-1 0 0,0 2 0 0 0,1-1 1 0 0,0 1-1 0 0,1 0 1 0 0,0 0-1 0 0,1 0 0 0 0,0 1 1 0 0,0-1-1 0 0,1 1 1 0 0,1 0-1 0 0,0 0 1 0 0,1 0-1 0 0,0 3 8 0 0,1-10 23 0 0,0 1 0 0 0,0-1 0 0 0,1 1 0 0 0,0-1 0 0 0,0 0 0 0 0,0 1-1 0 0,1-1 1 0 0,-1 0 0 0 0,1 0 0 0 0,0 0 0 0 0,1 0 0 0 0,-1 0 0 0 0,1 0 0 0 0,0-1 0 0 0,0 1 0 0 0,1-1 0 0 0,-1 0 0 0 0,1 0 0 0 0,0 0 0 0 0,2 1-23 0 0,8 7 129 0 0,1-1-1 0 0,0-1 1 0 0,0 0 0 0 0,1-1 0 0 0,0-1 0 0 0,1 0 0 0 0,-1-1 0 0 0,1-1 0 0 0,1-1-1 0 0,-1 0 1 0 0,3-1-129 0 0,-9-14-2401 0 0,-17-1-5979 0 0,4 7-2757 0 0</inkml:trace>
  <inkml:trace contextRef="#ctx0" brushRef="#br0" timeOffset="4971.218">2171 968 1104 0 0,'0'0'2285'0'0,"0"0"-505"0"0,0 0-112 0 0,0 0 217 0 0,0 0 239 0 0,0 0 17 0 0,0 0-266 0 0,0 0-426 0 0,0 0-388 0 0,0 0-252 0 0,0 0-145 0 0,0 0-92 0 0,0 0-62 0 0,0 3-39 0 0,-29 90 1688 0 0,-28 25-1808 0 0,-26 57-281 0 0,83-173-61 0 0,0-1 0 0 0,0 0 1 0 0,0 0-1 0 0,0 0 0 0 0,0 0 0 0 0,0 1 0 0 0,1-1 0 0 0,-1 0 0 0 0,0 0 0 0 0,1 0 0 0 0,-1 0 0 0 0,1 0 1 0 0,-1 0-1 0 0,1 0 0 0 0,0 0 0 0 0,-1 0 0 0 0,1 0 0 0 0,0 0 0 0 0,0 0 0 0 0,0 0 0 0 0,-1-1 0 0 0,1 1 1 0 0,0 0-1 0 0,0 0 0 0 0,0-1 0 0 0,0 1 0 0 0,0-1 0 0 0,1 1 0 0 0,-1-1 0 0 0,0 0 0 0 0,0 1 0 0 0,0-1 1 0 0,0 0-1 0 0,0 0 0 0 0,1 1 0 0 0,-1-1 0 0 0,0 0 0 0 0,0 0 0 0 0,0 0 0 0 0,0-1 0 0 0,2 1-9 0 0,53-3 721 0 0,44-18-81 0 0,-90 5-3196 0 0,-9-2-5881 0 0,-1 15 5380 0 0,0 0-5917 0 0</inkml:trace>
  <inkml:trace contextRef="#ctx0" brushRef="#br0" timeOffset="5218.666">1870 1193 6473 0 0,'0'0'3133'0'0,"0"0"-1291"0"0,0 0-649 0 0,0 0 2 0 0,0 0 172 0 0,0 0 120 0 0,0 0-58 0 0,0 0-232 0 0,0 0-234 0 0,0 0-191 0 0,0 0-177 0 0,35-6-106 0 0,108-17-86 0 0,4-7 292 0 0,-96 21-918 0 0,-17 3-3490 0 0,-26 3-2808 0 0,-4 3-5079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3 151 1456 0 0,'0'0'2334'0'0,"0"0"-369"0"0,0 0-113 0 0,0 0 20 0 0,0 0 19 0 0,0 0-78 0 0,0 0-285 0 0,0 0-393 0 0,0 0-384 0 0,0 0-260 0 0,0 0-201 0 0,0 0-90 0 0,-3-6 413 0 0,48 0 1060 0 0,269-23 1519 0 0,-186 19-2884 0 0,-128 9-258 0 0,-1 1 1 0 0,1 0-1 0 0,0 0 1 0 0,0-1 0 0 0,-1 1-1 0 0,1 0 1 0 0,0 0-1 0 0,0-1 1 0 0,-1 1 0 0 0,1 0-1 0 0,0-1 1 0 0,0 1-1 0 0,0 0 1 0 0,-1-1 0 0 0,1 1-1 0 0,0-1 1 0 0,0 1-1 0 0,0 0 1 0 0,0-1-1 0 0,0 1 1 0 0,0-1 0 0 0,0 1-1 0 0,0 0 1 0 0,0-1-1 0 0,0 1 1 0 0,0 0 0 0 0,0-1-1 0 0,0 1 1 0 0,0-1-1 0 0,0 1 1 0 0,0 0 0 0 0,1-1-1 0 0,-1 1 1 0 0,0 0-1 0 0,0-1 1 0 0,0 1-1 0 0,0 0 1 0 0,1-1 0 0 0,-1 1-1 0 0,0 0 1 0 0,1-1-1 0 0,-1 1 1 0 0,0 0-51 0 0,-42-18-34 0 0,-186-41-439 0 0,258 51-9582 0 0,-17 8 151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10 6409 0 0,'0'0'2945'0'0,"0"0"-778"0"0,0 0-473 0 0,0 0-91 0 0,0 0-21 0 0,0 0-97 0 0,0 0-258 0 0,0 0-339 0 0,0 0-304 0 0,0 0-208 0 0,0 0-81 0 0,0 0 0 0 0,0 0 12 0 0,-8 24 18 0 0,-21 78 8 0 0,20-4 414 0 0,11-75-575 0 0,-1 0-5 0 0,6 97 476 0 0,-5 0 0 0 0,-14 118-643 0 0,12-233-110 0 0,-1 0 1 0 0,1-1-1 0 0,-1 1 1 0 0,0 0-1 0 0,0 0 1 0 0,-1-1-1 0 0,0 1 0 0 0,1 0 1 0 0,-1-1-1 0 0,-1 0 1 0 0,1 1-1 0 0,-1-1 1 0 0,1 0-1 0 0,-1 0 1 0 0,0 0-1 0 0,-2 0 110 0 0,2-2-48 0 0,-1-3-3555 0 0,2-3-10474 0 0,2 1 8671 0 0</inkml:trace>
  <inkml:trace contextRef="#ctx0" brushRef="#br0" timeOffset="434.287">1 158 3545 0 0,'0'0'2375'0'0,"0"0"-571"0"0,0 0-229 0 0,0 0-30 0 0,0 0 44 0 0,0 0-116 0 0,0 0-334 0 0,0 0-318 0 0,0 0-202 0 0,0 0-91 0 0,0 0-16 0 0,0 0-17 0 0,0 0 24 0 0,33-21-3 0 0,105-64-15 0 0,-47 53 279 0 0,-69 30-562 0 0,8-4-4 0 0,0 1 1 0 0,1 1-1 0 0,-1 2 1 0 0,1 1 0 0 0,0 2-1 0 0,-1 0 1 0 0,1 3-1 0 0,-1 0 1 0 0,0 2 0 0 0,0 1-1 0 0,25 10-214 0 0,-52-16 31 0 0,0 0 1 0 0,0 1-1 0 0,0-1 0 0 0,0 1 0 0 0,0 0 0 0 0,-1 0 0 0 0,1 0 1 0 0,0 0-1 0 0,-1 0 0 0 0,0 1 0 0 0,1-1 0 0 0,-1 1 0 0 0,0-1 1 0 0,0 1-1 0 0,0 0 0 0 0,-1 0 0 0 0,1 0 0 0 0,-1 0 0 0 0,0 0 1 0 0,1 0-1 0 0,-1 0 0 0 0,-1 0 0 0 0,1 1 0 0 0,0-1 0 0 0,-1 0 1 0 0,0 1-1 0 0,0-1 0 0 0,0 0 0 0 0,0 1 0 0 0,0-1 0 0 0,0 0 1 0 0,-1 1-1 0 0,0-1 0 0 0,0 0 0 0 0,0 0 0 0 0,0 1 0 0 0,0-1 1 0 0,-1 0-33 0 0,-11 17 42 0 0,-1-1-1 0 0,-1 0 0 0 0,-1-1 0 0 0,0 0 1 0 0,-1-2-1 0 0,-1 0 0 0 0,-1-1 0 0 0,0-1 0 0 0,-1 0 1 0 0,0-2-1 0 0,-1 0 0 0 0,0-1 0 0 0,-19 5-40 0 0,19-7-118 0 0,0-2-1 0 0,-1-1 1 0 0,0-1-1 0 0,-1-1 1 0 0,1 0-1 0 0,-1-2 0 0 0,1-1 1 0 0,-1 0-1 0 0,-10-3 119 0 0,12-11-2443 0 0,18-6-6976 0 0,3 14 496 0 0</inkml:trace>
  <inkml:trace contextRef="#ctx0" brushRef="#br0" timeOffset="1616.091">1389 128 9418 0 0,'0'0'2168'0'0,"0"0"-794"0"0,0 0-538 0 0,0 0-54 0 0,0 0 139 0 0,0 0 88 0 0,0 0-53 0 0,0 0-196 0 0,0 0-229 0 0,0 0-113 0 0,0 0-17 0 0,0 0-32 0 0,0 0-26 0 0,-10 16-1 0 0,-59 101 668 0 0,-66 74 241 0 0,19-74-2735 0 0,103-108-169 0 0,3-4-2389 0 0,4-3-2218 0 0,4 1-3190 0 0</inkml:trace>
  <inkml:trace contextRef="#ctx0" brushRef="#br0" timeOffset="1919.768">978 110 9218 0 0,'0'0'2279'0'0,"0"0"-849"0"0,0 0-775 0 0,0 0-266 0 0,0 0 92 0 0,0 0 166 0 0,0 0 81 0 0,0 0 81 0 0,0 0 43 0 0,0 0 1 0 0,0 0 14 0 0,0 0-91 0 0,0 0-110 0 0,14 24-70 0 0,46 79-43 0 0,16-2 889 0 0,-54-70-1014 0 0,1-1-141 0 0,-1 1 1 0 0,-2 1 0 0 0,-1 1 0 0 0,-2 0 0 0 0,4 13-288 0 0,-16-33-94 0 0,-4-9-39 0 0,0 1-1 0 0,0-1 1 0 0,1 0 0 0 0,0 0-1 0 0,0 1 1 0 0,0-1 0 0 0,0 0-1 0 0,0 0 1 0 0,1-1 0 0 0,0 1 0 0 0,0-1-1 0 0,0 1 1 0 0,0-1 0 0 0,1 0-1 0 0,2 2 134 0 0,6-4-6227 0 0,-8-1-128 0 0,0 0-4077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5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562 822 0 0 0,'0'0'680'0'0,"0"0"603"0"0,0 0 389 0 0,0 0 103 0 0,0 0-135 0 0,0 0-207 0 0,0 0-251 0 0,0 0-201 0 0,0 0-131 0 0,0 0-109 0 0,0 0-81 0 0,-13-5-59 0 0,-39-14-60 0 0,50 18-485 0 0,0 1-1 0 0,1-1 1 0 0,-1 1-1 0 0,0-1 1 0 0,0 1-1 0 0,0 0 1 0 0,0 0-1 0 0,0 0 1 0 0,0 0-1 0 0,0 0 1 0 0,0 0-1 0 0,0 1 1 0 0,0-1-1 0 0,1 1 1 0 0,-1-1-1 0 0,0 1 1 0 0,0 0-1 0 0,0-1 1 0 0,1 1-1 0 0,-1 0 1 0 0,0 0-1 0 0,1 0 1 0 0,-1 1-1 0 0,1-1 1 0 0,-2 1-56 0 0,-6 4 278 0 0,-3 2-188 0 0,1-1 1 0 0,-1 2-1 0 0,1-1 1 0 0,1 2 0 0 0,-1-1-1 0 0,2 1 1 0 0,-1 1 0 0 0,2 0-1 0 0,-1 0 1 0 0,1 1-1 0 0,1 0 1 0 0,0 0 0 0 0,1 1-1 0 0,0-1 1 0 0,1 1-1 0 0,-1 7-90 0 0,4-16 40 0 0,1-1-1 0 0,0 1 1 0 0,0 0-1 0 0,0-1 0 0 0,0 1 1 0 0,1 0-1 0 0,-1 0 1 0 0,1 0-1 0 0,0-1 1 0 0,0 1-1 0 0,1 0 0 0 0,-1 0 1 0 0,1 0-1 0 0,0-1 1 0 0,0 1-1 0 0,0 0 0 0 0,0-1 1 0 0,1 1-1 0 0,-1-1 1 0 0,1 1-1 0 0,0-1 1 0 0,0 0-1 0 0,0 0 0 0 0,1 0 1 0 0,-1 0-1 0 0,1 0 1 0 0,-1 0-1 0 0,1-1 0 0 0,0 1 1 0 0,0-1-1 0 0,0 0 1 0 0,1 0-1 0 0,-1 0 1 0 0,0 0-1 0 0,1 0 0 0 0,2 0-39 0 0,11-2 204 0 0,0-1-1 0 0,-1-1 1 0 0,1-1-1 0 0,0 0 0 0 0,-1-1 1 0 0,0-1-1 0 0,0-1 1 0 0,0 0-1 0 0,-1-1 0 0 0,0 0 1 0 0,0-1-1 0 0,-1-1 1 0 0,0 0-1 0 0,0-1 1 0 0,-1-1-1 0 0,-1 0 0 0 0,8-8-203 0 0,-1 4 73 0 0,-1 0 0 0 0,-1-1 0 0 0,-1-1-1 0 0,0 0 1 0 0,-1-2 0 0 0,0 1-1 0 0,-2-2 1 0 0,0 0 0 0 0,-2 0 0 0 0,0-1-1 0 0,-1-1 1 0 0,-1 1 0 0 0,-1-2-1 0 0,-1 1 1 0 0,-1-1 0 0 0,-1 0 0 0 0,1-14-73 0 0,-4 24-8 0 0,-1-1 1 0 0,0 1-1 0 0,0 0 1 0 0,-2 0 0 0 0,1-1-1 0 0,-2 1 1 0 0,0 0-1 0 0,0 0 1 0 0,-1 0-1 0 0,-1 0 1 0 0,0 1 0 0 0,-1-1-1 0 0,0 1 1 0 0,-1 0-1 0 0,-1 1 1 0 0,1-1 0 0 0,-2 1-1 0 0,1 0 1 0 0,-2 1-1 0 0,1 0 1 0 0,-2 0-1 0 0,1 1 1 0 0,-1 0 0 0 0,0 1-1 0 0,-3-1 8 0 0,10 7-18 0 0,-1 0 0 0 0,0 1 0 0 0,0-1 0 0 0,0 1 0 0 0,0 0 0 0 0,0 0 0 0 0,0 1 0 0 0,0-1 0 0 0,0 1 0 0 0,0 0 0 0 0,0 0 0 0 0,0 0 0 0 0,0 0 0 0 0,0 1 0 0 0,0-1 0 0 0,0 1 0 0 0,0 0 0 0 0,0 1 0 0 0,0-1 0 0 0,0 1 0 0 0,0-1 0 0 0,1 1 0 0 0,-1 0 0 0 0,1 1 0 0 0,-1-1 0 0 0,1 1 0 0 0,0-1 0 0 0,0 1 0 0 0,0 0 0 0 0,0 0 0 0 0,1 0 0 0 0,-1 0 0 0 0,1 1 0 0 0,-1 0 18 0 0,-2 6 3 0 0,0 0-1 0 0,1 0 1 0 0,0 0 0 0 0,0 1-1 0 0,1-1 1 0 0,1 1-1 0 0,0 0 1 0 0,0 0 0 0 0,1 0-1 0 0,1 0 1 0 0,0 0-1 0 0,0 0 1 0 0,1 0 0 0 0,0 0-1 0 0,1 0 1 0 0,3 10-3 0 0,71 164 338 0 0,80 49 541 0 0,-131-201-532 0 0,-19-27 883 0 0,-4-5-3657 0 0,-1 0-7893 0 0,-1-1 2322 0 0</inkml:trace>
  <inkml:trace contextRef="#ctx0" brushRef="#br0" timeOffset="401.254">1331 450 0 0 0,'0'0'1922'0'0,"0"0"-519"0"0,0 0-163 0 0,0 0 31 0 0,0 0-1 0 0,0 0 16 0 0,0 0-45 0 0,0 0-89 0 0,0 0-76 0 0,0 0-120 0 0,0 0-138 0 0,0 0-110 0 0,0 0-108 0 0,-22 27-70 0 0,-69 85-42 0 0,89-109-454 0 0,-1 0-1 0 0,0 0 1 0 0,1 0 0 0 0,-1 0 0 0 0,1 0-1 0 0,0 0 1 0 0,0 1 0 0 0,0-1 0 0 0,0 1-1 0 0,1-1 1 0 0,0 1 0 0 0,-1 0 0 0 0,1-1 0 0 0,1 1-1 0 0,-1 0 1 0 0,0 0 0 0 0,1 0 0 0 0,0 2-34 0 0,0 7 135 0 0,-3 0-15 0 0,0 0 1 0 0,2 0-1 0 0,-1 1 1 0 0,2-1-1 0 0,0 0 1 0 0,0 0-1 0 0,1 0 1 0 0,1 1-1 0 0,0-1 1 0 0,1 0 0 0 0,1-1-1 0 0,-1 1 1 0 0,2-1-1 0 0,0 1 1 0 0,1-1-1 0 0,0-1 1 0 0,0 1-1 0 0,1-1 1 0 0,1 0 0 0 0,0 0-1 0 0,0-1 1 0 0,1 0-1 0 0,4 2-120 0 0,-6-9 133 0 0,0 1 1 0 0,1-2-1 0 0,-1 1 0 0 0,1-1 0 0 0,0 0 1 0 0,0-1-1 0 0,0 1 0 0 0,0-2 0 0 0,0 1 1 0 0,0-1-1 0 0,0 0 0 0 0,0-1 0 0 0,0 0 1 0 0,0 0-1 0 0,0-1 0 0 0,0 0 0 0 0,0 0 1 0 0,-1-1-1 0 0,1 0 0 0 0,-1 0 0 0 0,1-1 1 0 0,-1 0-1 0 0,-1 0 0 0 0,7-5-133 0 0,2 0 76 0 0,0-2 0 0 0,-1 0 0 0 0,0 0-1 0 0,-1-1 1 0 0,0-1 0 0 0,-1 0 0 0 0,0-1 0 0 0,-1-1-1 0 0,-1 1 1 0 0,0-2 0 0 0,-1 1 0 0 0,-1-1 0 0 0,0-1-1 0 0,-1 1 1 0 0,-1-1 0 0 0,0 0 0 0 0,-2-1 0 0 0,0 1-1 0 0,1-15-75 0 0,-3 24-30 0 0,-1-1 0 0 0,0 1-1 0 0,-1 0 1 0 0,0-1 0 0 0,0 1-1 0 0,-1-1 1 0 0,0 1 0 0 0,-1 0-1 0 0,1-1 1 0 0,-1 1 0 0 0,-1 0-1 0 0,0 0 1 0 0,0 0 0 0 0,-1 1-1 0 0,1-1 1 0 0,-2 1 0 0 0,1 0-1 0 0,-1 0 1 0 0,0 0 0 0 0,0 1-1 0 0,-1 0 1 0 0,0 0 0 0 0,0 0-1 0 0,-3-2 31 0 0,0 2-217 0 0,-1 0 0 0 0,1 0 0 0 0,-1 1 1 0 0,0 1-1 0 0,-1-1 0 0 0,1 2 0 0 0,-1-1 0 0 0,1 2 0 0 0,-1-1 0 0 0,0 1 0 0 0,0 1 0 0 0,-9 0 217 0 0,-78 14-9882 0 0,80-8-811 0 0</inkml:trace>
  <inkml:trace contextRef="#ctx0" brushRef="#br0" timeOffset="751.78">1388 763 2929 0 0,'0'0'2075'0'0,"0"0"-351"0"0,0 0-110 0 0,0 0 53 0 0,0 0 75 0 0,0 0-7 0 0,0 0-198 0 0,0 0-297 0 0,0 0-313 0 0,0 0-321 0 0,0 0-302 0 0,0 0-153 0 0,-2-1-13 0 0,-8 2 503 0 0,21 18 317 0 0,26 21 823 0 0,41 23 170 0 0,-73-60-1899 0 0,-1 1 1 0 0,0 0 0 0 0,1 0 0 0 0,-1 0-1 0 0,-1 0 1 0 0,1 0 0 0 0,-1 1-1 0 0,1 0 1 0 0,-1 0 0 0 0,-1 0 0 0 0,1 0-1 0 0,-1 0 1 0 0,0 0 0 0 0,0 1-1 0 0,1 2-52 0 0,0 12-5271 0 0,-1 1-5730 0 0,-2-21 2763 0 0</inkml:trace>
  <inkml:trace contextRef="#ctx0" brushRef="#br0" timeOffset="1232.865">251 1157 0 0 0,'0'0'1136'0'0,"0"0"322"0"0,0 0 225 0 0,0 0 132 0 0,31 1 92 0 0,102 5-8 0 0,206-2 6439 0 0,46-35-5567 0 0,-238 14-2467 0 0,213-27-1383 0 0,-349 43 560 0 0,33-4-1681 0 0,-15 4-6805 0 0,-19 1 497 0 0</inkml:trace>
  <inkml:trace contextRef="#ctx0" brushRef="#br0" timeOffset="1849.747">724 1547 1728 0 0,'0'0'2569'0'0,"0"0"-593"0"0,0 0-329 0 0,0 0-68 0 0,0 0-82 0 0,0 0-146 0 0,0 0-228 0 0,0 0-263 0 0,0 0-235 0 0,0 0-149 0 0,0 0-88 0 0,0 0-82 0 0,-28 12-53 0 0,-84 37-54 0 0,70-15-2 0 0,39-26-162 0 0,0 0-6 0 0,0 0 0 0 0,1 0 0 0 0,-1 0 0 0 0,1 0 0 0 0,1 1 0 0 0,0-1 0 0 0,0 1 0 0 0,0-1 0 0 0,1 1 0 0 0,1-1 0 0 0,-1 0 0 0 0,1 1 0 0 0,2 6-29 0 0,-2-11 48 0 0,0-1 0 0 0,0 1 0 0 0,0 0 0 0 0,1-1-1 0 0,-1 0 1 0 0,1 1 0 0 0,0-1 0 0 0,0 0 0 0 0,0 0 0 0 0,1 0 0 0 0,-1 0 0 0 0,1 0 0 0 0,-1-1 0 0 0,1 1 0 0 0,0-1 0 0 0,0 1 0 0 0,0-1 0 0 0,0 0 0 0 0,1 0 0 0 0,-1-1 0 0 0,1 1 0 0 0,-1-1-1 0 0,1 1 1 0 0,-1-1 0 0 0,1 0 0 0 0,0-1 0 0 0,-1 1 0 0 0,1-1 0 0 0,0 1 0 0 0,0-1 0 0 0,2 0-48 0 0,2 0 163 0 0,-1-1 0 0 0,1 1 1 0 0,-1-1-1 0 0,1 0 0 0 0,-1-1 0 0 0,0 0 0 0 0,1 0 1 0 0,-1-1-1 0 0,0 1 0 0 0,0-2 0 0 0,-1 1 0 0 0,1-1 1 0 0,-1 0-1 0 0,1 0 0 0 0,-1-1 0 0 0,2-1-163 0 0,10-10 84 0 0,0 0 1 0 0,0-1-1 0 0,-2-1 0 0 0,0-1 0 0 0,-1 0 0 0 0,-1-1 0 0 0,-1 0 0 0 0,-1-1 1 0 0,0-1-1 0 0,-2 0 0 0 0,0 0 0 0 0,-2-1 0 0 0,-1 0 0 0 0,0-1 1 0 0,-2 1-1 0 0,0-1 0 0 0,-2-1 0 0 0,-1 1 0 0 0,-1-2-84 0 0,1 16-22 0 0,-1 0 0 0 0,-1 1 0 0 0,0-1-1 0 0,0 0 1 0 0,-1 0 0 0 0,0 0 0 0 0,-1 0 0 0 0,0 1 0 0 0,-1-1-1 0 0,0 1 1 0 0,0-1 0 0 0,-1 1 0 0 0,0 0 0 0 0,0 0-1 0 0,-1 1 1 0 0,-1-1 0 0 0,1 1 0 0 0,-1 0 0 0 0,-1 1-1 0 0,1-1 1 0 0,-1 1 0 0 0,-1 1 0 0 0,1-1 0 0 0,-1 1-1 0 0,0 0 23 0 0,5 5-12 0 0,0 1-1 0 0,1 0 1 0 0,-1-1-1 0 0,0 1 1 0 0,1 0-1 0 0,-1 0 1 0 0,0 0-1 0 0,1 0 1 0 0,-1 1-1 0 0,1-1 1 0 0,-1 1-1 0 0,0 0 1 0 0,1-1-1 0 0,-1 1 1 0 0,1 0-1 0 0,0 1 1 0 0,-1-1-1 0 0,1 0 1 0 0,0 1-1 0 0,0-1 1 0 0,-1 1-1 0 0,1 0 1 0 0,1-1-1 0 0,-1 1 1 0 0,0 0-1 0 0,0 0 1 0 0,1 1-1 0 0,-1-1 1 0 0,1 0-1 0 0,-1 0 1 0 0,1 1-1 0 0,0-1 1 0 0,0 1-1 0 0,0 1 13 0 0,-25 93 80 0 0,25-77-33 0 0,1 0 0 0 0,0 0 0 0 0,1 0 0 0 0,2-1 0 0 0,0 1 0 0 0,1 0 1 0 0,0-1-1 0 0,2 0 0 0 0,0 0 0 0 0,4 6-47 0 0,86 204 559 0 0,-61-144-886 0 0,-22-83-2201 0 0,-3-5-5389 0 0,-9 3 6130 0 0,3-3-8666 0 0</inkml:trace>
  <inkml:trace contextRef="#ctx0" brushRef="#br0" timeOffset="2416.55">1201 1496 8410 0 0,'0'0'2028'0'0,"0"0"-762"0"0,0 0-327 0 0,0 0 82 0 0,0 0 150 0 0,0 0 29 0 0,0 0-179 0 0,0 0-319 0 0,0 0-255 0 0,0 0-116 0 0,0 0-70 0 0,0 0-41 0 0,0 0-21 0 0,-7 17-24 0 0,-38 112 148 0 0,42-116-310 0 0,0 0 0 0 0,0 0 1 0 0,1 0-1 0 0,1 1 0 0 0,0-1 1 0 0,1 0-1 0 0,0 1 0 0 0,1-1 1 0 0,0 0-1 0 0,3 6-13 0 0,-4-16 23 0 0,1-1-1 0 0,0 0 1 0 0,0 1 0 0 0,0-1-1 0 0,0 0 1 0 0,1 0 0 0 0,-1 0 0 0 0,1 0-1 0 0,-1 0 1 0 0,1 0 0 0 0,0 0-1 0 0,-1-1 1 0 0,1 1 0 0 0,0-1-1 0 0,0 1 1 0 0,0-1 0 0 0,0 1 0 0 0,1-1-1 0 0,-1 0 1 0 0,0 0 0 0 0,0 0-1 0 0,1-1 1 0 0,-1 1 0 0 0,1 0-1 0 0,-1-1 1 0 0,0 1 0 0 0,1-1 0 0 0,-1 0-1 0 0,1 0 1 0 0,-1 0 0 0 0,1 0-1 0 0,-1-1 1 0 0,1 1 0 0 0,-1-1-1 0 0,1 1 1 0 0,0-1-23 0 0,82-37 1190 0 0,-64 19-1098 0 0,-1-2 1 0 0,-1 0-1 0 0,-2 0 1 0 0,0-2-1 0 0,-1 0 0 0 0,-1-1 1 0 0,4-11-93 0 0,4-2-11 0 0,14-55 131 0 0,-37 91-72 0 0,0 1-22 0 0,-14 23-271 0 0,6-6 265 0 0,0 1 0 0 0,1-1-1 0 0,1 1 1 0 0,1 1-1 0 0,1-1 1 0 0,0 1-1 0 0,1 0 1 0 0,1 0-1 0 0,1 0 1 0 0,1 0-1 0 0,2 17-19 0 0,-2-29 25 0 0,1 1 0 0 0,0-1 0 0 0,1 0 0 0 0,0 0 0 0 0,0 0 0 0 0,1 0 0 0 0,-1 0 1 0 0,2-1-1 0 0,-1 1 0 0 0,1-1 0 0 0,0 1 0 0 0,0-1 0 0 0,0-1 0 0 0,1 1 0 0 0,1 0-25 0 0,42 23-1427 0 0,7-42-5207 0 0,-47 7 233 0 0,1 5-2167 0 0</inkml:trace>
  <inkml:trace contextRef="#ctx0" brushRef="#br0" timeOffset="2889.46">1935 251 4337 0 0,'0'0'3331'0'0,"0"0"-1481"0"0,0 0-699 0 0,0 0-109 0 0,0 0 130 0 0,0 0 151 0 0,0 0-32 0 0,0 0-242 0 0,0 0-353 0 0,0 0-292 0 0,0 0-161 0 0,0 0 8 0 0,0 0 88 0 0,4-4 110 0 0,-4 3-423 0 0,0 0 1 0 0,1 0-1 0 0,-1 1 0 0 0,1-1 1 0 0,-1 0-1 0 0,1 0 0 0 0,-1 1 1 0 0,1-1-1 0 0,-1 1 0 0 0,1-1 1 0 0,0 0-1 0 0,-1 1 0 0 0,1-1 1 0 0,0 1-1 0 0,0-1 0 0 0,-1 1 1 0 0,1-1-1 0 0,0 1 0 0 0,0 0 1 0 0,0 0-1 0 0,0-1 1 0 0,-1 1-1 0 0,1 0 0 0 0,0 0 1 0 0,0 0-1 0 0,0 0 0 0 0,0 0 1 0 0,0 0-1 0 0,-1 0 0 0 0,1 0 1 0 0,0 0-1 0 0,0 0 0 0 0,0 0 1 0 0,0 0-1 0 0,0 1 0 0 0,-1-1 1 0 0,1 0-1 0 0,0 1 0 0 0,0-1 1 0 0,0 1-1 0 0,-1-1 0 0 0,1 1 1 0 0,0-1-1 0 0,-1 1 0 0 0,1-1 1 0 0,0 1-1 0 0,-1 0 0 0 0,1-1 1 0 0,-1 1-1 0 0,1 0 0 0 0,-1 0 1 0 0,1-1-1 0 0,-1 1 0 0 0,0 0 1 0 0,1 0-1 0 0,-1 0 0 0 0,0-1 1 0 0,0 1-1 0 0,1 0 0 0 0,-1 0-26 0 0,25 42 586 0 0,-2 0 1 0 0,-2 1-1 0 0,-2 2 0 0 0,-1 0 0 0 0,-1 6-586 0 0,9 21 238 0 0,-1 16-116 0 0,-4 0 0 0 0,-4 2 0 0 0,-3 0 1 0 0,-5 0-1 0 0,-4 1 0 0 0,-3 0 0 0 0,-5 5-122 0 0,3-63-112 0 0,-1 1 1 0 0,-2-1-1 0 0,-2 0 1 0 0,0 0-1 0 0,-3 0 1 0 0,0-1-1 0 0,-3 0 0 0 0,0-1 1 0 0,-2 0-1 0 0,-2 0 1 0 0,0-2-1 0 0,-2 0 1 0 0,-2-1-1 0 0,0 0 1 0 0,-2-2-1 0 0,-1 0 0 0 0,-1-2 1 0 0,-2-1-1 0 0,0 0 1 0 0,-1-2-1 0 0,-1-1 1 0 0,-2-1-1 0 0,-15 8 112 0 0,24-18-858 0 0,-14 7-1395 0 0,9-8-4186 0 0,10-4-4825 0 0</inkml:trace>
  <inkml:trace contextRef="#ctx0" brushRef="#br0" timeOffset="3600.833">173 233 0 0 0,'0'0'947'0'0,"0"0"173"0"0,0 0 206 0 0,0 0 186 0 0,0 0 135 0 0,0 0 21 0 0,0 0-151 0 0,0 0-252 0 0,0 0-312 0 0,0 0-264 0 0,0 0-102 0 0,-2 2 10 0 0,-5 10 47 0 0,0 0 0 0 0,0 0 1 0 0,2 1-1 0 0,-1 0 0 0 0,2 0 0 0 0,-1 0 0 0 0,2 1 0 0 0,0-1 0 0 0,0 3-644 0 0,-6 21 599 0 0,-22 83 207 0 0,4 1 0 0 0,6 2 0 0 0,5 0 0 0 0,3 52-806 0 0,10-101 135 0 0,3 0 1 0 0,3 0 0 0 0,3 0 0 0 0,3 0 0 0 0,4-1 0 0 0,6 10-136 0 0,-10-50 72 0 0,1-1 0 0 0,2 1 0 0 0,2-2 0 0 0,0 0 0 0 0,2-1 0 0 0,2 0 0 0 0,0-1 0 0 0,2-1 0 0 0,1-1 0 0 0,1-1 0 0 0,1-1 0 0 0,2-1 0 0 0,0-1 0 0 0,25 17-72 0 0,13-14-90 0 0,-63-26 69 0 0,-1-66-3026 0 0,2 33-6245 0 0,-1 18-2473 0 0</inkml:trace>
  <inkml:trace contextRef="#ctx0" brushRef="#br0" timeOffset="4420.576">1179 255 48 0 0,'0'0'1651'0'0,"0"0"-148"0"0,0 0 141 0 0,0 0 270 0 0,0 0 141 0 0,0 0-34 0 0,0 0-264 0 0,0 0-410 0 0,0 0-404 0 0,0 0-288 0 0,0 0-167 0 0,0 0-85 0 0,0 0 50 0 0,14-4 1672 0 0,132-14 2400 0 0,-48 10-4009 0 0,-39 7 1490 0 0,-115-39-2005 0 0,38 30-218 0 0,1-2 1 0 0,0 0-1 0 0,1-1 1 0 0,0-1-1 0 0,1 0 1 0 0,0-1-1 0 0,2-1 1 0 0,-2-2 216 0 0,7-12-2078 0 0,9 9-3471 0 0,1 13-2737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5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12 210 0 0 0,'0'0'935'0'0,"0"0"61"0"0,0 0 182 0 0,0 0 222 0 0,0 0 240 0 0,0 0 127 0 0,0 0-137 0 0,0 0-260 0 0,0 0-251 0 0,0 0-259 0 0,0 0-171 0 0,-4 0-85 0 0,-3-4 1327 0 0,37 4 1732 0 0,-12 1-2945 0 0,223-24 2439 0 0,-129 12-2910 0 0,-86 9-251 0 0,-27 1 3220 0 0,-55-37-2713 0 0,-21-27-93 0 0,42 17-877 0 0,34 39-1178 0 0,2 3-4340 0 0,0 2-6065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06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15 4505 0 0,'0'0'1568'0'0,"0"0"-341"0"0,0 0-259 0 0,0 0 110 0 0,0 0 276 0 0,0 0 141 0 0,0 0-87 0 0,0 0-268 0 0,0 0-325 0 0,0 0-219 0 0,0 0-80 0 0,-6 19-34 0 0,-17 63-25 0 0,10 61 1537 0 0,6 58-459 0 0,7-195-1514 0 0,0-1 1 0 0,0 1-1 0 0,1 0 1 0 0,-1-1-1 0 0,2 1 1 0 0,-1-1 0 0 0,0 1-1 0 0,1-1 1 0 0,0 0-1 0 0,0 1 1 0 0,1-1-1 0 0,0 0 1 0 0,-1 0-1 0 0,2-1 1 0 0,-1 1-1 0 0,0-1 1 0 0,1 1-1 0 0,0-1 1 0 0,0 0-1 0 0,0-1 1 0 0,1 1-1 0 0,-1-1 1 0 0,1 1 0 0 0,0-1-1 0 0,0-1 1 0 0,0 1-1 0 0,0-1 1 0 0,0 0-1 0 0,1 0 1 0 0,-1 0-1 0 0,0-1 1 0 0,1 0-1 0 0,0 0 1 0 0,-1 0-1 0 0,1-1-21 0 0,2 0 32 0 0,-1-1 0 0 0,0 0 0 0 0,1 0-1 0 0,-1-1 1 0 0,0 0 0 0 0,0 0 0 0 0,0-1-1 0 0,0 0 1 0 0,0 0 0 0 0,0 0 0 0 0,-1-1-1 0 0,0 0 1 0 0,1-1 0 0 0,-2 1 0 0 0,1-1-1 0 0,0-1-31 0 0,9-8 27 0 0,0-1 0 0 0,-1 0 0 0 0,-1-1 0 0 0,0-1 0 0 0,-1 0 0 0 0,-1-1 0 0 0,-1 0 0 0 0,0-1 0 0 0,4-13-27 0 0,-4-32 135 0 0,-10 64-120 0 0,0 0-54 0 0,0 0-41 0 0,0 33-362 0 0,0-13 441 0 0,1-1 0 0 0,1 0 0 0 0,0 0 0 0 0,2 0 0 0 0,0-1 0 0 0,1 1 0 0 0,0-1 0 0 0,6 10 1 0 0,-8-21 4 0 0,0-1 0 0 0,0 0 0 0 0,1 1 0 0 0,-1-1 0 0 0,2 0 0 0 0,-1-1 0 0 0,1 1 0 0 0,-1-1-1 0 0,1 0 1 0 0,1 0 0 0 0,-1-1 0 0 0,1 1 0 0 0,0-1 0 0 0,0 0 0 0 0,0-1 0 0 0,0 1 0 0 0,1-1-1 0 0,-1-1 1 0 0,1 1 0 0 0,0-1 0 0 0,0 0 0 0 0,0-1 0 0 0,0 0 0 0 0,3 1-4 0 0,2-4 57 0 0,-1 0-1 0 0,0-1 1 0 0,0 0 0 0 0,0-1-1 0 0,0 0 1 0 0,-1 0 0 0 0,1-2 0 0 0,-1 1-1 0 0,-1-1 1 0 0,1 0 0 0 0,-1-1 0 0 0,0 0-1 0 0,0-1 1 0 0,-1 0 0 0 0,0 0 0 0 0,0-1-1 0 0,-1 0 1 0 0,0 0 0 0 0,-1 0-1 0 0,0-1 1 0 0,0 0 0 0 0,-1 0 0 0 0,-1-1-1 0 0,1-2-56 0 0,9-17 176 0 0,-1-1 0 0 0,-2 0 1 0 0,-1-1-1 0 0,-2-1 0 0 0,-1 1 0 0 0,-2-1 0 0 0,0 0 0 0 0,-3 0 0 0 0,-1-33-176 0 0,-1 61 0 0 0,0 1 0 0 0,0-1 0 0 0,0 0 0 0 0,-1 0 0 0 0,0 1 0 0 0,0-1 0 0 0,0 0 0 0 0,-1 1 0 0 0,1-1 0 0 0,-1 1 0 0 0,0-1 1 0 0,0 1-1 0 0,-1 0 0 0 0,1 0 0 0 0,-1 0 0 0 0,0 0 0 0 0,0 1 0 0 0,-1-1 0 0 0,1 1 0 0 0,-2-2 0 0 0,2 34-3750 0 0,3-11 245 0 0,2-8-1809 0 0,1-1-6157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07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50 626 7730 0 0,'0'0'2663'0'0,"0"0"-1271"0"0,0 0-581 0 0,0 0 141 0 0,0 0 311 0 0,0 0 205 0 0,0 0-75 0 0,0 0-338 0 0,0 0-314 0 0,0 0-197 0 0,0 0-105 0 0,0 0-62 0 0,0 0-51 0 0,1 25-55 0 0,1 78-37 0 0,-20 56-394 0 0,18-159-361 0 0,0 0-223 0 0,0 0-289 0 0,9-11-9817 0 0,-7 4 2499 0 0</inkml:trace>
  <inkml:trace contextRef="#ctx0" brushRef="#br0" timeOffset="244.369">0 203 10914 0 0,'0'0'1681'0'0,"0"0"-649"0"0,0 0-360 0 0,0 0-96 0 0,0 0 0 0 0,0 0-136 0 0,0 0-304 0 0,0 0-424 0 0,0 0-472 0 0,0 0-256 0 0,0 0-368 0 0,0 0-625 0 0,0 0-2256 0 0,0 0-2040 0 0</inkml:trace>
  <inkml:trace contextRef="#ctx0" brushRef="#br0" timeOffset="441.113">451 0 10066 0 0,'0'0'3800'0'0,"0"0"-2391"0"0,0 0-723 0 0,0 0 223 0 0,0 0 310 0 0,0 0 113 0 0,0 0-163 0 0,0 0-330 0 0,0 0-278 0 0,0 0-157 0 0,1 36-102 0 0,2 115-46 0 0,13 19 390 0 0,16 250-324 0 0,-34-303-2161 0 0,-5-110-1906 0 0,3-6-6433 0 0,4-1 2020 0 0</inkml:trace>
  <inkml:trace contextRef="#ctx0" brushRef="#br0" timeOffset="723.682">87 534 5025 0 0,'0'0'1331'0'0,"0"0"-415"0"0,0 0 215 0 0,0 0 541 0 0,0 0 234 0 0,0 0-67 0 0,0 0-256 0 0,0 0-308 0 0,32 3-236 0 0,101 5-176 0 0,-36-23 497 0 0,-67 6-1366 0 0,0-1 0 0 0,-1-1 0 0 0,0-2 0 0 0,0-1 0 0 0,-2-2-1 0 0,0 0 1 0 0,0-2 0 0 0,-2-1 0 0 0,0-1 0 0 0,9-10 6 0 0,6-27-4348 0 0,-19 16-3995 0 0,-18 36 6531 0 0,3-10-3564 0 0</inkml:trace>
  <inkml:trace contextRef="#ctx0" brushRef="#br0" timeOffset="1080.468">851 37 4041 0 0,'0'0'1848'0'0,"0"0"-275"0"0,0 0 10 0 0,0 0 178 0 0,0 0 132 0 0,0 0-73 0 0,0 0-213 0 0,-4 34-289 0 0,-12 107-250 0 0,-1 159 2706 0 0,17-284-3709 0 0,1 0 0 0 0,0 0 0 0 0,2 0 0 0 0,-1 0 0 0 0,2 0 0 0 0,0-1 0 0 0,1 1 0 0 0,0-1 0 0 0,2 0 0 0 0,-1 0 0 0 0,2-1 0 0 0,0 0 0 0 0,1-1 0 0 0,0 1-65 0 0,-7-12 2 0 0,0 0 1 0 0,0 0-1 0 0,0 0 1 0 0,0-1 0 0 0,1 1-1 0 0,-1 0 1 0 0,0-1-1 0 0,1 0 1 0 0,-1 0-1 0 0,1 1 1 0 0,0-1 0 0 0,-1-1-1 0 0,1 1 1 0 0,0 0-1 0 0,0-1 1 0 0,-1 1 0 0 0,1-1-1 0 0,0 0 1 0 0,0 0-1 0 0,-1 0 1 0 0,1 0-1 0 0,0-1 1 0 0,0 1 0 0 0,0-1-1 0 0,-1 0 1 0 0,1 1-1 0 0,0-1 1 0 0,-1 0 0 0 0,1-1-1 0 0,-1 1-2 0 0,76-53 282 0 0,-52 33-240 0 0,0 0 9 0 0,62-31 158 0 0,-86 52-191 0 0,-1 0 1 0 0,0 0-1 0 0,0 0 0 0 0,1 0 1 0 0,-1 0-1 0 0,0 0 0 0 0,0 0 1 0 0,1 1-1 0 0,-1-1 0 0 0,0 1 1 0 0,0-1-1 0 0,0 1 0 0 0,0-1 0 0 0,0 1 1 0 0,1-1-1 0 0,-1 1 0 0 0,0 0 1 0 0,-1 0-1 0 0,1 0 0 0 0,0-1 1 0 0,0 1-1 0 0,0 0 0 0 0,0 0 1 0 0,-1 0-1 0 0,1 0 0 0 0,0 1 1 0 0,-1-1-1 0 0,1 0 0 0 0,-1 0 0 0 0,1 0 1 0 0,-1 0-1 0 0,0 1 0 0 0,1-1 1 0 0,-1 0-1 0 0,0 0 0 0 0,0 1 1 0 0,0-1-1 0 0,0 0 0 0 0,0 1-18 0 0,3 60 624 0 0,-4-49-534 0 0,0 18 84 0 0,0-24-170 0 0,0 1-1 0 0,0-1 1 0 0,0 1 0 0 0,1-1-1 0 0,0 1 1 0 0,1-1 0 0 0,-1 1 0 0 0,2-1-1 0 0,-1 0 1 0 0,1 1 0 0 0,0-1-1 0 0,0 0 1 0 0,1 0 0 0 0,0 0 0 0 0,0 0-1 0 0,1-1 1 0 0,0 1 0 0 0,0-1-1 0 0,3 3-3 0 0,30 3-2182 0 0,-24-19-8269 0 0,-9 3-1797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1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5441 0 0,'0'0'2391'0'0,"0"0"-390"0"0,0 0-384 0 0,0 0-228 0 0,0 0-78 0 0,0 0-138 0 0,0 0-225 0 0,0 0-103 0 0,0 0-43 0 0,0 0 9 0 0,0 0-2 0 0,0 0-124 0 0,0 0-124 0 0,24-6-83 0 0,152-36 605 0 0,-123 32-716 0 0,0 2 0 0 0,1 3 0 0 0,-1 2 0 0 0,43 3-367 0 0,-81 0 21 0 0,-14 0-33 0 0,-1 0-20 0 0,0 0 31 0 0,0 0 13 0 0,0 0 21 0 0,0 0 25 0 0,0 0 3 0 0,0 0 19 0 0,0 0 28 0 0,0 0 35 0 0,0 0 5 0 0,-74-33 687 0 0,46 19-797 0 0,2-2 0 0 0,0-1 0 0 0,1-1 0 0 0,1-1 0 0 0,-18-18-38 0 0,42 36-94 0 0,0 0 0 0 0,0 0 0 0 0,-1 0 0 0 0,1 1 0 0 0,0-1 0 0 0,0 0 0 0 0,0 0 0 0 0,0 0 0 0 0,0 0 0 0 0,0 1 0 0 0,0-1 0 0 0,1 0 0 0 0,-1 0 0 0 0,0 0-1 0 0,0 0 1 0 0,1 1 0 0 0,-1-1 0 0 0,0 0 0 0 0,1 0 0 0 0,-1 1 0 0 0,1-1 0 0 0,-1 0 0 0 0,1 1 0 0 0,-1-1 0 0 0,1 0 0 0 0,-1 1 0 0 0,1-1 0 0 0,0 1 0 0 0,-1-1-1 0 0,1 1 1 0 0,0-1 0 0 0,-1 1 0 0 0,1-1 0 0 0,0 1 0 0 0,0 0 0 0 0,0 0 0 0 0,-1-1 0 0 0,1 1 0 0 0,0 0 0 0 0,0 0 0 0 0,0 0 0 0 0,-1 0 0 0 0,1 0 0 0 0,0 0-1 0 0,0 0 1 0 0,0 0 0 0 0,0 0 0 0 0,0 0 0 0 0,0 0 94 0 0,15-3-6185 0 0,-3 2-5381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53 792 0 0,'0'0'1499'0'0,"0"0"-320"0"0,0 0 52 0 0,0 0 275 0 0,0 0 238 0 0,0 0 11 0 0,0 0-287 0 0,0 0-375 0 0,0 0-281 0 0,0 0-115 0 0,0 0 54 0 0,0 0 99 0 0,0 0 47 0 0,5 0 14 0 0,47-7 2183 0 0,41 0 309 0 0,151-31-1257 0 0,-244 38-2128 0 0,0 0-1 0 0,0 0 3 0 0,0 0-5 0 0,0 0 17 0 0,0 0 18 0 0,0 0 4 0 0,0 0 14 0 0,0 0 6 0 0,0 0 12 0 0,0 0 0 0 0,0 0-6 0 0,0 0-8 0 0,0 0-10 0 0,0 0-16 0 0,0 0 8 0 0,0 0-5 0 0,0 0-20 0 0,0 0 13 0 0,0 0-29 0 0,0 0-16 0 0,0 0 5 0 0,0 0-10 0 0,0 0 12 0 0,0 0 6 0 0,0 0 6 0 0,0 0-14 0 0,0 0 4 0 0,0 0-11 0 0,0 0 16 0 0,0 0-1 0 0,0 0-20 0 0,0 0-6 0 0,0 0 1 0 0,0 0 4 0 0,0 0-2 0 0,-16-1-4653 0 0,6 3-6689 0 0,7 1 601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0 0 0,'0'0'283'0'0,"0"0"1016"0"0,0 0 589 0 0,0 0 242 0 0,0 0-86 0 0,0 0-318 0 0,0 0-324 0 0,0 0-222 0 0,0 0-79 0 0,0 0 0 0 0,0 0-10 0 0,0 0-39 0 0,6 3 6570 0 0,8 5-6041 0 0,121-8-246 0 0,59-33-504 0 0,-162 32-687 0 0,-32 1-127 0 0,0 0-10 0 0,0 0-18 0 0,0 0 2 0 0,0 0-2 0 0,0 0-21 0 0,0 0-52 0 0,-6-1-2647 0 0,4-1-3842 0 0,2 2-5305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8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1 136 560 0 0,'0'0'1799'0'0,"0"0"-841"0"0,0 0-302 0 0,0 0 248 0 0,0 0 543 0 0,0 0 405 0 0,0 0 176 0 0,0 0-79 0 0,0 0-256 0 0,0 0-268 0 0,0 0-204 0 0,0 0-132 0 0,0 0-162 0 0,14-3-152 0 0,46-11-150 0 0,2-32 817 0 0,-27 18-984 0 0,-31 24-416 0 0,1 0-1 0 0,-1 0 1 0 0,1 0 0 0 0,0 0-1 0 0,0 1 1 0 0,0 0 0 0 0,0 0 0 0 0,1 0-1 0 0,-1 1 1 0 0,1-1 0 0 0,0 1 0 0 0,-1 1-1 0 0,1-1 1 0 0,0 1 0 0 0,0 0-1 0 0,3 0-41 0 0,-5 3 17 0 0,-1-1-1 0 0,0 1 0 0 0,0 0 0 0 0,0 0 0 0 0,0 1 0 0 0,0-1 0 0 0,-1 0 0 0 0,1 1 0 0 0,-1 0 0 0 0,1-1 0 0 0,-1 1 0 0 0,0 0 0 0 0,0 0 0 0 0,0 1 0 0 0,-1-1 0 0 0,1 0 0 0 0,0 2-16 0 0,0-1 18 0 0,18 38 72 0 0,-2 0-1 0 0,-2 2 1 0 0,-2 0 0 0 0,-1 1-1 0 0,-3 0 1 0 0,-1 1 0 0 0,-3 0-1 0 0,-1 0 1 0 0,-3 0-1 0 0,-3 42-89 0 0,-3-55-43 0 0,-1 0 0 0 0,-2 0-1 0 0,-1 0 1 0 0,-1-1 0 0 0,-2 0-1 0 0,-13 27 44 0 0,13-32 8 0 0,8-18-21 0 0,3-7 9 0 0,0-1 0 0 0,0 1 0 0 0,0 0 1 0 0,-1-1-1 0 0,1 1 0 0 0,0 0 0 0 0,-1-1 0 0 0,1 1 0 0 0,-1-1 0 0 0,1 1 0 0 0,-1 0 1 0 0,0-1-1 0 0,0 0 0 0 0,0 1 0 0 0,0-1 0 0 0,0 1 0 0 0,0-1 0 0 0,0 0 0 0 0,0 0 1 0 0,0 0-1 0 0,0 1 0 0 0,-1-1 0 0 0,1 0 0 0 0,-1-1 0 0 0,1 1 0 0 0,0 0 0 0 0,-1 0 0 0 0,0 0 1 0 0,1-1-1 0 0,-1 1 0 0 0,1-1 0 0 0,-1 0 0 0 0,0 1 0 0 0,1-1 0 0 0,-1 0 0 0 0,0 0 1 0 0,1 0-1 0 0,-1 0 0 0 0,0 0 0 0 0,1 0 0 0 0,-1 0 0 0 0,0-1 0 0 0,-1 0 4 0 0,-6-3-19 0 0,1-1 0 0 0,-1-1 1 0 0,1 1-1 0 0,-1-2 0 0 0,2 1 0 0 0,-1-1 0 0 0,1 0 0 0 0,0 0 0 0 0,0-1 0 0 0,1 0 0 0 0,0 0 0 0 0,1-1 0 0 0,-1 0 0 0 0,2 0 0 0 0,-1 0 0 0 0,1 0 0 0 0,1-1 1 0 0,0 1-1 0 0,0-1 0 0 0,1 0 0 0 0,0 0 0 0 0,0 0 0 0 0,1 0 0 0 0,1 0 0 0 0,0-1 0 0 0,0 1 0 0 0,1 0 0 0 0,0 0 0 0 0,1 0 0 0 0,0 0 0 0 0,1 0 1 0 0,0 0-1 0 0,0 1 0 0 0,1-1 0 0 0,0 1 0 0 0,2-2 19 0 0,8-4-11 0 0,0 2 0 0 0,1 0 0 0 0,1 1 0 0 0,0 0 0 0 0,0 1 0 0 0,1 1 1 0 0,1 1-1 0 0,-1 0 0 0 0,2 2 0 0 0,-1 0 0 0 0,1 1 0 0 0,0 0 0 0 0,15-1 11 0 0,17-9-214 0 0,-7-1-1183 0 0,-31 9-2377 0 0,-1 0-4813 0 0,-9 2 152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45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331 504 0 0 0,'0'0'1327'0'0,"0"0"-153"0"0,0 0-116 0 0,0 0-29 0 0,0 0-28 0 0,0 0-26 0 0,0 0-43 0 0,0 0-110 0 0,0 0-186 0 0,0 0-157 0 0,0 0-131 0 0,0-4-39 0 0,-3-10 51 0 0,2 10 139 0 0,1 4 194 0 0,-13-25 5213 0 0,-18 16-4089 0 0,-37 21-1655 0 0,50-2-133 0 0,0 1 1 0 0,1 1-1 0 0,0 0 0 0 0,1 1 1 0 0,0 1-1 0 0,1 0 0 0 0,0 1 1 0 0,2 1-1 0 0,0 0 0 0 0,-5 9-29 0 0,12-16-3 0 0,1 1-1 0 0,0 0 1 0 0,1 1-1 0 0,0-1 1 0 0,0 1-1 0 0,1 0 1 0 0,1 0-1 0 0,0 0 1 0 0,0 0-1 0 0,1 0 0 0 0,1 1 1 0 0,-1-1-1 0 0,2 0 1 0 0,0 5 3 0 0,0-12 5 0 0,0 1 0 0 0,0-1 0 0 0,0 0 1 0 0,1 1-1 0 0,0-1 0 0 0,0 0 0 0 0,0 0 0 0 0,0 0 0 0 0,0-1 1 0 0,1 1-1 0 0,0 0 0 0 0,-1-1 0 0 0,2 1 0 0 0,-1-1 0 0 0,0 0 1 0 0,0 0-1 0 0,1-1 0 0 0,0 1 0 0 0,-1-1 0 0 0,1 1 0 0 0,0-1 1 0 0,0 0-1 0 0,1-1 0 0 0,-1 1 0 0 0,0-1 0 0 0,0 1 0 0 0,1-2 1 0 0,-1 1-1 0 0,1 0 0 0 0,2-1-5 0 0,4 2 66 0 0,0-1 0 0 0,0 0 0 0 0,1-1 1 0 0,-1 0-1 0 0,0 0 0 0 0,0-2 0 0 0,0 1 0 0 0,0-2 0 0 0,0 1 1 0 0,0-1-1 0 0,10-5-66 0 0,16-9 170 0 0,-1-2 0 0 0,-1-2 0 0 0,-1-1 0 0 0,-1-2 0 0 0,0-1 0 0 0,-2-1 0 0 0,-1-2 0 0 0,20-25-170 0 0,-44 46 83 0 0,0 0 1 0 0,-1 0-1 0 0,1 0 0 0 0,-1-1 0 0 0,-1 0 0 0 0,0 0 1 0 0,0-1-1 0 0,0 1 0 0 0,-1-1 0 0 0,0 1 1 0 0,-1-1-1 0 0,0 0 0 0 0,0 0 0 0 0,-1 0 1 0 0,-1-1-1 0 0,1 1 0 0 0,-1 0-83 0 0,0 9 15 0 0,0 1 0 0 0,0-1 0 0 0,0 0 0 0 0,-1 1 0 0 0,1-1 1 0 0,0 1-1 0 0,0-1 0 0 0,0 0 0 0 0,0 1 0 0 0,-1-1 0 0 0,1 0 0 0 0,0 1 0 0 0,0-1 0 0 0,-1 0 0 0 0,1 1 0 0 0,0-1 1 0 0,-1 0-1 0 0,1 1 0 0 0,0-1 0 0 0,-1 0 0 0 0,1 0 0 0 0,0 0 0 0 0,-1 1 0 0 0,1-1 0 0 0,0 0 0 0 0,-1 0 1 0 0,1 0-1 0 0,-1 0 0 0 0,1 0 0 0 0,0 0 0 0 0,-1 0 0 0 0,1 0 0 0 0,-1 0 0 0 0,1 0 0 0 0,-1 0 0 0 0,1 0 0 0 0,0 0 1 0 0,-1 0-1 0 0,1 0 0 0 0,-1 0 0 0 0,1 0 0 0 0,0 0 0 0 0,-1 0 0 0 0,1-1 0 0 0,0 1 0 0 0,-1 0 0 0 0,1 0 0 0 0,0-1 1 0 0,-1 1-1 0 0,1 0 0 0 0,0 0 0 0 0,-1-1 0 0 0,1 1 0 0 0,0 0 0 0 0,0-1 0 0 0,-1 1 0 0 0,1 0 0 0 0,0-1 1 0 0,0 1-1 0 0,0-1 0 0 0,-1 1 0 0 0,1 0 0 0 0,0-1-15 0 0,-4 9-6 0 0,1 1 0 0 0,0-1-1 0 0,0 1 1 0 0,1-1 0 0 0,0 1 0 0 0,1 0 0 0 0,0 0-1 0 0,0 0 1 0 0,1 0 0 0 0,0 0 0 0 0,0 0 0 0 0,1 0 0 0 0,1 0-1 0 0,-1 0 1 0 0,1 0 0 0 0,1-1 0 0 0,-1 1 0 0 0,2-1 0 0 0,1 5 6 0 0,3-2 32 0 0,0-1 0 0 0,1 0 0 0 0,0 0 0 0 0,0-1 0 0 0,1 0 0 0 0,0-1 0 0 0,0 0 0 0 0,1-1 0 0 0,0 0 0 0 0,1 0 1 0 0,-1-2-1 0 0,1 1 0 0 0,1-1 0 0 0,-1-1 0 0 0,0 0 0 0 0,9 1-32 0 0,29-1 256 0 0,-50-4-244 0 0,0 0-9 0 0,0 0-25 0 0,0 0 5 0 0,0 0-27 0 0,0 0-41 0 0,0 0-31 0 0,0 0-146 0 0,0 0-257 0 0,-3 0-2627 0 0,1 0 641 0 0,2 0-5245 0 0,0 0-2831 0 0</inkml:trace>
  <inkml:trace contextRef="#ctx0" brushRef="#br0" timeOffset="515.66">1001 784 9010 0 0,'0'0'1314'0'0,"0"0"-417"0"0,0 0 71 0 0,0 0 378 0 0,0 0 289 0 0,0 0 31 0 0,0 0-245 0 0,0 0-330 0 0,0 0-277 0 0,0 0-173 0 0,0 0-113 0 0,0 0-89 0 0,0 0-36 0 0,22-27-37 0 0,65-85-23 0 0,-41 42 207 0 0,30-74 337 0 0,-64 111-505 0 0,-12 32-311 0 0,0 1-43 0 0,0 0-43 0 0,-7 19-285 0 0,3-10 284 0 0,1 1-1 0 0,0-1 1 0 0,1 1 0 0 0,0 0-1 0 0,0 0 1 0 0,1 0-1 0 0,0 0 1 0 0,1 1 0 0 0,0-1-1 0 0,0 0 1 0 0,1 0-1 0 0,1 0 1 0 0,0 0 0 0 0,0 0-1 0 0,1 0 1 0 0,0-1-1 0 0,1 1 1 0 0,0-1 0 0 0,0 0-1 0 0,5 8 17 0 0,-4-12 29 0 0,0 0 0 0 0,0 0-1 0 0,1 0 1 0 0,0-1 0 0 0,-1 0 0 0 0,1 0-1 0 0,1-1 1 0 0,-1 1 0 0 0,0-1 0 0 0,1-1-1 0 0,-1 1 1 0 0,1-1 0 0 0,0 0 0 0 0,0-1-1 0 0,0 0 1 0 0,0 0 0 0 0,0 0 0 0 0,0-1-1 0 0,0 0 1 0 0,0 0 0 0 0,0-1 0 0 0,0 0-1 0 0,0 0 1 0 0,0-1 0 0 0,0 1 0 0 0,0-2-1 0 0,0 1 1 0 0,-1-1 0 0 0,1 0 0 0 0,-1 0-1 0 0,0-1 1 0 0,0 0 0 0 0,0 0 0 0 0,4-4-29 0 0,16-15 229 0 0,-2 0 0 0 0,-1-2 0 0 0,-1-1 0 0 0,-1 0 0 0 0,-2-2 1 0 0,14-24-230 0 0,-7 13 58 0 0,-11 16-348 0 0,-14 23-66 0 0,-1 0-306 0 0,0 0-525 0 0,0 15-11778 0 0,0-8 1857 0 0</inkml:trace>
  <inkml:trace contextRef="#ctx0" brushRef="#br0" timeOffset="1144.032">2157 445 2745 0 0,'0'0'4054'0'0,"0"0"-1463"0"0,0 0-672 0 0,0 0-201 0 0,0 0-214 0 0,0 0-217 0 0,0 0-265 0 0,0 0-229 0 0,0 0-205 0 0,0 0-184 0 0,0 0-154 0 0,0 0-110 0 0,0 0-79 0 0,-23 3-45 0 0,-74 13-12 0 0,45 15-37 0 0,44-21 15 0 0,3-7 9 0 0,0 1 0 0 0,0 0 0 0 0,0 0 0 0 0,0 1 0 0 0,1 0 0 0 0,0-1 0 0 0,0 1 0 0 0,0 1 0 0 0,1-1-1 0 0,0 0 1 0 0,0 1 0 0 0,0 0 0 0 0,0 0 0 0 0,1 0 0 0 0,0 0 0 0 0,0 0 0 0 0,1 0 0 0 0,0 0 0 0 0,0 1-1 0 0,0-1 1 0 0,1 0 0 0 0,0 1 0 0 0,0-1 0 0 0,1 1 0 0 0,-1-1 0 0 0,1 0 0 0 0,1 0 0 0 0,-1 1 0 0 0,1-1-1 0 0,0 0 1 0 0,1 0 0 0 0,-1-1 0 0 0,1 1 0 0 0,4 4 9 0 0,0-3 158 0 0,1-1 1 0 0,1-1-1 0 0,-1 1 0 0 0,1-2 1 0 0,0 1-1 0 0,0-1 0 0 0,1 0 1 0 0,-1-1-1 0 0,1 0 0 0 0,0-1 1 0 0,0 0-1 0 0,-1 0 0 0 0,1-1 1 0 0,0-1-1 0 0,1 1 0 0 0,-1-2 1 0 0,0 1-1 0 0,0-1 0 0 0,0-1 1 0 0,-1 0-1 0 0,1 0 0 0 0,0-1 1 0 0,-1 0-1 0 0,1-1 0 0 0,-1 0 1 0 0,0 0-1 0 0,0-1 0 0 0,-1 0 1 0 0,1-1-1 0 0,-1 0 0 0 0,0 0 1 0 0,-1-1-1 0 0,3-2-158 0 0,31-27 186 0 0,-2-2 1 0 0,-2-1-1 0 0,-1-2 0 0 0,-2-1 0 0 0,-2-2 0 0 0,-2-1 1 0 0,-2-1-1 0 0,11-27-186 0 0,-32 60 2 0 0,0-1 0 0 0,-1 1 0 0 0,0-1 1 0 0,-1 0-1 0 0,0 0 0 0 0,-1-1 0 0 0,-1 1 0 0 0,-1-1 0 0 0,0 0 1 0 0,0 0-1 0 0,-2 0 0 0 0,0 0 0 0 0,0 0 0 0 0,-2 0-2 0 0,1 11 0 0 0,0 0-1 0 0,-1 0 0 0 0,1 1 0 0 0,-1-1 0 0 0,0 1 0 0 0,0-1 0 0 0,-1 1 0 0 0,1 0 1 0 0,-1 0-1 0 0,0 0 0 0 0,1 0 0 0 0,-1 0 0 0 0,0 0 0 0 0,-1 1 0 0 0,1 0 1 0 0,0 0-1 0 0,-1 0 0 0 0,1 0 0 0 0,-1 0 0 0 0,0 0 0 0 0,0 1 0 0 0,1 0 0 0 0,-1 0 1 0 0,0 0-1 0 0,-3 0 1 0 0,-101-3-157 0 0,92 6 144 0 0,0 1 0 0 0,0 0 0 0 0,0 1 0 0 0,0 1 0 0 0,0 0 0 0 0,1 2 1 0 0,0 0-1 0 0,0 0 0 0 0,1 1 0 0 0,0 1 0 0 0,0 0 0 0 0,1 1 0 0 0,0 1 0 0 0,1 0 0 0 0,0 1 13 0 0,7-6-1 0 0,0 1-1 0 0,1-1 0 0 0,-1 1 0 0 0,1 0 0 0 0,1 1 1 0 0,0-1-1 0 0,0 0 0 0 0,0 1 0 0 0,1 0 1 0 0,0 0-1 0 0,0 0 0 0 0,1 0 0 0 0,0 0 0 0 0,1 0 1 0 0,-1 0-1 0 0,1 0 0 0 0,1 0 0 0 0,0 0 1 0 0,0 0-1 0 0,1 0 0 0 0,0 0 0 0 0,0 0 0 0 0,0-1 1 0 0,1 1-1 0 0,1-1 0 0 0,2 6 2 0 0,6 10 60 0 0,1-2-1 0 0,0 0 1 0 0,2-1 0 0 0,0 0-1 0 0,2-1 1 0 0,0-1-1 0 0,1 0 1 0 0,4 1-60 0 0,130 83 946 0 0,-82-64-312 0 0,2-3 1 0 0,2-4 0 0 0,30 8-635 0 0,-95-36 13 0 0,49 22 127 0 0,-52-21-17 0 0,-4-5-1805 0 0,-3-13-7203 0 0,1 11-3157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9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4929 0 0,'0'0'1076'0'0,"0"0"-377"0"0,0 0-71 0 0,0 0 288 0 0,0 0 327 0 0,0 0 99 0 0,0 0-110 0 0,0 0 13 0 0,0 0 99 0 0,0 0 104 0 0,0 0 16 0 0,0 0-221 0 0,0 0-280 0 0,16-8-203 0 0,50-27-145 0 0,19-37 1024 0 0,-66 52-1450 0 0,-1-1 1 0 0,-2-1-1 0 0,0 0 0 0 0,-1-2 0 0 0,-1 1 0 0 0,10-25-189 0 0,-14 49-110 0 0,-8 2 140 0 0,46 126 565 0 0,-10-11-1106 0 0,-27-101-1123 0 0,-6-12-4403 0 0,-5-2-5320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205 379 6729 0 0,'0'0'2234'0'0,"0"0"-839"0"0,0 0-352 0 0,0 0 81 0 0,0 0 187 0 0,0 0 102 0 0,0 0-185 0 0,0 0-345 0 0,0 0-187 0 0,0 0-33 0 0,0 0 54 0 0,0 0 65 0 0,5 12-48 0 0,32 91 959 0 0,-27-58-1303 0 0,-1 0 0 0 0,-3 1 1 0 0,-2 0-1 0 0,-2 0 0 0 0,-2 0 1 0 0,-4 29-391 0 0,-32 105 45 0 0,20-128-1071 0 0,15-52 645 0 0,1 0-118 0 0,54-43-18719 0 0,-45 35 15310 0 0</inkml:trace>
  <inkml:trace contextRef="#ctx0" brushRef="#br0" timeOffset="356.691">597 534 5089 0 0,'0'0'2014'0'0,"0"0"-814"0"0,0 0-449 0 0,0 0-38 0 0,0 0 76 0 0,0 0 92 0 0,0 0 61 0 0,0 0 3 0 0,-31 15-46 0 0,-98 46-107 0 0,54-16 426 0 0,71-42-1122 0 0,0-2-22 0 0,0 1 0 0 0,0 0 0 0 0,0 0-1 0 0,0 1 1 0 0,1-1 0 0 0,-1 1 0 0 0,0 0 0 0 0,1 0 0 0 0,0 0-1 0 0,0 0 1 0 0,0 0 0 0 0,0 1 0 0 0,0-1 0 0 0,1 1 0 0 0,0 0-1 0 0,0 0 1 0 0,0 0 0 0 0,0 0 0 0 0,0 0 0 0 0,1 0 0 0 0,-1 1-1 0 0,1-1 1 0 0,1 0 0 0 0,-1 1 0 0 0,0-1 0 0 0,1 1-1 0 0,0-1 1 0 0,0 1 0 0 0,0-1 0 0 0,1 2-74 0 0,4 1 110 0 0,0 0 0 0 0,0-1 0 0 0,1 0 0 0 0,0 0 0 0 0,0 0 0 0 0,0-1 1 0 0,0 0-1 0 0,1 0 0 0 0,0 0 0 0 0,0-1 0 0 0,2 1-110 0 0,38 28 643 0 0,-39-25-400 0 0,0 0 0 0 0,-1 1 1 0 0,0 0-1 0 0,-1 0 0 0 0,0 0 0 0 0,-1 1 1 0 0,0 0-1 0 0,0 0 0 0 0,-1 0 0 0 0,0 1 1 0 0,-1-1-1 0 0,1 6-243 0 0,24 50 229 0 0,-25-63-879 0 0,-2-2-3868 0 0,-1-2-4825 0 0,2-2 308 0 0</inkml:trace>
  <inkml:trace contextRef="#ctx0" brushRef="#br0" timeOffset="945.195">0 317 1128 0 0,'0'0'2326'0'0,"0"0"-447"0"0,0 0-34 0 0,0 0 167 0 0,0 0 142 0 0,0 0-36 0 0,0 0-293 0 0,0 0-415 0 0,0 0-350 0 0,0 0-238 0 0,0 0-161 0 0,0 0-125 0 0,0 0-104 0 0,6-6-46 0 0,215-238 2621 0 0,-167 178-2399 0 0,-53 65-573 0 0,29 39 800 0 0,-18-19-671 0 0,-1 1 0 0 0,-1 1 1 0 0,-1 0-1 0 0,-1 0 0 0 0,-1 1 0 0 0,-1 0 1 0 0,2 10-165 0 0,8 28 109 0 0,17 32-1043 0 0,-15-84-1571 0 0,-7-8-3491 0 0,-7 0 2387 0 0,3 0-8581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2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122 163 9514 0 0,'0'0'1787'0'0,"0"0"-339"0"0,0 0-193 0 0,0 0-28 0 0,0 0-25 0 0,0 0-89 0 0,0 0-219 0 0,0 0-239 0 0,0 0-139 0 0,0 0-56 0 0,0 0 8 0 0,0 0 15 0 0,0 0-60 0 0,-4 37-55 0 0,-10 118-51 0 0,-5 111 498 0 0,17-219-876 0 0,-2 1-1 0 0,-2-1 1 0 0,-2 0 0 0 0,-4 9 61 0 0,-6-21-1203 0 0,11-30-2611 0 0,-1-4-3467 0 0,6-1-3121 0 0</inkml:trace>
  <inkml:trace contextRef="#ctx0" brushRef="#br0" timeOffset="367.072">0 160 4465 0 0,'0'0'2220'0'0,"0"0"-674"0"0,0 0-248 0 0,0 0-49 0 0,0 0 32 0 0,0 0 19 0 0,0 0-99 0 0,0 0-156 0 0,0 0-174 0 0,0 0-150 0 0,34-25-140 0 0,109-77-136 0 0,-139 98-416 0 0,0 1 1 0 0,0 0-1 0 0,0 0 1 0 0,1 0 0 0 0,-1 1-1 0 0,1-1 1 0 0,-1 1 0 0 0,1 0-1 0 0,0 0 1 0 0,0 1 0 0 0,0-1-1 0 0,0 1 1 0 0,0 0 0 0 0,0 1-1 0 0,0-1 1 0 0,1 1 0 0 0,3 0-30 0 0,8 1 94 0 0,-5-2-49 0 0,1 1 1 0 0,0 0-1 0 0,0 1 0 0 0,-1 1 0 0 0,1-1 0 0 0,0 2 0 0 0,-1 0 0 0 0,0 0 1 0 0,0 1-1 0 0,0 1 0 0 0,0 0 0 0 0,-1 1 0 0 0,6 3-45 0 0,-12-6 11 0 0,0 1-1 0 0,1-1 0 0 0,-1 1 1 0 0,-1 0-1 0 0,1 1 1 0 0,-1-1-1 0 0,1 1 1 0 0,-1 0-1 0 0,0 0 0 0 0,-1 0 1 0 0,0 1-1 0 0,1-1 1 0 0,-2 1-1 0 0,1 0 1 0 0,-1 0-1 0 0,0 0 0 0 0,0 0 1 0 0,0 0-1 0 0,-1 0 1 0 0,0 0-1 0 0,0 1 1 0 0,-1-1-1 0 0,1 0 0 0 0,-2 1 1 0 0,1-1-1 0 0,-1 0 1 0 0,1 1-1 0 0,-2-1 1 0 0,1 0-1 0 0,-1 0 0 0 0,0 0 1 0 0,0 0-1 0 0,-1 1-10 0 0,-11 13-51 0 0,-2 0 0 0 0,0-1 0 0 0,-1-1 0 0 0,-1 0-1 0 0,0-1 1 0 0,-1-1 0 0 0,-1-1 0 0 0,-1-1 0 0 0,0 0 0 0 0,-1-2 0 0 0,0 0-1 0 0,-1-2 1 0 0,0 0 0 0 0,-12 2 51 0 0,-74 12-1197 0 0,61-21-4262 0 0,47-4-68 0 0,2-1 3842 0 0,-1 2 629 0 0,5-1-3056 0 0</inkml:trace>
  <inkml:trace contextRef="#ctx0" brushRef="#br0" timeOffset="852.42">479 624 7746 0 0,'0'0'1843'0'0,"0"0"-935"0"0,0 0-255 0 0,0 0 197 0 0,0 0 198 0 0,0 0 31 0 0,0 0-147 0 0,0 0-216 0 0,0 0-172 0 0,0 0-122 0 0,0 0-89 0 0,0 0-70 0 0,0 0-79 0 0,23-2-3 0 0,70-2-21 0 0,-55 10 121 0 0,-32 1-124 0 0,-4-4-74 0 0,0 0 1 0 0,0 0-1 0 0,0 0 0 0 0,0 0 1 0 0,-1 0-1 0 0,1 0 0 0 0,-1 0 1 0 0,0 1-1 0 0,0-1 0 0 0,0 0 0 0 0,-1 1 1 0 0,1-1-1 0 0,-1 1 0 0 0,0-1 1 0 0,0 1-1 0 0,0-1 0 0 0,0 1 1 0 0,0-1-1 0 0,-1 1 0 0 0,0-1 1 0 0,0 1-1 0 0,0-1 0 0 0,0 0 1 0 0,0 1-1 0 0,0-1 0 0 0,-1 0 1 0 0,0 0-84 0 0,-94 151 1296 0 0,86-72-841 0 0,12-80-398 0 0,0 0 0 0 0,1 1 0 0 0,0-1 0 0 0,-1 0 0 0 0,1 0 0 0 0,0 0 0 0 0,0-1-1 0 0,0 1 1 0 0,0-1 0 0 0,0 0 0 0 0,0 1 0 0 0,1-1 0 0 0,-1-1 0 0 0,0 1 0 0 0,1 0 0 0 0,-1-1 0 0 0,0 0 0 0 0,1 0-57 0 0,-1 1 60 0 0,100-5 915 0 0,-84-3-1364 0 0,-19 6 174 0 0,-6-7-4212 0 0,1 2-2627 0 0,-1 2-4310 0 0</inkml:trace>
  <inkml:trace contextRef="#ctx0" brushRef="#br0" timeOffset="1142.731">357 808 4681 0 0,'0'0'2067'0'0,"0"0"-519"0"0,0 0 54 0 0,0 0 66 0 0,0 0-67 0 0,0 0-166 0 0,0 0-244 0 0,0 0-284 0 0,32-3-254 0 0,101-10-242 0 0,5 6-1683 0 0,-101 8-5701 0 0,-31-1-2546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1 292 5521 0 0,'0'0'1837'0'0,"0"0"-1149"0"0,0 0-390 0 0,0 0 279 0 0,0 0 409 0 0,0 0 360 0 0,0 0 138 0 0,0 0-126 0 0,0 0-147 0 0,0 0-180 0 0,0 0-148 0 0,0 0-71 0 0,0 0-57 0 0,20 3-32 0 0,63 9-71 0 0,29-10 1184 0 0,70-27-1120 0 0,-101 17-4013 0 0,-72 4-383 0 0,-5 2-1305 0 0,0 2-5767 0 0</inkml:trace>
  <inkml:trace contextRef="#ctx0" brushRef="#br0" timeOffset="315.965">238 1 6881 0 0,'0'0'3253'0'0,"0"0"-1642"0"0,0 0-592 0 0,0 0 125 0 0,0 0 263 0 0,0 0 151 0 0,0 0-130 0 0,0 0-281 0 0,0 0-227 0 0,0 0-163 0 0,0 0-104 0 0,0 0-72 0 0,-2 30-72 0 0,-9 98-63 0 0,13-17 464 0 0,-2-92-798 0 0,-15 135 161 0 0,-8-56-1953 0 0,31-90-6529 0 0,-3-8-3038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156 116 5105 0 0,'0'0'3274'0'0,"0"0"-977"0"0,0 0-474 0 0,0 0-168 0 0,0 0-126 0 0,0 0-204 0 0,0 0-324 0 0,0 0-295 0 0,0 0-194 0 0,0 0-71 0 0,0 0-6 0 0,0 0 6 0 0,0 0-18 0 0,-5 27-24 0 0,-13 87-6 0 0,17 51 866 0 0,13 199-1521 0 0,-18-345-2428 0 0,2-19-2491 0 0,0-3-4247 0 0,2 2 3971 0 0</inkml:trace>
  <inkml:trace contextRef="#ctx0" brushRef="#br0" timeOffset="301.457">1 113 8202 0 0,'0'0'1089'0'0,"0"0"-281"0"0,0 0-38 0 0,0 0 134 0 0,0 0 130 0 0,0 0-9 0 0,0 0-101 0 0,0 0-126 0 0,0 0-91 0 0,0 0-31 0 0,36-19-83 0 0,114-54-63 0 0,-63 53 165 0 0,-70 21-497 0 0,108 21 1249 0 0,-121-21-1395 0 0,1 1 1 0 0,-1 0-1 0 0,0 0 1 0 0,0 0-1 0 0,0 0 1 0 0,0 1-1 0 0,-1-1 1 0 0,1 1 0 0 0,-1 0-1 0 0,0 0 1 0 0,0 1-1 0 0,0-1 1 0 0,0 1-1 0 0,0-1 1 0 0,-1 1-1 0 0,1 0 1 0 0,-1 0 0 0 0,0 0-1 0 0,0 0 1 0 0,-1 0-1 0 0,1 1 1 0 0,-1-1-1 0 0,0 0 1 0 0,0 1-1 0 0,0-1 1 0 0,-1 3-53 0 0,1 0 51 0 0,-1 0 0 0 0,-1-1 0 0 0,0 1-1 0 0,0 0 1 0 0,0-1 0 0 0,0 1 0 0 0,-1-1 0 0 0,0 1 0 0 0,-1-1 0 0 0,1 0 0 0 0,-1 0 0 0 0,0 0-1 0 0,-1 0 1 0 0,1-1 0 0 0,-1 1 0 0 0,-1-1 0 0 0,1 0 0 0 0,-1 0 0 0 0,1-1 0 0 0,-2 1-51 0 0,-20 17-31 0 0,-2-1 0 0 0,0-1 0 0 0,-1-2 0 0 0,0-1 0 0 0,-2-2 1 0 0,0 0-1 0 0,-1-2 0 0 0,-21 5 31 0 0,-34 0-2557 0 0,97-29-6171 0 0,1 7 2746 0 0,-1 1 712 0 0</inkml:trace>
  <inkml:trace contextRef="#ctx0" brushRef="#br0" timeOffset="969.231">389 669 7498 0 0,'0'0'2140'0'0,"0"0"-604"0"0,0 0-169 0 0,0 0 110 0 0,0 0 52 0 0,0 0-188 0 0,0 0-409 0 0,0 0-412 0 0,0 0-288 0 0,0 0-147 0 0,0 0-21 0 0,0 0 64 0 0,0 0 75 0 0,2 8 42 0 0,17 123 486 0 0,-20-130-719 0 0,1 0 0 0 0,0-1 0 0 0,0 1 0 0 0,0 0 0 0 0,0 0-1 0 0,0 0 1 0 0,0 0 0 0 0,0-1 0 0 0,1 1 0 0 0,-1 0 0 0 0,0 0-1 0 0,0 0 1 0 0,1-1 0 0 0,-1 1 0 0 0,0 0 0 0 0,1 0 0 0 0,-1-1 0 0 0,1 1-1 0 0,-1 0 1 0 0,1-1 0 0 0,-1 1 0 0 0,1 0 0 0 0,-1-1 0 0 0,1 1 0 0 0,0-1-1 0 0,-1 1 1 0 0,1-1 0 0 0,0 1 0 0 0,0-1 0 0 0,-1 1 0 0 0,1-1 0 0 0,0 0-1 0 0,0 1 1 0 0,0-1 0 0 0,-1 0 0 0 0,1 0 0 0 0,0 0 0 0 0,0 0-1 0 0,0 0 1 0 0,0 0 0 0 0,-1 0 0 0 0,1 0 0 0 0,0 0 0 0 0,0 0 0 0 0,0 0-1 0 0,0 0 1 0 0,-1-1 0 0 0,1 1 0 0 0,0 0 0 0 0,0 0 0 0 0,0-1 0 0 0,-1 1-12 0 0,39-35 1170 0 0,-25 21-1118 0 0,130-101 460 0 0,-143 114-508 0 0,0 1 0 0 0,-1-1 0 0 0,1 1 0 0 0,0-1 0 0 0,-1 1 0 0 0,1 0 0 0 0,0-1 0 0 0,0 1 0 0 0,-1 0-1 0 0,1 0 1 0 0,0-1 0 0 0,0 1 0 0 0,0 0 0 0 0,-1 0 0 0 0,1 0 0 0 0,0 0 0 0 0,0 0 0 0 0,0 0-1 0 0,-1 0 1 0 0,1 0 0 0 0,0 0 0 0 0,0 1 0 0 0,0-1 0 0 0,-1 0 0 0 0,1 0 0 0 0,0 1 0 0 0,0-1 0 0 0,-1 1-1 0 0,1-1 1 0 0,0 0 0 0 0,-1 1 0 0 0,1-1 0 0 0,0 1 0 0 0,-1 0 0 0 0,1-1 0 0 0,-1 1 0 0 0,1-1 0 0 0,-1 1-1 0 0,1 0 1 0 0,-1-1 0 0 0,0 1 0 0 0,1 0 0 0 0,-1 0 0 0 0,0-1 0 0 0,1 1 0 0 0,-1 0 0 0 0,0 0-1 0 0,0-1 1 0 0,0 1 0 0 0,0 0 0 0 0,1 0 0 0 0,-1 0 0 0 0,0 0 0 0 0,-1-1 0 0 0,1 1 0 0 0,0 0 0 0 0,0 0-1 0 0,0 0 1 0 0,0-1 0 0 0,-1 1 0 0 0,1 0 0 0 0,0 0 0 0 0,-1-1 0 0 0,1 1-4 0 0,19 297 432 0 0,-17-111-416 0 0,-4-179-18 0 0,0-1-1 0 0,0 0 1 0 0,0 1 0 0 0,-1-1 0 0 0,-1 0-1 0 0,1 0 1 0 0,-1 0 0 0 0,0-1-1 0 0,-1 1 1 0 0,1-1 0 0 0,-1 0-1 0 0,0 0 1 0 0,-1-1 0 0 0,0 0 0 0 0,0 0-1 0 0,0 0 1 0 0,0 0 0 0 0,-1-1-1 0 0,1 0 1 0 0,-1-1 0 0 0,0 1 0 0 0,0-1-1 0 0,-1-1 1 0 0,1 1 0 0 0,0-1-1 0 0,-1 0 1 0 0,0-1 0 0 0,-5 1 2 0 0,9-4-21 0 0,1 0 1 0 0,0 1 0 0 0,0-1-1 0 0,1 0 1 0 0,-1-1-1 0 0,0 1 1 0 0,1 0-1 0 0,-1-1 1 0 0,1 1-1 0 0,-1-1 1 0 0,1 0 0 0 0,0 0-1 0 0,0 0 1 0 0,1 0-1 0 0,-1 0 1 0 0,1 0-1 0 0,-1 0 1 0 0,1-1-1 0 0,0 1 1 0 0,0 0-1 0 0,1-1 1 0 0,-1 1 0 0 0,1-1-1 0 0,-1 1 1 0 0,1-1-1 0 0,0 1 1 0 0,0-1-1 0 0,1 1 1 0 0,0-3 20 0 0,-2 2-18 0 0,0-11-77 0 0,1 0-1 0 0,0 0 1 0 0,1 0-1 0 0,1 0 1 0 0,0 0-1 0 0,1 0 1 0 0,0 0-1 0 0,1 0 1 0 0,1 1-1 0 0,1 0 1 0 0,0 0-1 0 0,0 0 1 0 0,2 1-1 0 0,0-1 96 0 0,20-26-4273 0 0,5 0-3988 0 0,-22 29-270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2633 0 0,'0'0'1737'0'0,"0"0"277"0"0,0 0 233 0 0,0 0-20 0 0,0 0-149 0 0,0 0-243 0 0,0 0-272 0 0,0 0-232 0 0,33 0-215 0 0,104-3-225 0 0,77-8 990 0 0,-189 5-2661 0 0,-20 1-8511 0 0,-5 5-1343 0 0</inkml:trace>
  <inkml:trace contextRef="#ctx0" brushRef="#br0" timeOffset="272.828">212 1 4977 0 0,'0'0'4338'0'0,"0"0"-2512"0"0,0 0-814 0 0,0 0 50 0 0,0 0 214 0 0,0 0 134 0 0,0 0-34 0 0,0 0-169 0 0,0 0-222 0 0,-1 32-191 0 0,-5 100-170 0 0,11 14 862 0 0,14 55-1046 0 0,7-106-747 0 0,-5-61-4867 0 0,-20-30-1518 0 0,1 0-3948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3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133 258 10810 0 0,'0'0'1809'0'0,"0"0"-302"0"0,0 0-226 0 0,0 0 58 0 0,0 0 118 0 0,0 0 12 0 0,0 0-190 0 0,0 0-296 0 0,0 0-277 0 0,0 0-222 0 0,0 0-158 0 0,0 0-104 0 0,0 0-37 0 0,1 8 313 0 0,24 172 536 0 0,-7 1 1 0 0,-6 145-1035 0 0,-19-290-1797 0 0,3-35-3528 0 0,0-7-4792 0 0,2 5 932 0 0</inkml:trace>
  <inkml:trace contextRef="#ctx0" brushRef="#br0" timeOffset="327.754">1 276 4617 0 0,'0'0'2433'0'0,"0"0"-1048"0"0,0 0-333 0 0,0 0 67 0 0,0 0 175 0 0,0 0 85 0 0,0 0-100 0 0,0 0-196 0 0,0 0-167 0 0,0 0-128 0 0,0 0-81 0 0,0 0-87 0 0,34-22-75 0 0,106-67-56 0 0,-60 61 212 0 0,-64 27-500 0 0,-6-1-113 0 0,-1 0-1 0 0,0 1 0 0 0,1 0 0 0 0,-1 0 0 0 0,1 1 0 0 0,-1 1 0 0 0,1-1 0 0 0,-1 1 0 0 0,0 1 0 0 0,1 0 1 0 0,-1 0-1 0 0,0 1 0 0 0,0 0 0 0 0,0 0 0 0 0,-1 1 0 0 0,1 1 0 0 0,-1-1 0 0 0,0 1 0 0 0,0 0 1 0 0,0 1-1 0 0,-1 0 0 0 0,4 5-87 0 0,-8-8 33 0 0,-1 0 0 0 0,0 0 0 0 0,0 0 0 0 0,-1 1 0 0 0,1-1 0 0 0,-1 1 0 0 0,0-1 0 0 0,1 1 1 0 0,-2 0-1 0 0,1-1 0 0 0,0 1 0 0 0,-1 0 0 0 0,0 0 0 0 0,1-1 0 0 0,-2 1 0 0 0,1 0 0 0 0,0 0 0 0 0,-1 0 0 0 0,1-1 0 0 0,-1 1 1 0 0,0 0-1 0 0,-1-1 0 0 0,1 1 0 0 0,-1-1 0 0 0,1 1 0 0 0,-1-1 0 0 0,0 0 0 0 0,0 0 0 0 0,0 0 0 0 0,-1 0 0 0 0,-1 2-33 0 0,-90 77 356 0 0,-79-8-483 0 0,93-64-3782 0 0,79-13-4018 0 0,1 3-1575 0 0</inkml:trace>
  <inkml:trace contextRef="#ctx0" brushRef="#br0" timeOffset="1530.546">1067 549 7066 0 0,'0'0'1229'0'0,"0"0"-610"0"0,0 0 86 0 0,0 0 466 0 0,0 0 372 0 0,0 0 47 0 0,0 0-323 0 0,0 0-399 0 0,0 0-177 0 0,0 0-20 0 0,0 0 6 0 0,0 0 5 0 0,0 0-72 0 0,3 8-40 0 0,0 3-327 0 0,1 0 0 0 0,-1 0-1 0 0,-1 0 1 0 0,0 0 0 0 0,-1 1 0 0 0,0-1 0 0 0,-1 0 0 0 0,0 1 0 0 0,0-1-1 0 0,-2 1-242 0 0,-26 83 546 0 0,21-77-530 0 0,1 0 0 0 0,0 0 0 0 0,2 1 0 0 0,0 0 0 0 0,1 0 0 0 0,-1 18-16 0 0,6-33 8 0 0,0 0 1 0 0,0 0 0 0 0,0 0-1 0 0,0 0 1 0 0,0 0-1 0 0,1-1 1 0 0,-1 1-1 0 0,1-1 1 0 0,0 0-1 0 0,0 0 1 0 0,0 0-1 0 0,1 0 1 0 0,-1 0-1 0 0,1-1 1 0 0,0 0-1 0 0,-1 0 1 0 0,1 0 0 0 0,0 0-1 0 0,0 0 1 0 0,0-1-1 0 0,1 1 1 0 0,-1-1-1 0 0,0 0 1 0 0,0-1-1 0 0,1 1 1 0 0,-1-1-1 0 0,0 1 1 0 0,1-1-1 0 0,-1-1 1 0 0,3 1-9 0 0,99-26 657 0 0,-102 21-1603 0 0,-3-2-4231 0 0,-1 4 893 0 0,0-1-6322 0 0</inkml:trace>
  <inkml:trace contextRef="#ctx0" brushRef="#br0" timeOffset="2030.248">848 339 1064 0 0,'0'0'1850'0'0,"0"0"-867"0"0,0 0-28 0 0,0 0 481 0 0,0 0 380 0 0,0 0 162 0 0,0 0-124 0 0,0 0-319 0 0,0 0-342 0 0,0 0-267 0 0,0 0-202 0 0,0 0-81 0 0,14-12-36 0 0,47-40-12 0 0,13-47 1481 0 0,21-47-1118 0 0,-69 116-682 0 0,-10 60 64 0 0,15 54 537 0 0,43 78-126 0 0,-26-125-1520 0 0,-21-33-8864 0 0,-20-4-1954 0 0</inkml:trace>
  <inkml:trace contextRef="#ctx0" brushRef="#br0" timeOffset="679.159">693 733 10650 0 0,'0'0'2173'0'0,"0"0"-608"0"0,0 0-322 0 0,0 0-30 0 0,0 0-16 0 0,0 0-115 0 0,0 0-227 0 0,0 0-246 0 0,0 0-200 0 0,0 0-142 0 0,0 0-92 0 0,0 0-75 0 0,-24 24-29 0 0,-74 78-23 0 0,56-44 9 0 0,24-26-248 0 0,-15 24-485 0 0,3-27-3078 0 0,25-28-4425 0 0,3 2-735 0 0</inkml:trace>
  <inkml:trace contextRef="#ctx0" brushRef="#br0" timeOffset="961.101">380 641 3361 0 0,'0'0'736'0'0,"0"0"-319"0"0,0 0 297 0 0,0 0 673 0 0,0 0 477 0 0,0 0 73 0 0,0 0-188 0 0,0 0-284 0 0,0 0-232 0 0,0 0-163 0 0,0 0-95 0 0,0 0-55 0 0,0 0-53 0 0,26 27-89 0 0,79 87-143 0 0,-54-53 184 0 0,19 68-575 0 0,-54-113-2464 0 0,-10-10-7377 0 0,-4-6 243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0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164 131 9418 0 0,'0'0'2112'0'0,"0"0"-375"0"0,0 0-314 0 0,0 0-64 0 0,0 0 101 0 0,0 0-29 0 0,0 0-187 0 0,0 0-286 0 0,0 0-283 0 0,0 0-251 0 0,0 0-163 0 0,0 2-67 0 0,20 279 2219 0 0,-7-53-2445 0 0,-24-182-608 0 0,-1-18-2817 0 0,10-26 2843 0 0,1-1-3813 0 0,1-1-4588 0 0,0-3 2091 0 0</inkml:trace>
  <inkml:trace contextRef="#ctx0" brushRef="#br0" timeOffset="418.057">0 156 3633 0 0,'0'0'1701'0'0,"0"0"-306"0"0,0 0-206 0 0,0 0 91 0 0,0 0 246 0 0,0 0 91 0 0,0 0-144 0 0,0 0-266 0 0,0 0-290 0 0,0 0-159 0 0,0 0-45 0 0,0 0-19 0 0,0 0-32 0 0,20-19-35 0 0,65-59-36 0 0,-20 45 219 0 0,-48 30-596 0 0,17-4 102 0 0,-1 1 0 0 0,1 1 0 0 0,1 2 0 0 0,-1 2 0 0 0,0 0 1 0 0,14 4-317 0 0,-36-1 30 0 0,0 0 1 0 0,-1 1 0 0 0,1 1 0 0 0,-1 0 0 0 0,0 1-1 0 0,0 0 1 0 0,0 0 0 0 0,-1 1 0 0 0,1 0 0 0 0,-1 1-1 0 0,-1 1 1 0 0,0-1 0 0 0,0 1 0 0 0,0 1-1 0 0,-1-1 1 0 0,0 2 0 0 0,-1-1 0 0 0,0 1 0 0 0,0 0-1 0 0,-1 0 1 0 0,-1 1 0 0 0,1 1-31 0 0,-4-6 25 0 0,0 1-1 0 0,-1-1 1 0 0,0 1 0 0 0,0-1-1 0 0,0 1 1 0 0,-1 0 0 0 0,0 0-1 0 0,0-1 1 0 0,-1 1-1 0 0,0 0 1 0 0,0-1 0 0 0,0 1-1 0 0,-1-1 1 0 0,0 1 0 0 0,0-1-1 0 0,-1 0 1 0 0,0 0 0 0 0,0 0-1 0 0,0 0 1 0 0,-1 0 0 0 0,1-1-1 0 0,-2 1 1 0 0,1-1 0 0 0,0 0-1 0 0,-2 0-24 0 0,-6 8 10 0 0,-1 0-1 0 0,-1-1 0 0 0,0-1 1 0 0,0 0-1 0 0,-1-1 0 0 0,0 0 1 0 0,-1-1-1 0 0,0-1 0 0 0,-1-1 1 0 0,0 0-1 0 0,0-1 0 0 0,0-1 1 0 0,-1-1-1 0 0,1 0 0 0 0,-1-1 1 0 0,0-1-1 0 0,-14 0-9 0 0,13-2-160 0 0,-91-13 94 0 0,107 12-73 0 0,0-1 0 0 0,0 1 0 0 0,0-1 1 0 0,0 0-1 0 0,1 0 0 0 0,-1 0 0 0 0,1 0 0 0 0,-1 0 0 0 0,1-1 0 0 0,0 1 0 0 0,0-1 1 0 0,0 0-1 0 0,0 1 0 0 0,0-1 0 0 0,1 0 0 0 0,-1 0 0 0 0,1 0 0 0 0,0 0 0 0 0,0 0 1 0 0,-1-3 138 0 0,1-9-3501 0 0,1 7-3770 0 0,0 1-3310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3:4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155 380 4817 0 0,'0'0'1315'0'0,"0"0"-181"0"0,0 0-141 0 0,0 0 126 0 0,0 0 295 0 0,0 0 242 0 0,0 0 34 0 0,0 0-186 0 0,0 0-318 0 0,0 0-317 0 0,0 0-231 0 0,1-4-204 0 0,3-13-118 0 0,11 28 1249 0 0,8 22-1263 0 0,-1 1 1 0 0,-2 1-1 0 0,-2 2 1 0 0,-1-1-1 0 0,-1 2 1 0 0,-3 0-1 0 0,-1 1 1 0 0,-1 0-1 0 0,-3 0 1 0 0,-1 1-1 0 0,-2 1 0 0 0,0 29-302 0 0,13 57 237 0 0,-11-80-204 0 0,-5-28-20 0 0,0 1 0 0 0,1-1 0 0 0,2 0 0 0 0,0 0 0 0 0,0 0 0 0 0,2-1 1 0 0,1 0-1 0 0,0 0 0 0 0,2 2-13 0 0,-10-19 9 0 0,0 0 0 0 0,1-1 0 0 0,-1 1 0 0 0,1 0 0 0 0,-1 0 0 0 0,1 0 0 0 0,-1 0 0 0 0,1 0 0 0 0,0 0 0 0 0,-1-1 0 0 0,1 1 0 0 0,0 0 0 0 0,0 0 0 0 0,-1-1 0 0 0,1 1 0 0 0,0-1 0 0 0,0 1 1 0 0,0 0-1 0 0,0-1 0 0 0,0 0 0 0 0,0 1 0 0 0,0-1 0 0 0,0 0 0 0 0,0 1 0 0 0,0-1 0 0 0,0 0 0 0 0,0 0 0 0 0,0 0 0 0 0,0 0 0 0 0,0 0 0 0 0,0 0 0 0 0,0 0 0 0 0,0 0 0 0 0,0 0 0 0 0,0-1 0 0 0,0 1 0 0 0,0 0 1 0 0,0-1-1 0 0,0 1 0 0 0,0 0 0 0 0,0-1 0 0 0,0 0 0 0 0,0 1 0 0 0,-1-1 0 0 0,2 0-9 0 0,27-42 715 0 0,-25 35-688 0 0,48-103 493 0 0,-5-3 0 0 0,16-64-520 0 0,6-16 38 0 0,-17 60-46 0 0,-7-3 0 0 0,14-80 8 0 0,-55 184-145 0 0,-6 43-808 0 0,-3 64-1149 0 0,9-28-6774 0 0,-1-37-2485 0 0</inkml:trace>
  <inkml:trace contextRef="#ctx0" brushRef="#br0" timeOffset="529.424">1087 885 0 0 0,'0'0'572'0'0,"0"0"726"0"0,0 0 331 0 0,0 0 58 0 0,0 0-110 0 0,0 0-168 0 0,0 0-131 0 0,0 0-91 0 0,0 0-56 0 0,0 0-104 0 0,0 0-134 0 0,0 0-117 0 0,31-8-103 0 0,95-23-61 0 0,-58-3 1133 0 0,-58 21-1036 0 0,-6 8-489 0 0,0-1 1 0 0,0 0 0 0 0,-1 0 0 0 0,0 0-1 0 0,0 0 1 0 0,0 0 0 0 0,-1-1 0 0 0,0 1 0 0 0,0-1-1 0 0,-1 1 1 0 0,0-1 0 0 0,0 0 0 0 0,0 0 0 0 0,-1 1-1 0 0,0-1 1 0 0,0 0 0 0 0,-1 0 0 0 0,-1-5-221 0 0,0 9 27 0 0,0 0 0 0 0,0 0 0 0 0,0 0 0 0 0,0 0 1 0 0,0 0-1 0 0,-1 1 0 0 0,1 0 0 0 0,-1-1 0 0 0,0 1 1 0 0,0 0-1 0 0,0 0 0 0 0,0 0 0 0 0,0 1 0 0 0,0-1 1 0 0,0 1-1 0 0,-1-1 0 0 0,1 1 0 0 0,0 0 0 0 0,-1 1 1 0 0,1-1-1 0 0,-1 1 0 0 0,1-1 0 0 0,-1 1 0 0 0,1 0 0 0 0,-1 0 1 0 0,1 0-1 0 0,-1 1 0 0 0,1-1 0 0 0,-1 1 0 0 0,1 0 1 0 0,-3 1-28 0 0,-11-2-2 0 0,1 2 18 0 0,1 0-1 0 0,-1 2 1 0 0,0 0-1 0 0,1 0 0 0 0,0 1 1 0 0,0 1-1 0 0,1 1 1 0 0,-1 0-1 0 0,1 0 1 0 0,1 2-1 0 0,-1 0 1 0 0,2 0-1 0 0,-1 1 0 0 0,1 1 1 0 0,1 0-1 0 0,0 0 1 0 0,0 2-1 0 0,1-1 1 0 0,-6 11-16 0 0,13-18 30 0 0,0 1 1 0 0,0 0 0 0 0,0 0-1 0 0,1 0 1 0 0,0 0-1 0 0,0 0 1 0 0,0 0 0 0 0,1 1-1 0 0,0-1 1 0 0,0 1 0 0 0,1-1-1 0 0,-1 1 1 0 0,2-1-1 0 0,-1 0 1 0 0,1 1 0 0 0,0-1-1 0 0,0 1 1 0 0,0-1 0 0 0,1 0-1 0 0,0 0 1 0 0,0 0 0 0 0,1 0-1 0 0,0 0 1 0 0,0 0-1 0 0,0-1 1 0 0,1 1 0 0 0,0-1-1 0 0,0 0 1 0 0,0 0 0 0 0,0 0-1 0 0,1-1 1 0 0,0 1 0 0 0,0-1-31 0 0,13 8 155 0 0,1 0 1 0 0,0-1 0 0 0,1-1 0 0 0,0-1 0 0 0,0-1-1 0 0,0-1 1 0 0,1-1 0 0 0,1 0 0 0 0,-1-2 0 0 0,1 0 0 0 0,-1-2-1 0 0,1 0 1 0 0,0-1 0 0 0,0-2 0 0 0,0 0 0 0 0,5-2-156 0 0,0 3 110 0 0,100-21 202 0 0,-119 17-225 0 0,-9 3-4253 0 0,-1 1-4461 0 0,0 0-3168 0 0</inkml:trace>
  <inkml:trace contextRef="#ctx0" brushRef="#br0" timeOffset="1036.348">2119 759 3129 0 0,'0'0'1717'0'0,"0"0"-98"0"0,0 0 180 0 0,0 0 281 0 0,0 0 111 0 0,0 0-159 0 0,0 0-364 0 0,0 0-366 0 0,0 0-260 0 0,0 0-168 0 0,0 0-132 0 0,0 0-103 0 0,0 0-78 0 0,-10-5-86 0 0,-34-14-51 0 0,40 18-357 0 0,1 0-1 0 0,-1 0 0 0 0,0 1 1 0 0,0-1-1 0 0,0 1 1 0 0,0 0-1 0 0,1 0 1 0 0,-1 1-1 0 0,0-1 1 0 0,0 1-1 0 0,0 0 0 0 0,1 0 1 0 0,-1 0-1 0 0,0 0 1 0 0,1 0-1 0 0,-1 1 1 0 0,1 0-1 0 0,0 0 1 0 0,-1 0-1 0 0,1 0 0 0 0,-3 3-66 0 0,-12 5 255 0 0,6-5-178 0 0,1 1 1 0 0,-1 0-1 0 0,1 1 1 0 0,0 0-1 0 0,1 1 1 0 0,0 0-1 0 0,0 0 1 0 0,1 1-1 0 0,0 1 1 0 0,0-1-1 0 0,1 1 1 0 0,0 1-1 0 0,1 0 1 0 0,0 0-1 0 0,1 0 1 0 0,0 1-1 0 0,1 0 1 0 0,0 0-78 0 0,4-7 11 0 0,0-1-1 0 0,0 1 1 0 0,1 0 0 0 0,0-1 0 0 0,0 1 0 0 0,0 0 0 0 0,0-1 0 0 0,1 1-1 0 0,0 0 1 0 0,0-1 0 0 0,0 1 0 0 0,1-1 0 0 0,-1 1 0 0 0,1-1-1 0 0,0 0 1 0 0,0 0 0 0 0,1 0 0 0 0,-1 0 0 0 0,1 0 0 0 0,0 0 0 0 0,0-1-1 0 0,0 1 1 0 0,0-1 0 0 0,1 0 0 0 0,-1 0 0 0 0,1 0 0 0 0,0 0 0 0 0,0-1-1 0 0,0 1 1 0 0,0-1 0 0 0,0 0 0 0 0,3 1-11 0 0,8 3 53 0 0,0 0 0 0 0,0-1 0 0 0,1 0 0 0 0,-1-1 0 0 0,1-1 0 0 0,0 0 0 0 0,0-1 0 0 0,0-1 0 0 0,2-1-53 0 0,142-15-391 0 0,-60-28-1940 0 0,-69 24-1479 0 0,-3-4-4110 0 0,-14 9-3519 0 0</inkml:trace>
  <inkml:trace contextRef="#ctx0" brushRef="#br0" timeOffset="1364.229">2828 248 14507 0 0,'0'0'2114'0'0,"0"0"-1122"0"0,0 0-521 0 0,0 0 73 0 0,0 0 264 0 0,0 0 254 0 0,0 0 67 0 0,0 0-166 0 0,0 0-253 0 0,0 0-200 0 0,0 0-123 0 0,-10 32-81 0 0,-31 100-22 0 0,24-45 156 0 0,14 148 488 0 0,39 74-609 0 0,-29-269-678 0 0,-12-78-9029 0 0,-2 22 2022 0 0,3 8-1995 0 0</inkml:trace>
  <inkml:trace contextRef="#ctx0" brushRef="#br0" timeOffset="1610.606">2469 737 6057 0 0,'0'0'3112'0'0,"0"0"-1704"0"0,0 0-611 0 0,0 0 222 0 0,0 0 244 0 0,0 0 12 0 0,0 0-144 0 0,0 0-240 0 0,0 0-215 0 0,32 7-176 0 0,103 21-117 0 0,3-17 247 0 0,-100-13-572 0 0,148-4-1061 0 0,-126-1-2296 0 0,-1-2-4016 0 0,-42 6-268 0 0</inkml:trace>
  <inkml:trace contextRef="#ctx0" brushRef="#br0" timeOffset="1865.277">3321 700 6337 0 0,'0'0'2516'0'0,"0"0"-460"0"0,0 0-336 0 0,0 0-157 0 0,0 0-118 0 0,0 0-140 0 0,0 0-178 0 0,0 0-221 0 0,0 0-213 0 0,0 0-153 0 0,0 0-118 0 0,0 0-93 0 0,-29 34-75 0 0,-91 105-56 0 0,118-137-189 0 0,-1-1 0 0 0,1 1-1 0 0,0 0 1 0 0,-1 0 0 0 0,1 0 0 0 0,0 1-1 0 0,0-1 1 0 0,0 0 0 0 0,1 1 0 0 0,-1-1-1 0 0,1 1 1 0 0,-1 0 0 0 0,1-1 0 0 0,0 1-1 0 0,0 0 1 0 0,0 0 0 0 0,0 0 0 0 0,0 0-1 0 0,1 0 1 0 0,0 0 0 0 0,-1 0 0 0 0,1 0-1 0 0,0 0 1 0 0,0 1-9 0 0,2 5 48 0 0,-1-4 4 0 0,-1-1 1 0 0,1 1-1 0 0,0 0 0 0 0,0-1 1 0 0,1 1-1 0 0,0-1 1 0 0,-1 0-1 0 0,1 1 1 0 0,0-1-1 0 0,1 0 0 0 0,-1 0 1 0 0,1-1-1 0 0,0 1 1 0 0,0 0-1 0 0,0-1 1 0 0,0 0-1 0 0,1 1 1 0 0,-1-1-1 0 0,1-1 0 0 0,0 1 1 0 0,0 0-1 0 0,0-1 1 0 0,0 0-1 0 0,0 0 1 0 0,1 0-1 0 0,-1-1 1 0 0,1 1-1 0 0,-1-1 0 0 0,4 1-52 0 0,137 9 2003 0 0,-138-12-1963 0 0,-1 0 0 0 0,0 0 0 0 0,1-1 0 0 0,-1 0 0 0 0,0 0 0 0 0,0-1-1 0 0,0 1 1 0 0,0-1 0 0 0,0-1 0 0 0,-1 1 0 0 0,1-1 0 0 0,-1 0 0 0 0,0 0 0 0 0,0-1 0 0 0,0 1 0 0 0,-1-1 0 0 0,0 0 0 0 0,0 0 0 0 0,0-1-1 0 0,0 1 1 0 0,-1-1 0 0 0,0 0 0 0 0,0 0 0 0 0,-1 0 0 0 0,1 0 0 0 0,-1 0 0 0 0,-1 0 0 0 0,1-1 0 0 0,-1 1 0 0 0,0-1 0 0 0,-1 1 0 0 0,1-1-1 0 0,-1 1 1 0 0,0-1 0 0 0,-1 0 0 0 0,0 1 0 0 0,0-1 0 0 0,0 1 0 0 0,-1 0 0 0 0,0-1 0 0 0,0 1 0 0 0,-1 0 0 0 0,1 0 0 0 0,-1 0-1 0 0,-3-3-39 0 0,0 1-110 0 0,0 0 0 0 0,0 1-1 0 0,-1 0 1 0 0,0 0 0 0 0,-1 0-1 0 0,1 1 1 0 0,-1 0 0 0 0,0 1-1 0 0,0 0 1 0 0,-1 0 0 0 0,0 0-1 0 0,0 1 1 0 0,0 1-1 0 0,0 0 1 0 0,0 0 0 0 0,-1 0-1 0 0,0 1 1 0 0,-7 0 110 0 0,-24 5-4067 0 0,2 12-3373 0 0,29-7-4087 0 0</inkml:trace>
  <inkml:trace contextRef="#ctx0" brushRef="#br0" timeOffset="2165.073">3614 1047 10466 0 0,'0'0'2118'0'0,"0"0"-688"0"0,0 0-167 0 0,0 0 113 0 0,0 0 90 0 0,0 0-30 0 0,0 0-151 0 0,0 0-240 0 0,0 0-241 0 0,0 0-201 0 0,0 0-115 0 0,0 0-52 0 0,0 0-1 0 0,0-21-17 0 0,-2-63-35 0 0,16 18 321 0 0,-5 48-517 0 0,-1-2-148 0 0,1 1 0 0 0,1 0 0 0 0,1 0 0 0 0,1 1 0 0 0,0 0 0 0 0,2 1 0 0 0,0 1 0 0 0,0 0 0 0 0,2 1 0 0 0,0 0 0 0 0,0 2 0 0 0,1 0 0 0 0,1 0 0 0 0,0 2 0 0 0,2 0-39 0 0,-9 4-181 0 0,0 2 0 0 0,1-1 0 0 0,-1 1 0 0 0,1 1-1 0 0,0 0 1 0 0,1 1 0 0 0,-1 0 0 0 0,12-1 181 0 0,-23 14-4478 0 0,-1-9 1702 0 0,0 3-8832 0 0</inkml:trace>
  <inkml:trace contextRef="#ctx0" brushRef="#br0" timeOffset="3131.457">4945 678 4521 0 0,'0'0'1671'0'0,"0"0"-61"0"0,0 0-75 0 0,0 0 106 0 0,0 0 42 0 0,0 0-108 0 0,0 0-186 0 0,0 0-234 0 0,0 0-202 0 0,-31 5-182 0 0,-99 15-168 0 0,127-20-569 0 0,0 0 0 0 0,-1 0 0 0 0,1 1 0 0 0,0-1 0 0 0,0 1 0 0 0,0 0 0 0 0,0 0 0 0 0,0 0 0 0 0,0 0 0 0 0,1 1 0 0 0,-1-1 0 0 0,0 1 0 0 0,1-1 0 0 0,-1 1 0 0 0,1 0 0 0 0,-1 0 0 0 0,1 0 0 0 0,0 1 0 0 0,0-1 0 0 0,-2 3-34 0 0,-3 4 152 0 0,-2 1-60 0 0,1 1 0 0 0,0 1 0 0 0,0 0 0 0 0,1 0 0 0 0,1 0 0 0 0,0 1 1 0 0,1 0-1 0 0,0 0 0 0 0,1 0 0 0 0,0 1 0 0 0,1-1 0 0 0,1 1 0 0 0,0 0 0 0 0,1 0 0 0 0,0 0 0 0 0,1 0 0 0 0,1 0 0 0 0,0 0 1 0 0,1-1-1 0 0,1 2-92 0 0,1-8 71 0 0,0-1 1 0 0,0 1 0 0 0,1-1-1 0 0,0 0 1 0 0,0 0-1 0 0,1-1 1 0 0,0 0 0 0 0,0 0-1 0 0,0 0 1 0 0,0 0 0 0 0,1-1-1 0 0,0 0 1 0 0,0-1-1 0 0,0 1 1 0 0,0-1 0 0 0,1-1-1 0 0,-1 1 1 0 0,1-1-1 0 0,-1-1 1 0 0,1 1 0 0 0,0-1-1 0 0,0-1 1 0 0,-1 1 0 0 0,1-1-1 0 0,0-1 1 0 0,0 1-1 0 0,0-1 1 0 0,-1-1 0 0 0,1 1-1 0 0,0-1 1 0 0,-1-1 0 0 0,0 1-1 0 0,1-1 1 0 0,1-2-72 0 0,23-13 128 0 0,-1-1-1 0 0,-1-2 1 0 0,-1-1 0 0 0,-1-1 0 0 0,-1-1-1 0 0,-1-2 1 0 0,-1 0 0 0 0,-2-2 0 0 0,0-1-1 0 0,-2 0 1 0 0,-1-2 0 0 0,-2 0 0 0 0,-1-1-1 0 0,-1-1 1 0 0,9-31-128 0 0,-13 38-35 0 0,-1 1 0 0 0,-1-2 0 0 0,-1 0 0 0 0,-2 0 0 0 0,-1 0 0 0 0,-1-1 0 0 0,-1 0 0 0 0,-1 0 0 0 0,-2 0 0 0 0,-1 0 0 0 0,-1-1 0 0 0,-1 1 0 0 0,-2 0 0 0 0,-1 1 0 0 0,-6-23 35 0 0,8 43-32 0 0,1 1 1 0 0,-1-1 0 0 0,-1 1-1 0 0,1-1 1 0 0,-1 1 0 0 0,0 0-1 0 0,0 1 1 0 0,-1-1 0 0 0,0 1-1 0 0,0 0 1 0 0,0 0 0 0 0,0 0-1 0 0,-1 1 1 0 0,0-1 0 0 0,0 1-1 0 0,0 1 1 0 0,0-1 0 0 0,-1 1-1 0 0,1 0 1 0 0,-1 1 0 0 0,0 0-1 0 0,0 0 1 0 0,0 0 0 0 0,0 1-1 0 0,0 0 1 0 0,0 0 0 0 0,0 1-1 0 0,0-1 1 0 0,-1 2 0 0 0,1-1-1 0 0,0 1 1 0 0,-5 1 31 0 0,1 3 8 0 0,0 1 1 0 0,0 0 0 0 0,1 0-1 0 0,0 1 1 0 0,0 1-1 0 0,1-1 1 0 0,0 2-1 0 0,0-1 1 0 0,1 1-1 0 0,0 0 1 0 0,1 1-1 0 0,0 0 1 0 0,0 0-1 0 0,1 1 1 0 0,-5 10-9 0 0,2 2 43 0 0,0 1-1 0 0,2 0 1 0 0,1 1-1 0 0,0 0 1 0 0,2 0-1 0 0,1 0 1 0 0,1 0-1 0 0,1 0 1 0 0,2 0 0 0 0,0 1-1 0 0,2 0-42 0 0,2 4 99 0 0,1 0-1 0 0,1 0 1 0 0,2-1 0 0 0,1 0-1 0 0,1-1 1 0 0,2 0 0 0 0,0 0 0 0 0,2-2-1 0 0,1 1 1 0 0,2-2 0 0 0,0-1-1 0 0,1 0 1 0 0,2-1 0 0 0,0-1-1 0 0,12 8-98 0 0,-22-18 90 0 0,1 0 0 0 0,1-2 0 0 0,0 0-1 0 0,0 0 1 0 0,1-1 0 0 0,0-1-1 0 0,1 0 1 0 0,0-1 0 0 0,0 0 0 0 0,0-2-1 0 0,1 1-89 0 0,-13-6-5 0 0,-1 0 1 0 0,0 0-1 0 0,1-1 0 0 0,-1 1 0 0 0,0 0 0 0 0,1-1 0 0 0,-1 0 1 0 0,0 1-1 0 0,0-1 0 0 0,1 0 0 0 0,-1 0 0 0 0,0 0 0 0 0,0 0 1 0 0,0-1-1 0 0,0 1 0 0 0,0 0 0 0 0,0-1 0 0 0,-1 1 0 0 0,1-1 0 0 0,0 0 1 0 0,-1 0-1 0 0,0 0 0 0 0,1 0 0 0 0,-1 0 0 0 0,0 0 0 0 0,0 0 1 0 0,0 0-1 0 0,0 0 0 0 0,0 0 0 0 0,0 0 0 0 0,-1-1 0 0 0,1 1 1 0 0,-1 0-1 0 0,1-1 0 0 0,-1 1 0 0 0,0 0 0 0 0,0-1 0 0 0,0 1 1 0 0,0-1-1 0 0,-1 1 0 0 0,1 0 0 0 0,-1-1 0 0 0,1 1 5 0 0,0-42-2700 0 0,0 26-4975 0 0,0 10-4232 0 0</inkml:trace>
  <inkml:trace contextRef="#ctx0" brushRef="#br0" timeOffset="3549.113">5466 840 8986 0 0,'0'0'1128'0'0,"0"0"-374"0"0,0 0 114 0 0,0 0 279 0 0,0 0 156 0 0,0 0 34 0 0,0 0-86 0 0,0 0-164 0 0,0 0-173 0 0,0 0-139 0 0,0 0-133 0 0,33 8-104 0 0,101 19-43 0 0,-65-32 155 0 0,-59 0-482 0 0,8-4-31 0 0,-1-1 0 0 0,1 0 0 0 0,-2-2 0 0 0,0 0 1 0 0,0 0-1 0 0,-1-2 0 0 0,-1 0 0 0 0,0 0 0 0 0,-1-1 0 0 0,0-1 0 0 0,-1 0 0 0 0,-1-2-137 0 0,-8 15 10 0 0,-1 0 0 0 0,0 0 0 0 0,0 0 1 0 0,0 0-1 0 0,-1-1 0 0 0,1 1 0 0 0,-1-1 0 0 0,1 1 1 0 0,-1-1-1 0 0,0 1 0 0 0,-1-1 0 0 0,1 0 0 0 0,-1 0 1 0 0,1 1-1 0 0,-1-1 0 0 0,0 0 0 0 0,0 0 0 0 0,-1 1 1 0 0,1-1-1 0 0,-1 0 0 0 0,0 1 0 0 0,0-1 0 0 0,0 0 1 0 0,0 1-1 0 0,-1-1 0 0 0,1 1 0 0 0,-1 0 0 0 0,0-1 0 0 0,0 1 1 0 0,0 0-1 0 0,-1 0 0 0 0,1 0 0 0 0,-1 1 0 0 0,-2-3-10 0 0,-2 1-11 0 0,0 1 0 0 0,-1 0-1 0 0,1 1 1 0 0,0-1-1 0 0,-1 2 1 0 0,0-1 0 0 0,0 1-1 0 0,1 0 1 0 0,-1 1-1 0 0,0-1 1 0 0,0 2 0 0 0,0-1-1 0 0,1 1 1 0 0,-1 0-1 0 0,0 1 1 0 0,1-1 0 0 0,-1 2-1 0 0,1-1 1 0 0,-1 1-1 0 0,1 0 1 0 0,0 1 0 0 0,0-1-1 0 0,1 1 1 0 0,-2 1 11 0 0,-5 4-6 0 0,1 0 0 0 0,-1 0 0 0 0,1 2 0 0 0,1-1 0 0 0,0 1 0 0 0,1 1 0 0 0,0 0 0 0 0,0 0 1 0 0,2 1-1 0 0,-1 0 0 0 0,-4 11 6 0 0,8-15 7 0 0,0-1-1 0 0,1 1 1 0 0,0 0 0 0 0,0 0 0 0 0,1 0-1 0 0,0 1 1 0 0,1-1 0 0 0,0 1 0 0 0,0 0 0 0 0,1-1-1 0 0,1 1 1 0 0,-1 0 0 0 0,2 0 0 0 0,-1-1 0 0 0,1 1-1 0 0,1 0 1 0 0,0 0 0 0 0,0-1 0 0 0,1 1-1 0 0,0-1 1 0 0,0 0 0 0 0,1 0 0 0 0,4 7-7 0 0,3-6 29 0 0,-1 0 0 0 0,1-1 1 0 0,0-1-1 0 0,1 1 0 0 0,0-2 0 0 0,0 0 1 0 0,1 0-1 0 0,0-1 0 0 0,0-1 0 0 0,0 0 1 0 0,1-1-1 0 0,0 0 0 0 0,0-1 1 0 0,0-1-1 0 0,0 0 0 0 0,0-1 0 0 0,0-1 1 0 0,0 0-1 0 0,1 0 0 0 0,9-3-29 0 0,-13 2-62 0 0,-1-1 0 0 0,1 0 0 0 0,0-1 1 0 0,-1 0-1 0 0,1-1 0 0 0,-1 0 0 0 0,0 0 0 0 0,0-1 0 0 0,-1-1 0 0 0,0 0 0 0 0,0 0 0 0 0,0 0 0 0 0,8-8 62 0 0,31-36-7703 0 0,-42 41-3569 0 0</inkml:trace>
  <inkml:trace contextRef="#ctx0" brushRef="#br0" timeOffset="3916.757">6103 1017 11955 0 0,'0'0'1728'0'0,"0"0"-390"0"0,0 0-116 0 0,0 0 24 0 0,0 0-22 0 0,0 0-109 0 0,0 0-169 0 0,0 0-134 0 0,0 0-64 0 0,0 0-6 0 0,0 0-18 0 0,0 0-77 0 0,0 0-125 0 0,8-5 114 0 0,-5-59-183 0 0,-2 43-411 0 0,0 1 0 0 0,1 0 0 0 0,1 0 0 0 0,1 0 0 0 0,0 0 0 0 0,2 0 0 0 0,0 1 0 0 0,2 0 0 0 0,0 0 0 0 0,0 1 0 0 0,2 0 1 0 0,1 0-1 0 0,0 1 0 0 0,1 1 0 0 0,0 0 0 0 0,2 0 0 0 0,0 2 0 0 0,0-1-42 0 0,48-8-349 0 0,-60 24 313 0 0,-1 0 0 0 0,0 0 1 0 0,0 1-1 0 0,1-1 0 0 0,-1 0 1 0 0,0 1-1 0 0,0-1 1 0 0,-1 1-1 0 0,1-1 0 0 0,0 1 1 0 0,0 0-1 0 0,-1-1 0 0 0,1 1 1 0 0,-1 0-1 0 0,0-1 0 0 0,1 1 1 0 0,-1 0-1 0 0,0-1 0 0 0,0 1 1 0 0,0 0-1 0 0,0 0 1 0 0,0-1-1 0 0,0 1 0 0 0,-1 0 1 0 0,1 1 35 0 0,0 0-90 0 0,-1 8-555 0 0,4 27-711 0 0,1-27-2719 0 0,4-2-3740 0 0,-4-5-3267 0 0</inkml:trace>
  <inkml:trace contextRef="#ctx0" brushRef="#br0" timeOffset="4164.942">6622 712 10762 0 0,'0'0'3925'0'0,"0"0"-2283"0"0,0 0-637 0 0,0 0 128 0 0,0 0 74 0 0,0 0-114 0 0,0 0-287 0 0,0 0-317 0 0,0 0-229 0 0,0 0-121 0 0,0 0-59 0 0,-5 31-51 0 0,-17 99-76 0 0,16-74-2064 0 0,7-53-45 0 0,1-3-4888 0 0,-1 0-3512 0 0</inkml:trace>
  <inkml:trace contextRef="#ctx0" brushRef="#br0" timeOffset="4335.187">6567 513 10570 0 0,'0'0'1841'0'0,"0"0"-849"0"0,0 0-304 0 0,0 0-192 0 0,0 0-152 0 0,0 0-216 0 0,0 0-336 0 0,0 0-432 0 0,0 0-736 0 0,0 0-1809 0 0,0 0-6465 0 0</inkml:trace>
  <inkml:trace contextRef="#ctx0" brushRef="#br0" timeOffset="8865.92">6893 616 1904 0 0,'0'0'1461'0'0,"0"0"-24"0"0,0 0 134 0 0,0 0 222 0 0,0 0 103 0 0,0 0-114 0 0,0 0-304 0 0,0 0-372 0 0,0 0-317 0 0,0 0-215 0 0,0 0-123 0 0,10-3 1081 0 0,81 267 1441 0 0,-41-103-2774 0 0,-50-161-145 0 0,0-1 0 0 0,1 1 0 0 0,-1 0 1 0 0,0 0-1 0 0,0 0 0 0 0,1-1 0 0 0,-1 1 1 0 0,0 0-1 0 0,0 0 0 0 0,1 0 0 0 0,-1 0 0 0 0,0-1 1 0 0,0 1-1 0 0,1 0 0 0 0,-1 0 0 0 0,0 0 1 0 0,1 0-1 0 0,-1 0 0 0 0,0 0 0 0 0,1 0 0 0 0,-1 0 1 0 0,0 0-1 0 0,0 0 0 0 0,1 0 0 0 0,-1 0 0 0 0,0 0 1 0 0,1 0-1 0 0,-1 0 0 0 0,0 0 0 0 0,1 0 1 0 0,-1 1-1 0 0,0-1 0 0 0,0 0 0 0 0,1 0 0 0 0,-1 0 1 0 0,0 0-1 0 0,0 1 0 0 0,1-1 0 0 0,-1 0 0 0 0,0 0 1 0 0,0 0-1 0 0,0 1 0 0 0,1-1 0 0 0,-1 0 1 0 0,0 0-1 0 0,0 1 0 0 0,0-1 0 0 0,0 0 0 0 0,1 1 1 0 0,-1-1-1 0 0,0 0 0 0 0,0 0 0 0 0,0 1 1 0 0,0-1-1 0 0,0 1-54 0 0,40-254 1353 0 0,-20 194-1250 0 0,-14-40-231 0 0,-6 66-29 0 0,0 32 78 0 0,0 1-14 0 0,0 0-31 0 0,0 0-16 0 0,0 0 0 0 0,0 0-14 0 0,0 0-15 0 0,0 0-3 0 0,0 0-32 0 0,0 0-7 0 0,0 0-40 0 0,0 0-63 0 0,0 0-80 0 0,0 0-77 0 0,0 0-49 0 0,0 0-65 0 0,-2 15-8602 0 0,6-11 574 0 0,-2-4 5335 0 0</inkml:trace>
  <inkml:trace contextRef="#ctx0" brushRef="#br0" timeOffset="9302.996">7401 715 7506 0 0,'0'0'1776'0'0,"0"0"-460"0"0,0 0-134 0 0,0 0 107 0 0,0 0 90 0 0,0 0-62 0 0,0 0-202 0 0,0 0-210 0 0,0 0-165 0 0,0 0-130 0 0,0 0-87 0 0,0 0-70 0 0,0 0-66 0 0,-1 21-31 0 0,-5 65-40 0 0,-6 50-213 0 0,23-146-4797 0 0,-7 5-1347 0 0,0 2-4401 0 0</inkml:trace>
  <inkml:trace contextRef="#ctx0" brushRef="#br0" timeOffset="9564.242">7427 513 10426 0 0,'0'0'3489'0'0,"0"0"-2065"0"0,0 0-512 0 0,0 0-103 0 0,0 0 15 0 0,0 0-88 0 0,0 0-224 0 0,0 0-264 0 0,0 0-240 0 0,0 0-288 0 0,0 0-264 0 0,0 0-200 0 0,0 0-128 0 0,0 0-185 0 0,-8-11-295 0 0,16 11-1849 0 0,-3 0-7857 0 0</inkml:trace>
  <inkml:trace contextRef="#ctx0" brushRef="#br0" timeOffset="9916.541">7776 321 10250 0 0,'0'0'1662'0'0,"0"0"-435"0"0,0 0-111 0 0,0 0 126 0 0,0 0 93 0 0,0 0-115 0 0,0 0-304 0 0,0 0-328 0 0,0 0-208 0 0,0 0-117 0 0,0 0-23 0 0,0 0 75 0 0,0 0 57 0 0,2 5 81 0 0,11 79 1853 0 0,-13-11-1646 0 0,-13 258-56 0 0,-5-242-585 0 0,16-67-2489 0 0,16-54-4287 0 0,-9 24 1124 0 0,-2 4-2755 0 0</inkml:trace>
  <inkml:trace contextRef="#ctx0" brushRef="#br0" timeOffset="10211.617">7611 660 3113 0 0,'0'0'3200'0'0,"0"0"-883"0"0,0 0-566 0 0,0 0-213 0 0,0 0-114 0 0,0 0-211 0 0,0 0-310 0 0,0 0-296 0 0,0 0-123 0 0,0 0 15 0 0,0 0 104 0 0,0 0 82 0 0,8 2 2 0 0,67 7 1183 0 0,183-5 681 0 0,-227 3-4149 0 0,-23-2-1790 0 0,-2 0-3727 0 0,-4-4-4101 0 0</inkml:trace>
  <inkml:trace contextRef="#ctx0" brushRef="#br0" timeOffset="10468.374">8191 844 9706 0 0,'0'0'2266'0'0,"0"0"-1097"0"0,0 0-412 0 0,0 0 117 0 0,0 0 205 0 0,0 0 50 0 0,0 0-137 0 0,0 0-271 0 0,0 0-303 0 0,0 0-222 0 0,0 0-116 0 0,0 0-59 0 0,0 0-29 0 0,-3 15-37 0 0,-7 47-101 0 0,6-40-1650 0 0,4-22 112 0 0,0 0-1490 0 0,0 0-2013 0 0,0 0-2181 0 0</inkml:trace>
  <inkml:trace contextRef="#ctx0" brushRef="#br0" timeOffset="10637.178">8117 516 13083 0 0,'0'0'2448'0'0,"0"0"-783"0"0,0 0-497 0 0,0 0-168 0 0,0 0-144 0 0,0 0-216 0 0,0 0-255 0 0,0 0-241 0 0,0 0-232 0 0,0 0-273 0 0,0 0-223 0 0,0 0-168 0 0,0 0-128 0 0,0 0-120 0 0,-7-59-296 0 0,16 67-1017 0 0,0-1-2208 0 0,-3-3-5073 0 0</inkml:trace>
  <inkml:trace contextRef="#ctx0" brushRef="#br0" timeOffset="11011.718">8321 516 6825 0 0,'0'0'2468'0'0,"0"0"-803"0"0,0 0-495 0 0,0 0-106 0 0,0 0 54 0 0,0 0 47 0 0,0 0-34 0 0,0 0-81 0 0,0 0-121 0 0,0 0-155 0 0,0 0-167 0 0,0 0-141 0 0,2 19-119 0 0,4 121 176 0 0,-6-114-499 0 0,0 0 0 0 0,2 0 0 0 0,1 0-1 0 0,1 0 1 0 0,2 0 0 0 0,0 0 0 0 0,1-1 0 0 0,2 0 0 0 0,1-1 0 0 0,11 22-24 0 0,-21-46 23 0 0,0 1 1 0 0,0 0-1 0 0,0-1 1 0 0,0 1-1 0 0,1 0 1 0 0,-1-1-1 0 0,0 1 1 0 0,0 0 0 0 0,0-1-1 0 0,1 1 1 0 0,-1 0-1 0 0,0-1 1 0 0,1 1-1 0 0,-1-1 1 0 0,1 1-1 0 0,-1 0 1 0 0,1-1-1 0 0,-1 1 1 0 0,1-1 0 0 0,-1 0-1 0 0,1 1 1 0 0,-1-1-1 0 0,1 1 1 0 0,-1-1-1 0 0,1 0 1 0 0,0 1-1 0 0,-1-1 1 0 0,1 0-1 0 0,0 0 1 0 0,-1 1 0 0 0,1-1-1 0 0,0 0 1 0 0,-1 0-1 0 0,1 0 1 0 0,0 0-1 0 0,0 0 1 0 0,-1 0-1 0 0,1 0 1 0 0,0 0 0 0 0,-1 0-1 0 0,1 0 1 0 0,0-1-1 0 0,-1 1 1 0 0,1 0-1 0 0,0 0 1 0 0,-1-1-1 0 0,1 1 1 0 0,-1 0-1 0 0,1-1 1 0 0,0 1 0 0 0,-1 0-1 0 0,1-1 1 0 0,-1 1-1 0 0,1-1 1 0 0,-1 1-1 0 0,1-1 1 0 0,-1 0-1 0 0,1 1 1 0 0,-1-1-1 0 0,0 1 1 0 0,1-1 0 0 0,-1 0-1 0 0,0 1 1 0 0,0-1-1 0 0,1 0 1 0 0,-1 1-1 0 0,0-1-23 0 0,102-250 1686 0 0,-97 238-1758 0 0,0 0 0 0 0,0 1 0 0 0,1-1 0 0 0,1 1 0 0 0,0 0 0 0 0,1 0 0 0 0,0 1 0 0 0,0 0 0 0 0,6-4 72 0 0,-7 10-1334 0 0,-4 12-6701 0 0,-3-3 4688 0 0,2 1-7421 0 0</inkml:trace>
  <inkml:trace contextRef="#ctx0" brushRef="#br0" timeOffset="11424.855">8782 826 0 0 0,'0'0'1346'0'0,"0"0"630"0"0,0 0 366 0 0,0 0 125 0 0,0 0-82 0 0,0 0-261 0 0,0 0-337 0 0,0 0-336 0 0,0 0-321 0 0,0 0-277 0 0,0 0-126 0 0,0 0-92 0 0,0 0-68 0 0,26-14-27 0 0,79-42-88 0 0,-71 25 90 0 0,-34 24-441 0 0,2 5-85 0 0,-1-1 0 0 0,0 1 1 0 0,0-1-1 0 0,0 0 0 0 0,0 1 0 0 0,-1-1 1 0 0,1 0-1 0 0,-1 1 0 0 0,0-1 1 0 0,1 0-1 0 0,-1 0 0 0 0,0 0 1 0 0,-1 1-1 0 0,1-1 0 0 0,0 0 1 0 0,-1 0-1 0 0,0 1 0 0 0,1-1 1 0 0,-1 0-1 0 0,0 1 0 0 0,0-1 0 0 0,-1 1 1 0 0,1-1-1 0 0,-1 1 0 0 0,1 0 1 0 0,-1-1-1 0 0,0 1 0 0 0,1 0 1 0 0,-1 0-1 0 0,0 0 0 0 0,0 0 1 0 0,-1 1-1 0 0,1-1 0 0 0,0 0 1 0 0,-1 1-1 0 0,1 0 0 0 0,-1-1 1 0 0,1 1-1 0 0,-1 0 0 0 0,1 0 0 0 0,-1 1 1 0 0,0-1-1 0 0,-1 0-16 0 0,-9 1-71 0 0,0 1 0 0 0,1 0 1 0 0,-1 1-1 0 0,1 0 0 0 0,-1 1 0 0 0,1 0 1 0 0,0 1-1 0 0,0 0 0 0 0,0 1 0 0 0,1 1 0 0 0,0 0 1 0 0,0 0-1 0 0,0 1 0 0 0,1 0 0 0 0,0 1 0 0 0,0 0 1 0 0,1 1-1 0 0,0 0 0 0 0,0 0 0 0 0,1 1 0 0 0,0 0 1 0 0,1 1-1 0 0,0 0 0 0 0,1 0 0 0 0,-1 2 71 0 0,4-10-26 0 0,0 1 0 0 0,0 0 0 0 0,0 0 0 0 0,1 0 0 0 0,-1 0 0 0 0,1 1 0 0 0,0-1 0 0 0,0 1 0 0 0,0-1 0 0 0,1 1-1 0 0,0-1 1 0 0,0 1 0 0 0,0 0 0 0 0,0 0 0 0 0,1 0 0 0 0,0-1 0 0 0,0 1 0 0 0,0 0 0 0 0,0 0 0 0 0,1 0 0 0 0,0 0 0 0 0,0-1 0 0 0,0 1-1 0 0,1 0 1 0 0,-1-1 0 0 0,1 1 0 0 0,0-1 0 0 0,1 0 0 0 0,-1 1 0 0 0,1-1 0 0 0,-1 0 0 0 0,1-1 0 0 0,1 1 0 0 0,-1 0 0 0 0,0-1-1 0 0,3 2 27 0 0,7 2-137 0 0,1 0 0 0 0,0-1 0 0 0,0-1 0 0 0,0 0 0 0 0,1-1 0 0 0,0-1 0 0 0,0 0 0 0 0,0-1 0 0 0,0 0 0 0 0,0-2 0 0 0,0 1 0 0 0,0-2 0 0 0,0 0 0 0 0,0-1 0 0 0,0 0 0 0 0,15-5 137 0 0,81-21-9611 0 0,-90 20 1997 0 0</inkml:trace>
  <inkml:trace contextRef="#ctx0" brushRef="#br0" timeOffset="11765.294">9417 634 5385 0 0,'0'0'2947'0'0,"0"0"-349"0"0,0 0-419 0 0,0 0-367 0 0,0 0-315 0 0,0 0-305 0 0,0 0-311 0 0,0 0-207 0 0,0 0-105 0 0,0 0-83 0 0,0 0-46 0 0,0 0-19 0 0,0 0-51 0 0,-22 9-23 0 0,-65 26-35 0 0,41-8 355 0 0,45-26-680 0 0,0 1 0 0 0,0 0 0 0 0,0-1 0 0 0,0 1 0 0 0,1 0 0 0 0,-1 0 0 0 0,1 0 0 0 0,-1-1 0 0 0,1 1 0 0 0,-1 0 0 0 0,1 0 0 0 0,0 0 0 0 0,0 0 0 0 0,0 0 0 0 0,0 0 0 0 0,0 0 0 0 0,1-1 0 0 0,-1 1 0 0 0,0 0 0 0 0,1 0 0 0 0,-1 0-1 0 0,1 0 1 0 0,0-1 0 0 0,0 1 0 0 0,0 0 0 0 0,0-1 0 0 0,0 1 0 0 0,0 0 0 0 0,0-1 0 0 0,0 0 0 0 0,1 1 0 0 0,-1-1 0 0 0,0 0 0 0 0,1 1 0 0 0,-1-1 0 0 0,1 0 0 0 0,0 0 0 0 0,-1 0 0 0 0,1 0 0 0 0,0-1 0 0 0,0 1 0 0 0,-1 0 0 0 0,1-1 0 0 0,0 1 0 0 0,0-1 0 0 0,0 0 13 0 0,115 57 323 0 0,-115-54-254 0 0,-1 1 0 0 0,1-1 0 0 0,-1 1 1 0 0,1-1-1 0 0,-1 1 0 0 0,-1 0 0 0 0,1-1 0 0 0,0 1 1 0 0,-1 0-1 0 0,0 0 0 0 0,0 0 0 0 0,0-1 0 0 0,0 1 1 0 0,0 0-1 0 0,-1 0 0 0 0,0 0 0 0 0,0-1 0 0 0,0 1 0 0 0,0-1 1 0 0,0 1-1 0 0,-1-1 0 0 0,0 1 0 0 0,1-1 0 0 0,-1 0 1 0 0,-1 1-1 0 0,0 0-69 0 0,-7 6 31 0 0,0-1 1 0 0,-1 0 0 0 0,-1 0-1 0 0,1-1 1 0 0,-1-1-1 0 0,0 0 1 0 0,-1 0-1 0 0,0-2 1 0 0,0 1 0 0 0,0-2-1 0 0,0 1 1 0 0,-10 0-32 0 0,-18 2-3917 0 0,1-5-3916 0 0,30-2-3864 0 0</inkml:trace>
  <inkml:trace contextRef="#ctx0" brushRef="#br0" timeOffset="16390.374">13248 700 13603 0 0,'0'0'1208'0'0,"0"0"-480"0"0,0 0 72 0 0,0 0-87 0 0,0 0-65 0 0,0 0-240 0 0,0 0-256 0 0,0 0-136 0 0,0 0-160 0 0,0 0-184 0 0,0 0-320 0 0,0 0-601 0 0,0 0-1599 0 0,-35 133-2225 0 0,31-129-2913 0 0</inkml:trace>
  <inkml:trace contextRef="#ctx0" brushRef="#br0" timeOffset="16391.374">13189 472 16307 0 0,'0'0'1793'0'0,"0"0"-673"0"0,0 0-200 0 0,0 0-224 0 0,0 0-199 0 0,0 0-161 0 0,0 0-168 0 0,0 0-176 0 0,0 0-96 0 0,0 0-104 0 0,0 0-168 0 0,0 0-177 0 0,0 0-319 0 0,0 0-504 0 0,27-103-2281 0 0,-23 107-8345 0 0</inkml:trace>
  <inkml:trace contextRef="#ctx0" brushRef="#br0" timeOffset="16917.354">13362 888 336 0 0,'0'0'867'0'0,"0"0"226"0"0,0 0 454 0 0,0 0 381 0 0,0 0 145 0 0,0 0-108 0 0,0 0-252 0 0,0 0-196 0 0,0 0-157 0 0,0 0-244 0 0,0 0-280 0 0,0 0-259 0 0,0 0-196 0 0,1-3-60 0 0,64-108 2648 0 0,-51 85-2797 0 0,2 0-1 0 0,1 1 1 0 0,2 0-1 0 0,0 2 1 0 0,1 0 0 0 0,20-17-172 0 0,-5 18-162 0 0,-35 22 198 0 0,0 0-21 0 0,0 0-47 0 0,0 0-63 0 0,-20 41 45 0 0,17-33 56 0 0,0 1 1 0 0,0 0-1 0 0,1 0 1 0 0,1 0-1 0 0,-1 0 1 0 0,2 0-1 0 0,-1 0 1 0 0,1 0 0 0 0,0 0-1 0 0,1 0 1 0 0,0 0-1 0 0,1 0 1 0 0,0 0-1 0 0,0 0 1 0 0,1 0-1 0 0,0-1 1 0 0,0 1 0 0 0,1-1-1 0 0,0 0 1 0 0,0 0-1 0 0,1 0 1 0 0,0 0-1 0 0,3 1-6 0 0,-7-7 30 0 0,1 0 1 0 0,0 0-1 0 0,0-1 0 0 0,0 1 0 0 0,0-1 0 0 0,0 1 1 0 0,1-1-1 0 0,-1 0 0 0 0,0 1 0 0 0,1-1 0 0 0,-1-1 1 0 0,1 1-1 0 0,-1 0 0 0 0,1 0 0 0 0,-1-1 0 0 0,1 0 1 0 0,-1 1-1 0 0,1-1 0 0 0,0 0 0 0 0,-1 0 1 0 0,1 0-1 0 0,-1-1 0 0 0,1 1 0 0 0,0-1 0 0 0,-1 1 1 0 0,1-1-1 0 0,-1 0 0 0 0,0 0 0 0 0,1 0 0 0 0,-1 0 1 0 0,0 0-1 0 0,1-1 0 0 0,-1 1 0 0 0,0-1 0 0 0,0 0-30 0 0,68-66 1685 0 0,-26-34-339 0 0,-18 31-1015 0 0,-24 58-775 0 0,-5 12-2376 0 0,-3 0-3597 0 0,4 1-5291 0 0</inkml:trace>
  <inkml:trace contextRef="#ctx0" brushRef="#br0" timeOffset="17291.206">14023 623 8266 0 0,'0'0'2611'0'0,"0"0"-1021"0"0,0 0-406 0 0,0 0-57 0 0,0 0-92 0 0,0 0-148 0 0,0 0-225 0 0,0 0-222 0 0,0 0-117 0 0,0 0-53 0 0,0 0-56 0 0,0 0-56 0 0,-4 21-41 0 0,-11 66-41 0 0,14-84-22 0 0,0 0 1 0 0,0 1-1 0 0,0-1 1 0 0,0 0-1 0 0,0 1 1 0 0,1 0-1 0 0,-1-1 0 0 0,1 1 1 0 0,0-1-1 0 0,0 1 1 0 0,1-1-1 0 0,-1 1 1 0 0,1-1-1 0 0,0 1 0 0 0,0-1 1 0 0,0 1-1 0 0,0-1 1 0 0,0 0-1 0 0,1 0 0 0 0,-1 1 1 0 0,1-1-1 0 0,0 0 1 0 0,0 0-1 0 0,0-1 1 0 0,1 1-1 0 0,-1 0 0 0 0,1-1 1 0 0,-1 1-1 0 0,1-1 1 0 0,0 0-1 0 0,0 0 1 0 0,0 0-1 0 0,0 0 0 0 0,0-1 1 0 0,0 1-1 0 0,0-1 1 0 0,1 0-1 0 0,-1 1 1 0 0,1-2-1 0 0,-1 1 0 0 0,1 0 1 0 0,-1-1-1 0 0,1 1 1 0 0,-1-1-1 0 0,1 0 0 0 0,-1 0 1 0 0,1-1-1 0 0,-1 1 1 0 0,1-1-1 0 0,-1 0 1 0 0,1 0-1 0 0,1 0-54 0 0,6-2 230 0 0,0-1-1 0 0,-1 0 1 0 0,1-1-1 0 0,-1 0 1 0 0,0 0 0 0 0,0-1-1 0 0,0 0 1 0 0,-1-1-1 0 0,0 0 1 0 0,0-1 0 0 0,-1 0-1 0 0,0 0 1 0 0,-1 0-1 0 0,1-1 1 0 0,-1-1-1 0 0,-1 1 1 0 0,0-1 0 0 0,-1 0-1 0 0,1-1-229 0 0,-1 4-126 0 0,-1 0 0 0 0,1 0-1 0 0,-2-1 1 0 0,1 1 0 0 0,-1-1 0 0 0,0 0-1 0 0,-1 1 1 0 0,1-1 0 0 0,-2-1-1 0 0,1 1 1 0 0,-1 0 0 0 0,0 0 0 0 0,-1-1-1 0 0,0 1 1 0 0,0 0 0 0 0,-2-4 126 0 0,2 10-590 0 0,-2-2-1248 0 0,-1 3-3821 0 0,-1 1-6113 0 0</inkml:trace>
  <inkml:trace contextRef="#ctx0" brushRef="#br0" timeOffset="17764.286">14437 748 0 0 0,'0'0'1251'0'0,"0"0"676"0"0,0 0 261 0 0,0 0-2 0 0,0 0-113 0 0,0 0-213 0 0,0 0-200 0 0,0 0-234 0 0,0 0-244 0 0,0 0-234 0 0,0 0-156 0 0,0 0-134 0 0,0 0-116 0 0,18-4-58 0 0,59-14-55 0 0,-33-13 741 0 0,-38 22-895 0 0,-4 8-240 0 0,0-1 0 0 0,0 0 0 0 0,-1 0 0 0 0,1 0-1 0 0,0 0 1 0 0,-1 0 0 0 0,1-1 0 0 0,-1 1 0 0 0,0 0 0 0 0,0-1-1 0 0,0 1 1 0 0,0-1 0 0 0,0 1 0 0 0,0-1 0 0 0,-1 0 0 0 0,1 1-1 0 0,-1-1 1 0 0,0 0 0 0 0,1 1 0 0 0,-1-1 0 0 0,0 0 0 0 0,-1 1 0 0 0,1-1-1 0 0,-1 0 1 0 0,1 1 0 0 0,-1-1 0 0 0,0 1 0 0 0,0-1 0 0 0,0 1-1 0 0,0-1 1 0 0,0 1 0 0 0,0 0 0 0 0,-1-1 0 0 0,1 1 0 0 0,-1 0-1 0 0,0 0 1 0 0,1 0 0 0 0,-1 0 0 0 0,0 0 0 0 0,0 1 0 0 0,0-1-1 0 0,-1 0 1 0 0,1 1 0 0 0,0 0 0 0 0,-1-1 0 0 0,1 1 0 0 0,0 0 0 0 0,-3 0-35 0 0,-5 0-55 0 0,0 1 1 0 0,0 1-1 0 0,0 0 1 0 0,0 0-1 0 0,1 1 1 0 0,-1 0-1 0 0,0 1 1 0 0,1 0-1 0 0,-1 0 1 0 0,1 1-1 0 0,0 0 1 0 0,0 1-1 0 0,1 0 1 0 0,-1 0-1 0 0,1 1 1 0 0,0 0-1 0 0,1 0 1 0 0,0 1-1 0 0,0 0 1 0 0,0 1-1 0 0,0-1 1 0 0,1 1-1 0 0,1 0 1 0 0,-1 1-1 0 0,1-1 1 0 0,1 1-1 0 0,0 0 1 0 0,0 1 0 0 0,1-1-1 0 0,0 0 1 0 0,0 1-1 0 0,1 0 1 0 0,0 0-1 0 0,1 5 55 0 0,1-11 6 0 0,1 0-1 0 0,0 0 0 0 0,0-1 1 0 0,1 1-1 0 0,-1 0 1 0 0,1 0-1 0 0,0-1 0 0 0,0 1 1 0 0,0-1-1 0 0,0 0 1 0 0,0 1-1 0 0,1-1 0 0 0,0 0 1 0 0,0 0-1 0 0,0-1 1 0 0,0 1-1 0 0,0 0 1 0 0,0-1-1 0 0,0 0 0 0 0,1 0 1 0 0,-1 0-1 0 0,1 0 1 0 0,0-1-1 0 0,0 1 0 0 0,-1-1 1 0 0,3 0-6 0 0,103 15 137 0 0,-4-33-2497 0 0,35-53-6354 0 0,-132 65-1361 0 0</inkml:trace>
  <inkml:trace contextRef="#ctx0" brushRef="#br0" timeOffset="18293.538">15026 586 9738 0 0,'0'0'2025'0'0,"0"0"-252"0"0,0 0-83 0 0,0 0-206 0 0,0 0-281 0 0,0 0-331 0 0,0 0-289 0 0,0 0-181 0 0,0 0-116 0 0,0 0-75 0 0,0 0-64 0 0,0 0-71 0 0,0 0-28 0 0,-32 15-19 0 0,-98 47-24 0 0,77-24-15 0 0,49-31 6 0 0,1-4-5 0 0,1-1 1 0 0,-1 1-1 0 0,1-1 1 0 0,0 1-1 0 0,-1 0 1 0 0,2-1-1 0 0,-1 1 1 0 0,0 0-1 0 0,0 1 1 0 0,1-1-1 0 0,0 0 1 0 0,-1 0 0 0 0,1 0-1 0 0,1 1 1 0 0,-1-1-1 0 0,0 1 1 0 0,1-1-1 0 0,-1 1 1 0 0,1-1-1 0 0,0 1 1 0 0,1-1-1 0 0,-1 1 1 0 0,0-1-1 0 0,1 0 1 0 0,0 1-1 0 0,0-1 1 0 0,0 0-1 0 0,0 1 1 0 0,0-1-1 0 0,1 0 1 0 0,-1 0-1 0 0,1 0 1 0 0,0 0 0 0 0,0 0-1 0 0,0 0 1 0 0,0-1-1 0 0,1 1 1 0 0,-1-1-1 0 0,1 1 1 0 0,0-1-1 0 0,-1 0 1 0 0,1 0-1 0 0,0 0 1 0 0,0-1-1 0 0,2 2 9 0 0,9 0 114 0 0,-1-1-1 0 0,1-1 1 0 0,0 0 0 0 0,0 0-1 0 0,0-2 1 0 0,0 1-1 0 0,-1-2 1 0 0,1 0-1 0 0,0-1 1 0 0,-1 0 0 0 0,1-1-1 0 0,-1 0 1 0 0,0-1-1 0 0,-1-1 1 0 0,1 0-1 0 0,-1 0 1 0 0,0-1 0 0 0,0-1-1 0 0,4-5-113 0 0,8-6 189 0 0,-1-2-1 0 0,-1 0 1 0 0,-1-2-1 0 0,-1 0 1 0 0,-1-1 0 0 0,-2-1-1 0 0,0-1 1 0 0,-1 0-1 0 0,-2-1 1 0 0,11-29-189 0 0,-22 50-26 0 0,0-1 0 0 0,-1 0 0 0 0,1 1 1 0 0,-2-1-1 0 0,1 0 0 0 0,-1 0 0 0 0,0 0 0 0 0,0 0 0 0 0,-1-1 1 0 0,0 1-1 0 0,0 0 0 0 0,-1 0 0 0 0,0 0 0 0 0,0 0 0 0 0,-1 0 1 0 0,1 0-1 0 0,-1 0 0 0 0,-1 1 0 0 0,0-1 0 0 0,0 1 1 0 0,0-1-1 0 0,0 1 0 0 0,-1 0 0 0 0,0 0 0 0 0,-1 1 0 0 0,1-1 1 0 0,-1 1-1 0 0,0 0 0 0 0,0 0 0 0 0,-1 1 0 0 0,1-1 0 0 0,-1 1 1 0 0,0 0-1 0 0,0 1 0 0 0,-1 0 0 0 0,1 0 0 0 0,-1 0 1 0 0,1 0-1 0 0,-1 1 0 0 0,0 0 0 0 0,0 1 0 0 0,0 0 0 0 0,0 0 1 0 0,-2 0 25 0 0,-4 3-18 0 0,0 0 1 0 0,0 1 0 0 0,1 1 0 0 0,-1 0-1 0 0,1 0 1 0 0,-1 1 0 0 0,2 1 0 0 0,-1 0 0 0 0,1 1-1 0 0,-1 0 1 0 0,2 1 0 0 0,-1 0 0 0 0,1 0-1 0 0,1 1 1 0 0,-1 1 0 0 0,1 0 0 0 0,1 0 0 0 0,0 0-1 0 0,1 1 1 0 0,0 0 0 0 0,0 1 0 0 0,1 0-1 0 0,1 0 1 0 0,-2 5 17 0 0,4-8 18 0 0,0 0 1 0 0,1 0-1 0 0,0 0 0 0 0,1 0 0 0 0,0 0 0 0 0,0 1 0 0 0,1-1 1 0 0,0 0-1 0 0,1 0 0 0 0,0 1 0 0 0,1-1 0 0 0,-1 0 0 0 0,2 0 1 0 0,-1 0-1 0 0,1 0 0 0 0,1-1 0 0 0,-1 1 0 0 0,2-1 0 0 0,-1 0 1 0 0,1 0-1 0 0,0 0 0 0 0,1-1 0 0 0,-1 0 0 0 0,2 1-18 0 0,13 14 94 0 0,1-1 1 0 0,0-1-1 0 0,2-1 0 0 0,0-1 0 0 0,1-1 1 0 0,25 13-95 0 0,59 12-6 0 0,-61-45-5956 0 0,-42 2-2724 0 0</inkml:trace>
  <inkml:trace contextRef="#ctx0" brushRef="#br0" timeOffset="19039.214">15302 1 1944 0 0,'0'0'1013'0'0,"0"0"260"0"0,0 0 333 0 0,0 0 348 0 0,0 0 133 0 0,0 0-196 0 0,0 0-263 0 0,0 0-257 0 0,0 0-185 0 0,0 0-154 0 0,0 0-115 0 0,0 0-79 0 0,0 0-56 0 0,27 8-65 0 0,86 24-77 0 0,-31-24 743 0 0,2-12 616 0 0,-80 38-1603 0 0,0 105-11 0 0,-6 0 0 0 0,-9 34-385 0 0,-26 126-72 0 0,18 3 170 0 0,19-302-92 0 0,0 0-12 0 0,0 0 2 0 0,0 0 18 0 0,0 0 3 0 0,0 1-18 0 0,0 1-6 0 0,0-1-17 0 0,0-1 7 0 0,-1 1 24 0 0,0 1 1 0 0,1-1-1 0 0,-1 0 1 0 0,0 0-1 0 0,0 0 0 0 0,0 0 1 0 0,0 0-1 0 0,0 0 1 0 0,0 0-1 0 0,0 0 1 0 0,-1 0-1 0 0,1 0 1 0 0,0 0-1 0 0,-1-1 1 0 0,1 1-1 0 0,0 0 0 0 0,-1-1 1 0 0,1 1-1 0 0,0-1 1 0 0,-1 0-1 0 0,1 1 1 0 0,-1-1-1 0 0,1 0 1 0 0,-1 0-1 0 0,1 0 0 0 0,-1 0 1 0 0,1 0-1 0 0,-1 0 1 0 0,0-1-8 0 0,-72 5 240 0 0,23-3-253 0 0,-132-13-641 0 0,169 9-94 0 0,-18-4-915 0 0,14-1-7897 0 0,14 4-2137 0 0</inkml:trace>
  <inkml:trace contextRef="#ctx0" brushRef="#br0" timeOffset="14335.908">10957 174 0 0 0,'0'0'950'0'0,"0"0"263"0"0,0 0 293 0 0,0 0 225 0 0,0 0 144 0 0,0 0-77 0 0,0 0-253 0 0,0 0-251 0 0,0 0-237 0 0,0 0-152 0 0,0 0-79 0 0,0 0-81 0 0,0 0-93 0 0,-24-2-92 0 0,-77-8-41 0 0,-20 15 1947 0 0,119-5-2416 0 0,-5 5 26 0 0,0 0-1 0 0,1 0 1 0 0,-1 0-1 0 0,1 1 1 0 0,0 0 0 0 0,1 0-1 0 0,0 0 1 0 0,0 1-1 0 0,0 0 1 0 0,0 0-1 0 0,1 0 1 0 0,1 0 0 0 0,-1 1-1 0 0,1-1 1 0 0,0 1-1 0 0,1 0 1 0 0,0 0-1 0 0,0 0 1 0 0,0 0-1 0 0,1 1 1 0 0,1-1 0 0 0,-1 0-1 0 0,2 3-75 0 0,-9 29 215 0 0,-43 345 562 0 0,18-131-355 0 0,7-139 0 0 0,26-115-402 0 0,0 0-28 0 0,0 0-1 0 0,0 0 1 0 0,130-10 1054 0 0,-92 2-954 0 0,1 2 1 0 0,0 1 0 0 0,-1 2-1 0 0,25 2-92 0 0,-62 1-17 0 0,-1 0-8 0 0,0 0-23 0 0,0 0-55 0 0,0 0-64 0 0,-13 0-4013 0 0,9-1-4367 0 0,1-2-2787 0 0</inkml:trace>
  <inkml:trace contextRef="#ctx0" brushRef="#br0" timeOffset="14701.43">11267 579 4017 0 0,'0'0'3239'0'0,"0"0"-1268"0"0,0 0-614 0 0,0 0-68 0 0,0 0 105 0 0,0 0 57 0 0,0 0-131 0 0,0 0-192 0 0,0 0-253 0 0,0 0-232 0 0,0 0-123 0 0,0 0-88 0 0,-32 16-50 0 0,-94 51-22 0 0,80-27 147 0 0,42-30-366 0 0,-2-2-66 0 0,1 1 0 0 0,0 0 1 0 0,1 1-1 0 0,0-1 0 0 0,0 1 0 0 0,1 0 1 0 0,0 0-1 0 0,1 0 0 0 0,0 0 0 0 0,1 0 1 0 0,0 0-1 0 0,0 1 0 0 0,1-1 0 0 0,1 4-75 0 0,0-11-39 0 0,0-1-1 0 0,0 1 1 0 0,0-1-1 0 0,0 1 0 0 0,0-1 1 0 0,1 1-1 0 0,0-1 1 0 0,-1 0-1 0 0,1 0 0 0 0,0 0 1 0 0,0 0-1 0 0,0 0 1 0 0,0 0-1 0 0,0 0 0 0 0,1 0 1 0 0,-1-1-1 0 0,0 0 1 0 0,1 1-1 0 0,-1-1 0 0 0,1 0 1 0 0,0 0-1 0 0,-1 0 1 0 0,1 0-1 0 0,0-1 0 0 0,-1 1 1 0 0,1-1-1 0 0,0 0 1 0 0,0 1-1 0 0,0-1 0 0 0,-1 0 1 0 0,1-1-1 0 0,0 1 1 0 0,0 0-1 0 0,0-1 1 0 0,0 0 39 0 0,37-8-9914 0 0,-30 8-738 0 0</inkml:trace>
  <inkml:trace contextRef="#ctx0" brushRef="#br0" timeOffset="15051.096">11502 675 5665 0 0,'0'0'1891'0'0,"0"0"-276"0"0,0 0-38 0 0,0 0 110 0 0,0 0 24 0 0,0 0-184 0 0,0 0-324 0 0,0 0-329 0 0,0 0-265 0 0,0 0-184 0 0,0 0-125 0 0,-17 34-93 0 0,-50 107-59 0 0,52-79 43 0 0,18-57-154 0 0,-1-1 27 0 0,0 0 0 0 0,1 0 0 0 0,-1-1 0 0 0,1 1 0 0 0,0-1 1 0 0,0 1-1 0 0,0-1 0 0 0,0 0 0 0 0,0 0 0 0 0,1-1 0 0 0,0 1 0 0 0,-1-1 0 0 0,1 1 0 0 0,0-1 0 0 0,0 0 1 0 0,0-1-1 0 0,0 1 0 0 0,1-1 0 0 0,-1 0 0 0 0,0 0 0 0 0,1 0 0 0 0,-1 0 0 0 0,0-1 0 0 0,1 0 1 0 0,-1 0-1 0 0,2 0-64 0 0,4 0 161 0 0,1-1 1 0 0,-1 0 0 0 0,0-1 0 0 0,0 0 0 0 0,0 0-1 0 0,-1-1 1 0 0,1 0 0 0 0,0-1 0 0 0,-1 0 0 0 0,8-5-162 0 0,-5 4 84 0 0,-1-1 1 0 0,1-1-1 0 0,-2 1 1 0 0,1-2-1 0 0,-1 1 1 0 0,0-2 0 0 0,0 1-1 0 0,-1-1 1 0 0,0-1-1 0 0,-1 1 1 0 0,0-1-1 0 0,-1-1 1 0 0,0 0 0 0 0,0 0-1 0 0,-1 0 1 0 0,-1-1-1 0 0,0 1 1 0 0,0-1-1 0 0,-2 0 1 0 0,1-1 0 0 0,-1 1-1 0 0,-1-1 1 0 0,0 0-1 0 0,-1 0-84 0 0,-2 9-26 0 0,0 1 0 0 0,0-1 0 0 0,-1 1 0 0 0,1 0 0 0 0,-1-1 0 0 0,0 1 0 0 0,0 0 0 0 0,0 0-1 0 0,0 0 1 0 0,-1 0 0 0 0,1 1 0 0 0,-1-1 0 0 0,0 1 0 0 0,0-1 0 0 0,1 1 0 0 0,-1 0 0 0 0,-1 0 0 0 0,1 0-1 0 0,0 1 1 0 0,0-1 0 0 0,-1 1 0 0 0,1 0 0 0 0,-1 0 0 0 0,1 0 0 0 0,-1 0 0 0 0,0 0 0 0 0,1 1 0 0 0,-1 0-1 0 0,0-1 1 0 0,-1 2 26 0 0,-71 11-3888 0 0,60-1 1474 0 0,3-3-2811 0 0,12-6 4044 0 0,-9 5-9829 0 0</inkml:trace>
  <inkml:trace contextRef="#ctx0" brushRef="#br0" timeOffset="15501.14">11856 932 1776 0 0,'0'0'1543'0'0,"0"0"16"0"0,0 0 255 0 0,0 0 271 0 0,0 0 88 0 0,0 0-128 0 0,0 0-344 0 0,0 0-371 0 0,0 0-264 0 0,0 0-190 0 0,0 0-128 0 0,0 0-100 0 0,0 0-94 0 0,12-8-86 0 0,88-65 547 0 0,25-40-31 0 0,-86 77-954 0 0,-51 72-787 0 0,10-33 757 0 0,0 1 1 0 0,0-1-1 0 0,0 1 1 0 0,0 0-1 0 0,1 0 1 0 0,-1 0-1 0 0,1 0 1 0 0,0 0-1 0 0,0 0 1 0 0,1 0-1 0 0,-1 0 1 0 0,1 0-1 0 0,0 0 1 0 0,0 0-1 0 0,0 0 1 0 0,1 0-1 0 0,-1 1 1 0 0,1-1-1 0 0,0 0 1 0 0,0 0-1 0 0,0-1 1 0 0,1 1-1 0 0,0 0 1 0 0,0 0-1 0 0,7 1 95 0 0,0 0 0 0 0,0-1 0 0 0,1-1 1 0 0,0 1-1 0 0,0-1 0 0 0,0-1 0 0 0,0 0 0 0 0,0 0 0 0 0,0-1 0 0 0,1-1 1 0 0,-1 0-1 0 0,0 0 0 0 0,0-1 0 0 0,1 0 0 0 0,-1 0 0 0 0,0-1 1 0 0,0-1-1 0 0,0 0 0 0 0,0 0 0 0 0,4-3-95 0 0,2 0 183 0 0,0-2-1 0 0,0 0 1 0 0,-1 0-1 0 0,0-2 1 0 0,-1 0 0 0 0,0 0-1 0 0,-1-1 1 0 0,0-1-1 0 0,0 0 1 0 0,-2-1-1 0 0,11-14-182 0 0,11-54-97 0 0,-33 44-3961 0 0,-1 30-2343 0 0,-3 3-5543 0 0</inkml:trace>
  <inkml:trace contextRef="#ctx0" brushRef="#br0" timeOffset="15820.681">12894 376 17220 0 0,'0'0'904'0'0,"0"0"-372"0"0,0 0-11 0 0,0 0 184 0 0,0 0 116 0 0,0 0-25 0 0,0 0-145 0 0,0 0-189 0 0,0 0-72 0 0,0 0 13 0 0,0 0 5 0 0,0 0-5 0 0,1 10-30 0 0,-6 73 410 0 0,-13-19-727 0 0,2 0-1 0 0,4 1 1 0 0,-1 28-56 0 0,0-41-1764 0 0,7-44-2577 0 0,-1-2-3836 0 0,2-5-2880 0 0</inkml:trace>
  <inkml:trace contextRef="#ctx0" brushRef="#br0" timeOffset="16136.652">12519 653 9130 0 0,'0'0'3479'0'0,"0"0"-1800"0"0,0 0-676 0 0,0 0 43 0 0,0 0 77 0 0,0 0-18 0 0,0 0-148 0 0,0 0-159 0 0,35-9-128 0 0,115-25-137 0 0,-56 22 115 0 0,60 20-484 0 0,-96 20-7489 0 0,-51-24-3412 0 0</inkml:trace>
  <inkml:trace contextRef="#ctx0" brushRef="#br0" timeOffset="21506.242">0 1555 816 0 0,'0'0'500'0'0,"0"0"-73"0"0,0 0 173 0 0,0 0 263 0 0,0 0 215 0 0,0 0 111 0 0,0 0 23 0 0,0 0 5 0 0,0 0-58 0 0,0 0-83 0 0,0 0-112 0 0,18 6-154 0 0,53 19-128 0 0,14-15 1192 0 0,-59-11-1308 0 0,281 2 1687 0 0,25-17-1759 0 0,258-46 750 0 0,-372 50-439 0 0,115 11-805 0 0,-146 3 297 0 0,1157-13 612 0 0,607 11-908 0 0,227 3 8 0 0,-1677-24 21 0 0,29 6-58 0 0,527 12-76 0 0,-124-27-32 0 0,94-26 244 0 0,-148 22-67 0 0,154 17 152 0 0,-207 17-13 0 0,-384 9-135 0 0,-147-7 58 0 0,-183-17 149 0 0,17 22-24 0 0,-7 26-100 0 0,-99-22 246 0 0,-23-10-358 0 0,0-1-1 0 0,0 0 14 0 0,0 0-14 0 0,0 0 1 0 0,0 0 1 0 0,0 0-17 0 0,0 0 6 0 0,0 0 2 0 0,0 0-3 0 0,0 0-6 0 0,0 0 7 0 0,0 0-11 0 0,0 0 12 0 0,0 0-11 0 0,0 0 0 0 0,0 0 14 0 0,0 0 1 0 0,0 0 3 0 0,0 0-5 0 0,0 0-1 0 0,0 0-3 0 0,0 0-11 0 0,0 0-9 0 0,0 0 3 0 0,0 0 12 0 0,0 0-12 0 0,0 0-3 0 0,0 0 6 0 0,0 0 3 0 0,0 0 9 0 0,0 0-4 0 0,0 0 11 0 0,0 0-3 0 0,0 0-14 0 0,0 0-7 0 0,0 0-2 0 0,0 0 4 0 0,0 0 13 0 0,0 0-2 0 0,0 0 7 0 0,0 0-15 0 0,0 0-3 0 0,0 0-11 0 0,0 0-6 0 0,0 0 5 0 0,0 0 5 0 0,0 0-5 0 0,0 0-6 0 0,0 0-4 0 0,0 0-7 0 0,0 0-11 0 0,0 0 0 0 0,0 0-13 0 0,0 0-18 0 0,0 0-1 0 0,0 0-13 0 0,0 0-11 0 0,0 0 18 0 0,0 0-31 0 0,-5 11-2796 0 0,4-6-918 0 0,0-3-3515 0 0,0-2-94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11947 0 0,'0'0'1785'0'0,"0"0"-390"0"0,0 0-252 0 0,0 0 12 0 0,0 0 49 0 0,0 0-89 0 0,0 0-239 0 0,0 0-281 0 0,0 0-240 0 0,0 0-84 0 0,0 0 15 0 0,0 0 64 0 0,0 0 75 0 0,1 13 17 0 0,14 95 713 0 0,-4 117-1007 0 0,-19-257-6545 0 0,2 13-1456 0 0,4 7-2544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55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446 186 2280 0 0,'0'0'2053'0'0,"0"0"-121"0"0,0 0-78 0 0,0 0-78 0 0,0 0-7 0 0,0 0-67 0 0,0 0-169 0 0,0 0-237 0 0,0 0-277 0 0,-35 8-266 0 0,-111 29-219 0 0,140-36-490 0 0,-1 1-1 0 0,1-1 1 0 0,0 2-1 0 0,-1-1 1 0 0,1 1-1 0 0,0 0 1 0 0,1 0-1 0 0,-1 1 1 0 0,0-1-1 0 0,1 1 1 0 0,0 1-1 0 0,0-1 1 0 0,-3 4-44 0 0,-5 5 104 0 0,-2-1-62 0 0,1 0 1 0 0,1 0 0 0 0,0 1-1 0 0,0 1 1 0 0,1 0-1 0 0,1 1 1 0 0,1 0 0 0 0,0 1-1 0 0,1 0 1 0 0,1 1-1 0 0,0 0 1 0 0,1 0 0 0 0,1 0-1 0 0,0 1 1 0 0,2 0-1 0 0,0 0 1 0 0,0 10-43 0 0,4-25 5 0 0,0 0-1 0 0,1-1 1 0 0,0 1 0 0 0,-1 0-1 0 0,1 0 1 0 0,0-1 0 0 0,0 1-1 0 0,1-1 1 0 0,-1 1 0 0 0,0-1 0 0 0,1 0-1 0 0,0 1 1 0 0,-1-1 0 0 0,1 0-1 0 0,0 0 1 0 0,0 0 0 0 0,0 0-1 0 0,1 0 1 0 0,-1-1 0 0 0,0 1 0 0 0,1-1-1 0 0,-1 1 1 0 0,1-1 0 0 0,-1 0-1 0 0,1 0 1 0 0,-1 0 0 0 0,1 0-1 0 0,0-1 1 0 0,0 1 0 0 0,-1-1-1 0 0,1 1 1 0 0,2-1-5 0 0,91-4 821 0 0,-72-6-650 0 0,-1 0 0 0 0,0-1-1 0 0,0-2 1 0 0,-1 0 0 0 0,-1-1 0 0 0,0-2 0 0 0,-1 0 0 0 0,-1-1 0 0 0,0 0 0 0 0,-2-2 0 0 0,0 0 0 0 0,-1-1-1 0 0,-1-1 1 0 0,7-12-171 0 0,114-183 535 0 0,-147 279-864 0 0,-5 112 303 0 0,17-170 26 0 0,-1 1-1 0 0,1-1 1 0 0,0 1-1 0 0,0-1 1 0 0,1 1-1 0 0,0-1 1 0 0,0 0-1 0 0,0 0 1 0 0,1 0-1 0 0,-1 0 1 0 0,1 0-1 0 0,0 0 1 0 0,1-1-1 0 0,-1 1 1 0 0,1-1-1 0 0,0 0 1 0 0,0 0-1 0 0,0 0 1 0 0,1-1-1 0 0,-1 0 1 0 0,1 0-1 0 0,0 0 1 0 0,-1 0-1 0 0,1-1 1 0 0,1 1-1 0 0,-1-1 1 0 0,0 0-1 0 0,1-1 1 0 0,3 1 0 0 0,3 1 26 0 0,0 0-1 0 0,1-1 1 0 0,-1-1 0 0 0,1 0 0 0 0,-1 0 0 0 0,1-2 0 0 0,-1 1 0 0 0,1-2-1 0 0,-1 1 1 0 0,0-2 0 0 0,1 0 0 0 0,-1 0 0 0 0,0-1-26 0 0,14-8 67 0 0,0-1 1 0 0,0-1 0 0 0,-1-2-1 0 0,-1 0 1 0 0,-1-1 0 0 0,0-2 0 0 0,-1 0-1 0 0,-2-1 1 0 0,0-1 0 0 0,0-1-1 0 0,-2-1 1 0 0,-1-1 0 0 0,-1 0-1 0 0,-1-1 1 0 0,-1-1 0 0 0,6-17-68 0 0,-17 34 6 0 0,0 0 0 0 0,0 0 0 0 0,-1 0 0 0 0,0-1 0 0 0,-1 1 0 0 0,0-1 0 0 0,0 0 0 0 0,-1 1 0 0 0,0-1 0 0 0,-2-5-6 0 0,2 12-1 0 0,0 1-1 0 0,-1-1 1 0 0,1 1 0 0 0,-1-1 0 0 0,1 0-1 0 0,-1 1 1 0 0,0 0 0 0 0,0-1 0 0 0,-1 1-1 0 0,1 0 1 0 0,0-1 0 0 0,-1 1 0 0 0,1 0 0 0 0,-1 0-1 0 0,0 0 1 0 0,1 0 0 0 0,-1 0 0 0 0,0 1-1 0 0,0-1 1 0 0,-1 1 0 0 0,1-1 0 0 0,0 1-1 0 0,0 0 1 0 0,-1-1 0 0 0,1 1 0 0 0,0 0-1 0 0,-1 1 1 0 0,1-1 0 0 0,-1 0 0 0 0,0 1-1 0 0,1-1 1 0 0,-1 1 0 0 0,1 0 0 0 0,-1 0 0 0 0,0 0-1 0 0,1 0 1 0 0,-1 1 0 0 0,1-1 0 0 0,-1 0-1 0 0,-1 2 2 0 0,-6 0-22 0 0,1 1 1 0 0,0 1-1 0 0,-1 0 0 0 0,2 0 0 0 0,-1 1 0 0 0,0 0 0 0 0,1 0 0 0 0,0 1 0 0 0,0 0 0 0 0,0 1 0 0 0,1 0 0 0 0,0 0 1 0 0,1 0-1 0 0,-1 1 0 0 0,1 0 0 0 0,1 0 0 0 0,-1 0 0 0 0,2 1 0 0 0,-1 0 0 0 0,1 0 0 0 0,-1 5 22 0 0,4-10-7 0 0,1 0 0 0 0,0 0 0 0 0,0 0-1 0 0,0 0 1 0 0,1 0 0 0 0,0 0 0 0 0,-1 0 0 0 0,1 0 0 0 0,1 0-1 0 0,-1 0 1 0 0,0 0 0 0 0,1-1 0 0 0,0 1 0 0 0,0 0-1 0 0,0-1 1 0 0,0 0 0 0 0,1 1 0 0 0,-1-1 0 0 0,1 0 0 0 0,0 0-1 0 0,0-1 1 0 0,0 1 0 0 0,0 0 0 0 0,0-1 0 0 0,1 0-1 0 0,-1 0 1 0 0,1 0 0 0 0,-1 0 0 0 0,1 0 0 0 0,0-1 0 0 0,0 0-1 0 0,0 0 1 0 0,0 0 0 0 0,0 0 0 0 0,0 0 0 0 0,0-1-1 0 0,0 0 1 0 0,0 0 0 0 0,0 0 0 0 0,0 0 0 0 0,0-1 0 0 0,0 1-1 0 0,0-1 1 0 0,3-1 7 0 0,52 0-20 0 0,-1-2 0 0 0,1-3 0 0 0,-1-3 0 0 0,37-11 20 0 0,-78 24-19 0 0,-40 17 55 0 0,11-10-48 0 0,8-8 10 0 0,1-1 0 0 0,0 1-1 0 0,0 0 1 0 0,0 0-1 0 0,1 1 1 0 0,-1-1 0 0 0,0 0-1 0 0,1 1 1 0 0,-1 0-1 0 0,1-1 1 0 0,0 1 0 0 0,0 0-1 0 0,0 0 1 0 0,0 1-1 0 0,1-1 1 0 0,-1 0-1 0 0,1 0 1 0 0,0 1 0 0 0,0-1-1 0 0,0 1 1 0 0,0-1-1 0 0,1 1 1 0 0,-1-1 0 0 0,1 1-1 0 0,0 0 1 0 0,0-1-1 0 0,0 1 1 0 0,1-1 0 0 0,-1 1-1 0 0,1-1 1 0 0,0 1-1 0 0,0-1 1 0 0,0 1-1 0 0,0-1 1 0 0,1 0 0 0 0,-1 1-1 0 0,1-1 1 0 0,0 0-1 0 0,0 0 1 0 0,0 0 0 0 0,0 0-1 0 0,1-1 1 0 0,-1 1-1 0 0,1-1 1 0 0,0 1 0 0 0,-1-1-1 0 0,2 1 3 0 0,31 10 25 0 0,0-2-1 0 0,0-1 1 0 0,1-2-1 0 0,0-1 1 0 0,1-2-1 0 0,0-1 1 0 0,-1-2-1 0 0,27-3-24 0 0,-47 0 34 0 0,-1-2-1 0 0,1 0 1 0 0,-1 0-1 0 0,0-2 0 0 0,0 0 1 0 0,0 0-1 0 0,-1-2 1 0 0,0 0-1 0 0,0 0 1 0 0,0-1-1 0 0,-1-1 1 0 0,-1 0-1 0 0,1-1 1 0 0,-1 0-1 0 0,-1-1 1 0 0,0-1-1 0 0,-1 1 0 0 0,0-2 1 0 0,0 1-1 0 0,-2-1 1 0 0,0-1-1 0 0,4-6-33 0 0,-10 16-2 0 0,1 0-1 0 0,-1-1 0 0 0,0 1 0 0 0,0 0 0 0 0,0-1 1 0 0,0 1-1 0 0,-1-1 0 0 0,0 1 0 0 0,0-1 1 0 0,0 0-1 0 0,0 0 0 0 0,-1 1 0 0 0,0-1 0 0 0,0 0 1 0 0,0 0-1 0 0,0 0 0 0 0,-1 1 0 0 0,0-1 1 0 0,0 0-1 0 0,0 1 0 0 0,-1-1 0 0 0,1 1 1 0 0,-1-1-1 0 0,0 1 0 0 0,0 0 0 0 0,-1-1 0 0 0,1 1 1 0 0,-1 0-1 0 0,0 1 0 0 0,0-1 0 0 0,0 0 1 0 0,-1 1-1 0 0,1 0 0 0 0,-1 0 0 0 0,0 0 0 0 0,0 0 1 0 0,0 1-1 0 0,-1-1 3 0 0,-3 0-24 0 0,1 0 0 0 0,-1 1 0 0 0,0 0 0 0 0,0 1 0 0 0,0 0 0 0 0,0 0 0 0 0,0 0 1 0 0,0 1-1 0 0,0 0 0 0 0,0 1 0 0 0,0 0 0 0 0,0 0 0 0 0,0 1 0 0 0,0 0 0 0 0,0 0 0 0 0,1 1 0 0 0,-1 0 0 0 0,-1 1 24 0 0,1 2 0 0 0,0 0 0 0 0,0 0 0 0 0,0 1 0 0 0,1 0 0 0 0,1 0 0 0 0,-1 1 0 0 0,1 0 0 0 0,0 0 0 0 0,1 0 0 0 0,0 1 0 0 0,0 0 0 0 0,1 0 0 0 0,0 0 0 0 0,0 0 0 0 0,1 1 0 0 0,0-1 0 0 0,1 1 0 0 0,0 0 0 0 0,1 0 0 0 0,0 0 0 0 0,1 0 0 0 0,-1 0 0 0 0,2 0 0 0 0,0 0 0 0 0,0 0 0 0 0,1-1 0 0 0,0 1 0 0 0,0 0 0 0 0,1-1 0 0 0,0 1 0 0 0,1-1 0 0 0,1 2 0 0 0,12 13 46 0 0,2-1-1 0 0,0-1 0 0 0,1-1 1 0 0,1-1-1 0 0,0 0 1 0 0,2-2-1 0 0,0-1 1 0 0,2-1-1 0 0,-1 0 0 0 0,2-2 1 0 0,0-1-1 0 0,0-1 1 0 0,2-2-1 0 0,-1 0 1 0 0,1-2-1 0 0,2 0-45 0 0,-14-4-46 0 0,0-1 1 0 0,0 0-1 0 0,1-2 1 0 0,-1 1-1 0 0,1-2 1 0 0,-1 0-1 0 0,12-2 46 0 0,-2-14-1677 0 0,-20 8-1337 0 0,-1-1-3608 0 0,-3 2-5470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12339 0 0,'0'0'3188'0'0,"0"0"-1487"0"0,0 0-501 0 0,0 0-66 0 0,0 0-25 0 0,0 0-71 0 0,0 0-250 0 0,0 0-297 0 0,0 0-243 0 0,0 0-158 0 0,0 0-91 0 0,0 0-46 0 0,0 0-10 0 0,-6 2-35 0 0,-17 9-36 0 0,22-9 60 0 0,0-1 0 0 0,1 0 0 0 0,-1 1 0 0 0,1-1 0 0 0,0 1 0 0 0,-1-1 0 0 0,1 0 0 0 0,0 1 0 0 0,0-1 0 0 0,0 1 0 0 0,0-1 0 0 0,0 1 0 0 0,0-1-1 0 0,1 0 1 0 0,-1 1 0 0 0,0-1 0 0 0,1 1 0 0 0,-1-1 0 0 0,1 0 0 0 0,-1 1 0 0 0,1-1 0 0 0,0 0 0 0 0,-1 0 0 0 0,1 1 0 0 0,0-1 0 0 0,0 0 0 0 0,0 0 0 0 0,0 0 0 0 0,0 0 0 0 0,0 0 0 0 0,0 0 0 0 0,0 0 0 0 0,0-1 0 0 0,1 1 0 0 0,-1 0 0 0 0,0-1 0 0 0,2 1 68 0 0,0 3-757 0 0,9 5-2289 0 0,0 0-3429 0 0,-3-2-3731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34 360 0 0,'0'0'820'0'0,"0"0"-58"0"0,0 0 266 0 0,0 0 432 0 0,0 0 314 0 0,0 0 92 0 0,0 0-175 0 0,0 0-274 0 0,0 0-230 0 0,0 0-136 0 0,0 0-77 0 0,0 0-70 0 0,0 0-48 0 0,2-6-82 0 0,4-16-120 0 0,-40 17 2982 0 0,24 5-3434 0 0,0 0 1 0 0,0 1-1 0 0,-1 0 0 0 0,1 1 1 0 0,1 0-1 0 0,-1 1 1 0 0,0 0-1 0 0,0 0 0 0 0,1 1 1 0 0,0 0-1 0 0,0 1 0 0 0,-6 3-202 0 0,12-6 10 0 0,0-1-1 0 0,0 0 1 0 0,0 1-1 0 0,0 0 0 0 0,0-1 1 0 0,0 1-1 0 0,1 0 1 0 0,-1 1-1 0 0,1-1 0 0 0,-1 0 1 0 0,1 1-1 0 0,0 0 1 0 0,0-1-1 0 0,0 1 1 0 0,0 0-1 0 0,0 0 0 0 0,1 0 1 0 0,0 0-1 0 0,-1 0 1 0 0,1 0-1 0 0,0 0 0 0 0,0 1 1 0 0,1-1-1 0 0,-1 0 1 0 0,1 1-1 0 0,-1-1 0 0 0,1 1 1 0 0,0-1-1 0 0,0 0 1 0 0,1 1-1 0 0,-1-1 1 0 0,1 0-1 0 0,-1 1 0 0 0,1-1 1 0 0,0 0-1 0 0,1 1-9 0 0,173 176 590 0 0,-171-174-532 0 0,-1-1 0 0 0,0 1 0 0 0,0 0 1 0 0,0 0-1 0 0,-1 0 0 0 0,1 0 0 0 0,-1 0 0 0 0,-1 0 1 0 0,1 1-1 0 0,-1-1 0 0 0,-1 1 0 0 0,1-1 1 0 0,-1 1-1 0 0,0-1 0 0 0,0 1 0 0 0,-1-1 1 0 0,0 1-1 0 0,0 0-58 0 0,-2-3 66 0 0,-1 1 1 0 0,1-1-1 0 0,-1 0 1 0 0,0 0-1 0 0,0 0 0 0 0,-1-1 1 0 0,1 0-1 0 0,-1 1 1 0 0,1-1-1 0 0,-1-1 1 0 0,0 1-1 0 0,0-1 0 0 0,0 0 1 0 0,-1 0-1 0 0,1 0 1 0 0,0-1-1 0 0,-6 1-66 0 0,6 0 28 0 0,-22 4 85 0 0,0 0-1 0 0,0-2 1 0 0,-1-1-1 0 0,1-1 1 0 0,-1-1-1 0 0,0-2-112 0 0,28 1-42 0 0,-1 0 1 0 0,0 0-1 0 0,0 0 0 0 0,0 0 0 0 0,1 0 1 0 0,-1 0-1 0 0,0 0 0 0 0,0 0 0 0 0,1 0 1 0 0,-1 0-1 0 0,0 0 0 0 0,1-1 0 0 0,-1 1 0 0 0,0 0 1 0 0,0 0-1 0 0,1-1 0 0 0,-1 1 0 0 0,0-1 1 0 0,1 1-1 0 0,-1-1 0 0 0,1 1 0 0 0,-1-1 1 0 0,1 1-1 0 0,-1-1 0 0 0,1 1 0 0 0,-1-1 1 0 0,1 0-1 0 0,-1 1 0 0 0,1-1 0 0 0,0 0 0 0 0,-1 1 1 0 0,1-1-1 0 0,0 0 0 0 0,-1 1 0 0 0,1-1 1 0 0,0 0-1 0 0,0 0 0 0 0,0 1 0 0 0,0-1 1 0 0,0 0-1 0 0,0 0 0 0 0,0 1 0 0 0,0-1 0 0 0,0 0 1 0 0,0 0-1 0 0,0 1 0 0 0,1-1 0 0 0,-1 0 1 0 0,0 0-1 0 0,0 1 0 0 0,1-1 0 0 0,-1 0 1 0 0,1 1-1 0 0,-1-1 0 0 0,0 0 0 0 0,1 1 1 0 0,-1-1-1 0 0,1 1 42 0 0,15-26-10823 0 0,-7 18-990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9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1 360 0 0,'0'0'996'0'0,"0"0"-221"0"0,0 0 80 0 0,0 0 329 0 0,0 0 281 0 0,0 0 118 0 0,0 0-27 0 0,0 0-211 0 0,0 0-202 0 0,0 0-134 0 0,0 0-87 0 0,0 0 40 0 0,-16 1 10 0 0,-50 5-21 0 0,0 18 2397 0 0,47-11-2460 0 0,9-6-775 0 0,1 0 0 0 0,1 1 0 0 0,0 0 0 0 0,0 0 0 0 0,0 1 0 0 0,1 0 1 0 0,0 0-1 0 0,1 1 0 0 0,0-1 0 0 0,0 1 0 0 0,1 1 0 0 0,1-1 0 0 0,0 1 0 0 0,0 0 1 0 0,1 0-1 0 0,0 0 0 0 0,1 0 0 0 0,0 1 0 0 0,1-1 0 0 0,0 1 0 0 0,1-1 0 0 0,0 1 1 0 0,2 6-114 0 0,-2-14 60 0 0,1 0 1 0 0,0-1 0 0 0,1 1-1 0 0,-1 0 1 0 0,1-1 0 0 0,-1 0-1 0 0,1 1 1 0 0,0-1 0 0 0,0 0-1 0 0,0 0 1 0 0,1 0 0 0 0,-1 0-1 0 0,1 0 1 0 0,0 0 0 0 0,0-1-1 0 0,0 1 1 0 0,0-1 0 0 0,0 0-1 0 0,0 0 1 0 0,0 0 0 0 0,1 0-1 0 0,-1-1 1 0 0,1 0 0 0 0,0 1-1 0 0,-1-1 1 0 0,1 0 0 0 0,0-1-1 0 0,-1 1 1 0 0,1-1 0 0 0,0 1-1 0 0,0-1 1 0 0,0 0 0 0 0,0-1-1 0 0,-1 1 1 0 0,1 0 0 0 0,0-1-1 0 0,0 0 1 0 0,-1 0 0 0 0,1 0-1 0 0,-1-1 1 0 0,1 1 0 0 0,-1-1-1 0 0,1 0 1 0 0,-1 0 0 0 0,0 0-1 0 0,0 0 1 0 0,1-1-61 0 0,33-26 261 0 0,-2-1 0 0 0,-1-2-1 0 0,-2-1 1 0 0,17-23-261 0 0,-40 46 20 0 0,1-2-15 0 0,129-121 66 0 0,-123 126-127 0 0,-16 7 6 0 0,4 11 17 0 0,16 71 99 0 0,-19-70-59 0 0,1 1 0 0 0,0-1 0 0 0,1 0 0 0 0,0-1 0 0 0,1 1 0 0 0,0 0 0 0 0,1-1 0 0 0,1 0 0 0 0,-1 0 0 0 0,2 0 0 0 0,-1-1 0 0 0,1 0 0 0 0,1-1 0 0 0,0 1 0 0 0,7 5-7 0 0,-9-9-49 0 0,0-2 1 0 0,0 1-1 0 0,0-1 1 0 0,0 0-1 0 0,0 0 1 0 0,1 0 0 0 0,0-1-1 0 0,0 0 1 0 0,0-1-1 0 0,0 1 1 0 0,0-1-1 0 0,1-1 1 0 0,-1 1-1 0 0,1-1 1 0 0,-1-1-1 0 0,1 1 1 0 0,-1-1 0 0 0,3-1 48 0 0,2-6-2053 0 0,-7 3-4483 0 0,0-2-5436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0 980 2705 0 0,'0'0'1972'0'0,"0"0"-629"0"0,0 0-295 0 0,0 0-9 0 0,0 0 65 0 0,0 0-45 0 0,0 0-207 0 0,0 0-297 0 0,0 0-200 0 0,0 0 8 0 0,0 0 141 0 0,0 0 213 0 0,0 0 182 0 0,3 3 124 0 0,-1-1-778 0 0,0-1 0 0 0,0 1 1 0 0,0-1-1 0 0,1 1 0 0 0,-1-1 0 0 0,0 0 0 0 0,1 0 0 0 0,-1 0 1 0 0,1 0-1 0 0,-1 0 0 0 0,1 0 0 0 0,0-1 0 0 0,-1 0 1 0 0,1 1-1 0 0,0-1 0 0 0,-1 0 0 0 0,1 0 0 0 0,0 0 0 0 0,-1 0 1 0 0,1-1-1 0 0,-1 1 0 0 0,1-1 0 0 0,0 0 0 0 0,-1 0 0 0 0,1 0 1 0 0,0 0-246 0 0,152-152 2763 0 0,73-45-2058 0 0,-162 153-491 0 0,-63 46-202 0 0,0 1 0 0 0,0-1 0 0 0,-1 0 0 0 0,1 1 0 0 0,-1 0 1 0 0,1-1-1 0 0,-1 1 0 0 0,0 0 0 0 0,0 0 0 0 0,0 1 0 0 0,0-1 0 0 0,0 0 0 0 0,0 1 0 0 0,0-1 1 0 0,-1 1-1 0 0,1-1 0 0 0,-1 1 0 0 0,0 0 0 0 0,0-1 0 0 0,0 1 0 0 0,0 0 0 0 0,0 0 1 0 0,-1 0-1 0 0,1 0 0 0 0,-1 0 0 0 0,0 0 0 0 0,0 0 0 0 0,0 0 0 0 0,0 0 0 0 0,0 0-12 0 0,2 7 48 0 0,14 135 368 0 0,-15-122-382 0 0,-10 122 305 0 0,8-138-315 0 0,-1-1 0 0 0,0 0 1 0 0,-1 0-1 0 0,1 0 0 0 0,-1 0 0 0 0,0-1 0 0 0,0 1 0 0 0,-1-1 1 0 0,1 0-1 0 0,-1 0 0 0 0,-1 0 0 0 0,1 0 0 0 0,-1-1 0 0 0,1 1 1 0 0,-1-1-1 0 0,-4 2-24 0 0,-4 1 8 0 0,0-1-1 0 0,0-1 1 0 0,-1 0 0 0 0,0 0 0 0 0,0-1 0 0 0,0-1-1 0 0,-1-1 1 0 0,1 0 0 0 0,-1 0 0 0 0,1-2 0 0 0,-1 0 0 0 0,1 0-1 0 0,-1-2 1 0 0,-4 0-8 0 0,9 1-36 0 0,1 0 0 0 0,-1 0 0 0 0,0-1 0 0 0,1 0 0 0 0,-1-1 0 0 0,1 0-1 0 0,0 0 1 0 0,0-1 0 0 0,0 0 0 0 0,0-1 0 0 0,1 0 0 0 0,0 0 0 0 0,0-1 0 0 0,-4-3 36 0 0,12 8-71 0 0,-1 0 1 0 0,0 0-1 0 0,1 1 1 0 0,-1-1 0 0 0,1 0-1 0 0,-1 0 1 0 0,1 0-1 0 0,-1 0 1 0 0,1 0 0 0 0,-1 0-1 0 0,1 0 1 0 0,0 0-1 0 0,0 0 1 0 0,-1 0 0 0 0,1 0-1 0 0,0 0 1 0 0,0 0-1 0 0,0 0 1 0 0,0 0-1 0 0,0 0 1 0 0,1 0 0 0 0,-1 0-1 0 0,0 0 1 0 0,0 0-1 0 0,1 0 1 0 0,-1 0 0 0 0,0 0-1 0 0,1 0 1 0 0,-1 0-1 0 0,1 0 1 0 0,-1 0 0 0 0,1 1-1 0 0,0-1 1 0 0,-1 0-1 0 0,1 0 1 0 0,0 0-1 0 0,0 1 1 0 0,-1-1 0 0 0,1 1-1 0 0,0-1 1 0 0,0 0-1 0 0,0 1 1 0 0,0-1 0 0 0,0 1-1 0 0,0-1 71 0 0,49-23-4627 0 0,-44 21 2934 0 0,13-4-6366 0 0,-3 3-1179 0 0</inkml:trace>
  <inkml:trace contextRef="#ctx0" brushRef="#br0" timeOffset="530.245">1070 726 48 0 0,'0'0'2258'0'0,"0"0"-326"0"0,0 0 157 0 0,0 0 219 0 0,0 0 66 0 0,0 0-226 0 0,0 0-416 0 0,0 0-386 0 0,0 0-253 0 0,0 0-164 0 0,0 0-86 0 0,0 0-101 0 0,0 0-129 0 0,-1-4-58 0 0,1 3-530 0 0,0 0 1 0 0,0 1-1 0 0,-1-1 0 0 0,1 0 1 0 0,0 0-1 0 0,0 0 0 0 0,-1 1 1 0 0,1-1-1 0 0,-1 0 1 0 0,1 1-1 0 0,0-1 0 0 0,-1 0 1 0 0,1 1-1 0 0,-1-1 1 0 0,0 0-1 0 0,1 1 0 0 0,-1-1 1 0 0,1 1-1 0 0,-1-1 0 0 0,0 1 1 0 0,1-1-1 0 0,-1 1 1 0 0,0 0-1 0 0,0-1 0 0 0,1 1 1 0 0,-1 0-1 0 0,0 0 1 0 0,0-1-1 0 0,0 1 0 0 0,1 0 1 0 0,-1 0-1 0 0,0 0 0 0 0,0 0 1 0 0,0 0-1 0 0,1 0 1 0 0,-1 0-1 0 0,0 0 0 0 0,0 0 1 0 0,0 1-1 0 0,1-1 0 0 0,-1 0 1 0 0,0 0-1 0 0,0 1 1 0 0,1-1-1 0 0,-1 0 0 0 0,0 1 1 0 0,0-1-1 0 0,1 1 1 0 0,-1-1-1 0 0,1 1 0 0 0,-1-1 1 0 0,0 1-1 0 0,1 0 0 0 0,-1-1 1 0 0,1 1-1 0 0,-1 0 1 0 0,1-1-1 0 0,0 1 0 0 0,-1 0 1 0 0,1 0-1 0 0,0-1 1 0 0,-1 2-27 0 0,-17 10 82 0 0,0 0 0 0 0,0 2 0 0 0,2 0 0 0 0,0 1 0 0 0,0 1 0 0 0,1 0 0 0 0,1 1 0 0 0,1 0 0 0 0,1 1 0 0 0,0 1 0 0 0,1 0 0 0 0,1 0 0 0 0,1 1 0 0 0,-5 16-81 0 0,13-32-1 0 0,0 1 0 0 0,0 0 0 0 0,1-1 0 0 0,0 1 0 0 0,0 0 0 0 0,0 0 0 0 0,0-1 0 0 0,1 1 0 0 0,-1 0 0 0 0,1-1 0 0 0,0 1 0 0 0,1 0 0 0 0,-1-1 0 0 0,1 1 0 0 0,0-1 0 0 0,0 0 0 0 0,0 0 0 0 0,1 0 0 0 0,0 0 0 0 0,-1 0 0 0 0,1 0 0 0 0,1-1 0 0 0,-1 1 0 0 0,0-1 0 0 0,1 0 0 0 0,0 0 0 0 0,-1 0 1 0 0,1-1-1 0 0,0 1 0 0 0,1-1 0 0 0,-1 0 0 0 0,0 0 0 0 0,1 0 0 0 0,-1-1 0 0 0,1 1 0 0 0,-1-1 0 0 0,1 0 0 0 0,0-1 0 0 0,-1 1 0 0 0,1-1 0 0 0,0 0 0 0 0,0 0 1 0 0,21 0-119 0 0,1 0 1 0 0,-1-2 0 0 0,0-1 0 0 0,0-2-1 0 0,0 0 1 0 0,0-1 0 0 0,-1-2-1 0 0,10-5 119 0 0,43-17-3592 0 0,-5-4-4625 0 0,-49 23-2671 0 0</inkml:trace>
  <inkml:trace contextRef="#ctx0" brushRef="#br0" timeOffset="1224.158">1727 777 4265 0 0,'0'0'2909'0'0,"0"0"-1433"0"0,0 0-335 0 0,0 0 244 0 0,0 0 220 0 0,0 0 81 0 0,0 0-158 0 0,0 0-271 0 0,0 0-276 0 0,-32 22-214 0 0,-97 68-168 0 0,-4 19 713 0 0,130-107-1297 0 0,0 1-1 0 0,1-1 0 0 0,-1 1 1 0 0,0 0-1 0 0,1-1 1 0 0,-1 1-1 0 0,1 0 1 0 0,0 1-1 0 0,0-1 1 0 0,0 0-1 0 0,1 1 0 0 0,-1-1 1 0 0,1 1-1 0 0,0-1 1 0 0,0 1-1 0 0,0-1 1 0 0,0 1-1 0 0,0 0 1 0 0,1 0-1 0 0,0-1 1 0 0,0 1-1 0 0,0 0 0 0 0,0 0 1 0 0,1 2-15 0 0,1-4 18 0 0,0-1-1 0 0,1 1 1 0 0,-1-1 0 0 0,0 1 0 0 0,1-1 0 0 0,0 0-1 0 0,-1 0 1 0 0,1 0 0 0 0,-1 0 0 0 0,1 0 0 0 0,0 0-1 0 0,0-1 1 0 0,0 0 0 0 0,-1 1 0 0 0,1-1-1 0 0,0 0 1 0 0,0 0 0 0 0,0-1 0 0 0,2 1-18 0 0,-1 0 38 0 0,27-5 76 0 0,0 0 0 0 0,-1-2 0 0 0,0-1 0 0 0,0-2 1 0 0,0 0-1 0 0,-1-2 0 0 0,-1-2 0 0 0,0 0 0 0 0,-1-2 0 0 0,22-17-114 0 0,-19 16 37 0 0,-15 7-44 0 0,62-21-144 0 0,-72 57 40 0 0,-3 32 69 0 0,-3-52 26 0 0,0-1 0 0 0,0 1 1 0 0,0 0-1 0 0,1-1 0 0 0,0 1 1 0 0,1-1-1 0 0,-1 1 0 0 0,1 0 1 0 0,0-1-1 0 0,0 1 0 0 0,0-1 1 0 0,1 0-1 0 0,0 1 0 0 0,0-1 1 0 0,1 0-1 0 0,-1 0 0 0 0,1 0 1 0 0,0 0-1 0 0,0-1 0 0 0,1 1 1 0 0,-1-1-1 0 0,1 0 0 0 0,0 0 1 0 0,0 0-1 0 0,1 0 0 0 0,-1-1 1 0 0,1 0-1 0 0,4 3 16 0 0,2-4 34 0 0,0 0-1 0 0,1-1 1 0 0,-1-1-1 0 0,1 1 1 0 0,-1-2-1 0 0,0 0 0 0 0,1 0 1 0 0,-1-1-1 0 0,0 0 1 0 0,0-1-1 0 0,0 0 1 0 0,0-1-1 0 0,0 0 1 0 0,-1-1-1 0 0,0 0 1 0 0,0 0-1 0 0,0-1 1 0 0,0-1-1 0 0,-1 1 1 0 0,0-2-1 0 0,-1 1 1 0 0,0-1-1 0 0,1-2-33 0 0,-8 10 1 0 0,36-29 53 0 0,-1-1 0 0 0,-1-3 1 0 0,-2 0-1 0 0,-1-2 0 0 0,-1-2 0 0 0,-3 0 0 0 0,0-2 1 0 0,-3-1-1 0 0,-2-1 0 0 0,-1-1 0 0 0,-2-1 0 0 0,-2-1 1 0 0,-2-1-1 0 0,-2 0 0 0 0,-2-1 0 0 0,-1 0 0 0 0,-3-1 1 0 0,-2 0-1 0 0,-2 0 0 0 0,-2-9-54 0 0,-1 49-2 0 0,-1-1-1 0 0,1 1 1 0 0,-2-1 0 0 0,1 1-1 0 0,-1 0 1 0 0,0-1 0 0 0,0 1-1 0 0,-1 0 1 0 0,1 0 0 0 0,-2 0-1 0 0,1 0 1 0 0,-1 0 0 0 0,0 0-1 0 0,-1 1 1 0 0,0-1 0 0 0,0 1-1 0 0,0 0 1 0 0,0 0 0 0 0,-1 0-1 0 0,0 1 1 0 0,-1 0 0 0 0,1 0-1 0 0,-1 0 1 0 0,0 1 0 0 0,0-1-1 0 0,0 1 1 0 0,0 1 0 0 0,-1-1-1 0 0,0 1 1 0 0,0 1 0 0 0,0-1-1 0 0,-3 0 3 0 0,2 3-7 0 0,0 0-1 0 0,0 0 0 0 0,1 0 0 0 0,-1 1 0 0 0,0 1 0 0 0,0-1 0 0 0,1 1 0 0 0,-1 1 0 0 0,1-1 1 0 0,-1 1-1 0 0,1 1 0 0 0,0-1 0 0 0,0 1 0 0 0,1 0 0 0 0,-1 1 0 0 0,1 0 0 0 0,0 0 0 0 0,0 0 1 0 0,0 1-1 0 0,1-1 0 0 0,0 1 0 0 0,0 1 0 0 0,-1 2 8 0 0,-6 11 28 0 0,1 1-1 0 0,1 1 0 0 0,1 0 1 0 0,0 0-1 0 0,2 1 1 0 0,1 0-1 0 0,1 0 1 0 0,1 0-1 0 0,1 1 1 0 0,0-1-1 0 0,2 1 1 0 0,1 0-1 0 0,1 0 1 0 0,1-1-1 0 0,4 17-27 0 0,2 8 188 0 0,1 0-1 0 0,3 0 0 0 0,2-1 1 0 0,1-1-1 0 0,3 0 0 0 0,8 12-187 0 0,-11-27 200 0 0,1 0 0 0 0,1-2 0 0 0,1 0-1 0 0,2-1 1 0 0,21 23-200 0 0,-34-43-12 0 0,0 0-1 0 0,0 0 0 0 0,1-1 1 0 0,0 0-1 0 0,0-1 1 0 0,1 0-1 0 0,0 0 1 0 0,0 0-1 0 0,9 3 13 0 0,-15-9-219 0 0,0 0-1 0 0,0-1 1 0 0,0 1-1 0 0,-1-1 1 0 0,1 1 0 0 0,0-1-1 0 0,0 0 1 0 0,-1 0-1 0 0,1 0 1 0 0,0 0 0 0 0,-1-1-1 0 0,0 1 1 0 0,1-1 0 0 0,-1 1-1 0 0,0-1 1 0 0,1 0-1 0 0,-1 0 1 0 0,0 0 0 0 0,0 0-1 0 0,-1 0 1 0 0,1-1 0 0 0,0 1-1 0 0,1-3 220 0 0,7-7-4663 0 0,-3 4-6046 0 0</inkml:trace>
  <inkml:trace contextRef="#ctx0" brushRef="#br0" timeOffset="1988.665">3253 645 12091 0 0,'0'0'3198'0'0,"0"0"-1334"0"0,0 0-497 0 0,0 0-85 0 0,0 0-138 0 0,0 0-169 0 0,0 0-204 0 0,0 0-190 0 0,0 0-126 0 0,0 0-90 0 0,-32 10-95 0 0,-102 36-94 0 0,56 0 24 0 0,65-34-164 0 0,2-5-37 0 0,1 1 1 0 0,-1 0 0 0 0,2 1 0 0 0,-1 0-1 0 0,1 0 1 0 0,1 1 0 0 0,-1 1 0 0 0,2-1-1 0 0,0 1 1 0 0,0 0 0 0 0,1 1 0 0 0,0 0-1 0 0,1 0 1 0 0,0 0 0 0 0,1 0 0 0 0,0 1 0 0 0,1 0-1 0 0,1 0 1 0 0,0 0 0 0 0,0 0 0 0 0,1 0-1 0 0,1 3 1 0 0,3-12-10 0 0,0-1-1 0 0,0 1 0 0 0,0-1 1 0 0,0 1-1 0 0,0-1 0 0 0,1 0 1 0 0,-1-1-1 0 0,1 1 0 0 0,0 0 1 0 0,0-1-1 0 0,0 0 0 0 0,0 0 1 0 0,0 0-1 0 0,1-1 0 0 0,-1 1 1 0 0,0-1-1 0 0,1 0 0 0 0,-1 0 1 0 0,1 0-1 0 0,0-1 0 0 0,-1 0 1 0 0,1 0-1 0 0,-1 0 0 0 0,1 0 1 0 0,-1-1-1 0 0,4 0 11 0 0,14-3 13 0 0,0 0 0 0 0,-1-2 0 0 0,0 0 0 0 0,0-1 1 0 0,-1-2-1 0 0,0 0 0 0 0,0 0 0 0 0,-1-2 0 0 0,0-1 0 0 0,-1 0 0 0 0,0-1 1 0 0,-1-1-1 0 0,-1-1 0 0 0,0 0 0 0 0,-1-1 0 0 0,12-17-13 0 0,38-30-81 0 0,-4 12-149 0 0,-60 50 148 0 0,-1 1-69 0 0,-1 8-241 0 0,-20 63-10 0 0,18-64 397 0 0,-1-1 0 0 0,2 1 0 0 0,-1 0 0 0 0,1 0 1 0 0,0 1-1 0 0,0-1 0 0 0,1 0 0 0 0,-1 1 0 0 0,2-1 1 0 0,-1 1-1 0 0,1-1 0 0 0,1 1 0 0 0,-1-1 0 0 0,1 1 1 0 0,2 6 4 0 0,0-8 6 0 0,1-1 1 0 0,0 0 0 0 0,1 0-1 0 0,-1 0 1 0 0,1 0 0 0 0,0-1-1 0 0,0 0 1 0 0,0 0 0 0 0,1 0-1 0 0,0-1 1 0 0,-1 1 0 0 0,1-1-1 0 0,0-1 1 0 0,0 1 0 0 0,1-1-1 0 0,-1 0 1 0 0,0-1 0 0 0,1 1-1 0 0,-1-1 1 0 0,1-1 0 0 0,0 1-1 0 0,-1-1 1 0 0,1 0 0 0 0,-1-1-1 0 0,1 1 1 0 0,-1-1 0 0 0,3-1-7 0 0,-7 2 10 0 0,15-3 118 0 0,0-1-1 0 0,-1 0 1 0 0,1-1-1 0 0,-1-1 0 0 0,0-1 1 0 0,0 0-1 0 0,-1-1 1 0 0,0 0-1 0 0,-1-2 0 0 0,1 0 1 0 0,-2 0-1 0 0,0-1 1 0 0,0-1-1 0 0,-1 0 0 0 0,3-4-127 0 0,-1 3 40 0 0,1-1-1 0 0,-2-1 1 0 0,0 0-1 0 0,-1-1 1 0 0,-1 0-1 0 0,0 0 1 0 0,-1-1-1 0 0,-1-1 0 0 0,-1 0 1 0 0,0 0-1 0 0,-1-1 1 0 0,-1 1-1 0 0,-1-2 1 0 0,-1 1-1 0 0,0 0 1 0 0,-2-1-1 0 0,0 0 0 0 0,-1 1 1 0 0,-1-3-40 0 0,-1 18-31 0 0,-1 1 1 0 0,1-1-1 0 0,-1 1 1 0 0,0 0 0 0 0,0 0-1 0 0,0-1 1 0 0,-1 1-1 0 0,1 1 1 0 0,-1-1-1 0 0,0 0 1 0 0,0 1-1 0 0,1-1 1 0 0,-2 1-1 0 0,1 0 1 0 0,0 0-1 0 0,0 0 1 0 0,-1 0-1 0 0,1 1 1 0 0,-1-1-1 0 0,1 1 1 0 0,-1 0-1 0 0,0 0 1 0 0,1 0-1 0 0,-1 1 1 0 0,0-1 0 0 0,0 1-1 0 0,1 0 1 0 0,-1 0-1 0 0,0 0 1 0 0,0 0-1 0 0,0 1 1 0 0,1 0-1 0 0,-1 0 1 0 0,0 0-1 0 0,1 0 1 0 0,-1 0-1 0 0,1 1 1 0 0,-1-1-1 0 0,1 1 1 0 0,0 0-1 0 0,-3 2 31 0 0,2-3-22 0 0,-1 1-1 0 0,1 0 1 0 0,-1 0-1 0 0,1 0 1 0 0,0 1-1 0 0,-1-1 0 0 0,1 1 1 0 0,0 0-1 0 0,1 0 1 0 0,-1 1-1 0 0,1-1 1 0 0,-1 1-1 0 0,1-1 1 0 0,0 1-1 0 0,0 0 1 0 0,1 0-1 0 0,-1 1 0 0 0,1-1 1 0 0,0 1-1 0 0,0-1 1 0 0,1 1-1 0 0,-1-1 1 0 0,1 1-1 0 0,0 0 1 0 0,0 0-1 0 0,0 0 0 0 0,1 0 1 0 0,0-1-1 0 0,0 1 1 0 0,0 0-1 0 0,0 0 1 0 0,1 0-1 0 0,0 2 23 0 0,4 1 7 0 0,-1-1 0 0 0,1 0 0 0 0,0 0 0 0 0,1-1 0 0 0,0 1 0 0 0,0-1 0 0 0,0-1 0 0 0,1 1 0 0 0,0-1 0 0 0,0 0 0 0 0,0 0 0 0 0,0-1 0 0 0,3 1-7 0 0,31 23 135 0 0,-30-20-43 0 0,0 1 1 0 0,-1 0-1 0 0,0 1 1 0 0,0 0-1 0 0,-1 1 1 0 0,-1 0-1 0 0,0 0 1 0 0,0 1 0 0 0,-1 0-1 0 0,-1 0 1 0 0,0 1-1 0 0,-1 0 1 0 0,0 0-1 0 0,0 0 1 0 0,-2 0 0 0 0,0 1-1 0 0,0-1 1 0 0,-1 1-1 0 0,-1 0 1 0 0,0 0-1 0 0,-1 0 1 0 0,-2 9-93 0 0,-10 19 258 0 0,9-34-229 0 0,0 1 0 0 0,1-1-1 0 0,-1 0 1 0 0,2 1 0 0 0,-1-1 0 0 0,1 1 0 0 0,0-1-1 0 0,1 1 1 0 0,0 0 0 0 0,1-1 0 0 0,1 9-29 0 0,22 12-44 0 0,-1-35-4144 0 0,-19 1-1814 0 0,-1 2-6061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236 596 8402 0 0,'0'0'3571'0'0,"0"0"-2070"0"0,0 0-768 0 0,0 0-78 0 0,0 0-2 0 0,0 0-46 0 0,0 0-103 0 0,0 0-141 0 0,0 0-130 0 0,0 0-86 0 0,-34 19-62 0 0,-103 61-37 0 0,134-79-46 0 0,0 0-1 0 0,0 0 0 0 0,1 0 0 0 0,-1 0 1 0 0,0 1-1 0 0,1-1 0 0 0,-1 1 0 0 0,1 0 1 0 0,-1 0-1 0 0,1 0 0 0 0,0 0 1 0 0,0 0-1 0 0,0 0 0 0 0,0 1 0 0 0,0-1 1 0 0,0 1-1 0 0,1-1 0 0 0,-1 1 0 0 0,1 0 1 0 0,0-1-1 0 0,0 1 0 0 0,0 0 0 0 0,0 0 1 0 0,0 1-2 0 0,-1 6 4 0 0,0-7 5 0 0,1 1 0 0 0,-1-1-1 0 0,0 1 1 0 0,1 0 0 0 0,0 0-1 0 0,0 0 1 0 0,0-1 0 0 0,0 1 0 0 0,1 0-1 0 0,0 0 1 0 0,-1 0 0 0 0,1 0-1 0 0,1 0 1 0 0,-1 0 0 0 0,1 0 0 0 0,-1 0-1 0 0,1 0 1 0 0,0 0 0 0 0,1 0-1 0 0,-1 0 1 0 0,0-1 0 0 0,1 1 0 0 0,0 0-1 0 0,0-1 1 0 0,0 0 0 0 0,1 1-1 0 0,-1-1 1 0 0,1 0 0 0 0,-1 0 0 0 0,1 0-1 0 0,0-1 1 0 0,0 1 0 0 0,1-1-1 0 0,-1 1 1 0 0,0-1 0 0 0,1 0 0 0 0,-1 0-1 0 0,1-1 1 0 0,0 1 0 0 0,0-1-1 0 0,1 1-8 0 0,8 0 213 0 0,0-1-1 0 0,-1 0 0 0 0,1 0 0 0 0,0-1 0 0 0,0-1 0 0 0,0 0 0 0 0,-1-1 0 0 0,1 0 0 0 0,-1-1 0 0 0,1-1 1 0 0,-1 0-1 0 0,0 0 0 0 0,0-1 0 0 0,-1-1 0 0 0,1 0 0 0 0,-1 0 0 0 0,-1-1 0 0 0,1-1 0 0 0,-1 0 0 0 0,0 0 0 0 0,-1-1 1 0 0,0 0-1 0 0,-1-1 0 0 0,1 1 0 0 0,-2-2 0 0 0,1 1 0 0 0,-2-1 0 0 0,2-4-212 0 0,-4 10 31 0 0,-1 0 1 0 0,0 0-1 0 0,0 0 0 0 0,0-1 1 0 0,-1 1-1 0 0,0-1 0 0 0,0 0 1 0 0,0 0-1 0 0,-1 1 1 0 0,0-1-1 0 0,0 0 0 0 0,0 0 1 0 0,-1-1-1 0 0,0 1 0 0 0,0 0 1 0 0,-1 0-1 0 0,1 0 0 0 0,-1 0 1 0 0,-1 0-1 0 0,1 0 0 0 0,-1 1 1 0 0,0-1-1 0 0,0 0 0 0 0,-1 1 1 0 0,1-1-1 0 0,-2 0-31 0 0,-4 0-274 0 0,1 1 0 0 0,-2-1 0 0 0,1 1-1 0 0,0 1 1 0 0,-1 0 0 0 0,0 0 0 0 0,0 0 0 0 0,0 1 0 0 0,-1 1 0 0 0,1 0 0 0 0,0 0 0 0 0,-1 0-1 0 0,0 1 1 0 0,1 1 0 0 0,-1 0 0 0 0,0 0 0 0 0,1 1 0 0 0,-3 0 274 0 0,-1-1-749 0 0,13 0 432 0 0,17 0-68 0 0,-3-5 733 0 0,1 0 1 0 0,-1-1 0 0 0,0 0 0 0 0,0-1-1 0 0,0 0 1 0 0,-1-1 0 0 0,-1-1 0 0 0,7-6-349 0 0,-16 13 68 0 0,50-32 607 0 0,-2-3 1 0 0,-2-3 0 0 0,-2-1 0 0 0,-1-2 0 0 0,-3-2 0 0 0,-1-2 0 0 0,8-15-676 0 0,12-56 663 0 0,-60 189-772 0 0,4 150-75 0 0,35 216 184 0 0,-38-409-7 0 0,17 109-233 0 0,-6 1-1 0 0,-7 0 0 0 0,-7 91 241 0 0,0-213 20 0 0,0 0 0 0 0,-2-1 0 0 0,1 0-1 0 0,-2 1 1 0 0,0-1 0 0 0,-1 0 0 0 0,0 0 0 0 0,-1 0-1 0 0,-1-1 1 0 0,0 0 0 0 0,-1 0 0 0 0,0 0-1 0 0,-2-1 1 0 0,1 0 0 0 0,-1-1 0 0 0,-1 1-1 0 0,-1-2 1 0 0,1 0 0 0 0,-2 0 0 0 0,1-1-1 0 0,-1 0 1 0 0,-1-1 0 0 0,0 0 0 0 0,0-1-1 0 0,-1-1 1 0 0,0 0 0 0 0,-2 0-20 0 0,12-5 19 0 0,-1 0 1 0 0,1-1-1 0 0,-1 1 0 0 0,0-1 1 0 0,1 0-1 0 0,-1-1 1 0 0,0 1-1 0 0,0-1 0 0 0,0 1 1 0 0,0-2-1 0 0,0 1 1 0 0,1 0-1 0 0,-1-1 0 0 0,0 0 1 0 0,0 0-1 0 0,0 0 1 0 0,1-1-1 0 0,-1 0 0 0 0,1 0 1 0 0,-1 0-1 0 0,1 0 1 0 0,0-1-1 0 0,0 1 0 0 0,0-1 1 0 0,0 0-1 0 0,0 0 1 0 0,1-1-1 0 0,-1 1 0 0 0,1-1 1 0 0,0 0-1 0 0,0 0 1 0 0,0 0-1 0 0,1 0 0 0 0,-1 0 1 0 0,0-2-20 0 0,1-3 40 0 0,1-1-1 0 0,-1 0 1 0 0,1 1 0 0 0,1-1 0 0 0,0 0-1 0 0,0 1 1 0 0,1-1 0 0 0,0 0 0 0 0,1 1 0 0 0,0-1-1 0 0,0 1 1 0 0,1 0 0 0 0,0 0 0 0 0,1 0 0 0 0,0 0-1 0 0,0 0 1 0 0,5-5-40 0 0,108-132 230 0 0,-71 95-153 0 0,185-207-2227 0 0,-224 247 194 0 0,-3 4-2763 0 0,-1-1-7111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146 383 7642 0 0,'0'0'948'0'0,"0"0"-307"0"0,0 0-45 0 0,0 0 209 0 0,0 0 235 0 0,30-32 81 0 0,94-100-87 0 0,-43 26 1152 0 0,-54 41-325 0 0,-20 17 3041 0 0,-15 111-4840 0 0,1-7 26 0 0,7 105 160 0 0,7-1-1 0 0,11 32-247 0 0,-11-115 64 0 0,18 347 231 0 0,-27-404-285 0 0,1 0 1 0 0,-2 0-1 0 0,-1 0 1 0 0,-1 0-1 0 0,0-1 1 0 0,-1 0-1 0 0,-1 0 1 0 0,-1 0-1 0 0,-1-1 1 0 0,0 0-1 0 0,-2-1 1 0 0,0 0-1 0 0,0-1 1 0 0,-2 1-11 0 0,4-7-65 0 0,1 0 0 0 0,-2 0 1 0 0,1-1-1 0 0,-1 0 0 0 0,-1-1 0 0 0,1 0 1 0 0,-1 0-1 0 0,-1-2 0 0 0,0 1 0 0 0,0-1 1 0 0,0-1-1 0 0,0 0 0 0 0,-1-1 1 0 0,0 0-1 0 0,0-1 0 0 0,0 0 0 0 0,0-1 1 0 0,0-1-1 0 0,0 0 0 0 0,-1 0 1 0 0,-7-2 64 0 0,17 0-35 0 0,0 1 1 0 0,0-1-1 0 0,0 0 1 0 0,0 0-1 0 0,0-1 1 0 0,1 1-1 0 0,-1-1 1 0 0,0 0 0 0 0,1 0-1 0 0,-1 0 1 0 0,1-1-1 0 0,0 1 1 0 0,-1-1-1 0 0,1 1 1 0 0,1-1-1 0 0,-1 0 1 0 0,0-1 0 0 0,1 1-1 0 0,-1 0 1 0 0,1-1-1 0 0,0 1 1 0 0,0-1-1 0 0,0 1 1 0 0,1-1-1 0 0,-1 0 1 0 0,1 0 0 0 0,0 0-1 0 0,0 0 1 0 0,0 0-1 0 0,0-4 35 0 0,0-5-40 0 0,-1 0-1 0 0,1 0 1 0 0,1-1-1 0 0,1 1 1 0 0,0 0-1 0 0,0 0 1 0 0,2-1-1 0 0,-1 1 1 0 0,2-2 40 0 0,6-15 193 0 0,1 1 1 0 0,1 0-1 0 0,1 0 0 0 0,2 1 1 0 0,1 1-1 0 0,1 1 0 0 0,18-22-193 0 0,-5 20 203 0 0,1 1-1 0 0,2 1 1 0 0,0 2-1 0 0,2 1 1 0 0,0 2-1 0 0,1 1 1 0 0,2 2-1 0 0,0 1 1 0 0,0 2-1 0 0,5 1-202 0 0,-28 8 16 0 0,96-34-5 0 0,-107 37-3454 0 0,-7 6-3774 0 0,1 0-3657 0 0</inkml:trace>
  <inkml:trace contextRef="#ctx0" brushRef="#br0" timeOffset="571.348">880 802 5249 0 0,'0'0'2271'0'0,"0"0"-701"0"0,0 0-240 0 0,0 0 78 0 0,0 0 20 0 0,0 0-72 0 0,0 0-181 0 0,0 0-249 0 0,0 0-181 0 0,0 0-147 0 0,0 0-125 0 0,0 0-105 0 0,0 0-76 0 0,-10 32-76 0 0,-29 96-45 0 0,29-60 89 0 0,11-63-197 0 0,-1-1 0 0 0,1 1 0 0 0,0-1-1 0 0,0 1 1 0 0,0-1 0 0 0,1 1 0 0 0,0-1 0 0 0,0 0 0 0 0,0 0-1 0 0,0 0 1 0 0,0 0 0 0 0,1 0 0 0 0,0 0 0 0 0,0 0-1 0 0,0-1 1 0 0,0 0 0 0 0,1 1 0 0 0,-1-1 0 0 0,1-1-1 0 0,-1 1 1 0 0,1 0 0 0 0,0-1 0 0 0,0 0 0 0 0,1 0-1 0 0,-1 0 1 0 0,0 0 0 0 0,1-1 0 0 0,-1 0 0 0 0,1 0-1 0 0,-1 0 1 0 0,3 0-63 0 0,0-1 136 0 0,1 0 0 0 0,-1-1 0 0 0,1 0-1 0 0,-1 0 1 0 0,0 0 0 0 0,0-1 0 0 0,0 0 0 0 0,0-1-1 0 0,0 0 1 0 0,0 0 0 0 0,-1 0 0 0 0,1-1 0 0 0,-1 0-1 0 0,0 0 1 0 0,0 0 0 0 0,0-1 0 0 0,1-2-136 0 0,10-11 187 0 0,0-1 1 0 0,-2-1-1 0 0,0 0 1 0 0,-2-1-1 0 0,0 0 0 0 0,-1-1 1 0 0,-1-1-1 0 0,-2 0 1 0 0,0 0-1 0 0,-1-1 1 0 0,0-6-188 0 0,2-43-522 0 0,-10 72-25 0 0,-7 1-14228 0 0,5 3 4465 0 0</inkml:trace>
  <inkml:trace contextRef="#ctx0" brushRef="#br0" timeOffset="995.886">1212 1178 11827 0 0,'0'0'1202'0'0,"0"0"-203"0"0,0 0 151 0 0,0 0 229 0 0,0 0 11 0 0,0 0-221 0 0,0 0-303 0 0,0 0-228 0 0,20-31-107 0 0,65-98-55 0 0,-19 35 478 0 0,-7 25-103 0 0,-57 70-878 0 0,0 1 0 0 0,0 0 0 0 0,0-1 1 0 0,0 1-1 0 0,0 0 0 0 0,-1 0 0 0 0,1 0 0 0 0,-1 0 1 0 0,1 1-1 0 0,-1-1 0 0 0,0 0 0 0 0,0 1 0 0 0,0-1 1 0 0,0 0-1 0 0,-1 1 0 0 0,1-1 0 0 0,-1 1 0 0 0,1-1 1 0 0,-1 1-1 0 0,0 0 0 0 0,0-1 0 0 0,0 1 27 0 0,2 7 0 0 0,-2 0 3 0 0,2 0 0 0 0,-1 0 0 0 0,1-1 0 0 0,0 1 0 0 0,1 0-1 0 0,0-1 1 0 0,1 0 0 0 0,0 1 0 0 0,0-2 0 0 0,1 1 0 0 0,0 0 0 0 0,1-1-1 0 0,0 0 1 0 0,6 7-3 0 0,-9-14 98 0 0,0 1 1 0 0,0-1-1 0 0,0 1 0 0 0,0-1 0 0 0,0 0 0 0 0,0 0 0 0 0,0 0 0 0 0,0-1 1 0 0,1 1-1 0 0,-1-1 0 0 0,0 0 0 0 0,1 1 0 0 0,-1-2 0 0 0,0 1 0 0 0,1 0 1 0 0,-1-1-1 0 0,0 1 0 0 0,0-1 0 0 0,0 0 0 0 0,1 0 0 0 0,-1 0 0 0 0,0-1 1 0 0,0 1-1 0 0,0-1 0 0 0,-1 1 0 0 0,1-1 0 0 0,0 0 0 0 0,-1 0 1 0 0,1 0-1 0 0,-1-1 0 0 0,1 1 0 0 0,-1-1 0 0 0,0 1 0 0 0,0-1 0 0 0,0 0 1 0 0,-1 1-1 0 0,1-1-98 0 0,86-152 1232 0 0,-84 145-1589 0 0,4-8-251 0 0,-5 14-3261 0 0,-1 3-3316 0 0,-1 1-5077 0 0</inkml:trace>
  <inkml:trace contextRef="#ctx0" brushRef="#br0" timeOffset="1336.748">2169 814 13531 0 0,'0'0'1364'0'0,"0"0"-365"0"0,0 0-59 0 0,0 0 96 0 0,0 0 25 0 0,0 0-69 0 0,0 0-171 0 0,0 0-160 0 0,0 0-109 0 0,0 0-92 0 0,-32 5-76 0 0,-99 20-65 0 0,68 4 163 0 0,59-26-466 0 0,1 1-1 0 0,-1-1 1 0 0,1 1-1 0 0,-1 0 0 0 0,1 0 1 0 0,1 0-1 0 0,-1 1 1 0 0,1-1-1 0 0,-1 1 1 0 0,1-1-1 0 0,0 1 0 0 0,1 0 1 0 0,-1 0-1 0 0,1 0 1 0 0,0 0-1 0 0,0 0 0 0 0,1 0 1 0 0,-1 0-1 0 0,1 0 1 0 0,0 0-1 0 0,0 0 1 0 0,1 0-1 0 0,0 0 0 0 0,0 0 1 0 0,0 0-1 0 0,0 0 1 0 0,1-1-1 0 0,0 1 0 0 0,0 0 1 0 0,0-1-1 0 0,0 1 1 0 0,1-1-1 0 0,0 0 1 0 0,1 2-17 0 0,8 4-26 0 0,-1-2 0 0 0,2 1 0 0 0,-1-2 0 0 0,1 0 0 0 0,0 0 0 0 0,1-1 0 0 0,-1-1 0 0 0,1 0 0 0 0,0-1 0 0 0,1 0 0 0 0,-1-1 0 0 0,1-1 0 0 0,-1 0 0 0 0,1-1 0 0 0,0-1-1 0 0,-1 0 1 0 0,13-2 27 0 0,15-11-2335 0 0,-17-4-6292 0 0,-15 10-2525 0 0</inkml:trace>
  <inkml:trace contextRef="#ctx0" brushRef="#br0" timeOffset="1748.61">2686 353 13931 0 0,'0'0'1366'0'0,"0"0"-282"0"0,0 0 9 0 0,0 0 80 0 0,0 0-5 0 0,0 0-161 0 0,0 0-244 0 0,0 0-173 0 0,0 0-81 0 0,0 0-27 0 0,0 0-26 0 0,0 0-10 0 0,0 0-46 0 0,-2 14-47 0 0,-21 109 617 0 0,-10 78-211 0 0,16 14-594 0 0,9-47-502 0 0,8-167 258 0 0,0-1 14 0 0,0 0-25 0 0,0 0-58 0 0,0 0-30 0 0,0 0-64 0 0,0 0-79 0 0,0 0-97 0 0,0 0-139 0 0,2-22-5690 0 0,-2 8-2203 0 0,0 9-1133 0 0</inkml:trace>
  <inkml:trace contextRef="#ctx0" brushRef="#br0" timeOffset="1993.818">2322 736 15531 0 0,'0'0'1269'0'0,"0"0"-464"0"0,0 0-102 0 0,0 0 33 0 0,0 0 8 0 0,0 0-18 0 0,0 0-74 0 0,0 0-1 0 0,0 0 54 0 0,0 0 25 0 0,0 0-50 0 0,0 0-100 0 0,33 2-128 0 0,105 5-137 0 0,51-2 103 0 0,-62-8-1403 0 0,-76-11-6443 0 0,-43 10-1438 0 0</inkml:trace>
  <inkml:trace contextRef="#ctx0" brushRef="#br0" timeOffset="2229.791">3102 865 15387 0 0,'0'0'1185'0'0,"0"0"-689"0"0,0 0-184 0 0,0 0 48 0 0,0 0 8 0 0,0 0-56 0 0,0 0-128 0 0,0 0-144 0 0,0 0-104 0 0,0 0-96 0 0,0 0-112 0 0,0 0-224 0 0,0 0-320 0 0,0 0-905 0 0,9 180-2448 0 0,-7-180-6777 0 0</inkml:trace>
  <inkml:trace contextRef="#ctx0" brushRef="#br0" timeOffset="2487.847">3170 456 19700 0 0,'0'0'1665'0'0,"0"0"-953"0"0,0 0-264 0 0,0 0 8 0 0,0 0-88 0 0,0 0-128 0 0,0 0-208 0 0,0 0-288 0 0,0 0-144 0 0,0 0-120 0 0,0 0-128 0 0,0 0-353 0 0,0 0-1743 0 0,0 0-9883 0 0</inkml:trace>
  <inkml:trace contextRef="#ctx0" brushRef="#br0" timeOffset="2730.667">3472 806 15331 0 0,'0'0'668'0'0,"0"0"-263"0"0,0 0-24 0 0,0 0 67 0 0,0 0 23 0 0,0 0-68 0 0,0 0-133 0 0,0 0-108 0 0,0 0-62 0 0,0 0-28 0 0,0 0 1 0 0,0 0-12 0 0,-19 33 1 0 0,-60 99-4 0 0,78-131-54 0 0,-1 0 0 0 0,1 0 0 0 0,0 0 0 0 0,-1 1 0 0 0,1-1 0 0 0,0 0-1 0 0,0 0 1 0 0,0 1 0 0 0,0-1 0 0 0,0 1 0 0 0,0-1 0 0 0,0 1 0 0 0,0-1 0 0 0,1 1-1 0 0,-1 0 1 0 0,1-1 0 0 0,-1 1 0 0 0,1 0 0 0 0,-1-1 0 0 0,1 1 0 0 0,0 0 0 0 0,0 0-1 0 0,0-1 1 0 0,0 1 0 0 0,0 0 0 0 0,0 0 0 0 0,1-1 0 0 0,-1 1 0 0 0,1 0 0 0 0,-1-1-1 0 0,1 1 1 0 0,-1 0 0 0 0,1 0-4 0 0,3 1 46 0 0,1 1 149 0 0,0-1 1 0 0,0 0 0 0 0,1 0-1 0 0,-1 0 1 0 0,1-1 0 0 0,0 0-1 0 0,0 0 1 0 0,0 0-1 0 0,0-1 1 0 0,0 0 0 0 0,0 0-1 0 0,1 0 1 0 0,-1-1 0 0 0,0 0-1 0 0,0 0 1 0 0,0-1 0 0 0,1 1-1 0 0,-1-1 1 0 0,0-1-1 0 0,0 1 1 0 0,0-1 0 0 0,0 0-1 0 0,-1-1 1 0 0,1 1 0 0 0,0-1-1 0 0,2-2-195 0 0,-1 1 124 0 0,-1 0-1 0 0,1-1 0 0 0,-1 0 1 0 0,1 0-1 0 0,-2 0 0 0 0,1-1 1 0 0,0 0-1 0 0,-1 0 0 0 0,0 0 1 0 0,-1-1-1 0 0,1 0 0 0 0,-1 0 1 0 0,-1 0-1 0 0,1 0 0 0 0,-1 0 1 0 0,-1-1-1 0 0,1 0 0 0 0,-1 1 1 0 0,0-1-1 0 0,-1 0 0 0 0,0 0 1 0 0,0 0-1 0 0,-1 0 0 0 0,0 0 1 0 0,0 0-1 0 0,-1 0 0 0 0,0 0-123 0 0,0 3-35 0 0,0 1 0 0 0,0-1 0 0 0,0 1 0 0 0,-1 0 0 0 0,1 0 0 0 0,-1 0 0 0 0,0 0 0 0 0,0 0 0 0 0,-1 0 0 0 0,1 0 0 0 0,-1 1 0 0 0,0-1 0 0 0,0 1 0 0 0,0 0 0 0 0,0 0 0 0 0,-1 0 0 0 0,1 0 0 0 0,-1 1 0 0 0,1-1 0 0 0,-1 1 0 0 0,0 0 0 0 0,0 0 0 0 0,0 0 0 0 0,-1 1 0 0 0,1-1 0 0 0,-1 1 35 0 0,-45-7-7982 0 0,43 8-3872 0 0</inkml:trace>
  <inkml:trace contextRef="#ctx0" brushRef="#br0" timeOffset="3133.523">3763 994 15547 0 0,'0'0'1613'0'0,"0"0"-384"0"0,0 0-20 0 0,0 0 28 0 0,0 0-130 0 0,0 0-224 0 0,0 0-238 0 0,0 0-145 0 0,0 0-66 0 0,0 0-23 0 0,0 0-47 0 0,0 0-91 0 0,0 0-68 0 0,15-20-64 0 0,44-61-51 0 0,17 9 14 0 0,-73 70-152 0 0,1 0 0 0 0,0 0-1 0 0,0 0 1 0 0,-1 1 0 0 0,1-1-1 0 0,0 1 1 0 0,1 0-1 0 0,-1 0 1 0 0,0 0 0 0 0,0 1-1 0 0,0-1 1 0 0,0 1 0 0 0,1 0-1 0 0,-1 0 1 0 0,0 1 0 0 0,4 0 48 0 0,8 50-939 0 0,-16-50 936 0 0,0 5 17 0 0,1-1-1 0 0,0 1 1 0 0,0 0-1 0 0,0 0 1 0 0,1 0 0 0 0,-1-1-1 0 0,1 1 1 0 0,1-1-1 0 0,-1 1 1 0 0,1-1 0 0 0,0 0-1 0 0,0 0 1 0 0,0 0-1 0 0,1-1 1 0 0,0 1 0 0 0,0-1-1 0 0,0 0 1 0 0,0 0-1 0 0,1 0 1 0 0,0 0 0 0 0,-1-1-1 0 0,1 0 1 0 0,1 0-1 0 0,-1 0 1 0 0,0-1 0 0 0,4 2-14 0 0,-3-3 126 0 0,1 0 1 0 0,-1-1 0 0 0,1 0 0 0 0,-1 0 0 0 0,1 0 0 0 0,0-1 0 0 0,-1 0 0 0 0,0 0 0 0 0,1 0 0 0 0,-1-1 0 0 0,0 0-1 0 0,1 0 1 0 0,-1-1 0 0 0,0 0 0 0 0,-1 0 0 0 0,1 0 0 0 0,-1-1 0 0 0,1 0 0 0 0,-1 0 0 0 0,0 0 0 0 0,0-1-1 0 0,-1 1 1 0 0,1-1 0 0 0,-1 0 0 0 0,0 0 0 0 0,0-1 0 0 0,-1 1 0 0 0,0-1 0 0 0,0 0 0 0 0,0 0 0 0 0,-1 0-1 0 0,2-6-126 0 0,22-60-1111 0 0,-24 38-7176 0 0,-2 26-4157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2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558 306 1920 0 0,'0'0'2540'0'0,"0"0"-813"0"0,0 0-271 0 0,0 0 68 0 0,0 0 123 0 0,0 0 87 0 0,0 0-75 0 0,0 0-204 0 0,0 0-267 0 0,0 0-278 0 0,0-4-226 0 0,-3-10 533 0 0,3 27 1456 0 0,5 49-2313 0 0,-3 1 0 0 0,-2 0 0 0 0,-4 0 0 0 0,-2 0 0 0 0,-4 4-360 0 0,5-12 49 0 0,-25 100-27 0 0,11-105-874 0 0,18-50-6757 0 0,1-6-1636 0 0,0 2 2746 0 0</inkml:trace>
  <inkml:trace contextRef="#ctx0" brushRef="#br0" timeOffset="362.306">98 354 4385 0 0,'0'0'1310'0'0,"0"0"-336"0"0,0 0-9 0 0,0 0 412 0 0,0 0 372 0 0,0 0 126 0 0,0 0-120 0 0,0 0-251 0 0,0 0-261 0 0,0 0-204 0 0,35-13-139 0 0,111-40-133 0 0,31 5 1353 0 0,256-26-442 0 0,-317 71-2338 0 0,-115 3 573 0 0,-1 0-1 0 0,1 0 1 0 0,0 0 0 0 0,-1 0-1 0 0,1 1 1 0 0,0-1 0 0 0,-1 0-1 0 0,1 1 1 0 0,-1-1 0 0 0,1 0 0 0 0,-1 1-1 0 0,1-1 1 0 0,0 1 0 0 0,-1-1-1 0 0,1 1 1 0 0,-1-1 0 0 0,0 1-1 0 0,1-1 1 0 0,-1 1 0 0 0,1-1-1 0 0,-1 1 1 0 0,0 0 0 0 0,1-1 0 0 0,-1 1-1 0 0,0 0 1 0 0,0-1 0 0 0,0 1-1 0 0,0 0 1 0 0,1-1 0 0 0,-1 1-1 0 0,0 0 1 0 0,0-1 0 0 0,0 1-1 0 0,0 0 1 0 0,0 0 0 0 0,-1-1 0 0 0,1 1-1 0 0,0 0 1 0 0,0-1 0 0 0,0 1-1 0 0,0 0 1 0 0,-1-1 0 0 0,1 1-1 0 0,0-1 1 0 0,-1 2 87 0 0,-7 17-8296 0 0,2-12-2436 0 0</inkml:trace>
  <inkml:trace contextRef="#ctx0" brushRef="#br0" timeOffset="621.029">65 1065 10842 0 0,'0'0'1065'0'0,"0"0"-356"0"0,0 0 65 0 0,0 0 238 0 0,0 0 217 0 0,37-5 118 0 0,122-14-16 0 0,38-27 1451 0 0,-169 39-2610 0 0,80-24-344 0 0,1 6 0 0 0,81-7 172 0 0,-164 31-2231 0 0,-14 1-3713 0 0,-5 0-4904 0 0</inkml:trace>
  <inkml:trace contextRef="#ctx0" brushRef="#br0" timeOffset="1583.568">1300 361 2000 0 0,'0'0'1609'0'0,"0"0"-1012"0"0,0 0-206 0 0,0 0 588 0 0,0 0 739 0 0,0 0 347 0 0,0 0-10 0 0,0 0-269 0 0,0 0-335 0 0,0 0-283 0 0,0 0-193 0 0,0 0-115 0 0,0 0-81 0 0,33-9-71 0 0,100-30-82 0 0,-60 6 359 0 0,-60 27-884 0 0,-1-1 0 0 0,0 0 0 0 0,0-1 0 0 0,-1-1 0 0 0,0 1 0 0 0,-1-2 0 0 0,0 1 0 0 0,0-1 0 0 0,-1-1 0 0 0,0 0-1 0 0,-1 0 1 0 0,0-1 0 0 0,-1 0 0 0 0,0 0 0 0 0,-1-1 0 0 0,0 0 0 0 0,-1 0 0 0 0,-1 0 0 0 0,0 0 0 0 0,-1-1 0 0 0,0 0-1 0 0,-1 1 1 0 0,0-1 0 0 0,-1-2-101 0 0,-29 23-132 0 0,16 14 131 0 0,1 2 0 0 0,1-1-1 0 0,1 1 1 0 0,1 0 0 0 0,1 1-1 0 0,1 0 1 0 0,1 0 0 0 0,1 0-1 0 0,1 1 1 0 0,1 24 1 0 0,-54 648 121 0 0,54-657-129 0 0,-2 1 0 0 0,-2-1-1 0 0,-1 0 1 0 0,-2-1-1 0 0,-2 0 1 0 0,-1 0 0 0 0,-3-1-1 0 0,0-1 1 0 0,-3 0 0 0 0,-1-1-1 0 0,-12 16 9 0 0,27-46-76 0 0,-1 1 0 0 0,0-1-1 0 0,-1 0 1 0 0,1 0 0 0 0,-1 0-1 0 0,0-1 1 0 0,0 0-1 0 0,-1 0 1 0 0,0 0 0 0 0,0-1-1 0 0,0 0 1 0 0,0 0 0 0 0,-1-1-1 0 0,1 0 1 0 0,-1-1 0 0 0,0 1-1 0 0,1-1 1 0 0,-1-1 0 0 0,0 1-1 0 0,-1-2 1 0 0,1 1 0 0 0,0-1-1 0 0,0 0 1 0 0,0-1 0 0 0,0 1-1 0 0,0-2 1 0 0,0 1-1 0 0,0-1 1 0 0,0 0 0 0 0,1-1-1 0 0,-1 0 1 0 0,1 0 0 0 0,-1-1-1 0 0,1 0 1 0 0,0 0 0 0 0,0 0-1 0 0,1-1 1 0 0,0 0 0 0 0,-1-1-1 0 0,-3-4 77 0 0,4 0-3 0 0,1 1 1 0 0,0-1-1 0 0,1 0 0 0 0,0-1 0 0 0,1 1 0 0 0,0-1 0 0 0,0 1 1 0 0,1-1-1 0 0,1 0 0 0 0,0 0 0 0 0,0 0 0 0 0,1 0 0 0 0,1 0 1 0 0,-1 0-1 0 0,2 0 0 0 0,0 0 0 0 0,0 1 0 0 0,1-1 0 0 0,0 1 0 0 0,1-1 1 0 0,0 1-1 0 0,0 0 0 0 0,1 0 0 0 0,1 1 0 0 0,0 0 0 0 0,0 0 1 0 0,0 0-1 0 0,1 0 0 0 0,1 1 0 0 0,-1 0 0 0 0,6-3 3 0 0,8-11 182 0 0,1 1 0 0 0,1 1 1 0 0,0 1-1 0 0,1 1 0 0 0,1 1 0 0 0,1 2 0 0 0,1 0 0 0 0,0 2 0 0 0,0 0 0 0 0,1 2 0 0 0,1 2 0 0 0,0 0 0 0 0,20-2-182 0 0,95 25 2649 0 0,-67-14-1271 0 0,-77 0-1294 0 0,0 0 14 0 0,0 0 1 0 0,0 0 6 0 0,4 77 1186 0 0,1-63-1499 0 0,0 0-1869 0 0,-4-6-3085 0 0,-1-7-4976 0 0</inkml:trace>
  <inkml:trace contextRef="#ctx0" brushRef="#br0" timeOffset="4033.631">2760 273 1840 0 0,'0'0'263'0'0,"0"0"-191"0"0,0 0 358 0 0,0 0 736 0 0,0 0 606 0 0,0 0 232 0 0,0 0-96 0 0,0 0-229 0 0,0 0-220 0 0,0 0-185 0 0,0 0-118 0 0,0 0-113 0 0,0 0-103 0 0,30-4-86 0 0,90-12-93 0 0,-57-5 509 0 0,-55 16-1049 0 0,-1 0-1 0 0,0 0 1 0 0,0-1 0 0 0,0 0-1 0 0,-1 0 1 0 0,0-1 0 0 0,0 1 0 0 0,-1-1-1 0 0,1-1 1 0 0,-2 1 0 0 0,1-1-1 0 0,-1 1 1 0 0,0-2 0 0 0,-1 1 0 0 0,1 0-1 0 0,-2-1 1 0 0,1 1 0 0 0,-1-1-1 0 0,-1 0 1 0 0,1 1 0 0 0,-1-1 0 0 0,-1-3-221 0 0,0 11 136 0 0,0 1-19 0 0,0 0-32 0 0,0 0-41 0 0,0 0-28 0 0,0 0-25 0 0,0 0-32 0 0,0 19-87 0 0,13 688 1041 0 0,-13-606-872 0 0,-4-1-1 0 0,-5 1 0 0 0,-4-1 1 0 0,-12 35-41 0 0,21-114 4 0 0,-2-1 0 0 0,0 1 0 0 0,-1-1 0 0 0,-1 0 0 0 0,-1-1 0 0 0,-1 0 0 0 0,-1 0 1 0 0,0-1-1 0 0,-1 0 0 0 0,-12 11-4 0 0,19-23-11 0 0,-2 0-1 0 0,1-1 1 0 0,0 0 0 0 0,-1-1 0 0 0,0 1 0 0 0,0-1-1 0 0,0-1 1 0 0,-1 1 0 0 0,1-1 0 0 0,-1 0 0 0 0,0-1-1 0 0,0 0 1 0 0,0 0 0 0 0,0-1 0 0 0,0 0 0 0 0,0 0-1 0 0,0-1 1 0 0,0 0 0 0 0,0 0 0 0 0,-2-1 11 0 0,4-2-16 0 0,0 1 0 0 0,1-1 0 0 0,-1 0 0 0 0,1-1 0 0 0,0 1-1 0 0,0-1 1 0 0,0 0 0 0 0,1 0 0 0 0,-1-1 0 0 0,1 1 0 0 0,0-1 0 0 0,0 0 0 0 0,1 0 0 0 0,-1-1 0 0 0,1 1 0 0 0,0 0 0 0 0,1-1 0 0 0,-1 0 0 0 0,1 0 0 0 0,0 0 0 0 0,1 0-1 0 0,-2-5 17 0 0,0-12-5 0 0,0 0-1 0 0,2 0 1 0 0,0 0-1 0 0,2-1 1 0 0,0 1-1 0 0,1 0 1 0 0,2 0-1 0 0,0 0 0 0 0,2 0 1 0 0,0 1-1 0 0,2 0 1 0 0,0 0-1 0 0,2 1 1 0 0,0 0-1 0 0,1 1 1 0 0,1 0-1 0 0,1 0 0 0 0,13-14 6 0 0,-15 22 21 0 0,1 0-1 0 0,1 1 1 0 0,0 0-1 0 0,0 1 1 0 0,1 0-1 0 0,0 1 1 0 0,1 1-1 0 0,0 0 0 0 0,0 1 1 0 0,1 1-1 0 0,0 0 1 0 0,0 1-1 0 0,0 1 1 0 0,1 0-1 0 0,0 1 1 0 0,-1 1-1 0 0,1 1 1 0 0,0 0-21 0 0,23 1 106 0 0,89 11 356 0 0,-128-11-414 0 0,0 1 1 0 0,1-1 0 0 0,-1 0 0 0 0,1 1-1 0 0,-1-1 1 0 0,0 0 0 0 0,1 0 0 0 0,-1 0 0 0 0,1 0-1 0 0,-1 0 1 0 0,1 0 0 0 0,-1-1 0 0 0,1 1-1 0 0,-1 0 1 0 0,0-1 0 0 0,1 1 0 0 0,-1-1-1 0 0,0 1 1 0 0,1-1 0 0 0,-1 0 0 0 0,0 0 0 0 0,0 1-1 0 0,1-1 1 0 0,-1 0 0 0 0,0 0 0 0 0,0 0-1 0 0,0 0 1 0 0,0-1 0 0 0,0 1-49 0 0,8-7-137 0 0,42-19 143 0 0,-50 27-5 0 0,-1 0-13 0 0,0 0-5 0 0,0 0-3 0 0,0 0 9 0 0,0 0 6 0 0,-4 33 251 0 0,-20 46 89 0 0,-23 44-132 0 0,45-101-1823 0 0,8-19-2319 0 0,2-2-3734 0 0,-6-1-4287 0 0</inkml:trace>
  <inkml:trace contextRef="#ctx0" brushRef="#br0" timeOffset="4824.068">3841 564 0 0 0,'0'0'703'0'0,"0"0"430"0"0,0 0 364 0 0,0 0 312 0 0,0 0 132 0 0,0 0-66 0 0,0 0-165 0 0,0 0-214 0 0,0 0-165 0 0,0 0-64 0 0,0 0-88 0 0,-6-7 3855 0 0,-4 10-4824 0 0,0 1-1 0 0,1 1 1 0 0,0 0-1 0 0,0 0 0 0 0,0 1 1 0 0,0 0-1 0 0,1 0 1 0 0,0 1-1 0 0,0 0 1 0 0,1 1-1 0 0,0-1 1 0 0,0 1-1 0 0,1 1 0 0 0,0-1 1 0 0,0 1-1 0 0,1 0 1 0 0,1 1-1 0 0,-4 7-209 0 0,-3 3 84 0 0,2 0-1 0 0,0 0 0 0 0,1 1 0 0 0,1 0 0 0 0,1 1 1 0 0,1-1-1 0 0,1 1 0 0 0,1 0 0 0 0,1 0 1 0 0,1 0-1 0 0,1 0 0 0 0,1 11-83 0 0,2-21 29 0 0,0-1 0 0 0,1 1-1 0 0,0 0 1 0 0,0-1 0 0 0,2 0-1 0 0,-1 0 1 0 0,1-1 0 0 0,1 1 0 0 0,0-1-1 0 0,1-1 1 0 0,-1 1 0 0 0,2-1-1 0 0,-1-1 1 0 0,1 1 0 0 0,1-2-1 0 0,0 1 1 0 0,0-1 0 0 0,0-1 0 0 0,1 0-1 0 0,-1 0 1 0 0,2-1-29 0 0,-3 0-1029 0 0,-11-9-10019 0 0,-3 0-629 0 0</inkml:trace>
  <inkml:trace contextRef="#ctx0" brushRef="#br0" timeOffset="5966.336">4030 748 1952 0 0,'0'0'1661'0'0,"0"0"92"0"0,0 0 204 0 0,0 0 55 0 0,0 0-127 0 0,0 0-228 0 0,0 0-395 0 0,0 0-350 0 0,0 0-276 0 0,0 0-165 0 0,0 0-48 0 0,0 0 1 0 0,0 0-5 0 0,-3 5-45 0 0,-25 67 1850 0 0,4 97 99 0 0,23-165-2296 0 0,0 0 0 0 0,0 0 1 0 0,1 0-1 0 0,-1 0 1 0 0,1 1-1 0 0,0-1 0 0 0,0 0 1 0 0,1 0-1 0 0,-1 0 0 0 0,1 0 1 0 0,0 0-1 0 0,0 0 0 0 0,0 0 1 0 0,1 0-1 0 0,-1 0 1 0 0,1 0-1 0 0,0-1 0 0 0,0 1 1 0 0,0-1-1 0 0,1 1 0 0 0,-1-1 1 0 0,1 0-1 0 0,-1 0 0 0 0,1 0 1 0 0,0 0-1 0 0,1 0 0 0 0,-1-1 1 0 0,0 1-1 0 0,1-1 1 0 0,-1 0-1 0 0,1 0 0 0 0,0 0 1 0 0,0-1-28 0 0,3 0 90 0 0,0-1 1 0 0,-1 0-1 0 0,1-1 1 0 0,0 1-1 0 0,0-1 1 0 0,-1-1-1 0 0,1 1 0 0 0,0-1 1 0 0,-1-1-1 0 0,0 1 1 0 0,1-1-1 0 0,-1 0 1 0 0,0 0-1 0 0,0-1 1 0 0,-1 1-1 0 0,1-1 1 0 0,-1-1-1 0 0,0 1 1 0 0,0-1-1 0 0,3-3-90 0 0,87-113 436 0 0,-73 87-402 0 0,-2 0 0 0 0,-2-2 0 0 0,-1 0 0 0 0,-1-1 0 0 0,0-9-34 0 0,-15 45 4 0 0,0 0 0 0 0,0 0 0 0 0,-1 0 0 0 0,1 0 0 0 0,0-1 0 0 0,-1 1 0 0 0,1 0 0 0 0,-1-1 0 0 0,1 1 0 0 0,-1 0 0 0 0,0-1 0 0 0,0 1 1 0 0,0-1-1 0 0,1 1 0 0 0,-1 0 0 0 0,0-1 0 0 0,-1 1 0 0 0,1-1 0 0 0,0 1 0 0 0,0 0 0 0 0,-1-1 0 0 0,1 1 0 0 0,0 0 0 0 0,-1-1 0 0 0,0 1 0 0 0,1 0 0 0 0,-1 0 0 0 0,0-1 0 0 0,1 1 0 0 0,-1 0 1 0 0,0 0-1 0 0,0 0 0 0 0,0 0 0 0 0,0 0 0 0 0,0 0 0 0 0,0 0 0 0 0,0 0 0 0 0,-1 0 0 0 0,1 1 0 0 0,0-1 0 0 0,0 0 0 0 0,-1 1 0 0 0,1-1 0 0 0,0 1 0 0 0,-1 0 0 0 0,1-1 0 0 0,0 1 0 0 0,-1 0 0 0 0,0 0-3 0 0,-22 36-143 0 0,-7 31 201 0 0,27-52-2 0 0,1 0 0 0 0,1 0 0 0 0,0 0 0 0 0,2 0 0 0 0,-1 0 0 0 0,2 0 0 0 0,0 0 0 0 0,1 0 0 0 0,0 0 0 0 0,1 0 0 0 0,1 0 0 0 0,3 8-57 0 0,-5-18 26 0 0,59 89 497 0 0,-22-59-216 0 0,-35-33-997 0 0,-6-2-2075 0 0,-2-1-3331 0 0,1 1-5887 0 0</inkml:trace>
  <inkml:trace contextRef="#ctx0" brushRef="#br0" timeOffset="9974.464">4557 453 0 0 0,'0'0'1160'0'0,"0"0"257"0"0,0 0 191 0 0,0 0 47 0 0,0 0-105 0 0,0 0-231 0 0,0 0-218 0 0,0 0-147 0 0,3-3 4399 0 0,-2 3-4948 0 0,-1 0-50 0 0,0 0-43 0 0,0 0-44 0 0,0 0-56 0 0,24 26 1562 0 0,-4-5-1477 0 0,-1 1 1 0 0,-1 0 0 0 0,-1 2-1 0 0,-1 0 1 0 0,-1 1-1 0 0,-1 1 1 0 0,-2 0-1 0 0,3 8-297 0 0,-9-19 82 0 0,0 1 0 0 0,-1-1 0 0 0,-1 1 0 0 0,0 0 0 0 0,-1 0 0 0 0,-1 1 0 0 0,0-1 0 0 0,-2 1 0 0 0,1-1 1 0 0,-3 8-83 0 0,-1-11 33 0 0,-1-1 0 0 0,0 0 0 0 0,-1 0 0 0 0,0 0 0 0 0,-1-1 1 0 0,0 0-1 0 0,-1 0 0 0 0,0 0 0 0 0,-1-1 0 0 0,0 0 1 0 0,-1 0-1 0 0,-6 5-33 0 0,-17 22 67 0 0,-27 52 8 0 0,43-48 7 0 0,3-26-118 0 0,13-15 46 0 0,0 0 16 0 0,-1 5-611 0 0,0-7-8549 0 0,1-1-2012 0 0</inkml:trace>
  <inkml:trace contextRef="#ctx0" brushRef="#br0" timeOffset="27119.478">1 2092 0 0 0,'0'0'92'0'0,"0"0"-19"0"0,0 0 371 0 0,0 0 746 0 0,0 0 632 0 0,0 0 413 0 0,0 0 61 0 0,0 0-210 0 0,0 0-307 0 0,0 0-328 0 0,0 0-279 0 0,21-12-205 0 0,66-41-128 0 0,-21-11 1407 0 0,-46 39-1446 0 0,25-27 846 0 0,-31 66-1470 0 0,-8 0-62 0 0,0 0 1 0 0,-1 1-1 0 0,-1-1 1 0 0,0 1-1 0 0,-1 0 1 0 0,-1 0-1 0 0,0 0 1 0 0,-1 1-115 0 0,1 7 116 0 0,61 337 590 0 0,-55-323-679 0 0,-6-24-16 0 0,1 1-1 0 0,0-1 1 0 0,1 0 0 0 0,0 0 0 0 0,1-1-1 0 0,0 1 1 0 0,1-1 0 0 0,1 0 0 0 0,5 8-11 0 0,-11-20 39 0 0,0 1 0 0 0,1-1 1 0 0,-1 0-1 0 0,0 0 1 0 0,0 0-1 0 0,0-1 1 0 0,0 1-1 0 0,0 0 0 0 0,0 0 1 0 0,0 0-1 0 0,0-1 1 0 0,-1 1-1 0 0,1 0 1 0 0,0-1-1 0 0,0 1 0 0 0,0-1 1 0 0,0 1-1 0 0,0-1 1 0 0,0 0-1 0 0,-1 1 0 0 0,1-1 1 0 0,0 0-1 0 0,0 0 1 0 0,-1 1-1 0 0,1-1 1 0 0,-1 0-1 0 0,1 0 0 0 0,-1 0 1 0 0,1 0-1 0 0,-1 0 1 0 0,1 0-1 0 0,-1 0 1 0 0,0 0-1 0 0,1 1 0 0 0,-1-1 1 0 0,0-1-1 0 0,0 1 1 0 0,0 0-1 0 0,0 0 1 0 0,0 0-1 0 0,0 0 0 0 0,0 0 1 0 0,0 0-1 0 0,0 0 1 0 0,-1 0-1 0 0,1 0-39 0 0,1-2-88 0 0,64-247 993 0 0,54-128-681 0 0,-95 311-190 0 0,-24 67-78 0 0,0 0-61 0 0,0 0-114 0 0,0 26-2013 0 0,0-9 760 0 0,0-5-2708 0 0,0-1-5430 0 0</inkml:trace>
  <inkml:trace contextRef="#ctx0" brushRef="#br0" timeOffset="33059.828">1460 2184 1208 0 0,'0'0'652'0'0,"0"0"213"0"0,0 0 500 0 0,0 0 428 0 0,0 0 191 0 0,0 0-106 0 0,0 0-382 0 0,0 0-292 0 0,0 0-253 0 0,0 0-179 0 0,0 0-81 0 0,-5-9-41 0 0,-19-26-12 0 0,-28 6 1624 0 0,42 24-2113 0 0,-1 1 0 0 0,0 0 0 0 0,0 1 0 0 0,-1 1-1 0 0,1-1 1 0 0,-1 2 0 0 0,1 0 0 0 0,-1 0 0 0 0,1 1 0 0 0,-1 0 0 0 0,0 1-1 0 0,1 0 1 0 0,-1 1 0 0 0,1 1 0 0 0,0-1 0 0 0,-1 2 0 0 0,1 0-1 0 0,1 0 1 0 0,-1 1 0 0 0,1 0 0 0 0,-1 1 0 0 0,2 0 0 0 0,-1 0-1 0 0,1 1 1 0 0,0 0 0 0 0,0 1 0 0 0,0 0 0 0 0,0 3-149 0 0,1 0 9 0 0,2 1-1 0 0,-1 0 1 0 0,1 1 0 0 0,1 0 0 0 0,0-1-1 0 0,1 2 1 0 0,0-1 0 0 0,1 0 0 0 0,1 1-1 0 0,0 0 1 0 0,0-1 0 0 0,2 1 0 0 0,0 0-1 0 0,0 0 1 0 0,1 0 0 0 0,3 8-9 0 0,-5-14 13 0 0,1 0 0 0 0,1-1 0 0 0,0 1 0 0 0,0 0 0 0 0,0-1 0 0 0,1 1 1 0 0,0-1-1 0 0,1 1 0 0 0,-1-1 0 0 0,2 0 0 0 0,-1 0 0 0 0,1 0 0 0 0,0-1 0 0 0,0 1 0 0 0,0-1 1 0 0,1 0-1 0 0,0 0 0 0 0,1-1 0 0 0,-1 1 0 0 0,1-1 0 0 0,0 0 0 0 0,0-1 0 0 0,1 1 0 0 0,-1-1 1 0 0,1 0-1 0 0,0-1 0 0 0,0 0 0 0 0,0 0 0 0 0,0 0 0 0 0,1-1 0 0 0,-1 0 0 0 0,1-1 0 0 0,-1 0 0 0 0,1 0 1 0 0,2 0-14 0 0,9-7 89 0 0,0 0 0 0 0,-1-2 1 0 0,-1 0-1 0 0,1-1 0 0 0,-1-1 1 0 0,-1 0-1 0 0,0-1 0 0 0,0-1 1 0 0,-1-1-1 0 0,-1 0 0 0 0,0-1 1 0 0,0 0-1 0 0,-2-1 1 0 0,8-11-90 0 0,-7 11 33 0 0,13-15 27 0 0,0-2 0 0 0,-2-1 1 0 0,-1-1-1 0 0,-2-1 0 0 0,-2 0 0 0 0,1-6-60 0 0,1-62 118 0 0,-22 103-125 0 0,1-1 1 0 0,-1 0 0 0 0,0 0 0 0 0,1 0 0 0 0,-1 1-1 0 0,0-1 1 0 0,0 0 0 0 0,1 1 0 0 0,-1-1 0 0 0,0 1-1 0 0,0-1 1 0 0,0 1 0 0 0,0-1 0 0 0,1 1 0 0 0,-1 0-1 0 0,0-1 1 0 0,0 1 0 0 0,0 0 0 0 0,0 0 0 0 0,0 0-1 0 0,0 0 1 0 0,0 0 0 0 0,0 0 0 0 0,0 0 0 0 0,0 0-1 0 0,0 0 1 0 0,0 0 0 0 0,0 0 0 0 0,0 0 0 0 0,0 1-1 0 0,0-1 1 0 0,0 1 0 0 0,0-1 0 0 0,0 0-1 0 0,1 1 1 0 0,-1-1 0 0 0,0 1 0 0 0,0 0 0 0 0,0-1-1 0 0,1 1 1 0 0,-1 0 0 0 0,0-1 0 0 0,1 1 0 0 0,-1 0-1 0 0,1 0 1 0 0,-1 0 6 0 0,-8 8-16 0 0,0 1-1 0 0,1 0 0 0 0,0 1 1 0 0,1-1-1 0 0,0 1 0 0 0,1 1 1 0 0,0-1-1 0 0,1 1 0 0 0,0 0 1 0 0,1 1-1 0 0,0-1 0 0 0,1 1 1 0 0,1-1-1 0 0,0 1 0 0 0,0 0 1 0 0,1 0-1 0 0,1 0 0 0 0,0 0 1 0 0,1 0-1 0 0,0 0 0 0 0,1-1 1 0 0,1 2 16 0 0,2-6 0 0 0,0-1 0 0 0,0 0 0 0 0,1 0 0 0 0,0 0 1 0 0,0 0-1 0 0,1-1 0 0 0,0 0 0 0 0,0-1 1 0 0,0 1-1 0 0,1-1 0 0 0,-1-1 0 0 0,1 1 1 0 0,1-1-1 0 0,-1-1 0 0 0,0 0 0 0 0,1 0 0 0 0,0 0 1 0 0,-1-1-1 0 0,1-1 0 0 0,0 1 0 0 0,0-1 1 0 0,0-1-1 0 0,0 0 0 0 0,0 0 0 0 0,0-1 1 0 0,0 0-1 0 0,0 0 0 0 0,0-1 0 0 0,2-1 0 0 0,7-2 33 0 0,0-1 0 0 0,0-1 0 0 0,0-1 0 0 0,-1 0 0 0 0,0-2 0 0 0,-1 0 0 0 0,0 0 0 0 0,4-5-33 0 0,8-4 37 0 0,0-1-1 0 0,-2-1 0 0 0,0-1 1 0 0,-2-1-1 0 0,0-1 1 0 0,-2-1-1 0 0,0-1 1 0 0,-2-1-1 0 0,-1-1 0 0 0,12-24-36 0 0,-12-29 116 0 0,-19 79-118 0 0,-1 0 0 0 0,1 0-1 0 0,0 0 1 0 0,-1 0 0 0 0,1 0 0 0 0,-1 1-1 0 0,1-1 1 0 0,-1 0 0 0 0,0 0-1 0 0,0 0 1 0 0,0 1 0 0 0,0-1 0 0 0,0 0-1 0 0,0 1 1 0 0,0-1 0 0 0,-1 1 0 0 0,1-1-1 0 0,-1 1 1 0 0,1-1 0 0 0,-1 1-1 0 0,1 0 1 0 0,-1 0 0 0 0,0 0 0 0 0,0 0-1 0 0,1 0 1 0 0,-1 0 0 0 0,0 1-1 0 0,0-1 1 0 0,0 1 0 0 0,0-1 0 0 0,0 1-1 0 0,0-1 1 0 0,0 1 0 0 0,0 0 0 0 0,0 0-1 0 0,0 0 1 0 0,0 0 0 0 0,-1 1 2 0 0,-7 0-33 0 0,-1 1 0 0 0,1 1 0 0 0,1 0 0 0 0,-1 0 1 0 0,0 1-1 0 0,1 0 0 0 0,0 0 0 0 0,0 1 1 0 0,0 1-1 0 0,0-1 0 0 0,1 1 0 0 0,0 1 0 0 0,0 0 1 0 0,1 0-1 0 0,0 0 0 0 0,0 1 0 0 0,0 0 0 0 0,1 0 1 0 0,1 1-1 0 0,-1-1 0 0 0,1 1 0 0 0,-2 7 33 0 0,6-13-5 0 0,-1-1-1 0 0,1 1 1 0 0,0 0-1 0 0,0 0 1 0 0,0 0-1 0 0,1 0 1 0 0,-1 0-1 0 0,1 0 0 0 0,0 0 1 0 0,-1 0-1 0 0,1 0 1 0 0,1 0-1 0 0,-1 0 1 0 0,0 0-1 0 0,1 0 1 0 0,-1 0-1 0 0,1 0 1 0 0,0 0-1 0 0,0 0 1 0 0,0 0-1 0 0,1 0 1 0 0,-1-1-1 0 0,1 1 1 0 0,-1 0-1 0 0,1-1 1 0 0,0 1-1 0 0,0-1 0 0 0,0 0 1 0 0,0 0-1 0 0,0 0 1 0 0,1 0-1 0 0,-1 0 1 0 0,1 0-1 0 0,-1 0 1 0 0,1-1-1 0 0,0 1 1 0 0,-1-1-1 0 0,1 0 1 0 0,0 0-1 0 0,0 0 1 0 0,0 0-1 0 0,2 0 6 0 0,159 15 151 0 0,-71-13-8 0 0,-89-3-123 0 0,0 0 0 0 0,-1 1 0 0 0,1 0 1 0 0,0 0-1 0 0,-1 0 0 0 0,1 0 0 0 0,-1 0 1 0 0,0 0-1 0 0,1 1 0 0 0,-1 0 0 0 0,0 0 1 0 0,0 0-1 0 0,0 0 0 0 0,0 0 0 0 0,0 0 1 0 0,-1 1-1 0 0,1 0 0 0 0,-1-1 0 0 0,1 1 1 0 0,-1 0-1 0 0,0 0 0 0 0,0 0 0 0 0,0 0 1 0 0,-1 1-1 0 0,1-1 0 0 0,-1 0 0 0 0,0 1 1 0 0,0-1-1 0 0,0 1 0 0 0,0 0 1 0 0,0-1-1 0 0,-1 1 0 0 0,0-1 0 0 0,0 1 1 0 0,0 0-1 0 0,0-1 0 0 0,0 3-20 0 0,-30 148 629 0 0,26-70-842 0 0,4-84 176 0 0,0 0-46 0 0,7 11-2151 0 0,-2-10 609 0 0,10-2-3176 0 0,-7-2-2905 0 0,-6-1-1264 0 0</inkml:trace>
  <inkml:trace contextRef="#ctx0" brushRef="#br0" timeOffset="33283.466">2628 2276 10210 0 0,'0'0'1761'0'0,"0"0"-489"0"0,0 0-136 0 0,0 0-24 0 0,0 0-127 0 0,0 0-233 0 0,0 0-288 0 0,0 0-240 0 0,0 0-152 0 0,-35 191-72 0 0,35-176-56 0 0,0-4-32 0 0,0 4-112 0 0,0-8-144 0 0,0 4-344 0 0,1-7-553 0 0,1 0-1655 0 0,-2-1-5922 0 0</inkml:trace>
  <inkml:trace contextRef="#ctx0" brushRef="#br0" timeOffset="33460.201">2618 2022 13827 0 0,'0'0'2120'0'0,"0"0"-583"0"0,0 0-393 0 0,0 0-208 0 0,0 0-200 0 0,0 0-200 0 0,0 0-287 0 0,0 0-378 0 0,0 0-167 0 0,0 0-152 0 0,0 0-88 0 0,0 0-128 0 0,0 0-528 0 0,0 0-1297 0 0,19-4-5304 0 0,-10 12 255 0 0</inkml:trace>
  <inkml:trace contextRef="#ctx0" brushRef="#br0" timeOffset="34332.539">3022 2158 11987 0 0,'0'0'1727'0'0,"0"0"-332"0"0,0 0-119 0 0,0 0-61 0 0,0 0-83 0 0,0 0-146 0 0,0 0-210 0 0,0 0-191 0 0,0 0-167 0 0,0 0-129 0 0,0 0-100 0 0,-32 6-45 0 0,-98 21-30 0 0,72 2 29 0 0,51-20-114 0 0,-3 3-22 0 0,0 0 0 0 0,1 1 1 0 0,0 0-1 0 0,1 1 0 0 0,1 0 1 0 0,0 0-1 0 0,1 1 0 0 0,0 0 0 0 0,1 0 1 0 0,1 0-1 0 0,1 0 0 0 0,0 1 1 0 0,1 0-1 0 0,0-1 0 0 0,1 9-7 0 0,1-20-3 0 0,0 0 0 0 0,0 0-1 0 0,1 0 1 0 0,-1 0 0 0 0,1 0-1 0 0,0-1 1 0 0,0 1 0 0 0,0 0-1 0 0,1 0 1 0 0,-1-1 0 0 0,1 1-1 0 0,0 0 1 0 0,0-1 0 0 0,0 0 0 0 0,0 1-1 0 0,1-1 1 0 0,-1 0 0 0 0,1 0-1 0 0,0-1 1 0 0,0 1 0 0 0,0 0-1 0 0,0-1 1 0 0,1 0 0 0 0,-1 0-1 0 0,0 0 1 0 0,1 0 0 0 0,0 0 0 0 0,-1-1-1 0 0,1 1 1 0 0,0-1 0 0 0,3 0 3 0 0,1 1 25 0 0,0-1 1 0 0,0 0-1 0 0,0 0 1 0 0,1-1-1 0 0,-1 0 1 0 0,0-1-1 0 0,0 0 1 0 0,0 0-1 0 0,0 0 1 0 0,0-1-1 0 0,0-1 1 0 0,0 1-1 0 0,-1-1 1 0 0,1 0-1 0 0,1-2-25 0 0,26-18 89 0 0,-2-2-1 0 0,0-1 0 0 0,-2-2 1 0 0,-1 0-1 0 0,-1-3 0 0 0,-2 0 1 0 0,22-33-89 0 0,-25 35 21 0 0,54-75 43 0 0,-76 100-52 0 0,-2 4-30 0 0,-5 19-162 0 0,-1-3 162 0 0,1 0 0 0 0,1 0 1 0 0,0 0-1 0 0,1 1 0 0 0,1 0 1 0 0,1 0-1 0 0,0-1 0 0 0,2 17 18 0 0,1-27-5 0 0,0 0 0 0 0,1 0 0 0 0,0 0 0 0 0,0 0 0 0 0,1-1-1 0 0,-1 1 1 0 0,1-1 0 0 0,0 0 0 0 0,1 0 0 0 0,-1-1 0 0 0,1 1-1 0 0,0-1 1 0 0,0 0 0 0 0,0 0 0 0 0,1-1 0 0 0,-1 0 0 0 0,1 0 0 0 0,0 0-1 0 0,0 0 1 0 0,0-1 0 0 0,0 0 0 0 0,0 0 0 0 0,1-1 0 0 0,-1 0-1 0 0,0 0 1 0 0,1 0 0 0 0,-1-1 0 0 0,1 0 0 0 0,-1 0 0 0 0,1 0 0 0 0,-1-1-1 0 0,1 0 1 0 0,-1-1 0 0 0,0 1 0 0 0,1-1 0 0 0,-1 0 0 0 0,2-2 5 0 0,21-8 77 0 0,-2-1 1 0 0,0-2 0 0 0,0-1 0 0 0,-2 0 0 0 0,0-2 0 0 0,0-2 0 0 0,-2 0-1 0 0,7-9-77 0 0,-5 5 84 0 0,-2 0 0 0 0,-1-2 0 0 0,0-1 0 0 0,-3-1 0 0 0,0 0 0 0 0,-1-1 0 0 0,-2-1 1 0 0,-1-1-1 0 0,9-30-84 0 0,-15 40-6 0 0,-2-1 1 0 0,0 0 0 0 0,-2 0 0 0 0,0 0 0 0 0,-2 0 0 0 0,0-1 0 0 0,-2 1 0 0 0,0-1 0 0 0,-1 0 0 0 0,-2 1 0 0 0,0-1 0 0 0,-1 1 0 0 0,-2 0 0 0 0,-3-13 5 0 0,7 34-3 0 0,1-1-1 0 0,-1 1 1 0 0,1 0 0 0 0,-1-1 0 0 0,0 1-1 0 0,1 0 1 0 0,-1-1 0 0 0,0 1 0 0 0,0 0 0 0 0,0 0-1 0 0,0 0 1 0 0,0 0 0 0 0,0 0 0 0 0,0 0-1 0 0,0 0 1 0 0,-1 0 0 0 0,1 0 0 0 0,0 1-1 0 0,-1-1 1 0 0,1 0 0 0 0,0 1 0 0 0,-1-1-1 0 0,1 1 1 0 0,-1-1 0 0 0,1 1 0 0 0,0 0 0 0 0,-1 0-1 0 0,1 0 1 0 0,-1-1 0 0 0,1 1 0 0 0,-1 1-1 0 0,1-1 1 0 0,-1 0 0 0 0,1 0 0 0 0,-1 1-1 0 0,1-1 1 0 0,-1 0 0 0 0,1 1 0 0 0,0-1-1 0 0,-1 1 1 0 0,1 0 0 0 0,0 0 0 0 0,-1-1 0 0 0,1 1-1 0 0,0 0 1 0 0,0 0 0 0 0,0 0 0 0 0,0 0-1 0 0,0 0 1 0 0,0 0 0 0 0,0 1 0 0 0,0-1-1 0 0,0 0 1 0 0,0 1 3 0 0,-16 24-2 0 0,1 1 1 0 0,1 0-1 0 0,1 2 0 0 0,1-1 0 0 0,2 2 0 0 0,1-1 1 0 0,1 2-1 0 0,2-1 0 0 0,-2 21 2 0 0,1-10 39 0 0,2 0-1 0 0,2 0 0 0 0,1 0 1 0 0,2 0-1 0 0,4 23-38 0 0,0-42 2 0 0,1-1-1 0 0,0 1 1 0 0,2-1-1 0 0,1 0 1 0 0,0-1-1 0 0,2 0 1 0 0,9 17-2 0 0,-15-29 4 0 0,1 0 0 0 0,1 0 0 0 0,0-1 0 0 0,0 0 1 0 0,0 0-1 0 0,1 0 0 0 0,0-1 0 0 0,0 1 0 0 0,1-2 0 0 0,-1 1 0 0 0,1-1 1 0 0,0 0-1 0 0,1 0 0 0 0,0-1 0 0 0,-1 1 0 0 0,1-2 0 0 0,0 1 1 0 0,5 0-5 0 0,-6-2 30 0 0,0 1 1 0 0,0-2 0 0 0,1 1 0 0 0,-1-1-1 0 0,1 0 1 0 0,-1 0 0 0 0,1-1 0 0 0,0 0 0 0 0,-1 0-1 0 0,1-1 1 0 0,-1 0 0 0 0,1 0 0 0 0,-1-1 0 0 0,0 0-1 0 0,1 0 1 0 0,-1-1 0 0 0,0 0 0 0 0,0 0-1 0 0,-1-1 1 0 0,1 0 0 0 0,-1 0 0 0 0,0 0 0 0 0,0-1-1 0 0,2-1-30 0 0,-2-3 53 0 0,1-1 0 0 0,-2 0 0 0 0,1-1 0 0 0,-1 1 0 0 0,-1-1 0 0 0,0 0-1 0 0,0 0 1 0 0,-1 0 0 0 0,-1 0 0 0 0,0-1 0 0 0,0 1 0 0 0,-1-1 0 0 0,-1 1 0 0 0,0-1-1 0 0,0 1 1 0 0,-1-1 0 0 0,-1 0-53 0 0,0 2-85 0 0,0 0 0 0 0,-1 0 0 0 0,-1 0-1 0 0,0 0 1 0 0,0 1 0 0 0,-1-1 0 0 0,0 1 0 0 0,0 0-1 0 0,-1 1 1 0 0,0-1 0 0 0,-1 1 0 0 0,0 0 0 0 0,0 1-1 0 0,0 0 1 0 0,-1 0 0 0 0,-1 1 0 0 0,1-1-1 0 0,-1 2 1 0 0,0-1 0 0 0,0 1 0 0 0,0 1 0 0 0,-1 0-1 0 0,1 0 1 0 0,-1 1 0 0 0,0 0 0 0 0,0 1 0 0 0,-1 0-1 0 0,-7-1 86 0 0,-34 2-1808 0 0,17 5-3252 0 0,19 0-3896 0 0</inkml:trace>
  <inkml:trace contextRef="#ctx0" brushRef="#br0" timeOffset="34790.181">4452 1646 9866 0 0,'0'0'2763'0'0,"0"0"-690"0"0,0 0-432 0 0,0 0-196 0 0,0 0-156 0 0,0 0-183 0 0,0 0-212 0 0,0 0-193 0 0,0 0-153 0 0,0 0-101 0 0,0 0-90 0 0,0 0-59 0 0,-7 10-17 0 0,-18 28 0 0 0,18 25 998 0 0,-31 365 632 0 0,28-109-2305 0 0,10-319 190 0 0,8-5-2505 0 0,4-12 301 0 0,-3 3-3846 0 0,-3 6-5084 0 0</inkml:trace>
  <inkml:trace contextRef="#ctx0" brushRef="#br0" timeOffset="35179.176">4566 2305 2673 0 0,'0'0'2884'0'0,"0"0"-6"0"0,0 0-132 0 0,0 0-264 0 0,0 0-338 0 0,0 0-325 0 0,0 0-332 0 0,0 0-304 0 0,0 0-257 0 0,35 6-191 0 0,109 14-143 0 0,-76-28 128 0 0,-58 1-559 0 0,0 3-78 0 0,-1-1 0 0 0,1 0-1 0 0,-1-1 1 0 0,0 0-1 0 0,-1 0 1 0 0,0-1 0 0 0,0 0-1 0 0,0 0 1 0 0,-1-1 0 0 0,0 0-1 0 0,0 0 1 0 0,-1-1-1 0 0,0 0 1 0 0,-1 0 0 0 0,0 0-1 0 0,0-1 1 0 0,-1 0 0 0 0,0 0-1 0 0,-1 0 1 0 0,0 0-1 0 0,0-1 1 0 0,-1 1 0 0 0,0-7-83 0 0,-2 14-10 0 0,0 0 0 0 0,0 1 1 0 0,-1-1-1 0 0,1 0 0 0 0,-1 1 1 0 0,1-1-1 0 0,-1 1 0 0 0,0-1 1 0 0,0 1-1 0 0,0-1 0 0 0,-1 1 1 0 0,1 0-1 0 0,0-1 0 0 0,-1 1 1 0 0,0 0-1 0 0,1 0 0 0 0,-1 0 1 0 0,0 0-1 0 0,0 1 0 0 0,0-1 1 0 0,0 0-1 0 0,0 1 0 0 0,-1-1 1 0 0,1 1-1 0 0,0 0 0 0 0,-1 0 1 0 0,1 0-1 0 0,-1 0 0 0 0,1 0 1 0 0,-1 0-1 0 0,1 1 0 0 0,-1-1 1 0 0,0 1-1 0 0,-2 0 10 0 0,-2-1-29 0 0,0 0 1 0 0,1 1-1 0 0,-1 1 0 0 0,0-1 1 0 0,0 1-1 0 0,0 0 0 0 0,1 0 1 0 0,-1 1-1 0 0,0 0 0 0 0,1 0 1 0 0,-1 1-1 0 0,1-1 0 0 0,-2 2 29 0 0,-7 6-8 0 0,1-1-1 0 0,0 2 0 0 0,0 0 1 0 0,1 0-1 0 0,1 2 0 0 0,0-1 1 0 0,0 2-1 0 0,1-1 1 0 0,1 2-1 0 0,0-1 0 0 0,1 1 1 0 0,1 1-1 0 0,0-1 0 0 0,1 1 1 0 0,1 1-1 0 0,1-1 0 0 0,0 1 1 0 0,1 0-1 0 0,1 0 0 0 0,0 1 1 0 0,1-1-1 0 0,1 1 1 0 0,1 0 8 0 0,1-12 7 0 0,0 1 0 0 0,0 0 1 0 0,1 0-1 0 0,0-1 0 0 0,0 1 0 0 0,1-1 1 0 0,-1 0-1 0 0,2 0 0 0 0,-1 0 1 0 0,1 0-1 0 0,-1 0 0 0 0,1 0 1 0 0,1-1-1 0 0,-1 0 0 0 0,1 0 1 0 0,0 0-1 0 0,0-1 0 0 0,1 0 1 0 0,-1 0-1 0 0,1 0 0 0 0,0 0 1 0 0,4 1-8 0 0,145 52 241 0 0,-4-44-453 0 0,-119-18-3081 0 0,-1-3-3312 0 0,-22 4-5365 0 0</inkml:trace>
  <inkml:trace contextRef="#ctx0" brushRef="#br0" timeOffset="36728.319">2578 2239 0 0 0,'0'0'465'0'0,"0"0"264"0"0,0 0 231 0 0,0 0 229 0 0,0 0 188 0 0,0 0 128 0 0,0 0 40 0 0,0 0-90 0 0,0 0-180 0 0,0 0-186 0 0,0 0-165 0 0,0 0-107 0 0,0 0-67 0 0,0 0-58 0 0,0 0-45 0 0,0 0-47 0 0,0 0-43 0 0,0 0-27 0 0,0 0-12 0 0,-7 1 1906 0 0,0 12-2281 0 0,2 0 0 0 0,-1 0-1 0 0,2 0 1 0 0,0 1 0 0 0,0 0-1 0 0,2 0 1 0 0,0 0 0 0 0,0 0 0 0 0,1 0-1 0 0,1 4-142 0 0,0 5-332 0 0,0 26 871 0 0,-4-48-6024 0 0,2-7 461 0 0,2 1-5389 0 0</inkml:trace>
  <inkml:trace contextRef="#ctx0" brushRef="#br0" timeOffset="37260.594">2626 1948 0 0 0,'0'0'635'0'0,"0"0"861"0"0,0 0 431 0 0,0 0 107 0 0,0 0-202 0 0,0 0-269 0 0,0 0-234 0 0,0 0-109 0 0,0 0 4 0 0,0 0-64 0 0,0 0-105 0 0,0 0-172 0 0,-8 6-167 0 0,-58 58 1977 0 0,66-64-2526 0 0,0 0-31 0 0,0 0-6 0 0,0 0-12 0 0,0 0 4 0 0,0 0 16 0 0,0 0-8 0 0,0 0-2 0 0,27-22 601 0 0,23-11-209 0 0,-50 33-431 0 0,0 0 4 0 0,0 0-5 0 0,0 0-5 0 0,-16 12-190 0 0,11-9-556 0 0,-11 10-503 0 0,9-5-8076 0 0,5-7-1914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48 149 0 0 0,'0'0'796'0'0,"0"0"270"0"0,0 0 206 0 0,0 0 159 0 0,0 0 85 0 0,0 0 41 0 0,3-6-18 0 0,9-19-62 0 0,-8 19-114 0 0,-4 6-144 0 0,0 0-139 0 0,0 0-126 0 0,0 0-95 0 0,0 0-107 0 0,-1 7 2027 0 0,-2 9-2235 0 0,-10 17-252 0 0,2 0 0 0 0,1 0 1 0 0,2 1-1 0 0,1 0 0 0 0,1 0 0 0 0,3 1 0 0 0,0 1-292 0 0,2 93 301 0 0,1-126-287 0 0,0 0-1 0 0,1 0 1 0 0,0 0-1 0 0,-1 0 0 0 0,1 1 1 0 0,0-1-1 0 0,1 0 1 0 0,-1-1-1 0 0,0 1 1 0 0,1 0-1 0 0,0 0 1 0 0,0 0-1 0 0,-1-1 1 0 0,1 1-1 0 0,1-1 0 0 0,-1 0 1 0 0,0 1-1 0 0,1-1 1 0 0,-1 0-1 0 0,1 0 1 0 0,0-1-1 0 0,-1 1 1 0 0,1-1-1 0 0,0 1 1 0 0,0-1-1 0 0,0 0 0 0 0,0 0 1 0 0,0 0-1 0 0,0 0 1 0 0,0 0-1 0 0,1-1 1 0 0,-1 0-1 0 0,2 1-13 0 0,7-4 76 0 0,-1 0 0 0 0,1 0 0 0 0,-1-1-1 0 0,0-1 1 0 0,0 0 0 0 0,-1 0 0 0 0,1-1 0 0 0,-1 0-1 0 0,-1-1 1 0 0,1 0 0 0 0,-1 0 0 0 0,0-1 0 0 0,-1 0 0 0 0,6-8-76 0 0,15-10 106 0 0,8-8 11 0 0,-3-1-1 0 0,-1-2 0 0 0,-1-2 0 0 0,-2 0 0 0 0,6-16-116 0 0,-28 44 51 0 0,0-1 1 0 0,-2 0 0 0 0,1-1 0 0 0,-2 0 0 0 0,1 0 0 0 0,-2 0-1 0 0,0-1 1 0 0,0 1 0 0 0,-1-1 0 0 0,-1 0 0 0 0,-1 0 0 0 0,1 0-1 0 0,-2 0 1 0 0,0 0 0 0 0,-2-7-52 0 0,2 19 12 0 0,0 1 0 0 0,0 0 0 0 0,0 0 0 0 0,-1-1 0 0 0,1 1 0 0 0,-1 0 0 0 0,1 0 0 0 0,0 0 0 0 0,-1 0 0 0 0,0-1 0 0 0,1 1 0 0 0,-1 0 0 0 0,0 0 0 0 0,0 0 0 0 0,1 0 0 0 0,-1 0 0 0 0,0 0 0 0 0,0 1 0 0 0,0-1 0 0 0,0 0 0 0 0,0 0 0 0 0,0 1 0 0 0,0-1 0 0 0,-1 1 0 0 0,1-1 0 0 0,0 1 0 0 0,0-1 0 0 0,0 1 0 0 0,-1 0 0 0 0,1-1 0 0 0,0 1 0 0 0,0 0 0 0 0,-1 0 0 0 0,1 0 0 0 0,0 0 0 0 0,-1 0 0 0 0,1 0 0 0 0,0 0 0 0 0,0 1 0 0 0,-1-1 0 0 0,1 0 0 0 0,0 1 0 0 0,0-1 0 0 0,0 1 0 0 0,0-1 0 0 0,-1 1 0 0 0,1-1 0 0 0,0 1 0 0 0,0 0 0 0 0,0 0 0 0 0,0 0 0 0 0,0 0-12 0 0,-9 12 36 0 0,1-1 0 0 0,1 1 0 0 0,0 1 0 0 0,1-1 0 0 0,1 1 0 0 0,0 1 0 0 0,1-1 0 0 0,0 1 0 0 0,1 0 0 0 0,1 0 0 0 0,0 0 0 0 0,1 1-1 0 0,1-1 1 0 0,0 1 0 0 0,1-1 0 0 0,1 0 0 0 0,0 1 0 0 0,1-1 0 0 0,1 0 0 0 0,4 13-36 0 0,-1-11 60 0 0,0 0 0 0 0,1-1 0 0 0,1 0 0 0 0,0-1 0 0 0,2 0 0 0 0,0 0 0 0 0,0-1 0 0 0,1 0 0 0 0,1-1 0 0 0,0 0 0 0 0,1-1 0 0 0,0 0 0 0 0,1-1 0 0 0,0 0 0 0 0,1-2 0 0 0,5 3-60 0 0,19 10 171 0 0,-39-22-152 0 0,0 0 1 0 0,0 0 8 0 0,0 0 0 0 0,0 0 9 0 0,0 0-1 0 0,0 0-7 0 0,0 0 23 0 0,0 0-30 0 0,0 0-16 0 0,0 0-56 0 0,0 0-26 0 0,0 0-38 0 0,0 0-88 0 0,0 0-145 0 0,0 0-201 0 0,0 0-375 0 0,0 0-596 0 0,2 0-8342 0 0,0 0-2273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5753 0 0,'0'0'2635'0'0,"0"0"-916"0"0,0 0-589 0 0,0 0-91 0 0,0 0 109 0 0,0 0 75 0 0,0 0-37 0 0,0 0-179 0 0,0 0-201 0 0,0 0-137 0 0,0 0-105 0 0,-2 13-82 0 0,-41 162 1571 0 0,30-151-1977 0 0,-1-1 0 0 0,-1 0 0 0 0,-1-1 1 0 0,-1 0-1 0 0,0-1 0 0 0,-2-1 0 0 0,0-1 0 0 0,-2-1 0 0 0,0-1 0 0 0,-3 1-76 0 0,-12 1-2563 0 0,36-19 1227 0 0,20-22-9983 0 0,-13 15 4362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45 8810 0 0,'0'0'1536'0'0,"0"0"-581"0"0,0 0-240 0 0,0 0 213 0 0,0 0 368 0 0,0 0 241 0 0,0 0-44 0 0,0 0-243 0 0,0 0-290 0 0,0 0-217 0 0,0 0-135 0 0,0 0-78 0 0,2-7-38 0 0,7-23-40 0 0,-7 23-29 0 0,-2 7-30 0 0,0 0-29 0 0,0 0-32 0 0,0 0 4 0 0,0 0-17 0 0,0 0-27 0 0,0 0-19 0 0,0 26 1406 0 0,-20 191-669 0 0,-30 95-769 0 0,30-204-181 0 0,-24 28-293 0 0,43-166-10396 0 0,5 9 1254 0 0,0 13 1585 0 0</inkml:trace>
  <inkml:trace contextRef="#ctx0" brushRef="#br0" timeOffset="340.969">0 476 6761 0 0,'0'0'2118'0'0,"0"0"-412"0"0,0 0-264 0 0,0 0 46 0 0,0 0-6 0 0,0 0-177 0 0,0 0-301 0 0,0 0-313 0 0,0 0-185 0 0,0 0-50 0 0,0 0 18 0 0,0 0 60 0 0,0 0 17 0 0,17-4-31 0 0,125-22 811 0 0,84-14-6 0 0,-119 8-2070 0 0,-68 9-8046 0 0,-36 19-2238 0 0</inkml:trace>
  <inkml:trace contextRef="#ctx0" brushRef="#br0" timeOffset="818.759">792 30 10762 0 0,'0'0'1629'0'0,"0"0"-546"0"0,0 0-291 0 0,0 0 113 0 0,0 0 217 0 0,0 0 131 0 0,0 0-55 0 0,0 0-216 0 0,0 0-194 0 0,0 0-153 0 0,0 0-103 0 0,0 0-76 0 0,-2 25-70 0 0,-11 120 185 0 0,-26 160 530 0 0,10-106-875 0 0,30-198-223 0 0,0 0-1 0 0,0 0 0 0 0,0 0 1 0 0,0 0-1 0 0,0-1 1 0 0,0 1-1 0 0,0 0 1 0 0,0-1-1 0 0,0 1 0 0 0,0-1 1 0 0,0 1-1 0 0,0-1 1 0 0,1 0-1 0 0,-1 1 1 0 0,0-1-1 0 0,0 0 0 0 0,1 0 1 0 0,-1 0-1 0 0,0 0 1 0 0,0 0-1 0 0,1 0 0 0 0,-1 0 1 0 0,0 0-1 0 0,0 0 1 0 0,0-1-1 0 0,1 1 1 0 0,-1 0-1 0 0,0-1 0 0 0,0 1 1 0 0,0-1-1 0 0,0 1 1 0 0,0-1-1 0 0,1 0 0 0 0,-1 0 1 0 0,0 1-1 0 0,-1-1 1 0 0,1 0-1 0 0,0 0 1 0 0,0 0-1 0 0,0 0 0 0 0,0 0 1 0 0,-1 0-1 0 0,1 0-2 0 0,264-200 26 0 0,-244 188-19 0 0,-15 8-8 0 0,1 0-1 0 0,0 1 0 0 0,0 0 1 0 0,0 0-1 0 0,0 1 0 0 0,0 0 1 0 0,1 0-1 0 0,0 0 0 0 0,0 1 1 0 0,-1 0-1 0 0,4 0 2 0 0,-3 36 77 0 0,-30 187 469 0 0,21-219-564 0 0,1 0-1 0 0,0 0 1 0 0,0 0 0 0 0,0 0 0 0 0,1 0 0 0 0,-1 0 0 0 0,0 0 0 0 0,1 0 0 0 0,0 0 0 0 0,-1 0 0 0 0,1 0-1 0 0,0 0 1 0 0,0 0 0 0 0,0 0 0 0 0,0-1 0 0 0,0 1 0 0 0,0 0 0 0 0,0-1 0 0 0,1 1 0 0 0,-1-1-1 0 0,1 1 1 0 0,-1-1 0 0 0,1 1 0 0 0,0-1 0 0 0,-1 0 0 0 0,1 0 0 0 0,0 0 0 0 0,0 0 0 0 0,0 0 0 0 0,0 0-1 0 0,0-1 1 0 0,0 1 0 0 0,0-1 0 0 0,0 1 0 0 0,0-1 0 0 0,0 0 0 0 0,0 0 0 0 0,0 0 0 0 0,0 0-1 0 0,0 0 1 0 0,0 0 0 0 0,0 0 0 0 0,0-1 0 0 0,0 1 0 0 0,1-1 18 0 0,21-15-2782 0 0,-15 6-4212 0 0,-5 7-4393 0 0</inkml:trace>
  <inkml:trace contextRef="#ctx0" brushRef="#br0" timeOffset="1184.159">1379 645 3897 0 0,'0'0'2730'0'0,"0"0"-254"0"0,0 0-206 0 0,0 0-120 0 0,0 0-191 0 0,0 0-283 0 0,0 0-310 0 0,0 0-280 0 0,32-3-216 0 0,100-10-171 0 0,-51-11 576 0 0,-75 20-1197 0 0,0 0-1 0 0,0 0 1 0 0,-1 0-1 0 0,0-1 0 0 0,0 0 1 0 0,0 0-1 0 0,0 0 1 0 0,-1-1-1 0 0,1 1 1 0 0,-1-1-1 0 0,-1 0 1 0 0,1-1-1 0 0,-1 1 1 0 0,0 0-1 0 0,-1-1 1 0 0,0 0-1 0 0,0 1 1 0 0,0-1-1 0 0,-1 0 1 0 0,1 0-1 0 0,-2 0 0 0 0,1-6-76 0 0,-3 9-5 0 0,0 1 1 0 0,0 0-1 0 0,0 0 1 0 0,0 0-1 0 0,0 0 1 0 0,-1 1-1 0 0,1-1 1 0 0,-1 1 0 0 0,0-1-1 0 0,0 1 1 0 0,0 0-1 0 0,0 0 1 0 0,0 0-1 0 0,-1 1 1 0 0,1-1 0 0 0,0 1-1 0 0,-1 0 1 0 0,1-1-1 0 0,-1 2 1 0 0,1-1-1 0 0,-1 0 1 0 0,0 1-1 0 0,1-1 1 0 0,-1 1 0 0 0,0 0-1 0 0,1 1 1 0 0,-1-1-1 0 0,0 0 1 0 0,1 1-1 0 0,-1 0 1 0 0,1 0 0 0 0,-1 0-1 0 0,0 1 4 0 0,-13 2-27 0 0,1 2 0 0 0,0 0 0 0 0,0 1 1 0 0,1 0-1 0 0,0 2 0 0 0,0-1 0 0 0,1 2 0 0 0,0 0 0 0 0,1 1 0 0 0,0 0 0 0 0,0 1 0 0 0,1 0 1 0 0,1 1-1 0 0,0 0 0 0 0,1 1 0 0 0,0 1 0 0 0,1-1 0 0 0,-4 12 27 0 0,10-23-11 0 0,1 1 0 0 0,0 0 0 0 0,1 0-1 0 0,-1 0 1 0 0,1 1 0 0 0,0-1 0 0 0,0 0 0 0 0,0 0 0 0 0,0 1-1 0 0,1-1 1 0 0,-1 1 0 0 0,1-1 0 0 0,0 0 0 0 0,1 1-1 0 0,-1-1 1 0 0,1 1 0 0 0,0-1 0 0 0,0 0 0 0 0,0 0 0 0 0,1 1-1 0 0,-1-1 1 0 0,1 0 0 0 0,0 0 0 0 0,2 2 11 0 0,4-1-53 0 0,0 0 0 0 0,0 0 0 0 0,0-1 0 0 0,1 0 0 0 0,0 0 0 0 0,0-1 0 0 0,0 0 0 0 0,0-1 0 0 0,1 0 0 0 0,-1 0 0 0 0,0-1 0 0 0,1 0 0 0 0,0-1 0 0 0,-1 0 0 0 0,1-1 0 0 0,1 0 53 0 0,96-13-3752 0 0,-56 2-3283 0 0,-46 11 5582 0 0,11-4-8752 0 0</inkml:trace>
  <inkml:trace contextRef="#ctx0" brushRef="#br0" timeOffset="1640.112">1891 778 4769 0 0,'0'0'1412'0'0,"0"0"181"0"0,0 0 408 0 0,0 0 32 0 0,0 0-161 0 0,0 0-246 0 0,0 0-272 0 0,0 0-205 0 0,0 0-167 0 0,0 0-169 0 0,0 0-145 0 0,0 0-117 0 0,32-25-81 0 0,98-79-54 0 0,-64 48 298 0 0,31-27 161 0 0,-49 46-759 0 0,-59 66-228 0 0,8-25 118 0 0,0 0-1 0 0,1 1 1 0 0,0-1-1 0 0,-1 1 1 0 0,2-1-1 0 0,-1 1 0 0 0,0-1 1 0 0,1 1-1 0 0,0 0 1 0 0,0 0-1 0 0,0 0 1 0 0,1 0-1 0 0,0-1 1 0 0,0 1-1 0 0,0 0 1 0 0,0 0-1 0 0,1 0 1 0 0,0 0-1 0 0,0 0 0 0 0,0-1 1 0 0,0 1-1 0 0,1 0 1 0 0,0-1-1 0 0,0 1 1 0 0,0-1-1 0 0,1 1 1 0 0,-1-1-1 0 0,1 0 1 0 0,0 0-1 0 0,0-1 0 0 0,0 1 1 0 0,1 0-1 0 0,1 1-5 0 0,2-1 90 0 0,0 0-1 0 0,-1-1 0 0 0,1 0 0 0 0,0 0 0 0 0,1 0 1 0 0,-1-1-1 0 0,0 0 0 0 0,1 0 0 0 0,-1-1 1 0 0,1 0-1 0 0,0-1 0 0 0,-1 1 0 0 0,1-1 0 0 0,-1-1 1 0 0,1 1-1 0 0,0-2 0 0 0,-1 1 0 0 0,1-1 0 0 0,-1 0 1 0 0,0 0-1 0 0,1-1 0 0 0,-1 0 0 0 0,-1 0 1 0 0,1 0-1 0 0,0-1 0 0 0,3-3-89 0 0,8-5 173 0 0,-2-1-1 0 0,0 0 1 0 0,0-1-1 0 0,-2-1 1 0 0,1 0-1 0 0,-2-1 1 0 0,0 0 0 0 0,-1-1-1 0 0,2-5-172 0 0,-6 9-18 0 0,-1 0 0 0 0,0 0 0 0 0,-1-1 0 0 0,0 0 0 0 0,-1 0 0 0 0,-1 0 0 0 0,0-1 0 0 0,0-2 18 0 0,0-45-7692 0 0,-4 51-4481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1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222 324 2176 0 0,'0'0'1107'0'0,"0"0"-336"0"0,0 0-144 0 0,0 0 207 0 0,0 0 374 0 0,0 0 247 0 0,0 0 50 0 0,0 0-134 0 0,0 0-276 0 0,0 0-271 0 0,0 0-211 0 0,-1-3-107 0 0,0-12-3 0 0,1 11 40 0 0,0 4 33 0 0,0 0-12 0 0,0 0-68 0 0,-3 32 142 0 0,-1 0 0 0 0,-1 0 0 0 0,-2-1 0 0 0,-2 0 0 0 0,0 0 0 0 0,-5 7-638 0 0,0 3 369 0 0,-4 11-20 0 0,-2-2-1 0 0,-3 0 0 0 0,-1-2 1 0 0,-28 40-349 0 0,35-59 169 0 0,17-28-154 0 0,0-1 1 0 0,0 0-2 0 0,0 0-2 0 0,0 0 12 0 0,0 0 15 0 0,0 0 9 0 0,0 0 10 0 0,4-16 480 0 0,56-109-190 0 0,68-95-309 0 0,-2 54 22 0 0,-118 151-1 0 0,-3 18 148 0 0,-3 2-206 0 0,35 139 372 0 0,-25-72-376 0 0,31 154 85 0 0,-30-212-137 0 0,-4-30 196 0 0,67-152 216 0 0,-45 88-367 0 0,83-163-59 0 0,-112 241 28 0 0,-2 2 48 0 0,0 1 0 0 0,1-1-1 0 0,-1 0 1 0 0,0 0-1 0 0,1 0 1 0 0,-1 1 0 0 0,0-1-1 0 0,1 0 1 0 0,-1 0 0 0 0,0 0-1 0 0,1 0 1 0 0,-1 0 0 0 0,0 0-1 0 0,1 0 1 0 0,-1 0 0 0 0,0 0-1 0 0,1 0 1 0 0,-1 0 0 0 0,1 0-1 0 0,-1 0 1 0 0,0 0 0 0 0,1 0-1 0 0,-1 0 1 0 0,0 0 0 0 0,1 0-1 0 0,-1 0 1 0 0,0 0-1 0 0,1 0 1 0 0,-1-1 0 0 0,0 1-1 0 0,1 0 1 0 0,-1 0 0 0 0,0-1-1 0 0,1 1 1 0 0,-1 0 0 0 0,0 0-1 0 0,0-1 1 0 0,1 1 0 0 0,-1 0-8 0 0,16 88 193 0 0,1 32 220 0 0,27 64-103 0 0,-29-143-238 0 0,-14-37-222 0 0,2 2 385 0 0,-2-8-3314 0 0,4-1-1396 0 0,-2 2 2256 0 0,-1 0-4075 0 0,-1-2-3811 0 0</inkml:trace>
  <inkml:trace contextRef="#ctx0" brushRef="#br0" timeOffset="950.409">1429 545 0 0 0,'0'0'992'0'0,"0"0"195"0"0,0 0 363 0 0,0 0 350 0 0,0 0 153 0 0,0 0-109 0 0,0 0-230 0 0,0 0-274 0 0,0 0-256 0 0,0 0-153 0 0,0 0-108 0 0,0 0-108 0 0,0 0-66 0 0,-11-6-86 0 0,-37-18-75 0 0,-18 18 1369 0 0,57 9-1898 0 0,0 0 1 0 0,0 1-1 0 0,1 0 1 0 0,-1 0-1 0 0,1 1 1 0 0,-1 0-1 0 0,2 0 0 0 0,-1 1 1 0 0,0 0-1 0 0,1 1 1 0 0,0 0-1 0 0,1 0 1 0 0,0 0-1 0 0,0 1 1 0 0,0-1-1 0 0,1 2 1 0 0,0-1-1 0 0,1 0 1 0 0,-1 1-1 0 0,2 0 1 0 0,-1 0-1 0 0,-1 9-59 0 0,3-15 3 0 0,0 0 0 0 0,1 0-1 0 0,-1 0 1 0 0,1 0 0 0 0,-1 1-1 0 0,1-1 1 0 0,0 0 0 0 0,1 1 0 0 0,-1-1-1 0 0,0 1 1 0 0,1-1 0 0 0,0 1 0 0 0,0-1-1 0 0,0 1 1 0 0,0-1 0 0 0,1 1 0 0 0,-1-1-1 0 0,1 1 1 0 0,0-1 0 0 0,0 1-1 0 0,0-1 1 0 0,0 0 0 0 0,1 0 0 0 0,-1 1-1 0 0,1-1 1 0 0,0 0 0 0 0,0 0 0 0 0,0-1-1 0 0,0 1 1 0 0,1 0 0 0 0,-1-1 0 0 0,1 1-1 0 0,-1-1 1 0 0,1 0 0 0 0,0 0-1 0 0,0 0 1 0 0,0 0 0 0 0,0 0 0 0 0,0-1-1 0 0,2 1-2 0 0,2 0 48 0 0,1-1-1 0 0,0 0 0 0 0,-1 0 1 0 0,1-1-1 0 0,0 0 0 0 0,-1-1 1 0 0,1 1-1 0 0,0-1 0 0 0,-1-1 0 0 0,1 0 1 0 0,-1 0-1 0 0,0 0 0 0 0,0-1 1 0 0,1 0-1 0 0,-1 0 0 0 0,-1-1 1 0 0,1 0-1 0 0,-1 0 0 0 0,6-4-47 0 0,16-16 64 0 0,-1-2 0 0 0,-2 0 0 0 0,0-2 0 0 0,-2-1-1 0 0,0-1 1 0 0,-3 0 0 0 0,0-2 0 0 0,6-17-64 0 0,-43 170-211 0 0,16-116 211 0 0,1-1-1 0 0,0 1 0 0 0,0 0 0 0 0,0-1 1 0 0,1 1-1 0 0,-1 0 0 0 0,1-1 0 0 0,0 1 1 0 0,0 0-1 0 0,1-1 0 0 0,-1 0 0 0 0,1 1 0 0 0,0-1 1 0 0,0 0-1 0 0,1 0 0 0 0,-1 0 0 0 0,1 0 1 0 0,0 0-1 0 0,0-1 0 0 0,0 1 0 0 0,0-1 1 0 0,1 0-1 0 0,0 0 0 0 0,-1 0 0 0 0,1 0 1 0 0,0-1-1 0 0,0 1 0 0 0,0-1 0 0 0,1 0 1 0 0,3 1 0 0 0,-1 0 7 0 0,0-1 0 0 0,0 0 0 0 0,1 0 0 0 0,-1 0 0 0 0,1-1 0 0 0,-1 0 0 0 0,1-1 0 0 0,0 0 0 0 0,-1 0 0 0 0,1 0 0 0 0,0-1 1 0 0,-1 0-1 0 0,1-1 0 0 0,-1 0 0 0 0,1 0 0 0 0,-1 0 0 0 0,0-1 0 0 0,0 0 0 0 0,0 0 0 0 0,0-1 0 0 0,-1 0 0 0 0,0 0 0 0 0,1-1-7 0 0,15-19 17 0 0,-2-1-1 0 0,-1-1 0 0 0,-1 0 0 0 0,-1-1 1 0 0,-1-1-1 0 0,-2-1 0 0 0,-1 0 0 0 0,-1-1 1 0 0,-1 0-1 0 0,-2-1 0 0 0,1-6-16 0 0,0-4 7 0 0,-2 0 0 0 0,-1 0 0 0 0,-3 0 0 0 0,-1-1 1 0 0,-2 1-1 0 0,-3-31-7 0 0,2 70 16 0 0,0 1 0 0 0,0-1 0 0 0,-1 1 1 0 0,1-1-1 0 0,0 1 0 0 0,-1-1 0 0 0,1 1 1 0 0,-1-1-1 0 0,1 1 0 0 0,-1-1 0 0 0,0 1 1 0 0,1 0-1 0 0,-1-1 0 0 0,0 1 0 0 0,0 0 1 0 0,0 0-1 0 0,0 0 0 0 0,0 0 0 0 0,0-1 1 0 0,0 1-1 0 0,-1 1 0 0 0,1-1 0 0 0,0 0 1 0 0,-1 0-1 0 0,1 0 0 0 0,0 1 0 0 0,-1-1 0 0 0,0 0-16 0 0,-17 38-112 0 0,12-10 131 0 0,2 0 0 0 0,0 0 0 0 0,2 0 0 0 0,1 1 0 0 0,1-1 0 0 0,1 1 0 0 0,2 6-19 0 0,-1 25 76 0 0,2 6 84 0 0,3 0 0 0 0,3 0 1 0 0,8 20-161 0 0,6 49 83 0 0,-17 11 37 0 0,-6-143-108 0 0,0-1 1 0 0,0 0-1 0 0,0 1 1 0 0,-1-1 0 0 0,1 1-1 0 0,0-1 1 0 0,-1 0-1 0 0,1 1 1 0 0,0-1 0 0 0,-1 0-1 0 0,0 0 1 0 0,1 1 0 0 0,-1-1-1 0 0,0 0 1 0 0,0 0-1 0 0,1 0 1 0 0,-1 0 0 0 0,0 0-1 0 0,0 0 1 0 0,0 0-1 0 0,0 0 1 0 0,-1 0 0 0 0,1-1-1 0 0,0 1 1 0 0,0 0-1 0 0,0-1 1 0 0,-1 1 0 0 0,1 0-1 0 0,0-1 1 0 0,-1 0-1 0 0,1 1-12 0 0,-3-56-964 0 0,15-13-1302 0 0,5 26-5978 0 0,-12 31-2846 0 0</inkml:trace>
  <inkml:trace contextRef="#ctx0" brushRef="#br0" timeOffset="1831.261">2249 398 9978 0 0,'0'0'2041'0'0,"0"0"-705"0"0,0 0-409 0 0,0 0-35 0 0,0 0 29 0 0,0 0 26 0 0,0 0-127 0 0,0 0-199 0 0,0 0-169 0 0,0 0-156 0 0,0 0-95 0 0,0 0-62 0 0,0 0-18 0 0,-23 8-2 0 0,-71 25-4 0 0,49-4 222 0 0,44-28-313 0 0,0 1-1 0 0,0 0 1 0 0,0-1 0 0 0,0 1 0 0 0,0 0-1 0 0,0 0 1 0 0,0 0 0 0 0,1 0 0 0 0,-1-1-1 0 0,0 1 1 0 0,1 0 0 0 0,0 0 0 0 0,0 0-1 0 0,-1 0 1 0 0,1 0 0 0 0,0 0 0 0 0,1 0-1 0 0,-1 0 1 0 0,0 0 0 0 0,0 0-1 0 0,1 0 1 0 0,-1 0 0 0 0,1 0 0 0 0,0 0-1 0 0,0 0 1 0 0,-1-1 0 0 0,1 1 0 0 0,0 0-1 0 0,1 0 1 0 0,-1-1 0 0 0,0 1 0 0 0,0-1-1 0 0,1 1 1 0 0,-1-1 0 0 0,1 0 0 0 0,-1 1-1 0 0,1-1 1 0 0,-1 0 0 0 0,1 0 0 0 0,1 0-24 0 0,3 3 129 0 0,0 1 1 0 0,0-1-1 0 0,0 1 1 0 0,0 0-1 0 0,-1 0 1 0 0,0 1-1 0 0,0-1 1 0 0,0 1-1 0 0,-1 0 1 0 0,0 1-1 0 0,0-1 1 0 0,-1 1-1 0 0,1-1 1 0 0,-2 1-1 0 0,1 0 1 0 0,-1 0-1 0 0,0 1 1 0 0,0 0-130 0 0,0 1 214 0 0,0 0 1 0 0,1 1 0 0 0,0-2 0 0 0,0 1-1 0 0,1 0 1 0 0,0-1 0 0 0,1 1-1 0 0,0-1 1 0 0,0 0 0 0 0,5 5-215 0 0,19 12 696 0 0,-13-10-821 0 0,-29-11-3313 0 0,9-7-5731 0 0,4 2-2534 0 0</inkml:trace>
  <inkml:trace contextRef="#ctx0" brushRef="#br0" timeOffset="2532.109">2534 630 2481 0 0,'0'0'2576'0'0,"0"0"-1304"0"0,0 0-486 0 0,0 0 199 0 0,0 0 321 0 0,0 0 200 0 0,0 0-18 0 0,0 0-213 0 0,0 0-240 0 0,0 0-215 0 0,0 0-160 0 0,0 0-120 0 0,0 0-65 0 0,14 8-48 0 0,42 27-54 0 0,-53-34-298 0 0,-1 0 1 0 0,0 0-1 0 0,1 0 0 0 0,-1 0 0 0 0,1 0 0 0 0,-1 0 1 0 0,1-1-1 0 0,-1 1 0 0 0,1-1 0 0 0,-1 0 0 0 0,1 0 1 0 0,-1 0-1 0 0,1 0 0 0 0,0 0 0 0 0,-1 0 0 0 0,1-1 1 0 0,-1 1-1 0 0,1-1 0 0 0,-1 0 0 0 0,1 0 0 0 0,-1 0 1 0 0,0 0-1 0 0,1 0 0 0 0,-1 0 0 0 0,0 0 0 0 0,0-1 1 0 0,0 0-1 0 0,0 1 0 0 0,0-1 0 0 0,0 0 0 0 0,0 0 1 0 0,-1 0-1 0 0,1 0-75 0 0,4-4 159 0 0,-1 2-53 0 0,5-5 6 0 0,0 0-1 0 0,0 0 0 0 0,-1-1 1 0 0,0 0-1 0 0,-1-1 1 0 0,0 1-1 0 0,-1-2 0 0 0,6-10-111 0 0,-7 8 29 0 0,-3 9-26 0 0,0 0 0 0 0,-1 0 1 0 0,1 0-1 0 0,-1 0 0 0 0,0 0 0 0 0,-1-1 0 0 0,1 1 0 0 0,-1 0 0 0 0,0-1 1 0 0,-1 0-1 0 0,1 1 0 0 0,-1-1 0 0 0,0 1 0 0 0,0-1 0 0 0,-1-3-3 0 0,-2 7-11 0 0,0 0-1 0 0,0 0 0 0 0,1 1 1 0 0,-1-1-1 0 0,0 1 0 0 0,0-1 0 0 0,-1 1 1 0 0,1 0-1 0 0,0 0 0 0 0,0 0 1 0 0,0 1-1 0 0,-1-1 0 0 0,1 1 1 0 0,0 0-1 0 0,-1 0 0 0 0,1 0 0 0 0,0 0 1 0 0,-1 0-1 0 0,1 1 0 0 0,0 0 1 0 0,0-1-1 0 0,-1 2 12 0 0,-16 4-11 0 0,1 1-1 0 0,0 1 1 0 0,0 1-1 0 0,1 1 1 0 0,0 0-1 0 0,1 1 1 0 0,0 1 0 0 0,1 1-1 0 0,-10 10 12 0 0,9-10 23 0 0,9-7 2 0 0,0 0 0 0 0,0 1 1 0 0,0 0-1 0 0,1 0 0 0 0,0 0 0 0 0,0 1 0 0 0,1 0 1 0 0,0 0-1 0 0,1 1 0 0 0,-1 0 0 0 0,-1 4-25 0 0,7-6 95 0 0,0 0-1 0 0,0 0 1 0 0,0 0-1 0 0,1 0 1 0 0,0 0-1 0 0,0 0 1 0 0,1 0-1 0 0,0 0 1 0 0,0 0-1 0 0,1 0 1 0 0,-1-1-1 0 0,1 1 1 0 0,1-1-1 0 0,-1 0 1 0 0,1 0-1 0 0,1 0 1 0 0,-1-1-1 0 0,1 1 1 0 0,-1-1-1 0 0,2 0 1 0 0,-1 0-1 0 0,0-1 1 0 0,1 0 0 0 0,0 0-1 0 0,0 0 1 0 0,0 0-1 0 0,1-1 1 0 0,-1 0-1 0 0,1 0 1 0 0,0-1-95 0 0,19 9 264 0 0,0-2 1 0 0,1 0-1 0 0,0-2 1 0 0,0-1-1 0 0,0-1 1 0 0,1-1-1 0 0,0-2 1 0 0,0 0 0 0 0,0-2-1 0 0,16-3-264 0 0,-21 3 39 0 0,-8-3 38 0 0,-15 3-83 0 0,0-14-2815 0 0,0 5-4632 0 0,0 6-3930 0 0</inkml:trace>
  <inkml:trace contextRef="#ctx0" brushRef="#br0" timeOffset="53914.724">2265 365 0 0 0,'22'-30'2730'0'0,"-20"10"10055"0"0,-9 15-11074 0 0,-57 30-76 0 0,-41 31-109 0 0,61-30-871 0 0,2-5 436 0 0,-25 16-535 0 0,54-26-455 0 0,13-11-87 0 0,0 0-9 0 0,0 0-16 0 0,0 0 2 0 0,0 0 5 0 0,0 0 9 0 0,0 0-13 0 0,0 0 28 0 0,0 0 0 0 0,0 0 10 0 0,0 0 20 0 0,0 0-19 0 0,0 0-6 0 0,0 0-1 0 0,0 0-20 0 0,0 0 14 0 0,0 0 0 0 0,0 0 0 0 0,0 0-26 0 0,0 0-22 0 0,0 0 14 0 0,0 0-4 0 0,0 0-1 0 0,0 0-16 0 0,0 0-17 0 0,0 0-27 0 0,26 0-1106 0 0,-12 8 2311 0 0,67 35-346 0 0,-51-2-512 0 0,5 0 33 0 0,-13-16-228 0 0,-21-15-597 0 0,-8-8-6671 0 0,5 1-1426 0 0</inkml:trace>
  <inkml:trace contextRef="#ctx0" brushRef="#br0" timeOffset="90161.618">257 1793 0 0 0,'0'0'476'0'0,"0"0"978"0"0,0 0 525 0 0,0 0 237 0 0,0 0 151 0 0,0 0 10 0 0,0 0-155 0 0,0 0-240 0 0,2-8-297 0 0,8-24-308 0 0,-8 24-267 0 0,-2 8-192 0 0,0 0-149 0 0,0 0-104 0 0,0 0-99 0 0,0 0-103 0 0,2 23 488 0 0,17 72-316 0 0,3-1-1 0 0,28 68-634 0 0,-33-108 49 0 0,57 126 35 0 0,-71-174-67 0 0,-3-6-12 0 0,0 0 0 0 0,1-1 0 0 0,-1 1 0 0 0,0 0 0 0 0,1 0 0 0 0,-1 0 0 0 0,0-1 0 0 0,1 1 0 0 0,-1 0 0 0 0,1 0 0 0 0,-1 0 0 0 0,0 0 0 0 0,1 0 0 0 0,-1 0 0 0 0,1 0 0 0 0,-1 0 0 0 0,0 0 0 0 0,1 0 0 0 0,-1 0 0 0 0,1 0 1 0 0,-1 0-1 0 0,0 0 0 0 0,1 0 0 0 0,-1 0 0 0 0,1 0 0 0 0,-1 0 0 0 0,0 1 0 0 0,1-1 0 0 0,-1 0 0 0 0,0 0 0 0 0,1 1 0 0 0,-1-1 0 0 0,0 0 0 0 0,1 0 0 0 0,-1 1 0 0 0,0-1 0 0 0,1 0 0 0 0,-1 1 0 0 0,0-1 0 0 0,0 0 0 0 0,0 1 0 0 0,1-1 1 0 0,-1 0-1 0 0,0 1 0 0 0,0-1 0 0 0,0 1 0 0 0,0-1 0 0 0,0 0 0 0 0,0 1 0 0 0,1-1 0 0 0,-1 1 0 0 0,0-1 0 0 0,0 1 0 0 0,0-1 0 0 0,0 0 0 0 0,-1 1 0 0 0,1-1 0 0 0,0 1 0 0 0,0-1 0 0 0,0 0 0 0 0,0 1 0 0 0,0-1 0 0 0,-1 1-5 0 0,30-93 611 0 0,-6 27-529 0 0,4 0 1 0 0,2 2-1 0 0,18-27-82 0 0,58-72 119 0 0,-85 125 699 0 0,9-15-795 0 0,-29 49-31 0 0,0 3-11 0 0,0 0 15 0 0,0 0 23 0 0,0 0-22 0 0,0 0-11 0 0,0 0-10 0 0,0 0-24 0 0,0 0 25 0 0,0 0 12 0 0,0 0 5 0 0,0 0 20 0 0,0 0-28 0 0,0 0-14 0 0,0 0-24 0 0,0 0-44 0 0,0 0-58 0 0,0 0-98 0 0,0 0-138 0 0,0 0-221 0 0,-5-3-4277 0 0,2 2-3058 0 0,3 1 7200 0 0,-5-4-11081 0 0</inkml:trace>
  <inkml:trace contextRef="#ctx0" brushRef="#br0" timeOffset="90893.779">159 1403 8522 0 0,'0'0'1642'0'0,"0"0"-384"0"0,0 0-83 0 0,0 0 124 0 0,0 0 110 0 0,0 0-30 0 0,0 0-221 0 0,0 0-311 0 0,0 0-260 0 0,0 0-183 0 0,0 0-70 0 0,0 0 36 0 0,0 0 81 0 0,4 1 117 0 0,127 27 3238 0 0,-22-13-2785 0 0,136-22-365 0 0,-83 0-568 0 0,-127 13-108 0 0,-34-5 33 0 0,-1-1 8 0 0,0 0 1 0 0,0 0 14 0 0,0 0 4 0 0,0 0 6 0 0,0 0 26 0 0,-44-7 1426 0 0,-164-100-1155 0 0,164 82-224 0 0,43 24-129 0 0,31-37-2966 0 0,-14 25 1015 0 0,-5 5-763 0 0,-4 4-2025 0 0,-1-3-6914 0 0</inkml:trace>
  <inkml:trace contextRef="#ctx0" brushRef="#br0" timeOffset="92027.758">1207 1823 0 0 0,'0'0'317'0'0,"0"0"633"0"0,0 0 474 0 0,0 0 342 0 0,0 0 57 0 0,0 0-228 0 0,0 0-396 0 0,0 0-392 0 0,0 0-223 0 0,0 0-101 0 0,0 0-10 0 0,0 0 18 0 0,19 15 8715 0 0,199-26-5799 0 0,-191 9-3305 0 0,-1 2-1 0 0,1 0 0 0 0,0 2 1 0 0,0 0-1 0 0,-1 2 0 0 0,25 7-101 0 0,-40-3 35 0 0,-10-8-14 0 0,-1 0 6 0 0,0 0 12 0 0,0 0 5 0 0,0 0-6 0 0,0 0 10 0 0,0 0-14 0 0,0 0-17 0 0,0 0-12 0 0,0 0-17 0 0,0 0-12 0 0,0-8-1004 0 0,-5-9-2502 0 0,-3 9-5589 0 0,4 4-2121 0 0</inkml:trace>
  <inkml:trace contextRef="#ctx0" brushRef="#br0" timeOffset="92293.381">1172 1963 7746 0 0,'0'0'2795'0'0,"0"0"-896"0"0,0 0-513 0 0,0 0-114 0 0,0 0-19 0 0,0 0-36 0 0,0 0-102 0 0,0 0-108 0 0,0 0-97 0 0,0 0-36 0 0,0 0-30 0 0,0 0-68 0 0,0 0-58 0 0,18 6-89 0 0,63 18-79 0 0,13-20 425 0 0,-77-6-833 0 0,129-12 88 0 0,-96 5-2305 0 0,-31 4-8756 0 0,-12 4-1393 0 0</inkml:trace>
  <inkml:trace contextRef="#ctx0" brushRef="#br0" timeOffset="92907.977">2477 1624 3049 0 0,'0'0'2838'0'0,"0"0"-1139"0"0,0 0-419 0 0,0 0 62 0 0,0 0 187 0 0,0 0 110 0 0,0 0-97 0 0,0 0-235 0 0,0 0-220 0 0,0 0-204 0 0,0 0-169 0 0,-31 2-168 0 0,-97 7-134 0 0,76 7 27 0 0,46-10-329 0 0,-7 5-48 0 0,0 1 0 0 0,2 1 0 0 0,-1-1 0 0 0,2 2 0 0 0,0 0 0 0 0,0 0 0 0 0,1 0-1 0 0,1 1 1 0 0,1 1 0 0 0,0-1 0 0 0,1 1 0 0 0,0 0 0 0 0,1 1 0 0 0,1-1 0 0 0,0 5-62 0 0,3-19 2 0 0,0 1 0 0 0,1 0 0 0 0,-1 0 1 0 0,0-1-1 0 0,1 1 0 0 0,-1 0 1 0 0,1 0-1 0 0,0 0 0 0 0,0 0 0 0 0,0-1 1 0 0,0 1-1 0 0,1 0 0 0 0,-1 0 1 0 0,1 0-1 0 0,0-1 0 0 0,-1 1 0 0 0,1 0 1 0 0,0-1-1 0 0,1 1 0 0 0,-1 0 1 0 0,0-1-1 0 0,1 0 0 0 0,0 1 0 0 0,-1-1 1 0 0,1 0-1 0 0,0 0 0 0 0,0 0 1 0 0,0 0-1 0 0,0 0 0 0 0,1 0 0 0 0,-1-1 1 0 0,0 1-1 0 0,1-1 0 0 0,-1 1 1 0 0,1-1-1 0 0,0 0 0 0 0,-1 0 0 0 0,1 0 1 0 0,0 0-1 0 0,0-1 0 0 0,-1 1 1 0 0,2-1-3 0 0,15-1 178 0 0,0-2 1 0 0,0 0 0 0 0,0-1 0 0 0,-1-1 0 0 0,0-1 0 0 0,0 0 0 0 0,0-1 0 0 0,-1-1-1 0 0,0-1 1 0 0,0 0 0 0 0,-1-2 0 0 0,-1 0 0 0 0,1 0 0 0 0,-2-1 0 0 0,0-1 0 0 0,9-11-179 0 0,-7 11 54 0 0,-1-2 1 0 0,-1 1 0 0 0,0-2 0 0 0,-1 0 0 0 0,-1-1 0 0 0,0 0-1 0 0,-1 0 1 0 0,-1-1 0 0 0,-1-1 0 0 0,-1 0 0 0 0,0 0 0 0 0,-1 0-1 0 0,-1-1 1 0 0,-1 0 0 0 0,-1-1 0 0 0,-1 1 0 0 0,0-11-55 0 0,-2 21-12 0 0,-1 0 0 0 0,0 0 0 0 0,-1 0 0 0 0,0 0 0 0 0,0 0 0 0 0,-1 1 0 0 0,0-1 0 0 0,-1 0 0 0 0,0 1 0 0 0,-1 0 0 0 0,0-1 0 0 0,0 1 0 0 0,-1 1 0 0 0,0-1 0 0 0,0 1 0 0 0,-1 0 0 0 0,-1 0 0 0 0,1 0 0 0 0,-1 1 0 0 0,0 0 0 0 0,-1 1 0 0 0,-4-4 12 0 0,7 8-23 0 0,0-1 0 0 0,-1 2 1 0 0,1-1-1 0 0,-1 0 1 0 0,0 1-1 0 0,1 0 0 0 0,-1 1 1 0 0,0-1-1 0 0,1 1 0 0 0,-1 0 1 0 0,0 0-1 0 0,0 1 0 0 0,1 0 1 0 0,-1 0-1 0 0,1 0 1 0 0,-1 1-1 0 0,1 0 0 0 0,-1 0 1 0 0,1 0-1 0 0,0 0 0 0 0,0 1 1 0 0,0 0-1 0 0,0 0 1 0 0,0 0-1 0 0,1 1 0 0 0,-1 0 1 0 0,1 0-1 0 0,0 0 0 0 0,0 0 1 0 0,1 0-1 0 0,-1 1 1 0 0,1 0 22 0 0,-4 3-5 0 0,0 0 1 0 0,1 0-1 0 0,0 1 1 0 0,1-1-1 0 0,0 1 1 0 0,0 1-1 0 0,1-1 1 0 0,0 1-1 0 0,0-1 1 0 0,1 1-1 0 0,1 0 1 0 0,-1 1 0 0 0,2-1-1 0 0,-1 0 1 0 0,2 0-1 0 0,-1 1 1 0 0,1-1-1 0 0,1 1 1 0 0,0-1-1 0 0,0 0 1 0 0,1 0-1 0 0,0 0 1 0 0,1 0-1 0 0,0 0 1 0 0,1 0 0 0 0,0 0-1 0 0,0-1 1 0 0,1 0-1 0 0,2 2 5 0 0,18 18 20 0 0,1-2 0 0 0,1-1 0 0 0,1-1 0 0 0,1-2 0 0 0,18 11-20 0 0,-20-14 0 0 0,34 20-537 0 0,-46-39-2212 0 0,-9-1-4736 0 0,-2 0-3713 0 0</inkml:trace>
  <inkml:trace contextRef="#ctx0" brushRef="#br0" timeOffset="93424.492">2931 1657 9386 0 0,'0'0'1324'0'0,"0"0"-444"0"0,0 0 15 0 0,0 0 262 0 0,0 0 210 0 0,0 0 16 0 0,0 0-235 0 0,0 0-355 0 0,-3 34-313 0 0,-11 105-190 0 0,9-10 687 0 0,23-74-274 0 0,0-80 2771 0 0,67-163-2004 0 0,10-18-1094 0 0,-34 129-196 0 0,-59 77-179 0 0,1 1 1 0 0,0 0 0 0 0,-1 0-1 0 0,1 0 1 0 0,0 0-1 0 0,-1 1 1 0 0,1-1-1 0 0,-1 1 1 0 0,0-1-1 0 0,1 1 1 0 0,-1 0-1 0 0,0 0 1 0 0,0 0 0 0 0,0 0-1 0 0,-1 0 1 0 0,1 1-1 0 0,0-1 1 0 0,-1 0-1 0 0,1 1 1 0 0,-1-1-1 0 0,0 1 1 0 0,0 0-1 0 0,0-1 1 0 0,0 1 0 0 0,0 0-1 0 0,-1 0 1 0 0,1-1-1 0 0,-1 1 1 0 0,0 0-1 0 0,0 0 1 0 0,0 0-1 0 0,0 1-1 0 0,15 50 136 0 0,-13-48-1516 0 0,-2-18 401 0 0,-1-7-2319 0 0,0 4-5038 0 0,-1 8-3267 0 0</inkml:trace>
  <inkml:trace contextRef="#ctx0" brushRef="#br0" timeOffset="93856.85">2751 1271 12427 0 0,'0'0'1504'0'0,"0"0"-590"0"0,0 0-173 0 0,0 0 145 0 0,0 0 195 0 0,0 0 102 0 0,0 0-80 0 0,0 0-127 0 0,0 0-126 0 0,0 0-114 0 0,0 0-85 0 0,0 0-99 0 0,34 0-106 0 0,106 1-101 0 0,-64 6 96 0 0,97 21 42 0 0,-156-26-482 0 0,-20-8 1199 0 0,-176-115-445 0 0,172 115-753 0 0,1 2-13 0 0,0-1-1 0 0,0 1 0 0 0,0-2 1 0 0,0 1-1 0 0,1 0 0 0 0,0-1 1 0 0,0 0-1 0 0,1 0 0 0 0,0-1 1 0 0,0 1-1 0 0,0-1 0 0 0,1 0 1 0 0,0 0-1 0 0,0 0 0 0 0,1 0 0 0 0,0-1 1 0 0,0 1-1 0 0,0-2 12 0 0,15-12-2415 0 0,3 13-5317 0 0,-10 4-4579 0 0</inkml:trace>
  <inkml:trace contextRef="#ctx0" brushRef="#br0" timeOffset="94446.094">2127 2055 2328 0 0,'0'0'981'0'0,"0"0"-282"0"0,0 0 89 0 0,0 0 391 0 0,0 0 405 0 0,0 0 280 0 0,0 0 25 0 0,0 0-109 0 0,0 0-186 0 0,0 0-249 0 0,0 0-224 0 0,0 0-200 0 0,18 0-121 0 0,124 0 1221 0 0,2 0-654 0 0,-1-7 1 0 0,58-12-1368 0 0,181-40-428 0 0,-300 52-615 0 0,-65 7-3814 0 0,1 0-4742 0 0,-14 0 1897 0 0</inkml:trace>
  <inkml:trace contextRef="#ctx0" brushRef="#br0" timeOffset="95108.935">2534 2261 2080 0 0,'0'0'2105'0'0,"0"0"-657"0"0,0 0-173 0 0,0 0 217 0 0,0 0 186 0 0,0 0 63 0 0,0 0-105 0 0,0 0-268 0 0,0 0-264 0 0,0 0-222 0 0,0 0-187 0 0,0 0-88 0 0,0 0-49 0 0,-23 0-70 0 0,-70 2-53 0 0,86-2-374 0 0,1 1-1 0 0,-1 0 1 0 0,0 0 0 0 0,1 0-1 0 0,0 1 1 0 0,-1 0-1 0 0,1 0 1 0 0,0 1 0 0 0,0 0-1 0 0,0 0 1 0 0,0 0-1 0 0,1 1 1 0 0,-1-1 0 0 0,1 2-1 0 0,0-1 1 0 0,0 0-1 0 0,0 1 1 0 0,0 1-61 0 0,-1-2-4 0 0,1 1-1 0 0,0 0 1 0 0,0 0 0 0 0,1 0 0 0 0,0 0-1 0 0,0 1 1 0 0,0-1 0 0 0,0 1-1 0 0,1 0 1 0 0,0 0 0 0 0,0 1 0 0 0,1-1-1 0 0,0 1 1 0 0,0-1 0 0 0,0 1-1 0 0,1-1 1 0 0,0 1 0 0 0,0 0-1 0 0,1 0 1 0 0,0 0 0 0 0,0-1 0 0 0,0 1-1 0 0,1 0 1 0 0,0 0 0 0 0,0 0-1 0 0,1-1 1 0 0,0 2 4 0 0,3-2 13 0 0,0 0 1 0 0,0 0-1 0 0,0 0 1 0 0,0 0-1 0 0,1-1 0 0 0,0 0 1 0 0,1 0-1 0 0,-1-1 1 0 0,1 0-1 0 0,-1 0 0 0 0,1 0 1 0 0,1-1-1 0 0,-1 0 0 0 0,0 0 1 0 0,1-1-1 0 0,-1 0 1 0 0,1 0-1 0 0,0-1 0 0 0,-1 0 1 0 0,1 0-1 0 0,0-1 1 0 0,0 0-1 0 0,0 0 0 0 0,0-1 1 0 0,-1 0-1 0 0,1 0 0 0 0,0-1 1 0 0,0 0-14 0 0,10-5 181 0 0,0 0 0 0 0,0-1 0 0 0,0-1 0 0 0,-1-1 0 0 0,-1 0 0 0 0,0-2 0 0 0,0 1 0 0 0,-1-2 0 0 0,-1 0 0 0 0,0-1 1 0 0,-1 0-1 0 0,0-1 0 0 0,5-8-181 0 0,-5 6 46 0 0,1-1 0 0 0,-2 0 0 0 0,0-1 0 0 0,-2 0 0 0 0,0 0 0 0 0,-1-1 0 0 0,0-1 0 0 0,-2 1 0 0 0,-1-1 0 0 0,0-1 0 0 0,-2 1 0 0 0,0-1 0 0 0,-2 1 0 0 0,0-1 0 0 0,-1 0 0 0 0,-1 0 0 0 0,-2-2-46 0 0,2 20-19 0 0,0 0-1 0 0,0 1 1 0 0,0-1-1 0 0,-1 0 1 0 0,1 1-1 0 0,-1-1 1 0 0,0 1-1 0 0,0-1 1 0 0,-1 1-1 0 0,1 0 1 0 0,-1-1-1 0 0,1 1 0 0 0,-1 0 1 0 0,0 0-1 0 0,0 0 1 0 0,0 0-1 0 0,-1 1 1 0 0,1-1-1 0 0,-1 0 1 0 0,0 1-1 0 0,1 0 1 0 0,-1 0-1 0 0,0-1 0 0 0,0 2 1 0 0,-1-1-1 0 0,1 0 1 0 0,0 1-1 0 0,0-1 1 0 0,-1 1-1 0 0,1 0 1 0 0,-1 0-1 0 0,1 0 1 0 0,-1 1-1 0 0,1-1 0 0 0,-1 1 1 0 0,0 0-1 0 0,1 0 1 0 0,-1 0-1 0 0,0 1 1 0 0,1-1-1 0 0,-1 1 1 0 0,1 0-1 0 0,-1 0 1 0 0,1 0-1 0 0,-1 0 1 0 0,1 0-1 0 0,0 1 0 0 0,0 0 1 0 0,-2 0 19 0 0,-3 8-17 0 0,1 0 0 0 0,0 0 0 0 0,1 0-1 0 0,0 1 1 0 0,0 0 0 0 0,1 0 0 0 0,0 1 0 0 0,1-1 0 0 0,1 1 0 0 0,0 0 0 0 0,0 0 0 0 0,1 0-1 0 0,1 1 1 0 0,0-1 0 0 0,1 0 0 0 0,0 1 0 0 0,0-1 0 0 0,3 11 17 0 0,0-2 35 0 0,1 0 0 0 0,1-1 0 0 0,1 1 0 0 0,1-1 1 0 0,1 0-1 0 0,0-1 0 0 0,2 0 0 0 0,0 0-35 0 0,12 27 99 0 0,39 50-636 0 0,-40-96-2493 0 0,-9-6-5984 0 0,-9 2-1598 0 0</inkml:trace>
  <inkml:trace contextRef="#ctx0" brushRef="#br0" timeOffset="95462.833">3117 2084 5369 0 0,'0'0'5437'0'0,"0"0"-2757"0"0,0 0-1163 0 0,0 0-265 0 0,0 0-134 0 0,0 0-140 0 0,0 0-189 0 0,0 0-246 0 0,0 0-152 0 0,0 0-46 0 0,0 0-44 0 0,0 0-34 0 0,-15 28-53 0 0,-49 87-64 0 0,-20 59-38 0 0,82-169-118 0 0,0-1 0 0 0,1 1 1 0 0,0 0-1 0 0,0 0 0 0 0,0 0 0 0 0,0 0 0 0 0,1 0 0 0 0,0 0 0 0 0,0 0 0 0 0,1 0 0 0 0,-1 1 0 0 0,1-1 0 0 0,0-1 1 0 0,0 1-1 0 0,1 0 0 0 0,-1 0 0 0 0,1 0 0 0 0,0-1 0 0 0,1 1 0 0 0,-1-1 0 0 0,1 1 0 0 0,0-1 0 0 0,0 0 1 0 0,0 0-1 0 0,0 0 0 0 0,1-1 0 0 0,-1 1 0 0 0,1-1 0 0 0,0 0 0 0 0,0 0 0 0 0,0 0 0 0 0,1 0 0 0 0,-1-1 0 0 0,1 0 1 0 0,0 0 5 0 0,10 3 86 0 0,0-1 1 0 0,0 0 0 0 0,0-1 0 0 0,1-1 0 0 0,-1 0 0 0 0,1-1-1 0 0,-1-1 1 0 0,1-1 0 0 0,11-1-87 0 0,17-9 136 0 0,-43 10-180 0 0,0 0-1 0 0,-1 1 1 0 0,1-1-1 0 0,-1 0 1 0 0,1 1 0 0 0,-1-1-1 0 0,1 0 1 0 0,-1 0-1 0 0,0 1 1 0 0,1-1-1 0 0,-1 0 1 0 0,0 0 0 0 0,1 0-1 0 0,-1 0 1 0 0,0 1-1 0 0,0-1 1 0 0,0 0-1 0 0,0 0 1 0 0,0 0 0 0 0,0 0-1 0 0,0 0 1 0 0,0 1-1 0 0,0-1 1 0 0,0 0-1 0 0,-1 0 1 0 0,1 0 0 0 0,0 0-1 0 0,0 1 1 0 0,-1-1-1 0 0,1 0 1 0 0,-1 0-1 0 0,1 0 1 0 0,-1 1 0 0 0,1-1-1 0 0,-1 0 45 0 0,-8-6-1760 0 0,2 3-2583 0 0,0 0-5884 0 0</inkml:trace>
  <inkml:trace contextRef="#ctx0" brushRef="#br0" timeOffset="95710.188">2821 2287 11923 0 0,'0'0'1896'0'0,"0"0"-502"0"0,0 0-202 0 0,0 0 13 0 0,0 0 4 0 0,37 2-33 0 0,115 6-139 0 0,-12 7 719 0 0,26 0-3932 0 0,-156-18-2134 0 0,-3-1-6775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6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311 703 0 0 0,'0'0'233'0'0,"0"0"832"0"0,0 0 596 0 0,0 0 301 0 0,0 0-36 0 0,0 0-305 0 0,0 0-352 0 0,0 0-282 0 0,0 0-147 0 0,0 0-57 0 0,9-7 2570 0 0,-5 3 3635 0 0,-4 3-6802 0 0,0 1-36 0 0,-9-14 878 0 0,0 10-922 0 0,-1 1 1 0 0,1 0 0 0 0,0 0-1 0 0,-1 1 1 0 0,1 0 0 0 0,-1 0-1 0 0,0 1 1 0 0,1 1 0 0 0,-1 0-1 0 0,0 0 1 0 0,-7 1-107 0 0,-4-1 108 0 0,14 0-97 0 0,0 1-1 0 0,0-1 1 0 0,0 1-1 0 0,0 1 1 0 0,-1-1-1 0 0,1 1 0 0 0,1 0 1 0 0,-1 1-1 0 0,0-1 1 0 0,1 1-1 0 0,-1 1 0 0 0,1-1 1 0 0,0 1-1 0 0,0 0 1 0 0,0 1-1 0 0,1 0 1 0 0,-1-1-1 0 0,1 2 0 0 0,0-1 1 0 0,1 0-1 0 0,-1 1 1 0 0,1 0-1 0 0,0 0 1 0 0,1 0-1 0 0,-1 1 0 0 0,1-1 1 0 0,-1 6-11 0 0,0 4 4 0 0,1 0 0 0 0,0 0 1 0 0,2 0-1 0 0,0 0 0 0 0,0 1 1 0 0,2-1-1 0 0,0 0 0 0 0,3 17-4 0 0,-2-23 2 0 0,1-1-1 0 0,0 1 1 0 0,0-1-1 0 0,1 1 1 0 0,0-1-1 0 0,1 0 1 0 0,0 0-1 0 0,0-1 0 0 0,1 0 1 0 0,0 0-1 0 0,1 2-1 0 0,-4-7 11 0 0,0 0-1 0 0,0-1 0 0 0,0 1 1 0 0,0-1-1 0 0,0 1 0 0 0,0-1 0 0 0,1 0 1 0 0,-1 0-1 0 0,1 0 0 0 0,-1-1 1 0 0,1 1-1 0 0,0-1 0 0 0,-1 0 1 0 0,1 0-1 0 0,0 0 0 0 0,0 0 1 0 0,0-1-1 0 0,0 0 0 0 0,0 0 0 0 0,0 0 1 0 0,0 0-1 0 0,0 0 0 0 0,0-1 1 0 0,0 0-1 0 0,0 0 0 0 0,-1 0 1 0 0,1 0-1 0 0,0 0 0 0 0,2-2-10 0 0,108-82 420 0 0,-12-18-216 0 0,-74 67-214 0 0,-2 0-1 0 0,-1-2 1 0 0,-3-1-1 0 0,0-1 1 0 0,-3-1-1 0 0,-1 0 1 0 0,-3-2-1 0 0,-1 0 1 0 0,-2 0-1 0 0,-2-1 1 0 0,-1-1-1 0 0,-3 1 1 0 0,-2-1-1 0 0,-2 0 1 0 0,-1-8 10 0 0,-1 43-14 0 0,0-1 1 0 0,-1 0-1 0 0,0 0 1 0 0,0 1-1 0 0,-1-1 1 0 0,0 1-1 0 0,-1-1 0 0 0,-1 1 1 0 0,1 0-1 0 0,-1 0 1 0 0,-1 1-1 0 0,0-1 1 0 0,-1 1-1 0 0,1 0 0 0 0,-2 0 1 0 0,1 1-1 0 0,-4-4 14 0 0,7 10-6 0 0,0 0-1 0 0,1 0 1 0 0,-1 0-1 0 0,0 1 1 0 0,0-1 0 0 0,0 1-1 0 0,0 0 1 0 0,0 0-1 0 0,-1 0 1 0 0,1 0-1 0 0,0 0 1 0 0,0 1-1 0 0,-1 0 1 0 0,1-1-1 0 0,0 1 1 0 0,0 0 0 0 0,-1 1-1 0 0,1-1 1 0 0,0 1-1 0 0,0-1 1 0 0,-1 1-1 0 0,1 0 1 0 0,0 0-1 0 0,0 0 1 0 0,0 1 0 0 0,0-1-1 0 0,0 1 1 0 0,0-1-1 0 0,1 1 1 0 0,-1 0-1 0 0,0 0 1 0 0,1 1-1 0 0,0-1 1 0 0,-1 0-1 0 0,1 1 1 0 0,0-1 0 0 0,0 1-1 0 0,0 0 1 0 0,1 0-1 0 0,-1-1 1 0 0,1 1-1 0 0,-1 0 1 0 0,1 1 6 0 0,-9 14 16 0 0,1-1 0 0 0,1 1 0 0 0,0 0 0 0 0,1 1 1 0 0,2 0-1 0 0,-1 0 0 0 0,2 0 0 0 0,1 0 0 0 0,0 1 0 0 0,2 0 1 0 0,0-1-1 0 0,1 1 0 0 0,1 0 0 0 0,0-1 0 0 0,4 10-16 0 0,3 14 97 0 0,2 1 0 0 0,2-1 0 0 0,2-1 0 0 0,1 0 0 0 0,3-1 0 0 0,8 13-97 0 0,49 79 648 0 0,-56-86-198 0 0,-19-47-396 0 0,0 0-4 0 0,0 0-8 0 0,0 0 9 0 0,0 0 10 0 0,0 0-17 0 0,0 0 18 0 0,0 0 8 0 0,0 0-16 0 0,0 0 20 0 0,0 0 10 0 0,0 0-9 0 0,0 0 0 0 0,0 0 3 0 0,0 0-22 0 0,0 0-1 0 0,0 0 0 0 0,0 0-8 0 0,0 0-13 0 0,1 0-8 0 0,-1 0-21 0 0,0 0 19 0 0,0 0 4 0 0,0 0 5 0 0,0 0-13 0 0,0 0-4 0 0,0 0 0 0 0,0 0 0 0 0,0 0-4 0 0,0 0-12 0 0,0 0 11 0 0,0 0 0 0 0,0 0 2 0 0,0 0-2 0 0,0 0-1 0 0,0 0-11 0 0,0 0 1 0 0,0 0-13 0 0,0 0 13 0 0,0 0-8 0 0,0 0-7 0 0,0 0 18 0 0,0 0-13 0 0,0 0 28 0 0,0 0 8 0 0,0 0-14 0 0,0 0-4 0 0,0 0-5 0 0,-1 0-2187 0 0,1 0-6542 0 0,0 0-3124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1096 0 0,'0'0'1323'0'0,"0"0"203"0"0,0 0 322 0 0,0 0 177 0 0,0 0-69 0 0,0 0-202 0 0,0 0-239 0 0,0 0-191 0 0,0 0-128 0 0,0 0-95 0 0,0 0-83 0 0,0 0-92 0 0,28 4-70 0 0,90 14-44 0 0,70-14 1661 0 0,76-13-831 0 0,-1-11-1 0 0,114-28-1641 0 0,-160 19 63 0 0,-199 26-341 0 0,-29 6-1430 0 0,-14 6-1071 0 0,3-1-5247 0 0,17-7-3222 0 0</inkml:trace>
  <inkml:trace contextRef="#ctx0" brushRef="#br0" timeOffset="690.082">426 462 5881 0 0,'0'0'1649'0'0,"0"0"-256"0"0,0 0 117 0 0,0 0 288 0 0,0 0 166 0 0,0 0-162 0 0,0 0-374 0 0,0 0-362 0 0,0 0-318 0 0,0 0-185 0 0,0 0-94 0 0,0 0-94 0 0,-25 6-26 0 0,-75 18-37 0 0,97-24-289 0 0,0 0 0 0 0,1 0 1 0 0,-1 1-1 0 0,0-1 0 0 0,1 1 0 0 0,-1 0 0 0 0,1 0 0 0 0,-1 0 0 0 0,1 0 0 0 0,0 0 0 0 0,-1 0 1 0 0,1 1-1 0 0,0-1 0 0 0,0 1 0 0 0,0-1 0 0 0,0 1 0 0 0,0 0 0 0 0,0 0 0 0 0,0 0 0 0 0,1 0 0 0 0,-1 0 1 0 0,1 0-1 0 0,0 1 0 0 0,-1-1 0 0 0,1 1-23 0 0,-5 9 144 0 0,0-3-94 0 0,0 0-1 0 0,1 1 1 0 0,0-1 0 0 0,1 1 0 0 0,0 0 0 0 0,1 0 0 0 0,0 1 0 0 0,0-1 0 0 0,1 1-1 0 0,1-1 1 0 0,-1 1 0 0 0,2 0 0 0 0,0-1 0 0 0,0 1 0 0 0,1 3-50 0 0,0-11 36 0 0,0 1 0 0 0,0-1 0 0 0,0 0 0 0 0,0 0 0 0 0,1 0 0 0 0,0 0 1 0 0,0 0-1 0 0,-1 0 0 0 0,2 0 0 0 0,-1 0 0 0 0,0-1 0 0 0,0 1 0 0 0,1-1 0 0 0,0 0 0 0 0,-1 1 0 0 0,1-1 0 0 0,0-1 1 0 0,0 1-1 0 0,0 0 0 0 0,0-1 0 0 0,0 1 0 0 0,1-1 0 0 0,-1 0 0 0 0,0 0 0 0 0,0 0 0 0 0,1-1 0 0 0,-1 1 1 0 0,1-1-1 0 0,1 1-36 0 0,4-1 147 0 0,1 0 1 0 0,-1 0 0 0 0,0 0-1 0 0,0-1 1 0 0,1-1 0 0 0,-1 0-1 0 0,0 0 1 0 0,0 0-1 0 0,0-1 1 0 0,5-3-148 0 0,9-7 101 0 0,-2-1 0 0 0,0-1 0 0 0,0-1 0 0 0,-2 0 0 0 0,0-2 0 0 0,-1 0-1 0 0,0-1 1 0 0,-2-1 0 0 0,0 0 0 0 0,-1-1 0 0 0,-2-1 0 0 0,0 0 0 0 0,-1-1 0 0 0,-1 0 0 0 0,6-21-101 0 0,-10 23-14 0 0,0 0 0 0 0,-2 0 0 0 0,0 0 0 0 0,-2 0 0 0 0,0-1 0 0 0,-2 0 0 0 0,0 1 0 0 0,-1-8 14 0 0,0 24-18 0 0,0 0 0 0 0,0-1 0 0 0,0 1 1 0 0,-1 0-1 0 0,0 0 0 0 0,0 0 0 0 0,0 0 0 0 0,0 0 1 0 0,-1 1-1 0 0,0-1 0 0 0,0 0 0 0 0,0 1 1 0 0,-1-1-1 0 0,1 1 0 0 0,-1-1 0 0 0,0 1 0 0 0,-1 0 1 0 0,1 1-1 0 0,-1-1 0 0 0,1 0 0 0 0,-1 1 1 0 0,0 0-1 0 0,0 0 0 0 0,0 0 0 0 0,-1 0 0 0 0,1 1 1 0 0,-1 0-1 0 0,0 0 0 0 0,1 0 0 0 0,-1 0 1 0 0,0 1-1 0 0,0 0 0 0 0,-1 0 18 0 0,1 1-21 0 0,0 0-1 0 0,0 1 1 0 0,0-1 0 0 0,0 1-1 0 0,1 0 1 0 0,-1 1 0 0 0,0-1-1 0 0,0 1 1 0 0,1 0 0 0 0,-1 0-1 0 0,1 1 1 0 0,0-1 0 0 0,0 1-1 0 0,0 0 1 0 0,0 0 0 0 0,0 0-1 0 0,0 1 1 0 0,1-1 0 0 0,0 1-1 0 0,-1 0 1 0 0,1 0-1 0 0,1 0 1 0 0,-3 4 21 0 0,-4 6 19 0 0,1 0 0 0 0,1 0 0 0 0,0 1 0 0 0,0 0-1 0 0,2 1 1 0 0,0-1 0 0 0,1 1 0 0 0,0 0 0 0 0,1 0 0 0 0,1 1 0 0 0,1-1-1 0 0,0 0 1 0 0,1 1 0 0 0,1-1 0 0 0,0 0 0 0 0,1 1 0 0 0,1-1 0 0 0,1 0-1 0 0,0 0 1 0 0,1-1 0 0 0,5 12-19 0 0,5 10 103 0 0,3 0 0 0 0,0 0 0 0 0,3-2 0 0 0,1-1 0 0 0,18 22-103 0 0,4-2-51 0 0,-40-63-6142 0 0,-4 7 2212 0 0,0-1-7760 0 0</inkml:trace>
  <inkml:trace contextRef="#ctx0" brushRef="#br0" timeOffset="1297.668">953 418 12683 0 0,'0'0'1464'0'0,"0"0"-420"0"0,0 0 52 0 0,0 0 265 0 0,0 0 151 0 0,0 0-78 0 0,0 0-318 0 0,0 0-381 0 0,0 0-252 0 0,0 0-139 0 0,0 0-84 0 0,0 0-52 0 0,0 0-18 0 0,-5 6-18 0 0,0 0-116 0 0,0 0 0 0 0,1 0-1 0 0,0 1 1 0 0,1-1 0 0 0,-1 1-1 0 0,1-1 1 0 0,0 1 0 0 0,1 0-1 0 0,0 0 1 0 0,0 1 0 0 0,-1 6-56 0 0,0 7 70 0 0,1 1 0 0 0,1-1 0 0 0,1 1 1 0 0,1-1-1 0 0,1 1 0 0 0,3 14-70 0 0,-5-33 5 0 0,1 0-1 0 0,0 1 1 0 0,-1-1 0 0 0,1 0-1 0 0,0 0 1 0 0,0 0 0 0 0,1 0-1 0 0,-1 0 1 0 0,1 0 0 0 0,-1 0-1 0 0,1 0 1 0 0,0 0 0 0 0,0-1-1 0 0,0 1 1 0 0,0-1 0 0 0,1 0-1 0 0,-1 1 1 0 0,1-1 0 0 0,-1 0-1 0 0,1 0 1 0 0,0-1 0 0 0,0 1-1 0 0,0-1 1 0 0,0 1 0 0 0,0-1-1 0 0,0 0 1 0 0,0 0 0 0 0,0 0-1 0 0,0 0 1 0 0,1-1 0 0 0,-1 1-1 0 0,0-1-4 0 0,5-1 37 0 0,-1-1 0 0 0,0 0 0 0 0,0-1 0 0 0,0 1 0 0 0,0-1 0 0 0,0 0 0 0 0,0-1-1 0 0,-1 0 1 0 0,0 0 0 0 0,0 0 0 0 0,0-1 0 0 0,0 0 0 0 0,-1 0 0 0 0,1 0 0 0 0,-1-1-1 0 0,-1 0 1 0 0,3-3-37 0 0,5-3 34 0 0,6-10 1 0 0,0-1 0 0 0,-1 0 1 0 0,-2-1-1 0 0,0-1 0 0 0,-2 0 1 0 0,9-25-36 0 0,-5-41-38 0 0,-31 102-26 0 0,7 4 124 0 0,0 0 0 0 0,1 0-1 0 0,1 0 1 0 0,0 1 0 0 0,1 0-1 0 0,1 0 1 0 0,0 0 0 0 0,2 0 0 0 0,-1 0-1 0 0,2 1 1 0 0,0-1 0 0 0,1 0-1 0 0,2 6-59 0 0,-2-11 45 0 0,1 0-1 0 0,1 0 1 0 0,0 0-1 0 0,1-1 0 0 0,-1 0 1 0 0,2 1-1 0 0,0-2 1 0 0,0 1-1 0 0,1 0 0 0 0,0-1 1 0 0,0 0-1 0 0,1 0 1 0 0,0-1-1 0 0,1 0 0 0 0,0 0 1 0 0,0-1-1 0 0,2 1-44 0 0,23-7-604 0 0,-19-20-6347 0 0,-13 12-4919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0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2841 0 0,'0'0'1093'0'0,"0"0"-27"0"0,0 0 79 0 0,0 0 193 0 0,0 0 244 0 0,0 0 77 0 0,0 0-162 0 0,0 0-294 0 0,0 0-312 0 0,0 0-292 0 0,0 0-138 0 0,0 0-65 0 0,0 0 0 0 0,-9 6 55 0 0,-27 17 48 0 0,-1 31 1682 0 0,34-44-1944 0 0,-18 44 485 0 0,3 2-1 0 0,3 0 1 0 0,2 1 0 0 0,2 0 0 0 0,-1 49-722 0 0,-5 342 1545 0 0,18-414-1412 0 0,1-1-1 0 0,2 0 1 0 0,1-1 0 0 0,1 1-1 0 0,2-1 1 0 0,1 0-1 0 0,1-1 1 0 0,2 0 0 0 0,2 0-1 0 0,0-1 1 0 0,2-1-1 0 0,2 0-132 0 0,0-3 232 0 0,1-2 0 0 0,2 1-1 0 0,1-2 1 0 0,0-1 0 0 0,2-1-1 0 0,0-1 1 0 0,16 10-232 0 0,-40-31-399 0 0,-19-32-1674 0 0,7 5-5515 0 0,10 17-4181 0 0</inkml:trace>
  <inkml:trace contextRef="#ctx0" brushRef="#br0" timeOffset="927.474">538 556 2801 0 0,'0'0'1152'0'0,"0"0"137"0"0,0 0 230 0 0,0 0 232 0 0,0 0 162 0 0,0 0-7 0 0,0 0-169 0 0,0 0-232 0 0,0 0-261 0 0,34 1-215 0 0,108 3-171 0 0,-71-14 263 0 0,-59 4-856 0 0,-1 2-133 0 0,1 0 0 0 0,-1-1 0 0 0,0-1 0 0 0,0 0 0 0 0,-1 0 0 0 0,0-1 1 0 0,0 0-1 0 0,-1-1 0 0 0,1 0 0 0 0,-2 0 0 0 0,1-1 0 0 0,-1-1 0 0 0,-1 1 0 0 0,1-1 1 0 0,-2 0-1 0 0,1-1 0 0 0,-2 1 0 0 0,1-1 0 0 0,-1-1 0 0 0,-1 1 0 0 0,0-1 1 0 0,-1 1-1 0 0,0-1 0 0 0,-1 0 0 0 0,0 0 0 0 0,0 0-132 0 0,-2 10 15 0 0,0 1 0 0 0,1-1 0 0 0,-1 1 1 0 0,0-1-1 0 0,0 1 0 0 0,0 0 0 0 0,0-1 0 0 0,0 1 0 0 0,0-1 0 0 0,0 1 1 0 0,0-1-1 0 0,-1 1 0 0 0,1-1 0 0 0,0 1 0 0 0,-1 0 0 0 0,0-1 0 0 0,1 1 0 0 0,-1 0 1 0 0,0 0-1 0 0,1-1 0 0 0,-1 1 0 0 0,0 0 0 0 0,0 0 0 0 0,0 0 0 0 0,0 0 1 0 0,0 0-1 0 0,0 0 0 0 0,0 0 0 0 0,0 0 0 0 0,-1 0 0 0 0,1 1 0 0 0,0-1 0 0 0,-1 0 1 0 0,1 1-1 0 0,0-1 0 0 0,-1 1 0 0 0,1-1 0 0 0,0 1 0 0 0,-1 0 0 0 0,1 0 1 0 0,-1 0-1 0 0,1-1 0 0 0,-1 1 0 0 0,1 1 0 0 0,-1-1 0 0 0,0 0-15 0 0,-26 40-49 0 0,22-15 95 0 0,0 1 1 0 0,2-1 0 0 0,0 1-1 0 0,2 0 1 0 0,1 0-1 0 0,1 0 1 0 0,3 22-47 0 0,-2-6 114 0 0,37 513 961 0 0,-38-554-1075 0 0,-14 187 180 0 0,12-178-171 0 0,-1 0 1 0 0,0 0 0 0 0,0 0-1 0 0,-1-1 1 0 0,0 0-1 0 0,0 0 1 0 0,-1 0-1 0 0,-1 0 1 0 0,1-1 0 0 0,-2 0-1 0 0,1 0 1 0 0,-1 0-1 0 0,0-1 1 0 0,0 0-1 0 0,-1 0 1 0 0,0-1 0 0 0,-4 3-10 0 0,6-5-40 0 0,-1 0 1 0 0,1 0 0 0 0,0-1 0 0 0,-1 0 0 0 0,0 0 0 0 0,1-1 0 0 0,-1 0 0 0 0,0 0-1 0 0,0 0 1 0 0,0-1 0 0 0,-1 0 0 0 0,1 0 0 0 0,0-1 0 0 0,0 0 0 0 0,-1 0-1 0 0,1-1 1 0 0,0 0 0 0 0,0 0 0 0 0,0-1 0 0 0,0 1 0 0 0,0-2 0 0 0,0 1 0 0 0,0-1-1 0 0,1 0 1 0 0,-1 0 0 0 0,1-1 0 0 0,0 0 0 0 0,0 0 0 0 0,0 0 0 0 0,1-1-1 0 0,-1 0 1 0 0,1 0 0 0 0,0 0 0 0 0,1-1 0 0 0,-2-1 39 0 0,1-5-56 0 0,0 1 0 0 0,1-1 0 0 0,0 0-1 0 0,1 1 1 0 0,1-2 0 0 0,0 1 0 0 0,0 0 0 0 0,1 0 0 0 0,1-1 0 0 0,0 1 0 0 0,0 0-1 0 0,3-9 57 0 0,-1 10 5 0 0,0 1 0 0 0,1-1 0 0 0,1 1 0 0 0,-1 0 0 0 0,2 0 0 0 0,-1 0 0 0 0,2 0 0 0 0,-1 1-1 0 0,1 0 1 0 0,1 0 0 0 0,-1 1 0 0 0,1-1 0 0 0,1 1 0 0 0,0 1 0 0 0,0 0 0 0 0,0 0 0 0 0,1 0-1 0 0,9-5-4 0 0,11-4 138 0 0,0 0-1 0 0,1 2 0 0 0,1 1 0 0 0,0 1 0 0 0,1 2 1 0 0,0 1-1 0 0,0 1 0 0 0,11 1-137 0 0,-34 6 53 0 0,1 0-1 0 0,-1 0 0 0 0,1 1 1 0 0,-1 1-1 0 0,1 0 1 0 0,-1 0-1 0 0,0 0 1 0 0,1 1-1 0 0,-1 1 1 0 0,0 0-1 0 0,0 0 1 0 0,3 2-53 0 0,54 26 404 0 0,-64-29-423 0 0,1-9-3751 0 0,-3 1-4535 0 0,0 6 6056 0 0,0-1-9518 0 0</inkml:trace>
  <inkml:trace contextRef="#ctx0" brushRef="#br0" timeOffset="1217.359">1592 490 14003 0 0,'0'0'955'0'0,"0"0"-472"0"0,0 0-54 0 0,0 0 358 0 0,0 0 342 0 0,0 0 130 0 0,0 0-128 0 0,0 0-303 0 0,0 0-241 0 0,0 0-139 0 0,9 32-80 0 0,26 102-45 0 0,-30-114-200 0 0,-1 0 0 0 0,0 0 0 0 0,-2 0 1 0 0,0 1-1 0 0,-1-1 0 0 0,-2 18-123 0 0,-1 6 115 0 0,3-11-112 0 0,-3 0 0 0 0,-1 0 0 0 0,-1 0 0 0 0,-1-1 0 0 0,-2 1 0 0 0,-2-1 0 0 0,-10 25-3 0 0,-25 27-1339 0 0,33-66-952 0 0,0-10-7304 0 0,8-7-785 0 0</inkml:trace>
  <inkml:trace contextRef="#ctx0" brushRef="#br0" timeOffset="1587.149">1480 556 7410 0 0,'0'0'1857'0'0,"0"0"-739"0"0,0 0-311 0 0,0 0 110 0 0,0 0 195 0 0,0 0 127 0 0,0 0-52 0 0,0 0-117 0 0,0 0-135 0 0,32-14-142 0 0,101-43-133 0 0,-47 39 173 0 0,-68 19-640 0 0,-9-1-97 0 0,17-1 209 0 0,-1 1 0 0 0,0 1 0 0 0,0 1 1 0 0,1 1-1 0 0,-2 2 0 0 0,1 0 1 0 0,0 1-1 0 0,3 3-305 0 0,-19-7 79 0 0,1 1 0 0 0,-1 0 0 0 0,0 0 0 0 0,0 1-1 0 0,-1-1 1 0 0,1 2 0 0 0,-1 0 0 0 0,0 0 0 0 0,0 0 0 0 0,0 1 0 0 0,-1 0 0 0 0,0 0 0 0 0,0 1 0 0 0,0 0 0 0 0,-1 0 0 0 0,0 1 0 0 0,-1 0 0 0 0,0 0 0 0 0,0 0-1 0 0,0 0 1 0 0,-1 1 0 0 0,-1 0 0 0 0,1 0 0 0 0,-1 0 0 0 0,-1 0 0 0 0,0 0 0 0 0,1 8-79 0 0,-3-8 37 0 0,-1 1 0 0 0,-1 0 0 0 0,0-1 0 0 0,0 1-1 0 0,0-1 1 0 0,-2 0 0 0 0,1 1 0 0 0,-1-1 0 0 0,0-1 0 0 0,-1 1 0 0 0,0-1 0 0 0,0 0 0 0 0,-1 0-1 0 0,0 0 1 0 0,0-1 0 0 0,-1 1 0 0 0,0-2 0 0 0,0 1 0 0 0,-1 0-37 0 0,-14 9 34 0 0,1 0 0 0 0,-2-2 0 0 0,0 0 0 0 0,-1-1 0 0 0,0-2 0 0 0,-13 4-34 0 0,18-7-12 0 0,-1-2-1 0 0,0 0 0 0 0,0-1 1 0 0,-1-1-1 0 0,1-1 0 0 0,-1-1 1 0 0,0-1-1 0 0,1 0 0 0 0,-1-2 1 0 0,-16-2 12 0 0,-31-28-1195 0 0,51-13-3611 0 0,17 35 401 0 0,0 2-4295 0 0</inkml:trace>
  <inkml:trace contextRef="#ctx0" brushRef="#br0" timeOffset="2140.174">1416 247 5017 0 0,'0'0'2241'0'0,"0"0"-281"0"0,0 0-285 0 0,0 0-107 0 0,0 0-166 0 0,0 0-259 0 0,0 0-286 0 0,0 0-178 0 0,0 0-72 0 0,0 0 37 0 0,0 0 55 0 0,0 0-24 0 0,0 0-39 0 0,19-4-52 0 0,135-18 960 0 0,212-11 1101 0 0,-366 33-2609 0 0,0 0 45 0 0,0 0 82 0 0,0 0 72 0 0,0 0 74 0 0,-93-33 883 0 0,75 24-1175 0 0,-1-1-1 0 0,1 0 1 0 0,0-2-1 0 0,1 0 1 0 0,1-1-1 0 0,-10-10-16 0 0,7-17-832 0 0,59 26-1877 0 0,-15 13-1949 0 0,-18 1 1039 0 0,3 0-8085 0 0</inkml:trace>
  <inkml:trace contextRef="#ctx0" brushRef="#br0" timeOffset="2642.08">2369 85 5089 0 0,'0'0'2339'0'0,"0"0"-296"0"0,0 0-141 0 0,0 0-11 0 0,0 0-37 0 0,0 0-180 0 0,0 0-342 0 0,0 0-404 0 0,0 0-336 0 0,0 0-232 0 0,0 0-82 0 0,0 0 84 0 0,0 0 105 0 0,4 9 104 0 0,75 178 2302 0 0,-62-119-2553 0 0,-3 0 1 0 0,-3 1 0 0 0,-3 1 0 0 0,-4-1-1 0 0,-2 1 1 0 0,-5 37-321 0 0,3-75 11 0 0,-1 1 0 0 0,-2-1 0 0 0,-2-1 0 0 0,0 1 0 0 0,-2 0 0 0 0,-2-1 0 0 0,-1-1 0 0 0,-1 0 1 0 0,-1 0-1 0 0,-2-1 0 0 0,-1 0 0 0 0,-1-2 0 0 0,-1 1 0 0 0,-2-2 0 0 0,-1-1 0 0 0,0 0 0 0 0,-7 4-11 0 0,18-22-81 0 0,1-1 0 0 0,-1 0 0 0 0,0 0 0 0 0,0-1-1 0 0,0 0 1 0 0,-1-1 0 0 0,0 0 0 0 0,0 0 0 0 0,0-1 0 0 0,0-1 0 0 0,-1 0 0 0 0,0 0 81 0 0,-17-2-4202 0 0,2-7-3958 0 0,21 6-4020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3041 0 0,'0'0'2784'0'0,"0"0"-1294"0"0,0 0-607 0 0,0 0 14 0 0,0 0 220 0 0,0 0 132 0 0,0 0-78 0 0,0 0-277 0 0,0 0-326 0 0,0 0-180 0 0,0 0-28 0 0,0 0 37 0 0,0 0 63 0 0,11 9 2423 0 0,-8-6 3898 0 0,43 11-5778 0 0,157-18 49 0 0,-68-6-647 0 0,-99 9-5259 0 0,-42 1 2504 0 0,1 0-6233 0 0,1 0-2549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2312 0 0,'0'0'1932'0'0,"0"0"-115"0"0,0 0-2 0 0,0 0 44 0 0,0 0-38 0 0,0 0-221 0 0,0 0-345 0 0,0 0-327 0 0,0 0-241 0 0,0 0-152 0 0,0 0-74 0 0,0 0-41 0 0,21 4 2258 0 0,134-27 1462 0 0,-37 13-3005 0 0,-39 6-642 0 0,-78 4-498 0 0,-1 0 17 0 0,0 0 12 0 0,0 0 7 0 0,0 0 2 0 0,0 0 2 0 0,0 0-13 0 0,0 0 6 0 0,0 0 0 0 0,0 0 7 0 0,0 0-4 0 0,0 0 3 0 0,0 0-27 0 0,0 0 13 0 0,0 0 9 0 0,0 0-5 0 0,-6-4-1028 0 0,-1 4-5349 0 0,3 0-2049 0 0,2 0-2115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5169 0 0,'0'0'2570'0'0,"0"0"-804"0"0,0 0-351 0 0,0 0-4 0 0,0 0 60 0 0,0 0-74 0 0,0 0-293 0 0,0 0-403 0 0,0 0-269 0 0,0 0-32 0 0,0 0 99 0 0,0 0 178 0 0,0 0 131 0 0,11 2 16 0 0,183 0 3012 0 0,127-60-1596 0 0,-287 57-2173 0 0,-34 1-83 0 0,0 0 12 0 0,0 0-24 0 0,0 0-25 0 0,0 0-45 0 0,0 0-63 0 0,-17 4-1874 0 0,-2 5-2453 0 0,6-7-4599 0 0,7-2-1730 0 0</inkml:trace>
  <inkml:trace contextRef="#ctx0" brushRef="#br0" timeOffset="348.05">302 1 10930 0 0,'0'0'1390'0'0,"0"0"-457"0"0,0 0-167 0 0,0 0 253 0 0,0 0 319 0 0,0 0 148 0 0,0 0-97 0 0,0 0-232 0 0,0 0-239 0 0,0 0-151 0 0,0 0-99 0 0,0 0-71 0 0,-3 35-46 0 0,-11 113-48 0 0,11-7 676 0 0,8 227 116 0 0,-9-340-539 0 0,0-7-2801 0 0,3-7-7421 0 0,1-14-1936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486 689 4329 0 0,'0'0'1534'0'0,"0"0"-337"0"0,0 0-179 0 0,0 0 169 0 0,0 0 165 0 0,0 0 4 0 0,0 0-140 0 0,0 0-275 0 0,0 0-248 0 0,0 0-170 0 0,0 0-103 0 0,-26 9-45 0 0,-77 28-34 0 0,54-6 186 0 0,43-23-399 0 0,-1 1-22 0 0,0 1-1 0 0,1 0 1 0 0,1 0-1 0 0,0 1 1 0 0,0 0 0 0 0,1 0-1 0 0,0 0 1 0 0,1 0-1 0 0,0 0 1 0 0,1 1 0 0 0,0-1-1 0 0,1 1 1 0 0,0 0-1 0 0,1-1 1 0 0,0 1 0 0 0,1 1-106 0 0,0-9 60 0 0,-1 1 1 0 0,1 0 0 0 0,0-1 0 0 0,0 1 0 0 0,1-1-1 0 0,0 0 1 0 0,0 1 0 0 0,0-1 0 0 0,0 0 0 0 0,0 0-1 0 0,1 0 1 0 0,0 0 0 0 0,-1-1 0 0 0,2 1-1 0 0,-1-1 1 0 0,0 1 0 0 0,1-1 0 0 0,-1 0 0 0 0,1-1-1 0 0,0 1 1 0 0,0-1 0 0 0,0 1 0 0 0,0-1-1 0 0,0 0 1 0 0,1-1 0 0 0,-1 1 0 0 0,1-1 0 0 0,-1 0-1 0 0,1 0 1 0 0,-1 0 0 0 0,1 0 0 0 0,0-1 0 0 0,-1 0-1 0 0,1 0 1 0 0,0 0 0 0 0,-1-1 0 0 0,1 0-1 0 0,0 1 1 0 0,-1-2 0 0 0,1 1 0 0 0,-1 0 0 0 0,0-1-1 0 0,1 0 1 0 0,-1 0 0 0 0,1-1-61 0 0,22-17 143 0 0,0-1 1 0 0,-2-1-1 0 0,-1-1 1 0 0,0-1-1 0 0,-2-1 1 0 0,-1-1-1 0 0,-1-1 1 0 0,-1-1-1 0 0,-1-1 1 0 0,-2 0-1 0 0,-1-2 1 0 0,4-12-144 0 0,-4 10-21 0 0,-1-1 0 0 0,-2 0 0 0 0,-1-1 0 0 0,-2 0 0 0 0,-1 0 0 0 0,-2-1 0 0 0,0-21 21 0 0,-3 39-63 0 0,-1 0 0 0 0,-1-1 0 0 0,-1 1-1 0 0,0-1 1 0 0,-1 1 0 0 0,-1-1 0 0 0,-1 1 0 0 0,-1 0 0 0 0,0 0 0 0 0,-1 0 0 0 0,-1 1-1 0 0,-1-1 1 0 0,-1 1 0 0 0,0 1 0 0 0,-5-8 63 0 0,11 21-16 0 0,1 1 0 0 0,-1-1 1 0 0,0 1-1 0 0,1-1 0 0 0,-1 1 0 0 0,0 0 0 0 0,0 0 1 0 0,-1 0-1 0 0,1 0 0 0 0,0 0 0 0 0,-1 0 0 0 0,1 1 1 0 0,-1-1-1 0 0,0 1 0 0 0,1-1 0 0 0,-1 1 0 0 0,0 0 0 0 0,0 0 1 0 0,0 1-1 0 0,1-1 0 0 0,-1 0 0 0 0,0 1 0 0 0,0 0 1 0 0,0 0-1 0 0,0-1 0 0 0,0 2 0 0 0,0-1 0 0 0,0 0 1 0 0,0 1-1 0 0,0-1 0 0 0,0 1 0 0 0,0 0 0 0 0,0 0 0 0 0,0 0 1 0 0,1 0-1 0 0,-1 1 0 0 0,0-1 0 0 0,1 1 0 0 0,-1 0 1 0 0,1-1-1 0 0,0 1 0 0 0,-2 2 16 0 0,-6 12 45 0 0,1 0 1 0 0,1 1-1 0 0,0 0 1 0 0,2 0-1 0 0,-1 0 1 0 0,2 1-1 0 0,1 0 0 0 0,0 1 1 0 0,1-1-1 0 0,1 1 1 0 0,1-1-1 0 0,0 1 1 0 0,1-1-1 0 0,2 10-45 0 0,2 8 175 0 0,2 0-1 0 0,1 0 0 0 0,2-1 1 0 0,1 0-1 0 0,2 0 1 0 0,1-1-1 0 0,2 0 1 0 0,1-2-1 0 0,9 13-174 0 0,-19-33 64 0 0,72 110 274 0 0,-67-114-1891 0 0,-11-15-4642 0 0,0 0 1161 0 0,0 3-6214 0 0</inkml:trace>
  <inkml:trace contextRef="#ctx0" brushRef="#br0" timeOffset="482.58">1032 531 1144 0 0,'0'0'2254'0'0,"0"0"-283"0"0,0 0-120 0 0,0 0 43 0 0,0 0 77 0 0,0 0-4 0 0,0 0-165 0 0,0 0-242 0 0,0 0-213 0 0,34 6-261 0 0,106 17-194 0 0,-65-27 215 0 0,-65 0-933 0 0,6-2-58 0 0,0-1-1 0 0,0 0 0 0 0,-1-1 0 0 0,0 0 0 0 0,-1-2 0 0 0,1 1 0 0 0,-2-2 0 0 0,0 0 0 0 0,0-1 0 0 0,-1 0 0 0 0,0 0 0 0 0,-1-2 0 0 0,-1 1 0 0 0,0-1 0 0 0,0-1 0 0 0,-2 0 0 0 0,0 0 0 0 0,-1 0 0 0 0,0-1 0 0 0,-1 0 0 0 0,-1-2-115 0 0,6-84 20 0 0,-11 101-29 0 0,-1-1 0 0 0,0 1 1 0 0,-1 0-1 0 0,1 0 0 0 0,0 0 1 0 0,0 0-1 0 0,0 0 0 0 0,-1 0 1 0 0,1 0-1 0 0,0 0 0 0 0,-1 0 1 0 0,1 1-1 0 0,-1-1 0 0 0,1 1 1 0 0,-1-1-1 0 0,1 1 0 0 0,-1-1 1 0 0,0 1-1 0 0,1 0 0 0 0,-1 0 1 0 0,1 0-1 0 0,-1 0 0 0 0,0 0 1 0 0,1 0-1 0 0,-1 0 0 0 0,1 0 1 0 0,-1 1-1 0 0,0-1 0 0 0,1 1 1 0 0,-1-1-1 0 0,1 1 0 0 0,-1-1 1 0 0,1 1-1 0 0,0 0 0 0 0,-1 0 1 0 0,1 0-1 0 0,0 0 0 0 0,-1 0 1 0 0,1 0-1 0 0,0 0 9 0 0,-11 14 7 0 0,1 0 0 0 0,1 1 0 0 0,0 0 1 0 0,1 0-1 0 0,1 1 0 0 0,0 1 0 0 0,1-1 0 0 0,1 1 1 0 0,1 0-1 0 0,1 0 0 0 0,0 1 0 0 0,1-1 0 0 0,0 15-7 0 0,-1 314 168 0 0,8-180-122 0 0,-3-162-104 0 0,0-1 0 0 0,-1 1 1 0 0,1-1-1 0 0,-1 1 0 0 0,0-1 1 0 0,0 1-1 0 0,-1-1 0 0 0,1 0 1 0 0,-1 1-1 0 0,0-1 0 0 0,0 1 1 0 0,0-1-1 0 0,-1 0 0 0 0,0 0 1 0 0,0 0-1 0 0,0 0 0 0 0,0 0 1 0 0,0 0-1 0 0,-1 0 0 0 0,1-1 1 0 0,-1 1-1 0 0,0-1 0 0 0,0 0 1 0 0,-1 0-1 0 0,1 0 0 0 0,-1 0 1 0 0,1-1-1 0 0,-1 1 0 0 0,0-1 1 0 0,0 0-1 0 0,0 0 0 0 0,0 0 1 0 0,0-1-1 0 0,-1 1 0 0 0,1-1 1 0 0,0 0-1 0 0,-2 0 58 0 0,-33-9-4895 0 0,16-6-3492 0 0,17 10 387 0 0</inkml:trace>
  <inkml:trace contextRef="#ctx0" brushRef="#br0" timeOffset="782.994">1174 814 0 0 0,'0'0'1300'0'0,"0"0"-165"0"0,0 0 0 0 0,0 0 36 0 0,0 0 88 0 0,0 0 59 0 0,0 0 42 0 0,0 0-49 0 0,0 0-78 0 0,0 0-86 0 0,0 0-117 0 0,0 0-45 0 0,0 0-14 0 0,26-5-8 0 0,85-19-27 0 0,15-24 1821 0 0,29-48-805 0 0,-175 169-373 0 0,12 12-1565 0 0,28-52 102 0 0,-13-26-3618 0 0,-1 1-5214 0 0,-6-7-2466 0 0</inkml:trace>
  <inkml:trace contextRef="#ctx0" brushRef="#br0" timeOffset="1166.165">277 1249 0 0 0,'0'0'1911'0'0,"0"0"148"0"0,0 0 156 0 0,0 0 114 0 0,0 0-51 0 0,0 0-221 0 0,33 0-240 0 0,105 0-205 0 0,84-1 3620 0 0,63-17-2760 0 0,206-22-1707 0 0,-363 33-1875 0 0,-74 7-5883 0 0,-42 0-4282 0 0</inkml:trace>
  <inkml:trace contextRef="#ctx0" brushRef="#br0" timeOffset="2152.169">723 1639 800 0 0,'0'0'2665'0'0,"0"0"-586"0"0,0 0-71 0 0,0 0-21 0 0,0 0-68 0 0,0 0-189 0 0,0 0-292 0 0,0 0-273 0 0,0 0-286 0 0,0 0-225 0 0,0 0-146 0 0,0 0-67 0 0,0 0 2 0 0,-8 0-24 0 0,-1 0-152 0 0,1 1 1 0 0,-1 0 0 0 0,1 0 0 0 0,-1 1-1 0 0,1 0 1 0 0,-1 0 0 0 0,1 1-1 0 0,0 0 1 0 0,0 0 0 0 0,1 1-1 0 0,-7 4-267 0 0,-1 1 161 0 0,1 1 0 0 0,0 1 0 0 0,0 0 0 0 0,1 1 0 0 0,0 1-1 0 0,1 0 1 0 0,1 0 0 0 0,0 1 0 0 0,1 1 0 0 0,-2 4-161 0 0,7-10 13 0 0,0 1 0 0 0,1-1 0 0 0,0 2 0 0 0,0-1 0 0 0,1 0 0 0 0,1 1 0 0 0,-1-1 0 0 0,2 1 0 0 0,-1 0 0 0 0,2-1 0 0 0,-1 1 0 0 0,2 5-13 0 0,1-10 15 0 0,0 0 0 0 0,0 0 0 0 0,1 0 0 0 0,0 0 0 0 0,0-1 0 0 0,1 0 0 0 0,-1 1 0 0 0,1-1 0 0 0,0-1-1 0 0,0 1 1 0 0,1 0 0 0 0,-1-1 0 0 0,1 0 0 0 0,0 0 0 0 0,0-1 0 0 0,1 1 0 0 0,-1-1 0 0 0,1 0 0 0 0,0-1 0 0 0,-1 1 0 0 0,1-1 0 0 0,1 0-15 0 0,7 0 79 0 0,0-1 0 0 0,-1 0 0 0 0,1-1-1 0 0,0-1 1 0 0,-1 0 0 0 0,1-1 0 0 0,-1 0 0 0 0,1-1-1 0 0,-1-1 1 0 0,0 0 0 0 0,0-1 0 0 0,-1 0 0 0 0,1-1 0 0 0,-1 0-1 0 0,0-1 1 0 0,-1-1 0 0 0,0 1 0 0 0,0-2 0 0 0,0 0-1 0 0,-1 0 1 0 0,8-10-79 0 0,4-5 56 0 0,0-1 1 0 0,-2-1-1 0 0,-1-1 0 0 0,-2 0 0 0 0,0-1 0 0 0,-2-1 0 0 0,-1 0 0 0 0,-1-1 1 0 0,-1-5-57 0 0,-5 20-29 0 0,-2-1 1 0 0,0 0 0 0 0,-1 0 0 0 0,0 0 0 0 0,-1-1-1 0 0,-1 1 1 0 0,-1-1 0 0 0,0 1 0 0 0,-1-1 0 0 0,-1 0-1 0 0,-1 1 1 0 0,0-1 0 0 0,-1 1 0 0 0,-1-1 0 0 0,0 1-1 0 0,-1 1 1 0 0,-1-1 0 0 0,0 1 0 0 0,-2-1 0 0 0,1 2 0 0 0,-9-13 28 0 0,13 24-15 0 0,0 0 0 0 0,0 1 0 0 0,0-1 0 0 0,-1 0 0 0 0,1 1 0 0 0,0 0 0 0 0,-1-1 1 0 0,0 2-1 0 0,1-1 0 0 0,-1 0 0 0 0,0 1 0 0 0,0-1 0 0 0,0 1 0 0 0,0 0 1 0 0,0 1-1 0 0,0-1 0 0 0,-1 1 0 0 0,1-1 0 0 0,0 1 0 0 0,0 0 0 0 0,0 1 0 0 0,0-1 1 0 0,0 1-1 0 0,-1 0 0 0 0,1 0 0 0 0,0 0 0 0 0,1 0 0 0 0,-1 1 0 0 0,0 0 1 0 0,0 0-1 0 0,1 0 0 0 0,-1 0 0 0 0,1 0 0 0 0,-3 3 15 0 0,-8 10 13 0 0,2 1 1 0 0,0 0-1 0 0,1 1 1 0 0,1 0-1 0 0,0 1 0 0 0,2 0 1 0 0,0 1-1 0 0,0-1 1 0 0,2 1-1 0 0,1 1 1 0 0,0-1-1 0 0,1 1 0 0 0,1 0 1 0 0,1 0-1 0 0,1 0 1 0 0,1 0-1 0 0,1 0 0 0 0,0 0 1 0 0,4 15-14 0 0,-1-11 59 0 0,1-1 0 0 0,1 1 0 0 0,2-1-1 0 0,0 0 1 0 0,2 0 0 0 0,0-1 0 0 0,1-1 0 0 0,1 0 0 0 0,1 0 0 0 0,1-1 0 0 0,16 17-59 0 0,7 11-195 0 0,-57-55-6601 0 0,16 6 129 0 0,1-2-4934 0 0</inkml:trace>
  <inkml:trace contextRef="#ctx0" brushRef="#br0" timeOffset="2816.367">1233 1650 7746 0 0,'0'0'2543'0'0,"0"0"-1039"0"0,0 0-392 0 0,0 0 83 0 0,0 0 172 0 0,0 0 58 0 0,0 0-214 0 0,0 0-358 0 0,0 0-250 0 0,0 0-135 0 0,0 0-60 0 0,0 0-21 0 0,-1 9-40 0 0,-17 74 496 0 0,11-56-751 0 0,1 1 0 0 0,1 0 0 0 0,2 0 1 0 0,0 0-1 0 0,2 25-92 0 0,2-50 10 0 0,1 0 0 0 0,-1 0 0 0 0,1 0 0 0 0,-1 0 0 0 0,1 0 1 0 0,0 0-1 0 0,0-1 0 0 0,1 1 0 0 0,-1-1 0 0 0,0 1 0 0 0,1-1 0 0 0,0 0 0 0 0,-1 0 1 0 0,1 0-1 0 0,0 0 0 0 0,0 0 0 0 0,0-1 0 0 0,0 1 0 0 0,0-1 0 0 0,1 0 0 0 0,-1 0 1 0 0,0 0-1 0 0,1-1 0 0 0,-1 1 0 0 0,0-1 0 0 0,1 1 0 0 0,-1-1 0 0 0,1 0 0 0 0,-1-1 0 0 0,0 1 1 0 0,1 0-1 0 0,-1-1 0 0 0,0 0 0 0 0,1 0 0 0 0,-1 0 0 0 0,0 0 0 0 0,0 0 0 0 0,0-1 1 0 0,0 0-1 0 0,0 1 0 0 0,0-1 0 0 0,0 0 0 0 0,0 0 0 0 0,2-3-10 0 0,19-14 74 0 0,-1 0 0 0 0,0-2 0 0 0,-1-1-1 0 0,-1 0 1 0 0,-2-2 0 0 0,17-25-74 0 0,18-44 316 0 0,-87 149 524 0 0,30-46-829 0 0,-1 0 1 0 0,2 1-1 0 0,-1 0 0 0 0,2-1 0 0 0,-1 1 0 0 0,1 0 0 0 0,1 0 0 0 0,0 0 0 0 0,1 0 1 0 0,0 0-1 0 0,0 0 0 0 0,1-1 0 0 0,1 1 0 0 0,-1-1 0 0 0,2 1 0 0 0,0-1 0 0 0,0 0 1 0 0,1 0-1 0 0,0 0 0 0 0,0-1 0 0 0,1 0 0 0 0,1 0 0 0 0,-1 0 0 0 0,1-1 1 0 0,1 0-1 0 0,5 5-11 0 0,-9-9-6 0 0,1-1 1 0 0,0 0 0 0 0,-1 1 0 0 0,1-1-1 0 0,0-1 1 0 0,0 1 0 0 0,1-1 0 0 0,-1 0-1 0 0,1 0 1 0 0,-1 0 0 0 0,1-1-1 0 0,-1 0 1 0 0,1 0 0 0 0,0-1 0 0 0,-1 1-1 0 0,1-1 1 0 0,0 0 0 0 0,0-1 0 0 0,1 0 5 0 0,15-20-978 0 0,-14 2-3826 0 0,-7 16 2613 0 0,0-5-8502 0 0</inkml:trace>
  <inkml:trace contextRef="#ctx0" brushRef="#br0" timeOffset="3481.899">2015 163 0 0 0,'0'0'1420'0'0,"0"0"53"0"0,0 0 176 0 0,0 0 158 0 0,0 0 26 0 0,0 0-104 0 0,0 0-154 0 0,0 0-160 0 0,0 0-146 0 0,0 0-188 0 0,0 0-191 0 0,0 0-190 0 0,0 0-183 0 0,-8-3-82 0 0,-24-9 16 0 0,32 12-416 0 0,-1 0 0 0 0,1 1 0 0 0,-1-1 0 0 0,1 0 0 0 0,-1 1 0 0 0,1-1 0 0 0,0 0 0 0 0,-1 1 0 0 0,1-1 0 0 0,-1 1 0 0 0,1-1 1 0 0,0 0-1 0 0,-1 1 0 0 0,1-1 0 0 0,0 1 0 0 0,-1-1 0 0 0,1 1 0 0 0,0-1 0 0 0,0 1 0 0 0,0-1 0 0 0,-1 1 0 0 0,1-1 0 0 0,0 1 0 0 0,0 0 0 0 0,0-1 0 0 0,0 1 0 0 0,0-1 0 0 0,0 1 0 0 0,0-1 0 0 0,0 1 1 0 0,0 0-1 0 0,0-1 0 0 0,0 1 0 0 0,1-1 0 0 0,-1 1 0 0 0,0-1 0 0 0,0 1 0 0 0,1-1 0 0 0,-1 1 0 0 0,0-1 0 0 0,0 1 0 0 0,1-1 0 0 0,-1 1 0 0 0,1-1 0 0 0,-1 0 0 0 0,1 1-35 0 0,109 164 4165 0 0,-71-116-3840 0 0,-2 2-1 0 0,-2 1 0 0 0,-3 2 1 0 0,-2 1-1 0 0,-3 1 0 0 0,-2 2 1 0 0,-2 0-1 0 0,-4 2 0 0 0,13 58-324 0 0,-20-28 25 0 0,-4 0 0 0 0,-3 0 0 0 0,-6 38-25 0 0,-8-70-81 0 0,-2 0 1 0 0,-3 0-1 0 0,-3-2 0 0 0,-2 0 0 0 0,-2-1 0 0 0,-2-1 1 0 0,-3-1-1 0 0,-3-1 0 0 0,-1-1 0 0 0,-34 40 81 0 0,51-70-31 0 0,-12 18-132 0 0,-1-1-1 0 0,-2-1 0 0 0,-2-1 1 0 0,-1-2-1 0 0,-1-1 1 0 0,-2-2-1 0 0,-7 3 164 0 0,-63 33-4238 0 0,-12-19-5027 0 0,89-40 3292 0 0,8 0 418 0 0</inkml:trace>
  <inkml:trace contextRef="#ctx0" brushRef="#br0" timeOffset="4279.876">211 1 3913 0 0,'0'0'1291'0'0,"0"0"-11"0"0,0 0 190 0 0,0 0 193 0 0,0 0 93 0 0,0 0-140 0 0,0 0-247 0 0,0 0-229 0 0,0 0-189 0 0,0 0-124 0 0,0 0-87 0 0,0 0-36 0 0,0 0-25 0 0,-15 23-32 0 0,-50 75-43 0 0,31-16 424 0 0,13-8-198 0 0,4 1 1 0 0,3 1-1 0 0,-3 71-830 0 0,14-117 126 0 0,-9 51 82 0 0,4 1 0 0 0,4 0 0 0 0,3 0 0 0 0,4 0 1 0 0,3 0-1 0 0,4-1 0 0 0,4 0 0 0 0,17 56-208 0 0,-7-64 133 0 0,4-2 0 0 0,2-1-1 0 0,4-1 1 0 0,2-2 0 0 0,4-2-1 0 0,33 43-132 0 0,-4 6-18 0 0,-68-101 46 0 0,0-13-111 0 0,-1 0-1 0 0,0-1 1 0 0,0 1-1 0 0,0 0 1 0 0,0 0-1 0 0,1 0 1 0 0,-1 0-1 0 0,0-1 1 0 0,0 1-1 0 0,0 0 1 0 0,0 0-1 0 0,1 0 1 0 0,-1 0-1 0 0,0 0 1 0 0,0 0-1 0 0,1 0 1 0 0,-1-1-1 0 0,0 1 1 0 0,0 0-1 0 0,1 0 1 0 0,-1 0 0 0 0,0 0-1 0 0,0 0 1 0 0,1 0-1 0 0,-1 0 1 0 0,0 0-1 0 0,0 0 1 0 0,1 0-1 0 0,-1 0 1 0 0,0 1-1 0 0,0-1 1 0 0,0 0-1 0 0,1 0 1 0 0,-1 0-1 0 0,0 0 1 0 0,0 0-1 0 0,0 0 1 0 0,1 0-1 0 0,-1 1 1 0 0,0-1-1 0 0,0 0 1 0 0,0 0-1 0 0,1 0 1 0 0,-1 1-1 0 0,0-1 1 0 0,0 0-1 0 0,0 0 1 0 0,0 0 0 0 0,0 1-1 0 0,0-1 1 0 0,0 0-1 0 0,1 0 1 0 0,-1 0-1 0 0,0 1 84 0 0,20-17-4538 0 0,-4 3-3088 0 0,-6 5-2468 0 0</inkml:trace>
  <inkml:trace contextRef="#ctx0" brushRef="#br0" timeOffset="4723.827">2807 789 11658 0 0,'0'0'1597'0'0,"0"0"-480"0"0,0 0-263 0 0,0 0 122 0 0,0 0 248 0 0,0 0 153 0 0,0 0-92 0 0,0 0-282 0 0,0 0-317 0 0,0 0-226 0 0,0 0-147 0 0,0 0-78 0 0,0 16 674 0 0,-7 575 2783 0 0,3-275-3612 0 0,4-295-402 0 0,0-21-4414 0 0,0-5-4831 0 0,0 1-1690 0 0</inkml:trace>
  <inkml:trace contextRef="#ctx0" brushRef="#br0" timeOffset="5104.214">2597 851 14435 0 0,'0'0'734'0'0,"0"0"-284"0"0,0 0-96 0 0,0 0 158 0 0,0 0 217 0 0,0 0 114 0 0,0 0-7 0 0,0 0-78 0 0,35-21-93 0 0,112-63-61 0 0,-53 49 206 0 0,-72 32-615 0 0,16-3 128 0 0,-1 2 1 0 0,1 1-1 0 0,0 2 1 0 0,0 1-1 0 0,25 4-323 0 0,-45-1 105 0 0,0 0 0 0 0,-1 0 0 0 0,0 2 0 0 0,1 0-1 0 0,-2 1 1 0 0,1 1 0 0 0,-1 1 0 0 0,0 0 0 0 0,8 6-105 0 0,-17-10 54 0 0,-1 0 1 0 0,0 1-1 0 0,0-1 1 0 0,0 1 0 0 0,-1 1-1 0 0,0-1 1 0 0,0 1-1 0 0,0 0 1 0 0,-1 0 0 0 0,1 0-1 0 0,-1 1 1 0 0,-1 0-1 0 0,1-1 1 0 0,-1 1 0 0 0,-1 0-1 0 0,1 1 1 0 0,-1-1-1 0 0,-1 0 1 0 0,1 1 0 0 0,-1-1-1 0 0,0 1 1 0 0,-1-1-1 0 0,0 4-54 0 0,-2-2 50 0 0,-1-1 0 0 0,0 1-1 0 0,-1-1 1 0 0,0 1 0 0 0,-1-1-1 0 0,1 0 1 0 0,-2-1-1 0 0,1 1 1 0 0,-1-1 0 0 0,0 0-1 0 0,0 0 1 0 0,-1-1-1 0 0,0 0 1 0 0,0 0 0 0 0,0-1-1 0 0,-1 0 1 0 0,0 0-1 0 0,0 0 1 0 0,0-1 0 0 0,-6 2-50 0 0,-21 10 10 0 0,-1-2 0 0 0,0-2 1 0 0,-1-1-1 0 0,0-1 0 0 0,-1-3 1 0 0,0 0-1 0 0,0-3 0 0 0,-18 0-10 0 0,-55-4-266 0 0,78-13-787 0 0,22 5-5840 0 0,9 7 568 0 0,2 1-5082 0 0</inkml:trace>
  <inkml:trace contextRef="#ctx0" brushRef="#br0" timeOffset="5564.445">2617 461 10594 0 0,'0'0'1497'0'0,"0"0"-204"0"0,0 0-63 0 0,0 0 114 0 0,0 0 83 0 0,0 0-111 0 0,0 0-301 0 0,0 0-363 0 0,0 0-298 0 0,0 0-162 0 0,0 0-29 0 0,0 0 50 0 0,8-1 102 0 0,370-61 2919 0 0,-179 29-2430 0 0,-167 22 580 0 0,-164-48-1165 0 0,122 55-273 0 0,-1 0-1 0 0,1-1 1 0 0,0 0 0 0 0,1-1 0 0 0,-1 0-1 0 0,1-1 1 0 0,0 0 0 0 0,1 0 0 0 0,-1-1-1 0 0,2 0 1 0 0,-1-1 0 0 0,-2-3 54 0 0,9 11-135 0 0,1-1-1 0 0,-1 1 1 0 0,0-1-1 0 0,1 1 1 0 0,0-1 0 0 0,-1 0-1 0 0,1 1 1 0 0,0-1-1 0 0,0 1 1 0 0,-1-1 0 0 0,1 1-1 0 0,0-1 1 0 0,1 0-1 0 0,-1 1 1 0 0,0-1 0 0 0,0 1-1 0 0,1-1 1 0 0,-1 1-1 0 0,1-1 1 0 0,-1 1 0 0 0,1-1-1 0 0,0 1 1 0 0,0-1 0 0 0,-1 1-1 0 0,1 0 1 0 0,0-1-1 0 0,0 1 1 0 0,0 0 0 0 0,1 0-1 0 0,-1 0 1 0 0,0 0-1 0 0,0 0 1 0 0,1 0 0 0 0,-1 0-1 0 0,0 0 1 0 0,2 0 135 0 0,34-17-10696 0 0,-21 13-329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6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67 243 120 0 0,'0'0'972'0'0,"0"0"-208"0"0,0 0 109 0 0,0 0 213 0 0,0 0 132 0 0,0 0-8 0 0,0 0-126 0 0,0 0-20 0 0,0 0 103 0 0,0 0 112 0 0,0 0 51 0 0,10 1-57 0 0,19 1-23 0 0,0-1-1 0 0,0-2 0 0 0,1 0 1 0 0,-2-2-1 0 0,25-6-1249 0 0,-37 6 155 0 0,-1-1 1 0 0,0 0-1 0 0,0-1 0 0 0,0-1 1 0 0,-1 0-1 0 0,0-1 1 0 0,0-1-1 0 0,-1 0 0 0 0,0-1 1 0 0,0 0-1 0 0,-1-1 1 0 0,0 0-1 0 0,0-1 0 0 0,-2-1 1 0 0,1 1-1 0 0,-1-2 1 0 0,-1 1-1 0 0,0-1 1 0 0,6-14-156 0 0,-9-17 637 0 0,-6 43-553 0 0,0 1-16 0 0,-14 33-157 0 0,-7 56 185 0 0,5 1 1 0 0,3 0 0 0 0,4 1 0 0 0,3 66-97 0 0,-5 48 63 0 0,2-90-3 0 0,2 0-20 0 0,-4-1 0 0 0,-6 0 0 0 0,-17 53-40 0 0,-36 10-77 0 0,17-113-322 0 0,0-59-3377 0 0,26-32-6667 0 0,21 19 1168 0 0</inkml:trace>
  <inkml:trace contextRef="#ctx0" brushRef="#br0" timeOffset="421.862">1 1013 1552 0 0,'0'0'2169'0'0,"0"0"-602"0"0,0 0 33 0 0,0 0 218 0 0,0 0 136 0 0,0 0 9 0 0,0 0-118 0 0,0 0-223 0 0,37-10-270 0 0,119-32-213 0 0,-42 5 568 0 0,259-124 1045 0 0,-335 154-2511 0 0,-27 173 1286 0 0,-8-43-970 0 0,10-60-52 0 0,-13-62-461 0 0,0-1-18 0 0,0 0-10 0 0,0 0-2 0 0,0 0 14 0 0,0 0-3 0 0,0 0-26 0 0,0 0-11 0 0,0 0-23 0 0,0 0-42 0 0,0 0-81 0 0,0 0-158 0 0,3-5-2905 0 0,0 2-3461 0 0,0 0-5118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5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182 575 0 0 0,'0'0'597'0'0,"0"0"58"0"0,3-1 44 0 0,-2 0 406 0 0,9-4-2356 0 0,-7 2 4866 0 0,-2-1 5169 0 0,-1 4-8151 0 0,0 0-93 0 0,0 0-62 0 0,0 0-28 0 0,0 0-15 0 0,-45 17 3537 0 0,38-8-3959 0 0,1 0-1 0 0,-1 0 1 0 0,1 1-1 0 0,1-1 1 0 0,0 1-1 0 0,0 1 1 0 0,1-1-1 0 0,0 1 1 0 0,1-1-1 0 0,0 3-12 0 0,0-5 242 0 0,-23 84 129 0 0,4 0 1 0 0,5 1-1 0 0,1 17-371 0 0,7-34 309 0 0,4 1 1 0 0,3-1-1 0 0,4 7-309 0 0,0-62 72 0 0,2-1 1 0 0,0 1 0 0 0,1-1-1 0 0,0 0 1 0 0,2-1-1 0 0,1 0 1 0 0,0 0-1 0 0,1 0 1 0 0,1-1-1 0 0,8 11-72 0 0,-14-23 22 0 0,1 3 63 0 0,0-1-1 0 0,1 1 1 0 0,0-1-1 0 0,1 0 1 0 0,-1 0-1 0 0,1-1 1 0 0,1 0-1 0 0,0 0 1 0 0,0-1-1 0 0,4 2-84 0 0,-8-22-1852 0 0,-5 8 415 0 0,-1-5-1402 0 0,1 3-3110 0 0,-1 0-5287 0 0</inkml:trace>
  <inkml:trace contextRef="#ctx0" brushRef="#br0" timeOffset="1441.668">883 848 0 0 0,'0'0'464'0'0,"0"0"451"0"0,0 0 273 0 0,0 0 179 0 0,3-4 124 0 0,11-21 1540 0 0,-16 14 6307 0 0,-19-4-6793 0 0,-70 22-1466 0 0,80-2-1043 0 0,0 0 0 0 0,0 0 1 0 0,1 1-1 0 0,-1 1 0 0 0,1 0 0 0 0,1 0 1 0 0,0 1-1 0 0,0 0 0 0 0,0 0 0 0 0,-3 6-36 0 0,7-9 13 0 0,-2 4-7 0 0,0 0-1 0 0,1 1 1 0 0,0 0 0 0 0,0 0 0 0 0,1 0 0 0 0,0 1 0 0 0,1-1 0 0 0,1 1 0 0 0,-1 0-1 0 0,2 1 1 0 0,-1-1 0 0 0,2 0 0 0 0,-1 1 0 0 0,2 0 0 0 0,-1-1 0 0 0,2 1 0 0 0,0 8-6 0 0,-1-17 25 0 0,0 0 0 0 0,0 1 0 0 0,0-1 0 0 0,0 0 0 0 0,1 0-1 0 0,-1 0 1 0 0,1 0 0 0 0,0 0 0 0 0,-1 0 0 0 0,2 0 0 0 0,-1 0 0 0 0,0 0 0 0 0,0 0 0 0 0,1 0 0 0 0,0-1 0 0 0,-1 1 0 0 0,1 0 0 0 0,0-1 0 0 0,0 0 0 0 0,1 1 0 0 0,-1-1 0 0 0,0 0 0 0 0,1 0 0 0 0,-1 0 0 0 0,1-1 0 0 0,0 1 0 0 0,0-1 0 0 0,-1 1 0 0 0,1-1 0 0 0,0 0 0 0 0,0 0 0 0 0,0 0 0 0 0,0 0 0 0 0,1-1-1 0 0,-1 1 1 0 0,0-1 0 0 0,0 0 0 0 0,0 0 0 0 0,0 0 0 0 0,1 0 0 0 0,-1-1 0 0 0,0 1 0 0 0,0-1 0 0 0,0 0 0 0 0,0 1 0 0 0,0-2 0 0 0,0 1 0 0 0,0 0 0 0 0,0 0 0 0 0,1-2-25 0 0,107-105 824 0 0,-77 69-756 0 0,-2-1 1 0 0,-1-1-1 0 0,-3-2 0 0 0,-1-1 0 0 0,-2-1 1 0 0,8-26-69 0 0,-24 46-49 0 0,-1 0 1 0 0,-2-1-1 0 0,0 0 1 0 0,-2-1-1 0 0,-1 1 0 0 0,-1-1 1 0 0,-1 1-1 0 0,-3-26 49 0 0,2 42-36 0 0,-1 0 0 0 0,0 0 0 0 0,0 0-1 0 0,-1 0 1 0 0,-1 1 0 0 0,0-1-1 0 0,0 1 1 0 0,0 0 0 0 0,-1-1 0 0 0,-1 2-1 0 0,0-1 1 0 0,0 0 0 0 0,0 1-1 0 0,-1 0 1 0 0,0 1 0 0 0,-1-1 0 0 0,0 1-1 0 0,0 0 1 0 0,-3-2 36 0 0,8 8-16 0 0,-1 0-1 0 0,1-1 1 0 0,0 1 0 0 0,-1 0-1 0 0,1 0 1 0 0,0 1 0 0 0,-1-1 0 0 0,1 0-1 0 0,-1 1 1 0 0,0 0 0 0 0,1-1-1 0 0,-1 1 1 0 0,1 0 0 0 0,-1 0-1 0 0,1 0 1 0 0,-1 1 0 0 0,0-1 0 0 0,1 1-1 0 0,-1-1 1 0 0,1 1 0 0 0,-1 0-1 0 0,1 0 1 0 0,0 0 0 0 0,-1 0-1 0 0,1 0 1 0 0,0 1 0 0 0,0-1 0 0 0,0 1-1 0 0,0-1 1 0 0,0 1 0 0 0,0 0-1 0 0,0 0 1 0 0,1 0 0 0 0,-1 0-1 0 0,0 0 1 0 0,1 0 0 0 0,0 0-1 0 0,-1 2 18 0 0,-35 93 78 0 0,30-60 33 0 0,3 0 0 0 0,1 1 0 0 0,1 0 0 0 0,2-1 0 0 0,4 22-112 0 0,1-11 175 0 0,2 0 0 0 0,1-1 0 0 0,3 0 0 0 0,3 1-175 0 0,30 71 374 0 0,-44-108-1157 0 0,-1-10-3251 0 0,1 2-4467 0 0,0-3 1061 0 0</inkml:trace>
  <inkml:trace contextRef="#ctx0" brushRef="#br0" timeOffset="1735.169">1369 586 7722 0 0,'0'0'1147'0'0,"0"0"-373"0"0,0 0 95 0 0,0 0 346 0 0,0 0 350 0 0,0 0 102 0 0,0 0-173 0 0,0 0-269 0 0,0 0-260 0 0,0 0-203 0 0,0 0-137 0 0,-1 35-96 0 0,-7 107-72 0 0,6 161 1449 0 0,-10-260-3515 0 0,11-43 1031 0 0,-10-11-8685 0 0,3-4 869 0 0,5 8 5316 0 0</inkml:trace>
  <inkml:trace contextRef="#ctx0" brushRef="#br0" timeOffset="2066.922">1303 594 4561 0 0,'0'0'1971'0'0,"0"0"-701"0"0,0 0-439 0 0,0 0-15 0 0,0 0 148 0 0,0 0 97 0 0,0 0-40 0 0,0 0-158 0 0,0 0-201 0 0,0 0-146 0 0,0 0-106 0 0,0 0-59 0 0,0 0-27 0 0,28-24-26 0 0,88-69 14 0 0,-56 63 254 0 0,-50 30-373 0 0,-3-1-62 0 0,-1 1 0 0 0,0 0-1 0 0,1 0 1 0 0,-1 1-1 0 0,1-1 1 0 0,-1 2 0 0 0,0-1-1 0 0,1 0 1 0 0,-1 1 0 0 0,0 0-1 0 0,0 1 1 0 0,0-1-1 0 0,-1 1 1 0 0,1 1 0 0 0,-1-1-1 0 0,1 1 1 0 0,-1-1-1 0 0,0 1 1 0 0,0 1 0 0 0,-1-1-1 0 0,1 1 1 0 0,-1 0 0 0 0,0 0-1 0 0,0 0 1 0 0,-1 1-1 0 0,0-1 1 0 0,1 1 0 0 0,-2 0-1 0 0,1-1 1 0 0,-1 1 0 0 0,0 1-1 0 0,0-1 1 0 0,-1 0-1 0 0,1 0 1 0 0,-2 1 0 0 0,1 3-131 0 0,-1-2 83 0 0,-1-1 0 0 0,0 1 0 0 0,0 0 0 0 0,-1-1 0 0 0,0 1-1 0 0,-1-1 1 0 0,1 0 0 0 0,-1 0 0 0 0,-1 0 0 0 0,1 0 0 0 0,-1 0 0 0 0,-1-1 0 0 0,1 1 0 0 0,-1-1 0 0 0,0 0 0 0 0,0-1 0 0 0,-1 1 0 0 0,0-1 0 0 0,-5 4-83 0 0,-130 74 168 0 0,128-78-237 0 0,1 0 0 0 0,-1 0 0 0 0,0-1 0 0 0,0-1 0 0 0,-1 0 1 0 0,1-1-1 0 0,-1-1 0 0 0,1 0 0 0 0,-11 0 69 0 0,23-1-84 0 0,0 0 0 0 0,1 0 0 0 0,-1 0-1 0 0,0 0 1 0 0,0 0 0 0 0,0 0 0 0 0,1 0 0 0 0,-1 0 0 0 0,0-1 0 0 0,0 1 0 0 0,0 0 0 0 0,1 0 0 0 0,-1-1-1 0 0,0 1 1 0 0,0-1 0 0 0,1 1 0 0 0,-1 0 0 0 0,0-1 0 0 0,1 1 0 0 0,-1-1 0 0 0,1 0 0 0 0,-1 1 0 0 0,0-1 0 0 0,1 1-1 0 0,-1-1 1 0 0,1 0 0 0 0,0 1 0 0 0,-1-1 0 0 0,1 0 0 0 0,0 0 0 0 0,-1 1 0 0 0,1-1 0 0 0,0 0 0 0 0,0 0-1 0 0,-1 0 1 0 0,1 1 0 0 0,0-1 0 0 0,0 0 0 0 0,0 0 0 0 0,0 0 0 0 0,0 1 0 0 0,0-1 0 0 0,0 0 0 0 0,1 0-1 0 0,-1 0 1 0 0,0 1 0 0 0,0-1 0 0 0,1 0 84 0 0,14-35-11793 0 0,-11 28 4806 0 0</inkml:trace>
  <inkml:trace contextRef="#ctx0" brushRef="#br0" timeOffset="2552.336">1211 299 4009 0 0,'0'0'2114'0'0,"0"0"-79"0"0,0 0-107 0 0,0 0-103 0 0,0 0-201 0 0,0 0-265 0 0,0 0-296 0 0,0 0-240 0 0,0 0-199 0 0,0 0-178 0 0,0 0-111 0 0,0 0-55 0 0,0 0 16 0 0,8-8 31 0 0,0 0-220 0 0,49-27 492 0 0,78 16 966 0 0,119 1-317 0 0,-261 9 881 0 0,-73-24-1768 0 0,69 30-360 0 0,0 0 1 0 0,0-1 0 0 0,1 0 0 0 0,-1 0 0 0 0,1-1 0 0 0,0-1 0 0 0,0 0 0 0 0,1 0-1 0 0,0-1 1 0 0,0 0 0 0 0,0-1 0 0 0,1 1 0 0 0,0-2 0 0 0,-2-2-2 0 0,9 10-35 0 0,0-1 1 0 0,0 1 0 0 0,0 0 0 0 0,1-1 0 0 0,-1 1-1 0 0,0-1 1 0 0,1 1 0 0 0,-1-1 0 0 0,1 1 0 0 0,0-1-1 0 0,-1 1 1 0 0,1-1 0 0 0,0 1 0 0 0,0-1 0 0 0,0 0-1 0 0,0 1 1 0 0,0-1 0 0 0,0 1 0 0 0,0-1 0 0 0,1 1-1 0 0,-1-1 1 0 0,1 1 0 0 0,-1-1 0 0 0,1 1 0 0 0,-1-1-1 0 0,1 1 1 0 0,0-1 0 0 0,0 1 0 0 0,0 0 0 0 0,0 0-1 0 0,0-1 1 0 0,0 1 0 0 0,0 0 0 0 0,0 0 0 0 0,0 0-1 0 0,0 0 1 0 0,1 0 0 0 0,-1 0 0 0 0,0 0 0 0 0,2 0 34 0 0,29-12-3342 0 0,-1 7-5815 0 0,-18 3-2099 0 0</inkml:trace>
  <inkml:trace contextRef="#ctx0" brushRef="#br0" timeOffset="3022.23">383 1271 7674 0 0,'0'0'1368'0'0,"0"0"-476"0"0,0 0-364 0 0,0 0-129 0 0,0 0 33 0 0,0 0 70 0 0,0 0 95 0 0,0 0 114 0 0,0 0 89 0 0,0 0 85 0 0,0 0-27 0 0,0 0-103 0 0,18 1-68 0 0,110 5 618 0 0,-51-4-237 0 0,0-4 0 0 0,0-3 0 0 0,0-3 0 0 0,4-5-1068 0 0,99-19 579 0 0,16-5-823 0 0,1 9 0 0 0,1 8 1 0 0,15 9 243 0 0,-212 11-99 0 0,27 2-1962 0 0,-10 3-6520 0 0,-12-1-2903 0 0</inkml:trace>
  <inkml:trace contextRef="#ctx0" brushRef="#br0" timeOffset="3901.283">900 1533 2921 0 0,'0'0'1612'0'0,"0"0"-150"0"0,0 0-63 0 0,0 0-8 0 0,0 0-28 0 0,0 0-119 0 0,0 0-151 0 0,0 0-132 0 0,0 0-121 0 0,0 0-96 0 0,0 0-117 0 0,0 0-111 0 0,0 0-87 0 0,-28 9-51 0 0,-88 33-18 0 0,68-14 153 0 0,43-20-387 0 0,-3 2-43 0 0,0 0 1 0 0,0 1-1 0 0,1-1 1 0 0,1 1 0 0 0,0 1-1 0 0,0-1 1 0 0,1 1-1 0 0,0 0 1 0 0,1 0 0 0 0,1 1-1 0 0,0-1 1 0 0,1 1-1 0 0,0-1 1 0 0,1 1 0 0 0,0 0-1 0 0,1 10-83 0 0,1-19 46 0 0,0-1 1 0 0,0 1-1 0 0,0-1 0 0 0,0 0 0 0 0,1 1 0 0 0,-1-1 1 0 0,1 0-1 0 0,0 0 0 0 0,0 0 0 0 0,0 0 0 0 0,0 0 1 0 0,1-1-1 0 0,-1 1 0 0 0,1 0 0 0 0,-1-1 0 0 0,1 0 1 0 0,0 0-1 0 0,0 0 0 0 0,0 0 0 0 0,0 0 0 0 0,1-1 1 0 0,-1 1-1 0 0,0-1 0 0 0,1 0 0 0 0,-1 0 0 0 0,1 0 1 0 0,-1 0-1 0 0,1-1 0 0 0,-1 1 0 0 0,2-1-46 0 0,6 1 181 0 0,0 0 0 0 0,0-1 0 0 0,0 0 0 0 0,0-1 0 0 0,0-1-1 0 0,-1 1 1 0 0,1-2 0 0 0,0 1 0 0 0,6-4-181 0 0,6-4 126 0 0,0-1 0 0 0,-1-2-1 0 0,0 0 1 0 0,-1-2 0 0 0,0 0 0 0 0,-2-1 0 0 0,1-1-1 0 0,-2-1 1 0 0,0 0 0 0 0,-2-2 0 0 0,0 0-1 0 0,-1-1 1 0 0,10-19-126 0 0,-15 22 11 0 0,-1 0 0 0 0,-1-1 1 0 0,-1 0-1 0 0,0-1 0 0 0,-2 1 0 0 0,0-1 0 0 0,-1 0 1 0 0,-2-1-1 0 0,0 1 0 0 0,0 0 0 0 0,-2-1 0 0 0,-1 1 0 0 0,-1-10-11 0 0,2 26-11 0 0,0 0-1 0 0,-1-1 1 0 0,1 1-1 0 0,-1 0 1 0 0,0 0-1 0 0,0 0 1 0 0,0 0-1 0 0,0 0 1 0 0,-1 0-1 0 0,1 0 1 0 0,-1 1-1 0 0,0-1 1 0 0,0 1-1 0 0,-1-1 1 0 0,1 1-1 0 0,-1-1 1 0 0,1 1-1 0 0,-1 0 1 0 0,0 0-1 0 0,0 1 1 0 0,-1-1-1 0 0,1 1 1 0 0,0-1-1 0 0,-1 1 1 0 0,0 0-1 0 0,1 0 1 0 0,-1 1-1 0 0,0-1 1 0 0,0 1-1 0 0,0 0 1 0 0,0 0-1 0 0,0 0 1 0 0,0 0-1 0 0,0 1 1 0 0,-4-1 11 0 0,2 4-11 0 0,0 0 0 0 0,0 0 0 0 0,0 0 0 0 0,1 1 1 0 0,-1 0-1 0 0,1 0 0 0 0,0 0 0 0 0,0 1 0 0 0,1 0 1 0 0,-1-1-1 0 0,1 2 0 0 0,0-1 0 0 0,0 0 0 0 0,1 1 0 0 0,0 0 1 0 0,0 0-1 0 0,0 0 0 0 0,-1 4 11 0 0,-1 6 24 0 0,0 0-1 0 0,1 0 1 0 0,1 0-1 0 0,0 1 1 0 0,2-1-1 0 0,-1 1 1 0 0,2-1 0 0 0,1 1-1 0 0,0-1 1 0 0,0 1-1 0 0,2-1 1 0 0,0 0-1 0 0,1 1 1 0 0,1-2-1 0 0,0 1 1 0 0,1 0 0 0 0,1-1-1 0 0,1 2-23 0 0,131 230 387 0 0,-133-240-210 0 0,-5-6-4630 0 0,0-2-4802 0 0,1-5-1538 0 0</inkml:trace>
  <inkml:trace contextRef="#ctx0" brushRef="#br0" timeOffset="4418.095">1428 1525 5889 0 0,'0'0'3802'0'0,"0"0"-2148"0"0,0 0-656 0 0,0 0 126 0 0,0 0 149 0 0,0 0 73 0 0,0 0-127 0 0,0 0-305 0 0,0 0-281 0 0,0 0-173 0 0,0 0-148 0 0,0 0-81 0 0,0 0-46 0 0,-12 30-53 0 0,-37 90-20 0 0,35-49 3 0 0,14-68-107 0 0,0 0 0 0 0,0 0 0 0 0,0 0 0 0 0,0 1 0 0 0,1-1 0 0 0,-1 0 0 0 0,1 0 0 0 0,0 0 0 0 0,0 0 1 0 0,0 0-1 0 0,0 0 0 0 0,1 0 0 0 0,-1 0 0 0 0,1-1 0 0 0,0 1 0 0 0,0 0 0 0 0,0-1 0 0 0,0 0 0 0 0,0 1 0 0 0,0-1 0 0 0,1 0 0 0 0,-1 0 0 0 0,1 0 0 0 0,-1 0 0 0 0,1-1 0 0 0,0 1 0 0 0,0-1 0 0 0,0 1 0 0 0,0-1 0 0 0,0 0 1 0 0,0 0-1 0 0,0-1 0 0 0,0 1 0 0 0,0 0 0 0 0,2-1-8 0 0,1 1 65 0 0,1-1 1 0 0,0 0 0 0 0,-1 0-1 0 0,1-1 1 0 0,0 0 0 0 0,-1 0-1 0 0,1-1 1 0 0,-1 1 0 0 0,0-1-1 0 0,1-1 1 0 0,-1 1 0 0 0,0-1-1 0 0,0 0 1 0 0,0-1 0 0 0,-1 1-1 0 0,4-4-65 0 0,36-35 151 0 0,-1-2 0 0 0,-3-2 0 0 0,-1-2-1 0 0,4-12-150 0 0,3 0-8 0 0,-32 34 132 0 0,-15 25-64 0 0,0 1-4 0 0,0 0-33 0 0,-6 5-114 0 0,-4 6 101 0 0,1 0 1 0 0,0 0-1 0 0,0 1 0 0 0,1 0 0 0 0,1 0 1 0 0,0 1-1 0 0,0 0 0 0 0,1 0 1 0 0,1 1-1 0 0,0 0 0 0 0,1-1 0 0 0,1 2 1 0 0,0-1-1 0 0,1 0 0 0 0,0 1 0 0 0,1-1 1 0 0,1 1-1 0 0,0-1 0 0 0,1 1 1 0 0,3 10-11 0 0,-2-17 6 0 0,1 1 0 0 0,0-1 1 0 0,0 0-1 0 0,1 0 1 0 0,0 0-1 0 0,0 0 1 0 0,1-1-1 0 0,0 1 1 0 0,0-1-1 0 0,1-1 1 0 0,0 1-1 0 0,0-1 1 0 0,3 2-7 0 0,-8-7-33 0 0,1 0 0 0 0,-1 0 0 0 0,1-1 0 0 0,-1 1 0 0 0,1 0 0 0 0,-1-1 0 0 0,1 0 0 0 0,0 1 0 0 0,-1-1 0 0 0,1 0 0 0 0,0 0 1 0 0,-1 1-1 0 0,1-1 0 0 0,0-1 0 0 0,-1 1 0 0 0,1 0 0 0 0,0 0 0 0 0,-1-1 0 0 0,1 1 0 0 0,0 0 0 0 0,-1-1 0 0 0,1 0 1 0 0,-1 1-1 0 0,1-1 0 0 0,-1 0 0 0 0,1 0 0 0 0,-1 0 0 0 0,1-1 33 0 0,20-20-7718 0 0,-18 15-3021 0 0</inkml:trace>
  <inkml:trace contextRef="#ctx0" brushRef="#br0" timeOffset="5155.711">2181 93 0 0 0,'0'0'311'0'0,"0"0"980"0"0,0 0 496 0 0,0 0 212 0 0,0 0 51 0 0,0 0-155 0 0,0 0-268 0 0,0 0-172 0 0,0 0-102 0 0,0 0-152 0 0,0 0-203 0 0,0 0-209 0 0,0-3-192 0 0,-3-5 771 0 0,11 26 446 0 0,124 222 2713 0 0,-104-173-4176 0 0,-3 0 0 0 0,-4 1 0 0 0,-2 2 0 0 0,6 52-351 0 0,-10-36 95 0 0,-5 1 1 0 0,-3 1-1 0 0,-3-1 1 0 0,-5 1 0 0 0,-4-1-1 0 0,-10 56-95 0 0,9-105-21 0 0,-1 0 1 0 0,-2 0-1 0 0,-2-1 0 0 0,-1-1 0 0 0,-2 1 0 0 0,-1-2 0 0 0,-2 0 1 0 0,-2-1-1 0 0,0-1 0 0 0,-3-1 0 0 0,0-1 0 0 0,-2-1 1 0 0,-2 0-1 0 0,0-2 0 0 0,-9 4 21 0 0,5-7-224 0 0,-69 53-194 0 0,27-37-2707 0 0,58-37 173 0 0,5-4-4449 0 0,6 0-3878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509 480 0 0 0,'0'0'531'0'0,"0"0"861"0"0,0 0 255 0 0,0 0-132 0 0,0 0-157 0 0,0 0-91 0 0,0 0-27 0 0,4-2 18 0 0,10-8 4 0 0,-10 7-96 0 0,-4 3-127 0 0,0 0-104 0 0,0 0-94 0 0,0 0-53 0 0,0 0-33 0 0,0 0-57 0 0,0 0-73 0 0,0 0-19 0 0,0 0-57 0 0,0 0-91 0 0,-15-14 1539 0 0,4 8-1857 0 0,-1 2-1 0 0,1 0 1 0 0,0 0-1 0 0,-1 1 1 0 0,0 0-1 0 0,0 1 1 0 0,0 0-1 0 0,0 1 1 0 0,0 0-1 0 0,0 1 1 0 0,0 1-1 0 0,-11 1-139 0 0,-15-1 227 0 0,-87 34 190 0 0,84-19-227 0 0,40-15-191 0 0,0-1 0 0 0,0 1 1 0 0,0-1-1 0 0,0 1 0 0 0,0-1 1 0 0,1 1-1 0 0,-1-1 0 0 0,0 1 1 0 0,0 0-1 0 0,0 0 0 0 0,0-1 1 0 0,1 1-1 0 0,-1 0 1 0 0,0 0-1 0 0,1 0 0 0 0,-1 0 1 0 0,1 0-1 0 0,-1 0 0 0 0,1 0 1 0 0,-1 0-1 0 0,1 0 0 0 0,0 0 1 0 0,-1 0-1 0 0,1 0 0 0 0,0 0 1 0 0,0 0-1 0 0,0 0 1 0 0,0 0-1 0 0,0 0 0 0 0,0 0 1 0 0,0 1-1 0 0,0-1 0 0 0,0 0 1 0 0,1 0-1 0 0,-1 0 0 0 0,0 0 1 0 0,1 0-1 0 0,-1 0 1 0 0,0 0-1 0 0,1 0 0 0 0,0 0 1 0 0,-1 0-1 0 0,1 0 0 0 0,-1-1 1 0 0,1 1-1 0 0,0 0 0 0 0,0 0 1 0 0,0 0-1 0 0,-1-1 0 0 0,1 1 1 0 0,0-1-1 0 0,0 1 1 0 0,0 0-1 0 0,0-1 0 0 0,0 1 1 0 0,1-1 0 0 0,9 8 22 0 0,1 0 1 0 0,0-1 0 0 0,0-1 0 0 0,0 0 0 0 0,1 0-1 0 0,0-2 1 0 0,0 1 0 0 0,1-2 0 0 0,-1 0 0 0 0,1 0-1 0 0,-1-1 1 0 0,1-1 0 0 0,0 0 0 0 0,0-1 0 0 0,-1-1-1 0 0,1 0 1 0 0,2-1-23 0 0,13 2 87 0 0,-4 4-71 0 0,-33 11 127 0 0,-101 77 28 0 0,42-42-151 0 0,-121 106 41 0 0,182-150-63 0 0,-1 1 0 0 0,1 0 0 0 0,1 1 0 0 0,-1-1 0 0 0,1 1 0 0 0,1 0 0 0 0,-1 0 0 0 0,1 1 0 0 0,1-1 0 0 0,-1 1 0 0 0,2 0 0 0 0,-1 0 0 0 0,1 0 0 0 0,0 0-1 0 0,1 0 1 0 0,0 1 0 0 0,1 1 2 0 0,2-8 11 0 0,0 1 0 0 0,1-1 0 0 0,-1 0 0 0 0,1 0 0 0 0,0 0 0 0 0,-1 0 0 0 0,2 0 0 0 0,-1-1-1 0 0,0 0 1 0 0,0 1 0 0 0,1-1 0 0 0,-1 0 0 0 0,1 0 0 0 0,0-1 0 0 0,-1 1 0 0 0,1-1 0 0 0,0 0 0 0 0,0 0-1 0 0,0 0 1 0 0,0 0 0 0 0,0-1 0 0 0,0 0 0 0 0,1 0-11 0 0,175 1 815 0 0,-130-11-678 0 0,-50 10-182 0 0,0 0-42 0 0,0 0-45 0 0,0 0-104 0 0,0 0-157 0 0,-13-6-6111 0 0,10 5 1015 0 0,0 0-3012 0 0</inkml:trace>
  <inkml:trace contextRef="#ctx0" brushRef="#br0" timeOffset="718.935">323 27 3225 0 0,'0'0'2101'0'0,"0"0"-608"0"0,0 0-214 0 0,0 0 124 0 0,0 0 274 0 0,0 0 250 0 0,0 0 18 0 0,0 0-285 0 0,0 0-367 0 0,0 0-376 0 0,0 0-297 0 0,0 0-164 0 0,0 0-92 0 0,1-6-30 0 0,1-8-240 0 0,-2 7 581 0 0,-8 27 323 0 0,-2 20-549 0 0,1 0 1 0 0,2 0 0 0 0,2 0-1 0 0,2 1 1 0 0,1-1 0 0 0,3 16-450 0 0,-3 37 278 0 0,-13 113 315 0 0,-32 155-593 0 0,10-103 189 0 0,20-188-184 0 0,13-5-402 0 0,7-60-608 0 0,1 3 2042 0 0,-5-6-5188 0 0,-3-1-4666 0 0,2-1-2554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56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443 717 0 0 0,'0'0'786'0'0,"0"0"867"0"0,0 0 192 0 0,0 0-122 0 0,0 0-180 0 0,0 0-134 0 0,0 0-96 0 0,0 0-49 0 0,0 0-89 0 0,-6 0-95 0 0,-79 9 4011 0 0,-47 34-3111 0 0,108-31-1781 0 0,13-9-122 0 0,-1 1 0 0 0,1 1 0 0 0,0 0 0 0 0,0 0 0 0 0,0 1 0 0 0,1 1 0 0 0,0 0 0 0 0,0 0 0 0 0,1 1 0 0 0,0 0 0 0 0,0 1 0 0 0,1 0 0 0 0,0 0 0 0 0,0 0 0 0 0,1 1 0 0 0,1 1 0 0 0,-1-1 0 0 0,2 1 0 0 0,0 0 0 0 0,-4 11-77 0 0,7-16 5 0 0,0 0 1 0 0,1 1-1 0 0,0-1 1 0 0,0 0-1 0 0,0 1 0 0 0,1-1 1 0 0,0 1-1 0 0,0 0 1 0 0,1-1-1 0 0,-1 0 1 0 0,1 1-1 0 0,1-1 1 0 0,0 1-1 0 0,-1-1 0 0 0,2 0 1 0 0,-1 0-1 0 0,1 0 1 0 0,0 0-1 0 0,0-1 1 0 0,1 1-1 0 0,-1-1 1 0 0,1 0-1 0 0,0 0 0 0 0,1 0 1 0 0,1 1-6 0 0,7 0 74 0 0,1-2 1 0 0,-1 0 0 0 0,1 0-1 0 0,0-1 1 0 0,0-1-1 0 0,0 0 1 0 0,0-1-1 0 0,0-1 1 0 0,0 0 0 0 0,1-1-1 0 0,-1 0 1 0 0,0-1-1 0 0,0-1 1 0 0,0 0-1 0 0,-1-1 1 0 0,1-1-1 0 0,-1 0 1 0 0,0 0 0 0 0,0-1-1 0 0,-1-1 1 0 0,0 0-1 0 0,0-1 1 0 0,11-9-75 0 0,13-12 157 0 0,0-1 0 0 0,-2-2 0 0 0,-1-1 0 0 0,-2-2-1 0 0,5-10-156 0 0,-16 22 44 0 0,16-16-46 0 0,-3-2 1 0 0,-1-1-1 0 0,-2-1 1 0 0,-2-2-1 0 0,-2-1 0 0 0,-2-1 1 0 0,-2 0-1 0 0,-2-2 0 0 0,10-42 2 0 0,-26 71-36 0 0,0 0 1 0 0,-1 0-1 0 0,-2 0 0 0 0,0 0 0 0 0,-1-1 0 0 0,-1 1 0 0 0,-2-12 36 0 0,2 26-9 0 0,1 1 0 0 0,-1 0 0 0 0,-1 0-1 0 0,1 0 1 0 0,-1-1 0 0 0,0 1 0 0 0,0 1 0 0 0,0-1 0 0 0,-1 0 0 0 0,1 0 0 0 0,-1 1-1 0 0,0 0 1 0 0,-1-1 0 0 0,1 1 0 0 0,-1 0 0 0 0,1 1 0 0 0,-1-1 0 0 0,-1 1-1 0 0,1 0 1 0 0,0 0 0 0 0,-1 0 0 0 0,1 0 0 0 0,-1 1 0 0 0,0 0 0 0 0,0 0-1 0 0,0 0 1 0 0,0 0 0 0 0,0 1 0 0 0,0 0 0 0 0,-5-1 9 0 0,-4 3-18 0 0,0 1 1 0 0,1 1-1 0 0,-1 0 0 0 0,1 0 1 0 0,0 1-1 0 0,0 1 1 0 0,0 0-1 0 0,1 1 0 0 0,-1 0 1 0 0,1 1-1 0 0,1 0 0 0 0,-1 1 1 0 0,2 1-1 0 0,-1 0 1 0 0,1 0-1 0 0,0 1 0 0 0,1 0 1 0 0,0 0-1 0 0,0 1 0 0 0,1 0 1 0 0,1 1-1 0 0,0 0 1 0 0,-3 9 17 0 0,-2-1 4 0 0,2 1 0 0 0,1 0 1 0 0,0 0-1 0 0,2 1 0 0 0,0 0 1 0 0,2 1-1 0 0,0-1 0 0 0,2 1 1 0 0,0 0-1 0 0,2 0 1 0 0,0 0-1 0 0,2 0 0 0 0,0 0 1 0 0,2 0-1 0 0,0 0 0 0 0,1 0 1 0 0,2-1-1 0 0,0 0 1 0 0,2 0-1 0 0,0 0 0 0 0,1-1 1 0 0,2 0-1 0 0,0-1 0 0 0,1 0 1 0 0,0-1-1 0 0,2 0 0 0 0,0-1 1 0 0,2-1-1 0 0,4 4-4 0 0,110 89 62 0 0,-93-90-221 0 0,-49-30-12973 0 0,9 8 2020 0 0</inkml:trace>
  <inkml:trace contextRef="#ctx0" brushRef="#br0" timeOffset="262.83">1095 843 6185 0 0,'0'0'1246'0'0,"0"0"-397"0"0,0 0 65 0 0,0 0 256 0 0,0 0 183 0 0,0 0 7 0 0,0 0-167 0 0,0 0-145 0 0,0 0-136 0 0,0 0-154 0 0,0 0-117 0 0,0 0-125 0 0,0 0-106 0 0,8 17-70 0 0,27 56-70 0 0,-34-71-249 0 0,0-1 0 0 0,0 1-1 0 0,0-1 1 0 0,0 1-1 0 0,-1 0 1 0 0,1-1-1 0 0,0 1 1 0 0,-1 0-1 0 0,1 0 1 0 0,-1-1-1 0 0,1 1 1 0 0,-1 0 0 0 0,0 0-1 0 0,0 0 1 0 0,0-1-1 0 0,0 1 1 0 0,0 0-1 0 0,0 0 1 0 0,0 0-1 0 0,-1-1 1 0 0,1 1-1 0 0,-1 0 1 0 0,1 0 0 0 0,-1-1-1 0 0,0 1 1 0 0,1 0-1 0 0,-1-1 1 0 0,0 1-1 0 0,0-1 1 0 0,0 1-1 0 0,0-1 1 0 0,-1 1-1 0 0,1-1 1 0 0,0 0 0 0 0,-1 1-1 0 0,1-1 1 0 0,-1 0-1 0 0,0 0-20 0 0,-2 3 30 0 0,-8-10-6234 0 0,10 2-1655 0 0</inkml:trace>
  <inkml:trace contextRef="#ctx0" brushRef="#br0" timeOffset="431.572">1181 401 10442 0 0,'0'0'4737'0'0,"0"0"-3488"0"0,0 0-601 0 0,0 0-136 0 0,0 0-56 0 0,0 0-24 0 0,0 0-112 0 0,0 0-256 0 0,0 0-224 0 0,0 0-112 0 0,0 0-136 0 0,0 0-112 0 0,0 0-152 0 0,-27 7-369 0 0,27 1-879 0 0,0-5-2609 0 0,0 1-4809 0 0</inkml:trace>
  <inkml:trace contextRef="#ctx0" brushRef="#br0" timeOffset="883.944">1365 382 0 0 0,'0'0'900'0'0,"0"0"503"0"0,0 0 17 0 0,0 0-97 0 0,0 0-90 0 0,0 0-10 0 0,33 0 92 0 0,103 0 77 0 0,-128 2-1071 0 0,-1-1 0 0 0,1 0 0 0 0,0-1 1 0 0,0 0-1 0 0,0 0 0 0 0,-1-1 0 0 0,1 0 0 0 0,0 0 1 0 0,-1-1-1 0 0,1 0 0 0 0,0 0 0 0 0,-1-1 0 0 0,0 0 1 0 0,0 0-1 0 0,0 0 0 0 0,0-1 0 0 0,0 0 0 0 0,-1-1 1 0 0,0 0-1 0 0,2-1-321 0 0,-1-2 198 0 0,0 0 0 0 0,-1-1 0 0 0,0 1 0 0 0,0-2-1 0 0,-1 1 1 0 0,0 0 0 0 0,0-1 0 0 0,-1 0 0 0 0,-1 0 0 0 0,1-1 0 0 0,-2 1 0 0 0,1-1 0 0 0,-2 1 0 0 0,1-1 0 0 0,-1 0-1 0 0,-1 1 1 0 0,0-1 0 0 0,-1 0 0 0 0,0 1 0 0 0,-1-9-198 0 0,2 15 20 0 0,-1 0-1 0 0,1 1 0 0 0,0-1 1 0 0,-1 0-1 0 0,0 1 1 0 0,0-1-1 0 0,0 1 1 0 0,0-1-1 0 0,0 1 1 0 0,-1-1-1 0 0,0 1 1 0 0,1 0-1 0 0,-1 0 0 0 0,0 0 1 0 0,-1 0-1 0 0,1 0 1 0 0,-1 0-1 0 0,1 0 1 0 0,-1 1-1 0 0,0-1 1 0 0,0 1-1 0 0,0 0 0 0 0,0 0 1 0 0,0 0-1 0 0,0 0 1 0 0,0 1-1 0 0,-1-1 1 0 0,1 1-1 0 0,-4-1-19 0 0,4 3-9 0 0,1 0 0 0 0,0 0-1 0 0,-1 0 1 0 0,1 1 0 0 0,0-1-1 0 0,0 1 1 0 0,0-1 0 0 0,0 1-1 0 0,0 0 1 0 0,1 0 0 0 0,-1 0 0 0 0,0 0-1 0 0,1 0 1 0 0,-1 0 0 0 0,1 0-1 0 0,0 0 1 0 0,0 1 0 0 0,0-1-1 0 0,0 1 1 0 0,0-1 0 0 0,0 1 9 0 0,0 0-5 0 0,-19 54-29 0 0,4 0-1 0 0,1 1 1 0 0,4 0-1 0 0,1 1 1 0 0,4 0-1 0 0,2 1 1 0 0,2-1-1 0 0,4 1 1 0 0,4 24 34 0 0,-6-76-13 0 0,16 257-168 0 0,-10-174 123 0 0,-2-43-103 0 0,-1 0 0 0 0,-3 1 1 0 0,-2-1-1 0 0,-2 0 1 0 0,-3 9 160 0 0,6-49-85 0 0,0-1 0 0 0,0 1 0 0 0,0-1 0 0 0,-1 0 0 0 0,0 0 0 0 0,0 0 0 0 0,-1 0 0 0 0,0 0 0 0 0,-1-1 0 0 0,1 1 0 0 0,-1-1 0 0 0,0 0 0 0 0,-1 0 0 0 0,1 0 0 0 0,-1-1 0 0 0,0 1 0 0 0,-1-1 0 0 0,1 0 0 0 0,-1-1 1 0 0,0 1-1 0 0,0-1 0 0 0,-1-1 0 0 0,1 1 0 0 0,-1-1 0 0 0,1 0 0 0 0,-1 0 0 0 0,0-1 0 0 0,-1 0 0 0 0,1 0 0 0 0,-1-1 85 0 0,-54-13-6781 0 0,26-12-1373 0 0,25 13 6048 0 0</inkml:trace>
  <inkml:trace contextRef="#ctx0" brushRef="#br0" timeOffset="1584.616">1382 817 0 0 0,'0'0'244'0'0,"0"0"422"0"0,0 0 207 0 0,0 0 167 0 0,0 0 281 0 0,0 0 203 0 0,0 0-6 0 0,0 0-157 0 0,31-6-289 0 0,100-21-271 0 0,-112 24-538 0 0,-2-1 0 0 0,1-1 1 0 0,0 0-1 0 0,-1-2 0 0 0,0 0 0 0 0,-1 0 1 0 0,7-5-264 0 0,-8 3 157 0 0,22-16 529 0 0,-1-2 0 0 0,-2-1 1 0 0,-1-2-1 0 0,-1-2 0 0 0,-1 0 0 0 0,-2-2 1 0 0,-2-2-1 0 0,-1 0 0 0 0,10-21-686 0 0,7-4 353 0 0,47-94-134 0 0,-86 146-126 0 0,1-1 0 0 0,-2 1 0 0 0,1-1 1 0 0,-1 0-1 0 0,-1 0 0 0 0,0 0 0 0 0,0-1 0 0 0,-1 1 0 0 0,0 0 0 0 0,-1-1 1 0 0,0 1-1 0 0,-1-6-93 0 0,-1 13 62 0 0,-1 1 0 0 0,1-1 1 0 0,0 0-1 0 0,-1 1 0 0 0,1-1 1 0 0,-1 1-1 0 0,0 0 1 0 0,0 0-1 0 0,0 0 0 0 0,0 0 1 0 0,0 1-1 0 0,0-1 0 0 0,0 1 1 0 0,-1 0-1 0 0,1 0 0 0 0,-1 0 1 0 0,1 0-1 0 0,-1 0 1 0 0,1 1-1 0 0,-1 0 0 0 0,1-1 1 0 0,-1 1-1 0 0,1 1 0 0 0,-1-1 1 0 0,1 0-1 0 0,-1 1 0 0 0,1 0 1 0 0,0 0-1 0 0,-1 0 1 0 0,1 0-1 0 0,0 0 0 0 0,-1 1 1 0 0,1-1-1 0 0,0 1 0 0 0,0 0 1 0 0,0 0-1 0 0,1 0 0 0 0,-3 2-61 0 0,-7 9 30 0 0,1 0 1 0 0,0 1 0 0 0,1 0 0 0 0,0 0 0 0 0,1 1 0 0 0,1 0 0 0 0,1 1 0 0 0,0 0 0 0 0,1 0 0 0 0,0 0 0 0 0,1 1 0 0 0,1 0-1 0 0,1 0 1 0 0,1 0 0 0 0,0 2-32 0 0,-3 35 21 0 0,3-1-1 0 0,2 0 1 0 0,3 1-1 0 0,2-1 0 0 0,2 0 1 0 0,2-1-1 0 0,4 2-20 0 0,20 158 19 0 0,-31-196-14 0 0,4 27-3 0 0,-2 0 1 0 0,-3 0-1 0 0,0 0 1 0 0,-3 0-1 0 0,-2 0 1 0 0,-3 11-3 0 0,-57 155 16 0 0,46-128-70 0 0,-2-96-40 0 0,12 0 37 0 0,1-1 1 0 0,1 1 0 0 0,1-1 0 0 0,0-1-1 0 0,1 1 1 0 0,0-1 0 0 0,2 1 0 0 0,0-1-1 0 0,1 0 1 0 0,0 0 0 0 0,2-6 56 0 0,1 15-42 0 0,0 0 1 0 0,1 1-1 0 0,0-1 0 0 0,0 1 1 0 0,0-1-1 0 0,1 1 0 0 0,1 0 1 0 0,-1 1-1 0 0,1-1 1 0 0,0 1-1 0 0,0-1 0 0 0,1 2 1 0 0,0-1-1 0 0,5-4 42 0 0,93-77-1126 0 0,-79 43-623 0 0,-22 32-1077 0 0,0 8-2837 0 0,-3 0-4955 0 0</inkml:trace>
  <inkml:trace contextRef="#ctx0" brushRef="#br0" timeOffset="6644.264">2286 924 0 0 0,'0'0'400'0'0,"0"0"703"0"0,0 0 168 0 0,0 0-17 0 0,0 0-40 0 0,0 0-75 0 0,0 0-86 0 0,0 0-132 0 0,7-2-127 0 0,92-18 3389 0 0,50-42-898 0 0,-142 59-3194 0 0,0 0 0 0 0,-1 0 0 0 0,0-1 0 0 0,0 0 1 0 0,0 0-1 0 0,0 0 0 0 0,0-1 0 0 0,-1 1 0 0 0,0-1 0 0 0,0-1 1 0 0,0 1-1 0 0,-1-1 0 0 0,0 0 0 0 0,0 0 0 0 0,0 0 0 0 0,-1 0 0 0 0,1-1 1 0 0,-2 1-1 0 0,1-1 0 0 0,-1 0 0 0 0,0 0 0 0 0,0 0 0 0 0,0-3-91 0 0,-2 8-5 0 0,0 0-1 0 0,0 0 1 0 0,0 0-1 0 0,-1 0 1 0 0,1 0-1 0 0,0 0 1 0 0,-1 0-1 0 0,1 0 1 0 0,-1 1-1 0 0,0-1 1 0 0,0 0-1 0 0,1 0 1 0 0,-1 0-1 0 0,0 0 1 0 0,-1 1-1 0 0,1-1 1 0 0,0 1-1 0 0,0-1 1 0 0,-1 1-1 0 0,1-1 1 0 0,-1 1-1 0 0,1 0 1 0 0,-1-1-1 0 0,0 1 1 0 0,1 0-1 0 0,-1 0 1 0 0,0 0-1 0 0,0 0 1 0 0,0 1-1 0 0,0-1 1 0 0,1 0-1 0 0,-1 1 1 0 0,0 0-1 0 0,0-1 1 0 0,0 1-1 0 0,0 0 1 0 0,-1 0-1 0 0,1 0 1 0 0,-1 0 5 0 0,-10 0-70 0 0,0 0 0 0 0,1 1 0 0 0,-1 1 1 0 0,1 0-1 0 0,-1 0 0 0 0,1 2 1 0 0,0-1-1 0 0,0 1 0 0 0,0 1 0 0 0,1 0 1 0 0,-1 1-1 0 0,1 0 0 0 0,1 1 1 0 0,-1 0-1 0 0,1 1 0 0 0,0 0 0 0 0,1 0 1 0 0,-5 6 69 0 0,11-13 12 0 0,1 2 1 0 0,-1-1 0 0 0,1 0 0 0 0,-1 0 0 0 0,1 1-1 0 0,0-1 1 0 0,-1 1 0 0 0,2 0 0 0 0,-1-1 0 0 0,0 1-1 0 0,0 0 1 0 0,1 0 0 0 0,0 1 0 0 0,-1-1 0 0 0,1 0-1 0 0,0 0 1 0 0,1 0 0 0 0,-1 1 0 0 0,0-1 0 0 0,1 0-1 0 0,0 1 1 0 0,0-1 0 0 0,0 1 0 0 0,0-1 0 0 0,1 0-1 0 0,-1 1 1 0 0,1-1 0 0 0,0 0 0 0 0,0 0 0 0 0,0 1-1 0 0,0-1 1 0 0,0 0 0 0 0,1 0 0 0 0,0 0 0 0 0,-1 0-1 0 0,1-1 1 0 0,0 1 0 0 0,0 0 0 0 0,1-1 0 0 0,-1 1-1 0 0,0-1 1 0 0,2 1-13 0 0,145 124 1044 0 0,-140-122-976 0 0,0-2 0 0 0,1 1 0 0 0,-1-1 0 0 0,1-1 0 0 0,0 1 0 0 0,0-2 0 0 0,0 1 0 0 0,0-2 0 0 0,0 1 0 0 0,0-1 1 0 0,0-1-1 0 0,0 0 0 0 0,0 0 0 0 0,0-1 0 0 0,-1 0 0 0 0,1 0 0 0 0,0-2 0 0 0,-1 1 0 0 0,0-1 0 0 0,0 0 0 0 0,0-1 0 0 0,0 0 0 0 0,-1 0 0 0 0,4-4-68 0 0,46-32 197 0 0,-1-3 1 0 0,-3-2 0 0 0,-1-3 0 0 0,28-36-198 0 0,-77 81 7 0 0,5-4 17 0 0,0-2 0 0 0,-1 1 0 0 0,0-1 0 0 0,0 0 0 0 0,-1-1 0 0 0,-1 0 0 0 0,1 0 0 0 0,-2 0 0 0 0,0-1 0 0 0,0 0 0 0 0,-1 0-1 0 0,0 0 1 0 0,-1 0 0 0 0,0-2-24 0 0,-5 13 3 0 0,1 0 0 0 0,0 0-1 0 0,0 0 1 0 0,0 1 0 0 0,-1-1-1 0 0,1 0 1 0 0,0 1 0 0 0,-1-1-1 0 0,1 0 1 0 0,-1 1 0 0 0,1 0-1 0 0,-1-1 1 0 0,1 1 0 0 0,-1 0-1 0 0,1 0 1 0 0,-1 0 0 0 0,1 0-1 0 0,-1 0 1 0 0,1 0 0 0 0,-1 0-1 0 0,1 1 1 0 0,0-1 0 0 0,-1 0-1 0 0,1 1 1 0 0,-1-1 0 0 0,1 1-1 0 0,0 0 1 0 0,-1-1 0 0 0,1 1-1 0 0,0 0-2 0 0,-18 11-36 0 0,0 0-1 0 0,1 2 1 0 0,1 0-1 0 0,1 1 1 0 0,0 1 0 0 0,-7 9 36 0 0,21-24-4 0 0,1 0 1 0 0,0 0 0 0 0,-1 0-1 0 0,1 0 1 0 0,0 0 0 0 0,0 0-1 0 0,0 1 1 0 0,0-1 0 0 0,0 0-1 0 0,0 1 1 0 0,0-1 0 0 0,0 0-1 0 0,0 1 1 0 0,1 0 0 0 0,-1-1-1 0 0,0 1 1 0 0,1-1 0 0 0,0 1-1 0 0,-1 0 1 0 0,1-1 0 0 0,0 1-1 0 0,0 0 1 0 0,0-1 0 0 0,0 1 0 0 0,0 0-1 0 0,0-1 1 0 0,0 1 0 0 0,1-1-1 0 0,-1 1 1 0 0,1 0 0 0 0,-1-1-1 0 0,1 1 1 0 0,-1-1 0 0 0,1 1-1 0 0,0-1 1 0 0,0 1 0 0 0,0-1-1 0 0,0 0 1 0 0,0 1 0 0 0,0-1-1 0 0,0 0 1 0 0,0 0 0 0 0,1 0-1 0 0,-1 0 1 0 0,0 0 0 0 0,1 0-1 0 0,-1 0 1 0 0,1 0 0 0 0,-1 0-1 0 0,1-1 1 0 0,-1 1 0 0 0,1 0 0 0 0,-1-1-1 0 0,1 0 1 0 0,0 1 0 0 0,-1-1-1 0 0,1 0 4 0 0,192 4 262 0 0,-192-3-255 0 0,0-1 0 0 0,0 0-1 0 0,-1 0 1 0 0,1 1 0 0 0,-1-1 0 0 0,1 1 0 0 0,0 0 0 0 0,-1-1 0 0 0,1 1 0 0 0,-1 0 0 0 0,1 0 0 0 0,-1 0 0 0 0,0 0 0 0 0,1 0 0 0 0,-1 0 0 0 0,0 0 0 0 0,0 1 0 0 0,0-1 0 0 0,0 0 0 0 0,0 1 0 0 0,0-1 0 0 0,0 0 0 0 0,0 1 0 0 0,0 0 0 0 0,-1-1 0 0 0,1 1 0 0 0,-1-1 0 0 0,1 1 0 0 0,-1 0 0 0 0,1-1 0 0 0,-1 1-1 0 0,0 0 1 0 0,0-1 0 0 0,0 1 0 0 0,0 0 0 0 0,0-1 0 0 0,0 1 0 0 0,-1 0 0 0 0,1 0 0 0 0,0-1 0 0 0,-1 1 0 0 0,0 0-7 0 0,-26 68 394 0 0,-37 46 75 0 0,63-115-472 0 0,0 1 1 0 0,1 0 0 0 0,-1-1 0 0 0,0 1 0 0 0,1 0 0 0 0,0 0-1 0 0,-1-1 1 0 0,1 1 0 0 0,0 0 0 0 0,0 0 0 0 0,0 0 0 0 0,0 0-1 0 0,0-1 1 0 0,0 1 0 0 0,0 0 0 0 0,1 0 0 0 0,-1 0 0 0 0,1-1-1 0 0,-1 1 1 0 0,1 0 0 0 0,0 0 0 0 0,0-1 0 0 0,-1 1 0 0 0,1-1 0 0 0,0 1-1 0 0,1-1 1 0 0,-1 1 0 0 0,0-1 0 0 0,0 0 0 0 0,1 1 0 0 0,-1-1-1 0 0,0 0 1 0 0,1 0 0 0 0,-1 0 0 0 0,1 0 0 0 0,0 0 0 0 0,-1 0-1 0 0,1-1 1 0 0,0 1 0 0 0,-1 0 0 0 0,1-1 0 0 0,1 1 2 0 0,73 2-2095 0 0,-68-10-2328 0 0,-6 4-555 0 0,-2 2-5803 0 0</inkml:trace>
  <inkml:trace contextRef="#ctx0" brushRef="#br0" timeOffset="7151.051">3455 857 1176 0 0,'0'0'892'0'0,"0"0"-219"0"0,0 0 99 0 0,0 0 421 0 0,0 0 421 0 0,0 0 113 0 0,0 0-109 0 0,0 0-113 0 0,0 0-98 0 0,0 0-113 0 0,0 0-163 0 0,0 0-204 0 0,0 0-236 0 0,31-7-190 0 0,96-24-118 0 0,-54-3 281 0 0,-62 22-477 0 0,-7 8-104 0 0,1 0 0 0 0,-1 0 0 0 0,-1-1 1 0 0,1 1-1 0 0,-1-1 0 0 0,1 0 1 0 0,-2 0-1 0 0,1 0 0 0 0,0-1 1 0 0,-1 1-1 0 0,0-1 0 0 0,0 1 0 0 0,-1-1 1 0 0,1 0-1 0 0,-1 0 0 0 0,0-4-83 0 0,-1 7 1 0 0,0 1-1 0 0,0-1 1 0 0,0 0-1 0 0,-1 1 1 0 0,1-1 0 0 0,-1 1-1 0 0,0-1 1 0 0,1 1-1 0 0,-1-1 1 0 0,0 1-1 0 0,-1-1 1 0 0,1 1-1 0 0,0 0 1 0 0,-1 0-1 0 0,1 0 1 0 0,-1-1-1 0 0,1 1 1 0 0,-1 1-1 0 0,0-1 1 0 0,0 0-1 0 0,0 0 1 0 0,0 1-1 0 0,0-1 1 0 0,0 1 0 0 0,-1 0-1 0 0,1-1 1 0 0,0 1-1 0 0,-1 0 1 0 0,1 0-1 0 0,-1 1 1 0 0,1-1-1 0 0,-1 1 1 0 0,0-1-1 0 0,1 1 1 0 0,-1 0-1 0 0,1 0 1 0 0,-3 0-1 0 0,-6 0-19 0 0,-1 0 1 0 0,1 2-1 0 0,0-1 1 0 0,0 1-1 0 0,1 1 1 0 0,-1 0-1 0 0,0 0 1 0 0,1 1-1 0 0,0 1 1 0 0,0 0-1 0 0,0 0 0 0 0,1 1 1 0 0,-1 0-1 0 0,1 0 1 0 0,1 1-1 0 0,-1 1 1 0 0,1-1-1 0 0,0 1 1 0 0,1 0-1 0 0,-4 6 19 0 0,4-7-3 0 0,0 1 0 0 0,0 0 0 0 0,0 0-1 0 0,1 0 1 0 0,0 1 0 0 0,1 0 0 0 0,0 0 0 0 0,0 1 0 0 0,1-1-1 0 0,0 1 1 0 0,1 0 0 0 0,0 0 0 0 0,0 0 0 0 0,1 0 0 0 0,1 1-1 0 0,0-1 1 0 0,0 1 0 0 0,1-1 0 0 0,0 1 0 0 0,1-1-1 0 0,1 5 4 0 0,2-9 7 0 0,0-1 0 0 0,0 1 0 0 0,1-1 0 0 0,0 0 0 0 0,0 0 0 0 0,0-1 0 0 0,1 1-1 0 0,-1-1 1 0 0,1 0 0 0 0,0-1 0 0 0,0 1 0 0 0,1-1 0 0 0,-1 0 0 0 0,1-1-1 0 0,-1 1 1 0 0,1-2 0 0 0,0 1 0 0 0,0-1 0 0 0,0 0 0 0 0,0 0 0 0 0,0 0-1 0 0,0-1 1 0 0,0 0 0 0 0,0-1 0 0 0,0 0 0 0 0,0 0 0 0 0,3-1-7 0 0,2 0-75 0 0,-1 0 0 0 0,0-1 0 0 0,0 0 0 0 0,0-1 0 0 0,0 0 0 0 0,-1 0 1 0 0,1-1-1 0 0,-1-1 0 0 0,0 0 0 0 0,-1 0 0 0 0,2-2 75 0 0,27-22-2741 0 0,-7-1-3508 0 0,-19 18 940 0 0,-5 4 977 0 0</inkml:trace>
  <inkml:trace contextRef="#ctx0" brushRef="#br0" timeOffset="7551.522">3863 872 616 0 0,'0'0'848'0'0,"0"0"177"0"0,0 0 292 0 0,0 0 409 0 0,0 0 390 0 0,0 0 33 0 0,0 0-98 0 0,0 0-219 0 0,0 0-361 0 0,0 0-351 0 0,0 0-265 0 0,0 0-172 0 0,0 0-81 0 0,22-13-57 0 0,65-41-52 0 0,-14-13 818 0 0,-58 47-1101 0 0,33-50 409 0 0,-50 115-1087 0 0,1-38 483 0 0,-1-3-12 0 0,1 1 0 0 0,-1-1 0 0 0,1 1 1 0 0,1-1-1 0 0,-1 1 0 0 0,0 0 0 0 0,1-1 1 0 0,0 1-1 0 0,0 0 0 0 0,1-1 0 0 0,-1 1 0 0 0,1 0 1 0 0,0-1-1 0 0,0 1 0 0 0,1-1 0 0 0,-1 0 1 0 0,1 1-1 0 0,0-1 0 0 0,0 0 0 0 0,0 0 0 0 0,1 0 1 0 0,-1 0-1 0 0,4 3-3 0 0,0-2 49 0 0,-1-1 1 0 0,2 0-1 0 0,-1 0 0 0 0,0 0 1 0 0,1-1-1 0 0,-1 0 0 0 0,1 0 1 0 0,0-1-1 0 0,0 0 0 0 0,0 0 1 0 0,1 0-1 0 0,-1-1 0 0 0,0 0 1 0 0,1 0-1 0 0,-1-1 0 0 0,0 0 1 0 0,1-1-1 0 0,-1 1 0 0 0,0-1 1 0 0,6-2-50 0 0,83-55 725 0 0,-92 53-752 0 0,0 1 0 0 0,0-1-1 0 0,0 0 1 0 0,-1-1 0 0 0,1 1 0 0 0,-1-1-1 0 0,0 1 1 0 0,-1-1 0 0 0,0 0 0 0 0,0 0-1 0 0,0 0 1 0 0,0 0 0 0 0,-1-3 27 0 0,10-25-1788 0 0,-6 21 470 0 0,4-9-4893 0 0,-5 13-4848 0 0</inkml:trace>
  <inkml:trace contextRef="#ctx0" brushRef="#br0" timeOffset="7817.263">4811 143 14971 0 0,'0'0'2145'0'0,"0"0"-1000"0"0,0 0-513 0 0,0 0-52 0 0,0 0 81 0 0,0 0 124 0 0,0 0 49 0 0,0 0-93 0 0,0 0-126 0 0,0 0-107 0 0,0 0-108 0 0,-8 35-70 0 0,-27 110-38 0 0,27-48 121 0 0,8-73-341 0 0,1 34 15 0 0,-2 1-1 0 0,-3-1 0 0 0,-2 0 0 0 0,-11 41-86 0 0,-22 16-896 0 0,20-152-18516 0 0,16 29 14251 0 0</inkml:trace>
  <inkml:trace contextRef="#ctx0" brushRef="#br0" timeOffset="8065.406">4320 541 9738 0 0,'0'0'1582'0'0,"0"0"-689"0"0,0 0-298 0 0,0 0 73 0 0,0 0 290 0 0,0 0 245 0 0,0 0 17 0 0,0 0-184 0 0,0 0-261 0 0,31 2-236 0 0,102 8-182 0 0,-70-7-269 0 0,1-3-1 0 0,-1-3 1 0 0,0-3 0 0 0,42-9-88 0 0,-90 13-61 0 0,79-15-1349 0 0,-64 10-1459 0 0,0-2-3376 0 0,-12 1-3085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521 516 2312 0 0,'0'0'1190'0'0,"0"0"-104"0"0,0 0 21 0 0,0 0 190 0 0,0 0 203 0 0,0 0 58 0 0,0 0-124 0 0,0 0-226 0 0,0 0-257 0 0,0 0-210 0 0,-32 11-195 0 0,-100 36-146 0 0,76-14 120 0 0,50-25-385 0 0,-4 5 22 0 0,1 0 0 0 0,1 1 1 0 0,0 0-1 0 0,1 1 0 0 0,0 0 0 0 0,1 0 1 0 0,1 0-1 0 0,0 0 0 0 0,1 1 1 0 0,1 0-1 0 0,0 0 0 0 0,1 0 0 0 0,1 0 1 0 0,1 1-1 0 0,0-1 0 0 0,1 0 1 0 0,2 12-158 0 0,-2-24 39 0 0,0-1 1 0 0,0 0 0 0 0,0 0 0 0 0,0 0 0 0 0,0 1 0 0 0,1-1-1 0 0,-1-1 1 0 0,1 1 0 0 0,0 0 0 0 0,0 0 0 0 0,0-1-1 0 0,0 1 1 0 0,1-1 0 0 0,-1 1 0 0 0,1-1 0 0 0,-1 0-1 0 0,1 0 1 0 0,0 0 0 0 0,0 0 0 0 0,0-1 0 0 0,0 1 0 0 0,0-1-1 0 0,0 0 1 0 0,0 0 0 0 0,0 0 0 0 0,0 0 0 0 0,1 0-1 0 0,-1-1 1 0 0,0 1 0 0 0,3-1-40 0 0,2 1 124 0 0,0-1 0 0 0,0 0 0 0 0,0 0-1 0 0,0-1 1 0 0,0 0 0 0 0,0 0 0 0 0,0-1 0 0 0,0 0 0 0 0,-1 0 0 0 0,1-1-1 0 0,-1 0 1 0 0,2-1-124 0 0,19-15 185 0 0,-2-1 0 0 0,-1-1 0 0 0,0-1 0 0 0,-1-2 0 0 0,-2 0 1 0 0,0-1-1 0 0,17-28-185 0 0,-28 39 42 0 0,111-174 139 0 0,-105 159-193 0 0,-2-1-1 0 0,-1-1 1 0 0,-1 0-1 0 0,-2-1 0 0 0,-1 0 1 0 0,-2 0-1 0 0,-1-1 1 0 0,-1 0-1 0 0,-2-1 1 0 0,-1 1-1 0 0,-2-1 1 0 0,-1-7 12 0 0,0 37-17 0 0,0-1 0 0 0,-1 0 1 0 0,1 1-1 0 0,-1-1 0 0 0,0 0 1 0 0,0 1-1 0 0,0-1 0 0 0,-1 1 1 0 0,1 0-1 0 0,-1-1 0 0 0,0 1 1 0 0,0 0-1 0 0,-1 0 0 0 0,1 0 1 0 0,-1 0-1 0 0,0 1 0 0 0,0-1 1 0 0,0 1-1 0 0,-1 0 0 0 0,1 0 1 0 0,-1 0-1 0 0,1 0 0 0 0,-1 0 1 0 0,0 1-1 0 0,0 0 0 0 0,0-1 1 0 0,-1 2-1 0 0,1-1 1 0 0,0 0-1 0 0,-1 1 0 0 0,1 0 1 0 0,-1 0-1 0 0,0 0 0 0 0,1 1 1 0 0,-1-1-1 0 0,0 1 0 0 0,1 0 1 0 0,-1 1-1 0 0,1-1 0 0 0,-1 1 1 0 0,0 0-1 0 0,1 0 0 0 0,-1 0 1 0 0,1 0-1 0 0,-3 2 17 0 0,-7 7 13 0 0,1-1 0 0 0,0 2 0 0 0,0 0 1 0 0,1 1-1 0 0,1 0 0 0 0,0 0 0 0 0,0 1 0 0 0,1 1 0 0 0,1 0 0 0 0,1 0 0 0 0,0 1 1 0 0,0 0-1 0 0,1 0 0 0 0,1 1 0 0 0,1 0 0 0 0,0 0 0 0 0,2 0 0 0 0,-1 0 0 0 0,2 1-13 0 0,-2-3 43 0 0,2-1-1 0 0,-1 1 1 0 0,2-1 0 0 0,0 1-1 0 0,0 0 1 0 0,1-1-1 0 0,1 1 1 0 0,0 0-1 0 0,1-1 1 0 0,1 1-1 0 0,0-1 1 0 0,1 0-1 0 0,0 0 1 0 0,1 0-1 0 0,0-1 1 0 0,1 1-1 0 0,0-1 1 0 0,4 4-43 0 0,71 80 703 0 0,-68-84-564 0 0,0-1 1 0 0,0-1 0 0 0,1 0-1 0 0,0-1 1 0 0,1-1 0 0 0,0 0-1 0 0,0-1 1 0 0,0 0-1 0 0,1-2 1 0 0,0 1-140 0 0,-13-6 210 0 0,8 5-2195 0 0,-12 3-6458 0 0,0-7-2738 0 0</inkml:trace>
  <inkml:trace contextRef="#ctx0" brushRef="#br0" timeOffset="323.729">0 1219 6865 0 0,'0'0'2000'0'0,"0"0"-1088"0"0,0 0-423 0 0,0 0 295 0 0,0 0 485 0 0,0 0 226 0 0,0 0-62 0 0,0 0-219 0 0,0 0-187 0 0,37-3-130 0 0,120-10-98 0 0,40-22 1223 0 0,-88 14-1437 0 0,1 5 1 0 0,0 5-1 0 0,27 3-585 0 0,-119 8-128 0 0,80 15-2523 0 0,-91-9-642 0 0,-4-1-3468 0 0,-3-1-3368 0 0</inkml:trace>
  <inkml:trace contextRef="#ctx0" brushRef="#br0" timeOffset="984.682">385 1484 9226 0 0,'0'0'1856'0'0,"0"0"-405"0"0,0 0-174 0 0,0 0 2 0 0,0 0-21 0 0,0 0-109 0 0,0 0-226 0 0,0 0-209 0 0,0 0-181 0 0,0 0-157 0 0,0 0-114 0 0,-32 19-75 0 0,-98 61-60 0 0,76-30-11 0 0,50-40-90 0 0,-3 2 1 0 0,1 0 0 0 0,1 1-1 0 0,0 0 1 0 0,1 0 0 0 0,0 0-1 0 0,1 0 1 0 0,1 1 0 0 0,0-1-1 0 0,1 1 1 0 0,0 0 0 0 0,1-1-1 0 0,1 2-25 0 0,1-12 55 0 0,0 0 0 0 0,0 0 0 0 0,0-1 1 0 0,0 1-1 0 0,1-1 0 0 0,0 0 1 0 0,-1 1-1 0 0,1-1 0 0 0,0 0 1 0 0,0-1-1 0 0,0 1 0 0 0,0 0 1 0 0,0-1-1 0 0,0 0 0 0 0,1 0 1 0 0,-1 0-1 0 0,0 0 0 0 0,1 0 1 0 0,-1 0-1 0 0,1-1 0 0 0,-1 0 1 0 0,1 0-1 0 0,-1 0 0 0 0,1 0 1 0 0,-1 0-1 0 0,0-1 0 0 0,1 0 1 0 0,-1 1-1 0 0,1-1 0 0 0,-1 0 1 0 0,0-1-1 0 0,0 1 0 0 0,0-1 1 0 0,2 0-57 0 0,18-10 183 0 0,-1-1 0 0 0,-1-1 0 0 0,0-1 0 0 0,0 0 0 0 0,-2-2 0 0 0,0 0 0 0 0,-1-1 0 0 0,0-1 0 0 0,2-7-183 0 0,9-5 72 0 0,-1-1 0 0 0,-2-2 0 0 0,-1 0 0 0 0,-2-2 0 0 0,-2 0 0 0 0,-1-2 0 0 0,-2 0 0 0 0,-1-1 0 0 0,-2-1 0 0 0,-2-3-72 0 0,-8 25-25 0 0,-2-1 0 0 0,0-1 0 0 0,-2 1 0 0 0,0 0 0 0 0,-1 0 0 0 0,-1-1 0 0 0,0 1 0 0 0,-3-7 25 0 0,3 22-18 0 0,0 0-1 0 0,0 1 1 0 0,0-1 0 0 0,0 1 0 0 0,-1 0-1 0 0,1-1 1 0 0,-1 1 0 0 0,0 0 0 0 0,0 0 0 0 0,0 0-1 0 0,-1 0 1 0 0,1 0 0 0 0,-1 1 0 0 0,1-1 0 0 0,-1 1-1 0 0,0-1 1 0 0,0 1 0 0 0,0 0 0 0 0,0 0 0 0 0,-1 0-1 0 0,1 1 1 0 0,0-1 0 0 0,-1 1 0 0 0,1 0 0 0 0,-1 0-1 0 0,1 0 1 0 0,-1 0 0 0 0,0 1 0 0 0,1-1 0 0 0,-1 1-1 0 0,0 0 1 0 0,1 0 0 0 0,-1 0 0 0 0,0 1-1 0 0,1-1 1 0 0,-1 1 0 0 0,0 0 0 0 0,1 0 0 0 0,-1 0-1 0 0,1 0 1 0 0,-1 1 0 0 0,1-1 0 0 0,0 1 0 0 0,0 0-1 0 0,0 0 1 0 0,0 1 18 0 0,-12 10-10 0 0,1 0 1 0 0,1 1-1 0 0,0 1 0 0 0,1 0 1 0 0,1 1-1 0 0,0 1 0 0 0,1-1 0 0 0,1 1 1 0 0,1 1-1 0 0,0 0 0 0 0,1 0 0 0 0,1 1 1 0 0,1-1-1 0 0,0 1 0 0 0,2 1 0 0 0,0-1 1 0 0,1 0-1 0 0,1 1 0 0 0,1-1 0 0 0,2 19 10 0 0,1-17 43 0 0,1 0-1 0 0,0-1 1 0 0,2 0-1 0 0,1 0 0 0 0,0 0 1 0 0,1-1-1 0 0,1 0 0 0 0,1 0 1 0 0,1-1-1 0 0,0 0 0 0 0,2-1 1 0 0,0-1-1 0 0,0 0 0 0 0,2 0 1 0 0,0-2-1 0 0,12 10-42 0 0,52 47 180 0 0,-77-69-199 0 0,-2-1-13 0 0,0-1 10 0 0,0 0-16 0 0,0 0-35 0 0,0 0-27 0 0,-11-12-2273 0 0,8 6-3557 0 0,2 5 2136 0 0,0-2-7405 0 0</inkml:trace>
  <inkml:trace contextRef="#ctx0" brushRef="#br0" timeOffset="1677.752">875 1473 3409 0 0,'0'0'2472'0'0,"0"0"-534"0"0,0 0-191 0 0,0 0 113 0 0,0 0 100 0 0,0 0-145 0 0,0 0-370 0 0,0 0-426 0 0,0 0-315 0 0,0 0-201 0 0,0 0-86 0 0,0 0-35 0 0,0 0-62 0 0,-4 8-41 0 0,-41 98 449 0 0,22 19-567 0 0,23-111-157 0 0,-1-10-5 0 0,1 0-1 0 0,-1 0 1 0 0,1 0-1 0 0,0 0 1 0 0,1-1-1 0 0,-1 1 0 0 0,1 0 1 0 0,-1 0-1 0 0,1 0 1 0 0,0 0-1 0 0,1-1 1 0 0,-1 1-1 0 0,1-1 0 0 0,-1 1 1 0 0,1-1-1 0 0,0 1 1 0 0,0-1-1 0 0,2 1 2 0 0,-2-1 24 0 0,0-1 0 0 0,0 1 0 0 0,1-1 0 0 0,-1 0 1 0 0,1 0-1 0 0,0 0 0 0 0,-1 0 0 0 0,1 0 0 0 0,0-1 0 0 0,0 1 0 0 0,0-1 0 0 0,0 0 0 0 0,1 0 0 0 0,-1 0 0 0 0,0 0 0 0 0,0 0 0 0 0,1-1 0 0 0,-1 1 0 0 0,0-1 1 0 0,1 0-1 0 0,-1 0-24 0 0,4 0 77 0 0,-1 0 1 0 0,0-1-1 0 0,0 0 1 0 0,0 0 0 0 0,0 0-1 0 0,0-1 1 0 0,0 0-1 0 0,0 0 1 0 0,0 0-1 0 0,-1-1 1 0 0,1 1 0 0 0,-1-2-1 0 0,1 1 1 0 0,-1 0-1 0 0,0-1 1 0 0,-1 0 0 0 0,3-2-78 0 0,12-14 78 0 0,-1 0 0 0 0,-1 0-1 0 0,-1-2 1 0 0,-1 0 0 0 0,-1-1 0 0 0,-1 0 0 0 0,-1-1 0 0 0,-1-1 0 0 0,-1 0 0 0 0,-1 0 0 0 0,-1-1 0 0 0,-2 0 0 0 0,2-14-78 0 0,-4-38 594 0 0,-23 108-562 0 0,6-9-23 0 0,1 1 0 0 0,1 0 0 0 0,1 1 0 0 0,1 0 0 0 0,2 1 0 0 0,0 0 1 0 0,1 0-1 0 0,1 1 0 0 0,1 0 0 0 0,2-1 0 0 0,0 1 0 0 0,2 0 0 0 0,1 5-9 0 0,0-20-3 0 0,0 0 0 0 0,1 1 0 0 0,0-1-1 0 0,1-1 1 0 0,0 1 0 0 0,1 0 0 0 0,0-1 0 0 0,0 1-1 0 0,1-1 1 0 0,0-1 0 0 0,1 1 0 0 0,0-1 0 0 0,0 1-1 0 0,1-2 1 0 0,5 6 3 0 0,6-6-1182 0 0,-11-9-2204 0 0,-2-3-3895 0 0,-4 1-4267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 6185 0 0,'0'0'3640'0'0,"0"0"-1800"0"0,0 0-686 0 0,0 0 26 0 0,0 0 272 0 0,0 0 133 0 0,0 0-136 0 0,0 0-347 0 0,0 0-395 0 0,0 0-251 0 0,0 0-140 0 0,0 0-69 0 0,0 0-27 0 0,-7 9-7 0 0,-32 37 126 0 0,107-94 1109 0 0,-66 46-1562 0 0,15-15 605 0 0,-26 22 311 0 0,-45 39-1352 0 0,66-37-4603 0 0,-8-7 1847 0 0,2 0-7948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407 582 10154 0 0,'0'0'2569'0'0,"0"0"-833"0"0,0 0-328 0 0,0 0-13 0 0,0 0 54 0 0,0 0-129 0 0,0 0-319 0 0,0 0-308 0 0,0 0-233 0 0,0 0-136 0 0,0 0-80 0 0,0 0-9 0 0,-16 4-35 0 0,-52 14-11 0 0,25 16 123 0 0,35-23-241 0 0,-17 18-46 0 0,1 1-1 0 0,1 1 1 0 0,1 2 0 0 0,2 0 0 0 0,2 1 0 0 0,1 1 0 0 0,1 0 0 0 0,2 2 0 0 0,2-1-1 0 0,1 2 1 0 0,2-1 0 0 0,2 1 0 0 0,1 1 0 0 0,1 13-25 0 0,4-45-8 0 0,0 1 0 0 0,0 0-1 0 0,1 0 1 0 0,1-1 0 0 0,-1 1 0 0 0,1 0 0 0 0,0 0 0 0 0,1-1 0 0 0,0 1 0 0 0,0-1 0 0 0,1 1 0 0 0,0-1-1 0 0,0 0 1 0 0,0 0 0 0 0,1 0 0 0 0,0-1 0 0 0,1 1 0 0 0,-1-1 0 0 0,1 0 0 0 0,0 0 0 0 0,1-1-1 0 0,0 1 1 0 0,-1-1 0 0 0,2 0 0 0 0,4 3 8 0 0,0-3 40 0 0,-1 0 0 0 0,1-1 0 0 0,0 0-1 0 0,0-1 1 0 0,1 0 0 0 0,-1-1 0 0 0,1 0 0 0 0,-1-1 0 0 0,1 0-1 0 0,-1-1 1 0 0,1 0 0 0 0,-1-1 0 0 0,1 0 0 0 0,-1-1 0 0 0,1 0-1 0 0,-1-1 1 0 0,0-1 0 0 0,3 0-40 0 0,10-5 247 0 0,0-2 1 0 0,0 0-1 0 0,-2-1 0 0 0,1-1 1 0 0,-1-1-1 0 0,-1-1 1 0 0,13-13-248 0 0,-16 10 93 0 0,0 0 1 0 0,-1-1 0 0 0,-1 0-1 0 0,-1-2 1 0 0,-1 0 0 0 0,0 0-1 0 0,-2-1 1 0 0,-1-1 0 0 0,0 0-1 0 0,-2-1 1 0 0,-1 0 0 0 0,-1 0-1 0 0,1-8-93 0 0,-4 13-9 0 0,-1 1-1 0 0,-1-1 0 0 0,0-1 1 0 0,-2 1-1 0 0,0 0 1 0 0,-1 0-1 0 0,-1 0 0 0 0,-1 0 1 0 0,-1 0-1 0 0,0 1 0 0 0,-2-1 1 0 0,-4-10 9 0 0,7 20-36 0 0,-2 0 0 0 0,1 0 1 0 0,-1 0-1 0 0,0 0 0 0 0,-1 1 0 0 0,0 0 1 0 0,0 0-1 0 0,-1 0 0 0 0,0 1 0 0 0,0 0 0 0 0,0 0 1 0 0,-1 1-1 0 0,0 0 0 0 0,-1 1 0 0 0,1-1 1 0 0,-1 2-1 0 0,0-1 0 0 0,0 1 0 0 0,-1 0 1 0 0,1 1-1 0 0,-1 0 0 0 0,0 1 0 0 0,0 0 1 0 0,-5 0 35 0 0,1 1-151 0 0,0 0 0 0 0,-1 2 0 0 0,1-1 0 0 0,0 2 0 0 0,-1 0 0 0 0,1 0 0 0 0,0 2 0 0 0,0 0 0 0 0,0 0 0 0 0,1 1 0 0 0,0 1 0 0 0,0 0 1 0 0,0 1-1 0 0,1 0 0 0 0,-12 9 151 0 0,-39 35-3224 0 0,6 8-3531 0 0,37-36-4607 0 0</inkml:trace>
  <inkml:trace contextRef="#ctx0" brushRef="#br0" timeOffset="311.78">356 1017 6633 0 0,'0'0'2900'0'0,"0"0"-652"0"0,0 0-210 0 0,0 0 92 0 0,0 0-70 0 0,0 0-253 0 0,0 0-388 0 0,0 0-408 0 0,0 0-291 0 0,0 0-182 0 0,0 0-106 0 0,0 0-105 0 0,0 0-50 0 0,3-1-17 0 0,-2 0-232 0 0,0 1 0 0 0,0 0-1 0 0,0-1 1 0 0,1 1 0 0 0,-1 0 0 0 0,0 0 0 0 0,0 0 0 0 0,0 0-1 0 0,0 0 1 0 0,0 0 0 0 0,0 0 0 0 0,0 1 0 0 0,0-1-1 0 0,1 0 1 0 0,-1 1 0 0 0,0-1 0 0 0,0 1 0 0 0,0-1 0 0 0,0 1-1 0 0,0-1 1 0 0,-1 1 0 0 0,1-1 0 0 0,0 1 0 0 0,0 0-1 0 0,0 0 1 0 0,0-1 0 0 0,-1 1 0 0 0,1 0 0 0 0,0 0 0 0 0,-1 0-1 0 0,1 0 1 0 0,-1 0 0 0 0,1 0 0 0 0,-1 0 0 0 0,1 0-1 0 0,-1 0 1 0 0,0 0 0 0 0,1 0 0 0 0,-1 0 0 0 0,0 0 0 0 0,0 1-1 0 0,0-1 1 0 0,0 0-28 0 0,127 259 1423 0 0,-96-187-2500 0 0,-20-69-2630 0 0,-2-14-6133 0 0,-5 6-1475 0 0</inkml:trace>
  <inkml:trace contextRef="#ctx0" brushRef="#br0" timeOffset="721.853">867 306 3113 0 0,'0'0'2814'0'0,"0"0"-554"0"0,0 0-249 0 0,0 0-21 0 0,0 0-66 0 0,0 0-225 0 0,0 0-300 0 0,0 0-369 0 0,0 0-342 0 0,0 0-232 0 0,0 0-162 0 0,0 0-81 0 0,0 0 34 0 0,2-6 109 0 0,-1 0-286 0 0,-1 7-39 0 0,0-1 0 0 0,1 0 0 0 0,-1 1-1 0 0,0-1 1 0 0,1 0 0 0 0,-1 0-1 0 0,0 1 1 0 0,1-1 0 0 0,-1 0 0 0 0,0 0-1 0 0,1 1 1 0 0,-1-1 0 0 0,1 0 0 0 0,-1 0-1 0 0,0 0 1 0 0,1 0 0 0 0,-1 0 0 0 0,1 0-1 0 0,-1 0 1 0 0,1 0 0 0 0,-1 0-1 0 0,0 0 1 0 0,1 0 0 0 0,-1 0 0 0 0,1 0-1 0 0,-1 0 1 0 0,1 0 0 0 0,-1 0 0 0 0,1 0-1 0 0,-1 0 1 0 0,0-1 0 0 0,1 1 0 0 0,-1 0-1 0 0,0 0 1 0 0,1 0 0 0 0,-1-1-1 0 0,1 1 1 0 0,-1 0 0 0 0,0-1 0 0 0,1 1-1 0 0,-1 0 1 0 0,0-1 0 0 0,0 1 0 0 0,1 0-1 0 0,-1-1 1 0 0,0 1-31 0 0,100 231 2857 0 0,-84-191-2761 0 0,-3 1 0 0 0,-1 1 0 0 0,-2-1 0 0 0,-2 2 0 0 0,-1-1 1 0 0,-3 1-1 0 0,-1 0 0 0 0,-3 0 0 0 0,-1 0 0 0 0,-3 14-96 0 0,-6-16-20 0 0,-2-1 1 0 0,-1-1-1 0 0,-2 0 0 0 0,-1-1 0 0 0,-3 0 1 0 0,0-2-1 0 0,-20 26 20 0 0,17-24-122 0 0,-34 43-1340 0 0,29-52-7190 0 0,23-28-1441 0 0</inkml:trace>
  <inkml:trace contextRef="#ctx0" brushRef="#br0" timeOffset="1405.09">0 284 8378 0 0,'0'0'1565'0'0,"0"0"-490"0"0,0 0-217 0 0,0 0 85 0 0,0 0 86 0 0,0 0-7 0 0,0 0-79 0 0,0 0-107 0 0,0 0-23 0 0,0 0 29 0 0,0 0-51 0 0,0 0-71 0 0,16 0-52 0 0,123 0 1307 0 0,39 0-635 0 0,-156 4-1208 0 0,-21-4-50 0 0,-1 0 44 0 0,0 0 39 0 0,0 0 45 0 0,0 0 26 0 0,0 0 4 0 0,0 0 2 0 0,0 0-6 0 0,0 0-48 0 0,0 0-48 0 0,-13-22 128 0 0,-61-64 321 0 0,20 31-453 0 0,17-28-1086 0 0,34 43-8144 0 0,3 39-2489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8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1 704 0 0,'0'0'1418'0'0,"0"0"21"0"0,0 0 232 0 0,0 0 251 0 0,0 0 94 0 0,0 0-100 0 0,0 0-273 0 0,0 0-298 0 0,0 0-282 0 0,0 0-211 0 0,0 0-145 0 0,0 0-106 0 0,0 0-44 0 0,-4 2-54 0 0,-12 9-81 0 0,1 0 0 0 0,1 2-1 0 0,0 0 1 0 0,0 0-1 0 0,1 2 1 0 0,1-1 0 0 0,1 2-1 0 0,0-1 1 0 0,1 2 0 0 0,0-1-1 0 0,2 1 1 0 0,-2 5-422 0 0,-32 74 718 0 0,5 1 0 0 0,4 2 0 0 0,-9 55-718 0 0,31-111 94 0 0,-5 23 17 0 0,3 1 0 0 0,3 1 0 0 0,3 0-1 0 0,3 0 1 0 0,3 0 0 0 0,4 9-111 0 0,1-48 85 0 0,1 0 0 0 0,1-1 0 0 0,2 0 1 0 0,1 0-1 0 0,1-1 0 0 0,1 0 0 0 0,2 0 1 0 0,0-1-1 0 0,2-1 0 0 0,1-1 1 0 0,0 0-1 0 0,2-1 0 0 0,1-1 0 0 0,1 0 1 0 0,1-2-86 0 0,63 54 445 0 0,-80-88-1383 0 0,-4 13 845 0 0,0-13-2237 0 0,0 6-6362 0 0,0 8-2772 0 0</inkml:trace>
  <inkml:trace contextRef="#ctx0" brushRef="#br0" timeOffset="1310.041">742 619 7538 0 0,'0'0'3352'0'0,"0"0"-1367"0"0,0 0-806 0 0,0 0-148 0 0,0 0 121 0 0,0 0 147 0 0,0 0-59 0 0,0 0-241 0 0,0 0-300 0 0,0 0-235 0 0,0 0-92 0 0,1 5-20 0 0,2 147 1724 0 0,-7 0 1 0 0,-8 24-2077 0 0,10-148 73 0 0,-28 286-143 0 0,25-276-276 0 0,5-38 177 0 0,0 0-42 0 0,0 0-46 0 0,0 0-22 0 0,0 0-9 0 0,0 0-19 0 0,0-4-582 0 0,1-75-6626 0 0,1 46 412 0 0,-2 21-1351 0 0</inkml:trace>
  <inkml:trace contextRef="#ctx0" brushRef="#br0" timeOffset="1685.34">647 630 3417 0 0,'0'0'2220'0'0,"0"0"-146"0"0,0 0-162 0 0,0 0-33 0 0,0 0-117 0 0,0 0-247 0 0,0 0-320 0 0,0 0-296 0 0,0 0-170 0 0,0 0-66 0 0,0 0-19 0 0,0 0 1 0 0,0 0-20 0 0,20-11-37 0 0,68-33-8 0 0,-22 32 225 0 0,-50 13-595 0 0,7-1-74 0 0,0 2 1 0 0,1 0-1 0 0,-2 2 0 0 0,1 0 1 0 0,0 2-1 0 0,-1 0 0 0 0,0 1 0 0 0,-1 2 1 0 0,1 0-1 0 0,-1 1 0 0 0,-1 1 1 0 0,0 1-1 0 0,-1 1 0 0 0,0 1 1 0 0,1 2-137 0 0,-15-12 34 0 0,-1 0 0 0 0,1 0 1 0 0,-1 0-1 0 0,0 1 1 0 0,0-1-1 0 0,-1 1 0 0 0,1 0 1 0 0,-1 0-1 0 0,0 1 0 0 0,-1-1 1 0 0,1 0-1 0 0,-1 1 1 0 0,0 0-1 0 0,-1-1 0 0 0,1 1 1 0 0,-1 0-1 0 0,0 0 1 0 0,0 0-1 0 0,-1 0 0 0 0,0 0 1 0 0,0 0-1 0 0,0 0 1 0 0,-1 0-1 0 0,0 0 0 0 0,0 0 1 0 0,0 0-1 0 0,-1-1 1 0 0,0 1-1 0 0,0 0 0 0 0,0-1 1 0 0,-1 1-1 0 0,0-1 0 0 0,-1 1-34 0 0,-10 10 55 0 0,0 0-1 0 0,-1-2 1 0 0,0 0-1 0 0,-2 0 1 0 0,1-2-1 0 0,-2 0 1 0 0,0 0-1 0 0,0-2 1 0 0,-1-1-1 0 0,0 0 0 0 0,0-1 1 0 0,-16 4-55 0 0,9-5-75 0 0,1-2 1 0 0,-1 0-1 0 0,1-2 0 0 0,-1 0 1 0 0,0-2-1 0 0,-1-1 0 0 0,1-1 0 0 0,-9-2 75 0 0,-24-19-2870 0 0,49 13-1415 0 0,2-1-3388 0 0,5 6-3096 0 0</inkml:trace>
  <inkml:trace contextRef="#ctx0" brushRef="#br0" timeOffset="2201.087">555 336 5153 0 0,'0'0'2501'0'0,"0"0"-329"0"0,0 0-326 0 0,0 0-232 0 0,0 0-229 0 0,0 0-258 0 0,0 0-273 0 0,0 0-268 0 0,0 0-170 0 0,0 0-41 0 0,0 0 47 0 0,0 0 80 0 0,0 0 72 0 0,14-2 14 0 0,117-12 1012 0 0,156 4 917 0 0,-287 10-2388 0 0,0 0 63 0 0,-9-12 1327 0 0,-86-47-1116 0 0,75 49-389 0 0,1-1 1 0 0,1-1-1 0 0,-1 0 1 0 0,2-2-1 0 0,0 0 1 0 0,0 0-1 0 0,2-2 1 0 0,-5-5-15 0 0,20 21-40 0 0,1 0 0 0 0,-1 0 0 0 0,0 0 0 0 0,1 0 0 0 0,-1 0 0 0 0,0 0 0 0 0,1 0 0 0 0,-1 0 0 0 0,1 0 1 0 0,-1 0-1 0 0,0 0 0 0 0,1 0 0 0 0,-1 0 0 0 0,0 0 0 0 0,1 0 0 0 0,-1 0 0 0 0,0 0 0 0 0,1 0 0 0 0,-1-1 0 0 0,0 1 0 0 0,1 0 0 0 0,-1 0 0 0 0,0 0 0 0 0,1-1 0 0 0,-1 1 0 0 0,0 0 0 0 0,0 0 0 0 0,1-1 0 0 0,-1 1 1 0 0,0 0-1 0 0,0-1 0 0 0,1 1 0 0 0,-1 0 0 0 0,0-1 0 0 0,0 1 0 0 0,0 0 0 0 0,0-1 0 0 0,0 1 0 0 0,0 0 0 0 0,1-1 0 0 0,-1 1 0 0 0,0-1 0 0 0,0 1 0 0 0,0 0 0 0 0,0-1 0 0 0,0 1 0 0 0,0 0 0 0 0,-1-1 0 0 0,1 1 1 0 0,0 0-1 0 0,0-1 0 0 0,0 1 0 0 0,0-1 0 0 0,0 1 0 0 0,0 0 0 0 0,-1-1 0 0 0,1 1 0 0 0,0 0 0 0 0,0 0 0 0 0,0-1 0 0 0,-1 1 0 0 0,1 0 0 0 0,0-1 0 0 0,-1 1 0 0 0,1 0 0 0 0,0 0 40 0 0,28 6-6004 0 0,-19-5-4872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1360 0 0,'0'0'2039'0'0,"0"0"-234"0"0,0 0-62 0 0,0 0 63 0 0,0 0 7 0 0,0 0-39 0 0,0 0-163 0 0,0 0-344 0 0,0 0-311 0 0,0 0-261 0 0,0 0-187 0 0,-12 7 1734 0 0,26-1-1802 0 0,1-1 0 0 0,-1 0-1 0 0,1-1 1 0 0,0 0 0 0 0,0-1 0 0 0,0-1 0 0 0,0 0 0 0 0,1-1 0 0 0,-1-1-1 0 0,1-1 1 0 0,-1 0 0 0 0,5-1-440 0 0,33 0 520 0 0,173-5 286 0 0,-225 7-773 0 0,-1 0-18 0 0,0 0-2 0 0,0 0-7 0 0,0 0-10 0 0,0 0 18 0 0,0 0-30 0 0,0 0-18 0 0,-29 4-3762 0 0,21 0 1172 0 0,2-1-490 0 0,3 1-2646 0 0,1-1-5196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4249 0 0,'0'0'2332'0'0,"0"0"-589"0"0,0 0-220 0 0,0 0 154 0 0,0 0 153 0 0,0 0-97 0 0,0 0-328 0 0,0 0-401 0 0,0 0-308 0 0,0 0-172 0 0,0 0-57 0 0,0 0-4 0 0,0 0-23 0 0,1 7 832 0 0,82 4 2078 0 0,95-22-1594 0 0,0-7-2245 0 0,-178 18 41 0 0,0 0-354 0 0,0 0-702 0 0,0 0-1749 0 0,0 0-4092 0 0,0 0-4702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0 284 7154 0 0,'0'0'1497'0'0,"0"0"-418"0"0,0 0-219 0 0,0 0 147 0 0,0 0 239 0 0,0 0 154 0 0,0 0-70 0 0,0 0-190 0 0,0 0-133 0 0,0 0-114 0 0,0 0-87 0 0,0 0-70 0 0,32-1-99 0 0,98-4-112 0 0,168 4 1500 0 0,-220 12-19 0 0,-93-44-1158 0 0,-79-88-456 0 0,-40 17-630 0 0,99 79-897 0 0,50 20-9550 0 0,-8 5 12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3609 0 0,'0'0'2311'0'0,"0"0"-703"0"0,0 0-393 0 0,0 0-51 0 0,0 0 77 0 0,0 0 48 0 0,0 0-24 0 0,0 0-81 0 0,0 0-121 0 0,0 0-119 0 0,0 0-65 0 0,0 0-79 0 0,0 0-56 0 0,34-9-52 0 0,108-26-77 0 0,-10 16 555 0 0,110 15-465 0 0,-241 4-654 0 0,-1 0 50 0 0,0 0 79 0 0,0 0 96 0 0,0 0 79 0 0,0 0 33 0 0,-13-1 310 0 0,-53-42-313 0 0,-62-74-378 0 0,123 112-144 0 0,2 3 29 0 0,1 0-1 0 0,-1-1 1 0 0,1 1-1 0 0,-1-1 1 0 0,1 1-1 0 0,0-1 1 0 0,0 0-1 0 0,1 0 0 0 0,-1 1 1 0 0,0-2-1 0 0,1 1 1 0 0,0 0-1 0 0,0 0 1 0 0,0 0-1 0 0,0 0 1 0 0,0-1-1 0 0,0 1 1 0 0,1 0 108 0 0,25-8-5309 0 0,-7 10-3060 0 0,-8 1-802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193 104 2208 0 0,'0'0'2146'0'0,"0"0"-109"0"0,0 0-100 0 0,0 0-7 0 0,0 0 49 0 0,0 0-68 0 0,0 0-192 0 0,0 0-308 0 0,0 0-314 0 0,0 0-279 0 0,0 0-245 0 0,0 0-185 0 0,0 0-104 0 0,-6 1-14 0 0,2-1-223 0 0,3 0-26 0 0,0 0 0 0 0,0 0 0 0 0,0 0 0 0 0,0 0 1 0 0,0 0-1 0 0,0 0 0 0 0,0 0 0 0 0,0 0 0 0 0,0 1 1 0 0,0-1-1 0 0,0 0 0 0 0,0 1 0 0 0,0-1 0 0 0,0 1 1 0 0,0-1-1 0 0,0 1 0 0 0,0-1 0 0 0,0 1 0 0 0,1-1 1 0 0,-1 1-1 0 0,0 0 0 0 0,1 0 0 0 0,-1-1 0 0 0,0 1 1 0 0,1 0-1 0 0,-1 0 0 0 0,1 0 0 0 0,-1 0 0 0 0,1 0 1 0 0,-1 0-1 0 0,1 0 0 0 0,0 0 0 0 0,-1 0 0 0 0,1 0 1 0 0,0 0-1 0 0,0 0 0 0 0,0 0 0 0 0,0 0 0 0 0,0 0 0 0 0,0 0 1 0 0,0 0-1 0 0,0 0 0 0 0,0 0 0 0 0,1 1-21 0 0,11 218 2705 0 0,-22 4-1738 0 0,-38 121-588 0 0,22-253-942 0 0,26-91 335 0 0,0-1-104 0 0,0 0-124 0 0,0 0-126 0 0,0 0-249 0 0,-5-18-11733 0 0,4 10 2382 0 0</inkml:trace>
  <inkml:trace contextRef="#ctx0" brushRef="#br0" timeOffset="367.899">0 163 4937 0 0,'0'0'1651'0'0,"0"0"-503"0"0,0 0-217 0 0,0 0 143 0 0,0 0 241 0 0,0 0 184 0 0,0 0-30 0 0,0 0-180 0 0,0 0-196 0 0,0 0-145 0 0,36-26-135 0 0,112-78-84 0 0,-81 75-54 0 0,157 26 1780 0 0,-213 4-2388 0 0,0 0-1 0 0,0 1 1 0 0,-1 0-1 0 0,1 1 0 0 0,0 0 1 0 0,-1 1-1 0 0,0 0 0 0 0,0 1 1 0 0,0 0-1 0 0,0 0 1 0 0,-1 1-1 0 0,0 1 0 0 0,0-1 1 0 0,-1 1-1 0 0,0 1 1 0 0,0 0-1 0 0,0 0 0 0 0,-1 0 1 0 0,1 3-67 0 0,-5-6 33 0 0,0 0 1 0 0,0 1-1 0 0,0 0 0 0 0,-1 0 1 0 0,1 0-1 0 0,-2 0 1 0 0,1 0-1 0 0,0 0 1 0 0,-1 0-1 0 0,-1 0 1 0 0,1 1-1 0 0,-1-1 1 0 0,0 0-1 0 0,0 1 0 0 0,0-1 1 0 0,-1 0-1 0 0,0 1 1 0 0,-1-1-1 0 0,1 0 1 0 0,-1 0-1 0 0,0 0 1 0 0,-1 0-1 0 0,0 0 1 0 0,1-1-1 0 0,-2 1 0 0 0,1-1 1 0 0,-1 0-1 0 0,0 0 1 0 0,0 0-1 0 0,0 0 1 0 0,-5 4-34 0 0,-9 8 29 0 0,-1 0 1 0 0,0-1-1 0 0,-1-1 0 0 0,-1-1 1 0 0,-1-1-1 0 0,0-1 1 0 0,-12 5-30 0 0,15-8-121 0 0,-1-1 1 0 0,0-1-1 0 0,0 0 1 0 0,0-2-1 0 0,-1 0 1 0 0,0-2-1 0 0,0 0 1 0 0,0-1-1 0 0,0-2 0 0 0,0 0 1 0 0,-4-1 120 0 0,24 1-105 0 0,-1 0 0 0 0,0-1-1 0 0,1 1 1 0 0,-1 0 0 0 0,1-1 0 0 0,-1 1-1 0 0,0-1 1 0 0,1 0 0 0 0,-1 1 0 0 0,1-1 0 0 0,0 0-1 0 0,-1 0 1 0 0,1 0 0 0 0,0 0 0 0 0,-1 0 0 0 0,1 0-1 0 0,0-1 1 0 0,0 1 0 0 0,0 0 0 0 0,0 0-1 0 0,0-1 1 0 0,0 1 0 0 0,1-1 0 0 0,-1 1 0 0 0,0-1-1 0 0,1 1 1 0 0,-1-1 0 0 0,1 0 105 0 0,2-30-9778 0 0,2 24-703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6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0 331 1096 0 0,'0'0'2439'0'0,"0"0"-978"0"0,0 0-509 0 0,0 0 84 0 0,0 0 283 0 0,0 0 199 0 0,0 0-27 0 0,0 0-194 0 0,0 0-127 0 0,0 0-75 0 0,0 0 1 0 0,0 0-48 0 0,0 0-90 0 0,11 3-82 0 0,88 13 1303 0 0,384-45 1882 0 0,-388 14-3889 0 0,-94 15-125 0 0,-1 0-21 0 0,0 0 8 0 0,0 0-13 0 0,-29-11-1504 0 0,7 8-1108 0 0,8 2-1189 0 0,0-2-4983 0 0,8 2-12 0 0</inkml:trace>
  <inkml:trace contextRef="#ctx0" brushRef="#br0" timeOffset="362.972">350 0 4537 0 0,'0'0'1770'0'0,"0"0"-251"0"0,0 0-46 0 0,0 0 109 0 0,0 0 178 0 0,0 0 23 0 0,0 0-214 0 0,0 0-310 0 0,0 0-364 0 0,0 0-303 0 0,0 0-98 0 0,0 0-11 0 0,-3 7 43 0 0,-10 120 2296 0 0,18-43-1726 0 0,-3 1 0 0 0,-10 80-1096 0 0,6-138-64 0 0,-1 1 0 0 0,-2 0-1 0 0,-1-1 1 0 0,-1 0 0 0 0,-1 0 0 0 0,-1-1 0 0 0,-2 0 64 0 0,30-21-8960 0 0,-16-5 4755 0 0,4 0-6861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30 0 0 0,'0'0'1482'0'0,"0"0"343"0"0,0 0 146 0 0,0 0-55 0 0,0 0-191 0 0,0 0-266 0 0,0 0-201 0 0,0 0-147 0 0,3-5-126 0 0,11-14-62 0 0,-11 14-69 0 0,-3 5-84 0 0,0 0-76 0 0,0 0-87 0 0,-6 8 493 0 0,-78 75-927 0 0,109-90 387 0 0,45-62 1055 0 0,-78 72-1029 0 0,8-3-806 0 0,0 0-60 0 0,0 0-26 0 0,21-3-1874 0 0,-16 2 1253 0 0,0 1-3101 0 0,-2 0-1807 0 0,-2 0-2003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0 0 0,'0'0'324'0'0,"0"0"1050"0"0,0 0 578 0 0,0 0 253 0 0,0 0 44 0 0,0 0-247 0 0,0 0-332 0 0,0 0-211 0 0,0 0-204 0 0,-31 13-143 0 0,-99 43-186 0 0,43 4 412 0 0,68-39-1094 0 0,2 0 0 0 0,0 1-1 0 0,1 0 1 0 0,1 1-1 0 0,1 1 1 0 0,1 1-1 0 0,1 0 1 0 0,1 0-1 0 0,2 1 1 0 0,0 0-1 0 0,2 1 1 0 0,1 0-1 0 0,1 0 1 0 0,1 0-1 0 0,2 1 1 0 0,0-1-1 0 0,2 1 1 0 0,1 0-1 0 0,1-1 1 0 0,5 22-244 0 0,-4-33 89 0 0,1-1 1 0 0,0 1-1 0 0,1-1 1 0 0,0 0-1 0 0,1 0 0 0 0,1-1 1 0 0,0 1-1 0 0,1-2 1 0 0,1 1-1 0 0,0-1 0 0 0,1 0 1 0 0,0-1-1 0 0,1 0 1 0 0,0-1-1 0 0,1 0 1 0 0,0-1-1 0 0,1 0 0 0 0,0-1 1 0 0,0-1-1 0 0,2 1-89 0 0,0-1 117 0 0,1-1-1 0 0,1 0 0 0 0,-1-1 1 0 0,1-1-1 0 0,0-1 0 0 0,0 0 0 0 0,1-1 1 0 0,-1-1-1 0 0,17 0-116 0 0,-20-2 107 0 0,-1 0 0 0 0,1 0-1 0 0,-1-1 1 0 0,1-1 0 0 0,-1 0-1 0 0,0-1 1 0 0,0 0 0 0 0,0-1-1 0 0,8-4-106 0 0,3-4 41 0 0,0-1-1 0 0,-1-1 0 0 0,-1-1 1 0 0,0-1-1 0 0,-1-1 0 0 0,-1 0 1 0 0,-1-2-1 0 0,0 0 0 0 0,-2-2 1 0 0,0 0-1 0 0,-1 0 0 0 0,-1-2 0 0 0,-1 0 1 0 0,-1 0-1 0 0,-2-1 0 0 0,0-1 1 0 0,-1 0-1 0 0,-2-1 0 0 0,0 1 1 0 0,-2-1-1 0 0,-1-1 0 0 0,-1 1 1 0 0,-1-1-1 0 0,-1 0 0 0 0,-1 0 1 0 0,-3-14-41 0 0,0 27-57 0 0,0 0 1 0 0,-1 0 0 0 0,-1 0 0 0 0,0 1 0 0 0,-1-1 0 0 0,0 1 0 0 0,-1 0 0 0 0,-1 1 0 0 0,0-1 0 0 0,0 1-1 0 0,-1 1 1 0 0,-1-1 0 0 0,0 1 0 0 0,0 1 0 0 0,-1 0 0 0 0,-1 0 0 0 0,0 1 0 0 0,0 0 0 0 0,-1 1-1 0 0,1 0 1 0 0,-2 1 0 0 0,1 0 0 0 0,-1 1 0 0 0,0 1 0 0 0,-1 0 0 0 0,1 1 0 0 0,-1 0 0 0 0,0 1 0 0 0,-9-1 56 0 0,5 4-242 0 0,0 0 1 0 0,0 2-1 0 0,0 0 1 0 0,1 1-1 0 0,-1 1 1 0 0,1 0-1 0 0,0 2 1 0 0,0 0-1 0 0,0 0 1 0 0,1 2-1 0 0,0 0 1 0 0,0 1-1 0 0,1 1 1 0 0,-6 4 241 0 0,-52 44-4145 0 0,8 5-4336 0 0,43-39-1466 0 0</inkml:trace>
  <inkml:trace contextRef="#ctx0" brushRef="#br0" timeOffset="474.018">301 594 2681 0 0,'0'0'2011'0'0,"0"0"-38"0"0,0 0-55 0 0,0 0 36 0 0,0 0-23 0 0,0 0-165 0 0,0 0-242 0 0,0 0-270 0 0,0 0-277 0 0,0 0-214 0 0,0 0-115 0 0,0 0-130 0 0,0 0-53 0 0,10-9-10 0 0,30-28-52 0 0,-37 35-327 0 0,0 0 1 0 0,0 1-1 0 0,0 0 1 0 0,0-1-1 0 0,0 1 1 0 0,0 0-1 0 0,0 1 1 0 0,0-1-1 0 0,0 0 1 0 0,1 1-1 0 0,-1 0 1 0 0,0 0-1 0 0,0 0 1 0 0,1 0-1 0 0,-1 0 1 0 0,0 1-1 0 0,0-1 1 0 0,0 1 0 0 0,3 0-77 0 0,-5 0 33 0 0,10 1 60 0 0,0 0 0 0 0,0 1 0 0 0,0 1 0 0 0,-1 0 0 0 0,1 0 0 0 0,-1 1 0 0 0,0 1 0 0 0,-1-1 0 0 0,1 2 0 0 0,-1-1 0 0 0,0 1 1 0 0,-1 1-1 0 0,1-1 0 0 0,-1 1 0 0 0,-1 1 0 0 0,0-1 0 0 0,0 1 0 0 0,-1 1 0 0 0,0-1 0 0 0,0 2-93 0 0,54 147 787 0 0,19 34 247 0 0,-14-104-597 0 0,-60-121-1807 0 0,1 7-903 0 0,0 5-6485 0 0,-4 13-2927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761 593 0 0 0,'0'0'548'0'0,"0"0"552"0"0,0 0 243 0 0,0 0 62 0 0,0 0-110 0 0,0 0-190 0 0,0 0-110 0 0,0 0-92 0 0,-3-9-31 0 0,-10-28 14 0 0,-10 19 3364 0 0,-15 30-2944 0 0,36-11-1283 0 0,-19 12 114 0 0,1 1-1 0 0,0 1 1 0 0,1 0-1 0 0,1 2 1 0 0,1 0-1 0 0,0 1 0 0 0,-8 12-136 0 0,25-29 2 0 0,-10 9 47 0 0,-1 2 1 0 0,2-1-1 0 0,0 1 1 0 0,0 0 0 0 0,1 1-1 0 0,1 0 1 0 0,0 1-1 0 0,1-1 1 0 0,0 1 0 0 0,1 1-1 0 0,1-1 1 0 0,0 0-1 0 0,1 1 1 0 0,0 0 0 0 0,1 0-1 0 0,1 4-49 0 0,3-14 68 0 0,0 0 0 0 0,1-1 1 0 0,0 1-1 0 0,0-1 0 0 0,0 1 0 0 0,0-1 0 0 0,1 0 0 0 0,-1 0 1 0 0,1-1-1 0 0,0 1 0 0 0,1-1 0 0 0,-1 0 0 0 0,0 0 0 0 0,1 0 1 0 0,0 0-1 0 0,-1-1 0 0 0,1 0 0 0 0,0 0 0 0 0,0 0 0 0 0,1-1 0 0 0,-1 0 1 0 0,0 1-1 0 0,0-2 0 0 0,1 1 0 0 0,-1-1 0 0 0,0 0 0 0 0,1 0 1 0 0,4-1-69 0 0,5 1 157 0 0,1 0 0 0 0,-1-1 0 0 0,0-1 0 0 0,0-1 0 0 0,0 0 0 0 0,-1-1 0 0 0,1 0 0 0 0,-1-1 0 0 0,0-1 0 0 0,0 0 0 0 0,7-5-157 0 0,6-4 97 0 0,-1 0 0 0 0,0-2 1 0 0,-1-1-1 0 0,-1-1 0 0 0,0-1 1 0 0,-2-1-1 0 0,0-1 0 0 0,-1 0 1 0 0,-2-2-1 0 0,0-1 0 0 0,-2 0 1 0 0,0-1-1 0 0,-2-1 1 0 0,-1 0-1 0 0,-1-1 0 0 0,-2-1 1 0 0,-1 0-1 0 0,0 0 0 0 0,-3-1 1 0 0,0 0-1 0 0,2-31-97 0 0,-7 44-28 0 0,-1 0-1 0 0,-1 0 1 0 0,0 0-1 0 0,-1 0 1 0 0,-1 0-1 0 0,0 0 1 0 0,-2 1-1 0 0,0-1 1 0 0,0 1-1 0 0,-2-1 1 0 0,-5-11 28 0 0,9 22-23 0 0,0 1 0 0 0,0 0 1 0 0,0-1-1 0 0,-1 1 1 0 0,0 0-1 0 0,0 1 1 0 0,0-1-1 0 0,-1 0 0 0 0,0 1 1 0 0,1 0-1 0 0,-2 0 1 0 0,1 0-1 0 0,0 0 0 0 0,-1 1 1 0 0,1-1-1 0 0,-1 1 1 0 0,0 0-1 0 0,0 1 0 0 0,-1-1 1 0 0,1 1-1 0 0,0 0 1 0 0,-1 0-1 0 0,1 1 1 0 0,-1 0-1 0 0,0 0 0 0 0,1 0 1 0 0,-1 0-1 0 0,0 1 1 0 0,0 0-1 0 0,1 0 0 0 0,-2 1 23 0 0,1 3-6 0 0,-1 1-1 0 0,1 0 0 0 0,0 0 1 0 0,0 1-1 0 0,0-1 0 0 0,1 1 1 0 0,0 1-1 0 0,0-1 0 0 0,0 1 1 0 0,1-1-1 0 0,0 1 0 0 0,0 1 1 0 0,1-1-1 0 0,0 0 0 0 0,0 1 1 0 0,1 0-1 0 0,-2 6 7 0 0,-1 3 44 0 0,1 1 1 0 0,1-1-1 0 0,0 1 0 0 0,1 0 0 0 0,1 0 1 0 0,1 0-1 0 0,0 0 0 0 0,1 0 0 0 0,1 0 1 0 0,1 0-1 0 0,5 17-44 0 0,3-6 154 0 0,2 0-1 0 0,0 0 1 0 0,2-2-1 0 0,2 1 1 0 0,12 14-154 0 0,87 160 1010 0 0,-86-132-697 0 0,-29-67-683 0 0,2 6 940 0 0,-3-12-3940 0 0,0-6-7096 0 0,0 5-698 0 0</inkml:trace>
  <inkml:trace contextRef="#ctx0" brushRef="#br0" timeOffset="579.878">1477 376 10658 0 0,'0'0'850'0'0,"0"0"-462"0"0,0 0 172 0 0,0 0 576 0 0,0 0 367 0 0,0 0 26 0 0,0 0-257 0 0,0 0-304 0 0,0 0-256 0 0,0 0-168 0 0,3 33-86 0 0,6 102-60 0 0,-6-15 540 0 0,-18 177-22 0 0,8-282-692 0 0,-5-33-238 0 0,7 3-16 0 0,0 0 0 0 0,1 0 1 0 0,1 0-1 0 0,0-1 0 0 0,1 1 1 0 0,1-1-1 0 0,0 1 0 0 0,2-11 30 0 0,1-9-30 0 0,2 1 0 0 0,2 0 0 0 0,1 1 0 0 0,1-1 0 0 0,9-19 30 0 0,-7 26-15 0 0,0 1 0 0 0,2 0 0 0 0,0 1 0 0 0,2 0 0 0 0,1 1 0 0 0,1 1 0 0 0,1 0 0 0 0,1 2 0 0 0,16-17 15 0 0,-29 34 2 0 0,-1 0 0 0 0,1 1 0 0 0,0-1 1 0 0,1 1-1 0 0,-1 0 0 0 0,1 0 0 0 0,-1 0 0 0 0,1 1 0 0 0,0 0 1 0 0,0 0-1 0 0,0 0 0 0 0,0 1 0 0 0,0 0 0 0 0,0 0 0 0 0,0 1 1 0 0,0 0-1 0 0,1 0 0 0 0,-1 0 0 0 0,3 1-2 0 0,-5 3 17 0 0,0-1-1 0 0,0 1 0 0 0,0 0 1 0 0,0 1-1 0 0,-1-1 0 0 0,0 1 1 0 0,0-1-1 0 0,0 1 0 0 0,0 0 1 0 0,-1 0-1 0 0,0 0 0 0 0,0 0 1 0 0,0 1-1 0 0,0-1 1 0 0,-1 1-1 0 0,0-1 0 0 0,0 1 1 0 0,-1-1-1 0 0,0 1 0 0 0,0-1 1 0 0,0 1-1 0 0,0-1 0 0 0,-1 1 1 0 0,-1 3-17 0 0,2-9 1 0 0,-1 16 56 0 0,-1 0 1 0 0,-1-1-1 0 0,-1 0 1 0 0,0 1 0 0 0,-1-1-1 0 0,0-1 1 0 0,-1 1 0 0 0,-1-1-1 0 0,-1 0 1 0 0,0 0 0 0 0,0-1-1 0 0,-1 0 1 0 0,-1-1 0 0 0,0 0-1 0 0,-1 0 1 0 0,0-1-1 0 0,-1-1 1 0 0,0 0-58 0 0,9-7-76 0 0,0-1-1 0 0,0 0 1 0 0,-1 0-1 0 0,1 0 1 0 0,0-1-1 0 0,-1 1 1 0 0,1-1-1 0 0,-1 0 1 0 0,0 0-1 0 0,1 0 1 0 0,-1 0-1 0 0,0-1 1 0 0,0 1-1 0 0,1-1 1 0 0,-1 0-1 0 0,0 0 1 0 0,0-1-1 0 0,1 1 1 0 0,-1-1-1 0 0,0 0 1 0 0,0 0-1 0 0,1 0 1 0 0,-1 0-1 0 0,1 0 1 0 0,-1-1-1 0 0,1 0 1 0 0,0 1-1 0 0,0-1 1 0 0,-1-1-1 0 0,1 1 1 0 0,0 0-1 0 0,1-1 1 0 0,-1 1-1 0 0,0-1 1 0 0,1 0-1 0 0,0 0 1 0 0,-1 0-1 0 0,1 0 1 0 0,0-1 76 0 0,-3-4-859 0 0,-5-8-3093 0 0,4 2-4333 0 0,3 8 375 0 0</inkml:trace>
  <inkml:trace contextRef="#ctx0" brushRef="#br0" timeOffset="1168.931">1324 199 2096 0 0,'0'0'2214'0'0,"0"0"-111"0"0,0 0-45 0 0,0 0-29 0 0,0 0-102 0 0,0 0-248 0 0,0 0-400 0 0,0 0-395 0 0,0 0-325 0 0,0 0-235 0 0,0 0-135 0 0,0 0-57 0 0,0 0 95 0 0,3-1 140 0 0,116-9 3337 0 0,23 3-2287 0 0,-67 3 279 0 0,-90-21-464 0 0,-33-16-832 0 0,-46-36-178 0 0,67 55-261 0 0,55 19-5354 0 0,-18 5 358 0 0,-2-1-6291 0 0</inkml:trace>
  <inkml:trace contextRef="#ctx0" brushRef="#br0" timeOffset="1633.963">227 1098 4033 0 0,'0'0'1416'0'0,"0"0"-566"0"0,0 0-341 0 0,0 0 34 0 0,0 0 308 0 0,0 0 321 0 0,0 0 198 0 0,0 0-1 0 0,0 0-131 0 0,0 0-166 0 0,32-10-152 0 0,104-31-78 0 0,140-15 3309 0 0,206 4-1245 0 0,-376 43-2784 0 0,1 5-1 0 0,54 7-121 0 0,-99 14-608 0 0,-53-12 184 0 0,-4-2-1464 0 0,-4 4-5254 0 0,-1-7-2072 0 0</inkml:trace>
  <inkml:trace contextRef="#ctx0" brushRef="#br0" timeOffset="2362.574">809 1458 2905 0 0,'0'0'2517'0'0,"0"0"-613"0"0,0 0-383 0 0,0 0-44 0 0,0 0 106 0 0,0 0 37 0 0,0 0-124 0 0,0 0-274 0 0,0 0-286 0 0,0 0-269 0 0,0 0-214 0 0,0 0-139 0 0,0 0-78 0 0,-21 7-18 0 0,-67 25 5 0 0,39 8 107 0 0,41-29-245 0 0,-1 0-41 0 0,1-1 0 0 0,0 2 1 0 0,0-1-1 0 0,1 1 0 0 0,1 0 1 0 0,0 1-1 0 0,1 0 0 0 0,0-1 1 0 0,1 2-1 0 0,0-1 0 0 0,1 0 0 0 0,0 1 1 0 0,2-1-1 0 0,-1 4-44 0 0,1-14 28 0 0,1 1-1 0 0,0-1 1 0 0,-1 0 0 0 0,1 0 0 0 0,0 0-1 0 0,0 0 1 0 0,1 1 0 0 0,-1-1-1 0 0,1 0 1 0 0,-1 0 0 0 0,1 0-1 0 0,0 0 1 0 0,0 0 0 0 0,1 0 0 0 0,-1 0-1 0 0,1-1 1 0 0,-1 1 0 0 0,1 0-1 0 0,0-1 1 0 0,0 1 0 0 0,0-1-1 0 0,0 1 1 0 0,0-1 0 0 0,1 0 0 0 0,-1 0-1 0 0,1 0 1 0 0,-1 0 0 0 0,1-1-1 0 0,0 1 1 0 0,-1-1 0 0 0,1 1-1 0 0,0-1 1 0 0,0 0 0 0 0,0 0 0 0 0,3 0-28 0 0,6-1 157 0 0,0 0 1 0 0,1 0 0 0 0,-1-2 0 0 0,1 1 0 0 0,-1-2 0 0 0,0 1 0 0 0,0-2 0 0 0,0 0 0 0 0,0 0 0 0 0,-1-1 0 0 0,0 0-1 0 0,0-1 1 0 0,0 0 0 0 0,-1-1 0 0 0,10-7-158 0 0,134-136 783 0 0,-132 123-777 0 0,-1-1 0 0 0,-1-1 1 0 0,-2 0-1 0 0,-1-2 0 0 0,-1 0 0 0 0,-1-1 1 0 0,-2-1-1 0 0,-2 0 0 0 0,0 0 0 0 0,-3-1 1 0 0,-1 0-1 0 0,-1-1 0 0 0,-2 1 0 0 0,-1-1 1 0 0,-2 0-1 0 0,-1-4-6 0 0,0 34-15 0 0,0 0 0 0 0,0 0 1 0 0,0 0-1 0 0,0 0 0 0 0,-1 0 0 0 0,1 0 1 0 0,-2 0-1 0 0,1 0 0 0 0,0 0 0 0 0,-1 0 1 0 0,0 1-1 0 0,0-1 0 0 0,0 1 0 0 0,-1-1 0 0 0,1 1 1 0 0,-1 0-1 0 0,0 0 0 0 0,0 0 0 0 0,-1 0 1 0 0,1 0-1 0 0,-1 1 0 0 0,0 0 0 0 0,0-1 1 0 0,0 2-1 0 0,0-1 0 0 0,0 0 0 0 0,-1 1 1 0 0,1 0-1 0 0,-2-1 15 0 0,2 5-20 0 0,0 0 0 0 0,-1 0 0 0 0,1 0 0 0 0,0 1-1 0 0,0-1 1 0 0,1 1 0 0 0,-1 0 0 0 0,0 0 0 0 0,1 0 0 0 0,0 1 0 0 0,-1-1 0 0 0,1 1 0 0 0,1 0 0 0 0,-1 0 0 0 0,1 0 0 0 0,-1 0 0 0 0,1 0 0 0 0,0 0 0 0 0,1 1 0 0 0,-1 1 19 0 0,-2 1-1 0 0,-8 20 47 0 0,1 0 0 0 0,2 1 1 0 0,1 0-1 0 0,1 0 0 0 0,2 0 1 0 0,0 1-1 0 0,2 0 0 0 0,1 0 1 0 0,2 0-1 0 0,1 8-45 0 0,1-7 50 0 0,2 0 0 0 0,1 0 0 0 0,2 0-1 0 0,0-1 1 0 0,10 22-50 0 0,-1 0 37 0 0,-6-8-17 0 0,1 4-465 0 0,0-19-3626 0 0,-9-28-4423 0 0,-2 0-2443 0 0</inkml:trace>
  <inkml:trace contextRef="#ctx0" brushRef="#br0" timeOffset="2866.812">1363 1377 7314 0 0,'0'0'2405'0'0,"0"0"-862"0"0,0 0-380 0 0,0 0 80 0 0,0 0 58 0 0,0 0-69 0 0,0 0-197 0 0,0 0-264 0 0,0 0-221 0 0,0 0-136 0 0,0 0-78 0 0,-16 31-80 0 0,-47 96-31 0 0,43-48 95 0 0,21-62-260 0 0,-1-13-49 0 0,-1 0 0 0 0,1 1 0 0 0,0-1-1 0 0,0 0 1 0 0,0 0 0 0 0,1 0 0 0 0,-1 1 0 0 0,1-1-1 0 0,0 0 1 0 0,0 0 0 0 0,0 0 0 0 0,1 0 0 0 0,-1 0-1 0 0,1 0 1 0 0,0-1 0 0 0,0 1 0 0 0,1 0 0 0 0,-1-1-1 0 0,1 0 1 0 0,0 1 0 0 0,0-1 0 0 0,0 0 0 0 0,0 0-1 0 0,0-1 1 0 0,0 1 0 0 0,1-1 0 0 0,0 0 0 0 0,-1 0-1 0 0,1 0 1 0 0,0 0 0 0 0,3 1-11 0 0,-1-2 84 0 0,1-1-1 0 0,0 1 1 0 0,-1-1 0 0 0,1 0 0 0 0,-1-1-1 0 0,1 1 1 0 0,0-1 0 0 0,-1-1-1 0 0,0 1 1 0 0,1-1 0 0 0,-1 0 0 0 0,0 0-1 0 0,0-1 1 0 0,0 0 0 0 0,0 0 0 0 0,0-1-1 0 0,-1 1 1 0 0,1-1 0 0 0,-1 0-1 0 0,0-1 1 0 0,2-2-84 0 0,89-108 623 0 0,-83 95-574 0 0,-1 0 0 0 0,-1-1 0 0 0,-1-1 0 0 0,0 0 0 0 0,-2 0 0 0 0,0-1 0 0 0,-2 0 0 0 0,0-1 0 0 0,-1-8-49 0 0,-4-1 245 0 0,-1 33-137 0 0,0 0 0 0 0,-40 55-158 0 0,30-22 93 0 0,2 0 1 0 0,1 1 0 0 0,1 0 0 0 0,2 0-1 0 0,1 0 1 0 0,2 1 0 0 0,3 25-44 0 0,-2-45 18 0 0,16 60 69 0 0,-16-72-99 0 0,1-1-1 0 0,0 0 1 0 0,-1 0 0 0 0,1 0-1 0 0,0 0 1 0 0,0 0 0 0 0,0-1 0 0 0,1 1-1 0 0,-1 0 1 0 0,0 0 0 0 0,1-1-1 0 0,-1 1 1 0 0,1 0 0 0 0,-1-1-1 0 0,1 0 1 0 0,0 1 0 0 0,0-1 0 0 0,0 0-1 0 0,0 0 1 0 0,-1 0 0 0 0,2 0-1 0 0,-1 0 1 0 0,0-1 0 0 0,0 1-1 0 0,0 0 1 0 0,0-1 0 0 0,0 0 0 0 0,0 1-1 0 0,1-1 1 0 0,-1 0 0 0 0,0 0-1 0 0,0 0 1 0 0,1-1 12 0 0,31-29-1683 0 0,-23 13-1904 0 0,-4 7-2131 0 0,-2 2-5603 0 0</inkml:trace>
  <inkml:trace contextRef="#ctx0" brushRef="#br0" timeOffset="3472.375">2000 181 0 0 0,'0'0'368'0'0,"0"0"780"0"0,0 0 366 0 0,0 0 45 0 0,0 0-109 0 0,0 0-194 0 0,0 0-172 0 0,0 0-10 0 0,0 0 70 0 0,0 0-10 0 0,0 0-62 0 0,0 0-136 0 0,2-9-180 0 0,11-34 295 0 0,4 58 1924 0 0,51 70 970 0 0,-40-24-3639 0 0,-2 0 0 0 0,-4 1 0 0 0,-2 1 0 0 0,-2 2 0 0 0,-4-1 1 0 0,-2 2-1 0 0,-4 0 0 0 0,-2 0 0 0 0,-3 0 0 0 0,-4 41-306 0 0,1-60 20 0 0,3 16-9 0 0,-3 0-1 0 0,-3 0 1 0 0,-3 0 0 0 0,-2-1-1 0 0,-3 0 1 0 0,-3 0-1 0 0,-10 24-10 0 0,-2-24-128 0 0,-3-2 0 0 0,-3 0-1 0 0,-2-3 1 0 0,-42 54 128 0 0,-30 7-1323 0 0,17-63-3967 0 0,56-41-4160 0 0,20-10 405 0 0</inkml:trace>
  <inkml:trace contextRef="#ctx0" brushRef="#br0" timeOffset="4173.162">317 12 0 0 0,'0'0'1207'0'0,"0"0"373"0"0,0 0 327 0 0,0 0 64 0 0,0 0-234 0 0,0 0-318 0 0,0 0-263 0 0,0 0-153 0 0,0 0-48 0 0,-3-2 1 0 0,-19-8 1470 0 0,-4 41-259 0 0,-1 13-1642 0 0,2 1-1 0 0,2 1 1 0 0,2 0-1 0 0,2 2 1 0 0,3 1 0 0 0,1 0-1 0 0,3 1 1 0 0,-1 11-525 0 0,-20 109 587 0 0,6 1 1 0 0,8 3-588 0 0,8-48 309 0 0,6-1 0 0 0,5 1 0 0 0,7 14-309 0 0,-3-97 70 0 0,2 0 1 0 0,2 0 0 0 0,2-1 0 0 0,1-1 0 0 0,3 1 0 0 0,1-2-1 0 0,2 0 1 0 0,2-1 0 0 0,13 19-71 0 0,-24-46 7 0 0,0-1 0 0 0,1 0 0 0 0,1 0 0 0 0,0 0 0 0 0,0-1 0 0 0,1-1 0 0 0,0 0 0 0 0,1 0 0 0 0,-1-1 0 0 0,2-1 0 0 0,-1 0 0 0 0,1 0 0 0 0,0-2 0 0 0,1 1-1 0 0,-1-2 1 0 0,1 0 0 0 0,0 0 0 0 0,0-1 0 0 0,0-1 0 0 0,1-1 0 0 0,-1 0 0 0 0,1 0 0 0 0,-1-2-7 0 0,-6-14-1725 0 0,-3 4-1209 0 0,-2 5-3905 0 0,-2 2-5051 0 0</inkml:trace>
  <inkml:trace contextRef="#ctx0" brushRef="#br0" timeOffset="5016.394">2582 1006 1864 0 0,'0'0'1499'0'0,"0"0"-224"0"0,0 0-68 0 0,0 0 112 0 0,0 0 69 0 0,0 0-11 0 0,0 0-102 0 0,0 0-174 0 0,0 0-178 0 0,0 0-103 0 0,0 0-66 0 0,0 0-57 0 0,0 0-55 0 0,-15 6-78 0 0,-45 20-65 0 0,57-25-437 0 0,1 0 0 0 0,-1 0 0 0 0,1 0 0 0 0,0 1 0 0 0,-1-1 0 0 0,1 1 0 0 0,0 0 0 0 0,0 0-1 0 0,0-1 1 0 0,0 1 0 0 0,0 1 0 0 0,1-1 0 0 0,-1 0 0 0 0,1 0 0 0 0,-1 1 0 0 0,1-1 0 0 0,0 0 0 0 0,0 1 0 0 0,0 0 0 0 0,0-1 0 0 0,0 1 0 0 0,0-1 0 0 0,1 1 0 0 0,0 0 0 0 0,-1 0 0 0 0,1-1 0 0 0,0 1 0 0 0,0 2-62 0 0,0 1 85 0 0,-1-4-28 0 0,1-1-1 0 0,-1 1 1 0 0,1 0-1 0 0,-1 0 1 0 0,1-1-1 0 0,0 1 0 0 0,0 0 1 0 0,-1 0-1 0 0,1 0 1 0 0,1-1-1 0 0,-1 1 1 0 0,0 0-1 0 0,0 0 1 0 0,1 0-1 0 0,-1-1 1 0 0,1 1-1 0 0,-1 0 1 0 0,1-1-1 0 0,0 1 1 0 0,0 0-1 0 0,-1-1 1 0 0,1 1-1 0 0,0-1 1 0 0,0 1-1 0 0,1-1 1 0 0,-1 0-1 0 0,0 1 1 0 0,0-1-1 0 0,1 0 1 0 0,-1 0-1 0 0,1 0 1 0 0,-1 0-1 0 0,1 0 1 0 0,-1 0-1 0 0,1 0 1 0 0,0-1-1 0 0,-1 1 1 0 0,1-1-1 0 0,0 1 1 0 0,0-1-1 0 0,-1 1 1 0 0,1-1-1 0 0,0 0 1 0 0,0 0-1 0 0,0 0 1 0 0,-1 0-1 0 0,1 0 1 0 0,0 0-1 0 0,0-1 1 0 0,-1 1-1 0 0,1-1 1 0 0,0 1-1 0 0,1-1-56 0 0,3-2 96 0 0,1-1 0 0 0,-1 1 0 0 0,0-1 1 0 0,-1 0-1 0 0,1 0 0 0 0,-1-1 0 0 0,0 1 0 0 0,0-1 0 0 0,0-1 0 0 0,0 1 1 0 0,-1-1-1 0 0,0 1 0 0 0,0-1 0 0 0,-1 0 0 0 0,0-1 0 0 0,0 1 0 0 0,0 0 1 0 0,-1-1-1 0 0,1 0 0 0 0,-2 0 0 0 0,1 1 0 0 0,0-5-96 0 0,-2 11-2 0 0,0-1-1 0 0,0 1 1 0 0,0-1-1 0 0,1 0 1 0 0,-1 1 0 0 0,0-1-1 0 0,0 0 1 0 0,0 1-1 0 0,0-1 1 0 0,0 0-1 0 0,0 1 1 0 0,0-1 0 0 0,0 1-1 0 0,-1-1 1 0 0,1 0-1 0 0,0 1 1 0 0,0-1-1 0 0,0 1 1 0 0,-1-1 0 0 0,1 0-1 0 0,0 1 1 0 0,-1-1-1 0 0,1 1 1 0 0,0-1 0 0 0,-1 1-1 0 0,1-1 1 0 0,-1 1-1 0 0,1-1 1 0 0,0 1-1 0 0,-1 0 1 0 0,0-1 0 0 0,1 1-1 0 0,-1 0 1 0 0,1-1-1 0 0,-1 1 1 0 0,1 0-1 0 0,-1-1 1 0 0,0 1 0 0 0,1 0-1 0 0,-1 0 1 0 0,1 0-1 0 0,-1 0 1 0 0,0 0-1 0 0,1 0 1 0 0,-1 0 0 0 0,0 0-1 0 0,1 0 1 0 0,-1 0-1 0 0,1 0 1 0 0,-1 0-1 0 0,0 0 1 0 0,1 0 0 0 0,-1 1-1 0 0,1-1 1 0 0,-1 0-1 0 0,0 0 1 0 0,1 1-1 0 0,-1-1 1 0 0,1 0 0 0 0,-1 1-1 0 0,1-1 1 0 0,-1 1-1 0 0,1-1 1 0 0,-1 0-1 0 0,1 1 1 0 0,0-1 0 0 0,-1 1 2 0 0,-40 30-348 0 0,40-31 367 0 0,-8 7-29 0 0,7-5 9 0 0,-1-1-1 0 0,1 1 1 0 0,0 0 0 0 0,-1-1-1 0 0,1 1 1 0 0,0 0 0 0 0,0 1-1 0 0,0-1 1 0 0,1 0 0 0 0,-1 1-1 0 0,0-1 1 0 0,1 0 0 0 0,0 1-1 0 0,-1 0 1 0 0,1-1-1 0 0,0 1 1 0 0,0 0 0 0 0,1 0-1 0 0,-1-1 1 0 0,0 2 1 0 0,4-2 39 0 0,-1-1 1 0 0,0 0-1 0 0,0-1 1 0 0,1 1-1 0 0,-1 0 0 0 0,1 0 1 0 0,-1-1-1 0 0,1 0 1 0 0,-1 1-1 0 0,1-1 0 0 0,-1 0 1 0 0,1 0-1 0 0,-1-1 1 0 0,1 1-1 0 0,-1 0 0 0 0,1-1 1 0 0,-1 1-1 0 0,0-1 1 0 0,1 0-1 0 0,-1 0 1 0 0,0 0-1 0 0,2-1-39 0 0,4-2 57 0 0,-5 3-30 0 0,-1 0 0 0 0,0 0-1 0 0,1-1 1 0 0,-1 1 0 0 0,1 0-1 0 0,-1-1 1 0 0,0 0 0 0 0,0 1-1 0 0,0-1 1 0 0,0 0 0 0 0,0 0-1 0 0,0 0 1 0 0,-1 0 0 0 0,1 0-1 0 0,-1-1 1 0 0,1 1 0 0 0,-1 0-1 0 0,0-1 1 0 0,0 1 0 0 0,0-1-1 0 0,0-1-26 0 0,-1 3 78 0 0,-28-2-221 0 0,-13 22-529 0 0,33-1-8455 0 0,8-15-2289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1123 4209 0 0,'0'0'2011'0'0,"0"0"-413"0"0,0 0-106 0 0,0 0 130 0 0,0 0 118 0 0,0 0-73 0 0,0 0-299 0 0,0 0-357 0 0,0 0-279 0 0,0 0-197 0 0,0 0-111 0 0,0 0-40 0 0,0 0-49 0 0,-3 3-26 0 0,-36 31 1177 0 0,89-60-192 0 0,-8-7-1034 0 0,-31 25 267 0 0,-21 9 526 0 0,-19 9-497 0 0,5 20-468 0 0,24-30-125 0 0,0 0-31 0 0,0 0-15 0 0,0 0-19 0 0,0 0-14 0 0,0 0-18 0 0,0 0-101 0 0,5 0-1186 0 0,-2 0-4038 0 0,-2 0-5730 0 0</inkml:trace>
  <inkml:trace contextRef="#ctx0" brushRef="#br0" timeOffset="1759.651">695 682 200 0 0,'0'0'667'0'0,"0"0"-19"0"0,0 0 159 0 0,0 0 190 0 0,0 0 156 0 0,0 0 128 0 0,0 0-55 0 0,0 0-133 0 0,0 0-156 0 0,0 0-187 0 0,0 0-151 0 0,0 0-76 0 0,0 0-27 0 0,-29 19-37 0 0,-88 62-6 0 0,74-40 196 0 0,40-31-471 0 0,-3 3 39 0 0,1 1 0 0 0,0 0 0 0 0,1 0 0 0 0,1 1 0 0 0,0-1 0 0 0,1 1 0 0 0,0 0 0 0 0,2 0 0 0 0,-1-1 0 0 0,3 11-217 0 0,-2-21 68 0 0,0-1 1 0 0,1 1-1 0 0,0-1 1 0 0,0 1-1 0 0,0-1 0 0 0,0 0 1 0 0,1 1-1 0 0,-1-1 1 0 0,1 0-1 0 0,0 0 1 0 0,0 0-1 0 0,0 0 0 0 0,0 0 1 0 0,0-1-1 0 0,1 1 1 0 0,-1 0-1 0 0,1-1 1 0 0,-1 0-1 0 0,1 0 0 0 0,0 0 1 0 0,0 0-1 0 0,0 0 1 0 0,0 0-1 0 0,1-1 1 0 0,-1 0-1 0 0,0 1 0 0 0,1-1 1 0 0,-1 0-1 0 0,1-1 1 0 0,-1 1-1 0 0,1-1 1 0 0,-1 1-1 0 0,1-1 0 0 0,-1 0 1 0 0,1-1-1 0 0,-1 1 1 0 0,1 0-1 0 0,-1-1 1 0 0,1 0-1 0 0,-1 0 0 0 0,1 0 1 0 0,-1 0-1 0 0,0 0 1 0 0,1-1-1 0 0,-1 0 0 0 0,0 1 1 0 0,0-1-1 0 0,0 0 1 0 0,-1-1-1 0 0,1 1 1 0 0,0 0-1 0 0,0-2-68 0 0,29-23 244 0 0,-2-2 0 0 0,0 0 0 0 0,-2-2 0 0 0,-2-1 0 0 0,-1-1 0 0 0,10-20-244 0 0,-28 44 19 0 0,24-42-2 0 0,-1-1 1 0 0,-3-2-1 0 0,-3 0 0 0 0,-2-2 1 0 0,9-34-18 0 0,-25 68-53 0 0,0 0 1 0 0,-1 0-1 0 0,-2 0 0 0 0,0 0 1 0 0,-1 0-1 0 0,-1-1 1 0 0,-2-16 52 0 0,1 36-11 0 0,0 0 0 0 0,0 0 0 0 0,0 0 1 0 0,0 0-1 0 0,-1 0 0 0 0,1 0 0 0 0,-1 0 0 0 0,0 0 1 0 0,0 0-1 0 0,0 0 0 0 0,0 0 0 0 0,-1 0 1 0 0,1 1-1 0 0,-1-1 0 0 0,1 1 0 0 0,-1-1 1 0 0,0 1-1 0 0,0-1 0 0 0,0 1 0 0 0,0 0 0 0 0,0 0 1 0 0,-1 0-1 0 0,1 0 0 0 0,-1 1 0 0 0,1-1 1 0 0,-1 1-1 0 0,0-1 0 0 0,0 1 0 0 0,1 0 1 0 0,-1 0-1 0 0,0 0 0 0 0,0 0 0 0 0,0 1 0 0 0,0-1 1 0 0,0 1-1 0 0,0 0 0 0 0,0 0 0 0 0,0 0 1 0 0,0 0-1 0 0,0 0 0 0 0,0 1 0 0 0,0-1 1 0 0,0 1-1 0 0,0 0 0 0 0,0 0 0 0 0,0 0 0 0 0,0 0 1 0 0,1 0-1 0 0,-1 1 0 0 0,0-1 0 0 0,1 1 1 0 0,-1 0-1 0 0,-1 1 11 0 0,-9 20 59 0 0,2 1 1 0 0,1 0-1 0 0,0 0 1 0 0,2 0-1 0 0,1 1 1 0 0,1 1-1 0 0,1-1 1 0 0,1 1-1 0 0,1 0 1 0 0,1 0-1 0 0,2 0 1 0 0,1 0-1 0 0,2 19-59 0 0,1-12 147 0 0,0 1-1 0 0,3-1 0 0 0,0 0 0 0 0,2-1 0 0 0,2 1 1 0 0,1-2-1 0 0,1 0 0 0 0,4 3-146 0 0,80 129 1051 0 0,-91-156-123 0 0,-13-15-1301 0 0,5 6-317 0 0,-7-6-2184 0 0,6 4-6953 0 0,3 1 194 0 0</inkml:trace>
  <inkml:trace contextRef="#ctx0" brushRef="#br0" timeOffset="7310.782">1799 376 0 0 0,'0'0'942'0'0,"0"0"134"0"0,0 0 101 0 0,0 0 24 0 0,0 0-25 0 0,0 0-41 0 0,0 0-75 0 0,-3-3-73 0 0,0 1-751 0 0,1 0 0 0 0,-1 1 1 0 0,1-1-1 0 0,-1 1 0 0 0,1 0 1 0 0,-1 0-1 0 0,0 0 0 0 0,0 0 0 0 0,0 0 1 0 0,1 0-1 0 0,-1 1 0 0 0,0-1 0 0 0,0 1 1 0 0,0 0-1 0 0,0 0 0 0 0,0 0 1 0 0,0 0-1 0 0,0 1 0 0 0,0-1 0 0 0,0 1 1 0 0,1 0-1 0 0,-1 0 0 0 0,0 0 0 0 0,-2 1-236 0 0,-13 7 459 0 0,1 1-1 0 0,1 0 1 0 0,0 2-1 0 0,0 0 1 0 0,1 0-1 0 0,1 2 0 0 0,0-1 1 0 0,-6 9-459 0 0,8-6 126 0 0,0 0 0 0 0,2 0 0 0 0,-1 1 0 0 0,2 0 0 0 0,0 1 0 0 0,1 0 0 0 0,1 1 0 0 0,1-1 0 0 0,0 1 0 0 0,2 1 0 0 0,0-1 0 0 0,1 1 0 0 0,1-1 0 0 0,0 1 0 0 0,2 0 0 0 0,1-1 0 0 0,0 1 0 0 0,4 17-126 0 0,-4-28 74 0 0,1 1 0 0 0,0-1-1 0 0,0 1 1 0 0,1-1-1 0 0,0 0 1 0 0,1 0 0 0 0,0 0-1 0 0,1 0 1 0 0,-1-1-1 0 0,2 0 1 0 0,-1 0 0 0 0,1 0-1 0 0,0 0 1 0 0,1-1-1 0 0,0 0 1 0 0,0-1 0 0 0,0 1-1 0 0,1-1 1 0 0,0-1-1 0 0,0 0 1 0 0,1 0 0 0 0,-1 0-1 0 0,1-1 1 0 0,0 0-1 0 0,0-1 1 0 0,0 0 0 0 0,1 0-1 0 0,-1-1 1 0 0,1-1-1 0 0,0 1 1 0 0,-1-1 0 0 0,3-1-74 0 0,0 0 92 0 0,1-1 0 0 0,0-1 0 0 0,0 0 1 0 0,-1 0-1 0 0,1-1 0 0 0,-1-1 0 0 0,0 0 1 0 0,0-1-1 0 0,0 0 0 0 0,-1-1 0 0 0,1 0 1 0 0,-2-1-1 0 0,1 0 0 0 0,-1-1 0 0 0,0 0 1 0 0,0-1-1 0 0,0-1-92 0 0,7-5 71 0 0,0 0 0 0 0,-1-1 1 0 0,-1-1-1 0 0,-1-1 0 0 0,-1 0 0 0 0,0 0 1 0 0,-1-2-1 0 0,-1 1 0 0 0,-1-1 0 0 0,-1-1 1 0 0,-1 0-1 0 0,0 0 0 0 0,-2-1 0 0 0,0 0 1 0 0,-2 0-1 0 0,0 0 0 0 0,-2 0 0 0 0,0-1 1 0 0,-2 1-1 0 0,0-1 0 0 0,-1 0-71 0 0,-3 13-38 0 0,-1 1-1 0 0,0-1 0 0 0,0 1 1 0 0,-1 0-1 0 0,0 1 0 0 0,-1-1 1 0 0,1 1-1 0 0,-2 1 1 0 0,1-1-1 0 0,-1 1 0 0 0,0 0 1 0 0,-1 1-1 0 0,1 0 0 0 0,-1 0 1 0 0,-1 1-1 0 0,1 0 1 0 0,-1 1-1 0 0,1 0 0 0 0,-1 0 1 0 0,-1 1-1 0 0,1 1 0 0 0,0-1 1 0 0,-1 2-1 0 0,1-1 0 0 0,-1 2 1 0 0,1-1-1 0 0,-1 1 1 0 0,-2 1 38 0 0,-4 0-208 0 0,0 0 0 0 0,0 1 0 0 0,-1 1 0 0 0,2 1 0 0 0,-1 0 0 0 0,0 1 0 0 0,1 1 0 0 0,0 0 0 0 0,0 2 0 0 0,1 0 1 0 0,-7 4 207 0 0,-87 83-4335 0 0,79-47-34 0 0,17-13-2854 0 0,9-19 738 0 0</inkml:trace>
  <inkml:trace contextRef="#ctx0" brushRef="#br0" timeOffset="7828.117">1692 755 512 0 0,'0'0'2719'0'0,"0"0"-740"0"0,0 0-300 0 0,0 0-38 0 0,0 0-61 0 0,0 0-166 0 0,0 0-258 0 0,0 0-252 0 0,0 0-197 0 0,0 0-107 0 0,0 0-40 0 0,0 0 36 0 0,0 0 62 0 0,3-1 37 0 0,85-5 5077 0 0,-83 9-5715 0 0,0-1 1 0 0,-1 1 0 0 0,1 0-1 0 0,-1 0 1 0 0,0 0 0 0 0,0 1 0 0 0,0-1-1 0 0,0 1 1 0 0,-1 0 0 0 0,1 0-1 0 0,-1 0 1 0 0,0 1 0 0 0,0-1-1 0 0,-1 1 1 0 0,1-1 0 0 0,-1 1 0 0 0,0 0-1 0 0,1 5-57 0 0,10 16 138 0 0,56 179 441 0 0,-67-202-601 0 0,0 1 0 0 0,0-1 0 0 0,1 1 0 0 0,-1-1 0 0 0,1 0 0 0 0,0 0 0 0 0,0 0 0 0 0,0-1 0 0 0,0 1 0 0 0,0 0 0 0 0,1-1 0 0 0,-1 0 0 0 0,1 0 0 0 0,0 0 0 0 0,0-1 0 0 0,0 1 0 0 0,-1-1 0 0 0,1 0 0 0 0,0 0 0 0 0,1 0 0 0 0,-1 0 0 0 0,0-1 0 0 0,0 1 0 0 0,0-1 0 0 0,0 0 0 0 0,0-1 0 0 0,1 1 0 0 0,-1-1 0 0 0,2 0 22 0 0,-2 1-121 0 0,16-17-2616 0 0,-15 6-2686 0 0,-2 6-1164 0 0,-1-3-2834 0 0</inkml:trace>
  <inkml:trace contextRef="#ctx0" brushRef="#br0" timeOffset="8628.17">665 1285 0 0 0,'0'0'777'0'0,"0"0"266"0"0,0 0-76 0 0,0 0-181 0 0,0 0-46 0 0,0 0 47 0 0,0 0 85 0 0,0 0 15 0 0,0 0-63 0 0,0 0-40 0 0,0 0 6 0 0,-6 2 43 0 0,-20 6 87 0 0,19-7 82 0 0,7-1 19 0 0,0 0-4 0 0,0 0-14 0 0,0 0-38 0 0,0 0-59 0 0,0 0-97 0 0,0 0-135 0 0,0 0-156 0 0,25 0 1412 0 0,219-10 1271 0 0,263-49-1678 0 0,-73 36-1067 0 0,-183 1-371 0 0,-168 8-646 0 0,-75 14 447 0 0,-6 0-4747 0 0,-2 0-5159 0 0,0 0-544 0 0</inkml:trace>
  <inkml:trace contextRef="#ctx0" brushRef="#br0" timeOffset="9615.322">1232 1591 0 0 0,'0'0'487'0'0,"0"0"997"0"0,0 0 398 0 0,0 0-36 0 0,0 0-183 0 0,0 0-267 0 0,0 0-236 0 0,0 0-96 0 0,0 0-27 0 0,-10-3 1 0 0,-32-9 17 0 0,40 12-910 0 0,-1 0-1 0 0,1 0 0 0 0,-1 0 0 0 0,0 0 0 0 0,1 0 0 0 0,-1 0 1 0 0,1 1-1 0 0,-1-1 0 0 0,1 1 0 0 0,0 0 0 0 0,-1 0 1 0 0,1 0-1 0 0,0 0 0 0 0,-1 0 0 0 0,1 0 0 0 0,0 1 0 0 0,0-1 1 0 0,0 1-1 0 0,0-1 0 0 0,0 1 0 0 0,-1 2-144 0 0,-6 3 332 0 0,-3 1-169 0 0,1 0 1 0 0,0 1 0 0 0,1 1 0 0 0,0 0-1 0 0,0 0 1 0 0,1 1 0 0 0,0 0 0 0 0,1 1-1 0 0,0 0 1 0 0,1 0 0 0 0,1 1-1 0 0,-1 0 1 0 0,1 2-164 0 0,5-12 25 0 0,0 1 0 0 0,0 0 0 0 0,0 0 0 0 0,1 0 0 0 0,0-1 0 0 0,-1 1 0 0 0,1 0 0 0 0,0 0 0 0 0,1 0 0 0 0,-1 0 0 0 0,1 0 0 0 0,0 0-1 0 0,0-1 1 0 0,0 1 0 0 0,0 0 0 0 0,1-1 0 0 0,-1 1 0 0 0,1-1 0 0 0,0 1 0 0 0,0-1 0 0 0,0 0 0 0 0,1 0 0 0 0,-1 0 0 0 0,1 0 0 0 0,-1 0 0 0 0,1-1 0 0 0,0 1 0 0 0,0-1 0 0 0,1 1 0 0 0,-1-1-1 0 0,0 0 1 0 0,1 0 0 0 0,-1-1 0 0 0,1 1 0 0 0,-1-1 0 0 0,1 0 0 0 0,0 0 0 0 0,0 0 0 0 0,-1 0 0 0 0,1-1 0 0 0,0 1 0 0 0,0-1 0 0 0,0 0 0 0 0,3-1-25 0 0,8-1 115 0 0,-1-2-1 0 0,0 0 1 0 0,0-1 0 0 0,0 0 0 0 0,-1-1 0 0 0,1 0 0 0 0,-2-2-1 0 0,1 1 1 0 0,-1-1 0 0 0,0-1 0 0 0,0 0 0 0 0,-1-1 0 0 0,-1 0-1 0 0,0-1 1 0 0,0 0 0 0 0,-1 0 0 0 0,7-12-115 0 0,2 3 111 0 0,123-171 522 0 0,-129 173-598 0 0,-1-1 0 0 0,-1 0 0 0 0,-1 0 0 0 0,0-1 0 0 0,-2-1 0 0 0,0 1 0 0 0,-1-1-1 0 0,-2 0 1 0 0,0-1 0 0 0,-1 1 0 0 0,-1-1 0 0 0,0-14-35 0 0,-3 32-6 0 0,1-1 0 0 0,-1 1 1 0 0,0 0-1 0 0,0 0 0 0 0,-1 0 0 0 0,1 0 0 0 0,-1 0 0 0 0,0 0 1 0 0,0 0-1 0 0,0 0 0 0 0,0 0 0 0 0,-1 1 0 0 0,0-1 0 0 0,1 1 0 0 0,-1 0 1 0 0,0 0-1 0 0,-1 0 0 0 0,1 0 0 0 0,-1 1 0 0 0,1-1 0 0 0,-1 1 1 0 0,0 0-1 0 0,1 0 0 0 0,-1 0 0 0 0,0 0 0 0 0,-1 1 0 0 0,1-1 1 0 0,0 1-1 0 0,0 0 0 0 0,0 1 0 0 0,-1-1 0 0 0,1 1 0 0 0,0 0 0 0 0,-1 0 1 0 0,1 0-1 0 0,0 0 0 0 0,-1 1 0 0 0,1 0 0 0 0,0 0 0 0 0,0 0 1 0 0,-1 0-1 0 0,1 1 0 0 0,0-1 0 0 0,0 1 0 0 0,1 0 0 0 0,-1 1 1 0 0,0-1-1 0 0,1 0 0 0 0,-1 1 0 0 0,1 0 6 0 0,-15 12-10 0 0,2 0 0 0 0,0 1 0 0 0,0 0 0 0 0,2 2 0 0 0,0 0 0 0 0,1 0 0 0 0,1 1 0 0 0,1 1 0 0 0,0 0 0 0 0,2 0 0 0 0,0 1-1 0 0,1 0 1 0 0,2 0 0 0 0,0 1 0 0 0,1 2 10 0 0,1-11 17 0 0,1 0-1 0 0,1 1 1 0 0,1-1-1 0 0,0 1 1 0 0,0-1-1 0 0,2 1 1 0 0,-1 0-1 0 0,2-1 1 0 0,0 1 0 0 0,0-1-1 0 0,1 0 1 0 0,1 0-1 0 0,3 8-16 0 0,-1-9 36 0 0,0 0 0 0 0,0 0 0 0 0,1-1 0 0 0,0 0 0 0 0,1 0 1 0 0,1-1-1 0 0,-1 0 0 0 0,2 0 0 0 0,-1-1 0 0 0,1 0 0 0 0,1-1 0 0 0,-1 0 0 0 0,1-1 0 0 0,1 0 0 0 0,-1-1 0 0 0,1 0 1 0 0,5 1-37 0 0,56 5-238 0 0,-71-27-1962 0 0,-2 1-3916 0 0,0 11 912 0 0,0-2-5237 0 0</inkml:trace>
  <inkml:trace contextRef="#ctx0" brushRef="#br0" timeOffset="10127.267">1716 1481 5769 0 0,'0'0'2390'0'0,"0"0"-466"0"0,0 0-268 0 0,0 0-111 0 0,0 0-194 0 0,0 0-196 0 0,0 0-195 0 0,0 0-236 0 0,0 0-158 0 0,0 0-94 0 0,0 0-93 0 0,0 0-39 0 0,0 0-57 0 0,-13 23-38 0 0,-39 77-58 0 0,32-33 88 0 0,19-51-230 0 0,0-12-22 0 0,1 1 0 0 0,-1-1 1 0 0,1 0-1 0 0,0 0 0 0 0,0 1 0 0 0,0-1 1 0 0,0 0-1 0 0,1 0 0 0 0,0 0 0 0 0,-1 0 1 0 0,2 1-1 0 0,-1-1 0 0 0,0 0 1 0 0,1-1-1 0 0,0 1 0 0 0,0 0 0 0 0,0 0 1 0 0,0-1-1 0 0,1 1 0 0 0,-1-1 1 0 0,1 0-1 0 0,0 0 0 0 0,0 0 0 0 0,0 0 1 0 0,0 0-1 0 0,1 0 0 0 0,-1-1 1 0 0,1 0-1 0 0,-1 0 0 0 0,1 0 0 0 0,0 0 1 0 0,0 0-1 0 0,0-1 0 0 0,0 0 0 0 0,0 0 1 0 0,0 0-1 0 0,0 0 0 0 0,0 0 1 0 0,1-1-1 0 0,-1 0 0 0 0,0 0 0 0 0,0 0 1 0 0,1 0-1 0 0,-1-1 0 0 0,0 0 1 0 0,1 0-24 0 0,9-6 127 0 0,-1-1 0 0 0,0-1 1 0 0,0 0-1 0 0,-1 0 1 0 0,0-1-1 0 0,-1-1 1 0 0,0 0-1 0 0,-1 0 0 0 0,0-1 1 0 0,-1 0-1 0 0,0-1-127 0 0,128-195 336 0 0,-138 208-320 0 0,1 0 0 0 0,0 0 0 0 0,0 0 0 0 0,-1 0 0 0 0,1 0-1 0 0,0 0 1 0 0,-1 0 0 0 0,1-1 0 0 0,0 1 0 0 0,0 0 0 0 0,-1 0 0 0 0,1 0-1 0 0,0 0 1 0 0,-1 0 0 0 0,1 0 0 0 0,0-1 0 0 0,0 1 0 0 0,0 0 0 0 0,-1 0-1 0 0,1 0 1 0 0,0-1 0 0 0,0 1 0 0 0,0 0 0 0 0,-1 0 0 0 0,1-1-1 0 0,0 1 1 0 0,0 0 0 0 0,0-1 0 0 0,0 1 0 0 0,0 0 0 0 0,0 0 0 0 0,0-1-1 0 0,-1 1 1 0 0,1 0 0 0 0,0-1 0 0 0,0 1-16 0 0,-10 17 1 0 0,2-5 2 0 0,1 1 1 0 0,0 0-1 0 0,0 0 0 0 0,1 0 0 0 0,1 1 0 0 0,0 0 0 0 0,1 0 0 0 0,0 0 0 0 0,0 9-3 0 0,3-13 5 0 0,1-1-1 0 0,-1 1 1 0 0,2-1-1 0 0,-1 1 1 0 0,2-1-1 0 0,-1 0 1 0 0,1 1-1 0 0,0-1 0 0 0,1 0 1 0 0,0 0-1 0 0,1 0 1 0 0,-1 0-1 0 0,2-1 1 0 0,-1 0-1 0 0,3 4-4 0 0,-3-6-21 0 0,0 1 1 0 0,0-1-1 0 0,1 1 0 0 0,0-1 0 0 0,0 0 0 0 0,0-1 1 0 0,0 0-1 0 0,1 1 0 0 0,0-2 0 0 0,0 1 1 0 0,6 3 20 0 0,29 1-3798 0 0,-23-10-6238 0 0,-13-2 357 0 0</inkml:trace>
  <inkml:trace contextRef="#ctx0" brushRef="#br0" timeOffset="12139.945">2291 232 0 0 0,'0'0'468'0'0,"0"0"264"0"0,0 0 187 0 0,0 0 140 0 0,0 0 7 0 0,0 0 10 0 0,0 0 17 0 0,0 0-27 0 0,-3-6 48 0 0,-10-18 28 0 0,14 25 7148 0 0,5 5-4220 0 0,38 47-3582 0 0,-12-7-330 0 0,-1 2 0 0 0,-3 1 0 0 0,-2 1-1 0 0,-2 1 1 0 0,-2 2 0 0 0,-3 0 0 0 0,-2 1-1 0 0,-2 0 1 0 0,-3 2 0 0 0,-2-1 0 0 0,-1 16-158 0 0,-3-17 14 0 0,-1-1 0 0 0,-3 1 0 0 0,-3 0 0 0 0,-2-1 0 0 0,-2 1 0 0 0,-2-1 0 0 0,-13 43-14 0 0,6-43-34 0 0,-2 0 0 0 0,-3-2 0 0 0,-1 0 0 0 0,-3-1 0 0 0,-3-2 0 0 0,-22 33 34 0 0,-104 76-696 0 0,138-144 600 0 0,-9 23-2192 0 0,23-35 1449 0 0,0 1-1417 0 0,0-1-1035 0 0,0-1-3482 0 0,0 0-1201 0 0</inkml:trace>
  <inkml:trace contextRef="#ctx0" brushRef="#br0" timeOffset="13144.763">612 0 0 0 0,'0'0'577'0'0,"0"0"309"0"0,0 0 145 0 0,0 0 64 0 0,0 0-14 0 0,0 0-52 0 0,0 0-48 0 0,0 0-46 0 0,0 0-27 0 0,0 0-44 0 0,0 0-94 0 0,-30 5 2821 0 0,-40 94 523 0 0,30 3-3441 0 0,6 3 0 0 0,3 1 0 0 0,5 1-1 0 0,5 1 1 0 0,5 1 0 0 0,5 0-1 0 0,3 13-672 0 0,4-41 305 0 0,4-1 0 0 0,3 1 0 0 0,3 0 0 0 0,5-1 0 0 0,5 16-305 0 0,2-6 249 0 0,-6-21 51 0 0,3 0 0 0 0,3-1-1 0 0,3-1 1 0 0,3-1 0 0 0,6 7-300 0 0,8-6 392 0 0,5-77-4323 0 0,-41 9 2795 0 0,3-3-4868 0 0,-2 1-5800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639 339 0 0 0,'0'0'679'0'0,"0"0"374"0"0,0 0 372 0 0,0 0 300 0 0,0 0 168 0 0,0 0-87 0 0,0 0-245 0 0,0 0-254 0 0,0 0-201 0 0,0 0-150 0 0,0 0-120 0 0,-6 0-96 0 0,-50 7 2420 0 0,-6 1-1365 0 0,-219 47 740 0 0,123-15-1260 0 0,131-32-798 0 0,37 3-637 0 0,7-1 171 0 0,1-1-1 0 0,0-2 1 0 0,0 1 0 0 0,1-2-1 0 0,-1-1 1 0 0,1 0 0 0 0,1-1-1 0 0,-1-1 1 0 0,2-1-11 0 0,45 10 92 0 0,-63-11-86 0 0,1-1 0 0 0,-1 1 0 0 0,0 0-1 0 0,0 0 1 0 0,0 0 0 0 0,-1 1 0 0 0,1-1 0 0 0,0 1-1 0 0,0 0 1 0 0,-1-1 0 0 0,1 1 0 0 0,-1 0 0 0 0,0 0-1 0 0,1 1 1 0 0,-1-1 0 0 0,0 1 0 0 0,0-1 0 0 0,-1 1-1 0 0,1-1 1 0 0,0 1 0 0 0,-1 0 0 0 0,0 0 0 0 0,1 0-1 0 0,-1 0 1 0 0,0 0 0 0 0,-1 0 0 0 0,1 0 0 0 0,0 0-1 0 0,-1 0 1 0 0,0 0 0 0 0,0 0 0 0 0,0 1 0 0 0,0-1-1 0 0,0 0 1 0 0,0 0 0 0 0,-1 0 0 0 0,0 2-6 0 0,-3 4 24 0 0,-1-1 0 0 0,0 0 1 0 0,0 0-1 0 0,0 0 0 0 0,-1-1 0 0 0,0 0 0 0 0,0 0 1 0 0,-1 0-1 0 0,0-1 0 0 0,0 0 0 0 0,-4 2-24 0 0,11-8 1 0 0,-105 81 137 0 0,-72 68 37 0 0,176-146-170 0 0,-1-1 0 0 0,1 0-1 0 0,-1 0 1 0 0,1 0 0 0 0,0 1 0 0 0,-1-1-1 0 0,1 1 1 0 0,0-1 0 0 0,1 1 0 0 0,-1-1-1 0 0,0 1 1 0 0,1 0 0 0 0,0-1 0 0 0,-1 1-1 0 0,1 0 1 0 0,0-1 0 0 0,0 1 0 0 0,1 0-1 0 0,-1-1 1 0 0,1 1 0 0 0,-1 0 0 0 0,1-1-1 0 0,0 1 1 0 0,0-1 0 0 0,0 1 0 0 0,0-1-1 0 0,0 1 1 0 0,0-1 0 0 0,1 0 0 0 0,1 2-5 0 0,14 3 86 0 0,1-1 1 0 0,-1-1-1 0 0,2 0 1 0 0,-1-1-1 0 0,0-1 0 0 0,1-1 1 0 0,0-1-1 0 0,-1 0 1 0 0,1-2-1 0 0,0 0 1 0 0,-1-1-1 0 0,1 0 1 0 0,-1-2-1 0 0,0 0 0 0 0,0-1 1 0 0,0-1-1 0 0,16-8-86 0 0,115-40-461 0 0,-144 41-3742 0 0,-7 3-5541 0 0,0 7-1788 0 0</inkml:trace>
  <inkml:trace contextRef="#ctx0" brushRef="#br0" timeOffset="536.491">221 0 8850 0 0,'0'0'687'0'0,"0"0"-295"0"0,0 0-159 0 0,0 0 225 0 0,0 0 499 0 0,0 0 407 0 0,0 0 170 0 0,0 0-62 0 0,0 0-274 0 0,0 0-259 0 0,0 0-192 0 0,0 0-130 0 0,0 0-59 0 0,1 33 31 0 0,3 102 33 0 0,23 33 1553 0 0,-18-84-1733 0 0,-3 0 0 0 0,-4 1 0 0 0,-4-1 0 0 0,-9 57-442 0 0,1-63 130 0 0,-3 22 111 0 0,4 1 0 0 0,5 97-241 0 0,18-85 183 0 0,-14-110-170 0 0,0 0 0 0 0,0 1 0 0 0,0-1 1 0 0,-1 1-1 0 0,0-1 0 0 0,0 0 0 0 0,0 1 0 0 0,0-1 1 0 0,0 0-1 0 0,0 0 0 0 0,-1 0 0 0 0,0 0 0 0 0,0 0 1 0 0,0 0-1 0 0,0 0 0 0 0,0-1 0 0 0,0 1 0 0 0,0-1 1 0 0,-2 2-14 0 0,-1 2 243 0 0,3-3-2420 0 0,1-9-6237 0 0,1 3-3419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7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 0 0 0,'0'0'972'0'0,"0"0"439"0"0,0 0 410 0 0,0 0 211 0 0,0 0 15 0 0,0 0-174 0 0,0 0-288 0 0,0 0-235 0 0,0 0-189 0 0,0 0-148 0 0,0 0-147 0 0,-12 4-108 0 0,-34 12-98 0 0,-14 38 1684 0 0,49-38-1911 0 0,-18 29 64 0 0,2 2-1 0 0,2 0 1 0 0,2 2 0 0 0,2 1 0 0 0,3 0 0 0 0,1 2 0 0 0,3 0-1 0 0,3 0 1 0 0,-1 15-497 0 0,-5 21 287 0 0,3 0 0 0 0,5 2 0 0 0,3-1 1 0 0,4 41-288 0 0,6-90 114 0 0,1-1 0 0 0,1 1 0 0 0,3-1 1 0 0,1-1-1 0 0,2 0 0 0 0,1 0 0 0 0,2-1 1 0 0,2-1-1 0 0,1 0 0 0 0,2-2 0 0 0,1 0 1 0 0,24 29-115 0 0,-24-39 166 0 0,0-1 0 0 0,2 0 0 0 0,0-2 1 0 0,1-1-1 0 0,1-1 0 0 0,4 1-166 0 0,-21-14 40 0 0,-8-6-65 0 0,0-1 0 0 0,0 1 1 0 0,0-1-1 0 0,0 1 1 0 0,0-1-1 0 0,0 1 0 0 0,0-1 1 0 0,0 1-1 0 0,0-1 1 0 0,0 1-1 0 0,0-1 0 0 0,1 1 1 0 0,-1-1-1 0 0,0 1 1 0 0,0-1-1 0 0,0 1 0 0 0,1-1 1 0 0,-1 1-1 0 0,0 0 1 0 0,1-1-1 0 0,-1 1 1 0 0,0 0-1 0 0,1-1 0 0 0,-1 1 1 0 0,0 0-1 0 0,1-1 1 0 0,-1 1-1 0 0,0 0 0 0 0,1-1 1 0 0,-1 1-1 0 0,1 0 1 0 0,-1 0-1 0 0,1 0 0 0 0,-1-1 1 0 0,1 1-1 0 0,-1 0 1 0 0,1 0-1 0 0,-1 0 0 0 0,1 0 1 0 0,-1 0-1 0 0,1 0 1 0 0,-1 0-1 0 0,1 0 0 0 0,-1 0 1 0 0,1 0-1 0 0,-1 0 1 0 0,1 0-1 0 0,-1 1 0 0 0,1-1 25 0 0,-6-18-1202 0 0,1 3-1121 0 0,2 4-2604 0 0,2 4-6976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657 705 0 0 0,'0'0'1330'0'0,"0"0"114"0"0,0 0 254 0 0,0 0 295 0 0,0 0 177 0 0,0 0-51 0 0,0 0-296 0 0,0 0-380 0 0,0 0-354 0 0,0 0-237 0 0,0 0-120 0 0,-3-19-45 0 0,-10-58-10 0 0,-4 51 360 0 0,13 26-851 0 0,-7 0-97 0 0,-1 0 0 0 0,0 1 0 0 0,1 0 0 0 0,-1 1 1 0 0,1 0-1 0 0,0 1 0 0 0,0 0 0 0 0,0 1 0 0 0,0 0 0 0 0,0 0 0 0 0,1 2 0 0 0,0-1 0 0 0,0 1 0 0 0,0 1 0 0 0,1-1 0 0 0,0 2 1 0 0,0-1-1 0 0,0 1 0 0 0,1 1 0 0 0,-4 4-89 0 0,-2 0 14 0 0,0-1 1 0 0,1 2-1 0 0,1-1 1 0 0,0 2-1 0 0,0 0 0 0 0,1 0 1 0 0,1 1-1 0 0,1 0 1 0 0,0 1-1 0 0,2 0 1 0 0,-2 4-15 0 0,8-18 3 0 0,1 0 1 0 0,-1 0-1 0 0,1 0 1 0 0,-1 0 0 0 0,1 0-1 0 0,0 0 1 0 0,1 0-1 0 0,-1 0 1 0 0,0 0 0 0 0,1 0-1 0 0,0 0 1 0 0,-1 0-1 0 0,1 0 1 0 0,1 0 0 0 0,-1 0-1 0 0,0 0 1 0 0,1-1-1 0 0,-1 1 1 0 0,1 0 0 0 0,0-1-1 0 0,0 0 1 0 0,0 1 0 0 0,0-1-1 0 0,0 0 1 0 0,0 0-1 0 0,1 0 1 0 0,-1 0 0 0 0,1 0-1 0 0,-1-1 1 0 0,1 1-1 0 0,0-1 1 0 0,-1 0 0 0 0,1 1-1 0 0,0-1 1 0 0,0 0-4 0 0,7 2 67 0 0,0 0 0 0 0,0 0 0 0 0,0 0 0 0 0,0-1 0 0 0,0-1 1 0 0,0 0-1 0 0,1 0 0 0 0,-1-1 0 0 0,0 0 0 0 0,4-2-67 0 0,1 0 95 0 0,1-2 0 0 0,-1 0 0 0 0,0-1 0 0 0,0-1 0 0 0,0 0 0 0 0,-1-1 1 0 0,0 0-1 0 0,0-1 0 0 0,-1-1 0 0 0,0 0 0 0 0,-1-1 0 0 0,0 0 0 0 0,0-1 0 0 0,-1 0 0 0 0,4-7-95 0 0,11-14 144 0 0,-1 0 0 0 0,-2-2 0 0 0,-2-1 0 0 0,0-1 0 0 0,5-17-144 0 0,-12 20 30 0 0,-1-1 1 0 0,-1 0-1 0 0,-2-1 0 0 0,-2 0 1 0 0,-1 0-1 0 0,-2-1 1 0 0,-1 0-1 0 0,-2 0 0 0 0,-1 0 1 0 0,-4-29-31 0 0,2 53-8 0 0,0 1-1 0 0,0 0 1 0 0,-1-1 0 0 0,-1 1-1 0 0,0 0 1 0 0,0 0 0 0 0,-1 0 0 0 0,-1 1-1 0 0,0-1 1 0 0,0 1 0 0 0,-1 0-1 0 0,0 1 1 0 0,-1-1 0 0 0,0 1-1 0 0,-1 1 1 0 0,1-1 0 0 0,-2 1 0 0 0,-6-6 8 0 0,13 13-10 0 0,0 0 1 0 0,1 1 0 0 0,-1-1 0 0 0,0 0 0 0 0,1 1-1 0 0,-1-1 1 0 0,0 1 0 0 0,0 0 0 0 0,0-1 0 0 0,0 1-1 0 0,1 0 1 0 0,-1 0 0 0 0,0 0 0 0 0,0 0 0 0 0,0 1-1 0 0,1-1 1 0 0,-1 0 0 0 0,0 1 0 0 0,0-1 0 0 0,0 1-1 0 0,1 0 1 0 0,-1-1 0 0 0,0 1 0 0 0,1 0 0 0 0,-1 0-1 0 0,1 0 1 0 0,-1 0 0 0 0,1 1 0 0 0,0-1 0 0 0,-1 0-1 0 0,1 0 1 0 0,0 1 0 0 0,0-1 0 0 0,0 1 0 0 0,0-1 0 0 0,0 1-1 0 0,0 0 1 0 0,0 1 9 0 0,-27 67-52 0 0,28-70 52 0 0,-6 27 40 0 0,2 1 0 0 0,0 0 0 0 0,2 0-1 0 0,1 0 1 0 0,2 0 0 0 0,0 0 0 0 0,3 10-40 0 0,6 20 219 0 0,2 0 0 0 0,3-1 0 0 0,14 36-219 0 0,11 37 406 0 0,-36-113-352 0 0,0 1 0 0 0,2-1 0 0 0,0 0 0 0 0,1-1 1 0 0,0 0-1 0 0,2 0 0 0 0,-1-1 0 0 0,2 1-54 0 0,-8-16-76 0 0,-1 0-1 0 0,0 0 0 0 0,1 0 1 0 0,-1-1-1 0 0,0 1 0 0 0,1 0 1 0 0,-1-1-1 0 0,0 1 1 0 0,0-1-1 0 0,1 1 0 0 0,-1-1 1 0 0,0 0-1 0 0,0 1 0 0 0,0-1 1 0 0,0 0-1 0 0,0 0 1 0 0,0 0-1 0 0,0 0 0 0 0,0 0 1 0 0,0 0-1 0 0,0 0 1 0 0,0 0-1 0 0,-1 0 0 0 0,1 0 1 0 0,0 0-1 0 0,-1-1 0 0 0,1 1 1 0 0,-1 0-1 0 0,1-1 1 0 0,-1 1-1 0 0,0 0 0 0 0,0 0 1 0 0,1-1-1 0 0,-1 1 1 0 0,0 0-1 0 0,0-1 0 0 0,0 1 1 0 0,-1-1-1 0 0,1 1 0 0 0,0 0 1 0 0,0-1-1 0 0,-1 0 77 0 0,1-4-2184 0 0,0 1-4099 0 0,0 2-5243 0 0</inkml:trace>
  <inkml:trace contextRef="#ctx0" brushRef="#br0" timeOffset="289.863">0 1168 2889 0 0,'0'0'2036'0'0,"0"0"43"0"0,0 0 115 0 0,0 0 29 0 0,0 0-85 0 0,0 0-210 0 0,37-4-298 0 0,119-14-308 0 0,231-47 3657 0 0,-143 53-3749 0 0,-140 12-6066 0 0,-59 0-230 0 0,-39 0-6151 0 0</inkml:trace>
  <inkml:trace contextRef="#ctx0" brushRef="#br0" timeOffset="924.064">269 1489 3785 0 0,'0'0'1875'0'0,"0"0"-237"0"0,0 0-6 0 0,0 0 127 0 0,0 0 99 0 0,0 0-99 0 0,0 0-298 0 0,0 0-316 0 0,0 0-304 0 0,0 0-241 0 0,0 0-124 0 0,0 0-48 0 0,0 0-25 0 0,-22 9-39 0 0,-69 31-40 0 0,87-39-297 0 0,1 1 0 0 0,-1-1 0 0 0,1 1 0 0 0,-1 0 0 0 0,1 0 0 0 0,0 0 0 0 0,0 1 0 0 0,0-1-1 0 0,0 1 1 0 0,0 0 0 0 0,0 0 0 0 0,1 0 0 0 0,0 0 0 0 0,-1 0 0 0 0,1 0 0 0 0,0 1 0 0 0,1-1 0 0 0,-1 1-1 0 0,0 0-26 0 0,-3 8 67 0 0,-1-3-37 0 0,1 0 1 0 0,0 1 0 0 0,1-1-1 0 0,0 1 1 0 0,1 0 0 0 0,0 0 0 0 0,0 0-1 0 0,1 1 1 0 0,0-1 0 0 0,1 1-1 0 0,0-1 1 0 0,1 1 0 0 0,0-1-1 0 0,1 1 1 0 0,0-1 0 0 0,0 1-1 0 0,1-1 1 0 0,2 7-31 0 0,0-13 48 0 0,-1 0 0 0 0,1-1 1 0 0,0 1-1 0 0,0-1 0 0 0,0 0 0 0 0,0 0 0 0 0,1 0 1 0 0,-1-1-1 0 0,1 1 0 0 0,0-1 0 0 0,-1 0 1 0 0,1 0-1 0 0,0-1 0 0 0,0 0 0 0 0,0 0 0 0 0,0 0 1 0 0,1 0-1 0 0,-1-1 0 0 0,0 1 0 0 0,0-2 1 0 0,0 1-1 0 0,1 0 0 0 0,-1-1 0 0 0,0 0 0 0 0,0 0 1 0 0,0 0-1 0 0,0-1 0 0 0,0 0 0 0 0,-1 0 1 0 0,1 0-1 0 0,0-1 0 0 0,1-1-48 0 0,15-9 94 0 0,-1-1-1 0 0,-1-1 1 0 0,-1-1 0 0 0,0-1 0 0 0,-1 0-1 0 0,-1-2 1 0 0,0 1 0 0 0,-2-2-1 0 0,0 0 1 0 0,-1-1 0 0 0,-1 0 0 0 0,-1-1-1 0 0,-1 0 1 0 0,-1-1 0 0 0,-1 0-1 0 0,-1 0 1 0 0,-1 0 0 0 0,1-15-94 0 0,0-2 2 0 0,-2 1 1 0 0,-1-1-1 0 0,-2-1 1 0 0,-2 1-1 0 0,-3-9-2 0 0,4 44-9 0 0,-1 0-1 0 0,0 0 1 0 0,0 0 0 0 0,-1 0-1 0 0,1 0 1 0 0,-1 0 0 0 0,0 0-1 0 0,0 0 1 0 0,-1 1 0 0 0,0-1-1 0 0,1 0 1 0 0,-1 1 0 0 0,-1-1-1 0 0,1 1 1 0 0,-1 0 0 0 0,0 0-1 0 0,0 0 1 0 0,0 0 0 0 0,0 0-1 0 0,-1 1 1 0 0,1-1 0 0 0,-1 1-1 0 0,0 0 1 0 0,0 0 0 0 0,0 1-1 0 0,-1-1 1 0 0,1 1 0 0 0,-5-2 9 0 0,4 6-17 0 0,-1 1 0 0 0,1 1 0 0 0,0-1 0 0 0,0 1 0 0 0,1-1 0 0 0,-1 1 0 0 0,1 0 1 0 0,0 1-1 0 0,0-1 0 0 0,0 1 0 0 0,1 0 0 0 0,0 0 0 0 0,0 0 0 0 0,0 0 0 0 0,0 1 1 0 0,1-1-1 0 0,0 1 0 0 0,0 0 0 0 0,0-1 0 0 0,1 1 0 0 0,0 0 0 0 0,0 0 0 0 0,0 2 17 0 0,-1-1-4 0 0,-9 39 44 0 0,3 1-1 0 0,1-1 0 0 0,2 1 0 0 0,3 0 0 0 0,1 0 0 0 0,6 40-39 0 0,-1-56 35 0 0,2-1-1 0 0,1 1 1 0 0,1-1-1 0 0,2 0 1 0 0,1-1-1 0 0,1 0 1 0 0,4 4-35 0 0,21 52-879 0 0,-35-85-725 0 0,-1 0-1977 0 0,0 0-3674 0 0,-1 0-3969 0 0</inkml:trace>
  <inkml:trace contextRef="#ctx0" brushRef="#br0" timeOffset="1493.108">716 1452 3393 0 0,'0'0'5760'0'0,"0"0"-3109"0"0,0 0-1012 0 0,0 0-88 0 0,0 0-117 0 0,0 0-141 0 0,0 0-289 0 0,0 0-365 0 0,0 0-211 0 0,0 0-85 0 0,0 0-39 0 0,0 0-32 0 0,0 0-33 0 0,-7 26-43 0 0,-22 84-56 0 0,23-89-109 0 0,1 0 0 0 0,1 0 0 0 0,1 0 0 0 0,1 0 0 0 0,0 1 0 0 0,2-1 0 0 0,1 15-31 0 0,-1-32-1 0 0,1 1 0 0 0,-1-1 0 0 0,1 0-1 0 0,-1 1 1 0 0,1-1 0 0 0,1 0 0 0 0,-1 1-1 0 0,1-1 1 0 0,-1 0 0 0 0,1 0 0 0 0,0 0-1 0 0,0 0 1 0 0,1-1 0 0 0,-1 1 0 0 0,1 0-1 0 0,0-1 1 0 0,0 0 0 0 0,0 0 0 0 0,1 0-1 0 0,-1 0 1 0 0,0 0 0 0 0,1-1 0 0 0,0 1-1 0 0,0-1 1 0 0,0 0 0 0 0,0 0 0 0 0,0 0-1 0 0,0-1 1 0 0,2 1 1 0 0,6-6 93 0 0,1 0 0 0 0,-1-1 0 0 0,0-1 0 0 0,-1 0-1 0 0,1 0 1 0 0,-1-1 0 0 0,0 0 0 0 0,-1-1 0 0 0,0 0 0 0 0,0-1-1 0 0,-1 0 1 0 0,0-1 0 0 0,0 0 0 0 0,-1 0 0 0 0,0-1 0 0 0,-1 0-1 0 0,0 0 1 0 0,3-9-93 0 0,2 3 63 0 0,-2-2 0 0 0,1 1-1 0 0,-2-2 1 0 0,-1 1 0 0 0,0-1-1 0 0,-1 0 1 0 0,-1-1 0 0 0,-1 0-1 0 0,-1 0 1 0 0,-1 0 0 0 0,-1 0-1 0 0,0-3-62 0 0,-20 32 321 0 0,7 13-320 0 0,0 0 1 0 0,1 1 0 0 0,1 0-1 0 0,2 0 1 0 0,0 1 0 0 0,1 0-1 0 0,1 0 1 0 0,2 0 0 0 0,0 1-1 0 0,1-1 1 0 0,2 21-2 0 0,0-36 1 0 0,0 1 0 0 0,1 0-1 0 0,0-1 1 0 0,1 1 0 0 0,0-1-1 0 0,1 1 1 0 0,-1-1 0 0 0,2 0-1 0 0,-1 0 1 0 0,1 0 0 0 0,0-1 0 0 0,1 1-1 0 0,-1-1 1 0 0,1 0 0 0 0,1 0-1 0 0,0 0 1 0 0,0-1 0 0 0,0 0-1 0 0,0 0 1 0 0,1-1 0 0 0,7 5-1 0 0,11-6-907 0 0,-18-6-1663 0 0,0-3-3387 0 0,-1-2-5620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8834 0 0,'0'0'1768'0'0,"0"0"-257"0"0,0 0-169 0 0,0 0 57 0 0,0 0 49 0 0,0 0-84 0 0,0 0-237 0 0,0 0-329 0 0,0 0-310 0 0,0 0-229 0 0,0 0-146 0 0,-9 8 132 0 0,21 62 1089 0 0,2 58-588 0 0,-7 0 0 0 0,-5 1 0 0 0,-6 8-746 0 0,-5 62-267 0 0,0-148-1292 0 0,-4-46-2543 0 0,-6-17-9866 0 0,16 8 9596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0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0 205 1736 0 0,'0'0'1690'0'0,"0"0"-130"0"0,0 0-42 0 0,0 0 74 0 0,0 0 101 0 0,0 0-38 0 0,0 0-196 0 0,0 0-226 0 0,0 0-238 0 0,0 0-184 0 0,0 0-99 0 0,32-32-77 0 0,99-96-64 0 0,-128 124-532 0 0,-1 1 0 0 0,1 0-1 0 0,-1 0 1 0 0,1 0 0 0 0,0 0 0 0 0,0 1 0 0 0,0-1 0 0 0,0 1-1 0 0,1 0 1 0 0,-1 0 0 0 0,1 0 0 0 0,-1 0 0 0 0,1 0 0 0 0,0 1 0 0 0,0 0-1 0 0,0 0 1 0 0,0 0 0 0 0,0 0 0 0 0,-1 1 0 0 0,1-1 0 0 0,4 1-39 0 0,5 0 177 0 0,0-1-64 0 0,0 0 0 0 0,0 1 0 0 0,0 0 0 0 0,0 1-1 0 0,0 1 1 0 0,0 0 0 0 0,0 0 0 0 0,0 1-1 0 0,-1 1 1 0 0,1 0 0 0 0,-1 1 0 0 0,0 0 0 0 0,-1 1-1 0 0,1 1 1 0 0,-1-1 0 0 0,0 2 0 0 0,-1-1 0 0 0,0 2-1 0 0,0-1 1 0 0,0 1 0 0 0,-1 1 0 0 0,-1 0-1 0 0,0 0 1 0 0,0 0 0 0 0,-1 1 0 0 0,0 0 0 0 0,-1 1-1 0 0,1 1-112 0 0,-4-6 58 0 0,1 1 0 0 0,-1 0 0 0 0,-1 0 0 0 0,0-1 0 0 0,0 2 0 0 0,0-1 0 0 0,-1 0 0 0 0,0 0 0 0 0,0 0 0 0 0,-1 1 0 0 0,-1-1 0 0 0,1 0 0 0 0,-1 0 0 0 0,0 1 0 0 0,-1-1 0 0 0,0 0 0 0 0,0 0 0 0 0,-1 0 0 0 0,0-1 0 0 0,-1 1 0 0 0,1-1 0 0 0,-1 1 0 0 0,-1-1 0 0 0,1 0 0 0 0,-1-1 0 0 0,0 1 0 0 0,-3 1-58 0 0,-9 3-50 0 0,-2-1-1 0 0,1-1 1 0 0,-1 0-1 0 0,-1-2 1 0 0,1 0-1 0 0,-1-1 1 0 0,0-1-1 0 0,-1 0 1 0 0,1-2-1 0 0,-1-1 1 0 0,0 0 0 0 0,0-2-1 0 0,0 0 1 0 0,1-1-1 0 0,-1-1 51 0 0,6 2-140 0 0,-58-5-1036 0 0,28-9-2578 0 0,39 10 592 0 0,6-2-5805 0 0,0 5 3346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0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1 267 856 0 0,'0'0'1164'0'0,"0"0"-422"0"0,0 0-9 0 0,0 0 326 0 0,0 0 362 0 0,0 0 196 0 0,0 0-83 0 0,0 0-279 0 0,0 0-280 0 0,0 0-111 0 0,0 0-3 0 0,0 0 29 0 0,0 0-2 0 0,15-4-33 0 0,107-22 1512 0 0,193-14 1314 0 0,-289 39-1502 0 0,-109-41-1542 0 0,-16-11-575 0 0,92 48-55 0 0,1 1 1 0 0,-1-1-1 0 0,1-1 0 0 0,0 1 1 0 0,0-1-1 0 0,1 0 0 0 0,0-1 1 0 0,0 1-1 0 0,0-1 0 0 0,1 0 1 0 0,0 0-1 0 0,-1-4-7 0 0,7 10-253 0 0,-1-1 1 0 0,1 0-1 0 0,0 1 0 0 0,0-1 1 0 0,0 1-1 0 0,0 0 0 0 0,0-1 1 0 0,0 1-1 0 0,0 0 0 0 0,0 0 1 0 0,0 0-1 0 0,0 1 0 0 0,1-1 1 0 0,-1 0-1 0 0,0 1 0 0 0,1 0 1 0 0,-1-1-1 0 0,0 1 0 0 0,1 0 1 0 0,-1 0-1 0 0,1 0 0 0 0,-1 1 1 0 0,0-1-1 0 0,1 0 0 0 0,-1 1 1 0 0,0 0-1 0 0,0-1 0 0 0,2 2 253 0 0,8-2-4842 0 0,0 0-6217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1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0 6905 0 0,'0'0'2130'0'0,"0"0"-836"0"0,0 0-435 0 0,0 0 181 0 0,0 0 320 0 0,0 0 209 0 0,0 0-76 0 0,0 0-303 0 0,0 0-341 0 0,0 0-253 0 0,0 0-141 0 0,0 0-59 0 0,-1 4-32 0 0,-93 159 1610 0 0,73-120-1974 0 0,-2-1-1 0 0,-1-1 1 0 0,-3-1-1 0 0,0-2 1 0 0,-3 0-1 0 0,-5 2 1 0 0,10-24-1347 0 0,15-14-2343 0 0,0-1-4545 0 0,7-1-964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15 0 0 0,'0'0'2000'0'0,"0"0"-670"0"0,0 0-240 0 0,0 0 199 0 0,0 0 317 0 0,0 0 158 0 0,0 0-179 0 0,0 0-413 0 0,0 0-445 0 0,0 0-313 0 0,0 0-83 0 0,0 0 45 0 0,0 0 95 0 0,-1 37 3263 0 0,38-48-2476 0 0,27-29-499 0 0,-160 116 1345 0 0,95-75-2097 0 0,0-1-11 0 0,1 0-6 0 0,0 0 0 0 0,14 0 481 0 0,-7 0-4523 0 0,-7 0-1153 0 0,0 0-5786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1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10362 0 0,'0'0'1842'0'0,"0"0"-780"0"0,0 0-648 0 0,0 0-188 0 0,0 0 160 0 0,0 0 345 0 0,0 0 291 0 0,0 0 105 0 0,0 0-87 0 0,0 0-215 0 0,0 0-215 0 0,0 0-118 0 0,0 0 5 0 0,19 33 10 0 0,59 104 11 0 0,20 5 1239 0 0,-49-72-1207 0 0,3-2 1 0 0,61 60-551 0 0,-110-125-660 0 0,21 16 1516 0 0,-15-16-4903 0 0,3-2-6264 0 0,-10-1-46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7114 0 0,'0'0'1672'0'0,"0"0"-664"0"0,0 0-73 0 0,0 0 304 0 0,0 0 243 0 0,0 0-25 0 0,0 0-303 0 0,0 0-265 0 0,0 0-91 0 0,0 0 25 0 0,0 0 19 0 0,0 0-72 0 0,13 0-115 0 0,211 0 2826 0 0,30-21-2183 0 0,-214 20-1456 0 0,-39 1 70 0 0,-1 0-23 0 0,0 0-49 0 0,0 0-63 0 0,0 0-99 0 0,0 0-161 0 0,0 0-207 0 0,-14 15-9540 0 0,11-11-906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7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9146 0 0,'0'0'1788'0'0,"0"0"-661"0"0,0 0-273 0 0,0 0 127 0 0,0 0 184 0 0,0 0-5 0 0,0 0-251 0 0,0 0-327 0 0,0 0-139 0 0,0 0 19 0 0,0 0 80 0 0,0 0 83 0 0,0 0-7 0 0,15 2-57 0 0,117 6 791 0 0,-10-38-301 0 0,34-6-4698 0 0,-144 34-2296 0 0,-4 1-5561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5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384 630 0 0 0,'0'0'293'0'0,"0"0"818"0"0,0 0 318 0 0,0 0 43 0 0,0 0-69 0 0,0 0-77 0 0,-1-4-56 0 0,-3-11-35 0 0,-2 11 3286 0 0,-9 5-3082 0 0,13-1-980 0 0,-3 2-319 0 0,-1 0 0 0 0,1 0-1 0 0,0 0 1 0 0,0 1 0 0 0,0 0 0 0 0,0 0-1 0 0,1 0 1 0 0,0 1 0 0 0,-1 0 0 0 0,1 0-1 0 0,0 0 1 0 0,0 0 0 0 0,1 0-1 0 0,-2 4-139 0 0,-19 25 99 0 0,3 0 0 0 0,1 2 0 0 0,1 0 0 0 0,2 2 0 0 0,2-1 0 0 0,1 2 0 0 0,2 0 0 0 0,1 1 0 0 0,2 0 0 0 0,2 0 0 0 0,2 1 0 0 0,1 0 0 0 0,3 0 0 0 0,1 12-99 0 0,-1-39 36 0 0,1 0-1 0 0,0 0 1 0 0,1 0 0 0 0,0 1-1 0 0,1-1 1 0 0,1 0 0 0 0,0-1-1 0 0,1 1 1 0 0,0-1-1 0 0,1 1 1 0 0,0-1 0 0 0,1 0-1 0 0,0-1 1 0 0,1 0 0 0 0,1 0-1 0 0,-1 0 1 0 0,2-1-1 0 0,-1 0 1 0 0,2 0 0 0 0,-1-1-1 0 0,1 0 1 0 0,0-1 0 0 0,1 0-1 0 0,0-1 1 0 0,0 0 0 0 0,1-1-1 0 0,0 0 1 0 0,0-1-1 0 0,0 0 1 0 0,1-1 0 0 0,-1 0-1 0 0,11 1-35 0 0,-8-5 115 0 0,-1 0 1 0 0,0-2-1 0 0,0 0 0 0 0,0 0 0 0 0,0-1 0 0 0,-1-1 0 0 0,1 0 0 0 0,-1-1 0 0 0,0 0 0 0 0,0-1 1 0 0,0-1-1 0 0,-1 0 0 0 0,0 0 0 0 0,0-1 0 0 0,-1-1 0 0 0,0 0 0 0 0,-1-1 0 0 0,0 0 0 0 0,6-8-114 0 0,3-1 100 0 0,0-1 0 0 0,-2-1 1 0 0,-1-1-1 0 0,0 0 0 0 0,-2-1 1 0 0,0 0-1 0 0,-2-2 0 0 0,0 1 1 0 0,-2-1-1 0 0,-1-1 0 0 0,-1 0 1 0 0,-1 0-1 0 0,-1 0 0 0 0,-2-1 1 0 0,0 0-1 0 0,-2-4-101 0 0,-1 10-29 0 0,-2 0 0 0 0,0 0-1 0 0,-1 0 1 0 0,-1 0-1 0 0,-1 0 1 0 0,-1 0 0 0 0,-1 1-1 0 0,0 0 1 0 0,-2 0 0 0 0,0 1-1 0 0,-2 0 1 0 0,0 0 0 0 0,0 1-1 0 0,-2 0 1 0 0,0 1 0 0 0,-2 0-1 0 0,1 1 1 0 0,-2 1 0 0 0,0 0-1 0 0,-1 1 1 0 0,0 1 0 0 0,-1 0-1 0 0,-14-7 30 0 0,21 15-188 0 0,-1 0 0 0 0,-1 1 0 0 0,1 1 0 0 0,-1-1 0 0 0,1 2 0 0 0,-1-1-1 0 0,0 2 1 0 0,0 0 0 0 0,0 0 0 0 0,0 1 0 0 0,0 0 0 0 0,0 1 0 0 0,1 1 0 0 0,-1 0-1 0 0,-3 1 189 0 0,3 0-648 0 0,0 1-1 0 0,0 0 0 0 0,0 1 1 0 0,0 1-1 0 0,1 0 0 0 0,0 0 0 0 0,0 1 1 0 0,1 0-1 0 0,-1 2 649 0 0,-18 15-5408 0 0,8-7-4098 0 0</inkml:trace>
  <inkml:trace contextRef="#ctx0" brushRef="#br0" timeOffset="479.022">468 1212 1480 0 0,'0'0'3086'0'0,"0"0"-908"0"0,0 0-483 0 0,0 0-112 0 0,0 0-52 0 0,0 0-113 0 0,0 0-86 0 0,0 0-129 0 0,0 0-52 0 0,0 0 16 0 0,0 0-127 0 0,0 0-160 0 0,0 0-124 0 0,18 19-105 0 0,55 60-115 0 0,101 109 1670 0 0,-113-122-2183 0 0,-51-53-1165 0 0,-9-11-2558 0 0,-1-1-3358 0 0,0-1-4222 0 0</inkml:trace>
  <inkml:trace contextRef="#ctx0" brushRef="#br0" timeOffset="1274.018">1 240 0 0 0,'0'0'948'0'0,"0"0"951"0"0,0 0 519 0 0,0 0 76 0 0,0 0-311 0 0,0 0-483 0 0,0 0-362 0 0,0 0-268 0 0,0 0-165 0 0,0 0-110 0 0,0 0-116 0 0,0 0-96 0 0,21 0 1860 0 0,190-2 1851 0 0,0 0-3832 0 0,-210 2-468 0 0,-1 0 28 0 0,0 0-8 0 0,0 0-15 0 0,0 0 8 0 0,0 0 3 0 0,0 0-7 0 0,0 0 22 0 0,0 0-1 0 0,0 0-28 0 0,0 0 6 0 0,3-8 2237 0 0,-10-4-2164 0 0,1 0-1 0 0,-2 0 1 0 0,0 1 0 0 0,0 0 0 0 0,-1 1 0 0 0,0-1 0 0 0,0 2 0 0 0,-2-1 0 0 0,1 2 0 0 0,-7-5-75 0 0,-6-7 25 0 0,-24-42-210 0 0,47 41-3088 0 0,15 17-2546 0 0,-7 3 2054 0 0,1 0-7712 0 0</inkml:trace>
  <inkml:trace contextRef="#ctx0" brushRef="#br0" timeOffset="1784.101">1012 295 776 0 0,'0'0'2085'0'0,"0"0"-84"0"0,0 0 73 0 0,0 0-56 0 0,0 0-148 0 0,0 0-353 0 0,0 0-420 0 0,0 0-432 0 0,0 0-294 0 0,0 0-67 0 0,0 0 123 0 0,0 0 223 0 0,0 0 200 0 0,4 6 77 0 0,108 152 3980 0 0,-86-116-4434 0 0,-2 0-1 0 0,-1 2 0 0 0,-2 0 0 0 0,-2 2 0 0 0,-1 6-472 0 0,2 26 226 0 0,-4 0-1 0 0,-4 0 1 0 0,-3 2 0 0 0,-3-1-1 0 0,-5 81-225 0 0,-1-129 7 0 0,-1 1 0 0 0,-1 0-1 0 0,-2-1 1 0 0,-1 0 0 0 0,-2 1 0 0 0,-1-2-1 0 0,-1 1 1 0 0,-1-1 0 0 0,-2-1 0 0 0,-1 0 0 0 0,-1-1-1 0 0,-2 0 1 0 0,-1-1 0 0 0,-1-1 0 0 0,-1 0-1 0 0,-9 7-6 0 0,22-25-167 0 0,-1-1 0 0 0,-1 0-1 0 0,1-1 1 0 0,-1 1 0 0 0,-1-2-1 0 0,1 1 1 0 0,-1-1 0 0 0,0 0-1 0 0,0-1 1 0 0,0 0 0 0 0,0 0-1 0 0,-1-1 1 0 0,-8 1 167 0 0,5-9-2187 0 0,9-4-3051 0 0,4 5-4809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9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0 383 976 0 0,'0'0'2573'0'0,"0"0"-490"0"0,0 0-75 0 0,0 0 95 0 0,0 0 1 0 0,0 0-115 0 0,0 0-347 0 0,0 0-479 0 0,0 0-426 0 0,0 0-265 0 0,0 0-149 0 0,0 0-28 0 0,1-2 110 0 0,2-1-249 0 0,-1 1 0 0 0,1 0 0 0 0,-1 0 0 0 0,1 0-1 0 0,0 0 1 0 0,0 0 0 0 0,0 1 0 0 0,0-1-1 0 0,0 1 1 0 0,1 0 0 0 0,-1 0 0 0 0,0 0 0 0 0,1 0-1 0 0,-1 0 1 0 0,0 1 0 0 0,1-1 0 0 0,-1 1 0 0 0,1 0-1 0 0,3 1-155 0 0,16-5 433 0 0,329-42 2310 0 0,-254 45-2576 0 0,-85 8-118 0 0,-12-7-71 0 0,0 0 15 0 0,-1 0 26 0 0,0 0-13 0 0,0 0 22 0 0,0 0-4 0 0,0 0 16 0 0,0 0 19 0 0,0 0-2 0 0,0 0 9 0 0,0 0 35 0 0,0 0 4 0 0,0 0 5 0 0,0 0 21 0 0,0 0 9 0 0,0 0 17 0 0,0 0 16 0 0,0 0 27 0 0,0 0 4 0 0,-33-33 413 0 0,-55-52-499 0 0,-50-64-519 0 0,124 121-1098 0 0,23 17-4500 0 0,-3 8-2689 0 0,3-1-2276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49 2264 0 0,'0'0'1606'0'0,"0"0"85"0"0,0 0 156 0 0,0 0 126 0 0,0 0 116 0 0,0 0-171 0 0,0 0-332 0 0,0 0-321 0 0,0 0-379 0 0,0 0-239 0 0,0 0-206 0 0,0 0-102 0 0,0 0-31 0 0,-17 7-3 0 0,-54 27 1 0 0,65-31-268 0 0,1 0 0 0 0,0 1 1 0 0,0 0-1 0 0,1 0 0 0 0,-1 0 1 0 0,1 0-1 0 0,0 1 0 0 0,0-1 1 0 0,0 1-1 0 0,1 0 0 0 0,-1 1 1 0 0,1-1-1 0 0,0 0 0 0 0,1 1 0 0 0,-1 0 1 0 0,1 1-39 0 0,-11 20 131 0 0,-6 8 17 0 0,1 1 1 0 0,1 1-1 0 0,2 1 1 0 0,2 0-1 0 0,2 1 1 0 0,1 1-1 0 0,2-1 0 0 0,2 2 1 0 0,1-1-1 0 0,1 25-148 0 0,3-55 35 0 0,0 1-1 0 0,0 0 0 0 0,1 0 1 0 0,1-1-1 0 0,0 1 0 0 0,0 0 1 0 0,1-1-1 0 0,0 1 0 0 0,1-1 0 0 0,0 1 1 0 0,1-1-1 0 0,0 0 0 0 0,1 0 1 0 0,0-1-1 0 0,0 1 0 0 0,1-1 1 0 0,0 0-1 0 0,1-1 0 0 0,0 1 1 0 0,0-2-1 0 0,0 1 0 0 0,1-1 1 0 0,1 0-1 0 0,-1 0 0 0 0,1-1 1 0 0,1 0-36 0 0,3-2 129 0 0,0 0-1 0 0,1-1 0 0 0,-1 0 0 0 0,1-2 0 0 0,0 1 0 0 0,0-2 0 0 0,0 0 0 0 0,0 0 0 0 0,-1-2 0 0 0,1 1 0 0 0,0-2 0 0 0,-1 0 0 0 0,1 0 0 0 0,-1-2 0 0 0,0 1 0 0 0,0-2 0 0 0,0 1 0 0 0,-1-2 0 0 0,6-4-127 0 0,15-7 147 0 0,-1-2-1 0 0,-1-1 0 0 0,-1-1 1 0 0,-1-2-1 0 0,-1 0 0 0 0,-1-3 1 0 0,-2 0-1 0 0,0-1 0 0 0,-2-1 1 0 0,-1-2-1 0 0,-1 0 0 0 0,-2-1 0 0 0,-1-1 1 0 0,1-8-147 0 0,-12 23 8 0 0,0 0 1 0 0,-2 0 0 0 0,0-1-1 0 0,-2 1 1 0 0,0-1-1 0 0,-1 0 1 0 0,0 0-1 0 0,-2 0 1 0 0,0-1 0 0 0,-1 1-1 0 0,-3-14-8 0 0,2 23-23 0 0,0 0-1 0 0,-1 0 1 0 0,0 0-1 0 0,0 0 1 0 0,-1 1-1 0 0,-1-1 1 0 0,1 1-1 0 0,-1 0 1 0 0,-1 0-1 0 0,0 1 1 0 0,0 0-1 0 0,-1 0 1 0 0,0 0-1 0 0,0 1 1 0 0,0 0-1 0 0,-1 0 1 0 0,0 1-1 0 0,-1 0 1 0 0,1 0-1 0 0,-1 1 1 0 0,0 0-1 0 0,-4 0 24 0 0,-8-3-158 0 0,0 2 0 0 0,0 1 1 0 0,0 1-1 0 0,-1 0 0 0 0,0 2 0 0 0,0 0 0 0 0,0 2 1 0 0,1 0-1 0 0,-1 2 0 0 0,0 0 0 0 0,0 1 0 0 0,-19 6 158 0 0,18-2-563 0 0,0 1 0 0 0,1 2 0 0 0,0 0-1 0 0,0 0 1 0 0,1 2 0 0 0,-13 10 563 0 0,-59 54-10208 0 0,69-52-942 0 0</inkml:trace>
  <inkml:trace contextRef="#ctx0" brushRef="#br0" timeOffset="571.677">265 483 0 0 0,'0'0'689'0'0,"0"0"917"0"0,0 0 284 0 0,0 0 2 0 0,0 0-75 0 0,0 0-169 0 0,0 0-242 0 0,0 0-229 0 0,0 0-171 0 0,0 0-103 0 0,0 0-66 0 0,0 0-65 0 0,38 0 5110 0 0,-23 1-5728 0 0,1 1 0 0 0,0 0 1 0 0,-1 1-1 0 0,0 1 0 0 0,0 0 1 0 0,0 1-1 0 0,0 1 0 0 0,0 0 1 0 0,-1 1-1 0 0,0 0 0 0 0,-1 1 1 0 0,0 1-1 0 0,0 0 1 0 0,-1 1-1 0 0,0 1 0 0 0,0-1 1 0 0,-1 2-1 0 0,-1-1 0 0 0,0 2 1 0 0,0-1-1 0 0,-2 1 0 0 0,1 1 1 0 0,0 2-155 0 0,18 43 341 0 0,53 84 345 0 0,20-33-416 0 0,-85-111-879 0 0,-18-25-1975 0 0,2 17 1306 0 0,0-4-3622 0 0,0 4-6524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6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55 7314 0 0,'0'0'2399'0'0,"0"0"-910"0"0,0 0-346 0 0,0 0 119 0 0,0 0 192 0 0,0 0 87 0 0,0 0-108 0 0,0 0-305 0 0,0 0-317 0 0,0 0-209 0 0,0 0-150 0 0,0 0-62 0 0,0 0-17 0 0,-11 4 1125 0 0,-16 59-28 0 0,-165 219-428 0 0,173-256-984 0 0,-109 139-66 0 0,92-123-254 0 0,33-74-14355 0 0,3 27 3965 0 0</inkml:trace>
  <inkml:trace contextRef="#ctx0" brushRef="#br0" timeOffset="315.514">1 0 9658 0 0,'0'0'1562'0'0,"0"0"-522"0"0,0 0-364 0 0,0 0 232 0 0,0 0 355 0 0,0 0 191 0 0,0 0-52 0 0,0 0-341 0 0,0 0-266 0 0,0 0-122 0 0,0 0-54 0 0,0 0-29 0 0,0 0-13 0 0,10 31-33 0 0,31 95-40 0 0,1-45 477 0 0,-28-64-725 0 0,179 236 1495 0 0,-109-132-1643 0 0,-29-93-1164 0 0,-31-33-6564 0 0,-19 1-2420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543 693 0 0 0,'0'0'870'0'0,"0"0"452"0"0,0 0 307 0 0,0 0 62 0 0,0 0-157 0 0,0 0-221 0 0,0 0-243 0 0,0 0-207 0 0,-8-2-119 0 0,-23-8-127 0 0,28 9-493 0 0,-1 1-1 0 0,1 0 1 0 0,0 0 0 0 0,0 1-1 0 0,0-1 1 0 0,0 0 0 0 0,0 1-1 0 0,0 0 1 0 0,0 0 0 0 0,0 0-1 0 0,0 0 1 0 0,0 0-1 0 0,1 1 1 0 0,-1-1 0 0 0,0 1-1 0 0,1-1 1 0 0,-1 1 0 0 0,1 0-1 0 0,-2 2-123 0 0,-1 0 198 0 0,-7 5-65 0 0,1 1-1 0 0,0 0 0 0 0,1 1 1 0 0,0 0-1 0 0,0 1 1 0 0,1 0-1 0 0,1 0 0 0 0,0 1 1 0 0,1 0-1 0 0,0 0 1 0 0,1 1-1 0 0,1 0 0 0 0,0 0 1 0 0,1 1-1 0 0,0-1 0 0 0,1 1 1 0 0,1 0-1 0 0,0-1 1 0 0,1 1-1 0 0,1 0 0 0 0,0 0 1 0 0,1 0-1 0 0,3 14-132 0 0,-4-25 35 0 0,1 0 1 0 0,-1 0-1 0 0,1 0 0 0 0,1 0 0 0 0,-1 0 0 0 0,0-1 1 0 0,1 1-1 0 0,0-1 0 0 0,-1 1 0 0 0,2-1 1 0 0,-1 1-1 0 0,0-1 0 0 0,1 0 0 0 0,-1 0 1 0 0,1 0-1 0 0,0-1 0 0 0,0 1 0 0 0,0 0 1 0 0,0-1-1 0 0,0 0 0 0 0,1 0 0 0 0,-1 0 1 0 0,1 0-1 0 0,-1-1 0 0 0,1 1 0 0 0,0-1 1 0 0,0 0-1 0 0,0 0-35 0 0,2 0 95 0 0,-1-1 0 0 0,0-1 0 0 0,0 1 1 0 0,1-1-1 0 0,-1 0 0 0 0,0 0 0 0 0,0 0 0 0 0,0-1 1 0 0,0 0-1 0 0,0 0 0 0 0,0 0 0 0 0,0 0 0 0 0,0-1 0 0 0,-1 0 1 0 0,0 0-1 0 0,1 0 0 0 0,-1 0 0 0 0,0-1 0 0 0,3-3-95 0 0,18-21 68 0 0,-2 0-1 0 0,0-2 1 0 0,-2 0-1 0 0,-1-1 1 0 0,-2-2-1 0 0,-1 0 1 0 0,-1 0-1 0 0,-2-2 1 0 0,-2 0-1 0 0,-1 0 1 0 0,-1-1-1 0 0,-2 0 1 0 0,-2-1-1 0 0,-1 0 1 0 0,-2 1 0 0 0,-2-38-68 0 0,0 63-38 0 0,-1 0 1 0 0,0 0 0 0 0,-1 0 0 0 0,0 0 0 0 0,-1 1 0 0 0,0-1 0 0 0,-1 0 0 0 0,0 1 0 0 0,0 0 0 0 0,-1-1 0 0 0,-1 1 0 0 0,0 1 0 0 0,0-1 0 0 0,-1 1 0 0 0,0 0 0 0 0,0 0 0 0 0,-6-5 37 0 0,11 12-14 0 0,-1 1 0 0 0,1 0 1 0 0,-1 0-1 0 0,1 0 0 0 0,0 1 0 0 0,-1-1 0 0 0,0 0 1 0 0,1 0-1 0 0,-1 1 0 0 0,1-1 0 0 0,-1 1 0 0 0,0-1 1 0 0,0 1-1 0 0,1 0 0 0 0,-1 0 0 0 0,0 0 0 0 0,1 0 1 0 0,-1 0-1 0 0,0 0 0 0 0,0 0 0 0 0,1 0 0 0 0,-1 1 1 0 0,0-1-1 0 0,1 1 0 0 0,-1-1 0 0 0,0 1 0 0 0,1 0 0 0 0,-1 0 1 0 0,1-1-1 0 0,-1 1 0 0 0,1 0 0 0 0,0 0 0 0 0,-1 1 1 0 0,1-1-1 0 0,0 0 0 0 0,0 0 0 0 0,-1 1 0 0 0,1-1 1 0 0,0 0-1 0 0,1 1 0 0 0,-1-1 0 0 0,0 1 0 0 0,0-1 1 0 0,0 1-1 0 0,1 1 14 0 0,-24 80 48 0 0,22-42 184 0 0,2 0 1 0 0,1 0-1 0 0,3 0 1 0 0,1-1 0 0 0,5 13-233 0 0,9 51 456 0 0,-16-80-352 0 0,0 0-1 0 0,1-1 0 0 0,2 1 0 0 0,0-1 1 0 0,2 0-1 0 0,0 0 0 0 0,2-1 0 0 0,0 0 0 0 0,1-1 1 0 0,2 0-1 0 0,3 4-103 0 0,-11-19-37 0 0,0 1 1 0 0,0-1-1 0 0,0-1 0 0 0,1 1 1 0 0,-1-1-1 0 0,2 0 1 0 0,-1 0-1 0 0,0-1 0 0 0,1 1 1 0 0,0-1-1 0 0,0-1 1 0 0,0 0-1 0 0,0 0 0 0 0,1 0 1 0 0,-1-1-1 0 0,1 0 1 0 0,0 0-1 0 0,0-1 37 0 0,-8-1-395 0 0,0 0-202 0 0,-2-17-11674 0 0,2 16 3520 0 0</inkml:trace>
  <inkml:trace contextRef="#ctx0" brushRef="#br0" timeOffset="285.695">1257 457 8330 0 0,'0'0'1245'0'0,"0"0"-416"0"0,0 0 20 0 0,0 0 423 0 0,0 0 281 0 0,0 0-45 0 0,0 0-240 0 0,0 0-333 0 0,0 0-272 0 0,0 0-162 0 0,-1 33-113 0 0,-4 104-90 0 0,3 103 387 0 0,3-146-2881 0 0,-8-74-1652 0 0,-3-10-6232 0 0,7-6 5880 0 0</inkml:trace>
  <inkml:trace contextRef="#ctx0" brushRef="#br0" timeOffset="672.57">1137 560 3049 0 0,'0'0'1932'0'0,"0"0"-162"0"0,0 0-103 0 0,0 0-3 0 0,0 0-89 0 0,0 0-197 0 0,0 0-275 0 0,0 0-267 0 0,0 0-153 0 0,0 0-109 0 0,0 0-69 0 0,0 0-36 0 0,0 0-32 0 0,25-21-15 0 0,77-65-19 0 0,-100 84-377 0 0,0 0 1 0 0,0 0-1 0 0,0 0 1 0 0,0 0 0 0 0,0 1-1 0 0,1-1 1 0 0,-1 0-1 0 0,0 1 1 0 0,1 0 0 0 0,-1 0-1 0 0,1 0 1 0 0,-1 0 0 0 0,1 0-1 0 0,0 0 1 0 0,0 0-1 0 0,-1 1 1 0 0,1 0 0 0 0,0-1-1 0 0,0 1 1 0 0,-1 0-1 0 0,1 0 1 0 0,0 1 0 0 0,2-1-27 0 0,5 2 132 0 0,7 1 30 0 0,-1 0 0 0 0,0 1 0 0 0,-1 1 0 0 0,1 0 0 0 0,-1 1 0 0 0,0 1 0 0 0,0 0 0 0 0,-1 1 0 0 0,1 0 1 0 0,-2 2-1 0 0,0-1 0 0 0,0 2 0 0 0,0 0 0 0 0,-2 0 0 0 0,2 2-162 0 0,-10-7 59 0 0,0 0 1 0 0,-1-1-1 0 0,1 1 1 0 0,-1 1-1 0 0,0-1 1 0 0,-1 0-1 0 0,0 0 0 0 0,0 1 1 0 0,0-1-1 0 0,-1 1 1 0 0,1-1-1 0 0,-2 0 1 0 0,1 1-1 0 0,-1-1 0 0 0,0 1 1 0 0,0-1-1 0 0,-1 0 1 0 0,1 1-1 0 0,-1-1 1 0 0,-1 0-1 0 0,1 0 1 0 0,-1-1-1 0 0,0 1 0 0 0,-1-1 1 0 0,1 1-1 0 0,-1-1 1 0 0,0 0-1 0 0,0 0 1 0 0,-1 0-1 0 0,-4 3-59 0 0,-2 1-6 0 0,1 0 0 0 0,-1-1-1 0 0,0-1 1 0 0,-1 0 0 0 0,0 0 0 0 0,0-1 0 0 0,-1-1-1 0 0,1 0 1 0 0,-1 0 0 0 0,0-1 0 0 0,-1-1 0 0 0,1-1-1 0 0,0 1 1 0 0,-1-2 0 0 0,1 0 0 0 0,-1-1 0 0 0,-1 0 6 0 0,-44-15-1828 0 0,44-20-5876 0 0,15 26 2100 0 0,0 2-2580 0 0</inkml:trace>
  <inkml:trace contextRef="#ctx0" brushRef="#br0" timeOffset="1088.903">1104 277 1208 0 0,'0'0'1825'0'0,"0"0"215"0"0,0 0 137 0 0,0 0-65 0 0,0 0-308 0 0,0 0-425 0 0,0 0-361 0 0,0 0-179 0 0,0 0-108 0 0,0 0-86 0 0,0 0-58 0 0,0 0-35 0 0,0 0-1 0 0,15-6 1 0 0,47-19 12 0 0,20 12 1060 0 0,106 13 137 0 0,-110 10-1520 0 0,-105-13 2025 0 0,5-6-2292 0 0,1 0 1 0 0,0-2-1 0 0,1-1 1 0 0,0 0 0 0 0,1-2-1 0 0,0 0 1 0 0,1-1-1 0 0,1 0 1 0 0,1-2-1 0 0,-9-10 26 0 0,9-23-1531 0 0,19 33-1755 0 0,9 4-3701 0 0,-5 9-4222 0 0</inkml:trace>
  <inkml:trace contextRef="#ctx0" brushRef="#br0" timeOffset="1923.126">296 1153 0 0 0,'0'0'1186'0'0,"0"0"695"0"0,0 0 226 0 0,0 0-106 0 0,0 0-275 0 0,0 0-315 0 0,0 0-298 0 0,0 0-261 0 0,0 0-264 0 0,0 0-218 0 0,0 0-63 0 0,0 0 71 0 0,6 1 198 0 0,381 5 6199 0 0,-218-18-4956 0 0,158-34-1819 0 0,-228 31 166 0 0,267-36-108 0 0,-358 50-959 0 0,16-2 1666 0 0,-18 0-4380 0 0,-4-1-4279 0 0,-2 3-3295 0 0</inkml:trace>
  <inkml:trace contextRef="#ctx0" brushRef="#br0" timeOffset="2759.741">725 1440 1432 0 0,'0'0'2283'0'0,"0"0"-458"0"0,0 0-197 0 0,0 0-17 0 0,0 0 35 0 0,0 0-32 0 0,0 0-193 0 0,0 0-273 0 0,0 0-289 0 0,0 0-248 0 0,0 0-208 0 0,0 0-128 0 0,0 0-90 0 0,-28 19-49 0 0,-87 58-37 0 0,111-76-90 0 0,0 1-1 0 0,0 0 1 0 0,0 1 0 0 0,0-1 0 0 0,1 0 0 0 0,-1 1 0 0 0,1 0 0 0 0,0 0 0 0 0,0 0-1 0 0,0 0 1 0 0,0 1 0 0 0,1-1 0 0 0,-1 1 0 0 0,1 0 0 0 0,0 0 0 0 0,0-1 0 0 0,0 1-1 0 0,0 2-8 0 0,-3 9 34 0 0,1-5-8 0 0,0 0 0 0 0,0 0-1 0 0,1 0 1 0 0,0 1 0 0 0,1-1 0 0 0,0 1 0 0 0,1 0-1 0 0,0-1 1 0 0,1 1 0 0 0,0 0 0 0 0,0 0-1 0 0,2 6-25 0 0,0-13 87 0 0,0-1-1 0 0,1 1 0 0 0,0 0 1 0 0,-1-1-1 0 0,1 0 0 0 0,0 0 0 0 0,0 0 1 0 0,1 0-1 0 0,-1 0 0 0 0,1 0 1 0 0,-1-1-1 0 0,1 0 0 0 0,0 1 0 0 0,0-2 1 0 0,0 1-1 0 0,0 0 0 0 0,0-1 1 0 0,0 0-1 0 0,1 1 0 0 0,-1-2 1 0 0,0 1-1 0 0,1 0 0 0 0,-1-1 0 0 0,0 0 1 0 0,1 0-1 0 0,-1 0 0 0 0,1-1 1 0 0,-1 0-1 0 0,0 0 0 0 0,0 0 0 0 0,1 0 1 0 0,-1 0-1 0 0,0-1 0 0 0,0 0 1 0 0,0 0-1 0 0,0 0 0 0 0,1-1-86 0 0,14-7 181 0 0,0-1 0 0 0,-1 0 0 0 0,0-2 0 0 0,-1 0 0 0 0,0-1 0 0 0,-1 0 0 0 0,0-2 0 0 0,-2 1-1 0 0,8-11-180 0 0,-1-2 38 0 0,-1-1-1 0 0,-2-1 1 0 0,0-1-1 0 0,-2 0 0 0 0,-2-1 1 0 0,-1 0-1 0 0,-1-1 0 0 0,-2-1 1 0 0,-1 0-1 0 0,-2 0 0 0 0,1-13-37 0 0,-6 38-9 0 0,0 0-1 0 0,-1-1 0 0 0,0 1 1 0 0,-1-1-1 0 0,0 1 0 0 0,0 0 1 0 0,-1-1-1 0 0,0 1 0 0 0,0 0 1 0 0,-1-1-1 0 0,0 1 0 0 0,-1 0 1 0 0,0 0-1 0 0,-1 1 0 0 0,0-1 1 0 0,0 1-1 0 0,-1-1 0 0 0,0 1 1 0 0,0 1-1 0 0,-1-1 1 0 0,-2-2 9 0 0,6 8-7 0 0,0 1 0 0 0,0-1 0 0 0,0 1 0 0 0,0 0 1 0 0,0-1-1 0 0,-1 1 0 0 0,1 0 0 0 0,0 0 0 0 0,-1 1 1 0 0,1-1-1 0 0,-1 0 0 0 0,1 1 0 0 0,-1-1 0 0 0,1 1 1 0 0,-1 0-1 0 0,1 0 0 0 0,-1 0 0 0 0,1 0 0 0 0,-1 0 1 0 0,1 1-1 0 0,-1-1 0 0 0,1 1 0 0 0,-1 0 0 0 0,1-1 1 0 0,0 1-1 0 0,-1 0 0 0 0,1 0 0 0 0,0 1 0 0 0,0-1 1 0 0,0 0-1 0 0,0 1 0 0 0,0 0 0 0 0,0-1 1 0 0,0 1-1 0 0,0 0 0 0 0,0 0 0 0 0,1 0 0 0 0,-1 0 1 0 0,0 1 6 0 0,-47 90-81 0 0,40-66 85 0 0,2 1 0 0 0,0 0 0 0 0,2 0 0 0 0,1 1-1 0 0,2-1 1 0 0,0 1 0 0 0,2-1 0 0 0,1 1 0 0 0,3 11-4 0 0,0-21-23 0 0,0-1 1 0 0,1 1-1 0 0,1 0 1 0 0,1-1-1 0 0,1-1 1 0 0,0 1-1 0 0,2-1 0 0 0,-1 0 1 0 0,2-1-1 0 0,10 12 23 0 0,30 5-1677 0 0,-31-31-2101 0 0,1-4-4283 0 0,-11-1-594 0 0</inkml:trace>
  <inkml:trace contextRef="#ctx0" brushRef="#br0" timeOffset="3224.884">1252 1422 9370 0 0,'0'0'1902'0'0,"0"0"-495"0"0,0 0-240 0 0,0 0 45 0 0,0 0 31 0 0,0 0-104 0 0,0 0-278 0 0,0 0-299 0 0,0 0-196 0 0,0 0-127 0 0,0 0-60 0 0,0 0-34 0 0,0 0-21 0 0,-6 31-12 0 0,-17 94-36 0 0,22-67 3 0 0,2-55-71 0 0,0-1-1 0 0,0 1 1 0 0,0 0-1 0 0,1 0 1 0 0,-1 0 0 0 0,1-1-1 0 0,0 1 1 0 0,0-1 0 0 0,0 1-1 0 0,0-1 1 0 0,0 0 0 0 0,0 1-1 0 0,0-1 1 0 0,1 0-1 0 0,-1-1 1 0 0,1 1 0 0 0,0 0-1 0 0,-1-1 1 0 0,1 1 0 0 0,0-1-1 0 0,0 0 1 0 0,0 0-1 0 0,0 0 1 0 0,0 0 0 0 0,0-1-1 0 0,0 1 1 0 0,0-1 0 0 0,0 0-1 0 0,0 0 1 0 0,1 0-1 0 0,-1 0 1 0 0,0-1 0 0 0,0 1-1 0 0,0-1 1 0 0,0 1 0 0 0,0-1-1 0 0,0 0 1 0 0,0 0 0 0 0,0-1-1 0 0,-1 1 1 0 0,1-1-1 0 0,0 1 1 0 0,-1-1 0 0 0,1 0-1 0 0,-1 0 1 0 0,1 0 0 0 0,-1 0-1 0 0,0 0 1 0 0,0-1-1 0 0,1-1-7 0 0,29-27 124 0 0,-2-2 0 0 0,-2-1 0 0 0,-1-1 0 0 0,-1-2 0 0 0,12-23-124 0 0,32-46 101 0 0,-56 78 260 0 0,-14 27-201 0 0,-31 24 0 0 0,22-12-159 0 0,0 0 0 0 0,1 0 0 0 0,1 1 0 0 0,-1 0 1 0 0,2 1-1 0 0,0 0 0 0 0,0 0 0 0 0,1 0 0 0 0,1 0 0 0 0,0 1 0 0 0,1 0 0 0 0,0 0 0 0 0,1 0 0 0 0,1 0 0 0 0,0 0 1 0 0,1 0-1 0 0,1 5-1 0 0,0-11 3 0 0,0 0 0 0 0,0-1 0 0 0,0 1 0 0 0,1 0 0 0 0,1 0 0 0 0,-1-1 0 0 0,1 1 0 0 0,1-1 0 0 0,-1 0 0 0 0,1 0 1 0 0,0 0-1 0 0,1 0 0 0 0,0-1 0 0 0,0 1 0 0 0,0-1 0 0 0,1-1 0 0 0,0 1 0 0 0,0-1 0 0 0,0 0 0 0 0,0 0 0 0 0,1-1 0 0 0,0 0 0 0 0,0 0 1 0 0,0 0-1 0 0,1-1 0 0 0,2 1-3 0 0,28-5-881 0 0,-25-5-4365 0 0,-9 2-4147 0 0</inkml:trace>
  <inkml:trace contextRef="#ctx0" brushRef="#br0" timeOffset="4370.023">1281 855 0 0 0,'0'0'495'0'0,"0"0"54"0"0,0 0-5 0 0,0 0-17 0 0,0 0 9 0 0,0 0 27 0 0,-1 2 58 0 0,-8 68 10411 0 0,8-13-8114 0 0,-28 105-1851 0 0,35-157-1719 0 0,2-24-5911 0 0,-8 14-2617 0 0</inkml:trace>
  <inkml:trace contextRef="#ctx0" brushRef="#br0" timeOffset="5142.498">1885 417 0 0 0,'0'0'197'0'0,"0"0"406"0"0,0 0 413 0 0,0 0 397 0 0,0 0 246 0 0,0 0-3 0 0,0 0-208 0 0,0 0-227 0 0,0 0-133 0 0,0 0-39 0 0,0 0 14 0 0,0 0 15 0 0,1 1 6639 0 0,1 3-4001 0 0,17 22-3781 0 0,7 8 154 0 0,-1 2 1 0 0,-1 0-1 0 0,-2 2 1 0 0,-2 0-1 0 0,-2 2 1 0 0,-1 0-1 0 0,-2 1 1 0 0,-2 0-1 0 0,2 15-89 0 0,-6-23-1 0 0,-2 1-1 0 0,0-1 0 0 0,-3 1 1 0 0,-1 0-1 0 0,-1 0 1 0 0,-1 0-1 0 0,-3 1 0 0 0,0-1 1 0 0,-3 0-1 0 0,0-1 1 0 0,-2 1-1 0 0,-2-1 0 0 0,-1 0 1 0 0,-1-1-1 0 0,-6 9 2 0 0,-84 164-340 0 0,93-189 25 0 0,0 0 1 0 0,-1 0-1 0 0,0-1 0 0 0,-1 0 1 0 0,-1-1-1 0 0,0 0 0 0 0,-8 6 315 0 0,-59 43-9714 0 0,64-53 4221 0 0,3-2-2397 0 0</inkml:trace>
  <inkml:trace contextRef="#ctx0" brushRef="#br0" timeOffset="5769.864">182 222 0 0 0,'0'0'1002'0'0,"0"0"150"0"0,0 0-15 0 0,0 0 14 0 0,0 0 106 0 0,0 0 162 0 0,0 0 77 0 0,0 0-25 0 0,0 0-134 0 0,0 0-226 0 0,0 0-178 0 0,0 0-105 0 0,-14 32-43 0 0,-46 104-23 0 0,24-32 690 0 0,12 2-588 0 0,5 0 0 0 0,5 2 0 0 0,4-1 0 0 0,5 2 0 0 0,8 84-864 0 0,2-149 88 0 0,3 0 1 0 0,1 0 0 0 0,3 0 0 0 0,1-2-1 0 0,2 1 1 0 0,2-2 0 0 0,1 0 0 0 0,3-1-1 0 0,4 4-88 0 0,-18-30-80 0 0,2 0-1 0 0,0 0 1 0 0,0-1-1 0 0,1 0 0 0 0,1-1 1 0 0,0 0-1 0 0,1 0 0 0 0,0-1 1 0 0,1-1-1 0 0,0 0 0 0 0,0-1 1 0 0,1 0-1 0 0,0-1 0 0 0,1-1 1 0 0,0 0-1 0 0,0-1 0 0 0,0 0 1 0 0,1-2-1 0 0,0 0 0 0 0,0 0 1 0 0,6-1 80 0 0,14-2-3874 0 0,-26-1 529 0 0,6 0-7737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0 0 0,'0'0'615'0'0,"0"0"702"0"0,0 0 350 0 0,0 0 201 0 0,0 0 56 0 0,0 0-110 0 0,0 0-250 0 0,0 0-288 0 0,0 0-265 0 0,0 0-209 0 0,0 0-157 0 0,0 0-119 0 0,0 0-92 0 0,17 7 1647 0 0,89 1 1905 0 0,54-24-2103 0 0,-20-8-1124 0 0,-50 9-476 0 0,-99 9-5185 0 0,-4 4-6836 0 0,10 2 3923 0 0</inkml:trace>
  <inkml:trace contextRef="#ctx0" brushRef="#br0" timeOffset="414.417">213 0 0 0 0,'0'0'1324'0'0,"0"0"33"0"0,0 0 239 0 0,0 0 280 0 0,0 0 162 0 0,0 0 39 0 0,0 0-201 0 0,0 0-318 0 0,0 0-298 0 0,0 0-323 0 0,0 0-283 0 0,0 0-198 0 0,0 0-71 0 0,-6 4 29 0 0,-14 13 66 0 0,25 37 1456 0 0,29 159 1468 0 0,-35-190-3336 0 0,0 0 0 0 0,-1 1 0 0 0,-1-1 0 0 0,-1 0 0 0 0,-1 0 0 0 0,-1-1 0 0 0,-2 1 0 0 0,0-1 0 0 0,-1-1 0 0 0,-1 2-68 0 0,-11 10-483 0 0,21-33 188 0 0,0 0-121 0 0,0 0-136 0 0,14-3-1978 0 0,-9 2 1865 0 0,10-2-4514 0 0,-6-1-2376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3 151 1456 0 0,'0'0'2334'0'0,"0"0"-369"0"0,0 0-113 0 0,0 0 20 0 0,0 0 19 0 0,0 0-78 0 0,0 0-285 0 0,0 0-393 0 0,0 0-384 0 0,0 0-260 0 0,0 0-201 0 0,0 0-90 0 0,-3-6 413 0 0,48 0 1060 0 0,269-23 1519 0 0,-186 19-2884 0 0,-128 9-258 0 0,-1 1 1 0 0,1 0-1 0 0,0 0 1 0 0,0-1 0 0 0,-1 1-1 0 0,1 0 1 0 0,0 0-1 0 0,0-1 1 0 0,-1 1 0 0 0,1 0-1 0 0,0-1 1 0 0,0 1-1 0 0,0 0 1 0 0,-1-1 0 0 0,1 1-1 0 0,0-1 1 0 0,0 1-1 0 0,0 0 1 0 0,0-1-1 0 0,0 1 1 0 0,0-1 0 0 0,0 1-1 0 0,0 0 1 0 0,0-1-1 0 0,0 1 1 0 0,0 0 0 0 0,0-1-1 0 0,0 1 1 0 0,0-1-1 0 0,0 1 1 0 0,0 0 0 0 0,1-1-1 0 0,-1 1 1 0 0,0 0-1 0 0,0-1 1 0 0,0 1-1 0 0,0 0 1 0 0,1-1 0 0 0,-1 1-1 0 0,0 0 1 0 0,1-1-1 0 0,-1 1 1 0 0,0 0-51 0 0,-42-18-34 0 0,-186-41-439 0 0,258 51-9582 0 0,-17 8 151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7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0 204 0 0 0,'0'0'1194'0'0,"0"0"295"0"0,0 0 485 0 0,0 0 233 0 0,0 0-92 0 0,0 0-188 0 0,0 0-224 0 0,0 0-204 0 0,0 0-182 0 0,0 0-172 0 0,0 0-187 0 0,35-3-165 0 0,108-8-122 0 0,-75-8 156 0 0,-56 12-619 0 0,-7 5-119 0 0,1-1 0 0 0,0 1 0 0 0,-1-1 0 0 0,1 0 0 0 0,-1-1 0 0 0,0 1 0 0 0,0-1 0 0 0,0 0 0 0 0,0 0 1 0 0,-1-1-1 0 0,0 1 0 0 0,0-1 0 0 0,0 0 0 0 0,0 0 0 0 0,-1 0 0 0 0,0-1 0 0 0,0 1 0 0 0,-1-1 0 0 0,1 0 0 0 0,-1 0 0 0 0,0 0 0 0 0,-1 0 0 0 0,1 0 0 0 0,-1 0 0 0 0,0 0 0 0 0,-1 0 0 0 0,1-1-89 0 0,-4 4 7 0 0,0 0-1 0 0,-1 0 1 0 0,1 1-1 0 0,0-1 0 0 0,-1 1 1 0 0,1 0-1 0 0,-1 0 0 0 0,0 0 1 0 0,1 1-1 0 0,-1-1 0 0 0,0 1 1 0 0,0 0-1 0 0,0 0 0 0 0,0 0 1 0 0,0 1-1 0 0,-1-1 0 0 0,1 1 1 0 0,0 0-1 0 0,0 0 0 0 0,0 0 1 0 0,0 1-1 0 0,0 0 0 0 0,0-1 1 0 0,0 1-1 0 0,-2 1-6 0 0,-7 2-12 0 0,1 0 1 0 0,-1 0-1 0 0,1 1 0 0 0,0 1 1 0 0,0 0-1 0 0,1 0 0 0 0,0 2 0 0 0,0-1 1 0 0,0 1-1 0 0,1 1 0 0 0,0 0 1 0 0,1 0-1 0 0,0 1 0 0 0,-1 1 12 0 0,3-2-2 0 0,1 0 0 0 0,0 1 0 0 0,0 0-1 0 0,0 0 1 0 0,2 0 0 0 0,-1 0 0 0 0,1 1 0 0 0,1-1-1 0 0,0 1 1 0 0,0 0 0 0 0,-1 11 2 0 0,4-18 7 0 0,0 0 0 0 0,0 1-1 0 0,0-1 1 0 0,0 0 0 0 0,0 0 0 0 0,1 0 0 0 0,0 0-1 0 0,0 0 1 0 0,0 0 0 0 0,0 0 0 0 0,1 0-1 0 0,-1 0 1 0 0,1 0 0 0 0,0-1 0 0 0,0 1 0 0 0,1-1-1 0 0,-1 1 1 0 0,1-1 0 0 0,-1 0 0 0 0,1 0 0 0 0,0 0-1 0 0,0 0 1 0 0,0-1 0 0 0,1 1 0 0 0,-1-1 0 0 0,1 0-1 0 0,-1 0 1 0 0,1 0 0 0 0,0 0 0 0 0,0-1 0 0 0,0 1-1 0 0,0-1 1 0 0,1 0-7 0 0,14 4 2 0 0,1-2 1 0 0,-1 0-1 0 0,1-1 0 0 0,-1-1 0 0 0,1-1 0 0 0,0-1 0 0 0,-1-1 1 0 0,1 0-1 0 0,-1-1 0 0 0,0-1 0 0 0,17-6-2 0 0,62-30-4258 0 0,-82 30-2582 0 0,-7 2-4712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10 6409 0 0,'0'0'2945'0'0,"0"0"-778"0"0,0 0-473 0 0,0 0-91 0 0,0 0-21 0 0,0 0-97 0 0,0 0-258 0 0,0 0-339 0 0,0 0-304 0 0,0 0-208 0 0,0 0-81 0 0,0 0 0 0 0,0 0 12 0 0,-8 24 18 0 0,-21 78 8 0 0,20-4 414 0 0,11-75-575 0 0,-1 0-5 0 0,6 97 476 0 0,-5 0 0 0 0,-14 118-643 0 0,12-233-110 0 0,-1 0 1 0 0,1-1-1 0 0,-1 1 1 0 0,0 0-1 0 0,0 0 1 0 0,-1-1-1 0 0,0 1 0 0 0,1 0 1 0 0,-1-1-1 0 0,-1 0 1 0 0,1 1-1 0 0,-1-1 1 0 0,1 0-1 0 0,-1 0 1 0 0,0 0-1 0 0,-2 0 110 0 0,2-2-48 0 0,-1-3-3555 0 0,2-3-10474 0 0,2 1 8671 0 0</inkml:trace>
  <inkml:trace contextRef="#ctx0" brushRef="#br0" timeOffset="434.287">1 158 3545 0 0,'0'0'2375'0'0,"0"0"-571"0"0,0 0-229 0 0,0 0-30 0 0,0 0 44 0 0,0 0-116 0 0,0 0-334 0 0,0 0-318 0 0,0 0-202 0 0,0 0-91 0 0,0 0-16 0 0,0 0-17 0 0,0 0 24 0 0,33-21-3 0 0,105-64-15 0 0,-47 53 279 0 0,-69 30-562 0 0,8-4-4 0 0,0 1 1 0 0,1 1-1 0 0,-1 2 1 0 0,1 1 0 0 0,0 2-1 0 0,-1 0 1 0 0,1 3-1 0 0,-1 0 1 0 0,0 2 0 0 0,0 1-1 0 0,25 10-214 0 0,-52-16 31 0 0,0 0 1 0 0,0 1-1 0 0,0-1 0 0 0,0 1 0 0 0,0 0 0 0 0,-1 0 0 0 0,1 0 1 0 0,0 0-1 0 0,-1 0 0 0 0,0 1 0 0 0,1-1 0 0 0,-1 1 0 0 0,0-1 1 0 0,0 1-1 0 0,0 0 0 0 0,-1 0 0 0 0,1 0 0 0 0,-1 0 0 0 0,0 0 1 0 0,1 0-1 0 0,-1 0 0 0 0,-1 0 0 0 0,1 1 0 0 0,0-1 0 0 0,-1 0 1 0 0,0 1-1 0 0,0-1 0 0 0,0 0 0 0 0,0 1 0 0 0,0-1 0 0 0,0 0 1 0 0,-1 1-1 0 0,0-1 0 0 0,0 0 0 0 0,0 0 0 0 0,0 1 0 0 0,0-1 1 0 0,-1 0-33 0 0,-11 17 42 0 0,-1-1-1 0 0,-1 0 0 0 0,-1-1 0 0 0,0 0 1 0 0,-1-2-1 0 0,-1 0 0 0 0,-1-1 0 0 0,0-1 0 0 0,-1 0 1 0 0,0-2-1 0 0,-1 0 0 0 0,0-1 0 0 0,-19 5-40 0 0,19-7-118 0 0,0-2-1 0 0,-1-1 1 0 0,0-1-1 0 0,-1-1 1 0 0,1 0-1 0 0,-1-2 0 0 0,1-1 1 0 0,-1 0-1 0 0,-10-3 119 0 0,12-11-2443 0 0,18-6-6976 0 0,3 14 496 0 0</inkml:trace>
  <inkml:trace contextRef="#ctx0" brushRef="#br0" timeOffset="1616.091">1389 128 9418 0 0,'0'0'2168'0'0,"0"0"-794"0"0,0 0-538 0 0,0 0-54 0 0,0 0 139 0 0,0 0 88 0 0,0 0-53 0 0,0 0-196 0 0,0 0-229 0 0,0 0-113 0 0,0 0-17 0 0,0 0-32 0 0,0 0-26 0 0,-10 16-1 0 0,-59 101 668 0 0,-66 74 241 0 0,19-74-2735 0 0,103-108-169 0 0,3-4-2389 0 0,4-3-2218 0 0,4 1-3190 0 0</inkml:trace>
  <inkml:trace contextRef="#ctx0" brushRef="#br0" timeOffset="1919.768">978 110 9218 0 0,'0'0'2279'0'0,"0"0"-849"0"0,0 0-775 0 0,0 0-266 0 0,0 0 92 0 0,0 0 166 0 0,0 0 81 0 0,0 0 81 0 0,0 0 43 0 0,0 0 1 0 0,0 0 14 0 0,0 0-91 0 0,0 0-110 0 0,14 24-70 0 0,46 79-43 0 0,16-2 889 0 0,-54-70-1014 0 0,1-1-141 0 0,-1 1 1 0 0,-2 1 0 0 0,-1 1 0 0 0,-2 0 0 0 0,4 13-288 0 0,-16-33-94 0 0,-4-9-39 0 0,0 1-1 0 0,0-1 1 0 0,1 0 0 0 0,0 0-1 0 0,0 1 1 0 0,0-1 0 0 0,0 0-1 0 0,0 0 1 0 0,1-1 0 0 0,0 1 0 0 0,0-1-1 0 0,0 1 1 0 0,0-1 0 0 0,1 0-1 0 0,2 2 134 0 0,6-4-6227 0 0,-8-1-128 0 0,0 0-4077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5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562 822 0 0 0,'0'0'680'0'0,"0"0"603"0"0,0 0 389 0 0,0 0 103 0 0,0 0-135 0 0,0 0-207 0 0,0 0-251 0 0,0 0-201 0 0,0 0-131 0 0,0 0-109 0 0,0 0-81 0 0,-13-5-59 0 0,-39-14-60 0 0,50 18-485 0 0,0 1-1 0 0,1-1 1 0 0,-1 1-1 0 0,0-1 1 0 0,0 1-1 0 0,0 0 1 0 0,0 0-1 0 0,0 0 1 0 0,0 0-1 0 0,0 0 1 0 0,0 0-1 0 0,0 1 1 0 0,0-1-1 0 0,1 1 1 0 0,-1-1-1 0 0,0 1 1 0 0,0 0-1 0 0,0-1 1 0 0,1 1-1 0 0,-1 0 1 0 0,0 0-1 0 0,1 0 1 0 0,-1 1-1 0 0,1-1 1 0 0,-2 1-56 0 0,-6 4 278 0 0,-3 2-188 0 0,1-1 1 0 0,-1 2-1 0 0,1-1 1 0 0,1 2 0 0 0,-1-1-1 0 0,2 1 1 0 0,-1 1 0 0 0,2 0-1 0 0,-1 0 1 0 0,1 1-1 0 0,1 0 1 0 0,0 0 0 0 0,1 1-1 0 0,0-1 1 0 0,1 1-1 0 0,-1 7-90 0 0,4-16 40 0 0,1-1-1 0 0,0 1 1 0 0,0 0-1 0 0,0-1 0 0 0,0 1 1 0 0,1 0-1 0 0,-1 0 1 0 0,1 0-1 0 0,0-1 1 0 0,0 1-1 0 0,1 0 0 0 0,-1 0 1 0 0,1 0-1 0 0,0-1 1 0 0,0 1-1 0 0,0 0 0 0 0,0-1 1 0 0,1 1-1 0 0,-1-1 1 0 0,1 1-1 0 0,0-1 1 0 0,0 0-1 0 0,0 0 0 0 0,1 0 1 0 0,-1 0-1 0 0,1 0 1 0 0,-1 0-1 0 0,1-1 0 0 0,0 1 1 0 0,0-1-1 0 0,0 0 1 0 0,1 0-1 0 0,-1 0 1 0 0,0 0-1 0 0,1 0 0 0 0,2 0-39 0 0,11-2 204 0 0,0-1-1 0 0,-1-1 1 0 0,1-1-1 0 0,0 0 0 0 0,-1-1 1 0 0,0-1-1 0 0,0-1 1 0 0,0 0-1 0 0,-1-1 0 0 0,0 0 1 0 0,0-1-1 0 0,-1-1 1 0 0,0 0-1 0 0,0-1 1 0 0,-1-1-1 0 0,-1 0 0 0 0,8-8-203 0 0,-1 4 73 0 0,-1 0 0 0 0,-1-1 0 0 0,-1-1-1 0 0,0 0 1 0 0,-1-2 0 0 0,0 1-1 0 0,-2-2 1 0 0,0 0 0 0 0,-2 0 0 0 0,0-1-1 0 0,-1-1 1 0 0,-1 1 0 0 0,-1-2-1 0 0,-1 1 1 0 0,-1-1 0 0 0,-1 0 0 0 0,1-14-73 0 0,-4 24-8 0 0,-1-1 1 0 0,0 1-1 0 0,0 0 1 0 0,-2 0 0 0 0,1-1-1 0 0,-2 1 1 0 0,0 0-1 0 0,0 0 1 0 0,-1 0-1 0 0,-1 0 1 0 0,0 1 0 0 0,-1-1-1 0 0,0 1 1 0 0,-1 0-1 0 0,-1 1 1 0 0,1-1 0 0 0,-2 1-1 0 0,1 0 1 0 0,-2 1-1 0 0,1 0 1 0 0,-2 0-1 0 0,1 1 1 0 0,-1 0 0 0 0,0 1-1 0 0,-3-1 8 0 0,10 7-18 0 0,-1 0 0 0 0,0 1 0 0 0,0-1 0 0 0,0 1 0 0 0,0 0 0 0 0,0 0 0 0 0,0 1 0 0 0,0-1 0 0 0,0 1 0 0 0,0 0 0 0 0,0 0 0 0 0,0 0 0 0 0,0 0 0 0 0,0 1 0 0 0,0-1 0 0 0,0 1 0 0 0,0 0 0 0 0,0 1 0 0 0,0-1 0 0 0,0 1 0 0 0,0-1 0 0 0,1 1 0 0 0,-1 0 0 0 0,1 1 0 0 0,-1-1 0 0 0,1 1 0 0 0,0-1 0 0 0,0 1 0 0 0,0 0 0 0 0,0 0 0 0 0,1 0 0 0 0,-1 0 0 0 0,1 1 0 0 0,-1 0 18 0 0,-2 6 3 0 0,0 0-1 0 0,1 0 1 0 0,0 0 0 0 0,0 1-1 0 0,1-1 1 0 0,1 1-1 0 0,0 0 1 0 0,0 0 0 0 0,1 0-1 0 0,1 0 1 0 0,0 0-1 0 0,0 0 1 0 0,1 0 0 0 0,0 0-1 0 0,1 0 1 0 0,3 10-3 0 0,71 164 338 0 0,80 49 541 0 0,-131-201-532 0 0,-19-27 883 0 0,-4-5-3657 0 0,-1 0-7893 0 0,-1-1 2322 0 0</inkml:trace>
  <inkml:trace contextRef="#ctx0" brushRef="#br0" timeOffset="401.254">1331 450 0 0 0,'0'0'1922'0'0,"0"0"-519"0"0,0 0-163 0 0,0 0 31 0 0,0 0-1 0 0,0 0 16 0 0,0 0-45 0 0,0 0-89 0 0,0 0-76 0 0,0 0-120 0 0,0 0-138 0 0,0 0-110 0 0,0 0-108 0 0,-22 27-70 0 0,-69 85-42 0 0,89-109-454 0 0,-1 0-1 0 0,0 0 1 0 0,1 0 0 0 0,-1 0 0 0 0,1 0-1 0 0,0 0 1 0 0,0 1 0 0 0,0-1 0 0 0,0 1-1 0 0,1-1 1 0 0,0 1 0 0 0,-1 0 0 0 0,1-1 0 0 0,1 1-1 0 0,-1 0 1 0 0,0 0 0 0 0,1 0 0 0 0,0 2-34 0 0,0 7 135 0 0,-3 0-15 0 0,0 0 1 0 0,2 0-1 0 0,-1 1 1 0 0,2-1-1 0 0,0 0 1 0 0,0 0-1 0 0,1 0 1 0 0,1 1-1 0 0,0-1 1 0 0,1 0 0 0 0,1-1-1 0 0,-1 1 1 0 0,2-1-1 0 0,0 1 1 0 0,1-1-1 0 0,0-1 1 0 0,0 1-1 0 0,1-1 1 0 0,1 0 0 0 0,0 0-1 0 0,0-1 1 0 0,1 0-1 0 0,4 2-120 0 0,-6-9 133 0 0,0 1 1 0 0,1-2-1 0 0,-1 1 0 0 0,1-1 0 0 0,0 0 1 0 0,0-1-1 0 0,0 1 0 0 0,0-2 0 0 0,0 1 1 0 0,0-1-1 0 0,0 0 0 0 0,0-1 0 0 0,0 0 1 0 0,0 0-1 0 0,0-1 0 0 0,0 0 0 0 0,0 0 1 0 0,-1-1-1 0 0,1 0 0 0 0,-1 0 0 0 0,1-1 1 0 0,-1 0-1 0 0,-1 0 0 0 0,7-5-133 0 0,2 0 76 0 0,0-2 0 0 0,-1 0 0 0 0,0 0-1 0 0,-1-1 1 0 0,0-1 0 0 0,-1 0 0 0 0,0-1 0 0 0,-1-1-1 0 0,-1 1 1 0 0,0-2 0 0 0,-1 1 0 0 0,-1-1 0 0 0,0-1-1 0 0,-1 1 1 0 0,-1-1 0 0 0,0 0 0 0 0,-2-1 0 0 0,0 1-1 0 0,1-15-75 0 0,-3 24-30 0 0,-1-1 0 0 0,0 1-1 0 0,-1 0 1 0 0,0-1 0 0 0,0 1-1 0 0,-1-1 1 0 0,0 1 0 0 0,-1 0-1 0 0,1-1 1 0 0,-1 1 0 0 0,-1 0-1 0 0,0 0 1 0 0,0 0 0 0 0,-1 1-1 0 0,1-1 1 0 0,-2 1 0 0 0,1 0-1 0 0,-1 0 1 0 0,0 0 0 0 0,0 1-1 0 0,-1 0 1 0 0,0 0 0 0 0,0 0-1 0 0,-3-2 31 0 0,0 2-217 0 0,-1 0 0 0 0,1 0 0 0 0,-1 1 1 0 0,0 1-1 0 0,-1-1 0 0 0,1 2 0 0 0,-1-1 0 0 0,1 2 0 0 0,-1-1 0 0 0,0 1 0 0 0,0 1 0 0 0,-9 0 217 0 0,-78 14-9882 0 0,80-8-811 0 0</inkml:trace>
  <inkml:trace contextRef="#ctx0" brushRef="#br0" timeOffset="751.78">1388 763 2929 0 0,'0'0'2075'0'0,"0"0"-351"0"0,0 0-110 0 0,0 0 53 0 0,0 0 75 0 0,0 0-7 0 0,0 0-198 0 0,0 0-297 0 0,0 0-313 0 0,0 0-321 0 0,0 0-302 0 0,0 0-153 0 0,-2-1-13 0 0,-8 2 503 0 0,21 18 317 0 0,26 21 823 0 0,41 23 170 0 0,-73-60-1899 0 0,-1 1 1 0 0,0 0 0 0 0,1 0 0 0 0,-1 0-1 0 0,-1 0 1 0 0,1 0 0 0 0,-1 1-1 0 0,1 0 1 0 0,-1 0 0 0 0,-1 0 0 0 0,1 0-1 0 0,-1 0 1 0 0,0 0 0 0 0,0 1-1 0 0,1 2-52 0 0,0 12-5271 0 0,-1 1-5730 0 0,-2-21 2763 0 0</inkml:trace>
  <inkml:trace contextRef="#ctx0" brushRef="#br0" timeOffset="1232.865">251 1157 0 0 0,'0'0'1136'0'0,"0"0"322"0"0,0 0 225 0 0,0 0 132 0 0,31 1 92 0 0,102 5-8 0 0,206-2 6439 0 0,46-35-5567 0 0,-238 14-2467 0 0,213-27-1383 0 0,-349 43 560 0 0,33-4-1681 0 0,-15 4-6805 0 0,-19 1 497 0 0</inkml:trace>
  <inkml:trace contextRef="#ctx0" brushRef="#br0" timeOffset="1849.747">724 1547 1728 0 0,'0'0'2569'0'0,"0"0"-593"0"0,0 0-329 0 0,0 0-68 0 0,0 0-82 0 0,0 0-146 0 0,0 0-228 0 0,0 0-263 0 0,0 0-235 0 0,0 0-149 0 0,0 0-88 0 0,0 0-82 0 0,-28 12-53 0 0,-84 37-54 0 0,70-15-2 0 0,39-26-162 0 0,0 0-6 0 0,0 0 0 0 0,1 0 0 0 0,-1 0 0 0 0,1 0 0 0 0,1 1 0 0 0,0-1 0 0 0,0 1 0 0 0,0-1 0 0 0,1 1 0 0 0,1-1 0 0 0,-1 0 0 0 0,1 1 0 0 0,2 6-29 0 0,-2-11 48 0 0,0-1 0 0 0,0 1 0 0 0,0 0 0 0 0,1-1-1 0 0,-1 0 1 0 0,1 1 0 0 0,0-1 0 0 0,0 0 0 0 0,0 0 0 0 0,1 0 0 0 0,-1 0 0 0 0,1 0 0 0 0,-1-1 0 0 0,1 1 0 0 0,0-1 0 0 0,0 1 0 0 0,0-1 0 0 0,0 0 0 0 0,1 0 0 0 0,-1-1 0 0 0,1 1 0 0 0,-1-1-1 0 0,1 1 1 0 0,-1-1 0 0 0,1 0 0 0 0,0-1 0 0 0,-1 1 0 0 0,1-1 0 0 0,0 1 0 0 0,0-1 0 0 0,2 0-48 0 0,2 0 163 0 0,-1-1 0 0 0,1 1 1 0 0,-1-1-1 0 0,1 0 0 0 0,-1-1 0 0 0,0 0 0 0 0,1 0 1 0 0,-1-1-1 0 0,0 1 0 0 0,0-2 0 0 0,-1 1 0 0 0,1-1 1 0 0,-1 0-1 0 0,1 0 0 0 0,-1-1 0 0 0,2-1-163 0 0,10-10 84 0 0,0 0 1 0 0,0-1-1 0 0,-2-1 0 0 0,0-1 0 0 0,-1 0 0 0 0,-1-1 0 0 0,-1 0 0 0 0,-1-1 1 0 0,0-1-1 0 0,-2 0 0 0 0,0 0 0 0 0,-2-1 0 0 0,-1 0 0 0 0,0-1 1 0 0,-2 1-1 0 0,0-1 0 0 0,-2-1 0 0 0,-1 1 0 0 0,-1-2-84 0 0,1 16-22 0 0,-1 0 0 0 0,-1 1 0 0 0,0-1-1 0 0,0 0 1 0 0,-1 0 0 0 0,0 0 0 0 0,-1 0 0 0 0,0 1 0 0 0,-1-1-1 0 0,0 1 1 0 0,0-1 0 0 0,-1 1 0 0 0,0 0 0 0 0,0 0-1 0 0,-1 1 1 0 0,-1-1 0 0 0,1 1 0 0 0,-1 0 0 0 0,-1 1-1 0 0,1-1 1 0 0,-1 1 0 0 0,-1 1 0 0 0,1-1 0 0 0,-1 1-1 0 0,0 0 23 0 0,5 5-12 0 0,0 1-1 0 0,1 0 1 0 0,-1-1-1 0 0,0 1 1 0 0,1 0-1 0 0,-1 0 1 0 0,0 0-1 0 0,1 0 1 0 0,-1 1-1 0 0,1-1 1 0 0,-1 1-1 0 0,0 0 1 0 0,1-1-1 0 0,-1 1 1 0 0,1 0-1 0 0,0 1 1 0 0,-1-1-1 0 0,1 0 1 0 0,0 1-1 0 0,0-1 1 0 0,-1 1-1 0 0,1 0 1 0 0,1-1-1 0 0,-1 1 1 0 0,0 0-1 0 0,0 0 1 0 0,1 1-1 0 0,-1-1 1 0 0,1 0-1 0 0,-1 0 1 0 0,1 1-1 0 0,0-1 1 0 0,0 1-1 0 0,0 1 13 0 0,-25 93 80 0 0,25-77-33 0 0,1 0 0 0 0,0 0 0 0 0,1 0 0 0 0,2-1 0 0 0,0 1 0 0 0,1 0 1 0 0,0-1-1 0 0,2 0 0 0 0,0 0 0 0 0,4 6-47 0 0,86 204 559 0 0,-61-144-886 0 0,-22-83-2201 0 0,-3-5-5389 0 0,-9 3 6130 0 0,3-3-8666 0 0</inkml:trace>
  <inkml:trace contextRef="#ctx0" brushRef="#br0" timeOffset="2416.55">1201 1496 8410 0 0,'0'0'2028'0'0,"0"0"-762"0"0,0 0-327 0 0,0 0 82 0 0,0 0 150 0 0,0 0 29 0 0,0 0-179 0 0,0 0-319 0 0,0 0-255 0 0,0 0-116 0 0,0 0-70 0 0,0 0-41 0 0,0 0-21 0 0,-7 17-24 0 0,-38 112 148 0 0,42-116-310 0 0,0 0 0 0 0,0 0 1 0 0,1 0-1 0 0,1 1 0 0 0,0-1 1 0 0,1 0-1 0 0,0 1 0 0 0,1-1 1 0 0,0 0-1 0 0,3 6-13 0 0,-4-16 23 0 0,1-1-1 0 0,0 0 1 0 0,0 1 0 0 0,0-1-1 0 0,0 0 1 0 0,1 0 0 0 0,-1 0 0 0 0,1 0-1 0 0,-1 0 1 0 0,1 0 0 0 0,0 0-1 0 0,-1-1 1 0 0,1 1 0 0 0,0-1-1 0 0,0 1 1 0 0,0-1 0 0 0,0 1 0 0 0,1-1-1 0 0,-1 0 1 0 0,0 0 0 0 0,0 0-1 0 0,1-1 1 0 0,-1 1 0 0 0,1 0-1 0 0,-1-1 1 0 0,0 1 0 0 0,1-1 0 0 0,-1 0-1 0 0,1 0 1 0 0,-1 0 0 0 0,1 0-1 0 0,-1-1 1 0 0,1 1 0 0 0,-1-1-1 0 0,1 1 1 0 0,0-1-23 0 0,82-37 1190 0 0,-64 19-1098 0 0,-1-2 1 0 0,-1 0-1 0 0,-2 0 1 0 0,0-2-1 0 0,-1 0 0 0 0,-1-1 1 0 0,4-11-93 0 0,4-2-11 0 0,14-55 131 0 0,-37 91-72 0 0,0 1-22 0 0,-14 23-271 0 0,6-6 265 0 0,0 1 0 0 0,1-1-1 0 0,1 1 1 0 0,1 1-1 0 0,1-1 1 0 0,0 1-1 0 0,1 0 1 0 0,1 0-1 0 0,1 0 1 0 0,1 0-1 0 0,2 17-19 0 0,-2-29 25 0 0,1 1 0 0 0,0-1 0 0 0,1 0 0 0 0,0 0 0 0 0,0 0 0 0 0,1 0 0 0 0,-1 0 1 0 0,2-1-1 0 0,-1 1 0 0 0,1-1 0 0 0,0 1 0 0 0,0-1 0 0 0,0-1 0 0 0,1 1 0 0 0,1 0-25 0 0,42 23-1427 0 0,7-42-5207 0 0,-47 7 233 0 0,1 5-2167 0 0</inkml:trace>
  <inkml:trace contextRef="#ctx0" brushRef="#br0" timeOffset="2889.46">1935 251 4337 0 0,'0'0'3331'0'0,"0"0"-1481"0"0,0 0-699 0 0,0 0-109 0 0,0 0 130 0 0,0 0 151 0 0,0 0-32 0 0,0 0-242 0 0,0 0-353 0 0,0 0-292 0 0,0 0-161 0 0,0 0 8 0 0,0 0 88 0 0,4-4 110 0 0,-4 3-423 0 0,0 0 1 0 0,1 0-1 0 0,-1 1 0 0 0,1-1 1 0 0,-1 0-1 0 0,1 0 0 0 0,-1 1 1 0 0,1-1-1 0 0,-1 1 0 0 0,1-1 1 0 0,0 0-1 0 0,-1 1 0 0 0,1-1 1 0 0,0 1-1 0 0,0-1 0 0 0,-1 1 1 0 0,1-1-1 0 0,0 1 0 0 0,0 0 1 0 0,0 0-1 0 0,0-1 1 0 0,-1 1-1 0 0,1 0 0 0 0,0 0 1 0 0,0 0-1 0 0,0 0 0 0 0,0 0 1 0 0,0 0-1 0 0,-1 0 0 0 0,1 0 1 0 0,0 0-1 0 0,0 0 0 0 0,0 0 1 0 0,0 0-1 0 0,0 1 0 0 0,-1-1 1 0 0,1 0-1 0 0,0 1 0 0 0,0-1 1 0 0,0 1-1 0 0,-1-1 0 0 0,1 1 1 0 0,0-1-1 0 0,-1 1 0 0 0,1-1 1 0 0,0 1-1 0 0,-1 0 0 0 0,1-1 1 0 0,-1 1-1 0 0,1 0 0 0 0,-1 0 1 0 0,1-1-1 0 0,-1 1 0 0 0,0 0 1 0 0,1 0-1 0 0,-1 0 0 0 0,0-1 1 0 0,0 1-1 0 0,1 0 0 0 0,-1 0-26 0 0,25 42 586 0 0,-2 0 1 0 0,-2 1-1 0 0,-2 2 0 0 0,-1 0 0 0 0,-1 6-586 0 0,9 21 238 0 0,-1 16-116 0 0,-4 0 0 0 0,-4 2 0 0 0,-3 0 1 0 0,-5 0-1 0 0,-4 1 0 0 0,-3 0 0 0 0,-5 5-122 0 0,3-63-112 0 0,-1 1 1 0 0,-2-1-1 0 0,-2 0 1 0 0,0 0-1 0 0,-3 0 1 0 0,0-1-1 0 0,-3 0 0 0 0,0-1 1 0 0,-2 0-1 0 0,-2 0 1 0 0,0-2-1 0 0,-2 0 1 0 0,-2-1-1 0 0,0 0 1 0 0,-2-2-1 0 0,-1 0 0 0 0,-1-2 1 0 0,-2-1-1 0 0,0 0 1 0 0,-1-2-1 0 0,-1-1 1 0 0,-2-1-1 0 0,-15 8 112 0 0,24-18-858 0 0,-14 7-1395 0 0,9-8-4186 0 0,10-4-4825 0 0</inkml:trace>
  <inkml:trace contextRef="#ctx0" brushRef="#br0" timeOffset="3600.833">173 233 0 0 0,'0'0'947'0'0,"0"0"173"0"0,0 0 206 0 0,0 0 186 0 0,0 0 135 0 0,0 0 21 0 0,0 0-151 0 0,0 0-252 0 0,0 0-312 0 0,0 0-264 0 0,0 0-102 0 0,-2 2 10 0 0,-5 10 47 0 0,0 0 0 0 0,0 0 1 0 0,2 1-1 0 0,-1 0 0 0 0,2 0 0 0 0,-1 0 0 0 0,2 1 0 0 0,0-1 0 0 0,0 3-644 0 0,-6 21 599 0 0,-22 83 207 0 0,4 1 0 0 0,6 2 0 0 0,5 0 0 0 0,3 52-806 0 0,10-101 135 0 0,3 0 1 0 0,3 0 0 0 0,3 0 0 0 0,3 0 0 0 0,4-1 0 0 0,6 10-136 0 0,-10-50 72 0 0,1-1 0 0 0,2 1 0 0 0,2-2 0 0 0,0 0 0 0 0,2-1 0 0 0,2 0 0 0 0,0-1 0 0 0,2-1 0 0 0,1-1 0 0 0,1-1 0 0 0,1-1 0 0 0,2-1 0 0 0,0-1 0 0 0,25 17-72 0 0,13-14-90 0 0,-63-26 69 0 0,-1-66-3026 0 0,2 33-6245 0 0,-1 18-2473 0 0</inkml:trace>
  <inkml:trace contextRef="#ctx0" brushRef="#br0" timeOffset="4420.576">1179 255 48 0 0,'0'0'1651'0'0,"0"0"-148"0"0,0 0 141 0 0,0 0 270 0 0,0 0 141 0 0,0 0-34 0 0,0 0-264 0 0,0 0-410 0 0,0 0-404 0 0,0 0-288 0 0,0 0-167 0 0,0 0-85 0 0,0 0 50 0 0,14-4 1672 0 0,132-14 2400 0 0,-48 10-4009 0 0,-39 7 1490 0 0,-115-39-2005 0 0,38 30-218 0 0,1-2 1 0 0,0 0-1 0 0,1-1 1 0 0,0-1-1 0 0,1 0 1 0 0,0-1-1 0 0,2-1 1 0 0,-2-2 216 0 0,7-12-2078 0 0,9 9-3471 0 0,1 13-2737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5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12 210 0 0 0,'0'0'935'0'0,"0"0"61"0"0,0 0 182 0 0,0 0 222 0 0,0 0 240 0 0,0 0 127 0 0,0 0-137 0 0,0 0-260 0 0,0 0-251 0 0,0 0-259 0 0,0 0-171 0 0,-4 0-85 0 0,-3-4 1327 0 0,37 4 1732 0 0,-12 1-2945 0 0,223-24 2439 0 0,-129 12-2910 0 0,-86 9-251 0 0,-27 1 3220 0 0,-55-37-2713 0 0,-21-27-93 0 0,42 17-877 0 0,34 39-1178 0 0,2 3-4340 0 0,0 2-6065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06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15 4505 0 0,'0'0'1568'0'0,"0"0"-341"0"0,0 0-259 0 0,0 0 110 0 0,0 0 276 0 0,0 0 141 0 0,0 0-87 0 0,0 0-268 0 0,0 0-325 0 0,0 0-219 0 0,0 0-80 0 0,-6 19-34 0 0,-17 63-25 0 0,10 61 1537 0 0,6 58-459 0 0,7-195-1514 0 0,0-1 1 0 0,0 1-1 0 0,1 0 1 0 0,-1-1-1 0 0,2 1 1 0 0,-1-1 0 0 0,0 1-1 0 0,1-1 1 0 0,0 0-1 0 0,0 1 1 0 0,1-1-1 0 0,0 0 1 0 0,-1 0-1 0 0,2-1 1 0 0,-1 1-1 0 0,0-1 1 0 0,1 1-1 0 0,0-1 1 0 0,0 0-1 0 0,0-1 1 0 0,1 1-1 0 0,-1-1 1 0 0,1 1 0 0 0,0-1-1 0 0,0-1 1 0 0,0 1-1 0 0,0-1 1 0 0,0 0-1 0 0,1 0 1 0 0,-1 0-1 0 0,0-1 1 0 0,1 0-1 0 0,0 0 1 0 0,-1 0-1 0 0,1-1-21 0 0,2 0 32 0 0,-1-1 0 0 0,0 0 0 0 0,1 0-1 0 0,-1-1 1 0 0,0 0 0 0 0,0 0 0 0 0,0-1-1 0 0,0 0 1 0 0,0 0 0 0 0,0 0 0 0 0,-1-1-1 0 0,0 0 1 0 0,1-1 0 0 0,-2 1 0 0 0,1-1-1 0 0,0-1-31 0 0,9-8 27 0 0,0-1 0 0 0,-1 0 0 0 0,-1-1 0 0 0,0-1 0 0 0,-1 0 0 0 0,-1-1 0 0 0,-1 0 0 0 0,0-1 0 0 0,4-13-27 0 0,-4-32 135 0 0,-10 64-120 0 0,0 0-54 0 0,0 0-41 0 0,0 33-362 0 0,0-13 441 0 0,1-1 0 0 0,1 0 0 0 0,0 0 0 0 0,2 0 0 0 0,0-1 0 0 0,1 1 0 0 0,0-1 0 0 0,6 10 1 0 0,-8-21 4 0 0,0-1 0 0 0,0 0 0 0 0,1 1 0 0 0,-1-1 0 0 0,2 0 0 0 0,-1-1 0 0 0,1 1 0 0 0,-1-1-1 0 0,1 0 1 0 0,1 0 0 0 0,-1-1 0 0 0,1 1 0 0 0,0-1 0 0 0,0 0 0 0 0,0-1 0 0 0,0 1 0 0 0,1-1-1 0 0,-1-1 1 0 0,1 1 0 0 0,0-1 0 0 0,0 0 0 0 0,0-1 0 0 0,0 0 0 0 0,3 1-4 0 0,2-4 57 0 0,-1 0-1 0 0,0-1 1 0 0,0 0 0 0 0,0-1-1 0 0,0 0 1 0 0,-1 0 0 0 0,1-2 0 0 0,-1 1-1 0 0,-1-1 1 0 0,1 0 0 0 0,-1-1 0 0 0,0 0-1 0 0,0-1 1 0 0,-1 0 0 0 0,0 0 0 0 0,0-1-1 0 0,-1 0 1 0 0,0 0 0 0 0,-1 0-1 0 0,0-1 1 0 0,0 0 0 0 0,-1 0 0 0 0,-1-1-1 0 0,1-2-56 0 0,9-17 176 0 0,-1-1 0 0 0,-2 0 1 0 0,-1-1-1 0 0,-2-1 0 0 0,-1 1 0 0 0,-2-1 0 0 0,0 0 0 0 0,-3 0 0 0 0,-1-33-176 0 0,-1 61 0 0 0,0 1 0 0 0,0-1 0 0 0,0 0 0 0 0,-1 0 0 0 0,0 1 0 0 0,0-1 0 0 0,0 0 0 0 0,-1 1 0 0 0,1-1 0 0 0,-1 1 0 0 0,0-1 1 0 0,0 1-1 0 0,-1 0 0 0 0,1 0 0 0 0,-1 0 0 0 0,0 0 0 0 0,0 1 0 0 0,-1-1 0 0 0,1 1 0 0 0,-2-2 0 0 0,2 34-3750 0 0,3-11 245 0 0,2-8-1809 0 0,1-1-6157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07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50 626 7730 0 0,'0'0'2663'0'0,"0"0"-1271"0"0,0 0-581 0 0,0 0 141 0 0,0 0 311 0 0,0 0 205 0 0,0 0-75 0 0,0 0-338 0 0,0 0-314 0 0,0 0-197 0 0,0 0-105 0 0,0 0-62 0 0,0 0-51 0 0,1 25-55 0 0,1 78-37 0 0,-20 56-394 0 0,18-159-361 0 0,0 0-223 0 0,0 0-289 0 0,9-11-9817 0 0,-7 4 2499 0 0</inkml:trace>
  <inkml:trace contextRef="#ctx0" brushRef="#br0" timeOffset="244.369">0 203 10914 0 0,'0'0'1681'0'0,"0"0"-649"0"0,0 0-360 0 0,0 0-96 0 0,0 0 0 0 0,0 0-136 0 0,0 0-304 0 0,0 0-424 0 0,0 0-472 0 0,0 0-256 0 0,0 0-368 0 0,0 0-625 0 0,0 0-2256 0 0,0 0-2040 0 0</inkml:trace>
  <inkml:trace contextRef="#ctx0" brushRef="#br0" timeOffset="441.113">451 0 10066 0 0,'0'0'3800'0'0,"0"0"-2391"0"0,0 0-723 0 0,0 0 223 0 0,0 0 310 0 0,0 0 113 0 0,0 0-163 0 0,0 0-330 0 0,0 0-278 0 0,0 0-157 0 0,1 36-102 0 0,2 115-46 0 0,13 19 390 0 0,16 250-324 0 0,-34-303-2161 0 0,-5-110-1906 0 0,3-6-6433 0 0,4-1 2020 0 0</inkml:trace>
  <inkml:trace contextRef="#ctx0" brushRef="#br0" timeOffset="723.682">87 534 5025 0 0,'0'0'1331'0'0,"0"0"-415"0"0,0 0 215 0 0,0 0 541 0 0,0 0 234 0 0,0 0-67 0 0,0 0-256 0 0,0 0-308 0 0,32 3-236 0 0,101 5-176 0 0,-36-23 497 0 0,-67 6-1366 0 0,0-1 0 0 0,-1-1 0 0 0,0-2 0 0 0,0-1 0 0 0,-2-2-1 0 0,0 0 1 0 0,0-2 0 0 0,-2-1 0 0 0,0-1 0 0 0,9-10 6 0 0,6-27-4348 0 0,-19 16-3995 0 0,-18 36 6531 0 0,3-10-3564 0 0</inkml:trace>
  <inkml:trace contextRef="#ctx0" brushRef="#br0" timeOffset="1080.468">851 37 4041 0 0,'0'0'1848'0'0,"0"0"-275"0"0,0 0 10 0 0,0 0 178 0 0,0 0 132 0 0,0 0-73 0 0,0 0-213 0 0,-4 34-289 0 0,-12 107-250 0 0,-1 159 2706 0 0,17-284-3709 0 0,1 0 0 0 0,0 0 0 0 0,2 0 0 0 0,-1 0 0 0 0,2 0 0 0 0,0-1 0 0 0,1 1 0 0 0,0-1 0 0 0,2 0 0 0 0,-1 0 0 0 0,2-1 0 0 0,0 0 0 0 0,1-1 0 0 0,0 1-65 0 0,-7-12 2 0 0,0 0 1 0 0,0 0-1 0 0,0 0 1 0 0,0-1 0 0 0,1 1-1 0 0,-1 0 1 0 0,0-1-1 0 0,1 0 1 0 0,-1 0-1 0 0,1 1 1 0 0,0-1 0 0 0,-1-1-1 0 0,1 1 1 0 0,0 0-1 0 0,0-1 1 0 0,-1 1 0 0 0,1-1-1 0 0,0 0 1 0 0,0 0-1 0 0,-1 0 1 0 0,1 0-1 0 0,0-1 1 0 0,0 1 0 0 0,0-1-1 0 0,-1 0 1 0 0,1 1-1 0 0,0-1 1 0 0,-1 0 0 0 0,1-1-1 0 0,-1 1-2 0 0,76-53 282 0 0,-52 33-240 0 0,0 0 9 0 0,62-31 158 0 0,-86 52-191 0 0,-1 0 1 0 0,0 0-1 0 0,0 0 0 0 0,1 0 1 0 0,-1 0-1 0 0,0 0 0 0 0,0 0 1 0 0,1 1-1 0 0,-1-1 0 0 0,0 1 1 0 0,0-1-1 0 0,0 1 0 0 0,0-1 0 0 0,0 1 1 0 0,1-1-1 0 0,-1 1 0 0 0,0 0 1 0 0,-1 0-1 0 0,1 0 0 0 0,0-1 1 0 0,0 1-1 0 0,0 0 0 0 0,0 0 1 0 0,-1 0-1 0 0,1 0 0 0 0,0 1 1 0 0,-1-1-1 0 0,1 0 0 0 0,-1 0 0 0 0,1 0 1 0 0,-1 0-1 0 0,0 1 0 0 0,1-1 1 0 0,-1 0-1 0 0,0 0 0 0 0,0 1 1 0 0,0-1-1 0 0,0 0 0 0 0,0 1-18 0 0,3 60 624 0 0,-4-49-534 0 0,0 18 84 0 0,0-24-170 0 0,0 1-1 0 0,0-1 1 0 0,0 1 0 0 0,1-1-1 0 0,0 1 1 0 0,1-1 0 0 0,-1 1 0 0 0,2-1-1 0 0,-1 0 1 0 0,1 1 0 0 0,0-1-1 0 0,0 0 1 0 0,1 0 0 0 0,0 0 0 0 0,0 0-1 0 0,1-1 1 0 0,0 1 0 0 0,0-1-1 0 0,3 3-3 0 0,30 3-2182 0 0,-24-19-8269 0 0,-9 3-1797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1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5441 0 0,'0'0'2391'0'0,"0"0"-390"0"0,0 0-384 0 0,0 0-228 0 0,0 0-78 0 0,0 0-138 0 0,0 0-225 0 0,0 0-103 0 0,0 0-43 0 0,0 0 9 0 0,0 0-2 0 0,0 0-124 0 0,0 0-124 0 0,24-6-83 0 0,152-36 605 0 0,-123 32-716 0 0,0 2 0 0 0,1 3 0 0 0,-1 2 0 0 0,43 3-367 0 0,-81 0 21 0 0,-14 0-33 0 0,-1 0-20 0 0,0 0 31 0 0,0 0 13 0 0,0 0 21 0 0,0 0 25 0 0,0 0 3 0 0,0 0 19 0 0,0 0 28 0 0,0 0 35 0 0,0 0 5 0 0,-74-33 687 0 0,46 19-797 0 0,2-2 0 0 0,0-1 0 0 0,1-1 0 0 0,1-1 0 0 0,-18-18-38 0 0,42 36-94 0 0,0 0 0 0 0,0 0 0 0 0,-1 0 0 0 0,1 1 0 0 0,0-1 0 0 0,0 0 0 0 0,0 0 0 0 0,0 0 0 0 0,0 0 0 0 0,0 1 0 0 0,0-1 0 0 0,1 0 0 0 0,-1 0 0 0 0,0 0-1 0 0,0 0 1 0 0,1 1 0 0 0,-1-1 0 0 0,0 0 0 0 0,1 0 0 0 0,-1 1 0 0 0,1-1 0 0 0,-1 0 0 0 0,1 1 0 0 0,-1-1 0 0 0,1 0 0 0 0,-1 1 0 0 0,1-1 0 0 0,0 1 0 0 0,-1-1-1 0 0,1 1 1 0 0,0-1 0 0 0,-1 1 0 0 0,1-1 0 0 0,0 1 0 0 0,0 0 0 0 0,0 0 0 0 0,-1-1 0 0 0,1 1 0 0 0,0 0 0 0 0,0 0 0 0 0,0 0 0 0 0,-1 0 0 0 0,1 0 0 0 0,0 0-1 0 0,0 0 1 0 0,0 0 0 0 0,0 0 0 0 0,0 0 0 0 0,0 0 94 0 0,15-3-6185 0 0,-3 2-5381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53 792 0 0,'0'0'1499'0'0,"0"0"-320"0"0,0 0 52 0 0,0 0 275 0 0,0 0 238 0 0,0 0 11 0 0,0 0-287 0 0,0 0-375 0 0,0 0-281 0 0,0 0-115 0 0,0 0 54 0 0,0 0 99 0 0,0 0 47 0 0,5 0 14 0 0,47-7 2183 0 0,41 0 309 0 0,151-31-1257 0 0,-244 38-2128 0 0,0 0-1 0 0,0 0 3 0 0,0 0-5 0 0,0 0 17 0 0,0 0 18 0 0,0 0 4 0 0,0 0 14 0 0,0 0 6 0 0,0 0 12 0 0,0 0 0 0 0,0 0-6 0 0,0 0-8 0 0,0 0-10 0 0,0 0-16 0 0,0 0 8 0 0,0 0-5 0 0,0 0-20 0 0,0 0 13 0 0,0 0-29 0 0,0 0-16 0 0,0 0 5 0 0,0 0-10 0 0,0 0 12 0 0,0 0 6 0 0,0 0 6 0 0,0 0-14 0 0,0 0 4 0 0,0 0-11 0 0,0 0 16 0 0,0 0-1 0 0,0 0-20 0 0,0 0-6 0 0,0 0 1 0 0,0 0 4 0 0,0 0-2 0 0,-16-1-4653 0 0,6 3-6689 0 0,7 1 601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0 0 0,'0'0'283'0'0,"0"0"1016"0"0,0 0 589 0 0,0 0 242 0 0,0 0-86 0 0,0 0-318 0 0,0 0-324 0 0,0 0-222 0 0,0 0-79 0 0,0 0 0 0 0,0 0-10 0 0,0 0-39 0 0,6 3 6570 0 0,8 5-6041 0 0,121-8-246 0 0,59-33-504 0 0,-162 32-687 0 0,-32 1-127 0 0,0 0-10 0 0,0 0-18 0 0,0 0 2 0 0,0 0-2 0 0,0 0-21 0 0,0 0-52 0 0,-6-1-2647 0 0,4-1-3842 0 0,2 2-5305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8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1 136 560 0 0,'0'0'1799'0'0,"0"0"-841"0"0,0 0-302 0 0,0 0 248 0 0,0 0 543 0 0,0 0 405 0 0,0 0 176 0 0,0 0-79 0 0,0 0-256 0 0,0 0-268 0 0,0 0-204 0 0,0 0-132 0 0,0 0-162 0 0,14-3-152 0 0,46-11-150 0 0,2-32 817 0 0,-27 18-984 0 0,-31 24-416 0 0,1 0-1 0 0,-1 0 1 0 0,1 0 0 0 0,0 0-1 0 0,0 1 1 0 0,0 0 0 0 0,0 0 0 0 0,1 0-1 0 0,-1 1 1 0 0,1-1 0 0 0,0 1 0 0 0,-1 1-1 0 0,1-1 1 0 0,0 1 0 0 0,0 0-1 0 0,3 0-41 0 0,-5 3 17 0 0,-1-1-1 0 0,0 1 0 0 0,0 0 0 0 0,0 0 0 0 0,0 1 0 0 0,0-1 0 0 0,-1 0 0 0 0,1 1 0 0 0,-1 0 0 0 0,1-1 0 0 0,-1 1 0 0 0,0 0 0 0 0,0 0 0 0 0,0 1 0 0 0,-1-1 0 0 0,1 0 0 0 0,0 2-16 0 0,0-1 18 0 0,18 38 72 0 0,-2 0-1 0 0,-2 2 1 0 0,-2 0 0 0 0,-1 1-1 0 0,-3 0 1 0 0,-1 1 0 0 0,-3 0-1 0 0,-1 0 1 0 0,-3 0-1 0 0,-3 42-89 0 0,-3-55-43 0 0,-1 0 0 0 0,-2 0-1 0 0,-1 0 1 0 0,-1-1 0 0 0,-2 0-1 0 0,-13 27 44 0 0,13-32 8 0 0,8-18-21 0 0,3-7 9 0 0,0-1 0 0 0,0 1 0 0 0,0 0 1 0 0,-1-1-1 0 0,1 1 0 0 0,0 0 0 0 0,-1-1 0 0 0,1 1 0 0 0,-1-1 0 0 0,1 1 0 0 0,-1 0 1 0 0,0-1-1 0 0,0 0 0 0 0,0 1 0 0 0,0-1 0 0 0,0 1 0 0 0,0-1 0 0 0,0 0 0 0 0,0 0 1 0 0,0 0-1 0 0,0 1 0 0 0,-1-1 0 0 0,1 0 0 0 0,-1-1 0 0 0,1 1 0 0 0,0 0 0 0 0,-1 0 0 0 0,0 0 1 0 0,1-1-1 0 0,-1 1 0 0 0,1-1 0 0 0,-1 0 0 0 0,0 1 0 0 0,1-1 0 0 0,-1 0 0 0 0,0 0 1 0 0,1 0-1 0 0,-1 0 0 0 0,0 0 0 0 0,1 0 0 0 0,-1 0 0 0 0,0-1 0 0 0,-1 0 4 0 0,-6-3-19 0 0,1-1 0 0 0,-1-1 1 0 0,1 1-1 0 0,-1-2 0 0 0,2 1 0 0 0,-1-1 0 0 0,1 0 0 0 0,0 0 0 0 0,0-1 0 0 0,1 0 0 0 0,0 0 0 0 0,1-1 0 0 0,-1 0 0 0 0,2 0 0 0 0,-1 0 0 0 0,1 0 0 0 0,1-1 1 0 0,0 1-1 0 0,0-1 0 0 0,1 0 0 0 0,0 0 0 0 0,0 0 0 0 0,1 0 0 0 0,1 0 0 0 0,0-1 0 0 0,0 1 0 0 0,1 0 0 0 0,0 0 0 0 0,1 0 0 0 0,0 0 0 0 0,1 0 1 0 0,0 0-1 0 0,0 1 0 0 0,1-1 0 0 0,0 1 0 0 0,2-2 19 0 0,8-4-11 0 0,0 2 0 0 0,1 0 0 0 0,1 1 0 0 0,0 0 0 0 0,0 1 0 0 0,1 1 1 0 0,1 1-1 0 0,-1 0 0 0 0,2 2 0 0 0,-1 0 0 0 0,1 1 0 0 0,0 0 0 0 0,15-1 11 0 0,17-9-214 0 0,-7-1-1183 0 0,-31 9-2377 0 0,-1 0-4813 0 0,-9 2 152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9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4929 0 0,'0'0'1076'0'0,"0"0"-377"0"0,0 0-71 0 0,0 0 288 0 0,0 0 327 0 0,0 0 99 0 0,0 0-110 0 0,0 0 13 0 0,0 0 99 0 0,0 0 104 0 0,0 0 16 0 0,0 0-221 0 0,0 0-280 0 0,16-8-203 0 0,50-27-145 0 0,19-37 1024 0 0,-66 52-1450 0 0,-1-1 1 0 0,-2-1-1 0 0,0 0 0 0 0,-1-2 0 0 0,-1 1 0 0 0,10-25-189 0 0,-14 49-110 0 0,-8 2 140 0 0,46 126 565 0 0,-10-11-1106 0 0,-27-101-1123 0 0,-6-12-4403 0 0,-5-2-5320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6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492 130 3297 0 0,'0'0'2024'0'0,"0"0"-434"0"0,0 0-275 0 0,0 0 100 0 0,0 0 276 0 0,0 0 170 0 0,0 0-101 0 0,0 0-364 0 0,0 0-431 0 0,0 0-316 0 0,0 0-231 0 0,4 27 2351 0 0,-4 44-2288 0 0,-4 1-1 0 0,-2 0 1 0 0,-4-1 0 0 0,-2 0 0 0 0,-4-1 0 0 0,-3-1-1 0 0,-8 15-480 0 0,3 0 164 0 0,13-44-319 0 0,11-39 31 0 0,0-1-37 0 0,0 0-40 0 0,29-37-1482 0 0,1-25-3437 0 0,-19 33-3572 0 0,-7 17 149 0 0</inkml:trace>
  <inkml:trace contextRef="#ctx0" brushRef="#br0" timeOffset="294.085">1 306 0 0 0,'0'0'1712'0'0,"0"0"15"0"0,0 0 226 0 0,0 0 238 0 0,0 0 44 0 0,0 0-124 0 0,0 0-202 0 0,33-7-254 0 0,105-24-244 0 0,16-1 1411 0 0,208-44-1171 0 0,-202 28-1578 0 0,-152 45-434 0 0,1-1 493 0 0,-10 3-3927 0 0,-2 1-3552 0 0,-1 0-2732 0 0</inkml:trace>
  <inkml:trace contextRef="#ctx0" brushRef="#br0" timeOffset="763.329">1030 1 10578 0 0,'0'0'1351'0'0,"0"0"-487"0"0,0 0-213 0 0,0 0 152 0 0,0 0 275 0 0,0 0 166 0 0,0 0-93 0 0,0 0-279 0 0,0 0-291 0 0,0 0-196 0 0,-3 32-136 0 0,-7 105-82 0 0,1-31 72 0 0,-5 0 0 0 0,-21 75-239 0 0,33-169 6 0 0,-2 4-2 0 0,0 1-1 0 0,1-1 0 0 0,1 1 0 0 0,1 0 0 0 0,0-1 0 0 0,1 1 0 0 0,2 14-3 0 0,-1-30 3 0 0,-1 1-1 0 0,0 0 1 0 0,1-1-1 0 0,0 1 1 0 0,-1-1-1 0 0,1 1 1 0 0,0-1-1 0 0,0 0 0 0 0,0 1 1 0 0,0-1-1 0 0,0 0 1 0 0,0 0-1 0 0,0 1 1 0 0,0-1-1 0 0,0 0 1 0 0,0 0-1 0 0,1 0 0 0 0,-1 0 1 0 0,1 0-1 0 0,-1-1 1 0 0,0 1-1 0 0,1 0 1 0 0,-1-1-1 0 0,1 1 1 0 0,0-1-1 0 0,-1 1 1 0 0,1-1-1 0 0,-1 0 0 0 0,1 0 1 0 0,0 0-1 0 0,-1 0 1 0 0,1 0-1 0 0,-1 0 1 0 0,1 0-1 0 0,0 0 1 0 0,-1-1-1 0 0,1 1 1 0 0,-1 0-1 0 0,1-1 0 0 0,-1 1 1 0 0,1-1-1 0 0,-1 0 1 0 0,1 0-3 0 0,69-35 307 0 0,-66 33-309 0 0,68-47 157 0 0,78-40 54 0 0,-114 82-174 0 0,-35 49 258 0 0,-17 136 358 0 0,24-122-515 0 0,-3-44-114 0 0,-5-9-33 0 0,-1-1 0 0 0,0 1 0 0 0,1-1 0 0 0,-1 1 0 0 0,1-1 0 0 0,-1 0-1 0 0,1 1 1 0 0,0-1 0 0 0,-1 0 0 0 0,1 0 0 0 0,0 1 0 0 0,0-1 0 0 0,0 0 0 0 0,0 0 0 0 0,0 0 0 0 0,0 0 0 0 0,0 0 0 0 0,1 0-1 0 0,-1 0 1 0 0,0-1 0 0 0,0 1 0 0 0,1 0 0 0 0,-1-1 0 0 0,1 1 0 0 0,-1-1 0 0 0,0 1 0 0 0,1-1 0 0 0,-1 0 0 0 0,1 0 0 0 0,-1 1 0 0 0,1-1-1 0 0,-1 0 1 0 0,1 0 0 0 0,-1 0 0 0 0,1-1 0 0 0,-1 1 0 0 0,1 0 11 0 0,14-23-2469 0 0,-11 7-4621 0 0,-3 11-3901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205 379 6729 0 0,'0'0'2234'0'0,"0"0"-839"0"0,0 0-352 0 0,0 0 81 0 0,0 0 187 0 0,0 0 102 0 0,0 0-185 0 0,0 0-345 0 0,0 0-187 0 0,0 0-33 0 0,0 0 54 0 0,0 0 65 0 0,5 12-48 0 0,32 91 959 0 0,-27-58-1303 0 0,-1 0 0 0 0,-3 1 1 0 0,-2 0-1 0 0,-2 0 0 0 0,-2 0 1 0 0,-4 29-391 0 0,-32 105 45 0 0,20-128-1071 0 0,15-52 645 0 0,1 0-118 0 0,54-43-18719 0 0,-45 35 15310 0 0</inkml:trace>
  <inkml:trace contextRef="#ctx0" brushRef="#br0" timeOffset="356.691">597 534 5089 0 0,'0'0'2014'0'0,"0"0"-814"0"0,0 0-449 0 0,0 0-38 0 0,0 0 76 0 0,0 0 92 0 0,0 0 61 0 0,0 0 3 0 0,-31 15-46 0 0,-98 46-107 0 0,54-16 426 0 0,71-42-1122 0 0,0-2-22 0 0,0 1 0 0 0,0 0 0 0 0,0 0-1 0 0,0 1 1 0 0,1-1 0 0 0,-1 1 0 0 0,0 0 0 0 0,1 0 0 0 0,0 0-1 0 0,0 0 1 0 0,0 0 0 0 0,0 1 0 0 0,0-1 0 0 0,1 1 0 0 0,0 0-1 0 0,0 0 1 0 0,0 0 0 0 0,0 0 0 0 0,0 0 0 0 0,1 0 0 0 0,-1 1-1 0 0,1-1 1 0 0,1 0 0 0 0,-1 1 0 0 0,0-1 0 0 0,1 1-1 0 0,0-1 1 0 0,0 1 0 0 0,0-1 0 0 0,1 2-74 0 0,4 1 110 0 0,0 0 0 0 0,0-1 0 0 0,1 0 0 0 0,0 0 0 0 0,0 0 0 0 0,0-1 1 0 0,0 0-1 0 0,1 0 0 0 0,0 0 0 0 0,0-1 0 0 0,2 1-110 0 0,38 28 643 0 0,-39-25-400 0 0,0 0 0 0 0,-1 1 1 0 0,0 0-1 0 0,-1 0 0 0 0,0 0 0 0 0,-1 1 1 0 0,0 0-1 0 0,0 0 0 0 0,-1 0 0 0 0,0 1 1 0 0,-1-1-1 0 0,1 6-243 0 0,24 50 229 0 0,-25-63-879 0 0,-2-2-3868 0 0,-1-2-4825 0 0,2-2 308 0 0</inkml:trace>
  <inkml:trace contextRef="#ctx0" brushRef="#br0" timeOffset="945.195">0 317 1128 0 0,'0'0'2326'0'0,"0"0"-447"0"0,0 0-34 0 0,0 0 167 0 0,0 0 142 0 0,0 0-36 0 0,0 0-293 0 0,0 0-415 0 0,0 0-350 0 0,0 0-238 0 0,0 0-161 0 0,0 0-125 0 0,0 0-104 0 0,6-6-46 0 0,215-238 2621 0 0,-167 178-2399 0 0,-53 65-573 0 0,29 39 800 0 0,-18-19-671 0 0,-1 1 0 0 0,-1 1 1 0 0,-1 0-1 0 0,-1 0 0 0 0,-1 1 0 0 0,-1 0 1 0 0,2 10-165 0 0,8 28 109 0 0,17 32-1043 0 0,-15-84-1571 0 0,-7-8-3491 0 0,-7 0 2387 0 0,3 0-8581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2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122 163 9514 0 0,'0'0'1787'0'0,"0"0"-339"0"0,0 0-193 0 0,0 0-28 0 0,0 0-25 0 0,0 0-89 0 0,0 0-219 0 0,0 0-239 0 0,0 0-139 0 0,0 0-56 0 0,0 0 8 0 0,0 0 15 0 0,0 0-60 0 0,-4 37-55 0 0,-10 118-51 0 0,-5 111 498 0 0,17-219-876 0 0,-2 1-1 0 0,-2-1 1 0 0,-2 0 0 0 0,-4 9 61 0 0,-6-21-1203 0 0,11-30-2611 0 0,-1-4-3467 0 0,6-1-3121 0 0</inkml:trace>
  <inkml:trace contextRef="#ctx0" brushRef="#br0" timeOffset="367.072">0 160 4465 0 0,'0'0'2220'0'0,"0"0"-674"0"0,0 0-248 0 0,0 0-49 0 0,0 0 32 0 0,0 0 19 0 0,0 0-99 0 0,0 0-156 0 0,0 0-174 0 0,0 0-150 0 0,34-25-140 0 0,109-77-136 0 0,-139 98-416 0 0,0 1 1 0 0,0 0-1 0 0,0 0 1 0 0,1 0 0 0 0,-1 1-1 0 0,1-1 1 0 0,-1 1 0 0 0,1 0-1 0 0,0 0 1 0 0,0 1 0 0 0,0-1-1 0 0,0 1 1 0 0,0 0 0 0 0,0 1-1 0 0,0-1 1 0 0,1 1 0 0 0,3 0-30 0 0,8 1 94 0 0,-5-2-49 0 0,1 1 1 0 0,0 0-1 0 0,0 1 0 0 0,-1 1 0 0 0,1-1 0 0 0,0 2 0 0 0,-1 0 0 0 0,0 0 1 0 0,0 1-1 0 0,0 1 0 0 0,0 0 0 0 0,-1 1 0 0 0,6 3-45 0 0,-12-6 11 0 0,0 1-1 0 0,1-1 0 0 0,-1 1 1 0 0,-1 0-1 0 0,1 1 1 0 0,-1-1-1 0 0,1 1 1 0 0,-1 0-1 0 0,0 0 0 0 0,-1 0 1 0 0,0 1-1 0 0,1-1 1 0 0,-2 1-1 0 0,1 0 1 0 0,-1 0-1 0 0,0 0 0 0 0,0 0 1 0 0,0 0-1 0 0,-1 0 1 0 0,0 0-1 0 0,0 1 1 0 0,-1-1-1 0 0,1 0 0 0 0,-2 1 1 0 0,1-1-1 0 0,-1 0 1 0 0,1 1-1 0 0,-2-1 1 0 0,1 0-1 0 0,-1 0 0 0 0,0 0 1 0 0,0 0-1 0 0,-1 1-10 0 0,-11 13-51 0 0,-2 0 0 0 0,0-1 0 0 0,-1-1 0 0 0,-1 0-1 0 0,0-1 1 0 0,-1-1 0 0 0,-1-1 0 0 0,-1-1 0 0 0,0 0 0 0 0,-1-2 0 0 0,0 0-1 0 0,-1-2 1 0 0,0 0 0 0 0,-12 2 51 0 0,-74 12-1197 0 0,61-21-4262 0 0,47-4-68 0 0,2-1 3842 0 0,-1 2 629 0 0,5-1-3056 0 0</inkml:trace>
  <inkml:trace contextRef="#ctx0" brushRef="#br0" timeOffset="852.42">479 624 7746 0 0,'0'0'1843'0'0,"0"0"-935"0"0,0 0-255 0 0,0 0 197 0 0,0 0 198 0 0,0 0 31 0 0,0 0-147 0 0,0 0-216 0 0,0 0-172 0 0,0 0-122 0 0,0 0-89 0 0,0 0-70 0 0,0 0-79 0 0,23-2-3 0 0,70-2-21 0 0,-55 10 121 0 0,-32 1-124 0 0,-4-4-74 0 0,0 0 1 0 0,0 0-1 0 0,0 0 0 0 0,0 0 1 0 0,-1 0-1 0 0,1 0 0 0 0,-1 0 1 0 0,0 1-1 0 0,0-1 0 0 0,0 0 0 0 0,-1 1 1 0 0,1-1-1 0 0,-1 1 0 0 0,0-1 1 0 0,0 1-1 0 0,0-1 0 0 0,0 1 1 0 0,0-1-1 0 0,-1 1 0 0 0,0-1 1 0 0,0 1-1 0 0,0-1 0 0 0,0 0 1 0 0,0 1-1 0 0,0-1 0 0 0,-1 0 1 0 0,0 0-84 0 0,-94 151 1296 0 0,86-72-841 0 0,12-80-398 0 0,0 0 0 0 0,1 1 0 0 0,0-1 0 0 0,-1 0 0 0 0,1 0 0 0 0,0 0 0 0 0,0-1-1 0 0,0 1 1 0 0,0-1 0 0 0,0 0 0 0 0,0 1 0 0 0,1-1 0 0 0,-1-1 0 0 0,0 1 0 0 0,1 0 0 0 0,-1-1 0 0 0,0 0 0 0 0,1 0-57 0 0,-1 1 60 0 0,100-5 915 0 0,-84-3-1364 0 0,-19 6 174 0 0,-6-7-4212 0 0,1 2-2627 0 0,-1 2-4310 0 0</inkml:trace>
  <inkml:trace contextRef="#ctx0" brushRef="#br0" timeOffset="1142.731">357 808 4681 0 0,'0'0'2067'0'0,"0"0"-519"0"0,0 0 54 0 0,0 0 66 0 0,0 0-67 0 0,0 0-166 0 0,0 0-244 0 0,0 0-284 0 0,32-3-254 0 0,101-10-242 0 0,5 6-1683 0 0,-101 8-5701 0 0,-31-1-2546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1 292 5521 0 0,'0'0'1837'0'0,"0"0"-1149"0"0,0 0-390 0 0,0 0 279 0 0,0 0 409 0 0,0 0 360 0 0,0 0 138 0 0,0 0-126 0 0,0 0-147 0 0,0 0-180 0 0,0 0-148 0 0,0 0-71 0 0,0 0-57 0 0,20 3-32 0 0,63 9-71 0 0,29-10 1184 0 0,70-27-1120 0 0,-101 17-4013 0 0,-72 4-383 0 0,-5 2-1305 0 0,0 2-5767 0 0</inkml:trace>
  <inkml:trace contextRef="#ctx0" brushRef="#br0" timeOffset="315.965">238 1 6881 0 0,'0'0'3253'0'0,"0"0"-1642"0"0,0 0-592 0 0,0 0 125 0 0,0 0 263 0 0,0 0 151 0 0,0 0-130 0 0,0 0-281 0 0,0 0-227 0 0,0 0-163 0 0,0 0-104 0 0,0 0-72 0 0,-2 30-72 0 0,-9 98-63 0 0,13-17 464 0 0,-2-92-798 0 0,-15 135 161 0 0,-8-56-1953 0 0,31-90-6529 0 0,-3-8-3038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156 116 5105 0 0,'0'0'3274'0'0,"0"0"-977"0"0,0 0-474 0 0,0 0-168 0 0,0 0-126 0 0,0 0-204 0 0,0 0-324 0 0,0 0-295 0 0,0 0-194 0 0,0 0-71 0 0,0 0-6 0 0,0 0 6 0 0,0 0-18 0 0,-5 27-24 0 0,-13 87-6 0 0,17 51 866 0 0,13 199-1521 0 0,-18-345-2428 0 0,2-19-2491 0 0,0-3-4247 0 0,2 2 3971 0 0</inkml:trace>
  <inkml:trace contextRef="#ctx0" brushRef="#br0" timeOffset="301.457">1 113 8202 0 0,'0'0'1089'0'0,"0"0"-281"0"0,0 0-38 0 0,0 0 134 0 0,0 0 130 0 0,0 0-9 0 0,0 0-101 0 0,0 0-126 0 0,0 0-91 0 0,0 0-31 0 0,36-19-83 0 0,114-54-63 0 0,-63 53 165 0 0,-70 21-497 0 0,108 21 1249 0 0,-121-21-1395 0 0,1 1 1 0 0,-1 0-1 0 0,0 0 1 0 0,0 0-1 0 0,0 0 1 0 0,0 1-1 0 0,-1-1 1 0 0,1 1 0 0 0,-1 0-1 0 0,0 0 1 0 0,0 1-1 0 0,0-1 1 0 0,0 1-1 0 0,0-1 1 0 0,-1 1-1 0 0,1 0 1 0 0,-1 0 0 0 0,0 0-1 0 0,0 0 1 0 0,-1 0-1 0 0,1 1 1 0 0,-1-1-1 0 0,0 0 1 0 0,0 1-1 0 0,0-1 1 0 0,-1 3-53 0 0,1 0 51 0 0,-1 0 0 0 0,-1-1 0 0 0,0 1-1 0 0,0 0 1 0 0,0-1 0 0 0,0 1 0 0 0,-1-1 0 0 0,0 1 0 0 0,-1-1 0 0 0,1 0 0 0 0,-1 0 0 0 0,0 0-1 0 0,-1 0 1 0 0,1-1 0 0 0,-1 1 0 0 0,-1-1 0 0 0,1 0 0 0 0,-1 0 0 0 0,1-1 0 0 0,-2 1-51 0 0,-20 17-31 0 0,-2-1 0 0 0,0-1 0 0 0,-1-2 0 0 0,0-1 0 0 0,-2-2 1 0 0,0 0-1 0 0,-1-2 0 0 0,-21 5 31 0 0,-34 0-2557 0 0,97-29-6171 0 0,1 7 2746 0 0,-1 1 712 0 0</inkml:trace>
  <inkml:trace contextRef="#ctx0" brushRef="#br0" timeOffset="969.231">389 669 7498 0 0,'0'0'2140'0'0,"0"0"-604"0"0,0 0-169 0 0,0 0 110 0 0,0 0 52 0 0,0 0-188 0 0,0 0-409 0 0,0 0-412 0 0,0 0-288 0 0,0 0-147 0 0,0 0-21 0 0,0 0 64 0 0,0 0 75 0 0,2 8 42 0 0,17 123 486 0 0,-20-130-719 0 0,1 0 0 0 0,0-1 0 0 0,0 1 0 0 0,0 0 0 0 0,0 0-1 0 0,0 0 1 0 0,0 0 0 0 0,0-1 0 0 0,1 1 0 0 0,-1 0 0 0 0,0 0-1 0 0,0 0 1 0 0,1-1 0 0 0,-1 1 0 0 0,0 0 0 0 0,1 0 0 0 0,-1-1 0 0 0,1 1-1 0 0,-1 0 1 0 0,1-1 0 0 0,-1 1 0 0 0,1 0 0 0 0,-1-1 0 0 0,1 1 0 0 0,0-1-1 0 0,-1 1 1 0 0,1-1 0 0 0,0 1 0 0 0,0-1 0 0 0,-1 1 0 0 0,1-1 0 0 0,0 0-1 0 0,0 1 1 0 0,0-1 0 0 0,-1 0 0 0 0,1 0 0 0 0,0 0 0 0 0,0 0-1 0 0,0 0 1 0 0,0 0 0 0 0,-1 0 0 0 0,1 0 0 0 0,0 0 0 0 0,0 0 0 0 0,0 0-1 0 0,0 0 1 0 0,-1-1 0 0 0,1 1 0 0 0,0 0 0 0 0,0 0 0 0 0,0-1 0 0 0,-1 1-12 0 0,39-35 1170 0 0,-25 21-1118 0 0,130-101 460 0 0,-143 114-508 0 0,0 1 0 0 0,-1-1 0 0 0,1 1 0 0 0,0-1 0 0 0,-1 1 0 0 0,1 0 0 0 0,0-1 0 0 0,0 1 0 0 0,-1 0-1 0 0,1 0 1 0 0,0-1 0 0 0,0 1 0 0 0,0 0 0 0 0,-1 0 0 0 0,1 0 0 0 0,0 0 0 0 0,0 0 0 0 0,0 0-1 0 0,-1 0 1 0 0,1 0 0 0 0,0 0 0 0 0,0 1 0 0 0,0-1 0 0 0,-1 0 0 0 0,1 0 0 0 0,0 1 0 0 0,0-1 0 0 0,-1 1-1 0 0,1-1 1 0 0,0 0 0 0 0,-1 1 0 0 0,1-1 0 0 0,0 1 0 0 0,-1 0 0 0 0,1-1 0 0 0,-1 1 0 0 0,1-1 0 0 0,-1 1-1 0 0,1 0 1 0 0,-1-1 0 0 0,0 1 0 0 0,1 0 0 0 0,-1 0 0 0 0,0-1 0 0 0,1 1 0 0 0,-1 0 0 0 0,0 0-1 0 0,0-1 1 0 0,0 1 0 0 0,0 0 0 0 0,1 0 0 0 0,-1 0 0 0 0,0 0 0 0 0,-1-1 0 0 0,1 1 0 0 0,0 0 0 0 0,0 0-1 0 0,0 0 1 0 0,0-1 0 0 0,-1 1 0 0 0,1 0 0 0 0,0 0 0 0 0,-1-1 0 0 0,1 1-4 0 0,19 297 432 0 0,-17-111-416 0 0,-4-179-18 0 0,0-1-1 0 0,0 0 1 0 0,0 1 0 0 0,-1-1 0 0 0,-1 0-1 0 0,1 0 1 0 0,-1 0 0 0 0,0-1-1 0 0,-1 1 1 0 0,1-1 0 0 0,-1 0-1 0 0,0 0 1 0 0,-1-1 0 0 0,0 0 0 0 0,0 0-1 0 0,0 0 1 0 0,0 0 0 0 0,-1-1-1 0 0,1 0 1 0 0,-1-1 0 0 0,0 1 0 0 0,0-1-1 0 0,-1-1 1 0 0,1 1 0 0 0,0-1-1 0 0,-1 0 1 0 0,0-1 0 0 0,-5 1 2 0 0,9-4-21 0 0,1 0 1 0 0,0 1 0 0 0,0-1-1 0 0,1 0 1 0 0,-1-1-1 0 0,0 1 1 0 0,1 0-1 0 0,-1-1 1 0 0,1 1-1 0 0,-1-1 1 0 0,1 0 0 0 0,0 0-1 0 0,0 0 1 0 0,1 0-1 0 0,-1 0 1 0 0,1 0-1 0 0,-1 0 1 0 0,1-1-1 0 0,0 1 1 0 0,0 0-1 0 0,1-1 1 0 0,-1 1 0 0 0,1-1-1 0 0,-1 1 1 0 0,1-1-1 0 0,0 1 1 0 0,0-1-1 0 0,1 1 1 0 0,0-3 20 0 0,-2 2-18 0 0,0-11-77 0 0,1 0-1 0 0,0 0 1 0 0,1 0-1 0 0,1 0 1 0 0,0 0-1 0 0,1 0 1 0 0,0 0-1 0 0,1 0 1 0 0,1 1-1 0 0,1 0 1 0 0,0 0-1 0 0,0 0 1 0 0,2 1-1 0 0,0-1 96 0 0,20-26-4273 0 0,5 0-3988 0 0,-22 29-270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2633 0 0,'0'0'1737'0'0,"0"0"277"0"0,0 0 233 0 0,0 0-20 0 0,0 0-149 0 0,0 0-243 0 0,0 0-272 0 0,0 0-232 0 0,33 0-215 0 0,104-3-225 0 0,77-8 990 0 0,-189 5-2661 0 0,-20 1-8511 0 0,-5 5-1343 0 0</inkml:trace>
  <inkml:trace contextRef="#ctx0" brushRef="#br0" timeOffset="272.828">212 1 4977 0 0,'0'0'4338'0'0,"0"0"-2512"0"0,0 0-814 0 0,0 0 50 0 0,0 0 214 0 0,0 0 134 0 0,0 0-34 0 0,0 0-169 0 0,0 0-222 0 0,-1 32-191 0 0,-5 100-170 0 0,11 14 862 0 0,14 55-1046 0 0,7-106-747 0 0,-5-61-4867 0 0,-20-30-1518 0 0,1 0-3948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3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133 258 10810 0 0,'0'0'1809'0'0,"0"0"-302"0"0,0 0-226 0 0,0 0 58 0 0,0 0 118 0 0,0 0 12 0 0,0 0-190 0 0,0 0-296 0 0,0 0-277 0 0,0 0-222 0 0,0 0-158 0 0,0 0-104 0 0,0 0-37 0 0,1 8 313 0 0,24 172 536 0 0,-7 1 1 0 0,-6 145-1035 0 0,-19-290-1797 0 0,3-35-3528 0 0,0-7-4792 0 0,2 5 932 0 0</inkml:trace>
  <inkml:trace contextRef="#ctx0" brushRef="#br0" timeOffset="327.754">1 276 4617 0 0,'0'0'2433'0'0,"0"0"-1048"0"0,0 0-333 0 0,0 0 67 0 0,0 0 175 0 0,0 0 85 0 0,0 0-100 0 0,0 0-196 0 0,0 0-167 0 0,0 0-128 0 0,0 0-81 0 0,0 0-87 0 0,34-22-75 0 0,106-67-56 0 0,-60 61 212 0 0,-64 27-500 0 0,-6-1-113 0 0,-1 0-1 0 0,0 1 0 0 0,1 0 0 0 0,-1 0 0 0 0,1 1 0 0 0,-1 1 0 0 0,1-1 0 0 0,-1 1 0 0 0,0 1 0 0 0,1 0 1 0 0,-1 0-1 0 0,0 1 0 0 0,0 0 0 0 0,0 0 0 0 0,-1 1 0 0 0,1 1 0 0 0,-1-1 0 0 0,0 1 0 0 0,0 0 1 0 0,0 1-1 0 0,-1 0 0 0 0,4 5-87 0 0,-8-8 33 0 0,-1 0 0 0 0,0 0 0 0 0,0 0 0 0 0,-1 1 0 0 0,1-1 0 0 0,-1 1 0 0 0,0-1 0 0 0,1 1 1 0 0,-2 0-1 0 0,1-1 0 0 0,0 1 0 0 0,-1 0 0 0 0,0 0 0 0 0,1-1 0 0 0,-2 1 0 0 0,1 0 0 0 0,0 0 0 0 0,-1 0 0 0 0,1-1 0 0 0,-1 1 1 0 0,0 0-1 0 0,-1-1 0 0 0,1 1 0 0 0,-1-1 0 0 0,1 1 0 0 0,-1-1 0 0 0,0 0 0 0 0,0 0 0 0 0,0 0 0 0 0,-1 0 0 0 0,-1 2-33 0 0,-90 77 356 0 0,-79-8-483 0 0,93-64-3782 0 0,79-13-4018 0 0,1 3-1575 0 0</inkml:trace>
  <inkml:trace contextRef="#ctx0" brushRef="#br0" timeOffset="1530.546">1067 549 7066 0 0,'0'0'1229'0'0,"0"0"-610"0"0,0 0 86 0 0,0 0 466 0 0,0 0 372 0 0,0 0 47 0 0,0 0-323 0 0,0 0-399 0 0,0 0-177 0 0,0 0-20 0 0,0 0 6 0 0,0 0 5 0 0,0 0-72 0 0,3 8-40 0 0,0 3-327 0 0,1 0 0 0 0,-1 0-1 0 0,-1 0 1 0 0,0 0 0 0 0,-1 1 0 0 0,0-1 0 0 0,-1 0 0 0 0,0 1 0 0 0,0-1-1 0 0,-2 1-242 0 0,-26 83 546 0 0,21-77-530 0 0,1 0 0 0 0,0 0 0 0 0,2 1 0 0 0,0 0 0 0 0,1 0 0 0 0,-1 18-16 0 0,6-33 8 0 0,0 0 1 0 0,0 0 0 0 0,0 0-1 0 0,0 0 1 0 0,0 0-1 0 0,1-1 1 0 0,-1 1-1 0 0,1-1 1 0 0,0 0-1 0 0,0 0 1 0 0,0 0-1 0 0,1 0 1 0 0,-1 0-1 0 0,1-1 1 0 0,0 0-1 0 0,-1 0 1 0 0,1 0 0 0 0,0 0-1 0 0,0 0 1 0 0,0-1-1 0 0,1 1 1 0 0,-1-1-1 0 0,0 0 1 0 0,0-1-1 0 0,1 1 1 0 0,-1-1-1 0 0,0 1 1 0 0,1-1-1 0 0,-1-1 1 0 0,3 1-9 0 0,99-26 657 0 0,-102 21-1603 0 0,-3-2-4231 0 0,-1 4 893 0 0,0-1-6322 0 0</inkml:trace>
  <inkml:trace contextRef="#ctx0" brushRef="#br0" timeOffset="2030.248">848 339 1064 0 0,'0'0'1850'0'0,"0"0"-867"0"0,0 0-28 0 0,0 0 481 0 0,0 0 380 0 0,0 0 162 0 0,0 0-124 0 0,0 0-319 0 0,0 0-342 0 0,0 0-267 0 0,0 0-202 0 0,0 0-81 0 0,14-12-36 0 0,47-40-12 0 0,13-47 1481 0 0,21-47-1118 0 0,-69 116-682 0 0,-10 60 64 0 0,15 54 537 0 0,43 78-126 0 0,-26-125-1520 0 0,-21-33-8864 0 0,-20-4-1954 0 0</inkml:trace>
  <inkml:trace contextRef="#ctx0" brushRef="#br0" timeOffset="679.159">693 733 10650 0 0,'0'0'2173'0'0,"0"0"-608"0"0,0 0-322 0 0,0 0-30 0 0,0 0-16 0 0,0 0-115 0 0,0 0-227 0 0,0 0-246 0 0,0 0-200 0 0,0 0-142 0 0,0 0-92 0 0,0 0-75 0 0,-24 24-29 0 0,-74 78-23 0 0,56-44 9 0 0,24-26-248 0 0,-15 24-485 0 0,3-27-3078 0 0,25-28-4425 0 0,3 2-735 0 0</inkml:trace>
  <inkml:trace contextRef="#ctx0" brushRef="#br0" timeOffset="961.101">380 641 3361 0 0,'0'0'736'0'0,"0"0"-319"0"0,0 0 297 0 0,0 0 673 0 0,0 0 477 0 0,0 0 73 0 0,0 0-188 0 0,0 0-284 0 0,0 0-232 0 0,0 0-163 0 0,0 0-95 0 0,0 0-55 0 0,0 0-53 0 0,26 27-89 0 0,79 87-143 0 0,-54-53 184 0 0,19 68-575 0 0,-54-113-2464 0 0,-10-10-7377 0 0,-4-6 243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0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164 131 9418 0 0,'0'0'2112'0'0,"0"0"-375"0"0,0 0-314 0 0,0 0-64 0 0,0 0 101 0 0,0 0-29 0 0,0 0-187 0 0,0 0-286 0 0,0 0-283 0 0,0 0-251 0 0,0 0-163 0 0,0 2-67 0 0,20 279 2219 0 0,-7-53-2445 0 0,-24-182-608 0 0,-1-18-2817 0 0,10-26 2843 0 0,1-1-3813 0 0,1-1-4588 0 0,0-3 2091 0 0</inkml:trace>
  <inkml:trace contextRef="#ctx0" brushRef="#br0" timeOffset="418.057">0 156 3633 0 0,'0'0'1701'0'0,"0"0"-306"0"0,0 0-206 0 0,0 0 91 0 0,0 0 246 0 0,0 0 91 0 0,0 0-144 0 0,0 0-266 0 0,0 0-290 0 0,0 0-159 0 0,0 0-45 0 0,0 0-19 0 0,0 0-32 0 0,20-19-35 0 0,65-59-36 0 0,-20 45 219 0 0,-48 30-596 0 0,17-4 102 0 0,-1 1 0 0 0,1 1 0 0 0,1 2 0 0 0,-1 2 0 0 0,0 0 1 0 0,14 4-317 0 0,-36-1 30 0 0,0 0 1 0 0,-1 1 0 0 0,1 1 0 0 0,-1 0 0 0 0,0 1-1 0 0,0 0 1 0 0,0 0 0 0 0,-1 1 0 0 0,1 0 0 0 0,-1 1-1 0 0,-1 1 1 0 0,0-1 0 0 0,0 1 0 0 0,0 1-1 0 0,-1-1 1 0 0,0 2 0 0 0,-1-1 0 0 0,0 1 0 0 0,0 0-1 0 0,-1 0 1 0 0,-1 1 0 0 0,1 1-31 0 0,-4-6 25 0 0,0 1-1 0 0,-1-1 1 0 0,0 1 0 0 0,0-1-1 0 0,0 1 1 0 0,-1 0 0 0 0,0 0-1 0 0,0-1 1 0 0,-1 1-1 0 0,0 0 1 0 0,0-1 0 0 0,0 1-1 0 0,-1-1 1 0 0,0 1 0 0 0,0-1-1 0 0,-1 0 1 0 0,0 0 0 0 0,0 0-1 0 0,0 0 1 0 0,-1 0 0 0 0,1-1-1 0 0,-2 1 1 0 0,1-1 0 0 0,0 0-1 0 0,-2 0-24 0 0,-6 8 10 0 0,-1 0-1 0 0,-1-1 0 0 0,0-1 1 0 0,0 0-1 0 0,-1-1 0 0 0,0 0 1 0 0,-1-1-1 0 0,0-1 0 0 0,-1-1 1 0 0,0 0-1 0 0,0-1 0 0 0,0-1 1 0 0,-1-1-1 0 0,1 0 0 0 0,-1-1 1 0 0,0-1-1 0 0,-14 0-9 0 0,13-2-160 0 0,-91-13 94 0 0,107 12-73 0 0,0-1 0 0 0,0 1 0 0 0,0-1 1 0 0,0 0-1 0 0,1 0 0 0 0,-1 0 0 0 0,1 0 0 0 0,-1 0 0 0 0,1-1 0 0 0,0 1 0 0 0,0-1 1 0 0,0 0-1 0 0,0 1 0 0 0,0-1 0 0 0,1 0 0 0 0,-1 0 0 0 0,1 0 0 0 0,0 0 0 0 0,0 0 1 0 0,-1-3 138 0 0,1-9-3501 0 0,1 7-3770 0 0,0 1-3310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44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1 410 0 0 0,'0'0'240'0'0,"0"0"776"0"0,0 0 507 0 0,0 0 195 0 0,0 0-188 0 0,0 0-251 0 0,0 0-267 0 0,0 0-193 0 0,0 0-54 0 0,0 0-46 0 0,11 0 1 0 0,57 0 1393 0 0,-5 19 2938 0 0,44-5-2062 0 0,111-25-595 0 0,80-8-1179 0 0,-298 19-1201 0 0,0 0 6 0 0,0 0 19 0 0,0 0 17 0 0,0 0 16 0 0,0 0 19 0 0,0 0 23 0 0,0 0 8 0 0,-17-6-4463 0 0,3 5-1056 0 0,7 1-1230 0 0,-1 0-2639 0 0</inkml:trace>
  <inkml:trace contextRef="#ctx0" brushRef="#br0" timeOffset="759.933">47 619 0 0 0,'0'0'1100'0'0,"0"0"547"0"0,0 0 470 0 0,0 0 111 0 0,0 0-327 0 0,0 0-561 0 0,0 0-444 0 0,0 0-206 0 0,0 0-77 0 0,0 0-10 0 0,0 0-19 0 0,0 0-28 0 0,-13 8 2143 0 0,63 10 1876 0 0,-15-13-3874 0 0,1-1 1 0 0,1-2 0 0 0,-1-2 0 0 0,31-3-702 0 0,-54 2 116 0 0,299-21 1255 0 0,-254 30-1423 0 0,17-8-63 0 0,-74 0 111 0 0,-1 0 9 0 0,0 0 9 0 0,0 0 19 0 0,0 0-2 0 0,0 0-11 0 0,0 0 0 0 0,0 3-13 0 0,0-2-19 0 0,0-1-6 0 0,0 0-4 0 0,0 0-5 0 0,0 0-12 0 0,0 0-12 0 0,0 0-19 0 0,0 0-24 0 0,0 0-46 0 0,0 0-72 0 0,-6-7-15098 0 0,6 6 5503 0 0</inkml:trace>
  <inkml:trace contextRef="#ctx0" brushRef="#br0" timeOffset="1745.469">437 1 0 0 0,'0'0'1980'0'0,"0"0"-219"0"0,0 0 185 0 0,0 0 237 0 0,0 0 33 0 0,0 0-186 0 0,0 0-427 0 0,0 0-481 0 0,0 0-390 0 0,0 0-236 0 0,0 0-115 0 0,0 0-87 0 0,5 19 2566 0 0,13 2-2132 0 0,2-1 1 0 0,0-1-1 0 0,1 0 0 0 0,1-2 0 0 0,0 0 0 0 0,8 2-728 0 0,134 73 891 0 0,-33-12-744 0 0,-91-42-137 0 0,-41-34 54 0 0,1 1 0 0 0,-1-1 0 0 0,0 1 0 0 0,-1-1 1 0 0,1 0-1 0 0,-1 1 0 0 0,0-1 0 0 0,0 0 0 0 0,0 0 0 0 0,0 0 0 0 0,-1 0 0 0 0,0-1 0 0 0,0 1 0 0 0,0-1 0 0 0,0 1 0 0 0,0-1 0 0 0,-1 0-64 0 0,-16 21 88 0 0,-101 113 97 0 0,-82 60 18 0 0,127-114-113 0 0,73-75-366 0 0,-1-1 748 0 0,4-15-9623 0 0,0 4-2817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4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0 0 0,'0'0'1274'0'0,"0"0"515"0"0,0 0 221 0 0,0 0-140 0 0,0 0-395 0 0,0 0-388 0 0,0 0-182 0 0,0 0-47 0 0,0 0 33 0 0,0 0 11 0 0,3 1 2359 0 0,12 6-2197 0 0,160 15 4173 0 0,92-18-3135 0 0,-168-5-1548 0 0,334-14 45 0 0,-358 12-709 0 0,-33-11-550 0 0,-39 12-115 0 0,15-8-920 0 0,-11 3-8470 0 0,-6 3-1004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2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184 428 0 0 0,'0'0'432'0'0,"0"0"444"0"0,0 0 106 0 0,0 0 41 0 0,0 0 13 0 0,0 0-131 0 0,0-3-150 0 0,0-5 877 0 0,-15 4 10115 0 0,0 8-12796 0 0,5 0 1086 0 0,1 0 0 0 0,0 0 0 0 0,0 1 0 0 0,0 1 0 0 0,1-1 0 0 0,0 2 0 0 0,0-1 0 0 0,0 1 0 0 0,1 0 0 0 0,0 0 0 0 0,0 1 0 0 0,1 0 0 0 0,0 0 0 0 0,0 1 0 0 0,1-1 0 0 0,0 1 1 0 0,1 0-1 0 0,-1 1 0 0 0,2-1 0 0 0,0 1 0 0 0,0 0 0 0 0,0 0 0 0 0,1 0 0 0 0,1 0 0 0 0,0 0 0 0 0,0 0 0 0 0,1 0 0 0 0,1 8-37 0 0,-1-8 9 0 0,-1-2 5 0 0,1 1-1 0 0,0-1 0 0 0,0 0 0 0 0,1 1 0 0 0,1-1 1 0 0,-1 0-1 0 0,1 0 0 0 0,0 1 0 0 0,1-2 1 0 0,0 1-1 0 0,0 0-13 0 0,-1-2 43 0 0,1-1 1 0 0,-1 0-1 0 0,1 0 1 0 0,0 0-1 0 0,0 0 1 0 0,0-1-1 0 0,1 1 0 0 0,-1-1 1 0 0,1 0-1 0 0,0 0 1 0 0,1 0-1 0 0,-1 0 1 0 0,1-1-1 0 0,-1 1 1 0 0,1-1-1 0 0,0-1 0 0 0,0 1 1 0 0,1-1-1 0 0,-1 0 1 0 0,0 0-1 0 0,1 0 1 0 0,-1-1-1 0 0,1 1 1 0 0,0-1-1 0 0,-1-1 0 0 0,6 1-43 0 0,1-4 103 0 0,-1 0 0 0 0,1 0 1 0 0,-1-2-1 0 0,0 1 0 0 0,0-1 0 0 0,-1-1 0 0 0,0 0 0 0 0,0 0 0 0 0,0-1 0 0 0,-1 0 0 0 0,0-1 0 0 0,0 0 0 0 0,0 0 0 0 0,-1-1 0 0 0,-1 0 0 0 0,0-1 0 0 0,0 1 0 0 0,-1-1 0 0 0,0-1-103 0 0,67-121 366 0 0,-63 109-339 0 0,-1 1 0 0 0,-1-1 1 0 0,0 0-1 0 0,-2-1 1 0 0,-1 0-1 0 0,-1 0 0 0 0,0 0 1 0 0,-2 0-1 0 0,-1 0 1 0 0,-1-1-1 0 0,-3-17-27 0 0,3 35-15 0 0,-1-1 1 0 0,0 0-1 0 0,-1 1 1 0 0,0 0-1 0 0,0-1 0 0 0,0 1 1 0 0,-1 0-1 0 0,0 0 1 0 0,-1 0-1 0 0,1 0 0 0 0,-1 1 1 0 0,-1 0-1 0 0,1-1 1 0 0,-1 1-1 0 0,0 1 1 0 0,0-1-1 0 0,-5-2 15 0 0,6 5-42 0 0,0 2-1 0 0,-1-1 1 0 0,0 0-1 0 0,1 1 1 0 0,-1 0-1 0 0,0 0 1 0 0,0 0 0 0 0,0 0-1 0 0,0 1 1 0 0,1 0-1 0 0,-1 0 1 0 0,0 0 0 0 0,0 1-1 0 0,0 0 1 0 0,0 0-1 0 0,1 0 1 0 0,-1 0 0 0 0,0 1-1 0 0,1 0 1 0 0,-4 1 42 0 0,3 0 0 0 0,-1 0 0 0 0,1 0-1 0 0,0 1 1 0 0,0 0 0 0 0,1 0 0 0 0,-1 0 0 0 0,1 0 0 0 0,0 1 0 0 0,0 0 0 0 0,0 0 0 0 0,1 0 0 0 0,0 0 0 0 0,0 0-1 0 0,0 1 1 0 0,0-1 0 0 0,1 1 0 0 0,0 0 0 0 0,0 0 0 0 0,1 0 0 0 0,-1 0 0 0 0,1 0 0 0 0,1 0 0 0 0,-1 0 0 0 0,1 0-1 0 0,0 0 1 0 0,0 0 0 0 0,1 1 0 0 0,0 2 0 0 0,3 15 138 0 0,1 1-1 0 0,1-1 1 0 0,1 0-1 0 0,1 0 1 0 0,2-1 0 0 0,4 9-138 0 0,126 332 2012 0 0,-101-287-1523 0 0,-38-86-1515 0 0,-5-2-7433 0 0,4 9 3420 0 0,0-1-5950 0 0</inkml:trace>
  <inkml:trace contextRef="#ctx0" brushRef="#br0" timeOffset="389.802">642 428 9138 0 0,'0'0'689'0'0,"0"0"-409"0"0,0 0-6 0 0,0 0 465 0 0,0 0 518 0 0,0 0 180 0 0,0 0-88 0 0,0 0-278 0 0,0 0-252 0 0,0 0-182 0 0,0 0-98 0 0,0 0-12 0 0,0 0 1 0 0,6 29-5 0 0,18 93-36 0 0,-12-55 109 0 0,-3 0 1 0 0,-3 1 0 0 0,-3 0-1 0 0,-4 10-596 0 0,1-55 38 0 0,4-2-844 0 0,0-39-3972 0 0,-8-28-8941 0 0,4 38 10304 0 0</inkml:trace>
  <inkml:trace contextRef="#ctx0" brushRef="#br0" timeOffset="733.024">606 424 1056 0 0,'0'0'2191'0'0,"0"0"-689"0"0,0 0-347 0 0,0 0-40 0 0,0 0 180 0 0,0 0 125 0 0,0 0-57 0 0,0 0-169 0 0,0 0-143 0 0,0 0-94 0 0,0 0-85 0 0,0 0-62 0 0,0 0-73 0 0,21-4-41 0 0,69-11-38 0 0,-72 13-318 0 0,0 0 1 0 0,1 1-1 0 0,-1 1 1 0 0,1 1-1 0 0,-1 0 1 0 0,1 1-1 0 0,-1 1 1 0 0,0 1-1 0 0,0 1 1 0 0,8 3-341 0 0,-25-8 10 0 0,2 1 40 0 0,-1-1 0 0 0,1 0 0 0 0,0 0 0 0 0,-1 1 1 0 0,1 0-1 0 0,-1-1 0 0 0,1 1 0 0 0,-1 0 0 0 0,1 0 0 0 0,-1 1 0 0 0,1-1 0 0 0,-1 0 0 0 0,0 1 0 0 0,0 0 0 0 0,0-1 0 0 0,0 1 0 0 0,0 0 0 0 0,0 0 0 0 0,0 0 0 0 0,0 0 0 0 0,-1 0 1 0 0,1 0-1 0 0,-1 1 0 0 0,0-1 0 0 0,0 1 0 0 0,1-1 0 0 0,-1 1 0 0 0,-1-1 0 0 0,1 1 0 0 0,0-1 0 0 0,-1 1 0 0 0,1 0 0 0 0,-1-1 0 0 0,0 1 0 0 0,0 0 0 0 0,0-1 0 0 0,0 1 0 0 0,-1 0 0 0 0,1-1 1 0 0,-1 1-1 0 0,1 0 0 0 0,-1-1 0 0 0,0 2-50 0 0,-10 7 76 0 0,0 0 0 0 0,-1 0 0 0 0,0-1 0 0 0,-1-1 0 0 0,0 0 0 0 0,0 0 0 0 0,-1-2 0 0 0,-12 6-76 0 0,-22 14 21 0 0,35-21-244 0 0,1 0-1 0 0,-1 0 0 0 0,-1-1 1 0 0,1-1-1 0 0,-1 0 0 0 0,0-1 1 0 0,0 0-1 0 0,0-1 0 0 0,0-1 1 0 0,-13 0 223 0 0,24-11-8665 0 0,3 9-1614 0 0</inkml:trace>
  <inkml:trace contextRef="#ctx0" brushRef="#br0" timeOffset="1304.43">583 159 5193 0 0,'0'0'1386'0'0,"0"0"-94"0"0,0 0 12 0 0,0 0 218 0 0,0 0 181 0 0,0 0-69 0 0,0 0-218 0 0,0 0-358 0 0,0 0-360 0 0,0 0-239 0 0,0 0-152 0 0,0 0-62 0 0,-5-11 465 0 0,216 3 3287 0 0,-146 5-1728 0 0,-73-13-1270 0 0,-65-46-608 0 0,13 11-431 0 0,57 47 545 0 0,0 1-2519 0 0,3 2-6434 0 0,0 1-3353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0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60 209 0 0 0,'0'0'1103'0'0,"0"0"255"0"0,0 0 215 0 0,0 0 98 0 0,0 0-61 0 0,0 0-267 0 0,0 0-359 0 0,0 0-169 0 0,0 0 2 0 0,0 0 157 0 0,0 0 150 0 0,0 0 30 0 0,0 0-42 0 0,20-5-110 0 0,149-46 1362 0 0,69-61 235 0 0,-196 71-1987 0 0,-42 41-613 0 0,0 1 0 0 0,0-1 0 0 0,0 1 0 0 0,0-1-1 0 0,0 0 1 0 0,1 1 0 0 0,-1-1 0 0 0,0 0 0 0 0,0 1-1 0 0,0-1 1 0 0,0 0 0 0 0,0 1 0 0 0,1-1-1 0 0,-1 0 1 0 0,0 1 0 0 0,0-1 0 0 0,0 0 0 0 0,1 0-1 0 0,-1 1 1 0 0,0-1 0 0 0,1 0 0 0 0,-1 0 0 0 0,0 1-1 0 0,0-1 1 0 0,1 0 0 0 0,-1 0 0 0 0,0 0 0 0 0,1 0-1 0 0,-1 0 1 0 0,0 1 0 0 0,1-1 0 0 0,-1 0-1 0 0,1 0 1 0 0,-1 0 0 0 0,0 0 0 0 0,1 0 0 0 0,-1 0-1 0 0,0 0 1 0 0,1 0 0 0 0,-1 0 0 0 0,0 0 0 0 0,1 0-1 0 0,-1-1 2 0 0,-4 44 86 0 0,-101 402 28 0 0,89-393-111 0 0,-29 100 12 0 0,-7-2-1 0 0,-25 41-14 0 0,73-183-1 0 0,0 0-1 0 0,0 0 1 0 0,0-1-1 0 0,-1 1 1 0 0,0-1-1 0 0,0 0 0 0 0,-1 0 1 0 0,0-1-1 0 0,0 0 1 0 0,-1 0-1 0 0,1 0 0 0 0,-1-1 1 0 0,-1 0-1 0 0,1 0 1 0 0,-1-1-1 0 0,0 1 2 0 0,4-4-20 0 0,0 1 0 0 0,0-1 0 0 0,0 0 0 0 0,0 0 0 0 0,0 0 0 0 0,0-1 0 0 0,0 1 0 0 0,0-1 0 0 0,0 0 0 0 0,0 0 0 0 0,0-1 0 0 0,0 1 1 0 0,0-1-1 0 0,0 0 0 0 0,0 0 0 0 0,0 0 0 0 0,0-1 0 0 0,0 1 0 0 0,0-1 0 0 0,1 0 0 0 0,-1 0 0 0 0,1 0 0 0 0,-1 0 0 0 0,1-1 0 0 0,0 0 0 0 0,0 1 0 0 0,0-1 0 0 0,0 0 0 0 0,1 0 0 0 0,-1-1 0 0 0,1 1 0 0 0,0 0 0 0 0,0-1 0 0 0,0 0 0 0 0,0 1 0 0 0,0-1 0 0 0,0-4 20 0 0,-1 1 4 0 0,1 0-1 0 0,0 0 1 0 0,0-1 0 0 0,1 1-1 0 0,0-1 1 0 0,0 1-1 0 0,1-1 1 0 0,0 1-1 0 0,0-1 1 0 0,1 0-1 0 0,-1 1 1 0 0,2-1 0 0 0,-1 1-1 0 0,1 0 1 0 0,0-1-1 0 0,1 1 1 0 0,0 0-1 0 0,0 0 1 0 0,0 1-1 0 0,1-1 1 0 0,0 1-1 0 0,0-1 1 0 0,1 1 0 0 0,0 0-1 0 0,3-2-3 0 0,4-4 46 0 0,0 0 0 0 0,1 1 0 0 0,0 0 0 0 0,1 1 0 0 0,0 1 1 0 0,1 0-1 0 0,0 1 0 0 0,0 0 0 0 0,1 1 0 0 0,14-4-46 0 0,165-48 797 0 0,-104 51-349 0 0,-72 3-478 0 0,-27 10-3011 0 0,4 2-3555 0 0,3-6-2754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8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0 0 0,'0'0'307'0'0,"0"0"518"0"0,0 0 259 0 0,0 0 137 0 0,0 0 68 0 0,0 0-10 0 0,0 0-66 0 0,0 0-96 0 0,0 0-106 0 0,3 0 8687 0 0,4 1-5312 0 0,16 1-2919 0 0,399-5 704 0 0,-422 3-2144 0 0,0 0-522 0 0,0 0 139 0 0,-11-3-5800 0 0,7 2-1663 0 0,2 1-3794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15 912 0 0,'0'0'1759'0'0,"0"0"-213"0"0,0 0 192 0 0,0 0 338 0 0,0 0 146 0 0,0 0-198 0 0,0 0-391 0 0,0 0-296 0 0,0 0-198 0 0,0 0-77 0 0,0 0-58 0 0,0 0-143 0 0,0 0-84 0 0,6 0-72 0 0,104 14 2703 0 0,29-14-1335 0 0,-16-21-1731 0 0,-131 16-2830 0 0,4 3-723 0 0,1 1-3528 0 0,1 1-5257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6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240 251 0 0 0,'0'0'904'0'0,"0"0"287"0"0,0 0 175 0 0,0 0-34 0 0,0 0-96 0 0,0 0-97 0 0,0 0-31 0 0,0 0-43 0 0,0 0-113 0 0,0 0-128 0 0,-2-4-104 0 0,-9-10 0 0 0,-2 9 3612 0 0,-7 7-3523 0 0,7 5-743 0 0,0 1-1 0 0,1 0 0 0 0,0 1 1 0 0,0 0-1 0 0,1 1 1 0 0,0 0-1 0 0,1 1 0 0 0,0 0 1 0 0,1 0-1 0 0,0 1 0 0 0,-5 10-65 0 0,6-9 0 0 0,0 1 0 0 0,1 0-1 0 0,1 0 1 0 0,0 0 0 0 0,1 1-1 0 0,1 0 1 0 0,0 0 0 0 0,1 0 0 0 0,0 0-1 0 0,1 1 1 0 0,1-1 0 0 0,1 1-1 0 0,0 9 1 0 0,1-20 14 0 0,-1-1-1 0 0,1 0 1 0 0,0 0-1 0 0,0 1 1 0 0,0-1-1 0 0,1 0 1 0 0,-1 0-1 0 0,1 0 1 0 0,0-1-1 0 0,0 1 0 0 0,0 0 1 0 0,1-1-1 0 0,-1 1 1 0 0,1-1-1 0 0,0 0 1 0 0,0 0-1 0 0,0 0 1 0 0,0 0-1 0 0,1-1 1 0 0,-1 1-1 0 0,1-1 1 0 0,0 0-1 0 0,-1 0 1 0 0,1 0-1 0 0,0 0 1 0 0,0-1-1 0 0,0 1 0 0 0,0-1 1 0 0,0 0-1 0 0,1 0 1 0 0,-1-1-1 0 0,0 1 1 0 0,2-1-14 0 0,6 1 129 0 0,0 0 0 0 0,0-1 0 0 0,0 0 0 0 0,-1-1 0 0 0,1 0 0 0 0,0-1 0 0 0,0-1-1 0 0,-1 1 1 0 0,1-2 0 0 0,-1 0 0 0 0,8-4-129 0 0,-3-1 100 0 0,0-1-1 0 0,0-1 0 0 0,-1-1 1 0 0,-1 0-1 0 0,0-1 0 0 0,-1 0 1 0 0,0-1-1 0 0,-1-1 1 0 0,-1 0-1 0 0,0 0 0 0 0,-1-1 1 0 0,0-1-1 0 0,-2 1 0 0 0,0-1 1 0 0,-1-1-1 0 0,0 0 0 0 0,-2 0 1 0 0,0 0-1 0 0,-1 0 0 0 0,-1-1 1 0 0,0 0-1 0 0,-2 0 0 0 0,0 1 1 0 0,-1-9-100 0 0,0 15-36 0 0,0 0 1 0 0,-1 0-1 0 0,0 0 0 0 0,-1-1 1 0 0,0 1-1 0 0,-1 0 1 0 0,0 1-1 0 0,-1-1 0 0 0,0 1 1 0 0,-1-1-1 0 0,0 1 0 0 0,-1 1 1 0 0,0-1-1 0 0,-1 1 1 0 0,0 0-1 0 0,-1 0 0 0 0,-6-5 36 0 0,13 12-11 0 0,-1 0 1 0 0,0 1-1 0 0,0-1 0 0 0,0 1 0 0 0,0-1 0 0 0,-1 1 0 0 0,1 0 0 0 0,-1 0 0 0 0,1 0 1 0 0,-1 0-1 0 0,0 0 0 0 0,1 1 0 0 0,-1-1 0 0 0,0 1 0 0 0,0 0 0 0 0,0 0 0 0 0,0 0 0 0 0,-1 0 1 0 0,1 0-1 0 0,0 1 0 0 0,0-1 0 0 0,0 1 0 0 0,-1 0 0 0 0,1 0 0 0 0,0 0 0 0 0,0 1 0 0 0,-1-1 1 0 0,1 1-1 0 0,0-1 0 0 0,0 1 0 0 0,0 0 0 0 0,0 0 0 0 0,0 1 0 0 0,0-1 0 0 0,0 1 0 0 0,0-1 1 0 0,0 1-1 0 0,1 0 0 0 0,-1 0 0 0 0,1 0 0 0 0,-1 0 0 0 0,1 1 0 0 0,0-1 11 0 0,-2 10 24 0 0,0 0 0 0 0,1 0-1 0 0,1 0 1 0 0,0 0 0 0 0,0 0 0 0 0,1 1-1 0 0,1-1 1 0 0,0 0 0 0 0,1 1-1 0 0,0-1 1 0 0,1 0 0 0 0,0 0 0 0 0,1 0-1 0 0,0 0 1 0 0,1 0 0 0 0,1 0 0 0 0,0-1-1 0 0,0 0 1 0 0,1 0 0 0 0,0 0-1 0 0,1-1 1 0 0,0 0 0 0 0,1 0 0 0 0,0-1-1 0 0,0 0 1 0 0,1 0 0 0 0,0-1-1 0 0,7 4-23 0 0,104 117 683 0 0,-118-106 533 0 0,-3-18-5171 0 0,2-3-7538 0 0,-1-2 2791 0 0</inkml:trace>
  <inkml:trace contextRef="#ctx0" brushRef="#br0" timeOffset="697.459">703 258 5841 0 0,'0'0'2123'0'0,"0"0"-469"0"0,0 0-232 0 0,0 0-21 0 0,0 0-66 0 0,0 0-188 0 0,0 0-228 0 0,0 0-209 0 0,0 0-200 0 0,0 0-126 0 0,0 0-50 0 0,0 0-42 0 0,-10 15-28 0 0,-30 47-28 0 0,17 20 308 0 0,22-60-456 0 0,-1-4-55 0 0,1 1-1 0 0,0 0 0 0 0,1-1 1 0 0,2 1-1 0 0,0-1 0 0 0,0 1 1 0 0,3 5-33 0 0,-3-21 51 0 0,0 0 0 0 0,0 1-1 0 0,0-1 1 0 0,0 0 0 0 0,1-1 0 0 0,-1 1 0 0 0,1 0 0 0 0,-1-1-1 0 0,1 1 1 0 0,0-1 0 0 0,0 0 0 0 0,0 0 0 0 0,1 0 0 0 0,-1 0-1 0 0,0-1 1 0 0,1 1 0 0 0,-1-1 0 0 0,1 0 0 0 0,-1 0 0 0 0,1 0-1 0 0,0 0 1 0 0,0-1 0 0 0,-1 1 0 0 0,1-1 0 0 0,0 0 0 0 0,-1 0 0 0 0,1-1-1 0 0,0 1 1 0 0,-1-1 0 0 0,1 0 0 0 0,0 0 0 0 0,-1 0 0 0 0,1 0-1 0 0,-1 0 1 0 0,1-1 0 0 0,-1 0 0 0 0,0 0 0 0 0,0 0 0 0 0,0 0-1 0 0,0 0 1 0 0,2-2-51 0 0,11-11 102 0 0,0-1 1 0 0,-2-1-1 0 0,0 0 0 0 0,0-1 0 0 0,-2-1 1 0 0,0 0-1 0 0,-2 0 0 0 0,0-1 0 0 0,-1 0 0 0 0,-1-1 1 0 0,0 0-1 0 0,-2 0 0 0 0,-1-1 0 0 0,2-13-102 0 0,-8-21 395 0 0,0 56-391 0 0,0-1 1 0 0,0 1-1 0 0,-1 0 0 0 0,1 0 0 0 0,0 0 1 0 0,0-1-1 0 0,0 1 0 0 0,0 0 0 0 0,0 0 1 0 0,-1 1-1 0 0,1-1 0 0 0,0 0 0 0 0,0 0 1 0 0,0 1-1 0 0,0-1 0 0 0,0 0 0 0 0,0 1 1 0 0,0-1-1 0 0,0 1 0 0 0,0-1 0 0 0,0 1 1 0 0,0 0-1 0 0,0-1 0 0 0,0 1 1 0 0,0 0-1 0 0,1 0 0 0 0,-1-1 0 0 0,0 1 1 0 0,0 0-1 0 0,1 0 0 0 0,-1 0 0 0 0,1 0 1 0 0,-1 0-1 0 0,1 0 0 0 0,-1 0 0 0 0,1 0 1 0 0,-1 0-1 0 0,1 0 0 0 0,0 1 0 0 0,0-1 1 0 0,0 0-5 0 0,-20 87 41 0 0,20-74 4 0 0,1 0-1 0 0,1 0 1 0 0,1 0 0 0 0,0-1-1 0 0,1 1 1 0 0,0-1 0 0 0,1 1-1 0 0,0-1 1 0 0,1-1 0 0 0,5 8-45 0 0,30 72 339 0 0,-17-77-315 0 0,-23-15-23 0 0,-1 0-26 0 0,0 0-42 0 0,0 0-57 0 0,0 0-78 0 0,2-14-5241 0 0,-1 10-519 0 0,0 0-5695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1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424 508 0 0 0,'0'0'1475'0'0,"0"0"-127"0"0,0 0-55 0 0,0 0 43 0 0,0 0 47 0 0,0 0-31 0 0,0 0-100 0 0,0 0-203 0 0,0 0-264 0 0,0 0-161 0 0,0 0-77 0 0,-3-3-62 0 0,-29-26 4506 0 0,-8 18-1485 0 0,34 11-3476 0 0,1 1-1 0 0,0 1 0 0 0,-1-1 0 0 0,1 1 1 0 0,0-1-1 0 0,0 2 0 0 0,0-1 0 0 0,0 0 0 0 0,0 1 1 0 0,1 0-1 0 0,-1 0 0 0 0,1 0 0 0 0,-1 1 1 0 0,1 0-1 0 0,0 0 0 0 0,1 0 0 0 0,-2 2-29 0 0,-3 2 2 0 0,1 1 0 0 0,1 1 0 0 0,-1-1 0 0 0,1 1-1 0 0,1 0 1 0 0,0 1 0 0 0,1-1 0 0 0,0 1 0 0 0,0 0-1 0 0,1 0 1 0 0,0 0 0 0 0,1 0 0 0 0,1 1 0 0 0,0-1-1 0 0,0 1 1 0 0,1-1 0 0 0,0 1-2 0 0,3-4-3 0 0,-1 0 1 0 0,1 0-1 0 0,1 0 1 0 0,-1-1-1 0 0,1 0 1 0 0,1 1-1 0 0,-1-1 0 0 0,1 0 1 0 0,1-1-1 0 0,-1 0 1 0 0,1 1-1 0 0,0-2 1 0 0,1 1-1 0 0,0 0 3 0 0,-3-3 38 0 0,1 0 0 0 0,0-1-1 0 0,0 1 1 0 0,1-1 0 0 0,-1 0 0 0 0,1 0 0 0 0,-1 0-1 0 0,1-1 1 0 0,-1 0 0 0 0,1 0 0 0 0,0 0 0 0 0,0-1-1 0 0,-1 0 1 0 0,1 0 0 0 0,0 0 0 0 0,-1-1 0 0 0,1 0 0 0 0,0 0-1 0 0,-1 0 1 0 0,1-1 0 0 0,-1 0 0 0 0,1 0 0 0 0,1-1-38 0 0,20-16 154 0 0,0 0 0 0 0,-2-2-1 0 0,0-1 1 0 0,-1-2 0 0 0,-2 0 0 0 0,0-1 0 0 0,-2-1 0 0 0,0-1 0 0 0,-2 0 0 0 0,-1-2 0 0 0,-2 0 0 0 0,0-1 0 0 0,5-19-154 0 0,-15 35 28 0 0,-1 0 0 0 0,0-1 0 0 0,-1 0 0 0 0,0 0 0 0 0,-1 0 0 0 0,-1 0 0 0 0,-1 0 0 0 0,0 0 0 0 0,-1-1 0 0 0,0 1 0 0 0,-2-5-28 0 0,1 14-32 0 0,0 0-1 0 0,0 0 0 0 0,-1 0 0 0 0,0 0 1 0 0,0 1-1 0 0,0-1 0 0 0,-1 1 0 0 0,0 0 1 0 0,0 0-1 0 0,0 0 0 0 0,0 0 1 0 0,-1 1-1 0 0,0 0 0 0 0,0 0 0 0 0,0 0 1 0 0,0 1-1 0 0,-1-1 0 0 0,1 1 0 0 0,-1 1 1 0 0,0-1-1 0 0,0 1 0 0 0,0 0 0 0 0,0 0 1 0 0,0 1-1 0 0,0-1 0 0 0,-1 1 0 0 0,1 1 1 0 0,0-1-1 0 0,-1 1 0 0 0,1 0 1 0 0,-5 1 31 0 0,8 1-12 0 0,0-1 0 0 0,1 0 0 0 0,-1 1 0 0 0,1-1 0 0 0,0 1 0 0 0,-1-1 0 0 0,1 1 0 0 0,0 0 0 0 0,0 0 0 0 0,0 0 0 0 0,0 1 0 0 0,1-1 0 0 0,-1 0 0 0 0,0 1 0 0 0,1-1 0 0 0,0 1 0 0 0,-1-1 0 0 0,1 1 0 0 0,0 0 0 0 0,1-1 0 0 0,-1 1 0 0 0,0 0 0 0 0,1 0 0 0 0,-1 0 0 0 0,1-1 0 0 0,0 1 0 0 0,0 0 0 0 0,0 0 0 0 0,0 0 0 0 0,1 0 0 0 0,-1-1 0 0 0,1 1 0 0 0,0 0 0 0 0,-1 0 0 0 0,1-1 0 0 0,1 1 0 0 0,-1 0 0 0 0,0-1 0 0 0,1 1 0 0 0,-1-1 0 0 0,1 0 0 0 0,0 2 13 0 0,7 32 13 0 0,19 81 294 0 0,-22-99-232 0 0,1 1 0 0 0,1-1 0 0 0,1-1 0 0 0,0 0 1 0 0,1 0-1 0 0,1-1 0 0 0,0 0 0 0 0,7 6-75 0 0,127 121 662 0 0,-132-129-380 0 0,-4 1 821 0 0,-9-15-1067 0 0,0 0 2 0 0,0 0 14 0 0,0-3 60 0 0,-1-1-800 0 0,-2 4-3533 0 0,-1 0-3776 0 0,3 0 4935 0 0,1 0-7712 0 0</inkml:trace>
  <inkml:trace contextRef="#ctx0" brushRef="#br0" timeOffset="725.314">1168 210 0 0 0,'0'0'786'0'0,"0"0"1037"0"0,0 0 428 0 0,0 0 105 0 0,0 0-54 0 0,0 0-210 0 0,0 0-306 0 0,0 0-279 0 0,0 0-223 0 0,0 0-182 0 0,0 0-128 0 0,0 0-118 0 0,0 0-89 0 0,11 1 3303 0 0,11 94-2999 0 0,-4 59-529 0 0,-11 42-345 0 0,-24-145-259 0 0,16-51 15 0 0,1 0 10 0 0,0 0-2 0 0,0 0-5 0 0,0 0-16 0 0,0 0-8 0 0,0 0-20 0 0,0 0-21 0 0,0 0-24 0 0,0 0-78 0 0,0-16-4839 0 0,0 6-5109 0 0,0 7 500 0 0</inkml:trace>
  <inkml:trace contextRef="#ctx0" brushRef="#br0" timeOffset="1279.041">1111 258 7178 0 0,'0'0'1825'0'0,"0"0"-387"0"0,0 0 0 0 0,0 0 70 0 0,0 0-28 0 0,0 0-233 0 0,0 0-373 0 0,0 0-242 0 0,0 0-68 0 0,0 0 28 0 0,0 0 83 0 0,0 0 2 0 0,16-6-63 0 0,115-29 801 0 0,-114 31-1244 0 0,1 0-1 0 0,0 2 1 0 0,0 0 0 0 0,0 1 0 0 0,0 0 0 0 0,0 2 0 0 0,0 0-1 0 0,-1 1 1 0 0,1 1 0 0 0,0 1 0 0 0,1 1-171 0 0,-16-3 26 0 0,0 0 0 0 0,0 0-1 0 0,0 1 1 0 0,-1-1 0 0 0,1 1 0 0 0,-1 0 0 0 0,1 0 0 0 0,-1 0 0 0 0,0 0 0 0 0,0 0-1 0 0,0 0 1 0 0,0 1 0 0 0,-1-1 0 0 0,0 0 0 0 0,1 1 0 0 0,-1 0 0 0 0,0-1 0 0 0,-1 1-1 0 0,1 0 1 0 0,-1-1 0 0 0,1 1 0 0 0,-1 0 0 0 0,0-1 0 0 0,-1 1 0 0 0,1 0-1 0 0,-1 0 1 0 0,1-1 0 0 0,-1 1 0 0 0,0-1 0 0 0,0 1 0 0 0,-1 0 0 0 0,1-1 0 0 0,-1 0-1 0 0,0 1 1 0 0,-1 1-26 0 0,-1 1 36 0 0,-7 10 11 0 0,-1-1 1 0 0,-1 1-1 0 0,0-2 0 0 0,-1 0 1 0 0,0 0-1 0 0,-1-2 0 0 0,-10 7-47 0 0,14-12-10 0 0,0-1 1 0 0,-1 1-1 0 0,0-2 0 0 0,0 0 0 0 0,-1 0 1 0 0,1-1-1 0 0,-1-1 0 0 0,0 0 0 0 0,0-1 1 0 0,0 0-1 0 0,0-1 0 0 0,0 0 0 0 0,-6-1 10 0 0,-38 3-2009 0 0,55-4 885 0 0,2-1-6619 0 0,0 2 3347 0 0,0 0-5513 0 0</inkml:trace>
  <inkml:trace contextRef="#ctx0" brushRef="#br0" timeOffset="1733.851">1635 549 1328 0 0,'0'0'1862'0'0,"0"0"-396"0"0,0 0 98 0 0,0 0 414 0 0,0 0 277 0 0,0 0-71 0 0,0 0-362 0 0,0 0-404 0 0,0 0-279 0 0,0 0-134 0 0,0 0-55 0 0,0 0-58 0 0,4 18 2243 0 0,-82 92-1361 0 0,-2-36-2694 0 0,62-70-2414 0 0,11-4-1656 0 0,1 0-4282 0 0,4 0 3016 0 0</inkml:trace>
  <inkml:trace contextRef="#ctx0" brushRef="#br0" timeOffset="2038.665">1403 549 1472 0 0,'0'0'1295'0'0,"0"0"-116"0"0,0 0 84 0 0,0 0 247 0 0,0 0 205 0 0,0 0 60 0 0,0 0-60 0 0,0 0-163 0 0,0 0-167 0 0,0 0-113 0 0,0 0-121 0 0,0 0-104 0 0,0 0-105 0 0,10 16-105 0 0,32 49-99 0 0,6-25 921 0 0,21 0-52 0 0,-31-3-1680 0 0,-31-33-1132 0 0,-2-4-6386 0 0,-4 0-3709 0 0</inkml:trace>
  <inkml:trace contextRef="#ctx0" brushRef="#br0" timeOffset="2662.023">363 987 56 0 0,'0'0'1875'0'0,"0"0"-43"0"0,0 0 152 0 0,0 0 39 0 0,0 0-47 0 0,0 0-116 0 0,0 0-222 0 0,0 0-192 0 0,0 0-159 0 0,0 0-148 0 0,0 0-112 0 0,0 0-115 0 0,32-2-93 0 0,98-5-102 0 0,277 1 3003 0 0,152-53-2944 0 0,-328 15-1050 0 0,-176 30-781 0 0,-55 13 790 0 0,-1-2-3259 0 0,-2 3-2114 0 0,2 0 2803 0 0,-1 0-8109 0 0</inkml:trace>
  <inkml:trace contextRef="#ctx0" brushRef="#br0" timeOffset="4524.833">925 1410 0 0 0,'0'0'819'0'0,"0"0"540"0"0,0 0 204 0 0,0 0 29 0 0,0 0-16 0 0,0 0-26 0 0,0 0-63 0 0,0 0-179 0 0,0 0-230 0 0,0 0-144 0 0,-2-21 6676 0 0,-3 18-7476 0 0,-1 1-1 0 0,1-1 1 0 0,-1 1-1 0 0,0 0 1 0 0,0 1-1 0 0,0 0 1 0 0,0 0-1 0 0,0 0 1 0 0,0 0-1 0 0,0 1 1 0 0,0 0-1 0 0,0 0 1 0 0,0 1-1 0 0,0 0 1 0 0,0 0-1 0 0,0 0 1 0 0,1 1-1 0 0,-1-1 1 0 0,0 1-1 0 0,-1 2-133 0 0,1-2-10 0 0,-1 1 0 0 0,2 0 0 0 0,-1 0 0 0 0,0 1 0 0 0,0-1 0 0 0,1 1 1 0 0,0 0-1 0 0,0 1 0 0 0,0 0 0 0 0,1-1 0 0 0,-1 1 0 0 0,1 1 0 0 0,0-1 0 0 0,1 1 0 0 0,-1-1 0 0 0,1 1 0 0 0,0 0 0 0 0,0 0 0 0 0,1 1 0 0 0,0-1 0 0 0,0 0 0 0 0,1 1 0 0 0,-1-1 0 0 0,1 1 0 0 0,1 0 0 0 0,-1-1 0 0 0,1 1 0 0 0,0 0 0 0 0,1 4 10 0 0,-1-7-8 0 0,1 1 0 0 0,-1-1 0 0 0,1 1 1 0 0,0-1-1 0 0,0 1 0 0 0,0-1 0 0 0,1 0 0 0 0,-1 1 1 0 0,1-1-1 0 0,0 0 0 0 0,0 0 0 0 0,1 0 0 0 0,-1 0 0 0 0,1-1 1 0 0,0 1-1 0 0,0-1 0 0 0,0 0 0 0 0,0 1 0 0 0,1-1 0 0 0,-1-1 1 0 0,1 1-1 0 0,0 0 0 0 0,0-1 0 0 0,0 0 0 0 0,0 0 0 0 0,0 0 1 0 0,0 0-1 0 0,0-1 0 0 0,1 0 0 0 0,-1 1 0 0 0,1-2 1 0 0,-1 1-1 0 0,1 0 0 0 0,-1-1 0 0 0,1 0 0 0 0,-1 0 0 0 0,1 0 1 0 0,2-1 7 0 0,4-2 43 0 0,0 0 0 0 0,-1-1 0 0 0,0 0 0 0 0,0-1 1 0 0,0 0-1 0 0,0 0 0 0 0,-1-1 0 0 0,0-1 1 0 0,0 1-1 0 0,0-1 0 0 0,-1-1 0 0 0,0 0 0 0 0,-1 0 1 0 0,0 0-1 0 0,0-1 0 0 0,-1 0 0 0 0,0 0 1 0 0,0-1-1 0 0,-1 1 0 0 0,0-3-43 0 0,7-5 42 0 0,4-5-27 0 0,-1 0 0 0 0,0-1 0 0 0,-2 0 0 0 0,-1-1-1 0 0,-1 0 1 0 0,-1-1 0 0 0,-1 0 0 0 0,-1-1-1 0 0,-2 0 1 0 0,0 0 0 0 0,-2-1 0 0 0,-1 0-15 0 0,-3-90 24 0 0,0 115-33 0 0,0-1-1 0 0,0 1 1 0 0,0 0 0 0 0,0 0-1 0 0,0 0 1 0 0,0 0 0 0 0,-1-1-1 0 0,1 1 1 0 0,-1 0 0 0 0,0 0-1 0 0,1 0 1 0 0,-1 0 0 0 0,0 0-1 0 0,0 0 1 0 0,0 0 0 0 0,-1 1 0 0 0,1-1-1 0 0,0 0 1 0 0,-1 1 0 0 0,1-1-1 0 0,-1 0 1 0 0,1 1 0 0 0,-1 0-1 0 0,0-1 1 0 0,0 1 0 0 0,1 0-1 0 0,-1 0 1 0 0,0 0 0 0 0,0 0 0 0 0,0 0-1 0 0,0 1 1 0 0,0-1 0 0 0,-1 0-1 0 0,1 1 1 0 0,0 0 0 0 0,0-1-1 0 0,0 1 1 0 0,0 0 0 0 0,-1 0-1 0 0,1 0 1 0 0,0 1 0 0 0,0-1 0 0 0,0 0-1 0 0,0 1 1 0 0,0-1 0 0 0,0 1-1 0 0,0 0 1 0 0,0 0 0 0 0,0 0-1 0 0,0 0 1 0 0,-2 1 9 0 0,-2 7-26 0 0,1 0 0 0 0,0 0-1 0 0,0 1 1 0 0,1 0 0 0 0,0 0 0 0 0,1 0-1 0 0,0 0 1 0 0,0 1 0 0 0,1-1-1 0 0,1 1 1 0 0,-1 0 0 0 0,2-1 0 0 0,0 1-1 0 0,0 0 1 0 0,1-1 0 0 0,1 8 26 0 0,2-3 0 0 0,2-1-1 0 0,-1 1 1 0 0,2-1 0 0 0,0 0 0 0 0,0 0-1 0 0,1-1 1 0 0,1 0 0 0 0,0 0 0 0 0,1-1-1 0 0,1 0 1 0 0,7 6 0 0 0,8 12 0 0 0,65 85 232 0 0,-76-82-176 0 0,7-36-989 0 0,-15-7-1549 0 0,-5 5-1067 0 0,0 1-3379 0 0,-2 0-2638 0 0</inkml:trace>
  <inkml:trace contextRef="#ctx0" brushRef="#br0" timeOffset="5246.269">1427 1197 4881 0 0,'0'0'2394'0'0,"0"0"-834"0"0,0 0-457 0 0,0 0 37 0 0,0 0 206 0 0,0 0 50 0 0,0 0-247 0 0,0 0-384 0 0,0 0-238 0 0,0 0-94 0 0,0 0 6 0 0,0 0 25 0 0,0 0-50 0 0,0 7-29 0 0,-12 104 1507 0 0,7-90-1899 0 0,0 0 0 0 0,1 0-1 0 0,1 1 1 0 0,2-1 0 0 0,0 1-1 0 0,1 11 8 0 0,2-31 11 0 0,-1-1 0 0 0,1 1 0 0 0,0 0-1 0 0,0-1 1 0 0,0 0 0 0 0,0 1 0 0 0,0-1-1 0 0,0 0 1 0 0,0 0 0 0 0,1 0 0 0 0,-1-1-1 0 0,0 1 1 0 0,0 0 0 0 0,1-1 0 0 0,-1 1 0 0 0,0-1-1 0 0,1 0 1 0 0,-1 0 0 0 0,0 0 0 0 0,1 0-1 0 0,-1 0 1 0 0,1-1 0 0 0,-1 1 0 0 0,0-1-1 0 0,0 1 1 0 0,1-1 0 0 0,-1 0 0 0 0,0 0-1 0 0,2-1-10 0 0,18-9 177 0 0,60-47 465 0 0,-58 27-299 0 0,45-78 472 0 0,-55 9 578 0 0,-32 105-987 0 0,14 1-422 0 0,0-1-1 0 0,0 2 1 0 0,0-1 0 0 0,1 0-1 0 0,0 1 1 0 0,0 0 0 0 0,1 0-1 0 0,0-1 1 0 0,0 1 0 0 0,1 1-1 0 0,-1-1 1 0 0,2 0 0 0 0,-1 0-1 0 0,1 0 1 0 0,0 1 0 0 0,0-1-1 0 0,2 4 17 0 0,-2-5-2 0 0,0 3-1 0 0,1 1 1 0 0,0-1-1 0 0,0 0 0 0 0,1 0 1 0 0,0 1-1 0 0,1-1 1 0 0,0 0-1 0 0,1-1 1 0 0,0 1-1 0 0,0-1 0 0 0,1 1 1 0 0,0-1-1 0 0,0 0 1 0 0,1-1-1 0 0,4 6 3 0 0,-3-5 26 0 0,0 1 0 0 0,1-1 0 0 0,0-1 0 0 0,0 1 0 0 0,0-2 0 0 0,1 1 0 0 0,0-1 0 0 0,0 0 0 0 0,1-1 0 0 0,0 0 0 0 0,9 3-26 0 0,2-15-1008 0 0,-15-9-3209 0 0,-4 11 1549 0 0,-1 1-6721 0 0</inkml:trace>
  <inkml:trace contextRef="#ctx0" brushRef="#br0" timeOffset="6214.633">1950 129 0 0 0,'0'0'942'0'0,"0"0"314"0"0,0 0 369 0 0,0 0 172 0 0,0 0-91 0 0,0 0-215 0 0,0 0-258 0 0,0 0-155 0 0,0 0-61 0 0,0 0 10 0 0,0 0-32 0 0,-2-2-79 0 0,-6-5-129 0 0,5 5-133 0 0,3 2-134 0 0,0 0-98 0 0,0 0-67 0 0,0 0-73 0 0,0 0-45 0 0,8 15 758 0 0,23 30 907 0 0,151 307 1001 0 0,-164-308-2828 0 0,-1 0 0 0 0,-3 1 0 0 0,-1 0 0 0 0,-3 1 0 0 0,-2 0 0 0 0,-1 1-1 0 0,-3-1 1 0 0,-2 1 0 0 0,-1 0 0 0 0,-6 33-75 0 0,-1-40 0 0 0,-2-1-1 0 0,-2 0 1 0 0,-2-1 0 0 0,-1 0-1 0 0,-2-1 1 0 0,-16 28 0 0 0,13-30-28 0 0,-3 1 0 0 0,0-2 0 0 0,-2-1 0 0 0,-2-1 0 0 0,-1-1 0 0 0,-23 21 28 0 0,37-41-353 0 0,0 0 1 0 0,-1-1 0 0 0,0 0-1 0 0,0-1 1 0 0,-1-1 0 0 0,-1 0 0 0 0,1-1-1 0 0,-1 0 1 0 0,0-1 0 0 0,0-1-1 0 0,-1 0 1 0 0,-12 1 352 0 0,-10-5-4763 0 0,22-1-2276 0 0,9 0-1650 0 0</inkml:trace>
  <inkml:trace contextRef="#ctx0" brushRef="#br0" timeOffset="7277.821">212 0 0 0 0,'0'0'344'0'0,"0"0"1114"0"0,0 0 365 0 0,0 0-42 0 0,0 0-207 0 0,0 0-318 0 0,0 0-239 0 0,0 0-164 0 0,0 0-37 0 0,0 0 97 0 0,-6 6 5543 0 0,-22 22-5161 0 0,3 17-924 0 0,2 2 0 0 0,2 0 1 0 0,3 1-1 0 0,1 1 1 0 0,2 0-1 0 0,3 2 1 0 0,2-1-1 0 0,2 1 1 0 0,-1 45-372 0 0,-2 8 463 0 0,4 1-1 0 0,5-1 1 0 0,10 87-463 0 0,5-111 353 0 0,3-1 0 0 0,3 0 1 0 0,4-1-1 0 0,4-2 0 0 0,32 66-353 0 0,17 1 745 0 0,-48-102-219 0 0,-26-40-568 0 0,-1-1 1 0 0,1 1-1 0 0,-1 0 0 0 0,1-1 1 0 0,0 0-1 0 0,-1 1 0 0 0,1-1 1 0 0,0 0-1 0 0,-1 0 1 0 0,1 0-1 0 0,-1 0 0 0 0,1 0 1 0 0,0 0-1 0 0,-1 0 0 0 0,1-1 1 0 0,0 1-1 0 0,-1-1 0 0 0,1 1 1 0 0,-1-1-1 0 0,1 1 1 0 0,-1-1-1 0 0,1 0 0 0 0,-1 0 1 0 0,1 0-1 0 0,-1 0 0 0 0,0 0 1 0 0,1 0-1 0 0,-1 0 0 0 0,0 0 1 0 0,0-1-1 0 0,0 1 1 0 0,1-2 41 0 0,12-8-5826 0 0,-9 3-5416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24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219 348 0 0 0,'0'0'1195'0'0,"0"0"432"0"0,0 0 401 0 0,0 0 190 0 0,0 0-83 0 0,0 0-337 0 0,0 0-403 0 0,0 0-288 0 0,0 0-171 0 0,0 0-85 0 0,2 1-528 0 0,4 3 7833 0 0,-9 16-7979 0 0,0 0-1 0 0,-1 0 1 0 0,-1 0-1 0 0,-1-1 1 0 0,-1 0-1 0 0,0 0 1 0 0,-2 0-1 0 0,-1 1-176 0 0,5-9 58 0 0,-2 5-61 0 0,0 1 1 0 0,2 0 0 0 0,0 0-1 0 0,0 0 1 0 0,2 1-1 0 0,0 0 1 0 0,1-1 0 0 0,1 1-1 0 0,0 7 3 0 0,2-23 4 0 0,-1 1 0 0 0,1-1 0 0 0,0 1 0 0 0,0 0 0 0 0,0-1-1 0 0,0 1 1 0 0,1-1 0 0 0,-1 0 0 0 0,1 1 0 0 0,-1-1 0 0 0,1 0-1 0 0,0 0 1 0 0,0 0 0 0 0,0 0 0 0 0,0 0 0 0 0,0-1 0 0 0,0 1-1 0 0,0-1 1 0 0,1 1 0 0 0,-1-1 0 0 0,1 0 0 0 0,-1 1 0 0 0,1-1-1 0 0,0 0-3 0 0,100-1 866 0 0,-69-8-655 0 0,-40 0-2674 0 0,-2-2-4260 0 0,5 9-3115 0 0</inkml:trace>
  <inkml:trace contextRef="#ctx0" brushRef="#br0" timeOffset="690.984">0 256 2777 0 0,'0'0'2528'0'0,"0"0"-1461"0"0,0 0-646 0 0,0 0 177 0 0,0 0 497 0 0,0 0 306 0 0,0 0-14 0 0,0 0-300 0 0,0 0-385 0 0,0 0-213 0 0,0 0 6 0 0,0 0 104 0 0,0 0 105 0 0,22 0 4429 0 0,81-85-2082 0 0,62-83-1228 0 0,-165 168-1819 0 0,0 0 0 0 0,1 1 0 0 0,-1-1 0 0 0,0 0 0 0 0,0 1-1 0 0,0-1 1 0 0,0 0 0 0 0,0 1 0 0 0,1-1 0 0 0,-1 0 0 0 0,0 0 0 0 0,0 1-1 0 0,0-1 1 0 0,1 0 0 0 0,-1 0 0 0 0,0 1 0 0 0,0-1 0 0 0,1 0-1 0 0,-1 0 1 0 0,0 0 0 0 0,1 0 0 0 0,-1 1 0 0 0,0-1 0 0 0,1 0 0 0 0,-1 0-1 0 0,0 0 1 0 0,1 0 0 0 0,-1 0 0 0 0,0 0 0 0 0,1 0 0 0 0,-1 0-1 0 0,0 0 1 0 0,1 0 0 0 0,-1 0 0 0 0,0 0 0 0 0,1 0 0 0 0,-1 0-1 0 0,0 0 1 0 0,1 0 0 0 0,-1 0 0 0 0,0 0 0 0 0,0-1 0 0 0,1 1 0 0 0,-1 0-1 0 0,0 0 1 0 0,1 0 0 0 0,-1-1 0 0 0,0 1 0 0 0,0 0 0 0 0,1 0-1 0 0,-1-1 1 0 0,0 1 0 0 0,0 0 0 0 0,0 0 0 0 0,1-1 0 0 0,-1 1 0 0 0,0 0-1 0 0,0-1 1 0 0,0 1 0 0 0,0 0 0 0 0,0 0 0 0 0,0-1 0 0 0,0 1-1 0 0,1 0 1 0 0,-1-1 0 0 0,0 1 0 0 0,0 0 0 0 0,0-1 0 0 0,0 1-4 0 0,8 13 135 0 0,36 78 649 0 0,-30-43-391 0 0,-14-48-378 0 0,0 0-3 0 0,0 0-12 0 0,0 0 8 0 0,0 0-16 0 0,0 0-16 0 0,0 0 6 0 0,0 0-18 0 0,26 19-1856 0 0,-14-18 304 0 0,2 1-5083 0 0,-5-2-4925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26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0 0 0,'0'0'339'0'0,"0"0"421"0"0,0 0 228 0 0,0 0 131 0 0,0 0 71 0 0,0 0-18 0 0,0 0-52 0 0,0 0-56 0 0,0 0-59 0 0,0 0-75 0 0,0 0-59 0 0,0 0-28 0 0,0 0-4 0 0,0 0 21 0 0,3 8 6988 0 0,0-5-6455 0 0,299-25 2838 0 0,-8 8-3362 0 0,-305 1-5651 0 0,7 8-4425 0 0,2 4-2605 0 0</inkml:trace>
  <inkml:trace contextRef="#ctx0" brushRef="#br0" timeOffset="440.715">312 604 2369 0 0,'0'0'2017'0'0,"0"0"-448"0"0,0 0-93 0 0,0 0 207 0 0,0 0 171 0 0,0 0-33 0 0,0 0-284 0 0,0 0-385 0 0,0 0-321 0 0,0 0-222 0 0,0 0-95 0 0,0 0-26 0 0,0 0 21 0 0,-8 15 1157 0 0,-1 106 1769 0 0,-26 173-1824 0 0,26-161-1667 0 0,13-127-2164 0 0,-2-12-8987 0 0,-2 3-187 0 0</inkml:trace>
  <inkml:trace contextRef="#ctx0" brushRef="#br0" timeOffset="3479.11">1286 574 1176 0 0,'0'0'1903'0'0,"0"0"-89"0"0,0 0 10 0 0,0 0-39 0 0,0 0-58 0 0,0 0-156 0 0,0 0-187 0 0,0 0-152 0 0,0 0-226 0 0,0 0-211 0 0,0 0-115 0 0,-13-15 1799 0 0,7 14-2253 0 0,-1-1 0 0 0,1 1 0 0 0,-1 1-1 0 0,0-1 1 0 0,1 1 0 0 0,-1 1 0 0 0,1-1-1 0 0,-1 1 1 0 0,0 0 0 0 0,1 0 0 0 0,-1 1 0 0 0,1 0-1 0 0,-5 2-225 0 0,7-3 63 0 0,-5 2-49 0 0,1 0 0 0 0,-1 0-1 0 0,1 1 1 0 0,-1 1 0 0 0,1-1 0 0 0,0 1 0 0 0,1 0-1 0 0,-1 1 1 0 0,1 0 0 0 0,0 0 0 0 0,1 1-1 0 0,-1 0 1 0 0,1 0 0 0 0,1 0 0 0 0,-1 1 0 0 0,1-1-1 0 0,1 1 1 0 0,-3 5-14 0 0,4-7-5 0 0,1 1-1 0 0,0-1 1 0 0,0 0 0 0 0,1 1-1 0 0,-1 0 1 0 0,1-1 0 0 0,1 1-1 0 0,-1 0 1 0 0,1-1-1 0 0,1 1 1 0 0,-1 0 0 0 0,1-1-1 0 0,0 1 1 0 0,0-1 0 0 0,1 1-1 0 0,0-1 1 0 0,0 1-1 0 0,1-1 1 0 0,0 0 0 0 0,0 0-1 0 0,0 0 1 0 0,0-1 0 0 0,1 1-1 0 0,0-1 1 0 0,0 0-1 0 0,1 0 1 0 0,0 0 0 0 0,-1 0-1 0 0,2-1 1 0 0,-1 0-1 0 0,3 2 6 0 0,-5-5 33 0 0,1 0-1 0 0,0 0 0 0 0,0 0 0 0 0,0 0 0 0 0,0 0 0 0 0,0-1 0 0 0,0 0 0 0 0,0 0 0 0 0,0 0 0 0 0,0 0 0 0 0,0-1 0 0 0,0 0 0 0 0,0 1 0 0 0,0-1 1 0 0,-1-1-1 0 0,1 1 0 0 0,0 0 0 0 0,0-1 0 0 0,-1 0 0 0 0,1 0 0 0 0,-1 0 0 0 0,0 0 0 0 0,0-1 0 0 0,1 1 0 0 0,-2-1 0 0 0,2-1-32 0 0,71-80 905 0 0,-74 84-904 0 0,17-28 63 0 0,-1 0 0 0 0,-2-1 0 0 0,0-1 0 0 0,-2 0 0 0 0,-1-1 0 0 0,-2 0 0 0 0,-1-1 0 0 0,-1 0 0 0 0,-2 0 0 0 0,-1-1 0 0 0,-1 1 0 0 0,-2-1 0 0 0,-2-4-64 0 0,1 32-14 0 0,-1 0 1 0 0,0 0 0 0 0,0 0 0 0 0,0 0 0 0 0,-1 1 0 0 0,0-1-1 0 0,0 0 1 0 0,0 0 0 0 0,0 1 0 0 0,-1-1 0 0 0,0 1-1 0 0,0-1 1 0 0,0 1 0 0 0,0 0 0 0 0,-1-1 0 0 0,0 1 0 0 0,1 0-1 0 0,-2 1 1 0 0,1-1 0 0 0,0 1 0 0 0,-1-1 0 0 0,1 1-1 0 0,-1 0 1 0 0,0 0 0 0 0,0 0 0 0 0,0 1 0 0 0,-1 0-1 0 0,1 0 1 0 0,-1 0 0 0 0,1 0 0 0 0,-1 0 0 0 0,1 1 0 0 0,-1 0-1 0 0,0 0 1 0 0,0 0 0 0 0,-3 1 13 0 0,3-1-22 0 0,1 1 0 0 0,-1 0 1 0 0,0 0-1 0 0,0 0 0 0 0,0 0 1 0 0,0 1-1 0 0,0 0 0 0 0,1 0 0 0 0,-1 0 1 0 0,0 1-1 0 0,1 0 0 0 0,-1 0 0 0 0,1 0 1 0 0,0 0-1 0 0,-1 1 0 0 0,1-1 0 0 0,0 1 1 0 0,1 0-1 0 0,-1 0 0 0 0,0 1 1 0 0,1-1-1 0 0,0 1 0 0 0,0 0 0 0 0,0 0 1 0 0,0 0-1 0 0,0 0 0 0 0,-1 4 22 0 0,2-2 12 0 0,0 0 0 0 0,1 0-1 0 0,0 1 1 0 0,0-1 0 0 0,0 1 0 0 0,1-1 0 0 0,-1 1-1 0 0,2-1 1 0 0,-1 1 0 0 0,1-1 0 0 0,0 0 0 0 0,0 1-1 0 0,1-1 1 0 0,-1 0 0 0 0,2 0 0 0 0,-1 1 0 0 0,1-2-1 0 0,-1 1 1 0 0,2 0 0 0 0,-1 0 0 0 0,1-1-1 0 0,-1 0 1 0 0,1 0 0 0 0,1 0 0 0 0,2 3-12 0 0,123 190 1201 0 0,-114-168-1057 0 0,-10-17-54 0 0,0 0 0 0 0,1-1-1 0 0,1 0 1 0 0,0 0 0 0 0,1-1-1 0 0,0 1 1 0 0,0-2 0 0 0,1 0-1 0 0,8 7-89 0 0,34 8 500 0 0,-52-25-482 0 0,2-1-1282 0 0,-2-10-4215 0 0,2 6-793 0 0,0 4-5435 0 0</inkml:trace>
  <inkml:trace contextRef="#ctx0" brushRef="#br0" timeOffset="4550.436">1865 254 6617 0 0,'0'0'2853'0'0,"0"0"-679"0"0,0 0-382 0 0,0 0-99 0 0,0 0-106 0 0,0 0-158 0 0,0 0-258 0 0,0 0-332 0 0,0 0-226 0 0,0 0-167 0 0,0 0-129 0 0,0 0-63 0 0,-5 8-22 0 0,1-3-147 0 0,0 0 1 0 0,1 1 0 0 0,-1 0-1 0 0,1 0 1 0 0,0 0 0 0 0,1 0-1 0 0,0 0 1 0 0,0 1 0 0 0,0-1-1 0 0,1 1 1 0 0,-1-1 0 0 0,2 1-1 0 0,-1 6-85 0 0,4 336 2107 0 0,-3-338-3906 0 0,-7 28 5546 0 0,4-26-5459 0 0,1-7-5243 0 0,2-8-7447 0 0,0-2 10286 0 0</inkml:trace>
  <inkml:trace contextRef="#ctx0" brushRef="#br0" timeOffset="4952.405">1751 354 2473 0 0,'0'0'2120'0'0,"0"0"-69"0"0,0 0-38 0 0,0 0-44 0 0,0 0-148 0 0,0 0-165 0 0,0 0-281 0 0,0 0-299 0 0,0 0-234 0 0,0 0-249 0 0,0 0-150 0 0,0 0-80 0 0,0 0-45 0 0,4-11 12 0 0,13-34-2 0 0,28 21 460 0 0,-38 23-661 0 0,6-3 12 0 0,0 2 1 0 0,1 0-1 0 0,-1 1 1 0 0,1 0-1 0 0,0 1 1 0 0,-1 0 0 0 0,1 1-1 0 0,-1 1 1 0 0,1 0-1 0 0,-1 1 1 0 0,10 3-140 0 0,-20-4 32 0 0,0-1 0 0 0,0 1 0 0 0,0 1 1 0 0,0-1-1 0 0,-1 0 0 0 0,1 1 0 0 0,-1-1 0 0 0,0 1 0 0 0,0 0 1 0 0,0-1-1 0 0,0 1 0 0 0,0 0 0 0 0,0 0 0 0 0,-1 1 1 0 0,0-1-1 0 0,1 0 0 0 0,-1 0 0 0 0,0 1 0 0 0,-1-1 1 0 0,1 1-1 0 0,0-1 0 0 0,-1 0 0 0 0,0 1 0 0 0,0-1 1 0 0,0 1-1 0 0,0-1 0 0 0,-1 1 0 0 0,1-1 0 0 0,-2 3-32 0 0,0 0 45 0 0,-1 0-1 0 0,0-1 0 0 0,0 1 1 0 0,-1-1-1 0 0,1 1 0 0 0,-1-1 1 0 0,0-1-1 0 0,-1 1 0 0 0,1-1 1 0 0,-1 1-1 0 0,0-1 0 0 0,0 0 1 0 0,-1-1-45 0 0,-9 11 35 0 0,-61 48-235 0 0,14-37-760 0 0,17-21-4774 0 0,35-7-2618 0 0,8 3-168 0 0</inkml:trace>
  <inkml:trace contextRef="#ctx0" brushRef="#br0" timeOffset="5997.251">1985 674 0 0 0,'0'0'952'0'0,"0"0"470"0"0,0 0 202 0 0,0 0 35 0 0,0 0-44 0 0,0 0-96 0 0,0 0-108 0 0,0 0-100 0 0,0 0-95 0 0,0 0-63 0 0,9 4 6363 0 0,-31 77-7087 0 0,22-80-428 0 0,0 0-1 0 0,0-1 0 0 0,0 1 0 0 0,1 0 1 0 0,-1-1-1 0 0,0 1 0 0 0,0 0 0 0 0,0-1 1 0 0,1 1-1 0 0,-1 0 0 0 0,0-1 0 0 0,0 1 0 0 0,1 0 1 0 0,-1-1-1 0 0,1 1 0 0 0,-1-1 0 0 0,1 1 1 0 0,-1-1-1 0 0,1 1 0 0 0,-1-1 0 0 0,1 1 1 0 0,-1-1-1 0 0,1 1 0 0 0,0-1 0 0 0,-1 0 1 0 0,1 1-1 0 0,-1-1 0 0 0,1 0 0 0 0,0 0 1 0 0,-1 1-1 0 0,1-1 0 0 0,0 0 0 0 0,0 0 1 0 0,-1 0-1 0 0,1 0 0 0 0,0 0 0 0 0,-1 0 1 0 0,1 0-1 0 0,0 0 0 0 0,0 0 0 0 0,-1 0 1 0 0,1-1-1 0 0,0 1 0 0 0,-1 0 0 0 0,1 0 0 0 0,0-1 1 0 0,-1 1-1 0 0,1 0 0 0 0,-1-1 0 0 0,1 1 1 0 0,0 0-1 0 0,-1-1 0 0 0,1 1 0 0 0,-1-1 1 0 0,1 1-1 0 0,-1-1 0 0 0,1 1 0 0 0,-1-1 0 0 0,43-29 424 0 0,-40 27-422 0 0,72-74 372 0 0,-47 37-115 0 0,-27 39-260 0 0,1 1 0 0 0,0 0 0 0 0,0 0 0 0 0,-1 0 1 0 0,1 0-1 0 0,0 0 0 0 0,-1 1 0 0 0,1-1 1 0 0,0 0-1 0 0,-1 1 0 0 0,1-1 0 0 0,0 1 1 0 0,-1 0-1 0 0,1-1 0 0 0,-1 1 0 0 0,1 0 1 0 0,-1 0-1 0 0,0 0 0 0 0,1 0 0 0 0,-1 0 0 0 0,0 0 1 0 0,0 1-1 0 0,0-1 0 0 0,1 0 0 0 0,-1 1 1 0 0,-1-1-1 0 0,1 1 0 0 0,0-1 0 0 0,0 1 1 0 0,0-1-1 0 0,-1 1 0 0 0,1-1 0 0 0,-1 1 0 0 0,1 0 1 0 0,-1-1-1 0 0,0 1 0 0 0,0 0 0 0 0,1-1 1 0 0,-1 1-1 0 0,0 1 1 0 0,4 31 13 0 0,-1 1 0 0 0,-2 0 0 0 0,-1 0-1 0 0,-2 0 1 0 0,-1-1 0 0 0,-2 7-13 0 0,2-35-20 0 0,1 0 0 0 0,-1 0 0 0 0,0 0 0 0 0,0-1 0 0 0,0 1 0 0 0,-1-1 0 0 0,0 0 0 0 0,0 0 0 0 0,-1 0 0 0 0,1 0 0 0 0,-1-1 0 0 0,0 1 0 0 0,0-1 0 0 0,-1-1 0 0 0,1 1 0 0 0,-1-1 0 0 0,1 0 0 0 0,-1 0 0 0 0,0-1 0 0 0,0 1 0 0 0,-1-1 0 0 0,1-1 0 0 0,0 1 0 0 0,-1-1 0 0 0,1 0 0 0 0,-1-1 0 0 0,1 1 0 0 0,-1-1 0 0 0,1-1 0 0 0,-1 1 0 0 0,0-1 20 0 0,5 0-11 0 0,1-1 0 0 0,0 1 0 0 0,-1-1-1 0 0,1 1 1 0 0,0-1 0 0 0,0 0 0 0 0,0 1 0 0 0,0-1 0 0 0,0 0 0 0 0,1 0-1 0 0,-1 0 1 0 0,0 0 0 0 0,1 1 0 0 0,-1-1 0 0 0,1 0 0 0 0,0 0-1 0 0,0 0 1 0 0,0 0 0 0 0,0 0 0 0 0,0 0 0 0 0,0 0 0 0 0,0 0-1 0 0,1 0 1 0 0,-1 0 0 0 0,1 0 0 0 0,-1 0 0 0 0,1 1 0 0 0,0-1 0 0 0,0 0-1 0 0,0 0 12 0 0,9-11-96 0 0,1 1-1 0 0,0 0 0 0 0,1 0 0 0 0,1 1 0 0 0,-1 1 0 0 0,2 0 1 0 0,-1 0-1 0 0,2 2 0 0 0,-1 0 0 0 0,1 0 0 0 0,0 1 1 0 0,0 1-1 0 0,1 1 0 0 0,0 0 0 0 0,9-1 97 0 0,-5 3-1411 0 0,-2-1-5976 0 0,-11 4-3498 0 0</inkml:trace>
  <inkml:trace contextRef="#ctx0" brushRef="#br0" timeOffset="6464.568">1032 1057 0 0 0,'0'0'1316'0'0,"0"0"845"0"0,0 0 181 0 0,0 0-83 0 0,0 0-120 0 0,0 0-145 0 0,0 0-145 0 0,0 0-146 0 0,31 2-182 0 0,102 8-192 0 0,115-22 2324 0 0,312-61-2251 0 0,-536 69-1631 0 0,65-11-513 0 0,-30-1-3324 0 0,-42 9 129 0 0,-6 1-1728 0 0,-3 2-3364 0 0</inkml:trace>
  <inkml:trace contextRef="#ctx0" brushRef="#br0" timeOffset="7403.062">1322 1307 5577 0 0,'0'0'2703'0'0,"0"0"-950"0"0,0 0-434 0 0,0 0-104 0 0,0 0-63 0 0,0 0-44 0 0,0 0-101 0 0,0 0-181 0 0,0 0-194 0 0,0 0-182 0 0,0 0-128 0 0,0 0-83 0 0,0 0-73 0 0,-22 9-44 0 0,-69 26-34 0 0,50-5-13 0 0,37-19-76 0 0,2-7-7 0 0,0-1 0 0 0,0 0 0 0 0,1 0 0 0 0,-1 1 0 0 0,1-1 0 0 0,0 1 0 0 0,0-1 0 0 0,0 1 0 0 0,0-1 0 0 0,1 1 0 0 0,-1 0 0 0 0,1-1 0 0 0,0 1 0 0 0,0 0 0 0 0,0-1 0 0 0,1 1 0 0 0,-1 0 0 0 0,1-1 0 0 0,0 1 0 0 0,0-1 0 0 0,0 1 0 0 0,1-1 0 0 0,-1 1 0 0 0,1-1 0 0 0,0 0 0 0 0,0 0 0 0 0,0 0 0 0 0,0 0 0 0 0,0 0 0 0 0,1 0 0 0 0,-1 0 0 0 0,1-1 0 0 0,0 1 0 0 0,-1-1 0 0 0,1 0 0 0 0,1 0 0 0 0,-1 0 0 0 0,0 0 0 0 0,0-1 0 0 0,2 1 8 0 0,8 0 165 0 0,-1-2-1 0 0,1 0 0 0 0,0 0 0 0 0,-1-1 0 0 0,1-1 1 0 0,-1 0-1 0 0,1 0 0 0 0,-1-1 0 0 0,0-1 1 0 0,0 0-1 0 0,0-1 0 0 0,-1 0 0 0 0,1-1 1 0 0,-1 0-1 0 0,0-1 0 0 0,-1 0 0 0 0,0-1 1 0 0,0 0-1 0 0,3-4-164 0 0,-1 4 85 0 0,-1 0 0 0 0,0-1 0 0 0,0 0 1 0 0,-1 0-1 0 0,0-1 0 0 0,0-1 0 0 0,-1 0 0 0 0,-1 0 0 0 0,0-1 1 0 0,0 0-1 0 0,-1 0 0 0 0,-1-1 0 0 0,0 0 0 0 0,-1 0 0 0 0,0 0 1 0 0,-1 0-1 0 0,0-1 0 0 0,-1 0 0 0 0,-1 0 0 0 0,0 0 0 0 0,-1-3-85 0 0,0 11-13 0 0,-1 1-1 0 0,1-1 1 0 0,-1 1-1 0 0,-1-1 1 0 0,1 0-1 0 0,-1 1 1 0 0,0-1-1 0 0,0 1 1 0 0,0-1-1 0 0,-1 1 1 0 0,0 0-1 0 0,0 0 1 0 0,0-1-1 0 0,-1 1 1 0 0,0 1 0 0 0,0-1-1 0 0,0 0 1 0 0,0 1-1 0 0,-1-1 1 0 0,1 1-1 0 0,-1 0 1 0 0,-1 0-1 0 0,1 1 1 0 0,0-1-1 0 0,-1 1 1 0 0,0 0-1 0 0,1 0 1 0 0,-1 1-1 0 0,0-1 1 0 0,-1 1-1 0 0,1 0 1 0 0,0 0-1 0 0,-1 1 1 0 0,1 0-1 0 0,-5-1 14 0 0,7 2-37 0 0,-1 0 0 0 0,0 0 1 0 0,1 0-1 0 0,-1 0 0 0 0,0 1 0 0 0,1-1 0 0 0,-1 1 0 0 0,1 0 0 0 0,-1 0 1 0 0,1 0-1 0 0,-1 1 0 0 0,1 0 0 0 0,0-1 0 0 0,-1 1 0 0 0,1 0 0 0 0,0 0 0 0 0,0 0 1 0 0,1 1-1 0 0,-1-1 0 0 0,0 1 0 0 0,1 0 0 0 0,0 0 0 0 0,-1-1 0 0 0,1 1 1 0 0,0 1-1 0 0,0-1 0 0 0,1 0 0 0 0,-1 1 37 0 0,-1 2-7 0 0,1 0 0 0 0,0 0 0 0 0,0 0-1 0 0,0 0 1 0 0,1 0 0 0 0,0 1 0 0 0,0-1 0 0 0,1 0 0 0 0,0 1-1 0 0,0-1 1 0 0,0 1 0 0 0,1-1 0 0 0,0 0 0 0 0,0 1 0 0 0,0-1-1 0 0,1 0 1 0 0,0 0 0 0 0,0 0 0 0 0,1 0 0 0 0,0 0 0 0 0,0 0-1 0 0,1 1 8 0 0,99 106 248 0 0,-43-56-47 0 0,-33-31-400 0 0,-27-26 68 0 0,0 0-53 0 0,0 0-116 0 0,0 0-171 0 0,9 0-4134 0 0,-5 0-972 0 0,-1 0-5085 0 0</inkml:trace>
  <inkml:trace contextRef="#ctx0" brushRef="#br0" timeOffset="7997.202">1830 1237 0 0 0,'0'0'1432'0'0,"0"0"193"0"0,0 0 207 0 0,0 0 200 0 0,0 0 42 0 0,0 0-179 0 0,0 0-350 0 0,0 0-362 0 0,0 0-254 0 0,0 0-143 0 0,0 0-61 0 0,0 0-47 0 0,-4 16 2128 0 0,-22 76-2164 0 0,24-86-655 0 0,1 0 0 0 0,-1 1 0 0 0,1-1 0 0 0,0 1 0 0 0,0-1 0 0 0,1 1 0 0 0,0 0-1 0 0,0-1 1 0 0,0 1 0 0 0,1-1 0 0 0,0 1 0 0 0,1 2 13 0 0,2-6 25 0 0,0 0 0 0 0,0-1 0 0 0,0 0 0 0 0,0 0 0 0 0,1 0 1 0 0,-1 0-1 0 0,1-1 0 0 0,-1 1 0 0 0,1-1 0 0 0,-1 0 0 0 0,1-1 0 0 0,0 1 0 0 0,-1-1 0 0 0,1 0 0 0 0,0 0 0 0 0,0 0 1 0 0,-1-1-1 0 0,1 1 0 0 0,0-1 0 0 0,-1-1 0 0 0,1 1 0 0 0,2-2-25 0 0,6-1 160 0 0,-1-2 1 0 0,1 0-1 0 0,-1-1 0 0 0,0 0 0 0 0,-1 0 1 0 0,0-1-1 0 0,0-1 0 0 0,0 0 1 0 0,-1 0-1 0 0,-1-1 0 0 0,0-1 0 0 0,0 1 1 0 0,-1-1-1 0 0,0-1 0 0 0,-1 1 1 0 0,5-12-161 0 0,-11 22 30 0 0,0 0 0 0 0,-1 0 0 0 0,1 0 0 0 0,-1 0 1 0 0,1 0-1 0 0,-1 0 0 0 0,1 0 0 0 0,-1 0 1 0 0,0 0-1 0 0,1 0 0 0 0,-1 0 0 0 0,0-1 0 0 0,0 1 1 0 0,0 0-1 0 0,0 0 0 0 0,0 0 0 0 0,0 0 1 0 0,0 0-1 0 0,0 0 0 0 0,0-1 0 0 0,-1 1 0 0 0,1 0 1 0 0,0 0-1 0 0,-1 0 0 0 0,1 0 0 0 0,-1 0 0 0 0,1 0 1 0 0,-1 0-1 0 0,0 0 0 0 0,1 0 0 0 0,-1 1 1 0 0,0-1-1 0 0,1 0 0 0 0,-1 0 0 0 0,0 0 0 0 0,0 1 1 0 0,0-1-1 0 0,0 0 0 0 0,0 1 0 0 0,0-1 1 0 0,0 1-1 0 0,0-1 0 0 0,0 1 0 0 0,0 0-30 0 0,-2 1-29 0 0,1 1-1 0 0,0 0 1 0 0,-1 0-1 0 0,1 0 1 0 0,0 0-1 0 0,0 0 1 0 0,0 0 0 0 0,0 1-1 0 0,0-1 1 0 0,1 1-1 0 0,-1-1 1 0 0,1 1-1 0 0,-1 0 1 0 0,1 0-1 0 0,0-1 1 0 0,0 1-1 0 0,0 0 1 0 0,1 0-1 0 0,-1 0 1 0 0,1 0-1 0 0,0 1 30 0 0,-2 3-6 0 0,0 0 0 0 0,1 0 0 0 0,0 0 0 0 0,1 0 0 0 0,0 1 0 0 0,0-1 0 0 0,0 0 0 0 0,1 0 0 0 0,0 0 0 0 0,0 0 0 0 0,1 0 0 0 0,0 0 0 0 0,0 0 0 0 0,1 0 0 0 0,0-1 0 0 0,0 1-1 0 0,1-1 1 0 0,-1 1 0 0 0,1-1 0 0 0,0-1 0 0 0,1 1 0 0 0,0-1 0 0 0,0 1 0 0 0,1-1 6 0 0,4 3-550 0 0,33 13 866 0 0,-27-23-3111 0 0,1-6-3505 0 0,-11 4-4671 0 0</inkml:trace>
  <inkml:trace contextRef="#ctx0" brushRef="#br0" timeOffset="8595.491">2377 214 0 0 0,'0'0'595'0'0,"0"0"652"0"0,0 0 300 0 0,0 0 74 0 0,0 0-22 0 0,0 0-46 0 0,0 0-44 0 0,0 0-46 0 0,0 0-124 0 0,0-11-86 0 0,-3-34-118 0 0,3 34-134 0 0,0 11-123 0 0,0 0-101 0 0,0 0-86 0 0,0 0-68 0 0,0 0-51 0 0,0 0-84 0 0,0 0-65 0 0,0 0-62 0 0,0 0-53 0 0,0 0-40 0 0,0 0-41 0 0,8 9 584 0 0,15 18-504 0 0,-1 1 0 0 0,-1 1 0 0 0,-1 1 0 0 0,-2 1 0 0 0,-1 0 0 0 0,-2 1 0 0 0,0 1 0 0 0,-3 1 0 0 0,-1 0 0 0 0,-1 0-1 0 0,5 34-306 0 0,-2-11 24 0 0,-2 1-1 0 0,-2 0 1 0 0,-3 0-1 0 0,-3 0 1 0 0,-3 47-24 0 0,-3-82-37 0 0,-1-1-1 0 0,-1 0 1 0 0,-1 1-1 0 0,-1-2 1 0 0,0 1 0 0 0,-2-1-1 0 0,-1 0 1 0 0,-1-1 0 0 0,0 0-1 0 0,-1-1 1 0 0,-2-1 0 0 0,1 1-1 0 0,-2-2 1 0 0,-1 0 0 0 0,-2 1 37 0 0,-35 27-404 0 0,-2-1 0 0 0,-2-4 1 0 0,-1-1-1 0 0,-17 4 404 0 0,72-41-40 0 0,-65 25-2904 0 0,45-24-1367 0 0,-1-2-4568 0 0,20-1 1445 0 0</inkml:trace>
  <inkml:trace contextRef="#ctx0" brushRef="#br0" timeOffset="9357.06">794 19 0 0 0,'0'0'854'0'0,"0"0"304"0"0,0 0 52 0 0,0 0-74 0 0,0 0-133 0 0,0 0-93 0 0,0 0-33 0 0,9-4-11 0 0,27-8 54 0 0,-28 9 60 0 0,-8 3 11 0 0,-6 51 6386 0 0,-20 23-4913 0 0,1-6-1549 0 0,1 47-383 0 0,4 1 0 0 0,6 1 1 0 0,4 0-1 0 0,6 1 1 0 0,7 44-533 0 0,-3-109 54 0 0,2-1 0 0 0,3 1 0 0 0,2-1 0 0 0,2 0 0 0 0,3-1 0 0 0,2 0 0 0 0,2-1 0 0 0,2-1 0 0 0,2 0 0 0 0,2-2 0 0 0,12 17-54 0 0,-28-55 26 0 0,-1 1 0 0 0,1-1 0 0 0,1 0 0 0 0,0 0 0 0 0,0 0 0 0 0,1-1-1 0 0,0 0 1 0 0,0-1 0 0 0,1 0 0 0 0,0 0 0 0 0,0-1 0 0 0,0 0 0 0 0,1-1 0 0 0,0 0-1 0 0,6 2-25 0 0,-14-7-35 0 0,-1 1 0 0 0,1-1 0 0 0,0 0 0 0 0,0 0 0 0 0,0 0-1 0 0,-1 0 1 0 0,1 0 0 0 0,0-1 0 0 0,0 1 0 0 0,-1-1-1 0 0,1 1 1 0 0,0-1 0 0 0,0 1 0 0 0,-1-1 0 0 0,1 0 0 0 0,-1 0-1 0 0,1 0 1 0 0,-1 0 0 0 0,1 0 0 0 0,-1 0 0 0 0,1 0 0 0 0,-1 0-1 0 0,0-1 1 0 0,0 1 0 0 0,0-1 0 0 0,0 1 0 0 0,0-1-1 0 0,0 1 1 0 0,1-1 35 0 0,6-16-3335 0 0,-1 0-4016 0 0,-4 7-4512 0 0</inkml:trace>
  <inkml:trace contextRef="#ctx0" brushRef="#br0" timeOffset="10523.47">2841 851 0 0 0,'1'0'-2775'0'0,"0"1"4927"0"0,6 4 17294 0 0,-5-4-16746 0 0,10-3-2458 0 0,-1-1-1 0 0,1 0 0 0 0,-1-1 0 0 0,0 0 1 0 0,-1-1-1 0 0,1 0 0 0 0,-1-1 1 0 0,0 0-1 0 0,7-6-241 0 0,-8 7 85 0 0,32-35 671 0 0,-40 39-676 0 0,-1 1 5 0 0,0 0 2 0 0,0 0-4 0 0,0 0-2 0 0,0 0-21 0 0,0 0-15 0 0,0 0-15 0 0,0 0-8 0 0,0 0-30 0 0,4 27-233 0 0,19 76 280 0 0,-3 1-1 0 0,-6 1 1 0 0,-3 1 0 0 0,-6-1-1 0 0,-5 63-38 0 0,-1-147-32 0 0,-1 0 0 0 0,-1 0 0 0 0,0 0 0 0 0,-2 0 0 0 0,0 0 0 0 0,-2-1 0 0 0,0 0 0 0 0,-1 0 0 0 0,-1-1 0 0 0,-1 0 0 0 0,-7 11 32 0 0,15-27-16 0 0,0 0 0 0 0,-1-1 0 0 0,1 1 1 0 0,-1 0-1 0 0,1-1 0 0 0,-1 1 0 0 0,0-1 0 0 0,0 0 0 0 0,0 0 0 0 0,0 0 0 0 0,0 0 0 0 0,-1-1 0 0 0,1 1 0 0 0,-1-1 0 0 0,1 0 0 0 0,-1 0 0 0 0,1 0 0 0 0,-1-1 0 0 0,1 1 1 0 0,-1-1-1 0 0,0 0 0 0 0,1 1 0 0 0,-1-2 0 0 0,0 1 0 0 0,1 0 0 0 0,-1-1 0 0 0,1 0 0 0 0,-1 0 0 0 0,1 0 0 0 0,-1 0 0 0 0,1 0 0 0 0,-1-1 0 0 0,1 1 0 0 0,0-1 0 0 0,0 0 1 0 0,0 0-1 0 0,0 0 0 0 0,0-1 0 0 0,0 1 0 0 0,0-2 16 0 0,-5-4 0 0 0,0-1 1 0 0,0 0 0 0 0,1-1-1 0 0,1 0 1 0 0,0 0-1 0 0,0 0 1 0 0,1-1 0 0 0,0 1-1 0 0,1-1 1 0 0,0-1-1 0 0,1 1 1 0 0,0 0 0 0 0,1-1-1 0 0,0 0 1 0 0,0 1-1 0 0,2-1 1 0 0,-1 0 0 0 0,2 0-1 0 0,-1 0 1 0 0,2 1 0 0 0,-1-1-1 0 0,2 0 0 0 0,4-4 5 0 0,1 1 0 0 0,0 0 0 0 0,2 1 1 0 0,-1-1-1 0 0,2 2 0 0 0,0 0 0 0 0,0 0 0 0 0,2 1 0 0 0,-1 0 0 0 0,1 1 0 0 0,1 0 0 0 0,0 1 0 0 0,0 1 0 0 0,1 0 1 0 0,0 1-1 0 0,1 1 0 0 0,0 0 0 0 0,0 1 0 0 0,1 1-5 0 0,29-17-4 0 0,21-15-1632 0 0,-53 24-1318 0 0,0 0-8415 0 0,-13 10 3158 0 0</inkml:trace>
  <inkml:trace contextRef="#ctx0" brushRef="#br0" timeOffset="11044.443">2652 534 4369 0 0,'0'0'2795'0'0,"0"0"-1440"0"0,0 0-616 0 0,0 0 82 0 0,0 0 318 0 0,0 0 256 0 0,0 0 12 0 0,0 0-232 0 0,0 0-265 0 0,0 0-171 0 0,0 0-103 0 0,0 0-67 0 0,0 0-26 0 0,26-14-20 0 0,84-44-15 0 0,-27 8 695 0 0,-72 42-1044 0 0,-1 0 0 0 0,1-1 0 0 0,-2 0 0 0 0,1 0 0 0 0,-1-1 0 0 0,0 0 0 0 0,-1-1 1 0 0,0 0-1 0 0,-1 0 0 0 0,0-1 0 0 0,-1 0 0 0 0,0 0 0 0 0,-1 0 0 0 0,-1-1 0 0 0,0 0 0 0 0,0 0 0 0 0,0-5-159 0 0,33 76 797 0 0,-9 93-197 0 0,-26-132-977 0 0,3 11-1131 0 0,6-13-9287 0 0,-7-13-668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3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1 987 2609 0 0,'0'0'1209'0'0,"0"0"-610"0"0,0 0-116 0 0,0 0 318 0 0,0 0 326 0 0,0 0 139 0 0,0 0 19 0 0,0 0-52 0 0,0 0 6 0 0,0 0 50 0 0,0 0-55 0 0,0 0-87 0 0,11 1-98 0 0,92 5 2497 0 0,120-16 74 0 0,-88 9-3307 0 0,-115-4-1129 0 0,-18 0-3660 0 0,-1-2-5538 0 0,-1 6 1271 0 0</inkml:trace>
  <inkml:trace contextRef="#ctx0" brushRef="#br0" timeOffset="354.265">153 777 11723 0 0,'0'0'1535'0'0,"0"0"-659"0"0,0 0-302 0 0,0 0 133 0 0,0 0 228 0 0,0 0 93 0 0,0 0-127 0 0,0 0-220 0 0,0 0-95 0 0,0 0-13 0 0,0 0 54 0 0,0 0 48 0 0,0 0-58 0 0,4 16-46 0 0,22 112 830 0 0,-6 197 785 0 0,-20-185-6818 0 0,0-104 2112 0 0,0-36-3499 0 0,2 0-5422 0 0</inkml:trace>
  <inkml:trace contextRef="#ctx0" brushRef="#br0" timeOffset="1663.472">1273 670 0 0 0,'0'0'1898'0'0,"0"0"168"0"0,0 0-121 0 0,0 0-286 0 0,0 0-282 0 0,0 0-195 0 0,0 0-83 0 0,0 0-46 0 0,1-2-33 0 0,-1 1-901 0 0,0 0 1 0 0,0 0 0 0 0,0 0-1 0 0,0 0 1 0 0,0 0 0 0 0,0 0-1 0 0,0-1 1 0 0,0 1 0 0 0,-1 0-1 0 0,1 0 1 0 0,0 0-1 0 0,-1 0 1 0 0,1 0 0 0 0,0 0-1 0 0,-1 0 1 0 0,1 0 0 0 0,-1 1-1 0 0,0-1 1 0 0,1 0 0 0 0,-1 0-1 0 0,0 0 1 0 0,0 1-1 0 0,1-1 1 0 0,-1 0 0 0 0,0 0-1 0 0,0 1 1 0 0,0-1 0 0 0,0 1-1 0 0,0-1 1 0 0,0 1-1 0 0,0-1 1 0 0,0 1 0 0 0,0 0-1 0 0,0-1 1 0 0,0 1 0 0 0,0 0-1 0 0,0 0 1 0 0,0 0 0 0 0,0 0-1 0 0,0 0 1 0 0,0 0-1 0 0,0 0 1 0 0,0 0 0 0 0,0 0-1 0 0,0 1 1 0 0,-1-1-120 0 0,-59 8 483 0 0,46-3-458 0 0,1 1 0 0 0,1 0 0 0 0,-1 1 0 0 0,1 1-1 0 0,0 0 1 0 0,0 1 0 0 0,1 0 0 0 0,1 1 0 0 0,-1 0-1 0 0,2 0 1 0 0,-1 2 0 0 0,1-1 0 0 0,1 1 0 0 0,0 0-1 0 0,1 1 1 0 0,0 0 0 0 0,0 3-25 0 0,7-10 33 0 0,0 1 0 0 0,0-1 0 0 0,1 0 0 0 0,-1 0 0 0 0,2 1 0 0 0,-1-1 0 0 0,1 0 0 0 0,-1 1 0 0 0,2-1 0 0 0,-1 0 0 0 0,1 0 0 0 0,0 0 0 0 0,0 0 0 0 0,0 0 0 0 0,1 0 0 0 0,0-1 0 0 0,0 1 0 0 0,1-1 0 0 0,0 0 0 0 0,0 0 1 0 0,0 0-1 0 0,0 0 0 0 0,1-1 0 0 0,-1 0 0 0 0,1 0 0 0 0,0 0 0 0 0,1 0 0 0 0,-1-1 0 0 0,1 0 0 0 0,-1 0 0 0 0,1 0 0 0 0,0-1 0 0 0,0 0 0 0 0,0 0 0 0 0,0 0 0 0 0,0-1 0 0 0,1 0 0 0 0,-1 0 0 0 0,0-1 0 0 0,1 0 0 0 0,-1 0 0 0 0,0 0 0 0 0,4-1-33 0 0,3 1 129 0 0,1-1 0 0 0,-1 0-1 0 0,0 0 1 0 0,-1-1 0 0 0,1-1-1 0 0,0 0 1 0 0,-1-1 0 0 0,1-1-1 0 0,-1 0 1 0 0,0 0 0 0 0,-1-1 0 0 0,1 0-1 0 0,-1-1 1 0 0,8-7-129 0 0,1-4 72 0 0,-2-1 0 0 0,0-1 0 0 0,-1 0-1 0 0,-1-1 1 0 0,-1-1 0 0 0,-1 0 0 0 0,-1-1 0 0 0,-1 0 0 0 0,-1-1 0 0 0,-1-1 0 0 0,-1 1-1 0 0,-1-2 1 0 0,-1 1 0 0 0,-2-1 0 0 0,0 0 0 0 0,-2 0 0 0 0,-1 0 0 0 0,0-1 0 0 0,-3-19-72 0 0,1 29-67 0 0,-1 0 0 0 0,-1 0 1 0 0,0 0-1 0 0,-1 0 1 0 0,0 0-1 0 0,-2 1 0 0 0,0 0 1 0 0,-1 0-1 0 0,0 0 1 0 0,-1 1-1 0 0,-1 0 0 0 0,-1 0 1 0 0,0 0-1 0 0,0 1 1 0 0,-2 1-1 0 0,-8-9 67 0 0,16 19-27 0 0,0 1 1 0 0,-1-1-1 0 0,1 1 1 0 0,0 0-1 0 0,-1 0 0 0 0,1 1 1 0 0,-1-1-1 0 0,0 1 0 0 0,0-1 1 0 0,1 1-1 0 0,-1 1 1 0 0,0-1-1 0 0,0 0 0 0 0,0 1 1 0 0,0 0-1 0 0,0 0 1 0 0,0 0-1 0 0,0 0 0 0 0,0 1 1 0 0,0-1-1 0 0,0 1 1 0 0,0 0-1 0 0,1 0 0 0 0,-1 1 1 0 0,0-1-1 0 0,1 1 1 0 0,-1 0-1 0 0,1 0 0 0 0,-1 0 1 0 0,1 0-1 0 0,0 1 0 0 0,0-1 1 0 0,0 1-1 0 0,0 0 1 0 0,0 0-1 0 0,1 0 0 0 0,-1 0 1 0 0,1 0-1 0 0,0 0 1 0 0,0 1-1 0 0,0-1 0 0 0,0 2 27 0 0,-4 10 34 0 0,0 1-1 0 0,2-1 0 0 0,-1 2 0 0 0,2-1 1 0 0,0 0-1 0 0,1 1 0 0 0,1-1 1 0 0,0 1-1 0 0,2-1 0 0 0,0 1 0 0 0,0 0 1 0 0,2-1-1 0 0,0 0 0 0 0,0 0 1 0 0,2 0-1 0 0,0 0 0 0 0,1 0 0 0 0,0-1 1 0 0,2 0-1 0 0,1 3-33 0 0,168 327 1819 0 0,-114-209-850 0 0,-58-120-3 0 0,-21-29-5367 0 0,12 11-965 0 0,2 2-6309 0 0</inkml:trace>
  <inkml:trace contextRef="#ctx0" brushRef="#br0" timeOffset="2571.963">2046 302 7242 0 0,'0'0'1672'0'0,"0"0"-853"0"0,0 0-219 0 0,0 0 361 0 0,0 0 441 0 0,0 0 160 0 0,0 0-201 0 0,0 0-335 0 0,0 0-229 0 0,0 0-63 0 0,0 0 35 0 0,0 0-11 0 0,0 0-66 0 0,2 22-60 0 0,16 151 932 0 0,-12 185 76 0 0,-23-274-1986 0 0,2-99-8628 0 0,8-21-4395 0 0,3 28 11827 0 0</inkml:trace>
  <inkml:trace contextRef="#ctx0" brushRef="#br0" timeOffset="2861.653">1895 350 0 0 0,'0'0'3175'0'0,"0"0"-1473"0"0,0 0-576 0 0,0 0 35 0 0,0 0 143 0 0,0 0 99 0 0,0 0-28 0 0,0 0-182 0 0,0 0-197 0 0,0 0-121 0 0,0 0-119 0 0,0 0-105 0 0,25-21-93 0 0,79-67-85 0 0,-101 86-439 0 0,0-1 0 0 0,0 0 0 0 0,0 1 0 0 0,0 0 0 0 0,0 0 0 0 0,0 0 0 0 0,1 0 0 0 0,-1 0 0 0 0,0 0 0 0 0,1 1 1 0 0,0 0-1 0 0,-1 0 0 0 0,1 0 0 0 0,0 0 0 0 0,0 0 0 0 0,-1 1 0 0 0,1 0 0 0 0,0 0 0 0 0,3 0-34 0 0,7 0 157 0 0,4-2 20 0 0,1 0 0 0 0,-1 1 0 0 0,0 1 0 0 0,1 0 0 0 0,-1 2 0 0 0,1 0 0 0 0,-1 1 0 0 0,0 1 1 0 0,0 1-1 0 0,-1 0 0 0 0,1 1 0 0 0,-1 1 0 0 0,-1 1 0 0 0,9 4-177 0 0,-23-9 45 0 0,1-1 0 0 0,0 0 1 0 0,-1 1-1 0 0,1 0 0 0 0,-1-1 0 0 0,0 1 1 0 0,0 0-1 0 0,0 0 0 0 0,0 0 0 0 0,-1 1 1 0 0,1-1-1 0 0,-1 0 0 0 0,0 1 0 0 0,0-1 1 0 0,0 0-1 0 0,0 1 0 0 0,-1-1 0 0 0,1 1 1 0 0,-1 0-1 0 0,0-1 0 0 0,0 1 0 0 0,0-1 0 0 0,-1 1 1 0 0,1-1-1 0 0,-1 1 0 0 0,0-1 0 0 0,0 1 1 0 0,0-1-1 0 0,0 1 0 0 0,0-1 0 0 0,-3 3-45 0 0,-67 91 709 0 0,44-76-734 0 0,-2 0-1 0 0,0-2 1 0 0,-1-2 0 0 0,-1 0-1 0 0,0-2 1 0 0,-1-1 0 0 0,-1-2-1 0 0,0-1 1 0 0,-22 3 25 0 0,-10-6-1227 0 0,71-19-3149 0 0,46-4-6140 0 0,-38 11 4721 0 0</inkml:trace>
  <inkml:trace contextRef="#ctx0" brushRef="#br0" timeOffset="3399.024">2272 704 0 0 0,'0'0'1130'0'0,"0"0"-45"0"0,0 0 199 0 0,0 0 225 0 0,0 0 179 0 0,0 0-24 0 0,0 0-146 0 0,0 0-212 0 0,0 0-230 0 0,0 0-163 0 0,0 0-155 0 0,0 0-114 0 0,0 0-113 0 0,27-2-100 0 0,125-4 353 0 0,-151 6-744 0 0,-1 0-1 0 0,1 0 1 0 0,0 1 0 0 0,-1-1-1 0 0,1 0 1 0 0,-1 0 0 0 0,1 1-1 0 0,0-1 1 0 0,-1 0 0 0 0,1 0-1 0 0,-1 1 1 0 0,1-1 0 0 0,-1 1-1 0 0,1-1 1 0 0,-1 0 0 0 0,0 1-1 0 0,1-1 1 0 0,-1 1 0 0 0,1-1-1 0 0,-1 1 1 0 0,0-1 0 0 0,1 1 0 0 0,-1 0-1 0 0,0-1 1 0 0,0 1 0 0 0,0-1-1 0 0,1 1 1 0 0,-1 0 0 0 0,0-1-1 0 0,0 1 1 0 0,0-1 0 0 0,0 1-1 0 0,0 0 1 0 0,0-1 0 0 0,0 1-1 0 0,0 0 1 0 0,0-1 0 0 0,0 1-1 0 0,0-1 1 0 0,-1 1 0 0 0,1 0-1 0 0,0-1 1 0 0,0 1 0 0 0,-1-1 0 0 0,1 1-1 0 0,0-1 1 0 0,-1 1 0 0 0,1-1-1 0 0,0 1 1 0 0,-1-1 0 0 0,1 1-1 0 0,-1-1 1 0 0,1 1-40 0 0,-20 32 1412 0 0,-22 15-806 0 0,35-42-587 0 0,0 0-1 0 0,0 0 0 0 0,1 1 0 0 0,0 0 0 0 0,0 1 1 0 0,1-1-1 0 0,-1 1 0 0 0,2 0 0 0 0,-1 0 0 0 0,1 1 1 0 0,1-1-1 0 0,-1 1 0 0 0,1 0 0 0 0,1 0 1 0 0,0 0-1 0 0,0 0 0 0 0,1 0 0 0 0,0 0 0 0 0,0 6-18 0 0,3-13 18 0 0,0 1 0 0 0,-1-1 0 0 0,2 0 0 0 0,-1 0 0 0 0,0 0 0 0 0,0 0 0 0 0,1 0 0 0 0,-1 0 0 0 0,1 0 0 0 0,-1-1 0 0 0,1 1 0 0 0,0-1 0 0 0,-1 0 0 0 0,1 0 0 0 0,0 0 0 0 0,0 0 0 0 0,0 0 0 0 0,0-1 0 0 0,0 1 0 0 0,0-1 0 0 0,0 0 0 0 0,0 0 0 0 0,0 0 0 0 0,3-1-18 0 0,8 3 153 0 0,33-1 207 0 0,-27-1-348 0 0,-20 0-46 0 0,0-10-1311 0 0,0-3-3536 0 0,0 7 1644 0 0,0 2-2284 0 0,0 0-1206 0 0</inkml:trace>
  <inkml:trace contextRef="#ctx0" brushRef="#br0" timeOffset="3687.85">2169 836 5105 0 0,'0'0'1794'0'0,"0"0"-389"0"0,0 0 34 0 0,0 0 231 0 0,0 0 108 0 0,0 0-245 0 0,0 0-512 0 0,0 0-505 0 0,0 0-299 0 0,0 0-138 0 0,0 0-22 0 0,0 0 114 0 0,3 3 100 0 0,9 1-103 0 0,0 1 1 0 0,1-2-1 0 0,-1 1 1 0 0,1-2-1 0 0,-1 1 1 0 0,1-2 0 0 0,0 0-1 0 0,0 0 1 0 0,0-2-1 0 0,-1 1 1 0 0,1-1-1 0 0,12-3-168 0 0,-6 2-114 0 0,56-7-1188 0 0,-27-1-4513 0 0,-34 6-1775 0 0</inkml:trace>
  <inkml:trace contextRef="#ctx0" brushRef="#br0" timeOffset="4805.359">967 1263 0 0 0,'0'0'910'0'0,"0"0"-45"0"0,0 0-179 0 0,0 0-241 0 0,0 0-141 0 0,0 0 116 0 0,0 0 252 0 0,0 0 262 0 0,0 0 182 0 0,0 0 20 0 0,13-1-45 0 0,101-6 1899 0 0,171-9 2363 0 0,383-30-1499 0 0,-133-23-3509 0 0,-524 68-515 0 0,56-5 132 0 0,-23 5-2738 0 0,-43-2-126 0 0,-1 2-3176 0 0,0 1-3079 0 0</inkml:trace>
  <inkml:trace contextRef="#ctx0" brushRef="#br0" timeOffset="5828.746">1630 1506 6169 0 0,'0'0'1509'0'0,"0"0"-325"0"0,0 0-12 0 0,0 0 99 0 0,0 0-43 0 0,0 0-166 0 0,0 0-238 0 0,0 0-261 0 0,0 0-176 0 0,0 0-86 0 0,0 0-66 0 0,0 0-22 0 0,-16 5 8 0 0,-50 17-4 0 0,15 15 192 0 0,40-23-352 0 0,3-3-46 0 0,0-1-1 0 0,1 1 1 0 0,0 1 0 0 0,1-1-1 0 0,1 1 1 0 0,-1 1-1 0 0,2-1 1 0 0,0 1-1 0 0,0-1 1 0 0,1 1 0 0 0,1 0-1 0 0,0 0 1 0 0,1 0-1 0 0,0 5-10 0 0,1-15 21 0 0,0 0-1 0 0,0 0 1 0 0,0 0-1 0 0,1 0 1 0 0,-1 0-1 0 0,1 0 1 0 0,-1 0-1 0 0,1 0 1 0 0,0-1-1 0 0,0 1 1 0 0,0 0-1 0 0,1-1 1 0 0,-1 1-1 0 0,1-1 1 0 0,-1 1-1 0 0,1-1 1 0 0,0 1-1 0 0,0-1 1 0 0,0 0-1 0 0,0 0 1 0 0,0 0-1 0 0,1 0 1 0 0,-1-1-1 0 0,1 1 1 0 0,-1 0-1 0 0,1-1 1 0 0,-1 0-1 0 0,1 0 1 0 0,0 0-1 0 0,0 0 1 0 0,0 0-1 0 0,-1 0 0 0 0,1-1 1 0 0,0 1-1 0 0,0-1 1 0 0,1 0-21 0 0,6 1 197 0 0,-1-1 0 0 0,0 0 1 0 0,0-1-1 0 0,0 0 0 0 0,-1-1 0 0 0,1 1 1 0 0,0-2-1 0 0,0 1 0 0 0,-1-1 0 0 0,1-1 1 0 0,4-2-198 0 0,12-11 182 0 0,0-1-1 0 0,-1-1 1 0 0,-1-1 0 0 0,0-1 0 0 0,-2-1 0 0 0,-1-1 0 0 0,0-1 0 0 0,-2 0 0 0 0,-1-2 0 0 0,-1 0 0 0 0,-1-1 0 0 0,1-4-182 0 0,-9 19-3 0 0,-1 0-1 0 0,1-1 1 0 0,-2 0 0 0 0,0 0 0 0 0,0 0-1 0 0,-1-1 1 0 0,-1 1 0 0 0,-1-1 0 0 0,1 0-1 0 0,-2 0 1 0 0,0 0 0 0 0,-1 0 0 0 0,0 0 0 0 0,-1 0-1 0 0,-1 1 1 0 0,0-1 0 0 0,-1 0 0 0 0,0 0-1 0 0,-1 1 1 0 0,-1 0 0 0 0,0 0 0 0 0,0 0-1 0 0,-2 0 1 0 0,1 1 0 0 0,-2 0 0 0 0,-5-6 3 0 0,11 15-18 0 0,-1 1 0 0 0,0-1 1 0 0,0 1-1 0 0,0 0 0 0 0,0 0 0 0 0,0 0 1 0 0,0 1-1 0 0,0-1 0 0 0,-1 1 1 0 0,1-1-1 0 0,-1 1 0 0 0,1 0 0 0 0,-1 1 1 0 0,1-1-1 0 0,-1 1 0 0 0,0-1 1 0 0,1 1-1 0 0,-1 0 0 0 0,0 0 0 0 0,1 1 1 0 0,-1-1-1 0 0,1 1 0 0 0,-1 0 1 0 0,1 0-1 0 0,-1 0 0 0 0,1 0 0 0 0,-1 0 1 0 0,1 1-1 0 0,0 0 0 0 0,0-1 0 0 0,0 1 1 0 0,0 1-1 0 0,0-1 0 0 0,0 0 1 0 0,0 1-1 0 0,1-1 0 0 0,-1 1 0 0 0,1 0 1 0 0,0 0-1 0 0,0 0 0 0 0,0 0 1 0 0,0 0 17 0 0,-6 11-13 0 0,1 1 0 0 0,0 0 0 0 0,2 0 0 0 0,0 0 0 0 0,0 0 0 0 0,1 1 0 0 0,1 0 0 0 0,1 0 0 0 0,0 0 0 0 0,1 0 0 0 0,1 0 0 0 0,0 0 0 0 0,1 0 0 0 0,1 0 0 0 0,1 4 13 0 0,1-2 24 0 0,1 0 1 0 0,0 0 0 0 0,1 0-1 0 0,1-1 1 0 0,1 0-1 0 0,0 0 1 0 0,3 2-25 0 0,3 9 51 0 0,99 163 378 0 0,-100-169-379 0 0,-1-4-120 0 0,4-35-14049 0 0,-14 13 6368 0 0</inkml:trace>
  <inkml:trace contextRef="#ctx0" brushRef="#br0" timeOffset="6346.717">2212 1414 5769 0 0,'0'0'2297'0'0,"0"0"-1190"0"0,0 0-350 0 0,0 0 389 0 0,0 0 399 0 0,0 0 102 0 0,0 0-261 0 0,0 0-476 0 0,0 0-341 0 0,0 0-152 0 0,0 0-47 0 0,0 0-33 0 0,0 0-47 0 0,-4 18-26 0 0,-22 119 318 0 0,19-8-223 0 0,7-127-338 0 0,1 1-1 0 0,0 0 0 0 0,0-1 1 0 0,0 1-1 0 0,0 0 1 0 0,1-1-1 0 0,-1 0 1 0 0,1 1-1 0 0,-1-1 0 0 0,1 0 1 0 0,0 0-1 0 0,0 0 1 0 0,0 0-1 0 0,0 0 1 0 0,0 0-1 0 0,1 0 0 0 0,-1-1 1 0 0,0 1-1 0 0,1-1 1 0 0,-1 1-1 0 0,1-1 0 0 0,-1 0 1 0 0,1 0-1 0 0,0-1 1 0 0,0 1-1 0 0,-1 0 1 0 0,1-1-1 0 0,0 0 0 0 0,0 1 1 0 0,0-1-1 0 0,-1 0 1 0 0,1 0-1 0 0,0-1 1 0 0,0 1-1 0 0,0-1 0 0 0,-1 1 1 0 0,1-1-1 0 0,0 0 1 0 0,-1 0-1 0 0,1 0 0 0 0,-1 0 1 0 0,1-1-1 0 0,-1 1 1 0 0,1-1-1 0 0,-1 1 1 0 0,0-1-1 0 0,0 0 0 0 0,0 0-20 0 0,13-8 129 0 0,-1-1 0 0 0,0 0 1 0 0,0-1-1 0 0,-2 0 0 0 0,1-1 0 0 0,-2-1 0 0 0,0 0 0 0 0,3-6-129 0 0,35-42 143 0 0,30-46-103 0 0,-49 29 58 0 0,-31 79-93 0 0,1 0 0 0 0,0 0 1 0 0,-1 0-1 0 0,1 0 0 0 0,-1 0 0 0 0,1 0 0 0 0,-1 0 1 0 0,1 0-1 0 0,-1 0 0 0 0,1 0 0 0 0,0 0 0 0 0,-1 0 1 0 0,1 0-1 0 0,-1 0 0 0 0,1 0 0 0 0,-1-1 0 0 0,1 1 1 0 0,0 0-1 0 0,-1 0 0 0 0,1 0 0 0 0,0-1 0 0 0,-1 1 1 0 0,1 0-1 0 0,0-1 0 0 0,-1 1 0 0 0,1 0 0 0 0,0-1 1 0 0,-1 1-1 0 0,1 0 0 0 0,0-1 0 0 0,0 1 0 0 0,-1-1 1 0 0,1 1-1 0 0,0 0 0 0 0,0-1 0 0 0,0 1 0 0 0,0-1 1 0 0,0 1-1 0 0,0-1 0 0 0,-1 1 0 0 0,1 0 0 0 0,0-1 1 0 0,0 1-1 0 0,0-1 0 0 0,0 1 0 0 0,1-1 0 0 0,-1 1 0 0 0,0-1 1 0 0,0 1-1 0 0,0 0 0 0 0,0-1 0 0 0,0 1 0 0 0,1-1 1 0 0,-1 1-1 0 0,0 0-5 0 0,-27 33-275 0 0,25-30 276 0 0,-3 7 4 0 0,1 0 1 0 0,0 0-1 0 0,0 0 1 0 0,1 1-1 0 0,1-1 1 0 0,-1 1-1 0 0,2 0 1 0 0,0-1-1 0 0,0 1 0 0 0,1 0 1 0 0,0 0-1 0 0,1 0 1 0 0,0 4-6 0 0,0 20 34 0 0,0-20-20 0 0,0-1 1 0 0,1 1-1 0 0,1-1 0 0 0,0 0 0 0 0,1 0 0 0 0,0 0 0 0 0,1 0 0 0 0,1-1 0 0 0,0 0 0 0 0,1 0 0 0 0,2 3-14 0 0,-8-14-34 0 0,-1-1-1 0 0,1 0 1 0 0,-1 0 0 0 0,1 0 0 0 0,0 1-1 0 0,-1-1 1 0 0,1 0 0 0 0,0 0-1 0 0,0 0 1 0 0,0 0 0 0 0,0 0-1 0 0,0 0 1 0 0,0 0 0 0 0,0 0-1 0 0,0-1 1 0 0,0 1 0 0 0,1 0-1 0 0,-1-1 1 0 0,0 1 0 0 0,0-1 0 0 0,1 1-1 0 0,-1-1 1 0 0,0 1 0 0 0,1-1-1 0 0,-1 0 1 0 0,0 0 0 0 0,1 0-1 0 0,-1 0 1 0 0,0 0 0 0 0,1 0-1 0 0,-1 0 1 0 0,0 0 0 0 0,1 0-1 0 0,-1-1 1 0 0,0 1 0 0 0,1-1 0 0 0,-1 1-1 0 0,0-1 1 0 0,0 1 0 0 0,1-1-1 0 0,-1 0 1 0 0,0 1 0 0 0,0-1-1 0 0,0 0 1 0 0,0 0 0 0 0,0 0-1 0 0,0 0 35 0 0,29-32-8686 0 0,-26 25 436 0 0</inkml:trace>
  <inkml:trace contextRef="#ctx0" brushRef="#br0" timeOffset="7233.429">2823 11 0 0 0,'0'0'420'0'0,"0"0"422"0"0,0 0 494 0 0,0 0 407 0 0,0 0 223 0 0,0 0-114 0 0,0 0-352 0 0,0 0-354 0 0,0 0-234 0 0,0 0-113 0 0,0 0 20 0 0,0 0 22 0 0,-1-2-22 0 0,-3-6 663 0 0,10 20 1051 0 0,8 13-1209 0 0,152 244 2418 0 0,-134-203-3583 0 0,-4 2 1 0 0,-2 1-1 0 0,-3 2 1 0 0,-4 0-1 0 0,-2 1 1 0 0,-4 1 0 0 0,-3 0-1 0 0,-1 34-159 0 0,-7-34 36 0 0,-4 0-1 0 0,-3 1 1 0 0,-10 44-36 0 0,6-69-8 0 0,-2 0 1 0 0,-2-1-1 0 0,-1 0 0 0 0,-3-1 1 0 0,-2-1-1 0 0,-2 0 0 0 0,-5 3 8 0 0,15-33-57 0 0,-1 0 0 0 0,-1-1 0 0 0,0 0 0 0 0,-1-1 0 0 0,0-1 0 0 0,-1 0 0 0 0,-1-1 0 0 0,0 0 0 0 0,-1-1-1 0 0,0-1 1 0 0,0-1 0 0 0,-1-1 0 0 0,0 0 0 0 0,0-1 0 0 0,-1-1 0 0 0,-4 0 57 0 0,10-9-2643 0 0,19-14-9188 0 0,-2 12 1813 0 0</inkml:trace>
  <inkml:trace contextRef="#ctx0" brushRef="#br0" timeOffset="8156.896">940 30 0 0 0,'0'0'356'0'0,"0"0"218"0"0,0 0 100 0 0,0 0 60 0 0,0 0 11 0 0,0 0-18 0 0,0 0 5 0 0,0 0 47 0 0,0 0 112 0 0,-1 0-149 0 0,-2 0 8087 0 0,-70 115-4761 0 0,45-41-3415 0 0,2 0 0 0 0,4 2 0 0 0,3 1-653 0 0,-4 50 500 0 0,5 0 1 0 0,5 2-1 0 0,6-1 1 0 0,8 78-501 0 0,4-118 258 0 0,4 0 1 0 0,4-1 0 0 0,3 0 0 0 0,4-2-1 0 0,11 21-258 0 0,-18-70 176 0 0,1 0-1 0 0,2-1 0 0 0,2-1 0 0 0,1 0 1 0 0,2-2-1 0 0,1 0 0 0 0,3 2-175 0 0,50 32 319 0 0,-71-92-4688 0 0,-5 9-4159 0 0,1 9-2946 0 0</inkml:trace>
  <inkml:trace contextRef="#ctx0" brushRef="#br0" timeOffset="9628.929">3312 685 0 0 0,'0'0'1282'0'0,"0"0"42"0"0,0 0 24 0 0,0 0-25 0 0,0 0-17 0 0,0 0 17 0 0,8 4 13 0 0,26 14 15 0 0,-34-18-1222 0 0,1 1 0 0 0,0-1 0 0 0,0 1 0 0 0,0-1 0 0 0,0 0 0 0 0,0 1 0 0 0,1-1 0 0 0,-1 0 0 0 0,0 0 0 0 0,0 0 0 0 0,0 0 0 0 0,0 0 0 0 0,0 0 0 0 0,0 0 0 0 0,0 0 0 0 0,0 0 0 0 0,0 0 0 0 0,0-1 0 0 0,0 1 0 0 0,0 0 0 0 0,0-1 0 0 0,0 1 0 0 0,0-1 0 0 0,0 1 0 0 0,0-1 0 0 0,0 1 0 0 0,0-1 0 0 0,0 0 0 0 0,-1 1 0 0 0,1-1 0 0 0,0 0 0 0 0,0 0 0 0 0,0 0-129 0 0,8-7 993 0 0,80-94 2035 0 0,-6-2-2724 0 0,-50 57-71 0 0,-33 46-75 0 0,0 1 52 0 0,0 0 25 0 0,0 0-11 0 0,0 0-36 0 0,0 0-3 0 0,0 0-15 0 0,0 0-18 0 0,0 0-23 0 0,0 0-45 0 0,0 1-36 0 0,1 70 435 0 0,-14 226 912 0 0,-28-21-750 0 0,-1-38-449 0 0,40-196-293 0 0,13-120-6387 0 0,7 20-4858 0 0,-14 43 5355 0 0</inkml:trace>
  <inkml:trace contextRef="#ctx0" brushRef="#br0" timeOffset="10210.283">3813 704 1024 0 0,'0'0'1120'0'0,"0"0"-447"0"0,0 0-20 0 0,0 0 474 0 0,0 0 544 0 0,0 0 292 0 0,0 0-52 0 0,0 0-317 0 0,0 0-370 0 0,0 0-272 0 0,0 0-212 0 0,0 0-174 0 0,-1 3-109 0 0,-75 52 2531 0 0,22-18-2519 0 0,-12 25-229 0 0,63-58-226 0 0,-21 59 1083 0 0,67-44 559 0 0,8 6-378 0 0,-22 1-613 0 0,70 163 1145 0 0,-89-84-1042 0 0,-10-104-756 0 0,0-1 8 0 0,0 3-9 0 0,0-3-26 0 0,0 0 3 0 0,0 0-6 0 0,0 0-17 0 0,2-22-1411 0 0,1 9 224 0 0,3-6-1427 0 0,-1 7-3698 0 0,-3 5-5227 0 0</inkml:trace>
  <inkml:trace contextRef="#ctx0" brushRef="#br0" timeOffset="10990.886">3362 335 3097 0 0,'0'0'1357'0'0,"0"0"0"0"0,0 0 354 0 0,0 0 420 0 0,0 0 132 0 0,0 0-288 0 0,0 0-517 0 0,0 0-457 0 0,0 0-278 0 0,0 0-126 0 0,0 0-44 0 0,0 0-35 0 0,0 0-35 0 0,3 0-23 0 0,33-37 1622 0 0,-16 8-1757 0 0,142-118 773 0 0,-107 92-529 0 0,-23 103 581 0 0,33 168 182 0 0,-52-186-1249 0 0,9-29-6359 0 0,-18-2 2626 0 0,2-3-7954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3:4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155 380 4817 0 0,'0'0'1315'0'0,"0"0"-181"0"0,0 0-141 0 0,0 0 126 0 0,0 0 295 0 0,0 0 242 0 0,0 0 34 0 0,0 0-186 0 0,0 0-318 0 0,0 0-317 0 0,0 0-231 0 0,1-4-204 0 0,3-13-118 0 0,11 28 1249 0 0,8 22-1263 0 0,-1 1 1 0 0,-2 1-1 0 0,-2 2 1 0 0,-1-1-1 0 0,-1 2 1 0 0,-3 0-1 0 0,-1 1 1 0 0,-1 0-1 0 0,-3 0 1 0 0,-1 1-1 0 0,-2 1 0 0 0,0 29-302 0 0,13 57 237 0 0,-11-80-204 0 0,-5-28-20 0 0,0 1 0 0 0,1-1 0 0 0,2 0 0 0 0,0 0 0 0 0,0 0 0 0 0,2-1 1 0 0,1 0-1 0 0,0 0 0 0 0,2 2-13 0 0,-10-19 9 0 0,0 0 0 0 0,1-1 0 0 0,-1 1 0 0 0,1 0 0 0 0,-1 0 0 0 0,1 0 0 0 0,-1 0 0 0 0,1 0 0 0 0,0 0 0 0 0,-1-1 0 0 0,1 1 0 0 0,0 0 0 0 0,0 0 0 0 0,-1-1 0 0 0,1 1 0 0 0,0-1 0 0 0,0 1 1 0 0,0 0-1 0 0,0-1 0 0 0,0 0 0 0 0,0 1 0 0 0,0-1 0 0 0,0 0 0 0 0,0 1 0 0 0,0-1 0 0 0,0 0 0 0 0,0 0 0 0 0,0 0 0 0 0,0 0 0 0 0,0 0 0 0 0,0 0 0 0 0,0 0 0 0 0,0 0 0 0 0,0 0 0 0 0,0-1 0 0 0,0 1 0 0 0,0 0 1 0 0,0-1-1 0 0,0 1 0 0 0,0 0 0 0 0,0-1 0 0 0,0 0 0 0 0,0 1 0 0 0,-1-1 0 0 0,2 0-9 0 0,27-42 715 0 0,-25 35-688 0 0,48-103 493 0 0,-5-3 0 0 0,16-64-520 0 0,6-16 38 0 0,-17 60-46 0 0,-7-3 0 0 0,14-80 8 0 0,-55 184-145 0 0,-6 43-808 0 0,-3 64-1149 0 0,9-28-6774 0 0,-1-37-2485 0 0</inkml:trace>
  <inkml:trace contextRef="#ctx0" brushRef="#br0" timeOffset="529.424">1087 885 0 0 0,'0'0'572'0'0,"0"0"726"0"0,0 0 331 0 0,0 0 58 0 0,0 0-110 0 0,0 0-168 0 0,0 0-131 0 0,0 0-91 0 0,0 0-56 0 0,0 0-104 0 0,0 0-134 0 0,0 0-117 0 0,31-8-103 0 0,95-23-61 0 0,-58-3 1133 0 0,-58 21-1036 0 0,-6 8-489 0 0,0-1 1 0 0,0 0 0 0 0,-1 0 0 0 0,0 0-1 0 0,0 0 1 0 0,0 0 0 0 0,-1-1 0 0 0,0 1 0 0 0,0-1-1 0 0,-1 1 1 0 0,0-1 0 0 0,0 0 0 0 0,0 0 0 0 0,-1 1-1 0 0,0-1 1 0 0,0 0 0 0 0,-1 0 0 0 0,-1-5-221 0 0,0 9 27 0 0,0 0 0 0 0,0 0 0 0 0,0 0 0 0 0,0 0 1 0 0,0 0-1 0 0,-1 1 0 0 0,1 0 0 0 0,-1-1 0 0 0,0 1 1 0 0,0 0-1 0 0,0 0 0 0 0,0 0 0 0 0,0 1 0 0 0,0-1 1 0 0,0 1-1 0 0,-1-1 0 0 0,1 1 0 0 0,0 0 0 0 0,-1 1 1 0 0,1-1-1 0 0,-1 1 0 0 0,1-1 0 0 0,-1 1 0 0 0,1 0 0 0 0,-1 0 1 0 0,1 0-1 0 0,-1 1 0 0 0,1-1 0 0 0,-1 1 0 0 0,1 0 1 0 0,-3 1-28 0 0,-11-2-2 0 0,1 2 18 0 0,1 0-1 0 0,-1 2 1 0 0,0 0-1 0 0,1 0 0 0 0,0 1 1 0 0,0 1-1 0 0,1 1 1 0 0,-1 0-1 0 0,1 0 1 0 0,1 2-1 0 0,-1 0 1 0 0,2 0-1 0 0,-1 1 0 0 0,1 1 1 0 0,1 0-1 0 0,0 0 1 0 0,0 2-1 0 0,1-1 1 0 0,-6 11-16 0 0,13-18 30 0 0,0 1 1 0 0,0 0 0 0 0,0 0-1 0 0,1 0 1 0 0,0 0-1 0 0,0 0 1 0 0,0 0 0 0 0,1 1-1 0 0,0-1 1 0 0,0 1 0 0 0,1-1-1 0 0,-1 1 1 0 0,2-1-1 0 0,-1 0 1 0 0,1 1 0 0 0,0-1-1 0 0,0 1 1 0 0,0-1 0 0 0,1 0-1 0 0,0 0 1 0 0,0 0 0 0 0,1 0-1 0 0,0 0 1 0 0,0 0-1 0 0,0-1 1 0 0,1 1 0 0 0,0-1-1 0 0,0 0 1 0 0,0 0 0 0 0,0 0-1 0 0,1-1 1 0 0,0 1 0 0 0,0-1-31 0 0,13 8 155 0 0,1 0 1 0 0,0-1 0 0 0,1-1 0 0 0,0-1 0 0 0,0-1-1 0 0,0-1 1 0 0,1-1 0 0 0,1 0 0 0 0,-1-2 0 0 0,1 0 0 0 0,-1-2-1 0 0,1 0 1 0 0,0-1 0 0 0,0-2 0 0 0,0 0 0 0 0,5-2-156 0 0,0 3 110 0 0,100-21 202 0 0,-119 17-225 0 0,-9 3-4253 0 0,-1 1-4461 0 0,0 0-3168 0 0</inkml:trace>
  <inkml:trace contextRef="#ctx0" brushRef="#br0" timeOffset="1036.348">2119 759 3129 0 0,'0'0'1717'0'0,"0"0"-98"0"0,0 0 180 0 0,0 0 281 0 0,0 0 111 0 0,0 0-159 0 0,0 0-364 0 0,0 0-366 0 0,0 0-260 0 0,0 0-168 0 0,0 0-132 0 0,0 0-103 0 0,0 0-78 0 0,-10-5-86 0 0,-34-14-51 0 0,40 18-357 0 0,1 0-1 0 0,-1 0 0 0 0,0 1 1 0 0,0-1-1 0 0,0 1 1 0 0,0 0-1 0 0,1 0 1 0 0,-1 1-1 0 0,0-1 1 0 0,0 1-1 0 0,0 0 0 0 0,1 0 1 0 0,-1 0-1 0 0,0 0 1 0 0,1 0-1 0 0,-1 1 1 0 0,1 0-1 0 0,0 0 1 0 0,-1 0-1 0 0,1 0 0 0 0,-3 3-66 0 0,-12 5 255 0 0,6-5-178 0 0,1 1 1 0 0,-1 0-1 0 0,1 1 1 0 0,0 0-1 0 0,1 1 1 0 0,0 0-1 0 0,0 0 1 0 0,1 1-1 0 0,0 1 1 0 0,0-1-1 0 0,1 1 1 0 0,0 1-1 0 0,1 0 1 0 0,0 0-1 0 0,1 0 1 0 0,0 1-1 0 0,1 0 1 0 0,0 0-78 0 0,4-7 11 0 0,0-1-1 0 0,0 1 1 0 0,1 0 0 0 0,0-1 0 0 0,0 1 0 0 0,0 0 0 0 0,0-1 0 0 0,1 1-1 0 0,0 0 1 0 0,0-1 0 0 0,0 1 0 0 0,1-1 0 0 0,-1 1 0 0 0,1-1-1 0 0,0 0 1 0 0,0 0 0 0 0,1 0 0 0 0,-1 0 0 0 0,1 0 0 0 0,0 0 0 0 0,0-1-1 0 0,0 1 1 0 0,0-1 0 0 0,1 0 0 0 0,-1 0 0 0 0,1 0 0 0 0,0 0 0 0 0,0-1-1 0 0,0 1 1 0 0,0-1 0 0 0,0 0 0 0 0,3 1-11 0 0,8 3 53 0 0,0 0 0 0 0,0-1 0 0 0,1 0 0 0 0,-1-1 0 0 0,1-1 0 0 0,0 0 0 0 0,0-1 0 0 0,0-1 0 0 0,2-1-53 0 0,142-15-391 0 0,-60-28-1940 0 0,-69 24-1479 0 0,-3-4-4110 0 0,-14 9-3519 0 0</inkml:trace>
  <inkml:trace contextRef="#ctx0" brushRef="#br0" timeOffset="1364.229">2828 248 14507 0 0,'0'0'2114'0'0,"0"0"-1122"0"0,0 0-521 0 0,0 0 73 0 0,0 0 264 0 0,0 0 254 0 0,0 0 67 0 0,0 0-166 0 0,0 0-253 0 0,0 0-200 0 0,0 0-123 0 0,-10 32-81 0 0,-31 100-22 0 0,24-45 156 0 0,14 148 488 0 0,39 74-609 0 0,-29-269-678 0 0,-12-78-9029 0 0,-2 22 2022 0 0,3 8-1995 0 0</inkml:trace>
  <inkml:trace contextRef="#ctx0" brushRef="#br0" timeOffset="1610.606">2469 737 6057 0 0,'0'0'3112'0'0,"0"0"-1704"0"0,0 0-611 0 0,0 0 222 0 0,0 0 244 0 0,0 0 12 0 0,0 0-144 0 0,0 0-240 0 0,0 0-215 0 0,32 7-176 0 0,103 21-117 0 0,3-17 247 0 0,-100-13-572 0 0,148-4-1061 0 0,-126-1-2296 0 0,-1-2-4016 0 0,-42 6-268 0 0</inkml:trace>
  <inkml:trace contextRef="#ctx0" brushRef="#br0" timeOffset="1865.277">3321 700 6337 0 0,'0'0'2516'0'0,"0"0"-460"0"0,0 0-336 0 0,0 0-157 0 0,0 0-118 0 0,0 0-140 0 0,0 0-178 0 0,0 0-221 0 0,0 0-213 0 0,0 0-153 0 0,0 0-118 0 0,0 0-93 0 0,-29 34-75 0 0,-91 105-56 0 0,118-137-189 0 0,-1-1 0 0 0,1 1-1 0 0,0 0 1 0 0,-1 0 0 0 0,1 0 0 0 0,0 1-1 0 0,0-1 1 0 0,0 0 0 0 0,1 1 0 0 0,-1-1-1 0 0,1 1 1 0 0,-1 0 0 0 0,1-1 0 0 0,0 1-1 0 0,0 0 1 0 0,0 0 0 0 0,0 0 0 0 0,0 0-1 0 0,1 0 1 0 0,0 0 0 0 0,-1 0 0 0 0,1 0-1 0 0,0 0 1 0 0,0 1-9 0 0,2 5 48 0 0,-1-4 4 0 0,-1-1 1 0 0,1 1-1 0 0,0 0 0 0 0,0-1 1 0 0,1 1-1 0 0,0-1 1 0 0,-1 0-1 0 0,1 1 1 0 0,0-1-1 0 0,1 0 0 0 0,-1 0 1 0 0,1-1-1 0 0,0 1 1 0 0,0 0-1 0 0,0-1 1 0 0,0 0-1 0 0,1 1 1 0 0,-1-1-1 0 0,1-1 0 0 0,0 1 1 0 0,0 0-1 0 0,0-1 1 0 0,0 0-1 0 0,0 0 1 0 0,1 0-1 0 0,-1-1 1 0 0,1 1-1 0 0,-1-1 0 0 0,4 1-52 0 0,137 9 2003 0 0,-138-12-1963 0 0,-1 0 0 0 0,0 0 0 0 0,1-1 0 0 0,-1 0 0 0 0,0 0 0 0 0,0-1-1 0 0,0 1 1 0 0,0-1 0 0 0,0-1 0 0 0,-1 1 0 0 0,1-1 0 0 0,-1 0 0 0 0,0 0 0 0 0,0-1 0 0 0,0 1 0 0 0,-1-1 0 0 0,0 0 0 0 0,0 0 0 0 0,0-1-1 0 0,0 1 1 0 0,-1-1 0 0 0,0 0 0 0 0,0 0 0 0 0,-1 0 0 0 0,1 0 0 0 0,-1 0 0 0 0,-1 0 0 0 0,1-1 0 0 0,-1 1 0 0 0,0-1 0 0 0,-1 1 0 0 0,1-1-1 0 0,-1 1 1 0 0,0-1 0 0 0,-1 0 0 0 0,0 1 0 0 0,0-1 0 0 0,0 1 0 0 0,-1 0 0 0 0,0-1 0 0 0,0 1 0 0 0,-1 0 0 0 0,1 0 0 0 0,-1 0-1 0 0,-3-3-39 0 0,0 1-110 0 0,0 0 0 0 0,0 1-1 0 0,-1 0 1 0 0,0 0 0 0 0,-1 0-1 0 0,1 1 1 0 0,-1 0 0 0 0,0 1-1 0 0,0 0 1 0 0,-1 0 0 0 0,0 0-1 0 0,0 1 1 0 0,0 1-1 0 0,0 0 1 0 0,0 0 0 0 0,-1 0-1 0 0,0 1 1 0 0,-7 0 110 0 0,-24 5-4067 0 0,2 12-3373 0 0,29-7-4087 0 0</inkml:trace>
  <inkml:trace contextRef="#ctx0" brushRef="#br0" timeOffset="2165.073">3614 1047 10466 0 0,'0'0'2118'0'0,"0"0"-688"0"0,0 0-167 0 0,0 0 113 0 0,0 0 90 0 0,0 0-30 0 0,0 0-151 0 0,0 0-240 0 0,0 0-241 0 0,0 0-201 0 0,0 0-115 0 0,0 0-52 0 0,0 0-1 0 0,0-21-17 0 0,-2-63-35 0 0,16 18 321 0 0,-5 48-517 0 0,-1-2-148 0 0,1 1 0 0 0,1 0 0 0 0,1 0 0 0 0,1 1 0 0 0,0 0 0 0 0,2 1 0 0 0,0 1 0 0 0,0 0 0 0 0,2 1 0 0 0,0 0 0 0 0,0 2 0 0 0,1 0 0 0 0,1 0 0 0 0,0 2 0 0 0,2 0-39 0 0,-9 4-181 0 0,0 2 0 0 0,1-1 0 0 0,-1 1 0 0 0,1 1-1 0 0,0 0 1 0 0,1 1 0 0 0,-1 0 0 0 0,12-1 181 0 0,-23 14-4478 0 0,-1-9 1702 0 0,0 3-8832 0 0</inkml:trace>
  <inkml:trace contextRef="#ctx0" brushRef="#br0" timeOffset="3131.457">4945 678 4521 0 0,'0'0'1671'0'0,"0"0"-61"0"0,0 0-75 0 0,0 0 106 0 0,0 0 42 0 0,0 0-108 0 0,0 0-186 0 0,0 0-234 0 0,0 0-202 0 0,-31 5-182 0 0,-99 15-168 0 0,127-20-569 0 0,0 0 0 0 0,-1 0 0 0 0,1 1 0 0 0,0-1 0 0 0,0 1 0 0 0,0 0 0 0 0,0 0 0 0 0,0 0 0 0 0,0 0 0 0 0,1 1 0 0 0,-1-1 0 0 0,0 1 0 0 0,1-1 0 0 0,-1 1 0 0 0,1 0 0 0 0,-1 0 0 0 0,1 0 0 0 0,0 1 0 0 0,0-1 0 0 0,-2 3-34 0 0,-3 4 152 0 0,-2 1-60 0 0,1 1 0 0 0,0 1 0 0 0,0 0 0 0 0,1 0 0 0 0,1 0 0 0 0,0 1 1 0 0,1 0-1 0 0,0 0 0 0 0,1 0 0 0 0,0 1 0 0 0,1-1 0 0 0,1 1 0 0 0,0 0 0 0 0,1 0 0 0 0,0 0 0 0 0,1 0 0 0 0,1 0 0 0 0,0 0 1 0 0,1-1-1 0 0,1 2-92 0 0,1-8 71 0 0,0-1 1 0 0,0 1 0 0 0,1-1-1 0 0,0 0 1 0 0,0 0-1 0 0,1-1 1 0 0,0 0 0 0 0,0 0-1 0 0,0 0 1 0 0,0 0 0 0 0,1-1-1 0 0,0 0 1 0 0,0-1-1 0 0,0 1 1 0 0,0-1 0 0 0,1-1-1 0 0,-1 1 1 0 0,1-1-1 0 0,-1-1 1 0 0,1 1 0 0 0,0-1-1 0 0,0-1 1 0 0,-1 1 0 0 0,1-1-1 0 0,0-1 1 0 0,0 1-1 0 0,0-1 1 0 0,-1-1 0 0 0,1 1-1 0 0,0-1 1 0 0,-1-1 0 0 0,0 1-1 0 0,1-1 1 0 0,1-2-72 0 0,23-13 128 0 0,-1-1-1 0 0,-1-2 1 0 0,-1-1 0 0 0,-1-1 0 0 0,-1-1-1 0 0,-1-2 1 0 0,-1 0 0 0 0,-2-2 0 0 0,0-1-1 0 0,-2 0 1 0 0,-1-2 0 0 0,-2 0 0 0 0,-1-1-1 0 0,-1-1 1 0 0,9-31-128 0 0,-13 38-35 0 0,-1 1 0 0 0,-1-2 0 0 0,-1 0 0 0 0,-2 0 0 0 0,-1 0 0 0 0,-1-1 0 0 0,-1 0 0 0 0,-1 0 0 0 0,-2 0 0 0 0,-1 0 0 0 0,-1-1 0 0 0,-1 1 0 0 0,-2 0 0 0 0,-1 1 0 0 0,-6-23 35 0 0,8 43-32 0 0,1 1 1 0 0,-1-1 0 0 0,-1 1-1 0 0,1-1 1 0 0,-1 1 0 0 0,0 0-1 0 0,0 1 1 0 0,-1-1 0 0 0,0 1-1 0 0,0 0 1 0 0,0 0 0 0 0,0 0-1 0 0,-1 1 1 0 0,0-1 0 0 0,0 1-1 0 0,0 1 1 0 0,0-1 0 0 0,-1 1-1 0 0,1 0 1 0 0,-1 1 0 0 0,0 0-1 0 0,0 0 1 0 0,0 0 0 0 0,0 1-1 0 0,0 0 1 0 0,0 0 0 0 0,0 1-1 0 0,0-1 1 0 0,-1 2 0 0 0,1-1-1 0 0,0 1 1 0 0,-5 1 31 0 0,1 3 8 0 0,0 1 1 0 0,0 0 0 0 0,1 0-1 0 0,0 1 1 0 0,0 1-1 0 0,1-1 1 0 0,0 2-1 0 0,0-1 1 0 0,1 1-1 0 0,0 0 1 0 0,1 1-1 0 0,0 0 1 0 0,0 0-1 0 0,1 1 1 0 0,-5 10-9 0 0,2 2 43 0 0,0 1-1 0 0,2 0 1 0 0,1 1-1 0 0,0 0 1 0 0,2 0-1 0 0,1 0 1 0 0,1 0-1 0 0,1 0 1 0 0,2 0 0 0 0,0 1-1 0 0,2 0-42 0 0,2 4 99 0 0,1 0-1 0 0,1 0 1 0 0,2-1 0 0 0,1 0-1 0 0,1-1 1 0 0,2 0 0 0 0,0 0 0 0 0,2-2-1 0 0,1 1 1 0 0,2-2 0 0 0,0-1-1 0 0,1 0 1 0 0,2-1 0 0 0,0-1-1 0 0,12 8-98 0 0,-22-18 90 0 0,1 0 0 0 0,1-2 0 0 0,0 0-1 0 0,0 0 1 0 0,1-1 0 0 0,0-1-1 0 0,1 0 1 0 0,0-1 0 0 0,0 0 0 0 0,0-2-1 0 0,1 1-89 0 0,-13-6-5 0 0,-1 0 1 0 0,0 0-1 0 0,1-1 0 0 0,-1 1 0 0 0,0 0 0 0 0,1-1 0 0 0,-1 0 1 0 0,0 1-1 0 0,0-1 0 0 0,1 0 0 0 0,-1 0 0 0 0,0 0 0 0 0,0 0 1 0 0,0-1-1 0 0,0 1 0 0 0,0 0 0 0 0,0-1 0 0 0,-1 1 0 0 0,1-1 0 0 0,0 0 1 0 0,-1 0-1 0 0,0 0 0 0 0,1 0 0 0 0,-1 0 0 0 0,0 0 0 0 0,0 0 1 0 0,0 0-1 0 0,0 0 0 0 0,0 0 0 0 0,0 0 0 0 0,-1-1 0 0 0,1 1 1 0 0,-1 0-1 0 0,1-1 0 0 0,-1 1 0 0 0,0 0 0 0 0,0-1 0 0 0,0 1 1 0 0,0-1-1 0 0,-1 1 0 0 0,1 0 0 0 0,-1-1 0 0 0,1 1 5 0 0,0-42-2700 0 0,0 26-4975 0 0,0 10-4232 0 0</inkml:trace>
  <inkml:trace contextRef="#ctx0" brushRef="#br0" timeOffset="3549.113">5466 840 8986 0 0,'0'0'1128'0'0,"0"0"-374"0"0,0 0 114 0 0,0 0 279 0 0,0 0 156 0 0,0 0 34 0 0,0 0-86 0 0,0 0-164 0 0,0 0-173 0 0,0 0-139 0 0,0 0-133 0 0,33 8-104 0 0,101 19-43 0 0,-65-32 155 0 0,-59 0-482 0 0,8-4-31 0 0,-1-1 0 0 0,1 0 0 0 0,-2-2 0 0 0,0 0 1 0 0,0 0-1 0 0,-1-2 0 0 0,-1 0 0 0 0,0 0 0 0 0,-1-1 0 0 0,0-1 0 0 0,-1 0 0 0 0,-1-2-137 0 0,-8 15 10 0 0,-1 0 0 0 0,0 0 0 0 0,0 0 1 0 0,0 0-1 0 0,-1-1 0 0 0,1 1 0 0 0,-1-1 0 0 0,1 1 1 0 0,-1-1-1 0 0,0 1 0 0 0,-1-1 0 0 0,1 0 0 0 0,-1 0 1 0 0,1 1-1 0 0,-1-1 0 0 0,0 0 0 0 0,0 0 0 0 0,-1 1 1 0 0,1-1-1 0 0,-1 0 0 0 0,0 1 0 0 0,0-1 0 0 0,0 0 1 0 0,0 1-1 0 0,-1-1 0 0 0,1 1 0 0 0,-1 0 0 0 0,0-1 0 0 0,0 1 1 0 0,0 0-1 0 0,-1 0 0 0 0,1 0 0 0 0,-1 1 0 0 0,-2-3-10 0 0,-2 1-11 0 0,0 1 0 0 0,-1 0-1 0 0,1 1 1 0 0,0-1-1 0 0,-1 2 1 0 0,0-1 0 0 0,0 1-1 0 0,1 0 1 0 0,-1 1-1 0 0,0-1 1 0 0,0 2 0 0 0,0-1-1 0 0,1 1 1 0 0,-1 0-1 0 0,0 1 1 0 0,1-1 0 0 0,-1 2-1 0 0,1-1 1 0 0,-1 1-1 0 0,1 0 1 0 0,0 1 0 0 0,0-1-1 0 0,1 1 1 0 0,-2 1 11 0 0,-5 4-6 0 0,1 0 0 0 0,-1 0 0 0 0,1 2 0 0 0,1-1 0 0 0,0 1 0 0 0,1 1 0 0 0,0 0 0 0 0,0 0 1 0 0,2 1-1 0 0,-1 0 0 0 0,-4 11 6 0 0,8-15 7 0 0,0-1-1 0 0,1 1 1 0 0,0 0 0 0 0,0 0 0 0 0,1 0-1 0 0,0 1 1 0 0,1-1 0 0 0,0 1 0 0 0,0 0 0 0 0,1-1-1 0 0,1 1 1 0 0,-1 0 0 0 0,2 0 0 0 0,-1-1 0 0 0,1 1-1 0 0,1 0 1 0 0,0 0 0 0 0,0-1 0 0 0,1 1-1 0 0,0-1 1 0 0,0 0 0 0 0,1 0 0 0 0,4 7-7 0 0,3-6 29 0 0,-1 0 0 0 0,1-1 1 0 0,0-1-1 0 0,1 1 0 0 0,0-2 0 0 0,0 0 1 0 0,1 0-1 0 0,0-1 0 0 0,0-1 0 0 0,0 0 1 0 0,1-1-1 0 0,0 0 0 0 0,0-1 1 0 0,0-1-1 0 0,0 0 0 0 0,0-1 0 0 0,0-1 1 0 0,0 0-1 0 0,1 0 0 0 0,9-3-29 0 0,-13 2-62 0 0,-1-1 0 0 0,1 0 0 0 0,0-1 1 0 0,-1 0-1 0 0,1-1 0 0 0,-1 0 0 0 0,0 0 0 0 0,0-1 0 0 0,-1-1 0 0 0,0 0 0 0 0,0 0 0 0 0,0 0 0 0 0,8-8 62 0 0,31-36-7703 0 0,-42 41-3569 0 0</inkml:trace>
  <inkml:trace contextRef="#ctx0" brushRef="#br0" timeOffset="3916.757">6103 1017 11955 0 0,'0'0'1728'0'0,"0"0"-390"0"0,0 0-116 0 0,0 0 24 0 0,0 0-22 0 0,0 0-109 0 0,0 0-169 0 0,0 0-134 0 0,0 0-64 0 0,0 0-6 0 0,0 0-18 0 0,0 0-77 0 0,0 0-125 0 0,8-5 114 0 0,-5-59-183 0 0,-2 43-411 0 0,0 1 0 0 0,1 0 0 0 0,1 0 0 0 0,1 0 0 0 0,0 0 0 0 0,2 0 0 0 0,0 1 0 0 0,2 0 0 0 0,0 0 0 0 0,0 1 0 0 0,2 0 1 0 0,1 0-1 0 0,0 1 0 0 0,1 1 0 0 0,0 0 0 0 0,2 0 0 0 0,0 2 0 0 0,0-1-42 0 0,48-8-349 0 0,-60 24 313 0 0,-1 0 0 0 0,0 0 1 0 0,0 1-1 0 0,1-1 0 0 0,-1 0 1 0 0,0 1-1 0 0,0-1 1 0 0,-1 1-1 0 0,1-1 0 0 0,0 1 1 0 0,0 0-1 0 0,-1-1 0 0 0,1 1 1 0 0,-1 0-1 0 0,0-1 0 0 0,1 1 1 0 0,-1 0-1 0 0,0-1 0 0 0,0 1 1 0 0,0 0-1 0 0,0 0 1 0 0,0-1-1 0 0,0 1 0 0 0,-1 0 1 0 0,1 1 35 0 0,0 0-90 0 0,-1 8-555 0 0,4 27-711 0 0,1-27-2719 0 0,4-2-3740 0 0,-4-5-3267 0 0</inkml:trace>
  <inkml:trace contextRef="#ctx0" brushRef="#br0" timeOffset="4164.942">6622 712 10762 0 0,'0'0'3925'0'0,"0"0"-2283"0"0,0 0-637 0 0,0 0 128 0 0,0 0 74 0 0,0 0-114 0 0,0 0-287 0 0,0 0-317 0 0,0 0-229 0 0,0 0-121 0 0,0 0-59 0 0,-5 31-51 0 0,-17 99-76 0 0,16-74-2064 0 0,7-53-45 0 0,1-3-4888 0 0,-1 0-3512 0 0</inkml:trace>
  <inkml:trace contextRef="#ctx0" brushRef="#br0" timeOffset="4335.187">6567 513 10570 0 0,'0'0'1841'0'0,"0"0"-849"0"0,0 0-304 0 0,0 0-192 0 0,0 0-152 0 0,0 0-216 0 0,0 0-336 0 0,0 0-432 0 0,0 0-736 0 0,0 0-1809 0 0,0 0-6465 0 0</inkml:trace>
  <inkml:trace contextRef="#ctx0" brushRef="#br0" timeOffset="8865.92">6893 616 1904 0 0,'0'0'1461'0'0,"0"0"-24"0"0,0 0 134 0 0,0 0 222 0 0,0 0 103 0 0,0 0-114 0 0,0 0-304 0 0,0 0-372 0 0,0 0-317 0 0,0 0-215 0 0,0 0-123 0 0,10-3 1081 0 0,81 267 1441 0 0,-41-103-2774 0 0,-50-161-145 0 0,0-1 0 0 0,1 1 0 0 0,-1 0 1 0 0,0 0-1 0 0,0 0 0 0 0,1-1 0 0 0,-1 1 1 0 0,0 0-1 0 0,0 0 0 0 0,1 0 0 0 0,-1 0 0 0 0,0-1 1 0 0,0 1-1 0 0,1 0 0 0 0,-1 0 0 0 0,0 0 1 0 0,1 0-1 0 0,-1 0 0 0 0,0 0 0 0 0,1 0 0 0 0,-1 0 1 0 0,0 0-1 0 0,0 0 0 0 0,1 0 0 0 0,-1 0 0 0 0,0 0 1 0 0,1 0-1 0 0,-1 0 0 0 0,0 0 0 0 0,1 0 1 0 0,-1 1-1 0 0,0-1 0 0 0,0 0 0 0 0,1 0 0 0 0,-1 0 1 0 0,0 0-1 0 0,0 1 0 0 0,1-1 0 0 0,-1 0 0 0 0,0 0 1 0 0,0 0-1 0 0,0 1 0 0 0,1-1 0 0 0,-1 0 1 0 0,0 0-1 0 0,0 1 0 0 0,0-1 0 0 0,0 0 0 0 0,1 1 1 0 0,-1-1-1 0 0,0 0 0 0 0,0 0 0 0 0,0 1 1 0 0,0-1-1 0 0,0 1-54 0 0,40-254 1353 0 0,-20 194-1250 0 0,-14-40-231 0 0,-6 66-29 0 0,0 32 78 0 0,0 1-14 0 0,0 0-31 0 0,0 0-16 0 0,0 0 0 0 0,0 0-14 0 0,0 0-15 0 0,0 0-3 0 0,0 0-32 0 0,0 0-7 0 0,0 0-40 0 0,0 0-63 0 0,0 0-80 0 0,0 0-77 0 0,0 0-49 0 0,0 0-65 0 0,-2 15-8602 0 0,6-11 574 0 0,-2-4 5335 0 0</inkml:trace>
  <inkml:trace contextRef="#ctx0" brushRef="#br0" timeOffset="9302.996">7401 715 7506 0 0,'0'0'1776'0'0,"0"0"-460"0"0,0 0-134 0 0,0 0 107 0 0,0 0 90 0 0,0 0-62 0 0,0 0-202 0 0,0 0-210 0 0,0 0-165 0 0,0 0-130 0 0,0 0-87 0 0,0 0-70 0 0,0 0-66 0 0,-1 21-31 0 0,-5 65-40 0 0,-6 50-213 0 0,23-146-4797 0 0,-7 5-1347 0 0,0 2-4401 0 0</inkml:trace>
  <inkml:trace contextRef="#ctx0" brushRef="#br0" timeOffset="9564.242">7427 513 10426 0 0,'0'0'3489'0'0,"0"0"-2065"0"0,0 0-512 0 0,0 0-103 0 0,0 0 15 0 0,0 0-88 0 0,0 0-224 0 0,0 0-264 0 0,0 0-240 0 0,0 0-288 0 0,0 0-264 0 0,0 0-200 0 0,0 0-128 0 0,0 0-185 0 0,-8-11-295 0 0,16 11-1849 0 0,-3 0-7857 0 0</inkml:trace>
  <inkml:trace contextRef="#ctx0" brushRef="#br0" timeOffset="9916.541">7776 321 10250 0 0,'0'0'1662'0'0,"0"0"-435"0"0,0 0-111 0 0,0 0 126 0 0,0 0 93 0 0,0 0-115 0 0,0 0-304 0 0,0 0-328 0 0,0 0-208 0 0,0 0-117 0 0,0 0-23 0 0,0 0 75 0 0,0 0 57 0 0,2 5 81 0 0,11 79 1853 0 0,-13-11-1646 0 0,-13 258-56 0 0,-5-242-585 0 0,16-67-2489 0 0,16-54-4287 0 0,-9 24 1124 0 0,-2 4-2755 0 0</inkml:trace>
  <inkml:trace contextRef="#ctx0" brushRef="#br0" timeOffset="10211.617">7611 660 3113 0 0,'0'0'3200'0'0,"0"0"-883"0"0,0 0-566 0 0,0 0-213 0 0,0 0-114 0 0,0 0-211 0 0,0 0-310 0 0,0 0-296 0 0,0 0-123 0 0,0 0 15 0 0,0 0 104 0 0,0 0 82 0 0,8 2 2 0 0,67 7 1183 0 0,183-5 681 0 0,-227 3-4149 0 0,-23-2-1790 0 0,-2 0-3727 0 0,-4-4-4101 0 0</inkml:trace>
  <inkml:trace contextRef="#ctx0" brushRef="#br0" timeOffset="10468.374">8191 844 9706 0 0,'0'0'2266'0'0,"0"0"-1097"0"0,0 0-412 0 0,0 0 117 0 0,0 0 205 0 0,0 0 50 0 0,0 0-137 0 0,0 0-271 0 0,0 0-303 0 0,0 0-222 0 0,0 0-116 0 0,0 0-59 0 0,0 0-29 0 0,-3 15-37 0 0,-7 47-101 0 0,6-40-1650 0 0,4-22 112 0 0,0 0-1490 0 0,0 0-2013 0 0,0 0-2181 0 0</inkml:trace>
  <inkml:trace contextRef="#ctx0" brushRef="#br0" timeOffset="10637.178">8117 516 13083 0 0,'0'0'2448'0'0,"0"0"-783"0"0,0 0-497 0 0,0 0-168 0 0,0 0-144 0 0,0 0-216 0 0,0 0-255 0 0,0 0-241 0 0,0 0-232 0 0,0 0-273 0 0,0 0-223 0 0,0 0-168 0 0,0 0-128 0 0,0 0-120 0 0,-7-59-296 0 0,16 67-1017 0 0,0-1-2208 0 0,-3-3-5073 0 0</inkml:trace>
  <inkml:trace contextRef="#ctx0" brushRef="#br0" timeOffset="11011.718">8321 516 6825 0 0,'0'0'2468'0'0,"0"0"-803"0"0,0 0-495 0 0,0 0-106 0 0,0 0 54 0 0,0 0 47 0 0,0 0-34 0 0,0 0-81 0 0,0 0-121 0 0,0 0-155 0 0,0 0-167 0 0,0 0-141 0 0,2 19-119 0 0,4 121 176 0 0,-6-114-499 0 0,0 0 0 0 0,2 0 0 0 0,1 0-1 0 0,1 0 1 0 0,2 0 0 0 0,0 0 0 0 0,1-1 0 0 0,2 0 0 0 0,1-1 0 0 0,11 22-24 0 0,-21-46 23 0 0,0 1 1 0 0,0 0-1 0 0,0-1 1 0 0,0 1-1 0 0,1 0 1 0 0,-1-1-1 0 0,0 1 1 0 0,0 0 0 0 0,0-1-1 0 0,1 1 1 0 0,-1 0-1 0 0,0-1 1 0 0,1 1-1 0 0,-1-1 1 0 0,1 1-1 0 0,-1 0 1 0 0,1-1-1 0 0,-1 1 1 0 0,1-1 0 0 0,-1 0-1 0 0,1 1 1 0 0,-1-1-1 0 0,1 1 1 0 0,-1-1-1 0 0,1 0 1 0 0,0 1-1 0 0,-1-1 1 0 0,1 0-1 0 0,0 0 1 0 0,-1 1 0 0 0,1-1-1 0 0,0 0 1 0 0,-1 0-1 0 0,1 0 1 0 0,0 0-1 0 0,0 0 1 0 0,-1 0-1 0 0,1 0 1 0 0,0 0 0 0 0,-1 0-1 0 0,1 0 1 0 0,0-1-1 0 0,-1 1 1 0 0,1 0-1 0 0,0 0 1 0 0,-1-1-1 0 0,1 1 1 0 0,-1 0-1 0 0,1-1 1 0 0,0 1 0 0 0,-1 0-1 0 0,1-1 1 0 0,-1 1-1 0 0,1-1 1 0 0,-1 1-1 0 0,1-1 1 0 0,-1 0-1 0 0,1 1 1 0 0,-1-1-1 0 0,0 1 1 0 0,1-1 0 0 0,-1 0-1 0 0,0 1 1 0 0,0-1-1 0 0,1 0 1 0 0,-1 1-1 0 0,0-1-23 0 0,102-250 1686 0 0,-97 238-1758 0 0,0 0 0 0 0,0 1 0 0 0,1-1 0 0 0,1 1 0 0 0,0 0 0 0 0,1 0 0 0 0,0 1 0 0 0,0 0 0 0 0,6-4 72 0 0,-7 10-1334 0 0,-4 12-6701 0 0,-3-3 4688 0 0,2 1-7421 0 0</inkml:trace>
  <inkml:trace contextRef="#ctx0" brushRef="#br0" timeOffset="11424.855">8782 826 0 0 0,'0'0'1346'0'0,"0"0"630"0"0,0 0 366 0 0,0 0 125 0 0,0 0-82 0 0,0 0-261 0 0,0 0-337 0 0,0 0-336 0 0,0 0-321 0 0,0 0-277 0 0,0 0-126 0 0,0 0-92 0 0,0 0-68 0 0,26-14-27 0 0,79-42-88 0 0,-71 25 90 0 0,-34 24-441 0 0,2 5-85 0 0,-1-1 0 0 0,0 1 1 0 0,0-1-1 0 0,0 0 0 0 0,0 1 0 0 0,-1-1 1 0 0,1 0-1 0 0,-1 1 0 0 0,0-1 1 0 0,1 0-1 0 0,-1 0 0 0 0,0 0 1 0 0,-1 1-1 0 0,1-1 0 0 0,0 0 1 0 0,-1 0-1 0 0,0 1 0 0 0,1-1 1 0 0,-1 0-1 0 0,0 1 0 0 0,0-1 0 0 0,-1 1 1 0 0,1-1-1 0 0,-1 1 0 0 0,1 0 1 0 0,-1-1-1 0 0,0 1 0 0 0,1 0 1 0 0,-1 0-1 0 0,0 0 0 0 0,0 0 1 0 0,-1 1-1 0 0,1-1 0 0 0,0 0 1 0 0,-1 1-1 0 0,1 0 0 0 0,-1-1 1 0 0,1 1-1 0 0,-1 0 0 0 0,1 0 0 0 0,-1 1 1 0 0,0-1-1 0 0,-1 0-16 0 0,-9 1-71 0 0,0 1 0 0 0,1 0 1 0 0,-1 1-1 0 0,1 0 0 0 0,-1 1 0 0 0,1 0 1 0 0,0 1-1 0 0,0 0 0 0 0,0 1 0 0 0,1 1 0 0 0,0 0 1 0 0,0 0-1 0 0,0 1 0 0 0,1 0 0 0 0,0 1 0 0 0,0 0 1 0 0,1 1-1 0 0,0 0 0 0 0,0 0 0 0 0,1 1 0 0 0,0 0 1 0 0,1 1-1 0 0,0 0 0 0 0,1 0 0 0 0,-1 2 71 0 0,4-10-26 0 0,0 1 0 0 0,0 0 0 0 0,0 0 0 0 0,1 0 0 0 0,-1 0 0 0 0,1 1 0 0 0,0-1 0 0 0,0 1 0 0 0,0-1 0 0 0,1 1-1 0 0,0-1 1 0 0,0 1 0 0 0,0 0 0 0 0,0 0 0 0 0,1 0 0 0 0,0-1 0 0 0,0 1 0 0 0,0 0 0 0 0,0 0 0 0 0,1 0 0 0 0,0 0 0 0 0,0-1 0 0 0,0 1-1 0 0,1 0 1 0 0,-1-1 0 0 0,1 1 0 0 0,0-1 0 0 0,1 0 0 0 0,-1 1 0 0 0,1-1 0 0 0,-1 0 0 0 0,1-1 0 0 0,1 1 0 0 0,-1 0 0 0 0,0-1-1 0 0,3 2 27 0 0,7 2-137 0 0,1 0 0 0 0,0-1 0 0 0,0-1 0 0 0,0 0 0 0 0,1-1 0 0 0,0-1 0 0 0,0 0 0 0 0,0-1 0 0 0,0 0 0 0 0,0-2 0 0 0,0 1 0 0 0,0-2 0 0 0,0 0 0 0 0,0-1 0 0 0,0 0 0 0 0,15-5 137 0 0,81-21-9611 0 0,-90 20 1997 0 0</inkml:trace>
  <inkml:trace contextRef="#ctx0" brushRef="#br0" timeOffset="11765.294">9417 634 5385 0 0,'0'0'2947'0'0,"0"0"-349"0"0,0 0-419 0 0,0 0-367 0 0,0 0-315 0 0,0 0-305 0 0,0 0-311 0 0,0 0-207 0 0,0 0-105 0 0,0 0-83 0 0,0 0-46 0 0,0 0-19 0 0,0 0-51 0 0,-22 9-23 0 0,-65 26-35 0 0,41-8 355 0 0,45-26-680 0 0,0 1 0 0 0,0 0 0 0 0,0-1 0 0 0,0 1 0 0 0,1 0 0 0 0,-1 0 0 0 0,1 0 0 0 0,-1-1 0 0 0,1 1 0 0 0,-1 0 0 0 0,1 0 0 0 0,0 0 0 0 0,0 0 0 0 0,0 0 0 0 0,0 0 0 0 0,0 0 0 0 0,1-1 0 0 0,-1 1 0 0 0,0 0 0 0 0,1 0 0 0 0,-1 0-1 0 0,1 0 1 0 0,0-1 0 0 0,0 1 0 0 0,0 0 0 0 0,0-1 0 0 0,0 1 0 0 0,0 0 0 0 0,0-1 0 0 0,0 0 0 0 0,1 1 0 0 0,-1-1 0 0 0,0 0 0 0 0,1 1 0 0 0,-1-1 0 0 0,1 0 0 0 0,0 0 0 0 0,-1 0 0 0 0,1 0 0 0 0,0-1 0 0 0,0 1 0 0 0,-1 0 0 0 0,1-1 0 0 0,0 1 0 0 0,0-1 0 0 0,0 0 13 0 0,115 57 323 0 0,-115-54-254 0 0,-1 1 0 0 0,1-1 0 0 0,-1 1 1 0 0,1-1-1 0 0,-1 1 0 0 0,-1 0 0 0 0,1-1 0 0 0,0 1 1 0 0,-1 0-1 0 0,0 0 0 0 0,0 0 0 0 0,0-1 0 0 0,0 1 1 0 0,0 0-1 0 0,-1 0 0 0 0,0 0 0 0 0,0-1 0 0 0,0 1 0 0 0,0-1 1 0 0,0 1-1 0 0,-1-1 0 0 0,0 1 0 0 0,1-1 0 0 0,-1 0 1 0 0,-1 1-1 0 0,0 0-69 0 0,-7 6 31 0 0,0-1 1 0 0,-1 0 0 0 0,-1 0-1 0 0,1-1 1 0 0,-1-1-1 0 0,0 0 1 0 0,-1 0-1 0 0,0-2 1 0 0,0 1 0 0 0,0-2-1 0 0,0 1 1 0 0,-10 0-32 0 0,-18 2-3917 0 0,1-5-3916 0 0,30-2-3864 0 0</inkml:trace>
  <inkml:trace contextRef="#ctx0" brushRef="#br0" timeOffset="16390.374">13248 700 13603 0 0,'0'0'1208'0'0,"0"0"-480"0"0,0 0 72 0 0,0 0-87 0 0,0 0-65 0 0,0 0-240 0 0,0 0-256 0 0,0 0-136 0 0,0 0-160 0 0,0 0-184 0 0,0 0-320 0 0,0 0-601 0 0,0 0-1599 0 0,-35 133-2225 0 0,31-129-2913 0 0</inkml:trace>
  <inkml:trace contextRef="#ctx0" brushRef="#br0" timeOffset="16391.374">13189 472 16307 0 0,'0'0'1793'0'0,"0"0"-673"0"0,0 0-200 0 0,0 0-224 0 0,0 0-199 0 0,0 0-161 0 0,0 0-168 0 0,0 0-176 0 0,0 0-96 0 0,0 0-104 0 0,0 0-168 0 0,0 0-177 0 0,0 0-319 0 0,0 0-504 0 0,27-103-2281 0 0,-23 107-8345 0 0</inkml:trace>
  <inkml:trace contextRef="#ctx0" brushRef="#br0" timeOffset="16917.354">13362 888 336 0 0,'0'0'867'0'0,"0"0"226"0"0,0 0 454 0 0,0 0 381 0 0,0 0 145 0 0,0 0-108 0 0,0 0-252 0 0,0 0-196 0 0,0 0-157 0 0,0 0-244 0 0,0 0-280 0 0,0 0-259 0 0,0 0-196 0 0,1-3-60 0 0,64-108 2648 0 0,-51 85-2797 0 0,2 0-1 0 0,1 1 1 0 0,2 0-1 0 0,0 2 1 0 0,1 0 0 0 0,20-17-172 0 0,-5 18-162 0 0,-35 22 198 0 0,0 0-21 0 0,0 0-47 0 0,0 0-63 0 0,-20 41 45 0 0,17-33 56 0 0,0 1 1 0 0,0 0-1 0 0,1 0 1 0 0,1 0-1 0 0,-1 0 1 0 0,2 0-1 0 0,-1 0 1 0 0,1 0 0 0 0,0 0-1 0 0,1 0 1 0 0,0 0-1 0 0,1 0 1 0 0,0 0-1 0 0,0 0 1 0 0,1 0-1 0 0,0-1 1 0 0,0 1 0 0 0,1-1-1 0 0,0 0 1 0 0,0 0-1 0 0,1 0 1 0 0,0 0-1 0 0,3 1-6 0 0,-7-7 30 0 0,1 0 1 0 0,0 0-1 0 0,0-1 0 0 0,0 1 0 0 0,0-1 0 0 0,0 1 1 0 0,1-1-1 0 0,-1 0 0 0 0,0 1 0 0 0,1-1 0 0 0,-1-1 1 0 0,1 1-1 0 0,-1 0 0 0 0,1 0 0 0 0,-1-1 0 0 0,1 0 1 0 0,-1 1-1 0 0,1-1 0 0 0,0 0 0 0 0,-1 0 1 0 0,1 0-1 0 0,-1-1 0 0 0,1 1 0 0 0,0-1 0 0 0,-1 1 1 0 0,1-1-1 0 0,-1 0 0 0 0,0 0 0 0 0,1 0 0 0 0,-1 0 1 0 0,0 0-1 0 0,1-1 0 0 0,-1 1 0 0 0,0-1 0 0 0,0 0-30 0 0,68-66 1685 0 0,-26-34-339 0 0,-18 31-1015 0 0,-24 58-775 0 0,-5 12-2376 0 0,-3 0-3597 0 0,4 1-5291 0 0</inkml:trace>
  <inkml:trace contextRef="#ctx0" brushRef="#br0" timeOffset="17291.206">14023 623 8266 0 0,'0'0'2611'0'0,"0"0"-1021"0"0,0 0-406 0 0,0 0-57 0 0,0 0-92 0 0,0 0-148 0 0,0 0-225 0 0,0 0-222 0 0,0 0-117 0 0,0 0-53 0 0,0 0-56 0 0,0 0-56 0 0,-4 21-41 0 0,-11 66-41 0 0,14-84-22 0 0,0 0 1 0 0,0 1-1 0 0,0-1 1 0 0,0 0-1 0 0,0 1 1 0 0,1 0-1 0 0,-1-1 0 0 0,1 1 1 0 0,0-1-1 0 0,0 1 1 0 0,1-1-1 0 0,-1 1 1 0 0,1-1-1 0 0,0 1 0 0 0,0-1 1 0 0,0 1-1 0 0,0-1 1 0 0,0 0-1 0 0,1 0 0 0 0,-1 1 1 0 0,1-1-1 0 0,0 0 1 0 0,0 0-1 0 0,0-1 1 0 0,1 1-1 0 0,-1 0 0 0 0,1-1 1 0 0,-1 1-1 0 0,1-1 1 0 0,0 0-1 0 0,0 0 1 0 0,0 0-1 0 0,0 0 0 0 0,0-1 1 0 0,0 1-1 0 0,0-1 1 0 0,1 0-1 0 0,-1 1 1 0 0,1-2-1 0 0,-1 1 0 0 0,1 0 1 0 0,-1-1-1 0 0,1 1 1 0 0,-1-1-1 0 0,1 0 0 0 0,-1 0 1 0 0,1-1-1 0 0,-1 1 1 0 0,1-1-1 0 0,-1 0 1 0 0,1 0-1 0 0,1 0-54 0 0,6-2 230 0 0,0-1-1 0 0,-1 0 1 0 0,1-1-1 0 0,-1 0 1 0 0,0 0 0 0 0,0-1-1 0 0,0 0 1 0 0,-1-1-1 0 0,0 0 1 0 0,0-1 0 0 0,-1 0-1 0 0,0 0 1 0 0,-1 0-1 0 0,1-1 1 0 0,-1-1-1 0 0,-1 1 1 0 0,0-1 0 0 0,-1 0-1 0 0,1-1-229 0 0,-1 4-126 0 0,-1 0 0 0 0,1 0-1 0 0,-2-1 1 0 0,1 1 0 0 0,-1-1 0 0 0,0 0-1 0 0,-1 1 1 0 0,1-1 0 0 0,-2-1-1 0 0,1 1 1 0 0,-1 0 0 0 0,0 0 0 0 0,-1-1-1 0 0,0 1 1 0 0,0 0 0 0 0,-2-4 126 0 0,2 10-590 0 0,-2-2-1248 0 0,-1 3-3821 0 0,-1 1-6113 0 0</inkml:trace>
  <inkml:trace contextRef="#ctx0" brushRef="#br0" timeOffset="17764.286">14437 748 0 0 0,'0'0'1251'0'0,"0"0"676"0"0,0 0 261 0 0,0 0-2 0 0,0 0-113 0 0,0 0-213 0 0,0 0-200 0 0,0 0-234 0 0,0 0-244 0 0,0 0-234 0 0,0 0-156 0 0,0 0-134 0 0,0 0-116 0 0,18-4-58 0 0,59-14-55 0 0,-33-13 741 0 0,-38 22-895 0 0,-4 8-240 0 0,0-1 0 0 0,0 0 0 0 0,-1 0 0 0 0,1 0-1 0 0,0 0 1 0 0,-1 0 0 0 0,1-1 0 0 0,-1 1 0 0 0,0 0 0 0 0,0-1-1 0 0,0 1 1 0 0,0-1 0 0 0,0 1 0 0 0,0-1 0 0 0,-1 0 0 0 0,1 1-1 0 0,-1-1 1 0 0,0 0 0 0 0,1 1 0 0 0,-1-1 0 0 0,0 0 0 0 0,-1 1 0 0 0,1-1-1 0 0,-1 0 1 0 0,1 1 0 0 0,-1-1 0 0 0,0 1 0 0 0,0-1 0 0 0,0 1-1 0 0,0-1 1 0 0,0 1 0 0 0,0 0 0 0 0,-1-1 0 0 0,1 1 0 0 0,-1 0-1 0 0,0 0 1 0 0,1 0 0 0 0,-1 0 0 0 0,0 0 0 0 0,0 1 0 0 0,0-1-1 0 0,-1 0 1 0 0,1 1 0 0 0,0 0 0 0 0,-1-1 0 0 0,1 1 0 0 0,0 0 0 0 0,-3 0-35 0 0,-5 0-55 0 0,0 1 1 0 0,0 1-1 0 0,0 0 1 0 0,0 0-1 0 0,1 1 1 0 0,-1 0-1 0 0,0 1 1 0 0,1 0-1 0 0,-1 0 1 0 0,1 1-1 0 0,0 0 1 0 0,0 1-1 0 0,1 0 1 0 0,-1 0-1 0 0,1 1 1 0 0,0 0-1 0 0,1 0 1 0 0,0 1-1 0 0,0 0 1 0 0,0 1-1 0 0,0-1 1 0 0,1 1-1 0 0,1 0 1 0 0,-1 1-1 0 0,1-1 1 0 0,1 1-1 0 0,0 0 1 0 0,0 1 0 0 0,1-1-1 0 0,0 0 1 0 0,0 1-1 0 0,1 0 1 0 0,0 0-1 0 0,1 5 55 0 0,1-11 6 0 0,1 0-1 0 0,0 0 0 0 0,0-1 1 0 0,1 1-1 0 0,-1 0 1 0 0,1 0-1 0 0,0-1 0 0 0,0 1 1 0 0,0-1-1 0 0,0 0 1 0 0,0 1-1 0 0,1-1 0 0 0,0 0 1 0 0,0 0-1 0 0,0-1 1 0 0,0 1-1 0 0,0 0 1 0 0,0-1-1 0 0,0 0 0 0 0,1 0 1 0 0,-1 0-1 0 0,1 0 1 0 0,0-1-1 0 0,0 1 0 0 0,-1-1 1 0 0,3 0-6 0 0,103 15 137 0 0,-4-33-2497 0 0,35-53-6354 0 0,-132 65-1361 0 0</inkml:trace>
  <inkml:trace contextRef="#ctx0" brushRef="#br0" timeOffset="18293.538">15026 586 9738 0 0,'0'0'2025'0'0,"0"0"-252"0"0,0 0-83 0 0,0 0-206 0 0,0 0-281 0 0,0 0-331 0 0,0 0-289 0 0,0 0-181 0 0,0 0-116 0 0,0 0-75 0 0,0 0-64 0 0,0 0-71 0 0,0 0-28 0 0,-32 15-19 0 0,-98 47-24 0 0,77-24-15 0 0,49-31 6 0 0,1-4-5 0 0,1-1 1 0 0,-1 1-1 0 0,1-1 1 0 0,0 1-1 0 0,-1 0 1 0 0,2-1-1 0 0,-1 1 1 0 0,0 0-1 0 0,0 1 1 0 0,1-1-1 0 0,0 0 1 0 0,-1 0 0 0 0,1 0-1 0 0,1 1 1 0 0,-1-1-1 0 0,0 1 1 0 0,1-1-1 0 0,-1 1 1 0 0,1-1-1 0 0,0 1 1 0 0,1-1-1 0 0,-1 1 1 0 0,0-1-1 0 0,1 0 1 0 0,0 1-1 0 0,0-1 1 0 0,0 0-1 0 0,0 1 1 0 0,0-1-1 0 0,1 0 1 0 0,-1 0-1 0 0,1 0 1 0 0,0 0 0 0 0,0 0-1 0 0,0 0 1 0 0,0-1-1 0 0,1 1 1 0 0,-1-1-1 0 0,1 1 1 0 0,0-1-1 0 0,-1 0 1 0 0,1 0-1 0 0,0 0 1 0 0,0-1-1 0 0,2 2 9 0 0,9 0 114 0 0,-1-1-1 0 0,1-1 1 0 0,0 0 0 0 0,0 0-1 0 0,0-2 1 0 0,0 1-1 0 0,-1-2 1 0 0,1 0-1 0 0,0-1 1 0 0,-1 0 0 0 0,1-1-1 0 0,-1 0 1 0 0,0-1-1 0 0,-1-1 1 0 0,1 0-1 0 0,-1 0 1 0 0,0-1 0 0 0,0-1-1 0 0,4-5-113 0 0,8-6 189 0 0,-1-2-1 0 0,-1 0 1 0 0,-1-2-1 0 0,-1 0 1 0 0,-1-1 0 0 0,-2-1-1 0 0,0-1 1 0 0,-1 0-1 0 0,-2-1 1 0 0,11-29-189 0 0,-22 50-26 0 0,0-1 0 0 0,-1 0 0 0 0,1 1 1 0 0,-2-1-1 0 0,1 0 0 0 0,-1 0 0 0 0,0 0 0 0 0,0 0 0 0 0,-1-1 1 0 0,0 1-1 0 0,0 0 0 0 0,-1 0 0 0 0,0 0 0 0 0,0 0 0 0 0,-1 0 1 0 0,1 0-1 0 0,-1 0 0 0 0,-1 1 0 0 0,0-1 0 0 0,0 1 1 0 0,0-1-1 0 0,0 1 0 0 0,-1 0 0 0 0,0 0 0 0 0,-1 1 0 0 0,1-1 1 0 0,-1 1-1 0 0,0 0 0 0 0,0 0 0 0 0,-1 1 0 0 0,1-1 0 0 0,-1 1 1 0 0,0 0-1 0 0,0 1 0 0 0,-1 0 0 0 0,1 0 0 0 0,-1 0 1 0 0,1 0-1 0 0,-1 1 0 0 0,0 0 0 0 0,0 1 0 0 0,0 0 0 0 0,0 0 1 0 0,-2 0 25 0 0,-4 3-18 0 0,0 0 1 0 0,0 1 0 0 0,1 1 0 0 0,-1 0-1 0 0,1 0 1 0 0,-1 1 0 0 0,2 1 0 0 0,-1 0 0 0 0,1 1-1 0 0,-1 0 1 0 0,2 1 0 0 0,-1 0 0 0 0,1 0-1 0 0,1 1 1 0 0,-1 1 0 0 0,1 0 0 0 0,1 0 0 0 0,0 0-1 0 0,1 1 1 0 0,0 0 0 0 0,0 1 0 0 0,1 0-1 0 0,1 0 1 0 0,-2 5 17 0 0,4-8 18 0 0,0 0 1 0 0,1 0-1 0 0,0 0 0 0 0,1 0 0 0 0,0 0 0 0 0,0 1 0 0 0,1-1 1 0 0,0 0-1 0 0,1 0 0 0 0,0 1 0 0 0,1-1 0 0 0,-1 0 0 0 0,2 0 1 0 0,-1 0-1 0 0,1 0 0 0 0,1-1 0 0 0,-1 1 0 0 0,2-1 0 0 0,-1 0 1 0 0,1 0-1 0 0,0 0 0 0 0,1-1 0 0 0,-1 0 0 0 0,2 1-18 0 0,13 14 94 0 0,1-1 1 0 0,0-1-1 0 0,2-1 0 0 0,0-1 0 0 0,1-1 1 0 0,25 13-95 0 0,59 12-6 0 0,-61-45-5956 0 0,-42 2-2724 0 0</inkml:trace>
  <inkml:trace contextRef="#ctx0" brushRef="#br0" timeOffset="19039.214">15302 1 1944 0 0,'0'0'1013'0'0,"0"0"260"0"0,0 0 333 0 0,0 0 348 0 0,0 0 133 0 0,0 0-196 0 0,0 0-263 0 0,0 0-257 0 0,0 0-185 0 0,0 0-154 0 0,0 0-115 0 0,0 0-79 0 0,0 0-56 0 0,27 8-65 0 0,86 24-77 0 0,-31-24 743 0 0,2-12 616 0 0,-80 38-1603 0 0,0 105-11 0 0,-6 0 0 0 0,-9 34-385 0 0,-26 126-72 0 0,18 3 170 0 0,19-302-92 0 0,0 0-12 0 0,0 0 2 0 0,0 0 18 0 0,0 0 3 0 0,0 1-18 0 0,0 1-6 0 0,0-1-17 0 0,0-1 7 0 0,-1 1 24 0 0,0 1 1 0 0,1-1-1 0 0,-1 0 1 0 0,0 0-1 0 0,0 0 0 0 0,0 0 1 0 0,0 0-1 0 0,0 0 1 0 0,0 0-1 0 0,0 0 1 0 0,-1 0-1 0 0,1 0 1 0 0,0 0-1 0 0,-1-1 1 0 0,1 1-1 0 0,0 0 0 0 0,-1-1 1 0 0,1 1-1 0 0,0-1 1 0 0,-1 0-1 0 0,1 1 1 0 0,-1-1-1 0 0,1 0 1 0 0,-1 0-1 0 0,1 0 0 0 0,-1 0 1 0 0,1 0-1 0 0,-1 0 1 0 0,0-1-8 0 0,-72 5 240 0 0,23-3-253 0 0,-132-13-641 0 0,169 9-94 0 0,-18-4-915 0 0,14-1-7897 0 0,14 4-2137 0 0</inkml:trace>
  <inkml:trace contextRef="#ctx0" brushRef="#br0" timeOffset="14335.908">10957 174 0 0 0,'0'0'950'0'0,"0"0"263"0"0,0 0 293 0 0,0 0 225 0 0,0 0 144 0 0,0 0-77 0 0,0 0-253 0 0,0 0-251 0 0,0 0-237 0 0,0 0-152 0 0,0 0-79 0 0,0 0-81 0 0,0 0-93 0 0,-24-2-92 0 0,-77-8-41 0 0,-20 15 1947 0 0,119-5-2416 0 0,-5 5 26 0 0,0 0-1 0 0,1 0 1 0 0,-1 0-1 0 0,1 1 1 0 0,0 0 0 0 0,1 0-1 0 0,0 0 1 0 0,0 1-1 0 0,0 0 1 0 0,0 0-1 0 0,1 0 1 0 0,1 0 0 0 0,-1 1-1 0 0,1-1 1 0 0,0 1-1 0 0,1 0 1 0 0,0 0-1 0 0,0 0 1 0 0,0 0-1 0 0,1 1 1 0 0,1-1 0 0 0,-1 0-1 0 0,2 3-75 0 0,-9 29 215 0 0,-43 345 562 0 0,18-131-355 0 0,7-139 0 0 0,26-115-402 0 0,0 0-28 0 0,0 0-1 0 0,0 0 1 0 0,130-10 1054 0 0,-92 2-954 0 0,1 2 1 0 0,0 1 0 0 0,-1 2-1 0 0,25 2-92 0 0,-62 1-17 0 0,-1 0-8 0 0,0 0-23 0 0,0 0-55 0 0,0 0-64 0 0,-13 0-4013 0 0,9-1-4367 0 0,1-2-2787 0 0</inkml:trace>
  <inkml:trace contextRef="#ctx0" brushRef="#br0" timeOffset="14701.43">11267 579 4017 0 0,'0'0'3239'0'0,"0"0"-1268"0"0,0 0-614 0 0,0 0-68 0 0,0 0 105 0 0,0 0 57 0 0,0 0-131 0 0,0 0-192 0 0,0 0-253 0 0,0 0-232 0 0,0 0-123 0 0,0 0-88 0 0,-32 16-50 0 0,-94 51-22 0 0,80-27 147 0 0,42-30-366 0 0,-2-2-66 0 0,1 1 0 0 0,0 0 1 0 0,1 1-1 0 0,0-1 0 0 0,0 1 0 0 0,1 0 1 0 0,0 0-1 0 0,1 0 0 0 0,0 0 0 0 0,1 0 1 0 0,0 0-1 0 0,0 1 0 0 0,1-1 0 0 0,1 4-75 0 0,0-11-39 0 0,0-1-1 0 0,0 1 1 0 0,0-1-1 0 0,0 1 0 0 0,0-1 1 0 0,1 1-1 0 0,0-1 1 0 0,-1 0-1 0 0,1 0 0 0 0,0 0 1 0 0,0 0-1 0 0,0 0 1 0 0,0 0-1 0 0,0 0 0 0 0,1 0 1 0 0,-1-1-1 0 0,0 0 1 0 0,1 1-1 0 0,-1-1 0 0 0,1 0 1 0 0,0 0-1 0 0,-1 0 1 0 0,1 0-1 0 0,0-1 0 0 0,-1 1 1 0 0,1-1-1 0 0,0 0 1 0 0,0 1-1 0 0,0-1 0 0 0,-1 0 1 0 0,1-1-1 0 0,0 1 1 0 0,0 0-1 0 0,0-1 1 0 0,0 0 39 0 0,37-8-9914 0 0,-30 8-738 0 0</inkml:trace>
  <inkml:trace contextRef="#ctx0" brushRef="#br0" timeOffset="15051.096">11502 675 5665 0 0,'0'0'1891'0'0,"0"0"-276"0"0,0 0-38 0 0,0 0 110 0 0,0 0 24 0 0,0 0-184 0 0,0 0-324 0 0,0 0-329 0 0,0 0-265 0 0,0 0-184 0 0,0 0-125 0 0,-17 34-93 0 0,-50 107-59 0 0,52-79 43 0 0,18-57-154 0 0,-1-1 27 0 0,0 0 0 0 0,1 0 0 0 0,-1-1 0 0 0,1 1 0 0 0,0-1 1 0 0,0 1-1 0 0,0-1 0 0 0,0 0 0 0 0,0 0 0 0 0,1-1 0 0 0,0 1 0 0 0,-1-1 0 0 0,1 1 0 0 0,0-1 0 0 0,0 0 1 0 0,0-1-1 0 0,0 1 0 0 0,1-1 0 0 0,-1 0 0 0 0,0 0 0 0 0,1 0 0 0 0,-1 0 0 0 0,0-1 0 0 0,1 0 1 0 0,-1 0-1 0 0,2 0-64 0 0,4 0 161 0 0,1-1 1 0 0,-1 0 0 0 0,0-1 0 0 0,0 0 0 0 0,0 0-1 0 0,-1-1 1 0 0,1 0 0 0 0,0-1 0 0 0,-1 0 0 0 0,8-5-162 0 0,-5 4 84 0 0,-1-1 1 0 0,1-1-1 0 0,-2 1 1 0 0,1-2-1 0 0,-1 1 1 0 0,0-2 0 0 0,0 1-1 0 0,-1-1 1 0 0,0-1-1 0 0,-1 1 1 0 0,0-1-1 0 0,-1-1 1 0 0,0 0 0 0 0,0 0-1 0 0,-1 0 1 0 0,-1-1-1 0 0,0 1 1 0 0,0-1-1 0 0,-2 0 1 0 0,1-1 0 0 0,-1 1-1 0 0,-1-1 1 0 0,0 0-1 0 0,-1 0-84 0 0,-2 9-26 0 0,0 1 0 0 0,0-1 0 0 0,-1 1 0 0 0,1 0 0 0 0,-1-1 0 0 0,0 1 0 0 0,0 0 0 0 0,0 0-1 0 0,0 0 1 0 0,-1 0 0 0 0,1 1 0 0 0,-1-1 0 0 0,0 1 0 0 0,0-1 0 0 0,1 1 0 0 0,-1 0 0 0 0,-1 0 0 0 0,1 0-1 0 0,0 1 1 0 0,0-1 0 0 0,-1 1 0 0 0,1 0 0 0 0,-1 0 0 0 0,1 0 0 0 0,-1 0 0 0 0,0 0 0 0 0,1 1 0 0 0,-1 0-1 0 0,0-1 1 0 0,-1 2 26 0 0,-71 11-3888 0 0,60-1 1474 0 0,3-3-2811 0 0,12-6 4044 0 0,-9 5-9829 0 0</inkml:trace>
  <inkml:trace contextRef="#ctx0" brushRef="#br0" timeOffset="15501.14">11856 932 1776 0 0,'0'0'1543'0'0,"0"0"16"0"0,0 0 255 0 0,0 0 271 0 0,0 0 88 0 0,0 0-128 0 0,0 0-344 0 0,0 0-371 0 0,0 0-264 0 0,0 0-190 0 0,0 0-128 0 0,0 0-100 0 0,0 0-94 0 0,12-8-86 0 0,88-65 547 0 0,25-40-31 0 0,-86 77-954 0 0,-51 72-787 0 0,10-33 757 0 0,0 1 1 0 0,0-1-1 0 0,0 1 1 0 0,0 0-1 0 0,1 0 1 0 0,-1 0-1 0 0,1 0 1 0 0,0 0-1 0 0,0 0 1 0 0,1 0-1 0 0,-1 0 1 0 0,1 0-1 0 0,0 0 1 0 0,0 0-1 0 0,0 0 1 0 0,1 0-1 0 0,-1 1 1 0 0,1-1-1 0 0,0 0 1 0 0,0 0-1 0 0,0-1 1 0 0,1 1-1 0 0,0 0 1 0 0,0 0-1 0 0,7 1 95 0 0,0 0 0 0 0,0-1 0 0 0,1-1 1 0 0,0 1-1 0 0,0-1 0 0 0,0-1 0 0 0,0 0 0 0 0,0 0 0 0 0,0-1 0 0 0,1-1 1 0 0,-1 0-1 0 0,0 0 0 0 0,0-1 0 0 0,1 0 0 0 0,-1 0 0 0 0,0-1 1 0 0,0-1-1 0 0,0 0 0 0 0,0 0 0 0 0,4-3-95 0 0,2 0 183 0 0,0-2-1 0 0,0 0 1 0 0,-1 0-1 0 0,0-2 1 0 0,-1 0 0 0 0,0 0-1 0 0,-1-1 1 0 0,0-1-1 0 0,0 0 1 0 0,-2-1-1 0 0,11-14-182 0 0,11-54-97 0 0,-33 44-3961 0 0,-1 30-2343 0 0,-3 3-5543 0 0</inkml:trace>
  <inkml:trace contextRef="#ctx0" brushRef="#br0" timeOffset="15820.681">12894 376 17220 0 0,'0'0'904'0'0,"0"0"-372"0"0,0 0-11 0 0,0 0 184 0 0,0 0 116 0 0,0 0-25 0 0,0 0-145 0 0,0 0-189 0 0,0 0-72 0 0,0 0 13 0 0,0 0 5 0 0,0 0-5 0 0,1 10-30 0 0,-6 73 410 0 0,-13-19-727 0 0,2 0-1 0 0,4 1 1 0 0,-1 28-56 0 0,0-41-1764 0 0,7-44-2577 0 0,-1-2-3836 0 0,2-5-2880 0 0</inkml:trace>
  <inkml:trace contextRef="#ctx0" brushRef="#br0" timeOffset="16136.652">12519 653 9130 0 0,'0'0'3479'0'0,"0"0"-1800"0"0,0 0-676 0 0,0 0 43 0 0,0 0 77 0 0,0 0-18 0 0,0 0-148 0 0,0 0-159 0 0,35-9-128 0 0,115-25-137 0 0,-56 22 115 0 0,60 20-484 0 0,-96 20-7489 0 0,-51-24-3412 0 0</inkml:trace>
  <inkml:trace contextRef="#ctx0" brushRef="#br0" timeOffset="21506.242">0 1555 816 0 0,'0'0'500'0'0,"0"0"-73"0"0,0 0 173 0 0,0 0 263 0 0,0 0 215 0 0,0 0 111 0 0,0 0 23 0 0,0 0 5 0 0,0 0-58 0 0,0 0-83 0 0,0 0-112 0 0,18 6-154 0 0,53 19-128 0 0,14-15 1192 0 0,-59-11-1308 0 0,281 2 1687 0 0,25-17-1759 0 0,258-46 750 0 0,-372 50-439 0 0,115 11-805 0 0,-146 3 297 0 0,1157-13 612 0 0,607 11-908 0 0,227 3 8 0 0,-1677-24 21 0 0,29 6-58 0 0,527 12-76 0 0,-124-27-32 0 0,94-26 244 0 0,-148 22-67 0 0,154 17 152 0 0,-207 17-13 0 0,-384 9-135 0 0,-147-7 58 0 0,-183-17 149 0 0,17 22-24 0 0,-7 26-100 0 0,-99-22 246 0 0,-23-10-358 0 0,0-1-1 0 0,0 0 14 0 0,0 0-14 0 0,0 0 1 0 0,0 0 1 0 0,0 0-17 0 0,0 0 6 0 0,0 0 2 0 0,0 0-3 0 0,0 0-6 0 0,0 0 7 0 0,0 0-11 0 0,0 0 12 0 0,0 0-11 0 0,0 0 0 0 0,0 0 14 0 0,0 0 1 0 0,0 0 3 0 0,0 0-5 0 0,0 0-1 0 0,0 0-3 0 0,0 0-11 0 0,0 0-9 0 0,0 0 3 0 0,0 0 12 0 0,0 0-12 0 0,0 0-3 0 0,0 0 6 0 0,0 0 3 0 0,0 0 9 0 0,0 0-4 0 0,0 0 11 0 0,0 0-3 0 0,0 0-14 0 0,0 0-7 0 0,0 0-2 0 0,0 0 4 0 0,0 0 13 0 0,0 0-2 0 0,0 0 7 0 0,0 0-15 0 0,0 0-3 0 0,0 0-11 0 0,0 0-6 0 0,0 0 5 0 0,0 0 5 0 0,0 0-5 0 0,0 0-6 0 0,0 0-4 0 0,0 0-7 0 0,0 0-11 0 0,0 0 0 0 0,0 0-13 0 0,0 0-18 0 0,0 0-1 0 0,0 0-13 0 0,0 0-11 0 0,0 0 18 0 0,0 0-31 0 0,-5 11-2796 0 0,4-6-918 0 0,0-3-3515 0 0,0-2-94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11947 0 0,'0'0'1785'0'0,"0"0"-390"0"0,0 0-252 0 0,0 0 12 0 0,0 0 49 0 0,0 0-89 0 0,0 0-239 0 0,0 0-281 0 0,0 0-240 0 0,0 0-84 0 0,0 0 15 0 0,0 0 64 0 0,0 0 75 0 0,1 13 17 0 0,14 95 713 0 0,-4 117-1007 0 0,-19-257-6545 0 0,2 13-1456 0 0,4 7-2544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12339 0 0,'0'0'3188'0'0,"0"0"-1487"0"0,0 0-501 0 0,0 0-66 0 0,0 0-25 0 0,0 0-71 0 0,0 0-250 0 0,0 0-297 0 0,0 0-243 0 0,0 0-158 0 0,0 0-91 0 0,0 0-46 0 0,0 0-10 0 0,-6 2-35 0 0,-17 9-36 0 0,22-9 60 0 0,0-1 0 0 0,1 0 0 0 0,-1 1 0 0 0,1-1 0 0 0,0 1 0 0 0,-1-1 0 0 0,1 0 0 0 0,0 1 0 0 0,0-1 0 0 0,0 1 0 0 0,0-1 0 0 0,0 1 0 0 0,0-1-1 0 0,1 0 1 0 0,-1 1 0 0 0,0-1 0 0 0,1 1 0 0 0,-1-1 0 0 0,1 0 0 0 0,-1 1 0 0 0,1-1 0 0 0,0 0 0 0 0,-1 0 0 0 0,1 1 0 0 0,0-1 0 0 0,0 0 0 0 0,0 0 0 0 0,0 0 0 0 0,0 0 0 0 0,0 0 0 0 0,0 0 0 0 0,0 0 0 0 0,0-1 0 0 0,1 1 0 0 0,-1 0 0 0 0,0-1 0 0 0,2 1 68 0 0,0 3-757 0 0,9 5-2289 0 0,0 0-3429 0 0,-3-2-3731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1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5313 0 0,'0'0'2766'0'0,"0"0"-780"0"0,0 0-312 0 0,0 0-11 0 0,0 0-54 0 0,0 0-163 0 0,0 0-317 0 0,0 0-330 0 0,0 0-263 0 0,0 0-200 0 0,0 0-128 0 0,-5 32-99 0 0,-17 100-52 0 0,21-75-61 0 0,7-46-243 0 0,-13-18-10103 0 0,3 3 1992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34 360 0 0,'0'0'820'0'0,"0"0"-58"0"0,0 0 266 0 0,0 0 432 0 0,0 0 314 0 0,0 0 92 0 0,0 0-175 0 0,0 0-274 0 0,0 0-230 0 0,0 0-136 0 0,0 0-77 0 0,0 0-70 0 0,0 0-48 0 0,2-6-82 0 0,4-16-120 0 0,-40 17 2982 0 0,24 5-3434 0 0,0 0 1 0 0,0 1-1 0 0,-1 0 0 0 0,1 1 1 0 0,1 0-1 0 0,-1 1 1 0 0,0 0-1 0 0,0 0 0 0 0,1 1 1 0 0,0 0-1 0 0,0 1 0 0 0,-6 3-202 0 0,12-6 10 0 0,0-1-1 0 0,0 0 1 0 0,0 1-1 0 0,0 0 0 0 0,0-1 1 0 0,0 1-1 0 0,1 0 1 0 0,-1 1-1 0 0,1-1 0 0 0,-1 0 1 0 0,1 1-1 0 0,0 0 1 0 0,0-1-1 0 0,0 1 1 0 0,0 0-1 0 0,0 0 0 0 0,1 0 1 0 0,0 0-1 0 0,-1 0 1 0 0,1 0-1 0 0,0 0 0 0 0,0 1 1 0 0,1-1-1 0 0,-1 0 1 0 0,1 1-1 0 0,-1-1 0 0 0,1 1 1 0 0,0-1-1 0 0,0 0 1 0 0,1 1-1 0 0,-1-1 1 0 0,1 0-1 0 0,-1 1 0 0 0,1-1 1 0 0,0 0-1 0 0,1 1-9 0 0,173 176 590 0 0,-171-174-532 0 0,-1-1 0 0 0,0 1 0 0 0,0 0 1 0 0,0 0-1 0 0,-1 0 0 0 0,1 0 0 0 0,-1 0 0 0 0,-1 0 1 0 0,1 1-1 0 0,-1-1 0 0 0,-1 1 0 0 0,1-1 1 0 0,-1 1-1 0 0,0-1 0 0 0,0 1 0 0 0,-1-1 1 0 0,0 1-1 0 0,0 0-58 0 0,-2-3 66 0 0,-1 1 1 0 0,1-1-1 0 0,-1 0 1 0 0,0 0-1 0 0,0 0 0 0 0,-1-1 1 0 0,1 0-1 0 0,-1 1 1 0 0,1-1-1 0 0,-1-1 1 0 0,0 1-1 0 0,0-1 0 0 0,0 0 1 0 0,-1 0-1 0 0,1 0 1 0 0,0-1-1 0 0,-6 1-66 0 0,6 0 28 0 0,-22 4 85 0 0,0 0-1 0 0,0-2 1 0 0,-1-1-1 0 0,1-1 1 0 0,-1-1-1 0 0,0-2-112 0 0,28 1-42 0 0,-1 0 1 0 0,0 0-1 0 0,0 0 0 0 0,0 0 0 0 0,1 0 1 0 0,-1 0-1 0 0,0 0 0 0 0,0 0 0 0 0,1 0 1 0 0,-1 0-1 0 0,0 0 0 0 0,1-1 0 0 0,-1 1 0 0 0,0 0 1 0 0,0 0-1 0 0,1-1 0 0 0,-1 1 0 0 0,0-1 1 0 0,1 1-1 0 0,-1-1 0 0 0,1 1 0 0 0,-1-1 1 0 0,1 1-1 0 0,-1-1 0 0 0,1 1 0 0 0,-1-1 1 0 0,1 0-1 0 0,-1 1 0 0 0,1-1 0 0 0,0 0 0 0 0,-1 1 1 0 0,1-1-1 0 0,0 0 0 0 0,-1 1 0 0 0,1-1 1 0 0,0 0-1 0 0,0 0 0 0 0,0 1 0 0 0,0-1 1 0 0,0 0-1 0 0,0 0 0 0 0,0 1 0 0 0,0-1 0 0 0,0 0 1 0 0,0 0-1 0 0,0 1 0 0 0,1-1 0 0 0,-1 0 1 0 0,0 0-1 0 0,0 1 0 0 0,1-1 0 0 0,-1 0 1 0 0,1 1-1 0 0,-1-1 0 0 0,0 0 0 0 0,1 1 1 0 0,-1-1-1 0 0,1 1 42 0 0,15-26-10823 0 0,-7 18-990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39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1 360 0 0,'0'0'996'0'0,"0"0"-221"0"0,0 0 80 0 0,0 0 329 0 0,0 0 281 0 0,0 0 118 0 0,0 0-27 0 0,0 0-211 0 0,0 0-202 0 0,0 0-134 0 0,0 0-87 0 0,0 0 40 0 0,-16 1 10 0 0,-50 5-21 0 0,0 18 2397 0 0,47-11-2460 0 0,9-6-775 0 0,1 0 0 0 0,1 1 0 0 0,0 0 0 0 0,0 0 0 0 0,0 1 0 0 0,1 0 1 0 0,0 0-1 0 0,1 1 0 0 0,0-1 0 0 0,0 1 0 0 0,1 1 0 0 0,1-1 0 0 0,0 1 0 0 0,0 0 1 0 0,1 0-1 0 0,0 0 0 0 0,1 0 0 0 0,0 1 0 0 0,1-1 0 0 0,0 1 0 0 0,1-1 0 0 0,0 1 1 0 0,2 6-114 0 0,-2-14 60 0 0,1 0 1 0 0,0-1 0 0 0,1 1-1 0 0,-1 0 1 0 0,1-1 0 0 0,-1 0-1 0 0,1 1 1 0 0,0-1 0 0 0,0 0-1 0 0,0 0 1 0 0,1 0 0 0 0,-1 0-1 0 0,1 0 1 0 0,0 0 0 0 0,0-1-1 0 0,0 1 1 0 0,0-1 0 0 0,0 0-1 0 0,0 0 1 0 0,0 0 0 0 0,1 0-1 0 0,-1-1 1 0 0,1 0 0 0 0,0 1-1 0 0,-1-1 1 0 0,1 0 0 0 0,0-1-1 0 0,-1 1 1 0 0,1-1 0 0 0,0 1-1 0 0,0-1 1 0 0,0 0 0 0 0,0-1-1 0 0,-1 1 1 0 0,1 0 0 0 0,0-1-1 0 0,0 0 1 0 0,-1 0 0 0 0,1 0-1 0 0,-1-1 1 0 0,1 1 0 0 0,-1-1-1 0 0,1 0 1 0 0,-1 0 0 0 0,0 0-1 0 0,0 0 1 0 0,1-1-61 0 0,33-26 261 0 0,-2-1 0 0 0,-1-2-1 0 0,-2-1 1 0 0,17-23-261 0 0,-40 46 20 0 0,1-2-15 0 0,129-121 66 0 0,-123 126-127 0 0,-16 7 6 0 0,4 11 17 0 0,16 71 99 0 0,-19-70-59 0 0,1 1 0 0 0,0-1 0 0 0,1 0 0 0 0,0-1 0 0 0,1 1 0 0 0,0 0 0 0 0,1-1 0 0 0,1 0 0 0 0,-1 0 0 0 0,2 0 0 0 0,-1-1 0 0 0,1 0 0 0 0,1-1 0 0 0,0 1 0 0 0,7 5-7 0 0,-9-9-49 0 0,0-2 1 0 0,0 1-1 0 0,0-1 1 0 0,0 0-1 0 0,0 0 1 0 0,1 0 0 0 0,0-1-1 0 0,0 0 1 0 0,0-1-1 0 0,0 1 1 0 0,0-1-1 0 0,1-1 1 0 0,-1 1-1 0 0,1-1 1 0 0,-1-1-1 0 0,1 1 1 0 0,-1-1 0 0 0,3-1 48 0 0,2-6-2053 0 0,-7 3-4483 0 0,0-2-5436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0 980 2705 0 0,'0'0'1972'0'0,"0"0"-629"0"0,0 0-295 0 0,0 0-9 0 0,0 0 65 0 0,0 0-45 0 0,0 0-207 0 0,0 0-297 0 0,0 0-200 0 0,0 0 8 0 0,0 0 141 0 0,0 0 213 0 0,0 0 182 0 0,3 3 124 0 0,-1-1-778 0 0,0-1 0 0 0,0 1 1 0 0,0-1-1 0 0,1 1 0 0 0,-1-1 0 0 0,0 0 0 0 0,1 0 0 0 0,-1 0 1 0 0,1 0-1 0 0,-1 0 0 0 0,1 0 0 0 0,0-1 0 0 0,-1 0 1 0 0,1 1-1 0 0,0-1 0 0 0,-1 0 0 0 0,1 0 0 0 0,0 0 0 0 0,-1 0 1 0 0,1-1-1 0 0,-1 1 0 0 0,1-1 0 0 0,0 0 0 0 0,-1 0 0 0 0,1 0 1 0 0,0 0-246 0 0,152-152 2763 0 0,73-45-2058 0 0,-162 153-491 0 0,-63 46-202 0 0,0 1 0 0 0,0-1 0 0 0,-1 0 0 0 0,1 1 0 0 0,-1 0 1 0 0,1-1-1 0 0,-1 1 0 0 0,0 0 0 0 0,0 0 0 0 0,0 1 0 0 0,0-1 0 0 0,0 0 0 0 0,0 1 0 0 0,0-1 1 0 0,-1 1-1 0 0,1-1 0 0 0,-1 1 0 0 0,0 0 0 0 0,0-1 0 0 0,0 1 0 0 0,0 0 0 0 0,0 0 1 0 0,-1 0-1 0 0,1 0 0 0 0,-1 0 0 0 0,0 0 0 0 0,0 0 0 0 0,0 0 0 0 0,0 0 0 0 0,0 0-12 0 0,2 7 48 0 0,14 135 368 0 0,-15-122-382 0 0,-10 122 305 0 0,8-138-315 0 0,-1-1 0 0 0,0 0 1 0 0,-1 0-1 0 0,1 0 0 0 0,-1 0 0 0 0,0-1 0 0 0,0 1 0 0 0,-1-1 1 0 0,1 0-1 0 0,-1 0 0 0 0,-1 0 0 0 0,1 0 0 0 0,-1-1 0 0 0,1 1 1 0 0,-1-1-1 0 0,-4 2-24 0 0,-4 1 8 0 0,0-1-1 0 0,0-1 1 0 0,-1 0 0 0 0,0 0 0 0 0,0-1 0 0 0,0-1-1 0 0,-1-1 1 0 0,1 0 0 0 0,-1 0 0 0 0,1-2 0 0 0,-1 0 0 0 0,1 0-1 0 0,-1-2 1 0 0,-4 0-8 0 0,9 1-36 0 0,1 0 0 0 0,-1 0 0 0 0,0-1 0 0 0,1 0 0 0 0,-1-1 0 0 0,1 0-1 0 0,0 0 1 0 0,0-1 0 0 0,0 0 0 0 0,0-1 0 0 0,1 0 0 0 0,0 0 0 0 0,0-1 0 0 0,-4-3 36 0 0,12 8-71 0 0,-1 0 1 0 0,0 0-1 0 0,1 1 1 0 0,-1-1 0 0 0,1 0-1 0 0,-1 0 1 0 0,1 0-1 0 0,-1 0 1 0 0,1 0 0 0 0,-1 0-1 0 0,1 0 1 0 0,0 0-1 0 0,0 0 1 0 0,-1 0 0 0 0,1 0-1 0 0,0 0 1 0 0,0 0-1 0 0,0 0 1 0 0,0 0-1 0 0,0 0 1 0 0,1 0 0 0 0,-1 0-1 0 0,0 0 1 0 0,0 0-1 0 0,1 0 1 0 0,-1 0 0 0 0,0 0-1 0 0,1 0 1 0 0,-1 0-1 0 0,1 0 1 0 0,-1 0 0 0 0,1 1-1 0 0,0-1 1 0 0,-1 0-1 0 0,1 0 1 0 0,0 0-1 0 0,0 1 1 0 0,-1-1 0 0 0,1 1-1 0 0,0-1 1 0 0,0 0-1 0 0,0 1 1 0 0,0-1 0 0 0,0 1-1 0 0,0-1 71 0 0,49-23-4627 0 0,-44 21 2934 0 0,13-4-6366 0 0,-3 3-1179 0 0</inkml:trace>
  <inkml:trace contextRef="#ctx0" brushRef="#br0" timeOffset="530.245">1070 726 48 0 0,'0'0'2258'0'0,"0"0"-326"0"0,0 0 157 0 0,0 0 219 0 0,0 0 66 0 0,0 0-226 0 0,0 0-416 0 0,0 0-386 0 0,0 0-253 0 0,0 0-164 0 0,0 0-86 0 0,0 0-101 0 0,0 0-129 0 0,-1-4-58 0 0,1 3-530 0 0,0 0 1 0 0,0 1-1 0 0,-1-1 0 0 0,1 0 1 0 0,0 0-1 0 0,0 0 0 0 0,-1 1 1 0 0,1-1-1 0 0,-1 0 1 0 0,1 1-1 0 0,0-1 0 0 0,-1 0 1 0 0,1 1-1 0 0,-1-1 1 0 0,0 0-1 0 0,1 1 0 0 0,-1-1 1 0 0,1 1-1 0 0,-1-1 0 0 0,0 1 1 0 0,1-1-1 0 0,-1 1 1 0 0,0 0-1 0 0,0-1 0 0 0,1 1 1 0 0,-1 0-1 0 0,0 0 1 0 0,0-1-1 0 0,0 1 0 0 0,1 0 1 0 0,-1 0-1 0 0,0 0 0 0 0,0 0 1 0 0,0 0-1 0 0,1 0 1 0 0,-1 0-1 0 0,0 0 0 0 0,0 0 1 0 0,0 1-1 0 0,1-1 0 0 0,-1 0 1 0 0,0 0-1 0 0,0 1 1 0 0,1-1-1 0 0,-1 0 0 0 0,0 1 1 0 0,0-1-1 0 0,1 1 1 0 0,-1-1-1 0 0,1 1 0 0 0,-1-1 1 0 0,0 1-1 0 0,1 0 0 0 0,-1-1 1 0 0,1 1-1 0 0,-1 0 1 0 0,1-1-1 0 0,0 1 0 0 0,-1 0 1 0 0,1 0-1 0 0,0-1 1 0 0,-1 2-27 0 0,-17 10 82 0 0,0 0 0 0 0,0 2 0 0 0,2 0 0 0 0,0 1 0 0 0,0 1 0 0 0,1 0 0 0 0,1 1 0 0 0,1 0 0 0 0,1 1 0 0 0,0 1 0 0 0,1 0 0 0 0,1 0 0 0 0,1 1 0 0 0,-5 16-81 0 0,13-32-1 0 0,0 1 0 0 0,0 0 0 0 0,1-1 0 0 0,0 1 0 0 0,0 0 0 0 0,0 0 0 0 0,0-1 0 0 0,1 1 0 0 0,-1 0 0 0 0,1-1 0 0 0,0 1 0 0 0,1 0 0 0 0,-1-1 0 0 0,1 1 0 0 0,0-1 0 0 0,0 0 0 0 0,0 0 0 0 0,1 0 0 0 0,0 0 0 0 0,-1 0 0 0 0,1 0 0 0 0,1-1 0 0 0,-1 1 0 0 0,0-1 0 0 0,1 0 0 0 0,0 0 0 0 0,-1 0 1 0 0,1-1-1 0 0,0 1 0 0 0,1-1 0 0 0,-1 0 0 0 0,0 0 0 0 0,1 0 0 0 0,-1-1 0 0 0,1 1 0 0 0,-1-1 0 0 0,1 0 0 0 0,0-1 0 0 0,-1 1 0 0 0,1-1 0 0 0,0 0 0 0 0,0 0 1 0 0,21 0-119 0 0,1 0 1 0 0,-1-2 0 0 0,0-1 0 0 0,0-2-1 0 0,0 0 1 0 0,0-1 0 0 0,-1-2-1 0 0,10-5 119 0 0,43-17-3592 0 0,-5-4-4625 0 0,-49 23-2671 0 0</inkml:trace>
  <inkml:trace contextRef="#ctx0" brushRef="#br0" timeOffset="1224.158">1727 777 4265 0 0,'0'0'2909'0'0,"0"0"-1433"0"0,0 0-335 0 0,0 0 244 0 0,0 0 220 0 0,0 0 81 0 0,0 0-158 0 0,0 0-271 0 0,0 0-276 0 0,-32 22-214 0 0,-97 68-168 0 0,-4 19 713 0 0,130-107-1297 0 0,0 1-1 0 0,1-1 0 0 0,-1 1 1 0 0,0 0-1 0 0,1-1 1 0 0,-1 1-1 0 0,1 0 1 0 0,0 1-1 0 0,0-1 1 0 0,0 0-1 0 0,1 1 0 0 0,-1-1 1 0 0,1 1-1 0 0,0-1 1 0 0,0 1-1 0 0,0-1 1 0 0,0 1-1 0 0,0 0 1 0 0,1 0-1 0 0,0-1 1 0 0,0 1-1 0 0,0 0 0 0 0,0 0 1 0 0,1 2-15 0 0,1-4 18 0 0,0-1-1 0 0,1 1 1 0 0,-1-1 0 0 0,0 1 0 0 0,1-1 0 0 0,0 0-1 0 0,-1 0 1 0 0,1 0 0 0 0,-1 0 0 0 0,1 0 0 0 0,0 0-1 0 0,0-1 1 0 0,0 0 0 0 0,-1 1 0 0 0,1-1-1 0 0,0 0 1 0 0,0 0 0 0 0,0-1 0 0 0,2 1-18 0 0,-1 0 38 0 0,27-5 76 0 0,0 0 0 0 0,-1-2 0 0 0,0-1 0 0 0,0-2 1 0 0,0 0-1 0 0,-1-2 0 0 0,-1-2 0 0 0,0 0 0 0 0,-1-2 0 0 0,22-17-114 0 0,-19 16 37 0 0,-15 7-44 0 0,62-21-144 0 0,-72 57 40 0 0,-3 32 69 0 0,-3-52 26 0 0,0-1 0 0 0,0 1 1 0 0,0 0-1 0 0,1-1 0 0 0,0 1 1 0 0,1-1-1 0 0,-1 1 0 0 0,1 0 1 0 0,0-1-1 0 0,0 1 0 0 0,0-1 1 0 0,1 0-1 0 0,0 1 0 0 0,0-1 1 0 0,1 0-1 0 0,-1 0 0 0 0,1 0 1 0 0,0 0-1 0 0,0-1 0 0 0,1 1 1 0 0,-1-1-1 0 0,1 0 0 0 0,0 0 1 0 0,0 0-1 0 0,1 0 0 0 0,-1-1 1 0 0,1 0-1 0 0,4 3 16 0 0,2-4 34 0 0,0 0-1 0 0,1-1 1 0 0,-1-1-1 0 0,1 1 1 0 0,-1-2-1 0 0,0 0 0 0 0,1 0 1 0 0,-1-1-1 0 0,0 0 1 0 0,0-1-1 0 0,0 0 1 0 0,0-1-1 0 0,0 0 1 0 0,-1-1-1 0 0,0 0 1 0 0,0 0-1 0 0,0-1 1 0 0,0-1-1 0 0,-1 1 1 0 0,0-2-1 0 0,-1 1 1 0 0,0-1-1 0 0,1-2-33 0 0,-8 10 1 0 0,36-29 53 0 0,-1-1 0 0 0,-1-3 1 0 0,-2 0-1 0 0,-1-2 0 0 0,-1-2 0 0 0,-3 0 0 0 0,0-2 1 0 0,-3-1-1 0 0,-2-1 0 0 0,-1-1 0 0 0,-2-1 0 0 0,-2-1 1 0 0,-2-1-1 0 0,-2 0 0 0 0,-2-1 0 0 0,-1 0 0 0 0,-3-1 1 0 0,-2 0-1 0 0,-2 0 0 0 0,-2-9-54 0 0,-1 49-2 0 0,-1-1-1 0 0,1 1 1 0 0,-2-1 0 0 0,1 1-1 0 0,-1 0 1 0 0,0-1 0 0 0,0 1-1 0 0,-1 0 1 0 0,1 0 0 0 0,-2 0-1 0 0,1 0 1 0 0,-1 0 0 0 0,0 0-1 0 0,-1 1 1 0 0,0-1 0 0 0,0 1-1 0 0,0 0 1 0 0,0 0 0 0 0,-1 0-1 0 0,0 1 1 0 0,-1 0 0 0 0,1 0-1 0 0,-1 0 1 0 0,0 1 0 0 0,0-1-1 0 0,0 1 1 0 0,0 1 0 0 0,-1-1-1 0 0,0 1 1 0 0,0 1 0 0 0,0-1-1 0 0,-3 0 3 0 0,2 3-7 0 0,0 0-1 0 0,0 0 0 0 0,1 0 0 0 0,-1 1 0 0 0,0 1 0 0 0,0-1 0 0 0,1 1 0 0 0,-1 1 0 0 0,1-1 1 0 0,-1 1-1 0 0,1 1 0 0 0,0-1 0 0 0,0 1 0 0 0,1 0 0 0 0,-1 1 0 0 0,1 0 0 0 0,0 0 0 0 0,0 0 1 0 0,0 1-1 0 0,1-1 0 0 0,0 1 0 0 0,0 1 0 0 0,-1 2 8 0 0,-6 11 28 0 0,1 1-1 0 0,1 1 0 0 0,1 0 1 0 0,0 0-1 0 0,2 1 1 0 0,1 0-1 0 0,1 0 1 0 0,1 0-1 0 0,1 1 1 0 0,0-1-1 0 0,2 1 1 0 0,1 0-1 0 0,1 0 1 0 0,1-1-1 0 0,4 17-27 0 0,2 8 188 0 0,1 0-1 0 0,3 0 0 0 0,2-1 1 0 0,1-1-1 0 0,3 0 0 0 0,8 12-187 0 0,-11-27 200 0 0,1 0 0 0 0,1-2 0 0 0,1 0-1 0 0,2-1 1 0 0,21 23-200 0 0,-34-43-12 0 0,0 0-1 0 0,0 0 0 0 0,1-1 1 0 0,0 0-1 0 0,0-1 1 0 0,1 0-1 0 0,0 0 1 0 0,0 0-1 0 0,9 3 13 0 0,-15-9-219 0 0,0 0-1 0 0,0-1 1 0 0,0 1-1 0 0,-1-1 1 0 0,1 1 0 0 0,0-1-1 0 0,0 0 1 0 0,-1 0-1 0 0,1 0 1 0 0,0 0 0 0 0,-1-1-1 0 0,0 1 1 0 0,1-1 0 0 0,-1 1-1 0 0,0-1 1 0 0,1 0-1 0 0,-1 0 1 0 0,0 0 0 0 0,0 0-1 0 0,-1 0 1 0 0,1-1 0 0 0,0 1-1 0 0,1-3 220 0 0,7-7-4663 0 0,-3 4-6046 0 0</inkml:trace>
  <inkml:trace contextRef="#ctx0" brushRef="#br0" timeOffset="1988.665">3253 645 12091 0 0,'0'0'3198'0'0,"0"0"-1334"0"0,0 0-497 0 0,0 0-85 0 0,0 0-138 0 0,0 0-169 0 0,0 0-204 0 0,0 0-190 0 0,0 0-126 0 0,0 0-90 0 0,-32 10-95 0 0,-102 36-94 0 0,56 0 24 0 0,65-34-164 0 0,2-5-37 0 0,1 1 1 0 0,-1 0 0 0 0,2 1 0 0 0,-1 0-1 0 0,1 0 1 0 0,1 1 0 0 0,-1 1 0 0 0,2-1-1 0 0,0 1 1 0 0,0 0 0 0 0,1 1 0 0 0,0 0-1 0 0,1 0 1 0 0,0 0 0 0 0,1 0 0 0 0,0 1 0 0 0,1 0-1 0 0,1 0 1 0 0,0 0 0 0 0,0 0 0 0 0,1 0-1 0 0,1 3 1 0 0,3-12-10 0 0,0-1-1 0 0,0 1 0 0 0,0-1 1 0 0,0 1-1 0 0,0-1 0 0 0,1 0 1 0 0,-1-1-1 0 0,1 1 0 0 0,0 0 1 0 0,0-1-1 0 0,0 0 0 0 0,0 0 1 0 0,0 0-1 0 0,1-1 0 0 0,-1 1 1 0 0,0-1-1 0 0,1 0 0 0 0,-1 0 1 0 0,1 0-1 0 0,0-1 0 0 0,-1 0 1 0 0,1 0-1 0 0,-1 0 0 0 0,1 0 1 0 0,-1-1-1 0 0,4 0 11 0 0,14-3 13 0 0,0 0 0 0 0,-1-2 0 0 0,0 0 0 0 0,0-1 1 0 0,-1-2-1 0 0,0 0 0 0 0,0 0 0 0 0,-1-2 0 0 0,0-1 0 0 0,-1 0 0 0 0,0-1 1 0 0,-1-1-1 0 0,-1-1 0 0 0,0 0 0 0 0,-1-1 0 0 0,12-17-13 0 0,38-30-81 0 0,-4 12-149 0 0,-60 50 148 0 0,-1 1-69 0 0,-1 8-241 0 0,-20 63-10 0 0,18-64 397 0 0,-1-1 0 0 0,2 1 0 0 0,-1 0 0 0 0,1 0 1 0 0,0 1-1 0 0,0-1 0 0 0,1 0 0 0 0,-1 1 0 0 0,2-1 1 0 0,-1 1-1 0 0,1-1 0 0 0,1 1 0 0 0,-1-1 0 0 0,1 1 1 0 0,2 6 4 0 0,0-8 6 0 0,1-1 1 0 0,0 0 0 0 0,1 0-1 0 0,-1 0 1 0 0,1 0 0 0 0,0-1-1 0 0,0 0 1 0 0,0 0 0 0 0,1 0-1 0 0,0-1 1 0 0,-1 1 0 0 0,1-1-1 0 0,0-1 1 0 0,0 1 0 0 0,1-1-1 0 0,-1 0 1 0 0,0-1 0 0 0,1 1-1 0 0,-1-1 1 0 0,1-1 0 0 0,0 1-1 0 0,-1-1 1 0 0,1 0 0 0 0,-1-1-1 0 0,1 1 1 0 0,-1-1 0 0 0,3-1-7 0 0,-7 2 10 0 0,15-3 118 0 0,0-1-1 0 0,-1 0 1 0 0,1-1-1 0 0,-1-1 0 0 0,0-1 1 0 0,0 0-1 0 0,-1-1 1 0 0,0 0-1 0 0,-1-2 0 0 0,1 0 1 0 0,-2 0-1 0 0,0-1 1 0 0,0-1-1 0 0,-1 0 0 0 0,3-4-127 0 0,-1 3 40 0 0,1-1-1 0 0,-2-1 1 0 0,0 0-1 0 0,-1-1 1 0 0,-1 0-1 0 0,0 0 1 0 0,-1-1-1 0 0,-1-1 0 0 0,-1 0 1 0 0,0 0-1 0 0,-1-1 1 0 0,-1 1-1 0 0,-1-2 1 0 0,-1 1-1 0 0,0 0 1 0 0,-2-1-1 0 0,0 0 0 0 0,-1 1 1 0 0,-1-3-40 0 0,-1 18-31 0 0,-1 1 1 0 0,1-1-1 0 0,-1 1 1 0 0,0 0 0 0 0,0 0-1 0 0,0-1 1 0 0,-1 1-1 0 0,1 1 1 0 0,-1-1-1 0 0,0 0 1 0 0,0 1-1 0 0,1-1 1 0 0,-2 1-1 0 0,1 0 1 0 0,0 0-1 0 0,0 0 1 0 0,-1 0-1 0 0,1 1 1 0 0,-1-1-1 0 0,1 1 1 0 0,-1 0-1 0 0,0 0 1 0 0,1 0-1 0 0,-1 1 1 0 0,0-1 0 0 0,0 1-1 0 0,1 0 1 0 0,-1 0-1 0 0,0 0 1 0 0,0 0-1 0 0,0 1 1 0 0,1 0-1 0 0,-1 0 1 0 0,0 0-1 0 0,1 0 1 0 0,-1 0-1 0 0,1 1 1 0 0,-1-1-1 0 0,1 1 1 0 0,0 0-1 0 0,-3 2 31 0 0,2-3-22 0 0,-1 1-1 0 0,1 0 1 0 0,-1 0-1 0 0,1 0 1 0 0,0 1-1 0 0,-1-1 0 0 0,1 1 1 0 0,0 0-1 0 0,1 0 1 0 0,-1 1-1 0 0,1-1 1 0 0,-1 1-1 0 0,1-1 1 0 0,0 1-1 0 0,0 0 1 0 0,1 0-1 0 0,-1 1 0 0 0,1-1 1 0 0,0 1-1 0 0,0-1 1 0 0,1 1-1 0 0,-1-1 1 0 0,1 1-1 0 0,0 0 1 0 0,0 0-1 0 0,0 0 0 0 0,1 0 1 0 0,0-1-1 0 0,0 1 1 0 0,0 0-1 0 0,0 0 1 0 0,1 0-1 0 0,0 2 23 0 0,4 1 7 0 0,-1-1 0 0 0,1 0 0 0 0,0 0 0 0 0,1-1 0 0 0,0 1 0 0 0,0-1 0 0 0,0-1 0 0 0,1 1 0 0 0,0-1 0 0 0,0 0 0 0 0,0 0 0 0 0,0-1 0 0 0,3 1-7 0 0,31 23 135 0 0,-30-20-43 0 0,0 1 1 0 0,-1 0-1 0 0,0 1 1 0 0,0 0-1 0 0,-1 1 1 0 0,-1 0-1 0 0,0 0 1 0 0,0 1 0 0 0,-1 0-1 0 0,-1 0 1 0 0,0 1-1 0 0,-1 0 1 0 0,0 0-1 0 0,0 0 1 0 0,-2 0 0 0 0,0 1-1 0 0,0-1 1 0 0,-1 1-1 0 0,-1 0 1 0 0,0 0-1 0 0,-1 0 1 0 0,-2 9-93 0 0,-10 19 258 0 0,9-34-229 0 0,0 1 0 0 0,1-1-1 0 0,-1 0 1 0 0,2 1 0 0 0,-1-1 0 0 0,1 1 0 0 0,0-1-1 0 0,1 1 1 0 0,0 0 0 0 0,1-1 0 0 0,1 9-29 0 0,22 12-44 0 0,-1-35-4144 0 0,-19 1-1814 0 0,-1 2-6061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8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236 596 8402 0 0,'0'0'3571'0'0,"0"0"-2070"0"0,0 0-768 0 0,0 0-78 0 0,0 0-2 0 0,0 0-46 0 0,0 0-103 0 0,0 0-141 0 0,0 0-130 0 0,0 0-86 0 0,-34 19-62 0 0,-103 61-37 0 0,134-79-46 0 0,0 0-1 0 0,0 0 0 0 0,1 0 0 0 0,-1 0 1 0 0,0 1-1 0 0,1-1 0 0 0,-1 1 0 0 0,1 0 1 0 0,-1 0-1 0 0,1 0 0 0 0,0 0 1 0 0,0 0-1 0 0,0 0 0 0 0,0 1 0 0 0,0-1 1 0 0,0 1-1 0 0,1-1 0 0 0,-1 1 0 0 0,1 0 1 0 0,0-1-1 0 0,0 1 0 0 0,0 0 0 0 0,0 0 1 0 0,0 1-2 0 0,-1 6 4 0 0,0-7 5 0 0,1 1 0 0 0,-1-1-1 0 0,0 1 1 0 0,1 0 0 0 0,0 0-1 0 0,0 0 1 0 0,0-1 0 0 0,0 1 0 0 0,1 0-1 0 0,0 0 1 0 0,-1 0 0 0 0,1 0-1 0 0,1 0 1 0 0,-1 0 0 0 0,1 0 0 0 0,-1 0-1 0 0,1 0 1 0 0,0 0 0 0 0,1 0-1 0 0,-1 0 1 0 0,0-1 0 0 0,1 1 0 0 0,0 0-1 0 0,0-1 1 0 0,0 0 0 0 0,1 1-1 0 0,-1-1 1 0 0,1 0 0 0 0,-1 0 0 0 0,1 0-1 0 0,0-1 1 0 0,0 1 0 0 0,1-1-1 0 0,-1 1 1 0 0,0-1 0 0 0,1 0 0 0 0,-1 0-1 0 0,1-1 1 0 0,0 1 0 0 0,0-1-1 0 0,1 1-8 0 0,8 0 213 0 0,0-1-1 0 0,-1 0 0 0 0,1 0 0 0 0,0-1 0 0 0,0-1 0 0 0,0 0 0 0 0,-1-1 0 0 0,1 0 0 0 0,-1-1 0 0 0,1-1 1 0 0,-1 0-1 0 0,0 0 0 0 0,0-1 0 0 0,-1-1 0 0 0,1 0 0 0 0,-1 0 0 0 0,-1-1 0 0 0,1-1 0 0 0,-1 0 0 0 0,0 0 0 0 0,-1-1 1 0 0,0 0-1 0 0,-1-1 0 0 0,1 1 0 0 0,-2-2 0 0 0,1 1 0 0 0,-2-1 0 0 0,2-4-212 0 0,-4 10 31 0 0,-1 0 1 0 0,0 0-1 0 0,0 0 0 0 0,0-1 1 0 0,-1 1-1 0 0,0-1 0 0 0,0 0 1 0 0,0 0-1 0 0,-1 1 1 0 0,0-1-1 0 0,0 0 0 0 0,0 0 1 0 0,-1-1-1 0 0,0 1 0 0 0,0 0 1 0 0,-1 0-1 0 0,1 0 0 0 0,-1 0 1 0 0,-1 0-1 0 0,1 0 0 0 0,-1 1 1 0 0,0-1-1 0 0,0 0 0 0 0,-1 1 1 0 0,1-1-1 0 0,-2 0-31 0 0,-4 0-274 0 0,1 1 0 0 0,-2-1 0 0 0,1 1-1 0 0,0 1 1 0 0,-1 0 0 0 0,0 0 0 0 0,0 0 0 0 0,0 1 0 0 0,-1 1 0 0 0,1 0 0 0 0,0 0 0 0 0,-1 0-1 0 0,0 1 1 0 0,1 1 0 0 0,-1 0 0 0 0,0 0 0 0 0,1 1 0 0 0,-3 0 274 0 0,-1-1-749 0 0,13 0 432 0 0,17 0-68 0 0,-3-5 733 0 0,1 0 1 0 0,-1-1 0 0 0,0 0 0 0 0,0-1-1 0 0,0 0 1 0 0,-1-1 0 0 0,-1-1 0 0 0,7-6-349 0 0,-16 13 68 0 0,50-32 607 0 0,-2-3 1 0 0,-2-3 0 0 0,-2-1 0 0 0,-1-2 0 0 0,-3-2 0 0 0,-1-2 0 0 0,8-15-676 0 0,12-56 663 0 0,-60 189-772 0 0,4 150-75 0 0,35 216 184 0 0,-38-409-7 0 0,17 109-233 0 0,-6 1-1 0 0,-7 0 0 0 0,-7 91 241 0 0,0-213 20 0 0,0 0 0 0 0,-2-1 0 0 0,1 0-1 0 0,-2 1 1 0 0,0-1 0 0 0,-1 0 0 0 0,0 0 0 0 0,-1 0-1 0 0,-1-1 1 0 0,0 0 0 0 0,-1 0 0 0 0,0 0-1 0 0,-2-1 1 0 0,1 0 0 0 0,-1-1 0 0 0,-1 1-1 0 0,-1-2 1 0 0,1 0 0 0 0,-2 0 0 0 0,1-1-1 0 0,-1 0 1 0 0,-1-1 0 0 0,0 0 0 0 0,0-1-1 0 0,-1-1 1 0 0,0 0 0 0 0,-2 0-20 0 0,12-5 19 0 0,-1 0 1 0 0,1-1-1 0 0,-1 1 0 0 0,0-1 1 0 0,1 0-1 0 0,-1-1 1 0 0,0 1-1 0 0,0-1 0 0 0,0 1 1 0 0,0-2-1 0 0,0 1 1 0 0,1 0-1 0 0,-1-1 0 0 0,0 0 1 0 0,0 0-1 0 0,0 0 1 0 0,1-1-1 0 0,-1 0 0 0 0,1 0 1 0 0,-1 0-1 0 0,1 0 1 0 0,0-1-1 0 0,0 1 0 0 0,0-1 1 0 0,0 0-1 0 0,0 0 1 0 0,1-1-1 0 0,-1 1 0 0 0,1-1 1 0 0,0 0-1 0 0,0 0 1 0 0,0 0-1 0 0,1 0 0 0 0,-1 0 1 0 0,0-2-20 0 0,1-3 40 0 0,1-1-1 0 0,-1 0 1 0 0,1 1 0 0 0,1-1 0 0 0,0 0-1 0 0,0 1 1 0 0,1-1 0 0 0,0 0 0 0 0,1 1 0 0 0,0-1-1 0 0,0 1 1 0 0,1 0 0 0 0,0 0 0 0 0,1 0 0 0 0,0 0-1 0 0,0 0 1 0 0,5-5-40 0 0,108-132 230 0 0,-71 95-153 0 0,185-207-2227 0 0,-224 247 194 0 0,-3 4-2763 0 0,-1-1-7111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4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146 383 7642 0 0,'0'0'948'0'0,"0"0"-307"0"0,0 0-45 0 0,0 0 209 0 0,0 0 235 0 0,30-32 81 0 0,94-100-87 0 0,-43 26 1152 0 0,-54 41-325 0 0,-20 17 3041 0 0,-15 111-4840 0 0,1-7 26 0 0,7 105 160 0 0,7-1-1 0 0,11 32-247 0 0,-11-115 64 0 0,18 347 231 0 0,-27-404-285 0 0,1 0 1 0 0,-2 0-1 0 0,-1 0 1 0 0,-1 0-1 0 0,0-1 1 0 0,-1 0-1 0 0,-1 0 1 0 0,-1 0-1 0 0,-1-1 1 0 0,0 0-1 0 0,-2-1 1 0 0,0 0-1 0 0,0-1 1 0 0,-2 1-11 0 0,4-7-65 0 0,1 0 0 0 0,-2 0 1 0 0,1-1-1 0 0,-1 0 0 0 0,-1-1 0 0 0,1 0 1 0 0,-1 0-1 0 0,-1-2 0 0 0,0 1 0 0 0,0-1 1 0 0,0-1-1 0 0,0 0 0 0 0,-1-1 1 0 0,0 0-1 0 0,0-1 0 0 0,0 0 0 0 0,0-1 1 0 0,0-1-1 0 0,0 0 0 0 0,-1 0 1 0 0,-7-2 64 0 0,17 0-35 0 0,0 1 1 0 0,0-1-1 0 0,0 0 1 0 0,0 0-1 0 0,0-1 1 0 0,1 1-1 0 0,-1-1 1 0 0,0 0 0 0 0,1 0-1 0 0,-1 0 1 0 0,1-1-1 0 0,0 1 1 0 0,-1-1-1 0 0,1 1 1 0 0,1-1-1 0 0,-1 0 1 0 0,0-1 0 0 0,1 1-1 0 0,-1 0 1 0 0,1-1-1 0 0,0 1 1 0 0,0-1-1 0 0,0 1 1 0 0,1-1-1 0 0,-1 0 1 0 0,1 0 0 0 0,0 0-1 0 0,0 0 1 0 0,0 0-1 0 0,0-4 35 0 0,0-5-40 0 0,-1 0-1 0 0,1 0 1 0 0,1-1-1 0 0,1 1 1 0 0,0 0-1 0 0,0 0 1 0 0,2-1-1 0 0,-1 1 1 0 0,2-2 40 0 0,6-15 193 0 0,1 1 1 0 0,1 0-1 0 0,1 0 0 0 0,2 1 1 0 0,1 1-1 0 0,1 1 0 0 0,18-22-193 0 0,-5 20 203 0 0,1 1-1 0 0,2 1 1 0 0,0 2-1 0 0,2 1 1 0 0,0 2-1 0 0,1 1 1 0 0,2 2-1 0 0,0 1 1 0 0,0 2-1 0 0,5 1-202 0 0,-28 8 16 0 0,96-34-5 0 0,-107 37-3454 0 0,-7 6-3774 0 0,1 0-3657 0 0</inkml:trace>
  <inkml:trace contextRef="#ctx0" brushRef="#br0" timeOffset="571.348">880 802 5249 0 0,'0'0'2271'0'0,"0"0"-701"0"0,0 0-240 0 0,0 0 78 0 0,0 0 20 0 0,0 0-72 0 0,0 0-181 0 0,0 0-249 0 0,0 0-181 0 0,0 0-147 0 0,0 0-125 0 0,0 0-105 0 0,0 0-76 0 0,-10 32-76 0 0,-29 96-45 0 0,29-60 89 0 0,11-63-197 0 0,-1-1 0 0 0,1 1 0 0 0,0-1-1 0 0,0 1 1 0 0,0-1 0 0 0,1 1 0 0 0,0-1 0 0 0,0 0 0 0 0,0 0-1 0 0,0 0 1 0 0,0 0 0 0 0,1 0 0 0 0,0 0 0 0 0,0 0-1 0 0,0-1 1 0 0,0 0 0 0 0,1 1 0 0 0,-1-1 0 0 0,1-1-1 0 0,-1 1 1 0 0,1 0 0 0 0,0-1 0 0 0,0 0 0 0 0,1 0-1 0 0,-1 0 1 0 0,0 0 0 0 0,1-1 0 0 0,-1 0 0 0 0,1 0-1 0 0,-1 0 1 0 0,3 0-63 0 0,0-1 136 0 0,1 0 0 0 0,-1-1 0 0 0,1 0-1 0 0,-1 0 1 0 0,0 0 0 0 0,0-1 0 0 0,0 0 0 0 0,0-1-1 0 0,0 0 1 0 0,0 0 0 0 0,-1 0 0 0 0,1-1 0 0 0,-1 0-1 0 0,0 0 1 0 0,0 0 0 0 0,0-1 0 0 0,1-2-136 0 0,10-11 187 0 0,0-1 1 0 0,-2-1-1 0 0,0 0 1 0 0,-2-1-1 0 0,0 0 0 0 0,-1-1 1 0 0,-1-1-1 0 0,-2 0 1 0 0,0 0-1 0 0,-1-1 1 0 0,0-6-188 0 0,2-43-522 0 0,-10 72-25 0 0,-7 1-14228 0 0,5 3 4465 0 0</inkml:trace>
  <inkml:trace contextRef="#ctx0" brushRef="#br0" timeOffset="995.886">1212 1178 11827 0 0,'0'0'1202'0'0,"0"0"-203"0"0,0 0 151 0 0,0 0 229 0 0,0 0 11 0 0,0 0-221 0 0,0 0-303 0 0,0 0-228 0 0,20-31-107 0 0,65-98-55 0 0,-19 35 478 0 0,-7 25-103 0 0,-57 70-878 0 0,0 1 0 0 0,0 0 0 0 0,0-1 1 0 0,0 1-1 0 0,0 0 0 0 0,-1 0 0 0 0,1 0 0 0 0,-1 0 1 0 0,1 1-1 0 0,-1-1 0 0 0,0 0 0 0 0,0 1 0 0 0,0-1 1 0 0,0 0-1 0 0,-1 1 0 0 0,1-1 0 0 0,-1 1 0 0 0,1-1 1 0 0,-1 1-1 0 0,0 0 0 0 0,0-1 0 0 0,0 1 27 0 0,2 7 0 0 0,-2 0 3 0 0,2 0 0 0 0,-1 0 0 0 0,1-1 0 0 0,0 1 0 0 0,1 0-1 0 0,0-1 1 0 0,1 0 0 0 0,0 1 0 0 0,0-2 0 0 0,1 1 0 0 0,0 0 0 0 0,1-1-1 0 0,0 0 1 0 0,6 7-3 0 0,-9-14 98 0 0,0 1 1 0 0,0-1-1 0 0,0 1 0 0 0,0-1 0 0 0,0 0 0 0 0,0 0 0 0 0,0 0 0 0 0,0-1 1 0 0,1 1-1 0 0,-1-1 0 0 0,0 0 0 0 0,1 1 0 0 0,-1-2 0 0 0,0 1 0 0 0,1 0 1 0 0,-1-1-1 0 0,0 1 0 0 0,0-1 0 0 0,0 0 0 0 0,1 0 0 0 0,-1 0 0 0 0,0-1 1 0 0,0 1-1 0 0,0-1 0 0 0,-1 1 0 0 0,1-1 0 0 0,0 0 0 0 0,-1 0 1 0 0,1 0-1 0 0,-1-1 0 0 0,1 1 0 0 0,-1-1 0 0 0,0 1 0 0 0,0-1 0 0 0,0 0 1 0 0,-1 1-1 0 0,1-1-98 0 0,86-152 1232 0 0,-84 145-1589 0 0,4-8-251 0 0,-5 14-3261 0 0,-1 3-3316 0 0,-1 1-5077 0 0</inkml:trace>
  <inkml:trace contextRef="#ctx0" brushRef="#br0" timeOffset="1336.748">2169 814 13531 0 0,'0'0'1364'0'0,"0"0"-365"0"0,0 0-59 0 0,0 0 96 0 0,0 0 25 0 0,0 0-69 0 0,0 0-171 0 0,0 0-160 0 0,0 0-109 0 0,0 0-92 0 0,-32 5-76 0 0,-99 20-65 0 0,68 4 163 0 0,59-26-466 0 0,1 1-1 0 0,-1-1 1 0 0,1 1-1 0 0,-1 0 0 0 0,1 0 1 0 0,1 0-1 0 0,-1 1 1 0 0,1-1-1 0 0,-1 1 1 0 0,1-1-1 0 0,0 1 0 0 0,1 0 1 0 0,-1 0-1 0 0,1 0 1 0 0,0 0-1 0 0,0 0 0 0 0,1 0 1 0 0,-1 0-1 0 0,1 0 1 0 0,0 0-1 0 0,0 0 1 0 0,1 0-1 0 0,0 0 0 0 0,0 0 1 0 0,0 0-1 0 0,0 0 1 0 0,1-1-1 0 0,0 1 0 0 0,0 0 1 0 0,0-1-1 0 0,0 1 1 0 0,1-1-1 0 0,0 0 1 0 0,1 2-17 0 0,8 4-26 0 0,-1-2 0 0 0,2 1 0 0 0,-1-2 0 0 0,1 0 0 0 0,0 0 0 0 0,1-1 0 0 0,-1-1 0 0 0,1 0 0 0 0,0-1 0 0 0,1 0 0 0 0,-1-1 0 0 0,1-1 0 0 0,-1 0 0 0 0,1-1 0 0 0,0-1-1 0 0,-1 0 1 0 0,13-2 27 0 0,15-11-2335 0 0,-17-4-6292 0 0,-15 10-2525 0 0</inkml:trace>
  <inkml:trace contextRef="#ctx0" brushRef="#br0" timeOffset="1748.61">2686 353 13931 0 0,'0'0'1366'0'0,"0"0"-282"0"0,0 0 9 0 0,0 0 80 0 0,0 0-5 0 0,0 0-161 0 0,0 0-244 0 0,0 0-173 0 0,0 0-81 0 0,0 0-27 0 0,0 0-26 0 0,0 0-10 0 0,0 0-46 0 0,-2 14-47 0 0,-21 109 617 0 0,-10 78-211 0 0,16 14-594 0 0,9-47-502 0 0,8-167 258 0 0,0-1 14 0 0,0 0-25 0 0,0 0-58 0 0,0 0-30 0 0,0 0-64 0 0,0 0-79 0 0,0 0-97 0 0,0 0-139 0 0,2-22-5690 0 0,-2 8-2203 0 0,0 9-1133 0 0</inkml:trace>
  <inkml:trace contextRef="#ctx0" brushRef="#br0" timeOffset="1993.818">2322 736 15531 0 0,'0'0'1269'0'0,"0"0"-464"0"0,0 0-102 0 0,0 0 33 0 0,0 0 8 0 0,0 0-18 0 0,0 0-74 0 0,0 0-1 0 0,0 0 54 0 0,0 0 25 0 0,0 0-50 0 0,0 0-100 0 0,33 2-128 0 0,105 5-137 0 0,51-2 103 0 0,-62-8-1403 0 0,-76-11-6443 0 0,-43 10-1438 0 0</inkml:trace>
  <inkml:trace contextRef="#ctx0" brushRef="#br0" timeOffset="2229.791">3102 865 15387 0 0,'0'0'1185'0'0,"0"0"-689"0"0,0 0-184 0 0,0 0 48 0 0,0 0 8 0 0,0 0-56 0 0,0 0-128 0 0,0 0-144 0 0,0 0-104 0 0,0 0-96 0 0,0 0-112 0 0,0 0-224 0 0,0 0-320 0 0,0 0-905 0 0,9 180-2448 0 0,-7-180-6777 0 0</inkml:trace>
  <inkml:trace contextRef="#ctx0" brushRef="#br0" timeOffset="2487.847">3170 456 19700 0 0,'0'0'1665'0'0,"0"0"-953"0"0,0 0-264 0 0,0 0 8 0 0,0 0-88 0 0,0 0-128 0 0,0 0-208 0 0,0 0-288 0 0,0 0-144 0 0,0 0-120 0 0,0 0-128 0 0,0 0-353 0 0,0 0-1743 0 0,0 0-9883 0 0</inkml:trace>
  <inkml:trace contextRef="#ctx0" brushRef="#br0" timeOffset="2730.667">3472 806 15331 0 0,'0'0'668'0'0,"0"0"-263"0"0,0 0-24 0 0,0 0 67 0 0,0 0 23 0 0,0 0-68 0 0,0 0-133 0 0,0 0-108 0 0,0 0-62 0 0,0 0-28 0 0,0 0 1 0 0,0 0-12 0 0,-19 33 1 0 0,-60 99-4 0 0,78-131-54 0 0,-1 0 0 0 0,1 0 0 0 0,0 0 0 0 0,-1 1 0 0 0,1-1 0 0 0,0 0-1 0 0,0 0 1 0 0,0 1 0 0 0,0-1 0 0 0,0 1 0 0 0,0-1 0 0 0,0 1 0 0 0,0-1 0 0 0,1 1-1 0 0,-1 0 1 0 0,1-1 0 0 0,-1 1 0 0 0,1 0 0 0 0,-1-1 0 0 0,1 1 0 0 0,0 0 0 0 0,0 0-1 0 0,0-1 1 0 0,0 1 0 0 0,0 0 0 0 0,0 0 0 0 0,1-1 0 0 0,-1 1 0 0 0,1 0 0 0 0,-1-1-1 0 0,1 1 1 0 0,-1 0 0 0 0,1 0-4 0 0,3 1 46 0 0,1 1 149 0 0,0-1 1 0 0,0 0 0 0 0,1 0-1 0 0,-1 0 1 0 0,1-1 0 0 0,0 0-1 0 0,0 0 1 0 0,0 0-1 0 0,0-1 1 0 0,0 0 0 0 0,0 0-1 0 0,1 0 1 0 0,-1-1 0 0 0,0 0-1 0 0,0 0 1 0 0,0-1 0 0 0,1 1-1 0 0,-1-1 1 0 0,0-1-1 0 0,0 1 1 0 0,0-1 0 0 0,0 0-1 0 0,-1-1 1 0 0,1 1 0 0 0,0-1-1 0 0,2-2-195 0 0,-1 1 124 0 0,-1 0-1 0 0,1-1 0 0 0,-1 0 1 0 0,1 0-1 0 0,-2 0 0 0 0,1-1 1 0 0,0 0-1 0 0,-1 0 0 0 0,0 0 1 0 0,-1-1-1 0 0,1 0 0 0 0,-1 0 1 0 0,-1 0-1 0 0,1 0 0 0 0,-1 0 1 0 0,-1-1-1 0 0,1 0 0 0 0,-1 1 1 0 0,0-1-1 0 0,-1 0 0 0 0,0 0 1 0 0,0 0-1 0 0,-1 0 0 0 0,0 0 1 0 0,0 0-1 0 0,-1 0 0 0 0,0 0-123 0 0,0 3-35 0 0,0 1 0 0 0,0-1 0 0 0,0 1 0 0 0,-1 0 0 0 0,1 0 0 0 0,-1 0 0 0 0,0 0 0 0 0,0 0 0 0 0,-1 0 0 0 0,1 0 0 0 0,-1 1 0 0 0,0-1 0 0 0,0 1 0 0 0,0 0 0 0 0,0 0 0 0 0,-1 0 0 0 0,1 0 0 0 0,-1 1 0 0 0,1-1 0 0 0,-1 1 0 0 0,0 0 0 0 0,0 0 0 0 0,0 0 0 0 0,-1 1 0 0 0,1-1 0 0 0,-1 1 35 0 0,-45-7-7982 0 0,43 8-3872 0 0</inkml:trace>
  <inkml:trace contextRef="#ctx0" brushRef="#br0" timeOffset="3133.523">3763 994 15547 0 0,'0'0'1613'0'0,"0"0"-384"0"0,0 0-20 0 0,0 0 28 0 0,0 0-130 0 0,0 0-224 0 0,0 0-238 0 0,0 0-145 0 0,0 0-66 0 0,0 0-23 0 0,0 0-47 0 0,0 0-91 0 0,0 0-68 0 0,15-20-64 0 0,44-61-51 0 0,17 9 14 0 0,-73 70-152 0 0,1 0 0 0 0,0 0-1 0 0,0 0 1 0 0,-1 1 0 0 0,1-1-1 0 0,0 1 1 0 0,1 0-1 0 0,-1 0 1 0 0,0 0 0 0 0,0 1-1 0 0,0-1 1 0 0,0 1 0 0 0,1 0-1 0 0,-1 0 1 0 0,0 1 0 0 0,4 0 48 0 0,8 50-939 0 0,-16-50 936 0 0,0 5 17 0 0,1-1-1 0 0,0 1 1 0 0,0 0-1 0 0,0 0 1 0 0,1 0 0 0 0,-1-1-1 0 0,1 1 1 0 0,1-1-1 0 0,-1 1 1 0 0,1-1 0 0 0,0 0-1 0 0,0 0 1 0 0,0 0-1 0 0,1-1 1 0 0,0 1 0 0 0,0-1-1 0 0,0 0 1 0 0,0 0-1 0 0,1 0 1 0 0,0 0 0 0 0,-1-1-1 0 0,1 0 1 0 0,1 0-1 0 0,-1 0 1 0 0,0-1 0 0 0,4 2-14 0 0,-3-3 126 0 0,1 0 1 0 0,-1-1 0 0 0,1 0 0 0 0,-1 0 0 0 0,1 0 0 0 0,0-1 0 0 0,-1 0 0 0 0,0 0 0 0 0,1 0 0 0 0,-1-1 0 0 0,0 0-1 0 0,1 0 1 0 0,-1-1 0 0 0,0 0 0 0 0,-1 0 0 0 0,1 0 0 0 0,-1-1 0 0 0,1 0 0 0 0,-1 0 0 0 0,0 0 0 0 0,0-1-1 0 0,-1 1 1 0 0,1-1 0 0 0,-1 0 0 0 0,0 0 0 0 0,0-1 0 0 0,-1 1 0 0 0,0-1 0 0 0,0 0 0 0 0,0 0 0 0 0,-1 0-1 0 0,2-6-126 0 0,22-60-1111 0 0,-24 38-7176 0 0,-2 26-4157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4:2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558 306 1920 0 0,'0'0'2540'0'0,"0"0"-813"0"0,0 0-271 0 0,0 0 68 0 0,0 0 123 0 0,0 0 87 0 0,0 0-75 0 0,0 0-204 0 0,0 0-267 0 0,0 0-278 0 0,0-4-226 0 0,-3-10 533 0 0,3 27 1456 0 0,5 49-2313 0 0,-3 1 0 0 0,-2 0 0 0 0,-4 0 0 0 0,-2 0 0 0 0,-4 4-360 0 0,5-12 49 0 0,-25 100-27 0 0,11-105-874 0 0,18-50-6757 0 0,1-6-1636 0 0,0 2 2746 0 0</inkml:trace>
  <inkml:trace contextRef="#ctx0" brushRef="#br0" timeOffset="362.306">98 354 4385 0 0,'0'0'1310'0'0,"0"0"-336"0"0,0 0-9 0 0,0 0 412 0 0,0 0 372 0 0,0 0 126 0 0,0 0-120 0 0,0 0-251 0 0,0 0-261 0 0,0 0-204 0 0,35-13-139 0 0,111-40-133 0 0,31 5 1353 0 0,256-26-442 0 0,-317 71-2338 0 0,-115 3 573 0 0,-1 0-1 0 0,1 0 1 0 0,0 0 0 0 0,-1 0-1 0 0,1 1 1 0 0,0-1 0 0 0,-1 0-1 0 0,1 1 1 0 0,-1-1 0 0 0,1 0 0 0 0,-1 1-1 0 0,1-1 1 0 0,0 1 0 0 0,-1-1-1 0 0,1 1 1 0 0,-1-1 0 0 0,0 1-1 0 0,1-1 1 0 0,-1 1 0 0 0,1-1-1 0 0,-1 1 1 0 0,0 0 0 0 0,1-1 0 0 0,-1 1-1 0 0,0 0 1 0 0,0-1 0 0 0,0 1-1 0 0,0 0 1 0 0,1-1 0 0 0,-1 1-1 0 0,0 0 1 0 0,0-1 0 0 0,0 1-1 0 0,0 0 1 0 0,0 0 0 0 0,-1-1 0 0 0,1 1-1 0 0,0 0 1 0 0,0-1 0 0 0,0 1-1 0 0,0 0 1 0 0,-1-1 0 0 0,1 1-1 0 0,0-1 1 0 0,-1 2 87 0 0,-7 17-8296 0 0,2-12-2436 0 0</inkml:trace>
  <inkml:trace contextRef="#ctx0" brushRef="#br0" timeOffset="621.029">65 1065 10842 0 0,'0'0'1065'0'0,"0"0"-356"0"0,0 0 65 0 0,0 0 238 0 0,0 0 217 0 0,37-5 118 0 0,122-14-16 0 0,38-27 1451 0 0,-169 39-2610 0 0,80-24-344 0 0,1 6 0 0 0,81-7 172 0 0,-164 31-2231 0 0,-14 1-3713 0 0,-5 0-4904 0 0</inkml:trace>
  <inkml:trace contextRef="#ctx0" brushRef="#br0" timeOffset="1583.568">1300 361 2000 0 0,'0'0'1609'0'0,"0"0"-1012"0"0,0 0-206 0 0,0 0 588 0 0,0 0 739 0 0,0 0 347 0 0,0 0-10 0 0,0 0-269 0 0,0 0-335 0 0,0 0-283 0 0,0 0-193 0 0,0 0-115 0 0,0 0-81 0 0,33-9-71 0 0,100-30-82 0 0,-60 6 359 0 0,-60 27-884 0 0,-1-1 0 0 0,0 0 0 0 0,0-1 0 0 0,-1-1 0 0 0,0 1 0 0 0,-1-2 0 0 0,0 1 0 0 0,0-1 0 0 0,-1-1 0 0 0,0 0-1 0 0,-1 0 1 0 0,0-1 0 0 0,-1 0 0 0 0,0 0 0 0 0,-1-1 0 0 0,0 0 0 0 0,-1 0 0 0 0,-1 0 0 0 0,0 0 0 0 0,-1-1 0 0 0,0 0-1 0 0,-1 1 1 0 0,0-1 0 0 0,-1-2-101 0 0,-29 23-132 0 0,16 14 131 0 0,1 2 0 0 0,1-1-1 0 0,1 1 1 0 0,1 0 0 0 0,1 1-1 0 0,1 0 1 0 0,1 0 0 0 0,1 0-1 0 0,1 1 1 0 0,1 24 1 0 0,-54 648 121 0 0,54-657-129 0 0,-2 1 0 0 0,-2-1-1 0 0,-1 0 1 0 0,-2-1-1 0 0,-2 0 1 0 0,-1 0 0 0 0,-3-1-1 0 0,0-1 1 0 0,-3 0 0 0 0,-1-1-1 0 0,-12 16 9 0 0,27-46-76 0 0,-1 1 0 0 0,0-1-1 0 0,-1 0 1 0 0,1 0 0 0 0,-1 0-1 0 0,0-1 1 0 0,0 0-1 0 0,-1 0 1 0 0,0 0 0 0 0,0-1-1 0 0,0 0 1 0 0,0 0 0 0 0,-1-1-1 0 0,1 0 1 0 0,-1-1 0 0 0,0 1-1 0 0,1-1 1 0 0,-1-1 0 0 0,0 1-1 0 0,-1-2 1 0 0,1 1 0 0 0,0-1-1 0 0,0 0 1 0 0,0-1 0 0 0,0 1-1 0 0,0-2 1 0 0,0 1-1 0 0,0-1 1 0 0,0 0 0 0 0,1-1-1 0 0,-1 0 1 0 0,1 0 0 0 0,-1-1-1 0 0,1 0 1 0 0,0 0 0 0 0,0 0-1 0 0,1-1 1 0 0,0 0 0 0 0,-1-1-1 0 0,-3-4 77 0 0,4 0-3 0 0,1 1 1 0 0,0-1-1 0 0,1 0 0 0 0,0-1 0 0 0,1 1 0 0 0,0-1 0 0 0,0 1 1 0 0,1-1-1 0 0,1 0 0 0 0,0 0 0 0 0,0 0 0 0 0,1 0 0 0 0,1 0 1 0 0,-1 0-1 0 0,2 0 0 0 0,0 0 0 0 0,0 1 0 0 0,1-1 0 0 0,0 1 0 0 0,1-1 1 0 0,0 1-1 0 0,0 0 0 0 0,1 0 0 0 0,1 1 0 0 0,0 0 0 0 0,0 0 1 0 0,0 0-1 0 0,1 0 0 0 0,1 1 0 0 0,-1 0 0 0 0,6-3 3 0 0,8-11 182 0 0,1 1 0 0 0,1 1 1 0 0,0 1-1 0 0,1 1 0 0 0,1 1 0 0 0,1 2 0 0 0,1 0 0 0 0,0 2 0 0 0,0 0 0 0 0,1 2 0 0 0,1 2 0 0 0,0 0 0 0 0,20-2-182 0 0,95 25 2649 0 0,-67-14-1271 0 0,-77 0-1294 0 0,0 0 14 0 0,0 0 1 0 0,0 0 6 0 0,4 77 1186 0 0,1-63-1499 0 0,0 0-1869 0 0,-4-6-3085 0 0,-1-7-4976 0 0</inkml:trace>
  <inkml:trace contextRef="#ctx0" brushRef="#br0" timeOffset="4033.631">2760 273 1840 0 0,'0'0'263'0'0,"0"0"-191"0"0,0 0 358 0 0,0 0 736 0 0,0 0 606 0 0,0 0 232 0 0,0 0-96 0 0,0 0-229 0 0,0 0-220 0 0,0 0-185 0 0,0 0-118 0 0,0 0-113 0 0,0 0-103 0 0,30-4-86 0 0,90-12-93 0 0,-57-5 509 0 0,-55 16-1049 0 0,-1 0-1 0 0,0 0 1 0 0,0-1 0 0 0,0 0-1 0 0,-1 0 1 0 0,0-1 0 0 0,0 1 0 0 0,-1-1-1 0 0,1-1 1 0 0,-2 1 0 0 0,1-1-1 0 0,-1 1 1 0 0,0-2 0 0 0,-1 1 0 0 0,1 0-1 0 0,-2-1 1 0 0,1 1 0 0 0,-1-1-1 0 0,-1 0 1 0 0,1 1 0 0 0,-1-1 0 0 0,-1-3-221 0 0,0 11 136 0 0,0 1-19 0 0,0 0-32 0 0,0 0-41 0 0,0 0-28 0 0,0 0-25 0 0,0 0-32 0 0,0 19-87 0 0,13 688 1041 0 0,-13-606-872 0 0,-4-1-1 0 0,-5 1 0 0 0,-4-1 1 0 0,-12 35-41 0 0,21-114 4 0 0,-2-1 0 0 0,0 1 0 0 0,-1-1 0 0 0,-1 0 0 0 0,-1-1 0 0 0,-1 0 0 0 0,-1 0 1 0 0,0-1-1 0 0,-1 0 0 0 0,-12 11-4 0 0,19-23-11 0 0,-2 0-1 0 0,1-1 1 0 0,0 0 0 0 0,-1-1 0 0 0,0 1 0 0 0,0-1-1 0 0,0-1 1 0 0,-1 1 0 0 0,1-1 0 0 0,-1 0 0 0 0,0-1-1 0 0,0 0 1 0 0,0 0 0 0 0,0-1 0 0 0,0 0 0 0 0,0 0-1 0 0,0-1 1 0 0,0 0 0 0 0,0 0 0 0 0,-2-1 11 0 0,4-2-16 0 0,0 1 0 0 0,1-1 0 0 0,-1 0 0 0 0,1-1 0 0 0,0 1-1 0 0,0-1 1 0 0,0 0 0 0 0,1 0 0 0 0,-1-1 0 0 0,1 1 0 0 0,0-1 0 0 0,0 0 0 0 0,1 0 0 0 0,-1-1 0 0 0,1 1 0 0 0,0 0 0 0 0,1-1 0 0 0,-1 0 0 0 0,1 0 0 0 0,0 0 0 0 0,1 0-1 0 0,-2-5 17 0 0,0-12-5 0 0,0 0-1 0 0,2 0 1 0 0,0 0-1 0 0,2-1 1 0 0,0 1-1 0 0,1 0 1 0 0,2 0-1 0 0,0 0 0 0 0,2 0 1 0 0,0 1-1 0 0,2 0 1 0 0,0 0-1 0 0,2 1 1 0 0,0 0-1 0 0,1 1 1 0 0,1 0-1 0 0,1 0 0 0 0,13-14 6 0 0,-15 22 21 0 0,1 0-1 0 0,1 1 1 0 0,0 0-1 0 0,0 1 1 0 0,1 0-1 0 0,0 1 1 0 0,1 1-1 0 0,0 0 0 0 0,0 1 1 0 0,1 1-1 0 0,0 0 1 0 0,0 1-1 0 0,0 1 1 0 0,1 0-1 0 0,0 1 1 0 0,-1 1-1 0 0,1 1 1 0 0,0 0-21 0 0,23 1 106 0 0,89 11 356 0 0,-128-11-414 0 0,0 1 1 0 0,1-1 0 0 0,-1 0 0 0 0,1 1-1 0 0,-1-1 1 0 0,0 0 0 0 0,1 0 0 0 0,-1 0 0 0 0,1 0-1 0 0,-1 0 1 0 0,1 0 0 0 0,-1-1 0 0 0,1 1-1 0 0,-1 0 1 0 0,0-1 0 0 0,1 1 0 0 0,-1-1-1 0 0,0 1 1 0 0,1-1 0 0 0,-1 0 0 0 0,0 0 0 0 0,0 1-1 0 0,1-1 1 0 0,-1 0 0 0 0,0 0 0 0 0,0 0-1 0 0,0 0 1 0 0,0-1 0 0 0,0 1-49 0 0,8-7-137 0 0,42-19 143 0 0,-50 27-5 0 0,-1 0-13 0 0,0 0-5 0 0,0 0-3 0 0,0 0 9 0 0,0 0 6 0 0,-4 33 251 0 0,-20 46 89 0 0,-23 44-132 0 0,45-101-1823 0 0,8-19-2319 0 0,2-2-3734 0 0,-6-1-4287 0 0</inkml:trace>
  <inkml:trace contextRef="#ctx0" brushRef="#br0" timeOffset="4824.068">3841 564 0 0 0,'0'0'703'0'0,"0"0"430"0"0,0 0 364 0 0,0 0 312 0 0,0 0 132 0 0,0 0-66 0 0,0 0-165 0 0,0 0-214 0 0,0 0-165 0 0,0 0-64 0 0,0 0-88 0 0,-6-7 3855 0 0,-4 10-4824 0 0,0 1-1 0 0,1 1 1 0 0,0 0-1 0 0,0 0 0 0 0,0 1 1 0 0,0 0-1 0 0,1 0 1 0 0,0 1-1 0 0,0 0 1 0 0,1 1-1 0 0,0-1 1 0 0,0 1-1 0 0,1 1 0 0 0,0-1 1 0 0,0 1-1 0 0,1 0 1 0 0,1 1-1 0 0,-4 7-209 0 0,-3 3 84 0 0,2 0-1 0 0,0 0 0 0 0,1 1 0 0 0,1 0 0 0 0,1 1 1 0 0,1-1-1 0 0,1 1 0 0 0,1 0 0 0 0,1 0 1 0 0,1 0-1 0 0,1 0 0 0 0,1 11-83 0 0,2-21 29 0 0,0-1 0 0 0,1 1-1 0 0,0 0 1 0 0,0-1 0 0 0,2 0-1 0 0,-1 0 1 0 0,1-1 0 0 0,1 1 0 0 0,0-1-1 0 0,1-1 1 0 0,-1 1 0 0 0,2-1-1 0 0,-1-1 1 0 0,1 1 0 0 0,1-2-1 0 0,0 1 1 0 0,0-1 0 0 0,0-1 0 0 0,1 0-1 0 0,-1 0 1 0 0,2-1-29 0 0,-3 0-1029 0 0,-11-9-10019 0 0,-3 0-629 0 0</inkml:trace>
  <inkml:trace contextRef="#ctx0" brushRef="#br0" timeOffset="5966.336">4030 748 1952 0 0,'0'0'1661'0'0,"0"0"92"0"0,0 0 204 0 0,0 0 55 0 0,0 0-127 0 0,0 0-228 0 0,0 0-395 0 0,0 0-350 0 0,0 0-276 0 0,0 0-165 0 0,0 0-48 0 0,0 0 1 0 0,0 0-5 0 0,-3 5-45 0 0,-25 67 1850 0 0,4 97 99 0 0,23-165-2296 0 0,0 0 0 0 0,0 0 1 0 0,1 0-1 0 0,-1 0 1 0 0,1 1-1 0 0,0-1 0 0 0,0 0 1 0 0,1 0-1 0 0,-1 0 0 0 0,1 0 1 0 0,0 0-1 0 0,0 0 0 0 0,0 0 1 0 0,1 0-1 0 0,-1 0 1 0 0,1 0-1 0 0,0-1 0 0 0,0 1 1 0 0,0-1-1 0 0,1 1 0 0 0,-1-1 1 0 0,1 0-1 0 0,-1 0 0 0 0,1 0 1 0 0,0 0-1 0 0,1 0 0 0 0,-1-1 1 0 0,0 1-1 0 0,1-1 1 0 0,-1 0-1 0 0,1 0 0 0 0,0 0 1 0 0,0-1-28 0 0,3 0 90 0 0,0-1 1 0 0,-1 0-1 0 0,1-1 1 0 0,0 1-1 0 0,0-1 1 0 0,-1-1-1 0 0,1 1 0 0 0,0-1 1 0 0,-1-1-1 0 0,0 1 1 0 0,1-1-1 0 0,-1 0 1 0 0,0 0-1 0 0,0-1 1 0 0,-1 1-1 0 0,1-1 1 0 0,-1-1-1 0 0,0 1 1 0 0,0-1-1 0 0,3-3-90 0 0,87-113 436 0 0,-73 87-402 0 0,-2 0 0 0 0,-2-2 0 0 0,-1 0 0 0 0,-1-1 0 0 0,0-9-34 0 0,-15 45 4 0 0,0 0 0 0 0,0 0 0 0 0,-1 0 0 0 0,1 0 0 0 0,0-1 0 0 0,-1 1 0 0 0,1 0 0 0 0,-1-1 0 0 0,1 1 0 0 0,-1 0 0 0 0,0-1 0 0 0,0 1 1 0 0,0-1-1 0 0,1 1 0 0 0,-1 0 0 0 0,0-1 0 0 0,-1 1 0 0 0,1-1 0 0 0,0 1 0 0 0,0 0 0 0 0,-1-1 0 0 0,1 1 0 0 0,0 0 0 0 0,-1-1 0 0 0,0 1 0 0 0,1 0 0 0 0,-1 0 0 0 0,0-1 0 0 0,1 1 0 0 0,-1 0 1 0 0,0 0-1 0 0,0 0 0 0 0,0 0 0 0 0,0 0 0 0 0,0 0 0 0 0,0 0 0 0 0,0 0 0 0 0,-1 0 0 0 0,1 1 0 0 0,0-1 0 0 0,0 0 0 0 0,-1 1 0 0 0,1-1 0 0 0,0 1 0 0 0,-1 0 0 0 0,1-1 0 0 0,0 1 0 0 0,-1 0 0 0 0,0 0-3 0 0,-22 36-143 0 0,-7 31 201 0 0,27-52-2 0 0,1 0 0 0 0,1 0 0 0 0,0 0 0 0 0,2 0 0 0 0,-1 0 0 0 0,2 0 0 0 0,0 0 0 0 0,1 0 0 0 0,0 0 0 0 0,1 0 0 0 0,1 0 0 0 0,3 8-57 0 0,-5-18 26 0 0,59 89 497 0 0,-22-59-216 0 0,-35-33-997 0 0,-6-2-2075 0 0,-2-1-3331 0 0,1 1-5887 0 0</inkml:trace>
  <inkml:trace contextRef="#ctx0" brushRef="#br0" timeOffset="9974.464">4557 453 0 0 0,'0'0'1160'0'0,"0"0"257"0"0,0 0 191 0 0,0 0 47 0 0,0 0-105 0 0,0 0-231 0 0,0 0-218 0 0,0 0-147 0 0,3-3 4399 0 0,-2 3-4948 0 0,-1 0-50 0 0,0 0-43 0 0,0 0-44 0 0,0 0-56 0 0,24 26 1562 0 0,-4-5-1477 0 0,-1 1 1 0 0,-1 0 0 0 0,-1 2-1 0 0,-1 0 1 0 0,-1 1-1 0 0,-1 1 1 0 0,-2 0-1 0 0,3 8-297 0 0,-9-19 82 0 0,0 1 0 0 0,-1-1 0 0 0,-1 1 0 0 0,0 0 0 0 0,-1 0 0 0 0,-1 1 0 0 0,0-1 0 0 0,-2 1 0 0 0,1-1 1 0 0,-3 8-83 0 0,-1-11 33 0 0,-1-1 0 0 0,0 0 0 0 0,-1 0 0 0 0,0 0 0 0 0,-1-1 1 0 0,0 0-1 0 0,-1 0 0 0 0,0 0 0 0 0,-1-1 0 0 0,0 0 1 0 0,-1 0-1 0 0,-6 5-33 0 0,-17 22 67 0 0,-27 52 8 0 0,43-48 7 0 0,3-26-118 0 0,13-15 46 0 0,0 0 16 0 0,-1 5-611 0 0,0-7-8549 0 0,1-1-2012 0 0</inkml:trace>
  <inkml:trace contextRef="#ctx0" brushRef="#br0" timeOffset="27119.478">1 2092 0 0 0,'0'0'92'0'0,"0"0"-19"0"0,0 0 371 0 0,0 0 746 0 0,0 0 632 0 0,0 0 413 0 0,0 0 61 0 0,0 0-210 0 0,0 0-307 0 0,0 0-328 0 0,0 0-279 0 0,21-12-205 0 0,66-41-128 0 0,-21-11 1407 0 0,-46 39-1446 0 0,25-27 846 0 0,-31 66-1470 0 0,-8 0-62 0 0,0 0 1 0 0,-1 1-1 0 0,-1-1 1 0 0,0 1-1 0 0,-1 0 1 0 0,-1 0-1 0 0,0 0 1 0 0,-1 1-115 0 0,1 7 116 0 0,61 337 590 0 0,-55-323-679 0 0,-6-24-16 0 0,1 1-1 0 0,0-1 1 0 0,1 0 0 0 0,0 0 0 0 0,1-1-1 0 0,0 1 1 0 0,1-1 0 0 0,1 0 0 0 0,5 8-11 0 0,-11-20 39 0 0,0 1 0 0 0,1-1 1 0 0,-1 0-1 0 0,0 0 1 0 0,0 0-1 0 0,0-1 1 0 0,0 1-1 0 0,0 0 0 0 0,0 0 1 0 0,0 0-1 0 0,0-1 1 0 0,-1 1-1 0 0,1 0 1 0 0,0-1-1 0 0,0 1 0 0 0,0-1 1 0 0,0 1-1 0 0,0-1 1 0 0,0 0-1 0 0,-1 1 0 0 0,1-1 1 0 0,0 0-1 0 0,0 0 1 0 0,-1 1-1 0 0,1-1 1 0 0,-1 0-1 0 0,1 0 0 0 0,-1 0 1 0 0,1 0-1 0 0,-1 0 1 0 0,1 0-1 0 0,-1 0 1 0 0,0 0-1 0 0,1 1 0 0 0,-1-1 1 0 0,0-1-1 0 0,0 1 1 0 0,0 0-1 0 0,0 0 1 0 0,0 0-1 0 0,0 0 0 0 0,0 0 1 0 0,0 0-1 0 0,0 0 1 0 0,-1 0-1 0 0,1 0-39 0 0,1-2-88 0 0,64-247 993 0 0,54-128-681 0 0,-95 311-190 0 0,-24 67-78 0 0,0 0-61 0 0,0 0-114 0 0,0 26-2013 0 0,0-9 760 0 0,0-5-2708 0 0,0-1-5430 0 0</inkml:trace>
  <inkml:trace contextRef="#ctx0" brushRef="#br0" timeOffset="33059.828">1460 2184 1208 0 0,'0'0'652'0'0,"0"0"213"0"0,0 0 500 0 0,0 0 428 0 0,0 0 191 0 0,0 0-106 0 0,0 0-382 0 0,0 0-292 0 0,0 0-253 0 0,0 0-179 0 0,0 0-81 0 0,-5-9-41 0 0,-19-26-12 0 0,-28 6 1624 0 0,42 24-2113 0 0,-1 1 0 0 0,0 0 0 0 0,0 1 0 0 0,-1 1-1 0 0,1-1 1 0 0,-1 2 0 0 0,1 0 0 0 0,-1 0 0 0 0,1 1 0 0 0,-1 0 0 0 0,0 1-1 0 0,1 0 1 0 0,-1 1 0 0 0,1 1 0 0 0,0-1 0 0 0,-1 2 0 0 0,1 0-1 0 0,1 0 1 0 0,-1 1 0 0 0,1 0 0 0 0,-1 1 0 0 0,2 0 0 0 0,-1 0-1 0 0,1 1 1 0 0,0 0 0 0 0,0 1 0 0 0,0 0 0 0 0,0 3-149 0 0,1 0 9 0 0,2 1-1 0 0,-1 0 1 0 0,1 1 0 0 0,1 0 0 0 0,0-1-1 0 0,1 2 1 0 0,0-1 0 0 0,1 0 0 0 0,1 1-1 0 0,0 0 1 0 0,0-1 0 0 0,2 1 0 0 0,0 0-1 0 0,0 0 1 0 0,1 0 0 0 0,3 8-9 0 0,-5-14 13 0 0,1 0 0 0 0,1-1 0 0 0,0 1 0 0 0,0 0 0 0 0,0-1 0 0 0,1 1 1 0 0,0-1-1 0 0,1 1 0 0 0,-1-1 0 0 0,2 0 0 0 0,-1 0 0 0 0,1 0 0 0 0,0-1 0 0 0,0 1 0 0 0,0-1 1 0 0,1 0-1 0 0,0 0 0 0 0,1-1 0 0 0,-1 1 0 0 0,1-1 0 0 0,0 0 0 0 0,0-1 0 0 0,1 1 0 0 0,-1-1 1 0 0,1 0-1 0 0,0-1 0 0 0,0 0 0 0 0,0 0 0 0 0,0 0 0 0 0,1-1 0 0 0,-1 0 0 0 0,1-1 0 0 0,-1 0 0 0 0,1 0 1 0 0,2 0-14 0 0,9-7 89 0 0,0 0 0 0 0,-1-2 1 0 0,-1 0-1 0 0,1-1 0 0 0,-1-1 1 0 0,-1 0-1 0 0,0-1 0 0 0,0-1 1 0 0,-1-1-1 0 0,-1 0 0 0 0,0-1 1 0 0,0 0-1 0 0,-2-1 1 0 0,8-11-90 0 0,-7 11 33 0 0,13-15 27 0 0,0-2 0 0 0,-2-1 1 0 0,-1-1-1 0 0,-2-1 0 0 0,-2 0 0 0 0,1-6-60 0 0,1-62 118 0 0,-22 103-125 0 0,1-1 1 0 0,-1 0 0 0 0,0 0 0 0 0,1 0 0 0 0,-1 1-1 0 0,0-1 1 0 0,0 0 0 0 0,1 1 0 0 0,-1-1 0 0 0,0 1-1 0 0,0-1 1 0 0,0 1 0 0 0,0-1 0 0 0,1 1 0 0 0,-1 0-1 0 0,0-1 1 0 0,0 1 0 0 0,0 0 0 0 0,0 0 0 0 0,0 0-1 0 0,0 0 1 0 0,0 0 0 0 0,0 0 0 0 0,0 0 0 0 0,0 0-1 0 0,0 0 1 0 0,0 0 0 0 0,0 0 0 0 0,0 0 0 0 0,0 1-1 0 0,0-1 1 0 0,0 1 0 0 0,0-1 0 0 0,0 0-1 0 0,1 1 1 0 0,-1-1 0 0 0,0 1 0 0 0,0 0 0 0 0,0-1-1 0 0,1 1 1 0 0,-1 0 0 0 0,0-1 0 0 0,1 1 0 0 0,-1 0-1 0 0,1 0 1 0 0,-1 0 6 0 0,-8 8-16 0 0,0 1-1 0 0,1 0 0 0 0,0 1 1 0 0,1-1-1 0 0,0 1 0 0 0,1 1 1 0 0,0-1-1 0 0,1 1 0 0 0,0 0 1 0 0,1 1-1 0 0,0-1 0 0 0,1 1 1 0 0,1-1-1 0 0,0 1 0 0 0,0 0 1 0 0,1 0-1 0 0,1 0 0 0 0,0 0 1 0 0,1 0-1 0 0,0 0 0 0 0,1-1 1 0 0,1 2 16 0 0,2-6 0 0 0,0-1 0 0 0,0 0 0 0 0,1 0 0 0 0,0 0 1 0 0,0 0-1 0 0,1-1 0 0 0,0 0 0 0 0,0-1 1 0 0,0 1-1 0 0,1-1 0 0 0,-1-1 0 0 0,1 1 1 0 0,1-1-1 0 0,-1-1 0 0 0,0 0 0 0 0,1 0 0 0 0,0 0 1 0 0,-1-1-1 0 0,1-1 0 0 0,0 1 0 0 0,0-1 1 0 0,0-1-1 0 0,0 0 0 0 0,0 0 0 0 0,0-1 1 0 0,0 0-1 0 0,0 0 0 0 0,0-1 0 0 0,2-1 0 0 0,7-2 33 0 0,0-1 0 0 0,0-1 0 0 0,0-1 0 0 0,-1 0 0 0 0,0-2 0 0 0,-1 0 0 0 0,0 0 0 0 0,4-5-33 0 0,8-4 37 0 0,0-1-1 0 0,-2-1 0 0 0,0-1 1 0 0,-2-1-1 0 0,0-1 1 0 0,-2-1-1 0 0,0-1 1 0 0,-2-1-1 0 0,-1-1 0 0 0,12-24-36 0 0,-12-29 116 0 0,-19 79-118 0 0,-1 0 0 0 0,1 0-1 0 0,0 0 1 0 0,-1 0 0 0 0,1 0 0 0 0,-1 1-1 0 0,1-1 1 0 0,-1 0 0 0 0,0 0-1 0 0,0 0 1 0 0,0 1 0 0 0,0-1 0 0 0,0 0-1 0 0,0 1 1 0 0,0-1 0 0 0,-1 1 0 0 0,1-1-1 0 0,-1 1 1 0 0,1-1 0 0 0,-1 1-1 0 0,1 0 1 0 0,-1 0 0 0 0,0 0 0 0 0,0 0-1 0 0,1 0 1 0 0,-1 0 0 0 0,0 1-1 0 0,0-1 1 0 0,0 1 0 0 0,0-1 0 0 0,0 1-1 0 0,0-1 1 0 0,0 1 0 0 0,0 0 0 0 0,0 0-1 0 0,0 0 1 0 0,0 0 0 0 0,-1 1 2 0 0,-7 0-33 0 0,-1 1 0 0 0,1 1 0 0 0,1 0 0 0 0,-1 0 1 0 0,0 1-1 0 0,1 0 0 0 0,0 0 0 0 0,0 1 1 0 0,0 1-1 0 0,0-1 0 0 0,1 1 0 0 0,0 1 0 0 0,0 0 1 0 0,1 0-1 0 0,0 0 0 0 0,0 1 0 0 0,0 0 0 0 0,1 0 1 0 0,1 1-1 0 0,-1-1 0 0 0,1 1 0 0 0,-2 7 33 0 0,6-13-5 0 0,-1-1-1 0 0,1 1 1 0 0,0 0-1 0 0,0 0 1 0 0,0 0-1 0 0,1 0 1 0 0,-1 0-1 0 0,1 0 0 0 0,0 0 1 0 0,-1 0-1 0 0,1 0 1 0 0,1 0-1 0 0,-1 0 1 0 0,0 0-1 0 0,1 0 1 0 0,-1 0-1 0 0,1 0 1 0 0,0 0-1 0 0,0 0 1 0 0,0 0-1 0 0,1 0 1 0 0,-1-1-1 0 0,1 1 1 0 0,-1 0-1 0 0,1-1 1 0 0,0 1-1 0 0,0-1 0 0 0,0 0 1 0 0,0 0-1 0 0,0 0 1 0 0,1 0-1 0 0,-1 0 1 0 0,1 0-1 0 0,-1 0 1 0 0,1-1-1 0 0,0 1 1 0 0,-1-1-1 0 0,1 0 1 0 0,0 0-1 0 0,0 0 1 0 0,0 0-1 0 0,2 0 6 0 0,159 15 151 0 0,-71-13-8 0 0,-89-3-123 0 0,0 0 0 0 0,-1 1 0 0 0,1 0 1 0 0,0 0-1 0 0,-1 0 0 0 0,1 0 0 0 0,-1 0 1 0 0,0 0-1 0 0,1 1 0 0 0,-1 0 0 0 0,0 0 1 0 0,0 0-1 0 0,0 0 0 0 0,0 0 0 0 0,0 0 1 0 0,-1 1-1 0 0,1 0 0 0 0,-1-1 0 0 0,1 1 1 0 0,-1 0-1 0 0,0 0 0 0 0,0 0 0 0 0,0 0 1 0 0,-1 1-1 0 0,1-1 0 0 0,-1 0 0 0 0,0 1 1 0 0,0-1-1 0 0,0 1 0 0 0,0 0 1 0 0,0-1-1 0 0,-1 1 0 0 0,0-1 0 0 0,0 1 1 0 0,0 0-1 0 0,0-1 0 0 0,0 3-20 0 0,-30 148 629 0 0,26-70-842 0 0,4-84 176 0 0,0 0-46 0 0,7 11-2151 0 0,-2-10 609 0 0,10-2-3176 0 0,-7-2-2905 0 0,-6-1-1264 0 0</inkml:trace>
  <inkml:trace contextRef="#ctx0" brushRef="#br0" timeOffset="33283.466">2628 2276 10210 0 0,'0'0'1761'0'0,"0"0"-489"0"0,0 0-136 0 0,0 0-24 0 0,0 0-127 0 0,0 0-233 0 0,0 0-288 0 0,0 0-240 0 0,0 0-152 0 0,-35 191-72 0 0,35-176-56 0 0,0-4-32 0 0,0 4-112 0 0,0-8-144 0 0,0 4-344 0 0,1-7-553 0 0,1 0-1655 0 0,-2-1-5922 0 0</inkml:trace>
  <inkml:trace contextRef="#ctx0" brushRef="#br0" timeOffset="33460.201">2618 2022 13827 0 0,'0'0'2120'0'0,"0"0"-583"0"0,0 0-393 0 0,0 0-208 0 0,0 0-200 0 0,0 0-200 0 0,0 0-287 0 0,0 0-378 0 0,0 0-167 0 0,0 0-152 0 0,0 0-88 0 0,0 0-128 0 0,0 0-528 0 0,0 0-1297 0 0,19-4-5304 0 0,-10 12 255 0 0</inkml:trace>
  <inkml:trace contextRef="#ctx0" brushRef="#br0" timeOffset="34332.539">3022 2158 11987 0 0,'0'0'1727'0'0,"0"0"-332"0"0,0 0-119 0 0,0 0-61 0 0,0 0-83 0 0,0 0-146 0 0,0 0-210 0 0,0 0-191 0 0,0 0-167 0 0,0 0-129 0 0,0 0-100 0 0,-32 6-45 0 0,-98 21-30 0 0,72 2 29 0 0,51-20-114 0 0,-3 3-22 0 0,0 0 0 0 0,1 1 1 0 0,0 0-1 0 0,1 1 0 0 0,1 0 1 0 0,0 0-1 0 0,1 1 0 0 0,0 0 0 0 0,1 0 1 0 0,1 0-1 0 0,1 0 0 0 0,0 1 1 0 0,1 0-1 0 0,0-1 0 0 0,1 9-7 0 0,1-20-3 0 0,0 0 0 0 0,0 0-1 0 0,1 0 1 0 0,-1 0 0 0 0,1 0-1 0 0,0-1 1 0 0,0 1 0 0 0,0 0-1 0 0,1 0 1 0 0,-1-1 0 0 0,1 1-1 0 0,0 0 1 0 0,0-1 0 0 0,0 0 0 0 0,0 1-1 0 0,1-1 1 0 0,-1 0 0 0 0,1 0-1 0 0,0-1 1 0 0,0 1 0 0 0,0 0-1 0 0,0-1 1 0 0,1 0 0 0 0,-1 0-1 0 0,0 0 1 0 0,1 0 0 0 0,0 0 0 0 0,-1-1-1 0 0,1 1 1 0 0,0-1 0 0 0,3 0 3 0 0,1 1 25 0 0,0-1 1 0 0,0 0-1 0 0,0 0 1 0 0,1-1-1 0 0,-1 0 1 0 0,0-1-1 0 0,0 0 1 0 0,0 0-1 0 0,0 0 1 0 0,0-1-1 0 0,0-1 1 0 0,0 1-1 0 0,-1-1 1 0 0,1 0-1 0 0,1-2-25 0 0,26-18 89 0 0,-2-2-1 0 0,0-1 0 0 0,-2-2 1 0 0,-1 0-1 0 0,-1-3 0 0 0,-2 0 1 0 0,22-33-89 0 0,-25 35 21 0 0,54-75 43 0 0,-76 100-52 0 0,-2 4-30 0 0,-5 19-162 0 0,-1-3 162 0 0,1 0 0 0 0,1 0 1 0 0,0 0-1 0 0,1 1 0 0 0,1 0 1 0 0,1 0-1 0 0,0-1 0 0 0,2 17 18 0 0,1-27-5 0 0,0 0 0 0 0,1 0 0 0 0,0 0 0 0 0,0 0 0 0 0,1-1-1 0 0,-1 1 1 0 0,1-1 0 0 0,0 0 0 0 0,1 0 0 0 0,-1-1 0 0 0,1 1-1 0 0,0-1 1 0 0,0 0 0 0 0,0 0 0 0 0,1-1 0 0 0,-1 0 0 0 0,1 0 0 0 0,0 0-1 0 0,0 0 1 0 0,0-1 0 0 0,0 0 0 0 0,0 0 0 0 0,1-1 0 0 0,-1 0-1 0 0,0 0 1 0 0,1 0 0 0 0,-1-1 0 0 0,1 0 0 0 0,-1 0 0 0 0,1 0 0 0 0,-1-1-1 0 0,1 0 1 0 0,-1-1 0 0 0,0 1 0 0 0,1-1 0 0 0,-1 0 0 0 0,2-2 5 0 0,21-8 77 0 0,-2-1 1 0 0,0-2 0 0 0,0-1 0 0 0,-2 0 0 0 0,0-2 0 0 0,0-2 0 0 0,-2 0-1 0 0,7-9-77 0 0,-5 5 84 0 0,-2 0 0 0 0,-1-2 0 0 0,0-1 0 0 0,-3-1 0 0 0,0 0 0 0 0,-1-1 0 0 0,-2-1 1 0 0,-1-1-1 0 0,9-30-84 0 0,-15 40-6 0 0,-2-1 1 0 0,0 0 0 0 0,-2 0 0 0 0,0 0 0 0 0,-2 0 0 0 0,0-1 0 0 0,-2 1 0 0 0,0-1 0 0 0,-1 0 0 0 0,-2 1 0 0 0,0-1 0 0 0,-1 1 0 0 0,-2 0 0 0 0,-3-13 5 0 0,7 34-3 0 0,1-1-1 0 0,-1 1 1 0 0,1 0 0 0 0,-1-1 0 0 0,0 1-1 0 0,1 0 1 0 0,-1-1 0 0 0,0 1 0 0 0,0 0 0 0 0,0 0-1 0 0,0 0 1 0 0,0 0 0 0 0,0 0 0 0 0,0 0-1 0 0,0 0 1 0 0,-1 0 0 0 0,1 0 0 0 0,0 1-1 0 0,-1-1 1 0 0,1 0 0 0 0,0 1 0 0 0,-1-1-1 0 0,1 1 1 0 0,-1-1 0 0 0,1 1 0 0 0,0 0 0 0 0,-1 0-1 0 0,1 0 1 0 0,-1-1 0 0 0,1 1 0 0 0,-1 1-1 0 0,1-1 1 0 0,-1 0 0 0 0,1 0 0 0 0,-1 1-1 0 0,1-1 1 0 0,-1 0 0 0 0,1 1 0 0 0,0-1-1 0 0,-1 1 1 0 0,1 0 0 0 0,0 0 0 0 0,-1-1 0 0 0,1 1-1 0 0,0 0 1 0 0,0 0 0 0 0,0 0 0 0 0,0 0-1 0 0,0 0 1 0 0,0 0 0 0 0,0 1 0 0 0,0-1-1 0 0,0 0 1 0 0,0 1 3 0 0,-16 24-2 0 0,1 1 1 0 0,1 0-1 0 0,1 2 0 0 0,1-1 0 0 0,2 2 0 0 0,1-1 1 0 0,1 2-1 0 0,2-1 0 0 0,-2 21 2 0 0,1-10 39 0 0,2 0-1 0 0,2 0 0 0 0,1 0 1 0 0,2 0-1 0 0,4 23-38 0 0,0-42 2 0 0,1-1-1 0 0,0 1 1 0 0,2-1-1 0 0,1 0 1 0 0,0-1-1 0 0,2 0 1 0 0,9 17-2 0 0,-15-29 4 0 0,1 0 0 0 0,1 0 0 0 0,0-1 0 0 0,0 0 1 0 0,0 0-1 0 0,1 0 0 0 0,0-1 0 0 0,0 1 0 0 0,1-2 0 0 0,-1 1 0 0 0,1-1 1 0 0,0 0-1 0 0,1 0 0 0 0,0-1 0 0 0,-1 1 0 0 0,1-2 0 0 0,0 1 1 0 0,5 0-5 0 0,-6-2 30 0 0,0 1 1 0 0,0-2 0 0 0,1 1 0 0 0,-1-1-1 0 0,1 0 1 0 0,-1 0 0 0 0,1-1 0 0 0,0 0 0 0 0,-1 0-1 0 0,1-1 1 0 0,-1 0 0 0 0,1 0 0 0 0,-1-1 0 0 0,0 0-1 0 0,1 0 1 0 0,-1-1 0 0 0,0 0 0 0 0,0 0-1 0 0,-1-1 1 0 0,1 0 0 0 0,-1 0 0 0 0,0 0 0 0 0,0-1-1 0 0,2-1-30 0 0,-2-3 53 0 0,1-1 0 0 0,-2 0 0 0 0,1-1 0 0 0,-1 1 0 0 0,-1-1 0 0 0,0 0-1 0 0,0 0 1 0 0,-1 0 0 0 0,-1 0 0 0 0,0-1 0 0 0,0 1 0 0 0,-1-1 0 0 0,-1 1 0 0 0,0-1-1 0 0,0 1 1 0 0,-1-1 0 0 0,-1 0-53 0 0,0 2-85 0 0,0 0 0 0 0,-1 0 0 0 0,-1 0-1 0 0,0 0 1 0 0,0 1 0 0 0,-1-1 0 0 0,0 1 0 0 0,0 0-1 0 0,-1 1 1 0 0,0-1 0 0 0,-1 1 0 0 0,0 0 0 0 0,0 1-1 0 0,0 0 1 0 0,-1 0 0 0 0,-1 1 0 0 0,1-1-1 0 0,-1 2 1 0 0,0-1 0 0 0,0 1 0 0 0,0 1 0 0 0,-1 0-1 0 0,1 0 1 0 0,-1 1 0 0 0,0 0 0 0 0,0 1 0 0 0,-1 0-1 0 0,-7-1 86 0 0,-34 2-1808 0 0,17 5-3252 0 0,19 0-3896 0 0</inkml:trace>
  <inkml:trace contextRef="#ctx0" brushRef="#br0" timeOffset="34790.181">4452 1646 9866 0 0,'0'0'2763'0'0,"0"0"-690"0"0,0 0-432 0 0,0 0-196 0 0,0 0-156 0 0,0 0-183 0 0,0 0-212 0 0,0 0-193 0 0,0 0-153 0 0,0 0-101 0 0,0 0-90 0 0,0 0-59 0 0,-7 10-17 0 0,-18 28 0 0 0,18 25 998 0 0,-31 365 632 0 0,28-109-2305 0 0,10-319 190 0 0,8-5-2505 0 0,4-12 301 0 0,-3 3-3846 0 0,-3 6-5084 0 0</inkml:trace>
  <inkml:trace contextRef="#ctx0" brushRef="#br0" timeOffset="35179.176">4566 2305 2673 0 0,'0'0'2884'0'0,"0"0"-6"0"0,0 0-132 0 0,0 0-264 0 0,0 0-338 0 0,0 0-325 0 0,0 0-332 0 0,0 0-304 0 0,0 0-257 0 0,35 6-191 0 0,109 14-143 0 0,-76-28 128 0 0,-58 1-559 0 0,0 3-78 0 0,-1-1 0 0 0,1 0-1 0 0,-1-1 1 0 0,0 0-1 0 0,-1 0 1 0 0,0-1 0 0 0,0 0-1 0 0,0 0 1 0 0,-1-1 0 0 0,0 0-1 0 0,0 0 1 0 0,-1-1-1 0 0,0 0 1 0 0,-1 0 0 0 0,0 0-1 0 0,0-1 1 0 0,-1 0 0 0 0,0 0-1 0 0,-1 0 1 0 0,0 0-1 0 0,0-1 1 0 0,-1 1 0 0 0,0-7-83 0 0,-2 14-10 0 0,0 0 0 0 0,0 1 1 0 0,-1-1-1 0 0,1 0 0 0 0,-1 1 1 0 0,1-1-1 0 0,-1 1 0 0 0,0-1 1 0 0,0 1-1 0 0,0-1 0 0 0,-1 1 1 0 0,1 0-1 0 0,0-1 0 0 0,-1 1 1 0 0,0 0-1 0 0,1 0 0 0 0,-1 0 1 0 0,0 0-1 0 0,0 1 0 0 0,0-1 1 0 0,0 0-1 0 0,0 1 0 0 0,-1-1 1 0 0,1 1-1 0 0,0 0 0 0 0,-1 0 1 0 0,1 0-1 0 0,-1 0 0 0 0,1 0 1 0 0,-1 0-1 0 0,1 1 0 0 0,-1-1 1 0 0,0 1-1 0 0,-2 0 10 0 0,-2-1-29 0 0,0 0 1 0 0,1 1-1 0 0,-1 1 0 0 0,0-1 1 0 0,0 1-1 0 0,0 0 0 0 0,1 0 1 0 0,-1 1-1 0 0,0 0 0 0 0,1 0 1 0 0,-1 1-1 0 0,1-1 0 0 0,-2 2 29 0 0,-7 6-8 0 0,1-1-1 0 0,0 2 0 0 0,0 0 1 0 0,1 0-1 0 0,1 2 0 0 0,0-1 1 0 0,0 2-1 0 0,1-1 1 0 0,1 2-1 0 0,0-1 0 0 0,1 1 1 0 0,1 1-1 0 0,0-1 0 0 0,1 1 1 0 0,1 1-1 0 0,1-1 0 0 0,0 1 1 0 0,1 0-1 0 0,1 0 0 0 0,0 1 1 0 0,1-1-1 0 0,1 1 1 0 0,1 0 8 0 0,1-12 7 0 0,0 1 0 0 0,0 0 1 0 0,1 0-1 0 0,0-1 0 0 0,0 1 0 0 0,1-1 1 0 0,-1 0-1 0 0,2 0 0 0 0,-1 0 1 0 0,1 0-1 0 0,-1 0 0 0 0,1 0 1 0 0,1-1-1 0 0,-1 0 0 0 0,1 0 1 0 0,0 0-1 0 0,0-1 0 0 0,1 0 1 0 0,-1 0-1 0 0,1 0 0 0 0,0 0 1 0 0,4 1-8 0 0,145 52 241 0 0,-4-44-453 0 0,-119-18-3081 0 0,-1-3-3312 0 0,-22 4-5365 0 0</inkml:trace>
  <inkml:trace contextRef="#ctx0" brushRef="#br0" timeOffset="36728.319">2578 2239 0 0 0,'0'0'465'0'0,"0"0"264"0"0,0 0 231 0 0,0 0 229 0 0,0 0 188 0 0,0 0 128 0 0,0 0 40 0 0,0 0-90 0 0,0 0-180 0 0,0 0-186 0 0,0 0-165 0 0,0 0-107 0 0,0 0-67 0 0,0 0-58 0 0,0 0-45 0 0,0 0-47 0 0,0 0-43 0 0,0 0-27 0 0,0 0-12 0 0,-7 1 1906 0 0,0 12-2281 0 0,2 0 0 0 0,-1 0-1 0 0,2 0 1 0 0,0 1 0 0 0,0 0-1 0 0,2 0 1 0 0,0 0 0 0 0,0 0 0 0 0,1 0-1 0 0,1 4-142 0 0,0 5-332 0 0,0 26 871 0 0,-4-48-6024 0 0,2-7 461 0 0,2 1-5389 0 0</inkml:trace>
  <inkml:trace contextRef="#ctx0" brushRef="#br0" timeOffset="37260.594">2626 1948 0 0 0,'0'0'635'0'0,"0"0"861"0"0,0 0 431 0 0,0 0 107 0 0,0 0-202 0 0,0 0-269 0 0,0 0-234 0 0,0 0-109 0 0,0 0 4 0 0,0 0-64 0 0,0 0-105 0 0,0 0-172 0 0,-8 6-167 0 0,-58 58 1977 0 0,66-64-2526 0 0,0 0-31 0 0,0 0-6 0 0,0 0-12 0 0,0 0 4 0 0,0 0 16 0 0,0 0-8 0 0,0 0-2 0 0,27-22 601 0 0,23-11-209 0 0,-50 33-431 0 0,0 0 4 0 0,0 0-5 0 0,0 0-5 0 0,-16 12-190 0 0,11-9-556 0 0,-11 10-503 0 0,9-5-8076 0 0,5-7-1914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08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48 149 0 0 0,'0'0'796'0'0,"0"0"270"0"0,0 0 206 0 0,0 0 159 0 0,0 0 85 0 0,0 0 41 0 0,3-6-18 0 0,9-19-62 0 0,-8 19-114 0 0,-4 6-144 0 0,0 0-139 0 0,0 0-126 0 0,0 0-95 0 0,0 0-107 0 0,-1 7 2027 0 0,-2 9-2235 0 0,-10 17-252 0 0,2 0 0 0 0,1 0 1 0 0,2 1-1 0 0,1 0 0 0 0,1 0 0 0 0,3 1 0 0 0,0 1-292 0 0,2 93 301 0 0,1-126-287 0 0,0 0-1 0 0,1 0 1 0 0,0 0-1 0 0,-1 0 0 0 0,1 1 1 0 0,0-1-1 0 0,1 0 1 0 0,-1-1-1 0 0,0 1 1 0 0,1 0-1 0 0,0 0 1 0 0,0 0-1 0 0,-1-1 1 0 0,1 1-1 0 0,1-1 0 0 0,-1 0 1 0 0,0 1-1 0 0,1-1 1 0 0,-1 0-1 0 0,1 0 1 0 0,0-1-1 0 0,-1 1 1 0 0,1-1-1 0 0,0 1 1 0 0,0-1-1 0 0,0 0 0 0 0,0 0 1 0 0,0 0-1 0 0,0 0 1 0 0,0 0-1 0 0,1-1 1 0 0,-1 0-1 0 0,2 1-13 0 0,7-4 76 0 0,-1 0 0 0 0,1 0 0 0 0,-1-1-1 0 0,0-1 1 0 0,0 0 0 0 0,-1 0 0 0 0,1-1 0 0 0,-1 0-1 0 0,-1-1 1 0 0,1 0 0 0 0,-1 0 0 0 0,0-1 0 0 0,-1 0 0 0 0,6-8-76 0 0,15-10 106 0 0,8-8 11 0 0,-3-1-1 0 0,-1-2 0 0 0,-1-2 0 0 0,-2 0 0 0 0,6-16-116 0 0,-28 44 51 0 0,0-1 1 0 0,-2 0 0 0 0,1-1 0 0 0,-2 0 0 0 0,1 0 0 0 0,-2 0-1 0 0,0-1 1 0 0,0 1 0 0 0,-1-1 0 0 0,-1 0 0 0 0,-1 0 0 0 0,1 0-1 0 0,-2 0 1 0 0,0 0 0 0 0,-2-7-52 0 0,2 19 12 0 0,0 1 0 0 0,0 0 0 0 0,0 0 0 0 0,-1-1 0 0 0,1 1 0 0 0,-1 0 0 0 0,1 0 0 0 0,0 0 0 0 0,-1 0 0 0 0,0-1 0 0 0,1 1 0 0 0,-1 0 0 0 0,0 0 0 0 0,0 0 0 0 0,1 0 0 0 0,-1 0 0 0 0,0 0 0 0 0,0 1 0 0 0,0-1 0 0 0,0 0 0 0 0,0 0 0 0 0,0 1 0 0 0,0-1 0 0 0,-1 1 0 0 0,1-1 0 0 0,0 1 0 0 0,0-1 0 0 0,0 1 0 0 0,-1 0 0 0 0,1-1 0 0 0,0 1 0 0 0,0 0 0 0 0,-1 0 0 0 0,1 0 0 0 0,0 0 0 0 0,-1 0 0 0 0,1 0 0 0 0,0 0 0 0 0,0 1 0 0 0,-1-1 0 0 0,1 0 0 0 0,0 1 0 0 0,0-1 0 0 0,0 1 0 0 0,0-1 0 0 0,-1 1 0 0 0,1-1 0 0 0,0 1 0 0 0,0 0 0 0 0,0 0 0 0 0,0 0 0 0 0,0 0-12 0 0,-9 12 36 0 0,1-1 0 0 0,1 1 0 0 0,0 1 0 0 0,1-1 0 0 0,1 1 0 0 0,0 1 0 0 0,1-1 0 0 0,0 1 0 0 0,1 0 0 0 0,1 0 0 0 0,0 0 0 0 0,1 1-1 0 0,1-1 1 0 0,0 1 0 0 0,1-1 0 0 0,1 0 0 0 0,0 1 0 0 0,1-1 0 0 0,1 0 0 0 0,4 13-36 0 0,-1-11 60 0 0,0 0 0 0 0,1-1 0 0 0,1 0 0 0 0,0-1 0 0 0,2 0 0 0 0,0 0 0 0 0,0-1 0 0 0,1 0 0 0 0,1-1 0 0 0,0 0 0 0 0,1-1 0 0 0,0 0 0 0 0,1-1 0 0 0,0 0 0 0 0,1-2 0 0 0,5 3-60 0 0,19 10 171 0 0,-39-22-152 0 0,0 0 1 0 0,0 0 8 0 0,0 0 0 0 0,0 0 9 0 0,0 0-1 0 0,0 0-7 0 0,0 0 23 0 0,0 0-30 0 0,0 0-16 0 0,0 0-56 0 0,0 0-26 0 0,0 0-38 0 0,0 0-88 0 0,0 0-145 0 0,0 0-201 0 0,0 0-375 0 0,0 0-596 0 0,2 0-8342 0 0,0 0-2273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5753 0 0,'0'0'2635'0'0,"0"0"-916"0"0,0 0-589 0 0,0 0-91 0 0,0 0 109 0 0,0 0 75 0 0,0 0-37 0 0,0 0-179 0 0,0 0-201 0 0,0 0-137 0 0,0 0-105 0 0,-2 13-82 0 0,-41 162 1571 0 0,30-151-1977 0 0,-1-1 0 0 0,-1 0 0 0 0,-1-1 1 0 0,-1 0-1 0 0,0-1 0 0 0,-2-1 0 0 0,0-1 0 0 0,-2-1 0 0 0,0-1 0 0 0,-3 1-76 0 0,-12 1-2563 0 0,36-19 1227 0 0,20-22-9983 0 0,-13 15 4362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18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45 8810 0 0,'0'0'1536'0'0,"0"0"-581"0"0,0 0-240 0 0,0 0 213 0 0,0 0 368 0 0,0 0 241 0 0,0 0-44 0 0,0 0-243 0 0,0 0-290 0 0,0 0-217 0 0,0 0-135 0 0,0 0-78 0 0,2-7-38 0 0,7-23-40 0 0,-7 23-29 0 0,-2 7-30 0 0,0 0-29 0 0,0 0-32 0 0,0 0 4 0 0,0 0-17 0 0,0 0-27 0 0,0 0-19 0 0,0 26 1406 0 0,-20 191-669 0 0,-30 95-769 0 0,30-204-181 0 0,-24 28-293 0 0,43-166-10396 0 0,5 9 1254 0 0,0 13 1585 0 0</inkml:trace>
  <inkml:trace contextRef="#ctx0" brushRef="#br0" timeOffset="340.969">0 476 6761 0 0,'0'0'2118'0'0,"0"0"-412"0"0,0 0-264 0 0,0 0 46 0 0,0 0-6 0 0,0 0-177 0 0,0 0-301 0 0,0 0-313 0 0,0 0-185 0 0,0 0-50 0 0,0 0 18 0 0,0 0 60 0 0,0 0 17 0 0,17-4-31 0 0,125-22 811 0 0,84-14-6 0 0,-119 8-2070 0 0,-68 9-8046 0 0,-36 19-2238 0 0</inkml:trace>
  <inkml:trace contextRef="#ctx0" brushRef="#br0" timeOffset="818.759">792 30 10762 0 0,'0'0'1629'0'0,"0"0"-546"0"0,0 0-291 0 0,0 0 113 0 0,0 0 217 0 0,0 0 131 0 0,0 0-55 0 0,0 0-216 0 0,0 0-194 0 0,0 0-153 0 0,0 0-103 0 0,0 0-76 0 0,-2 25-70 0 0,-11 120 185 0 0,-26 160 530 0 0,10-106-875 0 0,30-198-223 0 0,0 0-1 0 0,0 0 0 0 0,0 0 1 0 0,0 0-1 0 0,0-1 1 0 0,0 1-1 0 0,0 0 1 0 0,0-1-1 0 0,0 1 0 0 0,0-1 1 0 0,0 1-1 0 0,0-1 1 0 0,1 0-1 0 0,-1 1 1 0 0,0-1-1 0 0,0 0 0 0 0,1 0 1 0 0,-1 0-1 0 0,0 0 1 0 0,0 0-1 0 0,1 0 0 0 0,-1 0 1 0 0,0 0-1 0 0,0 0 1 0 0,0-1-1 0 0,1 1 1 0 0,-1 0-1 0 0,0-1 0 0 0,0 1 1 0 0,0-1-1 0 0,0 1 1 0 0,0-1-1 0 0,1 0 0 0 0,-1 0 1 0 0,0 1-1 0 0,-1-1 1 0 0,1 0-1 0 0,0 0 1 0 0,0 0-1 0 0,0 0 0 0 0,0 0 1 0 0,-1 0-1 0 0,1 0-2 0 0,264-200 26 0 0,-244 188-19 0 0,-15 8-8 0 0,1 0-1 0 0,0 1 0 0 0,0 0 1 0 0,0 0-1 0 0,0 1 0 0 0,0 0 1 0 0,1 0-1 0 0,0 0 0 0 0,0 1 1 0 0,-1 0-1 0 0,4 0 2 0 0,-3 36 77 0 0,-30 187 469 0 0,21-219-564 0 0,1 0-1 0 0,0 0 1 0 0,0 0 0 0 0,0 0 0 0 0,1 0 0 0 0,-1 0 0 0 0,0 0 0 0 0,1 0 0 0 0,0 0 0 0 0,-1 0 0 0 0,1 0-1 0 0,0 0 1 0 0,0 0 0 0 0,0 0 0 0 0,0-1 0 0 0,0 1 0 0 0,0 0 0 0 0,0-1 0 0 0,1 1 0 0 0,-1-1-1 0 0,1 1 1 0 0,-1-1 0 0 0,1 1 0 0 0,0-1 0 0 0,-1 0 0 0 0,1 0 0 0 0,0 0 0 0 0,0 0 0 0 0,0 0 0 0 0,0 0-1 0 0,0-1 1 0 0,0 1 0 0 0,0-1 0 0 0,0 1 0 0 0,0-1 0 0 0,0 0 0 0 0,0 0 0 0 0,0 0 0 0 0,0 0-1 0 0,0 0 1 0 0,0 0 0 0 0,0 0 0 0 0,0-1 0 0 0,0 1 0 0 0,1-1 18 0 0,21-15-2782 0 0,-15 6-4212 0 0,-5 7-4393 0 0</inkml:trace>
  <inkml:trace contextRef="#ctx0" brushRef="#br0" timeOffset="1184.159">1379 645 3897 0 0,'0'0'2730'0'0,"0"0"-254"0"0,0 0-206 0 0,0 0-120 0 0,0 0-191 0 0,0 0-283 0 0,0 0-310 0 0,0 0-280 0 0,32-3-216 0 0,100-10-171 0 0,-51-11 576 0 0,-75 20-1197 0 0,0 0-1 0 0,0 0 1 0 0,-1 0-1 0 0,0-1 0 0 0,0 0 1 0 0,0 0-1 0 0,0 0 1 0 0,-1-1-1 0 0,1 1 1 0 0,-1-1-1 0 0,-1 0 1 0 0,1-1-1 0 0,-1 1 1 0 0,0 0-1 0 0,-1-1 1 0 0,0 0-1 0 0,0 1 1 0 0,0-1-1 0 0,-1 0 1 0 0,1 0-1 0 0,-2 0 0 0 0,1-6-76 0 0,-3 9-5 0 0,0 1 1 0 0,0 0-1 0 0,0 0 1 0 0,0 0-1 0 0,0 0 1 0 0,-1 1-1 0 0,1-1 1 0 0,-1 1 0 0 0,0-1-1 0 0,0 1 1 0 0,0 0-1 0 0,0 0 1 0 0,0 0-1 0 0,-1 1 1 0 0,1-1 0 0 0,0 1-1 0 0,-1 0 1 0 0,1-1-1 0 0,-1 2 1 0 0,1-1-1 0 0,-1 0 1 0 0,0 1-1 0 0,1-1 1 0 0,-1 1 0 0 0,0 0-1 0 0,1 1 1 0 0,-1-1-1 0 0,0 0 1 0 0,1 1-1 0 0,-1 0 1 0 0,1 0 0 0 0,-1 0-1 0 0,0 1 4 0 0,-13 2-27 0 0,1 2 0 0 0,0 0 0 0 0,0 1 1 0 0,1 0-1 0 0,0 2 0 0 0,0-1 0 0 0,1 2 0 0 0,0 0 0 0 0,1 1 0 0 0,0 0 0 0 0,0 1 0 0 0,1 0 1 0 0,1 1-1 0 0,0 0 0 0 0,1 1 0 0 0,0 1 0 0 0,1-1 0 0 0,-4 12 27 0 0,10-23-11 0 0,1 1 0 0 0,0 0 0 0 0,1 0-1 0 0,-1 0 1 0 0,1 1 0 0 0,0-1 0 0 0,0 0 0 0 0,0 0 0 0 0,0 1-1 0 0,1-1 1 0 0,-1 1 0 0 0,1-1 0 0 0,0 0 0 0 0,1 1-1 0 0,-1-1 1 0 0,1 1 0 0 0,0-1 0 0 0,0 0 0 0 0,0 0 0 0 0,1 1-1 0 0,-1-1 1 0 0,1 0 0 0 0,0 0 0 0 0,2 2 11 0 0,4-1-53 0 0,0 0 0 0 0,0 0 0 0 0,0-1 0 0 0,1 0 0 0 0,0 0 0 0 0,0-1 0 0 0,0 0 0 0 0,0-1 0 0 0,1 0 0 0 0,-1 0 0 0 0,0-1 0 0 0,1 0 0 0 0,0-1 0 0 0,-1 0 0 0 0,1-1 0 0 0,1 0 53 0 0,96-13-3752 0 0,-56 2-3283 0 0,-46 11 5582 0 0,11-4-8752 0 0</inkml:trace>
  <inkml:trace contextRef="#ctx0" brushRef="#br0" timeOffset="1640.112">1891 778 4769 0 0,'0'0'1412'0'0,"0"0"181"0"0,0 0 408 0 0,0 0 32 0 0,0 0-161 0 0,0 0-246 0 0,0 0-272 0 0,0 0-205 0 0,0 0-167 0 0,0 0-169 0 0,0 0-145 0 0,0 0-117 0 0,32-25-81 0 0,98-79-54 0 0,-64 48 298 0 0,31-27 161 0 0,-49 46-759 0 0,-59 66-228 0 0,8-25 118 0 0,0 0-1 0 0,1 1 1 0 0,0-1-1 0 0,-1 1 1 0 0,2-1-1 0 0,-1 1 0 0 0,0-1 1 0 0,1 1-1 0 0,0 0 1 0 0,0 0-1 0 0,0 0 1 0 0,1 0-1 0 0,0-1 1 0 0,0 1-1 0 0,0 0 1 0 0,0 0-1 0 0,1 0 1 0 0,0 0-1 0 0,0 0 0 0 0,0-1 1 0 0,0 1-1 0 0,1 0 1 0 0,0-1-1 0 0,0 1 1 0 0,0-1-1 0 0,1 1 1 0 0,-1-1-1 0 0,1 0 1 0 0,0 0-1 0 0,0-1 0 0 0,0 1 1 0 0,1 0-1 0 0,1 1-5 0 0,2-1 90 0 0,0 0-1 0 0,-1-1 0 0 0,1 0 0 0 0,0 0 0 0 0,1 0 1 0 0,-1-1-1 0 0,0 0 0 0 0,1 0 0 0 0,-1-1 1 0 0,1 0-1 0 0,0-1 0 0 0,-1 1 0 0 0,1-1 0 0 0,-1-1 1 0 0,1 1-1 0 0,0-2 0 0 0,-1 1 0 0 0,1-1 0 0 0,-1 0 1 0 0,0 0-1 0 0,1-1 0 0 0,-1 0 0 0 0,-1 0 1 0 0,1 0-1 0 0,0-1 0 0 0,3-3-89 0 0,8-5 173 0 0,-2-1-1 0 0,0 0 1 0 0,0-1-1 0 0,-2-1 1 0 0,1 0-1 0 0,-2-1 1 0 0,0 0 0 0 0,-1-1-1 0 0,2-5-172 0 0,-6 9-18 0 0,-1 0 0 0 0,0 0 0 0 0,-1-1 0 0 0,0 0 0 0 0,-1 0 0 0 0,-1 0 0 0 0,0-1 0 0 0,0-2 18 0 0,0-45-7692 0 0,-4 51-4481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6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311 703 0 0 0,'0'0'233'0'0,"0"0"832"0"0,0 0 596 0 0,0 0 301 0 0,0 0-36 0 0,0 0-305 0 0,0 0-352 0 0,0 0-282 0 0,0 0-147 0 0,0 0-57 0 0,9-7 2570 0 0,-5 3 3635 0 0,-4 3-6802 0 0,0 1-36 0 0,-9-14 878 0 0,0 10-922 0 0,-1 1 1 0 0,1 0 0 0 0,0 0-1 0 0,-1 1 1 0 0,1 0 0 0 0,-1 0-1 0 0,0 1 1 0 0,1 1 0 0 0,-1 0-1 0 0,0 0 1 0 0,-7 1-107 0 0,-4-1 108 0 0,14 0-97 0 0,0 1-1 0 0,0-1 1 0 0,0 1-1 0 0,0 1 1 0 0,-1-1-1 0 0,1 1 0 0 0,1 0 1 0 0,-1 1-1 0 0,0-1 1 0 0,1 1-1 0 0,-1 1 0 0 0,1-1 1 0 0,0 1-1 0 0,0 0 1 0 0,0 1-1 0 0,1 0 1 0 0,-1-1-1 0 0,1 2 0 0 0,0-1 1 0 0,1 0-1 0 0,-1 1 1 0 0,1 0-1 0 0,0 0 1 0 0,1 0-1 0 0,-1 1 0 0 0,1-1 1 0 0,-1 6-11 0 0,0 4 4 0 0,1 0 0 0 0,0 0 1 0 0,2 0-1 0 0,0 0 0 0 0,0 1 1 0 0,2-1-1 0 0,0 0 0 0 0,3 17-4 0 0,-2-23 2 0 0,1-1-1 0 0,0 1 1 0 0,0-1-1 0 0,1 1 1 0 0,0-1-1 0 0,1 0 1 0 0,0 0-1 0 0,0-1 0 0 0,1 0 1 0 0,0 0-1 0 0,1 2-1 0 0,-4-7 11 0 0,0 0-1 0 0,0-1 0 0 0,0 1 1 0 0,0-1-1 0 0,0 1 0 0 0,0-1 0 0 0,1 0 1 0 0,-1 0-1 0 0,1 0 0 0 0,-1-1 1 0 0,1 1-1 0 0,0-1 0 0 0,-1 0 1 0 0,1 0-1 0 0,0 0 0 0 0,0 0 1 0 0,0-1-1 0 0,0 0 0 0 0,0 0 0 0 0,0 0 1 0 0,0 0-1 0 0,0 0 0 0 0,0-1 1 0 0,0 0-1 0 0,0 0 0 0 0,-1 0 1 0 0,1 0-1 0 0,0 0 0 0 0,2-2-10 0 0,108-82 420 0 0,-12-18-216 0 0,-74 67-214 0 0,-2 0-1 0 0,-1-2 1 0 0,-3-1-1 0 0,0-1 1 0 0,-3-1-1 0 0,-1 0 1 0 0,-3-2-1 0 0,-1 0 1 0 0,-2 0-1 0 0,-2-1 1 0 0,-1-1-1 0 0,-3 1 1 0 0,-2-1-1 0 0,-2 0 1 0 0,-1-8 10 0 0,-1 43-14 0 0,0-1 1 0 0,-1 0-1 0 0,0 0 1 0 0,0 1-1 0 0,-1-1 1 0 0,0 1-1 0 0,-1-1 0 0 0,-1 1 1 0 0,1 0-1 0 0,-1 0 1 0 0,-1 1-1 0 0,0-1 1 0 0,-1 1-1 0 0,1 0 0 0 0,-2 0 1 0 0,1 1-1 0 0,-4-4 14 0 0,7 10-6 0 0,0 0-1 0 0,1 0 1 0 0,-1 0-1 0 0,0 1 1 0 0,0-1 0 0 0,0 1-1 0 0,0 0 1 0 0,0 0-1 0 0,-1 0 1 0 0,1 0-1 0 0,0 0 1 0 0,0 1-1 0 0,-1 0 1 0 0,1-1-1 0 0,0 1 1 0 0,0 0 0 0 0,-1 1-1 0 0,1-1 1 0 0,0 1-1 0 0,0-1 1 0 0,-1 1-1 0 0,1 0 1 0 0,0 0-1 0 0,0 0 1 0 0,0 1 0 0 0,0-1-1 0 0,0 1 1 0 0,0-1-1 0 0,1 1 1 0 0,-1 0-1 0 0,0 0 1 0 0,1 1-1 0 0,0-1 1 0 0,-1 0-1 0 0,1 1 1 0 0,0-1 0 0 0,0 1-1 0 0,0 0 1 0 0,1 0-1 0 0,-1-1 1 0 0,1 1-1 0 0,-1 0 1 0 0,1 1 6 0 0,-9 14 16 0 0,1-1 0 0 0,1 1 0 0 0,0 0 0 0 0,1 1 1 0 0,2 0-1 0 0,-1 0 0 0 0,2 0 0 0 0,1 0 0 0 0,0 1 0 0 0,2 0 1 0 0,0-1-1 0 0,1 1 0 0 0,1 0 0 0 0,0-1 0 0 0,4 10-16 0 0,3 14 97 0 0,2 1 0 0 0,2-1 0 0 0,2-1 0 0 0,1 0 0 0 0,3-1 0 0 0,8 13-97 0 0,49 79 648 0 0,-56-86-198 0 0,-19-47-396 0 0,0 0-4 0 0,0 0-8 0 0,0 0 9 0 0,0 0 10 0 0,0 0-17 0 0,0 0 18 0 0,0 0 8 0 0,0 0-16 0 0,0 0 20 0 0,0 0 10 0 0,0 0-9 0 0,0 0 0 0 0,0 0 3 0 0,0 0-22 0 0,0 0-1 0 0,0 0 0 0 0,0 0-8 0 0,0 0-13 0 0,1 0-8 0 0,-1 0-21 0 0,0 0 19 0 0,0 0 4 0 0,0 0 5 0 0,0 0-13 0 0,0 0-4 0 0,0 0 0 0 0,0 0 0 0 0,0 0-4 0 0,0 0-12 0 0,0 0 11 0 0,0 0 0 0 0,0 0 2 0 0,0 0-2 0 0,0 0-1 0 0,0 0-11 0 0,0 0 1 0 0,0 0-13 0 0,0 0 13 0 0,0 0-8 0 0,0 0-7 0 0,0 0 18 0 0,0 0-13 0 0,0 0 28 0 0,0 0 8 0 0,0 0-14 0 0,0 0-4 0 0,0 0-5 0 0,-1 0-2187 0 0,1 0-6542 0 0,0 0-3124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1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4681 0 0,'0'0'3809'0'0,"0"0"-1153"0"0,0 0-687 0 0,0 0-305 0 0,0 0-368 0 0,0 0-351 0 0,0 0-449 0 0,0 0-328 0 0,0 0-208 0 0,0 0-152 0 0,0 0-104 0 0,0 0-256 0 0,0 0-441 0 0,0 0-1071 0 0,75-81-3185 0 0,-67 88-3049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2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1096 0 0,'0'0'1323'0'0,"0"0"203"0"0,0 0 322 0 0,0 0 177 0 0,0 0-69 0 0,0 0-202 0 0,0 0-239 0 0,0 0-191 0 0,0 0-128 0 0,0 0-95 0 0,0 0-83 0 0,0 0-92 0 0,28 4-70 0 0,90 14-44 0 0,70-14 1661 0 0,76-13-831 0 0,-1-11-1 0 0,114-28-1641 0 0,-160 19 63 0 0,-199 26-341 0 0,-29 6-1430 0 0,-14 6-1071 0 0,3-1-5247 0 0,17-7-3222 0 0</inkml:trace>
  <inkml:trace contextRef="#ctx0" brushRef="#br0" timeOffset="690.082">426 462 5881 0 0,'0'0'1649'0'0,"0"0"-256"0"0,0 0 117 0 0,0 0 288 0 0,0 0 166 0 0,0 0-162 0 0,0 0-374 0 0,0 0-362 0 0,0 0-318 0 0,0 0-185 0 0,0 0-94 0 0,0 0-94 0 0,-25 6-26 0 0,-75 18-37 0 0,97-24-289 0 0,0 0 0 0 0,1 0 1 0 0,-1 1-1 0 0,0-1 0 0 0,1 1 0 0 0,-1 0 0 0 0,1 0 0 0 0,-1 0 0 0 0,1 0 0 0 0,0 0 0 0 0,-1 0 1 0 0,1 1-1 0 0,0-1 0 0 0,0 1 0 0 0,0-1 0 0 0,0 1 0 0 0,0 0 0 0 0,0 0 0 0 0,0 0 0 0 0,1 0 0 0 0,-1 0 1 0 0,1 0-1 0 0,0 1 0 0 0,-1-1 0 0 0,1 1-23 0 0,-5 9 144 0 0,0-3-94 0 0,0 0-1 0 0,1 1 1 0 0,0-1 0 0 0,1 1 0 0 0,0 0 0 0 0,1 0 0 0 0,0 1 0 0 0,0-1 0 0 0,1 1-1 0 0,1-1 1 0 0,-1 1 0 0 0,2 0 0 0 0,0-1 0 0 0,0 1 0 0 0,1 3-50 0 0,0-11 36 0 0,0 1 0 0 0,0-1 0 0 0,0 0 0 0 0,0 0 0 0 0,1 0 0 0 0,0 0 1 0 0,0 0-1 0 0,-1 0 0 0 0,2 0 0 0 0,-1 0 0 0 0,0-1 0 0 0,0 1 0 0 0,1-1 0 0 0,0 0 0 0 0,-1 1 0 0 0,1-1 0 0 0,0-1 1 0 0,0 1-1 0 0,0 0 0 0 0,0-1 0 0 0,0 1 0 0 0,1-1 0 0 0,-1 0 0 0 0,0 0 0 0 0,0 0 0 0 0,1-1 0 0 0,-1 1 1 0 0,1-1-1 0 0,1 1-36 0 0,4-1 147 0 0,1 0 1 0 0,-1 0 0 0 0,0 0-1 0 0,0-1 1 0 0,1-1 0 0 0,-1 0-1 0 0,0 0 1 0 0,0 0-1 0 0,0-1 1 0 0,5-3-148 0 0,9-7 101 0 0,-2-1 0 0 0,0-1 0 0 0,0-1 0 0 0,-2 0 0 0 0,0-2 0 0 0,-1 0-1 0 0,0-1 1 0 0,-2-1 0 0 0,0 0 0 0 0,-1-1 0 0 0,-2-1 0 0 0,0 0 0 0 0,-1-1 0 0 0,-1 0 0 0 0,6-21-101 0 0,-10 23-14 0 0,0 0 0 0 0,-2 0 0 0 0,0 0 0 0 0,-2 0 0 0 0,0-1 0 0 0,-2 0 0 0 0,0 1 0 0 0,-1-8 14 0 0,0 24-18 0 0,0 0 0 0 0,0-1 0 0 0,0 1 1 0 0,-1 0-1 0 0,0 0 0 0 0,0 0 0 0 0,0 0 0 0 0,0 0 1 0 0,-1 1-1 0 0,0-1 0 0 0,0 0 0 0 0,0 1 1 0 0,-1-1-1 0 0,1 1 0 0 0,-1-1 0 0 0,0 1 0 0 0,-1 0 1 0 0,1 1-1 0 0,-1-1 0 0 0,1 0 0 0 0,-1 1 1 0 0,0 0-1 0 0,0 0 0 0 0,0 0 0 0 0,-1 0 0 0 0,1 1 1 0 0,-1 0-1 0 0,0 0 0 0 0,1 0 0 0 0,-1 0 1 0 0,0 1-1 0 0,0 0 0 0 0,-1 0 18 0 0,1 1-21 0 0,0 0-1 0 0,0 1 1 0 0,0-1 0 0 0,0 1-1 0 0,1 0 1 0 0,-1 1 0 0 0,0-1-1 0 0,0 1 1 0 0,1 0 0 0 0,-1 0-1 0 0,1 1 1 0 0,0-1 0 0 0,0 1-1 0 0,0 0 1 0 0,0 0 0 0 0,0 0-1 0 0,0 1 1 0 0,1-1 0 0 0,0 1-1 0 0,-1 0 1 0 0,1 0-1 0 0,1 0 1 0 0,-3 4 21 0 0,-4 6 19 0 0,1 0 0 0 0,1 0 0 0 0,0 1 0 0 0,0 0-1 0 0,2 1 1 0 0,0-1 0 0 0,1 1 0 0 0,0 0 0 0 0,1 0 0 0 0,1 1 0 0 0,1-1-1 0 0,0 0 1 0 0,1 1 0 0 0,1-1 0 0 0,0 0 0 0 0,1 1 0 0 0,1-1 0 0 0,1 0-1 0 0,0 0 1 0 0,1-1 0 0 0,5 12-19 0 0,5 10 103 0 0,3 0 0 0 0,0 0 0 0 0,3-2 0 0 0,1-1 0 0 0,18 22-103 0 0,4-2-51 0 0,-40-63-6142 0 0,-4 7 2212 0 0,0-1-7760 0 0</inkml:trace>
  <inkml:trace contextRef="#ctx0" brushRef="#br0" timeOffset="1297.668">953 418 12683 0 0,'0'0'1464'0'0,"0"0"-420"0"0,0 0 52 0 0,0 0 265 0 0,0 0 151 0 0,0 0-78 0 0,0 0-318 0 0,0 0-381 0 0,0 0-252 0 0,0 0-139 0 0,0 0-84 0 0,0 0-52 0 0,0 0-18 0 0,-5 6-18 0 0,0 0-116 0 0,0 0 0 0 0,1 0-1 0 0,0 1 1 0 0,1-1 0 0 0,-1 1-1 0 0,1-1 1 0 0,0 1 0 0 0,1 0-1 0 0,0 0 1 0 0,0 1 0 0 0,-1 6-56 0 0,0 7 70 0 0,1 1 0 0 0,1-1 0 0 0,1 1 1 0 0,1-1-1 0 0,1 1 0 0 0,3 14-70 0 0,-5-33 5 0 0,1 0-1 0 0,0 1 1 0 0,-1-1 0 0 0,1 0-1 0 0,0 0 1 0 0,0 0 0 0 0,1 0-1 0 0,-1 0 1 0 0,1 0 0 0 0,-1 0-1 0 0,1 0 1 0 0,0 0 0 0 0,0-1-1 0 0,0 1 1 0 0,0-1 0 0 0,1 0-1 0 0,-1 1 1 0 0,1-1 0 0 0,-1 0-1 0 0,1 0 1 0 0,0-1 0 0 0,0 1-1 0 0,0-1 1 0 0,0 1 0 0 0,0-1-1 0 0,0 0 1 0 0,0 0 0 0 0,0 0-1 0 0,0 0 1 0 0,1-1 0 0 0,-1 1-1 0 0,0-1-4 0 0,5-1 37 0 0,-1-1 0 0 0,0 0 0 0 0,0-1 0 0 0,0 1 0 0 0,0-1 0 0 0,0 0 0 0 0,0-1-1 0 0,-1 0 1 0 0,0 0 0 0 0,0 0 0 0 0,0-1 0 0 0,0 0 0 0 0,-1 0 0 0 0,1 0 0 0 0,-1-1-1 0 0,-1 0 1 0 0,3-3-37 0 0,5-3 34 0 0,6-10 1 0 0,0-1 0 0 0,-1 0 1 0 0,-2-1-1 0 0,0-1 0 0 0,-2 0 1 0 0,9-25-36 0 0,-5-41-38 0 0,-31 102-26 0 0,7 4 124 0 0,0 0 0 0 0,1 0-1 0 0,1 0 1 0 0,0 1 0 0 0,1 0-1 0 0,1 0 1 0 0,0 0 0 0 0,2 0 0 0 0,-1 0-1 0 0,2 1 1 0 0,0-1 0 0 0,1 0-1 0 0,2 6-59 0 0,-2-11 45 0 0,1 0-1 0 0,1 0 1 0 0,0 0-1 0 0,1-1 0 0 0,-1 0 1 0 0,2 1-1 0 0,0-2 1 0 0,0 1-1 0 0,1 0 0 0 0,0-1 1 0 0,0 0-1 0 0,1 0 1 0 0,0-1-1 0 0,1 0 0 0 0,0 0 1 0 0,0-1-1 0 0,2 1-44 0 0,23-7-604 0 0,-19-20-6347 0 0,-13 12-4919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0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2841 0 0,'0'0'1093'0'0,"0"0"-27"0"0,0 0 79 0 0,0 0 193 0 0,0 0 244 0 0,0 0 77 0 0,0 0-162 0 0,0 0-294 0 0,0 0-312 0 0,0 0-292 0 0,0 0-138 0 0,0 0-65 0 0,0 0 0 0 0,-9 6 55 0 0,-27 17 48 0 0,-1 31 1682 0 0,34-44-1944 0 0,-18 44 485 0 0,3 2-1 0 0,3 0 1 0 0,2 1 0 0 0,2 0 0 0 0,-1 49-722 0 0,-5 342 1545 0 0,18-414-1412 0 0,1-1-1 0 0,2 0 1 0 0,1-1 0 0 0,1 1-1 0 0,2-1 1 0 0,1 0-1 0 0,1-1 1 0 0,2 0 0 0 0,2 0-1 0 0,0-1 1 0 0,2-1-1 0 0,2 0-132 0 0,0-3 232 0 0,1-2 0 0 0,2 1-1 0 0,1-2 1 0 0,0-1 0 0 0,2-1-1 0 0,0-1 1 0 0,16 10-232 0 0,-40-31-399 0 0,-19-32-1674 0 0,7 5-5515 0 0,10 17-4181 0 0</inkml:trace>
  <inkml:trace contextRef="#ctx0" brushRef="#br0" timeOffset="927.474">538 556 2801 0 0,'0'0'1152'0'0,"0"0"137"0"0,0 0 230 0 0,0 0 232 0 0,0 0 162 0 0,0 0-7 0 0,0 0-169 0 0,0 0-232 0 0,0 0-261 0 0,34 1-215 0 0,108 3-171 0 0,-71-14 263 0 0,-59 4-856 0 0,-1 2-133 0 0,1 0 0 0 0,-1-1 0 0 0,0-1 0 0 0,0 0 0 0 0,-1 0 0 0 0,0-1 1 0 0,0 0-1 0 0,-1-1 0 0 0,1 0 0 0 0,-2 0 0 0 0,1-1 0 0 0,-1-1 0 0 0,-1 1 0 0 0,1-1 1 0 0,-2 0-1 0 0,1-1 0 0 0,-2 1 0 0 0,1-1 0 0 0,-1-1 0 0 0,-1 1 0 0 0,0-1 1 0 0,-1 1-1 0 0,0-1 0 0 0,-1 0 0 0 0,0 0 0 0 0,0 0-132 0 0,-2 10 15 0 0,0 1 0 0 0,1-1 0 0 0,-1 1 1 0 0,0-1-1 0 0,0 1 0 0 0,0 0 0 0 0,0-1 0 0 0,0 1 0 0 0,0-1 0 0 0,0 1 1 0 0,0-1-1 0 0,-1 1 0 0 0,1-1 0 0 0,0 1 0 0 0,-1 0 0 0 0,0-1 0 0 0,1 1 0 0 0,-1 0 1 0 0,0 0-1 0 0,1-1 0 0 0,-1 1 0 0 0,0 0 0 0 0,0 0 0 0 0,0 0 0 0 0,0 0 1 0 0,0 0-1 0 0,0 0 0 0 0,0 0 0 0 0,0 0 0 0 0,-1 0 0 0 0,1 1 0 0 0,0-1 0 0 0,-1 0 1 0 0,1 1-1 0 0,0-1 0 0 0,-1 1 0 0 0,1-1 0 0 0,0 1 0 0 0,-1 0 0 0 0,1 0 1 0 0,-1 0-1 0 0,1-1 0 0 0,-1 1 0 0 0,1 1 0 0 0,-1-1 0 0 0,0 0-15 0 0,-26 40-49 0 0,22-15 95 0 0,0 1 1 0 0,2-1 0 0 0,0 1-1 0 0,2 0 1 0 0,1 0-1 0 0,1 0 1 0 0,3 22-47 0 0,-2-6 114 0 0,37 513 961 0 0,-38-554-1075 0 0,-14 187 180 0 0,12-178-171 0 0,-1 0 1 0 0,0 0 0 0 0,0 0-1 0 0,-1-1 1 0 0,0 0-1 0 0,0 0 1 0 0,-1 0-1 0 0,-1 0 1 0 0,1-1 0 0 0,-2 0-1 0 0,1 0 1 0 0,-1 0-1 0 0,0-1 1 0 0,0 0-1 0 0,-1 0 1 0 0,0-1 0 0 0,-4 3-10 0 0,6-5-40 0 0,-1 0 1 0 0,1 0 0 0 0,0-1 0 0 0,-1 0 0 0 0,0 0 0 0 0,1-1 0 0 0,-1 0 0 0 0,0 0-1 0 0,0 0 1 0 0,0-1 0 0 0,-1 0 0 0 0,1 0 0 0 0,0-1 0 0 0,0 0 0 0 0,-1 0-1 0 0,1-1 1 0 0,0 0 0 0 0,0 0 0 0 0,0-1 0 0 0,0 1 0 0 0,0-2 0 0 0,0 1 0 0 0,0-1-1 0 0,1 0 1 0 0,-1 0 0 0 0,1-1 0 0 0,0 0 0 0 0,0 0 0 0 0,0 0 0 0 0,1-1-1 0 0,-1 0 1 0 0,1 0 0 0 0,0 0 0 0 0,1-1 0 0 0,-2-1 39 0 0,1-5-56 0 0,0 1 0 0 0,1-1 0 0 0,0 0-1 0 0,1 1 1 0 0,1-2 0 0 0,0 1 0 0 0,0 0 0 0 0,1 0 0 0 0,1-1 0 0 0,0 1 0 0 0,0 0-1 0 0,3-9 57 0 0,-1 10 5 0 0,0 1 0 0 0,1-1 0 0 0,1 1 0 0 0,-1 0 0 0 0,2 0 0 0 0,-1 0 0 0 0,2 0 0 0 0,-1 1-1 0 0,1 0 1 0 0,1 0 0 0 0,-1 1 0 0 0,1-1 0 0 0,1 1 0 0 0,0 1 0 0 0,0 0 0 0 0,0 0 0 0 0,1 0-1 0 0,9-5-4 0 0,11-4 138 0 0,0 0-1 0 0,1 2 0 0 0,1 1 0 0 0,0 1 0 0 0,1 2 1 0 0,0 1-1 0 0,0 1 0 0 0,11 1-137 0 0,-34 6 53 0 0,1 0-1 0 0,-1 0 0 0 0,1 1 1 0 0,-1 1-1 0 0,1 0 1 0 0,-1 0-1 0 0,0 0 1 0 0,1 1-1 0 0,-1 1 1 0 0,0 0-1 0 0,0 0 1 0 0,3 2-53 0 0,54 26 404 0 0,-64-29-423 0 0,1-9-3751 0 0,-3 1-4535 0 0,0 6 6056 0 0,0-1-9518 0 0</inkml:trace>
  <inkml:trace contextRef="#ctx0" brushRef="#br0" timeOffset="1217.359">1592 490 14003 0 0,'0'0'955'0'0,"0"0"-472"0"0,0 0-54 0 0,0 0 358 0 0,0 0 342 0 0,0 0 130 0 0,0 0-128 0 0,0 0-303 0 0,0 0-241 0 0,0 0-139 0 0,9 32-80 0 0,26 102-45 0 0,-30-114-200 0 0,-1 0 0 0 0,0 0 0 0 0,-2 0 1 0 0,0 1-1 0 0,-1-1 0 0 0,-2 18-123 0 0,-1 6 115 0 0,3-11-112 0 0,-3 0 0 0 0,-1 0 0 0 0,-1 0 0 0 0,-1-1 0 0 0,-2 1 0 0 0,-2-1 0 0 0,-10 25-3 0 0,-25 27-1339 0 0,33-66-952 0 0,0-10-7304 0 0,8-7-785 0 0</inkml:trace>
  <inkml:trace contextRef="#ctx0" brushRef="#br0" timeOffset="1587.149">1480 556 7410 0 0,'0'0'1857'0'0,"0"0"-739"0"0,0 0-311 0 0,0 0 110 0 0,0 0 195 0 0,0 0 127 0 0,0 0-52 0 0,0 0-117 0 0,0 0-135 0 0,32-14-142 0 0,101-43-133 0 0,-47 39 173 0 0,-68 19-640 0 0,-9-1-97 0 0,17-1 209 0 0,-1 1 0 0 0,0 1 0 0 0,0 1 1 0 0,1 1-1 0 0,-2 2 0 0 0,1 0 1 0 0,0 1-1 0 0,3 3-305 0 0,-19-7 79 0 0,1 1 0 0 0,-1 0 0 0 0,0 0 0 0 0,0 1-1 0 0,-1-1 1 0 0,1 2 0 0 0,-1 0 0 0 0,0 0 0 0 0,0 0 0 0 0,0 1 0 0 0,-1 0 0 0 0,0 0 0 0 0,0 1 0 0 0,0 0 0 0 0,-1 0 0 0 0,0 1 0 0 0,-1 0 0 0 0,0 0 0 0 0,0 0-1 0 0,0 0 1 0 0,-1 1 0 0 0,-1 0 0 0 0,1 0 0 0 0,-1 0 0 0 0,-1 0 0 0 0,0 0 0 0 0,1 8-79 0 0,-3-8 37 0 0,-1 1 0 0 0,-1 0 0 0 0,0-1 0 0 0,0 1-1 0 0,0-1 1 0 0,-2 0 0 0 0,1 1 0 0 0,-1-1 0 0 0,0-1 0 0 0,-1 1 0 0 0,0-1 0 0 0,0 0 0 0 0,-1 0-1 0 0,0 0 1 0 0,0-1 0 0 0,-1 1 0 0 0,0-2 0 0 0,0 1 0 0 0,-1 0-37 0 0,-14 9 34 0 0,1 0 0 0 0,-2-2 0 0 0,0 0 0 0 0,-1-1 0 0 0,0-2 0 0 0,-13 4-34 0 0,18-7-12 0 0,-1-2-1 0 0,0 0 0 0 0,0-1 1 0 0,-1-1-1 0 0,1-1 0 0 0,-1-1 1 0 0,0-1-1 0 0,1 0 0 0 0,-1-2 1 0 0,-16-2 12 0 0,-31-28-1195 0 0,51-13-3611 0 0,17 35 401 0 0,0 2-4295 0 0</inkml:trace>
  <inkml:trace contextRef="#ctx0" brushRef="#br0" timeOffset="2140.174">1416 247 5017 0 0,'0'0'2241'0'0,"0"0"-281"0"0,0 0-285 0 0,0 0-107 0 0,0 0-166 0 0,0 0-259 0 0,0 0-286 0 0,0 0-178 0 0,0 0-72 0 0,0 0 37 0 0,0 0 55 0 0,0 0-24 0 0,0 0-39 0 0,19-4-52 0 0,135-18 960 0 0,212-11 1101 0 0,-366 33-2609 0 0,0 0 45 0 0,0 0 82 0 0,0 0 72 0 0,0 0 74 0 0,-93-33 883 0 0,75 24-1175 0 0,-1-1-1 0 0,1 0 1 0 0,0-2-1 0 0,1 0 1 0 0,1-1-1 0 0,-10-10-16 0 0,7-17-832 0 0,59 26-1877 0 0,-15 13-1949 0 0,-18 1 1039 0 0,3 0-8085 0 0</inkml:trace>
  <inkml:trace contextRef="#ctx0" brushRef="#br0" timeOffset="2642.08">2369 85 5089 0 0,'0'0'2339'0'0,"0"0"-296"0"0,0 0-141 0 0,0 0-11 0 0,0 0-37 0 0,0 0-180 0 0,0 0-342 0 0,0 0-404 0 0,0 0-336 0 0,0 0-232 0 0,0 0-82 0 0,0 0 84 0 0,0 0 105 0 0,4 9 104 0 0,75 178 2302 0 0,-62-119-2553 0 0,-3 0 1 0 0,-3 1 0 0 0,-3 1 0 0 0,-4-1-1 0 0,-2 1 1 0 0,-5 37-321 0 0,3-75 11 0 0,-1 1 0 0 0,-2-1 0 0 0,-2-1 0 0 0,0 1 0 0 0,-2 0 0 0 0,-2-1 0 0 0,-1-1 0 0 0,-1 0 1 0 0,-1 0-1 0 0,-2-1 0 0 0,-1 0 0 0 0,-1-2 0 0 0,-1 1 0 0 0,-2-2 0 0 0,-1-1 0 0 0,0 0 0 0 0,-7 4-11 0 0,18-22-81 0 0,1-1 0 0 0,-1 0 0 0 0,0 0 0 0 0,0-1-1 0 0,0 0 1 0 0,-1-1 0 0 0,0 0 0 0 0,0 0 0 0 0,0-1 0 0 0,0-1 0 0 0,-1 0 0 0 0,0 0 81 0 0,-17-2-4202 0 0,2-7-3958 0 0,21 6-4020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4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3041 0 0,'0'0'2784'0'0,"0"0"-1294"0"0,0 0-607 0 0,0 0 14 0 0,0 0 220 0 0,0 0 132 0 0,0 0-78 0 0,0 0-277 0 0,0 0-326 0 0,0 0-180 0 0,0 0-28 0 0,0 0 37 0 0,0 0 63 0 0,11 9 2423 0 0,-8-6 3898 0 0,43 11-5778 0 0,157-18 49 0 0,-68-6-647 0 0,-99 9-5259 0 0,-42 1 2504 0 0,1 0-6233 0 0,1 0-2549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2312 0 0,'0'0'1932'0'0,"0"0"-115"0"0,0 0-2 0 0,0 0 44 0 0,0 0-38 0 0,0 0-221 0 0,0 0-345 0 0,0 0-327 0 0,0 0-241 0 0,0 0-152 0 0,0 0-74 0 0,0 0-41 0 0,21 4 2258 0 0,134-27 1462 0 0,-37 13-3005 0 0,-39 6-642 0 0,-78 4-498 0 0,-1 0 17 0 0,0 0 12 0 0,0 0 7 0 0,0 0 2 0 0,0 0 2 0 0,0 0-13 0 0,0 0 6 0 0,0 0 0 0 0,0 0 7 0 0,0 0-4 0 0,0 0 3 0 0,0 0-27 0 0,0 0 13 0 0,0 0 9 0 0,0 0-5 0 0,-6-4-1028 0 0,-1 4-5349 0 0,3 0-2049 0 0,2 0-2115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5169 0 0,'0'0'2570'0'0,"0"0"-804"0"0,0 0-351 0 0,0 0-4 0 0,0 0 60 0 0,0 0-74 0 0,0 0-293 0 0,0 0-403 0 0,0 0-269 0 0,0 0-32 0 0,0 0 99 0 0,0 0 178 0 0,0 0 131 0 0,11 2 16 0 0,183 0 3012 0 0,127-60-1596 0 0,-287 57-2173 0 0,-34 1-83 0 0,0 0 12 0 0,0 0-24 0 0,0 0-25 0 0,0 0-45 0 0,0 0-63 0 0,-17 4-1874 0 0,-2 5-2453 0 0,6-7-4599 0 0,7-2-1730 0 0</inkml:trace>
  <inkml:trace contextRef="#ctx0" brushRef="#br0" timeOffset="348.05">302 1 10930 0 0,'0'0'1390'0'0,"0"0"-457"0"0,0 0-167 0 0,0 0 253 0 0,0 0 319 0 0,0 0 148 0 0,0 0-97 0 0,0 0-232 0 0,0 0-239 0 0,0 0-151 0 0,0 0-99 0 0,0 0-71 0 0,-3 35-46 0 0,-11 113-48 0 0,11-7 676 0 0,8 227 116 0 0,-9-340-539 0 0,0-7-2801 0 0,3-7-7421 0 0,1-14-1936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3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486 689 4329 0 0,'0'0'1534'0'0,"0"0"-337"0"0,0 0-179 0 0,0 0 169 0 0,0 0 165 0 0,0 0 4 0 0,0 0-140 0 0,0 0-275 0 0,0 0-248 0 0,0 0-170 0 0,0 0-103 0 0,-26 9-45 0 0,-77 28-34 0 0,54-6 186 0 0,43-23-399 0 0,-1 1-22 0 0,0 1-1 0 0,1 0 1 0 0,1 0-1 0 0,0 1 1 0 0,0 0 0 0 0,1 0-1 0 0,0 0 1 0 0,1 0-1 0 0,0 0 1 0 0,1 1 0 0 0,0-1-1 0 0,1 1 1 0 0,0 0-1 0 0,1-1 1 0 0,0 1 0 0 0,1 1-106 0 0,0-9 60 0 0,-1 1 1 0 0,1 0 0 0 0,0-1 0 0 0,0 1 0 0 0,1-1-1 0 0,0 0 1 0 0,0 1 0 0 0,0-1 0 0 0,0 0 0 0 0,0 0-1 0 0,1 0 1 0 0,0 0 0 0 0,-1-1 0 0 0,2 1-1 0 0,-1-1 1 0 0,0 1 0 0 0,1-1 0 0 0,-1 0 0 0 0,1-1-1 0 0,0 1 1 0 0,0-1 0 0 0,0 1 0 0 0,0-1-1 0 0,0 0 1 0 0,1-1 0 0 0,-1 1 0 0 0,1-1 0 0 0,-1 0-1 0 0,1 0 1 0 0,-1 0 0 0 0,1 0 0 0 0,0-1 0 0 0,-1 0-1 0 0,1 0 1 0 0,0 0 0 0 0,-1-1 0 0 0,1 0-1 0 0,0 1 1 0 0,-1-2 0 0 0,1 1 0 0 0,-1 0 0 0 0,0-1-1 0 0,1 0 1 0 0,-1 0 0 0 0,1-1-61 0 0,22-17 143 0 0,0-1 1 0 0,-2-1-1 0 0,-1-1 1 0 0,0-1-1 0 0,-2-1 1 0 0,-1-1-1 0 0,-1-1 1 0 0,-1-1-1 0 0,-1-1 1 0 0,-2 0-1 0 0,-1-2 1 0 0,4-12-144 0 0,-4 10-21 0 0,-1-1 0 0 0,-2 0 0 0 0,-1-1 0 0 0,-2 0 0 0 0,-1 0 0 0 0,-2-1 0 0 0,0-21 21 0 0,-3 39-63 0 0,-1 0 0 0 0,-1-1 0 0 0,-1 1-1 0 0,0-1 1 0 0,-1 1 0 0 0,-1-1 0 0 0,-1 1 0 0 0,-1 0 0 0 0,0 0 0 0 0,-1 0 0 0 0,-1 1-1 0 0,-1-1 1 0 0,-1 1 0 0 0,0 1 0 0 0,-5-8 63 0 0,11 21-16 0 0,1 1 0 0 0,-1-1 1 0 0,0 1-1 0 0,1-1 0 0 0,-1 1 0 0 0,0 0 0 0 0,0 0 1 0 0,-1 0-1 0 0,1 0 0 0 0,0 0 0 0 0,-1 0 0 0 0,1 1 1 0 0,-1-1-1 0 0,0 1 0 0 0,1-1 0 0 0,-1 1 0 0 0,0 0 0 0 0,0 0 1 0 0,0 1-1 0 0,1-1 0 0 0,-1 0 0 0 0,0 1 0 0 0,0 0 1 0 0,0 0-1 0 0,0-1 0 0 0,0 2 0 0 0,0-1 0 0 0,0 0 1 0 0,0 1-1 0 0,0-1 0 0 0,0 1 0 0 0,0 0 0 0 0,0 0 0 0 0,0 0 1 0 0,1 0-1 0 0,-1 1 0 0 0,0-1 0 0 0,1 1 0 0 0,-1 0 1 0 0,1-1-1 0 0,0 1 0 0 0,-2 2 16 0 0,-6 12 45 0 0,1 0 1 0 0,1 1-1 0 0,0 0 1 0 0,2 0-1 0 0,-1 0 1 0 0,2 1-1 0 0,1 0 0 0 0,0 1 1 0 0,1-1-1 0 0,1 1 1 0 0,1-1-1 0 0,0 1 1 0 0,1-1-1 0 0,2 10-45 0 0,2 8 175 0 0,2 0-1 0 0,1 0 0 0 0,2-1 1 0 0,1 0-1 0 0,2 0 1 0 0,1-1-1 0 0,2 0 1 0 0,1-2-1 0 0,9 13-174 0 0,-19-33 64 0 0,72 110 274 0 0,-67-114-1891 0 0,-11-15-4642 0 0,0 0 1161 0 0,0 3-6214 0 0</inkml:trace>
  <inkml:trace contextRef="#ctx0" brushRef="#br0" timeOffset="482.58">1032 531 1144 0 0,'0'0'2254'0'0,"0"0"-283"0"0,0 0-120 0 0,0 0 43 0 0,0 0 77 0 0,0 0-4 0 0,0 0-165 0 0,0 0-242 0 0,0 0-213 0 0,34 6-261 0 0,106 17-194 0 0,-65-27 215 0 0,-65 0-933 0 0,6-2-58 0 0,0-1-1 0 0,0 0 0 0 0,-1-1 0 0 0,0 0 0 0 0,-1-2 0 0 0,1 1 0 0 0,-2-2 0 0 0,0 0 0 0 0,0-1 0 0 0,-1 0 0 0 0,0 0 0 0 0,-1-2 0 0 0,-1 1 0 0 0,0-1 0 0 0,0-1 0 0 0,-2 0 0 0 0,0 0 0 0 0,-1 0 0 0 0,0-1 0 0 0,-1 0 0 0 0,-1-2-115 0 0,6-84 20 0 0,-11 101-29 0 0,-1-1 0 0 0,0 1 1 0 0,-1 0-1 0 0,1 0 0 0 0,0 0 1 0 0,0 0-1 0 0,0 0 0 0 0,-1 0 1 0 0,1 0-1 0 0,0 0 0 0 0,-1 0 1 0 0,1 1-1 0 0,-1-1 0 0 0,1 1 1 0 0,-1-1-1 0 0,1 1 0 0 0,-1-1 1 0 0,0 1-1 0 0,1 0 0 0 0,-1 0 1 0 0,1 0-1 0 0,-1 0 0 0 0,0 0 1 0 0,1 0-1 0 0,-1 0 0 0 0,1 0 1 0 0,-1 1-1 0 0,0-1 0 0 0,1 1 1 0 0,-1-1-1 0 0,1 1 0 0 0,-1-1 1 0 0,1 1-1 0 0,0 0 0 0 0,-1 0 1 0 0,1 0-1 0 0,0 0 0 0 0,-1 0 1 0 0,1 0-1 0 0,0 0 9 0 0,-11 14 7 0 0,1 0 0 0 0,1 1 0 0 0,0 0 1 0 0,1 0-1 0 0,1 1 0 0 0,0 1 0 0 0,1-1 0 0 0,1 1 1 0 0,1 0-1 0 0,1 0 0 0 0,0 1 0 0 0,1-1 0 0 0,0 15-7 0 0,-1 314 168 0 0,8-180-122 0 0,-3-162-104 0 0,0-1 0 0 0,-1 1 1 0 0,1-1-1 0 0,-1 1 0 0 0,0-1 1 0 0,0 1-1 0 0,-1-1 0 0 0,1 0 1 0 0,-1 1-1 0 0,0-1 0 0 0,0 1 1 0 0,0-1-1 0 0,-1 0 0 0 0,0 0 1 0 0,0 0-1 0 0,0 0 0 0 0,0 0 1 0 0,0 0-1 0 0,-1 0 0 0 0,1-1 1 0 0,-1 1-1 0 0,0-1 0 0 0,0 0 1 0 0,-1 0-1 0 0,1 0 0 0 0,-1 0 1 0 0,1-1-1 0 0,-1 1 0 0 0,0-1 1 0 0,0 0-1 0 0,0 0 0 0 0,0 0 1 0 0,0-1-1 0 0,-1 1 0 0 0,1-1 1 0 0,0 0-1 0 0,-2 0 58 0 0,-33-9-4895 0 0,16-6-3492 0 0,17 10 387 0 0</inkml:trace>
  <inkml:trace contextRef="#ctx0" brushRef="#br0" timeOffset="782.994">1174 814 0 0 0,'0'0'1300'0'0,"0"0"-165"0"0,0 0 0 0 0,0 0 36 0 0,0 0 88 0 0,0 0 59 0 0,0 0 42 0 0,0 0-49 0 0,0 0-78 0 0,0 0-86 0 0,0 0-117 0 0,0 0-45 0 0,0 0-14 0 0,26-5-8 0 0,85-19-27 0 0,15-24 1821 0 0,29-48-805 0 0,-175 169-373 0 0,12 12-1565 0 0,28-52 102 0 0,-13-26-3618 0 0,-1 1-5214 0 0,-6-7-2466 0 0</inkml:trace>
  <inkml:trace contextRef="#ctx0" brushRef="#br0" timeOffset="1166.165">277 1249 0 0 0,'0'0'1911'0'0,"0"0"148"0"0,0 0 156 0 0,0 0 114 0 0,0 0-51 0 0,0 0-221 0 0,33 0-240 0 0,105 0-205 0 0,84-1 3620 0 0,63-17-2760 0 0,206-22-1707 0 0,-363 33-1875 0 0,-74 7-5883 0 0,-42 0-4282 0 0</inkml:trace>
  <inkml:trace contextRef="#ctx0" brushRef="#br0" timeOffset="2152.169">723 1639 800 0 0,'0'0'2665'0'0,"0"0"-586"0"0,0 0-71 0 0,0 0-21 0 0,0 0-68 0 0,0 0-189 0 0,0 0-292 0 0,0 0-273 0 0,0 0-286 0 0,0 0-225 0 0,0 0-146 0 0,0 0-67 0 0,0 0 2 0 0,-8 0-24 0 0,-1 0-152 0 0,1 1 1 0 0,-1 0 0 0 0,1 0 0 0 0,-1 1-1 0 0,1 0 1 0 0,-1 0 0 0 0,1 1-1 0 0,0 0 1 0 0,0 0 0 0 0,1 1-1 0 0,-7 4-267 0 0,-1 1 161 0 0,1 1 0 0 0,0 1 0 0 0,0 0 0 0 0,1 1 0 0 0,0 1-1 0 0,1 0 1 0 0,1 0 0 0 0,0 1 0 0 0,1 1 0 0 0,-2 4-161 0 0,7-10 13 0 0,0 1 0 0 0,1-1 0 0 0,0 2 0 0 0,0-1 0 0 0,1 0 0 0 0,1 1 0 0 0,-1-1 0 0 0,2 1 0 0 0,-1 0 0 0 0,2-1 0 0 0,-1 1 0 0 0,2 5-13 0 0,1-10 15 0 0,0 0 0 0 0,0 0 0 0 0,1 0 0 0 0,0 0 0 0 0,0-1 0 0 0,1 0 0 0 0,-1 1 0 0 0,1-1 0 0 0,0-1-1 0 0,0 1 1 0 0,1 0 0 0 0,-1-1 0 0 0,1 0 0 0 0,0 0 0 0 0,0-1 0 0 0,1 1 0 0 0,-1-1 0 0 0,1 0 0 0 0,0-1 0 0 0,-1 1 0 0 0,1-1 0 0 0,1 0-15 0 0,7 0 79 0 0,0-1 0 0 0,-1 0 0 0 0,1-1-1 0 0,0-1 1 0 0,-1 0 0 0 0,1-1 0 0 0,-1 0 0 0 0,1-1-1 0 0,-1-1 1 0 0,0 0 0 0 0,0-1 0 0 0,-1 0 0 0 0,1-1 0 0 0,-1 0-1 0 0,0-1 1 0 0,-1-1 0 0 0,0 1 0 0 0,0-2 0 0 0,0 0-1 0 0,-1 0 1 0 0,8-10-79 0 0,4-5 56 0 0,0-1 1 0 0,-2-1-1 0 0,-1-1 0 0 0,-2 0 0 0 0,0-1 0 0 0,-2-1 0 0 0,-1 0 0 0 0,-1-1 1 0 0,-1-5-57 0 0,-5 20-29 0 0,-2-1 1 0 0,0 0 0 0 0,-1 0 0 0 0,0 0 0 0 0,-1-1-1 0 0,-1 1 1 0 0,-1-1 0 0 0,0 1 0 0 0,-1-1 0 0 0,-1 0-1 0 0,-1 1 1 0 0,0-1 0 0 0,-1 1 0 0 0,-1-1 0 0 0,0 1-1 0 0,-1 1 1 0 0,-1-1 0 0 0,0 1 0 0 0,-2-1 0 0 0,1 2 0 0 0,-9-13 28 0 0,13 24-15 0 0,0 0 0 0 0,0 1 0 0 0,0-1 0 0 0,-1 0 0 0 0,1 1 0 0 0,0 0 0 0 0,-1-1 1 0 0,0 2-1 0 0,1-1 0 0 0,-1 0 0 0 0,0 1 0 0 0,0-1 0 0 0,0 1 0 0 0,0 0 1 0 0,0 1-1 0 0,0-1 0 0 0,-1 1 0 0 0,1-1 0 0 0,0 1 0 0 0,0 0 0 0 0,0 1 0 0 0,0-1 1 0 0,0 1-1 0 0,-1 0 0 0 0,1 0 0 0 0,0 0 0 0 0,1 0 0 0 0,-1 1 0 0 0,0 0 1 0 0,0 0-1 0 0,1 0 0 0 0,-1 0 0 0 0,1 0 0 0 0,-3 3 15 0 0,-8 10 13 0 0,2 1 1 0 0,0 0-1 0 0,1 1 1 0 0,1 0-1 0 0,0 1 0 0 0,2 0 1 0 0,0 1-1 0 0,0-1 1 0 0,2 1-1 0 0,1 1 1 0 0,0-1-1 0 0,1 1 0 0 0,1 0 1 0 0,1 0-1 0 0,1 0 1 0 0,1 0-1 0 0,1 0 0 0 0,0 0 1 0 0,4 15-14 0 0,-1-11 59 0 0,1-1 0 0 0,1 1 0 0 0,2-1-1 0 0,0 0 1 0 0,2 0 0 0 0,0-1 0 0 0,1-1 0 0 0,1 0 0 0 0,1 0 0 0 0,1-1 0 0 0,16 17-59 0 0,7 11-195 0 0,-57-55-6601 0 0,16 6 129 0 0,1-2-4934 0 0</inkml:trace>
  <inkml:trace contextRef="#ctx0" brushRef="#br0" timeOffset="2816.367">1233 1650 7746 0 0,'0'0'2543'0'0,"0"0"-1039"0"0,0 0-392 0 0,0 0 83 0 0,0 0 172 0 0,0 0 58 0 0,0 0-214 0 0,0 0-358 0 0,0 0-250 0 0,0 0-135 0 0,0 0-60 0 0,0 0-21 0 0,-1 9-40 0 0,-17 74 496 0 0,11-56-751 0 0,1 1 0 0 0,1 0 0 0 0,2 0 1 0 0,0 0-1 0 0,2 25-92 0 0,2-50 10 0 0,1 0 0 0 0,-1 0 0 0 0,1 0 0 0 0,-1 0 0 0 0,1 0 1 0 0,0 0-1 0 0,0-1 0 0 0,1 1 0 0 0,-1-1 0 0 0,0 1 0 0 0,1-1 0 0 0,0 0 0 0 0,-1 0 1 0 0,1 0-1 0 0,0 0 0 0 0,0 0 0 0 0,0-1 0 0 0,0 1 0 0 0,0-1 0 0 0,1 0 0 0 0,-1 0 1 0 0,0 0-1 0 0,1-1 0 0 0,-1 1 0 0 0,0-1 0 0 0,1 1 0 0 0,-1-1 0 0 0,1 0 0 0 0,-1-1 0 0 0,0 1 1 0 0,1 0-1 0 0,-1-1 0 0 0,0 0 0 0 0,1 0 0 0 0,-1 0 0 0 0,0 0 0 0 0,0 0 0 0 0,0-1 1 0 0,0 0-1 0 0,0 1 0 0 0,0-1 0 0 0,0 0 0 0 0,0 0 0 0 0,2-3-10 0 0,19-14 74 0 0,-1 0 0 0 0,0-2 0 0 0,-1-1-1 0 0,-1 0 1 0 0,-2-2 0 0 0,17-25-74 0 0,18-44 316 0 0,-87 149 524 0 0,30-46-829 0 0,-1 0 1 0 0,2 1-1 0 0,-1 0 0 0 0,2-1 0 0 0,-1 1 0 0 0,1 0 0 0 0,1 0 0 0 0,0 0 0 0 0,1 0 1 0 0,0 0-1 0 0,0 0 0 0 0,1-1 0 0 0,1 1 0 0 0,-1-1 0 0 0,2 1 0 0 0,0-1 0 0 0,0 0 1 0 0,1 0-1 0 0,0 0 0 0 0,0-1 0 0 0,1 0 0 0 0,1 0 0 0 0,-1 0 0 0 0,1-1 1 0 0,1 0-1 0 0,5 5-11 0 0,-9-9-6 0 0,1-1 1 0 0,0 0 0 0 0,-1 1 0 0 0,1-1-1 0 0,0-1 1 0 0,0 1 0 0 0,1-1 0 0 0,-1 0-1 0 0,1 0 1 0 0,-1 0 0 0 0,1-1-1 0 0,-1 0 1 0 0,1 0 0 0 0,0-1 0 0 0,-1 1-1 0 0,1-1 1 0 0,0 0 0 0 0,0-1 0 0 0,1 0 5 0 0,15-20-978 0 0,-14 2-3826 0 0,-7 16 2613 0 0,0-5-8502 0 0</inkml:trace>
  <inkml:trace contextRef="#ctx0" brushRef="#br0" timeOffset="3481.899">2015 163 0 0 0,'0'0'1420'0'0,"0"0"53"0"0,0 0 176 0 0,0 0 158 0 0,0 0 26 0 0,0 0-104 0 0,0 0-154 0 0,0 0-160 0 0,0 0-146 0 0,0 0-188 0 0,0 0-191 0 0,0 0-190 0 0,0 0-183 0 0,-8-3-82 0 0,-24-9 16 0 0,32 12-416 0 0,-1 0 0 0 0,1 1 0 0 0,-1-1 0 0 0,1 0 0 0 0,-1 1 0 0 0,1-1 0 0 0,0 0 0 0 0,-1 1 0 0 0,1-1 0 0 0,-1 1 0 0 0,1-1 1 0 0,0 0-1 0 0,-1 1 0 0 0,1-1 0 0 0,0 1 0 0 0,-1-1 0 0 0,1 1 0 0 0,0-1 0 0 0,0 1 0 0 0,0-1 0 0 0,-1 1 0 0 0,1-1 0 0 0,0 1 0 0 0,0 0 0 0 0,0-1 0 0 0,0 1 0 0 0,0-1 0 0 0,0 1 0 0 0,0-1 0 0 0,0 1 1 0 0,0 0-1 0 0,0-1 0 0 0,0 1 0 0 0,1-1 0 0 0,-1 1 0 0 0,0-1 0 0 0,0 1 0 0 0,1-1 0 0 0,-1 1 0 0 0,0-1 0 0 0,0 1 0 0 0,1-1 0 0 0,-1 1 0 0 0,1-1 0 0 0,-1 0 0 0 0,1 1-35 0 0,109 164 4165 0 0,-71-116-3840 0 0,-2 2-1 0 0,-2 1 0 0 0,-3 2 1 0 0,-2 1-1 0 0,-3 1 0 0 0,-2 2 1 0 0,-2 0-1 0 0,-4 2 0 0 0,13 58-324 0 0,-20-28 25 0 0,-4 0 0 0 0,-3 0 0 0 0,-6 38-25 0 0,-8-70-81 0 0,-2 0 1 0 0,-3 0-1 0 0,-3-2 0 0 0,-2 0 0 0 0,-2-1 0 0 0,-2-1 1 0 0,-3-1-1 0 0,-3-1 0 0 0,-1-1 0 0 0,-34 40 81 0 0,51-70-31 0 0,-12 18-132 0 0,-1-1-1 0 0,-2-1 0 0 0,-2-1 1 0 0,-1-2-1 0 0,-1-1 1 0 0,-2-2-1 0 0,-7 3 164 0 0,-63 33-4238 0 0,-12-19-5027 0 0,89-40 3292 0 0,8 0 418 0 0</inkml:trace>
  <inkml:trace contextRef="#ctx0" brushRef="#br0" timeOffset="4279.876">211 1 3913 0 0,'0'0'1291'0'0,"0"0"-11"0"0,0 0 190 0 0,0 0 193 0 0,0 0 93 0 0,0 0-140 0 0,0 0-247 0 0,0 0-229 0 0,0 0-189 0 0,0 0-124 0 0,0 0-87 0 0,0 0-36 0 0,0 0-25 0 0,-15 23-32 0 0,-50 75-43 0 0,31-16 424 0 0,13-8-198 0 0,4 1 1 0 0,3 1-1 0 0,-3 71-830 0 0,14-117 126 0 0,-9 51 82 0 0,4 1 0 0 0,4 0 0 0 0,3 0 0 0 0,4 0 1 0 0,3 0-1 0 0,4-1 0 0 0,4 0 0 0 0,17 56-208 0 0,-7-64 133 0 0,4-2 0 0 0,2-1-1 0 0,4-1 1 0 0,2-2 0 0 0,4-2-1 0 0,33 43-132 0 0,-4 6-18 0 0,-68-101 46 0 0,0-13-111 0 0,-1 0-1 0 0,0-1 1 0 0,0 1-1 0 0,0 0 1 0 0,0 0-1 0 0,1 0 1 0 0,-1 0-1 0 0,0-1 1 0 0,0 1-1 0 0,0 0 1 0 0,0 0-1 0 0,1 0 1 0 0,-1 0-1 0 0,0 0 1 0 0,0 0-1 0 0,1 0 1 0 0,-1-1-1 0 0,0 1 1 0 0,0 0-1 0 0,1 0 1 0 0,-1 0 0 0 0,0 0-1 0 0,0 0 1 0 0,1 0-1 0 0,-1 0 1 0 0,0 0-1 0 0,0 0 1 0 0,1 0-1 0 0,-1 0 1 0 0,0 1-1 0 0,0-1 1 0 0,0 0-1 0 0,1 0 1 0 0,-1 0-1 0 0,0 0 1 0 0,0 0-1 0 0,0 0 1 0 0,1 0-1 0 0,-1 1 1 0 0,0-1-1 0 0,0 0 1 0 0,0 0-1 0 0,1 0 1 0 0,-1 1-1 0 0,0-1 1 0 0,0 0-1 0 0,0 0 1 0 0,0 0 0 0 0,0 1-1 0 0,0-1 1 0 0,0 0-1 0 0,1 0 1 0 0,-1 0-1 0 0,0 1 84 0 0,20-17-4538 0 0,-4 3-3088 0 0,-6 5-2468 0 0</inkml:trace>
  <inkml:trace contextRef="#ctx0" brushRef="#br0" timeOffset="4723.827">2807 789 11658 0 0,'0'0'1597'0'0,"0"0"-480"0"0,0 0-263 0 0,0 0 122 0 0,0 0 248 0 0,0 0 153 0 0,0 0-92 0 0,0 0-282 0 0,0 0-317 0 0,0 0-226 0 0,0 0-147 0 0,0 0-78 0 0,0 16 674 0 0,-7 575 2783 0 0,3-275-3612 0 0,4-295-402 0 0,0-21-4414 0 0,0-5-4831 0 0,0 1-1690 0 0</inkml:trace>
  <inkml:trace contextRef="#ctx0" brushRef="#br0" timeOffset="5104.214">2597 851 14435 0 0,'0'0'734'0'0,"0"0"-284"0"0,0 0-96 0 0,0 0 158 0 0,0 0 217 0 0,0 0 114 0 0,0 0-7 0 0,0 0-78 0 0,35-21-93 0 0,112-63-61 0 0,-53 49 206 0 0,-72 32-615 0 0,16-3 128 0 0,-1 2 1 0 0,1 1-1 0 0,0 2 1 0 0,0 1-1 0 0,25 4-323 0 0,-45-1 105 0 0,0 0 0 0 0,-1 0 0 0 0,0 2 0 0 0,1 0-1 0 0,-2 1 1 0 0,1 1 0 0 0,-1 1 0 0 0,0 0 0 0 0,8 6-105 0 0,-17-10 54 0 0,-1 0 1 0 0,0 1-1 0 0,0-1 1 0 0,0 1 0 0 0,-1 1-1 0 0,0-1 1 0 0,0 1-1 0 0,0 0 1 0 0,-1 0 0 0 0,1 0-1 0 0,-1 1 1 0 0,-1 0-1 0 0,1-1 1 0 0,-1 1 0 0 0,-1 0-1 0 0,1 1 1 0 0,-1-1-1 0 0,-1 0 1 0 0,1 1 0 0 0,-1-1-1 0 0,0 1 1 0 0,-1-1-1 0 0,0 4-54 0 0,-2-2 50 0 0,-1-1 0 0 0,0 1-1 0 0,-1-1 1 0 0,0 1 0 0 0,-1-1-1 0 0,1 0 1 0 0,-2-1-1 0 0,1 1 1 0 0,-1-1 0 0 0,0 0-1 0 0,0 0 1 0 0,-1-1-1 0 0,0 0 1 0 0,0 0 0 0 0,0-1-1 0 0,-1 0 1 0 0,0 0-1 0 0,0 0 1 0 0,0-1 0 0 0,-6 2-50 0 0,-21 10 10 0 0,-1-2 0 0 0,0-2 1 0 0,-1-1-1 0 0,0-1 0 0 0,-1-3 1 0 0,0 0-1 0 0,0-3 0 0 0,-18 0-10 0 0,-55-4-266 0 0,78-13-787 0 0,22 5-5840 0 0,9 7 568 0 0,2 1-5082 0 0</inkml:trace>
  <inkml:trace contextRef="#ctx0" brushRef="#br0" timeOffset="5564.445">2617 461 10594 0 0,'0'0'1497'0'0,"0"0"-204"0"0,0 0-63 0 0,0 0 114 0 0,0 0 83 0 0,0 0-111 0 0,0 0-301 0 0,0 0-363 0 0,0 0-298 0 0,0 0-162 0 0,0 0-29 0 0,0 0 50 0 0,8-1 102 0 0,370-61 2919 0 0,-179 29-2430 0 0,-167 22 580 0 0,-164-48-1165 0 0,122 55-273 0 0,-1 0-1 0 0,1-1 1 0 0,0 0 0 0 0,1-1 0 0 0,-1 0-1 0 0,1-1 1 0 0,0 0 0 0 0,1 0 0 0 0,-1-1-1 0 0,2 0 1 0 0,-1-1 0 0 0,-2-3 54 0 0,9 11-135 0 0,1-1-1 0 0,-1 1 1 0 0,0-1-1 0 0,1 1 1 0 0,0-1 0 0 0,-1 0-1 0 0,1 1 1 0 0,0-1-1 0 0,0 1 1 0 0,-1-1 0 0 0,1 1-1 0 0,0-1 1 0 0,1 0-1 0 0,-1 1 1 0 0,0-1 0 0 0,0 1-1 0 0,1-1 1 0 0,-1 1-1 0 0,1-1 1 0 0,-1 1 0 0 0,1-1-1 0 0,0 1 1 0 0,0-1 0 0 0,-1 1-1 0 0,1 0 1 0 0,0-1-1 0 0,0 1 1 0 0,0 0 0 0 0,1 0-1 0 0,-1 0 1 0 0,0 0-1 0 0,0 0 1 0 0,1 0 0 0 0,-1 0-1 0 0,0 0 1 0 0,2 0 135 0 0,34-17-10696 0 0,-21 13-329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46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67 243 120 0 0,'0'0'972'0'0,"0"0"-208"0"0,0 0 109 0 0,0 0 213 0 0,0 0 132 0 0,0 0-8 0 0,0 0-126 0 0,0 0-20 0 0,0 0 103 0 0,0 0 112 0 0,0 0 51 0 0,10 1-57 0 0,19 1-23 0 0,0-1-1 0 0,0-2 0 0 0,1 0 1 0 0,-2-2-1 0 0,25-6-1249 0 0,-37 6 155 0 0,-1-1 1 0 0,0 0-1 0 0,0-1 0 0 0,0-1 1 0 0,-1 0-1 0 0,0-1 1 0 0,0-1-1 0 0,-1 0 0 0 0,0-1 1 0 0,0 0-1 0 0,-1-1 1 0 0,0 0-1 0 0,0-1 0 0 0,-2-1 1 0 0,1 1-1 0 0,-1-2 1 0 0,-1 1-1 0 0,0-1 1 0 0,6-14-156 0 0,-9-17 637 0 0,-6 43-553 0 0,0 1-16 0 0,-14 33-157 0 0,-7 56 185 0 0,5 1 1 0 0,3 0 0 0 0,4 1 0 0 0,3 66-97 0 0,-5 48 63 0 0,2-90-3 0 0,2 0-20 0 0,-4-1 0 0 0,-6 0 0 0 0,-17 53-40 0 0,-36 10-77 0 0,17-113-322 0 0,0-59-3377 0 0,26-32-6667 0 0,21 19 1168 0 0</inkml:trace>
  <inkml:trace contextRef="#ctx0" brushRef="#br0" timeOffset="421.862">1 1013 1552 0 0,'0'0'2169'0'0,"0"0"-602"0"0,0 0 33 0 0,0 0 218 0 0,0 0 136 0 0,0 0 9 0 0,0 0-118 0 0,0 0-223 0 0,37-10-270 0 0,119-32-213 0 0,-42 5 568 0 0,259-124 1045 0 0,-335 154-2511 0 0,-27 173 1286 0 0,-8-43-970 0 0,10-60-52 0 0,-13-62-461 0 0,0-1-18 0 0,0 0-10 0 0,0 0-2 0 0,0 0 14 0 0,0 0-3 0 0,0 0-26 0 0,0 0-11 0 0,0 0-23 0 0,0 0-42 0 0,0 0-81 0 0,0 0-158 0 0,3-5-2905 0 0,0 2-3461 0 0,0 0-5118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5:5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182 575 0 0 0,'0'0'597'0'0,"0"0"58"0"0,3-1 44 0 0,-2 0 406 0 0,9-4-2356 0 0,-7 2 4866 0 0,-2-1 5169 0 0,-1 4-8151 0 0,0 0-93 0 0,0 0-62 0 0,0 0-28 0 0,0 0-15 0 0,-45 17 3537 0 0,38-8-3959 0 0,1 0-1 0 0,-1 0 1 0 0,1 1-1 0 0,1-1 1 0 0,0 1-1 0 0,0 1 1 0 0,1-1-1 0 0,0 1 1 0 0,1-1-1 0 0,0 3-12 0 0,0-5 242 0 0,-23 84 129 0 0,4 0 1 0 0,5 1-1 0 0,1 17-371 0 0,7-34 309 0 0,4 1 1 0 0,3-1-1 0 0,4 7-309 0 0,0-62 72 0 0,2-1 1 0 0,0 1 0 0 0,1-1-1 0 0,0 0 1 0 0,2-1-1 0 0,1 0 1 0 0,0 0-1 0 0,1 0 1 0 0,1-1-1 0 0,8 11-72 0 0,-14-23 22 0 0,1 3 63 0 0,0-1-1 0 0,1 1 1 0 0,0-1-1 0 0,1 0 1 0 0,-1 0-1 0 0,1-1 1 0 0,1 0-1 0 0,0 0 1 0 0,0-1-1 0 0,4 2-84 0 0,-8-22-1852 0 0,-5 8 415 0 0,-1-5-1402 0 0,1 3-3110 0 0,-1 0-5287 0 0</inkml:trace>
  <inkml:trace contextRef="#ctx0" brushRef="#br0" timeOffset="1441.668">883 848 0 0 0,'0'0'464'0'0,"0"0"451"0"0,0 0 273 0 0,0 0 179 0 0,3-4 124 0 0,11-21 1540 0 0,-16 14 6307 0 0,-19-4-6793 0 0,-70 22-1466 0 0,80-2-1043 0 0,0 0 0 0 0,0 0 1 0 0,1 1-1 0 0,-1 1 0 0 0,1 0 0 0 0,1 0 1 0 0,0 1-1 0 0,0 0 0 0 0,0 0 0 0 0,-3 6-36 0 0,7-9 13 0 0,-2 4-7 0 0,0 0-1 0 0,1 1 1 0 0,0 0 0 0 0,0 0 0 0 0,1 0 0 0 0,0 1 0 0 0,1-1 0 0 0,1 1 0 0 0,-1 0-1 0 0,2 1 1 0 0,-1-1 0 0 0,2 0 0 0 0,-1 1 0 0 0,2 0 0 0 0,-1-1 0 0 0,2 1 0 0 0,0 8-6 0 0,-1-17 25 0 0,0 0 0 0 0,0 1 0 0 0,0-1 0 0 0,0 0 0 0 0,1 0-1 0 0,-1 0 1 0 0,1 0 0 0 0,0 0 0 0 0,-1 0 0 0 0,2 0 0 0 0,-1 0 0 0 0,0 0 0 0 0,0 0 0 0 0,1 0 0 0 0,0-1 0 0 0,-1 1 0 0 0,1 0 0 0 0,0-1 0 0 0,0 0 0 0 0,1 1 0 0 0,-1-1 0 0 0,0 0 0 0 0,1 0 0 0 0,-1 0 0 0 0,1-1 0 0 0,0 1 0 0 0,0-1 0 0 0,-1 1 0 0 0,1-1 0 0 0,0 0 0 0 0,0 0 0 0 0,0 0 0 0 0,0 0 0 0 0,1-1-1 0 0,-1 1 1 0 0,0-1 0 0 0,0 0 0 0 0,0 0 0 0 0,0 0 0 0 0,1 0 0 0 0,-1-1 0 0 0,0 1 0 0 0,0-1 0 0 0,0 0 0 0 0,0 1 0 0 0,0-2 0 0 0,0 1 0 0 0,0 0 0 0 0,0 0 0 0 0,1-2-25 0 0,107-105 824 0 0,-77 69-756 0 0,-2-1 1 0 0,-1-1-1 0 0,-3-2 0 0 0,-1-1 0 0 0,-2-1 1 0 0,8-26-69 0 0,-24 46-49 0 0,-1 0 1 0 0,-2-1-1 0 0,0 0 1 0 0,-2-1-1 0 0,-1 1 0 0 0,-1-1 1 0 0,-1 1-1 0 0,-3-26 49 0 0,2 42-36 0 0,-1 0 0 0 0,0 0 0 0 0,0 0-1 0 0,-1 0 1 0 0,-1 1 0 0 0,0-1-1 0 0,0 1 1 0 0,0 0 0 0 0,-1-1 0 0 0,-1 2-1 0 0,0-1 1 0 0,0 0 0 0 0,0 1-1 0 0,-1 0 1 0 0,0 1 0 0 0,-1-1 0 0 0,0 1-1 0 0,0 0 1 0 0,-3-2 36 0 0,8 8-16 0 0,-1 0-1 0 0,1-1 1 0 0,0 1 0 0 0,-1 0-1 0 0,1 0 1 0 0,0 1 0 0 0,-1-1 0 0 0,1 0-1 0 0,-1 1 1 0 0,0 0 0 0 0,1-1-1 0 0,-1 1 1 0 0,1 0 0 0 0,-1 0-1 0 0,1 0 1 0 0,-1 1 0 0 0,0-1 0 0 0,1 1-1 0 0,-1-1 1 0 0,1 1 0 0 0,-1 0-1 0 0,1 0 1 0 0,0 0 0 0 0,-1 0-1 0 0,1 0 1 0 0,0 1 0 0 0,0-1 0 0 0,0 1-1 0 0,0-1 1 0 0,0 1 0 0 0,0 0-1 0 0,0 0 1 0 0,1 0 0 0 0,-1 0-1 0 0,0 0 1 0 0,1 0 0 0 0,0 0-1 0 0,-1 2 18 0 0,-35 93 78 0 0,30-60 33 0 0,3 0 0 0 0,1 1 0 0 0,1 0 0 0 0,2-1 0 0 0,4 22-112 0 0,1-11 175 0 0,2 0 0 0 0,1-1 0 0 0,3 0 0 0 0,3 1-175 0 0,30 71 374 0 0,-44-108-1157 0 0,-1-10-3251 0 0,1 2-4467 0 0,0-3 1061 0 0</inkml:trace>
  <inkml:trace contextRef="#ctx0" brushRef="#br0" timeOffset="1735.169">1369 586 7722 0 0,'0'0'1147'0'0,"0"0"-373"0"0,0 0 95 0 0,0 0 346 0 0,0 0 350 0 0,0 0 102 0 0,0 0-173 0 0,0 0-269 0 0,0 0-260 0 0,0 0-203 0 0,0 0-137 0 0,-1 35-96 0 0,-7 107-72 0 0,6 161 1449 0 0,-10-260-3515 0 0,11-43 1031 0 0,-10-11-8685 0 0,3-4 869 0 0,5 8 5316 0 0</inkml:trace>
  <inkml:trace contextRef="#ctx0" brushRef="#br0" timeOffset="2066.922">1303 594 4561 0 0,'0'0'1971'0'0,"0"0"-701"0"0,0 0-439 0 0,0 0-15 0 0,0 0 148 0 0,0 0 97 0 0,0 0-40 0 0,0 0-158 0 0,0 0-201 0 0,0 0-146 0 0,0 0-106 0 0,0 0-59 0 0,0 0-27 0 0,28-24-26 0 0,88-69 14 0 0,-56 63 254 0 0,-50 30-373 0 0,-3-1-62 0 0,-1 1 0 0 0,0 0-1 0 0,1 0 1 0 0,-1 1-1 0 0,1-1 1 0 0,-1 2 0 0 0,0-1-1 0 0,1 0 1 0 0,-1 1 0 0 0,0 0-1 0 0,0 1 1 0 0,0-1-1 0 0,-1 1 1 0 0,1 1 0 0 0,-1-1-1 0 0,1 1 1 0 0,-1-1-1 0 0,0 1 1 0 0,0 1 0 0 0,-1-1-1 0 0,1 1 1 0 0,-1 0 0 0 0,0 0-1 0 0,0 0 1 0 0,-1 1-1 0 0,0-1 1 0 0,1 1 0 0 0,-2 0-1 0 0,1-1 1 0 0,-1 1 0 0 0,0 1-1 0 0,0-1 1 0 0,-1 0-1 0 0,1 0 1 0 0,-2 1 0 0 0,1 3-131 0 0,-1-2 83 0 0,-1-1 0 0 0,0 1 0 0 0,0 0 0 0 0,-1-1 0 0 0,0 1-1 0 0,-1-1 1 0 0,1 0 0 0 0,-1 0 0 0 0,-1 0 0 0 0,1 0 0 0 0,-1 0 0 0 0,-1-1 0 0 0,1 1 0 0 0,-1-1 0 0 0,0 0 0 0 0,0-1 0 0 0,-1 1 0 0 0,0-1 0 0 0,-5 4-83 0 0,-130 74 168 0 0,128-78-237 0 0,1 0 0 0 0,-1 0 0 0 0,0-1 0 0 0,0-1 0 0 0,-1 0 1 0 0,1-1-1 0 0,-1-1 0 0 0,1 0 0 0 0,-11 0 69 0 0,23-1-84 0 0,0 0 0 0 0,1 0 0 0 0,-1 0-1 0 0,0 0 1 0 0,0 0 0 0 0,0 0 0 0 0,1 0 0 0 0,-1 0 0 0 0,0-1 0 0 0,0 1 0 0 0,0 0 0 0 0,1 0 0 0 0,-1-1-1 0 0,0 1 1 0 0,0-1 0 0 0,1 1 0 0 0,-1 0 0 0 0,0-1 0 0 0,1 1 0 0 0,-1-1 0 0 0,1 0 0 0 0,-1 1 0 0 0,0-1 0 0 0,1 1-1 0 0,-1-1 1 0 0,1 0 0 0 0,0 1 0 0 0,-1-1 0 0 0,1 0 0 0 0,0 0 0 0 0,-1 1 0 0 0,1-1 0 0 0,0 0 0 0 0,0 0-1 0 0,-1 0 1 0 0,1 1 0 0 0,0-1 0 0 0,0 0 0 0 0,0 0 0 0 0,0 0 0 0 0,0 1 0 0 0,0-1 0 0 0,0 0 0 0 0,1 0-1 0 0,-1 0 1 0 0,0 1 0 0 0,0-1 0 0 0,1 0 84 0 0,14-35-11793 0 0,-11 28 4806 0 0</inkml:trace>
  <inkml:trace contextRef="#ctx0" brushRef="#br0" timeOffset="2552.336">1211 299 4009 0 0,'0'0'2114'0'0,"0"0"-79"0"0,0 0-107 0 0,0 0-103 0 0,0 0-201 0 0,0 0-265 0 0,0 0-296 0 0,0 0-240 0 0,0 0-199 0 0,0 0-178 0 0,0 0-111 0 0,0 0-55 0 0,0 0 16 0 0,8-8 31 0 0,0 0-220 0 0,49-27 492 0 0,78 16 966 0 0,119 1-317 0 0,-261 9 881 0 0,-73-24-1768 0 0,69 30-360 0 0,0 0 1 0 0,0-1 0 0 0,1 0 0 0 0,-1 0 0 0 0,1-1 0 0 0,0-1 0 0 0,0 0 0 0 0,1 0-1 0 0,0-1 1 0 0,0 0 0 0 0,0-1 0 0 0,1 1 0 0 0,0-2 0 0 0,-2-2-2 0 0,9 10-35 0 0,0-1 1 0 0,0 1 0 0 0,0 0 0 0 0,1-1 0 0 0,-1 1-1 0 0,0-1 1 0 0,1 1 0 0 0,-1-1 0 0 0,1 1 0 0 0,0-1-1 0 0,-1 1 1 0 0,1-1 0 0 0,0 1 0 0 0,0-1 0 0 0,0 0-1 0 0,0 1 1 0 0,0-1 0 0 0,0 1 0 0 0,0-1 0 0 0,1 1-1 0 0,-1-1 1 0 0,1 1 0 0 0,-1-1 0 0 0,1 1 0 0 0,-1-1-1 0 0,1 1 1 0 0,0-1 0 0 0,0 1 0 0 0,0 0 0 0 0,0 0-1 0 0,0-1 1 0 0,0 1 0 0 0,0 0 0 0 0,0 0 0 0 0,0 0-1 0 0,0 0 1 0 0,1 0 0 0 0,-1 0 0 0 0,0 0 0 0 0,2 0 34 0 0,29-12-3342 0 0,-1 7-5815 0 0,-18 3-2099 0 0</inkml:trace>
  <inkml:trace contextRef="#ctx0" brushRef="#br0" timeOffset="3022.23">383 1271 7674 0 0,'0'0'1368'0'0,"0"0"-476"0"0,0 0-364 0 0,0 0-129 0 0,0 0 33 0 0,0 0 70 0 0,0 0 95 0 0,0 0 114 0 0,0 0 89 0 0,0 0 85 0 0,0 0-27 0 0,0 0-103 0 0,18 1-68 0 0,110 5 618 0 0,-51-4-237 0 0,0-4 0 0 0,0-3 0 0 0,0-3 0 0 0,4-5-1068 0 0,99-19 579 0 0,16-5-823 0 0,1 9 0 0 0,1 8 1 0 0,15 9 243 0 0,-212 11-99 0 0,27 2-1962 0 0,-10 3-6520 0 0,-12-1-2903 0 0</inkml:trace>
  <inkml:trace contextRef="#ctx0" brushRef="#br0" timeOffset="3901.283">900 1533 2921 0 0,'0'0'1612'0'0,"0"0"-150"0"0,0 0-63 0 0,0 0-8 0 0,0 0-28 0 0,0 0-119 0 0,0 0-151 0 0,0 0-132 0 0,0 0-121 0 0,0 0-96 0 0,0 0-117 0 0,0 0-111 0 0,0 0-87 0 0,-28 9-51 0 0,-88 33-18 0 0,68-14 153 0 0,43-20-387 0 0,-3 2-43 0 0,0 0 1 0 0,0 1-1 0 0,1-1 1 0 0,1 1 0 0 0,0 1-1 0 0,0-1 1 0 0,1 1-1 0 0,0 0 1 0 0,1 0 0 0 0,1 1-1 0 0,0-1 1 0 0,1 1-1 0 0,0-1 1 0 0,1 1 0 0 0,0 0-1 0 0,1 10-83 0 0,1-19 46 0 0,0-1 1 0 0,0 1-1 0 0,0-1 0 0 0,0 0 0 0 0,1 1 0 0 0,-1-1 1 0 0,1 0-1 0 0,0 0 0 0 0,0 0 0 0 0,0 0 0 0 0,0 0 1 0 0,1-1-1 0 0,-1 1 0 0 0,1 0 0 0 0,-1-1 0 0 0,1 0 1 0 0,0 0-1 0 0,0 0 0 0 0,0 0 0 0 0,0 0 0 0 0,1-1 1 0 0,-1 1-1 0 0,0-1 0 0 0,1 0 0 0 0,-1 0 0 0 0,1 0 1 0 0,-1 0-1 0 0,1-1 0 0 0,-1 1 0 0 0,2-1-46 0 0,6 1 181 0 0,0 0 0 0 0,0-1 0 0 0,0 0 0 0 0,0-1 0 0 0,0-1-1 0 0,-1 1 1 0 0,1-2 0 0 0,0 1 0 0 0,6-4-181 0 0,6-4 126 0 0,0-1 0 0 0,-1-2-1 0 0,0 0 1 0 0,-1-2 0 0 0,0 0 0 0 0,-2-1 0 0 0,1-1-1 0 0,-2-1 1 0 0,0 0 0 0 0,-2-2 0 0 0,0 0-1 0 0,-1-1 1 0 0,10-19-126 0 0,-15 22 11 0 0,-1 0 0 0 0,-1-1 1 0 0,-1 0-1 0 0,0-1 0 0 0,-2 1 0 0 0,0-1 0 0 0,-1 0 1 0 0,-2-1-1 0 0,0 1 0 0 0,0 0 0 0 0,-2-1 0 0 0,-1 1 0 0 0,-1-10-11 0 0,2 26-11 0 0,0 0-1 0 0,-1-1 1 0 0,1 1-1 0 0,-1 0 1 0 0,0 0-1 0 0,0 0 1 0 0,0 0-1 0 0,0 0 1 0 0,-1 0-1 0 0,1 0 1 0 0,-1 1-1 0 0,0-1 1 0 0,0 1-1 0 0,-1-1 1 0 0,1 1-1 0 0,-1-1 1 0 0,1 1-1 0 0,-1 0 1 0 0,0 0-1 0 0,0 1 1 0 0,-1-1-1 0 0,1 1 1 0 0,0-1-1 0 0,-1 1 1 0 0,0 0-1 0 0,1 0 1 0 0,-1 1-1 0 0,0-1 1 0 0,0 1-1 0 0,0 0 1 0 0,0 0-1 0 0,0 0 1 0 0,0 0-1 0 0,0 1 1 0 0,-4-1 11 0 0,2 4-11 0 0,0 0 0 0 0,0 0 0 0 0,0 0 0 0 0,1 1 1 0 0,-1 0-1 0 0,1 0 0 0 0,0 0 0 0 0,0 1 0 0 0,1 0 1 0 0,-1-1-1 0 0,1 2 0 0 0,0-1 0 0 0,0 0 0 0 0,1 1 0 0 0,0 0 1 0 0,0 0-1 0 0,0 0 0 0 0,-1 4 11 0 0,-1 6 24 0 0,0 0-1 0 0,1 0 1 0 0,1 0-1 0 0,0 1 1 0 0,2-1-1 0 0,-1 1 1 0 0,2-1 0 0 0,1 1-1 0 0,0-1 1 0 0,0 1-1 0 0,2-1 1 0 0,0 0-1 0 0,1 1 1 0 0,1-2-1 0 0,0 1 1 0 0,1 0 0 0 0,1-1-1 0 0,1 2-23 0 0,131 230 387 0 0,-133-240-210 0 0,-5-6-4630 0 0,0-2-4802 0 0,1-5-1538 0 0</inkml:trace>
  <inkml:trace contextRef="#ctx0" brushRef="#br0" timeOffset="4418.095">1428 1525 5889 0 0,'0'0'3802'0'0,"0"0"-2148"0"0,0 0-656 0 0,0 0 126 0 0,0 0 149 0 0,0 0 73 0 0,0 0-127 0 0,0 0-305 0 0,0 0-281 0 0,0 0-173 0 0,0 0-148 0 0,0 0-81 0 0,0 0-46 0 0,-12 30-53 0 0,-37 90-20 0 0,35-49 3 0 0,14-68-107 0 0,0 0 0 0 0,0 0 0 0 0,0 0 0 0 0,0 1 0 0 0,1-1 0 0 0,-1 0 0 0 0,1 0 0 0 0,0 0 0 0 0,0 0 1 0 0,0 0-1 0 0,0 0 0 0 0,1 0 0 0 0,-1 0 0 0 0,1-1 0 0 0,0 1 0 0 0,0 0 0 0 0,0-1 0 0 0,0 0 0 0 0,0 1 0 0 0,0-1 0 0 0,1 0 0 0 0,-1 0 0 0 0,1 0 0 0 0,-1 0 0 0 0,1-1 0 0 0,0 1 0 0 0,0-1 0 0 0,0 1 0 0 0,0-1 0 0 0,0 0 1 0 0,0 0-1 0 0,0-1 0 0 0,0 1 0 0 0,0 0 0 0 0,2-1-8 0 0,1 1 65 0 0,1-1 1 0 0,0 0 0 0 0,-1 0-1 0 0,1-1 1 0 0,0 0 0 0 0,-1 0-1 0 0,1-1 1 0 0,-1 1 0 0 0,0-1-1 0 0,1-1 1 0 0,-1 1 0 0 0,0-1-1 0 0,0 0 1 0 0,0-1 0 0 0,-1 1-1 0 0,4-4-65 0 0,36-35 151 0 0,-1-2 0 0 0,-3-2 0 0 0,-1-2-1 0 0,4-12-150 0 0,3 0-8 0 0,-32 34 132 0 0,-15 25-64 0 0,0 1-4 0 0,0 0-33 0 0,-6 5-114 0 0,-4 6 101 0 0,1 0 1 0 0,0 0-1 0 0,0 1 0 0 0,1 0 0 0 0,1 0 1 0 0,0 1-1 0 0,0 0 0 0 0,1 0 1 0 0,1 1-1 0 0,0 0 0 0 0,1-1 0 0 0,1 2 1 0 0,0-1-1 0 0,1 0 0 0 0,0 1 0 0 0,1-1 1 0 0,1 1-1 0 0,0-1 0 0 0,1 1 1 0 0,3 10-11 0 0,-2-17 6 0 0,1 1 0 0 0,0-1 1 0 0,0 0-1 0 0,1 0 1 0 0,0 0-1 0 0,0 0 1 0 0,1-1-1 0 0,0 1 1 0 0,0-1-1 0 0,1-1 1 0 0,0 1-1 0 0,0-1 1 0 0,3 2-7 0 0,-8-7-33 0 0,1 0 0 0 0,-1 0 0 0 0,1-1 0 0 0,-1 1 0 0 0,1 0 0 0 0,-1-1 0 0 0,1 0 0 0 0,0 1 0 0 0,-1-1 0 0 0,1 0 0 0 0,0 0 1 0 0,-1 1-1 0 0,1-1 0 0 0,0-1 0 0 0,-1 1 0 0 0,1 0 0 0 0,0 0 0 0 0,-1-1 0 0 0,1 1 0 0 0,0 0 0 0 0,-1-1 0 0 0,1 0 1 0 0,-1 1-1 0 0,1-1 0 0 0,-1 0 0 0 0,1 0 0 0 0,-1 0 0 0 0,1-1 33 0 0,20-20-7718 0 0,-18 15-3021 0 0</inkml:trace>
  <inkml:trace contextRef="#ctx0" brushRef="#br0" timeOffset="5155.711">2181 93 0 0 0,'0'0'311'0'0,"0"0"980"0"0,0 0 496 0 0,0 0 212 0 0,0 0 51 0 0,0 0-155 0 0,0 0-268 0 0,0 0-172 0 0,0 0-102 0 0,0 0-152 0 0,0 0-203 0 0,0 0-209 0 0,0-3-192 0 0,-3-5 771 0 0,11 26 446 0 0,124 222 2713 0 0,-104-173-4176 0 0,-3 0 0 0 0,-4 1 0 0 0,-2 2 0 0 0,6 52-351 0 0,-10-36 95 0 0,-5 1 1 0 0,-3 1-1 0 0,-3-1 1 0 0,-5 1 0 0 0,-4-1-1 0 0,-10 56-95 0 0,9-105-21 0 0,-1 0 1 0 0,-2 0-1 0 0,-2-1 0 0 0,-1-1 0 0 0,-2 1 0 0 0,-1-2 0 0 0,-2 0 1 0 0,-2-1-1 0 0,0-1 0 0 0,-3-1 0 0 0,0-1 0 0 0,-2-1 1 0 0,-2 0-1 0 0,0-2 0 0 0,-9 4 21 0 0,5-7-224 0 0,-69 53-194 0 0,27-37-2707 0 0,58-37 173 0 0,5-4-4449 0 0,6 0-3878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509 480 0 0 0,'0'0'531'0'0,"0"0"861"0"0,0 0 255 0 0,0 0-132 0 0,0 0-157 0 0,0 0-91 0 0,0 0-27 0 0,4-2 18 0 0,10-8 4 0 0,-10 7-96 0 0,-4 3-127 0 0,0 0-104 0 0,0 0-94 0 0,0 0-53 0 0,0 0-33 0 0,0 0-57 0 0,0 0-73 0 0,0 0-19 0 0,0 0-57 0 0,0 0-91 0 0,-15-14 1539 0 0,4 8-1857 0 0,-1 2-1 0 0,1 0 1 0 0,0 0-1 0 0,-1 1 1 0 0,0 0-1 0 0,0 1 1 0 0,0 0-1 0 0,0 1 1 0 0,0 0-1 0 0,0 1 1 0 0,0 1-1 0 0,-11 1-139 0 0,-15-1 227 0 0,-87 34 190 0 0,84-19-227 0 0,40-15-191 0 0,0-1 0 0 0,0 1 1 0 0,0-1-1 0 0,0 1 0 0 0,0-1 1 0 0,1 1-1 0 0,-1-1 0 0 0,0 1 1 0 0,0 0-1 0 0,0 0 0 0 0,0-1 1 0 0,1 1-1 0 0,-1 0 1 0 0,0 0-1 0 0,1 0 0 0 0,-1 0 1 0 0,1 0-1 0 0,-1 0 0 0 0,1 0 1 0 0,-1 0-1 0 0,1 0 0 0 0,0 0 1 0 0,-1 0-1 0 0,1 0 0 0 0,0 0 1 0 0,0 0-1 0 0,0 0 1 0 0,0 0-1 0 0,0 0 0 0 0,0 0 1 0 0,0 1-1 0 0,0-1 0 0 0,0 0 1 0 0,1 0-1 0 0,-1 0 0 0 0,0 0 1 0 0,1 0-1 0 0,-1 0 1 0 0,0 0-1 0 0,1 0 0 0 0,0 0 1 0 0,-1 0-1 0 0,1 0 0 0 0,-1-1 1 0 0,1 1-1 0 0,0 0 0 0 0,0 0 1 0 0,0 0-1 0 0,-1-1 0 0 0,1 1 1 0 0,0-1-1 0 0,0 1 1 0 0,0 0-1 0 0,0-1 0 0 0,0 1 1 0 0,1-1 0 0 0,9 8 22 0 0,1 0 1 0 0,0-1 0 0 0,0-1 0 0 0,0 0 0 0 0,1 0-1 0 0,0-2 1 0 0,0 1 0 0 0,1-2 0 0 0,-1 0 0 0 0,1 0-1 0 0,-1-1 1 0 0,1-1 0 0 0,0 0 0 0 0,0-1 0 0 0,-1-1-1 0 0,1 0 1 0 0,2-1-23 0 0,13 2 87 0 0,-4 4-71 0 0,-33 11 127 0 0,-101 77 28 0 0,42-42-151 0 0,-121 106 41 0 0,182-150-63 0 0,-1 1 0 0 0,1 0 0 0 0,1 1 0 0 0,-1-1 0 0 0,1 1 0 0 0,1 0 0 0 0,-1 0 0 0 0,1 1 0 0 0,1-1 0 0 0,-1 1 0 0 0,2 0 0 0 0,-1 0 0 0 0,1 0 0 0 0,0 0-1 0 0,1 0 1 0 0,0 1 0 0 0,1 1 2 0 0,2-8 11 0 0,0 1 0 0 0,1-1 0 0 0,-1 0 0 0 0,1 0 0 0 0,0 0 0 0 0,-1 0 0 0 0,2 0 0 0 0,-1-1-1 0 0,0 0 1 0 0,0 1 0 0 0,1-1 0 0 0,-1 0 0 0 0,1 0 0 0 0,0-1 0 0 0,-1 1 0 0 0,1-1 0 0 0,0 0 0 0 0,0 0-1 0 0,0 0 1 0 0,0 0 0 0 0,0-1 0 0 0,0 0 0 0 0,1 0-11 0 0,175 1 815 0 0,-130-11-678 0 0,-50 10-182 0 0,0 0-42 0 0,0 0-45 0 0,0 0-104 0 0,0 0-157 0 0,-13-6-6111 0 0,10 5 1015 0 0,0 0-3012 0 0</inkml:trace>
  <inkml:trace contextRef="#ctx0" brushRef="#br0" timeOffset="718.935">323 27 3225 0 0,'0'0'2101'0'0,"0"0"-608"0"0,0 0-214 0 0,0 0 124 0 0,0 0 274 0 0,0 0 250 0 0,0 0 18 0 0,0 0-285 0 0,0 0-367 0 0,0 0-376 0 0,0 0-297 0 0,0 0-164 0 0,0 0-92 0 0,1-6-30 0 0,1-8-240 0 0,-2 7 581 0 0,-8 27 323 0 0,-2 20-549 0 0,1 0 1 0 0,2 0 0 0 0,2 0-1 0 0,2 1 1 0 0,1-1 0 0 0,3 16-450 0 0,-3 37 278 0 0,-13 113 315 0 0,-32 155-593 0 0,10-103 189 0 0,20-188-184 0 0,13-5-402 0 0,7-60-608 0 0,1 3 2042 0 0,-5-6-5188 0 0,-3-1-4666 0 0,2-1-2554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521 516 2312 0 0,'0'0'1190'0'0,"0"0"-104"0"0,0 0 21 0 0,0 0 190 0 0,0 0 203 0 0,0 0 58 0 0,0 0-124 0 0,0 0-226 0 0,0 0-257 0 0,0 0-210 0 0,-32 11-195 0 0,-100 36-146 0 0,76-14 120 0 0,50-25-385 0 0,-4 5 22 0 0,1 0 0 0 0,1 1 1 0 0,0 0-1 0 0,1 1 0 0 0,0 0 0 0 0,1 0 1 0 0,1 0-1 0 0,0 0 0 0 0,1 1 1 0 0,1 0-1 0 0,0 0 0 0 0,1 0 0 0 0,1 0 1 0 0,1 1-1 0 0,0-1 0 0 0,1 0 1 0 0,2 12-158 0 0,-2-24 39 0 0,0-1 1 0 0,0 0 0 0 0,0 0 0 0 0,0 0 0 0 0,0 1 0 0 0,1-1-1 0 0,-1-1 1 0 0,1 1 0 0 0,0 0 0 0 0,0 0 0 0 0,0-1-1 0 0,0 1 1 0 0,1-1 0 0 0,-1 1 0 0 0,1-1 0 0 0,-1 0-1 0 0,1 0 1 0 0,0 0 0 0 0,0 0 0 0 0,0-1 0 0 0,0 1 0 0 0,0-1-1 0 0,0 0 1 0 0,0 0 0 0 0,0 0 0 0 0,0 0 0 0 0,1 0-1 0 0,-1-1 1 0 0,0 1 0 0 0,3-1-40 0 0,2 1 124 0 0,0-1 0 0 0,0 0 0 0 0,0 0-1 0 0,0-1 1 0 0,0 0 0 0 0,0 0 0 0 0,0-1 0 0 0,0 0 0 0 0,-1 0 0 0 0,1-1-1 0 0,-1 0 1 0 0,2-1-124 0 0,19-15 185 0 0,-2-1 0 0 0,-1-1 0 0 0,0-1 0 0 0,-1-2 0 0 0,-2 0 1 0 0,0-1-1 0 0,17-28-185 0 0,-28 39 42 0 0,111-174 139 0 0,-105 159-193 0 0,-2-1-1 0 0,-1-1 1 0 0,-1 0-1 0 0,-2-1 0 0 0,-1 0 1 0 0,-2 0-1 0 0,-1-1 1 0 0,-1 0-1 0 0,-2-1 1 0 0,-1 1-1 0 0,-2-1 1 0 0,-1-7 12 0 0,0 37-17 0 0,0-1 0 0 0,-1 0 1 0 0,1 1-1 0 0,-1-1 0 0 0,0 0 1 0 0,0 1-1 0 0,0-1 0 0 0,-1 1 1 0 0,1 0-1 0 0,-1-1 0 0 0,0 1 1 0 0,0 0-1 0 0,-1 0 0 0 0,1 0 1 0 0,-1 0-1 0 0,0 1 0 0 0,0-1 1 0 0,0 1-1 0 0,-1 0 0 0 0,1 0 1 0 0,-1 0-1 0 0,1 0 0 0 0,-1 0 1 0 0,0 1-1 0 0,0 0 0 0 0,0-1 1 0 0,-1 2-1 0 0,1-1 1 0 0,0 0-1 0 0,-1 1 0 0 0,1 0 1 0 0,-1 0-1 0 0,0 0 0 0 0,1 1 1 0 0,-1-1-1 0 0,0 1 0 0 0,1 0 1 0 0,-1 1-1 0 0,1-1 0 0 0,-1 1 1 0 0,0 0-1 0 0,1 0 0 0 0,-1 0 1 0 0,1 0-1 0 0,-3 2 17 0 0,-7 7 13 0 0,1-1 0 0 0,0 2 0 0 0,0 0 1 0 0,1 1-1 0 0,1 0 0 0 0,0 0 0 0 0,0 1 0 0 0,1 1 0 0 0,1 0 0 0 0,1 0 0 0 0,0 1 1 0 0,0 0-1 0 0,1 0 0 0 0,1 1 0 0 0,1 0 0 0 0,0 0 0 0 0,2 0 0 0 0,-1 0 0 0 0,2 1-13 0 0,-2-3 43 0 0,2-1-1 0 0,-1 1 1 0 0,2-1 0 0 0,0 1-1 0 0,0 0 1 0 0,1-1-1 0 0,1 1 1 0 0,0 0-1 0 0,1-1 1 0 0,1 1-1 0 0,0-1 1 0 0,1 0-1 0 0,0 0 1 0 0,1 0-1 0 0,0-1 1 0 0,1 1-1 0 0,0-1 1 0 0,4 4-43 0 0,71 80 703 0 0,-68-84-564 0 0,0-1 1 0 0,0-1 0 0 0,1 0-1 0 0,0-1 1 0 0,1-1 0 0 0,0 0-1 0 0,0-1 1 0 0,0 0-1 0 0,1-2 1 0 0,0 1-140 0 0,-13-6 210 0 0,8 5-2195 0 0,-12 3-6458 0 0,0-7-2738 0 0</inkml:trace>
  <inkml:trace contextRef="#ctx0" brushRef="#br0" timeOffset="323.729">0 1219 6865 0 0,'0'0'2000'0'0,"0"0"-1088"0"0,0 0-423 0 0,0 0 295 0 0,0 0 485 0 0,0 0 226 0 0,0 0-62 0 0,0 0-219 0 0,0 0-187 0 0,37-3-130 0 0,120-10-98 0 0,40-22 1223 0 0,-88 14-1437 0 0,1 5 1 0 0,0 5-1 0 0,27 3-585 0 0,-119 8-128 0 0,80 15-2523 0 0,-91-9-642 0 0,-4-1-3468 0 0,-3-1-3368 0 0</inkml:trace>
  <inkml:trace contextRef="#ctx0" brushRef="#br0" timeOffset="984.682">385 1484 9226 0 0,'0'0'1856'0'0,"0"0"-405"0"0,0 0-174 0 0,0 0 2 0 0,0 0-21 0 0,0 0-109 0 0,0 0-226 0 0,0 0-209 0 0,0 0-181 0 0,0 0-157 0 0,0 0-114 0 0,-32 19-75 0 0,-98 61-60 0 0,76-30-11 0 0,50-40-90 0 0,-3 2 1 0 0,1 0 0 0 0,1 1-1 0 0,0 0 1 0 0,1 0 0 0 0,0 0-1 0 0,1 0 1 0 0,1 1 0 0 0,0-1-1 0 0,1 1 1 0 0,0 0 0 0 0,1-1-1 0 0,1 2-25 0 0,1-12 55 0 0,0 0 0 0 0,0 0 0 0 0,0-1 1 0 0,0 1-1 0 0,1-1 0 0 0,0 0 1 0 0,-1 1-1 0 0,1-1 0 0 0,0 0 1 0 0,0-1-1 0 0,0 1 0 0 0,0 0 1 0 0,0-1-1 0 0,0 0 0 0 0,1 0 1 0 0,-1 0-1 0 0,0 0 0 0 0,1 0 1 0 0,-1 0-1 0 0,1-1 0 0 0,-1 0 1 0 0,1 0-1 0 0,-1 0 0 0 0,1 0 1 0 0,-1 0-1 0 0,0-1 0 0 0,1 0 1 0 0,-1 1-1 0 0,1-1 0 0 0,-1 0 1 0 0,0-1-1 0 0,0 1 0 0 0,0-1 1 0 0,2 0-57 0 0,18-10 183 0 0,-1-1 0 0 0,-1-1 0 0 0,0-1 0 0 0,0 0 0 0 0,-2-2 0 0 0,0 0 0 0 0,-1-1 0 0 0,0-1 0 0 0,2-7-183 0 0,9-5 72 0 0,-1-1 0 0 0,-2-2 0 0 0,-1 0 0 0 0,-2-2 0 0 0,-2 0 0 0 0,-1-2 0 0 0,-2 0 0 0 0,-1-1 0 0 0,-2-1 0 0 0,-2-3-72 0 0,-8 25-25 0 0,-2-1 0 0 0,0-1 0 0 0,-2 1 0 0 0,0 0 0 0 0,-1 0 0 0 0,-1-1 0 0 0,0 1 0 0 0,-3-7 25 0 0,3 22-18 0 0,0 0-1 0 0,0 1 1 0 0,0-1 0 0 0,0 1 0 0 0,-1 0-1 0 0,1-1 1 0 0,-1 1 0 0 0,0 0 0 0 0,0 0 0 0 0,0 0-1 0 0,-1 0 1 0 0,1 0 0 0 0,-1 1 0 0 0,1-1 0 0 0,-1 1-1 0 0,0-1 1 0 0,0 1 0 0 0,0 0 0 0 0,0 0 0 0 0,-1 0-1 0 0,1 1 1 0 0,0-1 0 0 0,-1 1 0 0 0,1 0 0 0 0,-1 0-1 0 0,1 0 1 0 0,-1 0 0 0 0,0 1 0 0 0,1-1 0 0 0,-1 1-1 0 0,0 0 1 0 0,1 0 0 0 0,-1 0 0 0 0,0 1-1 0 0,1-1 1 0 0,-1 1 0 0 0,0 0 0 0 0,1 0 0 0 0,-1 0-1 0 0,1 0 1 0 0,-1 1 0 0 0,1-1 0 0 0,0 1 0 0 0,0 0-1 0 0,0 0 1 0 0,0 1 18 0 0,-12 10-10 0 0,1 0 1 0 0,1 1-1 0 0,0 1 0 0 0,1 0 1 0 0,1 1-1 0 0,0 1 0 0 0,1-1 0 0 0,1 1 1 0 0,1 1-1 0 0,0 0 0 0 0,1 0 0 0 0,1 1 1 0 0,1-1-1 0 0,0 1 0 0 0,2 1 0 0 0,0-1 1 0 0,1 0-1 0 0,1 1 0 0 0,1-1 0 0 0,2 19 10 0 0,1-17 43 0 0,1 0-1 0 0,0-1 1 0 0,2 0-1 0 0,1 0 0 0 0,0 0 1 0 0,1-1-1 0 0,1 0 0 0 0,1 0 1 0 0,1-1-1 0 0,0 0 0 0 0,2-1 1 0 0,0-1-1 0 0,0 0 0 0 0,2 0 1 0 0,0-2-1 0 0,12 10-42 0 0,52 47 180 0 0,-77-69-199 0 0,-2-1-13 0 0,0-1 10 0 0,0 0-16 0 0,0 0-35 0 0,0 0-27 0 0,-11-12-2273 0 0,8 6-3557 0 0,2 5 2136 0 0,0-2-7405 0 0</inkml:trace>
  <inkml:trace contextRef="#ctx0" brushRef="#br0" timeOffset="1677.752">875 1473 3409 0 0,'0'0'2472'0'0,"0"0"-534"0"0,0 0-191 0 0,0 0 113 0 0,0 0 100 0 0,0 0-145 0 0,0 0-370 0 0,0 0-426 0 0,0 0-315 0 0,0 0-201 0 0,0 0-86 0 0,0 0-35 0 0,0 0-62 0 0,-4 8-41 0 0,-41 98 449 0 0,22 19-567 0 0,23-111-157 0 0,-1-10-5 0 0,1 0-1 0 0,-1 0 1 0 0,1 0-1 0 0,0 0 1 0 0,1-1-1 0 0,-1 1 0 0 0,1 0 1 0 0,-1 0-1 0 0,1 0 1 0 0,0 0-1 0 0,1-1 1 0 0,-1 1-1 0 0,1-1 0 0 0,-1 1 1 0 0,1-1-1 0 0,0 1 1 0 0,0-1-1 0 0,2 1 2 0 0,-2-1 24 0 0,0-1 0 0 0,0 1 0 0 0,1-1 0 0 0,-1 0 1 0 0,1 0-1 0 0,0 0 0 0 0,-1 0 0 0 0,1 0 0 0 0,0-1 0 0 0,0 1 0 0 0,0-1 0 0 0,0 0 0 0 0,1 0 0 0 0,-1 0 0 0 0,0 0 0 0 0,0 0 0 0 0,1-1 0 0 0,-1 1 0 0 0,0-1 1 0 0,1 0-1 0 0,-1 0-24 0 0,4 0 77 0 0,-1 0 1 0 0,0-1-1 0 0,0 0 1 0 0,0 0 0 0 0,0 0-1 0 0,0-1 1 0 0,0 0-1 0 0,0 0 1 0 0,0 0-1 0 0,-1-1 1 0 0,1 1 0 0 0,-1-2-1 0 0,1 1 1 0 0,-1 0-1 0 0,0-1 1 0 0,-1 0 0 0 0,3-2-78 0 0,12-14 78 0 0,-1 0 0 0 0,-1 0-1 0 0,-1-2 1 0 0,-1 0 0 0 0,-1-1 0 0 0,-1 0 0 0 0,-1-1 0 0 0,-1-1 0 0 0,-1 0 0 0 0,-1 0 0 0 0,-1-1 0 0 0,-2 0 0 0 0,2-14-78 0 0,-4-38 594 0 0,-23 108-562 0 0,6-9-23 0 0,1 1 0 0 0,1 0 0 0 0,1 1 0 0 0,1 0 0 0 0,2 1 0 0 0,0 0 1 0 0,1 0-1 0 0,1 1 0 0 0,1 0 0 0 0,2-1 0 0 0,0 1 0 0 0,2 0 0 0 0,1 5-9 0 0,0-20-3 0 0,0 0 0 0 0,1 1 0 0 0,0-1-1 0 0,1-1 1 0 0,0 1 0 0 0,1 0 0 0 0,0-1 0 0 0,0 1-1 0 0,1-1 1 0 0,0-1 0 0 0,1 1 0 0 0,0-1 0 0 0,0 1-1 0 0,1-2 1 0 0,5 6 3 0 0,6-6-1182 0 0,-11-9-2204 0 0,-2-3-3895 0 0,-4 1-4267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0 0 0,'0'0'547'0'0,"0"0"1393"0"0,0 0 898 0 0,0 0 244 0 0,0 0-349 0 0,0 0-684 0 0,0 0-630 0 0,0 0-404 0 0,0 0-197 0 0,0 0-121 0 0,0 0-94 0 0,0 0-51 0 0,1-12-48 0 0,22-97 1117 0 0,-12 90-1566 0 0,2 1 0 0 0,0 0-1 0 0,0 1 1 0 0,2 0 0 0 0,0 1 0 0 0,1 0 0 0 0,1 2 0 0 0,0 0 0 0 0,1 1 0 0 0,0 0 0 0 0,1 2 0 0 0,5-2-55 0 0,33-23-558 0 0,-57 35 414 0 0,0 1-44 0 0,0 0-147 0 0,-18 0-4464 0 0,13 1-1776 0 0,3 2-1903 0 0</inkml:trace>
  <inkml:trace contextRef="#ctx0" brushRef="#br0" timeOffset="435.878">628 302 712 0 0,'0'0'2935'0'0,"0"0"-767"0"0,0 0-415 0 0,0 0-82 0 0,0 0-94 0 0,0 0-118 0 0,0 0-164 0 0,0 0-269 0 0,0 0-272 0 0,0 0-223 0 0,0 0-159 0 0,0 0-95 0 0,0 0-58 0 0,-19 11-40 0 0,-58 32-30 0 0,43-8 47 0 0,32-28-172 0 0,1-5-17 0 0,0 0 0 0 0,0-1 0 0 0,0 1 0 0 0,0 0 1 0 0,1 0-1 0 0,-1 0 0 0 0,1 0 0 0 0,-1 0 0 0 0,1 0 0 0 0,0 0 0 0 0,0 0 0 0 0,0 0 1 0 0,0 0-1 0 0,0 0 0 0 0,0 1 0 0 0,1-1 0 0 0,-1 0 0 0 0,1 0 0 0 0,-1-1 0 0 0,1 1 0 0 0,0 0 1 0 0,0 0-1 0 0,0 0 0 0 0,0 0 0 0 0,0-1 0 0 0,0 1 0 0 0,1 1-7 0 0,52 12 313 0 0,-45-14-266 0 0,0 0 1 0 0,0 1 0 0 0,0 1-1 0 0,-1 0 1 0 0,1 0 0 0 0,-1 0-1 0 0,1 1 1 0 0,-1 1 0 0 0,0-1-1 0 0,-1 1 1 0 0,1 1 0 0 0,-1-1-1 0 0,1 1-47 0 0,-7-2 91 0 0,-1-1-1 0 0,1 0 1 0 0,-1 0 0 0 0,1 0-1 0 0,-1 0 1 0 0,0 0-1 0 0,0 1 1 0 0,0-1 0 0 0,-1 0-1 0 0,1 0 1 0 0,-1 0-1 0 0,1 0 1 0 0,-1 0-1 0 0,0 0 1 0 0,-1 0 0 0 0,1 0-1 0 0,0 0 1 0 0,-1 0-1 0 0,1-1 1 0 0,-1 1 0 0 0,0 0-1 0 0,0-1 1 0 0,0 1-1 0 0,0-1 1 0 0,-1 0-1 0 0,1 0 1 0 0,-1 0 0 0 0,1 0-1 0 0,-1 0 1 0 0,1-1-1 0 0,-1 1 1 0 0,0-1 0 0 0,0 1-1 0 0,0-1 1 0 0,0 0-1 0 0,0 0 1 0 0,-1 0-91 0 0,-5 4 21 0 0,-2 2-160 0 0,1-1-1 0 0,-2-1 1 0 0,1 0 0 0 0,0 0-1 0 0,-1-1 1 0 0,0-1 0 0 0,0 0-1 0 0,0 0 1 0 0,0-1 0 0 0,-1-1 0 0 0,1 0-1 0 0,0 0 1 0 0,-6-2 139 0 0,11-1-2148 0 0,6-7-7231 0 0,1 6 7047 0 0,0-1-3792 0 0</inkml:trace>
  <inkml:trace contextRef="#ctx0" brushRef="#br0" timeOffset="771.127">1153 0 2769 0 0,'0'0'1523'0'0,"0"0"-391"0"0,0 0-163 0 0,0 0 9 0 0,0 0 105 0 0,0 0 56 0 0,0 0 70 0 0,0 0 44 0 0,0 0-12 0 0,0 0-34 0 0,0 0-104 0 0,0 0-115 0 0,0 0-72 0 0,-1 11-69 0 0,-15 93 1831 0 0,11-76-2280 0 0,1 0 1 0 0,1 1-1 0 0,1-1 0 0 0,2 0 0 0 0,1 16-398 0 0,0 40 159 0 0,-2-58-139 0 0,1-3-42 0 0,0 0 0 0 0,-2-1 0 0 0,-1 1 0 0 0,0-1 0 0 0,-2 0 1 0 0,0 0-1 0 0,-4 8 22 0 0,-22 2-1292 0 0,17-28-2381 0 0,-1-8-4086 0 0,11-2 1975 0 0,2 2 1240 0 0</inkml:trace>
  <inkml:trace contextRef="#ctx0" brushRef="#br0" timeOffset="955.049">825 254 4657 0 0,'0'0'3189'0'0,"0"0"-1378"0"0,0 0-452 0 0,0 0 284 0 0,0 0 144 0 0,0 0-148 0 0,0 0-306 0 0,0 0-323 0 0,34 2-241 0 0,106 6-151 0 0,141-3 354 0 0,-238-8-2580 0 0,-25-1-5296 0 0,-9 4-3971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 6185 0 0,'0'0'3640'0'0,"0"0"-1800"0"0,0 0-686 0 0,0 0 26 0 0,0 0 272 0 0,0 0 133 0 0,0 0-136 0 0,0 0-347 0 0,0 0-395 0 0,0 0-251 0 0,0 0-140 0 0,0 0-69 0 0,0 0-27 0 0,-7 9-7 0 0,-32 37 126 0 0,107-94 1109 0 0,-66 46-1562 0 0,15-15 605 0 0,-26 22 311 0 0,-45 39-1352 0 0,66-37-4603 0 0,-8-7 1847 0 0,2 0-7948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407 582 10154 0 0,'0'0'2569'0'0,"0"0"-833"0"0,0 0-328 0 0,0 0-13 0 0,0 0 54 0 0,0 0-129 0 0,0 0-319 0 0,0 0-308 0 0,0 0-233 0 0,0 0-136 0 0,0 0-80 0 0,0 0-9 0 0,-16 4-35 0 0,-52 14-11 0 0,25 16 123 0 0,35-23-241 0 0,-17 18-46 0 0,1 1-1 0 0,1 1 1 0 0,1 2 0 0 0,2 0 0 0 0,2 1 0 0 0,1 1 0 0 0,1 0 0 0 0,2 2 0 0 0,2-1-1 0 0,1 2 1 0 0,2-1 0 0 0,2 1 0 0 0,1 1 0 0 0,1 13-25 0 0,4-45-8 0 0,0 1 0 0 0,0 0-1 0 0,1 0 1 0 0,1-1 0 0 0,-1 1 0 0 0,1 0 0 0 0,0 0 0 0 0,1-1 0 0 0,0 1 0 0 0,0-1 0 0 0,1 1 0 0 0,0-1-1 0 0,0 0 1 0 0,0 0 0 0 0,1 0 0 0 0,0-1 0 0 0,1 1 0 0 0,-1-1 0 0 0,1 0 0 0 0,0 0 0 0 0,1-1-1 0 0,0 1 1 0 0,-1-1 0 0 0,2 0 0 0 0,4 3 8 0 0,0-3 40 0 0,-1 0 0 0 0,1-1 0 0 0,0 0-1 0 0,0-1 1 0 0,1 0 0 0 0,-1-1 0 0 0,1 0 0 0 0,-1-1 0 0 0,1 0-1 0 0,-1-1 1 0 0,1 0 0 0 0,-1-1 0 0 0,1 0 0 0 0,-1-1 0 0 0,1 0-1 0 0,-1-1 1 0 0,0-1 0 0 0,3 0-40 0 0,10-5 247 0 0,0-2 1 0 0,0 0-1 0 0,-2-1 0 0 0,1-1 1 0 0,-1-1-1 0 0,-1-1 1 0 0,13-13-248 0 0,-16 10 93 0 0,0 0 1 0 0,-1-1 0 0 0,-1 0-1 0 0,-1-2 1 0 0,-1 0 0 0 0,0 0-1 0 0,-2-1 1 0 0,-1-1 0 0 0,0 0-1 0 0,-2-1 1 0 0,-1 0 0 0 0,-1 0-1 0 0,1-8-93 0 0,-4 13-9 0 0,-1 1-1 0 0,-1-1 0 0 0,0-1 1 0 0,-2 1-1 0 0,0 0 1 0 0,-1 0-1 0 0,-1 0 0 0 0,-1 0 1 0 0,-1 0-1 0 0,0 1 0 0 0,-2-1 1 0 0,-4-10 9 0 0,7 20-36 0 0,-2 0 0 0 0,1 0 1 0 0,-1 0-1 0 0,0 0 0 0 0,-1 1 0 0 0,0 0 1 0 0,0 0-1 0 0,-1 0 0 0 0,0 1 0 0 0,0 0 0 0 0,0 0 1 0 0,-1 1-1 0 0,0 0 0 0 0,-1 1 0 0 0,1-1 1 0 0,-1 2-1 0 0,0-1 0 0 0,0 1 0 0 0,-1 0 1 0 0,1 1-1 0 0,-1 0 0 0 0,0 1 0 0 0,0 0 1 0 0,-5 0 35 0 0,1 1-151 0 0,0 0 0 0 0,-1 2 0 0 0,1-1 0 0 0,0 2 0 0 0,-1 0 0 0 0,1 0 0 0 0,0 2 0 0 0,0 0 0 0 0,0 0 0 0 0,1 1 0 0 0,0 1 0 0 0,0 0 1 0 0,0 1-1 0 0,1 0 0 0 0,-12 9 151 0 0,-39 35-3224 0 0,6 8-3531 0 0,37-36-4607 0 0</inkml:trace>
  <inkml:trace contextRef="#ctx0" brushRef="#br0" timeOffset="311.78">356 1017 6633 0 0,'0'0'2900'0'0,"0"0"-652"0"0,0 0-210 0 0,0 0 92 0 0,0 0-70 0 0,0 0-253 0 0,0 0-388 0 0,0 0-408 0 0,0 0-291 0 0,0 0-182 0 0,0 0-106 0 0,0 0-105 0 0,0 0-50 0 0,3-1-17 0 0,-2 0-232 0 0,0 1 0 0 0,0 0-1 0 0,0-1 1 0 0,1 1 0 0 0,-1 0 0 0 0,0 0 0 0 0,0 0 0 0 0,0 0-1 0 0,0 0 1 0 0,0 0 0 0 0,0 0 0 0 0,0 1 0 0 0,0-1-1 0 0,1 0 1 0 0,-1 1 0 0 0,0-1 0 0 0,0 1 0 0 0,0-1 0 0 0,0 1-1 0 0,0-1 1 0 0,-1 1 0 0 0,1-1 0 0 0,0 1 0 0 0,0 0-1 0 0,0 0 1 0 0,0-1 0 0 0,-1 1 0 0 0,1 0 0 0 0,0 0 0 0 0,-1 0-1 0 0,1 0 1 0 0,-1 0 0 0 0,1 0 0 0 0,-1 0 0 0 0,1 0-1 0 0,-1 0 1 0 0,0 0 0 0 0,1 0 0 0 0,-1 0 0 0 0,0 0 0 0 0,0 1-1 0 0,0-1 1 0 0,0 0-28 0 0,127 259 1423 0 0,-96-187-2500 0 0,-20-69-2630 0 0,-2-14-6133 0 0,-5 6-1475 0 0</inkml:trace>
  <inkml:trace contextRef="#ctx0" brushRef="#br0" timeOffset="721.853">867 306 3113 0 0,'0'0'2814'0'0,"0"0"-554"0"0,0 0-249 0 0,0 0-21 0 0,0 0-66 0 0,0 0-225 0 0,0 0-300 0 0,0 0-369 0 0,0 0-342 0 0,0 0-232 0 0,0 0-162 0 0,0 0-81 0 0,0 0 34 0 0,2-6 109 0 0,-1 0-286 0 0,-1 7-39 0 0,0-1 0 0 0,1 0 0 0 0,-1 1-1 0 0,0-1 1 0 0,1 0 0 0 0,-1 0-1 0 0,0 1 1 0 0,1-1 0 0 0,-1 0 0 0 0,0 0-1 0 0,1 1 1 0 0,-1-1 0 0 0,1 0 0 0 0,-1 0-1 0 0,0 0 1 0 0,1 0 0 0 0,-1 0 0 0 0,1 0-1 0 0,-1 0 1 0 0,1 0 0 0 0,-1 0-1 0 0,0 0 1 0 0,1 0 0 0 0,-1 0 0 0 0,1 0-1 0 0,-1 0 1 0 0,1 0 0 0 0,-1 0 0 0 0,1 0-1 0 0,-1 0 1 0 0,0-1 0 0 0,1 1 0 0 0,-1 0-1 0 0,0 0 1 0 0,1 0 0 0 0,-1-1-1 0 0,1 1 1 0 0,-1 0 0 0 0,0-1 0 0 0,1 1-1 0 0,-1 0 1 0 0,0-1 0 0 0,0 1 0 0 0,1 0-1 0 0,-1-1 1 0 0,0 1-31 0 0,100 231 2857 0 0,-84-191-2761 0 0,-3 1 0 0 0,-1 1 0 0 0,-2-1 0 0 0,-2 2 0 0 0,-1-1 1 0 0,-3 1-1 0 0,-1 0 0 0 0,-3 0 0 0 0,-1 0 0 0 0,-3 14-96 0 0,-6-16-20 0 0,-2-1 1 0 0,-1-1-1 0 0,-2 0 0 0 0,-1-1 0 0 0,-3 0 1 0 0,0-2-1 0 0,-20 26 20 0 0,17-24-122 0 0,-34 43-1340 0 0,29-52-7190 0 0,23-28-1441 0 0</inkml:trace>
  <inkml:trace contextRef="#ctx0" brushRef="#br0" timeOffset="1405.09">0 284 8378 0 0,'0'0'1565'0'0,"0"0"-490"0"0,0 0-217 0 0,0 0 85 0 0,0 0 86 0 0,0 0-7 0 0,0 0-79 0 0,0 0-107 0 0,0 0-23 0 0,0 0 29 0 0,0 0-51 0 0,0 0-71 0 0,16 0-52 0 0,123 0 1307 0 0,39 0-635 0 0,-156 4-1208 0 0,-21-4-50 0 0,-1 0 44 0 0,0 0 39 0 0,0 0 45 0 0,0 0 26 0 0,0 0 4 0 0,0 0 2 0 0,0 0-6 0 0,0 0-48 0 0,0 0-48 0 0,-13-22 128 0 0,-61-64 321 0 0,20 31-453 0 0,17-28-1086 0 0,34 43-8144 0 0,3 39-2489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28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1 704 0 0,'0'0'1418'0'0,"0"0"21"0"0,0 0 232 0 0,0 0 251 0 0,0 0 94 0 0,0 0-100 0 0,0 0-273 0 0,0 0-298 0 0,0 0-282 0 0,0 0-211 0 0,0 0-145 0 0,0 0-106 0 0,0 0-44 0 0,-4 2-54 0 0,-12 9-81 0 0,1 0 0 0 0,1 2-1 0 0,0 0 1 0 0,0 0-1 0 0,1 2 1 0 0,1-1 0 0 0,1 2-1 0 0,0-1 1 0 0,1 2 0 0 0,0-1-1 0 0,2 1 1 0 0,-2 5-422 0 0,-32 74 718 0 0,5 1 0 0 0,4 2 0 0 0,-9 55-718 0 0,31-111 94 0 0,-5 23 17 0 0,3 1 0 0 0,3 1 0 0 0,3 0-1 0 0,3 0 1 0 0,3 0 0 0 0,4 9-111 0 0,1-48 85 0 0,1 0 0 0 0,1-1 0 0 0,2 0 1 0 0,1 0-1 0 0,1-1 0 0 0,1 0 0 0 0,2 0 1 0 0,0-1-1 0 0,2-1 0 0 0,1-1 1 0 0,0 0-1 0 0,2-1 0 0 0,1-1 0 0 0,1 0 1 0 0,1-2-86 0 0,63 54 445 0 0,-80-88-1383 0 0,-4 13 845 0 0,0-13-2237 0 0,0 6-6362 0 0,0 8-2772 0 0</inkml:trace>
  <inkml:trace contextRef="#ctx0" brushRef="#br0" timeOffset="1310.041">742 619 7538 0 0,'0'0'3352'0'0,"0"0"-1367"0"0,0 0-806 0 0,0 0-148 0 0,0 0 121 0 0,0 0 147 0 0,0 0-59 0 0,0 0-241 0 0,0 0-300 0 0,0 0-235 0 0,0 0-92 0 0,1 5-20 0 0,2 147 1724 0 0,-7 0 1 0 0,-8 24-2077 0 0,10-148 73 0 0,-28 286-143 0 0,25-276-276 0 0,5-38 177 0 0,0 0-42 0 0,0 0-46 0 0,0 0-22 0 0,0 0-9 0 0,0 0-19 0 0,0-4-582 0 0,1-75-6626 0 0,1 46 412 0 0,-2 21-1351 0 0</inkml:trace>
  <inkml:trace contextRef="#ctx0" brushRef="#br0" timeOffset="1685.34">647 630 3417 0 0,'0'0'2220'0'0,"0"0"-146"0"0,0 0-162 0 0,0 0-33 0 0,0 0-117 0 0,0 0-247 0 0,0 0-320 0 0,0 0-296 0 0,0 0-170 0 0,0 0-66 0 0,0 0-19 0 0,0 0 1 0 0,0 0-20 0 0,20-11-37 0 0,68-33-8 0 0,-22 32 225 0 0,-50 13-595 0 0,7-1-74 0 0,0 2 1 0 0,1 0-1 0 0,-2 2 0 0 0,1 0 1 0 0,0 2-1 0 0,-1 0 0 0 0,0 1 0 0 0,-1 2 1 0 0,1 0-1 0 0,-1 1 0 0 0,-1 1 1 0 0,0 1-1 0 0,-1 1 0 0 0,0 1 1 0 0,1 2-137 0 0,-15-12 34 0 0,-1 0 0 0 0,1 0 1 0 0,-1 0-1 0 0,0 1 1 0 0,0-1-1 0 0,-1 1 0 0 0,1 0 1 0 0,-1 0-1 0 0,0 1 0 0 0,-1-1 1 0 0,1 0-1 0 0,-1 1 1 0 0,0 0-1 0 0,-1-1 0 0 0,1 1 1 0 0,-1 0-1 0 0,0 0 1 0 0,0 0-1 0 0,-1 0 0 0 0,0 0 1 0 0,0 0-1 0 0,0 0 1 0 0,-1 0-1 0 0,0 0 0 0 0,0 0 1 0 0,0 0-1 0 0,-1-1 1 0 0,0 1-1 0 0,0 0 0 0 0,0-1 1 0 0,-1 1-1 0 0,0-1 0 0 0,-1 1-34 0 0,-10 10 55 0 0,0 0-1 0 0,-1-2 1 0 0,0 0-1 0 0,-2 0 1 0 0,1-2-1 0 0,-2 0 1 0 0,0 0-1 0 0,0-2 1 0 0,-1-1-1 0 0,0 0 0 0 0,0-1 1 0 0,-16 4-55 0 0,9-5-75 0 0,1-2 1 0 0,-1 0-1 0 0,1-2 0 0 0,-1 0 1 0 0,0-2-1 0 0,-1-1 0 0 0,1-1 0 0 0,-9-2 75 0 0,-24-19-2870 0 0,49 13-1415 0 0,2-1-3388 0 0,5 6-3096 0 0</inkml:trace>
  <inkml:trace contextRef="#ctx0" brushRef="#br0" timeOffset="2201.087">555 336 5153 0 0,'0'0'2501'0'0,"0"0"-329"0"0,0 0-326 0 0,0 0-232 0 0,0 0-229 0 0,0 0-258 0 0,0 0-273 0 0,0 0-268 0 0,0 0-170 0 0,0 0-41 0 0,0 0 47 0 0,0 0 80 0 0,0 0 72 0 0,14-2 14 0 0,117-12 1012 0 0,156 4 917 0 0,-287 10-2388 0 0,0 0 63 0 0,-9-12 1327 0 0,-86-47-1116 0 0,75 49-389 0 0,1-1 1 0 0,1-1-1 0 0,-1 0 1 0 0,2-2-1 0 0,0 0 1 0 0,0 0-1 0 0,2-2 1 0 0,-5-5-15 0 0,20 21-40 0 0,1 0 0 0 0,-1 0 0 0 0,0 0 0 0 0,1 0 0 0 0,-1 0 0 0 0,0 0 0 0 0,1 0 0 0 0,-1 0 0 0 0,1 0 1 0 0,-1 0-1 0 0,0 0 0 0 0,1 0 0 0 0,-1 0 0 0 0,0 0 0 0 0,1 0 0 0 0,-1 0 0 0 0,0 0 0 0 0,1 0 0 0 0,-1-1 0 0 0,0 1 0 0 0,1 0 0 0 0,-1 0 0 0 0,0 0 0 0 0,1-1 0 0 0,-1 1 0 0 0,0 0 0 0 0,0 0 0 0 0,1-1 0 0 0,-1 1 1 0 0,0 0-1 0 0,0-1 0 0 0,1 1 0 0 0,-1 0 0 0 0,0-1 0 0 0,0 1 0 0 0,0 0 0 0 0,0-1 0 0 0,0 1 0 0 0,0 0 0 0 0,1-1 0 0 0,-1 1 0 0 0,0-1 0 0 0,0 1 0 0 0,0 0 0 0 0,0-1 0 0 0,0 1 0 0 0,0 0 0 0 0,-1-1 0 0 0,1 1 1 0 0,0 0-1 0 0,0-1 0 0 0,0 1 0 0 0,0-1 0 0 0,0 1 0 0 0,0 0 0 0 0,-1-1 0 0 0,1 1 0 0 0,0 0 0 0 0,0 0 0 0 0,0-1 0 0 0,-1 1 0 0 0,1 0 0 0 0,0-1 0 0 0,-1 1 0 0 0,1 0 0 0 0,0 0 40 0 0,28 6-6004 0 0,-19-5-4872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1360 0 0,'0'0'2039'0'0,"0"0"-234"0"0,0 0-62 0 0,0 0 63 0 0,0 0 7 0 0,0 0-39 0 0,0 0-163 0 0,0 0-344 0 0,0 0-311 0 0,0 0-261 0 0,0 0-187 0 0,-12 7 1734 0 0,26-1-1802 0 0,1-1 0 0 0,-1 0-1 0 0,1-1 1 0 0,0 0 0 0 0,0-1 0 0 0,0-1 0 0 0,0 0 0 0 0,1-1 0 0 0,-1-1-1 0 0,1-1 1 0 0,-1 0 0 0 0,5-1-440 0 0,33 0 520 0 0,173-5 286 0 0,-225 7-773 0 0,-1 0-18 0 0,0 0-2 0 0,0 0-7 0 0,0 0-10 0 0,0 0 18 0 0,0 0-30 0 0,0 0-18 0 0,-29 4-3762 0 0,21 0 1172 0 0,2-1-490 0 0,3 1-2646 0 0,1-1-5196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4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4249 0 0,'0'0'2332'0'0,"0"0"-589"0"0,0 0-220 0 0,0 0 154 0 0,0 0 153 0 0,0 0-97 0 0,0 0-328 0 0,0 0-401 0 0,0 0-308 0 0,0 0-172 0 0,0 0-57 0 0,0 0-4 0 0,0 0-23 0 0,1 7 832 0 0,82 4 2078 0 0,95-22-1594 0 0,0-7-2245 0 0,-178 18 41 0 0,0 0-354 0 0,0 0-702 0 0,0 0-1749 0 0,0 0-4092 0 0,0 0-4702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5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0 284 7154 0 0,'0'0'1497'0'0,"0"0"-418"0"0,0 0-219 0 0,0 0 147 0 0,0 0 239 0 0,0 0 154 0 0,0 0-70 0 0,0 0-190 0 0,0 0-133 0 0,0 0-114 0 0,0 0-87 0 0,0 0-70 0 0,32-1-99 0 0,98-4-112 0 0,168 4 1500 0 0,-220 12-19 0 0,-93-44-1158 0 0,-79-88-456 0 0,-40 17-630 0 0,99 79-897 0 0,50 20-9550 0 0,-8 5 12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3609 0 0,'0'0'2311'0'0,"0"0"-703"0"0,0 0-393 0 0,0 0-51 0 0,0 0 77 0 0,0 0 48 0 0,0 0-24 0 0,0 0-81 0 0,0 0-121 0 0,0 0-119 0 0,0 0-65 0 0,0 0-79 0 0,0 0-56 0 0,34-9-52 0 0,108-26-77 0 0,-10 16 555 0 0,110 15-465 0 0,-241 4-654 0 0,-1 0 50 0 0,0 0 79 0 0,0 0 96 0 0,0 0 79 0 0,0 0 33 0 0,-13-1 310 0 0,-53-42-313 0 0,-62-74-378 0 0,123 112-144 0 0,2 3 29 0 0,1 0-1 0 0,-1-1 1 0 0,1 1-1 0 0,-1-1 1 0 0,1 1-1 0 0,0-1 1 0 0,0 0-1 0 0,1 0 0 0 0,-1 1 1 0 0,0-2-1 0 0,1 1 1 0 0,0 0-1 0 0,0 0 1 0 0,0 0-1 0 0,0 0 1 0 0,0-1-1 0 0,0 1 1 0 0,1 0 108 0 0,25-8-5309 0 0,-7 10-3060 0 0,-8 1-802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193 104 2208 0 0,'0'0'2146'0'0,"0"0"-109"0"0,0 0-100 0 0,0 0-7 0 0,0 0 49 0 0,0 0-68 0 0,0 0-192 0 0,0 0-308 0 0,0 0-314 0 0,0 0-279 0 0,0 0-245 0 0,0 0-185 0 0,0 0-104 0 0,-6 1-14 0 0,2-1-223 0 0,3 0-26 0 0,0 0 0 0 0,0 0 0 0 0,0 0 0 0 0,0 0 1 0 0,0 0-1 0 0,0 0 0 0 0,0 0 0 0 0,0 0 0 0 0,0 1 1 0 0,0-1-1 0 0,0 0 0 0 0,0 1 0 0 0,0-1 0 0 0,0 1 1 0 0,0-1-1 0 0,0 1 0 0 0,0-1 0 0 0,0 1 0 0 0,1-1 1 0 0,-1 1-1 0 0,0 0 0 0 0,1 0 0 0 0,-1-1 0 0 0,0 1 1 0 0,1 0-1 0 0,-1 0 0 0 0,1 0 0 0 0,-1 0 0 0 0,1 0 1 0 0,-1 0-1 0 0,1 0 0 0 0,0 0 0 0 0,-1 0 0 0 0,1 0 1 0 0,0 0-1 0 0,0 0 0 0 0,0 0 0 0 0,0 0 0 0 0,0 0 0 0 0,0 0 1 0 0,0 0-1 0 0,0 0 0 0 0,0 0 0 0 0,1 1-21 0 0,11 218 2705 0 0,-22 4-1738 0 0,-38 121-588 0 0,22-253-942 0 0,26-91 335 0 0,0-1-104 0 0,0 0-124 0 0,0 0-126 0 0,0 0-249 0 0,-5-18-11733 0 0,4 10 2382 0 0</inkml:trace>
  <inkml:trace contextRef="#ctx0" brushRef="#br0" timeOffset="367.899">0 163 4937 0 0,'0'0'1651'0'0,"0"0"-503"0"0,0 0-217 0 0,0 0 143 0 0,0 0 241 0 0,0 0 184 0 0,0 0-30 0 0,0 0-180 0 0,0 0-196 0 0,0 0-145 0 0,36-26-135 0 0,112-78-84 0 0,-81 75-54 0 0,157 26 1780 0 0,-213 4-2388 0 0,0 0-1 0 0,0 1 1 0 0,-1 0-1 0 0,1 1 0 0 0,0 0 1 0 0,-1 1-1 0 0,0 0 0 0 0,0 1 1 0 0,0 0-1 0 0,0 0 1 0 0,-1 1-1 0 0,0 1 0 0 0,0-1 1 0 0,-1 1-1 0 0,0 1 1 0 0,0 0-1 0 0,0 0 0 0 0,-1 0 1 0 0,1 3-67 0 0,-5-6 33 0 0,0 0 1 0 0,0 1-1 0 0,0 0 0 0 0,-1 0 1 0 0,1 0-1 0 0,-2 0 1 0 0,1 0-1 0 0,0 0 1 0 0,-1 0-1 0 0,-1 0 1 0 0,1 1-1 0 0,-1-1 1 0 0,0 0-1 0 0,0 1 0 0 0,0-1 1 0 0,-1 0-1 0 0,0 1 1 0 0,-1-1-1 0 0,1 0 1 0 0,-1 0-1 0 0,0 0 1 0 0,-1 0-1 0 0,0 0 1 0 0,1-1-1 0 0,-2 1 0 0 0,1-1 1 0 0,-1 0-1 0 0,0 0 1 0 0,0 0-1 0 0,0 0 1 0 0,-5 4-34 0 0,-9 8 29 0 0,-1 0 1 0 0,0-1-1 0 0,-1-1 0 0 0,-1-1 1 0 0,-1-1-1 0 0,0-1 1 0 0,-12 5-30 0 0,15-8-121 0 0,-1-1 1 0 0,0-1-1 0 0,0 0 1 0 0,0-2-1 0 0,-1 0 1 0 0,0-2-1 0 0,0 0 1 0 0,0-1-1 0 0,0-2 0 0 0,0 0 1 0 0,-4-1 120 0 0,24 1-105 0 0,-1 0 0 0 0,0-1-1 0 0,1 1 1 0 0,-1 0 0 0 0,1-1 0 0 0,-1 1-1 0 0,0-1 1 0 0,1 0 0 0 0,-1 1 0 0 0,1-1 0 0 0,0 0-1 0 0,-1 0 1 0 0,1 0 0 0 0,0 0 0 0 0,-1 0 0 0 0,1 0-1 0 0,0-1 1 0 0,0 1 0 0 0,0 0 0 0 0,0 0-1 0 0,0-1 1 0 0,0 1 0 0 0,1-1 0 0 0,-1 1 0 0 0,0-1-1 0 0,1 1 1 0 0,-1-1 0 0 0,1 0 105 0 0,2-30-9778 0 0,2 24-703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6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0 331 1096 0 0,'0'0'2439'0'0,"0"0"-978"0"0,0 0-509 0 0,0 0 84 0 0,0 0 283 0 0,0 0 199 0 0,0 0-27 0 0,0 0-194 0 0,0 0-127 0 0,0 0-75 0 0,0 0 1 0 0,0 0-48 0 0,0 0-90 0 0,11 3-82 0 0,88 13 1303 0 0,384-45 1882 0 0,-388 14-3889 0 0,-94 15-125 0 0,-1 0-21 0 0,0 0 8 0 0,0 0-13 0 0,-29-11-1504 0 0,7 8-1108 0 0,8 2-1189 0 0,0-2-4983 0 0,8 2-12 0 0</inkml:trace>
  <inkml:trace contextRef="#ctx0" brushRef="#br0" timeOffset="362.972">350 0 4537 0 0,'0'0'1770'0'0,"0"0"-251"0"0,0 0-46 0 0,0 0 109 0 0,0 0 178 0 0,0 0 23 0 0,0 0-214 0 0,0 0-310 0 0,0 0-364 0 0,0 0-303 0 0,0 0-98 0 0,0 0-11 0 0,-3 7 43 0 0,-10 120 2296 0 0,18-43-1726 0 0,-3 1 0 0 0,-10 80-1096 0 0,6-138-64 0 0,-1 1 0 0 0,-2 0-1 0 0,-1-1 1 0 0,-1 0 0 0 0,-1 0 0 0 0,-1-1 0 0 0,-2 0 64 0 0,30-21-8960 0 0,-16-5 4755 0 0,4 0-6861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0 0 0,'0'0'324'0'0,"0"0"1050"0"0,0 0 578 0 0,0 0 253 0 0,0 0 44 0 0,0 0-247 0 0,0 0-332 0 0,0 0-211 0 0,0 0-204 0 0,-31 13-143 0 0,-99 43-186 0 0,43 4 412 0 0,68-39-1094 0 0,2 0 0 0 0,0 1-1 0 0,1 0 1 0 0,1 1-1 0 0,1 1 1 0 0,1 1-1 0 0,1 0 1 0 0,1 0-1 0 0,2 1 1 0 0,0 0-1 0 0,2 1 1 0 0,1 0-1 0 0,1 0 1 0 0,1 0-1 0 0,2 1 1 0 0,0-1-1 0 0,2 1 1 0 0,1 0-1 0 0,1-1 1 0 0,5 22-244 0 0,-4-33 89 0 0,1-1 1 0 0,0 1-1 0 0,1-1 1 0 0,0 0-1 0 0,1 0 0 0 0,1-1 1 0 0,0 1-1 0 0,1-2 1 0 0,1 1-1 0 0,0-1 0 0 0,1 0 1 0 0,0-1-1 0 0,1 0 1 0 0,0-1-1 0 0,1 0 1 0 0,0-1-1 0 0,1 0 0 0 0,0-1 1 0 0,0-1-1 0 0,2 1-89 0 0,0-1 117 0 0,1-1-1 0 0,1 0 0 0 0,-1-1 1 0 0,1-1-1 0 0,0-1 0 0 0,0 0 0 0 0,1-1 1 0 0,-1-1-1 0 0,17 0-116 0 0,-20-2 107 0 0,-1 0 0 0 0,1 0-1 0 0,-1-1 1 0 0,1-1 0 0 0,-1 0-1 0 0,0-1 1 0 0,0 0 0 0 0,0-1-1 0 0,8-4-106 0 0,3-4 41 0 0,0-1-1 0 0,-1-1 0 0 0,-1-1 1 0 0,0-1-1 0 0,-1-1 0 0 0,-1 0 1 0 0,-1-2-1 0 0,0 0 0 0 0,-2-2 1 0 0,0 0-1 0 0,-1 0 0 0 0,-1-2 0 0 0,-1 0 1 0 0,-1 0-1 0 0,-2-1 0 0 0,0-1 1 0 0,-1 0-1 0 0,-2-1 0 0 0,0 1 1 0 0,-2-1-1 0 0,-1-1 0 0 0,-1 1 1 0 0,-1-1-1 0 0,-1 0 0 0 0,-1 0 1 0 0,-3-14-41 0 0,0 27-57 0 0,0 0 1 0 0,-1 0 0 0 0,-1 0 0 0 0,0 1 0 0 0,-1-1 0 0 0,0 1 0 0 0,-1 0 0 0 0,-1 1 0 0 0,0-1 0 0 0,0 1-1 0 0,-1 1 1 0 0,-1-1 0 0 0,0 1 0 0 0,0 1 0 0 0,-1 0 0 0 0,-1 0 0 0 0,0 1 0 0 0,0 0 0 0 0,-1 1-1 0 0,1 0 1 0 0,-2 1 0 0 0,1 0 0 0 0,-1 1 0 0 0,0 1 0 0 0,-1 0 0 0 0,1 1 0 0 0,-1 0 0 0 0,0 1 0 0 0,-9-1 56 0 0,5 4-242 0 0,0 0 1 0 0,0 2-1 0 0,0 0 1 0 0,1 1-1 0 0,-1 1 1 0 0,1 0-1 0 0,0 2 1 0 0,0 0-1 0 0,0 0 1 0 0,1 2-1 0 0,0 0 1 0 0,0 1-1 0 0,1 1 1 0 0,-6 4 241 0 0,-52 44-4145 0 0,8 5-4336 0 0,43-39-1466 0 0</inkml:trace>
  <inkml:trace contextRef="#ctx0" brushRef="#br0" timeOffset="474.018">301 594 2681 0 0,'0'0'2011'0'0,"0"0"-38"0"0,0 0-55 0 0,0 0 36 0 0,0 0-23 0 0,0 0-165 0 0,0 0-242 0 0,0 0-270 0 0,0 0-277 0 0,0 0-214 0 0,0 0-115 0 0,0 0-130 0 0,0 0-53 0 0,10-9-10 0 0,30-28-52 0 0,-37 35-327 0 0,0 0 1 0 0,0 1-1 0 0,0 0 1 0 0,0-1-1 0 0,0 1 1 0 0,0 0-1 0 0,0 1 1 0 0,0-1-1 0 0,0 0 1 0 0,1 1-1 0 0,-1 0 1 0 0,0 0-1 0 0,0 0 1 0 0,1 0-1 0 0,-1 0 1 0 0,0 1-1 0 0,0-1 1 0 0,0 1 0 0 0,3 0-77 0 0,-5 0 33 0 0,10 1 60 0 0,0 0 0 0 0,0 1 0 0 0,0 1 0 0 0,-1 0 0 0 0,1 0 0 0 0,-1 1 0 0 0,0 1 0 0 0,-1-1 0 0 0,1 2 0 0 0,-1-1 0 0 0,0 1 1 0 0,-1 1-1 0 0,1-1 0 0 0,-1 1 0 0 0,-1 1 0 0 0,0-1 0 0 0,0 1 0 0 0,-1 1 0 0 0,0-1 0 0 0,0 2-93 0 0,54 147 787 0 0,19 34 247 0 0,-14-104-597 0 0,-60-121-1807 0 0,1 7-903 0 0,0 5-6485 0 0,-4 13-2927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0 256 0 0,'0'0'2162'0'0,"0"0"-252"0"0,0 0 81 0 0,0 0 166 0 0,0 0 71 0 0,0 0-191 0 0,0 0-390 0 0,0 0-440 0 0,0 0-332 0 0,0 0-193 0 0,9 20 2005 0 0,-18 122-373 0 0,7-122-2479 0 0,-3 8-349 0 0,-5-20-6649 0 0,8-8-1187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3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761 593 0 0 0,'0'0'548'0'0,"0"0"552"0"0,0 0 243 0 0,0 0 62 0 0,0 0-110 0 0,0 0-190 0 0,0 0-110 0 0,0 0-92 0 0,-3-9-31 0 0,-10-28 14 0 0,-10 19 3364 0 0,-15 30-2944 0 0,36-11-1283 0 0,-19 12 114 0 0,1 1-1 0 0,0 1 1 0 0,1 0-1 0 0,1 2 1 0 0,1 0-1 0 0,0 1 0 0 0,-8 12-136 0 0,25-29 2 0 0,-10 9 47 0 0,-1 2 1 0 0,2-1-1 0 0,0 1 1 0 0,0 0 0 0 0,1 1-1 0 0,1 0 1 0 0,0 1-1 0 0,1-1 1 0 0,0 1 0 0 0,1 1-1 0 0,1-1 1 0 0,0 0-1 0 0,1 1 1 0 0,0 0 0 0 0,1 0-1 0 0,1 4-49 0 0,3-14 68 0 0,0 0 0 0 0,1-1 1 0 0,0 1-1 0 0,0-1 0 0 0,0 1 0 0 0,0-1 0 0 0,1 0 0 0 0,-1 0 1 0 0,1-1-1 0 0,0 1 0 0 0,1-1 0 0 0,-1 0 0 0 0,0 0 0 0 0,1 0 1 0 0,0 0-1 0 0,-1-1 0 0 0,1 0 0 0 0,0 0 0 0 0,0 0 0 0 0,1-1 0 0 0,-1 0 1 0 0,0 1-1 0 0,0-2 0 0 0,1 1 0 0 0,-1-1 0 0 0,0 0 0 0 0,1 0 1 0 0,4-1-69 0 0,5 1 157 0 0,1 0 0 0 0,-1-1 0 0 0,0-1 0 0 0,0-1 0 0 0,0 0 0 0 0,-1-1 0 0 0,1 0 0 0 0,-1-1 0 0 0,0-1 0 0 0,0 0 0 0 0,7-5-157 0 0,6-4 97 0 0,-1 0 0 0 0,0-2 1 0 0,-1-1-1 0 0,-1-1 0 0 0,0-1 1 0 0,-2-1-1 0 0,0-1 0 0 0,-1 0 1 0 0,-2-2-1 0 0,0-1 0 0 0,-2 0 1 0 0,0-1-1 0 0,-2-1 1 0 0,-1 0-1 0 0,-1-1 0 0 0,-2-1 1 0 0,-1 0-1 0 0,0 0 0 0 0,-3-1 1 0 0,0 0-1 0 0,2-31-97 0 0,-7 44-28 0 0,-1 0-1 0 0,-1 0 1 0 0,0 0-1 0 0,-1 0 1 0 0,-1 0-1 0 0,0 0 1 0 0,-2 1-1 0 0,0-1 1 0 0,0 1-1 0 0,-2-1 1 0 0,-5-11 28 0 0,9 22-23 0 0,0 1 0 0 0,0 0 1 0 0,0-1-1 0 0,-1 1 1 0 0,0 0-1 0 0,0 1 1 0 0,0-1-1 0 0,-1 0 0 0 0,0 1 1 0 0,1 0-1 0 0,-2 0 1 0 0,1 0-1 0 0,0 0 0 0 0,-1 1 1 0 0,1-1-1 0 0,-1 1 1 0 0,0 0-1 0 0,0 1 0 0 0,-1-1 1 0 0,1 1-1 0 0,0 0 1 0 0,-1 0-1 0 0,1 1 1 0 0,-1 0-1 0 0,0 0 0 0 0,1 0 1 0 0,-1 0-1 0 0,0 1 1 0 0,0 0-1 0 0,1 0 0 0 0,-2 1 23 0 0,1 3-6 0 0,-1 1-1 0 0,1 0 0 0 0,0 0 1 0 0,0 1-1 0 0,0-1 0 0 0,1 1 1 0 0,0 1-1 0 0,0-1 0 0 0,0 1 1 0 0,1-1-1 0 0,0 1 0 0 0,0 1 1 0 0,1-1-1 0 0,0 0 0 0 0,0 1 1 0 0,1 0-1 0 0,-2 6 7 0 0,-1 3 44 0 0,1 1 1 0 0,1-1-1 0 0,0 1 0 0 0,1 0 0 0 0,1 0 1 0 0,1 0-1 0 0,0 0 0 0 0,1 0 0 0 0,1 0 1 0 0,1 0-1 0 0,5 17-44 0 0,3-6 154 0 0,2 0-1 0 0,0 0 1 0 0,2-2-1 0 0,2 1 1 0 0,12 14-154 0 0,87 160 1010 0 0,-86-132-697 0 0,-29-67-683 0 0,2 6 940 0 0,-3-12-3940 0 0,0-6-7096 0 0,0 5-698 0 0</inkml:trace>
  <inkml:trace contextRef="#ctx0" brushRef="#br0" timeOffset="579.878">1477 376 10658 0 0,'0'0'850'0'0,"0"0"-462"0"0,0 0 172 0 0,0 0 576 0 0,0 0 367 0 0,0 0 26 0 0,0 0-257 0 0,0 0-304 0 0,0 0-256 0 0,0 0-168 0 0,3 33-86 0 0,6 102-60 0 0,-6-15 540 0 0,-18 177-22 0 0,8-282-692 0 0,-5-33-238 0 0,7 3-16 0 0,0 0 0 0 0,1 0 1 0 0,1 0-1 0 0,0-1 0 0 0,1 1 1 0 0,1-1-1 0 0,0 1 0 0 0,2-11 30 0 0,1-9-30 0 0,2 1 0 0 0,2 0 0 0 0,1 1 0 0 0,1-1 0 0 0,9-19 30 0 0,-7 26-15 0 0,0 1 0 0 0,2 0 0 0 0,0 1 0 0 0,2 0 0 0 0,1 1 0 0 0,1 1 0 0 0,1 0 0 0 0,1 2 0 0 0,16-17 15 0 0,-29 34 2 0 0,-1 0 0 0 0,1 1 0 0 0,0-1 1 0 0,1 1-1 0 0,-1 0 0 0 0,1 0 0 0 0,-1 0 0 0 0,1 1 0 0 0,0 0 1 0 0,0 0-1 0 0,0 0 0 0 0,0 1 0 0 0,0 0 0 0 0,0 0 0 0 0,0 1 1 0 0,0 0-1 0 0,1 0 0 0 0,-1 0 0 0 0,3 1-2 0 0,-5 3 17 0 0,0-1-1 0 0,0 1 0 0 0,0 0 1 0 0,0 1-1 0 0,-1-1 0 0 0,0 1 1 0 0,0-1-1 0 0,0 1 0 0 0,0 0 1 0 0,-1 0-1 0 0,0 0 0 0 0,0 0 1 0 0,0 1-1 0 0,0-1 1 0 0,-1 1-1 0 0,0-1 0 0 0,0 1 1 0 0,-1-1-1 0 0,0 1 0 0 0,0-1 1 0 0,0 1-1 0 0,0-1 0 0 0,-1 1 1 0 0,-1 3-17 0 0,2-9 1 0 0,-1 16 56 0 0,-1 0 1 0 0,-1-1-1 0 0,-1 0 1 0 0,0 1 0 0 0,-1-1-1 0 0,0-1 1 0 0,-1 1 0 0 0,-1-1-1 0 0,-1 0 1 0 0,0 0 0 0 0,0-1-1 0 0,-1 0 1 0 0,-1-1 0 0 0,0 0-1 0 0,-1 0 1 0 0,0-1-1 0 0,-1-1 1 0 0,0 0-58 0 0,9-7-76 0 0,0-1-1 0 0,0 0 1 0 0,-1 0-1 0 0,1 0 1 0 0,0-1-1 0 0,-1 1 1 0 0,1-1-1 0 0,-1 0 1 0 0,0 0-1 0 0,1 0 1 0 0,-1 0-1 0 0,0-1 1 0 0,0 1-1 0 0,1-1 1 0 0,-1 0-1 0 0,0 0 1 0 0,0-1-1 0 0,1 1 1 0 0,-1-1-1 0 0,0 0 1 0 0,0 0-1 0 0,1 0 1 0 0,-1 0-1 0 0,1 0 1 0 0,-1-1-1 0 0,1 0 1 0 0,0 1-1 0 0,0-1 1 0 0,-1-1-1 0 0,1 1 1 0 0,0 0-1 0 0,1-1 1 0 0,-1 1-1 0 0,0-1 1 0 0,1 0-1 0 0,0 0 1 0 0,-1 0-1 0 0,1 0 1 0 0,0-1 76 0 0,-3-4-859 0 0,-5-8-3093 0 0,4 2-4333 0 0,3 8 375 0 0</inkml:trace>
  <inkml:trace contextRef="#ctx0" brushRef="#br0" timeOffset="1168.931">1324 199 2096 0 0,'0'0'2214'0'0,"0"0"-111"0"0,0 0-45 0 0,0 0-29 0 0,0 0-102 0 0,0 0-248 0 0,0 0-400 0 0,0 0-395 0 0,0 0-325 0 0,0 0-235 0 0,0 0-135 0 0,0 0-57 0 0,0 0 95 0 0,3-1 140 0 0,116-9 3337 0 0,23 3-2287 0 0,-67 3 279 0 0,-90-21-464 0 0,-33-16-832 0 0,-46-36-178 0 0,67 55-261 0 0,55 19-5354 0 0,-18 5 358 0 0,-2-1-6291 0 0</inkml:trace>
  <inkml:trace contextRef="#ctx0" brushRef="#br0" timeOffset="1633.963">227 1098 4033 0 0,'0'0'1416'0'0,"0"0"-566"0"0,0 0-341 0 0,0 0 34 0 0,0 0 308 0 0,0 0 321 0 0,0 0 198 0 0,0 0-1 0 0,0 0-131 0 0,0 0-166 0 0,32-10-152 0 0,104-31-78 0 0,140-15 3309 0 0,206 4-1245 0 0,-376 43-2784 0 0,1 5-1 0 0,54 7-121 0 0,-99 14-608 0 0,-53-12 184 0 0,-4-2-1464 0 0,-4 4-5254 0 0,-1-7-2072 0 0</inkml:trace>
  <inkml:trace contextRef="#ctx0" brushRef="#br0" timeOffset="2362.574">809 1458 2905 0 0,'0'0'2517'0'0,"0"0"-613"0"0,0 0-383 0 0,0 0-44 0 0,0 0 106 0 0,0 0 37 0 0,0 0-124 0 0,0 0-274 0 0,0 0-286 0 0,0 0-269 0 0,0 0-214 0 0,0 0-139 0 0,0 0-78 0 0,-21 7-18 0 0,-67 25 5 0 0,39 8 107 0 0,41-29-245 0 0,-1 0-41 0 0,1-1 0 0 0,0 2 1 0 0,0-1-1 0 0,1 1 0 0 0,1 0 1 0 0,0 1-1 0 0,1 0 0 0 0,0-1 1 0 0,1 2-1 0 0,0-1 0 0 0,1 0 0 0 0,0 1 1 0 0,2-1-1 0 0,-1 4-44 0 0,1-14 28 0 0,1 1-1 0 0,0-1 1 0 0,-1 0 0 0 0,1 0 0 0 0,0 0-1 0 0,0 0 1 0 0,1 1 0 0 0,-1-1-1 0 0,1 0 1 0 0,-1 0 0 0 0,1 0-1 0 0,0 0 1 0 0,0 0 0 0 0,1 0 0 0 0,-1 0-1 0 0,1-1 1 0 0,-1 1 0 0 0,1 0-1 0 0,0-1 1 0 0,0 1 0 0 0,0-1-1 0 0,0 1 1 0 0,0-1 0 0 0,1 0 0 0 0,-1 0-1 0 0,1 0 1 0 0,-1 0 0 0 0,1-1-1 0 0,0 1 1 0 0,-1-1 0 0 0,1 1-1 0 0,0-1 1 0 0,0 0 0 0 0,0 0 0 0 0,3 0-28 0 0,6-1 157 0 0,0 0 1 0 0,1 0 0 0 0,-1-2 0 0 0,1 1 0 0 0,-1-2 0 0 0,0 1 0 0 0,0-2 0 0 0,0 0 0 0 0,0 0 0 0 0,-1-1 0 0 0,0 0-1 0 0,0-1 1 0 0,0 0 0 0 0,-1-1 0 0 0,10-7-158 0 0,134-136 783 0 0,-132 123-777 0 0,-1-1 0 0 0,-1-1 1 0 0,-2 0-1 0 0,-1-2 0 0 0,-1 0 0 0 0,-1-1 1 0 0,-2-1-1 0 0,-2 0 0 0 0,0 0 0 0 0,-3-1 1 0 0,-1 0-1 0 0,-1-1 0 0 0,-2 1 0 0 0,-1-1 1 0 0,-2 0-1 0 0,-1-4-6 0 0,0 34-15 0 0,0 0 0 0 0,0 0 1 0 0,0 0-1 0 0,0 0 0 0 0,-1 0 0 0 0,1 0 1 0 0,-2 0-1 0 0,1 0 0 0 0,0 0 0 0 0,-1 0 1 0 0,0 1-1 0 0,0-1 0 0 0,0 1 0 0 0,-1-1 0 0 0,1 1 1 0 0,-1 0-1 0 0,0 0 0 0 0,0 0 0 0 0,-1 0 1 0 0,1 0-1 0 0,-1 1 0 0 0,0 0 0 0 0,0-1 1 0 0,0 2-1 0 0,0-1 0 0 0,0 0 0 0 0,-1 1 1 0 0,1 0-1 0 0,-2-1 15 0 0,2 5-20 0 0,0 0 0 0 0,-1 0 0 0 0,1 0 0 0 0,0 1-1 0 0,0-1 1 0 0,1 1 0 0 0,-1 0 0 0 0,0 0 0 0 0,1 0 0 0 0,0 1 0 0 0,-1-1 0 0 0,1 1 0 0 0,1 0 0 0 0,-1 0 0 0 0,1 0 0 0 0,-1 0 0 0 0,1 0 0 0 0,0 0 0 0 0,1 1 0 0 0,-1 1 19 0 0,-2 1-1 0 0,-8 20 47 0 0,1 0 0 0 0,2 1 1 0 0,1 0-1 0 0,1 0 0 0 0,2 0 1 0 0,0 1-1 0 0,2 0 0 0 0,1 0 1 0 0,2 0-1 0 0,1 8-45 0 0,1-7 50 0 0,2 0 0 0 0,1 0 0 0 0,2 0-1 0 0,0-1 1 0 0,10 22-50 0 0,-1 0 37 0 0,-6-8-17 0 0,1 4-465 0 0,0-19-3626 0 0,-9-28-4423 0 0,-2 0-2443 0 0</inkml:trace>
  <inkml:trace contextRef="#ctx0" brushRef="#br0" timeOffset="2866.812">1363 1377 7314 0 0,'0'0'2405'0'0,"0"0"-862"0"0,0 0-380 0 0,0 0 80 0 0,0 0 58 0 0,0 0-69 0 0,0 0-197 0 0,0 0-264 0 0,0 0-221 0 0,0 0-136 0 0,0 0-78 0 0,-16 31-80 0 0,-47 96-31 0 0,43-48 95 0 0,21-62-260 0 0,-1-13-49 0 0,-1 0 0 0 0,1 1 0 0 0,0-1-1 0 0,0 0 1 0 0,0 0 0 0 0,1 0 0 0 0,-1 1 0 0 0,1-1-1 0 0,0 0 1 0 0,0 0 0 0 0,0 0 0 0 0,1 0 0 0 0,-1 0-1 0 0,1 0 1 0 0,0-1 0 0 0,0 1 0 0 0,1 0 0 0 0,-1-1-1 0 0,1 0 1 0 0,0 1 0 0 0,0-1 0 0 0,0 0 0 0 0,0 0-1 0 0,0-1 1 0 0,0 1 0 0 0,1-1 0 0 0,0 0 0 0 0,-1 0-1 0 0,1 0 1 0 0,0 0 0 0 0,3 1-11 0 0,-1-2 84 0 0,1-1-1 0 0,0 1 1 0 0,-1-1 0 0 0,1 0 0 0 0,-1-1-1 0 0,1 1 1 0 0,0-1 0 0 0,-1-1-1 0 0,0 1 1 0 0,1-1 0 0 0,-1 0 0 0 0,0 0-1 0 0,0-1 1 0 0,0 0 0 0 0,0 0 0 0 0,0-1-1 0 0,-1 1 1 0 0,1-1 0 0 0,-1 0-1 0 0,0-1 1 0 0,2-2-84 0 0,89-108 623 0 0,-83 95-574 0 0,-1 0 0 0 0,-1-1 0 0 0,-1-1 0 0 0,0 0 0 0 0,-2 0 0 0 0,0-1 0 0 0,-2 0 0 0 0,0-1 0 0 0,-1-8-49 0 0,-4-1 245 0 0,-1 33-137 0 0,0 0 0 0 0,-40 55-158 0 0,30-22 93 0 0,2 0 1 0 0,1 1 0 0 0,1 0 0 0 0,2 0-1 0 0,1 0 1 0 0,2 1 0 0 0,3 25-44 0 0,-2-45 18 0 0,16 60 69 0 0,-16-72-99 0 0,1-1-1 0 0,0 0 1 0 0,-1 0 0 0 0,1 0-1 0 0,0 0 1 0 0,0 0 0 0 0,0-1 0 0 0,1 1-1 0 0,-1 0 1 0 0,0 0 0 0 0,1-1-1 0 0,-1 1 1 0 0,1 0 0 0 0,-1-1-1 0 0,1 0 1 0 0,0 1 0 0 0,0-1 0 0 0,0 0-1 0 0,0 0 1 0 0,-1 0 0 0 0,2 0-1 0 0,-1 0 1 0 0,0-1 0 0 0,0 1-1 0 0,0 0 1 0 0,0-1 0 0 0,0 0 0 0 0,0 1-1 0 0,1-1 1 0 0,-1 0 0 0 0,0 0-1 0 0,0 0 1 0 0,1-1 12 0 0,31-29-1683 0 0,-23 13-1904 0 0,-4 7-2131 0 0,-2 2-5603 0 0</inkml:trace>
  <inkml:trace contextRef="#ctx0" brushRef="#br0" timeOffset="3472.375">2000 181 0 0 0,'0'0'368'0'0,"0"0"780"0"0,0 0 366 0 0,0 0 45 0 0,0 0-109 0 0,0 0-194 0 0,0 0-172 0 0,0 0-10 0 0,0 0 70 0 0,0 0-10 0 0,0 0-62 0 0,0 0-136 0 0,2-9-180 0 0,11-34 295 0 0,4 58 1924 0 0,51 70 970 0 0,-40-24-3639 0 0,-2 0 0 0 0,-4 1 0 0 0,-2 1 0 0 0,-2 2 0 0 0,-4-1 1 0 0,-2 2-1 0 0,-4 0 0 0 0,-2 0 0 0 0,-3 0 0 0 0,-4 41-306 0 0,1-60 20 0 0,3 16-9 0 0,-3 0-1 0 0,-3 0 1 0 0,-3 0 0 0 0,-2-1-1 0 0,-3 0 1 0 0,-3 0-1 0 0,-10 24-10 0 0,-2-24-128 0 0,-3-2 0 0 0,-3 0-1 0 0,-2-3 1 0 0,-42 54 128 0 0,-30 7-1323 0 0,17-63-3967 0 0,56-41-4160 0 0,20-10 405 0 0</inkml:trace>
  <inkml:trace contextRef="#ctx0" brushRef="#br0" timeOffset="4173.162">317 12 0 0 0,'0'0'1207'0'0,"0"0"373"0"0,0 0 327 0 0,0 0 64 0 0,0 0-234 0 0,0 0-318 0 0,0 0-263 0 0,0 0-153 0 0,0 0-48 0 0,-3-2 1 0 0,-19-8 1470 0 0,-4 41-259 0 0,-1 13-1642 0 0,2 1-1 0 0,2 1 1 0 0,2 0-1 0 0,2 2 1 0 0,3 1 0 0 0,1 0-1 0 0,3 1 1 0 0,-1 11-525 0 0,-20 109 587 0 0,6 1 1 0 0,8 3-588 0 0,8-48 309 0 0,6-1 0 0 0,5 1 0 0 0,7 14-309 0 0,-3-97 70 0 0,2 0 1 0 0,2 0 0 0 0,2-1 0 0 0,1-1 0 0 0,3 1 0 0 0,1-2-1 0 0,2 0 1 0 0,2-1 0 0 0,13 19-71 0 0,-24-46 7 0 0,0-1 0 0 0,1 0 0 0 0,1 0 0 0 0,0 0 0 0 0,0-1 0 0 0,1-1 0 0 0,0 0 0 0 0,1 0 0 0 0,-1-1 0 0 0,2-1 0 0 0,-1 0 0 0 0,1 0 0 0 0,0-2 0 0 0,1 1-1 0 0,-1-2 1 0 0,1 0 0 0 0,0 0 0 0 0,0-1 0 0 0,0-1 0 0 0,1-1 0 0 0,-1 0 0 0 0,1 0 0 0 0,-1-2-7 0 0,-6-14-1725 0 0,-3 4-1209 0 0,-2 5-3905 0 0,-2 2-5051 0 0</inkml:trace>
  <inkml:trace contextRef="#ctx0" brushRef="#br0" timeOffset="5016.394">2582 1006 1864 0 0,'0'0'1499'0'0,"0"0"-224"0"0,0 0-68 0 0,0 0 112 0 0,0 0 69 0 0,0 0-11 0 0,0 0-102 0 0,0 0-174 0 0,0 0-178 0 0,0 0-103 0 0,0 0-66 0 0,0 0-57 0 0,0 0-55 0 0,-15 6-78 0 0,-45 20-65 0 0,57-25-437 0 0,1 0 0 0 0,-1 0 0 0 0,1 0 0 0 0,0 1 0 0 0,-1-1 0 0 0,1 1 0 0 0,0 0 0 0 0,0 0-1 0 0,0-1 1 0 0,0 1 0 0 0,0 1 0 0 0,1-1 0 0 0,-1 0 0 0 0,1 0 0 0 0,-1 1 0 0 0,1-1 0 0 0,0 0 0 0 0,0 1 0 0 0,0 0 0 0 0,0-1 0 0 0,0 1 0 0 0,0-1 0 0 0,1 1 0 0 0,0 0 0 0 0,-1 0 0 0 0,1-1 0 0 0,0 1 0 0 0,0 2-62 0 0,0 1 85 0 0,-1-4-28 0 0,1-1-1 0 0,-1 1 1 0 0,1 0-1 0 0,-1 0 1 0 0,1-1-1 0 0,0 1 0 0 0,0 0 1 0 0,-1 0-1 0 0,1 0 1 0 0,1-1-1 0 0,-1 1 1 0 0,0 0-1 0 0,0 0 1 0 0,1 0-1 0 0,-1-1 1 0 0,1 1-1 0 0,-1 0 1 0 0,1-1-1 0 0,0 1 1 0 0,0 0-1 0 0,-1-1 1 0 0,1 1-1 0 0,0-1 1 0 0,0 1-1 0 0,1-1 1 0 0,-1 0-1 0 0,0 1 1 0 0,0-1-1 0 0,1 0 1 0 0,-1 0-1 0 0,1 0 1 0 0,-1 0-1 0 0,1 0 1 0 0,-1 0-1 0 0,1 0 1 0 0,0-1-1 0 0,-1 1 1 0 0,1-1-1 0 0,0 1 1 0 0,0-1-1 0 0,-1 1 1 0 0,1-1-1 0 0,0 0 1 0 0,0 0-1 0 0,0 0 1 0 0,-1 0-1 0 0,1 0 1 0 0,0 0-1 0 0,0-1 1 0 0,-1 1-1 0 0,1-1 1 0 0,0 1-1 0 0,1-1-56 0 0,3-2 96 0 0,1-1 0 0 0,-1 1 0 0 0,0-1 1 0 0,-1 0-1 0 0,1 0 0 0 0,-1-1 0 0 0,0 1 0 0 0,0-1 0 0 0,0-1 0 0 0,0 1 1 0 0,-1-1-1 0 0,0 1 0 0 0,0-1 0 0 0,-1 0 0 0 0,0-1 0 0 0,0 1 0 0 0,0 0 1 0 0,-1-1-1 0 0,1 0 0 0 0,-2 0 0 0 0,1 1 0 0 0,0-5-96 0 0,-2 11-2 0 0,0-1-1 0 0,0 1 1 0 0,0-1-1 0 0,1 0 1 0 0,-1 1 0 0 0,0-1-1 0 0,0 0 1 0 0,0 1-1 0 0,0-1 1 0 0,0 0-1 0 0,0 1 1 0 0,0-1 0 0 0,0 1-1 0 0,-1-1 1 0 0,1 0-1 0 0,0 1 1 0 0,0-1-1 0 0,0 1 1 0 0,-1-1 0 0 0,1 0-1 0 0,0 1 1 0 0,-1-1-1 0 0,1 1 1 0 0,0-1 0 0 0,-1 1-1 0 0,1-1 1 0 0,-1 1-1 0 0,1-1 1 0 0,0 1-1 0 0,-1 0 1 0 0,0-1 0 0 0,1 1-1 0 0,-1 0 1 0 0,1-1-1 0 0,-1 1 1 0 0,1 0-1 0 0,-1-1 1 0 0,0 1 0 0 0,1 0-1 0 0,-1 0 1 0 0,1 0-1 0 0,-1 0 1 0 0,0 0-1 0 0,1 0 1 0 0,-1 0 0 0 0,0 0-1 0 0,1 0 1 0 0,-1 0-1 0 0,1 0 1 0 0,-1 0-1 0 0,0 0 1 0 0,1 0 0 0 0,-1 1-1 0 0,1-1 1 0 0,-1 0-1 0 0,0 0 1 0 0,1 1-1 0 0,-1-1 1 0 0,1 0 0 0 0,-1 1-1 0 0,1-1 1 0 0,-1 1-1 0 0,1-1 1 0 0,-1 0-1 0 0,1 1 1 0 0,0-1 0 0 0,-1 1 2 0 0,-40 30-348 0 0,40-31 367 0 0,-8 7-29 0 0,7-5 9 0 0,-1-1-1 0 0,1 1 1 0 0,0 0 0 0 0,-1-1-1 0 0,1 1 1 0 0,0 0 0 0 0,0 1-1 0 0,0-1 1 0 0,1 0 0 0 0,-1 1-1 0 0,0-1 1 0 0,1 0 0 0 0,0 1-1 0 0,-1 0 1 0 0,1-1-1 0 0,0 1 1 0 0,0 0 0 0 0,1 0-1 0 0,-1-1 1 0 0,0 2 1 0 0,4-2 39 0 0,-1-1 1 0 0,0 0-1 0 0,0-1 1 0 0,1 1-1 0 0,-1 0 0 0 0,1 0 1 0 0,-1-1-1 0 0,1 0 1 0 0,-1 1-1 0 0,1-1 0 0 0,-1 0 1 0 0,1 0-1 0 0,-1-1 1 0 0,1 1-1 0 0,-1 0 0 0 0,1-1 1 0 0,-1 1-1 0 0,0-1 1 0 0,1 0-1 0 0,-1 0 1 0 0,0 0-1 0 0,2-1-39 0 0,4-2 57 0 0,-5 3-30 0 0,-1 0 0 0 0,0 0-1 0 0,1-1 1 0 0,-1 1 0 0 0,1 0-1 0 0,-1-1 1 0 0,0 0 0 0 0,0 1-1 0 0,0-1 1 0 0,0 0 0 0 0,0 0-1 0 0,0 0 1 0 0,-1 0 0 0 0,1 0-1 0 0,-1-1 1 0 0,1 1 0 0 0,-1 0-1 0 0,0-1 1 0 0,0 1 0 0 0,0-1-1 0 0,0-1-26 0 0,-1 3 78 0 0,-28-2-221 0 0,-13 22-529 0 0,33-1-8455 0 0,8-15-2289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6:4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1123 4209 0 0,'0'0'2011'0'0,"0"0"-413"0"0,0 0-106 0 0,0 0 130 0 0,0 0 118 0 0,0 0-73 0 0,0 0-299 0 0,0 0-357 0 0,0 0-279 0 0,0 0-197 0 0,0 0-111 0 0,0 0-40 0 0,0 0-49 0 0,-3 3-26 0 0,-36 31 1177 0 0,89-60-192 0 0,-8-7-1034 0 0,-31 25 267 0 0,-21 9 526 0 0,-19 9-497 0 0,5 20-468 0 0,24-30-125 0 0,0 0-31 0 0,0 0-15 0 0,0 0-19 0 0,0 0-14 0 0,0 0-18 0 0,0 0-101 0 0,5 0-1186 0 0,-2 0-4038 0 0,-2 0-5730 0 0</inkml:trace>
  <inkml:trace contextRef="#ctx0" brushRef="#br0" timeOffset="1759.651">695 682 200 0 0,'0'0'667'0'0,"0"0"-19"0"0,0 0 159 0 0,0 0 190 0 0,0 0 156 0 0,0 0 128 0 0,0 0-55 0 0,0 0-133 0 0,0 0-156 0 0,0 0-187 0 0,0 0-151 0 0,0 0-76 0 0,0 0-27 0 0,-29 19-37 0 0,-88 62-6 0 0,74-40 196 0 0,40-31-471 0 0,-3 3 39 0 0,1 1 0 0 0,0 0 0 0 0,1 0 0 0 0,1 1 0 0 0,0-1 0 0 0,1 1 0 0 0,0 0 0 0 0,2 0 0 0 0,-1-1 0 0 0,3 11-217 0 0,-2-21 68 0 0,0-1 1 0 0,1 1-1 0 0,0-1 1 0 0,0 1-1 0 0,0-1 0 0 0,0 0 1 0 0,1 1-1 0 0,-1-1 1 0 0,1 0-1 0 0,0 0 1 0 0,0 0-1 0 0,0 0 0 0 0,0 0 1 0 0,0-1-1 0 0,1 1 1 0 0,-1 0-1 0 0,1-1 1 0 0,-1 0-1 0 0,1 0 0 0 0,0 0 1 0 0,0 0-1 0 0,0 0 1 0 0,0 0-1 0 0,1-1 1 0 0,-1 0-1 0 0,0 1 0 0 0,1-1 1 0 0,-1 0-1 0 0,1-1 1 0 0,-1 1-1 0 0,1-1 1 0 0,-1 1-1 0 0,1-1 0 0 0,-1 0 1 0 0,1-1-1 0 0,-1 1 1 0 0,1 0-1 0 0,-1-1 1 0 0,1 0-1 0 0,-1 0 0 0 0,1 0 1 0 0,-1 0-1 0 0,0 0 1 0 0,1-1-1 0 0,-1 0 0 0 0,0 1 1 0 0,0-1-1 0 0,0 0 1 0 0,-1-1-1 0 0,1 1 1 0 0,0 0-1 0 0,0-2-68 0 0,29-23 244 0 0,-2-2 0 0 0,0 0 0 0 0,-2-2 0 0 0,-2-1 0 0 0,-1-1 0 0 0,10-20-244 0 0,-28 44 19 0 0,24-42-2 0 0,-1-1 1 0 0,-3-2-1 0 0,-3 0 0 0 0,-2-2 1 0 0,9-34-18 0 0,-25 68-53 0 0,0 0 1 0 0,-1 0-1 0 0,-2 0 0 0 0,0 0 1 0 0,-1 0-1 0 0,-1-1 1 0 0,-2-16 52 0 0,1 36-11 0 0,0 0 0 0 0,0 0 0 0 0,0 0 1 0 0,0 0-1 0 0,-1 0 0 0 0,1 0 0 0 0,-1 0 0 0 0,0 0 1 0 0,0 0-1 0 0,0 0 0 0 0,0 0 0 0 0,-1 0 1 0 0,1 1-1 0 0,-1-1 0 0 0,1 1 0 0 0,-1-1 1 0 0,0 1-1 0 0,0-1 0 0 0,0 1 0 0 0,0 0 0 0 0,0 0 1 0 0,-1 0-1 0 0,1 0 0 0 0,-1 1 0 0 0,1-1 1 0 0,-1 1-1 0 0,0-1 0 0 0,0 1 0 0 0,1 0 1 0 0,-1 0-1 0 0,0 0 0 0 0,0 0 0 0 0,0 1 0 0 0,0-1 1 0 0,0 1-1 0 0,0 0 0 0 0,0 0 0 0 0,0 0 1 0 0,0 0-1 0 0,0 0 0 0 0,0 1 0 0 0,0-1 1 0 0,0 1-1 0 0,0 0 0 0 0,0 0 0 0 0,0 0 0 0 0,0 0 1 0 0,1 0-1 0 0,-1 1 0 0 0,0-1 0 0 0,1 1 1 0 0,-1 0-1 0 0,-1 1 11 0 0,-9 20 59 0 0,2 1 1 0 0,1 0-1 0 0,0 0 1 0 0,2 0-1 0 0,1 1 1 0 0,1 1-1 0 0,1-1 1 0 0,1 1-1 0 0,1 0 1 0 0,1 0-1 0 0,2 0 1 0 0,1 0-1 0 0,2 19-59 0 0,1-12 147 0 0,0 1-1 0 0,3-1 0 0 0,0 0 0 0 0,2-1 0 0 0,2 1 1 0 0,1-2-1 0 0,1 0 0 0 0,4 3-146 0 0,80 129 1051 0 0,-91-156-123 0 0,-13-15-1301 0 0,5 6-317 0 0,-7-6-2184 0 0,6 4-6953 0 0,3 1 194 0 0</inkml:trace>
  <inkml:trace contextRef="#ctx0" brushRef="#br0" timeOffset="7310.782">1799 376 0 0 0,'0'0'942'0'0,"0"0"134"0"0,0 0 101 0 0,0 0 24 0 0,0 0-25 0 0,0 0-41 0 0,0 0-75 0 0,-3-3-73 0 0,0 1-751 0 0,1 0 0 0 0,-1 1 1 0 0,1-1-1 0 0,-1 1 0 0 0,1 0 1 0 0,-1 0-1 0 0,0 0 0 0 0,0 0 0 0 0,0 0 1 0 0,1 0-1 0 0,-1 1 0 0 0,0-1 0 0 0,0 1 1 0 0,0 0-1 0 0,0 0 0 0 0,0 0 1 0 0,0 0-1 0 0,0 1 0 0 0,0-1 0 0 0,0 1 1 0 0,1 0-1 0 0,-1 0 0 0 0,0 0 0 0 0,-2 1-236 0 0,-13 7 459 0 0,1 1-1 0 0,1 0 1 0 0,0 2-1 0 0,0 0 1 0 0,1 0-1 0 0,1 2 0 0 0,0-1 1 0 0,-6 9-459 0 0,8-6 126 0 0,0 0 0 0 0,2 0 0 0 0,-1 1 0 0 0,2 0 0 0 0,0 1 0 0 0,1 0 0 0 0,1 1 0 0 0,1-1 0 0 0,0 1 0 0 0,2 1 0 0 0,0-1 0 0 0,1 1 0 0 0,1-1 0 0 0,0 1 0 0 0,2 0 0 0 0,1-1 0 0 0,0 1 0 0 0,4 17-126 0 0,-4-28 74 0 0,1 1 0 0 0,0-1-1 0 0,0 1 1 0 0,1-1-1 0 0,0 0 1 0 0,1 0 0 0 0,0 0-1 0 0,1 0 1 0 0,-1-1-1 0 0,2 0 1 0 0,-1 0 0 0 0,1 0-1 0 0,0 0 1 0 0,1-1-1 0 0,0 0 1 0 0,0-1 0 0 0,0 1-1 0 0,1-1 1 0 0,0-1-1 0 0,0 0 1 0 0,1 0 0 0 0,-1 0-1 0 0,1-1 1 0 0,0 0-1 0 0,0-1 1 0 0,0 0 0 0 0,1 0-1 0 0,-1-1 1 0 0,1-1-1 0 0,0 1 1 0 0,-1-1 0 0 0,3-1-74 0 0,0 0 92 0 0,1-1 0 0 0,0-1 0 0 0,0 0 1 0 0,-1 0-1 0 0,1-1 0 0 0,-1-1 0 0 0,0 0 1 0 0,0-1-1 0 0,0 0 0 0 0,-1-1 0 0 0,1 0 1 0 0,-2-1-1 0 0,1 0 0 0 0,-1-1 0 0 0,0 0 1 0 0,0-1-1 0 0,0-1-92 0 0,7-5 71 0 0,0 0 0 0 0,-1-1 1 0 0,-1-1-1 0 0,-1-1 0 0 0,-1 0 0 0 0,0 0 1 0 0,-1-2-1 0 0,-1 1 0 0 0,-1-1 0 0 0,-1-1 1 0 0,-1 0-1 0 0,0 0 0 0 0,-2-1 0 0 0,0 0 1 0 0,-2 0-1 0 0,0 0 0 0 0,-2 0 0 0 0,0-1 1 0 0,-2 1-1 0 0,0-1 0 0 0,-1 0-71 0 0,-3 13-38 0 0,-1 1-1 0 0,0-1 0 0 0,0 1 1 0 0,-1 0-1 0 0,0 1 0 0 0,-1-1 1 0 0,1 1-1 0 0,-2 1 1 0 0,1-1-1 0 0,-1 1 0 0 0,0 0 1 0 0,-1 1-1 0 0,1 0 0 0 0,-1 0 1 0 0,-1 1-1 0 0,1 0 1 0 0,-1 1-1 0 0,1 0 0 0 0,-1 0 1 0 0,-1 1-1 0 0,1 1 0 0 0,0-1 1 0 0,-1 2-1 0 0,1-1 0 0 0,-1 2 1 0 0,1-1-1 0 0,-1 1 1 0 0,-2 1 38 0 0,-4 0-208 0 0,0 0 0 0 0,0 1 0 0 0,-1 1 0 0 0,2 1 0 0 0,-1 0 0 0 0,0 1 0 0 0,1 1 0 0 0,0 0 0 0 0,0 2 0 0 0,1 0 1 0 0,-7 4 207 0 0,-87 83-4335 0 0,79-47-34 0 0,17-13-2854 0 0,9-19 738 0 0</inkml:trace>
  <inkml:trace contextRef="#ctx0" brushRef="#br0" timeOffset="7828.117">1692 755 512 0 0,'0'0'2719'0'0,"0"0"-740"0"0,0 0-300 0 0,0 0-38 0 0,0 0-61 0 0,0 0-166 0 0,0 0-258 0 0,0 0-252 0 0,0 0-197 0 0,0 0-107 0 0,0 0-40 0 0,0 0 36 0 0,0 0 62 0 0,3-1 37 0 0,85-5 5077 0 0,-83 9-5715 0 0,0-1 1 0 0,-1 1 0 0 0,1 0-1 0 0,-1 0 1 0 0,0 0 0 0 0,0 1 0 0 0,0-1-1 0 0,0 1 1 0 0,-1 0 0 0 0,1 0-1 0 0,-1 0 1 0 0,0 1 0 0 0,0-1-1 0 0,-1 1 1 0 0,1-1 0 0 0,-1 1 0 0 0,0 0-1 0 0,1 5-57 0 0,10 16 138 0 0,56 179 441 0 0,-67-202-601 0 0,0 1 0 0 0,0-1 0 0 0,1 1 0 0 0,-1-1 0 0 0,1 0 0 0 0,0 0 0 0 0,0 0 0 0 0,0-1 0 0 0,0 1 0 0 0,0 0 0 0 0,1-1 0 0 0,-1 0 0 0 0,1 0 0 0 0,0 0 0 0 0,0-1 0 0 0,0 1 0 0 0,-1-1 0 0 0,1 0 0 0 0,0 0 0 0 0,1 0 0 0 0,-1 0 0 0 0,0-1 0 0 0,0 1 0 0 0,0-1 0 0 0,0 0 0 0 0,0-1 0 0 0,1 1 0 0 0,-1-1 0 0 0,2 0 22 0 0,-2 1-121 0 0,16-17-2616 0 0,-15 6-2686 0 0,-2 6-1164 0 0,-1-3-2834 0 0</inkml:trace>
  <inkml:trace contextRef="#ctx0" brushRef="#br0" timeOffset="8628.17">665 1285 0 0 0,'0'0'777'0'0,"0"0"266"0"0,0 0-76 0 0,0 0-181 0 0,0 0-46 0 0,0 0 47 0 0,0 0 85 0 0,0 0 15 0 0,0 0-63 0 0,0 0-40 0 0,0 0 6 0 0,-6 2 43 0 0,-20 6 87 0 0,19-7 82 0 0,7-1 19 0 0,0 0-4 0 0,0 0-14 0 0,0 0-38 0 0,0 0-59 0 0,0 0-97 0 0,0 0-135 0 0,0 0-156 0 0,25 0 1412 0 0,219-10 1271 0 0,263-49-1678 0 0,-73 36-1067 0 0,-183 1-371 0 0,-168 8-646 0 0,-75 14 447 0 0,-6 0-4747 0 0,-2 0-5159 0 0,0 0-544 0 0</inkml:trace>
  <inkml:trace contextRef="#ctx0" brushRef="#br0" timeOffset="9615.322">1232 1591 0 0 0,'0'0'487'0'0,"0"0"997"0"0,0 0 398 0 0,0 0-36 0 0,0 0-183 0 0,0 0-267 0 0,0 0-236 0 0,0 0-96 0 0,0 0-27 0 0,-10-3 1 0 0,-32-9 17 0 0,40 12-910 0 0,-1 0-1 0 0,1 0 0 0 0,-1 0 0 0 0,0 0 0 0 0,1 0 0 0 0,-1 0 1 0 0,1 1-1 0 0,-1-1 0 0 0,1 1 0 0 0,0 0 0 0 0,-1 0 1 0 0,1 0-1 0 0,0 0 0 0 0,-1 0 0 0 0,1 0 0 0 0,0 1 0 0 0,0-1 1 0 0,0 1-1 0 0,0-1 0 0 0,0 1 0 0 0,-1 2-144 0 0,-6 3 332 0 0,-3 1-169 0 0,1 0 1 0 0,0 1 0 0 0,1 1 0 0 0,0 0-1 0 0,0 0 1 0 0,1 1 0 0 0,0 0 0 0 0,1 1-1 0 0,0 0 1 0 0,1 0 0 0 0,1 1-1 0 0,-1 0 1 0 0,1 2-164 0 0,5-12 25 0 0,0 1 0 0 0,0 0 0 0 0,0 0 0 0 0,1 0 0 0 0,0-1 0 0 0,-1 1 0 0 0,1 0 0 0 0,0 0 0 0 0,1 0 0 0 0,-1 0 0 0 0,1 0 0 0 0,0 0-1 0 0,0-1 1 0 0,0 1 0 0 0,0 0 0 0 0,1-1 0 0 0,-1 1 0 0 0,1-1 0 0 0,0 1 0 0 0,0-1 0 0 0,0 0 0 0 0,1 0 0 0 0,-1 0 0 0 0,1 0 0 0 0,-1 0 0 0 0,1-1 0 0 0,0 1 0 0 0,0-1 0 0 0,1 1 0 0 0,-1-1-1 0 0,0 0 1 0 0,1 0 0 0 0,-1-1 0 0 0,1 1 0 0 0,-1-1 0 0 0,1 0 0 0 0,0 0 0 0 0,0 0 0 0 0,-1 0 0 0 0,1-1 0 0 0,0 1 0 0 0,0-1 0 0 0,0 0 0 0 0,3-1-25 0 0,8-1 115 0 0,-1-2-1 0 0,0 0 1 0 0,0-1 0 0 0,0 0 0 0 0,-1-1 0 0 0,1 0 0 0 0,-2-2-1 0 0,1 1 1 0 0,-1-1 0 0 0,0-1 0 0 0,0 0 0 0 0,-1-1 0 0 0,-1 0-1 0 0,0-1 1 0 0,0 0 0 0 0,-1 0 0 0 0,7-12-115 0 0,2 3 111 0 0,123-171 522 0 0,-129 173-598 0 0,-1-1 0 0 0,-1 0 0 0 0,-1 0 0 0 0,0-1 0 0 0,-2-1 0 0 0,0 1 0 0 0,-1-1-1 0 0,-2 0 1 0 0,0-1 0 0 0,-1 1 0 0 0,-1-1 0 0 0,0-14-35 0 0,-3 32-6 0 0,1-1 0 0 0,-1 1 1 0 0,0 0-1 0 0,0 0 0 0 0,-1 0 0 0 0,1 0 0 0 0,-1 0 0 0 0,0 0 1 0 0,0 0-1 0 0,0 0 0 0 0,0 0 0 0 0,-1 1 0 0 0,0-1 0 0 0,1 1 0 0 0,-1 0 1 0 0,0 0-1 0 0,-1 0 0 0 0,1 0 0 0 0,-1 1 0 0 0,1-1 0 0 0,-1 1 1 0 0,0 0-1 0 0,1 0 0 0 0,-1 0 0 0 0,0 0 0 0 0,-1 1 0 0 0,1-1 1 0 0,0 1-1 0 0,0 0 0 0 0,0 1 0 0 0,-1-1 0 0 0,1 1 0 0 0,0 0 0 0 0,-1 0 1 0 0,1 0-1 0 0,0 0 0 0 0,-1 1 0 0 0,1 0 0 0 0,0 0 0 0 0,0 0 1 0 0,-1 0-1 0 0,1 1 0 0 0,0-1 0 0 0,0 1 0 0 0,1 0 0 0 0,-1 1 1 0 0,0-1-1 0 0,1 0 0 0 0,-1 1 0 0 0,1 0 6 0 0,-15 12-10 0 0,2 0 0 0 0,0 1 0 0 0,0 0 0 0 0,2 2 0 0 0,0 0 0 0 0,1 0 0 0 0,1 1 0 0 0,1 1 0 0 0,0 0 0 0 0,2 0 0 0 0,0 1-1 0 0,1 0 1 0 0,2 0 0 0 0,0 1 0 0 0,1 2 10 0 0,1-11 17 0 0,1 0-1 0 0,1 1 1 0 0,1-1-1 0 0,0 1 1 0 0,0-1-1 0 0,2 1 1 0 0,-1 0-1 0 0,2-1 1 0 0,0 1 0 0 0,0-1-1 0 0,1 0 1 0 0,1 0-1 0 0,3 8-16 0 0,-1-9 36 0 0,0 0 0 0 0,0 0 0 0 0,1-1 0 0 0,0 0 0 0 0,1 0 1 0 0,1-1-1 0 0,-1 0 0 0 0,2 0 0 0 0,-1-1 0 0 0,1 0 0 0 0,1-1 0 0 0,-1 0 0 0 0,1-1 0 0 0,1 0 0 0 0,-1-1 0 0 0,1 0 1 0 0,5 1-37 0 0,56 5-238 0 0,-71-27-1962 0 0,-2 1-3916 0 0,0 11 912 0 0,0-2-5237 0 0</inkml:trace>
  <inkml:trace contextRef="#ctx0" brushRef="#br0" timeOffset="10127.267">1716 1481 5769 0 0,'0'0'2390'0'0,"0"0"-466"0"0,0 0-268 0 0,0 0-111 0 0,0 0-194 0 0,0 0-196 0 0,0 0-195 0 0,0 0-236 0 0,0 0-158 0 0,0 0-94 0 0,0 0-93 0 0,0 0-39 0 0,0 0-57 0 0,-13 23-38 0 0,-39 77-58 0 0,32-33 88 0 0,19-51-230 0 0,0-12-22 0 0,1 1 0 0 0,-1-1 1 0 0,1 0-1 0 0,0 0 0 0 0,0 1 0 0 0,0-1 1 0 0,0 0-1 0 0,1 0 0 0 0,0 0 0 0 0,-1 0 1 0 0,2 1-1 0 0,-1-1 0 0 0,0 0 1 0 0,1-1-1 0 0,0 1 0 0 0,0 0 0 0 0,0 0 1 0 0,0-1-1 0 0,1 1 0 0 0,-1-1 1 0 0,1 0-1 0 0,0 0 0 0 0,0 0 0 0 0,0 0 1 0 0,0 0-1 0 0,1 0 0 0 0,-1-1 1 0 0,1 0-1 0 0,-1 0 0 0 0,1 0 0 0 0,0 0 1 0 0,0 0-1 0 0,0-1 0 0 0,0 0 0 0 0,0 0 1 0 0,0 0-1 0 0,0 0 0 0 0,0 0 1 0 0,1-1-1 0 0,-1 0 0 0 0,0 0 0 0 0,0 0 1 0 0,1 0-1 0 0,-1-1 0 0 0,0 0 1 0 0,1 0-24 0 0,9-6 127 0 0,-1-1 0 0 0,0-1 1 0 0,0 0-1 0 0,-1 0 1 0 0,0-1-1 0 0,-1-1 1 0 0,0 0-1 0 0,-1 0 0 0 0,0-1 1 0 0,-1 0-1 0 0,0-1-127 0 0,128-195 336 0 0,-138 208-320 0 0,1 0 0 0 0,0 0 0 0 0,0 0 0 0 0,-1 0 0 0 0,1 0-1 0 0,0 0 1 0 0,-1 0 0 0 0,1-1 0 0 0,0 1 0 0 0,0 0 0 0 0,-1 0 0 0 0,1 0-1 0 0,0 0 1 0 0,-1 0 0 0 0,1 0 0 0 0,0-1 0 0 0,0 1 0 0 0,0 0 0 0 0,-1 0-1 0 0,1 0 1 0 0,0-1 0 0 0,0 1 0 0 0,0 0 0 0 0,-1 0 0 0 0,1-1-1 0 0,0 1 1 0 0,0 0 0 0 0,0-1 0 0 0,0 1 0 0 0,0 0 0 0 0,0 0 0 0 0,0-1-1 0 0,-1 1 1 0 0,1 0 0 0 0,0-1 0 0 0,0 1-16 0 0,-10 17 1 0 0,2-5 2 0 0,1 1 1 0 0,0 0-1 0 0,0 0 0 0 0,1 0 0 0 0,1 1 0 0 0,0 0 0 0 0,1 0 0 0 0,0 0 0 0 0,0 9-3 0 0,3-13 5 0 0,1-1-1 0 0,-1 1 1 0 0,2-1-1 0 0,-1 1 1 0 0,2-1-1 0 0,-1 0 1 0 0,1 1-1 0 0,0-1 0 0 0,1 0 1 0 0,0 0-1 0 0,1 0 1 0 0,-1 0-1 0 0,2-1 1 0 0,-1 0-1 0 0,3 4-4 0 0,-3-6-21 0 0,0 1 1 0 0,0-1-1 0 0,1 1 0 0 0,0-1 0 0 0,0 0 0 0 0,0-1 1 0 0,0 0-1 0 0,1 1 0 0 0,0-2 0 0 0,0 1 1 0 0,6 3 20 0 0,29 1-3798 0 0,-23-10-6238 0 0,-13-2 357 0 0</inkml:trace>
  <inkml:trace contextRef="#ctx0" brushRef="#br0" timeOffset="12139.945">2291 232 0 0 0,'0'0'468'0'0,"0"0"264"0"0,0 0 187 0 0,0 0 140 0 0,0 0 7 0 0,0 0 10 0 0,0 0 17 0 0,0 0-27 0 0,-3-6 48 0 0,-10-18 28 0 0,14 25 7148 0 0,5 5-4220 0 0,38 47-3582 0 0,-12-7-330 0 0,-1 2 0 0 0,-3 1 0 0 0,-2 1-1 0 0,-2 1 1 0 0,-2 2 0 0 0,-3 0 0 0 0,-2 1-1 0 0,-2 0 1 0 0,-3 2 0 0 0,-2-1 0 0 0,-1 16-158 0 0,-3-17 14 0 0,-1-1 0 0 0,-3 1 0 0 0,-3 0 0 0 0,-2-1 0 0 0,-2 1 0 0 0,-2-1 0 0 0,-13 43-14 0 0,6-43-34 0 0,-2 0 0 0 0,-3-2 0 0 0,-1 0 0 0 0,-3-1 0 0 0,-3-2 0 0 0,-22 33 34 0 0,-104 76-696 0 0,138-144 600 0 0,-9 23-2192 0 0,23-35 1449 0 0,0 1-1417 0 0,0-1-1035 0 0,0-1-3482 0 0,0 0-1201 0 0</inkml:trace>
  <inkml:trace contextRef="#ctx0" brushRef="#br0" timeOffset="13144.763">612 0 0 0 0,'0'0'577'0'0,"0"0"309"0"0,0 0 145 0 0,0 0 64 0 0,0 0-14 0 0,0 0-52 0 0,0 0-48 0 0,0 0-46 0 0,0 0-27 0 0,0 0-44 0 0,0 0-94 0 0,-30 5 2821 0 0,-40 94 523 0 0,30 3-3441 0 0,6 3 0 0 0,3 1 0 0 0,5 1-1 0 0,5 1 1 0 0,5 1 0 0 0,5 0-1 0 0,3 13-672 0 0,4-41 305 0 0,4-1 0 0 0,3 1 0 0 0,3 0 0 0 0,5-1 0 0 0,5 16-305 0 0,2-6 249 0 0,-6-21 51 0 0,3 0 0 0 0,3-1-1 0 0,3-1 1 0 0,3-1 0 0 0,6 7-300 0 0,8-6 392 0 0,5-77-4323 0 0,-41 9 2795 0 0,3-3-4868 0 0,-2 1-5800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639 339 0 0 0,'0'0'679'0'0,"0"0"374"0"0,0 0 372 0 0,0 0 300 0 0,0 0 168 0 0,0 0-87 0 0,0 0-245 0 0,0 0-254 0 0,0 0-201 0 0,0 0-150 0 0,0 0-120 0 0,-6 0-96 0 0,-50 7 2420 0 0,-6 1-1365 0 0,-219 47 740 0 0,123-15-1260 0 0,131-32-798 0 0,37 3-637 0 0,7-1 171 0 0,1-1-1 0 0,0-2 1 0 0,0 1 0 0 0,1-2-1 0 0,-1-1 1 0 0,1 0 0 0 0,1-1-1 0 0,-1-1 1 0 0,2-1-11 0 0,45 10 92 0 0,-63-11-86 0 0,1-1 0 0 0,-1 1 0 0 0,0 0-1 0 0,0 0 1 0 0,0 0 0 0 0,-1 1 0 0 0,1-1 0 0 0,0 1-1 0 0,0 0 1 0 0,-1-1 0 0 0,1 1 0 0 0,-1 0 0 0 0,0 0-1 0 0,1 1 1 0 0,-1-1 0 0 0,0 1 0 0 0,0-1 0 0 0,-1 1-1 0 0,1-1 1 0 0,0 1 0 0 0,-1 0 0 0 0,0 0 0 0 0,1 0-1 0 0,-1 0 1 0 0,0 0 0 0 0,-1 0 0 0 0,1 0 0 0 0,0 0-1 0 0,-1 0 1 0 0,0 0 0 0 0,0 0 0 0 0,0 1 0 0 0,0-1-1 0 0,0 0 1 0 0,0 0 0 0 0,-1 0 0 0 0,0 2-6 0 0,-3 4 24 0 0,-1-1 0 0 0,0 0 1 0 0,0 0-1 0 0,0 0 0 0 0,-1-1 0 0 0,0 0 0 0 0,0 0 1 0 0,-1 0-1 0 0,0-1 0 0 0,0 0 0 0 0,-4 2-24 0 0,11-8 1 0 0,-105 81 137 0 0,-72 68 37 0 0,176-146-170 0 0,-1-1 0 0 0,1 0-1 0 0,-1 0 1 0 0,1 0 0 0 0,0 1 0 0 0,-1-1-1 0 0,1 1 1 0 0,0-1 0 0 0,1 1 0 0 0,-1-1-1 0 0,0 1 1 0 0,1 0 0 0 0,0-1 0 0 0,-1 1-1 0 0,1 0 1 0 0,0-1 0 0 0,0 1 0 0 0,1 0-1 0 0,-1-1 1 0 0,1 1 0 0 0,-1 0 0 0 0,1-1-1 0 0,0 1 1 0 0,0-1 0 0 0,0 1 0 0 0,0-1-1 0 0,0 1 1 0 0,0-1 0 0 0,1 0 0 0 0,1 2-5 0 0,14 3 86 0 0,1-1 1 0 0,-1-1-1 0 0,2 0 1 0 0,-1-1-1 0 0,0-1 0 0 0,1-1 1 0 0,0-1-1 0 0,-1 0 1 0 0,1-2-1 0 0,0 0 1 0 0,-1-1-1 0 0,1 0 1 0 0,-1-2-1 0 0,0 0 0 0 0,0-1 1 0 0,0-1-1 0 0,16-8-86 0 0,115-40-461 0 0,-144 41-3742 0 0,-7 3-5541 0 0,0 7-1788 0 0</inkml:trace>
  <inkml:trace contextRef="#ctx0" brushRef="#br0" timeOffset="536.491">221 0 8850 0 0,'0'0'687'0'0,"0"0"-295"0"0,0 0-159 0 0,0 0 225 0 0,0 0 499 0 0,0 0 407 0 0,0 0 170 0 0,0 0-62 0 0,0 0-274 0 0,0 0-259 0 0,0 0-192 0 0,0 0-130 0 0,0 0-59 0 0,1 33 31 0 0,3 102 33 0 0,23 33 1553 0 0,-18-84-1733 0 0,-3 0 0 0 0,-4 1 0 0 0,-4-1 0 0 0,-9 57-442 0 0,1-63 130 0 0,-3 22 111 0 0,4 1 0 0 0,5 97-241 0 0,18-85 183 0 0,-14-110-170 0 0,0 0 0 0 0,0 1 0 0 0,0-1 1 0 0,-1 1-1 0 0,0-1 0 0 0,0 0 0 0 0,0 1 0 0 0,0-1 1 0 0,0 0-1 0 0,0 0 0 0 0,-1 0 0 0 0,0 0 0 0 0,0 0 1 0 0,0 0-1 0 0,0 0 0 0 0,0-1 0 0 0,0 1 0 0 0,0-1 1 0 0,-2 2-14 0 0,-1 2 243 0 0,3-3-2420 0 0,1-9-6237 0 0,1 3-3419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7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 0 0 0,'0'0'972'0'0,"0"0"439"0"0,0 0 410 0 0,0 0 211 0 0,0 0 15 0 0,0 0-174 0 0,0 0-288 0 0,0 0-235 0 0,0 0-189 0 0,0 0-148 0 0,0 0-147 0 0,-12 4-108 0 0,-34 12-98 0 0,-14 38 1684 0 0,49-38-1911 0 0,-18 29 64 0 0,2 2-1 0 0,2 0 1 0 0,2 2 0 0 0,2 1 0 0 0,3 0 0 0 0,1 2 0 0 0,3 0-1 0 0,3 0 1 0 0,-1 15-497 0 0,-5 21 287 0 0,3 0 0 0 0,5 2 0 0 0,3-1 1 0 0,4 41-288 0 0,6-90 114 0 0,1-1 0 0 0,1 1 0 0 0,3-1 1 0 0,1-1-1 0 0,2 0 0 0 0,1 0 0 0 0,2-1 1 0 0,2-1-1 0 0,1 0 0 0 0,2-2 0 0 0,1 0 1 0 0,24 29-115 0 0,-24-39 166 0 0,0-1 0 0 0,2 0 0 0 0,0-2 1 0 0,1-1-1 0 0,1-1 0 0 0,4 1-166 0 0,-21-14 40 0 0,-8-6-65 0 0,0-1 0 0 0,0 1 1 0 0,0-1-1 0 0,0 1 1 0 0,0-1-1 0 0,0 1 0 0 0,0-1 1 0 0,0 1-1 0 0,0-1 1 0 0,0 1-1 0 0,0-1 0 0 0,1 1 1 0 0,-1-1-1 0 0,0 1 1 0 0,0-1-1 0 0,0 1 0 0 0,1-1 1 0 0,-1 1-1 0 0,0 0 1 0 0,1-1-1 0 0,-1 1 1 0 0,0 0-1 0 0,1-1 0 0 0,-1 1 1 0 0,0 0-1 0 0,1-1 1 0 0,-1 1-1 0 0,0 0 0 0 0,1-1 1 0 0,-1 1-1 0 0,1 0 1 0 0,-1 0-1 0 0,1 0 0 0 0,-1-1 1 0 0,1 1-1 0 0,-1 0 1 0 0,1 0-1 0 0,-1 0 0 0 0,1 0 1 0 0,-1 0-1 0 0,1 0 1 0 0,-1 0-1 0 0,1 0 0 0 0,-1 0 1 0 0,1 0-1 0 0,-1 0 1 0 0,1 0-1 0 0,-1 1 0 0 0,1-1 25 0 0,-6-18-1202 0 0,1 3-1121 0 0,2 4-2604 0 0,2 4-6976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657 705 0 0 0,'0'0'1330'0'0,"0"0"114"0"0,0 0 254 0 0,0 0 295 0 0,0 0 177 0 0,0 0-51 0 0,0 0-296 0 0,0 0-380 0 0,0 0-354 0 0,0 0-237 0 0,0 0-120 0 0,-3-19-45 0 0,-10-58-10 0 0,-4 51 360 0 0,13 26-851 0 0,-7 0-97 0 0,-1 0 0 0 0,0 1 0 0 0,1 0 0 0 0,-1 1 1 0 0,1 0-1 0 0,0 1 0 0 0,0 0 0 0 0,0 1 0 0 0,0 0 0 0 0,0 0 0 0 0,1 2 0 0 0,0-1 0 0 0,0 1 0 0 0,0 1 0 0 0,1-1 0 0 0,0 2 1 0 0,0-1-1 0 0,0 1 0 0 0,1 1 0 0 0,-4 4-89 0 0,-2 0 14 0 0,0-1 1 0 0,1 2-1 0 0,1-1 1 0 0,0 2-1 0 0,0 0 0 0 0,1 0 1 0 0,1 1-1 0 0,1 0 1 0 0,0 1-1 0 0,2 0 1 0 0,-2 4-15 0 0,8-18 3 0 0,1 0 1 0 0,-1 0-1 0 0,1 0 1 0 0,-1 0 0 0 0,1 0-1 0 0,0 0 1 0 0,1 0-1 0 0,-1 0 1 0 0,0 0 0 0 0,1 0-1 0 0,0 0 1 0 0,-1 0-1 0 0,1 0 1 0 0,1 0 0 0 0,-1 0-1 0 0,0 0 1 0 0,1-1-1 0 0,-1 1 1 0 0,1 0 0 0 0,0-1-1 0 0,0 0 1 0 0,0 1 0 0 0,0-1-1 0 0,0 0 1 0 0,0 0-1 0 0,1 0 1 0 0,-1 0 0 0 0,1 0-1 0 0,-1-1 1 0 0,1 1-1 0 0,0-1 1 0 0,-1 0 0 0 0,1 1-1 0 0,0-1 1 0 0,0 0-4 0 0,7 2 67 0 0,0 0 0 0 0,0 0 0 0 0,0 0 0 0 0,0-1 0 0 0,0-1 1 0 0,0 0-1 0 0,1 0 0 0 0,-1-1 0 0 0,0 0 0 0 0,4-2-67 0 0,1 0 95 0 0,1-2 0 0 0,-1 0 0 0 0,0-1 0 0 0,0-1 0 0 0,0 0 0 0 0,-1-1 1 0 0,0 0-1 0 0,0-1 0 0 0,-1-1 0 0 0,0 0 0 0 0,-1-1 0 0 0,0 0 0 0 0,0-1 0 0 0,-1 0 0 0 0,4-7-95 0 0,11-14 144 0 0,-1 0 0 0 0,-2-2 0 0 0,-2-1 0 0 0,0-1 0 0 0,5-17-144 0 0,-12 20 30 0 0,-1-1 1 0 0,-1 0-1 0 0,-2-1 0 0 0,-2 0 1 0 0,-1 0-1 0 0,-2-1 1 0 0,-1 0-1 0 0,-2 0 0 0 0,-1 0 1 0 0,-4-29-31 0 0,2 53-8 0 0,0 1-1 0 0,0 0 1 0 0,-1-1 0 0 0,-1 1-1 0 0,0 0 1 0 0,0 0 0 0 0,-1 0 0 0 0,-1 1-1 0 0,0-1 1 0 0,0 1 0 0 0,-1 0-1 0 0,0 1 1 0 0,-1-1 0 0 0,0 1-1 0 0,-1 1 1 0 0,1-1 0 0 0,-2 1 0 0 0,-6-6 8 0 0,13 13-10 0 0,0 0 1 0 0,1 1 0 0 0,-1-1 0 0 0,0 0 0 0 0,1 1-1 0 0,-1-1 1 0 0,0 1 0 0 0,0 0 0 0 0,0-1 0 0 0,0 1-1 0 0,1 0 1 0 0,-1 0 0 0 0,0 0 0 0 0,0 0 0 0 0,0 1-1 0 0,1-1 1 0 0,-1 0 0 0 0,0 1 0 0 0,0-1 0 0 0,0 1-1 0 0,1 0 1 0 0,-1-1 0 0 0,0 1 0 0 0,1 0 0 0 0,-1 0-1 0 0,1 0 1 0 0,-1 0 0 0 0,1 1 0 0 0,0-1 0 0 0,-1 0-1 0 0,1 0 1 0 0,0 1 0 0 0,0-1 0 0 0,0 1 0 0 0,0-1 0 0 0,0 1-1 0 0,0 0 1 0 0,0 1 9 0 0,-27 67-52 0 0,28-70 52 0 0,-6 27 40 0 0,2 1 0 0 0,0 0 0 0 0,2 0-1 0 0,1 0 1 0 0,2 0 0 0 0,0 0 0 0 0,3 10-40 0 0,6 20 219 0 0,2 0 0 0 0,3-1 0 0 0,14 36-219 0 0,11 37 406 0 0,-36-113-352 0 0,0 1 0 0 0,2-1 0 0 0,0 0 0 0 0,1-1 1 0 0,0 0-1 0 0,2 0 0 0 0,-1-1 0 0 0,2 1-54 0 0,-8-16-76 0 0,-1 0-1 0 0,0 0 0 0 0,1 0 1 0 0,-1-1-1 0 0,0 1 0 0 0,1 0 1 0 0,-1-1-1 0 0,0 1 1 0 0,0-1-1 0 0,1 1 0 0 0,-1-1 1 0 0,0 0-1 0 0,0 1 0 0 0,0-1 1 0 0,0 0-1 0 0,0 0 1 0 0,0 0-1 0 0,0 0 0 0 0,0 0 1 0 0,0 0-1 0 0,0 0 1 0 0,0 0-1 0 0,-1 0 0 0 0,1 0 1 0 0,0 0-1 0 0,-1-1 0 0 0,1 1 1 0 0,-1 0-1 0 0,1-1 1 0 0,-1 1-1 0 0,0 0 0 0 0,0 0 1 0 0,1-1-1 0 0,-1 1 1 0 0,0 0-1 0 0,0-1 0 0 0,0 1 1 0 0,-1-1-1 0 0,1 1 0 0 0,0 0 1 0 0,0-1-1 0 0,-1 0 77 0 0,1-4-2184 0 0,0 1-4099 0 0,0 2-5243 0 0</inkml:trace>
  <inkml:trace contextRef="#ctx0" brushRef="#br0" timeOffset="289.863">0 1168 2889 0 0,'0'0'2036'0'0,"0"0"43"0"0,0 0 115 0 0,0 0 29 0 0,0 0-85 0 0,0 0-210 0 0,37-4-298 0 0,119-14-308 0 0,231-47 3657 0 0,-143 53-3749 0 0,-140 12-6066 0 0,-59 0-230 0 0,-39 0-6151 0 0</inkml:trace>
  <inkml:trace contextRef="#ctx0" brushRef="#br0" timeOffset="924.064">269 1489 3785 0 0,'0'0'1875'0'0,"0"0"-237"0"0,0 0-6 0 0,0 0 127 0 0,0 0 99 0 0,0 0-99 0 0,0 0-298 0 0,0 0-316 0 0,0 0-304 0 0,0 0-241 0 0,0 0-124 0 0,0 0-48 0 0,0 0-25 0 0,-22 9-39 0 0,-69 31-40 0 0,87-39-297 0 0,1 1 0 0 0,-1-1 0 0 0,1 1 0 0 0,-1 0 0 0 0,1 0 0 0 0,0 0 0 0 0,0 1 0 0 0,0-1-1 0 0,0 1 1 0 0,0 0 0 0 0,0 0 0 0 0,1 0 0 0 0,0 0 0 0 0,-1 0 0 0 0,1 0 0 0 0,0 1 0 0 0,1-1 0 0 0,-1 1-1 0 0,0 0-26 0 0,-3 8 67 0 0,-1-3-37 0 0,1 0 1 0 0,0 1 0 0 0,1-1-1 0 0,0 1 1 0 0,1 0 0 0 0,0 0 0 0 0,0 0-1 0 0,1 1 1 0 0,0-1 0 0 0,1 1-1 0 0,0-1 1 0 0,1 1 0 0 0,0-1-1 0 0,1 1 1 0 0,0-1 0 0 0,0 1-1 0 0,1-1 1 0 0,2 7-31 0 0,0-13 48 0 0,-1 0 0 0 0,1-1 1 0 0,0 1-1 0 0,0-1 0 0 0,0 0 0 0 0,0 0 0 0 0,1 0 1 0 0,-1-1-1 0 0,1 1 0 0 0,0-1 0 0 0,-1 0 1 0 0,1 0-1 0 0,0-1 0 0 0,0 0 0 0 0,0 0 0 0 0,0 0 1 0 0,1 0-1 0 0,-1-1 0 0 0,0 1 0 0 0,0-2 1 0 0,0 1-1 0 0,1 0 0 0 0,-1-1 0 0 0,0 0 0 0 0,0 0 1 0 0,0 0-1 0 0,0-1 0 0 0,0 0 0 0 0,-1 0 1 0 0,1 0-1 0 0,0-1 0 0 0,1-1-48 0 0,15-9 94 0 0,-1-1-1 0 0,-1-1 1 0 0,-1-1 0 0 0,0-1 0 0 0,-1 0-1 0 0,-1-2 1 0 0,0 1 0 0 0,-2-2-1 0 0,0 0 1 0 0,-1-1 0 0 0,-1 0 0 0 0,-1-1-1 0 0,-1 0 1 0 0,-1-1 0 0 0,-1 0-1 0 0,-1 0 1 0 0,-1 0 0 0 0,1-15-94 0 0,0-2 2 0 0,-2 1 1 0 0,-1-1-1 0 0,-2-1 1 0 0,-2 1-1 0 0,-3-9-2 0 0,4 44-9 0 0,-1 0-1 0 0,0 0 1 0 0,0 0 0 0 0,-1 0-1 0 0,1 0 1 0 0,-1 0 0 0 0,0 0-1 0 0,0 0 1 0 0,-1 1 0 0 0,0-1-1 0 0,1 0 1 0 0,-1 1 0 0 0,-1-1-1 0 0,1 1 1 0 0,-1 0 0 0 0,0 0-1 0 0,0 0 1 0 0,0 0 0 0 0,0 0-1 0 0,-1 1 1 0 0,1-1 0 0 0,-1 1-1 0 0,0 0 1 0 0,0 0 0 0 0,0 1-1 0 0,-1-1 1 0 0,1 1 0 0 0,-5-2 9 0 0,4 6-17 0 0,-1 1 0 0 0,1 1 0 0 0,0-1 0 0 0,0 1 0 0 0,1-1 0 0 0,-1 1 0 0 0,1 0 1 0 0,0 1-1 0 0,0-1 0 0 0,0 1 0 0 0,1 0 0 0 0,0 0 0 0 0,0 0 0 0 0,0 0 0 0 0,0 1 1 0 0,1-1-1 0 0,0 1 0 0 0,0 0 0 0 0,0-1 0 0 0,1 1 0 0 0,0 0 0 0 0,0 0 0 0 0,0 2 17 0 0,-1-1-4 0 0,-9 39 44 0 0,3 1-1 0 0,1-1 0 0 0,2 1 0 0 0,3 0 0 0 0,1 0 0 0 0,6 40-39 0 0,-1-56 35 0 0,2-1-1 0 0,1 1 1 0 0,1-1-1 0 0,2 0 1 0 0,1-1-1 0 0,1 0 1 0 0,4 4-35 0 0,21 52-879 0 0,-35-85-725 0 0,-1 0-1977 0 0,0 0-3674 0 0,-1 0-3969 0 0</inkml:trace>
  <inkml:trace contextRef="#ctx0" brushRef="#br0" timeOffset="1493.108">716 1452 3393 0 0,'0'0'5760'0'0,"0"0"-3109"0"0,0 0-1012 0 0,0 0-88 0 0,0 0-117 0 0,0 0-141 0 0,0 0-289 0 0,0 0-365 0 0,0 0-211 0 0,0 0-85 0 0,0 0-39 0 0,0 0-32 0 0,0 0-33 0 0,-7 26-43 0 0,-22 84-56 0 0,23-89-109 0 0,1 0 0 0 0,1 0 0 0 0,1 0 0 0 0,1 0 0 0 0,0 1 0 0 0,2-1 0 0 0,1 15-31 0 0,-1-32-1 0 0,1 1 0 0 0,-1-1 0 0 0,1 0-1 0 0,-1 1 1 0 0,1-1 0 0 0,1 0 0 0 0,-1 1-1 0 0,1-1 1 0 0,-1 0 0 0 0,1 0 0 0 0,0 0-1 0 0,0 0 1 0 0,1-1 0 0 0,-1 1 0 0 0,1 0-1 0 0,0-1 1 0 0,0 0 0 0 0,0 0 0 0 0,1 0-1 0 0,-1 0 1 0 0,0 0 0 0 0,1-1 0 0 0,0 1-1 0 0,0-1 1 0 0,0 0 0 0 0,0 0 0 0 0,0 0-1 0 0,0-1 1 0 0,2 1 1 0 0,6-6 93 0 0,1 0 0 0 0,-1-1 0 0 0,0-1 0 0 0,-1 0-1 0 0,1 0 1 0 0,-1-1 0 0 0,0 0 0 0 0,-1-1 0 0 0,0 0 0 0 0,0-1-1 0 0,-1 0 1 0 0,0-1 0 0 0,0 0 0 0 0,-1 0 0 0 0,0-1 0 0 0,-1 0-1 0 0,0 0 1 0 0,3-9-93 0 0,2 3 63 0 0,-2-2 0 0 0,1 1-1 0 0,-2-2 1 0 0,-1 1 0 0 0,0-1-1 0 0,-1 0 1 0 0,-1-1 0 0 0,-1 0-1 0 0,-1 0 1 0 0,-1 0 0 0 0,-1 0-1 0 0,0-3-62 0 0,-20 32 321 0 0,7 13-320 0 0,0 0 1 0 0,1 1 0 0 0,1 0-1 0 0,2 0 1 0 0,0 1 0 0 0,1 0-1 0 0,1 0 1 0 0,2 0 0 0 0,0 1-1 0 0,1-1 1 0 0,2 21-2 0 0,0-36 1 0 0,0 1 0 0 0,1 0-1 0 0,0-1 1 0 0,1 1 0 0 0,0-1-1 0 0,1 1 1 0 0,-1-1 0 0 0,2 0-1 0 0,-1 0 1 0 0,1 0 0 0 0,0-1 0 0 0,1 1-1 0 0,-1-1 1 0 0,1 0 0 0 0,1 0-1 0 0,0 0 1 0 0,0-1 0 0 0,0 0-1 0 0,0 0 1 0 0,1-1 0 0 0,7 5-1 0 0,11-6-907 0 0,-18-6-1663 0 0,0-3-3387 0 0,-1-2-5620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1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8834 0 0,'0'0'1768'0'0,"0"0"-257"0"0,0 0-169 0 0,0 0 57 0 0,0 0 49 0 0,0 0-84 0 0,0 0-237 0 0,0 0-329 0 0,0 0-310 0 0,0 0-229 0 0,0 0-146 0 0,-9 8 132 0 0,21 62 1089 0 0,2 58-588 0 0,-7 0 0 0 0,-5 1 0 0 0,-6 8-746 0 0,-5 62-267 0 0,0-148-1292 0 0,-4-46-2543 0 0,-6-17-9866 0 0,16 8 9596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0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0 205 1736 0 0,'0'0'1690'0'0,"0"0"-130"0"0,0 0-42 0 0,0 0 74 0 0,0 0 101 0 0,0 0-38 0 0,0 0-196 0 0,0 0-226 0 0,0 0-238 0 0,0 0-184 0 0,0 0-99 0 0,32-32-77 0 0,99-96-64 0 0,-128 124-532 0 0,-1 1 0 0 0,1 0-1 0 0,-1 0 1 0 0,1 0 0 0 0,0 0 0 0 0,0 1 0 0 0,0-1 0 0 0,0 1-1 0 0,1 0 1 0 0,-1 0 0 0 0,1 0 0 0 0,-1 0 0 0 0,1 0 0 0 0,0 1 0 0 0,0 0-1 0 0,0 0 1 0 0,0 0 0 0 0,0 0 0 0 0,-1 1 0 0 0,1-1 0 0 0,4 1-39 0 0,5 0 177 0 0,0-1-64 0 0,0 0 0 0 0,0 1 0 0 0,0 0 0 0 0,0 1-1 0 0,0 1 1 0 0,0 0 0 0 0,0 0 0 0 0,0 1-1 0 0,-1 1 1 0 0,1 0 0 0 0,-1 1 0 0 0,0 0 0 0 0,-1 1-1 0 0,1 1 1 0 0,-1-1 0 0 0,0 2 0 0 0,-1-1 0 0 0,0 2-1 0 0,0-1 1 0 0,0 1 0 0 0,-1 1 0 0 0,-1 0-1 0 0,0 0 1 0 0,0 0 0 0 0,-1 1 0 0 0,0 0 0 0 0,-1 1-1 0 0,1 1-112 0 0,-4-6 58 0 0,1 1 0 0 0,-1 0 0 0 0,-1 0 0 0 0,0-1 0 0 0,0 2 0 0 0,0-1 0 0 0,-1 0 0 0 0,0 0 0 0 0,0 0 0 0 0,-1 1 0 0 0,-1-1 0 0 0,1 0 0 0 0,-1 0 0 0 0,0 1 0 0 0,-1-1 0 0 0,0 0 0 0 0,0 0 0 0 0,-1 0 0 0 0,0-1 0 0 0,-1 1 0 0 0,1-1 0 0 0,-1 1 0 0 0,-1-1 0 0 0,1 0 0 0 0,-1-1 0 0 0,0 1 0 0 0,-3 1-58 0 0,-9 3-50 0 0,-2-1-1 0 0,1-1 1 0 0,-1 0-1 0 0,-1-2 1 0 0,1 0-1 0 0,-1-1 1 0 0,0-1-1 0 0,-1 0 1 0 0,1-2-1 0 0,-1-1 1 0 0,0 0 0 0 0,0-2-1 0 0,0 0 1 0 0,1-1-1 0 0,-1-1 51 0 0,6 2-140 0 0,-58-5-1036 0 0,28-9-2578 0 0,39 10 592 0 0,6-2-5805 0 0,0 5 3346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0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1 267 856 0 0,'0'0'1164'0'0,"0"0"-422"0"0,0 0-9 0 0,0 0 326 0 0,0 0 362 0 0,0 0 196 0 0,0 0-83 0 0,0 0-279 0 0,0 0-280 0 0,0 0-111 0 0,0 0-3 0 0,0 0 29 0 0,0 0-2 0 0,15-4-33 0 0,107-22 1512 0 0,193-14 1314 0 0,-289 39-1502 0 0,-109-41-1542 0 0,-16-11-575 0 0,92 48-55 0 0,1 1 1 0 0,-1-1-1 0 0,1-1 0 0 0,0 1 1 0 0,0-1-1 0 0,1 0 0 0 0,0-1 1 0 0,0 1-1 0 0,0-1 0 0 0,1 0 1 0 0,0 0-1 0 0,-1-4-7 0 0,7 10-253 0 0,-1-1 1 0 0,1 0-1 0 0,0 1 0 0 0,0-1 1 0 0,0 1-1 0 0,0 0 0 0 0,0-1 1 0 0,0 1-1 0 0,0 0 0 0 0,0 0 1 0 0,0 0-1 0 0,0 1 0 0 0,1-1 1 0 0,-1 0-1 0 0,0 1 0 0 0,1 0 1 0 0,-1-1-1 0 0,0 1 0 0 0,1 0 1 0 0,-1 0-1 0 0,1 0 0 0 0,-1 1 1 0 0,0-1-1 0 0,1 0 0 0 0,-1 1 1 0 0,0 0-1 0 0,0-1 0 0 0,2 2 253 0 0,8-2-4842 0 0,0 0-6217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1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0 6905 0 0,'0'0'2130'0'0,"0"0"-836"0"0,0 0-435 0 0,0 0 181 0 0,0 0 320 0 0,0 0 209 0 0,0 0-76 0 0,0 0-303 0 0,0 0-341 0 0,0 0-253 0 0,0 0-141 0 0,0 0-59 0 0,-1 4-32 0 0,-93 159 1610 0 0,73-120-1974 0 0,-2-1-1 0 0,-1-1 1 0 0,-3-1-1 0 0,0-2 1 0 0,-3 0-1 0 0,-5 2 1 0 0,10-24-1347 0 0,15-14-2343 0 0,0-1-4545 0 0,7-1-964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1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10362 0 0,'0'0'1842'0'0,"0"0"-780"0"0,0 0-648 0 0,0 0-188 0 0,0 0 160 0 0,0 0 345 0 0,0 0 291 0 0,0 0 105 0 0,0 0-87 0 0,0 0-215 0 0,0 0-215 0 0,0 0-118 0 0,0 0 5 0 0,19 33 10 0 0,59 104 11 0 0,20 5 1239 0 0,-49-72-1207 0 0,3-2 1 0 0,61 60-551 0 0,-110-125-660 0 0,21 16 1516 0 0,-15-16-4903 0 0,3-2-6264 0 0,-10-1-46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3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14883 0 0,'0'0'1649'0'0,"0"0"-593"0"0,0 0-192 0 0,0 0-184 0 0,0 0-120 0 0,0 0-184 0 0,0 0-320 0 0,0 0-208 0 0,0 0-72 0 0,0 0-64 0 0,0 0-40 0 0,0 0-168 0 0,0 0-464 0 0,0 0-945 0 0,40 47-3232 0 0,-32-39-5497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7114 0 0,'0'0'1672'0'0,"0"0"-664"0"0,0 0-73 0 0,0 0 304 0 0,0 0 243 0 0,0 0-25 0 0,0 0-303 0 0,0 0-265 0 0,0 0-91 0 0,0 0 25 0 0,0 0 19 0 0,0 0-72 0 0,13 0-115 0 0,211 0 2826 0 0,30-21-2183 0 0,-214 20-1456 0 0,-39 1 70 0 0,-1 0-23 0 0,0 0-49 0 0,0 0-63 0 0,0 0-99 0 0,0 0-161 0 0,0 0-207 0 0,-14 15-9540 0 0,11-11-906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7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9146 0 0,'0'0'1788'0'0,"0"0"-661"0"0,0 0-273 0 0,0 0 127 0 0,0 0 184 0 0,0 0-5 0 0,0 0-251 0 0,0 0-327 0 0,0 0-139 0 0,0 0 19 0 0,0 0 80 0 0,0 0 83 0 0,0 0-7 0 0,15 2-57 0 0,117 6 791 0 0,-10-38-301 0 0,34-6-4698 0 0,-144 34-2296 0 0,-4 1-5561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25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384 630 0 0 0,'0'0'293'0'0,"0"0"818"0"0,0 0 318 0 0,0 0 43 0 0,0 0-69 0 0,0 0-77 0 0,-1-4-56 0 0,-3-11-35 0 0,-2 11 3286 0 0,-9 5-3082 0 0,13-1-980 0 0,-3 2-319 0 0,-1 0 0 0 0,1 0-1 0 0,0 0 1 0 0,0 1 0 0 0,0 0 0 0 0,0 0-1 0 0,1 0 1 0 0,0 1 0 0 0,-1 0 0 0 0,1 0-1 0 0,0 0 1 0 0,0 0 0 0 0,1 0-1 0 0,-2 4-139 0 0,-19 25 99 0 0,3 0 0 0 0,1 2 0 0 0,1 0 0 0 0,2 2 0 0 0,2-1 0 0 0,1 2 0 0 0,2 0 0 0 0,1 1 0 0 0,2 0 0 0 0,2 0 0 0 0,2 1 0 0 0,1 0 0 0 0,3 0 0 0 0,1 12-99 0 0,-1-39 36 0 0,1 0-1 0 0,0 0 1 0 0,1 0 0 0 0,0 1-1 0 0,1-1 1 0 0,1 0 0 0 0,0-1-1 0 0,1 1 1 0 0,0-1-1 0 0,1 1 1 0 0,0-1 0 0 0,1 0-1 0 0,0-1 1 0 0,1 0 0 0 0,1 0-1 0 0,-1 0 1 0 0,2-1-1 0 0,-1 0 1 0 0,2 0 0 0 0,-1-1-1 0 0,1 0 1 0 0,0-1 0 0 0,1 0-1 0 0,0-1 1 0 0,0 0 0 0 0,1-1-1 0 0,0 0 1 0 0,0-1-1 0 0,0 0 1 0 0,1-1 0 0 0,-1 0-1 0 0,11 1-35 0 0,-8-5 115 0 0,-1 0 1 0 0,0-2-1 0 0,0 0 0 0 0,0 0 0 0 0,0-1 0 0 0,-1-1 0 0 0,1 0 0 0 0,-1-1 0 0 0,0 0 0 0 0,0-1 1 0 0,0-1-1 0 0,-1 0 0 0 0,0 0 0 0 0,0-1 0 0 0,-1-1 0 0 0,0 0 0 0 0,-1-1 0 0 0,0 0 0 0 0,6-8-114 0 0,3-1 100 0 0,0-1 0 0 0,-2-1 1 0 0,-1-1-1 0 0,0 0 0 0 0,-2-1 1 0 0,0 0-1 0 0,-2-2 0 0 0,0 1 1 0 0,-2-1-1 0 0,-1-1 0 0 0,-1 0 1 0 0,-1 0-1 0 0,-1 0 0 0 0,-2-1 1 0 0,0 0-1 0 0,-2-4-101 0 0,-1 10-29 0 0,-2 0 0 0 0,0 0-1 0 0,-1 0 1 0 0,-1 0-1 0 0,-1 0 1 0 0,-1 0 0 0 0,-1 1-1 0 0,0 0 1 0 0,-2 0 0 0 0,0 1-1 0 0,-2 0 1 0 0,0 0 0 0 0,0 1-1 0 0,-2 0 1 0 0,0 1 0 0 0,-2 0-1 0 0,1 1 1 0 0,-2 1 0 0 0,0 0-1 0 0,-1 1 1 0 0,0 1 0 0 0,-1 0-1 0 0,-14-7 30 0 0,21 15-188 0 0,-1 0 0 0 0,-1 1 0 0 0,1 1 0 0 0,-1-1 0 0 0,1 2 0 0 0,-1-1-1 0 0,0 2 1 0 0,0 0 0 0 0,0 0 0 0 0,0 1 0 0 0,0 0 0 0 0,0 1 0 0 0,1 1 0 0 0,-1 0-1 0 0,-3 1 189 0 0,3 0-648 0 0,0 1-1 0 0,0 0 0 0 0,0 1 1 0 0,0 1-1 0 0,1 0 0 0 0,0 0 0 0 0,0 1 1 0 0,1 0-1 0 0,-1 2 649 0 0,-18 15-5408 0 0,8-7-4098 0 0</inkml:trace>
  <inkml:trace contextRef="#ctx0" brushRef="#br0" timeOffset="479.022">468 1212 1480 0 0,'0'0'3086'0'0,"0"0"-908"0"0,0 0-483 0 0,0 0-112 0 0,0 0-52 0 0,0 0-113 0 0,0 0-86 0 0,0 0-129 0 0,0 0-52 0 0,0 0 16 0 0,0 0-127 0 0,0 0-160 0 0,0 0-124 0 0,18 19-105 0 0,55 60-115 0 0,101 109 1670 0 0,-113-122-2183 0 0,-51-53-1165 0 0,-9-11-2558 0 0,-1-1-3358 0 0,0-1-4222 0 0</inkml:trace>
  <inkml:trace contextRef="#ctx0" brushRef="#br0" timeOffset="1274.018">1 240 0 0 0,'0'0'948'0'0,"0"0"951"0"0,0 0 519 0 0,0 0 76 0 0,0 0-311 0 0,0 0-483 0 0,0 0-362 0 0,0 0-268 0 0,0 0-165 0 0,0 0-110 0 0,0 0-116 0 0,0 0-96 0 0,21 0 1860 0 0,190-2 1851 0 0,0 0-3832 0 0,-210 2-468 0 0,-1 0 28 0 0,0 0-8 0 0,0 0-15 0 0,0 0 8 0 0,0 0 3 0 0,0 0-7 0 0,0 0 22 0 0,0 0-1 0 0,0 0-28 0 0,0 0 6 0 0,3-8 2237 0 0,-10-4-2164 0 0,1 0-1 0 0,-2 0 1 0 0,0 1 0 0 0,0 0 0 0 0,-1 1 0 0 0,0-1 0 0 0,0 2 0 0 0,-2-1 0 0 0,1 2 0 0 0,-7-5-75 0 0,-6-7 25 0 0,-24-42-210 0 0,47 41-3088 0 0,15 17-2546 0 0,-7 3 2054 0 0,1 0-7712 0 0</inkml:trace>
  <inkml:trace contextRef="#ctx0" brushRef="#br0" timeOffset="1784.101">1012 295 776 0 0,'0'0'2085'0'0,"0"0"-84"0"0,0 0 73 0 0,0 0-56 0 0,0 0-148 0 0,0 0-353 0 0,0 0-420 0 0,0 0-432 0 0,0 0-294 0 0,0 0-67 0 0,0 0 123 0 0,0 0 223 0 0,0 0 200 0 0,4 6 77 0 0,108 152 3980 0 0,-86-116-4434 0 0,-2 0-1 0 0,-1 2 0 0 0,-2 0 0 0 0,-2 2 0 0 0,-1 6-472 0 0,2 26 226 0 0,-4 0-1 0 0,-4 0 1 0 0,-3 2 0 0 0,-3-1-1 0 0,-5 81-225 0 0,-1-129 7 0 0,-1 1 0 0 0,-1 0-1 0 0,-2-1 1 0 0,-1 0 0 0 0,-2 1 0 0 0,-1-2-1 0 0,-1 1 1 0 0,-1-1 0 0 0,-2-1 0 0 0,-1 0 0 0 0,-1-1-1 0 0,-2 0 1 0 0,-1-1 0 0 0,-1-1 0 0 0,-1 0-1 0 0,-9 7-6 0 0,22-25-167 0 0,-1-1 0 0 0,-1 0-1 0 0,1-1 1 0 0,-1 1 0 0 0,-1-2-1 0 0,1 1 1 0 0,-1-1 0 0 0,0 0-1 0 0,0-1 1 0 0,0 0 0 0 0,0 0-1 0 0,-1-1 1 0 0,-8 1 167 0 0,5-9-2187 0 0,9-4-3051 0 0,4 5-4809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9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0 383 976 0 0,'0'0'2573'0'0,"0"0"-490"0"0,0 0-75 0 0,0 0 95 0 0,0 0 1 0 0,0 0-115 0 0,0 0-347 0 0,0 0-479 0 0,0 0-426 0 0,0 0-265 0 0,0 0-149 0 0,0 0-28 0 0,1-2 110 0 0,2-1-249 0 0,-1 1 0 0 0,1 0 0 0 0,-1 0 0 0 0,1 0-1 0 0,0 0 1 0 0,0 0 0 0 0,0 1 0 0 0,0-1-1 0 0,0 1 1 0 0,1 0 0 0 0,-1 0 0 0 0,0 0 0 0 0,1 0-1 0 0,-1 0 1 0 0,0 1 0 0 0,1-1 0 0 0,-1 1 0 0 0,1 0-1 0 0,3 1-155 0 0,16-5 433 0 0,329-42 2310 0 0,-254 45-2576 0 0,-85 8-118 0 0,-12-7-71 0 0,0 0 15 0 0,-1 0 26 0 0,0 0-13 0 0,0 0 22 0 0,0 0-4 0 0,0 0 16 0 0,0 0 19 0 0,0 0-2 0 0,0 0 9 0 0,0 0 35 0 0,0 0 4 0 0,0 0 5 0 0,0 0 21 0 0,0 0 9 0 0,0 0 17 0 0,0 0 16 0 0,0 0 27 0 0,0 0 4 0 0,-33-33 413 0 0,-55-52-499 0 0,-50-64-519 0 0,124 121-1098 0 0,23 17-4500 0 0,-3 8-2689 0 0,3-1-2276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49 2264 0 0,'0'0'1606'0'0,"0"0"85"0"0,0 0 156 0 0,0 0 126 0 0,0 0 116 0 0,0 0-171 0 0,0 0-332 0 0,0 0-321 0 0,0 0-379 0 0,0 0-239 0 0,0 0-206 0 0,0 0-102 0 0,0 0-31 0 0,-17 7-3 0 0,-54 27 1 0 0,65-31-268 0 0,1 0 0 0 0,0 1 1 0 0,0 0-1 0 0,1 0 0 0 0,-1 0 1 0 0,1 0-1 0 0,0 1 0 0 0,0-1 1 0 0,0 1-1 0 0,1 0 0 0 0,-1 1 1 0 0,1-1-1 0 0,0 0 0 0 0,1 1 0 0 0,-1 0 1 0 0,1 1-39 0 0,-11 20 131 0 0,-6 8 17 0 0,1 1 1 0 0,1 1-1 0 0,2 1 1 0 0,2 0-1 0 0,2 1 1 0 0,1 1-1 0 0,2-1 0 0 0,2 2 1 0 0,1-1-1 0 0,1 25-148 0 0,3-55 35 0 0,0 1-1 0 0,0 0 0 0 0,1 0 1 0 0,1-1-1 0 0,0 1 0 0 0,0 0 1 0 0,1-1-1 0 0,0 1 0 0 0,1-1 0 0 0,0 1 1 0 0,1-1-1 0 0,0 0 0 0 0,1 0 1 0 0,0-1-1 0 0,0 1 0 0 0,1-1 1 0 0,0 0-1 0 0,1-1 0 0 0,0 1 1 0 0,0-2-1 0 0,0 1 0 0 0,1-1 1 0 0,1 0-1 0 0,-1 0 0 0 0,1-1 1 0 0,1 0-36 0 0,3-2 129 0 0,0 0-1 0 0,1-1 0 0 0,-1 0 0 0 0,1-2 0 0 0,0 1 0 0 0,0-2 0 0 0,0 0 0 0 0,0 0 0 0 0,-1-2 0 0 0,1 1 0 0 0,0-2 0 0 0,-1 0 0 0 0,1 0 0 0 0,-1-2 0 0 0,0 1 0 0 0,0-2 0 0 0,0 1 0 0 0,-1-2 0 0 0,6-4-127 0 0,15-7 147 0 0,-1-2-1 0 0,-1-1 0 0 0,-1-1 1 0 0,-1-2-1 0 0,-1 0 0 0 0,-1-3 1 0 0,-2 0-1 0 0,0-1 0 0 0,-2-1 1 0 0,-1-2-1 0 0,-1 0 0 0 0,-2-1 0 0 0,-1-1 1 0 0,1-8-147 0 0,-12 23 8 0 0,0 0 1 0 0,-2 0 0 0 0,0-1-1 0 0,-2 1 1 0 0,0-1-1 0 0,-1 0 1 0 0,0 0-1 0 0,-2 0 1 0 0,0-1 0 0 0,-1 1-1 0 0,-3-14-8 0 0,2 23-23 0 0,0 0-1 0 0,-1 0 1 0 0,0 0-1 0 0,0 0 1 0 0,-1 1-1 0 0,-1-1 1 0 0,1 1-1 0 0,-1 0 1 0 0,-1 0-1 0 0,0 1 1 0 0,0 0-1 0 0,-1 0 1 0 0,0 0-1 0 0,0 1 1 0 0,0 0-1 0 0,-1 0 1 0 0,0 1-1 0 0,-1 0 1 0 0,1 0-1 0 0,-1 1 1 0 0,0 0-1 0 0,-4 0 24 0 0,-8-3-158 0 0,0 2 0 0 0,0 1 1 0 0,0 1-1 0 0,-1 0 0 0 0,0 2 0 0 0,0 0 0 0 0,0 2 1 0 0,1 0-1 0 0,-1 2 0 0 0,0 0 0 0 0,0 1 0 0 0,-19 6 158 0 0,18-2-563 0 0,0 1 0 0 0,1 2 0 0 0,0 0-1 0 0,0 0 1 0 0,1 2 0 0 0,-13 10 563 0 0,-59 54-10208 0 0,69-52-942 0 0</inkml:trace>
  <inkml:trace contextRef="#ctx0" brushRef="#br0" timeOffset="571.677">265 483 0 0 0,'0'0'689'0'0,"0"0"917"0"0,0 0 284 0 0,0 0 2 0 0,0 0-75 0 0,0 0-169 0 0,0 0-242 0 0,0 0-229 0 0,0 0-171 0 0,0 0-103 0 0,0 0-66 0 0,0 0-65 0 0,38 0 5110 0 0,-23 1-5728 0 0,1 1 0 0 0,0 0 1 0 0,-1 1-1 0 0,0 1 0 0 0,0 0 1 0 0,0 1-1 0 0,0 1 0 0 0,0 0 1 0 0,-1 1-1 0 0,0 0 0 0 0,-1 1 1 0 0,0 1-1 0 0,0 0 1 0 0,-1 1-1 0 0,0 1 0 0 0,0-1 1 0 0,-1 2-1 0 0,-1-1 0 0 0,0 2 1 0 0,0-1-1 0 0,-2 1 0 0 0,1 1 1 0 0,0 2-155 0 0,18 43 341 0 0,53 84 345 0 0,20-33-416 0 0,-85-111-879 0 0,-18-25-1975 0 0,2 17 1306 0 0,0-4-3622 0 0,0 4-6524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6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55 7314 0 0,'0'0'2399'0'0,"0"0"-910"0"0,0 0-346 0 0,0 0 119 0 0,0 0 192 0 0,0 0 87 0 0,0 0-108 0 0,0 0-305 0 0,0 0-317 0 0,0 0-209 0 0,0 0-150 0 0,0 0-62 0 0,0 0-17 0 0,-11 4 1125 0 0,-16 59-28 0 0,-165 219-428 0 0,173-256-984 0 0,-109 139-66 0 0,92-123-254 0 0,33-74-14355 0 0,3 27 3965 0 0</inkml:trace>
  <inkml:trace contextRef="#ctx0" brushRef="#br0" timeOffset="315.514">1 0 9658 0 0,'0'0'1562'0'0,"0"0"-522"0"0,0 0-364 0 0,0 0 232 0 0,0 0 355 0 0,0 0 191 0 0,0 0-52 0 0,0 0-341 0 0,0 0-266 0 0,0 0-122 0 0,0 0-54 0 0,0 0-29 0 0,0 0-13 0 0,10 31-33 0 0,31 95-40 0 0,1-45 477 0 0,-28-64-725 0 0,179 236 1495 0 0,-109-132-1643 0 0,-29-93-1164 0 0,-31-33-6564 0 0,-19 1-2420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3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543 693 0 0 0,'0'0'870'0'0,"0"0"452"0"0,0 0 307 0 0,0 0 62 0 0,0 0-157 0 0,0 0-221 0 0,0 0-243 0 0,0 0-207 0 0,-8-2-119 0 0,-23-8-127 0 0,28 9-493 0 0,-1 1-1 0 0,1 0 1 0 0,0 0 0 0 0,0 1-1 0 0,0-1 1 0 0,0 0 0 0 0,0 1-1 0 0,0 0 1 0 0,0 0 0 0 0,0 0-1 0 0,0 0 1 0 0,0 0-1 0 0,1 1 1 0 0,-1-1 0 0 0,0 1-1 0 0,1-1 1 0 0,-1 1 0 0 0,1 0-1 0 0,-2 2-123 0 0,-1 0 198 0 0,-7 5-65 0 0,1 1-1 0 0,0 0 0 0 0,1 1 1 0 0,0 0-1 0 0,0 1 1 0 0,1 0-1 0 0,1 0 0 0 0,0 1 1 0 0,1 0-1 0 0,0 0 1 0 0,1 1-1 0 0,1 0 0 0 0,0 0 1 0 0,1 1-1 0 0,0-1 0 0 0,1 1 1 0 0,1 0-1 0 0,0-1 1 0 0,1 1-1 0 0,1 0 0 0 0,0 0 1 0 0,1 0-1 0 0,3 14-132 0 0,-4-25 35 0 0,1 0 1 0 0,-1 0-1 0 0,1 0 0 0 0,1 0 0 0 0,-1 0 0 0 0,0-1 1 0 0,1 1-1 0 0,0-1 0 0 0,-1 1 0 0 0,2-1 1 0 0,-1 1-1 0 0,0-1 0 0 0,1 0 0 0 0,-1 0 1 0 0,1 0-1 0 0,0-1 0 0 0,0 1 0 0 0,0 0 1 0 0,0-1-1 0 0,0 0 0 0 0,1 0 0 0 0,-1 0 1 0 0,1 0-1 0 0,-1-1 0 0 0,1 1 0 0 0,0-1 1 0 0,0 0-1 0 0,0 0-35 0 0,2 0 95 0 0,-1-1 0 0 0,0-1 0 0 0,0 1 1 0 0,1-1-1 0 0,-1 0 0 0 0,0 0 0 0 0,0 0 0 0 0,0-1 1 0 0,0 0-1 0 0,0 0 0 0 0,0 0 0 0 0,0 0 0 0 0,0-1 0 0 0,-1 0 1 0 0,0 0-1 0 0,1 0 0 0 0,-1 0 0 0 0,0-1 0 0 0,3-3-95 0 0,18-21 68 0 0,-2 0-1 0 0,0-2 1 0 0,-2 0-1 0 0,-1-1 1 0 0,-2-2-1 0 0,-1 0 1 0 0,-1 0-1 0 0,-2-2 1 0 0,-2 0-1 0 0,-1 0 1 0 0,-1-1-1 0 0,-2 0 1 0 0,-2-1-1 0 0,-1 0 1 0 0,-2 1 0 0 0,-2-38-68 0 0,0 63-38 0 0,-1 0 1 0 0,0 0 0 0 0,-1 0 0 0 0,0 0 0 0 0,-1 1 0 0 0,0-1 0 0 0,-1 0 0 0 0,0 1 0 0 0,0 0 0 0 0,-1-1 0 0 0,-1 1 0 0 0,0 1 0 0 0,0-1 0 0 0,-1 1 0 0 0,0 0 0 0 0,0 0 0 0 0,-6-5 37 0 0,11 12-14 0 0,-1 1 0 0 0,1 0 1 0 0,-1 0-1 0 0,1 0 0 0 0,0 1 0 0 0,-1-1 0 0 0,0 0 1 0 0,1 0-1 0 0,-1 1 0 0 0,1-1 0 0 0,-1 1 0 0 0,0-1 1 0 0,0 1-1 0 0,1 0 0 0 0,-1 0 0 0 0,0 0 0 0 0,1 0 1 0 0,-1 0-1 0 0,0 0 0 0 0,0 0 0 0 0,1 0 0 0 0,-1 1 1 0 0,0-1-1 0 0,1 1 0 0 0,-1-1 0 0 0,0 1 0 0 0,1 0 0 0 0,-1 0 1 0 0,1-1-1 0 0,-1 1 0 0 0,1 0 0 0 0,0 0 0 0 0,-1 1 1 0 0,1-1-1 0 0,0 0 0 0 0,0 0 0 0 0,-1 1 0 0 0,1-1 1 0 0,0 0-1 0 0,1 1 0 0 0,-1-1 0 0 0,0 1 0 0 0,0-1 1 0 0,0 1-1 0 0,1 1 14 0 0,-24 80 48 0 0,22-42 184 0 0,2 0 1 0 0,1 0-1 0 0,3 0 1 0 0,1-1 0 0 0,5 13-233 0 0,9 51 456 0 0,-16-80-352 0 0,0 0-1 0 0,1-1 0 0 0,2 1 0 0 0,0-1 1 0 0,2 0-1 0 0,0 0 0 0 0,2-1 0 0 0,0 0 0 0 0,1-1 1 0 0,2 0-1 0 0,3 4-103 0 0,-11-19-37 0 0,0 1 1 0 0,0-1-1 0 0,0-1 0 0 0,1 1 1 0 0,-1-1-1 0 0,2 0 1 0 0,-1 0-1 0 0,0-1 0 0 0,1 1 1 0 0,0-1-1 0 0,0-1 1 0 0,0 0-1 0 0,0 0 0 0 0,1 0 1 0 0,-1-1-1 0 0,1 0 1 0 0,0 0-1 0 0,0-1 37 0 0,-8-1-395 0 0,0 0-202 0 0,-2-17-11674 0 0,2 16 3520 0 0</inkml:trace>
  <inkml:trace contextRef="#ctx0" brushRef="#br0" timeOffset="285.695">1257 457 8330 0 0,'0'0'1245'0'0,"0"0"-416"0"0,0 0 20 0 0,0 0 423 0 0,0 0 281 0 0,0 0-45 0 0,0 0-240 0 0,0 0-333 0 0,0 0-272 0 0,0 0-162 0 0,-1 33-113 0 0,-4 104-90 0 0,3 103 387 0 0,3-146-2881 0 0,-8-74-1652 0 0,-3-10-6232 0 0,7-6 5880 0 0</inkml:trace>
  <inkml:trace contextRef="#ctx0" brushRef="#br0" timeOffset="672.57">1137 560 3049 0 0,'0'0'1932'0'0,"0"0"-162"0"0,0 0-103 0 0,0 0-3 0 0,0 0-89 0 0,0 0-197 0 0,0 0-275 0 0,0 0-267 0 0,0 0-153 0 0,0 0-109 0 0,0 0-69 0 0,0 0-36 0 0,0 0-32 0 0,25-21-15 0 0,77-65-19 0 0,-100 84-377 0 0,0 0 1 0 0,0 0-1 0 0,0 0 1 0 0,0 0 0 0 0,0 1-1 0 0,1-1 1 0 0,-1 0-1 0 0,0 1 1 0 0,1 0 0 0 0,-1 0-1 0 0,1 0 1 0 0,-1 0 0 0 0,1 0-1 0 0,0 0 1 0 0,0 0-1 0 0,-1 1 1 0 0,1 0 0 0 0,0-1-1 0 0,0 1 1 0 0,-1 0-1 0 0,1 0 1 0 0,0 1 0 0 0,2-1-27 0 0,5 2 132 0 0,7 1 30 0 0,-1 0 0 0 0,0 1 0 0 0,-1 1 0 0 0,1 0 0 0 0,-1 1 0 0 0,0 1 0 0 0,0 0 0 0 0,-1 1 0 0 0,1 0 1 0 0,-2 2-1 0 0,0-1 0 0 0,0 2 0 0 0,0 0 0 0 0,-2 0 0 0 0,2 2-162 0 0,-10-7 59 0 0,0 0 1 0 0,-1-1-1 0 0,1 1 1 0 0,-1 1-1 0 0,0-1 1 0 0,-1 0-1 0 0,0 0 0 0 0,0 1 1 0 0,0-1-1 0 0,-1 1 1 0 0,1-1-1 0 0,-2 0 1 0 0,1 1-1 0 0,-1-1 0 0 0,0 1 1 0 0,0-1-1 0 0,-1 0 1 0 0,1 1-1 0 0,-1-1 1 0 0,-1 0-1 0 0,1 0 1 0 0,-1-1-1 0 0,0 1 0 0 0,-1-1 1 0 0,1 1-1 0 0,-1-1 1 0 0,0 0-1 0 0,0 0 1 0 0,-1 0-1 0 0,-4 3-59 0 0,-2 1-6 0 0,1 0 0 0 0,-1-1-1 0 0,0-1 1 0 0,-1 0 0 0 0,0 0 0 0 0,0-1 0 0 0,-1-1-1 0 0,1 0 1 0 0,-1 0 0 0 0,0-1 0 0 0,-1-1 0 0 0,1-1-1 0 0,0 1 1 0 0,-1-2 0 0 0,1 0 0 0 0,-1-1 0 0 0,-1 0 6 0 0,-44-15-1828 0 0,44-20-5876 0 0,15 26 2100 0 0,0 2-2580 0 0</inkml:trace>
  <inkml:trace contextRef="#ctx0" brushRef="#br0" timeOffset="1088.903">1104 277 1208 0 0,'0'0'1825'0'0,"0"0"215"0"0,0 0 137 0 0,0 0-65 0 0,0 0-308 0 0,0 0-425 0 0,0 0-361 0 0,0 0-179 0 0,0 0-108 0 0,0 0-86 0 0,0 0-58 0 0,0 0-35 0 0,0 0-1 0 0,15-6 1 0 0,47-19 12 0 0,20 12 1060 0 0,106 13 137 0 0,-110 10-1520 0 0,-105-13 2025 0 0,5-6-2292 0 0,1 0 1 0 0,0-2-1 0 0,1-1 1 0 0,0 0 0 0 0,1-2-1 0 0,0 0 1 0 0,1-1-1 0 0,1 0 1 0 0,1-2-1 0 0,-9-10 26 0 0,9-23-1531 0 0,19 33-1755 0 0,9 4-3701 0 0,-5 9-4222 0 0</inkml:trace>
  <inkml:trace contextRef="#ctx0" brushRef="#br0" timeOffset="1923.126">296 1153 0 0 0,'0'0'1186'0'0,"0"0"695"0"0,0 0 226 0 0,0 0-106 0 0,0 0-275 0 0,0 0-315 0 0,0 0-298 0 0,0 0-261 0 0,0 0-264 0 0,0 0-218 0 0,0 0-63 0 0,0 0 71 0 0,6 1 198 0 0,381 5 6199 0 0,-218-18-4956 0 0,158-34-1819 0 0,-228 31 166 0 0,267-36-108 0 0,-358 50-959 0 0,16-2 1666 0 0,-18 0-4380 0 0,-4-1-4279 0 0,-2 3-3295 0 0</inkml:trace>
  <inkml:trace contextRef="#ctx0" brushRef="#br0" timeOffset="2759.741">725 1440 1432 0 0,'0'0'2283'0'0,"0"0"-458"0"0,0 0-197 0 0,0 0-17 0 0,0 0 35 0 0,0 0-32 0 0,0 0-193 0 0,0 0-273 0 0,0 0-289 0 0,0 0-248 0 0,0 0-208 0 0,0 0-128 0 0,0 0-90 0 0,-28 19-49 0 0,-87 58-37 0 0,111-76-90 0 0,0 1-1 0 0,0 0 1 0 0,0 1 0 0 0,0-1 0 0 0,1 0 0 0 0,-1 1 0 0 0,1 0 0 0 0,0 0 0 0 0,0 0-1 0 0,0 0 1 0 0,0 1 0 0 0,1-1 0 0 0,-1 1 0 0 0,1 0 0 0 0,0 0 0 0 0,0-1 0 0 0,0 1-1 0 0,0 2-8 0 0,-3 9 34 0 0,1-5-8 0 0,0 0 0 0 0,0 0-1 0 0,1 0 1 0 0,0 1 0 0 0,1-1 0 0 0,0 1 0 0 0,1 0-1 0 0,0-1 1 0 0,1 1 0 0 0,0 0 0 0 0,0 0-1 0 0,2 6-25 0 0,0-13 87 0 0,0-1-1 0 0,1 1 0 0 0,0 0 1 0 0,-1-1-1 0 0,1 0 0 0 0,0 0 0 0 0,0 0 1 0 0,1 0-1 0 0,-1 0 0 0 0,1 0 1 0 0,-1-1-1 0 0,1 0 0 0 0,0 1 0 0 0,0-2 1 0 0,0 1-1 0 0,0 0 0 0 0,0-1 1 0 0,0 0-1 0 0,1 1 0 0 0,-1-2 1 0 0,0 1-1 0 0,1 0 0 0 0,-1-1 0 0 0,0 0 1 0 0,1 0-1 0 0,-1 0 0 0 0,1-1 1 0 0,-1 0-1 0 0,0 0 0 0 0,0 0 0 0 0,1 0 1 0 0,-1 0-1 0 0,0-1 0 0 0,0 0 1 0 0,0 0-1 0 0,0 0 0 0 0,1-1-86 0 0,14-7 181 0 0,0-1 0 0 0,-1 0 0 0 0,0-2 0 0 0,-1 0 0 0 0,0-1 0 0 0,-1 0 0 0 0,0-2 0 0 0,-2 1-1 0 0,8-11-180 0 0,-1-2 38 0 0,-1-1-1 0 0,-2-1 1 0 0,0-1-1 0 0,-2 0 0 0 0,-2-1 1 0 0,-1 0-1 0 0,-1-1 0 0 0,-2-1 1 0 0,-1 0-1 0 0,-2 0 0 0 0,1-13-37 0 0,-6 38-9 0 0,0 0-1 0 0,-1-1 0 0 0,0 1 1 0 0,-1-1-1 0 0,0 1 0 0 0,0 0 1 0 0,-1-1-1 0 0,0 1 0 0 0,0 0 1 0 0,-1-1-1 0 0,0 1 0 0 0,-1 0 1 0 0,0 0-1 0 0,-1 1 0 0 0,0-1 1 0 0,0 1-1 0 0,-1-1 0 0 0,0 1 1 0 0,0 1-1 0 0,-1-1 1 0 0,-2-2 9 0 0,6 8-7 0 0,0 1 0 0 0,0-1 0 0 0,0 1 0 0 0,0 0 1 0 0,0-1-1 0 0,-1 1 0 0 0,1 0 0 0 0,0 0 0 0 0,-1 1 1 0 0,1-1-1 0 0,-1 0 0 0 0,1 1 0 0 0,-1-1 0 0 0,1 1 1 0 0,-1 0-1 0 0,1 0 0 0 0,-1 0 0 0 0,1 0 0 0 0,-1 0 1 0 0,1 1-1 0 0,-1-1 0 0 0,1 1 0 0 0,-1 0 0 0 0,1-1 1 0 0,0 1-1 0 0,-1 0 0 0 0,1 0 0 0 0,0 1 0 0 0,0-1 1 0 0,0 0-1 0 0,0 1 0 0 0,0 0 0 0 0,0-1 1 0 0,0 1-1 0 0,0 0 0 0 0,0 0 0 0 0,1 0 0 0 0,-1 0 1 0 0,0 1 6 0 0,-47 90-81 0 0,40-66 85 0 0,2 1 0 0 0,0 0 0 0 0,2 0 0 0 0,1 1-1 0 0,2-1 1 0 0,0 1 0 0 0,2-1 0 0 0,1 1 0 0 0,3 11-4 0 0,0-21-23 0 0,0-1 1 0 0,1 1-1 0 0,1 0 1 0 0,1-1-1 0 0,1-1 1 0 0,0 1-1 0 0,2-1 0 0 0,-1 0 1 0 0,2-1-1 0 0,10 12 23 0 0,30 5-1677 0 0,-31-31-2101 0 0,1-4-4283 0 0,-11-1-594 0 0</inkml:trace>
  <inkml:trace contextRef="#ctx0" brushRef="#br0" timeOffset="3224.884">1252 1422 9370 0 0,'0'0'1902'0'0,"0"0"-495"0"0,0 0-240 0 0,0 0 45 0 0,0 0 31 0 0,0 0-104 0 0,0 0-278 0 0,0 0-299 0 0,0 0-196 0 0,0 0-127 0 0,0 0-60 0 0,0 0-34 0 0,0 0-21 0 0,-6 31-12 0 0,-17 94-36 0 0,22-67 3 0 0,2-55-71 0 0,0-1-1 0 0,0 1 1 0 0,0 0-1 0 0,1 0 1 0 0,-1 0 0 0 0,1-1-1 0 0,0 1 1 0 0,0-1 0 0 0,0 1-1 0 0,0-1 1 0 0,0 0 0 0 0,0 1-1 0 0,0-1 1 0 0,1 0-1 0 0,-1-1 1 0 0,1 1 0 0 0,0 0-1 0 0,-1-1 1 0 0,1 1 0 0 0,0-1-1 0 0,0 0 1 0 0,0 0-1 0 0,0 0 1 0 0,0 0 0 0 0,0-1-1 0 0,0 1 1 0 0,0-1 0 0 0,0 0-1 0 0,0 0 1 0 0,1 0-1 0 0,-1 0 1 0 0,0-1 0 0 0,0 1-1 0 0,0-1 1 0 0,0 1 0 0 0,0-1-1 0 0,0 0 1 0 0,0 0 0 0 0,0-1-1 0 0,-1 1 1 0 0,1-1-1 0 0,0 1 1 0 0,-1-1 0 0 0,1 0-1 0 0,-1 0 1 0 0,1 0 0 0 0,-1 0-1 0 0,0 0 1 0 0,0-1-1 0 0,1-1-7 0 0,29-27 124 0 0,-2-2 0 0 0,-2-1 0 0 0,-1-1 0 0 0,-1-2 0 0 0,12-23-124 0 0,32-46 101 0 0,-56 78 260 0 0,-14 27-201 0 0,-31 24 0 0 0,22-12-159 0 0,0 0 0 0 0,1 0 0 0 0,1 1 0 0 0,-1 0 1 0 0,2 1-1 0 0,0 0 0 0 0,0 0 0 0 0,1 0 0 0 0,1 0 0 0 0,0 1 0 0 0,1 0 0 0 0,0 0 0 0 0,1 0 0 0 0,1 0 0 0 0,0 0 1 0 0,1 0-1 0 0,1 5-1 0 0,0-11 3 0 0,0 0 0 0 0,0-1 0 0 0,0 1 0 0 0,1 0 0 0 0,1 0 0 0 0,-1-1 0 0 0,1 1 0 0 0,1-1 0 0 0,-1 0 0 0 0,1 0 1 0 0,0 0-1 0 0,1 0 0 0 0,0-1 0 0 0,0 1 0 0 0,0-1 0 0 0,1-1 0 0 0,0 1 0 0 0,0-1 0 0 0,0 0 0 0 0,0 0 0 0 0,1-1 0 0 0,0 0 0 0 0,0 0 1 0 0,0 0-1 0 0,1-1 0 0 0,2 1-3 0 0,28-5-881 0 0,-25-5-4365 0 0,-9 2-4147 0 0</inkml:trace>
  <inkml:trace contextRef="#ctx0" brushRef="#br0" timeOffset="4370.023">1281 855 0 0 0,'0'0'495'0'0,"0"0"54"0"0,0 0-5 0 0,0 0-17 0 0,0 0 9 0 0,0 0 27 0 0,-1 2 58 0 0,-8 68 10411 0 0,8-13-8114 0 0,-28 105-1851 0 0,35-157-1719 0 0,2-24-5911 0 0,-8 14-2617 0 0</inkml:trace>
  <inkml:trace contextRef="#ctx0" brushRef="#br0" timeOffset="5142.498">1885 417 0 0 0,'0'0'197'0'0,"0"0"406"0"0,0 0 413 0 0,0 0 397 0 0,0 0 246 0 0,0 0-3 0 0,0 0-208 0 0,0 0-227 0 0,0 0-133 0 0,0 0-39 0 0,0 0 14 0 0,0 0 15 0 0,1 1 6639 0 0,1 3-4001 0 0,17 22-3781 0 0,7 8 154 0 0,-1 2 1 0 0,-1 0-1 0 0,-2 2 1 0 0,-2 0-1 0 0,-2 2 1 0 0,-1 0-1 0 0,-2 1 1 0 0,-2 0-1 0 0,2 15-89 0 0,-6-23-1 0 0,-2 1-1 0 0,0-1 0 0 0,-3 1 1 0 0,-1 0-1 0 0,-1 0 1 0 0,-1 0-1 0 0,-3 1 0 0 0,0-1 1 0 0,-3 0-1 0 0,0-1 1 0 0,-2 1-1 0 0,-2-1 0 0 0,-1 0 1 0 0,-1-1-1 0 0,-6 9 2 0 0,-84 164-340 0 0,93-189 25 0 0,0 0 1 0 0,-1 0-1 0 0,0-1 0 0 0,-1 0 1 0 0,-1-1-1 0 0,0 0 0 0 0,-8 6 315 0 0,-59 43-9714 0 0,64-53 4221 0 0,3-2-2397 0 0</inkml:trace>
  <inkml:trace contextRef="#ctx0" brushRef="#br0" timeOffset="5769.864">182 222 0 0 0,'0'0'1002'0'0,"0"0"150"0"0,0 0-15 0 0,0 0 14 0 0,0 0 106 0 0,0 0 162 0 0,0 0 77 0 0,0 0-25 0 0,0 0-134 0 0,0 0-226 0 0,0 0-178 0 0,0 0-105 0 0,-14 32-43 0 0,-46 104-23 0 0,24-32 690 0 0,12 2-588 0 0,5 0 0 0 0,5 2 0 0 0,4-1 0 0 0,5 2 0 0 0,8 84-864 0 0,2-149 88 0 0,3 0 1 0 0,1 0 0 0 0,3 0 0 0 0,1-2-1 0 0,2 1 1 0 0,2-2 0 0 0,1 0 0 0 0,3-1-1 0 0,4 4-88 0 0,-18-30-80 0 0,2 0-1 0 0,0 0 1 0 0,0-1-1 0 0,1 0 0 0 0,1-1 1 0 0,0 0-1 0 0,1 0 0 0 0,0-1 1 0 0,1-1-1 0 0,0 0 0 0 0,0-1 1 0 0,1 0-1 0 0,0-1 0 0 0,1-1 1 0 0,0 0-1 0 0,0-1 0 0 0,0 0 1 0 0,1-2-1 0 0,0 0 0 0 0,0 0 1 0 0,6-1 80 0 0,14-2-3874 0 0,-26-1 529 0 0,6 0-7737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0 0 0,'0'0'615'0'0,"0"0"702"0"0,0 0 350 0 0,0 0 201 0 0,0 0 56 0 0,0 0-110 0 0,0 0-250 0 0,0 0-288 0 0,0 0-265 0 0,0 0-209 0 0,0 0-157 0 0,0 0-119 0 0,0 0-92 0 0,17 7 1647 0 0,89 1 1905 0 0,54-24-2103 0 0,-20-8-1124 0 0,-50 9-476 0 0,-99 9-5185 0 0,-4 4-6836 0 0,10 2 3923 0 0</inkml:trace>
  <inkml:trace contextRef="#ctx0" brushRef="#br0" timeOffset="414.417">213 0 0 0 0,'0'0'1324'0'0,"0"0"33"0"0,0 0 239 0 0,0 0 280 0 0,0 0 162 0 0,0 0 39 0 0,0 0-201 0 0,0 0-318 0 0,0 0-298 0 0,0 0-323 0 0,0 0-283 0 0,0 0-198 0 0,0 0-71 0 0,-6 4 29 0 0,-14 13 66 0 0,25 37 1456 0 0,29 159 1468 0 0,-35-190-3336 0 0,0 0 0 0 0,-1 1 0 0 0,-1-1 0 0 0,-1 0 0 0 0,-1 0 0 0 0,-1-1 0 0 0,-2 1 0 0 0,0-1 0 0 0,-1-1 0 0 0,-1 2-68 0 0,-11 10-483 0 0,21-33 188 0 0,0 0-121 0 0,0 0-136 0 0,14-3-1978 0 0,-9 2 1865 0 0,10-2-4514 0 0,-6-1-2376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3 151 1456 0 0,'0'0'2334'0'0,"0"0"-369"0"0,0 0-113 0 0,0 0 20 0 0,0 0 19 0 0,0 0-78 0 0,0 0-285 0 0,0 0-393 0 0,0 0-384 0 0,0 0-260 0 0,0 0-201 0 0,0 0-90 0 0,-3-6 413 0 0,48 0 1060 0 0,269-23 1519 0 0,-186 19-2884 0 0,-128 9-258 0 0,-1 1 1 0 0,1 0-1 0 0,0 0 1 0 0,0-1 0 0 0,-1 1-1 0 0,1 0 1 0 0,0 0-1 0 0,0-1 1 0 0,-1 1 0 0 0,1 0-1 0 0,0-1 1 0 0,0 1-1 0 0,0 0 1 0 0,-1-1 0 0 0,1 1-1 0 0,0-1 1 0 0,0 1-1 0 0,0 0 1 0 0,0-1-1 0 0,0 1 1 0 0,0-1 0 0 0,0 1-1 0 0,0 0 1 0 0,0-1-1 0 0,0 1 1 0 0,0 0 0 0 0,0-1-1 0 0,0 1 1 0 0,0-1-1 0 0,0 1 1 0 0,0 0 0 0 0,1-1-1 0 0,-1 1 1 0 0,0 0-1 0 0,0-1 1 0 0,0 1-1 0 0,0 0 1 0 0,1-1 0 0 0,-1 1-1 0 0,0 0 1 0 0,1-1-1 0 0,-1 1 1 0 0,0 0-51 0 0,-42-18-34 0 0,-186-41-439 0 0,258 51-9582 0 0,-17 8 151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10 6409 0 0,'0'0'2945'0'0,"0"0"-778"0"0,0 0-473 0 0,0 0-91 0 0,0 0-21 0 0,0 0-97 0 0,0 0-258 0 0,0 0-339 0 0,0 0-304 0 0,0 0-208 0 0,0 0-81 0 0,0 0 0 0 0,0 0 12 0 0,-8 24 18 0 0,-21 78 8 0 0,20-4 414 0 0,11-75-575 0 0,-1 0-5 0 0,6 97 476 0 0,-5 0 0 0 0,-14 118-643 0 0,12-233-110 0 0,-1 0 1 0 0,1-1-1 0 0,-1 1 1 0 0,0 0-1 0 0,0 0 1 0 0,-1-1-1 0 0,0 1 0 0 0,1 0 1 0 0,-1-1-1 0 0,-1 0 1 0 0,1 1-1 0 0,-1-1 1 0 0,1 0-1 0 0,-1 0 1 0 0,0 0-1 0 0,-2 0 110 0 0,2-2-48 0 0,-1-3-3555 0 0,2-3-10474 0 0,2 1 8671 0 0</inkml:trace>
  <inkml:trace contextRef="#ctx0" brushRef="#br0" timeOffset="434.287">1 158 3545 0 0,'0'0'2375'0'0,"0"0"-571"0"0,0 0-229 0 0,0 0-30 0 0,0 0 44 0 0,0 0-116 0 0,0 0-334 0 0,0 0-318 0 0,0 0-202 0 0,0 0-91 0 0,0 0-16 0 0,0 0-17 0 0,0 0 24 0 0,33-21-3 0 0,105-64-15 0 0,-47 53 279 0 0,-69 30-562 0 0,8-4-4 0 0,0 1 1 0 0,1 1-1 0 0,-1 2 1 0 0,1 1 0 0 0,0 2-1 0 0,-1 0 1 0 0,1 3-1 0 0,-1 0 1 0 0,0 2 0 0 0,0 1-1 0 0,25 10-214 0 0,-52-16 31 0 0,0 0 1 0 0,0 1-1 0 0,0-1 0 0 0,0 1 0 0 0,0 0 0 0 0,-1 0 0 0 0,1 0 1 0 0,0 0-1 0 0,-1 0 0 0 0,0 1 0 0 0,1-1 0 0 0,-1 1 0 0 0,0-1 1 0 0,0 1-1 0 0,0 0 0 0 0,-1 0 0 0 0,1 0 0 0 0,-1 0 0 0 0,0 0 1 0 0,1 0-1 0 0,-1 0 0 0 0,-1 0 0 0 0,1 1 0 0 0,0-1 0 0 0,-1 0 1 0 0,0 1-1 0 0,0-1 0 0 0,0 0 0 0 0,0 1 0 0 0,0-1 0 0 0,0 0 1 0 0,-1 1-1 0 0,0-1 0 0 0,0 0 0 0 0,0 0 0 0 0,0 1 0 0 0,0-1 1 0 0,-1 0-33 0 0,-11 17 42 0 0,-1-1-1 0 0,-1 0 0 0 0,-1-1 0 0 0,0 0 1 0 0,-1-2-1 0 0,-1 0 0 0 0,-1-1 0 0 0,0-1 0 0 0,-1 0 1 0 0,0-2-1 0 0,-1 0 0 0 0,0-1 0 0 0,-19 5-40 0 0,19-7-118 0 0,0-2-1 0 0,-1-1 1 0 0,0-1-1 0 0,-1-1 1 0 0,1 0-1 0 0,-1-2 0 0 0,1-1 1 0 0,-1 0-1 0 0,-10-3 119 0 0,12-11-2443 0 0,18-6-6976 0 0,3 14 496 0 0</inkml:trace>
  <inkml:trace contextRef="#ctx0" brushRef="#br0" timeOffset="1616.091">1389 128 9418 0 0,'0'0'2168'0'0,"0"0"-794"0"0,0 0-538 0 0,0 0-54 0 0,0 0 139 0 0,0 0 88 0 0,0 0-53 0 0,0 0-196 0 0,0 0-229 0 0,0 0-113 0 0,0 0-17 0 0,0 0-32 0 0,0 0-26 0 0,-10 16-1 0 0,-59 101 668 0 0,-66 74 241 0 0,19-74-2735 0 0,103-108-169 0 0,3-4-2389 0 0,4-3-2218 0 0,4 1-3190 0 0</inkml:trace>
  <inkml:trace contextRef="#ctx0" brushRef="#br0" timeOffset="1919.768">978 110 9218 0 0,'0'0'2279'0'0,"0"0"-849"0"0,0 0-775 0 0,0 0-266 0 0,0 0 92 0 0,0 0 166 0 0,0 0 81 0 0,0 0 81 0 0,0 0 43 0 0,0 0 1 0 0,0 0 14 0 0,0 0-91 0 0,0 0-110 0 0,14 24-70 0 0,46 79-43 0 0,16-2 889 0 0,-54-70-1014 0 0,1-1-141 0 0,-1 1 1 0 0,-2 1 0 0 0,-1 1 0 0 0,-2 0 0 0 0,4 13-288 0 0,-16-33-94 0 0,-4-9-39 0 0,0 1-1 0 0,0-1 1 0 0,1 0 0 0 0,0 0-1 0 0,0 1 1 0 0,0-1 0 0 0,0 0-1 0 0,0 0 1 0 0,1-1 0 0 0,0 1 0 0 0,0-1-1 0 0,0 1 1 0 0,0-1 0 0 0,1 0-1 0 0,2 2 134 0 0,6-4-6227 0 0,-8-1-128 0 0,0 0-4077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4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 2152 0 0,'0'0'2064'0'0,"0"0"-184"0"0,0 0-137 0 0,0 0-161 0 0,0 0-241 0 0,0 0-316 0 0,0 0-163 0 0,0 0-29 0 0,0 0-8 0 0,0 0-13 0 0,0 0-61 0 0,0 0-81 0 0,-19 10-92 0 0,-95 46 367 0 0,112-55-918 0 0,1-1 0 0 0,-1 0 1 0 0,0 1-1 0 0,1 0 1 0 0,-1-1-1 0 0,1 1 1 0 0,-1 0-1 0 0,1 0 1 0 0,0 0-1 0 0,-1-1 1 0 0,1 2-1 0 0,0-1 0 0 0,-1 0 1 0 0,1 0-1 0 0,0 0 1 0 0,0 0-1 0 0,0 1 1 0 0,0-1-1 0 0,0 1 1 0 0,1-1-1 0 0,-1 1 1 0 0,0-1-1 0 0,1 1 0 0 0,-1-1 1 0 0,1 1-1 0 0,-1-1 1 0 0,1 1-1 0 0,0 0 1 0 0,-1-1-1 0 0,1 1 1 0 0,0 0-1 0 0,0-1 1 0 0,0 1-1 0 0,1 0 0 0 0,-1-1 1 0 0,0 1-1 0 0,1-1 1 0 0,-1 1-1 0 0,1 0 1 0 0,-1-1-1 0 0,1 1 1 0 0,0-1-1 0 0,-1 1 1 0 0,1-1-1 0 0,0 0 1 0 0,0 1-1 0 0,0-1 0 0 0,0 0 1 0 0,0 1-1 0 0,1-1 1 0 0,-1 0-28 0 0,76 44 82 0 0,-67-41-67 0 0,0 0 0 0 0,-1 1 0 0 0,1 0 0 0 0,-1 0-1 0 0,0 1 1 0 0,0 1 0 0 0,-1-1 0 0 0,0 1 0 0 0,0 1-1 0 0,-1 0 1 0 0,6 7-15 0 0,-11-9 79 0 0,0-1 0 0 0,0 1-1 0 0,-1 0 1 0 0,0-1 0 0 0,0 1 0 0 0,-1 0-1 0 0,1 0 1 0 0,-1 0 0 0 0,-1-1 0 0 0,1 1-1 0 0,-1 0 1 0 0,0 0 0 0 0,0-1 0 0 0,-1 1-1 0 0,1 0 1 0 0,-1-1 0 0 0,0 1 0 0 0,-1-1-1 0 0,0 0 1 0 0,0 0 0 0 0,0 0 0 0 0,0 0-1 0 0,-4 4-78 0 0,2-3-28 0 0,-1 1-1 0 0,-1-1 1 0 0,1 1-1 0 0,-1-2 0 0 0,0 1 1 0 0,0-1-1 0 0,0 0 1 0 0,-1 0-1 0 0,0-1 1 0 0,0 0-1 0 0,0-1 1 0 0,0 1-1 0 0,0-2 0 0 0,-1 1 1 0 0,0-1-1 0 0,1 0 1 0 0,-1-1-1 0 0,0 0 1 0 0,0 0-1 0 0,0-1 0 0 0,0 0 1 0 0,1-1-1 0 0,-1 0 1 0 0,-3-1 28 0 0,-26-14-1621 0 0,18 0-5375 0 0,17 9-3709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45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562 822 0 0 0,'0'0'680'0'0,"0"0"603"0"0,0 0 389 0 0,0 0 103 0 0,0 0-135 0 0,0 0-207 0 0,0 0-251 0 0,0 0-201 0 0,0 0-131 0 0,0 0-109 0 0,0 0-81 0 0,-13-5-59 0 0,-39-14-60 0 0,50 18-485 0 0,0 1-1 0 0,1-1 1 0 0,-1 1-1 0 0,0-1 1 0 0,0 1-1 0 0,0 0 1 0 0,0 0-1 0 0,0 0 1 0 0,0 0-1 0 0,0 0 1 0 0,0 0-1 0 0,0 1 1 0 0,0-1-1 0 0,1 1 1 0 0,-1-1-1 0 0,0 1 1 0 0,0 0-1 0 0,0-1 1 0 0,1 1-1 0 0,-1 0 1 0 0,0 0-1 0 0,1 0 1 0 0,-1 1-1 0 0,1-1 1 0 0,-2 1-56 0 0,-6 4 278 0 0,-3 2-188 0 0,1-1 1 0 0,-1 2-1 0 0,1-1 1 0 0,1 2 0 0 0,-1-1-1 0 0,2 1 1 0 0,-1 1 0 0 0,2 0-1 0 0,-1 0 1 0 0,1 1-1 0 0,1 0 1 0 0,0 0 0 0 0,1 1-1 0 0,0-1 1 0 0,1 1-1 0 0,-1 7-90 0 0,4-16 40 0 0,1-1-1 0 0,0 1 1 0 0,0 0-1 0 0,0-1 0 0 0,0 1 1 0 0,1 0-1 0 0,-1 0 1 0 0,1 0-1 0 0,0-1 1 0 0,0 1-1 0 0,1 0 0 0 0,-1 0 1 0 0,1 0-1 0 0,0-1 1 0 0,0 1-1 0 0,0 0 0 0 0,0-1 1 0 0,1 1-1 0 0,-1-1 1 0 0,1 1-1 0 0,0-1 1 0 0,0 0-1 0 0,0 0 0 0 0,1 0 1 0 0,-1 0-1 0 0,1 0 1 0 0,-1 0-1 0 0,1-1 0 0 0,0 1 1 0 0,0-1-1 0 0,0 0 1 0 0,1 0-1 0 0,-1 0 1 0 0,0 0-1 0 0,1 0 0 0 0,2 0-39 0 0,11-2 204 0 0,0-1-1 0 0,-1-1 1 0 0,1-1-1 0 0,0 0 0 0 0,-1-1 1 0 0,0-1-1 0 0,0-1 1 0 0,0 0-1 0 0,-1-1 0 0 0,0 0 1 0 0,0-1-1 0 0,-1-1 1 0 0,0 0-1 0 0,0-1 1 0 0,-1-1-1 0 0,-1 0 0 0 0,8-8-203 0 0,-1 4 73 0 0,-1 0 0 0 0,-1-1 0 0 0,-1-1-1 0 0,0 0 1 0 0,-1-2 0 0 0,0 1-1 0 0,-2-2 1 0 0,0 0 0 0 0,-2 0 0 0 0,0-1-1 0 0,-1-1 1 0 0,-1 1 0 0 0,-1-2-1 0 0,-1 1 1 0 0,-1-1 0 0 0,-1 0 0 0 0,1-14-73 0 0,-4 24-8 0 0,-1-1 1 0 0,0 1-1 0 0,0 0 1 0 0,-2 0 0 0 0,1-1-1 0 0,-2 1 1 0 0,0 0-1 0 0,0 0 1 0 0,-1 0-1 0 0,-1 0 1 0 0,0 1 0 0 0,-1-1-1 0 0,0 1 1 0 0,-1 0-1 0 0,-1 1 1 0 0,1-1 0 0 0,-2 1-1 0 0,1 0 1 0 0,-2 1-1 0 0,1 0 1 0 0,-2 0-1 0 0,1 1 1 0 0,-1 0 0 0 0,0 1-1 0 0,-3-1 8 0 0,10 7-18 0 0,-1 0 0 0 0,0 1 0 0 0,0-1 0 0 0,0 1 0 0 0,0 0 0 0 0,0 0 0 0 0,0 1 0 0 0,0-1 0 0 0,0 1 0 0 0,0 0 0 0 0,0 0 0 0 0,0 0 0 0 0,0 0 0 0 0,0 1 0 0 0,0-1 0 0 0,0 1 0 0 0,0 0 0 0 0,0 1 0 0 0,0-1 0 0 0,0 1 0 0 0,0-1 0 0 0,1 1 0 0 0,-1 0 0 0 0,1 1 0 0 0,-1-1 0 0 0,1 1 0 0 0,0-1 0 0 0,0 1 0 0 0,0 0 0 0 0,0 0 0 0 0,1 0 0 0 0,-1 0 0 0 0,1 1 0 0 0,-1 0 18 0 0,-2 6 3 0 0,0 0-1 0 0,1 0 1 0 0,0 0 0 0 0,0 1-1 0 0,1-1 1 0 0,1 1-1 0 0,0 0 1 0 0,0 0 0 0 0,1 0-1 0 0,1 0 1 0 0,0 0-1 0 0,0 0 1 0 0,1 0 0 0 0,0 0-1 0 0,1 0 1 0 0,3 10-3 0 0,71 164 338 0 0,80 49 541 0 0,-131-201-532 0 0,-19-27 883 0 0,-4-5-3657 0 0,-1 0-7893 0 0,-1-1 2322 0 0</inkml:trace>
  <inkml:trace contextRef="#ctx0" brushRef="#br0" timeOffset="401.254">1331 450 0 0 0,'0'0'1922'0'0,"0"0"-519"0"0,0 0-163 0 0,0 0 31 0 0,0 0-1 0 0,0 0 16 0 0,0 0-45 0 0,0 0-89 0 0,0 0-76 0 0,0 0-120 0 0,0 0-138 0 0,0 0-110 0 0,0 0-108 0 0,-22 27-70 0 0,-69 85-42 0 0,89-109-454 0 0,-1 0-1 0 0,0 0 1 0 0,1 0 0 0 0,-1 0 0 0 0,1 0-1 0 0,0 0 1 0 0,0 1 0 0 0,0-1 0 0 0,0 1-1 0 0,1-1 1 0 0,0 1 0 0 0,-1 0 0 0 0,1-1 0 0 0,1 1-1 0 0,-1 0 1 0 0,0 0 0 0 0,1 0 0 0 0,0 2-34 0 0,0 7 135 0 0,-3 0-15 0 0,0 0 1 0 0,2 0-1 0 0,-1 1 1 0 0,2-1-1 0 0,0 0 1 0 0,0 0-1 0 0,1 0 1 0 0,1 1-1 0 0,0-1 1 0 0,1 0 0 0 0,1-1-1 0 0,-1 1 1 0 0,2-1-1 0 0,0 1 1 0 0,1-1-1 0 0,0-1 1 0 0,0 1-1 0 0,1-1 1 0 0,1 0 0 0 0,0 0-1 0 0,0-1 1 0 0,1 0-1 0 0,4 2-120 0 0,-6-9 133 0 0,0 1 1 0 0,1-2-1 0 0,-1 1 0 0 0,1-1 0 0 0,0 0 1 0 0,0-1-1 0 0,0 1 0 0 0,0-2 0 0 0,0 1 1 0 0,0-1-1 0 0,0 0 0 0 0,0-1 0 0 0,0 0 1 0 0,0 0-1 0 0,0-1 0 0 0,0 0 0 0 0,0 0 1 0 0,-1-1-1 0 0,1 0 0 0 0,-1 0 0 0 0,1-1 1 0 0,-1 0-1 0 0,-1 0 0 0 0,7-5-133 0 0,2 0 76 0 0,0-2 0 0 0,-1 0 0 0 0,0 0-1 0 0,-1-1 1 0 0,0-1 0 0 0,-1 0 0 0 0,0-1 0 0 0,-1-1-1 0 0,-1 1 1 0 0,0-2 0 0 0,-1 1 0 0 0,-1-1 0 0 0,0-1-1 0 0,-1 1 1 0 0,-1-1 0 0 0,0 0 0 0 0,-2-1 0 0 0,0 1-1 0 0,1-15-75 0 0,-3 24-30 0 0,-1-1 0 0 0,0 1-1 0 0,-1 0 1 0 0,0-1 0 0 0,0 1-1 0 0,-1-1 1 0 0,0 1 0 0 0,-1 0-1 0 0,1-1 1 0 0,-1 1 0 0 0,-1 0-1 0 0,0 0 1 0 0,0 0 0 0 0,-1 1-1 0 0,1-1 1 0 0,-2 1 0 0 0,1 0-1 0 0,-1 0 1 0 0,0 0 0 0 0,0 1-1 0 0,-1 0 1 0 0,0 0 0 0 0,0 0-1 0 0,-3-2 31 0 0,0 2-217 0 0,-1 0 0 0 0,1 0 0 0 0,-1 1 1 0 0,0 1-1 0 0,-1-1 0 0 0,1 2 0 0 0,-1-1 0 0 0,1 2 0 0 0,-1-1 0 0 0,0 1 0 0 0,0 1 0 0 0,-9 0 217 0 0,-78 14-9882 0 0,80-8-811 0 0</inkml:trace>
  <inkml:trace contextRef="#ctx0" brushRef="#br0" timeOffset="751.78">1388 763 2929 0 0,'0'0'2075'0'0,"0"0"-351"0"0,0 0-110 0 0,0 0 53 0 0,0 0 75 0 0,0 0-7 0 0,0 0-198 0 0,0 0-297 0 0,0 0-313 0 0,0 0-321 0 0,0 0-302 0 0,0 0-153 0 0,-2-1-13 0 0,-8 2 503 0 0,21 18 317 0 0,26 21 823 0 0,41 23 170 0 0,-73-60-1899 0 0,-1 1 1 0 0,0 0 0 0 0,1 0 0 0 0,-1 0-1 0 0,-1 0 1 0 0,1 0 0 0 0,-1 1-1 0 0,1 0 1 0 0,-1 0 0 0 0,-1 0 0 0 0,1 0-1 0 0,-1 0 1 0 0,0 0 0 0 0,0 1-1 0 0,1 2-52 0 0,0 12-5271 0 0,-1 1-5730 0 0,-2-21 2763 0 0</inkml:trace>
  <inkml:trace contextRef="#ctx0" brushRef="#br0" timeOffset="1232.865">251 1157 0 0 0,'0'0'1136'0'0,"0"0"322"0"0,0 0 225 0 0,0 0 132 0 0,31 1 92 0 0,102 5-8 0 0,206-2 6439 0 0,46-35-5567 0 0,-238 14-2467 0 0,213-27-1383 0 0,-349 43 560 0 0,33-4-1681 0 0,-15 4-6805 0 0,-19 1 497 0 0</inkml:trace>
  <inkml:trace contextRef="#ctx0" brushRef="#br0" timeOffset="1849.747">724 1547 1728 0 0,'0'0'2569'0'0,"0"0"-593"0"0,0 0-329 0 0,0 0-68 0 0,0 0-82 0 0,0 0-146 0 0,0 0-228 0 0,0 0-263 0 0,0 0-235 0 0,0 0-149 0 0,0 0-88 0 0,0 0-82 0 0,-28 12-53 0 0,-84 37-54 0 0,70-15-2 0 0,39-26-162 0 0,0 0-6 0 0,0 0 0 0 0,1 0 0 0 0,-1 0 0 0 0,1 0 0 0 0,1 1 0 0 0,0-1 0 0 0,0 1 0 0 0,0-1 0 0 0,1 1 0 0 0,1-1 0 0 0,-1 0 0 0 0,1 1 0 0 0,2 6-29 0 0,-2-11 48 0 0,0-1 0 0 0,0 1 0 0 0,0 0 0 0 0,1-1-1 0 0,-1 0 1 0 0,1 1 0 0 0,0-1 0 0 0,0 0 0 0 0,0 0 0 0 0,1 0 0 0 0,-1 0 0 0 0,1 0 0 0 0,-1-1 0 0 0,1 1 0 0 0,0-1 0 0 0,0 1 0 0 0,0-1 0 0 0,0 0 0 0 0,1 0 0 0 0,-1-1 0 0 0,1 1 0 0 0,-1-1-1 0 0,1 1 1 0 0,-1-1 0 0 0,1 0 0 0 0,0-1 0 0 0,-1 1 0 0 0,1-1 0 0 0,0 1 0 0 0,0-1 0 0 0,2 0-48 0 0,2 0 163 0 0,-1-1 0 0 0,1 1 1 0 0,-1-1-1 0 0,1 0 0 0 0,-1-1 0 0 0,0 0 0 0 0,1 0 1 0 0,-1-1-1 0 0,0 1 0 0 0,0-2 0 0 0,-1 1 0 0 0,1-1 1 0 0,-1 0-1 0 0,1 0 0 0 0,-1-1 0 0 0,2-1-163 0 0,10-10 84 0 0,0 0 1 0 0,0-1-1 0 0,-2-1 0 0 0,0-1 0 0 0,-1 0 0 0 0,-1-1 0 0 0,-1 0 0 0 0,-1-1 1 0 0,0-1-1 0 0,-2 0 0 0 0,0 0 0 0 0,-2-1 0 0 0,-1 0 0 0 0,0-1 1 0 0,-2 1-1 0 0,0-1 0 0 0,-2-1 0 0 0,-1 1 0 0 0,-1-2-84 0 0,1 16-22 0 0,-1 0 0 0 0,-1 1 0 0 0,0-1-1 0 0,0 0 1 0 0,-1 0 0 0 0,0 0 0 0 0,-1 0 0 0 0,0 1 0 0 0,-1-1-1 0 0,0 1 1 0 0,0-1 0 0 0,-1 1 0 0 0,0 0 0 0 0,0 0-1 0 0,-1 1 1 0 0,-1-1 0 0 0,1 1 0 0 0,-1 0 0 0 0,-1 1-1 0 0,1-1 1 0 0,-1 1 0 0 0,-1 1 0 0 0,1-1 0 0 0,-1 1-1 0 0,0 0 23 0 0,5 5-12 0 0,0 1-1 0 0,1 0 1 0 0,-1-1-1 0 0,0 1 1 0 0,1 0-1 0 0,-1 0 1 0 0,0 0-1 0 0,1 0 1 0 0,-1 1-1 0 0,1-1 1 0 0,-1 1-1 0 0,0 0 1 0 0,1-1-1 0 0,-1 1 1 0 0,1 0-1 0 0,0 1 1 0 0,-1-1-1 0 0,1 0 1 0 0,0 1-1 0 0,0-1 1 0 0,-1 1-1 0 0,1 0 1 0 0,1-1-1 0 0,-1 1 1 0 0,0 0-1 0 0,0 0 1 0 0,1 1-1 0 0,-1-1 1 0 0,1 0-1 0 0,-1 0 1 0 0,1 1-1 0 0,0-1 1 0 0,0 1-1 0 0,0 1 13 0 0,-25 93 80 0 0,25-77-33 0 0,1 0 0 0 0,0 0 0 0 0,1 0 0 0 0,2-1 0 0 0,0 1 0 0 0,1 0 1 0 0,0-1-1 0 0,2 0 0 0 0,0 0 0 0 0,4 6-47 0 0,86 204 559 0 0,-61-144-886 0 0,-22-83-2201 0 0,-3-5-5389 0 0,-9 3 6130 0 0,3-3-8666 0 0</inkml:trace>
  <inkml:trace contextRef="#ctx0" brushRef="#br0" timeOffset="2416.55">1201 1496 8410 0 0,'0'0'2028'0'0,"0"0"-762"0"0,0 0-327 0 0,0 0 82 0 0,0 0 150 0 0,0 0 29 0 0,0 0-179 0 0,0 0-319 0 0,0 0-255 0 0,0 0-116 0 0,0 0-70 0 0,0 0-41 0 0,0 0-21 0 0,-7 17-24 0 0,-38 112 148 0 0,42-116-310 0 0,0 0 0 0 0,0 0 1 0 0,1 0-1 0 0,1 1 0 0 0,0-1 1 0 0,1 0-1 0 0,0 1 0 0 0,1-1 1 0 0,0 0-1 0 0,3 6-13 0 0,-4-16 23 0 0,1-1-1 0 0,0 0 1 0 0,0 1 0 0 0,0-1-1 0 0,0 0 1 0 0,1 0 0 0 0,-1 0 0 0 0,1 0-1 0 0,-1 0 1 0 0,1 0 0 0 0,0 0-1 0 0,-1-1 1 0 0,1 1 0 0 0,0-1-1 0 0,0 1 1 0 0,0-1 0 0 0,0 1 0 0 0,1-1-1 0 0,-1 0 1 0 0,0 0 0 0 0,0 0-1 0 0,1-1 1 0 0,-1 1 0 0 0,1 0-1 0 0,-1-1 1 0 0,0 1 0 0 0,1-1 0 0 0,-1 0-1 0 0,1 0 1 0 0,-1 0 0 0 0,1 0-1 0 0,-1-1 1 0 0,1 1 0 0 0,-1-1-1 0 0,1 1 1 0 0,0-1-23 0 0,82-37 1190 0 0,-64 19-1098 0 0,-1-2 1 0 0,-1 0-1 0 0,-2 0 1 0 0,0-2-1 0 0,-1 0 0 0 0,-1-1 1 0 0,4-11-93 0 0,4-2-11 0 0,14-55 131 0 0,-37 91-72 0 0,0 1-22 0 0,-14 23-271 0 0,6-6 265 0 0,0 1 0 0 0,1-1-1 0 0,1 1 1 0 0,1 1-1 0 0,1-1 1 0 0,0 1-1 0 0,1 0 1 0 0,1 0-1 0 0,1 0 1 0 0,1 0-1 0 0,2 17-19 0 0,-2-29 25 0 0,1 1 0 0 0,0-1 0 0 0,1 0 0 0 0,0 0 0 0 0,0 0 0 0 0,1 0 0 0 0,-1 0 1 0 0,2-1-1 0 0,-1 1 0 0 0,1-1 0 0 0,0 1 0 0 0,0-1 0 0 0,0-1 0 0 0,1 1 0 0 0,1 0-25 0 0,42 23-1427 0 0,7-42-5207 0 0,-47 7 233 0 0,1 5-2167 0 0</inkml:trace>
  <inkml:trace contextRef="#ctx0" brushRef="#br0" timeOffset="2889.46">1935 251 4337 0 0,'0'0'3331'0'0,"0"0"-1481"0"0,0 0-699 0 0,0 0-109 0 0,0 0 130 0 0,0 0 151 0 0,0 0-32 0 0,0 0-242 0 0,0 0-353 0 0,0 0-292 0 0,0 0-161 0 0,0 0 8 0 0,0 0 88 0 0,4-4 110 0 0,-4 3-423 0 0,0 0 1 0 0,1 0-1 0 0,-1 1 0 0 0,1-1 1 0 0,-1 0-1 0 0,1 0 0 0 0,-1 1 1 0 0,1-1-1 0 0,-1 1 0 0 0,1-1 1 0 0,0 0-1 0 0,-1 1 0 0 0,1-1 1 0 0,0 1-1 0 0,0-1 0 0 0,-1 1 1 0 0,1-1-1 0 0,0 1 0 0 0,0 0 1 0 0,0 0-1 0 0,0-1 1 0 0,-1 1-1 0 0,1 0 0 0 0,0 0 1 0 0,0 0-1 0 0,0 0 0 0 0,0 0 1 0 0,0 0-1 0 0,-1 0 0 0 0,1 0 1 0 0,0 0-1 0 0,0 0 0 0 0,0 0 1 0 0,0 0-1 0 0,0 1 0 0 0,-1-1 1 0 0,1 0-1 0 0,0 1 0 0 0,0-1 1 0 0,0 1-1 0 0,-1-1 0 0 0,1 1 1 0 0,0-1-1 0 0,-1 1 0 0 0,1-1 1 0 0,0 1-1 0 0,-1 0 0 0 0,1-1 1 0 0,-1 1-1 0 0,1 0 0 0 0,-1 0 1 0 0,1-1-1 0 0,-1 1 0 0 0,0 0 1 0 0,1 0-1 0 0,-1 0 0 0 0,0-1 1 0 0,0 1-1 0 0,1 0 0 0 0,-1 0-26 0 0,25 42 586 0 0,-2 0 1 0 0,-2 1-1 0 0,-2 2 0 0 0,-1 0 0 0 0,-1 6-586 0 0,9 21 238 0 0,-1 16-116 0 0,-4 0 0 0 0,-4 2 0 0 0,-3 0 1 0 0,-5 0-1 0 0,-4 1 0 0 0,-3 0 0 0 0,-5 5-122 0 0,3-63-112 0 0,-1 1 1 0 0,-2-1-1 0 0,-2 0 1 0 0,0 0-1 0 0,-3 0 1 0 0,0-1-1 0 0,-3 0 0 0 0,0-1 1 0 0,-2 0-1 0 0,-2 0 1 0 0,0-2-1 0 0,-2 0 1 0 0,-2-1-1 0 0,0 0 1 0 0,-2-2-1 0 0,-1 0 0 0 0,-1-2 1 0 0,-2-1-1 0 0,0 0 1 0 0,-1-2-1 0 0,-1-1 1 0 0,-2-1-1 0 0,-15 8 112 0 0,24-18-858 0 0,-14 7-1395 0 0,9-8-4186 0 0,10-4-4825 0 0</inkml:trace>
  <inkml:trace contextRef="#ctx0" brushRef="#br0" timeOffset="3600.833">173 233 0 0 0,'0'0'947'0'0,"0"0"173"0"0,0 0 206 0 0,0 0 186 0 0,0 0 135 0 0,0 0 21 0 0,0 0-151 0 0,0 0-252 0 0,0 0-312 0 0,0 0-264 0 0,0 0-102 0 0,-2 2 10 0 0,-5 10 47 0 0,0 0 0 0 0,0 0 1 0 0,2 1-1 0 0,-1 0 0 0 0,2 0 0 0 0,-1 0 0 0 0,2 1 0 0 0,0-1 0 0 0,0 3-644 0 0,-6 21 599 0 0,-22 83 207 0 0,4 1 0 0 0,6 2 0 0 0,5 0 0 0 0,3 52-806 0 0,10-101 135 0 0,3 0 1 0 0,3 0 0 0 0,3 0 0 0 0,3 0 0 0 0,4-1 0 0 0,6 10-136 0 0,-10-50 72 0 0,1-1 0 0 0,2 1 0 0 0,2-2 0 0 0,0 0 0 0 0,2-1 0 0 0,2 0 0 0 0,0-1 0 0 0,2-1 0 0 0,1-1 0 0 0,1-1 0 0 0,1-1 0 0 0,2-1 0 0 0,0-1 0 0 0,25 17-72 0 0,13-14-90 0 0,-63-26 69 0 0,-1-66-3026 0 0,2 33-6245 0 0,-1 18-2473 0 0</inkml:trace>
  <inkml:trace contextRef="#ctx0" brushRef="#br0" timeOffset="4420.576">1179 255 48 0 0,'0'0'1651'0'0,"0"0"-148"0"0,0 0 141 0 0,0 0 270 0 0,0 0 141 0 0,0 0-34 0 0,0 0-264 0 0,0 0-410 0 0,0 0-404 0 0,0 0-288 0 0,0 0-167 0 0,0 0-85 0 0,0 0 50 0 0,14-4 1672 0 0,132-14 2400 0 0,-48 10-4009 0 0,-39 7 1490 0 0,-115-39-2005 0 0,38 30-218 0 0,1-2 1 0 0,0 0-1 0 0,1-1 1 0 0,0-1-1 0 0,1 0 1 0 0,0-1-1 0 0,2-1 1 0 0,-2-2 216 0 0,7-12-2078 0 0,9 9-3471 0 0,1 13-2737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7:5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12 210 0 0 0,'0'0'935'0'0,"0"0"61"0"0,0 0 182 0 0,0 0 222 0 0,0 0 240 0 0,0 0 127 0 0,0 0-137 0 0,0 0-260 0 0,0 0-251 0 0,0 0-259 0 0,0 0-171 0 0,-4 0-85 0 0,-3-4 1327 0 0,37 4 1732 0 0,-12 1-2945 0 0,223-24 2439 0 0,-129 12-2910 0 0,-86 9-251 0 0,-27 1 3220 0 0,-55-37-2713 0 0,-21-27-93 0 0,42 17-877 0 0,34 39-1178 0 0,2 3-4340 0 0,0 2-6065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06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15 4505 0 0,'0'0'1568'0'0,"0"0"-341"0"0,0 0-259 0 0,0 0 110 0 0,0 0 276 0 0,0 0 141 0 0,0 0-87 0 0,0 0-268 0 0,0 0-325 0 0,0 0-219 0 0,0 0-80 0 0,-6 19-34 0 0,-17 63-25 0 0,10 61 1537 0 0,6 58-459 0 0,7-195-1514 0 0,0-1 1 0 0,0 1-1 0 0,1 0 1 0 0,-1-1-1 0 0,2 1 1 0 0,-1-1 0 0 0,0 1-1 0 0,1-1 1 0 0,0 0-1 0 0,0 1 1 0 0,1-1-1 0 0,0 0 1 0 0,-1 0-1 0 0,2-1 1 0 0,-1 1-1 0 0,0-1 1 0 0,1 1-1 0 0,0-1 1 0 0,0 0-1 0 0,0-1 1 0 0,1 1-1 0 0,-1-1 1 0 0,1 1 0 0 0,0-1-1 0 0,0-1 1 0 0,0 1-1 0 0,0-1 1 0 0,0 0-1 0 0,1 0 1 0 0,-1 0-1 0 0,0-1 1 0 0,1 0-1 0 0,0 0 1 0 0,-1 0-1 0 0,1-1-21 0 0,2 0 32 0 0,-1-1 0 0 0,0 0 0 0 0,1 0-1 0 0,-1-1 1 0 0,0 0 0 0 0,0 0 0 0 0,0-1-1 0 0,0 0 1 0 0,0 0 0 0 0,0 0 0 0 0,-1-1-1 0 0,0 0 1 0 0,1-1 0 0 0,-2 1 0 0 0,1-1-1 0 0,0-1-31 0 0,9-8 27 0 0,0-1 0 0 0,-1 0 0 0 0,-1-1 0 0 0,0-1 0 0 0,-1 0 0 0 0,-1-1 0 0 0,-1 0 0 0 0,0-1 0 0 0,4-13-27 0 0,-4-32 135 0 0,-10 64-120 0 0,0 0-54 0 0,0 0-41 0 0,0 33-362 0 0,0-13 441 0 0,1-1 0 0 0,1 0 0 0 0,0 0 0 0 0,2 0 0 0 0,0-1 0 0 0,1 1 0 0 0,0-1 0 0 0,6 10 1 0 0,-8-21 4 0 0,0-1 0 0 0,0 0 0 0 0,1 1 0 0 0,-1-1 0 0 0,2 0 0 0 0,-1-1 0 0 0,1 1 0 0 0,-1-1-1 0 0,1 0 1 0 0,1 0 0 0 0,-1-1 0 0 0,1 1 0 0 0,0-1 0 0 0,0 0 0 0 0,0-1 0 0 0,0 1 0 0 0,1-1-1 0 0,-1-1 1 0 0,1 1 0 0 0,0-1 0 0 0,0 0 0 0 0,0-1 0 0 0,0 0 0 0 0,3 1-4 0 0,2-4 57 0 0,-1 0-1 0 0,0-1 1 0 0,0 0 0 0 0,0-1-1 0 0,0 0 1 0 0,-1 0 0 0 0,1-2 0 0 0,-1 1-1 0 0,-1-1 1 0 0,1 0 0 0 0,-1-1 0 0 0,0 0-1 0 0,0-1 1 0 0,-1 0 0 0 0,0 0 0 0 0,0-1-1 0 0,-1 0 1 0 0,0 0 0 0 0,-1 0-1 0 0,0-1 1 0 0,0 0 0 0 0,-1 0 0 0 0,-1-1-1 0 0,1-2-56 0 0,9-17 176 0 0,-1-1 0 0 0,-2 0 1 0 0,-1-1-1 0 0,-2-1 0 0 0,-1 1 0 0 0,-2-1 0 0 0,0 0 0 0 0,-3 0 0 0 0,-1-33-176 0 0,-1 61 0 0 0,0 1 0 0 0,0-1 0 0 0,0 0 0 0 0,-1 0 0 0 0,0 1 0 0 0,0-1 0 0 0,0 0 0 0 0,-1 1 0 0 0,1-1 0 0 0,-1 1 0 0 0,0-1 1 0 0,0 1-1 0 0,-1 0 0 0 0,1 0 0 0 0,-1 0 0 0 0,0 0 0 0 0,0 1 0 0 0,-1-1 0 0 0,1 1 0 0 0,-2-2 0 0 0,2 34-3750 0 0,3-11 245 0 0,2-8-1809 0 0,1-1-6157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07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50 626 7730 0 0,'0'0'2663'0'0,"0"0"-1271"0"0,0 0-581 0 0,0 0 141 0 0,0 0 311 0 0,0 0 205 0 0,0 0-75 0 0,0 0-338 0 0,0 0-314 0 0,0 0-197 0 0,0 0-105 0 0,0 0-62 0 0,0 0-51 0 0,1 25-55 0 0,1 78-37 0 0,-20 56-394 0 0,18-159-361 0 0,0 0-223 0 0,0 0-289 0 0,9-11-9817 0 0,-7 4 2499 0 0</inkml:trace>
  <inkml:trace contextRef="#ctx0" brushRef="#br0" timeOffset="244.369">0 203 10914 0 0,'0'0'1681'0'0,"0"0"-649"0"0,0 0-360 0 0,0 0-96 0 0,0 0 0 0 0,0 0-136 0 0,0 0-304 0 0,0 0-424 0 0,0 0-472 0 0,0 0-256 0 0,0 0-368 0 0,0 0-625 0 0,0 0-2256 0 0,0 0-2040 0 0</inkml:trace>
  <inkml:trace contextRef="#ctx0" brushRef="#br0" timeOffset="441.113">451 0 10066 0 0,'0'0'3800'0'0,"0"0"-2391"0"0,0 0-723 0 0,0 0 223 0 0,0 0 310 0 0,0 0 113 0 0,0 0-163 0 0,0 0-330 0 0,0 0-278 0 0,0 0-157 0 0,1 36-102 0 0,2 115-46 0 0,13 19 390 0 0,16 250-324 0 0,-34-303-2161 0 0,-5-110-1906 0 0,3-6-6433 0 0,4-1 2020 0 0</inkml:trace>
  <inkml:trace contextRef="#ctx0" brushRef="#br0" timeOffset="723.682">87 534 5025 0 0,'0'0'1331'0'0,"0"0"-415"0"0,0 0 215 0 0,0 0 541 0 0,0 0 234 0 0,0 0-67 0 0,0 0-256 0 0,0 0-308 0 0,32 3-236 0 0,101 5-176 0 0,-36-23 497 0 0,-67 6-1366 0 0,0-1 0 0 0,-1-1 0 0 0,0-2 0 0 0,0-1 0 0 0,-2-2-1 0 0,0 0 1 0 0,0-2 0 0 0,-2-1 0 0 0,0-1 0 0 0,9-10 6 0 0,6-27-4348 0 0,-19 16-3995 0 0,-18 36 6531 0 0,3-10-3564 0 0</inkml:trace>
  <inkml:trace contextRef="#ctx0" brushRef="#br0" timeOffset="1080.468">851 37 4041 0 0,'0'0'1848'0'0,"0"0"-275"0"0,0 0 10 0 0,0 0 178 0 0,0 0 132 0 0,0 0-73 0 0,0 0-213 0 0,-4 34-289 0 0,-12 107-250 0 0,-1 159 2706 0 0,17-284-3709 0 0,1 0 0 0 0,0 0 0 0 0,2 0 0 0 0,-1 0 0 0 0,2 0 0 0 0,0-1 0 0 0,1 1 0 0 0,0-1 0 0 0,2 0 0 0 0,-1 0 0 0 0,2-1 0 0 0,0 0 0 0 0,1-1 0 0 0,0 1-65 0 0,-7-12 2 0 0,0 0 1 0 0,0 0-1 0 0,0 0 1 0 0,0-1 0 0 0,1 1-1 0 0,-1 0 1 0 0,0-1-1 0 0,1 0 1 0 0,-1 0-1 0 0,1 1 1 0 0,0-1 0 0 0,-1-1-1 0 0,1 1 1 0 0,0 0-1 0 0,0-1 1 0 0,-1 1 0 0 0,1-1-1 0 0,0 0 1 0 0,0 0-1 0 0,-1 0 1 0 0,1 0-1 0 0,0-1 1 0 0,0 1 0 0 0,0-1-1 0 0,-1 0 1 0 0,1 1-1 0 0,0-1 1 0 0,-1 0 0 0 0,1-1-1 0 0,-1 1-2 0 0,76-53 282 0 0,-52 33-240 0 0,0 0 9 0 0,62-31 158 0 0,-86 52-191 0 0,-1 0 1 0 0,0 0-1 0 0,0 0 0 0 0,1 0 1 0 0,-1 0-1 0 0,0 0 0 0 0,0 0 1 0 0,1 1-1 0 0,-1-1 0 0 0,0 1 1 0 0,0-1-1 0 0,0 1 0 0 0,0-1 0 0 0,0 1 1 0 0,1-1-1 0 0,-1 1 0 0 0,0 0 1 0 0,-1 0-1 0 0,1 0 0 0 0,0-1 1 0 0,0 1-1 0 0,0 0 0 0 0,0 0 1 0 0,-1 0-1 0 0,1 0 0 0 0,0 1 1 0 0,-1-1-1 0 0,1 0 0 0 0,-1 0 0 0 0,1 0 1 0 0,-1 0-1 0 0,0 1 0 0 0,1-1 1 0 0,-1 0-1 0 0,0 0 0 0 0,0 1 1 0 0,0-1-1 0 0,0 0 0 0 0,0 1-18 0 0,3 60 624 0 0,-4-49-534 0 0,0 18 84 0 0,0-24-170 0 0,0 1-1 0 0,0-1 1 0 0,0 1 0 0 0,1-1-1 0 0,0 1 1 0 0,1-1 0 0 0,-1 1 0 0 0,2-1-1 0 0,-1 0 1 0 0,1 1 0 0 0,0-1-1 0 0,0 0 1 0 0,1 0 0 0 0,0 0 0 0 0,0 0-1 0 0,1-1 1 0 0,0 1 0 0 0,0-1-1 0 0,3 3-3 0 0,30 3-2182 0 0,-24-19-8269 0 0,-9 3-1797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1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5441 0 0,'0'0'2391'0'0,"0"0"-390"0"0,0 0-384 0 0,0 0-228 0 0,0 0-78 0 0,0 0-138 0 0,0 0-225 0 0,0 0-103 0 0,0 0-43 0 0,0 0 9 0 0,0 0-2 0 0,0 0-124 0 0,0 0-124 0 0,24-6-83 0 0,152-36 605 0 0,-123 32-716 0 0,0 2 0 0 0,1 3 0 0 0,-1 2 0 0 0,43 3-367 0 0,-81 0 21 0 0,-14 0-33 0 0,-1 0-20 0 0,0 0 31 0 0,0 0 13 0 0,0 0 21 0 0,0 0 25 0 0,0 0 3 0 0,0 0 19 0 0,0 0 28 0 0,0 0 35 0 0,0 0 5 0 0,-74-33 687 0 0,46 19-797 0 0,2-2 0 0 0,0-1 0 0 0,1-1 0 0 0,1-1 0 0 0,-18-18-38 0 0,42 36-94 0 0,0 0 0 0 0,0 0 0 0 0,-1 0 0 0 0,1 1 0 0 0,0-1 0 0 0,0 0 0 0 0,0 0 0 0 0,0 0 0 0 0,0 0 0 0 0,0 1 0 0 0,0-1 0 0 0,1 0 0 0 0,-1 0 0 0 0,0 0-1 0 0,0 0 1 0 0,1 1 0 0 0,-1-1 0 0 0,0 0 0 0 0,1 0 0 0 0,-1 1 0 0 0,1-1 0 0 0,-1 0 0 0 0,1 1 0 0 0,-1-1 0 0 0,1 0 0 0 0,-1 1 0 0 0,1-1 0 0 0,0 1 0 0 0,-1-1-1 0 0,1 1 1 0 0,0-1 0 0 0,-1 1 0 0 0,1-1 0 0 0,0 1 0 0 0,0 0 0 0 0,0 0 0 0 0,-1-1 0 0 0,1 1 0 0 0,0 0 0 0 0,0 0 0 0 0,0 0 0 0 0,-1 0 0 0 0,1 0 0 0 0,0 0-1 0 0,0 0 1 0 0,0 0 0 0 0,0 0 0 0 0,0 0 0 0 0,0 0 94 0 0,15-3-6185 0 0,-3 2-5381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53 792 0 0,'0'0'1499'0'0,"0"0"-320"0"0,0 0 52 0 0,0 0 275 0 0,0 0 238 0 0,0 0 11 0 0,0 0-287 0 0,0 0-375 0 0,0 0-281 0 0,0 0-115 0 0,0 0 54 0 0,0 0 99 0 0,0 0 47 0 0,5 0 14 0 0,47-7 2183 0 0,41 0 309 0 0,151-31-1257 0 0,-244 38-2128 0 0,0 0-1 0 0,0 0 3 0 0,0 0-5 0 0,0 0 17 0 0,0 0 18 0 0,0 0 4 0 0,0 0 14 0 0,0 0 6 0 0,0 0 12 0 0,0 0 0 0 0,0 0-6 0 0,0 0-8 0 0,0 0-10 0 0,0 0-16 0 0,0 0 8 0 0,0 0-5 0 0,0 0-20 0 0,0 0 13 0 0,0 0-29 0 0,0 0-16 0 0,0 0 5 0 0,0 0-10 0 0,0 0 12 0 0,0 0 6 0 0,0 0 6 0 0,0 0-14 0 0,0 0 4 0 0,0 0-11 0 0,0 0 16 0 0,0 0-1 0 0,0 0-20 0 0,0 0-6 0 0,0 0 1 0 0,0 0 4 0 0,0 0-2 0 0,-16-1-4653 0 0,6 3-6689 0 0,7 1 601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0 0 0,'0'0'283'0'0,"0"0"1016"0"0,0 0 589 0 0,0 0 242 0 0,0 0-86 0 0,0 0-318 0 0,0 0-324 0 0,0 0-222 0 0,0 0-79 0 0,0 0 0 0 0,0 0-10 0 0,0 0-39 0 0,6 3 6570 0 0,8 5-6041 0 0,121-8-246 0 0,59-33-504 0 0,-162 32-687 0 0,-32 1-127 0 0,0 0-10 0 0,0 0-18 0 0,0 0 2 0 0,0 0-2 0 0,0 0-21 0 0,0 0-52 0 0,-6-1-2647 0 0,4-1-3842 0 0,2 2-5305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8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1 136 560 0 0,'0'0'1799'0'0,"0"0"-841"0"0,0 0-302 0 0,0 0 248 0 0,0 0 543 0 0,0 0 405 0 0,0 0 176 0 0,0 0-79 0 0,0 0-256 0 0,0 0-268 0 0,0 0-204 0 0,0 0-132 0 0,0 0-162 0 0,14-3-152 0 0,46-11-150 0 0,2-32 817 0 0,-27 18-984 0 0,-31 24-416 0 0,1 0-1 0 0,-1 0 1 0 0,1 0 0 0 0,0 0-1 0 0,0 1 1 0 0,0 0 0 0 0,0 0 0 0 0,1 0-1 0 0,-1 1 1 0 0,1-1 0 0 0,0 1 0 0 0,-1 1-1 0 0,1-1 1 0 0,0 1 0 0 0,0 0-1 0 0,3 0-41 0 0,-5 3 17 0 0,-1-1-1 0 0,0 1 0 0 0,0 0 0 0 0,0 0 0 0 0,0 1 0 0 0,0-1 0 0 0,-1 0 0 0 0,1 1 0 0 0,-1 0 0 0 0,1-1 0 0 0,-1 1 0 0 0,0 0 0 0 0,0 0 0 0 0,0 1 0 0 0,-1-1 0 0 0,1 0 0 0 0,0 2-16 0 0,0-1 18 0 0,18 38 72 0 0,-2 0-1 0 0,-2 2 1 0 0,-2 0 0 0 0,-1 1-1 0 0,-3 0 1 0 0,-1 1 0 0 0,-3 0-1 0 0,-1 0 1 0 0,-3 0-1 0 0,-3 42-89 0 0,-3-55-43 0 0,-1 0 0 0 0,-2 0-1 0 0,-1 0 1 0 0,-1-1 0 0 0,-2 0-1 0 0,-13 27 44 0 0,13-32 8 0 0,8-18-21 0 0,3-7 9 0 0,0-1 0 0 0,0 1 0 0 0,0 0 1 0 0,-1-1-1 0 0,1 1 0 0 0,0 0 0 0 0,-1-1 0 0 0,1 1 0 0 0,-1-1 0 0 0,1 1 0 0 0,-1 0 1 0 0,0-1-1 0 0,0 0 0 0 0,0 1 0 0 0,0-1 0 0 0,0 1 0 0 0,0-1 0 0 0,0 0 0 0 0,0 0 1 0 0,0 0-1 0 0,0 1 0 0 0,-1-1 0 0 0,1 0 0 0 0,-1-1 0 0 0,1 1 0 0 0,0 0 0 0 0,-1 0 0 0 0,0 0 1 0 0,1-1-1 0 0,-1 1 0 0 0,1-1 0 0 0,-1 0 0 0 0,0 1 0 0 0,1-1 0 0 0,-1 0 0 0 0,0 0 1 0 0,1 0-1 0 0,-1 0 0 0 0,0 0 0 0 0,1 0 0 0 0,-1 0 0 0 0,0-1 0 0 0,-1 0 4 0 0,-6-3-19 0 0,1-1 0 0 0,-1-1 1 0 0,1 1-1 0 0,-1-2 0 0 0,2 1 0 0 0,-1-1 0 0 0,1 0 0 0 0,0 0 0 0 0,0-1 0 0 0,1 0 0 0 0,0 0 0 0 0,1-1 0 0 0,-1 0 0 0 0,2 0 0 0 0,-1 0 0 0 0,1 0 0 0 0,1-1 1 0 0,0 1-1 0 0,0-1 0 0 0,1 0 0 0 0,0 0 0 0 0,0 0 0 0 0,1 0 0 0 0,1 0 0 0 0,0-1 0 0 0,0 1 0 0 0,1 0 0 0 0,0 0 0 0 0,1 0 0 0 0,0 0 0 0 0,1 0 1 0 0,0 0-1 0 0,0 1 0 0 0,1-1 0 0 0,0 1 0 0 0,2-2 19 0 0,8-4-11 0 0,0 2 0 0 0,1 0 0 0 0,1 1 0 0 0,0 0 0 0 0,0 1 0 0 0,1 1 1 0 0,1 1-1 0 0,-1 0 0 0 0,2 2 0 0 0,-1 0 0 0 0,1 1 0 0 0,0 0 0 0 0,15-1 11 0 0,17-9-214 0 0,-7-1-1183 0 0,-31 9-2377 0 0,-1 0-4813 0 0,-9 2 152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9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4929 0 0,'0'0'1076'0'0,"0"0"-377"0"0,0 0-71 0 0,0 0 288 0 0,0 0 327 0 0,0 0 99 0 0,0 0-110 0 0,0 0 13 0 0,0 0 99 0 0,0 0 104 0 0,0 0 16 0 0,0 0-221 0 0,0 0-280 0 0,16-8-203 0 0,50-27-145 0 0,19-37 1024 0 0,-66 52-1450 0 0,-1-1 1 0 0,-2-1-1 0 0,0 0 0 0 0,-1-2 0 0 0,-1 1 0 0 0,10-25-189 0 0,-14 49-110 0 0,-8 2 140 0 0,46 126 565 0 0,-10-11-1106 0 0,-27-101-1123 0 0,-6-12-4403 0 0,-5-2-5320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205 379 6729 0 0,'0'0'2234'0'0,"0"0"-839"0"0,0 0-352 0 0,0 0 81 0 0,0 0 187 0 0,0 0 102 0 0,0 0-185 0 0,0 0-345 0 0,0 0-187 0 0,0 0-33 0 0,0 0 54 0 0,0 0 65 0 0,5 12-48 0 0,32 91 959 0 0,-27-58-1303 0 0,-1 0 0 0 0,-3 1 1 0 0,-2 0-1 0 0,-2 0 0 0 0,-2 0 1 0 0,-4 29-391 0 0,-32 105 45 0 0,20-128-1071 0 0,15-52 645 0 0,1 0-118 0 0,54-43-18719 0 0,-45 35 15310 0 0</inkml:trace>
  <inkml:trace contextRef="#ctx0" brushRef="#br0" timeOffset="356.691">597 534 5089 0 0,'0'0'2014'0'0,"0"0"-814"0"0,0 0-449 0 0,0 0-38 0 0,0 0 76 0 0,0 0 92 0 0,0 0 61 0 0,0 0 3 0 0,-31 15-46 0 0,-98 46-107 0 0,54-16 426 0 0,71-42-1122 0 0,0-2-22 0 0,0 1 0 0 0,0 0 0 0 0,0 0-1 0 0,0 1 1 0 0,1-1 0 0 0,-1 1 0 0 0,0 0 0 0 0,1 0 0 0 0,0 0-1 0 0,0 0 1 0 0,0 0 0 0 0,0 1 0 0 0,0-1 0 0 0,1 1 0 0 0,0 0-1 0 0,0 0 1 0 0,0 0 0 0 0,0 0 0 0 0,0 0 0 0 0,1 0 0 0 0,-1 1-1 0 0,1-1 1 0 0,1 0 0 0 0,-1 1 0 0 0,0-1 0 0 0,1 1-1 0 0,0-1 1 0 0,0 1 0 0 0,0-1 0 0 0,1 2-74 0 0,4 1 110 0 0,0 0 0 0 0,0-1 0 0 0,1 0 0 0 0,0 0 0 0 0,0 0 0 0 0,0-1 1 0 0,0 0-1 0 0,1 0 0 0 0,0 0 0 0 0,0-1 0 0 0,2 1-110 0 0,38 28 643 0 0,-39-25-400 0 0,0 0 0 0 0,-1 1 1 0 0,0 0-1 0 0,-1 0 0 0 0,0 0 0 0 0,-1 1 1 0 0,0 0-1 0 0,0 0 0 0 0,-1 0 0 0 0,0 1 1 0 0,-1-1-1 0 0,1 6-243 0 0,24 50 229 0 0,-25-63-879 0 0,-2-2-3868 0 0,-1-2-4825 0 0,2-2 308 0 0</inkml:trace>
  <inkml:trace contextRef="#ctx0" brushRef="#br0" timeOffset="945.195">0 317 1128 0 0,'0'0'2326'0'0,"0"0"-447"0"0,0 0-34 0 0,0 0 167 0 0,0 0 142 0 0,0 0-36 0 0,0 0-293 0 0,0 0-415 0 0,0 0-350 0 0,0 0-238 0 0,0 0-161 0 0,0 0-125 0 0,0 0-104 0 0,6-6-46 0 0,215-238 2621 0 0,-167 178-2399 0 0,-53 65-573 0 0,29 39 800 0 0,-18-19-671 0 0,-1 1 0 0 0,-1 1 1 0 0,-1 0-1 0 0,-1 0 0 0 0,-1 1 0 0 0,-1 0 1 0 0,2 10-165 0 0,8 28 109 0 0,17 32-1043 0 0,-15-84-1571 0 0,-7-8-3491 0 0,-7 0 2387 0 0,3 0-8581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42 568 0 0,'0'0'1648'0'0,"0"0"125"0"0,0 0 138 0 0,0 0 21 0 0,0 0-117 0 0,0 0-260 0 0,0 0-241 0 0,0 0-179 0 0,0 0-106 0 0,0 0-76 0 0,0 0-94 0 0,-23-8-70 0 0,-73-21-97 0 0,38 25 565 0 0,45 8-939 0 0,5-2-273 0 0,-1 0-1 0 0,0 1 0 0 0,1 1 1 0 0,0-1-1 0 0,-1 1 1 0 0,1 1-1 0 0,1-1 0 0 0,-1 1 1 0 0,1 1-1 0 0,0-1 1 0 0,0 1-1 0 0,0 0 0 0 0,1 1 1 0 0,0 0-1 0 0,0 0 1 0 0,1 0-1 0 0,0 1 0 0 0,0-1 1 0 0,1 1-1 0 0,0 0 1 0 0,0 1-1 0 0,1-1 0 0 0,0 1 1 0 0,0-1-1 0 0,1 1 1 0 0,0 0-1 0 0,0 5-44 0 0,3-12-4 0 0,-1 1-1 0 0,0-1 1 0 0,1 0-1 0 0,0 1 1 0 0,0-1 0 0 0,-1 1-1 0 0,2-1 1 0 0,-1 0-1 0 0,0 0 1 0 0,0 0 0 0 0,0 0-1 0 0,1 0 1 0 0,0 0-1 0 0,-1 0 1 0 0,1 0 0 0 0,0 0-1 0 0,0-1 1 0 0,0 1-1 0 0,0 0 1 0 0,0-1-1 0 0,0 0 1 0 0,0 0 0 0 0,0 0-1 0 0,0 0 1 0 0,1 0-1 0 0,-1 0 1 0 0,1 0 0 0 0,-1-1-1 0 0,0 1 1 0 0,1-1-1 0 0,-1 1 1 0 0,1-1 4 0 0,85 2 317 0 0,59-55 822 0 0,-120 41-928 0 0,156-79 877 0 0,-181 90-1077 0 0,0 0-1 0 0,0 0 1 0 0,0 0 0 0 0,0 0 0 0 0,0 0-1 0 0,1 0 1 0 0,-1 1 0 0 0,0-1 0 0 0,0 1-1 0 0,1-1 1 0 0,-1 1 0 0 0,0 0 0 0 0,1 0-1 0 0,-1 0 1 0 0,0 0 0 0 0,1 0 0 0 0,-1 1-1 0 0,0-1 1 0 0,1 1 0 0 0,-1-1-1 0 0,0 1 1 0 0,0 0 0 0 0,0 0 0 0 0,1 0-1 0 0,-1 0 1 0 0,0 0 0 0 0,0 1 0 0 0,-1-1-1 0 0,1 0 1 0 0,0 1 0 0 0,0 0 0 0 0,-1-1-1 0 0,1 1 1 0 0,-1 0 0 0 0,1 0 0 0 0,-1 0-1 0 0,0 0 1 0 0,0 0 0 0 0,1 0-11 0 0,23 70 145 0 0,22 34-178 0 0,-44-102-33 0 0,1-1 0 0 0,-1 0 0 0 0,0 0 1 0 0,1 0-1 0 0,0 0 0 0 0,-1 0 0 0 0,1-1 1 0 0,0 0-1 0 0,0 0 0 0 0,1 0 0 0 0,-1 0 1 0 0,0 0-1 0 0,1-1 0 0 0,-1 0 0 0 0,1 0 1 0 0,-1 0-1 0 0,1-1 0 0 0,-1 0 0 0 0,1 1 1 0 0,0-1-1 0 0,-1-1 0 0 0,1 1 0 0 0,-1-1 0 0 0,1 0 1 0 0,-1 0-1 0 0,1 0 0 0 0,-1-1 0 0 0,0 1 1 0 0,4-3 65 0 0,17-12-4513 0 0,-17 11 815 0 0,5-3-7812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2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122 163 9514 0 0,'0'0'1787'0'0,"0"0"-339"0"0,0 0-193 0 0,0 0-28 0 0,0 0-25 0 0,0 0-89 0 0,0 0-219 0 0,0 0-239 0 0,0 0-139 0 0,0 0-56 0 0,0 0 8 0 0,0 0 15 0 0,0 0-60 0 0,-4 37-55 0 0,-10 118-51 0 0,-5 111 498 0 0,17-219-876 0 0,-2 1-1 0 0,-2-1 1 0 0,-2 0 0 0 0,-4 9 61 0 0,-6-21-1203 0 0,11-30-2611 0 0,-1-4-3467 0 0,6-1-3121 0 0</inkml:trace>
  <inkml:trace contextRef="#ctx0" brushRef="#br0" timeOffset="367.072">0 160 4465 0 0,'0'0'2220'0'0,"0"0"-674"0"0,0 0-248 0 0,0 0-49 0 0,0 0 32 0 0,0 0 19 0 0,0 0-99 0 0,0 0-156 0 0,0 0-174 0 0,0 0-150 0 0,34-25-140 0 0,109-77-136 0 0,-139 98-416 0 0,0 1 1 0 0,0 0-1 0 0,0 0 1 0 0,1 0 0 0 0,-1 1-1 0 0,1-1 1 0 0,-1 1 0 0 0,1 0-1 0 0,0 0 1 0 0,0 1 0 0 0,0-1-1 0 0,0 1 1 0 0,0 0 0 0 0,0 1-1 0 0,0-1 1 0 0,1 1 0 0 0,3 0-30 0 0,8 1 94 0 0,-5-2-49 0 0,1 1 1 0 0,0 0-1 0 0,0 1 0 0 0,-1 1 0 0 0,1-1 0 0 0,0 2 0 0 0,-1 0 0 0 0,0 0 1 0 0,0 1-1 0 0,0 1 0 0 0,0 0 0 0 0,-1 1 0 0 0,6 3-45 0 0,-12-6 11 0 0,0 1-1 0 0,1-1 0 0 0,-1 1 1 0 0,-1 0-1 0 0,1 1 1 0 0,-1-1-1 0 0,1 1 1 0 0,-1 0-1 0 0,0 0 0 0 0,-1 0 1 0 0,0 1-1 0 0,1-1 1 0 0,-2 1-1 0 0,1 0 1 0 0,-1 0-1 0 0,0 0 0 0 0,0 0 1 0 0,0 0-1 0 0,-1 0 1 0 0,0 0-1 0 0,0 1 1 0 0,-1-1-1 0 0,1 0 0 0 0,-2 1 1 0 0,1-1-1 0 0,-1 0 1 0 0,1 1-1 0 0,-2-1 1 0 0,1 0-1 0 0,-1 0 0 0 0,0 0 1 0 0,0 0-1 0 0,-1 1-10 0 0,-11 13-51 0 0,-2 0 0 0 0,0-1 0 0 0,-1-1 0 0 0,-1 0-1 0 0,0-1 1 0 0,-1-1 0 0 0,-1-1 0 0 0,-1-1 0 0 0,0 0 0 0 0,-1-2 0 0 0,0 0-1 0 0,-1-2 1 0 0,0 0 0 0 0,-12 2 51 0 0,-74 12-1197 0 0,61-21-4262 0 0,47-4-68 0 0,2-1 3842 0 0,-1 2 629 0 0,5-1-3056 0 0</inkml:trace>
  <inkml:trace contextRef="#ctx0" brushRef="#br0" timeOffset="852.42">479 624 7746 0 0,'0'0'1843'0'0,"0"0"-935"0"0,0 0-255 0 0,0 0 197 0 0,0 0 198 0 0,0 0 31 0 0,0 0-147 0 0,0 0-216 0 0,0 0-172 0 0,0 0-122 0 0,0 0-89 0 0,0 0-70 0 0,0 0-79 0 0,23-2-3 0 0,70-2-21 0 0,-55 10 121 0 0,-32 1-124 0 0,-4-4-74 0 0,0 0 1 0 0,0 0-1 0 0,0 0 0 0 0,0 0 1 0 0,-1 0-1 0 0,1 0 0 0 0,-1 0 1 0 0,0 1-1 0 0,0-1 0 0 0,0 0 0 0 0,-1 1 1 0 0,1-1-1 0 0,-1 1 0 0 0,0-1 1 0 0,0 1-1 0 0,0-1 0 0 0,0 1 1 0 0,0-1-1 0 0,-1 1 0 0 0,0-1 1 0 0,0 1-1 0 0,0-1 0 0 0,0 0 1 0 0,0 1-1 0 0,0-1 0 0 0,-1 0 1 0 0,0 0-84 0 0,-94 151 1296 0 0,86-72-841 0 0,12-80-398 0 0,0 0 0 0 0,1 1 0 0 0,0-1 0 0 0,-1 0 0 0 0,1 0 0 0 0,0 0 0 0 0,0-1-1 0 0,0 1 1 0 0,0-1 0 0 0,0 0 0 0 0,0 1 0 0 0,1-1 0 0 0,-1-1 0 0 0,0 1 0 0 0,1 0 0 0 0,-1-1 0 0 0,0 0 0 0 0,1 0-57 0 0,-1 1 60 0 0,100-5 915 0 0,-84-3-1364 0 0,-19 6 174 0 0,-6-7-4212 0 0,1 2-2627 0 0,-1 2-4310 0 0</inkml:trace>
  <inkml:trace contextRef="#ctx0" brushRef="#br0" timeOffset="1142.731">357 808 4681 0 0,'0'0'2067'0'0,"0"0"-519"0"0,0 0 54 0 0,0 0 66 0 0,0 0-67 0 0,0 0-166 0 0,0 0-244 0 0,0 0-284 0 0,32-3-254 0 0,101-10-242 0 0,5 6-1683 0 0,-101 8-5701 0 0,-31-1-2546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1 292 5521 0 0,'0'0'1837'0'0,"0"0"-1149"0"0,0 0-390 0 0,0 0 279 0 0,0 0 409 0 0,0 0 360 0 0,0 0 138 0 0,0 0-126 0 0,0 0-147 0 0,0 0-180 0 0,0 0-148 0 0,0 0-71 0 0,0 0-57 0 0,20 3-32 0 0,63 9-71 0 0,29-10 1184 0 0,70-27-1120 0 0,-101 17-4013 0 0,-72 4-383 0 0,-5 2-1305 0 0,0 2-5767 0 0</inkml:trace>
  <inkml:trace contextRef="#ctx0" brushRef="#br0" timeOffset="315.965">238 1 6881 0 0,'0'0'3253'0'0,"0"0"-1642"0"0,0 0-592 0 0,0 0 125 0 0,0 0 263 0 0,0 0 151 0 0,0 0-130 0 0,0 0-281 0 0,0 0-227 0 0,0 0-163 0 0,0 0-104 0 0,0 0-72 0 0,-2 30-72 0 0,-9 98-63 0 0,13-17 464 0 0,-2-92-798 0 0,-15 135 161 0 0,-8-56-1953 0 0,31-90-6529 0 0,-3-8-3038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156 116 5105 0 0,'0'0'3274'0'0,"0"0"-977"0"0,0 0-474 0 0,0 0-168 0 0,0 0-126 0 0,0 0-204 0 0,0 0-324 0 0,0 0-295 0 0,0 0-194 0 0,0 0-71 0 0,0 0-6 0 0,0 0 6 0 0,0 0-18 0 0,-5 27-24 0 0,-13 87-6 0 0,17 51 866 0 0,13 199-1521 0 0,-18-345-2428 0 0,2-19-2491 0 0,0-3-4247 0 0,2 2 3971 0 0</inkml:trace>
  <inkml:trace contextRef="#ctx0" brushRef="#br0" timeOffset="301.457">1 113 8202 0 0,'0'0'1089'0'0,"0"0"-281"0"0,0 0-38 0 0,0 0 134 0 0,0 0 130 0 0,0 0-9 0 0,0 0-101 0 0,0 0-126 0 0,0 0-91 0 0,0 0-31 0 0,36-19-83 0 0,114-54-63 0 0,-63 53 165 0 0,-70 21-497 0 0,108 21 1249 0 0,-121-21-1395 0 0,1 1 1 0 0,-1 0-1 0 0,0 0 1 0 0,0 0-1 0 0,0 0 1 0 0,0 1-1 0 0,-1-1 1 0 0,1 1 0 0 0,-1 0-1 0 0,0 0 1 0 0,0 1-1 0 0,0-1 1 0 0,0 1-1 0 0,0-1 1 0 0,-1 1-1 0 0,1 0 1 0 0,-1 0 0 0 0,0 0-1 0 0,0 0 1 0 0,-1 0-1 0 0,1 1 1 0 0,-1-1-1 0 0,0 0 1 0 0,0 1-1 0 0,0-1 1 0 0,-1 3-53 0 0,1 0 51 0 0,-1 0 0 0 0,-1-1 0 0 0,0 1-1 0 0,0 0 1 0 0,0-1 0 0 0,0 1 0 0 0,-1-1 0 0 0,0 1 0 0 0,-1-1 0 0 0,1 0 0 0 0,-1 0 0 0 0,0 0-1 0 0,-1 0 1 0 0,1-1 0 0 0,-1 1 0 0 0,-1-1 0 0 0,1 0 0 0 0,-1 0 0 0 0,1-1 0 0 0,-2 1-51 0 0,-20 17-31 0 0,-2-1 0 0 0,0-1 0 0 0,-1-2 0 0 0,0-1 0 0 0,-2-2 1 0 0,0 0-1 0 0,-1-2 0 0 0,-21 5 31 0 0,-34 0-2557 0 0,97-29-6171 0 0,1 7 2746 0 0,-1 1 712 0 0</inkml:trace>
  <inkml:trace contextRef="#ctx0" brushRef="#br0" timeOffset="969.231">389 669 7498 0 0,'0'0'2140'0'0,"0"0"-604"0"0,0 0-169 0 0,0 0 110 0 0,0 0 52 0 0,0 0-188 0 0,0 0-409 0 0,0 0-412 0 0,0 0-288 0 0,0 0-147 0 0,0 0-21 0 0,0 0 64 0 0,0 0 75 0 0,2 8 42 0 0,17 123 486 0 0,-20-130-719 0 0,1 0 0 0 0,0-1 0 0 0,0 1 0 0 0,0 0 0 0 0,0 0-1 0 0,0 0 1 0 0,0 0 0 0 0,0-1 0 0 0,1 1 0 0 0,-1 0 0 0 0,0 0-1 0 0,0 0 1 0 0,1-1 0 0 0,-1 1 0 0 0,0 0 0 0 0,1 0 0 0 0,-1-1 0 0 0,1 1-1 0 0,-1 0 1 0 0,1-1 0 0 0,-1 1 0 0 0,1 0 0 0 0,-1-1 0 0 0,1 1 0 0 0,0-1-1 0 0,-1 1 1 0 0,1-1 0 0 0,0 1 0 0 0,0-1 0 0 0,-1 1 0 0 0,1-1 0 0 0,0 0-1 0 0,0 1 1 0 0,0-1 0 0 0,-1 0 0 0 0,1 0 0 0 0,0 0 0 0 0,0 0-1 0 0,0 0 1 0 0,0 0 0 0 0,-1 0 0 0 0,1 0 0 0 0,0 0 0 0 0,0 0 0 0 0,0 0-1 0 0,0 0 1 0 0,-1-1 0 0 0,1 1 0 0 0,0 0 0 0 0,0 0 0 0 0,0-1 0 0 0,-1 1-12 0 0,39-35 1170 0 0,-25 21-1118 0 0,130-101 460 0 0,-143 114-508 0 0,0 1 0 0 0,-1-1 0 0 0,1 1 0 0 0,0-1 0 0 0,-1 1 0 0 0,1 0 0 0 0,0-1 0 0 0,0 1 0 0 0,-1 0-1 0 0,1 0 1 0 0,0-1 0 0 0,0 1 0 0 0,0 0 0 0 0,-1 0 0 0 0,1 0 0 0 0,0 0 0 0 0,0 0 0 0 0,0 0-1 0 0,-1 0 1 0 0,1 0 0 0 0,0 0 0 0 0,0 1 0 0 0,0-1 0 0 0,-1 0 0 0 0,1 0 0 0 0,0 1 0 0 0,0-1 0 0 0,-1 1-1 0 0,1-1 1 0 0,0 0 0 0 0,-1 1 0 0 0,1-1 0 0 0,0 1 0 0 0,-1 0 0 0 0,1-1 0 0 0,-1 1 0 0 0,1-1 0 0 0,-1 1-1 0 0,1 0 1 0 0,-1-1 0 0 0,0 1 0 0 0,1 0 0 0 0,-1 0 0 0 0,0-1 0 0 0,1 1 0 0 0,-1 0 0 0 0,0 0-1 0 0,0-1 1 0 0,0 1 0 0 0,0 0 0 0 0,1 0 0 0 0,-1 0 0 0 0,0 0 0 0 0,-1-1 0 0 0,1 1 0 0 0,0 0 0 0 0,0 0-1 0 0,0 0 1 0 0,0-1 0 0 0,-1 1 0 0 0,1 0 0 0 0,0 0 0 0 0,-1-1 0 0 0,1 1-4 0 0,19 297 432 0 0,-17-111-416 0 0,-4-179-18 0 0,0-1-1 0 0,0 0 1 0 0,0 1 0 0 0,-1-1 0 0 0,-1 0-1 0 0,1 0 1 0 0,-1 0 0 0 0,0-1-1 0 0,-1 1 1 0 0,1-1 0 0 0,-1 0-1 0 0,0 0 1 0 0,-1-1 0 0 0,0 0 0 0 0,0 0-1 0 0,0 0 1 0 0,0 0 0 0 0,-1-1-1 0 0,1 0 1 0 0,-1-1 0 0 0,0 1 0 0 0,0-1-1 0 0,-1-1 1 0 0,1 1 0 0 0,0-1-1 0 0,-1 0 1 0 0,0-1 0 0 0,-5 1 2 0 0,9-4-21 0 0,1 0 1 0 0,0 1 0 0 0,0-1-1 0 0,1 0 1 0 0,-1-1-1 0 0,0 1 1 0 0,1 0-1 0 0,-1-1 1 0 0,1 1-1 0 0,-1-1 1 0 0,1 0 0 0 0,0 0-1 0 0,0 0 1 0 0,1 0-1 0 0,-1 0 1 0 0,1 0-1 0 0,-1 0 1 0 0,1-1-1 0 0,0 1 1 0 0,0 0-1 0 0,1-1 1 0 0,-1 1 0 0 0,1-1-1 0 0,-1 1 1 0 0,1-1-1 0 0,0 1 1 0 0,0-1-1 0 0,1 1 1 0 0,0-3 20 0 0,-2 2-18 0 0,0-11-77 0 0,1 0-1 0 0,0 0 1 0 0,1 0-1 0 0,1 0 1 0 0,0 0-1 0 0,1 0 1 0 0,0 0-1 0 0,1 0 1 0 0,1 1-1 0 0,1 0 1 0 0,0 0-1 0 0,0 0 1 0 0,2 1-1 0 0,0-1 96 0 0,20-26-4273 0 0,5 0-3988 0 0,-22 29-270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1 258 2633 0 0,'0'0'1737'0'0,"0"0"277"0"0,0 0 233 0 0,0 0-20 0 0,0 0-149 0 0,0 0-243 0 0,0 0-272 0 0,0 0-232 0 0,33 0-215 0 0,104-3-225 0 0,77-8 990 0 0,-189 5-2661 0 0,-20 1-8511 0 0,-5 5-1343 0 0</inkml:trace>
  <inkml:trace contextRef="#ctx0" brushRef="#br0" timeOffset="272.828">212 1 4977 0 0,'0'0'4338'0'0,"0"0"-2512"0"0,0 0-814 0 0,0 0 50 0 0,0 0 214 0 0,0 0 134 0 0,0 0-34 0 0,0 0-169 0 0,0 0-222 0 0,-1 32-191 0 0,-5 100-170 0 0,11 14 862 0 0,14 55-1046 0 0,7-106-747 0 0,-5-61-4867 0 0,-20-30-1518 0 0,1 0-3948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3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133 258 10810 0 0,'0'0'1809'0'0,"0"0"-302"0"0,0 0-226 0 0,0 0 58 0 0,0 0 118 0 0,0 0 12 0 0,0 0-190 0 0,0 0-296 0 0,0 0-277 0 0,0 0-222 0 0,0 0-158 0 0,0 0-104 0 0,0 0-37 0 0,1 8 313 0 0,24 172 536 0 0,-7 1 1 0 0,-6 145-1035 0 0,-19-290-1797 0 0,3-35-3528 0 0,0-7-4792 0 0,2 5 932 0 0</inkml:trace>
  <inkml:trace contextRef="#ctx0" brushRef="#br0" timeOffset="327.754">1 276 4617 0 0,'0'0'2433'0'0,"0"0"-1048"0"0,0 0-333 0 0,0 0 67 0 0,0 0 175 0 0,0 0 85 0 0,0 0-100 0 0,0 0-196 0 0,0 0-167 0 0,0 0-128 0 0,0 0-81 0 0,0 0-87 0 0,34-22-75 0 0,106-67-56 0 0,-60 61 212 0 0,-64 27-500 0 0,-6-1-113 0 0,-1 0-1 0 0,0 1 0 0 0,1 0 0 0 0,-1 0 0 0 0,1 1 0 0 0,-1 1 0 0 0,1-1 0 0 0,-1 1 0 0 0,0 1 0 0 0,1 0 1 0 0,-1 0-1 0 0,0 1 0 0 0,0 0 0 0 0,0 0 0 0 0,-1 1 0 0 0,1 1 0 0 0,-1-1 0 0 0,0 1 0 0 0,0 0 1 0 0,0 1-1 0 0,-1 0 0 0 0,4 5-87 0 0,-8-8 33 0 0,-1 0 0 0 0,0 0 0 0 0,0 0 0 0 0,-1 1 0 0 0,1-1 0 0 0,-1 1 0 0 0,0-1 0 0 0,1 1 1 0 0,-2 0-1 0 0,1-1 0 0 0,0 1 0 0 0,-1 0 0 0 0,0 0 0 0 0,1-1 0 0 0,-2 1 0 0 0,1 0 0 0 0,0 0 0 0 0,-1 0 0 0 0,1-1 0 0 0,-1 1 1 0 0,0 0-1 0 0,-1-1 0 0 0,1 1 0 0 0,-1-1 0 0 0,1 1 0 0 0,-1-1 0 0 0,0 0 0 0 0,0 0 0 0 0,0 0 0 0 0,-1 0 0 0 0,-1 2-33 0 0,-90 77 356 0 0,-79-8-483 0 0,93-64-3782 0 0,79-13-4018 0 0,1 3-1575 0 0</inkml:trace>
  <inkml:trace contextRef="#ctx0" brushRef="#br0" timeOffset="1530.546">1067 549 7066 0 0,'0'0'1229'0'0,"0"0"-610"0"0,0 0 86 0 0,0 0 466 0 0,0 0 372 0 0,0 0 47 0 0,0 0-323 0 0,0 0-399 0 0,0 0-177 0 0,0 0-20 0 0,0 0 6 0 0,0 0 5 0 0,0 0-72 0 0,3 8-40 0 0,0 3-327 0 0,1 0 0 0 0,-1 0-1 0 0,-1 0 1 0 0,0 0 0 0 0,-1 1 0 0 0,0-1 0 0 0,-1 0 0 0 0,0 1 0 0 0,0-1-1 0 0,-2 1-242 0 0,-26 83 546 0 0,21-77-530 0 0,1 0 0 0 0,0 0 0 0 0,2 1 0 0 0,0 0 0 0 0,1 0 0 0 0,-1 18-16 0 0,6-33 8 0 0,0 0 1 0 0,0 0 0 0 0,0 0-1 0 0,0 0 1 0 0,0 0-1 0 0,1-1 1 0 0,-1 1-1 0 0,1-1 1 0 0,0 0-1 0 0,0 0 1 0 0,0 0-1 0 0,1 0 1 0 0,-1 0-1 0 0,1-1 1 0 0,0 0-1 0 0,-1 0 1 0 0,1 0 0 0 0,0 0-1 0 0,0 0 1 0 0,0-1-1 0 0,1 1 1 0 0,-1-1-1 0 0,0 0 1 0 0,0-1-1 0 0,1 1 1 0 0,-1-1-1 0 0,0 1 1 0 0,1-1-1 0 0,-1-1 1 0 0,3 1-9 0 0,99-26 657 0 0,-102 21-1603 0 0,-3-2-4231 0 0,-1 4 893 0 0,0-1-6322 0 0</inkml:trace>
  <inkml:trace contextRef="#ctx0" brushRef="#br0" timeOffset="2030.248">848 339 1064 0 0,'0'0'1850'0'0,"0"0"-867"0"0,0 0-28 0 0,0 0 481 0 0,0 0 380 0 0,0 0 162 0 0,0 0-124 0 0,0 0-319 0 0,0 0-342 0 0,0 0-267 0 0,0 0-202 0 0,0 0-81 0 0,14-12-36 0 0,47-40-12 0 0,13-47 1481 0 0,21-47-1118 0 0,-69 116-682 0 0,-10 60 64 0 0,15 54 537 0 0,43 78-126 0 0,-26-125-1520 0 0,-21-33-8864 0 0,-20-4-1954 0 0</inkml:trace>
  <inkml:trace contextRef="#ctx0" brushRef="#br0" timeOffset="679.159">693 733 10650 0 0,'0'0'2173'0'0,"0"0"-608"0"0,0 0-322 0 0,0 0-30 0 0,0 0-16 0 0,0 0-115 0 0,0 0-227 0 0,0 0-246 0 0,0 0-200 0 0,0 0-142 0 0,0 0-92 0 0,0 0-75 0 0,-24 24-29 0 0,-74 78-23 0 0,56-44 9 0 0,24-26-248 0 0,-15 24-485 0 0,3-27-3078 0 0,25-28-4425 0 0,3 2-735 0 0</inkml:trace>
  <inkml:trace contextRef="#ctx0" brushRef="#br0" timeOffset="961.101">380 641 3361 0 0,'0'0'736'0'0,"0"0"-319"0"0,0 0 297 0 0,0 0 673 0 0,0 0 477 0 0,0 0 73 0 0,0 0-188 0 0,0 0-284 0 0,0 0-232 0 0,0 0-163 0 0,0 0-95 0 0,0 0-55 0 0,0 0-53 0 0,26 27-89 0 0,79 87-143 0 0,-54-53 184 0 0,19 68-575 0 0,-54-113-2464 0 0,-10-10-7377 0 0,-4-6 243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10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164 131 9418 0 0,'0'0'2112'0'0,"0"0"-375"0"0,0 0-314 0 0,0 0-64 0 0,0 0 101 0 0,0 0-29 0 0,0 0-187 0 0,0 0-286 0 0,0 0-283 0 0,0 0-251 0 0,0 0-163 0 0,0 2-67 0 0,20 279 2219 0 0,-7-53-2445 0 0,-24-182-608 0 0,-1-18-2817 0 0,10-26 2843 0 0,1-1-3813 0 0,1-1-4588 0 0,0-3 2091 0 0</inkml:trace>
  <inkml:trace contextRef="#ctx0" brushRef="#br0" timeOffset="418.057">0 156 3633 0 0,'0'0'1701'0'0,"0"0"-306"0"0,0 0-206 0 0,0 0 91 0 0,0 0 246 0 0,0 0 91 0 0,0 0-144 0 0,0 0-266 0 0,0 0-290 0 0,0 0-159 0 0,0 0-45 0 0,0 0-19 0 0,0 0-32 0 0,20-19-35 0 0,65-59-36 0 0,-20 45 219 0 0,-48 30-596 0 0,17-4 102 0 0,-1 1 0 0 0,1 1 0 0 0,1 2 0 0 0,-1 2 0 0 0,0 0 1 0 0,14 4-317 0 0,-36-1 30 0 0,0 0 1 0 0,-1 1 0 0 0,1 1 0 0 0,-1 0 0 0 0,0 1-1 0 0,0 0 1 0 0,0 0 0 0 0,-1 1 0 0 0,1 0 0 0 0,-1 1-1 0 0,-1 1 1 0 0,0-1 0 0 0,0 1 0 0 0,0 1-1 0 0,-1-1 1 0 0,0 2 0 0 0,-1-1 0 0 0,0 1 0 0 0,0 0-1 0 0,-1 0 1 0 0,-1 1 0 0 0,1 1-31 0 0,-4-6 25 0 0,0 1-1 0 0,-1-1 1 0 0,0 1 0 0 0,0-1-1 0 0,0 1 1 0 0,-1 0 0 0 0,0 0-1 0 0,0-1 1 0 0,-1 1-1 0 0,0 0 1 0 0,0-1 0 0 0,0 1-1 0 0,-1-1 1 0 0,0 1 0 0 0,0-1-1 0 0,-1 0 1 0 0,0 0 0 0 0,0 0-1 0 0,0 0 1 0 0,-1 0 0 0 0,1-1-1 0 0,-2 1 1 0 0,1-1 0 0 0,0 0-1 0 0,-2 0-24 0 0,-6 8 10 0 0,-1 0-1 0 0,-1-1 0 0 0,0-1 1 0 0,0 0-1 0 0,-1-1 0 0 0,0 0 1 0 0,-1-1-1 0 0,0-1 0 0 0,-1-1 1 0 0,0 0-1 0 0,0-1 0 0 0,0-1 1 0 0,-1-1-1 0 0,1 0 0 0 0,-1-1 1 0 0,0-1-1 0 0,-14 0-9 0 0,13-2-160 0 0,-91-13 94 0 0,107 12-73 0 0,0-1 0 0 0,0 1 0 0 0,0-1 1 0 0,0 0-1 0 0,1 0 0 0 0,-1 0 0 0 0,1 0 0 0 0,-1 0 0 0 0,1-1 0 0 0,0 1 0 0 0,0-1 1 0 0,0 0-1 0 0,0 1 0 0 0,0-1 0 0 0,1 0 0 0 0,-1 0 0 0 0,1 0 0 0 0,0 0 0 0 0,0 0 1 0 0,-1-3 138 0 0,1-9-3501 0 0,1 7-3770 0 0,0 1-3310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8:44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1 410 0 0 0,'0'0'240'0'0,"0"0"776"0"0,0 0 507 0 0,0 0 195 0 0,0 0-188 0 0,0 0-251 0 0,0 0-267 0 0,0 0-193 0 0,0 0-54 0 0,0 0-46 0 0,11 0 1 0 0,57 0 1393 0 0,-5 19 2938 0 0,44-5-2062 0 0,111-25-595 0 0,80-8-1179 0 0,-298 19-1201 0 0,0 0 6 0 0,0 0 19 0 0,0 0 17 0 0,0 0 16 0 0,0 0 19 0 0,0 0 23 0 0,0 0 8 0 0,-17-6-4463 0 0,3 5-1056 0 0,7 1-1230 0 0,-1 0-2639 0 0</inkml:trace>
  <inkml:trace contextRef="#ctx0" brushRef="#br0" timeOffset="759.933">47 619 0 0 0,'0'0'1100'0'0,"0"0"547"0"0,0 0 470 0 0,0 0 111 0 0,0 0-327 0 0,0 0-561 0 0,0 0-444 0 0,0 0-206 0 0,0 0-77 0 0,0 0-10 0 0,0 0-19 0 0,0 0-28 0 0,-13 8 2143 0 0,63 10 1876 0 0,-15-13-3874 0 0,1-1 1 0 0,1-2 0 0 0,-1-2 0 0 0,31-3-702 0 0,-54 2 116 0 0,299-21 1255 0 0,-254 30-1423 0 0,17-8-63 0 0,-74 0 111 0 0,-1 0 9 0 0,0 0 9 0 0,0 0 19 0 0,0 0-2 0 0,0 0-11 0 0,0 0 0 0 0,0 3-13 0 0,0-2-19 0 0,0-1-6 0 0,0 0-4 0 0,0 0-5 0 0,0 0-12 0 0,0 0-12 0 0,0 0-19 0 0,0 0-24 0 0,0 0-46 0 0,0 0-72 0 0,-6-7-15098 0 0,6 6 5503 0 0</inkml:trace>
  <inkml:trace contextRef="#ctx0" brushRef="#br0" timeOffset="1745.469">437 1 0 0 0,'0'0'1980'0'0,"0"0"-219"0"0,0 0 185 0 0,0 0 237 0 0,0 0 33 0 0,0 0-186 0 0,0 0-427 0 0,0 0-481 0 0,0 0-390 0 0,0 0-236 0 0,0 0-115 0 0,0 0-87 0 0,5 19 2566 0 0,13 2-2132 0 0,2-1 1 0 0,0-1-1 0 0,1 0 0 0 0,1-2 0 0 0,0 0 0 0 0,8 2-728 0 0,134 73 891 0 0,-33-12-744 0 0,-91-42-137 0 0,-41-34 54 0 0,1 1 0 0 0,-1-1 0 0 0,0 1 0 0 0,-1-1 1 0 0,1 0-1 0 0,-1 1 0 0 0,0-1 0 0 0,0 0 0 0 0,0 0 0 0 0,0 0 0 0 0,-1 0 0 0 0,0-1 0 0 0,0 1 0 0 0,0-1 0 0 0,0 1 0 0 0,0-1 0 0 0,-1 0-64 0 0,-16 21 88 0 0,-101 113 97 0 0,-82 60 18 0 0,127-114-113 0 0,73-75-366 0 0,-1-1 748 0 0,4-15-9623 0 0,0 4-2817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4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0 0 0,'0'0'1274'0'0,"0"0"515"0"0,0 0 221 0 0,0 0-140 0 0,0 0-395 0 0,0 0-388 0 0,0 0-182 0 0,0 0-47 0 0,0 0 33 0 0,0 0 11 0 0,3 1 2359 0 0,12 6-2197 0 0,160 15 4173 0 0,92-18-3135 0 0,-168-5-1548 0 0,334-14 45 0 0,-358 12-709 0 0,-33-11-550 0 0,-39 12-115 0 0,15-8-920 0 0,-11 3-8470 0 0,-6 3-1004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2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184 428 0 0 0,'0'0'432'0'0,"0"0"444"0"0,0 0 106 0 0,0 0 41 0 0,0 0 13 0 0,0 0-131 0 0,0-3-150 0 0,0-5 877 0 0,-15 4 10115 0 0,0 8-12796 0 0,5 0 1086 0 0,1 0 0 0 0,0 0 0 0 0,0 1 0 0 0,0 1 0 0 0,1-1 0 0 0,0 2 0 0 0,0-1 0 0 0,0 1 0 0 0,1 0 0 0 0,0 0 0 0 0,0 1 0 0 0,1 0 0 0 0,0 0 0 0 0,0 1 0 0 0,1-1 0 0 0,0 1 1 0 0,1 0-1 0 0,-1 1 0 0 0,2-1 0 0 0,0 1 0 0 0,0 0 0 0 0,0 0 0 0 0,1 0 0 0 0,1 0 0 0 0,0 0 0 0 0,0 0 0 0 0,1 0 0 0 0,1 8-37 0 0,-1-8 9 0 0,-1-2 5 0 0,1 1-1 0 0,0-1 0 0 0,0 0 0 0 0,1 1 0 0 0,1-1 1 0 0,-1 0-1 0 0,1 0 0 0 0,0 1 0 0 0,1-2 1 0 0,0 1-1 0 0,0 0-13 0 0,-1-2 43 0 0,1-1 1 0 0,-1 0-1 0 0,1 0 1 0 0,0 0-1 0 0,0 0 1 0 0,0-1-1 0 0,1 1 0 0 0,-1-1 1 0 0,1 0-1 0 0,0 0 1 0 0,1 0-1 0 0,-1 0 1 0 0,1-1-1 0 0,-1 1 1 0 0,1-1-1 0 0,0-1 0 0 0,0 1 1 0 0,1-1-1 0 0,-1 0 1 0 0,0 0-1 0 0,1 0 1 0 0,-1-1-1 0 0,1 1 1 0 0,0-1-1 0 0,-1-1 0 0 0,6 1-43 0 0,1-4 103 0 0,-1 0 0 0 0,1 0 1 0 0,-1-2-1 0 0,0 1 0 0 0,0-1 0 0 0,-1-1 0 0 0,0 0 0 0 0,0 0 0 0 0,0-1 0 0 0,-1 0 0 0 0,0-1 0 0 0,0 0 0 0 0,0 0 0 0 0,-1-1 0 0 0,-1 0 0 0 0,0-1 0 0 0,0 1 0 0 0,-1-1 0 0 0,0-1-103 0 0,67-121 366 0 0,-63 109-339 0 0,-1 1 0 0 0,-1-1 1 0 0,0 0-1 0 0,-2-1 1 0 0,-1 0-1 0 0,-1 0 0 0 0,0 0 1 0 0,-2 0-1 0 0,-1 0 1 0 0,-1-1-1 0 0,-3-17-27 0 0,3 35-15 0 0,-1-1 1 0 0,0 0-1 0 0,-1 1 1 0 0,0 0-1 0 0,0-1 0 0 0,0 1 1 0 0,-1 0-1 0 0,0 0 1 0 0,-1 0-1 0 0,1 0 0 0 0,-1 1 1 0 0,-1 0-1 0 0,1-1 1 0 0,-1 1-1 0 0,0 1 1 0 0,0-1-1 0 0,-5-2 15 0 0,6 5-42 0 0,0 2-1 0 0,-1-1 1 0 0,0 0-1 0 0,1 1 1 0 0,-1 0-1 0 0,0 0 1 0 0,0 0 0 0 0,0 0-1 0 0,0 1 1 0 0,1 0-1 0 0,-1 0 1 0 0,0 0 0 0 0,0 1-1 0 0,0 0 1 0 0,0 0-1 0 0,1 0 1 0 0,-1 0 0 0 0,0 1-1 0 0,1 0 1 0 0,-4 1 42 0 0,3 0 0 0 0,-1 0 0 0 0,1 0-1 0 0,0 1 1 0 0,0 0 0 0 0,1 0 0 0 0,-1 0 0 0 0,1 0 0 0 0,0 1 0 0 0,0 0 0 0 0,0 0 0 0 0,1 0 0 0 0,0 0 0 0 0,0 0-1 0 0,0 1 1 0 0,0-1 0 0 0,1 1 0 0 0,0 0 0 0 0,0 0 0 0 0,1 0 0 0 0,-1 0 0 0 0,1 0 0 0 0,1 0 0 0 0,-1 0 0 0 0,1 0-1 0 0,0 0 1 0 0,0 0 0 0 0,1 1 0 0 0,0 2 0 0 0,3 15 138 0 0,1 1-1 0 0,1-1 1 0 0,1 0-1 0 0,1 0 1 0 0,2-1 0 0 0,4 9-138 0 0,126 332 2012 0 0,-101-287-1523 0 0,-38-86-1515 0 0,-5-2-7433 0 0,4 9 3420 0 0,0-1-5950 0 0</inkml:trace>
  <inkml:trace contextRef="#ctx0" brushRef="#br0" timeOffset="389.802">642 428 9138 0 0,'0'0'689'0'0,"0"0"-409"0"0,0 0-6 0 0,0 0 465 0 0,0 0 518 0 0,0 0 180 0 0,0 0-88 0 0,0 0-278 0 0,0 0-252 0 0,0 0-182 0 0,0 0-98 0 0,0 0-12 0 0,0 0 1 0 0,6 29-5 0 0,18 93-36 0 0,-12-55 109 0 0,-3 0 1 0 0,-3 1 0 0 0,-3 0-1 0 0,-4 10-596 0 0,1-55 38 0 0,4-2-844 0 0,0-39-3972 0 0,-8-28-8941 0 0,4 38 10304 0 0</inkml:trace>
  <inkml:trace contextRef="#ctx0" brushRef="#br0" timeOffset="733.024">606 424 1056 0 0,'0'0'2191'0'0,"0"0"-689"0"0,0 0-347 0 0,0 0-40 0 0,0 0 180 0 0,0 0 125 0 0,0 0-57 0 0,0 0-169 0 0,0 0-143 0 0,0 0-94 0 0,0 0-85 0 0,0 0-62 0 0,0 0-73 0 0,21-4-41 0 0,69-11-38 0 0,-72 13-318 0 0,0 0 1 0 0,1 1-1 0 0,-1 1 1 0 0,1 1-1 0 0,-1 0 1 0 0,1 1-1 0 0,-1 1 1 0 0,0 1-1 0 0,0 1 1 0 0,8 3-341 0 0,-25-8 10 0 0,2 1 40 0 0,-1-1 0 0 0,1 0 0 0 0,0 0 0 0 0,-1 1 1 0 0,1 0-1 0 0,-1-1 0 0 0,1 1 0 0 0,-1 0 0 0 0,1 0 0 0 0,-1 1 0 0 0,1-1 0 0 0,-1 0 0 0 0,0 1 0 0 0,0 0 0 0 0,0-1 0 0 0,0 1 0 0 0,0 0 0 0 0,0 0 0 0 0,0 0 0 0 0,0 0 0 0 0,-1 0 1 0 0,1 0-1 0 0,-1 1 0 0 0,0-1 0 0 0,0 1 0 0 0,1-1 0 0 0,-1 1 0 0 0,-1-1 0 0 0,1 1 0 0 0,0-1 0 0 0,-1 1 0 0 0,1 0 0 0 0,-1-1 0 0 0,0 1 0 0 0,0 0 0 0 0,0-1 0 0 0,0 1 0 0 0,-1 0 0 0 0,1-1 1 0 0,-1 1-1 0 0,1 0 0 0 0,-1-1 0 0 0,0 2-50 0 0,-10 7 76 0 0,0 0 0 0 0,-1 0 0 0 0,0-1 0 0 0,-1-1 0 0 0,0 0 0 0 0,0 0 0 0 0,-1-2 0 0 0,-12 6-76 0 0,-22 14 21 0 0,35-21-244 0 0,1 0-1 0 0,-1 0 0 0 0,-1-1 1 0 0,1-1-1 0 0,-1 0 0 0 0,0-1 1 0 0,0 0-1 0 0,0-1 0 0 0,0-1 1 0 0,-13 0 223 0 0,24-11-8665 0 0,3 9-1614 0 0</inkml:trace>
  <inkml:trace contextRef="#ctx0" brushRef="#br0" timeOffset="1304.43">583 159 5193 0 0,'0'0'1386'0'0,"0"0"-94"0"0,0 0 12 0 0,0 0 218 0 0,0 0 181 0 0,0 0-69 0 0,0 0-218 0 0,0 0-358 0 0,0 0-360 0 0,0 0-239 0 0,0 0-152 0 0,0 0-62 0 0,-5-11 465 0 0,216 3 3287 0 0,-146 5-1728 0 0,-73-13-1270 0 0,-65-46-608 0 0,13 11-431 0 0,57 47 545 0 0,0 1-2519 0 0,3 2-6434 0 0,0 1-3353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8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0 0 0,'0'0'307'0'0,"0"0"518"0"0,0 0 259 0 0,0 0 137 0 0,0 0 68 0 0,0 0-10 0 0,0 0-66 0 0,0 0-96 0 0,0 0-106 0 0,3 0 8687 0 0,4 1-5312 0 0,16 1-2919 0 0,399-5 704 0 0,-422 3-2144 0 0,0 0-522 0 0,0 0 139 0 0,-11-3-5800 0 0,7 2-1663 0 0,2 1-3794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6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0 1440 0 0,'0'0'1618'0'0,"0"0"-75"0"0,0 0 80 0 0,0 0 201 0 0,0 0 145 0 0,0 0-71 0 0,0 0-190 0 0,0 0-253 0 0,0 0-266 0 0,0 0-236 0 0,0 0-196 0 0,-31 10-163 0 0,-97 32-146 0 0,49-5 141 0 0,-89 69 357 0 0,167-106-944 0 0,0 0 1 0 0,0 0-1 0 0,1 0 0 0 0,-1 1 1 0 0,0-1-1 0 0,0 0 0 0 0,0 0 1 0 0,0 0-1 0 0,1 1 1 0 0,-1-1-1 0 0,0 1 0 0 0,0-1 1 0 0,0 0-1 0 0,1 1 1 0 0,-1-1-1 0 0,0 1 0 0 0,1 0 1 0 0,-1-1-1 0 0,1 1 1 0 0,-1 0-1 0 0,0-1 0 0 0,1 1 1 0 0,-1 0-1 0 0,1-1 0 0 0,0 1 1 0 0,-1 0-1 0 0,1 0 1 0 0,0 0-1 0 0,-1-1 0 0 0,1 1 1 0 0,0 0-1 0 0,0 0 1 0 0,0 0-1 0 0,0 0 0 0 0,0 0 1 0 0,0-1-1 0 0,0 1 1 0 0,0 0-1 0 0,0 0 0 0 0,0 0 1 0 0,0 0-1 0 0,0 0 1 0 0,1-1-1 0 0,-1 1 0 0 0,0 0 1 0 0,1 0-1 0 0,-1 0 0 0 0,0-1 1 0 0,1 1-1 0 0,-1 0 1 0 0,1 0-1 0 0,-1-1 0 0 0,1 1 1 0 0,0 0-1 0 0,-1-1 1 0 0,1 1-1 0 0,0-1 0 0 0,0 1-2 0 0,111 45 286 0 0,-97-42-279 0 0,0 0 0 0 0,0 1-1 0 0,-1 1 1 0 0,1 1 0 0 0,-1 0-1 0 0,-1 0 1 0 0,1 1-1 0 0,-1 1 1 0 0,-1 1 0 0 0,0 0-1 0 0,0 0 1 0 0,7 9-7 0 0,-16-14 43 0 0,-1 0 1 0 0,1 0-1 0 0,-1 0 0 0 0,0 0 1 0 0,-1 1-1 0 0,1-1 0 0 0,-1 1 1 0 0,0 0-1 0 0,-1-1 0 0 0,1 1 1 0 0,-1 0-1 0 0,0-1 1 0 0,-1 1-1 0 0,1 0 0 0 0,-1-1 1 0 0,0 1-1 0 0,0 0 0 0 0,-1-1 1 0 0,0 0-1 0 0,0 1 0 0 0,0-1 1 0 0,0 0-1 0 0,-1 0 1 0 0,0 0-1 0 0,0 0 0 0 0,0-1 1 0 0,-1 1-1 0 0,0-1 0 0 0,0 0 1 0 0,0 0-1 0 0,0 0-43 0 0,-10 9 80 0 0,-1-1 1 0 0,0 0-1 0 0,-1-1 0 0 0,0-1 1 0 0,-1 0-1 0 0,0-2 0 0 0,0 1 1 0 0,-1-2-1 0 0,0-1 0 0 0,0 0 0 0 0,-1-1 1 0 0,0-1-1 0 0,1-1 0 0 0,-1 0 1 0 0,-1-2-1 0 0,1 0 0 0 0,0-1 0 0 0,0-1 1 0 0,-11-2-81 0 0,27 3-56 0 0,1 0 0 0 0,0 0 0 0 0,-1-1 1 0 0,1 1-1 0 0,0 0 0 0 0,-1-1 0 0 0,1 0 1 0 0,0 1-1 0 0,0-1 0 0 0,-1 0 0 0 0,1 0 1 0 0,0 0-1 0 0,0-1 0 0 0,0 1 0 0 0,0 0 0 0 0,1-1 1 0 0,-1 1-1 0 0,0-1 0 0 0,0 0 0 0 0,1 1 1 0 0,-1-1-1 0 0,1 0 0 0 0,0 0 0 0 0,-1 0 1 0 0,1 0-1 0 0,0 0 0 0 0,0-1 56 0 0,-2-28-8759 0 0,5 23-2592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15 912 0 0,'0'0'1759'0'0,"0"0"-213"0"0,0 0 192 0 0,0 0 338 0 0,0 0 146 0 0,0 0-198 0 0,0 0-391 0 0,0 0-296 0 0,0 0-198 0 0,0 0-77 0 0,0 0-58 0 0,0 0-143 0 0,0 0-84 0 0,6 0-72 0 0,104 14 2703 0 0,29-14-1335 0 0,-16-21-1731 0 0,-131 16-2830 0 0,4 3-723 0 0,1 1-3528 0 0,1 1-5257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06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240 251 0 0 0,'0'0'904'0'0,"0"0"287"0"0,0 0 175 0 0,0 0-34 0 0,0 0-96 0 0,0 0-97 0 0,0 0-31 0 0,0 0-43 0 0,0 0-113 0 0,0 0-128 0 0,-2-4-104 0 0,-9-10 0 0 0,-2 9 3612 0 0,-7 7-3523 0 0,7 5-743 0 0,0 1-1 0 0,1 0 0 0 0,0 1 1 0 0,0 0-1 0 0,1 1 1 0 0,0 0-1 0 0,1 1 0 0 0,0 0 1 0 0,1 0-1 0 0,0 1 0 0 0,-5 10-65 0 0,6-9 0 0 0,0 1 0 0 0,1 0-1 0 0,1 0 1 0 0,0 0 0 0 0,1 1-1 0 0,1 0 1 0 0,0 0 0 0 0,1 0 0 0 0,0 0-1 0 0,1 1 1 0 0,1-1 0 0 0,1 1-1 0 0,0 9 1 0 0,1-20 14 0 0,-1-1-1 0 0,1 0 1 0 0,0 0-1 0 0,0 1 1 0 0,0-1-1 0 0,1 0 1 0 0,-1 0-1 0 0,1 0 1 0 0,0-1-1 0 0,0 1 0 0 0,0 0 1 0 0,1-1-1 0 0,-1 1 1 0 0,1-1-1 0 0,0 0 1 0 0,0 0-1 0 0,0 0 1 0 0,0 0-1 0 0,1-1 1 0 0,-1 1-1 0 0,1-1 1 0 0,0 0-1 0 0,-1 0 1 0 0,1 0-1 0 0,0 0 1 0 0,0-1-1 0 0,0 1 0 0 0,0-1 1 0 0,0 0-1 0 0,1 0 1 0 0,-1-1-1 0 0,0 1 1 0 0,2-1-14 0 0,6 1 129 0 0,0 0 0 0 0,0-1 0 0 0,0 0 0 0 0,-1-1 0 0 0,1 0 0 0 0,0-1 0 0 0,0-1-1 0 0,-1 1 1 0 0,1-2 0 0 0,-1 0 0 0 0,8-4-129 0 0,-3-1 100 0 0,0-1-1 0 0,0-1 0 0 0,-1-1 1 0 0,-1 0-1 0 0,0-1 0 0 0,-1 0 1 0 0,0-1-1 0 0,-1-1 1 0 0,-1 0-1 0 0,0 0 0 0 0,-1-1 1 0 0,0-1-1 0 0,-2 1 0 0 0,0-1 1 0 0,-1-1-1 0 0,0 0 0 0 0,-2 0 1 0 0,0 0-1 0 0,-1 0 0 0 0,-1-1 1 0 0,0 0-1 0 0,-2 0 0 0 0,0 1 1 0 0,-1-9-100 0 0,0 15-36 0 0,0 0 1 0 0,-1 0-1 0 0,0 0 0 0 0,-1-1 1 0 0,0 1-1 0 0,-1 0 1 0 0,0 1-1 0 0,-1-1 0 0 0,0 1 1 0 0,-1-1-1 0 0,0 1 0 0 0,-1 1 1 0 0,0-1-1 0 0,-1 1 1 0 0,0 0-1 0 0,-1 0 0 0 0,-6-5 36 0 0,13 12-11 0 0,-1 0 1 0 0,0 1-1 0 0,0-1 0 0 0,0 1 0 0 0,0-1 0 0 0,-1 1 0 0 0,1 0 0 0 0,-1 0 0 0 0,1 0 1 0 0,-1 0-1 0 0,0 0 0 0 0,1 1 0 0 0,-1-1 0 0 0,0 1 0 0 0,0 0 0 0 0,0 0 0 0 0,0 0 0 0 0,-1 0 1 0 0,1 0-1 0 0,0 1 0 0 0,0-1 0 0 0,0 1 0 0 0,-1 0 0 0 0,1 0 0 0 0,0 0 0 0 0,0 1 0 0 0,-1-1 1 0 0,1 1-1 0 0,0-1 0 0 0,0 1 0 0 0,0 0 0 0 0,0 0 0 0 0,0 1 0 0 0,0-1 0 0 0,0 1 0 0 0,0-1 1 0 0,0 1-1 0 0,1 0 0 0 0,-1 0 0 0 0,1 0 0 0 0,-1 0 0 0 0,1 1 0 0 0,0-1 11 0 0,-2 10 24 0 0,0 0 0 0 0,1 0-1 0 0,1 0 1 0 0,0 0 0 0 0,0 0 0 0 0,1 1-1 0 0,1-1 1 0 0,0 0 0 0 0,1 1-1 0 0,0-1 1 0 0,1 0 0 0 0,0 0 0 0 0,1 0-1 0 0,0 0 1 0 0,1 0 0 0 0,1 0 0 0 0,0-1-1 0 0,0 0 1 0 0,1 0 0 0 0,0 0-1 0 0,1-1 1 0 0,0 0 0 0 0,1 0 0 0 0,0-1-1 0 0,0 0 1 0 0,1 0 0 0 0,0-1-1 0 0,7 4-23 0 0,104 117 683 0 0,-118-106 533 0 0,-3-18-5171 0 0,2-3-7538 0 0,-1-2 2791 0 0</inkml:trace>
  <inkml:trace contextRef="#ctx0" brushRef="#br0" timeOffset="697.459">703 258 5841 0 0,'0'0'2123'0'0,"0"0"-469"0"0,0 0-232 0 0,0 0-21 0 0,0 0-66 0 0,0 0-188 0 0,0 0-228 0 0,0 0-209 0 0,0 0-200 0 0,0 0-126 0 0,0 0-50 0 0,0 0-42 0 0,-10 15-28 0 0,-30 47-28 0 0,17 20 308 0 0,22-60-456 0 0,-1-4-55 0 0,1 1-1 0 0,0 0 0 0 0,1-1 1 0 0,2 1-1 0 0,0-1 0 0 0,0 1 1 0 0,3 5-33 0 0,-3-21 51 0 0,0 0 0 0 0,0 1-1 0 0,0-1 1 0 0,0 0 0 0 0,1-1 0 0 0,-1 1 0 0 0,1 0 0 0 0,-1-1-1 0 0,1 1 1 0 0,0-1 0 0 0,0 0 0 0 0,0 0 0 0 0,1 0 0 0 0,-1 0-1 0 0,0-1 1 0 0,1 1 0 0 0,-1-1 0 0 0,1 0 0 0 0,-1 0 0 0 0,1 0-1 0 0,0 0 1 0 0,0-1 0 0 0,-1 1 0 0 0,1-1 0 0 0,0 0 0 0 0,-1 0 0 0 0,1-1-1 0 0,0 1 1 0 0,-1-1 0 0 0,1 0 0 0 0,0 0 0 0 0,-1 0 0 0 0,1 0-1 0 0,-1 0 1 0 0,1-1 0 0 0,-1 0 0 0 0,0 0 0 0 0,0 0 0 0 0,0 0-1 0 0,0 0 1 0 0,2-2-51 0 0,11-11 102 0 0,0-1 1 0 0,-2-1-1 0 0,0 0 0 0 0,0-1 0 0 0,-2-1 1 0 0,0 0-1 0 0,-2 0 0 0 0,0-1 0 0 0,-1 0 0 0 0,-1-1 1 0 0,0 0-1 0 0,-2 0 0 0 0,-1-1 0 0 0,2-13-102 0 0,-8-21 395 0 0,0 56-391 0 0,0-1 1 0 0,0 1-1 0 0,-1 0 0 0 0,1 0 0 0 0,0 0 1 0 0,0-1-1 0 0,0 1 0 0 0,0 0 0 0 0,0 0 1 0 0,-1 1-1 0 0,1-1 0 0 0,0 0 0 0 0,0 0 1 0 0,0 1-1 0 0,0-1 0 0 0,0 0 0 0 0,0 1 1 0 0,0-1-1 0 0,0 1 0 0 0,0-1 0 0 0,0 1 1 0 0,0 0-1 0 0,0-1 0 0 0,0 1 1 0 0,0 0-1 0 0,1 0 0 0 0,-1-1 0 0 0,0 1 1 0 0,0 0-1 0 0,1 0 0 0 0,-1 0 0 0 0,1 0 1 0 0,-1 0-1 0 0,1 0 0 0 0,-1 0 0 0 0,1 0 1 0 0,-1 0-1 0 0,1 0 0 0 0,0 1 0 0 0,0-1 1 0 0,0 0-5 0 0,-20 87 41 0 0,20-74 4 0 0,1 0-1 0 0,1 0 1 0 0,1 0 0 0 0,0-1-1 0 0,1 1 1 0 0,0-1 0 0 0,1 1-1 0 0,0-1 1 0 0,1-1 0 0 0,5 8-45 0 0,30 72 339 0 0,-17-77-315 0 0,-23-15-23 0 0,-1 0-26 0 0,0 0-42 0 0,0 0-57 0 0,0 0-78 0 0,2-14-5241 0 0,-1 10-519 0 0,0 0-5695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1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424 508 0 0 0,'0'0'1475'0'0,"0"0"-127"0"0,0 0-55 0 0,0 0 43 0 0,0 0 47 0 0,0 0-31 0 0,0 0-100 0 0,0 0-203 0 0,0 0-264 0 0,0 0-161 0 0,0 0-77 0 0,-3-3-62 0 0,-29-26 4506 0 0,-8 18-1485 0 0,34 11-3476 0 0,1 1-1 0 0,0 1 0 0 0,-1-1 0 0 0,1 1 1 0 0,0-1-1 0 0,0 2 0 0 0,0-1 0 0 0,0 0 0 0 0,0 1 1 0 0,1 0-1 0 0,-1 0 0 0 0,1 0 0 0 0,-1 1 1 0 0,1 0-1 0 0,0 0 0 0 0,1 0 0 0 0,-2 2-29 0 0,-3 2 2 0 0,1 1 0 0 0,1 1 0 0 0,-1-1 0 0 0,1 1-1 0 0,1 0 1 0 0,0 1 0 0 0,1-1 0 0 0,0 1 0 0 0,0 0-1 0 0,1 0 1 0 0,0 0 0 0 0,1 0 0 0 0,1 1 0 0 0,0-1-1 0 0,0 1 1 0 0,1-1 0 0 0,0 1-2 0 0,3-4-3 0 0,-1 0 1 0 0,1 0-1 0 0,1 0 1 0 0,-1-1-1 0 0,1 0 1 0 0,1 1-1 0 0,-1-1 0 0 0,1 0 1 0 0,1-1-1 0 0,-1 0 1 0 0,1 1-1 0 0,0-2 1 0 0,1 1-1 0 0,0 0 3 0 0,-3-3 38 0 0,1 0 0 0 0,0-1-1 0 0,0 1 1 0 0,1-1 0 0 0,-1 0 0 0 0,1 0 0 0 0,-1 0-1 0 0,1-1 1 0 0,-1 0 0 0 0,1 0 0 0 0,0 0 0 0 0,0-1-1 0 0,-1 0 1 0 0,1 0 0 0 0,0 0 0 0 0,-1-1 0 0 0,1 0 0 0 0,0 0-1 0 0,-1 0 1 0 0,1-1 0 0 0,-1 0 0 0 0,1 0 0 0 0,1-1-38 0 0,20-16 154 0 0,0 0 0 0 0,-2-2-1 0 0,0-1 1 0 0,-1-2 0 0 0,-2 0 0 0 0,0-1 0 0 0,-2-1 0 0 0,0-1 0 0 0,-2 0 0 0 0,-1-2 0 0 0,-2 0 0 0 0,0-1 0 0 0,5-19-154 0 0,-15 35 28 0 0,-1 0 0 0 0,0-1 0 0 0,-1 0 0 0 0,0 0 0 0 0,-1 0 0 0 0,-1 0 0 0 0,-1 0 0 0 0,0 0 0 0 0,-1-1 0 0 0,0 1 0 0 0,-2-5-28 0 0,1 14-32 0 0,0 0-1 0 0,0 0 0 0 0,-1 0 0 0 0,0 0 1 0 0,0 1-1 0 0,0-1 0 0 0,-1 1 0 0 0,0 0 1 0 0,0 0-1 0 0,0 0 0 0 0,0 0 1 0 0,-1 1-1 0 0,0 0 0 0 0,0 0 0 0 0,0 0 1 0 0,0 1-1 0 0,-1-1 0 0 0,1 1 0 0 0,-1 1 1 0 0,0-1-1 0 0,0 1 0 0 0,0 0 0 0 0,0 0 1 0 0,0 1-1 0 0,0-1 0 0 0,-1 1 0 0 0,1 1 1 0 0,0-1-1 0 0,-1 1 0 0 0,1 0 1 0 0,-5 1 31 0 0,8 1-12 0 0,0-1 0 0 0,1 0 0 0 0,-1 1 0 0 0,1-1 0 0 0,0 1 0 0 0,-1-1 0 0 0,1 1 0 0 0,0 0 0 0 0,0 0 0 0 0,0 0 0 0 0,0 1 0 0 0,1-1 0 0 0,-1 0 0 0 0,0 1 0 0 0,1-1 0 0 0,0 1 0 0 0,-1-1 0 0 0,1 1 0 0 0,0 0 0 0 0,1-1 0 0 0,-1 1 0 0 0,0 0 0 0 0,1 0 0 0 0,-1 0 0 0 0,1-1 0 0 0,0 1 0 0 0,0 0 0 0 0,0 0 0 0 0,0 0 0 0 0,1 0 0 0 0,-1-1 0 0 0,1 1 0 0 0,0 0 0 0 0,-1 0 0 0 0,1-1 0 0 0,1 1 0 0 0,-1 0 0 0 0,0-1 0 0 0,1 1 0 0 0,-1-1 0 0 0,1 0 0 0 0,0 2 13 0 0,7 32 13 0 0,19 81 294 0 0,-22-99-232 0 0,1 1 0 0 0,1-1 0 0 0,1-1 0 0 0,0 0 1 0 0,1 0-1 0 0,1-1 0 0 0,0 0 0 0 0,7 6-75 0 0,127 121 662 0 0,-132-129-380 0 0,-4 1 821 0 0,-9-15-1067 0 0,0 0 2 0 0,0 0 14 0 0,0-3 60 0 0,-1-1-800 0 0,-2 4-3533 0 0,-1 0-3776 0 0,3 0 4935 0 0,1 0-7712 0 0</inkml:trace>
  <inkml:trace contextRef="#ctx0" brushRef="#br0" timeOffset="725.314">1168 210 0 0 0,'0'0'786'0'0,"0"0"1037"0"0,0 0 428 0 0,0 0 105 0 0,0 0-54 0 0,0 0-210 0 0,0 0-306 0 0,0 0-279 0 0,0 0-223 0 0,0 0-182 0 0,0 0-128 0 0,0 0-118 0 0,0 0-89 0 0,11 1 3303 0 0,11 94-2999 0 0,-4 59-529 0 0,-11 42-345 0 0,-24-145-259 0 0,16-51 15 0 0,1 0 10 0 0,0 0-2 0 0,0 0-5 0 0,0 0-16 0 0,0 0-8 0 0,0 0-20 0 0,0 0-21 0 0,0 0-24 0 0,0 0-78 0 0,0-16-4839 0 0,0 6-5109 0 0,0 7 500 0 0</inkml:trace>
  <inkml:trace contextRef="#ctx0" brushRef="#br0" timeOffset="1279.041">1111 258 7178 0 0,'0'0'1825'0'0,"0"0"-387"0"0,0 0 0 0 0,0 0 70 0 0,0 0-28 0 0,0 0-233 0 0,0 0-373 0 0,0 0-242 0 0,0 0-68 0 0,0 0 28 0 0,0 0 83 0 0,0 0 2 0 0,16-6-63 0 0,115-29 801 0 0,-114 31-1244 0 0,1 0-1 0 0,0 2 1 0 0,0 0 0 0 0,0 1 0 0 0,0 0 0 0 0,0 2 0 0 0,0 0-1 0 0,-1 1 1 0 0,1 1 0 0 0,0 1 0 0 0,1 1-171 0 0,-16-3 26 0 0,0 0 0 0 0,0 0-1 0 0,0 1 1 0 0,-1-1 0 0 0,1 1 0 0 0,-1 0 0 0 0,1 0 0 0 0,-1 0 0 0 0,0 0 0 0 0,0 0-1 0 0,0 0 1 0 0,0 1 0 0 0,-1-1 0 0 0,0 0 0 0 0,1 1 0 0 0,-1 0 0 0 0,0-1 0 0 0,-1 1-1 0 0,1 0 1 0 0,-1-1 0 0 0,1 1 0 0 0,-1 0 0 0 0,0-1 0 0 0,-1 1 0 0 0,1 0-1 0 0,-1 0 1 0 0,1-1 0 0 0,-1 1 0 0 0,0-1 0 0 0,0 1 0 0 0,-1 0 0 0 0,1-1 0 0 0,-1 0-1 0 0,0 1 1 0 0,-1 1-26 0 0,-1 1 36 0 0,-7 10 11 0 0,-1-1 1 0 0,-1 1-1 0 0,0-2 0 0 0,-1 0 1 0 0,0 0-1 0 0,-1-2 0 0 0,-10 7-47 0 0,14-12-10 0 0,0-1 1 0 0,-1 1-1 0 0,0-2 0 0 0,0 0 0 0 0,-1 0 1 0 0,1-1-1 0 0,-1-1 0 0 0,0 0 0 0 0,0-1 1 0 0,0 0-1 0 0,0-1 0 0 0,0 0 0 0 0,-6-1 10 0 0,-38 3-2009 0 0,55-4 885 0 0,2-1-6619 0 0,0 2 3347 0 0,0 0-5513 0 0</inkml:trace>
  <inkml:trace contextRef="#ctx0" brushRef="#br0" timeOffset="1733.851">1635 549 1328 0 0,'0'0'1862'0'0,"0"0"-396"0"0,0 0 98 0 0,0 0 414 0 0,0 0 277 0 0,0 0-71 0 0,0 0-362 0 0,0 0-404 0 0,0 0-279 0 0,0 0-134 0 0,0 0-55 0 0,0 0-58 0 0,4 18 2243 0 0,-82 92-1361 0 0,-2-36-2694 0 0,62-70-2414 0 0,11-4-1656 0 0,1 0-4282 0 0,4 0 3016 0 0</inkml:trace>
  <inkml:trace contextRef="#ctx0" brushRef="#br0" timeOffset="2038.665">1403 549 1472 0 0,'0'0'1295'0'0,"0"0"-116"0"0,0 0 84 0 0,0 0 247 0 0,0 0 205 0 0,0 0 60 0 0,0 0-60 0 0,0 0-163 0 0,0 0-167 0 0,0 0-113 0 0,0 0-121 0 0,0 0-104 0 0,0 0-105 0 0,10 16-105 0 0,32 49-99 0 0,6-25 921 0 0,21 0-52 0 0,-31-3-1680 0 0,-31-33-1132 0 0,-2-4-6386 0 0,-4 0-3709 0 0</inkml:trace>
  <inkml:trace contextRef="#ctx0" brushRef="#br0" timeOffset="2662.023">363 987 56 0 0,'0'0'1875'0'0,"0"0"-43"0"0,0 0 152 0 0,0 0 39 0 0,0 0-47 0 0,0 0-116 0 0,0 0-222 0 0,0 0-192 0 0,0 0-159 0 0,0 0-148 0 0,0 0-112 0 0,0 0-115 0 0,32-2-93 0 0,98-5-102 0 0,277 1 3003 0 0,152-53-2944 0 0,-328 15-1050 0 0,-176 30-781 0 0,-55 13 790 0 0,-1-2-3259 0 0,-2 3-2114 0 0,2 0 2803 0 0,-1 0-8109 0 0</inkml:trace>
  <inkml:trace contextRef="#ctx0" brushRef="#br0" timeOffset="4524.833">925 1410 0 0 0,'0'0'819'0'0,"0"0"540"0"0,0 0 204 0 0,0 0 29 0 0,0 0-16 0 0,0 0-26 0 0,0 0-63 0 0,0 0-179 0 0,0 0-230 0 0,0 0-144 0 0,-2-21 6676 0 0,-3 18-7476 0 0,-1 1-1 0 0,1-1 1 0 0,-1 1-1 0 0,0 0 1 0 0,0 1-1 0 0,0 0 1 0 0,0 0-1 0 0,0 0 1 0 0,0 0-1 0 0,0 1 1 0 0,0 0-1 0 0,0 0 1 0 0,0 1-1 0 0,0 0 1 0 0,0 0-1 0 0,0 0 1 0 0,1 1-1 0 0,-1-1 1 0 0,0 1-1 0 0,-1 2-133 0 0,1-2-10 0 0,-1 1 0 0 0,2 0 0 0 0,-1 0 0 0 0,0 1 0 0 0,0-1 0 0 0,1 1 1 0 0,0 0-1 0 0,0 1 0 0 0,0 0 0 0 0,1-1 0 0 0,-1 1 0 0 0,1 1 0 0 0,0-1 0 0 0,1 1 0 0 0,-1-1 0 0 0,1 1 0 0 0,0 0 0 0 0,0 0 0 0 0,1 1 0 0 0,0-1 0 0 0,0 0 0 0 0,1 1 0 0 0,-1-1 0 0 0,1 1 0 0 0,1 0 0 0 0,-1-1 0 0 0,1 1 0 0 0,0 0 0 0 0,1 4 10 0 0,-1-7-8 0 0,1 1 0 0 0,-1-1 0 0 0,1 1 1 0 0,0-1-1 0 0,0 1 0 0 0,0-1 0 0 0,1 0 0 0 0,-1 1 1 0 0,1-1-1 0 0,0 0 0 0 0,0 0 0 0 0,1 0 0 0 0,-1 0 0 0 0,1-1 1 0 0,0 1-1 0 0,0-1 0 0 0,0 0 0 0 0,0 1 0 0 0,1-1 0 0 0,-1-1 1 0 0,1 1-1 0 0,0 0 0 0 0,0-1 0 0 0,0 0 0 0 0,0 0 0 0 0,0 0 1 0 0,0 0-1 0 0,0-1 0 0 0,1 0 0 0 0,-1 1 0 0 0,1-2 1 0 0,-1 1-1 0 0,1 0 0 0 0,-1-1 0 0 0,1 0 0 0 0,-1 0 0 0 0,1 0 1 0 0,2-1 7 0 0,4-2 43 0 0,0 0 0 0 0,-1-1 0 0 0,0 0 0 0 0,0-1 1 0 0,0 0-1 0 0,0 0 0 0 0,-1-1 0 0 0,0-1 1 0 0,0 1-1 0 0,0-1 0 0 0,-1-1 0 0 0,0 0 0 0 0,-1 0 1 0 0,0 0-1 0 0,0-1 0 0 0,-1 0 0 0 0,0 0 1 0 0,0-1-1 0 0,-1 1 0 0 0,0-3-43 0 0,7-5 42 0 0,4-5-27 0 0,-1 0 0 0 0,0-1 0 0 0,-2 0 0 0 0,-1-1-1 0 0,-1 0 1 0 0,-1-1 0 0 0,-1 0 0 0 0,-1-1-1 0 0,-2 0 1 0 0,0 0 0 0 0,-2-1 0 0 0,-1 0-15 0 0,-3-90 24 0 0,0 115-33 0 0,0-1-1 0 0,0 1 1 0 0,0 0 0 0 0,0 0-1 0 0,0 0 1 0 0,0 0 0 0 0,-1-1-1 0 0,1 1 1 0 0,-1 0 0 0 0,0 0-1 0 0,1 0 1 0 0,-1 0 0 0 0,0 0-1 0 0,0 0 1 0 0,0 0 0 0 0,-1 1 0 0 0,1-1-1 0 0,0 0 1 0 0,-1 1 0 0 0,1-1-1 0 0,-1 0 1 0 0,1 1 0 0 0,-1 0-1 0 0,0-1 1 0 0,0 1 0 0 0,1 0-1 0 0,-1 0 1 0 0,0 0 0 0 0,0 0 0 0 0,0 0-1 0 0,0 1 1 0 0,0-1 0 0 0,-1 0-1 0 0,1 1 1 0 0,0 0 0 0 0,0-1-1 0 0,0 1 1 0 0,0 0 0 0 0,-1 0-1 0 0,1 0 1 0 0,0 1 0 0 0,0-1 0 0 0,0 0-1 0 0,0 1 1 0 0,0-1 0 0 0,0 1-1 0 0,0 0 1 0 0,0 0 0 0 0,0 0-1 0 0,0 0 1 0 0,-2 1 9 0 0,-2 7-26 0 0,1 0 0 0 0,0 0-1 0 0,0 1 1 0 0,1 0 0 0 0,0 0 0 0 0,1 0-1 0 0,0 0 1 0 0,0 1 0 0 0,1-1-1 0 0,1 1 1 0 0,-1 0 0 0 0,2-1 0 0 0,0 1-1 0 0,0 0 1 0 0,1-1 0 0 0,1 8 26 0 0,2-3 0 0 0,2-1-1 0 0,-1 1 1 0 0,2-1 0 0 0,0 0 0 0 0,0 0-1 0 0,1-1 1 0 0,1 0 0 0 0,0 0 0 0 0,1-1-1 0 0,1 0 1 0 0,7 6 0 0 0,8 12 0 0 0,65 85 232 0 0,-76-82-176 0 0,7-36-989 0 0,-15-7-1549 0 0,-5 5-1067 0 0,0 1-3379 0 0,-2 0-2638 0 0</inkml:trace>
  <inkml:trace contextRef="#ctx0" brushRef="#br0" timeOffset="5246.269">1427 1197 4881 0 0,'0'0'2394'0'0,"0"0"-834"0"0,0 0-457 0 0,0 0 37 0 0,0 0 206 0 0,0 0 50 0 0,0 0-247 0 0,0 0-384 0 0,0 0-238 0 0,0 0-94 0 0,0 0 6 0 0,0 0 25 0 0,0 0-50 0 0,0 7-29 0 0,-12 104 1507 0 0,7-90-1899 0 0,0 0 0 0 0,1 0-1 0 0,1 1 1 0 0,2-1 0 0 0,0 1-1 0 0,1 11 8 0 0,2-31 11 0 0,-1-1 0 0 0,1 1 0 0 0,0 0-1 0 0,0-1 1 0 0,0 0 0 0 0,0 1 0 0 0,0-1-1 0 0,0 0 1 0 0,0 0 0 0 0,1 0 0 0 0,-1-1-1 0 0,0 1 1 0 0,0 0 0 0 0,1-1 0 0 0,-1 1 0 0 0,0-1-1 0 0,1 0 1 0 0,-1 0 0 0 0,0 0 0 0 0,1 0-1 0 0,-1 0 1 0 0,1-1 0 0 0,-1 1 0 0 0,0-1-1 0 0,0 1 1 0 0,1-1 0 0 0,-1 0 0 0 0,0 0-1 0 0,2-1-10 0 0,18-9 177 0 0,60-47 465 0 0,-58 27-299 0 0,45-78 472 0 0,-55 9 578 0 0,-32 105-987 0 0,14 1-422 0 0,0-1-1 0 0,0 2 1 0 0,0-1 0 0 0,1 0-1 0 0,0 1 1 0 0,0 0 0 0 0,1 0-1 0 0,0-1 1 0 0,0 1 0 0 0,1 1-1 0 0,-1-1 1 0 0,2 0 0 0 0,-1 0-1 0 0,1 0 1 0 0,0 1 0 0 0,0-1-1 0 0,2 4 17 0 0,-2-5-2 0 0,0 3-1 0 0,1 1 1 0 0,0-1-1 0 0,0 0 0 0 0,1 0 1 0 0,0 1-1 0 0,1-1 1 0 0,0 0-1 0 0,1-1 1 0 0,0 1-1 0 0,0-1 0 0 0,1 1 1 0 0,0-1-1 0 0,0 0 1 0 0,1-1-1 0 0,4 6 3 0 0,-3-5 26 0 0,0 1 0 0 0,1-1 0 0 0,0-1 0 0 0,0 1 0 0 0,0-2 0 0 0,1 1 0 0 0,0-1 0 0 0,0 0 0 0 0,1-1 0 0 0,0 0 0 0 0,9 3-26 0 0,2-15-1008 0 0,-15-9-3209 0 0,-4 11 1549 0 0,-1 1-6721 0 0</inkml:trace>
  <inkml:trace contextRef="#ctx0" brushRef="#br0" timeOffset="6214.633">1950 129 0 0 0,'0'0'942'0'0,"0"0"314"0"0,0 0 369 0 0,0 0 172 0 0,0 0-91 0 0,0 0-215 0 0,0 0-258 0 0,0 0-155 0 0,0 0-61 0 0,0 0 10 0 0,0 0-32 0 0,-2-2-79 0 0,-6-5-129 0 0,5 5-133 0 0,3 2-134 0 0,0 0-98 0 0,0 0-67 0 0,0 0-73 0 0,0 0-45 0 0,8 15 758 0 0,23 30 907 0 0,151 307 1001 0 0,-164-308-2828 0 0,-1 0 0 0 0,-3 1 0 0 0,-1 0 0 0 0,-3 1 0 0 0,-2 0 0 0 0,-1 1-1 0 0,-3-1 1 0 0,-2 1 0 0 0,-1 0 0 0 0,-6 33-75 0 0,-1-40 0 0 0,-2-1-1 0 0,-2 0 1 0 0,-2-1 0 0 0,-1 0-1 0 0,-2-1 1 0 0,-16 28 0 0 0,13-30-28 0 0,-3 1 0 0 0,0-2 0 0 0,-2-1 0 0 0,-2-1 0 0 0,-1-1 0 0 0,-23 21 28 0 0,37-41-353 0 0,0 0 1 0 0,-1-1 0 0 0,0 0-1 0 0,0-1 1 0 0,-1-1 0 0 0,-1 0 0 0 0,1-1-1 0 0,-1 0 1 0 0,0-1 0 0 0,0-1-1 0 0,-1 0 1 0 0,-12 1 352 0 0,-10-5-4763 0 0,22-1-2276 0 0,9 0-1650 0 0</inkml:trace>
  <inkml:trace contextRef="#ctx0" brushRef="#br0" timeOffset="7277.821">212 0 0 0 0,'0'0'344'0'0,"0"0"1114"0"0,0 0 365 0 0,0 0-42 0 0,0 0-207 0 0,0 0-318 0 0,0 0-239 0 0,0 0-164 0 0,0 0-37 0 0,0 0 97 0 0,-6 6 5543 0 0,-22 22-5161 0 0,3 17-924 0 0,2 2 0 0 0,2 0 1 0 0,3 1-1 0 0,1 1 1 0 0,2 0-1 0 0,3 2 1 0 0,2-1-1 0 0,2 1 1 0 0,-1 45-372 0 0,-2 8 463 0 0,4 1-1 0 0,5-1 1 0 0,10 87-463 0 0,5-111 353 0 0,3-1 0 0 0,3 0 1 0 0,4-1-1 0 0,4-2 0 0 0,32 66-353 0 0,17 1 745 0 0,-48-102-219 0 0,-26-40-568 0 0,-1-1 1 0 0,1 1-1 0 0,-1 0 0 0 0,1-1 1 0 0,0 0-1 0 0,-1 1 0 0 0,1-1 1 0 0,0 0-1 0 0,-1 0 1 0 0,1 0-1 0 0,-1 0 0 0 0,1 0 1 0 0,0 0-1 0 0,-1 0 0 0 0,1-1 1 0 0,0 1-1 0 0,-1-1 0 0 0,1 1 1 0 0,-1-1-1 0 0,1 1 1 0 0,-1-1-1 0 0,1 0 0 0 0,-1 0 1 0 0,1 0-1 0 0,-1 0 0 0 0,0 0 1 0 0,1 0-1 0 0,-1 0 0 0 0,0 0 1 0 0,0-1-1 0 0,0 1 1 0 0,1-2 41 0 0,12-8-5826 0 0,-9 3-5416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24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219 348 0 0 0,'0'0'1195'0'0,"0"0"432"0"0,0 0 401 0 0,0 0 190 0 0,0 0-83 0 0,0 0-337 0 0,0 0-403 0 0,0 0-288 0 0,0 0-171 0 0,0 0-85 0 0,2 1-528 0 0,4 3 7833 0 0,-9 16-7979 0 0,0 0-1 0 0,-1 0 1 0 0,-1 0-1 0 0,-1-1 1 0 0,-1 0-1 0 0,0 0 1 0 0,-2 0-1 0 0,-1 1-176 0 0,5-9 58 0 0,-2 5-61 0 0,0 1 1 0 0,2 0 0 0 0,0 0-1 0 0,0 0 1 0 0,2 1-1 0 0,0 0 1 0 0,1-1 0 0 0,1 1-1 0 0,0 7 3 0 0,2-23 4 0 0,-1 1 0 0 0,1-1 0 0 0,0 1 0 0 0,0 0 0 0 0,0-1-1 0 0,0 1 1 0 0,1-1 0 0 0,-1 0 0 0 0,1 1 0 0 0,-1-1 0 0 0,1 0-1 0 0,0 0 1 0 0,0 0 0 0 0,0 0 0 0 0,0 0 0 0 0,0-1 0 0 0,0 1-1 0 0,0-1 1 0 0,1 1 0 0 0,-1-1 0 0 0,1 0 0 0 0,-1 1 0 0 0,1-1-1 0 0,0 0-3 0 0,100-1 866 0 0,-69-8-655 0 0,-40 0-2674 0 0,-2-2-4260 0 0,5 9-3115 0 0</inkml:trace>
  <inkml:trace contextRef="#ctx0" brushRef="#br0" timeOffset="690.984">0 256 2777 0 0,'0'0'2528'0'0,"0"0"-1461"0"0,0 0-646 0 0,0 0 177 0 0,0 0 497 0 0,0 0 306 0 0,0 0-14 0 0,0 0-300 0 0,0 0-385 0 0,0 0-213 0 0,0 0 6 0 0,0 0 104 0 0,0 0 105 0 0,22 0 4429 0 0,81-85-2082 0 0,62-83-1228 0 0,-165 168-1819 0 0,0 0 0 0 0,1 1 0 0 0,-1-1 0 0 0,0 0 0 0 0,0 1-1 0 0,0-1 1 0 0,0 0 0 0 0,0 1 0 0 0,1-1 0 0 0,-1 0 0 0 0,0 0 0 0 0,0 1-1 0 0,0-1 1 0 0,1 0 0 0 0,-1 0 0 0 0,0 1 0 0 0,0-1 0 0 0,1 0-1 0 0,-1 0 1 0 0,0 0 0 0 0,1 0 0 0 0,-1 1 0 0 0,0-1 0 0 0,1 0 0 0 0,-1 0-1 0 0,0 0 1 0 0,1 0 0 0 0,-1 0 0 0 0,0 0 0 0 0,1 0 0 0 0,-1 0-1 0 0,0 0 1 0 0,1 0 0 0 0,-1 0 0 0 0,0 0 0 0 0,1 0 0 0 0,-1 0-1 0 0,0 0 1 0 0,1 0 0 0 0,-1 0 0 0 0,0 0 0 0 0,0-1 0 0 0,1 1 0 0 0,-1 0-1 0 0,0 0 1 0 0,1 0 0 0 0,-1-1 0 0 0,0 1 0 0 0,0 0 0 0 0,1 0-1 0 0,-1-1 1 0 0,0 1 0 0 0,0 0 0 0 0,0 0 0 0 0,1-1 0 0 0,-1 1 0 0 0,0 0-1 0 0,0-1 1 0 0,0 1 0 0 0,0 0 0 0 0,0 0 0 0 0,0-1 0 0 0,0 1-1 0 0,1 0 1 0 0,-1-1 0 0 0,0 1 0 0 0,0 0 0 0 0,0-1 0 0 0,0 1-4 0 0,8 13 135 0 0,36 78 649 0 0,-30-43-391 0 0,-14-48-378 0 0,0 0-3 0 0,0 0-12 0 0,0 0 8 0 0,0 0-16 0 0,0 0-16 0 0,0 0 6 0 0,0 0-18 0 0,26 19-1856 0 0,-14-18 304 0 0,2 1-5083 0 0,-5-2-4925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26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0 0 0,'0'0'339'0'0,"0"0"421"0"0,0 0 228 0 0,0 0 131 0 0,0 0 71 0 0,0 0-18 0 0,0 0-52 0 0,0 0-56 0 0,0 0-59 0 0,0 0-75 0 0,0 0-59 0 0,0 0-28 0 0,0 0-4 0 0,0 0 21 0 0,3 8 6988 0 0,0-5-6455 0 0,299-25 2838 0 0,-8 8-3362 0 0,-305 1-5651 0 0,7 8-4425 0 0,2 4-2605 0 0</inkml:trace>
  <inkml:trace contextRef="#ctx0" brushRef="#br0" timeOffset="440.715">312 604 2369 0 0,'0'0'2017'0'0,"0"0"-448"0"0,0 0-93 0 0,0 0 207 0 0,0 0 171 0 0,0 0-33 0 0,0 0-284 0 0,0 0-385 0 0,0 0-321 0 0,0 0-222 0 0,0 0-95 0 0,0 0-26 0 0,0 0 21 0 0,-8 15 1157 0 0,-1 106 1769 0 0,-26 173-1824 0 0,26-161-1667 0 0,13-127-2164 0 0,-2-12-8987 0 0,-2 3-187 0 0</inkml:trace>
  <inkml:trace contextRef="#ctx0" brushRef="#br0" timeOffset="3479.11">1286 574 1176 0 0,'0'0'1903'0'0,"0"0"-89"0"0,0 0 10 0 0,0 0-39 0 0,0 0-58 0 0,0 0-156 0 0,0 0-187 0 0,0 0-152 0 0,0 0-226 0 0,0 0-211 0 0,0 0-115 0 0,-13-15 1799 0 0,7 14-2253 0 0,-1-1 0 0 0,1 1 0 0 0,-1 1-1 0 0,0-1 1 0 0,1 1 0 0 0,-1 1 0 0 0,1-1-1 0 0,-1 1 1 0 0,0 0 0 0 0,1 0 0 0 0,-1 1 0 0 0,1 0-1 0 0,-5 2-225 0 0,7-3 63 0 0,-5 2-49 0 0,1 0 0 0 0,-1 0-1 0 0,1 1 1 0 0,-1 1 0 0 0,1-1 0 0 0,0 1 0 0 0,1 0-1 0 0,-1 1 1 0 0,1 0 0 0 0,0 0 0 0 0,1 1-1 0 0,-1 0 1 0 0,1 0 0 0 0,1 0 0 0 0,-1 1 0 0 0,1-1-1 0 0,1 1 1 0 0,-3 5-14 0 0,4-7-5 0 0,1 1-1 0 0,0-1 1 0 0,0 0 0 0 0,1 1-1 0 0,-1 0 1 0 0,1-1 0 0 0,1 1-1 0 0,-1 0 1 0 0,1-1-1 0 0,1 1 1 0 0,-1 0 0 0 0,1-1-1 0 0,0 1 1 0 0,0-1 0 0 0,1 1-1 0 0,0-1 1 0 0,0 1-1 0 0,1-1 1 0 0,0 0 0 0 0,0 0-1 0 0,0 0 1 0 0,0-1 0 0 0,1 1-1 0 0,0-1 1 0 0,0 0-1 0 0,1 0 1 0 0,0 0 0 0 0,-1 0-1 0 0,2-1 1 0 0,-1 0-1 0 0,3 2 6 0 0,-5-5 33 0 0,1 0-1 0 0,0 0 0 0 0,0 0 0 0 0,0 0 0 0 0,0 0 0 0 0,0-1 0 0 0,0 0 0 0 0,0 0 0 0 0,0 0 0 0 0,0 0 0 0 0,0-1 0 0 0,0 0 0 0 0,0 1 0 0 0,0-1 1 0 0,-1-1-1 0 0,1 1 0 0 0,0 0 0 0 0,0-1 0 0 0,-1 0 0 0 0,1 0 0 0 0,-1 0 0 0 0,0 0 0 0 0,0-1 0 0 0,1 1 0 0 0,-2-1 0 0 0,2-1-32 0 0,71-80 905 0 0,-74 84-904 0 0,17-28 63 0 0,-1 0 0 0 0,-2-1 0 0 0,0-1 0 0 0,-2 0 0 0 0,-1-1 0 0 0,-2 0 0 0 0,-1-1 0 0 0,-1 0 0 0 0,-2 0 0 0 0,-1-1 0 0 0,-1 1 0 0 0,-2-1 0 0 0,-2-4-64 0 0,1 32-14 0 0,-1 0 1 0 0,0 0 0 0 0,0 0 0 0 0,0 0 0 0 0,-1 1 0 0 0,0-1-1 0 0,0 0 1 0 0,0 0 0 0 0,0 1 0 0 0,-1-1 0 0 0,0 1-1 0 0,0-1 1 0 0,0 1 0 0 0,0 0 0 0 0,-1-1 0 0 0,0 1 0 0 0,1 0-1 0 0,-2 1 1 0 0,1-1 0 0 0,0 1 0 0 0,-1-1 0 0 0,1 1-1 0 0,-1 0 1 0 0,0 0 0 0 0,0 0 0 0 0,0 1 0 0 0,-1 0-1 0 0,1 0 1 0 0,-1 0 0 0 0,1 0 0 0 0,-1 0 0 0 0,1 1 0 0 0,-1 0-1 0 0,0 0 1 0 0,0 0 0 0 0,-3 1 13 0 0,3-1-22 0 0,1 1 0 0 0,-1 0 1 0 0,0 0-1 0 0,0 0 0 0 0,0 0 1 0 0,0 1-1 0 0,0 0 0 0 0,1 0 0 0 0,-1 0 1 0 0,0 1-1 0 0,1 0 0 0 0,-1 0 0 0 0,1 0 1 0 0,0 0-1 0 0,-1 1 0 0 0,1-1 0 0 0,0 1 1 0 0,1 0-1 0 0,-1 0 0 0 0,0 1 1 0 0,1-1-1 0 0,0 1 0 0 0,0 0 0 0 0,0 0 1 0 0,0 0-1 0 0,0 0 0 0 0,-1 4 22 0 0,2-2 12 0 0,0 0 0 0 0,1 0-1 0 0,0 1 1 0 0,0-1 0 0 0,0 1 0 0 0,1-1 0 0 0,-1 1-1 0 0,2-1 1 0 0,-1 1 0 0 0,1-1 0 0 0,0 0 0 0 0,0 1-1 0 0,1-1 1 0 0,-1 0 0 0 0,2 0 0 0 0,-1 1 0 0 0,1-2-1 0 0,-1 1 1 0 0,2 0 0 0 0,-1 0 0 0 0,1-1-1 0 0,-1 0 1 0 0,1 0 0 0 0,1 0 0 0 0,2 3-12 0 0,123 190 1201 0 0,-114-168-1057 0 0,-10-17-54 0 0,0 0 0 0 0,1-1-1 0 0,1 0 1 0 0,0 0 0 0 0,1-1-1 0 0,0 1 1 0 0,0-2 0 0 0,1 0-1 0 0,8 7-89 0 0,34 8 500 0 0,-52-25-482 0 0,2-1-1282 0 0,-2-10-4215 0 0,2 6-793 0 0,0 4-5435 0 0</inkml:trace>
  <inkml:trace contextRef="#ctx0" brushRef="#br0" timeOffset="4550.436">1865 254 6617 0 0,'0'0'2853'0'0,"0"0"-679"0"0,0 0-382 0 0,0 0-99 0 0,0 0-106 0 0,0 0-158 0 0,0 0-258 0 0,0 0-332 0 0,0 0-226 0 0,0 0-167 0 0,0 0-129 0 0,0 0-63 0 0,-5 8-22 0 0,1-3-147 0 0,0 0 1 0 0,1 1 0 0 0,-1 0-1 0 0,1 0 1 0 0,0 0 0 0 0,1 0-1 0 0,0 0 1 0 0,0 1 0 0 0,0-1-1 0 0,1 1 1 0 0,-1-1 0 0 0,2 1-1 0 0,-1 6-85 0 0,4 336 2107 0 0,-3-338-3906 0 0,-7 28 5546 0 0,4-26-5459 0 0,1-7-5243 0 0,2-8-7447 0 0,0-2 10286 0 0</inkml:trace>
  <inkml:trace contextRef="#ctx0" brushRef="#br0" timeOffset="4952.405">1751 354 2473 0 0,'0'0'2120'0'0,"0"0"-69"0"0,0 0-38 0 0,0 0-44 0 0,0 0-148 0 0,0 0-165 0 0,0 0-281 0 0,0 0-299 0 0,0 0-234 0 0,0 0-249 0 0,0 0-150 0 0,0 0-80 0 0,0 0-45 0 0,4-11 12 0 0,13-34-2 0 0,28 21 460 0 0,-38 23-661 0 0,6-3 12 0 0,0 2 1 0 0,1 0-1 0 0,-1 1 1 0 0,1 0-1 0 0,0 1 1 0 0,-1 0 0 0 0,1 1-1 0 0,-1 1 1 0 0,1 0-1 0 0,-1 1 1 0 0,10 3-140 0 0,-20-4 32 0 0,0-1 0 0 0,0 1 0 0 0,0 1 1 0 0,0-1-1 0 0,-1 0 0 0 0,1 1 0 0 0,-1-1 0 0 0,0 1 0 0 0,0 0 1 0 0,0-1-1 0 0,0 1 0 0 0,0 0 0 0 0,0 0 0 0 0,-1 1 1 0 0,0-1-1 0 0,1 0 0 0 0,-1 0 0 0 0,0 1 0 0 0,-1-1 1 0 0,1 1-1 0 0,0-1 0 0 0,-1 0 0 0 0,0 1 0 0 0,0-1 1 0 0,0 1-1 0 0,0-1 0 0 0,-1 1 0 0 0,1-1 0 0 0,-2 3-32 0 0,0 0 45 0 0,-1 0-1 0 0,0-1 0 0 0,0 1 1 0 0,-1-1-1 0 0,1 1 0 0 0,-1-1 1 0 0,0-1-1 0 0,-1 1 0 0 0,1-1 1 0 0,-1 1-1 0 0,0-1 0 0 0,0 0 1 0 0,-1-1-45 0 0,-9 11 35 0 0,-61 48-235 0 0,14-37-760 0 0,17-21-4774 0 0,35-7-2618 0 0,8 3-168 0 0</inkml:trace>
  <inkml:trace contextRef="#ctx0" brushRef="#br0" timeOffset="5997.251">1985 674 0 0 0,'0'0'952'0'0,"0"0"470"0"0,0 0 202 0 0,0 0 35 0 0,0 0-44 0 0,0 0-96 0 0,0 0-108 0 0,0 0-100 0 0,0 0-95 0 0,0 0-63 0 0,9 4 6363 0 0,-31 77-7087 0 0,22-80-428 0 0,0 0-1 0 0,0-1 0 0 0,0 1 0 0 0,1 0 1 0 0,-1-1-1 0 0,0 1 0 0 0,0 0 0 0 0,0-1 1 0 0,1 1-1 0 0,-1 0 0 0 0,0-1 0 0 0,0 1 0 0 0,1 0 1 0 0,-1-1-1 0 0,1 1 0 0 0,-1-1 0 0 0,1 1 1 0 0,-1-1-1 0 0,1 1 0 0 0,-1-1 0 0 0,1 1 1 0 0,-1-1-1 0 0,1 1 0 0 0,0-1 0 0 0,-1 0 1 0 0,1 1-1 0 0,-1-1 0 0 0,1 0 0 0 0,0 0 1 0 0,-1 1-1 0 0,1-1 0 0 0,0 0 0 0 0,0 0 1 0 0,-1 0-1 0 0,1 0 0 0 0,0 0 0 0 0,-1 0 1 0 0,1 0-1 0 0,0 0 0 0 0,0 0 0 0 0,-1 0 1 0 0,1-1-1 0 0,0 1 0 0 0,-1 0 0 0 0,1 0 0 0 0,0-1 1 0 0,-1 1-1 0 0,1 0 0 0 0,-1-1 0 0 0,1 1 1 0 0,0 0-1 0 0,-1-1 0 0 0,1 1 0 0 0,-1-1 1 0 0,1 1-1 0 0,-1-1 0 0 0,1 1 0 0 0,-1-1 0 0 0,43-29 424 0 0,-40 27-422 0 0,72-74 372 0 0,-47 37-115 0 0,-27 39-260 0 0,1 1 0 0 0,0 0 0 0 0,0 0 0 0 0,-1 0 1 0 0,1 0-1 0 0,0 0 0 0 0,-1 1 0 0 0,1-1 1 0 0,0 0-1 0 0,-1 1 0 0 0,1-1 0 0 0,0 1 1 0 0,-1 0-1 0 0,1-1 0 0 0,-1 1 0 0 0,1 0 1 0 0,-1 0-1 0 0,0 0 0 0 0,1 0 0 0 0,-1 0 0 0 0,0 0 1 0 0,0 1-1 0 0,0-1 0 0 0,1 0 0 0 0,-1 1 1 0 0,-1-1-1 0 0,1 1 0 0 0,0-1 0 0 0,0 1 1 0 0,0-1-1 0 0,-1 1 0 0 0,1-1 0 0 0,-1 1 0 0 0,1 0 1 0 0,-1-1-1 0 0,0 1 0 0 0,0 0 0 0 0,1-1 1 0 0,-1 1-1 0 0,0 1 1 0 0,4 31 13 0 0,-1 1 0 0 0,-2 0 0 0 0,-1 0-1 0 0,-2 0 1 0 0,-1-1 0 0 0,-2 7-13 0 0,2-35-20 0 0,1 0 0 0 0,-1 0 0 0 0,0 0 0 0 0,0-1 0 0 0,0 1 0 0 0,-1-1 0 0 0,0 0 0 0 0,0 0 0 0 0,-1 0 0 0 0,1 0 0 0 0,-1-1 0 0 0,0 1 0 0 0,0-1 0 0 0,-1-1 0 0 0,1 1 0 0 0,-1-1 0 0 0,1 0 0 0 0,-1 0 0 0 0,0-1 0 0 0,0 1 0 0 0,-1-1 0 0 0,1-1 0 0 0,0 1 0 0 0,-1-1 0 0 0,1 0 0 0 0,-1-1 0 0 0,1 1 0 0 0,-1-1 0 0 0,1-1 0 0 0,-1 1 0 0 0,0-1 20 0 0,5 0-11 0 0,1-1 0 0 0,0 1 0 0 0,-1-1-1 0 0,1 1 1 0 0,0-1 0 0 0,0 0 0 0 0,0 1 0 0 0,0-1 0 0 0,0 0 0 0 0,1 0-1 0 0,-1 0 1 0 0,0 0 0 0 0,1 1 0 0 0,-1-1 0 0 0,1 0 0 0 0,0 0-1 0 0,0 0 1 0 0,0 0 0 0 0,0 0 0 0 0,0 0 0 0 0,0 0 0 0 0,0 0-1 0 0,1 0 1 0 0,-1 0 0 0 0,1 0 0 0 0,-1 0 0 0 0,1 1 0 0 0,0-1 0 0 0,0 0-1 0 0,0 0 12 0 0,9-11-96 0 0,1 1-1 0 0,0 0 0 0 0,1 0 0 0 0,1 1 0 0 0,-1 1 0 0 0,2 0 1 0 0,-1 0-1 0 0,2 2 0 0 0,-1 0 0 0 0,1 0 0 0 0,0 1 1 0 0,0 1-1 0 0,1 1 0 0 0,0 0 0 0 0,9-1 97 0 0,-5 3-1411 0 0,-2-1-5976 0 0,-11 4-3498 0 0</inkml:trace>
  <inkml:trace contextRef="#ctx0" brushRef="#br0" timeOffset="6464.568">1032 1057 0 0 0,'0'0'1316'0'0,"0"0"845"0"0,0 0 181 0 0,0 0-83 0 0,0 0-120 0 0,0 0-145 0 0,0 0-145 0 0,0 0-146 0 0,31 2-182 0 0,102 8-192 0 0,115-22 2324 0 0,312-61-2251 0 0,-536 69-1631 0 0,65-11-513 0 0,-30-1-3324 0 0,-42 9 129 0 0,-6 1-1728 0 0,-3 2-3364 0 0</inkml:trace>
  <inkml:trace contextRef="#ctx0" brushRef="#br0" timeOffset="7403.062">1322 1307 5577 0 0,'0'0'2703'0'0,"0"0"-950"0"0,0 0-434 0 0,0 0-104 0 0,0 0-63 0 0,0 0-44 0 0,0 0-101 0 0,0 0-181 0 0,0 0-194 0 0,0 0-182 0 0,0 0-128 0 0,0 0-83 0 0,0 0-73 0 0,-22 9-44 0 0,-69 26-34 0 0,50-5-13 0 0,37-19-76 0 0,2-7-7 0 0,0-1 0 0 0,0 0 0 0 0,1 0 0 0 0,-1 1 0 0 0,1-1 0 0 0,0 1 0 0 0,0-1 0 0 0,0 1 0 0 0,0-1 0 0 0,1 1 0 0 0,-1 0 0 0 0,1-1 0 0 0,0 1 0 0 0,0 0 0 0 0,0-1 0 0 0,1 1 0 0 0,-1 0 0 0 0,1-1 0 0 0,0 1 0 0 0,0-1 0 0 0,0 1 0 0 0,1-1 0 0 0,-1 1 0 0 0,1-1 0 0 0,0 0 0 0 0,0 0 0 0 0,0 0 0 0 0,0 0 0 0 0,0 0 0 0 0,1 0 0 0 0,-1 0 0 0 0,1-1 0 0 0,0 1 0 0 0,-1-1 0 0 0,1 0 0 0 0,1 0 0 0 0,-1 0 0 0 0,0 0 0 0 0,0-1 0 0 0,2 1 8 0 0,8 0 165 0 0,-1-2-1 0 0,1 0 0 0 0,0 0 0 0 0,-1-1 0 0 0,1-1 1 0 0,-1 0-1 0 0,1 0 0 0 0,-1-1 0 0 0,0-1 1 0 0,0 0-1 0 0,0-1 0 0 0,-1 0 0 0 0,1-1 1 0 0,-1 0-1 0 0,0-1 0 0 0,-1 0 0 0 0,0-1 1 0 0,0 0-1 0 0,3-4-164 0 0,-1 4 85 0 0,-1 0 0 0 0,0-1 0 0 0,0 0 1 0 0,-1 0-1 0 0,0-1 0 0 0,0-1 0 0 0,-1 0 0 0 0,-1 0 0 0 0,0-1 1 0 0,0 0-1 0 0,-1 0 0 0 0,-1-1 0 0 0,0 0 0 0 0,-1 0 0 0 0,0 0 1 0 0,-1 0-1 0 0,0-1 0 0 0,-1 0 0 0 0,-1 0 0 0 0,0 0 0 0 0,-1-3-85 0 0,0 11-13 0 0,-1 1-1 0 0,1-1 1 0 0,-1 1-1 0 0,-1-1 1 0 0,1 0-1 0 0,-1 1 1 0 0,0-1-1 0 0,0 1 1 0 0,0-1-1 0 0,-1 1 1 0 0,0 0-1 0 0,0 0 1 0 0,0-1-1 0 0,-1 1 1 0 0,0 1 0 0 0,0-1-1 0 0,0 0 1 0 0,0 1-1 0 0,-1-1 1 0 0,1 1-1 0 0,-1 0 1 0 0,-1 0-1 0 0,1 1 1 0 0,0-1-1 0 0,-1 1 1 0 0,0 0-1 0 0,1 0 1 0 0,-1 1-1 0 0,0-1 1 0 0,-1 1-1 0 0,1 0 1 0 0,0 0-1 0 0,-1 1 1 0 0,1 0-1 0 0,-5-1 14 0 0,7 2-37 0 0,-1 0 0 0 0,0 0 1 0 0,1 0-1 0 0,-1 0 0 0 0,0 1 0 0 0,1-1 0 0 0,-1 1 0 0 0,1 0 0 0 0,-1 0 1 0 0,1 0-1 0 0,-1 1 0 0 0,1 0 0 0 0,0-1 0 0 0,-1 1 0 0 0,1 0 0 0 0,0 0 0 0 0,0 0 1 0 0,1 1-1 0 0,-1-1 0 0 0,0 1 0 0 0,1 0 0 0 0,0 0 0 0 0,-1-1 0 0 0,1 1 1 0 0,0 1-1 0 0,0-1 0 0 0,1 0 0 0 0,-1 1 37 0 0,-1 2-7 0 0,1 0 0 0 0,0 0 0 0 0,0 0-1 0 0,0 0 1 0 0,1 0 0 0 0,0 1 0 0 0,0-1 0 0 0,1 0 0 0 0,0 1-1 0 0,0-1 1 0 0,0 1 0 0 0,1-1 0 0 0,0 0 0 0 0,0 1 0 0 0,0-1-1 0 0,1 0 1 0 0,0 0 0 0 0,0 0 0 0 0,1 0 0 0 0,0 0 0 0 0,0 0-1 0 0,1 1 8 0 0,99 106 248 0 0,-43-56-47 0 0,-33-31-400 0 0,-27-26 68 0 0,0 0-53 0 0,0 0-116 0 0,0 0-171 0 0,9 0-4134 0 0,-5 0-972 0 0,-1 0-5085 0 0</inkml:trace>
  <inkml:trace contextRef="#ctx0" brushRef="#br0" timeOffset="7997.202">1830 1237 0 0 0,'0'0'1432'0'0,"0"0"193"0"0,0 0 207 0 0,0 0 200 0 0,0 0 42 0 0,0 0-179 0 0,0 0-350 0 0,0 0-362 0 0,0 0-254 0 0,0 0-143 0 0,0 0-61 0 0,0 0-47 0 0,-4 16 2128 0 0,-22 76-2164 0 0,24-86-655 0 0,1 0 0 0 0,-1 1 0 0 0,1-1 0 0 0,0 1 0 0 0,0-1 0 0 0,1 1 0 0 0,0 0-1 0 0,0-1 1 0 0,0 1 0 0 0,1-1 0 0 0,0 1 0 0 0,1 2 13 0 0,2-6 25 0 0,0 0 0 0 0,0-1 0 0 0,0 0 0 0 0,0 0 0 0 0,1 0 1 0 0,-1 0-1 0 0,1-1 0 0 0,-1 1 0 0 0,1-1 0 0 0,-1 0 0 0 0,1-1 0 0 0,0 1 0 0 0,-1-1 0 0 0,1 0 0 0 0,0 0 0 0 0,0 0 1 0 0,-1-1-1 0 0,1 1 0 0 0,0-1 0 0 0,-1-1 0 0 0,1 1 0 0 0,2-2-25 0 0,6-1 160 0 0,-1-2 1 0 0,1 0-1 0 0,-1-1 0 0 0,0 0 0 0 0,-1 0 1 0 0,0-1-1 0 0,0-1 0 0 0,0 0 1 0 0,-1 0-1 0 0,-1-1 0 0 0,0-1 0 0 0,0 1 1 0 0,-1-1-1 0 0,0-1 0 0 0,-1 1 1 0 0,5-12-161 0 0,-11 22 30 0 0,0 0 0 0 0,-1 0 0 0 0,1 0 0 0 0,-1 0 1 0 0,1 0-1 0 0,-1 0 0 0 0,1 0 0 0 0,-1 0 1 0 0,0 0-1 0 0,1 0 0 0 0,-1 0 0 0 0,0-1 0 0 0,0 1 1 0 0,0 0-1 0 0,0 0 0 0 0,0 0 0 0 0,0 0 1 0 0,0 0-1 0 0,0 0 0 0 0,0-1 0 0 0,-1 1 0 0 0,1 0 1 0 0,0 0-1 0 0,-1 0 0 0 0,1 0 0 0 0,-1 0 0 0 0,1 0 1 0 0,-1 0-1 0 0,0 0 0 0 0,1 0 0 0 0,-1 1 1 0 0,0-1-1 0 0,1 0 0 0 0,-1 0 0 0 0,0 0 0 0 0,0 1 1 0 0,0-1-1 0 0,0 0 0 0 0,0 1 0 0 0,0-1 1 0 0,0 1-1 0 0,0-1 0 0 0,0 1 0 0 0,0 0-30 0 0,-2 1-29 0 0,1 1-1 0 0,0 0 1 0 0,-1 0-1 0 0,1 0 1 0 0,0 0-1 0 0,0 0 1 0 0,0 0 0 0 0,0 1-1 0 0,0-1 1 0 0,1 1-1 0 0,-1-1 1 0 0,1 1-1 0 0,-1 0 1 0 0,1 0-1 0 0,0-1 1 0 0,0 1-1 0 0,0 0 1 0 0,1 0-1 0 0,-1 0 1 0 0,1 0-1 0 0,0 1 30 0 0,-2 3-6 0 0,0 0 0 0 0,1 0 0 0 0,0 0 0 0 0,1 0 0 0 0,0 1 0 0 0,0-1 0 0 0,0 0 0 0 0,1 0 0 0 0,0 0 0 0 0,0 0 0 0 0,1 0 0 0 0,0 0 0 0 0,0 0 0 0 0,1 0 0 0 0,0-1 0 0 0,0 1-1 0 0,1-1 1 0 0,-1 1 0 0 0,1-1 0 0 0,0-1 0 0 0,1 1 0 0 0,0-1 0 0 0,0 1 0 0 0,1-1 6 0 0,4 3-550 0 0,33 13 866 0 0,-27-23-3111 0 0,1-6-3505 0 0,-11 4-4671 0 0</inkml:trace>
  <inkml:trace contextRef="#ctx0" brushRef="#br0" timeOffset="8595.491">2377 214 0 0 0,'0'0'595'0'0,"0"0"652"0"0,0 0 300 0 0,0 0 74 0 0,0 0-22 0 0,0 0-46 0 0,0 0-44 0 0,0 0-46 0 0,0 0-124 0 0,0-11-86 0 0,-3-34-118 0 0,3 34-134 0 0,0 11-123 0 0,0 0-101 0 0,0 0-86 0 0,0 0-68 0 0,0 0-51 0 0,0 0-84 0 0,0 0-65 0 0,0 0-62 0 0,0 0-53 0 0,0 0-40 0 0,0 0-41 0 0,8 9 584 0 0,15 18-504 0 0,-1 1 0 0 0,-1 1 0 0 0,-1 1 0 0 0,-2 1 0 0 0,-1 0 0 0 0,-2 1 0 0 0,0 1 0 0 0,-3 1 0 0 0,-1 0 0 0 0,-1 0-1 0 0,5 34-306 0 0,-2-11 24 0 0,-2 1-1 0 0,-2 0 1 0 0,-3 0-1 0 0,-3 0 1 0 0,-3 47-24 0 0,-3-82-37 0 0,-1-1-1 0 0,-1 0 1 0 0,-1 1-1 0 0,-1-2 1 0 0,0 1 0 0 0,-2-1-1 0 0,-1 0 1 0 0,-1-1 0 0 0,0 0-1 0 0,-1-1 1 0 0,-2-1 0 0 0,1 1-1 0 0,-2-2 1 0 0,-1 0 0 0 0,-2 1 37 0 0,-35 27-404 0 0,-2-1 0 0 0,-2-4 1 0 0,-1-1-1 0 0,-17 4 404 0 0,72-41-40 0 0,-65 25-2904 0 0,45-24-1367 0 0,-1-2-4568 0 0,20-1 1445 0 0</inkml:trace>
  <inkml:trace contextRef="#ctx0" brushRef="#br0" timeOffset="9357.06">794 19 0 0 0,'0'0'854'0'0,"0"0"304"0"0,0 0 52 0 0,0 0-74 0 0,0 0-133 0 0,0 0-93 0 0,0 0-33 0 0,9-4-11 0 0,27-8 54 0 0,-28 9 60 0 0,-8 3 11 0 0,-6 51 6386 0 0,-20 23-4913 0 0,1-6-1549 0 0,1 47-383 0 0,4 1 0 0 0,6 1 1 0 0,4 0-1 0 0,6 1 1 0 0,7 44-533 0 0,-3-109 54 0 0,2-1 0 0 0,3 1 0 0 0,2-1 0 0 0,2 0 0 0 0,3-1 0 0 0,2 0 0 0 0,2-1 0 0 0,2-1 0 0 0,2 0 0 0 0,2-2 0 0 0,12 17-54 0 0,-28-55 26 0 0,-1 1 0 0 0,1-1 0 0 0,1 0 0 0 0,0 0 0 0 0,0 0 0 0 0,1-1-1 0 0,0 0 1 0 0,0-1 0 0 0,1 0 0 0 0,0 0 0 0 0,0-1 0 0 0,0 0 0 0 0,1-1 0 0 0,0 0-1 0 0,6 2-25 0 0,-14-7-35 0 0,-1 1 0 0 0,1-1 0 0 0,0 0 0 0 0,0 0 0 0 0,0 0-1 0 0,-1 0 1 0 0,1 0 0 0 0,0-1 0 0 0,0 1 0 0 0,-1-1-1 0 0,1 1 1 0 0,0-1 0 0 0,0 1 0 0 0,-1-1 0 0 0,1 0 0 0 0,-1 0-1 0 0,1 0 1 0 0,-1 0 0 0 0,1 0 0 0 0,-1 0 0 0 0,1 0 0 0 0,-1 0-1 0 0,0-1 1 0 0,0 1 0 0 0,0-1 0 0 0,0 1 0 0 0,0-1-1 0 0,0 1 1 0 0,1-1 35 0 0,6-16-3335 0 0,-1 0-4016 0 0,-4 7-4512 0 0</inkml:trace>
  <inkml:trace contextRef="#ctx0" brushRef="#br0" timeOffset="10523.47">2841 851 0 0 0,'1'0'-2775'0'0,"0"1"4927"0"0,6 4 17294 0 0,-5-4-16746 0 0,10-3-2458 0 0,-1-1-1 0 0,1 0 0 0 0,-1-1 0 0 0,0 0 1 0 0,-1-1-1 0 0,1 0 0 0 0,-1-1 1 0 0,0 0-1 0 0,7-6-241 0 0,-8 7 85 0 0,32-35 671 0 0,-40 39-676 0 0,-1 1 5 0 0,0 0 2 0 0,0 0-4 0 0,0 0-2 0 0,0 0-21 0 0,0 0-15 0 0,0 0-15 0 0,0 0-8 0 0,0 0-30 0 0,4 27-233 0 0,19 76 280 0 0,-3 1-1 0 0,-6 1 1 0 0,-3 1 0 0 0,-6-1-1 0 0,-5 63-38 0 0,-1-147-32 0 0,-1 0 0 0 0,-1 0 0 0 0,0 0 0 0 0,-2 0 0 0 0,0 0 0 0 0,-2-1 0 0 0,0 0 0 0 0,-1 0 0 0 0,-1-1 0 0 0,-1 0 0 0 0,-7 11 32 0 0,15-27-16 0 0,0 0 0 0 0,-1-1 0 0 0,1 1 1 0 0,-1 0-1 0 0,1-1 0 0 0,-1 1 0 0 0,0-1 0 0 0,0 0 0 0 0,0 0 0 0 0,0 0 0 0 0,0 0 0 0 0,-1-1 0 0 0,1 1 0 0 0,-1-1 0 0 0,1 0 0 0 0,-1 0 0 0 0,1 0 0 0 0,-1-1 0 0 0,1 1 1 0 0,-1-1-1 0 0,0 0 0 0 0,1 1 0 0 0,-1-2 0 0 0,0 1 0 0 0,1 0 0 0 0,-1-1 0 0 0,1 0 0 0 0,-1 0 0 0 0,1 0 0 0 0,-1 0 0 0 0,1 0 0 0 0,-1-1 0 0 0,1 1 0 0 0,0-1 0 0 0,0 0 1 0 0,0 0-1 0 0,0 0 0 0 0,0-1 0 0 0,0 1 0 0 0,0-2 16 0 0,-5-4 0 0 0,0-1 1 0 0,0 0 0 0 0,1-1-1 0 0,1 0 1 0 0,0 0-1 0 0,0 0 1 0 0,1-1 0 0 0,0 1-1 0 0,1-1 1 0 0,0-1-1 0 0,1 1 1 0 0,0 0 0 0 0,1-1-1 0 0,0 0 1 0 0,0 1-1 0 0,2-1 1 0 0,-1 0 0 0 0,2 0-1 0 0,-1 0 1 0 0,2 1 0 0 0,-1-1-1 0 0,2 0 0 0 0,4-4 5 0 0,1 1 0 0 0,0 0 0 0 0,2 1 1 0 0,-1-1-1 0 0,2 2 0 0 0,0 0 0 0 0,0 0 0 0 0,2 1 0 0 0,-1 0 0 0 0,1 1 0 0 0,1 0 0 0 0,0 1 0 0 0,0 1 0 0 0,1 0 1 0 0,0 1-1 0 0,1 1 0 0 0,0 0 0 0 0,0 1 0 0 0,1 1-5 0 0,29-17-4 0 0,21-15-1632 0 0,-53 24-1318 0 0,0 0-8415 0 0,-13 10 3158 0 0</inkml:trace>
  <inkml:trace contextRef="#ctx0" brushRef="#br0" timeOffset="11044.443">2652 534 4369 0 0,'0'0'2795'0'0,"0"0"-1440"0"0,0 0-616 0 0,0 0 82 0 0,0 0 318 0 0,0 0 256 0 0,0 0 12 0 0,0 0-232 0 0,0 0-265 0 0,0 0-171 0 0,0 0-103 0 0,0 0-67 0 0,0 0-26 0 0,26-14-20 0 0,84-44-15 0 0,-27 8 695 0 0,-72 42-1044 0 0,-1 0 0 0 0,1-1 0 0 0,-2 0 0 0 0,1 0 0 0 0,-1-1 0 0 0,0 0 0 0 0,-1-1 1 0 0,0 0-1 0 0,-1 0 0 0 0,0-1 0 0 0,-1 0 0 0 0,0 0 0 0 0,-1 0 0 0 0,-1-1 0 0 0,0 0 0 0 0,0 0 0 0 0,0-5-159 0 0,33 76 797 0 0,-9 93-197 0 0,-26-132-977 0 0,3 11-1131 0 0,6-13-9287 0 0,-7-13-668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09:3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1 987 2609 0 0,'0'0'1209'0'0,"0"0"-610"0"0,0 0-116 0 0,0 0 318 0 0,0 0 326 0 0,0 0 139 0 0,0 0 19 0 0,0 0-52 0 0,0 0 6 0 0,0 0 50 0 0,0 0-55 0 0,0 0-87 0 0,11 1-98 0 0,92 5 2497 0 0,120-16 74 0 0,-88 9-3307 0 0,-115-4-1129 0 0,-18 0-3660 0 0,-1-2-5538 0 0,-1 6 1271 0 0</inkml:trace>
  <inkml:trace contextRef="#ctx0" brushRef="#br0" timeOffset="354.265">153 777 11723 0 0,'0'0'1535'0'0,"0"0"-659"0"0,0 0-302 0 0,0 0 133 0 0,0 0 228 0 0,0 0 93 0 0,0 0-127 0 0,0 0-220 0 0,0 0-95 0 0,0 0-13 0 0,0 0 54 0 0,0 0 48 0 0,0 0-58 0 0,4 16-46 0 0,22 112 830 0 0,-6 197 785 0 0,-20-185-6818 0 0,0-104 2112 0 0,0-36-3499 0 0,2 0-5422 0 0</inkml:trace>
  <inkml:trace contextRef="#ctx0" brushRef="#br0" timeOffset="1663.472">1273 670 0 0 0,'0'0'1898'0'0,"0"0"168"0"0,0 0-121 0 0,0 0-286 0 0,0 0-282 0 0,0 0-195 0 0,0 0-83 0 0,0 0-46 0 0,1-2-33 0 0,-1 1-901 0 0,0 0 1 0 0,0 0 0 0 0,0 0-1 0 0,0 0 1 0 0,0 0 0 0 0,0 0-1 0 0,0-1 1 0 0,0 1 0 0 0,-1 0-1 0 0,1 0 1 0 0,0 0-1 0 0,-1 0 1 0 0,1 0 0 0 0,0 0-1 0 0,-1 0 1 0 0,1 0 0 0 0,-1 1-1 0 0,0-1 1 0 0,1 0 0 0 0,-1 0-1 0 0,0 0 1 0 0,0 1-1 0 0,1-1 1 0 0,-1 0 0 0 0,0 0-1 0 0,0 1 1 0 0,0-1 0 0 0,0 1-1 0 0,0-1 1 0 0,0 1-1 0 0,0-1 1 0 0,0 1 0 0 0,0 0-1 0 0,0-1 1 0 0,0 1 0 0 0,0 0-1 0 0,0 0 1 0 0,0 0 0 0 0,0 0-1 0 0,0 0 1 0 0,0 0-1 0 0,0 0 1 0 0,0 0 0 0 0,0 0-1 0 0,0 1 1 0 0,-1-1-120 0 0,-59 8 483 0 0,46-3-458 0 0,1 1 0 0 0,1 0 0 0 0,-1 1 0 0 0,1 1-1 0 0,0 0 1 0 0,0 1 0 0 0,1 0 0 0 0,1 1 0 0 0,-1 0-1 0 0,2 0 1 0 0,-1 2 0 0 0,1-1 0 0 0,1 1 0 0 0,0 0-1 0 0,1 1 1 0 0,0 0 0 0 0,0 3-25 0 0,7-10 33 0 0,0 1 0 0 0,0-1 0 0 0,1 0 0 0 0,-1 0 0 0 0,2 1 0 0 0,-1-1 0 0 0,1 0 0 0 0,-1 1 0 0 0,2-1 0 0 0,-1 0 0 0 0,1 0 0 0 0,0 0 0 0 0,0 0 0 0 0,0 0 0 0 0,1 0 0 0 0,0-1 0 0 0,0 1 0 0 0,1-1 0 0 0,0 0 0 0 0,0 0 1 0 0,0 0-1 0 0,0 0 0 0 0,1-1 0 0 0,-1 0 0 0 0,1 0 0 0 0,0 0 0 0 0,1 0 0 0 0,-1-1 0 0 0,1 0 0 0 0,-1 0 0 0 0,1 0 0 0 0,0-1 0 0 0,0 0 0 0 0,0 0 0 0 0,0 0 0 0 0,0-1 0 0 0,1 0 0 0 0,-1 0 0 0 0,0-1 0 0 0,1 0 0 0 0,-1 0 0 0 0,0 0 0 0 0,4-1-33 0 0,3 1 129 0 0,1-1 0 0 0,-1 0-1 0 0,0 0 1 0 0,-1-1 0 0 0,1-1-1 0 0,0 0 1 0 0,-1-1 0 0 0,1-1-1 0 0,-1 0 1 0 0,0 0 0 0 0,-1-1 0 0 0,1 0-1 0 0,-1-1 1 0 0,8-7-129 0 0,1-4 72 0 0,-2-1 0 0 0,0-1 0 0 0,-1 0-1 0 0,-1-1 1 0 0,-1-1 0 0 0,-1 0 0 0 0,-1-1 0 0 0,-1 0 0 0 0,-1-1 0 0 0,-1-1 0 0 0,-1 1-1 0 0,-1-2 1 0 0,-1 1 0 0 0,-2-1 0 0 0,0 0 0 0 0,-2 0 0 0 0,-1 0 0 0 0,0-1 0 0 0,-3-19-72 0 0,1 29-67 0 0,-1 0 0 0 0,-1 0 1 0 0,0 0-1 0 0,-1 0 1 0 0,0 0-1 0 0,-2 1 0 0 0,0 0 1 0 0,-1 0-1 0 0,0 0 1 0 0,-1 1-1 0 0,-1 0 0 0 0,-1 0 1 0 0,0 0-1 0 0,0 1 1 0 0,-2 1-1 0 0,-8-9 67 0 0,16 19-27 0 0,0 1 1 0 0,-1-1-1 0 0,1 1 1 0 0,0 0-1 0 0,-1 0 0 0 0,1 1 1 0 0,-1-1-1 0 0,0 1 0 0 0,0-1 1 0 0,1 1-1 0 0,-1 1 1 0 0,0-1-1 0 0,0 0 0 0 0,0 1 1 0 0,0 0-1 0 0,0 0 1 0 0,0 0-1 0 0,0 0 0 0 0,0 1 1 0 0,0-1-1 0 0,0 1 1 0 0,0 0-1 0 0,1 0 0 0 0,-1 1 1 0 0,0-1-1 0 0,1 1 1 0 0,-1 0-1 0 0,1 0 0 0 0,-1 0 1 0 0,1 0-1 0 0,0 1 0 0 0,0-1 1 0 0,0 1-1 0 0,0 0 1 0 0,0 0-1 0 0,1 0 0 0 0,-1 0 1 0 0,1 0-1 0 0,0 0 1 0 0,0 1-1 0 0,0-1 0 0 0,0 2 27 0 0,-4 10 34 0 0,0 1-1 0 0,2-1 0 0 0,-1 2 0 0 0,2-1 1 0 0,0 0-1 0 0,1 1 0 0 0,1-1 1 0 0,0 1-1 0 0,2-1 0 0 0,0 1 0 0 0,0 0 1 0 0,2-1-1 0 0,0 0 0 0 0,0 0 1 0 0,2 0-1 0 0,0 0 0 0 0,1 0 0 0 0,0-1 1 0 0,2 0-1 0 0,1 3-33 0 0,168 327 1819 0 0,-114-209-850 0 0,-58-120-3 0 0,-21-29-5367 0 0,12 11-965 0 0,2 2-6309 0 0</inkml:trace>
  <inkml:trace contextRef="#ctx0" brushRef="#br0" timeOffset="2571.963">2046 302 7242 0 0,'0'0'1672'0'0,"0"0"-853"0"0,0 0-219 0 0,0 0 361 0 0,0 0 441 0 0,0 0 160 0 0,0 0-201 0 0,0 0-335 0 0,0 0-229 0 0,0 0-63 0 0,0 0 35 0 0,0 0-11 0 0,0 0-66 0 0,2 22-60 0 0,16 151 932 0 0,-12 185 76 0 0,-23-274-1986 0 0,2-99-8628 0 0,8-21-4395 0 0,3 28 11827 0 0</inkml:trace>
  <inkml:trace contextRef="#ctx0" brushRef="#br0" timeOffset="2861.653">1895 350 0 0 0,'0'0'3175'0'0,"0"0"-1473"0"0,0 0-576 0 0,0 0 35 0 0,0 0 143 0 0,0 0 99 0 0,0 0-28 0 0,0 0-182 0 0,0 0-197 0 0,0 0-121 0 0,0 0-119 0 0,0 0-105 0 0,25-21-93 0 0,79-67-85 0 0,-101 86-439 0 0,0-1 0 0 0,0 0 0 0 0,0 1 0 0 0,0 0 0 0 0,0 0 0 0 0,0 0 0 0 0,1 0 0 0 0,-1 0 0 0 0,0 0 0 0 0,1 1 1 0 0,0 0-1 0 0,-1 0 0 0 0,1 0 0 0 0,0 0 0 0 0,0 0 0 0 0,-1 1 0 0 0,1 0 0 0 0,0 0 0 0 0,3 0-34 0 0,7 0 157 0 0,4-2 20 0 0,1 0 0 0 0,-1 1 0 0 0,0 1 0 0 0,1 0 0 0 0,-1 2 0 0 0,1 0 0 0 0,-1 1 0 0 0,0 1 1 0 0,0 1-1 0 0,-1 0 0 0 0,1 1 0 0 0,-1 1 0 0 0,-1 1 0 0 0,9 4-177 0 0,-23-9 45 0 0,1-1 0 0 0,0 0 1 0 0,-1 1-1 0 0,1 0 0 0 0,-1-1 0 0 0,0 1 1 0 0,0 0-1 0 0,0 0 0 0 0,0 0 0 0 0,-1 1 1 0 0,1-1-1 0 0,-1 0 0 0 0,0 1 0 0 0,0-1 1 0 0,0 0-1 0 0,0 1 0 0 0,-1-1 0 0 0,1 1 1 0 0,-1 0-1 0 0,0-1 0 0 0,0 1 0 0 0,0-1 0 0 0,-1 1 1 0 0,1-1-1 0 0,-1 1 0 0 0,0-1 0 0 0,0 1 1 0 0,0-1-1 0 0,0 1 0 0 0,0-1 0 0 0,-3 3-45 0 0,-67 91 709 0 0,44-76-734 0 0,-2 0-1 0 0,0-2 1 0 0,-1-2 0 0 0,-1 0-1 0 0,0-2 1 0 0,-1-1 0 0 0,-1-2-1 0 0,0-1 1 0 0,-22 3 25 0 0,-10-6-1227 0 0,71-19-3149 0 0,46-4-6140 0 0,-38 11 4721 0 0</inkml:trace>
  <inkml:trace contextRef="#ctx0" brushRef="#br0" timeOffset="3399.024">2272 704 0 0 0,'0'0'1130'0'0,"0"0"-45"0"0,0 0 199 0 0,0 0 225 0 0,0 0 179 0 0,0 0-24 0 0,0 0-146 0 0,0 0-212 0 0,0 0-230 0 0,0 0-163 0 0,0 0-155 0 0,0 0-114 0 0,0 0-113 0 0,27-2-100 0 0,125-4 353 0 0,-151 6-744 0 0,-1 0-1 0 0,1 0 1 0 0,0 1 0 0 0,-1-1-1 0 0,1 0 1 0 0,-1 0 0 0 0,1 1-1 0 0,0-1 1 0 0,-1 0 0 0 0,1 0-1 0 0,-1 1 1 0 0,1-1 0 0 0,-1 1-1 0 0,1-1 1 0 0,-1 0 0 0 0,0 1-1 0 0,1-1 1 0 0,-1 1 0 0 0,1-1-1 0 0,-1 1 1 0 0,0-1 0 0 0,1 1 0 0 0,-1 0-1 0 0,0-1 1 0 0,0 1 0 0 0,0-1-1 0 0,1 1 1 0 0,-1 0 0 0 0,0-1-1 0 0,0 1 1 0 0,0-1 0 0 0,0 1-1 0 0,0 0 1 0 0,0-1 0 0 0,0 1-1 0 0,0 0 1 0 0,0-1 0 0 0,0 1-1 0 0,0-1 1 0 0,-1 1 0 0 0,1 0-1 0 0,0-1 1 0 0,0 1 0 0 0,-1-1 0 0 0,1 1-1 0 0,0-1 1 0 0,-1 1 0 0 0,1-1-1 0 0,0 1 1 0 0,-1-1 0 0 0,1 1-1 0 0,-1-1 1 0 0,1 1-40 0 0,-20 32 1412 0 0,-22 15-806 0 0,35-42-587 0 0,0 0-1 0 0,0 0 0 0 0,1 1 0 0 0,0 0 0 0 0,0 1 1 0 0,1-1-1 0 0,-1 1 0 0 0,2 0 0 0 0,-1 0 0 0 0,1 1 1 0 0,1-1-1 0 0,-1 1 0 0 0,1 0 0 0 0,1 0 1 0 0,0 0-1 0 0,0 0 0 0 0,1 0 0 0 0,0 0 0 0 0,0 6-18 0 0,3-13 18 0 0,0 1 0 0 0,-1-1 0 0 0,2 0 0 0 0,-1 0 0 0 0,0 0 0 0 0,0 0 0 0 0,1 0 0 0 0,-1 0 0 0 0,1 0 0 0 0,-1-1 0 0 0,1 1 0 0 0,0-1 0 0 0,-1 0 0 0 0,1 0 0 0 0,0 0 0 0 0,0 0 0 0 0,0 0 0 0 0,0-1 0 0 0,0 1 0 0 0,0-1 0 0 0,0 0 0 0 0,0 0 0 0 0,0 0 0 0 0,3-1-18 0 0,8 3 153 0 0,33-1 207 0 0,-27-1-348 0 0,-20 0-46 0 0,0-10-1311 0 0,0-3-3536 0 0,0 7 1644 0 0,0 2-2284 0 0,0 0-1206 0 0</inkml:trace>
  <inkml:trace contextRef="#ctx0" brushRef="#br0" timeOffset="3687.85">2169 836 5105 0 0,'0'0'1794'0'0,"0"0"-389"0"0,0 0 34 0 0,0 0 231 0 0,0 0 108 0 0,0 0-245 0 0,0 0-512 0 0,0 0-505 0 0,0 0-299 0 0,0 0-138 0 0,0 0-22 0 0,0 0 114 0 0,3 3 100 0 0,9 1-103 0 0,0 1 1 0 0,1-2-1 0 0,-1 1 1 0 0,1-2-1 0 0,-1 1 1 0 0,1-2 0 0 0,0 0-1 0 0,0 0 1 0 0,0-2-1 0 0,-1 1 1 0 0,1-1-1 0 0,12-3-168 0 0,-6 2-114 0 0,56-7-1188 0 0,-27-1-4513 0 0,-34 6-1775 0 0</inkml:trace>
  <inkml:trace contextRef="#ctx0" brushRef="#br0" timeOffset="4805.359">967 1263 0 0 0,'0'0'910'0'0,"0"0"-45"0"0,0 0-179 0 0,0 0-241 0 0,0 0-141 0 0,0 0 116 0 0,0 0 252 0 0,0 0 262 0 0,0 0 182 0 0,0 0 20 0 0,13-1-45 0 0,101-6 1899 0 0,171-9 2363 0 0,383-30-1499 0 0,-133-23-3509 0 0,-524 68-515 0 0,56-5 132 0 0,-23 5-2738 0 0,-43-2-126 0 0,-1 2-3176 0 0,0 1-3079 0 0</inkml:trace>
  <inkml:trace contextRef="#ctx0" brushRef="#br0" timeOffset="5828.746">1630 1506 6169 0 0,'0'0'1509'0'0,"0"0"-325"0"0,0 0-12 0 0,0 0 99 0 0,0 0-43 0 0,0 0-166 0 0,0 0-238 0 0,0 0-261 0 0,0 0-176 0 0,0 0-86 0 0,0 0-66 0 0,0 0-22 0 0,-16 5 8 0 0,-50 17-4 0 0,15 15 192 0 0,40-23-352 0 0,3-3-46 0 0,0-1-1 0 0,1 1 1 0 0,0 1 0 0 0,1-1-1 0 0,1 1 1 0 0,-1 1-1 0 0,2-1 1 0 0,0 1-1 0 0,0-1 1 0 0,1 1 0 0 0,1 0-1 0 0,0 0 1 0 0,1 0-1 0 0,0 5-10 0 0,1-15 21 0 0,0 0-1 0 0,0 0 1 0 0,0 0-1 0 0,1 0 1 0 0,-1 0-1 0 0,1 0 1 0 0,-1 0-1 0 0,1 0 1 0 0,0-1-1 0 0,0 1 1 0 0,0 0-1 0 0,1-1 1 0 0,-1 1-1 0 0,1-1 1 0 0,-1 1-1 0 0,1-1 1 0 0,0 1-1 0 0,0-1 1 0 0,0 0-1 0 0,0 0 1 0 0,0 0-1 0 0,1 0 1 0 0,-1-1-1 0 0,1 1 1 0 0,-1 0-1 0 0,1-1 1 0 0,-1 0-1 0 0,1 0 1 0 0,0 0-1 0 0,0 0 1 0 0,0 0-1 0 0,-1 0 0 0 0,1-1 1 0 0,0 1-1 0 0,0-1 1 0 0,1 0-21 0 0,6 1 197 0 0,-1-1 0 0 0,0 0 1 0 0,0-1-1 0 0,0 0 0 0 0,-1-1 0 0 0,1 1 1 0 0,0-2-1 0 0,0 1 0 0 0,-1-1 0 0 0,1-1 1 0 0,4-2-198 0 0,12-11 182 0 0,0-1-1 0 0,-1-1 1 0 0,-1-1 0 0 0,0-1 0 0 0,-2-1 0 0 0,-1-1 0 0 0,0-1 0 0 0,-2 0 0 0 0,-1-2 0 0 0,-1 0 0 0 0,-1-1 0 0 0,1-4-182 0 0,-9 19-3 0 0,-1 0-1 0 0,1-1 1 0 0,-2 0 0 0 0,0 0 0 0 0,0 0-1 0 0,-1-1 1 0 0,-1 1 0 0 0,-1-1 0 0 0,1 0-1 0 0,-2 0 1 0 0,0 0 0 0 0,-1 0 0 0 0,0 0 0 0 0,-1 0-1 0 0,-1 1 1 0 0,0-1 0 0 0,-1 0 0 0 0,0 0-1 0 0,-1 1 1 0 0,-1 0 0 0 0,0 0 0 0 0,0 0-1 0 0,-2 0 1 0 0,1 1 0 0 0,-2 0 0 0 0,-5-6 3 0 0,11 15-18 0 0,-1 1 0 0 0,0-1 1 0 0,0 1-1 0 0,0 0 0 0 0,0 0 0 0 0,0 0 1 0 0,0 1-1 0 0,0-1 0 0 0,-1 1 1 0 0,1-1-1 0 0,-1 1 0 0 0,1 0 0 0 0,-1 1 1 0 0,1-1-1 0 0,-1 1 0 0 0,0-1 1 0 0,1 1-1 0 0,-1 0 0 0 0,0 0 0 0 0,1 1 1 0 0,-1-1-1 0 0,1 1 0 0 0,-1 0 1 0 0,1 0-1 0 0,-1 0 0 0 0,1 0 0 0 0,-1 0 1 0 0,1 1-1 0 0,0 0 0 0 0,0-1 0 0 0,0 1 1 0 0,0 1-1 0 0,0-1 0 0 0,0 0 1 0 0,0 1-1 0 0,1-1 0 0 0,-1 1 0 0 0,1 0 1 0 0,0 0-1 0 0,0 0 0 0 0,0 0 1 0 0,0 0 17 0 0,-6 11-13 0 0,1 1 0 0 0,0 0 0 0 0,2 0 0 0 0,0 0 0 0 0,0 0 0 0 0,1 1 0 0 0,1 0 0 0 0,1 0 0 0 0,0 0 0 0 0,1 0 0 0 0,1 0 0 0 0,0 0 0 0 0,1 0 0 0 0,1 0 0 0 0,1 4 13 0 0,1-2 24 0 0,1 0 1 0 0,0 0 0 0 0,1 0-1 0 0,1-1 1 0 0,1 0-1 0 0,0 0 1 0 0,3 2-25 0 0,3 9 51 0 0,99 163 378 0 0,-100-169-379 0 0,-1-4-120 0 0,4-35-14049 0 0,-14 13 6368 0 0</inkml:trace>
  <inkml:trace contextRef="#ctx0" brushRef="#br0" timeOffset="6346.717">2212 1414 5769 0 0,'0'0'2297'0'0,"0"0"-1190"0"0,0 0-350 0 0,0 0 389 0 0,0 0 399 0 0,0 0 102 0 0,0 0-261 0 0,0 0-476 0 0,0 0-341 0 0,0 0-152 0 0,0 0-47 0 0,0 0-33 0 0,0 0-47 0 0,-4 18-26 0 0,-22 119 318 0 0,19-8-223 0 0,7-127-338 0 0,1 1-1 0 0,0 0 0 0 0,0-1 1 0 0,0 1-1 0 0,0 0 1 0 0,1-1-1 0 0,-1 0 1 0 0,1 1-1 0 0,-1-1 0 0 0,1 0 1 0 0,0 0-1 0 0,0 0 1 0 0,0 0-1 0 0,0 0 1 0 0,0 0-1 0 0,1 0 0 0 0,-1-1 1 0 0,0 1-1 0 0,1-1 1 0 0,-1 1-1 0 0,1-1 0 0 0,-1 0 1 0 0,1 0-1 0 0,0-1 1 0 0,0 1-1 0 0,-1 0 1 0 0,1-1-1 0 0,0 0 0 0 0,0 1 1 0 0,0-1-1 0 0,-1 0 1 0 0,1 0-1 0 0,0-1 1 0 0,0 1-1 0 0,0-1 0 0 0,-1 1 1 0 0,1-1-1 0 0,0 0 1 0 0,-1 0-1 0 0,1 0 0 0 0,-1 0 1 0 0,1-1-1 0 0,-1 1 1 0 0,1-1-1 0 0,-1 1 1 0 0,0-1-1 0 0,0 0 0 0 0,0 0-20 0 0,13-8 129 0 0,-1-1 0 0 0,0 0 1 0 0,0-1-1 0 0,-2 0 0 0 0,1-1 0 0 0,-2-1 0 0 0,0 0 0 0 0,3-6-129 0 0,35-42 143 0 0,30-46-103 0 0,-49 29 58 0 0,-31 79-93 0 0,1 0 0 0 0,0 0 1 0 0,-1 0-1 0 0,1 0 0 0 0,-1 0 0 0 0,1 0 0 0 0,-1 0 1 0 0,1 0-1 0 0,-1 0 0 0 0,1 0 0 0 0,0 0 0 0 0,-1 0 1 0 0,1 0-1 0 0,-1 0 0 0 0,1 0 0 0 0,-1-1 0 0 0,1 1 1 0 0,0 0-1 0 0,-1 0 0 0 0,1 0 0 0 0,0-1 0 0 0,-1 1 1 0 0,1 0-1 0 0,0-1 0 0 0,-1 1 0 0 0,1 0 0 0 0,0-1 1 0 0,-1 1-1 0 0,1 0 0 0 0,0-1 0 0 0,0 1 0 0 0,-1-1 1 0 0,1 1-1 0 0,0 0 0 0 0,0-1 0 0 0,0 1 0 0 0,0-1 1 0 0,0 1-1 0 0,0-1 0 0 0,-1 1 0 0 0,1 0 0 0 0,0-1 1 0 0,0 1-1 0 0,0-1 0 0 0,0 1 0 0 0,1-1 0 0 0,-1 1 0 0 0,0-1 1 0 0,0 1-1 0 0,0 0 0 0 0,0-1 0 0 0,0 1 0 0 0,1-1 1 0 0,-1 1-1 0 0,0 0-5 0 0,-27 33-275 0 0,25-30 276 0 0,-3 7 4 0 0,1 0 1 0 0,0 0-1 0 0,0 0 1 0 0,1 1-1 0 0,1-1 1 0 0,-1 1-1 0 0,2 0 1 0 0,0-1-1 0 0,0 1 0 0 0,1 0 1 0 0,0 0-1 0 0,1 0 1 0 0,0 4-6 0 0,0 20 34 0 0,0-20-20 0 0,0-1 1 0 0,1 1-1 0 0,1-1 0 0 0,0 0 0 0 0,1 0 0 0 0,0 0 0 0 0,1 0 0 0 0,1-1 0 0 0,0 0 0 0 0,1 0 0 0 0,2 3-14 0 0,-8-14-34 0 0,-1-1-1 0 0,1 0 1 0 0,-1 0 0 0 0,1 0 0 0 0,0 1-1 0 0,-1-1 1 0 0,1 0 0 0 0,0 0-1 0 0,0 0 1 0 0,0 0 0 0 0,0 0-1 0 0,0 0 1 0 0,0 0 0 0 0,0 0-1 0 0,0-1 1 0 0,0 1 0 0 0,1 0-1 0 0,-1-1 1 0 0,0 1 0 0 0,0-1 0 0 0,1 1-1 0 0,-1-1 1 0 0,0 1 0 0 0,1-1-1 0 0,-1 0 1 0 0,0 0 0 0 0,1 0-1 0 0,-1 0 1 0 0,0 0 0 0 0,1 0-1 0 0,-1 0 1 0 0,0 0 0 0 0,1 0-1 0 0,-1-1 1 0 0,0 1 0 0 0,1-1 0 0 0,-1 1-1 0 0,0-1 1 0 0,0 1 0 0 0,1-1-1 0 0,-1 0 1 0 0,0 1 0 0 0,0-1-1 0 0,0 0 1 0 0,0 0 0 0 0,0 0-1 0 0,0 0 35 0 0,29-32-8686 0 0,-26 25 436 0 0</inkml:trace>
  <inkml:trace contextRef="#ctx0" brushRef="#br0" timeOffset="7233.429">2823 11 0 0 0,'0'0'420'0'0,"0"0"422"0"0,0 0 494 0 0,0 0 407 0 0,0 0 223 0 0,0 0-114 0 0,0 0-352 0 0,0 0-354 0 0,0 0-234 0 0,0 0-113 0 0,0 0 20 0 0,0 0 22 0 0,-1-2-22 0 0,-3-6 663 0 0,10 20 1051 0 0,8 13-1209 0 0,152 244 2418 0 0,-134-203-3583 0 0,-4 2 1 0 0,-2 1-1 0 0,-3 2 1 0 0,-4 0-1 0 0,-2 1 1 0 0,-4 1 0 0 0,-3 0-1 0 0,-1 34-159 0 0,-7-34 36 0 0,-4 0-1 0 0,-3 1 1 0 0,-10 44-36 0 0,6-69-8 0 0,-2 0 1 0 0,-2-1-1 0 0,-1 0 0 0 0,-3-1 1 0 0,-2-1-1 0 0,-2 0 0 0 0,-5 3 8 0 0,15-33-57 0 0,-1 0 0 0 0,-1-1 0 0 0,0 0 0 0 0,-1-1 0 0 0,0-1 0 0 0,-1 0 0 0 0,-1-1 0 0 0,0 0 0 0 0,-1-1-1 0 0,0-1 1 0 0,0-1 0 0 0,-1-1 0 0 0,0 0 0 0 0,0-1 0 0 0,-1-1 0 0 0,-4 0 57 0 0,10-9-2643 0 0,19-14-9188 0 0,-2 12 1813 0 0</inkml:trace>
  <inkml:trace contextRef="#ctx0" brushRef="#br0" timeOffset="8156.896">940 30 0 0 0,'0'0'356'0'0,"0"0"218"0"0,0 0 100 0 0,0 0 60 0 0,0 0 11 0 0,0 0-18 0 0,0 0 5 0 0,0 0 47 0 0,0 0 112 0 0,-1 0-149 0 0,-2 0 8087 0 0,-70 115-4761 0 0,45-41-3415 0 0,2 0 0 0 0,4 2 0 0 0,3 1-653 0 0,-4 50 500 0 0,5 0 1 0 0,5 2-1 0 0,6-1 1 0 0,8 78-501 0 0,4-118 258 0 0,4 0 1 0 0,4-1 0 0 0,3 0 0 0 0,4-2-1 0 0,11 21-258 0 0,-18-70 176 0 0,1 0-1 0 0,2-1 0 0 0,2-1 0 0 0,1 0 1 0 0,2-2-1 0 0,1 0 0 0 0,3 2-175 0 0,50 32 319 0 0,-71-92-4688 0 0,-5 9-4159 0 0,1 9-2946 0 0</inkml:trace>
  <inkml:trace contextRef="#ctx0" brushRef="#br0" timeOffset="9628.929">3312 685 0 0 0,'0'0'1282'0'0,"0"0"42"0"0,0 0 24 0 0,0 0-25 0 0,0 0-17 0 0,0 0 17 0 0,8 4 13 0 0,26 14 15 0 0,-34-18-1222 0 0,1 1 0 0 0,0-1 0 0 0,0 1 0 0 0,0-1 0 0 0,0 0 0 0 0,0 1 0 0 0,1-1 0 0 0,-1 0 0 0 0,0 0 0 0 0,0 0 0 0 0,0 0 0 0 0,0 0 0 0 0,0 0 0 0 0,0 0 0 0 0,0 0 0 0 0,0 0 0 0 0,0 0 0 0 0,0-1 0 0 0,0 1 0 0 0,0 0 0 0 0,0-1 0 0 0,0 1 0 0 0,0-1 0 0 0,0 1 0 0 0,0-1 0 0 0,0 1 0 0 0,0-1 0 0 0,0 0 0 0 0,-1 1 0 0 0,1-1 0 0 0,0 0 0 0 0,0 0 0 0 0,0 0-129 0 0,8-7 993 0 0,80-94 2035 0 0,-6-2-2724 0 0,-50 57-71 0 0,-33 46-75 0 0,0 1 52 0 0,0 0 25 0 0,0 0-11 0 0,0 0-36 0 0,0 0-3 0 0,0 0-15 0 0,0 0-18 0 0,0 0-23 0 0,0 0-45 0 0,0 1-36 0 0,1 70 435 0 0,-14 226 912 0 0,-28-21-750 0 0,-1-38-449 0 0,40-196-293 0 0,13-120-6387 0 0,7 20-4858 0 0,-14 43 5355 0 0</inkml:trace>
  <inkml:trace contextRef="#ctx0" brushRef="#br0" timeOffset="10210.283">3813 704 1024 0 0,'0'0'1120'0'0,"0"0"-447"0"0,0 0-20 0 0,0 0 474 0 0,0 0 544 0 0,0 0 292 0 0,0 0-52 0 0,0 0-317 0 0,0 0-370 0 0,0 0-272 0 0,0 0-212 0 0,0 0-174 0 0,-1 3-109 0 0,-75 52 2531 0 0,22-18-2519 0 0,-12 25-229 0 0,63-58-226 0 0,-21 59 1083 0 0,67-44 559 0 0,8 6-378 0 0,-22 1-613 0 0,70 163 1145 0 0,-89-84-1042 0 0,-10-104-756 0 0,0-1 8 0 0,0 3-9 0 0,0-3-26 0 0,0 0 3 0 0,0 0-6 0 0,0 0-17 0 0,2-22-1411 0 0,1 9 224 0 0,3-6-1427 0 0,-1 7-3698 0 0,-3 5-5227 0 0</inkml:trace>
  <inkml:trace contextRef="#ctx0" brushRef="#br0" timeOffset="10990.886">3362 335 3097 0 0,'0'0'1357'0'0,"0"0"0"0"0,0 0 354 0 0,0 0 420 0 0,0 0 132 0 0,0 0-288 0 0,0 0-517 0 0,0 0-457 0 0,0 0-278 0 0,0 0-126 0 0,0 0-44 0 0,0 0-35 0 0,0 0-35 0 0,3 0-23 0 0,33-37 1622 0 0,-16 8-1757 0 0,142-118 773 0 0,-107 92-529 0 0,-23 103 581 0 0,33 168 182 0 0,-52-186-1249 0 0,9-29-6359 0 0,-18-2 2626 0 0,2-3-7954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06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700 258 0 0 0,'0'0'1016'0'0,"0"0"-293"0"0,0 0 109 0 0,0 0 448 0 0,0 0 502 0 0,0 0 288 0 0,0 0-100 0 0,0 0-285 0 0,0 0-323 0 0,0 0-214 0 0,0 0-98 0 0,2 0-47 0 0,-1 2-885 0 0,0 0-1 0 0,0 0 1 0 0,0 0 0 0 0,0 0 0 0 0,0 0-1 0 0,-1 0 1 0 0,1 0 0 0 0,-1 1 0 0 0,0-1-1 0 0,1 0 1 0 0,-1 0 0 0 0,0 0 0 0 0,0 1 0 0 0,0-1-1 0 0,-1 0 1 0 0,1 0 0 0 0,-1 0 0 0 0,1 1-1 0 0,-1-1 1 0 0,0 0 0 0 0,1 0 0 0 0,-1 0-1 0 0,0 0 1 0 0,0 0 0 0 0,-1 0 0 0 0,1-1 0 0 0,0 1-1 0 0,-1 0 1 0 0,-1 1-118 0 0,-4 15 350 0 0,-127 420 1562 0 0,42-143-2044 0 0,140-468-8584 0 0,-11 44-3681 0 0,-30 110 12044 0 0</inkml:trace>
  <inkml:trace contextRef="#ctx0" brushRef="#br0" timeOffset="529.349">619 457 0 0 0,'0'0'1034'0'0,"0"0"479"0"0,0 0 110 0 0,0 0 19 0 0,0 0-44 0 0,0 0-25 0 0,0 0-71 0 0,0 0-154 0 0,0 0-164 0 0,0-9-179 0 0,2-1-622 0 0,-1-6-28 0 0,0 0 4709 0 0,15 51-3884 0 0,2 65-25 0 0,-13-58-986 0 0,3 0 0 0 0,1 0 0 0 0,2-1 0 0 0,2 0 0 0 0,2-1 0 0 0,16 32-169 0 0,-24-58 31 0 0,0-1 1 0 0,1-1-1 0 0,1 1 0 0 0,0-1 1 0 0,1-1-1 0 0,0 0 0 0 0,1 0 1 0 0,9 7-32 0 0,-19-18 38 0 0,1-1 1 0 0,-1 1-1 0 0,1-1 1 0 0,0 1-1 0 0,-1-1 1 0 0,0 1-1 0 0,1-1 1 0 0,-1 0-1 0 0,1 0 1 0 0,-1 0-1 0 0,0 0 1 0 0,0 0-1 0 0,1 0 1 0 0,-1 0-1 0 0,0 0 0 0 0,0 0 1 0 0,0-1-1 0 0,0 1 1 0 0,0 0-1 0 0,-1-1 1 0 0,1 1-1 0 0,0-1 1 0 0,-1 1-1 0 0,1-1 1 0 0,-1 1-1 0 0,1-1 1 0 0,-1 1-1 0 0,0-1 1 0 0,1 0-1 0 0,-1 1 1 0 0,0-1-1 0 0,0 1 1 0 0,0-1-1 0 0,0 0 1 0 0,-1 1-1 0 0,1-1 1 0 0,-1-1-39 0 0,4-10 107 0 0,22-95 29 0 0,-5-2 1 0 0,-5 0-1 0 0,-5-1 1 0 0,-4 0-1 0 0,-6-7-136 0 0,-16 48-148 0 0,20 105-7132 0 0,0-23 1979 0 0,-1-1-5711 0 0</inkml:trace>
  <inkml:trace contextRef="#ctx0" brushRef="#br0" timeOffset="973.259">1213 685 2385 0 0,'0'0'1992'0'0,"0"0"-268"0"0,0 0 45 0 0,0 0 171 0 0,0 0 35 0 0,0 0-213 0 0,0 0-452 0 0,0 0-398 0 0,0 0-276 0 0,0 0-199 0 0,0 0-43 0 0,0 0-5 0 0,0 0-13 0 0,-10 20-26 0 0,-31 62-66 0 0,21-7 149 0 0,20-57-345 0 0,-1-11-45 0 0,0-1 0 0 0,0 0 0 0 0,0 1 0 0 0,1-1 0 0 0,0 1 0 0 0,1-1 0 0 0,-1 1 0 0 0,1-1 0 0 0,0 1 0 0 0,1-1 0 0 0,0 0 0 0 0,0 0 0 0 0,0 1 0 0 0,1-2 0 0 0,-1 1 0 0 0,2 0 0 0 0,-1 0 0 0 0,0-1 0 0 0,1 0 0 0 0,0 0 0 0 0,1 0 0 0 0,-1 0 0 0 0,1 0 0 0 0,0-1 0 0 0,0 0 0 0 0,0 0 0 0 0,0 0 0 0 0,1-1 0 0 0,-1 0 0 0 0,1 0 0 0 0,0 0-1 0 0,0-1 1 0 0,0 0 0 0 0,0 0 0 0 0,7 1-43 0 0,-7-3 93 0 0,-1 0 0 0 0,1 0 0 0 0,-1-1-1 0 0,1 0 1 0 0,-1 0 0 0 0,1 0 0 0 0,-1-1 0 0 0,0 1-1 0 0,0-1 1 0 0,0-1 0 0 0,0 1 0 0 0,0-1-1 0 0,0 0 1 0 0,0 0 0 0 0,-1 0 0 0 0,0 0-1 0 0,1-1 1 0 0,-1 0 0 0 0,-1 0 0 0 0,1 0-1 0 0,0 0 1 0 0,-1-1 0 0 0,0 1 0 0 0,0-1 0 0 0,0-1-93 0 0,3-4 103 0 0,0-1 1 0 0,-1 0 0 0 0,0 0-1 0 0,-1-1 1 0 0,-1 1 0 0 0,1-1-1 0 0,-2 0 1 0 0,0 0-1 0 0,0 0 1 0 0,-1 0 0 0 0,0-2-104 0 0,-1 11 6 0 0,1-1 1 0 0,-1 0-1 0 0,0 0 1 0 0,0 0-1 0 0,0 0 1 0 0,0 0-1 0 0,-1 0 1 0 0,0 1-1 0 0,1-1 1 0 0,-1 0-1 0 0,-1 0 1 0 0,1 1-1 0 0,0-1 1 0 0,-1 1-1 0 0,0-1 1 0 0,0 1-1 0 0,0-1 1 0 0,0 1-1 0 0,-1 0 1 0 0,1 0-1 0 0,-1 0 1 0 0,0 1-1 0 0,1-1 1 0 0,-1 1-1 0 0,-1-1 1 0 0,1 1-1 0 0,0 0 1 0 0,0 0-1 0 0,-1 0 1 0 0,-1 0-7 0 0,-2-1-150 0 0,0 0 1 0 0,-1 1 0 0 0,0 0 0 0 0,1 0 0 0 0,-1 1 0 0 0,0 0 0 0 0,0 0 0 0 0,1 1 0 0 0,-1 0 0 0 0,0 1 0 0 0,0-1 0 0 0,0 1-1 0 0,1 1 1 0 0,-1 0 0 0 0,0 0 0 0 0,-2 1 149 0 0,-31 15-4418 0 0,4 7-4834 0 0,26-17 993 0 0</inkml:trace>
  <inkml:trace contextRef="#ctx0" brushRef="#br0" timeOffset="1336.012">1725 343 11522 0 0,'0'0'1848'0'0,"0"0"-520"0"0,0 0-231 0 0,0 0 85 0 0,0 0 109 0 0,0 0-28 0 0,0 0-250 0 0,0 0-290 0 0,0 0-193 0 0,0 0-69 0 0,0 0-31 0 0,0 0-60 0 0,0 0-38 0 0,9 29-65 0 0,24 93-32 0 0,-21-80 24 0 0,-3 0 0 0 0,-1 0 0 0 0,-3 1 0 0 0,0 20-259 0 0,8 128-261 0 0,-13-144-1867 0 0,0-46 1374 0 0,0-1-183 0 0,-7 0-4203 0 0,5 0-1317 0 0,0 0-2794 0 0</inkml:trace>
  <inkml:trace contextRef="#ctx0" brushRef="#br0" timeOffset="1592.619">1456 751 6489 0 0,'0'0'3378'0'0,"0"0"-2047"0"0,0 0-577 0 0,0 0 306 0 0,0 0 338 0 0,0 0 51 0 0,0 0-204 0 0,0 0-285 0 0,0 0-213 0 0,0 0-118 0 0,0 0-82 0 0,33 2-92 0 0,104 4-83 0 0,-34-14 51 0 0,167-52-2236 0 0,-136 28-3891 0 0,-48 7-5061 0 0,-70 21 7810 0 0</inkml:trace>
  <inkml:trace contextRef="#ctx0" brushRef="#br0" timeOffset="2258.808">2351 604 0 0 0,'0'0'3061'0'0,"0"0"414"0"0,0 0-312 0 0,0 0-597 0 0,0 0-493 0 0,0 0-494 0 0,0 0-374 0 0,0 0-223 0 0,0 0-165 0 0,0 0-119 0 0,0 0-102 0 0,0 0-88 0 0,0 0-90 0 0,-20 18-70 0 0,-63 57-88 0 0,0 27 358 0 0,79-97-629 0 0,1 0 0 0 0,0 1 0 0 0,0 0 0 0 0,0 0-1 0 0,0 0 1 0 0,1 0 0 0 0,0 0 0 0 0,0 0 0 0 0,1 1-1 0 0,0-1 1 0 0,0 1 0 0 0,0-1 0 0 0,1 1 0 0 0,0-1-1 0 0,0 6 12 0 0,3-11-11 0 0,1 1-1 0 0,-1-1 0 0 0,0 0 0 0 0,1 0 1 0 0,-1 0-1 0 0,0 0 0 0 0,1 0 0 0 0,-1-1 1 0 0,1 1-1 0 0,-1-1 0 0 0,1 0 0 0 0,-1 0 0 0 0,1-1 1 0 0,-1 1-1 0 0,1-1 0 0 0,-1 0 0 0 0,3 0 12 0 0,7-5 22 0 0,-1 0 0 0 0,-1 0-1 0 0,1-2 1 0 0,-1 1 0 0 0,0-1-1 0 0,0-1 1 0 0,-1 0 0 0 0,7-8-22 0 0,53-42 45 0 0,-62 53-37 0 0,-8 6-7 0 0,0-1 0 0 0,0 1 0 0 0,0-1-1 0 0,1 1 1 0 0,-1-1 0 0 0,0 0 0 0 0,0 1-1 0 0,1-1 1 0 0,-1 1 0 0 0,0 0 0 0 0,1-1-1 0 0,-1 1 1 0 0,0-1 0 0 0,1 1 0 0 0,-1-1 0 0 0,1 1-1 0 0,-1 0 1 0 0,0-1 0 0 0,1 1 0 0 0,-1 0-1 0 0,1 0 1 0 0,-1-1 0 0 0,1 1 0 0 0,-1 0-1 0 0,1 0 1 0 0,0 0 0 0 0,-1-1 0 0 0,1 1-1 0 0,-1 0 1 0 0,1 0 0 0 0,-1 0 0 0 0,1 0-1 0 0,-1 0 1 0 0,1 0 0 0 0,0 0 0 0 0,-1 0-1 0 0,1 1 1 0 0,-1-1 0 0 0,1 0 0 0 0,-1 0-1 0 0,1 0 1 0 0,-1 1 0 0 0,1-1 0 0 0,-1 0-1 0 0,1 0 1 0 0,-1 1 0 0 0,1-1 0 0 0,-1 0-1 0 0,1 1 1 0 0,-1-1 0 0 0,0 1 0 0 0,1-1-1 0 0,-1 0 1 0 0,0 1 0 0 0,1-1 0 0 0,-1 1-1 0 0,1 7-20 0 0,1 0 0 0 0,0-1-1 0 0,1 1 1 0 0,0-1 0 0 0,0 1 0 0 0,0-1 0 0 0,1 0 0 0 0,0 0 0 0 0,0 0 0 0 0,1-1 0 0 0,0 0 0 0 0,0 0 0 0 0,0 0-1 0 0,1 0 1 0 0,3 2 20 0 0,-2-4 6 0 0,0-1-1 0 0,0 0 0 0 0,0-1 1 0 0,1 0-1 0 0,-1 0 0 0 0,0-1 1 0 0,1 1-1 0 0,0-2 0 0 0,-1 1 0 0 0,1-1 1 0 0,-1 0-1 0 0,1-1 0 0 0,0 1 1 0 0,-1-2-1 0 0,1 1 0 0 0,-1-1 1 0 0,0 0-1 0 0,1 0 0 0 0,-1-1 1 0 0,0 0-1 0 0,-1-1 0 0 0,5-2-5 0 0,135-108 478 0 0,-125 94-344 0 0,-1-1-59 0 0,0-2 0 0 0,-2-1 1 0 0,0 0-1 0 0,-1-1 1 0 0,-2-1-1 0 0,-1-1 1 0 0,-1 0-1 0 0,-1 0 1 0 0,-1-1-1 0 0,-2-1 0 0 0,0 0 1 0 0,-3 0-1 0 0,0-1 1 0 0,-1-1-76 0 0,-2 15 16 0 0,-1-1-1 0 0,-1 1 1 0 0,0-1 0 0 0,-1 1 0 0 0,-1-1 0 0 0,0 0 0 0 0,-1 1 0 0 0,-1-1-1 0 0,0 1 1 0 0,-2 0 0 0 0,0 0 0 0 0,0 0 0 0 0,-2 1 0 0 0,0 0 0 0 0,0 0-1 0 0,-2 1 1 0 0,1-1 0 0 0,-10-9-16 0 0,17 22 10 0 0,0 0 0 0 0,-1 1 1 0 0,1-1-1 0 0,0 1 0 0 0,0-1 0 0 0,-1 1 0 0 0,1 0 0 0 0,-1-1 1 0 0,1 1-1 0 0,-1 0 0 0 0,0 0 0 0 0,1 0 0 0 0,-1 0 0 0 0,0 1 0 0 0,0-1 1 0 0,1 0-1 0 0,-1 1 0 0 0,0-1 0 0 0,0 1 0 0 0,0-1 0 0 0,0 1 0 0 0,0 0 1 0 0,0 0-1 0 0,0 0 0 0 0,0 0 0 0 0,0 0 0 0 0,1 1 0 0 0,-1-1 1 0 0,0 0-1 0 0,0 1 0 0 0,0 0 0 0 0,0-1 0 0 0,0 1 0 0 0,1 0 0 0 0,-1 0 1 0 0,0 0-1 0 0,1 0 0 0 0,-1 0 0 0 0,1 0 0 0 0,-1 0 0 0 0,1 1 1 0 0,-1-1-1 0 0,1 1 0 0 0,0-1 0 0 0,0 1 0 0 0,-1-1 0 0 0,1 1 0 0 0,1 0 1 0 0,-2 0-11 0 0,-4 15 48 0 0,0 0 1 0 0,1 0 0 0 0,1 1 0 0 0,1 0-1 0 0,0 0 1 0 0,1 0 0 0 0,1 0-1 0 0,1 1 1 0 0,0-1 0 0 0,2 0 0 0 0,1 6-49 0 0,2 15 174 0 0,2-1 0 0 0,2 0 0 0 0,1 0 0 0 0,2-1 1 0 0,3 4-175 0 0,41 93 122 0 0,-37-94-112 0 0,-2 0 0 0 0,-2 1 0 0 0,-2 0 0 0 0,-1 1 0 0 0,1 18-10 0 0,-11-54-1 0 0,-1 1 0 0 0,1-1 0 0 0,-1 0 1 0 0,-1 1-1 0 0,1-1 0 0 0,-1 1 1 0 0,0-1-1 0 0,-1 1 0 0 0,0-1 1 0 0,0 1-1 0 0,0-1 0 0 0,-1 1 0 0 0,1-1 1 0 0,-2 0-1 0 0,1 0 0 0 0,-1 0 1 0 0,0 0-1 0 0,0 0 0 0 0,-3 3 1 0 0,5-9-70 0 0,-1-1 0 0 0,1 1-1 0 0,-1-1 1 0 0,0 1 0 0 0,1-1 0 0 0,-1 0-1 0 0,1 1 1 0 0,-1-1 0 0 0,1 0 0 0 0,-1 0-1 0 0,1 0 1 0 0,0 0 0 0 0,0 0-1 0 0,-1-1 1 0 0,1 1 0 0 0,0 0 0 0 0,0 0-1 0 0,0-1 1 0 0,0 1 0 0 0,0-1 0 0 0,1 1-1 0 0,-1-1 1 0 0,0 1 0 0 0,1-1-1 0 0,-1 0 1 0 0,1 1 0 0 0,-1-1 0 0 0,1 1-1 0 0,0-1 1 0 0,0 0 0 0 0,0 0 0 0 0,0 1-1 0 0,0-1 71 0 0,-1 0-129 0 0,-17-46-2796 0 0,3 11-6025 0 0,11 26 1262 0 0</inkml:trace>
  <inkml:trace contextRef="#ctx0" brushRef="#br0" timeOffset="2552.046">2513 542 7138 0 0,'0'0'4119'0'0,"0"0"-1992"0"0,0 0-895 0 0,0 0-194 0 0,0 0 44 0 0,0 0 121 0 0,0 0-10 0 0,0 0-149 0 0,0 0-131 0 0,0 0-117 0 0,0 0-91 0 0,0 0-46 0 0,21 3-34 0 0,70 12-50 0 0,-72-13-319 0 0,0 0-1 0 0,1-2 1 0 0,-1 0-1 0 0,1-1 1 0 0,-1-1-1 0 0,1-1 0 0 0,16-4-255 0 0,12-2 290 0 0,252-36-33 0 0,-279 42-589 0 0,13 0-115 0 0,-11 2-4524 0 0,-22 1-702 0 0,-1 0-6087 0 0</inkml:trace>
  <inkml:trace contextRef="#ctx0" brushRef="#br0" timeOffset="2950.877">3437 413 15155 0 0,'0'0'2281'0'0,"0"0"-1401"0"0,0 0-296 0 0,0 0-8 0 0,0 0-16 0 0,0 0-136 0 0,0 0-248 0 0,0 0-192 0 0,0 0-128 0 0,0 0-152 0 0,0 0-216 0 0,0 0-320 0 0,0 0-608 0 0,26 62-1705 0 0,-20-54-7209 0 0</inkml:trace>
  <inkml:trace contextRef="#ctx0" brushRef="#br0" timeOffset="2798.752">3498 667 9178 0 0,'0'0'2687'0'0,"0"0"-948"0"0,0 0-264 0 0,0 0 104 0 0,0 0 31 0 0,0 0-156 0 0,0 0-336 0 0,0 0-287 0 0,0 0-251 0 0,-3 32-158 0 0,-8 103-95 0 0,-1 39-1329 0 0,12-173-178 0 0,0-1-942 0 0,0-1-3100 0 0,0-5-5883 0 0</inkml:trace>
  <inkml:trace contextRef="#ctx0" brushRef="#br0" timeOffset="3267.86">3772 670 8818 0 0,'0'0'1978'0'0,"0"0"-366"0"0,0 0-174 0 0,0 0-107 0 0,0 0-195 0 0,0 0-261 0 0,0 0-305 0 0,0 0-228 0 0,0 0-153 0 0,0 0-103 0 0,-17 34-46 0 0,-55 105-27 0 0,52-78-21 0 0,21-52-5 0 0,-2-6 15 0 0,1 0 1 0 0,0-1 0 0 0,0 1 0 0 0,0 0-1 0 0,0-1 1 0 0,1 1 0 0 0,-1-1 0 0 0,1 1 0 0 0,0 0-1 0 0,-1-1 1 0 0,1 1 0 0 0,0-1 0 0 0,1 0-1 0 0,-1 1 1 0 0,0-1 0 0 0,1 0 0 0 0,-1 0 0 0 0,1 0-1 0 0,-1 0 1 0 0,1 0 0 0 0,0 0 0 0 0,0 0-1 0 0,0 0 1 0 0,0-1 0 0 0,0 1 0 0 0,1-1 0 0 0,-1 0-1 0 0,0 1 1 0 0,1-1 0 0 0,-1 0 0 0 0,1 0-1 0 0,-1-1 1 0 0,1 1 0 0 0,-1 0 0 0 0,1-1 0 0 0,0 0-1 0 0,2 1-2 0 0,1-2 154 0 0,0 0-1 0 0,0 0 0 0 0,0 0 1 0 0,0-1-1 0 0,0 1 0 0 0,0-2 1 0 0,0 1-1 0 0,-1-1 0 0 0,1 1 1 0 0,-1-1-1 0 0,0-1 0 0 0,0 1 1 0 0,0-1-1 0 0,0 0 0 0 0,0 0 1 0 0,-1-1-1 0 0,0 1 0 0 0,0-1 1 0 0,0 0-1 0 0,-1 0 0 0 0,1 0 0 0 0,-1-1 1 0 0,0 1-1 0 0,-1-1 0 0 0,1 1 1 0 0,-1-1-1 0 0,0 0 0 0 0,-1 0 1 0 0,1 0-1 0 0,-1 0 0 0 0,0 0 1 0 0,-1 0-1 0 0,0-1 0 0 0,0 1 1 0 0,0 0-154 0 0,1-1-54 0 0,-1 1 0 0 0,-1 0 0 0 0,1-1 0 0 0,-1 1 0 0 0,0-1 0 0 0,0 1 1 0 0,-1 0-1 0 0,0 0 0 0 0,0 0 0 0 0,0 0 0 0 0,-1 0 0 0 0,0 0 0 0 0,0 1 0 0 0,0-1 0 0 0,-1 1 1 0 0,0 0-1 0 0,0 0 0 0 0,0 0 0 0 0,0 0 0 0 0,-1 1 0 0 0,0 0 0 0 0,0 0 0 0 0,0 0 0 0 0,-1 0 1 0 0,1 1-1 0 0,-1 0 0 0 0,-1 0 54 0 0,-15-4-2704 0 0,7 6-4689 0 0,8 1-3987 0 0</inkml:trace>
  <inkml:trace contextRef="#ctx0" brushRef="#br0" timeOffset="3929.185">3947 991 4177 0 0,'0'0'2416'0'0,"0"0"-411"0"0,0 0-189 0 0,0 0 45 0 0,0 0-52 0 0,0 0-210 0 0,0 0-270 0 0,0 0-236 0 0,0 0-159 0 0,0 0-95 0 0,0 0-91 0 0,0 0-100 0 0,0 0-79 0 0,17-20-90 0 0,53-62-61 0 0,2-19 959 0 0,-27 25-890 0 0,-44 75-431 0 0,-2 37-466 0 0,9 99 89 0 0,-7-130 325 0 0,0 0 1 0 0,1 0-1 0 0,0 0 1 0 0,0-1-1 0 0,0 1 1 0 0,0-1-1 0 0,1 1 1 0 0,-1-1-1 0 0,1 0 1 0 0,0 0-1 0 0,1 0 1 0 0,-1-1-1 0 0,1 1 1 0 0,-1-1-1 0 0,1 0 1 0 0,0 1-1 0 0,0-2 1 0 0,1 1-1 0 0,-1 0 1 0 0,0-1-1 0 0,1 0 1 0 0,0 0-1 0 0,-1 0 1 0 0,1-1-1 0 0,4 1-4 0 0,-1 0 99 0 0,1-1 0 0 0,-1 0 0 0 0,1-1 0 0 0,-1 0 0 0 0,1 0-1 0 0,-1-1 1 0 0,0 0 0 0 0,1 0 0 0 0,-1-1 0 0 0,0 0 0 0 0,0-1 0 0 0,0 1 0 0 0,0-2 0 0 0,0 1-1 0 0,-1-1 1 0 0,1 0 0 0 0,-1-1 0 0 0,0 1 0 0 0,0-2 0 0 0,-1 1 0 0 0,1-1 0 0 0,-1 0 0 0 0,-1 0-1 0 0,1 0 1 0 0,-1-1 0 0 0,0 0 0 0 0,0 0 0 0 0,-1 0 0 0 0,0-1 0 0 0,-1 1 0 0 0,1-1 0 0 0,-1 0-1 0 0,1-6-98 0 0,3-11-362 0 0,8-44 567 0 0,-25 28-6968 0 0,7 36-5027 0 0</inkml:trace>
  <inkml:trace contextRef="#ctx0" brushRef="#br0" timeOffset="4815.108">0 1576 8402 0 0,'0'0'3838'0'0,"0"0"-2788"0"0,0 0-860 0 0,0 0 221 0 0,0 0 345 0 0,31-6 239 0 0,101-20 157 0 0,235-24 3493 0 0,703-45-1125 0 0,179 18-2652 0 0,245-74 65 0 0,-725 33-1347 0 0,-760 114-5 0 0,-29 6-521 0 0,-53 18-3485 0 0,42-9-3541 0 0,18-7-3518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13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1920 0 0,'0'0'1996'0'0,"0"0"-141"0"0,0 0 188 0 0,0 0 364 0 0,0 0 255 0 0,0 0-63 0 0,0 0-313 0 0,0 0-558 0 0,0 0-598 0 0,0 0-427 0 0,0 0-303 0 0,-4 4-160 0 0,-81 88 1740 0 0,130-122-1084 0 0,-6-21-365 0 0,-31 40-512 0 0,-5 22-4213 0 0,-1-5 14 0 0,0-5-4511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13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 4081 0 0,'0'0'2360'0'0,"0"0"-970"0"0,0 0-211 0 0,0 0 341 0 0,0 0 343 0 0,0 0 58 0 0,0 0-341 0 0,0 0-496 0 0,0 0-346 0 0,0 0-155 0 0,0 0-31 0 0,0 0-16 0 0,0 0-57 0 0,-1 5-101 0 0,-18 48 365 0 0,66-82 497 0 0,15-25-673 0 0,-138 134 1150 0 0,95-81-2491 0 0,12-19-943 0 0,-24 15-2157 0 0,0 1-3315 0 0,-3 1-3768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2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12 0 0 0,'0'0'1142'0'0,"0"0"707"0"0,0 0 218 0 0,0 0-97 0 0,0 0-236 0 0,0 0-122 0 0,0 0-171 0 0,0 0-121 0 0,0 0-65 0 0,0 0-131 0 0,-3-2-81 0 0,-9-6-88 0 0,9 7-119 0 0,3 1-129 0 0,0 0-91 0 0,0 0-85 0 0,0 0-95 0 0,0 0-60 0 0,0 0-77 0 0,0 0-69 0 0,0 0-39 0 0,0 0-27 0 0,0 0 9 0 0,0 0-10 0 0,0 0 9 0 0,0 0-24 0 0,0 0-18 0 0,12 0 607 0 0,77 7 1543 0 0,314-14-534 0 0,-365 7-1334 0 0,-25 0-887 0 0,-27 0-2960 0 0,-10 10-1023 0 0,15-5-2182 0 0,7-2-4371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6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407 680 880 0 0,'0'0'2234'0'0,"0"0"-590"0"0,0 0-183 0 0,0 0 160 0 0,0 0 245 0 0,0 0 113 0 0,0 0-152 0 0,0 0-322 0 0,0 0-347 0 0,0 0-300 0 0,0 0-202 0 0,-16-5-89 0 0,-52-13-67 0 0,25 25 191 0 0,35-2-535 0 0,-17 8 153 0 0,0 0-1 0 0,1 1 1 0 0,1 2 0 0 0,0 1-1 0 0,1 0 1 0 0,1 2 0 0 0,-7 8-309 0 0,19-18 10 0 0,1 1 0 0 0,0 0 0 0 0,1 1 1 0 0,0-1-1 0 0,1 1 0 0 0,0 1 0 0 0,1-1 1 0 0,0 1-1 0 0,0 0 0 0 0,2 0 0 0 0,-1 1 1 0 0,2-1-1 0 0,0 1 0 0 0,0-1 0 0 0,1 1 1 0 0,0 0-1 0 0,2 4-10 0 0,-1-12-30 0 0,0-1-1 0 0,1 1 1 0 0,0-1 0 0 0,0 0-1 0 0,0 1 1 0 0,0-1 0 0 0,1 0-1 0 0,0 0 1 0 0,0 0 0 0 0,0 0-1 0 0,0 0 1 0 0,0 0-1 0 0,1 0 1 0 0,0-1 0 0 0,0 0-1 0 0,0 1 1 0 0,0-1 0 0 0,0 0-1 0 0,1 0 1 0 0,-1-1 0 0 0,1 1-1 0 0,0-1 1 0 0,0 0 0 0 0,0 0-1 0 0,0 0 1 0 0,0 0 0 0 0,4 1 30 0 0,57 8-2719 0 0,-3-17-5293 0 0,-43 2-2376 0 0</inkml:trace>
  <inkml:trace contextRef="#ctx0" brushRef="#br0" timeOffset="3747.795">880 890 0 0 0,'0'0'173'0'0,"24"-10"219"0"0,110-46 626 0 0,-113 44 1313 0 0,-1-23 10172 0 0,-27 19-9997 0 0,-58 2-376 0 0,50 12-2099 0 0,0 2 0 0 0,0 0 1 0 0,0 1-1 0 0,0 0 1 0 0,0 1-1 0 0,0 1 1 0 0,0 1-1 0 0,1 0 1 0 0,-1 0-1 0 0,1 2 0 0 0,0 0 1 0 0,1 0-1 0 0,-1 1 1 0 0,1 1-1 0 0,1 0 1 0 0,-1 1-1 0 0,1 0 1 0 0,1 1-1 0 0,-10 10-31 0 0,17-12-1 0 0,1 1 0 0 0,0-1 0 0 0,0 1 0 0 0,0 0 0 0 0,1-1-1 0 0,1 1 1 0 0,0 0 0 0 0,0 0 0 0 0,0 0 0 0 0,1 0 0 0 0,1 2 1 0 0,-1 0-2 0 0,1 1 0 0 0,0-1 0 0 0,0 0 1 0 0,1 0-1 0 0,1 0 0 0 0,0 0 0 0 0,0 0 0 0 0,1-1 0 0 0,1 1 1 0 0,0-1-1 0 0,0 0 0 0 0,1 0 0 0 0,0-1 0 0 0,0 0 0 0 0,1 0 0 0 0,1 0 1 0 0,-1-1-1 0 0,1 0 0 0 0,1 0 0 0 0,-1-1 0 0 0,7 3 2 0 0,-8-7 37 0 0,0 0 0 0 0,0-1 0 0 0,0 0 0 0 0,0-1 0 0 0,0 0 0 0 0,0 0 0 0 0,1 0 0 0 0,-1-1 0 0 0,1 0 0 0 0,-1 0 0 0 0,0-1 0 0 0,0 0 0 0 0,1 0 0 0 0,-1-1 0 0 0,0 0 0 0 0,0 0 0 0 0,0 0 0 0 0,0-1 0 0 0,-1 0 0 0 0,1-1 0 0 0,-1 0 0 0 0,6-4-37 0 0,20-20 167 0 0,-2-2 0 0 0,-1-2 0 0 0,-2 0 1 0 0,-1-2-1 0 0,-1-1 0 0 0,-2-1 0 0 0,-2-1 0 0 0,15-35-167 0 0,-28 34 384 0 0,-8 37-265 0 0,0 1-35 0 0,0 0-34 0 0,0 0-57 0 0,0 0-58 0 0,0 26-274 0 0,0-22 339 0 0,0 0 0 0 0,0 0 1 0 0,0 0-1 0 0,0 0 0 0 0,0 0 0 0 0,1-1 1 0 0,0 1-1 0 0,-1 0 0 0 0,2 0 1 0 0,-1 0-1 0 0,0-1 0 0 0,1 1 0 0 0,-1-1 1 0 0,1 1-1 0 0,0-1 0 0 0,0 1 1 0 0,1-1-1 0 0,-1 0 0 0 0,2 1 0 0 0,44 88-5 0 0,-45-87 5 0 0,0 0 0 0 0,0 0 1 0 0,1-1-1 0 0,0 1 0 0 0,0-1 1 0 0,0 1-1 0 0,0-1 0 0 0,1-1 1 0 0,0 1-1 0 0,-1-1 0 0 0,1 1 1 0 0,1-1-1 0 0,-1-1 0 0 0,0 1 1 0 0,1-1-1 0 0,-1 0 0 0 0,1 0 1 0 0,0-1-1 0 0,-1 1 0 0 0,1-1 0 0 0,3 0 0 0 0,4-1 16 0 0,0 0 0 0 0,0-1 0 0 0,0-1 0 0 0,0 0 0 0 0,0-1 0 0 0,-1 0 0 0 0,1 0 0 0 0,-1-2 0 0 0,0 1 0 0 0,0-2 0 0 0,-1 0 0 0 0,1 0 1 0 0,-1-1-1 0 0,-1 0 0 0 0,1-1-16 0 0,25-21 57 0 0,0-1 0 0 0,-3-2 0 0 0,0-1 0 0 0,-2-2 0 0 0,-2-1 0 0 0,-1-1 0 0 0,-2-2 0 0 0,-1 0 1 0 0,-3-2-1 0 0,-1-1 0 0 0,-2 0 0 0 0,11-38-57 0 0,-17 43 2 0 0,-3-2 1 0 0,-1 1-1 0 0,-1-1 0 0 0,-3-1 0 0 0,-1 1 1 0 0,-2-1-1 0 0,-1-5-2 0 0,-2 37-5 0 0,1-1 0 0 0,-1 1 0 0 0,0-1 0 0 0,-1 1 0 0 0,0 0 0 0 0,0-1 0 0 0,-1 1 0 0 0,0 0 0 0 0,0 0 0 0 0,-1 1 0 0 0,0-1 0 0 0,0 1 0 0 0,-1 0 0 0 0,0 0 0 0 0,0 0 0 0 0,-4-3 5 0 0,6 8-11 0 0,1 1 0 0 0,0-1 0 0 0,0 1 0 0 0,-1 0 0 0 0,1 0 1 0 0,-1 0-1 0 0,1 0 0 0 0,-1 0 0 0 0,1 0 0 0 0,-1 1 0 0 0,0-1 0 0 0,1 1 0 0 0,-1 0 0 0 0,1 0 0 0 0,-1 0 1 0 0,0 0-1 0 0,1 0 0 0 0,-1 0 0 0 0,0 1 0 0 0,1-1 0 0 0,-1 1 0 0 0,1 0 0 0 0,-1 0 0 0 0,1 0 0 0 0,-1 0 0 0 0,1 0 1 0 0,0 1-1 0 0,-1-1 0 0 0,1 1 0 0 0,0-1 0 0 0,0 1 11 0 0,-65 60-254 0 0,47-34 238 0 0,1 0 1 0 0,1 2-1 0 0,2 0 0 0 0,1 1 1 0 0,1 1-1 0 0,2 0 0 0 0,1 0 1 0 0,1 1-1 0 0,2 1 0 0 0,2 0 1 0 0,0 3 15 0 0,2 128 64 0 0,7-151-65 0 0,0 1 0 0 0,0-1-1 0 0,2 1 1 0 0,0-1 0 0 0,0 0 0 0 0,1-1 0 0 0,1 0 0 0 0,0 0 0 0 0,1 0 0 0 0,0-1-1 0 0,1 0 1 0 0,1 0 0 0 0,0-1 1 0 0,-5-5 4 0 0,0-1 0 0 0,0 0-1 0 0,1 0 1 0 0,-1 0 0 0 0,1-1 0 0 0,1 0-1 0 0,-1 0 1 0 0,0-1 0 0 0,1 1 0 0 0,0-1-1 0 0,0-1 1 0 0,0 1 0 0 0,0-1 0 0 0,0-1 0 0 0,0 1-1 0 0,0-1 1 0 0,1 0 0 0 0,-1-1 0 0 0,1 0-1 0 0,-1 0 1 0 0,0 0 0 0 0,3-2-4 0 0,36-27-1030 0 0,-24 1-6739 0 0,-17 23 598 0 0,1 2-1071 0 0</inkml:trace>
  <inkml:trace contextRef="#ctx0" brushRef="#br0" timeOffset="4517.059">2335 677 10914 0 0,'0'0'2155'0'0,"0"0"-354"0"0,0 0-151 0 0,0 0-98 0 0,0 0-207 0 0,0 0-283 0 0,0 0-267 0 0,0 0-212 0 0,0 0-167 0 0,0 0-120 0 0,0 0-73 0 0,0 0-41 0 0,0 0-28 0 0,-19 3-2 0 0,-60 11-28 0 0,26 15 32 0 0,44-20-139 0 0,4-4-24 0 0,0 0 0 0 0,1 0 1 0 0,0 0-1 0 0,0 0 0 0 0,0 1 0 0 0,0-1 0 0 0,1 1 0 0 0,0 0 0 0 0,0 0 1 0 0,1 1-1 0 0,0-1 0 0 0,0 0 0 0 0,0 1 0 0 0,1-1 0 0 0,0 1 1 0 0,0-1-1 0 0,1 1 0 0 0,-1 0 0 0 0,1-1 0 0 0,1 1 0 0 0,-1 0 1 0 0,1-1-1 0 0,2 5 7 0 0,0-6 14 0 0,0-1 1 0 0,1 1-1 0 0,0-1 1 0 0,0 0-1 0 0,0 0 1 0 0,0-1-1 0 0,1 1 1 0 0,-1-1-1 0 0,1 0 1 0 0,0 0-1 0 0,0-1 1 0 0,0 1-1 0 0,0-1 1 0 0,1 0-1 0 0,-1 0 1 0 0,1-1-1 0 0,-1 0 1 0 0,1 0-1 0 0,-1 0 1 0 0,1 0-1 0 0,0-1 1 0 0,-1 0-1 0 0,1 0 1 0 0,0-1-1 0 0,2 0-14 0 0,2-1 62 0 0,-1 0 0 0 0,0-1-1 0 0,0 0 1 0 0,0-1 0 0 0,0 0-1 0 0,-1 0 1 0 0,1-1-1 0 0,-1 0 1 0 0,0 0 0 0 0,0-1-1 0 0,-1 0 1 0 0,0-1 0 0 0,2-1-62 0 0,-6 6 12 0 0,140-117 123 0 0,-143 120-147 0 0,0-1 1 0 0,0 1 0 0 0,0-1 0 0 0,-1 1-1 0 0,1-1 1 0 0,0 1 0 0 0,0-1 0 0 0,0 1-1 0 0,0 0 1 0 0,0-1 0 0 0,0 1 0 0 0,0-1 0 0 0,0 1-1 0 0,1-1 1 0 0,-1 1 0 0 0,0-1 0 0 0,0 1-1 0 0,0-1 1 0 0,1 1 0 0 0,-1-1 0 0 0,0 1-1 0 0,0-1 1 0 0,1 0 0 0 0,-1 1 0 0 0,0-1-1 0 0,1 1 1 0 0,-1-1 0 0 0,1 0 0 0 0,-1 1-1 0 0,0-1 1 0 0,1 0 0 0 0,-1 1 0 0 0,1-1 0 0 0,-1 0-1 0 0,1 0 1 0 0,-1 1 0 0 0,1-1 0 0 0,-1 0-1 0 0,1 0 1 0 0,-1 0 0 0 0,1 0 0 0 0,-1 0-1 0 0,1 0 1 0 0,-1 0 0 0 0,1 0 0 0 0,-1 0-1 0 0,1 0 1 0 0,0 0 0 0 0,-1 0 0 0 0,1 0-1 0 0,-1 0 1 0 0,1 0 0 0 0,-1-1 0 0 0,1 1 0 0 0,-1 0-1 0 0,1 0 1 0 0,-1-1 0 0 0,0 1 0 0 0,1 0-1 0 0,-1-1 1 0 0,1 1 0 0 0,-1 0 0 0 0,0-1 11 0 0,0 8 57 0 0,0-3-59 0 0,-1-1 0 0 0,1 1 0 0 0,0-1 0 0 0,0 1 0 0 0,0 0-1 0 0,0-1 1 0 0,1 1 0 0 0,-1-1 0 0 0,1 1 0 0 0,0-1 0 0 0,0 1 0 0 0,0-1 0 0 0,1 1 0 0 0,-1-1 0 0 0,1 0 0 0 0,0 0 0 0 0,0 0 0 0 0,0 0 0 0 0,0 0 0 0 0,0 0 0 0 0,1 0 0 0 0,-1-1-1 0 0,1 1 1 0 0,0-1 0 0 0,-1 0 0 0 0,1 1 0 0 0,0-1 0 0 0,1-1 0 0 0,-1 1 0 0 0,0 0 0 0 0,0-1 0 0 0,1 0 0 0 0,-1 0 0 0 0,1 0 0 0 0,3 1 2 0 0,9-2 54 0 0,1 0 1 0 0,0-1-1 0 0,-1-1 1 0 0,1 0-1 0 0,-1-2 1 0 0,1 0-1 0 0,-1 0 1 0 0,0-2-1 0 0,-1 0 1 0 0,1 0-1 0 0,-1-2 1 0 0,-1 0-1 0 0,1 0 1 0 0,-1-1-1 0 0,-1-1 1 0 0,0-1-1 0 0,6-5-54 0 0,-1 3 75 0 0,2 1-1 0 0,-1 0-1 0 0,0-2 0 0 0,-1 0 1 0 0,0-1-1 0 0,-1 0 0 0 0,-1-2 1 0 0,-1 0-1 0 0,0 0 0 0 0,-1-2 1 0 0,-1 0-1 0 0,-1 0 1 0 0,-1-1-1 0 0,0-1-73 0 0,-5-42 275 0 0,-8 61-275 0 0,1 0 1 0 0,-1 1 0 0 0,0-1-1 0 0,1 1 1 0 0,-1-1-1 0 0,0 1 1 0 0,0-1 0 0 0,0 1-1 0 0,0 0 1 0 0,0 0 0 0 0,0 0-1 0 0,-1 0 1 0 0,1 1 0 0 0,0-1-1 0 0,0 0 1 0 0,-1 1 0 0 0,1 0-1 0 0,0-1 1 0 0,-1 1-1 0 0,1 0 1 0 0,0 0 0 0 0,-1 1-1 0 0,1-1 1 0 0,0 0 0 0 0,-1 1-1 0 0,1-1 1 0 0,0 1 0 0 0,0 0-1 0 0,-1 0 1 0 0,1 0 0 0 0,0 0-1 0 0,-6 2-15 0 0,0 0 0 0 0,1 1 1 0 0,0 0-1 0 0,-1 0 1 0 0,1 1-1 0 0,1 0 1 0 0,-1 0-1 0 0,1 1 0 0 0,0 0 1 0 0,0 0-1 0 0,1 0 1 0 0,-1 0-1 0 0,1 1 1 0 0,1 0-1 0 0,-1 0 0 0 0,1 1 1 0 0,1-1-1 0 0,-1 1 1 0 0,1 0-1 0 0,1 0 1 0 0,-1 0-1 0 0,1 0 0 0 0,1 0 1 0 0,0 0-1 0 0,0 0 1 0 0,0 1-1 0 0,1 4 15 0 0,2-8-3 0 0,0 0 0 0 0,1-1 0 0 0,0 1-1 0 0,0-1 1 0 0,0 0 0 0 0,0 1 0 0 0,1-1-1 0 0,-1-1 1 0 0,1 1 0 0 0,0-1 0 0 0,0 1 0 0 0,0-1-1 0 0,1 0 1 0 0,2 1 3 0 0,17 15 1 0 0,-14-10 10 0 0,6 5 2 0 0,0 1 1 0 0,0 0-1 0 0,-2 1 1 0 0,0 1-1 0 0,-1 0 1 0 0,0 1-1 0 0,-2 1 1 0 0,8 14-14 0 0,-6 75 287 0 0,-13-97-273 0 0,-1 0 0 0 0,2 0-1 0 0,0 0 1 0 0,0 1 0 0 0,1-1 0 0 0,0 0-1 0 0,1 0 1 0 0,0-1 0 0 0,3 7-14 0 0,24 34 16 0 0,-26-49-1427 0 0,-3-6-7935 0 0,-1 4 9007 0 0,0-1-10738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27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0 0 0,'0'0'695'0'0,"0"0"509"0"0,0 0 320 0 0,0 0 319 0 0,0 0 174 0 0,0 0-130 0 0,0 0-380 0 0,0 0-383 0 0,0 0-210 0 0,0 0-53 0 0,0 0 46 0 0,0 0 9 0 0,3 1 3414 0 0,13 2-2873 0 0,243-22 2957 0 0,-121 15-3755 0 0,-113 5-6950 0 0,-38-1-3437 0 0,10 3-512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27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8602 0 0,'0'0'1916'0'0,"0"0"-828"0"0,0 0-209 0 0,0 0 216 0 0,0 0 306 0 0,0 0 158 0 0,0 0-128 0 0,0 0-193 0 0,0 0-175 0 0,0 0-189 0 0,0 0-135 0 0,0 0-139 0 0,35-2-139 0 0,108-5-118 0 0,49 4-40 0 0,-158 4-3786 0 0,4-1-3519 0 0,-29 0-4689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29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0 419 5185 0 0,'0'0'1891'0'0,"0"0"-218"0"0,0 0 70 0 0,0 0 136 0 0,0 0 29 0 0,0 0-176 0 0,0 0-373 0 0,0 0-354 0 0,0 0-324 0 0,0 0-289 0 0,0 0-174 0 0,0 0-54 0 0,0 0 69 0 0,0-3 75 0 0,3 1-235 0 0,-1 0 1 0 0,1 0-1 0 0,0 0 0 0 0,-1 0 0 0 0,1 1 1 0 0,0-1-1 0 0,0 1 0 0 0,0-1 0 0 0,0 1 1 0 0,1 0-1 0 0,-1 0 0 0 0,0 1 0 0 0,0-1 1 0 0,1 1-1 0 0,-1-1 0 0 0,0 1 1 0 0,1 0-1 0 0,-1 0 0 0 0,0 1 0 0 0,0-1 1 0 0,1 0-1 0 0,1 2-73 0 0,15-3 264 0 0,434 12 2118 0 0,-278-18-2287 0 0,-71 3-51 0 0,-104 4-41 0 0,-1 0-3 0 0,0 0 17 0 0,0 0 2 0 0,0 0 6 0 0,0 0 8 0 0,0 0-10 0 0,0 0 5 0 0,0 0-1 0 0,0 0 1 0 0,0 0-11 0 0,0 0-6 0 0,0 0-2 0 0,0 0-20 0 0,0 0-3 0 0,0 0 7 0 0,0 0 12 0 0,0 0 3 0 0,0 0-2 0 0,0 0-6 0 0,0 0 17 0 0,0 0 3 0 0,0 0 5 0 0,0 0-13 0 0,0 0-2 0 0,0 0 8 0 0,0 0 16 0 0,0 0-6 0 0,0 0 0 0 0,0 0-10 0 0,0 0 4 0 0,0 0 19 0 0,0 0-1 0 0,0 0-4 0 0,-7-15 1087 0 0,-118-84-1166 0 0,21 15-262 0 0,89 68-194 0 0,-6-10-89 0 0,17 1-7856 0 0,4 21-3215 0 0</inkml:trace>
  <inkml:trace contextRef="#ctx0" brushRef="#br0" timeOffset="1329.979">367 176 0 0 0,'-37'-52'0'0'0,"37"52"0"0"0,-1 0 0 0 0,0 0 0 0 0,0-1 0 0 0,0 1 0 0 0,0-1 0 0 0,0 1 0 0 0,0-1 0 0 0,0 1 0 0 0,0-1 0 0 0,0 0 0 0 0,0 0 0 0 0,0 1 0 0 0,1-1 0 0 0,-1 0 0 0 0,0 0 0 0 0,0 0 0 0 0,1 0 0 0 0,-1 0 0 0 0,0 0 0 0 0,1 0 0 0 0,-1 0 0 0 0,1 0 0 0 0,0 0 0 0 0,-1 0 0 0 0,1 0 0 0 0,0-1 0 0 0,0 1 0 0 0,-1 0 0 0 0,1 0 0 0 0,0 0 0 0 0,0 0 0 0 0,0-1 0 0 0,0 1 0 0 0,1 0 0 0 0,-1 0 0 0 0,0 0 0 0 0,0 0 0 0 0,1 0 0 0 0,-1-1 0 0 0,1 1 0 0 0,-1 0 0 0 0,1 0 0 0 0,41-22 1499 0 0,-31-7 8632 0 0,-11 29-9894 0 0,-1 0-1 0 0,1-1 1 0 0,0 1-1 0 0,0-1 1 0 0,-1 1-1 0 0,1 0 1 0 0,-1-1-1 0 0,1 1 1 0 0,-1 0-1 0 0,0 0 1 0 0,1 0-1 0 0,-1-1 1 0 0,0 1-1 0 0,0 0 1 0 0,0 0-1 0 0,0 0 1 0 0,0 0-1 0 0,0 0 1 0 0,0 0-1 0 0,0 1 1 0 0,0-1-1 0 0,-1 0 1 0 0,1 0-1 0 0,0 1 1 0 0,0-1-1 0 0,-1 1 1 0 0,1-1-1 0 0,0 1 1 0 0,-1 0-1 0 0,1-1 1 0 0,-1 1-1 0 0,1 0 1 0 0,-1 0-237 0 0,-1-1 80 0 0,-1 1 1 0 0,1 0-1 0 0,0-1 1 0 0,0 2-1 0 0,-1-1 1 0 0,1 0-1 0 0,0 0 1 0 0,0 1-1 0 0,0 0 0 0 0,0 0 1 0 0,-1-1-1 0 0,1 2 1 0 0,0-1-1 0 0,1 0 1 0 0,-1 1-1 0 0,0-1 1 0 0,0 1-1 0 0,0 0 1 0 0,1 0-1 0 0,-1 0 1 0 0,1 0-1 0 0,0 1 0 0 0,0-1 1 0 0,-1 1-81 0 0,2-1 7 0 0,0-1 0 0 0,-1 1 0 0 0,1 0-1 0 0,0 1 1 0 0,0-1 0 0 0,0 0 0 0 0,0 0 0 0 0,0 0 0 0 0,1 1 0 0 0,-1-1 0 0 0,1 0-1 0 0,0 1 1 0 0,-1-1 0 0 0,1 0 0 0 0,0 1 0 0 0,0-1 0 0 0,1 0 0 0 0,-1 1 0 0 0,0-1-1 0 0,1 0 1 0 0,-1 1 0 0 0,1-1 0 0 0,0 0 0 0 0,0 0 0 0 0,0 0 0 0 0,0 1 0 0 0,0-1 0 0 0,0 0-1 0 0,1 0 1 0 0,-1-1 0 0 0,0 1 0 0 0,1 0 0 0 0,0 0 0 0 0,-1-1 0 0 0,1 1 0 0 0,0-1-1 0 0,0 1 1 0 0,1 0-7 0 0,3 0 75 0 0,-1 0 0 0 0,1-1 0 0 0,0 1 1 0 0,-1-1-1 0 0,1 0 0 0 0,0 0 0 0 0,0-1 0 0 0,0 0 0 0 0,0 0 0 0 0,-1 0 0 0 0,1-1 0 0 0,0 1 0 0 0,0-1 0 0 0,0-1 0 0 0,-1 1 0 0 0,1-1 0 0 0,-1 0 0 0 0,1-1 0 0 0,-1 1 0 0 0,0-1 0 0 0,0 0 1 0 0,0 0-1 0 0,0-1 0 0 0,-1 1 0 0 0,3-3-75 0 0,-6 6 35 0 0,0-1 1 0 0,0 0-1 0 0,1-1 1 0 0,-1 1-1 0 0,0 0 1 0 0,0 0-1 0 0,0 0 1 0 0,0-1-1 0 0,0 1 1 0 0,0-1-1 0 0,-1 1 1 0 0,1 0-1 0 0,0-1 1 0 0,-1 1-1 0 0,1-1 1 0 0,-1 0 0 0 0,1 1-1 0 0,-1-1 1 0 0,0 1-1 0 0,0-1 1 0 0,0 0-1 0 0,0 1 1 0 0,0-1-1 0 0,0 0 1 0 0,0 1-1 0 0,0-1 1 0 0,-1 1-1 0 0,1-1 1 0 0,-1 1-1 0 0,1-1 1 0 0,-1 0-1 0 0,1 1 1 0 0,-1 0-1 0 0,0-1 1 0 0,0 1-1 0 0,0-1 1 0 0,0 1-1 0 0,0 0 1 0 0,0 0-1 0 0,0-1 1 0 0,0 1-1 0 0,0 0 1 0 0,-1 0-1 0 0,1 0 1 0 0,0 0 0 0 0,-1 1-1 0 0,1-1 1 0 0,-1 0-1 0 0,0 0-35 0 0,-3 0-11 0 0,0 0 1 0 0,0 0-1 0 0,0 0 0 0 0,0 0 1 0 0,0 1-1 0 0,-1 0 0 0 0,1 0 0 0 0,0 0 1 0 0,0 1-1 0 0,0 0 0 0 0,0 0 1 0 0,0 0-1 0 0,0 0 0 0 0,0 1 1 0 0,0 0-1 0 0,1 0 0 0 0,-1 0 0 0 0,1 1 1 0 0,-1-1-1 0 0,1 1 0 0 0,0 0 1 0 0,0 1-1 0 0,0-1 0 0 0,0 1 0 0 0,1-1 1 0 0,-1 1-1 0 0,1 0 0 0 0,0 0 1 0 0,0 1-1 0 0,1-1 0 0 0,-1 1 1 0 0,1-1-1 0 0,0 1 0 0 0,0 0 0 0 0,0 0 1 0 0,1-1-1 0 0,0 1 0 0 0,0 1 1 0 0,0 0 10 0 0,2-2 8 0 0,0-1 0 0 0,1 0 0 0 0,0 1 0 0 0,-1-1 0 0 0,1 0 0 0 0,1 0 0 0 0,-1 0 0 0 0,0 0 0 0 0,1 0 1 0 0,-1 0-1 0 0,1-1 0 0 0,0 1 0 0 0,0-1 0 0 0,0 0 0 0 0,0 0 0 0 0,0 0 0 0 0,1 0 0 0 0,-1-1 0 0 0,0 1 1 0 0,1-1-1 0 0,-1 0 0 0 0,1 0 0 0 0,0 0 0 0 0,-1 0 0 0 0,1 0 0 0 0,0-1 0 0 0,0 0 0 0 0,-1 0 0 0 0,2 0-8 0 0,-2-1 22 0 0,-1 0 0 0 0,1 0 0 0 0,-1 0 0 0 0,0-1-1 0 0,1 1 1 0 0,-1-1 0 0 0,0 1 0 0 0,0-1 0 0 0,0 0 0 0 0,0 1-1 0 0,0-1 1 0 0,-1 0 0 0 0,1-1 0 0 0,0 1 0 0 0,-1 0-1 0 0,0 0 1 0 0,1-1 0 0 0,-1 1 0 0 0,0 0 0 0 0,0-1-1 0 0,-1 1 1 0 0,1-1 0 0 0,0 0 0 0 0,-1 1 0 0 0,1-3-22 0 0,5-12 73 0 0,-5 16-77 0 0,0 0 0 0 0,0 0-1 0 0,-1 0 1 0 0,1 0 0 0 0,-1 0 0 0 0,1 0-1 0 0,-1 0 1 0 0,1 0 0 0 0,-1 0-1 0 0,0 0 1 0 0,1 0 0 0 0,-1 0 0 0 0,0 0-1 0 0,0 0 1 0 0,0-1 0 0 0,0 1 0 0 0,0 0-1 0 0,0 0 1 0 0,0 0 0 0 0,0 0-1 0 0,0 0 1 0 0,0-1 0 0 0,-1 1 0 0 0,1 0-1 0 0,-1 0 1 0 0,1 0 0 0 0,0 0 0 0 0,-1 0-1 0 0,0 0 1 0 0,1 0 0 0 0,-1 0-1 0 0,0 0 1 0 0,1 0 0 0 0,-1 0 0 0 0,0 1-1 0 0,0-1 1 0 0,0 0 0 0 0,0 1 0 0 0,0-1-1 0 0,0 0 1 0 0,0 1 0 0 0,0-1-1 0 0,0 1 1 0 0,0-1 0 0 0,0 1 0 0 0,0 0-1 0 0,0-1 1 0 0,0 1 0 0 0,0 0 0 0 0,0 0-1 0 0,-1 0 1 0 0,1 0 0 0 0,0 0 0 0 0,0 0-1 0 0,0 0 1 0 0,0 0 0 0 0,0 0-1 0 0,-1 0 1 0 0,1 1 0 0 0,0-1 0 0 0,0 1-1 0 0,0-1 1 0 0,0 0 0 0 0,0 1 0 0 0,0 0-1 0 0,0-1 1 0 0,0 1 0 0 0,0 0-1 0 0,0 0 5 0 0,-4 3-46 0 0,3-3 42 0 0,0 0 0 0 0,0 1-1 0 0,0-1 1 0 0,0 1 0 0 0,0-1-1 0 0,0 1 1 0 0,1 0 0 0 0,-1 0 0 0 0,1 0-1 0 0,-1 0 1 0 0,1 0 0 0 0,-1 0 0 0 0,1 0-1 0 0,0 0 1 0 0,0 0 0 0 0,0 1-1 0 0,0-1 1 0 0,1 0 0 0 0,-1 1 0 0 0,1-1-1 0 0,-1 1 1 0 0,1-1 0 0 0,0 0 0 0 0,0 1-1 0 0,0-1 1 0 0,0 1 4 0 0,1-1 5 0 0,1-1 0 0 0,-1 1 0 0 0,1-1 0 0 0,0 0 0 0 0,-1 0 1 0 0,1 0-1 0 0,0 1 0 0 0,0-1 0 0 0,0-1 0 0 0,-1 1 0 0 0,1 0 0 0 0,0 0 0 0 0,0-1 0 0 0,0 1 0 0 0,0-1 0 0 0,1 0 0 0 0,-1 0 1 0 0,0 1-1 0 0,0-1 0 0 0,0 0 0 0 0,0-1 0 0 0,0 1 0 0 0,0 0 0 0 0,0-1 0 0 0,0 1 0 0 0,0-1 0 0 0,0 0 0 0 0,0 1 0 0 0,0-1 1 0 0,0 0-1 0 0,0 0 0 0 0,-1 0 0 0 0,1 0 0 0 0,0-1 0 0 0,-1 1 0 0 0,1 0 0 0 0,-1-1 0 0 0,1 1 0 0 0,-1-1 0 0 0,0 0 0 0 0,1 1 1 0 0,-1-1-1 0 0,0 0 0 0 0,0 0 0 0 0,0 0 0 0 0,0 0 0 0 0,-1 0 0 0 0,1 0-5 0 0,-1 1-224 0 0,-1-11-1790 0 0,-3 7-6038 0 0,0 4-4185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2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6 10322 0 0,'0'0'892'0'0,"0"0"-222"0"0,0 0 205 0 0,0 0 414 0 0,0 0 330 0 0,0 0 27 0 0,0 0-310 0 0,0 0-313 0 0,0 0-253 0 0,4 34-166 0 0,10 109-101 0 0,-10 77 992 0 0,-3 192-2112 0 0,2-391 397 0 0,0-9-3174 0 0,-2-4-5287 0 0,-1-8-1451 0 0</inkml:trace>
  <inkml:trace contextRef="#ctx0" brushRef="#br0" timeOffset="339.811">1 175 4081 0 0,'0'0'1257'0'0,"0"0"32"0"0,0 0 135 0 0,0 0 160 0 0,0 0 19 0 0,0 0-114 0 0,35-23-194 0 0,109-69-171 0 0,-57 55 410 0 0,-69 35-1165 0 0,6-5-111 0 0,0 2-1 0 0,0 2 1 0 0,0 0-1 0 0,1 1 1 0 0,-1 1 0 0 0,1 1-1 0 0,-1 2 1 0 0,0 0 0 0 0,0 2-1 0 0,0 0 1 0 0,0 2-1 0 0,0 0 1 0 0,-1 2 0 0 0,0 1-1 0 0,-1 0 1 0 0,0 2 0 0 0,11 7-258 0 0,-27-13 28 0 0,0 0 1 0 0,0 0 0 0 0,-1 1-1 0 0,0 0 1 0 0,0 0 0 0 0,0 0 0 0 0,-1 1-1 0 0,0-1 1 0 0,0 1 0 0 0,-1 0-1 0 0,0 0 1 0 0,0 1 0 0 0,0-1 0 0 0,-1 1-1 0 0,0-1 1 0 0,-1 1 0 0 0,1 0-1 0 0,-2-1 1 0 0,1 1 0 0 0,-1 0 0 0 0,0 0-1 0 0,-1 0 1 0 0,1-1 0 0 0,-2 1-1 0 0,1 0 1 0 0,-1-1 0 0 0,0 1 0 0 0,-1-1-1 0 0,0 1 1 0 0,0-1 0 0 0,0 0-1 0 0,-4 4-28 0 0,-9 8-9 0 0,-1-2 0 0 0,-2 0-1 0 0,1-1 1 0 0,-2 0 0 0 0,0-2-1 0 0,-1 0 1 0 0,0-2 0 0 0,-1 0-1 0 0,0-1 1 0 0,-1-1 0 0 0,0-2-1 0 0,-1 0 1 0 0,-11 2 9 0 0,16-5-45 0 0,1-1-1 0 0,-1 0 1 0 0,0-1 0 0 0,0-1-1 0 0,0-1 1 0 0,0 0 0 0 0,0-2-1 0 0,-9-1 46 0 0,-33-31-930 0 0,46-9-3382 0 0,15 30-976 0 0,0-3-5429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2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860 608 0 0 0,'0'0'1296'0'0,"0"0"641"0"0,0 0 280 0 0,0 0-11 0 0,0 0-256 0 0,0 0-350 0 0,0 0-346 0 0,0 0-240 0 0,3-6-20 0 0,9-20 11 0 0,-12 25-905 0 0,0 0 0 0 0,0 0 0 0 0,-1 0 0 0 0,1 0 0 0 0,0 0 0 0 0,-1 0 0 0 0,1 1 0 0 0,-1-1 0 0 0,1 0 0 0 0,-1 0 0 0 0,1 0 0 0 0,-1 0 0 0 0,1 0 0 0 0,-1 1 0 0 0,0-1 0 0 0,0 0 0 0 0,1 0 0 0 0,-1 1 0 0 0,0-1 0 0 0,0 1 0 0 0,0-1 1 0 0,0 1-1 0 0,0-1 0 0 0,0 1 0 0 0,0 0 0 0 0,0-1 0 0 0,0 1 0 0 0,0 0 0 0 0,0 0 0 0 0,0-1 0 0 0,0 1 0 0 0,0 0 0 0 0,0 0 0 0 0,0 0 0 0 0,0 0 0 0 0,0 0 0 0 0,-1 1-100 0 0,1-1 233 0 0,-15 0-127 0 0,1 0-1 0 0,0 2 1 0 0,1 0 0 0 0,-1 1 0 0 0,0 0 0 0 0,1 1-1 0 0,-1 0 1 0 0,1 2 0 0 0,0 0 0 0 0,1 0 0 0 0,-1 1-1 0 0,1 1 1 0 0,1 0 0 0 0,-1 0 0 0 0,2 2 0 0 0,-1-1-1 0 0,1 2 1 0 0,1-1 0 0 0,-1 1 0 0 0,2 1 0 0 0,-4 6-106 0 0,8-14-3 0 0,2 0 0 0 0,-1 1-1 0 0,0 0 1 0 0,1-1 0 0 0,0 1 0 0 0,0 0 0 0 0,0 0 0 0 0,1 1 0 0 0,0-1 0 0 0,0 1 0 0 0,0-1 0 0 0,1 1 0 0 0,-1-1 0 0 0,1 1 0 0 0,1 0 0 0 0,-1 0 0 0 0,1-1 0 0 0,0 1 0 0 0,0 0 0 0 0,1 0 0 0 0,0 0 0 0 0,0-1-1 0 0,0 1 1 0 0,0 0 0 0 0,1-1 0 0 0,0 1 0 0 0,0-1 0 0 0,1 0 0 0 0,0 0 0 0 0,-1 0 0 0 0,2 0 0 0 0,-1 0 0 0 0,1-1 0 0 0,-1 1 0 0 0,4 2 3 0 0,0 0 20 0 0,1-1 1 0 0,-1 1-1 0 0,1-1 0 0 0,1-1 1 0 0,-1 0-1 0 0,1 0 1 0 0,0 0-1 0 0,0-1 0 0 0,0-1 1 0 0,1 0-1 0 0,-1 0 0 0 0,1 0 1 0 0,0-1-1 0 0,0-1 0 0 0,0 0 1 0 0,0 0-1 0 0,0-1 1 0 0,0 0-1 0 0,0-1 0 0 0,-1 0 1 0 0,1 0-1 0 0,0-1-20 0 0,4-5 75 0 0,-1-1-1 0 0,-1 0 1 0 0,0-1 0 0 0,0 0-1 0 0,0 0 1 0 0,-1-2 0 0 0,-1 1-1 0 0,1-1 1 0 0,-2-1 0 0 0,0 0 0 0 0,0 0-1 0 0,-1-1 1 0 0,5-11-75 0 0,7-12 10 0 0,-1-1 0 0 0,-1-1 0 0 0,-3 0 1 0 0,-1-1-1 0 0,-2-1 0 0 0,-1 0 0 0 0,-3-1 0 0 0,-1 1 1 0 0,-2-2-1 0 0,-1 1 0 0 0,-3-20-10 0 0,-1 57-8 0 0,2-20-33 0 0,-2 0-1 0 0,-1-1 0 0 0,-1 1 1 0 0,-1 0-1 0 0,-1 0 0 0 0,-1 0 1 0 0,-1 0-1 0 0,-1 1 0 0 0,-4-9 42 0 0,10 29-2 0 0,0-1 0 0 0,0 1 0 0 0,-1 0 0 0 0,1 0 0 0 0,-1 1 0 0 0,1-1 0 0 0,-1 0 0 0 0,0 0 0 0 0,0 1 0 0 0,0-1-1 0 0,0 1 1 0 0,-1 0 0 0 0,1 0 0 0 0,-1 0 0 0 0,1 0 0 0 0,-1 0 0 0 0,0 0 0 0 0,0 1 0 0 0,0-1 0 0 0,1 1 0 0 0,-1 0 0 0 0,-1-1 0 0 0,1 2 0 0 0,0-1 0 0 0,0 0 0 0 0,0 1-1 0 0,0-1 1 0 0,-1 1 0 0 0,1 0 0 0 0,0 0 0 0 0,0 0 0 0 0,-1 0 0 0 0,1 1 0 0 0,0 0 0 0 0,0-1 0 0 0,0 1 0 0 0,0 0 0 0 0,0 0 0 0 0,0 1 0 0 0,0-1 0 0 0,0 1-1 0 0,0-1 3 0 0,-8 14 30 0 0,1-1 0 0 0,1 1 0 0 0,0 0 0 0 0,2 1 0 0 0,-1 0 0 0 0,2 0 0 0 0,0 1 0 0 0,1-1-1 0 0,1 1 1 0 0,0 1 0 0 0,1-1 0 0 0,1 0 0 0 0,1 1 0 0 0,1-1 0 0 0,0 1 0 0 0,1-1 0 0 0,3 16-30 0 0,1 0 137 0 0,1 0 0 0 0,1-1 0 0 0,2 0 0 0 0,2 0 0 0 0,0-1 0 0 0,3 0 0 0 0,15 26-137 0 0,2 11 329 0 0,79 131 1054 0 0,-81-128-652 0 0,-24-84-5918 0 0,3 7-4799 0 0,-4 3-1159 0 0</inkml:trace>
  <inkml:trace contextRef="#ctx0" brushRef="#br0" timeOffset="2234.827">0 1142 0 0 0,'0'0'828'0'0,"0"0"246"0"0,0 0 85 0 0,0 0 26 0 0,0 0 32 0 0,0 0 41 0 0,29 3 79 0 0,89 9 38 0 0,-17-9 2384 0 0,-2-8-610 0 0,0-4 0 0 0,75-18-3149 0 0,-134 20 288 0 0,409-62 938 0 0,-441 68-1220 0 0,173-21-360 0 0,141 4 354 0 0,-264 18-888 0 0,-45 0-3546 0 0,-1 0-4425 0 0,-15 0 2384 0 0</inkml:trace>
  <inkml:trace contextRef="#ctx0" brushRef="#br0" timeOffset="2982.573">597 1410 2745 0 0,'0'0'1756'0'0,"0"0"-137"0"0,0 0-13 0 0,0 0-26 0 0,0 0-93 0 0,0 0-151 0 0,0 0-194 0 0,0 0-194 0 0,-31 8-121 0 0,-98 23-127 0 0,65 0 350 0 0,55-26-964 0 0,1 0 0 0 0,1 1 1 0 0,-1 0-1 0 0,1 0 0 0 0,0 1 1 0 0,1 0-1 0 0,-1 0 1 0 0,1 1-1 0 0,1 0 0 0 0,-1 0 1 0 0,1 0-1 0 0,1 0 0 0 0,0 1 1 0 0,0 0-1 0 0,0 0 0 0 0,1 0 1 0 0,1 0-1 0 0,-1 1 1 0 0,1-1-1 0 0,1 0 0 0 0,0 6-86 0 0,0-9 30 0 0,2-1-1 0 0,-1 1 1 0 0,0 0-1 0 0,1-1 1 0 0,0 1-1 0 0,0-1 1 0 0,1 1-1 0 0,-1-1 1 0 0,1 0 0 0 0,1 0-1 0 0,-1 1 1 0 0,1-1-1 0 0,-1-1 1 0 0,2 1-1 0 0,-1 0 1 0 0,0-1-1 0 0,1 1 1 0 0,0-1-1 0 0,0 0 1 0 0,0 0-1 0 0,0-1 1 0 0,3 2-30 0 0,-1 0 112 0 0,1-1 0 0 0,0 0 0 0 0,0 0 0 0 0,0 0 0 0 0,0-1 0 0 0,1 0 0 0 0,-1-1 0 0 0,1 0 0 0 0,0 0 0 0 0,0 0 0 0 0,-1-1 0 0 0,1 0 0 0 0,0-1 0 0 0,0 0 0 0 0,0 0 0 0 0,0-1 0 0 0,0 0 0 0 0,0 0 0 0 0,0-1 0 0 0,-1 1 0 0 0,1-2 0 0 0,0 1 0 0 0,-1-1 0 0 0,2-1-112 0 0,13-12 137 0 0,-1 0-1 0 0,-1-2 0 0 0,0 0 1 0 0,-1-1-1 0 0,-2-1 0 0 0,0-1 1 0 0,-1 0-1 0 0,0-1 0 0 0,-2-1 0 0 0,-1 0 1 0 0,-1-1-1 0 0,-1 0 0 0 0,-1-1 1 0 0,1-6-137 0 0,-5 17-11 0 0,-1-1 0 0 0,-1 1 0 0 0,0-1 0 0 0,0 0 1 0 0,-2 0-1 0 0,0-1 0 0 0,-1 1 0 0 0,0 0 0 0 0,-1-1 0 0 0,-1 1 0 0 0,0-1 1 0 0,-2 1-1 0 0,1 0 0 0 0,-2 0 0 0 0,-4-12 11 0 0,6 22-31 0 0,-1 1 0 0 0,0-1 0 0 0,0 1 1 0 0,0 0-1 0 0,0 0 0 0 0,-1 0 0 0 0,1 0 0 0 0,-1 1 0 0 0,0-1 0 0 0,-1 1 1 0 0,1 0-1 0 0,0 0 0 0 0,-1 1 0 0 0,0-1 0 0 0,1 1 0 0 0,-1 0 0 0 0,0 1 0 0 0,0-1 1 0 0,0 1-1 0 0,0 0 0 0 0,0 0 0 0 0,-1 0 0 0 0,1 1 0 0 0,0-1 0 0 0,0 1 0 0 0,-1 1 1 0 0,1-1-1 0 0,0 1 0 0 0,0 0 0 0 0,0 0 0 0 0,0 0 0 0 0,0 1 0 0 0,0 0 1 0 0,0 0-1 0 0,0 0 0 0 0,1 0 0 0 0,-1 1 0 0 0,1 0 0 0 0,-1 0 0 0 0,1 0 0 0 0,0 1 1 0 0,0-1-1 0 0,1 1 0 0 0,-1 0 0 0 0,1 0 0 0 0,0 0 0 0 0,0 0 0 0 0,-3 5 31 0 0,0 6 9 0 0,1 0 0 0 0,0 0 0 0 0,1 1 0 0 0,1 0 0 0 0,0-1 0 0 0,1 1 0 0 0,0 0 0 0 0,2 0 0 0 0,0 0 0 0 0,1 0-1 0 0,0 0 1 0 0,1 0 0 0 0,1 0 0 0 0,0 0 0 0 0,2-1 0 0 0,0 0 0 0 0,0 0 0 0 0,1 0 0 0 0,1 0 0 0 0,0-1 0 0 0,2 0-1 0 0,8 12-8 0 0,172 226 343 0 0,-176-240-611 0 0,-13-12 205 0 0,0 0-17 0 0,0 0-46 0 0,0 0-69 0 0,0-19-4433 0 0,-2 12 2188 0 0,-1-3-4232 0 0,3 6-1606 0 0</inkml:trace>
  <inkml:trace contextRef="#ctx0" brushRef="#br0" timeOffset="3397.261">1158 1315 7762 0 0,'0'0'1755'0'0,"0"0"-414"0"0,0 0-102 0 0,0 0 123 0 0,0 0 29 0 0,0 0-148 0 0,0 0-160 0 0,0 0-194 0 0,0 0-169 0 0,0 0-154 0 0,0 0-123 0 0,0 0-69 0 0,-13 24-36 0 0,-42 77-56 0 0,31-26 324 0 0,-1 63-227 0 0,15-86-410 0 0,-2 77-92 0 0,14-127 132 0 0,-1 0 0 0 0,1 1 0 0 0,0-1 0 0 0,0 0 0 0 0,1 0 0 0 0,-1 0 0 0 0,0 0 0 0 0,1-1 0 0 0,-1 1 0 0 0,1-1 0 0 0,-1 1 0 0 0,1-1 0 0 0,0 0 0 0 0,0 0 0 0 0,-1 0 0 0 0,1 0 0 0 0,0-1 0 0 0,0 1 0 0 0,0-1 0 0 0,0 0 0 0 0,0 0 0 0 0,0 0 0 0 0,0 0 0 0 0,0 0 0 0 0,0 0 0 0 0,0-1 0 0 0,-1 0 0 0 0,4 0-9 0 0,6 1 134 0 0,104-34 282 0 0,-85-2-1098 0 0,-31 19-3980 0 0,-8 0-6514 0 0,5 14 5275 0 0</inkml:trace>
  <inkml:trace contextRef="#ctx0" brushRef="#br0" timeOffset="3654.492">748 1605 5225 0 0,'0'0'2002'0'0,"0"0"-942"0"0,0 0-349 0 0,0 0 352 0 0,0 0 521 0 0,0 0 273 0 0,0 0-125 0 0,0 0-321 0 0,0 0-331 0 0,0 0-168 0 0,0 0-108 0 0,32 0-141 0 0,102-1-125 0 0,49-31 547 0 0,18-19-3431 0 0,-184 44 400 0 0,-2 0-3774 0 0,-8 6-5155 0 0</inkml:trace>
  <inkml:trace contextRef="#ctx0" brushRef="#br0" timeOffset="4073.04">2099 888 4505 0 0,'0'0'2166'0'0,"0"0"-258"0"0,0 0 146 0 0,0 0 270 0 0,0 0 44 0 0,0 0-313 0 0,0 0-562 0 0,0 0-510 0 0,0 0-293 0 0,0 0-165 0 0,0 0-75 0 0,0 0-9 0 0,0 0-41 0 0,-1 7-17 0 0,-22 152 1699 0 0,41 25-1604 0 0,1 50-1151 0 0,-39-174-1007 0 0,1-49-5525 0 0,14-11 1469 0 0,3 4-4275 0 0</inkml:trace>
  <inkml:trace contextRef="#ctx0" brushRef="#br0" timeOffset="4464.347">1858 1064 4361 0 0,'0'0'2564'0'0,"0"0"-307"0"0,0 0-243 0 0,0 0-181 0 0,0 0-167 0 0,0 0-287 0 0,0 0-320 0 0,0 0-240 0 0,0 0-151 0 0,0 0-43 0 0,0 0-62 0 0,0 0-35 0 0,0 0-33 0 0,30-27-48 0 0,99-82 17 0 0,-125 105-425 0 0,0 1 0 0 0,0-1 0 0 0,0 1 0 0 0,0 0 0 0 0,1 0 0 0 0,-1 1 0 0 0,1-1 0 0 0,0 1 0 0 0,0 0-1 0 0,0 0 1 0 0,0 1 0 0 0,0 0 0 0 0,0-1 0 0 0,0 2 0 0 0,0-1 0 0 0,1 0 0 0 0,-1 1 0 0 0,1 0-39 0 0,13 0 181 0 0,8-2 74 0 0,-5-2-97 0 0,0 2 1 0 0,0 0 0 0 0,0 2 0 0 0,0 0 0 0 0,1 2-1 0 0,-2 0 1 0 0,1 1 0 0 0,0 2 0 0 0,0 0 0 0 0,15 7-159 0 0,-29-10 33 0 0,-1 1 0 0 0,-1 0 0 0 0,1 0 0 0 0,0 1 0 0 0,-1-1 1 0 0,0 2-1 0 0,0-1 0 0 0,0 1 0 0 0,0 0 0 0 0,-1 0 1 0 0,1 0-1 0 0,-1 1 0 0 0,-1 0 0 0 0,1 0 0 0 0,-1 0 0 0 0,0 0 1 0 0,-1 1-1 0 0,1-1 0 0 0,-1 1 0 0 0,0 0 0 0 0,-1 0 1 0 0,0 1-1 0 0,0-1 0 0 0,-1 0 0 0 0,1 7-33 0 0,-2-3 23 0 0,-1-1-1 0 0,0 0 1 0 0,0 0-1 0 0,-1 0 1 0 0,-1 0 0 0 0,0 0-1 0 0,0-1 1 0 0,-1 1-1 0 0,0-1 1 0 0,-1 0 0 0 0,0 0-1 0 0,0 0 1 0 0,-1-1-1 0 0,0 0 1 0 0,0 0 0 0 0,-1 0-1 0 0,0-1 1 0 0,-1 1-23 0 0,-2 3-4 0 0,0-1-1 0 0,0 0 1 0 0,-1-1 0 0 0,0 0 0 0 0,-1-1-1 0 0,1 0 1 0 0,-2-1 0 0 0,1 0 0 0 0,-1-1-1 0 0,0 0 1 0 0,-1-1 0 0 0,1-1 0 0 0,-1 0-1 0 0,0-1 1 0 0,0 0 0 0 0,0-1-1 0 0,0-1 1 0 0,0 0 0 0 0,0-1 0 0 0,-1 0-1 0 0,0-1 5 0 0,11 0-54 0 0,0 0-1 0 0,0 0 1 0 0,0-1-1 0 0,0 1 1 0 0,1-1-1 0 0,-1 0 0 0 0,0 0 1 0 0,1-1-1 0 0,-1 1 1 0 0,1 0-1 0 0,0-1 0 0 0,0 0 1 0 0,0 0-1 0 0,0 0 1 0 0,1 0-1 0 0,-1 0 0 0 0,1-1 1 0 0,0 1-1 0 0,0-1 1 0 0,0 0-1 0 0,0 1 1 0 0,0-1-1 0 0,1 0 0 0 0,0 0 1 0 0,0-1 54 0 0,-7-30-3896 0 0,6-1-5036 0 0,2 29-2233 0 0</inkml:trace>
  <inkml:trace contextRef="#ctx0" brushRef="#br0" timeOffset="5107.188">1713 656 0 0 0,'0'0'549'0'0,"0"0"702"0"0,0 0 507 0 0,0 0 348 0 0,0 0 184 0 0,0 0-36 0 0,0 0-330 0 0,0 0-354 0 0,0 0-247 0 0,0 0-191 0 0,0 0-112 0 0,0 0-98 0 0,-5-3-69 0 0,-15-7-69 0 0,15 8-78 0 0,5 2-108 0 0,0 0-116 0 0,0 0-107 0 0,0 0-73 0 0,28-1 1116 0 0,199-42 354 0 0,180-12-1345 0 0,-379 54-412 0 0,-28 1 49 0 0,0 0 28 0 0,0 0 72 0 0,0 0 79 0 0,-17-3 353 0 0,-194-19-275 0 0,207 20-302 0 0,0 1-1 0 0,1-1 1 0 0,-1 0-1 0 0,1 0 1 0 0,-1 0-1 0 0,1-1 1 0 0,0 1-1 0 0,0-1 1 0 0,0 0-1 0 0,0 1 1 0 0,0-1-1 0 0,1-1 1 0 0,-1 1-1 0 0,1 0 1 0 0,0-1-1 0 0,-2-3-18 0 0,-14-53-535 0 0,19 39-2596 0 0,7 3-4404 0 0,-5 14-4358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3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0,'0'0'619'0'0,"0"0"558"0"0,0 0 300 0 0,0 0 104 0 0,0 0-127 0 0,0 0-247 0 0,0 0-227 0 0,0 0-137 0 0,0 0 16 0 0,0 0 61 0 0,6 8 7066 0 0,-3-5-7123 0 0,245-8 4226 0 0,-139 2-4437 0 0,-109 3-621 0 0,0 0-10 0 0,0 0 0 0 0,0 0-5 0 0,0 0-1 0 0,0 0 17 0 0,0 0-5 0 0,0 0-2 0 0,0 0 4 0 0,0 0 1 0 0,0 0 8 0 0,0 0-12 0 0,0 0 10 0 0,0 0 2 0 0,0 0-8 0 0,0 0-16 0 0,0 0 9 0 0,0 0 5 0 0,0 0-9 0 0,0 0-3 0 0,0 0 4 0 0,0 0 12 0 0,0 0-14 0 0,0 0-6 0 0,0 0 8 0 0,0 0-4 0 0,0 0-6 0 0,0 0 0 0 0,0 0 10 0 0,0 0-8 0 0,0 0-17 0 0,0 0 18 0 0,0 0 9 0 0,0 0-29 0 0,0 0-4 0 0,0 0 1 0 0,0 0 10 0 0,0 0-12 0 0,0 0-4 0 0,0 0 5 0 0,0 0 15 0 0,0 0-16 0 0,0 0 17 0 0,0 0 7 0 0,0 0-21 0 0,0 0 37 0 0,0 0-9 0 0,0 0 5 0 0,0 0-15 0 0,0 0-10 0 0,0 0 5 0 0,0 0-19 0 0,0 0 31 0 0,0 0 15 0 0,0 0-6 0 0,0 0-26 0 0,0 0-9 0 0,0 0-6 0 0,0 0-4 0 0,0 0 12 0 0,0 0 10 0 0,0 0-14 0 0,0 0-4 0 0,0 0-7 0 0,0 0-22 0 0,0 0 11 0 0,0 0 10 0 0,0 0-28 0 0,0 0-37 0 0,0 0 6 0 0,0 0-18 0 0,-1 0 1122 0 0,0 0-3769 0 0,-4 0-12381 0 0,5 0 6022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32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1008 0 0,'0'0'1497'0'0,"0"0"98"0"0,0 0 188 0 0,0 0 144 0 0,0 0-128 0 0,0 0-362 0 0,0 0-424 0 0,0 0-328 0 0,0 0-177 0 0,0 0-86 0 0,0 0-28 0 0,0 0 8 0 0,0 0 155 0 0,3 0 151 0 0,20 3 445 0 0,0-2 0 0 0,0 0 0 0 0,-1-2-1 0 0,1 0 1 0 0,0-2 0 0 0,16-4-1153 0 0,79-5 885 0 0,20 9-769 0 0,-120-7-3074 0 0,-15 7-1221 0 0,-1 0-3304 0 0,-1 0-1550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33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266 270 0 0 0,'0'0'863'0'0,"0"0"505"0"0,0 0 410 0 0,0 0 278 0 0,0 0 134 0 0,0 0-67 0 0,0 0-240 0 0,0 0-242 0 0,0 0-249 0 0,0 0-194 0 0,0 0-189 0 0,0 0-175 0 0,-14-1-133 0 0,-59-6 919 0 0,73 26-477 0 0,4 198 1399 0 0,8-40-1898 0 0,-10 142-644 0 0,-3-163-5430 0 0,-1-156-3177 0 0,2 0-2229 0 0</inkml:trace>
  <inkml:trace contextRef="#ctx0" brushRef="#br0" timeOffset="386.504">1 487 5049 0 0,'0'0'1140'0'0,"0"0"-61"0"0,0 0 215 0 0,0 0 233 0 0,0 0 100 0 0,0 0-138 0 0,0 0-228 0 0,0 0-250 0 0,0 0-122 0 0,33-21-89 0 0,104-64-105 0 0,-52 50 294 0 0,-71 33-798 0 0,9-2 126 0 0,-9 0-200 0 0,1 0 1 0 0,0 1-1 0 0,-1 1 0 0 0,1 0 1 0 0,0 1-1 0 0,0 0 1 0 0,0 2-1 0 0,0-1 1 0 0,0 2-1 0 0,0 0 0 0 0,0 1 1 0 0,-1 0-1 0 0,1 1 1 0 0,-1 1-1 0 0,0 0 0 0 0,0 1 1 0 0,0 0-1 0 0,-1 2 1 0 0,2 1-118 0 0,-13-7 33 0 0,1 1 1 0 0,-1 0 0 0 0,0 0 0 0 0,0 0-1 0 0,0 0 1 0 0,0 0 0 0 0,-1 0-1 0 0,1 1 1 0 0,-1-1 0 0 0,0 1 0 0 0,0-1-1 0 0,0 1 1 0 0,0-1 0 0 0,-1 1 0 0 0,1 0-1 0 0,-1-1 1 0 0,0 1 0 0 0,0 0 0 0 0,0-1-1 0 0,-1 1 1 0 0,1-1 0 0 0,-1 1-1 0 0,0 0 1 0 0,0-1 0 0 0,0 0 0 0 0,-1 1-1 0 0,1-1 1 0 0,-2 2-34 0 0,-65 79 532 0 0,-59-10-336 0 0,28-33-731 0 0,31-25-1472 0 0,37-14-8004 0 0,29-2-569 0 0</inkml:trace>
  <inkml:trace contextRef="#ctx0" brushRef="#br0" timeOffset="804.906">748 914 5537 0 0,'0'0'2397'0'0,"0"0"-175"0"0,0 0 26 0 0,0 0-248 0 0,0 0-371 0 0,0 0-400 0 0,0 0-367 0 0,0 0-177 0 0,0 0-82 0 0,0 0-99 0 0,0 0-124 0 0,0 0-90 0 0,-12 10-93 0 0,-63 50 86 0 0,-25 80-733 0 0,79-115-1082 0 0,14-18-1586 0 0,0 1-3697 0 0,5-8-2336 0 0</inkml:trace>
  <inkml:trace contextRef="#ctx0" brushRef="#br0" timeOffset="1141.822">492 840 2224 0 0,'0'0'2025'0'0,"0"0"-853"0"0,0 0-230 0 0,0 0 274 0 0,0 0 331 0 0,0 0 59 0 0,0 0-295 0 0,0 0-434 0 0,0 0-187 0 0,0 0 22 0 0,0 0 129 0 0,0 0 137 0 0,0 0-39 0 0,8 11-75 0 0,52 74 1260 0 0,52 84 446 0 0,-76-107-2259 0 0,-30-53-1234 0 0,-5-16-8626 0 0,-1 6-1424 0 0</inkml:trace>
  <inkml:trace contextRef="#ctx0" brushRef="#br0" timeOffset="3885.757">327 1 0 0 0,'0'0'1260'0'0,"0"0"566"0"0,0 0 254 0 0,0 0-140 0 0,0 0-389 0 0,0 0-411 0 0,0 0-273 0 0,0 0-111 0 0,0 0 16 0 0,0 0-9 0 0,0 0-47 0 0,-2 0 2250 0 0,-1 1-2932 0 0,0 0-1 0 0,0 1 1 0 0,1-1 0 0 0,-1 1-1 0 0,1 0 1 0 0,0-1 0 0 0,-1 1 0 0 0,1 0-1 0 0,0 1 1 0 0,0-1 0 0 0,0 0-1 0 0,0 0 1 0 0,1 1 0 0 0,-1-1-1 0 0,1 1 1 0 0,-1 0 0 0 0,1-1 0 0 0,0 1-1 0 0,0 0 1 0 0,0 0 0 0 0,0 0-1 0 0,1 0-33 0 0,0-2-17 0 0,3 0 179 0 0,1 0 1 0 0,-1 0-1 0 0,1 0 1 0 0,-1-1-1 0 0,1 1 0 0 0,0-1 1 0 0,-1 0-1 0 0,1 0 0 0 0,0 0 1 0 0,0-1-1 0 0,-1 1 0 0 0,1-1 1 0 0,0 0-1 0 0,-1 0 1 0 0,1 0-1 0 0,-1 0 0 0 0,0 0 1 0 0,1-1-1 0 0,-1 0 0 0 0,1 0-162 0 0,3-19 1458 0 0,-35 16-1673 0 0,25 6 191 0 0,1-1 0 0 0,-1 0 0 0 0,1 1 0 0 0,0-1 0 0 0,-1 1 0 0 0,1 0-1 0 0,0-1 1 0 0,0 1 0 0 0,0 0 0 0 0,-1 1 0 0 0,1-1 0 0 0,0 0 0 0 0,0 1-1 0 0,1-1 1 0 0,-1 1 0 0 0,0-1 0 0 0,0 1 0 0 0,1 0 0 0 0,-1 0 0 0 0,1 0-1 0 0,0 0 1 0 0,-1 0 0 0 0,1 0 0 0 0,0 0 0 0 0,0 0 0 0 0,0 0 0 0 0,0 1-1 0 0,1-1 1 0 0,-1 0 0 0 0,0 3 24 0 0,45-1 487 0 0,-12-15 53 0 0,-32 11-503 0 0,2-30 217 0 0,-54 24-558 0 0,49 6 299 0 0,1 1 0 0 0,-1 0 1 0 0,1 0-1 0 0,-1 1 1 0 0,1-1-1 0 0,0 0 0 0 0,-1 1 1 0 0,1-1-1 0 0,0 1 0 0 0,0 0 1 0 0,0 0-1 0 0,0 0 1 0 0,1 0-1 0 0,-1 0 0 0 0,0 0 1 0 0,1 0-1 0 0,0 0 0 0 0,-1 1 1 0 0,1-1-1 0 0,0 1 1 0 0,0-1-1 0 0,0 1 0 0 0,0-1 1 0 0,1 1-1 0 0,-1-1 0 0 0,1 1 1 0 0,0 0-1 0 0,-1-1 1 0 0,1 1-1 0 0,0 0 0 0 0,1 0 1 0 0,-1-1-1 0 0,0 1 0 0 0,1-1 1 0 0,0 1-1 0 0,-1 0 1 0 0,1-1-1 0 0,0 1 0 0 0,0-1 1 0 0,0 1-1 0 0,1-1 0 0 0,-1 0 1 0 0,1 0-1 0 0,-1 1 1 0 0,1-1-1 0 0,0 0 0 0 0,0 0 1 0 0,-1-1-1 0 0,2 1 5 0 0,1 2 39 0 0,1 0-1 0 0,0 0 1 0 0,1-1 0 0 0,-1 0-1 0 0,0 0 1 0 0,1 0 0 0 0,0-1-1 0 0,-1 1 1 0 0,1-1 0 0 0,0-1-1 0 0,0 1 1 0 0,0-1 0 0 0,0 0-1 0 0,1-1 1 0 0,2 1-39 0 0,-9-1 115 0 0,0-5-96 0 0,0 0 0 0 0,0 0 0 0 0,-1 0-1 0 0,1 1 1 0 0,-1-1 0 0 0,0 0 0 0 0,0 0 0 0 0,-1 1 0 0 0,0-1 0 0 0,1 1 0 0 0,-2 0 0 0 0,1-1 0 0 0,0 1 0 0 0,-1 0 0 0 0,0 0-1 0 0,0 0 1 0 0,0 1 0 0 0,0-1 0 0 0,-1 1 0 0 0,1-1 0 0 0,-1 1 0 0 0,0 0-19 0 0,-70-33-948 0 0,78 58 430 0 0,16-1 555 0 0,-11-11-1490 0 0,1-1-4470 0 0,-8-8-1608 0 0</inkml:trace>
  <inkml:trace contextRef="#ctx0" brushRef="#br0" timeOffset="6571.66">1150 513 0 0 0,'0'0'765'0'0,"0"0"861"0"0,0 0 253 0 0,0 0 12 0 0,0 0-214 0 0,0 0-226 0 0,0 0-187 0 0,0 0-102 0 0,0 0-48 0 0,0 0-151 0 0,0 0-196 0 0,0 0-169 0 0,0 0-126 0 0,-4 5-56 0 0,-30 81 2031 0 0,14-8-927 0 0,-11 77-177 0 0,34-152-1276 0 0,0 0-1 0 0,0 0 0 0 0,0-1 1 0 0,0 0-1 0 0,1 1 1 0 0,-1-1-1 0 0,1 0 0 0 0,-1-1 1 0 0,1 1-1 0 0,0-1 1 0 0,0 1-1 0 0,0-1 0 0 0,-1 0 1 0 0,1-1-1 0 0,0 1 1 0 0,0-1-1 0 0,0 1 0 0 0,0-1 1 0 0,4-1-67 0 0,59 1 743 0 0,-66 0-681 0 0,-1 0-15 0 0,0 0-3 0 0,0 0 13 0 0,0 0-9 0 0,0 0-17 0 0,0 0-15 0 0,0 0 4 0 0,0 0-36 0 0,0 0-49 0 0,0 0-65 0 0,0 0-98 0 0,0 0-92 0 0,0 0-104 0 0,0 0-189 0 0,0 0-310 0 0,0 0-447 0 0,2-11-11781 0 0,-1 7 6706 0 0</inkml:trace>
  <inkml:trace contextRef="#ctx0" brushRef="#br0" timeOffset="7295.145">910 421 3633 0 0,'0'0'1512'0'0,"0"0"-308"0"0,0 0 18 0 0,0 0 244 0 0,0 0 174 0 0,0 0-78 0 0,0 0-319 0 0,0 0-363 0 0,0 0-243 0 0,0 0-94 0 0,0 0-38 0 0,0 0-19 0 0,8-5 1610 0 0,32-31-435 0 0,43-48-289 0 0,6 6-872 0 0,-55 75 196 0 0,-2 36 690 0 0,-17 3-593 0 0,13 35-58 0 0,-24-49-714 0 0,-3-9-2927 0 0,6-4-8540 0 0,-5-6 53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42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89 498 3457 0 0,'0'0'1040'0'0,"0"0"-372"0"0,0 0 156 0 0,0 0 435 0 0,0 0 315 0 0,0 0 113 0 0,0 0 28 0 0,0 0-116 0 0,0 0-115 0 0,0 0-99 0 0,0 0-240 0 0,0 0-223 0 0,2 20-145 0 0,9 137 985 0 0,-39 133-104 0 0,4-101-2601 0 0,24-170 622 0 0,0-14-4476 0 0,0 0-5414 0 0,0-5 3527 0 0</inkml:trace>
  <inkml:trace contextRef="#ctx0" brushRef="#br0" timeOffset="343.214">0 513 4265 0 0,'0'0'1259'0'0,"0"0"-272"0"0,0 0-16 0 0,0 0 150 0 0,0 0 101 0 0,0 0-22 0 0,0 0-158 0 0,0 0-152 0 0,0 0-116 0 0,0 0-55 0 0,0 0-18 0 0,35-12-17 0 0,108-34-13 0 0,-44 34 561 0 0,-86 12-1013 0 0,5-1-16 0 0,0 0-1 0 0,0 1 0 0 0,-1 1 0 0 0,1 0 1 0 0,0 2-1 0 0,-1 0 0 0 0,0 1 0 0 0,1 0 1 0 0,-1 2-1 0 0,-1 0 0 0 0,1 1 0 0 0,14 8-202 0 0,-29-13 38 0 0,0 1 0 0 0,1-1 0 0 0,-1 1 0 0 0,0 0 0 0 0,0 0 0 0 0,-1 0 0 0 0,1 0 0 0 0,-1 0 0 0 0,1 0 0 0 0,-1 0 0 0 0,0 0 0 0 0,0 1 0 0 0,0-1 0 0 0,-1 0 0 0 0,1 1 0 0 0,-1-1 1 0 0,0 0-1 0 0,0 1 0 0 0,0-1 0 0 0,0 1 0 0 0,0-1 0 0 0,-1 0 0 0 0,0 1 0 0 0,1-1 0 0 0,-1 0 0 0 0,-1 0 0 0 0,1 1 0 0 0,0-1 0 0 0,-1 0 0 0 0,1 0 0 0 0,-1 0 0 0 0,0-1 0 0 0,0 1 0 0 0,0 0 0 0 0,-1-1 0 0 0,1 1 0 0 0,-1-1 0 0 0,1 0 0 0 0,-1 0 0 0 0,0 0 0 0 0,1 0 0 0 0,-1 0 0 0 0,0 0 0 0 0,-1-1-38 0 0,-29 19 9 0 0,-1-1 0 0 0,-1-2 0 0 0,0-2 0 0 0,-1-1 1 0 0,-1-2-1 0 0,0-1 0 0 0,0-2 0 0 0,-13 0-9 0 0,-3-2-612 0 0,30-7-8899 0 0,23 0-1480 0 0</inkml:trace>
  <inkml:trace contextRef="#ctx0" brushRef="#br0" timeOffset="1175.672">271 1003 2993 0 0,'0'0'1873'0'0,"0"0"-822"0"0,0 0-407 0 0,0 0 70 0 0,0 0 175 0 0,0 0 96 0 0,0 0-75 0 0,0 0-204 0 0,0 0-199 0 0,0 0-93 0 0,0 0-60 0 0,0 0-21 0 0,0 0 13 0 0,2 10 11 0 0,29 72 1125 0 0,-27-81-1325 0 0,-1 1 0 0 0,0-1 0 0 0,1 0 0 0 0,-1 0 0 0 0,1-1 0 0 0,-1 1 0 0 0,1-1 0 0 0,-1 1 0 0 0,1-1 0 0 0,-1 0 0 0 0,1 0 0 0 0,-1-1 0 0 0,1 1 0 0 0,-1-1 0 0 0,1 0 0 0 0,-1 0 0 0 0,0 0 0 0 0,1 0 0 0 0,-1 0 0 0 0,0-1 0 0 0,0 0 0 0 0,0 1 0 0 0,0-1 0 0 0,0 0 0 0 0,0-1 0 0 0,0 1 0 0 0,-1 0 0 0 0,1-1 0 0 0,-1 1 0 0 0,2-4-157 0 0,13-5 243 0 0,104-69 1222 0 0,-112 74-1488 0 0,-9 6 45 0 0,0 1-1 0 0,0-1 1 0 0,-1 0 0 0 0,1 1-1 0 0,0-1 1 0 0,0 1-1 0 0,0-1 1 0 0,0 1 0 0 0,0-1-1 0 0,0 1 1 0 0,0-1-1 0 0,0 1 1 0 0,0-1 0 0 0,0 1-1 0 0,0-1 1 0 0,0 1-1 0 0,0-1 1 0 0,0 1 0 0 0,0-1-1 0 0,1 1 1 0 0,-1-1-1 0 0,0 1 1 0 0,0-1 0 0 0,1 0-1 0 0,-1 1 1 0 0,0-1-1 0 0,0 1 1 0 0,1-1 0 0 0,-1 0-1 0 0,0 1 1 0 0,1-1-1 0 0,-1 0 1 0 0,1 1 0 0 0,-1-1-1 0 0,0 0 1 0 0,1 0-1 0 0,-1 1 1 0 0,1-1 0 0 0,-1 0-1 0 0,1 0 1 0 0,-1 0-1 0 0,1 0 1 0 0,-1 1 0 0 0,1-1-1 0 0,-1 0 1 0 0,1 0-1 0 0,-1 0 1 0 0,1 0 0 0 0,-1 0-1 0 0,1 0 1 0 0,-1 0-1 0 0,0-1 1 0 0,1 1 0 0 0,-1 0-1 0 0,1 0 1 0 0,-1 0-1 0 0,1 0 1 0 0,-1-1-22 0 0,2 168 416 0 0,6 38-508 0 0,-9-196 90 0 0,1-1 0 0 0,-1 0 0 0 0,0 0 0 0 0,-1 0 0 0 0,0 1 0 0 0,0-2 0 0 0,0 1 0 0 0,-1 0 0 0 0,-1 0 0 0 0,1-1 0 0 0,-1 0 0 0 0,0 1 0 0 0,-1-2 0 0 0,0 1 0 0 0,0 0 0 0 0,0-1 0 0 0,-1 0 0 0 0,0 0 0 0 0,0-1 0 0 0,-1 1 0 0 0,1-2 0 0 0,-1 1 0 0 0,0-1 0 0 0,0 1 0 0 0,-1-2-1 0 0,1 1 1 0 0,-6 0 2 0 0,10-2-26 0 0,0-1 0 0 0,0 0-1 0 0,-1 0 1 0 0,1 0 0 0 0,0 0-1 0 0,-1 0 1 0 0,1-1 0 0 0,-1 1-1 0 0,1-1 1 0 0,-1 0-1 0 0,1 0 1 0 0,-1-1 0 0 0,1 1-1 0 0,0-1 1 0 0,-1 1 0 0 0,1-1-1 0 0,0 0 1 0 0,-1-1-1 0 0,1 1 1 0 0,0 0 0 0 0,0-1-1 0 0,0 0 27 0 0,0 0-27 0 0,1-1 0 0 0,0 1 0 0 0,0-1-1 0 0,1 0 1 0 0,-1 0 0 0 0,0 0 0 0 0,1 0-1 0 0,0 0 1 0 0,0 0 0 0 0,0 0 0 0 0,0 0 0 0 0,0 0-1 0 0,0-1 1 0 0,1 1 0 0 0,0 0 0 0 0,0-1-1 0 0,0 1 1 0 0,0 0 0 0 0,0 0 0 0 0,0-1-1 0 0,1 1 1 0 0,0 0 0 0 0,0 0 0 0 0,0-1 0 0 0,0 1-1 0 0,0 0 1 0 0,0 0 0 0 0,1 0 0 0 0,0 0-1 0 0,0 0 28 0 0,66-80-155 0 0,25 9-277 0 0,-58 48-1973 0 0,-1-1-4132 0 0,-26 19-4100 0 0</inkml:trace>
  <inkml:trace contextRef="#ctx0" brushRef="#br0" timeOffset="2256.639">242 101 0 0 0,'0'0'971'0'0,"0"0"521"0"0,0 0 239 0 0,0 0-42 0 0,0 0-253 0 0,0 0-332 0 0,0 0-285 0 0,0 0-143 0 0,0 0-4 0 0,0 0 34 0 0,0 0 58 0 0,2-3 13 0 0,9-7-308 0 0,-8 4 3294 0 0,-25 9-2611 0 0,19-1-1112 0 0,-1 0 1 0 0,1 1-1 0 0,0-1 0 0 0,0 0 0 0 0,0 1 0 0 0,0 0 1 0 0,1 0-1 0 0,-1 0 0 0 0,1 0 0 0 0,-1 0 0 0 0,1 0 0 0 0,0 0 1 0 0,0 1-1 0 0,1-1 0 0 0,-1 1 0 0 0,1 0 0 0 0,0-1 1 0 0,0 1-1 0 0,0 0 0 0 0,0 0 0 0 0,0 0 0 0 0,1-1 1 0 0,0 1-1 0 0,0 0 0 0 0,0 0 0 0 0,0 0 0 0 0,1 0 0 0 0,-1 0 1 0 0,1 0-1 0 0,0-1-40 0 0,1-1 81 0 0,0-1-1 0 0,0 1 1 0 0,0-1 0 0 0,0 0-1 0 0,0 0 1 0 0,1 0 0 0 0,-1 0 0 0 0,0 0-1 0 0,0-1 1 0 0,1 1 0 0 0,-1-1-1 0 0,1 1 1 0 0,-1-1 0 0 0,0 0 0 0 0,1 0-1 0 0,-1 0 1 0 0,1 0 0 0 0,-1-1-1 0 0,0 1 1 0 0,1 0 0 0 0,-1-1 0 0 0,0 0-1 0 0,1 0 1 0 0,-1 1 0 0 0,0-1-1 0 0,0-1 1 0 0,0 1 0 0 0,0 0 0 0 0,0 0-1 0 0,0-1 1 0 0,0 1 0 0 0,0-1 0 0 0,0 0-1 0 0,-1 1 1 0 0,1-1 0 0 0,-1 0-1 0 0,1 0 1 0 0,-1-1-81 0 0,33-65 726 0 0,-66 63-826 0 0,27 7 90 0 0,1-1 0 0 0,-1 1 0 0 0,1 0 0 0 0,-1 0 0 0 0,1 0 0 0 0,0 0 0 0 0,0 1 0 0 0,0 0 1 0 0,0 0-1 0 0,0 0 0 0 0,1 0 0 0 0,-1 1 0 0 0,1-1 0 0 0,0 1 0 0 0,0 0 0 0 0,0 0 0 0 0,1 0 1 0 0,-1 0-1 0 0,1 0 0 0 0,0 1 0 0 0,0-1 0 0 0,0 1 0 0 0,1-1 0 0 0,0 1 0 0 0,0 0 0 0 0,0 0 0 0 0,0-1 1 0 0,1 1-1 0 0,0 0 0 0 0,0 0 0 0 0,0 5 10 0 0,1-9 27 0 0,0 0 0 0 0,0 1 1 0 0,0-1-1 0 0,0 0 0 0 0,0 1 0 0 0,0-1 0 0 0,0 0 1 0 0,0 0-1 0 0,0 0 0 0 0,0 0 0 0 0,1 0 0 0 0,-1 0 1 0 0,0 0-1 0 0,1-1 0 0 0,-1 1 0 0 0,1 0 1 0 0,-1-1-1 0 0,1 1 0 0 0,-1-1 0 0 0,1 1 0 0 0,-1-1 1 0 0,1 0-1 0 0,-1 0 0 0 0,1 0 0 0 0,0 0 0 0 0,-1 0 1 0 0,1 0-1 0 0,-1 0 0 0 0,1 0 0 0 0,-1-1 1 0 0,1 1-1 0 0,1-1-27 0 0,16-39 700 0 0,-18 39-704 0 0,0-1 1 0 0,-1 1-1 0 0,1 0 1 0 0,0-1-1 0 0,0 1 1 0 0,-1-1-1 0 0,1 0 1 0 0,0 1-1 0 0,-1-1 1 0 0,0 1-1 0 0,1-1 1 0 0,-1 0-1 0 0,0 1 1 0 0,0-1-1 0 0,0 0 1 0 0,0 0-1 0 0,0 1 1 0 0,0-1-1 0 0,-1 0 1 0 0,1 1-1 0 0,-1-1 1 0 0,1 1-1 0 0,-1-1 1 0 0,1 0-1 0 0,-1 1 1 0 0,0-1-1 0 0,0 1 1 0 0,1 0-1 0 0,-1-1 1 0 0,0 1-1 0 0,-1 0 1 0 0,1-1-1 0 0,0 1 1 0 0,0 0-1 0 0,0 0 1 0 0,-1 0-1 0 0,1 0 1 0 0,-1 0-1 0 0,1 0 1 0 0,-1 0-1 0 0,1 1 1 0 0,-1-1-1 0 0,1 1 1 0 0,-1-1-1 0 0,1 1 1 0 0,-1-1-1 0 0,0 1 1 0 0,1 0-1 0 0,-1 0 1 0 0,0 0-1 0 0,0 0 4 0 0,-3 0-101 0 0,0 1 0 0 0,1 0 0 0 0,-1 0 0 0 0,0 0 0 0 0,1 1 0 0 0,0-1 0 0 0,-1 1 0 0 0,1 0 0 0 0,0 1 0 0 0,0-1 0 0 0,0 1 0 0 0,0 0 0 0 0,0-1 0 0 0,1 2 0 0 0,-4 2 101 0 0,-5 22-9709 0 0,12-24-1440 0 0</inkml:trace>
  <inkml:trace contextRef="#ctx0" brushRef="#br0" timeOffset="3311.621">860 889 0 0 0,'0'0'421'0'0,"0"0"498"0"0,0 0 274 0 0,0 0 216 0 0,0 0 79 0 0,0 0-107 0 0,0 0-253 0 0,0 0-253 0 0,0 0-148 0 0,0 0-110 0 0,0 0-46 0 0,0 0-56 0 0,29-13 6198 0 0,23-15-3491 0 0,107-123-1505 0 0,-157 150-1712 0 0,-2 0 5 0 0,0 0 0 0 0,1 0 0 0 0,-1 0 0 0 0,1 0 0 0 0,-1 0 0 0 0,1 0 0 0 0,0 0 0 0 0,0 0-1 0 0,-1 0 1 0 0,1 0 0 0 0,0 0 0 0 0,0 1 0 0 0,0-1 0 0 0,0 0 0 0 0,0 1 0 0 0,0-1 0 0 0,0 0 0 0 0,0 1 0 0 0,0-1 0 0 0,0 1 0 0 0,0 0 0 0 0,0-1-1 0 0,0 1 1 0 0,0 0 0 0 0,0 0 0 0 0,1-1 0 0 0,-1 1 0 0 0,0 0 0 0 0,0 0 0 0 0,0 0 0 0 0,0 1 0 0 0,1-1 0 0 0,-1 0 0 0 0,0 0 0 0 0,0 1 0 0 0,0-1-1 0 0,0 0 1 0 0,0 1 0 0 0,0-1 0 0 0,0 1 0 0 0,0-1 0 0 0,0 1 0 0 0,0 0 0 0 0,0 0 0 0 0,0-1 0 0 0,0 1 0 0 0,0 0 0 0 0,-1 0 0 0 0,1 0 0 0 0,0 0 0 0 0,-1 0-1 0 0,1 0 1 0 0,0 0 0 0 0,-1 0 0 0 0,1 0 0 0 0,-1 0 0 0 0,0 0 0 0 0,1 0-10 0 0,27 64 382 0 0,-3 2-1 0 0,-3 0 1 0 0,12 61-382 0 0,-1-3 126 0 0,-24-97-91 0 0,-3-1 0 0 0,0 1 0 0 0,-2 0 0 0 0,0 0 0 0 0,-2 1 0 0 0,-2 19-35 0 0,0-38 13 0 0,-1 0 1 0 0,0-1 0 0 0,-1 1-1 0 0,0 0 1 0 0,0 0-1 0 0,-1-1 1 0 0,0 1-1 0 0,-1-1 1 0 0,0 0 0 0 0,-1 0-1 0 0,1 0 1 0 0,-2-1-1 0 0,1 0 1 0 0,-1 0 0 0 0,-1 0-1 0 0,1-1 1 0 0,-1 1-1 0 0,0-2 1 0 0,-1 1-1 0 0,-3 2-13 0 0,-3 0-3 0 0,0 0-1 0 0,-1 0 1 0 0,0-2-1 0 0,0 0 1 0 0,-1 0-1 0 0,0-2 1 0 0,0 0-1 0 0,0 0 1 0 0,-1-2 0 0 0,0 0-1 0 0,1-1 1 0 0,-1 0-1 0 0,-8-2 4 0 0,21 1-7 0 0,0 0-1 0 0,0 0 0 0 0,-1-1 1 0 0,1 0-1 0 0,0 0 1 0 0,0 0-1 0 0,-1-1 1 0 0,1 1-1 0 0,0-1 1 0 0,0 0-1 0 0,0 0 1 0 0,-1 0-1 0 0,1-1 0 0 0,0 1 1 0 0,1-1-1 0 0,-1 0 1 0 0,0 0-1 0 0,1-1 1 0 0,-1 1-1 0 0,1-1 1 0 0,-1 0-1 0 0,1 0 1 0 0,0 0-1 0 0,0 0 0 0 0,1 0 1 0 0,-1 0-1 0 0,1-1 1 0 0,-1 0-1 0 0,1 1 1 0 0,0-1-1 0 0,0 0 1 0 0,0-3 7 0 0,4-3-8 0 0,1 0-1 0 0,0 0 1 0 0,1 1 0 0 0,0-1 0 0 0,0 1 0 0 0,1 0 0 0 0,1 0 0 0 0,-1 1 0 0 0,1-1 0 0 0,1 1 0 0 0,0 0 0 0 0,0 1-1 0 0,0 0 1 0 0,1 0 0 0 0,0 0 0 0 0,0 1 0 0 0,1 1 0 0 0,0-1 8 0 0,9-9 22 0 0,16-11-5 0 0,1 1 1 0 0,1 2 0 0 0,0 1-1 0 0,2 2 1 0 0,0 2-1 0 0,2 1 1 0 0,0 2 0 0 0,0 2-1 0 0,2 2-17 0 0,34 6-116 0 0,-76 5 59 0 0,0 0 9 0 0,0 0-41 0 0,0 0-62 0 0,-6 0-2380 0 0,3 0-6897 0 0,3 0-1817 0 0</inkml:trace>
  <inkml:trace contextRef="#ctx0" brushRef="#br0" timeOffset="3884.579">707 476 4865 0 0,'0'0'2603'0'0,"0"0"-492"0"0,0 0-338 0 0,0 0-136 0 0,0 0-184 0 0,0 0-169 0 0,0 0-181 0 0,0 0-210 0 0,0 0-150 0 0,0 0-91 0 0,0 0-110 0 0,0 0-69 0 0,24-22-50 0 0,75-69-51 0 0,-71 68-86 0 0,-2-2-1 0 0,0-1 1 0 0,-1 0 0 0 0,-2-2-1 0 0,19-29-285 0 0,73-101 407 0 0,-115 157-386 0 0,1 0-1 0 0,-1 0 1 0 0,0 0-1 0 0,1 0 1 0 0,-1 0-1 0 0,1 0 1 0 0,0 0-1 0 0,-1 0 1 0 0,1 0-1 0 0,0 0 1 0 0,-1 1-1 0 0,1-1 1 0 0,0 0-1 0 0,0 0 1 0 0,0 1-1 0 0,0-1 1 0 0,0 0-1 0 0,-1 1 1 0 0,1-1-1 0 0,0 1 1 0 0,1-1-1 0 0,-1 1 1 0 0,0 0 0 0 0,0-1-1 0 0,0 1 1 0 0,0 0-1 0 0,0 0 1 0 0,0 0-1 0 0,0-1 1 0 0,0 1-1 0 0,0 0 1 0 0,1 1-1 0 0,-1-1 1 0 0,0 0-1 0 0,0 0 1 0 0,0 0-1 0 0,0 1 1 0 0,0-1-1 0 0,0 1 1 0 0,0-1-1 0 0,0 0 1 0 0,0 1-1 0 0,0 0 1 0 0,0-1-1 0 0,0 1 1 0 0,0 0-1 0 0,0-1 1 0 0,-1 1-1 0 0,1 0 1 0 0,0 0-1 0 0,0 0 1 0 0,-1 0-1 0 0,1 0 1 0 0,0 0-1 0 0,-1 0 1 0 0,1 0-1 0 0,-1 0 1 0 0,0 0-1 0 0,1 0 1 0 0,-1 0-1 0 0,0 0 1 0 0,0 0 0 0 0,1 0-22 0 0,5 14 251 0 0,0 1 0 0 0,-1-1 0 0 0,-1 1 0 0 0,0 0 0 0 0,-2 0 0 0 0,1 0 0 0 0,-2 0 0 0 0,0 0 0 0 0,-1 0 0 0 0,-1 8-250 0 0,-14 59 133 0 0,13-75-161 0 0,1-7-62 0 0,0 1-1 0 0,0-1 1 0 0,1 0-1 0 0,-1 0 1 0 0,0 1-1 0 0,1-1 0 0 0,-1 0 1 0 0,1 1-1 0 0,-1-1 1 0 0,1 0-1 0 0,0 1 1 0 0,0-1-1 0 0,-1 1 1 0 0,1-1-1 0 0,0 0 1 0 0,0 1-1 0 0,1-1 0 0 0,-1 1 1 0 0,0-1-1 0 0,0 1 1 0 0,1-1-1 0 0,-1 0 1 0 0,1 1-1 0 0,-1-1 1 0 0,1 0-1 0 0,-1 1 1 0 0,1-1-1 0 0,0 0 0 0 0,0 0 1 0 0,-1 0-1 0 0,1 0 1 0 0,0 0-1 0 0,0 0 1 0 0,0 0-1 0 0,0 0 1 0 0,1 1 90 0 0,10 0-5508 0 0,-7-1 795 0 0,4-1-7442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41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5 195 696 0 0,'0'0'1411'0'0,"0"0"40"0"0,0 0 29 0 0,0 0 113 0 0,0 0-21 0 0,0 0-222 0 0,0 0-353 0 0,0 0-318 0 0,0 0-268 0 0,0 0-192 0 0,0 0-78 0 0,0 0-53 0 0,0 0-23 0 0,-4 1 881 0 0,27 10 4266 0 0,32-8-2822 0 0,-46-3-2033 0 0,344-11 1954 0 0,-345 8-2559 0 0,-4-8-7694 0 0,-3 8 5319 0 0,-1 1-3077 0 0,2 2-1156 0 0</inkml:trace>
  <inkml:trace contextRef="#ctx0" brushRef="#br0" timeOffset="350.008">202 0 6857 0 0,'0'0'2184'0'0,"0"0"-569"0"0,0 0-335 0 0,0 0-37 0 0,0 0 109 0 0,0 0 75 0 0,0 0-80 0 0,0 0-215 0 0,0 0-198 0 0,0 0-193 0 0,0 0-161 0 0,0 0-103 0 0,0 0-72 0 0,0 26-49 0 0,3 81-47 0 0,5 212 1061 0 0,-13-315-2149 0 0,3-3-2823 0 0,1-2-4998 0 0,1-2-2028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53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429 420 0 0 0,'0'0'856'0'0,"0"0"845"0"0,0 0 220 0 0,0 0-164 0 0,0 0-242 0 0,0 0-283 0 0,0 0-221 0 0,0 0-143 0 0,13-3-39 0 0,38-9 33 0 0,-38 9 33 0 0,-13 3 13 0 0,0 0-45 0 0,0 0-95 0 0,0 0-101 0 0,0 0-86 0 0,0 0-55 0 0,-42 23 1581 0 0,-173 65-1187 0 0,156-67-705 0 0,-2-3 224 0 0,89 31-651 0 0,71 22 373 0 0,-97-71-145 0 0,-1 0 0 0 0,1 1 0 0 0,0-1 0 0 0,0 1-1 0 0,0 0 1 0 0,0-1 0 0 0,0 1 0 0 0,0 0 0 0 0,-1 0 0 0 0,1 0 0 0 0,0 0 0 0 0,-1 0 0 0 0,1 1 0 0 0,-1-1 0 0 0,1 0 0 0 0,-1 1-1 0 0,1-1 1 0 0,-1 1 0 0 0,0 0 0 0 0,0-1 0 0 0,0 1 0 0 0,0 0 0 0 0,0 0 0 0 0,0-1 0 0 0,-1 1 0 0 0,1 0 0 0 0,0 0-1 0 0,-1 0 1 0 0,0 0 0 0 0,1 0 0 0 0,-1 0 0 0 0,0 0 0 0 0,0 0 0 0 0,0 0 0 0 0,0 0 0 0 0,0 0 0 0 0,-1 0 0 0 0,1 0 0 0 0,-1 0-1 0 0,1 0 1 0 0,-1 0 0 0 0,0 0 0 0 0,1-1 0 0 0,-1 1 0 0 0,0 0-16 0 0,-194 152 554 0 0,113-83-525 0 0,81-70-24 0 0,0 0 0 0 0,0 0 0 0 0,0 0 1 0 0,0 0-1 0 0,0 0 0 0 0,0 0 0 0 0,0 0 0 0 0,1 0 0 0 0,-1 0 1 0 0,0 1-1 0 0,0-1 0 0 0,1 0 0 0 0,-1 1 0 0 0,1-1 0 0 0,0 1 1 0 0,-1-1-1 0 0,1 0 0 0 0,0 1 0 0 0,0-1 0 0 0,0 1 0 0 0,0-1 1 0 0,0 1-1 0 0,0-1 0 0 0,0 0 0 0 0,0 1 0 0 0,0-1 0 0 0,1 1 1 0 0,-1-1-1 0 0,1 0 0 0 0,-1 1 0 0 0,1-1 0 0 0,-1 0 1 0 0,1 1-1 0 0,0-1 0 0 0,0 0 0 0 0,0 0 0 0 0,0 0 0 0 0,0 0 1 0 0,0 0-1 0 0,0 0 0 0 0,0 0 0 0 0,0 0 0 0 0,0 0 0 0 0,0 0 1 0 0,0 0-1 0 0,1-1 0 0 0,-1 1 0 0 0,1 0-5 0 0,69 21 667 0 0,-13-14-221 0 0,0-3-1 0 0,0-2 1 0 0,55-5-446 0 0,-109 2 11 0 0,3 0-22 0 0,0 0-1 0 0,0 0 1 0 0,0-1-1 0 0,0 0 0 0 0,1 0 1 0 0,-1-1-1 0 0,-1 0 0 0 0,1 0 1 0 0,0-1-1 0 0,0 0 0 0 0,-1 0 1 0 0,0 0-1 0 0,1-1 0 0 0,-1 0 12 0 0,-1-51-3472 0 0,-13 18-2787 0 0,4 21-169 0 0,2 7-2202 0 0</inkml:trace>
  <inkml:trace contextRef="#ctx0" brushRef="#br0" timeOffset="388.754">265 1 9162 0 0,'0'0'1315'0'0,"0"0"-291"0"0,0 0-254 0 0,0 0-81 0 0,0 0 69 0 0,0 0 136 0 0,0 0 89 0 0,0 0-25 0 0,0 0-75 0 0,0 0-130 0 0,0 0-130 0 0,0 0-103 0 0,0 0-86 0 0,-11 34-53 0 0,-33 109-45 0 0,37-62 123 0 0,10-62-312 0 0,3 62 160 0 0,-4 0 1 0 0,-4 1-1 0 0,-3-1 1 0 0,-3 0-1 0 0,-12 41-307 0 0,-39 261 498 0 0,31-217-505 0 0,1-129-282 0 0,25-47-5419 0 0,2 6-2669 0 0,1 0-366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51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1 391 0 0 0,'0'0'425'0'0,"0"0"1362"0"0,0 0 357 0 0,0 0-159 0 0,0 0-263 0 0,0 0-171 0 0,0 0-80 0 0,0 0-37 0 0,0 0-43 0 0,0 0-107 0 0,10 7 6315 0 0,34-48-5893 0 0,194-168-279 0 0,-97 77-937 0 0,-125 117-182 0 0,-16 15-264 0 0,0 0-21 0 0,0 0 2 0 0,0 0 10 0 0,0 0-8 0 0,0 0-9 0 0,1 26 12 0 0,62 161 659 0 0,-50-121-657 0 0,-13-65-110 0 0,9 1-2148 0 0,-3-1-3673 0 0,-4-1-4031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50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0 2385 0 0,'0'0'2087'0'0,"0"0"-182"0"0,0 0 30 0 0,0 0 85 0 0,0 0 20 0 0,0 0-178 0 0,0 0-350 0 0,0 0-353 0 0,0 0-320 0 0,0 0-192 0 0,0 0-118 0 0,0 0-29 0 0,-10 9 27 0 0,-30 28 2 0 0,20 6 513 0 0,9 3-557 0 0,1 1-1 0 0,3 1 1 0 0,2 0 0 0 0,2 0 0 0 0,2 0-1 0 0,4 34-484 0 0,-2 3 90 0 0,10 62-178 0 0,3-103-863 0 0,-13-43 570 0 0,10-10-4367 0 0,-6-6-715 0 0,-1 3-1205 0 0,-1 4 451 0 0</inkml:trace>
  <inkml:trace contextRef="#ctx0" brushRef="#br0" timeOffset="418.234">531 199 1464 0 0,'0'0'2395'0'0,"0"0"-211"0"0,0 0 116 0 0,0 0 194 0 0,0 0-104 0 0,0 0-386 0 0,0 0-593 0 0,0 0-529 0 0,0 0-246 0 0,0 0-131 0 0,0 0-109 0 0,-36 20-82 0 0,-114 61-45 0 0,47-35 259 0 0,-43 6 890 0 0,145-52-1419 0 0,1 1 1 0 0,-1 0 0 0 0,1-1-1 0 0,-1 1 1 0 0,1 0-1 0 0,-1 0 1 0 0,1-1-1 0 0,0 1 1 0 0,-1 0-1 0 0,1 0 1 0 0,0 0-1 0 0,0-1 1 0 0,-1 1 0 0 0,1 0-1 0 0,0 0 1 0 0,0 0-1 0 0,0 0 1 0 0,0 0-1 0 0,0-1 1 0 0,0 1-1 0 0,0 0 1 0 0,1 0-1 0 0,-1 0 1 0 0,0 0 0 0 0,0-1-1 0 0,1 1 1 0 0,-1 0-1 0 0,0 0 1 0 0,1 0-1 0 0,-1-1 1 0 0,1 1-1 0 0,-1 0 1 0 0,1-1-1 0 0,-1 1 1 0 0,1 0-1 0 0,-1-1 1 0 0,1 1 0 0 0,0-1-1 0 0,-1 1 1 0 0,1-1-1 0 0,0 1 1 0 0,0-1-1 0 0,-1 1 1 0 0,1-1-1 0 0,0 0 1 0 0,0 1-1 0 0,0-1 1 0 0,-1 0 0 0 0,1 0-1 0 0,0 0 1 0 0,0 0-1 0 0,0 0 1 0 0,0 0-1 0 0,0 0 1 0 0,-1 0-1 0 0,1 0 1 0 0,0 0-1 0 0,0 0 1 0 0,7 5 14 0 0,12 9 43 0 0,-10-8 50 0 0,1 1 0 0 0,-1 1 1 0 0,-1-1-1 0 0,1 2 0 0 0,-1-1 0 0 0,-1 1 0 0 0,0 1 0 0 0,0 0 0 0 0,-1 0 0 0 0,1 1-107 0 0,142 151 2792 0 0,-145-154-4138 0 0,-5-15-6267 0 0,0-1 1473 0 0,0 4-4258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47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0 481 3281 0 0,'0'0'1908'0'0,"0"0"-390"0"0,0 0-177 0 0,0 0 10 0 0,0 0 18 0 0,0 0-100 0 0,0 0-287 0 0,0 0-201 0 0,0 0-70 0 0,0 0 29 0 0,0 0 104 0 0,9 1 38 0 0,356-16 5967 0 0,-313 29-6677 0 0,-43-18-4087 0 0,-3-10-83 0 0,-3 0-5534 0 0,-3 10 2979 0 0</inkml:trace>
  <inkml:trace contextRef="#ctx0" brushRef="#br0" timeOffset="366.948">179 257 1792 0 0,'0'0'1990'0'0,"0"0"168"0"0,0 0 110 0 0,0 0 9 0 0,0 0-77 0 0,0 0-283 0 0,0 0-380 0 0,0 0-370 0 0,0 0-290 0 0,0 0-183 0 0,0 0-87 0 0,0 0-16 0 0,-5 10-6 0 0,-25 77 1085 0 0,17 14-462 0 0,-4 0 1 0 0,-26 81-1209 0 0,26-67-187 0 0,17-115 91 0 0,0 0-33 0 0,0 0-40 0 0,19-11-1347 0 0,2-12-1084 0 0,-8 6-5071 0 0,-7 9-3572 0 0</inkml:trace>
  <inkml:trace contextRef="#ctx0" brushRef="#br0" timeOffset="740.41">833 117 6881 0 0,'0'0'1605'0'0,"0"0"-433"0"0,0 0-70 0 0,0 0 185 0 0,0 0 205 0 0,0 0 106 0 0,0 0-138 0 0,0 0-283 0 0,0 0-234 0 0,0 0-176 0 0,0 0-112 0 0,0 0-96 0 0,-7 33-64 0 0,-17 105-37 0 0,21-125-330 0 0,1 0 0 0 0,0 0 1 0 0,1 1-1 0 0,1-1 0 0 0,0 0 0 0 0,0 0 0 0 0,2 1 0 0 0,0-1 0 0 0,0 0-128 0 0,2 8 96 0 0,2 14-49 0 0,-1-18-124 0 0,0 0 0 0 0,-2 0 0 0 0,0 1 0 0 0,0 0 0 0 0,-2 0 0 0 0,0 0 0 0 0,-1-1 0 0 0,-1 1-1 0 0,-1 0 1 0 0,0 0 0 0 0,-1 0 0 0 0,-1-1 0 0 0,-1 0 0 0 0,-1 0 0 0 0,0 0 0 0 0,-1 0 0 0 0,-5 7 77 0 0,-32 7-2369 0 0,21-25-5060 0 0,18-5 4537 0 0,-2 3-6055 0 0</inkml:trace>
  <inkml:trace contextRef="#ctx0" brushRef="#br0" timeOffset="1053.029">619 264 3513 0 0,'0'0'1785'0'0,"0"0"-219"0"0,0 0-46 0 0,0 0 75 0 0,0 0 83 0 0,0 0-27 0 0,0 0-200 0 0,0 0-252 0 0,19-32-219 0 0,63-100-160 0 0,-81 128-765 0 0,1 1-1 0 0,0 0 0 0 0,0 0 1 0 0,0 0-1 0 0,0 0 0 0 0,0 0 1 0 0,0 0-1 0 0,1 0 0 0 0,-1 1 0 0 0,1-1 1 0 0,0 1-1 0 0,0 0 0 0 0,0 0 1 0 0,0 0-1 0 0,0 0 0 0 0,0 0 1 0 0,1 1-1 0 0,-1-1 0 0 0,3 1-54 0 0,6-3 262 0 0,13-6 68 0 0,1 2 0 0 0,1 0 0 0 0,-1 2 0 0 0,1 0 0 0 0,0 2 0 0 0,0 2 1 0 0,1 0-1 0 0,-1 2 0 0 0,0 0 0 0 0,8 3-330 0 0,-31-3 33 0 0,0 1 1 0 0,1 0 0 0 0,-1 0 0 0 0,1 0-1 0 0,-1 1 1 0 0,0-1 0 0 0,0 1-1 0 0,0 0 1 0 0,0 0 0 0 0,0 1 0 0 0,0-1-1 0 0,-1 1 1 0 0,1 0 0 0 0,-1 0-1 0 0,1 0 1 0 0,-1 0 0 0 0,0 0 0 0 0,0 1-1 0 0,-1 0 1 0 0,1-1 0 0 0,-1 1-1 0 0,0 0 1 0 0,0 0 0 0 0,0 0 0 0 0,0 1-1 0 0,-1-1 1 0 0,0 0 0 0 0,0 1-1 0 0,0-1 1 0 0,0 0 0 0 0,-1 1 0 0 0,1-1-1 0 0,-1 1 1 0 0,0-1 0 0 0,-1 1-1 0 0,1-1 1 0 0,-1 1 0 0 0,0-1 0 0 0,0 1-1 0 0,0-1 1 0 0,0 0 0 0 0,-1 0-1 0 0,-2 4-33 0 0,-13 15-28 0 0,-1-1-1 0 0,-2-1 0 0 0,0 0 0 0 0,-1-2 0 0 0,-1 0 0 0 0,-1-2 1 0 0,0 0-1 0 0,-2-2 0 0 0,1 0 0 0 0,-2-2 0 0 0,0-1 0 0 0,0 0 1 0 0,-22 4 28 0 0,-69 15-1260 0 0,91-29-2766 0 0,0-1-3794 0 0,25-1-2502 0 0</inkml:trace>
  <inkml:trace contextRef="#ctx0" brushRef="#br0" timeOffset="1755.543">1050 596 2208 0 0,'0'0'1897'0'0,"0"0"-233"0"0,0 0 53 0 0,0 0 96 0 0,0 0-34 0 0,0 0-181 0 0,0 0-360 0 0,0 0-429 0 0,0 0-274 0 0,0 0-172 0 0,0 0-15 0 0,0 0 69 0 0,0 0 87 0 0,3 0 68 0 0,68 15 2958 0 0,-11 0-2309 0 0,-43 2-772 0 0,-17-17-325 0 0,-4 19 483 0 0,-65 69-86 0 0,-14-3-313 0 0,82-84-201 0 0,1 0-1 0 0,-1 0 0 0 0,1 0 0 0 0,0 0 0 0 0,-1 0 0 0 0,1 1 0 0 0,0-1 1 0 0,0 0-1 0 0,-1 0 0 0 0,1 0 0 0 0,0 0 0 0 0,0 1 0 0 0,1-1 0 0 0,-1 0 0 0 0,0 0 1 0 0,0 0-1 0 0,0 0 0 0 0,1 0 0 0 0,-1 1 0 0 0,1-1 0 0 0,-1 0 0 0 0,1 0 0 0 0,-1 0 1 0 0,1 0-1 0 0,-1 0 0 0 0,1 0 0 0 0,0 0 0 0 0,0 0 0 0 0,0-1 0 0 0,-1 1 0 0 0,1 0 1 0 0,0 0-1 0 0,0-1 0 0 0,0 1 0 0 0,0 0 0 0 0,0-1 0 0 0,0 1 0 0 0,0-1 1 0 0,0 1-1 0 0,1-1 0 0 0,-1 0 0 0 0,1 1-6 0 0,114 21 931 0 0,-90-18-883 0 0,-26-4-59 0 0,0 0-6 0 0,0 0-18 0 0,0 0-25 0 0,0 0-23 0 0,0 0-54 0 0,15-18-2380 0 0,-10 7-67 0 0,-2 5-811 0 0,-1 1-2716 0 0,-1 1-4298 0 0</inkml:trace>
  <inkml:trace contextRef="#ctx0" brushRef="#br0" timeOffset="2018.072">882 728 2465 0 0,'0'0'3250'0'0,"0"0"-1693"0"0,0 0-473 0 0,0 0 327 0 0,0 0 324 0 0,0 0 37 0 0,0 0-213 0 0,0 0-286 0 0,0 0-253 0 0,0 0-213 0 0,0 0-153 0 0,0 0-152 0 0,32 1-147 0 0,99 4-101 0 0,21-3-218 0 0,-98-3-9197 0 0,-49 1-1300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0:52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0 0 0,'0'0'891'0'0,"0"0"304"0"0,0 0 85 0 0,0 0-45 0 0,0 0-40 0 0,0 0-6 0 0,0 0-40 0 0,0 0-74 0 0,0 0-91 0 0,0 0-68 0 0,-2-4-68 0 0,-7-13-50 0 0,7 12-81 0 0,-10 10 2189 0 0,-63 79-1639 0 0,74-83-1244 0 0,0 0 0 0 0,0 1 0 0 0,0-1 0 0 0,0 0 0 0 0,0 1 1 0 0,1-1-1 0 0,-1 1 0 0 0,0-1 0 0 0,1 1 0 0 0,-1 0 0 0 0,1-1 0 0 0,0 1 0 0 0,-1-1 0 0 0,1 1 0 0 0,0 0 0 0 0,0-1 0 0 0,0 1 0 0 0,0 0 0 0 0,0-1 0 0 0,1 1 1 0 0,-1 0-1 0 0,0-1 0 0 0,1 1 0 0 0,-1-1 0 0 0,1 1 0 0 0,0-1 0 0 0,-1 1 0 0 0,1-1 0 0 0,0 1 0 0 0,0-1 0 0 0,0 1 0 0 0,0-1 0 0 0,0 0 0 0 0,0 0 1 0 0,0 0-1 0 0,1 0 0 0 0,-1 1 0 0 0,0-1 0 0 0,1-1 0 0 0,-1 1 0 0 0,0 0 0 0 0,1 0 0 0 0,0-1 0 0 0,-1 1 0 0 0,1 0 0 0 0,-1-1 0 0 0,1 0 0 0 0,-1 1 1 0 0,1-1-1 0 0,0 0 0 0 0,-1 0 0 0 0,1 0 0 0 0,0 0 0 0 0,-1 0 0 0 0,1 0 0 0 0,0 0 0 0 0,0-1-23 0 0,4 2 135 0 0,0-1 0 0 0,0 0-1 0 0,0-1 1 0 0,0 1 0 0 0,-1-1 0 0 0,1 0 0 0 0,0 0-1 0 0,0-1 1 0 0,-1 0 0 0 0,1 0 0 0 0,-1 0 0 0 0,1-1-1 0 0,2-2-134 0 0,3-1 8 0 0,-10 5 43 0 0,0 1 1 0 0,1-1 0 0 0,-1 0 0 0 0,0 0-1 0 0,0 0 1 0 0,1 0 0 0 0,-1 0 0 0 0,0 0 0 0 0,0 0-1 0 0,0 0 1 0 0,0 0 0 0 0,0 0 0 0 0,0-1-1 0 0,-1 1 1 0 0,1 0 0 0 0,0 0 0 0 0,0-1 0 0 0,-1 1-1 0 0,1-1 1 0 0,-1 1 0 0 0,0-1 0 0 0,1 1 0 0 0,-1-1-1 0 0,0 1 1 0 0,0-1 0 0 0,0 1 0 0 0,0-1-1 0 0,0 1 1 0 0,0-1 0 0 0,0 1 0 0 0,-1-1-52 0 0,-51-6 2 0 0,49 9-6 0 0,-1 0 0 0 0,0 0-1 0 0,0 0 1 0 0,1 0-1 0 0,-1 0 1 0 0,0 1 0 0 0,1 0-1 0 0,0 0 1 0 0,-1 0-1 0 0,1 0 1 0 0,0 0 0 0 0,0 1-1 0 0,0-1 1 0 0,0 1-1 0 0,0 0 1 0 0,1 0 0 0 0,-1 0-1 0 0,1 0 1 0 0,0 0-1 0 0,0 0 1 0 0,0 1 0 0 0,0-1-1 0 0,1 1 1 0 0,0 0-1 0 0,-1-1 1 0 0,1 1 0 0 0,0 0-1 0 0,1 0 1 0 0,-1 0-1 0 0,0 2 5 0 0,1-5 10 0 0,1 1 1 0 0,-1 0-1 0 0,0 0 0 0 0,0-1 0 0 0,1 1 0 0 0,-1 0 0 0 0,1 0 0 0 0,0-1 0 0 0,-1 1 0 0 0,1-1 0 0 0,0 1 0 0 0,0-1 0 0 0,0 1 0 0 0,0-1 0 0 0,0 1 1 0 0,0-1-1 0 0,0 0 0 0 0,1 1 0 0 0,-1-1 0 0 0,0 0 0 0 0,1 0 0 0 0,-1 0 0 0 0,1 0 0 0 0,-1 0 0 0 0,1-1 0 0 0,0 1 0 0 0,-1 0 0 0 0,1-1 0 0 0,0 1 1 0 0,-1-1-1 0 0,1 0 0 0 0,0 1 0 0 0,0-1 0 0 0,-1 0 0 0 0,1 0 0 0 0,0 0 0 0 0,0 0 0 0 0,-1 0 0 0 0,1-1 0 0 0,0 1 0 0 0,0 0 0 0 0,-1-1 0 0 0,2 0-10 0 0,-2 1 16 0 0,33-36 873 0 0,-32 32-860 0 0,-34 11 462 0 0,28-2-518 0 0,4-5 0 0 0,0 0 0 0 0,-1 0 0 0 0,1 1 1 0 0,-1-1-1 0 0,1 0 0 0 0,0 1 0 0 0,-1-1 0 0 0,1 0 1 0 0,0 1-1 0 0,-1-1 0 0 0,1 0 0 0 0,0 1 1 0 0,-1-1-1 0 0,1 1 0 0 0,0-1 0 0 0,0 1 0 0 0,0-1 1 0 0,-1 1-1 0 0,1-1 0 0 0,0 1 0 0 0,0-1 1 0 0,0 1-1 0 0,0-1 0 0 0,0 1 0 0 0,0-1 1 0 0,0 1-1 0 0,0-1 0 0 0,0 1 0 0 0,0-1 0 0 0,0 1 1 0 0,0-1-1 0 0,0 0 0 0 0,1 1 0 0 0,-1-1 1 0 0,0 1-1 0 0,0-1 0 0 0,0 1 0 0 0,1-1 0 0 0,-1 1 1 0 0,0-1-1 0 0,1 0 0 0 0,-1 1 0 0 0,0-1 1 0 0,1 0-1 0 0,-1 1 0 0 0,0-1 0 0 0,1 0 1 0 0,-1 1-1 0 0,1-1 0 0 0,-1 0 0 0 0,0 0 0 0 0,1 1 1 0 0,-1-1-1 0 0,1 0 0 0 0,-1 0 0 0 0,1 0 1 0 0,-1 0-1 0 0,1 0 27 0 0,10 4-1309 0 0,-5-3-1179 0 0,0 2-5848 0 0,-1 0-2004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57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45 0 0 0,'0'0'1420'0'0,"0"0"318"0"0,0 0 153 0 0,0 0 140 0 0,0 0 164 0 0,0 0 63 0 0,0 0-187 0 0,0 0-326 0 0,0 0-404 0 0,0 0-358 0 0,0 0-184 0 0,0-8-72 0 0,0-21 0 0 0,0 21-6 0 0,0 8-65 0 0,0 0-76 0 0,0 0-62 0 0,0 0-69 0 0,0 0-66 0 0,0 23 659 0 0,0 38-542 0 0,1 38 218 0 0,-4-1 0 0 0,-11 52-718 0 0,-40 218 331 0 0,1-173-446 0 0,61-236-6998 0 0,-3 20-560 0 0,-2 10-3536 0 0</inkml:trace>
  <inkml:trace contextRef="#ctx0" brushRef="#br0" timeOffset="280.332">0 508 7970 0 0,'0'0'1072'0'0,"0"0"-467"0"0,0 0 22 0 0,0 0 425 0 0,0 0 351 0 0,0 0 128 0 0,0 0-114 0 0,0 0-256 0 0,0 0-261 0 0,0 0-201 0 0,0 0-141 0 0,0 0-106 0 0,0 0-87 0 0,31 5-91 0 0,96 14-86 0 0,-49-28 12 0 0,-47-2-390 0 0,0-2-1 0 0,-1-1 1 0 0,-1-2 0 0 0,0 0 0 0 0,26-21 190 0 0,52-47-3538 0 0,-43 22-6450 0 0,-50 46 3991 0 0</inkml:trace>
  <inkml:trace contextRef="#ctx0" brushRef="#br0" timeOffset="677.333">818 22 2785 0 0,'0'0'2790'0'0,"0"0"-382"0"0,0 0-438 0 0,0 0-242 0 0,0 0-168 0 0,0 0-206 0 0,0 0-260 0 0,0 0-199 0 0,0 0-91 0 0,0 0-43 0 0,0 0-19 0 0,0 0-81 0 0,-9 27-74 0 0,-28 86-66 0 0,22-63-27 0 0,2-1-1 0 0,3 2 1 0 0,1 0-1 0 0,0 31-493 0 0,-4 139 426 0 0,13-219-427 0 0,0 0 1 0 0,0 1-1 0 0,0-1 1 0 0,0 1-1 0 0,0-1 1 0 0,0 0 0 0 0,1 1-1 0 0,-1-1 1 0 0,1 0-1 0 0,-1 1 1 0 0,1-1-1 0 0,0 0 1 0 0,0 0 0 0 0,0 0-1 0 0,0 1 1 0 0,1-1-1 0 0,-1 0 1 0 0,0-1-1 0 0,1 1 1 0 0,0 0 0 0 0,-1 0-1 0 0,1-1 1 0 0,0 1-1 0 0,0 0 1 0 0,0-1-1 0 0,0 0 1 0 0,0 0 0 0 0,0 1-1 0 0,0-1 1 0 0,0 0-1 0 0,1-1 1 0 0,-1 1-1 0 0,0 0 1 0 0,0-1-1 0 0,1 1 1 0 0,-1-1 0 0 0,1 0 0 0 0,3-1 41 0 0,0 0 0 0 0,1 0 0 0 0,-1-1 0 0 0,0 0 0 0 0,0-1 0 0 0,0 1 0 0 0,0-1 0 0 0,-1 0 0 0 0,1 0 0 0 0,-1-1 0 0 0,0 0 0 0 0,0 0 0 0 0,0 0-1 0 0,0 0 1 0 0,0-2-41 0 0,19-14 87 0 0,17-12-7 0 0,-20 14-52 0 0,1 1-1 0 0,1 1 1 0 0,0 1-1 0 0,1 1 1 0 0,1 1-1 0 0,19-8-27 0 0,-43 21 1 0 0,1-1-1 0 0,-1 0 1 0 0,0 1-1 0 0,0-1 1 0 0,0 1-1 0 0,1 0 1 0 0,-1-1-1 0 0,0 1 1 0 0,1 0-1 0 0,-1 0 1 0 0,0-1-1 0 0,1 1 1 0 0,-1 0 0 0 0,0 1-1 0 0,1-1 1 0 0,-1 0-1 0 0,0 0 1 0 0,1 0-1 0 0,-1 1 1 0 0,0-1-1 0 0,0 1 1 0 0,1-1-1 0 0,-1 1 1 0 0,0-1-1 0 0,0 1 1 0 0,0 0-1 0 0,0 0 1 0 0,1-1-1 0 0,-1 1 1 0 0,0 0-1 0 0,-1 0 1 0 0,1 0-1 0 0,0 0 1 0 0,0 0-1 0 0,0 0 1 0 0,-1 0-1 0 0,2 1 0 0 0,4 53 114 0 0,-6-47-99 0 0,-17 184 116 0 0,17-191-150 0 0,-1 1-1 0 0,1 0 1 0 0,-1 0 0 0 0,1 0-1 0 0,0-1 1 0 0,-1 1 0 0 0,1 0-1 0 0,0 0 1 0 0,0 0 0 0 0,0 0-1 0 0,1-1 1 0 0,-1 1-1 0 0,0 0 1 0 0,1 0 0 0 0,-1 0-1 0 0,1-1 1 0 0,0 1 0 0 0,-1 0-1 0 0,1-1 1 0 0,0 1 0 0 0,0-1-1 0 0,0 1 1 0 0,0-1-1 0 0,0 1 1 0 0,1-1 0 0 0,-1 1-1 0 0,0-1 1 0 0,1 0 0 0 0,-1 0-1 0 0,1 0 1 0 0,-1 0 0 0 0,1 0-1 0 0,-1 0 1 0 0,1 0-1 0 0,0 0 1 0 0,-1-1 0 0 0,1 1-1 0 0,0-1 1 0 0,0 1 0 0 0,-1-1-1 0 0,1 0 1 0 0,0 0 0 0 0,0 1-1 0 0,0-1 1 0 0,0 0 0 0 0,-1-1-1 0 0,1 1 1 0 0,0 0-1 0 0,0 0 1 0 0,0-1 0 0 0,-1 1-1 0 0,1-1 1 0 0,0 0 0 0 0,0 0 19 0 0,23-26-2536 0 0,-17 16-1291 0 0,0 3-4828 0 0,-2 6 449 0 0</inkml:trace>
  <inkml:trace contextRef="#ctx0" brushRef="#br0" timeOffset="1095.659">1326 770 0 0 0,'0'0'1363'0'0,"0"0"591"0"0,0 0 422 0 0,0 0 117 0 0,0 0-155 0 0,0 0-266 0 0,0 0-277 0 0,0 0-267 0 0,0 0-249 0 0,0 0-192 0 0,32 0-175 0 0,98-2-145 0 0,-66-15 386 0 0,-55 12-995 0 0,0-1 1 0 0,-1 0 0 0 0,1 0 0 0 0,-1-1 0 0 0,-1 0 0 0 0,1-1 0 0 0,-1 0 0 0 0,0 0-1 0 0,-1 0 1 0 0,0-1 0 0 0,-1 0 0 0 0,1 0 0 0 0,-2-1 0 0 0,1 1 0 0 0,0-4-159 0 0,-3 9 10 0 0,0 1 1 0 0,-1 0 0 0 0,0-1 0 0 0,1 1 0 0 0,-1 0-1 0 0,0-1 1 0 0,0 0 0 0 0,-1 1 0 0 0,1-1-1 0 0,-1 1 1 0 0,0-1 0 0 0,0 0 0 0 0,0 1-1 0 0,0-1 1 0 0,-1 0 0 0 0,0 1 0 0 0,1-1 0 0 0,-1 1-1 0 0,0-1 1 0 0,-1 1 0 0 0,1-1 0 0 0,-1 1-1 0 0,1 0 1 0 0,-1 0 0 0 0,0-1 0 0 0,0 1-1 0 0,-1 1 1 0 0,1-1 0 0 0,0 0 0 0 0,-1 0 0 0 0,0 1-1 0 0,1 0 1 0 0,-1-1 0 0 0,0 1 0 0 0,0 0-1 0 0,-1 1 1 0 0,1-1 0 0 0,0 0 0 0 0,-1 1-1 0 0,-2-1-10 0 0,-5 2-16 0 0,1 2 0 0 0,-1-1 0 0 0,1 1-1 0 0,-1 1 1 0 0,1 0 0 0 0,0 0 0 0 0,0 1-1 0 0,1 0 1 0 0,-1 1 0 0 0,1 0 0 0 0,0 1-1 0 0,0-1 1 0 0,1 2 0 0 0,0-1 0 0 0,0 1 0 0 0,0 1-1 0 0,1-1 1 0 0,0 1 0 0 0,0 1 0 0 0,1-1-1 0 0,0 1 1 0 0,-3 6 16 0 0,-3 0-11 0 0,0 0-1 0 0,1 0 1 0 0,0 1 0 0 0,2 0-1 0 0,0 1 1 0 0,0 0 0 0 0,2 1-1 0 0,0-1 1 0 0,1 1 0 0 0,1 1-1 0 0,1-1 1 0 0,0 1 0 0 0,2 0-1 0 0,-1 17 12 0 0,6-28 17 0 0,1 0 0 0 0,0-1 0 0 0,0 0-1 0 0,1 0 1 0 0,0 0 0 0 0,0 0 0 0 0,1-1 0 0 0,-1 1-1 0 0,1-1 1 0 0,1-1 0 0 0,-1 1 0 0 0,1-1-1 0 0,0-1 1 0 0,0 1 0 0 0,1-1 0 0 0,-1 0-1 0 0,1-1 1 0 0,0 0 0 0 0,0 0 0 0 0,0 0 0 0 0,0-1-1 0 0,1-1 1 0 0,-1 1 0 0 0,0-1 0 0 0,1-1-1 0 0,2 1-16 0 0,8 0 13 0 0,-1 0-1 0 0,1 0 0 0 0,0-2 0 0 0,0-1 0 0 0,-1 0 0 0 0,1-1 0 0 0,-1-1 0 0 0,0 0 0 0 0,11-6-12 0 0,48-24-6751 0 0,-70 29-4584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5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56 0 0 0,'0'0'535'0'0,"0"0"1045"0"0,0 0 486 0 0,0 0 40 0 0,0 0-214 0 0,0 0-397 0 0,0 0-292 0 0,0 0-160 0 0,0 0-132 0 0,-1-7-55 0 0,0-21-80 0 0,0 27-683 0 0,-1-1 0 0 0,1 0 0 0 0,0 1 0 0 0,-1-1 0 0 0,1 1 0 0 0,-1 0 0 0 0,0 0-1 0 0,1-1 1 0 0,-1 1 0 0 0,0 0 0 0 0,0 0 0 0 0,0 1 0 0 0,0-1 0 0 0,0 0 0 0 0,0 1 0 0 0,0-1 0 0 0,0 1 0 0 0,0-1 0 0 0,0 1 0 0 0,0 0-1 0 0,0 0 1 0 0,0 0 0 0 0,0 0 0 0 0,0 0 0 0 0,0 1 0 0 0,0-1 0 0 0,0 1 0 0 0,0-1 0 0 0,0 1 0 0 0,0 0 0 0 0,0-1 0 0 0,0 1 0 0 0,0 0-1 0 0,1 0-92 0 0,-159 69 878 0 0,77-26 148 0 0,83-42-989 0 0,0 0 1 0 0,0-1-1 0 0,0 1 1 0 0,1 0-1 0 0,-1-1 1 0 0,0 1 0 0 0,1 0-1 0 0,-1-1 1 0 0,1 1-1 0 0,0-1 1 0 0,-1 1-1 0 0,1-1 1 0 0,0 1 0 0 0,0-1-1 0 0,0 0 1 0 0,0 1-1 0 0,0-1 1 0 0,0 0-1 0 0,0 0 1 0 0,1 0 0 0 0,-1 0-1 0 0,0 0 1 0 0,1 0-1 0 0,-1 0 1 0 0,1 0-1 0 0,-1 0 1 0 0,2 0-38 0 0,1 2 106 0 0,125 96 1322 0 0,-114-88-1364 0 0,1 1 1 0 0,-2 1-1 0 0,1 0 0 0 0,-2 1 1 0 0,0 0-1 0 0,-1 1 0 0 0,0 1 0 0 0,-1 0 1 0 0,-1 0-1 0 0,0 1 0 0 0,-2 1 1 0 0,0-1-1 0 0,0 1 0 0 0,1 10-64 0 0,-8-25 22 0 0,0 1 0 0 0,0-1 0 0 0,-1 0 0 0 0,1 0 0 0 0,-1 0 0 0 0,0 1 0 0 0,1-1 0 0 0,-1 0-1 0 0,-1 0 1 0 0,1 0 0 0 0,-1 1 0 0 0,1-1 0 0 0,-1 0 0 0 0,0 0 0 0 0,0 0 0 0 0,0 0 0 0 0,0 0 0 0 0,-1 0 0 0 0,1 0 0 0 0,-1 0-1 0 0,0-1 1 0 0,0 1 0 0 0,0 0 0 0 0,0-1 0 0 0,0 0 0 0 0,0 1 0 0 0,-1-1 0 0 0,1 0 0 0 0,-1 0 0 0 0,0 0 0 0 0,1-1 0 0 0,-1 1-1 0 0,0-1 1 0 0,0 1 0 0 0,0-1 0 0 0,0 0 0 0 0,0 0 0 0 0,-3 0-22 0 0,-125 15 58 0 0,125-16-142 0 0,1 0 0 0 0,0 0 0 0 0,-1-1-1 0 0,1 0 1 0 0,0 0 0 0 0,0 0 0 0 0,0-1 0 0 0,0 1 0 0 0,0-1-1 0 0,0 0 1 0 0,0-1 0 0 0,0 1 0 0 0,1-1 0 0 0,-1 0 0 0 0,1 0-1 0 0,0-1 1 0 0,0 1 0 0 0,0-1 0 0 0,-2-3 84 0 0,-8-37-10506 0 0,14 39-294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3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125 179 0 0 0,'0'0'862'0'0,"0"0"260"0"0,0 0 16 0 0,0 0 45 0 0,0 0 113 0 0,0 0 60 0 0,1 2 9 0 0,0 8-97 0 0,-1-7-181 0 0,2 3 3941 0 0,4 6-2888 0 0,37 3 609 0 0,-31-12-2619 0 0,1 0-1 0 0,1-1 1 0 0,-1-1 0 0 0,0 0 0 0 0,0-1-1 0 0,1 0 1 0 0,-1-1 0 0 0,0 0 0 0 0,0-1 0 0 0,0-1-1 0 0,0 0 1 0 0,0-1 0 0 0,-1 0 0 0 0,1-1-1 0 0,-1 0 1 0 0,0-1 0 0 0,0 0 0 0 0,-1-1 0 0 0,4-3-130 0 0,-13 9 32 0 0,0 0 1 0 0,1-1 0 0 0,-1 1-1 0 0,0-1 1 0 0,0 0 0 0 0,0 1 0 0 0,0-1-1 0 0,0 0 1 0 0,0 0 0 0 0,0 0-1 0 0,-1-1 1 0 0,1 1 0 0 0,-1 0 0 0 0,1-1-1 0 0,-1 1 1 0 0,0-1 0 0 0,0 1 0 0 0,0-1-1 0 0,-1 1 1 0 0,1-1 0 0 0,0 0-1 0 0,-1 1 1 0 0,0-1 0 0 0,0 0 0 0 0,1 1-1 0 0,-2-1 1 0 0,1 0 0 0 0,0 1-1 0 0,0-1 1 0 0,-1-1-33 0 0,-3-3 1 0 0,-1 1 0 0 0,1-1 0 0 0,-1 1 0 0 0,0 0 0 0 0,-1 1 0 0 0,1-1 0 0 0,-1 1 0 0 0,0 0 0 0 0,-1 1 0 0 0,1-1-1 0 0,-1 1 1 0 0,0 0 0 0 0,0 1 0 0 0,0 0 0 0 0,0 0 0 0 0,0 0 0 0 0,-7 0-1 0 0,-4-3-23 0 0,-2 1 1 0 0,1 0-1 0 0,0 2 0 0 0,-1 1 0 0 0,1 0 0 0 0,-1 1 0 0 0,0 1 1 0 0,1 1-1 0 0,-1 1 23 0 0,13-1 5 0 0,0 0-1 0 0,1 0 1 0 0,-1 1 0 0 0,1 0 0 0 0,0 0 0 0 0,-1 1 0 0 0,1 0 0 0 0,0 0-1 0 0,0 0 1 0 0,1 1 0 0 0,-1 0 0 0 0,1 0 0 0 0,0 0 0 0 0,0 1-1 0 0,0-1 1 0 0,1 1 0 0 0,-1 1 0 0 0,1-1 0 0 0,0 0 0 0 0,1 1-1 0 0,-1 0 1 0 0,1 0 0 0 0,0 0 0 0 0,1 0 0 0 0,-1 1 0 0 0,1-1-5 0 0,-5 16 47 0 0,1 1 1 0 0,1-1-1 0 0,1 1 1 0 0,1 0-1 0 0,1 0 1 0 0,1 0 0 0 0,1 2-48 0 0,2-11 95 0 0,0-1 0 0 0,0 0 1 0 0,2 0-1 0 0,-1-1 0 0 0,2 1 1 0 0,-1-1-1 0 0,2 0 0 0 0,0 0 1 0 0,0 0-1 0 0,1-1 0 0 0,0 0 1 0 0,1 0-1 0 0,1-1 0 0 0,-1 0 1 0 0,2 0-1 0 0,-1-1 0 0 0,1 0 0 0 0,1-1 1 0 0,-1 0-1 0 0,1-1 0 0 0,1 0 1 0 0,-1 0-1 0 0,1-1 0 0 0,1-1 1 0 0,-1 0-1 0 0,1-1 0 0 0,-1 0 1 0 0,1-1-1 0 0,12 1-95 0 0,-12-2 83 0 0,-1-1 0 0 0,0-1 0 0 0,0 0 1 0 0,1 0-1 0 0,-1-1 0 0 0,0-1 0 0 0,0 0 0 0 0,0-1 0 0 0,0 0 0 0 0,0-1 0 0 0,-1 0 0 0 0,1-1 0 0 0,3-2-83 0 0,7-2 25 0 0,16-15-2893 0 0,-37 17-4739 0 0,0 6-4369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5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7882 0 0,'0'0'1909'0'0,"0"0"-463"0"0,0 0-8 0 0,0 0 39 0 0,0 0-84 0 0,0 0-124 0 0,0 0-171 0 0,0 0-199 0 0,0 0-148 0 0,0 0-74 0 0,0 0-25 0 0,0 0 23 0 0,0 0-2 0 0,12 16-71 0 0,35 51-111 0 0,-33-9 298 0 0,-16-44-563 0 0,13 81 618 0 0,0-81-2445 0 0,-3-23-10668 0 0,-8 5 1292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10386 0 0,'0'0'2473'0'0,"0"0"-777"0"0,0 0-472 0 0,0 0-223 0 0,0 0-209 0 0,0 0-240 0 0,0 0-256 0 0,0 0-224 0 0,0 0-184 0 0,0 0-88 0 0,0 0-80 0 0,0 0-128 0 0,0 0-200 0 0,0 0-353 0 0,-29 67-871 0 0,45-60-3297 0 0,-3 0-3833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0 11090 0 0,'0'0'2067'0'0,"0"0"-552"0"0,0 0-42 0 0,0 0 195 0 0,0 0 34 0 0,0 0-127 0 0,0 0-327 0 0,0 0-401 0 0,0 0-290 0 0,0 0-215 0 0,0 0-117 0 0,0 0-61 0 0,0 0-56 0 0,-14 2-21 0 0,-45 7-39 0 0,48-7-44 0 0,1 0-1 0 0,-1 1 1 0 0,0 0-1 0 0,1 1 1 0 0,0 1 0 0 0,0-1-1 0 0,0 1 1 0 0,1 1 0 0 0,-1 0-1 0 0,1 0 1 0 0,-6 7-4 0 0,14-12-9 0 0,-1 1 0 0 0,1-1-1 0 0,0 1 1 0 0,-1-1 0 0 0,1 1 0 0 0,0 0 0 0 0,0 0 0 0 0,0 0 0 0 0,0 0-1 0 0,0 0 1 0 0,1 0 0 0 0,-1 0 0 0 0,1 0 0 0 0,-1 0 0 0 0,1 0-1 0 0,0 0 1 0 0,0 0 0 0 0,-1 0 0 0 0,2 0 0 0 0,-1 0 0 0 0,0 1-1 0 0,0-1 1 0 0,1 0 0 0 0,-1 0 0 0 0,1 0 0 0 0,-1 0 0 0 0,1 0-1 0 0,0 0 1 0 0,0 0 0 0 0,0-1 0 0 0,0 1 0 0 0,0 0 0 0 0,0 0 0 0 0,1-1-1 0 0,-1 1 1 0 0,0 0 0 0 0,1-1 0 0 0,1 1 9 0 0,168 85-27 0 0,-166-85 29 0 0,0 0 0 0 0,0 1 0 0 0,-1 0 0 0 0,1 0-1 0 0,-1 0 1 0 0,1 1 0 0 0,-1-1 0 0 0,0 1 0 0 0,0 0 0 0 0,-1 0 0 0 0,1 1-1 0 0,-1-1 1 0 0,0 1 0 0 0,0 0 0 0 0,0-1 0 0 0,-1 1 0 0 0,0 0 0 0 0,0 1-1 0 0,0-1 1 0 0,-1 0 0 0 0,1 1 0 0 0,-1-1 0 0 0,0 1-2 0 0,-1 2 20 0 0,-1 0 1 0 0,1 0-1 0 0,-1 0 1 0 0,-1 0-1 0 0,1 0 1 0 0,-2 0-1 0 0,1-1 1 0 0,-1 1-1 0 0,0-1 1 0 0,0 1-1 0 0,-1-1 1 0 0,0 0-1 0 0,0-1 1 0 0,-1 1-1 0 0,0-1 1 0 0,0 1-1 0 0,0-2 1 0 0,-1 1-1 0 0,-2 1-20 0 0,-2 1 17 0 0,-1 0 0 0 0,0-1 0 0 0,0 0 0 0 0,-1-1 0 0 0,0-1 0 0 0,0 0 0 0 0,0 0 0 0 0,-1-1 0 0 0,0-1 0 0 0,1 0-1 0 0,-1 0 1 0 0,0-2 0 0 0,0 1 0 0 0,-1-2 0 0 0,1 0 0 0 0,-3-1-17 0 0,14 1-34 0 0,0 0-1 0 0,1 0 0 0 0,-1-1 1 0 0,0 1-1 0 0,1-1 1 0 0,-1 1-1 0 0,0-1 1 0 0,1 0-1 0 0,-1 0 1 0 0,1 0-1 0 0,-1 0 1 0 0,1 0-1 0 0,-1 0 1 0 0,1 0-1 0 0,0 0 1 0 0,-1 0-1 0 0,1-1 1 0 0,0 1-1 0 0,0-1 1 0 0,0 1-1 0 0,0-1 1 0 0,0 1-1 0 0,0-1 1 0 0,1 1-1 0 0,-1-1 0 0 0,0 0 1 0 0,1 1-1 0 0,0-1 1 0 0,-1 0-1 0 0,1 0 35 0 0,-4-36-8806 0 0,6 27-2747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3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232 783 6385 0 0,'0'0'2532'0'0,"0"0"-387"0"0,0 0-150 0 0,0 0-73 0 0,0 0-168 0 0,0 0-342 0 0,0 0-382 0 0,0 0-311 0 0,0 0-193 0 0,0 0-112 0 0,0 0-97 0 0,0 0-57 0 0,0 0-77 0 0,-6 5-24 0 0,-91 83 1041 0 0,85-77-1141 0 0,0 1 0 0 0,1 0 0 0 0,0 1 0 0 0,1 0 0 0 0,1 1 0 0 0,0 0 0 0 0,0 1 0 0 0,2 0 0 0 0,0 0 0 0 0,0 0 0 0 0,2 1 0 0 0,0 0 0 0 0,1 0 0 0 0,0 1 0 0 0,1-1 0 0 0,0 16-59 0 0,5-26-70 0 0,0 0 0 0 0,0 0 1 0 0,0 0-1 0 0,1-1 0 0 0,0 1 0 0 0,0-1 0 0 0,1 1 1 0 0,0-1-1 0 0,-1 0 0 0 0,2 0 0 0 0,-1-1 0 0 0,1 1 1 0 0,-1-1-1 0 0,1 0 0 0 0,0 0 0 0 0,1 0 0 0 0,-1-1 1 0 0,1 0-1 0 0,-1 0 0 0 0,1 0 0 0 0,0-1 0 0 0,0 0 1 0 0,0 0-1 0 0,0 0 0 0 0,1-1 0 0 0,-1 0 0 0 0,0 0 0 0 0,1-1 1 0 0,4 0 69 0 0,80-25-7312 0 0,-38-5-3516 0 0,-39 19 7095 0 0</inkml:trace>
  <inkml:trace contextRef="#ctx0" brushRef="#br0" timeOffset="302.479">656 846 6073 0 0,'0'0'2561'0'0,"0"0"-598"0"0,0 0-519 0 0,0 0-297 0 0,0 0-141 0 0,0 0-161 0 0,0 0-95 0 0,0 0-89 0 0,0 0-91 0 0,0 0-64 0 0,0 0-69 0 0,0 0-65 0 0,0 0-76 0 0,-30 35-72 0 0,-91 109-51 0 0,84-81-39 0 0,37-54-108 0 0,0-5-7 0 0,-1 1 0 0 0,1-1-1 0 0,0 1 1 0 0,1-1 0 0 0,-1 0 0 0 0,1 1-1 0 0,-1-1 1 0 0,1 0 0 0 0,0 1 0 0 0,1-1 0 0 0,-1 0-1 0 0,1 0 1 0 0,0 0 0 0 0,0 0 0 0 0,0 0-1 0 0,1 0 1 0 0,-1-1 0 0 0,1 1 0 0 0,0-1-1 0 0,0 0 1 0 0,0 0 0 0 0,0 0 0 0 0,1 0-1 0 0,-1 0 1 0 0,1-1 0 0 0,-1 1 0 0 0,1-1 0 0 0,1 0-19 0 0,9 4 211 0 0,0-1 1 0 0,0 0 0 0 0,1-1 0 0 0,0-1 0 0 0,0 0 0 0 0,0-1 0 0 0,0-1-1 0 0,0 0 1 0 0,0-1 0 0 0,1-1 0 0 0,-1 0 0 0 0,0-1 0 0 0,0-1 0 0 0,0 0-1 0 0,-1-1 1 0 0,1-1 0 0 0,-1 0 0 0 0,0-1 0 0 0,0 0 0 0 0,0-1-1 0 0,11-9-211 0 0,2 1 345 0 0,-1-2-1 0 0,-1-1 0 0 0,-1-2 0 0 0,-1 0 0 0 0,9-10-344 0 0,-25 23 29 0 0,-1 1 1 0 0,0-1-1 0 0,-1-1 1 0 0,0 1-1 0 0,0-1 1 0 0,0 0-1 0 0,-1 0 1 0 0,0 0 0 0 0,-1 0-1 0 0,0-1 1 0 0,0 0-1 0 0,0 1 1 0 0,-1-1-1 0 0,-1 0 1 0 0,0 0-1 0 0,0 0 1 0 0,-1-1 0 0 0,0 1-1 0 0,0 0 1 0 0,-1-4-30 0 0,-3 6-32 0 0,1 1 0 0 0,-1-1 1 0 0,-1 1-1 0 0,1 0 0 0 0,-1 0 0 0 0,0 1 1 0 0,0-1-1 0 0,0 1 0 0 0,-1 0 0 0 0,0 1 1 0 0,0-1-1 0 0,0 1 0 0 0,-1 0 1 0 0,0 1-1 0 0,1-1 0 0 0,-1 1 0 0 0,0 1 1 0 0,0-1-1 0 0,-1 1 0 0 0,1 1 1 0 0,0-1-1 0 0,-1 1 0 0 0,1 0 0 0 0,-1 1 1 0 0,1 0-1 0 0,-1 0 0 0 0,1 1 0 0 0,-2 0 32 0 0,-119 19-1672 0 0,50 18-2873 0 0,52-20-1910 0 0,8-6-5186 0 0</inkml:trace>
  <inkml:trace contextRef="#ctx0" brushRef="#br0" timeOffset="771.548">1122 1085 5353 0 0,'0'0'2221'0'0,"0"0"-288"0"0,0 0 2 0 0,0 0 45 0 0,0 0-45 0 0,0 0-202 0 0,0 0-380 0 0,0 0-345 0 0,0 0-247 0 0,0 0-137 0 0,0 0-25 0 0,0 0-9 0 0,0 0-25 0 0,19-19-38 0 0,61-63-51 0 0,30-25 922 0 0,-80 80-1262 0 0,-30 27-196 0 0,0 0 32 0 0,0 0-30 0 0,-7 16-326 0 0,3-10 356 0 0,0 0-1 0 0,1 0 0 0 0,-1 0 1 0 0,1 1-1 0 0,1 0 1 0 0,-1 0-1 0 0,1-1 0 0 0,1 1 1 0 0,-1 0-1 0 0,1 1 1 0 0,0-1-1 0 0,1 0 0 0 0,-1 0 1 0 0,1 0-1 0 0,1 0 1 0 0,0 1-1 0 0,0-1 0 0 0,0 0 1 0 0,1 0-1 0 0,0 0 1 0 0,0 0-1 0 0,0-1 0 0 0,1 1 1 0 0,0-1-1 0 0,1 1 1 0 0,0-1-1 0 0,-1 0 0 0 0,2 0 1 0 0,0 0 28 0 0,6 0 98 0 0,0-1-1 0 0,0 0 1 0 0,1 0 0 0 0,0-1 0 0 0,0-1 0 0 0,0 0 0 0 0,0 0 0 0 0,1-1 0 0 0,-1-1-1 0 0,1 0 1 0 0,-1-1 0 0 0,1 0 0 0 0,-1-1 0 0 0,1-1 0 0 0,-1 1 0 0 0,1-2-1 0 0,-1 0 1 0 0,0-1 0 0 0,0 0 0 0 0,-1 0 0 0 0,1-1 0 0 0,-1-1 0 0 0,0 0 0 0 0,0 0-1 0 0,-1-1 1 0 0,1-2-98 0 0,3-2 147 0 0,-1 0-1 0 0,0-1 0 0 0,-1 0 0 0 0,0-1 1 0 0,-1-1-1 0 0,0 0 0 0 0,-1 0 0 0 0,-1-1 1 0 0,3-8-147 0 0,-2-54-1299 0 0,-14 70-1474 0 0,0 3-3931 0 0,-1 4-5340 0 0</inkml:trace>
  <inkml:trace contextRef="#ctx0" brushRef="#br0" timeOffset="1271.748">2239 754 12827 0 0,'0'0'5027'0'0,"0"0"-3026"0"0,0 0-986 0 0,0 0-62 0 0,0 0-30 0 0,0 0-79 0 0,0 0-174 0 0,0 0-229 0 0,0 0-189 0 0,0 0-137 0 0,0 0-124 0 0,0 0-41 0 0,-22 7-16 0 0,-72 27-5 0 0,89-32 54 0 0,0 1 0 0 0,0-1-1 0 0,1 1 1 0 0,-1 0 0 0 0,0 0 0 0 0,1 1 0 0 0,0-1-1 0 0,0 1 1 0 0,0 0 0 0 0,0 0 0 0 0,0 0-1 0 0,1 1 1 0 0,0-1 0 0 0,0 1 0 0 0,0 0 0 0 0,1 0-1 0 0,-1 0 18 0 0,-4 8-79 0 0,3-4-4 0 0,-1 0 1 0 0,1 0-1 0 0,1 1 1 0 0,0 0-1 0 0,0 0 0 0 0,1 0 1 0 0,0 0-1 0 0,1 0 1 0 0,0 0-1 0 0,1 0 1 0 0,0 1-1 0 0,0-1 83 0 0,0-7-14 0 0,1 1 0 0 0,-1 0 0 0 0,1-1-1 0 0,-1 1 1 0 0,1 0 0 0 0,0-1 0 0 0,0 1 0 0 0,1-1 0 0 0,-1 0-1 0 0,1 1 1 0 0,0-1 0 0 0,0 0 0 0 0,0 0 0 0 0,0 0 0 0 0,0 0-1 0 0,1 0 1 0 0,-1-1 0 0 0,1 1 0 0 0,0-1 0 0 0,0 1 0 0 0,0-1 0 0 0,0 0-1 0 0,0 0 1 0 0,0-1 0 0 0,1 1 0 0 0,-1 0 0 0 0,1-1 0 0 0,-1 0 14 0 0,106 14 271 0 0,-85-20 22 0 0,-1-1 0 0 0,1-1 1 0 0,-1-1-1 0 0,-1-1 1 0 0,1-2-1 0 0,-1 0 0 0 0,-1-1 1 0 0,0-1-1 0 0,-1-1 1 0 0,-1 0-1 0 0,0-2 0 0 0,-1 0 1 0 0,0-2-1 0 0,-1 0 1 0 0,-2 0-1 0 0,4-7-293 0 0,31-26 316 0 0,-22 23-308 0 0,-1-2 0 0 0,-1 0 0 0 0,-2-2 0 0 0,-1-1 0 0 0,-2 0 0 0 0,-1-2-1 0 0,-1 0 1 0 0,-3-1 0 0 0,0-1 0 0 0,-3-1 0 0 0,-1 0 0 0 0,-2 0 0 0 0,-1-1 0 0 0,-2-1 0 0 0,-1-7-8 0 0,-5 38-30 0 0,0-1-1 0 0,0 1 1 0 0,-1-1 0 0 0,0 1 0 0 0,0-1 0 0 0,-1 1 0 0 0,-1-1-1 0 0,1 1 1 0 0,-2 0 0 0 0,1 0 0 0 0,-1 0 0 0 0,-1 0 0 0 0,1 0-1 0 0,-2 0 1 0 0,1 1 0 0 0,-1 0 0 0 0,0 0 0 0 0,-1 0 0 0 0,0 1-1 0 0,0 0 1 0 0,0 0 0 0 0,-1 0 0 0 0,0 1 0 0 0,-1 0 0 0 0,1 0-1 0 0,-1 1 1 0 0,0 0 0 0 0,-1 0 0 0 0,-3-1 30 0 0,-3 1-6 0 0,1 1 0 0 0,-1 1 0 0 0,0 0-1 0 0,-1 1 1 0 0,1 0 0 0 0,0 1 0 0 0,0 1 0 0 0,-1 0 0 0 0,1 2 0 0 0,0-1 0 0 0,-1 2-1 0 0,1 0 1 0 0,1 1 0 0 0,-1 0 0 0 0,0 1 0 0 0,1 1 0 0 0,0 0 0 0 0,0 1-1 0 0,1 1 1 0 0,0 0 0 0 0,0 1 0 0 0,-8 7 6 0 0,5-2-7 0 0,0 0 0 0 0,0 1 0 0 0,2 1 0 0 0,0 0 1 0 0,0 1-1 0 0,2 0 0 0 0,0 1 0 0 0,1 1 0 0 0,1 0 0 0 0,1 0 0 0 0,1 1 0 0 0,0 0 0 0 0,1 1 0 0 0,2-1 0 0 0,0 1 1 0 0,1 2 6 0 0,0 1 8 0 0,2 1 0 0 0,0 0 1 0 0,2 0-1 0 0,1-1 0 0 0,0 1 1 0 0,2 0-1 0 0,1-1 1 0 0,1 0-1 0 0,1 1 0 0 0,1-2 1 0 0,2 1-1 0 0,0-1 0 0 0,1-1 1 0 0,6 10-9 0 0,19 17 39 0 0,3-1-1 0 0,1-3 1 0 0,2-1 0 0 0,2-1-1 0 0,2-3 1 0 0,1-2 0 0 0,2-2-1 0 0,2-2 1 0 0,1-2 0 0 0,1-2-1 0 0,2-3 1 0 0,6 0-39 0 0,-26-9-331 0 0,30 14-264 0 0,-21-16-4280 0 0,-39-15-1692 0 0,-2-1-5606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8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11 712 0 0,'0'0'1555'0'0,"0"0"-151"0"0,0 0-21 0 0,0 0 96 0 0,0 0 56 0 0,0 0-74 0 0,0 0-190 0 0,0 0-236 0 0,0 0-203 0 0,0 0-177 0 0,0 0-110 0 0,-17-2-49 0 0,-81-7 480 0 0,87 11-813 0 0,-1 1-1 0 0,0 0 1 0 0,1 0-1 0 0,0 1 1 0 0,-1 1-1 0 0,1 0 1 0 0,1 1-1 0 0,-1 0 1 0 0,1 0-1 0 0,0 1 1 0 0,1 0 0 0 0,0 1-1 0 0,0 0 1 0 0,0 0-1 0 0,1 1 1 0 0,0 0-1 0 0,1 1 1 0 0,0 0-1 0 0,1 0 1 0 0,0 0-1 0 0,0 1 1 0 0,-1 5-163 0 0,2-5 12 0 0,1-1 0 0 0,1 1-1 0 0,0-1 1 0 0,1 1 0 0 0,0 0 0 0 0,0 0 0 0 0,1 0 0 0 0,1 0 0 0 0,-1 0 0 0 0,2 0 0 0 0,1 9-12 0 0,-2-16 11 0 0,1 1 0 0 0,0-1 0 0 0,1 1-1 0 0,-1-1 1 0 0,1 1 0 0 0,0-1 0 0 0,0 0 0 0 0,0 0 0 0 0,0 0 0 0 0,1 0 0 0 0,-1 0 0 0 0,1-1-1 0 0,0 1 1 0 0,0-1 0 0 0,1 1 0 0 0,-1-1 0 0 0,1 0 0 0 0,0-1 0 0 0,-1 1 0 0 0,1 0 0 0 0,0-1-1 0 0,1 0 1 0 0,-1 0 0 0 0,0 0 0 0 0,0-1 0 0 0,1 0 0 0 0,-1 1 0 0 0,5-1-11 0 0,6-1 217 0 0,0-1 0 0 0,1 0 0 0 0,-1-1 1 0 0,0-1-1 0 0,0 0 0 0 0,0-1 0 0 0,-1-1 0 0 0,1 0 0 0 0,-1-1 1 0 0,0 0-1 0 0,-1-1 0 0 0,1-1 0 0 0,-1 0 0 0 0,-1-1 1 0 0,0 0-1 0 0,0-1 0 0 0,-1-1 0 0 0,0 0 0 0 0,-1 0 0 0 0,7-9-217 0 0,7-4 317 0 0,-1-2 0 0 0,-1-1 0 0 0,-1 0 0 0 0,-1-2 0 0 0,13-24-317 0 0,-8-10 1059 0 0,-25 63-933 0 0,0 0-42 0 0,0 0-50 0 0,0 5-61 0 0,-2 45-33 0 0,0-35 29 0 0,1 0 0 0 0,1-1 0 0 0,1 1 0 0 0,-1-1 0 0 0,2 1 0 0 0,0-1 0 0 0,1 1 0 0 0,1-1 1 0 0,0 0-1 0 0,2 3 31 0 0,-2-7-87 0 0,1-1 0 0 0,0 1 0 0 0,1-1 1 0 0,0 0-1 0 0,1-1 0 0 0,0 1 0 0 0,0-1 0 0 0,1-1 1 0 0,6 6 86 0 0,56 17-3912 0 0,-56-28-155 0 0,-6-1-5749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1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48 640 8954 0 0,'0'0'1586'0'0,"0"0"-190"0"0,0 0 72 0 0,0 0 57 0 0,0 0-62 0 0,0 0-166 0 0,0 0-230 0 0,0 0-176 0 0,0 0-64 0 0,0 0-50 0 0,0 0-19 0 0,0 0-35 0 0,0 0-83 0 0,-8-10-68 0 0,-24-33-71 0 0,31 41-453 0 0,0 1-1 0 0,0-1 1 0 0,0 1-1 0 0,1-1 1 0 0,-1 1-1 0 0,0-1 1 0 0,1 1 0 0 0,-1-1-1 0 0,1 1 1 0 0,0-1-1 0 0,0 0 1 0 0,-1 1-1 0 0,1-1 1 0 0,0 0-1 0 0,0 0 1 0 0,0 1-1 0 0,1-1 1 0 0,-1 0-1 0 0,0 1 1 0 0,1-1-1 0 0,-1 1 1 0 0,1-1 0 0 0,-1 0-1 0 0,1 1 1 0 0,0-1-1 0 0,0 1 1 0 0,-1 0-1 0 0,1-1 1 0 0,0 1-1 0 0,0-1 1 0 0,1 1-48 0 0,2-6 283 0 0,94-280 1842 0 0,-93 272-2107 0 0,1 1-1 0 0,1 0 1 0 0,1 0-1 0 0,0 0 1 0 0,0 1-1 0 0,2 0 1 0 0,-1 1-1 0 0,2 0 1 0 0,-1 0-1 0 0,2 1 1 0 0,-1 1-1 0 0,2 0 1 0 0,-1 0-1 0 0,1 1 1 0 0,1 1-1 0 0,-1 0 1 0 0,2 1-1 0 0,-1 0 1 0 0,1 2-1 0 0,-1-1 1 0 0,2 2-1 0 0,-1 0 1 0 0,0 1-1 0 0,1 0 1 0 0,0 1-18 0 0,-14 2-10 0 0,0-1 0 0 0,-1 1 0 0 0,1-1 1 0 0,0 1-1 0 0,-1 0 0 0 0,1 0 0 0 0,0 0 0 0 0,-1 0 0 0 0,1 0 1 0 0,0 0-1 0 0,-1 0 0 0 0,1 0 0 0 0,-1 1 0 0 0,1-1 1 0 0,0 1-1 0 0,-1-1 0 0 0,1 1 0 0 0,-1 0 0 0 0,1-1 0 0 0,-1 1 1 0 0,1 0-1 0 0,-1 0 0 0 0,0 0 0 0 0,0 0 0 0 0,1 0 0 0 0,-1 1 1 0 0,0-1-1 0 0,0 0 0 0 0,0 0 0 0 0,0 1 0 0 0,0-1 1 0 0,0 1-1 0 0,0-1 0 0 0,-1 1 0 0 0,1-1 0 0 0,-1 1 0 0 0,1-1 1 0 0,-1 1-1 0 0,1 0 0 0 0,-1-1 0 0 0,0 1 0 0 0,0 0 1 0 0,0-1-1 0 0,0 1 10 0 0,17 61-2215 0 0,-6-38-5755 0 0,-9-21-4033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3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30 222 0 0 0,'0'0'823'0'0,"0"0"-208"0"0,0 0-223 0 0,0 0-74 0 0,0 0 55 0 0,0 0 88 0 0,0 0 94 0 0,0 0 145 0 0,0 0 200 0 0,0 0 172 0 0,0 0 62 0 0,-6-2-22 0 0,-17-6-104 0 0,65-15 3857 0 0,-19 17-4511 0 0,1 0 0 0 0,0 2 0 0 0,0 1 0 0 0,0 0 0 0 0,0 2 0 0 0,0 1 0 0 0,0 1 0 0 0,3 1-354 0 0,35-1 397 0 0,139-12 533 0 0,109-36-604 0 0,39 10-326 0 0,245 15 334 0 0,-228 18-245 0 0,9 15 38 0 0,-55 5 124 0 0,25-14-251 0 0,-241-2 17 0 0,646-7 186 0 0,-70 3 3 0 0,-47 19 57 0 0,-157 18-240 0 0,366 11-39 0 0,-346-22 36 0 0,743-2 64 0 0,-867-21-116 0 0,345 12 1 0 0,23 0-18 0 0,-309 0 23 0 0,611-11 42 0 0,149-26-148 0 0,-708 15 128 0 0,-234 4 19 0 0,273-4 9 0 0,201 11-60 0 0,-328-19 51 0 0,126-10 7 0 0,-30 14-34 0 0,842 11-141 0 0,-340-36 416 0 0,74 0-117 0 0,-280 33 33 0 0,-406 2-115 0 0,175-9 47 0 0,747 10 306 0 0,-425 4 1060 0 0,-506 22-655 0 0,-223-15-488 0 0,-17-7-56 0 0,-76 4-107 0 0,1 0-151 0 0,39 7-204 0 0,-96-9 911 0 0,0-1-2801 0 0,0 0-5550 0 0,0 2-2981 0 0</inkml:trace>
  <inkml:trace contextRef="#ctx0" brushRef="#br0" timeOffset="2682.158">1906 1352 0 0 0,'0'0'223'0'0,"0"0"-141"0"0,0 0 5 0 0,0 0 356 0 0,0 0 577 0 0,0 0 490 0 0,0 0 211 0 0,0 0-100 0 0,0 0-336 0 0,0 0-371 0 0,0 0-281 0 0,11 19 1991 0 0,-7-17-2031 0 0,3 4-110 0 0,1-1-1 0 0,-1 1 1 0 0,1-2 0 0 0,0 1 0 0 0,1-1 0 0 0,-1 0 0 0 0,1-1 0 0 0,0 0 0 0 0,0-1 0 0 0,0 1 0 0 0,0-2-1 0 0,0 1 1 0 0,7-1-483 0 0,3-2 290 0 0,0-1 0 0 0,1-1 0 0 0,-1 0-1 0 0,-1-2 1 0 0,1 0 0 0 0,0-1 0 0 0,-1-1-1 0 0,0-1 1 0 0,-1 0 0 0 0,0-1-1 0 0,0-1 1 0 0,-1-1 0 0 0,0 0 0 0 0,-1-1-1 0 0,0-1 1 0 0,9-10-290 0 0,69-69 598 0 0,-4-4-1 0 0,65-93-597 0 0,81-101 323 0 0,-216 269-306 0 0,0 1 0 0 0,2 1 0 0 0,0 1 0 0 0,1 1 0 0 0,20-12-17 0 0,-39 28-3 0 0,0-1 0 0 0,0 0-1 0 0,0 1 1 0 0,0 0 0 0 0,0 0 0 0 0,1 0-1 0 0,-1 0 1 0 0,0 1 0 0 0,0-1-1 0 0,1 1 1 0 0,-1-1 0 0 0,1 1 0 0 0,-1 1-1 0 0,0-1 1 0 0,1 0 0 0 0,-1 1 0 0 0,0-1-1 0 0,0 1 1 0 0,1 0 0 0 0,-1 0 0 0 0,0 0-1 0 0,0 1 1 0 0,0-1 0 0 0,0 1 0 0 0,0 0-1 0 0,0 0 1 0 0,-1 0 0 0 0,1 0 0 0 0,-1 0-1 0 0,1 0 1 0 0,-1 1 0 0 0,0-1 0 0 0,0 1-1 0 0,0 0 1 0 0,0-1 0 0 0,1 4 3 0 0,7 12 44 0 0,0 1 1 0 0,-2 0 0 0 0,-1 1-1 0 0,0 0 1 0 0,-1 0 0 0 0,-1 1-1 0 0,-1 0 1 0 0,-1-1-1 0 0,-1 1 1 0 0,-1 0 0 0 0,0 0-1 0 0,-2 0 1 0 0,-1 0 0 0 0,0 0-1 0 0,-1 0 1 0 0,-1 0 0 0 0,-3 4-45 0 0,1 4 29 0 0,-1 0 1 0 0,-1-1-1 0 0,-2 0 1 0 0,-1 0-1 0 0,-1-1 0 0 0,-1 0 1 0 0,-2-1-1 0 0,0-1 1 0 0,-2 0-1 0 0,0-1 1 0 0,-13 11-30 0 0,16-19 3 0 0,0-2 0 0 0,-1 0 0 0 0,0-1-1 0 0,-1 0 1 0 0,-1-1 0 0 0,0-1 0 0 0,-1-1 0 0 0,0 0 0 0 0,0-1 0 0 0,-1-1 0 0 0,0-1 0 0 0,-1-1-1 0 0,1 0 1 0 0,-1-1 0 0 0,0-2 0 0 0,0 0 0 0 0,-3-1-3 0 0,10 0-1 0 0,1-1-1 0 0,-1-1 1 0 0,0-1-1 0 0,0 1 1 0 0,0-2-1 0 0,1 0 1 0 0,-1 0-1 0 0,1-1 1 0 0,-1-1 0 0 0,1 0-1 0 0,0-1 1 0 0,1 0-1 0 0,-12-6 2 0 0,16 8-70 0 0,1-1 0 0 0,-1 1-1 0 0,0-1 1 0 0,1 0 0 0 0,0 0-1 0 0,0-1 1 0 0,0 1 0 0 0,1-2-1 0 0,-1 1 1 0 0,1 0 0 0 0,0-1 0 0 0,1 0-1 0 0,-1 0 1 0 0,1-1 0 0 0,1 1-1 0 0,-1-1 1 0 0,1 0 0 0 0,0 0-1 0 0,0 0 1 0 0,1 0 0 0 0,0 0-1 0 0,1 0 1 0 0,-1-1 0 0 0,1 1-1 0 0,1-1 1 0 0,-1 1 0 0 0,1-1-1 0 0,1 1 1 0 0,0-6 70 0 0,26-23-3084 0 0,-3 16-5528 0 0,-22 19 7265 0 0,10-7-9839 0 0</inkml:trace>
  <inkml:trace contextRef="#ctx0" brushRef="#br0" timeOffset="3283.111">3483 1098 14107 0 0,'0'0'851'0'0,"0"0"-376"0"0,0 0-211 0 0,0 0 58 0 0,0 0 212 0 0,0 0 198 0 0,0 0 58 0 0,0 0-93 0 0,0 0-168 0 0,0 0-138 0 0,0 0-93 0 0,0 0-52 0 0,0 0-46 0 0,0 23-42 0 0,-6 160 210 0 0,4-142-228 0 0,-2-1 0 0 0,-2 0-1 0 0,-2 0 1 0 0,-1-1 0 0 0,-2 0 0 0 0,-2 0 0 0 0,-1-1 0 0 0,-3-1 0 0 0,-13 23-140 0 0,29-57 30 0 0,-1 0 1 0 0,0 0 0 0 0,0 0-1 0 0,0 0 1 0 0,-1 0 0 0 0,1 0-1 0 0,-1 0 1 0 0,0-1 0 0 0,1 1-1 0 0,-1-1 1 0 0,0 0 0 0 0,-1 0-1 0 0,1 0 1 0 0,0 0 0 0 0,0-1 0 0 0,-1 1-1 0 0,1-1 1 0 0,-1 0 0 0 0,1 0-1 0 0,-1 0 1 0 0,0 0 0 0 0,-1-1-31 0 0,-7-37 308 0 0,14 18-310 0 0,0 1 1 0 0,2-1 0 0 0,0 1-1 0 0,1 0 1 0 0,1 0 0 0 0,0 0 0 0 0,1 1-1 0 0,1 0 1 0 0,1 0 0 0 0,1 1-1 0 0,1-2 2 0 0,-9 14-3 0 0,34-52 7 0 0,2 2 0 0 0,2 1 0 0 0,3 2 0 0 0,1 3-1 0 0,3 1 1 0 0,2 2 0 0 0,40-27-4 0 0,-52 44 11 0 0,2 1 1 0 0,2 3-1 0 0,0 1 0 0 0,12-3-11 0 0,-47 22 5 0 0,0 1-1 0 0,1 0 0 0 0,0 0 1 0 0,0 1-1 0 0,0 0 1 0 0,0 0-1 0 0,0 0 0 0 0,0 1 1 0 0,0 0-1 0 0,1 1 1 0 0,-1-1-1 0 0,0 1 0 0 0,0 1 1 0 0,1 0-5 0 0,-6 2 20 0 0,-1 0 1 0 0,1 0 0 0 0,-1 0 0 0 0,0 0-1 0 0,1 1 1 0 0,-2-1 0 0 0,1 0 0 0 0,0 1-1 0 0,-1-1 1 0 0,1 1 0 0 0,-1-1 0 0 0,0 1-1 0 0,0-1 1 0 0,0 1 0 0 0,-1-1 0 0 0,1 0-1 0 0,-1 1 1 0 0,-1 2-21 0 0,-4 13 80 0 0,-1-1-1 0 0,0 0 1 0 0,-2 0-1 0 0,0-1 1 0 0,-1 0-1 0 0,-1 0 1 0 0,0-1 0 0 0,-1 0-1 0 0,-1-1 1 0 0,0-1-1 0 0,-1 0 1 0 0,-4 2-80 0 0,-34 35 204 0 0,-3-1-1 0 0,-1-3 1 0 0,-54 33-204 0 0,98-71-63 0 0,-1-1 0 0 0,-1 0 0 0 0,1-1 1 0 0,-1-1-1 0 0,0 0 0 0 0,-1 0 0 0 0,1-2 0 0 0,-1 0 1 0 0,0-1-1 0 0,0 0 0 0 0,-14 0 63 0 0,28-3-52 0 0,0 0 0 0 0,0 0 1 0 0,0 0-1 0 0,0 0 0 0 0,0 0 0 0 0,0-1 1 0 0,0 1-1 0 0,1 0 0 0 0,-1-1 0 0 0,0 1 1 0 0,0-1-1 0 0,0 1 0 0 0,0-1 0 0 0,0 1 1 0 0,1-1-1 0 0,-1 1 0 0 0,0-1 0 0 0,0 0 1 0 0,1 0-1 0 0,-1 1 0 0 0,1-1 0 0 0,-1 0 1 0 0,0 0-1 0 0,1 0 0 0 0,0 0 0 0 0,-1 0 1 0 0,1 1-1 0 0,-1-1 0 0 0,1 0 0 0 0,0 0 1 0 0,0 0-1 0 0,0 0 0 0 0,-1 0 0 0 0,1 0 1 0 0,0 0-1 0 0,0 0 0 0 0,0 0 0 0 0,0 0 1 0 0,1 0-1 0 0,-1 0 0 0 0,0 0 0 0 0,0 0 1 0 0,1 0-1 0 0,-1 0 0 0 0,0 0 0 0 0,1 0 1 0 0,-1 0-1 0 0,1 0 0 0 0,0 0 52 0 0,23-48-3381 0 0,-1 21 56 0 0,-7 10-1672 0 0,-1 2-5332 0 0</inkml:trace>
  <inkml:trace contextRef="#ctx0" brushRef="#br0" timeOffset="3803.3">4030 1179 0 0 0,'0'0'292'0'0,"0"0"467"0"0,0 0 317 0 0,0 0 358 0 0,0 0 261 0 0,0 0 172 0 0,0 0 40 0 0,0 0-129 0 0,0 0-175 0 0,0 0-214 0 0,0 0-170 0 0,0 0-139 0 0,0 0-97 0 0,33 5-66 0 0,101 13-80 0 0,-131-17-777 0 0,1 0 1 0 0,-1-1-1 0 0,1 1 0 0 0,-1-1 0 0 0,1 0 1 0 0,-1 0-1 0 0,1 0 0 0 0,-1 0 1 0 0,1-1-1 0 0,0 1 0 0 0,-1-1 0 0 0,0 0 1 0 0,1 0-1 0 0,-1 0 0 0 0,1-1 0 0 0,-1 1 1 0 0,0-1-1 0 0,0 1 0 0 0,3-3-60 0 0,4-3 227 0 0,87-62 1293 0 0,-93 65-1481 0 0,-1 1 1 0 0,1-1 0 0 0,-1 1 0 0 0,0-1 0 0 0,0 0 0 0 0,-1 0 0 0 0,1-1 0 0 0,-1 1 0 0 0,0 0 0 0 0,0-1 0 0 0,0 1 0 0 0,-1-1 0 0 0,1 0 0 0 0,-1 0 0 0 0,0 1 0 0 0,-1-1 0 0 0,1 0-1 0 0,-1 0 1 0 0,0 0 0 0 0,0 0 0 0 0,0 0 0 0 0,-1 0 0 0 0,0-1-40 0 0,-2 2-4 0 0,0 1-1 0 0,0 0 0 0 0,0-1 1 0 0,0 1-1 0 0,0 0 0 0 0,-1 1 1 0 0,0-1-1 0 0,1 0 0 0 0,-1 1 1 0 0,0 0-1 0 0,0 0 0 0 0,0 0 1 0 0,0 1-1 0 0,-1-1 0 0 0,1 1 1 0 0,0 0-1 0 0,-1 0 1 0 0,1 0-1 0 0,-1 1 0 0 0,1 0 1 0 0,-1 0-1 0 0,1 0 0 0 0,-1 0 1 0 0,1 1-1 0 0,0-1 0 0 0,-1 1 1 0 0,1 0-1 0 0,-1 0 0 0 0,1 1 1 0 0,0 0-1 0 0,-3 1 5 0 0,-10 4-10 0 0,1 1-1 0 0,0 1 1 0 0,1 0-1 0 0,0 1 1 0 0,0 1-1 0 0,1 0 1 0 0,0 1-1 0 0,1 0 1 0 0,1 1 0 0 0,0 0-1 0 0,1 1 1 0 0,0 1-1 0 0,1 0 1 0 0,1 0-1 0 0,0 1 1 0 0,1 0-1 0 0,1 0 1 0 0,0 1-1 0 0,1 1 11 0 0,4-14 0 0 0,1 0 0 0 0,0 0 0 0 0,0 0 0 0 0,0 0 0 0 0,0 0-1 0 0,0 0 1 0 0,1 0 0 0 0,0 1 0 0 0,0-1 0 0 0,0 0 0 0 0,0 0-1 0 0,1 1 1 0 0,0-1 0 0 0,-1 0 0 0 0,2 0 0 0 0,-1 0 0 0 0,0 0 0 0 0,1 0-1 0 0,0 0 1 0 0,0-1 0 0 0,0 1 0 0 0,0 0 0 0 0,1-1 0 0 0,-1 1-1 0 0,1-1 1 0 0,0 0 0 0 0,0 0 0 0 0,0 0 0 0 0,0-1 0 0 0,0 1-1 0 0,1-1 1 0 0,-1 1 0 0 0,1-1 0 0 0,0 0 0 0 0,0 0 0 0 0,0-1-1 0 0,0 1 1 0 0,0-1 0 0 0,0 0 0 0 0,0 0 0 0 0,4 0 0 0 0,14 2-127 0 0,0-2 0 0 0,0-1 0 0 0,0 0 0 0 0,0-2 0 0 0,0 0 0 0 0,-1-2 0 0 0,1 0 0 0 0,-1-1 0 0 0,1-2 0 0 0,-2 0 0 0 0,1-1 0 0 0,6-4 127 0 0,31-14-4160 0 0,-2 0-3596 0 0,-43 20 5184 0 0,3-2-3713 0 0</inkml:trace>
  <inkml:trace contextRef="#ctx0" brushRef="#br0" timeOffset="4117.58">5028 1028 3225 0 0,'0'0'3024'0'0,"0"0"-1291"0"0,0 0-474 0 0,0 0 45 0 0,0 0 162 0 0,0 0 126 0 0,0 0-4 0 0,0 0-150 0 0,0 0-226 0 0,0 0-249 0 0,0 0-227 0 0,0 0-152 0 0,-32 6-96 0 0,-100 18-54 0 0,72-2 170 0 0,52-15-459 0 0,0-2-95 0 0,0 0 0 0 0,1 1-1 0 0,-1 0 1 0 0,1 0-1 0 0,0 1 1 0 0,1-1 0 0 0,0 1-1 0 0,0 1 1 0 0,0-1 0 0 0,1 1-1 0 0,0 0 1 0 0,1 1 0 0 0,-1-1-1 0 0,2 1 1 0 0,-1 0-1 0 0,1 0 1 0 0,0 0 0 0 0,1 0-1 0 0,0 0 1 0 0,1 0 0 0 0,0 1-1 0 0,0-1 1 0 0,1 8-50 0 0,3-13 11 0 0,0 1 0 0 0,0-1 0 0 0,0 0-1 0 0,1 0 1 0 0,-1 0 0 0 0,1 0 0 0 0,0-1 0 0 0,0 0 0 0 0,0 1 0 0 0,1-1-1 0 0,-1-1 1 0 0,1 1 0 0 0,-1-1 0 0 0,1 1 0 0 0,0-1 0 0 0,0-1 0 0 0,0 1 0 0 0,0-1-1 0 0,0 0 1 0 0,0 0 0 0 0,1 0 0 0 0,-1-1 0 0 0,0 0 0 0 0,1 0 0 0 0,1 0-11 0 0,6 2 41 0 0,7 1-3 0 0,0-2 0 0 0,0 0 0 0 0,0 0 0 0 0,0-2-1 0 0,0-1 1 0 0,-1 0 0 0 0,1-2 0 0 0,-1 0 0 0 0,1-1 0 0 0,-1-1-1 0 0,4-2-37 0 0,-6-4-146 0 0,-17 7-4687 0 0,1 0-5061 0 0,-1 5 1101 0 0</inkml:trace>
  <inkml:trace contextRef="#ctx0" brushRef="#br0" timeOffset="4379.83">5477 1124 6497 0 0,'0'0'3656'0'0,"0"0"-2076"0"0,0 0-700 0 0,0 0 43 0 0,0 0 105 0 0,0 0 3 0 0,0 0-141 0 0,0 0-261 0 0,0 0-267 0 0,0 0-169 0 0,0 0-129 0 0,0 0-91 0 0,-9 32-69 0 0,-29 98-108 0 0,27-70-2502 0 0,12-47-3819 0 0,-1-9-1650 0 0</inkml:trace>
  <inkml:trace contextRef="#ctx0" brushRef="#br0" timeOffset="4557.452">5415 862 16171 0 0,'0'0'1233'0'0,"0"0"-465"0"0,0 0-352 0 0,0 0-104 0 0,0 0 8 0 0,0 0-8 0 0,0 0-144 0 0,0 0-248 0 0,0 0-144 0 0,0 0-144 0 0,0 0-112 0 0,0 0-128 0 0,0 0-488 0 0,0 0-1225 0 0,62-33-3496 0 0,-55 41-2889 0 0</inkml:trace>
  <inkml:trace contextRef="#ctx0" brushRef="#br0" timeOffset="5251.887">6005 1135 8810 0 0,'0'0'3161'0'0,"0"0"-1128"0"0,0 0-455 0 0,0 0-179 0 0,0 0-144 0 0,0 0-158 0 0,0 0-208 0 0,0 0-192 0 0,0 0-170 0 0,0 0-140 0 0,0 0-119 0 0,0 0-92 0 0,0 0-55 0 0,-29 14-37 0 0,-89 45-25 0 0,73-25-22 0 0,43-26-27 0 0,-15 64-95 0 0,19-69 86 0 0,-1-1-1 0 0,1 0 1 0 0,1 0-1 0 0,-1 0 1 0 0,0 0-1 0 0,1 0 0 0 0,-1 0 1 0 0,1 0-1 0 0,-1-1 1 0 0,1 1-1 0 0,0-1 0 0 0,-1 0 1 0 0,1 1-1 0 0,0-2 1 0 0,0 1-1 0 0,0 0 1 0 0,0 0-1 0 0,0-1 0 0 0,0 0 1 0 0,0 1-1 0 0,0-1 1 0 0,0 0-1 0 0,0-1 0 0 0,0 1 1 0 0,0 0-1 0 0,0-1 1 0 0,0 0-1 0 0,0 0 0 0 0,0 0 0 0 0,11-3 23 0 0,-1-1 0 0 0,-1-1 0 0 0,1 0 0 0 0,-1 0 0 0 0,0-2-1 0 0,0 1 1 0 0,-1-1 0 0 0,0-1 0 0 0,0 0 0 0 0,-1-1 0 0 0,1-1-23 0 0,58-46-45 0 0,-69 58 42 0 0,-1 0 0 0 0,1-1-1 0 0,0 1 1 0 0,0 0 0 0 0,0 0-1 0 0,0 0 1 0 0,0-1 0 0 0,0 1-1 0 0,0 0 1 0 0,0 0 0 0 0,0 0 0 0 0,0-1-1 0 0,0 1 1 0 0,0 0 0 0 0,0 0-1 0 0,1-1 1 0 0,-1 1 0 0 0,0 0-1 0 0,1 0 1 0 0,-1-1 0 0 0,1 1 0 0 0,-1 0-1 0 0,0-1 1 0 0,1 1 0 0 0,0-1-1 0 0,-1 1 1 0 0,1-1 0 0 0,-1 1-1 0 0,1-1 1 0 0,0 1 0 0 0,-1-1 0 0 0,1 1-1 0 0,0-1 1 0 0,-1 0 0 0 0,1 1-1 0 0,0-1 1 0 0,0 0 0 0 0,-1 1-1 0 0,1-1 1 0 0,0 0 0 0 0,0 0 0 0 0,-1 0-1 0 0,1 0 1 0 0,0 0 0 0 0,0 0-1 0 0,0 0 1 0 0,-1 0 0 0 0,1 0-1 0 0,0 0 1 0 0,0-1 0 0 0,0 1 0 0 0,-1 0-1 0 0,1 0 1 0 0,0-1 0 0 0,-1 1-1 0 0,1-1 1 0 0,0 1 0 0 0,-1 0-1 0 0,1-1 1 0 0,0 1 0 0 0,-1-1 0 0 0,1 0 3 0 0,-1 2 1 0 0,-1 6-1 0 0,1 0 0 0 0,0-1 0 0 0,0 1 0 0 0,0 0 0 0 0,1 0 0 0 0,0 0 0 0 0,0 0 0 0 0,0-1 0 0 0,1 1 0 0 0,0 0 0 0 0,1-1 0 0 0,0 1 0 0 0,-1-1 0 0 0,2 0 0 0 0,-1 0 0 0 0,1 0 0 0 0,0-1 0 0 0,0 1 0 0 0,1-1-1 0 0,-1 0 1 0 0,1 0 0 0 0,1-1 0 0 0,-1 1 0 0 0,0-1 0 0 0,1 0 0 0 0,3 2 0 0 0,2-3 9 0 0,0 0-1 0 0,0-1 1 0 0,0 0 0 0 0,0 0-1 0 0,0-1 1 0 0,0-1 0 0 0,1 0-1 0 0,-1 0 1 0 0,0-1 0 0 0,0 0-1 0 0,0-1 1 0 0,0-1 0 0 0,0 0-1 0 0,0 0 1 0 0,-1-1 0 0 0,1 0-1 0 0,-1-1 1 0 0,8-5-9 0 0,13-8 59 0 0,0-2-1 0 0,-2-1 1 0 0,0-1 0 0 0,-2-2 0 0 0,6-7-59 0 0,4-7 107 0 0,-2 0 1 0 0,-1-3-1 0 0,-2-1 1 0 0,-3-1-1 0 0,25-46-107 0 0,-38 55-2 0 0,-1 0 0 0 0,-1 0 0 0 0,-3-2 0 0 0,0 1 1 0 0,-3-2-1 0 0,-1 1 0 0 0,-1-1 0 0 0,-2 0 0 0 0,-2 0 0 0 0,-1 0 0 0 0,-2 0 0 0 0,-5-23 2 0 0,-26-33 59 0 0,31 90-62 0 0,0 1-1 0 0,-1-1 1 0 0,1 1-1 0 0,-1-1 1 0 0,1 1 0 0 0,-1 0-1 0 0,0 0 1 0 0,0 0 0 0 0,0 0-1 0 0,-1 0 1 0 0,1 0-1 0 0,0 1 1 0 0,-1-1 0 0 0,1 1-1 0 0,-1-1 1 0 0,1 1 0 0 0,-1 0-1 0 0,0 0 1 0 0,1 0-1 0 0,-1 1 1 0 0,0-1 0 0 0,0 1-1 0 0,1-1 1 0 0,-1 1 0 0 0,0 0-1 0 0,0 0 1 0 0,0 0-1 0 0,0 0 1 0 0,1 1 0 0 0,-1-1-1 0 0,0 1 1 0 0,-1 0 3 0 0,-3 4-3 0 0,0 0 0 0 0,0 0 0 0 0,0 1 0 0 0,1 0 0 0 0,0 1 0 0 0,0-1-1 0 0,1 1 1 0 0,0 0 0 0 0,0 0 0 0 0,0 1 0 0 0,1-1 0 0 0,0 1 0 0 0,1 0 0 0 0,0 0 0 0 0,0 0 0 0 0,0 4 3 0 0,-7 23 45 0 0,2 1 1 0 0,1 0 0 0 0,3 0 0 0 0,0 0 0 0 0,2 1 0 0 0,2-1-1 0 0,3 20-45 0 0,-3-47 14 0 0,6 59 226 0 0,2-1 0 0 0,4 1 0 0 0,2-2 0 0 0,4 0 0 0 0,2-1 0 0 0,3-1-1 0 0,29 57-239 0 0,25 7 180 0 0,-46-111-1636 0 0,-21-22-2017 0 0,-1-5-3640 0 0,-2 5-4934 0 0</inkml:trace>
  <inkml:trace contextRef="#ctx0" brushRef="#br0" timeOffset="8176.728">11808 1153 0 0 0,'0'0'729'0'0,"0"0"504"0"0,0 0 378 0 0,0 0 327 0 0,0 0 85 0 0,0 0-46 0 0,0 0-188 0 0,0 0-261 0 0,0 0-230 0 0,0 0-187 0 0,0 0-170 0 0,0 0-125 0 0,0 0-137 0 0,-21-1-115 0 0,-65-3-96 0 0,82 4-404 0 0,-1 0-1 0 0,1 0 1 0 0,-1 0-1 0 0,1 1 1 0 0,0 0-1 0 0,0-1 0 0 0,-1 1 1 0 0,1 1-1 0 0,0-1 1 0 0,0 1-1 0 0,0-1 1 0 0,0 1-1 0 0,0 0 1 0 0,1 1-1 0 0,-1-1 0 0 0,1 1 1 0 0,-3 1-64 0 0,-7 6 199 0 0,4-3-161 0 0,0 1 0 0 0,1 1 1 0 0,0 0-1 0 0,0 0 0 0 0,1 0 0 0 0,0 1 0 0 0,1 0 1 0 0,0 1-1 0 0,0-1 0 0 0,1 1 0 0 0,0 0 0 0 0,1 0 1 0 0,1 1-1 0 0,0-1 0 0 0,0 1 0 0 0,1 0 1 0 0,0 0-1 0 0,1-1 0 0 0,1 1 0 0 0,0 0 0 0 0,0 0 1 0 0,1 0-1 0 0,1 2-38 0 0,-1-10 31 0 0,1 0 1 0 0,0-1-1 0 0,-1 1 0 0 0,1-1 1 0 0,0 1-1 0 0,1-1 0 0 0,-1 1 1 0 0,1-1-1 0 0,0 0 1 0 0,-1 0-1 0 0,1-1 0 0 0,0 1 1 0 0,1 0-1 0 0,-1-1 1 0 0,0 0-1 0 0,1 0 0 0 0,-1 0 1 0 0,1 0-1 0 0,0 0 1 0 0,0-1-1 0 0,0 0 0 0 0,-1 1 1 0 0,1-1-1 0 0,0-1 0 0 0,0 1 1 0 0,1-1-1 0 0,-1 1 1 0 0,0-1-1 0 0,0-1 0 0 0,0 1 1 0 0,0 0-1 0 0,0-1 1 0 0,0 0-1 0 0,0 0 0 0 0,0 0 1 0 0,0 0-1 0 0,-1-1 0 0 0,1 1 1 0 0,0-1-1 0 0,-1 0 1 0 0,1 0-1 0 0,-1-1 0 0 0,2-1-31 0 0,9-8 22 0 0,-1 0 0 0 0,-1-2 0 0 0,0 1 0 0 0,-1-2 0 0 0,0 0 0 0 0,-1 0 0 0 0,-1 0 0 0 0,0-1 0 0 0,-1-1 0 0 0,-1 0 0 0 0,0 0 0 0 0,-2 0 0 0 0,0 0 0 0 0,0-1 0 0 0,-2 0 0 0 0,0 0 1 0 0,-2 0-1 0 0,0 0 0 0 0,0-1 0 0 0,-3-11-22 0 0,2 26-57 0 0,-1 1 1 0 0,0-1 0 0 0,0 1 0 0 0,0-1-1 0 0,0 1 1 0 0,-1-1 0 0 0,1 1 0 0 0,-1 0-1 0 0,0 0 1 0 0,0-1 0 0 0,0 1 0 0 0,0 1-1 0 0,0-1 1 0 0,-1 0 0 0 0,0 1 0 0 0,1-1-1 0 0,-1 1 1 0 0,0 0 0 0 0,0 0 0 0 0,0 0-1 0 0,0 0 1 0 0,-1 0 0 0 0,1 1 0 0 0,0-1-1 0 0,-1 1 1 0 0,1 0 0 0 0,-1 0 0 0 0,1 0-1 0 0,-1 1 1 0 0,0-1 0 0 0,1 1 0 0 0,-1 0-1 0 0,0 0 1 0 0,-1 0 56 0 0,4 1-11 0 0,-1 0 0 0 0,1 0 0 0 0,0 0 0 0 0,0 0 0 0 0,-1 0 0 0 0,1 0-1 0 0,0 0 1 0 0,0 0 0 0 0,0 1 0 0 0,0-1 0 0 0,0 0 0 0 0,0 1 0 0 0,1-1 0 0 0,-1 1 0 0 0,0-1 0 0 0,1 1 0 0 0,-1-1-1 0 0,1 1 1 0 0,0-1 0 0 0,-1 1 0 0 0,1-1 0 0 0,0 1 0 0 0,0 0 0 0 0,0-1 0 0 0,0 1 0 0 0,0-1 0 0 0,0 1-1 0 0,0 0 1 0 0,1-1 0 0 0,-1 1 0 0 0,1-1 0 0 0,-1 1 0 0 0,1-1 0 0 0,0 1 0 0 0,-1-1 0 0 0,1 1 0 0 0,0-1 0 0 0,0 0-1 0 0,0 1 1 0 0,0-1 0 0 0,0 0 0 0 0,0 0 0 0 0,0 0 0 0 0,2 1 11 0 0,2 1 51 0 0,1 0 1 0 0,0 0-1 0 0,-1-1 1 0 0,1 0-1 0 0,1 0 1 0 0,-1-1-1 0 0,0 1 0 0 0,0-1 1 0 0,0-1-1 0 0,1 1 1 0 0,-1-1-1 0 0,0 0 1 0 0,1-1-1 0 0,-1 1 0 0 0,0-1 1 0 0,1 0-1 0 0,-1-1 1 0 0,0 0-1 0 0,0 0 1 0 0,0 0-1 0 0,0 0 0 0 0,-1-1 1 0 0,2-1-52 0 0,7-5 104 0 0,0 0 1 0 0,0-1-1 0 0,-1-1 1 0 0,-1-1 0 0 0,0 1-1 0 0,0-2 1 0 0,-1 0-1 0 0,1-3-104 0 0,13-22 51 0 0,-2-2 0 0 0,-1-1-1 0 0,-3-1 1 0 0,7-21-51 0 0,2-3-8 0 0,8-36 25 0 0,-36 103-23 0 0,0-1 1 0 0,0 0-1 0 0,0 1 0 0 0,1-1 1 0 0,-1 0-1 0 0,0 0 0 0 0,1 0 1 0 0,-1 1-1 0 0,0-1 0 0 0,0 0 1 0 0,1 0-1 0 0,-1 0 0 0 0,0 1 1 0 0,1-1-1 0 0,-1 0 0 0 0,0 0 1 0 0,1 0-1 0 0,-1 0 0 0 0,0 0 1 0 0,1 0-1 0 0,-1 0 0 0 0,1 0 0 0 0,-1 0 1 0 0,0 0-1 0 0,1 0 0 0 0,-1 0 1 0 0,0 0-1 0 0,1 0 0 0 0,-1 0 1 0 0,0 0-1 0 0,1 0 0 0 0,-1 0 1 0 0,0-1-1 0 0,1 1 0 0 0,-1 0 1 0 0,0 0-1 0 0,1 0 0 0 0,-1 0 1 0 0,0-1-1 0 0,0 1 0 0 0,1 0 1 0 0,-1 0-1 0 0,0-1 0 0 0,0 1 0 0 0,1 0 1 0 0,-1-1-1 0 0,0 1 0 0 0,0 0 1 0 0,0-1-1 0 0,0 1 0 0 0,0 0 1 0 0,1-1-1 0 0,-1 1 0 0 0,0 0 1 0 0,0-1-1 0 0,0 1 0 0 0,0 0 1 0 0,0-1-1 0 0,0 1 0 0 0,0 0 1 0 0,0-1-1 0 0,0 1 0 0 0,0-1 1 0 0,0 1-1 0 0,0 0 0 0 0,0-1 0 0 0,-1 1 1 0 0,1 0-1 0 0,0-1 6 0 0,31 160 8 0 0,-22 34-4 0 0,-13 159-4 0 0,-5-213-76 0 0,-6-1-1 0 0,-6 0 1 0 0,-6-2 0 0 0,-22 55 76 0 0,43-166 12 0 0,-2 0 0 0 0,0-1 0 0 0,-1 0 0 0 0,-2 0 0 0 0,0-1 0 0 0,-2-1 0 0 0,0 0 0 0 0,-2-1 0 0 0,-16 19-12 0 0,29-37 3 0 0,0-1 1 0 0,0 1 0 0 0,-1-1 0 0 0,1 0-1 0 0,-1 0 1 0 0,1 0 0 0 0,-1 0-1 0 0,0 0 1 0 0,0-1 0 0 0,0 1 0 0 0,0-1-1 0 0,0 0 1 0 0,0 0 0 0 0,0 0 0 0 0,0 0-1 0 0,-1 0 1 0 0,1-1 0 0 0,0 0-1 0 0,0 1 1 0 0,-1-1 0 0 0,1 0 0 0 0,0-1-1 0 0,0 1 1 0 0,-1-1 0 0 0,1 1 0 0 0,0-1-1 0 0,0 0 1 0 0,0 0 0 0 0,0 0-1 0 0,0 0 1 0 0,0-1 0 0 0,0 0 0 0 0,0 1-1 0 0,0-1 1 0 0,1 0 0 0 0,-1 0 0 0 0,1 0-1 0 0,-1-1 1 0 0,0 0-4 0 0,-3-12 30 0 0,0 1 0 0 0,1-2 0 0 0,0 1 0 0 0,2-1 1 0 0,-1 1-1 0 0,2-1 0 0 0,0 0 0 0 0,1 0 0 0 0,1 0 0 0 0,0 0 0 0 0,1 0 0 0 0,1 0 1 0 0,1 0-1 0 0,0 1 0 0 0,1-1 0 0 0,0 1 0 0 0,1 0 0 0 0,1 0 0 0 0,5-10-30 0 0,7-15 8 0 0,3 0 0 0 0,0 2 0 0 0,3 0 0 0 0,1 2 0 0 0,2 0 0 0 0,1 2 0 0 0,2 1 0 0 0,1 1 0 0 0,1 2 0 0 0,2 1 0 0 0,12-7-8 0 0,58-24-447 0 0,-56 42-6622 0 0,-41 18-3748 0 0</inkml:trace>
  <inkml:trace contextRef="#ctx0" brushRef="#br0" timeOffset="5979.927">8257 1105 0 0 0,'0'0'400'0'0,"0"0"1011"0"0,0 0 457 0 0,0 0 72 0 0,0 0-176 0 0,0 0-200 0 0,0 0-143 0 0,0 0-90 0 0,0 0-3 0 0,-8-16-76 0 0,-23-52-96 0 0,30 66-993 0 0,-1-1 1 0 0,1 1-1 0 0,-1-1 0 0 0,0 1 0 0 0,1-1 0 0 0,-1 1 0 0 0,0 0 0 0 0,0 0 0 0 0,0 0 1 0 0,-1 0-1 0 0,1 0 0 0 0,0 1 0 0 0,-1-1 0 0 0,0 1 0 0 0,1-1 0 0 0,-1 1 0 0 0,0 0 1 0 0,1 0-1 0 0,-1 0 0 0 0,0 0 0 0 0,0 1 0 0 0,0-1 0 0 0,0 1 0 0 0,0 0 1 0 0,0-1-1 0 0,-1 1-163 0 0,-3 0 258 0 0,-9 0-92 0 0,0 0 0 0 0,0 1 1 0 0,0 1-1 0 0,1 1 0 0 0,-1 0 0 0 0,0 1 1 0 0,1 1-1 0 0,0 0 0 0 0,0 1 1 0 0,1 1-1 0 0,0 0 0 0 0,0 1 0 0 0,0 0 1 0 0,1 1-1 0 0,0 1 0 0 0,1 0 0 0 0,0 0 1 0 0,1 1-1 0 0,0 1 0 0 0,1 0 0 0 0,-6 8-166 0 0,13-15-2 0 0,-1-1-1 0 0,1 1 0 0 0,0 0 0 0 0,1 0 0 0 0,-1 0 1 0 0,1 0-1 0 0,0 1 0 0 0,0-1 0 0 0,1 1 0 0 0,0-1 1 0 0,0 1-1 0 0,0-1 0 0 0,0 1 0 0 0,1 0 0 0 0,0-1 1 0 0,0 1-1 0 0,1 0 0 0 0,-1-1 0 0 0,1 1 0 0 0,1-1 1 0 0,-1 1-1 0 0,1-1 0 0 0,0 1 0 0 0,0-1 0 0 0,0 0 1 0 0,1 0-1 0 0,-1 0 0 0 0,1 0 0 0 0,1-1 0 0 0,2 5 3 0 0,7 2-127 0 0,1 1 0 0 0,0-2 0 0 0,1 0-1 0 0,0 0 1 0 0,1-2 0 0 0,0 0 0 0 0,0-1-1 0 0,1 0 1 0 0,-1-1 0 0 0,2-1 0 0 0,-1-1-1 0 0,0 0 1 0 0,1-1 0 0 0,0-1 0 0 0,-1-1-1 0 0,1 0 1 0 0,0-2 0 0 0,0 0 0 0 0,-1-1-1 0 0,1 0 1 0 0,-1-2 0 0 0,1 0 0 0 0,-1-1-1 0 0,11-4 128 0 0,111-45-6214 0 0,-52 13-3395 0 0,-61 29 5144 0 0</inkml:trace>
  <inkml:trace contextRef="#ctx0" brushRef="#br0" timeOffset="6910.139">8842 1021 0 0 0,'0'0'3011'0'0,"0"0"-746"0"0,0 0-461 0 0,0 0-354 0 0,0 0-94 0 0,0 0 39 0 0,0 0 8 0 0,-35 14-21 0 0,-110 49-127 0 0,53-4 678 0 0,89-57-1870 0 0,-4 3 36 0 0,0 0 0 0 0,0 0 0 0 0,0 1 0 0 0,1 0 0 0 0,0 0 0 0 0,0 0 0 0 0,0 1 0 0 0,1 0 0 0 0,0 0 0 0 0,0 0 1 0 0,1 1-1 0 0,-1 0 0 0 0,2 0 0 0 0,-1 0 0 0 0,1 0 0 0 0,1 0 0 0 0,-1 1 0 0 0,2-1 0 0 0,-1 1 0 0 0,1 0 0 0 0,0 1-99 0 0,2-8 21 0 0,-1 1-1 0 0,1-1 1 0 0,0 0-1 0 0,0 0 0 0 0,1 0 1 0 0,-1 1-1 0 0,0-1 0 0 0,1 0 1 0 0,-1-1-1 0 0,1 1 1 0 0,-1 0-1 0 0,1 0 0 0 0,0-1 1 0 0,0 1-1 0 0,0-1 1 0 0,0 1-1 0 0,0-1 0 0 0,0 0 1 0 0,0 0-1 0 0,1 0 0 0 0,-1 0 1 0 0,0 0-1 0 0,0 0 1 0 0,1-1-1 0 0,-1 1 0 0 0,1-1 1 0 0,-1 0-1 0 0,1 0 0 0 0,-1 1 1 0 0,2-2-21 0 0,76-7 818 0 0,-43-6-665 0 0,0-2-1 0 0,-2-1 1 0 0,0-1 0 0 0,-1-2-1 0 0,6-7-152 0 0,22-12 44 0 0,-5 0-44 0 0,62-27-163 0 0,-117 66 156 0 0,-1 0 0 0 0,1 0-1 0 0,0 0 1 0 0,0 0 0 0 0,-1 0-1 0 0,1 1 1 0 0,-1-1 0 0 0,1 1-1 0 0,0-1 1 0 0,-1 1-1 0 0,1 0 1 0 0,-1 0 0 0 0,1-1-1 0 0,-1 1 1 0 0,1 0 0 0 0,-1 0-1 0 0,0 1 1 0 0,1-1 0 0 0,-1 0-1 0 0,0 0 1 0 0,0 0 0 0 0,0 1-1 0 0,0-1 1 0 0,0 1 0 0 0,0-1-1 0 0,-1 1 1 0 0,1-1 0 0 0,0 1-1 0 0,-1-1 1 0 0,1 1 0 0 0,-1 0-1 0 0,1-1 1 0 0,-1 1 0 0 0,0 0-1 0 0,0 0 1 0 0,0-1 0 0 0,0 1-1 0 0,0 0 1 0 0,0-1 0 0 0,0 1-1 0 0,0 0 1 0 0,-1-1 0 0 0,1 1-1 0 0,-1 0 1 0 0,1-1 0 0 0,-1 1-1 0 0,0-1 1 0 0,0 1 0 0 0,0-1-1 0 0,0 1 8 0 0,0 18 46 0 0,0 21 16 0 0,8 82-64 0 0,-6-119 1 0 0,0 0 1 0 0,0 0-1 0 0,1-1 1 0 0,0 1-1 0 0,0 0 1 0 0,0-1-1 0 0,0 0 1 0 0,0 1-1 0 0,1-1 1 0 0,-1 0-1 0 0,1 0 1 0 0,0 0-1 0 0,0-1 1 0 0,0 1-1 0 0,0-1 1 0 0,1 0-1 0 0,-1 1 1 0 0,1-1-1 0 0,-1-1 1 0 0,1 1-1 0 0,-1 0 1 0 0,1-1-1 0 0,0 0 1 0 0,0 0-1 0 0,0 0 1 0 0,0-1-1 0 0,0 1 1 0 0,0-1-1 0 0,1 0 1 0 0,4 1 22 0 0,0 0 0 0 0,1-1 0 0 0,-1 0-1 0 0,0-1 1 0 0,1 0 0 0 0,-1 0 0 0 0,0-1-1 0 0,0 0 1 0 0,0-1 0 0 0,0 0 0 0 0,0 0 0 0 0,-1-1-1 0 0,1 0 1 0 0,-1-1 0 0 0,6-4-22 0 0,29-21 52 0 0,-1-2 0 0 0,-1-2 0 0 0,-2-2 0 0 0,15-20-52 0 0,-34 35-1 0 0,0-2-7 0 0,1 0 0 0 0,0 2 0 0 0,2 0 0 0 0,0 2 0 0 0,1 0 0 0 0,1 2 0 0 0,13-6 8 0 0,-37 21-6 0 0,1 1 1 0 0,-1-1 0 0 0,1 1 0 0 0,-1 0-1 0 0,1 0 1 0 0,0-1 0 0 0,0 1 0 0 0,0 0-1 0 0,-1 1 1 0 0,1-1 0 0 0,0 0 0 0 0,0 0-1 0 0,0 1 1 0 0,0 0 0 0 0,0-1-1 0 0,0 1 1 0 0,0 0 0 0 0,0 0 0 0 0,1 0-1 0 0,-1 0 1 0 0,0 0 0 0 0,0 0 0 0 0,0 1-1 0 0,0-1 1 0 0,0 1 0 0 0,0-1 0 0 0,0 1-1 0 0,0 0 1 0 0,-1 0 0 0 0,1-1 0 0 0,0 2-1 0 0,0-1 1 0 0,-1 0 0 0 0,1 0 0 0 0,0 0-1 0 0,-1 1 1 0 0,1-1 0 0 0,-1 1 0 0 0,0-1-1 0 0,1 1 1 0 0,-1 0 0 0 0,0-1-1 0 0,0 1 1 0 0,0 0 0 0 0,0 0 0 0 0,0 0-1 0 0,-1 0 1 0 0,1 0 0 0 0,-1 0 0 0 0,1 0-1 0 0,-1 0 1 0 0,0 0 0 0 0,1 0 0 0 0,-1 0 5 0 0,1 13 24 0 0,0-1 0 0 0,-1 1 0 0 0,0-1 0 0 0,-2 1 0 0 0,1-1 0 0 0,-2 1 0 0 0,0-1 1 0 0,0 0-1 0 0,-2 0 0 0 0,0 0 0 0 0,0-1 0 0 0,-4 6-24 0 0,1-4-19 0 0,0 0 1 0 0,-1 0-1 0 0,-1-1 0 0 0,-1-1 1 0 0,0 1-1 0 0,0-2 0 0 0,-1 1 1 0 0,-1-2-1 0 0,0 0 0 0 0,-1 0 1 0 0,0-1-1 0 0,0-1 0 0 0,-1 0 1 0 0,0-1-1 0 0,-12 3 19 0 0,-14-6-1058 0 0,40-7 950 0 0,1 1-1 0 0,-1 0 0 0 0,0-1 0 0 0,1 1 0 0 0,-1-1 0 0 0,1 1 1 0 0,0-1-1 0 0,0 1 0 0 0,-1-1 0 0 0,1 1 0 0 0,0-1 0 0 0,0 1 1 0 0,1-1-1 0 0,-1 1 0 0 0,0-1 0 0 0,0 1 0 0 0,1-1 1 0 0,-1 1-1 0 0,1-1 0 0 0,-1 1 0 0 0,1-1 0 0 0,-1 1 0 0 0,1 0 1 0 0,0-1-1 0 0,0 1 0 0 0,0 0 0 0 0,0 0 0 0 0,0-1 0 0 0,0 1 1 0 0,1 0 108 0 0,4-5-11 0 0,1 1 0 0 0,-1 1 0 0 0,1-1 0 0 0,0 1 0 0 0,0 0 0 0 0,1 1 0 0 0,-1 0 0 0 0,1 0 0 0 0,0 1 0 0 0,0 0 1 0 0,0 0-1 0 0,0 0 0 0 0,0 1 11 0 0,17-4 75 0 0,-6 2 86 0 0,0 1-1 0 0,-1 1 1 0 0,1 0-1 0 0,0 2 1 0 0,-1 0-1 0 0,1 1 1 0 0,-1 1-1 0 0,19 6-160 0 0,86 7 1517 0 0,-100-15-1266 0 0,0-1 1 0 0,0 0-1 0 0,-1-2 1 0 0,1-1 0 0 0,0 0-1 0 0,-1-2 1 0 0,0-1-1 0 0,0 0 1 0 0,-1-2 0 0 0,0 0-1 0 0,0-2 1 0 0,6-3-252 0 0,-4-2 170 0 0,0 0-1 0 0,-1-1 1 0 0,-1-1 0 0 0,0-1-1 0 0,16-19-169 0 0,-31 30 11 0 0,0 0 0 0 0,0-1-1 0 0,-1 1 1 0 0,0-1 0 0 0,0 0-1 0 0,-1-1 1 0 0,0 1 0 0 0,-1-1-1 0 0,0 0 1 0 0,0 0 0 0 0,-1 0-1 0 0,0 0 1 0 0,0 0 0 0 0,-1 0-1 0 0,0-1 1 0 0,-1 1-1 0 0,0 0 1 0 0,-1 0 0 0 0,0-1-11 0 0,0 6-41 0 0,-1 0-1 0 0,0 0 1 0 0,0 1 0 0 0,0-1 0 0 0,-1 1 0 0 0,1-1-1 0 0,-1 1 1 0 0,0 0 0 0 0,0 0 0 0 0,0 0 0 0 0,0 0-1 0 0,-1 1 1 0 0,1-1 0 0 0,-1 1 0 0 0,1 0 0 0 0,-1 0-1 0 0,0 0 1 0 0,0 0 0 0 0,0 1 0 0 0,0 0 0 0 0,0-1-1 0 0,0 1 1 0 0,0 1 0 0 0,-1-1 0 0 0,1 1 0 0 0,0 0-1 0 0,0 0 1 0 0,-1 0 0 0 0,1 0 0 0 0,0 1-1 0 0,0-1 1 0 0,0 1 0 0 0,0 0 0 0 0,-1 1 0 0 0,1-1-1 0 0,1 1 1 0 0,-1-1 0 0 0,-1 2 41 0 0,-12 5-65 0 0,-1 2 1 0 0,1 0-1 0 0,1 1 0 0 0,0 0 0 0 0,0 1 0 0 0,2 1 1 0 0,-1 1-1 0 0,1 0 0 0 0,1 1 0 0 0,1 0 1 0 0,0 1-1 0 0,1 0 0 0 0,1 1 0 0 0,-5 9 65 0 0,12-18 22 0 0,-1 1-1 0 0,1-1 1 0 0,0 1-1 0 0,1 0 0 0 0,0 0 1 0 0,0 0-1 0 0,1 0 1 0 0,1 0-1 0 0,-1 0 1 0 0,1 0-1 0 0,1 0 0 0 0,-1 0 1 0 0,2 0-1 0 0,-1 0 1 0 0,1 0-1 0 0,0-1 1 0 0,1 1-1 0 0,0 0 0 0 0,1-1 1 0 0,0 0-1 0 0,0 0 1 0 0,0 0-1 0 0,1 0 0 0 0,0-1 1 0 0,1 0-1 0 0,0 0 1 0 0,0 0-1 0 0,0-1 1 0 0,1 0-1 0 0,4 3-21 0 0,10 6 20 0 0,2-1 0 0 0,-1-1 0 0 0,2-2-1 0 0,-1 0 1 0 0,1-1 0 0 0,1-1 0 0 0,0-2 0 0 0,0 0 0 0 0,1-2 0 0 0,0-1-1 0 0,22 1-19 0 0,93-6-9431 0 0,-127-2-1958 0 0</inkml:trace>
  <inkml:trace contextRef="#ctx0" brushRef="#br0" timeOffset="11437.12">12944 1466 0 0 0,'0'0'555'0'0,"0"0"618"0"0,0 0 272 0 0,0 0 0 0 0,0 0-79 0 0,4-7 8023 0 0,33-12-5743 0 0,11-42-2443 0 0,-40 49-929 0 0,137-216 749 0 0,-129 191-779 0 0,-15 85 782 0 0,-12 517 351 0 0,5-328-1306 0 0,-4-204-29 0 0,2-63 391 0 0,5 1-446 0 0,2 0 1 0 0,0 0 0 0 0,2 0-1 0 0,2 0 1 0 0,0 0-1 0 0,2 0 1 0 0,1 0-1 0 0,2 1 1 0 0,0 0-1 0 0,4-4 13 0 0,-10 25-7 0 0,14-41-31 0 0,2 0 0 0 0,2 2 0 0 0,2 0 1 0 0,2 2-1 0 0,2 0 0 0 0,1 2 0 0 0,3 1 0 0 0,2 0 38 0 0,-22 29-2 0 0,0 0 1 0 0,1 0-1 0 0,0 1 0 0 0,1 0 0 0 0,0 1 0 0 0,1 1 0 0 0,0 0 1 0 0,1 1-1 0 0,-1 0 0 0 0,2 1 0 0 0,5-2 2 0 0,-19 8-2 0 0,1 0 0 0 0,-1 0 0 0 0,1 0 0 0 0,-1 1 0 0 0,1-1 0 0 0,-1 1 0 0 0,1-1 0 0 0,0 1 0 0 0,-1 0 0 0 0,1-1 0 0 0,-1 1 0 0 0,1 0 0 0 0,0 0 0 0 0,-1 0 0 0 0,1 0 0 0 0,0 0 0 0 0,-1 1 0 0 0,1-1 0 0 0,-1 0 0 0 0,1 1 0 0 0,0-1 0 0 0,-1 1 0 0 0,1 0 0 0 0,-1-1 0 0 0,1 1 0 0 0,-1 0 0 0 0,0 0 0 0 0,1 0 0 0 0,-1 0 0 0 0,0 0 0 0 0,0 0 0 0 0,0 0 0 0 0,1 1 0 0 0,-1-1 0 0 0,0 0 0 0 0,-1 0 0 0 0,1 1 0 0 0,0-1 0 0 0,0 1 0 0 0,-1-1 0 0 0,1 1 0 0 0,0-1 0 0 0,-1 1 0 0 0,0 0 0 0 0,1-1 0 0 0,-1 1 0 0 0,0-1 0 0 0,0 2 2 0 0,3 13 31 0 0,-1 0 0 0 0,-1 0 0 0 0,0 0-1 0 0,-1 0 1 0 0,-1 0 0 0 0,-1 0 0 0 0,0 0 0 0 0,-1-1-1 0 0,0 1 1 0 0,-2 0 0 0 0,-1 3-31 0 0,-1 1 26 0 0,-1-1 1 0 0,-1 0-1 0 0,-1 0 0 0 0,-1-1 0 0 0,0 0 1 0 0,-1-1-1 0 0,-1 0 0 0 0,-1-1 1 0 0,0-1-1 0 0,-1 0 0 0 0,-2 1-26 0 0,13-12-59 0 0,-1-1 0 0 0,0 0 0 0 0,1 0 0 0 0,-1 0 0 0 0,0 0 0 0 0,0-1 0 0 0,-1 0 0 0 0,1 0-1 0 0,0 0 1 0 0,-1-1 0 0 0,1 1 0 0 0,-1-1 0 0 0,1-1 0 0 0,-1 1 0 0 0,0-1 0 0 0,1 0 0 0 0,-1 0 0 0 0,0-1-1 0 0,1 1 1 0 0,-1-1 0 0 0,1-1 0 0 0,-1 1 0 0 0,1-1 0 0 0,0 0 0 0 0,-1 0 0 0 0,1 0 0 0 0,0-1 0 0 0,0 0 0 0 0,1 0-1 0 0,-1 0 1 0 0,1 0 0 0 0,-4-4 59 0 0,-3-40-3709 0 0,15 18-5654 0 0,-1 24-463 0 0</inkml:trace>
  <inkml:trace contextRef="#ctx0" brushRef="#br0" timeOffset="12126.303">13680 1584 1600 0 0,'0'0'2365'0'0,"0"0"-1460"0"0,0 0-578 0 0,0 0 168 0 0,0 0 477 0 0,0 0 416 0 0,0 0 105 0 0,0 0-92 0 0,0 0-172 0 0,0 0-157 0 0,0 0-95 0 0,0 0-102 0 0,0 0-92 0 0,15-4-68 0 0,48-15-75 0 0,-55 17-443 0 0,-1-1 1 0 0,1-1-1 0 0,-1 0 1 0 0,0 0-1 0 0,0 0 1 0 0,0-1-1 0 0,0 1 0 0 0,-1-2 1 0 0,0 1-1 0 0,0-1 1 0 0,0 0-1 0 0,2-3-197 0 0,12-13 348 0 0,19-16 69 0 0,-2-1 0 0 0,-2-3 1 0 0,-2 0-1 0 0,23-40-417 0 0,-48 71 23 0 0,-1 0 0 0 0,-1-1 1 0 0,0 0-1 0 0,0 0 0 0 0,-1 0 0 0 0,-1-1 0 0 0,0 0 0 0 0,-1 0 0 0 0,0 0 0 0 0,-1 0 0 0 0,0 0 0 0 0,-1-1 0 0 0,-1-11-23 0 0,-1 24-14 0 0,-1-1 0 0 0,0 1-1 0 0,1-1 1 0 0,-1 1-1 0 0,0 0 1 0 0,0 0-1 0 0,1 0 1 0 0,-1 0 0 0 0,0 0-1 0 0,0 0 1 0 0,0 1-1 0 0,0-1 1 0 0,0 1 0 0 0,0-1-1 0 0,-1 1 1 0 0,1 0-1 0 0,0 0 1 0 0,0 0 0 0 0,0 0-1 0 0,0 0 1 0 0,0 0-1 0 0,0 1 1 0 0,0-1 0 0 0,0 0-1 0 0,0 1 1 0 0,0 0-1 0 0,0 0 1 0 0,0-1-1 0 0,0 1 1 0 0,0 0 0 0 0,0 1-1 0 0,0-1 1 0 0,1 0-1 0 0,-1 0 1 0 0,0 1 0 0 0,0 1 14 0 0,-7 2-14 0 0,1 1 0 0 0,1 0 0 0 0,-1 0 0 0 0,1 1 1 0 0,0 0-1 0 0,1 0 0 0 0,-1 1 0 0 0,2 0 1 0 0,-1 0-1 0 0,1 0 0 0 0,0 0 0 0 0,1 1 0 0 0,-1 0 1 0 0,2 0-1 0 0,-2 7 14 0 0,5-14 1 0 0,0 0 0 0 0,0 0 0 0 0,0 0 0 0 0,1-1 0 0 0,-1 1 0 0 0,0 0 1 0 0,1 0-1 0 0,0 0 0 0 0,0 0 0 0 0,-1-1 0 0 0,1 1 0 0 0,0 0 0 0 0,0 0 0 0 0,0-1 0 0 0,1 1 0 0 0,-1-1 1 0 0,0 1-1 0 0,1-1 0 0 0,-1 0 0 0 0,1 0 0 0 0,-1 1 0 0 0,1-1 0 0 0,-1 0 0 0 0,1 0 0 0 0,0 0 0 0 0,0-1 1 0 0,0 1-1 0 0,-1 0 0 0 0,1-1 0 0 0,0 1 0 0 0,0-1 0 0 0,0 1 0 0 0,2-1-1 0 0,68 7 148 0 0,39-7-7 0 0,-109 2-115 0 0,0-1 1 0 0,0 1-1 0 0,-1 0 0 0 0,1 0 0 0 0,-1 0 0 0 0,1 1 0 0 0,-1-1 1 0 0,0 0-1 0 0,0 0 0 0 0,0 1 0 0 0,0-1 0 0 0,0 1 1 0 0,0-1-1 0 0,-1 1 0 0 0,1-1 0 0 0,-1 1 0 0 0,0-1 0 0 0,0 1 1 0 0,0-1-1 0 0,0 1 0 0 0,0-1 0 0 0,0 1 0 0 0,-1-1 0 0 0,1 1 1 0 0,-1-1-1 0 0,0 1 0 0 0,0-1 0 0 0,0 1 0 0 0,0-1 0 0 0,0 0 1 0 0,0 0-1 0 0,-1 2-26 0 0,-33 53 564 0 0,28-48-534 0 0,1-1 0 0 0,0 1 0 0 0,0 0 1 0 0,1 0-1 0 0,1 1 0 0 0,0 0 0 0 0,0 0 1 0 0,1 0-1 0 0,0 0 0 0 0,0 0 0 0 0,1 0 1 0 0,0 10-31 0 0,1-19-38 0 0,1 1 0 0 0,0 0 0 0 0,0 0 0 0 0,0-1 0 0 0,0 1 0 0 0,0 0 0 0 0,0 0 0 0 0,0-1 0 0 0,0 1 0 0 0,1 0 0 0 0,-1 0 0 0 0,1-1 0 0 0,-1 1 0 0 0,1-1 0 0 0,0 1 0 0 0,0 0 0 0 0,0-1 0 0 0,0 1 0 0 0,0-1 0 0 0,0 0 0 0 0,0 1 0 0 0,0-1 0 0 0,0 0 0 0 0,1 0 0 0 0,-1 1 0 0 0,0-1 0 0 0,1 0 0 0 0,-1 0 0 0 0,1-1 0 0 0,-1 1 0 0 0,1 0 0 0 0,-1 0 0 0 0,1-1 0 0 0,0 1 0 0 0,0-1 0 0 0,-1 1 0 0 0,1-1 0 0 0,0 0 0 0 0,-1 0 0 0 0,1 0 0 0 0,0 0 1 0 0,0 0-1 0 0,-1 0 0 0 0,1 0 0 0 0,0-1 0 0 0,1 1 38 0 0,62-17-4786 0 0,-6-17-7661 0 0,-47 26 8139 0 0</inkml:trace>
  <inkml:trace contextRef="#ctx0" brushRef="#br0" timeOffset="12453.992">14538 1271 2881 0 0,'0'0'1805'0'0,"0"0"-180"0"0,0 0-86 0 0,0 0 0 0 0,0 0 34 0 0,0 0-39 0 0,0 0-111 0 0,0 0-173 0 0,0 0-232 0 0,0 0-205 0 0,0 0-201 0 0,-25 31-144 0 0,-74 95-84 0 0,72-71 90 0 0,29-47-349 0 0,-2-5-79 0 0,1 0 0 0 0,-1-1 1 0 0,1 1-1 0 0,0 0 0 0 0,0-1 1 0 0,0 1-1 0 0,0-1 0 0 0,1 1 1 0 0,-1-1-1 0 0,0 0 0 0 0,1 0 1 0 0,0 1-1 0 0,0-1 0 0 0,-1 0 0 0 0,1-1 1 0 0,0 1-1 0 0,1 0 0 0 0,-1 0 1 0 0,0-1-1 0 0,0 1 0 0 0,1-1 1 0 0,-1 0-1 0 0,1 0 0 0 0,-1 0 1 0 0,1 0-1 0 0,-1 0 0 0 0,1 0 1 0 0,0-1-1 0 0,-1 1 0 0 0,2-1-46 0 0,83-2 1501 0 0,-80-2-1450 0 0,0 1 1 0 0,-1-1-1 0 0,1 0 1 0 0,-1-1-1 0 0,0 0 1 0 0,0 0-1 0 0,0 0 1 0 0,-1 0-1 0 0,0-1 1 0 0,0 0-1 0 0,0 0 1 0 0,-1-1-1 0 0,0 1 1 0 0,0-1 0 0 0,-1 0-1 0 0,1 0 1 0 0,-1 0-1 0 0,-1 0 1 0 0,0-1-1 0 0,0 1 1 0 0,0-1-1 0 0,-1 1 1 0 0,0-1-1 0 0,0 0 1 0 0,-1 1-1 0 0,0-1 1 0 0,0 0-1 0 0,-1 1 1 0 0,0-1-1 0 0,-2-4-51 0 0,2 8-51 0 0,-1 0-1 0 0,1 0 0 0 0,-1 0 1 0 0,-1 0-1 0 0,1 0 0 0 0,0 1 1 0 0,-1-1-1 0 0,0 1 0 0 0,0-1 1 0 0,0 1-1 0 0,0 0 0 0 0,0 0 1 0 0,-1 1-1 0 0,1-1 0 0 0,-1 1 0 0 0,0-1 1 0 0,-3 0 51 0 0,-44-15-7928 0 0,44 18-1723 0 0</inkml:trace>
  <inkml:trace contextRef="#ctx0" brushRef="#br0" timeOffset="13765.81">14752 1382 0 0 0,'0'0'839'0'0,"0"0"140"0"0,0 0 104 0 0,0 0 29 0 0,0 0-25 0 0,0 0-75 0 0,-2-1-699 0 0,-1-2 8596 0 0,4 3-7766 0 0,10-1-712 0 0,0 0 1 0 0,-1-1-1 0 0,1-1 0 0 0,0 0 1 0 0,-1 0-1 0 0,0-1 1 0 0,0 0-1 0 0,0 0 0 0 0,0-1 1 0 0,0-1-1 0 0,8-6-431 0 0,-5 4 227 0 0,-1 0-114 0 0,-1-1 1 0 0,0 0-1 0 0,0-1 1 0 0,-1 0-1 0 0,0 0 0 0 0,-1-1 1 0 0,0-1-1 0 0,-1 1 1 0 0,0-1-1 0 0,-1-1 1 0 0,4-10-114 0 0,-15 137 131 0 0,34 126 82 0 0,-11-134-137 0 0,3 231-7 0 0,-24-306-74 0 0,-1-1 0 0 0,-2 0-1 0 0,-1 0 1 0 0,-1 0 0 0 0,-2-1-1 0 0,0 0 1 0 0,-3 1 5 0 0,10-21-12 0 0,0 0 0 0 0,0 0 0 0 0,-1-1 1 0 0,0 1-1 0 0,-1 0 0 0 0,0-1 0 0 0,0 0 0 0 0,-1 0 0 0 0,0 0 0 0 0,0-1 1 0 0,-1 0-1 0 0,0 0 0 0 0,0 0 0 0 0,0 0 0 0 0,-1-1 0 0 0,0 0 0 0 0,-1-1 1 0 0,1 1-1 0 0,-1-2 0 0 0,0 1 0 0 0,0-1 0 0 0,0 0 0 0 0,-1 0 0 0 0,0-1 1 0 0,1-1-1 0 0,-1 1 0 0 0,-3-1 12 0 0,9-2-3 0 0,-1 0-1 0 0,1 0 1 0 0,-1-1 0 0 0,1 0-1 0 0,0 1 1 0 0,-1-1 0 0 0,1 0-1 0 0,0-1 1 0 0,0 1 0 0 0,0 0-1 0 0,-1-1 1 0 0,2 0 0 0 0,-1 0-1 0 0,0 0 1 0 0,0 0 0 0 0,1 0-1 0 0,-1 0 1 0 0,1-1 0 0 0,-1 1 0 0 0,1-1-1 0 0,0 0 1 0 0,0 0 0 0 0,0 0-1 0 0,1 0 1 0 0,-1 0 0 0 0,1 0-1 0 0,-1 0 1 0 0,1 0 0 0 0,0-1-1 0 0,0 1 1 0 0,1 0 0 0 0,-1-1-1 0 0,1 1 1 0 0,-1-2 3 0 0,0-8-2 0 0,0 0 0 0 0,1 0 0 0 0,0 0 0 0 0,1 0 1 0 0,0 1-1 0 0,1-1 0 0 0,1 0 0 0 0,3-10 2 0 0,6-10 15 0 0,1 1 1 0 0,2 0-1 0 0,1 2 1 0 0,1 0-1 0 0,2 0 1 0 0,1 2-1 0 0,1 1 1 0 0,2 0 0 0 0,0 2-1 0 0,2 0 1 0 0,21-16-16 0 0,-36 33 22 0 0,0 1 1 0 0,0 0 0 0 0,0 0 0 0 0,1 1 0 0 0,0 1 0 0 0,0 0 0 0 0,0 0 0 0 0,1 1 0 0 0,0 1 0 0 0,0 0 0 0 0,0 0 0 0 0,0 1 0 0 0,0 1 0 0 0,0 0 0 0 0,9 0-23 0 0,14 15 134 0 0,-27-11-2742 0 0,-15-14-2541 0 0,-2 2-4413 0 0,6 5 3531 0 0</inkml:trace>
  <inkml:trace contextRef="#ctx0" brushRef="#br0" timeOffset="14142.44">15055 800 0 0 0,'0'0'4066'0'0,"0"0"-1749"0"0,0 0-556 0 0,0 0-87 0 0,0 0 28 0 0,0 0 42 0 0,0 0-86 0 0,0 0-164 0 0,0 0-246 0 0,0 0-259 0 0,0 0-229 0 0,0 0-183 0 0,0 0-133 0 0,-15 0-72 0 0,-47 0-43 0 0,35 16 563 0 0,25-13-762 0 0,-5 12 229 0 0,16-17-57 0 0,27-44-84 0 0,-41 49-2787 0 0,-1 4-4170 0 0,6-7-3964 0 0</inkml:trace>
  <inkml:trace contextRef="#ctx0" brushRef="#br0" timeOffset="24657.743">15298 1422 0 0 0,'0'0'529'0'0,"0"0"634"0"0,0 0 255 0 0,0 0 120 0 0,0 0 78 0 0,0 0-16 0 0,0 0-134 0 0,5 3 4839 0 0,7 5-4515 0 0,-1-3-1377 0 0,0 0 1 0 0,1-1-1 0 0,0-1 1 0 0,0 0-1 0 0,0 0 1 0 0,0-1-1 0 0,1-1 1 0 0,-1 0-1 0 0,0-1 0 0 0,1 0 1 0 0,2-1-414 0 0,0 1 208 0 0,-4-1-94 0 0,-1-1 0 0 0,1 0 0 0 0,-1-1 1 0 0,0 0-1 0 0,1-1 0 0 0,-1 0 0 0 0,-1 0 0 0 0,1-1 1 0 0,6-4-115 0 0,5-2 96 0 0,-17 10-70 0 0,-1-1-1 0 0,1 0 1 0 0,0 0-1 0 0,-1 0 1 0 0,1 0-1 0 0,-1 0 1 0 0,1-1 0 0 0,-1 1-1 0 0,0-1 1 0 0,0 0-1 0 0,0 0 1 0 0,-1 0-1 0 0,1 0 1 0 0,-1-1 0 0 0,1 1-1 0 0,-1-1 1 0 0,0 1-1 0 0,-1-1 1 0 0,1 0-1 0 0,-1 0 1 0 0,1 0 0 0 0,-1 0-1 0 0,0 0 1 0 0,0 0-1 0 0,-1 0 1 0 0,0 0-1 0 0,1 0 1 0 0,-1 0 0 0 0,0 0-1 0 0,-1-1 1 0 0,1 1-1 0 0,-1 0 1 0 0,0 0-1 0 0,0-1-25 0 0,-4 0-34 0 0,-1 1 0 0 0,1 0 0 0 0,-1 1 0 0 0,1-1 0 0 0,-1 1 0 0 0,0 0 0 0 0,0 0 0 0 0,-1 1 0 0 0,1 0 0 0 0,-1 0 0 0 0,1 0 0 0 0,-1 1 0 0 0,1 0-1 0 0,-1 0 1 0 0,0 1 0 0 0,1 0 0 0 0,-1 0 0 0 0,0 1 0 0 0,1-1 0 0 0,-5 2 34 0 0,1 0-33 0 0,-1 1 0 0 0,0 0 0 0 0,1 0 0 0 0,0 1-1 0 0,0 0 1 0 0,0 1 0 0 0,0 0 0 0 0,1 1 0 0 0,0 0 0 0 0,0 0 0 0 0,1 1-1 0 0,-1 0 1 0 0,1 1 0 0 0,1 0 0 0 0,-1 0 0 0 0,2 0 0 0 0,-1 1 0 0 0,1 0 0 0 0,-2 4 33 0 0,5-3 23 0 0,1 0 0 0 0,-1 0 1 0 0,2 0-1 0 0,0 0 1 0 0,0 1-1 0 0,0-1 1 0 0,1 0-1 0 0,1 0 0 0 0,0 1 1 0 0,0-1-1 0 0,1 0 1 0 0,1 0-1 0 0,-1 0 0 0 0,1 0 1 0 0,1-1-1 0 0,1 3-23 0 0,-1-4 34 0 0,0-1-1 0 0,1 0 0 0 0,0 1 1 0 0,0-2-1 0 0,0 1 0 0 0,1 0 1 0 0,0-1-1 0 0,0 0 0 0 0,1-1 1 0 0,-1 0-1 0 0,1 0 0 0 0,1 0 1 0 0,-1 0-1 0 0,1-1 0 0 0,-1-1 1 0 0,1 1-1 0 0,0-1 0 0 0,0-1 1 0 0,1 1-1 0 0,-1-1 0 0 0,0-1 1 0 0,1 1-1 0 0,0-2 0 0 0,-1 1 1 0 0,1-1-1 0 0,-1 0 0 0 0,1-1-33 0 0,7 0 77 0 0,1 0-1 0 0,-1-1 1 0 0,0-1-1 0 0,0-1 0 0 0,0 0 1 0 0,0-1-1 0 0,-1 0 0 0 0,12-7-76 0 0,-3 1-241 0 0,-34 10-1631 0 0,-4-1-5866 0 0,8 2-3751 0 0</inkml:trace>
  <inkml:trace contextRef="#ctx0" brushRef="#br0" timeOffset="25118.157">16202 1264 0 0 0,'0'0'1099'0'0,"0"0"477"0"0,0 0 497 0 0,0 0 355 0 0,0 0 46 0 0,0 0-268 0 0,0 0-444 0 0,0 0-381 0 0,0 0-223 0 0,0 0-115 0 0,0 0-110 0 0,0 0-95 0 0,0 0-107 0 0,0-3-118 0 0,-1 2-560 0 0,0 0 0 0 0,0 0 0 0 0,1 0 0 0 0,-1 0 1 0 0,0 0-1 0 0,0 0 0 0 0,0 1 0 0 0,0-1 0 0 0,0 0 0 0 0,0 0 0 0 0,0 1 0 0 0,0-1 0 0 0,0 0 0 0 0,-1 1 1 0 0,1-1-1 0 0,0 1 0 0 0,0 0 0 0 0,0-1 0 0 0,-1 1 0 0 0,1 0 0 0 0,0 0 0 0 0,0 0 0 0 0,-1 0 1 0 0,1 0-1 0 0,0 0 0 0 0,0 0 0 0 0,-1 0 0 0 0,1 0 0 0 0,0 1 0 0 0,0-1 0 0 0,-1 0 0 0 0,1 1 0 0 0,0-1 1 0 0,0 1-1 0 0,0-1 0 0 0,0 1 0 0 0,0 0 0 0 0,0 0 0 0 0,-1 0-53 0 0,-57 29 693 0 0,55-28-618 0 0,-7 6-29 0 0,0-1 0 0 0,1 1-1 0 0,0 1 1 0 0,0 0 0 0 0,1 0-1 0 0,1 1 1 0 0,-1 0-1 0 0,1 1 1 0 0,1-1 0 0 0,0 2-1 0 0,1-1 1 0 0,0 1 0 0 0,-3 9-46 0 0,7-17 3 0 0,0 1 0 0 0,0-1 1 0 0,1 1-1 0 0,0 0 0 0 0,0-1 1 0 0,0 1-1 0 0,1 0 0 0 0,-1 0 1 0 0,1-1-1 0 0,0 1 0 0 0,1 0 0 0 0,-1 0 1 0 0,1-1-1 0 0,0 1 0 0 0,0 0 1 0 0,0-1-1 0 0,1 1 0 0 0,0-1 1 0 0,0 1-1 0 0,0-1 0 0 0,0 0 1 0 0,1 0-1 0 0,-1 0 0 0 0,1 0 1 0 0,0 0-1 0 0,0-1 0 0 0,0 1 0 0 0,1-1 1 0 0,2 2-4 0 0,1 0 5 0 0,0 0-1 0 0,1-1 1 0 0,0 0 0 0 0,0-1 0 0 0,0 1-1 0 0,1-1 1 0 0,-1-1 0 0 0,1 0 0 0 0,-1 0-1 0 0,1 0 1 0 0,0-1 0 0 0,0-1 0 0 0,-1 0 0 0 0,1 0-1 0 0,0 0 1 0 0,0-1 0 0 0,0 0 0 0 0,-1-1-1 0 0,1 0-4 0 0,7-3-203 0 0,0 0 0 0 0,-1 0-1 0 0,0-2 1 0 0,0 0-1 0 0,-1 0 1 0 0,0-2-1 0 0,0 1 1 0 0,7-7 203 0 0,4-7-4409 0 0,-1-2-3816 0 0,-15 16-1448 0 0</inkml:trace>
  <inkml:trace contextRef="#ctx0" brushRef="#br0" timeOffset="25625.744">16775 748 6265 0 0,'0'0'1909'0'0,"0"0"-428"0"0,0 0-27 0 0,0 0 280 0 0,0 0 211 0 0,0 0-45 0 0,0 0-324 0 0,0 0-424 0 0,0 0-348 0 0,0 0-202 0 0,0 0-98 0 0,0 0-48 0 0,0 0-35 0 0,-4 23 1005 0 0,-1-6-1204 0 0,1 0-1 0 0,1 1 1 0 0,0-1-1 0 0,1 1 1 0 0,1 0 0 0 0,1 0-1 0 0,1 10-221 0 0,-1 27 245 0 0,-20 253 417 0 0,-17-135-546 0 0,24-121-1551 0 0,40-104-3355 0 0,-27 45 3539 0 0,3-18-5136 0 0,-6 11-2978 0 0,-1 9 6390 0 0</inkml:trace>
  <inkml:trace contextRef="#ctx0" brushRef="#br0" timeOffset="25881.238">16421 1238 4681 0 0,'0'0'2507'0'0,"0"0"-401"0"0,0 0-227 0 0,0 0-141 0 0,0 0-174 0 0,0 0-228 0 0,0 0-227 0 0,0 0-156 0 0,0 0-41 0 0,0 0-33 0 0,0 0-91 0 0,0 0-70 0 0,0 0-98 0 0,24 0-84 0 0,153-1 774 0 0,120-5-737 0 0,-274 2-2142 0 0,-15 1-6947 0 0,-5 2-2999 0 0</inkml:trace>
  <inkml:trace contextRef="#ctx0" brushRef="#br0" timeOffset="26172.537">17205 1286 13795 0 0,'0'0'707'0'0,"0"0"-311"0"0,0 0 89 0 0,0 0 267 0 0,0 0 169 0 0,0 0-1 0 0,0 0-225 0 0,0 0-287 0 0,0 0-187 0 0,0 0-100 0 0,0 0-48 0 0,0 0-37 0 0,0 0-26 0 0,-5 20-39 0 0,-17 62-35 0 0,10-68-7671 0 0,8-37-1629 0 0,4 22 7708 0 0,-1-6 964 0 0</inkml:trace>
  <inkml:trace contextRef="#ctx0" brushRef="#br0" timeOffset="26360.518">17148 966 4345 0 0,'0'0'2945'0'0,"0"0"-497"0"0,0 0-488 0 0,0 0-383 0 0,0 0-137 0 0,0 0-264 0 0,0 0-231 0 0,0 0-297 0 0,0 0-280 0 0,0 0-296 0 0,0 0-304 0 0,0 0-216 0 0,0 0-240 0 0,-35-74-249 0 0,35 81-279 0 0,0 1-696 0 0,0-1-1777 0 0,4 0-5113 0 0</inkml:trace>
  <inkml:trace contextRef="#ctx0" brushRef="#br0" timeOffset="27363.636">17535 645 0 0 0,'0'0'1403'0'0,"0"0"247"0"0,0 0 110 0 0,0 0 20 0 0,0 0-30 0 0,0 0-27 0 0,0 0-53 0 0,0 0-112 0 0,0 0-170 0 0,0 0-204 0 0,0-5-230 0 0,0-8-793 0 0,-4 28 3032 0 0,-28 195-313 0 0,9 77-2221 0 0,-8 25-551 0 0,20-264-175 0 0,11-48 50 0 0,0 0-10 0 0,5-19-5784 0 0,3 9-1392 0 0,-5 6-3381 0 0</inkml:trace>
  <inkml:trace contextRef="#ctx0" brushRef="#br0" timeOffset="27833.898">17610 1492 5329 0 0,'0'0'1328'0'0,"0"0"-119"0"0,0 0 274 0 0,0 0 217 0 0,0 0 46 0 0,0 0-89 0 0,0 0-182 0 0,0 0-240 0 0,0 0-210 0 0,0 0-197 0 0,0 0-172 0 0,0 0-127 0 0,32-9-83 0 0,97-30-77 0 0,-62 2 230 0 0,-52 26-489 0 0,0-1-1 0 0,-1 0 1 0 0,-1-1 0 0 0,0-1-1 0 0,-1 0 1 0 0,-1 0 0 0 0,0-1-1 0 0,9-16-109 0 0,-17 23 6 0 0,-1 1 0 0 0,1 0-1 0 0,-1-1 1 0 0,-1 1 0 0 0,0-1-1 0 0,0 1 1 0 0,0-1 0 0 0,-1 0-1 0 0,0 1 1 0 0,0-1 0 0 0,-1 0-1 0 0,0 0-5 0 0,-1 6-34 0 0,-1 0 0 0 0,0 1-1 0 0,1-1 1 0 0,-1 0 0 0 0,0 1-1 0 0,0-1 1 0 0,0 1 0 0 0,0 0-1 0 0,0 0 1 0 0,0 1-1 0 0,-1-1 1 0 0,1 0 0 0 0,0 1-1 0 0,0 0 1 0 0,-1 0 0 0 0,1 0-1 0 0,0 0 1 0 0,0 0-1 0 0,-1 1 1 0 0,1-1 0 0 0,0 1-1 0 0,0 0 35 0 0,-16 6-28 0 0,2 0-1 0 0,-1 1 0 0 0,1 1 0 0 0,0 0 1 0 0,0 2-1 0 0,1 0 0 0 0,1 0 1 0 0,0 2-1 0 0,1-1 0 0 0,0 2 0 0 0,1 0 1 0 0,0 1-1 0 0,-5 8 29 0 0,14-19 18 0 0,-1-1-1 0 0,1 1 1 0 0,0 1 0 0 0,0-1-1 0 0,1 0 1 0 0,-1 1 0 0 0,1 0-1 0 0,0 0 1 0 0,0 0 0 0 0,1 0-1 0 0,-1 0 1 0 0,1 1 0 0 0,0-1-1 0 0,1 1 1 0 0,-1-1 0 0 0,1 1-1 0 0,0 0 1 0 0,1-1 0 0 0,-1 1 0 0 0,1 0-1 0 0,0 0 1 0 0,0 0 0 0 0,1-1-1 0 0,0 1 1 0 0,0 0 0 0 0,0-1-1 0 0,1 1 1 0 0,0-1 0 0 0,0 1-1 0 0,0-1 1 0 0,3 4-18 0 0,11 4 77 0 0,2-1 1 0 0,0 0-1 0 0,0-2 1 0 0,1 0-1 0 0,0-1 1 0 0,0 0-1 0 0,1-2 0 0 0,0-1 1 0 0,1 0-1 0 0,-1-1 1 0 0,1-2-1 0 0,0 0 1 0 0,0-1-1 0 0,1-1 1 0 0,-1-1-1 0 0,3-1-77 0 0,-15 2-204 0 0,126 4 280 0 0,-77-4-5285 0 0,-48-1-3181 0 0</inkml:trace>
  <inkml:trace contextRef="#ctx0" brushRef="#br0" timeOffset="29358.995">18685 1665 1792 0 0,'0'0'2314'0'0,"0"0"4"0"0,0 0-12 0 0,0 0-68 0 0,0 0-190 0 0,0 0-249 0 0,0 0-268 0 0,0 0-269 0 0,0 0-190 0 0,0 0-160 0 0,0 0-125 0 0,-7-4 945 0 0,7-7-1538 0 0,0 0 0 0 0,1 0 0 0 0,0 0-1 0 0,0 0 1 0 0,2 0 0 0 0,-1 1 0 0 0,1-1 0 0 0,1 1-1 0 0,0 0 1 0 0,4-8-194 0 0,10-13 68 0 0,1 2 1 0 0,2 1-1 0 0,1 0 0 0 0,1 2 1 0 0,1 0-1 0 0,1 2 0 0 0,1 1 1 0 0,2 0-1 0 0,8-3-68 0 0,45-22 43 0 0,-80 47-43 0 0,-1 1 0 0 0,1-1 1 0 0,0 1-1 0 0,-1 0 0 0 0,1-1 1 0 0,0 1-1 0 0,-1 0 0 0 0,1-1 1 0 0,0 1-1 0 0,0 0 0 0 0,-1 0 1 0 0,1 0-1 0 0,0-1 0 0 0,0 1 1 0 0,-1 0-1 0 0,1 0 0 0 0,0 0 0 0 0,0 0 1 0 0,0 0-1 0 0,-1 1 0 0 0,1-1 1 0 0,0 0-1 0 0,0 0 0 0 0,-1 0 1 0 0,1 1-1 0 0,0-1 0 0 0,-1 0 1 0 0,1 1-1 0 0,0-1 0 0 0,-1 1 1 0 0,1-1-1 0 0,0 0 0 0 0,-1 1 1 0 0,1 0-1 0 0,-1-1 0 0 0,1 1 1 0 0,-1-1-1 0 0,1 1 0 0 0,-1 0 1 0 0,1-1-1 0 0,-1 1 0 0 0,0 0 1 0 0,1-1-1 0 0,-1 1 0 0 0,0 0 1 0 0,0 0-1 0 0,0-1 0 0 0,1 1 1 0 0,-1 0-1 0 0,0 0 0 0 0,0-1 1 0 0,0 1-1 0 0,0 0 0 0 0,0 0 1 0 0,0-1-1 0 0,0 1 0 0 0,2 56 30 0 0,-3-46-25 0 0,-9 176 111 0 0,-11-21-73 0 0,18-225 245 0 0,5 46-307 0 0,1 0-1 0 0,1 1 1 0 0,0-1 0 0 0,1 1 0 0 0,0 0 0 0 0,1 0 0 0 0,0 0-1 0 0,1 1 1 0 0,5-8 19 0 0,2-2-25 0 0,0-3-4 0 0,2 1 0 0 0,1 1 1 0 0,1 1-1 0 0,1 0 0 0 0,0 1 0 0 0,2 2 0 0 0,0 0 0 0 0,1 1 0 0 0,1 1 0 0 0,9-5 29 0 0,-31 20-7 0 0,1-1-1 0 0,-1 1 1 0 0,1 0 0 0 0,0-1 0 0 0,-1 1-1 0 0,1 0 1 0 0,0 0 0 0 0,0 0 0 0 0,0 0 0 0 0,0 1-1 0 0,-1-1 1 0 0,1 0 0 0 0,0 1 0 0 0,0 0-1 0 0,0-1 1 0 0,0 1 0 0 0,0 0 0 0 0,1 0-1 0 0,-1 0 1 0 0,0 0 0 0 0,0 0 0 0 0,0 0-1 0 0,0 1 1 0 0,0-1 0 0 0,0 1 0 0 0,0-1-1 0 0,-1 1 1 0 0,1 0 0 0 0,0 0 0 0 0,0 0-1 0 0,0 0 1 0 0,-1 0 0 0 0,1 0 0 0 0,0 0-1 0 0,-1 1 1 0 0,1-1 0 0 0,0 1 7 0 0,1 36 106 0 0,-2 0-1 0 0,-1 0 1 0 0,-1-1 0 0 0,-7 36-106 0 0,-8 22-115 0 0,26-75-3701 0 0,10-21-4697 0 0,-14-2 771 0 0</inkml:trace>
  <inkml:trace contextRef="#ctx0" brushRef="#br0" timeOffset="29711.902">19759 1271 1936 0 0,'0'0'2268'0'0,"0"0"-395"0"0,0 0-36 0 0,0 0 86 0 0,0 0 21 0 0,0 0-201 0 0,0 0-341 0 0,0 0-319 0 0,0 0-250 0 0,0 0-155 0 0,0 0-91 0 0,0 0-98 0 0,-20 25-93 0 0,-58 77-79 0 0,74-99-289 0 0,1 1 0 0 0,0-1-1 0 0,0 1 1 0 0,0 0-1 0 0,0 0 1 0 0,1 0 0 0 0,-1 1-1 0 0,1-1 1 0 0,1 1-1 0 0,-1-1 1 0 0,0 1 0 0 0,1 0-1 0 0,0-1 1 0 0,0 1-1 0 0,0 0 1 0 0,1 0 0 0 0,0 0-1 0 0,0 0 1 0 0,0 0-28 0 0,1 15 60 0 0,-2-17-46 0 0,0 0 1 0 0,0 0-1 0 0,1-1 1 0 0,-1 1 0 0 0,1 0-1 0 0,0 0 1 0 0,0 0-1 0 0,0 0 1 0 0,0 0 0 0 0,0 0-1 0 0,1 0 1 0 0,-1 0-1 0 0,1-1 1 0 0,0 1 0 0 0,0 0-1 0 0,0 0 1 0 0,0-1-1 0 0,0 1 1 0 0,1-1 0 0 0,-1 1-1 0 0,1-1 1 0 0,0 1-1 0 0,0-1 1 0 0,-1 0 0 0 0,2 0-1 0 0,-1 0 1 0 0,0 0-1 0 0,0 0 1 0 0,1 0 0 0 0,-1-1-1 0 0,0 1 1 0 0,1-1-1 0 0,0 0 1 0 0,-1 1 0 0 0,1-1-1 0 0,0 0 1 0 0,0-1 0 0 0,-1 1-1 0 0,1 0 1 0 0,1-1-15 0 0,-4 0 13 0 0,6 1 99 0 0,0-1 1 0 0,0 0 0 0 0,0 0-1 0 0,0 0 1 0 0,0-1 0 0 0,0 0-1 0 0,-1 0 1 0 0,1-1 0 0 0,0 1-1 0 0,-1-1 1 0 0,1 0 0 0 0,-1-1-1 0 0,0 1 1 0 0,0-1 0 0 0,3-2-113 0 0,1-1 96 0 0,-1 0 0 0 0,0 0 0 0 0,0-1 1 0 0,0 0-1 0 0,-1-1 0 0 0,0 1 0 0 0,0-1 0 0 0,-1-1 1 0 0,0 1-1 0 0,-1-1 0 0 0,1 0 0 0 0,-2-1 0 0 0,1 1 1 0 0,-2-1-1 0 0,1 0 0 0 0,-1 0 0 0 0,0 0 1 0 0,-1 0-1 0 0,-1 0 0 0 0,1-1 0 0 0,-1-4-96 0 0,-1 11-30 0 0,0 0-1 0 0,1 0 0 0 0,-2 0 1 0 0,1 0-1 0 0,0 0 1 0 0,-1 0-1 0 0,1 0 0 0 0,-1 0 1 0 0,0 0-1 0 0,-1 1 1 0 0,1-1-1 0 0,-1 0 1 0 0,1 1-1 0 0,-1-1 0 0 0,0 1 1 0 0,0-1-1 0 0,-1 1 1 0 0,1 0-1 0 0,-1 0 0 0 0,1 0 1 0 0,-1 0-1 0 0,0 0 1 0 0,0 1-1 0 0,-1 0 1 0 0,1-1-1 0 0,0 1 0 0 0,-1 0 1 0 0,1 0-1 0 0,-1 1 1 0 0,-2-2 30 0 0,-42-7-2145 0 0,16 9-4616 0 0,22 1-4120 0 0</inkml:trace>
  <inkml:trace contextRef="#ctx0" brushRef="#br0" timeOffset="34534.156">20421 564 0 0 0,'0'0'1630'0'0,"0"0"390"0"0,0 0 121 0 0,0 0-206 0 0,0 0-295 0 0,0 0-272 0 0,0 0-253 0 0,0 0-204 0 0,-3-4 2208 0 0,-5 42-303 0 0,-43 274 543 0 0,34-95-2751 0 0,1-44-300 0 0,-3-59 6 0 0,-24-73 123 0 0,26-23-324 0 0,17-17-107 0 0,0-1-20 0 0,1 26 209 0 0,0-24-173 0 0,0-1-1 0 0,-1 1 0 0 0,1-1 1 0 0,0 1-1 0 0,-1 0 1 0 0,0-1-1 0 0,1 1 0 0 0,-1 0 1 0 0,0 0-1 0 0,0-1 1 0 0,0 1-1 0 0,0 0 0 0 0,0-1 1 0 0,-1 1-1 0 0,1 0 0 0 0,-1 0 1 0 0,1-1-1 0 0,-1 1 1 0 0,1-1-1 0 0,-1 1 0 0 0,0 0 1 0 0,1-1-1 0 0,-1 1 1 0 0,0-1-1 0 0,0 0 0 0 0,0 1 1 0 0,-1-1-1 0 0,1 0 1 0 0,0 0-1 0 0,0 1 0 0 0,-1-1 1 0 0,0 0-22 0 0,-9 14 59 0 0,1-1-1950 0 0,19-28-1541 0 0,-4 7-90 0 0,-1 0-3293 0 0,-2 2-2290 0 0</inkml:trace>
  <inkml:trace contextRef="#ctx0" brushRef="#br0" timeOffset="34951.678">20016 1153 3113 0 0,'0'0'1785'0'0,"0"0"-311"0"0,0 0-35 0 0,0 0 147 0 0,0 0 54 0 0,0 0-125 0 0,0 0-268 0 0,0 0-247 0 0,0 0-126 0 0,0 0-42 0 0,0 0-56 0 0,0 0-58 0 0,6 3-42 0 0,84 24 3970 0 0,207-27-2160 0 0,-274 1-2696 0 0,-19-1-104 0 0,0 1 1 0 0,0-1-1 0 0,0 0 1 0 0,0 0-1 0 0,0 0 1 0 0,0 0-1 0 0,0-1 1 0 0,0 1-1 0 0,0-1 1 0 0,0 0-1 0 0,0 0 1 0 0,0-1-1 0 0,0 1 1 0 0,0-1-1 0 0,-1 0 1 0 0,1 0-1 0 0,-1 0 1 0 0,1 0-1 0 0,-1-1 1 0 0,2-1 313 0 0,10-5-3661 0 0,-3 3-3698 0 0,-6 2-948 0 0</inkml:trace>
  <inkml:trace contextRef="#ctx0" brushRef="#br0" timeOffset="35398.325">20734 1367 5353 0 0,'0'0'2378'0'0,"0"0"-322"0"0,0 0-94 0 0,0 0 13 0 0,0 0-122 0 0,0 0-265 0 0,0 0-384 0 0,0 0-340 0 0,0 0-221 0 0,0 0-139 0 0,0 0-61 0 0,0 0-25 0 0,0 0 3 0 0,-5 11-26 0 0,-30 85 793 0 0,-3 36-787 0 0,37-128 625 0 0,1-2-4615 0 0,0-1-7517 0 0,0-4 1129 0 0</inkml:trace>
  <inkml:trace contextRef="#ctx0" brushRef="#br0" timeOffset="35678.934">20799 1069 12387 0 0,'0'0'1320'0'0,"0"0"-560"0"0,0 0-128 0 0,0 0 8 0 0,0 0-72 0 0,0 0-183 0 0,0 0-297 0 0,0 0-232 0 0,0 0-169 0 0,0 0-119 0 0,0 0-152 0 0,0 0-216 0 0,0 0-888 0 0,0 29-2457 0 0,7-25-4529 0 0</inkml:trace>
  <inkml:trace contextRef="#ctx0" brushRef="#br0" timeOffset="35910.449">21038 1304 10498 0 0,'0'0'1898'0'0,"0"0"-619"0"0,0 0-327 0 0,0 0-20 0 0,0 0-26 0 0,0 0-117 0 0,0 0-202 0 0,0 0-201 0 0,0 0-154 0 0,0 0-104 0 0,-16 33-58 0 0,-49 102-19 0 0,63-134-49 0 0,1 1 1 0 0,0-1-1 0 0,0 0 1 0 0,0 0-1 0 0,-1 1 1 0 0,1-1-1 0 0,1 0 0 0 0,-1 1 1 0 0,0-1-1 0 0,0 1 1 0 0,1 0-1 0 0,-1-1 0 0 0,0 1 1 0 0,1-1-1 0 0,0 1 1 0 0,-1 0-1 0 0,1-1 1 0 0,0 1-1 0 0,0 0 0 0 0,0-1 1 0 0,0 1-1 0 0,0 0 1 0 0,0 0-1 0 0,0-1 0 0 0,1 1 1 0 0,-1 0-1 0 0,1-1 1 0 0,-1 1-1 0 0,1-1 1 0 0,0 1-1 0 0,-1-1 0 0 0,1 1 1 0 0,0-1-1 0 0,0 1 1 0 0,1 0-3 0 0,2 2 24 0 0,1 0 90 0 0,1 1 0 0 0,-1-1 0 0 0,0 0 0 0 0,1-1 0 0 0,0 1 0 0 0,0-1 0 0 0,0-1 0 0 0,0 1 0 0 0,1-1 0 0 0,-1 0 0 0 0,1 0 0 0 0,-1-1 0 0 0,1 0 0 0 0,0 0 0 0 0,-1 0 0 0 0,1-1 0 0 0,0 0 0 0 0,0 0 0 0 0,-1-1 0 0 0,1 0 0 0 0,0 0-1 0 0,-1-1 1 0 0,1 1 0 0 0,-1-1 0 0 0,0-1 0 0 0,1 1 0 0 0,-1-1 0 0 0,0 0 0 0 0,-1-1 0 0 0,1 1 0 0 0,4-5-114 0 0,75-75 1365 0 0,-82 80-1313 0 0,0-1-1 0 0,-1 0 1 0 0,1 0 0 0 0,-1 0-1 0 0,0 0 1 0 0,0-1-1 0 0,-1 1 1 0 0,1 0 0 0 0,-1-1-1 0 0,0 1 1 0 0,0-1-1 0 0,-1 0 1 0 0,1 1-1 0 0,-1-1 1 0 0,0 1 0 0 0,0-1-1 0 0,-1 0 1 0 0,1 1-1 0 0,-1-1 1 0 0,0 1 0 0 0,0-1-1 0 0,-1 1 1 0 0,1-1-1 0 0,-2-1-51 0 0,0 2-28 0 0,1 1 0 0 0,-1-1 0 0 0,-1 1 0 0 0,1 0 0 0 0,0-1 0 0 0,-1 2 0 0 0,0-1 0 0 0,0 0 0 0 0,0 1 0 0 0,0 0 0 0 0,0 0 0 0 0,0 0 0 0 0,0 0 0 0 0,-1 0 0 0 0,1 1 0 0 0,-1 0 0 0 0,1 0 0 0 0,-1 0 0 0 0,1 1 0 0 0,-1 0 0 0 0,0-1 0 0 0,1 2 0 0 0,-1-1 0 0 0,-3 1 28 0 0,-33 5-2773 0 0,9 9-3425 0 0,23-8-4703 0 0</inkml:trace>
  <inkml:trace contextRef="#ctx0" brushRef="#br0" timeOffset="36542.67">21375 1566 7202 0 0,'0'0'2615'0'0,"0"0"-369"0"0,0 0-173 0 0,0 0-192 0 0,0 0-258 0 0,0 0-312 0 0,0 0-343 0 0,0 0-269 0 0,0 0-178 0 0,0 0-135 0 0,0 0-64 0 0,0 0-30 0 0,0 0-12 0 0,6-10-9 0 0,78-98 763 0 0,67-17-423 0 0,-151 126-617 0 0,-1-1 0 0 0,1 0 1 0 0,-1 1-1 0 0,1-1 0 0 0,0 1 1 0 0,-1-1-1 0 0,1 1 0 0 0,0-1 1 0 0,-1 1-1 0 0,1-1 0 0 0,0 1 0 0 0,0-1 1 0 0,-1 1-1 0 0,1 0 0 0 0,0-1 1 0 0,0 1-1 0 0,0-1 0 0 0,0 1 1 0 0,0-1-1 0 0,0 1 0 0 0,0 0 1 0 0,0-1-1 0 0,0 1 0 0 0,0-1 1 0 0,0 1-1 0 0,0 0 0 0 0,0-1 1 0 0,0 1-1 0 0,1-1 0 0 0,-1 1 1 0 0,0-1-1 0 0,0 1 0 0 0,1-1 1 0 0,-1 1-1 0 0,0-1 0 0 0,1 1 1 0 0,-1-1-1 0 0,1 1 0 0 0,-1-1 1 0 0,0 1-1 0 0,1-1 0 0 0,-1 0 1 0 0,1 1-1 0 0,-1-1 0 0 0,1 0 1 0 0,-1 1-1 0 0,1-1 0 0 0,0 0 1 0 0,-1 0-1 0 0,1 0 0 0 0,-1 1 1 0 0,1-1-1 0 0,-1 0 0 0 0,1 0 1 0 0,0 0-1 0 0,-1 0 0 0 0,1 0 1 0 0,-1 0-1 0 0,1 0 0 0 0,0 0 1 0 0,-1 0-1 0 0,1-1 0 0 0,-1 1 1 0 0,1 0-1 0 0,-1 0 0 0 0,1 0 1 0 0,0-1-1 0 0,-1 1 0 0 0,1 0 6 0 0,-2 13 61 0 0,1-6-42 0 0,0-1-1 0 0,0 0 1 0 0,1 0 0 0 0,0 1 0 0 0,0-1 0 0 0,0 0 0 0 0,1 0 0 0 0,0 0-1 0 0,0 0 1 0 0,0 0 0 0 0,1-1 0 0 0,0 1 0 0 0,0-1 0 0 0,1 0 0 0 0,-1 1-1 0 0,1-2 1 0 0,0 1 0 0 0,0 0 0 0 0,1-1 0 0 0,-1 0 0 0 0,1 0 0 0 0,0 0-1 0 0,0 0 1 0 0,1-1 0 0 0,-1 0 0 0 0,1 0 0 0 0,0 0 0 0 0,-1-1 0 0 0,1 0-1 0 0,0 0 1 0 0,0-1 0 0 0,0 1 0 0 0,1-1 0 0 0,-1 0 0 0 0,0-1-1 0 0,0 0 1 0 0,1 0 0 0 0,-1 0 0 0 0,0-1 0 0 0,0 0 0 0 0,0 0 0 0 0,1 0-1 0 0,-1-1 1 0 0,0 0-19 0 0,6-5 164 0 0,0-1-1 0 0,0 0 1 0 0,-1-1-1 0 0,0 0 1 0 0,0-1-1 0 0,-1 0 1 0 0,-1-1-1 0 0,0 0 1 0 0,0 0-1 0 0,-1-1 1 0 0,0 0-1 0 0,-1 0 1 0 0,-1-1-1 0 0,0 0 1 0 0,0 0-1 0 0,-2 0 1 0 0,3-10-164 0 0,-1-66-68 0 0,-12 79-1365 0 0,2 9-1804 0 0,-1 0-3799 0 0,4 1-5082 0 0</inkml:trace>
  <inkml:trace contextRef="#ctx0" brushRef="#br0" timeOffset="37475.958">20803 1120 1088 0 0,'0'0'1902'0'0,"0"0"-226"0"0,0 0-133 0 0,0 0 3 0 0,0 0-46 0 0,0 0-162 0 0,0 0-275 0 0,0 0-279 0 0,0 0-160 0 0,0 0-30 0 0,0 0 30 0 0,0 0 37 0 0,0 0 19 0 0,0 0-16 0 0,0 0-25 0 0,0 0-28 0 0,-6 23 2772 0 0,-7 1-2560 0 0,13-23-768 0 0,0-1 0 0 0,0 0 1 0 0,0 0-4 0 0,0 0-12 0 0,0 0 13 0 0,0 0 8 0 0,19-11 549 0 0,35-33 261 0 0,-53 44-766 0 0,-1 0 8 0 0,0 0 9 0 0,0 0 11 0 0,0 0 2 0 0,0 0-3 0 0,-19 7 147 0 0,4-2-374 0 0,26-2-1179 0 0,8-8-660 0 0,-6-2-5766 0 0,-6 4-3656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0 0 0,'12'0'1050'0'0,"34"0"291"0"0,20 0 3936 0 0,24-19-1541 0 0,8-2-1230 0 0,50-12 702 0 0,91-7-1210 0 0,-32 39-976 0 0,113 31-498 0 0,92-1-332 0 0,116-25 33 0 0,49-23-181 0 0,-14 8 123 0 0,-20 14-151 0 0,-169 34 89 0 0,-188-21-38 0 0,64 6-55 0 0,122 7 33 0 0,27-25 45 0 0,59-26-24 0 0,-10 7 50 0 0,-110 19-112 0 0,-150 22 16 0 0,-73-8 51 0 0,289-17 6 0 0,-137-13-58 0 0,74 8 57 0 0,59 23-20 0 0,-10 3 45 0 0,-193-15-195 0 0,438-3 222 0 0,-287-12 20 0 0,88 5-20 0 0,284-23-31 0 0,-188 34-43 0 0,-240 16-37 0 0,197-8 163 0 0,-88-13-172 0 0,-163 5 64 0 0,128 10 127 0 0,-200-7-137 0 0,292-7 121 0 0,-153-11-144 0 0,98 3 57 0 0,23-11 100 0 0,-182 8-114 0 0,189-1 98 0 0,-136 1-132 0 0,35 3-4 0 0,88 1 18 0 0,542-1 201 0 0,-577 36-22 0 0,-255-16-66 0 0,308 17 379 0 0,-272-22-170 0 0,129-10-384 0 0,-141-2 69 0 0,294-18 109 0 0,-242 2-90 0 0,-38 5-41 0 0,-19 1 184 0 0,-39 4-34 0 0,20 7 40 0 0,-130 0-211 0 0,0 0-18 0 0,0 0-26 0 0,0 0-23 0 0,0 0 1 0 0,0 0 1 0 0,0 0-25 0 0,0 0-36 0 0,0 0-64 0 0,-16 2-5893 0 0,10-1-2495 0 0,1 3-3231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9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0 491 1576 0 0,'0'0'2760'0'0,"0"0"-924"0"0,0 0-432 0 0,0 0-54 0 0,0 0 12 0 0,0 0-40 0 0,0 0-151 0 0,0 0-121 0 0,0 0-28 0 0,0 0 51 0 0,0 0 69 0 0,0 0-62 0 0,0 0-101 0 0,14 0-118 0 0,45 2-105 0 0,15-27 867 0 0,-60 16-1430 0 0,0 0-1 0 0,0 0 1 0 0,-1-2 0 0 0,-1 0-1 0 0,1 0 1 0 0,-2-1-1 0 0,0-1 1 0 0,0 1-1 0 0,6-12-192 0 0,11-12 216 0 0,-7 13-1 0 0,-21 23-175 0 0,0 0-7 0 0,0 0-5 0 0,0 0 0 0 0,0 0-39 0 0,0 16-61 0 0,17 142 294 0 0,-16-87-210 0 0,-1-7-14 0 0,3 0-1 0 0,3-1 1 0 0,2 1-1 0 0,5 7 3 0 0,-13-68-4 0 0,1 1 0 0 0,0-1 0 0 0,-1 0 0 0 0,2 1 0 0 0,-1-1 0 0 0,0 0 0 0 0,0 0 0 0 0,1 0-1 0 0,0 0 1 0 0,0 0 0 0 0,0 0 0 0 0,0 0 0 0 0,0 0 0 0 0,0-1 0 0 0,1 1 0 0 0,-1-1 0 0 0,1 0 0 0 0,0 0-1 0 0,0 0 1 0 0,-1 0 0 0 0,1 0 0 0 0,1 0 0 0 0,-1-1 0 0 0,0 0 0 0 0,0 1 0 0 0,0-1 0 0 0,1 0 0 0 0,2 0 4 0 0,0-5 19 0 0,-1 1 1 0 0,0-1 0 0 0,0 0-1 0 0,0 0 1 0 0,0-1 0 0 0,-1 1-1 0 0,0-1 1 0 0,0 0 0 0 0,0 0 0 0 0,0-1-1 0 0,-1 1 1 0 0,0-1 0 0 0,0 0-1 0 0,-1 0 1 0 0,1 0 0 0 0,-1 0-1 0 0,-1 0 1 0 0,2-6-20 0 0,-1 7 14 0 0,222-609 658 0 0,-184 536-766 0 0,-37 104-5033 0 0,-2-16-213 0 0,0-2-6001 0 0</inkml:trace>
  <inkml:trace contextRef="#ctx0" brushRef="#br0" timeOffset="392.043">858 550 8194 0 0,'0'0'2210'0'0,"0"0"-1050"0"0,0 0-303 0 0,0 0 304 0 0,0 0 215 0 0,0 0 31 0 0,0 0-100 0 0,0 0-211 0 0,0 0-140 0 0,0 0-105 0 0,33 0-113 0 0,105-2-88 0 0,-65-14 186 0 0,-60 8-622 0 0,-4 6-86 0 0,1-1 1 0 0,-1 0-1 0 0,-1-1 1 0 0,1 0-1 0 0,0 0 1 0 0,-1-1-1 0 0,0 0 1 0 0,0 0-1 0 0,0-1 1 0 0,-1 0-1 0 0,0-1 1 0 0,0 1-1 0 0,-1-1 1 0 0,1-1-1 0 0,-1 1 1 0 0,-1-1-1 0 0,0 0 1 0 0,0 0-1 0 0,0-1 1 0 0,-1 0-1 0 0,-1 1 1 0 0,1-1-1 0 0,-1-1 1 0 0,-1 1-1 0 0,0 0 1 0 0,0-2-129 0 0,-3 7 1 0 0,-1 0 0 0 0,0-1 0 0 0,0 1 1 0 0,0 1-1 0 0,-1-1 0 0 0,1 0 0 0 0,-1 0 1 0 0,0 1-1 0 0,0 0 0 0 0,0-1 0 0 0,-1 1 1 0 0,1 0-1 0 0,-1 1 0 0 0,1-1 0 0 0,-1 1 1 0 0,0-1-1 0 0,0 1 0 0 0,0 0 0 0 0,-1 1 1 0 0,1-1-1 0 0,0 1 0 0 0,0 0 0 0 0,-1 0 1 0 0,1 0-1 0 0,-1 0 0 0 0,1 1 0 0 0,-1 0 1 0 0,1 0-1 0 0,-1 0 0 0 0,0 0 0 0 0,1 1 1 0 0,0 0-1 0 0,-5 1-1 0 0,-11 2-26 0 0,1 1 1 0 0,0 1-1 0 0,0 0 0 0 0,1 2 1 0 0,0 0-1 0 0,0 1 1 0 0,0 1-1 0 0,1 1 0 0 0,1 0 1 0 0,0 1-1 0 0,1 1 0 0 0,0 0 1 0 0,0 1-1 0 0,-6 10 26 0 0,8-12-19 0 0,2 0-1 0 0,0 0 0 0 0,0 1 0 0 0,1 1 1 0 0,1 0-1 0 0,0 0 0 0 0,1 0 1 0 0,1 1-1 0 0,0 1 0 0 0,1-1 1 0 0,1 1-1 0 0,0 0 0 0 0,1 0 1 0 0,1 1-1 0 0,0-1 0 0 0,1 1 0 0 0,1 9 20 0 0,2-19-3 0 0,0-1 0 0 0,0 1-1 0 0,1-1 1 0 0,0 0-1 0 0,0 0 1 0 0,1 0-1 0 0,-1 0 1 0 0,1 0-1 0 0,1 0 1 0 0,-1-1 0 0 0,1 1-1 0 0,0-1 1 0 0,0 0-1 0 0,1 0 1 0 0,-1-1-1 0 0,1 1 1 0 0,0-1-1 0 0,0 0 1 0 0,1 0 0 0 0,-1-1-1 0 0,1 0 1 0 0,1 1 3 0 0,11 5 1 0 0,-1-1 0 0 0,1 0 0 0 0,1-2 0 0 0,-1 0 0 0 0,1-1 0 0 0,0 0 0 0 0,1-2-1 0 0,7 1-130 0 0,1-2 0 0 0,-1-1 0 0 0,1-1 0 0 0,0-1 0 0 0,-1-2 0 0 0,0 0-1 0 0,1-2 1 0 0,-1-1 0 0 0,-1-2 0 0 0,0 0 0 0 0,0-1 0 0 0,0-2-1 0 0,-1-1 1 0 0,-1-1 0 0 0,9-6 130 0 0,8-14-2724 0 0,-18 9-4719 0 0,-13 11-4175 0 0</inkml:trace>
  <inkml:trace contextRef="#ctx0" brushRef="#br0" timeOffset="849.614">2032 288 0 0 0,'0'0'884'0'0,"0"0"733"0"0,0 0 239 0 0,0 0 71 0 0,0 0 28 0 0,0 0-112 0 0,0 0-126 0 0,0 0-200 0 0,0 0-205 0 0,0 0-131 0 0,0 0-174 0 0,0 0-130 0 0,-4 0-102 0 0,-58 15 2023 0 0,56-12-2718 0 0,-28 18 136 0 0,1 1 1 0 0,1 2-1 0 0,1 1 1 0 0,1 2-1 0 0,2 0 0 0 0,0 2 1 0 0,-5 10-217 0 0,30-35 0 0 0,0 0 1 0 0,0 0-1 0 0,1 0 1 0 0,-1 0-1 0 0,1 0 1 0 0,0 1-1 0 0,1-1 1 0 0,-1 1 0 0 0,1-1-1 0 0,0 1 1 0 0,0 0-1 0 0,0-1 1 0 0,1 1-1 0 0,0 0 1 0 0,-1 0-1 0 0,2 0 1 0 0,-1-1-1 0 0,0 1 1 0 0,1 0-1 0 0,0 0 1 0 0,0-1-1 0 0,1 1 1 0 0,-1-1-1 0 0,1 1 1 0 0,0-1-1 0 0,0 0 1 0 0,1 1-1 0 0,-1-1 1 0 0,1 0-1 0 0,0-1 1 0 0,1 3-1 0 0,16 5-48 0 0,0 0 0 0 0,1-2 1 0 0,0 0-1 0 0,1-1 0 0 0,-1-2 0 0 0,1 0 1 0 0,1-1-1 0 0,-1-1 0 0 0,1-1 0 0 0,-1-1 1 0 0,1-1-1 0 0,0-2 0 0 0,0 0 0 0 0,4-1 48 0 0,1 2-241 0 0,56-12-1513 0 0,-58 3-1764 0 0,-4-3-4294 0 0,-15 8-1071 0 0</inkml:trace>
  <inkml:trace contextRef="#ctx0" brushRef="#br0" timeOffset="1141.675">2666 1 12587 0 0,'0'0'2735'0'0,"0"0"-817"0"0,0 0-525 0 0,0 0-238 0 0,0 0-148 0 0,0 0-112 0 0,0 0-115 0 0,0 0-122 0 0,0 0-92 0 0,0 0-86 0 0,0 0-74 0 0,0 0-18 0 0,0 0 4 0 0,5 5-21 0 0,-3-3-341 0 0,-1 1-1 0 0,1-1 1 0 0,0 1 0 0 0,-1-1-1 0 0,1 1 1 0 0,-1 0 0 0 0,0 0 0 0 0,0 0-1 0 0,0 0 1 0 0,0 0 0 0 0,0 0-1 0 0,-1 0 1 0 0,1 0 0 0 0,-1 0 0 0 0,0 0-1 0 0,0 0 1 0 0,0 0 0 0 0,-1 0 0 0 0,1 0-1 0 0,0 0 1 0 0,-1 0 0 0 0,0 0-1 0 0,0 0 1 0 0,0 0 0 0 0,0 0 0 0 0,0-1-1 0 0,-1 1 1 0 0,-1 2-30 0 0,-15 63 97 0 0,2 1 0 0 0,4 1 0 0 0,2 0 0 0 0,4 0 0 0 0,2 1 0 0 0,4 0 0 0 0,6 42-97 0 0,-5-89-117 0 0,1 0 0 0 0,2 1 0 0 0,0-1-1 0 0,2-1 1 0 0,0 1 0 0 0,1-1 0 0 0,2 0 0 0 0,0 0 0 0 0,2-1 0 0 0,11 18 117 0 0,-21-39-60 0 0,-1-1 0 0 0,1 1 0 0 0,-1 0 0 0 0,1-1-1 0 0,0 1 1 0 0,-1-1 0 0 0,1 1 0 0 0,0-1 0 0 0,0 1 0 0 0,-1-1 0 0 0,1 0 0 0 0,0 1 0 0 0,0-1 0 0 0,0 0-1 0 0,0 0 1 0 0,-1 0 0 0 0,1 1 0 0 0,0-1 0 0 0,0 0 0 0 0,0 0 0 0 0,0 0 0 0 0,0 0 0 0 0,-1 0 0 0 0,1-1 0 0 0,0 1-1 0 0,0 0 1 0 0,0 0 0 0 0,0-1 0 0 0,-1 1 0 0 0,1 0 0 0 0,0-1 0 0 0,0 1 0 0 0,-1-1 0 0 0,1 1 0 0 0,0-1 0 0 0,-1 1-1 0 0,1-1 1 0 0,0 1 0 0 0,-1-1 0 0 0,1 0 0 0 0,-1 1 0 0 0,1-1 0 0 0,-1 0 0 0 0,1 1 0 0 0,-1-1 0 0 0,1 0-1 0 0,-1 0 1 0 0,0 0 0 0 0,1 1 0 0 0,-1-1 0 0 0,0 0 0 0 0,0 0 0 0 0,0 0 0 0 0,0 0 0 0 0,0 1 0 0 0,0-1 0 0 0,0 0-1 0 0,0 0 1 0 0,0 0 0 0 0,0 0 0 0 0,0 0 0 0 0,0 1 0 0 0,-1-1 0 0 0,1 0 0 0 0,0 0 0 0 0,-1 0 60 0 0,1-5-648 0 0,0-19-2148 0 0,-2 9-3133 0 0,0 4-5211 0 0</inkml:trace>
  <inkml:trace contextRef="#ctx0" brushRef="#br0" timeOffset="1391.689">2294 483 11570 0 0,'0'0'1141'0'0,"0"0"-113"0"0,0 0 206 0 0,0 0 7 0 0,0 0-163 0 0,0 0-234 0 0,35 10-249 0 0,113 28-187 0 0,17-14 475 0 0,-135-23-778 0 0,171 0-915 0 0,-153-5-1126 0 0,-16-2-3530 0 0,-28 5 4069 0 0,12-3-9121 0 0</inkml:trace>
  <inkml:trace contextRef="#ctx0" brushRef="#br0" timeOffset="1640.102">3240 424 9034 0 0,'0'0'4568'0'0,"0"0"-2207"0"0,0 0-1038 0 0,0 0-304 0 0,0 0-189 0 0,0 0-95 0 0,0 0-62 0 0,0 0-113 0 0,0 0-124 0 0,0 0-106 0 0,0 0-97 0 0,0 0-70 0 0,0 0-15 0 0,-30 29-64 0 0,-91 88-34 0 0,119-116-49 0 0,0 1-1 0 0,-1-1 1 0 0,1 1-1 0 0,0 0 0 0 0,0 0 1 0 0,0 0-1 0 0,0 0 1 0 0,0 0-1 0 0,0 0 0 0 0,1 1 1 0 0,-1-1-1 0 0,1 1 0 0 0,-1-1 1 0 0,1 1-1 0 0,0-1 1 0 0,0 1-1 0 0,0 0 0 0 0,1-1 1 0 0,-1 1-1 0 0,1 0 1 0 0,-1 0-1 0 0,1 0 0 0 0,0 0 1 0 0,0-1-1 0 0,0 1 0 0 0,0 0 0 0 0,2 8-20 0 0,-3-7 13 0 0,1 1-1 0 0,0-1 1 0 0,1 0 0 0 0,-1 1 0 0 0,1-1-1 0 0,0 1 1 0 0,0-1 0 0 0,0 0 0 0 0,0 0-1 0 0,1 1 1 0 0,0-1 0 0 0,0 0 0 0 0,0 0-1 0 0,0-1 1 0 0,0 1 0 0 0,1 0 0 0 0,0-1 0 0 0,0 1-1 0 0,0-1 1 0 0,0 0 0 0 0,0 0 0 0 0,1 0-1 0 0,-1-1 1 0 0,1 1 0 0 0,0-1 0 0 0,0 0-1 0 0,0 0 1 0 0,0 0 7 0 0,5 2 88 0 0,-1 0-1 0 0,1-1 1 0 0,-1-1 0 0 0,1 1-1 0 0,0-1 1 0 0,0-1 0 0 0,0 0 0 0 0,0 0-1 0 0,0-1 1 0 0,0 0 0 0 0,0 0-1 0 0,0-1 1 0 0,0 0 0 0 0,0-1-1 0 0,0 0 1 0 0,0 0 0 0 0,-1-1-1 0 0,1 0 1 0 0,-1 0 0 0 0,0-1-1 0 0,0-1 1 0 0,0 1 0 0 0,0-1-1 0 0,-1 0 1 0 0,0-1 0 0 0,0 0-1 0 0,0 0 1 0 0,-1 0 0 0 0,1-1-1 0 0,-2 0 1 0 0,1 0 0 0 0,-1-1-1 0 0,0 1 1 0 0,-1-1 0 0 0,1 0-1 0 0,-2-1 1 0 0,1 1 0 0 0,-1 0 0 0 0,0-1-1 0 0,-1 0 1 0 0,0 0 0 0 0,-1 0-1 0 0,1-1-87 0 0,-1-130-201 0 0,-29 80-2246 0 0,26 58 1966 0 0,-1 0 0 0 0,0-1 0 0 0,0 1 0 0 0,0 0 0 0 0,0 0 0 0 0,0 0 0 0 0,0 1 0 0 0,-1-1-1 0 0,1 1 1 0 0,0 0 0 0 0,-1 0 0 0 0,1 0 0 0 0,-1 0 0 0 0,0 1 0 0 0,1-1 0 0 0,-1 1 0 0 0,1 0 0 0 0,-2 0 480 0 0,-7 0-11330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1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16235 0 0,'0'0'4217'0'0,"0"0"-3440"0"0,0 0-409 0 0,0 0-80 0 0,0 0-48 0 0,0 0 8 0 0,0 0-40 0 0,0 0-128 0 0,0 0-192 0 0,0 0-80 0 0,0 0-120 0 0,0 0-136 0 0,7 7-361 0 0,2-7-1471 0 0,4 0-9755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5:48.01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1,'363'1,"-159"27,21 0,57-29,-108-26,414 27,399 0,-751 22,118-45,-40 25,-117 25,-146-21,-33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5:50.08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1,'736'0,"-510"29,-29-18,1 8,-112-6,-68-9,1 0,0-2,1 0,-1-1,0-1,0-1,16-2,17-7,1 3,0 2,43 2,158 3,-85-27,142-3,-114 48,84-6,-235-1,-28-5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3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30 222 0 0 0,'0'0'823'0'0,"0"0"-208"0"0,0 0-223 0 0,0 0-74 0 0,0 0 55 0 0,0 0 88 0 0,0 0 94 0 0,0 0 145 0 0,0 0 200 0 0,0 0 172 0 0,0 0 62 0 0,-6-2-22 0 0,-17-6-104 0 0,65-15 3857 0 0,-19 17-4511 0 0,1 0 0 0 0,0 2 0 0 0,0 1 0 0 0,0 0 0 0 0,0 2 0 0 0,0 1 0 0 0,0 1 0 0 0,3 1-354 0 0,35-1 397 0 0,139-12 533 0 0,109-36-604 0 0,39 10-326 0 0,245 15 334 0 0,-228 18-245 0 0,9 15 38 0 0,-55 5 124 0 0,25-14-251 0 0,-241-2 17 0 0,646-7 186 0 0,-70 3 3 0 0,-47 19 57 0 0,-157 18-240 0 0,366 11-39 0 0,-346-22 36 0 0,743-2 64 0 0,-867-21-116 0 0,345 12 1 0 0,23 0-18 0 0,-309 0 23 0 0,611-11 42 0 0,149-26-148 0 0,-708 15 128 0 0,-234 4 19 0 0,273-4 9 0 0,201 11-60 0 0,-328-19 51 0 0,126-10 7 0 0,-30 14-34 0 0,842 11-141 0 0,-340-36 416 0 0,74 0-117 0 0,-280 33 33 0 0,-406 2-115 0 0,175-9 47 0 0,747 10 306 0 0,-425 4 1060 0 0,-506 22-655 0 0,-223-15-488 0 0,-17-7-56 0 0,-76 4-107 0 0,1 0-151 0 0,39 7-204 0 0,-96-9 911 0 0,0-1-2801 0 0,0 0-5550 0 0,0 2-2981 0 0</inkml:trace>
  <inkml:trace contextRef="#ctx0" brushRef="#br0" timeOffset="2682.158">1906 1352 0 0 0,'0'0'223'0'0,"0"0"-141"0"0,0 0 5 0 0,0 0 356 0 0,0 0 577 0 0,0 0 490 0 0,0 0 211 0 0,0 0-100 0 0,0 0-336 0 0,0 0-371 0 0,0 0-281 0 0,11 19 1991 0 0,-7-17-2031 0 0,3 4-110 0 0,1-1-1 0 0,-1 1 1 0 0,1-2 0 0 0,0 1 0 0 0,1-1 0 0 0,-1 0 0 0 0,1-1 0 0 0,0 0 0 0 0,0-1 0 0 0,0 1 0 0 0,0-2-1 0 0,0 1 1 0 0,7-1-483 0 0,3-2 290 0 0,0-1 0 0 0,1-1 0 0 0,-1 0-1 0 0,-1-2 1 0 0,1 0 0 0 0,0-1 0 0 0,-1-1-1 0 0,0-1 1 0 0,-1 0 0 0 0,0-1-1 0 0,0-1 1 0 0,-1-1 0 0 0,0 0 0 0 0,-1-1-1 0 0,0-1 1 0 0,9-10-290 0 0,69-69 598 0 0,-4-4-1 0 0,65-93-597 0 0,81-101 323 0 0,-216 269-306 0 0,0 1 0 0 0,2 1 0 0 0,0 1 0 0 0,1 1 0 0 0,20-12-17 0 0,-39 28-3 0 0,0-1 0 0 0,0 0-1 0 0,0 1 1 0 0,0 0 0 0 0,0 0 0 0 0,1 0-1 0 0,-1 0 1 0 0,0 1 0 0 0,0-1-1 0 0,1 1 1 0 0,-1-1 0 0 0,1 1 0 0 0,-1 1-1 0 0,0-1 1 0 0,1 0 0 0 0,-1 1 0 0 0,0-1-1 0 0,0 1 1 0 0,1 0 0 0 0,-1 0 0 0 0,0 0-1 0 0,0 1 1 0 0,0-1 0 0 0,0 1 0 0 0,0 0-1 0 0,0 0 1 0 0,-1 0 0 0 0,1 0 0 0 0,-1 0-1 0 0,1 0 1 0 0,-1 1 0 0 0,0-1 0 0 0,0 1-1 0 0,0 0 1 0 0,0-1 0 0 0,1 4 3 0 0,7 12 44 0 0,0 1 1 0 0,-2 0 0 0 0,-1 1-1 0 0,0 0 1 0 0,-1 0 0 0 0,-1 1-1 0 0,-1 0 1 0 0,-1-1-1 0 0,-1 1 1 0 0,-1 0 0 0 0,0 0-1 0 0,-2 0 1 0 0,-1 0 0 0 0,0 0-1 0 0,-1 0 1 0 0,-1 0 0 0 0,-3 4-45 0 0,1 4 29 0 0,-1 0 1 0 0,-1-1-1 0 0,-2 0 1 0 0,-1 0-1 0 0,-1-1 0 0 0,-1 0 1 0 0,-2-1-1 0 0,0-1 1 0 0,-2 0-1 0 0,0-1 1 0 0,-13 11-30 0 0,16-19 3 0 0,0-2 0 0 0,-1 0 0 0 0,0-1-1 0 0,-1 0 1 0 0,-1-1 0 0 0,0-1 0 0 0,-1-1 0 0 0,0 0 0 0 0,0-1 0 0 0,-1-1 0 0 0,0-1 0 0 0,-1-1-1 0 0,1 0 1 0 0,-1-1 0 0 0,0-2 0 0 0,0 0 0 0 0,-3-1-3 0 0,10 0-1 0 0,1-1-1 0 0,-1-1 1 0 0,0-1-1 0 0,0 1 1 0 0,0-2-1 0 0,1 0 1 0 0,-1 0-1 0 0,1-1 1 0 0,-1-1 0 0 0,1 0-1 0 0,0-1 1 0 0,1 0-1 0 0,-12-6 2 0 0,16 8-70 0 0,1-1 0 0 0,-1 1-1 0 0,0-1 1 0 0,1 0 0 0 0,0 0-1 0 0,0-1 1 0 0,0 1 0 0 0,1-2-1 0 0,-1 1 1 0 0,1 0 0 0 0,0-1 0 0 0,1 0-1 0 0,-1 0 1 0 0,1-1 0 0 0,1 1-1 0 0,-1-1 1 0 0,1 0 0 0 0,0 0-1 0 0,0 0 1 0 0,1 0 0 0 0,0 0-1 0 0,1 0 1 0 0,-1-1 0 0 0,1 1-1 0 0,1-1 1 0 0,-1 1 0 0 0,1-1-1 0 0,1 1 1 0 0,0-6 70 0 0,26-23-3084 0 0,-3 16-5528 0 0,-22 19 7265 0 0,10-7-9839 0 0</inkml:trace>
  <inkml:trace contextRef="#ctx0" brushRef="#br0" timeOffset="3283.111">3483 1098 14107 0 0,'0'0'851'0'0,"0"0"-376"0"0,0 0-211 0 0,0 0 58 0 0,0 0 212 0 0,0 0 198 0 0,0 0 58 0 0,0 0-93 0 0,0 0-168 0 0,0 0-138 0 0,0 0-93 0 0,0 0-52 0 0,0 0-46 0 0,0 23-42 0 0,-6 160 210 0 0,4-142-228 0 0,-2-1 0 0 0,-2 0-1 0 0,-2 0 1 0 0,-1-1 0 0 0,-2 0 0 0 0,-2 0 0 0 0,-1-1 0 0 0,-3-1 0 0 0,-13 23-140 0 0,29-57 30 0 0,-1 0 1 0 0,0 0 0 0 0,0 0-1 0 0,0 0 1 0 0,-1 0 0 0 0,1 0-1 0 0,-1 0 1 0 0,0-1 0 0 0,1 1-1 0 0,-1-1 1 0 0,0 0 0 0 0,-1 0-1 0 0,1 0 1 0 0,0 0 0 0 0,0-1 0 0 0,-1 1-1 0 0,1-1 1 0 0,-1 0 0 0 0,1 0-1 0 0,-1 0 1 0 0,0 0 0 0 0,-1-1-31 0 0,-7-37 308 0 0,14 18-310 0 0,0 1 1 0 0,2-1 0 0 0,0 1-1 0 0,1 0 1 0 0,1 0 0 0 0,0 0 0 0 0,1 1-1 0 0,1 0 1 0 0,1 0 0 0 0,1 1-1 0 0,1-2 2 0 0,-9 14-3 0 0,34-52 7 0 0,2 2 0 0 0,2 1 0 0 0,3 2 0 0 0,1 3-1 0 0,3 1 1 0 0,2 2 0 0 0,40-27-4 0 0,-52 44 11 0 0,2 1 1 0 0,2 3-1 0 0,0 1 0 0 0,12-3-11 0 0,-47 22 5 0 0,0 1-1 0 0,1 0 0 0 0,0 0 1 0 0,0 1-1 0 0,0 0 1 0 0,0 0-1 0 0,0 0 0 0 0,0 1 1 0 0,0 0-1 0 0,1 1 1 0 0,-1-1-1 0 0,0 1 0 0 0,0 1 1 0 0,1 0-5 0 0,-6 2 20 0 0,-1 0 1 0 0,1 0 0 0 0,-1 0 0 0 0,0 0-1 0 0,1 1 1 0 0,-2-1 0 0 0,1 0 0 0 0,0 1-1 0 0,-1-1 1 0 0,1 1 0 0 0,-1-1 0 0 0,0 1-1 0 0,0-1 1 0 0,0 1 0 0 0,-1-1 0 0 0,1 0-1 0 0,-1 1 1 0 0,-1 2-21 0 0,-4 13 80 0 0,-1-1-1 0 0,0 0 1 0 0,-2 0-1 0 0,0-1 1 0 0,-1 0-1 0 0,-1 0 1 0 0,0-1 0 0 0,-1 0-1 0 0,-1-1 1 0 0,0-1-1 0 0,-1 0 1 0 0,-4 2-80 0 0,-34 35 204 0 0,-3-1-1 0 0,-1-3 1 0 0,-54 33-204 0 0,98-71-63 0 0,-1-1 0 0 0,-1 0 0 0 0,1-1 1 0 0,-1-1-1 0 0,0 0 0 0 0,-1 0 0 0 0,1-2 0 0 0,-1 0 1 0 0,0-1-1 0 0,0 0 0 0 0,-14 0 63 0 0,28-3-52 0 0,0 0 0 0 0,0 0 1 0 0,0 0-1 0 0,0 0 0 0 0,0 0 0 0 0,0-1 1 0 0,0 1-1 0 0,1 0 0 0 0,-1-1 0 0 0,0 1 1 0 0,0-1-1 0 0,0 1 0 0 0,0-1 0 0 0,0 1 1 0 0,1-1-1 0 0,-1 1 0 0 0,0-1 0 0 0,0 0 1 0 0,1 0-1 0 0,-1 1 0 0 0,1-1 0 0 0,-1 0 1 0 0,0 0-1 0 0,1 0 0 0 0,0 0 0 0 0,-1 0 1 0 0,1 1-1 0 0,-1-1 0 0 0,1 0 0 0 0,0 0 1 0 0,0 0-1 0 0,0 0 0 0 0,-1 0 0 0 0,1 0 1 0 0,0 0-1 0 0,0 0 0 0 0,0 0 0 0 0,0 0 1 0 0,1 0-1 0 0,-1 0 0 0 0,0 0 0 0 0,0 0 1 0 0,1 0-1 0 0,-1 0 0 0 0,0 0 0 0 0,1 0 1 0 0,-1 0-1 0 0,1 0 0 0 0,0 0 52 0 0,23-48-3381 0 0,-1 21 56 0 0,-7 10-1672 0 0,-1 2-5332 0 0</inkml:trace>
  <inkml:trace contextRef="#ctx0" brushRef="#br0" timeOffset="3803.3">4030 1179 0 0 0,'0'0'292'0'0,"0"0"467"0"0,0 0 317 0 0,0 0 358 0 0,0 0 261 0 0,0 0 172 0 0,0 0 40 0 0,0 0-129 0 0,0 0-175 0 0,0 0-214 0 0,0 0-170 0 0,0 0-139 0 0,0 0-97 0 0,33 5-66 0 0,101 13-80 0 0,-131-17-777 0 0,1 0 1 0 0,-1-1-1 0 0,1 1 0 0 0,-1-1 0 0 0,1 0 1 0 0,-1 0-1 0 0,1 0 0 0 0,-1 0 1 0 0,1-1-1 0 0,0 1 0 0 0,-1-1 0 0 0,0 0 1 0 0,1 0-1 0 0,-1 0 0 0 0,1-1 0 0 0,-1 1 1 0 0,0-1-1 0 0,0 1 0 0 0,3-3-60 0 0,4-3 227 0 0,87-62 1293 0 0,-93 65-1481 0 0,-1 1 1 0 0,1-1 0 0 0,-1 1 0 0 0,0-1 0 0 0,0 0 0 0 0,-1 0 0 0 0,1-1 0 0 0,-1 1 0 0 0,0 0 0 0 0,0-1 0 0 0,0 1 0 0 0,-1-1 0 0 0,1 0 0 0 0,-1 0 0 0 0,0 1 0 0 0,-1-1 0 0 0,1 0-1 0 0,-1 0 1 0 0,0 0 0 0 0,0 0 0 0 0,0 0 0 0 0,-1 0 0 0 0,0-1-40 0 0,-2 2-4 0 0,0 1-1 0 0,0 0 0 0 0,0-1 1 0 0,0 1-1 0 0,0 0 0 0 0,-1 1 1 0 0,0-1-1 0 0,1 0 0 0 0,-1 1 1 0 0,0 0-1 0 0,0 0 0 0 0,0 0 1 0 0,0 1-1 0 0,-1-1 0 0 0,1 1 1 0 0,0 0-1 0 0,-1 0 1 0 0,1 0-1 0 0,-1 1 0 0 0,1 0 1 0 0,-1 0-1 0 0,1 0 0 0 0,-1 0 1 0 0,1 1-1 0 0,0-1 0 0 0,-1 1 1 0 0,1 0-1 0 0,-1 0 0 0 0,1 1 1 0 0,0 0-1 0 0,-3 1 5 0 0,-10 4-10 0 0,1 1-1 0 0,0 1 1 0 0,1 0-1 0 0,0 1 1 0 0,0 1-1 0 0,1 0 1 0 0,0 1-1 0 0,1 0 1 0 0,1 1 0 0 0,0 0-1 0 0,1 1 1 0 0,0 1-1 0 0,1 0 1 0 0,1 0-1 0 0,0 1 1 0 0,1 0-1 0 0,1 0 1 0 0,0 1-1 0 0,1 1 11 0 0,4-14 0 0 0,1 0 0 0 0,0 0 0 0 0,0 0 0 0 0,0 0 0 0 0,0 0-1 0 0,0 0 1 0 0,1 0 0 0 0,0 1 0 0 0,0-1 0 0 0,0 0 0 0 0,0 0-1 0 0,1 1 1 0 0,0-1 0 0 0,-1 0 0 0 0,2 0 0 0 0,-1 0 0 0 0,0 0 0 0 0,1 0-1 0 0,0 0 1 0 0,0-1 0 0 0,0 1 0 0 0,0 0 0 0 0,1-1 0 0 0,-1 1-1 0 0,1-1 1 0 0,0 0 0 0 0,0 0 0 0 0,0 0 0 0 0,0-1 0 0 0,0 1-1 0 0,1-1 1 0 0,-1 1 0 0 0,1-1 0 0 0,0 0 0 0 0,0 0 0 0 0,0-1-1 0 0,0 1 1 0 0,0-1 0 0 0,0 0 0 0 0,0 0 0 0 0,4 0 0 0 0,14 2-127 0 0,0-2 0 0 0,0-1 0 0 0,0 0 0 0 0,0-2 0 0 0,0 0 0 0 0,-1-2 0 0 0,1 0 0 0 0,-1-1 0 0 0,1-2 0 0 0,-2 0 0 0 0,1-1 0 0 0,6-4 127 0 0,31-14-4160 0 0,-2 0-3596 0 0,-43 20 5184 0 0,3-2-3713 0 0</inkml:trace>
  <inkml:trace contextRef="#ctx0" brushRef="#br0" timeOffset="4117.58">5028 1028 3225 0 0,'0'0'3024'0'0,"0"0"-1291"0"0,0 0-474 0 0,0 0 45 0 0,0 0 162 0 0,0 0 126 0 0,0 0-4 0 0,0 0-150 0 0,0 0-226 0 0,0 0-249 0 0,0 0-227 0 0,0 0-152 0 0,-32 6-96 0 0,-100 18-54 0 0,72-2 170 0 0,52-15-459 0 0,0-2-95 0 0,0 0 0 0 0,1 1-1 0 0,-1 0 1 0 0,1 0-1 0 0,0 1 1 0 0,1-1 0 0 0,0 1-1 0 0,0 1 1 0 0,0-1 0 0 0,1 1-1 0 0,0 0 1 0 0,1 1 0 0 0,-1-1-1 0 0,2 1 1 0 0,-1 0-1 0 0,1 0 1 0 0,0 0 0 0 0,1 0-1 0 0,0 0 1 0 0,1 0 0 0 0,0 1-1 0 0,0-1 1 0 0,1 8-50 0 0,3-13 11 0 0,0 1 0 0 0,0-1 0 0 0,0 0-1 0 0,1 0 1 0 0,-1 0 0 0 0,1 0 0 0 0,0-1 0 0 0,0 0 0 0 0,0 1 0 0 0,1-1-1 0 0,-1-1 1 0 0,1 1 0 0 0,-1-1 0 0 0,1 1 0 0 0,0-1 0 0 0,0-1 0 0 0,0 1 0 0 0,0-1-1 0 0,0 0 1 0 0,0 0 0 0 0,1 0 0 0 0,-1-1 0 0 0,0 0 0 0 0,1 0 0 0 0,1 0-11 0 0,6 2 41 0 0,7 1-3 0 0,0-2 0 0 0,0 0 0 0 0,0 0 0 0 0,0-2-1 0 0,0-1 1 0 0,-1 0 0 0 0,1-2 0 0 0,-1 0 0 0 0,1-1 0 0 0,-1-1-1 0 0,4-2-37 0 0,-6-4-146 0 0,-17 7-4687 0 0,1 0-5061 0 0,-1 5 1101 0 0</inkml:trace>
  <inkml:trace contextRef="#ctx0" brushRef="#br0" timeOffset="4379.83">5477 1124 6497 0 0,'0'0'3656'0'0,"0"0"-2076"0"0,0 0-700 0 0,0 0 43 0 0,0 0 105 0 0,0 0 3 0 0,0 0-141 0 0,0 0-261 0 0,0 0-267 0 0,0 0-169 0 0,0 0-129 0 0,0 0-91 0 0,-9 32-69 0 0,-29 98-108 0 0,27-70-2502 0 0,12-47-3819 0 0,-1-9-1650 0 0</inkml:trace>
  <inkml:trace contextRef="#ctx0" brushRef="#br0" timeOffset="4557.452">5415 862 16171 0 0,'0'0'1233'0'0,"0"0"-465"0"0,0 0-352 0 0,0 0-104 0 0,0 0 8 0 0,0 0-8 0 0,0 0-144 0 0,0 0-248 0 0,0 0-144 0 0,0 0-144 0 0,0 0-112 0 0,0 0-128 0 0,0 0-488 0 0,0 0-1225 0 0,62-33-3496 0 0,-55 41-2889 0 0</inkml:trace>
  <inkml:trace contextRef="#ctx0" brushRef="#br0" timeOffset="5251.887">6005 1135 8810 0 0,'0'0'3161'0'0,"0"0"-1128"0"0,0 0-455 0 0,0 0-179 0 0,0 0-144 0 0,0 0-158 0 0,0 0-208 0 0,0 0-192 0 0,0 0-170 0 0,0 0-140 0 0,0 0-119 0 0,0 0-92 0 0,0 0-55 0 0,-29 14-37 0 0,-89 45-25 0 0,73-25-22 0 0,43-26-27 0 0,-15 64-95 0 0,19-69 86 0 0,-1-1-1 0 0,1 0 1 0 0,1 0-1 0 0,-1 0 1 0 0,0 0-1 0 0,1 0 0 0 0,-1 0 1 0 0,1 0-1 0 0,-1-1 1 0 0,1 1-1 0 0,0-1 0 0 0,-1 0 1 0 0,1 1-1 0 0,0-2 1 0 0,0 1-1 0 0,0 0 1 0 0,0 0-1 0 0,0-1 0 0 0,0 0 1 0 0,0 1-1 0 0,0-1 1 0 0,0 0-1 0 0,0-1 0 0 0,0 1 1 0 0,0 0-1 0 0,0-1 1 0 0,0 0-1 0 0,0 0 0 0 0,0 0 0 0 0,11-3 23 0 0,-1-1 0 0 0,-1-1 0 0 0,1 0 0 0 0,-1 0 0 0 0,0-2-1 0 0,0 1 1 0 0,-1-1 0 0 0,0-1 0 0 0,0 0 0 0 0,-1-1 0 0 0,1-1-23 0 0,58-46-45 0 0,-69 58 42 0 0,-1 0 0 0 0,1-1-1 0 0,0 1 1 0 0,0 0 0 0 0,0 0-1 0 0,0 0 1 0 0,0-1 0 0 0,0 1-1 0 0,0 0 1 0 0,0 0 0 0 0,0 0 0 0 0,0-1-1 0 0,0 1 1 0 0,0 0 0 0 0,0 0-1 0 0,1-1 1 0 0,-1 1 0 0 0,0 0-1 0 0,1 0 1 0 0,-1-1 0 0 0,1 1 0 0 0,-1 0-1 0 0,0-1 1 0 0,1 1 0 0 0,0-1-1 0 0,-1 1 1 0 0,1-1 0 0 0,-1 1-1 0 0,1-1 1 0 0,0 1 0 0 0,-1-1 0 0 0,1 1-1 0 0,0-1 1 0 0,-1 0 0 0 0,1 1-1 0 0,0-1 1 0 0,0 0 0 0 0,-1 1-1 0 0,1-1 1 0 0,0 0 0 0 0,0 0 0 0 0,-1 0-1 0 0,1 0 1 0 0,0 0 0 0 0,0 0-1 0 0,0 0 1 0 0,-1 0 0 0 0,1 0-1 0 0,0 0 1 0 0,0-1 0 0 0,0 1 0 0 0,-1 0-1 0 0,1 0 1 0 0,0-1 0 0 0,-1 1-1 0 0,1-1 1 0 0,0 1 0 0 0,-1 0-1 0 0,1-1 1 0 0,0 1 0 0 0,-1-1 0 0 0,1 0 3 0 0,-1 2 1 0 0,-1 6-1 0 0,1 0 0 0 0,0-1 0 0 0,0 1 0 0 0,0 0 0 0 0,1 0 0 0 0,0 0 0 0 0,0 0 0 0 0,0-1 0 0 0,1 1 0 0 0,0 0 0 0 0,1-1 0 0 0,0 1 0 0 0,-1-1 0 0 0,2 0 0 0 0,-1 0 0 0 0,1 0 0 0 0,0-1 0 0 0,0 1 0 0 0,1-1-1 0 0,-1 0 1 0 0,1 0 0 0 0,1-1 0 0 0,-1 1 0 0 0,0-1 0 0 0,1 0 0 0 0,3 2 0 0 0,2-3 9 0 0,0 0-1 0 0,0-1 1 0 0,0 0 0 0 0,0 0-1 0 0,0-1 1 0 0,0-1 0 0 0,1 0-1 0 0,-1 0 1 0 0,0-1 0 0 0,0 0-1 0 0,0-1 1 0 0,0-1 0 0 0,0 0-1 0 0,0 0 1 0 0,-1-1 0 0 0,1 0-1 0 0,-1-1 1 0 0,8-5-9 0 0,13-8 59 0 0,0-2-1 0 0,-2-1 1 0 0,0-1 0 0 0,-2-2 0 0 0,6-7-59 0 0,4-7 107 0 0,-2 0 1 0 0,-1-3-1 0 0,-2-1 1 0 0,-3-1-1 0 0,25-46-107 0 0,-38 55-2 0 0,-1 0 0 0 0,-1 0 0 0 0,-3-2 0 0 0,0 1 1 0 0,-3-2-1 0 0,-1 1 0 0 0,-1-1 0 0 0,-2 0 0 0 0,-2 0 0 0 0,-1 0 0 0 0,-2 0 0 0 0,-5-23 2 0 0,-26-33 59 0 0,31 90-62 0 0,0 1-1 0 0,-1-1 1 0 0,1 1-1 0 0,-1-1 1 0 0,1 1 0 0 0,-1 0-1 0 0,0 0 1 0 0,0 0 0 0 0,0 0-1 0 0,-1 0 1 0 0,1 0-1 0 0,0 1 1 0 0,-1-1 0 0 0,1 1-1 0 0,-1-1 1 0 0,1 1 0 0 0,-1 0-1 0 0,0 0 1 0 0,1 0-1 0 0,-1 1 1 0 0,0-1 0 0 0,0 1-1 0 0,1-1 1 0 0,-1 1 0 0 0,0 0-1 0 0,0 0 1 0 0,0 0-1 0 0,0 0 1 0 0,1 1 0 0 0,-1-1-1 0 0,0 1 1 0 0,-1 0 3 0 0,-3 4-3 0 0,0 0 0 0 0,0 0 0 0 0,0 1 0 0 0,1 0 0 0 0,0 1 0 0 0,0-1-1 0 0,1 1 1 0 0,0 0 0 0 0,0 0 0 0 0,0 1 0 0 0,1-1 0 0 0,0 1 0 0 0,1 0 0 0 0,0 0 0 0 0,0 0 0 0 0,0 4 3 0 0,-7 23 45 0 0,2 1 1 0 0,1 0 0 0 0,3 0 0 0 0,0 0 0 0 0,2 1 0 0 0,2-1-1 0 0,3 20-45 0 0,-3-47 14 0 0,6 59 226 0 0,2-1 0 0 0,4 1 0 0 0,2-2 0 0 0,4 0 0 0 0,2-1 0 0 0,3-1-1 0 0,29 57-239 0 0,25 7 180 0 0,-46-111-1636 0 0,-21-22-2017 0 0,-1-5-3640 0 0,-2 5-4934 0 0</inkml:trace>
  <inkml:trace contextRef="#ctx0" brushRef="#br0" timeOffset="8176.728">11808 1153 0 0 0,'0'0'729'0'0,"0"0"504"0"0,0 0 378 0 0,0 0 327 0 0,0 0 85 0 0,0 0-46 0 0,0 0-188 0 0,0 0-261 0 0,0 0-230 0 0,0 0-187 0 0,0 0-170 0 0,0 0-125 0 0,0 0-137 0 0,-21-1-115 0 0,-65-3-96 0 0,82 4-404 0 0,-1 0-1 0 0,1 0 1 0 0,-1 0-1 0 0,1 1 1 0 0,0 0-1 0 0,0-1 0 0 0,-1 1 1 0 0,1 1-1 0 0,0-1 1 0 0,0 1-1 0 0,0-1 1 0 0,0 1-1 0 0,0 0 1 0 0,1 1-1 0 0,-1-1 0 0 0,1 1 1 0 0,-3 1-64 0 0,-7 6 199 0 0,4-3-161 0 0,0 1 0 0 0,1 1 1 0 0,0 0-1 0 0,0 0 0 0 0,1 0 0 0 0,0 1 0 0 0,1 0 1 0 0,0 1-1 0 0,0-1 0 0 0,1 1 0 0 0,0 0 0 0 0,1 0 1 0 0,1 1-1 0 0,0-1 0 0 0,0 1 0 0 0,1 0 1 0 0,0 0-1 0 0,1-1 0 0 0,1 1 0 0 0,0 0 0 0 0,0 0 1 0 0,1 0-1 0 0,1 2-38 0 0,-1-10 31 0 0,1 0 1 0 0,0-1-1 0 0,-1 1 0 0 0,1-1 1 0 0,0 1-1 0 0,1-1 0 0 0,-1 1 1 0 0,1-1-1 0 0,0 0 1 0 0,-1 0-1 0 0,1-1 0 0 0,0 1 1 0 0,1 0-1 0 0,-1-1 1 0 0,0 0-1 0 0,1 0 0 0 0,-1 0 1 0 0,1 0-1 0 0,0 0 1 0 0,0-1-1 0 0,0 0 0 0 0,-1 1 1 0 0,1-1-1 0 0,0-1 0 0 0,0 1 1 0 0,1-1-1 0 0,-1 1 1 0 0,0-1-1 0 0,0-1 0 0 0,0 1 1 0 0,0 0-1 0 0,0-1 1 0 0,0 0-1 0 0,0 0 0 0 0,0 0 1 0 0,0 0-1 0 0,-1-1 0 0 0,1 1 1 0 0,0-1-1 0 0,-1 0 1 0 0,1 0-1 0 0,-1-1 0 0 0,2-1-31 0 0,9-8 22 0 0,-1 0 0 0 0,-1-2 0 0 0,0 1 0 0 0,-1-2 0 0 0,0 0 0 0 0,-1 0 0 0 0,-1 0 0 0 0,0-1 0 0 0,-1-1 0 0 0,-1 0 0 0 0,0 0 0 0 0,-2 0 0 0 0,0 0 0 0 0,0-1 0 0 0,-2 0 0 0 0,0 0 1 0 0,-2 0-1 0 0,0 0 0 0 0,0-1 0 0 0,-3-11-22 0 0,2 26-57 0 0,-1 1 1 0 0,0-1 0 0 0,0 1 0 0 0,0-1-1 0 0,0 1 1 0 0,-1-1 0 0 0,1 1 0 0 0,-1 0-1 0 0,0 0 1 0 0,0-1 0 0 0,0 1 0 0 0,0 1-1 0 0,0-1 1 0 0,-1 0 0 0 0,0 1 0 0 0,1-1-1 0 0,-1 1 1 0 0,0 0 0 0 0,0 0 0 0 0,0 0-1 0 0,0 0 1 0 0,-1 0 0 0 0,1 1 0 0 0,0-1-1 0 0,-1 1 1 0 0,1 0 0 0 0,-1 0 0 0 0,1 0-1 0 0,-1 1 1 0 0,0-1 0 0 0,1 1 0 0 0,-1 0-1 0 0,0 0 1 0 0,-1 0 56 0 0,4 1-11 0 0,-1 0 0 0 0,1 0 0 0 0,0 0 0 0 0,0 0 0 0 0,-1 0 0 0 0,1 0-1 0 0,0 0 1 0 0,0 0 0 0 0,0 1 0 0 0,0-1 0 0 0,0 0 0 0 0,0 1 0 0 0,1-1 0 0 0,-1 1 0 0 0,0-1 0 0 0,1 1 0 0 0,-1-1-1 0 0,1 1 1 0 0,0-1 0 0 0,-1 1 0 0 0,1-1 0 0 0,0 1 0 0 0,0 0 0 0 0,0-1 0 0 0,0 1 0 0 0,0-1 0 0 0,0 1-1 0 0,0 0 1 0 0,1-1 0 0 0,-1 1 0 0 0,1-1 0 0 0,-1 1 0 0 0,1-1 0 0 0,0 1 0 0 0,-1-1 0 0 0,1 1 0 0 0,0-1 0 0 0,0 0-1 0 0,0 1 1 0 0,0-1 0 0 0,0 0 0 0 0,0 0 0 0 0,0 0 0 0 0,2 1 11 0 0,2 1 51 0 0,1 0 1 0 0,0 0-1 0 0,-1-1 1 0 0,1 0-1 0 0,1 0 1 0 0,-1-1-1 0 0,0 1 0 0 0,0-1 1 0 0,0-1-1 0 0,1 1 1 0 0,-1-1-1 0 0,0 0 1 0 0,1-1-1 0 0,-1 1 0 0 0,0-1 1 0 0,1 0-1 0 0,-1-1 1 0 0,0 0-1 0 0,0 0 1 0 0,0 0-1 0 0,0 0 0 0 0,-1-1 1 0 0,2-1-52 0 0,7-5 104 0 0,0 0 1 0 0,0-1-1 0 0,-1-1 1 0 0,-1-1 0 0 0,0 1-1 0 0,0-2 1 0 0,-1 0-1 0 0,1-3-104 0 0,13-22 51 0 0,-2-2 0 0 0,-1-1-1 0 0,-3-1 1 0 0,7-21-51 0 0,2-3-8 0 0,8-36 25 0 0,-36 103-23 0 0,0-1 1 0 0,0 0-1 0 0,0 1 0 0 0,1-1 1 0 0,-1 0-1 0 0,0 0 0 0 0,1 0 1 0 0,-1 1-1 0 0,0-1 0 0 0,0 0 1 0 0,1 0-1 0 0,-1 0 0 0 0,0 1 1 0 0,1-1-1 0 0,-1 0 0 0 0,0 0 1 0 0,1 0-1 0 0,-1 0 0 0 0,0 0 1 0 0,1 0-1 0 0,-1 0 0 0 0,1 0 0 0 0,-1 0 1 0 0,0 0-1 0 0,1 0 0 0 0,-1 0 1 0 0,0 0-1 0 0,1 0 0 0 0,-1 0 1 0 0,0 0-1 0 0,1 0 0 0 0,-1 0 1 0 0,0-1-1 0 0,1 1 0 0 0,-1 0 1 0 0,0 0-1 0 0,1 0 0 0 0,-1 0 1 0 0,0-1-1 0 0,0 1 0 0 0,1 0 1 0 0,-1 0-1 0 0,0-1 0 0 0,0 1 0 0 0,1 0 1 0 0,-1-1-1 0 0,0 1 0 0 0,0 0 1 0 0,0-1-1 0 0,0 1 0 0 0,0 0 1 0 0,1-1-1 0 0,-1 1 0 0 0,0 0 1 0 0,0-1-1 0 0,0 1 0 0 0,0 0 1 0 0,0-1-1 0 0,0 1 0 0 0,0 0 1 0 0,0-1-1 0 0,0 1 0 0 0,0-1 1 0 0,0 1-1 0 0,0 0 0 0 0,0-1 0 0 0,-1 1 1 0 0,1 0-1 0 0,0-1 6 0 0,31 160 8 0 0,-22 34-4 0 0,-13 159-4 0 0,-5-213-76 0 0,-6-1-1 0 0,-6 0 1 0 0,-6-2 0 0 0,-22 55 76 0 0,43-166 12 0 0,-2 0 0 0 0,0-1 0 0 0,-1 0 0 0 0,-2 0 0 0 0,0-1 0 0 0,-2-1 0 0 0,0 0 0 0 0,-2-1 0 0 0,-16 19-12 0 0,29-37 3 0 0,0-1 1 0 0,0 1 0 0 0,-1-1 0 0 0,1 0-1 0 0,-1 0 1 0 0,1 0 0 0 0,-1 0-1 0 0,0 0 1 0 0,0-1 0 0 0,0 1 0 0 0,0-1-1 0 0,0 0 1 0 0,0 0 0 0 0,0 0 0 0 0,0 0-1 0 0,-1 0 1 0 0,1-1 0 0 0,0 0-1 0 0,0 1 1 0 0,-1-1 0 0 0,1 0 0 0 0,0-1-1 0 0,0 1 1 0 0,-1-1 0 0 0,1 1 0 0 0,0-1-1 0 0,0 0 1 0 0,0 0 0 0 0,0 0-1 0 0,0 0 1 0 0,0-1 0 0 0,0 0 0 0 0,0 1-1 0 0,0-1 1 0 0,1 0 0 0 0,-1 0 0 0 0,1 0-1 0 0,-1-1 1 0 0,0 0-4 0 0,-3-12 30 0 0,0 1 0 0 0,1-2 0 0 0,0 1 0 0 0,2-1 1 0 0,-1 1-1 0 0,2-1 0 0 0,0 0 0 0 0,1 0 0 0 0,1 0 0 0 0,0 0 0 0 0,1 0 0 0 0,1 0 1 0 0,1 0-1 0 0,0 1 0 0 0,1-1 0 0 0,0 1 0 0 0,1 0 0 0 0,1 0 0 0 0,5-10-30 0 0,7-15 8 0 0,3 0 0 0 0,0 2 0 0 0,3 0 0 0 0,1 2 0 0 0,2 0 0 0 0,1 2 0 0 0,2 1 0 0 0,1 1 0 0 0,1 2 0 0 0,2 1 0 0 0,12-7-8 0 0,58-24-447 0 0,-56 42-6622 0 0,-41 18-3748 0 0</inkml:trace>
  <inkml:trace contextRef="#ctx0" brushRef="#br0" timeOffset="5979.927">8257 1105 0 0 0,'0'0'400'0'0,"0"0"1011"0"0,0 0 457 0 0,0 0 72 0 0,0 0-176 0 0,0 0-200 0 0,0 0-143 0 0,0 0-90 0 0,0 0-3 0 0,-8-16-76 0 0,-23-52-96 0 0,30 66-993 0 0,-1-1 1 0 0,1 1-1 0 0,-1-1 0 0 0,0 1 0 0 0,1-1 0 0 0,-1 1 0 0 0,0 0 0 0 0,0 0 0 0 0,0 0 1 0 0,-1 0-1 0 0,1 0 0 0 0,0 1 0 0 0,-1-1 0 0 0,0 1 0 0 0,1-1 0 0 0,-1 1 0 0 0,0 0 1 0 0,1 0-1 0 0,-1 0 0 0 0,0 0 0 0 0,0 1 0 0 0,0-1 0 0 0,0 1 0 0 0,0 0 1 0 0,0-1-1 0 0,-1 1-163 0 0,-3 0 258 0 0,-9 0-92 0 0,0 0 0 0 0,0 1 1 0 0,0 1-1 0 0,1 1 0 0 0,-1 0 0 0 0,0 1 1 0 0,1 1-1 0 0,0 0 0 0 0,0 1 1 0 0,1 1-1 0 0,0 0 0 0 0,0 1 0 0 0,0 0 1 0 0,1 1-1 0 0,0 1 0 0 0,1 0 0 0 0,0 0 1 0 0,1 1-1 0 0,0 1 0 0 0,1 0 0 0 0,-6 8-166 0 0,13-15-2 0 0,-1-1-1 0 0,1 1 0 0 0,0 0 0 0 0,1 0 0 0 0,-1 0 1 0 0,1 0-1 0 0,0 1 0 0 0,0-1 0 0 0,1 1 0 0 0,0-1 1 0 0,0 1-1 0 0,0-1 0 0 0,0 1 0 0 0,1 0 0 0 0,0-1 1 0 0,0 1-1 0 0,1 0 0 0 0,-1-1 0 0 0,1 1 0 0 0,1-1 1 0 0,-1 1-1 0 0,1-1 0 0 0,0 1 0 0 0,0-1 0 0 0,0 0 1 0 0,1 0-1 0 0,-1 0 0 0 0,1 0 0 0 0,1-1 0 0 0,2 5 3 0 0,7 2-127 0 0,1 1 0 0 0,0-2 0 0 0,1 0-1 0 0,0 0 1 0 0,1-2 0 0 0,0 0 0 0 0,0-1-1 0 0,1 0 1 0 0,-1-1 0 0 0,2-1 0 0 0,-1-1-1 0 0,0 0 1 0 0,1-1 0 0 0,0-1 0 0 0,-1-1-1 0 0,1 0 1 0 0,0-2 0 0 0,0 0 0 0 0,-1-1-1 0 0,1 0 1 0 0,-1-2 0 0 0,1 0 0 0 0,-1-1-1 0 0,11-4 128 0 0,111-45-6214 0 0,-52 13-3395 0 0,-61 29 5144 0 0</inkml:trace>
  <inkml:trace contextRef="#ctx0" brushRef="#br0" timeOffset="6910.139">8842 1021 0 0 0,'0'0'3011'0'0,"0"0"-746"0"0,0 0-461 0 0,0 0-354 0 0,0 0-94 0 0,0 0 39 0 0,0 0 8 0 0,-35 14-21 0 0,-110 49-127 0 0,53-4 678 0 0,89-57-1870 0 0,-4 3 36 0 0,0 0 0 0 0,0 0 0 0 0,0 1 0 0 0,1 0 0 0 0,0 0 0 0 0,0 0 0 0 0,0 1 0 0 0,1 0 0 0 0,0 0 0 0 0,0 0 1 0 0,1 1-1 0 0,-1 0 0 0 0,2 0 0 0 0,-1 0 0 0 0,1 0 0 0 0,1 0 0 0 0,-1 1 0 0 0,2-1 0 0 0,-1 1 0 0 0,1 0 0 0 0,0 1-99 0 0,2-8 21 0 0,-1 1-1 0 0,1-1 1 0 0,0 0-1 0 0,0 0 0 0 0,1 0 1 0 0,-1 1-1 0 0,0-1 0 0 0,1 0 1 0 0,-1-1-1 0 0,1 1 1 0 0,-1 0-1 0 0,1 0 0 0 0,0-1 1 0 0,0 1-1 0 0,0-1 1 0 0,0 1-1 0 0,0-1 0 0 0,0 0 1 0 0,0 0-1 0 0,1 0 0 0 0,-1 0 1 0 0,0 0-1 0 0,0 0 1 0 0,1-1-1 0 0,-1 1 0 0 0,1-1 1 0 0,-1 0-1 0 0,1 0 0 0 0,-1 1 1 0 0,2-2-21 0 0,76-7 818 0 0,-43-6-665 0 0,0-2-1 0 0,-2-1 1 0 0,0-1 0 0 0,-1-2-1 0 0,6-7-152 0 0,22-12 44 0 0,-5 0-44 0 0,62-27-163 0 0,-117 66 156 0 0,-1 0 0 0 0,1 0-1 0 0,0 0 1 0 0,0 0 0 0 0,-1 0-1 0 0,1 1 1 0 0,-1-1 0 0 0,1 1-1 0 0,0-1 1 0 0,-1 1-1 0 0,1 0 1 0 0,-1 0 0 0 0,1-1-1 0 0,-1 1 1 0 0,1 0 0 0 0,-1 0-1 0 0,0 1 1 0 0,1-1 0 0 0,-1 0-1 0 0,0 0 1 0 0,0 0 0 0 0,0 1-1 0 0,0-1 1 0 0,0 1 0 0 0,0-1-1 0 0,-1 1 1 0 0,1-1 0 0 0,0 1-1 0 0,-1-1 1 0 0,1 1 0 0 0,-1 0-1 0 0,1-1 1 0 0,-1 1 0 0 0,0 0-1 0 0,0 0 1 0 0,0-1 0 0 0,0 1-1 0 0,0 0 1 0 0,0-1 0 0 0,0 1-1 0 0,0 0 1 0 0,-1-1 0 0 0,1 1-1 0 0,-1 0 1 0 0,1-1 0 0 0,-1 1-1 0 0,0-1 1 0 0,0 1 0 0 0,0-1-1 0 0,0 1 8 0 0,0 18 46 0 0,0 21 16 0 0,8 82-64 0 0,-6-119 1 0 0,0 0 1 0 0,0 0-1 0 0,1-1 1 0 0,0 1-1 0 0,0 0 1 0 0,0-1-1 0 0,0 0 1 0 0,0 1-1 0 0,1-1 1 0 0,-1 0-1 0 0,1 0 1 0 0,0 0-1 0 0,0-1 1 0 0,0 1-1 0 0,0-1 1 0 0,1 0-1 0 0,-1 1 1 0 0,1-1-1 0 0,-1-1 1 0 0,1 1-1 0 0,-1 0 1 0 0,1-1-1 0 0,0 0 1 0 0,0 0-1 0 0,0 0 1 0 0,0-1-1 0 0,0 1 1 0 0,0-1-1 0 0,1 0 1 0 0,4 1 22 0 0,0 0 0 0 0,1-1 0 0 0,-1 0-1 0 0,0-1 1 0 0,1 0 0 0 0,-1 0 0 0 0,0-1-1 0 0,0 0 1 0 0,0-1 0 0 0,0 0 0 0 0,0 0 0 0 0,-1-1-1 0 0,1 0 1 0 0,-1-1 0 0 0,6-4-22 0 0,29-21 52 0 0,-1-2 0 0 0,-1-2 0 0 0,-2-2 0 0 0,15-20-52 0 0,-34 35-1 0 0,0-2-7 0 0,1 0 0 0 0,0 2 0 0 0,2 0 0 0 0,0 2 0 0 0,1 0 0 0 0,1 2 0 0 0,13-6 8 0 0,-37 21-6 0 0,1 1 1 0 0,-1-1 0 0 0,1 1 0 0 0,-1 0-1 0 0,1 0 1 0 0,0-1 0 0 0,0 1 0 0 0,0 0-1 0 0,-1 1 1 0 0,1-1 0 0 0,0 0 0 0 0,0 0-1 0 0,0 1 1 0 0,0 0 0 0 0,0-1-1 0 0,0 1 1 0 0,0 0 0 0 0,0 0 0 0 0,1 0-1 0 0,-1 0 1 0 0,0 0 0 0 0,0 0 0 0 0,0 1-1 0 0,0-1 1 0 0,0 1 0 0 0,0-1 0 0 0,0 1-1 0 0,0 0 1 0 0,-1 0 0 0 0,1-1 0 0 0,0 2-1 0 0,0-1 1 0 0,-1 0 0 0 0,1 0 0 0 0,0 0-1 0 0,-1 1 1 0 0,1-1 0 0 0,-1 1 0 0 0,0-1-1 0 0,1 1 1 0 0,-1 0 0 0 0,0-1-1 0 0,0 1 1 0 0,0 0 0 0 0,0 0 0 0 0,0 0-1 0 0,-1 0 1 0 0,1 0 0 0 0,-1 0 0 0 0,1 0-1 0 0,-1 0 1 0 0,0 0 0 0 0,1 0 0 0 0,-1 0 5 0 0,1 13 24 0 0,0-1 0 0 0,-1 1 0 0 0,0-1 0 0 0,-2 1 0 0 0,1-1 0 0 0,-2 1 0 0 0,0-1 1 0 0,0 0-1 0 0,-2 0 0 0 0,0 0 0 0 0,0-1 0 0 0,-4 6-24 0 0,1-4-19 0 0,0 0 1 0 0,-1 0-1 0 0,-1-1 0 0 0,-1-1 1 0 0,0 1-1 0 0,0-2 0 0 0,-1 1 1 0 0,-1-2-1 0 0,0 0 0 0 0,-1 0 1 0 0,0-1-1 0 0,0-1 0 0 0,-1 0 1 0 0,0-1-1 0 0,-12 3 19 0 0,-14-6-1058 0 0,40-7 950 0 0,1 1-1 0 0,-1 0 0 0 0,0-1 0 0 0,1 1 0 0 0,-1-1 0 0 0,1 1 1 0 0,0-1-1 0 0,0 1 0 0 0,-1-1 0 0 0,1 1 0 0 0,0-1 0 0 0,0 1 1 0 0,1-1-1 0 0,-1 1 0 0 0,0-1 0 0 0,0 1 0 0 0,1-1 1 0 0,-1 1-1 0 0,1-1 0 0 0,-1 1 0 0 0,1-1 0 0 0,-1 1 0 0 0,1 0 1 0 0,0-1-1 0 0,0 1 0 0 0,0 0 0 0 0,0 0 0 0 0,0-1 0 0 0,0 1 1 0 0,1 0 108 0 0,4-5-11 0 0,1 1 0 0 0,-1 1 0 0 0,1-1 0 0 0,0 1 0 0 0,0 0 0 0 0,1 1 0 0 0,-1 0 0 0 0,1 0 0 0 0,0 1 0 0 0,0 0 1 0 0,0 0-1 0 0,0 0 0 0 0,0 1 11 0 0,17-4 75 0 0,-6 2 86 0 0,0 1-1 0 0,-1 1 1 0 0,1 0-1 0 0,0 2 1 0 0,-1 0-1 0 0,1 1 1 0 0,-1 1-1 0 0,19 6-160 0 0,86 7 1517 0 0,-100-15-1266 0 0,0-1 1 0 0,0 0-1 0 0,-1-2 1 0 0,1-1 0 0 0,0 0-1 0 0,-1-2 1 0 0,0-1-1 0 0,0 0 1 0 0,-1-2 0 0 0,0 0-1 0 0,0-2 1 0 0,6-3-252 0 0,-4-2 170 0 0,0 0-1 0 0,-1-1 1 0 0,-1-1 0 0 0,0-1-1 0 0,16-19-169 0 0,-31 30 11 0 0,0 0 0 0 0,0-1-1 0 0,-1 1 1 0 0,0-1 0 0 0,0 0-1 0 0,-1-1 1 0 0,0 1 0 0 0,-1-1-1 0 0,0 0 1 0 0,0 0 0 0 0,-1 0-1 0 0,0 0 1 0 0,0 0 0 0 0,-1 0-1 0 0,0-1 1 0 0,-1 1-1 0 0,0 0 1 0 0,-1 0 0 0 0,0-1-11 0 0,0 6-41 0 0,-1 0-1 0 0,0 0 1 0 0,0 1 0 0 0,0-1 0 0 0,-1 1 0 0 0,1-1-1 0 0,-1 1 1 0 0,0 0 0 0 0,0 0 0 0 0,0 0 0 0 0,0 0-1 0 0,-1 1 1 0 0,1-1 0 0 0,-1 1 0 0 0,1 0 0 0 0,-1 0-1 0 0,0 0 1 0 0,0 0 0 0 0,0 1 0 0 0,0 0 0 0 0,0-1-1 0 0,0 1 1 0 0,0 1 0 0 0,-1-1 0 0 0,1 1 0 0 0,0 0-1 0 0,0 0 1 0 0,-1 0 0 0 0,1 0 0 0 0,0 1-1 0 0,0-1 1 0 0,0 1 0 0 0,0 0 0 0 0,-1 1 0 0 0,1-1-1 0 0,1 1 1 0 0,-1-1 0 0 0,-1 2 41 0 0,-12 5-65 0 0,-1 2 1 0 0,1 0-1 0 0,1 1 0 0 0,0 0 0 0 0,0 1 0 0 0,2 1 1 0 0,-1 1-1 0 0,1 0 0 0 0,1 1 0 0 0,1 0 1 0 0,0 1-1 0 0,1 0 0 0 0,1 1 0 0 0,-5 9 65 0 0,12-18 22 0 0,-1 1-1 0 0,1-1 1 0 0,0 1-1 0 0,1 0 0 0 0,0 0 1 0 0,0 0-1 0 0,1 0 1 0 0,1 0-1 0 0,-1 0 1 0 0,1 0-1 0 0,1 0 0 0 0,-1 0 1 0 0,2 0-1 0 0,-1 0 1 0 0,1 0-1 0 0,0-1 1 0 0,1 1-1 0 0,0 0 0 0 0,1-1 1 0 0,0 0-1 0 0,0 0 1 0 0,0 0-1 0 0,1 0 0 0 0,0-1 1 0 0,1 0-1 0 0,0 0 1 0 0,0 0-1 0 0,0-1 1 0 0,1 0-1 0 0,4 3-21 0 0,10 6 20 0 0,2-1 0 0 0,-1-1 0 0 0,2-2-1 0 0,-1 0 1 0 0,1-1 0 0 0,1-1 0 0 0,0-2 0 0 0,0 0 0 0 0,1-2 0 0 0,0-1-1 0 0,22 1-19 0 0,93-6-9431 0 0,-127-2-1958 0 0</inkml:trace>
  <inkml:trace contextRef="#ctx0" brushRef="#br0" timeOffset="11437.12">12944 1466 0 0 0,'0'0'555'0'0,"0"0"618"0"0,0 0 272 0 0,0 0 0 0 0,0 0-79 0 0,4-7 8023 0 0,33-12-5743 0 0,11-42-2443 0 0,-40 49-929 0 0,137-216 749 0 0,-129 191-779 0 0,-15 85 782 0 0,-12 517 351 0 0,5-328-1306 0 0,-4-204-29 0 0,2-63 391 0 0,5 1-446 0 0,2 0 1 0 0,0 0 0 0 0,2 0-1 0 0,2 0 1 0 0,0 0-1 0 0,2 0 1 0 0,1 0-1 0 0,2 1 1 0 0,0 0-1 0 0,4-4 13 0 0,-10 25-7 0 0,14-41-31 0 0,2 0 0 0 0,2 2 0 0 0,2 0 1 0 0,2 2-1 0 0,2 0 0 0 0,1 2 0 0 0,3 1 0 0 0,2 0 38 0 0,-22 29-2 0 0,0 0 1 0 0,1 0-1 0 0,0 1 0 0 0,1 0 0 0 0,0 1 0 0 0,1 1 0 0 0,0 0 1 0 0,1 1-1 0 0,-1 0 0 0 0,2 1 0 0 0,5-2 2 0 0,-19 8-2 0 0,1 0 0 0 0,-1 0 0 0 0,1 0 0 0 0,-1 1 0 0 0,1-1 0 0 0,-1 1 0 0 0,1-1 0 0 0,0 1 0 0 0,-1 0 0 0 0,1-1 0 0 0,-1 1 0 0 0,1 0 0 0 0,0 0 0 0 0,-1 0 0 0 0,1 0 0 0 0,0 0 0 0 0,-1 1 0 0 0,1-1 0 0 0,-1 0 0 0 0,1 1 0 0 0,0-1 0 0 0,-1 1 0 0 0,1 0 0 0 0,-1-1 0 0 0,1 1 0 0 0,-1 0 0 0 0,0 0 0 0 0,1 0 0 0 0,-1 0 0 0 0,0 0 0 0 0,0 0 0 0 0,0 0 0 0 0,1 1 0 0 0,-1-1 0 0 0,0 0 0 0 0,-1 0 0 0 0,1 1 0 0 0,0-1 0 0 0,0 1 0 0 0,-1-1 0 0 0,1 1 0 0 0,0-1 0 0 0,-1 1 0 0 0,0 0 0 0 0,1-1 0 0 0,-1 1 0 0 0,0-1 0 0 0,0 2 2 0 0,3 13 31 0 0,-1 0 0 0 0,-1 0 0 0 0,0 0-1 0 0,-1 0 1 0 0,-1 0 0 0 0,-1 0 0 0 0,0 0 0 0 0,-1-1-1 0 0,0 1 1 0 0,-2 0 0 0 0,-1 3-31 0 0,-1 1 26 0 0,-1-1 1 0 0,-1 0-1 0 0,-1 0 0 0 0,-1-1 0 0 0,0 0 1 0 0,-1-1-1 0 0,-1 0 0 0 0,-1-1 1 0 0,0-1-1 0 0,-1 0 0 0 0,-2 1-26 0 0,13-12-59 0 0,-1-1 0 0 0,0 0 0 0 0,1 0 0 0 0,-1 0 0 0 0,0 0 0 0 0,0-1 0 0 0,-1 0 0 0 0,1 0-1 0 0,0 0 1 0 0,-1-1 0 0 0,1 1 0 0 0,-1-1 0 0 0,1-1 0 0 0,-1 1 0 0 0,0-1 0 0 0,1 0 0 0 0,-1 0 0 0 0,0-1-1 0 0,1 1 1 0 0,-1-1 0 0 0,1-1 0 0 0,-1 1 0 0 0,1-1 0 0 0,0 0 0 0 0,-1 0 0 0 0,1 0 0 0 0,0-1 0 0 0,0 0 0 0 0,1 0-1 0 0,-1 0 1 0 0,1 0 0 0 0,-4-4 59 0 0,-3-40-3709 0 0,15 18-5654 0 0,-1 24-463 0 0</inkml:trace>
  <inkml:trace contextRef="#ctx0" brushRef="#br0" timeOffset="12126.303">13680 1584 1600 0 0,'0'0'2365'0'0,"0"0"-1460"0"0,0 0-578 0 0,0 0 168 0 0,0 0 477 0 0,0 0 416 0 0,0 0 105 0 0,0 0-92 0 0,0 0-172 0 0,0 0-157 0 0,0 0-95 0 0,0 0-102 0 0,0 0-92 0 0,15-4-68 0 0,48-15-75 0 0,-55 17-443 0 0,-1-1 1 0 0,1-1-1 0 0,-1 0 1 0 0,0 0-1 0 0,0 0 1 0 0,0-1-1 0 0,0 1 0 0 0,-1-2 1 0 0,0 1-1 0 0,0-1 1 0 0,0 0-1 0 0,2-3-197 0 0,12-13 348 0 0,19-16 69 0 0,-2-1 0 0 0,-2-3 1 0 0,-2 0-1 0 0,23-40-417 0 0,-48 71 23 0 0,-1 0 0 0 0,-1-1 1 0 0,0 0-1 0 0,0 0 0 0 0,-1 0 0 0 0,-1-1 0 0 0,0 0 0 0 0,-1 0 0 0 0,0 0 0 0 0,-1 0 0 0 0,0 0 0 0 0,-1-1 0 0 0,-1-11-23 0 0,-1 24-14 0 0,-1-1 0 0 0,0 1-1 0 0,1-1 1 0 0,-1 1-1 0 0,0 0 1 0 0,0 0-1 0 0,1 0 1 0 0,-1 0 0 0 0,0 0-1 0 0,0 0 1 0 0,0 1-1 0 0,0-1 1 0 0,0 1 0 0 0,0-1-1 0 0,-1 1 1 0 0,1 0-1 0 0,0 0 1 0 0,0 0 0 0 0,0 0-1 0 0,0 0 1 0 0,0 0-1 0 0,0 1 1 0 0,0-1 0 0 0,0 0-1 0 0,0 1 1 0 0,0 0-1 0 0,0 0 1 0 0,0-1-1 0 0,0 1 1 0 0,0 0 0 0 0,0 1-1 0 0,0-1 1 0 0,1 0-1 0 0,-1 0 1 0 0,0 1 0 0 0,0 1 14 0 0,-7 2-14 0 0,1 1 0 0 0,1 0 0 0 0,-1 0 0 0 0,1 1 1 0 0,0 0-1 0 0,1 0 0 0 0,-1 1 0 0 0,2 0 1 0 0,-1 0-1 0 0,1 0 0 0 0,0 0 0 0 0,1 1 0 0 0,-1 0 1 0 0,2 0-1 0 0,-2 7 14 0 0,5-14 1 0 0,0 0 0 0 0,0 0 0 0 0,0 0 0 0 0,1-1 0 0 0,-1 1 0 0 0,0 0 1 0 0,1 0-1 0 0,0 0 0 0 0,0 0 0 0 0,-1-1 0 0 0,1 1 0 0 0,0 0 0 0 0,0 0 0 0 0,0-1 0 0 0,1 1 0 0 0,-1-1 1 0 0,0 1-1 0 0,1-1 0 0 0,-1 0 0 0 0,1 0 0 0 0,-1 1 0 0 0,1-1 0 0 0,-1 0 0 0 0,1 0 0 0 0,0 0 0 0 0,0-1 1 0 0,0 1-1 0 0,-1 0 0 0 0,1-1 0 0 0,0 1 0 0 0,0-1 0 0 0,0 1 0 0 0,2-1-1 0 0,68 7 148 0 0,39-7-7 0 0,-109 2-115 0 0,0-1 1 0 0,0 1-1 0 0,-1 0 0 0 0,1 0 0 0 0,-1 0 0 0 0,1 1 0 0 0,-1-1 1 0 0,0 0-1 0 0,0 0 0 0 0,0 1 0 0 0,0-1 0 0 0,0 1 1 0 0,0-1-1 0 0,-1 1 0 0 0,1-1 0 0 0,-1 1 0 0 0,0-1 0 0 0,0 1 1 0 0,0-1-1 0 0,0 1 0 0 0,0-1 0 0 0,0 1 0 0 0,-1-1 0 0 0,1 1 1 0 0,-1-1-1 0 0,0 1 0 0 0,0-1 0 0 0,0 1 0 0 0,0-1 0 0 0,0 0 1 0 0,0 0-1 0 0,-1 2-26 0 0,-33 53 564 0 0,28-48-534 0 0,1-1 0 0 0,0 1 0 0 0,0 0 1 0 0,1 0-1 0 0,1 1 0 0 0,0 0 0 0 0,0 0 1 0 0,1 0-1 0 0,0 0 0 0 0,0 0 0 0 0,1 0 1 0 0,0 10-31 0 0,1-19-38 0 0,1 1 0 0 0,0 0 0 0 0,0 0 0 0 0,0-1 0 0 0,0 1 0 0 0,0 0 0 0 0,0 0 0 0 0,0-1 0 0 0,0 1 0 0 0,1 0 0 0 0,-1 0 0 0 0,1-1 0 0 0,-1 1 0 0 0,1-1 0 0 0,0 1 0 0 0,0 0 0 0 0,0-1 0 0 0,0 1 0 0 0,0-1 0 0 0,0 0 0 0 0,0 1 0 0 0,0-1 0 0 0,0 0 0 0 0,1 0 0 0 0,-1 1 0 0 0,0-1 0 0 0,1 0 0 0 0,-1 0 0 0 0,1-1 0 0 0,-1 1 0 0 0,1 0 0 0 0,-1 0 0 0 0,1-1 0 0 0,0 1 0 0 0,0-1 0 0 0,-1 1 0 0 0,1-1 0 0 0,0 0 0 0 0,-1 0 0 0 0,1 0 0 0 0,0 0 1 0 0,0 0-1 0 0,-1 0 0 0 0,1 0 0 0 0,0-1 0 0 0,1 1 38 0 0,62-17-4786 0 0,-6-17-7661 0 0,-47 26 8139 0 0</inkml:trace>
  <inkml:trace contextRef="#ctx0" brushRef="#br0" timeOffset="12453.992">14538 1271 2881 0 0,'0'0'1805'0'0,"0"0"-180"0"0,0 0-86 0 0,0 0 0 0 0,0 0 34 0 0,0 0-39 0 0,0 0-111 0 0,0 0-173 0 0,0 0-232 0 0,0 0-205 0 0,0 0-201 0 0,-25 31-144 0 0,-74 95-84 0 0,72-71 90 0 0,29-47-349 0 0,-2-5-79 0 0,1 0 0 0 0,-1-1 1 0 0,1 1-1 0 0,0 0 0 0 0,0-1 1 0 0,0 1-1 0 0,0-1 0 0 0,1 1 1 0 0,-1-1-1 0 0,0 0 0 0 0,1 0 1 0 0,0 1-1 0 0,0-1 0 0 0,-1 0 0 0 0,1-1 1 0 0,0 1-1 0 0,1 0 0 0 0,-1 0 1 0 0,0-1-1 0 0,0 1 0 0 0,1-1 1 0 0,-1 0-1 0 0,1 0 0 0 0,-1 0 1 0 0,1 0-1 0 0,-1 0 0 0 0,1 0 1 0 0,0-1-1 0 0,-1 1 0 0 0,2-1-46 0 0,83-2 1501 0 0,-80-2-1450 0 0,0 1 1 0 0,-1-1-1 0 0,1 0 1 0 0,-1-1-1 0 0,0 0 1 0 0,0 0-1 0 0,0 0 1 0 0,-1 0-1 0 0,0-1 1 0 0,0 0-1 0 0,0 0 1 0 0,-1-1-1 0 0,0 1 1 0 0,0-1 0 0 0,-1 0-1 0 0,1 0 1 0 0,-1 0-1 0 0,-1 0 1 0 0,0-1-1 0 0,0 1 1 0 0,0-1-1 0 0,-1 1 1 0 0,0-1-1 0 0,0 0 1 0 0,-1 1-1 0 0,0-1 1 0 0,0 0-1 0 0,-1 1 1 0 0,0-1-1 0 0,-2-4-51 0 0,2 8-51 0 0,-1 0-1 0 0,1 0 0 0 0,-1 0 1 0 0,-1 0-1 0 0,1 0 0 0 0,0 1 1 0 0,-1-1-1 0 0,0 1 0 0 0,0-1 1 0 0,0 1-1 0 0,0 0 0 0 0,0 0 1 0 0,-1 1-1 0 0,1-1 0 0 0,-1 1 0 0 0,0-1 1 0 0,-3 0 51 0 0,-44-15-7928 0 0,44 18-1723 0 0</inkml:trace>
  <inkml:trace contextRef="#ctx0" brushRef="#br0" timeOffset="13765.81">14752 1382 0 0 0,'0'0'839'0'0,"0"0"140"0"0,0 0 104 0 0,0 0 29 0 0,0 0-25 0 0,0 0-75 0 0,-2-1-699 0 0,-1-2 8596 0 0,4 3-7766 0 0,10-1-712 0 0,0 0 1 0 0,-1-1-1 0 0,1-1 0 0 0,0 0 1 0 0,-1 0-1 0 0,0-1 1 0 0,0 0-1 0 0,0 0 0 0 0,0-1 1 0 0,0-1-1 0 0,8-6-431 0 0,-5 4 227 0 0,-1 0-114 0 0,-1-1 1 0 0,0 0-1 0 0,0-1 1 0 0,-1 0-1 0 0,0 0 0 0 0,-1-1 1 0 0,0-1-1 0 0,-1 1 1 0 0,0-1-1 0 0,-1-1 1 0 0,4-10-114 0 0,-15 137 131 0 0,34 126 82 0 0,-11-134-137 0 0,3 231-7 0 0,-24-306-74 0 0,-1-1 0 0 0,-2 0-1 0 0,-1 0 1 0 0,-1 0 0 0 0,-2-1-1 0 0,0 0 1 0 0,-3 1 5 0 0,10-21-12 0 0,0 0 0 0 0,0 0 0 0 0,-1-1 1 0 0,0 1-1 0 0,-1 0 0 0 0,0-1 0 0 0,0 0 0 0 0,-1 0 0 0 0,0 0 0 0 0,0-1 1 0 0,-1 0-1 0 0,0 0 0 0 0,0 0 0 0 0,0 0 0 0 0,-1-1 0 0 0,0 0 0 0 0,-1-1 1 0 0,1 1-1 0 0,-1-2 0 0 0,0 1 0 0 0,0-1 0 0 0,0 0 0 0 0,-1 0 0 0 0,0-1 1 0 0,1-1-1 0 0,-1 1 0 0 0,-3-1 12 0 0,9-2-3 0 0,-1 0-1 0 0,1 0 1 0 0,-1-1 0 0 0,1 0-1 0 0,0 1 1 0 0,-1-1 0 0 0,1 0-1 0 0,0-1 1 0 0,0 1 0 0 0,0 0-1 0 0,-1-1 1 0 0,2 0 0 0 0,-1 0-1 0 0,0 0 1 0 0,0 0 0 0 0,1 0-1 0 0,-1 0 1 0 0,1-1 0 0 0,-1 1 0 0 0,1-1-1 0 0,0 0 1 0 0,0 0 0 0 0,0 0-1 0 0,1 0 1 0 0,-1 0 0 0 0,1 0-1 0 0,-1 0 1 0 0,1 0 0 0 0,0-1-1 0 0,0 1 1 0 0,1 0 0 0 0,-1-1-1 0 0,1 1 1 0 0,-1-2 3 0 0,0-8-2 0 0,0 0 0 0 0,1 0 0 0 0,0 0 0 0 0,1 0 1 0 0,0 1-1 0 0,1-1 0 0 0,1 0 0 0 0,3-10 2 0 0,6-10 15 0 0,1 1 1 0 0,2 0-1 0 0,1 2 1 0 0,1 0-1 0 0,2 0 1 0 0,1 2-1 0 0,1 1 1 0 0,2 0 0 0 0,0 2-1 0 0,2 0 1 0 0,21-16-16 0 0,-36 33 22 0 0,0 1 1 0 0,0 0 0 0 0,0 0 0 0 0,1 1 0 0 0,0 1 0 0 0,0 0 0 0 0,0 0 0 0 0,1 1 0 0 0,0 1 0 0 0,0 0 0 0 0,0 0 0 0 0,0 1 0 0 0,0 1 0 0 0,0 0 0 0 0,9 0-23 0 0,14 15 134 0 0,-27-11-2742 0 0,-15-14-2541 0 0,-2 2-4413 0 0,6 5 3531 0 0</inkml:trace>
  <inkml:trace contextRef="#ctx0" brushRef="#br0" timeOffset="14142.44">15055 800 0 0 0,'0'0'4066'0'0,"0"0"-1749"0"0,0 0-556 0 0,0 0-87 0 0,0 0 28 0 0,0 0 42 0 0,0 0-86 0 0,0 0-164 0 0,0 0-246 0 0,0 0-259 0 0,0 0-229 0 0,0 0-183 0 0,0 0-133 0 0,-15 0-72 0 0,-47 0-43 0 0,35 16 563 0 0,25-13-762 0 0,-5 12 229 0 0,16-17-57 0 0,27-44-84 0 0,-41 49-2787 0 0,-1 4-4170 0 0,6-7-3964 0 0</inkml:trace>
  <inkml:trace contextRef="#ctx0" brushRef="#br0" timeOffset="24657.743">15298 1422 0 0 0,'0'0'529'0'0,"0"0"634"0"0,0 0 255 0 0,0 0 120 0 0,0 0 78 0 0,0 0-16 0 0,0 0-134 0 0,5 3 4839 0 0,7 5-4515 0 0,-1-3-1377 0 0,0 0 1 0 0,1-1-1 0 0,0-1 1 0 0,0 0-1 0 0,0 0 1 0 0,0-1-1 0 0,1-1 1 0 0,-1 0-1 0 0,0-1 0 0 0,1 0 1 0 0,2-1-414 0 0,0 1 208 0 0,-4-1-94 0 0,-1-1 0 0 0,1 0 0 0 0,-1-1 1 0 0,0 0-1 0 0,1-1 0 0 0,-1 0 0 0 0,-1 0 0 0 0,1-1 1 0 0,6-4-115 0 0,5-2 96 0 0,-17 10-70 0 0,-1-1-1 0 0,1 0 1 0 0,0 0-1 0 0,-1 0 1 0 0,1 0-1 0 0,-1 0 1 0 0,1-1 0 0 0,-1 1-1 0 0,0-1 1 0 0,0 0-1 0 0,0 0 1 0 0,-1 0-1 0 0,1 0 1 0 0,-1-1 0 0 0,1 1-1 0 0,-1-1 1 0 0,0 1-1 0 0,-1-1 1 0 0,1 0-1 0 0,-1 0 1 0 0,1 0 0 0 0,-1 0-1 0 0,0 0 1 0 0,0 0-1 0 0,-1 0 1 0 0,0 0-1 0 0,1 0 1 0 0,-1 0 0 0 0,0 0-1 0 0,-1-1 1 0 0,1 1-1 0 0,-1 0 1 0 0,0 0-1 0 0,0-1-25 0 0,-4 0-34 0 0,-1 1 0 0 0,1 0 0 0 0,-1 1 0 0 0,1-1 0 0 0,-1 1 0 0 0,0 0 0 0 0,0 0 0 0 0,-1 1 0 0 0,1 0 0 0 0,-1 0 0 0 0,1 0 0 0 0,-1 1 0 0 0,1 0-1 0 0,-1 0 1 0 0,0 1 0 0 0,1 0 0 0 0,-1 0 0 0 0,0 1 0 0 0,1-1 0 0 0,-5 2 34 0 0,1 0-33 0 0,-1 1 0 0 0,0 0 0 0 0,1 0 0 0 0,0 1-1 0 0,0 0 1 0 0,0 1 0 0 0,0 0 0 0 0,1 1 0 0 0,0 0 0 0 0,0 0 0 0 0,1 1-1 0 0,-1 0 1 0 0,1 1 0 0 0,1 0 0 0 0,-1 0 0 0 0,2 0 0 0 0,-1 1 0 0 0,1 0 0 0 0,-2 4 33 0 0,5-3 23 0 0,1 0 0 0 0,-1 0 1 0 0,2 0-1 0 0,0 0 1 0 0,0 1-1 0 0,0-1 1 0 0,1 0-1 0 0,1 0 0 0 0,0 1 1 0 0,0-1-1 0 0,1 0 1 0 0,1 0-1 0 0,-1 0 0 0 0,1 0 1 0 0,1-1-1 0 0,1 3-23 0 0,-1-4 34 0 0,0-1-1 0 0,1 0 0 0 0,0 1 1 0 0,0-2-1 0 0,0 1 0 0 0,1 0 1 0 0,0-1-1 0 0,0 0 0 0 0,1-1 1 0 0,-1 0-1 0 0,1 0 0 0 0,1 0 1 0 0,-1 0-1 0 0,1-1 0 0 0,-1-1 1 0 0,1 1-1 0 0,0-1 0 0 0,0-1 1 0 0,1 1-1 0 0,-1-1 0 0 0,0-1 1 0 0,1 1-1 0 0,0-2 0 0 0,-1 1 1 0 0,1-1-1 0 0,-1 0 0 0 0,1-1-33 0 0,7 0 77 0 0,1 0-1 0 0,-1-1 1 0 0,0-1-1 0 0,0-1 0 0 0,0 0 1 0 0,0-1-1 0 0,-1 0 0 0 0,12-7-76 0 0,-3 1-241 0 0,-34 10-1631 0 0,-4-1-5866 0 0,8 2-3751 0 0</inkml:trace>
  <inkml:trace contextRef="#ctx0" brushRef="#br0" timeOffset="25118.157">16202 1264 0 0 0,'0'0'1099'0'0,"0"0"477"0"0,0 0 497 0 0,0 0 355 0 0,0 0 46 0 0,0 0-268 0 0,0 0-444 0 0,0 0-381 0 0,0 0-223 0 0,0 0-115 0 0,0 0-110 0 0,0 0-95 0 0,0 0-107 0 0,0-3-118 0 0,-1 2-560 0 0,0 0 0 0 0,0 0 0 0 0,1 0 0 0 0,-1 0 1 0 0,0 0-1 0 0,0 0 0 0 0,0 1 0 0 0,0-1 0 0 0,0 0 0 0 0,0 0 0 0 0,0 1 0 0 0,0-1 0 0 0,0 0 0 0 0,-1 1 1 0 0,1-1-1 0 0,0 1 0 0 0,0 0 0 0 0,0-1 0 0 0,-1 1 0 0 0,1 0 0 0 0,0 0 0 0 0,0 0 0 0 0,-1 0 1 0 0,1 0-1 0 0,0 0 0 0 0,0 0 0 0 0,-1 0 0 0 0,1 0 0 0 0,0 1 0 0 0,0-1 0 0 0,-1 0 0 0 0,1 1 0 0 0,0-1 1 0 0,0 1-1 0 0,0-1 0 0 0,0 1 0 0 0,0 0 0 0 0,0 0 0 0 0,-1 0-53 0 0,-57 29 693 0 0,55-28-618 0 0,-7 6-29 0 0,0-1 0 0 0,1 1-1 0 0,0 1 1 0 0,0 0 0 0 0,1 0-1 0 0,1 1 1 0 0,-1 0-1 0 0,1 1 1 0 0,1-1 0 0 0,0 2-1 0 0,1-1 1 0 0,0 1 0 0 0,-3 9-46 0 0,7-17 3 0 0,0 1 0 0 0,0-1 1 0 0,1 1-1 0 0,0 0 0 0 0,0-1 1 0 0,0 1-1 0 0,1 0 0 0 0,-1 0 1 0 0,1-1-1 0 0,0 1 0 0 0,1 0 0 0 0,-1 0 1 0 0,1-1-1 0 0,0 1 0 0 0,0 0 1 0 0,0-1-1 0 0,1 1 0 0 0,0-1 1 0 0,0 1-1 0 0,0-1 0 0 0,0 0 1 0 0,1 0-1 0 0,-1 0 0 0 0,1 0 1 0 0,0 0-1 0 0,0-1 0 0 0,0 1 0 0 0,1-1 1 0 0,2 2-4 0 0,1 0 5 0 0,0 0-1 0 0,1-1 1 0 0,0 0 0 0 0,0-1 0 0 0,0 1-1 0 0,1-1 1 0 0,-1-1 0 0 0,1 0 0 0 0,-1 0-1 0 0,1 0 1 0 0,0-1 0 0 0,0-1 0 0 0,-1 0 0 0 0,1 0-1 0 0,0 0 1 0 0,0-1 0 0 0,0 0 0 0 0,-1-1-1 0 0,1 0-4 0 0,7-3-203 0 0,0 0 0 0 0,-1 0-1 0 0,0-2 1 0 0,0 0-1 0 0,-1 0 1 0 0,0-2-1 0 0,0 1 1 0 0,7-7 203 0 0,4-7-4409 0 0,-1-2-3816 0 0,-15 16-1448 0 0</inkml:trace>
  <inkml:trace contextRef="#ctx0" brushRef="#br0" timeOffset="25625.744">16775 748 6265 0 0,'0'0'1909'0'0,"0"0"-428"0"0,0 0-27 0 0,0 0 280 0 0,0 0 211 0 0,0 0-45 0 0,0 0-324 0 0,0 0-424 0 0,0 0-348 0 0,0 0-202 0 0,0 0-98 0 0,0 0-48 0 0,0 0-35 0 0,-4 23 1005 0 0,-1-6-1204 0 0,1 0-1 0 0,1 1 1 0 0,0-1-1 0 0,1 1 1 0 0,1 0 0 0 0,1 0-1 0 0,1 10-221 0 0,-1 27 245 0 0,-20 253 417 0 0,-17-135-546 0 0,24-121-1551 0 0,40-104-3355 0 0,-27 45 3539 0 0,3-18-5136 0 0,-6 11-2978 0 0,-1 9 6390 0 0</inkml:trace>
  <inkml:trace contextRef="#ctx0" brushRef="#br0" timeOffset="25881.238">16421 1238 4681 0 0,'0'0'2507'0'0,"0"0"-401"0"0,0 0-227 0 0,0 0-141 0 0,0 0-174 0 0,0 0-228 0 0,0 0-227 0 0,0 0-156 0 0,0 0-41 0 0,0 0-33 0 0,0 0-91 0 0,0 0-70 0 0,0 0-98 0 0,24 0-84 0 0,153-1 774 0 0,120-5-737 0 0,-274 2-2142 0 0,-15 1-6947 0 0,-5 2-2999 0 0</inkml:trace>
  <inkml:trace contextRef="#ctx0" brushRef="#br0" timeOffset="26172.537">17205 1286 13795 0 0,'0'0'707'0'0,"0"0"-311"0"0,0 0 89 0 0,0 0 267 0 0,0 0 169 0 0,0 0-1 0 0,0 0-225 0 0,0 0-287 0 0,0 0-187 0 0,0 0-100 0 0,0 0-48 0 0,0 0-37 0 0,0 0-26 0 0,-5 20-39 0 0,-17 62-35 0 0,10-68-7671 0 0,8-37-1629 0 0,4 22 7708 0 0,-1-6 964 0 0</inkml:trace>
  <inkml:trace contextRef="#ctx0" brushRef="#br0" timeOffset="26360.518">17148 966 4345 0 0,'0'0'2945'0'0,"0"0"-497"0"0,0 0-488 0 0,0 0-383 0 0,0 0-137 0 0,0 0-264 0 0,0 0-231 0 0,0 0-297 0 0,0 0-280 0 0,0 0-296 0 0,0 0-304 0 0,0 0-216 0 0,0 0-240 0 0,-35-74-249 0 0,35 81-279 0 0,0 1-696 0 0,0-1-1777 0 0,4 0-5113 0 0</inkml:trace>
  <inkml:trace contextRef="#ctx0" brushRef="#br0" timeOffset="27363.636">17535 645 0 0 0,'0'0'1403'0'0,"0"0"247"0"0,0 0 110 0 0,0 0 20 0 0,0 0-30 0 0,0 0-27 0 0,0 0-53 0 0,0 0-112 0 0,0 0-170 0 0,0 0-204 0 0,0-5-230 0 0,0-8-793 0 0,-4 28 3032 0 0,-28 195-313 0 0,9 77-2221 0 0,-8 25-551 0 0,20-264-175 0 0,11-48 50 0 0,0 0-10 0 0,5-19-5784 0 0,3 9-1392 0 0,-5 6-3381 0 0</inkml:trace>
  <inkml:trace contextRef="#ctx0" brushRef="#br0" timeOffset="27833.898">17610 1492 5329 0 0,'0'0'1328'0'0,"0"0"-119"0"0,0 0 274 0 0,0 0 217 0 0,0 0 46 0 0,0 0-89 0 0,0 0-182 0 0,0 0-240 0 0,0 0-210 0 0,0 0-197 0 0,0 0-172 0 0,0 0-127 0 0,32-9-83 0 0,97-30-77 0 0,-62 2 230 0 0,-52 26-489 0 0,0-1-1 0 0,-1 0 1 0 0,-1-1 0 0 0,0-1-1 0 0,-1 0 1 0 0,-1 0 0 0 0,0-1-1 0 0,9-16-109 0 0,-17 23 6 0 0,-1 1 0 0 0,1 0-1 0 0,-1-1 1 0 0,-1 1 0 0 0,0-1-1 0 0,0 1 1 0 0,0-1 0 0 0,-1 0-1 0 0,0 1 1 0 0,0-1 0 0 0,-1 0-1 0 0,0 0-5 0 0,-1 6-34 0 0,-1 0 0 0 0,0 1-1 0 0,1-1 1 0 0,-1 0 0 0 0,0 1-1 0 0,0-1 1 0 0,0 1 0 0 0,0 0-1 0 0,0 0 1 0 0,0 1-1 0 0,-1-1 1 0 0,1 0 0 0 0,0 1-1 0 0,0 0 1 0 0,-1 0 0 0 0,1 0-1 0 0,0 0 1 0 0,0 0-1 0 0,-1 1 1 0 0,1-1 0 0 0,0 1-1 0 0,0 0 35 0 0,-16 6-28 0 0,2 0-1 0 0,-1 1 0 0 0,1 1 0 0 0,0 0 1 0 0,0 2-1 0 0,1 0 0 0 0,1 0 1 0 0,0 2-1 0 0,1-1 0 0 0,0 2 0 0 0,1 0 1 0 0,0 1-1 0 0,-5 8 29 0 0,14-19 18 0 0,-1-1-1 0 0,1 1 1 0 0,0 1 0 0 0,0-1-1 0 0,1 0 1 0 0,-1 1 0 0 0,1 0-1 0 0,0 0 1 0 0,0 0 0 0 0,1 0-1 0 0,-1 0 1 0 0,1 1 0 0 0,0-1-1 0 0,1 1 1 0 0,-1-1 0 0 0,1 1-1 0 0,0 0 1 0 0,1-1 0 0 0,-1 1 0 0 0,1 0-1 0 0,0 0 1 0 0,0 0 0 0 0,1-1-1 0 0,0 1 1 0 0,0 0 0 0 0,0-1-1 0 0,1 1 1 0 0,0-1 0 0 0,0 1-1 0 0,0-1 1 0 0,3 4-18 0 0,11 4 77 0 0,2-1 1 0 0,0 0-1 0 0,0-2 1 0 0,1 0-1 0 0,0-1 1 0 0,0 0-1 0 0,1-2 0 0 0,0-1 1 0 0,1 0-1 0 0,-1-1 1 0 0,1-2-1 0 0,0 0 1 0 0,0-1-1 0 0,1-1 1 0 0,-1-1-1 0 0,3-1-77 0 0,-15 2-204 0 0,126 4 280 0 0,-77-4-5285 0 0,-48-1-3181 0 0</inkml:trace>
  <inkml:trace contextRef="#ctx0" brushRef="#br0" timeOffset="29358.995">18685 1665 1792 0 0,'0'0'2314'0'0,"0"0"4"0"0,0 0-12 0 0,0 0-68 0 0,0 0-190 0 0,0 0-249 0 0,0 0-268 0 0,0 0-269 0 0,0 0-190 0 0,0 0-160 0 0,0 0-125 0 0,-7-4 945 0 0,7-7-1538 0 0,0 0 0 0 0,1 0 0 0 0,0 0-1 0 0,0 0 1 0 0,2 0 0 0 0,-1 1 0 0 0,1-1 0 0 0,1 1-1 0 0,0 0 1 0 0,4-8-194 0 0,10-13 68 0 0,1 2 1 0 0,2 1-1 0 0,1 0 0 0 0,1 2 1 0 0,1 0-1 0 0,1 2 0 0 0,1 1 1 0 0,2 0-1 0 0,8-3-68 0 0,45-22 43 0 0,-80 47-43 0 0,-1 1 0 0 0,1-1 1 0 0,0 1-1 0 0,-1 0 0 0 0,1-1 1 0 0,0 1-1 0 0,-1 0 0 0 0,1-1 1 0 0,0 1-1 0 0,0 0 0 0 0,-1 0 1 0 0,1 0-1 0 0,0-1 0 0 0,0 1 1 0 0,-1 0-1 0 0,1 0 0 0 0,0 0 0 0 0,0 0 1 0 0,0 0-1 0 0,-1 1 0 0 0,1-1 1 0 0,0 0-1 0 0,0 0 0 0 0,-1 0 1 0 0,1 1-1 0 0,0-1 0 0 0,-1 0 1 0 0,1 1-1 0 0,0-1 0 0 0,-1 1 1 0 0,1-1-1 0 0,0 0 0 0 0,-1 1 1 0 0,1 0-1 0 0,-1-1 0 0 0,1 1 1 0 0,-1-1-1 0 0,1 1 0 0 0,-1 0 1 0 0,1-1-1 0 0,-1 1 0 0 0,0 0 1 0 0,1-1-1 0 0,-1 1 0 0 0,0 0 1 0 0,0 0-1 0 0,0-1 0 0 0,1 1 1 0 0,-1 0-1 0 0,0 0 0 0 0,0-1 1 0 0,0 1-1 0 0,0 0 0 0 0,0 0 1 0 0,0-1-1 0 0,0 1 0 0 0,2 56 30 0 0,-3-46-25 0 0,-9 176 111 0 0,-11-21-73 0 0,18-225 245 0 0,5 46-307 0 0,1 0-1 0 0,1 1 1 0 0,0-1 0 0 0,1 1 0 0 0,0 0 0 0 0,1 0 0 0 0,0 0-1 0 0,1 1 1 0 0,5-8 19 0 0,2-2-25 0 0,0-3-4 0 0,2 1 0 0 0,1 1 1 0 0,1 1-1 0 0,1 0 0 0 0,0 1 0 0 0,2 2 0 0 0,0 0 0 0 0,1 1 0 0 0,1 1 0 0 0,9-5 29 0 0,-31 20-7 0 0,1-1-1 0 0,-1 1 1 0 0,1 0 0 0 0,0-1 0 0 0,-1 1-1 0 0,1 0 1 0 0,0 0 0 0 0,0 0 0 0 0,0 0 0 0 0,0 1-1 0 0,-1-1 1 0 0,1 0 0 0 0,0 1 0 0 0,0 0-1 0 0,0-1 1 0 0,0 1 0 0 0,0 0 0 0 0,1 0-1 0 0,-1 0 1 0 0,0 0 0 0 0,0 0 0 0 0,0 0-1 0 0,0 1 1 0 0,0-1 0 0 0,0 1 0 0 0,0-1-1 0 0,-1 1 1 0 0,1 0 0 0 0,0 0 0 0 0,0 0-1 0 0,0 0 1 0 0,-1 0 0 0 0,1 0 0 0 0,0 0-1 0 0,-1 1 1 0 0,1-1 0 0 0,0 1 7 0 0,1 36 106 0 0,-2 0-1 0 0,-1 0 1 0 0,-1-1 0 0 0,-7 36-106 0 0,-8 22-115 0 0,26-75-3701 0 0,10-21-4697 0 0,-14-2 771 0 0</inkml:trace>
  <inkml:trace contextRef="#ctx0" brushRef="#br0" timeOffset="29711.902">19759 1271 1936 0 0,'0'0'2268'0'0,"0"0"-395"0"0,0 0-36 0 0,0 0 86 0 0,0 0 21 0 0,0 0-201 0 0,0 0-341 0 0,0 0-319 0 0,0 0-250 0 0,0 0-155 0 0,0 0-91 0 0,0 0-98 0 0,-20 25-93 0 0,-58 77-79 0 0,74-99-289 0 0,1 1 0 0 0,0-1-1 0 0,0 1 1 0 0,0 0-1 0 0,0 0 1 0 0,1 0 0 0 0,-1 1-1 0 0,1-1 1 0 0,1 1-1 0 0,-1-1 1 0 0,0 1 0 0 0,1 0-1 0 0,0-1 1 0 0,0 1-1 0 0,0 0 1 0 0,1 0 0 0 0,0 0-1 0 0,0 0 1 0 0,0 0-28 0 0,1 15 60 0 0,-2-17-46 0 0,0 0 1 0 0,0 0-1 0 0,1-1 1 0 0,-1 1 0 0 0,1 0-1 0 0,0 0 1 0 0,0 0-1 0 0,0 0 1 0 0,0 0 0 0 0,0 0-1 0 0,1 0 1 0 0,-1 0-1 0 0,1-1 1 0 0,0 1 0 0 0,0 0-1 0 0,0 0 1 0 0,0-1-1 0 0,0 1 1 0 0,1-1 0 0 0,-1 1-1 0 0,1-1 1 0 0,0 1-1 0 0,0-1 1 0 0,-1 0 0 0 0,2 0-1 0 0,-1 0 1 0 0,0 0-1 0 0,0 0 1 0 0,1 0 0 0 0,-1-1-1 0 0,0 1 1 0 0,1-1-1 0 0,0 0 1 0 0,-1 1 0 0 0,1-1-1 0 0,0 0 1 0 0,0-1 0 0 0,-1 1-1 0 0,1 0 1 0 0,1-1-15 0 0,-4 0 13 0 0,6 1 99 0 0,0-1 1 0 0,0 0 0 0 0,0 0-1 0 0,0 0 1 0 0,0-1 0 0 0,0 0-1 0 0,-1 0 1 0 0,1-1 0 0 0,0 1-1 0 0,-1-1 1 0 0,1 0 0 0 0,-1-1-1 0 0,0 1 1 0 0,0-1 0 0 0,3-2-113 0 0,1-1 96 0 0,-1 0 0 0 0,0 0 0 0 0,0-1 1 0 0,0 0-1 0 0,-1-1 0 0 0,0 1 0 0 0,0-1 0 0 0,-1-1 1 0 0,0 1-1 0 0,-1-1 0 0 0,1 0 0 0 0,-2-1 0 0 0,1 1 1 0 0,-2-1-1 0 0,1 0 0 0 0,-1 0 0 0 0,0 0 1 0 0,-1 0-1 0 0,-1 0 0 0 0,1-1 0 0 0,-1-4-96 0 0,-1 11-30 0 0,0 0-1 0 0,1 0 0 0 0,-2 0 1 0 0,1 0-1 0 0,0 0 1 0 0,-1 0-1 0 0,1 0 0 0 0,-1 0 1 0 0,0 0-1 0 0,-1 1 1 0 0,1-1-1 0 0,-1 0 1 0 0,1 1-1 0 0,-1-1 0 0 0,0 1 1 0 0,0-1-1 0 0,-1 1 1 0 0,1 0-1 0 0,-1 0 0 0 0,1 0 1 0 0,-1 0-1 0 0,0 0 1 0 0,0 1-1 0 0,-1 0 1 0 0,1-1-1 0 0,0 1 0 0 0,-1 0 1 0 0,1 0-1 0 0,-1 1 1 0 0,-2-2 30 0 0,-42-7-2145 0 0,16 9-4616 0 0,22 1-4120 0 0</inkml:trace>
  <inkml:trace contextRef="#ctx0" brushRef="#br0" timeOffset="34534.156">20421 564 0 0 0,'0'0'1630'0'0,"0"0"390"0"0,0 0 121 0 0,0 0-206 0 0,0 0-295 0 0,0 0-272 0 0,0 0-253 0 0,0 0-204 0 0,-3-4 2208 0 0,-5 42-303 0 0,-43 274 543 0 0,34-95-2751 0 0,1-44-300 0 0,-3-59 6 0 0,-24-73 123 0 0,26-23-324 0 0,17-17-107 0 0,0-1-20 0 0,1 26 209 0 0,0-24-173 0 0,0-1-1 0 0,-1 1 0 0 0,1-1 1 0 0,0 1-1 0 0,-1 0 1 0 0,0-1-1 0 0,1 1 0 0 0,-1 0 1 0 0,0 0-1 0 0,0-1 1 0 0,0 1-1 0 0,0 0 0 0 0,0-1 1 0 0,-1 1-1 0 0,1 0 0 0 0,-1 0 1 0 0,1-1-1 0 0,-1 1 1 0 0,1-1-1 0 0,-1 1 0 0 0,0 0 1 0 0,1-1-1 0 0,-1 1 1 0 0,0-1-1 0 0,0 0 0 0 0,0 1 1 0 0,-1-1-1 0 0,1 0 1 0 0,0 0-1 0 0,0 1 0 0 0,-1-1 1 0 0,0 0-22 0 0,-9 14 59 0 0,1-1-1950 0 0,19-28-1541 0 0,-4 7-90 0 0,-1 0-3293 0 0,-2 2-2290 0 0</inkml:trace>
  <inkml:trace contextRef="#ctx0" brushRef="#br0" timeOffset="34951.678">20016 1153 3113 0 0,'0'0'1785'0'0,"0"0"-311"0"0,0 0-35 0 0,0 0 147 0 0,0 0 54 0 0,0 0-125 0 0,0 0-268 0 0,0 0-247 0 0,0 0-126 0 0,0 0-42 0 0,0 0-56 0 0,0 0-58 0 0,6 3-42 0 0,84 24 3970 0 0,207-27-2160 0 0,-274 1-2696 0 0,-19-1-104 0 0,0 1 1 0 0,0-1-1 0 0,0 0 1 0 0,0 0-1 0 0,0 0 1 0 0,0 0-1 0 0,0-1 1 0 0,0 1-1 0 0,0-1 1 0 0,0 0-1 0 0,0 0 1 0 0,0-1-1 0 0,0 1 1 0 0,0-1-1 0 0,-1 0 1 0 0,1 0-1 0 0,-1 0 1 0 0,1 0-1 0 0,-1-1 1 0 0,2-1 313 0 0,10-5-3661 0 0,-3 3-3698 0 0,-6 2-948 0 0</inkml:trace>
  <inkml:trace contextRef="#ctx0" brushRef="#br0" timeOffset="35398.325">20734 1367 5353 0 0,'0'0'2378'0'0,"0"0"-322"0"0,0 0-94 0 0,0 0 13 0 0,0 0-122 0 0,0 0-265 0 0,0 0-384 0 0,0 0-340 0 0,0 0-221 0 0,0 0-139 0 0,0 0-61 0 0,0 0-25 0 0,0 0 3 0 0,-5 11-26 0 0,-30 85 793 0 0,-3 36-787 0 0,37-128 625 0 0,1-2-4615 0 0,0-1-7517 0 0,0-4 1129 0 0</inkml:trace>
  <inkml:trace contextRef="#ctx0" brushRef="#br0" timeOffset="35678.934">20799 1069 12387 0 0,'0'0'1320'0'0,"0"0"-560"0"0,0 0-128 0 0,0 0 8 0 0,0 0-72 0 0,0 0-183 0 0,0 0-297 0 0,0 0-232 0 0,0 0-169 0 0,0 0-119 0 0,0 0-152 0 0,0 0-216 0 0,0 0-888 0 0,0 29-2457 0 0,7-25-4529 0 0</inkml:trace>
  <inkml:trace contextRef="#ctx0" brushRef="#br0" timeOffset="35910.449">21038 1304 10498 0 0,'0'0'1898'0'0,"0"0"-619"0"0,0 0-327 0 0,0 0-20 0 0,0 0-26 0 0,0 0-117 0 0,0 0-202 0 0,0 0-201 0 0,0 0-154 0 0,0 0-104 0 0,-16 33-58 0 0,-49 102-19 0 0,63-134-49 0 0,1 1 1 0 0,0-1-1 0 0,0 0 1 0 0,0 0-1 0 0,-1 1 1 0 0,1-1-1 0 0,1 0 0 0 0,-1 1 1 0 0,0-1-1 0 0,0 1 1 0 0,1 0-1 0 0,-1-1 0 0 0,0 1 1 0 0,1-1-1 0 0,0 1 1 0 0,-1 0-1 0 0,1-1 1 0 0,0 1-1 0 0,0 0 0 0 0,0-1 1 0 0,0 1-1 0 0,0 0 1 0 0,0 0-1 0 0,0-1 0 0 0,1 1 1 0 0,-1 0-1 0 0,1-1 1 0 0,-1 1-1 0 0,1-1 1 0 0,0 1-1 0 0,-1-1 0 0 0,1 1 1 0 0,0-1-1 0 0,0 1 1 0 0,1 0-3 0 0,2 2 24 0 0,1 0 90 0 0,1 1 0 0 0,-1-1 0 0 0,0 0 0 0 0,1-1 0 0 0,0 1 0 0 0,0-1 0 0 0,0-1 0 0 0,0 1 0 0 0,1-1 0 0 0,-1 0 0 0 0,1 0 0 0 0,-1-1 0 0 0,1 0 0 0 0,0 0 0 0 0,-1 0 0 0 0,1-1 0 0 0,0 0 0 0 0,0 0 0 0 0,-1-1 0 0 0,1 0 0 0 0,0 0-1 0 0,-1-1 1 0 0,1 1 0 0 0,-1-1 0 0 0,0-1 0 0 0,1 1 0 0 0,-1-1 0 0 0,0 0 0 0 0,-1-1 0 0 0,1 1 0 0 0,4-5-114 0 0,75-75 1365 0 0,-82 80-1313 0 0,0-1-1 0 0,-1 0 1 0 0,1 0 0 0 0,-1 0-1 0 0,0 0 1 0 0,0-1-1 0 0,-1 1 1 0 0,1 0 0 0 0,-1-1-1 0 0,0 1 1 0 0,0-1-1 0 0,-1 0 1 0 0,1 1-1 0 0,-1-1 1 0 0,0 1 0 0 0,0-1-1 0 0,-1 0 1 0 0,1 1-1 0 0,-1-1 1 0 0,0 1 0 0 0,0-1-1 0 0,-1 1 1 0 0,1-1-1 0 0,-2-1-51 0 0,0 2-28 0 0,1 1 0 0 0,-1-1 0 0 0,-1 1 0 0 0,1 0 0 0 0,0-1 0 0 0,-1 2 0 0 0,0-1 0 0 0,0 0 0 0 0,0 1 0 0 0,0 0 0 0 0,0 0 0 0 0,0 0 0 0 0,0 0 0 0 0,-1 0 0 0 0,1 1 0 0 0,-1 0 0 0 0,1 0 0 0 0,-1 0 0 0 0,1 1 0 0 0,-1 0 0 0 0,0-1 0 0 0,1 2 0 0 0,-1-1 0 0 0,-3 1 28 0 0,-33 5-2773 0 0,9 9-3425 0 0,23-8-4703 0 0</inkml:trace>
  <inkml:trace contextRef="#ctx0" brushRef="#br0" timeOffset="36542.67">21375 1566 7202 0 0,'0'0'2615'0'0,"0"0"-369"0"0,0 0-173 0 0,0 0-192 0 0,0 0-258 0 0,0 0-312 0 0,0 0-343 0 0,0 0-269 0 0,0 0-178 0 0,0 0-135 0 0,0 0-64 0 0,0 0-30 0 0,0 0-12 0 0,6-10-9 0 0,78-98 763 0 0,67-17-423 0 0,-151 126-617 0 0,-1-1 0 0 0,1 0 1 0 0,-1 1-1 0 0,1-1 0 0 0,0 1 1 0 0,-1-1-1 0 0,1 1 0 0 0,0-1 1 0 0,-1 1-1 0 0,1-1 0 0 0,0 1 0 0 0,0-1 1 0 0,-1 1-1 0 0,1 0 0 0 0,0-1 1 0 0,0 1-1 0 0,0-1 0 0 0,0 1 1 0 0,0-1-1 0 0,0 1 0 0 0,0 0 1 0 0,0-1-1 0 0,0 1 0 0 0,0-1 1 0 0,0 1-1 0 0,0 0 0 0 0,0-1 1 0 0,0 1-1 0 0,1-1 0 0 0,-1 1 1 0 0,0-1-1 0 0,0 1 0 0 0,1-1 1 0 0,-1 1-1 0 0,0-1 0 0 0,1 1 1 0 0,-1-1-1 0 0,1 1 0 0 0,-1-1 1 0 0,0 1-1 0 0,1-1 0 0 0,-1 0 1 0 0,1 1-1 0 0,-1-1 0 0 0,1 0 1 0 0,-1 1-1 0 0,1-1 0 0 0,0 0 1 0 0,-1 0-1 0 0,1 0 0 0 0,-1 1 1 0 0,1-1-1 0 0,-1 0 0 0 0,1 0 1 0 0,0 0-1 0 0,-1 0 0 0 0,1 0 1 0 0,-1 0-1 0 0,1 0 0 0 0,0 0 1 0 0,-1 0-1 0 0,1-1 0 0 0,-1 1 1 0 0,1 0-1 0 0,-1 0 0 0 0,1 0 1 0 0,0-1-1 0 0,-1 1 0 0 0,1 0 6 0 0,-2 13 61 0 0,1-6-42 0 0,0-1-1 0 0,0 0 1 0 0,1 0 0 0 0,0 1 0 0 0,0-1 0 0 0,0 0 0 0 0,1 0 0 0 0,0 0-1 0 0,0 0 1 0 0,0 0 0 0 0,1-1 0 0 0,0 1 0 0 0,0-1 0 0 0,1 0 0 0 0,-1 1-1 0 0,1-2 1 0 0,0 1 0 0 0,0 0 0 0 0,1-1 0 0 0,-1 0 0 0 0,1 0 0 0 0,0 0-1 0 0,0 0 1 0 0,1-1 0 0 0,-1 0 0 0 0,1 0 0 0 0,0 0 0 0 0,-1-1 0 0 0,1 0-1 0 0,0 0 1 0 0,0-1 0 0 0,0 1 0 0 0,1-1 0 0 0,-1 0 0 0 0,0-1-1 0 0,0 0 1 0 0,1 0 0 0 0,-1 0 0 0 0,0-1 0 0 0,0 0 0 0 0,0 0 0 0 0,1 0-1 0 0,-1-1 1 0 0,0 0-19 0 0,6-5 164 0 0,0-1-1 0 0,0 0 1 0 0,-1-1-1 0 0,0 0 1 0 0,0-1-1 0 0,-1 0 1 0 0,-1-1-1 0 0,0 0 1 0 0,0 0-1 0 0,-1-1 1 0 0,0 0-1 0 0,-1 0 1 0 0,-1-1-1 0 0,0 0 1 0 0,0 0-1 0 0,-2 0 1 0 0,3-10-164 0 0,-1-66-68 0 0,-12 79-1365 0 0,2 9-1804 0 0,-1 0-3799 0 0,4 1-5082 0 0</inkml:trace>
  <inkml:trace contextRef="#ctx0" brushRef="#br0" timeOffset="37475.958">20803 1120 1088 0 0,'0'0'1902'0'0,"0"0"-226"0"0,0 0-133 0 0,0 0 3 0 0,0 0-46 0 0,0 0-162 0 0,0 0-275 0 0,0 0-279 0 0,0 0-160 0 0,0 0-30 0 0,0 0 30 0 0,0 0 37 0 0,0 0 19 0 0,0 0-16 0 0,0 0-25 0 0,0 0-28 0 0,-6 23 2772 0 0,-7 1-2560 0 0,13-23-768 0 0,0-1 0 0 0,0 0 1 0 0,0 0-4 0 0,0 0-12 0 0,0 0 13 0 0,0 0 8 0 0,19-11 549 0 0,35-33 261 0 0,-53 44-766 0 0,-1 0 8 0 0,0 0 9 0 0,0 0 11 0 0,0 0 2 0 0,0 0-3 0 0,-19 7 147 0 0,4-2-374 0 0,26-2-1179 0 0,8-8-660 0 0,-6-2-5766 0 0,-6 4-3656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0 0 0,'12'0'1050'0'0,"34"0"291"0"0,20 0 3936 0 0,24-19-1541 0 0,8-2-1230 0 0,50-12 702 0 0,91-7-1210 0 0,-32 39-976 0 0,113 31-498 0 0,92-1-332 0 0,116-25 33 0 0,49-23-181 0 0,-14 8 123 0 0,-20 14-151 0 0,-169 34 89 0 0,-188-21-38 0 0,64 6-55 0 0,122 7 33 0 0,27-25 45 0 0,59-26-24 0 0,-10 7 50 0 0,-110 19-112 0 0,-150 22 16 0 0,-73-8 51 0 0,289-17 6 0 0,-137-13-58 0 0,74 8 57 0 0,59 23-20 0 0,-10 3 45 0 0,-193-15-195 0 0,438-3 222 0 0,-287-12 20 0 0,88 5-20 0 0,284-23-31 0 0,-188 34-43 0 0,-240 16-37 0 0,197-8 163 0 0,-88-13-172 0 0,-163 5 64 0 0,128 10 127 0 0,-200-7-137 0 0,292-7 121 0 0,-153-11-144 0 0,98 3 57 0 0,23-11 100 0 0,-182 8-114 0 0,189-1 98 0 0,-136 1-132 0 0,35 3-4 0 0,88 1 18 0 0,542-1 201 0 0,-577 36-22 0 0,-255-16-66 0 0,308 17 379 0 0,-272-22-170 0 0,129-10-384 0 0,-141-2 69 0 0,294-18 109 0 0,-242 2-90 0 0,-38 5-41 0 0,-19 1 184 0 0,-39 4-34 0 0,20 7 40 0 0,-130 0-211 0 0,0 0-18 0 0,0 0-26 0 0,0 0-23 0 0,0 0 1 0 0,0 0 1 0 0,0 0-25 0 0,0 0-36 0 0,0 0-64 0 0,-16 2-5893 0 0,10-1-2495 0 0,1 3-3231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 0 0 0,'0'0'432'0'0,"0"0"508"0"0,0 0 390 0 0,0 0 205 0 0,0 0-19 0 0,0 0-210 0 0,0 0-251 0 0,0 0-144 0 0,0 0-19 0 0,0 0 51 0 0,4-3 812 0 0,-4 2 4143 0 0,-40 30-4653 0 0,21-11-293 0 0,37-24 1328 0 0,42-34-1438 0 0,-59 39-677 0 0,-1 1 4 0 0,0 0 6 0 0,0 0 1 0 0,0 0 2 0 0,0 0-1 0 0,-29 2 367 0 0,-83 63-291 0 0,90-37-59 0 0,21-27-161 0 0,1-1-18 0 0,0 0 1 0 0,0 0 5 0 0,0 0-3 0 0,13 0 200 0 0,-7 0-8249 0 0,-6 0-3665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 0 0 0,'0'0'1324'0'0,"0"0"177"0"0,0 0 330 0 0,0 0 252 0 0,0 0 13 0 0,0 0-230 0 0,0 0-410 0 0,0 0-350 0 0,0 0-175 0 0,0 0-38 0 0,0 0-10 0 0,0 0 17 0 0,-4-3 5205 0 0,2 2-6256 0 0,-87 24 1055 0 0,100-24-161 0 0,82-42-407 0 0,-137 49 1448 0 0,-5 9-1509 0 0,82-11-215 0 0,-28-10-130 0 0,-4 5-3242 0 0,-2 0-3415 0 0,3 1-5105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63 0 0 0,'0'0'871'0'0,"0"0"424"0"0,0 0 340 0 0,0 0 301 0 0,0 0 41 0 0,0 0-133 0 0,0 0-218 0 0,0 0-279 0 0,0 0-218 0 0,0 0-67 0 0,0-6-26 0 0,0-12-434 0 0,0 5 4863 0 0,-12 25-3204 0 0,-5 18-2180 0 0,1 1-1 0 0,2 0 0 0 0,0 1 1 0 0,3 0-1 0 0,-7 29-80 0 0,3-3 28 0 0,3 1 1 0 0,2 0 0 0 0,3 0-1 0 0,2 1 1 0 0,3 5-29 0 0,2-62-3 0 0,1 0 1 0 0,-1 1 0 0 0,1-1-1 0 0,0 0 1 0 0,-1 1 0 0 0,2-1-1 0 0,-1 0 1 0 0,0 0 0 0 0,0 0 0 0 0,1 0-1 0 0,0 0 1 0 0,0 0 0 0 0,-1-1-1 0 0,2 1 1 0 0,-1 0 0 0 0,0-1-1 0 0,0 0 1 0 0,1 1 0 0 0,-1-1 0 0 0,1 0-1 0 0,0 0 1 0 0,0-1 0 0 0,0 1-1 0 0,0 0 1 0 0,0-1 0 0 0,0 0-1 0 0,0 0 1 0 0,0 0 0 0 0,0 0 0 0 0,1 0-1 0 0,-1-1 1 0 0,0 1 0 0 0,2-1 2 0 0,4-2 21 0 0,-1 0 0 0 0,1-1 0 0 0,0 0 0 0 0,-1 0 0 0 0,1-1 0 0 0,-1 0 0 0 0,0-1 0 0 0,0 0 0 0 0,-1 0 0 0 0,1 0 0 0 0,-1-1 0 0 0,-1 0 0 0 0,1-1 1 0 0,-1 1-1 0 0,0-1 0 0 0,0-1 0 0 0,-1 1 0 0 0,0-1 0 0 0,2-3-21 0 0,-4 7 4 0 0,37-51 35 0 0,-1-1 1 0 0,-4-2-1 0 0,-2-2 0 0 0,-2-1 1 0 0,-3-1-1 0 0,-3-2 1 0 0,-3-1-40 0 0,-3-31 260 0 0,-19 96-212 0 0,0 0-6 0 0,0 0-39 0 0,0 0 9 0 0,-2 8-119 0 0,-6 25 143 0 0,1 1 0 0 0,1-1-1 0 0,2 1 1 0 0,2 0 0 0 0,1 0-1 0 0,1 1 1 0 0,4 19-36 0 0,-3-11 77 0 0,19 222 185 0 0,-9-67 198 0 0,-12 113-460 0 0,0-281 24 0 0,-1 1 0 0 0,-1-1 0 0 0,-2 0 0 0 0,-2 0 1 0 0,0 0-1 0 0,-2-1 0 0 0,-1 0 0 0 0,-9 15-24 0 0,18-39 8 0 0,-1 0 0 0 0,1 0 1 0 0,-1 0-1 0 0,-1-1 0 0 0,1 1 0 0 0,-1-1 0 0 0,0 1 0 0 0,0-1 0 0 0,0 0 1 0 0,0 0-1 0 0,-1-1 0 0 0,0 1 0 0 0,1-1 0 0 0,-1 1 0 0 0,-1-1 1 0 0,1 0-1 0 0,0-1 0 0 0,-1 1 0 0 0,1-1 0 0 0,-1 0 0 0 0,0 0 0 0 0,0 0 1 0 0,0-1-1 0 0,0 1 0 0 0,0-1 0 0 0,-4 0-8 0 0,5-1 5 0 0,0 1 0 0 0,1-1 0 0 0,-1 0 0 0 0,0 0 0 0 0,1-1 0 0 0,-1 1 0 0 0,0-1 0 0 0,1 0 0 0 0,-1 0 0 0 0,0 0 0 0 0,1 0 0 0 0,0-1 0 0 0,-1 1 0 0 0,1-1 0 0 0,0 0 0 0 0,0 0 0 0 0,0 0 0 0 0,0 0 0 0 0,0-1 0 0 0,0 1 0 0 0,1-1 0 0 0,-1 0 0 0 0,1 1-1 0 0,-1-1 1 0 0,1 0 0 0 0,0-2-5 0 0,-5-8-4 0 0,0-1-1 0 0,1 0 1 0 0,1-1-1 0 0,0 1 0 0 0,1-1 1 0 0,0 0-1 0 0,1 0 0 0 0,1 0 1 0 0,1-1-1 0 0,0 1 0 0 0,1 0 1 0 0,0-1-1 0 0,2 1 1 0 0,0 0-1 0 0,0-1 0 0 0,4-11 5 0 0,1 1-7 0 0,1 1 0 0 0,2-1-1 0 0,0 2 1 0 0,1-1 0 0 0,2 2-1 0 0,0-1 1 0 0,2 2 0 0 0,0 0-1 0 0,7-6 8 0 0,108-104-237 0 0,-104 121-581 0 0,-20 10-3389 0 0,0 1-4092 0 0,-6 0-3364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6529 0 0,'0'0'4160'0'0,"0"0"-1769"0"0,0 0-805 0 0,0 0-61 0 0,0 0 44 0 0,0 0-74 0 0,0 0-236 0 0,0 0-387 0 0,0 0-301 0 0,0 0-162 0 0,0 0-87 0 0,0 0-38 0 0,26-4 1637 0 0,152-18 865 0 0,3 18-2756 0 0,-185 2-5241 0 0,-1 0-5458 0 0,3 2-544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10754 0 0,'0'0'2351'0'0,"0"0"-594"0"0,0 0-340 0 0,0 0-151 0 0,0 0-159 0 0,0 0-187 0 0,0 0-174 0 0,0 0-100 0 0,0 0-32 0 0,0 0 45 0 0,0 0 5 0 0,0 0-35 0 0,0 0-35 0 0,19-2-78 0 0,96-7 371 0 0,80 5 1024 0 0,-188 4-1974 0 0,-1-1 0 0 0,0 0 0 0 0,1 0 0 0 0,-1 0 0 0 0,0-1 0 0 0,0 0 0 0 0,0 0 1 0 0,0 0-1 0 0,0-1 0 0 0,0 0 0 0 0,-1 0 0 0 0,1 0 0 0 0,1-2 63 0 0,23-21-8747 0 0,-26 22-3325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 0 0 0,'0'0'340'0'0,"0"0"1266"0"0,0 0 428 0 0,0 0-54 0 0,0 0-132 0 0,0 0 11 0 0,0 0-58 0 0,0 0-104 0 0,0 0-167 0 0,-1-6 666 0 0,0 6 2359 0 0,-10 9-4320 0 0,0 1-1 0 0,1 1 1 0 0,1 0 0 0 0,0 1 0 0 0,0 0-1 0 0,1 0 1 0 0,1 0 0 0 0,0 1-1 0 0,0 2-234 0 0,-20 36 270 0 0,3 1 0 0 0,2 1 0 0 0,3 1 0 0 0,2 1 0 0 0,2 0-1 0 0,3 1 1 0 0,2 1 0 0 0,3 0 0 0 0,0 42-270 0 0,5-82 71 0 0,1-1 1 0 0,0 0 0 0 0,2 0-1 0 0,0 1 1 0 0,0-1-1 0 0,2 0 1 0 0,0 0-1 0 0,1 0 1 0 0,0 0-1 0 0,1-1 1 0 0,1 0-1 0 0,1 0 1 0 0,0 0 0 0 0,1-1-1 0 0,0 0 1 0 0,1 0-1 0 0,8 8-71 0 0,54 34 502 0 0,-56-45-422 0 0,-16-11-279 0 0,1-5-5247 0 0,-1 0 2480 0 0,0 1-3689 0 0,1 0-5096 0 0</inkml:trace>
  <inkml:trace contextRef="#ctx0" brushRef="#br0" timeOffset="315.52">390 537 12611 0 0,'0'0'1707'0'0,"0"0"-534"0"0,0 0-362 0 0,0 0 15 0 0,0 0 159 0 0,0 0 42 0 0,0 0-96 0 0,0 0-200 0 0,0 0-186 0 0,0 0-67 0 0,0 0 14 0 0,0 0 36 0 0,13 2 4 0 0,98 3 874 0 0,-66-12-811 0 0,53-7 224 0 0,-32 10-650 0 0,-66 4-189 0 0,0 0-27 0 0,0 0-46 0 0,0 0-31 0 0,0 0-110 0 0,-8 6-2929 0 0,-2 2-1342 0 0,6-4-1922 0 0,1 0-5326 0 0</inkml:trace>
  <inkml:trace contextRef="#ctx0" brushRef="#br0" timeOffset="1053.86">1180 320 4713 0 0,'0'0'2220'0'0,"0"0"-807"0"0,0 0-214 0 0,0 0 349 0 0,0 0 315 0 0,0 0 11 0 0,0 0-311 0 0,0 0-496 0 0,0 0-312 0 0,0 0-139 0 0,0 0-47 0 0,0 0-26 0 0,0 0-26 0 0,-2-5-19 0 0,2 4-502 0 0,0 0 45 0 0,0 0 1 0 0,-1-1 0 0 0,1 1-1 0 0,-1 0 1 0 0,1-1-1 0 0,-1 1 1 0 0,1 0-1 0 0,-1 0 1 0 0,0-1-1 0 0,1 1 1 0 0,-1 0 0 0 0,0 0-1 0 0,0 0 1 0 0,0 0-1 0 0,0 0 1 0 0,0 0-1 0 0,0 0 1 0 0,0 0 0 0 0,0 1-1 0 0,0-1 1 0 0,-1 0-1 0 0,1 1 1 0 0,0-1-1 0 0,0 1 1 0 0,-1-1-1 0 0,1 1 1 0 0,0-1 0 0 0,-1 1-1 0 0,1 0 1 0 0,-1 0-1 0 0,1 0 1 0 0,0 0-1 0 0,-1 0 1 0 0,1 0 0 0 0,0 0-1 0 0,-1 0-41 0 0,-8 1 34 0 0,1 1 1 0 0,0 0-1 0 0,0 0 0 0 0,1 1 0 0 0,-1 0 1 0 0,1 0-1 0 0,-1 1 0 0 0,1 0 0 0 0,0 1 1 0 0,0 0-1 0 0,1 0 0 0 0,-1 1 0 0 0,1 0 1 0 0,0 0-1 0 0,1 0 0 0 0,0 1 0 0 0,0 0 1 0 0,0 0-1 0 0,-2 4-34 0 0,6-8 13 0 0,0 1 0 0 0,0-1-1 0 0,0 0 1 0 0,0 1 0 0 0,0-1 0 0 0,1 1 0 0 0,-1-1 0 0 0,1 1 0 0 0,0 0-1 0 0,0 0 1 0 0,1 0 0 0 0,-1-1 0 0 0,1 1 0 0 0,0 0 0 0 0,0 0 0 0 0,0 0-1 0 0,0 0 1 0 0,1 0 0 0 0,0-1 0 0 0,-1 1 0 0 0,1 0 0 0 0,1 0 0 0 0,-1-1-1 0 0,0 1 1 0 0,1 0 0 0 0,0-1 0 0 0,0 0 0 0 0,0 1 0 0 0,0-1 0 0 0,0 0-1 0 0,1 0 1 0 0,0 0 0 0 0,-1-1 0 0 0,1 1 0 0 0,0 0 0 0 0,0-1 0 0 0,1 0-1 0 0,-1 0 1 0 0,0 0 0 0 0,1 0 0 0 0,-1 0 0 0 0,1-1 0 0 0,-1 0-1 0 0,1 1 1 0 0,0-1 0 0 0,0-1 0 0 0,2 1-13 0 0,1-1 103 0 0,0 0-1 0 0,-1-1 1 0 0,1 0-1 0 0,0 0 1 0 0,0 0-1 0 0,0-1 1 0 0,-1 0-1 0 0,1-1 1 0 0,-1 1-1 0 0,0-1 1 0 0,0-1 0 0 0,0 1-1 0 0,0-1 1 0 0,0 0-1 0 0,-1 0 1 0 0,1-1-1 0 0,-1 1 1 0 0,2-4-103 0 0,191-208 732 0 0,-192 206-658 0 0,-2 4 224 0 0,-5 15-302 0 0,-7 53 24 0 0,2 1-1 0 0,2 0 1 0 0,6 57-20 0 0,-3 35-50 0 0,2-148 40 0 0,-1 1 0 0 0,0-1 0 0 0,-1 0 0 0 0,0 0 0 0 0,0 0 0 0 0,-1 1 0 0 0,1-1 0 0 0,-1-1 0 0 0,-1 1 0 0 0,0 0 0 0 0,0 0 0 0 0,0-1-1 0 0,0 0 1 0 0,-1 1 0 0 0,0-2 0 0 0,-1 1 0 0 0,1 0 0 0 0,-1-1 0 0 0,0 0 0 0 0,-1 0 0 0 0,1 0 0 0 0,-1-1 0 0 0,0 1 0 0 0,0-1 0 0 0,0-1 0 0 0,0 1-1 0 0,-1-1 1 0 0,0 0 0 0 0,-1 0 10 0 0,5-2-12 0 0,0 1 0 0 0,0-1 0 0 0,0 1 0 0 0,0-1 0 0 0,0 0 0 0 0,-1 0-1 0 0,1 0 1 0 0,-1-1 0 0 0,1 1 0 0 0,0-1 0 0 0,-1 0 0 0 0,1 0 0 0 0,-1 0 0 0 0,1 0-1 0 0,-1 0 1 0 0,1-1 0 0 0,0 0 0 0 0,-1 0 0 0 0,1 0 0 0 0,0 0 0 0 0,-1 0 0 0 0,1-1-1 0 0,0 1 1 0 0,0-1 0 0 0,0 0 0 0 0,0 0 0 0 0,1 0 0 0 0,-1 0 0 0 0,0 0-1 0 0,1-1 1 0 0,0 1 0 0 0,-1-1 0 0 0,1 0 0 0 0,0 1 0 0 0,0-1 0 0 0,1 0 0 0 0,-1 0-1 0 0,1 0 1 0 0,-1-1 0 0 0,1 1 0 0 0,0 0 0 0 0,0 0 0 0 0,0-2 12 0 0,4-6 4 0 0,0 0 0 0 0,0 1 0 0 0,2-1 0 0 0,-1 0 0 0 0,1 1 0 0 0,1 0 0 0 0,-1 0 0 0 0,2 1 0 0 0,-1 0 0 0 0,1 0 0 0 0,1 0 0 0 0,0 1 0 0 0,0 0 0 0 0,0 0 0 0 0,1 1 0 0 0,0 0 0 0 0,1 1 0 0 0,0 0 0 0 0,0 0 0 0 0,0 1 0 0 0,4-1-4 0 0,153-78 88 0 0,-84 61-458 0 0,-73 23-252 0 0,19 0-2088 0 0,-18 7-8953 0 0,-11-2 1009 0 0</inkml:trace>
  <inkml:trace contextRef="#ctx0" brushRef="#br0" timeOffset="1453.057">865 902 6449 0 0,'0'0'1867'0'0,"0"0"-678"0"0,0 0 99 0 0,0 0 460 0 0,0 0 223 0 0,0 0-58 0 0,0 0-258 0 0,0 0-260 0 0,31-3-207 0 0,101-11-178 0 0,170-37 1937 0 0,-239 44-3352 0 0,33-4-540 0 0,-32 9-9872 0 0,-51 2-980 0 0</inkml:trace>
  <inkml:trace contextRef="#ctx0" brushRef="#br0" timeOffset="2023.023">915 1163 7258 0 0,'0'0'1365'0'0,"0"0"-721"0"0,0 0-134 0 0,0 0 319 0 0,0 0 272 0 0,0 0 129 0 0,0 0-31 0 0,0 0-108 0 0,0 0-125 0 0,0 0-71 0 0,0 0-49 0 0,32-10-101 0 0,102-32-93 0 0,-41 21 547 0 0,-88 19-1149 0 0,0 1 0 0 0,1 0-1 0 0,-1 0 1 0 0,1 1 0 0 0,-1-1 0 0 0,1 1 0 0 0,-1 0 0 0 0,1 1 0 0 0,-1-1 0 0 0,1 1 0 0 0,-1 0 0 0 0,1 1 0 0 0,-1-1 0 0 0,2 2-50 0 0,-6-2 41 0 0,-1 0 0 0 0,1 0 1 0 0,-1 0-1 0 0,1 0 0 0 0,-1 0 1 0 0,0 0-1 0 0,1 1 0 0 0,-1-1 1 0 0,0 0-1 0 0,0 0 1 0 0,0 0-1 0 0,0 1 0 0 0,0-1 1 0 0,0 0-1 0 0,0 0 0 0 0,0 0 1 0 0,0 1-1 0 0,-1-1 0 0 0,1 0 1 0 0,0 0-1 0 0,-1 0 1 0 0,1 0-1 0 0,-1 0 0 0 0,1 0 1 0 0,-1 0-1 0 0,0 0 0 0 0,1 0 1 0 0,-1 0-1 0 0,0 0 1 0 0,0 0-1 0 0,0 0 0 0 0,0 0 1 0 0,0-1-1 0 0,0 1 0 0 0,0 0 1 0 0,0-1-1 0 0,-1 1-41 0 0,0 2 29 0 0,-143 109 1125 0 0,104-70-729 0 0,40-42-417 0 0,1 1 0 0 0,-1 0 0 0 0,1-1 1 0 0,-1 1-1 0 0,1 0 0 0 0,-1 0 0 0 0,1 0 1 0 0,0-1-1 0 0,-1 1 0 0 0,1 0 1 0 0,0 0-1 0 0,0 0 0 0 0,0 0 0 0 0,0 0 1 0 0,-1 0-1 0 0,1-1 0 0 0,0 1 0 0 0,1 0 1 0 0,-1 0-1 0 0,0 0 0 0 0,0 0 0 0 0,0 0 1 0 0,0 0-1 0 0,1 0 0 0 0,-1-1 1 0 0,0 1-1 0 0,1 0 0 0 0,-1 0 0 0 0,1 0 1 0 0,-1-1-1 0 0,1 1 0 0 0,-1 0 0 0 0,1-1 1 0 0,-1 1-1 0 0,1 0 0 0 0,0-1 1 0 0,-1 1-1 0 0,1-1 0 0 0,0 1 0 0 0,0-1 1 0 0,0 1-1 0 0,-1-1 0 0 0,1 0 0 0 0,0 1 1 0 0,1-1-9 0 0,27 4-32 0 0,1-2 0 0 0,0-1 0 0 0,0-2 0 0 0,-1-1 0 0 0,1-1 0 0 0,0-1 1 0 0,-1-2-1 0 0,0-1 0 0 0,20-7 32 0 0,10-12-3879 0 0,-25 9-6240 0 0,-24 12-335 0 0</inkml:trace>
  <inkml:trace contextRef="#ctx0" brushRef="#br0" timeOffset="2449.147">1811 213 8194 0 0,'0'0'2195'0'0,"0"0"-508"0"0,0 0-252 0 0,0 0 61 0 0,0 0 81 0 0,0 0-98 0 0,0 0-238 0 0,0 0-353 0 0,0 0-269 0 0,0 0-168 0 0,0 0-118 0 0,0 0-33 0 0,0 0-29 0 0,0-6-48 0 0,-1 0-222 0 0,-1-8 271 0 0,2 38 448 0 0,2 15-268 0 0,2 1-1 0 0,2-1 1 0 0,2-1-1 0 0,1 1 1 0 0,5 8-452 0 0,-12-40 36 0 0,16 52 96 0 0,-3 0 0 0 0,-2 2 0 0 0,-3-1-1 0 0,-3 1 1 0 0,-2 0 0 0 0,-3 53-132 0 0,-6-92-28 0 0,0-1 0 0 0,-2 1 0 0 0,0 0-1 0 0,-1-1 1 0 0,-1-1 0 0 0,-2 1 0 0 0,1-1 0 0 0,-2-1 0 0 0,-1 0 0 0 0,0 0 0 0 0,-2-1-1 0 0,0-1 1 0 0,-1 0 0 0 0,0-1 0 0 0,-1-1 0 0 0,-1 0 0 0 0,-1-1 0 0 0,0-1 0 0 0,0-1-1 0 0,-1 0 1 0 0,-1-2 0 0 0,-13 6 28 0 0,31-15-328 0 0,-33 13-78 0 0,24-11-2409 0 0,0-2-3739 0 0,7-1-4918 0 0</inkml:trace>
  <inkml:trace contextRef="#ctx0" brushRef="#br0" timeOffset="3935.505">112 1027 0 0 0,'12'-11'2036'0'0,"-11"11"-263"0"0,0 0 2238 0 0,1 0 3452 0 0,-1 0-7107 0 0,-1 0-26 0 0,0 0-57 0 0,0 0-58 0 0,0 0-55 0 0,16 19 1223 0 0,82 84 1416 0 0,-51-41-1889 0 0,-36-53-737 0 0,34 12 355 0 0,-44-20 450 0 0,-1 0-3059 0 0,1 0-6433 0 0,-1-1-2775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350 170 0 0 0,'0'0'860'0'0,"0"0"642"0"0,0 0 510 0 0,0 0 258 0 0,0 0-33 0 0,0 0-297 0 0,0 0-349 0 0,0 0-276 0 0,0 0-175 0 0,7-11-102 0 0,20-30-67 0 0,-19 38 4216 0 0,-6 36-4556 0 0,-9 19-265 0 0,-2-1 1 0 0,-2-1-1 0 0,-3 0 0 0 0,-3 5-366 0 0,-18 66 248 0 0,0-4-65 0 0,23-82-160 0 0,1 1-1 0 0,2 0 1 0 0,1 0-1 0 0,2 1 1 0 0,1-1-1 0 0,2 6-22 0 0,4-40 16 0 0,0 0 0 0 0,1 1-1 0 0,-1-1 1 0 0,1 0 0 0 0,0 0-1 0 0,0 0 1 0 0,0 0-1 0 0,0 0 1 0 0,0-1 0 0 0,0 1-1 0 0,0 0 1 0 0,0-1 0 0 0,1 0-1 0 0,-1 1 1 0 0,1-1 0 0 0,-1 0-1 0 0,1 0 1 0 0,-1-1 0 0 0,1 1-1 0 0,0 0 1 0 0,-1-1-1 0 0,1 0 1 0 0,0 1 0 0 0,-1-1-1 0 0,1 0 1 0 0,0-1-16 0 0,182-16 1176 0 0,-179 16-1628 0 0,2-3-459 0 0,-11-6-8112 0 0,3 9-122 0 0</inkml:trace>
  <inkml:trace contextRef="#ctx0" brushRef="#br0" timeOffset="288.787">0 608 8298 0 0,'0'0'2159'0'0,"0"0"-704"0"0,0 0-624 0 0,0 0-35 0 0,0 0 176 0 0,0 0 36 0 0,0 0-81 0 0,0 0-48 0 0,0 0-28 0 0,0 0 22 0 0,0 0 25 0 0,0 0-142 0 0,0 0-126 0 0,20 0-68 0 0,65 2-71 0 0,42-23 714 0 0,-74 7-1108 0 0,-17 7-181 0 0,1 0-1588 0 0,-13 2-4993 0 0,-18 2-4705 0 0</inkml:trace>
  <inkml:trace contextRef="#ctx0" brushRef="#br0" timeOffset="853.994">685 100 3417 0 0,'0'0'4325'0'0,"0"0"-1474"0"0,0 0-701 0 0,0 0-215 0 0,0 0-155 0 0,0 0-235 0 0,0 0-303 0 0,0 0-352 0 0,0 0-307 0 0,0 0-200 0 0,0 0-117 0 0,0 0 26 0 0,0 0 54 0 0,6-4 79 0 0,28-14 256 0 0,1 2 1 0 0,1 2-1 0 0,0 1 0 0 0,1 2 0 0 0,23-4-681 0 0,-58 14 8 0 0,-1 0 1 0 0,1 0-1 0 0,-1 0 0 0 0,1 0 0 0 0,0 0 0 0 0,-1 1 0 0 0,1-1 0 0 0,0 1 1 0 0,0-1-1 0 0,-1 1 0 0 0,1 0 0 0 0,0-1 0 0 0,0 1 0 0 0,0 0 1 0 0,-1 0-1 0 0,1 0 0 0 0,0 1 0 0 0,0-1 0 0 0,0 0 0 0 0,-1 1 1 0 0,1-1-1 0 0,0 1 0 0 0,-1-1 0 0 0,1 1 0 0 0,0 0 0 0 0,-1 0 1 0 0,1 0-1 0 0,-1 0 0 0 0,1 0 0 0 0,-1 0 0 0 0,1 0 0 0 0,-1 0 0 0 0,0 1 1 0 0,0-1-1 0 0,1 1 0 0 0,-1-1 0 0 0,0 1 0 0 0,0-1 0 0 0,-1 1 1 0 0,1-1-1 0 0,0 1 0 0 0,0 0 0 0 0,-1-1 0 0 0,1 1 0 0 0,-1 0 1 0 0,0 0-1 0 0,1-1 0 0 0,-1 1 0 0 0,0 0 0 0 0,0 0 0 0 0,0 0 0 0 0,0-1 1 0 0,0 1-1 0 0,-1 0 0 0 0,1 0 0 0 0,0 0 0 0 0,-1-1 0 0 0,1 1 1 0 0,-2 1-9 0 0,-144 173 546 0 0,145-173-540 0 0,0 0 0 0 0,0-1 0 0 0,0 1 0 0 0,0 0 0 0 0,0 0 0 0 0,0 0 0 0 0,1 0 0 0 0,0 0 0 0 0,-1 0 0 0 0,1 0 0 0 0,0 0 0 0 0,1 0 0 0 0,-1 0 0 0 0,0 0 0 0 0,1-1 0 0 0,-1 1 0 0 0,1 0 0 0 0,0 0 0 0 0,0 0 0 0 0,0 0 0 0 0,1-1 0 0 0,-1 1 0 0 0,1-1 0 0 0,-1 1 0 0 0,1-1 0 0 0,0 1 0 0 0,0-1 0 0 0,0 0 0 0 0,0 0 0 0 0,0 0 0 0 0,1 0 0 0 0,-1 0 0 0 0,0-1 0 0 0,1 1 0 0 0,0-1 0 0 0,-1 1 0 0 0,1-1 0 0 0,0 0 0 0 0,-1 0 0 0 0,1 0 0 0 0,0 0 0 0 0,0-1 0 0 0,0 1 0 0 0,0-1 0 0 0,0 0 0 0 0,0 0 0 0 0,0 0 0 0 0,0 0 0 0 0,0 0 0 0 0,0-1 0 0 0,0 1 0 0 0,0-1 0 0 0,1 0-6 0 0,104-9 361 0 0,-49-6-2207 0 0,-52 13 738 0 0,2-1-4481 0 0,-4 4-6394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0,'0'0'228'0'0,"0"0"714"0"0,0 0 594 0 0,0 0 443 0 0,0 0 168 0 0,0 0-120 0 0,0 0-252 0 0,0 0-220 0 0,0 0-105 0 0,0 0-80 0 0,0 0-114 0 0,0 0-153 0 0,5 7 3496 0 0,285-7 1 0 0,-122-19-4219 0 0,-162 18-430 0 0,3-2-500 0 0,-7-2-3063 0 0,-2 4 1274 0 0,0 0-3968 0 0,-1-1 3333 0 0,1 2 811 0 0,-1-1-6797 0 0</inkml:trace>
  <inkml:trace contextRef="#ctx0" brushRef="#br0" timeOffset="400.825">292 1 9482 0 0,'0'0'2353'0'0,"0"0"-670"0"0,0 0-271 0 0,0 0 11 0 0,0 0 46 0 0,0 0-88 0 0,0 0-266 0 0,0 0-306 0 0,0 0-219 0 0,0 0-118 0 0,0 0-78 0 0,0 0-1 0 0,-5 6 11 0 0,-23 59 1107 0 0,28-31-844 0 0,-15 180 1011 0 0,-4-85-1900 0 0,19-128 99 0 0,0-1-50 0 0,0 1-27 0 0,1 3-3921 0 0,2-2-6211 0 0,-1-2-1341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105 521 0 0 0,'0'0'1144'0'0,"0"0"39"0"0,0 0 41 0 0,0 0 33 0 0,0 0-14 0 0,0 0-80 0 0,0 0-113 0 0,0 0-112 0 0,0 0-130 0 0,0 0-102 0 0,0 0-89 0 0,0 0-78 0 0,0 0-55 0 0,0 0-3 0 0,0 0 16 0 0,0 0 23 0 0,0 0 52 0 0,0 0 37 0 0,0 0 11 0 0,0 0 12 0 0,0 0-21 0 0,0 0-44 0 0,0 0-27 0 0,0 0-36 0 0,0 0-41 0 0,0 0-43 0 0,0 0-33 0 0,0 0-50 0 0,0 0-47 0 0,0 0-46 0 0,2 5 4178 0 0,2 1-3455 0 0,178-13-423 0 0,-37 3 135 0 0,-137-3-2177 0 0,-11 4-3088 0 0,-2 2-5072 0 0,3 1-1862 0 0</inkml:trace>
  <inkml:trace contextRef="#ctx0" brushRef="#br0" timeOffset="509.694">180 215 5513 0 0,'0'0'2197'0'0,"0"0"-509"0"0,0 0-145 0 0,0 0 119 0 0,0 0 89 0 0,0 0-179 0 0,0 0-374 0 0,0 0-373 0 0,0 0-277 0 0,0 0-130 0 0,0 0 88 0 0,0 0 131 0 0,0 0 61 0 0,0 9 40 0 0,1 52 501 0 0,1-10-364 0 0,-3 0 1 0 0,-2 0-1 0 0,-9 50-875 0 0,1 59-1799 0 0,11-144 129 0 0,2-12-3266 0 0,0-3-3223 0 0,0-1-636 0 0</inkml:trace>
  <inkml:trace contextRef="#ctx0" brushRef="#br0" timeOffset="1150.516">644 42 3257 0 0,'0'0'1943'0'0,"0"0"-464"0"0,0 0-92 0 0,0 0 317 0 0,0 0 362 0 0,0 0 49 0 0,0 0-321 0 0,0 0-498 0 0,0 0-432 0 0,0 0-268 0 0,0 0-134 0 0,0 0-32 0 0,0 4 0 0 0,0 231 2943 0 0,39 55-2919 0 0,3-153-415 0 0,-24-93-70 0 0,-7-40-10 0 0,-10-4 121 0 0,-1 0 25 0 0,23-44 573 0 0,74-185-217 0 0,-1-87-390 0 0,-85 285-72 0 0,-8 17-10 0 0,1 1 1 0 0,1 0-1 0 0,0 0 1 0 0,1 0-1 0 0,0 1 1 0 0,1 0-1 0 0,0 0 0 0 0,1 0 1 0 0,7-8 10 0 0,-14 20 10 0 0,4-2-4674 0 0,-6 11-251 0 0,1-2-6295 0 0</inkml:trace>
  <inkml:trace contextRef="#ctx0" brushRef="#br0" timeOffset="1607.379">1117 620 11947 0 0,'0'0'1820'0'0,"0"0"-620"0"0,0 0-230 0 0,0 0 110 0 0,0 0 115 0 0,0 0-6 0 0,0 0-154 0 0,0 0-260 0 0,0 0-240 0 0,0 0-168 0 0,0 0-126 0 0,0 0-101 0 0,0 0-52 0 0,-10 4-38 0 0,-33 12-24 0 0,39-14-18 0 0,1 0 0 0 0,0 0 0 0 0,0 1 0 0 0,0-1 0 0 0,0 0-1 0 0,1 1 1 0 0,-1 0 0 0 0,1 0 0 0 0,-1 0 0 0 0,1 0 0 0 0,0 0 0 0 0,0 0 0 0 0,0 0-1 0 0,1 1 1 0 0,-1-1 0 0 0,1 1 0 0 0,0-1 0 0 0,-1 2-8 0 0,-2 7 16 0 0,2-9-14 0 0,0-1 1 0 0,1 0-1 0 0,0 1 1 0 0,-1-1 0 0 0,1 1-1 0 0,0-1 1 0 0,0 1 0 0 0,0-1-1 0 0,0 1 1 0 0,1 0 0 0 0,-1 0-1 0 0,1-1 1 0 0,0 1 0 0 0,0 0-1 0 0,0 0 1 0 0,0-1-1 0 0,0 1 1 0 0,0 0 0 0 0,1 0-1 0 0,-1-1 1 0 0,1 1 0 0 0,0 0-1 0 0,0-1 1 0 0,0 1 0 0 0,0-1-1 0 0,0 1 1 0 0,1-1-1 0 0,-1 0 1 0 0,1 1 0 0 0,0-1-1 0 0,-1 0 1 0 0,1 0 0 0 0,0 0-1 0 0,0 0 1 0 0,0 0 0 0 0,1-1-1 0 0,-1 1 1 0 0,0-1 0 0 0,1 1-1 0 0,-1-1 1 0 0,1 0-1 0 0,-1 0 1 0 0,1 0 0 0 0,-1 0-1 0 0,1 0 1 0 0,0-1 0 0 0,-1 1-1 0 0,1-1 1 0 0,1 1-3 0 0,7-1 92 0 0,-1-1 0 0 0,1 0 0 0 0,-1 0 0 0 0,1-1 0 0 0,-1-1 0 0 0,1 1 0 0 0,-1-2 0 0 0,0 1 0 0 0,0-1 0 0 0,-1-1 0 0 0,1 0 0 0 0,-1 0 0 0 0,0-1 0 0 0,0 0 0 0 0,-1-1-92 0 0,-2 4 49 0 0,-1-1 0 0 0,0 0 0 0 0,0 0 0 0 0,0 0-1 0 0,-1 0 1 0 0,1-1 0 0 0,-1 0 0 0 0,0 0 0 0 0,-1 0 0 0 0,1 0-1 0 0,-1-1 1 0 0,0 1 0 0 0,0-1 0 0 0,0 0 0 0 0,-1 0-1 0 0,0 0 1 0 0,0 0 0 0 0,-1 0 0 0 0,0 0 0 0 0,0 0 0 0 0,0-1-1 0 0,-1 1 1 0 0,0 0 0 0 0,0-1 0 0 0,0 1 0 0 0,-1-3-49 0 0,-1 6-30 0 0,1 0 1 0 0,-1 0-1 0 0,1 0 0 0 0,-1 0 1 0 0,0 0-1 0 0,0 0 1 0 0,0 1-1 0 0,-1-1 0 0 0,1 1 1 0 0,-1-1-1 0 0,1 1 1 0 0,-1 0-1 0 0,0 0 0 0 0,0 0 1 0 0,0 0-1 0 0,0 1 0 0 0,0-1 1 0 0,0 1-1 0 0,0 0 1 0 0,0 0-1 0 0,-1 0 0 0 0,1 0 1 0 0,0 0-1 0 0,-1 1 1 0 0,1 0-1 0 0,-1-1 0 0 0,-1 1 30 0 0,-28 2-3627 0 0,3 6-4885 0 0,18-4-3280 0 0</inkml:trace>
  <inkml:trace contextRef="#ctx0" brushRef="#br0" timeOffset="2354.505">1334 675 5641 0 0,'0'0'2605'0'0,"0"0"-546"0"0,0 0-191 0 0,0 0 3 0 0,0 0-129 0 0,0 0-283 0 0,0 0-373 0 0,0 0-402 0 0,0 0-278 0 0,0 0-145 0 0,0 0-79 0 0,0 0-56 0 0,-1 26 776 0 0,11 29-232 0 0,-7-53-605 0 0,0 0 0 0 0,-1 0 0 0 0,1 0-1 0 0,0 0 1 0 0,0-1 0 0 0,0 0 0 0 0,0 1 0 0 0,0-1 0 0 0,0 0 0 0 0,1-1 0 0 0,-1 1 0 0 0,0 0-1 0 0,0-1 1 0 0,1 0 0 0 0,-1 0 0 0 0,0 0 0 0 0,1 0 0 0 0,-1 0 0 0 0,0-1 0 0 0,0 0-1 0 0,1 1 1 0 0,-1-1 0 0 0,0 0 0 0 0,0 0 0 0 0,0-1 0 0 0,0 1 0 0 0,0-1 0 0 0,0 0 0 0 0,0 1-1 0 0,-1-1 1 0 0,1 0 0 0 0,-1-1 0 0 0,1 1 0 0 0,-1 0 0 0 0,0-1 0 0 0,0 1 0 0 0,0-1-1 0 0,0 0 1 0 0,0 0 0 0 0,-1 1 0 0 0,1-1 0 0 0,-1 0 0 0 0,1-2-65 0 0,45-71 331 0 0,-47 77-335 0 0,0-1 1 0 0,1 0 0 0 0,-1 1 0 0 0,0-1-1 0 0,0 1 1 0 0,0-1 0 0 0,0 0 0 0 0,0 1-1 0 0,0-1 1 0 0,0 1 0 0 0,1-1 0 0 0,-1 0 0 0 0,0 1-1 0 0,0-1 1 0 0,1 0 0 0 0,-1 1 0 0 0,0-1-1 0 0,0 0 1 0 0,1 1 0 0 0,-1-1 0 0 0,0 0-1 0 0,1 0 1 0 0,-1 1 0 0 0,0-1 0 0 0,1 0-1 0 0,-1 0 1 0 0,1 0 0 0 0,-1 1 0 0 0,0-1 0 0 0,1 0-1 0 0,-1 0 1 0 0,1 0 0 0 0,-1 0 0 0 0,0 0-1 0 0,1 0 1 0 0,-1 0 0 0 0,1 0 0 0 0,-1 0-1 0 0,1 0 1 0 0,-1 0 0 0 0,0 0 0 0 0,1 0-1 0 0,-1 0 1 0 0,1-1 3 0 0,0 20 48 0 0,25 129-35 0 0,-10-26-189 0 0,2 84-161 0 0,-19-197 340 0 0,-1 1-1 0 0,0-1 1 0 0,-1 0 0 0 0,0 0 0 0 0,0 0-1 0 0,-1 0 1 0 0,0 0 0 0 0,-1-1-1 0 0,1 1 1 0 0,-2-1 0 0 0,1-1 0 0 0,-1 1-1 0 0,-1-1 1 0 0,1 0 0 0 0,-1 0 0 0 0,0-1-1 0 0,-1 0 1 0 0,1 0 0 0 0,-2 0-3 0 0,1-2 2 0 0,-1-1 0 0 0,0 0 0 0 0,0 0 0 0 0,0-1 1 0 0,0 0-1 0 0,-1 0 0 0 0,1-1 0 0 0,0-1 0 0 0,-1 1 0 0 0,1-1 1 0 0,-1-1-1 0 0,1 0 0 0 0,-3-1-2 0 0,9 0 0 0 0,0 0 0 0 0,0-1 1 0 0,0 0-1 0 0,0 0 0 0 0,0 0 0 0 0,0 0 1 0 0,1 0-1 0 0,0 0 0 0 0,-1-1 0 0 0,1 1 1 0 0,0-1-1 0 0,1 0 0 0 0,-1 1 0 0 0,1-1 1 0 0,0 0-1 0 0,-1 0 0 0 0,2 0 0 0 0,-1 0 1 0 0,0 0-1 0 0,1 0 0 0 0,0 0 1 0 0,0 0-1 0 0,0 0 0 0 0,0 0 0 0 0,1 0 1 0 0,0 0-1 0 0,0 0 0 0 0,0 0 0 0 0,0 0 1 0 0,0 0-1 0 0,2-2 0 0 0,2-8-328 0 0,2 0 0 0 0,-1 1 0 0 0,2 0 0 0 0,0 0 1 0 0,1 0-1 0 0,0 1 0 0 0,0 0 0 0 0,3-1 328 0 0,90-82-6456 0 0,-69 65 3842 0 0,-26 26-9053 0 0</inkml:trace>
  <inkml:trace contextRef="#ctx0" brushRef="#br0" timeOffset="3435.655">184 499 0 0 0,'0'0'1664'0'0,"0"0"22"0"0,0 0-39 0 0,0 0-36 0 0,0 0-68 0 0,0 0-148 0 0,0 0-192 0 0,0 0-208 0 0,0 0-151 0 0,0 0-65 0 0,0 0-62 0 0,0 0-35 0 0,-7 2 2845 0 0,-22 6-2660 0 0,-31 0 827 0 0,-15-7 149 0 0,63-6-1118 0 0,89 21-750 0 0,84-6-79 0 0,-88-6-216 0 0,-98-3 34 0 0,4 1-1789 0 0,7-2-3675 0 0,10 0-5207 0 0</inkml:trace>
  <inkml:trace contextRef="#ctx0" brushRef="#br0" timeOffset="6496.337">2069 46 0 0 0,'0'0'188'0'0,"0"0"672"0"0,0 0 234 0 0,0 0 38 0 0,0 0 15 0 0,0 0 31 0 0,0 0 63 0 0,4-6 42 0 0,12-16 11 0 0,-12 19 6571 0 0,-1 6-3338 0 0,-1 15-2317 0 0,-4 21-2924 0 0,-20 62 1199 0 0,-5 0 0 0 0,-35 85-485 0 0,24-77 49 0 0,28-79-35 0 0,2-9-8 0 0,1 0-1 0 0,1 1 1 0 0,1-1 0 0 0,0 1 0 0 0,2 0 0 0 0,0 17-6 0 0,4-36 7 0 0,0-1 0 0 0,1 1 0 0 0,-1-1-1 0 0,1 1 1 0 0,0-1 0 0 0,-1 0 0 0 0,1 0-1 0 0,0 0 1 0 0,1 0 0 0 0,-1-1 0 0 0,0 1 0 0 0,0 0-1 0 0,1-1 1 0 0,-1 1 0 0 0,1-1 0 0 0,-1 0-1 0 0,1 0 1 0 0,0 0 0 0 0,-1 0 0 0 0,1-1 0 0 0,0 1-1 0 0,0-1 1 0 0,-1 1 0 0 0,1-1 0 0 0,3 0-7 0 0,159-15 816 0 0,-109 4-628 0 0,-55 11-190 0 0,-1 0 9 0 0,0 0-11 0 0,0 0 21 0 0,0 0-1 0 0,0 0-25 0 0,0 0 17 0 0,0 0-3 0 0,0 0-23 0 0,0 0-42 0 0,0 0-62 0 0,0 0-70 0 0,0 0-69 0 0,0 0-74 0 0,0 0-122 0 0,0 0-134 0 0,0-3-2843 0 0,0-4-10846 0 0,0 6 8445 0 0</inkml:trace>
  <inkml:trace contextRef="#ctx0" brushRef="#br0" timeOffset="6863.386">1723 410 5825 0 0,'0'0'2558'0'0,"0"0"-811"0"0,0 0-408 0 0,0 0 115 0 0,0 0 191 0 0,0 0-32 0 0,0 0-334 0 0,0 0-410 0 0,0 0-189 0 0,0 0-13 0 0,0 0 112 0 0,0 0 83 0 0,12 0-58 0 0,96-7 1088 0 0,77-19 542 0 0,-4 11-2031 0 0,-181 15-585 0 0,1 12-2294 0 0,0-9-6174 0 0,-1-3-3451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18 109 0 0 0,'0'0'420'0'0,"0"0"719"0"0,0 0 165 0 0,0 0-55 0 0,0 0-80 0 0,0 0-17 0 0,4-6 2 0 0,11-16 8 0 0,-11 17 12 0 0,-7 46 9439 0 0,-6 24-8430 0 0,-2 16-2581 0 0,-7 154 638 0 0,20-232-221 0 0,-1-1 1 0 0,1 0 0 0 0,-1 1-1 0 0,1-1 1 0 0,0 0-1 0 0,0 0 1 0 0,0 0 0 0 0,0 0-1 0 0,0-1 1 0 0,0 1 0 0 0,0 0-1 0 0,1-1 1 0 0,-1 0-1 0 0,0 1 1 0 0,1-1 0 0 0,-1 0-1 0 0,1 0 1 0 0,0-1-1 0 0,-1 1 1 0 0,1 0 0 0 0,0-1-1 0 0,0 0 1 0 0,-1 1-1 0 0,1-1 1 0 0,0 0 0 0 0,0 0-1 0 0,-1-1 1 0 0,1 1-1 0 0,0-1 1 0 0,-1 1 0 0 0,1-1-1 0 0,0 0 1 0 0,-1 0 0 0 0,1 0-1 0 0,-1 0 1 0 0,1 0-1 0 0,-1-1-19 0 0,17-9 99 0 0,0-1-1 0 0,-1-1 0 0 0,-1-1 0 0 0,0-1 1 0 0,-1 0-1 0 0,0-1 0 0 0,-2 0 1 0 0,0-1-1 0 0,0-1 0 0 0,-2 0 0 0 0,0-1 1 0 0,-1 0-1 0 0,0-4-98 0 0,5-9 61 0 0,2-1 14 0 0,-1-1 0 0 0,-2-1-1 0 0,-1-1 1 0 0,-2 1 0 0 0,7-37-75 0 0,-19 71-14 0 0,2-17 294 0 0,-10 27-50 0 0,3 7-210 0 0,0 0 1 0 0,1 1-1 0 0,1-1 1 0 0,1 1-1 0 0,0 0 1 0 0,1 0-1 0 0,1 0 1 0 0,1 0-1 0 0,0-1 1 0 0,1 1-1 0 0,1 0 0 0 0,1-1 1 0 0,0 1-1 0 0,4 9-20 0 0,5 31 35 0 0,30 190-57 0 0,-42-237 26 0 0,1 221-11 0 0,-4-217 6 0 0,-1 1 0 0 0,0 0 0 0 0,-1-1 0 0 0,0 0 0 0 0,-1 1 0 0 0,-1-2 0 0 0,0 1 0 0 0,-1-1 0 0 0,0 0 0 0 0,-1 0 0 0 0,-1-1 0 0 0,0 0 0 0 0,0 0 1 0 0,-5 3 0 0 0,11-12 8 0 0,0 1 0 0 0,0-1 1 0 0,0 1-1 0 0,-1-1 0 0 0,1 0 1 0 0,-1 0-1 0 0,0 0 0 0 0,0-1 1 0 0,0 1-1 0 0,0-1 0 0 0,0 0 1 0 0,-1 0-1 0 0,1-1 0 0 0,-1 1 1 0 0,1-1-1 0 0,-1 0 0 0 0,1 0 1 0 0,-1 0-1 0 0,0-1 0 0 0,0 0-8 0 0,3-1 6 0 0,0-1-1 0 0,0 0 0 0 0,0 0 1 0 0,0 0-1 0 0,1-1 0 0 0,-1 1 1 0 0,1 0-1 0 0,-1-1 0 0 0,1 1 1 0 0,0 0-1 0 0,0-1 0 0 0,0 0 1 0 0,0 1-1 0 0,1-1 0 0 0,-1 0 1 0 0,1 1-1 0 0,-1-1 0 0 0,1 0 1 0 0,0 1-1 0 0,0-1 0 0 0,0-2-5 0 0,1-10-4 0 0,0-1 0 0 0,0 1-1 0 0,2 0 1 0 0,0 0 0 0 0,1 0-1 0 0,0 0 1 0 0,1 1 0 0 0,0-1 0 0 0,6-9 4 0 0,1-1-115 0 0,0 1 1 0 0,1 0-1 0 0,1 1 1 0 0,2 1-1 0 0,0 0 1 0 0,1 1-1 0 0,6-4 115 0 0,8 5-2127 0 0,-16 17-5649 0 0,-10 3-3560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10058 0 0,'0'0'2041'0'0,"0"0"-438"0"0,0 0-318 0 0,0 0-107 0 0,0 0-134 0 0,0 0-201 0 0,0 0-239 0 0,0 0-232 0 0,0 0-121 0 0,0 0-75 0 0,0 0-39 0 0,0 0-21 0 0,0 0-9 0 0,-12 28-22 0 0,-34 87 5 0 0,45-114-85 0 0,0-1 0 0 0,0 1 1 0 0,1 0-1 0 0,-1 0 0 0 0,0 0 1 0 0,0 0-1 0 0,0 0 0 0 0,1 0 1 0 0,-1 0-1 0 0,0 0 0 0 0,1 0 1 0 0,-1 0-1 0 0,1 0 1 0 0,0 0-1 0 0,-1 0 0 0 0,1 1 1 0 0,0-1-1 0 0,0 0 0 0 0,-1 0 1 0 0,1 0-1 0 0,0 1 0 0 0,0-1 1 0 0,0 0-1 0 0,1 0 0 0 0,-1 1 1 0 0,0-1-1 0 0,0 0 0 0 0,1 0 1 0 0,-1 0-1 0 0,0 0 1 0 0,1 0-1 0 0,-1 1 0 0 0,1-1 1 0 0,0 0-1 0 0,-1 0 0 0 0,1 0 1 0 0,0 0-1 0 0,0 0 0 0 0,-1-1 1 0 0,1 1-1 0 0,0 0 0 0 0,0 0 1 0 0,0 0-6 0 0,3 0 47 0 0,-2 1 45 0 0,0 0 1 0 0,1 0-1 0 0,-1 0 1 0 0,1 0-1 0 0,0-1 1 0 0,-1 1-1 0 0,1-1 1 0 0,0 0-1 0 0,0 1 1 0 0,0-1-1 0 0,0-1 1 0 0,0 1-1 0 0,0 0 1 0 0,0-1-1 0 0,1 0 1 0 0,-1 1-1 0 0,0-1 1 0 0,0-1-1 0 0,0 1 1 0 0,0 0-1 0 0,0-1 1 0 0,0 1-1 0 0,0-1 1 0 0,0 0-1 0 0,0 0 1 0 0,0 0-1 0 0,0-1 0 0 0,0 1 1 0 0,0-1-1 0 0,-1 1 1 0 0,1-1-1 0 0,0 0 1 0 0,-1 0-1 0 0,0 0 1 0 0,1 0-1 0 0,-1 0 1 0 0,0-1-1 0 0,0 1 1 0 0,0-1-1 0 0,-1 1 1 0 0,1-1-1 0 0,-1 0 1 0 0,1 0-1 0 0,-1 0 1 0 0,0 0-1 0 0,0 0 1 0 0,0 0-1 0 0,0 0 1 0 0,-1-2-93 0 0,1 1-54 0 0,-1 1 1 0 0,1-1 0 0 0,-1 0 0 0 0,-1 1 0 0 0,1-1-1 0 0,0 0 1 0 0,-1 1 0 0 0,0-1 0 0 0,0 1 0 0 0,0-1 0 0 0,0 1-1 0 0,0-1 1 0 0,-1 1 0 0 0,1 0 0 0 0,-1 0 0 0 0,0-1-1 0 0,0 1 1 0 0,0 1 0 0 0,-1-1 0 0 0,1 0 0 0 0,-1 0-1 0 0,1 1 1 0 0,-1-1 0 0 0,0 1 0 0 0,0 0 0 0 0,0 0-1 0 0,0 0 1 0 0,0 1 0 0 0,0-1 0 0 0,-1 0 0 0 0,1 1-1 0 0,-1 0 1 0 0,1 0 0 0 0,-1 0 0 0 0,0 0 53 0 0,1 1-513 0 0,-8-3-1267 0 0,2 3-4109 0 0,0 0-5809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3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30 222 0 0 0,'0'0'823'0'0,"0"0"-208"0"0,0 0-223 0 0,0 0-74 0 0,0 0 55 0 0,0 0 88 0 0,0 0 94 0 0,0 0 145 0 0,0 0 200 0 0,0 0 172 0 0,0 0 62 0 0,-6-2-22 0 0,-17-6-104 0 0,65-15 3857 0 0,-19 17-4511 0 0,1 0 0 0 0,0 2 0 0 0,0 1 0 0 0,0 0 0 0 0,0 2 0 0 0,0 1 0 0 0,0 1 0 0 0,3 1-354 0 0,35-1 397 0 0,139-12 533 0 0,109-36-604 0 0,39 10-326 0 0,245 15 334 0 0,-228 18-245 0 0,9 15 38 0 0,-55 5 124 0 0,25-14-251 0 0,-241-2 17 0 0,646-7 186 0 0,-70 3 3 0 0,-47 19 57 0 0,-157 18-240 0 0,366 11-39 0 0,-346-22 36 0 0,743-2 64 0 0,-867-21-116 0 0,345 12 1 0 0,23 0-18 0 0,-309 0 23 0 0,611-11 42 0 0,149-26-148 0 0,-708 15 128 0 0,-234 4 19 0 0,273-4 9 0 0,201 11-60 0 0,-328-19 51 0 0,126-10 7 0 0,-30 14-34 0 0,842 11-141 0 0,-340-36 416 0 0,74 0-117 0 0,-280 33 33 0 0,-406 2-115 0 0,175-9 47 0 0,747 10 306 0 0,-425 4 1060 0 0,-506 22-655 0 0,-223-15-488 0 0,-17-7-56 0 0,-76 4-107 0 0,1 0-151 0 0,39 7-204 0 0,-96-9 911 0 0,0-1-2801 0 0,0 0-5550 0 0,0 2-2981 0 0</inkml:trace>
  <inkml:trace contextRef="#ctx0" brushRef="#br0" timeOffset="2682.158">1906 1352 0 0 0,'0'0'223'0'0,"0"0"-141"0"0,0 0 5 0 0,0 0 356 0 0,0 0 577 0 0,0 0 490 0 0,0 0 211 0 0,0 0-100 0 0,0 0-336 0 0,0 0-371 0 0,0 0-281 0 0,11 19 1991 0 0,-7-17-2031 0 0,3 4-110 0 0,1-1-1 0 0,-1 1 1 0 0,1-2 0 0 0,0 1 0 0 0,1-1 0 0 0,-1 0 0 0 0,1-1 0 0 0,0 0 0 0 0,0-1 0 0 0,0 1 0 0 0,0-2-1 0 0,0 1 1 0 0,7-1-483 0 0,3-2 290 0 0,0-1 0 0 0,1-1 0 0 0,-1 0-1 0 0,-1-2 1 0 0,1 0 0 0 0,0-1 0 0 0,-1-1-1 0 0,0-1 1 0 0,-1 0 0 0 0,0-1-1 0 0,0-1 1 0 0,-1-1 0 0 0,0 0 0 0 0,-1-1-1 0 0,0-1 1 0 0,9-10-290 0 0,69-69 598 0 0,-4-4-1 0 0,65-93-597 0 0,81-101 323 0 0,-216 269-306 0 0,0 1 0 0 0,2 1 0 0 0,0 1 0 0 0,1 1 0 0 0,20-12-17 0 0,-39 28-3 0 0,0-1 0 0 0,0 0-1 0 0,0 1 1 0 0,0 0 0 0 0,0 0 0 0 0,1 0-1 0 0,-1 0 1 0 0,0 1 0 0 0,0-1-1 0 0,1 1 1 0 0,-1-1 0 0 0,1 1 0 0 0,-1 1-1 0 0,0-1 1 0 0,1 0 0 0 0,-1 1 0 0 0,0-1-1 0 0,0 1 1 0 0,1 0 0 0 0,-1 0 0 0 0,0 0-1 0 0,0 1 1 0 0,0-1 0 0 0,0 1 0 0 0,0 0-1 0 0,0 0 1 0 0,-1 0 0 0 0,1 0 0 0 0,-1 0-1 0 0,1 0 1 0 0,-1 1 0 0 0,0-1 0 0 0,0 1-1 0 0,0 0 1 0 0,0-1 0 0 0,1 4 3 0 0,7 12 44 0 0,0 1 1 0 0,-2 0 0 0 0,-1 1-1 0 0,0 0 1 0 0,-1 0 0 0 0,-1 1-1 0 0,-1 0 1 0 0,-1-1-1 0 0,-1 1 1 0 0,-1 0 0 0 0,0 0-1 0 0,-2 0 1 0 0,-1 0 0 0 0,0 0-1 0 0,-1 0 1 0 0,-1 0 0 0 0,-3 4-45 0 0,1 4 29 0 0,-1 0 1 0 0,-1-1-1 0 0,-2 0 1 0 0,-1 0-1 0 0,-1-1 0 0 0,-1 0 1 0 0,-2-1-1 0 0,0-1 1 0 0,-2 0-1 0 0,0-1 1 0 0,-13 11-30 0 0,16-19 3 0 0,0-2 0 0 0,-1 0 0 0 0,0-1-1 0 0,-1 0 1 0 0,-1-1 0 0 0,0-1 0 0 0,-1-1 0 0 0,0 0 0 0 0,0-1 0 0 0,-1-1 0 0 0,0-1 0 0 0,-1-1-1 0 0,1 0 1 0 0,-1-1 0 0 0,0-2 0 0 0,0 0 0 0 0,-3-1-3 0 0,10 0-1 0 0,1-1-1 0 0,-1-1 1 0 0,0-1-1 0 0,0 1 1 0 0,0-2-1 0 0,1 0 1 0 0,-1 0-1 0 0,1-1 1 0 0,-1-1 0 0 0,1 0-1 0 0,0-1 1 0 0,1 0-1 0 0,-12-6 2 0 0,16 8-70 0 0,1-1 0 0 0,-1 1-1 0 0,0-1 1 0 0,1 0 0 0 0,0 0-1 0 0,0-1 1 0 0,0 1 0 0 0,1-2-1 0 0,-1 1 1 0 0,1 0 0 0 0,0-1 0 0 0,1 0-1 0 0,-1 0 1 0 0,1-1 0 0 0,1 1-1 0 0,-1-1 1 0 0,1 0 0 0 0,0 0-1 0 0,0 0 1 0 0,1 0 0 0 0,0 0-1 0 0,1 0 1 0 0,-1-1 0 0 0,1 1-1 0 0,1-1 1 0 0,-1 1 0 0 0,1-1-1 0 0,1 1 1 0 0,0-6 70 0 0,26-23-3084 0 0,-3 16-5528 0 0,-22 19 7265 0 0,10-7-9839 0 0</inkml:trace>
  <inkml:trace contextRef="#ctx0" brushRef="#br0" timeOffset="3283.111">3483 1098 14107 0 0,'0'0'851'0'0,"0"0"-376"0"0,0 0-211 0 0,0 0 58 0 0,0 0 212 0 0,0 0 198 0 0,0 0 58 0 0,0 0-93 0 0,0 0-168 0 0,0 0-138 0 0,0 0-93 0 0,0 0-52 0 0,0 0-46 0 0,0 23-42 0 0,-6 160 210 0 0,4-142-228 0 0,-2-1 0 0 0,-2 0-1 0 0,-2 0 1 0 0,-1-1 0 0 0,-2 0 0 0 0,-2 0 0 0 0,-1-1 0 0 0,-3-1 0 0 0,-13 23-140 0 0,29-57 30 0 0,-1 0 1 0 0,0 0 0 0 0,0 0-1 0 0,0 0 1 0 0,-1 0 0 0 0,1 0-1 0 0,-1 0 1 0 0,0-1 0 0 0,1 1-1 0 0,-1-1 1 0 0,0 0 0 0 0,-1 0-1 0 0,1 0 1 0 0,0 0 0 0 0,0-1 0 0 0,-1 1-1 0 0,1-1 1 0 0,-1 0 0 0 0,1 0-1 0 0,-1 0 1 0 0,0 0 0 0 0,-1-1-31 0 0,-7-37 308 0 0,14 18-310 0 0,0 1 1 0 0,2-1 0 0 0,0 1-1 0 0,1 0 1 0 0,1 0 0 0 0,0 0 0 0 0,1 1-1 0 0,1 0 1 0 0,1 0 0 0 0,1 1-1 0 0,1-2 2 0 0,-9 14-3 0 0,34-52 7 0 0,2 2 0 0 0,2 1 0 0 0,3 2 0 0 0,1 3-1 0 0,3 1 1 0 0,2 2 0 0 0,40-27-4 0 0,-52 44 11 0 0,2 1 1 0 0,2 3-1 0 0,0 1 0 0 0,12-3-11 0 0,-47 22 5 0 0,0 1-1 0 0,1 0 0 0 0,0 0 1 0 0,0 1-1 0 0,0 0 1 0 0,0 0-1 0 0,0 0 0 0 0,0 1 1 0 0,0 0-1 0 0,1 1 1 0 0,-1-1-1 0 0,0 1 0 0 0,0 1 1 0 0,1 0-5 0 0,-6 2 20 0 0,-1 0 1 0 0,1 0 0 0 0,-1 0 0 0 0,0 0-1 0 0,1 1 1 0 0,-2-1 0 0 0,1 0 0 0 0,0 1-1 0 0,-1-1 1 0 0,1 1 0 0 0,-1-1 0 0 0,0 1-1 0 0,0-1 1 0 0,0 1 0 0 0,-1-1 0 0 0,1 0-1 0 0,-1 1 1 0 0,-1 2-21 0 0,-4 13 80 0 0,-1-1-1 0 0,0 0 1 0 0,-2 0-1 0 0,0-1 1 0 0,-1 0-1 0 0,-1 0 1 0 0,0-1 0 0 0,-1 0-1 0 0,-1-1 1 0 0,0-1-1 0 0,-1 0 1 0 0,-4 2-80 0 0,-34 35 204 0 0,-3-1-1 0 0,-1-3 1 0 0,-54 33-204 0 0,98-71-63 0 0,-1-1 0 0 0,-1 0 0 0 0,1-1 1 0 0,-1-1-1 0 0,0 0 0 0 0,-1 0 0 0 0,1-2 0 0 0,-1 0 1 0 0,0-1-1 0 0,0 0 0 0 0,-14 0 63 0 0,28-3-52 0 0,0 0 0 0 0,0 0 1 0 0,0 0-1 0 0,0 0 0 0 0,0 0 0 0 0,0-1 1 0 0,0 1-1 0 0,1 0 0 0 0,-1-1 0 0 0,0 1 1 0 0,0-1-1 0 0,0 1 0 0 0,0-1 0 0 0,0 1 1 0 0,1-1-1 0 0,-1 1 0 0 0,0-1 0 0 0,0 0 1 0 0,1 0-1 0 0,-1 1 0 0 0,1-1 0 0 0,-1 0 1 0 0,0 0-1 0 0,1 0 0 0 0,0 0 0 0 0,-1 0 1 0 0,1 1-1 0 0,-1-1 0 0 0,1 0 0 0 0,0 0 1 0 0,0 0-1 0 0,0 0 0 0 0,-1 0 0 0 0,1 0 1 0 0,0 0-1 0 0,0 0 0 0 0,0 0 0 0 0,0 0 1 0 0,1 0-1 0 0,-1 0 0 0 0,0 0 0 0 0,0 0 1 0 0,1 0-1 0 0,-1 0 0 0 0,0 0 0 0 0,1 0 1 0 0,-1 0-1 0 0,1 0 0 0 0,0 0 52 0 0,23-48-3381 0 0,-1 21 56 0 0,-7 10-1672 0 0,-1 2-5332 0 0</inkml:trace>
  <inkml:trace contextRef="#ctx0" brushRef="#br0" timeOffset="3803.3">4030 1179 0 0 0,'0'0'292'0'0,"0"0"467"0"0,0 0 317 0 0,0 0 358 0 0,0 0 261 0 0,0 0 172 0 0,0 0 40 0 0,0 0-129 0 0,0 0-175 0 0,0 0-214 0 0,0 0-170 0 0,0 0-139 0 0,0 0-97 0 0,33 5-66 0 0,101 13-80 0 0,-131-17-777 0 0,1 0 1 0 0,-1-1-1 0 0,1 1 0 0 0,-1-1 0 0 0,1 0 1 0 0,-1 0-1 0 0,1 0 0 0 0,-1 0 1 0 0,1-1-1 0 0,0 1 0 0 0,-1-1 0 0 0,0 0 1 0 0,1 0-1 0 0,-1 0 0 0 0,1-1 0 0 0,-1 1 1 0 0,0-1-1 0 0,0 1 0 0 0,3-3-60 0 0,4-3 227 0 0,87-62 1293 0 0,-93 65-1481 0 0,-1 1 1 0 0,1-1 0 0 0,-1 1 0 0 0,0-1 0 0 0,0 0 0 0 0,-1 0 0 0 0,1-1 0 0 0,-1 1 0 0 0,0 0 0 0 0,0-1 0 0 0,0 1 0 0 0,-1-1 0 0 0,1 0 0 0 0,-1 0 0 0 0,0 1 0 0 0,-1-1 0 0 0,1 0-1 0 0,-1 0 1 0 0,0 0 0 0 0,0 0 0 0 0,0 0 0 0 0,-1 0 0 0 0,0-1-40 0 0,-2 2-4 0 0,0 1-1 0 0,0 0 0 0 0,0-1 1 0 0,0 1-1 0 0,0 0 0 0 0,-1 1 1 0 0,0-1-1 0 0,1 0 0 0 0,-1 1 1 0 0,0 0-1 0 0,0 0 0 0 0,0 0 1 0 0,0 1-1 0 0,-1-1 0 0 0,1 1 1 0 0,0 0-1 0 0,-1 0 1 0 0,1 0-1 0 0,-1 1 0 0 0,1 0 1 0 0,-1 0-1 0 0,1 0 0 0 0,-1 0 1 0 0,1 1-1 0 0,0-1 0 0 0,-1 1 1 0 0,1 0-1 0 0,-1 0 0 0 0,1 1 1 0 0,0 0-1 0 0,-3 1 5 0 0,-10 4-10 0 0,1 1-1 0 0,0 1 1 0 0,1 0-1 0 0,0 1 1 0 0,0 1-1 0 0,1 0 1 0 0,0 1-1 0 0,1 0 1 0 0,1 1 0 0 0,0 0-1 0 0,1 1 1 0 0,0 1-1 0 0,1 0 1 0 0,1 0-1 0 0,0 1 1 0 0,1 0-1 0 0,1 0 1 0 0,0 1-1 0 0,1 1 11 0 0,4-14 0 0 0,1 0 0 0 0,0 0 0 0 0,0 0 0 0 0,0 0 0 0 0,0 0-1 0 0,0 0 1 0 0,1 0 0 0 0,0 1 0 0 0,0-1 0 0 0,0 0 0 0 0,0 0-1 0 0,1 1 1 0 0,0-1 0 0 0,-1 0 0 0 0,2 0 0 0 0,-1 0 0 0 0,0 0 0 0 0,1 0-1 0 0,0 0 1 0 0,0-1 0 0 0,0 1 0 0 0,0 0 0 0 0,1-1 0 0 0,-1 1-1 0 0,1-1 1 0 0,0 0 0 0 0,0 0 0 0 0,0 0 0 0 0,0-1 0 0 0,0 1-1 0 0,1-1 1 0 0,-1 1 0 0 0,1-1 0 0 0,0 0 0 0 0,0 0 0 0 0,0-1-1 0 0,0 1 1 0 0,0-1 0 0 0,0 0 0 0 0,0 0 0 0 0,4 0 0 0 0,14 2-127 0 0,0-2 0 0 0,0-1 0 0 0,0 0 0 0 0,0-2 0 0 0,0 0 0 0 0,-1-2 0 0 0,1 0 0 0 0,-1-1 0 0 0,1-2 0 0 0,-2 0 0 0 0,1-1 0 0 0,6-4 127 0 0,31-14-4160 0 0,-2 0-3596 0 0,-43 20 5184 0 0,3-2-3713 0 0</inkml:trace>
  <inkml:trace contextRef="#ctx0" brushRef="#br0" timeOffset="4117.58">5028 1028 3225 0 0,'0'0'3024'0'0,"0"0"-1291"0"0,0 0-474 0 0,0 0 45 0 0,0 0 162 0 0,0 0 126 0 0,0 0-4 0 0,0 0-150 0 0,0 0-226 0 0,0 0-249 0 0,0 0-227 0 0,0 0-152 0 0,-32 6-96 0 0,-100 18-54 0 0,72-2 170 0 0,52-15-459 0 0,0-2-95 0 0,0 0 0 0 0,1 1-1 0 0,-1 0 1 0 0,1 0-1 0 0,0 1 1 0 0,1-1 0 0 0,0 1-1 0 0,0 1 1 0 0,0-1 0 0 0,1 1-1 0 0,0 0 1 0 0,1 1 0 0 0,-1-1-1 0 0,2 1 1 0 0,-1 0-1 0 0,1 0 1 0 0,0 0 0 0 0,1 0-1 0 0,0 0 1 0 0,1 0 0 0 0,0 1-1 0 0,0-1 1 0 0,1 8-50 0 0,3-13 11 0 0,0 1 0 0 0,0-1 0 0 0,0 0-1 0 0,1 0 1 0 0,-1 0 0 0 0,1 0 0 0 0,0-1 0 0 0,0 0 0 0 0,0 1 0 0 0,1-1-1 0 0,-1-1 1 0 0,1 1 0 0 0,-1-1 0 0 0,1 1 0 0 0,0-1 0 0 0,0-1 0 0 0,0 1 0 0 0,0-1-1 0 0,0 0 1 0 0,0 0 0 0 0,1 0 0 0 0,-1-1 0 0 0,0 0 0 0 0,1 0 0 0 0,1 0-11 0 0,6 2 41 0 0,7 1-3 0 0,0-2 0 0 0,0 0 0 0 0,0 0 0 0 0,0-2-1 0 0,0-1 1 0 0,-1 0 0 0 0,1-2 0 0 0,-1 0 0 0 0,1-1 0 0 0,-1-1-1 0 0,4-2-37 0 0,-6-4-146 0 0,-17 7-4687 0 0,1 0-5061 0 0,-1 5 1101 0 0</inkml:trace>
  <inkml:trace contextRef="#ctx0" brushRef="#br0" timeOffset="4379.83">5477 1124 6497 0 0,'0'0'3656'0'0,"0"0"-2076"0"0,0 0-700 0 0,0 0 43 0 0,0 0 105 0 0,0 0 3 0 0,0 0-141 0 0,0 0-261 0 0,0 0-267 0 0,0 0-169 0 0,0 0-129 0 0,0 0-91 0 0,-9 32-69 0 0,-29 98-108 0 0,27-70-2502 0 0,12-47-3819 0 0,-1-9-1650 0 0</inkml:trace>
  <inkml:trace contextRef="#ctx0" brushRef="#br0" timeOffset="4557.452">5415 862 16171 0 0,'0'0'1233'0'0,"0"0"-465"0"0,0 0-352 0 0,0 0-104 0 0,0 0 8 0 0,0 0-8 0 0,0 0-144 0 0,0 0-248 0 0,0 0-144 0 0,0 0-144 0 0,0 0-112 0 0,0 0-128 0 0,0 0-488 0 0,0 0-1225 0 0,62-33-3496 0 0,-55 41-2889 0 0</inkml:trace>
  <inkml:trace contextRef="#ctx0" brushRef="#br0" timeOffset="5251.887">6005 1135 8810 0 0,'0'0'3161'0'0,"0"0"-1128"0"0,0 0-455 0 0,0 0-179 0 0,0 0-144 0 0,0 0-158 0 0,0 0-208 0 0,0 0-192 0 0,0 0-170 0 0,0 0-140 0 0,0 0-119 0 0,0 0-92 0 0,0 0-55 0 0,-29 14-37 0 0,-89 45-25 0 0,73-25-22 0 0,43-26-27 0 0,-15 64-95 0 0,19-69 86 0 0,-1-1-1 0 0,1 0 1 0 0,1 0-1 0 0,-1 0 1 0 0,0 0-1 0 0,1 0 0 0 0,-1 0 1 0 0,1 0-1 0 0,-1-1 1 0 0,1 1-1 0 0,0-1 0 0 0,-1 0 1 0 0,1 1-1 0 0,0-2 1 0 0,0 1-1 0 0,0 0 1 0 0,0 0-1 0 0,0-1 0 0 0,0 0 1 0 0,0 1-1 0 0,0-1 1 0 0,0 0-1 0 0,0-1 0 0 0,0 1 1 0 0,0 0-1 0 0,0-1 1 0 0,0 0-1 0 0,0 0 0 0 0,0 0 0 0 0,11-3 23 0 0,-1-1 0 0 0,-1-1 0 0 0,1 0 0 0 0,-1 0 0 0 0,0-2-1 0 0,0 1 1 0 0,-1-1 0 0 0,0-1 0 0 0,0 0 0 0 0,-1-1 0 0 0,1-1-23 0 0,58-46-45 0 0,-69 58 42 0 0,-1 0 0 0 0,1-1-1 0 0,0 1 1 0 0,0 0 0 0 0,0 0-1 0 0,0 0 1 0 0,0-1 0 0 0,0 1-1 0 0,0 0 1 0 0,0 0 0 0 0,0 0 0 0 0,0-1-1 0 0,0 1 1 0 0,0 0 0 0 0,0 0-1 0 0,1-1 1 0 0,-1 1 0 0 0,0 0-1 0 0,1 0 1 0 0,-1-1 0 0 0,1 1 0 0 0,-1 0-1 0 0,0-1 1 0 0,1 1 0 0 0,0-1-1 0 0,-1 1 1 0 0,1-1 0 0 0,-1 1-1 0 0,1-1 1 0 0,0 1 0 0 0,-1-1 0 0 0,1 1-1 0 0,0-1 1 0 0,-1 0 0 0 0,1 1-1 0 0,0-1 1 0 0,0 0 0 0 0,-1 1-1 0 0,1-1 1 0 0,0 0 0 0 0,0 0 0 0 0,-1 0-1 0 0,1 0 1 0 0,0 0 0 0 0,0 0-1 0 0,0 0 1 0 0,-1 0 0 0 0,1 0-1 0 0,0 0 1 0 0,0-1 0 0 0,0 1 0 0 0,-1 0-1 0 0,1 0 1 0 0,0-1 0 0 0,-1 1-1 0 0,1-1 1 0 0,0 1 0 0 0,-1 0-1 0 0,1-1 1 0 0,0 1 0 0 0,-1-1 0 0 0,1 0 3 0 0,-1 2 1 0 0,-1 6-1 0 0,1 0 0 0 0,0-1 0 0 0,0 1 0 0 0,0 0 0 0 0,1 0 0 0 0,0 0 0 0 0,0 0 0 0 0,0-1 0 0 0,1 1 0 0 0,0 0 0 0 0,1-1 0 0 0,0 1 0 0 0,-1-1 0 0 0,2 0 0 0 0,-1 0 0 0 0,1 0 0 0 0,0-1 0 0 0,0 1 0 0 0,1-1-1 0 0,-1 0 1 0 0,1 0 0 0 0,1-1 0 0 0,-1 1 0 0 0,0-1 0 0 0,1 0 0 0 0,3 2 0 0 0,2-3 9 0 0,0 0-1 0 0,0-1 1 0 0,0 0 0 0 0,0 0-1 0 0,0-1 1 0 0,0-1 0 0 0,1 0-1 0 0,-1 0 1 0 0,0-1 0 0 0,0 0-1 0 0,0-1 1 0 0,0-1 0 0 0,0 0-1 0 0,0 0 1 0 0,-1-1 0 0 0,1 0-1 0 0,-1-1 1 0 0,8-5-9 0 0,13-8 59 0 0,0-2-1 0 0,-2-1 1 0 0,0-1 0 0 0,-2-2 0 0 0,6-7-59 0 0,4-7 107 0 0,-2 0 1 0 0,-1-3-1 0 0,-2-1 1 0 0,-3-1-1 0 0,25-46-107 0 0,-38 55-2 0 0,-1 0 0 0 0,-1 0 0 0 0,-3-2 0 0 0,0 1 1 0 0,-3-2-1 0 0,-1 1 0 0 0,-1-1 0 0 0,-2 0 0 0 0,-2 0 0 0 0,-1 0 0 0 0,-2 0 0 0 0,-5-23 2 0 0,-26-33 59 0 0,31 90-62 0 0,0 1-1 0 0,-1-1 1 0 0,1 1-1 0 0,-1-1 1 0 0,1 1 0 0 0,-1 0-1 0 0,0 0 1 0 0,0 0 0 0 0,0 0-1 0 0,-1 0 1 0 0,1 0-1 0 0,0 1 1 0 0,-1-1 0 0 0,1 1-1 0 0,-1-1 1 0 0,1 1 0 0 0,-1 0-1 0 0,0 0 1 0 0,1 0-1 0 0,-1 1 1 0 0,0-1 0 0 0,0 1-1 0 0,1-1 1 0 0,-1 1 0 0 0,0 0-1 0 0,0 0 1 0 0,0 0-1 0 0,0 0 1 0 0,1 1 0 0 0,-1-1-1 0 0,0 1 1 0 0,-1 0 3 0 0,-3 4-3 0 0,0 0 0 0 0,0 0 0 0 0,0 1 0 0 0,1 0 0 0 0,0 1 0 0 0,0-1-1 0 0,1 1 1 0 0,0 0 0 0 0,0 0 0 0 0,0 1 0 0 0,1-1 0 0 0,0 1 0 0 0,1 0 0 0 0,0 0 0 0 0,0 0 0 0 0,0 4 3 0 0,-7 23 45 0 0,2 1 1 0 0,1 0 0 0 0,3 0 0 0 0,0 0 0 0 0,2 1 0 0 0,2-1-1 0 0,3 20-45 0 0,-3-47 14 0 0,6 59 226 0 0,2-1 0 0 0,4 1 0 0 0,2-2 0 0 0,4 0 0 0 0,2-1 0 0 0,3-1-1 0 0,29 57-239 0 0,25 7 180 0 0,-46-111-1636 0 0,-21-22-2017 0 0,-1-5-3640 0 0,-2 5-4934 0 0</inkml:trace>
  <inkml:trace contextRef="#ctx0" brushRef="#br0" timeOffset="8176.728">11808 1153 0 0 0,'0'0'729'0'0,"0"0"504"0"0,0 0 378 0 0,0 0 327 0 0,0 0 85 0 0,0 0-46 0 0,0 0-188 0 0,0 0-261 0 0,0 0-230 0 0,0 0-187 0 0,0 0-170 0 0,0 0-125 0 0,0 0-137 0 0,-21-1-115 0 0,-65-3-96 0 0,82 4-404 0 0,-1 0-1 0 0,1 0 1 0 0,-1 0-1 0 0,1 1 1 0 0,0 0-1 0 0,0-1 0 0 0,-1 1 1 0 0,1 1-1 0 0,0-1 1 0 0,0 1-1 0 0,0-1 1 0 0,0 1-1 0 0,0 0 1 0 0,1 1-1 0 0,-1-1 0 0 0,1 1 1 0 0,-3 1-64 0 0,-7 6 199 0 0,4-3-161 0 0,0 1 0 0 0,1 1 1 0 0,0 0-1 0 0,0 0 0 0 0,1 0 0 0 0,0 1 0 0 0,1 0 1 0 0,0 1-1 0 0,0-1 0 0 0,1 1 0 0 0,0 0 0 0 0,1 0 1 0 0,1 1-1 0 0,0-1 0 0 0,0 1 0 0 0,1 0 1 0 0,0 0-1 0 0,1-1 0 0 0,1 1 0 0 0,0 0 0 0 0,0 0 1 0 0,1 0-1 0 0,1 2-38 0 0,-1-10 31 0 0,1 0 1 0 0,0-1-1 0 0,-1 1 0 0 0,1-1 1 0 0,0 1-1 0 0,1-1 0 0 0,-1 1 1 0 0,1-1-1 0 0,0 0 1 0 0,-1 0-1 0 0,1-1 0 0 0,0 1 1 0 0,1 0-1 0 0,-1-1 1 0 0,0 0-1 0 0,1 0 0 0 0,-1 0 1 0 0,1 0-1 0 0,0 0 1 0 0,0-1-1 0 0,0 0 0 0 0,-1 1 1 0 0,1-1-1 0 0,0-1 0 0 0,0 1 1 0 0,1-1-1 0 0,-1 1 1 0 0,0-1-1 0 0,0-1 0 0 0,0 1 1 0 0,0 0-1 0 0,0-1 1 0 0,0 0-1 0 0,0 0 0 0 0,0 0 1 0 0,0 0-1 0 0,-1-1 0 0 0,1 1 1 0 0,0-1-1 0 0,-1 0 1 0 0,1 0-1 0 0,-1-1 0 0 0,2-1-31 0 0,9-8 22 0 0,-1 0 0 0 0,-1-2 0 0 0,0 1 0 0 0,-1-2 0 0 0,0 0 0 0 0,-1 0 0 0 0,-1 0 0 0 0,0-1 0 0 0,-1-1 0 0 0,-1 0 0 0 0,0 0 0 0 0,-2 0 0 0 0,0 0 0 0 0,0-1 0 0 0,-2 0 0 0 0,0 0 1 0 0,-2 0-1 0 0,0 0 0 0 0,0-1 0 0 0,-3-11-22 0 0,2 26-57 0 0,-1 1 1 0 0,0-1 0 0 0,0 1 0 0 0,0-1-1 0 0,0 1 1 0 0,-1-1 0 0 0,1 1 0 0 0,-1 0-1 0 0,0 0 1 0 0,0-1 0 0 0,0 1 0 0 0,0 1-1 0 0,0-1 1 0 0,-1 0 0 0 0,0 1 0 0 0,1-1-1 0 0,-1 1 1 0 0,0 0 0 0 0,0 0 0 0 0,0 0-1 0 0,0 0 1 0 0,-1 0 0 0 0,1 1 0 0 0,0-1-1 0 0,-1 1 1 0 0,1 0 0 0 0,-1 0 0 0 0,1 0-1 0 0,-1 1 1 0 0,0-1 0 0 0,1 1 0 0 0,-1 0-1 0 0,0 0 1 0 0,-1 0 56 0 0,4 1-11 0 0,-1 0 0 0 0,1 0 0 0 0,0 0 0 0 0,0 0 0 0 0,-1 0 0 0 0,1 0-1 0 0,0 0 1 0 0,0 0 0 0 0,0 1 0 0 0,0-1 0 0 0,0 0 0 0 0,0 1 0 0 0,1-1 0 0 0,-1 1 0 0 0,0-1 0 0 0,1 1 0 0 0,-1-1-1 0 0,1 1 1 0 0,0-1 0 0 0,-1 1 0 0 0,1-1 0 0 0,0 1 0 0 0,0 0 0 0 0,0-1 0 0 0,0 1 0 0 0,0-1 0 0 0,0 1-1 0 0,0 0 1 0 0,1-1 0 0 0,-1 1 0 0 0,1-1 0 0 0,-1 1 0 0 0,1-1 0 0 0,0 1 0 0 0,-1-1 0 0 0,1 1 0 0 0,0-1 0 0 0,0 0-1 0 0,0 1 1 0 0,0-1 0 0 0,0 0 0 0 0,0 0 0 0 0,0 0 0 0 0,2 1 11 0 0,2 1 51 0 0,1 0 1 0 0,0 0-1 0 0,-1-1 1 0 0,1 0-1 0 0,1 0 1 0 0,-1-1-1 0 0,0 1 0 0 0,0-1 1 0 0,0-1-1 0 0,1 1 1 0 0,-1-1-1 0 0,0 0 1 0 0,1-1-1 0 0,-1 1 0 0 0,0-1 1 0 0,1 0-1 0 0,-1-1 1 0 0,0 0-1 0 0,0 0 1 0 0,0 0-1 0 0,0 0 0 0 0,-1-1 1 0 0,2-1-52 0 0,7-5 104 0 0,0 0 1 0 0,0-1-1 0 0,-1-1 1 0 0,-1-1 0 0 0,0 1-1 0 0,0-2 1 0 0,-1 0-1 0 0,1-3-104 0 0,13-22 51 0 0,-2-2 0 0 0,-1-1-1 0 0,-3-1 1 0 0,7-21-51 0 0,2-3-8 0 0,8-36 25 0 0,-36 103-23 0 0,0-1 1 0 0,0 0-1 0 0,0 1 0 0 0,1-1 1 0 0,-1 0-1 0 0,0 0 0 0 0,1 0 1 0 0,-1 1-1 0 0,0-1 0 0 0,0 0 1 0 0,1 0-1 0 0,-1 0 0 0 0,0 1 1 0 0,1-1-1 0 0,-1 0 0 0 0,0 0 1 0 0,1 0-1 0 0,-1 0 0 0 0,0 0 1 0 0,1 0-1 0 0,-1 0 0 0 0,1 0 0 0 0,-1 0 1 0 0,0 0-1 0 0,1 0 0 0 0,-1 0 1 0 0,0 0-1 0 0,1 0 0 0 0,-1 0 1 0 0,0 0-1 0 0,1 0 0 0 0,-1 0 1 0 0,0-1-1 0 0,1 1 0 0 0,-1 0 1 0 0,0 0-1 0 0,1 0 0 0 0,-1 0 1 0 0,0-1-1 0 0,0 1 0 0 0,1 0 1 0 0,-1 0-1 0 0,0-1 0 0 0,0 1 0 0 0,1 0 1 0 0,-1-1-1 0 0,0 1 0 0 0,0 0 1 0 0,0-1-1 0 0,0 1 0 0 0,0 0 1 0 0,1-1-1 0 0,-1 1 0 0 0,0 0 1 0 0,0-1-1 0 0,0 1 0 0 0,0 0 1 0 0,0-1-1 0 0,0 1 0 0 0,0 0 1 0 0,0-1-1 0 0,0 1 0 0 0,0-1 1 0 0,0 1-1 0 0,0 0 0 0 0,0-1 0 0 0,-1 1 1 0 0,1 0-1 0 0,0-1 6 0 0,31 160 8 0 0,-22 34-4 0 0,-13 159-4 0 0,-5-213-76 0 0,-6-1-1 0 0,-6 0 1 0 0,-6-2 0 0 0,-22 55 76 0 0,43-166 12 0 0,-2 0 0 0 0,0-1 0 0 0,-1 0 0 0 0,-2 0 0 0 0,0-1 0 0 0,-2-1 0 0 0,0 0 0 0 0,-2-1 0 0 0,-16 19-12 0 0,29-37 3 0 0,0-1 1 0 0,0 1 0 0 0,-1-1 0 0 0,1 0-1 0 0,-1 0 1 0 0,1 0 0 0 0,-1 0-1 0 0,0 0 1 0 0,0-1 0 0 0,0 1 0 0 0,0-1-1 0 0,0 0 1 0 0,0 0 0 0 0,0 0 0 0 0,0 0-1 0 0,-1 0 1 0 0,1-1 0 0 0,0 0-1 0 0,0 1 1 0 0,-1-1 0 0 0,1 0 0 0 0,0-1-1 0 0,0 1 1 0 0,-1-1 0 0 0,1 1 0 0 0,0-1-1 0 0,0 0 1 0 0,0 0 0 0 0,0 0-1 0 0,0 0 1 0 0,0-1 0 0 0,0 0 0 0 0,0 1-1 0 0,0-1 1 0 0,1 0 0 0 0,-1 0 0 0 0,1 0-1 0 0,-1-1 1 0 0,0 0-4 0 0,-3-12 30 0 0,0 1 0 0 0,1-2 0 0 0,0 1 0 0 0,2-1 1 0 0,-1 1-1 0 0,2-1 0 0 0,0 0 0 0 0,1 0 0 0 0,1 0 0 0 0,0 0 0 0 0,1 0 0 0 0,1 0 1 0 0,1 0-1 0 0,0 1 0 0 0,1-1 0 0 0,0 1 0 0 0,1 0 0 0 0,1 0 0 0 0,5-10-30 0 0,7-15 8 0 0,3 0 0 0 0,0 2 0 0 0,3 0 0 0 0,1 2 0 0 0,2 0 0 0 0,1 2 0 0 0,2 1 0 0 0,1 1 0 0 0,1 2 0 0 0,2 1 0 0 0,12-7-8 0 0,58-24-447 0 0,-56 42-6622 0 0,-41 18-3748 0 0</inkml:trace>
  <inkml:trace contextRef="#ctx0" brushRef="#br0" timeOffset="5979.927">8257 1105 0 0 0,'0'0'400'0'0,"0"0"1011"0"0,0 0 457 0 0,0 0 72 0 0,0 0-176 0 0,0 0-200 0 0,0 0-143 0 0,0 0-90 0 0,0 0-3 0 0,-8-16-76 0 0,-23-52-96 0 0,30 66-993 0 0,-1-1 1 0 0,1 1-1 0 0,-1-1 0 0 0,0 1 0 0 0,1-1 0 0 0,-1 1 0 0 0,0 0 0 0 0,0 0 0 0 0,0 0 1 0 0,-1 0-1 0 0,1 0 0 0 0,0 1 0 0 0,-1-1 0 0 0,0 1 0 0 0,1-1 0 0 0,-1 1 0 0 0,0 0 1 0 0,1 0-1 0 0,-1 0 0 0 0,0 0 0 0 0,0 1 0 0 0,0-1 0 0 0,0 1 0 0 0,0 0 1 0 0,0-1-1 0 0,-1 1-163 0 0,-3 0 258 0 0,-9 0-92 0 0,0 0 0 0 0,0 1 1 0 0,0 1-1 0 0,1 1 0 0 0,-1 0 0 0 0,0 1 1 0 0,1 1-1 0 0,0 0 0 0 0,0 1 1 0 0,1 1-1 0 0,0 0 0 0 0,0 1 0 0 0,0 0 1 0 0,1 1-1 0 0,0 1 0 0 0,1 0 0 0 0,0 0 1 0 0,1 1-1 0 0,0 1 0 0 0,1 0 0 0 0,-6 8-166 0 0,13-15-2 0 0,-1-1-1 0 0,1 1 0 0 0,0 0 0 0 0,1 0 0 0 0,-1 0 1 0 0,1 0-1 0 0,0 1 0 0 0,0-1 0 0 0,1 1 0 0 0,0-1 1 0 0,0 1-1 0 0,0-1 0 0 0,0 1 0 0 0,1 0 0 0 0,0-1 1 0 0,0 1-1 0 0,1 0 0 0 0,-1-1 0 0 0,1 1 0 0 0,1-1 1 0 0,-1 1-1 0 0,1-1 0 0 0,0 1 0 0 0,0-1 0 0 0,0 0 1 0 0,1 0-1 0 0,-1 0 0 0 0,1 0 0 0 0,1-1 0 0 0,2 5 3 0 0,7 2-127 0 0,1 1 0 0 0,0-2 0 0 0,1 0-1 0 0,0 0 1 0 0,1-2 0 0 0,0 0 0 0 0,0-1-1 0 0,1 0 1 0 0,-1-1 0 0 0,2-1 0 0 0,-1-1-1 0 0,0 0 1 0 0,1-1 0 0 0,0-1 0 0 0,-1-1-1 0 0,1 0 1 0 0,0-2 0 0 0,0 0 0 0 0,-1-1-1 0 0,1 0 1 0 0,-1-2 0 0 0,1 0 0 0 0,-1-1-1 0 0,11-4 128 0 0,111-45-6214 0 0,-52 13-3395 0 0,-61 29 5144 0 0</inkml:trace>
  <inkml:trace contextRef="#ctx0" brushRef="#br0" timeOffset="6910.139">8842 1021 0 0 0,'0'0'3011'0'0,"0"0"-746"0"0,0 0-461 0 0,0 0-354 0 0,0 0-94 0 0,0 0 39 0 0,0 0 8 0 0,-35 14-21 0 0,-110 49-127 0 0,53-4 678 0 0,89-57-1870 0 0,-4 3 36 0 0,0 0 0 0 0,0 0 0 0 0,0 1 0 0 0,1 0 0 0 0,0 0 0 0 0,0 0 0 0 0,0 1 0 0 0,1 0 0 0 0,0 0 0 0 0,0 0 1 0 0,1 1-1 0 0,-1 0 0 0 0,2 0 0 0 0,-1 0 0 0 0,1 0 0 0 0,1 0 0 0 0,-1 1 0 0 0,2-1 0 0 0,-1 1 0 0 0,1 0 0 0 0,0 1-99 0 0,2-8 21 0 0,-1 1-1 0 0,1-1 1 0 0,0 0-1 0 0,0 0 0 0 0,1 0 1 0 0,-1 1-1 0 0,0-1 0 0 0,1 0 1 0 0,-1-1-1 0 0,1 1 1 0 0,-1 0-1 0 0,1 0 0 0 0,0-1 1 0 0,0 1-1 0 0,0-1 1 0 0,0 1-1 0 0,0-1 0 0 0,0 0 1 0 0,0 0-1 0 0,1 0 0 0 0,-1 0 1 0 0,0 0-1 0 0,0 0 1 0 0,1-1-1 0 0,-1 1 0 0 0,1-1 1 0 0,-1 0-1 0 0,1 0 0 0 0,-1 1 1 0 0,2-2-21 0 0,76-7 818 0 0,-43-6-665 0 0,0-2-1 0 0,-2-1 1 0 0,0-1 0 0 0,-1-2-1 0 0,6-7-152 0 0,22-12 44 0 0,-5 0-44 0 0,62-27-163 0 0,-117 66 156 0 0,-1 0 0 0 0,1 0-1 0 0,0 0 1 0 0,0 0 0 0 0,-1 0-1 0 0,1 1 1 0 0,-1-1 0 0 0,1 1-1 0 0,0-1 1 0 0,-1 1-1 0 0,1 0 1 0 0,-1 0 0 0 0,1-1-1 0 0,-1 1 1 0 0,1 0 0 0 0,-1 0-1 0 0,0 1 1 0 0,1-1 0 0 0,-1 0-1 0 0,0 0 1 0 0,0 0 0 0 0,0 1-1 0 0,0-1 1 0 0,0 1 0 0 0,0-1-1 0 0,-1 1 1 0 0,1-1 0 0 0,0 1-1 0 0,-1-1 1 0 0,1 1 0 0 0,-1 0-1 0 0,1-1 1 0 0,-1 1 0 0 0,0 0-1 0 0,0 0 1 0 0,0-1 0 0 0,0 1-1 0 0,0 0 1 0 0,0-1 0 0 0,0 1-1 0 0,0 0 1 0 0,-1-1 0 0 0,1 1-1 0 0,-1 0 1 0 0,1-1 0 0 0,-1 1-1 0 0,0-1 1 0 0,0 1 0 0 0,0-1-1 0 0,0 1 8 0 0,0 18 46 0 0,0 21 16 0 0,8 82-64 0 0,-6-119 1 0 0,0 0 1 0 0,0 0-1 0 0,1-1 1 0 0,0 1-1 0 0,0 0 1 0 0,0-1-1 0 0,0 0 1 0 0,0 1-1 0 0,1-1 1 0 0,-1 0-1 0 0,1 0 1 0 0,0 0-1 0 0,0-1 1 0 0,0 1-1 0 0,0-1 1 0 0,1 0-1 0 0,-1 1 1 0 0,1-1-1 0 0,-1-1 1 0 0,1 1-1 0 0,-1 0 1 0 0,1-1-1 0 0,0 0 1 0 0,0 0-1 0 0,0 0 1 0 0,0-1-1 0 0,0 1 1 0 0,0-1-1 0 0,1 0 1 0 0,4 1 22 0 0,0 0 0 0 0,1-1 0 0 0,-1 0-1 0 0,0-1 1 0 0,1 0 0 0 0,-1 0 0 0 0,0-1-1 0 0,0 0 1 0 0,0-1 0 0 0,0 0 0 0 0,0 0 0 0 0,-1-1-1 0 0,1 0 1 0 0,-1-1 0 0 0,6-4-22 0 0,29-21 52 0 0,-1-2 0 0 0,-1-2 0 0 0,-2-2 0 0 0,15-20-52 0 0,-34 35-1 0 0,0-2-7 0 0,1 0 0 0 0,0 2 0 0 0,2 0 0 0 0,0 2 0 0 0,1 0 0 0 0,1 2 0 0 0,13-6 8 0 0,-37 21-6 0 0,1 1 1 0 0,-1-1 0 0 0,1 1 0 0 0,-1 0-1 0 0,1 0 1 0 0,0-1 0 0 0,0 1 0 0 0,0 0-1 0 0,-1 1 1 0 0,1-1 0 0 0,0 0 0 0 0,0 0-1 0 0,0 1 1 0 0,0 0 0 0 0,0-1-1 0 0,0 1 1 0 0,0 0 0 0 0,0 0 0 0 0,1 0-1 0 0,-1 0 1 0 0,0 0 0 0 0,0 0 0 0 0,0 1-1 0 0,0-1 1 0 0,0 1 0 0 0,0-1 0 0 0,0 1-1 0 0,0 0 1 0 0,-1 0 0 0 0,1-1 0 0 0,0 2-1 0 0,0-1 1 0 0,-1 0 0 0 0,1 0 0 0 0,0 0-1 0 0,-1 1 1 0 0,1-1 0 0 0,-1 1 0 0 0,0-1-1 0 0,1 1 1 0 0,-1 0 0 0 0,0-1-1 0 0,0 1 1 0 0,0 0 0 0 0,0 0 0 0 0,0 0-1 0 0,-1 0 1 0 0,1 0 0 0 0,-1 0 0 0 0,1 0-1 0 0,-1 0 1 0 0,0 0 0 0 0,1 0 0 0 0,-1 0 5 0 0,1 13 24 0 0,0-1 0 0 0,-1 1 0 0 0,0-1 0 0 0,-2 1 0 0 0,1-1 0 0 0,-2 1 0 0 0,0-1 1 0 0,0 0-1 0 0,-2 0 0 0 0,0 0 0 0 0,0-1 0 0 0,-4 6-24 0 0,1-4-19 0 0,0 0 1 0 0,-1 0-1 0 0,-1-1 0 0 0,-1-1 1 0 0,0 1-1 0 0,0-2 0 0 0,-1 1 1 0 0,-1-2-1 0 0,0 0 0 0 0,-1 0 1 0 0,0-1-1 0 0,0-1 0 0 0,-1 0 1 0 0,0-1-1 0 0,-12 3 19 0 0,-14-6-1058 0 0,40-7 950 0 0,1 1-1 0 0,-1 0 0 0 0,0-1 0 0 0,1 1 0 0 0,-1-1 0 0 0,1 1 1 0 0,0-1-1 0 0,0 1 0 0 0,-1-1 0 0 0,1 1 0 0 0,0-1 0 0 0,0 1 1 0 0,1-1-1 0 0,-1 1 0 0 0,0-1 0 0 0,0 1 0 0 0,1-1 1 0 0,-1 1-1 0 0,1-1 0 0 0,-1 1 0 0 0,1-1 0 0 0,-1 1 0 0 0,1 0 1 0 0,0-1-1 0 0,0 1 0 0 0,0 0 0 0 0,0 0 0 0 0,0-1 0 0 0,0 1 1 0 0,1 0 108 0 0,4-5-11 0 0,1 1 0 0 0,-1 1 0 0 0,1-1 0 0 0,0 1 0 0 0,0 0 0 0 0,1 1 0 0 0,-1 0 0 0 0,1 0 0 0 0,0 1 0 0 0,0 0 1 0 0,0 0-1 0 0,0 0 0 0 0,0 1 11 0 0,17-4 75 0 0,-6 2 86 0 0,0 1-1 0 0,-1 1 1 0 0,1 0-1 0 0,0 2 1 0 0,-1 0-1 0 0,1 1 1 0 0,-1 1-1 0 0,19 6-160 0 0,86 7 1517 0 0,-100-15-1266 0 0,0-1 1 0 0,0 0-1 0 0,-1-2 1 0 0,1-1 0 0 0,0 0-1 0 0,-1-2 1 0 0,0-1-1 0 0,0 0 1 0 0,-1-2 0 0 0,0 0-1 0 0,0-2 1 0 0,6-3-252 0 0,-4-2 170 0 0,0 0-1 0 0,-1-1 1 0 0,-1-1 0 0 0,0-1-1 0 0,16-19-169 0 0,-31 30 11 0 0,0 0 0 0 0,0-1-1 0 0,-1 1 1 0 0,0-1 0 0 0,0 0-1 0 0,-1-1 1 0 0,0 1 0 0 0,-1-1-1 0 0,0 0 1 0 0,0 0 0 0 0,-1 0-1 0 0,0 0 1 0 0,0 0 0 0 0,-1 0-1 0 0,0-1 1 0 0,-1 1-1 0 0,0 0 1 0 0,-1 0 0 0 0,0-1-11 0 0,0 6-41 0 0,-1 0-1 0 0,0 0 1 0 0,0 1 0 0 0,0-1 0 0 0,-1 1 0 0 0,1-1-1 0 0,-1 1 1 0 0,0 0 0 0 0,0 0 0 0 0,0 0 0 0 0,0 0-1 0 0,-1 1 1 0 0,1-1 0 0 0,-1 1 0 0 0,1 0 0 0 0,-1 0-1 0 0,0 0 1 0 0,0 0 0 0 0,0 1 0 0 0,0 0 0 0 0,0-1-1 0 0,0 1 1 0 0,0 1 0 0 0,-1-1 0 0 0,1 1 0 0 0,0 0-1 0 0,0 0 1 0 0,-1 0 0 0 0,1 0 0 0 0,0 1-1 0 0,0-1 1 0 0,0 1 0 0 0,0 0 0 0 0,-1 1 0 0 0,1-1-1 0 0,1 1 1 0 0,-1-1 0 0 0,-1 2 41 0 0,-12 5-65 0 0,-1 2 1 0 0,1 0-1 0 0,1 1 0 0 0,0 0 0 0 0,0 1 0 0 0,2 1 1 0 0,-1 1-1 0 0,1 0 0 0 0,1 1 0 0 0,1 0 1 0 0,0 1-1 0 0,1 0 0 0 0,1 1 0 0 0,-5 9 65 0 0,12-18 22 0 0,-1 1-1 0 0,1-1 1 0 0,0 1-1 0 0,1 0 0 0 0,0 0 1 0 0,0 0-1 0 0,1 0 1 0 0,1 0-1 0 0,-1 0 1 0 0,1 0-1 0 0,1 0 0 0 0,-1 0 1 0 0,2 0-1 0 0,-1 0 1 0 0,1 0-1 0 0,0-1 1 0 0,1 1-1 0 0,0 0 0 0 0,1-1 1 0 0,0 0-1 0 0,0 0 1 0 0,0 0-1 0 0,1 0 0 0 0,0-1 1 0 0,1 0-1 0 0,0 0 1 0 0,0 0-1 0 0,0-1 1 0 0,1 0-1 0 0,4 3-21 0 0,10 6 20 0 0,2-1 0 0 0,-1-1 0 0 0,2-2-1 0 0,-1 0 1 0 0,1-1 0 0 0,1-1 0 0 0,0-2 0 0 0,0 0 0 0 0,1-2 0 0 0,0-1-1 0 0,22 1-19 0 0,93-6-9431 0 0,-127-2-1958 0 0</inkml:trace>
  <inkml:trace contextRef="#ctx0" brushRef="#br0" timeOffset="11437.12">12944 1466 0 0 0,'0'0'555'0'0,"0"0"618"0"0,0 0 272 0 0,0 0 0 0 0,0 0-79 0 0,4-7 8023 0 0,33-12-5743 0 0,11-42-2443 0 0,-40 49-929 0 0,137-216 749 0 0,-129 191-779 0 0,-15 85 782 0 0,-12 517 351 0 0,5-328-1306 0 0,-4-204-29 0 0,2-63 391 0 0,5 1-446 0 0,2 0 1 0 0,0 0 0 0 0,2 0-1 0 0,2 0 1 0 0,0 0-1 0 0,2 0 1 0 0,1 0-1 0 0,2 1 1 0 0,0 0-1 0 0,4-4 13 0 0,-10 25-7 0 0,14-41-31 0 0,2 0 0 0 0,2 2 0 0 0,2 0 1 0 0,2 2-1 0 0,2 0 0 0 0,1 2 0 0 0,3 1 0 0 0,2 0 38 0 0,-22 29-2 0 0,0 0 1 0 0,1 0-1 0 0,0 1 0 0 0,1 0 0 0 0,0 1 0 0 0,1 1 0 0 0,0 0 1 0 0,1 1-1 0 0,-1 0 0 0 0,2 1 0 0 0,5-2 2 0 0,-19 8-2 0 0,1 0 0 0 0,-1 0 0 0 0,1 0 0 0 0,-1 1 0 0 0,1-1 0 0 0,-1 1 0 0 0,1-1 0 0 0,0 1 0 0 0,-1 0 0 0 0,1-1 0 0 0,-1 1 0 0 0,1 0 0 0 0,0 0 0 0 0,-1 0 0 0 0,1 0 0 0 0,0 0 0 0 0,-1 1 0 0 0,1-1 0 0 0,-1 0 0 0 0,1 1 0 0 0,0-1 0 0 0,-1 1 0 0 0,1 0 0 0 0,-1-1 0 0 0,1 1 0 0 0,-1 0 0 0 0,0 0 0 0 0,1 0 0 0 0,-1 0 0 0 0,0 0 0 0 0,0 0 0 0 0,0 0 0 0 0,1 1 0 0 0,-1-1 0 0 0,0 0 0 0 0,-1 0 0 0 0,1 1 0 0 0,0-1 0 0 0,0 1 0 0 0,-1-1 0 0 0,1 1 0 0 0,0-1 0 0 0,-1 1 0 0 0,0 0 0 0 0,1-1 0 0 0,-1 1 0 0 0,0-1 0 0 0,0 2 2 0 0,3 13 31 0 0,-1 0 0 0 0,-1 0 0 0 0,0 0-1 0 0,-1 0 1 0 0,-1 0 0 0 0,-1 0 0 0 0,0 0 0 0 0,-1-1-1 0 0,0 1 1 0 0,-2 0 0 0 0,-1 3-31 0 0,-1 1 26 0 0,-1-1 1 0 0,-1 0-1 0 0,-1 0 0 0 0,-1-1 0 0 0,0 0 1 0 0,-1-1-1 0 0,-1 0 0 0 0,-1-1 1 0 0,0-1-1 0 0,-1 0 0 0 0,-2 1-26 0 0,13-12-59 0 0,-1-1 0 0 0,0 0 0 0 0,1 0 0 0 0,-1 0 0 0 0,0 0 0 0 0,0-1 0 0 0,-1 0 0 0 0,1 0-1 0 0,0 0 1 0 0,-1-1 0 0 0,1 1 0 0 0,-1-1 0 0 0,1-1 0 0 0,-1 1 0 0 0,0-1 0 0 0,1 0 0 0 0,-1 0 0 0 0,0-1-1 0 0,1 1 1 0 0,-1-1 0 0 0,1-1 0 0 0,-1 1 0 0 0,1-1 0 0 0,0 0 0 0 0,-1 0 0 0 0,1 0 0 0 0,0-1 0 0 0,0 0 0 0 0,1 0-1 0 0,-1 0 1 0 0,1 0 0 0 0,-4-4 59 0 0,-3-40-3709 0 0,15 18-5654 0 0,-1 24-463 0 0</inkml:trace>
  <inkml:trace contextRef="#ctx0" brushRef="#br0" timeOffset="12126.303">13680 1584 1600 0 0,'0'0'2365'0'0,"0"0"-1460"0"0,0 0-578 0 0,0 0 168 0 0,0 0 477 0 0,0 0 416 0 0,0 0 105 0 0,0 0-92 0 0,0 0-172 0 0,0 0-157 0 0,0 0-95 0 0,0 0-102 0 0,0 0-92 0 0,15-4-68 0 0,48-15-75 0 0,-55 17-443 0 0,-1-1 1 0 0,1-1-1 0 0,-1 0 1 0 0,0 0-1 0 0,0 0 1 0 0,0-1-1 0 0,0 1 0 0 0,-1-2 1 0 0,0 1-1 0 0,0-1 1 0 0,0 0-1 0 0,2-3-197 0 0,12-13 348 0 0,19-16 69 0 0,-2-1 0 0 0,-2-3 1 0 0,-2 0-1 0 0,23-40-417 0 0,-48 71 23 0 0,-1 0 0 0 0,-1-1 1 0 0,0 0-1 0 0,0 0 0 0 0,-1 0 0 0 0,-1-1 0 0 0,0 0 0 0 0,-1 0 0 0 0,0 0 0 0 0,-1 0 0 0 0,0 0 0 0 0,-1-1 0 0 0,-1-11-23 0 0,-1 24-14 0 0,-1-1 0 0 0,0 1-1 0 0,1-1 1 0 0,-1 1-1 0 0,0 0 1 0 0,0 0-1 0 0,1 0 1 0 0,-1 0 0 0 0,0 0-1 0 0,0 0 1 0 0,0 1-1 0 0,0-1 1 0 0,0 1 0 0 0,0-1-1 0 0,-1 1 1 0 0,1 0-1 0 0,0 0 1 0 0,0 0 0 0 0,0 0-1 0 0,0 0 1 0 0,0 0-1 0 0,0 1 1 0 0,0-1 0 0 0,0 0-1 0 0,0 1 1 0 0,0 0-1 0 0,0 0 1 0 0,0-1-1 0 0,0 1 1 0 0,0 0 0 0 0,0 1-1 0 0,0-1 1 0 0,1 0-1 0 0,-1 0 1 0 0,0 1 0 0 0,0 1 14 0 0,-7 2-14 0 0,1 1 0 0 0,1 0 0 0 0,-1 0 0 0 0,1 1 1 0 0,0 0-1 0 0,1 0 0 0 0,-1 1 0 0 0,2 0 1 0 0,-1 0-1 0 0,1 0 0 0 0,0 0 0 0 0,1 1 0 0 0,-1 0 1 0 0,2 0-1 0 0,-2 7 14 0 0,5-14 1 0 0,0 0 0 0 0,0 0 0 0 0,0 0 0 0 0,1-1 0 0 0,-1 1 0 0 0,0 0 1 0 0,1 0-1 0 0,0 0 0 0 0,0 0 0 0 0,-1-1 0 0 0,1 1 0 0 0,0 0 0 0 0,0 0 0 0 0,0-1 0 0 0,1 1 0 0 0,-1-1 1 0 0,0 1-1 0 0,1-1 0 0 0,-1 0 0 0 0,1 0 0 0 0,-1 1 0 0 0,1-1 0 0 0,-1 0 0 0 0,1 0 0 0 0,0 0 0 0 0,0-1 1 0 0,0 1-1 0 0,-1 0 0 0 0,1-1 0 0 0,0 1 0 0 0,0-1 0 0 0,0 1 0 0 0,2-1-1 0 0,68 7 148 0 0,39-7-7 0 0,-109 2-115 0 0,0-1 1 0 0,0 1-1 0 0,-1 0 0 0 0,1 0 0 0 0,-1 0 0 0 0,1 1 0 0 0,-1-1 1 0 0,0 0-1 0 0,0 0 0 0 0,0 1 0 0 0,0-1 0 0 0,0 1 1 0 0,0-1-1 0 0,-1 1 0 0 0,1-1 0 0 0,-1 1 0 0 0,0-1 0 0 0,0 1 1 0 0,0-1-1 0 0,0 1 0 0 0,0-1 0 0 0,0 1 0 0 0,-1-1 0 0 0,1 1 1 0 0,-1-1-1 0 0,0 1 0 0 0,0-1 0 0 0,0 1 0 0 0,0-1 0 0 0,0 0 1 0 0,0 0-1 0 0,-1 2-26 0 0,-33 53 564 0 0,28-48-534 0 0,1-1 0 0 0,0 1 0 0 0,0 0 1 0 0,1 0-1 0 0,1 1 0 0 0,0 0 0 0 0,0 0 1 0 0,1 0-1 0 0,0 0 0 0 0,0 0 0 0 0,1 0 1 0 0,0 10-31 0 0,1-19-38 0 0,1 1 0 0 0,0 0 0 0 0,0 0 0 0 0,0-1 0 0 0,0 1 0 0 0,0 0 0 0 0,0 0 0 0 0,0-1 0 0 0,0 1 0 0 0,1 0 0 0 0,-1 0 0 0 0,1-1 0 0 0,-1 1 0 0 0,1-1 0 0 0,0 1 0 0 0,0 0 0 0 0,0-1 0 0 0,0 1 0 0 0,0-1 0 0 0,0 0 0 0 0,0 1 0 0 0,0-1 0 0 0,0 0 0 0 0,1 0 0 0 0,-1 1 0 0 0,0-1 0 0 0,1 0 0 0 0,-1 0 0 0 0,1-1 0 0 0,-1 1 0 0 0,1 0 0 0 0,-1 0 0 0 0,1-1 0 0 0,0 1 0 0 0,0-1 0 0 0,-1 1 0 0 0,1-1 0 0 0,0 0 0 0 0,-1 0 0 0 0,1 0 0 0 0,0 0 1 0 0,0 0-1 0 0,-1 0 0 0 0,1 0 0 0 0,0-1 0 0 0,1 1 38 0 0,62-17-4786 0 0,-6-17-7661 0 0,-47 26 8139 0 0</inkml:trace>
  <inkml:trace contextRef="#ctx0" brushRef="#br0" timeOffset="12453.992">14538 1271 2881 0 0,'0'0'1805'0'0,"0"0"-180"0"0,0 0-86 0 0,0 0 0 0 0,0 0 34 0 0,0 0-39 0 0,0 0-111 0 0,0 0-173 0 0,0 0-232 0 0,0 0-205 0 0,0 0-201 0 0,-25 31-144 0 0,-74 95-84 0 0,72-71 90 0 0,29-47-349 0 0,-2-5-79 0 0,1 0 0 0 0,-1-1 1 0 0,1 1-1 0 0,0 0 0 0 0,0-1 1 0 0,0 1-1 0 0,0-1 0 0 0,1 1 1 0 0,-1-1-1 0 0,0 0 0 0 0,1 0 1 0 0,0 1-1 0 0,0-1 0 0 0,-1 0 0 0 0,1-1 1 0 0,0 1-1 0 0,1 0 0 0 0,-1 0 1 0 0,0-1-1 0 0,0 1 0 0 0,1-1 1 0 0,-1 0-1 0 0,1 0 0 0 0,-1 0 1 0 0,1 0-1 0 0,-1 0 0 0 0,1 0 1 0 0,0-1-1 0 0,-1 1 0 0 0,2-1-46 0 0,83-2 1501 0 0,-80-2-1450 0 0,0 1 1 0 0,-1-1-1 0 0,1 0 1 0 0,-1-1-1 0 0,0 0 1 0 0,0 0-1 0 0,0 0 1 0 0,-1 0-1 0 0,0-1 1 0 0,0 0-1 0 0,0 0 1 0 0,-1-1-1 0 0,0 1 1 0 0,0-1 0 0 0,-1 0-1 0 0,1 0 1 0 0,-1 0-1 0 0,-1 0 1 0 0,0-1-1 0 0,0 1 1 0 0,0-1-1 0 0,-1 1 1 0 0,0-1-1 0 0,0 0 1 0 0,-1 1-1 0 0,0-1 1 0 0,0 0-1 0 0,-1 1 1 0 0,0-1-1 0 0,-2-4-51 0 0,2 8-51 0 0,-1 0-1 0 0,1 0 0 0 0,-1 0 1 0 0,-1 0-1 0 0,1 0 0 0 0,0 1 1 0 0,-1-1-1 0 0,0 1 0 0 0,0-1 1 0 0,0 1-1 0 0,0 0 0 0 0,0 0 1 0 0,-1 1-1 0 0,1-1 0 0 0,-1 1 0 0 0,0-1 1 0 0,-3 0 51 0 0,-44-15-7928 0 0,44 18-1723 0 0</inkml:trace>
  <inkml:trace contextRef="#ctx0" brushRef="#br0" timeOffset="13765.81">14752 1382 0 0 0,'0'0'839'0'0,"0"0"140"0"0,0 0 104 0 0,0 0 29 0 0,0 0-25 0 0,0 0-75 0 0,-2-1-699 0 0,-1-2 8596 0 0,4 3-7766 0 0,10-1-712 0 0,0 0 1 0 0,-1-1-1 0 0,1-1 0 0 0,0 0 1 0 0,-1 0-1 0 0,0-1 1 0 0,0 0-1 0 0,0 0 0 0 0,0-1 1 0 0,0-1-1 0 0,8-6-431 0 0,-5 4 227 0 0,-1 0-114 0 0,-1-1 1 0 0,0 0-1 0 0,0-1 1 0 0,-1 0-1 0 0,0 0 0 0 0,-1-1 1 0 0,0-1-1 0 0,-1 1 1 0 0,0-1-1 0 0,-1-1 1 0 0,4-10-114 0 0,-15 137 131 0 0,34 126 82 0 0,-11-134-137 0 0,3 231-7 0 0,-24-306-74 0 0,-1-1 0 0 0,-2 0-1 0 0,-1 0 1 0 0,-1 0 0 0 0,-2-1-1 0 0,0 0 1 0 0,-3 1 5 0 0,10-21-12 0 0,0 0 0 0 0,0 0 0 0 0,-1-1 1 0 0,0 1-1 0 0,-1 0 0 0 0,0-1 0 0 0,0 0 0 0 0,-1 0 0 0 0,0 0 0 0 0,0-1 1 0 0,-1 0-1 0 0,0 0 0 0 0,0 0 0 0 0,0 0 0 0 0,-1-1 0 0 0,0 0 0 0 0,-1-1 1 0 0,1 1-1 0 0,-1-2 0 0 0,0 1 0 0 0,0-1 0 0 0,0 0 0 0 0,-1 0 0 0 0,0-1 1 0 0,1-1-1 0 0,-1 1 0 0 0,-3-1 12 0 0,9-2-3 0 0,-1 0-1 0 0,1 0 1 0 0,-1-1 0 0 0,1 0-1 0 0,0 1 1 0 0,-1-1 0 0 0,1 0-1 0 0,0-1 1 0 0,0 1 0 0 0,0 0-1 0 0,-1-1 1 0 0,2 0 0 0 0,-1 0-1 0 0,0 0 1 0 0,0 0 0 0 0,1 0-1 0 0,-1 0 1 0 0,1-1 0 0 0,-1 1 0 0 0,1-1-1 0 0,0 0 1 0 0,0 0 0 0 0,0 0-1 0 0,1 0 1 0 0,-1 0 0 0 0,1 0-1 0 0,-1 0 1 0 0,1 0 0 0 0,0-1-1 0 0,0 1 1 0 0,1 0 0 0 0,-1-1-1 0 0,1 1 1 0 0,-1-2 3 0 0,0-8-2 0 0,0 0 0 0 0,1 0 0 0 0,0 0 0 0 0,1 0 1 0 0,0 1-1 0 0,1-1 0 0 0,1 0 0 0 0,3-10 2 0 0,6-10 15 0 0,1 1 1 0 0,2 0-1 0 0,1 2 1 0 0,1 0-1 0 0,2 0 1 0 0,1 2-1 0 0,1 1 1 0 0,2 0 0 0 0,0 2-1 0 0,2 0 1 0 0,21-16-16 0 0,-36 33 22 0 0,0 1 1 0 0,0 0 0 0 0,0 0 0 0 0,1 1 0 0 0,0 1 0 0 0,0 0 0 0 0,0 0 0 0 0,1 1 0 0 0,0 1 0 0 0,0 0 0 0 0,0 0 0 0 0,0 1 0 0 0,0 1 0 0 0,0 0 0 0 0,9 0-23 0 0,14 15 134 0 0,-27-11-2742 0 0,-15-14-2541 0 0,-2 2-4413 0 0,6 5 3531 0 0</inkml:trace>
  <inkml:trace contextRef="#ctx0" brushRef="#br0" timeOffset="14142.44">15055 800 0 0 0,'0'0'4066'0'0,"0"0"-1749"0"0,0 0-556 0 0,0 0-87 0 0,0 0 28 0 0,0 0 42 0 0,0 0-86 0 0,0 0-164 0 0,0 0-246 0 0,0 0-259 0 0,0 0-229 0 0,0 0-183 0 0,0 0-133 0 0,-15 0-72 0 0,-47 0-43 0 0,35 16 563 0 0,25-13-762 0 0,-5 12 229 0 0,16-17-57 0 0,27-44-84 0 0,-41 49-2787 0 0,-1 4-4170 0 0,6-7-3964 0 0</inkml:trace>
  <inkml:trace contextRef="#ctx0" brushRef="#br0" timeOffset="24657.743">15298 1422 0 0 0,'0'0'529'0'0,"0"0"634"0"0,0 0 255 0 0,0 0 120 0 0,0 0 78 0 0,0 0-16 0 0,0 0-134 0 0,5 3 4839 0 0,7 5-4515 0 0,-1-3-1377 0 0,0 0 1 0 0,1-1-1 0 0,0-1 1 0 0,0 0-1 0 0,0 0 1 0 0,0-1-1 0 0,1-1 1 0 0,-1 0-1 0 0,0-1 0 0 0,1 0 1 0 0,2-1-414 0 0,0 1 208 0 0,-4-1-94 0 0,-1-1 0 0 0,1 0 0 0 0,-1-1 1 0 0,0 0-1 0 0,1-1 0 0 0,-1 0 0 0 0,-1 0 0 0 0,1-1 1 0 0,6-4-115 0 0,5-2 96 0 0,-17 10-70 0 0,-1-1-1 0 0,1 0 1 0 0,0 0-1 0 0,-1 0 1 0 0,1 0-1 0 0,-1 0 1 0 0,1-1 0 0 0,-1 1-1 0 0,0-1 1 0 0,0 0-1 0 0,0 0 1 0 0,-1 0-1 0 0,1 0 1 0 0,-1-1 0 0 0,1 1-1 0 0,-1-1 1 0 0,0 1-1 0 0,-1-1 1 0 0,1 0-1 0 0,-1 0 1 0 0,1 0 0 0 0,-1 0-1 0 0,0 0 1 0 0,0 0-1 0 0,-1 0 1 0 0,0 0-1 0 0,1 0 1 0 0,-1 0 0 0 0,0 0-1 0 0,-1-1 1 0 0,1 1-1 0 0,-1 0 1 0 0,0 0-1 0 0,0-1-25 0 0,-4 0-34 0 0,-1 1 0 0 0,1 0 0 0 0,-1 1 0 0 0,1-1 0 0 0,-1 1 0 0 0,0 0 0 0 0,0 0 0 0 0,-1 1 0 0 0,1 0 0 0 0,-1 0 0 0 0,1 0 0 0 0,-1 1 0 0 0,1 0-1 0 0,-1 0 1 0 0,0 1 0 0 0,1 0 0 0 0,-1 0 0 0 0,0 1 0 0 0,1-1 0 0 0,-5 2 34 0 0,1 0-33 0 0,-1 1 0 0 0,0 0 0 0 0,1 0 0 0 0,0 1-1 0 0,0 0 1 0 0,0 1 0 0 0,0 0 0 0 0,1 1 0 0 0,0 0 0 0 0,0 0 0 0 0,1 1-1 0 0,-1 0 1 0 0,1 1 0 0 0,1 0 0 0 0,-1 0 0 0 0,2 0 0 0 0,-1 1 0 0 0,1 0 0 0 0,-2 4 33 0 0,5-3 23 0 0,1 0 0 0 0,-1 0 1 0 0,2 0-1 0 0,0 0 1 0 0,0 1-1 0 0,0-1 1 0 0,1 0-1 0 0,1 0 0 0 0,0 1 1 0 0,0-1-1 0 0,1 0 1 0 0,1 0-1 0 0,-1 0 0 0 0,1 0 1 0 0,1-1-1 0 0,1 3-23 0 0,-1-4 34 0 0,0-1-1 0 0,1 0 0 0 0,0 1 1 0 0,0-2-1 0 0,0 1 0 0 0,1 0 1 0 0,0-1-1 0 0,0 0 0 0 0,1-1 1 0 0,-1 0-1 0 0,1 0 0 0 0,1 0 1 0 0,-1 0-1 0 0,1-1 0 0 0,-1-1 1 0 0,1 1-1 0 0,0-1 0 0 0,0-1 1 0 0,1 1-1 0 0,-1-1 0 0 0,0-1 1 0 0,1 1-1 0 0,0-2 0 0 0,-1 1 1 0 0,1-1-1 0 0,-1 0 0 0 0,1-1-33 0 0,7 0 77 0 0,1 0-1 0 0,-1-1 1 0 0,0-1-1 0 0,0-1 0 0 0,0 0 1 0 0,0-1-1 0 0,-1 0 0 0 0,12-7-76 0 0,-3 1-241 0 0,-34 10-1631 0 0,-4-1-5866 0 0,8 2-3751 0 0</inkml:trace>
  <inkml:trace contextRef="#ctx0" brushRef="#br0" timeOffset="25118.157">16202 1264 0 0 0,'0'0'1099'0'0,"0"0"477"0"0,0 0 497 0 0,0 0 355 0 0,0 0 46 0 0,0 0-268 0 0,0 0-444 0 0,0 0-381 0 0,0 0-223 0 0,0 0-115 0 0,0 0-110 0 0,0 0-95 0 0,0 0-107 0 0,0-3-118 0 0,-1 2-560 0 0,0 0 0 0 0,0 0 0 0 0,1 0 0 0 0,-1 0 1 0 0,0 0-1 0 0,0 0 0 0 0,0 1 0 0 0,0-1 0 0 0,0 0 0 0 0,0 0 0 0 0,0 1 0 0 0,0-1 0 0 0,0 0 0 0 0,-1 1 1 0 0,1-1-1 0 0,0 1 0 0 0,0 0 0 0 0,0-1 0 0 0,-1 1 0 0 0,1 0 0 0 0,0 0 0 0 0,0 0 0 0 0,-1 0 1 0 0,1 0-1 0 0,0 0 0 0 0,0 0 0 0 0,-1 0 0 0 0,1 0 0 0 0,0 1 0 0 0,0-1 0 0 0,-1 0 0 0 0,1 1 0 0 0,0-1 1 0 0,0 1-1 0 0,0-1 0 0 0,0 1 0 0 0,0 0 0 0 0,0 0 0 0 0,-1 0-53 0 0,-57 29 693 0 0,55-28-618 0 0,-7 6-29 0 0,0-1 0 0 0,1 1-1 0 0,0 1 1 0 0,0 0 0 0 0,1 0-1 0 0,1 1 1 0 0,-1 0-1 0 0,1 1 1 0 0,1-1 0 0 0,0 2-1 0 0,1-1 1 0 0,0 1 0 0 0,-3 9-46 0 0,7-17 3 0 0,0 1 0 0 0,0-1 1 0 0,1 1-1 0 0,0 0 0 0 0,0-1 1 0 0,0 1-1 0 0,1 0 0 0 0,-1 0 1 0 0,1-1-1 0 0,0 1 0 0 0,1 0 0 0 0,-1 0 1 0 0,1-1-1 0 0,0 1 0 0 0,0 0 1 0 0,0-1-1 0 0,1 1 0 0 0,0-1 1 0 0,0 1-1 0 0,0-1 0 0 0,0 0 1 0 0,1 0-1 0 0,-1 0 0 0 0,1 0 1 0 0,0 0-1 0 0,0-1 0 0 0,0 1 0 0 0,1-1 1 0 0,2 2-4 0 0,1 0 5 0 0,0 0-1 0 0,1-1 1 0 0,0 0 0 0 0,0-1 0 0 0,0 1-1 0 0,1-1 1 0 0,-1-1 0 0 0,1 0 0 0 0,-1 0-1 0 0,1 0 1 0 0,0-1 0 0 0,0-1 0 0 0,-1 0 0 0 0,1 0-1 0 0,0 0 1 0 0,0-1 0 0 0,0 0 0 0 0,-1-1-1 0 0,1 0-4 0 0,7-3-203 0 0,0 0 0 0 0,-1 0-1 0 0,0-2 1 0 0,0 0-1 0 0,-1 0 1 0 0,0-2-1 0 0,0 1 1 0 0,7-7 203 0 0,4-7-4409 0 0,-1-2-3816 0 0,-15 16-1448 0 0</inkml:trace>
  <inkml:trace contextRef="#ctx0" brushRef="#br0" timeOffset="25625.744">16775 748 6265 0 0,'0'0'1909'0'0,"0"0"-428"0"0,0 0-27 0 0,0 0 280 0 0,0 0 211 0 0,0 0-45 0 0,0 0-324 0 0,0 0-424 0 0,0 0-348 0 0,0 0-202 0 0,0 0-98 0 0,0 0-48 0 0,0 0-35 0 0,-4 23 1005 0 0,-1-6-1204 0 0,1 0-1 0 0,1 1 1 0 0,0-1-1 0 0,1 1 1 0 0,1 0 0 0 0,1 0-1 0 0,1 10-221 0 0,-1 27 245 0 0,-20 253 417 0 0,-17-135-546 0 0,24-121-1551 0 0,40-104-3355 0 0,-27 45 3539 0 0,3-18-5136 0 0,-6 11-2978 0 0,-1 9 6390 0 0</inkml:trace>
  <inkml:trace contextRef="#ctx0" brushRef="#br0" timeOffset="25881.238">16421 1238 4681 0 0,'0'0'2507'0'0,"0"0"-401"0"0,0 0-227 0 0,0 0-141 0 0,0 0-174 0 0,0 0-228 0 0,0 0-227 0 0,0 0-156 0 0,0 0-41 0 0,0 0-33 0 0,0 0-91 0 0,0 0-70 0 0,0 0-98 0 0,24 0-84 0 0,153-1 774 0 0,120-5-737 0 0,-274 2-2142 0 0,-15 1-6947 0 0,-5 2-2999 0 0</inkml:trace>
  <inkml:trace contextRef="#ctx0" brushRef="#br0" timeOffset="26172.537">17205 1286 13795 0 0,'0'0'707'0'0,"0"0"-311"0"0,0 0 89 0 0,0 0 267 0 0,0 0 169 0 0,0 0-1 0 0,0 0-225 0 0,0 0-287 0 0,0 0-187 0 0,0 0-100 0 0,0 0-48 0 0,0 0-37 0 0,0 0-26 0 0,-5 20-39 0 0,-17 62-35 0 0,10-68-7671 0 0,8-37-1629 0 0,4 22 7708 0 0,-1-6 964 0 0</inkml:trace>
  <inkml:trace contextRef="#ctx0" brushRef="#br0" timeOffset="26360.518">17148 966 4345 0 0,'0'0'2945'0'0,"0"0"-497"0"0,0 0-488 0 0,0 0-383 0 0,0 0-137 0 0,0 0-264 0 0,0 0-231 0 0,0 0-297 0 0,0 0-280 0 0,0 0-296 0 0,0 0-304 0 0,0 0-216 0 0,0 0-240 0 0,-35-74-249 0 0,35 81-279 0 0,0 1-696 0 0,0-1-1777 0 0,4 0-5113 0 0</inkml:trace>
  <inkml:trace contextRef="#ctx0" brushRef="#br0" timeOffset="27363.636">17535 645 0 0 0,'0'0'1403'0'0,"0"0"247"0"0,0 0 110 0 0,0 0 20 0 0,0 0-30 0 0,0 0-27 0 0,0 0-53 0 0,0 0-112 0 0,0 0-170 0 0,0 0-204 0 0,0-5-230 0 0,0-8-793 0 0,-4 28 3032 0 0,-28 195-313 0 0,9 77-2221 0 0,-8 25-551 0 0,20-264-175 0 0,11-48 50 0 0,0 0-10 0 0,5-19-5784 0 0,3 9-1392 0 0,-5 6-3381 0 0</inkml:trace>
  <inkml:trace contextRef="#ctx0" brushRef="#br0" timeOffset="27833.898">17610 1492 5329 0 0,'0'0'1328'0'0,"0"0"-119"0"0,0 0 274 0 0,0 0 217 0 0,0 0 46 0 0,0 0-89 0 0,0 0-182 0 0,0 0-240 0 0,0 0-210 0 0,0 0-197 0 0,0 0-172 0 0,0 0-127 0 0,32-9-83 0 0,97-30-77 0 0,-62 2 230 0 0,-52 26-489 0 0,0-1-1 0 0,-1 0 1 0 0,-1-1 0 0 0,0-1-1 0 0,-1 0 1 0 0,-1 0 0 0 0,0-1-1 0 0,9-16-109 0 0,-17 23 6 0 0,-1 1 0 0 0,1 0-1 0 0,-1-1 1 0 0,-1 1 0 0 0,0-1-1 0 0,0 1 1 0 0,0-1 0 0 0,-1 0-1 0 0,0 1 1 0 0,0-1 0 0 0,-1 0-1 0 0,0 0-5 0 0,-1 6-34 0 0,-1 0 0 0 0,0 1-1 0 0,1-1 1 0 0,-1 0 0 0 0,0 1-1 0 0,0-1 1 0 0,0 1 0 0 0,0 0-1 0 0,0 0 1 0 0,0 1-1 0 0,-1-1 1 0 0,1 0 0 0 0,0 1-1 0 0,0 0 1 0 0,-1 0 0 0 0,1 0-1 0 0,0 0 1 0 0,0 0-1 0 0,-1 1 1 0 0,1-1 0 0 0,0 1-1 0 0,0 0 35 0 0,-16 6-28 0 0,2 0-1 0 0,-1 1 0 0 0,1 1 0 0 0,0 0 1 0 0,0 2-1 0 0,1 0 0 0 0,1 0 1 0 0,0 2-1 0 0,1-1 0 0 0,0 2 0 0 0,1 0 1 0 0,0 1-1 0 0,-5 8 29 0 0,14-19 18 0 0,-1-1-1 0 0,1 1 1 0 0,0 1 0 0 0,0-1-1 0 0,1 0 1 0 0,-1 1 0 0 0,1 0-1 0 0,0 0 1 0 0,0 0 0 0 0,1 0-1 0 0,-1 0 1 0 0,1 1 0 0 0,0-1-1 0 0,1 1 1 0 0,-1-1 0 0 0,1 1-1 0 0,0 0 1 0 0,1-1 0 0 0,-1 1 0 0 0,1 0-1 0 0,0 0 1 0 0,0 0 0 0 0,1-1-1 0 0,0 1 1 0 0,0 0 0 0 0,0-1-1 0 0,1 1 1 0 0,0-1 0 0 0,0 1-1 0 0,0-1 1 0 0,3 4-18 0 0,11 4 77 0 0,2-1 1 0 0,0 0-1 0 0,0-2 1 0 0,1 0-1 0 0,0-1 1 0 0,0 0-1 0 0,1-2 0 0 0,0-1 1 0 0,1 0-1 0 0,-1-1 1 0 0,1-2-1 0 0,0 0 1 0 0,0-1-1 0 0,1-1 1 0 0,-1-1-1 0 0,3-1-77 0 0,-15 2-204 0 0,126 4 280 0 0,-77-4-5285 0 0,-48-1-3181 0 0</inkml:trace>
  <inkml:trace contextRef="#ctx0" brushRef="#br0" timeOffset="29358.995">18685 1665 1792 0 0,'0'0'2314'0'0,"0"0"4"0"0,0 0-12 0 0,0 0-68 0 0,0 0-190 0 0,0 0-249 0 0,0 0-268 0 0,0 0-269 0 0,0 0-190 0 0,0 0-160 0 0,0 0-125 0 0,-7-4 945 0 0,7-7-1538 0 0,0 0 0 0 0,1 0 0 0 0,0 0-1 0 0,0 0 1 0 0,2 0 0 0 0,-1 1 0 0 0,1-1 0 0 0,1 1-1 0 0,0 0 1 0 0,4-8-194 0 0,10-13 68 0 0,1 2 1 0 0,2 1-1 0 0,1 0 0 0 0,1 2 1 0 0,1 0-1 0 0,1 2 0 0 0,1 1 1 0 0,2 0-1 0 0,8-3-68 0 0,45-22 43 0 0,-80 47-43 0 0,-1 1 0 0 0,1-1 1 0 0,0 1-1 0 0,-1 0 0 0 0,1-1 1 0 0,0 1-1 0 0,-1 0 0 0 0,1-1 1 0 0,0 1-1 0 0,0 0 0 0 0,-1 0 1 0 0,1 0-1 0 0,0-1 0 0 0,0 1 1 0 0,-1 0-1 0 0,1 0 0 0 0,0 0 0 0 0,0 0 1 0 0,0 0-1 0 0,-1 1 0 0 0,1-1 1 0 0,0 0-1 0 0,0 0 0 0 0,-1 0 1 0 0,1 1-1 0 0,0-1 0 0 0,-1 0 1 0 0,1 1-1 0 0,0-1 0 0 0,-1 1 1 0 0,1-1-1 0 0,0 0 0 0 0,-1 1 1 0 0,1 0-1 0 0,-1-1 0 0 0,1 1 1 0 0,-1-1-1 0 0,1 1 0 0 0,-1 0 1 0 0,1-1-1 0 0,-1 1 0 0 0,0 0 1 0 0,1-1-1 0 0,-1 1 0 0 0,0 0 1 0 0,0 0-1 0 0,0-1 0 0 0,1 1 1 0 0,-1 0-1 0 0,0 0 0 0 0,0-1 1 0 0,0 1-1 0 0,0 0 0 0 0,0 0 1 0 0,0-1-1 0 0,0 1 0 0 0,2 56 30 0 0,-3-46-25 0 0,-9 176 111 0 0,-11-21-73 0 0,18-225 245 0 0,5 46-307 0 0,1 0-1 0 0,1 1 1 0 0,0-1 0 0 0,1 1 0 0 0,0 0 0 0 0,1 0 0 0 0,0 0-1 0 0,1 1 1 0 0,5-8 19 0 0,2-2-25 0 0,0-3-4 0 0,2 1 0 0 0,1 1 1 0 0,1 1-1 0 0,1 0 0 0 0,0 1 0 0 0,2 2 0 0 0,0 0 0 0 0,1 1 0 0 0,1 1 0 0 0,9-5 29 0 0,-31 20-7 0 0,1-1-1 0 0,-1 1 1 0 0,1 0 0 0 0,0-1 0 0 0,-1 1-1 0 0,1 0 1 0 0,0 0 0 0 0,0 0 0 0 0,0 0 0 0 0,0 1-1 0 0,-1-1 1 0 0,1 0 0 0 0,0 1 0 0 0,0 0-1 0 0,0-1 1 0 0,0 1 0 0 0,0 0 0 0 0,1 0-1 0 0,-1 0 1 0 0,0 0 0 0 0,0 0 0 0 0,0 0-1 0 0,0 1 1 0 0,0-1 0 0 0,0 1 0 0 0,0-1-1 0 0,-1 1 1 0 0,1 0 0 0 0,0 0 0 0 0,0 0-1 0 0,0 0 1 0 0,-1 0 0 0 0,1 0 0 0 0,0 0-1 0 0,-1 1 1 0 0,1-1 0 0 0,0 1 7 0 0,1 36 106 0 0,-2 0-1 0 0,-1 0 1 0 0,-1-1 0 0 0,-7 36-106 0 0,-8 22-115 0 0,26-75-3701 0 0,10-21-4697 0 0,-14-2 771 0 0</inkml:trace>
  <inkml:trace contextRef="#ctx0" brushRef="#br0" timeOffset="29711.902">19759 1271 1936 0 0,'0'0'2268'0'0,"0"0"-395"0"0,0 0-36 0 0,0 0 86 0 0,0 0 21 0 0,0 0-201 0 0,0 0-341 0 0,0 0-319 0 0,0 0-250 0 0,0 0-155 0 0,0 0-91 0 0,0 0-98 0 0,-20 25-93 0 0,-58 77-79 0 0,74-99-289 0 0,1 1 0 0 0,0-1-1 0 0,0 1 1 0 0,0 0-1 0 0,0 0 1 0 0,1 0 0 0 0,-1 1-1 0 0,1-1 1 0 0,1 1-1 0 0,-1-1 1 0 0,0 1 0 0 0,1 0-1 0 0,0-1 1 0 0,0 1-1 0 0,0 0 1 0 0,1 0 0 0 0,0 0-1 0 0,0 0 1 0 0,0 0-28 0 0,1 15 60 0 0,-2-17-46 0 0,0 0 1 0 0,0 0-1 0 0,1-1 1 0 0,-1 1 0 0 0,1 0-1 0 0,0 0 1 0 0,0 0-1 0 0,0 0 1 0 0,0 0 0 0 0,0 0-1 0 0,1 0 1 0 0,-1 0-1 0 0,1-1 1 0 0,0 1 0 0 0,0 0-1 0 0,0 0 1 0 0,0-1-1 0 0,0 1 1 0 0,1-1 0 0 0,-1 1-1 0 0,1-1 1 0 0,0 1-1 0 0,0-1 1 0 0,-1 0 0 0 0,2 0-1 0 0,-1 0 1 0 0,0 0-1 0 0,0 0 1 0 0,1 0 0 0 0,-1-1-1 0 0,0 1 1 0 0,1-1-1 0 0,0 0 1 0 0,-1 1 0 0 0,1-1-1 0 0,0 0 1 0 0,0-1 0 0 0,-1 1-1 0 0,1 0 1 0 0,1-1-15 0 0,-4 0 13 0 0,6 1 99 0 0,0-1 1 0 0,0 0 0 0 0,0 0-1 0 0,0 0 1 0 0,0-1 0 0 0,0 0-1 0 0,-1 0 1 0 0,1-1 0 0 0,0 1-1 0 0,-1-1 1 0 0,1 0 0 0 0,-1-1-1 0 0,0 1 1 0 0,0-1 0 0 0,3-2-113 0 0,1-1 96 0 0,-1 0 0 0 0,0 0 0 0 0,0-1 1 0 0,0 0-1 0 0,-1-1 0 0 0,0 1 0 0 0,0-1 0 0 0,-1-1 1 0 0,0 1-1 0 0,-1-1 0 0 0,1 0 0 0 0,-2-1 0 0 0,1 1 1 0 0,-2-1-1 0 0,1 0 0 0 0,-1 0 0 0 0,0 0 1 0 0,-1 0-1 0 0,-1 0 0 0 0,1-1 0 0 0,-1-4-96 0 0,-1 11-30 0 0,0 0-1 0 0,1 0 0 0 0,-2 0 1 0 0,1 0-1 0 0,0 0 1 0 0,-1 0-1 0 0,1 0 0 0 0,-1 0 1 0 0,0 0-1 0 0,-1 1 1 0 0,1-1-1 0 0,-1 0 1 0 0,1 1-1 0 0,-1-1 0 0 0,0 1 1 0 0,0-1-1 0 0,-1 1 1 0 0,1 0-1 0 0,-1 0 0 0 0,1 0 1 0 0,-1 0-1 0 0,0 0 1 0 0,0 1-1 0 0,-1 0 1 0 0,1-1-1 0 0,0 1 0 0 0,-1 0 1 0 0,1 0-1 0 0,-1 1 1 0 0,-2-2 30 0 0,-42-7-2145 0 0,16 9-4616 0 0,22 1-4120 0 0</inkml:trace>
  <inkml:trace contextRef="#ctx0" brushRef="#br0" timeOffset="34534.156">20421 564 0 0 0,'0'0'1630'0'0,"0"0"390"0"0,0 0 121 0 0,0 0-206 0 0,0 0-295 0 0,0 0-272 0 0,0 0-253 0 0,0 0-204 0 0,-3-4 2208 0 0,-5 42-303 0 0,-43 274 543 0 0,34-95-2751 0 0,1-44-300 0 0,-3-59 6 0 0,-24-73 123 0 0,26-23-324 0 0,17-17-107 0 0,0-1-20 0 0,1 26 209 0 0,0-24-173 0 0,0-1-1 0 0,-1 1 0 0 0,1-1 1 0 0,0 1-1 0 0,-1 0 1 0 0,0-1-1 0 0,1 1 0 0 0,-1 0 1 0 0,0 0-1 0 0,0-1 1 0 0,0 1-1 0 0,0 0 0 0 0,0-1 1 0 0,-1 1-1 0 0,1 0 0 0 0,-1 0 1 0 0,1-1-1 0 0,-1 1 1 0 0,1-1-1 0 0,-1 1 0 0 0,0 0 1 0 0,1-1-1 0 0,-1 1 1 0 0,0-1-1 0 0,0 0 0 0 0,0 1 1 0 0,-1-1-1 0 0,1 0 1 0 0,0 0-1 0 0,0 1 0 0 0,-1-1 1 0 0,0 0-22 0 0,-9 14 59 0 0,1-1-1950 0 0,19-28-1541 0 0,-4 7-90 0 0,-1 0-3293 0 0,-2 2-2290 0 0</inkml:trace>
  <inkml:trace contextRef="#ctx0" brushRef="#br0" timeOffset="34951.678">20016 1153 3113 0 0,'0'0'1785'0'0,"0"0"-311"0"0,0 0-35 0 0,0 0 147 0 0,0 0 54 0 0,0 0-125 0 0,0 0-268 0 0,0 0-247 0 0,0 0-126 0 0,0 0-42 0 0,0 0-56 0 0,0 0-58 0 0,6 3-42 0 0,84 24 3970 0 0,207-27-2160 0 0,-274 1-2696 0 0,-19-1-104 0 0,0 1 1 0 0,0-1-1 0 0,0 0 1 0 0,0 0-1 0 0,0 0 1 0 0,0 0-1 0 0,0-1 1 0 0,0 1-1 0 0,0-1 1 0 0,0 0-1 0 0,0 0 1 0 0,0-1-1 0 0,0 1 1 0 0,0-1-1 0 0,-1 0 1 0 0,1 0-1 0 0,-1 0 1 0 0,1 0-1 0 0,-1-1 1 0 0,2-1 313 0 0,10-5-3661 0 0,-3 3-3698 0 0,-6 2-948 0 0</inkml:trace>
  <inkml:trace contextRef="#ctx0" brushRef="#br0" timeOffset="35398.325">20734 1367 5353 0 0,'0'0'2378'0'0,"0"0"-322"0"0,0 0-94 0 0,0 0 13 0 0,0 0-122 0 0,0 0-265 0 0,0 0-384 0 0,0 0-340 0 0,0 0-221 0 0,0 0-139 0 0,0 0-61 0 0,0 0-25 0 0,0 0 3 0 0,-5 11-26 0 0,-30 85 793 0 0,-3 36-787 0 0,37-128 625 0 0,1-2-4615 0 0,0-1-7517 0 0,0-4 1129 0 0</inkml:trace>
  <inkml:trace contextRef="#ctx0" brushRef="#br0" timeOffset="35678.934">20799 1069 12387 0 0,'0'0'1320'0'0,"0"0"-560"0"0,0 0-128 0 0,0 0 8 0 0,0 0-72 0 0,0 0-183 0 0,0 0-297 0 0,0 0-232 0 0,0 0-169 0 0,0 0-119 0 0,0 0-152 0 0,0 0-216 0 0,0 0-888 0 0,0 29-2457 0 0,7-25-4529 0 0</inkml:trace>
  <inkml:trace contextRef="#ctx0" brushRef="#br0" timeOffset="35910.449">21038 1304 10498 0 0,'0'0'1898'0'0,"0"0"-619"0"0,0 0-327 0 0,0 0-20 0 0,0 0-26 0 0,0 0-117 0 0,0 0-202 0 0,0 0-201 0 0,0 0-154 0 0,0 0-104 0 0,-16 33-58 0 0,-49 102-19 0 0,63-134-49 0 0,1 1 1 0 0,0-1-1 0 0,0 0 1 0 0,0 0-1 0 0,-1 1 1 0 0,1-1-1 0 0,1 0 0 0 0,-1 1 1 0 0,0-1-1 0 0,0 1 1 0 0,1 0-1 0 0,-1-1 0 0 0,0 1 1 0 0,1-1-1 0 0,0 1 1 0 0,-1 0-1 0 0,1-1 1 0 0,0 1-1 0 0,0 0 0 0 0,0-1 1 0 0,0 1-1 0 0,0 0 1 0 0,0 0-1 0 0,0-1 0 0 0,1 1 1 0 0,-1 0-1 0 0,1-1 1 0 0,-1 1-1 0 0,1-1 1 0 0,0 1-1 0 0,-1-1 0 0 0,1 1 1 0 0,0-1-1 0 0,0 1 1 0 0,1 0-3 0 0,2 2 24 0 0,1 0 90 0 0,1 1 0 0 0,-1-1 0 0 0,0 0 0 0 0,1-1 0 0 0,0 1 0 0 0,0-1 0 0 0,0-1 0 0 0,0 1 0 0 0,1-1 0 0 0,-1 0 0 0 0,1 0 0 0 0,-1-1 0 0 0,1 0 0 0 0,0 0 0 0 0,-1 0 0 0 0,1-1 0 0 0,0 0 0 0 0,0 0 0 0 0,-1-1 0 0 0,1 0 0 0 0,0 0-1 0 0,-1-1 1 0 0,1 1 0 0 0,-1-1 0 0 0,0-1 0 0 0,1 1 0 0 0,-1-1 0 0 0,0 0 0 0 0,-1-1 0 0 0,1 1 0 0 0,4-5-114 0 0,75-75 1365 0 0,-82 80-1313 0 0,0-1-1 0 0,-1 0 1 0 0,1 0 0 0 0,-1 0-1 0 0,0 0 1 0 0,0-1-1 0 0,-1 1 1 0 0,1 0 0 0 0,-1-1-1 0 0,0 1 1 0 0,0-1-1 0 0,-1 0 1 0 0,1 1-1 0 0,-1-1 1 0 0,0 1 0 0 0,0-1-1 0 0,-1 0 1 0 0,1 1-1 0 0,-1-1 1 0 0,0 1 0 0 0,0-1-1 0 0,-1 1 1 0 0,1-1-1 0 0,-2-1-51 0 0,0 2-28 0 0,1 1 0 0 0,-1-1 0 0 0,-1 1 0 0 0,1 0 0 0 0,0-1 0 0 0,-1 2 0 0 0,0-1 0 0 0,0 0 0 0 0,0 1 0 0 0,0 0 0 0 0,0 0 0 0 0,0 0 0 0 0,0 0 0 0 0,-1 0 0 0 0,1 1 0 0 0,-1 0 0 0 0,1 0 0 0 0,-1 0 0 0 0,1 1 0 0 0,-1 0 0 0 0,0-1 0 0 0,1 2 0 0 0,-1-1 0 0 0,-3 1 28 0 0,-33 5-2773 0 0,9 9-3425 0 0,23-8-4703 0 0</inkml:trace>
  <inkml:trace contextRef="#ctx0" brushRef="#br0" timeOffset="36542.67">21375 1566 7202 0 0,'0'0'2615'0'0,"0"0"-369"0"0,0 0-173 0 0,0 0-192 0 0,0 0-258 0 0,0 0-312 0 0,0 0-343 0 0,0 0-269 0 0,0 0-178 0 0,0 0-135 0 0,0 0-64 0 0,0 0-30 0 0,0 0-12 0 0,6-10-9 0 0,78-98 763 0 0,67-17-423 0 0,-151 126-617 0 0,-1-1 0 0 0,1 0 1 0 0,-1 1-1 0 0,1-1 0 0 0,0 1 1 0 0,-1-1-1 0 0,1 1 0 0 0,0-1 1 0 0,-1 1-1 0 0,1-1 0 0 0,0 1 0 0 0,0-1 1 0 0,-1 1-1 0 0,1 0 0 0 0,0-1 1 0 0,0 1-1 0 0,0-1 0 0 0,0 1 1 0 0,0-1-1 0 0,0 1 0 0 0,0 0 1 0 0,0-1-1 0 0,0 1 0 0 0,0-1 1 0 0,0 1-1 0 0,0 0 0 0 0,0-1 1 0 0,0 1-1 0 0,1-1 0 0 0,-1 1 1 0 0,0-1-1 0 0,0 1 0 0 0,1-1 1 0 0,-1 1-1 0 0,0-1 0 0 0,1 1 1 0 0,-1-1-1 0 0,1 1 0 0 0,-1-1 1 0 0,0 1-1 0 0,1-1 0 0 0,-1 0 1 0 0,1 1-1 0 0,-1-1 0 0 0,1 0 1 0 0,-1 1-1 0 0,1-1 0 0 0,0 0 1 0 0,-1 0-1 0 0,1 0 0 0 0,-1 1 1 0 0,1-1-1 0 0,-1 0 0 0 0,1 0 1 0 0,0 0-1 0 0,-1 0 0 0 0,1 0 1 0 0,-1 0-1 0 0,1 0 0 0 0,0 0 1 0 0,-1 0-1 0 0,1-1 0 0 0,-1 1 1 0 0,1 0-1 0 0,-1 0 0 0 0,1 0 1 0 0,0-1-1 0 0,-1 1 0 0 0,1 0 6 0 0,-2 13 61 0 0,1-6-42 0 0,0-1-1 0 0,0 0 1 0 0,1 0 0 0 0,0 1 0 0 0,0-1 0 0 0,0 0 0 0 0,1 0 0 0 0,0 0-1 0 0,0 0 1 0 0,0 0 0 0 0,1-1 0 0 0,0 1 0 0 0,0-1 0 0 0,1 0 0 0 0,-1 1-1 0 0,1-2 1 0 0,0 1 0 0 0,0 0 0 0 0,1-1 0 0 0,-1 0 0 0 0,1 0 0 0 0,0 0-1 0 0,0 0 1 0 0,1-1 0 0 0,-1 0 0 0 0,1 0 0 0 0,0 0 0 0 0,-1-1 0 0 0,1 0-1 0 0,0 0 1 0 0,0-1 0 0 0,0 1 0 0 0,1-1 0 0 0,-1 0 0 0 0,0-1-1 0 0,0 0 1 0 0,1 0 0 0 0,-1 0 0 0 0,0-1 0 0 0,0 0 0 0 0,0 0 0 0 0,1 0-1 0 0,-1-1 1 0 0,0 0-19 0 0,6-5 164 0 0,0-1-1 0 0,0 0 1 0 0,-1-1-1 0 0,0 0 1 0 0,0-1-1 0 0,-1 0 1 0 0,-1-1-1 0 0,0 0 1 0 0,0 0-1 0 0,-1-1 1 0 0,0 0-1 0 0,-1 0 1 0 0,-1-1-1 0 0,0 0 1 0 0,0 0-1 0 0,-2 0 1 0 0,3-10-164 0 0,-1-66-68 0 0,-12 79-1365 0 0,2 9-1804 0 0,-1 0-3799 0 0,4 1-5082 0 0</inkml:trace>
  <inkml:trace contextRef="#ctx0" brushRef="#br0" timeOffset="37475.958">20803 1120 1088 0 0,'0'0'1902'0'0,"0"0"-226"0"0,0 0-133 0 0,0 0 3 0 0,0 0-46 0 0,0 0-162 0 0,0 0-275 0 0,0 0-279 0 0,0 0-160 0 0,0 0-30 0 0,0 0 30 0 0,0 0 37 0 0,0 0 19 0 0,0 0-16 0 0,0 0-25 0 0,0 0-28 0 0,-6 23 2772 0 0,-7 1-2560 0 0,13-23-768 0 0,0-1 0 0 0,0 0 1 0 0,0 0-4 0 0,0 0-12 0 0,0 0 13 0 0,0 0 8 0 0,19-11 549 0 0,35-33 261 0 0,-53 44-766 0 0,-1 0 8 0 0,0 0 9 0 0,0 0 11 0 0,0 0 2 0 0,0 0-3 0 0,-19 7 147 0 0,4-2-374 0 0,26-2-1179 0 0,8-8-660 0 0,-6-2-5766 0 0,-6 4-3656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0 0 0,'12'0'1050'0'0,"34"0"291"0"0,20 0 3936 0 0,24-19-1541 0 0,8-2-1230 0 0,50-12 702 0 0,91-7-1210 0 0,-32 39-976 0 0,113 31-498 0 0,92-1-332 0 0,116-25 33 0 0,49-23-181 0 0,-14 8 123 0 0,-20 14-151 0 0,-169 34 89 0 0,-188-21-38 0 0,64 6-55 0 0,122 7 33 0 0,27-25 45 0 0,59-26-24 0 0,-10 7 50 0 0,-110 19-112 0 0,-150 22 16 0 0,-73-8 51 0 0,289-17 6 0 0,-137-13-58 0 0,74 8 57 0 0,59 23-20 0 0,-10 3 45 0 0,-193-15-195 0 0,438-3 222 0 0,-287-12 20 0 0,88 5-20 0 0,284-23-31 0 0,-188 34-43 0 0,-240 16-37 0 0,197-8 163 0 0,-88-13-172 0 0,-163 5 64 0 0,128 10 127 0 0,-200-7-137 0 0,292-7 121 0 0,-153-11-144 0 0,98 3 57 0 0,23-11 100 0 0,-182 8-114 0 0,189-1 98 0 0,-136 1-132 0 0,35 3-4 0 0,88 1 18 0 0,542-1 201 0 0,-577 36-22 0 0,-255-16-66 0 0,308 17 379 0 0,-272-22-170 0 0,129-10-384 0 0,-141-2 69 0 0,294-18 109 0 0,-242 2-90 0 0,-38 5-41 0 0,-19 1 184 0 0,-39 4-34 0 0,20 7 40 0 0,-130 0-211 0 0,0 0-18 0 0,0 0-26 0 0,0 0-23 0 0,0 0 1 0 0,0 0 1 0 0,0 0-25 0 0,0 0-36 0 0,0 0-64 0 0,-16 2-5893 0 0,10-1-2495 0 0,1 3-3231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 0 0 0,'0'0'432'0'0,"0"0"508"0"0,0 0 390 0 0,0 0 205 0 0,0 0-19 0 0,0 0-210 0 0,0 0-251 0 0,0 0-144 0 0,0 0-19 0 0,0 0 51 0 0,4-3 812 0 0,-4 2 4143 0 0,-40 30-4653 0 0,21-11-293 0 0,37-24 1328 0 0,42-34-1438 0 0,-59 39-677 0 0,-1 1 4 0 0,0 0 6 0 0,0 0 1 0 0,0 0 2 0 0,0 0-1 0 0,-29 2 367 0 0,-83 63-291 0 0,90-37-59 0 0,21-27-161 0 0,1-1-18 0 0,0 0 1 0 0,0 0 5 0 0,0 0-3 0 0,13 0 200 0 0,-7 0-8249 0 0,-6 0-3665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 0 0 0,'0'0'1324'0'0,"0"0"177"0"0,0 0 330 0 0,0 0 252 0 0,0 0 13 0 0,0 0-230 0 0,0 0-410 0 0,0 0-350 0 0,0 0-175 0 0,0 0-38 0 0,0 0-10 0 0,0 0 17 0 0,-4-3 5205 0 0,2 2-6256 0 0,-87 24 1055 0 0,100-24-161 0 0,82-42-407 0 0,-137 49 1448 0 0,-5 9-1509 0 0,82-11-215 0 0,-28-10-130 0 0,-4 5-3242 0 0,-2 0-3415 0 0,3 1-5105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63 0 0 0,'0'0'871'0'0,"0"0"424"0"0,0 0 340 0 0,0 0 301 0 0,0 0 41 0 0,0 0-133 0 0,0 0-218 0 0,0 0-279 0 0,0 0-218 0 0,0 0-67 0 0,0-6-26 0 0,0-12-434 0 0,0 5 4863 0 0,-12 25-3204 0 0,-5 18-2180 0 0,1 1-1 0 0,2 0 0 0 0,0 1 1 0 0,3 0-1 0 0,-7 29-80 0 0,3-3 28 0 0,3 1 1 0 0,2 0 0 0 0,3 0-1 0 0,2 1 1 0 0,3 5-29 0 0,2-62-3 0 0,1 0 1 0 0,-1 1 0 0 0,1-1-1 0 0,0 0 1 0 0,-1 1 0 0 0,2-1-1 0 0,-1 0 1 0 0,0 0 0 0 0,0 0 0 0 0,1 0-1 0 0,0 0 1 0 0,0 0 0 0 0,-1-1-1 0 0,2 1 1 0 0,-1 0 0 0 0,0-1-1 0 0,0 0 1 0 0,1 1 0 0 0,-1-1 0 0 0,1 0-1 0 0,0 0 1 0 0,0-1 0 0 0,0 1-1 0 0,0 0 1 0 0,0-1 0 0 0,0 0-1 0 0,0 0 1 0 0,0 0 0 0 0,0 0 0 0 0,1 0-1 0 0,-1-1 1 0 0,0 1 0 0 0,2-1 2 0 0,4-2 21 0 0,-1 0 0 0 0,1-1 0 0 0,0 0 0 0 0,-1 0 0 0 0,1-1 0 0 0,-1 0 0 0 0,0-1 0 0 0,0 0 0 0 0,-1 0 0 0 0,1 0 0 0 0,-1-1 0 0 0,-1 0 0 0 0,1-1 1 0 0,-1 1-1 0 0,0-1 0 0 0,0-1 0 0 0,-1 1 0 0 0,0-1 0 0 0,2-3-21 0 0,-4 7 4 0 0,37-51 35 0 0,-1-1 1 0 0,-4-2-1 0 0,-2-2 0 0 0,-2-1 1 0 0,-3-1-1 0 0,-3-2 1 0 0,-3-1-40 0 0,-3-31 260 0 0,-19 96-212 0 0,0 0-6 0 0,0 0-39 0 0,0 0 9 0 0,-2 8-119 0 0,-6 25 143 0 0,1 1 0 0 0,1-1-1 0 0,2 1 1 0 0,2 0 0 0 0,1 0-1 0 0,1 1 1 0 0,4 19-36 0 0,-3-11 77 0 0,19 222 185 0 0,-9-67 198 0 0,-12 113-460 0 0,0-281 24 0 0,-1 1 0 0 0,-1-1 0 0 0,-2 0 0 0 0,-2 0 1 0 0,0 0-1 0 0,-2-1 0 0 0,-1 0 0 0 0,-9 15-24 0 0,18-39 8 0 0,-1 0 0 0 0,1 0 1 0 0,-1 0-1 0 0,-1-1 0 0 0,1 1 0 0 0,-1-1 0 0 0,0 1 0 0 0,0-1 0 0 0,0 0 1 0 0,0 0-1 0 0,-1-1 0 0 0,0 1 0 0 0,1-1 0 0 0,-1 1 0 0 0,-1-1 1 0 0,1 0-1 0 0,0-1 0 0 0,-1 1 0 0 0,1-1 0 0 0,-1 0 0 0 0,0 0 0 0 0,0 0 1 0 0,0-1-1 0 0,0 1 0 0 0,0-1 0 0 0,-4 0-8 0 0,5-1 5 0 0,0 1 0 0 0,1-1 0 0 0,-1 0 0 0 0,0 0 0 0 0,1-1 0 0 0,-1 1 0 0 0,0-1 0 0 0,1 0 0 0 0,-1 0 0 0 0,0 0 0 0 0,1 0 0 0 0,0-1 0 0 0,-1 1 0 0 0,1-1 0 0 0,0 0 0 0 0,0 0 0 0 0,0 0 0 0 0,0 0 0 0 0,0-1 0 0 0,0 1 0 0 0,1-1 0 0 0,-1 0 0 0 0,1 1-1 0 0,-1-1 1 0 0,1 0 0 0 0,0-2-5 0 0,-5-8-4 0 0,0-1-1 0 0,1 0 1 0 0,1-1-1 0 0,0 1 0 0 0,1-1 1 0 0,0 0-1 0 0,1 0 0 0 0,1 0 1 0 0,1-1-1 0 0,0 1 0 0 0,1 0 1 0 0,0-1-1 0 0,2 1 1 0 0,0 0-1 0 0,0-1 0 0 0,4-11 5 0 0,1 1-7 0 0,1 1 0 0 0,2-1-1 0 0,0 2 1 0 0,1-1 0 0 0,2 2-1 0 0,0-1 1 0 0,2 2 0 0 0,0 0-1 0 0,7-6 8 0 0,108-104-237 0 0,-104 121-581 0 0,-20 10-3389 0 0,0 1-4092 0 0,-6 0-3364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6529 0 0,'0'0'4160'0'0,"0"0"-1769"0"0,0 0-805 0 0,0 0-61 0 0,0 0 44 0 0,0 0-74 0 0,0 0-236 0 0,0 0-387 0 0,0 0-301 0 0,0 0-162 0 0,0 0-87 0 0,0 0-38 0 0,26-4 1637 0 0,152-18 865 0 0,3 18-2756 0 0,-185 2-5241 0 0,-1 0-5458 0 0,3 2-544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10754 0 0,'0'0'2351'0'0,"0"0"-594"0"0,0 0-340 0 0,0 0-151 0 0,0 0-159 0 0,0 0-187 0 0,0 0-174 0 0,0 0-100 0 0,0 0-32 0 0,0 0 45 0 0,0 0 5 0 0,0 0-35 0 0,0 0-35 0 0,19-2-78 0 0,96-7 371 0 0,80 5 1024 0 0,-188 4-1974 0 0,-1-1 0 0 0,0 0 0 0 0,1 0 0 0 0,-1 0 0 0 0,0-1 0 0 0,0 0 0 0 0,0 0 1 0 0,0 0-1 0 0,0-1 0 0 0,0 0 0 0 0,-1 0 0 0 0,1 0 0 0 0,1-2 63 0 0,23-21-8747 0 0,-26 22-3325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 0 0 0,'0'0'340'0'0,"0"0"1266"0"0,0 0 428 0 0,0 0-54 0 0,0 0-132 0 0,0 0 11 0 0,0 0-58 0 0,0 0-104 0 0,0 0-167 0 0,-1-6 666 0 0,0 6 2359 0 0,-10 9-4320 0 0,0 1-1 0 0,1 1 1 0 0,1 0 0 0 0,0 1 0 0 0,0 0-1 0 0,1 0 1 0 0,1 0 0 0 0,0 1-1 0 0,0 2-234 0 0,-20 36 270 0 0,3 1 0 0 0,2 1 0 0 0,3 1 0 0 0,2 1 0 0 0,2 0-1 0 0,3 1 1 0 0,2 1 0 0 0,3 0 0 0 0,0 42-270 0 0,5-82 71 0 0,1-1 1 0 0,0 0 0 0 0,2 0-1 0 0,0 1 1 0 0,0-1-1 0 0,2 0 1 0 0,0 0-1 0 0,1 0 1 0 0,0 0-1 0 0,1-1 1 0 0,1 0-1 0 0,1 0 1 0 0,0 0 0 0 0,1-1-1 0 0,0 0 1 0 0,1 0-1 0 0,8 8-71 0 0,54 34 502 0 0,-56-45-422 0 0,-16-11-279 0 0,1-5-5247 0 0,-1 0 2480 0 0,0 1-3689 0 0,1 0-5096 0 0</inkml:trace>
  <inkml:trace contextRef="#ctx0" brushRef="#br0" timeOffset="315.52">390 537 12611 0 0,'0'0'1707'0'0,"0"0"-534"0"0,0 0-362 0 0,0 0 15 0 0,0 0 159 0 0,0 0 42 0 0,0 0-96 0 0,0 0-200 0 0,0 0-186 0 0,0 0-67 0 0,0 0 14 0 0,0 0 36 0 0,13 2 4 0 0,98 3 874 0 0,-66-12-811 0 0,53-7 224 0 0,-32 10-650 0 0,-66 4-189 0 0,0 0-27 0 0,0 0-46 0 0,0 0-31 0 0,0 0-110 0 0,-8 6-2929 0 0,-2 2-1342 0 0,6-4-1922 0 0,1 0-5326 0 0</inkml:trace>
  <inkml:trace contextRef="#ctx0" brushRef="#br0" timeOffset="1053.86">1180 320 4713 0 0,'0'0'2220'0'0,"0"0"-807"0"0,0 0-214 0 0,0 0 349 0 0,0 0 315 0 0,0 0 11 0 0,0 0-311 0 0,0 0-496 0 0,0 0-312 0 0,0 0-139 0 0,0 0-47 0 0,0 0-26 0 0,0 0-26 0 0,-2-5-19 0 0,2 4-502 0 0,0 0 45 0 0,0 0 1 0 0,-1-1 0 0 0,1 1-1 0 0,-1 0 1 0 0,1-1-1 0 0,-1 1 1 0 0,1 0-1 0 0,-1 0 1 0 0,0-1-1 0 0,1 1 1 0 0,-1 0 0 0 0,0 0-1 0 0,0 0 1 0 0,0 0-1 0 0,0 0 1 0 0,0 0-1 0 0,0 0 1 0 0,0 0 0 0 0,0 1-1 0 0,0-1 1 0 0,-1 0-1 0 0,1 1 1 0 0,0-1-1 0 0,0 1 1 0 0,-1-1-1 0 0,1 1 1 0 0,0-1 0 0 0,-1 1-1 0 0,1 0 1 0 0,-1 0-1 0 0,1 0 1 0 0,0 0-1 0 0,-1 0 1 0 0,1 0 0 0 0,0 0-1 0 0,-1 0-41 0 0,-8 1 34 0 0,1 1 1 0 0,0 0-1 0 0,0 0 0 0 0,1 1 0 0 0,-1 0 1 0 0,1 0-1 0 0,-1 1 0 0 0,1 0 0 0 0,0 1 1 0 0,0 0-1 0 0,1 0 0 0 0,-1 1 0 0 0,1 0 1 0 0,0 0-1 0 0,1 0 0 0 0,0 1 0 0 0,0 0 1 0 0,0 0-1 0 0,-2 4-34 0 0,6-8 13 0 0,0 1 0 0 0,0-1-1 0 0,0 0 1 0 0,0 1 0 0 0,0-1 0 0 0,1 1 0 0 0,-1-1 0 0 0,1 1 0 0 0,0 0-1 0 0,0 0 1 0 0,1 0 0 0 0,-1-1 0 0 0,1 1 0 0 0,0 0 0 0 0,0 0 0 0 0,0 0-1 0 0,0 0 1 0 0,1 0 0 0 0,0-1 0 0 0,-1 1 0 0 0,1 0 0 0 0,1 0 0 0 0,-1-1-1 0 0,0 1 1 0 0,1 0 0 0 0,0-1 0 0 0,0 0 0 0 0,0 1 0 0 0,0-1 0 0 0,0 0-1 0 0,1 0 1 0 0,0 0 0 0 0,-1-1 0 0 0,1 1 0 0 0,0 0 0 0 0,0-1 0 0 0,1 0-1 0 0,-1 0 1 0 0,0 0 0 0 0,1 0 0 0 0,-1 0 0 0 0,1-1 0 0 0,-1 0-1 0 0,1 1 1 0 0,0-1 0 0 0,0-1 0 0 0,2 1-13 0 0,1-1 103 0 0,0 0-1 0 0,-1-1 1 0 0,1 0-1 0 0,0 0 1 0 0,0 0-1 0 0,0-1 1 0 0,-1 0-1 0 0,1-1 1 0 0,-1 1-1 0 0,0-1 1 0 0,0-1 0 0 0,0 1-1 0 0,0-1 1 0 0,0 0-1 0 0,-1 0 1 0 0,1-1-1 0 0,-1 1 1 0 0,2-4-103 0 0,191-208 732 0 0,-192 206-658 0 0,-2 4 224 0 0,-5 15-302 0 0,-7 53 24 0 0,2 1-1 0 0,2 0 1 0 0,6 57-20 0 0,-3 35-50 0 0,2-148 40 0 0,-1 1 0 0 0,0-1 0 0 0,-1 0 0 0 0,0 0 0 0 0,0 0 0 0 0,-1 1 0 0 0,1-1 0 0 0,-1-1 0 0 0,-1 1 0 0 0,0 0 0 0 0,0 0 0 0 0,0-1-1 0 0,0 0 1 0 0,-1 1 0 0 0,0-2 0 0 0,-1 1 0 0 0,1 0 0 0 0,-1-1 0 0 0,0 0 0 0 0,-1 0 0 0 0,1 0 0 0 0,-1-1 0 0 0,0 1 0 0 0,0-1 0 0 0,0-1 0 0 0,0 1-1 0 0,-1-1 1 0 0,0 0 0 0 0,-1 0 10 0 0,5-2-12 0 0,0 1 0 0 0,0-1 0 0 0,0 1 0 0 0,0-1 0 0 0,0 0 0 0 0,-1 0-1 0 0,1 0 1 0 0,-1-1 0 0 0,1 1 0 0 0,0-1 0 0 0,-1 0 0 0 0,1 0 0 0 0,-1 0 0 0 0,1 0-1 0 0,-1 0 1 0 0,1-1 0 0 0,0 0 0 0 0,-1 0 0 0 0,1 0 0 0 0,0 0 0 0 0,-1 0 0 0 0,1-1-1 0 0,0 1 1 0 0,0-1 0 0 0,0 0 0 0 0,0 0 0 0 0,1 0 0 0 0,-1 0 0 0 0,0 0-1 0 0,1-1 1 0 0,0 1 0 0 0,-1-1 0 0 0,1 0 0 0 0,0 1 0 0 0,0-1 0 0 0,1 0 0 0 0,-1 0-1 0 0,1 0 1 0 0,-1-1 0 0 0,1 1 0 0 0,0 0 0 0 0,0 0 0 0 0,0-2 12 0 0,4-6 4 0 0,0 0 0 0 0,0 1 0 0 0,2-1 0 0 0,-1 0 0 0 0,1 1 0 0 0,1 0 0 0 0,-1 0 0 0 0,2 1 0 0 0,-1 0 0 0 0,1 0 0 0 0,1 0 0 0 0,0 1 0 0 0,0 0 0 0 0,0 0 0 0 0,1 1 0 0 0,0 0 0 0 0,1 1 0 0 0,0 0 0 0 0,0 0 0 0 0,0 1 0 0 0,4-1-4 0 0,153-78 88 0 0,-84 61-458 0 0,-73 23-252 0 0,19 0-2088 0 0,-18 7-8953 0 0,-11-2 1009 0 0</inkml:trace>
  <inkml:trace contextRef="#ctx0" brushRef="#br0" timeOffset="1453.057">865 902 6449 0 0,'0'0'1867'0'0,"0"0"-678"0"0,0 0 99 0 0,0 0 460 0 0,0 0 223 0 0,0 0-58 0 0,0 0-258 0 0,0 0-260 0 0,31-3-207 0 0,101-11-178 0 0,170-37 1937 0 0,-239 44-3352 0 0,33-4-540 0 0,-32 9-9872 0 0,-51 2-980 0 0</inkml:trace>
  <inkml:trace contextRef="#ctx0" brushRef="#br0" timeOffset="2023.023">915 1163 7258 0 0,'0'0'1365'0'0,"0"0"-721"0"0,0 0-134 0 0,0 0 319 0 0,0 0 272 0 0,0 0 129 0 0,0 0-31 0 0,0 0-108 0 0,0 0-125 0 0,0 0-71 0 0,0 0-49 0 0,32-10-101 0 0,102-32-93 0 0,-41 21 547 0 0,-88 19-1149 0 0,0 1 0 0 0,1 0-1 0 0,-1 0 1 0 0,1 1 0 0 0,-1-1 0 0 0,1 1 0 0 0,-1 0 0 0 0,1 1 0 0 0,-1-1 0 0 0,1 1 0 0 0,-1 0 0 0 0,1 1 0 0 0,-1-1 0 0 0,2 2-50 0 0,-6-2 41 0 0,-1 0 0 0 0,1 0 1 0 0,-1 0-1 0 0,1 0 0 0 0,-1 0 1 0 0,0 0-1 0 0,1 1 0 0 0,-1-1 1 0 0,0 0-1 0 0,0 0 1 0 0,0 0-1 0 0,0 1 0 0 0,0-1 1 0 0,0 0-1 0 0,0 0 0 0 0,0 0 1 0 0,0 1-1 0 0,-1-1 0 0 0,1 0 1 0 0,0 0-1 0 0,-1 0 1 0 0,1 0-1 0 0,-1 0 0 0 0,1 0 1 0 0,-1 0-1 0 0,0 0 0 0 0,1 0 1 0 0,-1 0-1 0 0,0 0 1 0 0,0 0-1 0 0,0 0 0 0 0,0 0 1 0 0,0-1-1 0 0,0 1 0 0 0,0 0 1 0 0,0-1-1 0 0,-1 1-41 0 0,0 2 29 0 0,-143 109 1125 0 0,104-70-729 0 0,40-42-417 0 0,1 1 0 0 0,-1 0 0 0 0,1-1 1 0 0,-1 1-1 0 0,1 0 0 0 0,-1 0 0 0 0,1 0 1 0 0,0-1-1 0 0,-1 1 0 0 0,1 0 1 0 0,0 0-1 0 0,0 0 0 0 0,0 0 0 0 0,0 0 1 0 0,-1 0-1 0 0,1-1 0 0 0,0 1 0 0 0,1 0 1 0 0,-1 0-1 0 0,0 0 0 0 0,0 0 0 0 0,0 0 1 0 0,0 0-1 0 0,1 0 0 0 0,-1-1 1 0 0,0 1-1 0 0,1 0 0 0 0,-1 0 0 0 0,1 0 1 0 0,-1-1-1 0 0,1 1 0 0 0,-1 0 0 0 0,1-1 1 0 0,-1 1-1 0 0,1 0 0 0 0,0-1 1 0 0,-1 1-1 0 0,1-1 0 0 0,0 1 0 0 0,0-1 1 0 0,0 1-1 0 0,-1-1 0 0 0,1 0 0 0 0,0 1 1 0 0,1-1-9 0 0,27 4-32 0 0,1-2 0 0 0,0-1 0 0 0,0-2 0 0 0,-1-1 0 0 0,1-1 0 0 0,0-1 1 0 0,-1-2-1 0 0,0-1 0 0 0,20-7 32 0 0,10-12-3879 0 0,-25 9-6240 0 0,-24 12-335 0 0</inkml:trace>
  <inkml:trace contextRef="#ctx0" brushRef="#br0" timeOffset="2449.147">1811 213 8194 0 0,'0'0'2195'0'0,"0"0"-508"0"0,0 0-252 0 0,0 0 61 0 0,0 0 81 0 0,0 0-98 0 0,0 0-238 0 0,0 0-353 0 0,0 0-269 0 0,0 0-168 0 0,0 0-118 0 0,0 0-33 0 0,0 0-29 0 0,0-6-48 0 0,-1 0-222 0 0,-1-8 271 0 0,2 38 448 0 0,2 15-268 0 0,2 1-1 0 0,2-1 1 0 0,2-1-1 0 0,1 1 1 0 0,5 8-452 0 0,-12-40 36 0 0,16 52 96 0 0,-3 0 0 0 0,-2 2 0 0 0,-3-1-1 0 0,-3 1 1 0 0,-2 0 0 0 0,-3 53-132 0 0,-6-92-28 0 0,0-1 0 0 0,-2 1 0 0 0,0 0-1 0 0,-1-1 1 0 0,-1-1 0 0 0,-2 1 0 0 0,1-1 0 0 0,-2-1 0 0 0,-1 0 0 0 0,0 0 0 0 0,-2-1-1 0 0,0-1 1 0 0,-1 0 0 0 0,0-1 0 0 0,-1-1 0 0 0,-1 0 0 0 0,-1-1 0 0 0,0-1 0 0 0,0-1-1 0 0,-1 0 1 0 0,-1-2 0 0 0,-13 6 28 0 0,31-15-328 0 0,-33 13-78 0 0,24-11-2409 0 0,0-2-3739 0 0,7-1-4918 0 0</inkml:trace>
  <inkml:trace contextRef="#ctx0" brushRef="#br0" timeOffset="3935.505">112 1027 0 0 0,'12'-11'2036'0'0,"-11"11"-263"0"0,0 0 2238 0 0,1 0 3452 0 0,-1 0-7107 0 0,-1 0-26 0 0,0 0-57 0 0,0 0-58 0 0,0 0-55 0 0,16 19 1223 0 0,82 84 1416 0 0,-51-41-1889 0 0,-36-53-737 0 0,34 12 355 0 0,-44-20 450 0 0,-1 0-3059 0 0,1 0-6433 0 0,-1-1-2775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350 170 0 0 0,'0'0'860'0'0,"0"0"642"0"0,0 0 510 0 0,0 0 258 0 0,0 0-33 0 0,0 0-297 0 0,0 0-349 0 0,0 0-276 0 0,0 0-175 0 0,7-11-102 0 0,20-30-67 0 0,-19 38 4216 0 0,-6 36-4556 0 0,-9 19-265 0 0,-2-1 1 0 0,-2-1-1 0 0,-3 0 0 0 0,-3 5-366 0 0,-18 66 248 0 0,0-4-65 0 0,23-82-160 0 0,1 1-1 0 0,2 0 1 0 0,1 0-1 0 0,2 1 1 0 0,1-1-1 0 0,2 6-22 0 0,4-40 16 0 0,0 0 0 0 0,1 1-1 0 0,-1-1 1 0 0,1 0 0 0 0,0 0-1 0 0,0 0 1 0 0,0 0-1 0 0,0 0 1 0 0,0-1 0 0 0,0 1-1 0 0,0 0 1 0 0,0-1 0 0 0,1 0-1 0 0,-1 1 1 0 0,1-1 0 0 0,-1 0-1 0 0,1 0 1 0 0,-1-1 0 0 0,1 1-1 0 0,0 0 1 0 0,-1-1-1 0 0,1 0 1 0 0,0 1 0 0 0,-1-1-1 0 0,1 0 1 0 0,0-1-16 0 0,182-16 1176 0 0,-179 16-1628 0 0,2-3-459 0 0,-11-6-8112 0 0,3 9-122 0 0</inkml:trace>
  <inkml:trace contextRef="#ctx0" brushRef="#br0" timeOffset="288.787">0 608 8298 0 0,'0'0'2159'0'0,"0"0"-704"0"0,0 0-624 0 0,0 0-35 0 0,0 0 176 0 0,0 0 36 0 0,0 0-81 0 0,0 0-48 0 0,0 0-28 0 0,0 0 22 0 0,0 0 25 0 0,0 0-142 0 0,0 0-126 0 0,20 0-68 0 0,65 2-71 0 0,42-23 714 0 0,-74 7-1108 0 0,-17 7-181 0 0,1 0-1588 0 0,-13 2-4993 0 0,-18 2-4705 0 0</inkml:trace>
  <inkml:trace contextRef="#ctx0" brushRef="#br0" timeOffset="853.994">685 100 3417 0 0,'0'0'4325'0'0,"0"0"-1474"0"0,0 0-701 0 0,0 0-215 0 0,0 0-155 0 0,0 0-235 0 0,0 0-303 0 0,0 0-352 0 0,0 0-307 0 0,0 0-200 0 0,0 0-117 0 0,0 0 26 0 0,0 0 54 0 0,6-4 79 0 0,28-14 256 0 0,1 2 1 0 0,1 2-1 0 0,0 1 0 0 0,1 2 0 0 0,23-4-681 0 0,-58 14 8 0 0,-1 0 1 0 0,1 0-1 0 0,-1 0 0 0 0,1 0 0 0 0,0 0 0 0 0,-1 1 0 0 0,1-1 0 0 0,0 1 1 0 0,0-1-1 0 0,-1 1 0 0 0,1 0 0 0 0,0-1 0 0 0,0 1 0 0 0,0 0 1 0 0,-1 0-1 0 0,1 0 0 0 0,0 1 0 0 0,0-1 0 0 0,0 0 0 0 0,-1 1 1 0 0,1-1-1 0 0,0 1 0 0 0,-1-1 0 0 0,1 1 0 0 0,0 0 0 0 0,-1 0 1 0 0,1 0-1 0 0,-1 0 0 0 0,1 0 0 0 0,-1 0 0 0 0,1 0 0 0 0,-1 0 0 0 0,0 1 1 0 0,0-1-1 0 0,1 1 0 0 0,-1-1 0 0 0,0 1 0 0 0,0-1 0 0 0,-1 1 1 0 0,1-1-1 0 0,0 1 0 0 0,0 0 0 0 0,-1-1 0 0 0,1 1 0 0 0,-1 0 1 0 0,0 0-1 0 0,1-1 0 0 0,-1 1 0 0 0,0 0 0 0 0,0 0 0 0 0,0 0 0 0 0,0-1 1 0 0,0 1-1 0 0,-1 0 0 0 0,1 0 0 0 0,0 0 0 0 0,-1-1 0 0 0,1 1 1 0 0,-2 1-9 0 0,-144 173 546 0 0,145-173-540 0 0,0 0 0 0 0,0-1 0 0 0,0 1 0 0 0,0 0 0 0 0,0 0 0 0 0,0 0 0 0 0,1 0 0 0 0,0 0 0 0 0,-1 0 0 0 0,1 0 0 0 0,0 0 0 0 0,1 0 0 0 0,-1 0 0 0 0,0 0 0 0 0,1-1 0 0 0,-1 1 0 0 0,1 0 0 0 0,0 0 0 0 0,0 0 0 0 0,0 0 0 0 0,1-1 0 0 0,-1 1 0 0 0,1-1 0 0 0,-1 1 0 0 0,1-1 0 0 0,0 1 0 0 0,0-1 0 0 0,0 0 0 0 0,0 0 0 0 0,0 0 0 0 0,1 0 0 0 0,-1 0 0 0 0,0-1 0 0 0,1 1 0 0 0,0-1 0 0 0,-1 1 0 0 0,1-1 0 0 0,0 0 0 0 0,-1 0 0 0 0,1 0 0 0 0,0 0 0 0 0,0-1 0 0 0,0 1 0 0 0,0-1 0 0 0,0 0 0 0 0,0 0 0 0 0,0 0 0 0 0,0 0 0 0 0,0 0 0 0 0,0-1 0 0 0,0 1 0 0 0,0-1 0 0 0,1 0-6 0 0,104-9 361 0 0,-49-6-2207 0 0,-52 13 738 0 0,2-1-4481 0 0,-4 4-6394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0,'0'0'228'0'0,"0"0"714"0"0,0 0 594 0 0,0 0 443 0 0,0 0 168 0 0,0 0-120 0 0,0 0-252 0 0,0 0-220 0 0,0 0-105 0 0,0 0-80 0 0,0 0-114 0 0,0 0-153 0 0,5 7 3496 0 0,285-7 1 0 0,-122-19-4219 0 0,-162 18-430 0 0,3-2-500 0 0,-7-2-3063 0 0,-2 4 1274 0 0,0 0-3968 0 0,-1-1 3333 0 0,1 2 811 0 0,-1-1-6797 0 0</inkml:trace>
  <inkml:trace contextRef="#ctx0" brushRef="#br0" timeOffset="400.825">292 1 9482 0 0,'0'0'2353'0'0,"0"0"-670"0"0,0 0-271 0 0,0 0 11 0 0,0 0 46 0 0,0 0-88 0 0,0 0-266 0 0,0 0-306 0 0,0 0-219 0 0,0 0-118 0 0,0 0-78 0 0,0 0-1 0 0,-5 6 11 0 0,-23 59 1107 0 0,28-31-844 0 0,-15 180 1011 0 0,-4-85-1900 0 0,19-128 99 0 0,0-1-50 0 0,0 1-27 0 0,1 3-3921 0 0,2-2-6211 0 0,-1-2-1341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105 521 0 0 0,'0'0'1144'0'0,"0"0"39"0"0,0 0 41 0 0,0 0 33 0 0,0 0-14 0 0,0 0-80 0 0,0 0-113 0 0,0 0-112 0 0,0 0-130 0 0,0 0-102 0 0,0 0-89 0 0,0 0-78 0 0,0 0-55 0 0,0 0-3 0 0,0 0 16 0 0,0 0 23 0 0,0 0 52 0 0,0 0 37 0 0,0 0 11 0 0,0 0 12 0 0,0 0-21 0 0,0 0-44 0 0,0 0-27 0 0,0 0-36 0 0,0 0-41 0 0,0 0-43 0 0,0 0-33 0 0,0 0-50 0 0,0 0-47 0 0,0 0-46 0 0,2 5 4178 0 0,2 1-3455 0 0,178-13-423 0 0,-37 3 135 0 0,-137-3-2177 0 0,-11 4-3088 0 0,-2 2-5072 0 0,3 1-1862 0 0</inkml:trace>
  <inkml:trace contextRef="#ctx0" brushRef="#br0" timeOffset="509.694">180 215 5513 0 0,'0'0'2197'0'0,"0"0"-509"0"0,0 0-145 0 0,0 0 119 0 0,0 0 89 0 0,0 0-179 0 0,0 0-374 0 0,0 0-373 0 0,0 0-277 0 0,0 0-130 0 0,0 0 88 0 0,0 0 131 0 0,0 0 61 0 0,0 9 40 0 0,1 52 501 0 0,1-10-364 0 0,-3 0 1 0 0,-2 0-1 0 0,-9 50-875 0 0,1 59-1799 0 0,11-144 129 0 0,2-12-3266 0 0,0-3-3223 0 0,0-1-636 0 0</inkml:trace>
  <inkml:trace contextRef="#ctx0" brushRef="#br0" timeOffset="1150.516">644 42 3257 0 0,'0'0'1943'0'0,"0"0"-464"0"0,0 0-92 0 0,0 0 317 0 0,0 0 362 0 0,0 0 49 0 0,0 0-321 0 0,0 0-498 0 0,0 0-432 0 0,0 0-268 0 0,0 0-134 0 0,0 0-32 0 0,0 4 0 0 0,0 231 2943 0 0,39 55-2919 0 0,3-153-415 0 0,-24-93-70 0 0,-7-40-10 0 0,-10-4 121 0 0,-1 0 25 0 0,23-44 573 0 0,74-185-217 0 0,-1-87-390 0 0,-85 285-72 0 0,-8 17-10 0 0,1 1 1 0 0,1 0-1 0 0,0 0 1 0 0,1 0-1 0 0,0 1 1 0 0,1 0-1 0 0,0 0 0 0 0,1 0 1 0 0,7-8 10 0 0,-14 20 10 0 0,4-2-4674 0 0,-6 11-251 0 0,1-2-6295 0 0</inkml:trace>
  <inkml:trace contextRef="#ctx0" brushRef="#br0" timeOffset="1607.379">1117 620 11947 0 0,'0'0'1820'0'0,"0"0"-620"0"0,0 0-230 0 0,0 0 110 0 0,0 0 115 0 0,0 0-6 0 0,0 0-154 0 0,0 0-260 0 0,0 0-240 0 0,0 0-168 0 0,0 0-126 0 0,0 0-101 0 0,0 0-52 0 0,-10 4-38 0 0,-33 12-24 0 0,39-14-18 0 0,1 0 0 0 0,0 0 0 0 0,0 1 0 0 0,0-1 0 0 0,0 0-1 0 0,1 1 1 0 0,-1 0 0 0 0,1 0 0 0 0,-1 0 0 0 0,1 0 0 0 0,0 0 0 0 0,0 0 0 0 0,0 0-1 0 0,1 1 1 0 0,-1-1 0 0 0,1 1 0 0 0,0-1 0 0 0,-1 2-8 0 0,-2 7 16 0 0,2-9-14 0 0,0-1 1 0 0,1 0-1 0 0,0 1 1 0 0,-1-1 0 0 0,1 1-1 0 0,0-1 1 0 0,0 1 0 0 0,0-1-1 0 0,0 1 1 0 0,1 0 0 0 0,-1 0-1 0 0,1-1 1 0 0,0 1 0 0 0,0 0-1 0 0,0 0 1 0 0,0-1-1 0 0,0 1 1 0 0,0 0 0 0 0,1 0-1 0 0,-1-1 1 0 0,1 1 0 0 0,0 0-1 0 0,0-1 1 0 0,0 1 0 0 0,0-1-1 0 0,0 1 1 0 0,1-1-1 0 0,-1 0 1 0 0,1 1 0 0 0,0-1-1 0 0,-1 0 1 0 0,1 0 0 0 0,0 0-1 0 0,0 0 1 0 0,0 0 0 0 0,1-1-1 0 0,-1 1 1 0 0,0-1 0 0 0,1 1-1 0 0,-1-1 1 0 0,1 0-1 0 0,-1 0 1 0 0,1 0 0 0 0,-1 0-1 0 0,1 0 1 0 0,0-1 0 0 0,-1 1-1 0 0,1-1 1 0 0,1 1-3 0 0,7-1 92 0 0,-1-1 0 0 0,1 0 0 0 0,-1 0 0 0 0,1-1 0 0 0,-1-1 0 0 0,1 1 0 0 0,-1-2 0 0 0,0 1 0 0 0,0-1 0 0 0,-1-1 0 0 0,1 0 0 0 0,-1 0 0 0 0,0-1 0 0 0,0 0 0 0 0,-1-1-92 0 0,-2 4 49 0 0,-1-1 0 0 0,0 0 0 0 0,0 0 0 0 0,0 0-1 0 0,-1 0 1 0 0,1-1 0 0 0,-1 0 0 0 0,0 0 0 0 0,-1 0 0 0 0,1 0-1 0 0,-1-1 1 0 0,0 1 0 0 0,0-1 0 0 0,0 0 0 0 0,-1 0-1 0 0,0 0 1 0 0,0 0 0 0 0,-1 0 0 0 0,0 0 0 0 0,0 0 0 0 0,0-1-1 0 0,-1 1 1 0 0,0 0 0 0 0,0-1 0 0 0,0 1 0 0 0,-1-3-49 0 0,-1 6-30 0 0,1 0 1 0 0,-1 0-1 0 0,1 0 0 0 0,-1 0 1 0 0,0 0-1 0 0,0 0 1 0 0,0 1-1 0 0,-1-1 0 0 0,1 1 1 0 0,-1-1-1 0 0,1 1 1 0 0,-1 0-1 0 0,0 0 0 0 0,0 0 1 0 0,0 0-1 0 0,0 1 0 0 0,0-1 1 0 0,0 1-1 0 0,0 0 1 0 0,0 0-1 0 0,-1 0 0 0 0,1 0 1 0 0,0 0-1 0 0,-1 1 1 0 0,1 0-1 0 0,-1-1 0 0 0,-1 1 30 0 0,-28 2-3627 0 0,3 6-4885 0 0,18-4-3280 0 0</inkml:trace>
  <inkml:trace contextRef="#ctx0" brushRef="#br0" timeOffset="2354.505">1334 675 5641 0 0,'0'0'2605'0'0,"0"0"-546"0"0,0 0-191 0 0,0 0 3 0 0,0 0-129 0 0,0 0-283 0 0,0 0-373 0 0,0 0-402 0 0,0 0-278 0 0,0 0-145 0 0,0 0-79 0 0,0 0-56 0 0,-1 26 776 0 0,11 29-232 0 0,-7-53-605 0 0,0 0 0 0 0,-1 0 0 0 0,1 0-1 0 0,0 0 1 0 0,0-1 0 0 0,0 0 0 0 0,0 1 0 0 0,0-1 0 0 0,0 0 0 0 0,1-1 0 0 0,-1 1 0 0 0,0 0-1 0 0,0-1 1 0 0,1 0 0 0 0,-1 0 0 0 0,0 0 0 0 0,1 0 0 0 0,-1 0 0 0 0,0-1 0 0 0,0 0-1 0 0,1 1 1 0 0,-1-1 0 0 0,0 0 0 0 0,0 0 0 0 0,0-1 0 0 0,0 1 0 0 0,0-1 0 0 0,0 0 0 0 0,0 1-1 0 0,-1-1 1 0 0,1 0 0 0 0,-1-1 0 0 0,1 1 0 0 0,-1 0 0 0 0,0-1 0 0 0,0 1 0 0 0,0-1-1 0 0,0 0 1 0 0,0 0 0 0 0,-1 1 0 0 0,1-1 0 0 0,-1 0 0 0 0,1-2-65 0 0,45-71 331 0 0,-47 77-335 0 0,0-1 1 0 0,1 0 0 0 0,-1 1 0 0 0,0-1-1 0 0,0 1 1 0 0,0-1 0 0 0,0 0 0 0 0,0 1-1 0 0,0-1 1 0 0,0 1 0 0 0,1-1 0 0 0,-1 0 0 0 0,0 1-1 0 0,0-1 1 0 0,1 0 0 0 0,-1 1 0 0 0,0-1-1 0 0,0 0 1 0 0,1 1 0 0 0,-1-1 0 0 0,0 0-1 0 0,1 0 1 0 0,-1 1 0 0 0,0-1 0 0 0,1 0-1 0 0,-1 0 1 0 0,1 0 0 0 0,-1 1 0 0 0,0-1 0 0 0,1 0-1 0 0,-1 0 1 0 0,1 0 0 0 0,-1 0 0 0 0,0 0-1 0 0,1 0 1 0 0,-1 0 0 0 0,1 0 0 0 0,-1 0-1 0 0,1 0 1 0 0,-1 0 0 0 0,0 0 0 0 0,1 0-1 0 0,-1 0 1 0 0,1-1 3 0 0,0 20 48 0 0,25 129-35 0 0,-10-26-189 0 0,2 84-161 0 0,-19-197 340 0 0,-1 1-1 0 0,0-1 1 0 0,-1 0 0 0 0,0 0 0 0 0,0 0-1 0 0,-1 0 1 0 0,0 0 0 0 0,-1-1-1 0 0,1 1 1 0 0,-2-1 0 0 0,1-1 0 0 0,-1 1-1 0 0,-1-1 1 0 0,1 0 0 0 0,-1 0 0 0 0,0-1-1 0 0,-1 0 1 0 0,1 0 0 0 0,-2 0-3 0 0,1-2 2 0 0,-1-1 0 0 0,0 0 0 0 0,0 0 0 0 0,0-1 1 0 0,0 0-1 0 0,-1 0 0 0 0,1-1 0 0 0,0-1 0 0 0,-1 1 0 0 0,1-1 1 0 0,-1-1-1 0 0,1 0 0 0 0,-3-1-2 0 0,9 0 0 0 0,0 0 0 0 0,0-1 1 0 0,0 0-1 0 0,0 0 0 0 0,0 0 0 0 0,0 0 1 0 0,1 0-1 0 0,0 0 0 0 0,-1-1 0 0 0,1 1 1 0 0,0-1-1 0 0,1 0 0 0 0,-1 1 0 0 0,1-1 1 0 0,0 0-1 0 0,-1 0 0 0 0,2 0 0 0 0,-1 0 1 0 0,0 0-1 0 0,1 0 0 0 0,0 0 1 0 0,0 0-1 0 0,0 0 0 0 0,0 0 0 0 0,1 0 1 0 0,0 0-1 0 0,0 0 0 0 0,0 0 0 0 0,0 0 1 0 0,0 0-1 0 0,2-2 0 0 0,2-8-328 0 0,2 0 0 0 0,-1 1 0 0 0,2 0 0 0 0,0 0 1 0 0,1 0-1 0 0,0 1 0 0 0,0 0 0 0 0,3-1 328 0 0,90-82-6456 0 0,-69 65 3842 0 0,-26 26-9053 0 0</inkml:trace>
  <inkml:trace contextRef="#ctx0" brushRef="#br0" timeOffset="3435.655">184 499 0 0 0,'0'0'1664'0'0,"0"0"22"0"0,0 0-39 0 0,0 0-36 0 0,0 0-68 0 0,0 0-148 0 0,0 0-192 0 0,0 0-208 0 0,0 0-151 0 0,0 0-65 0 0,0 0-62 0 0,0 0-35 0 0,-7 2 2845 0 0,-22 6-2660 0 0,-31 0 827 0 0,-15-7 149 0 0,63-6-1118 0 0,89 21-750 0 0,84-6-79 0 0,-88-6-216 0 0,-98-3 34 0 0,4 1-1789 0 0,7-2-3675 0 0,10 0-5207 0 0</inkml:trace>
  <inkml:trace contextRef="#ctx0" brushRef="#br0" timeOffset="6496.337">2069 46 0 0 0,'0'0'188'0'0,"0"0"672"0"0,0 0 234 0 0,0 0 38 0 0,0 0 15 0 0,0 0 31 0 0,0 0 63 0 0,4-6 42 0 0,12-16 11 0 0,-12 19 6571 0 0,-1 6-3338 0 0,-1 15-2317 0 0,-4 21-2924 0 0,-20 62 1199 0 0,-5 0 0 0 0,-35 85-485 0 0,24-77 49 0 0,28-79-35 0 0,2-9-8 0 0,1 0-1 0 0,1 1 1 0 0,1-1 0 0 0,0 1 0 0 0,2 0 0 0 0,0 17-6 0 0,4-36 7 0 0,0-1 0 0 0,1 1 0 0 0,-1-1-1 0 0,1 1 1 0 0,0-1 0 0 0,-1 0 0 0 0,1 0-1 0 0,0 0 1 0 0,1 0 0 0 0,-1-1 0 0 0,0 1 0 0 0,0 0-1 0 0,1-1 1 0 0,-1 1 0 0 0,1-1 0 0 0,-1 0-1 0 0,1 0 1 0 0,0 0 0 0 0,-1 0 0 0 0,1-1 0 0 0,0 1-1 0 0,0-1 1 0 0,-1 1 0 0 0,1-1 0 0 0,3 0-7 0 0,159-15 816 0 0,-109 4-628 0 0,-55 11-190 0 0,-1 0 9 0 0,0 0-11 0 0,0 0 21 0 0,0 0-1 0 0,0 0-25 0 0,0 0 17 0 0,0 0-3 0 0,0 0-23 0 0,0 0-42 0 0,0 0-62 0 0,0 0-70 0 0,0 0-69 0 0,0 0-74 0 0,0 0-122 0 0,0 0-134 0 0,0-3-2843 0 0,0-4-10846 0 0,0 6 8445 0 0</inkml:trace>
  <inkml:trace contextRef="#ctx0" brushRef="#br0" timeOffset="6863.386">1723 410 5825 0 0,'0'0'2558'0'0,"0"0"-811"0"0,0 0-408 0 0,0 0 115 0 0,0 0 191 0 0,0 0-32 0 0,0 0-334 0 0,0 0-410 0 0,0 0-189 0 0,0 0-13 0 0,0 0 112 0 0,0 0 83 0 0,12 0-58 0 0,96-7 1088 0 0,77-19 542 0 0,-4 11-2031 0 0,-181 15-585 0 0,1 12-2294 0 0,0-9-6174 0 0,-1-3-3451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18 109 0 0 0,'0'0'420'0'0,"0"0"719"0"0,0 0 165 0 0,0 0-55 0 0,0 0-80 0 0,0 0-17 0 0,4-6 2 0 0,11-16 8 0 0,-11 17 12 0 0,-7 46 9439 0 0,-6 24-8430 0 0,-2 16-2581 0 0,-7 154 638 0 0,20-232-221 0 0,-1-1 1 0 0,1 0 0 0 0,-1 1-1 0 0,1-1 1 0 0,0 0-1 0 0,0 0 1 0 0,0 0 0 0 0,0 0-1 0 0,0-1 1 0 0,0 1 0 0 0,0 0-1 0 0,1-1 1 0 0,-1 0-1 0 0,0 1 1 0 0,1-1 0 0 0,-1 0-1 0 0,1 0 1 0 0,0-1-1 0 0,-1 1 1 0 0,1 0 0 0 0,0-1-1 0 0,0 0 1 0 0,-1 1-1 0 0,1-1 1 0 0,0 0 0 0 0,0 0-1 0 0,-1-1 1 0 0,1 1-1 0 0,0-1 1 0 0,-1 1 0 0 0,1-1-1 0 0,0 0 1 0 0,-1 0 0 0 0,1 0-1 0 0,-1 0 1 0 0,1 0-1 0 0,-1-1-19 0 0,17-9 99 0 0,0-1-1 0 0,-1-1 0 0 0,-1-1 0 0 0,0-1 1 0 0,-1 0-1 0 0,0-1 0 0 0,-2 0 1 0 0,0-1-1 0 0,0-1 0 0 0,-2 0 0 0 0,0-1 1 0 0,-1 0-1 0 0,0-4-98 0 0,5-9 61 0 0,2-1 14 0 0,-1-1 0 0 0,-2-1-1 0 0,-1-1 1 0 0,-2 1 0 0 0,7-37-75 0 0,-19 71-14 0 0,2-17 294 0 0,-10 27-50 0 0,3 7-210 0 0,0 0 1 0 0,1 1-1 0 0,1-1 1 0 0,1 1-1 0 0,0 0 1 0 0,1 0-1 0 0,1 0 1 0 0,1 0-1 0 0,0-1 1 0 0,1 1-1 0 0,1 0 0 0 0,1-1 1 0 0,0 1-1 0 0,4 9-20 0 0,5 31 35 0 0,30 190-57 0 0,-42-237 26 0 0,1 221-11 0 0,-4-217 6 0 0,-1 1 0 0 0,0 0 0 0 0,-1-1 0 0 0,0 0 0 0 0,-1 1 0 0 0,-1-2 0 0 0,0 1 0 0 0,-1-1 0 0 0,0 0 0 0 0,-1 0 0 0 0,-1-1 0 0 0,0 0 0 0 0,0 0 1 0 0,-5 3 0 0 0,11-12 8 0 0,0 1 0 0 0,0-1 1 0 0,0 1-1 0 0,-1-1 0 0 0,1 0 1 0 0,-1 0-1 0 0,0 0 0 0 0,0-1 1 0 0,0 1-1 0 0,0-1 0 0 0,0 0 1 0 0,-1 0-1 0 0,1-1 0 0 0,-1 1 1 0 0,1-1-1 0 0,-1 0 0 0 0,1 0 1 0 0,-1 0-1 0 0,0-1 0 0 0,0 0-8 0 0,3-1 6 0 0,0-1-1 0 0,0 0 0 0 0,0 0 1 0 0,0 0-1 0 0,1-1 0 0 0,-1 1 1 0 0,1 0-1 0 0,-1-1 0 0 0,1 1 1 0 0,0 0-1 0 0,0-1 0 0 0,0 0 1 0 0,0 1-1 0 0,1-1 0 0 0,-1 0 1 0 0,1 1-1 0 0,-1-1 0 0 0,1 0 1 0 0,0 1-1 0 0,0-1 0 0 0,0-2-5 0 0,1-10-4 0 0,0-1 0 0 0,0 1-1 0 0,2 0 1 0 0,0 0 0 0 0,1 0-1 0 0,0 0 1 0 0,1 1 0 0 0,0-1 0 0 0,6-9 4 0 0,1-1-115 0 0,0 1 1 0 0,1 0-1 0 0,1 1 1 0 0,2 1-1 0 0,0 0 1 0 0,1 1-1 0 0,6-4 115 0 0,8 5-2127 0 0,-16 17-5649 0 0,-10 3-3560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10058 0 0,'0'0'2041'0'0,"0"0"-438"0"0,0 0-318 0 0,0 0-107 0 0,0 0-134 0 0,0 0-201 0 0,0 0-239 0 0,0 0-232 0 0,0 0-121 0 0,0 0-75 0 0,0 0-39 0 0,0 0-21 0 0,0 0-9 0 0,-12 28-22 0 0,-34 87 5 0 0,45-114-85 0 0,0-1 0 0 0,0 1 1 0 0,1 0-1 0 0,-1 0 0 0 0,0 0 1 0 0,0 0-1 0 0,0 0 0 0 0,1 0 1 0 0,-1 0-1 0 0,0 0 0 0 0,1 0 1 0 0,-1 0-1 0 0,1 0 1 0 0,0 0-1 0 0,-1 0 0 0 0,1 1 1 0 0,0-1-1 0 0,0 0 0 0 0,-1 0 1 0 0,1 0-1 0 0,0 1 0 0 0,0-1 1 0 0,0 0-1 0 0,1 0 0 0 0,-1 1 1 0 0,0-1-1 0 0,0 0 0 0 0,1 0 1 0 0,-1 0-1 0 0,0 0 1 0 0,1 0-1 0 0,-1 1 0 0 0,1-1 1 0 0,0 0-1 0 0,-1 0 0 0 0,1 0 1 0 0,0 0-1 0 0,0 0 0 0 0,-1-1 1 0 0,1 1-1 0 0,0 0 0 0 0,0 0 1 0 0,0 0-6 0 0,3 0 47 0 0,-2 1 45 0 0,0 0 1 0 0,1 0-1 0 0,-1 0 1 0 0,1 0-1 0 0,0-1 1 0 0,-1 1-1 0 0,1-1 1 0 0,0 0-1 0 0,0 1 1 0 0,0-1-1 0 0,0-1 1 0 0,0 1-1 0 0,0 0 1 0 0,0-1-1 0 0,1 0 1 0 0,-1 1-1 0 0,0-1 1 0 0,0-1-1 0 0,0 1 1 0 0,0 0-1 0 0,0-1 1 0 0,0 1-1 0 0,0-1 1 0 0,0 0-1 0 0,0 0 1 0 0,0 0-1 0 0,0-1 0 0 0,0 1 1 0 0,0-1-1 0 0,-1 1 1 0 0,1-1-1 0 0,0 0 1 0 0,-1 0-1 0 0,0 0 1 0 0,1 0-1 0 0,-1 0 1 0 0,0-1-1 0 0,0 1 1 0 0,0-1-1 0 0,-1 1 1 0 0,1-1-1 0 0,-1 0 1 0 0,1 0-1 0 0,-1 0 1 0 0,0 0-1 0 0,0 0 1 0 0,0 0-1 0 0,0 0 1 0 0,-1-2-93 0 0,1 1-54 0 0,-1 1 1 0 0,1-1 0 0 0,-1 0 0 0 0,-1 1 0 0 0,1-1-1 0 0,0 0 1 0 0,-1 1 0 0 0,0-1 0 0 0,0 1 0 0 0,0-1 0 0 0,0 1-1 0 0,0-1 1 0 0,-1 1 0 0 0,1 0 0 0 0,-1 0 0 0 0,0-1-1 0 0,0 1 1 0 0,0 1 0 0 0,-1-1 0 0 0,1 0 0 0 0,-1 0-1 0 0,1 1 1 0 0,-1-1 0 0 0,0 1 0 0 0,0 0 0 0 0,0 0-1 0 0,0 0 1 0 0,0 1 0 0 0,0-1 0 0 0,-1 0 0 0 0,1 1-1 0 0,-1 0 1 0 0,1 0 0 0 0,-1 0 0 0 0,0 0 53 0 0,1 1-513 0 0,-8-3-1267 0 0,2 3-4109 0 0,0 0-5809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1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480 431 0 0 0,'0'0'926'0'0,"0"0"375"0"0,0 0 517 0 0,0 0 297 0 0,0 0-43 0 0,0 0-311 0 0,0 0-404 0 0,0 0-307 0 0,0 0-166 0 0,3-4-53 0 0,11-10-7 0 0,-11 10 3 0 0,-3 4 7 0 0,0 0-18 0 0,0 0-28 0 0,0 0-44 0 0,0 0-50 0 0,0 0-65 0 0,0 0-82 0 0,-14-4 798 0 0,-167 18-18 0 0,-23 45-328 0 0,201-58-987 0 0,0 0-1 0 0,0-1 1 0 0,0 1-1 0 0,0 0 1 0 0,0 0 0 0 0,0 1-1 0 0,1-1 1 0 0,-1 1-1 0 0,1-1 1 0 0,-1 1-1 0 0,1 0 1 0 0,-1 0-1 0 0,1 0 1 0 0,0 0 0 0 0,0 0-1 0 0,0 1 1 0 0,0-1-1 0 0,0 1 1 0 0,1-1-1 0 0,-1 1 1 0 0,1 0 0 0 0,-1 0-1 0 0,1-1 1 0 0,0 1-1 0 0,0 0 1 0 0,0 0-1 0 0,1 0 1 0 0,-1 0-1 0 0,1 0 1 0 0,0 3-12 0 0,2-1 11 0 0,1-1 1 0 0,0 1-1 0 0,0 0 1 0 0,1-1-1 0 0,-1 0 1 0 0,1 0-1 0 0,0 0 1 0 0,0 0-1 0 0,1-1 1 0 0,-1 0-1 0 0,1 1 1 0 0,-1-2-1 0 0,1 1 0 0 0,0 0 1 0 0,0-1-1 0 0,0 0 1 0 0,0 0-1 0 0,1-1 1 0 0,-1 1-1 0 0,1-1 1 0 0,-1 0-1 0 0,1-1 1 0 0,-1 1-1 0 0,1-1 1 0 0,-1 0-1 0 0,3-1-11 0 0,-2 2 13 0 0,158 22 273 0 0,-139-6-163 0 0,-25-16-86 0 0,0-1-15 0 0,-12 19 297 0 0,-134 105 161 0 0,105-94-435 0 0,26-20-42 0 0,0 0 0 0 0,1 0 0 0 0,1 2 0 0 0,0 0 0 0 0,0 0 0 0 0,1 1 0 0 0,0 1 0 0 0,2 0-1 0 0,-1 0 1 0 0,-5 11-3 0 0,14-21 5 0 0,0-1 0 0 0,0 1 0 0 0,0 0 0 0 0,0 0 0 0 0,0 0 0 0 0,1 0 0 0 0,-1 0 0 0 0,1 0 0 0 0,0 0 0 0 0,1 0 0 0 0,-1 1 0 0 0,1-1 0 0 0,0 0 0 0 0,0 0 0 0 0,0 1 1 0 0,0-1-1 0 0,1 0 0 0 0,-1 0 0 0 0,1 1 0 0 0,0-1 0 0 0,1 0 0 0 0,-1 0 0 0 0,1 0 0 0 0,0 0 0 0 0,0-1 0 0 0,0 1 0 0 0,0 0 0 0 0,0-1 0 0 0,1 1 0 0 0,0-1 0 0 0,0 0 0 0 0,0 0 0 0 0,2 2-5 0 0,8 2 56 0 0,0 0-1 0 0,1-1 1 0 0,0-1 0 0 0,1 0 0 0 0,-1 0 0 0 0,1-1 0 0 0,0-1 0 0 0,0-1 0 0 0,0 0-1 0 0,0-1 1 0 0,0-1 0 0 0,0 0 0 0 0,0-1 0 0 0,3-1-56 0 0,22 2 39 0 0,8-22-853 0 0,-40 7-3690 0 0,-3-4-6149 0 0,-5 12-851 0 0</inkml:trace>
  <inkml:trace contextRef="#ctx0" brushRef="#br0" timeOffset="4708.324">415 0 0 0 0,'0'0'966'0'0,"0"0"314"0"0,0 0 375 0 0,0 0 196 0 0,0 0-100 0 0,0 0-361 0 0,0 0-422 0 0,0 0-275 0 0,0 0-106 0 0,0 0 4 0 0,3 15 3419 0 0,-38 127-754 0 0,20-59-2659 0 0,-2 82 266 0 0,8-21-375 0 0,-17 61-101 0 0,10-135-346 0 0,1-20-1 0 0,-16 67-11 0 0,4-14 29 0 0,-2 3 127 0 0,11-25-186 0 0,-8-10 234 0 0,11-27-118 0 0,-3 4-61 0 0,10 22 318 0 0,-5-30 130 0 0,-3 1 265 0 0,14-31-589 0 0,2-9-171 0 0,0-1-12 0 0,-9 11 362 0 0,7-8-337 0 0,2-3-4 0 0,0 0 0 0 0,0 0-4 0 0,0 0-16 0 0,0 0-5 0 0,0 0-4 0 0,0 0 6 0 0,0 0 6 0 0,0 0-29 0 0,0 0-35 0 0,0 0-87 0 0,1-8-2609 0 0,0 5-4692 0 0,1 0-4028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22 352 0 0,'0'0'2357'0'0,"0"0"-394"0"0,0 0-158 0 0,0 0 112 0 0,0 0 3 0 0,0 0-41 0 0,0 0-180 0 0,0 0-272 0 0,0 0-289 0 0,0 0-217 0 0,0 0-160 0 0,0 0-140 0 0,-9-2 239 0 0,8 1 1890 0 0,47 8-583 0 0,50-9-753 0 0,-32-3-941 0 0,108-6 102 0 0,-132 11-592 0 0,-39 0 18 0 0,-1 0-18 0 0,0 0-6 0 0,0 0 2 0 0,0 0-11 0 0,0 0 16 0 0,0 0 13 0 0,-3-7-2636 0 0,-2 6-7978 0 0,2 1-822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1936 0 0,'0'0'1883'0'0,"0"0"-701"0"0,0 0-284 0 0,0 0 174 0 0,0 0 269 0 0,0 0 154 0 0,0 0-80 0 0,0 0-200 0 0,0 0-194 0 0,0 0-95 0 0,0 0-97 0 0,0 0-80 0 0,0 0-34 0 0,-5 2-56 0 0,1 0-316 0 0,-6 3-261 0 0,1-3 3376 0 0,29 5-141 0 0,173-21-677 0 0,46-1-1834 0 0,-237 16-1620 0 0,8 2 1932 0 0,-8-3-4157 0 0,0 0-3869 0 0,-2 0-4974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38 0 0 0,'0'0'1226'0'0,"0"0"125"0"0,0 0 302 0 0,0 0 318 0 0,0 0 132 0 0,0 0-17 0 0,0 0-291 0 0,0 0-324 0 0,0 0-226 0 0,0 0-163 0 0,2-6-59 0 0,7-18-68 0 0,-3 17 5365 0 0,-9 7-6709 0 0,-7 23 970 0 0,-23 55-237 0 0,-4-1 0 0 0,-2-2 0 0 0,-17 18-344 0 0,-186 212 144 0 0,181-232-206 0 0,61-73-49 0 0,0 0 0 0 0,0 0 0 0 0,0 0 1 0 0,0-1-1 0 0,0 1 0 0 0,0 0 0 0 0,0 0 1 0 0,0-1-1 0 0,0 1 0 0 0,0 0 0 0 0,0 0 1 0 0,0 0-1 0 0,0-1 0 0 0,0 1 0 0 0,0 0 0 0 0,0 0 1 0 0,0-1-1 0 0,0 1 0 0 0,0 0 0 0 0,0 0 1 0 0,0 0-1 0 0,-1-1 0 0 0,1 1 0 0 0,0 0 1 0 0,0 0-1 0 0,0 0 0 0 0,0 0 0 0 0,0-1 0 0 0,-1 1 1 0 0,1 0-1 0 0,0 0 0 0 0,0 0 0 0 0,0 0 1 0 0,-1 0-1 0 0,1 0 0 0 0,0 0 0 0 0,0-1 0 0 0,-1 1 1 0 0,1 0-1 0 0,0 0 0 0 0,0 0 0 0 0,0 0 1 0 0,-1 0-1 0 0,1 0 0 0 0,0 0 0 0 0,0 0 1 0 0,-1 0-1 0 0,1 0 0 0 0,0 0 111 0 0,8-24-12456 0 0,-6 16 4753 0 0</inkml:trace>
  <inkml:trace contextRef="#ctx0" brushRef="#br0" timeOffset="550.285">10 1 2473 0 0,'0'0'3186'0'0,"0"0"-969"0"0,0 0-544 0 0,0 0-116 0 0,0 0 58 0 0,0 0 15 0 0,0 0-155 0 0,0 0-279 0 0,0 0-310 0 0,0 0-273 0 0,0 0-169 0 0,0 0-96 0 0,-9 8 862 0 0,55 95 2232 0 0,114 115-1200 0 0,-28-16-1619 0 0,-82-85-450 0 0,-20-64-132 0 0,-25-14-3108 0 0,-8-38 110 0 0,3-2-1080 0 0,0 1-3700 0 0,0 0-1509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15 158 0 0 0,'0'0'772'0'0,"0"0"663"0"0,0 0 350 0 0,0 0 182 0 0,0 0-15 0 0,0 0-84 0 0,0 0-165 0 0,0 0-196 0 0,0 0-212 0 0,0 0-189 0 0,-2-6-181 0 0,-8-18-178 0 0,8 18-140 0 0,2 6-133 0 0,0 0-125 0 0,0 0-93 0 0,0 0-57 0 0,0 0-57 0 0,0 0-48 0 0,0 0-10 0 0,16 25 807 0 0,55 115 1441 0 0,66 250-750 0 0,-98-202-1370 0 0,-32-121-173 0 0,3-42 903 0 0,-6-50-56 0 0,69-253-738 0 0,22-11-63 0 0,26-24-153 0 0,-105 262 2 0 0,-16 50 35 0 0,0 1-26 0 0,0 0-67 0 0,0 0-95 0 0,0 0-112 0 0,-8 19-912 0 0,-27 55-1519 0 0,24-49-644 0 0,1-1-3366 0 0,6-11-4533 0 0</inkml:trace>
  <inkml:trace contextRef="#ctx0" brushRef="#br0" timeOffset="543.955">634 795 0 0 0,'0'0'352'0'0,"0"0"404"0"0,0 0 231 0 0,0 0 285 0 0,0 0 253 0 0,0 0 106 0 0,0 0 48 0 0,0 0-140 0 0,0 0-155 0 0,0 0-84 0 0,0 0-162 0 0,0 0-139 0 0,0 0-82 0 0,0-5-111 0 0,-1-17-118 0 0,0 21-618 0 0,0 1-1 0 0,0-1 1 0 0,0 1-1 0 0,0 0 1 0 0,0-1 0 0 0,0 1-1 0 0,0 0 1 0 0,0 0 0 0 0,0 0-1 0 0,0 0 1 0 0,0 0-1 0 0,0 0 1 0 0,0 0 0 0 0,0 0-1 0 0,0 0 1 0 0,0 0 0 0 0,-1 1-1 0 0,1-1 1 0 0,0 0-1 0 0,0 1 1 0 0,0-1 0 0 0,0 1-1 0 0,1-1 1 0 0,-1 1 0 0 0,0 0-1 0 0,0-1 1 0 0,0 1-1 0 0,0 0 1 0 0,0-1 0 0 0,1 1-1 0 0,-1 0 1 0 0,0 0 0 0 0,1 0-1 0 0,-1 0-69 0 0,-5 5 35 0 0,0 0-1 0 0,0 0 1 0 0,1 1 0 0 0,0 0-1 0 0,1 0 1 0 0,-1 0-1 0 0,1 0 1 0 0,0 1 0 0 0,1 0-1 0 0,0 0 1 0 0,0 0-1 0 0,1 0 1 0 0,0 0 0 0 0,0 0-1 0 0,1 1 1 0 0,0-1-1 0 0,0 0 1 0 0,1 1 0 0 0,1-1-1 0 0,0 6-34 0 0,0-11 69 0 0,1-1 0 0 0,-1 0 0 0 0,1 0 0 0 0,0 1 1 0 0,0-1-1 0 0,0 0 0 0 0,0-1 0 0 0,0 1 0 0 0,0 0 0 0 0,1 0 0 0 0,-1-1 0 0 0,0 0 0 0 0,1 1 0 0 0,-1-1 0 0 0,1 0 0 0 0,0 0 0 0 0,-1 0 0 0 0,1-1 0 0 0,0 1 0 0 0,0-1 0 0 0,-1 1 0 0 0,1-1 0 0 0,0 0 1 0 0,0 0-1 0 0,0 0 0 0 0,-1 0 0 0 0,1-1 0 0 0,0 1 0 0 0,0-1 0 0 0,-1 0 0 0 0,1 0 0 0 0,0 0 0 0 0,-1 0 0 0 0,1 0 0 0 0,-1 0 0 0 0,3-2-69 0 0,2 0 77 0 0,0 0 0 0 0,1-1 0 0 0,-1 0 0 0 0,-1 0 0 0 0,1-1 0 0 0,-1 0-1 0 0,1 0 1 0 0,-1-1 0 0 0,-1 1 0 0 0,1-1 0 0 0,-1-1 0 0 0,0 1 0 0 0,-1-1 0 0 0,1 1 0 0 0,-1-1 0 0 0,-1-1 0 0 0,1 1-1 0 0,-1 0 1 0 0,0-1 0 0 0,-1 0 0 0 0,0 1 0 0 0,0-1 0 0 0,-1 0 0 0 0,1-6-77 0 0,-4 11-56 0 0,0 0 0 0 0,0 0 0 0 0,-1 0 0 0 0,1 0-1 0 0,-1 1 1 0 0,1-1 0 0 0,-1 0 0 0 0,0 1 0 0 0,0 0 0 0 0,0 0 0 0 0,0 0 0 0 0,-1 0 0 0 0,1 0 0 0 0,-1 1 0 0 0,1-1-1 0 0,-1 1 1 0 0,1 0 0 0 0,-1 0 0 0 0,0 0 0 0 0,1 1 0 0 0,-1-1 0 0 0,0 1 0 0 0,0 0 0 0 0,1 0 0 0 0,-1 0 0 0 0,0 0-1 0 0,0 1 1 0 0,1 0 0 0 0,-2 0 56 0 0,1-1-103 0 0,-62 16-2905 0 0,26 8-6300 0 0,27-16-1010 0 0</inkml:trace>
  <inkml:trace contextRef="#ctx0" brushRef="#br0" timeOffset="1063.934">1103 777 0 0 0,'0'0'576'0'0,"0"0"680"0"0,0 0 373 0 0,0 0 308 0 0,0 0 299 0 0,0 0 45 0 0,0 0-95 0 0,0 0-225 0 0,0 0-342 0 0,0 0-335 0 0,0 0-245 0 0,0 0-188 0 0,0 0-122 0 0,-9 20 2005 0 0,-3 1-2591 0 0,0 0 0 0 0,-2-1 0 0 0,-1 0 0 0 0,0-1 0 0 0,-1-1 0 0 0,-1 0 0 0 0,-1-1 0 0 0,-12 8-143 0 0,20-19-1142 0 0,8-8-3806 0 0,1-3-5713 0 0,1 2 3950 0 0</inkml:trace>
  <inkml:trace contextRef="#ctx0" brushRef="#br0" timeOffset="1455.412">908 788 344 0 0,'0'0'2242'0'0,"0"0"-87"0"0,0 0-17 0 0,0 0-67 0 0,0 0-173 0 0,0 0-277 0 0,0 0-292 0 0,0 0-337 0 0,0 0-273 0 0,0 0-197 0 0,0 0-157 0 0,0 0-92 0 0,11 18 1942 0 0,107 82 2259 0 0,-34-4-3859 0 0,-81-91-668 0 0,2 2-212 0 0,-3-5-10088 0 0,-4-2-1069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3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0 0 0 0,'0'0'524'0'0,"0"0"340"0"0,0 0 261 0 0,0 0 215 0 0,0 0 119 0 0,0 0-4 0 0,0 0-104 0 0,0 0-156 0 0,0 1 6010 0 0,0 1-3553 0 0,3 14-2665 0 0,-38 234 1393 0 0,-49 107-1484 0 0,78-334-861 0 0,1-7-16 0 0,1 1 1 0 0,0-1 0 0 0,1 1 0 0 0,1 0 0 0 0,1 0 0 0 0,0 0 0 0 0,2 16-20 0 0,13 15 30 0 0,-14-48-12 0 0,0 0 10 0 0,0 0 1 0 0,0 0 40 0 0,115-7 1238 0 0,-12 3-945 0 0,-102 4-334 0 0,-1 0 25 0 0,0 0-29 0 0,0 0 12 0 0,0 0 1 0 0,0 0-27 0 0,0 0 19 0 0,0 0-4 0 0,0 0-14 0 0,0 0-23 0 0,0 0 8 0 0,0 0-23 0 0,0 0-1 0 0,0 0 31 0 0,0 0-30 0 0,27 0-157 0 0,-27 0 151 0 0,0 0 14 0 0,0 0 25 0 0,0 0-10 0 0,0 0-6 0 0,0 0 4 0 0,0 0 30 0 0,0 0 4 0 0,0 0-19 0 0,0 0-22 0 0,0 0-42 0 0,0 0-32 0 0,-27 3-4687 0 0,18-2 689 0 0,7-1 18 0 0,-2 0-7127 0 0</inkml:trace>
  <inkml:trace contextRef="#ctx0" brushRef="#br0" timeOffset="813.308">396 431 0 0 0,'0'0'1348'0'0,"0"0"338"0"0,0 0 221 0 0,0 0 53 0 0,0 0-152 0 0,0 0-267 0 0,0 0-179 0 0,0 0-173 0 0,0 0-144 0 0,0 0-92 0 0,0 0-61 0 0,0 0-19 0 0,-24 0 4488 0 0,-97 7-1391 0 0,40-3-2669 0 0,8-1-391 0 0,-16-2-234 0 0,81-1-1423 0 0,8 0 203 0 0,2-6-3942 0 0,0 4-488 0 0,0-1-6952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0 0 0,'0'0'425'0'0,"0"0"498"0"0,0 0 471 0 0,0 0 345 0 0,0 0 128 0 0,0 0-149 0 0,0 0-289 0 0,0 0-218 0 0,0 0-140 0 0,0 0-63 0 0,0 0-21 0 0,0 0-39 0 0,0 0-65 0 0,0 0-93 0 0,0 0-102 0 0,0 0-75 0 0,0 0-71 0 0,0 0-50 0 0,0 0-23 0 0,0 0-7 0 0,0 0-42 0 0,0 0-33 0 0,0 0-29 0 0,0 0-55 0 0,26 0 1802 0 0,94-15-572 0 0,172-28-476 0 0,-156 35-1396 0 0,-137 8 13 0 0,-6-7-5595 0 0,-4 3-6743 0 0,9 4 6092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3729 0 0,'0'0'2104'0'0,"0"0"-258"0"0,0 0-63 0 0,0 0 49 0 0,0 0-5 0 0,0 0-196 0 0,0 0-336 0 0,0 0-249 0 0,0 0-214 0 0,0 0-152 0 0,0 0-122 0 0,0 0-69 0 0,-3 1-41 0 0,2 0-330 0 0,0 0 0 0 0,0-1-1 0 0,0 1 1 0 0,0 0 0 0 0,0 0-1 0 0,0 0 1 0 0,0 0 0 0 0,0 0-1 0 0,0 1 1 0 0,0-1 0 0 0,1 0-1 0 0,-1 0 1 0 0,1 0 0 0 0,-1 1-1 0 0,0-1 1 0 0,1 0 0 0 0,0 1-1 0 0,-1-1 1 0 0,1 0 0 0 0,0 1-1 0 0,0-1 1 0 0,0 1-1 0 0,0-1 1 0 0,0 0 0 0 0,0 1-1 0 0,0-1 1 0 0,0 1 0 0 0,1-1-1 0 0,-1 0 1 0 0,0 1 0 0 0,1 0-118 0 0,7 43 606 0 0,-2 0 0 0 0,-2 1-1 0 0,-2 0 1 0 0,-3-1 0 0 0,-1 1 0 0 0,-4 19-606 0 0,-12 78 175 0 0,12-72 35 0 0,6-65-243 0 0,0-5 11 0 0,0-1 26 0 0,0 0-51 0 0,0 0 12 0 0,0 0-7 0 0,0 0-25 0 0,0 0-4 0 0,0 0 5 0 0,0 0-21 0 0,0-22-4828 0 0,0 19 3841 0 0,0-2-1422 0 0,0 2-2669 0 0,0-1-6367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5:17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1808 0 0,'0'0'1707'0'0,"0"0"-52"0"0,0 0-128 0 0,0 0-17 0 0,0 0 70 0 0,0 0 85 0 0,0 0 6 0 0,0 0-94 0 0,0 0-188 0 0,0 0-269 0 0,0 0-228 0 0,-3-2-220 0 0,-9-5-165 0 0,9 5-56 0 0,3 2-46 0 0,0 0-29 0 0,0 0-28 0 0,0 0-49 0 0,0 0-68 0 0,0 0-40 0 0,0 0-18 0 0,13 4 767 0 0,0 2-704 0 0,-2 1-1 0 0,1 0 1 0 0,-1 1 0 0 0,0 1-1 0 0,0 0 1 0 0,-1 0-1 0 0,-1 1 1 0 0,1 0 0 0 0,6 11-236 0 0,159 225 1167 0 0,-171-240-1139 0 0,9 10 67 0 0,0 1 0 0 0,-2 0 0 0 0,0 1 0 0 0,-1 0 1 0 0,0 1-1 0 0,-2 0 0 0 0,0 0 0 0 0,3 16-95 0 0,-4-14 496 0 0,-3-19-1620 0 0,-2-14-4472 0 0,-2 6 2435 0 0,1 1-3103 0 0,0 2-4858 0 0</inkml:trace>
  <inkml:trace contextRef="#ctx0" brushRef="#br0" timeOffset="601.493">528 0 5473 0 0,'0'0'1691'0'0,"0"0"-230"0"0,0 0 33 0 0,0 0 188 0 0,0 0 115 0 0,0 0-96 0 0,0 0-339 0 0,0 0-398 0 0,0 0-308 0 0,0 0-202 0 0,0 0-89 0 0,0 0-9 0 0,0 0 23 0 0,0 2 33 0 0,-14 24 484 0 0,-8 22-358 0 0,-2 0 1 0 0,-2-2 0 0 0,-2-1 0 0 0,-3-2 0 0 0,-1 0 0 0 0,-8 5-539 0 0,-97 92 484 0 0,71-50-183 0 0,33-25-245 0 0,15-46-141 0 0,-39 12-1254 0 0,58-31 1231 0 0,-1 0 0 0 0,0 0 0 0 0,1 0 0 0 0,-1 0 0 0 0,1 0 0 0 0,-1 0 0 0 0,0 0 0 0 0,1 0 1 0 0,-1 0-1 0 0,0 1 0 0 0,1-1 0 0 0,-1 0 0 0 0,1 0 0 0 0,-1 1 0 0 0,0-1 0 0 0,1 0 0 0 0,-1 0 0 0 0,0 1 0 0 0,0-1 0 0 0,1 0 0 0 0,-1 1 0 0 0,0-1 0 0 0,0 0 0 0 0,0 1 0 0 0,1-1 0 0 0,-1 0 0 0 0,0 1 0 0 0,0-1 0 0 0,0 1 1 0 0,0-1-1 0 0,0 0 0 0 0,0 1 0 0 0,0-1 0 0 0,1 1 0 0 0,-1-1 0 0 0,0 1 0 0 0,-1-1 0 0 0,1 0 0 0 0,0 1 0 0 0,0-1 0 0 0,0 1 0 0 0,0-1 0 0 0,0 0 0 0 0,0 1 0 0 0,0-1 0 0 0,-1 1 0 0 0,1-1 0 0 0,0 0 0 0 0,0 1 0 0 0,-1-1 1 0 0,1 0-1 0 0,0 1 0 0 0,0-1 0 0 0,-1 0 0 0 0,1 0 0 0 0,0 1 108 0 0,12-1-2606 0 0,-4 0-1976 0 0,-1 0-5698 0 0</inkml:trace>
  <inkml:trace contextRef="#ctx0" brushRef="#br0" timeOffset="1142.025">692 600 0 0 0,'0'0'862'0'0,"0"0"252"0"0,0 0 97 0 0,0 0 19 0 0,0 0 18 0 0,0 0 75 0 0,0 0 69 0 0,0 0 49 0 0,0 0-40 0 0,3 0-152 0 0,-2 0-1176 0 0,-1 0 1 0 0,1 1 0 0 0,-1-1-1 0 0,1 0 1 0 0,-1 0 0 0 0,1 0-1 0 0,0 0 1 0 0,-1 1-1 0 0,1-1 1 0 0,-1 0 0 0 0,1 1-1 0 0,-1-1 1 0 0,1 0 0 0 0,-1 1-1 0 0,0-1 1 0 0,1 1 0 0 0,-1-1-1 0 0,1 0 1 0 0,-1 1-1 0 0,0-1 1 0 0,1 1 0 0 0,-1-1-1 0 0,0 1 1 0 0,0 0 0 0 0,0-1-1 0 0,1 1 1 0 0,-1-1 0 0 0,0 1-1 0 0,0-1 1 0 0,0 1 0 0 0,0-1-1 0 0,0 1 1 0 0,0 0-1 0 0,0-1 1 0 0,0 1 0 0 0,0-1-1 0 0,0 1 1 0 0,0 0 0 0 0,0-1-1 0 0,0 1 1 0 0,-1-1 0 0 0,1 1-1 0 0,0-1 1 0 0,0 1-1 0 0,-1-1 1 0 0,1 1 0 0 0,0-1-1 0 0,0 1 1 0 0,-1-1 0 0 0,1 1-1 0 0,-1-1 1 0 0,1 1 0 0 0,-1-1-1 0 0,1 0 1 0 0,0 1 0 0 0,-1-1-1 0 0,1 0 1 0 0,-1 1-74 0 0,-4 11 302 0 0,1 1-47 0 0,0 0 1 0 0,1 1 0 0 0,0 0 0 0 0,1-1-1 0 0,1 1 1 0 0,0 0 0 0 0,1 0-1 0 0,1 9-255 0 0,1-20 92 0 0,0 1 0 0 0,0 0 0 0 0,0-1 0 0 0,0 1 0 0 0,1-1 0 0 0,0 0-1 0 0,0 0 1 0 0,0 0 0 0 0,0 0 0 0 0,0-1 0 0 0,0 1 0 0 0,1-1 0 0 0,-1 0 0 0 0,1 0-1 0 0,0 0 1 0 0,-1 0 0 0 0,1 0 0 0 0,0-1 0 0 0,0 0 0 0 0,0 0 0 0 0,0 0-1 0 0,0 0 1 0 0,1-1 0 0 0,-1 1 0 0 0,0-1 0 0 0,0 0 0 0 0,0-1 0 0 0,0 1 0 0 0,1-1-1 0 0,-1 1 1 0 0,0-1 0 0 0,0 0 0 0 0,0-1 0 0 0,0 1 0 0 0,1-2-92 0 0,11-2 128 0 0,-1-1 0 0 0,0-1 0 0 0,0-1 1 0 0,-1 0-1 0 0,0 0 0 0 0,0-2 0 0 0,-1 0 0 0 0,0 0 0 0 0,-1-1 1 0 0,0-1-1 0 0,-1 0 0 0 0,0 0 0 0 0,-1-1 0 0 0,0-1 1 0 0,-1 0-1 0 0,-1 0 0 0 0,1-2-128 0 0,-8 13 12 0 0,1 0 0 0 0,-1 0 0 0 0,0 0 0 0 0,1 0 0 0 0,-1 0 0 0 0,-1 0 0 0 0,1 0 0 0 0,0 0 0 0 0,-1-1 0 0 0,0 1 0 0 0,0 0 0 0 0,0 0 0 0 0,0-1 0 0 0,0 1 0 0 0,0 0 0 0 0,-1 0 0 0 0,0 0 1 0 0,0-1-1 0 0,0 1 0 0 0,0 0 0 0 0,0 0 0 0 0,0 0 0 0 0,-1 0 0 0 0,1 1 0 0 0,-1-1 0 0 0,0 0 0 0 0,0 1 0 0 0,0-1 0 0 0,0 1 0 0 0,-1-1 0 0 0,1 1 0 0 0,-1 0 0 0 0,1 0 0 0 0,-1 0 0 0 0,0 1 0 0 0,1-1 0 0 0,-1 0 0 0 0,0 1 0 0 0,0 0 0 0 0,0 0 0 0 0,-1 0-12 0 0,-3-1-177 0 0,0 1 0 0 0,-1 1 0 0 0,1-1 0 0 0,0 1 0 0 0,0 1 0 0 0,0-1 0 0 0,-1 1 0 0 0,1 0 0 0 0,0 1 0 0 0,0 0 0 0 0,0 0 0 0 0,1 0 0 0 0,-1 1 0 0 0,0 0 0 0 0,1 1 0 0 0,0-1 177 0 0,-36 28-9264 0 0,35-24-1929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3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30 222 0 0 0,'0'0'823'0'0,"0"0"-208"0"0,0 0-223 0 0,0 0-74 0 0,0 0 55 0 0,0 0 88 0 0,0 0 94 0 0,0 0 145 0 0,0 0 200 0 0,0 0 172 0 0,0 0 62 0 0,-6-2-22 0 0,-17-6-104 0 0,65-15 3857 0 0,-19 17-4511 0 0,1 0 0 0 0,0 2 0 0 0,0 1 0 0 0,0 0 0 0 0,0 2 0 0 0,0 1 0 0 0,0 1 0 0 0,3 1-354 0 0,35-1 397 0 0,139-12 533 0 0,109-36-604 0 0,39 10-326 0 0,245 15 334 0 0,-228 18-245 0 0,9 15 38 0 0,-55 5 124 0 0,25-14-251 0 0,-241-2 17 0 0,646-7 186 0 0,-70 3 3 0 0,-47 19 57 0 0,-157 18-240 0 0,366 11-39 0 0,-346-22 36 0 0,743-2 64 0 0,-867-21-116 0 0,345 12 1 0 0,23 0-18 0 0,-309 0 23 0 0,611-11 42 0 0,149-26-148 0 0,-708 15 128 0 0,-234 4 19 0 0,273-4 9 0 0,201 11-60 0 0,-328-19 51 0 0,126-10 7 0 0,-30 14-34 0 0,842 11-141 0 0,-340-36 416 0 0,74 0-117 0 0,-280 33 33 0 0,-406 2-115 0 0,175-9 47 0 0,747 10 306 0 0,-425 4 1060 0 0,-506 22-655 0 0,-223-15-488 0 0,-17-7-56 0 0,-76 4-107 0 0,1 0-151 0 0,39 7-204 0 0,-96-9 911 0 0,0-1-2801 0 0,0 0-5550 0 0,0 2-2981 0 0</inkml:trace>
  <inkml:trace contextRef="#ctx0" brushRef="#br0" timeOffset="2682.158">1906 1352 0 0 0,'0'0'223'0'0,"0"0"-141"0"0,0 0 5 0 0,0 0 356 0 0,0 0 577 0 0,0 0 490 0 0,0 0 211 0 0,0 0-100 0 0,0 0-336 0 0,0 0-371 0 0,0 0-281 0 0,11 19 1991 0 0,-7-17-2031 0 0,3 4-110 0 0,1-1-1 0 0,-1 1 1 0 0,1-2 0 0 0,0 1 0 0 0,1-1 0 0 0,-1 0 0 0 0,1-1 0 0 0,0 0 0 0 0,0-1 0 0 0,0 1 0 0 0,0-2-1 0 0,0 1 1 0 0,7-1-483 0 0,3-2 290 0 0,0-1 0 0 0,1-1 0 0 0,-1 0-1 0 0,-1-2 1 0 0,1 0 0 0 0,0-1 0 0 0,-1-1-1 0 0,0-1 1 0 0,-1 0 0 0 0,0-1-1 0 0,0-1 1 0 0,-1-1 0 0 0,0 0 0 0 0,-1-1-1 0 0,0-1 1 0 0,9-10-290 0 0,69-69 598 0 0,-4-4-1 0 0,65-93-597 0 0,81-101 323 0 0,-216 269-306 0 0,0 1 0 0 0,2 1 0 0 0,0 1 0 0 0,1 1 0 0 0,20-12-17 0 0,-39 28-3 0 0,0-1 0 0 0,0 0-1 0 0,0 1 1 0 0,0 0 0 0 0,0 0 0 0 0,1 0-1 0 0,-1 0 1 0 0,0 1 0 0 0,0-1-1 0 0,1 1 1 0 0,-1-1 0 0 0,1 1 0 0 0,-1 1-1 0 0,0-1 1 0 0,1 0 0 0 0,-1 1 0 0 0,0-1-1 0 0,0 1 1 0 0,1 0 0 0 0,-1 0 0 0 0,0 0-1 0 0,0 1 1 0 0,0-1 0 0 0,0 1 0 0 0,0 0-1 0 0,0 0 1 0 0,-1 0 0 0 0,1 0 0 0 0,-1 0-1 0 0,1 0 1 0 0,-1 1 0 0 0,0-1 0 0 0,0 1-1 0 0,0 0 1 0 0,0-1 0 0 0,1 4 3 0 0,7 12 44 0 0,0 1 1 0 0,-2 0 0 0 0,-1 1-1 0 0,0 0 1 0 0,-1 0 0 0 0,-1 1-1 0 0,-1 0 1 0 0,-1-1-1 0 0,-1 1 1 0 0,-1 0 0 0 0,0 0-1 0 0,-2 0 1 0 0,-1 0 0 0 0,0 0-1 0 0,-1 0 1 0 0,-1 0 0 0 0,-3 4-45 0 0,1 4 29 0 0,-1 0 1 0 0,-1-1-1 0 0,-2 0 1 0 0,-1 0-1 0 0,-1-1 0 0 0,-1 0 1 0 0,-2-1-1 0 0,0-1 1 0 0,-2 0-1 0 0,0-1 1 0 0,-13 11-30 0 0,16-19 3 0 0,0-2 0 0 0,-1 0 0 0 0,0-1-1 0 0,-1 0 1 0 0,-1-1 0 0 0,0-1 0 0 0,-1-1 0 0 0,0 0 0 0 0,0-1 0 0 0,-1-1 0 0 0,0-1 0 0 0,-1-1-1 0 0,1 0 1 0 0,-1-1 0 0 0,0-2 0 0 0,0 0 0 0 0,-3-1-3 0 0,10 0-1 0 0,1-1-1 0 0,-1-1 1 0 0,0-1-1 0 0,0 1 1 0 0,0-2-1 0 0,1 0 1 0 0,-1 0-1 0 0,1-1 1 0 0,-1-1 0 0 0,1 0-1 0 0,0-1 1 0 0,1 0-1 0 0,-12-6 2 0 0,16 8-70 0 0,1-1 0 0 0,-1 1-1 0 0,0-1 1 0 0,1 0 0 0 0,0 0-1 0 0,0-1 1 0 0,0 1 0 0 0,1-2-1 0 0,-1 1 1 0 0,1 0 0 0 0,0-1 0 0 0,1 0-1 0 0,-1 0 1 0 0,1-1 0 0 0,1 1-1 0 0,-1-1 1 0 0,1 0 0 0 0,0 0-1 0 0,0 0 1 0 0,1 0 0 0 0,0 0-1 0 0,1 0 1 0 0,-1-1 0 0 0,1 1-1 0 0,1-1 1 0 0,-1 1 0 0 0,1-1-1 0 0,1 1 1 0 0,0-6 70 0 0,26-23-3084 0 0,-3 16-5528 0 0,-22 19 7265 0 0,10-7-9839 0 0</inkml:trace>
  <inkml:trace contextRef="#ctx0" brushRef="#br0" timeOffset="3283.111">3483 1098 14107 0 0,'0'0'851'0'0,"0"0"-376"0"0,0 0-211 0 0,0 0 58 0 0,0 0 212 0 0,0 0 198 0 0,0 0 58 0 0,0 0-93 0 0,0 0-168 0 0,0 0-138 0 0,0 0-93 0 0,0 0-52 0 0,0 0-46 0 0,0 23-42 0 0,-6 160 210 0 0,4-142-228 0 0,-2-1 0 0 0,-2 0-1 0 0,-2 0 1 0 0,-1-1 0 0 0,-2 0 0 0 0,-2 0 0 0 0,-1-1 0 0 0,-3-1 0 0 0,-13 23-140 0 0,29-57 30 0 0,-1 0 1 0 0,0 0 0 0 0,0 0-1 0 0,0 0 1 0 0,-1 0 0 0 0,1 0-1 0 0,-1 0 1 0 0,0-1 0 0 0,1 1-1 0 0,-1-1 1 0 0,0 0 0 0 0,-1 0-1 0 0,1 0 1 0 0,0 0 0 0 0,0-1 0 0 0,-1 1-1 0 0,1-1 1 0 0,-1 0 0 0 0,1 0-1 0 0,-1 0 1 0 0,0 0 0 0 0,-1-1-31 0 0,-7-37 308 0 0,14 18-310 0 0,0 1 1 0 0,2-1 0 0 0,0 1-1 0 0,1 0 1 0 0,1 0 0 0 0,0 0 0 0 0,1 1-1 0 0,1 0 1 0 0,1 0 0 0 0,1 1-1 0 0,1-2 2 0 0,-9 14-3 0 0,34-52 7 0 0,2 2 0 0 0,2 1 0 0 0,3 2 0 0 0,1 3-1 0 0,3 1 1 0 0,2 2 0 0 0,40-27-4 0 0,-52 44 11 0 0,2 1 1 0 0,2 3-1 0 0,0 1 0 0 0,12-3-11 0 0,-47 22 5 0 0,0 1-1 0 0,1 0 0 0 0,0 0 1 0 0,0 1-1 0 0,0 0 1 0 0,0 0-1 0 0,0 0 0 0 0,0 1 1 0 0,0 0-1 0 0,1 1 1 0 0,-1-1-1 0 0,0 1 0 0 0,0 1 1 0 0,1 0-5 0 0,-6 2 20 0 0,-1 0 1 0 0,1 0 0 0 0,-1 0 0 0 0,0 0-1 0 0,1 1 1 0 0,-2-1 0 0 0,1 0 0 0 0,0 1-1 0 0,-1-1 1 0 0,1 1 0 0 0,-1-1 0 0 0,0 1-1 0 0,0-1 1 0 0,0 1 0 0 0,-1-1 0 0 0,1 0-1 0 0,-1 1 1 0 0,-1 2-21 0 0,-4 13 80 0 0,-1-1-1 0 0,0 0 1 0 0,-2 0-1 0 0,0-1 1 0 0,-1 0-1 0 0,-1 0 1 0 0,0-1 0 0 0,-1 0-1 0 0,-1-1 1 0 0,0-1-1 0 0,-1 0 1 0 0,-4 2-80 0 0,-34 35 204 0 0,-3-1-1 0 0,-1-3 1 0 0,-54 33-204 0 0,98-71-63 0 0,-1-1 0 0 0,-1 0 0 0 0,1-1 1 0 0,-1-1-1 0 0,0 0 0 0 0,-1 0 0 0 0,1-2 0 0 0,-1 0 1 0 0,0-1-1 0 0,0 0 0 0 0,-14 0 63 0 0,28-3-52 0 0,0 0 0 0 0,0 0 1 0 0,0 0-1 0 0,0 0 0 0 0,0 0 0 0 0,0-1 1 0 0,0 1-1 0 0,1 0 0 0 0,-1-1 0 0 0,0 1 1 0 0,0-1-1 0 0,0 1 0 0 0,0-1 0 0 0,0 1 1 0 0,1-1-1 0 0,-1 1 0 0 0,0-1 0 0 0,0 0 1 0 0,1 0-1 0 0,-1 1 0 0 0,1-1 0 0 0,-1 0 1 0 0,0 0-1 0 0,1 0 0 0 0,0 0 0 0 0,-1 0 1 0 0,1 1-1 0 0,-1-1 0 0 0,1 0 0 0 0,0 0 1 0 0,0 0-1 0 0,0 0 0 0 0,-1 0 0 0 0,1 0 1 0 0,0 0-1 0 0,0 0 0 0 0,0 0 0 0 0,0 0 1 0 0,1 0-1 0 0,-1 0 0 0 0,0 0 0 0 0,0 0 1 0 0,1 0-1 0 0,-1 0 0 0 0,0 0 0 0 0,1 0 1 0 0,-1 0-1 0 0,1 0 0 0 0,0 0 52 0 0,23-48-3381 0 0,-1 21 56 0 0,-7 10-1672 0 0,-1 2-5332 0 0</inkml:trace>
  <inkml:trace contextRef="#ctx0" brushRef="#br0" timeOffset="3803.3">4030 1179 0 0 0,'0'0'292'0'0,"0"0"467"0"0,0 0 317 0 0,0 0 358 0 0,0 0 261 0 0,0 0 172 0 0,0 0 40 0 0,0 0-129 0 0,0 0-175 0 0,0 0-214 0 0,0 0-170 0 0,0 0-139 0 0,0 0-97 0 0,33 5-66 0 0,101 13-80 0 0,-131-17-777 0 0,1 0 1 0 0,-1-1-1 0 0,1 1 0 0 0,-1-1 0 0 0,1 0 1 0 0,-1 0-1 0 0,1 0 0 0 0,-1 0 1 0 0,1-1-1 0 0,0 1 0 0 0,-1-1 0 0 0,0 0 1 0 0,1 0-1 0 0,-1 0 0 0 0,1-1 0 0 0,-1 1 1 0 0,0-1-1 0 0,0 1 0 0 0,3-3-60 0 0,4-3 227 0 0,87-62 1293 0 0,-93 65-1481 0 0,-1 1 1 0 0,1-1 0 0 0,-1 1 0 0 0,0-1 0 0 0,0 0 0 0 0,-1 0 0 0 0,1-1 0 0 0,-1 1 0 0 0,0 0 0 0 0,0-1 0 0 0,0 1 0 0 0,-1-1 0 0 0,1 0 0 0 0,-1 0 0 0 0,0 1 0 0 0,-1-1 0 0 0,1 0-1 0 0,-1 0 1 0 0,0 0 0 0 0,0 0 0 0 0,0 0 0 0 0,-1 0 0 0 0,0-1-40 0 0,-2 2-4 0 0,0 1-1 0 0,0 0 0 0 0,0-1 1 0 0,0 1-1 0 0,0 0 0 0 0,-1 1 1 0 0,0-1-1 0 0,1 0 0 0 0,-1 1 1 0 0,0 0-1 0 0,0 0 0 0 0,0 0 1 0 0,0 1-1 0 0,-1-1 0 0 0,1 1 1 0 0,0 0-1 0 0,-1 0 1 0 0,1 0-1 0 0,-1 1 0 0 0,1 0 1 0 0,-1 0-1 0 0,1 0 0 0 0,-1 0 1 0 0,1 1-1 0 0,0-1 0 0 0,-1 1 1 0 0,1 0-1 0 0,-1 0 0 0 0,1 1 1 0 0,0 0-1 0 0,-3 1 5 0 0,-10 4-10 0 0,1 1-1 0 0,0 1 1 0 0,1 0-1 0 0,0 1 1 0 0,0 1-1 0 0,1 0 1 0 0,0 1-1 0 0,1 0 1 0 0,1 1 0 0 0,0 0-1 0 0,1 1 1 0 0,0 1-1 0 0,1 0 1 0 0,1 0-1 0 0,0 1 1 0 0,1 0-1 0 0,1 0 1 0 0,0 1-1 0 0,1 1 11 0 0,4-14 0 0 0,1 0 0 0 0,0 0 0 0 0,0 0 0 0 0,0 0 0 0 0,0 0-1 0 0,0 0 1 0 0,1 0 0 0 0,0 1 0 0 0,0-1 0 0 0,0 0 0 0 0,0 0-1 0 0,1 1 1 0 0,0-1 0 0 0,-1 0 0 0 0,2 0 0 0 0,-1 0 0 0 0,0 0 0 0 0,1 0-1 0 0,0 0 1 0 0,0-1 0 0 0,0 1 0 0 0,0 0 0 0 0,1-1 0 0 0,-1 1-1 0 0,1-1 1 0 0,0 0 0 0 0,0 0 0 0 0,0 0 0 0 0,0-1 0 0 0,0 1-1 0 0,1-1 1 0 0,-1 1 0 0 0,1-1 0 0 0,0 0 0 0 0,0 0 0 0 0,0-1-1 0 0,0 1 1 0 0,0-1 0 0 0,0 0 0 0 0,0 0 0 0 0,4 0 0 0 0,14 2-127 0 0,0-2 0 0 0,0-1 0 0 0,0 0 0 0 0,0-2 0 0 0,0 0 0 0 0,-1-2 0 0 0,1 0 0 0 0,-1-1 0 0 0,1-2 0 0 0,-2 0 0 0 0,1-1 0 0 0,6-4 127 0 0,31-14-4160 0 0,-2 0-3596 0 0,-43 20 5184 0 0,3-2-3713 0 0</inkml:trace>
  <inkml:trace contextRef="#ctx0" brushRef="#br0" timeOffset="4117.58">5028 1028 3225 0 0,'0'0'3024'0'0,"0"0"-1291"0"0,0 0-474 0 0,0 0 45 0 0,0 0 162 0 0,0 0 126 0 0,0 0-4 0 0,0 0-150 0 0,0 0-226 0 0,0 0-249 0 0,0 0-227 0 0,0 0-152 0 0,-32 6-96 0 0,-100 18-54 0 0,72-2 170 0 0,52-15-459 0 0,0-2-95 0 0,0 0 0 0 0,1 1-1 0 0,-1 0 1 0 0,1 0-1 0 0,0 1 1 0 0,1-1 0 0 0,0 1-1 0 0,0 1 1 0 0,0-1 0 0 0,1 1-1 0 0,0 0 1 0 0,1 1 0 0 0,-1-1-1 0 0,2 1 1 0 0,-1 0-1 0 0,1 0 1 0 0,0 0 0 0 0,1 0-1 0 0,0 0 1 0 0,1 0 0 0 0,0 1-1 0 0,0-1 1 0 0,1 8-50 0 0,3-13 11 0 0,0 1 0 0 0,0-1 0 0 0,0 0-1 0 0,1 0 1 0 0,-1 0 0 0 0,1 0 0 0 0,0-1 0 0 0,0 0 0 0 0,0 1 0 0 0,1-1-1 0 0,-1-1 1 0 0,1 1 0 0 0,-1-1 0 0 0,1 1 0 0 0,0-1 0 0 0,0-1 0 0 0,0 1 0 0 0,0-1-1 0 0,0 0 1 0 0,0 0 0 0 0,1 0 0 0 0,-1-1 0 0 0,0 0 0 0 0,1 0 0 0 0,1 0-11 0 0,6 2 41 0 0,7 1-3 0 0,0-2 0 0 0,0 0 0 0 0,0 0 0 0 0,0-2-1 0 0,0-1 1 0 0,-1 0 0 0 0,1-2 0 0 0,-1 0 0 0 0,1-1 0 0 0,-1-1-1 0 0,4-2-37 0 0,-6-4-146 0 0,-17 7-4687 0 0,1 0-5061 0 0,-1 5 1101 0 0</inkml:trace>
  <inkml:trace contextRef="#ctx0" brushRef="#br0" timeOffset="4379.83">5477 1124 6497 0 0,'0'0'3656'0'0,"0"0"-2076"0"0,0 0-700 0 0,0 0 43 0 0,0 0 105 0 0,0 0 3 0 0,0 0-141 0 0,0 0-261 0 0,0 0-267 0 0,0 0-169 0 0,0 0-129 0 0,0 0-91 0 0,-9 32-69 0 0,-29 98-108 0 0,27-70-2502 0 0,12-47-3819 0 0,-1-9-1650 0 0</inkml:trace>
  <inkml:trace contextRef="#ctx0" brushRef="#br0" timeOffset="4557.452">5415 862 16171 0 0,'0'0'1233'0'0,"0"0"-465"0"0,0 0-352 0 0,0 0-104 0 0,0 0 8 0 0,0 0-8 0 0,0 0-144 0 0,0 0-248 0 0,0 0-144 0 0,0 0-144 0 0,0 0-112 0 0,0 0-128 0 0,0 0-488 0 0,0 0-1225 0 0,62-33-3496 0 0,-55 41-2889 0 0</inkml:trace>
  <inkml:trace contextRef="#ctx0" brushRef="#br0" timeOffset="5251.887">6005 1135 8810 0 0,'0'0'3161'0'0,"0"0"-1128"0"0,0 0-455 0 0,0 0-179 0 0,0 0-144 0 0,0 0-158 0 0,0 0-208 0 0,0 0-192 0 0,0 0-170 0 0,0 0-140 0 0,0 0-119 0 0,0 0-92 0 0,0 0-55 0 0,-29 14-37 0 0,-89 45-25 0 0,73-25-22 0 0,43-26-27 0 0,-15 64-95 0 0,19-69 86 0 0,-1-1-1 0 0,1 0 1 0 0,1 0-1 0 0,-1 0 1 0 0,0 0-1 0 0,1 0 0 0 0,-1 0 1 0 0,1 0-1 0 0,-1-1 1 0 0,1 1-1 0 0,0-1 0 0 0,-1 0 1 0 0,1 1-1 0 0,0-2 1 0 0,0 1-1 0 0,0 0 1 0 0,0 0-1 0 0,0-1 0 0 0,0 0 1 0 0,0 1-1 0 0,0-1 1 0 0,0 0-1 0 0,0-1 0 0 0,0 1 1 0 0,0 0-1 0 0,0-1 1 0 0,0 0-1 0 0,0 0 0 0 0,0 0 0 0 0,11-3 23 0 0,-1-1 0 0 0,-1-1 0 0 0,1 0 0 0 0,-1 0 0 0 0,0-2-1 0 0,0 1 1 0 0,-1-1 0 0 0,0-1 0 0 0,0 0 0 0 0,-1-1 0 0 0,1-1-23 0 0,58-46-45 0 0,-69 58 42 0 0,-1 0 0 0 0,1-1-1 0 0,0 1 1 0 0,0 0 0 0 0,0 0-1 0 0,0 0 1 0 0,0-1 0 0 0,0 1-1 0 0,0 0 1 0 0,0 0 0 0 0,0 0 0 0 0,0-1-1 0 0,0 1 1 0 0,0 0 0 0 0,0 0-1 0 0,1-1 1 0 0,-1 1 0 0 0,0 0-1 0 0,1 0 1 0 0,-1-1 0 0 0,1 1 0 0 0,-1 0-1 0 0,0-1 1 0 0,1 1 0 0 0,0-1-1 0 0,-1 1 1 0 0,1-1 0 0 0,-1 1-1 0 0,1-1 1 0 0,0 1 0 0 0,-1-1 0 0 0,1 1-1 0 0,0-1 1 0 0,-1 0 0 0 0,1 1-1 0 0,0-1 1 0 0,0 0 0 0 0,-1 1-1 0 0,1-1 1 0 0,0 0 0 0 0,0 0 0 0 0,-1 0-1 0 0,1 0 1 0 0,0 0 0 0 0,0 0-1 0 0,0 0 1 0 0,-1 0 0 0 0,1 0-1 0 0,0 0 1 0 0,0-1 0 0 0,0 1 0 0 0,-1 0-1 0 0,1 0 1 0 0,0-1 0 0 0,-1 1-1 0 0,1-1 1 0 0,0 1 0 0 0,-1 0-1 0 0,1-1 1 0 0,0 1 0 0 0,-1-1 0 0 0,1 0 3 0 0,-1 2 1 0 0,-1 6-1 0 0,1 0 0 0 0,0-1 0 0 0,0 1 0 0 0,0 0 0 0 0,1 0 0 0 0,0 0 0 0 0,0 0 0 0 0,0-1 0 0 0,1 1 0 0 0,0 0 0 0 0,1-1 0 0 0,0 1 0 0 0,-1-1 0 0 0,2 0 0 0 0,-1 0 0 0 0,1 0 0 0 0,0-1 0 0 0,0 1 0 0 0,1-1-1 0 0,-1 0 1 0 0,1 0 0 0 0,1-1 0 0 0,-1 1 0 0 0,0-1 0 0 0,1 0 0 0 0,3 2 0 0 0,2-3 9 0 0,0 0-1 0 0,0-1 1 0 0,0 0 0 0 0,0 0-1 0 0,0-1 1 0 0,0-1 0 0 0,1 0-1 0 0,-1 0 1 0 0,0-1 0 0 0,0 0-1 0 0,0-1 1 0 0,0-1 0 0 0,0 0-1 0 0,0 0 1 0 0,-1-1 0 0 0,1 0-1 0 0,-1-1 1 0 0,8-5-9 0 0,13-8 59 0 0,0-2-1 0 0,-2-1 1 0 0,0-1 0 0 0,-2-2 0 0 0,6-7-59 0 0,4-7 107 0 0,-2 0 1 0 0,-1-3-1 0 0,-2-1 1 0 0,-3-1-1 0 0,25-46-107 0 0,-38 55-2 0 0,-1 0 0 0 0,-1 0 0 0 0,-3-2 0 0 0,0 1 1 0 0,-3-2-1 0 0,-1 1 0 0 0,-1-1 0 0 0,-2 0 0 0 0,-2 0 0 0 0,-1 0 0 0 0,-2 0 0 0 0,-5-23 2 0 0,-26-33 59 0 0,31 90-62 0 0,0 1-1 0 0,-1-1 1 0 0,1 1-1 0 0,-1-1 1 0 0,1 1 0 0 0,-1 0-1 0 0,0 0 1 0 0,0 0 0 0 0,0 0-1 0 0,-1 0 1 0 0,1 0-1 0 0,0 1 1 0 0,-1-1 0 0 0,1 1-1 0 0,-1-1 1 0 0,1 1 0 0 0,-1 0-1 0 0,0 0 1 0 0,1 0-1 0 0,-1 1 1 0 0,0-1 0 0 0,0 1-1 0 0,1-1 1 0 0,-1 1 0 0 0,0 0-1 0 0,0 0 1 0 0,0 0-1 0 0,0 0 1 0 0,1 1 0 0 0,-1-1-1 0 0,0 1 1 0 0,-1 0 3 0 0,-3 4-3 0 0,0 0 0 0 0,0 0 0 0 0,0 1 0 0 0,1 0 0 0 0,0 1 0 0 0,0-1-1 0 0,1 1 1 0 0,0 0 0 0 0,0 0 0 0 0,0 1 0 0 0,1-1 0 0 0,0 1 0 0 0,1 0 0 0 0,0 0 0 0 0,0 0 0 0 0,0 4 3 0 0,-7 23 45 0 0,2 1 1 0 0,1 0 0 0 0,3 0 0 0 0,0 0 0 0 0,2 1 0 0 0,2-1-1 0 0,3 20-45 0 0,-3-47 14 0 0,6 59 226 0 0,2-1 0 0 0,4 1 0 0 0,2-2 0 0 0,4 0 0 0 0,2-1 0 0 0,3-1-1 0 0,29 57-239 0 0,25 7 180 0 0,-46-111-1636 0 0,-21-22-2017 0 0,-1-5-3640 0 0,-2 5-4934 0 0</inkml:trace>
  <inkml:trace contextRef="#ctx0" brushRef="#br0" timeOffset="8176.728">11808 1153 0 0 0,'0'0'729'0'0,"0"0"504"0"0,0 0 378 0 0,0 0 327 0 0,0 0 85 0 0,0 0-46 0 0,0 0-188 0 0,0 0-261 0 0,0 0-230 0 0,0 0-187 0 0,0 0-170 0 0,0 0-125 0 0,0 0-137 0 0,-21-1-115 0 0,-65-3-96 0 0,82 4-404 0 0,-1 0-1 0 0,1 0 1 0 0,-1 0-1 0 0,1 1 1 0 0,0 0-1 0 0,0-1 0 0 0,-1 1 1 0 0,1 1-1 0 0,0-1 1 0 0,0 1-1 0 0,0-1 1 0 0,0 1-1 0 0,0 0 1 0 0,1 1-1 0 0,-1-1 0 0 0,1 1 1 0 0,-3 1-64 0 0,-7 6 199 0 0,4-3-161 0 0,0 1 0 0 0,1 1 1 0 0,0 0-1 0 0,0 0 0 0 0,1 0 0 0 0,0 1 0 0 0,1 0 1 0 0,0 1-1 0 0,0-1 0 0 0,1 1 0 0 0,0 0 0 0 0,1 0 1 0 0,1 1-1 0 0,0-1 0 0 0,0 1 0 0 0,1 0 1 0 0,0 0-1 0 0,1-1 0 0 0,1 1 0 0 0,0 0 0 0 0,0 0 1 0 0,1 0-1 0 0,1 2-38 0 0,-1-10 31 0 0,1 0 1 0 0,0-1-1 0 0,-1 1 0 0 0,1-1 1 0 0,0 1-1 0 0,1-1 0 0 0,-1 1 1 0 0,1-1-1 0 0,0 0 1 0 0,-1 0-1 0 0,1-1 0 0 0,0 1 1 0 0,1 0-1 0 0,-1-1 1 0 0,0 0-1 0 0,1 0 0 0 0,-1 0 1 0 0,1 0-1 0 0,0 0 1 0 0,0-1-1 0 0,0 0 0 0 0,-1 1 1 0 0,1-1-1 0 0,0-1 0 0 0,0 1 1 0 0,1-1-1 0 0,-1 1 1 0 0,0-1-1 0 0,0-1 0 0 0,0 1 1 0 0,0 0-1 0 0,0-1 1 0 0,0 0-1 0 0,0 0 0 0 0,0 0 1 0 0,0 0-1 0 0,-1-1 0 0 0,1 1 1 0 0,0-1-1 0 0,-1 0 1 0 0,1 0-1 0 0,-1-1 0 0 0,2-1-31 0 0,9-8 22 0 0,-1 0 0 0 0,-1-2 0 0 0,0 1 0 0 0,-1-2 0 0 0,0 0 0 0 0,-1 0 0 0 0,-1 0 0 0 0,0-1 0 0 0,-1-1 0 0 0,-1 0 0 0 0,0 0 0 0 0,-2 0 0 0 0,0 0 0 0 0,0-1 0 0 0,-2 0 0 0 0,0 0 1 0 0,-2 0-1 0 0,0 0 0 0 0,0-1 0 0 0,-3-11-22 0 0,2 26-57 0 0,-1 1 1 0 0,0-1 0 0 0,0 1 0 0 0,0-1-1 0 0,0 1 1 0 0,-1-1 0 0 0,1 1 0 0 0,-1 0-1 0 0,0 0 1 0 0,0-1 0 0 0,0 1 0 0 0,0 1-1 0 0,0-1 1 0 0,-1 0 0 0 0,0 1 0 0 0,1-1-1 0 0,-1 1 1 0 0,0 0 0 0 0,0 0 0 0 0,0 0-1 0 0,0 0 1 0 0,-1 0 0 0 0,1 1 0 0 0,0-1-1 0 0,-1 1 1 0 0,1 0 0 0 0,-1 0 0 0 0,1 0-1 0 0,-1 1 1 0 0,0-1 0 0 0,1 1 0 0 0,-1 0-1 0 0,0 0 1 0 0,-1 0 56 0 0,4 1-11 0 0,-1 0 0 0 0,1 0 0 0 0,0 0 0 0 0,0 0 0 0 0,-1 0 0 0 0,1 0-1 0 0,0 0 1 0 0,0 0 0 0 0,0 1 0 0 0,0-1 0 0 0,0 0 0 0 0,0 1 0 0 0,1-1 0 0 0,-1 1 0 0 0,0-1 0 0 0,1 1 0 0 0,-1-1-1 0 0,1 1 1 0 0,0-1 0 0 0,-1 1 0 0 0,1-1 0 0 0,0 1 0 0 0,0 0 0 0 0,0-1 0 0 0,0 1 0 0 0,0-1 0 0 0,0 1-1 0 0,0 0 1 0 0,1-1 0 0 0,-1 1 0 0 0,1-1 0 0 0,-1 1 0 0 0,1-1 0 0 0,0 1 0 0 0,-1-1 0 0 0,1 1 0 0 0,0-1 0 0 0,0 0-1 0 0,0 1 1 0 0,0-1 0 0 0,0 0 0 0 0,0 0 0 0 0,0 0 0 0 0,2 1 11 0 0,2 1 51 0 0,1 0 1 0 0,0 0-1 0 0,-1-1 1 0 0,1 0-1 0 0,1 0 1 0 0,-1-1-1 0 0,0 1 0 0 0,0-1 1 0 0,0-1-1 0 0,1 1 1 0 0,-1-1-1 0 0,0 0 1 0 0,1-1-1 0 0,-1 1 0 0 0,0-1 1 0 0,1 0-1 0 0,-1-1 1 0 0,0 0-1 0 0,0 0 1 0 0,0 0-1 0 0,0 0 0 0 0,-1-1 1 0 0,2-1-52 0 0,7-5 104 0 0,0 0 1 0 0,0-1-1 0 0,-1-1 1 0 0,-1-1 0 0 0,0 1-1 0 0,0-2 1 0 0,-1 0-1 0 0,1-3-104 0 0,13-22 51 0 0,-2-2 0 0 0,-1-1-1 0 0,-3-1 1 0 0,7-21-51 0 0,2-3-8 0 0,8-36 25 0 0,-36 103-23 0 0,0-1 1 0 0,0 0-1 0 0,0 1 0 0 0,1-1 1 0 0,-1 0-1 0 0,0 0 0 0 0,1 0 1 0 0,-1 1-1 0 0,0-1 0 0 0,0 0 1 0 0,1 0-1 0 0,-1 0 0 0 0,0 1 1 0 0,1-1-1 0 0,-1 0 0 0 0,0 0 1 0 0,1 0-1 0 0,-1 0 0 0 0,0 0 1 0 0,1 0-1 0 0,-1 0 0 0 0,1 0 0 0 0,-1 0 1 0 0,0 0-1 0 0,1 0 0 0 0,-1 0 1 0 0,0 0-1 0 0,1 0 0 0 0,-1 0 1 0 0,0 0-1 0 0,1 0 0 0 0,-1 0 1 0 0,0-1-1 0 0,1 1 0 0 0,-1 0 1 0 0,0 0-1 0 0,1 0 0 0 0,-1 0 1 0 0,0-1-1 0 0,0 1 0 0 0,1 0 1 0 0,-1 0-1 0 0,0-1 0 0 0,0 1 0 0 0,1 0 1 0 0,-1-1-1 0 0,0 1 0 0 0,0 0 1 0 0,0-1-1 0 0,0 1 0 0 0,0 0 1 0 0,1-1-1 0 0,-1 1 0 0 0,0 0 1 0 0,0-1-1 0 0,0 1 0 0 0,0 0 1 0 0,0-1-1 0 0,0 1 0 0 0,0 0 1 0 0,0-1-1 0 0,0 1 0 0 0,0-1 1 0 0,0 1-1 0 0,0 0 0 0 0,0-1 0 0 0,-1 1 1 0 0,1 0-1 0 0,0-1 6 0 0,31 160 8 0 0,-22 34-4 0 0,-13 159-4 0 0,-5-213-76 0 0,-6-1-1 0 0,-6 0 1 0 0,-6-2 0 0 0,-22 55 76 0 0,43-166 12 0 0,-2 0 0 0 0,0-1 0 0 0,-1 0 0 0 0,-2 0 0 0 0,0-1 0 0 0,-2-1 0 0 0,0 0 0 0 0,-2-1 0 0 0,-16 19-12 0 0,29-37 3 0 0,0-1 1 0 0,0 1 0 0 0,-1-1 0 0 0,1 0-1 0 0,-1 0 1 0 0,1 0 0 0 0,-1 0-1 0 0,0 0 1 0 0,0-1 0 0 0,0 1 0 0 0,0-1-1 0 0,0 0 1 0 0,0 0 0 0 0,0 0 0 0 0,0 0-1 0 0,-1 0 1 0 0,1-1 0 0 0,0 0-1 0 0,0 1 1 0 0,-1-1 0 0 0,1 0 0 0 0,0-1-1 0 0,0 1 1 0 0,-1-1 0 0 0,1 1 0 0 0,0-1-1 0 0,0 0 1 0 0,0 0 0 0 0,0 0-1 0 0,0 0 1 0 0,0-1 0 0 0,0 0 0 0 0,0 1-1 0 0,0-1 1 0 0,1 0 0 0 0,-1 0 0 0 0,1 0-1 0 0,-1-1 1 0 0,0 0-4 0 0,-3-12 30 0 0,0 1 0 0 0,1-2 0 0 0,0 1 0 0 0,2-1 1 0 0,-1 1-1 0 0,2-1 0 0 0,0 0 0 0 0,1 0 0 0 0,1 0 0 0 0,0 0 0 0 0,1 0 0 0 0,1 0 1 0 0,1 0-1 0 0,0 1 0 0 0,1-1 0 0 0,0 1 0 0 0,1 0 0 0 0,1 0 0 0 0,5-10-30 0 0,7-15 8 0 0,3 0 0 0 0,0 2 0 0 0,3 0 0 0 0,1 2 0 0 0,2 0 0 0 0,1 2 0 0 0,2 1 0 0 0,1 1 0 0 0,1 2 0 0 0,2 1 0 0 0,12-7-8 0 0,58-24-447 0 0,-56 42-6622 0 0,-41 18-3748 0 0</inkml:trace>
  <inkml:trace contextRef="#ctx0" brushRef="#br0" timeOffset="5979.927">8257 1105 0 0 0,'0'0'400'0'0,"0"0"1011"0"0,0 0 457 0 0,0 0 72 0 0,0 0-176 0 0,0 0-200 0 0,0 0-143 0 0,0 0-90 0 0,0 0-3 0 0,-8-16-76 0 0,-23-52-96 0 0,30 66-993 0 0,-1-1 1 0 0,1 1-1 0 0,-1-1 0 0 0,0 1 0 0 0,1-1 0 0 0,-1 1 0 0 0,0 0 0 0 0,0 0 0 0 0,0 0 1 0 0,-1 0-1 0 0,1 0 0 0 0,0 1 0 0 0,-1-1 0 0 0,0 1 0 0 0,1-1 0 0 0,-1 1 0 0 0,0 0 1 0 0,1 0-1 0 0,-1 0 0 0 0,0 0 0 0 0,0 1 0 0 0,0-1 0 0 0,0 1 0 0 0,0 0 1 0 0,0-1-1 0 0,-1 1-163 0 0,-3 0 258 0 0,-9 0-92 0 0,0 0 0 0 0,0 1 1 0 0,0 1-1 0 0,1 1 0 0 0,-1 0 0 0 0,0 1 1 0 0,1 1-1 0 0,0 0 0 0 0,0 1 1 0 0,1 1-1 0 0,0 0 0 0 0,0 1 0 0 0,0 0 1 0 0,1 1-1 0 0,0 1 0 0 0,1 0 0 0 0,0 0 1 0 0,1 1-1 0 0,0 1 0 0 0,1 0 0 0 0,-6 8-166 0 0,13-15-2 0 0,-1-1-1 0 0,1 1 0 0 0,0 0 0 0 0,1 0 0 0 0,-1 0 1 0 0,1 0-1 0 0,0 1 0 0 0,0-1 0 0 0,1 1 0 0 0,0-1 1 0 0,0 1-1 0 0,0-1 0 0 0,0 1 0 0 0,1 0 0 0 0,0-1 1 0 0,0 1-1 0 0,1 0 0 0 0,-1-1 0 0 0,1 1 0 0 0,1-1 1 0 0,-1 1-1 0 0,1-1 0 0 0,0 1 0 0 0,0-1 0 0 0,0 0 1 0 0,1 0-1 0 0,-1 0 0 0 0,1 0 0 0 0,1-1 0 0 0,2 5 3 0 0,7 2-127 0 0,1 1 0 0 0,0-2 0 0 0,1 0-1 0 0,0 0 1 0 0,1-2 0 0 0,0 0 0 0 0,0-1-1 0 0,1 0 1 0 0,-1-1 0 0 0,2-1 0 0 0,-1-1-1 0 0,0 0 1 0 0,1-1 0 0 0,0-1 0 0 0,-1-1-1 0 0,1 0 1 0 0,0-2 0 0 0,0 0 0 0 0,-1-1-1 0 0,1 0 1 0 0,-1-2 0 0 0,1 0 0 0 0,-1-1-1 0 0,11-4 128 0 0,111-45-6214 0 0,-52 13-3395 0 0,-61 29 5144 0 0</inkml:trace>
  <inkml:trace contextRef="#ctx0" brushRef="#br0" timeOffset="6910.139">8842 1021 0 0 0,'0'0'3011'0'0,"0"0"-746"0"0,0 0-461 0 0,0 0-354 0 0,0 0-94 0 0,0 0 39 0 0,0 0 8 0 0,-35 14-21 0 0,-110 49-127 0 0,53-4 678 0 0,89-57-1870 0 0,-4 3 36 0 0,0 0 0 0 0,0 0 0 0 0,0 1 0 0 0,1 0 0 0 0,0 0 0 0 0,0 0 0 0 0,0 1 0 0 0,1 0 0 0 0,0 0 0 0 0,0 0 1 0 0,1 1-1 0 0,-1 0 0 0 0,2 0 0 0 0,-1 0 0 0 0,1 0 0 0 0,1 0 0 0 0,-1 1 0 0 0,2-1 0 0 0,-1 1 0 0 0,1 0 0 0 0,0 1-99 0 0,2-8 21 0 0,-1 1-1 0 0,1-1 1 0 0,0 0-1 0 0,0 0 0 0 0,1 0 1 0 0,-1 1-1 0 0,0-1 0 0 0,1 0 1 0 0,-1-1-1 0 0,1 1 1 0 0,-1 0-1 0 0,1 0 0 0 0,0-1 1 0 0,0 1-1 0 0,0-1 1 0 0,0 1-1 0 0,0-1 0 0 0,0 0 1 0 0,0 0-1 0 0,1 0 0 0 0,-1 0 1 0 0,0 0-1 0 0,0 0 1 0 0,1-1-1 0 0,-1 1 0 0 0,1-1 1 0 0,-1 0-1 0 0,1 0 0 0 0,-1 1 1 0 0,2-2-21 0 0,76-7 818 0 0,-43-6-665 0 0,0-2-1 0 0,-2-1 1 0 0,0-1 0 0 0,-1-2-1 0 0,6-7-152 0 0,22-12 44 0 0,-5 0-44 0 0,62-27-163 0 0,-117 66 156 0 0,-1 0 0 0 0,1 0-1 0 0,0 0 1 0 0,0 0 0 0 0,-1 0-1 0 0,1 1 1 0 0,-1-1 0 0 0,1 1-1 0 0,0-1 1 0 0,-1 1-1 0 0,1 0 1 0 0,-1 0 0 0 0,1-1-1 0 0,-1 1 1 0 0,1 0 0 0 0,-1 0-1 0 0,0 1 1 0 0,1-1 0 0 0,-1 0-1 0 0,0 0 1 0 0,0 0 0 0 0,0 1-1 0 0,0-1 1 0 0,0 1 0 0 0,0-1-1 0 0,-1 1 1 0 0,1-1 0 0 0,0 1-1 0 0,-1-1 1 0 0,1 1 0 0 0,-1 0-1 0 0,1-1 1 0 0,-1 1 0 0 0,0 0-1 0 0,0 0 1 0 0,0-1 0 0 0,0 1-1 0 0,0 0 1 0 0,0-1 0 0 0,0 1-1 0 0,0 0 1 0 0,-1-1 0 0 0,1 1-1 0 0,-1 0 1 0 0,1-1 0 0 0,-1 1-1 0 0,0-1 1 0 0,0 1 0 0 0,0-1-1 0 0,0 1 8 0 0,0 18 46 0 0,0 21 16 0 0,8 82-64 0 0,-6-119 1 0 0,0 0 1 0 0,0 0-1 0 0,1-1 1 0 0,0 1-1 0 0,0 0 1 0 0,0-1-1 0 0,0 0 1 0 0,0 1-1 0 0,1-1 1 0 0,-1 0-1 0 0,1 0 1 0 0,0 0-1 0 0,0-1 1 0 0,0 1-1 0 0,0-1 1 0 0,1 0-1 0 0,-1 1 1 0 0,1-1-1 0 0,-1-1 1 0 0,1 1-1 0 0,-1 0 1 0 0,1-1-1 0 0,0 0 1 0 0,0 0-1 0 0,0 0 1 0 0,0-1-1 0 0,0 1 1 0 0,0-1-1 0 0,1 0 1 0 0,4 1 22 0 0,0 0 0 0 0,1-1 0 0 0,-1 0-1 0 0,0-1 1 0 0,1 0 0 0 0,-1 0 0 0 0,0-1-1 0 0,0 0 1 0 0,0-1 0 0 0,0 0 0 0 0,0 0 0 0 0,-1-1-1 0 0,1 0 1 0 0,-1-1 0 0 0,6-4-22 0 0,29-21 52 0 0,-1-2 0 0 0,-1-2 0 0 0,-2-2 0 0 0,15-20-52 0 0,-34 35-1 0 0,0-2-7 0 0,1 0 0 0 0,0 2 0 0 0,2 0 0 0 0,0 2 0 0 0,1 0 0 0 0,1 2 0 0 0,13-6 8 0 0,-37 21-6 0 0,1 1 1 0 0,-1-1 0 0 0,1 1 0 0 0,-1 0-1 0 0,1 0 1 0 0,0-1 0 0 0,0 1 0 0 0,0 0-1 0 0,-1 1 1 0 0,1-1 0 0 0,0 0 0 0 0,0 0-1 0 0,0 1 1 0 0,0 0 0 0 0,0-1-1 0 0,0 1 1 0 0,0 0 0 0 0,0 0 0 0 0,1 0-1 0 0,-1 0 1 0 0,0 0 0 0 0,0 0 0 0 0,0 1-1 0 0,0-1 1 0 0,0 1 0 0 0,0-1 0 0 0,0 1-1 0 0,0 0 1 0 0,-1 0 0 0 0,1-1 0 0 0,0 2-1 0 0,0-1 1 0 0,-1 0 0 0 0,1 0 0 0 0,0 0-1 0 0,-1 1 1 0 0,1-1 0 0 0,-1 1 0 0 0,0-1-1 0 0,1 1 1 0 0,-1 0 0 0 0,0-1-1 0 0,0 1 1 0 0,0 0 0 0 0,0 0 0 0 0,0 0-1 0 0,-1 0 1 0 0,1 0 0 0 0,-1 0 0 0 0,1 0-1 0 0,-1 0 1 0 0,0 0 0 0 0,1 0 0 0 0,-1 0 5 0 0,1 13 24 0 0,0-1 0 0 0,-1 1 0 0 0,0-1 0 0 0,-2 1 0 0 0,1-1 0 0 0,-2 1 0 0 0,0-1 1 0 0,0 0-1 0 0,-2 0 0 0 0,0 0 0 0 0,0-1 0 0 0,-4 6-24 0 0,1-4-19 0 0,0 0 1 0 0,-1 0-1 0 0,-1-1 0 0 0,-1-1 1 0 0,0 1-1 0 0,0-2 0 0 0,-1 1 1 0 0,-1-2-1 0 0,0 0 0 0 0,-1 0 1 0 0,0-1-1 0 0,0-1 0 0 0,-1 0 1 0 0,0-1-1 0 0,-12 3 19 0 0,-14-6-1058 0 0,40-7 950 0 0,1 1-1 0 0,-1 0 0 0 0,0-1 0 0 0,1 1 0 0 0,-1-1 0 0 0,1 1 1 0 0,0-1-1 0 0,0 1 0 0 0,-1-1 0 0 0,1 1 0 0 0,0-1 0 0 0,0 1 1 0 0,1-1-1 0 0,-1 1 0 0 0,0-1 0 0 0,0 1 0 0 0,1-1 1 0 0,-1 1-1 0 0,1-1 0 0 0,-1 1 0 0 0,1-1 0 0 0,-1 1 0 0 0,1 0 1 0 0,0-1-1 0 0,0 1 0 0 0,0 0 0 0 0,0 0 0 0 0,0-1 0 0 0,0 1 1 0 0,1 0 108 0 0,4-5-11 0 0,1 1 0 0 0,-1 1 0 0 0,1-1 0 0 0,0 1 0 0 0,0 0 0 0 0,1 1 0 0 0,-1 0 0 0 0,1 0 0 0 0,0 1 0 0 0,0 0 1 0 0,0 0-1 0 0,0 0 0 0 0,0 1 11 0 0,17-4 75 0 0,-6 2 86 0 0,0 1-1 0 0,-1 1 1 0 0,1 0-1 0 0,0 2 1 0 0,-1 0-1 0 0,1 1 1 0 0,-1 1-1 0 0,19 6-160 0 0,86 7 1517 0 0,-100-15-1266 0 0,0-1 1 0 0,0 0-1 0 0,-1-2 1 0 0,1-1 0 0 0,0 0-1 0 0,-1-2 1 0 0,0-1-1 0 0,0 0 1 0 0,-1-2 0 0 0,0 0-1 0 0,0-2 1 0 0,6-3-252 0 0,-4-2 170 0 0,0 0-1 0 0,-1-1 1 0 0,-1-1 0 0 0,0-1-1 0 0,16-19-169 0 0,-31 30 11 0 0,0 0 0 0 0,0-1-1 0 0,-1 1 1 0 0,0-1 0 0 0,0 0-1 0 0,-1-1 1 0 0,0 1 0 0 0,-1-1-1 0 0,0 0 1 0 0,0 0 0 0 0,-1 0-1 0 0,0 0 1 0 0,0 0 0 0 0,-1 0-1 0 0,0-1 1 0 0,-1 1-1 0 0,0 0 1 0 0,-1 0 0 0 0,0-1-11 0 0,0 6-41 0 0,-1 0-1 0 0,0 0 1 0 0,0 1 0 0 0,0-1 0 0 0,-1 1 0 0 0,1-1-1 0 0,-1 1 1 0 0,0 0 0 0 0,0 0 0 0 0,0 0 0 0 0,0 0-1 0 0,-1 1 1 0 0,1-1 0 0 0,-1 1 0 0 0,1 0 0 0 0,-1 0-1 0 0,0 0 1 0 0,0 0 0 0 0,0 1 0 0 0,0 0 0 0 0,0-1-1 0 0,0 1 1 0 0,0 1 0 0 0,-1-1 0 0 0,1 1 0 0 0,0 0-1 0 0,0 0 1 0 0,-1 0 0 0 0,1 0 0 0 0,0 1-1 0 0,0-1 1 0 0,0 1 0 0 0,0 0 0 0 0,-1 1 0 0 0,1-1-1 0 0,1 1 1 0 0,-1-1 0 0 0,-1 2 41 0 0,-12 5-65 0 0,-1 2 1 0 0,1 0-1 0 0,1 1 0 0 0,0 0 0 0 0,0 1 0 0 0,2 1 1 0 0,-1 1-1 0 0,1 0 0 0 0,1 1 0 0 0,1 0 1 0 0,0 1-1 0 0,1 0 0 0 0,1 1 0 0 0,-5 9 65 0 0,12-18 22 0 0,-1 1-1 0 0,1-1 1 0 0,0 1-1 0 0,1 0 0 0 0,0 0 1 0 0,0 0-1 0 0,1 0 1 0 0,1 0-1 0 0,-1 0 1 0 0,1 0-1 0 0,1 0 0 0 0,-1 0 1 0 0,2 0-1 0 0,-1 0 1 0 0,1 0-1 0 0,0-1 1 0 0,1 1-1 0 0,0 0 0 0 0,1-1 1 0 0,0 0-1 0 0,0 0 1 0 0,0 0-1 0 0,1 0 0 0 0,0-1 1 0 0,1 0-1 0 0,0 0 1 0 0,0 0-1 0 0,0-1 1 0 0,1 0-1 0 0,4 3-21 0 0,10 6 20 0 0,2-1 0 0 0,-1-1 0 0 0,2-2-1 0 0,-1 0 1 0 0,1-1 0 0 0,1-1 0 0 0,0-2 0 0 0,0 0 0 0 0,1-2 0 0 0,0-1-1 0 0,22 1-19 0 0,93-6-9431 0 0,-127-2-1958 0 0</inkml:trace>
  <inkml:trace contextRef="#ctx0" brushRef="#br0" timeOffset="11437.12">12944 1466 0 0 0,'0'0'555'0'0,"0"0"618"0"0,0 0 272 0 0,0 0 0 0 0,0 0-79 0 0,4-7 8023 0 0,33-12-5743 0 0,11-42-2443 0 0,-40 49-929 0 0,137-216 749 0 0,-129 191-779 0 0,-15 85 782 0 0,-12 517 351 0 0,5-328-1306 0 0,-4-204-29 0 0,2-63 391 0 0,5 1-446 0 0,2 0 1 0 0,0 0 0 0 0,2 0-1 0 0,2 0 1 0 0,0 0-1 0 0,2 0 1 0 0,1 0-1 0 0,2 1 1 0 0,0 0-1 0 0,4-4 13 0 0,-10 25-7 0 0,14-41-31 0 0,2 0 0 0 0,2 2 0 0 0,2 0 1 0 0,2 2-1 0 0,2 0 0 0 0,1 2 0 0 0,3 1 0 0 0,2 0 38 0 0,-22 29-2 0 0,0 0 1 0 0,1 0-1 0 0,0 1 0 0 0,1 0 0 0 0,0 1 0 0 0,1 1 0 0 0,0 0 1 0 0,1 1-1 0 0,-1 0 0 0 0,2 1 0 0 0,5-2 2 0 0,-19 8-2 0 0,1 0 0 0 0,-1 0 0 0 0,1 0 0 0 0,-1 1 0 0 0,1-1 0 0 0,-1 1 0 0 0,1-1 0 0 0,0 1 0 0 0,-1 0 0 0 0,1-1 0 0 0,-1 1 0 0 0,1 0 0 0 0,0 0 0 0 0,-1 0 0 0 0,1 0 0 0 0,0 0 0 0 0,-1 1 0 0 0,1-1 0 0 0,-1 0 0 0 0,1 1 0 0 0,0-1 0 0 0,-1 1 0 0 0,1 0 0 0 0,-1-1 0 0 0,1 1 0 0 0,-1 0 0 0 0,0 0 0 0 0,1 0 0 0 0,-1 0 0 0 0,0 0 0 0 0,0 0 0 0 0,0 0 0 0 0,1 1 0 0 0,-1-1 0 0 0,0 0 0 0 0,-1 0 0 0 0,1 1 0 0 0,0-1 0 0 0,0 1 0 0 0,-1-1 0 0 0,1 1 0 0 0,0-1 0 0 0,-1 1 0 0 0,0 0 0 0 0,1-1 0 0 0,-1 1 0 0 0,0-1 0 0 0,0 2 2 0 0,3 13 31 0 0,-1 0 0 0 0,-1 0 0 0 0,0 0-1 0 0,-1 0 1 0 0,-1 0 0 0 0,-1 0 0 0 0,0 0 0 0 0,-1-1-1 0 0,0 1 1 0 0,-2 0 0 0 0,-1 3-31 0 0,-1 1 26 0 0,-1-1 1 0 0,-1 0-1 0 0,-1 0 0 0 0,-1-1 0 0 0,0 0 1 0 0,-1-1-1 0 0,-1 0 0 0 0,-1-1 1 0 0,0-1-1 0 0,-1 0 0 0 0,-2 1-26 0 0,13-12-59 0 0,-1-1 0 0 0,0 0 0 0 0,1 0 0 0 0,-1 0 0 0 0,0 0 0 0 0,0-1 0 0 0,-1 0 0 0 0,1 0-1 0 0,0 0 1 0 0,-1-1 0 0 0,1 1 0 0 0,-1-1 0 0 0,1-1 0 0 0,-1 1 0 0 0,0-1 0 0 0,1 0 0 0 0,-1 0 0 0 0,0-1-1 0 0,1 1 1 0 0,-1-1 0 0 0,1-1 0 0 0,-1 1 0 0 0,1-1 0 0 0,0 0 0 0 0,-1 0 0 0 0,1 0 0 0 0,0-1 0 0 0,0 0 0 0 0,1 0-1 0 0,-1 0 1 0 0,1 0 0 0 0,-4-4 59 0 0,-3-40-3709 0 0,15 18-5654 0 0,-1 24-463 0 0</inkml:trace>
  <inkml:trace contextRef="#ctx0" brushRef="#br0" timeOffset="12126.303">13680 1584 1600 0 0,'0'0'2365'0'0,"0"0"-1460"0"0,0 0-578 0 0,0 0 168 0 0,0 0 477 0 0,0 0 416 0 0,0 0 105 0 0,0 0-92 0 0,0 0-172 0 0,0 0-157 0 0,0 0-95 0 0,0 0-102 0 0,0 0-92 0 0,15-4-68 0 0,48-15-75 0 0,-55 17-443 0 0,-1-1 1 0 0,1-1-1 0 0,-1 0 1 0 0,0 0-1 0 0,0 0 1 0 0,0-1-1 0 0,0 1 0 0 0,-1-2 1 0 0,0 1-1 0 0,0-1 1 0 0,0 0-1 0 0,2-3-197 0 0,12-13 348 0 0,19-16 69 0 0,-2-1 0 0 0,-2-3 1 0 0,-2 0-1 0 0,23-40-417 0 0,-48 71 23 0 0,-1 0 0 0 0,-1-1 1 0 0,0 0-1 0 0,0 0 0 0 0,-1 0 0 0 0,-1-1 0 0 0,0 0 0 0 0,-1 0 0 0 0,0 0 0 0 0,-1 0 0 0 0,0 0 0 0 0,-1-1 0 0 0,-1-11-23 0 0,-1 24-14 0 0,-1-1 0 0 0,0 1-1 0 0,1-1 1 0 0,-1 1-1 0 0,0 0 1 0 0,0 0-1 0 0,1 0 1 0 0,-1 0 0 0 0,0 0-1 0 0,0 0 1 0 0,0 1-1 0 0,0-1 1 0 0,0 1 0 0 0,0-1-1 0 0,-1 1 1 0 0,1 0-1 0 0,0 0 1 0 0,0 0 0 0 0,0 0-1 0 0,0 0 1 0 0,0 0-1 0 0,0 1 1 0 0,0-1 0 0 0,0 0-1 0 0,0 1 1 0 0,0 0-1 0 0,0 0 1 0 0,0-1-1 0 0,0 1 1 0 0,0 0 0 0 0,0 1-1 0 0,0-1 1 0 0,1 0-1 0 0,-1 0 1 0 0,0 1 0 0 0,0 1 14 0 0,-7 2-14 0 0,1 1 0 0 0,1 0 0 0 0,-1 0 0 0 0,1 1 1 0 0,0 0-1 0 0,1 0 0 0 0,-1 1 0 0 0,2 0 1 0 0,-1 0-1 0 0,1 0 0 0 0,0 0 0 0 0,1 1 0 0 0,-1 0 1 0 0,2 0-1 0 0,-2 7 14 0 0,5-14 1 0 0,0 0 0 0 0,0 0 0 0 0,0 0 0 0 0,1-1 0 0 0,-1 1 0 0 0,0 0 1 0 0,1 0-1 0 0,0 0 0 0 0,0 0 0 0 0,-1-1 0 0 0,1 1 0 0 0,0 0 0 0 0,0 0 0 0 0,0-1 0 0 0,1 1 0 0 0,-1-1 1 0 0,0 1-1 0 0,1-1 0 0 0,-1 0 0 0 0,1 0 0 0 0,-1 1 0 0 0,1-1 0 0 0,-1 0 0 0 0,1 0 0 0 0,0 0 0 0 0,0-1 1 0 0,0 1-1 0 0,-1 0 0 0 0,1-1 0 0 0,0 1 0 0 0,0-1 0 0 0,0 1 0 0 0,2-1-1 0 0,68 7 148 0 0,39-7-7 0 0,-109 2-115 0 0,0-1 1 0 0,0 1-1 0 0,-1 0 0 0 0,1 0 0 0 0,-1 0 0 0 0,1 1 0 0 0,-1-1 1 0 0,0 0-1 0 0,0 0 0 0 0,0 1 0 0 0,0-1 0 0 0,0 1 1 0 0,0-1-1 0 0,-1 1 0 0 0,1-1 0 0 0,-1 1 0 0 0,0-1 0 0 0,0 1 1 0 0,0-1-1 0 0,0 1 0 0 0,0-1 0 0 0,0 1 0 0 0,-1-1 0 0 0,1 1 1 0 0,-1-1-1 0 0,0 1 0 0 0,0-1 0 0 0,0 1 0 0 0,0-1 0 0 0,0 0 1 0 0,0 0-1 0 0,-1 2-26 0 0,-33 53 564 0 0,28-48-534 0 0,1-1 0 0 0,0 1 0 0 0,0 0 1 0 0,1 0-1 0 0,1 1 0 0 0,0 0 0 0 0,0 0 1 0 0,1 0-1 0 0,0 0 0 0 0,0 0 0 0 0,1 0 1 0 0,0 10-31 0 0,1-19-38 0 0,1 1 0 0 0,0 0 0 0 0,0 0 0 0 0,0-1 0 0 0,0 1 0 0 0,0 0 0 0 0,0 0 0 0 0,0-1 0 0 0,0 1 0 0 0,1 0 0 0 0,-1 0 0 0 0,1-1 0 0 0,-1 1 0 0 0,1-1 0 0 0,0 1 0 0 0,0 0 0 0 0,0-1 0 0 0,0 1 0 0 0,0-1 0 0 0,0 0 0 0 0,0 1 0 0 0,0-1 0 0 0,0 0 0 0 0,1 0 0 0 0,-1 1 0 0 0,0-1 0 0 0,1 0 0 0 0,-1 0 0 0 0,1-1 0 0 0,-1 1 0 0 0,1 0 0 0 0,-1 0 0 0 0,1-1 0 0 0,0 1 0 0 0,0-1 0 0 0,-1 1 0 0 0,1-1 0 0 0,0 0 0 0 0,-1 0 0 0 0,1 0 0 0 0,0 0 1 0 0,0 0-1 0 0,-1 0 0 0 0,1 0 0 0 0,0-1 0 0 0,1 1 38 0 0,62-17-4786 0 0,-6-17-7661 0 0,-47 26 8139 0 0</inkml:trace>
  <inkml:trace contextRef="#ctx0" brushRef="#br0" timeOffset="12453.992">14538 1271 2881 0 0,'0'0'1805'0'0,"0"0"-180"0"0,0 0-86 0 0,0 0 0 0 0,0 0 34 0 0,0 0-39 0 0,0 0-111 0 0,0 0-173 0 0,0 0-232 0 0,0 0-205 0 0,0 0-201 0 0,-25 31-144 0 0,-74 95-84 0 0,72-71 90 0 0,29-47-349 0 0,-2-5-79 0 0,1 0 0 0 0,-1-1 1 0 0,1 1-1 0 0,0 0 0 0 0,0-1 1 0 0,0 1-1 0 0,0-1 0 0 0,1 1 1 0 0,-1-1-1 0 0,0 0 0 0 0,1 0 1 0 0,0 1-1 0 0,0-1 0 0 0,-1 0 0 0 0,1-1 1 0 0,0 1-1 0 0,1 0 0 0 0,-1 0 1 0 0,0-1-1 0 0,0 1 0 0 0,1-1 1 0 0,-1 0-1 0 0,1 0 0 0 0,-1 0 1 0 0,1 0-1 0 0,-1 0 0 0 0,1 0 1 0 0,0-1-1 0 0,-1 1 0 0 0,2-1-46 0 0,83-2 1501 0 0,-80-2-1450 0 0,0 1 1 0 0,-1-1-1 0 0,1 0 1 0 0,-1-1-1 0 0,0 0 1 0 0,0 0-1 0 0,0 0 1 0 0,-1 0-1 0 0,0-1 1 0 0,0 0-1 0 0,0 0 1 0 0,-1-1-1 0 0,0 1 1 0 0,0-1 0 0 0,-1 0-1 0 0,1 0 1 0 0,-1 0-1 0 0,-1 0 1 0 0,0-1-1 0 0,0 1 1 0 0,0-1-1 0 0,-1 1 1 0 0,0-1-1 0 0,0 0 1 0 0,-1 1-1 0 0,0-1 1 0 0,0 0-1 0 0,-1 1 1 0 0,0-1-1 0 0,-2-4-51 0 0,2 8-51 0 0,-1 0-1 0 0,1 0 0 0 0,-1 0 1 0 0,-1 0-1 0 0,1 0 0 0 0,0 1 1 0 0,-1-1-1 0 0,0 1 0 0 0,0-1 1 0 0,0 1-1 0 0,0 0 0 0 0,0 0 1 0 0,-1 1-1 0 0,1-1 0 0 0,-1 1 0 0 0,0-1 1 0 0,-3 0 51 0 0,-44-15-7928 0 0,44 18-1723 0 0</inkml:trace>
  <inkml:trace contextRef="#ctx0" brushRef="#br0" timeOffset="13765.81">14752 1382 0 0 0,'0'0'839'0'0,"0"0"140"0"0,0 0 104 0 0,0 0 29 0 0,0 0-25 0 0,0 0-75 0 0,-2-1-699 0 0,-1-2 8596 0 0,4 3-7766 0 0,10-1-712 0 0,0 0 1 0 0,-1-1-1 0 0,1-1 0 0 0,0 0 1 0 0,-1 0-1 0 0,0-1 1 0 0,0 0-1 0 0,0 0 0 0 0,0-1 1 0 0,0-1-1 0 0,8-6-431 0 0,-5 4 227 0 0,-1 0-114 0 0,-1-1 1 0 0,0 0-1 0 0,0-1 1 0 0,-1 0-1 0 0,0 0 0 0 0,-1-1 1 0 0,0-1-1 0 0,-1 1 1 0 0,0-1-1 0 0,-1-1 1 0 0,4-10-114 0 0,-15 137 131 0 0,34 126 82 0 0,-11-134-137 0 0,3 231-7 0 0,-24-306-74 0 0,-1-1 0 0 0,-2 0-1 0 0,-1 0 1 0 0,-1 0 0 0 0,-2-1-1 0 0,0 0 1 0 0,-3 1 5 0 0,10-21-12 0 0,0 0 0 0 0,0 0 0 0 0,-1-1 1 0 0,0 1-1 0 0,-1 0 0 0 0,0-1 0 0 0,0 0 0 0 0,-1 0 0 0 0,0 0 0 0 0,0-1 1 0 0,-1 0-1 0 0,0 0 0 0 0,0 0 0 0 0,0 0 0 0 0,-1-1 0 0 0,0 0 0 0 0,-1-1 1 0 0,1 1-1 0 0,-1-2 0 0 0,0 1 0 0 0,0-1 0 0 0,0 0 0 0 0,-1 0 0 0 0,0-1 1 0 0,1-1-1 0 0,-1 1 0 0 0,-3-1 12 0 0,9-2-3 0 0,-1 0-1 0 0,1 0 1 0 0,-1-1 0 0 0,1 0-1 0 0,0 1 1 0 0,-1-1 0 0 0,1 0-1 0 0,0-1 1 0 0,0 1 0 0 0,0 0-1 0 0,-1-1 1 0 0,2 0 0 0 0,-1 0-1 0 0,0 0 1 0 0,0 0 0 0 0,1 0-1 0 0,-1 0 1 0 0,1-1 0 0 0,-1 1 0 0 0,1-1-1 0 0,0 0 1 0 0,0 0 0 0 0,0 0-1 0 0,1 0 1 0 0,-1 0 0 0 0,1 0-1 0 0,-1 0 1 0 0,1 0 0 0 0,0-1-1 0 0,0 1 1 0 0,1 0 0 0 0,-1-1-1 0 0,1 1 1 0 0,-1-2 3 0 0,0-8-2 0 0,0 0 0 0 0,1 0 0 0 0,0 0 0 0 0,1 0 1 0 0,0 1-1 0 0,1-1 0 0 0,1 0 0 0 0,3-10 2 0 0,6-10 15 0 0,1 1 1 0 0,2 0-1 0 0,1 2 1 0 0,1 0-1 0 0,2 0 1 0 0,1 2-1 0 0,1 1 1 0 0,2 0 0 0 0,0 2-1 0 0,2 0 1 0 0,21-16-16 0 0,-36 33 22 0 0,0 1 1 0 0,0 0 0 0 0,0 0 0 0 0,1 1 0 0 0,0 1 0 0 0,0 0 0 0 0,0 0 0 0 0,1 1 0 0 0,0 1 0 0 0,0 0 0 0 0,0 0 0 0 0,0 1 0 0 0,0 1 0 0 0,0 0 0 0 0,9 0-23 0 0,14 15 134 0 0,-27-11-2742 0 0,-15-14-2541 0 0,-2 2-4413 0 0,6 5 3531 0 0</inkml:trace>
  <inkml:trace contextRef="#ctx0" brushRef="#br0" timeOffset="14142.44">15055 800 0 0 0,'0'0'4066'0'0,"0"0"-1749"0"0,0 0-556 0 0,0 0-87 0 0,0 0 28 0 0,0 0 42 0 0,0 0-86 0 0,0 0-164 0 0,0 0-246 0 0,0 0-259 0 0,0 0-229 0 0,0 0-183 0 0,0 0-133 0 0,-15 0-72 0 0,-47 0-43 0 0,35 16 563 0 0,25-13-762 0 0,-5 12 229 0 0,16-17-57 0 0,27-44-84 0 0,-41 49-2787 0 0,-1 4-4170 0 0,6-7-3964 0 0</inkml:trace>
  <inkml:trace contextRef="#ctx0" brushRef="#br0" timeOffset="24657.743">15298 1422 0 0 0,'0'0'529'0'0,"0"0"634"0"0,0 0 255 0 0,0 0 120 0 0,0 0 78 0 0,0 0-16 0 0,0 0-134 0 0,5 3 4839 0 0,7 5-4515 0 0,-1-3-1377 0 0,0 0 1 0 0,1-1-1 0 0,0-1 1 0 0,0 0-1 0 0,0 0 1 0 0,0-1-1 0 0,1-1 1 0 0,-1 0-1 0 0,0-1 0 0 0,1 0 1 0 0,2-1-414 0 0,0 1 208 0 0,-4-1-94 0 0,-1-1 0 0 0,1 0 0 0 0,-1-1 1 0 0,0 0-1 0 0,1-1 0 0 0,-1 0 0 0 0,-1 0 0 0 0,1-1 1 0 0,6-4-115 0 0,5-2 96 0 0,-17 10-70 0 0,-1-1-1 0 0,1 0 1 0 0,0 0-1 0 0,-1 0 1 0 0,1 0-1 0 0,-1 0 1 0 0,1-1 0 0 0,-1 1-1 0 0,0-1 1 0 0,0 0-1 0 0,0 0 1 0 0,-1 0-1 0 0,1 0 1 0 0,-1-1 0 0 0,1 1-1 0 0,-1-1 1 0 0,0 1-1 0 0,-1-1 1 0 0,1 0-1 0 0,-1 0 1 0 0,1 0 0 0 0,-1 0-1 0 0,0 0 1 0 0,0 0-1 0 0,-1 0 1 0 0,0 0-1 0 0,1 0 1 0 0,-1 0 0 0 0,0 0-1 0 0,-1-1 1 0 0,1 1-1 0 0,-1 0 1 0 0,0 0-1 0 0,0-1-25 0 0,-4 0-34 0 0,-1 1 0 0 0,1 0 0 0 0,-1 1 0 0 0,1-1 0 0 0,-1 1 0 0 0,0 0 0 0 0,0 0 0 0 0,-1 1 0 0 0,1 0 0 0 0,-1 0 0 0 0,1 0 0 0 0,-1 1 0 0 0,1 0-1 0 0,-1 0 1 0 0,0 1 0 0 0,1 0 0 0 0,-1 0 0 0 0,0 1 0 0 0,1-1 0 0 0,-5 2 34 0 0,1 0-33 0 0,-1 1 0 0 0,0 0 0 0 0,1 0 0 0 0,0 1-1 0 0,0 0 1 0 0,0 1 0 0 0,0 0 0 0 0,1 1 0 0 0,0 0 0 0 0,0 0 0 0 0,1 1-1 0 0,-1 0 1 0 0,1 1 0 0 0,1 0 0 0 0,-1 0 0 0 0,2 0 0 0 0,-1 1 0 0 0,1 0 0 0 0,-2 4 33 0 0,5-3 23 0 0,1 0 0 0 0,-1 0 1 0 0,2 0-1 0 0,0 0 1 0 0,0 1-1 0 0,0-1 1 0 0,1 0-1 0 0,1 0 0 0 0,0 1 1 0 0,0-1-1 0 0,1 0 1 0 0,1 0-1 0 0,-1 0 0 0 0,1 0 1 0 0,1-1-1 0 0,1 3-23 0 0,-1-4 34 0 0,0-1-1 0 0,1 0 0 0 0,0 1 1 0 0,0-2-1 0 0,0 1 0 0 0,1 0 1 0 0,0-1-1 0 0,0 0 0 0 0,1-1 1 0 0,-1 0-1 0 0,1 0 0 0 0,1 0 1 0 0,-1 0-1 0 0,1-1 0 0 0,-1-1 1 0 0,1 1-1 0 0,0-1 0 0 0,0-1 1 0 0,1 1-1 0 0,-1-1 0 0 0,0-1 1 0 0,1 1-1 0 0,0-2 0 0 0,-1 1 1 0 0,1-1-1 0 0,-1 0 0 0 0,1-1-33 0 0,7 0 77 0 0,1 0-1 0 0,-1-1 1 0 0,0-1-1 0 0,0-1 0 0 0,0 0 1 0 0,0-1-1 0 0,-1 0 0 0 0,12-7-76 0 0,-3 1-241 0 0,-34 10-1631 0 0,-4-1-5866 0 0,8 2-3751 0 0</inkml:trace>
  <inkml:trace contextRef="#ctx0" brushRef="#br0" timeOffset="25118.157">16202 1264 0 0 0,'0'0'1099'0'0,"0"0"477"0"0,0 0 497 0 0,0 0 355 0 0,0 0 46 0 0,0 0-268 0 0,0 0-444 0 0,0 0-381 0 0,0 0-223 0 0,0 0-115 0 0,0 0-110 0 0,0 0-95 0 0,0 0-107 0 0,0-3-118 0 0,-1 2-560 0 0,0 0 0 0 0,0 0 0 0 0,1 0 0 0 0,-1 0 1 0 0,0 0-1 0 0,0 0 0 0 0,0 1 0 0 0,0-1 0 0 0,0 0 0 0 0,0 0 0 0 0,0 1 0 0 0,0-1 0 0 0,0 0 0 0 0,-1 1 1 0 0,1-1-1 0 0,0 1 0 0 0,0 0 0 0 0,0-1 0 0 0,-1 1 0 0 0,1 0 0 0 0,0 0 0 0 0,0 0 0 0 0,-1 0 1 0 0,1 0-1 0 0,0 0 0 0 0,0 0 0 0 0,-1 0 0 0 0,1 0 0 0 0,0 1 0 0 0,0-1 0 0 0,-1 0 0 0 0,1 1 0 0 0,0-1 1 0 0,0 1-1 0 0,0-1 0 0 0,0 1 0 0 0,0 0 0 0 0,0 0 0 0 0,-1 0-53 0 0,-57 29 693 0 0,55-28-618 0 0,-7 6-29 0 0,0-1 0 0 0,1 1-1 0 0,0 1 1 0 0,0 0 0 0 0,1 0-1 0 0,1 1 1 0 0,-1 0-1 0 0,1 1 1 0 0,1-1 0 0 0,0 2-1 0 0,1-1 1 0 0,0 1 0 0 0,-3 9-46 0 0,7-17 3 0 0,0 1 0 0 0,0-1 1 0 0,1 1-1 0 0,0 0 0 0 0,0-1 1 0 0,0 1-1 0 0,1 0 0 0 0,-1 0 1 0 0,1-1-1 0 0,0 1 0 0 0,1 0 0 0 0,-1 0 1 0 0,1-1-1 0 0,0 1 0 0 0,0 0 1 0 0,0-1-1 0 0,1 1 0 0 0,0-1 1 0 0,0 1-1 0 0,0-1 0 0 0,0 0 1 0 0,1 0-1 0 0,-1 0 0 0 0,1 0 1 0 0,0 0-1 0 0,0-1 0 0 0,0 1 0 0 0,1-1 1 0 0,2 2-4 0 0,1 0 5 0 0,0 0-1 0 0,1-1 1 0 0,0 0 0 0 0,0-1 0 0 0,0 1-1 0 0,1-1 1 0 0,-1-1 0 0 0,1 0 0 0 0,-1 0-1 0 0,1 0 1 0 0,0-1 0 0 0,0-1 0 0 0,-1 0 0 0 0,1 0-1 0 0,0 0 1 0 0,0-1 0 0 0,0 0 0 0 0,-1-1-1 0 0,1 0-4 0 0,7-3-203 0 0,0 0 0 0 0,-1 0-1 0 0,0-2 1 0 0,0 0-1 0 0,-1 0 1 0 0,0-2-1 0 0,0 1 1 0 0,7-7 203 0 0,4-7-4409 0 0,-1-2-3816 0 0,-15 16-1448 0 0</inkml:trace>
  <inkml:trace contextRef="#ctx0" brushRef="#br0" timeOffset="25625.744">16775 748 6265 0 0,'0'0'1909'0'0,"0"0"-428"0"0,0 0-27 0 0,0 0 280 0 0,0 0 211 0 0,0 0-45 0 0,0 0-324 0 0,0 0-424 0 0,0 0-348 0 0,0 0-202 0 0,0 0-98 0 0,0 0-48 0 0,0 0-35 0 0,-4 23 1005 0 0,-1-6-1204 0 0,1 0-1 0 0,1 1 1 0 0,0-1-1 0 0,1 1 1 0 0,1 0 0 0 0,1 0-1 0 0,1 10-221 0 0,-1 27 245 0 0,-20 253 417 0 0,-17-135-546 0 0,24-121-1551 0 0,40-104-3355 0 0,-27 45 3539 0 0,3-18-5136 0 0,-6 11-2978 0 0,-1 9 6390 0 0</inkml:trace>
  <inkml:trace contextRef="#ctx0" brushRef="#br0" timeOffset="25881.238">16421 1238 4681 0 0,'0'0'2507'0'0,"0"0"-401"0"0,0 0-227 0 0,0 0-141 0 0,0 0-174 0 0,0 0-228 0 0,0 0-227 0 0,0 0-156 0 0,0 0-41 0 0,0 0-33 0 0,0 0-91 0 0,0 0-70 0 0,0 0-98 0 0,24 0-84 0 0,153-1 774 0 0,120-5-737 0 0,-274 2-2142 0 0,-15 1-6947 0 0,-5 2-2999 0 0</inkml:trace>
  <inkml:trace contextRef="#ctx0" brushRef="#br0" timeOffset="26172.537">17205 1286 13795 0 0,'0'0'707'0'0,"0"0"-311"0"0,0 0 89 0 0,0 0 267 0 0,0 0 169 0 0,0 0-1 0 0,0 0-225 0 0,0 0-287 0 0,0 0-187 0 0,0 0-100 0 0,0 0-48 0 0,0 0-37 0 0,0 0-26 0 0,-5 20-39 0 0,-17 62-35 0 0,10-68-7671 0 0,8-37-1629 0 0,4 22 7708 0 0,-1-6 964 0 0</inkml:trace>
  <inkml:trace contextRef="#ctx0" brushRef="#br0" timeOffset="26360.518">17148 966 4345 0 0,'0'0'2945'0'0,"0"0"-497"0"0,0 0-488 0 0,0 0-383 0 0,0 0-137 0 0,0 0-264 0 0,0 0-231 0 0,0 0-297 0 0,0 0-280 0 0,0 0-296 0 0,0 0-304 0 0,0 0-216 0 0,0 0-240 0 0,-35-74-249 0 0,35 81-279 0 0,0 1-696 0 0,0-1-1777 0 0,4 0-5113 0 0</inkml:trace>
  <inkml:trace contextRef="#ctx0" brushRef="#br0" timeOffset="27363.636">17535 645 0 0 0,'0'0'1403'0'0,"0"0"247"0"0,0 0 110 0 0,0 0 20 0 0,0 0-30 0 0,0 0-27 0 0,0 0-53 0 0,0 0-112 0 0,0 0-170 0 0,0 0-204 0 0,0-5-230 0 0,0-8-793 0 0,-4 28 3032 0 0,-28 195-313 0 0,9 77-2221 0 0,-8 25-551 0 0,20-264-175 0 0,11-48 50 0 0,0 0-10 0 0,5-19-5784 0 0,3 9-1392 0 0,-5 6-3381 0 0</inkml:trace>
  <inkml:trace contextRef="#ctx0" brushRef="#br0" timeOffset="27833.898">17610 1492 5329 0 0,'0'0'1328'0'0,"0"0"-119"0"0,0 0 274 0 0,0 0 217 0 0,0 0 46 0 0,0 0-89 0 0,0 0-182 0 0,0 0-240 0 0,0 0-210 0 0,0 0-197 0 0,0 0-172 0 0,0 0-127 0 0,32-9-83 0 0,97-30-77 0 0,-62 2 230 0 0,-52 26-489 0 0,0-1-1 0 0,-1 0 1 0 0,-1-1 0 0 0,0-1-1 0 0,-1 0 1 0 0,-1 0 0 0 0,0-1-1 0 0,9-16-109 0 0,-17 23 6 0 0,-1 1 0 0 0,1 0-1 0 0,-1-1 1 0 0,-1 1 0 0 0,0-1-1 0 0,0 1 1 0 0,0-1 0 0 0,-1 0-1 0 0,0 1 1 0 0,0-1 0 0 0,-1 0-1 0 0,0 0-5 0 0,-1 6-34 0 0,-1 0 0 0 0,0 1-1 0 0,1-1 1 0 0,-1 0 0 0 0,0 1-1 0 0,0-1 1 0 0,0 1 0 0 0,0 0-1 0 0,0 0 1 0 0,0 1-1 0 0,-1-1 1 0 0,1 0 0 0 0,0 1-1 0 0,0 0 1 0 0,-1 0 0 0 0,1 0-1 0 0,0 0 1 0 0,0 0-1 0 0,-1 1 1 0 0,1-1 0 0 0,0 1-1 0 0,0 0 35 0 0,-16 6-28 0 0,2 0-1 0 0,-1 1 0 0 0,1 1 0 0 0,0 0 1 0 0,0 2-1 0 0,1 0 0 0 0,1 0 1 0 0,0 2-1 0 0,1-1 0 0 0,0 2 0 0 0,1 0 1 0 0,0 1-1 0 0,-5 8 29 0 0,14-19 18 0 0,-1-1-1 0 0,1 1 1 0 0,0 1 0 0 0,0-1-1 0 0,1 0 1 0 0,-1 1 0 0 0,1 0-1 0 0,0 0 1 0 0,0 0 0 0 0,1 0-1 0 0,-1 0 1 0 0,1 1 0 0 0,0-1-1 0 0,1 1 1 0 0,-1-1 0 0 0,1 1-1 0 0,0 0 1 0 0,1-1 0 0 0,-1 1 0 0 0,1 0-1 0 0,0 0 1 0 0,0 0 0 0 0,1-1-1 0 0,0 1 1 0 0,0 0 0 0 0,0-1-1 0 0,1 1 1 0 0,0-1 0 0 0,0 1-1 0 0,0-1 1 0 0,3 4-18 0 0,11 4 77 0 0,2-1 1 0 0,0 0-1 0 0,0-2 1 0 0,1 0-1 0 0,0-1 1 0 0,0 0-1 0 0,1-2 0 0 0,0-1 1 0 0,1 0-1 0 0,-1-1 1 0 0,1-2-1 0 0,0 0 1 0 0,0-1-1 0 0,1-1 1 0 0,-1-1-1 0 0,3-1-77 0 0,-15 2-204 0 0,126 4 280 0 0,-77-4-5285 0 0,-48-1-3181 0 0</inkml:trace>
  <inkml:trace contextRef="#ctx0" brushRef="#br0" timeOffset="29358.995">18685 1665 1792 0 0,'0'0'2314'0'0,"0"0"4"0"0,0 0-12 0 0,0 0-68 0 0,0 0-190 0 0,0 0-249 0 0,0 0-268 0 0,0 0-269 0 0,0 0-190 0 0,0 0-160 0 0,0 0-125 0 0,-7-4 945 0 0,7-7-1538 0 0,0 0 0 0 0,1 0 0 0 0,0 0-1 0 0,0 0 1 0 0,2 0 0 0 0,-1 1 0 0 0,1-1 0 0 0,1 1-1 0 0,0 0 1 0 0,4-8-194 0 0,10-13 68 0 0,1 2 1 0 0,2 1-1 0 0,1 0 0 0 0,1 2 1 0 0,1 0-1 0 0,1 2 0 0 0,1 1 1 0 0,2 0-1 0 0,8-3-68 0 0,45-22 43 0 0,-80 47-43 0 0,-1 1 0 0 0,1-1 1 0 0,0 1-1 0 0,-1 0 0 0 0,1-1 1 0 0,0 1-1 0 0,-1 0 0 0 0,1-1 1 0 0,0 1-1 0 0,0 0 0 0 0,-1 0 1 0 0,1 0-1 0 0,0-1 0 0 0,0 1 1 0 0,-1 0-1 0 0,1 0 0 0 0,0 0 0 0 0,0 0 1 0 0,0 0-1 0 0,-1 1 0 0 0,1-1 1 0 0,0 0-1 0 0,0 0 0 0 0,-1 0 1 0 0,1 1-1 0 0,0-1 0 0 0,-1 0 1 0 0,1 1-1 0 0,0-1 0 0 0,-1 1 1 0 0,1-1-1 0 0,0 0 0 0 0,-1 1 1 0 0,1 0-1 0 0,-1-1 0 0 0,1 1 1 0 0,-1-1-1 0 0,1 1 0 0 0,-1 0 1 0 0,1-1-1 0 0,-1 1 0 0 0,0 0 1 0 0,1-1-1 0 0,-1 1 0 0 0,0 0 1 0 0,0 0-1 0 0,0-1 0 0 0,1 1 1 0 0,-1 0-1 0 0,0 0 0 0 0,0-1 1 0 0,0 1-1 0 0,0 0 0 0 0,0 0 1 0 0,0-1-1 0 0,0 1 0 0 0,2 56 30 0 0,-3-46-25 0 0,-9 176 111 0 0,-11-21-73 0 0,18-225 245 0 0,5 46-307 0 0,1 0-1 0 0,1 1 1 0 0,0-1 0 0 0,1 1 0 0 0,0 0 0 0 0,1 0 0 0 0,0 0-1 0 0,1 1 1 0 0,5-8 19 0 0,2-2-25 0 0,0-3-4 0 0,2 1 0 0 0,1 1 1 0 0,1 1-1 0 0,1 0 0 0 0,0 1 0 0 0,2 2 0 0 0,0 0 0 0 0,1 1 0 0 0,1 1 0 0 0,9-5 29 0 0,-31 20-7 0 0,1-1-1 0 0,-1 1 1 0 0,1 0 0 0 0,0-1 0 0 0,-1 1-1 0 0,1 0 1 0 0,0 0 0 0 0,0 0 0 0 0,0 0 0 0 0,0 1-1 0 0,-1-1 1 0 0,1 0 0 0 0,0 1 0 0 0,0 0-1 0 0,0-1 1 0 0,0 1 0 0 0,0 0 0 0 0,1 0-1 0 0,-1 0 1 0 0,0 0 0 0 0,0 0 0 0 0,0 0-1 0 0,0 1 1 0 0,0-1 0 0 0,0 1 0 0 0,0-1-1 0 0,-1 1 1 0 0,1 0 0 0 0,0 0 0 0 0,0 0-1 0 0,0 0 1 0 0,-1 0 0 0 0,1 0 0 0 0,0 0-1 0 0,-1 1 1 0 0,1-1 0 0 0,0 1 7 0 0,1 36 106 0 0,-2 0-1 0 0,-1 0 1 0 0,-1-1 0 0 0,-7 36-106 0 0,-8 22-115 0 0,26-75-3701 0 0,10-21-4697 0 0,-14-2 771 0 0</inkml:trace>
  <inkml:trace contextRef="#ctx0" brushRef="#br0" timeOffset="29711.902">19759 1271 1936 0 0,'0'0'2268'0'0,"0"0"-395"0"0,0 0-36 0 0,0 0 86 0 0,0 0 21 0 0,0 0-201 0 0,0 0-341 0 0,0 0-319 0 0,0 0-250 0 0,0 0-155 0 0,0 0-91 0 0,0 0-98 0 0,-20 25-93 0 0,-58 77-79 0 0,74-99-289 0 0,1 1 0 0 0,0-1-1 0 0,0 1 1 0 0,0 0-1 0 0,0 0 1 0 0,1 0 0 0 0,-1 1-1 0 0,1-1 1 0 0,1 1-1 0 0,-1-1 1 0 0,0 1 0 0 0,1 0-1 0 0,0-1 1 0 0,0 1-1 0 0,0 0 1 0 0,1 0 0 0 0,0 0-1 0 0,0 0 1 0 0,0 0-28 0 0,1 15 60 0 0,-2-17-46 0 0,0 0 1 0 0,0 0-1 0 0,1-1 1 0 0,-1 1 0 0 0,1 0-1 0 0,0 0 1 0 0,0 0-1 0 0,0 0 1 0 0,0 0 0 0 0,0 0-1 0 0,1 0 1 0 0,-1 0-1 0 0,1-1 1 0 0,0 1 0 0 0,0 0-1 0 0,0 0 1 0 0,0-1-1 0 0,0 1 1 0 0,1-1 0 0 0,-1 1-1 0 0,1-1 1 0 0,0 1-1 0 0,0-1 1 0 0,-1 0 0 0 0,2 0-1 0 0,-1 0 1 0 0,0 0-1 0 0,0 0 1 0 0,1 0 0 0 0,-1-1-1 0 0,0 1 1 0 0,1-1-1 0 0,0 0 1 0 0,-1 1 0 0 0,1-1-1 0 0,0 0 1 0 0,0-1 0 0 0,-1 1-1 0 0,1 0 1 0 0,1-1-15 0 0,-4 0 13 0 0,6 1 99 0 0,0-1 1 0 0,0 0 0 0 0,0 0-1 0 0,0 0 1 0 0,0-1 0 0 0,0 0-1 0 0,-1 0 1 0 0,1-1 0 0 0,0 1-1 0 0,-1-1 1 0 0,1 0 0 0 0,-1-1-1 0 0,0 1 1 0 0,0-1 0 0 0,3-2-113 0 0,1-1 96 0 0,-1 0 0 0 0,0 0 0 0 0,0-1 1 0 0,0 0-1 0 0,-1-1 0 0 0,0 1 0 0 0,0-1 0 0 0,-1-1 1 0 0,0 1-1 0 0,-1-1 0 0 0,1 0 0 0 0,-2-1 0 0 0,1 1 1 0 0,-2-1-1 0 0,1 0 0 0 0,-1 0 0 0 0,0 0 1 0 0,-1 0-1 0 0,-1 0 0 0 0,1-1 0 0 0,-1-4-96 0 0,-1 11-30 0 0,0 0-1 0 0,1 0 0 0 0,-2 0 1 0 0,1 0-1 0 0,0 0 1 0 0,-1 0-1 0 0,1 0 0 0 0,-1 0 1 0 0,0 0-1 0 0,-1 1 1 0 0,1-1-1 0 0,-1 0 1 0 0,1 1-1 0 0,-1-1 0 0 0,0 1 1 0 0,0-1-1 0 0,-1 1 1 0 0,1 0-1 0 0,-1 0 0 0 0,1 0 1 0 0,-1 0-1 0 0,0 0 1 0 0,0 1-1 0 0,-1 0 1 0 0,1-1-1 0 0,0 1 0 0 0,-1 0 1 0 0,1 0-1 0 0,-1 1 1 0 0,-2-2 30 0 0,-42-7-2145 0 0,16 9-4616 0 0,22 1-4120 0 0</inkml:trace>
  <inkml:trace contextRef="#ctx0" brushRef="#br0" timeOffset="34534.156">20421 564 0 0 0,'0'0'1630'0'0,"0"0"390"0"0,0 0 121 0 0,0 0-206 0 0,0 0-295 0 0,0 0-272 0 0,0 0-253 0 0,0 0-204 0 0,-3-4 2208 0 0,-5 42-303 0 0,-43 274 543 0 0,34-95-2751 0 0,1-44-300 0 0,-3-59 6 0 0,-24-73 123 0 0,26-23-324 0 0,17-17-107 0 0,0-1-20 0 0,1 26 209 0 0,0-24-173 0 0,0-1-1 0 0,-1 1 0 0 0,1-1 1 0 0,0 1-1 0 0,-1 0 1 0 0,0-1-1 0 0,1 1 0 0 0,-1 0 1 0 0,0 0-1 0 0,0-1 1 0 0,0 1-1 0 0,0 0 0 0 0,0-1 1 0 0,-1 1-1 0 0,1 0 0 0 0,-1 0 1 0 0,1-1-1 0 0,-1 1 1 0 0,1-1-1 0 0,-1 1 0 0 0,0 0 1 0 0,1-1-1 0 0,-1 1 1 0 0,0-1-1 0 0,0 0 0 0 0,0 1 1 0 0,-1-1-1 0 0,1 0 1 0 0,0 0-1 0 0,0 1 0 0 0,-1-1 1 0 0,0 0-22 0 0,-9 14 59 0 0,1-1-1950 0 0,19-28-1541 0 0,-4 7-90 0 0,-1 0-3293 0 0,-2 2-2290 0 0</inkml:trace>
  <inkml:trace contextRef="#ctx0" brushRef="#br0" timeOffset="34951.678">20016 1153 3113 0 0,'0'0'1785'0'0,"0"0"-311"0"0,0 0-35 0 0,0 0 147 0 0,0 0 54 0 0,0 0-125 0 0,0 0-268 0 0,0 0-247 0 0,0 0-126 0 0,0 0-42 0 0,0 0-56 0 0,0 0-58 0 0,6 3-42 0 0,84 24 3970 0 0,207-27-2160 0 0,-274 1-2696 0 0,-19-1-104 0 0,0 1 1 0 0,0-1-1 0 0,0 0 1 0 0,0 0-1 0 0,0 0 1 0 0,0 0-1 0 0,0-1 1 0 0,0 1-1 0 0,0-1 1 0 0,0 0-1 0 0,0 0 1 0 0,0-1-1 0 0,0 1 1 0 0,0-1-1 0 0,-1 0 1 0 0,1 0-1 0 0,-1 0 1 0 0,1 0-1 0 0,-1-1 1 0 0,2-1 313 0 0,10-5-3661 0 0,-3 3-3698 0 0,-6 2-948 0 0</inkml:trace>
  <inkml:trace contextRef="#ctx0" brushRef="#br0" timeOffset="35398.325">20734 1367 5353 0 0,'0'0'2378'0'0,"0"0"-322"0"0,0 0-94 0 0,0 0 13 0 0,0 0-122 0 0,0 0-265 0 0,0 0-384 0 0,0 0-340 0 0,0 0-221 0 0,0 0-139 0 0,0 0-61 0 0,0 0-25 0 0,0 0 3 0 0,-5 11-26 0 0,-30 85 793 0 0,-3 36-787 0 0,37-128 625 0 0,1-2-4615 0 0,0-1-7517 0 0,0-4 1129 0 0</inkml:trace>
  <inkml:trace contextRef="#ctx0" brushRef="#br0" timeOffset="35678.934">20799 1069 12387 0 0,'0'0'1320'0'0,"0"0"-560"0"0,0 0-128 0 0,0 0 8 0 0,0 0-72 0 0,0 0-183 0 0,0 0-297 0 0,0 0-232 0 0,0 0-169 0 0,0 0-119 0 0,0 0-152 0 0,0 0-216 0 0,0 0-888 0 0,0 29-2457 0 0,7-25-4529 0 0</inkml:trace>
  <inkml:trace contextRef="#ctx0" brushRef="#br0" timeOffset="35910.449">21038 1304 10498 0 0,'0'0'1898'0'0,"0"0"-619"0"0,0 0-327 0 0,0 0-20 0 0,0 0-26 0 0,0 0-117 0 0,0 0-202 0 0,0 0-201 0 0,0 0-154 0 0,0 0-104 0 0,-16 33-58 0 0,-49 102-19 0 0,63-134-49 0 0,1 1 1 0 0,0-1-1 0 0,0 0 1 0 0,0 0-1 0 0,-1 1 1 0 0,1-1-1 0 0,1 0 0 0 0,-1 1 1 0 0,0-1-1 0 0,0 1 1 0 0,1 0-1 0 0,-1-1 0 0 0,0 1 1 0 0,1-1-1 0 0,0 1 1 0 0,-1 0-1 0 0,1-1 1 0 0,0 1-1 0 0,0 0 0 0 0,0-1 1 0 0,0 1-1 0 0,0 0 1 0 0,0 0-1 0 0,0-1 0 0 0,1 1 1 0 0,-1 0-1 0 0,1-1 1 0 0,-1 1-1 0 0,1-1 1 0 0,0 1-1 0 0,-1-1 0 0 0,1 1 1 0 0,0-1-1 0 0,0 1 1 0 0,1 0-3 0 0,2 2 24 0 0,1 0 90 0 0,1 1 0 0 0,-1-1 0 0 0,0 0 0 0 0,1-1 0 0 0,0 1 0 0 0,0-1 0 0 0,0-1 0 0 0,0 1 0 0 0,1-1 0 0 0,-1 0 0 0 0,1 0 0 0 0,-1-1 0 0 0,1 0 0 0 0,0 0 0 0 0,-1 0 0 0 0,1-1 0 0 0,0 0 0 0 0,0 0 0 0 0,-1-1 0 0 0,1 0 0 0 0,0 0-1 0 0,-1-1 1 0 0,1 1 0 0 0,-1-1 0 0 0,0-1 0 0 0,1 1 0 0 0,-1-1 0 0 0,0 0 0 0 0,-1-1 0 0 0,1 1 0 0 0,4-5-114 0 0,75-75 1365 0 0,-82 80-1313 0 0,0-1-1 0 0,-1 0 1 0 0,1 0 0 0 0,-1 0-1 0 0,0 0 1 0 0,0-1-1 0 0,-1 1 1 0 0,1 0 0 0 0,-1-1-1 0 0,0 1 1 0 0,0-1-1 0 0,-1 0 1 0 0,1 1-1 0 0,-1-1 1 0 0,0 1 0 0 0,0-1-1 0 0,-1 0 1 0 0,1 1-1 0 0,-1-1 1 0 0,0 1 0 0 0,0-1-1 0 0,-1 1 1 0 0,1-1-1 0 0,-2-1-51 0 0,0 2-28 0 0,1 1 0 0 0,-1-1 0 0 0,-1 1 0 0 0,1 0 0 0 0,0-1 0 0 0,-1 2 0 0 0,0-1 0 0 0,0 0 0 0 0,0 1 0 0 0,0 0 0 0 0,0 0 0 0 0,0 0 0 0 0,0 0 0 0 0,-1 0 0 0 0,1 1 0 0 0,-1 0 0 0 0,1 0 0 0 0,-1 0 0 0 0,1 1 0 0 0,-1 0 0 0 0,0-1 0 0 0,1 2 0 0 0,-1-1 0 0 0,-3 1 28 0 0,-33 5-2773 0 0,9 9-3425 0 0,23-8-4703 0 0</inkml:trace>
  <inkml:trace contextRef="#ctx0" brushRef="#br0" timeOffset="36542.67">21375 1566 7202 0 0,'0'0'2615'0'0,"0"0"-369"0"0,0 0-173 0 0,0 0-192 0 0,0 0-258 0 0,0 0-312 0 0,0 0-343 0 0,0 0-269 0 0,0 0-178 0 0,0 0-135 0 0,0 0-64 0 0,0 0-30 0 0,0 0-12 0 0,6-10-9 0 0,78-98 763 0 0,67-17-423 0 0,-151 126-617 0 0,-1-1 0 0 0,1 0 1 0 0,-1 1-1 0 0,1-1 0 0 0,0 1 1 0 0,-1-1-1 0 0,1 1 0 0 0,0-1 1 0 0,-1 1-1 0 0,1-1 0 0 0,0 1 0 0 0,0-1 1 0 0,-1 1-1 0 0,1 0 0 0 0,0-1 1 0 0,0 1-1 0 0,0-1 0 0 0,0 1 1 0 0,0-1-1 0 0,0 1 0 0 0,0 0 1 0 0,0-1-1 0 0,0 1 0 0 0,0-1 1 0 0,0 1-1 0 0,0 0 0 0 0,0-1 1 0 0,0 1-1 0 0,1-1 0 0 0,-1 1 1 0 0,0-1-1 0 0,0 1 0 0 0,1-1 1 0 0,-1 1-1 0 0,0-1 0 0 0,1 1 1 0 0,-1-1-1 0 0,1 1 0 0 0,-1-1 1 0 0,0 1-1 0 0,1-1 0 0 0,-1 0 1 0 0,1 1-1 0 0,-1-1 0 0 0,1 0 1 0 0,-1 1-1 0 0,1-1 0 0 0,0 0 1 0 0,-1 0-1 0 0,1 0 0 0 0,-1 1 1 0 0,1-1-1 0 0,-1 0 0 0 0,1 0 1 0 0,0 0-1 0 0,-1 0 0 0 0,1 0 1 0 0,-1 0-1 0 0,1 0 0 0 0,0 0 1 0 0,-1 0-1 0 0,1-1 0 0 0,-1 1 1 0 0,1 0-1 0 0,-1 0 0 0 0,1 0 1 0 0,0-1-1 0 0,-1 1 0 0 0,1 0 6 0 0,-2 13 61 0 0,1-6-42 0 0,0-1-1 0 0,0 0 1 0 0,1 0 0 0 0,0 1 0 0 0,0-1 0 0 0,0 0 0 0 0,1 0 0 0 0,0 0-1 0 0,0 0 1 0 0,0 0 0 0 0,1-1 0 0 0,0 1 0 0 0,0-1 0 0 0,1 0 0 0 0,-1 1-1 0 0,1-2 1 0 0,0 1 0 0 0,0 0 0 0 0,1-1 0 0 0,-1 0 0 0 0,1 0 0 0 0,0 0-1 0 0,0 0 1 0 0,1-1 0 0 0,-1 0 0 0 0,1 0 0 0 0,0 0 0 0 0,-1-1 0 0 0,1 0-1 0 0,0 0 1 0 0,0-1 0 0 0,0 1 0 0 0,1-1 0 0 0,-1 0 0 0 0,0-1-1 0 0,0 0 1 0 0,1 0 0 0 0,-1 0 0 0 0,0-1 0 0 0,0 0 0 0 0,0 0 0 0 0,1 0-1 0 0,-1-1 1 0 0,0 0-19 0 0,6-5 164 0 0,0-1-1 0 0,0 0 1 0 0,-1-1-1 0 0,0 0 1 0 0,0-1-1 0 0,-1 0 1 0 0,-1-1-1 0 0,0 0 1 0 0,0 0-1 0 0,-1-1 1 0 0,0 0-1 0 0,-1 0 1 0 0,-1-1-1 0 0,0 0 1 0 0,0 0-1 0 0,-2 0 1 0 0,3-10-164 0 0,-1-66-68 0 0,-12 79-1365 0 0,2 9-1804 0 0,-1 0-3799 0 0,4 1-5082 0 0</inkml:trace>
  <inkml:trace contextRef="#ctx0" brushRef="#br0" timeOffset="37475.958">20803 1120 1088 0 0,'0'0'1902'0'0,"0"0"-226"0"0,0 0-133 0 0,0 0 3 0 0,0 0-46 0 0,0 0-162 0 0,0 0-275 0 0,0 0-279 0 0,0 0-160 0 0,0 0-30 0 0,0 0 30 0 0,0 0 37 0 0,0 0 19 0 0,0 0-16 0 0,0 0-25 0 0,0 0-28 0 0,-6 23 2772 0 0,-7 1-2560 0 0,13-23-768 0 0,0-1 0 0 0,0 0 1 0 0,0 0-4 0 0,0 0-12 0 0,0 0 13 0 0,0 0 8 0 0,19-11 549 0 0,35-33 261 0 0,-53 44-766 0 0,-1 0 8 0 0,0 0 9 0 0,0 0 11 0 0,0 0 2 0 0,0 0-3 0 0,-19 7 147 0 0,4-2-374 0 0,26-2-1179 0 0,8-8-660 0 0,-6-2-5766 0 0,-6 4-3656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0 0 0,'12'0'1050'0'0,"34"0"291"0"0,20 0 3936 0 0,24-19-1541 0 0,8-2-1230 0 0,50-12 702 0 0,91-7-1210 0 0,-32 39-976 0 0,113 31-498 0 0,92-1-332 0 0,116-25 33 0 0,49-23-181 0 0,-14 8 123 0 0,-20 14-151 0 0,-169 34 89 0 0,-188-21-38 0 0,64 6-55 0 0,122 7 33 0 0,27-25 45 0 0,59-26-24 0 0,-10 7 50 0 0,-110 19-112 0 0,-150 22 16 0 0,-73-8 51 0 0,289-17 6 0 0,-137-13-58 0 0,74 8 57 0 0,59 23-20 0 0,-10 3 45 0 0,-193-15-195 0 0,438-3 222 0 0,-287-12 20 0 0,88 5-20 0 0,284-23-31 0 0,-188 34-43 0 0,-240 16-37 0 0,197-8 163 0 0,-88-13-172 0 0,-163 5 64 0 0,128 10 127 0 0,-200-7-137 0 0,292-7 121 0 0,-153-11-144 0 0,98 3 57 0 0,23-11 100 0 0,-182 8-114 0 0,189-1 98 0 0,-136 1-132 0 0,35 3-4 0 0,88 1 18 0 0,542-1 201 0 0,-577 36-22 0 0,-255-16-66 0 0,308 17 379 0 0,-272-22-170 0 0,129-10-384 0 0,-141-2 69 0 0,294-18 109 0 0,-242 2-90 0 0,-38 5-41 0 0,-19 1 184 0 0,-39 4-34 0 0,20 7 40 0 0,-130 0-211 0 0,0 0-18 0 0,0 0-26 0 0,0 0-23 0 0,0 0 1 0 0,0 0 1 0 0,0 0-25 0 0,0 0-36 0 0,0 0-64 0 0,-16 2-5893 0 0,10-1-2495 0 0,1 3-3231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 0 0 0,'0'0'432'0'0,"0"0"508"0"0,0 0 390 0 0,0 0 205 0 0,0 0-19 0 0,0 0-210 0 0,0 0-251 0 0,0 0-144 0 0,0 0-19 0 0,0 0 51 0 0,4-3 812 0 0,-4 2 4143 0 0,-40 30-4653 0 0,21-11-293 0 0,37-24 1328 0 0,42-34-1438 0 0,-59 39-677 0 0,-1 1 4 0 0,0 0 6 0 0,0 0 1 0 0,0 0 2 0 0,0 0-1 0 0,-29 2 367 0 0,-83 63-291 0 0,90-37-59 0 0,21-27-161 0 0,1-1-18 0 0,0 0 1 0 0,0 0 5 0 0,0 0-3 0 0,13 0 200 0 0,-7 0-8249 0 0,-6 0-3665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 0 0 0,'0'0'1324'0'0,"0"0"177"0"0,0 0 330 0 0,0 0 252 0 0,0 0 13 0 0,0 0-230 0 0,0 0-410 0 0,0 0-350 0 0,0 0-175 0 0,0 0-38 0 0,0 0-10 0 0,0 0 17 0 0,-4-3 5205 0 0,2 2-6256 0 0,-87 24 1055 0 0,100-24-161 0 0,82-42-407 0 0,-137 49 1448 0 0,-5 9-1509 0 0,82-11-215 0 0,-28-10-130 0 0,-4 5-3242 0 0,-2 0-3415 0 0,3 1-5105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63 0 0 0,'0'0'871'0'0,"0"0"424"0"0,0 0 340 0 0,0 0 301 0 0,0 0 41 0 0,0 0-133 0 0,0 0-218 0 0,0 0-279 0 0,0 0-218 0 0,0 0-67 0 0,0-6-26 0 0,0-12-434 0 0,0 5 4863 0 0,-12 25-3204 0 0,-5 18-2180 0 0,1 1-1 0 0,2 0 0 0 0,0 1 1 0 0,3 0-1 0 0,-7 29-80 0 0,3-3 28 0 0,3 1 1 0 0,2 0 0 0 0,3 0-1 0 0,2 1 1 0 0,3 5-29 0 0,2-62-3 0 0,1 0 1 0 0,-1 1 0 0 0,1-1-1 0 0,0 0 1 0 0,-1 1 0 0 0,2-1-1 0 0,-1 0 1 0 0,0 0 0 0 0,0 0 0 0 0,1 0-1 0 0,0 0 1 0 0,0 0 0 0 0,-1-1-1 0 0,2 1 1 0 0,-1 0 0 0 0,0-1-1 0 0,0 0 1 0 0,1 1 0 0 0,-1-1 0 0 0,1 0-1 0 0,0 0 1 0 0,0-1 0 0 0,0 1-1 0 0,0 0 1 0 0,0-1 0 0 0,0 0-1 0 0,0 0 1 0 0,0 0 0 0 0,0 0 0 0 0,1 0-1 0 0,-1-1 1 0 0,0 1 0 0 0,2-1 2 0 0,4-2 21 0 0,-1 0 0 0 0,1-1 0 0 0,0 0 0 0 0,-1 0 0 0 0,1-1 0 0 0,-1 0 0 0 0,0-1 0 0 0,0 0 0 0 0,-1 0 0 0 0,1 0 0 0 0,-1-1 0 0 0,-1 0 0 0 0,1-1 1 0 0,-1 1-1 0 0,0-1 0 0 0,0-1 0 0 0,-1 1 0 0 0,0-1 0 0 0,2-3-21 0 0,-4 7 4 0 0,37-51 35 0 0,-1-1 1 0 0,-4-2-1 0 0,-2-2 0 0 0,-2-1 1 0 0,-3-1-1 0 0,-3-2 1 0 0,-3-1-40 0 0,-3-31 260 0 0,-19 96-212 0 0,0 0-6 0 0,0 0-39 0 0,0 0 9 0 0,-2 8-119 0 0,-6 25 143 0 0,1 1 0 0 0,1-1-1 0 0,2 1 1 0 0,2 0 0 0 0,1 0-1 0 0,1 1 1 0 0,4 19-36 0 0,-3-11 77 0 0,19 222 185 0 0,-9-67 198 0 0,-12 113-460 0 0,0-281 24 0 0,-1 1 0 0 0,-1-1 0 0 0,-2 0 0 0 0,-2 0 1 0 0,0 0-1 0 0,-2-1 0 0 0,-1 0 0 0 0,-9 15-24 0 0,18-39 8 0 0,-1 0 0 0 0,1 0 1 0 0,-1 0-1 0 0,-1-1 0 0 0,1 1 0 0 0,-1-1 0 0 0,0 1 0 0 0,0-1 0 0 0,0 0 1 0 0,0 0-1 0 0,-1-1 0 0 0,0 1 0 0 0,1-1 0 0 0,-1 1 0 0 0,-1-1 1 0 0,1 0-1 0 0,0-1 0 0 0,-1 1 0 0 0,1-1 0 0 0,-1 0 0 0 0,0 0 0 0 0,0 0 1 0 0,0-1-1 0 0,0 1 0 0 0,0-1 0 0 0,-4 0-8 0 0,5-1 5 0 0,0 1 0 0 0,1-1 0 0 0,-1 0 0 0 0,0 0 0 0 0,1-1 0 0 0,-1 1 0 0 0,0-1 0 0 0,1 0 0 0 0,-1 0 0 0 0,0 0 0 0 0,1 0 0 0 0,0-1 0 0 0,-1 1 0 0 0,1-1 0 0 0,0 0 0 0 0,0 0 0 0 0,0 0 0 0 0,0 0 0 0 0,0-1 0 0 0,0 1 0 0 0,1-1 0 0 0,-1 0 0 0 0,1 1-1 0 0,-1-1 1 0 0,1 0 0 0 0,0-2-5 0 0,-5-8-4 0 0,0-1-1 0 0,1 0 1 0 0,1-1-1 0 0,0 1 0 0 0,1-1 1 0 0,0 0-1 0 0,1 0 0 0 0,1 0 1 0 0,1-1-1 0 0,0 1 0 0 0,1 0 1 0 0,0-1-1 0 0,2 1 1 0 0,0 0-1 0 0,0-1 0 0 0,4-11 5 0 0,1 1-7 0 0,1 1 0 0 0,2-1-1 0 0,0 2 1 0 0,1-1 0 0 0,2 2-1 0 0,0-1 1 0 0,2 2 0 0 0,0 0-1 0 0,7-6 8 0 0,108-104-237 0 0,-104 121-581 0 0,-20 10-3389 0 0,0 1-4092 0 0,-6 0-3364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6529 0 0,'0'0'4160'0'0,"0"0"-1769"0"0,0 0-805 0 0,0 0-61 0 0,0 0 44 0 0,0 0-74 0 0,0 0-236 0 0,0 0-387 0 0,0 0-301 0 0,0 0-162 0 0,0 0-87 0 0,0 0-38 0 0,26-4 1637 0 0,152-18 865 0 0,3 18-2756 0 0,-185 2-5241 0 0,-1 0-5458 0 0,3 2-544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10754 0 0,'0'0'2351'0'0,"0"0"-594"0"0,0 0-340 0 0,0 0-151 0 0,0 0-159 0 0,0 0-187 0 0,0 0-174 0 0,0 0-100 0 0,0 0-32 0 0,0 0 45 0 0,0 0 5 0 0,0 0-35 0 0,0 0-35 0 0,19-2-78 0 0,96-7 371 0 0,80 5 1024 0 0,-188 4-1974 0 0,-1-1 0 0 0,0 0 0 0 0,1 0 0 0 0,-1 0 0 0 0,0-1 0 0 0,0 0 0 0 0,0 0 1 0 0,0 0-1 0 0,0-1 0 0 0,0 0 0 0 0,-1 0 0 0 0,1 0 0 0 0,1-2 63 0 0,23-21-8747 0 0,-26 22-3325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 0 0 0,'0'0'340'0'0,"0"0"1266"0"0,0 0 428 0 0,0 0-54 0 0,0 0-132 0 0,0 0 11 0 0,0 0-58 0 0,0 0-104 0 0,0 0-167 0 0,-1-6 666 0 0,0 6 2359 0 0,-10 9-4320 0 0,0 1-1 0 0,1 1 1 0 0,1 0 0 0 0,0 1 0 0 0,0 0-1 0 0,1 0 1 0 0,1 0 0 0 0,0 1-1 0 0,0 2-234 0 0,-20 36 270 0 0,3 1 0 0 0,2 1 0 0 0,3 1 0 0 0,2 1 0 0 0,2 0-1 0 0,3 1 1 0 0,2 1 0 0 0,3 0 0 0 0,0 42-270 0 0,5-82 71 0 0,1-1 1 0 0,0 0 0 0 0,2 0-1 0 0,0 1 1 0 0,0-1-1 0 0,2 0 1 0 0,0 0-1 0 0,1 0 1 0 0,0 0-1 0 0,1-1 1 0 0,1 0-1 0 0,1 0 1 0 0,0 0 0 0 0,1-1-1 0 0,0 0 1 0 0,1 0-1 0 0,8 8-71 0 0,54 34 502 0 0,-56-45-422 0 0,-16-11-279 0 0,1-5-5247 0 0,-1 0 2480 0 0,0 1-3689 0 0,1 0-5096 0 0</inkml:trace>
  <inkml:trace contextRef="#ctx0" brushRef="#br0" timeOffset="315.52">390 537 12611 0 0,'0'0'1707'0'0,"0"0"-534"0"0,0 0-362 0 0,0 0 15 0 0,0 0 159 0 0,0 0 42 0 0,0 0-96 0 0,0 0-200 0 0,0 0-186 0 0,0 0-67 0 0,0 0 14 0 0,0 0 36 0 0,13 2 4 0 0,98 3 874 0 0,-66-12-811 0 0,53-7 224 0 0,-32 10-650 0 0,-66 4-189 0 0,0 0-27 0 0,0 0-46 0 0,0 0-31 0 0,0 0-110 0 0,-8 6-2929 0 0,-2 2-1342 0 0,6-4-1922 0 0,1 0-5326 0 0</inkml:trace>
  <inkml:trace contextRef="#ctx0" brushRef="#br0" timeOffset="1053.86">1180 320 4713 0 0,'0'0'2220'0'0,"0"0"-807"0"0,0 0-214 0 0,0 0 349 0 0,0 0 315 0 0,0 0 11 0 0,0 0-311 0 0,0 0-496 0 0,0 0-312 0 0,0 0-139 0 0,0 0-47 0 0,0 0-26 0 0,0 0-26 0 0,-2-5-19 0 0,2 4-502 0 0,0 0 45 0 0,0 0 1 0 0,-1-1 0 0 0,1 1-1 0 0,-1 0 1 0 0,1-1-1 0 0,-1 1 1 0 0,1 0-1 0 0,-1 0 1 0 0,0-1-1 0 0,1 1 1 0 0,-1 0 0 0 0,0 0-1 0 0,0 0 1 0 0,0 0-1 0 0,0 0 1 0 0,0 0-1 0 0,0 0 1 0 0,0 0 0 0 0,0 1-1 0 0,0-1 1 0 0,-1 0-1 0 0,1 1 1 0 0,0-1-1 0 0,0 1 1 0 0,-1-1-1 0 0,1 1 1 0 0,0-1 0 0 0,-1 1-1 0 0,1 0 1 0 0,-1 0-1 0 0,1 0 1 0 0,0 0-1 0 0,-1 0 1 0 0,1 0 0 0 0,0 0-1 0 0,-1 0-41 0 0,-8 1 34 0 0,1 1 1 0 0,0 0-1 0 0,0 0 0 0 0,1 1 0 0 0,-1 0 1 0 0,1 0-1 0 0,-1 1 0 0 0,1 0 0 0 0,0 1 1 0 0,0 0-1 0 0,1 0 0 0 0,-1 1 0 0 0,1 0 1 0 0,0 0-1 0 0,1 0 0 0 0,0 1 0 0 0,0 0 1 0 0,0 0-1 0 0,-2 4-34 0 0,6-8 13 0 0,0 1 0 0 0,0-1-1 0 0,0 0 1 0 0,0 1 0 0 0,0-1 0 0 0,1 1 0 0 0,-1-1 0 0 0,1 1 0 0 0,0 0-1 0 0,0 0 1 0 0,1 0 0 0 0,-1-1 0 0 0,1 1 0 0 0,0 0 0 0 0,0 0 0 0 0,0 0-1 0 0,0 0 1 0 0,1 0 0 0 0,0-1 0 0 0,-1 1 0 0 0,1 0 0 0 0,1 0 0 0 0,-1-1-1 0 0,0 1 1 0 0,1 0 0 0 0,0-1 0 0 0,0 0 0 0 0,0 1 0 0 0,0-1 0 0 0,0 0-1 0 0,1 0 1 0 0,0 0 0 0 0,-1-1 0 0 0,1 1 0 0 0,0 0 0 0 0,0-1 0 0 0,1 0-1 0 0,-1 0 1 0 0,0 0 0 0 0,1 0 0 0 0,-1 0 0 0 0,1-1 0 0 0,-1 0-1 0 0,1 1 1 0 0,0-1 0 0 0,0-1 0 0 0,2 1-13 0 0,1-1 103 0 0,0 0-1 0 0,-1-1 1 0 0,1 0-1 0 0,0 0 1 0 0,0 0-1 0 0,0-1 1 0 0,-1 0-1 0 0,1-1 1 0 0,-1 1-1 0 0,0-1 1 0 0,0-1 0 0 0,0 1-1 0 0,0-1 1 0 0,0 0-1 0 0,-1 0 1 0 0,1-1-1 0 0,-1 1 1 0 0,2-4-103 0 0,191-208 732 0 0,-192 206-658 0 0,-2 4 224 0 0,-5 15-302 0 0,-7 53 24 0 0,2 1-1 0 0,2 0 1 0 0,6 57-20 0 0,-3 35-50 0 0,2-148 40 0 0,-1 1 0 0 0,0-1 0 0 0,-1 0 0 0 0,0 0 0 0 0,0 0 0 0 0,-1 1 0 0 0,1-1 0 0 0,-1-1 0 0 0,-1 1 0 0 0,0 0 0 0 0,0 0 0 0 0,0-1-1 0 0,0 0 1 0 0,-1 1 0 0 0,0-2 0 0 0,-1 1 0 0 0,1 0 0 0 0,-1-1 0 0 0,0 0 0 0 0,-1 0 0 0 0,1 0 0 0 0,-1-1 0 0 0,0 1 0 0 0,0-1 0 0 0,0-1 0 0 0,0 1-1 0 0,-1-1 1 0 0,0 0 0 0 0,-1 0 10 0 0,5-2-12 0 0,0 1 0 0 0,0-1 0 0 0,0 1 0 0 0,0-1 0 0 0,0 0 0 0 0,-1 0-1 0 0,1 0 1 0 0,-1-1 0 0 0,1 1 0 0 0,0-1 0 0 0,-1 0 0 0 0,1 0 0 0 0,-1 0 0 0 0,1 0-1 0 0,-1 0 1 0 0,1-1 0 0 0,0 0 0 0 0,-1 0 0 0 0,1 0 0 0 0,0 0 0 0 0,-1 0 0 0 0,1-1-1 0 0,0 1 1 0 0,0-1 0 0 0,0 0 0 0 0,0 0 0 0 0,1 0 0 0 0,-1 0 0 0 0,0 0-1 0 0,1-1 1 0 0,0 1 0 0 0,-1-1 0 0 0,1 0 0 0 0,0 1 0 0 0,0-1 0 0 0,1 0 0 0 0,-1 0-1 0 0,1 0 1 0 0,-1-1 0 0 0,1 1 0 0 0,0 0 0 0 0,0 0 0 0 0,0-2 12 0 0,4-6 4 0 0,0 0 0 0 0,0 1 0 0 0,2-1 0 0 0,-1 0 0 0 0,1 1 0 0 0,1 0 0 0 0,-1 0 0 0 0,2 1 0 0 0,-1 0 0 0 0,1 0 0 0 0,1 0 0 0 0,0 1 0 0 0,0 0 0 0 0,0 0 0 0 0,1 1 0 0 0,0 0 0 0 0,1 1 0 0 0,0 0 0 0 0,0 0 0 0 0,0 1 0 0 0,4-1-4 0 0,153-78 88 0 0,-84 61-458 0 0,-73 23-252 0 0,19 0-2088 0 0,-18 7-8953 0 0,-11-2 1009 0 0</inkml:trace>
  <inkml:trace contextRef="#ctx0" brushRef="#br0" timeOffset="1453.057">865 902 6449 0 0,'0'0'1867'0'0,"0"0"-678"0"0,0 0 99 0 0,0 0 460 0 0,0 0 223 0 0,0 0-58 0 0,0 0-258 0 0,0 0-260 0 0,31-3-207 0 0,101-11-178 0 0,170-37 1937 0 0,-239 44-3352 0 0,33-4-540 0 0,-32 9-9872 0 0,-51 2-980 0 0</inkml:trace>
  <inkml:trace contextRef="#ctx0" brushRef="#br0" timeOffset="2023.023">915 1163 7258 0 0,'0'0'1365'0'0,"0"0"-721"0"0,0 0-134 0 0,0 0 319 0 0,0 0 272 0 0,0 0 129 0 0,0 0-31 0 0,0 0-108 0 0,0 0-125 0 0,0 0-71 0 0,0 0-49 0 0,32-10-101 0 0,102-32-93 0 0,-41 21 547 0 0,-88 19-1149 0 0,0 1 0 0 0,1 0-1 0 0,-1 0 1 0 0,1 1 0 0 0,-1-1 0 0 0,1 1 0 0 0,-1 0 0 0 0,1 1 0 0 0,-1-1 0 0 0,1 1 0 0 0,-1 0 0 0 0,1 1 0 0 0,-1-1 0 0 0,2 2-50 0 0,-6-2 41 0 0,-1 0 0 0 0,1 0 1 0 0,-1 0-1 0 0,1 0 0 0 0,-1 0 1 0 0,0 0-1 0 0,1 1 0 0 0,-1-1 1 0 0,0 0-1 0 0,0 0 1 0 0,0 0-1 0 0,0 1 0 0 0,0-1 1 0 0,0 0-1 0 0,0 0 0 0 0,0 0 1 0 0,0 1-1 0 0,-1-1 0 0 0,1 0 1 0 0,0 0-1 0 0,-1 0 1 0 0,1 0-1 0 0,-1 0 0 0 0,1 0 1 0 0,-1 0-1 0 0,0 0 0 0 0,1 0 1 0 0,-1 0-1 0 0,0 0 1 0 0,0 0-1 0 0,0 0 0 0 0,0 0 1 0 0,0-1-1 0 0,0 1 0 0 0,0 0 1 0 0,0-1-1 0 0,-1 1-41 0 0,0 2 29 0 0,-143 109 1125 0 0,104-70-729 0 0,40-42-417 0 0,1 1 0 0 0,-1 0 0 0 0,1-1 1 0 0,-1 1-1 0 0,1 0 0 0 0,-1 0 0 0 0,1 0 1 0 0,0-1-1 0 0,-1 1 0 0 0,1 0 1 0 0,0 0-1 0 0,0 0 0 0 0,0 0 0 0 0,0 0 1 0 0,-1 0-1 0 0,1-1 0 0 0,0 1 0 0 0,1 0 1 0 0,-1 0-1 0 0,0 0 0 0 0,0 0 0 0 0,0 0 1 0 0,0 0-1 0 0,1 0 0 0 0,-1-1 1 0 0,0 1-1 0 0,1 0 0 0 0,-1 0 0 0 0,1 0 1 0 0,-1-1-1 0 0,1 1 0 0 0,-1 0 0 0 0,1-1 1 0 0,-1 1-1 0 0,1 0 0 0 0,0-1 1 0 0,-1 1-1 0 0,1-1 0 0 0,0 1 0 0 0,0-1 1 0 0,0 1-1 0 0,-1-1 0 0 0,1 0 0 0 0,0 1 1 0 0,1-1-9 0 0,27 4-32 0 0,1-2 0 0 0,0-1 0 0 0,0-2 0 0 0,-1-1 0 0 0,1-1 0 0 0,0-1 1 0 0,-1-2-1 0 0,0-1 0 0 0,20-7 32 0 0,10-12-3879 0 0,-25 9-6240 0 0,-24 12-335 0 0</inkml:trace>
  <inkml:trace contextRef="#ctx0" brushRef="#br0" timeOffset="2449.147">1811 213 8194 0 0,'0'0'2195'0'0,"0"0"-508"0"0,0 0-252 0 0,0 0 61 0 0,0 0 81 0 0,0 0-98 0 0,0 0-238 0 0,0 0-353 0 0,0 0-269 0 0,0 0-168 0 0,0 0-118 0 0,0 0-33 0 0,0 0-29 0 0,0-6-48 0 0,-1 0-222 0 0,-1-8 271 0 0,2 38 448 0 0,2 15-268 0 0,2 1-1 0 0,2-1 1 0 0,2-1-1 0 0,1 1 1 0 0,5 8-452 0 0,-12-40 36 0 0,16 52 96 0 0,-3 0 0 0 0,-2 2 0 0 0,-3-1-1 0 0,-3 1 1 0 0,-2 0 0 0 0,-3 53-132 0 0,-6-92-28 0 0,0-1 0 0 0,-2 1 0 0 0,0 0-1 0 0,-1-1 1 0 0,-1-1 0 0 0,-2 1 0 0 0,1-1 0 0 0,-2-1 0 0 0,-1 0 0 0 0,0 0 0 0 0,-2-1-1 0 0,0-1 1 0 0,-1 0 0 0 0,0-1 0 0 0,-1-1 0 0 0,-1 0 0 0 0,-1-1 0 0 0,0-1 0 0 0,0-1-1 0 0,-1 0 1 0 0,-1-2 0 0 0,-13 6 28 0 0,31-15-328 0 0,-33 13-78 0 0,24-11-2409 0 0,0-2-3739 0 0,7-1-4918 0 0</inkml:trace>
  <inkml:trace contextRef="#ctx0" brushRef="#br0" timeOffset="3935.505">112 1027 0 0 0,'12'-11'2036'0'0,"-11"11"-263"0"0,0 0 2238 0 0,1 0 3452 0 0,-1 0-7107 0 0,-1 0-26 0 0,0 0-57 0 0,0 0-58 0 0,0 0-55 0 0,16 19 1223 0 0,82 84 1416 0 0,-51-41-1889 0 0,-36-53-737 0 0,34 12 355 0 0,-44-20 450 0 0,-1 0-3059 0 0,1 0-6433 0 0,-1-1-2775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350 170 0 0 0,'0'0'860'0'0,"0"0"642"0"0,0 0 510 0 0,0 0 258 0 0,0 0-33 0 0,0 0-297 0 0,0 0-349 0 0,0 0-276 0 0,0 0-175 0 0,7-11-102 0 0,20-30-67 0 0,-19 38 4216 0 0,-6 36-4556 0 0,-9 19-265 0 0,-2-1 1 0 0,-2-1-1 0 0,-3 0 0 0 0,-3 5-366 0 0,-18 66 248 0 0,0-4-65 0 0,23-82-160 0 0,1 1-1 0 0,2 0 1 0 0,1 0-1 0 0,2 1 1 0 0,1-1-1 0 0,2 6-22 0 0,4-40 16 0 0,0 0 0 0 0,1 1-1 0 0,-1-1 1 0 0,1 0 0 0 0,0 0-1 0 0,0 0 1 0 0,0 0-1 0 0,0 0 1 0 0,0-1 0 0 0,0 1-1 0 0,0 0 1 0 0,0-1 0 0 0,1 0-1 0 0,-1 1 1 0 0,1-1 0 0 0,-1 0-1 0 0,1 0 1 0 0,-1-1 0 0 0,1 1-1 0 0,0 0 1 0 0,-1-1-1 0 0,1 0 1 0 0,0 1 0 0 0,-1-1-1 0 0,1 0 1 0 0,0-1-16 0 0,182-16 1176 0 0,-179 16-1628 0 0,2-3-459 0 0,-11-6-8112 0 0,3 9-122 0 0</inkml:trace>
  <inkml:trace contextRef="#ctx0" brushRef="#br0" timeOffset="288.787">0 608 8298 0 0,'0'0'2159'0'0,"0"0"-704"0"0,0 0-624 0 0,0 0-35 0 0,0 0 176 0 0,0 0 36 0 0,0 0-81 0 0,0 0-48 0 0,0 0-28 0 0,0 0 22 0 0,0 0 25 0 0,0 0-142 0 0,0 0-126 0 0,20 0-68 0 0,65 2-71 0 0,42-23 714 0 0,-74 7-1108 0 0,-17 7-181 0 0,1 0-1588 0 0,-13 2-4993 0 0,-18 2-4705 0 0</inkml:trace>
  <inkml:trace contextRef="#ctx0" brushRef="#br0" timeOffset="853.994">685 100 3417 0 0,'0'0'4325'0'0,"0"0"-1474"0"0,0 0-701 0 0,0 0-215 0 0,0 0-155 0 0,0 0-235 0 0,0 0-303 0 0,0 0-352 0 0,0 0-307 0 0,0 0-200 0 0,0 0-117 0 0,0 0 26 0 0,0 0 54 0 0,6-4 79 0 0,28-14 256 0 0,1 2 1 0 0,1 2-1 0 0,0 1 0 0 0,1 2 0 0 0,23-4-681 0 0,-58 14 8 0 0,-1 0 1 0 0,1 0-1 0 0,-1 0 0 0 0,1 0 0 0 0,0 0 0 0 0,-1 1 0 0 0,1-1 0 0 0,0 1 1 0 0,0-1-1 0 0,-1 1 0 0 0,1 0 0 0 0,0-1 0 0 0,0 1 0 0 0,0 0 1 0 0,-1 0-1 0 0,1 0 0 0 0,0 1 0 0 0,0-1 0 0 0,0 0 0 0 0,-1 1 1 0 0,1-1-1 0 0,0 1 0 0 0,-1-1 0 0 0,1 1 0 0 0,0 0 0 0 0,-1 0 1 0 0,1 0-1 0 0,-1 0 0 0 0,1 0 0 0 0,-1 0 0 0 0,1 0 0 0 0,-1 0 0 0 0,0 1 1 0 0,0-1-1 0 0,1 1 0 0 0,-1-1 0 0 0,0 1 0 0 0,0-1 0 0 0,-1 1 1 0 0,1-1-1 0 0,0 1 0 0 0,0 0 0 0 0,-1-1 0 0 0,1 1 0 0 0,-1 0 1 0 0,0 0-1 0 0,1-1 0 0 0,-1 1 0 0 0,0 0 0 0 0,0 0 0 0 0,0 0 0 0 0,0-1 1 0 0,0 1-1 0 0,-1 0 0 0 0,1 0 0 0 0,0 0 0 0 0,-1-1 0 0 0,1 1 1 0 0,-2 1-9 0 0,-144 173 546 0 0,145-173-540 0 0,0 0 0 0 0,0-1 0 0 0,0 1 0 0 0,0 0 0 0 0,0 0 0 0 0,0 0 0 0 0,1 0 0 0 0,0 0 0 0 0,-1 0 0 0 0,1 0 0 0 0,0 0 0 0 0,1 0 0 0 0,-1 0 0 0 0,0 0 0 0 0,1-1 0 0 0,-1 1 0 0 0,1 0 0 0 0,0 0 0 0 0,0 0 0 0 0,0 0 0 0 0,1-1 0 0 0,-1 1 0 0 0,1-1 0 0 0,-1 1 0 0 0,1-1 0 0 0,0 1 0 0 0,0-1 0 0 0,0 0 0 0 0,0 0 0 0 0,0 0 0 0 0,1 0 0 0 0,-1 0 0 0 0,0-1 0 0 0,1 1 0 0 0,0-1 0 0 0,-1 1 0 0 0,1-1 0 0 0,0 0 0 0 0,-1 0 0 0 0,1 0 0 0 0,0 0 0 0 0,0-1 0 0 0,0 1 0 0 0,0-1 0 0 0,0 0 0 0 0,0 0 0 0 0,0 0 0 0 0,0 0 0 0 0,0 0 0 0 0,0-1 0 0 0,0 1 0 0 0,0-1 0 0 0,1 0-6 0 0,104-9 361 0 0,-49-6-2207 0 0,-52 13 738 0 0,2-1-4481 0 0,-4 4-6394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0,'0'0'228'0'0,"0"0"714"0"0,0 0 594 0 0,0 0 443 0 0,0 0 168 0 0,0 0-120 0 0,0 0-252 0 0,0 0-220 0 0,0 0-105 0 0,0 0-80 0 0,0 0-114 0 0,0 0-153 0 0,5 7 3496 0 0,285-7 1 0 0,-122-19-4219 0 0,-162 18-430 0 0,3-2-500 0 0,-7-2-3063 0 0,-2 4 1274 0 0,0 0-3968 0 0,-1-1 3333 0 0,1 2 811 0 0,-1-1-6797 0 0</inkml:trace>
  <inkml:trace contextRef="#ctx0" brushRef="#br0" timeOffset="400.825">292 1 9482 0 0,'0'0'2353'0'0,"0"0"-670"0"0,0 0-271 0 0,0 0 11 0 0,0 0 46 0 0,0 0-88 0 0,0 0-266 0 0,0 0-306 0 0,0 0-219 0 0,0 0-118 0 0,0 0-78 0 0,0 0-1 0 0,-5 6 11 0 0,-23 59 1107 0 0,28-31-844 0 0,-15 180 1011 0 0,-4-85-1900 0 0,19-128 99 0 0,0-1-50 0 0,0 1-27 0 0,1 3-3921 0 0,2-2-6211 0 0,-1-2-1341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105 521 0 0 0,'0'0'1144'0'0,"0"0"39"0"0,0 0 41 0 0,0 0 33 0 0,0 0-14 0 0,0 0-80 0 0,0 0-113 0 0,0 0-112 0 0,0 0-130 0 0,0 0-102 0 0,0 0-89 0 0,0 0-78 0 0,0 0-55 0 0,0 0-3 0 0,0 0 16 0 0,0 0 23 0 0,0 0 52 0 0,0 0 37 0 0,0 0 11 0 0,0 0 12 0 0,0 0-21 0 0,0 0-44 0 0,0 0-27 0 0,0 0-36 0 0,0 0-41 0 0,0 0-43 0 0,0 0-33 0 0,0 0-50 0 0,0 0-47 0 0,0 0-46 0 0,2 5 4178 0 0,2 1-3455 0 0,178-13-423 0 0,-37 3 135 0 0,-137-3-2177 0 0,-11 4-3088 0 0,-2 2-5072 0 0,3 1-1862 0 0</inkml:trace>
  <inkml:trace contextRef="#ctx0" brushRef="#br0" timeOffset="509.694">180 215 5513 0 0,'0'0'2197'0'0,"0"0"-509"0"0,0 0-145 0 0,0 0 119 0 0,0 0 89 0 0,0 0-179 0 0,0 0-374 0 0,0 0-373 0 0,0 0-277 0 0,0 0-130 0 0,0 0 88 0 0,0 0 131 0 0,0 0 61 0 0,0 9 40 0 0,1 52 501 0 0,1-10-364 0 0,-3 0 1 0 0,-2 0-1 0 0,-9 50-875 0 0,1 59-1799 0 0,11-144 129 0 0,2-12-3266 0 0,0-3-3223 0 0,0-1-636 0 0</inkml:trace>
  <inkml:trace contextRef="#ctx0" brushRef="#br0" timeOffset="1150.516">644 42 3257 0 0,'0'0'1943'0'0,"0"0"-464"0"0,0 0-92 0 0,0 0 317 0 0,0 0 362 0 0,0 0 49 0 0,0 0-321 0 0,0 0-498 0 0,0 0-432 0 0,0 0-268 0 0,0 0-134 0 0,0 0-32 0 0,0 4 0 0 0,0 231 2943 0 0,39 55-2919 0 0,3-153-415 0 0,-24-93-70 0 0,-7-40-10 0 0,-10-4 121 0 0,-1 0 25 0 0,23-44 573 0 0,74-185-217 0 0,-1-87-390 0 0,-85 285-72 0 0,-8 17-10 0 0,1 1 1 0 0,1 0-1 0 0,0 0 1 0 0,1 0-1 0 0,0 1 1 0 0,1 0-1 0 0,0 0 0 0 0,1 0 1 0 0,7-8 10 0 0,-14 20 10 0 0,4-2-4674 0 0,-6 11-251 0 0,1-2-6295 0 0</inkml:trace>
  <inkml:trace contextRef="#ctx0" brushRef="#br0" timeOffset="1607.379">1117 620 11947 0 0,'0'0'1820'0'0,"0"0"-620"0"0,0 0-230 0 0,0 0 110 0 0,0 0 115 0 0,0 0-6 0 0,0 0-154 0 0,0 0-260 0 0,0 0-240 0 0,0 0-168 0 0,0 0-126 0 0,0 0-101 0 0,0 0-52 0 0,-10 4-38 0 0,-33 12-24 0 0,39-14-18 0 0,1 0 0 0 0,0 0 0 0 0,0 1 0 0 0,0-1 0 0 0,0 0-1 0 0,1 1 1 0 0,-1 0 0 0 0,1 0 0 0 0,-1 0 0 0 0,1 0 0 0 0,0 0 0 0 0,0 0 0 0 0,0 0-1 0 0,1 1 1 0 0,-1-1 0 0 0,1 1 0 0 0,0-1 0 0 0,-1 2-8 0 0,-2 7 16 0 0,2-9-14 0 0,0-1 1 0 0,1 0-1 0 0,0 1 1 0 0,-1-1 0 0 0,1 1-1 0 0,0-1 1 0 0,0 1 0 0 0,0-1-1 0 0,0 1 1 0 0,1 0 0 0 0,-1 0-1 0 0,1-1 1 0 0,0 1 0 0 0,0 0-1 0 0,0 0 1 0 0,0-1-1 0 0,0 1 1 0 0,0 0 0 0 0,1 0-1 0 0,-1-1 1 0 0,1 1 0 0 0,0 0-1 0 0,0-1 1 0 0,0 1 0 0 0,0-1-1 0 0,0 1 1 0 0,1-1-1 0 0,-1 0 1 0 0,1 1 0 0 0,0-1-1 0 0,-1 0 1 0 0,1 0 0 0 0,0 0-1 0 0,0 0 1 0 0,0 0 0 0 0,1-1-1 0 0,-1 1 1 0 0,0-1 0 0 0,1 1-1 0 0,-1-1 1 0 0,1 0-1 0 0,-1 0 1 0 0,1 0 0 0 0,-1 0-1 0 0,1 0 1 0 0,0-1 0 0 0,-1 1-1 0 0,1-1 1 0 0,1 1-3 0 0,7-1 92 0 0,-1-1 0 0 0,1 0 0 0 0,-1 0 0 0 0,1-1 0 0 0,-1-1 0 0 0,1 1 0 0 0,-1-2 0 0 0,0 1 0 0 0,0-1 0 0 0,-1-1 0 0 0,1 0 0 0 0,-1 0 0 0 0,0-1 0 0 0,0 0 0 0 0,-1-1-92 0 0,-2 4 49 0 0,-1-1 0 0 0,0 0 0 0 0,0 0 0 0 0,0 0-1 0 0,-1 0 1 0 0,1-1 0 0 0,-1 0 0 0 0,0 0 0 0 0,-1 0 0 0 0,1 0-1 0 0,-1-1 1 0 0,0 1 0 0 0,0-1 0 0 0,0 0 0 0 0,-1 0-1 0 0,0 0 1 0 0,0 0 0 0 0,-1 0 0 0 0,0 0 0 0 0,0 0 0 0 0,0-1-1 0 0,-1 1 1 0 0,0 0 0 0 0,0-1 0 0 0,0 1 0 0 0,-1-3-49 0 0,-1 6-30 0 0,1 0 1 0 0,-1 0-1 0 0,1 0 0 0 0,-1 0 1 0 0,0 0-1 0 0,0 0 1 0 0,0 1-1 0 0,-1-1 0 0 0,1 1 1 0 0,-1-1-1 0 0,1 1 1 0 0,-1 0-1 0 0,0 0 0 0 0,0 0 1 0 0,0 0-1 0 0,0 1 0 0 0,0-1 1 0 0,0 1-1 0 0,0 0 1 0 0,0 0-1 0 0,-1 0 0 0 0,1 0 1 0 0,0 0-1 0 0,-1 1 1 0 0,1 0-1 0 0,-1-1 0 0 0,-1 1 30 0 0,-28 2-3627 0 0,3 6-4885 0 0,18-4-3280 0 0</inkml:trace>
  <inkml:trace contextRef="#ctx0" brushRef="#br0" timeOffset="2354.505">1334 675 5641 0 0,'0'0'2605'0'0,"0"0"-546"0"0,0 0-191 0 0,0 0 3 0 0,0 0-129 0 0,0 0-283 0 0,0 0-373 0 0,0 0-402 0 0,0 0-278 0 0,0 0-145 0 0,0 0-79 0 0,0 0-56 0 0,-1 26 776 0 0,11 29-232 0 0,-7-53-605 0 0,0 0 0 0 0,-1 0 0 0 0,1 0-1 0 0,0 0 1 0 0,0-1 0 0 0,0 0 0 0 0,0 1 0 0 0,0-1 0 0 0,0 0 0 0 0,1-1 0 0 0,-1 1 0 0 0,0 0-1 0 0,0-1 1 0 0,1 0 0 0 0,-1 0 0 0 0,0 0 0 0 0,1 0 0 0 0,-1 0 0 0 0,0-1 0 0 0,0 0-1 0 0,1 1 1 0 0,-1-1 0 0 0,0 0 0 0 0,0 0 0 0 0,0-1 0 0 0,0 1 0 0 0,0-1 0 0 0,0 0 0 0 0,0 1-1 0 0,-1-1 1 0 0,1 0 0 0 0,-1-1 0 0 0,1 1 0 0 0,-1 0 0 0 0,0-1 0 0 0,0 1 0 0 0,0-1-1 0 0,0 0 1 0 0,0 0 0 0 0,-1 1 0 0 0,1-1 0 0 0,-1 0 0 0 0,1-2-65 0 0,45-71 331 0 0,-47 77-335 0 0,0-1 1 0 0,1 0 0 0 0,-1 1 0 0 0,0-1-1 0 0,0 1 1 0 0,0-1 0 0 0,0 0 0 0 0,0 1-1 0 0,0-1 1 0 0,0 1 0 0 0,1-1 0 0 0,-1 0 0 0 0,0 1-1 0 0,0-1 1 0 0,1 0 0 0 0,-1 1 0 0 0,0-1-1 0 0,0 0 1 0 0,1 1 0 0 0,-1-1 0 0 0,0 0-1 0 0,1 0 1 0 0,-1 1 0 0 0,0-1 0 0 0,1 0-1 0 0,-1 0 1 0 0,1 0 0 0 0,-1 1 0 0 0,0-1 0 0 0,1 0-1 0 0,-1 0 1 0 0,1 0 0 0 0,-1 0 0 0 0,0 0-1 0 0,1 0 1 0 0,-1 0 0 0 0,1 0 0 0 0,-1 0-1 0 0,1 0 1 0 0,-1 0 0 0 0,0 0 0 0 0,1 0-1 0 0,-1 0 1 0 0,1-1 3 0 0,0 20 48 0 0,25 129-35 0 0,-10-26-189 0 0,2 84-161 0 0,-19-197 340 0 0,-1 1-1 0 0,0-1 1 0 0,-1 0 0 0 0,0 0 0 0 0,0 0-1 0 0,-1 0 1 0 0,0 0 0 0 0,-1-1-1 0 0,1 1 1 0 0,-2-1 0 0 0,1-1 0 0 0,-1 1-1 0 0,-1-1 1 0 0,1 0 0 0 0,-1 0 0 0 0,0-1-1 0 0,-1 0 1 0 0,1 0 0 0 0,-2 0-3 0 0,1-2 2 0 0,-1-1 0 0 0,0 0 0 0 0,0 0 0 0 0,0-1 1 0 0,0 0-1 0 0,-1 0 0 0 0,1-1 0 0 0,0-1 0 0 0,-1 1 0 0 0,1-1 1 0 0,-1-1-1 0 0,1 0 0 0 0,-3-1-2 0 0,9 0 0 0 0,0 0 0 0 0,0-1 1 0 0,0 0-1 0 0,0 0 0 0 0,0 0 0 0 0,0 0 1 0 0,1 0-1 0 0,0 0 0 0 0,-1-1 0 0 0,1 1 1 0 0,0-1-1 0 0,1 0 0 0 0,-1 1 0 0 0,1-1 1 0 0,0 0-1 0 0,-1 0 0 0 0,2 0 0 0 0,-1 0 1 0 0,0 0-1 0 0,1 0 0 0 0,0 0 1 0 0,0 0-1 0 0,0 0 0 0 0,0 0 0 0 0,1 0 1 0 0,0 0-1 0 0,0 0 0 0 0,0 0 0 0 0,0 0 1 0 0,0 0-1 0 0,2-2 0 0 0,2-8-328 0 0,2 0 0 0 0,-1 1 0 0 0,2 0 0 0 0,0 0 1 0 0,1 0-1 0 0,0 1 0 0 0,0 0 0 0 0,3-1 328 0 0,90-82-6456 0 0,-69 65 3842 0 0,-26 26-9053 0 0</inkml:trace>
  <inkml:trace contextRef="#ctx0" brushRef="#br0" timeOffset="3435.655">184 499 0 0 0,'0'0'1664'0'0,"0"0"22"0"0,0 0-39 0 0,0 0-36 0 0,0 0-68 0 0,0 0-148 0 0,0 0-192 0 0,0 0-208 0 0,0 0-151 0 0,0 0-65 0 0,0 0-62 0 0,0 0-35 0 0,-7 2 2845 0 0,-22 6-2660 0 0,-31 0 827 0 0,-15-7 149 0 0,63-6-1118 0 0,89 21-750 0 0,84-6-79 0 0,-88-6-216 0 0,-98-3 34 0 0,4 1-1789 0 0,7-2-3675 0 0,10 0-5207 0 0</inkml:trace>
  <inkml:trace contextRef="#ctx0" brushRef="#br0" timeOffset="6496.337">2069 46 0 0 0,'0'0'188'0'0,"0"0"672"0"0,0 0 234 0 0,0 0 38 0 0,0 0 15 0 0,0 0 31 0 0,0 0 63 0 0,4-6 42 0 0,12-16 11 0 0,-12 19 6571 0 0,-1 6-3338 0 0,-1 15-2317 0 0,-4 21-2924 0 0,-20 62 1199 0 0,-5 0 0 0 0,-35 85-485 0 0,24-77 49 0 0,28-79-35 0 0,2-9-8 0 0,1 0-1 0 0,1 1 1 0 0,1-1 0 0 0,0 1 0 0 0,2 0 0 0 0,0 17-6 0 0,4-36 7 0 0,0-1 0 0 0,1 1 0 0 0,-1-1-1 0 0,1 1 1 0 0,0-1 0 0 0,-1 0 0 0 0,1 0-1 0 0,0 0 1 0 0,1 0 0 0 0,-1-1 0 0 0,0 1 0 0 0,0 0-1 0 0,1-1 1 0 0,-1 1 0 0 0,1-1 0 0 0,-1 0-1 0 0,1 0 1 0 0,0 0 0 0 0,-1 0 0 0 0,1-1 0 0 0,0 1-1 0 0,0-1 1 0 0,-1 1 0 0 0,1-1 0 0 0,3 0-7 0 0,159-15 816 0 0,-109 4-628 0 0,-55 11-190 0 0,-1 0 9 0 0,0 0-11 0 0,0 0 21 0 0,0 0-1 0 0,0 0-25 0 0,0 0 17 0 0,0 0-3 0 0,0 0-23 0 0,0 0-42 0 0,0 0-62 0 0,0 0-70 0 0,0 0-69 0 0,0 0-74 0 0,0 0-122 0 0,0 0-134 0 0,0-3-2843 0 0,0-4-10846 0 0,0 6 8445 0 0</inkml:trace>
  <inkml:trace contextRef="#ctx0" brushRef="#br0" timeOffset="6863.386">1723 410 5825 0 0,'0'0'2558'0'0,"0"0"-811"0"0,0 0-408 0 0,0 0 115 0 0,0 0 191 0 0,0 0-32 0 0,0 0-334 0 0,0 0-410 0 0,0 0-189 0 0,0 0-13 0 0,0 0 112 0 0,0 0 83 0 0,12 0-58 0 0,96-7 1088 0 0,77-19 542 0 0,-4 11-2031 0 0,-181 15-585 0 0,1 12-2294 0 0,0-9-6174 0 0,-1-3-3451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18 109 0 0 0,'0'0'420'0'0,"0"0"719"0"0,0 0 165 0 0,0 0-55 0 0,0 0-80 0 0,0 0-17 0 0,4-6 2 0 0,11-16 8 0 0,-11 17 12 0 0,-7 46 9439 0 0,-6 24-8430 0 0,-2 16-2581 0 0,-7 154 638 0 0,20-232-221 0 0,-1-1 1 0 0,1 0 0 0 0,-1 1-1 0 0,1-1 1 0 0,0 0-1 0 0,0 0 1 0 0,0 0 0 0 0,0 0-1 0 0,0-1 1 0 0,0 1 0 0 0,0 0-1 0 0,1-1 1 0 0,-1 0-1 0 0,0 1 1 0 0,1-1 0 0 0,-1 0-1 0 0,1 0 1 0 0,0-1-1 0 0,-1 1 1 0 0,1 0 0 0 0,0-1-1 0 0,0 0 1 0 0,-1 1-1 0 0,1-1 1 0 0,0 0 0 0 0,0 0-1 0 0,-1-1 1 0 0,1 1-1 0 0,0-1 1 0 0,-1 1 0 0 0,1-1-1 0 0,0 0 1 0 0,-1 0 0 0 0,1 0-1 0 0,-1 0 1 0 0,1 0-1 0 0,-1-1-19 0 0,17-9 99 0 0,0-1-1 0 0,-1-1 0 0 0,-1-1 0 0 0,0-1 1 0 0,-1 0-1 0 0,0-1 0 0 0,-2 0 1 0 0,0-1-1 0 0,0-1 0 0 0,-2 0 0 0 0,0-1 1 0 0,-1 0-1 0 0,0-4-98 0 0,5-9 61 0 0,2-1 14 0 0,-1-1 0 0 0,-2-1-1 0 0,-1-1 1 0 0,-2 1 0 0 0,7-37-75 0 0,-19 71-14 0 0,2-17 294 0 0,-10 27-50 0 0,3 7-210 0 0,0 0 1 0 0,1 1-1 0 0,1-1 1 0 0,1 1-1 0 0,0 0 1 0 0,1 0-1 0 0,1 0 1 0 0,1 0-1 0 0,0-1 1 0 0,1 1-1 0 0,1 0 0 0 0,1-1 1 0 0,0 1-1 0 0,4 9-20 0 0,5 31 35 0 0,30 190-57 0 0,-42-237 26 0 0,1 221-11 0 0,-4-217 6 0 0,-1 1 0 0 0,0 0 0 0 0,-1-1 0 0 0,0 0 0 0 0,-1 1 0 0 0,-1-2 0 0 0,0 1 0 0 0,-1-1 0 0 0,0 0 0 0 0,-1 0 0 0 0,-1-1 0 0 0,0 0 0 0 0,0 0 1 0 0,-5 3 0 0 0,11-12 8 0 0,0 1 0 0 0,0-1 1 0 0,0 1-1 0 0,-1-1 0 0 0,1 0 1 0 0,-1 0-1 0 0,0 0 0 0 0,0-1 1 0 0,0 1-1 0 0,0-1 0 0 0,0 0 1 0 0,-1 0-1 0 0,1-1 0 0 0,-1 1 1 0 0,1-1-1 0 0,-1 0 0 0 0,1 0 1 0 0,-1 0-1 0 0,0-1 0 0 0,0 0-8 0 0,3-1 6 0 0,0-1-1 0 0,0 0 0 0 0,0 0 1 0 0,0 0-1 0 0,1-1 0 0 0,-1 1 1 0 0,1 0-1 0 0,-1-1 0 0 0,1 1 1 0 0,0 0-1 0 0,0-1 0 0 0,0 0 1 0 0,0 1-1 0 0,1-1 0 0 0,-1 0 1 0 0,1 1-1 0 0,-1-1 0 0 0,1 0 1 0 0,0 1-1 0 0,0-1 0 0 0,0-2-5 0 0,1-10-4 0 0,0-1 0 0 0,0 1-1 0 0,2 0 1 0 0,0 0 0 0 0,1 0-1 0 0,0 0 1 0 0,1 1 0 0 0,0-1 0 0 0,6-9 4 0 0,1-1-115 0 0,0 1 1 0 0,1 0-1 0 0,1 1 1 0 0,2 1-1 0 0,0 0 1 0 0,1 1-1 0 0,6-4 115 0 0,8 5-2127 0 0,-16 17-5649 0 0,-10 3-3560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10058 0 0,'0'0'2041'0'0,"0"0"-438"0"0,0 0-318 0 0,0 0-107 0 0,0 0-134 0 0,0 0-201 0 0,0 0-239 0 0,0 0-232 0 0,0 0-121 0 0,0 0-75 0 0,0 0-39 0 0,0 0-21 0 0,0 0-9 0 0,-12 28-22 0 0,-34 87 5 0 0,45-114-85 0 0,0-1 0 0 0,0 1 1 0 0,1 0-1 0 0,-1 0 0 0 0,0 0 1 0 0,0 0-1 0 0,0 0 0 0 0,1 0 1 0 0,-1 0-1 0 0,0 0 0 0 0,1 0 1 0 0,-1 0-1 0 0,1 0 1 0 0,0 0-1 0 0,-1 0 0 0 0,1 1 1 0 0,0-1-1 0 0,0 0 0 0 0,-1 0 1 0 0,1 0-1 0 0,0 1 0 0 0,0-1 1 0 0,0 0-1 0 0,1 0 0 0 0,-1 1 1 0 0,0-1-1 0 0,0 0 0 0 0,1 0 1 0 0,-1 0-1 0 0,0 0 1 0 0,1 0-1 0 0,-1 1 0 0 0,1-1 1 0 0,0 0-1 0 0,-1 0 0 0 0,1 0 1 0 0,0 0-1 0 0,0 0 0 0 0,-1-1 1 0 0,1 1-1 0 0,0 0 0 0 0,0 0 1 0 0,0 0-6 0 0,3 0 47 0 0,-2 1 45 0 0,0 0 1 0 0,1 0-1 0 0,-1 0 1 0 0,1 0-1 0 0,0-1 1 0 0,-1 1-1 0 0,1-1 1 0 0,0 0-1 0 0,0 1 1 0 0,0-1-1 0 0,0-1 1 0 0,0 1-1 0 0,0 0 1 0 0,0-1-1 0 0,1 0 1 0 0,-1 1-1 0 0,0-1 1 0 0,0-1-1 0 0,0 1 1 0 0,0 0-1 0 0,0-1 1 0 0,0 1-1 0 0,0-1 1 0 0,0 0-1 0 0,0 0 1 0 0,0 0-1 0 0,0-1 0 0 0,0 1 1 0 0,0-1-1 0 0,-1 1 1 0 0,1-1-1 0 0,0 0 1 0 0,-1 0-1 0 0,0 0 1 0 0,1 0-1 0 0,-1 0 1 0 0,0-1-1 0 0,0 1 1 0 0,0-1-1 0 0,-1 1 1 0 0,1-1-1 0 0,-1 0 1 0 0,1 0-1 0 0,-1 0 1 0 0,0 0-1 0 0,0 0 1 0 0,0 0-1 0 0,0 0 1 0 0,-1-2-93 0 0,1 1-54 0 0,-1 1 1 0 0,1-1 0 0 0,-1 0 0 0 0,-1 1 0 0 0,1-1-1 0 0,0 0 1 0 0,-1 1 0 0 0,0-1 0 0 0,0 1 0 0 0,0-1 0 0 0,0 1-1 0 0,0-1 1 0 0,-1 1 0 0 0,1 0 0 0 0,-1 0 0 0 0,0-1-1 0 0,0 1 1 0 0,0 1 0 0 0,-1-1 0 0 0,1 0 0 0 0,-1 0-1 0 0,1 1 1 0 0,-1-1 0 0 0,0 1 0 0 0,0 0 0 0 0,0 0-1 0 0,0 0 1 0 0,0 1 0 0 0,0-1 0 0 0,-1 0 0 0 0,1 1-1 0 0,-1 0 1 0 0,1 0 0 0 0,-1 0 0 0 0,0 0 53 0 0,1 1-513 0 0,-8-3-1267 0 0,2 3-4109 0 0,0 0-5809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1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480 431 0 0 0,'0'0'926'0'0,"0"0"375"0"0,0 0 517 0 0,0 0 297 0 0,0 0-43 0 0,0 0-311 0 0,0 0-404 0 0,0 0-307 0 0,0 0-166 0 0,3-4-53 0 0,11-10-7 0 0,-11 10 3 0 0,-3 4 7 0 0,0 0-18 0 0,0 0-28 0 0,0 0-44 0 0,0 0-50 0 0,0 0-65 0 0,0 0-82 0 0,-14-4 798 0 0,-167 18-18 0 0,-23 45-328 0 0,201-58-987 0 0,0 0-1 0 0,0-1 1 0 0,0 1-1 0 0,0 0 1 0 0,0 0 0 0 0,0 1-1 0 0,1-1 1 0 0,-1 1-1 0 0,1-1 1 0 0,-1 1-1 0 0,1 0 1 0 0,-1 0-1 0 0,1 0 1 0 0,0 0 0 0 0,0 0-1 0 0,0 1 1 0 0,0-1-1 0 0,0 1 1 0 0,1-1-1 0 0,-1 1 1 0 0,1 0 0 0 0,-1 0-1 0 0,1-1 1 0 0,0 1-1 0 0,0 0 1 0 0,0 0-1 0 0,1 0 1 0 0,-1 0-1 0 0,1 0 1 0 0,0 3-12 0 0,2-1 11 0 0,1-1 1 0 0,0 1-1 0 0,0 0 1 0 0,1-1-1 0 0,-1 0 1 0 0,1 0-1 0 0,0 0 1 0 0,0 0-1 0 0,1-1 1 0 0,-1 0-1 0 0,1 1 1 0 0,-1-2-1 0 0,1 1 0 0 0,0 0 1 0 0,0-1-1 0 0,0 0 1 0 0,0 0-1 0 0,1-1 1 0 0,-1 1-1 0 0,1-1 1 0 0,-1 0-1 0 0,1-1 1 0 0,-1 1-1 0 0,1-1 1 0 0,-1 0-1 0 0,3-1-11 0 0,-2 2 13 0 0,158 22 273 0 0,-139-6-163 0 0,-25-16-86 0 0,0-1-15 0 0,-12 19 297 0 0,-134 105 161 0 0,105-94-435 0 0,26-20-42 0 0,0 0 0 0 0,1 0 0 0 0,1 2 0 0 0,0 0 0 0 0,0 0 0 0 0,1 1 0 0 0,0 1 0 0 0,2 0-1 0 0,-1 0 1 0 0,-5 11-3 0 0,14-21 5 0 0,0-1 0 0 0,0 1 0 0 0,0 0 0 0 0,0 0 0 0 0,0 0 0 0 0,1 0 0 0 0,-1 0 0 0 0,1 0 0 0 0,0 0 0 0 0,1 0 0 0 0,-1 1 0 0 0,1-1 0 0 0,0 0 0 0 0,0 0 0 0 0,0 1 1 0 0,0-1-1 0 0,1 0 0 0 0,-1 0 0 0 0,1 1 0 0 0,0-1 0 0 0,1 0 0 0 0,-1 0 0 0 0,1 0 0 0 0,0 0 0 0 0,0-1 0 0 0,0 1 0 0 0,0 0 0 0 0,0-1 0 0 0,1 1 0 0 0,0-1 0 0 0,0 0 0 0 0,0 0 0 0 0,2 2-5 0 0,8 2 56 0 0,0 0-1 0 0,1-1 1 0 0,0-1 0 0 0,1 0 0 0 0,-1 0 0 0 0,1-1 0 0 0,0-1 0 0 0,0-1 0 0 0,0 0-1 0 0,0-1 1 0 0,0-1 0 0 0,0 0 0 0 0,0-1 0 0 0,3-1-56 0 0,22 2 39 0 0,8-22-853 0 0,-40 7-3690 0 0,-3-4-6149 0 0,-5 12-851 0 0</inkml:trace>
  <inkml:trace contextRef="#ctx0" brushRef="#br0" timeOffset="4708.324">415 0 0 0 0,'0'0'966'0'0,"0"0"314"0"0,0 0 375 0 0,0 0 196 0 0,0 0-100 0 0,0 0-361 0 0,0 0-422 0 0,0 0-275 0 0,0 0-106 0 0,0 0 4 0 0,3 15 3419 0 0,-38 127-754 0 0,20-59-2659 0 0,-2 82 266 0 0,8-21-375 0 0,-17 61-101 0 0,10-135-346 0 0,1-20-1 0 0,-16 67-11 0 0,4-14 29 0 0,-2 3 127 0 0,11-25-186 0 0,-8-10 234 0 0,11-27-118 0 0,-3 4-61 0 0,10 22 318 0 0,-5-30 130 0 0,-3 1 265 0 0,14-31-589 0 0,2-9-171 0 0,0-1-12 0 0,-9 11 362 0 0,7-8-337 0 0,2-3-4 0 0,0 0 0 0 0,0 0-4 0 0,0 0-16 0 0,0 0-5 0 0,0 0-4 0 0,0 0 6 0 0,0 0 6 0 0,0 0-29 0 0,0 0-35 0 0,0 0-87 0 0,1-8-2609 0 0,0 5-4692 0 0,1 0-4028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22 352 0 0,'0'0'2357'0'0,"0"0"-394"0"0,0 0-158 0 0,0 0 112 0 0,0 0 3 0 0,0 0-41 0 0,0 0-180 0 0,0 0-272 0 0,0 0-289 0 0,0 0-217 0 0,0 0-160 0 0,0 0-140 0 0,-9-2 239 0 0,8 1 1890 0 0,47 8-583 0 0,50-9-753 0 0,-32-3-941 0 0,108-6 102 0 0,-132 11-592 0 0,-39 0 18 0 0,-1 0-18 0 0,0 0-6 0 0,0 0 2 0 0,0 0-11 0 0,0 0 16 0 0,0 0 13 0 0,-3-7-2636 0 0,-2 6-7978 0 0,2 1-822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1936 0 0,'0'0'1883'0'0,"0"0"-701"0"0,0 0-284 0 0,0 0 174 0 0,0 0 269 0 0,0 0 154 0 0,0 0-80 0 0,0 0-200 0 0,0 0-194 0 0,0 0-95 0 0,0 0-97 0 0,0 0-80 0 0,0 0-34 0 0,-5 2-56 0 0,1 0-316 0 0,-6 3-261 0 0,1-3 3376 0 0,29 5-141 0 0,173-21-677 0 0,46-1-1834 0 0,-237 16-1620 0 0,8 2 1932 0 0,-8-3-4157 0 0,0 0-3869 0 0,-2 0-4974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38 0 0 0,'0'0'1226'0'0,"0"0"125"0"0,0 0 302 0 0,0 0 318 0 0,0 0 132 0 0,0 0-17 0 0,0 0-291 0 0,0 0-324 0 0,0 0-226 0 0,0 0-163 0 0,2-6-59 0 0,7-18-68 0 0,-3 17 5365 0 0,-9 7-6709 0 0,-7 23 970 0 0,-23 55-237 0 0,-4-1 0 0 0,-2-2 0 0 0,-17 18-344 0 0,-186 212 144 0 0,181-232-206 0 0,61-73-49 0 0,0 0 0 0 0,0 0 0 0 0,0 0 1 0 0,0-1-1 0 0,0 1 0 0 0,0 0 0 0 0,0 0 1 0 0,0-1-1 0 0,0 1 0 0 0,0 0 0 0 0,0 0 1 0 0,0 0-1 0 0,0-1 0 0 0,0 1 0 0 0,0 0 0 0 0,0 0 1 0 0,0-1-1 0 0,0 1 0 0 0,0 0 0 0 0,0 0 1 0 0,0 0-1 0 0,-1-1 0 0 0,1 1 0 0 0,0 0 1 0 0,0 0-1 0 0,0 0 0 0 0,0 0 0 0 0,0-1 0 0 0,-1 1 1 0 0,1 0-1 0 0,0 0 0 0 0,0 0 0 0 0,0 0 1 0 0,-1 0-1 0 0,1 0 0 0 0,0 0 0 0 0,0-1 0 0 0,-1 1 1 0 0,1 0-1 0 0,0 0 0 0 0,0 0 0 0 0,0 0 1 0 0,-1 0-1 0 0,1 0 0 0 0,0 0 0 0 0,0 0 1 0 0,-1 0-1 0 0,1 0 0 0 0,0 0 111 0 0,8-24-12456 0 0,-6 16 4753 0 0</inkml:trace>
  <inkml:trace contextRef="#ctx0" brushRef="#br0" timeOffset="550.285">10 1 2473 0 0,'0'0'3186'0'0,"0"0"-969"0"0,0 0-544 0 0,0 0-116 0 0,0 0 58 0 0,0 0 15 0 0,0 0-155 0 0,0 0-279 0 0,0 0-310 0 0,0 0-273 0 0,0 0-169 0 0,0 0-96 0 0,-9 8 862 0 0,55 95 2232 0 0,114 115-1200 0 0,-28-16-1619 0 0,-82-85-450 0 0,-20-64-132 0 0,-25-14-3108 0 0,-8-38 110 0 0,3-2-1080 0 0,0 1-3700 0 0,0 0-1509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15 158 0 0 0,'0'0'772'0'0,"0"0"663"0"0,0 0 350 0 0,0 0 182 0 0,0 0-15 0 0,0 0-84 0 0,0 0-165 0 0,0 0-196 0 0,0 0-212 0 0,0 0-189 0 0,-2-6-181 0 0,-8-18-178 0 0,8 18-140 0 0,2 6-133 0 0,0 0-125 0 0,0 0-93 0 0,0 0-57 0 0,0 0-57 0 0,0 0-48 0 0,0 0-10 0 0,16 25 807 0 0,55 115 1441 0 0,66 250-750 0 0,-98-202-1370 0 0,-32-121-173 0 0,3-42 903 0 0,-6-50-56 0 0,69-253-738 0 0,22-11-63 0 0,26-24-153 0 0,-105 262 2 0 0,-16 50 35 0 0,0 1-26 0 0,0 0-67 0 0,0 0-95 0 0,0 0-112 0 0,-8 19-912 0 0,-27 55-1519 0 0,24-49-644 0 0,1-1-3366 0 0,6-11-4533 0 0</inkml:trace>
  <inkml:trace contextRef="#ctx0" brushRef="#br0" timeOffset="543.955">634 795 0 0 0,'0'0'352'0'0,"0"0"404"0"0,0 0 231 0 0,0 0 285 0 0,0 0 253 0 0,0 0 106 0 0,0 0 48 0 0,0 0-140 0 0,0 0-155 0 0,0 0-84 0 0,0 0-162 0 0,0 0-139 0 0,0 0-82 0 0,0-5-111 0 0,-1-17-118 0 0,0 21-618 0 0,0 1-1 0 0,0-1 1 0 0,0 1-1 0 0,0 0 1 0 0,0-1 0 0 0,0 1-1 0 0,0 0 1 0 0,0 0 0 0 0,0 0-1 0 0,0 0 1 0 0,0 0-1 0 0,0 0 1 0 0,0 0 0 0 0,0 0-1 0 0,0 0 1 0 0,0 0 0 0 0,-1 1-1 0 0,1-1 1 0 0,0 0-1 0 0,0 1 1 0 0,0-1 0 0 0,0 1-1 0 0,1-1 1 0 0,-1 1 0 0 0,0 0-1 0 0,0-1 1 0 0,0 1-1 0 0,0 0 1 0 0,0-1 0 0 0,1 1-1 0 0,-1 0 1 0 0,0 0 0 0 0,1 0-1 0 0,-1 0-69 0 0,-5 5 35 0 0,0 0-1 0 0,0 0 1 0 0,1 1 0 0 0,0 0-1 0 0,1 0 1 0 0,-1 0-1 0 0,1 0 1 0 0,0 1 0 0 0,1 0-1 0 0,0 0 1 0 0,0 0-1 0 0,1 0 1 0 0,0 0 0 0 0,0 0-1 0 0,1 1 1 0 0,0-1-1 0 0,0 0 1 0 0,1 1 0 0 0,1-1-1 0 0,0 6-34 0 0,0-11 69 0 0,1-1 0 0 0,-1 0 0 0 0,1 0 0 0 0,0 1 1 0 0,0-1-1 0 0,0 0 0 0 0,0-1 0 0 0,0 1 0 0 0,0 0 0 0 0,1 0 0 0 0,-1-1 0 0 0,0 0 0 0 0,1 1 0 0 0,-1-1 0 0 0,1 0 0 0 0,0 0 0 0 0,-1 0 0 0 0,1-1 0 0 0,0 1 0 0 0,0-1 0 0 0,-1 1 0 0 0,1-1 0 0 0,0 0 1 0 0,0 0-1 0 0,0 0 0 0 0,-1 0 0 0 0,1-1 0 0 0,0 1 0 0 0,0-1 0 0 0,-1 0 0 0 0,1 0 0 0 0,0 0 0 0 0,-1 0 0 0 0,1 0 0 0 0,-1 0 0 0 0,3-2-69 0 0,2 0 77 0 0,0 0 0 0 0,1-1 0 0 0,-1 0 0 0 0,-1 0 0 0 0,1-1 0 0 0,-1 0-1 0 0,1 0 1 0 0,-1-1 0 0 0,-1 1 0 0 0,1-1 0 0 0,-1-1 0 0 0,0 1 0 0 0,-1-1 0 0 0,1 1 0 0 0,-1-1 0 0 0,-1-1 0 0 0,1 1-1 0 0,-1 0 1 0 0,0-1 0 0 0,-1 0 0 0 0,0 1 0 0 0,0-1 0 0 0,-1 0 0 0 0,1-6-77 0 0,-4 11-56 0 0,0 0 0 0 0,0 0 0 0 0,-1 0 0 0 0,1 0-1 0 0,-1 1 1 0 0,1-1 0 0 0,-1 0 0 0 0,0 1 0 0 0,0 0 0 0 0,0 0 0 0 0,0 0 0 0 0,-1 0 0 0 0,1 0 0 0 0,-1 1 0 0 0,1-1-1 0 0,-1 1 1 0 0,1 0 0 0 0,-1 0 0 0 0,0 0 0 0 0,1 1 0 0 0,-1-1 0 0 0,0 1 0 0 0,0 0 0 0 0,1 0 0 0 0,-1 0 0 0 0,0 0-1 0 0,0 1 1 0 0,1 0 0 0 0,-2 0 56 0 0,1-1-103 0 0,-62 16-2905 0 0,26 8-6300 0 0,27-16-1010 0 0</inkml:trace>
  <inkml:trace contextRef="#ctx0" brushRef="#br0" timeOffset="1063.934">1103 777 0 0 0,'0'0'576'0'0,"0"0"680"0"0,0 0 373 0 0,0 0 308 0 0,0 0 299 0 0,0 0 45 0 0,0 0-95 0 0,0 0-225 0 0,0 0-342 0 0,0 0-335 0 0,0 0-245 0 0,0 0-188 0 0,0 0-122 0 0,-9 20 2005 0 0,-3 1-2591 0 0,0 0 0 0 0,-2-1 0 0 0,-1 0 0 0 0,0-1 0 0 0,-1-1 0 0 0,-1 0 0 0 0,-1-1 0 0 0,-12 8-143 0 0,20-19-1142 0 0,8-8-3806 0 0,1-3-5713 0 0,1 2 3950 0 0</inkml:trace>
  <inkml:trace contextRef="#ctx0" brushRef="#br0" timeOffset="1455.412">908 788 344 0 0,'0'0'2242'0'0,"0"0"-87"0"0,0 0-17 0 0,0 0-67 0 0,0 0-173 0 0,0 0-277 0 0,0 0-292 0 0,0 0-337 0 0,0 0-273 0 0,0 0-197 0 0,0 0-157 0 0,0 0-92 0 0,11 18 1942 0 0,107 82 2259 0 0,-34-4-3859 0 0,-81-91-668 0 0,2 2-212 0 0,-3-5-10088 0 0,-4-2-1069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3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0 0 0 0,'0'0'524'0'0,"0"0"340"0"0,0 0 261 0 0,0 0 215 0 0,0 0 119 0 0,0 0-4 0 0,0 0-104 0 0,0 0-156 0 0,0 1 6010 0 0,0 1-3553 0 0,3 14-2665 0 0,-38 234 1393 0 0,-49 107-1484 0 0,78-334-861 0 0,1-7-16 0 0,1 1 1 0 0,0-1 0 0 0,1 1 0 0 0,1 0 0 0 0,1 0 0 0 0,0 0 0 0 0,2 16-20 0 0,13 15 30 0 0,-14-48-12 0 0,0 0 10 0 0,0 0 1 0 0,0 0 40 0 0,115-7 1238 0 0,-12 3-945 0 0,-102 4-334 0 0,-1 0 25 0 0,0 0-29 0 0,0 0 12 0 0,0 0 1 0 0,0 0-27 0 0,0 0 19 0 0,0 0-4 0 0,0 0-14 0 0,0 0-23 0 0,0 0 8 0 0,0 0-23 0 0,0 0-1 0 0,0 0 31 0 0,0 0-30 0 0,27 0-157 0 0,-27 0 151 0 0,0 0 14 0 0,0 0 25 0 0,0 0-10 0 0,0 0-6 0 0,0 0 4 0 0,0 0 30 0 0,0 0 4 0 0,0 0-19 0 0,0 0-22 0 0,0 0-42 0 0,0 0-32 0 0,-27 3-4687 0 0,18-2 689 0 0,7-1 18 0 0,-2 0-7127 0 0</inkml:trace>
  <inkml:trace contextRef="#ctx0" brushRef="#br0" timeOffset="813.308">396 431 0 0 0,'0'0'1348'0'0,"0"0"338"0"0,0 0 221 0 0,0 0 53 0 0,0 0-152 0 0,0 0-267 0 0,0 0-179 0 0,0 0-173 0 0,0 0-144 0 0,0 0-92 0 0,0 0-61 0 0,0 0-19 0 0,-24 0 4488 0 0,-97 7-1391 0 0,40-3-2669 0 0,8-1-391 0 0,-16-2-234 0 0,81-1-1423 0 0,8 0 203 0 0,2-6-3942 0 0,0 4-488 0 0,0-1-6952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62 0 0 0,'0'0'677'0'0,"0"0"234"0"0,0 0 328 0 0,0 0 416 0 0,0 0 354 0 0,0 0 87 0 0,0 0-225 0 0,0 0-333 0 0,0 0-335 0 0,0 0-178 0 0,0 0-36 0 0,0-11 7 0 0,3-31 20 0 0,0 33 6403 0 0,0 27-6338 0 0,4 104-263 0 0,-21 94-150 0 0,3-152-632 0 0,-5 28 122 0 0,3 1 0 0 0,1 84-158 0 0,-4-113-12 0 0,-5-97-4391 0 0,18 4 221 0 0,2 10-4054 0 0,1 11-2494 0 0</inkml:trace>
  <inkml:trace contextRef="#ctx0" brushRef="#br0" timeOffset="313.251">0 382 3921 0 0,'0'0'2638'0'0,"0"0"-524"0"0,0 0-235 0 0,0 0 57 0 0,0 0 16 0 0,0 0-157 0 0,0 0-322 0 0,0 0-401 0 0,0 0-328 0 0,0 0-190 0 0,0 0-61 0 0,0 0-6 0 0,0 0 29 0 0,8-5 32 0 0,118-59 1689 0 0,-106 56-2061 0 0,1 1 1 0 0,0 1 0 0 0,0 1 0 0 0,0 0 0 0 0,1 2-1 0 0,0 1 1 0 0,18 0-177 0 0,-9 25-1606 0 0,-26-10-7792 0 0,-5-12-2377 0 0</inkml:trace>
  <inkml:trace contextRef="#ctx0" brushRef="#br0" timeOffset="780.944">614 408 2857 0 0,'0'0'2647'0'0,"0"0"-573"0"0,0 0-238 0 0,0 0-46 0 0,0 0-51 0 0,0 0-126 0 0,0 0-224 0 0,0 0-273 0 0,0 0-212 0 0,0 0-216 0 0,0 0-180 0 0,0 0-117 0 0,0 0-68 0 0,-8 3-18 0 0,1 1-197 0 0,1 0 0 0 0,-1 0 0 0 0,0 1 0 0 0,1 0-1 0 0,0 0 1 0 0,0 0 0 0 0,1 1 0 0 0,-1 0 0 0 0,1 0-1 0 0,0 0 1 0 0,1 1 0 0 0,-3 5-108 0 0,-2 2 40 0 0,1 1 0 0 0,1 1 1 0 0,1 0-1 0 0,0 0 0 0 0,1 0 0 0 0,0 0 1 0 0,1 1-1 0 0,1 0 0 0 0,1-1 0 0 0,1 1 0 0 0,0 0 1 0 0,1 16-41 0 0,1-29 25 0 0,-1 0 1 0 0,1 0-1 0 0,0 0 1 0 0,0 0 0 0 0,0-1-1 0 0,1 1 1 0 0,-1 0-1 0 0,1-1 1 0 0,0 1 0 0 0,0-1-1 0 0,0 1 1 0 0,0-1 0 0 0,1 0-1 0 0,-1 0 1 0 0,1 0-1 0 0,0 0 1 0 0,0-1 0 0 0,0 1-1 0 0,0-1 1 0 0,1 0-1 0 0,-1 1 1 0 0,0-2 0 0 0,1 1-1 0 0,0 0 1 0 0,-1-1-1 0 0,1 1 1 0 0,0-1 0 0 0,0 0-1 0 0,0 0 1 0 0,0-1-1 0 0,2 1-25 0 0,4 0 121 0 0,0 0-1 0 0,0-1 1 0 0,0 0 0 0 0,0-1-1 0 0,0 0 1 0 0,-1-1-1 0 0,1 1 1 0 0,0-2-1 0 0,-1 0 1 0 0,1 0 0 0 0,-1 0-1 0 0,3-3-120 0 0,-3 3 67 0 0,-1-1-1 0 0,1-1 0 0 0,-1 1 1 0 0,0-1-1 0 0,0-1 1 0 0,-1 1-1 0 0,0-1 0 0 0,0-1 1 0 0,0 1-1 0 0,-1-1 1 0 0,0 0-1 0 0,0-1 0 0 0,0 1 1 0 0,-1-1-1 0 0,0 0 0 0 0,-1-1 1 0 0,0 1-1 0 0,0-1 1 0 0,-1 0-1 0 0,0 0 0 0 0,-1 0 1 0 0,0 0-1 0 0,0 0 1 0 0,-1-1-1 0 0,0 1 0 0 0,0-1 1 0 0,-1 1-1 0 0,-1-2-66 0 0,0 7-10 0 0,0 0 0 0 0,0 1 1 0 0,0-1-1 0 0,-1 1 0 0 0,1-1 0 0 0,-1 1 0 0 0,0 0 0 0 0,0 0 0 0 0,0 0 0 0 0,0 0 1 0 0,-1 0-1 0 0,0 0 0 0 0,1 1 0 0 0,-1-1 0 0 0,0 1 0 0 0,0-1 0 0 0,0 1 0 0 0,0 0 1 0 0,-1 1-1 0 0,1-1 0 0 0,0 0 0 0 0,-1 1 0 0 0,1 0 0 0 0,-1 0 0 0 0,0 0 0 0 0,0 0 10 0 0,-50-8-2057 0 0,5 12-4449 0 0,38 0-3801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 0 0 0,'0'0'1072'0'0,"0"0"761"0"0,0 0 274 0 0,0 0-12 0 0,0 0-77 0 0,0 0-93 0 0,0 0-136 0 0,0 0-173 0 0,0 0-208 0 0,0 0-205 0 0,0 0-169 0 0,3-5-173 0 0,12-18-124 0 0,-16 22-645 0 0,1 0 0 0 0,0-1 0 0 0,-1 1 0 0 0,1 0 0 0 0,-1 0 0 0 0,1 0 0 0 0,-1 0 0 0 0,0 0 0 0 0,1 0 0 0 0,-1 0 0 0 0,0 0 0 0 0,0 0 0 0 0,0 0 0 0 0,0 0 0 0 0,0 0 1 0 0,0 1-1 0 0,0-1 0 0 0,0 0 0 0 0,0 1 0 0 0,0-1 0 0 0,0 1 0 0 0,0-1 0 0 0,0 1 0 0 0,-1-1 0 0 0,1 1 0 0 0,0 0 0 0 0,0 0 0 0 0,0-1 0 0 0,-1 1 0 0 0,1 0 1 0 0,-1 0-94 0 0,-7-1 51 0 0,0 1-1 0 0,0 0 0 0 0,0 0 1 0 0,0 1-1 0 0,0 0 0 0 0,1 0 1 0 0,-1 1-1 0 0,0 0 0 0 0,1 1 1 0 0,-1 0-1 0 0,1 0 0 0 0,0 1 0 0 0,0 0 1 0 0,0 0-1 0 0,0 1 0 0 0,1 0 1 0 0,0 0-1 0 0,0 1 0 0 0,0 0 1 0 0,1 0-1 0 0,0 0 0 0 0,0 1 1 0 0,0 0-1 0 0,1 0 0 0 0,0 1 0 0 0,0-1 1 0 0,1 1-1 0 0,0 0 0 0 0,1 1 1 0 0,0-1-1 0 0,0 0 0 0 0,0 1 1 0 0,1 0-1 0 0,0 3-49 0 0,0 0 43 0 0,0 1-1 0 0,0 0 1 0 0,2-1 0 0 0,-1 1 0 0 0,2 0-1 0 0,0-1 1 0 0,0 1 0 0 0,1 0 0 0 0,1-1-1 0 0,0 1 1 0 0,1-1 0 0 0,0 0 0 0 0,0 0 0 0 0,2-1-1 0 0,2 5-42 0 0,-5-8 19 0 0,1-1 0 0 0,-1 0 0 0 0,2 0 1 0 0,-1-1-1 0 0,1 1 0 0 0,0-1 0 0 0,0 0 0 0 0,1 0 0 0 0,0 0 0 0 0,0-1 0 0 0,0 0 0 0 0,0 0 0 0 0,1-1 0 0 0,0 0 0 0 0,0 0 0 0 0,0 0 0 0 0,1-1 0 0 0,-1 0 0 0 0,1 0 0 0 0,-1-1 0 0 0,6 1-19 0 0,-5-3 8 0 0,-4 0-14 0 0,-1 1 0 0 0,1-1 0 0 0,0 0 0 0 0,0 0-1 0 0,-1 0 1 0 0,1 0 0 0 0,0-1 0 0 0,0 0 0 0 0,-1 1-1 0 0,1-1 1 0 0,-1 0 0 0 0,1-1 0 0 0,-1 1 0 0 0,1-1-1 0 0,-1 0 1 0 0,0 1 0 0 0,0-2 0 0 0,0 1 0 0 0,0 0-1 0 0,0 0 1 0 0,0-1 0 0 0,0 0 0 0 0,0-1 6 0 0,-1 1-171 0 0,43-60-1839 0 0,-32 41-1322 0 0,-2 0-3359 0 0,-7 11-4488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4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10274 0 0,'0'0'1683'0'0,"0"0"-350"0"0,0 0-109 0 0,0 0 52 0 0,0 0 8 0 0,0 0-129 0 0,0 0-321 0 0,0 0-301 0 0,0 0-158 0 0,0 0-50 0 0,0 0 41 0 0,0 0 20 0 0,0 0 17 0 0,-2 27 0 0 0,-7 89 1 0 0,-10 448 1870 0 0,16-340-2162 0 0,14-165-101 0 0,15-85 626 0 0,116-145-291 0 0,-97 122-345 0 0,19-2 8 0 0,-62 52-12 0 0,-1 0 0 0 0,0 0 0 0 0,0 0 0 0 0,1 1 0 0 0,-1-1 0 0 0,0 1 0 0 0,0-1 1 0 0,0 1-1 0 0,0-1 0 0 0,-1 1 0 0 0,1 0 0 0 0,0-1 0 0 0,-1 1 0 0 0,1 0 0 0 0,-1 0 0 0 0,1-1 0 0 0,-1 1 0 0 0,0 0 0 0 0,0 0 0 0 0,0 0 0 0 0,0-1 0 0 0,0 1 0 0 0,0 0 0 0 0,-1 0 0 0 0,1-1 0 0 0,0 1 0 0 0,-1 0 3 0 0,1 0-11 0 0,0 204-111 0 0,14-194-3599 0 0,6-22-8952 0 0,-17 4 3632 0 0</inkml:trace>
  <inkml:trace contextRef="#ctx0" brushRef="#br0" timeOffset="293.489">659 634 424 0 0,'0'0'1566'0'0,"0"0"-30"0"0,0 0 70 0 0,0 0 110 0 0,0 0-28 0 0,0 0-114 0 0,0 0-198 0 0,0 0-213 0 0,0 0-192 0 0,0 0-145 0 0,0 0-121 0 0,-23 31-83 0 0,-72 97-92 0 0,70-77 83 0 0,26-44-457 0 0,0-4-86 0 0,-1 0 1 0 0,0 0 0 0 0,1 0-1 0 0,-1 0 1 0 0,1-1 0 0 0,0 1-1 0 0,0 0 1 0 0,0-1 0 0 0,0 1-1 0 0,1 0 1 0 0,-1-1 0 0 0,1 0 0 0 0,-1 1-1 0 0,1-1 1 0 0,0 0 0 0 0,0 0-1 0 0,0 0 1 0 0,0 0 0 0 0,0 0-1 0 0,0 0 1 0 0,1 0 0 0 0,-1-1-1 0 0,1 1 1 0 0,-1-1 0 0 0,1 0-1 0 0,0 0 1 0 0,-1 0 0 0 0,1 0-1 0 0,0 0 1 0 0,0-1 0 0 0,-1 1-1 0 0,1-1 1 0 0,0 1 0 0 0,0-1-1 0 0,0 0 1 0 0,0 0 0 0 0,0-1 0 0 0,0 1-1 0 0,2-1-70 0 0,2 1 154 0 0,-1-1 0 0 0,1 1 0 0 0,0-2-1 0 0,0 1 1 0 0,0-1 0 0 0,-1 1 0 0 0,1-2 0 0 0,-1 1 0 0 0,0-1-1 0 0,1 0 1 0 0,-1 0 0 0 0,-1-1 0 0 0,1 0 0 0 0,0 0-1 0 0,-1 0 1 0 0,0-1 0 0 0,0 1 0 0 0,0-1 0 0 0,0-1-1 0 0,-1 1 1 0 0,0 0 0 0 0,0-1 0 0 0,-1 0 0 0 0,1 0-1 0 0,-1 0 1 0 0,-1-1 0 0 0,1 1 0 0 0,-1 0 0 0 0,0-1 0 0 0,1-6-154 0 0,-1 7-49 0 0,0-1 1 0 0,-1 0-1 0 0,0 0 1 0 0,0 0-1 0 0,0 0 1 0 0,-1 0-1 0 0,0 0 1 0 0,-1 0-1 0 0,1 0 1 0 0,-1 0-1 0 0,-1 0 1 0 0,1 0-1 0 0,-1 1 1 0 0,0-1-1 0 0,-1 0 1 0 0,0 1-1 0 0,0 0 1 0 0,0 0-1 0 0,0-1 1 0 0,-1 2-1 0 0,0-1 1 0 0,-1 0-1 0 0,1 1 1 0 0,-1 0-1 0 0,0 0 1 0 0,0 0-1 0 0,-1 1 1 0 0,-2-2 48 0 0,-29 1-6593 0 0,30 5 2400 0 0,0 0-7354 0 0</inkml:trace>
  <inkml:trace contextRef="#ctx0" brushRef="#br0" timeOffset="693.564">1053 652 1928 0 0,'0'0'2010'0'0,"0"0"-24"0"0,0 0 5 0 0,0 0-13 0 0,0 0-116 0 0,0 0-187 0 0,0 0-228 0 0,0 0-263 0 0,0 0-241 0 0,0 0-222 0 0,0 0-154 0 0,0 0-132 0 0,0 0-86 0 0,-23 10-66 0 0,-70 32-92 0 0,58-12 41 0 0,33-23-194 0 0,0-2-32 0 0,-1 1 0 0 0,1-1 0 0 0,0 0 0 0 0,0 1 0 0 0,1-1 0 0 0,0 1 0 0 0,0-1 0 0 0,0 1-1 0 0,0 0 1 0 0,1-1 0 0 0,0 1 0 0 0,0 0 0 0 0,1-1 0 0 0,0 1 0 0 0,-1 0 0 0 0,2-1 0 0 0,-1 1 0 0 0,1-1 0 0 0,0 0 0 0 0,0 1 0 0 0,0-1-1 0 0,1 0 1 0 0,0 0 0 0 0,0 0 0 0 0,0-1 0 0 0,1 1 0 0 0,-1-1 0 0 0,1 0 0 0 0,0 0 0 0 0,0 0 0 0 0,1 0 0 0 0,1 1-6 0 0,-1-2 92 0 0,0-1 1 0 0,1 0 0 0 0,-1 1 0 0 0,1-2 0 0 0,-1 1 0 0 0,1-1-1 0 0,-1 1 1 0 0,1-2 0 0 0,0 1 0 0 0,0-1 0 0 0,0 1-1 0 0,-1-2 1 0 0,1 1 0 0 0,0-1 0 0 0,0 1 0 0 0,-1-2 0 0 0,1 1-1 0 0,0-1 1 0 0,-1 0 0 0 0,1 0 0 0 0,-1 0 0 0 0,0-1-1 0 0,0 1 1 0 0,0-1 0 0 0,0-1 0 0 0,0 1 0 0 0,-1-1 0 0 0,1 0-1 0 0,-1 0 1 0 0,0 0 0 0 0,0 0 0 0 0,-1-1 0 0 0,1 1-1 0 0,-1-1 1 0 0,0 0 0 0 0,0 0 0 0 0,-1 0 0 0 0,1-1 0 0 0,-1 1-1 0 0,1-6-92 0 0,-1 6 8 0 0,-1 1 0 0 0,1-1 0 0 0,-1 0 0 0 0,0 1 0 0 0,-1-1 0 0 0,1 0 0 0 0,-1 0-1 0 0,0 1 1 0 0,0-1 0 0 0,0 0 0 0 0,-1 0 0 0 0,1 0 0 0 0,-1 1 0 0 0,-1-1 0 0 0,1 0 0 0 0,-1 1-1 0 0,1-1 1 0 0,-1 1 0 0 0,0 0 0 0 0,-1-1 0 0 0,1 1 0 0 0,-1 0 0 0 0,0 1 0 0 0,0-1 0 0 0,0 0-1 0 0,0 1 1 0 0,-1-1 0 0 0,0 1 0 0 0,1 0 0 0 0,-1 0 0 0 0,0 1 0 0 0,0-1 0 0 0,-1 1 0 0 0,1 0-1 0 0,-1 0-7 0 0,-54-10-2143 0 0,20 13-7399 0 0,29 2-1947 0 0</inkml:trace>
  <inkml:trace contextRef="#ctx0" brushRef="#br0" timeOffset="1286.202">1539 623 2849 0 0,'0'0'2639'0'0,"0"0"-288"0"0,0 0-319 0 0,0 0-202 0 0,0 0-213 0 0,0 0-205 0 0,0 0-136 0 0,0 0-164 0 0,0 0-171 0 0,0 0-159 0 0,0 0-143 0 0,0 0-80 0 0,0 0-42 0 0,-12 1-42 0 0,-39 2-45 0 0,15 15 598 0 0,25-7-795 0 0,-63 44 263 0 0,73-54-499 0 0,1-1-1 0 0,-1 0 1 0 0,1 0-1 0 0,-1 0 0 0 0,1 1 1 0 0,-1-1-1 0 0,1 0 1 0 0,0 1-1 0 0,-1-1 0 0 0,1 0 1 0 0,0 1-1 0 0,-1-1 1 0 0,1 0-1 0 0,0 1 1 0 0,-1-1-1 0 0,1 1 0 0 0,0-1 1 0 0,0 1-1 0 0,-1-1 1 0 0,1 1-1 0 0,0-1 1 0 0,0 1-1 0 0,0-1 0 0 0,0 1 1 0 0,-1-1-1 0 0,1 1 1 0 0,0-1-1 0 0,0 1 0 0 0,0-1 1 0 0,0 1-1 0 0,0-1 1 0 0,1 1-1 0 0,-1-1 1 0 0,0 1-1 0 0,0-1 0 0 0,0 1 1 0 0,0-1-1 0 0,0 1 1 0 0,1-1-1 0 0,-1 1 1 0 0,0-1-1 0 0,1 0 0 0 0,-1 1 1 0 0,0-1-1 0 0,0 1 1 0 0,1-1-1 0 0,-1 0 0 0 0,1 1 1 0 0,-1-1-1 0 0,0 0 1 0 0,1 1-1 0 0,-1-1 1 0 0,1 0-1 0 0,-1 0 0 0 0,1 1 1 0 0,-1-1-1 0 0,1 0 4 0 0,49 36 101 0 0,-45-35-81 0 0,-1 1 0 0 0,1 0 1 0 0,-1 1-1 0 0,0-1 0 0 0,1 1 1 0 0,-1 0-1 0 0,-1 0 0 0 0,1 0 1 0 0,0 0-1 0 0,-1 1 0 0 0,0-1 0 0 0,0 1 1 0 0,0 0-1 0 0,0 0 0 0 0,0 0 1 0 0,-1 1-1 0 0,0-1 0 0 0,0 0 1 0 0,0 1-1 0 0,0 0 0 0 0,-1-1 0 0 0,1 1 1 0 0,-1 0-1 0 0,-1 0 0 0 0,1 2-20 0 0,-3 1 60 0 0,-2 1 0 0 0,1-1 0 0 0,-1 1-1 0 0,0-1 1 0 0,0 0 0 0 0,-1-1 0 0 0,0 1-1 0 0,-1-1 1 0 0,1 0 0 0 0,-2 0 0 0 0,1-1-1 0 0,-1 0 1 0 0,1 0 0 0 0,-2 0 0 0 0,1-1-1 0 0,-1 0 1 0 0,1 0 0 0 0,-1-1 0 0 0,-1 0-1 0 0,1 0 1 0 0,0-1 0 0 0,-1 0 0 0 0,0-1-1 0 0,0 0 1 0 0,-4 0-60 0 0,-62 10-924 0 0,80-38-5472 0 0,14 5-4607 0 0,-12 13 4210 0 0</inkml:trace>
  <inkml:trace contextRef="#ctx0" brushRef="#br0" timeOffset="1714.678">1719 767 7658 0 0,'0'0'1324'0'0,"0"0"-405"0"0,0 0 205 0 0,0 0 452 0 0,0 0 266 0 0,0 0-27 0 0,0 0-224 0 0,0 0-285 0 0,0 0-242 0 0,0 0-161 0 0,0 0-114 0 0,0 0-88 0 0,0 0-101 0 0,33-8-106 0 0,102-26-103 0 0,-64 3 153 0 0,-56 20-422 0 0,0-1 0 0 0,-1 0 0 0 0,0-1-1 0 0,-1-1 1 0 0,-1 0 0 0 0,0-1 0 0 0,-1 0 0 0 0,0 0-1 0 0,4-11-121 0 0,-14 25-1 0 0,-1-1 0 0 0,1 1 0 0 0,0 0 0 0 0,-1 0 0 0 0,1-1 0 0 0,-1 1 0 0 0,0 0 0 0 0,1-1 0 0 0,-1 1 0 0 0,0 0 0 0 0,0-1 0 0 0,0 1 0 0 0,0-1 0 0 0,0 1 0 0 0,0 0 0 0 0,-1-1 0 0 0,1 1 0 0 0,0 0 0 0 0,-1-1 0 0 0,1 1 0 0 0,-1 0 0 0 0,1-1 0 0 0,-1 1 0 0 0,1 0 0 0 0,-1 0 0 0 0,0 0 0 0 0,0-1 0 0 0,0 1 0 0 0,0 0 0 0 0,0 0 0 0 0,0 0 0 0 0,0 1 0 0 0,0-1 0 0 0,0 0 0 0 0,0 0 0 0 0,0 0 0 0 0,0 1 0 0 0,-1-1 0 0 0,1 1 0 0 0,0-1 0 0 0,-1 1 0 0 0,1-1 0 0 0,0 1 0 0 0,-1 0 0 0 0,1-1 0 0 0,0 1 0 0 0,-1 0 0 0 0,0 0 1 0 0,-69-3-398 0 0,53 9 361 0 0,-1 0 1 0 0,1 1-1 0 0,0 1 1 0 0,1 1-1 0 0,0 0 1 0 0,0 2-1 0 0,1 0 1 0 0,0 0-1 0 0,1 1 1 0 0,0 1-1 0 0,1 1 1 0 0,1 0-1 0 0,0 1 1 0 0,-2 4 36 0 0,6-10 0 0 0,1 1 1 0 0,0 0-1 0 0,0 0 1 0 0,1 1-1 0 0,1-1 0 0 0,0 2 1 0 0,0-1-1 0 0,1 1 0 0 0,0 0 1 0 0,1 0-1 0 0,1 0 1 0 0,0 0-1 0 0,0 1 0 0 0,1-1 1 0 0,1 1-1 0 0,0 0 1 0 0,1 3-1 0 0,1-11 14 0 0,0 1 1 0 0,1-1 0 0 0,-1 0 0 0 0,1 0 0 0 0,0 1-1 0 0,1-1 1 0 0,-1 0 0 0 0,1-1 0 0 0,0 1 0 0 0,0 0-1 0 0,1-1 1 0 0,-1 0 0 0 0,1 0 0 0 0,0 0 0 0 0,0 0-1 0 0,0 0 1 0 0,1-1 0 0 0,-1 0 0 0 0,1 0-1 0 0,0 0 1 0 0,0-1 0 0 0,0 1 0 0 0,0-1 0 0 0,0 0-1 0 0,3 0-14 0 0,139 24 698 0 0,-132-26-749 0 0,0 1 1 0 0,0-2 0 0 0,0 0 0 0 0,0-1-1 0 0,0 0 1 0 0,0-1 0 0 0,0-1 0 0 0,-1 0-1 0 0,11-6 51 0 0,-15 6-698 0 0,3-2-1015 0 0,-3 1-4344 0 0,-3 1-5923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37 536 0 0,'0'0'3370'0'0,"0"0"-821"0"0,0 0-314 0 0,0 0-88 0 0,0 0-152 0 0,0 0-191 0 0,0 0-294 0 0,0 0-286 0 0,0 0-215 0 0,0 0-177 0 0,0 0-88 0 0,0 0-88 0 0,0 0-62 0 0,21-4 2908 0 0,72-2-1553 0 0,19-2-1103 0 0,-13-3-639 0 0,-56 3-2740 0 0,-43 8 1673 0 0,0 0-204 0 0,0 0-270 0 0,0 0-469 0 0,0 0-1014 0 0,0 0-2825 0 0,0 0-5302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4089 0 0,'0'0'1516'0'0,"0"0"-302"0"0,0 0 101 0 0,0 0 272 0 0,0 0 165 0 0,0 0-68 0 0,0 0-317 0 0,0 0-346 0 0,0 0-219 0 0,0 0-101 0 0,0 0-37 0 0,0 0-28 0 0,0 0-43 0 0,0 14 1621 0 0,54 5 1150 0 0,111-30-554 0 0,-139 6-4339 0 0,46-5 5632 0 0,-40 8-5541 0 0,-4 1-5056 0 0,0 0-7146 0 0,-28 1 5309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0:57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14403 836 10466 0 0,'0'0'2510'0'0,"0"0"-1327"0"0,0 0-417 0 0,0 0 188 0 0,0 0 168 0 0,0 0 18 0 0,0 0-174 0 0,0 0-299 0 0,0 0-242 0 0,0 0-168 0 0,0 0-89 0 0,0 0-66 0 0,0 33-41 0 0,-3 99-17 0 0,1-77 272 0 0,2-40-4342 0 0,0-32-8430 0 0,0 13 7791 0 0</inkml:trace>
  <inkml:trace contextRef="#ctx0" brushRef="#br0" timeOffset="257.354">14494 409 8882 0 0,'0'0'2359'0'0,"0"0"-318"0"0,0 0-182 0 0,0 0-94 0 0,0 0-235 0 0,0 0-358 0 0,0 0-361 0 0,0 0-335 0 0,0 0-280 0 0,0 0-253 0 0,0 0-217 0 0,0 0-66 0 0,0 0-52 0 0,-3-6-109 0 0,-7-16-59 0 0,16 43-4380 0 0,0-8-1541 0 0,-2-4-1065 0 0</inkml:trace>
  <inkml:trace contextRef="#ctx0" brushRef="#br0" timeOffset="10713.74">16290 373 2817 0 0,'0'0'3330'0'0,"0"0"-954"0"0,0 0-334 0 0,0 0 36 0 0,0 0-27 0 0,0 0-113 0 0,0 0-294 0 0,0 0-402 0 0,0 0-362 0 0,0 0-248 0 0,0 0-169 0 0,0 0-57 0 0,-4 1 12 0 0,3-1-434 0 0,0 0 62 0 0,0 0 1 0 0,0 0-1 0 0,0 0 0 0 0,0 0 1 0 0,0 1-1 0 0,0-1 0 0 0,0 0 0 0 0,1 1 1 0 0,-1-1-1 0 0,0 0 0 0 0,0 1 0 0 0,0-1 1 0 0,0 1-1 0 0,1-1 0 0 0,-1 1 0 0 0,0 0 1 0 0,1-1-1 0 0,-1 1 0 0 0,0 0 1 0 0,1-1-1 0 0,-1 1 0 0 0,1 0 0 0 0,-1 0 1 0 0,1-1-1 0 0,-1 1 0 0 0,1 0 0 0 0,0 0 1 0 0,-1 0-1 0 0,1 0 0 0 0,0 0 1 0 0,0 0-1 0 0,-1-1 0 0 0,1 1 0 0 0,0 0 1 0 0,0 0-1 0 0,0 0 0 0 0,0 0 0 0 0,0 0 1 0 0,0 0-1 0 0,1 0 0 0 0,-1 0 1 0 0,0 0-1 0 0,0 0 0 0 0,1-1 0 0 0,-1 1 1 0 0,1 0-1 0 0,-1 0-46 0 0,5 22 261 0 0,-2 1 1 0 0,0-1 0 0 0,-2 1-1 0 0,-1-1 1 0 0,0 1-1 0 0,-2 0 1 0 0,-1-1-1 0 0,0 0 1 0 0,-2 0 0 0 0,-1 0-1 0 0,-6 16-261 0 0,8-22 49 0 0,-65 288 104 0 0,53-206-337 0 0,16-98 111 0 0,-4-39-6887 0 0,4 19 3044 0 0,0 6-1668 0 0,0 5-2501 0 0</inkml:trace>
  <inkml:trace contextRef="#ctx0" brushRef="#br0" timeOffset="11014.06">15955 737 1256 0 0,'0'0'2510'0'0,"0"0"103"0"0,0 0 93 0 0,0 0-2 0 0,0 0-181 0 0,0 0-363 0 0,0 0-416 0 0,0 0-437 0 0,0 0-382 0 0,0 0-271 0 0,0 0-189 0 0,0 0-127 0 0,0 0-65 0 0,-4-3 714 0 0,207 9 2160 0 0,9-31-2560 0 0,-169 18-1318 0 0,-42 7 346 0 0,-1 0-257 0 0,0 0-535 0 0,0-3-8105 0 0,0 2-2807 0 0</inkml:trace>
  <inkml:trace contextRef="#ctx0" brushRef="#br0" timeOffset="9556.727">14825 870 0 0 0,'0'0'264'0'0,"0"0"1059"0"0,0 0 384 0 0,0 0-51 0 0,0 0-219 0 0,0 0-238 0 0,0 0-217 0 0,0 0-119 0 0,0 0-69 0 0,-4 11 2931 0 0,65 24 1476 0 0,44-26-3211 0 0,-82-9-1524 0 0,-11-2-333 0 0,0 0-1 0 0,0-1 1 0 0,0 0 0 0 0,0-1-1 0 0,-1-1 1 0 0,0 0-1 0 0,0 0 1 0 0,0-1 0 0 0,-1 0-1 0 0,1-1 1 0 0,-2 0-1 0 0,6-5-132 0 0,-12 10 31 0 0,0 0-1 0 0,0 1 0 0 0,-1-2 0 0 0,1 1 1 0 0,-1 0-1 0 0,0 0 0 0 0,1-1 0 0 0,-1 1 1 0 0,0-1-1 0 0,-1 0 0 0 0,1 1 0 0 0,0-1 1 0 0,-1 0-1 0 0,1 0 0 0 0,-1 0 0 0 0,0 0 0 0 0,0 0 1 0 0,0-1-1 0 0,-1 1 0 0 0,1 0 0 0 0,-1 0 1 0 0,0-1-1 0 0,0 1 0 0 0,0 0 0 0 0,0 0 1 0 0,0-1-1 0 0,-1 1 0 0 0,1 0 0 0 0,-1 0 1 0 0,0-1-1 0 0,0 1 0 0 0,0 0 0 0 0,0 0 1 0 0,-1 0-1 0 0,1 0 0 0 0,-1 1 0 0 0,0-1 1 0 0,0 0-1 0 0,0 1 0 0 0,0-1 0 0 0,0 1 1 0 0,-1 0-1 0 0,1-1 0 0 0,-1 1 0 0 0,1 0 1 0 0,-1 0-1 0 0,0 1 0 0 0,0-1 0 0 0,1 1 1 0 0,-2-1-31 0 0,-9-1-44 0 0,0 0 1 0 0,0 1 0 0 0,0 1-1 0 0,0 0 1 0 0,0 1 0 0 0,0 0-1 0 0,0 1 1 0 0,0 1 0 0 0,1 0-1 0 0,-1 0 1 0 0,0 1 0 0 0,1 1-1 0 0,-1 0 1 0 0,-9 6 43 0 0,-101 53-38 0 0,115-58 57 0 0,2 1-1 0 0,-1 1 1 0 0,1-1-1 0 0,-1 1 0 0 0,2 0 1 0 0,-1 0-1 0 0,1 0 0 0 0,0 1 1 0 0,1 0-1 0 0,0 0 0 0 0,0 0 1 0 0,0 1-1 0 0,1-1 0 0 0,1 1 1 0 0,-1 0-1 0 0,2 0 0 0 0,-1-1 1 0 0,1 1-1 0 0,0 1 1 0 0,1-1-1 0 0,0 7-18 0 0,0-5 37 0 0,-1-2 4 0 0,1 0 0 0 0,0 0 0 0 0,0-1 0 0 0,0 1 1 0 0,2 0-1 0 0,-1 0 0 0 0,1 0 0 0 0,0 0 0 0 0,0-1 1 0 0,1 1-1 0 0,1-1 0 0 0,-1 0 0 0 0,1 0 0 0 0,1 0 1 0 0,-1 0-42 0 0,3 0 77 0 0,0-1 1 0 0,0 1 0 0 0,0-1-1 0 0,1 0 1 0 0,0-1 0 0 0,1 0-1 0 0,-1 0 1 0 0,1-1 0 0 0,0 0 0 0 0,0 0-1 0 0,1-1 1 0 0,-1-1 0 0 0,1 1-1 0 0,0-2 1 0 0,0 1 0 0 0,0-1-1 0 0,0-1 1 0 0,1 0 0 0 0,-1 0-1 0 0,10-1-77 0 0,-2 0 122 0 0,82-14 667 0 0,-48-23-495 0 0,-43 16-3833 0 0,-13-13-8234 0 0,3 33-60 0 0</inkml:trace>
  <inkml:trace contextRef="#ctx0" brushRef="#br0" timeOffset="10180.592">15766 715 3809 0 0,'0'0'2411'0'0,"0"0"-377"0"0,0 0-231 0 0,0 0-47 0 0,0 0-53 0 0,0 0-162 0 0,0 0-210 0 0,0 0-234 0 0,0 0-231 0 0,0 0-208 0 0,0 0-128 0 0,0 0-91 0 0,0 0-31 0 0,-17 1-15 0 0,-54 5-14 0 0,2 17 777 0 0,51-13-844 0 0,-52 27 492 0 0,9-7-350 0 0,60-30-451 0 0,0 0 1 0 0,1 0-1 0 0,-1 0 1 0 0,0 0-1 0 0,1 1 1 0 0,-1-1-1 0 0,1 0 1 0 0,-1 0-1 0 0,0 1 1 0 0,1-1-1 0 0,-1 1 1 0 0,1-1-1 0 0,-1 0 1 0 0,1 1-1 0 0,-1-1 1 0 0,1 1-1 0 0,0-1 1 0 0,-1 1-1 0 0,1-1 1 0 0,-1 1 0 0 0,1-1-1 0 0,0 1 1 0 0,0 0-1 0 0,-1-1 1 0 0,1 1-1 0 0,0-1 1 0 0,0 1-1 0 0,0 0 1 0 0,-1-1-1 0 0,1 1 1 0 0,0 0-1 0 0,0-1 1 0 0,0 1-1 0 0,0 0 1 0 0,0-1-1 0 0,0 1 1 0 0,1-1-1 0 0,-1 1 1 0 0,0 0-1 0 0,0-1 1 0 0,0 1-1 0 0,1 0 1 0 0,-1-1-1 0 0,0 1 1 0 0,0-1-1 0 0,1 1 1 0 0,-1-1-1 0 0,1 1 1 0 0,-1-1-1 0 0,0 1 1 0 0,1-1-1 0 0,-1 1 1 0 0,1-1-1 0 0,-1 1 1 0 0,1-1-1 0 0,0 0 1 0 0,-1 1-4 0 0,42 14 182 0 0,-26-10-109 0 0,19 8 49 0 0,-29-12-109 0 0,0 0 0 0 0,1 0 0 0 0,-1 0 0 0 0,0 1 0 0 0,-1 0 0 0 0,1 1 0 0 0,0-1 0 0 0,-1 1 0 0 0,1 0 0 0 0,-1 0 0 0 0,0 1 0 0 0,0 0 0 0 0,0 0 0 0 0,0 0 0 0 0,-1 0 1 0 0,0 1-1 0 0,0-1 0 0 0,0 1 0 0 0,0 0 0 0 0,-1 1 0 0 0,0-1 0 0 0,0 0 0 0 0,0 1 0 0 0,-1 0 0 0 0,0 0 0 0 0,1 3-13 0 0,-2-5 33 0 0,0 1-1 0 0,-1-1 1 0 0,1 0-1 0 0,-1 1 1 0 0,0-1 0 0 0,0 1-1 0 0,-1-1 1 0 0,1 1-1 0 0,-1-1 1 0 0,0 0 0 0 0,-1 1-1 0 0,1-1 1 0 0,-1 0-1 0 0,1 0 1 0 0,-1 0-1 0 0,0 0 1 0 0,-1 0 0 0 0,1-1-1 0 0,-1 1 1 0 0,1 0-1 0 0,-1-1 1 0 0,0 0 0 0 0,-1 0-1 0 0,1 0 1 0 0,-1 0-33 0 0,-6 6 39 0 0,-1-1 0 0 0,-1 0 0 0 0,1-1 0 0 0,-1-1 0 0 0,0 0 1 0 0,-1 0-1 0 0,1-1 0 0 0,-1-1 0 0 0,0 0 0 0 0,-9 1-39 0 0,-84 5-315 0 0,77-31-756 0 0,26 8-2560 0 0,2-1-4833 0 0,1 10-2469 0 0</inkml:trace>
  <inkml:trace contextRef="#ctx0" brushRef="#br0" timeOffset="-7791.136">9604 755 8 0 0,'0'0'1696'0'0,"0"0"-345"0"0,0 0-10 0 0,0 0 239 0 0,0 0 168 0 0,0 0-37 0 0,0 0-250 0 0,0 0-336 0 0,0 0-306 0 0,0 0-216 0 0,0 0-142 0 0,-5 0 2517 0 0,3 61-2489 0 0,0-40-147 0 0,1 0 0 0 0,1 0 0 0 0,0 0 0 0 0,2 0 0 0 0,0 0 0 0 0,2 0 0 0 0,0 0 1 0 0,1-1-1 0 0,8 18-342 0 0,-11-34 28 0 0,0-1 1 0 0,1 1-1 0 0,0-1 1 0 0,0 0-1 0 0,0 0 1 0 0,0 0-1 0 0,1 0 1 0 0,-1-1-1 0 0,1 1 1 0 0,-1-1-1 0 0,1 0 1 0 0,0 0-1 0 0,0 0 1 0 0,0-1-1 0 0,0 1 1 0 0,0-1-1 0 0,0 0 1 0 0,0 0-1 0 0,1 0 1 0 0,-1-1-1 0 0,0 0 1 0 0,1 1-1 0 0,-1-1 1 0 0,0-1-1 0 0,1 1 1 0 0,-1-1-1 0 0,0 0 1 0 0,0 0-1 0 0,0 0 1 0 0,0 0-1 0 0,1-1 1 0 0,-2 1-1 0 0,1-1 1 0 0,0 0-1 0 0,3-3-28 0 0,31-17 254 0 0,-1-3 0 0 0,-1-1-1 0 0,-1-1 1 0 0,-1-2 0 0 0,-2-2 0 0 0,-1-1-1 0 0,-1-1 1 0 0,-2-1 0 0 0,-2-2-1 0 0,-1-1 1 0 0,-1 0 0 0 0,5-16-254 0 0,-14 15 88 0 0,-2-1 0 0 0,-1 0 0 0 0,-3 0-1 0 0,0-1 1 0 0,-3 0 0 0 0,-1-1 0 0 0,-2 1 0 0 0,-2-1 0 0 0,-3-22-88 0 0,2 53 17 0 0,-1 1 0 0 0,1-1 1 0 0,-2 1-1 0 0,0-1 0 0 0,0 1 1 0 0,0-1-1 0 0,-1 1 0 0 0,-1 0 1 0 0,1 0-1 0 0,-2 1 0 0 0,1-1 1 0 0,-1 1-1 0 0,0 0 0 0 0,-1 0 1 0 0,-3-4-18 0 0,7 13 1 0 0,1-1 0 0 0,-1 0 0 0 0,1 1 0 0 0,-1-1 0 0 0,1 1 0 0 0,-1 0 0 0 0,1-1 0 0 0,0 1 0 0 0,-1 0 0 0 0,1 0 0 0 0,0 0 0 0 0,0 0 0 0 0,0 0 0 0 0,0 0 0 0 0,-1 0 0 0 0,1 1 0 0 0,1-1 0 0 0,-1 0 0 0 0,0 0 0 0 0,0 1 0 0 0,0-1-1 0 0,1 1 1 0 0,-1-1 0 0 0,1 0 0 0 0,-1 1 0 0 0,1-1 0 0 0,0 1 0 0 0,-1 0 0 0 0,1-1 0 0 0,0 1 0 0 0,0-1 0 0 0,0 1 0 0 0,0-1 0 0 0,0 1 0 0 0,0-1 0 0 0,1 1 0 0 0,-1-1 0 0 0,1 1 0 0 0,0 1-1 0 0,-2 0 20 0 0,-15 177 112 0 0,29 225 621 0 0,-2-119-515 0 0,-19-142-156 0 0,8-144-76 0 0,0 0 1 0 0,0 0-12 0 0,0 0-5 0 0,0 0-3 0 0,0 0 2 0 0,0 0-5 0 0,0 0-8 0 0,0 0-4 0 0,0 0 11 0 0,0 0 13 0 0,0 0 24 0 0,0 0 3 0 0,0 0-30 0 0,0 0-6 0 0,0 0-9 0 0,0 0 21 0 0,0 0 0 0 0,0 0 9 0 0,0 0-14 0 0,0 0-10 0 0,0 0-4 0 0,0 0 12 0 0,0 0 7 0 0,-3-25-1438 0 0,1-15-2346 0 0,2 23-1021 0 0,0 4-2202 0 0,0 5-2601 0 0</inkml:trace>
  <inkml:trace contextRef="#ctx0" brushRef="#br0" timeOffset="-7375.161">9934 638 9450 0 0,'0'0'1867'0'0,"0"0"-296"0"0,0 0-129 0 0,0 0 43 0 0,0 0 2 0 0,0 0-176 0 0,0 0-342 0 0,0 0-351 0 0,0 0-230 0 0,0 0-140 0 0,0 0-54 0 0,0 0-3 0 0,-6 8 497 0 0,16-4-293 0 0,1-1 1 0 0,-1 0 0 0 0,1 0-1 0 0,0-1 1 0 0,0 0 0 0 0,0-1-1 0 0,-1 0 1 0 0,2-1 0 0 0,-1 0-1 0 0,6-1-395 0 0,0 0 255 0 0,231-2 887 0 0,-204-5-2176 0 0,-43 8 564 0 0,-3-6-12365 0 0,-2 5 680 0 0</inkml:trace>
  <inkml:trace contextRef="#ctx0" brushRef="#br0" timeOffset="-6778.463">9606 299 5489 0 0,'0'0'2215'0'0,"0"0"-564"0"0,0 0-34 0 0,0 0 204 0 0,0 0 116 0 0,0 0-107 0 0,0 0-337 0 0,0 0-426 0 0,0 0-316 0 0,0 0-180 0 0,0 0-79 0 0,0 0-31 0 0,0 0 21 0 0,-2 14 1178 0 0,-51 23-912 0 0,157-139 458 0 0,-96 97 91 0 0,-15 17-2863 0 0,16-9-8546 0 0,-5-3-1781 0 0</inkml:trace>
  <inkml:trace contextRef="#ctx0" brushRef="#br0" timeOffset="-4158.214">11016 796 0 0 0,'0'0'508'0'0,"0"0"602"0"0,0 0 327 0 0,-2 0-573 0 0,-4 0 11864 0 0,5 1-10630 0 0,15 116 696 0 0,-1 100-1367 0 0,-27-195-1561 0 0,14-22 44 0 0,0 0-43 0 0,0 0-71 0 0,0 0-115 0 0,0 0-210 0 0,-4-13-4201 0 0,0 4-3570 0 0,1 5-227 0 0</inkml:trace>
  <inkml:trace contextRef="#ctx0" brushRef="#br0" timeOffset="-3847.197">11009 494 6825 0 0,'0'0'1581'0'0,"0"0"-128"0"0,0 0-71 0 0,0 0 56 0 0,0 0 43 0 0,0 0-102 0 0,0 0-224 0 0,0 0-267 0 0,0 0-258 0 0,0 0-187 0 0,0 0-101 0 0,0 0-76 0 0,0 0-41 0 0,-8 1-30 0 0,-33 2 96 0 0,40-3-189 0 0,1 3-50 0 0,0-3-60 0 0,0 0-33 0 0,0 0-23 0 0,0 0-5 0 0,0 0-42 0 0,0 0-13 0 0,6 11-2111 0 0,1-11-4871 0 0,-5 0-3112 0 0</inkml:trace>
  <inkml:trace contextRef="#ctx0" brushRef="#br0" timeOffset="-3070.656">11534 671 0 0 0,'0'0'559'0'0,"0"0"545"0"0,0 0 330 0 0,0 0 231 0 0,0 0 33 0 0,0 0-116 0 0,0 0-187 0 0,0 0-200 0 0,0 0-115 0 0,0 0-27 0 0,0 0 18 0 0,0 0 42 0 0,0 0-11 0 0,-26 7 2038 0 0,-2-1-1919 0 0,-14 17-488 0 0,26-14-391 0 0,-56 60 773 0 0,71-67-1106 0 0,0 0 0 0 0,0 1 0 0 0,0-1 1 0 0,1 0-1 0 0,-1 1 0 0 0,1-1 0 0 0,-1 0 0 0 0,1 1 0 0 0,0-1 0 0 0,0 1 0 0 0,0-1 0 0 0,1 0 0 0 0,-1 1 0 0 0,0-1 0 0 0,1 0 1 0 0,0 1-1 0 0,-1-1 0 0 0,1 0 0 0 0,0 1 0 0 0,0-1 0 0 0,0 0 0 0 0,0 0 0 0 0,1 0 0 0 0,-1 0 0 0 0,1 0 0 0 0,-1 0 0 0 0,1-1 1 0 0,0 1-1 0 0,-1 0 0 0 0,1-1 0 0 0,0 1 0 0 0,1-1-9 0 0,133 76 431 0 0,-130-73-397 0 0,0-1 0 0 0,0 1 0 0 0,0 0 0 0 0,-1 1 0 0 0,1-1-1 0 0,-1 1 1 0 0,0 0 0 0 0,-1 0 0 0 0,1 1 0 0 0,-1 0 0 0 0,0-1 0 0 0,0 1 0 0 0,-1 1 0 0 0,0-1 0 0 0,0 0 0 0 0,0 1 0 0 0,-1 0 0 0 0,0-1 0 0 0,1 4-34 0 0,-2-5 61 0 0,0 0 0 0 0,1 0 0 0 0,-1 0 0 0 0,-1 0 0 0 0,1 0 0 0 0,-1 0 0 0 0,0 0-1 0 0,0 0 1 0 0,-1 1 0 0 0,1-1 0 0 0,-1 0 0 0 0,0 0 0 0 0,-1 0 0 0 0,1 0 0 0 0,-1 0 0 0 0,0-1 0 0 0,0 1 0 0 0,-1 0 0 0 0,1-1 0 0 0,-1 1-1 0 0,0-1 1 0 0,-2 2-61 0 0,-2 1 63 0 0,0 0-1 0 0,-1 0 0 0 0,0-1 1 0 0,0 0-1 0 0,0-1 0 0 0,-1 0 1 0 0,0 0-1 0 0,0 0 0 0 0,0-2 1 0 0,-1 1-1 0 0,-7 1-62 0 0,-45-4 301 0 0,14-38-309 0 0,47 36-587 0 0,-18-28 226 0 0,18 23-4029 0 0,4 2-3947 0 0,2 4-3036 0 0</inkml:trace>
  <inkml:trace contextRef="#ctx0" brushRef="#br0" timeOffset="-1512.061">12445 800 0 0 0,'0'0'964'0'0,"0"0"449"0"0,0 0 180 0 0,0 0 42 0 0,0 0-65 0 0,0 0-155 0 0,0 0-207 0 0,0 0-216 0 0,14 12 2480 0 0,99 32 1547 0 0,-102-42-4863 0 0,0 0 1 0 0,1-1 0 0 0,-1 0 0 0 0,0-1 0 0 0,0 0-1 0 0,1-1 1 0 0,-1-1 0 0 0,0 1 0 0 0,0-2 0 0 0,0 1-1 0 0,0-2 1 0 0,0 1 0 0 0,-1-1 0 0 0,1-1 0 0 0,5-4-157 0 0,-12 8 38 0 0,-1-1 1 0 0,1 1 0 0 0,-1-1 0 0 0,1 0-1 0 0,-1 0 1 0 0,0-1 0 0 0,0 1 0 0 0,0-1-1 0 0,0 0 1 0 0,0 1 0 0 0,0-1 0 0 0,-1 0-1 0 0,0-1 1 0 0,1 1 0 0 0,-1 0 0 0 0,0-1 0 0 0,-1 1-1 0 0,1-1 1 0 0,-1 0 0 0 0,1 1 0 0 0,-1-1-1 0 0,0 0 1 0 0,-1 0 0 0 0,1 0 0 0 0,0 0-1 0 0,-1 0 1 0 0,0 0 0 0 0,0 1 0 0 0,0-1-1 0 0,-1 0 1 0 0,1 0 0 0 0,-1 0 0 0 0,0 0-1 0 0,0 0 1 0 0,-1 0 0 0 0,1 1 0 0 0,-1-1-1 0 0,1 1 1 0 0,-1-1 0 0 0,0 1 0 0 0,0-1-1 0 0,-1 1 1 0 0,1 0 0 0 0,-1 0 0 0 0,1 0 0 0 0,-1 1-1 0 0,0-1 1 0 0,-1 0-39 0 0,-6 1-31 0 0,1 0 0 0 0,-1 0 0 0 0,0 1 0 0 0,1 1 0 0 0,-1 0 0 0 0,0 0 0 0 0,1 1 0 0 0,-1 0 0 0 0,1 0 0 0 0,-1 1 0 0 0,1 1 0 0 0,-1-1 0 0 0,1 2 0 0 0,0-1 0 0 0,0 1 0 0 0,1 1 0 0 0,-1-1 0 0 0,1 1 0 0 0,0 1 0 0 0,0 0 0 0 0,1 0 0 0 0,0 0 0 0 0,-6 6 31 0 0,1-3 10 0 0,-7 5-6 0 0,1 0-1 0 0,1 1 0 0 0,0 1 1 0 0,1 1-1 0 0,1 0 0 0 0,0 1 1 0 0,2 1-1 0 0,-6 10-3 0 0,15-23 16 0 0,1 0 0 0 0,1 0 0 0 0,-1 1 0 0 0,1 0-1 0 0,1-1 1 0 0,-1 1 0 0 0,1 0 0 0 0,0 0 0 0 0,0 0 0 0 0,1-1 0 0 0,0 1 0 0 0,0 0 0 0 0,1 0 0 0 0,0 0 0 0 0,0 0 0 0 0,1 0-1 0 0,-1-1 1 0 0,1 1 0 0 0,1-1 0 0 0,-1 1 0 0 0,1-1 0 0 0,0 0 0 0 0,1 0 0 0 0,0 0 0 0 0,0 0 0 0 0,0-1 0 0 0,0 0 0 0 0,1 1-1 0 0,0-2 1 0 0,0 1 0 0 0,0 0-16 0 0,10 4 78 0 0,0 1 1 0 0,0-2-1 0 0,1 0 0 0 0,0-1 0 0 0,0-1 0 0 0,1 0 0 0 0,0-2 0 0 0,0 1 0 0 0,0-2 1 0 0,0 0-1 0 0,1-2 0 0 0,-1 1 0 0 0,0-2 0 0 0,1 0 0 0 0,16-4-78 0 0,-25 4 1 0 0,95-22-1155 0 0,-67 11-1633 0 0,-24 7-308 0 0,-4 1-2495 0 0,-1-1-5555 0 0</inkml:trace>
  <inkml:trace contextRef="#ctx0" brushRef="#br0" timeOffset="-960.879">13358 733 992 0 0,'0'0'1705'0'0,"0"0"-37"0"0,0 0 3 0 0,0 0 84 0 0,0 0-61 0 0,0 0-119 0 0,0 0-236 0 0,0 0-232 0 0,0 0-225 0 0,0 0-144 0 0,0 0-90 0 0,0 0-75 0 0,0 0-55 0 0,-28 13-55 0 0,-86 41-39 0 0,64-18 273 0 0,41-27-636 0 0,1-1 0 0 0,1 1 0 0 0,0 1 0 0 0,0-1 0 0 0,1 1 0 0 0,0 1 0 0 0,0-1 0 0 0,1 1 0 0 0,1 0 0 0 0,0 0-1 0 0,0 0 1 0 0,1 0 0 0 0,1 1 0 0 0,0-1 0 0 0,0 1 0 0 0,1 0 0 0 0,1-1 0 0 0,0 1 0 0 0,1 8-61 0 0,-1-17 23 0 0,1 0 1 0 0,-1 0-1 0 0,1 0 1 0 0,0 0-1 0 0,0 0 0 0 0,0 0 1 0 0,1 0-1 0 0,-1-1 1 0 0,0 1-1 0 0,1-1 1 0 0,0 1-1 0 0,0-1 1 0 0,0 1-1 0 0,0-1 0 0 0,0 0 1 0 0,0 0-1 0 0,0 0 1 0 0,1 0-1 0 0,-1 0 1 0 0,1-1-1 0 0,-1 1 1 0 0,1-1-1 0 0,0 1 0 0 0,0-1 1 0 0,-1 0-1 0 0,1 0 1 0 0,0 0-1 0 0,0-1 1 0 0,0 1-1 0 0,0-1 0 0 0,1 0-23 0 0,3 2 114 0 0,1-2-1 0 0,-1 1 1 0 0,1-1-1 0 0,-1 0 0 0 0,0 0 1 0 0,1-1-1 0 0,-1 0 0 0 0,0-1 1 0 0,1 1-1 0 0,-1-2 1 0 0,0 1-1 0 0,4-2-113 0 0,10-9 153 0 0,0-1 1 0 0,0 0-1 0 0,-2-2 0 0 0,0 0 1 0 0,0-1-1 0 0,-2-1 1 0 0,0-1-1 0 0,-2 0 0 0 0,12-19-153 0 0,24-31 315 0 0,-54 118-523 0 0,2-42 206 0 0,-1 0 1 0 0,1 1-1 0 0,1-1 0 0 0,-1 1 1 0 0,1-1-1 0 0,0 0 1 0 0,1 1-1 0 0,0-1 0 0 0,0 1 1 0 0,1-1-1 0 0,0 0 0 0 0,0 0 1 0 0,0 0-1 0 0,1 0 0 0 0,0 0 1 0 0,1-1-1 0 0,-1 1 1 0 0,2 0 1 0 0,44 37 2 0 0,-17-34-1329 0 0,-32-10 490 0 0,0-1-3747 0 0,2-4-470 0 0,0 4-5818 0 0</inkml:trace>
  <inkml:trace contextRef="#ctx0" brushRef="#br0" timeOffset="-290.23">14116 674 5121 0 0,'0'0'1355'0'0,"0"0"-176"0"0,0 0 283 0 0,0 0 371 0 0,0 0 186 0 0,0 0-141 0 0,0 0-391 0 0,0 0-372 0 0,0 0-291 0 0,0 0-176 0 0,0 0-108 0 0,0 0-43 0 0,0 0-13 0 0,-6-1-58 0 0,-57 6 505 0 0,-3 35-260 0 0,9 23-248 0 0,56-61-417 0 0,0 0-1 0 0,1-1 1 0 0,-1 1-1 0 0,1 0 1 0 0,0 0-1 0 0,-1 0 1 0 0,1 0-1 0 0,0-1 1 0 0,0 1-1 0 0,0 0 1 0 0,0 0-1 0 0,1 0 1 0 0,-1 0-1 0 0,1 0 1 0 0,-1-1-1 0 0,1 1 1 0 0,-1 0-1 0 0,1 0 1 0 0,0-1-1 0 0,0 1 1 0 0,0-1-1 0 0,0 1 1 0 0,0 0-1 0 0,0-1 1 0 0,0 0-1 0 0,0 1 1 0 0,1-1-1 0 0,-1 0 1 0 0,1 1-6 0 0,91 69 448 0 0,-64-20 12 0 0,-29-42-272 0 0,1-7-149 0 0,-1 1 1 0 0,0-1-1 0 0,0 0 1 0 0,0 0 0 0 0,0 0-1 0 0,0 1 1 0 0,-1-1-1 0 0,1 0 1 0 0,-1 0 0 0 0,1 0-1 0 0,-1 1 1 0 0,0-1-1 0 0,0 0 1 0 0,1 0-1 0 0,-2 0 1 0 0,1 0 0 0 0,0-1-1 0 0,0 1 1 0 0,-1 0-1 0 0,1 0 1 0 0,-1-1 0 0 0,1 1-1 0 0,-1-1 1 0 0,0 1-40 0 0,-21 17 77 0 0,-1-1 0 0 0,0-1 0 0 0,-2-1 0 0 0,0-2 1 0 0,0 0-1 0 0,-1-2 0 0 0,-1-1 0 0 0,-4 1-77 0 0,-2-5-172 0 0,34-7 84 0 0,1-15-1392 0 0,21-18-1769 0 0,-5 16-4032 0 0,-11 12-3973 0 0</inkml:trace>
  <inkml:trace contextRef="#ctx0" brushRef="#br0" timeOffset="-17059.719">6720 15 0 0 0,'0'0'1459'0'0,"0"0"345"0"0,0 0 95 0 0,0 0-224 0 0,0 0-294 0 0,0 0-209 0 0,0 0 2 0 0,0 0 106 0 0,1-2 20 0 0,5-8-58 0 0,-4 8-99 0 0,-2 2-110 0 0,0 0-111 0 0,0 0-141 0 0,0 0-147 0 0,0 0-112 0 0,0 8 668 0 0,-14 230 2087 0 0,-1 21-2008 0 0,-3-76-773 0 0,-12-10-122 0 0,17-107-273 0 0,13-66-114 0 0,0 0-7 0 0,0 0 28 0 0,0 0-16 0 0,0 0 3 0 0,0 0 13 0 0,0 0-15 0 0,0 0-16 0 0,5-25-777 0 0,8-25-2170 0 0,-11 33-1023 0 0,0 0-3892 0 0,0 9-2535 0 0</inkml:trace>
  <inkml:trace contextRef="#ctx0" brushRef="#br0" timeOffset="-16663.224">6423 505 2857 0 0,'0'0'1953'0'0,"0"0"-236"0"0,0 0 11 0 0,0 0 118 0 0,0 0 77 0 0,0 0-123 0 0,0 0-357 0 0,0 0-411 0 0,0 0-327 0 0,0 0-201 0 0,0 0-99 0 0,0 0-25 0 0,0 0 20 0 0,2 1 86 0 0,8 0-108 0 0,-1-1 0 0 0,1 0 0 0 0,-1 0 0 0 0,1-1 0 0 0,-1 0 0 0 0,0-1 0 0 0,1 0 0 0 0,-1 0 0 0 0,0-1 0 0 0,0 0 0 0 0,4-3-378 0 0,24-5 539 0 0,186-44 746 0 0,-161 56-2056 0 0,-40 8-8008 0 0,-20-9-2623 0 0</inkml:trace>
  <inkml:trace contextRef="#ctx0" brushRef="#br0" timeOffset="-16079.368">7102 682 4777 0 0,'0'0'2160'0'0,"0"0"-366"0"0,0 0-101 0 0,0 0 170 0 0,0 0 38 0 0,0 0-150 0 0,0 0-349 0 0,0 0-387 0 0,0 0-259 0 0,0 0-165 0 0,0 0-88 0 0,0 0-46 0 0,0 0-37 0 0,4 23 1159 0 0,-3 9-980 0 0,0-14-447 0 0,-1-1 0 0 0,0 0 0 0 0,-2 1 0 0 0,1-1-1 0 0,-2 0 1 0 0,-1 0 0 0 0,-4 16-152 0 0,3-21-486 0 0,-14 20 27 0 0,8-26-3914 0 0,-6-4-4527 0 0,15-2-1206 0 0</inkml:trace>
  <inkml:trace contextRef="#ctx0" brushRef="#br0" timeOffset="-15832.457">6992 358 10562 0 0,'0'0'2213'0'0,"0"0"-656"0"0,0 0-392 0 0,0 0-32 0 0,0 0 50 0 0,0 0-17 0 0,0 0-191 0 0,0 0-317 0 0,0 0-278 0 0,0 0-179 0 0,0 0-116 0 0,0 0-49 0 0,0 0-23 0 0,5-8-34 0 0,19 19-1914 0 0,-15-4-6026 0 0,-8-6-2889 0 0</inkml:trace>
  <inkml:trace contextRef="#ctx0" brushRef="#br0" timeOffset="-14842.516">7288 1013 6233 0 0,'0'0'2389'0'0,"0"0"-389"0"0,0 0-294 0 0,0 0-100 0 0,0 0-183 0 0,0 0-194 0 0,0 0-203 0 0,0 0-229 0 0,0 0-206 0 0,0 0-154 0 0,0 0-58 0 0,0 0-13 0 0,0 0 27 0 0,2-18-9 0 0,7-58-2 0 0,33-28 1099 0 0,-31 81-1347 0 0,0 1 0 0 0,2 0 1 0 0,1 1-1 0 0,0 0 0 0 0,1 1 0 0 0,2 1 0 0 0,0 0 0 0 0,0 1 0 0 0,2 1-134 0 0,-13 13-2 0 0,-1-1 0 0 0,1 1-1 0 0,0 1 1 0 0,1-1 0 0 0,-1 1-1 0 0,1 0 1 0 0,-1 1 0 0 0,1-1 0 0 0,0 1-1 0 0,0 1 1 0 0,0-1 0 0 0,0 1-1 0 0,0 1 1 0 0,3-1 2 0 0,-1 27 72 0 0,-22 154 395 0 0,-16-88-506 0 0,33-84-544 0 0,5-16 581 0 0,153-154 135 0 0,-149 148-136 0 0,5-4 13 0 0,0 0 0 0 0,0 1 0 0 0,2 1 0 0 0,0 1 0 0 0,22-12-10 0 0,-15 16-16 0 0,-21 42 97 0 0,-19 100 273 0 0,-21 53-193 0 0,33-177-901 0 0,-3 9 1384 0 0,3-15-4732 0 0,1-6-4365 0 0,0 5-2790 0 0</inkml:trace>
  <inkml:trace contextRef="#ctx0" brushRef="#br0" timeOffset="-11982.011">8093 774 0 0 0,'0'0'604'0'0,"0"0"487"0"0,0 0 189 0 0,0 0-70 0 0,0 0-137 0 0,0 0-151 0 0,0 0-175 0 0,0 0-48 0 0,7 3-9 0 0,33 15 603 0 0,23-13 1779 0 0,-45-6-2613 0 0,0 0 0 0 0,0-1 0 0 0,-1-1 0 0 0,1 0 0 0 0,0-2 0 0 0,-1 0 0 0 0,0-1 0 0 0,0 0 0 0 0,10-7-459 0 0,57-30 1447 0 0,-82 41-1380 0 0,-1 0 0 0 0,1 0 1 0 0,-1 0-1 0 0,0-1 0 0 0,0 1 1 0 0,0 0-1 0 0,0-1 1 0 0,-1 1-1 0 0,1 0 0 0 0,0-1 1 0 0,-1 1-1 0 0,0-1 0 0 0,1 1 1 0 0,-1-1-1 0 0,0 1 1 0 0,-1-1-1 0 0,1 1 0 0 0,0-1 1 0 0,-1 1-1 0 0,1 0 0 0 0,-1-1 1 0 0,0 1-1 0 0,1-1 1 0 0,-1 1-1 0 0,-1 0 0 0 0,1 0 1 0 0,0 0-1 0 0,0 0 0 0 0,-1 0 1 0 0,1 0-1 0 0,-1 0 1 0 0,0 0-1 0 0,1 0 0 0 0,-1 0 1 0 0,0 1-1 0 0,0-1 0 0 0,0 1 1 0 0,0 0-1 0 0,0-1 1 0 0,-1 1-1 0 0,1 0 0 0 0,0 0 1 0 0,-1 1-1 0 0,1-1 0 0 0,0 0 1 0 0,-1 1-1 0 0,1-1 1 0 0,-3 1-68 0 0,-3-3-23 0 0,-1 1 0 0 0,0 1 0 0 0,1 0 0 0 0,-1 0 0 0 0,0 0 0 0 0,0 1 0 0 0,0 0 0 0 0,1 1 0 0 0,-1 0 0 0 0,0 0 0 0 0,0 1 0 0 0,1 0 0 0 0,-1 1 0 0 0,1 0 0 0 0,0 0 0 0 0,0 1 0 0 0,0 0 0 0 0,0 0 0 0 0,1 1 0 0 0,-1 0 0 0 0,1 0 0 0 0,0 1 0 0 0,1 0 0 0 0,-1 0 0 0 0,1 0 0 0 0,1 1 0 0 0,-2 1 23 0 0,2 1 76 0 0,0 1-1 0 0,0 0 1 0 0,1 0-1 0 0,0 1 0 0 0,0-1 1 0 0,1 1-1 0 0,1 0 0 0 0,0 0 1 0 0,0 0-1 0 0,1 0 0 0 0,1 0 1 0 0,0 0-1 0 0,0 0 0 0 0,1 0 1 0 0,0 0-1 0 0,1 0-75 0 0,1-1 85 0 0,1 1-1 0 0,-1-1 1 0 0,2 0 0 0 0,-1-1-1 0 0,2 1 1 0 0,-1-1-1 0 0,1 0 1 0 0,0 0 0 0 0,1 0-1 0 0,0-1 1 0 0,1 0 0 0 0,-1-1-1 0 0,7 5-84 0 0,-5-6 121 0 0,-1-1 0 0 0,1 0 0 0 0,0-1 0 0 0,1 0 0 0 0,-1-1 0 0 0,1 0 0 0 0,0 0 0 0 0,-1-1 1 0 0,1 0-1 0 0,0 0 0 0 0,0-2 0 0 0,1 1 0 0 0,-1-1 0 0 0,0 0 0 0 0,8-2-121 0 0,5 2 165 0 0,54-18 388 0 0,-66 16-569 0 0,-7-1-1263 0 0,-11-4-8304 0 0,5 3-2330 0 0</inkml:trace>
  <inkml:trace contextRef="#ctx0" brushRef="#br0" timeOffset="-11057.423">8934 601 0 0 0,'0'0'1188'0'0,"0"0"527"0"0,0 0 227 0 0,0 0-76 0 0,0 0-161 0 0,0 0-183 0 0,0 0-147 0 0,0 0-99 0 0,0 0-43 0 0,0 0-41 0 0,0 0-96 0 0,2-3-192 0 0,-2 3-818 0 0,0-1 0 0 0,1 1 0 0 0,-1-1 0 0 0,0 0 0 0 0,1 1 0 0 0,-1-1 0 0 0,0 0 0 0 0,0 1 0 0 0,0-1 0 0 0,0 0 0 0 0,0 0-1 0 0,0 1 1 0 0,0-1 0 0 0,0 0 0 0 0,0 1 0 0 0,0-1 0 0 0,0 0 0 0 0,0 1 0 0 0,0-1 0 0 0,-1 0 0 0 0,1 1 0 0 0,0-1 0 0 0,0 0 0 0 0,-1 1-1 0 0,1-1 1 0 0,-1 1 0 0 0,1-1 0 0 0,0 0 0 0 0,-1 1 0 0 0,1-1 0 0 0,-1 1 0 0 0,1-1 0 0 0,-1 1 0 0 0,1 0 0 0 0,-1-1 0 0 0,0 1 0 0 0,1-1 0 0 0,-1 1-1 0 0,0 0 1 0 0,1 0 0 0 0,-1-1 0 0 0,0 1 0 0 0,1 0 0 0 0,-1 0 0 0 0,0 0 0 0 0,1 0 0 0 0,-1 0 0 0 0,0 0 0 0 0,1 0 0 0 0,-1 0 0 0 0,0 0 0 0 0,1 0-1 0 0,-1 0 1 0 0,0 0 0 0 0,1 0 0 0 0,-1 1 0 0 0,0-1 0 0 0,1 0 0 0 0,-1 0 0 0 0,0 1 0 0 0,1-1 0 0 0,-1 0 0 0 0,1 1 0 0 0,-1-1 0 0 0,0 1-1 0 0,1-1 1 0 0,-1 1-86 0 0,-2-1-209 0 0,-90 34 889 0 0,90-32-673 0 0,1 0-1 0 0,0-1 0 0 0,0 1 0 0 0,0 0 1 0 0,0 0-1 0 0,0 1 0 0 0,0-1 1 0 0,1 0-1 0 0,-1 1 0 0 0,1-1 0 0 0,0 1 1 0 0,-1-1-1 0 0,1 1 0 0 0,0 0 1 0 0,1-1-1 0 0,-1 1 0 0 0,0 0 0 0 0,1 0 1 0 0,0 0-1 0 0,-1-1 0 0 0,1 1 1 0 0,0 0-1 0 0,0 0 0 0 0,1 0 0 0 0,-1 0 1 0 0,1-1-1 0 0,-1 1 0 0 0,1 0 1 0 0,0 0-1 0 0,0-1 0 0 0,0 1 0 0 0,0-1 1 0 0,1 1-1 0 0,-1-1 0 0 0,1 1 1 0 0,-1-1-1 0 0,1 0 0 0 0,0 1 0 0 0,0-1 1 0 0,0 0-1 0 0,0 0 0 0 0,1 0-6 0 0,87 61 354 0 0,-85-58-309 0 0,1 0 0 0 0,-1 1 0 0 0,0 0 0 0 0,0 0 0 0 0,-1 0 0 0 0,0 0 0 0 0,0 1 0 0 0,0-1 0 0 0,-1 1 0 0 0,0 0 0 0 0,0 0 0 0 0,-1 1 0 0 0,1-1 0 0 0,-2 1 0 0 0,1-1 0 0 0,-1 1 0 0 0,0-1 0 0 0,-1 1 0 0 0,0-1 0 0 0,0 1 0 0 0,-1 0 0 0 0,0-1 0 0 0,-1 8-45 0 0,0-11 36 0 0,-1 0 0 0 0,1 0 0 0 0,-1 0 0 0 0,0 0 0 0 0,0 0 0 0 0,0 0 0 0 0,-1-1 0 0 0,1 0 1 0 0,-1 1-1 0 0,0-1 0 0 0,0-1 0 0 0,0 1 0 0 0,0-1 0 0 0,-1 1 0 0 0,1-1 0 0 0,0 0 0 0 0,-1-1 0 0 0,0 1 0 0 0,1-1 1 0 0,-1 0-1 0 0,0 0 0 0 0,0 0 0 0 0,0-1 0 0 0,1 1 0 0 0,-1-1 0 0 0,0-1 0 0 0,0 1 0 0 0,0-1 0 0 0,0 1 1 0 0,-3-2-37 0 0,-39-24-1189 0 0,39 18-521 0 0,5 4-1761 0 0,1 2-1158 0 0,-1-2-7005 0 0</inkml:trace>
  <inkml:trace contextRef="#ctx0" brushRef="#br0" timeOffset="34585.122">440 1731 0 0 0,'0'0'764'0'0,"0"0"803"0"0,0 0 410 0 0,0 0 111 0 0,0 0-80 0 0,0 0-242 0 0,0 0-280 0 0,0 0-254 0 0,0 0-200 0 0,0 0-127 0 0,-8-2-103 0 0,2 1-491 0 0,0-1 0 0 0,-1 1-1 0 0,1 0 1 0 0,-1 0-1 0 0,0 1 1 0 0,1 0 0 0 0,-1 0-1 0 0,1 1 1 0 0,-1-1 0 0 0,1 2-1 0 0,-1-1 1 0 0,1 1 0 0 0,-4 1-311 0 0,-18 9 611 0 0,1 1 0 0 0,0 1 1 0 0,1 1-1 0 0,0 2 1 0 0,1 0-1 0 0,-21 21-611 0 0,-59 85 869 0 0,101-118-833 0 0,1 0 0 0 0,0 0 0 0 0,0 1 0 0 0,0-1 0 0 0,1 1 0 0 0,0 0 1 0 0,0 0-1 0 0,0 0 0 0 0,1 0 0 0 0,0 0 0 0 0,0 0 0 0 0,0 0 1 0 0,1 0-1 0 0,0 1 0 0 0,0-1 0 0 0,1 0 0 0 0,0 0 0 0 0,0 0 0 0 0,0 0 1 0 0,1 0-1 0 0,-1 0 0 0 0,2 0 0 0 0,-1-1 0 0 0,0 1 0 0 0,1 0 1 0 0,0-1-1 0 0,3 4-36 0 0,2 0 30 0 0,1-1 1 0 0,0 0 0 0 0,0 0-1 0 0,0-1 1 0 0,1 0-1 0 0,0-1 1 0 0,1 0 0 0 0,-1 0-1 0 0,1-1 1 0 0,0-1-1 0 0,0 0 1 0 0,1 0-1 0 0,-1-1 1 0 0,1-1 0 0 0,0 0-1 0 0,0 0 1 0 0,-1-1-1 0 0,4-1-30 0 0,25 2-401 0 0,43-4-11 0 0,-31-19-9043 0 0,-43 16-253 0 0</inkml:trace>
  <inkml:trace contextRef="#ctx0" brushRef="#br0" timeOffset="-21886.685">2550 303 0 0 0,'0'0'891'0'0,"0"0"2"0"0,0 0 13 0 0,0 0 217 0 0,0 0 288 0 0,0 0 76 0 0,0 0-83 0 0,0 0-241 0 0,0 0-253 0 0,0 0-180 0 0,0 0-76 0 0,2-10-7 0 0,-1 0-379 0 0,1 1 1 0 0,1 0-1 0 0,0 0 1 0 0,0 0-1 0 0,0 0 1 0 0,1 0-1 0 0,1 1 1 0 0,-1-1-1 0 0,2 1 1 0 0,-1 0 0 0 0,4-3-269 0 0,-1 2 350 0 0,1-3-121 0 0,1 1 0 0 0,1 0-1 0 0,0 0 1 0 0,0 1-1 0 0,1 0 1 0 0,0 1 0 0 0,1 0-1 0 0,0 1 1 0 0,0 1-1 0 0,1 0 1 0 0,0 1 0 0 0,7-2-229 0 0,-14 7 47 0 0,-1 0 1 0 0,1 1-1 0 0,-1 0 1 0 0,1 1 0 0 0,-1-1-1 0 0,0 1 1 0 0,1 0 0 0 0,-1 1-1 0 0,0 0 1 0 0,0 0 0 0 0,0 0-1 0 0,0 1 1 0 0,0-1 0 0 0,0 1-1 0 0,-1 1 1 0 0,1-1-1 0 0,-1 1 1 0 0,0 0 0 0 0,0 0-1 0 0,-1 1 1 0 0,1-1 0 0 0,-1 1-1 0 0,0 0 1 0 0,0 0 0 0 0,0 1-1 0 0,-1-1 1 0 0,0 1-1 0 0,0-1 1 0 0,0 1 0 0 0,-1 0-1 0 0,0 0 1 0 0,0 1 0 0 0,0-1-1 0 0,-1 0 1 0 0,0 1 0 0 0,0 2-48 0 0,3 29 171 0 0,-1 0 1 0 0,-1 1 0 0 0,-3-1 0 0 0,-1 0 0 0 0,-2 0 0 0 0,-1 0 0 0 0,-2 0 0 0 0,-5 11-172 0 0,-39 185 169 0 0,51-182-140 0 0,0-51-43 0 0,0-1 3 0 0,0 0 26 0 0,0 0 27 0 0,0 0 30 0 0,0 0 10 0 0,0 0 34 0 0,10-46 795 0 0,24-42-851 0 0,4 0 0 0 0,4 3 1 0 0,4 1-1 0 0,4 3 1 0 0,2 2-1 0 0,58-65-60 0 0,-35 70 3 0 0,-73 75-1 0 0,-1-1 0 0 0,1 0 0 0 0,-1 1 0 0 0,1-1 0 0 0,-1 1 0 0 0,0 0 0 0 0,1-1 0 0 0,-1 1 0 0 0,0 0 0 0 0,0 0 0 0 0,0 0 0 0 0,1 0 0 0 0,-1 0 0 0 0,0 0 0 0 0,0 0 0 0 0,0 0 0 0 0,0 0 0 0 0,-1 0 0 0 0,1 0 0 0 0,0 1 0 0 0,0-1 0 0 0,-1 0 0 0 0,1 1 0 0 0,-1-1 0 0 0,1 1 0 0 0,-1-1 0 0 0,1 0 0 0 0,-1 1 0 0 0,0-1 0 0 0,0 1 0 0 0,0-1 0 0 0,0 1 0 0 0,0-1 0 0 0,0 1 0 0 0,0-1 0 0 0,0 1 0 0 0,-1-1 0 0 0,1 1 0 0 0,-1-1 0 0 0,1 0 1 0 0,-1 1-4 0 0,1 1 8 0 0,12 428 705 0 0,-33-263-697 0 0,9-72-27 0 0,12-95 13 0 0,0-1 17 0 0,0 0-2 0 0,0 0-7 0 0,0 0-5 0 0,0-23 131 0 0,4 0-133 0 0,2-1 0 0 0,0 1 0 0 0,2 1 0 0 0,0 0 0 0 0,1 0 0 0 0,5-7-2 0 0,8-20-28 0 0,30-64 15 0 0,5 2 1 0 0,5 3-1 0 0,8-4 13 0 0,-46 78 2 0 0,-24 34 6 0 0,0 0-7 0 0,0 0-29 0 0,0 0 5 0 0,0 0-9 0 0,0 0-13 0 0,0 0 0 0 0,0 0 3 0 0,0 0-20 0 0,4 22 100 0 0,1-8 7 0 0,-1-1 1 0 0,-1 1-1 0 0,0 0 0 0 0,-1-1 0 0 0,-1 1 0 0 0,0 0 0 0 0,0 0 0 0 0,-2 0 0 0 0,-1 11-45 0 0,1 14 68 0 0,-19 352 699 0 0,16-293-930 0 0,19-95-2157 0 0,-5-9-5422 0 0,-5 3-3703 0 0</inkml:trace>
  <inkml:trace contextRef="#ctx0" brushRef="#br0" timeOffset="-21328.248">4256 509 3585 0 0,'0'0'1659'0'0,"0"0"-168"0"0,0 0-74 0 0,0 0 146 0 0,0 0 44 0 0,0 0-133 0 0,0 0-126 0 0,0 0-187 0 0,0 0-201 0 0,0 0-153 0 0,0 0-90 0 0,0 0-75 0 0,0 0-32 0 0,-7-2 7 0 0,5 1-632 0 0,-4-1 245 0 0,-1 0 0 0 0,1 1 0 0 0,0 0 0 0 0,-1 0 0 0 0,1 0 0 0 0,-1 0 0 0 0,1 1 0 0 0,-1 0 0 0 0,1 1 0 0 0,-1 0 0 0 0,1 0 0 0 0,-1 0 1 0 0,1 0-1 0 0,-3 2-230 0 0,-100 89 1164 0 0,50 4-1044 0 0,43 32-102 0 0,18-125-10 0 0,0-1-1 0 0,0 1 0 0 0,0-1 1 0 0,0 0-1 0 0,1 0 0 0 0,-1 1 0 0 0,1-2 1 0 0,-1 1-1 0 0,1 0 0 0 0,0 0 0 0 0,0-1 1 0 0,0 0-1 0 0,0 1 0 0 0,0-1 0 0 0,0 0 1 0 0,0-1-1 0 0,0 1 0 0 0,0 0 0 0 0,0-1 1 0 0,1 0-1 0 0,-1 0 0 0 0,0 0 1 0 0,0 0-1 0 0,0 0 0 0 0,1 0 0 0 0,-1-1 1 0 0,2 0-8 0 0,3-2 48 0 0,0 1 0 0 0,-1-1 1 0 0,0-1-1 0 0,1 1 1 0 0,-1-1-1 0 0,0-1 1 0 0,-1 1-1 0 0,1-1 0 0 0,-1 0 1 0 0,0-1-1 0 0,0 1 1 0 0,1-3-49 0 0,7-5 60 0 0,30-31 48 0 0,-2-2 1 0 0,-2-2-1 0 0,31-49-108 0 0,-52 74 64 0 0,-19 23-60 0 0,0 0 7 0 0,0 0 12 0 0,0 12-85 0 0,0 16 72 0 0,-2-19-6 0 0,1-1 1 0 0,1 1-1 0 0,0 0 0 0 0,0 0 1 0 0,1-1-1 0 0,-1 1 0 0 0,2 0 1 0 0,0-1-1 0 0,0 1 0 0 0,0-1 0 0 0,1 0 1 0 0,0 0-1 0 0,1 0 0 0 0,0 0 1 0 0,0 0-1 0 0,0-1 0 0 0,3 3-4 0 0,-4-6-72 0 0,1 0 0 0 0,0 0 0 0 0,-1 0 0 0 0,1-1 0 0 0,0 0 0 0 0,1 1 0 0 0,-1-1 1 0 0,1-1-1 0 0,-1 1 0 0 0,1-1 0 0 0,0 0 0 0 0,0 0 0 0 0,0 0 0 0 0,0 0 0 0 0,0-1 0 0 0,0 0 0 0 0,1 0 0 0 0,-1-1 0 0 0,0 1 0 0 0,5-1 72 0 0,9-2-2991 0 0,-9-2-3214 0 0,-6 2-5411 0 0</inkml:trace>
  <inkml:trace contextRef="#ctx0" brushRef="#br0" timeOffset="-20764.217">4634 781 10138 0 0,'0'0'1953'0'0,"0"0"-738"0"0,0 0-289 0 0,0 0 72 0 0,0 0 86 0 0,0 0-54 0 0,0 0-187 0 0,0 0-185 0 0,0 0-88 0 0,0 0-1 0 0,0 0 10 0 0,0 0-43 0 0,0 0-57 0 0,8-10-60 0 0,61-90 1026 0 0,17-51-643 0 0,-82 213-1101 0 0,-3-57 319 0 0,-1-1-1 0 0,1 0 1 0 0,0 0-1 0 0,0 0 1 0 0,1 0-1 0 0,-1 0 1 0 0,1 0-1 0 0,0-1 1 0 0,0 1-1 0 0,0 0 1 0 0,0-1-1 0 0,0 1 1 0 0,1-1-1 0 0,0 0 1 0 0,0 0-1 0 0,0 0 1 0 0,0 0-1 0 0,0-1 1 0 0,0 1-1 0 0,1-1 1 0 0,-1 0-1 0 0,1 0 1 0 0,0 0-1 0 0,0 0 1 0 0,-1 0 0 0 0,1-1-1 0 0,0 0 1 0 0,0 0-1 0 0,1 0 1 0 0,-1 0-1 0 0,0-1 1 0 0,0 1-1 0 0,0-1 1 0 0,0 0-1 0 0,0-1 1 0 0,1 1-1 0 0,-1-1 1 0 0,0 1-1 0 0,0-1 1 0 0,0-1-1 0 0,0 1 1 0 0,0 0-1 0 0,0-1 1 0 0,-1 0-1 0 0,1 0 1 0 0,0 0-1 0 0,-1 0 1 0 0,1-1-1 0 0,0 0-19 0 0,10-11 222 0 0,0-1 0 0 0,-1 0 0 0 0,-1-1 0 0 0,0 0 0 0 0,-1-1 0 0 0,-1 0 0 0 0,-1-1 0 0 0,0 0 0 0 0,5-16-222 0 0,-2-17-219 0 0,-12 51-45 0 0,0 0-208 0 0,0 0-448 0 0,0 0-892 0 0,-1 0-4389 0 0,0 0-162 0 0,1 0-4285 0 0</inkml:trace>
  <inkml:trace contextRef="#ctx0" brushRef="#br0" timeOffset="-20001.849">5346 431 5353 0 0,'0'0'5917'0'0,"0"0"-3361"0"0,0 0-1168 0 0,0 0-165 0 0,0 0-36 0 0,0 0-115 0 0,0 0-204 0 0,0 0-234 0 0,0 0-220 0 0,0 0-140 0 0,0 0-57 0 0,0 0-30 0 0,0 0-18 0 0,-10 14-9 0 0,-33 42-13 0 0,31-8 94 0 0,13-37-202 0 0,-2-6-9 0 0,1 0-1 0 0,0 0 1 0 0,0 0-1 0 0,1 1 0 0 0,-1-1 1 0 0,1 0-1 0 0,0 0 1 0 0,1 0-1 0 0,-1 0 1 0 0,1 0-1 0 0,0 0 1 0 0,0-1-1 0 0,0 1 1 0 0,1-1-1 0 0,0 1 1 0 0,0-1-1 0 0,0 0 1 0 0,0 0-1 0 0,0 0 1 0 0,1 0-1 0 0,0-1 1 0 0,0 1-1 0 0,0-1 1 0 0,0 0-1 0 0,1 0 1 0 0,-1-1-1 0 0,1 1 1 0 0,-1-1-1 0 0,1 0 1 0 0,0 0-1 0 0,0-1 1 0 0,0 1-1 0 0,0-1 1 0 0,0 0-1 0 0,0 0 1 0 0,3-1-30 0 0,50-51 1467 0 0,36-129 177 0 0,-62 136-1485 0 0,-32 44-177 0 0,20 44-126 0 0,-1 64 219 0 0,2 0-71 0 0,-5 0 1 0 0,-4 1-1 0 0,-4 28-4 0 0,-9-91 46 0 0,-1 0 1 0 0,-3 0-1 0 0,-2 0 0 0 0,-1 0 0 0 0,-3-1 0 0 0,-1-1 0 0 0,-9 16-46 0 0,16-45 34 0 0,0 0 0 0 0,-1-1 0 0 0,-1 0 0 0 0,-1 0 0 0 0,0 0 1 0 0,0-1-1 0 0,-1 0 0 0 0,-1-1 0 0 0,0 0 0 0 0,-1-1 0 0 0,-1 0 0 0 0,1 0 0 0 0,-1-1 0 0 0,-1-1 0 0 0,0 0 0 0 0,-9 4-34 0 0,20-12 7 0 0,0 0-1 0 0,0 0 1 0 0,0 0-1 0 0,-1 0 0 0 0,1-1 1 0 0,0 1-1 0 0,0-1 0 0 0,-1 1 1 0 0,1-1-1 0 0,0 0 0 0 0,0 0 1 0 0,-1 0-1 0 0,1 0 0 0 0,0 0 1 0 0,-1 0-1 0 0,1-1 0 0 0,0 1 1 0 0,0-1-1 0 0,0 0 0 0 0,-1 1 1 0 0,1-1-1 0 0,0 0 1 0 0,0 0-1 0 0,0-1 0 0 0,0 1 1 0 0,1 0-1 0 0,-1-1 0 0 0,0 1 1 0 0,0-1-1 0 0,1 1 0 0 0,-1-1 1 0 0,1 0-1 0 0,-1 0 0 0 0,1 1 1 0 0,0-1-1 0 0,0 0 0 0 0,0 0 1 0 0,0-1-1 0 0,0 1 0 0 0,0 0 1 0 0,1 0-1 0 0,-1 0 0 0 0,1 0 1 0 0,-1-1-1 0 0,1 1 1 0 0,0-2-7 0 0,-3-13 8 0 0,1 0 0 0 0,1 0 1 0 0,0 0-1 0 0,1 0 1 0 0,1 0-1 0 0,1 0 1 0 0,0 0-1 0 0,2 0 0 0 0,-1 0 1 0 0,2 1-1 0 0,0 0 1 0 0,2 0-1 0 0,-1 0 1 0 0,7-10-9 0 0,9-13 1 0 0,1 1 1 0 0,2 0 0 0 0,1 3-1 0 0,2 0 1 0 0,3-1-2 0 0,-10 13-5 0 0,0 1 0 0 0,2 0 0 0 0,0 2 0 0 0,2 0 0 0 0,0 2 0 0 0,1 1 0 0 0,0 1 0 0 0,23-10 5 0 0,-47 25-11 0 0,1-1-1 0 0,-1 0 1 0 0,1 1-1 0 0,-1 0 1 0 0,1-1-1 0 0,0 1 0 0 0,-1 0 1 0 0,1 1-1 0 0,0-1 1 0 0,0 0-1 0 0,0 1 1 0 0,0-1-1 0 0,0 1 1 0 0,-1 0-1 0 0,1 0 1 0 0,0 0-1 0 0,0 1 1 0 0,0-1-1 0 0,0 0 1 0 0,0 1-1 0 0,0 0 0 0 0,-1 0 1 0 0,1 0-1 0 0,0 0 1 0 0,-1 0-1 0 0,1 1 1 0 0,-1-1-1 0 0,1 1 1 0 0,-1-1-1 0 0,1 1 1 0 0,-1 0-1 0 0,0 0 1 0 0,0 0-1 0 0,0 0 1 0 0,0 1-1 0 0,-1-1 0 0 0,2 1 12 0 0,0 9-726 0 0,5 13-628 0 0,-4-19-2891 0 0,1-4-3526 0 0,-3-2-4377 0 0</inkml:trace>
  <inkml:trace contextRef="#ctx0" brushRef="#br0" timeOffset="34935.174">781 1908 7362 0 0,'0'0'2385'0'0,"0"0"-288"0"0,0 0-110 0 0,0 0-91 0 0,0 0-225 0 0,0 0-378 0 0,0 0-382 0 0,0 0-295 0 0,0 0-172 0 0,0 0-98 0 0,0 0-71 0 0,-20 35-60 0 0,-60 108-60 0 0,57-75 5 0 0,24-57-123 0 0,-1-5-11 0 0,1-1 0 0 0,-1 1 1 0 0,1-1-1 0 0,0 1 0 0 0,0-1 0 0 0,0 1 0 0 0,1-1 1 0 0,0 1-1 0 0,0-1 0 0 0,0 0 0 0 0,1 0 0 0 0,0 0 0 0 0,0-1 1 0 0,0 1-1 0 0,0 0 0 0 0,1-1 0 0 0,0 0 0 0 0,0 0 1 0 0,0 0-1 0 0,0-1 0 0 0,1 1 0 0 0,-1-1 0 0 0,1 0 1 0 0,0 0-1 0 0,0 0 0 0 0,0-1 0 0 0,0 0 0 0 0,2 1-26 0 0,3 0 115 0 0,0 0 0 0 0,-1-1 0 0 0,1 0-1 0 0,0-1 1 0 0,0 0 0 0 0,0 0 0 0 0,0-1 0 0 0,0 0-1 0 0,0-1 1 0 0,0 0 0 0 0,0-1 0 0 0,0 0 0 0 0,-1 0-1 0 0,1-1 1 0 0,6-4-115 0 0,-1 2 100 0 0,0-2-1 0 0,-1 0 1 0 0,0-1 0 0 0,-1 0-1 0 0,0-1 1 0 0,0-1-1 0 0,0 0 1 0 0,-2-1 0 0 0,1 0-1 0 0,-1 0 1 0 0,-1-2-1 0 0,0 1 1 0 0,-1-1 0 0 0,0 0-1 0 0,-1-1 1 0 0,-1 0-1 0 0,0 0 1 0 0,0-1 0 0 0,-2 0-1 0 0,0 0 1 0 0,-1 0-1 0 0,2-10-99 0 0,-6 21-13 0 0,0-1-1 0 0,-1 1 0 0 0,1 0 1 0 0,-1 0-1 0 0,0-1 0 0 0,0 1 0 0 0,0 0 1 0 0,-1 0-1 0 0,1 0 0 0 0,-1 0 1 0 0,0 1-1 0 0,0-1 0 0 0,-1 0 0 0 0,1 1 1 0 0,-1-1-1 0 0,1 1 0 0 0,-1 0 1 0 0,0 0-1 0 0,-1 0 0 0 0,1 0 1 0 0,0 1-1 0 0,-1-1 0 0 0,1 1 0 0 0,-1 0 1 0 0,0 0-1 0 0,0 0 0 0 0,0 0 1 0 0,-3 0 13 0 0,-3-2-313 0 0,0 0 0 0 0,0 1 0 0 0,0 1 0 0 0,0 0 0 0 0,0 0 0 0 0,0 1 0 0 0,-1 0 0 0 0,1 1 0 0 0,0 0 0 0 0,0 1 0 0 0,-9 1 313 0 0,-23 15-3416 0 0,17 1-3729 0 0,13-4-3972 0 0</inkml:trace>
  <inkml:trace contextRef="#ctx0" brushRef="#br0" timeOffset="35490.708">1396 1974 0 0 0,'0'0'1928'0'0,"0"0"-26"0"0,0 0 32 0 0,0 0 100 0 0,0 0 67 0 0,0 0-136 0 0,0 0-215 0 0,0 0-255 0 0,0 0-233 0 0,0 0-180 0 0,0 0-107 0 0,0 0-96 0 0,0 0-95 0 0,1-5-68 0 0,-1 3-808 0 0,1 1 186 0 0,0 0 1 0 0,-1 0-1 0 0,1 0 0 0 0,-1-1 1 0 0,0 1-1 0 0,1 0 1 0 0,-1 0-1 0 0,0 0 1 0 0,0 0-1 0 0,0 0 1 0 0,1 0-1 0 0,-1-1 1 0 0,0 1-1 0 0,-1 0 1 0 0,1 0-1 0 0,0 0 1 0 0,0 0-1 0 0,0 0 0 0 0,-1 0 1 0 0,1 0-1 0 0,0-1 1 0 0,-1 1-1 0 0,1 0 1 0 0,-1 0-1 0 0,1 0 1 0 0,-1 0-1 0 0,0 1 1 0 0,1-1-1 0 0,-1 0 1 0 0,0 0-1 0 0,0 0 1 0 0,0 0-1 0 0,0 1 0 0 0,0-1 1 0 0,1 0-1 0 0,-1 1 1 0 0,0-1-1 0 0,0 1 1 0 0,-1-1-1 0 0,1 1 1 0 0,0-1-1 0 0,0 1 1 0 0,0 0-1 0 0,0 0 1 0 0,0-1-1 0 0,-1 1-94 0 0,-9 0 476 0 0,8 0-428 0 0,-1-1 0 0 0,1 1 1 0 0,-1 0-1 0 0,1 0 0 0 0,-1 0 0 0 0,1 0 0 0 0,-1 1 1 0 0,1-1-1 0 0,-1 1 0 0 0,1 0 0 0 0,0 0 0 0 0,-1 0 1 0 0,1 1-1 0 0,0-1 0 0 0,0 1 0 0 0,0 0 0 0 0,0 0 1 0 0,0 0-1 0 0,0 0 0 0 0,1 0 0 0 0,-1 0 0 0 0,-1 3-48 0 0,-4 5 4 0 0,1 0 0 0 0,0 1 0 0 0,0 0 0 0 0,1 0 0 0 0,1 0 0 0 0,0 1 0 0 0,0 0 0 0 0,1 0 0 0 0,1 0 0 0 0,0 0 0 0 0,1 1 0 0 0,0-1-1 0 0,1 1 1 0 0,0-1 0 0 0,1 1 0 0 0,0 0 0 0 0,1-1 0 0 0,1 1 0 0 0,1 4-4 0 0,-1-10-1 0 0,2 0-1 0 0,-1 0 1 0 0,1 0-1 0 0,0-1 1 0 0,0 0-1 0 0,1 0 1 0 0,-1 0-1 0 0,2 0 1 0 0,-1-1-1 0 0,0 0 1 0 0,1 0 0 0 0,0 0-1 0 0,0-1 1 0 0,1 1-1 0 0,-1-2 1 0 0,1 1-1 0 0,0-1 1 0 0,0 0-1 0 0,0 0 1 0 0,0-1-1 0 0,0 0 1 0 0,1 0-1 0 0,-1-1 1 0 0,1 0 0 0 0,-1 0-1 0 0,1 0 1 0 0,-1-1-1 0 0,1-1 1 0 0,-1 1-1 0 0,1-1 1 0 0,-1 0-1 0 0,1-1 2 0 0,1 1 20 0 0,0 0-1 0 0,0-1 0 0 0,-1 0 0 0 0,1 0 0 0 0,0-1 0 0 0,-1 0 1 0 0,0 0-1 0 0,0-1 0 0 0,0 0 0 0 0,0 0 0 0 0,-1-1 0 0 0,0 0 1 0 0,0-1-1 0 0,0 1 0 0 0,0-1 0 0 0,-1-1 0 0 0,1-1-19 0 0,91-124 297 0 0,-94 126-297 0 0,0 1 0 0 0,0-1 0 0 0,-1 1 0 0 0,0-1 0 0 0,0 0 0 0 0,0 0 0 0 0,-1-1-1 0 0,0 1 1 0 0,0 0 0 0 0,0-1 0 0 0,-1 1 0 0 0,0-1 0 0 0,0 0 0 0 0,-1 1 0 0 0,0-1 0 0 0,0 0 0 0 0,0 1 0 0 0,-1-1 0 0 0,0 0-1 0 0,-1 1 1 0 0,1-1 0 0 0,-1 1 0 0 0,0-1 0 0 0,-1 1 0 0 0,0 0 0 0 0,0 0 0 0 0,0 0 0 0 0,0 1 0 0 0,-1-1 0 0 0,0 1-1 0 0,-4-5 1 0 0,2 6-114 0 0,0-1 0 0 0,-1 1-1 0 0,0 0 1 0 0,0 0-1 0 0,0 1 1 0 0,0 0 0 0 0,0 0-1 0 0,-1 1 1 0 0,1 0-1 0 0,-1 0 1 0 0,0 0 0 0 0,0 1-1 0 0,1 1 1 0 0,-1-1-1 0 0,0 1 1 0 0,0 1 0 0 0,0-1-1 0 0,1 1 1 0 0,-8 2 114 0 0,-34 18-3686 0 0,7 18-3737 0 0,32-27-1002 0 0</inkml:trace>
  <inkml:trace contextRef="#ctx0" brushRef="#br0" timeOffset="35852.118">1874 2247 4289 0 0,'0'0'3583'0'0,"0"0"-1133"0"0,0 0-445 0 0,0 0-108 0 0,0 0-114 0 0,0 0-185 0 0,0 0-287 0 0,0 0-237 0 0,0 0-137 0 0,0 0-61 0 0,0 0-93 0 0,0 0-115 0 0,0 0-136 0 0,-3 0-133 0 0,2-1-369 0 0,0 1-1 0 0,0 0 0 0 0,0-1 1 0 0,0 1-1 0 0,0-1 0 0 0,0 1 1 0 0,1-1-1 0 0,-1 1 0 0 0,0-1 1 0 0,0 1-1 0 0,0-1 1 0 0,1 0-1 0 0,-1 0 0 0 0,0 1 1 0 0,0-1-1 0 0,1 0 0 0 0,-1 0 1 0 0,1 0-1 0 0,-1 0 1 0 0,1 0-1 0 0,-1 0 0 0 0,1 0 1 0 0,0 0-1 0 0,-1 0 0 0 0,1 0 1 0 0,0 0-1 0 0,0 0 1 0 0,0 0-1 0 0,0 0 0 0 0,0 0 1 0 0,0 0-1 0 0,0 0 0 0 0,0 0 1 0 0,0 0-1 0 0,0 0 0 0 0,0 0 1 0 0,1 0-1 0 0,-1 0 1 0 0,0 0-1 0 0,1 0 0 0 0,-1 0 1 0 0,1 0-1 0 0,-1 0 0 0 0,1 0-29 0 0,14-49 467 0 0,2 1-1 0 0,2 1 0 0 0,2 1 1 0 0,14-23-467 0 0,-26 52 32 0 0,45-52-248 0 0,-47 99-2786 0 0,-6-15 1654 0 0,-1 6-2043 0 0,-1-6-6586 0 0,0-3 536 0 0</inkml:trace>
  <inkml:trace contextRef="#ctx0" brushRef="#br0" timeOffset="36477.068">2355 1993 9994 0 0,'0'0'4118'0'0,"0"0"-1841"0"0,0 0-740 0 0,0 0-142 0 0,0 0-106 0 0,0 0-141 0 0,0 0-248 0 0,0 0-246 0 0,0 0-188 0 0,0 0-147 0 0,0 0-83 0 0,0 0-52 0 0,-17 0-48 0 0,-53 2-41 0 0,67-2-88 0 0,0 1 0 0 0,0-1-1 0 0,0 1 1 0 0,0 0 0 0 0,0 0 0 0 0,0 0-1 0 0,1 0 1 0 0,-1 1 0 0 0,0-1 0 0 0,1 1 0 0 0,-1 0-1 0 0,1-1 1 0 0,0 1 0 0 0,-1 0 0 0 0,1 0-1 0 0,0 1 1 0 0,0-1 0 0 0,0 0 0 0 0,1 1 0 0 0,-1-1-1 0 0,1 1 1 0 0,-1 1-7 0 0,-3 3 11 0 0,-1 2-27 0 0,0 1-1 0 0,0-1 1 0 0,1 1-1 0 0,1 0 1 0 0,0 0-1 0 0,0 1 1 0 0,1 0 0 0 0,0-1-1 0 0,1 1 1 0 0,0 0-1 0 0,1 0 1 0 0,0 0 0 0 0,1 0-1 0 0,0 0 1 0 0,0 0-1 0 0,2 4 17 0 0,0-9-9 0 0,0-1 0 0 0,0 0 0 0 0,0 0 0 0 0,1 0 0 0 0,0 0 0 0 0,0 0-1 0 0,0-1 1 0 0,1 1 0 0 0,-1-1 0 0 0,1 0 0 0 0,0 0 0 0 0,0 0 0 0 0,1-1 0 0 0,-1 1-1 0 0,1-1 1 0 0,-1 0 0 0 0,1 0 0 0 0,0-1 0 0 0,0 0 0 0 0,1 1 0 0 0,-1-2 0 0 0,0 1-1 0 0,4 0 10 0 0,3 1 3 0 0,1 0-1 0 0,-1-1 0 0 0,1-1 1 0 0,-1 0-1 0 0,1 0 0 0 0,-1-2 1 0 0,1 1-1 0 0,-1-2 0 0 0,1 1 1 0 0,0-2-3 0 0,4-4 58 0 0,-1 0 0 0 0,0-1 1 0 0,-1 0-1 0 0,0-2 0 0 0,0 0 0 0 0,-1 0 1 0 0,0-1-1 0 0,-1-1 0 0 0,0-1 1 0 0,-1 1-1 0 0,0-2 0 0 0,-1 0 1 0 0,-1 0-1 0 0,7-14-58 0 0,38-40 216 0 0,-39 52-215 0 0,-1 0-1 0 0,0-1 1 0 0,0 0 0 0 0,-2-1-1 0 0,-1-1 1 0 0,0 0 0 0 0,-1 0 0 0 0,-1-1-1 0 0,-1-1 1 0 0,0 0 0 0 0,-2 0 0 0 0,-1-1-1 0 0,0 1 1 0 0,-2-1 0 0 0,0-1 0 0 0,-2 1-1 0 0,0 0 1 0 0,-1-4-1 0 0,-4 14-35 0 0,-1 0 0 0 0,0 0-1 0 0,-1 1 1 0 0,0 0 0 0 0,0-1 0 0 0,-1 2-1 0 0,-1-1 1 0 0,0 1 0 0 0,0 0 0 0 0,-1 0-1 0 0,0 1 1 0 0,-1 0 0 0 0,0 0 0 0 0,-1 1-1 0 0,1 1 1 0 0,-11-7 35 0 0,9 7-8 0 0,0 1 0 0 0,-1 1 0 0 0,0 0 0 0 0,0 0-1 0 0,0 1 1 0 0,0 1 0 0 0,-1 0 0 0 0,1 1 0 0 0,-1 0 0 0 0,0 1 0 0 0,1 0 0 0 0,-1 1 0 0 0,0 0-1 0 0,0 1 1 0 0,1 1 0 0 0,-1 0 0 0 0,0 1 0 0 0,1 0 0 0 0,0 1 0 0 0,0 0 0 0 0,0 1 0 0 0,0 0-1 0 0,1 1 1 0 0,0 0 0 0 0,-10 8 8 0 0,14-7 16 0 0,2 0 0 0 0,-1 0 1 0 0,1 0-1 0 0,0 1 0 0 0,0 0 0 0 0,1 0 0 0 0,0 0 0 0 0,1 1 0 0 0,0 0 0 0 0,0-1 0 0 0,1 1 0 0 0,0 0 1 0 0,0 0-1 0 0,1 0 0 0 0,0 0 0 0 0,1 0 0 0 0,0 1 0 0 0,0-1 0 0 0,1 0 0 0 0,0 0 0 0 0,1 0 0 0 0,0 0 0 0 0,0 0 1 0 0,1-1-1 0 0,0 1 0 0 0,0-1 0 0 0,1 1 0 0 0,1-1 0 0 0,1 2-16 0 0,20 27 147 0 0,2-2 0 0 0,2-1 0 0 0,1-1 0 0 0,1-2 0 0 0,2-1 0 0 0,1-2 0 0 0,1-1 0 0 0,2-2 0 0 0,0-1 0 0 0,16 5-147 0 0,-48-26-15 0 0,-1-1 0 0 0,0 1 0 0 0,0 0 1 0 0,0 1-1 0 0,0 0 0 0 0,-1-1 1 0 0,1 1-1 0 0,-1 1 0 0 0,0-1 0 0 0,0 1 1 0 0,-1-1-1 0 0,1 1 0 0 0,-1 0 0 0 0,0 1 1 0 0,0-1-1 0 0,-1 0 0 0 0,0 1 0 0 0,0-1 1 0 0,0 1-1 0 0,0 1 15 0 0,-2-6-132 0 0,0-1-77 0 0,0 0-97 0 0,0 0-110 0 0,0 0-155 0 0,0 0-221 0 0,0 0-319 0 0,6-4-8639 0 0,-5 1-1430 0 0</inkml:trace>
  <inkml:trace contextRef="#ctx0" brushRef="#br0" timeOffset="36923.998">3183 1698 6737 0 0,'0'0'4273'0'0,"0"0"-1776"0"0,0 0-609 0 0,0 0-407 0 0,0 0-329 0 0,0 0-272 0 0,0 0-304 0 0,0 0-376 0 0,0 0-352 0 0,0 0-176 0 0,0 0-152 0 0,0 0-224 0 0,0 0-416 0 0,0 0-1793 0 0,-31-63-8858 0 0</inkml:trace>
  <inkml:trace contextRef="#ctx0" brushRef="#br0" timeOffset="36738.506">3156 2066 11747 0 0,'0'0'2168'0'0,"0"0"-816"0"0,0 0-111 0 0,0 0-73 0 0,0 0-168 0 0,0 0-296 0 0,0 0-376 0 0,0 0-240 0 0,0 0-128 0 0,12 188-64 0 0,-8-181-128 0 0,2 1-208 0 0,-4-1-248 0 0,1-7-568 0 0,-1 0-1233 0 0,0 0-2568 0 0,0 0-4433 0 0</inkml:trace>
  <inkml:trace contextRef="#ctx0" brushRef="#br0" timeOffset="37273.538">3397 2224 10226 0 0,'0'0'2034'0'0,"0"0"-206"0"0,0 0 99 0 0,0 0-84 0 0,0 0-286 0 0,0 0-402 0 0,0 0-400 0 0,0 0-213 0 0,0 0-71 0 0,0 0-23 0 0,0 0-24 0 0,0 0-54 0 0,0 0-56 0 0,18-27-44 0 0,59-84-53 0 0,-6 3 271 0 0,-52 89-1085 0 0,-18 45-122 0 0,-1-13 690 0 0,-2-6 15 0 0,1 0 1 0 0,1 1 0 0 0,-1-1 0 0 0,1 1-1 0 0,1 0 1 0 0,-1-1 0 0 0,1 1-1 0 0,0-1 1 0 0,1 0 0 0 0,0 1 0 0 0,0-1-1 0 0,1 0 1 0 0,0 0 0 0 0,0 0 0 0 0,0-1-1 0 0,1 1 1 0 0,0-1 0 0 0,0 1-1 0 0,1-1 1 0 0,0-1 0 0 0,0 1 0 0 0,0-1-1 0 0,1 0 1 0 0,3 3 13 0 0,-3-4 64 0 0,0-1-1 0 0,0 0 1 0 0,0 0-1 0 0,0 0 1 0 0,0-1-1 0 0,1 0 1 0 0,-1 0-1 0 0,1 0 1 0 0,-1-1-1 0 0,1 0 1 0 0,0-1-1 0 0,0 1 1 0 0,-1-1 0 0 0,1 0-1 0 0,0-1 1 0 0,-1 0-1 0 0,1 0 1 0 0,0 0-1 0 0,-1-1 1 0 0,1 0-1 0 0,-1 0 1 0 0,0-1-1 0 0,0 0 1 0 0,0 0 0 0 0,4-2-64 0 0,6-5 290 0 0,-1-1 1 0 0,0-1 0 0 0,0 0-1 0 0,-1-1 1 0 0,-1 0 0 0 0,0-1-1 0 0,-1-1 1 0 0,7-10-291 0 0,69-87 330 0 0,-85 85-1040 0 0,-11 24-2545 0 0,-3 2-4099 0 0,3 1-4695 0 0</inkml:trace>
  <inkml:trace contextRef="#ctx0" brushRef="#br0" timeOffset="38054.761">4273 1908 14139 0 0,'0'0'1866'0'0,"0"0"-254"0"0,0 0-81 0 0,0 0-63 0 0,0 0-175 0 0,0 0-308 0 0,0 0-309 0 0,0 0-217 0 0,0 0-148 0 0,0 0-110 0 0,0 0-89 0 0,0 0-49 0 0,0 0-16 0 0,-13 4-14 0 0,-43 17-12 0 0,51-18-19 0 0,0 0-1 0 0,1 1 0 0 0,-1-1 0 0 0,1 1 0 0 0,0 0 1 0 0,0 1-1 0 0,0-1 0 0 0,0 1 0 0 0,1-1 0 0 0,-1 1 1 0 0,1 0-1 0 0,1 0 0 0 0,-1 1 0 0 0,0 0-1 0 0,-5 9-3 0 0,4-8-11 0 0,0 1 0 0 0,1-1 1 0 0,0 1-1 0 0,0 0 1 0 0,1 0-1 0 0,0 0 0 0 0,0 0 1 0 0,1 1-1 0 0,0-1 0 0 0,1 0 1 0 0,0 8 13 0 0,0-13-1 0 0,0-1 1 0 0,0 1-1 0 0,0 0 1 0 0,1-1-1 0 0,-1 1 1 0 0,1 0-1 0 0,0-1 1 0 0,0 1-1 0 0,0-1 1 0 0,0 1-1 0 0,0-1 0 0 0,0 0 1 0 0,1 1-1 0 0,-1-1 1 0 0,1 0-1 0 0,0 0 1 0 0,-1 0-1 0 0,1 0 1 0 0,0 0-1 0 0,0 0 1 0 0,0-1-1 0 0,1 1 1 0 0,-1-1-1 0 0,0 1 1 0 0,1-1-1 0 0,-1 0 1 0 0,0 0-1 0 0,1 0 0 0 0,0 0 1 0 0,-1 0-1 0 0,1-1 1 0 0,-1 1-1 0 0,1-1 1 0 0,0 0-1 0 0,-1 0 1 0 0,1 1-1 0 0,1-2 1 0 0,7 1 30 0 0,0-1 0 0 0,-1-1 0 0 0,0 0 1 0 0,1-1-1 0 0,-1 1 0 0 0,0-2 0 0 0,0 0 0 0 0,0 0 0 0 0,-1-1 0 0 0,0 0 0 0 0,1 0 0 0 0,-2-1 0 0 0,8-6-30 0 0,111-87 392 0 0,-80 80-431 0 0,-45 49-125 0 0,-20 44-4 0 0,18-71 165 0 0,-1 1 0 0 0,1-1 0 0 0,0 0 0 0 0,0 0 0 0 0,0 1-1 0 0,0-1 1 0 0,1 0 0 0 0,-1 1 0 0 0,1-1 0 0 0,0 0 0 0 0,0 0-1 0 0,0 0 1 0 0,0 0 0 0 0,0 0 0 0 0,1 0 0 0 0,0 0 0 0 0,-1 0-1 0 0,1 0 1 0 0,0-1 0 0 0,0 1 0 0 0,1-1 0 0 0,-1 1-1 0 0,0-1 1 0 0,1 0 0 0 0,-1 0 0 0 0,1 0 0 0 0,0 0 0 0 0,0-1-1 0 0,0 1 1 0 0,0-1 0 0 0,0 1 0 0 0,0-1 0 0 0,0 0 0 0 0,0 0-1 0 0,1-1 1 0 0,-1 1 0 0 0,0-1 0 0 0,0 1 0 0 0,1-1 0 0 0,1 0 3 0 0,5 0 30 0 0,1 0 0 0 0,0 0 0 0 0,0-1 1 0 0,0-1-1 0 0,0 0 0 0 0,0 0 0 0 0,-1-1 1 0 0,1 0-1 0 0,-1-1 0 0 0,0 0 0 0 0,0-1 1 0 0,0 0-1 0 0,-1-1 0 0 0,0 0 0 0 0,8-6-30 0 0,123-118 917 0 0,-110 98-680 0 0,-4 8-235 0 0,-2-2 1 0 0,0 0-1 0 0,-2-2 0 0 0,-1-1 1 0 0,-1 0-1 0 0,-1-1 1 0 0,-2-1-1 0 0,-1-1 0 0 0,-2-1 1 0 0,-1 0-1 0 0,-1 0 1 0 0,-2-1-1 0 0,-1-1 1 0 0,-2 1-1 0 0,-2-2 0 0 0,1-16-2 0 0,-5 46-6 0 0,0 0-1 0 0,0 0 0 0 0,-1 0 0 0 0,0 0 0 0 0,0 0 1 0 0,0 0-1 0 0,-1 0 0 0 0,0 0 0 0 0,0 0 0 0 0,0 0 1 0 0,-1 1-1 0 0,0-1 0 0 0,0 0 0 0 0,0 1 0 0 0,-1-1 1 0 0,0 1-1 0 0,0 0 0 0 0,0 0 0 0 0,-1 0 0 0 0,1 0 1 0 0,-1 0-1 0 0,-1 1 0 0 0,1 0 0 0 0,0 0 0 0 0,-1 0 1 0 0,0 0-1 0 0,0 1 0 0 0,0 0 0 0 0,0 0 0 0 0,-1 0 1 0 0,-5-2 6 0 0,6 5-5 0 0,0-1-1 0 0,0 1 1 0 0,1 0 0 0 0,-1 0 0 0 0,0 0 0 0 0,0 0 0 0 0,0 1 0 0 0,0 0 0 0 0,0 0 0 0 0,0 1 0 0 0,1-1 0 0 0,-1 1 0 0 0,1 0 0 0 0,-1 0 0 0 0,1 0-1 0 0,-1 1 1 0 0,1 0 0 0 0,0-1 0 0 0,0 1 0 0 0,1 1 0 0 0,-1-1 0 0 0,1 1 0 0 0,-1-1 0 0 0,1 1 0 0 0,0 0 0 0 0,1 0 0 0 0,-1 0 0 0 0,1 1 0 0 0,-2 3 5 0 0,-3 5 7 0 0,2 0 1 0 0,0 0 0 0 0,0 1 0 0 0,1-1-1 0 0,1 1 1 0 0,0 0 0 0 0,1 0 0 0 0,1 1-1 0 0,0 11-7 0 0,17 126 124 0 0,-1-107-83 0 0,2 0 1 0 0,1-1-1 0 0,3-1 0 0 0,2-1 0 0 0,1-1 0 0 0,2-1 1 0 0,2-1-1 0 0,3 1-41 0 0,17 11-550 0 0,-48-51 380 0 0,0 0-29 0 0,-18-31-5508 0 0,7 21-697 0 0,8 8 3325 0 0,-2-3-7570 0 0</inkml:trace>
  <inkml:trace contextRef="#ctx0" brushRef="#br0" timeOffset="38662.977">4763 1812 8642 0 0,'0'0'2566'0'0,"0"0"-308"0"0,0 0-413 0 0,0 0-336 0 0,0 0-178 0 0,0 0-142 0 0,0 0-181 0 0,31 6-190 0 0,101 16-186 0 0,-18-10 343 0 0,109-5-1475 0 0,-123-6-4839 0 0,-82 7 3715 0 0,2 22 3431 0 0,2 1 536 0 0,-10-24-2110 0 0,0-2 1 0 0,1 1-1 0 0,-1-2 0 0 0,1 0 0 0 0,0 0 0 0 0,1-1 1 0 0,-1-1-1 0 0,0 0 0 0 0,1-1 0 0 0,-1 0 0 0 0,1-1 1 0 0,-1 0-1 0 0,1-1 0 0 0,-1-1 0 0 0,1-1-233 0 0,-5 2 112 0 0,0-1-1 0 0,0-1 1 0 0,-1 1 0 0 0,1-2-1 0 0,-1 1 1 0 0,1-1-1 0 0,-1 0 1 0 0,0-1-1 0 0,-1 0 1 0 0,1 0 0 0 0,-1-1-1 0 0,0 0 1 0 0,0 0-1 0 0,-1-1 1 0 0,1 0-1 0 0,-2 0 1 0 0,1 0 0 0 0,3-7-112 0 0,-7 11-1 0 0,0 0 1 0 0,-1 0-1 0 0,0 0 0 0 0,0 0 1 0 0,0 0-1 0 0,0 0 1 0 0,0-1-1 0 0,0 1 0 0 0,-1 0 1 0 0,0 0-1 0 0,1-1 1 0 0,-1 1-1 0 0,-1 0 0 0 0,1-1 1 0 0,0 1-1 0 0,-1 0 1 0 0,1 0-1 0 0,-1-1 1 0 0,0 1-1 0 0,0 0 0 0 0,-1 0 1 0 0,1 0-1 0 0,-1 0 1 0 0,1 0-1 0 0,-1 1 0 0 0,0-1 1 0 0,0 0-1 0 0,0 1 1 0 0,0-1-1 0 0,0 1 1 0 0,-1 0-1 0 0,1 0 0 0 0,-1 0 1 0 0,0 0-1 0 0,1 0 1 0 0,-1 0-1 0 0,0 1 0 0 0,0-1 1 0 0,0 1-1 0 0,0 0 1 0 0,0 0-1 0 0,-1 0 1 0 0,1 0-1 0 0,0 1 0 0 0,0-1 1 0 0,-1 1-1 0 0,1 0 1 0 0,-2 0 0 0 0,-4-1-51 0 0,0 0 0 0 0,-1 1 0 0 0,1 0 0 0 0,0 0 1 0 0,0 1-1 0 0,0 1 0 0 0,-1-1 0 0 0,1 2 0 0 0,1-1 1 0 0,-1 1-1 0 0,-5 2 51 0 0,-2 2-95 0 0,1 0 1 0 0,-1 0-1 0 0,2 2 1 0 0,-1 0-1 0 0,1 0 1 0 0,0 2-1 0 0,1-1 1 0 0,0 2-1 0 0,1 0 1 0 0,0 0-1 0 0,1 1 1 0 0,1 1-1 0 0,0 0 1 0 0,-6 10 94 0 0,14-20-22 0 0,0 0 1 0 0,1 0-1 0 0,-1 0 0 0 0,1 0 1 0 0,0 0-1 0 0,0 0 1 0 0,0 0-1 0 0,1 1 0 0 0,-1-1 1 0 0,1 0-1 0 0,0 0 0 0 0,0 1 1 0 0,1-1-1 0 0,-1 0 1 0 0,1 0-1 0 0,0 1 0 0 0,0-1 1 0 0,0 0-1 0 0,1 0 0 0 0,0 0 1 0 0,-1 0-1 0 0,1-1 1 0 0,0 1-1 0 0,1 0 0 0 0,-1-1 1 0 0,1 1-1 0 0,0-1 0 0 0,-1 0 1 0 0,1 0-1 0 0,1 0 1 0 0,-1 0-1 0 0,0-1 0 0 0,1 1 1 0 0,-1-1-1 0 0,1 0 0 0 0,0 0 1 0 0,0 0-1 0 0,0-1 1 0 0,0 1-1 0 0,0-1 0 0 0,0 0 1 0 0,0 0 21 0 0,7 1-270 0 0,0 0 0 0 0,1-1 1 0 0,-1 0-1 0 0,0-1 0 0 0,0 0 1 0 0,0-1-1 0 0,0-1 0 0 0,0 1 0 0 0,0-2 1 0 0,0 1-1 0 0,0-2 0 0 0,-1 1 1 0 0,1-2 269 0 0,17-8-1652 0 0,21-10-3817 0 0,-18 5-1868 0 0,-19 10 3152 0 0</inkml:trace>
  <inkml:trace contextRef="#ctx0" brushRef="#br0" timeOffset="39082.206">6287 1738 8106 0 0,'0'0'2944'0'0,"0"0"-476"0"0,0 0-277 0 0,0 0-276 0 0,0 0-359 0 0,0 0-421 0 0,0 0-404 0 0,0 0-252 0 0,0 0-150 0 0,0 0-84 0 0,0 0-26 0 0,0 0-35 0 0,0 0-40 0 0,-23 14-34 0 0,-68 41-20 0 0,59-28 32 0 0,31-19-89 0 0,0-5-27 0 0,0 1-1 0 0,0 0 1 0 0,1 0 0 0 0,-1-1-1 0 0,1 1 1 0 0,0 0 0 0 0,1 0-1 0 0,-1 0 1 0 0,0-1-1 0 0,1 1 1 0 0,0 0 0 0 0,0 0-1 0 0,0-1 1 0 0,0 1 0 0 0,1-1-1 0 0,0 1 1 0 0,-1-1 0 0 0,1 1-1 0 0,0-1 1 0 0,1 0 0 0 0,-1 0-1 0 0,0 0 1 0 0,1 0 0 0 0,0-1-1 0 0,0 1 1 0 0,0-1 0 0 0,0 1-1 0 0,0-1 1 0 0,1 1-6 0 0,26 30 57 0 0,-26-29 26 0 0,0 0 0 0 0,-1 0 0 0 0,1 1 0 0 0,-1 0 0 0 0,0-1 0 0 0,-1 1 0 0 0,1 0 0 0 0,-1 0 0 0 0,0 1 0 0 0,0-1 0 0 0,0 0 0 0 0,-1 1 0 0 0,0-1 0 0 0,0 1 0 0 0,0 0 0 0 0,-1-1 0 0 0,1 1 0 0 0,-1-1 0 0 0,-1 1 0 0 0,1 0 0 0 0,-1-1 0 0 0,0 1 0 0 0,0-1 0 0 0,-1 1 0 0 0,0-1 0 0 0,0 0 0 0 0,-1 2-83 0 0,-6 3 150 0 0,-2-1 1 0 0,1-1-1 0 0,-1 0 1 0 0,-1 0-1 0 0,1-1 1 0 0,-1 0-1 0 0,0-1 1 0 0,-1-1-1 0 0,0 0 1 0 0,0 0-1 0 0,0-1 0 0 0,-10 1-150 0 0,-69-1 191 0 0,90-4-234 0 0,0 0 0 0 0,0 0 0 0 0,-1-1 0 0 0,1 1 0 0 0,0-1 0 0 0,0 1 0 0 0,0-1-1 0 0,0 0 1 0 0,0 0 0 0 0,0 0 0 0 0,0 0 0 0 0,0 0 0 0 0,0 0 0 0 0,0-1 0 0 0,0 1 0 0 0,1-1 0 0 0,-1 1 0 0 0,1-1-1 0 0,-1 0 1 0 0,1 0 0 0 0,-1 1 0 0 0,1-1 0 0 0,0 0 0 0 0,0 0 0 0 0,0 0 0 0 0,0 0 0 0 0,0-1 43 0 0,-6-23-7205 0 0,7 21-4740 0 0</inkml:trace>
  <inkml:trace contextRef="#ctx0" brushRef="#br0" timeOffset="43465.704">7929 1912 0 0 0,'0'0'975'0'0,"0"0"477"0"0,0 0 121 0 0,0 0-46 0 0,0 0-58 0 0,1-5 9002 0 0,-1-5-8143 0 0,-55-5-553 0 0,33 15-1597 0 0,3-1-63 0 0,-1 1 0 0 0,1 0 0 0 0,0 2 0 0 0,-1 0 0 0 0,1 1 0 0 0,0 1 0 0 0,1 1 0 0 0,-17 6-115 0 0,1 4 1480 0 0,34 11-1325 0 0,0-22-149 0 0,0 0 0 0 0,1 0 1 0 0,-1 0-1 0 0,1 0 0 0 0,0 0 1 0 0,0 0-1 0 0,1 0 0 0 0,-1 0 1 0 0,1 0-1 0 0,0-1 0 0 0,0 1 1 0 0,0-1-1 0 0,0 1 0 0 0,1-1 1 0 0,-1 0-1 0 0,1 0 0 0 0,0 0 1 0 0,0 0-1 0 0,0 0 0 0 0,4 2-6 0 0,16 15 46 0 0,79 88 214 0 0,-100-103-208 0 0,1-1 0 0 0,-1 1 0 0 0,-1 0 0 0 0,1 0 0 0 0,-1 0 0 0 0,0 0 0 0 0,0 0 0 0 0,0 0 0 0 0,-1 0 0 0 0,1 0 0 0 0,-1 1 0 0 0,-1-1 0 0 0,1 0 0 0 0,-1 0 0 0 0,0 0 0 0 0,0 0 0 0 0,0 0 0 0 0,-1 0 0 0 0,1 0 0 0 0,-1 0 0 0 0,-1-1 0 0 0,1 1 0 0 0,-1-1 0 0 0,1 1 0 0 0,-1-1 0 0 0,-1 0 0 0 0,1 0 0 0 0,0 0 0 0 0,-1 0 0 0 0,0-1 0 0 0,0 0 0 0 0,0 1 0 0 0,0-2 0 0 0,-1 1 0 0 0,1 0 0 0 0,-1-1 0 0 0,1 0 0 0 0,-1 0 0 0 0,-2 1-52 0 0,-9 5 67 0 0,1 0-1 0 0,-2-1 1 0 0,1-1 0 0 0,0 0-1 0 0,-1-1 1 0 0,0-1 0 0 0,-1-1 0 0 0,-7 1-68 0 0,14-2 16 0 0,0-1-1 0 0,0 0 0 0 0,1-1 0 0 0,-1 0 0 0 0,0 0 0 0 0,0-1 0 0 0,0-1 0 0 0,1 1 1 0 0,-1-2-1 0 0,1 0 0 0 0,-1 0 0 0 0,-1-2-14 0 0,-33-29-569 0 0,45 33 476 0 0,0 0 0 0 0,-1 0-1 0 0,1 0 1 0 0,-1 0 0 0 0,1 0 0 0 0,0 0 0 0 0,0 0 0 0 0,-1 0 0 0 0,1 0-1 0 0,0 0 1 0 0,0 0 0 0 0,0 0 0 0 0,0 0 0 0 0,0 0 0 0 0,0 0 0 0 0,1 0-1 0 0,-1 0 1 0 0,0 0 0 0 0,0 1 0 0 0,1-1 0 0 0,-1 0 0 0 0,1 0-1 0 0,-1 0 1 0 0,1 0 0 0 0,-1 0 0 0 0,1 0 0 0 0,-1 1 0 0 0,1-1 0 0 0,0 0-1 0 0,-1 0 1 0 0,1 1 0 0 0,0-1 0 0 0,-1 1 0 0 0,1-1 0 0 0,0 1-1 0 0,0-1 1 0 0,0 0 93 0 0,19-11-7269 0 0,-18 10 5316 0 0,6-2-10003 0 0</inkml:trace>
  <inkml:trace contextRef="#ctx0" brushRef="#br0" timeOffset="43890.958">8161 1993 13451 0 0,'0'0'1443'0'0,"0"0"-300"0"0,0 0 1 0 0,0 0 191 0 0,0 0 76 0 0,0 0-163 0 0,0 0-342 0 0,0 0-367 0 0,0 0-211 0 0,0 0-84 0 0,0 0-63 0 0,0 0-13 0 0,0 0 1 0 0,-4 9 2 0 0,-32 162 532 0 0,50-41-434 0 0,-12-126-245 0 0,-1 0 1 0 0,1 0-1 0 0,0 0 1 0 0,0 0-1 0 0,0 0 1 0 0,1-1-1 0 0,-1 1 1 0 0,1-1-1 0 0,0 0 1 0 0,0 0-1 0 0,0 0 1 0 0,0 0-1 0 0,0 0 1 0 0,1-1-1 0 0,-1 1 1 0 0,1-1-1 0 0,0 0 0 0 0,0 0 1 0 0,0 0-1 0 0,0-1 1 0 0,0 0-1 0 0,0 1 1 0 0,0-1-1 0 0,0-1 1 0 0,1 1-1 0 0,-1 0 1 0 0,0-1-1 0 0,0 0 1 0 0,2 0-25 0 0,5-1 93 0 0,0 0 0 0 0,0-1 0 0 0,-1 0 0 0 0,1 0 0 0 0,-1-1 0 0 0,1-1 0 0 0,-1 0 0 0 0,0 0 0 0 0,0-1 0 0 0,-1 0 0 0 0,1-1 0 0 0,-1 0 0 0 0,-1 0 0 0 0,1-1 0 0 0,-1 0 0 0 0,0-1 0 0 0,0 1 0 0 0,-1-2 0 0 0,2-2-93 0 0,112-182 659 0 0,-105 163-681 0 0,-11 22-179 0 0,0-1 0 0 0,-1 0-1 0 0,0 0 1 0 0,-1 0-1 0 0,0-1 1 0 0,0 1 0 0 0,-1-1-1 0 0,0 1 1 0 0,-1-1 0 0 0,0-5 201 0 0,-1 14-1339 0 0,0 1-845 0 0,0 0-2766 0 0,-1 0-6762 0 0</inkml:trace>
  <inkml:trace contextRef="#ctx0" brushRef="#br0" timeOffset="44392.136">9116 2004 248 0 0,'0'0'3673'0'0,"0"0"-1769"0"0,0 0-419 0 0,0 0 238 0 0,0 0 222 0 0,0 0 73 0 0,0 0-173 0 0,0 0-344 0 0,0 0-282 0 0,0 0-207 0 0,0 0-138 0 0,0 0-93 0 0,0 0-85 0 0,-3-6-58 0 0,2 4-495 0 0,0-1-1 0 0,-1 1 1 0 0,1 0 0 0 0,-1-1 0 0 0,0 1-1 0 0,0 0 1 0 0,0 0 0 0 0,0 0 0 0 0,0 0-1 0 0,0 1 1 0 0,0-1 0 0 0,-1 1 0 0 0,1-1-1 0 0,-1 1 1 0 0,1 0 0 0 0,-1 0 0 0 0,1 0-1 0 0,-1 0 1 0 0,0 0 0 0 0,1 1 0 0 0,-1-1-1 0 0,0 1 1 0 0,0-1 0 0 0,1 1 0 0 0,-1 0-1 0 0,0 0 1 0 0,0 1 0 0 0,0-1-143 0 0,-7 1 46 0 0,-1 0 0 0 0,1 0 0 0 0,0 2 0 0 0,0-1 0 0 0,-1 1 0 0 0,2 0 0 0 0,-1 1 0 0 0,0 0 0 0 0,1 1 0 0 0,0 0 0 0 0,0 0 0 0 0,0 1 0 0 0,1 0 0 0 0,-1 1 0 0 0,1 0 0 0 0,1 0 0 0 0,0 1 0 0 0,0-1 0 0 0,0 2 0 0 0,1-1 0 0 0,0 1 0 0 0,1 0 0 0 0,0 0 0 0 0,0 0 0 0 0,1 1 0 0 0,0 0-1 0 0,1-1 1 0 0,0 2 0 0 0,0-1 0 0 0,1 0 0 0 0,1 0 0 0 0,-1 1 0 0 0,2 2-46 0 0,-1-5-3 0 0,0-1 0 0 0,1 1 0 0 0,0-1 0 0 0,0 1 0 0 0,1-1 0 0 0,0 1 0 0 0,1-1-1 0 0,-1 0 1 0 0,1 1 0 0 0,1-1 0 0 0,-1 0 0 0 0,1 0 0 0 0,1 0 0 0 0,-1-1 0 0 0,1 1-1 0 0,0-1 1 0 0,1 0 0 0 0,-1 0 0 0 0,1 0 0 0 0,0 0 0 0 0,1-1 0 0 0,-1 0 0 0 0,1 0-1 0 0,0-1 1 0 0,1 0 0 0 0,-1 0 0 0 0,1 0 0 0 0,-1 0 0 0 0,2-1 3 0 0,0 0-63 0 0,0 0 0 0 0,0-1 0 0 0,0 0 1 0 0,0 0-1 0 0,0 0 0 0 0,1-1 0 0 0,-1-1 1 0 0,0 0-1 0 0,0 0 0 0 0,1 0 0 0 0,-1-1 1 0 0,0 0-1 0 0,0-1 0 0 0,1 0 0 0 0,-1 0 0 0 0,-1 0 1 0 0,1-1-1 0 0,0-1 0 0 0,-1 1 0 0 0,1-1 1 0 0,-1 0-1 0 0,0-1 0 0 0,0 0 0 0 0,-1 0 1 0 0,1 0-1 0 0,-1-1 0 0 0,-1 0 0 0 0,1 0 0 0 0,-1-1 1 0 0,4-5 62 0 0,30-52-3166 0 0,-17 19-4924 0 0,-13 29-3188 0 0</inkml:trace>
  <inkml:trace contextRef="#ctx0" brushRef="#br0" timeOffset="44932.186">9451 1459 14043 0 0,'0'0'1582'0'0,"0"0"-451"0"0,0 0-174 0 0,0 0 111 0 0,0 0 101 0 0,0 0-34 0 0,0 0-267 0 0,0 0-256 0 0,0 0-144 0 0,0 0-36 0 0,0 0 3 0 0,0 0-35 0 0,0 0-21 0 0,-6 30-38 0 0,-20 94-49 0 0,18-13 375 0 0,15 91 210 0 0,21 151-475 0 0,-27-347-402 0 0,0 1 3 0 0,0 0 0 0 0,0-1 1 0 0,0 1-1 0 0,1-1 0 0 0,0 1 1 0 0,0-1-1 0 0,1 0 0 0 0,0 0 0 0 0,0 0 1 0 0,0 0-1 0 0,1 0 0 0 0,0-1 0 0 0,3 4-3 0 0,-4-8 15 0 0,-1-1-1 0 0,1 1 1 0 0,-1-1-1 0 0,1 0 1 0 0,0 0-1 0 0,-1 0 1 0 0,1 0-1 0 0,-1-1 1 0 0,1 1-1 0 0,0-1 1 0 0,-1 0-1 0 0,1 1 1 0 0,-1-1-1 0 0,1 0 1 0 0,-1-1-1 0 0,0 1 0 0 0,0 0 1 0 0,1-1-1 0 0,-1 1 1 0 0,0-1-1 0 0,0 1 1 0 0,0-1-1 0 0,0 0 1 0 0,-1 0-1 0 0,1 0 1 0 0,0 0-1 0 0,-1 0 1 0 0,2-2-15 0 0,7-6 33 0 0,179-204 165 0 0,-129 177-228 0 0,-51 77 81 0 0,15 93 128 0 0,-1 2-178 0 0,-16-135-2155 0 0,-1-2-3068 0 0,-5 2 1490 0 0,1-1-8649 0 0</inkml:trace>
  <inkml:trace contextRef="#ctx0" brushRef="#br0" timeOffset="46039.818">10758 1451 4033 0 0,'0'0'1996'0'0,"0"0"-654"0"0,0 0-209 0 0,0 0 330 0 0,0 0 417 0 0,0 0 179 0 0,0 0-222 0 0,0 0-488 0 0,0 0-458 0 0,0 0-281 0 0,0 0-128 0 0,2 20 1493 0 0,-3 166 1735 0 0,3 200-2187 0 0,16-149-1246 0 0,-8-173-239 0 0,-7-59-2775 0 0,-3-33-1370 0 0,0 9-4886 0 0,0 11-1768 0 0</inkml:trace>
  <inkml:trace contextRef="#ctx0" brushRef="#br0" timeOffset="46311.668">10411 1985 3721 0 0,'0'0'2659'0'0,"0"0"-1032"0"0,0 0-435 0 0,0 0 33 0 0,0 0 131 0 0,0 0 25 0 0,0 0-63 0 0,0 0-136 0 0,0 0-82 0 0,0 0-12 0 0,0 0-93 0 0,0 0-132 0 0,0 0-104 0 0,24 0-74 0 0,80-4-73 0 0,57-22 1038 0 0,118-55-1266 0 0,-262 75-954 0 0,84-36 426 0 0,-71 22-2790 0 0,-7-3-3589 0 0,-19 15-3382 0 0</inkml:trace>
  <inkml:trace contextRef="#ctx0" brushRef="#br0" timeOffset="46761.17">11235 1507 4937 0 0,'0'0'3970'0'0,"0"0"-2435"0"0,0 0-560 0 0,0 0 375 0 0,0 0 390 0 0,0 0 169 0 0,0 0-285 0 0,0 0-441 0 0,0 0-291 0 0,0 0-164 0 0,-1 32-106 0 0,-4 104-78 0 0,1 237 1663 0 0,4-372-2204 0 0,-1 20 32 0 0,1 0 1 0 0,0 0 0 0 0,2-1 0 0 0,1 1-1 0 0,0 0 1 0 0,2-1 0 0 0,0 0 0 0 0,1 0-1 0 0,1 0 1 0 0,1-1 0 0 0,4 6-36 0 0,-11-24 7 0 0,0 0 1 0 0,0 0 0 0 0,-1 0-1 0 0,2 1 1 0 0,-1-1-1 0 0,0 0 1 0 0,0 0 0 0 0,0 0-1 0 0,0 0 1 0 0,1-1-1 0 0,-1 1 1 0 0,0 0-1 0 0,1-1 1 0 0,-1 1 0 0 0,1 0-1 0 0,-1-1 1 0 0,1 0-1 0 0,-1 1 1 0 0,1-1-1 0 0,-1 0 1 0 0,1 0 0 0 0,-1 0-1 0 0,1 0 1 0 0,-1 0-1 0 0,1 0 1 0 0,-1 0-1 0 0,1 0 1 0 0,-1-1 0 0 0,1 1-1 0 0,-1 0 1 0 0,1-1-1 0 0,-1 0 1 0 0,1 1-1 0 0,-1-1 1 0 0,0 0 0 0 0,1 0-1 0 0,-1 1 1 0 0,0-1-1 0 0,0-1-7 0 0,45-42 329 0 0,104-110-193 0 0,-145 150-147 0 0,-1 0 1 0 0,1 1-1 0 0,0-1 0 0 0,0 1 0 0 0,1 0 0 0 0,-1 0 1 0 0,0 0-1 0 0,1 1 0 0 0,0 0 0 0 0,0 0 1 0 0,-1 1-1 0 0,1-1 0 0 0,4 1 11 0 0,9 38-20 0 0,-8 121 301 0 0,13-122-1226 0 0,-11-35-2653 0 0,3-7-4284 0 0,-12 4-3666 0 0</inkml:trace>
  <inkml:trace contextRef="#ctx0" brushRef="#br0" timeOffset="47553.935">12038 2066 8834 0 0,'0'0'2448'0'0,"0"0"-601"0"0,0 0-264 0 0,0 0-128 0 0,0 0-162 0 0,0 0-205 0 0,0 0-260 0 0,0 0-216 0 0,0 0-144 0 0,0 0-86 0 0,0 0-78 0 0,0 0-52 0 0,0 0-59 0 0,-28 16-53 0 0,-86 48-38 0 0,72-26-13 0 0,39-31-72 0 0,2-4-13 0 0,-1 0 1 0 0,1 0-1 0 0,-1 0 0 0 0,1 0 0 0 0,0 0 0 0 0,0 0 0 0 0,0 0 1 0 0,0 0-1 0 0,1 0 0 0 0,-1 0 0 0 0,1 0 0 0 0,0 1 0 0 0,0-1 1 0 0,0 0-1 0 0,0 0 0 0 0,1 0 0 0 0,-1 1 0 0 0,1-1 0 0 0,0 0 0 0 0,0 0 1 0 0,0 0-1 0 0,0 0 0 0 0,1 0 0 0 0,-1 0 0 0 0,1-1 0 0 0,-1 1 1 0 0,1 0-1 0 0,0-1 0 0 0,0 1 0 0 0,0-1 0 0 0,1 0 0 0 0,-1 1 0 0 0,0-1 1 0 0,1 0-1 0 0,2 1-4 0 0,6 0 57 0 0,0-1 0 0 0,0-1 0 0 0,0 0 0 0 0,0 0 0 0 0,1-1 0 0 0,-1 0 0 0 0,0-1 0 0 0,0 0 1 0 0,0-1-1 0 0,0 0 0 0 0,0-1 0 0 0,0 0 0 0 0,-1-1 0 0 0,1 0 0 0 0,-1-1 0 0 0,0 0 0 0 0,0 0 0 0 0,-1-1 0 0 0,0-1 1 0 0,0 1-1 0 0,7-7-57 0 0,30-22 34 0 0,-37 27-30 0 0,0 1-1 0 0,0 0 0 0 0,1 0 1 0 0,-1 1-1 0 0,2 0 0 0 0,-1 0 1 0 0,1 1-1 0 0,-1 1 0 0 0,1 0 1 0 0,3 0-4 0 0,-12 4 3 0 0,0 1 0 0 0,-1-1 0 0 0,1 1 1 0 0,0-1-1 0 0,0 1 0 0 0,-1 0 0 0 0,1 0 1 0 0,0 0-1 0 0,-1 0 0 0 0,1 0 0 0 0,-1 0 1 0 0,1 1-1 0 0,-1-1 0 0 0,0 0 0 0 0,1 1 1 0 0,-1-1-1 0 0,0 1 0 0 0,0-1 1 0 0,0 1-1 0 0,0 0 0 0 0,0-1 0 0 0,0 1 1 0 0,-1 0-1 0 0,1 0 0 0 0,0 0 0 0 0,-1-1 1 0 0,0 1-1 0 0,1 0 0 0 0,-1 0 0 0 0,0 0 1 0 0,0 0-1 0 0,0 0 0 0 0,0 0 0 0 0,0 0 1 0 0,-1-1-1 0 0,1 1 0 0 0,0 0 0 0 0,-1 0 1 0 0,0 1-4 0 0,5 29 73 0 0,-1-26-46 0 0,0 0 0 0 0,1-1 0 0 0,-1 1 1 0 0,2-1-1 0 0,-1 0 0 0 0,0 0 0 0 0,1 0 1 0 0,0-1-1 0 0,0 1 0 0 0,0-1 0 0 0,1 0 1 0 0,0-1-1 0 0,-1 0 0 0 0,1 1 0 0 0,0-2 0 0 0,0 1 1 0 0,1-1-1 0 0,-1 0 0 0 0,1 0 0 0 0,-1-1 1 0 0,1 0-1 0 0,-1 0 0 0 0,1 0 0 0 0,0-1 1 0 0,-1 0-1 0 0,1 0 0 0 0,0-1 0 0 0,-1 0 0 0 0,1 0 1 0 0,-1 0-1 0 0,1-1 0 0 0,-1 0 0 0 0,0 0 1 0 0,0-1-1 0 0,1 0 0 0 0,-2 0 0 0 0,1 0 1 0 0,1-2-28 0 0,37-21 271 0 0,-1-3 1 0 0,-2-1 0 0 0,0-2 0 0 0,-3-2 0 0 0,0-2 0 0 0,26-34-272 0 0,-55 57 10 0 0,0 0 1 0 0,-2-1 0 0 0,0-1-1 0 0,0 1 1 0 0,-1-1 0 0 0,-1 0-1 0 0,0 0 1 0 0,-1-1 0 0 0,-1 0-1 0 0,-1 1 1 0 0,0-1 0 0 0,-1 0-1 0 0,0 0 1 0 0,-2 0 0 0 0,0 0-1 0 0,-1-8-10 0 0,1 15-6 0 0,-1 1 1 0 0,1-1-1 0 0,-2 0 0 0 0,1 1 0 0 0,-1-1 0 0 0,0 1 1 0 0,-1 0-1 0 0,0 0 0 0 0,0 0 0 0 0,-1 1 0 0 0,0-1 0 0 0,0 1 1 0 0,-1 0-1 0 0,1 0 0 0 0,-2 1 0 0 0,1 0 0 0 0,-1 0 1 0 0,0 0-1 0 0,0 1 0 0 0,0 0 0 0 0,-1 1 0 0 0,-3-2 6 0 0,9 5-5 0 0,0 1-1 0 0,1-1 1 0 0,-1 1-1 0 0,0-1 0 0 0,0 1 1 0 0,1 0-1 0 0,-1 0 1 0 0,0 0-1 0 0,0 0 0 0 0,0 0 1 0 0,1 0-1 0 0,-1 0 1 0 0,0 1-1 0 0,0-1 0 0 0,1 1 1 0 0,-1-1-1 0 0,0 1 1 0 0,1 0-1 0 0,-1-1 0 0 0,1 1 1 0 0,-1 0-1 0 0,1 0 1 0 0,-1 0-1 0 0,1 0 1 0 0,-1 1-1 0 0,1-1 0 0 0,0 0 1 0 0,0 1-1 0 0,-1-1 1 0 0,1 0-1 0 0,0 1 0 0 0,1-1 1 0 0,-1 1-1 0 0,0 0 1 0 0,0-1-1 0 0,1 1 0 0 0,-1 0 1 0 0,0-1-1 0 0,1 1 1 0 0,0 0-1 0 0,-1 1 6 0 0,-3 81 99 0 0,4-74-81 0 0,40 169 202 0 0,-26-132-101 0 0,88 290 348 0 0,-79-275-625 0 0,-25-102-3340 0 0,-9-13-1368 0 0,2 10-4787 0 0,7 28 878 0 0</inkml:trace>
  <inkml:trace contextRef="#ctx0" brushRef="#br0" timeOffset="47848.054">12467 1834 10330 0 0,'0'0'2170'0'0,"0"0"-495"0"0,0 0-335 0 0,0 0-121 0 0,0 0-39 0 0,0 0-30 0 0,0 0-102 0 0,0 0-102 0 0,0 0-49 0 0,0 0-94 0 0,0 0-124 0 0,0 0-100 0 0,0 0-86 0 0,28 6-87 0 0,93 16-70 0 0,29-17 337 0 0,-121-8-613 0 0,150-21-558 0 0,-104 10-5488 0 0,-61 7-5720 0 0</inkml:trace>
  <inkml:trace contextRef="#ctx0" brushRef="#br0" timeOffset="56668.119">14626 1853 0 0 0,'0'0'828'0'0,"0"0"479"0"0,0 0 475 0 0,0 0 344 0 0,0 0 131 0 0,0 0-152 0 0,0 0-321 0 0,0 0-287 0 0,0 0-236 0 0,0 0-97 0 0,0 0-103 0 0,0-6-86 0 0,-3-16-42 0 0,2 22-837 0 0,1-1 1 0 0,-1 1-1 0 0,1-1 0 0 0,-1 1 0 0 0,1-1 1 0 0,-1 1-1 0 0,0 0 0 0 0,1-1 1 0 0,-1 1-1 0 0,1 0 0 0 0,-1 0 0 0 0,0 0 1 0 0,1-1-1 0 0,-1 1 0 0 0,0 0 1 0 0,1 0-1 0 0,-1 0 0 0 0,0 0 0 0 0,1 0 1 0 0,-1 0-1 0 0,0 0 0 0 0,1 0 1 0 0,-1 0-1 0 0,0 1 0 0 0,1-1 0 0 0,-1 0 1 0 0,0 0-1 0 0,1 1 0 0 0,-1-1 1 0 0,0 0-1 0 0,1 1 0 0 0,-1-1 0 0 0,1 0 1 0 0,-1 1-1 0 0,1-1 0 0 0,-1 1 1 0 0,1-1-1 0 0,-1 1 0 0 0,1-1 0 0 0,-1 1 1 0 0,1-1-1 0 0,0 1 0 0 0,-1 0 0 0 0,1-1 1 0 0,0 1-1 0 0,-1 0-96 0 0,-72 138 1647 0 0,34-53-1101 0 0,16-40-417 0 0,-3-1 1 0 0,-2-1 0 0 0,-2-1-1 0 0,-1-2 1 0 0,-2-1 0 0 0,-2-1 0 0 0,-25 19-130 0 0,19-18 9 0 0,40-56-7399 0 0,0-3-3585 0 0,1 14 2721 0 0</inkml:trace>
  <inkml:trace contextRef="#ctx0" brushRef="#br0" timeOffset="57140.725">14172 1757 2969 0 0,'0'0'2715'0'0,"0"0"-663"0"0,0 0-266 0 0,0 0 85 0 0,0 0 104 0 0,0 0-78 0 0,0 0-337 0 0,0 0-491 0 0,0 0-411 0 0,0 0-259 0 0,0 0-94 0 0,0 0 21 0 0,0 0 83 0 0,-4 8 60 0 0,-15 76 1381 0 0,20-68-1584 0 0,1 0 0 0 0,0-1 1 0 0,1 1-1 0 0,1-1 0 0 0,0 1 0 0 0,1-1 0 0 0,1 0 0 0 0,0-1 1 0 0,1 1-1 0 0,1-1 0 0 0,0-1 0 0 0,10 13-266 0 0,158 269 1382 0 0,-127-207-1224 0 0,-46-78-154 0 0,1-13-2794 0 0,2-9-5291 0 0,-5 9 5678 0 0,1-4-8698 0 0</inkml:trace>
  <inkml:trace contextRef="#ctx0" brushRef="#br0" timeOffset="57509.278">14694 2313 1824 0 0,'0'0'2225'0'0,"0"0"-481"0"0,0 0-66 0 0,0 0 249 0 0,0 0 197 0 0,0 0-27 0 0,0 0-347 0 0,0 0-489 0 0,0 0-370 0 0,0 0-205 0 0,0 0-58 0 0,0 0-19 0 0,0 0-51 0 0,-1 2-104 0 0,-47 88 1005 0 0,45-85-1429 0 0,2 1-1 0 0,-1-1 0 0 0,0 1 0 0 0,1-1 1 0 0,0 1-1 0 0,0 0 0 0 0,1-1 1 0 0,0 1-1 0 0,0 0 0 0 0,0 0 1 0 0,1-1-1 0 0,-1 1 0 0 0,1 0 0 0 0,1-1 1 0 0,-1 1-1 0 0,1-1 0 0 0,0 1 1 0 0,0-1-1 0 0,1 0 0 0 0,-1 0 0 0 0,1 0 1 0 0,0 0-1 0 0,1 0 0 0 0,-1-1 1 0 0,1 1-30 0 0,-1-3 73 0 0,1 0 1 0 0,-1 1 0 0 0,1-1 0 0 0,-1-1 0 0 0,1 1-1 0 0,0-1 1 0 0,-1 1 0 0 0,1-1 0 0 0,0 0 0 0 0,0 0-1 0 0,0-1 1 0 0,0 1 0 0 0,0-1 0 0 0,0 0 0 0 0,0 0-1 0 0,0 0 1 0 0,0-1 0 0 0,0 1 0 0 0,0-1 0 0 0,0 0 0 0 0,0 0-1 0 0,0 0 1 0 0,0-1 0 0 0,-1 1 0 0 0,1-1 0 0 0,1-1-74 0 0,2-2 52 0 0,-1 0 1 0 0,0-1 0 0 0,-1 1 0 0 0,1-1 0 0 0,-1 0-1 0 0,0-1 1 0 0,0 1 0 0 0,-1-1 0 0 0,0 0 0 0 0,0 0 0 0 0,-1 0-1 0 0,0-1 1 0 0,0 1 0 0 0,-1-1 0 0 0,0 0 0 0 0,0 0-1 0 0,-1 1 1 0 0,1-1 0 0 0,-2 0 0 0 0,1 0 0 0 0,-1-1-1 0 0,-1 1 1 0 0,1 0 0 0 0,-1 0 0 0 0,-1-1-53 0 0,0 5-92 0 0,1 0-1 0 0,-1-1 1 0 0,0 1 0 0 0,0 0 0 0 0,0 0 0 0 0,0 1-1 0 0,-1-1 1 0 0,0 0 0 0 0,0 1 0 0 0,0 0 0 0 0,0-1-1 0 0,0 1 1 0 0,0 0 0 0 0,-1 1 0 0 0,0-1 0 0 0,0 1-1 0 0,1-1 1 0 0,-1 1 0 0 0,0 0 0 0 0,-1 1 0 0 0,1-1-1 0 0,0 1 1 0 0,0 0 0 0 0,-1 0 0 0 0,1 0 0 0 0,-3 0 91 0 0,-19 2-4399 0 0,3 8-3612 0 0,13-5-3065 0 0</inkml:trace>
  <inkml:trace contextRef="#ctx0" brushRef="#br0" timeOffset="58377.272">15184 2026 0 0 0,'0'0'1684'0'0,"0"0"271"0"0,0 0 170 0 0,0 0-71 0 0,0 0-251 0 0,0 0-264 0 0,0 0-206 0 0,0 0-126 0 0,0 0-57 0 0,0 0-55 0 0,0 0-67 0 0,0 0-88 0 0,20 3 6756 0 0,-13-2-7876 0 0,110 7 2060 0 0,-75-9-1542 0 0,122 1 744 0 0,-141 0-6845 0 0,-15 0-6358 0 0,-10 0 1276 0 0</inkml:trace>
  <inkml:trace contextRef="#ctx0" brushRef="#br0" timeOffset="58745.932">15210 2302 688 0 0,'0'0'4450'0'0,"0"0"-1818"0"0,0 0-687 0 0,0 0-20 0 0,0 0 14 0 0,0 0-113 0 0,0 0-317 0 0,0 0-439 0 0,0 0-355 0 0,0 0-206 0 0,0 0-81 0 0,0 0-12 0 0,0 0 2 0 0,-4 15 1006 0 0,84 18 2815 0 0,59-25-2941 0 0,-103-9-923 0 0,87-9 56 0 0,-121 9-565 0 0,12-5-1214 0 0,-14 2-2887 0 0,-4 0-3938 0 0,1 3-4230 0 0</inkml:trace>
  <inkml:trace contextRef="#ctx0" brushRef="#br0" timeOffset="60365.331">15963 1923 1456 0 0,'0'0'1521'0'0,"0"0"-20"0"0,0 0 96 0 0,0 0 239 0 0,0 0 171 0 0,0 0 12 0 0,0 0-192 0 0,0 0-329 0 0,0 0-286 0 0,0 0-240 0 0,0 0-175 0 0,0 0-121 0 0,0 0-119 0 0,-3-3-106 0 0,2 2-434 0 0,0 0 0 0 0,1 0 1 0 0,-1 1-1 0 0,0-1 0 0 0,1 1 0 0 0,-1-1 0 0 0,0 1 1 0 0,0-1-1 0 0,1 1 0 0 0,-1-1 0 0 0,0 1 1 0 0,0 0-1 0 0,0-1 0 0 0,0 1 0 0 0,0 0 1 0 0,0 0-1 0 0,1-1 0 0 0,-1 1 0 0 0,0 0 0 0 0,0 0 1 0 0,0 0-1 0 0,0 0 0 0 0,0 0 0 0 0,0 1 1 0 0,0-1-1 0 0,0 0 0 0 0,0 0 0 0 0,1 1 0 0 0,-1-1 1 0 0,0 0-1 0 0,0 1 0 0 0,0-1 0 0 0,0 1 1 0 0,1-1-1 0 0,-1 1 0 0 0,0-1 0 0 0,0 1 0 0 0,1 0 1 0 0,-1-1-1 0 0,1 1 0 0 0,-1 0 0 0 0,0-1 1 0 0,1 1-1 0 0,-1 0 0 0 0,1 0 0 0 0,0 0 0 0 0,-1-1 1 0 0,1 1-1 0 0,0 0 0 0 0,-1 0 0 0 0,1 0 1 0 0,0 0-1 0 0,0 0 0 0 0,0 0 0 0 0,0 0 0 0 0,0 0 1 0 0,0-1-1 0 0,0 1 0 0 0,0 0-17 0 0,-11 25 150 0 0,0 1-1 0 0,2-1 0 0 0,2 1 1 0 0,0 1-1 0 0,1-1 0 0 0,2 1 1 0 0,1 0-1 0 0,1 0 0 0 0,2 1 1 0 0,0-1-1 0 0,4 14-149 0 0,-3-38 32 0 0,1 1 0 0 0,-1-1 0 0 0,1 0-1 0 0,0 0 1 0 0,1 0 0 0 0,-1 0 0 0 0,1 0 0 0 0,-1-1 0 0 0,1 1-1 0 0,0-1 1 0 0,1 0 0 0 0,-1 0 0 0 0,1 0 0 0 0,-1 0 0 0 0,1 0-1 0 0,0-1 1 0 0,0 0 0 0 0,0 0 0 0 0,0 0 0 0 0,0 0-1 0 0,0 0 1 0 0,1-1 0 0 0,-1 0 0 0 0,0 0 0 0 0,1 0 0 0 0,-1-1-1 0 0,1 1 1 0 0,-1-1 0 0 0,1 0 0 0 0,-1 0 0 0 0,1-1 0 0 0,0 1-1 0 0,-1-1 1 0 0,0 0 0 0 0,1 0 0 0 0,-1 0 0 0 0,0-1 0 0 0,1 0-1 0 0,-1 0 1 0 0,0 0 0 0 0,0 0 0 0 0,0-1 0 0 0,-1 1-1 0 0,1-1-31 0 0,20-15 125 0 0,-1 0-1 0 0,-1-1 0 0 0,-1-1 1 0 0,0-1-1 0 0,-2-1 0 0 0,0-1 0 0 0,-2 0 1 0 0,0-1-1 0 0,-2-1 0 0 0,-1-1 0 0 0,9-21-124 0 0,56-148 252 0 0,-64 150 234 0 0,-26 103-420 0 0,4 0 0 0 0,1 1 0 0 0,4 0 0 0 0,2 0 0 0 0,3 6-66 0 0,-2 41 54 0 0,2 0-63 0 0,-1-55-5 0 0,-1 0 1 0 0,-3 1 0 0 0,-2-1-1 0 0,-7 29 14 0 0,8-59-12 0 0,-1 1 0 0 0,-1 0 0 0 0,-1-1-1 0 0,-1 0 1 0 0,-1-1 0 0 0,-1 1 0 0 0,-1-2 0 0 0,0 1-1 0 0,-2-1 1 0 0,0-1 0 0 0,-1 0 0 0 0,-13 14 12 0 0,24-30 3 0 0,0 1 0 0 0,0-1 0 0 0,0 0 0 0 0,0 0 0 0 0,-1 0 0 0 0,1-1 0 0 0,-1 1 0 0 0,1 0 0 0 0,-1-1 0 0 0,0 1 0 0 0,0-1 0 0 0,1 0 0 0 0,-1 0 0 0 0,0 0 0 0 0,0-1 0 0 0,0 1 1 0 0,0-1-1 0 0,0 1 0 0 0,0-1 0 0 0,0 0 0 0 0,0 0 0 0 0,0 0 0 0 0,0-1 0 0 0,0 1 0 0 0,0-1 0 0 0,0 1 0 0 0,0-1 0 0 0,0 0 0 0 0,0 0 0 0 0,1 0 0 0 0,-1-1 0 0 0,0 1 0 0 0,1-1 0 0 0,-1 1 0 0 0,1-1 1 0 0,-1 0-1 0 0,1 0 0 0 0,-2-2-3 0 0,0-11 9 0 0,0 0-1 0 0,1 0 1 0 0,0 0 0 0 0,2 0 0 0 0,0 0 0 0 0,0 0 0 0 0,2 0 0 0 0,-1-1 0 0 0,2 1 0 0 0,0 0-1 0 0,1 0 1 0 0,1 0 0 0 0,0 1 0 0 0,1-1 0 0 0,0 1 0 0 0,1 0 0 0 0,1 0 0 0 0,2-2-9 0 0,-1-1-93 0 0,1 0 0 0 0,1 0 1 0 0,0 1-1 0 0,2 0 0 0 0,-1 1 1 0 0,2 0-1 0 0,0 1 0 0 0,0 1 0 0 0,2 0 1 0 0,-1 1-1 0 0,2 0 0 0 0,12-7 93 0 0,6 8-6172 0 0,-22 8-1656 0 0,-8 2-3433 0 0</inkml:trace>
  <inkml:trace contextRef="#ctx0" brushRef="#br0" timeOffset="60718.875">16578 2276 10298 0 0,'0'0'2029'0'0,"0"0"-421"0"0,0 0-202 0 0,0 0-123 0 0,0 0-105 0 0,0 0-200 0 0,0 0-297 0 0,0 0-230 0 0,0 0-133 0 0,0 0-84 0 0,0 0-35 0 0,0 0-35 0 0,0 0-45 0 0,-13 19-23 0 0,-37 60-15 0 0,48-78-73 0 0,1 1 0 0 0,-1-1 1 0 0,1 1-1 0 0,0 0 0 0 0,0 0 0 0 0,0 0 0 0 0,0 0 0 0 0,0 0 0 0 0,0 0 0 0 0,0 0 0 0 0,1 0 1 0 0,-1 0-1 0 0,1 0 0 0 0,-1 0 0 0 0,1 0 0 0 0,0 1 0 0 0,0-1 0 0 0,0 0 0 0 0,0 0 0 0 0,0 0 1 0 0,0 0-1 0 0,1 0 0 0 0,-1 1 0 0 0,1-1 0 0 0,0 0 0 0 0,-1 0 0 0 0,1 0 0 0 0,0 0 0 0 0,0 0 1 0 0,0 0-1 0 0,0-1 0 0 0,1 1 0 0 0,-1 0 0 0 0,0-1 0 0 0,1 1 0 0 0,-1 0 0 0 0,1-1 0 0 0,1 1-8 0 0,1 2 40 0 0,0-1 66 0 0,1 0 0 0 0,-1 0 0 0 0,1-1 0 0 0,-1 0 0 0 0,1 0 0 0 0,0 0 0 0 0,0 0 0 0 0,-1-1-1 0 0,1 0 1 0 0,0 0 0 0 0,1 0 0 0 0,-1-1 0 0 0,0 0 0 0 0,0 0 0 0 0,0 0 0 0 0,0 0 0 0 0,0-1 0 0 0,0 0-1 0 0,0 0 1 0 0,0 0 0 0 0,0-1 0 0 0,0 1 0 0 0,-1-1 0 0 0,1 0 0 0 0,0-1 0 0 0,-1 1 0 0 0,0-1 0 0 0,1 0 0 0 0,-1 0-1 0 0,0 0 1 0 0,-1-1 0 0 0,1 1 0 0 0,-1-1 0 0 0,3-3-106 0 0,-4 4 32 0 0,0 0 1 0 0,0 0-1 0 0,-1 0 1 0 0,1 0-1 0 0,-1 0 0 0 0,0 0 1 0 0,0 0-1 0 0,0-1 1 0 0,0 1-1 0 0,-1 0 0 0 0,1-1 1 0 0,-1 1-1 0 0,0-1 1 0 0,0 1-1 0 0,0 0 0 0 0,0-1 1 0 0,-1 1-1 0 0,1-1 0 0 0,-1 1 1 0 0,0 0-1 0 0,0-1 1 0 0,0 1-1 0 0,0 0 0 0 0,-1 0 1 0 0,1 0-1 0 0,-1 0 1 0 0,0 0-1 0 0,0 0 0 0 0,0 1 1 0 0,0-1-1 0 0,-1 0 1 0 0,1 1-1 0 0,0 0 0 0 0,-2-1-32 0 0,0 0-197 0 0,0 0-1 0 0,-1 0 1 0 0,1 0 0 0 0,-1 1-1 0 0,1-1 1 0 0,-1 1-1 0 0,0 0 1 0 0,0 1-1 0 0,0-1 1 0 0,0 1-1 0 0,0 0 1 0 0,0 0-1 0 0,0 1 1 0 0,-5-1 197 0 0,-9 1-3296 0 0,8 0-2499 0 0,2 0-6122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0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35 0 0 0,'0'0'890'0'0,"0"0"695"0"0,0 0 240 0 0,0 0-45 0 0,0 0-214 0 0,0 0-234 0 0,0 0-144 0 0,0 0-177 0 0,0 0-117 0 0,-5-5-90 0 0,-21-17-119 0 0,23 20-530 0 0,0 1 0 0 0,0 0 0 0 0,0 0-1 0 0,0 0 1 0 0,0 1 0 0 0,0-1 0 0 0,0 1-1 0 0,-1 0 1 0 0,1 0 0 0 0,0 0 0 0 0,0 0-1 0 0,0 0 1 0 0,-1 0 0 0 0,1 1 0 0 0,0 0 0 0 0,0 0-1 0 0,0 0 1 0 0,0 0 0 0 0,0 0 0 0 0,-2 2-155 0 0,3-3 58 0 0,-12 7 186 0 0,-1-1 1 0 0,1 2-1 0 0,0 0 0 0 0,0 1 0 0 0,1 0 0 0 0,1 1 1 0 0,-1 0-1 0 0,2 1 0 0 0,-1 1 0 0 0,-2 4-244 0 0,-2 2 95 0 0,1-1-1 0 0,0 2 1 0 0,2 0 0 0 0,0 0-1 0 0,1 1 1 0 0,2 1-1 0 0,0 0 1 0 0,1 1 0 0 0,0 0-1 0 0,2 0 1 0 0,1 0-1 0 0,1 1 1 0 0,1 0 0 0 0,1 0-1 0 0,0 0 1 0 0,2 1-1 0 0,1 8-94 0 0,1-27 38 0 0,-1 1 1 0 0,1-1-1 0 0,0 0 0 0 0,0 0 0 0 0,1 0 0 0 0,0 0 0 0 0,0 0 0 0 0,0 0 0 0 0,0 0 0 0 0,1-1 0 0 0,-1 1 0 0 0,1-1 0 0 0,1 1 0 0 0,-1-1 0 0 0,0 0 0 0 0,1-1 0 0 0,0 1 0 0 0,0 0 0 0 0,0-1 0 0 0,0 0 0 0 0,1 0 1 0 0,-1 0-1 0 0,1-1 0 0 0,0 0 0 0 0,0 1 0 0 0,0-2 0 0 0,0 1 0 0 0,3 0-38 0 0,150 16 1420 0 0,-133-20-1257 0 0,-1 0 0 0 0,1-1 0 0 0,-1-1 0 0 0,0-2 0 0 0,0 0 0 0 0,-1-2-1 0 0,1 0 1 0 0,-2-2 0 0 0,1 0 0 0 0,-2-2 0 0 0,1 0 0 0 0,-2-1 0 0 0,1-1-1 0 0,-2-2 1 0 0,0 1 0 0 0,0-3-163 0 0,-12 11 3 0 0,-1 0 0 0 0,0 0 0 0 0,0 0 0 0 0,0 0 0 0 0,-1-1 0 0 0,-1 0 0 0 0,1 0 0 0 0,-1-1 0 0 0,-1 1 0 0 0,1-1 0 0 0,-1 0 0 0 0,-1 0 0 0 0,0 0 0 0 0,0 0 0 0 0,-1 0 0 0 0,0 0 0 0 0,0 0 0 0 0,-1-1 0 0 0,0 1 0 0 0,-1 0 0 0 0,0 0 0 0 0,-1-1 0 0 0,0 1 0 0 0,0 0 0 0 0,-1 0-1 0 0,0 1 1 0 0,0-1 0 0 0,-1 1 0 0 0,0-1 0 0 0,-1 1 0 0 0,0 0 0 0 0,0 1 0 0 0,0-1 0 0 0,-1 1 0 0 0,-1 0-3 0 0,-2-2-224 0 0,0 1-1 0 0,-1 0 0 0 0,0 1 1 0 0,0 0-1 0 0,0 1 0 0 0,-1 0 1 0 0,0 0-1 0 0,-1 1 0 0 0,1 1 1 0 0,-1 0-1 0 0,0 0 0 0 0,0 1 1 0 0,-8 0 224 0 0,-99-6-8254 0 0,91 9-1267 0 0</inkml:trace>
  <inkml:trace contextRef="#ctx0" brushRef="#br0" timeOffset="704.713">1 267 2248 0 0,'0'0'2378'0'0,"0"0"-259"0"0,0 0-98 0 0,0 0-34 0 0,0 0-65 0 0,0 0-163 0 0,0 0-307 0 0,0 0-321 0 0,0 0-295 0 0,0 0-225 0 0,0 0-130 0 0,0 0-65 0 0,0 0-27 0 0,6 0 3521 0 0,2 6-3569 0 0,1 0-1 0 0,0-1 1 0 0,0 0 0 0 0,1-1 0 0 0,-1 0 0 0 0,1 0 0 0 0,0-1 0 0 0,0-1 0 0 0,0 1-1 0 0,10 0-340 0 0,43 4 340 0 0,1-2 0 0 0,-1-3 0 0 0,1-3-1 0 0,23-5-339 0 0,444-42 610 0 0,-324 30-531 0 0,-184 14-385 0 0,-28-1-4378 0 0,3 3-3139 0 0,2 2-3839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0 0 0,'0'0'425'0'0,"0"0"498"0"0,0 0 471 0 0,0 0 345 0 0,0 0 128 0 0,0 0-149 0 0,0 0-289 0 0,0 0-218 0 0,0 0-140 0 0,0 0-63 0 0,0 0-21 0 0,0 0-39 0 0,0 0-65 0 0,0 0-93 0 0,0 0-102 0 0,0 0-75 0 0,0 0-71 0 0,0 0-50 0 0,0 0-23 0 0,0 0-7 0 0,0 0-42 0 0,0 0-33 0 0,0 0-29 0 0,0 0-55 0 0,26 0 1802 0 0,94-15-572 0 0,172-28-476 0 0,-156 35-1396 0 0,-137 8 13 0 0,-6-7-5595 0 0,-4 3-6743 0 0,9 4 6092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3729 0 0,'0'0'2104'0'0,"0"0"-258"0"0,0 0-63 0 0,0 0 49 0 0,0 0-5 0 0,0 0-196 0 0,0 0-336 0 0,0 0-249 0 0,0 0-214 0 0,0 0-152 0 0,0 0-122 0 0,0 0-69 0 0,-3 1-41 0 0,2 0-330 0 0,0 0 0 0 0,0-1-1 0 0,0 1 1 0 0,0 0 0 0 0,0 0-1 0 0,0 0 1 0 0,0 0 0 0 0,0 0-1 0 0,0 1 1 0 0,0-1 0 0 0,1 0-1 0 0,-1 0 1 0 0,1 0 0 0 0,-1 1-1 0 0,0-1 1 0 0,1 0 0 0 0,0 1-1 0 0,-1-1 1 0 0,1 0 0 0 0,0 1-1 0 0,0-1 1 0 0,0 1-1 0 0,0-1 1 0 0,0 0 0 0 0,0 1-1 0 0,0-1 1 0 0,0 1 0 0 0,1-1-1 0 0,-1 0 1 0 0,0 1 0 0 0,1 0-118 0 0,7 43 606 0 0,-2 0 0 0 0,-2 1-1 0 0,-2 0 1 0 0,-3-1 0 0 0,-1 1 0 0 0,-4 19-606 0 0,-12 78 175 0 0,12-72 35 0 0,6-65-243 0 0,0-5 11 0 0,0-1 26 0 0,0 0-51 0 0,0 0 12 0 0,0 0-7 0 0,0 0-25 0 0,0 0-4 0 0,0 0 5 0 0,0 0-21 0 0,0-22-4828 0 0,0 19 3841 0 0,0-2-1422 0 0,0 2-2669 0 0,0-1-6367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5:17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1808 0 0,'0'0'1707'0'0,"0"0"-52"0"0,0 0-128 0 0,0 0-17 0 0,0 0 70 0 0,0 0 85 0 0,0 0 6 0 0,0 0-94 0 0,0 0-188 0 0,0 0-269 0 0,0 0-228 0 0,-3-2-220 0 0,-9-5-165 0 0,9 5-56 0 0,3 2-46 0 0,0 0-29 0 0,0 0-28 0 0,0 0-49 0 0,0 0-68 0 0,0 0-40 0 0,0 0-18 0 0,13 4 767 0 0,0 2-704 0 0,-2 1-1 0 0,1 0 1 0 0,-1 1 0 0 0,0 1-1 0 0,0 0 1 0 0,-1 0-1 0 0,-1 1 1 0 0,1 0 0 0 0,6 11-236 0 0,159 225 1167 0 0,-171-240-1139 0 0,9 10 67 0 0,0 1 0 0 0,-2 0 0 0 0,0 1 0 0 0,-1 0 1 0 0,0 1-1 0 0,-2 0 0 0 0,0 0 0 0 0,3 16-95 0 0,-4-14 496 0 0,-3-19-1620 0 0,-2-14-4472 0 0,-2 6 2435 0 0,1 1-3103 0 0,0 2-4858 0 0</inkml:trace>
  <inkml:trace contextRef="#ctx0" brushRef="#br0" timeOffset="601.493">528 0 5473 0 0,'0'0'1691'0'0,"0"0"-230"0"0,0 0 33 0 0,0 0 188 0 0,0 0 115 0 0,0 0-96 0 0,0 0-339 0 0,0 0-398 0 0,0 0-308 0 0,0 0-202 0 0,0 0-89 0 0,0 0-9 0 0,0 0 23 0 0,0 2 33 0 0,-14 24 484 0 0,-8 22-358 0 0,-2 0 1 0 0,-2-2 0 0 0,-2-1 0 0 0,-3-2 0 0 0,-1 0 0 0 0,-8 5-539 0 0,-97 92 484 0 0,71-50-183 0 0,33-25-245 0 0,15-46-141 0 0,-39 12-1254 0 0,58-31 1231 0 0,-1 0 0 0 0,0 0 0 0 0,1 0 0 0 0,-1 0 0 0 0,1 0 0 0 0,-1 0 0 0 0,0 0 0 0 0,1 0 1 0 0,-1 0-1 0 0,0 1 0 0 0,1-1 0 0 0,-1 0 0 0 0,1 0 0 0 0,-1 1 0 0 0,0-1 0 0 0,1 0 0 0 0,-1 0 0 0 0,0 1 0 0 0,0-1 0 0 0,1 0 0 0 0,-1 1 0 0 0,0-1 0 0 0,0 0 0 0 0,0 1 0 0 0,1-1 0 0 0,-1 0 0 0 0,0 1 0 0 0,0-1 0 0 0,0 1 1 0 0,0-1-1 0 0,0 0 0 0 0,0 1 0 0 0,0-1 0 0 0,1 1 0 0 0,-1-1 0 0 0,0 1 0 0 0,-1-1 0 0 0,1 0 0 0 0,0 1 0 0 0,0-1 0 0 0,0 1 0 0 0,0-1 0 0 0,0 0 0 0 0,0 1 0 0 0,0-1 0 0 0,-1 1 0 0 0,1-1 0 0 0,0 0 0 0 0,0 1 0 0 0,-1-1 1 0 0,1 0-1 0 0,0 1 0 0 0,0-1 0 0 0,-1 0 0 0 0,1 0 0 0 0,0 1 108 0 0,12-1-2606 0 0,-4 0-1976 0 0,-1 0-5698 0 0</inkml:trace>
  <inkml:trace contextRef="#ctx0" brushRef="#br0" timeOffset="1142.025">692 600 0 0 0,'0'0'862'0'0,"0"0"252"0"0,0 0 97 0 0,0 0 19 0 0,0 0 18 0 0,0 0 75 0 0,0 0 69 0 0,0 0 49 0 0,0 0-40 0 0,3 0-152 0 0,-2 0-1176 0 0,-1 0 1 0 0,1 1 0 0 0,-1-1-1 0 0,1 0 1 0 0,-1 0 0 0 0,1 0-1 0 0,0 0 1 0 0,-1 1-1 0 0,1-1 1 0 0,-1 0 0 0 0,1 1-1 0 0,-1-1 1 0 0,1 0 0 0 0,-1 1-1 0 0,0-1 1 0 0,1 1 0 0 0,-1-1-1 0 0,1 0 1 0 0,-1 1-1 0 0,0-1 1 0 0,1 1 0 0 0,-1-1-1 0 0,0 1 1 0 0,0 0 0 0 0,0-1-1 0 0,1 1 1 0 0,-1-1 0 0 0,0 1-1 0 0,0-1 1 0 0,0 1 0 0 0,0-1-1 0 0,0 1 1 0 0,0 0-1 0 0,0-1 1 0 0,0 1 0 0 0,0-1-1 0 0,0 1 1 0 0,0 0 0 0 0,0-1-1 0 0,0 1 1 0 0,-1-1 0 0 0,1 1-1 0 0,0-1 1 0 0,0 1-1 0 0,-1-1 1 0 0,1 1 0 0 0,0-1-1 0 0,0 1 1 0 0,-1-1 0 0 0,1 1-1 0 0,-1-1 1 0 0,1 1 0 0 0,-1-1-1 0 0,1 0 1 0 0,0 1 0 0 0,-1-1-1 0 0,1 0 1 0 0,-1 1-74 0 0,-4 11 302 0 0,1 1-47 0 0,0 0 1 0 0,1 1 0 0 0,0 0 0 0 0,1-1-1 0 0,1 1 1 0 0,0 0 0 0 0,1 0-1 0 0,1 9-255 0 0,1-20 92 0 0,0 1 0 0 0,0 0 0 0 0,0-1 0 0 0,0 1 0 0 0,1-1 0 0 0,0 0-1 0 0,0 0 1 0 0,0 0 0 0 0,0 0 0 0 0,0-1 0 0 0,0 1 0 0 0,1-1 0 0 0,-1 0 0 0 0,1 0-1 0 0,0 0 1 0 0,-1 0 0 0 0,1 0 0 0 0,0-1 0 0 0,0 0 0 0 0,0 0 0 0 0,0 0-1 0 0,0 0 1 0 0,1-1 0 0 0,-1 1 0 0 0,0-1 0 0 0,0 0 0 0 0,0-1 0 0 0,0 1 0 0 0,1-1-1 0 0,-1 1 1 0 0,0-1 0 0 0,0 0 0 0 0,0-1 0 0 0,0 1 0 0 0,1-2-92 0 0,11-2 128 0 0,-1-1 0 0 0,0-1 0 0 0,0-1 1 0 0,-1 0-1 0 0,0 0 0 0 0,0-2 0 0 0,-1 0 0 0 0,0 0 0 0 0,-1-1 1 0 0,0-1-1 0 0,-1 0 0 0 0,0 0 0 0 0,-1-1 0 0 0,0-1 1 0 0,-1 0-1 0 0,-1 0 0 0 0,1-2-128 0 0,-8 13 12 0 0,1 0 0 0 0,-1 0 0 0 0,0 0 0 0 0,1 0 0 0 0,-1 0 0 0 0,-1 0 0 0 0,1 0 0 0 0,0 0 0 0 0,-1-1 0 0 0,0 1 0 0 0,0 0 0 0 0,0 0 0 0 0,0-1 0 0 0,0 1 0 0 0,0 0 0 0 0,-1 0 0 0 0,0 0 1 0 0,0-1-1 0 0,0 1 0 0 0,0 0 0 0 0,0 0 0 0 0,0 0 0 0 0,-1 0 0 0 0,1 1 0 0 0,-1-1 0 0 0,0 0 0 0 0,0 1 0 0 0,0-1 0 0 0,0 1 0 0 0,-1-1 0 0 0,1 1 0 0 0,-1 0 0 0 0,1 0 0 0 0,-1 0 0 0 0,0 1 0 0 0,1-1 0 0 0,-1 0 0 0 0,0 1 0 0 0,0 0 0 0 0,0 0 0 0 0,-1 0-12 0 0,-3-1-177 0 0,0 1 0 0 0,-1 1 0 0 0,1-1 0 0 0,0 1 0 0 0,0 1 0 0 0,0-1 0 0 0,-1 1 0 0 0,1 0 0 0 0,0 1 0 0 0,0 0 0 0 0,0 0 0 0 0,1 0 0 0 0,-1 1 0 0 0,0 0 0 0 0,1 1 0 0 0,0-1 177 0 0,-36 28-9264 0 0,35-24-1929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27.4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 44 0 0 0,'-2'-9'0'0'0,"2"4"0"0"0,16-17 119 0 0,-13 19 1875 0 0,1-1 2896 0 0,-3 6 6875 0 0,-1-1-11497 0 0,-13 14 1106 0 0,-88 73-1214 0 0,4 7-39 0 0,36-47 162 0 0,123-84-291 0 0,82-89 395 0 0,-58 47-266 0 0,-70 71 72 0 0,-21 10 491 0 0,-43 20-694 0 0,-57 62-18 0 0,-1 13 122 0 0,37-39-86 0 0,32-51 247 0 0,16 3-196 0 0,-4 4-14 0 0,-18 3 235 0 0,26-4-190 0 0,17-13-85 0 0,0-1 4 0 0,0 0 5 0 0,0 0-5 0 0,0 0-5 0 0,0 0-16 0 0,0 0-7 0 0,0 0-9 0 0,0 0 4 0 0,0 0 7 0 0,0 0 1 0 0,0 0-4 0 0,34-18-225 0 0,63-32 314 0 0,57-69-45 0 0,-51 33-76 0 0,-57 50 12 0 0,-44 36-852 0 0,0-2 2132 0 0,-2 1-5471 0 0,0 0-4846 0 0,0 1-768 0 0</inkml:trace>
  <inkml:trace contextRef="#ctx0" brushRef="#br0" timeOffset="1753.016">3734 195 0 0 0,'0'0'513'0'0,"0"0"182"0"0,0 0 128 0 0,0 0 101 0 0,1-4-14 0 0,-1 1 145 0 0,-2-14-1404 0 0,-3 13 5319 0 0,-6 3 6670 0 0,17 24-11359 0 0,-2-10-199 0 0,1 0 1 0 0,1 0 0 0 0,-1 0-1 0 0,2-1 1 0 0,0 1-1 0 0,1-2 1 0 0,0 1-1 0 0,0-1 1 0 0,1 0-1 0 0,7 5-82 0 0,42 62 128 0 0,-19-5 238 0 0,7-18-231 0 0,-64-66 1317 0 0,-43-96-1461 0 0,-4-10 66 0 0,40 91 62 0 0,1 9-98 0 0,24 16-10 0 0,0 1 3 0 0,0 0-3 0 0,0 0-16 0 0,5 14-44 0 0,13 16-114 0 0,0 0 63 0 0,82 135 298 0 0,-68-117-132 0 0,-30-41 519 0 0,0-3-2204 0 0,2-4-8334 0 0,-3 0-1174 0 0</inkml:trace>
  <inkml:trace contextRef="#ctx0" brushRef="#br0" timeOffset="7398.516">2026 818 0 0 0,'0'0'556'0'0,"0"0"212"0"0,0 0 219 0 0,0 0 176 0 0,0 0 104 0 0,0 0 19 0 0,0 0-62 0 0,1-12 3190 0 0,0 6 6307 0 0,-52 49-9815 0 0,-46 64-614 0 0,18-32 265 0 0,77-66-538 0 0,2-8-5 0 0,0 2 1797 0 0,-13 4-1761 0 0,-51 45 50 0 0,19-4-103 0 0,6-19 117 0 0,-3-10 447 0 0,32-12-774 0 0,36-7 66 0 0,107-11 244 0 0,5 0-88 0 0,-100 11-6 0 0,114 29-100 0 0,-111-21 6 0 0,-41-8 95 0 0,26 4-21 0 0,23 0-82 0 0,-48-4 90 0 0,-1 0 5 0 0,0 0 21 0 0,0 3 1 0 0,0-3-9 0 0,0 0-28 0 0,0 0-9 0 0,0 0 14 0 0,0 0 12 0 0,0 0-10 0 0,0 0 22 0 0,0 0 0 0 0,0 0-15 0 0,0 0 14 0 0,0 0 2 0 0,0 0 5 0 0,0 0 5 0 0,0 0-5 0 0,0 0-1 0 0,0 0 12 0 0,0 0-25 0 0,0 0 5 0 0,0 0 8 0 0,0 0 6 0 0,0 0 26 0 0,0 0 13 0 0,0 0-24 0 0,0 0 5 0 0,0 0-9 0 0,0 0-9 0 0,0 0 15 0 0,0 0 13 0 0,0 0-6 0 0,0 0 10 0 0,0 0 8 0 0,0 0 6 0 0,0 0 20 0 0,-28-30 161 0 0,-22-49-69 0 0,-12-36 73 0 0,8 30-120 0 0,23 56-60 0 0,22 18-481 0 0,7 3 682 0 0,12 4-14382 0 0,-10 4 14032 0 0,5 0-11348 0 0</inkml:trace>
  <inkml:trace contextRef="#ctx0" brushRef="#br0" timeOffset="8063.035">2506 718 4153 0 0,'0'0'1272'0'0,"0"0"-293"0"0,0 0-57 0 0,0 0 176 0 0,0 0 217 0 0,0 0 142 0 0,0 0-5 0 0,0 0-177 0 0,0 0-245 0 0,0 0-281 0 0,0 0-218 0 0,0 0-116 0 0,0 0-27 0 0,-5-4 36 0 0,-27-21 480 0 0,-28 28 1175 0 0,17 23-1197 0 0,42-25-855 0 0,0 1 1 0 0,1 0-1 0 0,-1 0 1 0 0,0 0-1 0 0,1 0 1 0 0,-1 0-1 0 0,1 0 1 0 0,0 0-1 0 0,-1 1 1 0 0,1-1-1 0 0,0 0 1 0 0,0 0-1 0 0,1 0 1 0 0,-1 0-1 0 0,0 0 1 0 0,1 0-1 0 0,-1 0 1 0 0,1 0-1 0 0,-1 0 1 0 0,1 0-1 0 0,0 0 1 0 0,0 0-1 0 0,0 0 1 0 0,0-1-1 0 0,0 1 1 0 0,1 0-1 0 0,-1-1 1 0 0,1 1-1 0 0,0 0-27 0 0,119 79 337 0 0,-117-78-324 0 0,1 0 0 0 0,0 1 0 0 0,-1-1 0 0 0,0 1 0 0 0,1-1 0 0 0,-2 1 0 0 0,1 1 0 0 0,0-1-1 0 0,-1 0 1 0 0,0 1 0 0 0,0 0 0 0 0,0 0 0 0 0,0 0 0 0 0,-1 0 0 0 0,0 0-13 0 0,-1 2 87 0 0,0 1-1 0 0,0-1 1 0 0,-1 0 0 0 0,0 0 0 0 0,-1 0 0 0 0,1 1-1 0 0,-2-1 1 0 0,1 0 0 0 0,-1 0 0 0 0,0 0-1 0 0,0-1 1 0 0,0 1 0 0 0,-1 0 0 0 0,-1-1 0 0 0,1 1-1 0 0,-1-1 1 0 0,0 0 0 0 0,0 0 0 0 0,0-1-1 0 0,-1 1 1 0 0,0-1 0 0 0,0 0 0 0 0,-1 0 0 0 0,1-1-1 0 0,-1 0 1 0 0,0 0 0 0 0,0 0 0 0 0,-2 0-87 0 0,-70 8 403 0 0,63-12-362 0 0,12 0-50 0 0,-1-1 1 0 0,0 0-1 0 0,1 0 0 0 0,-1 0 1 0 0,1 0-1 0 0,-1-1 1 0 0,1 1-1 0 0,0-1 1 0 0,-1 0-1 0 0,1 0 0 0 0,0 0 1 0 0,0-1-1 0 0,1 1 1 0 0,-1-1-1 0 0,0 1 1 0 0,1-1-1 0 0,-1-1 9 0 0,-1 1-58 0 0,4 2-83 0 0,0 0-1 0 0,0 0 1 0 0,0 1 0 0 0,0-1 0 0 0,0 0-1 0 0,0 0 1 0 0,0 0 0 0 0,0 1 0 0 0,1-1 0 0 0,-1 0-1 0 0,0 0 1 0 0,0 0 0 0 0,1 1 0 0 0,-1-1-1 0 0,0 0 1 0 0,1 0 0 0 0,-1 1 0 0 0,1-1 0 0 0,-1 0-1 0 0,1 1 1 0 0,-1-1 0 0 0,1 1 0 0 0,-1-1-1 0 0,1 0 1 0 0,-1 1 0 0 0,1-1 0 0 0,0 1 0 0 0,0 0-1 0 0,-1-1 1 0 0,1 1 0 0 0,0 0 0 0 0,0-1-1 0 0,-1 1 1 0 0,1 0 0 0 0,0 0 0 0 0,0-1 0 0 0,0 1 141 0 0,9-3-5984 0 0,-4-1-5497 0 0</inkml:trace>
  <inkml:trace contextRef="#ctx0" brushRef="#br0" timeOffset="12764.982">3618 339 0 0 0,'2'-6'29'0'0,"-2"5"138"0"0,0 1 113 0 0,0 0 40 0 0,0 0 26 0 0,0 0 22 0 0,0 0-10 0 0,0 0-27 0 0,0 0-41 0 0,0 0-2 0 0,0 0 41 0 0,0 0 52 0 0,0 0 48 0 0,0 0 51 0 0,0 0 26 0 0,0 0 36 0 0,0 0 50 0 0,0 0 19 0 0,0 0-3 0 0,0 0 9 0 0,0 0-38 0 0,-5 6 4523 0 0,-11 4-3231 0 0,2-1-1006 0 0,-29 24 162 0 0,12-10-629 0 0,-39 18 228 0 0,-44 18-274 0 0,53-30-3 0 0,-57 8 280 0 0,33-4-485 0 0,15-8 6 0 0,2-3-20 0 0,18-4 35 0 0,9-6 39 0 0,15-5 100 0 0,13-7-435 0 0,13 0-1 0 0,0 0-133 0 0,0 0-294 0 0,0 0-577 0 0,2 0-7259 0 0,0 0-1754 0 0</inkml:trace>
  <inkml:trace contextRef="#ctx0" brushRef="#br0" timeOffset="15229.138">1593 807 0 0 0,'0'0'376'0'0,"0"0"384"0"0,0 0 224 0 0,0 0 58 0 0,0 0-15 0 0,0 0 16 0 0,0 0 36 0 0,-8 11 5385 0 0,-56-19-149 0 0,-86-47-3746 0 0,64-4-1641 0 0,42 38-761 0 0,-40-13 181 0 0,-32-25 48 0 0,6 0 103 0 0,31 19-199 0 0,37 17-93 0 0,-24-24 105 0 0,-2-2-53 0 0,-55-20-91 0 0,68 29 146 0 0,57 58-648 0 0,26 52 363 0 0,6 58 28 0 0,-32-51-63 0 0,-2-77 24 0 0,0 0 1 0 0,0 0-1 0 0,1 0 1 0 0,-1-1-1 0 0,0 1 1 0 0,0 0 0 0 0,0 0-1 0 0,1 0 1 0 0,-1 0-1 0 0,0 0 1 0 0,0 0-1 0 0,0 0 1 0 0,1 0-1 0 0,-1-1 1 0 0,0 1 0 0 0,0 0-1 0 0,0 0 1 0 0,1 0-1 0 0,-1 0 1 0 0,0 0-1 0 0,0 0 1 0 0,1 0-1 0 0,-1 0 1 0 0,0 0-1 0 0,0 1 1 0 0,0-1 0 0 0,1 0-1 0 0,-1 0 1 0 0,0 0-1 0 0,0 0 1 0 0,1 0-1 0 0,-1 0 1 0 0,0 0-1 0 0,0 0 1 0 0,0 1 0 0 0,0-1-1 0 0,1 0 1 0 0,-1 0-1 0 0,0 0 1 0 0,0 0-1 0 0,0 1-18 0 0,15-37 71 0 0,-9 20-69 0 0,138-197 17 0 0,-100 169 22 0 0,-43 40 37 0 0,-2 4-77 0 0,1 0 16 0 0,0 0 2 0 0,0 0 5 0 0,0 0 8 0 0,0 0 4 0 0,0 0-12 0 0,0 0-8 0 0,-23 0 139 0 0,-157 29-191 0 0,151-25-154 0 0,48-16-995 0 0,17-2-730 0 0,-11 7-3943 0 0,-19 4 2342 0 0,6 2-8086 0 0</inkml:trace>
  <inkml:trace contextRef="#ctx0" brushRef="#br0" timeOffset="17353.654">3649 376 0 0 0,'0'0'560'0'0,"0"0"422"0"0,0 0 119 0 0,0 0-19 0 0,0 0-27 0 0,0 0-43 0 0,0 0-87 0 0,0 0-84 0 0,0 0-107 0 0,0 0-84 0 0,0 0-71 0 0,0 0-59 0 0,0 0-51 0 0,0 0-30 0 0,0 0-35 0 0,0 0-37 0 0,0 0 5 0 0,0 0-21 0 0,0 0-2 0 0,0 0 18 0 0,0 0-6 0 0,0 0 21 0 0,0 0 14 0 0,0 0 2 0 0,0 0 25 0 0,0 0 24 0 0,0 0 14 0 0,-5 1 3477 0 0,-19 1-2983 0 0,-180-79 1375 0 0,147 45-697 0 0,60 102-1424 0 0,16 25-182 0 0,-17-80-29 0 0,0 0 0 0 0,0 0 0 0 0,-2 0 0 0 0,0 0 0 0 0,0 0 0 0 0,-1 0 0 0 0,-1 0 0 0 0,-1 0 0 0 0,-3 10 2 0 0,-9 36 134 0 0,55-102 92 0 0,204-161 129 0 0,-213 169-169 0 0,-29 31 669 0 0,-3 3-4484 0 0,-2-1-4029 0 0,3 0-4223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7.0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81 228 2280 0 0,'0'0'1411'0'0,"0"0"-96"0"0,0 0 90 0 0,0 0 175 0 0,0 0 106 0 0,0 0-86 0 0,0 0-278 0 0,0 0-317 0 0,0 0-302 0 0,0 0-191 0 0,0 0-68 0 0,0 0-14 0 0,0 0 39 0 0,26 4 3303 0 0,63 3-1305 0 0,56-28-1276 0 0,-132 22-1893 0 0,-12 3-2793 0 0,0 1-3968 0 0,-1-5-3269 0 0</inkml:trace>
  <inkml:trace contextRef="#ctx0" brushRef="#br0" timeOffset="287.085">0 446 9426 0 0,'0'0'1007'0'0,"0"0"-500"0"0,0 0-110 0 0,0 0 334 0 0,0 0 369 0 0,0 0 207 0 0,0 0-24 0 0,0 0-156 0 0,0 0-182 0 0,0 0-162 0 0,0 0-104 0 0,0 0-95 0 0,0 0-97 0 0,27-2-99 0 0,127-7 103 0 0,-91 4-180 0 0,48-6-3087 0 0,-100 8-45 0 0,-5 0-2219 0 0,-2-1-5668 0 0</inkml:trace>
  <inkml:trace contextRef="#ctx0" brushRef="#br0" timeOffset="937.203">959 0 7114 0 0,'0'0'1920'0'0,"0"0"-709"0"0,0 0-272 0 0,0 0 192 0 0,0 0 257 0 0,0 0 98 0 0,0 0-158 0 0,0 0-304 0 0,0 0-308 0 0,0 0-213 0 0,0 0-123 0 0,0 0-53 0 0,0 0-15 0 0,-5 9-7 0 0,-14 26-6 0 0,8 43 1147 0 0,-28 47-757 0 0,-125 165 167 0 0,163-288-841 0 0,0 0 1 0 0,0 0-1 0 0,0 0 0 0 0,0-1 0 0 0,0 1 0 0 0,1 0 0 0 0,-1 1 0 0 0,1-1 1 0 0,-1 0-1 0 0,1 0 0 0 0,0 0 0 0 0,0 0 0 0 0,0 0 0 0 0,0 0 0 0 0,0 0 0 0 0,0 0 1 0 0,1 0-1 0 0,-1 1 0 0 0,1-1 0 0 0,-1 0 0 0 0,1 0 0 0 0,0 0 0 0 0,0-1 0 0 0,0 1 1 0 0,0 0-1 0 0,0 0 0 0 0,0 0 0 0 0,1-1 0 0 0,0 2-15 0 0,13 2 143 0 0,0-1-1 0 0,0 0 1 0 0,0 0-1 0 0,1-2 1 0 0,0 0-1 0 0,0-1 1 0 0,-1 0-1 0 0,1-1 1 0 0,2-1-143 0 0,-4 1 72 0 0,96 0 223 0 0,-110 0-305 0 0,19-16-355 0 0,-4-25-1792 0 0,-13 26-1498 0 0,-1-1-4128 0 0,-1 12-3062 0 0</inkml:trace>
  <inkml:trace contextRef="#ctx0" brushRef="#br0" timeOffset="1168.07">514 343 10842 0 0,'0'0'953'0'0,"0"0"-473"0"0,0 0-135 0 0,0 0 334 0 0,0 0 365 0 0,0 0 212 0 0,0 0 26 0 0,0 0-136 0 0,0 0-209 0 0,0 0-257 0 0,34 1-206 0 0,110 7-181 0 0,-111-6-550 0 0,0-1 0 0 0,0-2 0 0 0,0-1-1 0 0,0-2 1 0 0,-1-1 0 0 0,7-3 257 0 0,-20 4-2353 0 0,-7 1-3025 0 0,-1-1-5423 0 0</inkml:trace>
  <inkml:trace contextRef="#ctx0" brushRef="#br0" timeOffset="1958.6">1169 413 3169 0 0,'0'0'2027'0'0,"0"0"-458"0"0,0 0-38 0 0,0 0 164 0 0,0 0 146 0 0,0 0-30 0 0,0 0-259 0 0,0 0-367 0 0,0 0-359 0 0,0 0-238 0 0,0 0-150 0 0,0 0-58 0 0,0 0 57 0 0,3 0 44 0 0,103 6 2399 0 0,-87-2-2859 0 0,-17-5-19 0 0,-1 1 0 0 0,1 0 1 0 0,0 0-1 0 0,0 0 0 0 0,-1 0 1 0 0,1 0-1 0 0,0 0 0 0 0,-1 1 1 0 0,1-1-1 0 0,0 0 0 0 0,-1 1 1 0 0,1 0-1 0 0,0-1 0 0 0,-1 1 1 0 0,1 0-1 0 0,-1 0 0 0 0,1 0 1 0 0,-1 0-1 0 0,0 0 0 0 0,1 0 1 0 0,-1 0-1 0 0,0 0 0 0 0,0 0 1 0 0,1 1-1 0 0,-1-1 0 0 0,0 1 1 0 0,0-1-1 0 0,-1 1 0 0 0,1-1 1 0 0,0 1-1 0 0,0-1 0 0 0,-1 1 1 0 0,1 0-1 0 0,-1-1 0 0 0,0 1 1 0 0,1 0-1 0 0,-1-1 0 0 0,0 2-2 0 0,-2 4 53 0 0,0 0-1 0 0,-1 0 0 0 0,0-1 0 0 0,0 1 0 0 0,-1-1 0 0 0,0 0 0 0 0,0 0 0 0 0,0-1 0 0 0,-1 1 0 0 0,1-1 0 0 0,-1 0 0 0 0,-1 0 0 0 0,-4 4-52 0 0,0 0 78 0 0,-81 86 409 0 0,74-76-407 0 0,13-15-60 0 0,0 0 0 0 0,0 0 0 0 0,0 0 0 0 0,0 0 0 0 0,1 1 0 0 0,0 0 0 0 0,0-1 0 0 0,0 1-1 0 0,1 0 1 0 0,-1 0 0 0 0,1 1 0 0 0,0-1 0 0 0,1 0 0 0 0,-1 1 0 0 0,0 4-20 0 0,4-8 9 0 0,-1-1 1 0 0,1 1 0 0 0,-1-1-1 0 0,1 0 1 0 0,0 1 0 0 0,-1-1-1 0 0,1 0 1 0 0,0 0 0 0 0,0 0-1 0 0,0 0 1 0 0,0-1-1 0 0,0 1 1 0 0,0 0 0 0 0,0-1-1 0 0,0 1 1 0 0,0-1 0 0 0,0 0-1 0 0,0 0 1 0 0,0 0 0 0 0,0 0-1 0 0,0 0 1 0 0,0 0-1 0 0,0 0 1 0 0,0-1 0 0 0,0 1-1 0 0,1-1-9 0 0,3 1 73 0 0,146-22 564 0 0,-93 8-649 0 0,-49 11-432 0 0,9-2-1560 0 0,-11-3-8104 0 0,-6 5-1200 0 0</inkml:trace>
  <inkml:trace contextRef="#ctx0" brushRef="#br0" timeOffset="2254.33">1593 416 9306 0 0,'0'0'1908'0'0,"0"0"-530"0"0,0 0-128 0 0,0 0 62 0 0,0 0 15 0 0,0 0-156 0 0,0 0-302 0 0,0 0-283 0 0,0 0-159 0 0,0 0-47 0 0,0 0 18 0 0,0 0 20 0 0,0 0-17 0 0,9 1-49 0 0,153-9 1063 0 0,-135 3-1654 0 0,12-3-480 0 0,-13-1-6176 0 0,-21 9-3461 0 0</inkml:trace>
  <inkml:trace contextRef="#ctx0" brushRef="#br0" timeOffset="2846.976">2206 114 10234 0 0,'0'0'1511'0'0,"0"0"-673"0"0,0 0-225 0 0,0 0 214 0 0,0 0 247 0 0,0 0 114 0 0,0 0-73 0 0,0 0-188 0 0,0 0-174 0 0,0 0-123 0 0,0 0-85 0 0,0 0-44 0 0,0 0-42 0 0,9-6-37 0 0,26-21-40 0 0,-55 79 1455 0 0,-96 216-592 0 0,56-120-993 0 0,52-35-256 0 0,9-110 9 0 0,1 0 0 0 0,0 0 0 0 0,0-1 0 0 0,0 1-1 0 0,0-1 1 0 0,1 0 0 0 0,-1 1 0 0 0,0-1 0 0 0,1 0-1 0 0,0 0 1 0 0,-1-1 0 0 0,1 1 0 0 0,0-1-1 0 0,0 1 1 0 0,0-1 0 0 0,0 0 0 0 0,0 0 0 0 0,0 0-1 0 0,1 0 1 0 0,-1-1 0 0 0,0 1 0 0 0,3-1-5 0 0,3 2 26 0 0,3 0 14 0 0,1 0-1 0 0,0-1 1 0 0,0-1-1 0 0,0 0 1 0 0,0-1-1 0 0,0 0 1 0 0,0-1-1 0 0,0-1 1 0 0,-1 0-1 0 0,5-1-39 0 0,47-9 120 0 0,-9 2-8 0 0,-38 6-670 0 0,-10-9-3685 0 0,-5-11-10612 0 0,-2 18 8403 0 0</inkml:trace>
  <inkml:trace contextRef="#ctx0" brushRef="#br0" timeOffset="3122.451">1869 350 7426 0 0,'0'0'2979'0'0,"0"0"-1131"0"0,0 0-622 0 0,0 0-161 0 0,0 0 13 0 0,0 0 50 0 0,0 0 8 0 0,0 0-66 0 0,0 0-102 0 0,0 0-133 0 0,0 0-128 0 0,0 0-110 0 0,0 0-82 0 0,21 1-63 0 0,130 5 618 0 0,19-38-402 0 0,-132 31-2496 0 0,-22 1-8319 0 0,-11 0-1742 0 0</inkml:trace>
  <inkml:trace contextRef="#ctx0" brushRef="#br0" timeOffset="3489.635">2568 372 12363 0 0,'0'0'366'0'0,"0"0"-240"0"0,0 0 317 0 0,0 0 366 0 0,0 0 193 0 0,0 0 16 0 0,0 0-107 0 0,0 0-156 0 0,0 0-104 0 0,0 0-15 0 0,0 0 15 0 0,0 0-2 0 0,6 18-9 0 0,13 56-39 0 0,-25-20 616 0 0,1-42-894 0 0,-5 17 251 0 0,0 1 0 0 0,2 0 0 0 0,1 0 0 0 0,2 1 1 0 0,0 0-1 0 0,1 24-574 0 0,6-19-79 0 0,0-33-514 0 0,-2-2-3322 0 0,0-1-4138 0 0,-2 0-4209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5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391 136 0 0 0,'0'0'870'0'0,"0"0"420"0"0,0 0 15 0 0,0 0-172 0 0,0 0-151 0 0,0 0-79 0 0,1-2-3 0 0,5-8-273 0 0,-3 8 4670 0 0,-2 2-4548 0 0,-1 0-45 0 0,0 0-31 0 0,0 0-59 0 0,0 0-68 0 0,0 0-65 0 0,0 0-57 0 0,0 0-54 0 0,0 0-46 0 0,-8 11 1562 0 0,-60 78-1086 0 0,-103 117 221 0 0,34-82-151 0 0,120-102-851 0 0,16-22-39 0 0,1 0 5 0 0,0 0-12 0 0,0 0 3 0 0,0 0-1 0 0,0 0-26 0 0,0 0 15 0 0,28 12 159 0 0,24-1 178 0 0,226-4 89 0 0,-157-7-412 0 0,-97 7 16 0 0,-24-7 8 0 0,0 0-7 0 0,2 0-10 0 0,-2 0 44 0 0,1 1 0 0 0,0-1 0 0 0,0 0 0 0 0,-1 0 0 0 0,1 0 0 0 0,0 0 0 0 0,0 0 0 0 0,0 0 0 0 0,-1-1 0 0 0,1 1 0 0 0,0 0 0 0 0,0 0 0 0 0,-1 0 0 0 0,1-1-1 0 0,0 1 1 0 0,0 0 0 0 0,-1-1 0 0 0,1 1 0 0 0,0-1 0 0 0,-1 1 0 0 0,1-1 0 0 0,-1 1 0 0 0,1-1 0 0 0,0 1 0 0 0,-1-1 0 0 0,1 0 0 0 0,-1 1 0 0 0,0-1 0 0 0,1 0 0 0 0,-1 1 0 0 0,1-1 0 0 0,-1 0-1 0 0,0 1 1 0 0,0-1 0 0 0,1 0 0 0 0,-1 0 0 0 0,0 0 0 0 0,0 1 0 0 0,0-1 0 0 0,0 0 0 0 0,0 0 0 0 0,0 0 0 0 0,0 1 0 0 0,0-1 0 0 0,0 0 0 0 0,0 0 0 0 0,-1 1 0 0 0,1-1 0 0 0,0 0 0 0 0,0 0-1 0 0,-1 1 1 0 0,1-1 0 0 0,0 0 0 0 0,-1 1 0 0 0,1-1 0 0 0,-1 0 0 0 0,1 1 0 0 0,-1-1-29 0 0,-1-6-172 0 0,-65-83 618 0 0,55 73-402 0 0,2 0 0 0 0,0-1 1 0 0,1 0-1 0 0,0-1 0 0 0,2 0 0 0 0,0 0 1 0 0,1 0-1 0 0,1-1 0 0 0,1 0 1 0 0,0-5-45 0 0,-6-16 96 0 0,6-14-34 0 0,32 74-3131 0 0,-7-9-5246 0 0,-19-6-2916 0 0</inkml:trace>
  <inkml:trace contextRef="#ctx0" brushRef="#br0" timeOffset="832.939">844 0 1904 0 0,'0'0'1353'0'0,"0"0"-428"0"0,0 0-226 0 0,0 0 181 0 0,0 0 340 0 0,0 0 249 0 0,0 0 51 0 0,0 0-134 0 0,0 0-255 0 0,0 0-259 0 0,0 0-215 0 0,0 0-150 0 0,0 0-56 0 0,0 8 4968 0 0,3 21-4718 0 0,-19 75 387 0 0,-71 145-276 0 0,80-112-569 0 0,49-111 6 0 0,58-5 435 0 0,-44-21-319 0 0,-55 0-349 0 0,-1 0 5 0 0,0 0-2 0 0,0 0 2 0 0,0 0-1 0 0,0 0 9 0 0,0 0 3 0 0,0 0-1 0 0,0 0-7 0 0,0 0-8 0 0,0 0-5 0 0,0 0-5 0 0,0 0-31 0 0,0 0-22 0 0,-26-3-7645 0 0,24 2 3067 0 0,0-2-3022 0 0</inkml:trace>
  <inkml:trace contextRef="#ctx0" brushRef="#br0" timeOffset="1333.585">586 320 3425 0 0,'0'0'1221'0'0,"0"0"-146"0"0,0 0-7 0 0,0 0 277 0 0,0 0 254 0 0,0 0 92 0 0,0 0-139 0 0,0 0-277 0 0,0 0-292 0 0,0 0-278 0 0,0 0-194 0 0,0 0-111 0 0,0 0-54 0 0,29-3 3017 0 0,179-1-37 0 0,-174 2-2941 0 0,-8 1-1122 0 0,-4 0-2753 0 0,-20 0 1513 0 0,0-1-747 0 0,-1 2-3433 0 0,1 0-3028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3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30 222 0 0 0,'0'0'823'0'0,"0"0"-208"0"0,0 0-223 0 0,0 0-74 0 0,0 0 55 0 0,0 0 88 0 0,0 0 94 0 0,0 0 145 0 0,0 0 200 0 0,0 0 172 0 0,0 0 62 0 0,-6-2-22 0 0,-17-6-104 0 0,65-15 3857 0 0,-19 17-4511 0 0,1 0 0 0 0,0 2 0 0 0,0 1 0 0 0,0 0 0 0 0,0 2 0 0 0,0 1 0 0 0,0 1 0 0 0,3 1-354 0 0,35-1 397 0 0,139-12 533 0 0,109-36-604 0 0,39 10-326 0 0,245 15 334 0 0,-228 18-245 0 0,9 15 38 0 0,-55 5 124 0 0,25-14-251 0 0,-241-2 17 0 0,646-7 186 0 0,-70 3 3 0 0,-47 19 57 0 0,-157 18-240 0 0,366 11-39 0 0,-346-22 36 0 0,743-2 64 0 0,-867-21-116 0 0,345 12 1 0 0,23 0-18 0 0,-309 0 23 0 0,611-11 42 0 0,149-26-148 0 0,-708 15 128 0 0,-234 4 19 0 0,273-4 9 0 0,201 11-60 0 0,-328-19 51 0 0,126-10 7 0 0,-30 14-34 0 0,842 11-141 0 0,-340-36 416 0 0,74 0-117 0 0,-280 33 33 0 0,-406 2-115 0 0,175-9 47 0 0,747 10 306 0 0,-425 4 1060 0 0,-506 22-655 0 0,-223-15-488 0 0,-17-7-56 0 0,-76 4-107 0 0,1 0-151 0 0,39 7-204 0 0,-96-9 911 0 0,0-1-2801 0 0,0 0-5550 0 0,0 2-2981 0 0</inkml:trace>
  <inkml:trace contextRef="#ctx0" brushRef="#br0" timeOffset="2682.158">1906 1352 0 0 0,'0'0'223'0'0,"0"0"-141"0"0,0 0 5 0 0,0 0 356 0 0,0 0 577 0 0,0 0 490 0 0,0 0 211 0 0,0 0-100 0 0,0 0-336 0 0,0 0-371 0 0,0 0-281 0 0,11 19 1991 0 0,-7-17-2031 0 0,3 4-110 0 0,1-1-1 0 0,-1 1 1 0 0,1-2 0 0 0,0 1 0 0 0,1-1 0 0 0,-1 0 0 0 0,1-1 0 0 0,0 0 0 0 0,0-1 0 0 0,0 1 0 0 0,0-2-1 0 0,0 1 1 0 0,7-1-483 0 0,3-2 290 0 0,0-1 0 0 0,1-1 0 0 0,-1 0-1 0 0,-1-2 1 0 0,1 0 0 0 0,0-1 0 0 0,-1-1-1 0 0,0-1 1 0 0,-1 0 0 0 0,0-1-1 0 0,0-1 1 0 0,-1-1 0 0 0,0 0 0 0 0,-1-1-1 0 0,0-1 1 0 0,9-10-290 0 0,69-69 598 0 0,-4-4-1 0 0,65-93-597 0 0,81-101 323 0 0,-216 269-306 0 0,0 1 0 0 0,2 1 0 0 0,0 1 0 0 0,1 1 0 0 0,20-12-17 0 0,-39 28-3 0 0,0-1 0 0 0,0 0-1 0 0,0 1 1 0 0,0 0 0 0 0,0 0 0 0 0,1 0-1 0 0,-1 0 1 0 0,0 1 0 0 0,0-1-1 0 0,1 1 1 0 0,-1-1 0 0 0,1 1 0 0 0,-1 1-1 0 0,0-1 1 0 0,1 0 0 0 0,-1 1 0 0 0,0-1-1 0 0,0 1 1 0 0,1 0 0 0 0,-1 0 0 0 0,0 0-1 0 0,0 1 1 0 0,0-1 0 0 0,0 1 0 0 0,0 0-1 0 0,0 0 1 0 0,-1 0 0 0 0,1 0 0 0 0,-1 0-1 0 0,1 0 1 0 0,-1 1 0 0 0,0-1 0 0 0,0 1-1 0 0,0 0 1 0 0,0-1 0 0 0,1 4 3 0 0,7 12 44 0 0,0 1 1 0 0,-2 0 0 0 0,-1 1-1 0 0,0 0 1 0 0,-1 0 0 0 0,-1 1-1 0 0,-1 0 1 0 0,-1-1-1 0 0,-1 1 1 0 0,-1 0 0 0 0,0 0-1 0 0,-2 0 1 0 0,-1 0 0 0 0,0 0-1 0 0,-1 0 1 0 0,-1 0 0 0 0,-3 4-45 0 0,1 4 29 0 0,-1 0 1 0 0,-1-1-1 0 0,-2 0 1 0 0,-1 0-1 0 0,-1-1 0 0 0,-1 0 1 0 0,-2-1-1 0 0,0-1 1 0 0,-2 0-1 0 0,0-1 1 0 0,-13 11-30 0 0,16-19 3 0 0,0-2 0 0 0,-1 0 0 0 0,0-1-1 0 0,-1 0 1 0 0,-1-1 0 0 0,0-1 0 0 0,-1-1 0 0 0,0 0 0 0 0,0-1 0 0 0,-1-1 0 0 0,0-1 0 0 0,-1-1-1 0 0,1 0 1 0 0,-1-1 0 0 0,0-2 0 0 0,0 0 0 0 0,-3-1-3 0 0,10 0-1 0 0,1-1-1 0 0,-1-1 1 0 0,0-1-1 0 0,0 1 1 0 0,0-2-1 0 0,1 0 1 0 0,-1 0-1 0 0,1-1 1 0 0,-1-1 0 0 0,1 0-1 0 0,0-1 1 0 0,1 0-1 0 0,-12-6 2 0 0,16 8-70 0 0,1-1 0 0 0,-1 1-1 0 0,0-1 1 0 0,1 0 0 0 0,0 0-1 0 0,0-1 1 0 0,0 1 0 0 0,1-2-1 0 0,-1 1 1 0 0,1 0 0 0 0,0-1 0 0 0,1 0-1 0 0,-1 0 1 0 0,1-1 0 0 0,1 1-1 0 0,-1-1 1 0 0,1 0 0 0 0,0 0-1 0 0,0 0 1 0 0,1 0 0 0 0,0 0-1 0 0,1 0 1 0 0,-1-1 0 0 0,1 1-1 0 0,1-1 1 0 0,-1 1 0 0 0,1-1-1 0 0,1 1 1 0 0,0-6 70 0 0,26-23-3084 0 0,-3 16-5528 0 0,-22 19 7265 0 0,10-7-9839 0 0</inkml:trace>
  <inkml:trace contextRef="#ctx0" brushRef="#br0" timeOffset="3283.111">3483 1098 14107 0 0,'0'0'851'0'0,"0"0"-376"0"0,0 0-211 0 0,0 0 58 0 0,0 0 212 0 0,0 0 198 0 0,0 0 58 0 0,0 0-93 0 0,0 0-168 0 0,0 0-138 0 0,0 0-93 0 0,0 0-52 0 0,0 0-46 0 0,0 23-42 0 0,-6 160 210 0 0,4-142-228 0 0,-2-1 0 0 0,-2 0-1 0 0,-2 0 1 0 0,-1-1 0 0 0,-2 0 0 0 0,-2 0 0 0 0,-1-1 0 0 0,-3-1 0 0 0,-13 23-140 0 0,29-57 30 0 0,-1 0 1 0 0,0 0 0 0 0,0 0-1 0 0,0 0 1 0 0,-1 0 0 0 0,1 0-1 0 0,-1 0 1 0 0,0-1 0 0 0,1 1-1 0 0,-1-1 1 0 0,0 0 0 0 0,-1 0-1 0 0,1 0 1 0 0,0 0 0 0 0,0-1 0 0 0,-1 1-1 0 0,1-1 1 0 0,-1 0 0 0 0,1 0-1 0 0,-1 0 1 0 0,0 0 0 0 0,-1-1-31 0 0,-7-37 308 0 0,14 18-310 0 0,0 1 1 0 0,2-1 0 0 0,0 1-1 0 0,1 0 1 0 0,1 0 0 0 0,0 0 0 0 0,1 1-1 0 0,1 0 1 0 0,1 0 0 0 0,1 1-1 0 0,1-2 2 0 0,-9 14-3 0 0,34-52 7 0 0,2 2 0 0 0,2 1 0 0 0,3 2 0 0 0,1 3-1 0 0,3 1 1 0 0,2 2 0 0 0,40-27-4 0 0,-52 44 11 0 0,2 1 1 0 0,2 3-1 0 0,0 1 0 0 0,12-3-11 0 0,-47 22 5 0 0,0 1-1 0 0,1 0 0 0 0,0 0 1 0 0,0 1-1 0 0,0 0 1 0 0,0 0-1 0 0,0 0 0 0 0,0 1 1 0 0,0 0-1 0 0,1 1 1 0 0,-1-1-1 0 0,0 1 0 0 0,0 1 1 0 0,1 0-5 0 0,-6 2 20 0 0,-1 0 1 0 0,1 0 0 0 0,-1 0 0 0 0,0 0-1 0 0,1 1 1 0 0,-2-1 0 0 0,1 0 0 0 0,0 1-1 0 0,-1-1 1 0 0,1 1 0 0 0,-1-1 0 0 0,0 1-1 0 0,0-1 1 0 0,0 1 0 0 0,-1-1 0 0 0,1 0-1 0 0,-1 1 1 0 0,-1 2-21 0 0,-4 13 80 0 0,-1-1-1 0 0,0 0 1 0 0,-2 0-1 0 0,0-1 1 0 0,-1 0-1 0 0,-1 0 1 0 0,0-1 0 0 0,-1 0-1 0 0,-1-1 1 0 0,0-1-1 0 0,-1 0 1 0 0,-4 2-80 0 0,-34 35 204 0 0,-3-1-1 0 0,-1-3 1 0 0,-54 33-204 0 0,98-71-63 0 0,-1-1 0 0 0,-1 0 0 0 0,1-1 1 0 0,-1-1-1 0 0,0 0 0 0 0,-1 0 0 0 0,1-2 0 0 0,-1 0 1 0 0,0-1-1 0 0,0 0 0 0 0,-14 0 63 0 0,28-3-52 0 0,0 0 0 0 0,0 0 1 0 0,0 0-1 0 0,0 0 0 0 0,0 0 0 0 0,0-1 1 0 0,0 1-1 0 0,1 0 0 0 0,-1-1 0 0 0,0 1 1 0 0,0-1-1 0 0,0 1 0 0 0,0-1 0 0 0,0 1 1 0 0,1-1-1 0 0,-1 1 0 0 0,0-1 0 0 0,0 0 1 0 0,1 0-1 0 0,-1 1 0 0 0,1-1 0 0 0,-1 0 1 0 0,0 0-1 0 0,1 0 0 0 0,0 0 0 0 0,-1 0 1 0 0,1 1-1 0 0,-1-1 0 0 0,1 0 0 0 0,0 0 1 0 0,0 0-1 0 0,0 0 0 0 0,-1 0 0 0 0,1 0 1 0 0,0 0-1 0 0,0 0 0 0 0,0 0 0 0 0,0 0 1 0 0,1 0-1 0 0,-1 0 0 0 0,0 0 0 0 0,0 0 1 0 0,1 0-1 0 0,-1 0 0 0 0,0 0 0 0 0,1 0 1 0 0,-1 0-1 0 0,1 0 0 0 0,0 0 52 0 0,23-48-3381 0 0,-1 21 56 0 0,-7 10-1672 0 0,-1 2-5332 0 0</inkml:trace>
  <inkml:trace contextRef="#ctx0" brushRef="#br0" timeOffset="3803.3">4030 1179 0 0 0,'0'0'292'0'0,"0"0"467"0"0,0 0 317 0 0,0 0 358 0 0,0 0 261 0 0,0 0 172 0 0,0 0 40 0 0,0 0-129 0 0,0 0-175 0 0,0 0-214 0 0,0 0-170 0 0,0 0-139 0 0,0 0-97 0 0,33 5-66 0 0,101 13-80 0 0,-131-17-777 0 0,1 0 1 0 0,-1-1-1 0 0,1 1 0 0 0,-1-1 0 0 0,1 0 1 0 0,-1 0-1 0 0,1 0 0 0 0,-1 0 1 0 0,1-1-1 0 0,0 1 0 0 0,-1-1 0 0 0,0 0 1 0 0,1 0-1 0 0,-1 0 0 0 0,1-1 0 0 0,-1 1 1 0 0,0-1-1 0 0,0 1 0 0 0,3-3-60 0 0,4-3 227 0 0,87-62 1293 0 0,-93 65-1481 0 0,-1 1 1 0 0,1-1 0 0 0,-1 1 0 0 0,0-1 0 0 0,0 0 0 0 0,-1 0 0 0 0,1-1 0 0 0,-1 1 0 0 0,0 0 0 0 0,0-1 0 0 0,0 1 0 0 0,-1-1 0 0 0,1 0 0 0 0,-1 0 0 0 0,0 1 0 0 0,-1-1 0 0 0,1 0-1 0 0,-1 0 1 0 0,0 0 0 0 0,0 0 0 0 0,0 0 0 0 0,-1 0 0 0 0,0-1-40 0 0,-2 2-4 0 0,0 1-1 0 0,0 0 0 0 0,0-1 1 0 0,0 1-1 0 0,0 0 0 0 0,-1 1 1 0 0,0-1-1 0 0,1 0 0 0 0,-1 1 1 0 0,0 0-1 0 0,0 0 0 0 0,0 0 1 0 0,0 1-1 0 0,-1-1 0 0 0,1 1 1 0 0,0 0-1 0 0,-1 0 1 0 0,1 0-1 0 0,-1 1 0 0 0,1 0 1 0 0,-1 0-1 0 0,1 0 0 0 0,-1 0 1 0 0,1 1-1 0 0,0-1 0 0 0,-1 1 1 0 0,1 0-1 0 0,-1 0 0 0 0,1 1 1 0 0,0 0-1 0 0,-3 1 5 0 0,-10 4-10 0 0,1 1-1 0 0,0 1 1 0 0,1 0-1 0 0,0 1 1 0 0,0 1-1 0 0,1 0 1 0 0,0 1-1 0 0,1 0 1 0 0,1 1 0 0 0,0 0-1 0 0,1 1 1 0 0,0 1-1 0 0,1 0 1 0 0,1 0-1 0 0,0 1 1 0 0,1 0-1 0 0,1 0 1 0 0,0 1-1 0 0,1 1 11 0 0,4-14 0 0 0,1 0 0 0 0,0 0 0 0 0,0 0 0 0 0,0 0 0 0 0,0 0-1 0 0,0 0 1 0 0,1 0 0 0 0,0 1 0 0 0,0-1 0 0 0,0 0 0 0 0,0 0-1 0 0,1 1 1 0 0,0-1 0 0 0,-1 0 0 0 0,2 0 0 0 0,-1 0 0 0 0,0 0 0 0 0,1 0-1 0 0,0 0 1 0 0,0-1 0 0 0,0 1 0 0 0,0 0 0 0 0,1-1 0 0 0,-1 1-1 0 0,1-1 1 0 0,0 0 0 0 0,0 0 0 0 0,0 0 0 0 0,0-1 0 0 0,0 1-1 0 0,1-1 1 0 0,-1 1 0 0 0,1-1 0 0 0,0 0 0 0 0,0 0 0 0 0,0-1-1 0 0,0 1 1 0 0,0-1 0 0 0,0 0 0 0 0,0 0 0 0 0,4 0 0 0 0,14 2-127 0 0,0-2 0 0 0,0-1 0 0 0,0 0 0 0 0,0-2 0 0 0,0 0 0 0 0,-1-2 0 0 0,1 0 0 0 0,-1-1 0 0 0,1-2 0 0 0,-2 0 0 0 0,1-1 0 0 0,6-4 127 0 0,31-14-4160 0 0,-2 0-3596 0 0,-43 20 5184 0 0,3-2-3713 0 0</inkml:trace>
  <inkml:trace contextRef="#ctx0" brushRef="#br0" timeOffset="4117.58">5028 1028 3225 0 0,'0'0'3024'0'0,"0"0"-1291"0"0,0 0-474 0 0,0 0 45 0 0,0 0 162 0 0,0 0 126 0 0,0 0-4 0 0,0 0-150 0 0,0 0-226 0 0,0 0-249 0 0,0 0-227 0 0,0 0-152 0 0,-32 6-96 0 0,-100 18-54 0 0,72-2 170 0 0,52-15-459 0 0,0-2-95 0 0,0 0 0 0 0,1 1-1 0 0,-1 0 1 0 0,1 0-1 0 0,0 1 1 0 0,1-1 0 0 0,0 1-1 0 0,0 1 1 0 0,0-1 0 0 0,1 1-1 0 0,0 0 1 0 0,1 1 0 0 0,-1-1-1 0 0,2 1 1 0 0,-1 0-1 0 0,1 0 1 0 0,0 0 0 0 0,1 0-1 0 0,0 0 1 0 0,1 0 0 0 0,0 1-1 0 0,0-1 1 0 0,1 8-50 0 0,3-13 11 0 0,0 1 0 0 0,0-1 0 0 0,0 0-1 0 0,1 0 1 0 0,-1 0 0 0 0,1 0 0 0 0,0-1 0 0 0,0 0 0 0 0,0 1 0 0 0,1-1-1 0 0,-1-1 1 0 0,1 1 0 0 0,-1-1 0 0 0,1 1 0 0 0,0-1 0 0 0,0-1 0 0 0,0 1 0 0 0,0-1-1 0 0,0 0 1 0 0,0 0 0 0 0,1 0 0 0 0,-1-1 0 0 0,0 0 0 0 0,1 0 0 0 0,1 0-11 0 0,6 2 41 0 0,7 1-3 0 0,0-2 0 0 0,0 0 0 0 0,0 0 0 0 0,0-2-1 0 0,0-1 1 0 0,-1 0 0 0 0,1-2 0 0 0,-1 0 0 0 0,1-1 0 0 0,-1-1-1 0 0,4-2-37 0 0,-6-4-146 0 0,-17 7-4687 0 0,1 0-5061 0 0,-1 5 1101 0 0</inkml:trace>
  <inkml:trace contextRef="#ctx0" brushRef="#br0" timeOffset="4379.83">5477 1124 6497 0 0,'0'0'3656'0'0,"0"0"-2076"0"0,0 0-700 0 0,0 0 43 0 0,0 0 105 0 0,0 0 3 0 0,0 0-141 0 0,0 0-261 0 0,0 0-267 0 0,0 0-169 0 0,0 0-129 0 0,0 0-91 0 0,-9 32-69 0 0,-29 98-108 0 0,27-70-2502 0 0,12-47-3819 0 0,-1-9-1650 0 0</inkml:trace>
  <inkml:trace contextRef="#ctx0" brushRef="#br0" timeOffset="4557.452">5415 862 16171 0 0,'0'0'1233'0'0,"0"0"-465"0"0,0 0-352 0 0,0 0-104 0 0,0 0 8 0 0,0 0-8 0 0,0 0-144 0 0,0 0-248 0 0,0 0-144 0 0,0 0-144 0 0,0 0-112 0 0,0 0-128 0 0,0 0-488 0 0,0 0-1225 0 0,62-33-3496 0 0,-55 41-2889 0 0</inkml:trace>
  <inkml:trace contextRef="#ctx0" brushRef="#br0" timeOffset="5251.887">6005 1135 8810 0 0,'0'0'3161'0'0,"0"0"-1128"0"0,0 0-455 0 0,0 0-179 0 0,0 0-144 0 0,0 0-158 0 0,0 0-208 0 0,0 0-192 0 0,0 0-170 0 0,0 0-140 0 0,0 0-119 0 0,0 0-92 0 0,0 0-55 0 0,-29 14-37 0 0,-89 45-25 0 0,73-25-22 0 0,43-26-27 0 0,-15 64-95 0 0,19-69 86 0 0,-1-1-1 0 0,1 0 1 0 0,1 0-1 0 0,-1 0 1 0 0,0 0-1 0 0,1 0 0 0 0,-1 0 1 0 0,1 0-1 0 0,-1-1 1 0 0,1 1-1 0 0,0-1 0 0 0,-1 0 1 0 0,1 1-1 0 0,0-2 1 0 0,0 1-1 0 0,0 0 1 0 0,0 0-1 0 0,0-1 0 0 0,0 0 1 0 0,0 1-1 0 0,0-1 1 0 0,0 0-1 0 0,0-1 0 0 0,0 1 1 0 0,0 0-1 0 0,0-1 1 0 0,0 0-1 0 0,0 0 0 0 0,0 0 0 0 0,11-3 23 0 0,-1-1 0 0 0,-1-1 0 0 0,1 0 0 0 0,-1 0 0 0 0,0-2-1 0 0,0 1 1 0 0,-1-1 0 0 0,0-1 0 0 0,0 0 0 0 0,-1-1 0 0 0,1-1-23 0 0,58-46-45 0 0,-69 58 42 0 0,-1 0 0 0 0,1-1-1 0 0,0 1 1 0 0,0 0 0 0 0,0 0-1 0 0,0 0 1 0 0,0-1 0 0 0,0 1-1 0 0,0 0 1 0 0,0 0 0 0 0,0 0 0 0 0,0-1-1 0 0,0 1 1 0 0,0 0 0 0 0,0 0-1 0 0,1-1 1 0 0,-1 1 0 0 0,0 0-1 0 0,1 0 1 0 0,-1-1 0 0 0,1 1 0 0 0,-1 0-1 0 0,0-1 1 0 0,1 1 0 0 0,0-1-1 0 0,-1 1 1 0 0,1-1 0 0 0,-1 1-1 0 0,1-1 1 0 0,0 1 0 0 0,-1-1 0 0 0,1 1-1 0 0,0-1 1 0 0,-1 0 0 0 0,1 1-1 0 0,0-1 1 0 0,0 0 0 0 0,-1 1-1 0 0,1-1 1 0 0,0 0 0 0 0,0 0 0 0 0,-1 0-1 0 0,1 0 1 0 0,0 0 0 0 0,0 0-1 0 0,0 0 1 0 0,-1 0 0 0 0,1 0-1 0 0,0 0 1 0 0,0-1 0 0 0,0 1 0 0 0,-1 0-1 0 0,1 0 1 0 0,0-1 0 0 0,-1 1-1 0 0,1-1 1 0 0,0 1 0 0 0,-1 0-1 0 0,1-1 1 0 0,0 1 0 0 0,-1-1 0 0 0,1 0 3 0 0,-1 2 1 0 0,-1 6-1 0 0,1 0 0 0 0,0-1 0 0 0,0 1 0 0 0,0 0 0 0 0,1 0 0 0 0,0 0 0 0 0,0 0 0 0 0,0-1 0 0 0,1 1 0 0 0,0 0 0 0 0,1-1 0 0 0,0 1 0 0 0,-1-1 0 0 0,2 0 0 0 0,-1 0 0 0 0,1 0 0 0 0,0-1 0 0 0,0 1 0 0 0,1-1-1 0 0,-1 0 1 0 0,1 0 0 0 0,1-1 0 0 0,-1 1 0 0 0,0-1 0 0 0,1 0 0 0 0,3 2 0 0 0,2-3 9 0 0,0 0-1 0 0,0-1 1 0 0,0 0 0 0 0,0 0-1 0 0,0-1 1 0 0,0-1 0 0 0,1 0-1 0 0,-1 0 1 0 0,0-1 0 0 0,0 0-1 0 0,0-1 1 0 0,0-1 0 0 0,0 0-1 0 0,0 0 1 0 0,-1-1 0 0 0,1 0-1 0 0,-1-1 1 0 0,8-5-9 0 0,13-8 59 0 0,0-2-1 0 0,-2-1 1 0 0,0-1 0 0 0,-2-2 0 0 0,6-7-59 0 0,4-7 107 0 0,-2 0 1 0 0,-1-3-1 0 0,-2-1 1 0 0,-3-1-1 0 0,25-46-107 0 0,-38 55-2 0 0,-1 0 0 0 0,-1 0 0 0 0,-3-2 0 0 0,0 1 1 0 0,-3-2-1 0 0,-1 1 0 0 0,-1-1 0 0 0,-2 0 0 0 0,-2 0 0 0 0,-1 0 0 0 0,-2 0 0 0 0,-5-23 2 0 0,-26-33 59 0 0,31 90-62 0 0,0 1-1 0 0,-1-1 1 0 0,1 1-1 0 0,-1-1 1 0 0,1 1 0 0 0,-1 0-1 0 0,0 0 1 0 0,0 0 0 0 0,0 0-1 0 0,-1 0 1 0 0,1 0-1 0 0,0 1 1 0 0,-1-1 0 0 0,1 1-1 0 0,-1-1 1 0 0,1 1 0 0 0,-1 0-1 0 0,0 0 1 0 0,1 0-1 0 0,-1 1 1 0 0,0-1 0 0 0,0 1-1 0 0,1-1 1 0 0,-1 1 0 0 0,0 0-1 0 0,0 0 1 0 0,0 0-1 0 0,0 0 1 0 0,1 1 0 0 0,-1-1-1 0 0,0 1 1 0 0,-1 0 3 0 0,-3 4-3 0 0,0 0 0 0 0,0 0 0 0 0,0 1 0 0 0,1 0 0 0 0,0 1 0 0 0,0-1-1 0 0,1 1 1 0 0,0 0 0 0 0,0 0 0 0 0,0 1 0 0 0,1-1 0 0 0,0 1 0 0 0,1 0 0 0 0,0 0 0 0 0,0 0 0 0 0,0 4 3 0 0,-7 23 45 0 0,2 1 1 0 0,1 0 0 0 0,3 0 0 0 0,0 0 0 0 0,2 1 0 0 0,2-1-1 0 0,3 20-45 0 0,-3-47 14 0 0,6 59 226 0 0,2-1 0 0 0,4 1 0 0 0,2-2 0 0 0,4 0 0 0 0,2-1 0 0 0,3-1-1 0 0,29 57-239 0 0,25 7 180 0 0,-46-111-1636 0 0,-21-22-2017 0 0,-1-5-3640 0 0,-2 5-4934 0 0</inkml:trace>
  <inkml:trace contextRef="#ctx0" brushRef="#br0" timeOffset="8176.728">11808 1153 0 0 0,'0'0'729'0'0,"0"0"504"0"0,0 0 378 0 0,0 0 327 0 0,0 0 85 0 0,0 0-46 0 0,0 0-188 0 0,0 0-261 0 0,0 0-230 0 0,0 0-187 0 0,0 0-170 0 0,0 0-125 0 0,0 0-137 0 0,-21-1-115 0 0,-65-3-96 0 0,82 4-404 0 0,-1 0-1 0 0,1 0 1 0 0,-1 0-1 0 0,1 1 1 0 0,0 0-1 0 0,0-1 0 0 0,-1 1 1 0 0,1 1-1 0 0,0-1 1 0 0,0 1-1 0 0,0-1 1 0 0,0 1-1 0 0,0 0 1 0 0,1 1-1 0 0,-1-1 0 0 0,1 1 1 0 0,-3 1-64 0 0,-7 6 199 0 0,4-3-161 0 0,0 1 0 0 0,1 1 1 0 0,0 0-1 0 0,0 0 0 0 0,1 0 0 0 0,0 1 0 0 0,1 0 1 0 0,0 1-1 0 0,0-1 0 0 0,1 1 0 0 0,0 0 0 0 0,1 0 1 0 0,1 1-1 0 0,0-1 0 0 0,0 1 0 0 0,1 0 1 0 0,0 0-1 0 0,1-1 0 0 0,1 1 0 0 0,0 0 0 0 0,0 0 1 0 0,1 0-1 0 0,1 2-38 0 0,-1-10 31 0 0,1 0 1 0 0,0-1-1 0 0,-1 1 0 0 0,1-1 1 0 0,0 1-1 0 0,1-1 0 0 0,-1 1 1 0 0,1-1-1 0 0,0 0 1 0 0,-1 0-1 0 0,1-1 0 0 0,0 1 1 0 0,1 0-1 0 0,-1-1 1 0 0,0 0-1 0 0,1 0 0 0 0,-1 0 1 0 0,1 0-1 0 0,0 0 1 0 0,0-1-1 0 0,0 0 0 0 0,-1 1 1 0 0,1-1-1 0 0,0-1 0 0 0,0 1 1 0 0,1-1-1 0 0,-1 1 1 0 0,0-1-1 0 0,0-1 0 0 0,0 1 1 0 0,0 0-1 0 0,0-1 1 0 0,0 0-1 0 0,0 0 0 0 0,0 0 1 0 0,0 0-1 0 0,-1-1 0 0 0,1 1 1 0 0,0-1-1 0 0,-1 0 1 0 0,1 0-1 0 0,-1-1 0 0 0,2-1-31 0 0,9-8 22 0 0,-1 0 0 0 0,-1-2 0 0 0,0 1 0 0 0,-1-2 0 0 0,0 0 0 0 0,-1 0 0 0 0,-1 0 0 0 0,0-1 0 0 0,-1-1 0 0 0,-1 0 0 0 0,0 0 0 0 0,-2 0 0 0 0,0 0 0 0 0,0-1 0 0 0,-2 0 0 0 0,0 0 1 0 0,-2 0-1 0 0,0 0 0 0 0,0-1 0 0 0,-3-11-22 0 0,2 26-57 0 0,-1 1 1 0 0,0-1 0 0 0,0 1 0 0 0,0-1-1 0 0,0 1 1 0 0,-1-1 0 0 0,1 1 0 0 0,-1 0-1 0 0,0 0 1 0 0,0-1 0 0 0,0 1 0 0 0,0 1-1 0 0,0-1 1 0 0,-1 0 0 0 0,0 1 0 0 0,1-1-1 0 0,-1 1 1 0 0,0 0 0 0 0,0 0 0 0 0,0 0-1 0 0,0 0 1 0 0,-1 0 0 0 0,1 1 0 0 0,0-1-1 0 0,-1 1 1 0 0,1 0 0 0 0,-1 0 0 0 0,1 0-1 0 0,-1 1 1 0 0,0-1 0 0 0,1 1 0 0 0,-1 0-1 0 0,0 0 1 0 0,-1 0 56 0 0,4 1-11 0 0,-1 0 0 0 0,1 0 0 0 0,0 0 0 0 0,0 0 0 0 0,-1 0 0 0 0,1 0-1 0 0,0 0 1 0 0,0 0 0 0 0,0 1 0 0 0,0-1 0 0 0,0 0 0 0 0,0 1 0 0 0,1-1 0 0 0,-1 1 0 0 0,0-1 0 0 0,1 1 0 0 0,-1-1-1 0 0,1 1 1 0 0,0-1 0 0 0,-1 1 0 0 0,1-1 0 0 0,0 1 0 0 0,0 0 0 0 0,0-1 0 0 0,0 1 0 0 0,0-1 0 0 0,0 1-1 0 0,0 0 1 0 0,1-1 0 0 0,-1 1 0 0 0,1-1 0 0 0,-1 1 0 0 0,1-1 0 0 0,0 1 0 0 0,-1-1 0 0 0,1 1 0 0 0,0-1 0 0 0,0 0-1 0 0,0 1 1 0 0,0-1 0 0 0,0 0 0 0 0,0 0 0 0 0,0 0 0 0 0,2 1 11 0 0,2 1 51 0 0,1 0 1 0 0,0 0-1 0 0,-1-1 1 0 0,1 0-1 0 0,1 0 1 0 0,-1-1-1 0 0,0 1 0 0 0,0-1 1 0 0,0-1-1 0 0,1 1 1 0 0,-1-1-1 0 0,0 0 1 0 0,1-1-1 0 0,-1 1 0 0 0,0-1 1 0 0,1 0-1 0 0,-1-1 1 0 0,0 0-1 0 0,0 0 1 0 0,0 0-1 0 0,0 0 0 0 0,-1-1 1 0 0,2-1-52 0 0,7-5 104 0 0,0 0 1 0 0,0-1-1 0 0,-1-1 1 0 0,-1-1 0 0 0,0 1-1 0 0,0-2 1 0 0,-1 0-1 0 0,1-3-104 0 0,13-22 51 0 0,-2-2 0 0 0,-1-1-1 0 0,-3-1 1 0 0,7-21-51 0 0,2-3-8 0 0,8-36 25 0 0,-36 103-23 0 0,0-1 1 0 0,0 0-1 0 0,0 1 0 0 0,1-1 1 0 0,-1 0-1 0 0,0 0 0 0 0,1 0 1 0 0,-1 1-1 0 0,0-1 0 0 0,0 0 1 0 0,1 0-1 0 0,-1 0 0 0 0,0 1 1 0 0,1-1-1 0 0,-1 0 0 0 0,0 0 1 0 0,1 0-1 0 0,-1 0 0 0 0,0 0 1 0 0,1 0-1 0 0,-1 0 0 0 0,1 0 0 0 0,-1 0 1 0 0,0 0-1 0 0,1 0 0 0 0,-1 0 1 0 0,0 0-1 0 0,1 0 0 0 0,-1 0 1 0 0,0 0-1 0 0,1 0 0 0 0,-1 0 1 0 0,0-1-1 0 0,1 1 0 0 0,-1 0 1 0 0,0 0-1 0 0,1 0 0 0 0,-1 0 1 0 0,0-1-1 0 0,0 1 0 0 0,1 0 1 0 0,-1 0-1 0 0,0-1 0 0 0,0 1 0 0 0,1 0 1 0 0,-1-1-1 0 0,0 1 0 0 0,0 0 1 0 0,0-1-1 0 0,0 1 0 0 0,0 0 1 0 0,1-1-1 0 0,-1 1 0 0 0,0 0 1 0 0,0-1-1 0 0,0 1 0 0 0,0 0 1 0 0,0-1-1 0 0,0 1 0 0 0,0 0 1 0 0,0-1-1 0 0,0 1 0 0 0,0-1 1 0 0,0 1-1 0 0,0 0 0 0 0,0-1 0 0 0,-1 1 1 0 0,1 0-1 0 0,0-1 6 0 0,31 160 8 0 0,-22 34-4 0 0,-13 159-4 0 0,-5-213-76 0 0,-6-1-1 0 0,-6 0 1 0 0,-6-2 0 0 0,-22 55 76 0 0,43-166 12 0 0,-2 0 0 0 0,0-1 0 0 0,-1 0 0 0 0,-2 0 0 0 0,0-1 0 0 0,-2-1 0 0 0,0 0 0 0 0,-2-1 0 0 0,-16 19-12 0 0,29-37 3 0 0,0-1 1 0 0,0 1 0 0 0,-1-1 0 0 0,1 0-1 0 0,-1 0 1 0 0,1 0 0 0 0,-1 0-1 0 0,0 0 1 0 0,0-1 0 0 0,0 1 0 0 0,0-1-1 0 0,0 0 1 0 0,0 0 0 0 0,0 0 0 0 0,0 0-1 0 0,-1 0 1 0 0,1-1 0 0 0,0 0-1 0 0,0 1 1 0 0,-1-1 0 0 0,1 0 0 0 0,0-1-1 0 0,0 1 1 0 0,-1-1 0 0 0,1 1 0 0 0,0-1-1 0 0,0 0 1 0 0,0 0 0 0 0,0 0-1 0 0,0 0 1 0 0,0-1 0 0 0,0 0 0 0 0,0 1-1 0 0,0-1 1 0 0,1 0 0 0 0,-1 0 0 0 0,1 0-1 0 0,-1-1 1 0 0,0 0-4 0 0,-3-12 30 0 0,0 1 0 0 0,1-2 0 0 0,0 1 0 0 0,2-1 1 0 0,-1 1-1 0 0,2-1 0 0 0,0 0 0 0 0,1 0 0 0 0,1 0 0 0 0,0 0 0 0 0,1 0 0 0 0,1 0 1 0 0,1 0-1 0 0,0 1 0 0 0,1-1 0 0 0,0 1 0 0 0,1 0 0 0 0,1 0 0 0 0,5-10-30 0 0,7-15 8 0 0,3 0 0 0 0,0 2 0 0 0,3 0 0 0 0,1 2 0 0 0,2 0 0 0 0,1 2 0 0 0,2 1 0 0 0,1 1 0 0 0,1 2 0 0 0,2 1 0 0 0,12-7-8 0 0,58-24-447 0 0,-56 42-6622 0 0,-41 18-3748 0 0</inkml:trace>
  <inkml:trace contextRef="#ctx0" brushRef="#br0" timeOffset="5979.927">8257 1105 0 0 0,'0'0'400'0'0,"0"0"1011"0"0,0 0 457 0 0,0 0 72 0 0,0 0-176 0 0,0 0-200 0 0,0 0-143 0 0,0 0-90 0 0,0 0-3 0 0,-8-16-76 0 0,-23-52-96 0 0,30 66-993 0 0,-1-1 1 0 0,1 1-1 0 0,-1-1 0 0 0,0 1 0 0 0,1-1 0 0 0,-1 1 0 0 0,0 0 0 0 0,0 0 0 0 0,0 0 1 0 0,-1 0-1 0 0,1 0 0 0 0,0 1 0 0 0,-1-1 0 0 0,0 1 0 0 0,1-1 0 0 0,-1 1 0 0 0,0 0 1 0 0,1 0-1 0 0,-1 0 0 0 0,0 0 0 0 0,0 1 0 0 0,0-1 0 0 0,0 1 0 0 0,0 0 1 0 0,0-1-1 0 0,-1 1-163 0 0,-3 0 258 0 0,-9 0-92 0 0,0 0 0 0 0,0 1 1 0 0,0 1-1 0 0,1 1 0 0 0,-1 0 0 0 0,0 1 1 0 0,1 1-1 0 0,0 0 0 0 0,0 1 1 0 0,1 1-1 0 0,0 0 0 0 0,0 1 0 0 0,0 0 1 0 0,1 1-1 0 0,0 1 0 0 0,1 0 0 0 0,0 0 1 0 0,1 1-1 0 0,0 1 0 0 0,1 0 0 0 0,-6 8-166 0 0,13-15-2 0 0,-1-1-1 0 0,1 1 0 0 0,0 0 0 0 0,1 0 0 0 0,-1 0 1 0 0,1 0-1 0 0,0 1 0 0 0,0-1 0 0 0,1 1 0 0 0,0-1 1 0 0,0 1-1 0 0,0-1 0 0 0,0 1 0 0 0,1 0 0 0 0,0-1 1 0 0,0 1-1 0 0,1 0 0 0 0,-1-1 0 0 0,1 1 0 0 0,1-1 1 0 0,-1 1-1 0 0,1-1 0 0 0,0 1 0 0 0,0-1 0 0 0,0 0 1 0 0,1 0-1 0 0,-1 0 0 0 0,1 0 0 0 0,1-1 0 0 0,2 5 3 0 0,7 2-127 0 0,1 1 0 0 0,0-2 0 0 0,1 0-1 0 0,0 0 1 0 0,1-2 0 0 0,0 0 0 0 0,0-1-1 0 0,1 0 1 0 0,-1-1 0 0 0,2-1 0 0 0,-1-1-1 0 0,0 0 1 0 0,1-1 0 0 0,0-1 0 0 0,-1-1-1 0 0,1 0 1 0 0,0-2 0 0 0,0 0 0 0 0,-1-1-1 0 0,1 0 1 0 0,-1-2 0 0 0,1 0 0 0 0,-1-1-1 0 0,11-4 128 0 0,111-45-6214 0 0,-52 13-3395 0 0,-61 29 5144 0 0</inkml:trace>
  <inkml:trace contextRef="#ctx0" brushRef="#br0" timeOffset="6910.139">8842 1021 0 0 0,'0'0'3011'0'0,"0"0"-746"0"0,0 0-461 0 0,0 0-354 0 0,0 0-94 0 0,0 0 39 0 0,0 0 8 0 0,-35 14-21 0 0,-110 49-127 0 0,53-4 678 0 0,89-57-1870 0 0,-4 3 36 0 0,0 0 0 0 0,0 0 0 0 0,0 1 0 0 0,1 0 0 0 0,0 0 0 0 0,0 0 0 0 0,0 1 0 0 0,1 0 0 0 0,0 0 0 0 0,0 0 1 0 0,1 1-1 0 0,-1 0 0 0 0,2 0 0 0 0,-1 0 0 0 0,1 0 0 0 0,1 0 0 0 0,-1 1 0 0 0,2-1 0 0 0,-1 1 0 0 0,1 0 0 0 0,0 1-99 0 0,2-8 21 0 0,-1 1-1 0 0,1-1 1 0 0,0 0-1 0 0,0 0 0 0 0,1 0 1 0 0,-1 1-1 0 0,0-1 0 0 0,1 0 1 0 0,-1-1-1 0 0,1 1 1 0 0,-1 0-1 0 0,1 0 0 0 0,0-1 1 0 0,0 1-1 0 0,0-1 1 0 0,0 1-1 0 0,0-1 0 0 0,0 0 1 0 0,0 0-1 0 0,1 0 0 0 0,-1 0 1 0 0,0 0-1 0 0,0 0 1 0 0,1-1-1 0 0,-1 1 0 0 0,1-1 1 0 0,-1 0-1 0 0,1 0 0 0 0,-1 1 1 0 0,2-2-21 0 0,76-7 818 0 0,-43-6-665 0 0,0-2-1 0 0,-2-1 1 0 0,0-1 0 0 0,-1-2-1 0 0,6-7-152 0 0,22-12 44 0 0,-5 0-44 0 0,62-27-163 0 0,-117 66 156 0 0,-1 0 0 0 0,1 0-1 0 0,0 0 1 0 0,0 0 0 0 0,-1 0-1 0 0,1 1 1 0 0,-1-1 0 0 0,1 1-1 0 0,0-1 1 0 0,-1 1-1 0 0,1 0 1 0 0,-1 0 0 0 0,1-1-1 0 0,-1 1 1 0 0,1 0 0 0 0,-1 0-1 0 0,0 1 1 0 0,1-1 0 0 0,-1 0-1 0 0,0 0 1 0 0,0 0 0 0 0,0 1-1 0 0,0-1 1 0 0,0 1 0 0 0,0-1-1 0 0,-1 1 1 0 0,1-1 0 0 0,0 1-1 0 0,-1-1 1 0 0,1 1 0 0 0,-1 0-1 0 0,1-1 1 0 0,-1 1 0 0 0,0 0-1 0 0,0 0 1 0 0,0-1 0 0 0,0 1-1 0 0,0 0 1 0 0,0-1 0 0 0,0 1-1 0 0,0 0 1 0 0,-1-1 0 0 0,1 1-1 0 0,-1 0 1 0 0,1-1 0 0 0,-1 1-1 0 0,0-1 1 0 0,0 1 0 0 0,0-1-1 0 0,0 1 8 0 0,0 18 46 0 0,0 21 16 0 0,8 82-64 0 0,-6-119 1 0 0,0 0 1 0 0,0 0-1 0 0,1-1 1 0 0,0 1-1 0 0,0 0 1 0 0,0-1-1 0 0,0 0 1 0 0,0 1-1 0 0,1-1 1 0 0,-1 0-1 0 0,1 0 1 0 0,0 0-1 0 0,0-1 1 0 0,0 1-1 0 0,0-1 1 0 0,1 0-1 0 0,-1 1 1 0 0,1-1-1 0 0,-1-1 1 0 0,1 1-1 0 0,-1 0 1 0 0,1-1-1 0 0,0 0 1 0 0,0 0-1 0 0,0 0 1 0 0,0-1-1 0 0,0 1 1 0 0,0-1-1 0 0,1 0 1 0 0,4 1 22 0 0,0 0 0 0 0,1-1 0 0 0,-1 0-1 0 0,0-1 1 0 0,1 0 0 0 0,-1 0 0 0 0,0-1-1 0 0,0 0 1 0 0,0-1 0 0 0,0 0 0 0 0,0 0 0 0 0,-1-1-1 0 0,1 0 1 0 0,-1-1 0 0 0,6-4-22 0 0,29-21 52 0 0,-1-2 0 0 0,-1-2 0 0 0,-2-2 0 0 0,15-20-52 0 0,-34 35-1 0 0,0-2-7 0 0,1 0 0 0 0,0 2 0 0 0,2 0 0 0 0,0 2 0 0 0,1 0 0 0 0,1 2 0 0 0,13-6 8 0 0,-37 21-6 0 0,1 1 1 0 0,-1-1 0 0 0,1 1 0 0 0,-1 0-1 0 0,1 0 1 0 0,0-1 0 0 0,0 1 0 0 0,0 0-1 0 0,-1 1 1 0 0,1-1 0 0 0,0 0 0 0 0,0 0-1 0 0,0 1 1 0 0,0 0 0 0 0,0-1-1 0 0,0 1 1 0 0,0 0 0 0 0,0 0 0 0 0,1 0-1 0 0,-1 0 1 0 0,0 0 0 0 0,0 0 0 0 0,0 1-1 0 0,0-1 1 0 0,0 1 0 0 0,0-1 0 0 0,0 1-1 0 0,0 0 1 0 0,-1 0 0 0 0,1-1 0 0 0,0 2-1 0 0,0-1 1 0 0,-1 0 0 0 0,1 0 0 0 0,0 0-1 0 0,-1 1 1 0 0,1-1 0 0 0,-1 1 0 0 0,0-1-1 0 0,1 1 1 0 0,-1 0 0 0 0,0-1-1 0 0,0 1 1 0 0,0 0 0 0 0,0 0 0 0 0,0 0-1 0 0,-1 0 1 0 0,1 0 0 0 0,-1 0 0 0 0,1 0-1 0 0,-1 0 1 0 0,0 0 0 0 0,1 0 0 0 0,-1 0 5 0 0,1 13 24 0 0,0-1 0 0 0,-1 1 0 0 0,0-1 0 0 0,-2 1 0 0 0,1-1 0 0 0,-2 1 0 0 0,0-1 1 0 0,0 0-1 0 0,-2 0 0 0 0,0 0 0 0 0,0-1 0 0 0,-4 6-24 0 0,1-4-19 0 0,0 0 1 0 0,-1 0-1 0 0,-1-1 0 0 0,-1-1 1 0 0,0 1-1 0 0,0-2 0 0 0,-1 1 1 0 0,-1-2-1 0 0,0 0 0 0 0,-1 0 1 0 0,0-1-1 0 0,0-1 0 0 0,-1 0 1 0 0,0-1-1 0 0,-12 3 19 0 0,-14-6-1058 0 0,40-7 950 0 0,1 1-1 0 0,-1 0 0 0 0,0-1 0 0 0,1 1 0 0 0,-1-1 0 0 0,1 1 1 0 0,0-1-1 0 0,0 1 0 0 0,-1-1 0 0 0,1 1 0 0 0,0-1 0 0 0,0 1 1 0 0,1-1-1 0 0,-1 1 0 0 0,0-1 0 0 0,0 1 0 0 0,1-1 1 0 0,-1 1-1 0 0,1-1 0 0 0,-1 1 0 0 0,1-1 0 0 0,-1 1 0 0 0,1 0 1 0 0,0-1-1 0 0,0 1 0 0 0,0 0 0 0 0,0 0 0 0 0,0-1 0 0 0,0 1 1 0 0,1 0 108 0 0,4-5-11 0 0,1 1 0 0 0,-1 1 0 0 0,1-1 0 0 0,0 1 0 0 0,0 0 0 0 0,1 1 0 0 0,-1 0 0 0 0,1 0 0 0 0,0 1 0 0 0,0 0 1 0 0,0 0-1 0 0,0 0 0 0 0,0 1 11 0 0,17-4 75 0 0,-6 2 86 0 0,0 1-1 0 0,-1 1 1 0 0,1 0-1 0 0,0 2 1 0 0,-1 0-1 0 0,1 1 1 0 0,-1 1-1 0 0,19 6-160 0 0,86 7 1517 0 0,-100-15-1266 0 0,0-1 1 0 0,0 0-1 0 0,-1-2 1 0 0,1-1 0 0 0,0 0-1 0 0,-1-2 1 0 0,0-1-1 0 0,0 0 1 0 0,-1-2 0 0 0,0 0-1 0 0,0-2 1 0 0,6-3-252 0 0,-4-2 170 0 0,0 0-1 0 0,-1-1 1 0 0,-1-1 0 0 0,0-1-1 0 0,16-19-169 0 0,-31 30 11 0 0,0 0 0 0 0,0-1-1 0 0,-1 1 1 0 0,0-1 0 0 0,0 0-1 0 0,-1-1 1 0 0,0 1 0 0 0,-1-1-1 0 0,0 0 1 0 0,0 0 0 0 0,-1 0-1 0 0,0 0 1 0 0,0 0 0 0 0,-1 0-1 0 0,0-1 1 0 0,-1 1-1 0 0,0 0 1 0 0,-1 0 0 0 0,0-1-11 0 0,0 6-41 0 0,-1 0-1 0 0,0 0 1 0 0,0 1 0 0 0,0-1 0 0 0,-1 1 0 0 0,1-1-1 0 0,-1 1 1 0 0,0 0 0 0 0,0 0 0 0 0,0 0 0 0 0,0 0-1 0 0,-1 1 1 0 0,1-1 0 0 0,-1 1 0 0 0,1 0 0 0 0,-1 0-1 0 0,0 0 1 0 0,0 0 0 0 0,0 1 0 0 0,0 0 0 0 0,0-1-1 0 0,0 1 1 0 0,0 1 0 0 0,-1-1 0 0 0,1 1 0 0 0,0 0-1 0 0,0 0 1 0 0,-1 0 0 0 0,1 0 0 0 0,0 1-1 0 0,0-1 1 0 0,0 1 0 0 0,0 0 0 0 0,-1 1 0 0 0,1-1-1 0 0,1 1 1 0 0,-1-1 0 0 0,-1 2 41 0 0,-12 5-65 0 0,-1 2 1 0 0,1 0-1 0 0,1 1 0 0 0,0 0 0 0 0,0 1 0 0 0,2 1 1 0 0,-1 1-1 0 0,1 0 0 0 0,1 1 0 0 0,1 0 1 0 0,0 1-1 0 0,1 0 0 0 0,1 1 0 0 0,-5 9 65 0 0,12-18 22 0 0,-1 1-1 0 0,1-1 1 0 0,0 1-1 0 0,1 0 0 0 0,0 0 1 0 0,0 0-1 0 0,1 0 1 0 0,1 0-1 0 0,-1 0 1 0 0,1 0-1 0 0,1 0 0 0 0,-1 0 1 0 0,2 0-1 0 0,-1 0 1 0 0,1 0-1 0 0,0-1 1 0 0,1 1-1 0 0,0 0 0 0 0,1-1 1 0 0,0 0-1 0 0,0 0 1 0 0,0 0-1 0 0,1 0 0 0 0,0-1 1 0 0,1 0-1 0 0,0 0 1 0 0,0 0-1 0 0,0-1 1 0 0,1 0-1 0 0,4 3-21 0 0,10 6 20 0 0,2-1 0 0 0,-1-1 0 0 0,2-2-1 0 0,-1 0 1 0 0,1-1 0 0 0,1-1 0 0 0,0-2 0 0 0,0 0 0 0 0,1-2 0 0 0,0-1-1 0 0,22 1-19 0 0,93-6-9431 0 0,-127-2-1958 0 0</inkml:trace>
  <inkml:trace contextRef="#ctx0" brushRef="#br0" timeOffset="11437.12">12944 1466 0 0 0,'0'0'555'0'0,"0"0"618"0"0,0 0 272 0 0,0 0 0 0 0,0 0-79 0 0,4-7 8023 0 0,33-12-5743 0 0,11-42-2443 0 0,-40 49-929 0 0,137-216 749 0 0,-129 191-779 0 0,-15 85 782 0 0,-12 517 351 0 0,5-328-1306 0 0,-4-204-29 0 0,2-63 391 0 0,5 1-446 0 0,2 0 1 0 0,0 0 0 0 0,2 0-1 0 0,2 0 1 0 0,0 0-1 0 0,2 0 1 0 0,1 0-1 0 0,2 1 1 0 0,0 0-1 0 0,4-4 13 0 0,-10 25-7 0 0,14-41-31 0 0,2 0 0 0 0,2 2 0 0 0,2 0 1 0 0,2 2-1 0 0,2 0 0 0 0,1 2 0 0 0,3 1 0 0 0,2 0 38 0 0,-22 29-2 0 0,0 0 1 0 0,1 0-1 0 0,0 1 0 0 0,1 0 0 0 0,0 1 0 0 0,1 1 0 0 0,0 0 1 0 0,1 1-1 0 0,-1 0 0 0 0,2 1 0 0 0,5-2 2 0 0,-19 8-2 0 0,1 0 0 0 0,-1 0 0 0 0,1 0 0 0 0,-1 1 0 0 0,1-1 0 0 0,-1 1 0 0 0,1-1 0 0 0,0 1 0 0 0,-1 0 0 0 0,1-1 0 0 0,-1 1 0 0 0,1 0 0 0 0,0 0 0 0 0,-1 0 0 0 0,1 0 0 0 0,0 0 0 0 0,-1 1 0 0 0,1-1 0 0 0,-1 0 0 0 0,1 1 0 0 0,0-1 0 0 0,-1 1 0 0 0,1 0 0 0 0,-1-1 0 0 0,1 1 0 0 0,-1 0 0 0 0,0 0 0 0 0,1 0 0 0 0,-1 0 0 0 0,0 0 0 0 0,0 0 0 0 0,0 0 0 0 0,1 1 0 0 0,-1-1 0 0 0,0 0 0 0 0,-1 0 0 0 0,1 1 0 0 0,0-1 0 0 0,0 1 0 0 0,-1-1 0 0 0,1 1 0 0 0,0-1 0 0 0,-1 1 0 0 0,0 0 0 0 0,1-1 0 0 0,-1 1 0 0 0,0-1 0 0 0,0 2 2 0 0,3 13 31 0 0,-1 0 0 0 0,-1 0 0 0 0,0 0-1 0 0,-1 0 1 0 0,-1 0 0 0 0,-1 0 0 0 0,0 0 0 0 0,-1-1-1 0 0,0 1 1 0 0,-2 0 0 0 0,-1 3-31 0 0,-1 1 26 0 0,-1-1 1 0 0,-1 0-1 0 0,-1 0 0 0 0,-1-1 0 0 0,0 0 1 0 0,-1-1-1 0 0,-1 0 0 0 0,-1-1 1 0 0,0-1-1 0 0,-1 0 0 0 0,-2 1-26 0 0,13-12-59 0 0,-1-1 0 0 0,0 0 0 0 0,1 0 0 0 0,-1 0 0 0 0,0 0 0 0 0,0-1 0 0 0,-1 0 0 0 0,1 0-1 0 0,0 0 1 0 0,-1-1 0 0 0,1 1 0 0 0,-1-1 0 0 0,1-1 0 0 0,-1 1 0 0 0,0-1 0 0 0,1 0 0 0 0,-1 0 0 0 0,0-1-1 0 0,1 1 1 0 0,-1-1 0 0 0,1-1 0 0 0,-1 1 0 0 0,1-1 0 0 0,0 0 0 0 0,-1 0 0 0 0,1 0 0 0 0,0-1 0 0 0,0 0 0 0 0,1 0-1 0 0,-1 0 1 0 0,1 0 0 0 0,-4-4 59 0 0,-3-40-3709 0 0,15 18-5654 0 0,-1 24-463 0 0</inkml:trace>
  <inkml:trace contextRef="#ctx0" brushRef="#br0" timeOffset="12126.303">13680 1584 1600 0 0,'0'0'2365'0'0,"0"0"-1460"0"0,0 0-578 0 0,0 0 168 0 0,0 0 477 0 0,0 0 416 0 0,0 0 105 0 0,0 0-92 0 0,0 0-172 0 0,0 0-157 0 0,0 0-95 0 0,0 0-102 0 0,0 0-92 0 0,15-4-68 0 0,48-15-75 0 0,-55 17-443 0 0,-1-1 1 0 0,1-1-1 0 0,-1 0 1 0 0,0 0-1 0 0,0 0 1 0 0,0-1-1 0 0,0 1 0 0 0,-1-2 1 0 0,0 1-1 0 0,0-1 1 0 0,0 0-1 0 0,2-3-197 0 0,12-13 348 0 0,19-16 69 0 0,-2-1 0 0 0,-2-3 1 0 0,-2 0-1 0 0,23-40-417 0 0,-48 71 23 0 0,-1 0 0 0 0,-1-1 1 0 0,0 0-1 0 0,0 0 0 0 0,-1 0 0 0 0,-1-1 0 0 0,0 0 0 0 0,-1 0 0 0 0,0 0 0 0 0,-1 0 0 0 0,0 0 0 0 0,-1-1 0 0 0,-1-11-23 0 0,-1 24-14 0 0,-1-1 0 0 0,0 1-1 0 0,1-1 1 0 0,-1 1-1 0 0,0 0 1 0 0,0 0-1 0 0,1 0 1 0 0,-1 0 0 0 0,0 0-1 0 0,0 0 1 0 0,0 1-1 0 0,0-1 1 0 0,0 1 0 0 0,0-1-1 0 0,-1 1 1 0 0,1 0-1 0 0,0 0 1 0 0,0 0 0 0 0,0 0-1 0 0,0 0 1 0 0,0 0-1 0 0,0 1 1 0 0,0-1 0 0 0,0 0-1 0 0,0 1 1 0 0,0 0-1 0 0,0 0 1 0 0,0-1-1 0 0,0 1 1 0 0,0 0 0 0 0,0 1-1 0 0,0-1 1 0 0,1 0-1 0 0,-1 0 1 0 0,0 1 0 0 0,0 1 14 0 0,-7 2-14 0 0,1 1 0 0 0,1 0 0 0 0,-1 0 0 0 0,1 1 1 0 0,0 0-1 0 0,1 0 0 0 0,-1 1 0 0 0,2 0 1 0 0,-1 0-1 0 0,1 0 0 0 0,0 0 0 0 0,1 1 0 0 0,-1 0 1 0 0,2 0-1 0 0,-2 7 14 0 0,5-14 1 0 0,0 0 0 0 0,0 0 0 0 0,0 0 0 0 0,1-1 0 0 0,-1 1 0 0 0,0 0 1 0 0,1 0-1 0 0,0 0 0 0 0,0 0 0 0 0,-1-1 0 0 0,1 1 0 0 0,0 0 0 0 0,0 0 0 0 0,0-1 0 0 0,1 1 0 0 0,-1-1 1 0 0,0 1-1 0 0,1-1 0 0 0,-1 0 0 0 0,1 0 0 0 0,-1 1 0 0 0,1-1 0 0 0,-1 0 0 0 0,1 0 0 0 0,0 0 0 0 0,0-1 1 0 0,0 1-1 0 0,-1 0 0 0 0,1-1 0 0 0,0 1 0 0 0,0-1 0 0 0,0 1 0 0 0,2-1-1 0 0,68 7 148 0 0,39-7-7 0 0,-109 2-115 0 0,0-1 1 0 0,0 1-1 0 0,-1 0 0 0 0,1 0 0 0 0,-1 0 0 0 0,1 1 0 0 0,-1-1 1 0 0,0 0-1 0 0,0 0 0 0 0,0 1 0 0 0,0-1 0 0 0,0 1 1 0 0,0-1-1 0 0,-1 1 0 0 0,1-1 0 0 0,-1 1 0 0 0,0-1 0 0 0,0 1 1 0 0,0-1-1 0 0,0 1 0 0 0,0-1 0 0 0,0 1 0 0 0,-1-1 0 0 0,1 1 1 0 0,-1-1-1 0 0,0 1 0 0 0,0-1 0 0 0,0 1 0 0 0,0-1 0 0 0,0 0 1 0 0,0 0-1 0 0,-1 2-26 0 0,-33 53 564 0 0,28-48-534 0 0,1-1 0 0 0,0 1 0 0 0,0 0 1 0 0,1 0-1 0 0,1 1 0 0 0,0 0 0 0 0,0 0 1 0 0,1 0-1 0 0,0 0 0 0 0,0 0 0 0 0,1 0 1 0 0,0 10-31 0 0,1-19-38 0 0,1 1 0 0 0,0 0 0 0 0,0 0 0 0 0,0-1 0 0 0,0 1 0 0 0,0 0 0 0 0,0 0 0 0 0,0-1 0 0 0,0 1 0 0 0,1 0 0 0 0,-1 0 0 0 0,1-1 0 0 0,-1 1 0 0 0,1-1 0 0 0,0 1 0 0 0,0 0 0 0 0,0-1 0 0 0,0 1 0 0 0,0-1 0 0 0,0 0 0 0 0,0 1 0 0 0,0-1 0 0 0,0 0 0 0 0,1 0 0 0 0,-1 1 0 0 0,0-1 0 0 0,1 0 0 0 0,-1 0 0 0 0,1-1 0 0 0,-1 1 0 0 0,1 0 0 0 0,-1 0 0 0 0,1-1 0 0 0,0 1 0 0 0,0-1 0 0 0,-1 1 0 0 0,1-1 0 0 0,0 0 0 0 0,-1 0 0 0 0,1 0 0 0 0,0 0 1 0 0,0 0-1 0 0,-1 0 0 0 0,1 0 0 0 0,0-1 0 0 0,1 1 38 0 0,62-17-4786 0 0,-6-17-7661 0 0,-47 26 8139 0 0</inkml:trace>
  <inkml:trace contextRef="#ctx0" brushRef="#br0" timeOffset="12453.992">14538 1271 2881 0 0,'0'0'1805'0'0,"0"0"-180"0"0,0 0-86 0 0,0 0 0 0 0,0 0 34 0 0,0 0-39 0 0,0 0-111 0 0,0 0-173 0 0,0 0-232 0 0,0 0-205 0 0,0 0-201 0 0,-25 31-144 0 0,-74 95-84 0 0,72-71 90 0 0,29-47-349 0 0,-2-5-79 0 0,1 0 0 0 0,-1-1 1 0 0,1 1-1 0 0,0 0 0 0 0,0-1 1 0 0,0 1-1 0 0,0-1 0 0 0,1 1 1 0 0,-1-1-1 0 0,0 0 0 0 0,1 0 1 0 0,0 1-1 0 0,0-1 0 0 0,-1 0 0 0 0,1-1 1 0 0,0 1-1 0 0,1 0 0 0 0,-1 0 1 0 0,0-1-1 0 0,0 1 0 0 0,1-1 1 0 0,-1 0-1 0 0,1 0 0 0 0,-1 0 1 0 0,1 0-1 0 0,-1 0 0 0 0,1 0 1 0 0,0-1-1 0 0,-1 1 0 0 0,2-1-46 0 0,83-2 1501 0 0,-80-2-1450 0 0,0 1 1 0 0,-1-1-1 0 0,1 0 1 0 0,-1-1-1 0 0,0 0 1 0 0,0 0-1 0 0,0 0 1 0 0,-1 0-1 0 0,0-1 1 0 0,0 0-1 0 0,0 0 1 0 0,-1-1-1 0 0,0 1 1 0 0,0-1 0 0 0,-1 0-1 0 0,1 0 1 0 0,-1 0-1 0 0,-1 0 1 0 0,0-1-1 0 0,0 1 1 0 0,0-1-1 0 0,-1 1 1 0 0,0-1-1 0 0,0 0 1 0 0,-1 1-1 0 0,0-1 1 0 0,0 0-1 0 0,-1 1 1 0 0,0-1-1 0 0,-2-4-51 0 0,2 8-51 0 0,-1 0-1 0 0,1 0 0 0 0,-1 0 1 0 0,-1 0-1 0 0,1 0 0 0 0,0 1 1 0 0,-1-1-1 0 0,0 1 0 0 0,0-1 1 0 0,0 1-1 0 0,0 0 0 0 0,0 0 1 0 0,-1 1-1 0 0,1-1 0 0 0,-1 1 0 0 0,0-1 1 0 0,-3 0 51 0 0,-44-15-7928 0 0,44 18-1723 0 0</inkml:trace>
  <inkml:trace contextRef="#ctx0" brushRef="#br0" timeOffset="13765.81">14752 1382 0 0 0,'0'0'839'0'0,"0"0"140"0"0,0 0 104 0 0,0 0 29 0 0,0 0-25 0 0,0 0-75 0 0,-2-1-699 0 0,-1-2 8596 0 0,4 3-7766 0 0,10-1-712 0 0,0 0 1 0 0,-1-1-1 0 0,1-1 0 0 0,0 0 1 0 0,-1 0-1 0 0,0-1 1 0 0,0 0-1 0 0,0 0 0 0 0,0-1 1 0 0,0-1-1 0 0,8-6-431 0 0,-5 4 227 0 0,-1 0-114 0 0,-1-1 1 0 0,0 0-1 0 0,0-1 1 0 0,-1 0-1 0 0,0 0 0 0 0,-1-1 1 0 0,0-1-1 0 0,-1 1 1 0 0,0-1-1 0 0,-1-1 1 0 0,4-10-114 0 0,-15 137 131 0 0,34 126 82 0 0,-11-134-137 0 0,3 231-7 0 0,-24-306-74 0 0,-1-1 0 0 0,-2 0-1 0 0,-1 0 1 0 0,-1 0 0 0 0,-2-1-1 0 0,0 0 1 0 0,-3 1 5 0 0,10-21-12 0 0,0 0 0 0 0,0 0 0 0 0,-1-1 1 0 0,0 1-1 0 0,-1 0 0 0 0,0-1 0 0 0,0 0 0 0 0,-1 0 0 0 0,0 0 0 0 0,0-1 1 0 0,-1 0-1 0 0,0 0 0 0 0,0 0 0 0 0,0 0 0 0 0,-1-1 0 0 0,0 0 0 0 0,-1-1 1 0 0,1 1-1 0 0,-1-2 0 0 0,0 1 0 0 0,0-1 0 0 0,0 0 0 0 0,-1 0 0 0 0,0-1 1 0 0,1-1-1 0 0,-1 1 0 0 0,-3-1 12 0 0,9-2-3 0 0,-1 0-1 0 0,1 0 1 0 0,-1-1 0 0 0,1 0-1 0 0,0 1 1 0 0,-1-1 0 0 0,1 0-1 0 0,0-1 1 0 0,0 1 0 0 0,0 0-1 0 0,-1-1 1 0 0,2 0 0 0 0,-1 0-1 0 0,0 0 1 0 0,0 0 0 0 0,1 0-1 0 0,-1 0 1 0 0,1-1 0 0 0,-1 1 0 0 0,1-1-1 0 0,0 0 1 0 0,0 0 0 0 0,0 0-1 0 0,1 0 1 0 0,-1 0 0 0 0,1 0-1 0 0,-1 0 1 0 0,1 0 0 0 0,0-1-1 0 0,0 1 1 0 0,1 0 0 0 0,-1-1-1 0 0,1 1 1 0 0,-1-2 3 0 0,0-8-2 0 0,0 0 0 0 0,1 0 0 0 0,0 0 0 0 0,1 0 1 0 0,0 1-1 0 0,1-1 0 0 0,1 0 0 0 0,3-10 2 0 0,6-10 15 0 0,1 1 1 0 0,2 0-1 0 0,1 2 1 0 0,1 0-1 0 0,2 0 1 0 0,1 2-1 0 0,1 1 1 0 0,2 0 0 0 0,0 2-1 0 0,2 0 1 0 0,21-16-16 0 0,-36 33 22 0 0,0 1 1 0 0,0 0 0 0 0,0 0 0 0 0,1 1 0 0 0,0 1 0 0 0,0 0 0 0 0,0 0 0 0 0,1 1 0 0 0,0 1 0 0 0,0 0 0 0 0,0 0 0 0 0,0 1 0 0 0,0 1 0 0 0,0 0 0 0 0,9 0-23 0 0,14 15 134 0 0,-27-11-2742 0 0,-15-14-2541 0 0,-2 2-4413 0 0,6 5 3531 0 0</inkml:trace>
  <inkml:trace contextRef="#ctx0" brushRef="#br0" timeOffset="14142.44">15055 800 0 0 0,'0'0'4066'0'0,"0"0"-1749"0"0,0 0-556 0 0,0 0-87 0 0,0 0 28 0 0,0 0 42 0 0,0 0-86 0 0,0 0-164 0 0,0 0-246 0 0,0 0-259 0 0,0 0-229 0 0,0 0-183 0 0,0 0-133 0 0,-15 0-72 0 0,-47 0-43 0 0,35 16 563 0 0,25-13-762 0 0,-5 12 229 0 0,16-17-57 0 0,27-44-84 0 0,-41 49-2787 0 0,-1 4-4170 0 0,6-7-3964 0 0</inkml:trace>
  <inkml:trace contextRef="#ctx0" brushRef="#br0" timeOffset="24657.743">15298 1422 0 0 0,'0'0'529'0'0,"0"0"634"0"0,0 0 255 0 0,0 0 120 0 0,0 0 78 0 0,0 0-16 0 0,0 0-134 0 0,5 3 4839 0 0,7 5-4515 0 0,-1-3-1377 0 0,0 0 1 0 0,1-1-1 0 0,0-1 1 0 0,0 0-1 0 0,0 0 1 0 0,0-1-1 0 0,1-1 1 0 0,-1 0-1 0 0,0-1 0 0 0,1 0 1 0 0,2-1-414 0 0,0 1 208 0 0,-4-1-94 0 0,-1-1 0 0 0,1 0 0 0 0,-1-1 1 0 0,0 0-1 0 0,1-1 0 0 0,-1 0 0 0 0,-1 0 0 0 0,1-1 1 0 0,6-4-115 0 0,5-2 96 0 0,-17 10-70 0 0,-1-1-1 0 0,1 0 1 0 0,0 0-1 0 0,-1 0 1 0 0,1 0-1 0 0,-1 0 1 0 0,1-1 0 0 0,-1 1-1 0 0,0-1 1 0 0,0 0-1 0 0,0 0 1 0 0,-1 0-1 0 0,1 0 1 0 0,-1-1 0 0 0,1 1-1 0 0,-1-1 1 0 0,0 1-1 0 0,-1-1 1 0 0,1 0-1 0 0,-1 0 1 0 0,1 0 0 0 0,-1 0-1 0 0,0 0 1 0 0,0 0-1 0 0,-1 0 1 0 0,0 0-1 0 0,1 0 1 0 0,-1 0 0 0 0,0 0-1 0 0,-1-1 1 0 0,1 1-1 0 0,-1 0 1 0 0,0 0-1 0 0,0-1-25 0 0,-4 0-34 0 0,-1 1 0 0 0,1 0 0 0 0,-1 1 0 0 0,1-1 0 0 0,-1 1 0 0 0,0 0 0 0 0,0 0 0 0 0,-1 1 0 0 0,1 0 0 0 0,-1 0 0 0 0,1 0 0 0 0,-1 1 0 0 0,1 0-1 0 0,-1 0 1 0 0,0 1 0 0 0,1 0 0 0 0,-1 0 0 0 0,0 1 0 0 0,1-1 0 0 0,-5 2 34 0 0,1 0-33 0 0,-1 1 0 0 0,0 0 0 0 0,1 0 0 0 0,0 1-1 0 0,0 0 1 0 0,0 1 0 0 0,0 0 0 0 0,1 1 0 0 0,0 0 0 0 0,0 0 0 0 0,1 1-1 0 0,-1 0 1 0 0,1 1 0 0 0,1 0 0 0 0,-1 0 0 0 0,2 0 0 0 0,-1 1 0 0 0,1 0 0 0 0,-2 4 33 0 0,5-3 23 0 0,1 0 0 0 0,-1 0 1 0 0,2 0-1 0 0,0 0 1 0 0,0 1-1 0 0,0-1 1 0 0,1 0-1 0 0,1 0 0 0 0,0 1 1 0 0,0-1-1 0 0,1 0 1 0 0,1 0-1 0 0,-1 0 0 0 0,1 0 1 0 0,1-1-1 0 0,1 3-23 0 0,-1-4 34 0 0,0-1-1 0 0,1 0 0 0 0,0 1 1 0 0,0-2-1 0 0,0 1 0 0 0,1 0 1 0 0,0-1-1 0 0,0 0 0 0 0,1-1 1 0 0,-1 0-1 0 0,1 0 0 0 0,1 0 1 0 0,-1 0-1 0 0,1-1 0 0 0,-1-1 1 0 0,1 1-1 0 0,0-1 0 0 0,0-1 1 0 0,1 1-1 0 0,-1-1 0 0 0,0-1 1 0 0,1 1-1 0 0,0-2 0 0 0,-1 1 1 0 0,1-1-1 0 0,-1 0 0 0 0,1-1-33 0 0,7 0 77 0 0,1 0-1 0 0,-1-1 1 0 0,0-1-1 0 0,0-1 0 0 0,0 0 1 0 0,0-1-1 0 0,-1 0 0 0 0,12-7-76 0 0,-3 1-241 0 0,-34 10-1631 0 0,-4-1-5866 0 0,8 2-3751 0 0</inkml:trace>
  <inkml:trace contextRef="#ctx0" brushRef="#br0" timeOffset="25118.157">16202 1264 0 0 0,'0'0'1099'0'0,"0"0"477"0"0,0 0 497 0 0,0 0 355 0 0,0 0 46 0 0,0 0-268 0 0,0 0-444 0 0,0 0-381 0 0,0 0-223 0 0,0 0-115 0 0,0 0-110 0 0,0 0-95 0 0,0 0-107 0 0,0-3-118 0 0,-1 2-560 0 0,0 0 0 0 0,0 0 0 0 0,1 0 0 0 0,-1 0 1 0 0,0 0-1 0 0,0 0 0 0 0,0 1 0 0 0,0-1 0 0 0,0 0 0 0 0,0 0 0 0 0,0 1 0 0 0,0-1 0 0 0,0 0 0 0 0,-1 1 1 0 0,1-1-1 0 0,0 1 0 0 0,0 0 0 0 0,0-1 0 0 0,-1 1 0 0 0,1 0 0 0 0,0 0 0 0 0,0 0 0 0 0,-1 0 1 0 0,1 0-1 0 0,0 0 0 0 0,0 0 0 0 0,-1 0 0 0 0,1 0 0 0 0,0 1 0 0 0,0-1 0 0 0,-1 0 0 0 0,1 1 0 0 0,0-1 1 0 0,0 1-1 0 0,0-1 0 0 0,0 1 0 0 0,0 0 0 0 0,0 0 0 0 0,-1 0-53 0 0,-57 29 693 0 0,55-28-618 0 0,-7 6-29 0 0,0-1 0 0 0,1 1-1 0 0,0 1 1 0 0,0 0 0 0 0,1 0-1 0 0,1 1 1 0 0,-1 0-1 0 0,1 1 1 0 0,1-1 0 0 0,0 2-1 0 0,1-1 1 0 0,0 1 0 0 0,-3 9-46 0 0,7-17 3 0 0,0 1 0 0 0,0-1 1 0 0,1 1-1 0 0,0 0 0 0 0,0-1 1 0 0,0 1-1 0 0,1 0 0 0 0,-1 0 1 0 0,1-1-1 0 0,0 1 0 0 0,1 0 0 0 0,-1 0 1 0 0,1-1-1 0 0,0 1 0 0 0,0 0 1 0 0,0-1-1 0 0,1 1 0 0 0,0-1 1 0 0,0 1-1 0 0,0-1 0 0 0,0 0 1 0 0,1 0-1 0 0,-1 0 0 0 0,1 0 1 0 0,0 0-1 0 0,0-1 0 0 0,0 1 0 0 0,1-1 1 0 0,2 2-4 0 0,1 0 5 0 0,0 0-1 0 0,1-1 1 0 0,0 0 0 0 0,0-1 0 0 0,0 1-1 0 0,1-1 1 0 0,-1-1 0 0 0,1 0 0 0 0,-1 0-1 0 0,1 0 1 0 0,0-1 0 0 0,0-1 0 0 0,-1 0 0 0 0,1 0-1 0 0,0 0 1 0 0,0-1 0 0 0,0 0 0 0 0,-1-1-1 0 0,1 0-4 0 0,7-3-203 0 0,0 0 0 0 0,-1 0-1 0 0,0-2 1 0 0,0 0-1 0 0,-1 0 1 0 0,0-2-1 0 0,0 1 1 0 0,7-7 203 0 0,4-7-4409 0 0,-1-2-3816 0 0,-15 16-1448 0 0</inkml:trace>
  <inkml:trace contextRef="#ctx0" brushRef="#br0" timeOffset="25625.744">16775 748 6265 0 0,'0'0'1909'0'0,"0"0"-428"0"0,0 0-27 0 0,0 0 280 0 0,0 0 211 0 0,0 0-45 0 0,0 0-324 0 0,0 0-424 0 0,0 0-348 0 0,0 0-202 0 0,0 0-98 0 0,0 0-48 0 0,0 0-35 0 0,-4 23 1005 0 0,-1-6-1204 0 0,1 0-1 0 0,1 1 1 0 0,0-1-1 0 0,1 1 1 0 0,1 0 0 0 0,1 0-1 0 0,1 10-221 0 0,-1 27 245 0 0,-20 253 417 0 0,-17-135-546 0 0,24-121-1551 0 0,40-104-3355 0 0,-27 45 3539 0 0,3-18-5136 0 0,-6 11-2978 0 0,-1 9 6390 0 0</inkml:trace>
  <inkml:trace contextRef="#ctx0" brushRef="#br0" timeOffset="25881.238">16421 1238 4681 0 0,'0'0'2507'0'0,"0"0"-401"0"0,0 0-227 0 0,0 0-141 0 0,0 0-174 0 0,0 0-228 0 0,0 0-227 0 0,0 0-156 0 0,0 0-41 0 0,0 0-33 0 0,0 0-91 0 0,0 0-70 0 0,0 0-98 0 0,24 0-84 0 0,153-1 774 0 0,120-5-737 0 0,-274 2-2142 0 0,-15 1-6947 0 0,-5 2-2999 0 0</inkml:trace>
  <inkml:trace contextRef="#ctx0" brushRef="#br0" timeOffset="26172.537">17205 1286 13795 0 0,'0'0'707'0'0,"0"0"-311"0"0,0 0 89 0 0,0 0 267 0 0,0 0 169 0 0,0 0-1 0 0,0 0-225 0 0,0 0-287 0 0,0 0-187 0 0,0 0-100 0 0,0 0-48 0 0,0 0-37 0 0,0 0-26 0 0,-5 20-39 0 0,-17 62-35 0 0,10-68-7671 0 0,8-37-1629 0 0,4 22 7708 0 0,-1-6 964 0 0</inkml:trace>
  <inkml:trace contextRef="#ctx0" brushRef="#br0" timeOffset="26360.518">17148 966 4345 0 0,'0'0'2945'0'0,"0"0"-497"0"0,0 0-488 0 0,0 0-383 0 0,0 0-137 0 0,0 0-264 0 0,0 0-231 0 0,0 0-297 0 0,0 0-280 0 0,0 0-296 0 0,0 0-304 0 0,0 0-216 0 0,0 0-240 0 0,-35-74-249 0 0,35 81-279 0 0,0 1-696 0 0,0-1-1777 0 0,4 0-5113 0 0</inkml:trace>
  <inkml:trace contextRef="#ctx0" brushRef="#br0" timeOffset="27363.636">17535 645 0 0 0,'0'0'1403'0'0,"0"0"247"0"0,0 0 110 0 0,0 0 20 0 0,0 0-30 0 0,0 0-27 0 0,0 0-53 0 0,0 0-112 0 0,0 0-170 0 0,0 0-204 0 0,0-5-230 0 0,0-8-793 0 0,-4 28 3032 0 0,-28 195-313 0 0,9 77-2221 0 0,-8 25-551 0 0,20-264-175 0 0,11-48 50 0 0,0 0-10 0 0,5-19-5784 0 0,3 9-1392 0 0,-5 6-3381 0 0</inkml:trace>
  <inkml:trace contextRef="#ctx0" brushRef="#br0" timeOffset="27833.898">17610 1492 5329 0 0,'0'0'1328'0'0,"0"0"-119"0"0,0 0 274 0 0,0 0 217 0 0,0 0 46 0 0,0 0-89 0 0,0 0-182 0 0,0 0-240 0 0,0 0-210 0 0,0 0-197 0 0,0 0-172 0 0,0 0-127 0 0,32-9-83 0 0,97-30-77 0 0,-62 2 230 0 0,-52 26-489 0 0,0-1-1 0 0,-1 0 1 0 0,-1-1 0 0 0,0-1-1 0 0,-1 0 1 0 0,-1 0 0 0 0,0-1-1 0 0,9-16-109 0 0,-17 23 6 0 0,-1 1 0 0 0,1 0-1 0 0,-1-1 1 0 0,-1 1 0 0 0,0-1-1 0 0,0 1 1 0 0,0-1 0 0 0,-1 0-1 0 0,0 1 1 0 0,0-1 0 0 0,-1 0-1 0 0,0 0-5 0 0,-1 6-34 0 0,-1 0 0 0 0,0 1-1 0 0,1-1 1 0 0,-1 0 0 0 0,0 1-1 0 0,0-1 1 0 0,0 1 0 0 0,0 0-1 0 0,0 0 1 0 0,0 1-1 0 0,-1-1 1 0 0,1 0 0 0 0,0 1-1 0 0,0 0 1 0 0,-1 0 0 0 0,1 0-1 0 0,0 0 1 0 0,0 0-1 0 0,-1 1 1 0 0,1-1 0 0 0,0 1-1 0 0,0 0 35 0 0,-16 6-28 0 0,2 0-1 0 0,-1 1 0 0 0,1 1 0 0 0,0 0 1 0 0,0 2-1 0 0,1 0 0 0 0,1 0 1 0 0,0 2-1 0 0,1-1 0 0 0,0 2 0 0 0,1 0 1 0 0,0 1-1 0 0,-5 8 29 0 0,14-19 18 0 0,-1-1-1 0 0,1 1 1 0 0,0 1 0 0 0,0-1-1 0 0,1 0 1 0 0,-1 1 0 0 0,1 0-1 0 0,0 0 1 0 0,0 0 0 0 0,1 0-1 0 0,-1 0 1 0 0,1 1 0 0 0,0-1-1 0 0,1 1 1 0 0,-1-1 0 0 0,1 1-1 0 0,0 0 1 0 0,1-1 0 0 0,-1 1 0 0 0,1 0-1 0 0,0 0 1 0 0,0 0 0 0 0,1-1-1 0 0,0 1 1 0 0,0 0 0 0 0,0-1-1 0 0,1 1 1 0 0,0-1 0 0 0,0 1-1 0 0,0-1 1 0 0,3 4-18 0 0,11 4 77 0 0,2-1 1 0 0,0 0-1 0 0,0-2 1 0 0,1 0-1 0 0,0-1 1 0 0,0 0-1 0 0,1-2 0 0 0,0-1 1 0 0,1 0-1 0 0,-1-1 1 0 0,1-2-1 0 0,0 0 1 0 0,0-1-1 0 0,1-1 1 0 0,-1-1-1 0 0,3-1-77 0 0,-15 2-204 0 0,126 4 280 0 0,-77-4-5285 0 0,-48-1-3181 0 0</inkml:trace>
  <inkml:trace contextRef="#ctx0" brushRef="#br0" timeOffset="29358.995">18685 1665 1792 0 0,'0'0'2314'0'0,"0"0"4"0"0,0 0-12 0 0,0 0-68 0 0,0 0-190 0 0,0 0-249 0 0,0 0-268 0 0,0 0-269 0 0,0 0-190 0 0,0 0-160 0 0,0 0-125 0 0,-7-4 945 0 0,7-7-1538 0 0,0 0 0 0 0,1 0 0 0 0,0 0-1 0 0,0 0 1 0 0,2 0 0 0 0,-1 1 0 0 0,1-1 0 0 0,1 1-1 0 0,0 0 1 0 0,4-8-194 0 0,10-13 68 0 0,1 2 1 0 0,2 1-1 0 0,1 0 0 0 0,1 2 1 0 0,1 0-1 0 0,1 2 0 0 0,1 1 1 0 0,2 0-1 0 0,8-3-68 0 0,45-22 43 0 0,-80 47-43 0 0,-1 1 0 0 0,1-1 1 0 0,0 1-1 0 0,-1 0 0 0 0,1-1 1 0 0,0 1-1 0 0,-1 0 0 0 0,1-1 1 0 0,0 1-1 0 0,0 0 0 0 0,-1 0 1 0 0,1 0-1 0 0,0-1 0 0 0,0 1 1 0 0,-1 0-1 0 0,1 0 0 0 0,0 0 0 0 0,0 0 1 0 0,0 0-1 0 0,-1 1 0 0 0,1-1 1 0 0,0 0-1 0 0,0 0 0 0 0,-1 0 1 0 0,1 1-1 0 0,0-1 0 0 0,-1 0 1 0 0,1 1-1 0 0,0-1 0 0 0,-1 1 1 0 0,1-1-1 0 0,0 0 0 0 0,-1 1 1 0 0,1 0-1 0 0,-1-1 0 0 0,1 1 1 0 0,-1-1-1 0 0,1 1 0 0 0,-1 0 1 0 0,1-1-1 0 0,-1 1 0 0 0,0 0 1 0 0,1-1-1 0 0,-1 1 0 0 0,0 0 1 0 0,0 0-1 0 0,0-1 0 0 0,1 1 1 0 0,-1 0-1 0 0,0 0 0 0 0,0-1 1 0 0,0 1-1 0 0,0 0 0 0 0,0 0 1 0 0,0-1-1 0 0,0 1 0 0 0,2 56 30 0 0,-3-46-25 0 0,-9 176 111 0 0,-11-21-73 0 0,18-225 245 0 0,5 46-307 0 0,1 0-1 0 0,1 1 1 0 0,0-1 0 0 0,1 1 0 0 0,0 0 0 0 0,1 0 0 0 0,0 0-1 0 0,1 1 1 0 0,5-8 19 0 0,2-2-25 0 0,0-3-4 0 0,2 1 0 0 0,1 1 1 0 0,1 1-1 0 0,1 0 0 0 0,0 1 0 0 0,2 2 0 0 0,0 0 0 0 0,1 1 0 0 0,1 1 0 0 0,9-5 29 0 0,-31 20-7 0 0,1-1-1 0 0,-1 1 1 0 0,1 0 0 0 0,0-1 0 0 0,-1 1-1 0 0,1 0 1 0 0,0 0 0 0 0,0 0 0 0 0,0 0 0 0 0,0 1-1 0 0,-1-1 1 0 0,1 0 0 0 0,0 1 0 0 0,0 0-1 0 0,0-1 1 0 0,0 1 0 0 0,0 0 0 0 0,1 0-1 0 0,-1 0 1 0 0,0 0 0 0 0,0 0 0 0 0,0 0-1 0 0,0 1 1 0 0,0-1 0 0 0,0 1 0 0 0,0-1-1 0 0,-1 1 1 0 0,1 0 0 0 0,0 0 0 0 0,0 0-1 0 0,0 0 1 0 0,-1 0 0 0 0,1 0 0 0 0,0 0-1 0 0,-1 1 1 0 0,1-1 0 0 0,0 1 7 0 0,1 36 106 0 0,-2 0-1 0 0,-1 0 1 0 0,-1-1 0 0 0,-7 36-106 0 0,-8 22-115 0 0,26-75-3701 0 0,10-21-4697 0 0,-14-2 771 0 0</inkml:trace>
  <inkml:trace contextRef="#ctx0" brushRef="#br0" timeOffset="29711.902">19759 1271 1936 0 0,'0'0'2268'0'0,"0"0"-395"0"0,0 0-36 0 0,0 0 86 0 0,0 0 21 0 0,0 0-201 0 0,0 0-341 0 0,0 0-319 0 0,0 0-250 0 0,0 0-155 0 0,0 0-91 0 0,0 0-98 0 0,-20 25-93 0 0,-58 77-79 0 0,74-99-289 0 0,1 1 0 0 0,0-1-1 0 0,0 1 1 0 0,0 0-1 0 0,0 0 1 0 0,1 0 0 0 0,-1 1-1 0 0,1-1 1 0 0,1 1-1 0 0,-1-1 1 0 0,0 1 0 0 0,1 0-1 0 0,0-1 1 0 0,0 1-1 0 0,0 0 1 0 0,1 0 0 0 0,0 0-1 0 0,0 0 1 0 0,0 0-28 0 0,1 15 60 0 0,-2-17-46 0 0,0 0 1 0 0,0 0-1 0 0,1-1 1 0 0,-1 1 0 0 0,1 0-1 0 0,0 0 1 0 0,0 0-1 0 0,0 0 1 0 0,0 0 0 0 0,0 0-1 0 0,1 0 1 0 0,-1 0-1 0 0,1-1 1 0 0,0 1 0 0 0,0 0-1 0 0,0 0 1 0 0,0-1-1 0 0,0 1 1 0 0,1-1 0 0 0,-1 1-1 0 0,1-1 1 0 0,0 1-1 0 0,0-1 1 0 0,-1 0 0 0 0,2 0-1 0 0,-1 0 1 0 0,0 0-1 0 0,0 0 1 0 0,1 0 0 0 0,-1-1-1 0 0,0 1 1 0 0,1-1-1 0 0,0 0 1 0 0,-1 1 0 0 0,1-1-1 0 0,0 0 1 0 0,0-1 0 0 0,-1 1-1 0 0,1 0 1 0 0,1-1-15 0 0,-4 0 13 0 0,6 1 99 0 0,0-1 1 0 0,0 0 0 0 0,0 0-1 0 0,0 0 1 0 0,0-1 0 0 0,0 0-1 0 0,-1 0 1 0 0,1-1 0 0 0,0 1-1 0 0,-1-1 1 0 0,1 0 0 0 0,-1-1-1 0 0,0 1 1 0 0,0-1 0 0 0,3-2-113 0 0,1-1 96 0 0,-1 0 0 0 0,0 0 0 0 0,0-1 1 0 0,0 0-1 0 0,-1-1 0 0 0,0 1 0 0 0,0-1 0 0 0,-1-1 1 0 0,0 1-1 0 0,-1-1 0 0 0,1 0 0 0 0,-2-1 0 0 0,1 1 1 0 0,-2-1-1 0 0,1 0 0 0 0,-1 0 0 0 0,0 0 1 0 0,-1 0-1 0 0,-1 0 0 0 0,1-1 0 0 0,-1-4-96 0 0,-1 11-30 0 0,0 0-1 0 0,1 0 0 0 0,-2 0 1 0 0,1 0-1 0 0,0 0 1 0 0,-1 0-1 0 0,1 0 0 0 0,-1 0 1 0 0,0 0-1 0 0,-1 1 1 0 0,1-1-1 0 0,-1 0 1 0 0,1 1-1 0 0,-1-1 0 0 0,0 1 1 0 0,0-1-1 0 0,-1 1 1 0 0,1 0-1 0 0,-1 0 0 0 0,1 0 1 0 0,-1 0-1 0 0,0 0 1 0 0,0 1-1 0 0,-1 0 1 0 0,1-1-1 0 0,0 1 0 0 0,-1 0 1 0 0,1 0-1 0 0,-1 1 1 0 0,-2-2 30 0 0,-42-7-2145 0 0,16 9-4616 0 0,22 1-4120 0 0</inkml:trace>
  <inkml:trace contextRef="#ctx0" brushRef="#br0" timeOffset="34534.156">20421 564 0 0 0,'0'0'1630'0'0,"0"0"390"0"0,0 0 121 0 0,0 0-206 0 0,0 0-295 0 0,0 0-272 0 0,0 0-253 0 0,0 0-204 0 0,-3-4 2208 0 0,-5 42-303 0 0,-43 274 543 0 0,34-95-2751 0 0,1-44-300 0 0,-3-59 6 0 0,-24-73 123 0 0,26-23-324 0 0,17-17-107 0 0,0-1-20 0 0,1 26 209 0 0,0-24-173 0 0,0-1-1 0 0,-1 1 0 0 0,1-1 1 0 0,0 1-1 0 0,-1 0 1 0 0,0-1-1 0 0,1 1 0 0 0,-1 0 1 0 0,0 0-1 0 0,0-1 1 0 0,0 1-1 0 0,0 0 0 0 0,0-1 1 0 0,-1 1-1 0 0,1 0 0 0 0,-1 0 1 0 0,1-1-1 0 0,-1 1 1 0 0,1-1-1 0 0,-1 1 0 0 0,0 0 1 0 0,1-1-1 0 0,-1 1 1 0 0,0-1-1 0 0,0 0 0 0 0,0 1 1 0 0,-1-1-1 0 0,1 0 1 0 0,0 0-1 0 0,0 1 0 0 0,-1-1 1 0 0,0 0-22 0 0,-9 14 59 0 0,1-1-1950 0 0,19-28-1541 0 0,-4 7-90 0 0,-1 0-3293 0 0,-2 2-2290 0 0</inkml:trace>
  <inkml:trace contextRef="#ctx0" brushRef="#br0" timeOffset="34951.678">20016 1153 3113 0 0,'0'0'1785'0'0,"0"0"-311"0"0,0 0-35 0 0,0 0 147 0 0,0 0 54 0 0,0 0-125 0 0,0 0-268 0 0,0 0-247 0 0,0 0-126 0 0,0 0-42 0 0,0 0-56 0 0,0 0-58 0 0,6 3-42 0 0,84 24 3970 0 0,207-27-2160 0 0,-274 1-2696 0 0,-19-1-104 0 0,0 1 1 0 0,0-1-1 0 0,0 0 1 0 0,0 0-1 0 0,0 0 1 0 0,0 0-1 0 0,0-1 1 0 0,0 1-1 0 0,0-1 1 0 0,0 0-1 0 0,0 0 1 0 0,0-1-1 0 0,0 1 1 0 0,0-1-1 0 0,-1 0 1 0 0,1 0-1 0 0,-1 0 1 0 0,1 0-1 0 0,-1-1 1 0 0,2-1 313 0 0,10-5-3661 0 0,-3 3-3698 0 0,-6 2-948 0 0</inkml:trace>
  <inkml:trace contextRef="#ctx0" brushRef="#br0" timeOffset="35398.325">20734 1367 5353 0 0,'0'0'2378'0'0,"0"0"-322"0"0,0 0-94 0 0,0 0 13 0 0,0 0-122 0 0,0 0-265 0 0,0 0-384 0 0,0 0-340 0 0,0 0-221 0 0,0 0-139 0 0,0 0-61 0 0,0 0-25 0 0,0 0 3 0 0,-5 11-26 0 0,-30 85 793 0 0,-3 36-787 0 0,37-128 625 0 0,1-2-4615 0 0,0-1-7517 0 0,0-4 1129 0 0</inkml:trace>
  <inkml:trace contextRef="#ctx0" brushRef="#br0" timeOffset="35678.934">20799 1069 12387 0 0,'0'0'1320'0'0,"0"0"-560"0"0,0 0-128 0 0,0 0 8 0 0,0 0-72 0 0,0 0-183 0 0,0 0-297 0 0,0 0-232 0 0,0 0-169 0 0,0 0-119 0 0,0 0-152 0 0,0 0-216 0 0,0 0-888 0 0,0 29-2457 0 0,7-25-4529 0 0</inkml:trace>
  <inkml:trace contextRef="#ctx0" brushRef="#br0" timeOffset="35910.449">21038 1304 10498 0 0,'0'0'1898'0'0,"0"0"-619"0"0,0 0-327 0 0,0 0-20 0 0,0 0-26 0 0,0 0-117 0 0,0 0-202 0 0,0 0-201 0 0,0 0-154 0 0,0 0-104 0 0,-16 33-58 0 0,-49 102-19 0 0,63-134-49 0 0,1 1 1 0 0,0-1-1 0 0,0 0 1 0 0,0 0-1 0 0,-1 1 1 0 0,1-1-1 0 0,1 0 0 0 0,-1 1 1 0 0,0-1-1 0 0,0 1 1 0 0,1 0-1 0 0,-1-1 0 0 0,0 1 1 0 0,1-1-1 0 0,0 1 1 0 0,-1 0-1 0 0,1-1 1 0 0,0 1-1 0 0,0 0 0 0 0,0-1 1 0 0,0 1-1 0 0,0 0 1 0 0,0 0-1 0 0,0-1 0 0 0,1 1 1 0 0,-1 0-1 0 0,1-1 1 0 0,-1 1-1 0 0,1-1 1 0 0,0 1-1 0 0,-1-1 0 0 0,1 1 1 0 0,0-1-1 0 0,0 1 1 0 0,1 0-3 0 0,2 2 24 0 0,1 0 90 0 0,1 1 0 0 0,-1-1 0 0 0,0 0 0 0 0,1-1 0 0 0,0 1 0 0 0,0-1 0 0 0,0-1 0 0 0,0 1 0 0 0,1-1 0 0 0,-1 0 0 0 0,1 0 0 0 0,-1-1 0 0 0,1 0 0 0 0,0 0 0 0 0,-1 0 0 0 0,1-1 0 0 0,0 0 0 0 0,0 0 0 0 0,-1-1 0 0 0,1 0 0 0 0,0 0-1 0 0,-1-1 1 0 0,1 1 0 0 0,-1-1 0 0 0,0-1 0 0 0,1 1 0 0 0,-1-1 0 0 0,0 0 0 0 0,-1-1 0 0 0,1 1 0 0 0,4-5-114 0 0,75-75 1365 0 0,-82 80-1313 0 0,0-1-1 0 0,-1 0 1 0 0,1 0 0 0 0,-1 0-1 0 0,0 0 1 0 0,0-1-1 0 0,-1 1 1 0 0,1 0 0 0 0,-1-1-1 0 0,0 1 1 0 0,0-1-1 0 0,-1 0 1 0 0,1 1-1 0 0,-1-1 1 0 0,0 1 0 0 0,0-1-1 0 0,-1 0 1 0 0,1 1-1 0 0,-1-1 1 0 0,0 1 0 0 0,0-1-1 0 0,-1 1 1 0 0,1-1-1 0 0,-2-1-51 0 0,0 2-28 0 0,1 1 0 0 0,-1-1 0 0 0,-1 1 0 0 0,1 0 0 0 0,0-1 0 0 0,-1 2 0 0 0,0-1 0 0 0,0 0 0 0 0,0 1 0 0 0,0 0 0 0 0,0 0 0 0 0,0 0 0 0 0,0 0 0 0 0,-1 0 0 0 0,1 1 0 0 0,-1 0 0 0 0,1 0 0 0 0,-1 0 0 0 0,1 1 0 0 0,-1 0 0 0 0,0-1 0 0 0,1 2 0 0 0,-1-1 0 0 0,-3 1 28 0 0,-33 5-2773 0 0,9 9-3425 0 0,23-8-4703 0 0</inkml:trace>
  <inkml:trace contextRef="#ctx0" brushRef="#br0" timeOffset="36542.67">21375 1566 7202 0 0,'0'0'2615'0'0,"0"0"-369"0"0,0 0-173 0 0,0 0-192 0 0,0 0-258 0 0,0 0-312 0 0,0 0-343 0 0,0 0-269 0 0,0 0-178 0 0,0 0-135 0 0,0 0-64 0 0,0 0-30 0 0,0 0-12 0 0,6-10-9 0 0,78-98 763 0 0,67-17-423 0 0,-151 126-617 0 0,-1-1 0 0 0,1 0 1 0 0,-1 1-1 0 0,1-1 0 0 0,0 1 1 0 0,-1-1-1 0 0,1 1 0 0 0,0-1 1 0 0,-1 1-1 0 0,1-1 0 0 0,0 1 0 0 0,0-1 1 0 0,-1 1-1 0 0,1 0 0 0 0,0-1 1 0 0,0 1-1 0 0,0-1 0 0 0,0 1 1 0 0,0-1-1 0 0,0 1 0 0 0,0 0 1 0 0,0-1-1 0 0,0 1 0 0 0,0-1 1 0 0,0 1-1 0 0,0 0 0 0 0,0-1 1 0 0,0 1-1 0 0,1-1 0 0 0,-1 1 1 0 0,0-1-1 0 0,0 1 0 0 0,1-1 1 0 0,-1 1-1 0 0,0-1 0 0 0,1 1 1 0 0,-1-1-1 0 0,1 1 0 0 0,-1-1 1 0 0,0 1-1 0 0,1-1 0 0 0,-1 0 1 0 0,1 1-1 0 0,-1-1 0 0 0,1 0 1 0 0,-1 1-1 0 0,1-1 0 0 0,0 0 1 0 0,-1 0-1 0 0,1 0 0 0 0,-1 1 1 0 0,1-1-1 0 0,-1 0 0 0 0,1 0 1 0 0,0 0-1 0 0,-1 0 0 0 0,1 0 1 0 0,-1 0-1 0 0,1 0 0 0 0,0 0 1 0 0,-1 0-1 0 0,1-1 0 0 0,-1 1 1 0 0,1 0-1 0 0,-1 0 0 0 0,1 0 1 0 0,0-1-1 0 0,-1 1 0 0 0,1 0 6 0 0,-2 13 61 0 0,1-6-42 0 0,0-1-1 0 0,0 0 1 0 0,1 0 0 0 0,0 1 0 0 0,0-1 0 0 0,0 0 0 0 0,1 0 0 0 0,0 0-1 0 0,0 0 1 0 0,0 0 0 0 0,1-1 0 0 0,0 1 0 0 0,0-1 0 0 0,1 0 0 0 0,-1 1-1 0 0,1-2 1 0 0,0 1 0 0 0,0 0 0 0 0,1-1 0 0 0,-1 0 0 0 0,1 0 0 0 0,0 0-1 0 0,0 0 1 0 0,1-1 0 0 0,-1 0 0 0 0,1 0 0 0 0,0 0 0 0 0,-1-1 0 0 0,1 0-1 0 0,0 0 1 0 0,0-1 0 0 0,0 1 0 0 0,1-1 0 0 0,-1 0 0 0 0,0-1-1 0 0,0 0 1 0 0,1 0 0 0 0,-1 0 0 0 0,0-1 0 0 0,0 0 0 0 0,0 0 0 0 0,1 0-1 0 0,-1-1 1 0 0,0 0-19 0 0,6-5 164 0 0,0-1-1 0 0,0 0 1 0 0,-1-1-1 0 0,0 0 1 0 0,0-1-1 0 0,-1 0 1 0 0,-1-1-1 0 0,0 0 1 0 0,0 0-1 0 0,-1-1 1 0 0,0 0-1 0 0,-1 0 1 0 0,-1-1-1 0 0,0 0 1 0 0,0 0-1 0 0,-2 0 1 0 0,3-10-164 0 0,-1-66-68 0 0,-12 79-1365 0 0,2 9-1804 0 0,-1 0-3799 0 0,4 1-5082 0 0</inkml:trace>
  <inkml:trace contextRef="#ctx0" brushRef="#br0" timeOffset="37475.958">20803 1120 1088 0 0,'0'0'1902'0'0,"0"0"-226"0"0,0 0-133 0 0,0 0 3 0 0,0 0-46 0 0,0 0-162 0 0,0 0-275 0 0,0 0-279 0 0,0 0-160 0 0,0 0-30 0 0,0 0 30 0 0,0 0 37 0 0,0 0 19 0 0,0 0-16 0 0,0 0-25 0 0,0 0-28 0 0,-6 23 2772 0 0,-7 1-2560 0 0,13-23-768 0 0,0-1 0 0 0,0 0 1 0 0,0 0-4 0 0,0 0-12 0 0,0 0 13 0 0,0 0 8 0 0,19-11 549 0 0,35-33 261 0 0,-53 44-766 0 0,-1 0 8 0 0,0 0 9 0 0,0 0 11 0 0,0 0 2 0 0,0 0-3 0 0,-19 7 147 0 0,4-2-374 0 0,26-2-1179 0 0,8-8-660 0 0,-6-2-5766 0 0,-6 4-3656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0 0 0,'12'0'1050'0'0,"34"0"291"0"0,20 0 3936 0 0,24-19-1541 0 0,8-2-1230 0 0,50-12 702 0 0,91-7-1210 0 0,-32 39-976 0 0,113 31-498 0 0,92-1-332 0 0,116-25 33 0 0,49-23-181 0 0,-14 8 123 0 0,-20 14-151 0 0,-169 34 89 0 0,-188-21-38 0 0,64 6-55 0 0,122 7 33 0 0,27-25 45 0 0,59-26-24 0 0,-10 7 50 0 0,-110 19-112 0 0,-150 22 16 0 0,-73-8 51 0 0,289-17 6 0 0,-137-13-58 0 0,74 8 57 0 0,59 23-20 0 0,-10 3 45 0 0,-193-15-195 0 0,438-3 222 0 0,-287-12 20 0 0,88 5-20 0 0,284-23-31 0 0,-188 34-43 0 0,-240 16-37 0 0,197-8 163 0 0,-88-13-172 0 0,-163 5 64 0 0,128 10 127 0 0,-200-7-137 0 0,292-7 121 0 0,-153-11-144 0 0,98 3 57 0 0,23-11 100 0 0,-182 8-114 0 0,189-1 98 0 0,-136 1-132 0 0,35 3-4 0 0,88 1 18 0 0,542-1 201 0 0,-577 36-22 0 0,-255-16-66 0 0,308 17 379 0 0,-272-22-170 0 0,129-10-384 0 0,-141-2 69 0 0,294-18 109 0 0,-242 2-90 0 0,-38 5-41 0 0,-19 1 184 0 0,-39 4-34 0 0,20 7 40 0 0,-130 0-211 0 0,0 0-18 0 0,0 0-26 0 0,0 0-23 0 0,0 0 1 0 0,0 0 1 0 0,0 0-25 0 0,0 0-36 0 0,0 0-64 0 0,-16 2-5893 0 0,10-1-2495 0 0,1 3-3231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 0 0 0,'0'0'432'0'0,"0"0"508"0"0,0 0 390 0 0,0 0 205 0 0,0 0-19 0 0,0 0-210 0 0,0 0-251 0 0,0 0-144 0 0,0 0-19 0 0,0 0 51 0 0,4-3 812 0 0,-4 2 4143 0 0,-40 30-4653 0 0,21-11-293 0 0,37-24 1328 0 0,42-34-1438 0 0,-59 39-677 0 0,-1 1 4 0 0,0 0 6 0 0,0 0 1 0 0,0 0 2 0 0,0 0-1 0 0,-29 2 367 0 0,-83 63-291 0 0,90-37-59 0 0,21-27-161 0 0,1-1-18 0 0,0 0 1 0 0,0 0 5 0 0,0 0-3 0 0,13 0 200 0 0,-7 0-8249 0 0,-6 0-3665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 0 0 0,'0'0'1324'0'0,"0"0"177"0"0,0 0 330 0 0,0 0 252 0 0,0 0 13 0 0,0 0-230 0 0,0 0-410 0 0,0 0-350 0 0,0 0-175 0 0,0 0-38 0 0,0 0-10 0 0,0 0 17 0 0,-4-3 5205 0 0,2 2-6256 0 0,-87 24 1055 0 0,100-24-161 0 0,82-42-407 0 0,-137 49 1448 0 0,-5 9-1509 0 0,82-11-215 0 0,-28-10-130 0 0,-4 5-3242 0 0,-2 0-3415 0 0,3 1-5105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63 0 0 0,'0'0'871'0'0,"0"0"424"0"0,0 0 340 0 0,0 0 301 0 0,0 0 41 0 0,0 0-133 0 0,0 0-218 0 0,0 0-279 0 0,0 0-218 0 0,0 0-67 0 0,0-6-26 0 0,0-12-434 0 0,0 5 4863 0 0,-12 25-3204 0 0,-5 18-2180 0 0,1 1-1 0 0,2 0 0 0 0,0 1 1 0 0,3 0-1 0 0,-7 29-80 0 0,3-3 28 0 0,3 1 1 0 0,2 0 0 0 0,3 0-1 0 0,2 1 1 0 0,3 5-29 0 0,2-62-3 0 0,1 0 1 0 0,-1 1 0 0 0,1-1-1 0 0,0 0 1 0 0,-1 1 0 0 0,2-1-1 0 0,-1 0 1 0 0,0 0 0 0 0,0 0 0 0 0,1 0-1 0 0,0 0 1 0 0,0 0 0 0 0,-1-1-1 0 0,2 1 1 0 0,-1 0 0 0 0,0-1-1 0 0,0 0 1 0 0,1 1 0 0 0,-1-1 0 0 0,1 0-1 0 0,0 0 1 0 0,0-1 0 0 0,0 1-1 0 0,0 0 1 0 0,0-1 0 0 0,0 0-1 0 0,0 0 1 0 0,0 0 0 0 0,0 0 0 0 0,1 0-1 0 0,-1-1 1 0 0,0 1 0 0 0,2-1 2 0 0,4-2 21 0 0,-1 0 0 0 0,1-1 0 0 0,0 0 0 0 0,-1 0 0 0 0,1-1 0 0 0,-1 0 0 0 0,0-1 0 0 0,0 0 0 0 0,-1 0 0 0 0,1 0 0 0 0,-1-1 0 0 0,-1 0 0 0 0,1-1 1 0 0,-1 1-1 0 0,0-1 0 0 0,0-1 0 0 0,-1 1 0 0 0,0-1 0 0 0,2-3-21 0 0,-4 7 4 0 0,37-51 35 0 0,-1-1 1 0 0,-4-2-1 0 0,-2-2 0 0 0,-2-1 1 0 0,-3-1-1 0 0,-3-2 1 0 0,-3-1-40 0 0,-3-31 260 0 0,-19 96-212 0 0,0 0-6 0 0,0 0-39 0 0,0 0 9 0 0,-2 8-119 0 0,-6 25 143 0 0,1 1 0 0 0,1-1-1 0 0,2 1 1 0 0,2 0 0 0 0,1 0-1 0 0,1 1 1 0 0,4 19-36 0 0,-3-11 77 0 0,19 222 185 0 0,-9-67 198 0 0,-12 113-460 0 0,0-281 24 0 0,-1 1 0 0 0,-1-1 0 0 0,-2 0 0 0 0,-2 0 1 0 0,0 0-1 0 0,-2-1 0 0 0,-1 0 0 0 0,-9 15-24 0 0,18-39 8 0 0,-1 0 0 0 0,1 0 1 0 0,-1 0-1 0 0,-1-1 0 0 0,1 1 0 0 0,-1-1 0 0 0,0 1 0 0 0,0-1 0 0 0,0 0 1 0 0,0 0-1 0 0,-1-1 0 0 0,0 1 0 0 0,1-1 0 0 0,-1 1 0 0 0,-1-1 1 0 0,1 0-1 0 0,0-1 0 0 0,-1 1 0 0 0,1-1 0 0 0,-1 0 0 0 0,0 0 0 0 0,0 0 1 0 0,0-1-1 0 0,0 1 0 0 0,0-1 0 0 0,-4 0-8 0 0,5-1 5 0 0,0 1 0 0 0,1-1 0 0 0,-1 0 0 0 0,0 0 0 0 0,1-1 0 0 0,-1 1 0 0 0,0-1 0 0 0,1 0 0 0 0,-1 0 0 0 0,0 0 0 0 0,1 0 0 0 0,0-1 0 0 0,-1 1 0 0 0,1-1 0 0 0,0 0 0 0 0,0 0 0 0 0,0 0 0 0 0,0 0 0 0 0,0-1 0 0 0,0 1 0 0 0,1-1 0 0 0,-1 0 0 0 0,1 1-1 0 0,-1-1 1 0 0,1 0 0 0 0,0-2-5 0 0,-5-8-4 0 0,0-1-1 0 0,1 0 1 0 0,1-1-1 0 0,0 1 0 0 0,1-1 1 0 0,0 0-1 0 0,1 0 0 0 0,1 0 1 0 0,1-1-1 0 0,0 1 0 0 0,1 0 1 0 0,0-1-1 0 0,2 1 1 0 0,0 0-1 0 0,0-1 0 0 0,4-11 5 0 0,1 1-7 0 0,1 1 0 0 0,2-1-1 0 0,0 2 1 0 0,1-1 0 0 0,2 2-1 0 0,0-1 1 0 0,2 2 0 0 0,0 0-1 0 0,7-6 8 0 0,108-104-237 0 0,-104 121-581 0 0,-20 10-3389 0 0,0 1-4092 0 0,-6 0-3364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6529 0 0,'0'0'4160'0'0,"0"0"-1769"0"0,0 0-805 0 0,0 0-61 0 0,0 0 44 0 0,0 0-74 0 0,0 0-236 0 0,0 0-387 0 0,0 0-301 0 0,0 0-162 0 0,0 0-87 0 0,0 0-38 0 0,26-4 1637 0 0,152-18 865 0 0,3 18-2756 0 0,-185 2-5241 0 0,-1 0-5458 0 0,3 2-544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5:37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0 0 0,'0'0'84'0'0,"0"0"71"0"0,0 0 122 0 0,0 0 126 0 0,0 0 134 0 0,0 0 135 0 0,0 0 107 0 0,0 0 95 0 0,0 0 25 0 0,0 0-32 0 0,-5 30-14 0 0,-14 96-34 0 0,20-70 415 0 0,3-47-882 0 0,61 220 3671 0 0,-5 123-2132 0 0,-40-211-857 0 0,30 252 1582 0 0,-11 123-2616 0 0,-36-463 40 0 0,2 90 92 0 0,7 0-1 0 0,6 0 1 0 0,27 93-132 0 0,-20-127 160 0 0,-4 1-1 0 0,-4 1 1 0 0,-6 1 0 0 0,-4 5-160 0 0,4 316 372 0 0,-42-107 284 0 0,47-197-473 0 0,32 50-135 0 0,-46-169-14 0 0,-1 0 1 0 0,0 0-1 0 0,-1 0 1 0 0,0 0 0 0 0,0 1-1 0 0,-1-1 1 0 0,0 0-1 0 0,-1-1 1 0 0,0 1-1 0 0,-1 0 1 0 0,-1 3-35 0 0,-11 101 0 0 0,32-40-46 0 0,-12-38 60 0 0,19-36-233 0 0,40 1 58 0 0,-33 1 125 0 0,-1-2-1 0 0,1 0 1 0 0,0-3-1 0 0,0 0 1 0 0,-1-2-1 0 0,17-5 37 0 0,61-12-40 0 0,-51 13-84 0 0,-1 3-1 0 0,1 3 1 0 0,37 2 124 0 0,265-3-665 0 0,-203-13 460 0 0,151 5 273 0 0,43 38-9 0 0,-143-23-19 0 0,177 28-40 0 0,219 42-14 0 0,-273-40 22 0 0,90-4 3 0 0,81-21 24 0 0,353-12-109 0 0,-130 37 104 0 0,114-22 20 0 0,-22-14 101 0 0,57-39-255 0 0,-416 16 222 0 0,205-6 110 0 0,-599 32 1872 0 0,16-11-1973 0 0,50 15-86 0 0,-96 3-136 0 0,-33-7 65 0 0,0 0-6 0 0,0 0-20 0 0,0 0-32 0 0,0 0-86 0 0,0 0-194 0 0,0 0-312 0 0,-8 3-8582 0 0,5-2-1551 0 0</inkml:trace>
  <inkml:trace contextRef="#ctx0" brushRef="#br0" timeOffset="4837.48">457 4448 0 0 0,'0'10'0'0'0,"0"-6"0"0"0,-17-3 1883 0 0,15-1 5950 0 0,2-1-3601 0 0,7-2-3830 0 0,0 0-212 0 0,111-52 453 0 0,84-23-532 0 0,159-73-311 0 0,154-102 192 0 0,-166 120 87 0 0,-221 85-23 0 0,15-11 46 0 0,119-80 302 0 0,-65 61-138 0 0,-20 22 131 0 0,132-54 451 0 0,45-19 645 0 0,-75-4-835 0 0,-134 57-99 0 0,-25 19-11 0 0,105-24 186 0 0,-132 34-37 0 0,-26 10-195 0 0,17 8-414 0 0,81-23 136 0 0,-20 0 116 0 0,-70 20-156 0 0,-8 14-59 0 0,-20 7-139 0 0,-6-4 39 0 0,-7 3-41 0 0,22-2 433 0 0,-56 14-438 0 0,0 0 5 0 0,30-8 75 0 0,69-25 5 0 0,-82 30-270 0 0,-14 2 2740 0 0,-49-14-2480 0 0,-103-25 2 0 0,117 35-2 0 0,-48-19 434 0 0,76 101-58 0 0,3-34-424 0 0,-3 0 0 0 0,-1 0 0 0 0,-3-1 0 0 0,-1 0 1 0 0,-7 17-7 0 0,-20 81-45 0 0,34-132 303 0 0,23-30-201 0 0,111-132 79 0 0,37-39 54 0 0,-156 176-230 0 0,-26 21-2098 0 0,-11 15-2033 0 0,9-7-5788 0 0,7-4-1658 0 0</inkml:trace>
  <inkml:trace contextRef="#ctx0" brushRef="#br0" timeOffset="10103.911">1744 2799 3721 0 0,'0'0'1547'0'0,"0"0"-375"0"0,0 0-198 0 0,0 0 112 0 0,0 0 329 0 0,0 0 238 0 0,0 0 37 0 0,0 0-142 0 0,0 0-245 0 0,0 0-244 0 0,0 0-235 0 0,-6-11-137 0 0,-17-31-82 0 0,18 41 3779 0 0,11 40-4188 0 0,69 290 717 0 0,-68-297-869 0 0,4 15 69 0 0,-1 1 0 0 0,-3 0 0 0 0,1 48-113 0 0,-8-96 13 0 0,0 0 39 0 0,0 0 26 0 0,0 0 14 0 0,0 0 29 0 0,0 0 35 0 0,0 0 26 0 0,0-30 1200 0 0,-11-24-1322 0 0,2 0-1 0 0,3-1 0 0 0,1-51-59 0 0,14-73-17 0 0,-1 131-1 0 0,-3 8 28 0 0,2 0 0 0 0,2 0 0 0 0,1 0 0 0 0,2 1 1 0 0,2 1-1 0 0,1 0 0 0 0,8-10-10 0 0,-23 47-4 0 0,0 1 1 0 0,0-1 0 0 0,1 0-1 0 0,-1 0 1 0 0,0 1 0 0 0,1-1-1 0 0,-1 0 1 0 0,0 1-1 0 0,1-1 1 0 0,-1 1 0 0 0,1-1-1 0 0,-1 1 1 0 0,1-1 0 0 0,-1 0-1 0 0,1 1 1 0 0,-1 0-1 0 0,1-1 1 0 0,0 1 0 0 0,-1-1-1 0 0,1 1 1 0 0,0 0 0 0 0,-1-1-1 0 0,1 1 1 0 0,0 0-1 0 0,-1 0 1 0 0,1-1 0 0 0,0 1-1 0 0,0 0 1 0 0,-1 0 0 0 0,1 0-1 0 0,0 0 1 0 0,0 0-1 0 0,-1 0 1 0 0,1 0 0 0 0,0 0-1 0 0,0 1 1 0 0,-1-1 0 0 0,1 0-1 0 0,0 0 1 0 0,-1 0-1 0 0,1 1 1 0 0,0-1 0 0 0,-1 0-1 0 0,1 1 1 0 0,0-1 0 0 0,-1 1-1 0 0,1-1 1 0 0,-1 1-1 0 0,1-1 1 0 0,-1 1 0 0 0,1-1-1 0 0,-1 1 1 0 0,1 0 0 0 0,-1-1-1 0 0,1 1 1 0 0,-1-1-1 0 0,0 1 1 0 0,1 0 0 0 0,-1 0 3 0 0,20 44 167 0 0,-18-41-176 0 0,64 165 159 0 0,-41-108-151 0 0,-12-61-863 0 0,2-18-1919 0 0,-9 13-1295 0 0,1 0-4667 0 0,-2 1-2343 0 0</inkml:trace>
  <inkml:trace contextRef="#ctx0" brushRef="#br0" timeOffset="10740.921">2287 3053 8666 0 0,'0'0'3121'0'0,"0"0"-1708"0"0,0 0-551 0 0,0 0 150 0 0,0 0 285 0 0,0 0 157 0 0,0 0-134 0 0,0 0-315 0 0,0 0-313 0 0,0 0-211 0 0,0 0-118 0 0,0 0-84 0 0,0 0-51 0 0,2-4-30 0 0,-2 5-186 0 0,0-1 0 0 0,0 0 0 0 0,1 0 0 0 0,-1 0-1 0 0,0 1 1 0 0,0-1 0 0 0,0 0 0 0 0,1 0 0 0 0,-1 1-1 0 0,0-1 1 0 0,0 0 0 0 0,1 0 0 0 0,-1 0 0 0 0,0 0-1 0 0,1 0 1 0 0,-1 0 0 0 0,0 1 0 0 0,0-1 0 0 0,1 0-1 0 0,-1 0 1 0 0,0 0 0 0 0,1 0 0 0 0,-1 0-1 0 0,0 0 1 0 0,0 0 0 0 0,1 0 0 0 0,-1 0 0 0 0,0 0-1 0 0,1 0 1 0 0,-1 0 0 0 0,0-1 0 0 0,1 1 0 0 0,-1 0-1 0 0,0 0 1 0 0,0 0 0 0 0,1 0 0 0 0,-1 0 0 0 0,0-1-1 0 0,0 1 1 0 0,1 0 0 0 0,-1 0 0 0 0,0 0 0 0 0,0-1-1 0 0,0 1 1 0 0,1 0 0 0 0,-1 0 0 0 0,0-1-1 0 0,0 1 1 0 0,0 0 0 0 0,0 0 0 0 0,0-1 0 0 0,1 1-1 0 0,-1 0 1 0 0,0 0 0 0 0,0-1 0 0 0,0 1 0 0 0,0 0-1 0 0,0-1 1 0 0,0 1 0 0 0,0 0-12 0 0,4 34 948 0 0,-4-32-943 0 0,16 160 892 0 0,-5-143-853 0 0,-11-19-30 0 0,18-154 1229 0 0,-5 84-1274 0 0,-13 69 2 0 0,0 1 25 0 0,0 0-7 0 0,0 0-1 0 0,0 20-249 0 0,1 150 373 0 0,13-139-1103 0 0,-14-31 391 0 0,4 0-8565 0 0,-4 0-2076 0 0</inkml:trace>
  <inkml:trace contextRef="#ctx0" brushRef="#br0" timeOffset="11606.162">1394 2468 4337 0 0,'0'0'2040'0'0,"0"0"-471"0"0,0 0-192 0 0,0 0 89 0 0,0 0 206 0 0,0 0 105 0 0,0 0-81 0 0,0 0-246 0 0,0 0-309 0 0,0 0-311 0 0,0 0-241 0 0,0 0-130 0 0,0 0-58 0 0,-3-6 5 0 0,-11-17 58 0 0,45-6 1461 0 0,-28 28-1839 0 0,193-65 2501 0 0,96-49-1789 0 0,-280 113-713 0 0,-16-3 2142 0 0,-20-10-2169 0 0,1 0-1 0 0,0-2 1 0 0,1 0-1 0 0,1-1 1 0 0,1-2-1 0 0,0 0 1 0 0,1-2-58 0 0,-89-109-995 0 0,104 118-992 0 0,4 8-3023 0 0,0 3 1392 0 0,0-1-8892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10754 0 0,'0'0'2351'0'0,"0"0"-594"0"0,0 0-340 0 0,0 0-151 0 0,0 0-159 0 0,0 0-187 0 0,0 0-174 0 0,0 0-100 0 0,0 0-32 0 0,0 0 45 0 0,0 0 5 0 0,0 0-35 0 0,0 0-35 0 0,19-2-78 0 0,96-7 371 0 0,80 5 1024 0 0,-188 4-1974 0 0,-1-1 0 0 0,0 0 0 0 0,1 0 0 0 0,-1 0 0 0 0,0-1 0 0 0,0 0 0 0 0,0 0 1 0 0,0 0-1 0 0,0-1 0 0 0,0 0 0 0 0,-1 0 0 0 0,1 0 0 0 0,1-2 63 0 0,23-21-8747 0 0,-26 22-3325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 0 0 0,'0'0'340'0'0,"0"0"1266"0"0,0 0 428 0 0,0 0-54 0 0,0 0-132 0 0,0 0 11 0 0,0 0-58 0 0,0 0-104 0 0,0 0-167 0 0,-1-6 666 0 0,0 6 2359 0 0,-10 9-4320 0 0,0 1-1 0 0,1 1 1 0 0,1 0 0 0 0,0 1 0 0 0,0 0-1 0 0,1 0 1 0 0,1 0 0 0 0,0 1-1 0 0,0 2-234 0 0,-20 36 270 0 0,3 1 0 0 0,2 1 0 0 0,3 1 0 0 0,2 1 0 0 0,2 0-1 0 0,3 1 1 0 0,2 1 0 0 0,3 0 0 0 0,0 42-270 0 0,5-82 71 0 0,1-1 1 0 0,0 0 0 0 0,2 0-1 0 0,0 1 1 0 0,0-1-1 0 0,2 0 1 0 0,0 0-1 0 0,1 0 1 0 0,0 0-1 0 0,1-1 1 0 0,1 0-1 0 0,1 0 1 0 0,0 0 0 0 0,1-1-1 0 0,0 0 1 0 0,1 0-1 0 0,8 8-71 0 0,54 34 502 0 0,-56-45-422 0 0,-16-11-279 0 0,1-5-5247 0 0,-1 0 2480 0 0,0 1-3689 0 0,1 0-5096 0 0</inkml:trace>
  <inkml:trace contextRef="#ctx0" brushRef="#br0" timeOffset="315.52">390 537 12611 0 0,'0'0'1707'0'0,"0"0"-534"0"0,0 0-362 0 0,0 0 15 0 0,0 0 159 0 0,0 0 42 0 0,0 0-96 0 0,0 0-200 0 0,0 0-186 0 0,0 0-67 0 0,0 0 14 0 0,0 0 36 0 0,13 2 4 0 0,98 3 874 0 0,-66-12-811 0 0,53-7 224 0 0,-32 10-650 0 0,-66 4-189 0 0,0 0-27 0 0,0 0-46 0 0,0 0-31 0 0,0 0-110 0 0,-8 6-2929 0 0,-2 2-1342 0 0,6-4-1922 0 0,1 0-5326 0 0</inkml:trace>
  <inkml:trace contextRef="#ctx0" brushRef="#br0" timeOffset="1053.86">1180 320 4713 0 0,'0'0'2220'0'0,"0"0"-807"0"0,0 0-214 0 0,0 0 349 0 0,0 0 315 0 0,0 0 11 0 0,0 0-311 0 0,0 0-496 0 0,0 0-312 0 0,0 0-139 0 0,0 0-47 0 0,0 0-26 0 0,0 0-26 0 0,-2-5-19 0 0,2 4-502 0 0,0 0 45 0 0,0 0 1 0 0,-1-1 0 0 0,1 1-1 0 0,-1 0 1 0 0,1-1-1 0 0,-1 1 1 0 0,1 0-1 0 0,-1 0 1 0 0,0-1-1 0 0,1 1 1 0 0,-1 0 0 0 0,0 0-1 0 0,0 0 1 0 0,0 0-1 0 0,0 0 1 0 0,0 0-1 0 0,0 0 1 0 0,0 0 0 0 0,0 1-1 0 0,0-1 1 0 0,-1 0-1 0 0,1 1 1 0 0,0-1-1 0 0,0 1 1 0 0,-1-1-1 0 0,1 1 1 0 0,0-1 0 0 0,-1 1-1 0 0,1 0 1 0 0,-1 0-1 0 0,1 0 1 0 0,0 0-1 0 0,-1 0 1 0 0,1 0 0 0 0,0 0-1 0 0,-1 0-41 0 0,-8 1 34 0 0,1 1 1 0 0,0 0-1 0 0,0 0 0 0 0,1 1 0 0 0,-1 0 1 0 0,1 0-1 0 0,-1 1 0 0 0,1 0 0 0 0,0 1 1 0 0,0 0-1 0 0,1 0 0 0 0,-1 1 0 0 0,1 0 1 0 0,0 0-1 0 0,1 0 0 0 0,0 1 0 0 0,0 0 1 0 0,0 0-1 0 0,-2 4-34 0 0,6-8 13 0 0,0 1 0 0 0,0-1-1 0 0,0 0 1 0 0,0 1 0 0 0,0-1 0 0 0,1 1 0 0 0,-1-1 0 0 0,1 1 0 0 0,0 0-1 0 0,0 0 1 0 0,1 0 0 0 0,-1-1 0 0 0,1 1 0 0 0,0 0 0 0 0,0 0 0 0 0,0 0-1 0 0,0 0 1 0 0,1 0 0 0 0,0-1 0 0 0,-1 1 0 0 0,1 0 0 0 0,1 0 0 0 0,-1-1-1 0 0,0 1 1 0 0,1 0 0 0 0,0-1 0 0 0,0 0 0 0 0,0 1 0 0 0,0-1 0 0 0,0 0-1 0 0,1 0 1 0 0,0 0 0 0 0,-1-1 0 0 0,1 1 0 0 0,0 0 0 0 0,0-1 0 0 0,1 0-1 0 0,-1 0 1 0 0,0 0 0 0 0,1 0 0 0 0,-1 0 0 0 0,1-1 0 0 0,-1 0-1 0 0,1 1 1 0 0,0-1 0 0 0,0-1 0 0 0,2 1-13 0 0,1-1 103 0 0,0 0-1 0 0,-1-1 1 0 0,1 0-1 0 0,0 0 1 0 0,0 0-1 0 0,0-1 1 0 0,-1 0-1 0 0,1-1 1 0 0,-1 1-1 0 0,0-1 1 0 0,0-1 0 0 0,0 1-1 0 0,0-1 1 0 0,0 0-1 0 0,-1 0 1 0 0,1-1-1 0 0,-1 1 1 0 0,2-4-103 0 0,191-208 732 0 0,-192 206-658 0 0,-2 4 224 0 0,-5 15-302 0 0,-7 53 24 0 0,2 1-1 0 0,2 0 1 0 0,6 57-20 0 0,-3 35-50 0 0,2-148 40 0 0,-1 1 0 0 0,0-1 0 0 0,-1 0 0 0 0,0 0 0 0 0,0 0 0 0 0,-1 1 0 0 0,1-1 0 0 0,-1-1 0 0 0,-1 1 0 0 0,0 0 0 0 0,0 0 0 0 0,0-1-1 0 0,0 0 1 0 0,-1 1 0 0 0,0-2 0 0 0,-1 1 0 0 0,1 0 0 0 0,-1-1 0 0 0,0 0 0 0 0,-1 0 0 0 0,1 0 0 0 0,-1-1 0 0 0,0 1 0 0 0,0-1 0 0 0,0-1 0 0 0,0 1-1 0 0,-1-1 1 0 0,0 0 0 0 0,-1 0 10 0 0,5-2-12 0 0,0 1 0 0 0,0-1 0 0 0,0 1 0 0 0,0-1 0 0 0,0 0 0 0 0,-1 0-1 0 0,1 0 1 0 0,-1-1 0 0 0,1 1 0 0 0,0-1 0 0 0,-1 0 0 0 0,1 0 0 0 0,-1 0 0 0 0,1 0-1 0 0,-1 0 1 0 0,1-1 0 0 0,0 0 0 0 0,-1 0 0 0 0,1 0 0 0 0,0 0 0 0 0,-1 0 0 0 0,1-1-1 0 0,0 1 1 0 0,0-1 0 0 0,0 0 0 0 0,0 0 0 0 0,1 0 0 0 0,-1 0 0 0 0,0 0-1 0 0,1-1 1 0 0,0 1 0 0 0,-1-1 0 0 0,1 0 0 0 0,0 1 0 0 0,0-1 0 0 0,1 0 0 0 0,-1 0-1 0 0,1 0 1 0 0,-1-1 0 0 0,1 1 0 0 0,0 0 0 0 0,0 0 0 0 0,0-2 12 0 0,4-6 4 0 0,0 0 0 0 0,0 1 0 0 0,2-1 0 0 0,-1 0 0 0 0,1 1 0 0 0,1 0 0 0 0,-1 0 0 0 0,2 1 0 0 0,-1 0 0 0 0,1 0 0 0 0,1 0 0 0 0,0 1 0 0 0,0 0 0 0 0,0 0 0 0 0,1 1 0 0 0,0 0 0 0 0,1 1 0 0 0,0 0 0 0 0,0 0 0 0 0,0 1 0 0 0,4-1-4 0 0,153-78 88 0 0,-84 61-458 0 0,-73 23-252 0 0,19 0-2088 0 0,-18 7-8953 0 0,-11-2 1009 0 0</inkml:trace>
  <inkml:trace contextRef="#ctx0" brushRef="#br0" timeOffset="1453.057">865 902 6449 0 0,'0'0'1867'0'0,"0"0"-678"0"0,0 0 99 0 0,0 0 460 0 0,0 0 223 0 0,0 0-58 0 0,0 0-258 0 0,0 0-260 0 0,31-3-207 0 0,101-11-178 0 0,170-37 1937 0 0,-239 44-3352 0 0,33-4-540 0 0,-32 9-9872 0 0,-51 2-980 0 0</inkml:trace>
  <inkml:trace contextRef="#ctx0" brushRef="#br0" timeOffset="2023.023">915 1163 7258 0 0,'0'0'1365'0'0,"0"0"-721"0"0,0 0-134 0 0,0 0 319 0 0,0 0 272 0 0,0 0 129 0 0,0 0-31 0 0,0 0-108 0 0,0 0-125 0 0,0 0-71 0 0,0 0-49 0 0,32-10-101 0 0,102-32-93 0 0,-41 21 547 0 0,-88 19-1149 0 0,0 1 0 0 0,1 0-1 0 0,-1 0 1 0 0,1 1 0 0 0,-1-1 0 0 0,1 1 0 0 0,-1 0 0 0 0,1 1 0 0 0,-1-1 0 0 0,1 1 0 0 0,-1 0 0 0 0,1 1 0 0 0,-1-1 0 0 0,2 2-50 0 0,-6-2 41 0 0,-1 0 0 0 0,1 0 1 0 0,-1 0-1 0 0,1 0 0 0 0,-1 0 1 0 0,0 0-1 0 0,1 1 0 0 0,-1-1 1 0 0,0 0-1 0 0,0 0 1 0 0,0 0-1 0 0,0 1 0 0 0,0-1 1 0 0,0 0-1 0 0,0 0 0 0 0,0 0 1 0 0,0 1-1 0 0,-1-1 0 0 0,1 0 1 0 0,0 0-1 0 0,-1 0 1 0 0,1 0-1 0 0,-1 0 0 0 0,1 0 1 0 0,-1 0-1 0 0,0 0 0 0 0,1 0 1 0 0,-1 0-1 0 0,0 0 1 0 0,0 0-1 0 0,0 0 0 0 0,0 0 1 0 0,0-1-1 0 0,0 1 0 0 0,0 0 1 0 0,0-1-1 0 0,-1 1-41 0 0,0 2 29 0 0,-143 109 1125 0 0,104-70-729 0 0,40-42-417 0 0,1 1 0 0 0,-1 0 0 0 0,1-1 1 0 0,-1 1-1 0 0,1 0 0 0 0,-1 0 0 0 0,1 0 1 0 0,0-1-1 0 0,-1 1 0 0 0,1 0 1 0 0,0 0-1 0 0,0 0 0 0 0,0 0 0 0 0,0 0 1 0 0,-1 0-1 0 0,1-1 0 0 0,0 1 0 0 0,1 0 1 0 0,-1 0-1 0 0,0 0 0 0 0,0 0 0 0 0,0 0 1 0 0,0 0-1 0 0,1 0 0 0 0,-1-1 1 0 0,0 1-1 0 0,1 0 0 0 0,-1 0 0 0 0,1 0 1 0 0,-1-1-1 0 0,1 1 0 0 0,-1 0 0 0 0,1-1 1 0 0,-1 1-1 0 0,1 0 0 0 0,0-1 1 0 0,-1 1-1 0 0,1-1 0 0 0,0 1 0 0 0,0-1 1 0 0,0 1-1 0 0,-1-1 0 0 0,1 0 0 0 0,0 1 1 0 0,1-1-9 0 0,27 4-32 0 0,1-2 0 0 0,0-1 0 0 0,0-2 0 0 0,-1-1 0 0 0,1-1 0 0 0,0-1 1 0 0,-1-2-1 0 0,0-1 0 0 0,20-7 32 0 0,10-12-3879 0 0,-25 9-6240 0 0,-24 12-335 0 0</inkml:trace>
  <inkml:trace contextRef="#ctx0" brushRef="#br0" timeOffset="2449.147">1811 213 8194 0 0,'0'0'2195'0'0,"0"0"-508"0"0,0 0-252 0 0,0 0 61 0 0,0 0 81 0 0,0 0-98 0 0,0 0-238 0 0,0 0-353 0 0,0 0-269 0 0,0 0-168 0 0,0 0-118 0 0,0 0-33 0 0,0 0-29 0 0,0-6-48 0 0,-1 0-222 0 0,-1-8 271 0 0,2 38 448 0 0,2 15-268 0 0,2 1-1 0 0,2-1 1 0 0,2-1-1 0 0,1 1 1 0 0,5 8-452 0 0,-12-40 36 0 0,16 52 96 0 0,-3 0 0 0 0,-2 2 0 0 0,-3-1-1 0 0,-3 1 1 0 0,-2 0 0 0 0,-3 53-132 0 0,-6-92-28 0 0,0-1 0 0 0,-2 1 0 0 0,0 0-1 0 0,-1-1 1 0 0,-1-1 0 0 0,-2 1 0 0 0,1-1 0 0 0,-2-1 0 0 0,-1 0 0 0 0,0 0 0 0 0,-2-1-1 0 0,0-1 1 0 0,-1 0 0 0 0,0-1 0 0 0,-1-1 0 0 0,-1 0 0 0 0,-1-1 0 0 0,0-1 0 0 0,0-1-1 0 0,-1 0 1 0 0,-1-2 0 0 0,-13 6 28 0 0,31-15-328 0 0,-33 13-78 0 0,24-11-2409 0 0,0-2-3739 0 0,7-1-4918 0 0</inkml:trace>
  <inkml:trace contextRef="#ctx0" brushRef="#br0" timeOffset="3935.505">112 1027 0 0 0,'12'-11'2036'0'0,"-11"11"-263"0"0,0 0 2238 0 0,1 0 3452 0 0,-1 0-7107 0 0,-1 0-26 0 0,0 0-57 0 0,0 0-58 0 0,0 0-55 0 0,16 19 1223 0 0,82 84 1416 0 0,-51-41-1889 0 0,-36-53-737 0 0,34 12 355 0 0,-44-20 450 0 0,-1 0-3059 0 0,1 0-6433 0 0,-1-1-2775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350 170 0 0 0,'0'0'860'0'0,"0"0"642"0"0,0 0 510 0 0,0 0 258 0 0,0 0-33 0 0,0 0-297 0 0,0 0-349 0 0,0 0-276 0 0,0 0-175 0 0,7-11-102 0 0,20-30-67 0 0,-19 38 4216 0 0,-6 36-4556 0 0,-9 19-265 0 0,-2-1 1 0 0,-2-1-1 0 0,-3 0 0 0 0,-3 5-366 0 0,-18 66 248 0 0,0-4-65 0 0,23-82-160 0 0,1 1-1 0 0,2 0 1 0 0,1 0-1 0 0,2 1 1 0 0,1-1-1 0 0,2 6-22 0 0,4-40 16 0 0,0 0 0 0 0,1 1-1 0 0,-1-1 1 0 0,1 0 0 0 0,0 0-1 0 0,0 0 1 0 0,0 0-1 0 0,0 0 1 0 0,0-1 0 0 0,0 1-1 0 0,0 0 1 0 0,0-1 0 0 0,1 0-1 0 0,-1 1 1 0 0,1-1 0 0 0,-1 0-1 0 0,1 0 1 0 0,-1-1 0 0 0,1 1-1 0 0,0 0 1 0 0,-1-1-1 0 0,1 0 1 0 0,0 1 0 0 0,-1-1-1 0 0,1 0 1 0 0,0-1-16 0 0,182-16 1176 0 0,-179 16-1628 0 0,2-3-459 0 0,-11-6-8112 0 0,3 9-122 0 0</inkml:trace>
  <inkml:trace contextRef="#ctx0" brushRef="#br0" timeOffset="288.787">0 608 8298 0 0,'0'0'2159'0'0,"0"0"-704"0"0,0 0-624 0 0,0 0-35 0 0,0 0 176 0 0,0 0 36 0 0,0 0-81 0 0,0 0-48 0 0,0 0-28 0 0,0 0 22 0 0,0 0 25 0 0,0 0-142 0 0,0 0-126 0 0,20 0-68 0 0,65 2-71 0 0,42-23 714 0 0,-74 7-1108 0 0,-17 7-181 0 0,1 0-1588 0 0,-13 2-4993 0 0,-18 2-4705 0 0</inkml:trace>
  <inkml:trace contextRef="#ctx0" brushRef="#br0" timeOffset="853.994">685 100 3417 0 0,'0'0'4325'0'0,"0"0"-1474"0"0,0 0-701 0 0,0 0-215 0 0,0 0-155 0 0,0 0-235 0 0,0 0-303 0 0,0 0-352 0 0,0 0-307 0 0,0 0-200 0 0,0 0-117 0 0,0 0 26 0 0,0 0 54 0 0,6-4 79 0 0,28-14 256 0 0,1 2 1 0 0,1 2-1 0 0,0 1 0 0 0,1 2 0 0 0,23-4-681 0 0,-58 14 8 0 0,-1 0 1 0 0,1 0-1 0 0,-1 0 0 0 0,1 0 0 0 0,0 0 0 0 0,-1 1 0 0 0,1-1 0 0 0,0 1 1 0 0,0-1-1 0 0,-1 1 0 0 0,1 0 0 0 0,0-1 0 0 0,0 1 0 0 0,0 0 1 0 0,-1 0-1 0 0,1 0 0 0 0,0 1 0 0 0,0-1 0 0 0,0 0 0 0 0,-1 1 1 0 0,1-1-1 0 0,0 1 0 0 0,-1-1 0 0 0,1 1 0 0 0,0 0 0 0 0,-1 0 1 0 0,1 0-1 0 0,-1 0 0 0 0,1 0 0 0 0,-1 0 0 0 0,1 0 0 0 0,-1 0 0 0 0,0 1 1 0 0,0-1-1 0 0,1 1 0 0 0,-1-1 0 0 0,0 1 0 0 0,0-1 0 0 0,-1 1 1 0 0,1-1-1 0 0,0 1 0 0 0,0 0 0 0 0,-1-1 0 0 0,1 1 0 0 0,-1 0 1 0 0,0 0-1 0 0,1-1 0 0 0,-1 1 0 0 0,0 0 0 0 0,0 0 0 0 0,0 0 0 0 0,0-1 1 0 0,0 1-1 0 0,-1 0 0 0 0,1 0 0 0 0,0 0 0 0 0,-1-1 0 0 0,1 1 1 0 0,-2 1-9 0 0,-144 173 546 0 0,145-173-540 0 0,0 0 0 0 0,0-1 0 0 0,0 1 0 0 0,0 0 0 0 0,0 0 0 0 0,0 0 0 0 0,1 0 0 0 0,0 0 0 0 0,-1 0 0 0 0,1 0 0 0 0,0 0 0 0 0,1 0 0 0 0,-1 0 0 0 0,0 0 0 0 0,1-1 0 0 0,-1 1 0 0 0,1 0 0 0 0,0 0 0 0 0,0 0 0 0 0,0 0 0 0 0,1-1 0 0 0,-1 1 0 0 0,1-1 0 0 0,-1 1 0 0 0,1-1 0 0 0,0 1 0 0 0,0-1 0 0 0,0 0 0 0 0,0 0 0 0 0,0 0 0 0 0,1 0 0 0 0,-1 0 0 0 0,0-1 0 0 0,1 1 0 0 0,0-1 0 0 0,-1 1 0 0 0,1-1 0 0 0,0 0 0 0 0,-1 0 0 0 0,1 0 0 0 0,0 0 0 0 0,0-1 0 0 0,0 1 0 0 0,0-1 0 0 0,0 0 0 0 0,0 0 0 0 0,0 0 0 0 0,0 0 0 0 0,0 0 0 0 0,0-1 0 0 0,0 1 0 0 0,0-1 0 0 0,1 0-6 0 0,104-9 361 0 0,-49-6-2207 0 0,-52 13 738 0 0,2-1-4481 0 0,-4 4-6394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0,'0'0'228'0'0,"0"0"714"0"0,0 0 594 0 0,0 0 443 0 0,0 0 168 0 0,0 0-120 0 0,0 0-252 0 0,0 0-220 0 0,0 0-105 0 0,0 0-80 0 0,0 0-114 0 0,0 0-153 0 0,5 7 3496 0 0,285-7 1 0 0,-122-19-4219 0 0,-162 18-430 0 0,3-2-500 0 0,-7-2-3063 0 0,-2 4 1274 0 0,0 0-3968 0 0,-1-1 3333 0 0,1 2 811 0 0,-1-1-6797 0 0</inkml:trace>
  <inkml:trace contextRef="#ctx0" brushRef="#br0" timeOffset="400.825">292 1 9482 0 0,'0'0'2353'0'0,"0"0"-670"0"0,0 0-271 0 0,0 0 11 0 0,0 0 46 0 0,0 0-88 0 0,0 0-266 0 0,0 0-306 0 0,0 0-219 0 0,0 0-118 0 0,0 0-78 0 0,0 0-1 0 0,-5 6 11 0 0,-23 59 1107 0 0,28-31-844 0 0,-15 180 1011 0 0,-4-85-1900 0 0,19-128 99 0 0,0-1-50 0 0,0 1-27 0 0,1 3-3921 0 0,2-2-6211 0 0,-1-2-1341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105 521 0 0 0,'0'0'1144'0'0,"0"0"39"0"0,0 0 41 0 0,0 0 33 0 0,0 0-14 0 0,0 0-80 0 0,0 0-113 0 0,0 0-112 0 0,0 0-130 0 0,0 0-102 0 0,0 0-89 0 0,0 0-78 0 0,0 0-55 0 0,0 0-3 0 0,0 0 16 0 0,0 0 23 0 0,0 0 52 0 0,0 0 37 0 0,0 0 11 0 0,0 0 12 0 0,0 0-21 0 0,0 0-44 0 0,0 0-27 0 0,0 0-36 0 0,0 0-41 0 0,0 0-43 0 0,0 0-33 0 0,0 0-50 0 0,0 0-47 0 0,0 0-46 0 0,2 5 4178 0 0,2 1-3455 0 0,178-13-423 0 0,-37 3 135 0 0,-137-3-2177 0 0,-11 4-3088 0 0,-2 2-5072 0 0,3 1-1862 0 0</inkml:trace>
  <inkml:trace contextRef="#ctx0" brushRef="#br0" timeOffset="509.694">180 215 5513 0 0,'0'0'2197'0'0,"0"0"-509"0"0,0 0-145 0 0,0 0 119 0 0,0 0 89 0 0,0 0-179 0 0,0 0-374 0 0,0 0-373 0 0,0 0-277 0 0,0 0-130 0 0,0 0 88 0 0,0 0 131 0 0,0 0 61 0 0,0 9 40 0 0,1 52 501 0 0,1-10-364 0 0,-3 0 1 0 0,-2 0-1 0 0,-9 50-875 0 0,1 59-1799 0 0,11-144 129 0 0,2-12-3266 0 0,0-3-3223 0 0,0-1-636 0 0</inkml:trace>
  <inkml:trace contextRef="#ctx0" brushRef="#br0" timeOffset="1150.516">644 42 3257 0 0,'0'0'1943'0'0,"0"0"-464"0"0,0 0-92 0 0,0 0 317 0 0,0 0 362 0 0,0 0 49 0 0,0 0-321 0 0,0 0-498 0 0,0 0-432 0 0,0 0-268 0 0,0 0-134 0 0,0 0-32 0 0,0 4 0 0 0,0 231 2943 0 0,39 55-2919 0 0,3-153-415 0 0,-24-93-70 0 0,-7-40-10 0 0,-10-4 121 0 0,-1 0 25 0 0,23-44 573 0 0,74-185-217 0 0,-1-87-390 0 0,-85 285-72 0 0,-8 17-10 0 0,1 1 1 0 0,1 0-1 0 0,0 0 1 0 0,1 0-1 0 0,0 1 1 0 0,1 0-1 0 0,0 0 0 0 0,1 0 1 0 0,7-8 10 0 0,-14 20 10 0 0,4-2-4674 0 0,-6 11-251 0 0,1-2-6295 0 0</inkml:trace>
  <inkml:trace contextRef="#ctx0" brushRef="#br0" timeOffset="1607.379">1117 620 11947 0 0,'0'0'1820'0'0,"0"0"-620"0"0,0 0-230 0 0,0 0 110 0 0,0 0 115 0 0,0 0-6 0 0,0 0-154 0 0,0 0-260 0 0,0 0-240 0 0,0 0-168 0 0,0 0-126 0 0,0 0-101 0 0,0 0-52 0 0,-10 4-38 0 0,-33 12-24 0 0,39-14-18 0 0,1 0 0 0 0,0 0 0 0 0,0 1 0 0 0,0-1 0 0 0,0 0-1 0 0,1 1 1 0 0,-1 0 0 0 0,1 0 0 0 0,-1 0 0 0 0,1 0 0 0 0,0 0 0 0 0,0 0 0 0 0,0 0-1 0 0,1 1 1 0 0,-1-1 0 0 0,1 1 0 0 0,0-1 0 0 0,-1 2-8 0 0,-2 7 16 0 0,2-9-14 0 0,0-1 1 0 0,1 0-1 0 0,0 1 1 0 0,-1-1 0 0 0,1 1-1 0 0,0-1 1 0 0,0 1 0 0 0,0-1-1 0 0,0 1 1 0 0,1 0 0 0 0,-1 0-1 0 0,1-1 1 0 0,0 1 0 0 0,0 0-1 0 0,0 0 1 0 0,0-1-1 0 0,0 1 1 0 0,0 0 0 0 0,1 0-1 0 0,-1-1 1 0 0,1 1 0 0 0,0 0-1 0 0,0-1 1 0 0,0 1 0 0 0,0-1-1 0 0,0 1 1 0 0,1-1-1 0 0,-1 0 1 0 0,1 1 0 0 0,0-1-1 0 0,-1 0 1 0 0,1 0 0 0 0,0 0-1 0 0,0 0 1 0 0,0 0 0 0 0,1-1-1 0 0,-1 1 1 0 0,0-1 0 0 0,1 1-1 0 0,-1-1 1 0 0,1 0-1 0 0,-1 0 1 0 0,1 0 0 0 0,-1 0-1 0 0,1 0 1 0 0,0-1 0 0 0,-1 1-1 0 0,1-1 1 0 0,1 1-3 0 0,7-1 92 0 0,-1-1 0 0 0,1 0 0 0 0,-1 0 0 0 0,1-1 0 0 0,-1-1 0 0 0,1 1 0 0 0,-1-2 0 0 0,0 1 0 0 0,0-1 0 0 0,-1-1 0 0 0,1 0 0 0 0,-1 0 0 0 0,0-1 0 0 0,0 0 0 0 0,-1-1-92 0 0,-2 4 49 0 0,-1-1 0 0 0,0 0 0 0 0,0 0 0 0 0,0 0-1 0 0,-1 0 1 0 0,1-1 0 0 0,-1 0 0 0 0,0 0 0 0 0,-1 0 0 0 0,1 0-1 0 0,-1-1 1 0 0,0 1 0 0 0,0-1 0 0 0,0 0 0 0 0,-1 0-1 0 0,0 0 1 0 0,0 0 0 0 0,-1 0 0 0 0,0 0 0 0 0,0 0 0 0 0,0-1-1 0 0,-1 1 1 0 0,0 0 0 0 0,0-1 0 0 0,0 1 0 0 0,-1-3-49 0 0,-1 6-30 0 0,1 0 1 0 0,-1 0-1 0 0,1 0 0 0 0,-1 0 1 0 0,0 0-1 0 0,0 0 1 0 0,0 1-1 0 0,-1-1 0 0 0,1 1 1 0 0,-1-1-1 0 0,1 1 1 0 0,-1 0-1 0 0,0 0 0 0 0,0 0 1 0 0,0 0-1 0 0,0 1 0 0 0,0-1 1 0 0,0 1-1 0 0,0 0 1 0 0,0 0-1 0 0,-1 0 0 0 0,1 0 1 0 0,0 0-1 0 0,-1 1 1 0 0,1 0-1 0 0,-1-1 0 0 0,-1 1 30 0 0,-28 2-3627 0 0,3 6-4885 0 0,18-4-3280 0 0</inkml:trace>
  <inkml:trace contextRef="#ctx0" brushRef="#br0" timeOffset="2354.505">1334 675 5641 0 0,'0'0'2605'0'0,"0"0"-546"0"0,0 0-191 0 0,0 0 3 0 0,0 0-129 0 0,0 0-283 0 0,0 0-373 0 0,0 0-402 0 0,0 0-278 0 0,0 0-145 0 0,0 0-79 0 0,0 0-56 0 0,-1 26 776 0 0,11 29-232 0 0,-7-53-605 0 0,0 0 0 0 0,-1 0 0 0 0,1 0-1 0 0,0 0 1 0 0,0-1 0 0 0,0 0 0 0 0,0 1 0 0 0,0-1 0 0 0,0 0 0 0 0,1-1 0 0 0,-1 1 0 0 0,0 0-1 0 0,0-1 1 0 0,1 0 0 0 0,-1 0 0 0 0,0 0 0 0 0,1 0 0 0 0,-1 0 0 0 0,0-1 0 0 0,0 0-1 0 0,1 1 1 0 0,-1-1 0 0 0,0 0 0 0 0,0 0 0 0 0,0-1 0 0 0,0 1 0 0 0,0-1 0 0 0,0 0 0 0 0,0 1-1 0 0,-1-1 1 0 0,1 0 0 0 0,-1-1 0 0 0,1 1 0 0 0,-1 0 0 0 0,0-1 0 0 0,0 1 0 0 0,0-1-1 0 0,0 0 1 0 0,0 0 0 0 0,-1 1 0 0 0,1-1 0 0 0,-1 0 0 0 0,1-2-65 0 0,45-71 331 0 0,-47 77-335 0 0,0-1 1 0 0,1 0 0 0 0,-1 1 0 0 0,0-1-1 0 0,0 1 1 0 0,0-1 0 0 0,0 0 0 0 0,0 1-1 0 0,0-1 1 0 0,0 1 0 0 0,1-1 0 0 0,-1 0 0 0 0,0 1-1 0 0,0-1 1 0 0,1 0 0 0 0,-1 1 0 0 0,0-1-1 0 0,0 0 1 0 0,1 1 0 0 0,-1-1 0 0 0,0 0-1 0 0,1 0 1 0 0,-1 1 0 0 0,0-1 0 0 0,1 0-1 0 0,-1 0 1 0 0,1 0 0 0 0,-1 1 0 0 0,0-1 0 0 0,1 0-1 0 0,-1 0 1 0 0,1 0 0 0 0,-1 0 0 0 0,0 0-1 0 0,1 0 1 0 0,-1 0 0 0 0,1 0 0 0 0,-1 0-1 0 0,1 0 1 0 0,-1 0 0 0 0,0 0 0 0 0,1 0-1 0 0,-1 0 1 0 0,1-1 3 0 0,0 20 48 0 0,25 129-35 0 0,-10-26-189 0 0,2 84-161 0 0,-19-197 340 0 0,-1 1-1 0 0,0-1 1 0 0,-1 0 0 0 0,0 0 0 0 0,0 0-1 0 0,-1 0 1 0 0,0 0 0 0 0,-1-1-1 0 0,1 1 1 0 0,-2-1 0 0 0,1-1 0 0 0,-1 1-1 0 0,-1-1 1 0 0,1 0 0 0 0,-1 0 0 0 0,0-1-1 0 0,-1 0 1 0 0,1 0 0 0 0,-2 0-3 0 0,1-2 2 0 0,-1-1 0 0 0,0 0 0 0 0,0 0 0 0 0,0-1 1 0 0,0 0-1 0 0,-1 0 0 0 0,1-1 0 0 0,0-1 0 0 0,-1 1 0 0 0,1-1 1 0 0,-1-1-1 0 0,1 0 0 0 0,-3-1-2 0 0,9 0 0 0 0,0 0 0 0 0,0-1 1 0 0,0 0-1 0 0,0 0 0 0 0,0 0 0 0 0,0 0 1 0 0,1 0-1 0 0,0 0 0 0 0,-1-1 0 0 0,1 1 1 0 0,0-1-1 0 0,1 0 0 0 0,-1 1 0 0 0,1-1 1 0 0,0 0-1 0 0,-1 0 0 0 0,2 0 0 0 0,-1 0 1 0 0,0 0-1 0 0,1 0 0 0 0,0 0 1 0 0,0 0-1 0 0,0 0 0 0 0,0 0 0 0 0,1 0 1 0 0,0 0-1 0 0,0 0 0 0 0,0 0 0 0 0,0 0 1 0 0,0 0-1 0 0,2-2 0 0 0,2-8-328 0 0,2 0 0 0 0,-1 1 0 0 0,2 0 0 0 0,0 0 1 0 0,1 0-1 0 0,0 1 0 0 0,0 0 0 0 0,3-1 328 0 0,90-82-6456 0 0,-69 65 3842 0 0,-26 26-9053 0 0</inkml:trace>
  <inkml:trace contextRef="#ctx0" brushRef="#br0" timeOffset="3435.655">184 499 0 0 0,'0'0'1664'0'0,"0"0"22"0"0,0 0-39 0 0,0 0-36 0 0,0 0-68 0 0,0 0-148 0 0,0 0-192 0 0,0 0-208 0 0,0 0-151 0 0,0 0-65 0 0,0 0-62 0 0,0 0-35 0 0,-7 2 2845 0 0,-22 6-2660 0 0,-31 0 827 0 0,-15-7 149 0 0,63-6-1118 0 0,89 21-750 0 0,84-6-79 0 0,-88-6-216 0 0,-98-3 34 0 0,4 1-1789 0 0,7-2-3675 0 0,10 0-5207 0 0</inkml:trace>
  <inkml:trace contextRef="#ctx0" brushRef="#br0" timeOffset="6496.337">2069 46 0 0 0,'0'0'188'0'0,"0"0"672"0"0,0 0 234 0 0,0 0 38 0 0,0 0 15 0 0,0 0 31 0 0,0 0 63 0 0,4-6 42 0 0,12-16 11 0 0,-12 19 6571 0 0,-1 6-3338 0 0,-1 15-2317 0 0,-4 21-2924 0 0,-20 62 1199 0 0,-5 0 0 0 0,-35 85-485 0 0,24-77 49 0 0,28-79-35 0 0,2-9-8 0 0,1 0-1 0 0,1 1 1 0 0,1-1 0 0 0,0 1 0 0 0,2 0 0 0 0,0 17-6 0 0,4-36 7 0 0,0-1 0 0 0,1 1 0 0 0,-1-1-1 0 0,1 1 1 0 0,0-1 0 0 0,-1 0 0 0 0,1 0-1 0 0,0 0 1 0 0,1 0 0 0 0,-1-1 0 0 0,0 1 0 0 0,0 0-1 0 0,1-1 1 0 0,-1 1 0 0 0,1-1 0 0 0,-1 0-1 0 0,1 0 1 0 0,0 0 0 0 0,-1 0 0 0 0,1-1 0 0 0,0 1-1 0 0,0-1 1 0 0,-1 1 0 0 0,1-1 0 0 0,3 0-7 0 0,159-15 816 0 0,-109 4-628 0 0,-55 11-190 0 0,-1 0 9 0 0,0 0-11 0 0,0 0 21 0 0,0 0-1 0 0,0 0-25 0 0,0 0 17 0 0,0 0-3 0 0,0 0-23 0 0,0 0-42 0 0,0 0-62 0 0,0 0-70 0 0,0 0-69 0 0,0 0-74 0 0,0 0-122 0 0,0 0-134 0 0,0-3-2843 0 0,0-4-10846 0 0,0 6 8445 0 0</inkml:trace>
  <inkml:trace contextRef="#ctx0" brushRef="#br0" timeOffset="6863.386">1723 410 5825 0 0,'0'0'2558'0'0,"0"0"-811"0"0,0 0-408 0 0,0 0 115 0 0,0 0 191 0 0,0 0-32 0 0,0 0-334 0 0,0 0-410 0 0,0 0-189 0 0,0 0-13 0 0,0 0 112 0 0,0 0 83 0 0,12 0-58 0 0,96-7 1088 0 0,77-19 542 0 0,-4 11-2031 0 0,-181 15-585 0 0,1 12-2294 0 0,0-9-6174 0 0,-1-3-3451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18 109 0 0 0,'0'0'420'0'0,"0"0"719"0"0,0 0 165 0 0,0 0-55 0 0,0 0-80 0 0,0 0-17 0 0,4-6 2 0 0,11-16 8 0 0,-11 17 12 0 0,-7 46 9439 0 0,-6 24-8430 0 0,-2 16-2581 0 0,-7 154 638 0 0,20-232-221 0 0,-1-1 1 0 0,1 0 0 0 0,-1 1-1 0 0,1-1 1 0 0,0 0-1 0 0,0 0 1 0 0,0 0 0 0 0,0 0-1 0 0,0-1 1 0 0,0 1 0 0 0,0 0-1 0 0,1-1 1 0 0,-1 0-1 0 0,0 1 1 0 0,1-1 0 0 0,-1 0-1 0 0,1 0 1 0 0,0-1-1 0 0,-1 1 1 0 0,1 0 0 0 0,0-1-1 0 0,0 0 1 0 0,-1 1-1 0 0,1-1 1 0 0,0 0 0 0 0,0 0-1 0 0,-1-1 1 0 0,1 1-1 0 0,0-1 1 0 0,-1 1 0 0 0,1-1-1 0 0,0 0 1 0 0,-1 0 0 0 0,1 0-1 0 0,-1 0 1 0 0,1 0-1 0 0,-1-1-19 0 0,17-9 99 0 0,0-1-1 0 0,-1-1 0 0 0,-1-1 0 0 0,0-1 1 0 0,-1 0-1 0 0,0-1 0 0 0,-2 0 1 0 0,0-1-1 0 0,0-1 0 0 0,-2 0 0 0 0,0-1 1 0 0,-1 0-1 0 0,0-4-98 0 0,5-9 61 0 0,2-1 14 0 0,-1-1 0 0 0,-2-1-1 0 0,-1-1 1 0 0,-2 1 0 0 0,7-37-75 0 0,-19 71-14 0 0,2-17 294 0 0,-10 27-50 0 0,3 7-210 0 0,0 0 1 0 0,1 1-1 0 0,1-1 1 0 0,1 1-1 0 0,0 0 1 0 0,1 0-1 0 0,1 0 1 0 0,1 0-1 0 0,0-1 1 0 0,1 1-1 0 0,1 0 0 0 0,1-1 1 0 0,0 1-1 0 0,4 9-20 0 0,5 31 35 0 0,30 190-57 0 0,-42-237 26 0 0,1 221-11 0 0,-4-217 6 0 0,-1 1 0 0 0,0 0 0 0 0,-1-1 0 0 0,0 0 0 0 0,-1 1 0 0 0,-1-2 0 0 0,0 1 0 0 0,-1-1 0 0 0,0 0 0 0 0,-1 0 0 0 0,-1-1 0 0 0,0 0 0 0 0,0 0 1 0 0,-5 3 0 0 0,11-12 8 0 0,0 1 0 0 0,0-1 1 0 0,0 1-1 0 0,-1-1 0 0 0,1 0 1 0 0,-1 0-1 0 0,0 0 0 0 0,0-1 1 0 0,0 1-1 0 0,0-1 0 0 0,0 0 1 0 0,-1 0-1 0 0,1-1 0 0 0,-1 1 1 0 0,1-1-1 0 0,-1 0 0 0 0,1 0 1 0 0,-1 0-1 0 0,0-1 0 0 0,0 0-8 0 0,3-1 6 0 0,0-1-1 0 0,0 0 0 0 0,0 0 1 0 0,0 0-1 0 0,1-1 0 0 0,-1 1 1 0 0,1 0-1 0 0,-1-1 0 0 0,1 1 1 0 0,0 0-1 0 0,0-1 0 0 0,0 0 1 0 0,0 1-1 0 0,1-1 0 0 0,-1 0 1 0 0,1 1-1 0 0,-1-1 0 0 0,1 0 1 0 0,0 1-1 0 0,0-1 0 0 0,0-2-5 0 0,1-10-4 0 0,0-1 0 0 0,0 1-1 0 0,2 0 1 0 0,0 0 0 0 0,1 0-1 0 0,0 0 1 0 0,1 1 0 0 0,0-1 0 0 0,6-9 4 0 0,1-1-115 0 0,0 1 1 0 0,1 0-1 0 0,1 1 1 0 0,2 1-1 0 0,0 0 1 0 0,1 1-1 0 0,6-4 115 0 0,8 5-2127 0 0,-16 17-5649 0 0,-10 3-3560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10058 0 0,'0'0'2041'0'0,"0"0"-438"0"0,0 0-318 0 0,0 0-107 0 0,0 0-134 0 0,0 0-201 0 0,0 0-239 0 0,0 0-232 0 0,0 0-121 0 0,0 0-75 0 0,0 0-39 0 0,0 0-21 0 0,0 0-9 0 0,-12 28-22 0 0,-34 87 5 0 0,45-114-85 0 0,0-1 0 0 0,0 1 1 0 0,1 0-1 0 0,-1 0 0 0 0,0 0 1 0 0,0 0-1 0 0,0 0 0 0 0,1 0 1 0 0,-1 0-1 0 0,0 0 0 0 0,1 0 1 0 0,-1 0-1 0 0,1 0 1 0 0,0 0-1 0 0,-1 0 0 0 0,1 1 1 0 0,0-1-1 0 0,0 0 0 0 0,-1 0 1 0 0,1 0-1 0 0,0 1 0 0 0,0-1 1 0 0,0 0-1 0 0,1 0 0 0 0,-1 1 1 0 0,0-1-1 0 0,0 0 0 0 0,1 0 1 0 0,-1 0-1 0 0,0 0 1 0 0,1 0-1 0 0,-1 1 0 0 0,1-1 1 0 0,0 0-1 0 0,-1 0 0 0 0,1 0 1 0 0,0 0-1 0 0,0 0 0 0 0,-1-1 1 0 0,1 1-1 0 0,0 0 0 0 0,0 0 1 0 0,0 0-6 0 0,3 0 47 0 0,-2 1 45 0 0,0 0 1 0 0,1 0-1 0 0,-1 0 1 0 0,1 0-1 0 0,0-1 1 0 0,-1 1-1 0 0,1-1 1 0 0,0 0-1 0 0,0 1 1 0 0,0-1-1 0 0,0-1 1 0 0,0 1-1 0 0,0 0 1 0 0,0-1-1 0 0,1 0 1 0 0,-1 1-1 0 0,0-1 1 0 0,0-1-1 0 0,0 1 1 0 0,0 0-1 0 0,0-1 1 0 0,0 1-1 0 0,0-1 1 0 0,0 0-1 0 0,0 0 1 0 0,0 0-1 0 0,0-1 0 0 0,0 1 1 0 0,0-1-1 0 0,-1 1 1 0 0,1-1-1 0 0,0 0 1 0 0,-1 0-1 0 0,0 0 1 0 0,1 0-1 0 0,-1 0 1 0 0,0-1-1 0 0,0 1 1 0 0,0-1-1 0 0,-1 1 1 0 0,1-1-1 0 0,-1 0 1 0 0,1 0-1 0 0,-1 0 1 0 0,0 0-1 0 0,0 0 1 0 0,0 0-1 0 0,0 0 1 0 0,-1-2-93 0 0,1 1-54 0 0,-1 1 1 0 0,1-1 0 0 0,-1 0 0 0 0,-1 1 0 0 0,1-1-1 0 0,0 0 1 0 0,-1 1 0 0 0,0-1 0 0 0,0 1 0 0 0,0-1 0 0 0,0 1-1 0 0,0-1 1 0 0,-1 1 0 0 0,1 0 0 0 0,-1 0 0 0 0,0-1-1 0 0,0 1 1 0 0,0 1 0 0 0,-1-1 0 0 0,1 0 0 0 0,-1 0-1 0 0,1 1 1 0 0,-1-1 0 0 0,0 1 0 0 0,0 0 0 0 0,0 0-1 0 0,0 0 1 0 0,0 1 0 0 0,0-1 0 0 0,-1 0 0 0 0,1 1-1 0 0,-1 0 1 0 0,1 0 0 0 0,-1 0 0 0 0,0 0 53 0 0,1 1-513 0 0,-8-3-1267 0 0,2 3-4109 0 0,0 0-5809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1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480 431 0 0 0,'0'0'926'0'0,"0"0"375"0"0,0 0 517 0 0,0 0 297 0 0,0 0-43 0 0,0 0-311 0 0,0 0-404 0 0,0 0-307 0 0,0 0-166 0 0,3-4-53 0 0,11-10-7 0 0,-11 10 3 0 0,-3 4 7 0 0,0 0-18 0 0,0 0-28 0 0,0 0-44 0 0,0 0-50 0 0,0 0-65 0 0,0 0-82 0 0,-14-4 798 0 0,-167 18-18 0 0,-23 45-328 0 0,201-58-987 0 0,0 0-1 0 0,0-1 1 0 0,0 1-1 0 0,0 0 1 0 0,0 0 0 0 0,0 1-1 0 0,1-1 1 0 0,-1 1-1 0 0,1-1 1 0 0,-1 1-1 0 0,1 0 1 0 0,-1 0-1 0 0,1 0 1 0 0,0 0 0 0 0,0 0-1 0 0,0 1 1 0 0,0-1-1 0 0,0 1 1 0 0,1-1-1 0 0,-1 1 1 0 0,1 0 0 0 0,-1 0-1 0 0,1-1 1 0 0,0 1-1 0 0,0 0 1 0 0,0 0-1 0 0,1 0 1 0 0,-1 0-1 0 0,1 0 1 0 0,0 3-12 0 0,2-1 11 0 0,1-1 1 0 0,0 1-1 0 0,0 0 1 0 0,1-1-1 0 0,-1 0 1 0 0,1 0-1 0 0,0 0 1 0 0,0 0-1 0 0,1-1 1 0 0,-1 0-1 0 0,1 1 1 0 0,-1-2-1 0 0,1 1 0 0 0,0 0 1 0 0,0-1-1 0 0,0 0 1 0 0,0 0-1 0 0,1-1 1 0 0,-1 1-1 0 0,1-1 1 0 0,-1 0-1 0 0,1-1 1 0 0,-1 1-1 0 0,1-1 1 0 0,-1 0-1 0 0,3-1-11 0 0,-2 2 13 0 0,158 22 273 0 0,-139-6-163 0 0,-25-16-86 0 0,0-1-15 0 0,-12 19 297 0 0,-134 105 161 0 0,105-94-435 0 0,26-20-42 0 0,0 0 0 0 0,1 0 0 0 0,1 2 0 0 0,0 0 0 0 0,0 0 0 0 0,1 1 0 0 0,0 1 0 0 0,2 0-1 0 0,-1 0 1 0 0,-5 11-3 0 0,14-21 5 0 0,0-1 0 0 0,0 1 0 0 0,0 0 0 0 0,0 0 0 0 0,0 0 0 0 0,1 0 0 0 0,-1 0 0 0 0,1 0 0 0 0,0 0 0 0 0,1 0 0 0 0,-1 1 0 0 0,1-1 0 0 0,0 0 0 0 0,0 0 0 0 0,0 1 1 0 0,0-1-1 0 0,1 0 0 0 0,-1 0 0 0 0,1 1 0 0 0,0-1 0 0 0,1 0 0 0 0,-1 0 0 0 0,1 0 0 0 0,0 0 0 0 0,0-1 0 0 0,0 1 0 0 0,0 0 0 0 0,0-1 0 0 0,1 1 0 0 0,0-1 0 0 0,0 0 0 0 0,0 0 0 0 0,2 2-5 0 0,8 2 56 0 0,0 0-1 0 0,1-1 1 0 0,0-1 0 0 0,1 0 0 0 0,-1 0 0 0 0,1-1 0 0 0,0-1 0 0 0,0-1 0 0 0,0 0-1 0 0,0-1 1 0 0,0-1 0 0 0,0 0 0 0 0,0-1 0 0 0,3-1-56 0 0,22 2 39 0 0,8-22-853 0 0,-40 7-3690 0 0,-3-4-6149 0 0,-5 12-851 0 0</inkml:trace>
  <inkml:trace contextRef="#ctx0" brushRef="#br0" timeOffset="4708.324">415 0 0 0 0,'0'0'966'0'0,"0"0"314"0"0,0 0 375 0 0,0 0 196 0 0,0 0-100 0 0,0 0-361 0 0,0 0-422 0 0,0 0-275 0 0,0 0-106 0 0,0 0 4 0 0,3 15 3419 0 0,-38 127-754 0 0,20-59-2659 0 0,-2 82 266 0 0,8-21-375 0 0,-17 61-101 0 0,10-135-346 0 0,1-20-1 0 0,-16 67-11 0 0,4-14 29 0 0,-2 3 127 0 0,11-25-186 0 0,-8-10 234 0 0,11-27-118 0 0,-3 4-61 0 0,10 22 318 0 0,-5-30 130 0 0,-3 1 265 0 0,14-31-589 0 0,2-9-171 0 0,0-1-12 0 0,-9 11 362 0 0,7-8-337 0 0,2-3-4 0 0,0 0 0 0 0,0 0-4 0 0,0 0-16 0 0,0 0-5 0 0,0 0-4 0 0,0 0 6 0 0,0 0 6 0 0,0 0-29 0 0,0 0-35 0 0,0 0-87 0 0,1-8-2609 0 0,0 5-4692 0 0,1 0-4028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22 352 0 0,'0'0'2357'0'0,"0"0"-394"0"0,0 0-158 0 0,0 0 112 0 0,0 0 3 0 0,0 0-41 0 0,0 0-180 0 0,0 0-272 0 0,0 0-289 0 0,0 0-217 0 0,0 0-160 0 0,0 0-140 0 0,-9-2 239 0 0,8 1 1890 0 0,47 8-583 0 0,50-9-753 0 0,-32-3-941 0 0,108-6 102 0 0,-132 11-592 0 0,-39 0 18 0 0,-1 0-18 0 0,0 0-6 0 0,0 0 2 0 0,0 0-11 0 0,0 0 16 0 0,0 0 13 0 0,-3-7-2636 0 0,-2 6-7978 0 0,2 1-822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1936 0 0,'0'0'1883'0'0,"0"0"-701"0"0,0 0-284 0 0,0 0 174 0 0,0 0 269 0 0,0 0 154 0 0,0 0-80 0 0,0 0-200 0 0,0 0-194 0 0,0 0-95 0 0,0 0-97 0 0,0 0-80 0 0,0 0-34 0 0,-5 2-56 0 0,1 0-316 0 0,-6 3-261 0 0,1-3 3376 0 0,29 5-141 0 0,173-21-677 0 0,46-1-1834 0 0,-237 16-1620 0 0,8 2 1932 0 0,-8-3-4157 0 0,0 0-3869 0 0,-2 0-4974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36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28 354 0 0 0,'0'0'172'0'0,"0"0"472"0"0,0 0 154 0 0,-4 5 34 0 0,2-3-541 0 0,-14 18 814 0 0,10-3 4384 0 0,28-13-1895 0 0,48-26 274 0 0,17-53-2237 0 0,-78 66-1407 0 0,74-101 886 0 0,-73 104-908 0 0,-8 26 78 0 0,-1-5-125 0 0,32 106 504 0 0,34 173 61 0 0,-36-143-569 0 0,-23-118-163 0 0,-7-32 13 0 0,6-1 526 0 0,-7 0-446 0 0,2-16 483 0 0,38-149-32 0 0,10 2-381 0 0,53-170-68 0 0,-86 244 30 0 0,-17 89-77 0 0,0 0 13 0 0,0 0-5 0 0,0 0-4 0 0,0 0-25 0 0,0 0-10 0 0,0 0-10 0 0,0 0-3 0 0,0 0-1 0 0,0 0-5 0 0,0 0 2 0 0,0 0-6 0 0,0 0 6 0 0,0 0 2 0 0,0 0 17 0 0,0 0-11 0 0,0 0-5 0 0,0 0-6 0 0,0 0-1 0 0,0 0-1 0 0,0 0-6 0 0,0 0-2 0 0,0 0-10 0 0,0 0-18 0 0,0 0-22 0 0,0 0-57 0 0,0 0-63 0 0,-10 21-3696 0 0,3-9-2529 0 0,6-5-2182 0 0</inkml:trace>
  <inkml:trace contextRef="#ctx0" brushRef="#br0" timeOffset="1106.866">693 527 1872 0 0,'0'0'1261'0'0,"0"0"-527"0"0,0 0-179 0 0,0 0 291 0 0,0 0 411 0 0,0 0 274 0 0,0 0-42 0 0,0 0-302 0 0,0 0-358 0 0,0 0-261 0 0,0 0-54 0 0,0 0-1 0 0,0 0 7 0 0,-3 10 0 0 0,-25 66 765 0 0,-2 26 44 0 0,-42 90-337 0 0,52-171-567 0 0,20-20-344 0 0,0-1-1 0 0,0 0-3 0 0,0 0-6 0 0,0 0 16 0 0,0 0 14 0 0,0 0 6 0 0,0 0 11 0 0,0 0 12 0 0,6-30 855 0 0,54-113-894 0 0,54-37-64 0 0,-94 154 281 0 0,-16 51-200 0 0,30 89 353 0 0,10 11-358 0 0,-17-66-42 0 0,-27-58-38 0 0,0-1 8 0 0,0 0 2 0 0,0 0 6 0 0,0 0-1 0 0,0 0 6 0 0,0 0 46 0 0,0 0 28 0 0,0 0 22 0 0,0 0 26 0 0,0 0-9 0 0,0 0 2 0 0,0 0 2 0 0,0 0 8 0 0,0 0 9 0 0,0 0-19 0 0,-65-11 322 0 0,30 5-553 0 0,27 6 69 0 0,0-1 0 0 0,0 0 0 0 0,0-1 0 0 0,0 0 0 0 0,0 0 0 0 0,1-1 0 0 0,-1 1 0 0 0,1-2 0 0 0,-1 1 0 0 0,1-1 0 0 0,0 0 0 0 0,1-1 0 0 0,-3-1 3 0 0,-12-25-480 0 0,21 19-2080 0 0,6 1-3515 0 0,-3 10-2499 0 0</inkml:trace>
  <inkml:trace contextRef="#ctx0" brushRef="#br0" timeOffset="1909.308">869 572 0 0 0,'0'0'2111'0'0,"0"0"-703"0"0,0 0-238 0 0,0 0 146 0 0,0 0 245 0 0,0 0 180 0 0,0 0-43 0 0,0 0-279 0 0,0 0-345 0 0,0 0-324 0 0,0 0-211 0 0,0 0-103 0 0,0 0-34 0 0,5 4 1235 0 0,82 195-855 0 0,-48-123-739 0 0,-25-98 2809 0 0,29-140-1485 0 0,31 4-1083 0 0,-69 151-201 0 0,-8 3-4509 0 0,3 4 3284 0 0,0 0-370 0 0,0 0-703 0 0,0-1-2256 0 0,0-2-4436 0 0</inkml:trace>
  <inkml:trace contextRef="#ctx0" brushRef="#br0" timeOffset="2727.092">1442 527 0 0 0,'0'0'740'0'0,"0"0"436"0"0,0 0 542 0 0,0 0 321 0 0,0 0-28 0 0,0 0-286 0 0,0 0-358 0 0,0 0-262 0 0,0 0-165 0 0,0 0-126 0 0,0 0-89 0 0,2 0 1320 0 0,-4-1-1877 0 0,-1 0 0 0 0,1 1 0 0 0,-1-1 0 0 0,0 1 0 0 0,1 0 0 0 0,-1 0 0 0 0,1 0 0 0 0,-1 0 0 0 0,1 0 0 0 0,-1 1 0 0 0,1-1 0 0 0,-1 1 0 0 0,1-1 1 0 0,-1 1-1 0 0,1 0 0 0 0,-1 0 0 0 0,1 0 0 0 0,0 0 0 0 0,0 1 0 0 0,-1-1 0 0 0,1 1 0 0 0,0-1 0 0 0,0 1 0 0 0,0 0 0 0 0,1-1 0 0 0,-1 1-168 0 0,-18 11 443 0 0,-27 31 437 0 0,46-42-882 0 0,0-1 0 0 0,0 1 0 0 0,1-1 0 0 0,-1 1 0 0 0,1-1 0 0 0,-1 1-1 0 0,1 0 1 0 0,0-1 0 0 0,0 1 0 0 0,0 0 0 0 0,0-1 0 0 0,0 1 0 0 0,0 0 0 0 0,0-1 0 0 0,0 1 0 0 0,1 0 0 0 0,-1-1 0 0 0,0 1 0 0 0,1-1 0 0 0,0 1 0 0 0,-1-1 0 0 0,1 1 0 0 0,0-1 0 0 0,0 1 0 0 0,0-1 0 0 0,0 0 0 0 0,0 1 0 0 0,0-1 0 0 0,0 0 0 0 0,0 0 0 0 0,0 0 0 0 0,1 1 0 0 0,-1-2 0 0 0,0 1 0 0 0,1 0 0 0 0,-1 0-1 0 0,1 0 1 0 0,-1-1 0 0 0,1 1 0 0 0,1 0 2 0 0,61 27 94 0 0,-63-26-58 0 0,-1 0 0 0 0,1 0 0 0 0,0 0 0 0 0,-1 0 0 0 0,0 0 0 0 0,1 0 0 0 0,-1 1 0 0 0,0-1 0 0 0,0 0 0 0 0,0 0 0 0 0,0 0 0 0 0,0 0 0 0 0,-1 0 0 0 0,1 0 0 0 0,-1 0 0 0 0,1 0 0 0 0,-1 0 0 0 0,0 0 0 0 0,0 0 0 0 0,0 0 0 0 0,0 0 0 0 0,0 0 0 0 0,0 0 0 0 0,0-1 0 0 0,-1 1 0 0 0,1 0 0 0 0,-1 0-36 0 0,-77 108 423 0 0,78-108-425 0 0,0 0 0 0 0,0 0-1 0 0,0 0 1 0 0,1 0 0 0 0,-1 0 0 0 0,0-1 0 0 0,1 1 0 0 0,-1 1 0 0 0,1-1 0 0 0,0 0 0 0 0,-1 0 0 0 0,1 0 0 0 0,0 0 0 0 0,0 0-1 0 0,0 0 1 0 0,1 0 0 0 0,-1 0 0 0 0,0 0 0 0 0,1 0 0 0 0,-1 0 0 0 0,1 0 0 0 0,0 0 0 0 0,0 0 0 0 0,0 0 0 0 0,0-1 0 0 0,0 1-1 0 0,0 0 1 0 0,0 0 0 0 0,1-1 0 0 0,-1 1 0 0 0,0-1 0 0 0,2 2 2 0 0,43 11 203 0 0,-19-13-38 0 0,68-12 210 0 0,-58-12-1311 0 0,-33 18 133 0 0,4-8-4486 0 0,-7 9-2837 0 0</inkml:trace>
  <inkml:trace contextRef="#ctx0" brushRef="#br0" timeOffset="5435.499">1689 358 648 0 0,'0'0'802'0'0,"0"0"-334"0"0,0 0 48 0 0,0 0 415 0 0,0 0 417 0 0,0 0 176 0 0,0 0-163 0 0,0 0-432 0 0,0 0-367 0 0,0 0-125 0 0,0 0 56 0 0,4 0 138 0 0,69 2 5030 0 0,112-8-689 0 0,-44 3-4006 0 0,-68 10-754 0 0,-62-5-78 0 0,-17 0-3758 0 0,-7 1-5733 0 0,10-3-257 0 0</inkml:trace>
  <inkml:trace contextRef="#ctx0" brushRef="#br0" timeOffset="5754.95">1709 601 5233 0 0,'0'0'2209'0'0,"0"0"-1308"0"0,0 0-617 0 0,0 0 183 0 0,0 0 417 0 0,0 0 376 0 0,0 0 230 0 0,0 0-24 0 0,0 0-126 0 0,0 0-118 0 0,0 0-196 0 0,0 0-133 0 0,0 0-72 0 0,23-2-66 0 0,73-6-63 0 0,23-15 1087 0 0,26 12-1621 0 0,-120 20-1479 0 0,-17 0-8680 0 0,-8-9-957 0 0</inkml:trace>
  <inkml:trace contextRef="#ctx0" brushRef="#br0" timeOffset="6639.122">2756 53 7218 0 0,'0'0'1723'0'0,"0"0"-685"0"0,0 0-329 0 0,0 0 181 0 0,0 0 309 0 0,0 0 196 0 0,0 0-70 0 0,0 0-276 0 0,0 0-321 0 0,0 0-245 0 0,0 0-140 0 0,0 0-50 0 0,0 0 9 0 0,-8 17-14 0 0,-39 83 275 0 0,28-72-363 0 0,0-2 1 0 0,-2 0-1 0 0,-1-1 1 0 0,-1-2-1 0 0,-1 0 1 0 0,-1-1-1 0 0,-1-2 1 0 0,-1 0-201 0 0,-17 13 451 0 0,44-32-407 0 0,0-1-8 0 0,0 0-24 0 0,0 0-36 0 0,5 4 90 0 0,0 0 0 0 0,0-1 0 0 0,1 0 0 0 0,0 0 0 0 0,-1 0 1 0 0,1 0-1 0 0,0-1 0 0 0,0 0 0 0 0,1 0 0 0 0,-1-1 0 0 0,0 0 0 0 0,0 0 1 0 0,1 0-1 0 0,-1-1 0 0 0,5 0-66 0 0,139 23 343 0 0,-2-13-283 0 0,-148-10-23 0 0,0 0 10 0 0,0 0 30 0 0,0 0 30 0 0,0 0 33 0 0,0 0 20 0 0,0 0 13 0 0,0 0 3 0 0,0 0 0 0 0,0 0-9 0 0,-13-7 146 0 0,-5-27-235 0 0,-66-117 220 0 0,-6 13-152 0 0,90 130-2751 0 0,13 7-4447 0 0,-10 2 4170 0 0,2-1-8402 0 0</inkml:trace>
  <inkml:trace contextRef="#ctx0" brushRef="#br0" timeOffset="7282.982">3261 1 6321 0 0,'0'0'1806'0'0,"0"0"-659"0"0,0 0-288 0 0,0 0 117 0 0,0 0 264 0 0,0 0 182 0 0,0 0-34 0 0,0 0-198 0 0,0 0-265 0 0,0 0-242 0 0,0 0-171 0 0,0 0-66 0 0,0 0-49 0 0,-17 1-27 0 0,-49 2-22 0 0,61-3-264 0 0,0 0 1 0 0,0 1 0 0 0,1 0-1 0 0,-1 0 1 0 0,1 0 0 0 0,-1 0-1 0 0,1 1 1 0 0,-1-1 0 0 0,1 1-1 0 0,0 1 1 0 0,0-1 0 0 0,0 0-1 0 0,0 1 1 0 0,0 0 0 0 0,0 0-1 0 0,-2 3-84 0 0,-13 10 211 0 0,17-15-210 0 0,1 0 1 0 0,-1 0-1 0 0,1 0 0 0 0,0 1 0 0 0,0-1 0 0 0,-1 1 1 0 0,1-1-1 0 0,0 1 0 0 0,0-1 0 0 0,0 1 0 0 0,1 0 1 0 0,-1 0-1 0 0,0-1 0 0 0,1 1 0 0 0,-1 0 0 0 0,1 0 0 0 0,-1 0 1 0 0,1-1-1 0 0,0 1 0 0 0,0 0 0 0 0,0 0 0 0 0,0 0 1 0 0,0 0-1 0 0,0 0 0 0 0,1 0 0 0 0,-1-1 0 0 0,0 1 0 0 0,1 0 1 0 0,0 0-1 0 0,-1 0 0 0 0,1-1 0 0 0,0 1 0 0 0,0 0 1 0 0,0-1-1 0 0,0 1 0 0 0,1 0-1 0 0,146 93 623 0 0,-145-90-560 0 0,0 0 0 0 0,-1 0 0 0 0,1 0-1 0 0,-1 0 1 0 0,0 1 0 0 0,-1-1 0 0 0,0 1 0 0 0,1-1 0 0 0,-2 1 0 0 0,1-1 0 0 0,-1 1 0 0 0,0 0 0 0 0,0-1 0 0 0,0 1-1 0 0,-1-1 1 0 0,1 1 0 0 0,-2 2-63 0 0,-2 1 84 0 0,0-1-1 0 0,-1 0 1 0 0,1 0 0 0 0,-2 0-1 0 0,1-1 1 0 0,-1 0-1 0 0,0 0 1 0 0,-1 0-1 0 0,1-1 1 0 0,-1 0 0 0 0,-1 0-1 0 0,1-1 1 0 0,-1 0-1 0 0,0 0 1 0 0,-1 0-84 0 0,-79 6 137 0 0,62-24-1240 0 0,21 3-9238 0 0,5 7-1184 0 0</inkml:trace>
  <inkml:trace contextRef="#ctx0" brushRef="#br0" timeOffset="7791.031">2211 712 1256 0 0,'0'0'1043'0'0,"0"0"-32"0"0,0 0 277 0 0,0 0 446 0 0,0 0 270 0 0,0 0-46 0 0,0 0-168 0 0,0 0-224 0 0,0 0-235 0 0,0 0-201 0 0,0 0-193 0 0,0 0-141 0 0,0 0-129 0 0,19 0-91 0 0,134 3 1040 0 0,264 3-186 0 0,-21-77-1100 0 0,-360 70-690 0 0,-38 19-5873 0 0,2-18 5055 0 0,-2 4-9761 0 0</inkml:trace>
  <inkml:trace contextRef="#ctx0" brushRef="#br0" timeOffset="8587.035">2561 918 4113 0 0,'0'0'1586'0'0,"0"0"-454"0"0,0 0-123 0 0,0 0 145 0 0,0 0 172 0 0,0 0 54 0 0,0 0-153 0 0,0 0-255 0 0,0 0-271 0 0,0 0-208 0 0,0 0-143 0 0,0 0-88 0 0,-19 25-26 0 0,-59 78 2 0 0,-34 23 2543 0 0,43-64-1201 0 0,66-59-1524 0 0,2-2-45 0 0,1-1 0 0 0,-1 0 0 0 0,1 0 0 0 0,-1 1 0 0 0,1-1 0 0 0,0 0 0 0 0,-1 1 0 0 0,1-1 0 0 0,-1 0 0 0 0,1 1 0 0 0,0-1 0 0 0,-1 1 0 0 0,1-1 0 0 0,0 0 0 0 0,0 1 0 0 0,-1-1 0 0 0,1 1 0 0 0,0-1 0 0 0,0 1 0 0 0,0-1 0 0 0,-1 1 0 0 0,1-1 0 0 0,0 1 0 0 0,0-1 0 0 0,0 1 0 0 0,0 0 0 0 0,0-1 0 0 0,0 1 0 0 0,0-1 0 0 0,0 1 0 0 0,0-1 0 0 0,0 1 0 0 0,1-1 1 0 0,-1 1-1 0 0,0-1 0 0 0,0 1 0 0 0,0-1 0 0 0,1 1 0 0 0,-1-1 0 0 0,0 0 0 0 0,0 1 0 0 0,1-1 0 0 0,-1 1 0 0 0,0-1 0 0 0,1 0 0 0 0,-1 1 0 0 0,1-1 0 0 0,-1 1 0 0 0,0-1 0 0 0,1 0 0 0 0,-1 0 0 0 0,1 1 0 0 0,-1-1 0 0 0,1 0 0 0 0,-1 0 0 0 0,1 0 0 0 0,-1 0 0 0 0,1 1 0 0 0,-1-1 0 0 0,1 0 0 0 0,-1 0 0 0 0,1 0 0 0 0,-1 0 0 0 0,1 0 0 0 0,0 0 0 0 0,-1 0 0 0 0,1 0 0 0 0,-1-1 1 0 0,1 1-12 0 0,168 22 716 0 0,60-11 45 0 0,-246-37 178 0 0,-37-88-568 0 0,15-3-182 0 0,20 36-211 0 0,19 79 828 0 0,-1-2-2977 0 0,4 2-6779 0 0,-1 2-2101 0 0</inkml:trace>
  <inkml:trace contextRef="#ctx0" brushRef="#br0" timeOffset="9104.533">3049 726 13019 0 0,'0'0'1588'0'0,"0"0"-832"0"0,0 0-466 0 0,0 0 160 0 0,0 0 389 0 0,0 0 250 0 0,0 0-7 0 0,0 0-288 0 0,0 0-325 0 0,0 0-219 0 0,0 0-114 0 0,0 0-36 0 0,0 0-32 0 0,-6 25-16 0 0,-19 80-2 0 0,-10 13 32 0 0,27-97-66 0 0,1 1 1 0 0,1 0 0 0 0,1 0-1 0 0,0 0 1 0 0,2 0-1 0 0,1 1 1 0 0,1 2-17 0 0,2-23 21 0 0,1-1 0 0 0,-1 1 0 0 0,1 0 0 0 0,0-1 0 0 0,-1 1 0 0 0,1-1 1 0 0,0 1-1 0 0,0-1 0 0 0,0 0 0 0 0,0 0 0 0 0,0 0 0 0 0,0 0 0 0 0,0 0 0 0 0,0-1 0 0 0,1 1 0 0 0,-1 0 0 0 0,0-1 1 0 0,0 0-1 0 0,1 0 0 0 0,-1 1 0 0 0,0-1 0 0 0,0 0 0 0 0,2-1-21 0 0,2 2 90 0 0,148-1 814 0 0,-146 2-914 0 0,-6-7-1983 0 0,-2-6 498 0 0,0 2-1614 0 0,0 0-3676 0 0,0 5-2532 0 0</inkml:trace>
  <inkml:trace contextRef="#ctx0" brushRef="#br0" timeOffset="9468.536">2736 995 4729 0 0,'0'0'2407'0'0,"0"0"-822"0"0,0 0-364 0 0,0 0 97 0 0,0 0 170 0 0,0 0 40 0 0,0 0-150 0 0,0 0-200 0 0,0 0-128 0 0,0 0-61 0 0,0 0-52 0 0,0 0-102 0 0,0 0-99 0 0,17-1-64 0 0,124-10 1370 0 0,78-24-996 0 0,-183 26-2583 0 0,-22 3-5073 0 0,-12 5-4957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38 0 0 0,'0'0'1226'0'0,"0"0"125"0"0,0 0 302 0 0,0 0 318 0 0,0 0 132 0 0,0 0-17 0 0,0 0-291 0 0,0 0-324 0 0,0 0-226 0 0,0 0-163 0 0,2-6-59 0 0,7-18-68 0 0,-3 17 5365 0 0,-9 7-6709 0 0,-7 23 970 0 0,-23 55-237 0 0,-4-1 0 0 0,-2-2 0 0 0,-17 18-344 0 0,-186 212 144 0 0,181-232-206 0 0,61-73-49 0 0,0 0 0 0 0,0 0 0 0 0,0 0 1 0 0,0-1-1 0 0,0 1 0 0 0,0 0 0 0 0,0 0 1 0 0,0-1-1 0 0,0 1 0 0 0,0 0 0 0 0,0 0 1 0 0,0 0-1 0 0,0-1 0 0 0,0 1 0 0 0,0 0 0 0 0,0 0 1 0 0,0-1-1 0 0,0 1 0 0 0,0 0 0 0 0,0 0 1 0 0,0 0-1 0 0,-1-1 0 0 0,1 1 0 0 0,0 0 1 0 0,0 0-1 0 0,0 0 0 0 0,0 0 0 0 0,0-1 0 0 0,-1 1 1 0 0,1 0-1 0 0,0 0 0 0 0,0 0 0 0 0,0 0 1 0 0,-1 0-1 0 0,1 0 0 0 0,0 0 0 0 0,0-1 0 0 0,-1 1 1 0 0,1 0-1 0 0,0 0 0 0 0,0 0 0 0 0,0 0 1 0 0,-1 0-1 0 0,1 0 0 0 0,0 0 0 0 0,0 0 1 0 0,-1 0-1 0 0,1 0 0 0 0,0 0 111 0 0,8-24-12456 0 0,-6 16 4753 0 0</inkml:trace>
  <inkml:trace contextRef="#ctx0" brushRef="#br0" timeOffset="550.285">10 1 2473 0 0,'0'0'3186'0'0,"0"0"-969"0"0,0 0-544 0 0,0 0-116 0 0,0 0 58 0 0,0 0 15 0 0,0 0-155 0 0,0 0-279 0 0,0 0-310 0 0,0 0-273 0 0,0 0-169 0 0,0 0-96 0 0,-9 8 862 0 0,55 95 2232 0 0,114 115-1200 0 0,-28-16-1619 0 0,-82-85-450 0 0,-20-64-132 0 0,-25-14-3108 0 0,-8-38 110 0 0,3-2-1080 0 0,0 1-3700 0 0,0 0-1509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15 158 0 0 0,'0'0'772'0'0,"0"0"663"0"0,0 0 350 0 0,0 0 182 0 0,0 0-15 0 0,0 0-84 0 0,0 0-165 0 0,0 0-196 0 0,0 0-212 0 0,0 0-189 0 0,-2-6-181 0 0,-8-18-178 0 0,8 18-140 0 0,2 6-133 0 0,0 0-125 0 0,0 0-93 0 0,0 0-57 0 0,0 0-57 0 0,0 0-48 0 0,0 0-10 0 0,16 25 807 0 0,55 115 1441 0 0,66 250-750 0 0,-98-202-1370 0 0,-32-121-173 0 0,3-42 903 0 0,-6-50-56 0 0,69-253-738 0 0,22-11-63 0 0,26-24-153 0 0,-105 262 2 0 0,-16 50 35 0 0,0 1-26 0 0,0 0-67 0 0,0 0-95 0 0,0 0-112 0 0,-8 19-912 0 0,-27 55-1519 0 0,24-49-644 0 0,1-1-3366 0 0,6-11-4533 0 0</inkml:trace>
  <inkml:trace contextRef="#ctx0" brushRef="#br0" timeOffset="543.955">634 795 0 0 0,'0'0'352'0'0,"0"0"404"0"0,0 0 231 0 0,0 0 285 0 0,0 0 253 0 0,0 0 106 0 0,0 0 48 0 0,0 0-140 0 0,0 0-155 0 0,0 0-84 0 0,0 0-162 0 0,0 0-139 0 0,0 0-82 0 0,0-5-111 0 0,-1-17-118 0 0,0 21-618 0 0,0 1-1 0 0,0-1 1 0 0,0 1-1 0 0,0 0 1 0 0,0-1 0 0 0,0 1-1 0 0,0 0 1 0 0,0 0 0 0 0,0 0-1 0 0,0 0 1 0 0,0 0-1 0 0,0 0 1 0 0,0 0 0 0 0,0 0-1 0 0,0 0 1 0 0,0 0 0 0 0,-1 1-1 0 0,1-1 1 0 0,0 0-1 0 0,0 1 1 0 0,0-1 0 0 0,0 1-1 0 0,1-1 1 0 0,-1 1 0 0 0,0 0-1 0 0,0-1 1 0 0,0 1-1 0 0,0 0 1 0 0,0-1 0 0 0,1 1-1 0 0,-1 0 1 0 0,0 0 0 0 0,1 0-1 0 0,-1 0-69 0 0,-5 5 35 0 0,0 0-1 0 0,0 0 1 0 0,1 1 0 0 0,0 0-1 0 0,1 0 1 0 0,-1 0-1 0 0,1 0 1 0 0,0 1 0 0 0,1 0-1 0 0,0 0 1 0 0,0 0-1 0 0,1 0 1 0 0,0 0 0 0 0,0 0-1 0 0,1 1 1 0 0,0-1-1 0 0,0 0 1 0 0,1 1 0 0 0,1-1-1 0 0,0 6-34 0 0,0-11 69 0 0,1-1 0 0 0,-1 0 0 0 0,1 0 0 0 0,0 1 1 0 0,0-1-1 0 0,0 0 0 0 0,0-1 0 0 0,0 1 0 0 0,0 0 0 0 0,1 0 0 0 0,-1-1 0 0 0,0 0 0 0 0,1 1 0 0 0,-1-1 0 0 0,1 0 0 0 0,0 0 0 0 0,-1 0 0 0 0,1-1 0 0 0,0 1 0 0 0,0-1 0 0 0,-1 1 0 0 0,1-1 0 0 0,0 0 1 0 0,0 0-1 0 0,0 0 0 0 0,-1 0 0 0 0,1-1 0 0 0,0 1 0 0 0,0-1 0 0 0,-1 0 0 0 0,1 0 0 0 0,0 0 0 0 0,-1 0 0 0 0,1 0 0 0 0,-1 0 0 0 0,3-2-69 0 0,2 0 77 0 0,0 0 0 0 0,1-1 0 0 0,-1 0 0 0 0,-1 0 0 0 0,1-1 0 0 0,-1 0-1 0 0,1 0 1 0 0,-1-1 0 0 0,-1 1 0 0 0,1-1 0 0 0,-1-1 0 0 0,0 1 0 0 0,-1-1 0 0 0,1 1 0 0 0,-1-1 0 0 0,-1-1 0 0 0,1 1-1 0 0,-1 0 1 0 0,0-1 0 0 0,-1 0 0 0 0,0 1 0 0 0,0-1 0 0 0,-1 0 0 0 0,1-6-77 0 0,-4 11-56 0 0,0 0 0 0 0,0 0 0 0 0,-1 0 0 0 0,1 0-1 0 0,-1 1 1 0 0,1-1 0 0 0,-1 0 0 0 0,0 1 0 0 0,0 0 0 0 0,0 0 0 0 0,0 0 0 0 0,-1 0 0 0 0,1 0 0 0 0,-1 1 0 0 0,1-1-1 0 0,-1 1 1 0 0,1 0 0 0 0,-1 0 0 0 0,0 0 0 0 0,1 1 0 0 0,-1-1 0 0 0,0 1 0 0 0,0 0 0 0 0,1 0 0 0 0,-1 0 0 0 0,0 0-1 0 0,0 1 1 0 0,1 0 0 0 0,-2 0 56 0 0,1-1-103 0 0,-62 16-2905 0 0,26 8-6300 0 0,27-16-1010 0 0</inkml:trace>
  <inkml:trace contextRef="#ctx0" brushRef="#br0" timeOffset="1063.934">1103 777 0 0 0,'0'0'576'0'0,"0"0"680"0"0,0 0 373 0 0,0 0 308 0 0,0 0 299 0 0,0 0 45 0 0,0 0-95 0 0,0 0-225 0 0,0 0-342 0 0,0 0-335 0 0,0 0-245 0 0,0 0-188 0 0,0 0-122 0 0,-9 20 2005 0 0,-3 1-2591 0 0,0 0 0 0 0,-2-1 0 0 0,-1 0 0 0 0,0-1 0 0 0,-1-1 0 0 0,-1 0 0 0 0,-1-1 0 0 0,-12 8-143 0 0,20-19-1142 0 0,8-8-3806 0 0,1-3-5713 0 0,1 2 3950 0 0</inkml:trace>
  <inkml:trace contextRef="#ctx0" brushRef="#br0" timeOffset="1455.412">908 788 344 0 0,'0'0'2242'0'0,"0"0"-87"0"0,0 0-17 0 0,0 0-67 0 0,0 0-173 0 0,0 0-277 0 0,0 0-292 0 0,0 0-337 0 0,0 0-273 0 0,0 0-197 0 0,0 0-157 0 0,0 0-92 0 0,11 18 1942 0 0,107 82 2259 0 0,-34-4-3859 0 0,-81-91-668 0 0,2 2-212 0 0,-3-5-10088 0 0,-4-2-1069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3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0 0 0 0,'0'0'524'0'0,"0"0"340"0"0,0 0 261 0 0,0 0 215 0 0,0 0 119 0 0,0 0-4 0 0,0 0-104 0 0,0 0-156 0 0,0 1 6010 0 0,0 1-3553 0 0,3 14-2665 0 0,-38 234 1393 0 0,-49 107-1484 0 0,78-334-861 0 0,1-7-16 0 0,1 1 1 0 0,0-1 0 0 0,1 1 0 0 0,1 0 0 0 0,1 0 0 0 0,0 0 0 0 0,2 16-20 0 0,13 15 30 0 0,-14-48-12 0 0,0 0 10 0 0,0 0 1 0 0,0 0 40 0 0,115-7 1238 0 0,-12 3-945 0 0,-102 4-334 0 0,-1 0 25 0 0,0 0-29 0 0,0 0 12 0 0,0 0 1 0 0,0 0-27 0 0,0 0 19 0 0,0 0-4 0 0,0 0-14 0 0,0 0-23 0 0,0 0 8 0 0,0 0-23 0 0,0 0-1 0 0,0 0 31 0 0,0 0-30 0 0,27 0-157 0 0,-27 0 151 0 0,0 0 14 0 0,0 0 25 0 0,0 0-10 0 0,0 0-6 0 0,0 0 4 0 0,0 0 30 0 0,0 0 4 0 0,0 0-19 0 0,0 0-22 0 0,0 0-42 0 0,0 0-32 0 0,-27 3-4687 0 0,18-2 689 0 0,7-1 18 0 0,-2 0-7127 0 0</inkml:trace>
  <inkml:trace contextRef="#ctx0" brushRef="#br0" timeOffset="813.308">396 431 0 0 0,'0'0'1348'0'0,"0"0"338"0"0,0 0 221 0 0,0 0 53 0 0,0 0-152 0 0,0 0-267 0 0,0 0-179 0 0,0 0-173 0 0,0 0-144 0 0,0 0-92 0 0,0 0-61 0 0,0 0-19 0 0,-24 0 4488 0 0,-97 7-1391 0 0,40-3-2669 0 0,8-1-391 0 0,-16-2-234 0 0,81-1-1423 0 0,8 0 203 0 0,2-6-3942 0 0,0 4-488 0 0,0-1-6952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62 0 0 0,'0'0'677'0'0,"0"0"234"0"0,0 0 328 0 0,0 0 416 0 0,0 0 354 0 0,0 0 87 0 0,0 0-225 0 0,0 0-333 0 0,0 0-335 0 0,0 0-178 0 0,0 0-36 0 0,0-11 7 0 0,3-31 20 0 0,0 33 6403 0 0,0 27-6338 0 0,4 104-263 0 0,-21 94-150 0 0,3-152-632 0 0,-5 28 122 0 0,3 1 0 0 0,1 84-158 0 0,-4-113-12 0 0,-5-97-4391 0 0,18 4 221 0 0,2 10-4054 0 0,1 11-2494 0 0</inkml:trace>
  <inkml:trace contextRef="#ctx0" brushRef="#br0" timeOffset="313.251">0 382 3921 0 0,'0'0'2638'0'0,"0"0"-524"0"0,0 0-235 0 0,0 0 57 0 0,0 0 16 0 0,0 0-157 0 0,0 0-322 0 0,0 0-401 0 0,0 0-328 0 0,0 0-190 0 0,0 0-61 0 0,0 0-6 0 0,0 0 29 0 0,8-5 32 0 0,118-59 1689 0 0,-106 56-2061 0 0,1 1 1 0 0,0 1 0 0 0,0 1 0 0 0,0 0 0 0 0,1 2-1 0 0,0 1 1 0 0,18 0-177 0 0,-9 25-1606 0 0,-26-10-7792 0 0,-5-12-2377 0 0</inkml:trace>
  <inkml:trace contextRef="#ctx0" brushRef="#br0" timeOffset="780.944">614 408 2857 0 0,'0'0'2647'0'0,"0"0"-573"0"0,0 0-238 0 0,0 0-46 0 0,0 0-51 0 0,0 0-126 0 0,0 0-224 0 0,0 0-273 0 0,0 0-212 0 0,0 0-216 0 0,0 0-180 0 0,0 0-117 0 0,0 0-68 0 0,-8 3-18 0 0,1 1-197 0 0,1 0 0 0 0,-1 0 0 0 0,0 1 0 0 0,1 0-1 0 0,0 0 1 0 0,0 0 0 0 0,1 1 0 0 0,-1 0 0 0 0,1 0-1 0 0,0 0 1 0 0,1 1 0 0 0,-3 5-108 0 0,-2 2 40 0 0,1 1 0 0 0,1 1 1 0 0,1 0-1 0 0,0 0 0 0 0,1 0 0 0 0,0 0 1 0 0,1 1-1 0 0,1 0 0 0 0,1-1 0 0 0,1 1 0 0 0,0 0 1 0 0,1 16-41 0 0,1-29 25 0 0,-1 0 1 0 0,1 0-1 0 0,0 0 1 0 0,0 0 0 0 0,0-1-1 0 0,1 1 1 0 0,-1 0-1 0 0,1-1 1 0 0,0 1 0 0 0,0-1-1 0 0,0 1 1 0 0,0-1 0 0 0,1 0-1 0 0,-1 0 1 0 0,1 0-1 0 0,0 0 1 0 0,0-1 0 0 0,0 1-1 0 0,0-1 1 0 0,1 0-1 0 0,-1 1 1 0 0,0-2 0 0 0,1 1-1 0 0,0 0 1 0 0,-1-1-1 0 0,1 1 1 0 0,0-1 0 0 0,0 0-1 0 0,0 0 1 0 0,0-1-1 0 0,2 1-25 0 0,4 0 121 0 0,0 0-1 0 0,0-1 1 0 0,0 0 0 0 0,0-1-1 0 0,0 0 1 0 0,-1-1-1 0 0,1 1 1 0 0,0-2-1 0 0,-1 0 1 0 0,1 0 0 0 0,-1 0-1 0 0,3-3-120 0 0,-3 3 67 0 0,-1-1-1 0 0,1-1 0 0 0,-1 1 1 0 0,0-1-1 0 0,0-1 1 0 0,-1 1-1 0 0,0-1 0 0 0,0-1 1 0 0,0 1-1 0 0,-1-1 1 0 0,0 0-1 0 0,0-1 0 0 0,0 1 1 0 0,-1-1-1 0 0,0 0 0 0 0,-1-1 1 0 0,0 1-1 0 0,0-1 1 0 0,-1 0-1 0 0,0 0 0 0 0,-1 0 1 0 0,0 0-1 0 0,0 0 1 0 0,-1-1-1 0 0,0 1 0 0 0,0-1 1 0 0,-1 1-1 0 0,-1-2-66 0 0,0 7-10 0 0,0 0 0 0 0,0 1 1 0 0,0-1-1 0 0,-1 1 0 0 0,1-1 0 0 0,-1 1 0 0 0,0 0 0 0 0,0 0 0 0 0,0 0 0 0 0,0 0 1 0 0,-1 0-1 0 0,0 0 0 0 0,1 1 0 0 0,-1-1 0 0 0,0 1 0 0 0,0-1 0 0 0,0 1 0 0 0,0 0 1 0 0,-1 1-1 0 0,1-1 0 0 0,0 0 0 0 0,-1 1 0 0 0,1 0 0 0 0,-1 0 0 0 0,0 0 0 0 0,0 0 10 0 0,-50-8-2057 0 0,5 12-4449 0 0,38 0-3801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 0 0 0,'0'0'1072'0'0,"0"0"761"0"0,0 0 274 0 0,0 0-12 0 0,0 0-77 0 0,0 0-93 0 0,0 0-136 0 0,0 0-173 0 0,0 0-208 0 0,0 0-205 0 0,0 0-169 0 0,3-5-173 0 0,12-18-124 0 0,-16 22-645 0 0,1 0 0 0 0,0-1 0 0 0,-1 1 0 0 0,1 0 0 0 0,-1 0 0 0 0,1 0 0 0 0,-1 0 0 0 0,0 0 0 0 0,1 0 0 0 0,-1 0 0 0 0,0 0 0 0 0,0 0 0 0 0,0 0 0 0 0,0 0 0 0 0,0 0 1 0 0,0 1-1 0 0,0-1 0 0 0,0 0 0 0 0,0 1 0 0 0,0-1 0 0 0,0 1 0 0 0,0-1 0 0 0,0 1 0 0 0,-1-1 0 0 0,1 1 0 0 0,0 0 0 0 0,0 0 0 0 0,0-1 0 0 0,-1 1 0 0 0,1 0 1 0 0,-1 0-94 0 0,-7-1 51 0 0,0 1-1 0 0,0 0 0 0 0,0 0 1 0 0,0 1-1 0 0,0 0 0 0 0,1 0 1 0 0,-1 1-1 0 0,0 0 0 0 0,1 1 1 0 0,-1 0-1 0 0,1 0 0 0 0,0 1 0 0 0,0 0 1 0 0,0 0-1 0 0,0 1 0 0 0,1 0 1 0 0,0 0-1 0 0,0 1 0 0 0,0 0 1 0 0,1 0-1 0 0,0 0 0 0 0,0 1 1 0 0,0 0-1 0 0,1 0 0 0 0,0 1 0 0 0,0-1 1 0 0,1 1-1 0 0,0 0 0 0 0,1 1 1 0 0,0-1-1 0 0,0 0 0 0 0,0 1 1 0 0,1 0-1 0 0,0 3-49 0 0,0 0 43 0 0,0 1-1 0 0,0 0 1 0 0,2-1 0 0 0,-1 1 0 0 0,2 0-1 0 0,0-1 1 0 0,0 1 0 0 0,1 0 0 0 0,1-1-1 0 0,0 1 1 0 0,1-1 0 0 0,0 0 0 0 0,0 0 0 0 0,2-1-1 0 0,2 5-42 0 0,-5-8 19 0 0,1-1 0 0 0,-1 0 0 0 0,2 0 1 0 0,-1-1-1 0 0,1 1 0 0 0,0-1 0 0 0,0 0 0 0 0,1 0 0 0 0,0 0 0 0 0,0-1 0 0 0,0 0 0 0 0,0 0 0 0 0,1-1 0 0 0,0 0 0 0 0,0 0 0 0 0,0 0 0 0 0,1-1 0 0 0,-1 0 0 0 0,1 0 0 0 0,-1-1 0 0 0,6 1-19 0 0,-5-3 8 0 0,-4 0-14 0 0,-1 1 0 0 0,1-1 0 0 0,0 0 0 0 0,0 0-1 0 0,-1 0 1 0 0,1 0 0 0 0,0-1 0 0 0,0 0 0 0 0,-1 1-1 0 0,1-1 1 0 0,-1 0 0 0 0,1-1 0 0 0,-1 1 0 0 0,1-1-1 0 0,-1 0 1 0 0,0 1 0 0 0,0-2 0 0 0,0 1 0 0 0,0 0-1 0 0,0 0 1 0 0,0-1 0 0 0,0 0 0 0 0,0-1 6 0 0,-1 1-171 0 0,43-60-1839 0 0,-32 41-1322 0 0,-2 0-3359 0 0,-7 11-4488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4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10274 0 0,'0'0'1683'0'0,"0"0"-350"0"0,0 0-109 0 0,0 0 52 0 0,0 0 8 0 0,0 0-129 0 0,0 0-321 0 0,0 0-301 0 0,0 0-158 0 0,0 0-50 0 0,0 0 41 0 0,0 0 20 0 0,0 0 17 0 0,-2 27 0 0 0,-7 89 1 0 0,-10 448 1870 0 0,16-340-2162 0 0,14-165-101 0 0,15-85 626 0 0,116-145-291 0 0,-97 122-345 0 0,19-2 8 0 0,-62 52-12 0 0,-1 0 0 0 0,0 0 0 0 0,0 0 0 0 0,1 1 0 0 0,-1-1 0 0 0,0 1 0 0 0,0-1 1 0 0,0 1-1 0 0,0-1 0 0 0,-1 1 0 0 0,1 0 0 0 0,0-1 0 0 0,-1 1 0 0 0,1 0 0 0 0,-1 0 0 0 0,1-1 0 0 0,-1 1 0 0 0,0 0 0 0 0,0 0 0 0 0,0 0 0 0 0,0-1 0 0 0,0 1 0 0 0,0 0 0 0 0,-1 0 0 0 0,1-1 0 0 0,0 1 0 0 0,-1 0 3 0 0,1 0-11 0 0,0 204-111 0 0,14-194-3599 0 0,6-22-8952 0 0,-17 4 3632 0 0</inkml:trace>
  <inkml:trace contextRef="#ctx0" brushRef="#br0" timeOffset="293.489">659 634 424 0 0,'0'0'1566'0'0,"0"0"-30"0"0,0 0 70 0 0,0 0 110 0 0,0 0-28 0 0,0 0-114 0 0,0 0-198 0 0,0 0-213 0 0,0 0-192 0 0,0 0-145 0 0,0 0-121 0 0,-23 31-83 0 0,-72 97-92 0 0,70-77 83 0 0,26-44-457 0 0,0-4-86 0 0,-1 0 1 0 0,0 0 0 0 0,1 0-1 0 0,-1 0 1 0 0,1-1 0 0 0,0 1-1 0 0,0 0 1 0 0,0-1 0 0 0,0 1-1 0 0,1 0 1 0 0,-1-1 0 0 0,1 0 0 0 0,-1 1-1 0 0,1-1 1 0 0,0 0 0 0 0,0 0-1 0 0,0 0 1 0 0,0 0 0 0 0,0 0-1 0 0,0 0 1 0 0,1 0 0 0 0,-1-1-1 0 0,1 1 1 0 0,-1-1 0 0 0,1 0-1 0 0,0 0 1 0 0,-1 0 0 0 0,1 0-1 0 0,0 0 1 0 0,0-1 0 0 0,-1 1-1 0 0,1-1 1 0 0,0 1 0 0 0,0-1-1 0 0,0 0 1 0 0,0 0 0 0 0,0-1 0 0 0,0 1-1 0 0,2-1-70 0 0,2 1 154 0 0,-1-1 0 0 0,1 1 0 0 0,0-2-1 0 0,0 1 1 0 0,0-1 0 0 0,-1 1 0 0 0,1-2 0 0 0,-1 1 0 0 0,0-1-1 0 0,1 0 1 0 0,-1 0 0 0 0,-1-1 0 0 0,1 0 0 0 0,0 0-1 0 0,-1 0 1 0 0,0-1 0 0 0,0 1 0 0 0,0-1 0 0 0,0-1-1 0 0,-1 1 1 0 0,0 0 0 0 0,0-1 0 0 0,-1 0 0 0 0,1 0-1 0 0,-1 0 1 0 0,-1-1 0 0 0,1 1 0 0 0,-1 0 0 0 0,0-1 0 0 0,1-6-154 0 0,-1 7-49 0 0,0-1 1 0 0,-1 0-1 0 0,0 0 1 0 0,0 0-1 0 0,0 0 1 0 0,-1 0-1 0 0,0 0 1 0 0,-1 0-1 0 0,1 0 1 0 0,-1 0-1 0 0,-1 0 1 0 0,1 0-1 0 0,-1 1 1 0 0,0-1-1 0 0,-1 0 1 0 0,0 1-1 0 0,0 0 1 0 0,0 0-1 0 0,0-1 1 0 0,-1 2-1 0 0,0-1 1 0 0,-1 0-1 0 0,1 1 1 0 0,-1 0-1 0 0,0 0 1 0 0,0 0-1 0 0,-1 1 1 0 0,-2-2 48 0 0,-29 1-6593 0 0,30 5 2400 0 0,0 0-7354 0 0</inkml:trace>
  <inkml:trace contextRef="#ctx0" brushRef="#br0" timeOffset="693.564">1053 652 1928 0 0,'0'0'2010'0'0,"0"0"-24"0"0,0 0 5 0 0,0 0-13 0 0,0 0-116 0 0,0 0-187 0 0,0 0-228 0 0,0 0-263 0 0,0 0-241 0 0,0 0-222 0 0,0 0-154 0 0,0 0-132 0 0,0 0-86 0 0,-23 10-66 0 0,-70 32-92 0 0,58-12 41 0 0,33-23-194 0 0,0-2-32 0 0,-1 1 0 0 0,1-1 0 0 0,0 0 0 0 0,0 1 0 0 0,1-1 0 0 0,0 1 0 0 0,0-1 0 0 0,0 1-1 0 0,0 0 1 0 0,1-1 0 0 0,0 1 0 0 0,0 0 0 0 0,1-1 0 0 0,0 1 0 0 0,-1 0 0 0 0,2-1 0 0 0,-1 1 0 0 0,1-1 0 0 0,0 0 0 0 0,0 1 0 0 0,0-1-1 0 0,1 0 1 0 0,0 0 0 0 0,0 0 0 0 0,0-1 0 0 0,1 1 0 0 0,-1-1 0 0 0,1 0 0 0 0,0 0 0 0 0,0 0 0 0 0,1 0 0 0 0,1 1-6 0 0,-1-2 92 0 0,0-1 1 0 0,1 0 0 0 0,-1 1 0 0 0,1-2 0 0 0,-1 1 0 0 0,1-1-1 0 0,-1 1 1 0 0,1-2 0 0 0,0 1 0 0 0,0-1 0 0 0,0 1-1 0 0,-1-2 1 0 0,1 1 0 0 0,0-1 0 0 0,0 1 0 0 0,-1-2 0 0 0,1 1-1 0 0,0-1 1 0 0,-1 0 0 0 0,1 0 0 0 0,-1 0 0 0 0,0-1-1 0 0,0 1 1 0 0,0-1 0 0 0,0-1 0 0 0,0 1 0 0 0,-1-1 0 0 0,1 0-1 0 0,-1 0 1 0 0,0 0 0 0 0,0 0 0 0 0,-1-1 0 0 0,1 1-1 0 0,-1-1 1 0 0,0 0 0 0 0,0 0 0 0 0,-1 0 0 0 0,1-1 0 0 0,-1 1-1 0 0,1-6-92 0 0,-1 6 8 0 0,-1 1 0 0 0,1-1 0 0 0,-1 0 0 0 0,0 1 0 0 0,-1-1 0 0 0,1 0 0 0 0,-1 0-1 0 0,0 1 1 0 0,0-1 0 0 0,0 0 0 0 0,-1 0 0 0 0,1 0 0 0 0,-1 1 0 0 0,-1-1 0 0 0,1 0 0 0 0,-1 1-1 0 0,1-1 1 0 0,-1 1 0 0 0,0 0 0 0 0,-1-1 0 0 0,1 1 0 0 0,-1 0 0 0 0,0 1 0 0 0,0-1 0 0 0,0 0-1 0 0,0 1 1 0 0,-1-1 0 0 0,0 1 0 0 0,1 0 0 0 0,-1 0 0 0 0,0 1 0 0 0,0-1 0 0 0,-1 1 0 0 0,1 0-1 0 0,-1 0-7 0 0,-54-10-2143 0 0,20 13-7399 0 0,29 2-1947 0 0</inkml:trace>
  <inkml:trace contextRef="#ctx0" brushRef="#br0" timeOffset="1286.202">1539 623 2849 0 0,'0'0'2639'0'0,"0"0"-288"0"0,0 0-319 0 0,0 0-202 0 0,0 0-213 0 0,0 0-205 0 0,0 0-136 0 0,0 0-164 0 0,0 0-171 0 0,0 0-159 0 0,0 0-143 0 0,0 0-80 0 0,0 0-42 0 0,-12 1-42 0 0,-39 2-45 0 0,15 15 598 0 0,25-7-795 0 0,-63 44 263 0 0,73-54-499 0 0,1-1-1 0 0,-1 0 1 0 0,1 0-1 0 0,-1 0 0 0 0,1 1 1 0 0,-1-1-1 0 0,1 0 1 0 0,0 1-1 0 0,-1-1 0 0 0,1 0 1 0 0,0 1-1 0 0,-1-1 1 0 0,1 0-1 0 0,0 1 1 0 0,-1-1-1 0 0,1 1 0 0 0,0-1 1 0 0,0 1-1 0 0,-1-1 1 0 0,1 1-1 0 0,0-1 1 0 0,0 1-1 0 0,0-1 0 0 0,0 1 1 0 0,-1-1-1 0 0,1 1 1 0 0,0-1-1 0 0,0 1 0 0 0,0-1 1 0 0,0 1-1 0 0,0-1 1 0 0,1 1-1 0 0,-1-1 1 0 0,0 1-1 0 0,0-1 0 0 0,0 1 1 0 0,0-1-1 0 0,0 1 1 0 0,1-1-1 0 0,-1 1 1 0 0,0-1-1 0 0,1 0 0 0 0,-1 1 1 0 0,0-1-1 0 0,0 1 1 0 0,1-1-1 0 0,-1 0 0 0 0,1 1 1 0 0,-1-1-1 0 0,0 0 1 0 0,1 1-1 0 0,-1-1 1 0 0,1 0-1 0 0,-1 0 0 0 0,1 1 1 0 0,-1-1-1 0 0,1 0 4 0 0,49 36 101 0 0,-45-35-81 0 0,-1 1 0 0 0,1 0 1 0 0,-1 1-1 0 0,0-1 0 0 0,1 1 1 0 0,-1 0-1 0 0,-1 0 0 0 0,1 0 1 0 0,0 0-1 0 0,-1 1 0 0 0,0-1 0 0 0,0 1 1 0 0,0 0-1 0 0,0 0 0 0 0,0 0 1 0 0,-1 1-1 0 0,0-1 0 0 0,0 0 1 0 0,0 1-1 0 0,0 0 0 0 0,-1-1 0 0 0,1 1 1 0 0,-1 0-1 0 0,-1 0 0 0 0,1 2-20 0 0,-3 1 60 0 0,-2 1 0 0 0,1-1 0 0 0,-1 1-1 0 0,0-1 1 0 0,0 0 0 0 0,-1-1 0 0 0,0 1-1 0 0,-1-1 1 0 0,1 0 0 0 0,-2 0 0 0 0,1-1-1 0 0,-1 0 1 0 0,1 0 0 0 0,-2 0 0 0 0,1-1-1 0 0,-1 0 1 0 0,1 0 0 0 0,-1-1 0 0 0,-1 0-1 0 0,1 0 1 0 0,0-1 0 0 0,-1 0 0 0 0,0-1-1 0 0,0 0 1 0 0,-4 0-60 0 0,-62 10-924 0 0,80-38-5472 0 0,14 5-4607 0 0,-12 13 4210 0 0</inkml:trace>
  <inkml:trace contextRef="#ctx0" brushRef="#br0" timeOffset="1714.678">1719 767 7658 0 0,'0'0'1324'0'0,"0"0"-405"0"0,0 0 205 0 0,0 0 452 0 0,0 0 266 0 0,0 0-27 0 0,0 0-224 0 0,0 0-285 0 0,0 0-242 0 0,0 0-161 0 0,0 0-114 0 0,0 0-88 0 0,0 0-101 0 0,33-8-106 0 0,102-26-103 0 0,-64 3 153 0 0,-56 20-422 0 0,0-1 0 0 0,-1 0 0 0 0,0-1-1 0 0,-1-1 1 0 0,-1 0 0 0 0,0-1 0 0 0,-1 0 0 0 0,0 0-1 0 0,4-11-121 0 0,-14 25-1 0 0,-1-1 0 0 0,1 1 0 0 0,0 0 0 0 0,-1 0 0 0 0,1-1 0 0 0,-1 1 0 0 0,0 0 0 0 0,1-1 0 0 0,-1 1 0 0 0,0 0 0 0 0,0-1 0 0 0,0 1 0 0 0,0-1 0 0 0,0 1 0 0 0,0 0 0 0 0,-1-1 0 0 0,1 1 0 0 0,0 0 0 0 0,-1-1 0 0 0,1 1 0 0 0,-1 0 0 0 0,1-1 0 0 0,-1 1 0 0 0,1 0 0 0 0,-1 0 0 0 0,0 0 0 0 0,0-1 0 0 0,0 1 0 0 0,0 0 0 0 0,0 0 0 0 0,0 0 0 0 0,0 1 0 0 0,0-1 0 0 0,0 0 0 0 0,0 0 0 0 0,0 0 0 0 0,0 1 0 0 0,-1-1 0 0 0,1 1 0 0 0,0-1 0 0 0,-1 1 0 0 0,1-1 0 0 0,0 1 0 0 0,-1 0 0 0 0,1-1 0 0 0,0 1 0 0 0,-1 0 0 0 0,0 0 1 0 0,-69-3-398 0 0,53 9 361 0 0,-1 0 1 0 0,1 1-1 0 0,0 1 1 0 0,1 1-1 0 0,0 0 1 0 0,0 2-1 0 0,1 0 1 0 0,0 0-1 0 0,1 1 1 0 0,0 1-1 0 0,1 1 1 0 0,1 0-1 0 0,0 1 1 0 0,-2 4 36 0 0,6-10 0 0 0,1 1 1 0 0,0 0-1 0 0,0 0 1 0 0,1 1-1 0 0,1-1 0 0 0,0 2 1 0 0,0-1-1 0 0,1 1 0 0 0,0 0 1 0 0,1 0-1 0 0,1 0 1 0 0,0 0-1 0 0,0 1 0 0 0,1-1 1 0 0,1 1-1 0 0,0 0 1 0 0,1 3-1 0 0,1-11 14 0 0,0 1 1 0 0,1-1 0 0 0,-1 0 0 0 0,1 0 0 0 0,0 1-1 0 0,1-1 1 0 0,-1 0 0 0 0,1-1 0 0 0,0 1 0 0 0,0 0-1 0 0,1-1 1 0 0,-1 0 0 0 0,1 0 0 0 0,0 0 0 0 0,0 0-1 0 0,0 0 1 0 0,1-1 0 0 0,-1 0 0 0 0,1 0-1 0 0,0 0 1 0 0,0-1 0 0 0,0 1 0 0 0,0-1 0 0 0,0 0-1 0 0,3 0-14 0 0,139 24 698 0 0,-132-26-749 0 0,0 1 1 0 0,0-2 0 0 0,0 0 0 0 0,0-1-1 0 0,0 0 1 0 0,0-1 0 0 0,0-1 0 0 0,-1 0-1 0 0,11-6 51 0 0,-15 6-698 0 0,3-2-1015 0 0,-3 1-4344 0 0,-3 1-5923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37 536 0 0,'0'0'3370'0'0,"0"0"-821"0"0,0 0-314 0 0,0 0-88 0 0,0 0-152 0 0,0 0-191 0 0,0 0-294 0 0,0 0-286 0 0,0 0-215 0 0,0 0-177 0 0,0 0-88 0 0,0 0-88 0 0,0 0-62 0 0,21-4 2908 0 0,72-2-1553 0 0,19-2-1103 0 0,-13-3-639 0 0,-56 3-2740 0 0,-43 8 1673 0 0,0 0-204 0 0,0 0-270 0 0,0 0-469 0 0,0 0-1014 0 0,0 0-2825 0 0,0 0-5302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4089 0 0,'0'0'1516'0'0,"0"0"-302"0"0,0 0 101 0 0,0 0 272 0 0,0 0 165 0 0,0 0-68 0 0,0 0-317 0 0,0 0-346 0 0,0 0-219 0 0,0 0-101 0 0,0 0-37 0 0,0 0-28 0 0,0 0-43 0 0,0 14 1621 0 0,54 5 1150 0 0,111-30-554 0 0,-139 6-4339 0 0,46-5 5632 0 0,-40 8-5541 0 0,-4 1-5056 0 0,0 0-7146 0 0,-28 1 5309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0:57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14403 836 10466 0 0,'0'0'2510'0'0,"0"0"-1327"0"0,0 0-417 0 0,0 0 188 0 0,0 0 168 0 0,0 0 18 0 0,0 0-174 0 0,0 0-299 0 0,0 0-242 0 0,0 0-168 0 0,0 0-89 0 0,0 0-66 0 0,0 33-41 0 0,-3 99-17 0 0,1-77 272 0 0,2-40-4342 0 0,0-32-8430 0 0,0 13 7791 0 0</inkml:trace>
  <inkml:trace contextRef="#ctx0" brushRef="#br0" timeOffset="257.354">14494 409 8882 0 0,'0'0'2359'0'0,"0"0"-318"0"0,0 0-182 0 0,0 0-94 0 0,0 0-235 0 0,0 0-358 0 0,0 0-361 0 0,0 0-335 0 0,0 0-280 0 0,0 0-253 0 0,0 0-217 0 0,0 0-66 0 0,0 0-52 0 0,-3-6-109 0 0,-7-16-59 0 0,16 43-4380 0 0,0-8-1541 0 0,-2-4-1065 0 0</inkml:trace>
  <inkml:trace contextRef="#ctx0" brushRef="#br0" timeOffset="10713.74">16290 373 2817 0 0,'0'0'3330'0'0,"0"0"-954"0"0,0 0-334 0 0,0 0 36 0 0,0 0-27 0 0,0 0-113 0 0,0 0-294 0 0,0 0-402 0 0,0 0-362 0 0,0 0-248 0 0,0 0-169 0 0,0 0-57 0 0,-4 1 12 0 0,3-1-434 0 0,0 0 62 0 0,0 0 1 0 0,0 0-1 0 0,0 0 0 0 0,0 0 1 0 0,0 1-1 0 0,0-1 0 0 0,0 0 0 0 0,1 1 1 0 0,-1-1-1 0 0,0 0 0 0 0,0 1 0 0 0,0-1 1 0 0,0 1-1 0 0,1-1 0 0 0,-1 1 0 0 0,0 0 1 0 0,1-1-1 0 0,-1 1 0 0 0,0 0 1 0 0,1-1-1 0 0,-1 1 0 0 0,1 0 0 0 0,-1 0 1 0 0,1-1-1 0 0,-1 1 0 0 0,1 0 0 0 0,0 0 1 0 0,-1 0-1 0 0,1 0 0 0 0,0 0 1 0 0,0 0-1 0 0,-1-1 0 0 0,1 1 0 0 0,0 0 1 0 0,0 0-1 0 0,0 0 0 0 0,0 0 0 0 0,0 0 1 0 0,0 0-1 0 0,1 0 0 0 0,-1 0 1 0 0,0 0-1 0 0,0 0 0 0 0,1-1 0 0 0,-1 1 1 0 0,1 0-1 0 0,-1 0-46 0 0,5 22 261 0 0,-2 1 1 0 0,0-1 0 0 0,-2 1-1 0 0,-1-1 1 0 0,0 1-1 0 0,-2 0 1 0 0,-1-1-1 0 0,0 0 1 0 0,-2 0 0 0 0,-1 0-1 0 0,-6 16-261 0 0,8-22 49 0 0,-65 288 104 0 0,53-206-337 0 0,16-98 111 0 0,-4-39-6887 0 0,4 19 3044 0 0,0 6-1668 0 0,0 5-2501 0 0</inkml:trace>
  <inkml:trace contextRef="#ctx0" brushRef="#br0" timeOffset="11014.06">15955 737 1256 0 0,'0'0'2510'0'0,"0"0"103"0"0,0 0 93 0 0,0 0-2 0 0,0 0-181 0 0,0 0-363 0 0,0 0-416 0 0,0 0-437 0 0,0 0-382 0 0,0 0-271 0 0,0 0-189 0 0,0 0-127 0 0,0 0-65 0 0,-4-3 714 0 0,207 9 2160 0 0,9-31-2560 0 0,-169 18-1318 0 0,-42 7 346 0 0,-1 0-257 0 0,0 0-535 0 0,0-3-8105 0 0,0 2-2807 0 0</inkml:trace>
  <inkml:trace contextRef="#ctx0" brushRef="#br0" timeOffset="9556.727">14825 870 0 0 0,'0'0'264'0'0,"0"0"1059"0"0,0 0 384 0 0,0 0-51 0 0,0 0-219 0 0,0 0-238 0 0,0 0-217 0 0,0 0-119 0 0,0 0-69 0 0,-4 11 2931 0 0,65 24 1476 0 0,44-26-3211 0 0,-82-9-1524 0 0,-11-2-333 0 0,0 0-1 0 0,0-1 1 0 0,0 0 0 0 0,0-1-1 0 0,-1-1 1 0 0,0 0-1 0 0,0 0 1 0 0,0-1 0 0 0,-1 0-1 0 0,1-1 1 0 0,-2 0-1 0 0,6-5-132 0 0,-12 10 31 0 0,0 0-1 0 0,0 1 0 0 0,-1-2 0 0 0,1 1 1 0 0,-1 0-1 0 0,0 0 0 0 0,1-1 0 0 0,-1 1 1 0 0,0-1-1 0 0,-1 0 0 0 0,1 1 0 0 0,0-1 1 0 0,-1 0-1 0 0,1 0 0 0 0,-1 0 0 0 0,0 0 0 0 0,0 0 1 0 0,0-1-1 0 0,-1 1 0 0 0,1 0 0 0 0,-1 0 1 0 0,0-1-1 0 0,0 1 0 0 0,0 0 0 0 0,0 0 1 0 0,0-1-1 0 0,-1 1 0 0 0,1 0 0 0 0,-1 0 1 0 0,0-1-1 0 0,0 1 0 0 0,0 0 0 0 0,0 0 1 0 0,-1 0-1 0 0,1 0 0 0 0,-1 1 0 0 0,0-1 1 0 0,0 0-1 0 0,0 1 0 0 0,0-1 0 0 0,0 1 1 0 0,-1 0-1 0 0,1-1 0 0 0,-1 1 0 0 0,1 0 1 0 0,-1 0-1 0 0,0 1 0 0 0,0-1 0 0 0,1 1 1 0 0,-2-1-31 0 0,-9-1-44 0 0,0 0 1 0 0,0 1 0 0 0,0 1-1 0 0,0 0 1 0 0,0 1 0 0 0,0 0-1 0 0,0 1 1 0 0,0 1 0 0 0,1 0-1 0 0,-1 0 1 0 0,0 1 0 0 0,1 1-1 0 0,-1 0 1 0 0,-9 6 43 0 0,-101 53-38 0 0,115-58 57 0 0,2 1-1 0 0,-1 1 1 0 0,1-1-1 0 0,-1 1 0 0 0,2 0 1 0 0,-1 0-1 0 0,1 0 0 0 0,0 1 1 0 0,1 0-1 0 0,0 0 0 0 0,0 0 1 0 0,0 1-1 0 0,1-1 0 0 0,1 1 1 0 0,-1 0-1 0 0,2 0 0 0 0,-1-1 1 0 0,1 1-1 0 0,0 1 1 0 0,1-1-1 0 0,0 7-18 0 0,0-5 37 0 0,-1-2 4 0 0,1 0 0 0 0,0 0 0 0 0,0-1 0 0 0,0 1 1 0 0,2 0-1 0 0,-1 0 0 0 0,1 0 0 0 0,0 0 0 0 0,0-1 1 0 0,1 1-1 0 0,1-1 0 0 0,-1 0 0 0 0,1 0 0 0 0,1 0 1 0 0,-1 0-42 0 0,3 0 77 0 0,0-1 1 0 0,0 1 0 0 0,0-1-1 0 0,1 0 1 0 0,0-1 0 0 0,1 0-1 0 0,-1 0 1 0 0,1-1 0 0 0,0 0 0 0 0,0 0-1 0 0,1-1 1 0 0,-1-1 0 0 0,1 1-1 0 0,0-2 1 0 0,0 1 0 0 0,0-1-1 0 0,0-1 1 0 0,1 0 0 0 0,-1 0-1 0 0,10-1-77 0 0,-2 0 122 0 0,82-14 667 0 0,-48-23-495 0 0,-43 16-3833 0 0,-13-13-8234 0 0,3 33-60 0 0</inkml:trace>
  <inkml:trace contextRef="#ctx0" brushRef="#br0" timeOffset="10180.592">15766 715 3809 0 0,'0'0'2411'0'0,"0"0"-377"0"0,0 0-231 0 0,0 0-47 0 0,0 0-53 0 0,0 0-162 0 0,0 0-210 0 0,0 0-234 0 0,0 0-231 0 0,0 0-208 0 0,0 0-128 0 0,0 0-91 0 0,0 0-31 0 0,-17 1-15 0 0,-54 5-14 0 0,2 17 777 0 0,51-13-844 0 0,-52 27 492 0 0,9-7-350 0 0,60-30-451 0 0,0 0 1 0 0,1 0-1 0 0,-1 0 1 0 0,0 0-1 0 0,1 1 1 0 0,-1-1-1 0 0,1 0 1 0 0,-1 0-1 0 0,0 1 1 0 0,1-1-1 0 0,-1 1 1 0 0,1-1-1 0 0,-1 0 1 0 0,1 1-1 0 0,-1-1 1 0 0,1 1-1 0 0,0-1 1 0 0,-1 1-1 0 0,1-1 1 0 0,-1 1 0 0 0,1-1-1 0 0,0 1 1 0 0,0 0-1 0 0,-1-1 1 0 0,1 1-1 0 0,0-1 1 0 0,0 1-1 0 0,0 0 1 0 0,-1-1-1 0 0,1 1 1 0 0,0 0-1 0 0,0-1 1 0 0,0 1-1 0 0,0 0 1 0 0,0-1-1 0 0,0 1 1 0 0,1-1-1 0 0,-1 1 1 0 0,0 0-1 0 0,0-1 1 0 0,0 1-1 0 0,1 0 1 0 0,-1-1-1 0 0,0 1 1 0 0,0-1-1 0 0,1 1 1 0 0,-1-1-1 0 0,1 1 1 0 0,-1-1-1 0 0,0 1 1 0 0,1-1-1 0 0,-1 1 1 0 0,1-1-1 0 0,-1 1 1 0 0,1-1-1 0 0,0 0 1 0 0,-1 1-4 0 0,42 14 182 0 0,-26-10-109 0 0,19 8 49 0 0,-29-12-109 0 0,0 0 0 0 0,1 0 0 0 0,-1 0 0 0 0,0 1 0 0 0,-1 0 0 0 0,1 1 0 0 0,0-1 0 0 0,-1 1 0 0 0,1 0 0 0 0,-1 0 0 0 0,0 1 0 0 0,0 0 0 0 0,0 0 0 0 0,0 0 0 0 0,-1 0 1 0 0,0 1-1 0 0,0-1 0 0 0,0 1 0 0 0,0 0 0 0 0,-1 1 0 0 0,0-1 0 0 0,0 0 0 0 0,0 1 0 0 0,-1 0 0 0 0,0 0 0 0 0,1 3-13 0 0,-2-5 33 0 0,0 1-1 0 0,-1-1 1 0 0,1 0-1 0 0,-1 1 1 0 0,0-1 0 0 0,0 1-1 0 0,-1-1 1 0 0,1 1-1 0 0,-1-1 1 0 0,0 0 0 0 0,-1 1-1 0 0,1-1 1 0 0,-1 0-1 0 0,1 0 1 0 0,-1 0-1 0 0,0 0 1 0 0,-1 0 0 0 0,1-1-1 0 0,-1 1 1 0 0,1 0-1 0 0,-1-1 1 0 0,0 0 0 0 0,-1 0-1 0 0,1 0 1 0 0,-1 0-33 0 0,-6 6 39 0 0,-1-1 0 0 0,-1 0 0 0 0,1-1 0 0 0,-1-1 0 0 0,0 0 1 0 0,-1 0-1 0 0,1-1 0 0 0,-1-1 0 0 0,0 0 0 0 0,-9 1-39 0 0,-84 5-315 0 0,77-31-756 0 0,26 8-2560 0 0,2-1-4833 0 0,1 10-2469 0 0</inkml:trace>
  <inkml:trace contextRef="#ctx0" brushRef="#br0" timeOffset="-7791.136">9604 755 8 0 0,'0'0'1696'0'0,"0"0"-345"0"0,0 0-10 0 0,0 0 239 0 0,0 0 168 0 0,0 0-37 0 0,0 0-250 0 0,0 0-336 0 0,0 0-306 0 0,0 0-216 0 0,0 0-142 0 0,-5 0 2517 0 0,3 61-2489 0 0,0-40-147 0 0,1 0 0 0 0,1 0 0 0 0,0 0 0 0 0,2 0 0 0 0,0 0 0 0 0,2 0 0 0 0,0 0 1 0 0,1-1-1 0 0,8 18-342 0 0,-11-34 28 0 0,0-1 1 0 0,1 1-1 0 0,0-1 1 0 0,0 0-1 0 0,0 0 1 0 0,0 0-1 0 0,1 0 1 0 0,-1-1-1 0 0,1 1 1 0 0,-1-1-1 0 0,1 0 1 0 0,0 0-1 0 0,0 0 1 0 0,0-1-1 0 0,0 1 1 0 0,0-1-1 0 0,0 0 1 0 0,0 0-1 0 0,1 0 1 0 0,-1-1-1 0 0,0 0 1 0 0,1 1-1 0 0,-1-1 1 0 0,0-1-1 0 0,1 1 1 0 0,-1-1-1 0 0,0 0 1 0 0,0 0-1 0 0,0 0 1 0 0,0 0-1 0 0,1-1 1 0 0,-2 1-1 0 0,1-1 1 0 0,0 0-1 0 0,3-3-28 0 0,31-17 254 0 0,-1-3 0 0 0,-1-1-1 0 0,-1-1 1 0 0,-1-2 0 0 0,-2-2 0 0 0,-1-1-1 0 0,-1-1 1 0 0,-2-1 0 0 0,-2-2-1 0 0,-1-1 1 0 0,-1 0 0 0 0,5-16-254 0 0,-14 15 88 0 0,-2-1 0 0 0,-1 0 0 0 0,-3 0-1 0 0,0-1 1 0 0,-3 0 0 0 0,-1-1 0 0 0,-2 1 0 0 0,-2-1 0 0 0,-3-22-88 0 0,2 53 17 0 0,-1 1 0 0 0,1-1 1 0 0,-2 1-1 0 0,0-1 0 0 0,0 1 1 0 0,0-1-1 0 0,-1 1 0 0 0,-1 0 1 0 0,1 0-1 0 0,-2 1 0 0 0,1-1 1 0 0,-1 1-1 0 0,0 0 0 0 0,-1 0 1 0 0,-3-4-18 0 0,7 13 1 0 0,1-1 0 0 0,-1 0 0 0 0,1 1 0 0 0,-1-1 0 0 0,1 1 0 0 0,-1 0 0 0 0,1-1 0 0 0,0 1 0 0 0,-1 0 0 0 0,1 0 0 0 0,0 0 0 0 0,0 0 0 0 0,0 0 0 0 0,0 0 0 0 0,-1 0 0 0 0,1 1 0 0 0,1-1 0 0 0,-1 0 0 0 0,0 0 0 0 0,0 1 0 0 0,0-1-1 0 0,1 1 1 0 0,-1-1 0 0 0,1 0 0 0 0,-1 1 0 0 0,1-1 0 0 0,0 1 0 0 0,-1 0 0 0 0,1-1 0 0 0,0 1 0 0 0,0-1 0 0 0,0 1 0 0 0,0-1 0 0 0,0 1 0 0 0,0-1 0 0 0,1 1 0 0 0,-1-1 0 0 0,1 1 0 0 0,0 1-1 0 0,-2 0 20 0 0,-15 177 112 0 0,29 225 621 0 0,-2-119-515 0 0,-19-142-156 0 0,8-144-76 0 0,0 0 1 0 0,0 0-12 0 0,0 0-5 0 0,0 0-3 0 0,0 0 2 0 0,0 0-5 0 0,0 0-8 0 0,0 0-4 0 0,0 0 11 0 0,0 0 13 0 0,0 0 24 0 0,0 0 3 0 0,0 0-30 0 0,0 0-6 0 0,0 0-9 0 0,0 0 21 0 0,0 0 0 0 0,0 0 9 0 0,0 0-14 0 0,0 0-10 0 0,0 0-4 0 0,0 0 12 0 0,0 0 7 0 0,-3-25-1438 0 0,1-15-2346 0 0,2 23-1021 0 0,0 4-2202 0 0,0 5-2601 0 0</inkml:trace>
  <inkml:trace contextRef="#ctx0" brushRef="#br0" timeOffset="-7375.161">9934 638 9450 0 0,'0'0'1867'0'0,"0"0"-296"0"0,0 0-129 0 0,0 0 43 0 0,0 0 2 0 0,0 0-176 0 0,0 0-342 0 0,0 0-351 0 0,0 0-230 0 0,0 0-140 0 0,0 0-54 0 0,0 0-3 0 0,-6 8 497 0 0,16-4-293 0 0,1-1 1 0 0,-1 0 0 0 0,1 0-1 0 0,0-1 1 0 0,0 0 0 0 0,0-1-1 0 0,-1 0 1 0 0,2-1 0 0 0,-1 0-1 0 0,6-1-395 0 0,0 0 255 0 0,231-2 887 0 0,-204-5-2176 0 0,-43 8 564 0 0,-3-6-12365 0 0,-2 5 680 0 0</inkml:trace>
  <inkml:trace contextRef="#ctx0" brushRef="#br0" timeOffset="-6778.463">9606 299 5489 0 0,'0'0'2215'0'0,"0"0"-564"0"0,0 0-34 0 0,0 0 204 0 0,0 0 116 0 0,0 0-107 0 0,0 0-337 0 0,0 0-426 0 0,0 0-316 0 0,0 0-180 0 0,0 0-79 0 0,0 0-31 0 0,0 0 21 0 0,-2 14 1178 0 0,-51 23-912 0 0,157-139 458 0 0,-96 97 91 0 0,-15 17-2863 0 0,16-9-8546 0 0,-5-3-1781 0 0</inkml:trace>
  <inkml:trace contextRef="#ctx0" brushRef="#br0" timeOffset="-4158.214">11016 796 0 0 0,'0'0'508'0'0,"0"0"602"0"0,0 0 327 0 0,-2 0-573 0 0,-4 0 11864 0 0,5 1-10630 0 0,15 116 696 0 0,-1 100-1367 0 0,-27-195-1561 0 0,14-22 44 0 0,0 0-43 0 0,0 0-71 0 0,0 0-115 0 0,0 0-210 0 0,-4-13-4201 0 0,0 4-3570 0 0,1 5-227 0 0</inkml:trace>
  <inkml:trace contextRef="#ctx0" brushRef="#br0" timeOffset="-3847.197">11009 494 6825 0 0,'0'0'1581'0'0,"0"0"-128"0"0,0 0-71 0 0,0 0 56 0 0,0 0 43 0 0,0 0-102 0 0,0 0-224 0 0,0 0-267 0 0,0 0-258 0 0,0 0-187 0 0,0 0-101 0 0,0 0-76 0 0,0 0-41 0 0,-8 1-30 0 0,-33 2 96 0 0,40-3-189 0 0,1 3-50 0 0,0-3-60 0 0,0 0-33 0 0,0 0-23 0 0,0 0-5 0 0,0 0-42 0 0,0 0-13 0 0,6 11-2111 0 0,1-11-4871 0 0,-5 0-3112 0 0</inkml:trace>
  <inkml:trace contextRef="#ctx0" brushRef="#br0" timeOffset="-3070.656">11534 671 0 0 0,'0'0'559'0'0,"0"0"545"0"0,0 0 330 0 0,0 0 231 0 0,0 0 33 0 0,0 0-116 0 0,0 0-187 0 0,0 0-200 0 0,0 0-115 0 0,0 0-27 0 0,0 0 18 0 0,0 0 42 0 0,0 0-11 0 0,-26 7 2038 0 0,-2-1-1919 0 0,-14 17-488 0 0,26-14-391 0 0,-56 60 773 0 0,71-67-1106 0 0,0 0 0 0 0,0 1 0 0 0,0-1 1 0 0,1 0-1 0 0,-1 1 0 0 0,1-1 0 0 0,-1 0 0 0 0,1 1 0 0 0,0-1 0 0 0,0 1 0 0 0,0-1 0 0 0,1 0 0 0 0,-1 1 0 0 0,0-1 0 0 0,1 0 1 0 0,0 1-1 0 0,-1-1 0 0 0,1 0 0 0 0,0 1 0 0 0,0-1 0 0 0,0 0 0 0 0,0 0 0 0 0,1 0 0 0 0,-1 0 0 0 0,1 0 0 0 0,-1 0 0 0 0,1-1 1 0 0,0 1-1 0 0,-1 0 0 0 0,1-1 0 0 0,0 1 0 0 0,1-1-9 0 0,133 76 431 0 0,-130-73-397 0 0,0-1 0 0 0,0 1 0 0 0,0 0 0 0 0,-1 1 0 0 0,1-1-1 0 0,-1 1 1 0 0,0 0 0 0 0,-1 0 0 0 0,1 1 0 0 0,-1 0 0 0 0,0-1 0 0 0,0 1 0 0 0,-1 1 0 0 0,0-1 0 0 0,0 0 0 0 0,0 1 0 0 0,-1 0 0 0 0,0-1 0 0 0,1 4-34 0 0,-2-5 61 0 0,0 0 0 0 0,1 0 0 0 0,-1 0 0 0 0,-1 0 0 0 0,1 0 0 0 0,-1 0 0 0 0,0 0-1 0 0,0 0 1 0 0,-1 1 0 0 0,1-1 0 0 0,-1 0 0 0 0,0 0 0 0 0,-1 0 0 0 0,1 0 0 0 0,-1 0 0 0 0,0-1 0 0 0,0 1 0 0 0,-1 0 0 0 0,1-1 0 0 0,-1 1-1 0 0,0-1 1 0 0,-2 2-61 0 0,-2 1 63 0 0,0 0-1 0 0,-1 0 0 0 0,0-1 1 0 0,0 0-1 0 0,0-1 0 0 0,-1 0 1 0 0,0 0-1 0 0,0 0 0 0 0,0-2 1 0 0,-1 1-1 0 0,-7 1-62 0 0,-45-4 301 0 0,14-38-309 0 0,47 36-587 0 0,-18-28 226 0 0,18 23-4029 0 0,4 2-3947 0 0,2 4-3036 0 0</inkml:trace>
  <inkml:trace contextRef="#ctx0" brushRef="#br0" timeOffset="-1512.061">12445 800 0 0 0,'0'0'964'0'0,"0"0"449"0"0,0 0 180 0 0,0 0 42 0 0,0 0-65 0 0,0 0-155 0 0,0 0-207 0 0,0 0-216 0 0,14 12 2480 0 0,99 32 1547 0 0,-102-42-4863 0 0,0 0 1 0 0,1-1 0 0 0,-1 0 0 0 0,0-1 0 0 0,0 0-1 0 0,1-1 1 0 0,-1-1 0 0 0,0 1 0 0 0,0-2 0 0 0,0 1-1 0 0,0-2 1 0 0,0 1 0 0 0,-1-1 0 0 0,1-1 0 0 0,5-4-157 0 0,-12 8 38 0 0,-1-1 1 0 0,1 1 0 0 0,-1-1 0 0 0,1 0-1 0 0,-1 0 1 0 0,0-1 0 0 0,0 1 0 0 0,0-1-1 0 0,0 0 1 0 0,0 1 0 0 0,0-1 0 0 0,-1 0-1 0 0,0-1 1 0 0,1 1 0 0 0,-1 0 0 0 0,0-1 0 0 0,-1 1-1 0 0,1-1 1 0 0,-1 0 0 0 0,1 1 0 0 0,-1-1-1 0 0,0 0 1 0 0,-1 0 0 0 0,1 0 0 0 0,0 0-1 0 0,-1 0 1 0 0,0 0 0 0 0,0 1 0 0 0,0-1-1 0 0,-1 0 1 0 0,1 0 0 0 0,-1 0 0 0 0,0 0-1 0 0,0 0 1 0 0,-1 0 0 0 0,1 1 0 0 0,-1-1-1 0 0,1 1 1 0 0,-1-1 0 0 0,0 1 0 0 0,0-1-1 0 0,-1 1 1 0 0,1 0 0 0 0,-1 0 0 0 0,1 0 0 0 0,-1 1-1 0 0,0-1 1 0 0,-1 0-39 0 0,-6 1-31 0 0,1 0 0 0 0,-1 0 0 0 0,0 1 0 0 0,1 1 0 0 0,-1 0 0 0 0,0 0 0 0 0,1 1 0 0 0,-1 0 0 0 0,1 0 0 0 0,-1 1 0 0 0,1 1 0 0 0,-1-1 0 0 0,1 2 0 0 0,0-1 0 0 0,0 1 0 0 0,1 1 0 0 0,-1-1 0 0 0,1 1 0 0 0,0 1 0 0 0,0 0 0 0 0,1 0 0 0 0,0 0 0 0 0,-6 6 31 0 0,1-3 10 0 0,-7 5-6 0 0,1 0-1 0 0,1 1 0 0 0,0 1 1 0 0,1 1-1 0 0,1 0 0 0 0,0 1 1 0 0,2 1-1 0 0,-6 10-3 0 0,15-23 16 0 0,1 0 0 0 0,1 0 0 0 0,-1 1 0 0 0,1 0-1 0 0,1-1 1 0 0,-1 1 0 0 0,1 0 0 0 0,0 0 0 0 0,0 0 0 0 0,1-1 0 0 0,0 1 0 0 0,0 0 0 0 0,1 0 0 0 0,0 0 0 0 0,0 0 0 0 0,1 0-1 0 0,-1-1 1 0 0,1 1 0 0 0,1-1 0 0 0,-1 1 0 0 0,1-1 0 0 0,0 0 0 0 0,1 0 0 0 0,0 0 0 0 0,0 0 0 0 0,0-1 0 0 0,0 0 0 0 0,1 1-1 0 0,0-2 1 0 0,0 1 0 0 0,0 0-16 0 0,10 4 78 0 0,0 1 1 0 0,0-2-1 0 0,1 0 0 0 0,0-1 0 0 0,0-1 0 0 0,1 0 0 0 0,0-2 0 0 0,0 1 0 0 0,0-2 1 0 0,0 0-1 0 0,1-2 0 0 0,-1 1 0 0 0,0-2 0 0 0,1 0 0 0 0,16-4-78 0 0,-25 4 1 0 0,95-22-1155 0 0,-67 11-1633 0 0,-24 7-308 0 0,-4 1-2495 0 0,-1-1-5555 0 0</inkml:trace>
  <inkml:trace contextRef="#ctx0" brushRef="#br0" timeOffset="-960.879">13358 733 992 0 0,'0'0'1705'0'0,"0"0"-37"0"0,0 0 3 0 0,0 0 84 0 0,0 0-61 0 0,0 0-119 0 0,0 0-236 0 0,0 0-232 0 0,0 0-225 0 0,0 0-144 0 0,0 0-90 0 0,0 0-75 0 0,0 0-55 0 0,-28 13-55 0 0,-86 41-39 0 0,64-18 273 0 0,41-27-636 0 0,1-1 0 0 0,1 1 0 0 0,0 1 0 0 0,0-1 0 0 0,1 1 0 0 0,0 1 0 0 0,0-1 0 0 0,1 1 0 0 0,1 0 0 0 0,0 0-1 0 0,0 0 1 0 0,1 0 0 0 0,1 1 0 0 0,0-1 0 0 0,0 1 0 0 0,1 0 0 0 0,1-1 0 0 0,0 1 0 0 0,1 8-61 0 0,-1-17 23 0 0,1 0 1 0 0,-1 0-1 0 0,1 0 1 0 0,0 0-1 0 0,0 0 0 0 0,0 0 1 0 0,1 0-1 0 0,-1-1 1 0 0,0 1-1 0 0,1-1 1 0 0,0 1-1 0 0,0-1 1 0 0,0 1-1 0 0,0-1 0 0 0,0 0 1 0 0,0 0-1 0 0,0 0 1 0 0,1 0-1 0 0,-1 0 1 0 0,1-1-1 0 0,-1 1 1 0 0,1-1-1 0 0,0 1 0 0 0,0-1 1 0 0,-1 0-1 0 0,1 0 1 0 0,0 0-1 0 0,0-1 1 0 0,0 1-1 0 0,0-1 0 0 0,1 0-23 0 0,3 2 114 0 0,1-2-1 0 0,-1 1 1 0 0,1-1-1 0 0,-1 0 0 0 0,0 0 1 0 0,1-1-1 0 0,-1 0 0 0 0,0-1 1 0 0,1 1-1 0 0,-1-2 1 0 0,0 1-1 0 0,4-2-113 0 0,10-9 153 0 0,0-1 1 0 0,0 0-1 0 0,-2-2 0 0 0,0 0 1 0 0,0-1-1 0 0,-2-1 1 0 0,0-1-1 0 0,-2 0 0 0 0,12-19-153 0 0,24-31 315 0 0,-54 118-523 0 0,2-42 206 0 0,-1 0 1 0 0,1 1-1 0 0,1-1 0 0 0,-1 1 1 0 0,1-1-1 0 0,0 0 1 0 0,1 1-1 0 0,0-1 0 0 0,0 1 1 0 0,1-1-1 0 0,0 0 0 0 0,0 0 1 0 0,0 0-1 0 0,1 0 0 0 0,0 0 1 0 0,1-1-1 0 0,-1 1 1 0 0,2 0 1 0 0,44 37 2 0 0,-17-34-1329 0 0,-32-10 490 0 0,0-1-3747 0 0,2-4-470 0 0,0 4-5818 0 0</inkml:trace>
  <inkml:trace contextRef="#ctx0" brushRef="#br0" timeOffset="-290.23">14116 674 5121 0 0,'0'0'1355'0'0,"0"0"-176"0"0,0 0 283 0 0,0 0 371 0 0,0 0 186 0 0,0 0-141 0 0,0 0-391 0 0,0 0-372 0 0,0 0-291 0 0,0 0-176 0 0,0 0-108 0 0,0 0-43 0 0,0 0-13 0 0,-6-1-58 0 0,-57 6 505 0 0,-3 35-260 0 0,9 23-248 0 0,56-61-417 0 0,0 0-1 0 0,1-1 1 0 0,-1 1-1 0 0,1 0 1 0 0,0 0-1 0 0,-1 0 1 0 0,1 0-1 0 0,0-1 1 0 0,0 1-1 0 0,0 0 1 0 0,0 0-1 0 0,1 0 1 0 0,-1 0-1 0 0,1 0 1 0 0,-1-1-1 0 0,1 1 1 0 0,-1 0-1 0 0,1 0 1 0 0,0-1-1 0 0,0 1 1 0 0,0-1-1 0 0,0 1 1 0 0,0 0-1 0 0,0-1 1 0 0,0 0-1 0 0,0 1 1 0 0,1-1-1 0 0,-1 0 1 0 0,1 1-6 0 0,91 69 448 0 0,-64-20 12 0 0,-29-42-272 0 0,1-7-149 0 0,-1 1 1 0 0,0-1-1 0 0,0 0 1 0 0,0 0 0 0 0,0 0-1 0 0,0 1 1 0 0,-1-1-1 0 0,1 0 1 0 0,-1 0 0 0 0,1 0-1 0 0,-1 1 1 0 0,0-1-1 0 0,0 0 1 0 0,1 0-1 0 0,-2 0 1 0 0,1 0 0 0 0,0-1-1 0 0,0 1 1 0 0,-1 0-1 0 0,1 0 1 0 0,-1-1 0 0 0,1 1-1 0 0,-1-1 1 0 0,0 1-40 0 0,-21 17 77 0 0,-1-1 0 0 0,0-1 0 0 0,-2-1 0 0 0,0-2 1 0 0,0 0-1 0 0,-1-2 0 0 0,-1-1 0 0 0,-4 1-77 0 0,-2-5-172 0 0,34-7 84 0 0,1-15-1392 0 0,21-18-1769 0 0,-5 16-4032 0 0,-11 12-3973 0 0</inkml:trace>
  <inkml:trace contextRef="#ctx0" brushRef="#br0" timeOffset="-17059.719">6720 15 0 0 0,'0'0'1459'0'0,"0"0"345"0"0,0 0 95 0 0,0 0-224 0 0,0 0-294 0 0,0 0-209 0 0,0 0 2 0 0,0 0 106 0 0,1-2 20 0 0,5-8-58 0 0,-4 8-99 0 0,-2 2-110 0 0,0 0-111 0 0,0 0-141 0 0,0 0-147 0 0,0 0-112 0 0,0 8 668 0 0,-14 230 2087 0 0,-1 21-2008 0 0,-3-76-773 0 0,-12-10-122 0 0,17-107-273 0 0,13-66-114 0 0,0 0-7 0 0,0 0 28 0 0,0 0-16 0 0,0 0 3 0 0,0 0 13 0 0,0 0-15 0 0,0 0-16 0 0,5-25-777 0 0,8-25-2170 0 0,-11 33-1023 0 0,0 0-3892 0 0,0 9-2535 0 0</inkml:trace>
  <inkml:trace contextRef="#ctx0" brushRef="#br0" timeOffset="-16663.224">6423 505 2857 0 0,'0'0'1953'0'0,"0"0"-236"0"0,0 0 11 0 0,0 0 118 0 0,0 0 77 0 0,0 0-123 0 0,0 0-357 0 0,0 0-411 0 0,0 0-327 0 0,0 0-201 0 0,0 0-99 0 0,0 0-25 0 0,0 0 20 0 0,2 1 86 0 0,8 0-108 0 0,-1-1 0 0 0,1 0 0 0 0,-1 0 0 0 0,1-1 0 0 0,-1 0 0 0 0,0-1 0 0 0,1 0 0 0 0,-1 0 0 0 0,0-1 0 0 0,0 0 0 0 0,4-3-378 0 0,24-5 539 0 0,186-44 746 0 0,-161 56-2056 0 0,-40 8-8008 0 0,-20-9-2623 0 0</inkml:trace>
  <inkml:trace contextRef="#ctx0" brushRef="#br0" timeOffset="-16079.368">7102 682 4777 0 0,'0'0'2160'0'0,"0"0"-366"0"0,0 0-101 0 0,0 0 170 0 0,0 0 38 0 0,0 0-150 0 0,0 0-349 0 0,0 0-387 0 0,0 0-259 0 0,0 0-165 0 0,0 0-88 0 0,0 0-46 0 0,0 0-37 0 0,4 23 1159 0 0,-3 9-980 0 0,0-14-447 0 0,-1-1 0 0 0,0 0 0 0 0,-2 1 0 0 0,1-1-1 0 0,-2 0 1 0 0,-1 0 0 0 0,-4 16-152 0 0,3-21-486 0 0,-14 20 27 0 0,8-26-3914 0 0,-6-4-4527 0 0,15-2-1206 0 0</inkml:trace>
  <inkml:trace contextRef="#ctx0" brushRef="#br0" timeOffset="-15832.457">6992 358 10562 0 0,'0'0'2213'0'0,"0"0"-656"0"0,0 0-392 0 0,0 0-32 0 0,0 0 50 0 0,0 0-17 0 0,0 0-191 0 0,0 0-317 0 0,0 0-278 0 0,0 0-179 0 0,0 0-116 0 0,0 0-49 0 0,0 0-23 0 0,5-8-34 0 0,19 19-1914 0 0,-15-4-6026 0 0,-8-6-2889 0 0</inkml:trace>
  <inkml:trace contextRef="#ctx0" brushRef="#br0" timeOffset="-14842.516">7288 1013 6233 0 0,'0'0'2389'0'0,"0"0"-389"0"0,0 0-294 0 0,0 0-100 0 0,0 0-183 0 0,0 0-194 0 0,0 0-203 0 0,0 0-229 0 0,0 0-206 0 0,0 0-154 0 0,0 0-58 0 0,0 0-13 0 0,0 0 27 0 0,2-18-9 0 0,7-58-2 0 0,33-28 1099 0 0,-31 81-1347 0 0,0 1 0 0 0,2 0 1 0 0,1 1-1 0 0,0 0 0 0 0,1 1 0 0 0,2 1 0 0 0,0 0 0 0 0,0 1 0 0 0,2 1-134 0 0,-13 13-2 0 0,-1-1 0 0 0,1 1-1 0 0,0 1 1 0 0,1-1 0 0 0,-1 1-1 0 0,1 0 1 0 0,-1 1 0 0 0,1-1 0 0 0,0 1-1 0 0,0 1 1 0 0,0-1 0 0 0,0 1-1 0 0,0 1 1 0 0,3-1 2 0 0,-1 27 72 0 0,-22 154 395 0 0,-16-88-506 0 0,33-84-544 0 0,5-16 581 0 0,153-154 135 0 0,-149 148-136 0 0,5-4 13 0 0,0 0 0 0 0,0 1 0 0 0,2 1 0 0 0,0 1 0 0 0,22-12-10 0 0,-15 16-16 0 0,-21 42 97 0 0,-19 100 273 0 0,-21 53-193 0 0,33-177-901 0 0,-3 9 1384 0 0,3-15-4732 0 0,1-6-4365 0 0,0 5-2790 0 0</inkml:trace>
  <inkml:trace contextRef="#ctx0" brushRef="#br0" timeOffset="-11982.011">8093 774 0 0 0,'0'0'604'0'0,"0"0"487"0"0,0 0 189 0 0,0 0-70 0 0,0 0-137 0 0,0 0-151 0 0,0 0-175 0 0,0 0-48 0 0,7 3-9 0 0,33 15 603 0 0,23-13 1779 0 0,-45-6-2613 0 0,0 0 0 0 0,0-1 0 0 0,-1-1 0 0 0,1 0 0 0 0,0-2 0 0 0,-1 0 0 0 0,0-1 0 0 0,0 0 0 0 0,10-7-459 0 0,57-30 1447 0 0,-82 41-1380 0 0,-1 0 0 0 0,1 0 1 0 0,-1 0-1 0 0,0-1 0 0 0,0 1 1 0 0,0 0-1 0 0,0-1 1 0 0,-1 1-1 0 0,1 0 0 0 0,0-1 1 0 0,-1 1-1 0 0,0-1 0 0 0,1 1 1 0 0,-1-1-1 0 0,0 1 1 0 0,-1-1-1 0 0,1 1 0 0 0,0-1 1 0 0,-1 1-1 0 0,1 0 0 0 0,-1-1 1 0 0,0 1-1 0 0,1-1 1 0 0,-1 1-1 0 0,-1 0 0 0 0,1 0 1 0 0,0 0-1 0 0,0 0 0 0 0,-1 0 1 0 0,1 0-1 0 0,-1 0 1 0 0,0 0-1 0 0,1 0 0 0 0,-1 0 1 0 0,0 1-1 0 0,0-1 0 0 0,0 1 1 0 0,0 0-1 0 0,0-1 1 0 0,-1 1-1 0 0,1 0 0 0 0,0 0 1 0 0,-1 1-1 0 0,1-1 0 0 0,0 0 1 0 0,-1 1-1 0 0,1-1 1 0 0,-3 1-68 0 0,-3-3-23 0 0,-1 1 0 0 0,0 1 0 0 0,1 0 0 0 0,-1 0 0 0 0,0 0 0 0 0,0 1 0 0 0,0 0 0 0 0,1 1 0 0 0,-1 0 0 0 0,0 0 0 0 0,0 1 0 0 0,1 0 0 0 0,-1 1 0 0 0,1 0 0 0 0,0 0 0 0 0,0 1 0 0 0,0 0 0 0 0,0 0 0 0 0,1 1 0 0 0,-1 0 0 0 0,1 0 0 0 0,0 1 0 0 0,1 0 0 0 0,-1 0 0 0 0,1 0 0 0 0,1 1 0 0 0,-2 1 23 0 0,2 1 76 0 0,0 1-1 0 0,0 0 1 0 0,1 0-1 0 0,0 1 0 0 0,0-1 1 0 0,1 1-1 0 0,1 0 0 0 0,0 0 1 0 0,0 0-1 0 0,1 0 0 0 0,1 0 1 0 0,0 0-1 0 0,0 0 0 0 0,1 0 1 0 0,0 0-1 0 0,1 0-75 0 0,1-1 85 0 0,1 1-1 0 0,-1-1 1 0 0,2 0 0 0 0,-1-1-1 0 0,2 1 1 0 0,-1-1-1 0 0,1 0 1 0 0,0 0 0 0 0,1 0-1 0 0,0-1 1 0 0,1 0 0 0 0,-1-1-1 0 0,7 5-84 0 0,-5-6 121 0 0,-1-1 0 0 0,1 0 0 0 0,0-1 0 0 0,1 0 0 0 0,-1-1 0 0 0,1 0 0 0 0,0 0 0 0 0,-1-1 1 0 0,1 0-1 0 0,0 0 0 0 0,0-2 0 0 0,1 1 0 0 0,-1-1 0 0 0,0 0 0 0 0,8-2-121 0 0,5 2 165 0 0,54-18 388 0 0,-66 16-569 0 0,-7-1-1263 0 0,-11-4-8304 0 0,5 3-2330 0 0</inkml:trace>
  <inkml:trace contextRef="#ctx0" brushRef="#br0" timeOffset="-11057.423">8934 601 0 0 0,'0'0'1188'0'0,"0"0"527"0"0,0 0 227 0 0,0 0-76 0 0,0 0-161 0 0,0 0-183 0 0,0 0-147 0 0,0 0-99 0 0,0 0-43 0 0,0 0-41 0 0,0 0-96 0 0,2-3-192 0 0,-2 3-818 0 0,0-1 0 0 0,1 1 0 0 0,-1-1 0 0 0,0 0 0 0 0,1 1 0 0 0,-1-1 0 0 0,0 0 0 0 0,0 1 0 0 0,0-1 0 0 0,0 0 0 0 0,0 0-1 0 0,0 1 1 0 0,0-1 0 0 0,0 0 0 0 0,0 1 0 0 0,0-1 0 0 0,0 0 0 0 0,0 1 0 0 0,0-1 0 0 0,-1 0 0 0 0,1 1 0 0 0,0-1 0 0 0,0 0 0 0 0,-1 1-1 0 0,1-1 1 0 0,-1 1 0 0 0,1-1 0 0 0,0 0 0 0 0,-1 1 0 0 0,1-1 0 0 0,-1 1 0 0 0,1-1 0 0 0,-1 1 0 0 0,1 0 0 0 0,-1-1 0 0 0,0 1 0 0 0,1-1 0 0 0,-1 1-1 0 0,0 0 1 0 0,1 0 0 0 0,-1-1 0 0 0,0 1 0 0 0,1 0 0 0 0,-1 0 0 0 0,0 0 0 0 0,1 0 0 0 0,-1 0 0 0 0,0 0 0 0 0,1 0 0 0 0,-1 0 0 0 0,0 0 0 0 0,1 0-1 0 0,-1 0 1 0 0,0 0 0 0 0,1 0 0 0 0,-1 1 0 0 0,0-1 0 0 0,1 0 0 0 0,-1 0 0 0 0,0 1 0 0 0,1-1 0 0 0,-1 0 0 0 0,1 1 0 0 0,-1-1 0 0 0,0 1-1 0 0,1-1 1 0 0,-1 1-86 0 0,-2-1-209 0 0,-90 34 889 0 0,90-32-673 0 0,1 0-1 0 0,0-1 0 0 0,0 1 0 0 0,0 0 1 0 0,0 0-1 0 0,0 1 0 0 0,0-1 1 0 0,1 0-1 0 0,-1 1 0 0 0,1-1 0 0 0,0 1 1 0 0,-1-1-1 0 0,1 1 0 0 0,0 0 1 0 0,1-1-1 0 0,-1 1 0 0 0,0 0 0 0 0,1 0 1 0 0,0 0-1 0 0,-1-1 0 0 0,1 1 1 0 0,0 0-1 0 0,0 0 0 0 0,1 0 0 0 0,-1 0 1 0 0,1-1-1 0 0,-1 1 0 0 0,1 0 1 0 0,0 0-1 0 0,0-1 0 0 0,0 1 0 0 0,0-1 1 0 0,1 1-1 0 0,-1-1 0 0 0,1 1 1 0 0,-1-1-1 0 0,1 0 0 0 0,0 1 0 0 0,0-1 1 0 0,0 0-1 0 0,0 0 0 0 0,1 0-6 0 0,87 61 354 0 0,-85-58-309 0 0,1 0 0 0 0,-1 1 0 0 0,0 0 0 0 0,0 0 0 0 0,-1 0 0 0 0,0 0 0 0 0,0 1 0 0 0,0-1 0 0 0,-1 1 0 0 0,0 0 0 0 0,0 0 0 0 0,-1 1 0 0 0,1-1 0 0 0,-2 1 0 0 0,1-1 0 0 0,-1 1 0 0 0,0-1 0 0 0,-1 1 0 0 0,0-1 0 0 0,0 1 0 0 0,-1 0 0 0 0,0-1 0 0 0,-1 8-45 0 0,0-11 36 0 0,-1 0 0 0 0,1 0 0 0 0,-1 0 0 0 0,0 0 0 0 0,0 0 0 0 0,0 0 0 0 0,-1-1 0 0 0,1 0 1 0 0,-1 1-1 0 0,0-1 0 0 0,0-1 0 0 0,0 1 0 0 0,0-1 0 0 0,-1 1 0 0 0,1-1 0 0 0,0 0 0 0 0,-1-1 0 0 0,0 1 0 0 0,1-1 1 0 0,-1 0-1 0 0,0 0 0 0 0,0 0 0 0 0,0-1 0 0 0,1 1 0 0 0,-1-1 0 0 0,0-1 0 0 0,0 1 0 0 0,0-1 0 0 0,0 1 1 0 0,-3-2-37 0 0,-39-24-1189 0 0,39 18-521 0 0,5 4-1761 0 0,1 2-1158 0 0,-1-2-7005 0 0</inkml:trace>
  <inkml:trace contextRef="#ctx0" brushRef="#br0" timeOffset="34585.122">440 1731 0 0 0,'0'0'764'0'0,"0"0"803"0"0,0 0 410 0 0,0 0 111 0 0,0 0-80 0 0,0 0-242 0 0,0 0-280 0 0,0 0-254 0 0,0 0-200 0 0,0 0-127 0 0,-8-2-103 0 0,2 1-491 0 0,0-1 0 0 0,-1 1-1 0 0,1 0 1 0 0,-1 0-1 0 0,0 1 1 0 0,1 0 0 0 0,-1 0-1 0 0,1 1 1 0 0,-1-1 0 0 0,1 2-1 0 0,-1-1 1 0 0,1 1 0 0 0,-4 1-311 0 0,-18 9 611 0 0,1 1 0 0 0,0 1 1 0 0,1 1-1 0 0,0 2 1 0 0,1 0-1 0 0,-21 21-611 0 0,-59 85 869 0 0,101-118-833 0 0,1 0 0 0 0,0 0 0 0 0,0 1 0 0 0,0-1 0 0 0,1 1 0 0 0,0 0 1 0 0,0 0-1 0 0,0 0 0 0 0,1 0 0 0 0,0 0 0 0 0,0 0 0 0 0,0 0 1 0 0,1 0-1 0 0,0 1 0 0 0,0-1 0 0 0,1 0 0 0 0,0 0 0 0 0,0 0 0 0 0,0 0 1 0 0,1 0-1 0 0,-1 0 0 0 0,2 0 0 0 0,-1-1 0 0 0,0 1 0 0 0,1 0 1 0 0,0-1-1 0 0,3 4-36 0 0,2 0 30 0 0,1-1 1 0 0,0 0 0 0 0,0 0-1 0 0,0-1 1 0 0,1 0-1 0 0,0-1 1 0 0,1 0 0 0 0,-1 0-1 0 0,1-1 1 0 0,0-1-1 0 0,0 0 1 0 0,1 0-1 0 0,-1-1 1 0 0,1-1 0 0 0,0 0-1 0 0,0 0 1 0 0,-1-1-1 0 0,4-1-30 0 0,25 2-401 0 0,43-4-11 0 0,-31-19-9043 0 0,-43 16-253 0 0</inkml:trace>
  <inkml:trace contextRef="#ctx0" brushRef="#br0" timeOffset="-21886.685">2550 303 0 0 0,'0'0'891'0'0,"0"0"2"0"0,0 0 13 0 0,0 0 217 0 0,0 0 288 0 0,0 0 76 0 0,0 0-83 0 0,0 0-241 0 0,0 0-253 0 0,0 0-180 0 0,0 0-76 0 0,2-10-7 0 0,-1 0-379 0 0,1 1 1 0 0,1 0-1 0 0,0 0 1 0 0,0 0-1 0 0,0 0 1 0 0,1 0-1 0 0,1 1 1 0 0,-1-1-1 0 0,2 1 1 0 0,-1 0 0 0 0,4-3-269 0 0,-1 2 350 0 0,1-3-121 0 0,1 1 0 0 0,1 0-1 0 0,0 0 1 0 0,0 1-1 0 0,1 0 1 0 0,0 1 0 0 0,1 0-1 0 0,0 1 1 0 0,0 1-1 0 0,1 0 1 0 0,0 1 0 0 0,7-2-229 0 0,-14 7 47 0 0,-1 0 1 0 0,1 1-1 0 0,-1 0 1 0 0,1 1 0 0 0,-1-1-1 0 0,0 1 1 0 0,1 0 0 0 0,-1 1-1 0 0,0 0 1 0 0,0 0 0 0 0,0 0-1 0 0,0 1 1 0 0,0-1 0 0 0,0 1-1 0 0,-1 1 1 0 0,1-1-1 0 0,-1 1 1 0 0,0 0 0 0 0,0 0-1 0 0,-1 1 1 0 0,1-1 0 0 0,-1 1-1 0 0,0 0 1 0 0,0 0 0 0 0,0 1-1 0 0,-1-1 1 0 0,0 1-1 0 0,0-1 1 0 0,0 1 0 0 0,-1 0-1 0 0,0 0 1 0 0,0 1 0 0 0,0-1-1 0 0,-1 0 1 0 0,0 1 0 0 0,0 2-48 0 0,3 29 171 0 0,-1 0 1 0 0,-1 1 0 0 0,-3-1 0 0 0,-1 0 0 0 0,-2 0 0 0 0,-1 0 0 0 0,-2 0 0 0 0,-5 11-172 0 0,-39 185 169 0 0,51-182-140 0 0,0-51-43 0 0,0-1 3 0 0,0 0 26 0 0,0 0 27 0 0,0 0 30 0 0,0 0 10 0 0,0 0 34 0 0,10-46 795 0 0,24-42-851 0 0,4 0 0 0 0,4 3 1 0 0,4 1-1 0 0,4 3 1 0 0,2 2-1 0 0,58-65-60 0 0,-35 70 3 0 0,-73 75-1 0 0,-1-1 0 0 0,1 0 0 0 0,-1 1 0 0 0,1-1 0 0 0,-1 1 0 0 0,0 0 0 0 0,1-1 0 0 0,-1 1 0 0 0,0 0 0 0 0,0 0 0 0 0,0 0 0 0 0,1 0 0 0 0,-1 0 0 0 0,0 0 0 0 0,0 0 0 0 0,0 0 0 0 0,0 0 0 0 0,-1 0 0 0 0,1 0 0 0 0,0 1 0 0 0,0-1 0 0 0,-1 0 0 0 0,1 1 0 0 0,-1-1 0 0 0,1 1 0 0 0,-1-1 0 0 0,1 0 0 0 0,-1 1 0 0 0,0-1 0 0 0,0 1 0 0 0,0-1 0 0 0,0 1 0 0 0,0-1 0 0 0,0 1 0 0 0,0-1 0 0 0,0 1 0 0 0,-1-1 0 0 0,1 1 0 0 0,-1-1 0 0 0,1 0 1 0 0,-1 1-4 0 0,1 1 8 0 0,12 428 705 0 0,-33-263-697 0 0,9-72-27 0 0,12-95 13 0 0,0-1 17 0 0,0 0-2 0 0,0 0-7 0 0,0 0-5 0 0,0-23 131 0 0,4 0-133 0 0,2-1 0 0 0,0 1 0 0 0,2 1 0 0 0,0 0 0 0 0,1 0 0 0 0,5-7-2 0 0,8-20-28 0 0,30-64 15 0 0,5 2 1 0 0,5 3-1 0 0,8-4 13 0 0,-46 78 2 0 0,-24 34 6 0 0,0 0-7 0 0,0 0-29 0 0,0 0 5 0 0,0 0-9 0 0,0 0-13 0 0,0 0 0 0 0,0 0 3 0 0,0 0-20 0 0,4 22 100 0 0,1-8 7 0 0,-1-1 1 0 0,-1 1-1 0 0,0 0 0 0 0,-1-1 0 0 0,-1 1 0 0 0,0 0 0 0 0,0 0 0 0 0,-2 0 0 0 0,-1 11-45 0 0,1 14 68 0 0,-19 352 699 0 0,16-293-930 0 0,19-95-2157 0 0,-5-9-5422 0 0,-5 3-3703 0 0</inkml:trace>
  <inkml:trace contextRef="#ctx0" brushRef="#br0" timeOffset="-21328.248">4256 509 3585 0 0,'0'0'1659'0'0,"0"0"-168"0"0,0 0-74 0 0,0 0 146 0 0,0 0 44 0 0,0 0-133 0 0,0 0-126 0 0,0 0-187 0 0,0 0-201 0 0,0 0-153 0 0,0 0-90 0 0,0 0-75 0 0,0 0-32 0 0,-7-2 7 0 0,5 1-632 0 0,-4-1 245 0 0,-1 0 0 0 0,1 1 0 0 0,0 0 0 0 0,-1 0 0 0 0,1 0 0 0 0,-1 0 0 0 0,1 1 0 0 0,-1 0 0 0 0,1 1 0 0 0,-1 0 0 0 0,1 0 0 0 0,-1 0 1 0 0,1 0-1 0 0,-3 2-230 0 0,-100 89 1164 0 0,50 4-1044 0 0,43 32-102 0 0,18-125-10 0 0,0-1-1 0 0,0 1 0 0 0,0-1 1 0 0,0 0-1 0 0,1 0 0 0 0,-1 1 0 0 0,1-2 1 0 0,-1 1-1 0 0,1 0 0 0 0,0 0 0 0 0,0-1 1 0 0,0 0-1 0 0,0 1 0 0 0,0-1 0 0 0,0 0 1 0 0,0-1-1 0 0,0 1 0 0 0,0 0 0 0 0,0-1 1 0 0,1 0-1 0 0,-1 0 0 0 0,0 0 1 0 0,0 0-1 0 0,0 0 0 0 0,1 0 0 0 0,-1-1 1 0 0,2 0-8 0 0,3-2 48 0 0,0 1 0 0 0,-1-1 1 0 0,0-1-1 0 0,1 1 1 0 0,-1-1-1 0 0,0-1 1 0 0,-1 1-1 0 0,1-1 0 0 0,-1 0 1 0 0,0-1-1 0 0,0 1 1 0 0,1-3-49 0 0,7-5 60 0 0,30-31 48 0 0,-2-2 1 0 0,-2-2-1 0 0,31-49-108 0 0,-52 74 64 0 0,-19 23-60 0 0,0 0 7 0 0,0 0 12 0 0,0 12-85 0 0,0 16 72 0 0,-2-19-6 0 0,1-1 1 0 0,1 1-1 0 0,0 0 0 0 0,0 0 1 0 0,1-1-1 0 0,-1 1 0 0 0,2 0 1 0 0,0-1-1 0 0,0 1 0 0 0,0-1 0 0 0,1 0 1 0 0,0 0-1 0 0,1 0 0 0 0,0 0 1 0 0,0 0-1 0 0,0-1 0 0 0,3 3-4 0 0,-4-6-72 0 0,1 0 0 0 0,0 0 0 0 0,-1 0 0 0 0,1-1 0 0 0,0 0 0 0 0,1 1 0 0 0,-1-1 1 0 0,1-1-1 0 0,-1 1 0 0 0,1-1 0 0 0,0 0 0 0 0,0 0 0 0 0,0 0 0 0 0,0 0 0 0 0,0-1 0 0 0,0 0 0 0 0,1 0 0 0 0,-1-1 0 0 0,0 1 0 0 0,5-1 72 0 0,9-2-2991 0 0,-9-2-3214 0 0,-6 2-5411 0 0</inkml:trace>
  <inkml:trace contextRef="#ctx0" brushRef="#br0" timeOffset="-20764.217">4634 781 10138 0 0,'0'0'1953'0'0,"0"0"-738"0"0,0 0-289 0 0,0 0 72 0 0,0 0 86 0 0,0 0-54 0 0,0 0-187 0 0,0 0-185 0 0,0 0-88 0 0,0 0-1 0 0,0 0 10 0 0,0 0-43 0 0,0 0-57 0 0,8-10-60 0 0,61-90 1026 0 0,17-51-643 0 0,-82 213-1101 0 0,-3-57 319 0 0,-1-1-1 0 0,1 0 1 0 0,0 0-1 0 0,0 0 1 0 0,1 0-1 0 0,-1 0 1 0 0,1 0-1 0 0,0-1 1 0 0,0 1-1 0 0,0 0 1 0 0,0-1-1 0 0,0 1 1 0 0,1-1-1 0 0,0 0 1 0 0,0 0-1 0 0,0 0 1 0 0,0 0-1 0 0,0-1 1 0 0,0 1-1 0 0,1-1 1 0 0,-1 0-1 0 0,1 0 1 0 0,0 0-1 0 0,0 0 1 0 0,-1 0 0 0 0,1-1-1 0 0,0 0 1 0 0,0 0-1 0 0,1 0 1 0 0,-1 0-1 0 0,0-1 1 0 0,0 1-1 0 0,0-1 1 0 0,0 0-1 0 0,0-1 1 0 0,1 1-1 0 0,-1-1 1 0 0,0 1-1 0 0,0-1 1 0 0,0-1-1 0 0,0 1 1 0 0,0 0-1 0 0,0-1 1 0 0,-1 0-1 0 0,1 0 1 0 0,0 0-1 0 0,-1 0 1 0 0,1-1-1 0 0,0 0-19 0 0,10-11 222 0 0,0-1 0 0 0,-1 0 0 0 0,-1-1 0 0 0,0 0 0 0 0,-1-1 0 0 0,-1 0 0 0 0,-1-1 0 0 0,0 0 0 0 0,5-16-222 0 0,-2-17-219 0 0,-12 51-45 0 0,0 0-208 0 0,0 0-448 0 0,0 0-892 0 0,-1 0-4389 0 0,0 0-162 0 0,1 0-4285 0 0</inkml:trace>
  <inkml:trace contextRef="#ctx0" brushRef="#br0" timeOffset="-20001.849">5346 431 5353 0 0,'0'0'5917'0'0,"0"0"-3361"0"0,0 0-1168 0 0,0 0-165 0 0,0 0-36 0 0,0 0-115 0 0,0 0-204 0 0,0 0-234 0 0,0 0-220 0 0,0 0-140 0 0,0 0-57 0 0,0 0-30 0 0,0 0-18 0 0,-10 14-9 0 0,-33 42-13 0 0,31-8 94 0 0,13-37-202 0 0,-2-6-9 0 0,1 0-1 0 0,0 0 1 0 0,0 0-1 0 0,1 1 0 0 0,-1-1 1 0 0,1 0-1 0 0,0 0 1 0 0,1 0-1 0 0,-1 0 1 0 0,1 0-1 0 0,0 0 1 0 0,0-1-1 0 0,0 1 1 0 0,1-1-1 0 0,0 1 1 0 0,0-1-1 0 0,0 0 1 0 0,0 0-1 0 0,0 0 1 0 0,1 0-1 0 0,0-1 1 0 0,0 1-1 0 0,0-1 1 0 0,0 0-1 0 0,1 0 1 0 0,-1-1-1 0 0,1 1 1 0 0,-1-1-1 0 0,1 0 1 0 0,0 0-1 0 0,0-1 1 0 0,0 1-1 0 0,0-1 1 0 0,0 0-1 0 0,0 0 1 0 0,3-1-30 0 0,50-51 1467 0 0,36-129 177 0 0,-62 136-1485 0 0,-32 44-177 0 0,20 44-126 0 0,-1 64 219 0 0,2 0-71 0 0,-5 0 1 0 0,-4 1-1 0 0,-4 28-4 0 0,-9-91 46 0 0,-1 0 1 0 0,-3 0-1 0 0,-2 0 0 0 0,-1 0 0 0 0,-3-1 0 0 0,-1-1 0 0 0,-9 16-46 0 0,16-45 34 0 0,0 0 0 0 0,-1-1 0 0 0,-1 0 0 0 0,-1 0 0 0 0,0 0 1 0 0,0-1-1 0 0,-1 0 0 0 0,-1-1 0 0 0,0 0 0 0 0,-1-1 0 0 0,-1 0 0 0 0,1 0 0 0 0,-1-1 0 0 0,-1-1 0 0 0,0 0 0 0 0,-9 4-34 0 0,20-12 7 0 0,0 0-1 0 0,0 0 1 0 0,0 0-1 0 0,-1 0 0 0 0,1-1 1 0 0,0 1-1 0 0,0-1 0 0 0,-1 1 1 0 0,1-1-1 0 0,0 0 0 0 0,0 0 1 0 0,-1 0-1 0 0,1 0 0 0 0,0 0 1 0 0,-1 0-1 0 0,1-1 0 0 0,0 1 1 0 0,0-1-1 0 0,0 0 0 0 0,-1 1 1 0 0,1-1-1 0 0,0 0 1 0 0,0 0-1 0 0,0-1 0 0 0,0 1 1 0 0,1 0-1 0 0,-1-1 0 0 0,0 1 1 0 0,0-1-1 0 0,1 1 0 0 0,-1-1 1 0 0,1 0-1 0 0,-1 0 0 0 0,1 1 1 0 0,0-1-1 0 0,0 0 0 0 0,0 0 1 0 0,0-1-1 0 0,0 1 0 0 0,0 0 1 0 0,1 0-1 0 0,-1 0 0 0 0,1 0 1 0 0,-1-1-1 0 0,1 1 1 0 0,0-2-7 0 0,-3-13 8 0 0,1 0 0 0 0,1 0 1 0 0,0 0-1 0 0,1 0 1 0 0,1 0-1 0 0,1 0 1 0 0,0 0-1 0 0,2 0 0 0 0,-1 0 1 0 0,2 1-1 0 0,0 0 1 0 0,2 0-1 0 0,-1 0 1 0 0,7-10-9 0 0,9-13 1 0 0,1 1 1 0 0,2 0 0 0 0,1 3-1 0 0,2 0 1 0 0,3-1-2 0 0,-10 13-5 0 0,0 1 0 0 0,2 0 0 0 0,0 2 0 0 0,2 0 0 0 0,0 2 0 0 0,1 1 0 0 0,0 1 0 0 0,23-10 5 0 0,-47 25-11 0 0,1-1-1 0 0,-1 0 1 0 0,1 1-1 0 0,-1 0 1 0 0,1-1-1 0 0,0 1 0 0 0,-1 0 1 0 0,1 1-1 0 0,0-1 1 0 0,0 0-1 0 0,0 1 1 0 0,0-1-1 0 0,0 1 1 0 0,-1 0-1 0 0,1 0 1 0 0,0 0-1 0 0,0 1 1 0 0,0-1-1 0 0,0 0 1 0 0,0 1-1 0 0,0 0 0 0 0,-1 0 1 0 0,1 0-1 0 0,0 0 1 0 0,-1 0-1 0 0,1 1 1 0 0,-1-1-1 0 0,1 1 1 0 0,-1-1-1 0 0,1 1 1 0 0,-1 0-1 0 0,0 0 1 0 0,0 0-1 0 0,0 0 1 0 0,0 1-1 0 0,-1-1 0 0 0,2 1 12 0 0,0 9-726 0 0,5 13-628 0 0,-4-19-2891 0 0,1-4-3526 0 0,-3-2-4377 0 0</inkml:trace>
  <inkml:trace contextRef="#ctx0" brushRef="#br0" timeOffset="34935.174">781 1908 7362 0 0,'0'0'2385'0'0,"0"0"-288"0"0,0 0-110 0 0,0 0-91 0 0,0 0-225 0 0,0 0-378 0 0,0 0-382 0 0,0 0-295 0 0,0 0-172 0 0,0 0-98 0 0,0 0-71 0 0,-20 35-60 0 0,-60 108-60 0 0,57-75 5 0 0,24-57-123 0 0,-1-5-11 0 0,1-1 0 0 0,-1 1 1 0 0,1-1-1 0 0,0 1 0 0 0,0-1 0 0 0,0 1 0 0 0,1-1 1 0 0,0 1-1 0 0,0-1 0 0 0,0 0 0 0 0,1 0 0 0 0,0 0 0 0 0,0-1 1 0 0,0 1-1 0 0,0 0 0 0 0,1-1 0 0 0,0 0 0 0 0,0 0 1 0 0,0 0-1 0 0,0-1 0 0 0,1 1 0 0 0,-1-1 0 0 0,1 0 1 0 0,0 0-1 0 0,0 0 0 0 0,0-1 0 0 0,0 0 0 0 0,2 1-26 0 0,3 0 115 0 0,0 0 0 0 0,-1-1 0 0 0,1 0-1 0 0,0-1 1 0 0,0 0 0 0 0,0 0 0 0 0,0-1 0 0 0,0 0-1 0 0,0-1 1 0 0,0 0 0 0 0,0-1 0 0 0,0 0 0 0 0,-1 0-1 0 0,1-1 1 0 0,6-4-115 0 0,-1 2 100 0 0,0-2-1 0 0,-1 0 1 0 0,0-1 0 0 0,-1 0-1 0 0,0-1 1 0 0,0-1-1 0 0,0 0 1 0 0,-2-1 0 0 0,1 0-1 0 0,-1 0 1 0 0,-1-2-1 0 0,0 1 1 0 0,-1-1 0 0 0,0 0-1 0 0,-1-1 1 0 0,-1 0-1 0 0,0 0 1 0 0,0-1 0 0 0,-2 0-1 0 0,0 0 1 0 0,-1 0-1 0 0,2-10-99 0 0,-6 21-13 0 0,0-1-1 0 0,-1 1 0 0 0,1 0 1 0 0,-1 0-1 0 0,0-1 0 0 0,0 1 0 0 0,0 0 1 0 0,-1 0-1 0 0,1 0 0 0 0,-1 0 1 0 0,0 1-1 0 0,0-1 0 0 0,-1 0 0 0 0,1 1 1 0 0,-1-1-1 0 0,1 1 0 0 0,-1 0 1 0 0,0 0-1 0 0,-1 0 0 0 0,1 0 1 0 0,0 1-1 0 0,-1-1 0 0 0,1 1 0 0 0,-1 0 1 0 0,0 0-1 0 0,0 0 0 0 0,0 0 1 0 0,-3 0 13 0 0,-3-2-313 0 0,0 0 0 0 0,0 1 0 0 0,0 1 0 0 0,0 0 0 0 0,0 0 0 0 0,0 1 0 0 0,-1 0 0 0 0,1 1 0 0 0,0 0 0 0 0,0 1 0 0 0,-9 1 313 0 0,-23 15-3416 0 0,17 1-3729 0 0,13-4-3972 0 0</inkml:trace>
  <inkml:trace contextRef="#ctx0" brushRef="#br0" timeOffset="35490.708">1396 1974 0 0 0,'0'0'1928'0'0,"0"0"-26"0"0,0 0 32 0 0,0 0 100 0 0,0 0 67 0 0,0 0-136 0 0,0 0-215 0 0,0 0-255 0 0,0 0-233 0 0,0 0-180 0 0,0 0-107 0 0,0 0-96 0 0,0 0-95 0 0,1-5-68 0 0,-1 3-808 0 0,1 1 186 0 0,0 0 1 0 0,-1 0-1 0 0,1 0 0 0 0,-1-1 1 0 0,0 1-1 0 0,1 0 1 0 0,-1 0-1 0 0,0 0 1 0 0,0 0-1 0 0,0 0 1 0 0,1 0-1 0 0,-1-1 1 0 0,0 1-1 0 0,-1 0 1 0 0,1 0-1 0 0,0 0 1 0 0,0 0-1 0 0,0 0 0 0 0,-1 0 1 0 0,1 0-1 0 0,0-1 1 0 0,-1 1-1 0 0,1 0 1 0 0,-1 0-1 0 0,1 0 1 0 0,-1 0-1 0 0,0 1 1 0 0,1-1-1 0 0,-1 0 1 0 0,0 0-1 0 0,0 0 1 0 0,0 0-1 0 0,0 1 0 0 0,0-1 1 0 0,1 0-1 0 0,-1 1 1 0 0,0-1-1 0 0,0 1 1 0 0,-1-1-1 0 0,1 1 1 0 0,0-1-1 0 0,0 1 1 0 0,0 0-1 0 0,0 0 1 0 0,0-1-1 0 0,-1 1-94 0 0,-9 0 476 0 0,8 0-428 0 0,-1-1 0 0 0,1 1 1 0 0,-1 0-1 0 0,1 0 0 0 0,-1 0 0 0 0,1 0 0 0 0,-1 1 1 0 0,1-1-1 0 0,-1 1 0 0 0,1 0 0 0 0,0 0 0 0 0,-1 0 1 0 0,1 1-1 0 0,0-1 0 0 0,0 1 0 0 0,0 0 0 0 0,0 0 1 0 0,0 0-1 0 0,0 0 0 0 0,1 0 0 0 0,-1 0 0 0 0,-1 3-48 0 0,-4 5 4 0 0,1 0 0 0 0,0 1 0 0 0,0 0 0 0 0,1 0 0 0 0,1 0 0 0 0,0 1 0 0 0,0 0 0 0 0,1 0 0 0 0,1 0 0 0 0,0 0 0 0 0,1 1 0 0 0,0-1-1 0 0,1 1 1 0 0,0-1 0 0 0,1 1 0 0 0,0 0 0 0 0,1-1 0 0 0,1 1 0 0 0,1 4-4 0 0,-1-10-1 0 0,2 0-1 0 0,-1 0 1 0 0,1 0-1 0 0,0-1 1 0 0,0 0-1 0 0,1 0 1 0 0,-1 0-1 0 0,2 0 1 0 0,-1-1-1 0 0,0 0 1 0 0,1 0 0 0 0,0 0-1 0 0,0-1 1 0 0,1 1-1 0 0,-1-2 1 0 0,1 1-1 0 0,0-1 1 0 0,0 0-1 0 0,0 0 1 0 0,0-1-1 0 0,0 0 1 0 0,1 0-1 0 0,-1-1 1 0 0,1 0 0 0 0,-1 0-1 0 0,1 0 1 0 0,-1-1-1 0 0,1-1 1 0 0,-1 1-1 0 0,1-1 1 0 0,-1 0-1 0 0,1-1 2 0 0,1 1 20 0 0,0 0-1 0 0,0-1 0 0 0,-1 0 0 0 0,1 0 0 0 0,0-1 0 0 0,-1 0 1 0 0,0 0-1 0 0,0-1 0 0 0,0 0 0 0 0,0 0 0 0 0,-1-1 0 0 0,0 0 1 0 0,0-1-1 0 0,0 1 0 0 0,0-1 0 0 0,-1-1 0 0 0,1-1-19 0 0,91-124 297 0 0,-94 126-297 0 0,0 1 0 0 0,0-1 0 0 0,-1 1 0 0 0,0-1 0 0 0,0 0 0 0 0,0 0 0 0 0,-1-1-1 0 0,0 1 1 0 0,0 0 0 0 0,0-1 0 0 0,-1 1 0 0 0,0-1 0 0 0,0 0 0 0 0,-1 1 0 0 0,0-1 0 0 0,0 0 0 0 0,0 1 0 0 0,-1-1 0 0 0,0 0-1 0 0,-1 1 1 0 0,1-1 0 0 0,-1 1 0 0 0,0-1 0 0 0,-1 1 0 0 0,0 0 0 0 0,0 0 0 0 0,0 0 0 0 0,0 1 0 0 0,-1-1 0 0 0,0 1-1 0 0,-4-5 1 0 0,2 6-114 0 0,0-1 0 0 0,-1 1-1 0 0,0 0 1 0 0,0 0-1 0 0,0 1 1 0 0,0 0 0 0 0,0 0-1 0 0,-1 1 1 0 0,1 0-1 0 0,-1 0 1 0 0,0 0 0 0 0,0 1-1 0 0,1 1 1 0 0,-1-1-1 0 0,0 1 1 0 0,0 1 0 0 0,0-1-1 0 0,1 1 1 0 0,-8 2 114 0 0,-34 18-3686 0 0,7 18-3737 0 0,32-27-1002 0 0</inkml:trace>
  <inkml:trace contextRef="#ctx0" brushRef="#br0" timeOffset="35852.118">1874 2247 4289 0 0,'0'0'3583'0'0,"0"0"-1133"0"0,0 0-445 0 0,0 0-108 0 0,0 0-114 0 0,0 0-185 0 0,0 0-287 0 0,0 0-237 0 0,0 0-137 0 0,0 0-61 0 0,0 0-93 0 0,0 0-115 0 0,0 0-136 0 0,-3 0-133 0 0,2-1-369 0 0,0 1-1 0 0,0 0 0 0 0,0-1 1 0 0,0 1-1 0 0,0-1 0 0 0,0 1 1 0 0,1-1-1 0 0,-1 1 0 0 0,0-1 1 0 0,0 1-1 0 0,0-1 1 0 0,1 0-1 0 0,-1 0 0 0 0,0 1 1 0 0,0-1-1 0 0,1 0 0 0 0,-1 0 1 0 0,1 0-1 0 0,-1 0 1 0 0,1 0-1 0 0,-1 0 0 0 0,1 0 1 0 0,0 0-1 0 0,-1 0 0 0 0,1 0 1 0 0,0 0-1 0 0,0 0 1 0 0,0 0-1 0 0,0 0 0 0 0,0 0 1 0 0,0 0-1 0 0,0 0 0 0 0,0 0 1 0 0,0 0-1 0 0,0 0 0 0 0,0 0 1 0 0,1 0-1 0 0,-1 0 1 0 0,0 0-1 0 0,1 0 0 0 0,-1 0 1 0 0,1 0-1 0 0,-1 0 0 0 0,1 0-29 0 0,14-49 467 0 0,2 1-1 0 0,2 1 0 0 0,2 1 1 0 0,14-23-467 0 0,-26 52 32 0 0,45-52-248 0 0,-47 99-2786 0 0,-6-15 1654 0 0,-1 6-2043 0 0,-1-6-6586 0 0,0-3 536 0 0</inkml:trace>
  <inkml:trace contextRef="#ctx0" brushRef="#br0" timeOffset="36477.068">2355 1993 9994 0 0,'0'0'4118'0'0,"0"0"-1841"0"0,0 0-740 0 0,0 0-142 0 0,0 0-106 0 0,0 0-141 0 0,0 0-248 0 0,0 0-246 0 0,0 0-188 0 0,0 0-147 0 0,0 0-83 0 0,0 0-52 0 0,-17 0-48 0 0,-53 2-41 0 0,67-2-88 0 0,0 1 0 0 0,0-1-1 0 0,0 1 1 0 0,0 0 0 0 0,0 0 0 0 0,0 0-1 0 0,1 0 1 0 0,-1 1 0 0 0,0-1 0 0 0,1 1 0 0 0,-1 0-1 0 0,1-1 1 0 0,0 1 0 0 0,-1 0 0 0 0,1 0-1 0 0,0 1 1 0 0,0-1 0 0 0,0 0 0 0 0,1 1 0 0 0,-1-1-1 0 0,1 1 1 0 0,-1 1-7 0 0,-3 3 11 0 0,-1 2-27 0 0,0 1-1 0 0,0-1 1 0 0,1 1-1 0 0,1 0 1 0 0,0 0-1 0 0,0 1 1 0 0,1 0 0 0 0,0-1-1 0 0,1 1 1 0 0,0 0-1 0 0,1 0 1 0 0,0 0 0 0 0,1 0-1 0 0,0 0 1 0 0,0 0-1 0 0,2 4 17 0 0,0-9-9 0 0,0-1 0 0 0,0 0 0 0 0,0 0 0 0 0,1 0 0 0 0,0 0 0 0 0,0 0-1 0 0,0-1 1 0 0,1 1 0 0 0,-1-1 0 0 0,1 0 0 0 0,0 0 0 0 0,0 0 0 0 0,1-1 0 0 0,-1 1-1 0 0,1-1 1 0 0,-1 0 0 0 0,1 0 0 0 0,0-1 0 0 0,0 0 0 0 0,1 1 0 0 0,-1-2 0 0 0,0 1-1 0 0,4 0 10 0 0,3 1 3 0 0,1 0-1 0 0,-1-1 0 0 0,1-1 1 0 0,-1 0-1 0 0,1 0 0 0 0,-1-2 1 0 0,1 1-1 0 0,-1-2 0 0 0,1 1 1 0 0,0-2-3 0 0,4-4 58 0 0,-1 0 0 0 0,0-1 1 0 0,-1 0-1 0 0,0-2 0 0 0,0 0 0 0 0,-1 0 1 0 0,0-1-1 0 0,-1-1 0 0 0,0-1 1 0 0,-1 1-1 0 0,0-2 0 0 0,-1 0 1 0 0,-1 0-1 0 0,7-14-58 0 0,38-40 216 0 0,-39 52-215 0 0,-1 0-1 0 0,0-1 1 0 0,0 0 0 0 0,-2-1-1 0 0,-1-1 1 0 0,0 0 0 0 0,-1 0 0 0 0,-1-1-1 0 0,-1-1 1 0 0,0 0 0 0 0,-2 0 0 0 0,-1-1-1 0 0,0 1 1 0 0,-2-1 0 0 0,0-1 0 0 0,-2 1-1 0 0,0 0 1 0 0,-1-4-1 0 0,-4 14-35 0 0,-1 0 0 0 0,0 0-1 0 0,-1 1 1 0 0,0 0 0 0 0,0-1 0 0 0,-1 2-1 0 0,-1-1 1 0 0,0 1 0 0 0,0 0 0 0 0,-1 0-1 0 0,0 1 1 0 0,-1 0 0 0 0,0 0 0 0 0,-1 1-1 0 0,1 1 1 0 0,-11-7 35 0 0,9 7-8 0 0,0 1 0 0 0,-1 1 0 0 0,0 0 0 0 0,0 0-1 0 0,0 1 1 0 0,0 1 0 0 0,-1 0 0 0 0,1 1 0 0 0,-1 0 0 0 0,0 1 0 0 0,1 0 0 0 0,-1 1 0 0 0,0 0-1 0 0,0 1 1 0 0,1 1 0 0 0,-1 0 0 0 0,0 1 0 0 0,1 0 0 0 0,0 1 0 0 0,0 0 0 0 0,0 1 0 0 0,0 0-1 0 0,1 1 1 0 0,0 0 0 0 0,-10 8 8 0 0,14-7 16 0 0,2 0 0 0 0,-1 0 1 0 0,1 0-1 0 0,0 1 0 0 0,0 0 0 0 0,1 0 0 0 0,0 0 0 0 0,1 1 0 0 0,0 0 0 0 0,0-1 0 0 0,1 1 0 0 0,0 0 1 0 0,0 0-1 0 0,1 0 0 0 0,0 0 0 0 0,1 0 0 0 0,0 1 0 0 0,0-1 0 0 0,1 0 0 0 0,0 0 0 0 0,1 0 0 0 0,0 0 0 0 0,0 0 1 0 0,1-1-1 0 0,0 1 0 0 0,0-1 0 0 0,1 1 0 0 0,1-1 0 0 0,1 2-16 0 0,20 27 147 0 0,2-2 0 0 0,2-1 0 0 0,1-1 0 0 0,1-2 0 0 0,2-1 0 0 0,1-2 0 0 0,1-1 0 0 0,2-2 0 0 0,0-1 0 0 0,16 5-147 0 0,-48-26-15 0 0,-1-1 0 0 0,0 1 0 0 0,0 0 1 0 0,0 1-1 0 0,0 0 0 0 0,-1-1 1 0 0,1 1-1 0 0,-1 1 0 0 0,0-1 0 0 0,0 1 1 0 0,-1-1-1 0 0,1 1 0 0 0,-1 0 0 0 0,0 1 1 0 0,0-1-1 0 0,-1 0 0 0 0,0 1 0 0 0,0-1 1 0 0,0 1-1 0 0,0 1 15 0 0,-2-6-132 0 0,0-1-77 0 0,0 0-97 0 0,0 0-110 0 0,0 0-155 0 0,0 0-221 0 0,0 0-319 0 0,6-4-8639 0 0,-5 1-1430 0 0</inkml:trace>
  <inkml:trace contextRef="#ctx0" brushRef="#br0" timeOffset="36923.998">3183 1698 6737 0 0,'0'0'4273'0'0,"0"0"-1776"0"0,0 0-609 0 0,0 0-407 0 0,0 0-329 0 0,0 0-272 0 0,0 0-304 0 0,0 0-376 0 0,0 0-352 0 0,0 0-176 0 0,0 0-152 0 0,0 0-224 0 0,0 0-416 0 0,0 0-1793 0 0,-31-63-8858 0 0</inkml:trace>
  <inkml:trace contextRef="#ctx0" brushRef="#br0" timeOffset="36738.506">3156 2066 11747 0 0,'0'0'2168'0'0,"0"0"-816"0"0,0 0-111 0 0,0 0-73 0 0,0 0-168 0 0,0 0-296 0 0,0 0-376 0 0,0 0-240 0 0,0 0-128 0 0,12 188-64 0 0,-8-181-128 0 0,2 1-208 0 0,-4-1-248 0 0,1-7-568 0 0,-1 0-1233 0 0,0 0-2568 0 0,0 0-4433 0 0</inkml:trace>
  <inkml:trace contextRef="#ctx0" brushRef="#br0" timeOffset="37273.538">3397 2224 10226 0 0,'0'0'2034'0'0,"0"0"-206"0"0,0 0 99 0 0,0 0-84 0 0,0 0-286 0 0,0 0-402 0 0,0 0-400 0 0,0 0-213 0 0,0 0-71 0 0,0 0-23 0 0,0 0-24 0 0,0 0-54 0 0,0 0-56 0 0,18-27-44 0 0,59-84-53 0 0,-6 3 271 0 0,-52 89-1085 0 0,-18 45-122 0 0,-1-13 690 0 0,-2-6 15 0 0,1 0 1 0 0,1 1 0 0 0,-1-1 0 0 0,1 1-1 0 0,1 0 1 0 0,-1-1 0 0 0,1 1-1 0 0,0-1 1 0 0,1 0 0 0 0,0 1 0 0 0,0-1-1 0 0,1 0 1 0 0,0 0 0 0 0,0 0 0 0 0,0-1-1 0 0,1 1 1 0 0,0-1 0 0 0,0 1-1 0 0,1-1 1 0 0,0-1 0 0 0,0 1 0 0 0,0-1-1 0 0,1 0 1 0 0,3 3 13 0 0,-3-4 64 0 0,0-1-1 0 0,0 0 1 0 0,0 0-1 0 0,0 0 1 0 0,0-1-1 0 0,1 0 1 0 0,-1 0-1 0 0,1 0 1 0 0,-1-1-1 0 0,1 0 1 0 0,0-1-1 0 0,0 1 1 0 0,-1-1 0 0 0,1 0-1 0 0,0-1 1 0 0,-1 0-1 0 0,1 0 1 0 0,0 0-1 0 0,-1-1 1 0 0,1 0-1 0 0,-1 0 1 0 0,0-1-1 0 0,0 0 1 0 0,0 0 0 0 0,4-2-64 0 0,6-5 290 0 0,-1-1 1 0 0,0-1 0 0 0,0 0-1 0 0,-1-1 1 0 0,-1 0 0 0 0,0-1-1 0 0,-1-1 1 0 0,7-10-291 0 0,69-87 330 0 0,-85 85-1040 0 0,-11 24-2545 0 0,-3 2-4099 0 0,3 1-4695 0 0</inkml:trace>
  <inkml:trace contextRef="#ctx0" brushRef="#br0" timeOffset="38054.761">4273 1908 14139 0 0,'0'0'1866'0'0,"0"0"-254"0"0,0 0-81 0 0,0 0-63 0 0,0 0-175 0 0,0 0-308 0 0,0 0-309 0 0,0 0-217 0 0,0 0-148 0 0,0 0-110 0 0,0 0-89 0 0,0 0-49 0 0,0 0-16 0 0,-13 4-14 0 0,-43 17-12 0 0,51-18-19 0 0,0 0-1 0 0,1 1 0 0 0,-1-1 0 0 0,1 1 0 0 0,0 0 1 0 0,0 1-1 0 0,0-1 0 0 0,0 1 0 0 0,1-1 0 0 0,-1 1 1 0 0,1 0-1 0 0,1 0 0 0 0,-1 1 0 0 0,0 0-1 0 0,-5 9-3 0 0,4-8-11 0 0,0 1 0 0 0,1-1 1 0 0,0 1-1 0 0,0 0 1 0 0,1 0-1 0 0,0 0 0 0 0,0 0 1 0 0,1 1-1 0 0,0-1 0 0 0,1 0 1 0 0,0 8 13 0 0,0-13-1 0 0,0-1 1 0 0,0 1-1 0 0,0 0 1 0 0,1-1-1 0 0,-1 1 1 0 0,1 0-1 0 0,0-1 1 0 0,0 1-1 0 0,0-1 1 0 0,0 1-1 0 0,0-1 0 0 0,0 0 1 0 0,1 1-1 0 0,-1-1 1 0 0,1 0-1 0 0,0 0 1 0 0,-1 0-1 0 0,1 0 1 0 0,0 0-1 0 0,0 0 1 0 0,0-1-1 0 0,1 1 1 0 0,-1-1-1 0 0,0 1 1 0 0,1-1-1 0 0,-1 0 1 0 0,0 0-1 0 0,1 0 0 0 0,0 0 1 0 0,-1 0-1 0 0,1-1 1 0 0,-1 1-1 0 0,1-1 1 0 0,0 0-1 0 0,-1 0 1 0 0,1 1-1 0 0,1-2 1 0 0,7 1 30 0 0,0-1 0 0 0,-1-1 0 0 0,0 0 1 0 0,1-1-1 0 0,-1 1 0 0 0,0-2 0 0 0,0 0 0 0 0,0 0 0 0 0,-1-1 0 0 0,0 0 0 0 0,1 0 0 0 0,-2-1 0 0 0,8-6-30 0 0,111-87 392 0 0,-80 80-431 0 0,-45 49-125 0 0,-20 44-4 0 0,18-71 165 0 0,-1 1 0 0 0,1-1 0 0 0,0 0 0 0 0,0 0 0 0 0,0 1-1 0 0,0-1 1 0 0,1 0 0 0 0,-1 1 0 0 0,1-1 0 0 0,0 0 0 0 0,0 0-1 0 0,0 0 1 0 0,0 0 0 0 0,0 0 0 0 0,1 0 0 0 0,0 0 0 0 0,-1 0-1 0 0,1 0 1 0 0,0-1 0 0 0,0 1 0 0 0,1-1 0 0 0,-1 1-1 0 0,0-1 1 0 0,1 0 0 0 0,-1 0 0 0 0,1 0 0 0 0,0 0 0 0 0,0-1-1 0 0,0 1 1 0 0,0-1 0 0 0,0 1 0 0 0,0-1 0 0 0,0 0 0 0 0,0 0-1 0 0,1-1 1 0 0,-1 1 0 0 0,0-1 0 0 0,0 1 0 0 0,1-1 0 0 0,1 0 3 0 0,5 0 30 0 0,1 0 0 0 0,0 0 0 0 0,0-1 1 0 0,0-1-1 0 0,0 0 0 0 0,0 0 0 0 0,-1-1 1 0 0,1 0-1 0 0,-1-1 0 0 0,0 0 0 0 0,0-1 1 0 0,0 0-1 0 0,-1-1 0 0 0,0 0 0 0 0,8-6-30 0 0,123-118 917 0 0,-110 98-680 0 0,-4 8-235 0 0,-2-2 1 0 0,0 0-1 0 0,-2-2 0 0 0,-1-1 1 0 0,-1 0-1 0 0,-1-1 1 0 0,-2-1-1 0 0,-1-1 0 0 0,-2-1 1 0 0,-1 0-1 0 0,-1 0 1 0 0,-2-1-1 0 0,-1-1 1 0 0,-2 1-1 0 0,-2-2 0 0 0,1-16-2 0 0,-5 46-6 0 0,0 0-1 0 0,0 0 0 0 0,-1 0 0 0 0,0 0 0 0 0,0 0 1 0 0,0 0-1 0 0,-1 0 0 0 0,0 0 0 0 0,0 0 0 0 0,0 0 1 0 0,-1 1-1 0 0,0-1 0 0 0,0 0 0 0 0,0 1 0 0 0,-1-1 1 0 0,0 1-1 0 0,0 0 0 0 0,0 0 0 0 0,-1 0 0 0 0,1 0 1 0 0,-1 0-1 0 0,-1 1 0 0 0,1 0 0 0 0,0 0 0 0 0,-1 0 1 0 0,0 0-1 0 0,0 1 0 0 0,0 0 0 0 0,0 0 0 0 0,-1 0 1 0 0,-5-2 6 0 0,6 5-5 0 0,0-1-1 0 0,0 1 1 0 0,1 0 0 0 0,-1 0 0 0 0,0 0 0 0 0,0 0 0 0 0,0 1 0 0 0,0 0 0 0 0,0 0 0 0 0,0 1 0 0 0,1-1 0 0 0,-1 1 0 0 0,1 0 0 0 0,-1 0 0 0 0,1 0-1 0 0,-1 1 1 0 0,1 0 0 0 0,0-1 0 0 0,0 1 0 0 0,1 1 0 0 0,-1-1 0 0 0,1 1 0 0 0,-1-1 0 0 0,1 1 0 0 0,0 0 0 0 0,1 0 0 0 0,-1 0 0 0 0,1 1 0 0 0,-2 3 5 0 0,-3 5 7 0 0,2 0 1 0 0,0 0 0 0 0,0 1 0 0 0,1-1-1 0 0,1 1 1 0 0,0 0 0 0 0,1 0 0 0 0,1 1-1 0 0,0 11-7 0 0,17 126 124 0 0,-1-107-83 0 0,2 0 1 0 0,1-1-1 0 0,3-1 0 0 0,2-1 0 0 0,1-1 0 0 0,2-1 1 0 0,2-1-1 0 0,3 1-41 0 0,17 11-550 0 0,-48-51 380 0 0,0 0-29 0 0,-18-31-5508 0 0,7 21-697 0 0,8 8 3325 0 0,-2-3-7570 0 0</inkml:trace>
  <inkml:trace contextRef="#ctx0" brushRef="#br0" timeOffset="38662.977">4763 1812 8642 0 0,'0'0'2566'0'0,"0"0"-308"0"0,0 0-413 0 0,0 0-336 0 0,0 0-178 0 0,0 0-142 0 0,0 0-181 0 0,31 6-190 0 0,101 16-186 0 0,-18-10 343 0 0,109-5-1475 0 0,-123-6-4839 0 0,-82 7 3715 0 0,2 22 3431 0 0,2 1 536 0 0,-10-24-2110 0 0,0-2 1 0 0,1 1-1 0 0,-1-2 0 0 0,1 0 0 0 0,0 0 0 0 0,1-1 1 0 0,-1-1-1 0 0,0 0 0 0 0,1-1 0 0 0,-1 0 0 0 0,1-1 1 0 0,-1 0-1 0 0,1-1 0 0 0,-1-1 0 0 0,1-1-233 0 0,-5 2 112 0 0,0-1-1 0 0,0-1 1 0 0,-1 1 0 0 0,1-2-1 0 0,-1 1 1 0 0,1-1-1 0 0,-1 0 1 0 0,0-1-1 0 0,-1 0 1 0 0,1 0 0 0 0,-1-1-1 0 0,0 0 1 0 0,0 0-1 0 0,-1-1 1 0 0,1 0-1 0 0,-2 0 1 0 0,1 0 0 0 0,3-7-112 0 0,-7 11-1 0 0,0 0 1 0 0,-1 0-1 0 0,0 0 0 0 0,0 0 1 0 0,0 0-1 0 0,0 0 1 0 0,0-1-1 0 0,0 1 0 0 0,-1 0 1 0 0,0 0-1 0 0,1-1 1 0 0,-1 1-1 0 0,-1 0 0 0 0,1-1 1 0 0,0 1-1 0 0,-1 0 1 0 0,1 0-1 0 0,-1-1 1 0 0,0 1-1 0 0,0 0 0 0 0,-1 0 1 0 0,1 0-1 0 0,-1 0 1 0 0,1 0-1 0 0,-1 1 0 0 0,0-1 1 0 0,0 0-1 0 0,0 1 1 0 0,0-1-1 0 0,0 1 1 0 0,-1 0-1 0 0,1 0 0 0 0,-1 0 1 0 0,0 0-1 0 0,1 0 1 0 0,-1 0-1 0 0,0 1 0 0 0,0-1 1 0 0,0 1-1 0 0,0 0 1 0 0,0 0-1 0 0,-1 0 1 0 0,1 0-1 0 0,0 1 0 0 0,0-1 1 0 0,-1 1-1 0 0,1 0 1 0 0,-2 0 0 0 0,-4-1-51 0 0,0 0 0 0 0,-1 1 0 0 0,1 0 0 0 0,0 0 1 0 0,0 1-1 0 0,0 1 0 0 0,-1-1 0 0 0,1 2 0 0 0,1-1 1 0 0,-1 1-1 0 0,-5 2 51 0 0,-2 2-95 0 0,1 0 1 0 0,-1 0-1 0 0,2 2 1 0 0,-1 0-1 0 0,1 0 1 0 0,0 2-1 0 0,1-1 1 0 0,0 2-1 0 0,1 0 1 0 0,0 0-1 0 0,1 1 1 0 0,1 1-1 0 0,0 0 1 0 0,-6 10 94 0 0,14-20-22 0 0,0 0 1 0 0,1 0-1 0 0,-1 0 0 0 0,1 0 1 0 0,0 0-1 0 0,0 0 1 0 0,0 0-1 0 0,1 1 0 0 0,-1-1 1 0 0,1 0-1 0 0,0 0 0 0 0,0 1 1 0 0,1-1-1 0 0,-1 0 1 0 0,1 0-1 0 0,0 1 0 0 0,0-1 1 0 0,0 0-1 0 0,1 0 0 0 0,0 0 1 0 0,-1 0-1 0 0,1-1 1 0 0,0 1-1 0 0,1 0 0 0 0,-1-1 1 0 0,1 1-1 0 0,0-1 0 0 0,-1 0 1 0 0,1 0-1 0 0,1 0 1 0 0,-1 0-1 0 0,0-1 0 0 0,1 1 1 0 0,-1-1-1 0 0,1 0 0 0 0,0 0 1 0 0,0 0-1 0 0,0-1 1 0 0,0 1-1 0 0,0-1 0 0 0,0 0 1 0 0,0 0 21 0 0,7 1-270 0 0,0 0 0 0 0,1-1 1 0 0,-1 0-1 0 0,0-1 0 0 0,0 0 1 0 0,0-1-1 0 0,0-1 0 0 0,0 1 0 0 0,0-2 1 0 0,0 1-1 0 0,0-2 0 0 0,-1 1 1 0 0,1-2 269 0 0,17-8-1652 0 0,21-10-3817 0 0,-18 5-1868 0 0,-19 10 3152 0 0</inkml:trace>
  <inkml:trace contextRef="#ctx0" brushRef="#br0" timeOffset="39082.206">6287 1738 8106 0 0,'0'0'2944'0'0,"0"0"-476"0"0,0 0-277 0 0,0 0-276 0 0,0 0-359 0 0,0 0-421 0 0,0 0-404 0 0,0 0-252 0 0,0 0-150 0 0,0 0-84 0 0,0 0-26 0 0,0 0-35 0 0,0 0-40 0 0,-23 14-34 0 0,-68 41-20 0 0,59-28 32 0 0,31-19-89 0 0,0-5-27 0 0,0 1-1 0 0,0 0 1 0 0,1 0 0 0 0,-1-1-1 0 0,1 1 1 0 0,0 0 0 0 0,1 0-1 0 0,-1 0 1 0 0,0-1-1 0 0,1 1 1 0 0,0 0 0 0 0,0 0-1 0 0,0-1 1 0 0,0 1 0 0 0,1-1-1 0 0,0 1 1 0 0,-1-1 0 0 0,1 1-1 0 0,0-1 1 0 0,1 0 0 0 0,-1 0-1 0 0,0 0 1 0 0,1 0 0 0 0,0-1-1 0 0,0 1 1 0 0,0-1 0 0 0,0 1-1 0 0,0-1 1 0 0,1 1-6 0 0,26 30 57 0 0,-26-29 26 0 0,0 0 0 0 0,-1 0 0 0 0,1 1 0 0 0,-1 0 0 0 0,0-1 0 0 0,-1 1 0 0 0,1 0 0 0 0,-1 0 0 0 0,0 1 0 0 0,0-1 0 0 0,0 0 0 0 0,-1 1 0 0 0,0-1 0 0 0,0 1 0 0 0,0 0 0 0 0,-1-1 0 0 0,1 1 0 0 0,-1-1 0 0 0,-1 1 0 0 0,1 0 0 0 0,-1-1 0 0 0,0 1 0 0 0,0-1 0 0 0,-1 1 0 0 0,0-1 0 0 0,0 0 0 0 0,-1 2-83 0 0,-6 3 150 0 0,-2-1 1 0 0,1-1-1 0 0,-1 0 1 0 0,-1 0-1 0 0,1-1 1 0 0,-1 0-1 0 0,0-1 1 0 0,-1-1-1 0 0,0 0 1 0 0,0 0-1 0 0,0-1 0 0 0,-10 1-150 0 0,-69-1 191 0 0,90-4-234 0 0,0 0 0 0 0,0 0 0 0 0,-1-1 0 0 0,1 1 0 0 0,0-1 0 0 0,0 1 0 0 0,0-1-1 0 0,0 0 1 0 0,0 0 0 0 0,0 0 0 0 0,0 0 0 0 0,0 0 0 0 0,0 0 0 0 0,0-1 0 0 0,0 1 0 0 0,1-1 0 0 0,-1 1 0 0 0,1-1-1 0 0,-1 0 1 0 0,1 0 0 0 0,-1 1 0 0 0,1-1 0 0 0,0 0 0 0 0,0 0 0 0 0,0 0 0 0 0,0 0 0 0 0,0-1 43 0 0,-6-23-7205 0 0,7 21-4740 0 0</inkml:trace>
  <inkml:trace contextRef="#ctx0" brushRef="#br0" timeOffset="43465.704">7929 1912 0 0 0,'0'0'975'0'0,"0"0"477"0"0,0 0 121 0 0,0 0-46 0 0,0 0-58 0 0,1-5 9002 0 0,-1-5-8143 0 0,-55-5-553 0 0,33 15-1597 0 0,3-1-63 0 0,-1 1 0 0 0,1 0 0 0 0,0 2 0 0 0,-1 0 0 0 0,1 1 0 0 0,0 1 0 0 0,1 1 0 0 0,-17 6-115 0 0,1 4 1480 0 0,34 11-1325 0 0,0-22-149 0 0,0 0 0 0 0,1 0 1 0 0,-1 0-1 0 0,1 0 0 0 0,0 0 1 0 0,0 0-1 0 0,1 0 0 0 0,-1 0 1 0 0,1 0-1 0 0,0-1 0 0 0,0 1 1 0 0,0-1-1 0 0,0 1 0 0 0,1-1 1 0 0,-1 0-1 0 0,1 0 0 0 0,0 0 1 0 0,0 0-1 0 0,0 0 0 0 0,4 2-6 0 0,16 15 46 0 0,79 88 214 0 0,-100-103-208 0 0,1-1 0 0 0,-1 1 0 0 0,-1 0 0 0 0,1 0 0 0 0,-1 0 0 0 0,0 0 0 0 0,0 0 0 0 0,0 0 0 0 0,-1 0 0 0 0,1 0 0 0 0,-1 1 0 0 0,-1-1 0 0 0,1 0 0 0 0,-1 0 0 0 0,0 0 0 0 0,0 0 0 0 0,0 0 0 0 0,-1 0 0 0 0,1 0 0 0 0,-1 0 0 0 0,-1-1 0 0 0,1 1 0 0 0,-1-1 0 0 0,1 1 0 0 0,-1-1 0 0 0,-1 0 0 0 0,1 0 0 0 0,0 0 0 0 0,-1 0 0 0 0,0-1 0 0 0,0 0 0 0 0,0 1 0 0 0,0-2 0 0 0,-1 1 0 0 0,1 0 0 0 0,-1-1 0 0 0,1 0 0 0 0,-1 0 0 0 0,-2 1-52 0 0,-9 5 67 0 0,1 0-1 0 0,-2-1 1 0 0,1-1 0 0 0,0 0-1 0 0,-1-1 1 0 0,0-1 0 0 0,-1-1 0 0 0,-7 1-68 0 0,14-2 16 0 0,0-1-1 0 0,0 0 0 0 0,1-1 0 0 0,-1 0 0 0 0,0 0 0 0 0,0-1 0 0 0,0-1 0 0 0,1 1 1 0 0,-1-2-1 0 0,1 0 0 0 0,-1 0 0 0 0,-1-2-14 0 0,-33-29-569 0 0,45 33 476 0 0,0 0 0 0 0,-1 0-1 0 0,1 0 1 0 0,-1 0 0 0 0,1 0 0 0 0,0 0 0 0 0,0 0 0 0 0,-1 0 0 0 0,1 0-1 0 0,0 0 1 0 0,0 0 0 0 0,0 0 0 0 0,0 0 0 0 0,0 0 0 0 0,0 0 0 0 0,1 0-1 0 0,-1 0 1 0 0,0 0 0 0 0,0 1 0 0 0,1-1 0 0 0,-1 0 0 0 0,1 0-1 0 0,-1 0 1 0 0,1 0 0 0 0,-1 0 0 0 0,1 0 0 0 0,-1 1 0 0 0,1-1 0 0 0,0 0-1 0 0,-1 0 1 0 0,1 1 0 0 0,0-1 0 0 0,-1 1 0 0 0,1-1 0 0 0,0 1-1 0 0,0-1 1 0 0,0 0 93 0 0,19-11-7269 0 0,-18 10 5316 0 0,6-2-10003 0 0</inkml:trace>
  <inkml:trace contextRef="#ctx0" brushRef="#br0" timeOffset="43890.958">8161 1993 13451 0 0,'0'0'1443'0'0,"0"0"-300"0"0,0 0 1 0 0,0 0 191 0 0,0 0 76 0 0,0 0-163 0 0,0 0-342 0 0,0 0-367 0 0,0 0-211 0 0,0 0-84 0 0,0 0-63 0 0,0 0-13 0 0,0 0 1 0 0,-4 9 2 0 0,-32 162 532 0 0,50-41-434 0 0,-12-126-245 0 0,-1 0 1 0 0,1 0-1 0 0,0 0 1 0 0,0 0-1 0 0,0 0 1 0 0,1-1-1 0 0,-1 1 1 0 0,1-1-1 0 0,0 0 1 0 0,0 0-1 0 0,0 0 1 0 0,0 0-1 0 0,0 0 1 0 0,1-1-1 0 0,-1 1 1 0 0,1-1-1 0 0,0 0 0 0 0,0 0 1 0 0,0 0-1 0 0,0-1 1 0 0,0 0-1 0 0,0 1 1 0 0,0-1-1 0 0,0-1 1 0 0,1 1-1 0 0,-1 0 1 0 0,0-1-1 0 0,0 0 1 0 0,2 0-25 0 0,5-1 93 0 0,0 0 0 0 0,0-1 0 0 0,-1 0 0 0 0,1 0 0 0 0,-1-1 0 0 0,1-1 0 0 0,-1 0 0 0 0,0 0 0 0 0,0-1 0 0 0,-1 0 0 0 0,1-1 0 0 0,-1 0 0 0 0,-1 0 0 0 0,1-1 0 0 0,-1 0 0 0 0,0-1 0 0 0,0 1 0 0 0,-1-2 0 0 0,2-2-93 0 0,112-182 659 0 0,-105 163-681 0 0,-11 22-179 0 0,0-1 0 0 0,-1 0-1 0 0,0 0 1 0 0,-1 0-1 0 0,0-1 1 0 0,0 1 0 0 0,-1-1-1 0 0,0 1 1 0 0,-1-1 0 0 0,0-5 201 0 0,-1 14-1339 0 0,0 1-845 0 0,0 0-2766 0 0,-1 0-6762 0 0</inkml:trace>
  <inkml:trace contextRef="#ctx0" brushRef="#br0" timeOffset="44392.136">9116 2004 248 0 0,'0'0'3673'0'0,"0"0"-1769"0"0,0 0-419 0 0,0 0 238 0 0,0 0 222 0 0,0 0 73 0 0,0 0-173 0 0,0 0-344 0 0,0 0-282 0 0,0 0-207 0 0,0 0-138 0 0,0 0-93 0 0,0 0-85 0 0,-3-6-58 0 0,2 4-495 0 0,0-1-1 0 0,-1 1 1 0 0,1 0 0 0 0,-1-1 0 0 0,0 1-1 0 0,0 0 1 0 0,0 0 0 0 0,0 0 0 0 0,0 0-1 0 0,0 1 1 0 0,0-1 0 0 0,-1 1 0 0 0,1-1-1 0 0,-1 1 1 0 0,1 0 0 0 0,-1 0 0 0 0,1 0-1 0 0,-1 0 1 0 0,0 0 0 0 0,1 1 0 0 0,-1-1-1 0 0,0 1 1 0 0,0-1 0 0 0,1 1 0 0 0,-1 0-1 0 0,0 0 1 0 0,0 1 0 0 0,0-1-143 0 0,-7 1 46 0 0,-1 0 0 0 0,1 0 0 0 0,0 2 0 0 0,0-1 0 0 0,-1 1 0 0 0,2 0 0 0 0,-1 1 0 0 0,0 0 0 0 0,1 1 0 0 0,0 0 0 0 0,0 0 0 0 0,0 1 0 0 0,1 0 0 0 0,-1 1 0 0 0,1 0 0 0 0,1 0 0 0 0,0 1 0 0 0,0-1 0 0 0,0 2 0 0 0,1-1 0 0 0,0 1 0 0 0,1 0 0 0 0,0 0 0 0 0,0 0 0 0 0,1 1 0 0 0,0 0-1 0 0,1-1 1 0 0,0 2 0 0 0,0-1 0 0 0,1 0 0 0 0,1 0 0 0 0,-1 1 0 0 0,2 2-46 0 0,-1-5-3 0 0,0-1 0 0 0,1 1 0 0 0,0-1 0 0 0,0 1 0 0 0,1-1 0 0 0,0 1 0 0 0,1-1-1 0 0,-1 0 1 0 0,1 1 0 0 0,1-1 0 0 0,-1 0 0 0 0,1 0 0 0 0,1 0 0 0 0,-1-1 0 0 0,1 1-1 0 0,0-1 1 0 0,1 0 0 0 0,-1 0 0 0 0,1 0 0 0 0,0 0 0 0 0,1-1 0 0 0,-1 0 0 0 0,1 0-1 0 0,0-1 1 0 0,1 0 0 0 0,-1 0 0 0 0,1 0 0 0 0,-1 0 0 0 0,2-1 3 0 0,0 0-63 0 0,0 0 0 0 0,0-1 0 0 0,0 0 1 0 0,0 0-1 0 0,0 0 0 0 0,1-1 0 0 0,-1-1 1 0 0,0 0-1 0 0,0 0 0 0 0,1 0 0 0 0,-1-1 1 0 0,0 0-1 0 0,0-1 0 0 0,1 0 0 0 0,-1 0 0 0 0,-1 0 1 0 0,1-1-1 0 0,0-1 0 0 0,-1 1 0 0 0,1-1 1 0 0,-1 0-1 0 0,0-1 0 0 0,0 0 0 0 0,-1 0 1 0 0,1 0-1 0 0,-1-1 0 0 0,-1 0 0 0 0,1 0 0 0 0,-1-1 1 0 0,4-5 62 0 0,30-52-3166 0 0,-17 19-4924 0 0,-13 29-3188 0 0</inkml:trace>
  <inkml:trace contextRef="#ctx0" brushRef="#br0" timeOffset="44932.186">9451 1459 14043 0 0,'0'0'1582'0'0,"0"0"-451"0"0,0 0-174 0 0,0 0 111 0 0,0 0 101 0 0,0 0-34 0 0,0 0-267 0 0,0 0-256 0 0,0 0-144 0 0,0 0-36 0 0,0 0 3 0 0,0 0-35 0 0,0 0-21 0 0,-6 30-38 0 0,-20 94-49 0 0,18-13 375 0 0,15 91 210 0 0,21 151-475 0 0,-27-347-402 0 0,0 1 3 0 0,0 0 0 0 0,0-1 1 0 0,0 1-1 0 0,1-1 0 0 0,0 1 1 0 0,0-1-1 0 0,1 0 0 0 0,0 0 0 0 0,0 0 1 0 0,0 0-1 0 0,1 0 0 0 0,0-1 0 0 0,3 4-3 0 0,-4-8 15 0 0,-1-1-1 0 0,1 1 1 0 0,-1-1-1 0 0,1 0 1 0 0,0 0-1 0 0,-1 0 1 0 0,1 0-1 0 0,-1-1 1 0 0,1 1-1 0 0,0-1 1 0 0,-1 0-1 0 0,1 1 1 0 0,-1-1-1 0 0,1 0 1 0 0,-1-1-1 0 0,0 1 0 0 0,0 0 1 0 0,1-1-1 0 0,-1 1 1 0 0,0-1-1 0 0,0 1 1 0 0,0-1-1 0 0,0 0 1 0 0,-1 0-1 0 0,1 0 1 0 0,0 0-1 0 0,-1 0 1 0 0,2-2-15 0 0,7-6 33 0 0,179-204 165 0 0,-129 177-228 0 0,-51 77 81 0 0,15 93 128 0 0,-1 2-178 0 0,-16-135-2155 0 0,-1-2-3068 0 0,-5 2 1490 0 0,1-1-8649 0 0</inkml:trace>
  <inkml:trace contextRef="#ctx0" brushRef="#br0" timeOffset="46039.818">10758 1451 4033 0 0,'0'0'1996'0'0,"0"0"-654"0"0,0 0-209 0 0,0 0 330 0 0,0 0 417 0 0,0 0 179 0 0,0 0-222 0 0,0 0-488 0 0,0 0-458 0 0,0 0-281 0 0,0 0-128 0 0,2 20 1493 0 0,-3 166 1735 0 0,3 200-2187 0 0,16-149-1246 0 0,-8-173-239 0 0,-7-59-2775 0 0,-3-33-1370 0 0,0 9-4886 0 0,0 11-1768 0 0</inkml:trace>
  <inkml:trace contextRef="#ctx0" brushRef="#br0" timeOffset="46311.668">10411 1985 3721 0 0,'0'0'2659'0'0,"0"0"-1032"0"0,0 0-435 0 0,0 0 33 0 0,0 0 131 0 0,0 0 25 0 0,0 0-63 0 0,0 0-136 0 0,0 0-82 0 0,0 0-12 0 0,0 0-93 0 0,0 0-132 0 0,0 0-104 0 0,24 0-74 0 0,80-4-73 0 0,57-22 1038 0 0,118-55-1266 0 0,-262 75-954 0 0,84-36 426 0 0,-71 22-2790 0 0,-7-3-3589 0 0,-19 15-3382 0 0</inkml:trace>
  <inkml:trace contextRef="#ctx0" brushRef="#br0" timeOffset="46761.17">11235 1507 4937 0 0,'0'0'3970'0'0,"0"0"-2435"0"0,0 0-560 0 0,0 0 375 0 0,0 0 390 0 0,0 0 169 0 0,0 0-285 0 0,0 0-441 0 0,0 0-291 0 0,0 0-164 0 0,-1 32-106 0 0,-4 104-78 0 0,1 237 1663 0 0,4-372-2204 0 0,-1 20 32 0 0,1 0 1 0 0,0 0 0 0 0,2-1 0 0 0,1 1-1 0 0,0 0 1 0 0,2-1 0 0 0,0 0 0 0 0,1 0-1 0 0,1 0 1 0 0,1-1 0 0 0,4 6-36 0 0,-11-24 7 0 0,0 0 1 0 0,0 0 0 0 0,-1 0-1 0 0,2 1 1 0 0,-1-1-1 0 0,0 0 1 0 0,0 0 0 0 0,0 0-1 0 0,0 0 1 0 0,1-1-1 0 0,-1 1 1 0 0,0 0-1 0 0,1-1 1 0 0,-1 1 0 0 0,1 0-1 0 0,-1-1 1 0 0,1 0-1 0 0,-1 1 1 0 0,1-1-1 0 0,-1 0 1 0 0,1 0 0 0 0,-1 0-1 0 0,1 0 1 0 0,-1 0-1 0 0,1 0 1 0 0,-1 0-1 0 0,1 0 1 0 0,-1-1 0 0 0,1 1-1 0 0,-1 0 1 0 0,1-1-1 0 0,-1 0 1 0 0,1 1-1 0 0,-1-1 1 0 0,0 0 0 0 0,1 0-1 0 0,-1 1 1 0 0,0-1-1 0 0,0-1-7 0 0,45-42 329 0 0,104-110-193 0 0,-145 150-147 0 0,-1 0 1 0 0,1 1-1 0 0,0-1 0 0 0,0 1 0 0 0,1 0 0 0 0,-1 0 1 0 0,0 0-1 0 0,1 1 0 0 0,0 0 0 0 0,0 0 1 0 0,-1 1-1 0 0,1-1 0 0 0,4 1 11 0 0,9 38-20 0 0,-8 121 301 0 0,13-122-1226 0 0,-11-35-2653 0 0,3-7-4284 0 0,-12 4-3666 0 0</inkml:trace>
  <inkml:trace contextRef="#ctx0" brushRef="#br0" timeOffset="47553.935">12038 2066 8834 0 0,'0'0'2448'0'0,"0"0"-601"0"0,0 0-264 0 0,0 0-128 0 0,0 0-162 0 0,0 0-205 0 0,0 0-260 0 0,0 0-216 0 0,0 0-144 0 0,0 0-86 0 0,0 0-78 0 0,0 0-52 0 0,0 0-59 0 0,-28 16-53 0 0,-86 48-38 0 0,72-26-13 0 0,39-31-72 0 0,2-4-13 0 0,-1 0 1 0 0,1 0-1 0 0,-1 0 0 0 0,1 0 0 0 0,0 0 0 0 0,0 0 0 0 0,0 0 1 0 0,0 0-1 0 0,1 0 0 0 0,-1 0 0 0 0,1 0 0 0 0,0 1 0 0 0,0-1 1 0 0,0 0-1 0 0,0 0 0 0 0,1 0 0 0 0,-1 1 0 0 0,1-1 0 0 0,0 0 0 0 0,0 0 1 0 0,0 0-1 0 0,0 0 0 0 0,1 0 0 0 0,-1 0 0 0 0,1-1 0 0 0,-1 1 1 0 0,1 0-1 0 0,0-1 0 0 0,0 1 0 0 0,0-1 0 0 0,1 0 0 0 0,-1 1 0 0 0,0-1 1 0 0,1 0-1 0 0,2 1-4 0 0,6 0 57 0 0,0-1 0 0 0,0-1 0 0 0,0 0 0 0 0,0 0 0 0 0,1-1 0 0 0,-1 0 0 0 0,0-1 0 0 0,0 0 1 0 0,0-1-1 0 0,0 0 0 0 0,0-1 0 0 0,0 0 0 0 0,-1-1 0 0 0,1 0 0 0 0,-1-1 0 0 0,0 0 0 0 0,0 0 0 0 0,-1-1 0 0 0,0-1 1 0 0,0 1-1 0 0,7-7-57 0 0,30-22 34 0 0,-37 27-30 0 0,0 1-1 0 0,0 0 0 0 0,1 0 1 0 0,-1 1-1 0 0,2 0 0 0 0,-1 0 1 0 0,1 1-1 0 0,-1 1 0 0 0,1 0 1 0 0,3 0-4 0 0,-12 4 3 0 0,0 1 0 0 0,-1-1 0 0 0,1 1 1 0 0,0-1-1 0 0,0 1 0 0 0,-1 0 0 0 0,1 0 1 0 0,0 0-1 0 0,-1 0 0 0 0,1 0 0 0 0,-1 0 1 0 0,1 1-1 0 0,-1-1 0 0 0,0 0 0 0 0,1 1 1 0 0,-1-1-1 0 0,0 1 0 0 0,0-1 1 0 0,0 1-1 0 0,0 0 0 0 0,0-1 0 0 0,0 1 1 0 0,-1 0-1 0 0,1 0 0 0 0,0 0 0 0 0,-1-1 1 0 0,0 1-1 0 0,1 0 0 0 0,-1 0 0 0 0,0 0 1 0 0,0 0-1 0 0,0 0 0 0 0,0 0 0 0 0,0 0 1 0 0,-1-1-1 0 0,1 1 0 0 0,0 0 0 0 0,-1 0 1 0 0,0 1-4 0 0,5 29 73 0 0,-1-26-46 0 0,0 0 0 0 0,1-1 0 0 0,-1 1 1 0 0,2-1-1 0 0,-1 0 0 0 0,0 0 0 0 0,1 0 1 0 0,0-1-1 0 0,0 1 0 0 0,0-1 0 0 0,1 0 1 0 0,0-1-1 0 0,-1 0 0 0 0,1 1 0 0 0,0-2 0 0 0,0 1 1 0 0,1-1-1 0 0,-1 0 0 0 0,1 0 0 0 0,-1-1 1 0 0,1 0-1 0 0,-1 0 0 0 0,1 0 0 0 0,0-1 1 0 0,-1 0-1 0 0,1 0 0 0 0,0-1 0 0 0,-1 0 0 0 0,1 0 1 0 0,-1 0-1 0 0,1-1 0 0 0,-1 0 0 0 0,0 0 1 0 0,0-1-1 0 0,1 0 0 0 0,-2 0 0 0 0,1 0 1 0 0,1-2-28 0 0,37-21 271 0 0,-1-3 1 0 0,-2-1 0 0 0,0-2 0 0 0,-3-2 0 0 0,0-2 0 0 0,26-34-272 0 0,-55 57 10 0 0,0 0 1 0 0,-2-1 0 0 0,0-1-1 0 0,0 1 1 0 0,-1-1 0 0 0,-1 0-1 0 0,0 0 1 0 0,-1-1 0 0 0,-1 0-1 0 0,-1 1 1 0 0,0-1 0 0 0,-1 0-1 0 0,0 0 1 0 0,-2 0 0 0 0,0 0-1 0 0,-1-8-10 0 0,1 15-6 0 0,-1 1 1 0 0,1-1-1 0 0,-2 0 0 0 0,1 1 0 0 0,-1-1 0 0 0,0 1 1 0 0,-1 0-1 0 0,0 0 0 0 0,0 0 0 0 0,-1 1 0 0 0,0-1 0 0 0,0 1 1 0 0,-1 0-1 0 0,1 0 0 0 0,-2 1 0 0 0,1 0 0 0 0,-1 0 1 0 0,0 0-1 0 0,0 1 0 0 0,0 0 0 0 0,-1 1 0 0 0,-3-2 6 0 0,9 5-5 0 0,0 1-1 0 0,1-1 1 0 0,-1 1-1 0 0,0-1 0 0 0,0 1 1 0 0,1 0-1 0 0,-1 0 1 0 0,0 0-1 0 0,0 0 0 0 0,0 0 1 0 0,1 0-1 0 0,-1 0 1 0 0,0 1-1 0 0,0-1 0 0 0,1 1 1 0 0,-1-1-1 0 0,0 1 1 0 0,1 0-1 0 0,-1-1 0 0 0,1 1 1 0 0,-1 0-1 0 0,1 0 1 0 0,-1 0-1 0 0,1 0 1 0 0,-1 1-1 0 0,1-1 0 0 0,0 0 1 0 0,0 1-1 0 0,-1-1 1 0 0,1 0-1 0 0,0 1 0 0 0,1-1 1 0 0,-1 1-1 0 0,0 0 1 0 0,0-1-1 0 0,1 1 0 0 0,-1 0 1 0 0,0-1-1 0 0,1 1 1 0 0,0 0-1 0 0,-1 1 6 0 0,-3 81 99 0 0,4-74-81 0 0,40 169 202 0 0,-26-132-101 0 0,88 290 348 0 0,-79-275-625 0 0,-25-102-3340 0 0,-9-13-1368 0 0,2 10-4787 0 0,7 28 878 0 0</inkml:trace>
  <inkml:trace contextRef="#ctx0" brushRef="#br0" timeOffset="47848.054">12467 1834 10330 0 0,'0'0'2170'0'0,"0"0"-495"0"0,0 0-335 0 0,0 0-121 0 0,0 0-39 0 0,0 0-30 0 0,0 0-102 0 0,0 0-102 0 0,0 0-49 0 0,0 0-94 0 0,0 0-124 0 0,0 0-100 0 0,0 0-86 0 0,28 6-87 0 0,93 16-70 0 0,29-17 337 0 0,-121-8-613 0 0,150-21-558 0 0,-104 10-5488 0 0,-61 7-5720 0 0</inkml:trace>
  <inkml:trace contextRef="#ctx0" brushRef="#br0" timeOffset="56668.119">14626 1853 0 0 0,'0'0'828'0'0,"0"0"479"0"0,0 0 475 0 0,0 0 344 0 0,0 0 131 0 0,0 0-152 0 0,0 0-321 0 0,0 0-287 0 0,0 0-236 0 0,0 0-97 0 0,0 0-103 0 0,0-6-86 0 0,-3-16-42 0 0,2 22-837 0 0,1-1 1 0 0,-1 1-1 0 0,1-1 0 0 0,-1 1 0 0 0,1-1 1 0 0,-1 1-1 0 0,0 0 0 0 0,1-1 1 0 0,-1 1-1 0 0,1 0 0 0 0,-1 0 0 0 0,0 0 1 0 0,1-1-1 0 0,-1 1 0 0 0,0 0 1 0 0,1 0-1 0 0,-1 0 0 0 0,0 0 0 0 0,1 0 1 0 0,-1 0-1 0 0,0 0 0 0 0,1 0 1 0 0,-1 0-1 0 0,0 1 0 0 0,1-1 0 0 0,-1 0 1 0 0,0 0-1 0 0,1 1 0 0 0,-1-1 1 0 0,0 0-1 0 0,1 1 0 0 0,-1-1 0 0 0,1 0 1 0 0,-1 1-1 0 0,1-1 0 0 0,-1 1 1 0 0,1-1-1 0 0,-1 1 0 0 0,1-1 0 0 0,-1 1 1 0 0,1-1-1 0 0,0 1 0 0 0,-1 0 0 0 0,1-1 1 0 0,0 1-1 0 0,-1 0-96 0 0,-72 138 1647 0 0,34-53-1101 0 0,16-40-417 0 0,-3-1 1 0 0,-2-1 0 0 0,-2-1-1 0 0,-1-2 1 0 0,-2-1 0 0 0,-2-1 0 0 0,-25 19-130 0 0,19-18 9 0 0,40-56-7399 0 0,0-3-3585 0 0,1 14 2721 0 0</inkml:trace>
  <inkml:trace contextRef="#ctx0" brushRef="#br0" timeOffset="57140.725">14172 1757 2969 0 0,'0'0'2715'0'0,"0"0"-663"0"0,0 0-266 0 0,0 0 85 0 0,0 0 104 0 0,0 0-78 0 0,0 0-337 0 0,0 0-491 0 0,0 0-411 0 0,0 0-259 0 0,0 0-94 0 0,0 0 21 0 0,0 0 83 0 0,-4 8 60 0 0,-15 76 1381 0 0,20-68-1584 0 0,1 0 0 0 0,0-1 1 0 0,1 1-1 0 0,1-1 0 0 0,0 1 0 0 0,1-1 0 0 0,1 0 0 0 0,0-1 1 0 0,1 1-1 0 0,1-1 0 0 0,0-1 0 0 0,10 13-266 0 0,158 269 1382 0 0,-127-207-1224 0 0,-46-78-154 0 0,1-13-2794 0 0,2-9-5291 0 0,-5 9 5678 0 0,1-4-8698 0 0</inkml:trace>
  <inkml:trace contextRef="#ctx0" brushRef="#br0" timeOffset="57509.278">14694 2313 1824 0 0,'0'0'2225'0'0,"0"0"-481"0"0,0 0-66 0 0,0 0 249 0 0,0 0 197 0 0,0 0-27 0 0,0 0-347 0 0,0 0-489 0 0,0 0-370 0 0,0 0-205 0 0,0 0-58 0 0,0 0-19 0 0,0 0-51 0 0,-1 2-104 0 0,-47 88 1005 0 0,45-85-1429 0 0,2 1-1 0 0,-1-1 0 0 0,0 1 0 0 0,1-1 1 0 0,0 1-1 0 0,0 0 0 0 0,1-1 1 0 0,0 1-1 0 0,0 0 0 0 0,0 0 1 0 0,1-1-1 0 0,-1 1 0 0 0,1 0 0 0 0,1-1 1 0 0,-1 1-1 0 0,1-1 0 0 0,0 1 1 0 0,0-1-1 0 0,1 0 0 0 0,-1 0 0 0 0,1 0 1 0 0,0 0-1 0 0,1 0 0 0 0,-1-1 1 0 0,1 1-30 0 0,-1-3 73 0 0,1 0 1 0 0,-1 1 0 0 0,1-1 0 0 0,-1-1 0 0 0,1 1-1 0 0,0-1 1 0 0,-1 1 0 0 0,1-1 0 0 0,0 0 0 0 0,0 0-1 0 0,0-1 1 0 0,0 1 0 0 0,0-1 0 0 0,0 0 0 0 0,0 0-1 0 0,0 0 1 0 0,0-1 0 0 0,0 1 0 0 0,0-1 0 0 0,0 0 0 0 0,0 0-1 0 0,0 0 1 0 0,0-1 0 0 0,-1 1 0 0 0,1-1 0 0 0,1-1-74 0 0,2-2 52 0 0,-1 0 1 0 0,0-1 0 0 0,-1 1 0 0 0,1-1 0 0 0,-1 0-1 0 0,0-1 1 0 0,0 1 0 0 0,-1-1 0 0 0,0 0 0 0 0,0 0 0 0 0,-1 0-1 0 0,0-1 1 0 0,0 1 0 0 0,-1-1 0 0 0,0 0 0 0 0,0 0-1 0 0,-1 1 1 0 0,1-1 0 0 0,-2 0 0 0 0,1 0 0 0 0,-1-1-1 0 0,-1 1 1 0 0,1 0 0 0 0,-1 0 0 0 0,-1-1-53 0 0,0 5-92 0 0,1 0-1 0 0,-1-1 1 0 0,0 1 0 0 0,0 0 0 0 0,0 0 0 0 0,0 1-1 0 0,-1-1 1 0 0,0 0 0 0 0,0 1 0 0 0,0 0 0 0 0,0-1-1 0 0,0 1 1 0 0,0 0 0 0 0,-1 1 0 0 0,0-1 0 0 0,0 1-1 0 0,1-1 1 0 0,-1 1 0 0 0,0 0 0 0 0,-1 1 0 0 0,1-1-1 0 0,0 1 1 0 0,0 0 0 0 0,-1 0 0 0 0,1 0 0 0 0,-3 0 91 0 0,-19 2-4399 0 0,3 8-3612 0 0,13-5-3065 0 0</inkml:trace>
  <inkml:trace contextRef="#ctx0" brushRef="#br0" timeOffset="58377.272">15184 2026 0 0 0,'0'0'1684'0'0,"0"0"271"0"0,0 0 170 0 0,0 0-71 0 0,0 0-251 0 0,0 0-264 0 0,0 0-206 0 0,0 0-126 0 0,0 0-57 0 0,0 0-55 0 0,0 0-67 0 0,0 0-88 0 0,20 3 6756 0 0,-13-2-7876 0 0,110 7 2060 0 0,-75-9-1542 0 0,122 1 744 0 0,-141 0-6845 0 0,-15 0-6358 0 0,-10 0 1276 0 0</inkml:trace>
  <inkml:trace contextRef="#ctx0" brushRef="#br0" timeOffset="58745.932">15210 2302 688 0 0,'0'0'4450'0'0,"0"0"-1818"0"0,0 0-687 0 0,0 0-20 0 0,0 0 14 0 0,0 0-113 0 0,0 0-317 0 0,0 0-439 0 0,0 0-355 0 0,0 0-206 0 0,0 0-81 0 0,0 0-12 0 0,0 0 2 0 0,-4 15 1006 0 0,84 18 2815 0 0,59-25-2941 0 0,-103-9-923 0 0,87-9 56 0 0,-121 9-565 0 0,12-5-1214 0 0,-14 2-2887 0 0,-4 0-3938 0 0,1 3-4230 0 0</inkml:trace>
  <inkml:trace contextRef="#ctx0" brushRef="#br0" timeOffset="60365.331">15963 1923 1456 0 0,'0'0'1521'0'0,"0"0"-20"0"0,0 0 96 0 0,0 0 239 0 0,0 0 171 0 0,0 0 12 0 0,0 0-192 0 0,0 0-329 0 0,0 0-286 0 0,0 0-240 0 0,0 0-175 0 0,0 0-121 0 0,0 0-119 0 0,-3-3-106 0 0,2 2-434 0 0,0 0 0 0 0,1 0 1 0 0,-1 1-1 0 0,0-1 0 0 0,1 1 0 0 0,-1-1 0 0 0,0 1 1 0 0,0-1-1 0 0,1 1 0 0 0,-1-1 0 0 0,0 1 1 0 0,0 0-1 0 0,0-1 0 0 0,0 1 0 0 0,0 0 1 0 0,0 0-1 0 0,1-1 0 0 0,-1 1 0 0 0,0 0 0 0 0,0 0 1 0 0,0 0-1 0 0,0 0 0 0 0,0 0 0 0 0,0 1 1 0 0,0-1-1 0 0,0 0 0 0 0,0 0 0 0 0,1 1 0 0 0,-1-1 1 0 0,0 0-1 0 0,0 1 0 0 0,0-1 0 0 0,0 1 1 0 0,1-1-1 0 0,-1 1 0 0 0,0-1 0 0 0,0 1 0 0 0,1 0 1 0 0,-1-1-1 0 0,1 1 0 0 0,-1 0 0 0 0,0-1 1 0 0,1 1-1 0 0,-1 0 0 0 0,1 0 0 0 0,0 0 0 0 0,-1-1 1 0 0,1 1-1 0 0,0 0 0 0 0,-1 0 0 0 0,1 0 1 0 0,0 0-1 0 0,0 0 0 0 0,0 0 0 0 0,0 0 0 0 0,0 0 1 0 0,0-1-1 0 0,0 1 0 0 0,0 0-17 0 0,-11 25 150 0 0,0 1-1 0 0,2-1 0 0 0,2 1 1 0 0,0 1-1 0 0,1-1 0 0 0,2 1 1 0 0,1 0-1 0 0,1 0 0 0 0,2 1 1 0 0,0-1-1 0 0,4 14-149 0 0,-3-38 32 0 0,1 1 0 0 0,-1-1 0 0 0,1 0-1 0 0,0 0 1 0 0,1 0 0 0 0,-1 0 0 0 0,1 0 0 0 0,-1-1 0 0 0,1 1-1 0 0,0-1 1 0 0,1 0 0 0 0,-1 0 0 0 0,1 0 0 0 0,-1 0 0 0 0,1 0-1 0 0,0-1 1 0 0,0 0 0 0 0,0 0 0 0 0,0 0 0 0 0,0 0-1 0 0,0 0 1 0 0,1-1 0 0 0,-1 0 0 0 0,0 0 0 0 0,1 0 0 0 0,-1-1-1 0 0,1 1 1 0 0,-1-1 0 0 0,1 0 0 0 0,-1 0 0 0 0,1-1 0 0 0,0 1-1 0 0,-1-1 1 0 0,0 0 0 0 0,1 0 0 0 0,-1 0 0 0 0,0-1 0 0 0,1 0-1 0 0,-1 0 1 0 0,0 0 0 0 0,0 0 0 0 0,0-1 0 0 0,-1 1-1 0 0,1-1-31 0 0,20-15 125 0 0,-1 0-1 0 0,-1-1 0 0 0,-1-1 1 0 0,0-1-1 0 0,-2-1 0 0 0,0-1 0 0 0,-2 0 1 0 0,0-1-1 0 0,-2-1 0 0 0,-1-1 0 0 0,9-21-124 0 0,56-148 252 0 0,-64 150 234 0 0,-26 103-420 0 0,4 0 0 0 0,1 1 0 0 0,4 0 0 0 0,2 0 0 0 0,3 6-66 0 0,-2 41 54 0 0,2 0-63 0 0,-1-55-5 0 0,-1 0 1 0 0,-3 1 0 0 0,-2-1-1 0 0,-7 29 14 0 0,8-59-12 0 0,-1 1 0 0 0,-1 0 0 0 0,-1-1-1 0 0,-1 0 1 0 0,-1-1 0 0 0,-1 1 0 0 0,-1-2 0 0 0,0 1-1 0 0,-2-1 1 0 0,0-1 0 0 0,-1 0 0 0 0,-13 14 12 0 0,24-30 3 0 0,0 1 0 0 0,0-1 0 0 0,0 0 0 0 0,0 0 0 0 0,-1 0 0 0 0,1-1 0 0 0,-1 1 0 0 0,1 0 0 0 0,-1-1 0 0 0,0 1 0 0 0,0-1 0 0 0,1 0 0 0 0,-1 0 0 0 0,0 0 0 0 0,0-1 0 0 0,0 1 1 0 0,0-1-1 0 0,0 1 0 0 0,0-1 0 0 0,0 0 0 0 0,0 0 0 0 0,0 0 0 0 0,0-1 0 0 0,0 1 0 0 0,0-1 0 0 0,0 1 0 0 0,0-1 0 0 0,0 0 0 0 0,0 0 0 0 0,1 0 0 0 0,-1-1 0 0 0,0 1 0 0 0,1-1 0 0 0,-1 1 0 0 0,1-1 1 0 0,-1 0-1 0 0,1 0 0 0 0,-2-2-3 0 0,0-11 9 0 0,0 0-1 0 0,1 0 1 0 0,0 0 0 0 0,2 0 0 0 0,0 0 0 0 0,0 0 0 0 0,2 0 0 0 0,-1-1 0 0 0,2 1 0 0 0,0 0-1 0 0,1 0 1 0 0,1 0 0 0 0,0 1 0 0 0,1-1 0 0 0,0 1 0 0 0,1 0 0 0 0,1 0 0 0 0,2-2-9 0 0,-1-1-93 0 0,1 0 0 0 0,1 0 1 0 0,0 1-1 0 0,2 0 0 0 0,-1 1 1 0 0,2 0-1 0 0,0 1 0 0 0,0 1 0 0 0,2 0 1 0 0,-1 1-1 0 0,2 0 0 0 0,12-7 93 0 0,6 8-6172 0 0,-22 8-1656 0 0,-8 2-3433 0 0</inkml:trace>
  <inkml:trace contextRef="#ctx0" brushRef="#br0" timeOffset="60718.875">16578 2276 10298 0 0,'0'0'2029'0'0,"0"0"-421"0"0,0 0-202 0 0,0 0-123 0 0,0 0-105 0 0,0 0-200 0 0,0 0-297 0 0,0 0-230 0 0,0 0-133 0 0,0 0-84 0 0,0 0-35 0 0,0 0-35 0 0,0 0-45 0 0,-13 19-23 0 0,-37 60-15 0 0,48-78-73 0 0,1 1 0 0 0,-1-1 1 0 0,1 1-1 0 0,0 0 0 0 0,0 0 0 0 0,0 0 0 0 0,0 0 0 0 0,0 0 0 0 0,0 0 0 0 0,0 0 0 0 0,1 0 1 0 0,-1 0-1 0 0,1 0 0 0 0,-1 0 0 0 0,1 0 0 0 0,0 1 0 0 0,0-1 0 0 0,0 0 0 0 0,0 0 0 0 0,0 0 1 0 0,0 0-1 0 0,1 0 0 0 0,-1 1 0 0 0,1-1 0 0 0,0 0 0 0 0,-1 0 0 0 0,1 0 0 0 0,0 0 0 0 0,0 0 1 0 0,0 0-1 0 0,0-1 0 0 0,1 1 0 0 0,-1 0 0 0 0,0-1 0 0 0,1 1 0 0 0,-1 0 0 0 0,1-1 0 0 0,1 1-8 0 0,1 2 40 0 0,0-1 66 0 0,1 0 0 0 0,-1 0 0 0 0,1-1 0 0 0,-1 0 0 0 0,1 0 0 0 0,0 0 0 0 0,0 0 0 0 0,-1-1-1 0 0,1 0 1 0 0,0 0 0 0 0,1 0 0 0 0,-1-1 0 0 0,0 0 0 0 0,0 0 0 0 0,0 0 0 0 0,0 0 0 0 0,0-1 0 0 0,0 0-1 0 0,0 0 1 0 0,0 0 0 0 0,0-1 0 0 0,0 1 0 0 0,-1-1 0 0 0,1 0 0 0 0,0-1 0 0 0,-1 1 0 0 0,0-1 0 0 0,1 0 0 0 0,-1 0-1 0 0,0 0 1 0 0,-1-1 0 0 0,1 1 0 0 0,-1-1 0 0 0,3-3-106 0 0,-4 4 32 0 0,0 0 1 0 0,0 0-1 0 0,-1 0 1 0 0,1 0-1 0 0,-1 0 0 0 0,0 0 1 0 0,0 0-1 0 0,0-1 1 0 0,0 1-1 0 0,-1 0 0 0 0,1-1 1 0 0,-1 1-1 0 0,0-1 1 0 0,0 1-1 0 0,0 0 0 0 0,0-1 1 0 0,-1 1-1 0 0,1-1 0 0 0,-1 1 1 0 0,0 0-1 0 0,0-1 1 0 0,0 1-1 0 0,0 0 0 0 0,-1 0 1 0 0,1 0-1 0 0,-1 0 1 0 0,0 0-1 0 0,0 0 0 0 0,0 1 1 0 0,0-1-1 0 0,-1 0 1 0 0,1 1-1 0 0,0 0 0 0 0,-2-1-32 0 0,0 0-197 0 0,0 0-1 0 0,-1 0 1 0 0,1 0 0 0 0,-1 1-1 0 0,1-1 1 0 0,-1 1-1 0 0,0 0 1 0 0,0 1-1 0 0,0-1 1 0 0,0 1-1 0 0,0 0 1 0 0,0 0-1 0 0,0 1 1 0 0,-5-1 197 0 0,-9 1-3296 0 0,8 0-2499 0 0,2 0-6122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0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35 0 0 0,'0'0'890'0'0,"0"0"695"0"0,0 0 240 0 0,0 0-45 0 0,0 0-214 0 0,0 0-234 0 0,0 0-144 0 0,0 0-177 0 0,0 0-117 0 0,-5-5-90 0 0,-21-17-119 0 0,23 20-530 0 0,0 1 0 0 0,0 0 0 0 0,0 0-1 0 0,0 0 1 0 0,0 1 0 0 0,0-1 0 0 0,0 1-1 0 0,-1 0 1 0 0,1 0 0 0 0,0 0 0 0 0,0 0-1 0 0,0 0 1 0 0,-1 0 0 0 0,1 1 0 0 0,0 0 0 0 0,0 0-1 0 0,0 0 1 0 0,0 0 0 0 0,0 0 0 0 0,-2 2-155 0 0,3-3 58 0 0,-12 7 186 0 0,-1-1 1 0 0,1 2-1 0 0,0 0 0 0 0,0 1 0 0 0,1 0 0 0 0,1 1 1 0 0,-1 0-1 0 0,2 1 0 0 0,-1 1 0 0 0,-2 4-244 0 0,-2 2 95 0 0,1-1-1 0 0,0 2 1 0 0,2 0 0 0 0,0 0-1 0 0,1 1 1 0 0,2 1-1 0 0,0 0 1 0 0,1 1 0 0 0,0 0-1 0 0,2 0 1 0 0,1 0-1 0 0,1 1 1 0 0,1 0 0 0 0,1 0-1 0 0,0 0 1 0 0,2 1-1 0 0,1 8-94 0 0,1-27 38 0 0,-1 1 1 0 0,1-1-1 0 0,0 0 0 0 0,0 0 0 0 0,1 0 0 0 0,0 0 0 0 0,0 0 0 0 0,0 0 0 0 0,0 0 0 0 0,1-1 0 0 0,-1 1 0 0 0,1-1 0 0 0,1 1 0 0 0,-1-1 0 0 0,0 0 0 0 0,1-1 0 0 0,0 1 0 0 0,0 0 0 0 0,0-1 0 0 0,0 0 0 0 0,1 0 1 0 0,-1 0-1 0 0,1-1 0 0 0,0 0 0 0 0,0 1 0 0 0,0-2 0 0 0,0 1 0 0 0,3 0-38 0 0,150 16 1420 0 0,-133-20-1257 0 0,-1 0 0 0 0,1-1 0 0 0,-1-1 0 0 0,0-2 0 0 0,0 0 0 0 0,-1-2-1 0 0,1 0 1 0 0,-2-2 0 0 0,1 0 0 0 0,-2-2 0 0 0,1 0 0 0 0,-2-1 0 0 0,1-1-1 0 0,-2-2 1 0 0,0 1 0 0 0,0-3-163 0 0,-12 11 3 0 0,-1 0 0 0 0,0 0 0 0 0,0 0 0 0 0,0 0 0 0 0,-1-1 0 0 0,-1 0 0 0 0,1 0 0 0 0,-1-1 0 0 0,-1 1 0 0 0,1-1 0 0 0,-1 0 0 0 0,-1 0 0 0 0,0 0 0 0 0,0 0 0 0 0,-1 0 0 0 0,0 0 0 0 0,0 0 0 0 0,-1-1 0 0 0,0 1 0 0 0,-1 0 0 0 0,0 0 0 0 0,-1-1 0 0 0,0 1 0 0 0,0 0 0 0 0,-1 0-1 0 0,0 1 1 0 0,0-1 0 0 0,-1 1 0 0 0,0-1 0 0 0,-1 1 0 0 0,0 0 0 0 0,0 1 0 0 0,0-1 0 0 0,-1 1 0 0 0,-1 0-3 0 0,-2-2-224 0 0,0 1-1 0 0,-1 0 0 0 0,0 1 1 0 0,0 0-1 0 0,0 1 0 0 0,-1 0 1 0 0,0 0-1 0 0,-1 1 0 0 0,1 1 1 0 0,-1 0-1 0 0,0 0 0 0 0,0 1 1 0 0,-8 0 224 0 0,-99-6-8254 0 0,91 9-1267 0 0</inkml:trace>
  <inkml:trace contextRef="#ctx0" brushRef="#br0" timeOffset="704.713">1 267 2248 0 0,'0'0'2378'0'0,"0"0"-259"0"0,0 0-98 0 0,0 0-34 0 0,0 0-65 0 0,0 0-163 0 0,0 0-307 0 0,0 0-321 0 0,0 0-295 0 0,0 0-225 0 0,0 0-130 0 0,0 0-65 0 0,0 0-27 0 0,6 0 3521 0 0,2 6-3569 0 0,1 0-1 0 0,0-1 1 0 0,0 0 0 0 0,1-1 0 0 0,-1 0 0 0 0,1 0 0 0 0,0-1 0 0 0,0-1 0 0 0,0 1-1 0 0,10 0-340 0 0,43 4 340 0 0,1-2 0 0 0,-1-3 0 0 0,1-3-1 0 0,23-5-339 0 0,444-42 610 0 0,-324 30-531 0 0,-184 14-385 0 0,-28-1-4378 0 0,3 3-3139 0 0,2 2-3839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5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30 391 0 0 0,'0'0'731'0'0,"0"0"472"0"0,0 0 158 0 0,0 0-56 0 0,0 0-176 0 0,0 0-178 0 0,0 0-112 0 0,7 1 7464 0 0,21 2-6329 0 0,163-7 1100 0 0,153 1-852 0 0,-344 3-2212 0 0,0 0 4 0 0,0 0-2 0 0,0 0 8 0 0,0 0 2 0 0,0 0 20 0 0,0 0 0 0 0,0 0 4 0 0,0 0-1 0 0,0 0 10 0 0,0 0-10 0 0,0 0 22 0 0,0 0-18 0 0,0 0-20 0 0,0 0-6 0 0,0 0-23 0 0,0 0 23 0 0,0 0 2 0 0,0 0-1 0 0,0 0-1 0 0,0 0-3 0 0,0 0 8 0 0,0 0-3 0 0,0 0-2 0 0,0 0-7 0 0,0 0-6 0 0,0 0 0 0 0,0 0-20 0 0,0 0 1 0 0,0 0-7 0 0,0 0-36 0 0,-7 0-2364 0 0,1 0-6112 0 0,5 0-2497 0 0</inkml:trace>
  <inkml:trace contextRef="#ctx0" brushRef="#br0" timeOffset="502.769">17 579 2016 0 0,'0'0'1968'0'0,"0"0"-623"0"0,0 0-303 0 0,0 0 11 0 0,0 0 220 0 0,0 0 171 0 0,0 0 31 0 0,0 0-80 0 0,0 0-219 0 0,0 0-277 0 0,0 0-262 0 0,0 0-185 0 0,0 0-78 0 0,-3 0-2 0 0,-8 0 23 0 0,8 0-3 0 0,3 0-41 0 0,0 0-62 0 0,17 1 627 0 0,15 5-164 0 0,1-1 0 0 0,-1-2 0 0 0,1 0 0 0 0,0-3 0 0 0,24-2-752 0 0,8 1 482 0 0,183-7 189 0 0,-261 0-4002 0 0,9 3-917 0 0,1 0-3954 0 0,2 1-194 0 0</inkml:trace>
  <inkml:trace contextRef="#ctx0" brushRef="#br0" timeOffset="1374.397">333 178 1936 0 0,'0'0'2388'0'0,"0"0"-864"0"0,0 0-384 0 0,0 0-32 0 0,0 0 281 0 0,0 0 247 0 0,0 0 90 0 0,0 0-73 0 0,0 0-218 0 0,0 0-296 0 0,0 0-289 0 0,0 0-242 0 0,0 0-184 0 0,-9-5-97 0 0,-29-15-24 0 0,28 15-17 0 0,10 5-15 0 0,0 0-7 0 0,0 0-60 0 0,0 0-57 0 0,0 0-42 0 0,0 0-32 0 0,0 0-22 0 0,0 0-10 0 0,0 0-10 0 0,0 0-29 0 0,0 0 20 0 0,41 29 1085 0 0,127 71 448 0 0,-38-23-1196 0 0,-124-74-352 0 0,0 1 0 0 0,0-1 0 0 0,-1 1 0 0 0,1 0 0 0 0,-1 0 0 0 0,0 1 0 0 0,0-1 0 0 0,-1 1 0 0 0,1 0 0 0 0,-1 0 0 0 0,0 1 0 0 0,-1-1 0 0 0,1 1-7 0 0,-26 37 998 0 0,17-37-914 0 0,-246 244 207 0 0,143-155-97 0 0,91-74-1041 0 0,16-20-2217 0 0,4-1-1590 0 0,2 0-6758 0 0</inkml:trace>
  <inkml:trace contextRef="#ctx0" brushRef="#br0" timeOffset="2765.727">893 450 0 0 0,'0'0'986'0'0,"0"0"594"0"0,0 0 332 0 0,0 0 73 0 0,0 0-156 0 0,0 0-340 0 0,0 0-394 0 0,0 0-310 0 0,0 0-137 0 0,0 0-5 0 0,3-1 36 0 0,23-13 341 0 0,0-1 0 0 0,-1-1-1 0 0,0-2 1 0 0,-1 0 0 0 0,-2-2 0 0 0,0 0 0 0 0,0-1-1020 0 0,11-24 1104 0 0,-20 167 163 0 0,-11-64-1114 0 0,0 37 15 0 0,4 1 0 0 0,15 73-168 0 0,30 82 83 0 0,-37-224 801 0 0,-9-56-200 0 0,14-71-423 0 0,5 1 0 0 0,19-49-261 0 0,84-212 113 0 0,-66 172 15 0 0,-60 220-771 0 0,-1-13-4530 0 0,0-19-631 0 0,0 0-5731 0 0</inkml:trace>
  <inkml:trace contextRef="#ctx0" brushRef="#br0" timeOffset="3351.461">1569 586 0 0 0,'0'0'1364'0'0,"0"0"699"0"0,0 0-96 0 0,0 0-393 0 0,0 0-331 0 0,0 0-187 0 0,0 0-55 0 0,0 0 0 0 0,0 0 2 0 0,0 0-46 0 0,0 0-36 0 0,0 0-26 0 0,26 5 3523 0 0,95-2-247 0 0,69-26-2614 0 0,-84 20-1613 0 0,-126 8-5284 0 0,5 1-3695 0 0,8-2-1725 0 0</inkml:trace>
  <inkml:trace contextRef="#ctx0" brushRef="#br0" timeOffset="3638.189">1615 741 9826 0 0,'0'0'1666'0'0,"0"0"-590"0"0,0 0-312 0 0,0 0 99 0 0,0 0 232 0 0,0 0 108 0 0,0 0 5 0 0,0 0-76 0 0,0 0-95 0 0,0 0-65 0 0,0 0-108 0 0,0 0-149 0 0,0 0-132 0 0,23 1-79 0 0,73 4-88 0 0,163-33 461 0 0,-258 28-1079 0 0,35-1-1346 0 0,-24 0-2462 0 0,-3-1-4769 0 0,-3-1-1483 0 0</inkml:trace>
  <inkml:trace contextRef="#ctx0" brushRef="#br0" timeOffset="4416.314">2620 432 4833 0 0,'0'0'1732'0'0,"0"0"-601"0"0,0 0-292 0 0,0 0 67 0 0,0 0 261 0 0,0 0 176 0 0,0 0 21 0 0,0 0-144 0 0,0 0-272 0 0,0 0-248 0 0,0 0-205 0 0,0 0-132 0 0,0 0-67 0 0,-18 3-23 0 0,-57 14-13 0 0,71-16-227 0 0,0 0-1 0 0,0 0 1 0 0,0 1-1 0 0,1-1 0 0 0,-1 1 1 0 0,0 0-1 0 0,1 0 0 0 0,-1 0 1 0 0,1 1-1 0 0,0-1 1 0 0,0 1-1 0 0,0 0 0 0 0,0 0 1 0 0,0 0-1 0 0,0 0 0 0 0,1 0 1 0 0,-1 2-33 0 0,-6 6 64 0 0,4-5-63 0 0,0 0 1 0 0,-1 1-1 0 0,2 0 0 0 0,-1 0 0 0 0,1 0 0 0 0,0 0 1 0 0,1 1-1 0 0,0-1 0 0 0,0 1 0 0 0,0 0 0 0 0,1 0 1 0 0,0 0-1 0 0,1 0 0 0 0,0 0 0 0 0,0 1 0 0 0,1-1 1 0 0,0 0-1 0 0,0 0 0 0 0,1 3-1 0 0,2-7 55 0 0,0 0-1 0 0,1-1 1 0 0,-1 0 0 0 0,1 0-1 0 0,-1 0 1 0 0,1 0 0 0 0,0-1-1 0 0,0 1 1 0 0,0-1 0 0 0,1 0-1 0 0,-1 0 1 0 0,0-1 0 0 0,1 1-1 0 0,-1-1 1 0 0,1 0 0 0 0,0 0-1 0 0,-1-1 1 0 0,1 1 0 0 0,0-1 0 0 0,-1 0-1 0 0,1 0 1 0 0,0 0 0 0 0,-1-1-1 0 0,1 0 1 0 0,-1 0 0 0 0,1 0-1 0 0,0 0 1 0 0,-1-1 0 0 0,0 0-1 0 0,1 0 1 0 0,2-2-55 0 0,11-5 277 0 0,0-2 0 0 0,-1 0 0 0 0,-1-1 0 0 0,0-1-1 0 0,0 0 1 0 0,-2-1 0 0 0,1-1 0 0 0,4-8-277 0 0,0 3 77 0 0,0-2-1 0 0,-2 0 1 0 0,-1-2 0 0 0,-1 1 0 0 0,-1-2-1 0 0,-1 0 1 0 0,-1 0 0 0 0,-1-1-1 0 0,-1-1 1 0 0,-2 0 0 0 0,0 0-1 0 0,-2-1 1 0 0,-1 0 0 0 0,-1-2-77 0 0,-5 20-82 0 0,1 0 1 0 0,-2 0-1 0 0,1 0 1 0 0,-1 0-1 0 0,-1 0 1 0 0,0 1 0 0 0,0-1-1 0 0,-1 1 1 0 0,0 0-1 0 0,0 0 1 0 0,-1 0-1 0 0,-5-5 82 0 0,8 10-62 0 0,-1 0 0 0 0,0 0 0 0 0,1 0 0 0 0,-2 0-1 0 0,1 1 1 0 0,0 0 0 0 0,-1-1 0 0 0,1 1 0 0 0,-1 1-1 0 0,0-1 1 0 0,0 0 0 0 0,0 1 0 0 0,-1 0 0 0 0,1 0-1 0 0,0 0 1 0 0,-1 1 0 0 0,1-1 0 0 0,-1 1 0 0 0,0 0-1 0 0,1 0 1 0 0,-1 1 0 0 0,0-1 0 0 0,0 1 0 0 0,1 0-1 0 0,-1 0 1 0 0,0 1 0 0 0,-3 0 62 0 0,3 1-7 0 0,0 1-1 0 0,0-1 1 0 0,0 1-1 0 0,1 0 1 0 0,-1 0-1 0 0,1 0 1 0 0,0 1-1 0 0,0-1 1 0 0,0 1-1 0 0,0 0 1 0 0,1 1-1 0 0,-1-1 1 0 0,1 0-1 0 0,0 1 1 0 0,1 0-1 0 0,-1-1 0 0 0,1 1 1 0 0,0 0-1 0 0,0 1 1 0 0,0-1-1 0 0,1 0 1 0 0,0 0-1 0 0,0 1 1 0 0,0-1-1 0 0,1 0 1 0 0,-1 1-1 0 0,2 4 8 0 0,13 75 463 0 0,96 125 1388 0 0,-103-201-1773 0 0,0 0-1 0 0,1 0 0 0 0,0 0 1 0 0,0-1-1 0 0,1-1 0 0 0,0 1 1 0 0,0-1-1 0 0,1-1 0 0 0,0 0 1 0 0,0 0-1 0 0,0-1 0 0 0,4 1-77 0 0,15 13 60 0 0,-26-18-1495 0 0,-4-6-12768 0 0,1 2 5907 0 0</inkml:trace>
  <inkml:trace contextRef="#ctx0" brushRef="#br0" timeOffset="5005.107">3336 244 4057 0 0,'0'0'1719'0'0,"0"0"-344"0"0,0 0 16 0 0,0 0 257 0 0,0 0 191 0 0,0 0-37 0 0,0 0-288 0 0,0 0-409 0 0,0 0-329 0 0,0 0-178 0 0,0 0-110 0 0,0 0-37 0 0,0 0-17 0 0,-5-10-35 0 0,-17-30-47 0 0,21 39-315 0 0,0-1 0 0 0,0 1 0 0 0,0 0 1 0 0,0-1-1 0 0,0 1 0 0 0,-1 0 0 0 0,1 0 0 0 0,-1 0 0 0 0,1 0 0 0 0,0 0 0 0 0,-1 0 0 0 0,0 0 0 0 0,1 1 0 0 0,-1-1 0 0 0,1 1 0 0 0,-1-1 0 0 0,0 1 0 0 0,0-1 0 0 0,1 1 0 0 0,-1 0 1 0 0,0 0-1 0 0,1 0 0 0 0,-1 0 0 0 0,0 0 0 0 0,0 0 0 0 0,1 0 0 0 0,-1 1 0 0 0,-1-1-37 0 0,-4 1 85 0 0,-48 9 57 0 0,-9 23-101 0 0,43-13-68 0 0,20-19 25 0 0,0 1 0 0 0,-1-1 0 0 0,1 1-1 0 0,0-1 1 0 0,0 1 0 0 0,0-1 0 0 0,0 1 0 0 0,1-1 0 0 0,-1 1-1 0 0,0 0 1 0 0,1-1 0 0 0,-1 1 0 0 0,1 0 0 0 0,-1 0 0 0 0,1-1 0 0 0,0 1-1 0 0,0 0 1 0 0,0 0 0 0 0,0 0 0 0 0,0 0 0 0 0,0-1 0 0 0,0 1-1 0 0,1 0 1 0 0,-1 0 0 0 0,0-1 0 0 0,1 1 0 0 0,0 0 0 0 0,-1 0 0 0 0,2 0 2 0 0,6 9 48 0 0,2-1 0 0 0,-1 1 1 0 0,1-2-1 0 0,1 1 1 0 0,0-1-1 0 0,0-1 1 0 0,1 0-1 0 0,3 1-48 0 0,-5-3 62 0 0,-5-3-25 0 0,-1 0 1 0 0,1 0-1 0 0,-1 0 1 0 0,1 0-1 0 0,-1 1 1 0 0,0-1-1 0 0,0 1 1 0 0,-1 0-1 0 0,1 0 0 0 0,-1 1 1 0 0,0-1-1 0 0,0 1 1 0 0,0-1-1 0 0,-1 1 1 0 0,0 0-1 0 0,0 0 1 0 0,0 0-1 0 0,0 0 1 0 0,-1 1-1 0 0,0-1 0 0 0,0 0 1 0 0,0 1-1 0 0,-1-1 1 0 0,0 3-38 0 0,0-3 52 0 0,0 0-1 0 0,0 1 1 0 0,-1-1 0 0 0,0 0 0 0 0,0 0-1 0 0,0 0 1 0 0,-1 0 0 0 0,0 0 0 0 0,1 0-1 0 0,-2 0 1 0 0,1 0 0 0 0,-1-1 0 0 0,1 1-1 0 0,-1-1 1 0 0,-1 0 0 0 0,1 0 0 0 0,-1 0-1 0 0,1 0 1 0 0,-1-1 0 0 0,0 1 0 0 0,-4 1-52 0 0,2 0 22 0 0,0-2 0 0 0,0 1 1 0 0,0-1-1 0 0,-1 0 0 0 0,1 0 0 0 0,-1-1 1 0 0,0 0-1 0 0,0 0 0 0 0,0 0 0 0 0,0-1 1 0 0,0 0-1 0 0,0 0 0 0 0,0-1 1 0 0,0 0-1 0 0,0 0 0 0 0,0-1 0 0 0,-4-1-22 0 0,6 1-60 0 0,1-1-1 0 0,-1 0 0 0 0,1 0 0 0 0,-1 0 0 0 0,1 0 1 0 0,0-1-1 0 0,0 0 0 0 0,0 0 0 0 0,0 0 0 0 0,0 0 0 0 0,1-1 1 0 0,-1 1-1 0 0,1-1 0 0 0,0 0 0 0 0,0 0 0 0 0,1 0 1 0 0,-1 0-1 0 0,1-1 0 0 0,-2-3 61 0 0,-11-16-6926 0 0,13 23-4234 0 0</inkml:trace>
  <inkml:trace contextRef="#ctx0" brushRef="#br0" timeOffset="5384.111">2230 863 1152 0 0,'0'0'2655'0'0,"0"0"-478"0"0,0 0-355 0 0,0 0-134 0 0,0 0 7 0 0,38 2 47 0 0,124 8-17 0 0,157-8 3986 0 0,195-31-4009 0 0,-291 21-2771 0 0,-192 14-549 0 0,-22 3-5928 0 0,-8-5-2978 0 0</inkml:trace>
  <inkml:trace contextRef="#ctx0" brushRef="#br0" timeOffset="6247.619">2710 1194 6009 0 0,'0'0'1739'0'0,"0"0"-388"0"0,0 0-116 0 0,0 0 142 0 0,0 0 100 0 0,0 0 53 0 0,0 0-157 0 0,0 0-294 0 0,0 0-262 0 0,0 0-244 0 0,0 0-204 0 0,0 0-122 0 0,-31 10-78 0 0,-96 35-47 0 0,78-16 85 0 0,45-21-149 0 0,0-3-28 0 0,1 0-1 0 0,-1 0 1 0 0,1 0-1 0 0,1 1 1 0 0,-1-1 0 0 0,1 1-1 0 0,0-1 1 0 0,0 1-1 0 0,1 0 1 0 0,0 0-1 0 0,0 0 1 0 0,0 0-1 0 0,0 0 1 0 0,1 0 0 0 0,0 0-1 0 0,1 0 1 0 0,-1 0-1 0 0,1 0 1 0 0,0 0-1 0 0,1 0 1 0 0,-1-1-1 0 0,1 1 1 0 0,0 0-1 0 0,1-1 1 0 0,1 4-30 0 0,0-2 68 0 0,1-1-1 0 0,0 0 1 0 0,1 1-1 0 0,-1-2 1 0 0,1 1 0 0 0,1-1-1 0 0,-1 0 1 0 0,1 0-1 0 0,-1-1 1 0 0,1 1 0 0 0,0-2-1 0 0,1 1 1 0 0,-1-1-1 0 0,1 0 1 0 0,0 0 0 0 0,-1-1-1 0 0,1 0 1 0 0,0-1-1 0 0,0 0 1 0 0,0 0 0 0 0,1 0-1 0 0,-1-1 1 0 0,0-1-1 0 0,0 1 1 0 0,0-1 0 0 0,0 0-1 0 0,0-1 1 0 0,0 0-1 0 0,0 0 1 0 0,-1-1 0 0 0,1 0-1 0 0,-1-1 1 0 0,1 1-1 0 0,-1-1 1 0 0,5-4-68 0 0,102-100 997 0 0,-45-2-691 0 0,-56 82-330 0 0,-1-1 1 0 0,-1 0-1 0 0,-1-1 1 0 0,-1 0-1 0 0,-2-1 1 0 0,-2 1-1 0 0,0-1 1 0 0,-1-24 23 0 0,-4 43-44 0 0,1 5 13 0 0,0 0-1 0 0,-1 0 1 0 0,0 0 0 0 0,0 0-1 0 0,0 0 1 0 0,-1 0-1 0 0,0 0 1 0 0,-1 0 0 0 0,0 1-1 0 0,0-1 1 0 0,0 0-1 0 0,-1 1 1 0 0,0 0 0 0 0,0-1-1 0 0,0 1 1 0 0,-1 0-1 0 0,0 1 1 0 0,0-1 0 0 0,-1 0 31 0 0,2 4-24 0 0,0 0 0 0 0,0 1 0 0 0,-1-1-1 0 0,1 1 1 0 0,0 0 0 0 0,0 0 0 0 0,-1 0 0 0 0,1 1 0 0 0,-1-1 0 0 0,1 1 0 0 0,-1 0 0 0 0,1 0 0 0 0,-1 0 0 0 0,1 0 0 0 0,-1 1 0 0 0,1-1 0 0 0,0 1 0 0 0,-1 0 0 0 0,1 0 0 0 0,0 0 0 0 0,-1 0 0 0 0,1 1 0 0 0,0-1 0 0 0,0 1 0 0 0,0 0-1 0 0,0 0 1 0 0,1 0 0 0 0,-1 0 0 0 0,0 0 0 0 0,1 1 0 0 0,-1-1 0 0 0,1 1 0 0 0,0 0 0 0 0,0-1 0 0 0,0 2 24 0 0,-7 6-16 0 0,0 1-1 0 0,1 1 1 0 0,0 0-1 0 0,1 0 1 0 0,0 0-1 0 0,1 1 1 0 0,1 0-1 0 0,0 0 0 0 0,0 1 1 0 0,1-1-1 0 0,1 1 1 0 0,1 0-1 0 0,-1 9 17 0 0,1-11 17 0 0,2-1 0 0 0,0 1-1 0 0,0-1 1 0 0,1 1 0 0 0,0-1-1 0 0,1 1 1 0 0,0-1-1 0 0,1 1 1 0 0,0-1 0 0 0,1 0-1 0 0,1-1 1 0 0,-1 1-1 0 0,6 8-16 0 0,128 172 765 0 0,-119-109-955 0 0,-17-81 5 0 0,-1-1 1 0 0,1 1-1 0 0,0-1 0 0 0,0 1 0 0 0,0-1 1 0 0,0 0-1 0 0,0 1 0 0 0,0-1 0 0 0,0 0 0 0 0,-1 0 1 0 0,1-1-1 0 0,0 1 0 0 0,0 0 0 0 0,0 0 1 0 0,0-1-1 0 0,0 0 0 0 0,0 1 0 0 0,-1-1 0 0 0,1 0 1 0 0,0 0-1 0 0,0 0 0 0 0,-1 0 0 0 0,1 0 1 0 0,-1 0-1 0 0,1 0 0 0 0,-1 0 0 0 0,1-1 0 0 0,-1 1 1 0 0,0-1-1 0 0,1 0 185 0 0,3-2-2002 0 0,5-2-3884 0 0,-4 1-3729 0 0</inkml:trace>
  <inkml:trace contextRef="#ctx0" brushRef="#br0" timeOffset="6701.835">3362 958 6641 0 0,'0'0'2668'0'0,"0"0"-1383"0"0,0 0-346 0 0,0 0 277 0 0,0 0 319 0 0,0 0 122 0 0,0 0-200 0 0,0 0-391 0 0,0 0-411 0 0,0 0-254 0 0,0 0-163 0 0,0 0-92 0 0,0 0-34 0 0,-15 33-17 0 0,-46 103 1 0 0,43-72 89 0 0,-4 65 354 0 0,21-124-515 0 0,-1-2-4 0 0,1 1 0 0 0,-1 0 1 0 0,1-1-1 0 0,0 1 1 0 0,0 0-1 0 0,0 0 1 0 0,1 0-1 0 0,-1 0 0 0 0,1 0 1 0 0,0 0-1 0 0,0 0 1 0 0,0 0-1 0 0,1 0 1 0 0,0 0-1 0 0,-1 0 0 0 0,1 0 1 0 0,1 0-1 0 0,-1-1 1 0 0,0 1-1 0 0,1 0 1 0 0,0-1-1 0 0,0 1 0 0 0,0-1 1 0 0,0 1-1 0 0,0-1 1 0 0,1 0-1 0 0,0 0 1 0 0,-1 0-1 0 0,1-1 0 0 0,0 1 1 0 0,1 0-1 0 0,-1-1 1 0 0,0 0-1 0 0,1 0 1 0 0,-1 0-1 0 0,4 1-20 0 0,8 0 403 0 0,1 0 0 0 0,0-2 0 0 0,0 0 0 0 0,0 0 0 0 0,0-2 0 0 0,0 0 1 0 0,0 0-1 0 0,10-4-403 0 0,-3-11-2065 0 0,-22 7-2504 0 0,-5-2-3398 0 0,2 10-2347 0 0</inkml:trace>
  <inkml:trace contextRef="#ctx0" brushRef="#br0" timeOffset="7048.609">3082 1201 3121 0 0,'0'0'3063'0'0,"0"0"-1045"0"0,0 0-426 0 0,0 0 51 0 0,0 0 169 0 0,0 0 76 0 0,0 0-116 0 0,0 0-309 0 0,0 0-399 0 0,0 0-333 0 0,0 0-226 0 0,0 0-123 0 0,-6 0-45 0 0,-12 2 122 0 0,33-4 1052 0 0,173-6 1279 0 0,-19-14-2073 0 0,-111 8-1074 0 0,-37 4-2480 0 0,-19 6-5780 0 0,0 3-3207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67 420 1704 0 0,'0'0'1799'0'0,"0"0"-338"0"0,0 0-224 0 0,0 0 106 0 0,0 0 131 0 0,0 0 29 0 0,0 0-145 0 0,0 0-288 0 0,0 0-301 0 0,0 0-215 0 0,0 0-60 0 0,19-8 1622 0 0,193-2 4170 0 0,59-16-4134 0 0,-2 7-1028 0 0,-269 19-1113 0 0,0 0 4 0 0,0 0 3 0 0,0 0 10 0 0,0 0-2 0 0,0 0-2 0 0,0 0 1 0 0,0 0 4 0 0,0 0-1 0 0,0 0 7 0 0,-32 1-2329 0 0,-4 9-2045 0 0,13-1-5438 0 0,17-3-496 0 0</inkml:trace>
  <inkml:trace contextRef="#ctx0" brushRef="#br0" timeOffset="343.219">1 633 3601 0 0,'0'0'3042'0'0,"0"0"-1131"0"0,0 0-699 0 0,0 0-62 0 0,0 0 141 0 0,0 0 24 0 0,0 0-147 0 0,0 0-279 0 0,0 0-291 0 0,0 0-121 0 0,0 0 41 0 0,0 0 102 0 0,0 0 131 0 0,5 2 29 0 0,8 0-476 0 0,0 0 0 0 0,0-1 0 0 0,0-1 1 0 0,0 0-1 0 0,0-1 0 0 0,-1 0 0 0 0,1-1 0 0 0,0 0 0 0 0,0-1 1 0 0,-1-1-305 0 0,58-8 1020 0 0,172-3 1106 0 0,-86 19-2750 0 0,-140-30-5786 0 0,-15 23 5030 0 0,0-1-1543 0 0,0 0-2462 0 0,-1-3-3404 0 0</inkml:trace>
  <inkml:trace contextRef="#ctx0" brushRef="#br0" timeOffset="1152.961">378 44 1280 0 0,'0'0'1801'0'0,"0"0"19"0"0,0 0 111 0 0,0 0 151 0 0,0 0 46 0 0,0 0-103 0 0,0 0-262 0 0,0 0-312 0 0,0 0-299 0 0,0 0-261 0 0,0 0-227 0 0,0 0-156 0 0,0 0-122 0 0,-11-7-104 0 0,-35-23-58 0 0,35 23-44 0 0,11 7-30 0 0,15 18 850 0 0,5 0-455 0 0,0 0 0 0 0,2-1 0 0 0,0-1 0 0 0,0-2 0 0 0,2 0 0 0 0,5 1-545 0 0,13 10 369 0 0,213 125 521 0 0,-136-65-731 0 0,-114-70 742 0 0,-5-15-802 0 0,-27 12 293 0 0,-6 8-381 0 0,1 1 0 0 0,0 2 0 0 0,2 1 0 0 0,1 1 0 0 0,-25 28-11 0 0,-19 16 50 0 0,-97 85-22 0 0,129-103 39 0 0,41-50-76 0 0,0-1-1 0 0,-2-1-2046 0 0,2-3-134 0 0,0 1-6997 0 0,0 0-3103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2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1832 0 0,'0'0'2002'0'0,"0"0"-79"0"0,0 0 43 0 0,0 0 76 0 0,0 0-43 0 0,0 0-235 0 0,0 0-407 0 0,0 0-411 0 0,0 0-311 0 0,0 0-191 0 0,0 0-56 0 0,0 5 2854 0 0,16 362-1173 0 0,-16-364-2065 0 0,-1 1 0 0 0,1 0-1 0 0,0-1 1 0 0,1 1 0 0 0,-1 0 0 0 0,1-1 0 0 0,-1 1 0 0 0,1-1-1 0 0,0 1 1 0 0,0-1 0 0 0,1 1 0 0 0,-1-1 0 0 0,1 1 0 0 0,-1-1-1 0 0,1 0 1 0 0,0 0 0 0 0,1 0 0 0 0,-1 0 0 0 0,0 0 0 0 0,1-1-1 0 0,-1 1 1 0 0,1-1 0 0 0,0 0 0 0 0,0 1 0 0 0,0-1 0 0 0,0 0-1 0 0,0-1 1 0 0,1 1 0 0 0,-1-1 0 0 0,1 1 0 0 0,-1-1 0 0 0,2 0-4 0 0,-2-1 50 0 0,1 0 0 0 0,0-1 1 0 0,-1 1-1 0 0,1-1 0 0 0,-1 0 1 0 0,0 0-1 0 0,1-1 0 0 0,-1 1 1 0 0,0-1-1 0 0,0 1 0 0 0,0-1 1 0 0,0 0-1 0 0,0 0 0 0 0,0 0 1 0 0,0-1-1 0 0,-1 1 0 0 0,1-1 1 0 0,-1 1-1 0 0,1-1 0 0 0,-1 0 1 0 0,0 0-1 0 0,0 0 0 0 0,-1 0 1 0 0,2-3-51 0 0,37-61 160 0 0,-3-1 1 0 0,-3-2-1 0 0,-4-2 0 0 0,-1-2-160 0 0,-8 0 123 0 0,-19 121-116 0 0,30 210 471 0 0,-28-231-450 0 0,11 91 57 0 0,-5 1-1 0 0,-5 0 1 0 0,-9 78-85 0 0,4-169 19 0 0,-2 0 0 0 0,-1 0 1 0 0,-2-1-1 0 0,0 0 0 0 0,-2 0 0 0 0,0 0 1 0 0,-2-1-1 0 0,-1 0 0 0 0,-1 0 1 0 0,-1-1-1 0 0,-7 9-19 0 0,16-27 20 0 0,-1 0 0 0 0,0 0 1 0 0,-1-1-1 0 0,1 1 0 0 0,-1-1 1 0 0,0 0-1 0 0,0 0 0 0 0,-1-1 1 0 0,1 0-1 0 0,-1 0 0 0 0,0 0 1 0 0,0 0-1 0 0,-1-1 0 0 0,1 0 0 0 0,-1-1 1 0 0,1 1-1 0 0,-1-1 0 0 0,0 0 1 0 0,0-1-1 0 0,0 0 0 0 0,0 0 1 0 0,0 0-1 0 0,0-1 0 0 0,0 0 1 0 0,0 0-1 0 0,-7-2-20 0 0,10-2 8 0 0,0 1 0 0 0,-1-1 1 0 0,1 0-1 0 0,1-1 0 0 0,-1 1 0 0 0,1-1 0 0 0,-1 0 1 0 0,1 0-1 0 0,1 0 0 0 0,-1 0 0 0 0,1 0 0 0 0,0 0 1 0 0,0-1-1 0 0,0 1 0 0 0,1-1 0 0 0,0 1 1 0 0,0-1-1 0 0,0 0 0 0 0,1-5-8 0 0,-3-11-1 0 0,1 0 1 0 0,1 0-1 0 0,0 0 1 0 0,2-1-1 0 0,1 1 1 0 0,1 0-1 0 0,1 0 1 0 0,5-17 0 0 0,-2 17-10 0 0,1 2 0 0 0,1-1 0 0 0,1 1 0 0 0,1 0 1 0 0,1 1-1 0 0,0 0 0 0 0,1 1 0 0 0,1 1 0 0 0,1 0 0 0 0,4-3 10 0 0,-7 9-23 0 0,-1 0-1 0 0,2 1 1 0 0,-1 0-1 0 0,2 1 1 0 0,-1 1-1 0 0,1 0 1 0 0,0 0 0 0 0,1 2-1 0 0,-1 0 1 0 0,13-3 23 0 0,0 8-361 0 0,1 0-3171 0 0,-13-9-8077 0 0,-13 7 1081 0 0</inkml:trace>
  <inkml:trace contextRef="#ctx0" brushRef="#br0" timeOffset="833.661">796 91 336 0 0,'0'0'2017'0'0,"0"0"186"0"0,0 0 268 0 0,0 0 29 0 0,0 0-192 0 0,0 0-331 0 0,0 0-376 0 0,0 0-253 0 0,0 0-176 0 0,0 0-172 0 0,0 0-137 0 0,0 0-100 0 0,0 0-85 0 0,0 8 4095 0 0,114 14-2664 0 0,70 4-1286 0 0,-129-15-484 0 0,-55-11-338 0 0,0 0 14 0 0,0 0 10 0 0,0 0-10 0 0,0 0 6 0 0,0 0 5 0 0,0 0 4 0 0,0 0 0 0 0,0 0-13 0 0,0 0-4 0 0,0 0 5 0 0,0 0-36 0 0,0 0 5 0 0,0 0-3 0 0,0 0-9 0 0,0 0-9 0 0,0 0 8 0 0,0 0-26 0 0,0 0-23 0 0,0 0-32 0 0,-11 0-3865 0 0,3 0-5773 0 0,3 0-1743 0 0</inkml:trace>
  <inkml:trace contextRef="#ctx0" brushRef="#br0" timeOffset="1349.95">697 467 4401 0 0,'0'0'2472'0'0,"0"0"-524"0"0,0 0-161 0 0,0 0 81 0 0,0 0 31 0 0,0 0-181 0 0,0 0-415 0 0,0 0-407 0 0,0 0-249 0 0,0 0-106 0 0,0 0 2 0 0,0 0 10 0 0,14 4 2300 0 0,77-1-99 0 0,159-3-990 0 0,-250 0-1748 0 0,0 0-4 0 0,0 0 3 0 0,0 0-3 0 0,0 0-13 0 0,0 0 9 0 0,0 0 8 0 0,0 0-19 0 0,0 0-5 0 0,0 0-7 0 0,0 0-23 0 0,0 0 3 0 0,0 0-2 0 0,0 0-23 0 0,0 0-15 0 0,0 0-25 0 0,0 0-41 0 0,0 0-45 0 0,-3-9-1618 0 0,3 5-2044 0 0,-1 2-4782 0 0,1-1-3375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49 0 0 0,'0'0'384'0'0,"0"0"563"0"0,0 0 208 0 0,2-7 2 0 0,2 1-628 0 0,3-9-157 0 0,-5-1 3360 0 0,-2 15-2466 0 0,0 1-48 0 0,-5 0 3575 0 0,-16-3-2457 0 0,14 4-2084 0 0,0 1 0 0 0,0 0 0 0 0,0 0 0 0 0,1 1 0 0 0,-1 0 0 0 0,1 0 0 0 0,0 1-1 0 0,0-1 1 0 0,0 1 0 0 0,0 1 0 0 0,0-1 0 0 0,-1 3-252 0 0,0-2 132 0 0,-5 8 34 0 0,0 0-1 0 0,1 0 1 0 0,0 1-1 0 0,1 0 0 0 0,1 1 1 0 0,0 0-1 0 0,1 1 0 0 0,1 0 1 0 0,-1 3-166 0 0,-10 29 389 0 0,2 1 1 0 0,2 0-1 0 0,2 1 0 0 0,-3 33-389 0 0,8 133 770 0 0,9-187-604 0 0,2-1 1 0 0,1 0 0 0 0,1-1-1 0 0,2 1 1 0 0,6 14-167 0 0,5 20 343 0 0,16 48 255 0 0,-11-36-154 0 0,-23-71-430 0 0,-1-1 15 0 0,1 0 1 0 0,-1 1-1 0 0,1-1 1 0 0,-1 0-1 0 0,1 0 1 0 0,-1 0-1 0 0,1 1 0 0 0,0-1 1 0 0,0 0-1 0 0,0 0 1 0 0,1 0-1 0 0,-1 0 1 0 0,0-1-1 0 0,1 1 1 0 0,-1 0-1 0 0,1 0 1 0 0,-1-1-1 0 0,1 1 1 0 0,0-1-1 0 0,0 0 0 0 0,0 1 1 0 0,0-1-1 0 0,0 0 1 0 0,0 0-1 0 0,0 0 1 0 0,0 0-1 0 0,0-1 1 0 0,2 1-30 0 0,33 3 478 0 0,-37-4-466 0 0,1 0 2 0 0,0 0-4 0 0,10 0 34 0 0,-11 0-56 0 0,0 0 7 0 0,0 0 18 0 0,0 0 7 0 0,0 0-9 0 0,0 0-7 0 0,0 0-17 0 0,0 0-10 0 0,0 0-6 0 0,0 0-29 0 0,0 0-42 0 0,1-19-3475 0 0,0-2-2097 0 0,0 6-4379 0 0,0 8 1066 0 0</inkml:trace>
  <inkml:trace contextRef="#ctx0" brushRef="#br0" timeOffset="443.638">385 597 1536 0 0,'0'0'2424'0'0,"0"0"-296"0"0,0 0-76 0 0,0 0 29 0 0,0 0 53 0 0,0 0-147 0 0,0 0-355 0 0,0 0-341 0 0,0 0-324 0 0,0 0-223 0 0,0 0-128 0 0,0 0-68 0 0,0 0-20 0 0,-3 1-39 0 0,94 13 4672 0 0,121-33-3348 0 0,-143 12-1749 0 0,-68 7-80 0 0,-5-2-1775 0 0,2 1-2224 0 0,1 0-4688 0 0,-1 1-3223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2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411 166 4705 0 0,'0'0'1968'0'0,"0"0"-275"0"0,0 0-4 0 0,0 0 87 0 0,0 0-79 0 0,0 0-263 0 0,0 0-293 0 0,0 0-248 0 0,0 0-157 0 0,0 0-93 0 0,0 0-41 0 0,0 0-27 0 0,-5-6-53 0 0,-17-19-34 0 0,20 23-395 0 0,0 1-1 0 0,-1-1 1 0 0,1 1 0 0 0,-1 0 0 0 0,0 0 0 0 0,1 0 0 0 0,-1 0 0 0 0,0 0-1 0 0,0 1 1 0 0,0-1 0 0 0,1 1 0 0 0,-1 0 0 0 0,0 0 0 0 0,0 0 0 0 0,0 0-1 0 0,0 0 1 0 0,1 1 0 0 0,-1-1 0 0 0,0 1 0 0 0,-1 0-93 0 0,2-1 28 0 0,-104 58 495 0 0,100-52-511 0 0,-1 0 0 0 0,1 0-1 0 0,1 0 1 0 0,-1 0 0 0 0,1 1-1 0 0,0 0 1 0 0,1 0-1 0 0,-1 0 1 0 0,1 1 0 0 0,1-1-1 0 0,0 1 1 0 0,0 0 0 0 0,0 0-1 0 0,1 0 1 0 0,0 0 0 0 0,1 1-1 0 0,-1-1 1 0 0,2 1 0 0 0,-1-1-1 0 0,1 0 1 0 0,1 1 0 0 0,-1-1-1 0 0,2 5-11 0 0,-1-9 44 0 0,0 0-1 0 0,0 0 1 0 0,1 0-1 0 0,-1 0 1 0 0,1 0 0 0 0,0 0-1 0 0,0-1 1 0 0,0 1-1 0 0,0 0 1 0 0,1-1-1 0 0,0 0 1 0 0,0 1-1 0 0,-1-1 1 0 0,2 0-1 0 0,-1-1 1 0 0,0 1 0 0 0,1 0-1 0 0,-1-1 1 0 0,1 0-1 0 0,0 0 1 0 0,-1 0-1 0 0,1 0 1 0 0,0-1-1 0 0,0 1 1 0 0,0-1-1 0 0,1 0 1 0 0,-1 0 0 0 0,0-1-1 0 0,0 1 1 0 0,1-1-1 0 0,-1 0 1 0 0,0 0-1 0 0,0 0 1 0 0,1-1-1 0 0,-1 1 1 0 0,0-1-1 0 0,0 0 1 0 0,0-1-1 0 0,0 1 1 0 0,0-1 0 0 0,0 1-1 0 0,0-1 1 0 0,3-2-44 0 0,14-11 130 0 0,-1 0 0 0 0,-1 0 0 0 0,-1-2 0 0 0,0-1 1 0 0,-1 0-1 0 0,-1-1 0 0 0,0-1 0 0 0,-2 0 0 0 0,0-1 0 0 0,6-14-130 0 0,-13 18 78 0 0,-7 17-83 0 0,0-1 0 0 0,0 0 0 0 0,0 1 0 0 0,0-1 0 0 0,0 0 0 0 0,0 0 1 0 0,1 1-1 0 0,-1-1 0 0 0,0 0 0 0 0,0 1 0 0 0,1-1 0 0 0,-1 0 1 0 0,0 1-1 0 0,1-1 0 0 0,-1 1 0 0 0,0-1 0 0 0,1 1 0 0 0,-1-1 0 0 0,1 0 1 0 0,-1 1-1 0 0,1 0 0 0 0,-1-1 0 0 0,1 1 0 0 0,0-1 0 0 0,-1 1 0 0 0,1 0 1 0 0,0-1-1 0 0,-1 1 0 0 0,1 0 0 0 0,0-1 0 0 0,-1 1 0 0 0,1 0 1 0 0,0 0-1 0 0,-1 0 0 0 0,1 0 0 0 0,0 0 0 0 0,-1 0 0 0 0,1 0 0 0 0,0 0 1 0 0,0 0-1 0 0,-1 0 0 0 0,1 0 0 0 0,0 0 0 0 0,-1 1 0 0 0,1-1 1 0 0,0 0-1 0 0,-1 0 0 0 0,1 1 0 0 0,0-1 0 0 0,-1 0 0 0 0,1 1 0 0 0,-1-1 1 0 0,1 1-1 0 0,-1-1 0 0 0,1 1 5 0 0,5 2 3 0 0,0 1 0 0 0,0 1-1 0 0,0-1 1 0 0,-1 1 0 0 0,0-1 0 0 0,0 2 0 0 0,0-1 0 0 0,0 0-1 0 0,-1 1 1 0 0,0 0 0 0 0,0 0 0 0 0,-1 0 0 0 0,1 1 0 0 0,-1-1-1 0 0,-1 1 1 0 0,1 0 0 0 0,-1-1 0 0 0,-1 1 0 0 0,1 0 0 0 0,-1 0-1 0 0,0 0 1 0 0,-1 1 0 0 0,1-1 0 0 0,-2 6-3 0 0,-18 143 59 0 0,13-135-78 0 0,-2 0 0 0 0,0-1 1 0 0,-1 0-1 0 0,-1 0 1 0 0,-1-1-1 0 0,-1 0 1 0 0,0-1-1 0 0,-2 0 0 0 0,0-1 1 0 0,0-1-1 0 0,-2 0 1 0 0,0-1-1 0 0,-1-1 0 0 0,0 0 1 0 0,-16 8 18 0 0,30-20-4 0 0,0 1 0 0 0,-1-1 0 0 0,1 0 1 0 0,-1 0-1 0 0,1 0 0 0 0,-1-1 0 0 0,0 1 0 0 0,0-1 1 0 0,0 0-1 0 0,0 0 0 0 0,0 0 0 0 0,0-1 0 0 0,0 1 1 0 0,0-1-1 0 0,0 0 0 0 0,0 0 0 0 0,0-1 0 0 0,0 1 1 0 0,0-1-1 0 0,0 0 0 0 0,0 0 0 0 0,0 0 0 0 0,1 0 1 0 0,-1-1-1 0 0,0 1 0 0 0,1-1 0 0 0,-1 0 0 0 0,1 0 1 0 0,-1-1-1 0 0,1 1 0 0 0,0-1 0 0 0,0 0 0 0 0,0 1 1 0 0,0-1-1 0 0,1 0 0 0 0,-1-1 0 0 0,1 1 0 0 0,0 0 1 0 0,0-1-1 0 0,0 1 0 0 0,0-1 0 0 0,0 0 0 0 0,1 0 1 0 0,0 0-1 0 0,0 1 0 0 0,0-1 0 0 0,0-2 4 0 0,1 0-3 0 0,2 0-1 0 0,-1-1 0 0 0,0 1 1 0 0,1 0-1 0 0,0 0 0 0 0,1 0 1 0 0,-1 1-1 0 0,1-1 0 0 0,0 1 0 0 0,1-1 1 0 0,-1 1-1 0 0,1 0 0 0 0,0 0 1 0 0,0 0-1 0 0,1 1 0 0 0,-1 0 1 0 0,1-1-1 0 0,0 2 0 0 0,0-1 1 0 0,1 0-1 0 0,0 1 4 0 0,123-58 68 0 0,-115 57-53 0 0,48-16 30 0 0,1 3 1 0 0,1 2-1 0 0,45-3-45 0 0,-60 12-21 0 0,41-2-2824 0 0,-83 10-1525 0 0,-6 3-4778 0 0,-1-1-502 0 0</inkml:trace>
  <inkml:trace contextRef="#ctx0" brushRef="#br0" timeOffset="405.824">1 866 5353 0 0,'0'0'1186'0'0,"0"0"-58"0"0,0 0 434 0 0,0 0 454 0 0,0 0 153 0 0,0 0-178 0 0,0 0-306 0 0,0 0-288 0 0,31-1-230 0 0,103-2-178 0 0,60-15 1777 0 0,33-1-1603 0 0,2-3-3169 0 0,-214 20 3 0 0,-8 1-857 0 0,0 0-3558 0 0,-1 1-4867 0 0</inkml:trace>
  <inkml:trace contextRef="#ctx0" brushRef="#br0" timeOffset="1019.489">203 1068 0 0 0,'0'0'3866'0'0,"0"0"-2035"0"0,0 0-663 0 0,0 0 247 0 0,0 0 399 0 0,0 0 156 0 0,0 0-178 0 0,0 0-369 0 0,0 0-371 0 0,0 0-215 0 0,0 0-113 0 0,0 0-20 0 0,0 0-3 0 0,23-5-18 0 0,140-34 975 0 0,-134 33-1355 0 0,0 0 1 0 0,1 3-1 0 0,0 0 0 0 0,-1 2 1 0 0,18 2-304 0 0,-41-1-3 0 0,-6-1 6 0 0,1 1 0 0 0,-1 0 0 0 0,1 0 1 0 0,-1 0-1 0 0,1 0 0 0 0,-1 0 1 0 0,1 0-1 0 0,0 0 0 0 0,-1 0 1 0 0,1 0-1 0 0,-1 0 0 0 0,1 0 0 0 0,-1 0 1 0 0,1 1-1 0 0,-1-1 0 0 0,0 0 1 0 0,1 0-1 0 0,-1 0 0 0 0,1 1 1 0 0,-1-1-1 0 0,1 0 0 0 0,-1 0 0 0 0,0 1 1 0 0,1-1-1 0 0,-1 0 0 0 0,1 1 1 0 0,-1-1-1 0 0,0 1 0 0 0,1-1 0 0 0,-1 1 1 0 0,0-1-1 0 0,0 0 0 0 0,1 1 1 0 0,-1-1-1 0 0,0 1 0 0 0,0-1 1 0 0,0 1-1 0 0,0-1 0 0 0,0 1 0 0 0,0-1 1 0 0,1 1-1 0 0,-1-1 0 0 0,0 1 1 0 0,0-1-1 0 0,-1 1 0 0 0,1-1 0 0 0,0 1 1 0 0,0-1-1 0 0,0 1 0 0 0,0-1 1 0 0,0 1-1 0 0,0-1 0 0 0,-1 1 1 0 0,1-1-1 0 0,0 1 0 0 0,0-1 0 0 0,-1 1 1 0 0,1-1-1 0 0,0 0 0 0 0,-1 1 1 0 0,1-1-1 0 0,0 0 0 0 0,-1 1 0 0 0,1-1 1 0 0,-1 1-4 0 0,-23 25 294 0 0,-224 151 391 0 0,246-175-675 0 0,1-1 1 0 0,0 1-1 0 0,0-1 0 0 0,-1 1 1 0 0,1-1-1 0 0,0 1 0 0 0,1 0 0 0 0,-1 0 1 0 0,0-1-1 0 0,0 1 0 0 0,1 0 1 0 0,-1 0-1 0 0,1 0 0 0 0,0 0 0 0 0,-1 0 1 0 0,1 0-1 0 0,0 0 0 0 0,0 0 1 0 0,0 0-1 0 0,1 0 0 0 0,-1 0 0 0 0,0 0 1 0 0,1-1-1 0 0,-1 1 0 0 0,1 0 1 0 0,-1 0-1 0 0,1 0 0 0 0,0 0 0 0 0,0-1 1 0 0,0 1-1 0 0,0 0 0 0 0,0-1 0 0 0,0 1 1 0 0,1-1-1 0 0,-1 1 0 0 0,1-1 1 0 0,-1 0-1 0 0,0 1 0 0 0,1-1 0 0 0,0 0 1 0 0,-1 0-1 0 0,1 0 0 0 0,0 0 1 0 0,0 0-1 0 0,-1-1 0 0 0,1 1 0 0 0,0 0 1 0 0,0-1-1 0 0,0 0 0 0 0,0 1 1 0 0,0-1-1 0 0,0 0 0 0 0,0 0 0 0 0,0 0 1 0 0,1 0-11 0 0,20 2 158 0 0,0 0 0 0 0,0-2 0 0 0,0 0 0 0 0,0-2 0 0 0,0 0 0 0 0,0-2 1 0 0,20-6-159 0 0,72-30-494 0 0,-79 12-1581 0 0,-13 7-5585 0 0,-16 14-3640 0 0</inkml:trace>
  <inkml:trace contextRef="#ctx0" brushRef="#br0" timeOffset="1596.303">1091 48 3585 0 0,'0'0'1469'0'0,"0"0"-22"0"0,0 0 87 0 0,0 0 114 0 0,0 0 101 0 0,0 0-101 0 0,0 0-242 0 0,0 0-163 0 0,0 0-144 0 0,0 0-105 0 0,0 0-84 0 0,0 0-102 0 0,-9-8-129 0 0,-25-24-108 0 0,25 24-92 0 0,9 8-89 0 0,0 0-60 0 0,0 0-52 0 0,0 0-51 0 0,0 0-37 0 0,0 0-21 0 0,0 0-40 0 0,2 22 558 0 0,45 93 1490 0 0,38 80-995 0 0,-71-149-1124 0 0,-1 1 0 0 0,-3 0 0 0 0,-2 1 0 0 0,-2 0 0 0 0,-2 0 0 0 0,-2 0-1 0 0,-3 0 1 0 0,-4 29-58 0 0,0-41 1 0 0,-2 1-1 0 0,-1-2 0 0 0,-2 1 0 0 0,-2-1 1 0 0,-1-1-1 0 0,-2 0 0 0 0,-1-1 1 0 0,-1 0-1 0 0,-9 10 0 0 0,12-25-33 0 0,0 0-1 0 0,0-1 1 0 0,-2 0 0 0 0,0-1-1 0 0,-1-1 1 0 0,-1-1-1 0 0,0 0 1 0 0,0-1 0 0 0,-2-1-1 0 0,-2 0 34 0 0,-71 18-875 0 0,50-27-2068 0 0,46-16-12057 0 0,1 12 6658 0 0</inkml:trace>
  <inkml:trace contextRef="#ctx0" brushRef="#br0" timeOffset="2788.682">1781 203 376 0 0,'0'0'1440'0'0,"0"0"89"0"0,0 0 419 0 0,0 0 375 0 0,0 0 80 0 0,0 0-261 0 0,0 0-487 0 0,0 0-457 0 0,0 0-241 0 0,0 0-83 0 0,0 0-66 0 0,0 0-20 0 0,0 0-57 0 0,2-2-83 0 0,5 3 1842 0 0,-9 22-1576 0 0,-13 29-389 0 0,-82 216 618 0 0,-38 13-931 0 0,130-270-210 0 0,1 0 1 0 0,1 1-1 0 0,0-1 1 0 0,1 1-1 0 0,0 0 0 0 0,0 0 1 0 0,2 0-1 0 0,-1 0 0 0 0,2 8-2 0 0,0-15 4 0 0,1 0-1 0 0,0 0 0 0 0,0 0 1 0 0,1-1-1 0 0,-1 1 0 0 0,1-1 1 0 0,0 1-1 0 0,0-1 0 0 0,1 0 1 0 0,-1 0-1 0 0,1 0 0 0 0,0 0 1 0 0,0-1-1 0 0,0 0 0 0 0,0 0 1 0 0,0 0-1 0 0,1 0 0 0 0,2 1-3 0 0,7 1 152 0 0,-1-1-1 0 0,1 0 0 0 0,0-1 1 0 0,0-1-1 0 0,0 0 0 0 0,0 0 0 0 0,0-1 1 0 0,0-1-1 0 0,6-1-151 0 0,118 1 834 0 0,-138 0-828 0 0,0 0-6 0 0,19-3-484 0 0,-19 2 327 0 0,-6-19-6122 0 0,1 14 647 0 0,3 4 2942 0 0,0 1-8583 0 0</inkml:trace>
  <inkml:trace contextRef="#ctx0" brushRef="#br0" timeOffset="3059.657">1356 637 8162 0 0,'0'0'2270'0'0,"0"0"-619"0"0,0 0-271 0 0,0 0-12 0 0,0 0-6 0 0,0 0-166 0 0,0 0-340 0 0,0 0-334 0 0,0 0-140 0 0,0 0 36 0 0,0 0 98 0 0,0 0 73 0 0,0 0-10 0 0,13 2-44 0 0,91 8 951 0 0,44-9 370 0 0,-50-25-5563 0 0,-89 21-1154 0 0,-6 3-6610 0 0</inkml:trace>
  <inkml:trace contextRef="#ctx0" brushRef="#br0" timeOffset="3837.201">2004 115 2024 0 0,'0'0'2262'0'0,"0"0"-187"0"0,0 0-90 0 0,0 0 50 0 0,0 0-5 0 0,0 0-170 0 0,0 0-285 0 0,0 0-411 0 0,0 0-332 0 0,0 0-166 0 0,0 0-59 0 0,0 0-18 0 0,0 0-26 0 0,8-8 1272 0 0,98-7 950 0 0,35 8-1418 0 0,-140 8-1364 0 0,-1 0 1 0 0,1 1 0 0 0,0-1 0 0 0,-1 0 0 0 0,1 1 0 0 0,0-1 0 0 0,-1 0-1 0 0,0 1 1 0 0,1-1 0 0 0,-1 1 0 0 0,0-1 0 0 0,1 0 0 0 0,-1 1 0 0 0,0-1-1 0 0,0 1 1 0 0,0-1 0 0 0,-1 1 0 0 0,1-1 0 0 0,0 1 0 0 0,0-1 0 0 0,-1 0-1 0 0,1 1 1 0 0,-1-1 0 0 0,1 1 0 0 0,-1-1 0 0 0,0 0 0 0 0,1 0 0 0 0,-2 2-4 0 0,-131 156 228 0 0,131-157-223 0 0,1 0 0 0 0,0 1 0 0 0,0-1 0 0 0,0 1-1 0 0,0 0 1 0 0,1-1 0 0 0,-1 1 0 0 0,1 0 0 0 0,0 0 0 0 0,-1-1 0 0 0,1 1 0 0 0,0 0 0 0 0,0 0 0 0 0,1-1 0 0 0,-1 1 0 0 0,1 0 0 0 0,-1-1 0 0 0,1 1 0 0 0,0 0 0 0 0,0-1 0 0 0,0 1 0 0 0,0-1 0 0 0,1 1 0 0 0,-1-1 0 0 0,1 0 0 0 0,-1 0 0 0 0,1 1 0 0 0,0-1-1 0 0,0 0 1 0 0,0 0 0 0 0,0-1 0 0 0,0 1 0 0 0,0 0 0 0 0,0-1 0 0 0,1 1 0 0 0,-1-1 0 0 0,1 0 0 0 0,-1 0 0 0 0,2 1-5 0 0,8 1-15 0 0,0 0-1 0 0,1 0 1 0 0,-1-2 0 0 0,0 1-1 0 0,1-2 1 0 0,-1 1-1 0 0,1-2 1 0 0,-1 0 0 0 0,1 0-1 0 0,-1-1 1 0 0,0-1-1 0 0,0 0 1 0 0,0 0 0 0 0,0-1-1 0 0,3-3 16 0 0,12-8-2050 0 0,-19 10-1383 0 0,0 0-3640 0 0,-1 1-5283 0 0</inkml:trace>
  <inkml:trace contextRef="#ctx0" brushRef="#br0" timeOffset="6200.994">2396 785 0 0 0,'0'0'3225'0'0,"0"0"85"0"0,0 0-360 0 0,0 0-568 0 0,0 0-518 0 0,0 0-405 0 0,0 0-351 0 0,0 0-248 0 0,0 0-142 0 0,0 0-97 0 0,0 0-70 0 0,3 0-53 0 0,35 5 609 0 0,1-1 0 0 0,0-2 0 0 0,0-2 1 0 0,0-2-1 0 0,15-3-1107 0 0,22 0 698 0 0,52-3-73 0 0,-27 2-1347 0 0,-130 8-1006 0 0,14-1-963 0 0,0 0-4586 0 0,7-1-4085 0 0</inkml:trace>
  <inkml:trace contextRef="#ctx0" brushRef="#br0" timeOffset="6607.742">2720 468 5545 0 0,'0'0'2545'0'0,"0"0"-443"0"0,0 0-211 0 0,0 0-31 0 0,0 0-66 0 0,0 0-286 0 0,0 0-426 0 0,0 0-358 0 0,0 0-211 0 0,0 0-97 0 0,0 0-5 0 0,0 0 46 0 0,0 0 30 0 0,-9 18 4 0 0,-26 57-46 0 0,11 38 1028 0 0,22-75-1051 0 0,-26 162 433 0 0,-3-88-924 0 0,30-105-12 0 0,1-5-3178 0 0,7-18-7649 0 0,-2 8 204 0 0</inkml:trace>
  <inkml:trace contextRef="#ctx0" brushRef="#br0" timeOffset="7287.63">3079 313 2505 0 0,'0'0'2311'0'0,"0"0"-211"0"0,0 0-75 0 0,0 0 78 0 0,0 0-67 0 0,0 0-211 0 0,0 0-329 0 0,0 0-329 0 0,0 0-240 0 0,0 0-206 0 0,0 0-135 0 0,0 0-101 0 0,0 0-50 0 0,0-2-63 0 0,1-5 46 0 0,2 18 326 0 0,4 14 42 0 0,60 205 1053 0 0,-37-15-1623 0 0,-9-95-196 0 0,-1-23 46 0 0,-19-97-36 0 0,-1 0 0 0 0,1 1 1 0 0,0-1-1 0 0,0 0 1 0 0,0 0-1 0 0,-1 0 0 0 0,1 0 1 0 0,0 1-1 0 0,0-1 0 0 0,0-1 1 0 0,-1 1-1 0 0,1 0 1 0 0,0 0-1 0 0,0 0 0 0 0,0 0 1 0 0,0 0-1 0 0,-1-1 1 0 0,1 1-1 0 0,0 0 0 0 0,0-1 1 0 0,-1 1-1 0 0,1-1 0 0 0,0 1 1 0 0,-1-1-1 0 0,1 1 1 0 0,-1-1-1 0 0,1 1 0 0 0,0-1 1 0 0,-1 1-1 0 0,1-1 0 0 0,-1 0 1 0 0,1 1-1 0 0,-1-1 1 0 0,0 0-1 0 0,1 0 0 0 0,-1 1 1 0 0,0-1-1 0 0,1 0 0 0 0,-1 0 1 0 0,0 1-1 0 0,0-1 1 0 0,0 0-1 0 0,0 0 0 0 0,0 0 1 0 0,0 0-1 0 0,0 1 0 0 0,0-1 1 0 0,0 0-1 0 0,0 0 1 0 0,0 0-1 0 0,0 1 0 0 0,-1-1 1 0 0,1 0-1 0 0,0 0 1 0 0,0 1-1 0 0,-1-2-30 0 0,3-4-142 0 0,13-41 264 0 0,77-278 221 0 0,-87 289-339 0 0,1 0-1 0 0,2 1 0 0 0,2 0 1 0 0,1 1-1 0 0,2 0 1 0 0,1 0-1 0 0,8-12-3 0 0,12-21-77 0 0,-28 92-5520 0 0,-3-18 1374 0 0,-1 1-7462 0 0</inkml:trace>
  <inkml:trace contextRef="#ctx0" brushRef="#br0" timeOffset="7863.049">3502 799 0 0 0,'0'0'1863'0'0,"0"0"326"0"0,0 0-37 0 0,0 0-201 0 0,0 0-176 0 0,0 0-109 0 0,0 0-93 0 0,0 0-108 0 0,0 0-137 0 0,0 0-124 0 0,0 0-158 0 0,0 0-138 0 0,4-5-86 0 0,9-18-78 0 0,-14 21 2996 0 0,-22 26-3699 0 0,20-21-45 0 0,-2 4-3 0 0,0 1-1 0 0,0-1 1 0 0,1 1-1 0 0,0 0 1 0 0,0 0-1 0 0,1 0 1 0 0,0 1-1 0 0,0-1 1 0 0,1 1-1 0 0,0-1 1 0 0,1 1-1 0 0,-1 4 8 0 0,1-9 4 0 0,1 0-1 0 0,0 0 1 0 0,-1 0-1 0 0,1 0 0 0 0,1 0 1 0 0,-1 0-1 0 0,0 0 1 0 0,1 0-1 0 0,0 0 1 0 0,0 0-1 0 0,0 0 0 0 0,1 0 1 0 0,-1-1-1 0 0,1 1 1 0 0,0-1-1 0 0,0 1 1 0 0,0-1-1 0 0,0 1 1 0 0,1-1-1 0 0,-1 0 0 0 0,1 0 1 0 0,0 0-1 0 0,0-1 1 0 0,0 1-1 0 0,0-1 1 0 0,1 1-1 0 0,-1-1 1 0 0,0 0-1 0 0,1 0 0 0 0,0-1 1 0 0,-1 1-1 0 0,1-1 1 0 0,0 1-1 0 0,0-1 1 0 0,0-1-1 0 0,0 1 0 0 0,0 0 1 0 0,0-1-4 0 0,3 1 51 0 0,-1 0 1 0 0,1-1-1 0 0,0 1 1 0 0,-1-1-1 0 0,1-1 1 0 0,0 0-1 0 0,-1 1 1 0 0,1-2-1 0 0,0 1 1 0 0,-1-1-1 0 0,0 0 1 0 0,1 0-1 0 0,-1-1 1 0 0,0 0-1 0 0,0 0 1 0 0,0-1-1 0 0,-1 1 0 0 0,1-1 1 0 0,-1 0-1 0 0,0-1 1 0 0,0 1-1 0 0,0-1 1 0 0,-1 0-1 0 0,0 0 1 0 0,0-1-1 0 0,0 1 1 0 0,0-1-1 0 0,-1 0 1 0 0,0 0-1 0 0,0 0 1 0 0,-1 0-1 0 0,0 0 1 0 0,0-1-1 0 0,0 1 1 0 0,0-6-52 0 0,0 8-23 0 0,0 0 0 0 0,-1 0 0 0 0,0 0 0 0 0,0 0 0 0 0,0-1 0 0 0,0 1 0 0 0,-1 0 0 0 0,1-1 0 0 0,-1 1 0 0 0,0 0 0 0 0,-1-1 0 0 0,1 1 0 0 0,-1 0 0 0 0,0-1 0 0 0,0 1 0 0 0,0 0 0 0 0,0 0 0 0 0,-1 0 0 0 0,0 0 0 0 0,1 0 0 0 0,-2 0 0 0 0,1 0 0 0 0,0 1 0 0 0,-1-1 0 0 0,0 1 0 0 0,1-1 0 0 0,-1 1 0 0 0,-1 0 0 0 0,1 0 0 0 0,0 1 0 0 0,-1-1 1 0 0,1 1-1 0 0,-1-1 0 0 0,0 1 0 0 0,0 0 0 0 0,0 0 0 0 0,0 1 0 0 0,0-1 0 0 0,0 1 0 0 0,-2 0 23 0 0,-49 7-3393 0 0,23 9-6013 0 0,23-10-2182 0 0</inkml:trace>
  <inkml:trace contextRef="#ctx0" brushRef="#br0" timeOffset="8720.062">3740 785 360 0 0,'0'0'1896'0'0,"0"0"54"0"0,0 0 244 0 0,0 0 161 0 0,0 0-100 0 0,0 0-396 0 0,0 0-513 0 0,0 0-399 0 0,0 0-222 0 0,0 0-124 0 0,0 0-81 0 0,0 0-74 0 0,1 4 1231 0 0,5 132 475 0 0,-5-135-2113 0 0,0 1 0 0 0,0 0 0 0 0,0 0-1 0 0,1 0 1 0 0,-1-1 0 0 0,0 1 0 0 0,1-1 0 0 0,-1 1 0 0 0,1-1-1 0 0,0 1 1 0 0,0-1 0 0 0,-1 0 0 0 0,1 0 0 0 0,0 0-1 0 0,0 0 1 0 0,0 0 0 0 0,0 0 0 0 0,0-1 0 0 0,0 1-1 0 0,0-1 1 0 0,0 1 0 0 0,0-1 0 0 0,1 0 0 0 0,-1 1 0 0 0,0-1-1 0 0,0 0 1 0 0,0-1 0 0 0,0 1 0 0 0,0 0 0 0 0,0-1-1 0 0,0 1 1 0 0,1-1 0 0 0,-1 0 0 0 0,0 1 0 0 0,0-1-1 0 0,-1 0 1 0 0,1 0 0 0 0,0 0 0 0 0,0-1 0 0 0,0 1 0 0 0,-1 0-1 0 0,1-1 1 0 0,-1 1 0 0 0,1-1 0 0 0,-1 1 0 0 0,1-1-1 0 0,-1 0 1 0 0,0 1 0 0 0,0-1 0 0 0,0 0 0 0 0,0 0 0 0 0,0 0-1 0 0,0 0 1 0 0,-1 0 0 0 0,1 0 0 0 0,-1 0 0 0 0,1 0-1 0 0,-1-1-38 0 0,79-177 1535 0 0,-58 328-1644 0 0,-10 257 184 0 0,-40-273-31 0 0,27-129-30 0 0,0 0 0 0 0,1 0 0 0 0,-1-1 0 0 0,0 1 0 0 0,0-1 0 0 0,0 1 0 0 0,-1-1 0 0 0,1 0 0 0 0,-1 0 0 0 0,1 0 0 0 0,-1 0 0 0 0,0 0 0 0 0,1-1 0 0 0,-1 1 0 0 0,0-1 0 0 0,0 1 0 0 0,0-1 0 0 0,-1 0 0 0 0,1-1 0 0 0,0 1 0 0 0,0 0 0 0 0,0-1 0 0 0,0 0 0 0 0,-1 1 0 0 0,1-1 0 0 0,0-1 0 0 0,0 1 0 0 0,-1 0 0 0 0,1-1 0 0 0,0 0 0 0 0,0 1 0 0 0,0-1 0 0 0,0-1 0 0 0,0 1 0 0 0,0 0 0 0 0,0-1 0 0 0,-2-1-14 0 0,-1-4 11 0 0,1-1 0 0 0,0 0-1 0 0,0 0 1 0 0,1 0-1 0 0,0-1 1 0 0,1 1 0 0 0,0-1-1 0 0,0 0 1 0 0,1 0-1 0 0,0 0 1 0 0,0 0-1 0 0,1 0 1 0 0,0 0 0 0 0,1-1-1 0 0,0 1 1 0 0,1 0-1 0 0,0 0 1 0 0,0 0 0 0 0,1-1-1 0 0,0 1 1 0 0,0 0-1 0 0,1 1 1 0 0,0-1 0 0 0,1 0-1 0 0,0 1 1 0 0,0 0-1 0 0,1 0 1 0 0,0 0-1 0 0,0 1 1 0 0,1-1 0 0 0,0 1-1 0 0,7-6-10 0 0,-4 5-28 0 0,0 1 0 0 0,0 0 0 0 0,0 0 0 0 0,1 1 0 0 0,0 0 0 0 0,1 1 0 0 0,-1 0 0 0 0,1 1 0 0 0,0 0 0 0 0,0 0 0 0 0,8 0 28 0 0,4 0-560 0 0,9-1-1703 0 0,-13 0-7439 0 0,-15 4-2057 0 0</inkml:trace>
  <inkml:trace contextRef="#ctx0" brushRef="#br0" timeOffset="11906.618">4487 288 0 0 0,'0'0'2020'0'0,"0"0"329"0"0,0 0 2 0 0,0 0-265 0 0,0 0-336 0 0,0 0-275 0 0,0 0-183 0 0,0 0-136 0 0,0 0-94 0 0,6 0 3748 0 0,-21 91-1621 0 0,-42 42-2511 0 0,19-51-401 0 0,-6 9-198 0 0,33-72-56 0 0,0 1 1 0 0,2 0 0 0 0,0 0-1 0 0,1 0 1 0 0,2 1 0 0 0,0 1-1 0 0,1-1 1 0 0,1 1 0 0 0,-2 21-24 0 0,6-39 3 0 0,-1 0 1 0 0,1 0 0 0 0,-1 0 0 0 0,1 0-1 0 0,1 0 1 0 0,-1 0 0 0 0,0 0-1 0 0,1 0 1 0 0,0 0 0 0 0,0 0 0 0 0,0 0-1 0 0,0 0 1 0 0,1 0 0 0 0,0 0-1 0 0,0-1 1 0 0,0 1 0 0 0,0-1 0 0 0,0 1-1 0 0,0-1 1 0 0,1 0 0 0 0,0 0 0 0 0,0 0-1 0 0,0 0 1 0 0,0-1 0 0 0,0 1-1 0 0,0-1 1 0 0,1 0 0 0 0,-1 1 0 0 0,2-1-4 0 0,40 20 406 0 0,60-13 515 0 0,-71-10-699 0 0,53-6 148 0 0,-66 0-656 0 0,-29-10-4241 0 0,3 9 345 0 0,1 0-3760 0 0,4 3-1935 0 0</inkml:trace>
  <inkml:trace contextRef="#ctx0" brushRef="#br0" timeOffset="12426.532">4091 582 2409 0 0,'0'0'1655'0'0,"0"0"-263"0"0,0 0 97 0 0,0 0 236 0 0,0 0 58 0 0,0 0-211 0 0,0 0-396 0 0,0 0-365 0 0,0 0-191 0 0,0 0-33 0 0,0 0 37 0 0,0 0 43 0 0,0 0 11 0 0,18 7 2924 0 0,21 2-2329 0 0,0-3 0 0 0,0 0 1 0 0,0-3-1 0 0,25-1-1273 0 0,145-8 1243 0 0,-124-6-1019 0 0,-84 12-250 0 0,-1 0-1 0 0,1-1 1 0 0,0 1 0 0 0,-1-1 0 0 0,1 1 0 0 0,0 0-1 0 0,-1 0 1 0 0,1-1 0 0 0,0 1 0 0 0,0 0 0 0 0,-1 0-1 0 0,1 0 1 0 0,0 0 0 0 0,0 0 0 0 0,-1 0 0 0 0,1 0-1 0 0,0 0 1 0 0,0 0 0 0 0,-1 0 0 0 0,1 0 0 0 0,0 1-1 0 0,0-1 1 0 0,-1 0 0 0 0,1 0 0 0 0,0 1 0 0 0,-1-1-1 0 0,1 0 1 0 0,0 1 0 0 0,-1-1 0 0 0,1 1 0 0 0,-1-1-1 0 0,1 1 1 0 0,0-1 0 0 0,-1 1 0 0 0,1 0 0 0 0,-1-1 0 0 0,0 1-1 0 0,1-1 1 0 0,-1 1 0 0 0,1 0 0 0 0,-1-1 0 0 0,0 1-1 0 0,0 0 1 0 0,1 0 0 0 0,-1 0 26 0 0,3 6-4557 0 0,-1-4-2635 0 0,-2-2-5038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0 0 0,'0'0'425'0'0,"0"0"498"0"0,0 0 471 0 0,0 0 345 0 0,0 0 128 0 0,0 0-149 0 0,0 0-289 0 0,0 0-218 0 0,0 0-140 0 0,0 0-63 0 0,0 0-21 0 0,0 0-39 0 0,0 0-65 0 0,0 0-93 0 0,0 0-102 0 0,0 0-75 0 0,0 0-71 0 0,0 0-50 0 0,0 0-23 0 0,0 0-7 0 0,0 0-42 0 0,0 0-33 0 0,0 0-29 0 0,0 0-55 0 0,26 0 1802 0 0,94-15-572 0 0,172-28-476 0 0,-156 35-1396 0 0,-137 8 13 0 0,-6-7-5595 0 0,-4 3-6743 0 0,9 4 6092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3729 0 0,'0'0'2104'0'0,"0"0"-258"0"0,0 0-63 0 0,0 0 49 0 0,0 0-5 0 0,0 0-196 0 0,0 0-336 0 0,0 0-249 0 0,0 0-214 0 0,0 0-152 0 0,0 0-122 0 0,0 0-69 0 0,-3 1-41 0 0,2 0-330 0 0,0 0 0 0 0,0-1-1 0 0,0 1 1 0 0,0 0 0 0 0,0 0-1 0 0,0 0 1 0 0,0 0 0 0 0,0 0-1 0 0,0 1 1 0 0,0-1 0 0 0,1 0-1 0 0,-1 0 1 0 0,1 0 0 0 0,-1 1-1 0 0,0-1 1 0 0,1 0 0 0 0,0 1-1 0 0,-1-1 1 0 0,1 0 0 0 0,0 1-1 0 0,0-1 1 0 0,0 1-1 0 0,0-1 1 0 0,0 0 0 0 0,0 1-1 0 0,0-1 1 0 0,0 1 0 0 0,1-1-1 0 0,-1 0 1 0 0,0 1 0 0 0,1 0-118 0 0,7 43 606 0 0,-2 0 0 0 0,-2 1-1 0 0,-2 0 1 0 0,-3-1 0 0 0,-1 1 0 0 0,-4 19-606 0 0,-12 78 175 0 0,12-72 35 0 0,6-65-243 0 0,0-5 11 0 0,0-1 26 0 0,0 0-51 0 0,0 0 12 0 0,0 0-7 0 0,0 0-25 0 0,0 0-4 0 0,0 0 5 0 0,0 0-21 0 0,0-22-4828 0 0,0 19 3841 0 0,0-2-1422 0 0,0 2-2669 0 0,0-1-6367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5:17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1808 0 0,'0'0'1707'0'0,"0"0"-52"0"0,0 0-128 0 0,0 0-17 0 0,0 0 70 0 0,0 0 85 0 0,0 0 6 0 0,0 0-94 0 0,0 0-188 0 0,0 0-269 0 0,0 0-228 0 0,-3-2-220 0 0,-9-5-165 0 0,9 5-56 0 0,3 2-46 0 0,0 0-29 0 0,0 0-28 0 0,0 0-49 0 0,0 0-68 0 0,0 0-40 0 0,0 0-18 0 0,13 4 767 0 0,0 2-704 0 0,-2 1-1 0 0,1 0 1 0 0,-1 1 0 0 0,0 1-1 0 0,0 0 1 0 0,-1 0-1 0 0,-1 1 1 0 0,1 0 0 0 0,6 11-236 0 0,159 225 1167 0 0,-171-240-1139 0 0,9 10 67 0 0,0 1 0 0 0,-2 0 0 0 0,0 1 0 0 0,-1 0 1 0 0,0 1-1 0 0,-2 0 0 0 0,0 0 0 0 0,3 16-95 0 0,-4-14 496 0 0,-3-19-1620 0 0,-2-14-4472 0 0,-2 6 2435 0 0,1 1-3103 0 0,0 2-4858 0 0</inkml:trace>
  <inkml:trace contextRef="#ctx0" brushRef="#br0" timeOffset="601.493">528 0 5473 0 0,'0'0'1691'0'0,"0"0"-230"0"0,0 0 33 0 0,0 0 188 0 0,0 0 115 0 0,0 0-96 0 0,0 0-339 0 0,0 0-398 0 0,0 0-308 0 0,0 0-202 0 0,0 0-89 0 0,0 0-9 0 0,0 0 23 0 0,0 2 33 0 0,-14 24 484 0 0,-8 22-358 0 0,-2 0 1 0 0,-2-2 0 0 0,-2-1 0 0 0,-3-2 0 0 0,-1 0 0 0 0,-8 5-539 0 0,-97 92 484 0 0,71-50-183 0 0,33-25-245 0 0,15-46-141 0 0,-39 12-1254 0 0,58-31 1231 0 0,-1 0 0 0 0,0 0 0 0 0,1 0 0 0 0,-1 0 0 0 0,1 0 0 0 0,-1 0 0 0 0,0 0 0 0 0,1 0 1 0 0,-1 0-1 0 0,0 1 0 0 0,1-1 0 0 0,-1 0 0 0 0,1 0 0 0 0,-1 1 0 0 0,0-1 0 0 0,1 0 0 0 0,-1 0 0 0 0,0 1 0 0 0,0-1 0 0 0,1 0 0 0 0,-1 1 0 0 0,0-1 0 0 0,0 0 0 0 0,0 1 0 0 0,1-1 0 0 0,-1 0 0 0 0,0 1 0 0 0,0-1 0 0 0,0 1 1 0 0,0-1-1 0 0,0 0 0 0 0,0 1 0 0 0,0-1 0 0 0,1 1 0 0 0,-1-1 0 0 0,0 1 0 0 0,-1-1 0 0 0,1 0 0 0 0,0 1 0 0 0,0-1 0 0 0,0 1 0 0 0,0-1 0 0 0,0 0 0 0 0,0 1 0 0 0,0-1 0 0 0,-1 1 0 0 0,1-1 0 0 0,0 0 0 0 0,0 1 0 0 0,-1-1 1 0 0,1 0-1 0 0,0 1 0 0 0,0-1 0 0 0,-1 0 0 0 0,1 0 0 0 0,0 1 108 0 0,12-1-2606 0 0,-4 0-1976 0 0,-1 0-5698 0 0</inkml:trace>
  <inkml:trace contextRef="#ctx0" brushRef="#br0" timeOffset="1142.025">692 600 0 0 0,'0'0'862'0'0,"0"0"252"0"0,0 0 97 0 0,0 0 19 0 0,0 0 18 0 0,0 0 75 0 0,0 0 69 0 0,0 0 49 0 0,0 0-40 0 0,3 0-152 0 0,-2 0-1176 0 0,-1 0 1 0 0,1 1 0 0 0,-1-1-1 0 0,1 0 1 0 0,-1 0 0 0 0,1 0-1 0 0,0 0 1 0 0,-1 1-1 0 0,1-1 1 0 0,-1 0 0 0 0,1 1-1 0 0,-1-1 1 0 0,1 0 0 0 0,-1 1-1 0 0,0-1 1 0 0,1 1 0 0 0,-1-1-1 0 0,1 0 1 0 0,-1 1-1 0 0,0-1 1 0 0,1 1 0 0 0,-1-1-1 0 0,0 1 1 0 0,0 0 0 0 0,0-1-1 0 0,1 1 1 0 0,-1-1 0 0 0,0 1-1 0 0,0-1 1 0 0,0 1 0 0 0,0-1-1 0 0,0 1 1 0 0,0 0-1 0 0,0-1 1 0 0,0 1 0 0 0,0-1-1 0 0,0 1 1 0 0,0 0 0 0 0,0-1-1 0 0,0 1 1 0 0,-1-1 0 0 0,1 1-1 0 0,0-1 1 0 0,0 1-1 0 0,-1-1 1 0 0,1 1 0 0 0,0-1-1 0 0,0 1 1 0 0,-1-1 0 0 0,1 1-1 0 0,-1-1 1 0 0,1 1 0 0 0,-1-1-1 0 0,1 0 1 0 0,0 1 0 0 0,-1-1-1 0 0,1 0 1 0 0,-1 1-74 0 0,-4 11 302 0 0,1 1-47 0 0,0 0 1 0 0,1 1 0 0 0,0 0 0 0 0,1-1-1 0 0,1 1 1 0 0,0 0 0 0 0,1 0-1 0 0,1 9-255 0 0,1-20 92 0 0,0 1 0 0 0,0 0 0 0 0,0-1 0 0 0,0 1 0 0 0,1-1 0 0 0,0 0-1 0 0,0 0 1 0 0,0 0 0 0 0,0 0 0 0 0,0-1 0 0 0,0 1 0 0 0,1-1 0 0 0,-1 0 0 0 0,1 0-1 0 0,0 0 1 0 0,-1 0 0 0 0,1 0 0 0 0,0-1 0 0 0,0 0 0 0 0,0 0 0 0 0,0 0-1 0 0,0 0 1 0 0,1-1 0 0 0,-1 1 0 0 0,0-1 0 0 0,0 0 0 0 0,0-1 0 0 0,0 1 0 0 0,1-1-1 0 0,-1 1 1 0 0,0-1 0 0 0,0 0 0 0 0,0-1 0 0 0,0 1 0 0 0,1-2-92 0 0,11-2 128 0 0,-1-1 0 0 0,0-1 0 0 0,0-1 1 0 0,-1 0-1 0 0,0 0 0 0 0,0-2 0 0 0,-1 0 0 0 0,0 0 0 0 0,-1-1 1 0 0,0-1-1 0 0,-1 0 0 0 0,0 0 0 0 0,-1-1 0 0 0,0-1 1 0 0,-1 0-1 0 0,-1 0 0 0 0,1-2-128 0 0,-8 13 12 0 0,1 0 0 0 0,-1 0 0 0 0,0 0 0 0 0,1 0 0 0 0,-1 0 0 0 0,-1 0 0 0 0,1 0 0 0 0,0 0 0 0 0,-1-1 0 0 0,0 1 0 0 0,0 0 0 0 0,0 0 0 0 0,0-1 0 0 0,0 1 0 0 0,0 0 0 0 0,-1 0 0 0 0,0 0 1 0 0,0-1-1 0 0,0 1 0 0 0,0 0 0 0 0,0 0 0 0 0,0 0 0 0 0,-1 0 0 0 0,1 1 0 0 0,-1-1 0 0 0,0 0 0 0 0,0 1 0 0 0,0-1 0 0 0,0 1 0 0 0,-1-1 0 0 0,1 1 0 0 0,-1 0 0 0 0,1 0 0 0 0,-1 0 0 0 0,0 1 0 0 0,1-1 0 0 0,-1 0 0 0 0,0 1 0 0 0,0 0 0 0 0,0 0 0 0 0,-1 0-12 0 0,-3-1-177 0 0,0 1 0 0 0,-1 1 0 0 0,1-1 0 0 0,0 1 0 0 0,0 1 0 0 0,0-1 0 0 0,-1 1 0 0 0,1 0 0 0 0,0 1 0 0 0,0 0 0 0 0,0 0 0 0 0,1 0 0 0 0,-1 1 0 0 0,0 0 0 0 0,1 1 0 0 0,0-1 177 0 0,-36 28-9264 0 0,35-24-1929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4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276 159 4537 0 0,'0'0'2160'0'0,"0"0"-885"0"0,0 0-556 0 0,0 0-112 0 0,0 0 177 0 0,0 0 328 0 0,0 0 243 0 0,0 0 94 0 0,0 0-117 0 0,0 0-270 0 0,0 0-300 0 0,0-7-240 0 0,4-15 346 0 0,-7 40 1795 0 0,-87 263-701 0 0,-86 320-1707 0 0,166-581-645 0 0,10-25-2033 0 0,24-58-3114 0 0,-16 44 901 0 0,-1 3-4554 0 0</inkml:trace>
  <inkml:trace contextRef="#ctx0" brushRef="#br0" timeOffset="534.02">226 107 3481 0 0,'0'0'1523'0'0,"0"0"-398"0"0,0 0-306 0 0,0 0-29 0 0,0 0 111 0 0,0 0 210 0 0,0 0 69 0 0,0 0-129 0 0,0 0-237 0 0,0 0-187 0 0,0 0-94 0 0,0 0-36 0 0,0 0 20 0 0,1 6-43 0 0,33 115 2583 0 0,8 256-1785 0 0,-32-323-1233 0 0,-7-32-40 0 0,1 0 0 0 0,1 0 0 0 0,1 0 1 0 0,1-1-1 0 0,0 1 0 0 0,2-2 1 0 0,6 11 0 0 0,-15-30 8 0 0,0 0 0 0 0,0 0 0 0 0,1 0 0 0 0,-1 1 0 0 0,1-1 0 0 0,-1 0 0 0 0,0 0 0 0 0,1 0 0 0 0,0 0 0 0 0,-1 0 0 0 0,1 0 0 0 0,0 0 0 0 0,-1 0 0 0 0,1 0 0 0 0,0 0 0 0 0,0 0 0 0 0,0-1 0 0 0,0 1 0 0 0,0 0 0 0 0,0 0 0 0 0,0-1 0 0 0,0 1 0 0 0,0-1 0 0 0,0 1 0 0 0,0-1 0 0 0,0 1 0 0 0,0-1 0 0 0,1 0 0 0 0,-1 0 0 0 0,0 1 0 0 0,0-1 0 0 0,0 0 0 0 0,1 0 0 0 0,-1 0 0 0 0,0 0 0 0 0,0 0 0 0 0,0-1 0 0 0,1 1 0 0 0,-1 0 0 0 0,0-1 0 0 0,0 1 0 0 0,0 0 0 0 0,0-1 0 0 0,0 1 0 0 0,0-1 0 0 0,0 0 0 0 0,0 1 0 0 0,0-1 0 0 0,0 0 0 0 0,0 0 0 0 0,0 1 0 0 0,0-2-8 0 0,28-68 276 0 0,-3-1-1 0 0,-4-1 1 0 0,-2-1 0 0 0,-4-1 0 0 0,-2-7-276 0 0,-2 21 65 0 0,3-14-74 0 0,-3-1 0 0 0,-4-1 0 0 0,-1-55 9 0 0,-7 130-105 0 0,0 1-84 0 0,0 0-97 0 0,-1 26-2337 0 0,-6 23-3607 0 0,4-29 121 0 0,1-12 12 0 0</inkml:trace>
  <inkml:trace contextRef="#ctx0" brushRef="#br0" timeOffset="968.919">826 453 5353 0 0,'0'0'1418'0'0,"0"0"-365"0"0,0 0-146 0 0,0 0 47 0 0,0 0 131 0 0,0 0 74 0 0,0 0-87 0 0,0 0-186 0 0,0 0-214 0 0,0 0-212 0 0,0 0-181 0 0,0 0-114 0 0,-13 33-70 0 0,-38 101-32 0 0,38-51 30 0 0,12-78-66 0 0,0 0-1 0 0,1 1 1 0 0,-1-1-1 0 0,1 1 1 0 0,1-1 0 0 0,-1 1-1 0 0,1-1 1 0 0,0 1-1 0 0,0-1 1 0 0,0 1 0 0 0,1-1-1 0 0,0 0 1 0 0,0 0-1 0 0,0 0 1 0 0,1 0 0 0 0,-1 0-1 0 0,1-1 1 0 0,0 1-1 0 0,1-1 1 0 0,-1 1-1 0 0,1-1 1 0 0,0-1 0 0 0,0 1-1 0 0,0 0 1 0 0,1-1-1 0 0,-1 0 1 0 0,1 0 0 0 0,-1 0-1 0 0,1 0 1 0 0,0-1-1 0 0,0 0 1 0 0,1 0 0 0 0,-1 0-1 0 0,4 0-26 0 0,-4-2 110 0 0,-1-1 0 0 0,0 1-1 0 0,0-1 1 0 0,0 0-1 0 0,0-1 1 0 0,0 1 0 0 0,0-1-1 0 0,0 1 1 0 0,0-1 0 0 0,-1 0-1 0 0,1 0 1 0 0,-1-1 0 0 0,1 1-1 0 0,-1-1 1 0 0,0 0 0 0 0,0 0-1 0 0,0 0 1 0 0,0 0 0 0 0,-1 0-1 0 0,1-1 1 0 0,-1 1-1 0 0,0-1 1 0 0,2-3-110 0 0,6-8 103 0 0,-1 0-1 0 0,0 0 1 0 0,-1-1-1 0 0,0 0 1 0 0,-1-1 0 0 0,-1 0-1 0 0,-1 0 1 0 0,-1 0-1 0 0,0-1 1 0 0,-1 1 0 0 0,-1-1-1 0 0,0 0 1 0 0,-2-5-103 0 0,0 19-39 0 0,0-1 1 0 0,-1 1-1 0 0,0-1 1 0 0,0 0-1 0 0,0 1 1 0 0,-1 0-1 0 0,1-1 1 0 0,-1 1-1 0 0,0 0 1 0 0,-1 0-1 0 0,1 0 0 0 0,-1 0 1 0 0,1 0-1 0 0,-1 0 1 0 0,0 1-1 0 0,0-1 1 0 0,-1 1-1 0 0,1 0 1 0 0,-1 0-1 0 0,0 0 1 0 0,0 1-1 0 0,0-1 1 0 0,0 1-1 0 0,0 0 1 0 0,0 0-1 0 0,0 0 1 0 0,-1 1-1 0 0,-1-1 39 0 0,-38-1-3133 0 0,2 21-3496 0 0,25-4 699 0 0,5-2 2227 0 0</inkml:trace>
  <inkml:trace contextRef="#ctx0" brushRef="#br0" timeOffset="1356.055">1380 1 3145 0 0,'0'0'5087'0'0,"0"0"-3346"0"0,0 0-1237 0 0,0 0 0 0 0,0 0 342 0 0,0 0 347 0 0,0 0 153 0 0,0 0-67 0 0,0 0-214 0 0,0 0-243 0 0,0 0-170 0 0,0 0-156 0 0,0 0-119 0 0,6 33-74 0 0,16 107-63 0 0,-10 64 696 0 0,-13-143-797 0 0,1-53-153 0 0,1 36-175 0 0,-2-1 1 0 0,-2 1-1 0 0,-2 0 1 0 0,-7 27 188 0 0,10-65-665 0 0,-1 5-827 0 0,2-8-2912 0 0,1-1-3494 0 0,0-2 2450 0 0</inkml:trace>
  <inkml:trace contextRef="#ctx0" brushRef="#br0" timeOffset="1616.799">1170 402 6753 0 0,'0'0'2142'0'0,"0"0"-1244"0"0,0 0-557 0 0,0 0 251 0 0,0 0 469 0 0,0 0 265 0 0,0 0 88 0 0,0 0-74 0 0,0 0-211 0 0,0 0-235 0 0,0 0-207 0 0,32-4-196 0 0,96-11-150 0 0,42 8-211 0 0,-124 13-1162 0 0,-23-3-2599 0 0,0-1-7419 0 0,-19-2 7224 0 0</inkml:trace>
  <inkml:trace contextRef="#ctx0" brushRef="#br0" timeOffset="2020.391">1741 505 752 0 0,'0'0'862'0'0,"0"0"-110"0"0,0 0 141 0 0,0 0 300 0 0,0 0 202 0 0,0 0 61 0 0,0 0 14 0 0,0 0-62 0 0,0 0-85 0 0,0 0-122 0 0,0 0-183 0 0,33-6-191 0 0,101-18-162 0 0,-81 4 228 0 0,-48 14-659 0 0,-1 2-119 0 0,0-1 0 0 0,0 1 0 0 0,-1-1 0 0 0,1 0 0 0 0,-1 0 0 0 0,0-1 0 0 0,0 1 0 0 0,-1-1 0 0 0,1 1 0 0 0,-1-1 0 0 0,-1 0 0 0 0,1 1 0 0 0,-1-1 0 0 0,0 0 0 0 0,0 0 0 0 0,-1 0 0 0 0,1 0 0 0 0,-1-1 0 0 0,-1 1 0 0 0,1 0 0 0 0,-1 0 0 0 0,0 0 0 0 0,-1 1 0 0 0,1-1 0 0 0,-3-4-115 0 0,2 8-20 0 0,-1-1 0 0 0,0 1-1 0 0,0 0 1 0 0,0 1 0 0 0,0-1-1 0 0,0 0 1 0 0,0 1-1 0 0,-1 0 1 0 0,1 0 0 0 0,0 0-1 0 0,-1 0 1 0 0,1 0-1 0 0,-1 1 1 0 0,1-1 0 0 0,-1 1-1 0 0,1 0 1 0 0,-1 0-1 0 0,1 0 1 0 0,-1 1 0 0 0,1-1-1 0 0,-1 1 21 0 0,-9 3-51 0 0,1 0 0 0 0,-1 1 0 0 0,1 0 0 0 0,-1 1 0 0 0,2 1 1 0 0,-1 0-1 0 0,1 0 0 0 0,0 1 0 0 0,0 1 0 0 0,1 0 0 0 0,0 0 0 0 0,1 1 0 0 0,0 0 0 0 0,1 1 0 0 0,0 0 0 0 0,0 0 0 0 0,1 0 0 0 0,0 3 51 0 0,0-3 42 0 0,0 1 0 0 0,1-1 0 0 0,1 1 0 0 0,0 0 0 0 0,1 0 0 0 0,0 1 1 0 0,0-1-1 0 0,2 1 0 0 0,0 0 0 0 0,0 0 0 0 0,1 0 0 0 0,0 0 0 0 0,2 0 0 0 0,0 12-42 0 0,3-17 90 0 0,0-1-1 0 0,0 1 1 0 0,1-1-1 0 0,0 0 1 0 0,0 0-1 0 0,0-1 1 0 0,1 1-1 0 0,0-1 1 0 0,1 0-1 0 0,-1-1 1 0 0,1 1 0 0 0,0-2-1 0 0,0 1 1 0 0,1-1-1 0 0,-1 0 1 0 0,1 0-1 0 0,0-1 1 0 0,0 0-1 0 0,0 0 1 0 0,1-1-1 0 0,-1 0 1 0 0,1-1-1 0 0,-1 1 1 0 0,7-1-90 0 0,32 5 41 0 0,-1-2 0 0 0,1-2 1 0 0,0-2-1 0 0,37-5-41 0 0,-59-1-1146 0 0,-12 2-3556 0 0,-5 4-4248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0,'0'0'557'0'0,"0"0"437"0"0,0 0 220 0 0,0 0-9 0 0,0 0-111 0 0,0 0-93 0 0,0 0-11 0 0,2 2 6256 0 0,8 3-7015 0 0,31-49 2499 0 0,-38 35-1267 0 0,-10 18 438 0 0,0-1-2267 0 0,-17 25-1354 0 0,26-36-6751 0 0,2 2-1598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2184 0 0,'0'0'1235'0'0,"0"0"-281"0"0,0 0-65 0 0,0 0 130 0 0,0 0 254 0 0,0 0 207 0 0,0 0 0 0 0,0 0-211 0 0,0 0-297 0 0,0 0-283 0 0,0 0-227 0 0,0 0-144 0 0,0 0-35 0 0,-2 14 5298 0 0,35-35-5219 0 0,-60 64 1834 0 0,67-71-1925 0 0,-77 63 1228 0 0,37-34-1479 0 0,0-1-8 0 0,0 0-21 0 0,0 0 2 0 0,0 0 7 0 0,0 0-16 0 0,0 0 4 0 0,0 0-8 0 0,0 0-24 0 0,0 0-19 0 0,0 0-42 0 0,0 0-66 0 0,0 0-102 0 0,9-14-2439 0 0,-5 9-2357 0 0,1 2-5757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3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30 222 0 0 0,'0'0'823'0'0,"0"0"-208"0"0,0 0-223 0 0,0 0-74 0 0,0 0 55 0 0,0 0 88 0 0,0 0 94 0 0,0 0 145 0 0,0 0 200 0 0,0 0 172 0 0,0 0 62 0 0,-6-2-22 0 0,-17-6-104 0 0,65-15 3857 0 0,-19 17-4511 0 0,1 0 0 0 0,0 2 0 0 0,0 1 0 0 0,0 0 0 0 0,0 2 0 0 0,0 1 0 0 0,0 1 0 0 0,3 1-354 0 0,35-1 397 0 0,139-12 533 0 0,109-36-604 0 0,39 10-326 0 0,245 15 334 0 0,-228 18-245 0 0,9 15 38 0 0,-55 5 124 0 0,25-14-251 0 0,-241-2 17 0 0,646-7 186 0 0,-70 3 3 0 0,-47 19 57 0 0,-157 18-240 0 0,366 11-39 0 0,-346-22 36 0 0,743-2 64 0 0,-867-21-116 0 0,345 12 1 0 0,23 0-18 0 0,-309 0 23 0 0,611-11 42 0 0,149-26-148 0 0,-708 15 128 0 0,-234 4 19 0 0,273-4 9 0 0,201 11-60 0 0,-328-19 51 0 0,126-10 7 0 0,-30 14-34 0 0,842 11-141 0 0,-340-36 416 0 0,74 0-117 0 0,-280 33 33 0 0,-406 2-115 0 0,175-9 47 0 0,747 10 306 0 0,-425 4 1060 0 0,-506 22-655 0 0,-223-15-488 0 0,-17-7-56 0 0,-76 4-107 0 0,1 0-151 0 0,39 7-204 0 0,-96-9 911 0 0,0-1-2801 0 0,0 0-5550 0 0,0 2-2981 0 0</inkml:trace>
  <inkml:trace contextRef="#ctx0" brushRef="#br0" timeOffset="2682.158">1906 1352 0 0 0,'0'0'223'0'0,"0"0"-141"0"0,0 0 5 0 0,0 0 356 0 0,0 0 577 0 0,0 0 490 0 0,0 0 211 0 0,0 0-100 0 0,0 0-336 0 0,0 0-371 0 0,0 0-281 0 0,11 19 1991 0 0,-7-17-2031 0 0,3 4-110 0 0,1-1-1 0 0,-1 1 1 0 0,1-2 0 0 0,0 1 0 0 0,1-1 0 0 0,-1 0 0 0 0,1-1 0 0 0,0 0 0 0 0,0-1 0 0 0,0 1 0 0 0,0-2-1 0 0,0 1 1 0 0,7-1-483 0 0,3-2 290 0 0,0-1 0 0 0,1-1 0 0 0,-1 0-1 0 0,-1-2 1 0 0,1 0 0 0 0,0-1 0 0 0,-1-1-1 0 0,0-1 1 0 0,-1 0 0 0 0,0-1-1 0 0,0-1 1 0 0,-1-1 0 0 0,0 0 0 0 0,-1-1-1 0 0,0-1 1 0 0,9-10-290 0 0,69-69 598 0 0,-4-4-1 0 0,65-93-597 0 0,81-101 323 0 0,-216 269-306 0 0,0 1 0 0 0,2 1 0 0 0,0 1 0 0 0,1 1 0 0 0,20-12-17 0 0,-39 28-3 0 0,0-1 0 0 0,0 0-1 0 0,0 1 1 0 0,0 0 0 0 0,0 0 0 0 0,1 0-1 0 0,-1 0 1 0 0,0 1 0 0 0,0-1-1 0 0,1 1 1 0 0,-1-1 0 0 0,1 1 0 0 0,-1 1-1 0 0,0-1 1 0 0,1 0 0 0 0,-1 1 0 0 0,0-1-1 0 0,0 1 1 0 0,1 0 0 0 0,-1 0 0 0 0,0 0-1 0 0,0 1 1 0 0,0-1 0 0 0,0 1 0 0 0,0 0-1 0 0,0 0 1 0 0,-1 0 0 0 0,1 0 0 0 0,-1 0-1 0 0,1 0 1 0 0,-1 1 0 0 0,0-1 0 0 0,0 1-1 0 0,0 0 1 0 0,0-1 0 0 0,1 4 3 0 0,7 12 44 0 0,0 1 1 0 0,-2 0 0 0 0,-1 1-1 0 0,0 0 1 0 0,-1 0 0 0 0,-1 1-1 0 0,-1 0 1 0 0,-1-1-1 0 0,-1 1 1 0 0,-1 0 0 0 0,0 0-1 0 0,-2 0 1 0 0,-1 0 0 0 0,0 0-1 0 0,-1 0 1 0 0,-1 0 0 0 0,-3 4-45 0 0,1 4 29 0 0,-1 0 1 0 0,-1-1-1 0 0,-2 0 1 0 0,-1 0-1 0 0,-1-1 0 0 0,-1 0 1 0 0,-2-1-1 0 0,0-1 1 0 0,-2 0-1 0 0,0-1 1 0 0,-13 11-30 0 0,16-19 3 0 0,0-2 0 0 0,-1 0 0 0 0,0-1-1 0 0,-1 0 1 0 0,-1-1 0 0 0,0-1 0 0 0,-1-1 0 0 0,0 0 0 0 0,0-1 0 0 0,-1-1 0 0 0,0-1 0 0 0,-1-1-1 0 0,1 0 1 0 0,-1-1 0 0 0,0-2 0 0 0,0 0 0 0 0,-3-1-3 0 0,10 0-1 0 0,1-1-1 0 0,-1-1 1 0 0,0-1-1 0 0,0 1 1 0 0,0-2-1 0 0,1 0 1 0 0,-1 0-1 0 0,1-1 1 0 0,-1-1 0 0 0,1 0-1 0 0,0-1 1 0 0,1 0-1 0 0,-12-6 2 0 0,16 8-70 0 0,1-1 0 0 0,-1 1-1 0 0,0-1 1 0 0,1 0 0 0 0,0 0-1 0 0,0-1 1 0 0,0 1 0 0 0,1-2-1 0 0,-1 1 1 0 0,1 0 0 0 0,0-1 0 0 0,1 0-1 0 0,-1 0 1 0 0,1-1 0 0 0,1 1-1 0 0,-1-1 1 0 0,1 0 0 0 0,0 0-1 0 0,0 0 1 0 0,1 0 0 0 0,0 0-1 0 0,1 0 1 0 0,-1-1 0 0 0,1 1-1 0 0,1-1 1 0 0,-1 1 0 0 0,1-1-1 0 0,1 1 1 0 0,0-6 70 0 0,26-23-3084 0 0,-3 16-5528 0 0,-22 19 7265 0 0,10-7-9839 0 0</inkml:trace>
  <inkml:trace contextRef="#ctx0" brushRef="#br0" timeOffset="3283.111">3483 1098 14107 0 0,'0'0'851'0'0,"0"0"-376"0"0,0 0-211 0 0,0 0 58 0 0,0 0 212 0 0,0 0 198 0 0,0 0 58 0 0,0 0-93 0 0,0 0-168 0 0,0 0-138 0 0,0 0-93 0 0,0 0-52 0 0,0 0-46 0 0,0 23-42 0 0,-6 160 210 0 0,4-142-228 0 0,-2-1 0 0 0,-2 0-1 0 0,-2 0 1 0 0,-1-1 0 0 0,-2 0 0 0 0,-2 0 0 0 0,-1-1 0 0 0,-3-1 0 0 0,-13 23-140 0 0,29-57 30 0 0,-1 0 1 0 0,0 0 0 0 0,0 0-1 0 0,0 0 1 0 0,-1 0 0 0 0,1 0-1 0 0,-1 0 1 0 0,0-1 0 0 0,1 1-1 0 0,-1-1 1 0 0,0 0 0 0 0,-1 0-1 0 0,1 0 1 0 0,0 0 0 0 0,0-1 0 0 0,-1 1-1 0 0,1-1 1 0 0,-1 0 0 0 0,1 0-1 0 0,-1 0 1 0 0,0 0 0 0 0,-1-1-31 0 0,-7-37 308 0 0,14 18-310 0 0,0 1 1 0 0,2-1 0 0 0,0 1-1 0 0,1 0 1 0 0,1 0 0 0 0,0 0 0 0 0,1 1-1 0 0,1 0 1 0 0,1 0 0 0 0,1 1-1 0 0,1-2 2 0 0,-9 14-3 0 0,34-52 7 0 0,2 2 0 0 0,2 1 0 0 0,3 2 0 0 0,1 3-1 0 0,3 1 1 0 0,2 2 0 0 0,40-27-4 0 0,-52 44 11 0 0,2 1 1 0 0,2 3-1 0 0,0 1 0 0 0,12-3-11 0 0,-47 22 5 0 0,0 1-1 0 0,1 0 0 0 0,0 0 1 0 0,0 1-1 0 0,0 0 1 0 0,0 0-1 0 0,0 0 0 0 0,0 1 1 0 0,0 0-1 0 0,1 1 1 0 0,-1-1-1 0 0,0 1 0 0 0,0 1 1 0 0,1 0-5 0 0,-6 2 20 0 0,-1 0 1 0 0,1 0 0 0 0,-1 0 0 0 0,0 0-1 0 0,1 1 1 0 0,-2-1 0 0 0,1 0 0 0 0,0 1-1 0 0,-1-1 1 0 0,1 1 0 0 0,-1-1 0 0 0,0 1-1 0 0,0-1 1 0 0,0 1 0 0 0,-1-1 0 0 0,1 0-1 0 0,-1 1 1 0 0,-1 2-21 0 0,-4 13 80 0 0,-1-1-1 0 0,0 0 1 0 0,-2 0-1 0 0,0-1 1 0 0,-1 0-1 0 0,-1 0 1 0 0,0-1 0 0 0,-1 0-1 0 0,-1-1 1 0 0,0-1-1 0 0,-1 0 1 0 0,-4 2-80 0 0,-34 35 204 0 0,-3-1-1 0 0,-1-3 1 0 0,-54 33-204 0 0,98-71-63 0 0,-1-1 0 0 0,-1 0 0 0 0,1-1 1 0 0,-1-1-1 0 0,0 0 0 0 0,-1 0 0 0 0,1-2 0 0 0,-1 0 1 0 0,0-1-1 0 0,0 0 0 0 0,-14 0 63 0 0,28-3-52 0 0,0 0 0 0 0,0 0 1 0 0,0 0-1 0 0,0 0 0 0 0,0 0 0 0 0,0-1 1 0 0,0 1-1 0 0,1 0 0 0 0,-1-1 0 0 0,0 1 1 0 0,0-1-1 0 0,0 1 0 0 0,0-1 0 0 0,0 1 1 0 0,1-1-1 0 0,-1 1 0 0 0,0-1 0 0 0,0 0 1 0 0,1 0-1 0 0,-1 1 0 0 0,1-1 0 0 0,-1 0 1 0 0,0 0-1 0 0,1 0 0 0 0,0 0 0 0 0,-1 0 1 0 0,1 1-1 0 0,-1-1 0 0 0,1 0 0 0 0,0 0 1 0 0,0 0-1 0 0,0 0 0 0 0,-1 0 0 0 0,1 0 1 0 0,0 0-1 0 0,0 0 0 0 0,0 0 0 0 0,0 0 1 0 0,1 0-1 0 0,-1 0 0 0 0,0 0 0 0 0,0 0 1 0 0,1 0-1 0 0,-1 0 0 0 0,0 0 0 0 0,1 0 1 0 0,-1 0-1 0 0,1 0 0 0 0,0 0 52 0 0,23-48-3381 0 0,-1 21 56 0 0,-7 10-1672 0 0,-1 2-5332 0 0</inkml:trace>
  <inkml:trace contextRef="#ctx0" brushRef="#br0" timeOffset="3803.3">4030 1179 0 0 0,'0'0'292'0'0,"0"0"467"0"0,0 0 317 0 0,0 0 358 0 0,0 0 261 0 0,0 0 172 0 0,0 0 40 0 0,0 0-129 0 0,0 0-175 0 0,0 0-214 0 0,0 0-170 0 0,0 0-139 0 0,0 0-97 0 0,33 5-66 0 0,101 13-80 0 0,-131-17-777 0 0,1 0 1 0 0,-1-1-1 0 0,1 1 0 0 0,-1-1 0 0 0,1 0 1 0 0,-1 0-1 0 0,1 0 0 0 0,-1 0 1 0 0,1-1-1 0 0,0 1 0 0 0,-1-1 0 0 0,0 0 1 0 0,1 0-1 0 0,-1 0 0 0 0,1-1 0 0 0,-1 1 1 0 0,0-1-1 0 0,0 1 0 0 0,3-3-60 0 0,4-3 227 0 0,87-62 1293 0 0,-93 65-1481 0 0,-1 1 1 0 0,1-1 0 0 0,-1 1 0 0 0,0-1 0 0 0,0 0 0 0 0,-1 0 0 0 0,1-1 0 0 0,-1 1 0 0 0,0 0 0 0 0,0-1 0 0 0,0 1 0 0 0,-1-1 0 0 0,1 0 0 0 0,-1 0 0 0 0,0 1 0 0 0,-1-1 0 0 0,1 0-1 0 0,-1 0 1 0 0,0 0 0 0 0,0 0 0 0 0,0 0 0 0 0,-1 0 0 0 0,0-1-40 0 0,-2 2-4 0 0,0 1-1 0 0,0 0 0 0 0,0-1 1 0 0,0 1-1 0 0,0 0 0 0 0,-1 1 1 0 0,0-1-1 0 0,1 0 0 0 0,-1 1 1 0 0,0 0-1 0 0,0 0 0 0 0,0 0 1 0 0,0 1-1 0 0,-1-1 0 0 0,1 1 1 0 0,0 0-1 0 0,-1 0 1 0 0,1 0-1 0 0,-1 1 0 0 0,1 0 1 0 0,-1 0-1 0 0,1 0 0 0 0,-1 0 1 0 0,1 1-1 0 0,0-1 0 0 0,-1 1 1 0 0,1 0-1 0 0,-1 0 0 0 0,1 1 1 0 0,0 0-1 0 0,-3 1 5 0 0,-10 4-10 0 0,1 1-1 0 0,0 1 1 0 0,1 0-1 0 0,0 1 1 0 0,0 1-1 0 0,1 0 1 0 0,0 1-1 0 0,1 0 1 0 0,1 1 0 0 0,0 0-1 0 0,1 1 1 0 0,0 1-1 0 0,1 0 1 0 0,1 0-1 0 0,0 1 1 0 0,1 0-1 0 0,1 0 1 0 0,0 1-1 0 0,1 1 11 0 0,4-14 0 0 0,1 0 0 0 0,0 0 0 0 0,0 0 0 0 0,0 0 0 0 0,0 0-1 0 0,0 0 1 0 0,1 0 0 0 0,0 1 0 0 0,0-1 0 0 0,0 0 0 0 0,0 0-1 0 0,1 1 1 0 0,0-1 0 0 0,-1 0 0 0 0,2 0 0 0 0,-1 0 0 0 0,0 0 0 0 0,1 0-1 0 0,0 0 1 0 0,0-1 0 0 0,0 1 0 0 0,0 0 0 0 0,1-1 0 0 0,-1 1-1 0 0,1-1 1 0 0,0 0 0 0 0,0 0 0 0 0,0 0 0 0 0,0-1 0 0 0,0 1-1 0 0,1-1 1 0 0,-1 1 0 0 0,1-1 0 0 0,0 0 0 0 0,0 0 0 0 0,0-1-1 0 0,0 1 1 0 0,0-1 0 0 0,0 0 0 0 0,0 0 0 0 0,4 0 0 0 0,14 2-127 0 0,0-2 0 0 0,0-1 0 0 0,0 0 0 0 0,0-2 0 0 0,0 0 0 0 0,-1-2 0 0 0,1 0 0 0 0,-1-1 0 0 0,1-2 0 0 0,-2 0 0 0 0,1-1 0 0 0,6-4 127 0 0,31-14-4160 0 0,-2 0-3596 0 0,-43 20 5184 0 0,3-2-3713 0 0</inkml:trace>
  <inkml:trace contextRef="#ctx0" brushRef="#br0" timeOffset="4117.58">5028 1028 3225 0 0,'0'0'3024'0'0,"0"0"-1291"0"0,0 0-474 0 0,0 0 45 0 0,0 0 162 0 0,0 0 126 0 0,0 0-4 0 0,0 0-150 0 0,0 0-226 0 0,0 0-249 0 0,0 0-227 0 0,0 0-152 0 0,-32 6-96 0 0,-100 18-54 0 0,72-2 170 0 0,52-15-459 0 0,0-2-95 0 0,0 0 0 0 0,1 1-1 0 0,-1 0 1 0 0,1 0-1 0 0,0 1 1 0 0,1-1 0 0 0,0 1-1 0 0,0 1 1 0 0,0-1 0 0 0,1 1-1 0 0,0 0 1 0 0,1 1 0 0 0,-1-1-1 0 0,2 1 1 0 0,-1 0-1 0 0,1 0 1 0 0,0 0 0 0 0,1 0-1 0 0,0 0 1 0 0,1 0 0 0 0,0 1-1 0 0,0-1 1 0 0,1 8-50 0 0,3-13 11 0 0,0 1 0 0 0,0-1 0 0 0,0 0-1 0 0,1 0 1 0 0,-1 0 0 0 0,1 0 0 0 0,0-1 0 0 0,0 0 0 0 0,0 1 0 0 0,1-1-1 0 0,-1-1 1 0 0,1 1 0 0 0,-1-1 0 0 0,1 1 0 0 0,0-1 0 0 0,0-1 0 0 0,0 1 0 0 0,0-1-1 0 0,0 0 1 0 0,0 0 0 0 0,1 0 0 0 0,-1-1 0 0 0,0 0 0 0 0,1 0 0 0 0,1 0-11 0 0,6 2 41 0 0,7 1-3 0 0,0-2 0 0 0,0 0 0 0 0,0 0 0 0 0,0-2-1 0 0,0-1 1 0 0,-1 0 0 0 0,1-2 0 0 0,-1 0 0 0 0,1-1 0 0 0,-1-1-1 0 0,4-2-37 0 0,-6-4-146 0 0,-17 7-4687 0 0,1 0-5061 0 0,-1 5 1101 0 0</inkml:trace>
  <inkml:trace contextRef="#ctx0" brushRef="#br0" timeOffset="4379.83">5477 1124 6497 0 0,'0'0'3656'0'0,"0"0"-2076"0"0,0 0-700 0 0,0 0 43 0 0,0 0 105 0 0,0 0 3 0 0,0 0-141 0 0,0 0-261 0 0,0 0-267 0 0,0 0-169 0 0,0 0-129 0 0,0 0-91 0 0,-9 32-69 0 0,-29 98-108 0 0,27-70-2502 0 0,12-47-3819 0 0,-1-9-1650 0 0</inkml:trace>
  <inkml:trace contextRef="#ctx0" brushRef="#br0" timeOffset="4557.452">5415 862 16171 0 0,'0'0'1233'0'0,"0"0"-465"0"0,0 0-352 0 0,0 0-104 0 0,0 0 8 0 0,0 0-8 0 0,0 0-144 0 0,0 0-248 0 0,0 0-144 0 0,0 0-144 0 0,0 0-112 0 0,0 0-128 0 0,0 0-488 0 0,0 0-1225 0 0,62-33-3496 0 0,-55 41-2889 0 0</inkml:trace>
  <inkml:trace contextRef="#ctx0" brushRef="#br0" timeOffset="5251.887">6005 1135 8810 0 0,'0'0'3161'0'0,"0"0"-1128"0"0,0 0-455 0 0,0 0-179 0 0,0 0-144 0 0,0 0-158 0 0,0 0-208 0 0,0 0-192 0 0,0 0-170 0 0,0 0-140 0 0,0 0-119 0 0,0 0-92 0 0,0 0-55 0 0,-29 14-37 0 0,-89 45-25 0 0,73-25-22 0 0,43-26-27 0 0,-15 64-95 0 0,19-69 86 0 0,-1-1-1 0 0,1 0 1 0 0,1 0-1 0 0,-1 0 1 0 0,0 0-1 0 0,1 0 0 0 0,-1 0 1 0 0,1 0-1 0 0,-1-1 1 0 0,1 1-1 0 0,0-1 0 0 0,-1 0 1 0 0,1 1-1 0 0,0-2 1 0 0,0 1-1 0 0,0 0 1 0 0,0 0-1 0 0,0-1 0 0 0,0 0 1 0 0,0 1-1 0 0,0-1 1 0 0,0 0-1 0 0,0-1 0 0 0,0 1 1 0 0,0 0-1 0 0,0-1 1 0 0,0 0-1 0 0,0 0 0 0 0,0 0 0 0 0,11-3 23 0 0,-1-1 0 0 0,-1-1 0 0 0,1 0 0 0 0,-1 0 0 0 0,0-2-1 0 0,0 1 1 0 0,-1-1 0 0 0,0-1 0 0 0,0 0 0 0 0,-1-1 0 0 0,1-1-23 0 0,58-46-45 0 0,-69 58 42 0 0,-1 0 0 0 0,1-1-1 0 0,0 1 1 0 0,0 0 0 0 0,0 0-1 0 0,0 0 1 0 0,0-1 0 0 0,0 1-1 0 0,0 0 1 0 0,0 0 0 0 0,0 0 0 0 0,0-1-1 0 0,0 1 1 0 0,0 0 0 0 0,0 0-1 0 0,1-1 1 0 0,-1 1 0 0 0,0 0-1 0 0,1 0 1 0 0,-1-1 0 0 0,1 1 0 0 0,-1 0-1 0 0,0-1 1 0 0,1 1 0 0 0,0-1-1 0 0,-1 1 1 0 0,1-1 0 0 0,-1 1-1 0 0,1-1 1 0 0,0 1 0 0 0,-1-1 0 0 0,1 1-1 0 0,0-1 1 0 0,-1 0 0 0 0,1 1-1 0 0,0-1 1 0 0,0 0 0 0 0,-1 1-1 0 0,1-1 1 0 0,0 0 0 0 0,0 0 0 0 0,-1 0-1 0 0,1 0 1 0 0,0 0 0 0 0,0 0-1 0 0,0 0 1 0 0,-1 0 0 0 0,1 0-1 0 0,0 0 1 0 0,0-1 0 0 0,0 1 0 0 0,-1 0-1 0 0,1 0 1 0 0,0-1 0 0 0,-1 1-1 0 0,1-1 1 0 0,0 1 0 0 0,-1 0-1 0 0,1-1 1 0 0,0 1 0 0 0,-1-1 0 0 0,1 0 3 0 0,-1 2 1 0 0,-1 6-1 0 0,1 0 0 0 0,0-1 0 0 0,0 1 0 0 0,0 0 0 0 0,1 0 0 0 0,0 0 0 0 0,0 0 0 0 0,0-1 0 0 0,1 1 0 0 0,0 0 0 0 0,1-1 0 0 0,0 1 0 0 0,-1-1 0 0 0,2 0 0 0 0,-1 0 0 0 0,1 0 0 0 0,0-1 0 0 0,0 1 0 0 0,1-1-1 0 0,-1 0 1 0 0,1 0 0 0 0,1-1 0 0 0,-1 1 0 0 0,0-1 0 0 0,1 0 0 0 0,3 2 0 0 0,2-3 9 0 0,0 0-1 0 0,0-1 1 0 0,0 0 0 0 0,0 0-1 0 0,0-1 1 0 0,0-1 0 0 0,1 0-1 0 0,-1 0 1 0 0,0-1 0 0 0,0 0-1 0 0,0-1 1 0 0,0-1 0 0 0,0 0-1 0 0,0 0 1 0 0,-1-1 0 0 0,1 0-1 0 0,-1-1 1 0 0,8-5-9 0 0,13-8 59 0 0,0-2-1 0 0,-2-1 1 0 0,0-1 0 0 0,-2-2 0 0 0,6-7-59 0 0,4-7 107 0 0,-2 0 1 0 0,-1-3-1 0 0,-2-1 1 0 0,-3-1-1 0 0,25-46-107 0 0,-38 55-2 0 0,-1 0 0 0 0,-1 0 0 0 0,-3-2 0 0 0,0 1 1 0 0,-3-2-1 0 0,-1 1 0 0 0,-1-1 0 0 0,-2 0 0 0 0,-2 0 0 0 0,-1 0 0 0 0,-2 0 0 0 0,-5-23 2 0 0,-26-33 59 0 0,31 90-62 0 0,0 1-1 0 0,-1-1 1 0 0,1 1-1 0 0,-1-1 1 0 0,1 1 0 0 0,-1 0-1 0 0,0 0 1 0 0,0 0 0 0 0,0 0-1 0 0,-1 0 1 0 0,1 0-1 0 0,0 1 1 0 0,-1-1 0 0 0,1 1-1 0 0,-1-1 1 0 0,1 1 0 0 0,-1 0-1 0 0,0 0 1 0 0,1 0-1 0 0,-1 1 1 0 0,0-1 0 0 0,0 1-1 0 0,1-1 1 0 0,-1 1 0 0 0,0 0-1 0 0,0 0 1 0 0,0 0-1 0 0,0 0 1 0 0,1 1 0 0 0,-1-1-1 0 0,0 1 1 0 0,-1 0 3 0 0,-3 4-3 0 0,0 0 0 0 0,0 0 0 0 0,0 1 0 0 0,1 0 0 0 0,0 1 0 0 0,0-1-1 0 0,1 1 1 0 0,0 0 0 0 0,0 0 0 0 0,0 1 0 0 0,1-1 0 0 0,0 1 0 0 0,1 0 0 0 0,0 0 0 0 0,0 0 0 0 0,0 4 3 0 0,-7 23 45 0 0,2 1 1 0 0,1 0 0 0 0,3 0 0 0 0,0 0 0 0 0,2 1 0 0 0,2-1-1 0 0,3 20-45 0 0,-3-47 14 0 0,6 59 226 0 0,2-1 0 0 0,4 1 0 0 0,2-2 0 0 0,4 0 0 0 0,2-1 0 0 0,3-1-1 0 0,29 57-239 0 0,25 7 180 0 0,-46-111-1636 0 0,-21-22-2017 0 0,-1-5-3640 0 0,-2 5-4934 0 0</inkml:trace>
  <inkml:trace contextRef="#ctx0" brushRef="#br0" timeOffset="8176.728">11808 1153 0 0 0,'0'0'729'0'0,"0"0"504"0"0,0 0 378 0 0,0 0 327 0 0,0 0 85 0 0,0 0-46 0 0,0 0-188 0 0,0 0-261 0 0,0 0-230 0 0,0 0-187 0 0,0 0-170 0 0,0 0-125 0 0,0 0-137 0 0,-21-1-115 0 0,-65-3-96 0 0,82 4-404 0 0,-1 0-1 0 0,1 0 1 0 0,-1 0-1 0 0,1 1 1 0 0,0 0-1 0 0,0-1 0 0 0,-1 1 1 0 0,1 1-1 0 0,0-1 1 0 0,0 1-1 0 0,0-1 1 0 0,0 1-1 0 0,0 0 1 0 0,1 1-1 0 0,-1-1 0 0 0,1 1 1 0 0,-3 1-64 0 0,-7 6 199 0 0,4-3-161 0 0,0 1 0 0 0,1 1 1 0 0,0 0-1 0 0,0 0 0 0 0,1 0 0 0 0,0 1 0 0 0,1 0 1 0 0,0 1-1 0 0,0-1 0 0 0,1 1 0 0 0,0 0 0 0 0,1 0 1 0 0,1 1-1 0 0,0-1 0 0 0,0 1 0 0 0,1 0 1 0 0,0 0-1 0 0,1-1 0 0 0,1 1 0 0 0,0 0 0 0 0,0 0 1 0 0,1 0-1 0 0,1 2-38 0 0,-1-10 31 0 0,1 0 1 0 0,0-1-1 0 0,-1 1 0 0 0,1-1 1 0 0,0 1-1 0 0,1-1 0 0 0,-1 1 1 0 0,1-1-1 0 0,0 0 1 0 0,-1 0-1 0 0,1-1 0 0 0,0 1 1 0 0,1 0-1 0 0,-1-1 1 0 0,0 0-1 0 0,1 0 0 0 0,-1 0 1 0 0,1 0-1 0 0,0 0 1 0 0,0-1-1 0 0,0 0 0 0 0,-1 1 1 0 0,1-1-1 0 0,0-1 0 0 0,0 1 1 0 0,1-1-1 0 0,-1 1 1 0 0,0-1-1 0 0,0-1 0 0 0,0 1 1 0 0,0 0-1 0 0,0-1 1 0 0,0 0-1 0 0,0 0 0 0 0,0 0 1 0 0,0 0-1 0 0,-1-1 0 0 0,1 1 1 0 0,0-1-1 0 0,-1 0 1 0 0,1 0-1 0 0,-1-1 0 0 0,2-1-31 0 0,9-8 22 0 0,-1 0 0 0 0,-1-2 0 0 0,0 1 0 0 0,-1-2 0 0 0,0 0 0 0 0,-1 0 0 0 0,-1 0 0 0 0,0-1 0 0 0,-1-1 0 0 0,-1 0 0 0 0,0 0 0 0 0,-2 0 0 0 0,0 0 0 0 0,0-1 0 0 0,-2 0 0 0 0,0 0 1 0 0,-2 0-1 0 0,0 0 0 0 0,0-1 0 0 0,-3-11-22 0 0,2 26-57 0 0,-1 1 1 0 0,0-1 0 0 0,0 1 0 0 0,0-1-1 0 0,0 1 1 0 0,-1-1 0 0 0,1 1 0 0 0,-1 0-1 0 0,0 0 1 0 0,0-1 0 0 0,0 1 0 0 0,0 1-1 0 0,0-1 1 0 0,-1 0 0 0 0,0 1 0 0 0,1-1-1 0 0,-1 1 1 0 0,0 0 0 0 0,0 0 0 0 0,0 0-1 0 0,0 0 1 0 0,-1 0 0 0 0,1 1 0 0 0,0-1-1 0 0,-1 1 1 0 0,1 0 0 0 0,-1 0 0 0 0,1 0-1 0 0,-1 1 1 0 0,0-1 0 0 0,1 1 0 0 0,-1 0-1 0 0,0 0 1 0 0,-1 0 56 0 0,4 1-11 0 0,-1 0 0 0 0,1 0 0 0 0,0 0 0 0 0,0 0 0 0 0,-1 0 0 0 0,1 0-1 0 0,0 0 1 0 0,0 0 0 0 0,0 1 0 0 0,0-1 0 0 0,0 0 0 0 0,0 1 0 0 0,1-1 0 0 0,-1 1 0 0 0,0-1 0 0 0,1 1 0 0 0,-1-1-1 0 0,1 1 1 0 0,0-1 0 0 0,-1 1 0 0 0,1-1 0 0 0,0 1 0 0 0,0 0 0 0 0,0-1 0 0 0,0 1 0 0 0,0-1 0 0 0,0 1-1 0 0,0 0 1 0 0,1-1 0 0 0,-1 1 0 0 0,1-1 0 0 0,-1 1 0 0 0,1-1 0 0 0,0 1 0 0 0,-1-1 0 0 0,1 1 0 0 0,0-1 0 0 0,0 0-1 0 0,0 1 1 0 0,0-1 0 0 0,0 0 0 0 0,0 0 0 0 0,0 0 0 0 0,2 1 11 0 0,2 1 51 0 0,1 0 1 0 0,0 0-1 0 0,-1-1 1 0 0,1 0-1 0 0,1 0 1 0 0,-1-1-1 0 0,0 1 0 0 0,0-1 1 0 0,0-1-1 0 0,1 1 1 0 0,-1-1-1 0 0,0 0 1 0 0,1-1-1 0 0,-1 1 0 0 0,0-1 1 0 0,1 0-1 0 0,-1-1 1 0 0,0 0-1 0 0,0 0 1 0 0,0 0-1 0 0,0 0 0 0 0,-1-1 1 0 0,2-1-52 0 0,7-5 104 0 0,0 0 1 0 0,0-1-1 0 0,-1-1 1 0 0,-1-1 0 0 0,0 1-1 0 0,0-2 1 0 0,-1 0-1 0 0,1-3-104 0 0,13-22 51 0 0,-2-2 0 0 0,-1-1-1 0 0,-3-1 1 0 0,7-21-51 0 0,2-3-8 0 0,8-36 25 0 0,-36 103-23 0 0,0-1 1 0 0,0 0-1 0 0,0 1 0 0 0,1-1 1 0 0,-1 0-1 0 0,0 0 0 0 0,1 0 1 0 0,-1 1-1 0 0,0-1 0 0 0,0 0 1 0 0,1 0-1 0 0,-1 0 0 0 0,0 1 1 0 0,1-1-1 0 0,-1 0 0 0 0,0 0 1 0 0,1 0-1 0 0,-1 0 0 0 0,0 0 1 0 0,1 0-1 0 0,-1 0 0 0 0,1 0 0 0 0,-1 0 1 0 0,0 0-1 0 0,1 0 0 0 0,-1 0 1 0 0,0 0-1 0 0,1 0 0 0 0,-1 0 1 0 0,0 0-1 0 0,1 0 0 0 0,-1 0 1 0 0,0-1-1 0 0,1 1 0 0 0,-1 0 1 0 0,0 0-1 0 0,1 0 0 0 0,-1 0 1 0 0,0-1-1 0 0,0 1 0 0 0,1 0 1 0 0,-1 0-1 0 0,0-1 0 0 0,0 1 0 0 0,1 0 1 0 0,-1-1-1 0 0,0 1 0 0 0,0 0 1 0 0,0-1-1 0 0,0 1 0 0 0,0 0 1 0 0,1-1-1 0 0,-1 1 0 0 0,0 0 1 0 0,0-1-1 0 0,0 1 0 0 0,0 0 1 0 0,0-1-1 0 0,0 1 0 0 0,0 0 1 0 0,0-1-1 0 0,0 1 0 0 0,0-1 1 0 0,0 1-1 0 0,0 0 0 0 0,0-1 0 0 0,-1 1 1 0 0,1 0-1 0 0,0-1 6 0 0,31 160 8 0 0,-22 34-4 0 0,-13 159-4 0 0,-5-213-76 0 0,-6-1-1 0 0,-6 0 1 0 0,-6-2 0 0 0,-22 55 76 0 0,43-166 12 0 0,-2 0 0 0 0,0-1 0 0 0,-1 0 0 0 0,-2 0 0 0 0,0-1 0 0 0,-2-1 0 0 0,0 0 0 0 0,-2-1 0 0 0,-16 19-12 0 0,29-37 3 0 0,0-1 1 0 0,0 1 0 0 0,-1-1 0 0 0,1 0-1 0 0,-1 0 1 0 0,1 0 0 0 0,-1 0-1 0 0,0 0 1 0 0,0-1 0 0 0,0 1 0 0 0,0-1-1 0 0,0 0 1 0 0,0 0 0 0 0,0 0 0 0 0,0 0-1 0 0,-1 0 1 0 0,1-1 0 0 0,0 0-1 0 0,0 1 1 0 0,-1-1 0 0 0,1 0 0 0 0,0-1-1 0 0,0 1 1 0 0,-1-1 0 0 0,1 1 0 0 0,0-1-1 0 0,0 0 1 0 0,0 0 0 0 0,0 0-1 0 0,0 0 1 0 0,0-1 0 0 0,0 0 0 0 0,0 1-1 0 0,0-1 1 0 0,1 0 0 0 0,-1 0 0 0 0,1 0-1 0 0,-1-1 1 0 0,0 0-4 0 0,-3-12 30 0 0,0 1 0 0 0,1-2 0 0 0,0 1 0 0 0,2-1 1 0 0,-1 1-1 0 0,2-1 0 0 0,0 0 0 0 0,1 0 0 0 0,1 0 0 0 0,0 0 0 0 0,1 0 0 0 0,1 0 1 0 0,1 0-1 0 0,0 1 0 0 0,1-1 0 0 0,0 1 0 0 0,1 0 0 0 0,1 0 0 0 0,5-10-30 0 0,7-15 8 0 0,3 0 0 0 0,0 2 0 0 0,3 0 0 0 0,1 2 0 0 0,2 0 0 0 0,1 2 0 0 0,2 1 0 0 0,1 1 0 0 0,1 2 0 0 0,2 1 0 0 0,12-7-8 0 0,58-24-447 0 0,-56 42-6622 0 0,-41 18-3748 0 0</inkml:trace>
  <inkml:trace contextRef="#ctx0" brushRef="#br0" timeOffset="5979.927">8257 1105 0 0 0,'0'0'400'0'0,"0"0"1011"0"0,0 0 457 0 0,0 0 72 0 0,0 0-176 0 0,0 0-200 0 0,0 0-143 0 0,0 0-90 0 0,0 0-3 0 0,-8-16-76 0 0,-23-52-96 0 0,30 66-993 0 0,-1-1 1 0 0,1 1-1 0 0,-1-1 0 0 0,0 1 0 0 0,1-1 0 0 0,-1 1 0 0 0,0 0 0 0 0,0 0 0 0 0,0 0 1 0 0,-1 0-1 0 0,1 0 0 0 0,0 1 0 0 0,-1-1 0 0 0,0 1 0 0 0,1-1 0 0 0,-1 1 0 0 0,0 0 1 0 0,1 0-1 0 0,-1 0 0 0 0,0 0 0 0 0,0 1 0 0 0,0-1 0 0 0,0 1 0 0 0,0 0 1 0 0,0-1-1 0 0,-1 1-163 0 0,-3 0 258 0 0,-9 0-92 0 0,0 0 0 0 0,0 1 1 0 0,0 1-1 0 0,1 1 0 0 0,-1 0 0 0 0,0 1 1 0 0,1 1-1 0 0,0 0 0 0 0,0 1 1 0 0,1 1-1 0 0,0 0 0 0 0,0 1 0 0 0,0 0 1 0 0,1 1-1 0 0,0 1 0 0 0,1 0 0 0 0,0 0 1 0 0,1 1-1 0 0,0 1 0 0 0,1 0 0 0 0,-6 8-166 0 0,13-15-2 0 0,-1-1-1 0 0,1 1 0 0 0,0 0 0 0 0,1 0 0 0 0,-1 0 1 0 0,1 0-1 0 0,0 1 0 0 0,0-1 0 0 0,1 1 0 0 0,0-1 1 0 0,0 1-1 0 0,0-1 0 0 0,0 1 0 0 0,1 0 0 0 0,0-1 1 0 0,0 1-1 0 0,1 0 0 0 0,-1-1 0 0 0,1 1 0 0 0,1-1 1 0 0,-1 1-1 0 0,1-1 0 0 0,0 1 0 0 0,0-1 0 0 0,0 0 1 0 0,1 0-1 0 0,-1 0 0 0 0,1 0 0 0 0,1-1 0 0 0,2 5 3 0 0,7 2-127 0 0,1 1 0 0 0,0-2 0 0 0,1 0-1 0 0,0 0 1 0 0,1-2 0 0 0,0 0 0 0 0,0-1-1 0 0,1 0 1 0 0,-1-1 0 0 0,2-1 0 0 0,-1-1-1 0 0,0 0 1 0 0,1-1 0 0 0,0-1 0 0 0,-1-1-1 0 0,1 0 1 0 0,0-2 0 0 0,0 0 0 0 0,-1-1-1 0 0,1 0 1 0 0,-1-2 0 0 0,1 0 0 0 0,-1-1-1 0 0,11-4 128 0 0,111-45-6214 0 0,-52 13-3395 0 0,-61 29 5144 0 0</inkml:trace>
  <inkml:trace contextRef="#ctx0" brushRef="#br0" timeOffset="6910.139">8842 1021 0 0 0,'0'0'3011'0'0,"0"0"-746"0"0,0 0-461 0 0,0 0-354 0 0,0 0-94 0 0,0 0 39 0 0,0 0 8 0 0,-35 14-21 0 0,-110 49-127 0 0,53-4 678 0 0,89-57-1870 0 0,-4 3 36 0 0,0 0 0 0 0,0 0 0 0 0,0 1 0 0 0,1 0 0 0 0,0 0 0 0 0,0 0 0 0 0,0 1 0 0 0,1 0 0 0 0,0 0 0 0 0,0 0 1 0 0,1 1-1 0 0,-1 0 0 0 0,2 0 0 0 0,-1 0 0 0 0,1 0 0 0 0,1 0 0 0 0,-1 1 0 0 0,2-1 0 0 0,-1 1 0 0 0,1 0 0 0 0,0 1-99 0 0,2-8 21 0 0,-1 1-1 0 0,1-1 1 0 0,0 0-1 0 0,0 0 0 0 0,1 0 1 0 0,-1 1-1 0 0,0-1 0 0 0,1 0 1 0 0,-1-1-1 0 0,1 1 1 0 0,-1 0-1 0 0,1 0 0 0 0,0-1 1 0 0,0 1-1 0 0,0-1 1 0 0,0 1-1 0 0,0-1 0 0 0,0 0 1 0 0,0 0-1 0 0,1 0 0 0 0,-1 0 1 0 0,0 0-1 0 0,0 0 1 0 0,1-1-1 0 0,-1 1 0 0 0,1-1 1 0 0,-1 0-1 0 0,1 0 0 0 0,-1 1 1 0 0,2-2-21 0 0,76-7 818 0 0,-43-6-665 0 0,0-2-1 0 0,-2-1 1 0 0,0-1 0 0 0,-1-2-1 0 0,6-7-152 0 0,22-12 44 0 0,-5 0-44 0 0,62-27-163 0 0,-117 66 156 0 0,-1 0 0 0 0,1 0-1 0 0,0 0 1 0 0,0 0 0 0 0,-1 0-1 0 0,1 1 1 0 0,-1-1 0 0 0,1 1-1 0 0,0-1 1 0 0,-1 1-1 0 0,1 0 1 0 0,-1 0 0 0 0,1-1-1 0 0,-1 1 1 0 0,1 0 0 0 0,-1 0-1 0 0,0 1 1 0 0,1-1 0 0 0,-1 0-1 0 0,0 0 1 0 0,0 0 0 0 0,0 1-1 0 0,0-1 1 0 0,0 1 0 0 0,0-1-1 0 0,-1 1 1 0 0,1-1 0 0 0,0 1-1 0 0,-1-1 1 0 0,1 1 0 0 0,-1 0-1 0 0,1-1 1 0 0,-1 1 0 0 0,0 0-1 0 0,0 0 1 0 0,0-1 0 0 0,0 1-1 0 0,0 0 1 0 0,0-1 0 0 0,0 1-1 0 0,0 0 1 0 0,-1-1 0 0 0,1 1-1 0 0,-1 0 1 0 0,1-1 0 0 0,-1 1-1 0 0,0-1 1 0 0,0 1 0 0 0,0-1-1 0 0,0 1 8 0 0,0 18 46 0 0,0 21 16 0 0,8 82-64 0 0,-6-119 1 0 0,0 0 1 0 0,0 0-1 0 0,1-1 1 0 0,0 1-1 0 0,0 0 1 0 0,0-1-1 0 0,0 0 1 0 0,0 1-1 0 0,1-1 1 0 0,-1 0-1 0 0,1 0 1 0 0,0 0-1 0 0,0-1 1 0 0,0 1-1 0 0,0-1 1 0 0,1 0-1 0 0,-1 1 1 0 0,1-1-1 0 0,-1-1 1 0 0,1 1-1 0 0,-1 0 1 0 0,1-1-1 0 0,0 0 1 0 0,0 0-1 0 0,0 0 1 0 0,0-1-1 0 0,0 1 1 0 0,0-1-1 0 0,1 0 1 0 0,4 1 22 0 0,0 0 0 0 0,1-1 0 0 0,-1 0-1 0 0,0-1 1 0 0,1 0 0 0 0,-1 0 0 0 0,0-1-1 0 0,0 0 1 0 0,0-1 0 0 0,0 0 0 0 0,0 0 0 0 0,-1-1-1 0 0,1 0 1 0 0,-1-1 0 0 0,6-4-22 0 0,29-21 52 0 0,-1-2 0 0 0,-1-2 0 0 0,-2-2 0 0 0,15-20-52 0 0,-34 35-1 0 0,0-2-7 0 0,1 0 0 0 0,0 2 0 0 0,2 0 0 0 0,0 2 0 0 0,1 0 0 0 0,1 2 0 0 0,13-6 8 0 0,-37 21-6 0 0,1 1 1 0 0,-1-1 0 0 0,1 1 0 0 0,-1 0-1 0 0,1 0 1 0 0,0-1 0 0 0,0 1 0 0 0,0 0-1 0 0,-1 1 1 0 0,1-1 0 0 0,0 0 0 0 0,0 0-1 0 0,0 1 1 0 0,0 0 0 0 0,0-1-1 0 0,0 1 1 0 0,0 0 0 0 0,0 0 0 0 0,1 0-1 0 0,-1 0 1 0 0,0 0 0 0 0,0 0 0 0 0,0 1-1 0 0,0-1 1 0 0,0 1 0 0 0,0-1 0 0 0,0 1-1 0 0,0 0 1 0 0,-1 0 0 0 0,1-1 0 0 0,0 2-1 0 0,0-1 1 0 0,-1 0 0 0 0,1 0 0 0 0,0 0-1 0 0,-1 1 1 0 0,1-1 0 0 0,-1 1 0 0 0,0-1-1 0 0,1 1 1 0 0,-1 0 0 0 0,0-1-1 0 0,0 1 1 0 0,0 0 0 0 0,0 0 0 0 0,0 0-1 0 0,-1 0 1 0 0,1 0 0 0 0,-1 0 0 0 0,1 0-1 0 0,-1 0 1 0 0,0 0 0 0 0,1 0 0 0 0,-1 0 5 0 0,1 13 24 0 0,0-1 0 0 0,-1 1 0 0 0,0-1 0 0 0,-2 1 0 0 0,1-1 0 0 0,-2 1 0 0 0,0-1 1 0 0,0 0-1 0 0,-2 0 0 0 0,0 0 0 0 0,0-1 0 0 0,-4 6-24 0 0,1-4-19 0 0,0 0 1 0 0,-1 0-1 0 0,-1-1 0 0 0,-1-1 1 0 0,0 1-1 0 0,0-2 0 0 0,-1 1 1 0 0,-1-2-1 0 0,0 0 0 0 0,-1 0 1 0 0,0-1-1 0 0,0-1 0 0 0,-1 0 1 0 0,0-1-1 0 0,-12 3 19 0 0,-14-6-1058 0 0,40-7 950 0 0,1 1-1 0 0,-1 0 0 0 0,0-1 0 0 0,1 1 0 0 0,-1-1 0 0 0,1 1 1 0 0,0-1-1 0 0,0 1 0 0 0,-1-1 0 0 0,1 1 0 0 0,0-1 0 0 0,0 1 1 0 0,1-1-1 0 0,-1 1 0 0 0,0-1 0 0 0,0 1 0 0 0,1-1 1 0 0,-1 1-1 0 0,1-1 0 0 0,-1 1 0 0 0,1-1 0 0 0,-1 1 0 0 0,1 0 1 0 0,0-1-1 0 0,0 1 0 0 0,0 0 0 0 0,0 0 0 0 0,0-1 0 0 0,0 1 1 0 0,1 0 108 0 0,4-5-11 0 0,1 1 0 0 0,-1 1 0 0 0,1-1 0 0 0,0 1 0 0 0,0 0 0 0 0,1 1 0 0 0,-1 0 0 0 0,1 0 0 0 0,0 1 0 0 0,0 0 1 0 0,0 0-1 0 0,0 0 0 0 0,0 1 11 0 0,17-4 75 0 0,-6 2 86 0 0,0 1-1 0 0,-1 1 1 0 0,1 0-1 0 0,0 2 1 0 0,-1 0-1 0 0,1 1 1 0 0,-1 1-1 0 0,19 6-160 0 0,86 7 1517 0 0,-100-15-1266 0 0,0-1 1 0 0,0 0-1 0 0,-1-2 1 0 0,1-1 0 0 0,0 0-1 0 0,-1-2 1 0 0,0-1-1 0 0,0 0 1 0 0,-1-2 0 0 0,0 0-1 0 0,0-2 1 0 0,6-3-252 0 0,-4-2 170 0 0,0 0-1 0 0,-1-1 1 0 0,-1-1 0 0 0,0-1-1 0 0,16-19-169 0 0,-31 30 11 0 0,0 0 0 0 0,0-1-1 0 0,-1 1 1 0 0,0-1 0 0 0,0 0-1 0 0,-1-1 1 0 0,0 1 0 0 0,-1-1-1 0 0,0 0 1 0 0,0 0 0 0 0,-1 0-1 0 0,0 0 1 0 0,0 0 0 0 0,-1 0-1 0 0,0-1 1 0 0,-1 1-1 0 0,0 0 1 0 0,-1 0 0 0 0,0-1-11 0 0,0 6-41 0 0,-1 0-1 0 0,0 0 1 0 0,0 1 0 0 0,0-1 0 0 0,-1 1 0 0 0,1-1-1 0 0,-1 1 1 0 0,0 0 0 0 0,0 0 0 0 0,0 0 0 0 0,0 0-1 0 0,-1 1 1 0 0,1-1 0 0 0,-1 1 0 0 0,1 0 0 0 0,-1 0-1 0 0,0 0 1 0 0,0 0 0 0 0,0 1 0 0 0,0 0 0 0 0,0-1-1 0 0,0 1 1 0 0,0 1 0 0 0,-1-1 0 0 0,1 1 0 0 0,0 0-1 0 0,0 0 1 0 0,-1 0 0 0 0,1 0 0 0 0,0 1-1 0 0,0-1 1 0 0,0 1 0 0 0,0 0 0 0 0,-1 1 0 0 0,1-1-1 0 0,1 1 1 0 0,-1-1 0 0 0,-1 2 41 0 0,-12 5-65 0 0,-1 2 1 0 0,1 0-1 0 0,1 1 0 0 0,0 0 0 0 0,0 1 0 0 0,2 1 1 0 0,-1 1-1 0 0,1 0 0 0 0,1 1 0 0 0,1 0 1 0 0,0 1-1 0 0,1 0 0 0 0,1 1 0 0 0,-5 9 65 0 0,12-18 22 0 0,-1 1-1 0 0,1-1 1 0 0,0 1-1 0 0,1 0 0 0 0,0 0 1 0 0,0 0-1 0 0,1 0 1 0 0,1 0-1 0 0,-1 0 1 0 0,1 0-1 0 0,1 0 0 0 0,-1 0 1 0 0,2 0-1 0 0,-1 0 1 0 0,1 0-1 0 0,0-1 1 0 0,1 1-1 0 0,0 0 0 0 0,1-1 1 0 0,0 0-1 0 0,0 0 1 0 0,0 0-1 0 0,1 0 0 0 0,0-1 1 0 0,1 0-1 0 0,0 0 1 0 0,0 0-1 0 0,0-1 1 0 0,1 0-1 0 0,4 3-21 0 0,10 6 20 0 0,2-1 0 0 0,-1-1 0 0 0,2-2-1 0 0,-1 0 1 0 0,1-1 0 0 0,1-1 0 0 0,0-2 0 0 0,0 0 0 0 0,1-2 0 0 0,0-1-1 0 0,22 1-19 0 0,93-6-9431 0 0,-127-2-1958 0 0</inkml:trace>
  <inkml:trace contextRef="#ctx0" brushRef="#br0" timeOffset="11437.12">12944 1466 0 0 0,'0'0'555'0'0,"0"0"618"0"0,0 0 272 0 0,0 0 0 0 0,0 0-79 0 0,4-7 8023 0 0,33-12-5743 0 0,11-42-2443 0 0,-40 49-929 0 0,137-216 749 0 0,-129 191-779 0 0,-15 85 782 0 0,-12 517 351 0 0,5-328-1306 0 0,-4-204-29 0 0,2-63 391 0 0,5 1-446 0 0,2 0 1 0 0,0 0 0 0 0,2 0-1 0 0,2 0 1 0 0,0 0-1 0 0,2 0 1 0 0,1 0-1 0 0,2 1 1 0 0,0 0-1 0 0,4-4 13 0 0,-10 25-7 0 0,14-41-31 0 0,2 0 0 0 0,2 2 0 0 0,2 0 1 0 0,2 2-1 0 0,2 0 0 0 0,1 2 0 0 0,3 1 0 0 0,2 0 38 0 0,-22 29-2 0 0,0 0 1 0 0,1 0-1 0 0,0 1 0 0 0,1 0 0 0 0,0 1 0 0 0,1 1 0 0 0,0 0 1 0 0,1 1-1 0 0,-1 0 0 0 0,2 1 0 0 0,5-2 2 0 0,-19 8-2 0 0,1 0 0 0 0,-1 0 0 0 0,1 0 0 0 0,-1 1 0 0 0,1-1 0 0 0,-1 1 0 0 0,1-1 0 0 0,0 1 0 0 0,-1 0 0 0 0,1-1 0 0 0,-1 1 0 0 0,1 0 0 0 0,0 0 0 0 0,-1 0 0 0 0,1 0 0 0 0,0 0 0 0 0,-1 1 0 0 0,1-1 0 0 0,-1 0 0 0 0,1 1 0 0 0,0-1 0 0 0,-1 1 0 0 0,1 0 0 0 0,-1-1 0 0 0,1 1 0 0 0,-1 0 0 0 0,0 0 0 0 0,1 0 0 0 0,-1 0 0 0 0,0 0 0 0 0,0 0 0 0 0,0 0 0 0 0,1 1 0 0 0,-1-1 0 0 0,0 0 0 0 0,-1 0 0 0 0,1 1 0 0 0,0-1 0 0 0,0 1 0 0 0,-1-1 0 0 0,1 1 0 0 0,0-1 0 0 0,-1 1 0 0 0,0 0 0 0 0,1-1 0 0 0,-1 1 0 0 0,0-1 0 0 0,0 2 2 0 0,3 13 31 0 0,-1 0 0 0 0,-1 0 0 0 0,0 0-1 0 0,-1 0 1 0 0,-1 0 0 0 0,-1 0 0 0 0,0 0 0 0 0,-1-1-1 0 0,0 1 1 0 0,-2 0 0 0 0,-1 3-31 0 0,-1 1 26 0 0,-1-1 1 0 0,-1 0-1 0 0,-1 0 0 0 0,-1-1 0 0 0,0 0 1 0 0,-1-1-1 0 0,-1 0 0 0 0,-1-1 1 0 0,0-1-1 0 0,-1 0 0 0 0,-2 1-26 0 0,13-12-59 0 0,-1-1 0 0 0,0 0 0 0 0,1 0 0 0 0,-1 0 0 0 0,0 0 0 0 0,0-1 0 0 0,-1 0 0 0 0,1 0-1 0 0,0 0 1 0 0,-1-1 0 0 0,1 1 0 0 0,-1-1 0 0 0,1-1 0 0 0,-1 1 0 0 0,0-1 0 0 0,1 0 0 0 0,-1 0 0 0 0,0-1-1 0 0,1 1 1 0 0,-1-1 0 0 0,1-1 0 0 0,-1 1 0 0 0,1-1 0 0 0,0 0 0 0 0,-1 0 0 0 0,1 0 0 0 0,0-1 0 0 0,0 0 0 0 0,1 0-1 0 0,-1 0 1 0 0,1 0 0 0 0,-4-4 59 0 0,-3-40-3709 0 0,15 18-5654 0 0,-1 24-463 0 0</inkml:trace>
  <inkml:trace contextRef="#ctx0" brushRef="#br0" timeOffset="12126.303">13680 1584 1600 0 0,'0'0'2365'0'0,"0"0"-1460"0"0,0 0-578 0 0,0 0 168 0 0,0 0 477 0 0,0 0 416 0 0,0 0 105 0 0,0 0-92 0 0,0 0-172 0 0,0 0-157 0 0,0 0-95 0 0,0 0-102 0 0,0 0-92 0 0,15-4-68 0 0,48-15-75 0 0,-55 17-443 0 0,-1-1 1 0 0,1-1-1 0 0,-1 0 1 0 0,0 0-1 0 0,0 0 1 0 0,0-1-1 0 0,0 1 0 0 0,-1-2 1 0 0,0 1-1 0 0,0-1 1 0 0,0 0-1 0 0,2-3-197 0 0,12-13 348 0 0,19-16 69 0 0,-2-1 0 0 0,-2-3 1 0 0,-2 0-1 0 0,23-40-417 0 0,-48 71 23 0 0,-1 0 0 0 0,-1-1 1 0 0,0 0-1 0 0,0 0 0 0 0,-1 0 0 0 0,-1-1 0 0 0,0 0 0 0 0,-1 0 0 0 0,0 0 0 0 0,-1 0 0 0 0,0 0 0 0 0,-1-1 0 0 0,-1-11-23 0 0,-1 24-14 0 0,-1-1 0 0 0,0 1-1 0 0,1-1 1 0 0,-1 1-1 0 0,0 0 1 0 0,0 0-1 0 0,1 0 1 0 0,-1 0 0 0 0,0 0-1 0 0,0 0 1 0 0,0 1-1 0 0,0-1 1 0 0,0 1 0 0 0,0-1-1 0 0,-1 1 1 0 0,1 0-1 0 0,0 0 1 0 0,0 0 0 0 0,0 0-1 0 0,0 0 1 0 0,0 0-1 0 0,0 1 1 0 0,0-1 0 0 0,0 0-1 0 0,0 1 1 0 0,0 0-1 0 0,0 0 1 0 0,0-1-1 0 0,0 1 1 0 0,0 0 0 0 0,0 1-1 0 0,0-1 1 0 0,1 0-1 0 0,-1 0 1 0 0,0 1 0 0 0,0 1 14 0 0,-7 2-14 0 0,1 1 0 0 0,1 0 0 0 0,-1 0 0 0 0,1 1 1 0 0,0 0-1 0 0,1 0 0 0 0,-1 1 0 0 0,2 0 1 0 0,-1 0-1 0 0,1 0 0 0 0,0 0 0 0 0,1 1 0 0 0,-1 0 1 0 0,2 0-1 0 0,-2 7 14 0 0,5-14 1 0 0,0 0 0 0 0,0 0 0 0 0,0 0 0 0 0,1-1 0 0 0,-1 1 0 0 0,0 0 1 0 0,1 0-1 0 0,0 0 0 0 0,0 0 0 0 0,-1-1 0 0 0,1 1 0 0 0,0 0 0 0 0,0 0 0 0 0,0-1 0 0 0,1 1 0 0 0,-1-1 1 0 0,0 1-1 0 0,1-1 0 0 0,-1 0 0 0 0,1 0 0 0 0,-1 1 0 0 0,1-1 0 0 0,-1 0 0 0 0,1 0 0 0 0,0 0 0 0 0,0-1 1 0 0,0 1-1 0 0,-1 0 0 0 0,1-1 0 0 0,0 1 0 0 0,0-1 0 0 0,0 1 0 0 0,2-1-1 0 0,68 7 148 0 0,39-7-7 0 0,-109 2-115 0 0,0-1 1 0 0,0 1-1 0 0,-1 0 0 0 0,1 0 0 0 0,-1 0 0 0 0,1 1 0 0 0,-1-1 1 0 0,0 0-1 0 0,0 0 0 0 0,0 1 0 0 0,0-1 0 0 0,0 1 1 0 0,0-1-1 0 0,-1 1 0 0 0,1-1 0 0 0,-1 1 0 0 0,0-1 0 0 0,0 1 1 0 0,0-1-1 0 0,0 1 0 0 0,0-1 0 0 0,0 1 0 0 0,-1-1 0 0 0,1 1 1 0 0,-1-1-1 0 0,0 1 0 0 0,0-1 0 0 0,0 1 0 0 0,0-1 0 0 0,0 0 1 0 0,0 0-1 0 0,-1 2-26 0 0,-33 53 564 0 0,28-48-534 0 0,1-1 0 0 0,0 1 0 0 0,0 0 1 0 0,1 0-1 0 0,1 1 0 0 0,0 0 0 0 0,0 0 1 0 0,1 0-1 0 0,0 0 0 0 0,0 0 0 0 0,1 0 1 0 0,0 10-31 0 0,1-19-38 0 0,1 1 0 0 0,0 0 0 0 0,0 0 0 0 0,0-1 0 0 0,0 1 0 0 0,0 0 0 0 0,0 0 0 0 0,0-1 0 0 0,0 1 0 0 0,1 0 0 0 0,-1 0 0 0 0,1-1 0 0 0,-1 1 0 0 0,1-1 0 0 0,0 1 0 0 0,0 0 0 0 0,0-1 0 0 0,0 1 0 0 0,0-1 0 0 0,0 0 0 0 0,0 1 0 0 0,0-1 0 0 0,0 0 0 0 0,1 0 0 0 0,-1 1 0 0 0,0-1 0 0 0,1 0 0 0 0,-1 0 0 0 0,1-1 0 0 0,-1 1 0 0 0,1 0 0 0 0,-1 0 0 0 0,1-1 0 0 0,0 1 0 0 0,0-1 0 0 0,-1 1 0 0 0,1-1 0 0 0,0 0 0 0 0,-1 0 0 0 0,1 0 0 0 0,0 0 1 0 0,0 0-1 0 0,-1 0 0 0 0,1 0 0 0 0,0-1 0 0 0,1 1 38 0 0,62-17-4786 0 0,-6-17-7661 0 0,-47 26 8139 0 0</inkml:trace>
  <inkml:trace contextRef="#ctx0" brushRef="#br0" timeOffset="12453.992">14538 1271 2881 0 0,'0'0'1805'0'0,"0"0"-180"0"0,0 0-86 0 0,0 0 0 0 0,0 0 34 0 0,0 0-39 0 0,0 0-111 0 0,0 0-173 0 0,0 0-232 0 0,0 0-205 0 0,0 0-201 0 0,-25 31-144 0 0,-74 95-84 0 0,72-71 90 0 0,29-47-349 0 0,-2-5-79 0 0,1 0 0 0 0,-1-1 1 0 0,1 1-1 0 0,0 0 0 0 0,0-1 1 0 0,0 1-1 0 0,0-1 0 0 0,1 1 1 0 0,-1-1-1 0 0,0 0 0 0 0,1 0 1 0 0,0 1-1 0 0,0-1 0 0 0,-1 0 0 0 0,1-1 1 0 0,0 1-1 0 0,1 0 0 0 0,-1 0 1 0 0,0-1-1 0 0,0 1 0 0 0,1-1 1 0 0,-1 0-1 0 0,1 0 0 0 0,-1 0 1 0 0,1 0-1 0 0,-1 0 0 0 0,1 0 1 0 0,0-1-1 0 0,-1 1 0 0 0,2-1-46 0 0,83-2 1501 0 0,-80-2-1450 0 0,0 1 1 0 0,-1-1-1 0 0,1 0 1 0 0,-1-1-1 0 0,0 0 1 0 0,0 0-1 0 0,0 0 1 0 0,-1 0-1 0 0,0-1 1 0 0,0 0-1 0 0,0 0 1 0 0,-1-1-1 0 0,0 1 1 0 0,0-1 0 0 0,-1 0-1 0 0,1 0 1 0 0,-1 0-1 0 0,-1 0 1 0 0,0-1-1 0 0,0 1 1 0 0,0-1-1 0 0,-1 1 1 0 0,0-1-1 0 0,0 0 1 0 0,-1 1-1 0 0,0-1 1 0 0,0 0-1 0 0,-1 1 1 0 0,0-1-1 0 0,-2-4-51 0 0,2 8-51 0 0,-1 0-1 0 0,1 0 0 0 0,-1 0 1 0 0,-1 0-1 0 0,1 0 0 0 0,0 1 1 0 0,-1-1-1 0 0,0 1 0 0 0,0-1 1 0 0,0 1-1 0 0,0 0 0 0 0,0 0 1 0 0,-1 1-1 0 0,1-1 0 0 0,-1 1 0 0 0,0-1 1 0 0,-3 0 51 0 0,-44-15-7928 0 0,44 18-1723 0 0</inkml:trace>
  <inkml:trace contextRef="#ctx0" brushRef="#br0" timeOffset="13765.81">14752 1382 0 0 0,'0'0'839'0'0,"0"0"140"0"0,0 0 104 0 0,0 0 29 0 0,0 0-25 0 0,0 0-75 0 0,-2-1-699 0 0,-1-2 8596 0 0,4 3-7766 0 0,10-1-712 0 0,0 0 1 0 0,-1-1-1 0 0,1-1 0 0 0,0 0 1 0 0,-1 0-1 0 0,0-1 1 0 0,0 0-1 0 0,0 0 0 0 0,0-1 1 0 0,0-1-1 0 0,8-6-431 0 0,-5 4 227 0 0,-1 0-114 0 0,-1-1 1 0 0,0 0-1 0 0,0-1 1 0 0,-1 0-1 0 0,0 0 0 0 0,-1-1 1 0 0,0-1-1 0 0,-1 1 1 0 0,0-1-1 0 0,-1-1 1 0 0,4-10-114 0 0,-15 137 131 0 0,34 126 82 0 0,-11-134-137 0 0,3 231-7 0 0,-24-306-74 0 0,-1-1 0 0 0,-2 0-1 0 0,-1 0 1 0 0,-1 0 0 0 0,-2-1-1 0 0,0 0 1 0 0,-3 1 5 0 0,10-21-12 0 0,0 0 0 0 0,0 0 0 0 0,-1-1 1 0 0,0 1-1 0 0,-1 0 0 0 0,0-1 0 0 0,0 0 0 0 0,-1 0 0 0 0,0 0 0 0 0,0-1 1 0 0,-1 0-1 0 0,0 0 0 0 0,0 0 0 0 0,0 0 0 0 0,-1-1 0 0 0,0 0 0 0 0,-1-1 1 0 0,1 1-1 0 0,-1-2 0 0 0,0 1 0 0 0,0-1 0 0 0,0 0 0 0 0,-1 0 0 0 0,0-1 1 0 0,1-1-1 0 0,-1 1 0 0 0,-3-1 12 0 0,9-2-3 0 0,-1 0-1 0 0,1 0 1 0 0,-1-1 0 0 0,1 0-1 0 0,0 1 1 0 0,-1-1 0 0 0,1 0-1 0 0,0-1 1 0 0,0 1 0 0 0,0 0-1 0 0,-1-1 1 0 0,2 0 0 0 0,-1 0-1 0 0,0 0 1 0 0,0 0 0 0 0,1 0-1 0 0,-1 0 1 0 0,1-1 0 0 0,-1 1 0 0 0,1-1-1 0 0,0 0 1 0 0,0 0 0 0 0,0 0-1 0 0,1 0 1 0 0,-1 0 0 0 0,1 0-1 0 0,-1 0 1 0 0,1 0 0 0 0,0-1-1 0 0,0 1 1 0 0,1 0 0 0 0,-1-1-1 0 0,1 1 1 0 0,-1-2 3 0 0,0-8-2 0 0,0 0 0 0 0,1 0 0 0 0,0 0 0 0 0,1 0 1 0 0,0 1-1 0 0,1-1 0 0 0,1 0 0 0 0,3-10 2 0 0,6-10 15 0 0,1 1 1 0 0,2 0-1 0 0,1 2 1 0 0,1 0-1 0 0,2 0 1 0 0,1 2-1 0 0,1 1 1 0 0,2 0 0 0 0,0 2-1 0 0,2 0 1 0 0,21-16-16 0 0,-36 33 22 0 0,0 1 1 0 0,0 0 0 0 0,0 0 0 0 0,1 1 0 0 0,0 1 0 0 0,0 0 0 0 0,0 0 0 0 0,1 1 0 0 0,0 1 0 0 0,0 0 0 0 0,0 0 0 0 0,0 1 0 0 0,0 1 0 0 0,0 0 0 0 0,9 0-23 0 0,14 15 134 0 0,-27-11-2742 0 0,-15-14-2541 0 0,-2 2-4413 0 0,6 5 3531 0 0</inkml:trace>
  <inkml:trace contextRef="#ctx0" brushRef="#br0" timeOffset="14142.44">15055 800 0 0 0,'0'0'4066'0'0,"0"0"-1749"0"0,0 0-556 0 0,0 0-87 0 0,0 0 28 0 0,0 0 42 0 0,0 0-86 0 0,0 0-164 0 0,0 0-246 0 0,0 0-259 0 0,0 0-229 0 0,0 0-183 0 0,0 0-133 0 0,-15 0-72 0 0,-47 0-43 0 0,35 16 563 0 0,25-13-762 0 0,-5 12 229 0 0,16-17-57 0 0,27-44-84 0 0,-41 49-2787 0 0,-1 4-4170 0 0,6-7-3964 0 0</inkml:trace>
  <inkml:trace contextRef="#ctx0" brushRef="#br0" timeOffset="24657.743">15298 1422 0 0 0,'0'0'529'0'0,"0"0"634"0"0,0 0 255 0 0,0 0 120 0 0,0 0 78 0 0,0 0-16 0 0,0 0-134 0 0,5 3 4839 0 0,7 5-4515 0 0,-1-3-1377 0 0,0 0 1 0 0,1-1-1 0 0,0-1 1 0 0,0 0-1 0 0,0 0 1 0 0,0-1-1 0 0,1-1 1 0 0,-1 0-1 0 0,0-1 0 0 0,1 0 1 0 0,2-1-414 0 0,0 1 208 0 0,-4-1-94 0 0,-1-1 0 0 0,1 0 0 0 0,-1-1 1 0 0,0 0-1 0 0,1-1 0 0 0,-1 0 0 0 0,-1 0 0 0 0,1-1 1 0 0,6-4-115 0 0,5-2 96 0 0,-17 10-70 0 0,-1-1-1 0 0,1 0 1 0 0,0 0-1 0 0,-1 0 1 0 0,1 0-1 0 0,-1 0 1 0 0,1-1 0 0 0,-1 1-1 0 0,0-1 1 0 0,0 0-1 0 0,0 0 1 0 0,-1 0-1 0 0,1 0 1 0 0,-1-1 0 0 0,1 1-1 0 0,-1-1 1 0 0,0 1-1 0 0,-1-1 1 0 0,1 0-1 0 0,-1 0 1 0 0,1 0 0 0 0,-1 0-1 0 0,0 0 1 0 0,0 0-1 0 0,-1 0 1 0 0,0 0-1 0 0,1 0 1 0 0,-1 0 0 0 0,0 0-1 0 0,-1-1 1 0 0,1 1-1 0 0,-1 0 1 0 0,0 0-1 0 0,0-1-25 0 0,-4 0-34 0 0,-1 1 0 0 0,1 0 0 0 0,-1 1 0 0 0,1-1 0 0 0,-1 1 0 0 0,0 0 0 0 0,0 0 0 0 0,-1 1 0 0 0,1 0 0 0 0,-1 0 0 0 0,1 0 0 0 0,-1 1 0 0 0,1 0-1 0 0,-1 0 1 0 0,0 1 0 0 0,1 0 0 0 0,-1 0 0 0 0,0 1 0 0 0,1-1 0 0 0,-5 2 34 0 0,1 0-33 0 0,-1 1 0 0 0,0 0 0 0 0,1 0 0 0 0,0 1-1 0 0,0 0 1 0 0,0 1 0 0 0,0 0 0 0 0,1 1 0 0 0,0 0 0 0 0,0 0 0 0 0,1 1-1 0 0,-1 0 1 0 0,1 1 0 0 0,1 0 0 0 0,-1 0 0 0 0,2 0 0 0 0,-1 1 0 0 0,1 0 0 0 0,-2 4 33 0 0,5-3 23 0 0,1 0 0 0 0,-1 0 1 0 0,2 0-1 0 0,0 0 1 0 0,0 1-1 0 0,0-1 1 0 0,1 0-1 0 0,1 0 0 0 0,0 1 1 0 0,0-1-1 0 0,1 0 1 0 0,1 0-1 0 0,-1 0 0 0 0,1 0 1 0 0,1-1-1 0 0,1 3-23 0 0,-1-4 34 0 0,0-1-1 0 0,1 0 0 0 0,0 1 1 0 0,0-2-1 0 0,0 1 0 0 0,1 0 1 0 0,0-1-1 0 0,0 0 0 0 0,1-1 1 0 0,-1 0-1 0 0,1 0 0 0 0,1 0 1 0 0,-1 0-1 0 0,1-1 0 0 0,-1-1 1 0 0,1 1-1 0 0,0-1 0 0 0,0-1 1 0 0,1 1-1 0 0,-1-1 0 0 0,0-1 1 0 0,1 1-1 0 0,0-2 0 0 0,-1 1 1 0 0,1-1-1 0 0,-1 0 0 0 0,1-1-33 0 0,7 0 77 0 0,1 0-1 0 0,-1-1 1 0 0,0-1-1 0 0,0-1 0 0 0,0 0 1 0 0,0-1-1 0 0,-1 0 0 0 0,12-7-76 0 0,-3 1-241 0 0,-34 10-1631 0 0,-4-1-5866 0 0,8 2-3751 0 0</inkml:trace>
  <inkml:trace contextRef="#ctx0" brushRef="#br0" timeOffset="25118.157">16202 1264 0 0 0,'0'0'1099'0'0,"0"0"477"0"0,0 0 497 0 0,0 0 355 0 0,0 0 46 0 0,0 0-268 0 0,0 0-444 0 0,0 0-381 0 0,0 0-223 0 0,0 0-115 0 0,0 0-110 0 0,0 0-95 0 0,0 0-107 0 0,0-3-118 0 0,-1 2-560 0 0,0 0 0 0 0,0 0 0 0 0,1 0 0 0 0,-1 0 1 0 0,0 0-1 0 0,0 0 0 0 0,0 1 0 0 0,0-1 0 0 0,0 0 0 0 0,0 0 0 0 0,0 1 0 0 0,0-1 0 0 0,0 0 0 0 0,-1 1 1 0 0,1-1-1 0 0,0 1 0 0 0,0 0 0 0 0,0-1 0 0 0,-1 1 0 0 0,1 0 0 0 0,0 0 0 0 0,0 0 0 0 0,-1 0 1 0 0,1 0-1 0 0,0 0 0 0 0,0 0 0 0 0,-1 0 0 0 0,1 0 0 0 0,0 1 0 0 0,0-1 0 0 0,-1 0 0 0 0,1 1 0 0 0,0-1 1 0 0,0 1-1 0 0,0-1 0 0 0,0 1 0 0 0,0 0 0 0 0,0 0 0 0 0,-1 0-53 0 0,-57 29 693 0 0,55-28-618 0 0,-7 6-29 0 0,0-1 0 0 0,1 1-1 0 0,0 1 1 0 0,0 0 0 0 0,1 0-1 0 0,1 1 1 0 0,-1 0-1 0 0,1 1 1 0 0,1-1 0 0 0,0 2-1 0 0,1-1 1 0 0,0 1 0 0 0,-3 9-46 0 0,7-17 3 0 0,0 1 0 0 0,0-1 1 0 0,1 1-1 0 0,0 0 0 0 0,0-1 1 0 0,0 1-1 0 0,1 0 0 0 0,-1 0 1 0 0,1-1-1 0 0,0 1 0 0 0,1 0 0 0 0,-1 0 1 0 0,1-1-1 0 0,0 1 0 0 0,0 0 1 0 0,0-1-1 0 0,1 1 0 0 0,0-1 1 0 0,0 1-1 0 0,0-1 0 0 0,0 0 1 0 0,1 0-1 0 0,-1 0 0 0 0,1 0 1 0 0,0 0-1 0 0,0-1 0 0 0,0 1 0 0 0,1-1 1 0 0,2 2-4 0 0,1 0 5 0 0,0 0-1 0 0,1-1 1 0 0,0 0 0 0 0,0-1 0 0 0,0 1-1 0 0,1-1 1 0 0,-1-1 0 0 0,1 0 0 0 0,-1 0-1 0 0,1 0 1 0 0,0-1 0 0 0,0-1 0 0 0,-1 0 0 0 0,1 0-1 0 0,0 0 1 0 0,0-1 0 0 0,0 0 0 0 0,-1-1-1 0 0,1 0-4 0 0,7-3-203 0 0,0 0 0 0 0,-1 0-1 0 0,0-2 1 0 0,0 0-1 0 0,-1 0 1 0 0,0-2-1 0 0,0 1 1 0 0,7-7 203 0 0,4-7-4409 0 0,-1-2-3816 0 0,-15 16-1448 0 0</inkml:trace>
  <inkml:trace contextRef="#ctx0" brushRef="#br0" timeOffset="25625.744">16775 748 6265 0 0,'0'0'1909'0'0,"0"0"-428"0"0,0 0-27 0 0,0 0 280 0 0,0 0 211 0 0,0 0-45 0 0,0 0-324 0 0,0 0-424 0 0,0 0-348 0 0,0 0-202 0 0,0 0-98 0 0,0 0-48 0 0,0 0-35 0 0,-4 23 1005 0 0,-1-6-1204 0 0,1 0-1 0 0,1 1 1 0 0,0-1-1 0 0,1 1 1 0 0,1 0 0 0 0,1 0-1 0 0,1 10-221 0 0,-1 27 245 0 0,-20 253 417 0 0,-17-135-546 0 0,24-121-1551 0 0,40-104-3355 0 0,-27 45 3539 0 0,3-18-5136 0 0,-6 11-2978 0 0,-1 9 6390 0 0</inkml:trace>
  <inkml:trace contextRef="#ctx0" brushRef="#br0" timeOffset="25881.238">16421 1238 4681 0 0,'0'0'2507'0'0,"0"0"-401"0"0,0 0-227 0 0,0 0-141 0 0,0 0-174 0 0,0 0-228 0 0,0 0-227 0 0,0 0-156 0 0,0 0-41 0 0,0 0-33 0 0,0 0-91 0 0,0 0-70 0 0,0 0-98 0 0,24 0-84 0 0,153-1 774 0 0,120-5-737 0 0,-274 2-2142 0 0,-15 1-6947 0 0,-5 2-2999 0 0</inkml:trace>
  <inkml:trace contextRef="#ctx0" brushRef="#br0" timeOffset="26172.537">17205 1286 13795 0 0,'0'0'707'0'0,"0"0"-311"0"0,0 0 89 0 0,0 0 267 0 0,0 0 169 0 0,0 0-1 0 0,0 0-225 0 0,0 0-287 0 0,0 0-187 0 0,0 0-100 0 0,0 0-48 0 0,0 0-37 0 0,0 0-26 0 0,-5 20-39 0 0,-17 62-35 0 0,10-68-7671 0 0,8-37-1629 0 0,4 22 7708 0 0,-1-6 964 0 0</inkml:trace>
  <inkml:trace contextRef="#ctx0" brushRef="#br0" timeOffset="26360.518">17148 966 4345 0 0,'0'0'2945'0'0,"0"0"-497"0"0,0 0-488 0 0,0 0-383 0 0,0 0-137 0 0,0 0-264 0 0,0 0-231 0 0,0 0-297 0 0,0 0-280 0 0,0 0-296 0 0,0 0-304 0 0,0 0-216 0 0,0 0-240 0 0,-35-74-249 0 0,35 81-279 0 0,0 1-696 0 0,0-1-1777 0 0,4 0-5113 0 0</inkml:trace>
  <inkml:trace contextRef="#ctx0" brushRef="#br0" timeOffset="27363.636">17535 645 0 0 0,'0'0'1403'0'0,"0"0"247"0"0,0 0 110 0 0,0 0 20 0 0,0 0-30 0 0,0 0-27 0 0,0 0-53 0 0,0 0-112 0 0,0 0-170 0 0,0 0-204 0 0,0-5-230 0 0,0-8-793 0 0,-4 28 3032 0 0,-28 195-313 0 0,9 77-2221 0 0,-8 25-551 0 0,20-264-175 0 0,11-48 50 0 0,0 0-10 0 0,5-19-5784 0 0,3 9-1392 0 0,-5 6-3381 0 0</inkml:trace>
  <inkml:trace contextRef="#ctx0" brushRef="#br0" timeOffset="27833.898">17610 1492 5329 0 0,'0'0'1328'0'0,"0"0"-119"0"0,0 0 274 0 0,0 0 217 0 0,0 0 46 0 0,0 0-89 0 0,0 0-182 0 0,0 0-240 0 0,0 0-210 0 0,0 0-197 0 0,0 0-172 0 0,0 0-127 0 0,32-9-83 0 0,97-30-77 0 0,-62 2 230 0 0,-52 26-489 0 0,0-1-1 0 0,-1 0 1 0 0,-1-1 0 0 0,0-1-1 0 0,-1 0 1 0 0,-1 0 0 0 0,0-1-1 0 0,9-16-109 0 0,-17 23 6 0 0,-1 1 0 0 0,1 0-1 0 0,-1-1 1 0 0,-1 1 0 0 0,0-1-1 0 0,0 1 1 0 0,0-1 0 0 0,-1 0-1 0 0,0 1 1 0 0,0-1 0 0 0,-1 0-1 0 0,0 0-5 0 0,-1 6-34 0 0,-1 0 0 0 0,0 1-1 0 0,1-1 1 0 0,-1 0 0 0 0,0 1-1 0 0,0-1 1 0 0,0 1 0 0 0,0 0-1 0 0,0 0 1 0 0,0 1-1 0 0,-1-1 1 0 0,1 0 0 0 0,0 1-1 0 0,0 0 1 0 0,-1 0 0 0 0,1 0-1 0 0,0 0 1 0 0,0 0-1 0 0,-1 1 1 0 0,1-1 0 0 0,0 1-1 0 0,0 0 35 0 0,-16 6-28 0 0,2 0-1 0 0,-1 1 0 0 0,1 1 0 0 0,0 0 1 0 0,0 2-1 0 0,1 0 0 0 0,1 0 1 0 0,0 2-1 0 0,1-1 0 0 0,0 2 0 0 0,1 0 1 0 0,0 1-1 0 0,-5 8 29 0 0,14-19 18 0 0,-1-1-1 0 0,1 1 1 0 0,0 1 0 0 0,0-1-1 0 0,1 0 1 0 0,-1 1 0 0 0,1 0-1 0 0,0 0 1 0 0,0 0 0 0 0,1 0-1 0 0,-1 0 1 0 0,1 1 0 0 0,0-1-1 0 0,1 1 1 0 0,-1-1 0 0 0,1 1-1 0 0,0 0 1 0 0,1-1 0 0 0,-1 1 0 0 0,1 0-1 0 0,0 0 1 0 0,0 0 0 0 0,1-1-1 0 0,0 1 1 0 0,0 0 0 0 0,0-1-1 0 0,1 1 1 0 0,0-1 0 0 0,0 1-1 0 0,0-1 1 0 0,3 4-18 0 0,11 4 77 0 0,2-1 1 0 0,0 0-1 0 0,0-2 1 0 0,1 0-1 0 0,0-1 1 0 0,0 0-1 0 0,1-2 0 0 0,0-1 1 0 0,1 0-1 0 0,-1-1 1 0 0,1-2-1 0 0,0 0 1 0 0,0-1-1 0 0,1-1 1 0 0,-1-1-1 0 0,3-1-77 0 0,-15 2-204 0 0,126 4 280 0 0,-77-4-5285 0 0,-48-1-3181 0 0</inkml:trace>
  <inkml:trace contextRef="#ctx0" brushRef="#br0" timeOffset="29358.995">18685 1665 1792 0 0,'0'0'2314'0'0,"0"0"4"0"0,0 0-12 0 0,0 0-68 0 0,0 0-190 0 0,0 0-249 0 0,0 0-268 0 0,0 0-269 0 0,0 0-190 0 0,0 0-160 0 0,0 0-125 0 0,-7-4 945 0 0,7-7-1538 0 0,0 0 0 0 0,1 0 0 0 0,0 0-1 0 0,0 0 1 0 0,2 0 0 0 0,-1 1 0 0 0,1-1 0 0 0,1 1-1 0 0,0 0 1 0 0,4-8-194 0 0,10-13 68 0 0,1 2 1 0 0,2 1-1 0 0,1 0 0 0 0,1 2 1 0 0,1 0-1 0 0,1 2 0 0 0,1 1 1 0 0,2 0-1 0 0,8-3-68 0 0,45-22 43 0 0,-80 47-43 0 0,-1 1 0 0 0,1-1 1 0 0,0 1-1 0 0,-1 0 0 0 0,1-1 1 0 0,0 1-1 0 0,-1 0 0 0 0,1-1 1 0 0,0 1-1 0 0,0 0 0 0 0,-1 0 1 0 0,1 0-1 0 0,0-1 0 0 0,0 1 1 0 0,-1 0-1 0 0,1 0 0 0 0,0 0 0 0 0,0 0 1 0 0,0 0-1 0 0,-1 1 0 0 0,1-1 1 0 0,0 0-1 0 0,0 0 0 0 0,-1 0 1 0 0,1 1-1 0 0,0-1 0 0 0,-1 0 1 0 0,1 1-1 0 0,0-1 0 0 0,-1 1 1 0 0,1-1-1 0 0,0 0 0 0 0,-1 1 1 0 0,1 0-1 0 0,-1-1 0 0 0,1 1 1 0 0,-1-1-1 0 0,1 1 0 0 0,-1 0 1 0 0,1-1-1 0 0,-1 1 0 0 0,0 0 1 0 0,1-1-1 0 0,-1 1 0 0 0,0 0 1 0 0,0 0-1 0 0,0-1 0 0 0,1 1 1 0 0,-1 0-1 0 0,0 0 0 0 0,0-1 1 0 0,0 1-1 0 0,0 0 0 0 0,0 0 1 0 0,0-1-1 0 0,0 1 0 0 0,2 56 30 0 0,-3-46-25 0 0,-9 176 111 0 0,-11-21-73 0 0,18-225 245 0 0,5 46-307 0 0,1 0-1 0 0,1 1 1 0 0,0-1 0 0 0,1 1 0 0 0,0 0 0 0 0,1 0 0 0 0,0 0-1 0 0,1 1 1 0 0,5-8 19 0 0,2-2-25 0 0,0-3-4 0 0,2 1 0 0 0,1 1 1 0 0,1 1-1 0 0,1 0 0 0 0,0 1 0 0 0,2 2 0 0 0,0 0 0 0 0,1 1 0 0 0,1 1 0 0 0,9-5 29 0 0,-31 20-7 0 0,1-1-1 0 0,-1 1 1 0 0,1 0 0 0 0,0-1 0 0 0,-1 1-1 0 0,1 0 1 0 0,0 0 0 0 0,0 0 0 0 0,0 0 0 0 0,0 1-1 0 0,-1-1 1 0 0,1 0 0 0 0,0 1 0 0 0,0 0-1 0 0,0-1 1 0 0,0 1 0 0 0,0 0 0 0 0,1 0-1 0 0,-1 0 1 0 0,0 0 0 0 0,0 0 0 0 0,0 0-1 0 0,0 1 1 0 0,0-1 0 0 0,0 1 0 0 0,0-1-1 0 0,-1 1 1 0 0,1 0 0 0 0,0 0 0 0 0,0 0-1 0 0,0 0 1 0 0,-1 0 0 0 0,1 0 0 0 0,0 0-1 0 0,-1 1 1 0 0,1-1 0 0 0,0 1 7 0 0,1 36 106 0 0,-2 0-1 0 0,-1 0 1 0 0,-1-1 0 0 0,-7 36-106 0 0,-8 22-115 0 0,26-75-3701 0 0,10-21-4697 0 0,-14-2 771 0 0</inkml:trace>
  <inkml:trace contextRef="#ctx0" brushRef="#br0" timeOffset="29711.902">19759 1271 1936 0 0,'0'0'2268'0'0,"0"0"-395"0"0,0 0-36 0 0,0 0 86 0 0,0 0 21 0 0,0 0-201 0 0,0 0-341 0 0,0 0-319 0 0,0 0-250 0 0,0 0-155 0 0,0 0-91 0 0,0 0-98 0 0,-20 25-93 0 0,-58 77-79 0 0,74-99-289 0 0,1 1 0 0 0,0-1-1 0 0,0 1 1 0 0,0 0-1 0 0,0 0 1 0 0,1 0 0 0 0,-1 1-1 0 0,1-1 1 0 0,1 1-1 0 0,-1-1 1 0 0,0 1 0 0 0,1 0-1 0 0,0-1 1 0 0,0 1-1 0 0,0 0 1 0 0,1 0 0 0 0,0 0-1 0 0,0 0 1 0 0,0 0-28 0 0,1 15 60 0 0,-2-17-46 0 0,0 0 1 0 0,0 0-1 0 0,1-1 1 0 0,-1 1 0 0 0,1 0-1 0 0,0 0 1 0 0,0 0-1 0 0,0 0 1 0 0,0 0 0 0 0,0 0-1 0 0,1 0 1 0 0,-1 0-1 0 0,1-1 1 0 0,0 1 0 0 0,0 0-1 0 0,0 0 1 0 0,0-1-1 0 0,0 1 1 0 0,1-1 0 0 0,-1 1-1 0 0,1-1 1 0 0,0 1-1 0 0,0-1 1 0 0,-1 0 0 0 0,2 0-1 0 0,-1 0 1 0 0,0 0-1 0 0,0 0 1 0 0,1 0 0 0 0,-1-1-1 0 0,0 1 1 0 0,1-1-1 0 0,0 0 1 0 0,-1 1 0 0 0,1-1-1 0 0,0 0 1 0 0,0-1 0 0 0,-1 1-1 0 0,1 0 1 0 0,1-1-15 0 0,-4 0 13 0 0,6 1 99 0 0,0-1 1 0 0,0 0 0 0 0,0 0-1 0 0,0 0 1 0 0,0-1 0 0 0,0 0-1 0 0,-1 0 1 0 0,1-1 0 0 0,0 1-1 0 0,-1-1 1 0 0,1 0 0 0 0,-1-1-1 0 0,0 1 1 0 0,0-1 0 0 0,3-2-113 0 0,1-1 96 0 0,-1 0 0 0 0,0 0 0 0 0,0-1 1 0 0,0 0-1 0 0,-1-1 0 0 0,0 1 0 0 0,0-1 0 0 0,-1-1 1 0 0,0 1-1 0 0,-1-1 0 0 0,1 0 0 0 0,-2-1 0 0 0,1 1 1 0 0,-2-1-1 0 0,1 0 0 0 0,-1 0 0 0 0,0 0 1 0 0,-1 0-1 0 0,-1 0 0 0 0,1-1 0 0 0,-1-4-96 0 0,-1 11-30 0 0,0 0-1 0 0,1 0 0 0 0,-2 0 1 0 0,1 0-1 0 0,0 0 1 0 0,-1 0-1 0 0,1 0 0 0 0,-1 0 1 0 0,0 0-1 0 0,-1 1 1 0 0,1-1-1 0 0,-1 0 1 0 0,1 1-1 0 0,-1-1 0 0 0,0 1 1 0 0,0-1-1 0 0,-1 1 1 0 0,1 0-1 0 0,-1 0 0 0 0,1 0 1 0 0,-1 0-1 0 0,0 0 1 0 0,0 1-1 0 0,-1 0 1 0 0,1-1-1 0 0,0 1 0 0 0,-1 0 1 0 0,1 0-1 0 0,-1 1 1 0 0,-2-2 30 0 0,-42-7-2145 0 0,16 9-4616 0 0,22 1-4120 0 0</inkml:trace>
  <inkml:trace contextRef="#ctx0" brushRef="#br0" timeOffset="34534.156">20421 564 0 0 0,'0'0'1630'0'0,"0"0"390"0"0,0 0 121 0 0,0 0-206 0 0,0 0-295 0 0,0 0-272 0 0,0 0-253 0 0,0 0-204 0 0,-3-4 2208 0 0,-5 42-303 0 0,-43 274 543 0 0,34-95-2751 0 0,1-44-300 0 0,-3-59 6 0 0,-24-73 123 0 0,26-23-324 0 0,17-17-107 0 0,0-1-20 0 0,1 26 209 0 0,0-24-173 0 0,0-1-1 0 0,-1 1 0 0 0,1-1 1 0 0,0 1-1 0 0,-1 0 1 0 0,0-1-1 0 0,1 1 0 0 0,-1 0 1 0 0,0 0-1 0 0,0-1 1 0 0,0 1-1 0 0,0 0 0 0 0,0-1 1 0 0,-1 1-1 0 0,1 0 0 0 0,-1 0 1 0 0,1-1-1 0 0,-1 1 1 0 0,1-1-1 0 0,-1 1 0 0 0,0 0 1 0 0,1-1-1 0 0,-1 1 1 0 0,0-1-1 0 0,0 0 0 0 0,0 1 1 0 0,-1-1-1 0 0,1 0 1 0 0,0 0-1 0 0,0 1 0 0 0,-1-1 1 0 0,0 0-22 0 0,-9 14 59 0 0,1-1-1950 0 0,19-28-1541 0 0,-4 7-90 0 0,-1 0-3293 0 0,-2 2-2290 0 0</inkml:trace>
  <inkml:trace contextRef="#ctx0" brushRef="#br0" timeOffset="34951.678">20016 1153 3113 0 0,'0'0'1785'0'0,"0"0"-311"0"0,0 0-35 0 0,0 0 147 0 0,0 0 54 0 0,0 0-125 0 0,0 0-268 0 0,0 0-247 0 0,0 0-126 0 0,0 0-42 0 0,0 0-56 0 0,0 0-58 0 0,6 3-42 0 0,84 24 3970 0 0,207-27-2160 0 0,-274 1-2696 0 0,-19-1-104 0 0,0 1 1 0 0,0-1-1 0 0,0 0 1 0 0,0 0-1 0 0,0 0 1 0 0,0 0-1 0 0,0-1 1 0 0,0 1-1 0 0,0-1 1 0 0,0 0-1 0 0,0 0 1 0 0,0-1-1 0 0,0 1 1 0 0,0-1-1 0 0,-1 0 1 0 0,1 0-1 0 0,-1 0 1 0 0,1 0-1 0 0,-1-1 1 0 0,2-1 313 0 0,10-5-3661 0 0,-3 3-3698 0 0,-6 2-948 0 0</inkml:trace>
  <inkml:trace contextRef="#ctx0" brushRef="#br0" timeOffset="35398.325">20734 1367 5353 0 0,'0'0'2378'0'0,"0"0"-322"0"0,0 0-94 0 0,0 0 13 0 0,0 0-122 0 0,0 0-265 0 0,0 0-384 0 0,0 0-340 0 0,0 0-221 0 0,0 0-139 0 0,0 0-61 0 0,0 0-25 0 0,0 0 3 0 0,-5 11-26 0 0,-30 85 793 0 0,-3 36-787 0 0,37-128 625 0 0,1-2-4615 0 0,0-1-7517 0 0,0-4 1129 0 0</inkml:trace>
  <inkml:trace contextRef="#ctx0" brushRef="#br0" timeOffset="35678.934">20799 1069 12387 0 0,'0'0'1320'0'0,"0"0"-560"0"0,0 0-128 0 0,0 0 8 0 0,0 0-72 0 0,0 0-183 0 0,0 0-297 0 0,0 0-232 0 0,0 0-169 0 0,0 0-119 0 0,0 0-152 0 0,0 0-216 0 0,0 0-888 0 0,0 29-2457 0 0,7-25-4529 0 0</inkml:trace>
  <inkml:trace contextRef="#ctx0" brushRef="#br0" timeOffset="35910.449">21038 1304 10498 0 0,'0'0'1898'0'0,"0"0"-619"0"0,0 0-327 0 0,0 0-20 0 0,0 0-26 0 0,0 0-117 0 0,0 0-202 0 0,0 0-201 0 0,0 0-154 0 0,0 0-104 0 0,-16 33-58 0 0,-49 102-19 0 0,63-134-49 0 0,1 1 1 0 0,0-1-1 0 0,0 0 1 0 0,0 0-1 0 0,-1 1 1 0 0,1-1-1 0 0,1 0 0 0 0,-1 1 1 0 0,0-1-1 0 0,0 1 1 0 0,1 0-1 0 0,-1-1 0 0 0,0 1 1 0 0,1-1-1 0 0,0 1 1 0 0,-1 0-1 0 0,1-1 1 0 0,0 1-1 0 0,0 0 0 0 0,0-1 1 0 0,0 1-1 0 0,0 0 1 0 0,0 0-1 0 0,0-1 0 0 0,1 1 1 0 0,-1 0-1 0 0,1-1 1 0 0,-1 1-1 0 0,1-1 1 0 0,0 1-1 0 0,-1-1 0 0 0,1 1 1 0 0,0-1-1 0 0,0 1 1 0 0,1 0-3 0 0,2 2 24 0 0,1 0 90 0 0,1 1 0 0 0,-1-1 0 0 0,0 0 0 0 0,1-1 0 0 0,0 1 0 0 0,0-1 0 0 0,0-1 0 0 0,0 1 0 0 0,1-1 0 0 0,-1 0 0 0 0,1 0 0 0 0,-1-1 0 0 0,1 0 0 0 0,0 0 0 0 0,-1 0 0 0 0,1-1 0 0 0,0 0 0 0 0,0 0 0 0 0,-1-1 0 0 0,1 0 0 0 0,0 0-1 0 0,-1-1 1 0 0,1 1 0 0 0,-1-1 0 0 0,0-1 0 0 0,1 1 0 0 0,-1-1 0 0 0,0 0 0 0 0,-1-1 0 0 0,1 1 0 0 0,4-5-114 0 0,75-75 1365 0 0,-82 80-1313 0 0,0-1-1 0 0,-1 0 1 0 0,1 0 0 0 0,-1 0-1 0 0,0 0 1 0 0,0-1-1 0 0,-1 1 1 0 0,1 0 0 0 0,-1-1-1 0 0,0 1 1 0 0,0-1-1 0 0,-1 0 1 0 0,1 1-1 0 0,-1-1 1 0 0,0 1 0 0 0,0-1-1 0 0,-1 0 1 0 0,1 1-1 0 0,-1-1 1 0 0,0 1 0 0 0,0-1-1 0 0,-1 1 1 0 0,1-1-1 0 0,-2-1-51 0 0,0 2-28 0 0,1 1 0 0 0,-1-1 0 0 0,-1 1 0 0 0,1 0 0 0 0,0-1 0 0 0,-1 2 0 0 0,0-1 0 0 0,0 0 0 0 0,0 1 0 0 0,0 0 0 0 0,0 0 0 0 0,0 0 0 0 0,0 0 0 0 0,-1 0 0 0 0,1 1 0 0 0,-1 0 0 0 0,1 0 0 0 0,-1 0 0 0 0,1 1 0 0 0,-1 0 0 0 0,0-1 0 0 0,1 2 0 0 0,-1-1 0 0 0,-3 1 28 0 0,-33 5-2773 0 0,9 9-3425 0 0,23-8-4703 0 0</inkml:trace>
  <inkml:trace contextRef="#ctx0" brushRef="#br0" timeOffset="36542.67">21375 1566 7202 0 0,'0'0'2615'0'0,"0"0"-369"0"0,0 0-173 0 0,0 0-192 0 0,0 0-258 0 0,0 0-312 0 0,0 0-343 0 0,0 0-269 0 0,0 0-178 0 0,0 0-135 0 0,0 0-64 0 0,0 0-30 0 0,0 0-12 0 0,6-10-9 0 0,78-98 763 0 0,67-17-423 0 0,-151 126-617 0 0,-1-1 0 0 0,1 0 1 0 0,-1 1-1 0 0,1-1 0 0 0,0 1 1 0 0,-1-1-1 0 0,1 1 0 0 0,0-1 1 0 0,-1 1-1 0 0,1-1 0 0 0,0 1 0 0 0,0-1 1 0 0,-1 1-1 0 0,1 0 0 0 0,0-1 1 0 0,0 1-1 0 0,0-1 0 0 0,0 1 1 0 0,0-1-1 0 0,0 1 0 0 0,0 0 1 0 0,0-1-1 0 0,0 1 0 0 0,0-1 1 0 0,0 1-1 0 0,0 0 0 0 0,0-1 1 0 0,0 1-1 0 0,1-1 0 0 0,-1 1 1 0 0,0-1-1 0 0,0 1 0 0 0,1-1 1 0 0,-1 1-1 0 0,0-1 0 0 0,1 1 1 0 0,-1-1-1 0 0,1 1 0 0 0,-1-1 1 0 0,0 1-1 0 0,1-1 0 0 0,-1 0 1 0 0,1 1-1 0 0,-1-1 0 0 0,1 0 1 0 0,-1 1-1 0 0,1-1 0 0 0,0 0 1 0 0,-1 0-1 0 0,1 0 0 0 0,-1 1 1 0 0,1-1-1 0 0,-1 0 0 0 0,1 0 1 0 0,0 0-1 0 0,-1 0 0 0 0,1 0 1 0 0,-1 0-1 0 0,1 0 0 0 0,0 0 1 0 0,-1 0-1 0 0,1-1 0 0 0,-1 1 1 0 0,1 0-1 0 0,-1 0 0 0 0,1 0 1 0 0,0-1-1 0 0,-1 1 0 0 0,1 0 6 0 0,-2 13 61 0 0,1-6-42 0 0,0-1-1 0 0,0 0 1 0 0,1 0 0 0 0,0 1 0 0 0,0-1 0 0 0,0 0 0 0 0,1 0 0 0 0,0 0-1 0 0,0 0 1 0 0,0 0 0 0 0,1-1 0 0 0,0 1 0 0 0,0-1 0 0 0,1 0 0 0 0,-1 1-1 0 0,1-2 1 0 0,0 1 0 0 0,0 0 0 0 0,1-1 0 0 0,-1 0 0 0 0,1 0 0 0 0,0 0-1 0 0,0 0 1 0 0,1-1 0 0 0,-1 0 0 0 0,1 0 0 0 0,0 0 0 0 0,-1-1 0 0 0,1 0-1 0 0,0 0 1 0 0,0-1 0 0 0,0 1 0 0 0,1-1 0 0 0,-1 0 0 0 0,0-1-1 0 0,0 0 1 0 0,1 0 0 0 0,-1 0 0 0 0,0-1 0 0 0,0 0 0 0 0,0 0 0 0 0,1 0-1 0 0,-1-1 1 0 0,0 0-19 0 0,6-5 164 0 0,0-1-1 0 0,0 0 1 0 0,-1-1-1 0 0,0 0 1 0 0,0-1-1 0 0,-1 0 1 0 0,-1-1-1 0 0,0 0 1 0 0,0 0-1 0 0,-1-1 1 0 0,0 0-1 0 0,-1 0 1 0 0,-1-1-1 0 0,0 0 1 0 0,0 0-1 0 0,-2 0 1 0 0,3-10-164 0 0,-1-66-68 0 0,-12 79-1365 0 0,2 9-1804 0 0,-1 0-3799 0 0,4 1-5082 0 0</inkml:trace>
  <inkml:trace contextRef="#ctx0" brushRef="#br0" timeOffset="37475.958">20803 1120 1088 0 0,'0'0'1902'0'0,"0"0"-226"0"0,0 0-133 0 0,0 0 3 0 0,0 0-46 0 0,0 0-162 0 0,0 0-275 0 0,0 0-279 0 0,0 0-160 0 0,0 0-30 0 0,0 0 30 0 0,0 0 37 0 0,0 0 19 0 0,0 0-16 0 0,0 0-25 0 0,0 0-28 0 0,-6 23 2772 0 0,-7 1-2560 0 0,13-23-768 0 0,0-1 0 0 0,0 0 1 0 0,0 0-4 0 0,0 0-12 0 0,0 0 13 0 0,0 0 8 0 0,19-11 549 0 0,35-33 261 0 0,-53 44-766 0 0,-1 0 8 0 0,0 0 9 0 0,0 0 11 0 0,0 0 2 0 0,0 0-3 0 0,-19 7 147 0 0,4-2-374 0 0,26-2-1179 0 0,8-8-660 0 0,-6-2-5766 0 0,-6 4-3656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0 0 0,'12'0'1050'0'0,"34"0"291"0"0,20 0 3936 0 0,24-19-1541 0 0,8-2-1230 0 0,50-12 702 0 0,91-7-1210 0 0,-32 39-976 0 0,113 31-498 0 0,92-1-332 0 0,116-25 33 0 0,49-23-181 0 0,-14 8 123 0 0,-20 14-151 0 0,-169 34 89 0 0,-188-21-38 0 0,64 6-55 0 0,122 7 33 0 0,27-25 45 0 0,59-26-24 0 0,-10 7 50 0 0,-110 19-112 0 0,-150 22 16 0 0,-73-8 51 0 0,289-17 6 0 0,-137-13-58 0 0,74 8 57 0 0,59 23-20 0 0,-10 3 45 0 0,-193-15-195 0 0,438-3 222 0 0,-287-12 20 0 0,88 5-20 0 0,284-23-31 0 0,-188 34-43 0 0,-240 16-37 0 0,197-8 163 0 0,-88-13-172 0 0,-163 5 64 0 0,128 10 127 0 0,-200-7-137 0 0,292-7 121 0 0,-153-11-144 0 0,98 3 57 0 0,23-11 100 0 0,-182 8-114 0 0,189-1 98 0 0,-136 1-132 0 0,35 3-4 0 0,88 1 18 0 0,542-1 201 0 0,-577 36-22 0 0,-255-16-66 0 0,308 17 379 0 0,-272-22-170 0 0,129-10-384 0 0,-141-2 69 0 0,294-18 109 0 0,-242 2-90 0 0,-38 5-41 0 0,-19 1 184 0 0,-39 4-34 0 0,20 7 40 0 0,-130 0-211 0 0,0 0-18 0 0,0 0-26 0 0,0 0-23 0 0,0 0 1 0 0,0 0 1 0 0,0 0-25 0 0,0 0-36 0 0,0 0-64 0 0,-16 2-5893 0 0,10-1-2495 0 0,1 3-3231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 0 0 0,'0'0'432'0'0,"0"0"508"0"0,0 0 390 0 0,0 0 205 0 0,0 0-19 0 0,0 0-210 0 0,0 0-251 0 0,0 0-144 0 0,0 0-19 0 0,0 0 51 0 0,4-3 812 0 0,-4 2 4143 0 0,-40 30-4653 0 0,21-11-293 0 0,37-24 1328 0 0,42-34-1438 0 0,-59 39-677 0 0,-1 1 4 0 0,0 0 6 0 0,0 0 1 0 0,0 0 2 0 0,0 0-1 0 0,-29 2 367 0 0,-83 63-291 0 0,90-37-59 0 0,21-27-161 0 0,1-1-18 0 0,0 0 1 0 0,0 0 5 0 0,0 0-3 0 0,13 0 200 0 0,-7 0-8249 0 0,-6 0-3665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26 964 0 0 0,'0'0'1052'0'0,"0"0"12"0"0,0 0-10 0 0,0 0 17 0 0,0 0 81 0 0,0 0 87 0 0,0 0 36 0 0,0 0-57 0 0,0 0-199 0 0,0 0-246 0 0,0 0-224 0 0,-5 9-174 0 0,-15 29-61 0 0,20-37-248 0 0,0 1 0 0 0,0-1 1 0 0,0 1-1 0 0,0-1 1 0 0,0 1-1 0 0,0-1 1 0 0,0 1-1 0 0,1-1 1 0 0,-1 1-1 0 0,0-1 0 0 0,1 1 1 0 0,-1-1-1 0 0,1 0 1 0 0,0 1-1 0 0,0-1 1 0 0,-1 0-1 0 0,1 0 0 0 0,0 1 1 0 0,0-1-1 0 0,0 0 1 0 0,0 0-1 0 0,0 0 1 0 0,0 0-1 0 0,0 0 0 0 0,1 0 1 0 0,-1 0-1 0 0,0-1 1 0 0,1 1-1 0 0,-1 0 1 0 0,0-1-1 0 0,1 1 1 0 0,-1-1-1 0 0,1 1 0 0 0,-1-1 1 0 0,0 0-1 0 0,1 1 1 0 0,-1-1-1 0 0,1 0 1 0 0,0 0-67 0 0,2 1 273 0 0,9 0-25 0 0,0-1 0 0 0,0-1-1 0 0,0 0 1 0 0,0 0 0 0 0,-1-2-1 0 0,1 1 1 0 0,0-2 0 0 0,-1 1 0 0 0,0-2-1 0 0,0 0 1 0 0,0 0 0 0 0,0-1-1 0 0,-1 0 1 0 0,0-1 0 0 0,0-1 0 0 0,-1 0-1 0 0,0 0 1 0 0,0-1 0 0 0,-1 0-1 0 0,2-3-247 0 0,-3 5 85 0 0,83-75 573 0 0,-3-4 0 0 0,-5-3 0 0 0,-3-4 0 0 0,4-16-658 0 0,-60 80 165 0 0,-1-2 0 0 0,-2 0 0 0 0,-1-1 0 0 0,-1-2-1 0 0,1-6-164 0 0,-9 33 274 0 0,-4 30-230 0 0,-4-9 25 0 0,9 22 34 0 0,-2 1 0 0 0,-2 0 0 0 0,-1 1 0 0 0,-2 0 0 0 0,-2 0 0 0 0,-1 0 0 0 0,-2 0 0 0 0,-4 31-103 0 0,2-49 35 0 0,-1 0 1 0 0,0-1-1 0 0,-2 1 0 0 0,0-1 0 0 0,-1 0 0 0 0,-1 0 0 0 0,0-1 1 0 0,-2 0-1 0 0,0 0 0 0 0,-1-1 0 0 0,-12 16-35 0 0,15-24 13 0 0,0 0-1 0 0,-1 0 1 0 0,0 0 0 0 0,-1-1 0 0 0,0 0-1 0 0,0-1 1 0 0,0 0 0 0 0,-1 0 0 0 0,0-1-1 0 0,0-1 1 0 0,-1 1 0 0 0,0-2 0 0 0,0 1-1 0 0,0-2 1 0 0,0 1 0 0 0,0-1 0 0 0,-1-1-1 0 0,1 0 1 0 0,-1-1 0 0 0,-7 0-13 0 0,15 0-16 0 0,-1 0 0 0 0,0 0 1 0 0,1 0-1 0 0,-1-1 0 0 0,0 0 0 0 0,0 0 1 0 0,1 0-1 0 0,-1 0 0 0 0,0-1 0 0 0,1 0 1 0 0,-1 0-1 0 0,1 0 0 0 0,-1 0 0 0 0,1-1 1 0 0,-1 0-1 0 0,1 0 0 0 0,0 0 0 0 0,0 0 1 0 0,0-1-1 0 0,0 1 0 0 0,0-1 0 0 0,0 0 1 0 0,1 0-1 0 0,0-1 0 0 0,-1 1 0 0 0,1-1 1 0 0,0 0-1 0 0,1 1 0 0 0,-1-1 0 0 0,1-1 1 0 0,0 1-1 0 0,0 0 0 0 0,0 0 0 0 0,0-1 1 0 0,1 1-1 0 0,-1-5 16 0 0,1 3-145 0 0,0-1 0 0 0,1 0 0 0 0,0 1 0 0 0,0-1 0 0 0,1 1 0 0 0,0-1 0 0 0,0 1 0 0 0,0-1 0 0 0,1 1 0 0 0,0-1-1 0 0,1 1 1 0 0,-1 0 0 0 0,1 0 0 0 0,0 0 0 0 0,0 0 0 0 0,1 1 0 0 0,0-1 0 0 0,0 1 0 0 0,0 0 0 0 0,1 0 0 0 0,2-2 145 0 0,4-3-1166 0 0,2-1-1875 0 0,-4 6-2454 0 0,-3 1-5453 0 0</inkml:trace>
  <inkml:trace contextRef="#ctx0" brushRef="#br0" timeOffset="604.358">1501 470 0 0 0,'0'0'1375'0'0,"0"0"688"0"0,0 0 383 0 0,0 0 57 0 0,0 0-205 0 0,0 0-364 0 0,0 0-439 0 0,0 0-338 0 0,4-3-199 0 0,0 0-750 0 0,-4 3-157 0 0,0 0 0 0 0,-1 0 0 0 0,1 0-1 0 0,0 0 1 0 0,-1 0 0 0 0,1-1 0 0 0,0 1 0 0 0,-1 0-1 0 0,1 0 1 0 0,0 0 0 0 0,-1-1 0 0 0,1 1 0 0 0,0 0-1 0 0,0 0 1 0 0,-1 0 0 0 0,1-1 0 0 0,0 1-1 0 0,0 0 1 0 0,0-1 0 0 0,-1 1 0 0 0,1 0 0 0 0,0-1-1 0 0,0 1 1 0 0,0 0 0 0 0,0 0 0 0 0,0-1 0 0 0,0 1-1 0 0,-1-1 1 0 0,1 1 0 0 0,0 0 0 0 0,0-1 0 0 0,0 1-1 0 0,0 0 1 0 0,0-1 0 0 0,0 1 0 0 0,0 0-1 0 0,1-1 1 0 0,-1 1 0 0 0,0 0 0 0 0,0-1 0 0 0,0 1-1 0 0,0 0 1 0 0,0-1 0 0 0,1 1-51 0 0,-20 2 377 0 0,1 0 0 0 0,0 1 0 0 0,0 2 0 0 0,1-1 0 0 0,-1 2 0 0 0,1 0 0 0 0,0 2-1 0 0,1-1 1 0 0,-1 2 0 0 0,2 0 0 0 0,-1 1 0 0 0,1 1 0 0 0,1 0 0 0 0,-9 9-377 0 0,12-9 35 0 0,1 1-1 0 0,0-1 1 0 0,1 2 0 0 0,1-1-1 0 0,0 1 1 0 0,0 1-1 0 0,2-1 1 0 0,-1 1-1 0 0,2 0 1 0 0,0 1 0 0 0,0-1-1 0 0,2 1 1 0 0,0 0-1 0 0,0 0 1 0 0,1 0 0 0 0,1 0-1 0 0,1 5-34 0 0,0-13-16 0 0,1 0 0 0 0,0-1-1 0 0,1 1 1 0 0,0-1 0 0 0,0 0 0 0 0,0 0-1 0 0,0 1 1 0 0,1-1 0 0 0,0 0 0 0 0,1-1-1 0 0,-1 1 1 0 0,1-1 0 0 0,0 1 0 0 0,0-1-1 0 0,1-1 1 0 0,-1 1 0 0 0,1 0 0 0 0,0-1-1 0 0,1 0 1 0 0,-1 0 0 0 0,1-1 0 0 0,-1 1-1 0 0,1-1 1 0 0,0 0 0 0 0,0-1 0 0 0,1 0-1 0 0,-1 0 1 0 0,0 0 0 0 0,1-1 0 0 0,-1 1-1 0 0,1-2 1 0 0,0 1 0 0 0,-1-1 0 0 0,1 0-1 0 0,-1 0 1 0 0,1 0 0 0 0,2-2 16 0 0,9 0-289 0 0,0-1 0 0 0,-1-1 1 0 0,1 0-1 0 0,-1-1 0 0 0,0-1 1 0 0,0-1-1 0 0,-1 0 0 0 0,1-2 0 0 0,8-5 289 0 0,6-2-1221 0 0,26-14-2395 0 0,27-13-8020 0 0,-66 35 6772 0 0</inkml:trace>
  <inkml:trace contextRef="#ctx0" brushRef="#br0" timeOffset="1284.101">2031 603 0 0 0,'0'0'559'0'0,"0"0"793"0"0,0 0 492 0 0,0 0 320 0 0,0 0 147 0 0,0 0-1 0 0,0 0-207 0 0,0 0-314 0 0,0 0-310 0 0,0 0-318 0 0,0 0-329 0 0,0 0-240 0 0,-3 3-196 0 0,-108 104 1508 0 0,86-80-1671 0 0,17-20-225 0 0,0 0 1 0 0,1 1 0 0 0,0-1-1 0 0,1 1 1 0 0,-1 1 0 0 0,1-1-1 0 0,1 1 1 0 0,0 1 0 0 0,0-1-1 0 0,1 0 1 0 0,0 1 0 0 0,0 0-1 0 0,1 0 1 0 0,1 0 0 0 0,-1 0-1 0 0,1 2-8 0 0,4-9-13 0 0,0 0 0 0 0,0 0 0 0 0,0 0 1 0 0,0 0-1 0 0,0-1 0 0 0,1 1 0 0 0,-1-1 0 0 0,1 0 0 0 0,0 1 0 0 0,-1-1 0 0 0,1 0 0 0 0,0-1 0 0 0,0 1 0 0 0,1 0 0 0 0,-1-1 1 0 0,0 0-1 0 0,0 0 0 0 0,1 0 0 0 0,-1 0 0 0 0,0 0 0 0 0,1-1 0 0 0,-1 1 0 0 0,1-1 0 0 0,-1 0 0 0 0,1 0 0 0 0,-1 0 0 0 0,1 0 1 0 0,-1-1-1 0 0,1 0 0 0 0,-1 1 0 0 0,0-1 0 0 0,1-1 0 0 0,-1 1 0 0 0,0 0 0 0 0,3-2 13 0 0,13-6 57 0 0,-1 0 0 0 0,-1-2 0 0 0,0 0 0 0 0,0 0 0 0 0,-1-2-1 0 0,0 0 1 0 0,-1-1 0 0 0,-1 0 0 0 0,10-13-57 0 0,82-100 182 0 0,-106 127-188 0 0,-1 0 1 0 0,1 1 0 0 0,0-1 0 0 0,0 0 0 0 0,0 1 0 0 0,0-1 0 0 0,0 0 0 0 0,0 1-1 0 0,0-1 1 0 0,0 0 0 0 0,0 1 0 0 0,0-1 0 0 0,0 1 0 0 0,0-1 0 0 0,0 0-1 0 0,0 1 1 0 0,0-1 0 0 0,0 0 0 0 0,0 1 0 0 0,0-1 0 0 0,0 0 0 0 0,1 1 0 0 0,-1-1-1 0 0,0 0 1 0 0,0 1 0 0 0,0-1 0 0 0,1 0 0 0 0,-1 1 0 0 0,0-1 0 0 0,0 0 0 0 0,1 0-1 0 0,-1 1 1 0 0,0-1 0 0 0,1 0 0 0 0,-1 0 0 0 0,0 0 0 0 0,0 1 0 0 0,1-1-1 0 0,-1 0 1 0 0,1 0 0 0 0,-1 0 0 0 0,0 0 0 0 0,1 0 0 0 0,-1 0 0 0 0,0 0 0 0 0,1 0-1 0 0,-1 0 1 0 0,0 0 0 0 0,1 0 0 0 0,-1 0 0 0 0,1 0 0 0 0,-1 0 0 0 0,0 0 0 0 0,1 0-1 0 0,-1 0 1 0 0,0 0 0 0 0,1 0 0 0 0,-1-1 0 0 0,0 1 0 0 0,1 0 0 0 0,-1 0-1 0 0,0 0 1 0 0,1-1 5 0 0,-5 37 32 0 0,-11 123-511 0 0,16-156 463 0 0,-1 0 0 0 0,1 0 0 0 0,0 0 1 0 0,1 0-1 0 0,-1 0 0 0 0,0 0 0 0 0,1 0 0 0 0,0 0 0 0 0,-1 0 1 0 0,1-1-1 0 0,0 1 0 0 0,0 0 0 0 0,1-1 0 0 0,-1 0 1 0 0,1 0-1 0 0,-1 0 0 0 0,1 0 0 0 0,-1 0 0 0 0,1 0 1 0 0,0 0-1 0 0,0-1 0 0 0,0 0 0 0 0,0 1 0 0 0,0-1 0 0 0,0 0 1 0 0,1-1-1 0 0,-1 1 0 0 0,0 0 0 0 0,0-1 0 0 0,1 0 1 0 0,1 0 15 0 0,104-11 98 0 0,-72-8 51 0 0,-2-1 0 0 0,0-1 1 0 0,-2-2-1 0 0,0-1 0 0 0,-2-2 1 0 0,-1-1-1 0 0,-1-2 1 0 0,24-29-150 0 0,-19 17 104 0 0,-2-2 1 0 0,-1-1-1 0 0,-3-1 0 0 0,-2-2 1 0 0,-2 0-1 0 0,13-38-104 0 0,-27 59 9 0 0,-2 0-1 0 0,0-1 1 0 0,-2 1-1 0 0,-1-2 1 0 0,-1 1-1 0 0,-2 0 1 0 0,0-1-1 0 0,-2-7-8 0 0,0 33 5 0 0,0-1-1 0 0,0 0 1 0 0,0 0-1 0 0,0 0 1 0 0,-1 0-1 0 0,1 0 1 0 0,-1 0 0 0 0,0 0-1 0 0,0 1 1 0 0,0-1-1 0 0,0 0 1 0 0,0 0-1 0 0,-1 1 1 0 0,1-1-1 0 0,-1 1 1 0 0,1 0-1 0 0,-1-1 1 0 0,0 1-1 0 0,0 0 1 0 0,0 0-1 0 0,0 0 1 0 0,-1 0-1 0 0,1 0 1 0 0,0 1-1 0 0,-1-1 1 0 0,0 1-1 0 0,1-1 1 0 0,-1 1-1 0 0,0 0 1 0 0,1 0-1 0 0,-1 0 1 0 0,0 0-1 0 0,0 1 1 0 0,0-1-1 0 0,0 1 1 0 0,0 0-1 0 0,0 0 1 0 0,1 0 0 0 0,-1 0-1 0 0,0 0 1 0 0,0 1-1 0 0,0-1 1 0 0,0 1-1 0 0,-1 0-4 0 0,-7 3-18 0 0,0 1-1 0 0,0 0 1 0 0,0 0-1 0 0,0 1 1 0 0,1 1-1 0 0,0 0 1 0 0,1 0-1 0 0,-1 1 1 0 0,1 0-1 0 0,1 1 1 0 0,-1 0-1 0 0,2 0 1 0 0,-1 0-1 0 0,1 1 1 0 0,1 1-1 0 0,-4 6 19 0 0,-4 4-6 0 0,1 1 0 0 0,2 0 0 0 0,0 1-1 0 0,1 0 1 0 0,1 1 0 0 0,1 0 0 0 0,2 0 0 0 0,0 0 0 0 0,2 1 0 0 0,0 0-1 0 0,2 0 1 0 0,0 0 0 0 0,3 15 6 0 0,3-25 23 0 0,0 0-1 0 0,1-1 1 0 0,1 1 0 0 0,1-2-1 0 0,0 1 1 0 0,1-1 0 0 0,0 0-1 0 0,1 0 1 0 0,0-1 0 0 0,1 0-1 0 0,0-1 1 0 0,1 0 0 0 0,0-1-1 0 0,1 0 1 0 0,0 0 0 0 0,3 0-23 0 0,-2-2-13 0 0,-1-1 1 0 0,2-1-1 0 0,-1 0 0 0 0,1 0 1 0 0,0-2-1 0 0,0 0 0 0 0,0 0 1 0 0,0-1-1 0 0,1-1 1 0 0,-1 0-1 0 0,1-1 0 0 0,0-1 1 0 0,13-1 12 0 0,28-31-2379 0 0,-41 14-2310 0 0,-4 2-4884 0 0,-8 8 4057 0 0</inkml:trace>
  <inkml:trace contextRef="#ctx0" brushRef="#br0" timeOffset="2037.169">3329 492 4489 0 0,'0'0'3393'0'0,"0"0"-926"0"0,0 0-592 0 0,0 0-140 0 0,0 0-44 0 0,0 0-129 0 0,0 0-287 0 0,0 0-290 0 0,0 0-285 0 0,0 0-205 0 0,0 0-156 0 0,0 0-130 0 0,0 0-83 0 0,-31 23-54 0 0,-96 73-44 0 0,58-20-22 0 0,64-71-36 0 0,0 1 0 0 0,0 0 0 0 0,1 0 0 0 0,0 0 0 0 0,0 1-1 0 0,1 0 1 0 0,0-1 0 0 0,0 1 0 0 0,1 0 0 0 0,-1 0 0 0 0,2 0 0 0 0,-1 1-1 0 0,1-1 1 0 0,0 0 0 0 0,0 1 0 0 0,1-1 0 0 0,0 1 0 0 0,0-1 0 0 0,1 1-1 0 0,1 3 31 0 0,1-8-1 0 0,1 0 0 0 0,-1 0-1 0 0,1 0 1 0 0,0 0-1 0 0,0-1 1 0 0,0 0-1 0 0,0 1 1 0 0,0-2-1 0 0,1 1 1 0 0,-1 0-1 0 0,1-1 1 0 0,-1 0-1 0 0,1 0 1 0 0,0 0 0 0 0,-1 0-1 0 0,1-1 1 0 0,0 0-1 0 0,-1 0 1 0 0,1 0-1 0 0,0-1 1 0 0,0 1-1 0 0,-1-1 1 0 0,1 0-1 0 0,-1-1 1 0 0,1 1 0 0 0,-1-1-1 0 0,0 0 1 0 0,1 0-1 0 0,-1 0 1 0 0,0 0-1 0 0,0-1 1 0 0,0 0 1 0 0,20-13 79 0 0,-1 0-1 0 0,-1-2 1 0 0,0-1 0 0 0,-2-1 0 0 0,0 0 0 0 0,-1-2 0 0 0,9-13-79 0 0,51-55 85 0 0,-79 91-90 0 0,0 0 0 0 0,0-1 0 0 0,0 1 0 0 0,1 0 0 0 0,-1-1 0 0 0,0 1 0 0 0,0-1 0 0 0,0 1 0 0 0,1 0 0 0 0,-1-1 0 0 0,0 1 1 0 0,1-1-1 0 0,-1 1 0 0 0,0-1 0 0 0,1 1 0 0 0,-1-1 0 0 0,1 1 0 0 0,-1-1 0 0 0,1 1 0 0 0,-1-1 0 0 0,1 0 0 0 0,-1 1 0 0 0,1-1 0 0 0,-1 0 0 0 0,1 1 0 0 0,0-1 0 0 0,-1 0 0 0 0,1 0 0 0 0,-1 0 0 0 0,1 1 0 0 0,0-1 0 0 0,-1 0 0 0 0,1 0 0 0 0,0 0 0 0 0,-1 0 0 0 0,1 0 0 0 0,-1 0 0 0 0,1 0 0 0 0,0 0 0 0 0,-1-1 0 0 0,1 1 0 0 0,0 0 0 0 0,-1 0 0 0 0,1 0 0 0 0,-1-1 0 0 0,1 1 0 0 0,0 0 0 0 0,-1-1 0 0 0,1 1 0 0 0,-1 0 0 0 0,1-1 0 0 0,-1 1 0 0 0,1-1 0 0 0,-1 1 0 0 0,0-1 0 0 0,1 1 0 0 0,-1-1 1 0 0,1 1-1 0 0,-1-1 0 0 0,0 0 5 0 0,-5 141-242 0 0,5-138 232 0 0,1 1-1 0 0,-1 0 1 0 0,1-1 0 0 0,-1 1 0 0 0,1 0-1 0 0,0-1 1 0 0,0 1 0 0 0,1-1-1 0 0,-1 1 1 0 0,0-1 0 0 0,1 0-1 0 0,-1 0 1 0 0,1 0 0 0 0,0 1-1 0 0,0-1 1 0 0,0-1 0 0 0,0 1-1 0 0,0 0 1 0 0,0 0 0 0 0,0-1-1 0 0,1 0 1 0 0,-1 1 0 0 0,0-1-1 0 0,1 0 1 0 0,-1 0 0 0 0,1 0-1 0 0,0 0 1 0 0,-1-1 0 0 0,1 1 0 0 0,0-1-1 0 0,-1 1 1 0 0,1-1 0 0 0,0 0 10 0 0,93-6 203 0 0,-72-2-128 0 0,-1-1 1 0 0,-1-1-1 0 0,0-1 0 0 0,0-1 1 0 0,-1-1-1 0 0,-1-1 1 0 0,0-1-1 0 0,-1 0 1 0 0,-1-2-1 0 0,0 0 0 0 0,-1-1 1 0 0,-1 0-1 0 0,-1-2 1 0 0,0 0-1 0 0,-2 0 1 0 0,0-1-1 0 0,-1-1 0 0 0,6-17-75 0 0,-10 21 19 0 0,-1 0 0 0 0,0 0 0 0 0,-1-1 0 0 0,-1 0 0 0 0,-1 0 0 0 0,0 0 0 0 0,-2 0 0 0 0,0 0 0 0 0,-1-12-19 0 0,-1 29 0 0 0,0 1 0 0 0,0-1 0 0 0,-1 0-1 0 0,1 0 1 0 0,0 0 0 0 0,-1 0 0 0 0,0 0 0 0 0,1 0-1 0 0,-1 1 1 0 0,0-1 0 0 0,0 0 0 0 0,0 0 0 0 0,0 1 0 0 0,0-1-1 0 0,0 1 1 0 0,0-1 0 0 0,0 1 0 0 0,-1-1 0 0 0,1 1-1 0 0,-1 0 1 0 0,1 0 0 0 0,-1 0 0 0 0,0 0 0 0 0,1 0 0 0 0,-1 0-1 0 0,0 0 1 0 0,1 0 0 0 0,-1 1 0 0 0,0-1 0 0 0,0 0-1 0 0,0 1 1 0 0,0 0 0 0 0,0-1 0 0 0,0 1 0 0 0,0 0 0 0 0,1 0-1 0 0,-1 0 1 0 0,0 0 0 0 0,0 1 0 0 0,-76 23-169 0 0,65-17 132 0 0,1 1 1 0 0,0 0-1 0 0,0 2 1 0 0,1-1-1 0 0,0 1 1 0 0,0 1-1 0 0,1 0 0 0 0,0 0 1 0 0,1 1-1 0 0,1 0 1 0 0,0 0-1 0 0,1 1 1 0 0,0 1-1 0 0,0-1 1 0 0,2 1-1 0 0,0 0 0 0 0,0 0 1 0 0,1 0-1 0 0,0 5 37 0 0,6-12 5 0 0,0-1-1 0 0,0 1 0 0 0,1 0 0 0 0,0-1 1 0 0,0 1-1 0 0,0-1 0 0 0,1 0 0 0 0,0 0 1 0 0,0 0-1 0 0,0-1 0 0 0,1 1 1 0 0,0-1-1 0 0,0 0 0 0 0,0-1 0 0 0,1 1 1 0 0,-1-1-1 0 0,1 0 0 0 0,0 0 1 0 0,1-1-1 0 0,-1 0 0 0 0,0 0 0 0 0,1 0 1 0 0,0-1-1 0 0,0 0 0 0 0,-1 0 1 0 0,1-1-1 0 0,0 0 0 0 0,1 0 0 0 0,1 0-4 0 0,42 16 98 0 0,-44-15-67 0 0,1 1 0 0 0,-1 0 1 0 0,0 0-1 0 0,0 1 0 0 0,-1 0 1 0 0,1 0-1 0 0,-1 0 0 0 0,0 1 0 0 0,0 0 1 0 0,0 0-1 0 0,-1 0 0 0 0,1 1 1 0 0,-1 0-1 0 0,-1 0 0 0 0,1 0 1 0 0,-1 1-1 0 0,0-1 0 0 0,0 1 1 0 0,-1 0-1 0 0,0 0 0 0 0,-1 1 1 0 0,1-1-1 0 0,-1 0 0 0 0,0 1 1 0 0,-1 0-1 0 0,0-1 0 0 0,0 5-31 0 0,-1 219 2245 0 0,1-228-2209 0 0,-1 1 0 0 0,1-1 1 0 0,0 1-1 0 0,0-1 0 0 0,0 0 1 0 0,1 0-1 0 0,-1 1 1 0 0,1-1-1 0 0,0 0 0 0 0,0 0 1 0 0,0 0-1 0 0,0-1 0 0 0,0 1 1 0 0,1-1-1 0 0,-1 1 1 0 0,1-1-1 0 0,0 0 0 0 0,-1 1 1 0 0,1-1-1 0 0,0-1 0 0 0,0 1 1 0 0,1 0-37 0 0,-4-13-1783 0 0,0 4-796 0 0,0 2-4824 0 0,0-1-4543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 0 0 0,'0'0'1324'0'0,"0"0"177"0"0,0 0 330 0 0,0 0 252 0 0,0 0 13 0 0,0 0-230 0 0,0 0-410 0 0,0 0-350 0 0,0 0-175 0 0,0 0-38 0 0,0 0-10 0 0,0 0 17 0 0,-4-3 5205 0 0,2 2-6256 0 0,-87 24 1055 0 0,100-24-161 0 0,82-42-407 0 0,-137 49 1448 0 0,-5 9-1509 0 0,82-11-215 0 0,-28-10-130 0 0,-4 5-3242 0 0,-2 0-3415 0 0,3 1-5105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63 0 0 0,'0'0'871'0'0,"0"0"424"0"0,0 0 340 0 0,0 0 301 0 0,0 0 41 0 0,0 0-133 0 0,0 0-218 0 0,0 0-279 0 0,0 0-218 0 0,0 0-67 0 0,0-6-26 0 0,0-12-434 0 0,0 5 4863 0 0,-12 25-3204 0 0,-5 18-2180 0 0,1 1-1 0 0,2 0 0 0 0,0 1 1 0 0,3 0-1 0 0,-7 29-80 0 0,3-3 28 0 0,3 1 1 0 0,2 0 0 0 0,3 0-1 0 0,2 1 1 0 0,3 5-29 0 0,2-62-3 0 0,1 0 1 0 0,-1 1 0 0 0,1-1-1 0 0,0 0 1 0 0,-1 1 0 0 0,2-1-1 0 0,-1 0 1 0 0,0 0 0 0 0,0 0 0 0 0,1 0-1 0 0,0 0 1 0 0,0 0 0 0 0,-1-1-1 0 0,2 1 1 0 0,-1 0 0 0 0,0-1-1 0 0,0 0 1 0 0,1 1 0 0 0,-1-1 0 0 0,1 0-1 0 0,0 0 1 0 0,0-1 0 0 0,0 1-1 0 0,0 0 1 0 0,0-1 0 0 0,0 0-1 0 0,0 0 1 0 0,0 0 0 0 0,0 0 0 0 0,1 0-1 0 0,-1-1 1 0 0,0 1 0 0 0,2-1 2 0 0,4-2 21 0 0,-1 0 0 0 0,1-1 0 0 0,0 0 0 0 0,-1 0 0 0 0,1-1 0 0 0,-1 0 0 0 0,0-1 0 0 0,0 0 0 0 0,-1 0 0 0 0,1 0 0 0 0,-1-1 0 0 0,-1 0 0 0 0,1-1 1 0 0,-1 1-1 0 0,0-1 0 0 0,0-1 0 0 0,-1 1 0 0 0,0-1 0 0 0,2-3-21 0 0,-4 7 4 0 0,37-51 35 0 0,-1-1 1 0 0,-4-2-1 0 0,-2-2 0 0 0,-2-1 1 0 0,-3-1-1 0 0,-3-2 1 0 0,-3-1-40 0 0,-3-31 260 0 0,-19 96-212 0 0,0 0-6 0 0,0 0-39 0 0,0 0 9 0 0,-2 8-119 0 0,-6 25 143 0 0,1 1 0 0 0,1-1-1 0 0,2 1 1 0 0,2 0 0 0 0,1 0-1 0 0,1 1 1 0 0,4 19-36 0 0,-3-11 77 0 0,19 222 185 0 0,-9-67 198 0 0,-12 113-460 0 0,0-281 24 0 0,-1 1 0 0 0,-1-1 0 0 0,-2 0 0 0 0,-2 0 1 0 0,0 0-1 0 0,-2-1 0 0 0,-1 0 0 0 0,-9 15-24 0 0,18-39 8 0 0,-1 0 0 0 0,1 0 1 0 0,-1 0-1 0 0,-1-1 0 0 0,1 1 0 0 0,-1-1 0 0 0,0 1 0 0 0,0-1 0 0 0,0 0 1 0 0,0 0-1 0 0,-1-1 0 0 0,0 1 0 0 0,1-1 0 0 0,-1 1 0 0 0,-1-1 1 0 0,1 0-1 0 0,0-1 0 0 0,-1 1 0 0 0,1-1 0 0 0,-1 0 0 0 0,0 0 0 0 0,0 0 1 0 0,0-1-1 0 0,0 1 0 0 0,0-1 0 0 0,-4 0-8 0 0,5-1 5 0 0,0 1 0 0 0,1-1 0 0 0,-1 0 0 0 0,0 0 0 0 0,1-1 0 0 0,-1 1 0 0 0,0-1 0 0 0,1 0 0 0 0,-1 0 0 0 0,0 0 0 0 0,1 0 0 0 0,0-1 0 0 0,-1 1 0 0 0,1-1 0 0 0,0 0 0 0 0,0 0 0 0 0,0 0 0 0 0,0 0 0 0 0,0-1 0 0 0,0 1 0 0 0,1-1 0 0 0,-1 0 0 0 0,1 1-1 0 0,-1-1 1 0 0,1 0 0 0 0,0-2-5 0 0,-5-8-4 0 0,0-1-1 0 0,1 0 1 0 0,1-1-1 0 0,0 1 0 0 0,1-1 1 0 0,0 0-1 0 0,1 0 0 0 0,1 0 1 0 0,1-1-1 0 0,0 1 0 0 0,1 0 1 0 0,0-1-1 0 0,2 1 1 0 0,0 0-1 0 0,0-1 0 0 0,4-11 5 0 0,1 1-7 0 0,1 1 0 0 0,2-1-1 0 0,0 2 1 0 0,1-1 0 0 0,2 2-1 0 0,0-1 1 0 0,2 2 0 0 0,0 0-1 0 0,7-6 8 0 0,108-104-237 0 0,-104 121-581 0 0,-20 10-3389 0 0,0 1-4092 0 0,-6 0-3364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6529 0 0,'0'0'4160'0'0,"0"0"-1769"0"0,0 0-805 0 0,0 0-61 0 0,0 0 44 0 0,0 0-74 0 0,0 0-236 0 0,0 0-387 0 0,0 0-301 0 0,0 0-162 0 0,0 0-87 0 0,0 0-38 0 0,26-4 1637 0 0,152-18 865 0 0,3 18-2756 0 0,-185 2-5241 0 0,-1 0-5458 0 0,3 2-544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10754 0 0,'0'0'2351'0'0,"0"0"-594"0"0,0 0-340 0 0,0 0-151 0 0,0 0-159 0 0,0 0-187 0 0,0 0-174 0 0,0 0-100 0 0,0 0-32 0 0,0 0 45 0 0,0 0 5 0 0,0 0-35 0 0,0 0-35 0 0,19-2-78 0 0,96-7 371 0 0,80 5 1024 0 0,-188 4-1974 0 0,-1-1 0 0 0,0 0 0 0 0,1 0 0 0 0,-1 0 0 0 0,0-1 0 0 0,0 0 0 0 0,0 0 1 0 0,0 0-1 0 0,0-1 0 0 0,0 0 0 0 0,-1 0 0 0 0,1 0 0 0 0,1-2 63 0 0,23-21-8747 0 0,-26 22-3325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 0 0 0,'0'0'340'0'0,"0"0"1266"0"0,0 0 428 0 0,0 0-54 0 0,0 0-132 0 0,0 0 11 0 0,0 0-58 0 0,0 0-104 0 0,0 0-167 0 0,-1-6 666 0 0,0 6 2359 0 0,-10 9-4320 0 0,0 1-1 0 0,1 1 1 0 0,1 0 0 0 0,0 1 0 0 0,0 0-1 0 0,1 0 1 0 0,1 0 0 0 0,0 1-1 0 0,0 2-234 0 0,-20 36 270 0 0,3 1 0 0 0,2 1 0 0 0,3 1 0 0 0,2 1 0 0 0,2 0-1 0 0,3 1 1 0 0,2 1 0 0 0,3 0 0 0 0,0 42-270 0 0,5-82 71 0 0,1-1 1 0 0,0 0 0 0 0,2 0-1 0 0,0 1 1 0 0,0-1-1 0 0,2 0 1 0 0,0 0-1 0 0,1 0 1 0 0,0 0-1 0 0,1-1 1 0 0,1 0-1 0 0,1 0 1 0 0,0 0 0 0 0,1-1-1 0 0,0 0 1 0 0,1 0-1 0 0,8 8-71 0 0,54 34 502 0 0,-56-45-422 0 0,-16-11-279 0 0,1-5-5247 0 0,-1 0 2480 0 0,0 1-3689 0 0,1 0-5096 0 0</inkml:trace>
  <inkml:trace contextRef="#ctx0" brushRef="#br0" timeOffset="315.52">390 537 12611 0 0,'0'0'1707'0'0,"0"0"-534"0"0,0 0-362 0 0,0 0 15 0 0,0 0 159 0 0,0 0 42 0 0,0 0-96 0 0,0 0-200 0 0,0 0-186 0 0,0 0-67 0 0,0 0 14 0 0,0 0 36 0 0,13 2 4 0 0,98 3 874 0 0,-66-12-811 0 0,53-7 224 0 0,-32 10-650 0 0,-66 4-189 0 0,0 0-27 0 0,0 0-46 0 0,0 0-31 0 0,0 0-110 0 0,-8 6-2929 0 0,-2 2-1342 0 0,6-4-1922 0 0,1 0-5326 0 0</inkml:trace>
  <inkml:trace contextRef="#ctx0" brushRef="#br0" timeOffset="1053.86">1180 320 4713 0 0,'0'0'2220'0'0,"0"0"-807"0"0,0 0-214 0 0,0 0 349 0 0,0 0 315 0 0,0 0 11 0 0,0 0-311 0 0,0 0-496 0 0,0 0-312 0 0,0 0-139 0 0,0 0-47 0 0,0 0-26 0 0,0 0-26 0 0,-2-5-19 0 0,2 4-502 0 0,0 0 45 0 0,0 0 1 0 0,-1-1 0 0 0,1 1-1 0 0,-1 0 1 0 0,1-1-1 0 0,-1 1 1 0 0,1 0-1 0 0,-1 0 1 0 0,0-1-1 0 0,1 1 1 0 0,-1 0 0 0 0,0 0-1 0 0,0 0 1 0 0,0 0-1 0 0,0 0 1 0 0,0 0-1 0 0,0 0 1 0 0,0 0 0 0 0,0 1-1 0 0,0-1 1 0 0,-1 0-1 0 0,1 1 1 0 0,0-1-1 0 0,0 1 1 0 0,-1-1-1 0 0,1 1 1 0 0,0-1 0 0 0,-1 1-1 0 0,1 0 1 0 0,-1 0-1 0 0,1 0 1 0 0,0 0-1 0 0,-1 0 1 0 0,1 0 0 0 0,0 0-1 0 0,-1 0-41 0 0,-8 1 34 0 0,1 1 1 0 0,0 0-1 0 0,0 0 0 0 0,1 1 0 0 0,-1 0 1 0 0,1 0-1 0 0,-1 1 0 0 0,1 0 0 0 0,0 1 1 0 0,0 0-1 0 0,1 0 0 0 0,-1 1 0 0 0,1 0 1 0 0,0 0-1 0 0,1 0 0 0 0,0 1 0 0 0,0 0 1 0 0,0 0-1 0 0,-2 4-34 0 0,6-8 13 0 0,0 1 0 0 0,0-1-1 0 0,0 0 1 0 0,0 1 0 0 0,0-1 0 0 0,1 1 0 0 0,-1-1 0 0 0,1 1 0 0 0,0 0-1 0 0,0 0 1 0 0,1 0 0 0 0,-1-1 0 0 0,1 1 0 0 0,0 0 0 0 0,0 0 0 0 0,0 0-1 0 0,0 0 1 0 0,1 0 0 0 0,0-1 0 0 0,-1 1 0 0 0,1 0 0 0 0,1 0 0 0 0,-1-1-1 0 0,0 1 1 0 0,1 0 0 0 0,0-1 0 0 0,0 0 0 0 0,0 1 0 0 0,0-1 0 0 0,0 0-1 0 0,1 0 1 0 0,0 0 0 0 0,-1-1 0 0 0,1 1 0 0 0,0 0 0 0 0,0-1 0 0 0,1 0-1 0 0,-1 0 1 0 0,0 0 0 0 0,1 0 0 0 0,-1 0 0 0 0,1-1 0 0 0,-1 0-1 0 0,1 1 1 0 0,0-1 0 0 0,0-1 0 0 0,2 1-13 0 0,1-1 103 0 0,0 0-1 0 0,-1-1 1 0 0,1 0-1 0 0,0 0 1 0 0,0 0-1 0 0,0-1 1 0 0,-1 0-1 0 0,1-1 1 0 0,-1 1-1 0 0,0-1 1 0 0,0-1 0 0 0,0 1-1 0 0,0-1 1 0 0,0 0-1 0 0,-1 0 1 0 0,1-1-1 0 0,-1 1 1 0 0,2-4-103 0 0,191-208 732 0 0,-192 206-658 0 0,-2 4 224 0 0,-5 15-302 0 0,-7 53 24 0 0,2 1-1 0 0,2 0 1 0 0,6 57-20 0 0,-3 35-50 0 0,2-148 40 0 0,-1 1 0 0 0,0-1 0 0 0,-1 0 0 0 0,0 0 0 0 0,0 0 0 0 0,-1 1 0 0 0,1-1 0 0 0,-1-1 0 0 0,-1 1 0 0 0,0 0 0 0 0,0 0 0 0 0,0-1-1 0 0,0 0 1 0 0,-1 1 0 0 0,0-2 0 0 0,-1 1 0 0 0,1 0 0 0 0,-1-1 0 0 0,0 0 0 0 0,-1 0 0 0 0,1 0 0 0 0,-1-1 0 0 0,0 1 0 0 0,0-1 0 0 0,0-1 0 0 0,0 1-1 0 0,-1-1 1 0 0,0 0 0 0 0,-1 0 10 0 0,5-2-12 0 0,0 1 0 0 0,0-1 0 0 0,0 1 0 0 0,0-1 0 0 0,0 0 0 0 0,-1 0-1 0 0,1 0 1 0 0,-1-1 0 0 0,1 1 0 0 0,0-1 0 0 0,-1 0 0 0 0,1 0 0 0 0,-1 0 0 0 0,1 0-1 0 0,-1 0 1 0 0,1-1 0 0 0,0 0 0 0 0,-1 0 0 0 0,1 0 0 0 0,0 0 0 0 0,-1 0 0 0 0,1-1-1 0 0,0 1 1 0 0,0-1 0 0 0,0 0 0 0 0,0 0 0 0 0,1 0 0 0 0,-1 0 0 0 0,0 0-1 0 0,1-1 1 0 0,0 1 0 0 0,-1-1 0 0 0,1 0 0 0 0,0 1 0 0 0,0-1 0 0 0,1 0 0 0 0,-1 0-1 0 0,1 0 1 0 0,-1-1 0 0 0,1 1 0 0 0,0 0 0 0 0,0 0 0 0 0,0-2 12 0 0,4-6 4 0 0,0 0 0 0 0,0 1 0 0 0,2-1 0 0 0,-1 0 0 0 0,1 1 0 0 0,1 0 0 0 0,-1 0 0 0 0,2 1 0 0 0,-1 0 0 0 0,1 0 0 0 0,1 0 0 0 0,0 1 0 0 0,0 0 0 0 0,0 0 0 0 0,1 1 0 0 0,0 0 0 0 0,1 1 0 0 0,0 0 0 0 0,0 0 0 0 0,0 1 0 0 0,4-1-4 0 0,153-78 88 0 0,-84 61-458 0 0,-73 23-252 0 0,19 0-2088 0 0,-18 7-8953 0 0,-11-2 1009 0 0</inkml:trace>
  <inkml:trace contextRef="#ctx0" brushRef="#br0" timeOffset="1453.057">865 902 6449 0 0,'0'0'1867'0'0,"0"0"-678"0"0,0 0 99 0 0,0 0 460 0 0,0 0 223 0 0,0 0-58 0 0,0 0-258 0 0,0 0-260 0 0,31-3-207 0 0,101-11-178 0 0,170-37 1937 0 0,-239 44-3352 0 0,33-4-540 0 0,-32 9-9872 0 0,-51 2-980 0 0</inkml:trace>
  <inkml:trace contextRef="#ctx0" brushRef="#br0" timeOffset="2023.023">915 1163 7258 0 0,'0'0'1365'0'0,"0"0"-721"0"0,0 0-134 0 0,0 0 319 0 0,0 0 272 0 0,0 0 129 0 0,0 0-31 0 0,0 0-108 0 0,0 0-125 0 0,0 0-71 0 0,0 0-49 0 0,32-10-101 0 0,102-32-93 0 0,-41 21 547 0 0,-88 19-1149 0 0,0 1 0 0 0,1 0-1 0 0,-1 0 1 0 0,1 1 0 0 0,-1-1 0 0 0,1 1 0 0 0,-1 0 0 0 0,1 1 0 0 0,-1-1 0 0 0,1 1 0 0 0,-1 0 0 0 0,1 1 0 0 0,-1-1 0 0 0,2 2-50 0 0,-6-2 41 0 0,-1 0 0 0 0,1 0 1 0 0,-1 0-1 0 0,1 0 0 0 0,-1 0 1 0 0,0 0-1 0 0,1 1 0 0 0,-1-1 1 0 0,0 0-1 0 0,0 0 1 0 0,0 0-1 0 0,0 1 0 0 0,0-1 1 0 0,0 0-1 0 0,0 0 0 0 0,0 0 1 0 0,0 1-1 0 0,-1-1 0 0 0,1 0 1 0 0,0 0-1 0 0,-1 0 1 0 0,1 0-1 0 0,-1 0 0 0 0,1 0 1 0 0,-1 0-1 0 0,0 0 0 0 0,1 0 1 0 0,-1 0-1 0 0,0 0 1 0 0,0 0-1 0 0,0 0 0 0 0,0 0 1 0 0,0-1-1 0 0,0 1 0 0 0,0 0 1 0 0,0-1-1 0 0,-1 1-41 0 0,0 2 29 0 0,-143 109 1125 0 0,104-70-729 0 0,40-42-417 0 0,1 1 0 0 0,-1 0 0 0 0,1-1 1 0 0,-1 1-1 0 0,1 0 0 0 0,-1 0 0 0 0,1 0 1 0 0,0-1-1 0 0,-1 1 0 0 0,1 0 1 0 0,0 0-1 0 0,0 0 0 0 0,0 0 0 0 0,0 0 1 0 0,-1 0-1 0 0,1-1 0 0 0,0 1 0 0 0,1 0 1 0 0,-1 0-1 0 0,0 0 0 0 0,0 0 0 0 0,0 0 1 0 0,0 0-1 0 0,1 0 0 0 0,-1-1 1 0 0,0 1-1 0 0,1 0 0 0 0,-1 0 0 0 0,1 0 1 0 0,-1-1-1 0 0,1 1 0 0 0,-1 0 0 0 0,1-1 1 0 0,-1 1-1 0 0,1 0 0 0 0,0-1 1 0 0,-1 1-1 0 0,1-1 0 0 0,0 1 0 0 0,0-1 1 0 0,0 1-1 0 0,-1-1 0 0 0,1 0 0 0 0,0 1 1 0 0,1-1-9 0 0,27 4-32 0 0,1-2 0 0 0,0-1 0 0 0,0-2 0 0 0,-1-1 0 0 0,1-1 0 0 0,0-1 1 0 0,-1-2-1 0 0,0-1 0 0 0,20-7 32 0 0,10-12-3879 0 0,-25 9-6240 0 0,-24 12-335 0 0</inkml:trace>
  <inkml:trace contextRef="#ctx0" brushRef="#br0" timeOffset="2449.147">1811 213 8194 0 0,'0'0'2195'0'0,"0"0"-508"0"0,0 0-252 0 0,0 0 61 0 0,0 0 81 0 0,0 0-98 0 0,0 0-238 0 0,0 0-353 0 0,0 0-269 0 0,0 0-168 0 0,0 0-118 0 0,0 0-33 0 0,0 0-29 0 0,0-6-48 0 0,-1 0-222 0 0,-1-8 271 0 0,2 38 448 0 0,2 15-268 0 0,2 1-1 0 0,2-1 1 0 0,2-1-1 0 0,1 1 1 0 0,5 8-452 0 0,-12-40 36 0 0,16 52 96 0 0,-3 0 0 0 0,-2 2 0 0 0,-3-1-1 0 0,-3 1 1 0 0,-2 0 0 0 0,-3 53-132 0 0,-6-92-28 0 0,0-1 0 0 0,-2 1 0 0 0,0 0-1 0 0,-1-1 1 0 0,-1-1 0 0 0,-2 1 0 0 0,1-1 0 0 0,-2-1 0 0 0,-1 0 0 0 0,0 0 0 0 0,-2-1-1 0 0,0-1 1 0 0,-1 0 0 0 0,0-1 0 0 0,-1-1 0 0 0,-1 0 0 0 0,-1-1 0 0 0,0-1 0 0 0,0-1-1 0 0,-1 0 1 0 0,-1-2 0 0 0,-13 6 28 0 0,31-15-328 0 0,-33 13-78 0 0,24-11-2409 0 0,0-2-3739 0 0,7-1-4918 0 0</inkml:trace>
  <inkml:trace contextRef="#ctx0" brushRef="#br0" timeOffset="3935.505">112 1027 0 0 0,'12'-11'2036'0'0,"-11"11"-263"0"0,0 0 2238 0 0,1 0 3452 0 0,-1 0-7107 0 0,-1 0-26 0 0,0 0-57 0 0,0 0-58 0 0,0 0-55 0 0,16 19 1223 0 0,82 84 1416 0 0,-51-41-1889 0 0,-36-53-737 0 0,34 12 355 0 0,-44-20 450 0 0,-1 0-3059 0 0,1 0-6433 0 0,-1-1-2775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350 170 0 0 0,'0'0'860'0'0,"0"0"642"0"0,0 0 510 0 0,0 0 258 0 0,0 0-33 0 0,0 0-297 0 0,0 0-349 0 0,0 0-276 0 0,0 0-175 0 0,7-11-102 0 0,20-30-67 0 0,-19 38 4216 0 0,-6 36-4556 0 0,-9 19-265 0 0,-2-1 1 0 0,-2-1-1 0 0,-3 0 0 0 0,-3 5-366 0 0,-18 66 248 0 0,0-4-65 0 0,23-82-160 0 0,1 1-1 0 0,2 0 1 0 0,1 0-1 0 0,2 1 1 0 0,1-1-1 0 0,2 6-22 0 0,4-40 16 0 0,0 0 0 0 0,1 1-1 0 0,-1-1 1 0 0,1 0 0 0 0,0 0-1 0 0,0 0 1 0 0,0 0-1 0 0,0 0 1 0 0,0-1 0 0 0,0 1-1 0 0,0 0 1 0 0,0-1 0 0 0,1 0-1 0 0,-1 1 1 0 0,1-1 0 0 0,-1 0-1 0 0,1 0 1 0 0,-1-1 0 0 0,1 1-1 0 0,0 0 1 0 0,-1-1-1 0 0,1 0 1 0 0,0 1 0 0 0,-1-1-1 0 0,1 0 1 0 0,0-1-16 0 0,182-16 1176 0 0,-179 16-1628 0 0,2-3-459 0 0,-11-6-8112 0 0,3 9-122 0 0</inkml:trace>
  <inkml:trace contextRef="#ctx0" brushRef="#br0" timeOffset="288.787">0 608 8298 0 0,'0'0'2159'0'0,"0"0"-704"0"0,0 0-624 0 0,0 0-35 0 0,0 0 176 0 0,0 0 36 0 0,0 0-81 0 0,0 0-48 0 0,0 0-28 0 0,0 0 22 0 0,0 0 25 0 0,0 0-142 0 0,0 0-126 0 0,20 0-68 0 0,65 2-71 0 0,42-23 714 0 0,-74 7-1108 0 0,-17 7-181 0 0,1 0-1588 0 0,-13 2-4993 0 0,-18 2-4705 0 0</inkml:trace>
  <inkml:trace contextRef="#ctx0" brushRef="#br0" timeOffset="853.994">685 100 3417 0 0,'0'0'4325'0'0,"0"0"-1474"0"0,0 0-701 0 0,0 0-215 0 0,0 0-155 0 0,0 0-235 0 0,0 0-303 0 0,0 0-352 0 0,0 0-307 0 0,0 0-200 0 0,0 0-117 0 0,0 0 26 0 0,0 0 54 0 0,6-4 79 0 0,28-14 256 0 0,1 2 1 0 0,1 2-1 0 0,0 1 0 0 0,1 2 0 0 0,23-4-681 0 0,-58 14 8 0 0,-1 0 1 0 0,1 0-1 0 0,-1 0 0 0 0,1 0 0 0 0,0 0 0 0 0,-1 1 0 0 0,1-1 0 0 0,0 1 1 0 0,0-1-1 0 0,-1 1 0 0 0,1 0 0 0 0,0-1 0 0 0,0 1 0 0 0,0 0 1 0 0,-1 0-1 0 0,1 0 0 0 0,0 1 0 0 0,0-1 0 0 0,0 0 0 0 0,-1 1 1 0 0,1-1-1 0 0,0 1 0 0 0,-1-1 0 0 0,1 1 0 0 0,0 0 0 0 0,-1 0 1 0 0,1 0-1 0 0,-1 0 0 0 0,1 0 0 0 0,-1 0 0 0 0,1 0 0 0 0,-1 0 0 0 0,0 1 1 0 0,0-1-1 0 0,1 1 0 0 0,-1-1 0 0 0,0 1 0 0 0,0-1 0 0 0,-1 1 1 0 0,1-1-1 0 0,0 1 0 0 0,0 0 0 0 0,-1-1 0 0 0,1 1 0 0 0,-1 0 1 0 0,0 0-1 0 0,1-1 0 0 0,-1 1 0 0 0,0 0 0 0 0,0 0 0 0 0,0 0 0 0 0,0-1 1 0 0,0 1-1 0 0,-1 0 0 0 0,1 0 0 0 0,0 0 0 0 0,-1-1 0 0 0,1 1 1 0 0,-2 1-9 0 0,-144 173 546 0 0,145-173-540 0 0,0 0 0 0 0,0-1 0 0 0,0 1 0 0 0,0 0 0 0 0,0 0 0 0 0,0 0 0 0 0,1 0 0 0 0,0 0 0 0 0,-1 0 0 0 0,1 0 0 0 0,0 0 0 0 0,1 0 0 0 0,-1 0 0 0 0,0 0 0 0 0,1-1 0 0 0,-1 1 0 0 0,1 0 0 0 0,0 0 0 0 0,0 0 0 0 0,0 0 0 0 0,1-1 0 0 0,-1 1 0 0 0,1-1 0 0 0,-1 1 0 0 0,1-1 0 0 0,0 1 0 0 0,0-1 0 0 0,0 0 0 0 0,0 0 0 0 0,0 0 0 0 0,1 0 0 0 0,-1 0 0 0 0,0-1 0 0 0,1 1 0 0 0,0-1 0 0 0,-1 1 0 0 0,1-1 0 0 0,0 0 0 0 0,-1 0 0 0 0,1 0 0 0 0,0 0 0 0 0,0-1 0 0 0,0 1 0 0 0,0-1 0 0 0,0 0 0 0 0,0 0 0 0 0,0 0 0 0 0,0 0 0 0 0,0 0 0 0 0,0-1 0 0 0,0 1 0 0 0,0-1 0 0 0,1 0-6 0 0,104-9 361 0 0,-49-6-2207 0 0,-52 13 738 0 0,2-1-4481 0 0,-4 4-6394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0,'0'0'228'0'0,"0"0"714"0"0,0 0 594 0 0,0 0 443 0 0,0 0 168 0 0,0 0-120 0 0,0 0-252 0 0,0 0-220 0 0,0 0-105 0 0,0 0-80 0 0,0 0-114 0 0,0 0-153 0 0,5 7 3496 0 0,285-7 1 0 0,-122-19-4219 0 0,-162 18-430 0 0,3-2-500 0 0,-7-2-3063 0 0,-2 4 1274 0 0,0 0-3968 0 0,-1-1 3333 0 0,1 2 811 0 0,-1-1-6797 0 0</inkml:trace>
  <inkml:trace contextRef="#ctx0" brushRef="#br0" timeOffset="400.825">292 1 9482 0 0,'0'0'2353'0'0,"0"0"-670"0"0,0 0-271 0 0,0 0 11 0 0,0 0 46 0 0,0 0-88 0 0,0 0-266 0 0,0 0-306 0 0,0 0-219 0 0,0 0-118 0 0,0 0-78 0 0,0 0-1 0 0,-5 6 11 0 0,-23 59 1107 0 0,28-31-844 0 0,-15 180 1011 0 0,-4-85-1900 0 0,19-128 99 0 0,0-1-50 0 0,0 1-27 0 0,1 3-3921 0 0,2-2-6211 0 0,-1-2-1341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105 521 0 0 0,'0'0'1144'0'0,"0"0"39"0"0,0 0 41 0 0,0 0 33 0 0,0 0-14 0 0,0 0-80 0 0,0 0-113 0 0,0 0-112 0 0,0 0-130 0 0,0 0-102 0 0,0 0-89 0 0,0 0-78 0 0,0 0-55 0 0,0 0-3 0 0,0 0 16 0 0,0 0 23 0 0,0 0 52 0 0,0 0 37 0 0,0 0 11 0 0,0 0 12 0 0,0 0-21 0 0,0 0-44 0 0,0 0-27 0 0,0 0-36 0 0,0 0-41 0 0,0 0-43 0 0,0 0-33 0 0,0 0-50 0 0,0 0-47 0 0,0 0-46 0 0,2 5 4178 0 0,2 1-3455 0 0,178-13-423 0 0,-37 3 135 0 0,-137-3-2177 0 0,-11 4-3088 0 0,-2 2-5072 0 0,3 1-1862 0 0</inkml:trace>
  <inkml:trace contextRef="#ctx0" brushRef="#br0" timeOffset="509.694">180 215 5513 0 0,'0'0'2197'0'0,"0"0"-509"0"0,0 0-145 0 0,0 0 119 0 0,0 0 89 0 0,0 0-179 0 0,0 0-374 0 0,0 0-373 0 0,0 0-277 0 0,0 0-130 0 0,0 0 88 0 0,0 0 131 0 0,0 0 61 0 0,0 9 40 0 0,1 52 501 0 0,1-10-364 0 0,-3 0 1 0 0,-2 0-1 0 0,-9 50-875 0 0,1 59-1799 0 0,11-144 129 0 0,2-12-3266 0 0,0-3-3223 0 0,0-1-636 0 0</inkml:trace>
  <inkml:trace contextRef="#ctx0" brushRef="#br0" timeOffset="1150.516">644 42 3257 0 0,'0'0'1943'0'0,"0"0"-464"0"0,0 0-92 0 0,0 0 317 0 0,0 0 362 0 0,0 0 49 0 0,0 0-321 0 0,0 0-498 0 0,0 0-432 0 0,0 0-268 0 0,0 0-134 0 0,0 0-32 0 0,0 4 0 0 0,0 231 2943 0 0,39 55-2919 0 0,3-153-415 0 0,-24-93-70 0 0,-7-40-10 0 0,-10-4 121 0 0,-1 0 25 0 0,23-44 573 0 0,74-185-217 0 0,-1-87-390 0 0,-85 285-72 0 0,-8 17-10 0 0,1 1 1 0 0,1 0-1 0 0,0 0 1 0 0,1 0-1 0 0,0 1 1 0 0,1 0-1 0 0,0 0 0 0 0,1 0 1 0 0,7-8 10 0 0,-14 20 10 0 0,4-2-4674 0 0,-6 11-251 0 0,1-2-6295 0 0</inkml:trace>
  <inkml:trace contextRef="#ctx0" brushRef="#br0" timeOffset="1607.379">1117 620 11947 0 0,'0'0'1820'0'0,"0"0"-620"0"0,0 0-230 0 0,0 0 110 0 0,0 0 115 0 0,0 0-6 0 0,0 0-154 0 0,0 0-260 0 0,0 0-240 0 0,0 0-168 0 0,0 0-126 0 0,0 0-101 0 0,0 0-52 0 0,-10 4-38 0 0,-33 12-24 0 0,39-14-18 0 0,1 0 0 0 0,0 0 0 0 0,0 1 0 0 0,0-1 0 0 0,0 0-1 0 0,1 1 1 0 0,-1 0 0 0 0,1 0 0 0 0,-1 0 0 0 0,1 0 0 0 0,0 0 0 0 0,0 0 0 0 0,0 0-1 0 0,1 1 1 0 0,-1-1 0 0 0,1 1 0 0 0,0-1 0 0 0,-1 2-8 0 0,-2 7 16 0 0,2-9-14 0 0,0-1 1 0 0,1 0-1 0 0,0 1 1 0 0,-1-1 0 0 0,1 1-1 0 0,0-1 1 0 0,0 1 0 0 0,0-1-1 0 0,0 1 1 0 0,1 0 0 0 0,-1 0-1 0 0,1-1 1 0 0,0 1 0 0 0,0 0-1 0 0,0 0 1 0 0,0-1-1 0 0,0 1 1 0 0,0 0 0 0 0,1 0-1 0 0,-1-1 1 0 0,1 1 0 0 0,0 0-1 0 0,0-1 1 0 0,0 1 0 0 0,0-1-1 0 0,0 1 1 0 0,1-1-1 0 0,-1 0 1 0 0,1 1 0 0 0,0-1-1 0 0,-1 0 1 0 0,1 0 0 0 0,0 0-1 0 0,0 0 1 0 0,0 0 0 0 0,1-1-1 0 0,-1 1 1 0 0,0-1 0 0 0,1 1-1 0 0,-1-1 1 0 0,1 0-1 0 0,-1 0 1 0 0,1 0 0 0 0,-1 0-1 0 0,1 0 1 0 0,0-1 0 0 0,-1 1-1 0 0,1-1 1 0 0,1 1-3 0 0,7-1 92 0 0,-1-1 0 0 0,1 0 0 0 0,-1 0 0 0 0,1-1 0 0 0,-1-1 0 0 0,1 1 0 0 0,-1-2 0 0 0,0 1 0 0 0,0-1 0 0 0,-1-1 0 0 0,1 0 0 0 0,-1 0 0 0 0,0-1 0 0 0,0 0 0 0 0,-1-1-92 0 0,-2 4 49 0 0,-1-1 0 0 0,0 0 0 0 0,0 0 0 0 0,0 0-1 0 0,-1 0 1 0 0,1-1 0 0 0,-1 0 0 0 0,0 0 0 0 0,-1 0 0 0 0,1 0-1 0 0,-1-1 1 0 0,0 1 0 0 0,0-1 0 0 0,0 0 0 0 0,-1 0-1 0 0,0 0 1 0 0,0 0 0 0 0,-1 0 0 0 0,0 0 0 0 0,0 0 0 0 0,0-1-1 0 0,-1 1 1 0 0,0 0 0 0 0,0-1 0 0 0,0 1 0 0 0,-1-3-49 0 0,-1 6-30 0 0,1 0 1 0 0,-1 0-1 0 0,1 0 0 0 0,-1 0 1 0 0,0 0-1 0 0,0 0 1 0 0,0 1-1 0 0,-1-1 0 0 0,1 1 1 0 0,-1-1-1 0 0,1 1 1 0 0,-1 0-1 0 0,0 0 0 0 0,0 0 1 0 0,0 0-1 0 0,0 1 0 0 0,0-1 1 0 0,0 1-1 0 0,0 0 1 0 0,0 0-1 0 0,-1 0 0 0 0,1 0 1 0 0,0 0-1 0 0,-1 1 1 0 0,1 0-1 0 0,-1-1 0 0 0,-1 1 30 0 0,-28 2-3627 0 0,3 6-4885 0 0,18-4-3280 0 0</inkml:trace>
  <inkml:trace contextRef="#ctx0" brushRef="#br0" timeOffset="2354.505">1334 675 5641 0 0,'0'0'2605'0'0,"0"0"-546"0"0,0 0-191 0 0,0 0 3 0 0,0 0-129 0 0,0 0-283 0 0,0 0-373 0 0,0 0-402 0 0,0 0-278 0 0,0 0-145 0 0,0 0-79 0 0,0 0-56 0 0,-1 26 776 0 0,11 29-232 0 0,-7-53-605 0 0,0 0 0 0 0,-1 0 0 0 0,1 0-1 0 0,0 0 1 0 0,0-1 0 0 0,0 0 0 0 0,0 1 0 0 0,0-1 0 0 0,0 0 0 0 0,1-1 0 0 0,-1 1 0 0 0,0 0-1 0 0,0-1 1 0 0,1 0 0 0 0,-1 0 0 0 0,0 0 0 0 0,1 0 0 0 0,-1 0 0 0 0,0-1 0 0 0,0 0-1 0 0,1 1 1 0 0,-1-1 0 0 0,0 0 0 0 0,0 0 0 0 0,0-1 0 0 0,0 1 0 0 0,0-1 0 0 0,0 0 0 0 0,0 1-1 0 0,-1-1 1 0 0,1 0 0 0 0,-1-1 0 0 0,1 1 0 0 0,-1 0 0 0 0,0-1 0 0 0,0 1 0 0 0,0-1-1 0 0,0 0 1 0 0,0 0 0 0 0,-1 1 0 0 0,1-1 0 0 0,-1 0 0 0 0,1-2-65 0 0,45-71 331 0 0,-47 77-335 0 0,0-1 1 0 0,1 0 0 0 0,-1 1 0 0 0,0-1-1 0 0,0 1 1 0 0,0-1 0 0 0,0 0 0 0 0,0 1-1 0 0,0-1 1 0 0,0 1 0 0 0,1-1 0 0 0,-1 0 0 0 0,0 1-1 0 0,0-1 1 0 0,1 0 0 0 0,-1 1 0 0 0,0-1-1 0 0,0 0 1 0 0,1 1 0 0 0,-1-1 0 0 0,0 0-1 0 0,1 0 1 0 0,-1 1 0 0 0,0-1 0 0 0,1 0-1 0 0,-1 0 1 0 0,1 0 0 0 0,-1 1 0 0 0,0-1 0 0 0,1 0-1 0 0,-1 0 1 0 0,1 0 0 0 0,-1 0 0 0 0,0 0-1 0 0,1 0 1 0 0,-1 0 0 0 0,1 0 0 0 0,-1 0-1 0 0,1 0 1 0 0,-1 0 0 0 0,0 0 0 0 0,1 0-1 0 0,-1 0 1 0 0,1-1 3 0 0,0 20 48 0 0,25 129-35 0 0,-10-26-189 0 0,2 84-161 0 0,-19-197 340 0 0,-1 1-1 0 0,0-1 1 0 0,-1 0 0 0 0,0 0 0 0 0,0 0-1 0 0,-1 0 1 0 0,0 0 0 0 0,-1-1-1 0 0,1 1 1 0 0,-2-1 0 0 0,1-1 0 0 0,-1 1-1 0 0,-1-1 1 0 0,1 0 0 0 0,-1 0 0 0 0,0-1-1 0 0,-1 0 1 0 0,1 0 0 0 0,-2 0-3 0 0,1-2 2 0 0,-1-1 0 0 0,0 0 0 0 0,0 0 0 0 0,0-1 1 0 0,0 0-1 0 0,-1 0 0 0 0,1-1 0 0 0,0-1 0 0 0,-1 1 0 0 0,1-1 1 0 0,-1-1-1 0 0,1 0 0 0 0,-3-1-2 0 0,9 0 0 0 0,0 0 0 0 0,0-1 1 0 0,0 0-1 0 0,0 0 0 0 0,0 0 0 0 0,0 0 1 0 0,1 0-1 0 0,0 0 0 0 0,-1-1 0 0 0,1 1 1 0 0,0-1-1 0 0,1 0 0 0 0,-1 1 0 0 0,1-1 1 0 0,0 0-1 0 0,-1 0 0 0 0,2 0 0 0 0,-1 0 1 0 0,0 0-1 0 0,1 0 0 0 0,0 0 1 0 0,0 0-1 0 0,0 0 0 0 0,0 0 0 0 0,1 0 1 0 0,0 0-1 0 0,0 0 0 0 0,0 0 0 0 0,0 0 1 0 0,0 0-1 0 0,2-2 0 0 0,2-8-328 0 0,2 0 0 0 0,-1 1 0 0 0,2 0 0 0 0,0 0 1 0 0,1 0-1 0 0,0 1 0 0 0,0 0 0 0 0,3-1 328 0 0,90-82-6456 0 0,-69 65 3842 0 0,-26 26-9053 0 0</inkml:trace>
  <inkml:trace contextRef="#ctx0" brushRef="#br0" timeOffset="3435.655">184 499 0 0 0,'0'0'1664'0'0,"0"0"22"0"0,0 0-39 0 0,0 0-36 0 0,0 0-68 0 0,0 0-148 0 0,0 0-192 0 0,0 0-208 0 0,0 0-151 0 0,0 0-65 0 0,0 0-62 0 0,0 0-35 0 0,-7 2 2845 0 0,-22 6-2660 0 0,-31 0 827 0 0,-15-7 149 0 0,63-6-1118 0 0,89 21-750 0 0,84-6-79 0 0,-88-6-216 0 0,-98-3 34 0 0,4 1-1789 0 0,7-2-3675 0 0,10 0-5207 0 0</inkml:trace>
  <inkml:trace contextRef="#ctx0" brushRef="#br0" timeOffset="6496.337">2069 46 0 0 0,'0'0'188'0'0,"0"0"672"0"0,0 0 234 0 0,0 0 38 0 0,0 0 15 0 0,0 0 31 0 0,0 0 63 0 0,4-6 42 0 0,12-16 11 0 0,-12 19 6571 0 0,-1 6-3338 0 0,-1 15-2317 0 0,-4 21-2924 0 0,-20 62 1199 0 0,-5 0 0 0 0,-35 85-485 0 0,24-77 49 0 0,28-79-35 0 0,2-9-8 0 0,1 0-1 0 0,1 1 1 0 0,1-1 0 0 0,0 1 0 0 0,2 0 0 0 0,0 17-6 0 0,4-36 7 0 0,0-1 0 0 0,1 1 0 0 0,-1-1-1 0 0,1 1 1 0 0,0-1 0 0 0,-1 0 0 0 0,1 0-1 0 0,0 0 1 0 0,1 0 0 0 0,-1-1 0 0 0,0 1 0 0 0,0 0-1 0 0,1-1 1 0 0,-1 1 0 0 0,1-1 0 0 0,-1 0-1 0 0,1 0 1 0 0,0 0 0 0 0,-1 0 0 0 0,1-1 0 0 0,0 1-1 0 0,0-1 1 0 0,-1 1 0 0 0,1-1 0 0 0,3 0-7 0 0,159-15 816 0 0,-109 4-628 0 0,-55 11-190 0 0,-1 0 9 0 0,0 0-11 0 0,0 0 21 0 0,0 0-1 0 0,0 0-25 0 0,0 0 17 0 0,0 0-3 0 0,0 0-23 0 0,0 0-42 0 0,0 0-62 0 0,0 0-70 0 0,0 0-69 0 0,0 0-74 0 0,0 0-122 0 0,0 0-134 0 0,0-3-2843 0 0,0-4-10846 0 0,0 6 8445 0 0</inkml:trace>
  <inkml:trace contextRef="#ctx0" brushRef="#br0" timeOffset="6863.386">1723 410 5825 0 0,'0'0'2558'0'0,"0"0"-811"0"0,0 0-408 0 0,0 0 115 0 0,0 0 191 0 0,0 0-32 0 0,0 0-334 0 0,0 0-410 0 0,0 0-189 0 0,0 0-13 0 0,0 0 112 0 0,0 0 83 0 0,12 0-58 0 0,96-7 1088 0 0,77-19 542 0 0,-4 11-2031 0 0,-181 15-585 0 0,1 12-2294 0 0,0-9-6174 0 0,-1-3-3451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18 109 0 0 0,'0'0'420'0'0,"0"0"719"0"0,0 0 165 0 0,0 0-55 0 0,0 0-80 0 0,0 0-17 0 0,4-6 2 0 0,11-16 8 0 0,-11 17 12 0 0,-7 46 9439 0 0,-6 24-8430 0 0,-2 16-2581 0 0,-7 154 638 0 0,20-232-221 0 0,-1-1 1 0 0,1 0 0 0 0,-1 1-1 0 0,1-1 1 0 0,0 0-1 0 0,0 0 1 0 0,0 0 0 0 0,0 0-1 0 0,0-1 1 0 0,0 1 0 0 0,0 0-1 0 0,1-1 1 0 0,-1 0-1 0 0,0 1 1 0 0,1-1 0 0 0,-1 0-1 0 0,1 0 1 0 0,0-1-1 0 0,-1 1 1 0 0,1 0 0 0 0,0-1-1 0 0,0 0 1 0 0,-1 1-1 0 0,1-1 1 0 0,0 0 0 0 0,0 0-1 0 0,-1-1 1 0 0,1 1-1 0 0,0-1 1 0 0,-1 1 0 0 0,1-1-1 0 0,0 0 1 0 0,-1 0 0 0 0,1 0-1 0 0,-1 0 1 0 0,1 0-1 0 0,-1-1-19 0 0,17-9 99 0 0,0-1-1 0 0,-1-1 0 0 0,-1-1 0 0 0,0-1 1 0 0,-1 0-1 0 0,0-1 0 0 0,-2 0 1 0 0,0-1-1 0 0,0-1 0 0 0,-2 0 0 0 0,0-1 1 0 0,-1 0-1 0 0,0-4-98 0 0,5-9 61 0 0,2-1 14 0 0,-1-1 0 0 0,-2-1-1 0 0,-1-1 1 0 0,-2 1 0 0 0,7-37-75 0 0,-19 71-14 0 0,2-17 294 0 0,-10 27-50 0 0,3 7-210 0 0,0 0 1 0 0,1 1-1 0 0,1-1 1 0 0,1 1-1 0 0,0 0 1 0 0,1 0-1 0 0,1 0 1 0 0,1 0-1 0 0,0-1 1 0 0,1 1-1 0 0,1 0 0 0 0,1-1 1 0 0,0 1-1 0 0,4 9-20 0 0,5 31 35 0 0,30 190-57 0 0,-42-237 26 0 0,1 221-11 0 0,-4-217 6 0 0,-1 1 0 0 0,0 0 0 0 0,-1-1 0 0 0,0 0 0 0 0,-1 1 0 0 0,-1-2 0 0 0,0 1 0 0 0,-1-1 0 0 0,0 0 0 0 0,-1 0 0 0 0,-1-1 0 0 0,0 0 0 0 0,0 0 1 0 0,-5 3 0 0 0,11-12 8 0 0,0 1 0 0 0,0-1 1 0 0,0 1-1 0 0,-1-1 0 0 0,1 0 1 0 0,-1 0-1 0 0,0 0 0 0 0,0-1 1 0 0,0 1-1 0 0,0-1 0 0 0,0 0 1 0 0,-1 0-1 0 0,1-1 0 0 0,-1 1 1 0 0,1-1-1 0 0,-1 0 0 0 0,1 0 1 0 0,-1 0-1 0 0,0-1 0 0 0,0 0-8 0 0,3-1 6 0 0,0-1-1 0 0,0 0 0 0 0,0 0 1 0 0,0 0-1 0 0,1-1 0 0 0,-1 1 1 0 0,1 0-1 0 0,-1-1 0 0 0,1 1 1 0 0,0 0-1 0 0,0-1 0 0 0,0 0 1 0 0,0 1-1 0 0,1-1 0 0 0,-1 0 1 0 0,1 1-1 0 0,-1-1 0 0 0,1 0 1 0 0,0 1-1 0 0,0-1 0 0 0,0-2-5 0 0,1-10-4 0 0,0-1 0 0 0,0 1-1 0 0,2 0 1 0 0,0 0 0 0 0,1 0-1 0 0,0 0 1 0 0,1 1 0 0 0,0-1 0 0 0,6-9 4 0 0,1-1-115 0 0,0 1 1 0 0,1 0-1 0 0,1 1 1 0 0,2 1-1 0 0,0 0 1 0 0,1 1-1 0 0,6-4 115 0 0,8 5-2127 0 0,-16 17-5649 0 0,-10 3-3560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10058 0 0,'0'0'2041'0'0,"0"0"-438"0"0,0 0-318 0 0,0 0-107 0 0,0 0-134 0 0,0 0-201 0 0,0 0-239 0 0,0 0-232 0 0,0 0-121 0 0,0 0-75 0 0,0 0-39 0 0,0 0-21 0 0,0 0-9 0 0,-12 28-22 0 0,-34 87 5 0 0,45-114-85 0 0,0-1 0 0 0,0 1 1 0 0,1 0-1 0 0,-1 0 0 0 0,0 0 1 0 0,0 0-1 0 0,0 0 0 0 0,1 0 1 0 0,-1 0-1 0 0,0 0 0 0 0,1 0 1 0 0,-1 0-1 0 0,1 0 1 0 0,0 0-1 0 0,-1 0 0 0 0,1 1 1 0 0,0-1-1 0 0,0 0 0 0 0,-1 0 1 0 0,1 0-1 0 0,0 1 0 0 0,0-1 1 0 0,0 0-1 0 0,1 0 0 0 0,-1 1 1 0 0,0-1-1 0 0,0 0 0 0 0,1 0 1 0 0,-1 0-1 0 0,0 0 1 0 0,1 0-1 0 0,-1 1 0 0 0,1-1 1 0 0,0 0-1 0 0,-1 0 0 0 0,1 0 1 0 0,0 0-1 0 0,0 0 0 0 0,-1-1 1 0 0,1 1-1 0 0,0 0 0 0 0,0 0 1 0 0,0 0-6 0 0,3 0 47 0 0,-2 1 45 0 0,0 0 1 0 0,1 0-1 0 0,-1 0 1 0 0,1 0-1 0 0,0-1 1 0 0,-1 1-1 0 0,1-1 1 0 0,0 0-1 0 0,0 1 1 0 0,0-1-1 0 0,0-1 1 0 0,0 1-1 0 0,0 0 1 0 0,0-1-1 0 0,1 0 1 0 0,-1 1-1 0 0,0-1 1 0 0,0-1-1 0 0,0 1 1 0 0,0 0-1 0 0,0-1 1 0 0,0 1-1 0 0,0-1 1 0 0,0 0-1 0 0,0 0 1 0 0,0 0-1 0 0,0-1 0 0 0,0 1 1 0 0,0-1-1 0 0,-1 1 1 0 0,1-1-1 0 0,0 0 1 0 0,-1 0-1 0 0,0 0 1 0 0,1 0-1 0 0,-1 0 1 0 0,0-1-1 0 0,0 1 1 0 0,0-1-1 0 0,-1 1 1 0 0,1-1-1 0 0,-1 0 1 0 0,1 0-1 0 0,-1 0 1 0 0,0 0-1 0 0,0 0 1 0 0,0 0-1 0 0,0 0 1 0 0,-1-2-93 0 0,1 1-54 0 0,-1 1 1 0 0,1-1 0 0 0,-1 0 0 0 0,-1 1 0 0 0,1-1-1 0 0,0 0 1 0 0,-1 1 0 0 0,0-1 0 0 0,0 1 0 0 0,0-1 0 0 0,0 1-1 0 0,0-1 1 0 0,-1 1 0 0 0,1 0 0 0 0,-1 0 0 0 0,0-1-1 0 0,0 1 1 0 0,0 1 0 0 0,-1-1 0 0 0,1 0 0 0 0,-1 0-1 0 0,1 1 1 0 0,-1-1 0 0 0,0 1 0 0 0,0 0 0 0 0,0 0-1 0 0,0 0 1 0 0,0 1 0 0 0,0-1 0 0 0,-1 0 0 0 0,1 1-1 0 0,-1 0 1 0 0,1 0 0 0 0,-1 0 0 0 0,0 0 53 0 0,1 1-513 0 0,-8-3-1267 0 0,2 3-4109 0 0,0 0-5809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3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6937 0 0,'0'0'2485'0'0,"0"0"-455"0"0,0 0-443 0 0,0 0-92 0 0,0 0 34 0 0,0 0-24 0 0,0 0-144 0 0,0 0-308 0 0,0 0-328 0 0,0 0-277 0 0,0 0-164 0 0,0 0-84 0 0,0 0-29 0 0,-3 3 18 0 0,-2 7-72 0 0,0 0 0 0 0,1 0-1 0 0,1 0 1 0 0,-1 0 0 0 0,2 0-1 0 0,-1 1 1 0 0,1 0 0 0 0,1-1 0 0 0,0 1-1 0 0,1 0 1 0 0,0 0 0 0 0,0-1-1 0 0,1 1 1 0 0,1 3-117 0 0,-1 19 175 0 0,6 433 802 0 0,-4-263-998 0 0,-6-195-1889 0 0,3-30-6946 0 0,0 19 6123 0 0,0-2-8492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1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480 431 0 0 0,'0'0'926'0'0,"0"0"375"0"0,0 0 517 0 0,0 0 297 0 0,0 0-43 0 0,0 0-311 0 0,0 0-404 0 0,0 0-307 0 0,0 0-166 0 0,3-4-53 0 0,11-10-7 0 0,-11 10 3 0 0,-3 4 7 0 0,0 0-18 0 0,0 0-28 0 0,0 0-44 0 0,0 0-50 0 0,0 0-65 0 0,0 0-82 0 0,-14-4 798 0 0,-167 18-18 0 0,-23 45-328 0 0,201-58-987 0 0,0 0-1 0 0,0-1 1 0 0,0 1-1 0 0,0 0 1 0 0,0 0 0 0 0,0 1-1 0 0,1-1 1 0 0,-1 1-1 0 0,1-1 1 0 0,-1 1-1 0 0,1 0 1 0 0,-1 0-1 0 0,1 0 1 0 0,0 0 0 0 0,0 0-1 0 0,0 1 1 0 0,0-1-1 0 0,0 1 1 0 0,1-1-1 0 0,-1 1 1 0 0,1 0 0 0 0,-1 0-1 0 0,1-1 1 0 0,0 1-1 0 0,0 0 1 0 0,0 0-1 0 0,1 0 1 0 0,-1 0-1 0 0,1 0 1 0 0,0 3-12 0 0,2-1 11 0 0,1-1 1 0 0,0 1-1 0 0,0 0 1 0 0,1-1-1 0 0,-1 0 1 0 0,1 0-1 0 0,0 0 1 0 0,0 0-1 0 0,1-1 1 0 0,-1 0-1 0 0,1 1 1 0 0,-1-2-1 0 0,1 1 0 0 0,0 0 1 0 0,0-1-1 0 0,0 0 1 0 0,0 0-1 0 0,1-1 1 0 0,-1 1-1 0 0,1-1 1 0 0,-1 0-1 0 0,1-1 1 0 0,-1 1-1 0 0,1-1 1 0 0,-1 0-1 0 0,3-1-11 0 0,-2 2 13 0 0,158 22 273 0 0,-139-6-163 0 0,-25-16-86 0 0,0-1-15 0 0,-12 19 297 0 0,-134 105 161 0 0,105-94-435 0 0,26-20-42 0 0,0 0 0 0 0,1 0 0 0 0,1 2 0 0 0,0 0 0 0 0,0 0 0 0 0,1 1 0 0 0,0 1 0 0 0,2 0-1 0 0,-1 0 1 0 0,-5 11-3 0 0,14-21 5 0 0,0-1 0 0 0,0 1 0 0 0,0 0 0 0 0,0 0 0 0 0,0 0 0 0 0,1 0 0 0 0,-1 0 0 0 0,1 0 0 0 0,0 0 0 0 0,1 0 0 0 0,-1 1 0 0 0,1-1 0 0 0,0 0 0 0 0,0 0 0 0 0,0 1 1 0 0,0-1-1 0 0,1 0 0 0 0,-1 0 0 0 0,1 1 0 0 0,0-1 0 0 0,1 0 0 0 0,-1 0 0 0 0,1 0 0 0 0,0 0 0 0 0,0-1 0 0 0,0 1 0 0 0,0 0 0 0 0,0-1 0 0 0,1 1 0 0 0,0-1 0 0 0,0 0 0 0 0,0 0 0 0 0,2 2-5 0 0,8 2 56 0 0,0 0-1 0 0,1-1 1 0 0,0-1 0 0 0,1 0 0 0 0,-1 0 0 0 0,1-1 0 0 0,0-1 0 0 0,0-1 0 0 0,0 0-1 0 0,0-1 1 0 0,0-1 0 0 0,0 0 0 0 0,0-1 0 0 0,3-1-56 0 0,22 2 39 0 0,8-22-853 0 0,-40 7-3690 0 0,-3-4-6149 0 0,-5 12-851 0 0</inkml:trace>
  <inkml:trace contextRef="#ctx0" brushRef="#br0" timeOffset="4708.324">415 0 0 0 0,'0'0'966'0'0,"0"0"314"0"0,0 0 375 0 0,0 0 196 0 0,0 0-100 0 0,0 0-361 0 0,0 0-422 0 0,0 0-275 0 0,0 0-106 0 0,0 0 4 0 0,3 15 3419 0 0,-38 127-754 0 0,20-59-2659 0 0,-2 82 266 0 0,8-21-375 0 0,-17 61-101 0 0,10-135-346 0 0,1-20-1 0 0,-16 67-11 0 0,4-14 29 0 0,-2 3 127 0 0,11-25-186 0 0,-8-10 234 0 0,11-27-118 0 0,-3 4-61 0 0,10 22 318 0 0,-5-30 130 0 0,-3 1 265 0 0,14-31-589 0 0,2-9-171 0 0,0-1-12 0 0,-9 11 362 0 0,7-8-337 0 0,2-3-4 0 0,0 0 0 0 0,0 0-4 0 0,0 0-16 0 0,0 0-5 0 0,0 0-4 0 0,0 0 6 0 0,0 0 6 0 0,0 0-29 0 0,0 0-35 0 0,0 0-87 0 0,1-8-2609 0 0,0 5-4692 0 0,1 0-4028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22 352 0 0,'0'0'2357'0'0,"0"0"-394"0"0,0 0-158 0 0,0 0 112 0 0,0 0 3 0 0,0 0-41 0 0,0 0-180 0 0,0 0-272 0 0,0 0-289 0 0,0 0-217 0 0,0 0-160 0 0,0 0-140 0 0,-9-2 239 0 0,8 1 1890 0 0,47 8-583 0 0,50-9-753 0 0,-32-3-941 0 0,108-6 102 0 0,-132 11-592 0 0,-39 0 18 0 0,-1 0-18 0 0,0 0-6 0 0,0 0 2 0 0,0 0-11 0 0,0 0 16 0 0,0 0 13 0 0,-3-7-2636 0 0,-2 6-7978 0 0,2 1-822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1936 0 0,'0'0'1883'0'0,"0"0"-701"0"0,0 0-284 0 0,0 0 174 0 0,0 0 269 0 0,0 0 154 0 0,0 0-80 0 0,0 0-200 0 0,0 0-194 0 0,0 0-95 0 0,0 0-97 0 0,0 0-80 0 0,0 0-34 0 0,-5 2-56 0 0,1 0-316 0 0,-6 3-261 0 0,1-3 3376 0 0,29 5-141 0 0,173-21-677 0 0,46-1-1834 0 0,-237 16-1620 0 0,8 2 1932 0 0,-8-3-4157 0 0,0 0-3869 0 0,-2 0-4974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38 0 0 0,'0'0'1226'0'0,"0"0"125"0"0,0 0 302 0 0,0 0 318 0 0,0 0 132 0 0,0 0-17 0 0,0 0-291 0 0,0 0-324 0 0,0 0-226 0 0,0 0-163 0 0,2-6-59 0 0,7-18-68 0 0,-3 17 5365 0 0,-9 7-6709 0 0,-7 23 970 0 0,-23 55-237 0 0,-4-1 0 0 0,-2-2 0 0 0,-17 18-344 0 0,-186 212 144 0 0,181-232-206 0 0,61-73-49 0 0,0 0 0 0 0,0 0 0 0 0,0 0 1 0 0,0-1-1 0 0,0 1 0 0 0,0 0 0 0 0,0 0 1 0 0,0-1-1 0 0,0 1 0 0 0,0 0 0 0 0,0 0 1 0 0,0 0-1 0 0,0-1 0 0 0,0 1 0 0 0,0 0 0 0 0,0 0 1 0 0,0-1-1 0 0,0 1 0 0 0,0 0 0 0 0,0 0 1 0 0,0 0-1 0 0,-1-1 0 0 0,1 1 0 0 0,0 0 1 0 0,0 0-1 0 0,0 0 0 0 0,0 0 0 0 0,0-1 0 0 0,-1 1 1 0 0,1 0-1 0 0,0 0 0 0 0,0 0 0 0 0,0 0 1 0 0,-1 0-1 0 0,1 0 0 0 0,0 0 0 0 0,0-1 0 0 0,-1 1 1 0 0,1 0-1 0 0,0 0 0 0 0,0 0 0 0 0,0 0 1 0 0,-1 0-1 0 0,1 0 0 0 0,0 0 0 0 0,0 0 1 0 0,-1 0-1 0 0,1 0 0 0 0,0 0 111 0 0,8-24-12456 0 0,-6 16 4753 0 0</inkml:trace>
  <inkml:trace contextRef="#ctx0" brushRef="#br0" timeOffset="550.285">10 1 2473 0 0,'0'0'3186'0'0,"0"0"-969"0"0,0 0-544 0 0,0 0-116 0 0,0 0 58 0 0,0 0 15 0 0,0 0-155 0 0,0 0-279 0 0,0 0-310 0 0,0 0-273 0 0,0 0-169 0 0,0 0-96 0 0,-9 8 862 0 0,55 95 2232 0 0,114 115-1200 0 0,-28-16-1619 0 0,-82-85-450 0 0,-20-64-132 0 0,-25-14-3108 0 0,-8-38 110 0 0,3-2-1080 0 0,0 1-3700 0 0,0 0-1509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15 158 0 0 0,'0'0'772'0'0,"0"0"663"0"0,0 0 350 0 0,0 0 182 0 0,0 0-15 0 0,0 0-84 0 0,0 0-165 0 0,0 0-196 0 0,0 0-212 0 0,0 0-189 0 0,-2-6-181 0 0,-8-18-178 0 0,8 18-140 0 0,2 6-133 0 0,0 0-125 0 0,0 0-93 0 0,0 0-57 0 0,0 0-57 0 0,0 0-48 0 0,0 0-10 0 0,16 25 807 0 0,55 115 1441 0 0,66 250-750 0 0,-98-202-1370 0 0,-32-121-173 0 0,3-42 903 0 0,-6-50-56 0 0,69-253-738 0 0,22-11-63 0 0,26-24-153 0 0,-105 262 2 0 0,-16 50 35 0 0,0 1-26 0 0,0 0-67 0 0,0 0-95 0 0,0 0-112 0 0,-8 19-912 0 0,-27 55-1519 0 0,24-49-644 0 0,1-1-3366 0 0,6-11-4533 0 0</inkml:trace>
  <inkml:trace contextRef="#ctx0" brushRef="#br0" timeOffset="543.955">634 795 0 0 0,'0'0'352'0'0,"0"0"404"0"0,0 0 231 0 0,0 0 285 0 0,0 0 253 0 0,0 0 106 0 0,0 0 48 0 0,0 0-140 0 0,0 0-155 0 0,0 0-84 0 0,0 0-162 0 0,0 0-139 0 0,0 0-82 0 0,0-5-111 0 0,-1-17-118 0 0,0 21-618 0 0,0 1-1 0 0,0-1 1 0 0,0 1-1 0 0,0 0 1 0 0,0-1 0 0 0,0 1-1 0 0,0 0 1 0 0,0 0 0 0 0,0 0-1 0 0,0 0 1 0 0,0 0-1 0 0,0 0 1 0 0,0 0 0 0 0,0 0-1 0 0,0 0 1 0 0,0 0 0 0 0,-1 1-1 0 0,1-1 1 0 0,0 0-1 0 0,0 1 1 0 0,0-1 0 0 0,0 1-1 0 0,1-1 1 0 0,-1 1 0 0 0,0 0-1 0 0,0-1 1 0 0,0 1-1 0 0,0 0 1 0 0,0-1 0 0 0,1 1-1 0 0,-1 0 1 0 0,0 0 0 0 0,1 0-1 0 0,-1 0-69 0 0,-5 5 35 0 0,0 0-1 0 0,0 0 1 0 0,1 1 0 0 0,0 0-1 0 0,1 0 1 0 0,-1 0-1 0 0,1 0 1 0 0,0 1 0 0 0,1 0-1 0 0,0 0 1 0 0,0 0-1 0 0,1 0 1 0 0,0 0 0 0 0,0 0-1 0 0,1 1 1 0 0,0-1-1 0 0,0 0 1 0 0,1 1 0 0 0,1-1-1 0 0,0 6-34 0 0,0-11 69 0 0,1-1 0 0 0,-1 0 0 0 0,1 0 0 0 0,0 1 1 0 0,0-1-1 0 0,0 0 0 0 0,0-1 0 0 0,0 1 0 0 0,0 0 0 0 0,1 0 0 0 0,-1-1 0 0 0,0 0 0 0 0,1 1 0 0 0,-1-1 0 0 0,1 0 0 0 0,0 0 0 0 0,-1 0 0 0 0,1-1 0 0 0,0 1 0 0 0,0-1 0 0 0,-1 1 0 0 0,1-1 0 0 0,0 0 1 0 0,0 0-1 0 0,0 0 0 0 0,-1 0 0 0 0,1-1 0 0 0,0 1 0 0 0,0-1 0 0 0,-1 0 0 0 0,1 0 0 0 0,0 0 0 0 0,-1 0 0 0 0,1 0 0 0 0,-1 0 0 0 0,3-2-69 0 0,2 0 77 0 0,0 0 0 0 0,1-1 0 0 0,-1 0 0 0 0,-1 0 0 0 0,1-1 0 0 0,-1 0-1 0 0,1 0 1 0 0,-1-1 0 0 0,-1 1 0 0 0,1-1 0 0 0,-1-1 0 0 0,0 1 0 0 0,-1-1 0 0 0,1 1 0 0 0,-1-1 0 0 0,-1-1 0 0 0,1 1-1 0 0,-1 0 1 0 0,0-1 0 0 0,-1 0 0 0 0,0 1 0 0 0,0-1 0 0 0,-1 0 0 0 0,1-6-77 0 0,-4 11-56 0 0,0 0 0 0 0,0 0 0 0 0,-1 0 0 0 0,1 0-1 0 0,-1 1 1 0 0,1-1 0 0 0,-1 0 0 0 0,0 1 0 0 0,0 0 0 0 0,0 0 0 0 0,0 0 0 0 0,-1 0 0 0 0,1 0 0 0 0,-1 1 0 0 0,1-1-1 0 0,-1 1 1 0 0,1 0 0 0 0,-1 0 0 0 0,0 0 0 0 0,1 1 0 0 0,-1-1 0 0 0,0 1 0 0 0,0 0 0 0 0,1 0 0 0 0,-1 0 0 0 0,0 0-1 0 0,0 1 1 0 0,1 0 0 0 0,-2 0 56 0 0,1-1-103 0 0,-62 16-2905 0 0,26 8-6300 0 0,27-16-1010 0 0</inkml:trace>
  <inkml:trace contextRef="#ctx0" brushRef="#br0" timeOffset="1063.934">1103 777 0 0 0,'0'0'576'0'0,"0"0"680"0"0,0 0 373 0 0,0 0 308 0 0,0 0 299 0 0,0 0 45 0 0,0 0-95 0 0,0 0-225 0 0,0 0-342 0 0,0 0-335 0 0,0 0-245 0 0,0 0-188 0 0,0 0-122 0 0,-9 20 2005 0 0,-3 1-2591 0 0,0 0 0 0 0,-2-1 0 0 0,-1 0 0 0 0,0-1 0 0 0,-1-1 0 0 0,-1 0 0 0 0,-1-1 0 0 0,-12 8-143 0 0,20-19-1142 0 0,8-8-3806 0 0,1-3-5713 0 0,1 2 3950 0 0</inkml:trace>
  <inkml:trace contextRef="#ctx0" brushRef="#br0" timeOffset="1455.412">908 788 344 0 0,'0'0'2242'0'0,"0"0"-87"0"0,0 0-17 0 0,0 0-67 0 0,0 0-173 0 0,0 0-277 0 0,0 0-292 0 0,0 0-337 0 0,0 0-273 0 0,0 0-197 0 0,0 0-157 0 0,0 0-92 0 0,11 18 1942 0 0,107 82 2259 0 0,-34-4-3859 0 0,-81-91-668 0 0,2 2-212 0 0,-3-5-10088 0 0,-4-2-1069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3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0 0 0 0,'0'0'524'0'0,"0"0"340"0"0,0 0 261 0 0,0 0 215 0 0,0 0 119 0 0,0 0-4 0 0,0 0-104 0 0,0 0-156 0 0,0 1 6010 0 0,0 1-3553 0 0,3 14-2665 0 0,-38 234 1393 0 0,-49 107-1484 0 0,78-334-861 0 0,1-7-16 0 0,1 1 1 0 0,0-1 0 0 0,1 1 0 0 0,1 0 0 0 0,1 0 0 0 0,0 0 0 0 0,2 16-20 0 0,13 15 30 0 0,-14-48-12 0 0,0 0 10 0 0,0 0 1 0 0,0 0 40 0 0,115-7 1238 0 0,-12 3-945 0 0,-102 4-334 0 0,-1 0 25 0 0,0 0-29 0 0,0 0 12 0 0,0 0 1 0 0,0 0-27 0 0,0 0 19 0 0,0 0-4 0 0,0 0-14 0 0,0 0-23 0 0,0 0 8 0 0,0 0-23 0 0,0 0-1 0 0,0 0 31 0 0,0 0-30 0 0,27 0-157 0 0,-27 0 151 0 0,0 0 14 0 0,0 0 25 0 0,0 0-10 0 0,0 0-6 0 0,0 0 4 0 0,0 0 30 0 0,0 0 4 0 0,0 0-19 0 0,0 0-22 0 0,0 0-42 0 0,0 0-32 0 0,-27 3-4687 0 0,18-2 689 0 0,7-1 18 0 0,-2 0-7127 0 0</inkml:trace>
  <inkml:trace contextRef="#ctx0" brushRef="#br0" timeOffset="813.308">396 431 0 0 0,'0'0'1348'0'0,"0"0"338"0"0,0 0 221 0 0,0 0 53 0 0,0 0-152 0 0,0 0-267 0 0,0 0-179 0 0,0 0-173 0 0,0 0-144 0 0,0 0-92 0 0,0 0-61 0 0,0 0-19 0 0,-24 0 4488 0 0,-97 7-1391 0 0,40-3-2669 0 0,8-1-391 0 0,-16-2-234 0 0,81-1-1423 0 0,8 0 203 0 0,2-6-3942 0 0,0 4-488 0 0,0-1-6952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62 0 0 0,'0'0'677'0'0,"0"0"234"0"0,0 0 328 0 0,0 0 416 0 0,0 0 354 0 0,0 0 87 0 0,0 0-225 0 0,0 0-333 0 0,0 0-335 0 0,0 0-178 0 0,0 0-36 0 0,0-11 7 0 0,3-31 20 0 0,0 33 6403 0 0,0 27-6338 0 0,4 104-263 0 0,-21 94-150 0 0,3-152-632 0 0,-5 28 122 0 0,3 1 0 0 0,1 84-158 0 0,-4-113-12 0 0,-5-97-4391 0 0,18 4 221 0 0,2 10-4054 0 0,1 11-2494 0 0</inkml:trace>
  <inkml:trace contextRef="#ctx0" brushRef="#br0" timeOffset="313.251">0 382 3921 0 0,'0'0'2638'0'0,"0"0"-524"0"0,0 0-235 0 0,0 0 57 0 0,0 0 16 0 0,0 0-157 0 0,0 0-322 0 0,0 0-401 0 0,0 0-328 0 0,0 0-190 0 0,0 0-61 0 0,0 0-6 0 0,0 0 29 0 0,8-5 32 0 0,118-59 1689 0 0,-106 56-2061 0 0,1 1 1 0 0,0 1 0 0 0,0 1 0 0 0,0 0 0 0 0,1 2-1 0 0,0 1 1 0 0,18 0-177 0 0,-9 25-1606 0 0,-26-10-7792 0 0,-5-12-2377 0 0</inkml:trace>
  <inkml:trace contextRef="#ctx0" brushRef="#br0" timeOffset="780.944">614 408 2857 0 0,'0'0'2647'0'0,"0"0"-573"0"0,0 0-238 0 0,0 0-46 0 0,0 0-51 0 0,0 0-126 0 0,0 0-224 0 0,0 0-273 0 0,0 0-212 0 0,0 0-216 0 0,0 0-180 0 0,0 0-117 0 0,0 0-68 0 0,-8 3-18 0 0,1 1-197 0 0,1 0 0 0 0,-1 0 0 0 0,0 1 0 0 0,1 0-1 0 0,0 0 1 0 0,0 0 0 0 0,1 1 0 0 0,-1 0 0 0 0,1 0-1 0 0,0 0 1 0 0,1 1 0 0 0,-3 5-108 0 0,-2 2 40 0 0,1 1 0 0 0,1 1 1 0 0,1 0-1 0 0,0 0 0 0 0,1 0 0 0 0,0 0 1 0 0,1 1-1 0 0,1 0 0 0 0,1-1 0 0 0,1 1 0 0 0,0 0 1 0 0,1 16-41 0 0,1-29 25 0 0,-1 0 1 0 0,1 0-1 0 0,0 0 1 0 0,0 0 0 0 0,0-1-1 0 0,1 1 1 0 0,-1 0-1 0 0,1-1 1 0 0,0 1 0 0 0,0-1-1 0 0,0 1 1 0 0,0-1 0 0 0,1 0-1 0 0,-1 0 1 0 0,1 0-1 0 0,0 0 1 0 0,0-1 0 0 0,0 1-1 0 0,0-1 1 0 0,1 0-1 0 0,-1 1 1 0 0,0-2 0 0 0,1 1-1 0 0,0 0 1 0 0,-1-1-1 0 0,1 1 1 0 0,0-1 0 0 0,0 0-1 0 0,0 0 1 0 0,0-1-1 0 0,2 1-25 0 0,4 0 121 0 0,0 0-1 0 0,0-1 1 0 0,0 0 0 0 0,0-1-1 0 0,0 0 1 0 0,-1-1-1 0 0,1 1 1 0 0,0-2-1 0 0,-1 0 1 0 0,1 0 0 0 0,-1 0-1 0 0,3-3-120 0 0,-3 3 67 0 0,-1-1-1 0 0,1-1 0 0 0,-1 1 1 0 0,0-1-1 0 0,0-1 1 0 0,-1 1-1 0 0,0-1 0 0 0,0-1 1 0 0,0 1-1 0 0,-1-1 1 0 0,0 0-1 0 0,0-1 0 0 0,0 1 1 0 0,-1-1-1 0 0,0 0 0 0 0,-1-1 1 0 0,0 1-1 0 0,0-1 1 0 0,-1 0-1 0 0,0 0 0 0 0,-1 0 1 0 0,0 0-1 0 0,0 0 1 0 0,-1-1-1 0 0,0 1 0 0 0,0-1 1 0 0,-1 1-1 0 0,-1-2-66 0 0,0 7-10 0 0,0 0 0 0 0,0 1 1 0 0,0-1-1 0 0,-1 1 0 0 0,1-1 0 0 0,-1 1 0 0 0,0 0 0 0 0,0 0 0 0 0,0 0 0 0 0,0 0 1 0 0,-1 0-1 0 0,0 0 0 0 0,1 1 0 0 0,-1-1 0 0 0,0 1 0 0 0,0-1 0 0 0,0 1 0 0 0,0 0 1 0 0,-1 1-1 0 0,1-1 0 0 0,0 0 0 0 0,-1 1 0 0 0,1 0 0 0 0,-1 0 0 0 0,0 0 0 0 0,0 0 10 0 0,-50-8-2057 0 0,5 12-4449 0 0,38 0-3801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 0 0 0,'0'0'1072'0'0,"0"0"761"0"0,0 0 274 0 0,0 0-12 0 0,0 0-77 0 0,0 0-93 0 0,0 0-136 0 0,0 0-173 0 0,0 0-208 0 0,0 0-205 0 0,0 0-169 0 0,3-5-173 0 0,12-18-124 0 0,-16 22-645 0 0,1 0 0 0 0,0-1 0 0 0,-1 1 0 0 0,1 0 0 0 0,-1 0 0 0 0,1 0 0 0 0,-1 0 0 0 0,0 0 0 0 0,1 0 0 0 0,-1 0 0 0 0,0 0 0 0 0,0 0 0 0 0,0 0 0 0 0,0 0 0 0 0,0 0 1 0 0,0 1-1 0 0,0-1 0 0 0,0 0 0 0 0,0 1 0 0 0,0-1 0 0 0,0 1 0 0 0,0-1 0 0 0,0 1 0 0 0,-1-1 0 0 0,1 1 0 0 0,0 0 0 0 0,0 0 0 0 0,0-1 0 0 0,-1 1 0 0 0,1 0 1 0 0,-1 0-94 0 0,-7-1 51 0 0,0 1-1 0 0,0 0 0 0 0,0 0 1 0 0,0 1-1 0 0,0 0 0 0 0,1 0 1 0 0,-1 1-1 0 0,0 0 0 0 0,1 1 1 0 0,-1 0-1 0 0,1 0 0 0 0,0 1 0 0 0,0 0 1 0 0,0 0-1 0 0,0 1 0 0 0,1 0 1 0 0,0 0-1 0 0,0 1 0 0 0,0 0 1 0 0,1 0-1 0 0,0 0 0 0 0,0 1 1 0 0,0 0-1 0 0,1 0 0 0 0,0 1 0 0 0,0-1 1 0 0,1 1-1 0 0,0 0 0 0 0,1 1 1 0 0,0-1-1 0 0,0 0 0 0 0,0 1 1 0 0,1 0-1 0 0,0 3-49 0 0,0 0 43 0 0,0 1-1 0 0,0 0 1 0 0,2-1 0 0 0,-1 1 0 0 0,2 0-1 0 0,0-1 1 0 0,0 1 0 0 0,1 0 0 0 0,1-1-1 0 0,0 1 1 0 0,1-1 0 0 0,0 0 0 0 0,0 0 0 0 0,2-1-1 0 0,2 5-42 0 0,-5-8 19 0 0,1-1 0 0 0,-1 0 0 0 0,2 0 1 0 0,-1-1-1 0 0,1 1 0 0 0,0-1 0 0 0,0 0 0 0 0,1 0 0 0 0,0 0 0 0 0,0-1 0 0 0,0 0 0 0 0,0 0 0 0 0,1-1 0 0 0,0 0 0 0 0,0 0 0 0 0,0 0 0 0 0,1-1 0 0 0,-1 0 0 0 0,1 0 0 0 0,-1-1 0 0 0,6 1-19 0 0,-5-3 8 0 0,-4 0-14 0 0,-1 1 0 0 0,1-1 0 0 0,0 0 0 0 0,0 0-1 0 0,-1 0 1 0 0,1 0 0 0 0,0-1 0 0 0,0 0 0 0 0,-1 1-1 0 0,1-1 1 0 0,-1 0 0 0 0,1-1 0 0 0,-1 1 0 0 0,1-1-1 0 0,-1 0 1 0 0,0 1 0 0 0,0-2 0 0 0,0 1 0 0 0,0 0-1 0 0,0 0 1 0 0,0-1 0 0 0,0 0 0 0 0,0-1 6 0 0,-1 1-171 0 0,43-60-1839 0 0,-32 41-1322 0 0,-2 0-3359 0 0,-7 11-4488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4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10274 0 0,'0'0'1683'0'0,"0"0"-350"0"0,0 0-109 0 0,0 0 52 0 0,0 0 8 0 0,0 0-129 0 0,0 0-321 0 0,0 0-301 0 0,0 0-158 0 0,0 0-50 0 0,0 0 41 0 0,0 0 20 0 0,0 0 17 0 0,-2 27 0 0 0,-7 89 1 0 0,-10 448 1870 0 0,16-340-2162 0 0,14-165-101 0 0,15-85 626 0 0,116-145-291 0 0,-97 122-345 0 0,19-2 8 0 0,-62 52-12 0 0,-1 0 0 0 0,0 0 0 0 0,0 0 0 0 0,1 1 0 0 0,-1-1 0 0 0,0 1 0 0 0,0-1 1 0 0,0 1-1 0 0,0-1 0 0 0,-1 1 0 0 0,1 0 0 0 0,0-1 0 0 0,-1 1 0 0 0,1 0 0 0 0,-1 0 0 0 0,1-1 0 0 0,-1 1 0 0 0,0 0 0 0 0,0 0 0 0 0,0 0 0 0 0,0-1 0 0 0,0 1 0 0 0,0 0 0 0 0,-1 0 0 0 0,1-1 0 0 0,0 1 0 0 0,-1 0 3 0 0,1 0-11 0 0,0 204-111 0 0,14-194-3599 0 0,6-22-8952 0 0,-17 4 3632 0 0</inkml:trace>
  <inkml:trace contextRef="#ctx0" brushRef="#br0" timeOffset="293.489">659 634 424 0 0,'0'0'1566'0'0,"0"0"-30"0"0,0 0 70 0 0,0 0 110 0 0,0 0-28 0 0,0 0-114 0 0,0 0-198 0 0,0 0-213 0 0,0 0-192 0 0,0 0-145 0 0,0 0-121 0 0,-23 31-83 0 0,-72 97-92 0 0,70-77 83 0 0,26-44-457 0 0,0-4-86 0 0,-1 0 1 0 0,0 0 0 0 0,1 0-1 0 0,-1 0 1 0 0,1-1 0 0 0,0 1-1 0 0,0 0 1 0 0,0-1 0 0 0,0 1-1 0 0,1 0 1 0 0,-1-1 0 0 0,1 0 0 0 0,-1 1-1 0 0,1-1 1 0 0,0 0 0 0 0,0 0-1 0 0,0 0 1 0 0,0 0 0 0 0,0 0-1 0 0,0 0 1 0 0,1 0 0 0 0,-1-1-1 0 0,1 1 1 0 0,-1-1 0 0 0,1 0-1 0 0,0 0 1 0 0,-1 0 0 0 0,1 0-1 0 0,0 0 1 0 0,0-1 0 0 0,-1 1-1 0 0,1-1 1 0 0,0 1 0 0 0,0-1-1 0 0,0 0 1 0 0,0 0 0 0 0,0-1 0 0 0,0 1-1 0 0,2-1-70 0 0,2 1 154 0 0,-1-1 0 0 0,1 1 0 0 0,0-2-1 0 0,0 1 1 0 0,0-1 0 0 0,-1 1 0 0 0,1-2 0 0 0,-1 1 0 0 0,0-1-1 0 0,1 0 1 0 0,-1 0 0 0 0,-1-1 0 0 0,1 0 0 0 0,0 0-1 0 0,-1 0 1 0 0,0-1 0 0 0,0 1 0 0 0,0-1 0 0 0,0-1-1 0 0,-1 1 1 0 0,0 0 0 0 0,0-1 0 0 0,-1 0 0 0 0,1 0-1 0 0,-1 0 1 0 0,-1-1 0 0 0,1 1 0 0 0,-1 0 0 0 0,0-1 0 0 0,1-6-154 0 0,-1 7-49 0 0,0-1 1 0 0,-1 0-1 0 0,0 0 1 0 0,0 0-1 0 0,0 0 1 0 0,-1 0-1 0 0,0 0 1 0 0,-1 0-1 0 0,1 0 1 0 0,-1 0-1 0 0,-1 0 1 0 0,1 0-1 0 0,-1 1 1 0 0,0-1-1 0 0,-1 0 1 0 0,0 1-1 0 0,0 0 1 0 0,0 0-1 0 0,0-1 1 0 0,-1 2-1 0 0,0-1 1 0 0,-1 0-1 0 0,1 1 1 0 0,-1 0-1 0 0,0 0 1 0 0,0 0-1 0 0,-1 1 1 0 0,-2-2 48 0 0,-29 1-6593 0 0,30 5 2400 0 0,0 0-7354 0 0</inkml:trace>
  <inkml:trace contextRef="#ctx0" brushRef="#br0" timeOffset="693.564">1053 652 1928 0 0,'0'0'2010'0'0,"0"0"-24"0"0,0 0 5 0 0,0 0-13 0 0,0 0-116 0 0,0 0-187 0 0,0 0-228 0 0,0 0-263 0 0,0 0-241 0 0,0 0-222 0 0,0 0-154 0 0,0 0-132 0 0,0 0-86 0 0,-23 10-66 0 0,-70 32-92 0 0,58-12 41 0 0,33-23-194 0 0,0-2-32 0 0,-1 1 0 0 0,1-1 0 0 0,0 0 0 0 0,0 1 0 0 0,1-1 0 0 0,0 1 0 0 0,0-1 0 0 0,0 1-1 0 0,0 0 1 0 0,1-1 0 0 0,0 1 0 0 0,0 0 0 0 0,1-1 0 0 0,0 1 0 0 0,-1 0 0 0 0,2-1 0 0 0,-1 1 0 0 0,1-1 0 0 0,0 0 0 0 0,0 1 0 0 0,0-1-1 0 0,1 0 1 0 0,0 0 0 0 0,0 0 0 0 0,0-1 0 0 0,1 1 0 0 0,-1-1 0 0 0,1 0 0 0 0,0 0 0 0 0,0 0 0 0 0,1 0 0 0 0,1 1-6 0 0,-1-2 92 0 0,0-1 1 0 0,1 0 0 0 0,-1 1 0 0 0,1-2 0 0 0,-1 1 0 0 0,1-1-1 0 0,-1 1 1 0 0,1-2 0 0 0,0 1 0 0 0,0-1 0 0 0,0 1-1 0 0,-1-2 1 0 0,1 1 0 0 0,0-1 0 0 0,0 1 0 0 0,-1-2 0 0 0,1 1-1 0 0,0-1 1 0 0,-1 0 0 0 0,1 0 0 0 0,-1 0 0 0 0,0-1-1 0 0,0 1 1 0 0,0-1 0 0 0,0-1 0 0 0,0 1 0 0 0,-1-1 0 0 0,1 0-1 0 0,-1 0 1 0 0,0 0 0 0 0,0 0 0 0 0,-1-1 0 0 0,1 1-1 0 0,-1-1 1 0 0,0 0 0 0 0,0 0 0 0 0,-1 0 0 0 0,1-1 0 0 0,-1 1-1 0 0,1-6-92 0 0,-1 6 8 0 0,-1 1 0 0 0,1-1 0 0 0,-1 0 0 0 0,0 1 0 0 0,-1-1 0 0 0,1 0 0 0 0,-1 0-1 0 0,0 1 1 0 0,0-1 0 0 0,0 0 0 0 0,-1 0 0 0 0,1 0 0 0 0,-1 1 0 0 0,-1-1 0 0 0,1 0 0 0 0,-1 1-1 0 0,1-1 1 0 0,-1 1 0 0 0,0 0 0 0 0,-1-1 0 0 0,1 1 0 0 0,-1 0 0 0 0,0 1 0 0 0,0-1 0 0 0,0 0-1 0 0,0 1 1 0 0,-1-1 0 0 0,0 1 0 0 0,1 0 0 0 0,-1 0 0 0 0,0 1 0 0 0,0-1 0 0 0,-1 1 0 0 0,1 0-1 0 0,-1 0-7 0 0,-54-10-2143 0 0,20 13-7399 0 0,29 2-1947 0 0</inkml:trace>
  <inkml:trace contextRef="#ctx0" brushRef="#br0" timeOffset="1286.202">1539 623 2849 0 0,'0'0'2639'0'0,"0"0"-288"0"0,0 0-319 0 0,0 0-202 0 0,0 0-213 0 0,0 0-205 0 0,0 0-136 0 0,0 0-164 0 0,0 0-171 0 0,0 0-159 0 0,0 0-143 0 0,0 0-80 0 0,0 0-42 0 0,-12 1-42 0 0,-39 2-45 0 0,15 15 598 0 0,25-7-795 0 0,-63 44 263 0 0,73-54-499 0 0,1-1-1 0 0,-1 0 1 0 0,1 0-1 0 0,-1 0 0 0 0,1 1 1 0 0,-1-1-1 0 0,1 0 1 0 0,0 1-1 0 0,-1-1 0 0 0,1 0 1 0 0,0 1-1 0 0,-1-1 1 0 0,1 0-1 0 0,0 1 1 0 0,-1-1-1 0 0,1 1 0 0 0,0-1 1 0 0,0 1-1 0 0,-1-1 1 0 0,1 1-1 0 0,0-1 1 0 0,0 1-1 0 0,0-1 0 0 0,0 1 1 0 0,-1-1-1 0 0,1 1 1 0 0,0-1-1 0 0,0 1 0 0 0,0-1 1 0 0,0 1-1 0 0,0-1 1 0 0,1 1-1 0 0,-1-1 1 0 0,0 1-1 0 0,0-1 0 0 0,0 1 1 0 0,0-1-1 0 0,0 1 1 0 0,1-1-1 0 0,-1 1 1 0 0,0-1-1 0 0,1 0 0 0 0,-1 1 1 0 0,0-1-1 0 0,0 1 1 0 0,1-1-1 0 0,-1 0 0 0 0,1 1 1 0 0,-1-1-1 0 0,0 0 1 0 0,1 1-1 0 0,-1-1 1 0 0,1 0-1 0 0,-1 0 0 0 0,1 1 1 0 0,-1-1-1 0 0,1 0 4 0 0,49 36 101 0 0,-45-35-81 0 0,-1 1 0 0 0,1 0 1 0 0,-1 1-1 0 0,0-1 0 0 0,1 1 1 0 0,-1 0-1 0 0,-1 0 0 0 0,1 0 1 0 0,0 0-1 0 0,-1 1 0 0 0,0-1 0 0 0,0 1 1 0 0,0 0-1 0 0,0 0 0 0 0,0 0 1 0 0,-1 1-1 0 0,0-1 0 0 0,0 0 1 0 0,0 1-1 0 0,0 0 0 0 0,-1-1 0 0 0,1 1 1 0 0,-1 0-1 0 0,-1 0 0 0 0,1 2-20 0 0,-3 1 60 0 0,-2 1 0 0 0,1-1 0 0 0,-1 1-1 0 0,0-1 1 0 0,0 0 0 0 0,-1-1 0 0 0,0 1-1 0 0,-1-1 1 0 0,1 0 0 0 0,-2 0 0 0 0,1-1-1 0 0,-1 0 1 0 0,1 0 0 0 0,-2 0 0 0 0,1-1-1 0 0,-1 0 1 0 0,1 0 0 0 0,-1-1 0 0 0,-1 0-1 0 0,1 0 1 0 0,0-1 0 0 0,-1 0 0 0 0,0-1-1 0 0,0 0 1 0 0,-4 0-60 0 0,-62 10-924 0 0,80-38-5472 0 0,14 5-4607 0 0,-12 13 4210 0 0</inkml:trace>
  <inkml:trace contextRef="#ctx0" brushRef="#br0" timeOffset="1714.678">1719 767 7658 0 0,'0'0'1324'0'0,"0"0"-405"0"0,0 0 205 0 0,0 0 452 0 0,0 0 266 0 0,0 0-27 0 0,0 0-224 0 0,0 0-285 0 0,0 0-242 0 0,0 0-161 0 0,0 0-114 0 0,0 0-88 0 0,0 0-101 0 0,33-8-106 0 0,102-26-103 0 0,-64 3 153 0 0,-56 20-422 0 0,0-1 0 0 0,-1 0 0 0 0,0-1-1 0 0,-1-1 1 0 0,-1 0 0 0 0,0-1 0 0 0,-1 0 0 0 0,0 0-1 0 0,4-11-121 0 0,-14 25-1 0 0,-1-1 0 0 0,1 1 0 0 0,0 0 0 0 0,-1 0 0 0 0,1-1 0 0 0,-1 1 0 0 0,0 0 0 0 0,1-1 0 0 0,-1 1 0 0 0,0 0 0 0 0,0-1 0 0 0,0 1 0 0 0,0-1 0 0 0,0 1 0 0 0,0 0 0 0 0,-1-1 0 0 0,1 1 0 0 0,0 0 0 0 0,-1-1 0 0 0,1 1 0 0 0,-1 0 0 0 0,1-1 0 0 0,-1 1 0 0 0,1 0 0 0 0,-1 0 0 0 0,0 0 0 0 0,0-1 0 0 0,0 1 0 0 0,0 0 0 0 0,0 0 0 0 0,0 0 0 0 0,0 1 0 0 0,0-1 0 0 0,0 0 0 0 0,0 0 0 0 0,0 0 0 0 0,0 1 0 0 0,-1-1 0 0 0,1 1 0 0 0,0-1 0 0 0,-1 1 0 0 0,1-1 0 0 0,0 1 0 0 0,-1 0 0 0 0,1-1 0 0 0,0 1 0 0 0,-1 0 0 0 0,0 0 1 0 0,-69-3-398 0 0,53 9 361 0 0,-1 0 1 0 0,1 1-1 0 0,0 1 1 0 0,1 1-1 0 0,0 0 1 0 0,0 2-1 0 0,1 0 1 0 0,0 0-1 0 0,1 1 1 0 0,0 1-1 0 0,1 1 1 0 0,1 0-1 0 0,0 1 1 0 0,-2 4 36 0 0,6-10 0 0 0,1 1 1 0 0,0 0-1 0 0,0 0 1 0 0,1 1-1 0 0,1-1 0 0 0,0 2 1 0 0,0-1-1 0 0,1 1 0 0 0,0 0 1 0 0,1 0-1 0 0,1 0 1 0 0,0 0-1 0 0,0 1 0 0 0,1-1 1 0 0,1 1-1 0 0,0 0 1 0 0,1 3-1 0 0,1-11 14 0 0,0 1 1 0 0,1-1 0 0 0,-1 0 0 0 0,1 0 0 0 0,0 1-1 0 0,1-1 1 0 0,-1 0 0 0 0,1-1 0 0 0,0 1 0 0 0,0 0-1 0 0,1-1 1 0 0,-1 0 0 0 0,1 0 0 0 0,0 0 0 0 0,0 0-1 0 0,0 0 1 0 0,1-1 0 0 0,-1 0 0 0 0,1 0-1 0 0,0 0 1 0 0,0-1 0 0 0,0 1 0 0 0,0-1 0 0 0,0 0-1 0 0,3 0-14 0 0,139 24 698 0 0,-132-26-749 0 0,0 1 1 0 0,0-2 0 0 0,0 0 0 0 0,0-1-1 0 0,0 0 1 0 0,0-1 0 0 0,0-1 0 0 0,-1 0-1 0 0,11-6 51 0 0,-15 6-698 0 0,3-2-1015 0 0,-3 1-4344 0 0,-3 1-5923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37 536 0 0,'0'0'3370'0'0,"0"0"-821"0"0,0 0-314 0 0,0 0-88 0 0,0 0-152 0 0,0 0-191 0 0,0 0-294 0 0,0 0-286 0 0,0 0-215 0 0,0 0-177 0 0,0 0-88 0 0,0 0-88 0 0,0 0-62 0 0,21-4 2908 0 0,72-2-1553 0 0,19-2-1103 0 0,-13-3-639 0 0,-56 3-2740 0 0,-43 8 1673 0 0,0 0-204 0 0,0 0-270 0 0,0 0-469 0 0,0 0-1014 0 0,0 0-2825 0 0,0 0-5302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119 276 2328 0 0,'0'0'2754'0'0,"0"0"-481"0"0,0 0-271 0 0,0 0-54 0 0,0 0 27 0 0,0 0-6 0 0,0 0-197 0 0,0 0-360 0 0,0 0-417 0 0,0 0-328 0 0,0 0-199 0 0,0 0-133 0 0,-3 3-42 0 0,-3 5-180 0 0,1 0 1 0 0,0 1-1 0 0,0 0 0 0 0,1 0 0 0 0,0 0 0 0 0,1 1 0 0 0,0-1 0 0 0,0 1 1 0 0,1 0-1 0 0,0-1 0 0 0,1 1 0 0 0,0 0 0 0 0,1 0 0 0 0,0 1-113 0 0,-5 29 134 0 0,-48 398-41 0 0,40-243-2315 0 0,32-202-11238 0 0,-14 0 6140 0 0</inkml:trace>
  <inkml:trace contextRef="#ctx0" brushRef="#br0" timeOffset="898.414">270 589 4185 0 0,'0'0'1287'0'0,"0"0"-452"0"0,0 0-357 0 0,0 0-31 0 0,0 0 293 0 0,0 0 294 0 0,0 0 165 0 0,0 0-14 0 0,0 0-228 0 0,0 0-168 0 0,0 0-111 0 0,0 0-69 0 0,0 0 3 0 0,20 3 7 0 0,66 8 10 0 0,-28-24 606 0 0,-42 6-994 0 0,0-1 0 0 0,-1-1 0 0 0,0 0 0 0 0,-1-1 0 0 0,0-1 0 0 0,0 0 0 0 0,-1 0 0 0 0,0-2 0 0 0,-1 1 0 0 0,-1-2 0 0 0,0 1 0 0 0,-1-2 0 0 0,1-1-241 0 0,-11 16 186 0 0,-1 0-1 0 0,1-1 1 0 0,0 1-1 0 0,0 0 1 0 0,0 0-1 0 0,-1 0 1 0 0,1 0-1 0 0,0-1-185 0 0,-23 33-161 0 0,18-18 169 0 0,0 1 0 0 0,1-1 1 0 0,1 1-1 0 0,0 0 0 0 0,1 0 0 0 0,1 0 0 0 0,0 0 0 0 0,1 0 0 0 0,0 1 1 0 0,1-1-1 0 0,1 0 0 0 0,3 11-8 0 0,-4-18 7 0 0,15 175 19 0 0,12 9-98 0 0,-24-155 65 0 0,7-74 1146 0 0,51-95-940 0 0,118-225-29 0 0,-123 247-82 0 0,-74 174-169 0 0,16-41-60 0 0,1-22 85 0 0,2-2-60 0 0,0 1 0 0 0,0-1 0 0 0,0 1 1 0 0,0-1-1 0 0,0 1 0 0 0,0-1 1 0 0,0 0-1 0 0,-1 0 0 0 0,1 0 0 0 0,0 0 1 0 0,-1 0-1 0 0,1-1 0 0 0,0 1 0 0 0,-1 0 1 0 0,0-1-1 0 0,1 1 0 0 0,-1-1 0 0 0,0 1 1 0 0,0-1-1 0 0,0 0 0 0 0,0 1 0 0 0,0-1 1 0 0,0 0-1 0 0,0 0 0 0 0,0 0 1 0 0,-1-1 114 0 0,7-16-4361 0 0,-3 4-4042 0 0,-4 10 836 0 0</inkml:trace>
  <inkml:trace contextRef="#ctx0" brushRef="#br0" timeOffset="1464.619">409 195 6633 0 0,'0'0'1666'0'0,"0"0"-356"0"0,0 0-205 0 0,0 0 165 0 0,0 0 236 0 0,0 0 74 0 0,0 0-144 0 0,0 0-220 0 0,0 0-170 0 0,0 0-160 0 0,0 0-133 0 0,0 0-97 0 0,0 0-118 0 0,33-2-116 0 0,99-7-79 0 0,-68 13 115 0 0,38 22-25 0 0,-58-15-349 0 0,-4 3-103 0 0,-40-15 35 0 0,0 1 0 0 0,0 0 0 0 0,0 0 0 0 0,0-1 0 0 0,0 1 0 0 0,1 0 0 0 0,-1-1 0 0 0,0 1 1 0 0,0 0-1 0 0,0 0 0 0 0,0-1 0 0 0,0 1 0 0 0,0 0 0 0 0,1 0 0 0 0,-1-1 0 0 0,0 1 0 0 0,0 0 0 0 0,0 0 0 0 0,1-1 0 0 0,-1 1 0 0 0,0 0 0 0 0,0 0 0 0 0,1 0 0 0 0,-1 0 0 0 0,0-1 0 0 0,0 1 0 0 0,1 0 0 0 0,-1 0 0 0 0,0 0 0 0 0,1 0 0 0 0,-1 0 0 0 0,0 0 0 0 0,1 0 0 0 0,-1 0 0 0 0,0 0 0 0 0,0 0 0 0 0,1 0 0 0 0,-1 0 0 0 0,0 0 0 0 0,1 0 0 0 0,-1 0 0 0 0,0 0 0 0 0,0 0 0 0 0,1 0 0 0 0,-1 0 0 0 0,0 1 0 0 0,1-1 0 0 0,-1 0 0 0 0,0 0 0 0 0,0 0 0 0 0,1 0 1 0 0,-1 1-1 0 0,0-1 0 0 0,0 0 0 0 0,0 0 0 0 0,1 0-16 0 0,-22-20 476 0 0,-69-47-183 0 0,80 59-267 0 0,0-1 0 0 0,0 1 0 0 0,1-2 0 0 0,0 1 0 0 0,1-1 0 0 0,0-1-1 0 0,0 1 1 0 0,1-1 0 0 0,1-1 0 0 0,-2-3-26 0 0,8 14-64 0 0,0 1 0 0 0,0-1-1 0 0,0 0 1 0 0,0 0 0 0 0,0 0 0 0 0,0 0 0 0 0,0 0 0 0 0,0 0-1 0 0,1 0 1 0 0,-1 1 0 0 0,0-1 0 0 0,0 0 0 0 0,1 0-1 0 0,-1 0 1 0 0,1 1 0 0 0,-1-1 0 0 0,1 0 0 0 0,-1 0-1 0 0,1 1 1 0 0,0-1 0 0 0,-1 0 0 0 0,1 1 0 0 0,0-1-1 0 0,-1 1 1 0 0,1-1 0 0 0,0 1 0 0 0,0-1 0 0 0,-1 1-1 0 0,1-1 1 0 0,0 1 0 0 0,0 0 0 0 0,0 0 0 0 0,0-1-1 0 0,0 1 1 0 0,-1 0 0 0 0,1 0 0 0 0,0 0 64 0 0,14-5-3431 0 0,-9 3-553 0 0,1-2-7473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4089 0 0,'0'0'1516'0'0,"0"0"-302"0"0,0 0 101 0 0,0 0 272 0 0,0 0 165 0 0,0 0-68 0 0,0 0-317 0 0,0 0-346 0 0,0 0-219 0 0,0 0-101 0 0,0 0-37 0 0,0 0-28 0 0,0 0-43 0 0,0 14 1621 0 0,54 5 1150 0 0,111-30-554 0 0,-139 6-4339 0 0,46-5 5632 0 0,-40 8-5541 0 0,-4 1-5056 0 0,0 0-7146 0 0,-28 1 5309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0:57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14403 836 10466 0 0,'0'0'2510'0'0,"0"0"-1327"0"0,0 0-417 0 0,0 0 188 0 0,0 0 168 0 0,0 0 18 0 0,0 0-174 0 0,0 0-299 0 0,0 0-242 0 0,0 0-168 0 0,0 0-89 0 0,0 0-66 0 0,0 33-41 0 0,-3 99-17 0 0,1-77 272 0 0,2-40-4342 0 0,0-32-8430 0 0,0 13 7791 0 0</inkml:trace>
  <inkml:trace contextRef="#ctx0" brushRef="#br0" timeOffset="257.354">14494 409 8882 0 0,'0'0'2359'0'0,"0"0"-318"0"0,0 0-182 0 0,0 0-94 0 0,0 0-235 0 0,0 0-358 0 0,0 0-361 0 0,0 0-335 0 0,0 0-280 0 0,0 0-253 0 0,0 0-217 0 0,0 0-66 0 0,0 0-52 0 0,-3-6-109 0 0,-7-16-59 0 0,16 43-4380 0 0,0-8-1541 0 0,-2-4-1065 0 0</inkml:trace>
  <inkml:trace contextRef="#ctx0" brushRef="#br0" timeOffset="10713.74">16290 373 2817 0 0,'0'0'3330'0'0,"0"0"-954"0"0,0 0-334 0 0,0 0 36 0 0,0 0-27 0 0,0 0-113 0 0,0 0-294 0 0,0 0-402 0 0,0 0-362 0 0,0 0-248 0 0,0 0-169 0 0,0 0-57 0 0,-4 1 12 0 0,3-1-434 0 0,0 0 62 0 0,0 0 1 0 0,0 0-1 0 0,0 0 0 0 0,0 0 1 0 0,0 1-1 0 0,0-1 0 0 0,0 0 0 0 0,1 1 1 0 0,-1-1-1 0 0,0 0 0 0 0,0 1 0 0 0,0-1 1 0 0,0 1-1 0 0,1-1 0 0 0,-1 1 0 0 0,0 0 1 0 0,1-1-1 0 0,-1 1 0 0 0,0 0 1 0 0,1-1-1 0 0,-1 1 0 0 0,1 0 0 0 0,-1 0 1 0 0,1-1-1 0 0,-1 1 0 0 0,1 0 0 0 0,0 0 1 0 0,-1 0-1 0 0,1 0 0 0 0,0 0 1 0 0,0 0-1 0 0,-1-1 0 0 0,1 1 0 0 0,0 0 1 0 0,0 0-1 0 0,0 0 0 0 0,0 0 0 0 0,0 0 1 0 0,0 0-1 0 0,1 0 0 0 0,-1 0 1 0 0,0 0-1 0 0,0 0 0 0 0,1-1 0 0 0,-1 1 1 0 0,1 0-1 0 0,-1 0-46 0 0,5 22 261 0 0,-2 1 1 0 0,0-1 0 0 0,-2 1-1 0 0,-1-1 1 0 0,0 1-1 0 0,-2 0 1 0 0,-1-1-1 0 0,0 0 1 0 0,-2 0 0 0 0,-1 0-1 0 0,-6 16-261 0 0,8-22 49 0 0,-65 288 104 0 0,53-206-337 0 0,16-98 111 0 0,-4-39-6887 0 0,4 19 3044 0 0,0 6-1668 0 0,0 5-2501 0 0</inkml:trace>
  <inkml:trace contextRef="#ctx0" brushRef="#br0" timeOffset="11014.06">15955 737 1256 0 0,'0'0'2510'0'0,"0"0"103"0"0,0 0 93 0 0,0 0-2 0 0,0 0-181 0 0,0 0-363 0 0,0 0-416 0 0,0 0-437 0 0,0 0-382 0 0,0 0-271 0 0,0 0-189 0 0,0 0-127 0 0,0 0-65 0 0,-4-3 714 0 0,207 9 2160 0 0,9-31-2560 0 0,-169 18-1318 0 0,-42 7 346 0 0,-1 0-257 0 0,0 0-535 0 0,0-3-8105 0 0,0 2-2807 0 0</inkml:trace>
  <inkml:trace contextRef="#ctx0" brushRef="#br0" timeOffset="9556.727">14825 870 0 0 0,'0'0'264'0'0,"0"0"1059"0"0,0 0 384 0 0,0 0-51 0 0,0 0-219 0 0,0 0-238 0 0,0 0-217 0 0,0 0-119 0 0,0 0-69 0 0,-4 11 2931 0 0,65 24 1476 0 0,44-26-3211 0 0,-82-9-1524 0 0,-11-2-333 0 0,0 0-1 0 0,0-1 1 0 0,0 0 0 0 0,0-1-1 0 0,-1-1 1 0 0,0 0-1 0 0,0 0 1 0 0,0-1 0 0 0,-1 0-1 0 0,1-1 1 0 0,-2 0-1 0 0,6-5-132 0 0,-12 10 31 0 0,0 0-1 0 0,0 1 0 0 0,-1-2 0 0 0,1 1 1 0 0,-1 0-1 0 0,0 0 0 0 0,1-1 0 0 0,-1 1 1 0 0,0-1-1 0 0,-1 0 0 0 0,1 1 0 0 0,0-1 1 0 0,-1 0-1 0 0,1 0 0 0 0,-1 0 0 0 0,0 0 0 0 0,0 0 1 0 0,0-1-1 0 0,-1 1 0 0 0,1 0 0 0 0,-1 0 1 0 0,0-1-1 0 0,0 1 0 0 0,0 0 0 0 0,0 0 1 0 0,0-1-1 0 0,-1 1 0 0 0,1 0 0 0 0,-1 0 1 0 0,0-1-1 0 0,0 1 0 0 0,0 0 0 0 0,0 0 1 0 0,-1 0-1 0 0,1 0 0 0 0,-1 1 0 0 0,0-1 1 0 0,0 0-1 0 0,0 1 0 0 0,0-1 0 0 0,0 1 1 0 0,-1 0-1 0 0,1-1 0 0 0,-1 1 0 0 0,1 0 1 0 0,-1 0-1 0 0,0 1 0 0 0,0-1 0 0 0,1 1 1 0 0,-2-1-31 0 0,-9-1-44 0 0,0 0 1 0 0,0 1 0 0 0,0 1-1 0 0,0 0 1 0 0,0 1 0 0 0,0 0-1 0 0,0 1 1 0 0,0 1 0 0 0,1 0-1 0 0,-1 0 1 0 0,0 1 0 0 0,1 1-1 0 0,-1 0 1 0 0,-9 6 43 0 0,-101 53-38 0 0,115-58 57 0 0,2 1-1 0 0,-1 1 1 0 0,1-1-1 0 0,-1 1 0 0 0,2 0 1 0 0,-1 0-1 0 0,1 0 0 0 0,0 1 1 0 0,1 0-1 0 0,0 0 0 0 0,0 0 1 0 0,0 1-1 0 0,1-1 0 0 0,1 1 1 0 0,-1 0-1 0 0,2 0 0 0 0,-1-1 1 0 0,1 1-1 0 0,0 1 1 0 0,1-1-1 0 0,0 7-18 0 0,0-5 37 0 0,-1-2 4 0 0,1 0 0 0 0,0 0 0 0 0,0-1 0 0 0,0 1 1 0 0,2 0-1 0 0,-1 0 0 0 0,1 0 0 0 0,0 0 0 0 0,0-1 1 0 0,1 1-1 0 0,1-1 0 0 0,-1 0 0 0 0,1 0 0 0 0,1 0 1 0 0,-1 0-42 0 0,3 0 77 0 0,0-1 1 0 0,0 1 0 0 0,0-1-1 0 0,1 0 1 0 0,0-1 0 0 0,1 0-1 0 0,-1 0 1 0 0,1-1 0 0 0,0 0 0 0 0,0 0-1 0 0,1-1 1 0 0,-1-1 0 0 0,1 1-1 0 0,0-2 1 0 0,0 1 0 0 0,0-1-1 0 0,0-1 1 0 0,1 0 0 0 0,-1 0-1 0 0,10-1-77 0 0,-2 0 122 0 0,82-14 667 0 0,-48-23-495 0 0,-43 16-3833 0 0,-13-13-8234 0 0,3 33-60 0 0</inkml:trace>
  <inkml:trace contextRef="#ctx0" brushRef="#br0" timeOffset="10180.592">15766 715 3809 0 0,'0'0'2411'0'0,"0"0"-377"0"0,0 0-231 0 0,0 0-47 0 0,0 0-53 0 0,0 0-162 0 0,0 0-210 0 0,0 0-234 0 0,0 0-231 0 0,0 0-208 0 0,0 0-128 0 0,0 0-91 0 0,0 0-31 0 0,-17 1-15 0 0,-54 5-14 0 0,2 17 777 0 0,51-13-844 0 0,-52 27 492 0 0,9-7-350 0 0,60-30-451 0 0,0 0 1 0 0,1 0-1 0 0,-1 0 1 0 0,0 0-1 0 0,1 1 1 0 0,-1-1-1 0 0,1 0 1 0 0,-1 0-1 0 0,0 1 1 0 0,1-1-1 0 0,-1 1 1 0 0,1-1-1 0 0,-1 0 1 0 0,1 1-1 0 0,-1-1 1 0 0,1 1-1 0 0,0-1 1 0 0,-1 1-1 0 0,1-1 1 0 0,-1 1 0 0 0,1-1-1 0 0,0 1 1 0 0,0 0-1 0 0,-1-1 1 0 0,1 1-1 0 0,0-1 1 0 0,0 1-1 0 0,0 0 1 0 0,-1-1-1 0 0,1 1 1 0 0,0 0-1 0 0,0-1 1 0 0,0 1-1 0 0,0 0 1 0 0,0-1-1 0 0,0 1 1 0 0,1-1-1 0 0,-1 1 1 0 0,0 0-1 0 0,0-1 1 0 0,0 1-1 0 0,1 0 1 0 0,-1-1-1 0 0,0 1 1 0 0,0-1-1 0 0,1 1 1 0 0,-1-1-1 0 0,1 1 1 0 0,-1-1-1 0 0,0 1 1 0 0,1-1-1 0 0,-1 1 1 0 0,1-1-1 0 0,-1 1 1 0 0,1-1-1 0 0,0 0 1 0 0,-1 1-4 0 0,42 14 182 0 0,-26-10-109 0 0,19 8 49 0 0,-29-12-109 0 0,0 0 0 0 0,1 0 0 0 0,-1 0 0 0 0,0 1 0 0 0,-1 0 0 0 0,1 1 0 0 0,0-1 0 0 0,-1 1 0 0 0,1 0 0 0 0,-1 0 0 0 0,0 1 0 0 0,0 0 0 0 0,0 0 0 0 0,0 0 0 0 0,-1 0 1 0 0,0 1-1 0 0,0-1 0 0 0,0 1 0 0 0,0 0 0 0 0,-1 1 0 0 0,0-1 0 0 0,0 0 0 0 0,0 1 0 0 0,-1 0 0 0 0,0 0 0 0 0,1 3-13 0 0,-2-5 33 0 0,0 1-1 0 0,-1-1 1 0 0,1 0-1 0 0,-1 1 1 0 0,0-1 0 0 0,0 1-1 0 0,-1-1 1 0 0,1 1-1 0 0,-1-1 1 0 0,0 0 0 0 0,-1 1-1 0 0,1-1 1 0 0,-1 0-1 0 0,1 0 1 0 0,-1 0-1 0 0,0 0 1 0 0,-1 0 0 0 0,1-1-1 0 0,-1 1 1 0 0,1 0-1 0 0,-1-1 1 0 0,0 0 0 0 0,-1 0-1 0 0,1 0 1 0 0,-1 0-33 0 0,-6 6 39 0 0,-1-1 0 0 0,-1 0 0 0 0,1-1 0 0 0,-1-1 0 0 0,0 0 1 0 0,-1 0-1 0 0,1-1 0 0 0,-1-1 0 0 0,0 0 0 0 0,-9 1-39 0 0,-84 5-315 0 0,77-31-756 0 0,26 8-2560 0 0,2-1-4833 0 0,1 10-2469 0 0</inkml:trace>
  <inkml:trace contextRef="#ctx0" brushRef="#br0" timeOffset="-7791.136">9604 755 8 0 0,'0'0'1696'0'0,"0"0"-345"0"0,0 0-10 0 0,0 0 239 0 0,0 0 168 0 0,0 0-37 0 0,0 0-250 0 0,0 0-336 0 0,0 0-306 0 0,0 0-216 0 0,0 0-142 0 0,-5 0 2517 0 0,3 61-2489 0 0,0-40-147 0 0,1 0 0 0 0,1 0 0 0 0,0 0 0 0 0,2 0 0 0 0,0 0 0 0 0,2 0 0 0 0,0 0 1 0 0,1-1-1 0 0,8 18-342 0 0,-11-34 28 0 0,0-1 1 0 0,1 1-1 0 0,0-1 1 0 0,0 0-1 0 0,0 0 1 0 0,0 0-1 0 0,1 0 1 0 0,-1-1-1 0 0,1 1 1 0 0,-1-1-1 0 0,1 0 1 0 0,0 0-1 0 0,0 0 1 0 0,0-1-1 0 0,0 1 1 0 0,0-1-1 0 0,0 0 1 0 0,0 0-1 0 0,1 0 1 0 0,-1-1-1 0 0,0 0 1 0 0,1 1-1 0 0,-1-1 1 0 0,0-1-1 0 0,1 1 1 0 0,-1-1-1 0 0,0 0 1 0 0,0 0-1 0 0,0 0 1 0 0,0 0-1 0 0,1-1 1 0 0,-2 1-1 0 0,1-1 1 0 0,0 0-1 0 0,3-3-28 0 0,31-17 254 0 0,-1-3 0 0 0,-1-1-1 0 0,-1-1 1 0 0,-1-2 0 0 0,-2-2 0 0 0,-1-1-1 0 0,-1-1 1 0 0,-2-1 0 0 0,-2-2-1 0 0,-1-1 1 0 0,-1 0 0 0 0,5-16-254 0 0,-14 15 88 0 0,-2-1 0 0 0,-1 0 0 0 0,-3 0-1 0 0,0-1 1 0 0,-3 0 0 0 0,-1-1 0 0 0,-2 1 0 0 0,-2-1 0 0 0,-3-22-88 0 0,2 53 17 0 0,-1 1 0 0 0,1-1 1 0 0,-2 1-1 0 0,0-1 0 0 0,0 1 1 0 0,0-1-1 0 0,-1 1 0 0 0,-1 0 1 0 0,1 0-1 0 0,-2 1 0 0 0,1-1 1 0 0,-1 1-1 0 0,0 0 0 0 0,-1 0 1 0 0,-3-4-18 0 0,7 13 1 0 0,1-1 0 0 0,-1 0 0 0 0,1 1 0 0 0,-1-1 0 0 0,1 1 0 0 0,-1 0 0 0 0,1-1 0 0 0,0 1 0 0 0,-1 0 0 0 0,1 0 0 0 0,0 0 0 0 0,0 0 0 0 0,0 0 0 0 0,0 0 0 0 0,-1 0 0 0 0,1 1 0 0 0,1-1 0 0 0,-1 0 0 0 0,0 0 0 0 0,0 1 0 0 0,0-1-1 0 0,1 1 1 0 0,-1-1 0 0 0,1 0 0 0 0,-1 1 0 0 0,1-1 0 0 0,0 1 0 0 0,-1 0 0 0 0,1-1 0 0 0,0 1 0 0 0,0-1 0 0 0,0 1 0 0 0,0-1 0 0 0,0 1 0 0 0,0-1 0 0 0,1 1 0 0 0,-1-1 0 0 0,1 1 0 0 0,0 1-1 0 0,-2 0 20 0 0,-15 177 112 0 0,29 225 621 0 0,-2-119-515 0 0,-19-142-156 0 0,8-144-76 0 0,0 0 1 0 0,0 0-12 0 0,0 0-5 0 0,0 0-3 0 0,0 0 2 0 0,0 0-5 0 0,0 0-8 0 0,0 0-4 0 0,0 0 11 0 0,0 0 13 0 0,0 0 24 0 0,0 0 3 0 0,0 0-30 0 0,0 0-6 0 0,0 0-9 0 0,0 0 21 0 0,0 0 0 0 0,0 0 9 0 0,0 0-14 0 0,0 0-10 0 0,0 0-4 0 0,0 0 12 0 0,0 0 7 0 0,-3-25-1438 0 0,1-15-2346 0 0,2 23-1021 0 0,0 4-2202 0 0,0 5-2601 0 0</inkml:trace>
  <inkml:trace contextRef="#ctx0" brushRef="#br0" timeOffset="-7375.161">9934 638 9450 0 0,'0'0'1867'0'0,"0"0"-296"0"0,0 0-129 0 0,0 0 43 0 0,0 0 2 0 0,0 0-176 0 0,0 0-342 0 0,0 0-351 0 0,0 0-230 0 0,0 0-140 0 0,0 0-54 0 0,0 0-3 0 0,-6 8 497 0 0,16-4-293 0 0,1-1 1 0 0,-1 0 0 0 0,1 0-1 0 0,0-1 1 0 0,0 0 0 0 0,0-1-1 0 0,-1 0 1 0 0,2-1 0 0 0,-1 0-1 0 0,6-1-395 0 0,0 0 255 0 0,231-2 887 0 0,-204-5-2176 0 0,-43 8 564 0 0,-3-6-12365 0 0,-2 5 680 0 0</inkml:trace>
  <inkml:trace contextRef="#ctx0" brushRef="#br0" timeOffset="-6778.463">9606 299 5489 0 0,'0'0'2215'0'0,"0"0"-564"0"0,0 0-34 0 0,0 0 204 0 0,0 0 116 0 0,0 0-107 0 0,0 0-337 0 0,0 0-426 0 0,0 0-316 0 0,0 0-180 0 0,0 0-79 0 0,0 0-31 0 0,0 0 21 0 0,-2 14 1178 0 0,-51 23-912 0 0,157-139 458 0 0,-96 97 91 0 0,-15 17-2863 0 0,16-9-8546 0 0,-5-3-1781 0 0</inkml:trace>
  <inkml:trace contextRef="#ctx0" brushRef="#br0" timeOffset="-4158.214">11016 796 0 0 0,'0'0'508'0'0,"0"0"602"0"0,0 0 327 0 0,-2 0-573 0 0,-4 0 11864 0 0,5 1-10630 0 0,15 116 696 0 0,-1 100-1367 0 0,-27-195-1561 0 0,14-22 44 0 0,0 0-43 0 0,0 0-71 0 0,0 0-115 0 0,0 0-210 0 0,-4-13-4201 0 0,0 4-3570 0 0,1 5-227 0 0</inkml:trace>
  <inkml:trace contextRef="#ctx0" brushRef="#br0" timeOffset="-3847.197">11009 494 6825 0 0,'0'0'1581'0'0,"0"0"-128"0"0,0 0-71 0 0,0 0 56 0 0,0 0 43 0 0,0 0-102 0 0,0 0-224 0 0,0 0-267 0 0,0 0-258 0 0,0 0-187 0 0,0 0-101 0 0,0 0-76 0 0,0 0-41 0 0,-8 1-30 0 0,-33 2 96 0 0,40-3-189 0 0,1 3-50 0 0,0-3-60 0 0,0 0-33 0 0,0 0-23 0 0,0 0-5 0 0,0 0-42 0 0,0 0-13 0 0,6 11-2111 0 0,1-11-4871 0 0,-5 0-3112 0 0</inkml:trace>
  <inkml:trace contextRef="#ctx0" brushRef="#br0" timeOffset="-3070.656">11534 671 0 0 0,'0'0'559'0'0,"0"0"545"0"0,0 0 330 0 0,0 0 231 0 0,0 0 33 0 0,0 0-116 0 0,0 0-187 0 0,0 0-200 0 0,0 0-115 0 0,0 0-27 0 0,0 0 18 0 0,0 0 42 0 0,0 0-11 0 0,-26 7 2038 0 0,-2-1-1919 0 0,-14 17-488 0 0,26-14-391 0 0,-56 60 773 0 0,71-67-1106 0 0,0 0 0 0 0,0 1 0 0 0,0-1 1 0 0,1 0-1 0 0,-1 1 0 0 0,1-1 0 0 0,-1 0 0 0 0,1 1 0 0 0,0-1 0 0 0,0 1 0 0 0,0-1 0 0 0,1 0 0 0 0,-1 1 0 0 0,0-1 0 0 0,1 0 1 0 0,0 1-1 0 0,-1-1 0 0 0,1 0 0 0 0,0 1 0 0 0,0-1 0 0 0,0 0 0 0 0,0 0 0 0 0,1 0 0 0 0,-1 0 0 0 0,1 0 0 0 0,-1 0 0 0 0,1-1 1 0 0,0 1-1 0 0,-1 0 0 0 0,1-1 0 0 0,0 1 0 0 0,1-1-9 0 0,133 76 431 0 0,-130-73-397 0 0,0-1 0 0 0,0 1 0 0 0,0 0 0 0 0,-1 1 0 0 0,1-1-1 0 0,-1 1 1 0 0,0 0 0 0 0,-1 0 0 0 0,1 1 0 0 0,-1 0 0 0 0,0-1 0 0 0,0 1 0 0 0,-1 1 0 0 0,0-1 0 0 0,0 0 0 0 0,0 1 0 0 0,-1 0 0 0 0,0-1 0 0 0,1 4-34 0 0,-2-5 61 0 0,0 0 0 0 0,1 0 0 0 0,-1 0 0 0 0,-1 0 0 0 0,1 0 0 0 0,-1 0 0 0 0,0 0-1 0 0,0 0 1 0 0,-1 1 0 0 0,1-1 0 0 0,-1 0 0 0 0,0 0 0 0 0,-1 0 0 0 0,1 0 0 0 0,-1 0 0 0 0,0-1 0 0 0,0 1 0 0 0,-1 0 0 0 0,1-1 0 0 0,-1 1-1 0 0,0-1 1 0 0,-2 2-61 0 0,-2 1 63 0 0,0 0-1 0 0,-1 0 0 0 0,0-1 1 0 0,0 0-1 0 0,0-1 0 0 0,-1 0 1 0 0,0 0-1 0 0,0 0 0 0 0,0-2 1 0 0,-1 1-1 0 0,-7 1-62 0 0,-45-4 301 0 0,14-38-309 0 0,47 36-587 0 0,-18-28 226 0 0,18 23-4029 0 0,4 2-3947 0 0,2 4-3036 0 0</inkml:trace>
  <inkml:trace contextRef="#ctx0" brushRef="#br0" timeOffset="-1512.061">12445 800 0 0 0,'0'0'964'0'0,"0"0"449"0"0,0 0 180 0 0,0 0 42 0 0,0 0-65 0 0,0 0-155 0 0,0 0-207 0 0,0 0-216 0 0,14 12 2480 0 0,99 32 1547 0 0,-102-42-4863 0 0,0 0 1 0 0,1-1 0 0 0,-1 0 0 0 0,0-1 0 0 0,0 0-1 0 0,1-1 1 0 0,-1-1 0 0 0,0 1 0 0 0,0-2 0 0 0,0 1-1 0 0,0-2 1 0 0,0 1 0 0 0,-1-1 0 0 0,1-1 0 0 0,5-4-157 0 0,-12 8 38 0 0,-1-1 1 0 0,1 1 0 0 0,-1-1 0 0 0,1 0-1 0 0,-1 0 1 0 0,0-1 0 0 0,0 1 0 0 0,0-1-1 0 0,0 0 1 0 0,0 1 0 0 0,0-1 0 0 0,-1 0-1 0 0,0-1 1 0 0,1 1 0 0 0,-1 0 0 0 0,0-1 0 0 0,-1 1-1 0 0,1-1 1 0 0,-1 0 0 0 0,1 1 0 0 0,-1-1-1 0 0,0 0 1 0 0,-1 0 0 0 0,1 0 0 0 0,0 0-1 0 0,-1 0 1 0 0,0 0 0 0 0,0 1 0 0 0,0-1-1 0 0,-1 0 1 0 0,1 0 0 0 0,-1 0 0 0 0,0 0-1 0 0,0 0 1 0 0,-1 0 0 0 0,1 1 0 0 0,-1-1-1 0 0,1 1 1 0 0,-1-1 0 0 0,0 1 0 0 0,0-1-1 0 0,-1 1 1 0 0,1 0 0 0 0,-1 0 0 0 0,1 0 0 0 0,-1 1-1 0 0,0-1 1 0 0,-1 0-39 0 0,-6 1-31 0 0,1 0 0 0 0,-1 0 0 0 0,0 1 0 0 0,1 1 0 0 0,-1 0 0 0 0,0 0 0 0 0,1 1 0 0 0,-1 0 0 0 0,1 0 0 0 0,-1 1 0 0 0,1 1 0 0 0,-1-1 0 0 0,1 2 0 0 0,0-1 0 0 0,0 1 0 0 0,1 1 0 0 0,-1-1 0 0 0,1 1 0 0 0,0 1 0 0 0,0 0 0 0 0,1 0 0 0 0,0 0 0 0 0,-6 6 31 0 0,1-3 10 0 0,-7 5-6 0 0,1 0-1 0 0,1 1 0 0 0,0 1 1 0 0,1 1-1 0 0,1 0 0 0 0,0 1 1 0 0,2 1-1 0 0,-6 10-3 0 0,15-23 16 0 0,1 0 0 0 0,1 0 0 0 0,-1 1 0 0 0,1 0-1 0 0,1-1 1 0 0,-1 1 0 0 0,1 0 0 0 0,0 0 0 0 0,0 0 0 0 0,1-1 0 0 0,0 1 0 0 0,0 0 0 0 0,1 0 0 0 0,0 0 0 0 0,0 0 0 0 0,1 0-1 0 0,-1-1 1 0 0,1 1 0 0 0,1-1 0 0 0,-1 1 0 0 0,1-1 0 0 0,0 0 0 0 0,1 0 0 0 0,0 0 0 0 0,0 0 0 0 0,0-1 0 0 0,0 0 0 0 0,1 1-1 0 0,0-2 1 0 0,0 1 0 0 0,0 0-16 0 0,10 4 78 0 0,0 1 1 0 0,0-2-1 0 0,1 0 0 0 0,0-1 0 0 0,0-1 0 0 0,1 0 0 0 0,0-2 0 0 0,0 1 0 0 0,0-2 1 0 0,0 0-1 0 0,1-2 0 0 0,-1 1 0 0 0,0-2 0 0 0,1 0 0 0 0,16-4-78 0 0,-25 4 1 0 0,95-22-1155 0 0,-67 11-1633 0 0,-24 7-308 0 0,-4 1-2495 0 0,-1-1-5555 0 0</inkml:trace>
  <inkml:trace contextRef="#ctx0" brushRef="#br0" timeOffset="-960.879">13358 733 992 0 0,'0'0'1705'0'0,"0"0"-37"0"0,0 0 3 0 0,0 0 84 0 0,0 0-61 0 0,0 0-119 0 0,0 0-236 0 0,0 0-232 0 0,0 0-225 0 0,0 0-144 0 0,0 0-90 0 0,0 0-75 0 0,0 0-55 0 0,-28 13-55 0 0,-86 41-39 0 0,64-18 273 0 0,41-27-636 0 0,1-1 0 0 0,1 1 0 0 0,0 1 0 0 0,0-1 0 0 0,1 1 0 0 0,0 1 0 0 0,0-1 0 0 0,1 1 0 0 0,1 0 0 0 0,0 0-1 0 0,0 0 1 0 0,1 0 0 0 0,1 1 0 0 0,0-1 0 0 0,0 1 0 0 0,1 0 0 0 0,1-1 0 0 0,0 1 0 0 0,1 8-61 0 0,-1-17 23 0 0,1 0 1 0 0,-1 0-1 0 0,1 0 1 0 0,0 0-1 0 0,0 0 0 0 0,0 0 1 0 0,1 0-1 0 0,-1-1 1 0 0,0 1-1 0 0,1-1 1 0 0,0 1-1 0 0,0-1 1 0 0,0 1-1 0 0,0-1 0 0 0,0 0 1 0 0,0 0-1 0 0,0 0 1 0 0,1 0-1 0 0,-1 0 1 0 0,1-1-1 0 0,-1 1 1 0 0,1-1-1 0 0,0 1 0 0 0,0-1 1 0 0,-1 0-1 0 0,1 0 1 0 0,0 0-1 0 0,0-1 1 0 0,0 1-1 0 0,0-1 0 0 0,1 0-23 0 0,3 2 114 0 0,1-2-1 0 0,-1 1 1 0 0,1-1-1 0 0,-1 0 0 0 0,0 0 1 0 0,1-1-1 0 0,-1 0 0 0 0,0-1 1 0 0,1 1-1 0 0,-1-2 1 0 0,0 1-1 0 0,4-2-113 0 0,10-9 153 0 0,0-1 1 0 0,0 0-1 0 0,-2-2 0 0 0,0 0 1 0 0,0-1-1 0 0,-2-1 1 0 0,0-1-1 0 0,-2 0 0 0 0,12-19-153 0 0,24-31 315 0 0,-54 118-523 0 0,2-42 206 0 0,-1 0 1 0 0,1 1-1 0 0,1-1 0 0 0,-1 1 1 0 0,1-1-1 0 0,0 0 1 0 0,1 1-1 0 0,0-1 0 0 0,0 1 1 0 0,1-1-1 0 0,0 0 0 0 0,0 0 1 0 0,0 0-1 0 0,1 0 0 0 0,0 0 1 0 0,1-1-1 0 0,-1 1 1 0 0,2 0 1 0 0,44 37 2 0 0,-17-34-1329 0 0,-32-10 490 0 0,0-1-3747 0 0,2-4-470 0 0,0 4-5818 0 0</inkml:trace>
  <inkml:trace contextRef="#ctx0" brushRef="#br0" timeOffset="-290.23">14116 674 5121 0 0,'0'0'1355'0'0,"0"0"-176"0"0,0 0 283 0 0,0 0 371 0 0,0 0 186 0 0,0 0-141 0 0,0 0-391 0 0,0 0-372 0 0,0 0-291 0 0,0 0-176 0 0,0 0-108 0 0,0 0-43 0 0,0 0-13 0 0,-6-1-58 0 0,-57 6 505 0 0,-3 35-260 0 0,9 23-248 0 0,56-61-417 0 0,0 0-1 0 0,1-1 1 0 0,-1 1-1 0 0,1 0 1 0 0,0 0-1 0 0,-1 0 1 0 0,1 0-1 0 0,0-1 1 0 0,0 1-1 0 0,0 0 1 0 0,0 0-1 0 0,1 0 1 0 0,-1 0-1 0 0,1 0 1 0 0,-1-1-1 0 0,1 1 1 0 0,-1 0-1 0 0,1 0 1 0 0,0-1-1 0 0,0 1 1 0 0,0-1-1 0 0,0 1 1 0 0,0 0-1 0 0,0-1 1 0 0,0 0-1 0 0,0 1 1 0 0,1-1-1 0 0,-1 0 1 0 0,1 1-6 0 0,91 69 448 0 0,-64-20 12 0 0,-29-42-272 0 0,1-7-149 0 0,-1 1 1 0 0,0-1-1 0 0,0 0 1 0 0,0 0 0 0 0,0 0-1 0 0,0 1 1 0 0,-1-1-1 0 0,1 0 1 0 0,-1 0 0 0 0,1 0-1 0 0,-1 1 1 0 0,0-1-1 0 0,0 0 1 0 0,1 0-1 0 0,-2 0 1 0 0,1 0 0 0 0,0-1-1 0 0,0 1 1 0 0,-1 0-1 0 0,1 0 1 0 0,-1-1 0 0 0,1 1-1 0 0,-1-1 1 0 0,0 1-40 0 0,-21 17 77 0 0,-1-1 0 0 0,0-1 0 0 0,-2-1 0 0 0,0-2 1 0 0,0 0-1 0 0,-1-2 0 0 0,-1-1 0 0 0,-4 1-77 0 0,-2-5-172 0 0,34-7 84 0 0,1-15-1392 0 0,21-18-1769 0 0,-5 16-4032 0 0,-11 12-3973 0 0</inkml:trace>
  <inkml:trace contextRef="#ctx0" brushRef="#br0" timeOffset="-17059.719">6720 15 0 0 0,'0'0'1459'0'0,"0"0"345"0"0,0 0 95 0 0,0 0-224 0 0,0 0-294 0 0,0 0-209 0 0,0 0 2 0 0,0 0 106 0 0,1-2 20 0 0,5-8-58 0 0,-4 8-99 0 0,-2 2-110 0 0,0 0-111 0 0,0 0-141 0 0,0 0-147 0 0,0 0-112 0 0,0 8 668 0 0,-14 230 2087 0 0,-1 21-2008 0 0,-3-76-773 0 0,-12-10-122 0 0,17-107-273 0 0,13-66-114 0 0,0 0-7 0 0,0 0 28 0 0,0 0-16 0 0,0 0 3 0 0,0 0 13 0 0,0 0-15 0 0,0 0-16 0 0,5-25-777 0 0,8-25-2170 0 0,-11 33-1023 0 0,0 0-3892 0 0,0 9-2535 0 0</inkml:trace>
  <inkml:trace contextRef="#ctx0" brushRef="#br0" timeOffset="-16663.224">6423 505 2857 0 0,'0'0'1953'0'0,"0"0"-236"0"0,0 0 11 0 0,0 0 118 0 0,0 0 77 0 0,0 0-123 0 0,0 0-357 0 0,0 0-411 0 0,0 0-327 0 0,0 0-201 0 0,0 0-99 0 0,0 0-25 0 0,0 0 20 0 0,2 1 86 0 0,8 0-108 0 0,-1-1 0 0 0,1 0 0 0 0,-1 0 0 0 0,1-1 0 0 0,-1 0 0 0 0,0-1 0 0 0,1 0 0 0 0,-1 0 0 0 0,0-1 0 0 0,0 0 0 0 0,4-3-378 0 0,24-5 539 0 0,186-44 746 0 0,-161 56-2056 0 0,-40 8-8008 0 0,-20-9-2623 0 0</inkml:trace>
  <inkml:trace contextRef="#ctx0" brushRef="#br0" timeOffset="-16079.368">7102 682 4777 0 0,'0'0'2160'0'0,"0"0"-366"0"0,0 0-101 0 0,0 0 170 0 0,0 0 38 0 0,0 0-150 0 0,0 0-349 0 0,0 0-387 0 0,0 0-259 0 0,0 0-165 0 0,0 0-88 0 0,0 0-46 0 0,0 0-37 0 0,4 23 1159 0 0,-3 9-980 0 0,0-14-447 0 0,-1-1 0 0 0,0 0 0 0 0,-2 1 0 0 0,1-1-1 0 0,-2 0 1 0 0,-1 0 0 0 0,-4 16-152 0 0,3-21-486 0 0,-14 20 27 0 0,8-26-3914 0 0,-6-4-4527 0 0,15-2-1206 0 0</inkml:trace>
  <inkml:trace contextRef="#ctx0" brushRef="#br0" timeOffset="-15832.457">6992 358 10562 0 0,'0'0'2213'0'0,"0"0"-656"0"0,0 0-392 0 0,0 0-32 0 0,0 0 50 0 0,0 0-17 0 0,0 0-191 0 0,0 0-317 0 0,0 0-278 0 0,0 0-179 0 0,0 0-116 0 0,0 0-49 0 0,0 0-23 0 0,5-8-34 0 0,19 19-1914 0 0,-15-4-6026 0 0,-8-6-2889 0 0</inkml:trace>
  <inkml:trace contextRef="#ctx0" brushRef="#br0" timeOffset="-14842.516">7288 1013 6233 0 0,'0'0'2389'0'0,"0"0"-389"0"0,0 0-294 0 0,0 0-100 0 0,0 0-183 0 0,0 0-194 0 0,0 0-203 0 0,0 0-229 0 0,0 0-206 0 0,0 0-154 0 0,0 0-58 0 0,0 0-13 0 0,0 0 27 0 0,2-18-9 0 0,7-58-2 0 0,33-28 1099 0 0,-31 81-1347 0 0,0 1 0 0 0,2 0 1 0 0,1 1-1 0 0,0 0 0 0 0,1 1 0 0 0,2 1 0 0 0,0 0 0 0 0,0 1 0 0 0,2 1-134 0 0,-13 13-2 0 0,-1-1 0 0 0,1 1-1 0 0,0 1 1 0 0,1-1 0 0 0,-1 1-1 0 0,1 0 1 0 0,-1 1 0 0 0,1-1 0 0 0,0 1-1 0 0,0 1 1 0 0,0-1 0 0 0,0 1-1 0 0,0 1 1 0 0,3-1 2 0 0,-1 27 72 0 0,-22 154 395 0 0,-16-88-506 0 0,33-84-544 0 0,5-16 581 0 0,153-154 135 0 0,-149 148-136 0 0,5-4 13 0 0,0 0 0 0 0,0 1 0 0 0,2 1 0 0 0,0 1 0 0 0,22-12-10 0 0,-15 16-16 0 0,-21 42 97 0 0,-19 100 273 0 0,-21 53-193 0 0,33-177-901 0 0,-3 9 1384 0 0,3-15-4732 0 0,1-6-4365 0 0,0 5-2790 0 0</inkml:trace>
  <inkml:trace contextRef="#ctx0" brushRef="#br0" timeOffset="-11982.011">8093 774 0 0 0,'0'0'604'0'0,"0"0"487"0"0,0 0 189 0 0,0 0-70 0 0,0 0-137 0 0,0 0-151 0 0,0 0-175 0 0,0 0-48 0 0,7 3-9 0 0,33 15 603 0 0,23-13 1779 0 0,-45-6-2613 0 0,0 0 0 0 0,0-1 0 0 0,-1-1 0 0 0,1 0 0 0 0,0-2 0 0 0,-1 0 0 0 0,0-1 0 0 0,0 0 0 0 0,10-7-459 0 0,57-30 1447 0 0,-82 41-1380 0 0,-1 0 0 0 0,1 0 1 0 0,-1 0-1 0 0,0-1 0 0 0,0 1 1 0 0,0 0-1 0 0,0-1 1 0 0,-1 1-1 0 0,1 0 0 0 0,0-1 1 0 0,-1 1-1 0 0,0-1 0 0 0,1 1 1 0 0,-1-1-1 0 0,0 1 1 0 0,-1-1-1 0 0,1 1 0 0 0,0-1 1 0 0,-1 1-1 0 0,1 0 0 0 0,-1-1 1 0 0,0 1-1 0 0,1-1 1 0 0,-1 1-1 0 0,-1 0 0 0 0,1 0 1 0 0,0 0-1 0 0,0 0 0 0 0,-1 0 1 0 0,1 0-1 0 0,-1 0 1 0 0,0 0-1 0 0,1 0 0 0 0,-1 0 1 0 0,0 1-1 0 0,0-1 0 0 0,0 1 1 0 0,0 0-1 0 0,0-1 1 0 0,-1 1-1 0 0,1 0 0 0 0,0 0 1 0 0,-1 1-1 0 0,1-1 0 0 0,0 0 1 0 0,-1 1-1 0 0,1-1 1 0 0,-3 1-68 0 0,-3-3-23 0 0,-1 1 0 0 0,0 1 0 0 0,1 0 0 0 0,-1 0 0 0 0,0 0 0 0 0,0 1 0 0 0,0 0 0 0 0,1 1 0 0 0,-1 0 0 0 0,0 0 0 0 0,0 1 0 0 0,1 0 0 0 0,-1 1 0 0 0,1 0 0 0 0,0 0 0 0 0,0 1 0 0 0,0 0 0 0 0,0 0 0 0 0,1 1 0 0 0,-1 0 0 0 0,1 0 0 0 0,0 1 0 0 0,1 0 0 0 0,-1 0 0 0 0,1 0 0 0 0,1 1 0 0 0,-2 1 23 0 0,2 1 76 0 0,0 1-1 0 0,0 0 1 0 0,1 0-1 0 0,0 1 0 0 0,0-1 1 0 0,1 1-1 0 0,1 0 0 0 0,0 0 1 0 0,0 0-1 0 0,1 0 0 0 0,1 0 1 0 0,0 0-1 0 0,0 0 0 0 0,1 0 1 0 0,0 0-1 0 0,1 0-75 0 0,1-1 85 0 0,1 1-1 0 0,-1-1 1 0 0,2 0 0 0 0,-1-1-1 0 0,2 1 1 0 0,-1-1-1 0 0,1 0 1 0 0,0 0 0 0 0,1 0-1 0 0,0-1 1 0 0,1 0 0 0 0,-1-1-1 0 0,7 5-84 0 0,-5-6 121 0 0,-1-1 0 0 0,1 0 0 0 0,0-1 0 0 0,1 0 0 0 0,-1-1 0 0 0,1 0 0 0 0,0 0 0 0 0,-1-1 1 0 0,1 0-1 0 0,0 0 0 0 0,0-2 0 0 0,1 1 0 0 0,-1-1 0 0 0,0 0 0 0 0,8-2-121 0 0,5 2 165 0 0,54-18 388 0 0,-66 16-569 0 0,-7-1-1263 0 0,-11-4-8304 0 0,5 3-2330 0 0</inkml:trace>
  <inkml:trace contextRef="#ctx0" brushRef="#br0" timeOffset="-11057.423">8934 601 0 0 0,'0'0'1188'0'0,"0"0"527"0"0,0 0 227 0 0,0 0-76 0 0,0 0-161 0 0,0 0-183 0 0,0 0-147 0 0,0 0-99 0 0,0 0-43 0 0,0 0-41 0 0,0 0-96 0 0,2-3-192 0 0,-2 3-818 0 0,0-1 0 0 0,1 1 0 0 0,-1-1 0 0 0,0 0 0 0 0,1 1 0 0 0,-1-1 0 0 0,0 0 0 0 0,0 1 0 0 0,0-1 0 0 0,0 0 0 0 0,0 0-1 0 0,0 1 1 0 0,0-1 0 0 0,0 0 0 0 0,0 1 0 0 0,0-1 0 0 0,0 0 0 0 0,0 1 0 0 0,0-1 0 0 0,-1 0 0 0 0,1 1 0 0 0,0-1 0 0 0,0 0 0 0 0,-1 1-1 0 0,1-1 1 0 0,-1 1 0 0 0,1-1 0 0 0,0 0 0 0 0,-1 1 0 0 0,1-1 0 0 0,-1 1 0 0 0,1-1 0 0 0,-1 1 0 0 0,1 0 0 0 0,-1-1 0 0 0,0 1 0 0 0,1-1 0 0 0,-1 1-1 0 0,0 0 1 0 0,1 0 0 0 0,-1-1 0 0 0,0 1 0 0 0,1 0 0 0 0,-1 0 0 0 0,0 0 0 0 0,1 0 0 0 0,-1 0 0 0 0,0 0 0 0 0,1 0 0 0 0,-1 0 0 0 0,0 0 0 0 0,1 0-1 0 0,-1 0 1 0 0,0 0 0 0 0,1 0 0 0 0,-1 1 0 0 0,0-1 0 0 0,1 0 0 0 0,-1 0 0 0 0,0 1 0 0 0,1-1 0 0 0,-1 0 0 0 0,1 1 0 0 0,-1-1 0 0 0,0 1-1 0 0,1-1 1 0 0,-1 1-86 0 0,-2-1-209 0 0,-90 34 889 0 0,90-32-673 0 0,1 0-1 0 0,0-1 0 0 0,0 1 0 0 0,0 0 1 0 0,0 0-1 0 0,0 1 0 0 0,0-1 1 0 0,1 0-1 0 0,-1 1 0 0 0,1-1 0 0 0,0 1 1 0 0,-1-1-1 0 0,1 1 0 0 0,0 0 1 0 0,1-1-1 0 0,-1 1 0 0 0,0 0 0 0 0,1 0 1 0 0,0 0-1 0 0,-1-1 0 0 0,1 1 1 0 0,0 0-1 0 0,0 0 0 0 0,1 0 0 0 0,-1 0 1 0 0,1-1-1 0 0,-1 1 0 0 0,1 0 1 0 0,0 0-1 0 0,0-1 0 0 0,0 1 0 0 0,0-1 1 0 0,1 1-1 0 0,-1-1 0 0 0,1 1 1 0 0,-1-1-1 0 0,1 0 0 0 0,0 1 0 0 0,0-1 1 0 0,0 0-1 0 0,0 0 0 0 0,1 0-6 0 0,87 61 354 0 0,-85-58-309 0 0,1 0 0 0 0,-1 1 0 0 0,0 0 0 0 0,0 0 0 0 0,-1 0 0 0 0,0 0 0 0 0,0 1 0 0 0,0-1 0 0 0,-1 1 0 0 0,0 0 0 0 0,0 0 0 0 0,-1 1 0 0 0,1-1 0 0 0,-2 1 0 0 0,1-1 0 0 0,-1 1 0 0 0,0-1 0 0 0,-1 1 0 0 0,0-1 0 0 0,0 1 0 0 0,-1 0 0 0 0,0-1 0 0 0,-1 8-45 0 0,0-11 36 0 0,-1 0 0 0 0,1 0 0 0 0,-1 0 0 0 0,0 0 0 0 0,0 0 0 0 0,0 0 0 0 0,-1-1 0 0 0,1 0 1 0 0,-1 1-1 0 0,0-1 0 0 0,0-1 0 0 0,0 1 0 0 0,0-1 0 0 0,-1 1 0 0 0,1-1 0 0 0,0 0 0 0 0,-1-1 0 0 0,0 1 0 0 0,1-1 1 0 0,-1 0-1 0 0,0 0 0 0 0,0 0 0 0 0,0-1 0 0 0,1 1 0 0 0,-1-1 0 0 0,0-1 0 0 0,0 1 0 0 0,0-1 0 0 0,0 1 1 0 0,-3-2-37 0 0,-39-24-1189 0 0,39 18-521 0 0,5 4-1761 0 0,1 2-1158 0 0,-1-2-7005 0 0</inkml:trace>
  <inkml:trace contextRef="#ctx0" brushRef="#br0" timeOffset="34585.122">440 1731 0 0 0,'0'0'764'0'0,"0"0"803"0"0,0 0 410 0 0,0 0 111 0 0,0 0-80 0 0,0 0-242 0 0,0 0-280 0 0,0 0-254 0 0,0 0-200 0 0,0 0-127 0 0,-8-2-103 0 0,2 1-491 0 0,0-1 0 0 0,-1 1-1 0 0,1 0 1 0 0,-1 0-1 0 0,0 1 1 0 0,1 0 0 0 0,-1 0-1 0 0,1 1 1 0 0,-1-1 0 0 0,1 2-1 0 0,-1-1 1 0 0,1 1 0 0 0,-4 1-311 0 0,-18 9 611 0 0,1 1 0 0 0,0 1 1 0 0,1 1-1 0 0,0 2 1 0 0,1 0-1 0 0,-21 21-611 0 0,-59 85 869 0 0,101-118-833 0 0,1 0 0 0 0,0 0 0 0 0,0 1 0 0 0,0-1 0 0 0,1 1 0 0 0,0 0 1 0 0,0 0-1 0 0,0 0 0 0 0,1 0 0 0 0,0 0 0 0 0,0 0 0 0 0,0 0 1 0 0,1 0-1 0 0,0 1 0 0 0,0-1 0 0 0,1 0 0 0 0,0 0 0 0 0,0 0 0 0 0,0 0 1 0 0,1 0-1 0 0,-1 0 0 0 0,2 0 0 0 0,-1-1 0 0 0,0 1 0 0 0,1 0 1 0 0,0-1-1 0 0,3 4-36 0 0,2 0 30 0 0,1-1 1 0 0,0 0 0 0 0,0 0-1 0 0,0-1 1 0 0,1 0-1 0 0,0-1 1 0 0,1 0 0 0 0,-1 0-1 0 0,1-1 1 0 0,0-1-1 0 0,0 0 1 0 0,1 0-1 0 0,-1-1 1 0 0,1-1 0 0 0,0 0-1 0 0,0 0 1 0 0,-1-1-1 0 0,4-1-30 0 0,25 2-401 0 0,43-4-11 0 0,-31-19-9043 0 0,-43 16-253 0 0</inkml:trace>
  <inkml:trace contextRef="#ctx0" brushRef="#br0" timeOffset="-21886.685">2550 303 0 0 0,'0'0'891'0'0,"0"0"2"0"0,0 0 13 0 0,0 0 217 0 0,0 0 288 0 0,0 0 76 0 0,0 0-83 0 0,0 0-241 0 0,0 0-253 0 0,0 0-180 0 0,0 0-76 0 0,2-10-7 0 0,-1 0-379 0 0,1 1 1 0 0,1 0-1 0 0,0 0 1 0 0,0 0-1 0 0,0 0 1 0 0,1 0-1 0 0,1 1 1 0 0,-1-1-1 0 0,2 1 1 0 0,-1 0 0 0 0,4-3-269 0 0,-1 2 350 0 0,1-3-121 0 0,1 1 0 0 0,1 0-1 0 0,0 0 1 0 0,0 1-1 0 0,1 0 1 0 0,0 1 0 0 0,1 0-1 0 0,0 1 1 0 0,0 1-1 0 0,1 0 1 0 0,0 1 0 0 0,7-2-229 0 0,-14 7 47 0 0,-1 0 1 0 0,1 1-1 0 0,-1 0 1 0 0,1 1 0 0 0,-1-1-1 0 0,0 1 1 0 0,1 0 0 0 0,-1 1-1 0 0,0 0 1 0 0,0 0 0 0 0,0 0-1 0 0,0 1 1 0 0,0-1 0 0 0,0 1-1 0 0,-1 1 1 0 0,1-1-1 0 0,-1 1 1 0 0,0 0 0 0 0,0 0-1 0 0,-1 1 1 0 0,1-1 0 0 0,-1 1-1 0 0,0 0 1 0 0,0 0 0 0 0,0 1-1 0 0,-1-1 1 0 0,0 1-1 0 0,0-1 1 0 0,0 1 0 0 0,-1 0-1 0 0,0 0 1 0 0,0 1 0 0 0,0-1-1 0 0,-1 0 1 0 0,0 1 0 0 0,0 2-48 0 0,3 29 171 0 0,-1 0 1 0 0,-1 1 0 0 0,-3-1 0 0 0,-1 0 0 0 0,-2 0 0 0 0,-1 0 0 0 0,-2 0 0 0 0,-5 11-172 0 0,-39 185 169 0 0,51-182-140 0 0,0-51-43 0 0,0-1 3 0 0,0 0 26 0 0,0 0 27 0 0,0 0 30 0 0,0 0 10 0 0,0 0 34 0 0,10-46 795 0 0,24-42-851 0 0,4 0 0 0 0,4 3 1 0 0,4 1-1 0 0,4 3 1 0 0,2 2-1 0 0,58-65-60 0 0,-35 70 3 0 0,-73 75-1 0 0,-1-1 0 0 0,1 0 0 0 0,-1 1 0 0 0,1-1 0 0 0,-1 1 0 0 0,0 0 0 0 0,1-1 0 0 0,-1 1 0 0 0,0 0 0 0 0,0 0 0 0 0,0 0 0 0 0,1 0 0 0 0,-1 0 0 0 0,0 0 0 0 0,0 0 0 0 0,0 0 0 0 0,0 0 0 0 0,-1 0 0 0 0,1 0 0 0 0,0 1 0 0 0,0-1 0 0 0,-1 0 0 0 0,1 1 0 0 0,-1-1 0 0 0,1 1 0 0 0,-1-1 0 0 0,1 0 0 0 0,-1 1 0 0 0,0-1 0 0 0,0 1 0 0 0,0-1 0 0 0,0 1 0 0 0,0-1 0 0 0,0 1 0 0 0,0-1 0 0 0,0 1 0 0 0,-1-1 0 0 0,1 1 0 0 0,-1-1 0 0 0,1 0 1 0 0,-1 1-4 0 0,1 1 8 0 0,12 428 705 0 0,-33-263-697 0 0,9-72-27 0 0,12-95 13 0 0,0-1 17 0 0,0 0-2 0 0,0 0-7 0 0,0 0-5 0 0,0-23 131 0 0,4 0-133 0 0,2-1 0 0 0,0 1 0 0 0,2 1 0 0 0,0 0 0 0 0,1 0 0 0 0,5-7-2 0 0,8-20-28 0 0,30-64 15 0 0,5 2 1 0 0,5 3-1 0 0,8-4 13 0 0,-46 78 2 0 0,-24 34 6 0 0,0 0-7 0 0,0 0-29 0 0,0 0 5 0 0,0 0-9 0 0,0 0-13 0 0,0 0 0 0 0,0 0 3 0 0,0 0-20 0 0,4 22 100 0 0,1-8 7 0 0,-1-1 1 0 0,-1 1-1 0 0,0 0 0 0 0,-1-1 0 0 0,-1 1 0 0 0,0 0 0 0 0,0 0 0 0 0,-2 0 0 0 0,-1 11-45 0 0,1 14 68 0 0,-19 352 699 0 0,16-293-930 0 0,19-95-2157 0 0,-5-9-5422 0 0,-5 3-3703 0 0</inkml:trace>
  <inkml:trace contextRef="#ctx0" brushRef="#br0" timeOffset="-21328.248">4256 509 3585 0 0,'0'0'1659'0'0,"0"0"-168"0"0,0 0-74 0 0,0 0 146 0 0,0 0 44 0 0,0 0-133 0 0,0 0-126 0 0,0 0-187 0 0,0 0-201 0 0,0 0-153 0 0,0 0-90 0 0,0 0-75 0 0,0 0-32 0 0,-7-2 7 0 0,5 1-632 0 0,-4-1 245 0 0,-1 0 0 0 0,1 1 0 0 0,0 0 0 0 0,-1 0 0 0 0,1 0 0 0 0,-1 0 0 0 0,1 1 0 0 0,-1 0 0 0 0,1 1 0 0 0,-1 0 0 0 0,1 0 0 0 0,-1 0 1 0 0,1 0-1 0 0,-3 2-230 0 0,-100 89 1164 0 0,50 4-1044 0 0,43 32-102 0 0,18-125-10 0 0,0-1-1 0 0,0 1 0 0 0,0-1 1 0 0,0 0-1 0 0,1 0 0 0 0,-1 1 0 0 0,1-2 1 0 0,-1 1-1 0 0,1 0 0 0 0,0 0 0 0 0,0-1 1 0 0,0 0-1 0 0,0 1 0 0 0,0-1 0 0 0,0 0 1 0 0,0-1-1 0 0,0 1 0 0 0,0 0 0 0 0,0-1 1 0 0,1 0-1 0 0,-1 0 0 0 0,0 0 1 0 0,0 0-1 0 0,0 0 0 0 0,1 0 0 0 0,-1-1 1 0 0,2 0-8 0 0,3-2 48 0 0,0 1 0 0 0,-1-1 1 0 0,0-1-1 0 0,1 1 1 0 0,-1-1-1 0 0,0-1 1 0 0,-1 1-1 0 0,1-1 0 0 0,-1 0 1 0 0,0-1-1 0 0,0 1 1 0 0,1-3-49 0 0,7-5 60 0 0,30-31 48 0 0,-2-2 1 0 0,-2-2-1 0 0,31-49-108 0 0,-52 74 64 0 0,-19 23-60 0 0,0 0 7 0 0,0 0 12 0 0,0 12-85 0 0,0 16 72 0 0,-2-19-6 0 0,1-1 1 0 0,1 1-1 0 0,0 0 0 0 0,0 0 1 0 0,1-1-1 0 0,-1 1 0 0 0,2 0 1 0 0,0-1-1 0 0,0 1 0 0 0,0-1 0 0 0,1 0 1 0 0,0 0-1 0 0,1 0 0 0 0,0 0 1 0 0,0 0-1 0 0,0-1 0 0 0,3 3-4 0 0,-4-6-72 0 0,1 0 0 0 0,0 0 0 0 0,-1 0 0 0 0,1-1 0 0 0,0 0 0 0 0,1 1 0 0 0,-1-1 1 0 0,1-1-1 0 0,-1 1 0 0 0,1-1 0 0 0,0 0 0 0 0,0 0 0 0 0,0 0 0 0 0,0 0 0 0 0,0-1 0 0 0,0 0 0 0 0,1 0 0 0 0,-1-1 0 0 0,0 1 0 0 0,5-1 72 0 0,9-2-2991 0 0,-9-2-3214 0 0,-6 2-5411 0 0</inkml:trace>
  <inkml:trace contextRef="#ctx0" brushRef="#br0" timeOffset="-20764.217">4634 781 10138 0 0,'0'0'1953'0'0,"0"0"-738"0"0,0 0-289 0 0,0 0 72 0 0,0 0 86 0 0,0 0-54 0 0,0 0-187 0 0,0 0-185 0 0,0 0-88 0 0,0 0-1 0 0,0 0 10 0 0,0 0-43 0 0,0 0-57 0 0,8-10-60 0 0,61-90 1026 0 0,17-51-643 0 0,-82 213-1101 0 0,-3-57 319 0 0,-1-1-1 0 0,1 0 1 0 0,0 0-1 0 0,0 0 1 0 0,1 0-1 0 0,-1 0 1 0 0,1 0-1 0 0,0-1 1 0 0,0 1-1 0 0,0 0 1 0 0,0-1-1 0 0,0 1 1 0 0,1-1-1 0 0,0 0 1 0 0,0 0-1 0 0,0 0 1 0 0,0 0-1 0 0,0-1 1 0 0,0 1-1 0 0,1-1 1 0 0,-1 0-1 0 0,1 0 1 0 0,0 0-1 0 0,0 0 1 0 0,-1 0 0 0 0,1-1-1 0 0,0 0 1 0 0,0 0-1 0 0,1 0 1 0 0,-1 0-1 0 0,0-1 1 0 0,0 1-1 0 0,0-1 1 0 0,0 0-1 0 0,0-1 1 0 0,1 1-1 0 0,-1-1 1 0 0,0 1-1 0 0,0-1 1 0 0,0-1-1 0 0,0 1 1 0 0,0 0-1 0 0,0-1 1 0 0,-1 0-1 0 0,1 0 1 0 0,0 0-1 0 0,-1 0 1 0 0,1-1-1 0 0,0 0-19 0 0,10-11 222 0 0,0-1 0 0 0,-1 0 0 0 0,-1-1 0 0 0,0 0 0 0 0,-1-1 0 0 0,-1 0 0 0 0,-1-1 0 0 0,0 0 0 0 0,5-16-222 0 0,-2-17-219 0 0,-12 51-45 0 0,0 0-208 0 0,0 0-448 0 0,0 0-892 0 0,-1 0-4389 0 0,0 0-162 0 0,1 0-4285 0 0</inkml:trace>
  <inkml:trace contextRef="#ctx0" brushRef="#br0" timeOffset="-20001.849">5346 431 5353 0 0,'0'0'5917'0'0,"0"0"-3361"0"0,0 0-1168 0 0,0 0-165 0 0,0 0-36 0 0,0 0-115 0 0,0 0-204 0 0,0 0-234 0 0,0 0-220 0 0,0 0-140 0 0,0 0-57 0 0,0 0-30 0 0,0 0-18 0 0,-10 14-9 0 0,-33 42-13 0 0,31-8 94 0 0,13-37-202 0 0,-2-6-9 0 0,1 0-1 0 0,0 0 1 0 0,0 0-1 0 0,1 1 0 0 0,-1-1 1 0 0,1 0-1 0 0,0 0 1 0 0,1 0-1 0 0,-1 0 1 0 0,1 0-1 0 0,0 0 1 0 0,0-1-1 0 0,0 1 1 0 0,1-1-1 0 0,0 1 1 0 0,0-1-1 0 0,0 0 1 0 0,0 0-1 0 0,0 0 1 0 0,1 0-1 0 0,0-1 1 0 0,0 1-1 0 0,0-1 1 0 0,0 0-1 0 0,1 0 1 0 0,-1-1-1 0 0,1 1 1 0 0,-1-1-1 0 0,1 0 1 0 0,0 0-1 0 0,0-1 1 0 0,0 1-1 0 0,0-1 1 0 0,0 0-1 0 0,0 0 1 0 0,3-1-30 0 0,50-51 1467 0 0,36-129 177 0 0,-62 136-1485 0 0,-32 44-177 0 0,20 44-126 0 0,-1 64 219 0 0,2 0-71 0 0,-5 0 1 0 0,-4 1-1 0 0,-4 28-4 0 0,-9-91 46 0 0,-1 0 1 0 0,-3 0-1 0 0,-2 0 0 0 0,-1 0 0 0 0,-3-1 0 0 0,-1-1 0 0 0,-9 16-46 0 0,16-45 34 0 0,0 0 0 0 0,-1-1 0 0 0,-1 0 0 0 0,-1 0 0 0 0,0 0 1 0 0,0-1-1 0 0,-1 0 0 0 0,-1-1 0 0 0,0 0 0 0 0,-1-1 0 0 0,-1 0 0 0 0,1 0 0 0 0,-1-1 0 0 0,-1-1 0 0 0,0 0 0 0 0,-9 4-34 0 0,20-12 7 0 0,0 0-1 0 0,0 0 1 0 0,0 0-1 0 0,-1 0 0 0 0,1-1 1 0 0,0 1-1 0 0,0-1 0 0 0,-1 1 1 0 0,1-1-1 0 0,0 0 0 0 0,0 0 1 0 0,-1 0-1 0 0,1 0 0 0 0,0 0 1 0 0,-1 0-1 0 0,1-1 0 0 0,0 1 1 0 0,0-1-1 0 0,0 0 0 0 0,-1 1 1 0 0,1-1-1 0 0,0 0 1 0 0,0 0-1 0 0,0-1 0 0 0,0 1 1 0 0,1 0-1 0 0,-1-1 0 0 0,0 1 1 0 0,0-1-1 0 0,1 1 0 0 0,-1-1 1 0 0,1 0-1 0 0,-1 0 0 0 0,1 1 1 0 0,0-1-1 0 0,0 0 0 0 0,0 0 1 0 0,0-1-1 0 0,0 1 0 0 0,0 0 1 0 0,1 0-1 0 0,-1 0 0 0 0,1 0 1 0 0,-1-1-1 0 0,1 1 1 0 0,0-2-7 0 0,-3-13 8 0 0,1 0 0 0 0,1 0 1 0 0,0 0-1 0 0,1 0 1 0 0,1 0-1 0 0,1 0 1 0 0,0 0-1 0 0,2 0 0 0 0,-1 0 1 0 0,2 1-1 0 0,0 0 1 0 0,2 0-1 0 0,-1 0 1 0 0,7-10-9 0 0,9-13 1 0 0,1 1 1 0 0,2 0 0 0 0,1 3-1 0 0,2 0 1 0 0,3-1-2 0 0,-10 13-5 0 0,0 1 0 0 0,2 0 0 0 0,0 2 0 0 0,2 0 0 0 0,0 2 0 0 0,1 1 0 0 0,0 1 0 0 0,23-10 5 0 0,-47 25-11 0 0,1-1-1 0 0,-1 0 1 0 0,1 1-1 0 0,-1 0 1 0 0,1-1-1 0 0,0 1 0 0 0,-1 0 1 0 0,1 1-1 0 0,0-1 1 0 0,0 0-1 0 0,0 1 1 0 0,0-1-1 0 0,0 1 1 0 0,-1 0-1 0 0,1 0 1 0 0,0 0-1 0 0,0 1 1 0 0,0-1-1 0 0,0 0 1 0 0,0 1-1 0 0,0 0 0 0 0,-1 0 1 0 0,1 0-1 0 0,0 0 1 0 0,-1 0-1 0 0,1 1 1 0 0,-1-1-1 0 0,1 1 1 0 0,-1-1-1 0 0,1 1 1 0 0,-1 0-1 0 0,0 0 1 0 0,0 0-1 0 0,0 0 1 0 0,0 1-1 0 0,-1-1 0 0 0,2 1 12 0 0,0 9-726 0 0,5 13-628 0 0,-4-19-2891 0 0,1-4-3526 0 0,-3-2-4377 0 0</inkml:trace>
  <inkml:trace contextRef="#ctx0" brushRef="#br0" timeOffset="34935.174">781 1908 7362 0 0,'0'0'2385'0'0,"0"0"-288"0"0,0 0-110 0 0,0 0-91 0 0,0 0-225 0 0,0 0-378 0 0,0 0-382 0 0,0 0-295 0 0,0 0-172 0 0,0 0-98 0 0,0 0-71 0 0,-20 35-60 0 0,-60 108-60 0 0,57-75 5 0 0,24-57-123 0 0,-1-5-11 0 0,1-1 0 0 0,-1 1 1 0 0,1-1-1 0 0,0 1 0 0 0,0-1 0 0 0,0 1 0 0 0,1-1 1 0 0,0 1-1 0 0,0-1 0 0 0,0 0 0 0 0,1 0 0 0 0,0 0 0 0 0,0-1 1 0 0,0 1-1 0 0,0 0 0 0 0,1-1 0 0 0,0 0 0 0 0,0 0 1 0 0,0 0-1 0 0,0-1 0 0 0,1 1 0 0 0,-1-1 0 0 0,1 0 1 0 0,0 0-1 0 0,0 0 0 0 0,0-1 0 0 0,0 0 0 0 0,2 1-26 0 0,3 0 115 0 0,0 0 0 0 0,-1-1 0 0 0,1 0-1 0 0,0-1 1 0 0,0 0 0 0 0,0 0 0 0 0,0-1 0 0 0,0 0-1 0 0,0-1 1 0 0,0 0 0 0 0,0-1 0 0 0,0 0 0 0 0,-1 0-1 0 0,1-1 1 0 0,6-4-115 0 0,-1 2 100 0 0,0-2-1 0 0,-1 0 1 0 0,0-1 0 0 0,-1 0-1 0 0,0-1 1 0 0,0-1-1 0 0,0 0 1 0 0,-2-1 0 0 0,1 0-1 0 0,-1 0 1 0 0,-1-2-1 0 0,0 1 1 0 0,-1-1 0 0 0,0 0-1 0 0,-1-1 1 0 0,-1 0-1 0 0,0 0 1 0 0,0-1 0 0 0,-2 0-1 0 0,0 0 1 0 0,-1 0-1 0 0,2-10-99 0 0,-6 21-13 0 0,0-1-1 0 0,-1 1 0 0 0,1 0 1 0 0,-1 0-1 0 0,0-1 0 0 0,0 1 0 0 0,0 0 1 0 0,-1 0-1 0 0,1 0 0 0 0,-1 0 1 0 0,0 1-1 0 0,0-1 0 0 0,-1 0 0 0 0,1 1 1 0 0,-1-1-1 0 0,1 1 0 0 0,-1 0 1 0 0,0 0-1 0 0,-1 0 0 0 0,1 0 1 0 0,0 1-1 0 0,-1-1 0 0 0,1 1 0 0 0,-1 0 1 0 0,0 0-1 0 0,0 0 0 0 0,0 0 1 0 0,-3 0 13 0 0,-3-2-313 0 0,0 0 0 0 0,0 1 0 0 0,0 1 0 0 0,0 0 0 0 0,0 0 0 0 0,0 1 0 0 0,-1 0 0 0 0,1 1 0 0 0,0 0 0 0 0,0 1 0 0 0,-9 1 313 0 0,-23 15-3416 0 0,17 1-3729 0 0,13-4-3972 0 0</inkml:trace>
  <inkml:trace contextRef="#ctx0" brushRef="#br0" timeOffset="35490.708">1396 1974 0 0 0,'0'0'1928'0'0,"0"0"-26"0"0,0 0 32 0 0,0 0 100 0 0,0 0 67 0 0,0 0-136 0 0,0 0-215 0 0,0 0-255 0 0,0 0-233 0 0,0 0-180 0 0,0 0-107 0 0,0 0-96 0 0,0 0-95 0 0,1-5-68 0 0,-1 3-808 0 0,1 1 186 0 0,0 0 1 0 0,-1 0-1 0 0,1 0 0 0 0,-1-1 1 0 0,0 1-1 0 0,1 0 1 0 0,-1 0-1 0 0,0 0 1 0 0,0 0-1 0 0,0 0 1 0 0,1 0-1 0 0,-1-1 1 0 0,0 1-1 0 0,-1 0 1 0 0,1 0-1 0 0,0 0 1 0 0,0 0-1 0 0,0 0 0 0 0,-1 0 1 0 0,1 0-1 0 0,0-1 1 0 0,-1 1-1 0 0,1 0 1 0 0,-1 0-1 0 0,1 0 1 0 0,-1 0-1 0 0,0 1 1 0 0,1-1-1 0 0,-1 0 1 0 0,0 0-1 0 0,0 0 1 0 0,0 0-1 0 0,0 1 0 0 0,0-1 1 0 0,1 0-1 0 0,-1 1 1 0 0,0-1-1 0 0,0 1 1 0 0,-1-1-1 0 0,1 1 1 0 0,0-1-1 0 0,0 1 1 0 0,0 0-1 0 0,0 0 1 0 0,0-1-1 0 0,-1 1-94 0 0,-9 0 476 0 0,8 0-428 0 0,-1-1 0 0 0,1 1 1 0 0,-1 0-1 0 0,1 0 0 0 0,-1 0 0 0 0,1 0 0 0 0,-1 1 1 0 0,1-1-1 0 0,-1 1 0 0 0,1 0 0 0 0,0 0 0 0 0,-1 0 1 0 0,1 1-1 0 0,0-1 0 0 0,0 1 0 0 0,0 0 0 0 0,0 0 1 0 0,0 0-1 0 0,0 0 0 0 0,1 0 0 0 0,-1 0 0 0 0,-1 3-48 0 0,-4 5 4 0 0,1 0 0 0 0,0 1 0 0 0,0 0 0 0 0,1 0 0 0 0,1 0 0 0 0,0 1 0 0 0,0 0 0 0 0,1 0 0 0 0,1 0 0 0 0,0 0 0 0 0,1 1 0 0 0,0-1-1 0 0,1 1 1 0 0,0-1 0 0 0,1 1 0 0 0,0 0 0 0 0,1-1 0 0 0,1 1 0 0 0,1 4-4 0 0,-1-10-1 0 0,2 0-1 0 0,-1 0 1 0 0,1 0-1 0 0,0-1 1 0 0,0 0-1 0 0,1 0 1 0 0,-1 0-1 0 0,2 0 1 0 0,-1-1-1 0 0,0 0 1 0 0,1 0 0 0 0,0 0-1 0 0,0-1 1 0 0,1 1-1 0 0,-1-2 1 0 0,1 1-1 0 0,0-1 1 0 0,0 0-1 0 0,0 0 1 0 0,0-1-1 0 0,0 0 1 0 0,1 0-1 0 0,-1-1 1 0 0,1 0 0 0 0,-1 0-1 0 0,1 0 1 0 0,-1-1-1 0 0,1-1 1 0 0,-1 1-1 0 0,1-1 1 0 0,-1 0-1 0 0,1-1 2 0 0,1 1 20 0 0,0 0-1 0 0,0-1 0 0 0,-1 0 0 0 0,1 0 0 0 0,0-1 0 0 0,-1 0 1 0 0,0 0-1 0 0,0-1 0 0 0,0 0 0 0 0,0 0 0 0 0,-1-1 0 0 0,0 0 1 0 0,0-1-1 0 0,0 1 0 0 0,0-1 0 0 0,-1-1 0 0 0,1-1-19 0 0,91-124 297 0 0,-94 126-297 0 0,0 1 0 0 0,0-1 0 0 0,-1 1 0 0 0,0-1 0 0 0,0 0 0 0 0,0 0 0 0 0,-1-1-1 0 0,0 1 1 0 0,0 0 0 0 0,0-1 0 0 0,-1 1 0 0 0,0-1 0 0 0,0 0 0 0 0,-1 1 0 0 0,0-1 0 0 0,0 0 0 0 0,0 1 0 0 0,-1-1 0 0 0,0 0-1 0 0,-1 1 1 0 0,1-1 0 0 0,-1 1 0 0 0,0-1 0 0 0,-1 1 0 0 0,0 0 0 0 0,0 0 0 0 0,0 0 0 0 0,0 1 0 0 0,-1-1 0 0 0,0 1-1 0 0,-4-5 1 0 0,2 6-114 0 0,0-1 0 0 0,-1 1-1 0 0,0 0 1 0 0,0 0-1 0 0,0 1 1 0 0,0 0 0 0 0,0 0-1 0 0,-1 1 1 0 0,1 0-1 0 0,-1 0 1 0 0,0 0 0 0 0,0 1-1 0 0,1 1 1 0 0,-1-1-1 0 0,0 1 1 0 0,0 1 0 0 0,0-1-1 0 0,1 1 1 0 0,-8 2 114 0 0,-34 18-3686 0 0,7 18-3737 0 0,32-27-1002 0 0</inkml:trace>
  <inkml:trace contextRef="#ctx0" brushRef="#br0" timeOffset="35852.118">1874 2247 4289 0 0,'0'0'3583'0'0,"0"0"-1133"0"0,0 0-445 0 0,0 0-108 0 0,0 0-114 0 0,0 0-185 0 0,0 0-287 0 0,0 0-237 0 0,0 0-137 0 0,0 0-61 0 0,0 0-93 0 0,0 0-115 0 0,0 0-136 0 0,-3 0-133 0 0,2-1-369 0 0,0 1-1 0 0,0 0 0 0 0,0-1 1 0 0,0 1-1 0 0,0-1 0 0 0,0 1 1 0 0,1-1-1 0 0,-1 1 0 0 0,0-1 1 0 0,0 1-1 0 0,0-1 1 0 0,1 0-1 0 0,-1 0 0 0 0,0 1 1 0 0,0-1-1 0 0,1 0 0 0 0,-1 0 1 0 0,1 0-1 0 0,-1 0 1 0 0,1 0-1 0 0,-1 0 0 0 0,1 0 1 0 0,0 0-1 0 0,-1 0 0 0 0,1 0 1 0 0,0 0-1 0 0,0 0 1 0 0,0 0-1 0 0,0 0 0 0 0,0 0 1 0 0,0 0-1 0 0,0 0 0 0 0,0 0 1 0 0,0 0-1 0 0,0 0 0 0 0,0 0 1 0 0,1 0-1 0 0,-1 0 1 0 0,0 0-1 0 0,1 0 0 0 0,-1 0 1 0 0,1 0-1 0 0,-1 0 0 0 0,1 0-29 0 0,14-49 467 0 0,2 1-1 0 0,2 1 0 0 0,2 1 1 0 0,14-23-467 0 0,-26 52 32 0 0,45-52-248 0 0,-47 99-2786 0 0,-6-15 1654 0 0,-1 6-2043 0 0,-1-6-6586 0 0,0-3 536 0 0</inkml:trace>
  <inkml:trace contextRef="#ctx0" brushRef="#br0" timeOffset="36477.068">2355 1993 9994 0 0,'0'0'4118'0'0,"0"0"-1841"0"0,0 0-740 0 0,0 0-142 0 0,0 0-106 0 0,0 0-141 0 0,0 0-248 0 0,0 0-246 0 0,0 0-188 0 0,0 0-147 0 0,0 0-83 0 0,0 0-52 0 0,-17 0-48 0 0,-53 2-41 0 0,67-2-88 0 0,0 1 0 0 0,0-1-1 0 0,0 1 1 0 0,0 0 0 0 0,0 0 0 0 0,0 0-1 0 0,1 0 1 0 0,-1 1 0 0 0,0-1 0 0 0,1 1 0 0 0,-1 0-1 0 0,1-1 1 0 0,0 1 0 0 0,-1 0 0 0 0,1 0-1 0 0,0 1 1 0 0,0-1 0 0 0,0 0 0 0 0,1 1 0 0 0,-1-1-1 0 0,1 1 1 0 0,-1 1-7 0 0,-3 3 11 0 0,-1 2-27 0 0,0 1-1 0 0,0-1 1 0 0,1 1-1 0 0,1 0 1 0 0,0 0-1 0 0,0 1 1 0 0,1 0 0 0 0,0-1-1 0 0,1 1 1 0 0,0 0-1 0 0,1 0 1 0 0,0 0 0 0 0,1 0-1 0 0,0 0 1 0 0,0 0-1 0 0,2 4 17 0 0,0-9-9 0 0,0-1 0 0 0,0 0 0 0 0,0 0 0 0 0,1 0 0 0 0,0 0 0 0 0,0 0-1 0 0,0-1 1 0 0,1 1 0 0 0,-1-1 0 0 0,1 0 0 0 0,0 0 0 0 0,0 0 0 0 0,1-1 0 0 0,-1 1-1 0 0,1-1 1 0 0,-1 0 0 0 0,1 0 0 0 0,0-1 0 0 0,0 0 0 0 0,1 1 0 0 0,-1-2 0 0 0,0 1-1 0 0,4 0 10 0 0,3 1 3 0 0,1 0-1 0 0,-1-1 0 0 0,1-1 1 0 0,-1 0-1 0 0,1 0 0 0 0,-1-2 1 0 0,1 1-1 0 0,-1-2 0 0 0,1 1 1 0 0,0-2-3 0 0,4-4 58 0 0,-1 0 0 0 0,0-1 1 0 0,-1 0-1 0 0,0-2 0 0 0,0 0 0 0 0,-1 0 1 0 0,0-1-1 0 0,-1-1 0 0 0,0-1 1 0 0,-1 1-1 0 0,0-2 0 0 0,-1 0 1 0 0,-1 0-1 0 0,7-14-58 0 0,38-40 216 0 0,-39 52-215 0 0,-1 0-1 0 0,0-1 1 0 0,0 0 0 0 0,-2-1-1 0 0,-1-1 1 0 0,0 0 0 0 0,-1 0 0 0 0,-1-1-1 0 0,-1-1 1 0 0,0 0 0 0 0,-2 0 0 0 0,-1-1-1 0 0,0 1 1 0 0,-2-1 0 0 0,0-1 0 0 0,-2 1-1 0 0,0 0 1 0 0,-1-4-1 0 0,-4 14-35 0 0,-1 0 0 0 0,0 0-1 0 0,-1 1 1 0 0,0 0 0 0 0,0-1 0 0 0,-1 2-1 0 0,-1-1 1 0 0,0 1 0 0 0,0 0 0 0 0,-1 0-1 0 0,0 1 1 0 0,-1 0 0 0 0,0 0 0 0 0,-1 1-1 0 0,1 1 1 0 0,-11-7 35 0 0,9 7-8 0 0,0 1 0 0 0,-1 1 0 0 0,0 0 0 0 0,0 0-1 0 0,0 1 1 0 0,0 1 0 0 0,-1 0 0 0 0,1 1 0 0 0,-1 0 0 0 0,0 1 0 0 0,1 0 0 0 0,-1 1 0 0 0,0 0-1 0 0,0 1 1 0 0,1 1 0 0 0,-1 0 0 0 0,0 1 0 0 0,1 0 0 0 0,0 1 0 0 0,0 0 0 0 0,0 1 0 0 0,0 0-1 0 0,1 1 1 0 0,0 0 0 0 0,-10 8 8 0 0,14-7 16 0 0,2 0 0 0 0,-1 0 1 0 0,1 0-1 0 0,0 1 0 0 0,0 0 0 0 0,1 0 0 0 0,0 0 0 0 0,1 1 0 0 0,0 0 0 0 0,0-1 0 0 0,1 1 0 0 0,0 0 1 0 0,0 0-1 0 0,1 0 0 0 0,0 0 0 0 0,1 0 0 0 0,0 1 0 0 0,0-1 0 0 0,1 0 0 0 0,0 0 0 0 0,1 0 0 0 0,0 0 0 0 0,0 0 1 0 0,1-1-1 0 0,0 1 0 0 0,0-1 0 0 0,1 1 0 0 0,1-1 0 0 0,1 2-16 0 0,20 27 147 0 0,2-2 0 0 0,2-1 0 0 0,1-1 0 0 0,1-2 0 0 0,2-1 0 0 0,1-2 0 0 0,1-1 0 0 0,2-2 0 0 0,0-1 0 0 0,16 5-147 0 0,-48-26-15 0 0,-1-1 0 0 0,0 1 0 0 0,0 0 1 0 0,0 1-1 0 0,0 0 0 0 0,-1-1 1 0 0,1 1-1 0 0,-1 1 0 0 0,0-1 0 0 0,0 1 1 0 0,-1-1-1 0 0,1 1 0 0 0,-1 0 0 0 0,0 1 1 0 0,0-1-1 0 0,-1 0 0 0 0,0 1 0 0 0,0-1 1 0 0,0 1-1 0 0,0 1 15 0 0,-2-6-132 0 0,0-1-77 0 0,0 0-97 0 0,0 0-110 0 0,0 0-155 0 0,0 0-221 0 0,0 0-319 0 0,6-4-8639 0 0,-5 1-1430 0 0</inkml:trace>
  <inkml:trace contextRef="#ctx0" brushRef="#br0" timeOffset="36923.998">3183 1698 6737 0 0,'0'0'4273'0'0,"0"0"-1776"0"0,0 0-609 0 0,0 0-407 0 0,0 0-329 0 0,0 0-272 0 0,0 0-304 0 0,0 0-376 0 0,0 0-352 0 0,0 0-176 0 0,0 0-152 0 0,0 0-224 0 0,0 0-416 0 0,0 0-1793 0 0,-31-63-8858 0 0</inkml:trace>
  <inkml:trace contextRef="#ctx0" brushRef="#br0" timeOffset="36738.506">3156 2066 11747 0 0,'0'0'2168'0'0,"0"0"-816"0"0,0 0-111 0 0,0 0-73 0 0,0 0-168 0 0,0 0-296 0 0,0 0-376 0 0,0 0-240 0 0,0 0-128 0 0,12 188-64 0 0,-8-181-128 0 0,2 1-208 0 0,-4-1-248 0 0,1-7-568 0 0,-1 0-1233 0 0,0 0-2568 0 0,0 0-4433 0 0</inkml:trace>
  <inkml:trace contextRef="#ctx0" brushRef="#br0" timeOffset="37273.538">3397 2224 10226 0 0,'0'0'2034'0'0,"0"0"-206"0"0,0 0 99 0 0,0 0-84 0 0,0 0-286 0 0,0 0-402 0 0,0 0-400 0 0,0 0-213 0 0,0 0-71 0 0,0 0-23 0 0,0 0-24 0 0,0 0-54 0 0,0 0-56 0 0,18-27-44 0 0,59-84-53 0 0,-6 3 271 0 0,-52 89-1085 0 0,-18 45-122 0 0,-1-13 690 0 0,-2-6 15 0 0,1 0 1 0 0,1 1 0 0 0,-1-1 0 0 0,1 1-1 0 0,1 0 1 0 0,-1-1 0 0 0,1 1-1 0 0,0-1 1 0 0,1 0 0 0 0,0 1 0 0 0,0-1-1 0 0,1 0 1 0 0,0 0 0 0 0,0 0 0 0 0,0-1-1 0 0,1 1 1 0 0,0-1 0 0 0,0 1-1 0 0,1-1 1 0 0,0-1 0 0 0,0 1 0 0 0,0-1-1 0 0,1 0 1 0 0,3 3 13 0 0,-3-4 64 0 0,0-1-1 0 0,0 0 1 0 0,0 0-1 0 0,0 0 1 0 0,0-1-1 0 0,1 0 1 0 0,-1 0-1 0 0,1 0 1 0 0,-1-1-1 0 0,1 0 1 0 0,0-1-1 0 0,0 1 1 0 0,-1-1 0 0 0,1 0-1 0 0,0-1 1 0 0,-1 0-1 0 0,1 0 1 0 0,0 0-1 0 0,-1-1 1 0 0,1 0-1 0 0,-1 0 1 0 0,0-1-1 0 0,0 0 1 0 0,0 0 0 0 0,4-2-64 0 0,6-5 290 0 0,-1-1 1 0 0,0-1 0 0 0,0 0-1 0 0,-1-1 1 0 0,-1 0 0 0 0,0-1-1 0 0,-1-1 1 0 0,7-10-291 0 0,69-87 330 0 0,-85 85-1040 0 0,-11 24-2545 0 0,-3 2-4099 0 0,3 1-4695 0 0</inkml:trace>
  <inkml:trace contextRef="#ctx0" brushRef="#br0" timeOffset="38054.761">4273 1908 14139 0 0,'0'0'1866'0'0,"0"0"-254"0"0,0 0-81 0 0,0 0-63 0 0,0 0-175 0 0,0 0-308 0 0,0 0-309 0 0,0 0-217 0 0,0 0-148 0 0,0 0-110 0 0,0 0-89 0 0,0 0-49 0 0,0 0-16 0 0,-13 4-14 0 0,-43 17-12 0 0,51-18-19 0 0,0 0-1 0 0,1 1 0 0 0,-1-1 0 0 0,1 1 0 0 0,0 0 1 0 0,0 1-1 0 0,0-1 0 0 0,0 1 0 0 0,1-1 0 0 0,-1 1 1 0 0,1 0-1 0 0,1 0 0 0 0,-1 1 0 0 0,0 0-1 0 0,-5 9-3 0 0,4-8-11 0 0,0 1 0 0 0,1-1 1 0 0,0 1-1 0 0,0 0 1 0 0,1 0-1 0 0,0 0 0 0 0,0 0 1 0 0,1 1-1 0 0,0-1 0 0 0,1 0 1 0 0,0 8 13 0 0,0-13-1 0 0,0-1 1 0 0,0 1-1 0 0,0 0 1 0 0,1-1-1 0 0,-1 1 1 0 0,1 0-1 0 0,0-1 1 0 0,0 1-1 0 0,0-1 1 0 0,0 1-1 0 0,0-1 0 0 0,0 0 1 0 0,1 1-1 0 0,-1-1 1 0 0,1 0-1 0 0,0 0 1 0 0,-1 0-1 0 0,1 0 1 0 0,0 0-1 0 0,0 0 1 0 0,0-1-1 0 0,1 1 1 0 0,-1-1-1 0 0,0 1 1 0 0,1-1-1 0 0,-1 0 1 0 0,0 0-1 0 0,1 0 0 0 0,0 0 1 0 0,-1 0-1 0 0,1-1 1 0 0,-1 1-1 0 0,1-1 1 0 0,0 0-1 0 0,-1 0 1 0 0,1 1-1 0 0,1-2 1 0 0,7 1 30 0 0,0-1 0 0 0,-1-1 0 0 0,0 0 1 0 0,1-1-1 0 0,-1 1 0 0 0,0-2 0 0 0,0 0 0 0 0,0 0 0 0 0,-1-1 0 0 0,0 0 0 0 0,1 0 0 0 0,-2-1 0 0 0,8-6-30 0 0,111-87 392 0 0,-80 80-431 0 0,-45 49-125 0 0,-20 44-4 0 0,18-71 165 0 0,-1 1 0 0 0,1-1 0 0 0,0 0 0 0 0,0 0 0 0 0,0 1-1 0 0,0-1 1 0 0,1 0 0 0 0,-1 1 0 0 0,1-1 0 0 0,0 0 0 0 0,0 0-1 0 0,0 0 1 0 0,0 0 0 0 0,0 0 0 0 0,1 0 0 0 0,0 0 0 0 0,-1 0-1 0 0,1 0 1 0 0,0-1 0 0 0,0 1 0 0 0,1-1 0 0 0,-1 1-1 0 0,0-1 1 0 0,1 0 0 0 0,-1 0 0 0 0,1 0 0 0 0,0 0 0 0 0,0-1-1 0 0,0 1 1 0 0,0-1 0 0 0,0 1 0 0 0,0-1 0 0 0,0 0 0 0 0,0 0-1 0 0,1-1 1 0 0,-1 1 0 0 0,0-1 0 0 0,0 1 0 0 0,1-1 0 0 0,1 0 3 0 0,5 0 30 0 0,1 0 0 0 0,0 0 0 0 0,0-1 1 0 0,0-1-1 0 0,0 0 0 0 0,0 0 0 0 0,-1-1 1 0 0,1 0-1 0 0,-1-1 0 0 0,0 0 0 0 0,0-1 1 0 0,0 0-1 0 0,-1-1 0 0 0,0 0 0 0 0,8-6-30 0 0,123-118 917 0 0,-110 98-680 0 0,-4 8-235 0 0,-2-2 1 0 0,0 0-1 0 0,-2-2 0 0 0,-1-1 1 0 0,-1 0-1 0 0,-1-1 1 0 0,-2-1-1 0 0,-1-1 0 0 0,-2-1 1 0 0,-1 0-1 0 0,-1 0 1 0 0,-2-1-1 0 0,-1-1 1 0 0,-2 1-1 0 0,-2-2 0 0 0,1-16-2 0 0,-5 46-6 0 0,0 0-1 0 0,0 0 0 0 0,-1 0 0 0 0,0 0 0 0 0,0 0 1 0 0,0 0-1 0 0,-1 0 0 0 0,0 0 0 0 0,0 0 0 0 0,0 0 1 0 0,-1 1-1 0 0,0-1 0 0 0,0 0 0 0 0,0 1 0 0 0,-1-1 1 0 0,0 1-1 0 0,0 0 0 0 0,0 0 0 0 0,-1 0 0 0 0,1 0 1 0 0,-1 0-1 0 0,-1 1 0 0 0,1 0 0 0 0,0 0 0 0 0,-1 0 1 0 0,0 0-1 0 0,0 1 0 0 0,0 0 0 0 0,0 0 0 0 0,-1 0 1 0 0,-5-2 6 0 0,6 5-5 0 0,0-1-1 0 0,0 1 1 0 0,1 0 0 0 0,-1 0 0 0 0,0 0 0 0 0,0 0 0 0 0,0 1 0 0 0,0 0 0 0 0,0 0 0 0 0,0 1 0 0 0,1-1 0 0 0,-1 1 0 0 0,1 0 0 0 0,-1 0 0 0 0,1 0-1 0 0,-1 1 1 0 0,1 0 0 0 0,0-1 0 0 0,0 1 0 0 0,1 1 0 0 0,-1-1 0 0 0,1 1 0 0 0,-1-1 0 0 0,1 1 0 0 0,0 0 0 0 0,1 0 0 0 0,-1 0 0 0 0,1 1 0 0 0,-2 3 5 0 0,-3 5 7 0 0,2 0 1 0 0,0 0 0 0 0,0 1 0 0 0,1-1-1 0 0,1 1 1 0 0,0 0 0 0 0,1 0 0 0 0,1 1-1 0 0,0 11-7 0 0,17 126 124 0 0,-1-107-83 0 0,2 0 1 0 0,1-1-1 0 0,3-1 0 0 0,2-1 0 0 0,1-1 0 0 0,2-1 1 0 0,2-1-1 0 0,3 1-41 0 0,17 11-550 0 0,-48-51 380 0 0,0 0-29 0 0,-18-31-5508 0 0,7 21-697 0 0,8 8 3325 0 0,-2-3-7570 0 0</inkml:trace>
  <inkml:trace contextRef="#ctx0" brushRef="#br0" timeOffset="38662.977">4763 1812 8642 0 0,'0'0'2566'0'0,"0"0"-308"0"0,0 0-413 0 0,0 0-336 0 0,0 0-178 0 0,0 0-142 0 0,0 0-181 0 0,31 6-190 0 0,101 16-186 0 0,-18-10 343 0 0,109-5-1475 0 0,-123-6-4839 0 0,-82 7 3715 0 0,2 22 3431 0 0,2 1 536 0 0,-10-24-2110 0 0,0-2 1 0 0,1 1-1 0 0,-1-2 0 0 0,1 0 0 0 0,0 0 0 0 0,1-1 1 0 0,-1-1-1 0 0,0 0 0 0 0,1-1 0 0 0,-1 0 0 0 0,1-1 1 0 0,-1 0-1 0 0,1-1 0 0 0,-1-1 0 0 0,1-1-233 0 0,-5 2 112 0 0,0-1-1 0 0,0-1 1 0 0,-1 1 0 0 0,1-2-1 0 0,-1 1 1 0 0,1-1-1 0 0,-1 0 1 0 0,0-1-1 0 0,-1 0 1 0 0,1 0 0 0 0,-1-1-1 0 0,0 0 1 0 0,0 0-1 0 0,-1-1 1 0 0,1 0-1 0 0,-2 0 1 0 0,1 0 0 0 0,3-7-112 0 0,-7 11-1 0 0,0 0 1 0 0,-1 0-1 0 0,0 0 0 0 0,0 0 1 0 0,0 0-1 0 0,0 0 1 0 0,0-1-1 0 0,0 1 0 0 0,-1 0 1 0 0,0 0-1 0 0,1-1 1 0 0,-1 1-1 0 0,-1 0 0 0 0,1-1 1 0 0,0 1-1 0 0,-1 0 1 0 0,1 0-1 0 0,-1-1 1 0 0,0 1-1 0 0,0 0 0 0 0,-1 0 1 0 0,1 0-1 0 0,-1 0 1 0 0,1 0-1 0 0,-1 1 0 0 0,0-1 1 0 0,0 0-1 0 0,0 1 1 0 0,0-1-1 0 0,0 1 1 0 0,-1 0-1 0 0,1 0 0 0 0,-1 0 1 0 0,0 0-1 0 0,1 0 1 0 0,-1 0-1 0 0,0 1 0 0 0,0-1 1 0 0,0 1-1 0 0,0 0 1 0 0,0 0-1 0 0,-1 0 1 0 0,1 0-1 0 0,0 1 0 0 0,0-1 1 0 0,-1 1-1 0 0,1 0 1 0 0,-2 0 0 0 0,-4-1-51 0 0,0 0 0 0 0,-1 1 0 0 0,1 0 0 0 0,0 0 1 0 0,0 1-1 0 0,0 1 0 0 0,-1-1 0 0 0,1 2 0 0 0,1-1 1 0 0,-1 1-1 0 0,-5 2 51 0 0,-2 2-95 0 0,1 0 1 0 0,-1 0-1 0 0,2 2 1 0 0,-1 0-1 0 0,1 0 1 0 0,0 2-1 0 0,1-1 1 0 0,0 2-1 0 0,1 0 1 0 0,0 0-1 0 0,1 1 1 0 0,1 1-1 0 0,0 0 1 0 0,-6 10 94 0 0,14-20-22 0 0,0 0 1 0 0,1 0-1 0 0,-1 0 0 0 0,1 0 1 0 0,0 0-1 0 0,0 0 1 0 0,0 0-1 0 0,1 1 0 0 0,-1-1 1 0 0,1 0-1 0 0,0 0 0 0 0,0 1 1 0 0,1-1-1 0 0,-1 0 1 0 0,1 0-1 0 0,0 1 0 0 0,0-1 1 0 0,0 0-1 0 0,1 0 0 0 0,0 0 1 0 0,-1 0-1 0 0,1-1 1 0 0,0 1-1 0 0,1 0 0 0 0,-1-1 1 0 0,1 1-1 0 0,0-1 0 0 0,-1 0 1 0 0,1 0-1 0 0,1 0 1 0 0,-1 0-1 0 0,0-1 0 0 0,1 1 1 0 0,-1-1-1 0 0,1 0 0 0 0,0 0 1 0 0,0 0-1 0 0,0-1 1 0 0,0 1-1 0 0,0-1 0 0 0,0 0 1 0 0,0 0 21 0 0,7 1-270 0 0,0 0 0 0 0,1-1 1 0 0,-1 0-1 0 0,0-1 0 0 0,0 0 1 0 0,0-1-1 0 0,0-1 0 0 0,0 1 0 0 0,0-2 1 0 0,0 1-1 0 0,0-2 0 0 0,-1 1 1 0 0,1-2 269 0 0,17-8-1652 0 0,21-10-3817 0 0,-18 5-1868 0 0,-19 10 3152 0 0</inkml:trace>
  <inkml:trace contextRef="#ctx0" brushRef="#br0" timeOffset="39082.206">6287 1738 8106 0 0,'0'0'2944'0'0,"0"0"-476"0"0,0 0-277 0 0,0 0-276 0 0,0 0-359 0 0,0 0-421 0 0,0 0-404 0 0,0 0-252 0 0,0 0-150 0 0,0 0-84 0 0,0 0-26 0 0,0 0-35 0 0,0 0-40 0 0,-23 14-34 0 0,-68 41-20 0 0,59-28 32 0 0,31-19-89 0 0,0-5-27 0 0,0 1-1 0 0,0 0 1 0 0,1 0 0 0 0,-1-1-1 0 0,1 1 1 0 0,0 0 0 0 0,1 0-1 0 0,-1 0 1 0 0,0-1-1 0 0,1 1 1 0 0,0 0 0 0 0,0 0-1 0 0,0-1 1 0 0,0 1 0 0 0,1-1-1 0 0,0 1 1 0 0,-1-1 0 0 0,1 1-1 0 0,0-1 1 0 0,1 0 0 0 0,-1 0-1 0 0,0 0 1 0 0,1 0 0 0 0,0-1-1 0 0,0 1 1 0 0,0-1 0 0 0,0 1-1 0 0,0-1 1 0 0,1 1-6 0 0,26 30 57 0 0,-26-29 26 0 0,0 0 0 0 0,-1 0 0 0 0,1 1 0 0 0,-1 0 0 0 0,0-1 0 0 0,-1 1 0 0 0,1 0 0 0 0,-1 0 0 0 0,0 1 0 0 0,0-1 0 0 0,0 0 0 0 0,-1 1 0 0 0,0-1 0 0 0,0 1 0 0 0,0 0 0 0 0,-1-1 0 0 0,1 1 0 0 0,-1-1 0 0 0,-1 1 0 0 0,1 0 0 0 0,-1-1 0 0 0,0 1 0 0 0,0-1 0 0 0,-1 1 0 0 0,0-1 0 0 0,0 0 0 0 0,-1 2-83 0 0,-6 3 150 0 0,-2-1 1 0 0,1-1-1 0 0,-1 0 1 0 0,-1 0-1 0 0,1-1 1 0 0,-1 0-1 0 0,0-1 1 0 0,-1-1-1 0 0,0 0 1 0 0,0 0-1 0 0,0-1 0 0 0,-10 1-150 0 0,-69-1 191 0 0,90-4-234 0 0,0 0 0 0 0,0 0 0 0 0,-1-1 0 0 0,1 1 0 0 0,0-1 0 0 0,0 1 0 0 0,0-1-1 0 0,0 0 1 0 0,0 0 0 0 0,0 0 0 0 0,0 0 0 0 0,0 0 0 0 0,0 0 0 0 0,0-1 0 0 0,0 1 0 0 0,1-1 0 0 0,-1 1 0 0 0,1-1-1 0 0,-1 0 1 0 0,1 0 0 0 0,-1 1 0 0 0,1-1 0 0 0,0 0 0 0 0,0 0 0 0 0,0 0 0 0 0,0 0 0 0 0,0-1 43 0 0,-6-23-7205 0 0,7 21-4740 0 0</inkml:trace>
  <inkml:trace contextRef="#ctx0" brushRef="#br0" timeOffset="43465.704">7929 1912 0 0 0,'0'0'975'0'0,"0"0"477"0"0,0 0 121 0 0,0 0-46 0 0,0 0-58 0 0,1-5 9002 0 0,-1-5-8143 0 0,-55-5-553 0 0,33 15-1597 0 0,3-1-63 0 0,-1 1 0 0 0,1 0 0 0 0,0 2 0 0 0,-1 0 0 0 0,1 1 0 0 0,0 1 0 0 0,1 1 0 0 0,-17 6-115 0 0,1 4 1480 0 0,34 11-1325 0 0,0-22-149 0 0,0 0 0 0 0,1 0 1 0 0,-1 0-1 0 0,1 0 0 0 0,0 0 1 0 0,0 0-1 0 0,1 0 0 0 0,-1 0 1 0 0,1 0-1 0 0,0-1 0 0 0,0 1 1 0 0,0-1-1 0 0,0 1 0 0 0,1-1 1 0 0,-1 0-1 0 0,1 0 0 0 0,0 0 1 0 0,0 0-1 0 0,0 0 0 0 0,4 2-6 0 0,16 15 46 0 0,79 88 214 0 0,-100-103-208 0 0,1-1 0 0 0,-1 1 0 0 0,-1 0 0 0 0,1 0 0 0 0,-1 0 0 0 0,0 0 0 0 0,0 0 0 0 0,0 0 0 0 0,-1 0 0 0 0,1 0 0 0 0,-1 1 0 0 0,-1-1 0 0 0,1 0 0 0 0,-1 0 0 0 0,0 0 0 0 0,0 0 0 0 0,0 0 0 0 0,-1 0 0 0 0,1 0 0 0 0,-1 0 0 0 0,-1-1 0 0 0,1 1 0 0 0,-1-1 0 0 0,1 1 0 0 0,-1-1 0 0 0,-1 0 0 0 0,1 0 0 0 0,0 0 0 0 0,-1 0 0 0 0,0-1 0 0 0,0 0 0 0 0,0 1 0 0 0,0-2 0 0 0,-1 1 0 0 0,1 0 0 0 0,-1-1 0 0 0,1 0 0 0 0,-1 0 0 0 0,-2 1-52 0 0,-9 5 67 0 0,1 0-1 0 0,-2-1 1 0 0,1-1 0 0 0,0 0-1 0 0,-1-1 1 0 0,0-1 0 0 0,-1-1 0 0 0,-7 1-68 0 0,14-2 16 0 0,0-1-1 0 0,0 0 0 0 0,1-1 0 0 0,-1 0 0 0 0,0 0 0 0 0,0-1 0 0 0,0-1 0 0 0,1 1 1 0 0,-1-2-1 0 0,1 0 0 0 0,-1 0 0 0 0,-1-2-14 0 0,-33-29-569 0 0,45 33 476 0 0,0 0 0 0 0,-1 0-1 0 0,1 0 1 0 0,-1 0 0 0 0,1 0 0 0 0,0 0 0 0 0,0 0 0 0 0,-1 0 0 0 0,1 0-1 0 0,0 0 1 0 0,0 0 0 0 0,0 0 0 0 0,0 0 0 0 0,0 0 0 0 0,0 0 0 0 0,1 0-1 0 0,-1 0 1 0 0,0 0 0 0 0,0 1 0 0 0,1-1 0 0 0,-1 0 0 0 0,1 0-1 0 0,-1 0 1 0 0,1 0 0 0 0,-1 0 0 0 0,1 0 0 0 0,-1 1 0 0 0,1-1 0 0 0,0 0-1 0 0,-1 0 1 0 0,1 1 0 0 0,0-1 0 0 0,-1 1 0 0 0,1-1 0 0 0,0 1-1 0 0,0-1 1 0 0,0 0 93 0 0,19-11-7269 0 0,-18 10 5316 0 0,6-2-10003 0 0</inkml:trace>
  <inkml:trace contextRef="#ctx0" brushRef="#br0" timeOffset="43890.958">8161 1993 13451 0 0,'0'0'1443'0'0,"0"0"-300"0"0,0 0 1 0 0,0 0 191 0 0,0 0 76 0 0,0 0-163 0 0,0 0-342 0 0,0 0-367 0 0,0 0-211 0 0,0 0-84 0 0,0 0-63 0 0,0 0-13 0 0,0 0 1 0 0,-4 9 2 0 0,-32 162 532 0 0,50-41-434 0 0,-12-126-245 0 0,-1 0 1 0 0,1 0-1 0 0,0 0 1 0 0,0 0-1 0 0,0 0 1 0 0,1-1-1 0 0,-1 1 1 0 0,1-1-1 0 0,0 0 1 0 0,0 0-1 0 0,0 0 1 0 0,0 0-1 0 0,0 0 1 0 0,1-1-1 0 0,-1 1 1 0 0,1-1-1 0 0,0 0 0 0 0,0 0 1 0 0,0 0-1 0 0,0-1 1 0 0,0 0-1 0 0,0 1 1 0 0,0-1-1 0 0,0-1 1 0 0,1 1-1 0 0,-1 0 1 0 0,0-1-1 0 0,0 0 1 0 0,2 0-25 0 0,5-1 93 0 0,0 0 0 0 0,0-1 0 0 0,-1 0 0 0 0,1 0 0 0 0,-1-1 0 0 0,1-1 0 0 0,-1 0 0 0 0,0 0 0 0 0,0-1 0 0 0,-1 0 0 0 0,1-1 0 0 0,-1 0 0 0 0,-1 0 0 0 0,1-1 0 0 0,-1 0 0 0 0,0-1 0 0 0,0 1 0 0 0,-1-2 0 0 0,2-2-93 0 0,112-182 659 0 0,-105 163-681 0 0,-11 22-179 0 0,0-1 0 0 0,-1 0-1 0 0,0 0 1 0 0,-1 0-1 0 0,0-1 1 0 0,0 1 0 0 0,-1-1-1 0 0,0 1 1 0 0,-1-1 0 0 0,0-5 201 0 0,-1 14-1339 0 0,0 1-845 0 0,0 0-2766 0 0,-1 0-6762 0 0</inkml:trace>
  <inkml:trace contextRef="#ctx0" brushRef="#br0" timeOffset="44392.136">9116 2004 248 0 0,'0'0'3673'0'0,"0"0"-1769"0"0,0 0-419 0 0,0 0 238 0 0,0 0 222 0 0,0 0 73 0 0,0 0-173 0 0,0 0-344 0 0,0 0-282 0 0,0 0-207 0 0,0 0-138 0 0,0 0-93 0 0,0 0-85 0 0,-3-6-58 0 0,2 4-495 0 0,0-1-1 0 0,-1 1 1 0 0,1 0 0 0 0,-1-1 0 0 0,0 1-1 0 0,0 0 1 0 0,0 0 0 0 0,0 0 0 0 0,0 0-1 0 0,0 1 1 0 0,0-1 0 0 0,-1 1 0 0 0,1-1-1 0 0,-1 1 1 0 0,1 0 0 0 0,-1 0 0 0 0,1 0-1 0 0,-1 0 1 0 0,0 0 0 0 0,1 1 0 0 0,-1-1-1 0 0,0 1 1 0 0,0-1 0 0 0,1 1 0 0 0,-1 0-1 0 0,0 0 1 0 0,0 1 0 0 0,0-1-143 0 0,-7 1 46 0 0,-1 0 0 0 0,1 0 0 0 0,0 2 0 0 0,0-1 0 0 0,-1 1 0 0 0,2 0 0 0 0,-1 1 0 0 0,0 0 0 0 0,1 1 0 0 0,0 0 0 0 0,0 0 0 0 0,0 1 0 0 0,1 0 0 0 0,-1 1 0 0 0,1 0 0 0 0,1 0 0 0 0,0 1 0 0 0,0-1 0 0 0,0 2 0 0 0,1-1 0 0 0,0 1 0 0 0,1 0 0 0 0,0 0 0 0 0,0 0 0 0 0,1 1 0 0 0,0 0-1 0 0,1-1 1 0 0,0 2 0 0 0,0-1 0 0 0,1 0 0 0 0,1 0 0 0 0,-1 1 0 0 0,2 2-46 0 0,-1-5-3 0 0,0-1 0 0 0,1 1 0 0 0,0-1 0 0 0,0 1 0 0 0,1-1 0 0 0,0 1 0 0 0,1-1-1 0 0,-1 0 1 0 0,1 1 0 0 0,1-1 0 0 0,-1 0 0 0 0,1 0 0 0 0,1 0 0 0 0,-1-1 0 0 0,1 1-1 0 0,0-1 1 0 0,1 0 0 0 0,-1 0 0 0 0,1 0 0 0 0,0 0 0 0 0,1-1 0 0 0,-1 0 0 0 0,1 0-1 0 0,0-1 1 0 0,1 0 0 0 0,-1 0 0 0 0,1 0 0 0 0,-1 0 0 0 0,2-1 3 0 0,0 0-63 0 0,0 0 0 0 0,0-1 0 0 0,0 0 1 0 0,0 0-1 0 0,0 0 0 0 0,1-1 0 0 0,-1-1 1 0 0,0 0-1 0 0,0 0 0 0 0,1 0 0 0 0,-1-1 1 0 0,0 0-1 0 0,0-1 0 0 0,1 0 0 0 0,-1 0 0 0 0,-1 0 1 0 0,1-1-1 0 0,0-1 0 0 0,-1 1 0 0 0,1-1 1 0 0,-1 0-1 0 0,0-1 0 0 0,0 0 0 0 0,-1 0 1 0 0,1 0-1 0 0,-1-1 0 0 0,-1 0 0 0 0,1 0 0 0 0,-1-1 1 0 0,4-5 62 0 0,30-52-3166 0 0,-17 19-4924 0 0,-13 29-3188 0 0</inkml:trace>
  <inkml:trace contextRef="#ctx0" brushRef="#br0" timeOffset="44932.186">9451 1459 14043 0 0,'0'0'1582'0'0,"0"0"-451"0"0,0 0-174 0 0,0 0 111 0 0,0 0 101 0 0,0 0-34 0 0,0 0-267 0 0,0 0-256 0 0,0 0-144 0 0,0 0-36 0 0,0 0 3 0 0,0 0-35 0 0,0 0-21 0 0,-6 30-38 0 0,-20 94-49 0 0,18-13 375 0 0,15 91 210 0 0,21 151-475 0 0,-27-347-402 0 0,0 1 3 0 0,0 0 0 0 0,0-1 1 0 0,0 1-1 0 0,1-1 0 0 0,0 1 1 0 0,0-1-1 0 0,1 0 0 0 0,0 0 0 0 0,0 0 1 0 0,0 0-1 0 0,1 0 0 0 0,0-1 0 0 0,3 4-3 0 0,-4-8 15 0 0,-1-1-1 0 0,1 1 1 0 0,-1-1-1 0 0,1 0 1 0 0,0 0-1 0 0,-1 0 1 0 0,1 0-1 0 0,-1-1 1 0 0,1 1-1 0 0,0-1 1 0 0,-1 0-1 0 0,1 1 1 0 0,-1-1-1 0 0,1 0 1 0 0,-1-1-1 0 0,0 1 0 0 0,0 0 1 0 0,1-1-1 0 0,-1 1 1 0 0,0-1-1 0 0,0 1 1 0 0,0-1-1 0 0,0 0 1 0 0,-1 0-1 0 0,1 0 1 0 0,0 0-1 0 0,-1 0 1 0 0,2-2-15 0 0,7-6 33 0 0,179-204 165 0 0,-129 177-228 0 0,-51 77 81 0 0,15 93 128 0 0,-1 2-178 0 0,-16-135-2155 0 0,-1-2-3068 0 0,-5 2 1490 0 0,1-1-8649 0 0</inkml:trace>
  <inkml:trace contextRef="#ctx0" brushRef="#br0" timeOffset="46039.818">10758 1451 4033 0 0,'0'0'1996'0'0,"0"0"-654"0"0,0 0-209 0 0,0 0 330 0 0,0 0 417 0 0,0 0 179 0 0,0 0-222 0 0,0 0-488 0 0,0 0-458 0 0,0 0-281 0 0,0 0-128 0 0,2 20 1493 0 0,-3 166 1735 0 0,3 200-2187 0 0,16-149-1246 0 0,-8-173-239 0 0,-7-59-2775 0 0,-3-33-1370 0 0,0 9-4886 0 0,0 11-1768 0 0</inkml:trace>
  <inkml:trace contextRef="#ctx0" brushRef="#br0" timeOffset="46311.668">10411 1985 3721 0 0,'0'0'2659'0'0,"0"0"-1032"0"0,0 0-435 0 0,0 0 33 0 0,0 0 131 0 0,0 0 25 0 0,0 0-63 0 0,0 0-136 0 0,0 0-82 0 0,0 0-12 0 0,0 0-93 0 0,0 0-132 0 0,0 0-104 0 0,24 0-74 0 0,80-4-73 0 0,57-22 1038 0 0,118-55-1266 0 0,-262 75-954 0 0,84-36 426 0 0,-71 22-2790 0 0,-7-3-3589 0 0,-19 15-3382 0 0</inkml:trace>
  <inkml:trace contextRef="#ctx0" brushRef="#br0" timeOffset="46761.17">11235 1507 4937 0 0,'0'0'3970'0'0,"0"0"-2435"0"0,0 0-560 0 0,0 0 375 0 0,0 0 390 0 0,0 0 169 0 0,0 0-285 0 0,0 0-441 0 0,0 0-291 0 0,0 0-164 0 0,-1 32-106 0 0,-4 104-78 0 0,1 237 1663 0 0,4-372-2204 0 0,-1 20 32 0 0,1 0 1 0 0,0 0 0 0 0,2-1 0 0 0,1 1-1 0 0,0 0 1 0 0,2-1 0 0 0,0 0 0 0 0,1 0-1 0 0,1 0 1 0 0,1-1 0 0 0,4 6-36 0 0,-11-24 7 0 0,0 0 1 0 0,0 0 0 0 0,-1 0-1 0 0,2 1 1 0 0,-1-1-1 0 0,0 0 1 0 0,0 0 0 0 0,0 0-1 0 0,0 0 1 0 0,1-1-1 0 0,-1 1 1 0 0,0 0-1 0 0,1-1 1 0 0,-1 1 0 0 0,1 0-1 0 0,-1-1 1 0 0,1 0-1 0 0,-1 1 1 0 0,1-1-1 0 0,-1 0 1 0 0,1 0 0 0 0,-1 0-1 0 0,1 0 1 0 0,-1 0-1 0 0,1 0 1 0 0,-1 0-1 0 0,1 0 1 0 0,-1-1 0 0 0,1 1-1 0 0,-1 0 1 0 0,1-1-1 0 0,-1 0 1 0 0,1 1-1 0 0,-1-1 1 0 0,0 0 0 0 0,1 0-1 0 0,-1 1 1 0 0,0-1-1 0 0,0-1-7 0 0,45-42 329 0 0,104-110-193 0 0,-145 150-147 0 0,-1 0 1 0 0,1 1-1 0 0,0-1 0 0 0,0 1 0 0 0,1 0 0 0 0,-1 0 1 0 0,0 0-1 0 0,1 1 0 0 0,0 0 0 0 0,0 0 1 0 0,-1 1-1 0 0,1-1 0 0 0,4 1 11 0 0,9 38-20 0 0,-8 121 301 0 0,13-122-1226 0 0,-11-35-2653 0 0,3-7-4284 0 0,-12 4-3666 0 0</inkml:trace>
  <inkml:trace contextRef="#ctx0" brushRef="#br0" timeOffset="47553.935">12038 2066 8834 0 0,'0'0'2448'0'0,"0"0"-601"0"0,0 0-264 0 0,0 0-128 0 0,0 0-162 0 0,0 0-205 0 0,0 0-260 0 0,0 0-216 0 0,0 0-144 0 0,0 0-86 0 0,0 0-78 0 0,0 0-52 0 0,0 0-59 0 0,-28 16-53 0 0,-86 48-38 0 0,72-26-13 0 0,39-31-72 0 0,2-4-13 0 0,-1 0 1 0 0,1 0-1 0 0,-1 0 0 0 0,1 0 0 0 0,0 0 0 0 0,0 0 0 0 0,0 0 1 0 0,0 0-1 0 0,1 0 0 0 0,-1 0 0 0 0,1 0 0 0 0,0 1 0 0 0,0-1 1 0 0,0 0-1 0 0,0 0 0 0 0,1 0 0 0 0,-1 1 0 0 0,1-1 0 0 0,0 0 0 0 0,0 0 1 0 0,0 0-1 0 0,0 0 0 0 0,1 0 0 0 0,-1 0 0 0 0,1-1 0 0 0,-1 1 1 0 0,1 0-1 0 0,0-1 0 0 0,0 1 0 0 0,0-1 0 0 0,1 0 0 0 0,-1 1 0 0 0,0-1 1 0 0,1 0-1 0 0,2 1-4 0 0,6 0 57 0 0,0-1 0 0 0,0-1 0 0 0,0 0 0 0 0,0 0 0 0 0,1-1 0 0 0,-1 0 0 0 0,0-1 0 0 0,0 0 1 0 0,0-1-1 0 0,0 0 0 0 0,0-1 0 0 0,0 0 0 0 0,-1-1 0 0 0,1 0 0 0 0,-1-1 0 0 0,0 0 0 0 0,0 0 0 0 0,-1-1 0 0 0,0-1 1 0 0,0 1-1 0 0,7-7-57 0 0,30-22 34 0 0,-37 27-30 0 0,0 1-1 0 0,0 0 0 0 0,1 0 1 0 0,-1 1-1 0 0,2 0 0 0 0,-1 0 1 0 0,1 1-1 0 0,-1 1 0 0 0,1 0 1 0 0,3 0-4 0 0,-12 4 3 0 0,0 1 0 0 0,-1-1 0 0 0,1 1 1 0 0,0-1-1 0 0,0 1 0 0 0,-1 0 0 0 0,1 0 1 0 0,0 0-1 0 0,-1 0 0 0 0,1 0 0 0 0,-1 0 1 0 0,1 1-1 0 0,-1-1 0 0 0,0 0 0 0 0,1 1 1 0 0,-1-1-1 0 0,0 1 0 0 0,0-1 1 0 0,0 1-1 0 0,0 0 0 0 0,0-1 0 0 0,0 1 1 0 0,-1 0-1 0 0,1 0 0 0 0,0 0 0 0 0,-1-1 1 0 0,0 1-1 0 0,1 0 0 0 0,-1 0 0 0 0,0 0 1 0 0,0 0-1 0 0,0 0 0 0 0,0 0 0 0 0,0 0 1 0 0,-1-1-1 0 0,1 1 0 0 0,0 0 0 0 0,-1 0 1 0 0,0 1-4 0 0,5 29 73 0 0,-1-26-46 0 0,0 0 0 0 0,1-1 0 0 0,-1 1 1 0 0,2-1-1 0 0,-1 0 0 0 0,0 0 0 0 0,1 0 1 0 0,0-1-1 0 0,0 1 0 0 0,0-1 0 0 0,1 0 1 0 0,0-1-1 0 0,-1 0 0 0 0,1 1 0 0 0,0-2 0 0 0,0 1 1 0 0,1-1-1 0 0,-1 0 0 0 0,1 0 0 0 0,-1-1 1 0 0,1 0-1 0 0,-1 0 0 0 0,1 0 0 0 0,0-1 1 0 0,-1 0-1 0 0,1 0 0 0 0,0-1 0 0 0,-1 0 0 0 0,1 0 1 0 0,-1 0-1 0 0,1-1 0 0 0,-1 0 0 0 0,0 0 1 0 0,0-1-1 0 0,1 0 0 0 0,-2 0 0 0 0,1 0 1 0 0,1-2-28 0 0,37-21 271 0 0,-1-3 1 0 0,-2-1 0 0 0,0-2 0 0 0,-3-2 0 0 0,0-2 0 0 0,26-34-272 0 0,-55 57 10 0 0,0 0 1 0 0,-2-1 0 0 0,0-1-1 0 0,0 1 1 0 0,-1-1 0 0 0,-1 0-1 0 0,0 0 1 0 0,-1-1 0 0 0,-1 0-1 0 0,-1 1 1 0 0,0-1 0 0 0,-1 0-1 0 0,0 0 1 0 0,-2 0 0 0 0,0 0-1 0 0,-1-8-10 0 0,1 15-6 0 0,-1 1 1 0 0,1-1-1 0 0,-2 0 0 0 0,1 1 0 0 0,-1-1 0 0 0,0 1 1 0 0,-1 0-1 0 0,0 0 0 0 0,0 0 0 0 0,-1 1 0 0 0,0-1 0 0 0,0 1 1 0 0,-1 0-1 0 0,1 0 0 0 0,-2 1 0 0 0,1 0 0 0 0,-1 0 1 0 0,0 0-1 0 0,0 1 0 0 0,0 0 0 0 0,-1 1 0 0 0,-3-2 6 0 0,9 5-5 0 0,0 1-1 0 0,1-1 1 0 0,-1 1-1 0 0,0-1 0 0 0,0 1 1 0 0,1 0-1 0 0,-1 0 1 0 0,0 0-1 0 0,0 0 0 0 0,0 0 1 0 0,1 0-1 0 0,-1 0 1 0 0,0 1-1 0 0,0-1 0 0 0,1 1 1 0 0,-1-1-1 0 0,0 1 1 0 0,1 0-1 0 0,-1-1 0 0 0,1 1 1 0 0,-1 0-1 0 0,1 0 1 0 0,-1 0-1 0 0,1 0 1 0 0,-1 1-1 0 0,1-1 0 0 0,0 0 1 0 0,0 1-1 0 0,-1-1 1 0 0,1 0-1 0 0,0 1 0 0 0,1-1 1 0 0,-1 1-1 0 0,0 0 1 0 0,0-1-1 0 0,1 1 0 0 0,-1 0 1 0 0,0-1-1 0 0,1 1 1 0 0,0 0-1 0 0,-1 1 6 0 0,-3 81 99 0 0,4-74-81 0 0,40 169 202 0 0,-26-132-101 0 0,88 290 348 0 0,-79-275-625 0 0,-25-102-3340 0 0,-9-13-1368 0 0,2 10-4787 0 0,7 28 878 0 0</inkml:trace>
  <inkml:trace contextRef="#ctx0" brushRef="#br0" timeOffset="47848.054">12467 1834 10330 0 0,'0'0'2170'0'0,"0"0"-495"0"0,0 0-335 0 0,0 0-121 0 0,0 0-39 0 0,0 0-30 0 0,0 0-102 0 0,0 0-102 0 0,0 0-49 0 0,0 0-94 0 0,0 0-124 0 0,0 0-100 0 0,0 0-86 0 0,28 6-87 0 0,93 16-70 0 0,29-17 337 0 0,-121-8-613 0 0,150-21-558 0 0,-104 10-5488 0 0,-61 7-5720 0 0</inkml:trace>
  <inkml:trace contextRef="#ctx0" brushRef="#br0" timeOffset="56668.119">14626 1853 0 0 0,'0'0'828'0'0,"0"0"479"0"0,0 0 475 0 0,0 0 344 0 0,0 0 131 0 0,0 0-152 0 0,0 0-321 0 0,0 0-287 0 0,0 0-236 0 0,0 0-97 0 0,0 0-103 0 0,0-6-86 0 0,-3-16-42 0 0,2 22-837 0 0,1-1 1 0 0,-1 1-1 0 0,1-1 0 0 0,-1 1 0 0 0,1-1 1 0 0,-1 1-1 0 0,0 0 0 0 0,1-1 1 0 0,-1 1-1 0 0,1 0 0 0 0,-1 0 0 0 0,0 0 1 0 0,1-1-1 0 0,-1 1 0 0 0,0 0 1 0 0,1 0-1 0 0,-1 0 0 0 0,0 0 0 0 0,1 0 1 0 0,-1 0-1 0 0,0 0 0 0 0,1 0 1 0 0,-1 0-1 0 0,0 1 0 0 0,1-1 0 0 0,-1 0 1 0 0,0 0-1 0 0,1 1 0 0 0,-1-1 1 0 0,0 0-1 0 0,1 1 0 0 0,-1-1 0 0 0,1 0 1 0 0,-1 1-1 0 0,1-1 0 0 0,-1 1 1 0 0,1-1-1 0 0,-1 1 0 0 0,1-1 0 0 0,-1 1 1 0 0,1-1-1 0 0,0 1 0 0 0,-1 0 0 0 0,1-1 1 0 0,0 1-1 0 0,-1 0-96 0 0,-72 138 1647 0 0,34-53-1101 0 0,16-40-417 0 0,-3-1 1 0 0,-2-1 0 0 0,-2-1-1 0 0,-1-2 1 0 0,-2-1 0 0 0,-2-1 0 0 0,-25 19-130 0 0,19-18 9 0 0,40-56-7399 0 0,0-3-3585 0 0,1 14 2721 0 0</inkml:trace>
  <inkml:trace contextRef="#ctx0" brushRef="#br0" timeOffset="57140.725">14172 1757 2969 0 0,'0'0'2715'0'0,"0"0"-663"0"0,0 0-266 0 0,0 0 85 0 0,0 0 104 0 0,0 0-78 0 0,0 0-337 0 0,0 0-491 0 0,0 0-411 0 0,0 0-259 0 0,0 0-94 0 0,0 0 21 0 0,0 0 83 0 0,-4 8 60 0 0,-15 76 1381 0 0,20-68-1584 0 0,1 0 0 0 0,0-1 1 0 0,1 1-1 0 0,1-1 0 0 0,0 1 0 0 0,1-1 0 0 0,1 0 0 0 0,0-1 1 0 0,1 1-1 0 0,1-1 0 0 0,0-1 0 0 0,10 13-266 0 0,158 269 1382 0 0,-127-207-1224 0 0,-46-78-154 0 0,1-13-2794 0 0,2-9-5291 0 0,-5 9 5678 0 0,1-4-8698 0 0</inkml:trace>
  <inkml:trace contextRef="#ctx0" brushRef="#br0" timeOffset="57509.278">14694 2313 1824 0 0,'0'0'2225'0'0,"0"0"-481"0"0,0 0-66 0 0,0 0 249 0 0,0 0 197 0 0,0 0-27 0 0,0 0-347 0 0,0 0-489 0 0,0 0-370 0 0,0 0-205 0 0,0 0-58 0 0,0 0-19 0 0,0 0-51 0 0,-1 2-104 0 0,-47 88 1005 0 0,45-85-1429 0 0,2 1-1 0 0,-1-1 0 0 0,0 1 0 0 0,1-1 1 0 0,0 1-1 0 0,0 0 0 0 0,1-1 1 0 0,0 1-1 0 0,0 0 0 0 0,0 0 1 0 0,1-1-1 0 0,-1 1 0 0 0,1 0 0 0 0,1-1 1 0 0,-1 1-1 0 0,1-1 0 0 0,0 1 1 0 0,0-1-1 0 0,1 0 0 0 0,-1 0 0 0 0,1 0 1 0 0,0 0-1 0 0,1 0 0 0 0,-1-1 1 0 0,1 1-30 0 0,-1-3 73 0 0,1 0 1 0 0,-1 1 0 0 0,1-1 0 0 0,-1-1 0 0 0,1 1-1 0 0,0-1 1 0 0,-1 1 0 0 0,1-1 0 0 0,0 0 0 0 0,0 0-1 0 0,0-1 1 0 0,0 1 0 0 0,0-1 0 0 0,0 0 0 0 0,0 0-1 0 0,0 0 1 0 0,0-1 0 0 0,0 1 0 0 0,0-1 0 0 0,0 0 0 0 0,0 0-1 0 0,0 0 1 0 0,0-1 0 0 0,-1 1 0 0 0,1-1 0 0 0,1-1-74 0 0,2-2 52 0 0,-1 0 1 0 0,0-1 0 0 0,-1 1 0 0 0,1-1 0 0 0,-1 0-1 0 0,0-1 1 0 0,0 1 0 0 0,-1-1 0 0 0,0 0 0 0 0,0 0 0 0 0,-1 0-1 0 0,0-1 1 0 0,0 1 0 0 0,-1-1 0 0 0,0 0 0 0 0,0 0-1 0 0,-1 1 1 0 0,1-1 0 0 0,-2 0 0 0 0,1 0 0 0 0,-1-1-1 0 0,-1 1 1 0 0,1 0 0 0 0,-1 0 0 0 0,-1-1-53 0 0,0 5-92 0 0,1 0-1 0 0,-1-1 1 0 0,0 1 0 0 0,0 0 0 0 0,0 0 0 0 0,0 1-1 0 0,-1-1 1 0 0,0 0 0 0 0,0 1 0 0 0,0 0 0 0 0,0-1-1 0 0,0 1 1 0 0,0 0 0 0 0,-1 1 0 0 0,0-1 0 0 0,0 1-1 0 0,1-1 1 0 0,-1 1 0 0 0,0 0 0 0 0,-1 1 0 0 0,1-1-1 0 0,0 1 1 0 0,0 0 0 0 0,-1 0 0 0 0,1 0 0 0 0,-3 0 91 0 0,-19 2-4399 0 0,3 8-3612 0 0,13-5-3065 0 0</inkml:trace>
  <inkml:trace contextRef="#ctx0" brushRef="#br0" timeOffset="58377.272">15184 2026 0 0 0,'0'0'1684'0'0,"0"0"271"0"0,0 0 170 0 0,0 0-71 0 0,0 0-251 0 0,0 0-264 0 0,0 0-206 0 0,0 0-126 0 0,0 0-57 0 0,0 0-55 0 0,0 0-67 0 0,0 0-88 0 0,20 3 6756 0 0,-13-2-7876 0 0,110 7 2060 0 0,-75-9-1542 0 0,122 1 744 0 0,-141 0-6845 0 0,-15 0-6358 0 0,-10 0 1276 0 0</inkml:trace>
  <inkml:trace contextRef="#ctx0" brushRef="#br0" timeOffset="58745.932">15210 2302 688 0 0,'0'0'4450'0'0,"0"0"-1818"0"0,0 0-687 0 0,0 0-20 0 0,0 0 14 0 0,0 0-113 0 0,0 0-317 0 0,0 0-439 0 0,0 0-355 0 0,0 0-206 0 0,0 0-81 0 0,0 0-12 0 0,0 0 2 0 0,-4 15 1006 0 0,84 18 2815 0 0,59-25-2941 0 0,-103-9-923 0 0,87-9 56 0 0,-121 9-565 0 0,12-5-1214 0 0,-14 2-2887 0 0,-4 0-3938 0 0,1 3-4230 0 0</inkml:trace>
  <inkml:trace contextRef="#ctx0" brushRef="#br0" timeOffset="60365.331">15963 1923 1456 0 0,'0'0'1521'0'0,"0"0"-20"0"0,0 0 96 0 0,0 0 239 0 0,0 0 171 0 0,0 0 12 0 0,0 0-192 0 0,0 0-329 0 0,0 0-286 0 0,0 0-240 0 0,0 0-175 0 0,0 0-121 0 0,0 0-119 0 0,-3-3-106 0 0,2 2-434 0 0,0 0 0 0 0,1 0 1 0 0,-1 1-1 0 0,0-1 0 0 0,1 1 0 0 0,-1-1 0 0 0,0 1 1 0 0,0-1-1 0 0,1 1 0 0 0,-1-1 0 0 0,0 1 1 0 0,0 0-1 0 0,0-1 0 0 0,0 1 0 0 0,0 0 1 0 0,0 0-1 0 0,1-1 0 0 0,-1 1 0 0 0,0 0 0 0 0,0 0 1 0 0,0 0-1 0 0,0 0 0 0 0,0 0 0 0 0,0 1 1 0 0,0-1-1 0 0,0 0 0 0 0,0 0 0 0 0,1 1 0 0 0,-1-1 1 0 0,0 0-1 0 0,0 1 0 0 0,0-1 0 0 0,0 1 1 0 0,1-1-1 0 0,-1 1 0 0 0,0-1 0 0 0,0 1 0 0 0,1 0 1 0 0,-1-1-1 0 0,1 1 0 0 0,-1 0 0 0 0,0-1 1 0 0,1 1-1 0 0,-1 0 0 0 0,1 0 0 0 0,0 0 0 0 0,-1-1 1 0 0,1 1-1 0 0,0 0 0 0 0,-1 0 0 0 0,1 0 1 0 0,0 0-1 0 0,0 0 0 0 0,0 0 0 0 0,0 0 0 0 0,0 0 1 0 0,0-1-1 0 0,0 1 0 0 0,0 0-17 0 0,-11 25 150 0 0,0 1-1 0 0,2-1 0 0 0,2 1 1 0 0,0 1-1 0 0,1-1 0 0 0,2 1 1 0 0,1 0-1 0 0,1 0 0 0 0,2 1 1 0 0,0-1-1 0 0,4 14-149 0 0,-3-38 32 0 0,1 1 0 0 0,-1-1 0 0 0,1 0-1 0 0,0 0 1 0 0,1 0 0 0 0,-1 0 0 0 0,1 0 0 0 0,-1-1 0 0 0,1 1-1 0 0,0-1 1 0 0,1 0 0 0 0,-1 0 0 0 0,1 0 0 0 0,-1 0 0 0 0,1 0-1 0 0,0-1 1 0 0,0 0 0 0 0,0 0 0 0 0,0 0 0 0 0,0 0-1 0 0,0 0 1 0 0,1-1 0 0 0,-1 0 0 0 0,0 0 0 0 0,1 0 0 0 0,-1-1-1 0 0,1 1 1 0 0,-1-1 0 0 0,1 0 0 0 0,-1 0 0 0 0,1-1 0 0 0,0 1-1 0 0,-1-1 1 0 0,0 0 0 0 0,1 0 0 0 0,-1 0 0 0 0,0-1 0 0 0,1 0-1 0 0,-1 0 1 0 0,0 0 0 0 0,0 0 0 0 0,0-1 0 0 0,-1 1-1 0 0,1-1-31 0 0,20-15 125 0 0,-1 0-1 0 0,-1-1 0 0 0,-1-1 1 0 0,0-1-1 0 0,-2-1 0 0 0,0-1 0 0 0,-2 0 1 0 0,0-1-1 0 0,-2-1 0 0 0,-1-1 0 0 0,9-21-124 0 0,56-148 252 0 0,-64 150 234 0 0,-26 103-420 0 0,4 0 0 0 0,1 1 0 0 0,4 0 0 0 0,2 0 0 0 0,3 6-66 0 0,-2 41 54 0 0,2 0-63 0 0,-1-55-5 0 0,-1 0 1 0 0,-3 1 0 0 0,-2-1-1 0 0,-7 29 14 0 0,8-59-12 0 0,-1 1 0 0 0,-1 0 0 0 0,-1-1-1 0 0,-1 0 1 0 0,-1-1 0 0 0,-1 1 0 0 0,-1-2 0 0 0,0 1-1 0 0,-2-1 1 0 0,0-1 0 0 0,-1 0 0 0 0,-13 14 12 0 0,24-30 3 0 0,0 1 0 0 0,0-1 0 0 0,0 0 0 0 0,0 0 0 0 0,-1 0 0 0 0,1-1 0 0 0,-1 1 0 0 0,1 0 0 0 0,-1-1 0 0 0,0 1 0 0 0,0-1 0 0 0,1 0 0 0 0,-1 0 0 0 0,0 0 0 0 0,0-1 0 0 0,0 1 1 0 0,0-1-1 0 0,0 1 0 0 0,0-1 0 0 0,0 0 0 0 0,0 0 0 0 0,0 0 0 0 0,0-1 0 0 0,0 1 0 0 0,0-1 0 0 0,0 1 0 0 0,0-1 0 0 0,0 0 0 0 0,0 0 0 0 0,1 0 0 0 0,-1-1 0 0 0,0 1 0 0 0,1-1 0 0 0,-1 1 0 0 0,1-1 1 0 0,-1 0-1 0 0,1 0 0 0 0,-2-2-3 0 0,0-11 9 0 0,0 0-1 0 0,1 0 1 0 0,0 0 0 0 0,2 0 0 0 0,0 0 0 0 0,0 0 0 0 0,2 0 0 0 0,-1-1 0 0 0,2 1 0 0 0,0 0-1 0 0,1 0 1 0 0,1 0 0 0 0,0 1 0 0 0,1-1 0 0 0,0 1 0 0 0,1 0 0 0 0,1 0 0 0 0,2-2-9 0 0,-1-1-93 0 0,1 0 0 0 0,1 0 1 0 0,0 1-1 0 0,2 0 0 0 0,-1 1 1 0 0,2 0-1 0 0,0 1 0 0 0,0 1 0 0 0,2 0 1 0 0,-1 1-1 0 0,2 0 0 0 0,12-7 93 0 0,6 8-6172 0 0,-22 8-1656 0 0,-8 2-3433 0 0</inkml:trace>
  <inkml:trace contextRef="#ctx0" brushRef="#br0" timeOffset="60718.875">16578 2276 10298 0 0,'0'0'2029'0'0,"0"0"-421"0"0,0 0-202 0 0,0 0-123 0 0,0 0-105 0 0,0 0-200 0 0,0 0-297 0 0,0 0-230 0 0,0 0-133 0 0,0 0-84 0 0,0 0-35 0 0,0 0-35 0 0,0 0-45 0 0,-13 19-23 0 0,-37 60-15 0 0,48-78-73 0 0,1 1 0 0 0,-1-1 1 0 0,1 1-1 0 0,0 0 0 0 0,0 0 0 0 0,0 0 0 0 0,0 0 0 0 0,0 0 0 0 0,0 0 0 0 0,0 0 0 0 0,1 0 1 0 0,-1 0-1 0 0,1 0 0 0 0,-1 0 0 0 0,1 0 0 0 0,0 1 0 0 0,0-1 0 0 0,0 0 0 0 0,0 0 0 0 0,0 0 1 0 0,0 0-1 0 0,1 0 0 0 0,-1 1 0 0 0,1-1 0 0 0,0 0 0 0 0,-1 0 0 0 0,1 0 0 0 0,0 0 0 0 0,0 0 1 0 0,0 0-1 0 0,0-1 0 0 0,1 1 0 0 0,-1 0 0 0 0,0-1 0 0 0,1 1 0 0 0,-1 0 0 0 0,1-1 0 0 0,1 1-8 0 0,1 2 40 0 0,0-1 66 0 0,1 0 0 0 0,-1 0 0 0 0,1-1 0 0 0,-1 0 0 0 0,1 0 0 0 0,0 0 0 0 0,0 0 0 0 0,-1-1-1 0 0,1 0 1 0 0,0 0 0 0 0,1 0 0 0 0,-1-1 0 0 0,0 0 0 0 0,0 0 0 0 0,0 0 0 0 0,0 0 0 0 0,0-1 0 0 0,0 0-1 0 0,0 0 1 0 0,0 0 0 0 0,0-1 0 0 0,0 1 0 0 0,-1-1 0 0 0,1 0 0 0 0,0-1 0 0 0,-1 1 0 0 0,0-1 0 0 0,1 0 0 0 0,-1 0-1 0 0,0 0 1 0 0,-1-1 0 0 0,1 1 0 0 0,-1-1 0 0 0,3-3-106 0 0,-4 4 32 0 0,0 0 1 0 0,0 0-1 0 0,-1 0 1 0 0,1 0-1 0 0,-1 0 0 0 0,0 0 1 0 0,0 0-1 0 0,0-1 1 0 0,0 1-1 0 0,-1 0 0 0 0,1-1 1 0 0,-1 1-1 0 0,0-1 1 0 0,0 1-1 0 0,0 0 0 0 0,0-1 1 0 0,-1 1-1 0 0,1-1 0 0 0,-1 1 1 0 0,0 0-1 0 0,0-1 1 0 0,0 1-1 0 0,0 0 0 0 0,-1 0 1 0 0,1 0-1 0 0,-1 0 1 0 0,0 0-1 0 0,0 0 0 0 0,0 1 1 0 0,0-1-1 0 0,-1 0 1 0 0,1 1-1 0 0,0 0 0 0 0,-2-1-32 0 0,0 0-197 0 0,0 0-1 0 0,-1 0 1 0 0,1 0 0 0 0,-1 1-1 0 0,1-1 1 0 0,-1 1-1 0 0,0 0 1 0 0,0 1-1 0 0,0-1 1 0 0,0 1-1 0 0,0 0 1 0 0,0 0-1 0 0,0 1 1 0 0,-5-1 197 0 0,-9 1-3296 0 0,8 0-2499 0 0,2 0-6122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0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35 0 0 0,'0'0'890'0'0,"0"0"695"0"0,0 0 240 0 0,0 0-45 0 0,0 0-214 0 0,0 0-234 0 0,0 0-144 0 0,0 0-177 0 0,0 0-117 0 0,-5-5-90 0 0,-21-17-119 0 0,23 20-530 0 0,0 1 0 0 0,0 0 0 0 0,0 0-1 0 0,0 0 1 0 0,0 1 0 0 0,0-1 0 0 0,0 1-1 0 0,-1 0 1 0 0,1 0 0 0 0,0 0 0 0 0,0 0-1 0 0,0 0 1 0 0,-1 0 0 0 0,1 1 0 0 0,0 0 0 0 0,0 0-1 0 0,0 0 1 0 0,0 0 0 0 0,0 0 0 0 0,-2 2-155 0 0,3-3 58 0 0,-12 7 186 0 0,-1-1 1 0 0,1 2-1 0 0,0 0 0 0 0,0 1 0 0 0,1 0 0 0 0,1 1 1 0 0,-1 0-1 0 0,2 1 0 0 0,-1 1 0 0 0,-2 4-244 0 0,-2 2 95 0 0,1-1-1 0 0,0 2 1 0 0,2 0 0 0 0,0 0-1 0 0,1 1 1 0 0,2 1-1 0 0,0 0 1 0 0,1 1 0 0 0,0 0-1 0 0,2 0 1 0 0,1 0-1 0 0,1 1 1 0 0,1 0 0 0 0,1 0-1 0 0,0 0 1 0 0,2 1-1 0 0,1 8-94 0 0,1-27 38 0 0,-1 1 1 0 0,1-1-1 0 0,0 0 0 0 0,0 0 0 0 0,1 0 0 0 0,0 0 0 0 0,0 0 0 0 0,0 0 0 0 0,0 0 0 0 0,1-1 0 0 0,-1 1 0 0 0,1-1 0 0 0,1 1 0 0 0,-1-1 0 0 0,0 0 0 0 0,1-1 0 0 0,0 1 0 0 0,0 0 0 0 0,0-1 0 0 0,0 0 0 0 0,1 0 1 0 0,-1 0-1 0 0,1-1 0 0 0,0 0 0 0 0,0 1 0 0 0,0-2 0 0 0,0 1 0 0 0,3 0-38 0 0,150 16 1420 0 0,-133-20-1257 0 0,-1 0 0 0 0,1-1 0 0 0,-1-1 0 0 0,0-2 0 0 0,0 0 0 0 0,-1-2-1 0 0,1 0 1 0 0,-2-2 0 0 0,1 0 0 0 0,-2-2 0 0 0,1 0 0 0 0,-2-1 0 0 0,1-1-1 0 0,-2-2 1 0 0,0 1 0 0 0,0-3-163 0 0,-12 11 3 0 0,-1 0 0 0 0,0 0 0 0 0,0 0 0 0 0,0 0 0 0 0,-1-1 0 0 0,-1 0 0 0 0,1 0 0 0 0,-1-1 0 0 0,-1 1 0 0 0,1-1 0 0 0,-1 0 0 0 0,-1 0 0 0 0,0 0 0 0 0,0 0 0 0 0,-1 0 0 0 0,0 0 0 0 0,0 0 0 0 0,-1-1 0 0 0,0 1 0 0 0,-1 0 0 0 0,0 0 0 0 0,-1-1 0 0 0,0 1 0 0 0,0 0 0 0 0,-1 0-1 0 0,0 1 1 0 0,0-1 0 0 0,-1 1 0 0 0,0-1 0 0 0,-1 1 0 0 0,0 0 0 0 0,0 1 0 0 0,0-1 0 0 0,-1 1 0 0 0,-1 0-3 0 0,-2-2-224 0 0,0 1-1 0 0,-1 0 0 0 0,0 1 1 0 0,0 0-1 0 0,0 1 0 0 0,-1 0 1 0 0,0 0-1 0 0,-1 1 0 0 0,1 1 1 0 0,-1 0-1 0 0,0 0 0 0 0,0 1 1 0 0,-8 0 224 0 0,-99-6-8254 0 0,91 9-1267 0 0</inkml:trace>
  <inkml:trace contextRef="#ctx0" brushRef="#br0" timeOffset="704.713">1 267 2248 0 0,'0'0'2378'0'0,"0"0"-259"0"0,0 0-98 0 0,0 0-34 0 0,0 0-65 0 0,0 0-163 0 0,0 0-307 0 0,0 0-321 0 0,0 0-295 0 0,0 0-225 0 0,0 0-130 0 0,0 0-65 0 0,0 0-27 0 0,6 0 3521 0 0,2 6-3569 0 0,1 0-1 0 0,0-1 1 0 0,0 0 0 0 0,1-1 0 0 0,-1 0 0 0 0,1 0 0 0 0,0-1 0 0 0,0-1 0 0 0,0 1-1 0 0,10 0-340 0 0,43 4 340 0 0,1-2 0 0 0,-1-3 0 0 0,1-3-1 0 0,23-5-339 0 0,444-42 610 0 0,-324 30-531 0 0,-184 14-385 0 0,-28-1-4378 0 0,3 3-3139 0 0,2 2-3839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67 420 1704 0 0,'0'0'1799'0'0,"0"0"-338"0"0,0 0-224 0 0,0 0 106 0 0,0 0 131 0 0,0 0 29 0 0,0 0-145 0 0,0 0-288 0 0,0 0-301 0 0,0 0-215 0 0,0 0-60 0 0,19-8 1622 0 0,193-2 4170 0 0,59-16-4134 0 0,-2 7-1028 0 0,-269 19-1113 0 0,0 0 4 0 0,0 0 3 0 0,0 0 10 0 0,0 0-2 0 0,0 0-2 0 0,0 0 1 0 0,0 0 4 0 0,0 0-1 0 0,0 0 7 0 0,-32 1-2329 0 0,-4 9-2045 0 0,13-1-5438 0 0,17-3-496 0 0</inkml:trace>
  <inkml:trace contextRef="#ctx0" brushRef="#br0" timeOffset="343.219">1 633 3601 0 0,'0'0'3042'0'0,"0"0"-1131"0"0,0 0-699 0 0,0 0-62 0 0,0 0 141 0 0,0 0 24 0 0,0 0-147 0 0,0 0-279 0 0,0 0-291 0 0,0 0-121 0 0,0 0 41 0 0,0 0 102 0 0,0 0 131 0 0,5 2 29 0 0,8 0-476 0 0,0 0 0 0 0,0-1 0 0 0,0-1 1 0 0,0 0-1 0 0,0-1 0 0 0,-1 0 0 0 0,1-1 0 0 0,0 0 0 0 0,0-1 1 0 0,-1-1-305 0 0,58-8 1020 0 0,172-3 1106 0 0,-86 19-2750 0 0,-140-30-5786 0 0,-15 23 5030 0 0,0-1-1543 0 0,0 0-2462 0 0,-1-3-3404 0 0</inkml:trace>
  <inkml:trace contextRef="#ctx0" brushRef="#br0" timeOffset="1152.961">378 44 1280 0 0,'0'0'1801'0'0,"0"0"19"0"0,0 0 111 0 0,0 0 151 0 0,0 0 46 0 0,0 0-103 0 0,0 0-262 0 0,0 0-312 0 0,0 0-299 0 0,0 0-261 0 0,0 0-227 0 0,0 0-156 0 0,0 0-122 0 0,-11-7-104 0 0,-35-23-58 0 0,35 23-44 0 0,11 7-30 0 0,15 18 850 0 0,5 0-455 0 0,0 0 0 0 0,2-1 0 0 0,0-1 0 0 0,0-2 0 0 0,2 0 0 0 0,5 1-545 0 0,13 10 369 0 0,213 125 521 0 0,-136-65-731 0 0,-114-70 742 0 0,-5-15-802 0 0,-27 12 293 0 0,-6 8-381 0 0,1 1 0 0 0,0 2 0 0 0,2 1 0 0 0,1 1 0 0 0,-25 28-11 0 0,-19 16 50 0 0,-97 85-22 0 0,129-103 39 0 0,41-50-76 0 0,0-1-1 0 0,-2-1-2046 0 0,2-3-134 0 0,0 1-6997 0 0,0 0-3103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2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1832 0 0,'0'0'2002'0'0,"0"0"-79"0"0,0 0 43 0 0,0 0 76 0 0,0 0-43 0 0,0 0-235 0 0,0 0-407 0 0,0 0-411 0 0,0 0-311 0 0,0 0-191 0 0,0 0-56 0 0,0 5 2854 0 0,16 362-1173 0 0,-16-364-2065 0 0,-1 1 0 0 0,1 0-1 0 0,0-1 1 0 0,1 1 0 0 0,-1 0 0 0 0,1-1 0 0 0,-1 1 0 0 0,1-1-1 0 0,0 1 1 0 0,0-1 0 0 0,1 1 0 0 0,-1-1 0 0 0,1 1 0 0 0,-1-1-1 0 0,1 0 1 0 0,0 0 0 0 0,1 0 0 0 0,-1 0 0 0 0,0 0 0 0 0,1-1-1 0 0,-1 1 1 0 0,1-1 0 0 0,0 0 0 0 0,0 1 0 0 0,0-1 0 0 0,0 0-1 0 0,0-1 1 0 0,1 1 0 0 0,-1-1 0 0 0,1 1 0 0 0,-1-1 0 0 0,2 0-4 0 0,-2-1 50 0 0,1 0 0 0 0,0-1 1 0 0,-1 1-1 0 0,1-1 0 0 0,-1 0 1 0 0,0 0-1 0 0,1-1 0 0 0,-1 1 1 0 0,0-1-1 0 0,0 1 0 0 0,0-1 1 0 0,0 0-1 0 0,0 0 0 0 0,0 0 1 0 0,0-1-1 0 0,-1 1 0 0 0,1-1 1 0 0,-1 1-1 0 0,1-1 0 0 0,-1 0 1 0 0,0 0-1 0 0,0 0 0 0 0,-1 0 1 0 0,2-3-51 0 0,37-61 160 0 0,-3-1 1 0 0,-3-2-1 0 0,-4-2 0 0 0,-1-2-160 0 0,-8 0 123 0 0,-19 121-116 0 0,30 210 471 0 0,-28-231-450 0 0,11 91 57 0 0,-5 1-1 0 0,-5 0 1 0 0,-9 78-85 0 0,4-169 19 0 0,-2 0 0 0 0,-1 0 1 0 0,-2-1-1 0 0,0 0 0 0 0,-2 0 0 0 0,0 0 1 0 0,-2-1-1 0 0,-1 0 0 0 0,-1 0 1 0 0,-1-1-1 0 0,-7 9-19 0 0,16-27 20 0 0,-1 0 0 0 0,0 0 1 0 0,-1-1-1 0 0,1 1 0 0 0,-1-1 1 0 0,0 0-1 0 0,0 0 0 0 0,-1-1 1 0 0,1 0-1 0 0,-1 0 0 0 0,0 0 1 0 0,0 0-1 0 0,-1-1 0 0 0,1 0 0 0 0,-1-1 1 0 0,1 1-1 0 0,-1-1 0 0 0,0 0 1 0 0,0-1-1 0 0,0 0 0 0 0,0 0 1 0 0,0 0-1 0 0,0-1 0 0 0,0 0 1 0 0,0 0-1 0 0,-7-2-20 0 0,10-2 8 0 0,0 1 0 0 0,-1-1 1 0 0,1 0-1 0 0,1-1 0 0 0,-1 1 0 0 0,1-1 0 0 0,-1 0 1 0 0,1 0-1 0 0,1 0 0 0 0,-1 0 0 0 0,1 0 0 0 0,0 0 1 0 0,0-1-1 0 0,0 1 0 0 0,1-1 0 0 0,0 1 1 0 0,0-1-1 0 0,0 0 0 0 0,1-5-8 0 0,-3-11-1 0 0,1 0 1 0 0,1 0-1 0 0,0 0 1 0 0,2-1-1 0 0,1 1 1 0 0,1 0-1 0 0,1 0 1 0 0,5-17 0 0 0,-2 17-10 0 0,1 2 0 0 0,1-1 0 0 0,1 1 0 0 0,1 0 1 0 0,1 1-1 0 0,0 0 0 0 0,1 1 0 0 0,1 1 0 0 0,1 0 0 0 0,4-3 10 0 0,-7 9-23 0 0,-1 0-1 0 0,2 1 1 0 0,-1 0-1 0 0,2 1 1 0 0,-1 1-1 0 0,1 0 1 0 0,0 0 0 0 0,1 2-1 0 0,-1 0 1 0 0,13-3 23 0 0,0 8-361 0 0,1 0-3171 0 0,-13-9-8077 0 0,-13 7 1081 0 0</inkml:trace>
  <inkml:trace contextRef="#ctx0" brushRef="#br0" timeOffset="833.661">796 91 336 0 0,'0'0'2017'0'0,"0"0"186"0"0,0 0 268 0 0,0 0 29 0 0,0 0-192 0 0,0 0-331 0 0,0 0-376 0 0,0 0-253 0 0,0 0-176 0 0,0 0-172 0 0,0 0-137 0 0,0 0-100 0 0,0 0-85 0 0,0 8 4095 0 0,114 14-2664 0 0,70 4-1286 0 0,-129-15-484 0 0,-55-11-338 0 0,0 0 14 0 0,0 0 10 0 0,0 0-10 0 0,0 0 6 0 0,0 0 5 0 0,0 0 4 0 0,0 0 0 0 0,0 0-13 0 0,0 0-4 0 0,0 0 5 0 0,0 0-36 0 0,0 0 5 0 0,0 0-3 0 0,0 0-9 0 0,0 0-9 0 0,0 0 8 0 0,0 0-26 0 0,0 0-23 0 0,0 0-32 0 0,-11 0-3865 0 0,3 0-5773 0 0,3 0-1743 0 0</inkml:trace>
  <inkml:trace contextRef="#ctx0" brushRef="#br0" timeOffset="1349.95">697 467 4401 0 0,'0'0'2472'0'0,"0"0"-524"0"0,0 0-161 0 0,0 0 81 0 0,0 0 31 0 0,0 0-181 0 0,0 0-415 0 0,0 0-407 0 0,0 0-249 0 0,0 0-106 0 0,0 0 2 0 0,0 0 10 0 0,14 4 2300 0 0,77-1-99 0 0,159-3-990 0 0,-250 0-1748 0 0,0 0-4 0 0,0 0 3 0 0,0 0-3 0 0,0 0-13 0 0,0 0 9 0 0,0 0 8 0 0,0 0-19 0 0,0 0-5 0 0,0 0-7 0 0,0 0-23 0 0,0 0 3 0 0,0 0-2 0 0,0 0-23 0 0,0 0-15 0 0,0 0-25 0 0,0 0-41 0 0,0 0-45 0 0,-3-9-1618 0 0,3 5-2044 0 0,-1 2-4782 0 0,1-1-3375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49 0 0 0,'0'0'384'0'0,"0"0"563"0"0,0 0 208 0 0,2-7 2 0 0,2 1-628 0 0,3-9-157 0 0,-5-1 3360 0 0,-2 15-2466 0 0,0 1-48 0 0,-5 0 3575 0 0,-16-3-2457 0 0,14 4-2084 0 0,0 1 0 0 0,0 0 0 0 0,0 0 0 0 0,1 1 0 0 0,-1 0 0 0 0,1 0 0 0 0,0 1-1 0 0,0-1 1 0 0,0 1 0 0 0,0 1 0 0 0,0-1 0 0 0,-1 3-252 0 0,0-2 132 0 0,-5 8 34 0 0,0 0-1 0 0,1 0 1 0 0,0 1-1 0 0,1 0 0 0 0,1 1 1 0 0,0 0-1 0 0,1 1 0 0 0,1 0 1 0 0,-1 3-166 0 0,-10 29 389 0 0,2 1 1 0 0,2 0-1 0 0,2 1 0 0 0,-3 33-389 0 0,8 133 770 0 0,9-187-604 0 0,2-1 1 0 0,1 0 0 0 0,1-1-1 0 0,2 1 1 0 0,6 14-167 0 0,5 20 343 0 0,16 48 255 0 0,-11-36-154 0 0,-23-71-430 0 0,-1-1 15 0 0,1 0 1 0 0,-1 1-1 0 0,1-1 1 0 0,-1 0-1 0 0,1 0 1 0 0,-1 0-1 0 0,1 1 0 0 0,0-1 1 0 0,0 0-1 0 0,0 0 1 0 0,1 0-1 0 0,-1 0 1 0 0,0-1-1 0 0,1 1 1 0 0,-1 0-1 0 0,1 0 1 0 0,-1-1-1 0 0,1 1 1 0 0,0-1-1 0 0,0 0 0 0 0,0 1 1 0 0,0-1-1 0 0,0 0 1 0 0,0 0-1 0 0,0 0 1 0 0,0 0-1 0 0,0-1 1 0 0,2 1-30 0 0,33 3 478 0 0,-37-4-466 0 0,1 0 2 0 0,0 0-4 0 0,10 0 34 0 0,-11 0-56 0 0,0 0 7 0 0,0 0 18 0 0,0 0 7 0 0,0 0-9 0 0,0 0-7 0 0,0 0-17 0 0,0 0-10 0 0,0 0-6 0 0,0 0-29 0 0,0 0-42 0 0,1-19-3475 0 0,0-2-2097 0 0,0 6-4379 0 0,0 8 1066 0 0</inkml:trace>
  <inkml:trace contextRef="#ctx0" brushRef="#br0" timeOffset="443.638">385 597 1536 0 0,'0'0'2424'0'0,"0"0"-296"0"0,0 0-76 0 0,0 0 29 0 0,0 0 53 0 0,0 0-147 0 0,0 0-355 0 0,0 0-341 0 0,0 0-324 0 0,0 0-223 0 0,0 0-128 0 0,0 0-68 0 0,0 0-20 0 0,-3 1-39 0 0,94 13 4672 0 0,121-33-3348 0 0,-143 12-1749 0 0,-68 7-80 0 0,-5-2-1775 0 0,2 1-2224 0 0,1 0-4688 0 0,-1 1-3223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2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411 166 4705 0 0,'0'0'1968'0'0,"0"0"-275"0"0,0 0-4 0 0,0 0 87 0 0,0 0-79 0 0,0 0-263 0 0,0 0-293 0 0,0 0-248 0 0,0 0-157 0 0,0 0-93 0 0,0 0-41 0 0,0 0-27 0 0,-5-6-53 0 0,-17-19-34 0 0,20 23-395 0 0,0 1-1 0 0,-1-1 1 0 0,1 1 0 0 0,-1 0 0 0 0,0 0 0 0 0,1 0 0 0 0,-1 0 0 0 0,0 0-1 0 0,0 1 1 0 0,0-1 0 0 0,1 1 0 0 0,-1 0 0 0 0,0 0 0 0 0,0 0 0 0 0,0 0-1 0 0,0 0 1 0 0,1 1 0 0 0,-1-1 0 0 0,0 1 0 0 0,-1 0-93 0 0,2-1 28 0 0,-104 58 495 0 0,100-52-511 0 0,-1 0 0 0 0,1 0-1 0 0,1 0 1 0 0,-1 0 0 0 0,1 1-1 0 0,0 0 1 0 0,1 0-1 0 0,-1 0 1 0 0,1 1 0 0 0,1-1-1 0 0,0 1 1 0 0,0 0 0 0 0,0 0-1 0 0,1 0 1 0 0,0 0 0 0 0,1 1-1 0 0,-1-1 1 0 0,2 1 0 0 0,-1-1-1 0 0,1 0 1 0 0,1 1 0 0 0,-1-1-1 0 0,2 5-11 0 0,-1-9 44 0 0,0 0-1 0 0,0 0 1 0 0,1 0-1 0 0,-1 0 1 0 0,1 0 0 0 0,0 0-1 0 0,0-1 1 0 0,0 1-1 0 0,0 0 1 0 0,1-1-1 0 0,0 0 1 0 0,0 1-1 0 0,-1-1 1 0 0,2 0-1 0 0,-1-1 1 0 0,0 1 0 0 0,1 0-1 0 0,-1-1 1 0 0,1 0-1 0 0,0 0 1 0 0,-1 0-1 0 0,1 0 1 0 0,0-1-1 0 0,0 1 1 0 0,0-1-1 0 0,1 0 1 0 0,-1 0 0 0 0,0-1-1 0 0,0 1 1 0 0,1-1-1 0 0,-1 0 1 0 0,0 0-1 0 0,0 0 1 0 0,1-1-1 0 0,-1 1 1 0 0,0-1-1 0 0,0 0 1 0 0,0-1-1 0 0,0 1 1 0 0,0-1 0 0 0,0 1-1 0 0,0-1 1 0 0,3-2-44 0 0,14-11 130 0 0,-1 0 0 0 0,-1 0 0 0 0,-1-2 0 0 0,0-1 1 0 0,-1 0-1 0 0,-1-1 0 0 0,0-1 0 0 0,-2 0 0 0 0,0-1 0 0 0,6-14-130 0 0,-13 18 78 0 0,-7 17-83 0 0,0-1 0 0 0,0 0 0 0 0,0 1 0 0 0,0-1 0 0 0,0 0 0 0 0,0 0 1 0 0,1 1-1 0 0,-1-1 0 0 0,0 0 0 0 0,0 1 0 0 0,1-1 0 0 0,-1 0 1 0 0,0 1-1 0 0,1-1 0 0 0,-1 1 0 0 0,0-1 0 0 0,1 1 0 0 0,-1-1 0 0 0,1 0 1 0 0,-1 1-1 0 0,1 0 0 0 0,-1-1 0 0 0,1 1 0 0 0,0-1 0 0 0,-1 1 0 0 0,1 0 1 0 0,0-1-1 0 0,-1 1 0 0 0,1 0 0 0 0,0-1 0 0 0,-1 1 0 0 0,1 0 1 0 0,0 0-1 0 0,-1 0 0 0 0,1 0 0 0 0,0 0 0 0 0,-1 0 0 0 0,1 0 0 0 0,0 0 1 0 0,0 0-1 0 0,-1 0 0 0 0,1 0 0 0 0,0 0 0 0 0,-1 1 0 0 0,1-1 1 0 0,0 0-1 0 0,-1 0 0 0 0,1 1 0 0 0,0-1 0 0 0,-1 0 0 0 0,1 1 0 0 0,-1-1 1 0 0,1 1-1 0 0,-1-1 0 0 0,1 1 5 0 0,5 2 3 0 0,0 1 0 0 0,0 1-1 0 0,0-1 1 0 0,-1 1 0 0 0,0-1 0 0 0,0 2 0 0 0,0-1 0 0 0,0 0-1 0 0,-1 1 1 0 0,0 0 0 0 0,0 0 0 0 0,-1 0 0 0 0,1 1 0 0 0,-1-1-1 0 0,-1 1 1 0 0,1 0 0 0 0,-1-1 0 0 0,-1 1 0 0 0,1 0 0 0 0,-1 0-1 0 0,0 0 1 0 0,-1 1 0 0 0,1-1 0 0 0,-2 6-3 0 0,-18 143 59 0 0,13-135-78 0 0,-2 0 0 0 0,0-1 1 0 0,-1 0-1 0 0,-1 0 1 0 0,-1-1-1 0 0,-1 0 1 0 0,0-1-1 0 0,-2 0 0 0 0,0-1 1 0 0,0-1-1 0 0,-2 0 1 0 0,0-1-1 0 0,-1-1 0 0 0,0 0 1 0 0,-16 8 18 0 0,30-20-4 0 0,0 1 0 0 0,-1-1 0 0 0,1 0 1 0 0,-1 0-1 0 0,1 0 0 0 0,-1-1 0 0 0,0 1 0 0 0,0-1 1 0 0,0 0-1 0 0,0 0 0 0 0,0 0 0 0 0,0-1 0 0 0,0 1 1 0 0,0-1-1 0 0,0 0 0 0 0,0 0 0 0 0,0-1 0 0 0,0 1 1 0 0,0-1-1 0 0,0 0 0 0 0,0 0 0 0 0,0 0 0 0 0,1 0 1 0 0,-1-1-1 0 0,0 1 0 0 0,1-1 0 0 0,-1 0 0 0 0,1 0 1 0 0,-1-1-1 0 0,1 1 0 0 0,0-1 0 0 0,0 0 0 0 0,0 1 1 0 0,0-1-1 0 0,1 0 0 0 0,-1-1 0 0 0,1 1 0 0 0,0 0 1 0 0,0-1-1 0 0,0 1 0 0 0,0-1 0 0 0,0 0 0 0 0,1 0 1 0 0,0 0-1 0 0,0 1 0 0 0,0-1 0 0 0,0-2 4 0 0,1 0-3 0 0,2 0-1 0 0,-1-1 0 0 0,0 1 1 0 0,1 0-1 0 0,0 0 0 0 0,1 0 1 0 0,-1 1-1 0 0,1-1 0 0 0,0 1 0 0 0,1-1 1 0 0,-1 1-1 0 0,1 0 0 0 0,0 0 1 0 0,0 0-1 0 0,1 1 0 0 0,-1 0 1 0 0,1-1-1 0 0,0 2 0 0 0,0-1 1 0 0,1 0-1 0 0,0 1 4 0 0,123-58 68 0 0,-115 57-53 0 0,48-16 30 0 0,1 3 1 0 0,1 2-1 0 0,45-3-45 0 0,-60 12-21 0 0,41-2-2824 0 0,-83 10-1525 0 0,-6 3-4778 0 0,-1-1-502 0 0</inkml:trace>
  <inkml:trace contextRef="#ctx0" brushRef="#br0" timeOffset="405.824">1 866 5353 0 0,'0'0'1186'0'0,"0"0"-58"0"0,0 0 434 0 0,0 0 454 0 0,0 0 153 0 0,0 0-178 0 0,0 0-306 0 0,0 0-288 0 0,31-1-230 0 0,103-2-178 0 0,60-15 1777 0 0,33-1-1603 0 0,2-3-3169 0 0,-214 20 3 0 0,-8 1-857 0 0,0 0-3558 0 0,-1 1-4867 0 0</inkml:trace>
  <inkml:trace contextRef="#ctx0" brushRef="#br0" timeOffset="1019.489">203 1068 0 0 0,'0'0'3866'0'0,"0"0"-2035"0"0,0 0-663 0 0,0 0 247 0 0,0 0 399 0 0,0 0 156 0 0,0 0-178 0 0,0 0-369 0 0,0 0-371 0 0,0 0-215 0 0,0 0-113 0 0,0 0-20 0 0,0 0-3 0 0,23-5-18 0 0,140-34 975 0 0,-134 33-1355 0 0,0 0 1 0 0,1 3-1 0 0,0 0 0 0 0,-1 2 1 0 0,18 2-304 0 0,-41-1-3 0 0,-6-1 6 0 0,1 1 0 0 0,-1 0 0 0 0,1 0 1 0 0,-1 0-1 0 0,1 0 0 0 0,-1 0 1 0 0,1 0-1 0 0,0 0 0 0 0,-1 0 1 0 0,1 0-1 0 0,-1 0 0 0 0,1 0 0 0 0,-1 0 1 0 0,1 1-1 0 0,-1-1 0 0 0,0 0 1 0 0,1 0-1 0 0,-1 0 0 0 0,1 1 1 0 0,-1-1-1 0 0,1 0 0 0 0,-1 0 0 0 0,0 1 1 0 0,1-1-1 0 0,-1 0 0 0 0,1 1 1 0 0,-1-1-1 0 0,0 1 0 0 0,1-1 0 0 0,-1 1 1 0 0,0-1-1 0 0,0 0 0 0 0,1 1 1 0 0,-1-1-1 0 0,0 1 0 0 0,0-1 1 0 0,0 1-1 0 0,0-1 0 0 0,0 1 0 0 0,0-1 1 0 0,1 1-1 0 0,-1-1 0 0 0,0 1 1 0 0,0-1-1 0 0,-1 1 0 0 0,1-1 0 0 0,0 1 1 0 0,0-1-1 0 0,0 1 0 0 0,0-1 1 0 0,0 1-1 0 0,0-1 0 0 0,-1 1 1 0 0,1-1-1 0 0,0 1 0 0 0,0-1 0 0 0,-1 1 1 0 0,1-1-1 0 0,0 0 0 0 0,-1 1 1 0 0,1-1-1 0 0,0 0 0 0 0,-1 1 0 0 0,1-1 1 0 0,-1 1-4 0 0,-23 25 294 0 0,-224 151 391 0 0,246-175-675 0 0,1-1 1 0 0,0 1-1 0 0,0-1 0 0 0,-1 1 1 0 0,1-1-1 0 0,0 1 0 0 0,1 0 0 0 0,-1 0 1 0 0,0-1-1 0 0,0 1 0 0 0,1 0 1 0 0,-1 0-1 0 0,1 0 0 0 0,0 0 0 0 0,-1 0 1 0 0,1 0-1 0 0,0 0 0 0 0,0 0 1 0 0,0 0-1 0 0,1 0 0 0 0,-1 0 0 0 0,0 0 1 0 0,1-1-1 0 0,-1 1 0 0 0,1 0 1 0 0,-1 0-1 0 0,1 0 0 0 0,0 0 0 0 0,0-1 1 0 0,0 1-1 0 0,0 0 0 0 0,0-1 0 0 0,0 1 1 0 0,1-1-1 0 0,-1 1 0 0 0,1-1 1 0 0,-1 0-1 0 0,0 1 0 0 0,1-1 0 0 0,0 0 1 0 0,-1 0-1 0 0,1 0 0 0 0,0 0 1 0 0,0 0-1 0 0,-1-1 0 0 0,1 1 0 0 0,0 0 1 0 0,0-1-1 0 0,0 0 0 0 0,0 1 1 0 0,0-1-1 0 0,0 0 0 0 0,0 0 0 0 0,0 0 1 0 0,1 0-11 0 0,20 2 158 0 0,0 0 0 0 0,0-2 0 0 0,0 0 0 0 0,0-2 0 0 0,0 0 0 0 0,0-2 1 0 0,20-6-159 0 0,72-30-494 0 0,-79 12-1581 0 0,-13 7-5585 0 0,-16 14-3640 0 0</inkml:trace>
  <inkml:trace contextRef="#ctx0" brushRef="#br0" timeOffset="1596.303">1091 48 3585 0 0,'0'0'1469'0'0,"0"0"-22"0"0,0 0 87 0 0,0 0 114 0 0,0 0 101 0 0,0 0-101 0 0,0 0-242 0 0,0 0-163 0 0,0 0-144 0 0,0 0-105 0 0,0 0-84 0 0,0 0-102 0 0,-9-8-129 0 0,-25-24-108 0 0,25 24-92 0 0,9 8-89 0 0,0 0-60 0 0,0 0-52 0 0,0 0-51 0 0,0 0-37 0 0,0 0-21 0 0,0 0-40 0 0,2 22 558 0 0,45 93 1490 0 0,38 80-995 0 0,-71-149-1124 0 0,-1 1 0 0 0,-3 0 0 0 0,-2 1 0 0 0,-2 0 0 0 0,-2 0 0 0 0,-2 0-1 0 0,-3 0 1 0 0,-4 29-58 0 0,0-41 1 0 0,-2 1-1 0 0,-1-2 0 0 0,-2 1 0 0 0,-2-1 1 0 0,-1-1-1 0 0,-2 0 0 0 0,-1-1 1 0 0,-1 0-1 0 0,-9 10 0 0 0,12-25-33 0 0,0 0-1 0 0,0-1 1 0 0,-2 0 0 0 0,0-1-1 0 0,-1-1 1 0 0,-1-1-1 0 0,0 0 1 0 0,0-1 0 0 0,-2-1-1 0 0,-2 0 34 0 0,-71 18-875 0 0,50-27-2068 0 0,46-16-12057 0 0,1 12 6658 0 0</inkml:trace>
  <inkml:trace contextRef="#ctx0" brushRef="#br0" timeOffset="2788.682">1781 203 376 0 0,'0'0'1440'0'0,"0"0"89"0"0,0 0 419 0 0,0 0 375 0 0,0 0 80 0 0,0 0-261 0 0,0 0-487 0 0,0 0-457 0 0,0 0-241 0 0,0 0-83 0 0,0 0-66 0 0,0 0-20 0 0,0 0-57 0 0,2-2-83 0 0,5 3 1842 0 0,-9 22-1576 0 0,-13 29-389 0 0,-82 216 618 0 0,-38 13-931 0 0,130-270-210 0 0,1 0 1 0 0,1 1-1 0 0,0-1 1 0 0,1 1-1 0 0,0 0 0 0 0,0 0 1 0 0,2 0-1 0 0,-1 0 0 0 0,2 8-2 0 0,0-15 4 0 0,1 0-1 0 0,0 0 0 0 0,0 0 1 0 0,1-1-1 0 0,-1 1 0 0 0,1-1 1 0 0,0 1-1 0 0,0-1 0 0 0,1 0 1 0 0,-1 0-1 0 0,1 0 0 0 0,0 0 1 0 0,0-1-1 0 0,0 0 0 0 0,0 0 1 0 0,0 0-1 0 0,1 0 0 0 0,2 1-3 0 0,7 1 152 0 0,-1-1-1 0 0,1 0 0 0 0,0-1 1 0 0,0-1-1 0 0,0 0 0 0 0,0 0 0 0 0,0-1 1 0 0,0-1-1 0 0,6-1-151 0 0,118 1 834 0 0,-138 0-828 0 0,0 0-6 0 0,19-3-484 0 0,-19 2 327 0 0,-6-19-6122 0 0,1 14 647 0 0,3 4 2942 0 0,0 1-8583 0 0</inkml:trace>
  <inkml:trace contextRef="#ctx0" brushRef="#br0" timeOffset="3059.657">1356 637 8162 0 0,'0'0'2270'0'0,"0"0"-619"0"0,0 0-271 0 0,0 0-12 0 0,0 0-6 0 0,0 0-166 0 0,0 0-340 0 0,0 0-334 0 0,0 0-140 0 0,0 0 36 0 0,0 0 98 0 0,0 0 73 0 0,0 0-10 0 0,13 2-44 0 0,91 8 951 0 0,44-9 370 0 0,-50-25-5563 0 0,-89 21-1154 0 0,-6 3-6610 0 0</inkml:trace>
  <inkml:trace contextRef="#ctx0" brushRef="#br0" timeOffset="3837.201">2004 115 2024 0 0,'0'0'2262'0'0,"0"0"-187"0"0,0 0-90 0 0,0 0 50 0 0,0 0-5 0 0,0 0-170 0 0,0 0-285 0 0,0 0-411 0 0,0 0-332 0 0,0 0-166 0 0,0 0-59 0 0,0 0-18 0 0,0 0-26 0 0,8-8 1272 0 0,98-7 950 0 0,35 8-1418 0 0,-140 8-1364 0 0,-1 0 1 0 0,1 1 0 0 0,0-1 0 0 0,-1 0 0 0 0,1 1 0 0 0,0-1 0 0 0,-1 0-1 0 0,0 1 1 0 0,1-1 0 0 0,-1 1 0 0 0,0-1 0 0 0,1 0 0 0 0,-1 1 0 0 0,0-1-1 0 0,0 1 1 0 0,0-1 0 0 0,-1 1 0 0 0,1-1 0 0 0,0 1 0 0 0,0-1 0 0 0,-1 0-1 0 0,1 1 1 0 0,-1-1 0 0 0,1 1 0 0 0,-1-1 0 0 0,0 0 0 0 0,1 0 0 0 0,-2 2-4 0 0,-131 156 228 0 0,131-157-223 0 0,1 0 0 0 0,0 1 0 0 0,0-1 0 0 0,0 1-1 0 0,0 0 1 0 0,1-1 0 0 0,-1 1 0 0 0,1 0 0 0 0,0 0 0 0 0,-1-1 0 0 0,1 1 0 0 0,0 0 0 0 0,0 0 0 0 0,1-1 0 0 0,-1 1 0 0 0,1 0 0 0 0,-1-1 0 0 0,1 1 0 0 0,0 0 0 0 0,0-1 0 0 0,0 1 0 0 0,0-1 0 0 0,1 1 0 0 0,-1-1 0 0 0,1 0 0 0 0,-1 0 0 0 0,1 1 0 0 0,0-1-1 0 0,0 0 1 0 0,0 0 0 0 0,0-1 0 0 0,0 1 0 0 0,0 0 0 0 0,0-1 0 0 0,1 1 0 0 0,-1-1 0 0 0,1 0 0 0 0,-1 0 0 0 0,2 1-5 0 0,8 1-15 0 0,0 0-1 0 0,1 0 1 0 0,-1-2 0 0 0,0 1-1 0 0,1-2 1 0 0,-1 1-1 0 0,1-2 1 0 0,-1 0 0 0 0,1 0-1 0 0,-1-1 1 0 0,0-1-1 0 0,0 0 1 0 0,0 0 0 0 0,0-1-1 0 0,3-3 16 0 0,12-8-2050 0 0,-19 10-1383 0 0,0 0-3640 0 0,-1 1-5283 0 0</inkml:trace>
  <inkml:trace contextRef="#ctx0" brushRef="#br0" timeOffset="6200.994">2396 785 0 0 0,'0'0'3225'0'0,"0"0"85"0"0,0 0-360 0 0,0 0-568 0 0,0 0-518 0 0,0 0-405 0 0,0 0-351 0 0,0 0-248 0 0,0 0-142 0 0,0 0-97 0 0,0 0-70 0 0,3 0-53 0 0,35 5 609 0 0,1-1 0 0 0,0-2 0 0 0,0-2 1 0 0,0-2-1 0 0,15-3-1107 0 0,22 0 698 0 0,52-3-73 0 0,-27 2-1347 0 0,-130 8-1006 0 0,14-1-963 0 0,0 0-4586 0 0,7-1-4085 0 0</inkml:trace>
  <inkml:trace contextRef="#ctx0" brushRef="#br0" timeOffset="6607.742">2720 468 5545 0 0,'0'0'2545'0'0,"0"0"-443"0"0,0 0-211 0 0,0 0-31 0 0,0 0-66 0 0,0 0-286 0 0,0 0-426 0 0,0 0-358 0 0,0 0-211 0 0,0 0-97 0 0,0 0-5 0 0,0 0 46 0 0,0 0 30 0 0,-9 18 4 0 0,-26 57-46 0 0,11 38 1028 0 0,22-75-1051 0 0,-26 162 433 0 0,-3-88-924 0 0,30-105-12 0 0,1-5-3178 0 0,7-18-7649 0 0,-2 8 204 0 0</inkml:trace>
  <inkml:trace contextRef="#ctx0" brushRef="#br0" timeOffset="7287.63">3079 313 2505 0 0,'0'0'2311'0'0,"0"0"-211"0"0,0 0-75 0 0,0 0 78 0 0,0 0-67 0 0,0 0-211 0 0,0 0-329 0 0,0 0-329 0 0,0 0-240 0 0,0 0-206 0 0,0 0-135 0 0,0 0-101 0 0,0 0-50 0 0,0-2-63 0 0,1-5 46 0 0,2 18 326 0 0,4 14 42 0 0,60 205 1053 0 0,-37-15-1623 0 0,-9-95-196 0 0,-1-23 46 0 0,-19-97-36 0 0,-1 0 0 0 0,1 1 1 0 0,0-1-1 0 0,0 0 1 0 0,0 0-1 0 0,-1 0 0 0 0,1 0 1 0 0,0 1-1 0 0,0-1 0 0 0,0-1 1 0 0,-1 1-1 0 0,1 0 1 0 0,0 0-1 0 0,0 0 0 0 0,0 0 1 0 0,0 0-1 0 0,-1-1 1 0 0,1 1-1 0 0,0 0 0 0 0,0-1 1 0 0,-1 1-1 0 0,1-1 0 0 0,0 1 1 0 0,-1-1-1 0 0,1 1 1 0 0,-1-1-1 0 0,1 1 0 0 0,0-1 1 0 0,-1 1-1 0 0,1-1 0 0 0,-1 0 1 0 0,1 1-1 0 0,-1-1 1 0 0,0 0-1 0 0,1 0 0 0 0,-1 1 1 0 0,0-1-1 0 0,1 0 0 0 0,-1 0 1 0 0,0 1-1 0 0,0-1 1 0 0,0 0-1 0 0,0 0 0 0 0,0 0 1 0 0,0 0-1 0 0,0 1 0 0 0,0-1 1 0 0,0 0-1 0 0,0 0 1 0 0,0 0-1 0 0,0 1 0 0 0,-1-1 1 0 0,1 0-1 0 0,0 0 1 0 0,0 1-1 0 0,-1-2-30 0 0,3-4-142 0 0,13-41 264 0 0,77-278 221 0 0,-87 289-339 0 0,1 0-1 0 0,2 1 0 0 0,2 0 1 0 0,1 1-1 0 0,2 0 1 0 0,1 0-1 0 0,8-12-3 0 0,12-21-77 0 0,-28 92-5520 0 0,-3-18 1374 0 0,-1 1-7462 0 0</inkml:trace>
  <inkml:trace contextRef="#ctx0" brushRef="#br0" timeOffset="7863.049">3502 799 0 0 0,'0'0'1863'0'0,"0"0"326"0"0,0 0-37 0 0,0 0-201 0 0,0 0-176 0 0,0 0-109 0 0,0 0-93 0 0,0 0-108 0 0,0 0-137 0 0,0 0-124 0 0,0 0-158 0 0,0 0-138 0 0,4-5-86 0 0,9-18-78 0 0,-14 21 2996 0 0,-22 26-3699 0 0,20-21-45 0 0,-2 4-3 0 0,0 1-1 0 0,0-1 1 0 0,1 1-1 0 0,0 0 1 0 0,0 0-1 0 0,1 0 1 0 0,0 1-1 0 0,0-1 1 0 0,1 1-1 0 0,0-1 1 0 0,1 1-1 0 0,-1 4 8 0 0,1-9 4 0 0,1 0-1 0 0,0 0 1 0 0,-1 0-1 0 0,1 0 0 0 0,1 0 1 0 0,-1 0-1 0 0,0 0 1 0 0,1 0-1 0 0,0 0 1 0 0,0 0-1 0 0,0 0 0 0 0,1 0 1 0 0,-1-1-1 0 0,1 1 1 0 0,0-1-1 0 0,0 1 1 0 0,0-1-1 0 0,0 1 1 0 0,1-1-1 0 0,-1 0 0 0 0,1 0 1 0 0,0 0-1 0 0,0-1 1 0 0,0 1-1 0 0,0-1 1 0 0,1 1-1 0 0,-1-1 1 0 0,0 0-1 0 0,1 0 0 0 0,0-1 1 0 0,-1 1-1 0 0,1-1 1 0 0,0 1-1 0 0,0-1 1 0 0,0-1-1 0 0,0 1 0 0 0,0 0 1 0 0,0-1-4 0 0,3 1 51 0 0,-1 0 1 0 0,1-1-1 0 0,0 1 1 0 0,-1-1-1 0 0,1-1 1 0 0,0 0-1 0 0,-1 1 1 0 0,1-2-1 0 0,0 1 1 0 0,-1-1-1 0 0,0 0 1 0 0,1 0-1 0 0,-1-1 1 0 0,0 0-1 0 0,0 0 1 0 0,0-1-1 0 0,-1 1 0 0 0,1-1 1 0 0,-1 0-1 0 0,0-1 1 0 0,0 1-1 0 0,0-1 1 0 0,-1 0-1 0 0,0 0 1 0 0,0-1-1 0 0,0 1 1 0 0,0-1-1 0 0,-1 0 1 0 0,0 0-1 0 0,0 0 1 0 0,-1 0-1 0 0,0 0 1 0 0,0-1-1 0 0,0 1 1 0 0,0-6-52 0 0,0 8-23 0 0,0 0 0 0 0,-1 0 0 0 0,0 0 0 0 0,0 0 0 0 0,0-1 0 0 0,0 1 0 0 0,-1 0 0 0 0,1-1 0 0 0,-1 1 0 0 0,0 0 0 0 0,-1-1 0 0 0,1 1 0 0 0,-1 0 0 0 0,0-1 0 0 0,0 1 0 0 0,0 0 0 0 0,0 0 0 0 0,-1 0 0 0 0,0 0 0 0 0,1 0 0 0 0,-2 0 0 0 0,1 0 0 0 0,0 1 0 0 0,-1-1 0 0 0,0 1 0 0 0,1-1 0 0 0,-1 1 0 0 0,-1 0 0 0 0,1 0 0 0 0,0 1 0 0 0,-1-1 1 0 0,1 1-1 0 0,-1-1 0 0 0,0 1 0 0 0,0 0 0 0 0,0 0 0 0 0,0 1 0 0 0,0-1 0 0 0,0 1 0 0 0,-2 0 23 0 0,-49 7-3393 0 0,23 9-6013 0 0,23-10-2182 0 0</inkml:trace>
  <inkml:trace contextRef="#ctx0" brushRef="#br0" timeOffset="8720.062">3740 785 360 0 0,'0'0'1896'0'0,"0"0"54"0"0,0 0 244 0 0,0 0 161 0 0,0 0-100 0 0,0 0-396 0 0,0 0-513 0 0,0 0-399 0 0,0 0-222 0 0,0 0-124 0 0,0 0-81 0 0,0 0-74 0 0,1 4 1231 0 0,5 132 475 0 0,-5-135-2113 0 0,0 1 0 0 0,0 0 0 0 0,0 0-1 0 0,1 0 1 0 0,-1-1 0 0 0,0 1 0 0 0,1-1 0 0 0,-1 1 0 0 0,1-1-1 0 0,0 1 1 0 0,0-1 0 0 0,-1 0 0 0 0,1 0 0 0 0,0 0-1 0 0,0 0 1 0 0,0 0 0 0 0,0 0 0 0 0,0-1 0 0 0,0 1-1 0 0,0-1 1 0 0,0 1 0 0 0,0-1 0 0 0,1 0 0 0 0,-1 1 0 0 0,0-1-1 0 0,0 0 1 0 0,0-1 0 0 0,0 1 0 0 0,0 0 0 0 0,0-1-1 0 0,0 1 1 0 0,1-1 0 0 0,-1 0 0 0 0,0 1 0 0 0,0-1-1 0 0,-1 0 1 0 0,1 0 0 0 0,0 0 0 0 0,0-1 0 0 0,0 1 0 0 0,-1 0-1 0 0,1-1 1 0 0,-1 1 0 0 0,1-1 0 0 0,-1 1 0 0 0,1-1-1 0 0,-1 0 1 0 0,0 1 0 0 0,0-1 0 0 0,0 0 0 0 0,0 0 0 0 0,0 0-1 0 0,0 0 1 0 0,-1 0 0 0 0,1 0 0 0 0,-1 0 0 0 0,1 0-1 0 0,-1-1-38 0 0,79-177 1535 0 0,-58 328-1644 0 0,-10 257 184 0 0,-40-273-31 0 0,27-129-30 0 0,0 0 0 0 0,1 0 0 0 0,-1-1 0 0 0,0 1 0 0 0,0-1 0 0 0,0 1 0 0 0,-1-1 0 0 0,1 0 0 0 0,-1 0 0 0 0,1 0 0 0 0,-1 0 0 0 0,0 0 0 0 0,1-1 0 0 0,-1 1 0 0 0,0-1 0 0 0,0 1 0 0 0,0-1 0 0 0,-1 0 0 0 0,1-1 0 0 0,0 1 0 0 0,0 0 0 0 0,0-1 0 0 0,0 0 0 0 0,-1 1 0 0 0,1-1 0 0 0,0-1 0 0 0,0 1 0 0 0,-1 0 0 0 0,1-1 0 0 0,0 0 0 0 0,0 1 0 0 0,0-1 0 0 0,0-1 0 0 0,0 1 0 0 0,0 0 0 0 0,0-1 0 0 0,-2-1-14 0 0,-1-4 11 0 0,1-1 0 0 0,0 0-1 0 0,0 0 1 0 0,1 0-1 0 0,0-1 1 0 0,1 1 0 0 0,0-1-1 0 0,0 0 1 0 0,1 0-1 0 0,0 0 1 0 0,0 0-1 0 0,1 0 1 0 0,0 0 0 0 0,1-1-1 0 0,0 1 1 0 0,1 0-1 0 0,0 0 1 0 0,0 0 0 0 0,1-1-1 0 0,0 1 1 0 0,0 0-1 0 0,1 1 1 0 0,0-1 0 0 0,1 0-1 0 0,0 1 1 0 0,0 0-1 0 0,1 0 1 0 0,0 0-1 0 0,0 1 1 0 0,1-1 0 0 0,0 1-1 0 0,7-6-10 0 0,-4 5-28 0 0,0 1 0 0 0,0 0 0 0 0,0 0 0 0 0,1 1 0 0 0,0 0 0 0 0,1 1 0 0 0,-1 0 0 0 0,1 1 0 0 0,0 0 0 0 0,0 0 0 0 0,8 0 28 0 0,4 0-560 0 0,9-1-1703 0 0,-13 0-7439 0 0,-15 4-2057 0 0</inkml:trace>
  <inkml:trace contextRef="#ctx0" brushRef="#br0" timeOffset="11906.618">4487 288 0 0 0,'0'0'2020'0'0,"0"0"329"0"0,0 0 2 0 0,0 0-265 0 0,0 0-336 0 0,0 0-275 0 0,0 0-183 0 0,0 0-136 0 0,0 0-94 0 0,6 0 3748 0 0,-21 91-1621 0 0,-42 42-2511 0 0,19-51-401 0 0,-6 9-198 0 0,33-72-56 0 0,0 1 1 0 0,2 0 0 0 0,0 0-1 0 0,1 0 1 0 0,2 1 0 0 0,0 1-1 0 0,1-1 1 0 0,1 1 0 0 0,-2 21-24 0 0,6-39 3 0 0,-1 0 1 0 0,1 0 0 0 0,-1 0 0 0 0,1 0-1 0 0,1 0 1 0 0,-1 0 0 0 0,0 0-1 0 0,1 0 1 0 0,0 0 0 0 0,0 0 0 0 0,0 0-1 0 0,0 0 1 0 0,1 0 0 0 0,0 0-1 0 0,0-1 1 0 0,0 1 0 0 0,0-1 0 0 0,0 1-1 0 0,0-1 1 0 0,1 0 0 0 0,0 0 0 0 0,0 0-1 0 0,0 0 1 0 0,0-1 0 0 0,0 1-1 0 0,0-1 1 0 0,1 0 0 0 0,-1 1 0 0 0,2-1-4 0 0,40 20 406 0 0,60-13 515 0 0,-71-10-699 0 0,53-6 148 0 0,-66 0-656 0 0,-29-10-4241 0 0,3 9 345 0 0,1 0-3760 0 0,4 3-1935 0 0</inkml:trace>
  <inkml:trace contextRef="#ctx0" brushRef="#br0" timeOffset="12426.532">4091 582 2409 0 0,'0'0'1655'0'0,"0"0"-263"0"0,0 0 97 0 0,0 0 236 0 0,0 0 58 0 0,0 0-211 0 0,0 0-396 0 0,0 0-365 0 0,0 0-191 0 0,0 0-33 0 0,0 0 37 0 0,0 0 43 0 0,0 0 11 0 0,18 7 2924 0 0,21 2-2329 0 0,0-3 0 0 0,0 0 1 0 0,0-3-1 0 0,25-1-1273 0 0,145-8 1243 0 0,-124-6-1019 0 0,-84 12-250 0 0,-1 0-1 0 0,1-1 1 0 0,0 1 0 0 0,-1-1 0 0 0,1 1 0 0 0,0 0-1 0 0,-1 0 1 0 0,1-1 0 0 0,0 1 0 0 0,0 0 0 0 0,-1 0-1 0 0,1 0 1 0 0,0 0 0 0 0,0 0 0 0 0,-1 0 0 0 0,1 0-1 0 0,0 0 1 0 0,0 0 0 0 0,-1 0 0 0 0,1 0 0 0 0,0 1-1 0 0,0-1 1 0 0,-1 0 0 0 0,1 0 0 0 0,0 1 0 0 0,-1-1-1 0 0,1 0 1 0 0,0 1 0 0 0,-1-1 0 0 0,1 1 0 0 0,-1-1-1 0 0,1 1 1 0 0,0-1 0 0 0,-1 1 0 0 0,1 0 0 0 0,-1-1 0 0 0,0 1-1 0 0,1-1 1 0 0,-1 1 0 0 0,1 0 0 0 0,-1-1 0 0 0,0 1-1 0 0,0 0 1 0 0,1 0 0 0 0,-1 0 26 0 0,3 6-4557 0 0,-1-4-2635 0 0,-2-2-5038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0 0 0,'0'0'425'0'0,"0"0"498"0"0,0 0 471 0 0,0 0 345 0 0,0 0 128 0 0,0 0-149 0 0,0 0-289 0 0,0 0-218 0 0,0 0-140 0 0,0 0-63 0 0,0 0-21 0 0,0 0-39 0 0,0 0-65 0 0,0 0-93 0 0,0 0-102 0 0,0 0-75 0 0,0 0-71 0 0,0 0-50 0 0,0 0-23 0 0,0 0-7 0 0,0 0-42 0 0,0 0-33 0 0,0 0-29 0 0,0 0-55 0 0,26 0 1802 0 0,94-15-572 0 0,172-28-476 0 0,-156 35-1396 0 0,-137 8 13 0 0,-6-7-5595 0 0,-4 3-6743 0 0,9 4 6092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3729 0 0,'0'0'2104'0'0,"0"0"-258"0"0,0 0-63 0 0,0 0 49 0 0,0 0-5 0 0,0 0-196 0 0,0 0-336 0 0,0 0-249 0 0,0 0-214 0 0,0 0-152 0 0,0 0-122 0 0,0 0-69 0 0,-3 1-41 0 0,2 0-330 0 0,0 0 0 0 0,0-1-1 0 0,0 1 1 0 0,0 0 0 0 0,0 0-1 0 0,0 0 1 0 0,0 0 0 0 0,0 0-1 0 0,0 1 1 0 0,0-1 0 0 0,1 0-1 0 0,-1 0 1 0 0,1 0 0 0 0,-1 1-1 0 0,0-1 1 0 0,1 0 0 0 0,0 1-1 0 0,-1-1 1 0 0,1 0 0 0 0,0 1-1 0 0,0-1 1 0 0,0 1-1 0 0,0-1 1 0 0,0 0 0 0 0,0 1-1 0 0,0-1 1 0 0,0 1 0 0 0,1-1-1 0 0,-1 0 1 0 0,0 1 0 0 0,1 0-118 0 0,7 43 606 0 0,-2 0 0 0 0,-2 1-1 0 0,-2 0 1 0 0,-3-1 0 0 0,-1 1 0 0 0,-4 19-606 0 0,-12 78 175 0 0,12-72 35 0 0,6-65-243 0 0,0-5 11 0 0,0-1 26 0 0,0 0-51 0 0,0 0 12 0 0,0 0-7 0 0,0 0-25 0 0,0 0-4 0 0,0 0 5 0 0,0 0-21 0 0,0-22-4828 0 0,0 19 3841 0 0,0-2-1422 0 0,0 2-2669 0 0,0-1-6367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5:17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1808 0 0,'0'0'1707'0'0,"0"0"-52"0"0,0 0-128 0 0,0 0-17 0 0,0 0 70 0 0,0 0 85 0 0,0 0 6 0 0,0 0-94 0 0,0 0-188 0 0,0 0-269 0 0,0 0-228 0 0,-3-2-220 0 0,-9-5-165 0 0,9 5-56 0 0,3 2-46 0 0,0 0-29 0 0,0 0-28 0 0,0 0-49 0 0,0 0-68 0 0,0 0-40 0 0,0 0-18 0 0,13 4 767 0 0,0 2-704 0 0,-2 1-1 0 0,1 0 1 0 0,-1 1 0 0 0,0 1-1 0 0,0 0 1 0 0,-1 0-1 0 0,-1 1 1 0 0,1 0 0 0 0,6 11-236 0 0,159 225 1167 0 0,-171-240-1139 0 0,9 10 67 0 0,0 1 0 0 0,-2 0 0 0 0,0 1 0 0 0,-1 0 1 0 0,0 1-1 0 0,-2 0 0 0 0,0 0 0 0 0,3 16-95 0 0,-4-14 496 0 0,-3-19-1620 0 0,-2-14-4472 0 0,-2 6 2435 0 0,1 1-3103 0 0,0 2-4858 0 0</inkml:trace>
  <inkml:trace contextRef="#ctx0" brushRef="#br0" timeOffset="601.493">528 0 5473 0 0,'0'0'1691'0'0,"0"0"-230"0"0,0 0 33 0 0,0 0 188 0 0,0 0 115 0 0,0 0-96 0 0,0 0-339 0 0,0 0-398 0 0,0 0-308 0 0,0 0-202 0 0,0 0-89 0 0,0 0-9 0 0,0 0 23 0 0,0 2 33 0 0,-14 24 484 0 0,-8 22-358 0 0,-2 0 1 0 0,-2-2 0 0 0,-2-1 0 0 0,-3-2 0 0 0,-1 0 0 0 0,-8 5-539 0 0,-97 92 484 0 0,71-50-183 0 0,33-25-245 0 0,15-46-141 0 0,-39 12-1254 0 0,58-31 1231 0 0,-1 0 0 0 0,0 0 0 0 0,1 0 0 0 0,-1 0 0 0 0,1 0 0 0 0,-1 0 0 0 0,0 0 0 0 0,1 0 1 0 0,-1 0-1 0 0,0 1 0 0 0,1-1 0 0 0,-1 0 0 0 0,1 0 0 0 0,-1 1 0 0 0,0-1 0 0 0,1 0 0 0 0,-1 0 0 0 0,0 1 0 0 0,0-1 0 0 0,1 0 0 0 0,-1 1 0 0 0,0-1 0 0 0,0 0 0 0 0,0 1 0 0 0,1-1 0 0 0,-1 0 0 0 0,0 1 0 0 0,0-1 0 0 0,0 1 1 0 0,0-1-1 0 0,0 0 0 0 0,0 1 0 0 0,0-1 0 0 0,1 1 0 0 0,-1-1 0 0 0,0 1 0 0 0,-1-1 0 0 0,1 0 0 0 0,0 1 0 0 0,0-1 0 0 0,0 1 0 0 0,0-1 0 0 0,0 0 0 0 0,0 1 0 0 0,0-1 0 0 0,-1 1 0 0 0,1-1 0 0 0,0 0 0 0 0,0 1 0 0 0,-1-1 1 0 0,1 0-1 0 0,0 1 0 0 0,0-1 0 0 0,-1 0 0 0 0,1 0 0 0 0,0 1 108 0 0,12-1-2606 0 0,-4 0-1976 0 0,-1 0-5698 0 0</inkml:trace>
  <inkml:trace contextRef="#ctx0" brushRef="#br0" timeOffset="1142.025">692 600 0 0 0,'0'0'862'0'0,"0"0"252"0"0,0 0 97 0 0,0 0 19 0 0,0 0 18 0 0,0 0 75 0 0,0 0 69 0 0,0 0 49 0 0,0 0-40 0 0,3 0-152 0 0,-2 0-1176 0 0,-1 0 1 0 0,1 1 0 0 0,-1-1-1 0 0,1 0 1 0 0,-1 0 0 0 0,1 0-1 0 0,0 0 1 0 0,-1 1-1 0 0,1-1 1 0 0,-1 0 0 0 0,1 1-1 0 0,-1-1 1 0 0,1 0 0 0 0,-1 1-1 0 0,0-1 1 0 0,1 1 0 0 0,-1-1-1 0 0,1 0 1 0 0,-1 1-1 0 0,0-1 1 0 0,1 1 0 0 0,-1-1-1 0 0,0 1 1 0 0,0 0 0 0 0,0-1-1 0 0,1 1 1 0 0,-1-1 0 0 0,0 1-1 0 0,0-1 1 0 0,0 1 0 0 0,0-1-1 0 0,0 1 1 0 0,0 0-1 0 0,0-1 1 0 0,0 1 0 0 0,0-1-1 0 0,0 1 1 0 0,0 0 0 0 0,0-1-1 0 0,0 1 1 0 0,-1-1 0 0 0,1 1-1 0 0,0-1 1 0 0,0 1-1 0 0,-1-1 1 0 0,1 1 0 0 0,0-1-1 0 0,0 1 1 0 0,-1-1 0 0 0,1 1-1 0 0,-1-1 1 0 0,1 1 0 0 0,-1-1-1 0 0,1 0 1 0 0,0 1 0 0 0,-1-1-1 0 0,1 0 1 0 0,-1 1-74 0 0,-4 11 302 0 0,1 1-47 0 0,0 0 1 0 0,1 1 0 0 0,0 0 0 0 0,1-1-1 0 0,1 1 1 0 0,0 0 0 0 0,1 0-1 0 0,1 9-255 0 0,1-20 92 0 0,0 1 0 0 0,0 0 0 0 0,0-1 0 0 0,0 1 0 0 0,1-1 0 0 0,0 0-1 0 0,0 0 1 0 0,0 0 0 0 0,0 0 0 0 0,0-1 0 0 0,0 1 0 0 0,1-1 0 0 0,-1 0 0 0 0,1 0-1 0 0,0 0 1 0 0,-1 0 0 0 0,1 0 0 0 0,0-1 0 0 0,0 0 0 0 0,0 0 0 0 0,0 0-1 0 0,0 0 1 0 0,1-1 0 0 0,-1 1 0 0 0,0-1 0 0 0,0 0 0 0 0,0-1 0 0 0,0 1 0 0 0,1-1-1 0 0,-1 1 1 0 0,0-1 0 0 0,0 0 0 0 0,0-1 0 0 0,0 1 0 0 0,1-2-92 0 0,11-2 128 0 0,-1-1 0 0 0,0-1 0 0 0,0-1 1 0 0,-1 0-1 0 0,0 0 0 0 0,0-2 0 0 0,-1 0 0 0 0,0 0 0 0 0,-1-1 1 0 0,0-1-1 0 0,-1 0 0 0 0,0 0 0 0 0,-1-1 0 0 0,0-1 1 0 0,-1 0-1 0 0,-1 0 0 0 0,1-2-128 0 0,-8 13 12 0 0,1 0 0 0 0,-1 0 0 0 0,0 0 0 0 0,1 0 0 0 0,-1 0 0 0 0,-1 0 0 0 0,1 0 0 0 0,0 0 0 0 0,-1-1 0 0 0,0 1 0 0 0,0 0 0 0 0,0 0 0 0 0,0-1 0 0 0,0 1 0 0 0,0 0 0 0 0,-1 0 0 0 0,0 0 1 0 0,0-1-1 0 0,0 1 0 0 0,0 0 0 0 0,0 0 0 0 0,0 0 0 0 0,-1 0 0 0 0,1 1 0 0 0,-1-1 0 0 0,0 0 0 0 0,0 1 0 0 0,0-1 0 0 0,0 1 0 0 0,-1-1 0 0 0,1 1 0 0 0,-1 0 0 0 0,1 0 0 0 0,-1 0 0 0 0,0 1 0 0 0,1-1 0 0 0,-1 0 0 0 0,0 1 0 0 0,0 0 0 0 0,0 0 0 0 0,-1 0-12 0 0,-3-1-177 0 0,0 1 0 0 0,-1 1 0 0 0,1-1 0 0 0,0 1 0 0 0,0 1 0 0 0,0-1 0 0 0,-1 1 0 0 0,1 0 0 0 0,0 1 0 0 0,0 0 0 0 0,0 0 0 0 0,1 0 0 0 0,-1 1 0 0 0,0 0 0 0 0,1 1 0 0 0,0-1 177 0 0,-36 28-9264 0 0,35-24-1929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2192 0 0,'0'0'1365'0'0,"0"0"-617"0"0,0 0-469 0 0,0 0 27 0 0,0 0 317 0 0,0 0 396 0 0,0 0 301 0 0,0 0 139 0 0,0 0-80 0 0,0 0-176 0 0,0 0-175 0 0,7 3-143 0 0,-1-1-693 0 0,0 1 0 0 0,-1-1 0 0 0,1-1 0 0 0,0 1 0 0 0,0-1 0 0 0,1 0 0 0 0,-1 0 1 0 0,0-1-1 0 0,0 0 0 0 0,0 0 0 0 0,0-1 0 0 0,1 1 0 0 0,-1-1 0 0 0,0 0 0 0 0,0-1 1 0 0,0 0-1 0 0,3-1-192 0 0,18-12 251 0 0,-1 0 0 0 0,-1-2 0 0 0,-1-1 0 0 0,0-1-1 0 0,-2-2 1 0 0,0 0 0 0 0,-1-1 0 0 0,-1 0 0 0 0,-1-2 0 0 0,-1-1 0 0 0,2-4-251 0 0,-7 21 515 0 0,-13 33 139 0 0,-1-14-635 0 0,-4 57 257 0 0,4-1 0 0 0,2 0-1 0 0,3 0 1 0 0,3 0-1 0 0,15 59-275 0 0,13 45 89 0 0,-30-145-133 0 0,-5-26 30 0 0,0 0 8 0 0,19-48 1093 0 0,34-93-785 0 0,6 3 0 0 0,20-24-302 0 0,-29 34 234 0 0,-37 119-1952 0 0,9 8-56 0 0,-13-5-348 0 0,-3 1-2312 0 0,-4 4 2178 0 0,3 0-8428 0 0</inkml:trace>
  <inkml:trace contextRef="#ctx0" brushRef="#br0" timeOffset="393.867">1054 265 6241 0 0,'0'0'2046'0'0,"0"0"-775"0"0,0 0-668 0 0,0 0-124 0 0,0 0 182 0 0,0 0 219 0 0,0 0 66 0 0,0 0-83 0 0,0 0-86 0 0,0 0-55 0 0,0 0 14 0 0,0 0 8 0 0,0 0-83 0 0,8 3-82 0 0,98 19 2099 0 0,68-22-1450 0 0,-152-4-1598 0 0,11-1-143 0 0,-10 3-10074 0 0,-21 2 526 0 0</inkml:trace>
  <inkml:trace contextRef="#ctx0" brushRef="#br0" timeOffset="663.971">1000 559 9458 0 0,'0'0'1051'0'0,"0"0"-412"0"0,0 0-203 0 0,0 0 220 0 0,0 0 386 0 0,0 0 187 0 0,0 0-51 0 0,0 0-186 0 0,0 0-213 0 0,0 0-219 0 0,34 0-156 0 0,108-4-117 0 0,31-21 143 0 0,-130 22-426 0 0,1-1-1500 0 0,-15 3-6007 0 0,-22 1-2643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458 564 0 0 0,'0'0'337'0'0,"0"0"861"0"0,0 0 446 0 0,0 0 150 0 0,0 0-54 0 0,0 0-166 0 0,0 0-166 0 0,0 0-154 0 0,0 0-138 0 0,6-6-136 0 0,32-32 1620 0 0,-31 1 3747 0 0,-20 19-5085 0 0,4 14-1155 0 0,0 0 1 0 0,-1 0-1 0 0,0 1 0 0 0,1 1 0 0 0,-1 0 0 0 0,0 0 1 0 0,0 1-1 0 0,0 0 0 0 0,0 1 0 0 0,0 0 0 0 0,-2 1-107 0 0,-5-1 66 0 0,-115 14 406 0 0,101-3-326 0 0,-62 34 238 0 0,91 2-414 0 0,37-5 112 0 0,-26-38-54 0 0,-1 0-1 0 0,1 0 1 0 0,0-1-1 0 0,0 0 1 0 0,0 0-1 0 0,0-1 0 0 0,0 0 1 0 0,1-1-1 0 0,-1 0 1 0 0,1-1-1 0 0,1 0-27 0 0,77 16 127 0 0,-53-1-113 0 0,-47 8 109 0 0,-149 72 228 0 0,132-77-323 0 0,12-8-27 0 0,1 0 0 0 0,0 0 0 0 0,0 2 0 0 0,1 0 0 0 0,0 0 0 0 0,1 2 0 0 0,1 0 0 0 0,0 0 0 0 0,-6 11-1 0 0,16-22 2 0 0,1 1-1 0 0,0 0 1 0 0,1 0-1 0 0,-1 0 1 0 0,1 1-1 0 0,0-1 1 0 0,0 0-1 0 0,0 1 1 0 0,1-1-1 0 0,-1 0 1 0 0,1 1-1 0 0,0-1 1 0 0,0 0 0 0 0,1 1-1 0 0,-1-1 1 0 0,1 0-1 0 0,0 1 1 0 0,0-1-1 0 0,0 0 1 0 0,1 0-1 0 0,0 0 1 0 0,0 0-1 0 0,0 0 1 0 0,0 0-1 0 0,0 0 1 0 0,1-1 0 0 0,-1 1-1 0 0,1-1 1 0 0,0 0-1 0 0,0 0 1 0 0,1 0-1 0 0,-1 0 1 0 0,0 0-1 0 0,1-1 1 0 0,0 1-1 0 0,0-1 1 0 0,-1 0-1 0 0,1 0 1 0 0,4 1-2 0 0,7 3 51 0 0,0-1 0 0 0,0-1 1 0 0,1 0-1 0 0,-1 0 0 0 0,1-2 0 0 0,0 0 0 0 0,-1-1 1 0 0,1 0-1 0 0,0-2 0 0 0,0 0 0 0 0,0 0 1 0 0,-1-2-1 0 0,1 0 0 0 0,-1 0 0 0 0,4-2-51 0 0,5-4 33 0 0,-17 7-71 0 0,0 0 1 0 0,0-1 0 0 0,0 1 0 0 0,0-1 0 0 0,0-1 0 0 0,-1 0 0 0 0,1 0 0 0 0,-1 0-1 0 0,0 0 1 0 0,0-1 0 0 0,5-5 37 0 0,16-30-2731 0 0,-21 26-1239 0 0,0-2-3903 0 0,-5 8-3792 0 0</inkml:trace>
  <inkml:trace contextRef="#ctx0" brushRef="#br0" timeOffset="567.089">440 38 0 0 0,'0'0'421'0'0,"0"0"485"0"0,0 0 326 0 0,0 0 245 0 0,0 0 360 0 0,0 0 181 0 0,0 0-63 0 0,0 0-90 0 0,0 0-257 0 0,0 0-279 0 0,0 0-290 0 0,0 0-248 0 0,0 0-136 0 0,-5-7-51 0 0,-16-17-25 0 0,16 18-48 0 0,-17 50 1605 0 0,11-18-1676 0 0,2 0 0 0 0,1 1 1 0 0,2 0-1 0 0,0 0 0 0 0,2 1 0 0 0,0 2-460 0 0,-1 7 277 0 0,-12 144 734 0 0,-44 227-315 0 0,-8-51-281 0 0,35-187-268 0 0,32-152-2102 0 0,6-24-3462 0 0,-1 4-1080 0 0,-1-1-5388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12 0 0 0,'0'0'2643'0'0,"0"0"-645"0"0,0 0-212 0 0,0 0 38 0 0,0 0 82 0 0,0 0 24 0 0,0 0-58 0 0,0 0-220 0 0,0 0-262 0 0,0 0-318 0 0,0 0-254 0 0,0-3-155 0 0,-5-6 1539 0 0,-6 28 332 0 0,4-7-2959 0 0,-134 196 1661 0 0,68-107-805 0 0,-4-3-1 0 0,-5-3 0 0 0,-46 38-430 0 0,65-70 107 0 0,48-45-386 0 0,19-32-1201 0 0,46-72-2163 0 0,-35 56-409 0 0,-2 0-3744 0 0,-8 18-1453 0 0</inkml:trace>
  <inkml:trace contextRef="#ctx0" brushRef="#br0" timeOffset="483.486">70 78 1136 0 0,'0'0'1253'0'0,"0"0"80"0"0,0 0 198 0 0,0 0 303 0 0,0 0 293 0 0,0 0 25 0 0,0 0-140 0 0,0 0-319 0 0,0 0-367 0 0,0 0-267 0 0,0 0-239 0 0,0 0-155 0 0,0 0-88 0 0,-3-6-52 0 0,-11-19-49 0 0,11 19-40 0 0,3 6-56 0 0,0 0-76 0 0,45 74 2634 0 0,61 99-941 0 0,92 202-860 0 0,-140-284-979 0 0,-58-91-157 0 0,0 0 0 0 0,1-1 0 0 0,-1 1-1 0 0,0 0 1 0 0,1 0 0 0 0,-1-1 0 0 0,0 1 0 0 0,1 0 0 0 0,-1 0 0 0 0,0 0 0 0 0,1 0 0 0 0,-1-1 0 0 0,0 1 0 0 0,1 0 0 0 0,-1 0 0 0 0,1 0 0 0 0,-1 0 0 0 0,0 0 0 0 0,1 0 0 0 0,-1 0 0 0 0,1 0 0 0 0,-1 0 0 0 0,0 0 0 0 0,1 0 0 0 0,-1 1 0 0 0,0-1 0 0 0,1 0 0 0 0,-1 0-1 0 0,1 0 1 0 0,-1 0 0 0 0,0 1 0 0 0,1-1 0 0 0,-1 0 0 0 0,0 0 0 0 0,1 1 0 0 0,-1-1 0 0 0,0 0 0 0 0,0 0 0 0 0,1 1 0 0 0,-1-1 0 0 0,0 0 0 0 0,0 1 0 0 0,0-1 0 0 0,1 0 0 0 0,-1 1 0 0 0,0-1 0 0 0,0 0 0 0 0,0 1 0 0 0,0-1 0 0 0,0 1 0 0 0,0-1 0 0 0,0 0 0 0 0,0 1 0 0 0,0-1-1 0 0,0 1 1 0 0,0-1 0 0 0,0 0 0 0 0,0 1 0 0 0,0-1-1 0 0,2-39-466 0 0,-2 23-707 0 0,8-15-2183 0 0,-4 21-40 0 0,0 1-3287 0 0,0 4-4696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4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1 549 3057 0 0,'0'0'2223'0'0,"0"0"163"0"0,0 0 51 0 0,0 0-111 0 0,0 0-263 0 0,0 0-358 0 0,0 0-352 0 0,0 0-243 0 0,0 0-194 0 0,0 0-170 0 0,0 0-154 0 0,0 0-108 0 0,0 0-53 0 0,0 0-47 0 0,0 0-48 0 0,0 0-39 0 0,0 0-14 0 0,0 0-47 0 0,0 0-15 0 0,15 0 848 0 0,321-4 2283 0 0,-270 1-3332 0 0,-55-1-212 0 0,-9-3-3786 0 0,-10 4-2648 0 0,6 2 819 0 0,-1 1-5225 0 0</inkml:trace>
  <inkml:trace contextRef="#ctx0" brushRef="#br0" timeOffset="363.166">24 744 6897 0 0,'0'0'2309'0'0,"0"0"-414"0"0,0 0-280 0 0,0 0-76 0 0,0 0-56 0 0,0 0-189 0 0,0 0-281 0 0,0 0-209 0 0,0 0-45 0 0,0 0 21 0 0,0 0 38 0 0,0 0-13 0 0,0 0-111 0 0,14 2-87 0 0,99 7 885 0 0,29-35-28 0 0,-22 12-2035 0 0,-98 11-2100 0 0,-10-2-7123 0 0,-7 2-2478 0 0</inkml:trace>
  <inkml:trace contextRef="#ctx0" brushRef="#br0" timeOffset="1192.697">678 162 2008 0 0,'0'0'2208'0'0,"0"0"65"0"0,0 0 41 0 0,0 0-20 0 0,0 0-63 0 0,0 0-278 0 0,0 0-414 0 0,0 0-386 0 0,0 0-323 0 0,0 0-246 0 0,0 0-163 0 0,0 0-117 0 0,0 0-74 0 0,-4 4 346 0 0,41 129 1812 0 0,-18-23-1865 0 0,0 7-397 0 0,5-1 0 0 0,11 19-126 0 0,-1-65 36 0 0,-32-70 3 0 0,-1 1 0 0 0,0-1 1 0 0,1 0-1 0 0,-1 0 0 0 0,1 0 0 0 0,-1-1 0 0 0,1 1 0 0 0,-1 0 0 0 0,0 0 1 0 0,1-1-1 0 0,-1 1 0 0 0,1-1 0 0 0,-1 1 0 0 0,0-1 0 0 0,0 0 1 0 0,1 1-1 0 0,-1-1 0 0 0,0 0 0 0 0,0 0 0 0 0,0 0 0 0 0,0 0 0 0 0,0 0 1 0 0,0 0-1 0 0,0 0 0 0 0,0 0 0 0 0,0-1 0 0 0,0 1 0 0 0,-1 0 0 0 0,1 0 1 0 0,-1-1-1 0 0,1 1 0 0 0,-1 0 0 0 0,1-1 0 0 0,-1 1 0 0 0,0-1 1 0 0,1 1-1 0 0,-1-1 0 0 0,0 1 0 0 0,0 0 0 0 0,0-1 0 0 0,0 1 0 0 0,0-1-39 0 0,8-16 99 0 0,79-130 185 0 0,185-351-26 0 0,-242 429-316 0 0,-30 69-24 0 0,0 1-94 0 0,0 0-148 0 0,0 0-210 0 0,0 5-1289 0 0,0 5 122 0 0,0-3-2737 0 0,0 1-6699 0 0</inkml:trace>
  <inkml:trace contextRef="#ctx0" brushRef="#br0" timeOffset="1609.347">1302 656 312 0 0,'0'0'4560'0'0,"0"0"-2093"0"0,0 0-685 0 0,0 0-107 0 0,0 0-36 0 0,0 0-124 0 0,0 0-174 0 0,0 0-183 0 0,0 0-179 0 0,0 0-228 0 0,0 0-247 0 0,0 0-223 0 0,0 0-110 0 0,-9 3-35 0 0,-26 11 4 0 0,7 25 219 0 0,23-30-325 0 0,0 1 0 0 0,1-1 0 0 0,1 1 0 0 0,0-1 0 0 0,0 1 0 0 0,1 0 0 0 0,0 0 0 0 0,0 0 0 0 0,1 1 1 0 0,1-1-1 0 0,0 0 0 0 0,0 0 0 0 0,1 1 0 0 0,2 6-34 0 0,-1-13 91 0 0,1 1 0 0 0,0-1 0 0 0,0 0 0 0 0,0-1 0 0 0,0 1 0 0 0,1 0 0 0 0,0-1 0 0 0,-1 0 0 0 0,1 0 0 0 0,1 0 0 0 0,-1 0 0 0 0,0-1 0 0 0,0 0 0 0 0,1 0 0 0 0,0 0 0 0 0,-1 0 0 0 0,1-1 1 0 0,0 1-1 0 0,0-1 0 0 0,0 0 0 0 0,0-1 0 0 0,0 1 0 0 0,0-1 0 0 0,0 0 0 0 0,0-1 0 0 0,0 1 0 0 0,-1-1 0 0 0,1 0 0 0 0,0 0 0 0 0,0 0 0 0 0,0-1 0 0 0,-1 1 0 0 0,1-1 0 0 0,0 0 0 0 0,3-3-91 0 0,-1 2 108 0 0,0 0 1 0 0,-1-1-1 0 0,1 1 0 0 0,-1-1 1 0 0,0-1-1 0 0,0 1 1 0 0,0-1-1 0 0,-1 0 0 0 0,1 0 1 0 0,-1-1-1 0 0,-1 1 0 0 0,1-1 1 0 0,-1 0-1 0 0,0-1 0 0 0,0 1 1 0 0,-1-1-1 0 0,0 1 0 0 0,0-1 1 0 0,0 0-1 0 0,-1 0 0 0 0,0-1 1 0 0,0 1-1 0 0,-1 0 1 0 0,0-6-109 0 0,0 10-22 0 0,-2-1 0 0 0,1 1 1 0 0,0 0-1 0 0,0 0 0 0 0,-1 0 1 0 0,0 0-1 0 0,1 0 1 0 0,-1 0-1 0 0,-1 0 0 0 0,1 0 1 0 0,0 0-1 0 0,-1 0 0 0 0,1 0 1 0 0,-1 0-1 0 0,0 1 1 0 0,0-1-1 0 0,0 1 0 0 0,0 0 1 0 0,0-1-1 0 0,-1 1 0 0 0,1 0 1 0 0,-1 0-1 0 0,1 0 0 0 0,-1 1 1 0 0,0-1-1 0 0,0 1 1 0 0,1-1-1 0 0,-1 1 0 0 0,0 0 1 0 0,0 0-1 0 0,-1 0 0 0 0,1 1 1 0 0,0-1-1 0 0,0 1 1 0 0,0-1-1 0 0,0 1 0 0 0,-2 0 22 0 0,-75 21-6708 0 0,65-10 152 0 0,4-3-4901 0 0</inkml:trace>
  <inkml:trace contextRef="#ctx0" brushRef="#br0" timeOffset="2081.341">1757 671 4137 0 0,'0'0'1964'0'0,"0"0"-434"0"0,0 0 52 0 0,0 0 249 0 0,0 0 74 0 0,0 0-236 0 0,0 0-402 0 0,0 0-352 0 0,0 0-175 0 0,0 0-32 0 0,0 0-17 0 0,0 0-19 0 0,0 0-48 0 0,7 14 2599 0 0,-7-14-2925 0 0,-15 26 999 0 0,-115 184-757 0 0,114-188-991 0 0,6-18-4427 0 0,6-18-10085 0 0,2 9 9662 0 0</inkml:trace>
  <inkml:trace contextRef="#ctx0" brushRef="#br0" timeOffset="2392.837">1562 641 5433 0 0,'0'0'2001'0'0,"0"0"-345"0"0,0 0-9 0 0,0 0 225 0 0,0 0 145 0 0,0 0-155 0 0,0 0-448 0 0,0 0-477 0 0,0 0-328 0 0,0 0-173 0 0,0 0-57 0 0,0 0 1 0 0,0 0-15 0 0,7 19 1165 0 0,144 198 1808 0 0,-120-181-5082 0 0,-29-35 743 0 0,-2-1-4982 0 0,0 0-5708 0 0</inkml:trace>
  <inkml:trace contextRef="#ctx0" brushRef="#br0" timeOffset="3692.418">2257 11 0 0 0,'0'0'587'0'0,"0"0"342"0"0,0 0 453 0 0,0 0 438 0 0,0 0 207 0 0,0 0-113 0 0,0 0-311 0 0,0 0-371 0 0,0 0-266 0 0,0 0-151 0 0,0 0-91 0 0,0 0-41 0 0,0 0-52 0 0,2-1-65 0 0,9-9 793 0 0,-11 10-988 0 0,0 0-21 0 0,0 0-26 0 0,0 0-14 0 0,0 0-12 0 0,0 0-16 0 0,0 31 1736 0 0,-2 0-1680 0 0,-3 0-1 0 0,0 0 1 0 0,-2-1 0 0 0,-1 1-1 0 0,-1-2 1 0 0,-7 14-338 0 0,1-1 181 0 0,-36 88 173 0 0,35-96-277 0 0,2 0 0 0 0,1 1 0 0 0,2 0 0 0 0,1 0 0 0 0,2 1 1 0 0,-2 28-78 0 0,10-60 5 0 0,-1-2 3 0 0,0 0 0 0 0,1 0 0 0 0,-1 0 0 0 0,1 0 0 0 0,0 0 0 0 0,-1 0 0 0 0,1 0 0 0 0,0 1 0 0 0,0-1 0 0 0,0 0 0 0 0,1 0-1 0 0,-1 0 1 0 0,0 0 0 0 0,1 1 0 0 0,0-1 0 0 0,-1 0 0 0 0,1 0 0 0 0,0 0 0 0 0,0 0 0 0 0,0-1 0 0 0,0 1 0 0 0,0 0 0 0 0,1 0 0 0 0,-1 0 0 0 0,0-1 0 0 0,1 1 0 0 0,0-1 0 0 0,-1 1 0 0 0,1-1 0 0 0,0 0 0 0 0,-1 0 0 0 0,1 1 0 0 0,0-1 0 0 0,0 0 0 0 0,1 0-8 0 0,15 1 235 0 0,0 1 1 0 0,1-2 0 0 0,-1-1 0 0 0,0 0 0 0 0,1-1 0 0 0,-1-1 0 0 0,6-1-236 0 0,97-5 286 0 0,-120 8-308 0 0,-1 0-5 0 0,0 0-8 0 0,0 0 5 0 0,0 0-16 0 0,0 0-12 0 0,0 0-21 0 0,0 0-16 0 0,0 0-14 0 0,0 0-34 0 0,0 0-45 0 0,0 0-101 0 0,-2-11-4610 0 0,0 4-3241 0 0,2 6-3128 0 0</inkml:trace>
  <inkml:trace contextRef="#ctx0" brushRef="#br0" timeOffset="4289.462">1948 383 3809 0 0,'0'0'1567'0'0,"0"0"-607"0"0,0 0-303 0 0,0 0 274 0 0,0 0 395 0 0,0 0 172 0 0,0 0-165 0 0,0 0-382 0 0,0 0-333 0 0,0 0-150 0 0,0 0 57 0 0,0 0 205 0 0,0 0 192 0 0,2 2 116 0 0,73 29 5395 0 0,60-34-4519 0 0,88-33-871 0 0,-157 31-2635 0 0,-62 8-368 0 0,-1 0-1068 0 0,1-1-3427 0 0,-2-2-5225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59 0 0 0,'0'0'481'0'0,"0"0"286"0"0,0 0 192 0 0,0 0 177 0 0,9-4 5833 0 0,-15-24-1040 0 0,-33 12-3795 0 0,18 12-1927 0 0,0 1 0 0 0,0 1 0 0 0,-1 1 0 0 0,1 1 0 0 0,0 0 1 0 0,-1 2-1 0 0,1 1 0 0 0,0 0 0 0 0,0 2 0 0 0,0 0 0 0 0,1 1 0 0 0,-2 2-207 0 0,-103 40 550 0 0,107-37-494 0 0,66 4-63 0 0,129 26 21 0 0,-176-40-12 0 0,1-1 0 0 0,-1 1 1 0 0,0 0-1 0 0,1-1 0 0 0,-1 1 1 0 0,0 0-1 0 0,1 0 1 0 0,-1 0-1 0 0,0 0 0 0 0,0 0 1 0 0,0 0-1 0 0,0 1 0 0 0,0-1 1 0 0,0 0-1 0 0,0 1 1 0 0,0-1-1 0 0,-1 0 0 0 0,1 1 1 0 0,0-1-1 0 0,-1 1 0 0 0,1-1 1 0 0,-1 1-1 0 0,0-1 1 0 0,1 1-1 0 0,-1-1 0 0 0,0 1 1 0 0,0-1-1 0 0,0 1 0 0 0,0 0 1 0 0,0-1-1 0 0,0 1 1 0 0,-1-1-1 0 0,1 1 0 0 0,0-1 1 0 0,-1 1-1 0 0,1-1 0 0 0,-1 1 1 0 0,0-1-1 0 0,1 1 1 0 0,-1-1-1 0 0,0 0 0 0 0,0 0 1 0 0,0 1-1 0 0,-1 0-2 0 0,-48 52 154 0 0,-136 68 188 0 0,183-121-339 0 0,-1 1 0 0 0,1-1 1 0 0,-1 1-1 0 0,1 0 0 0 0,-1 0 0 0 0,1 0 1 0 0,0 1-1 0 0,0-1 0 0 0,0 1 0 0 0,0 0 1 0 0,1-1-1 0 0,-1 1 0 0 0,1 0 1 0 0,0 1-1 0 0,0-1 0 0 0,0 0 0 0 0,0 1 1 0 0,0-1-1 0 0,0 1 0 0 0,1-1 1 0 0,0 1-1 0 0,0 0 0 0 0,0 0 0 0 0,0-1 1 0 0,1 1-1 0 0,-1 0 0 0 0,1 0 0 0 0,0 0 1 0 0,0 0-1 0 0,1 0 0 0 0,-1 0 1 0 0,1-1-1 0 0,-1 1 0 0 0,1 0 0 0 0,1 2-3 0 0,4 0 8 0 0,1 0 0 0 0,0 0-1 0 0,-1 0 1 0 0,2-1-1 0 0,-1 0 1 0 0,1 0 0 0 0,-1-1-1 0 0,1 0 1 0 0,1 0-1 0 0,-1-1 1 0 0,0 0 0 0 0,1-1-1 0 0,-1 0 1 0 0,1 0-1 0 0,0 0 1 0 0,0-1 0 0 0,0-1-1 0 0,0 0 1 0 0,-1 0-1 0 0,1 0 1 0 0,0-1 0 0 0,0-1-1 0 0,2 0-7 0 0,-7 1-161 0 0,0-1 0 0 0,0 0 1 0 0,0 1-1 0 0,-1-2 0 0 0,1 1 0 0 0,-1 0 0 0 0,1-1 1 0 0,-1 1-1 0 0,0-1 0 0 0,0 0 0 0 0,0 0 0 0 0,0 0 0 0 0,0-1 1 0 0,-1 1-1 0 0,1-1 0 0 0,-1 0 0 0 0,0 1 0 0 0,0-1 1 0 0,-1 0-1 0 0,1 0 0 0 0,0-3 161 0 0,9-25-4433 0 0,-3 4-3411 0 0,-6 16 1136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47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3673 0 0,'0'0'1459'0'0,"0"0"-87"0"0,0 0-161 0 0,0 0-104 0 0,0 0-71 0 0,0 0-44 0 0,0 0-9 0 0,0 0-7 0 0,0 0-25 0 0,0 0-101 0 0,0 0-143 0 0,0 0-139 0 0,-17 16-124 0 0,-49 52-71 0 0,64-65-344 0 0,-1 0 0 0 0,1-1-1 0 0,0 1 1 0 0,-1 0 0 0 0,1 0-1 0 0,1 1 1 0 0,-1-1 0 0 0,0 0 0 0 0,1 1-1 0 0,0-1 1 0 0,0 0 0 0 0,0 1-1 0 0,0 0 1 0 0,0-1 0 0 0,1 1 0 0 0,0-1-1 0 0,-1 1 1 0 0,2 1-29 0 0,-2 9 101 0 0,-34 386 844 0 0,36-317-1004 0 0,-4-1 0 0 0,-3 1 0 0 0,-4-1 0 0 0,-4-1 0 0 0,-3 0-1 0 0,-11 24 60 0 0,13-46-2183 0 0,29-55-3294 0 0,-9-4 2054 0 0,2 0-3404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56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0 0 0,'0'0'1324'0'0,"0"0"290"0"0,0 0-36 0 0,0 0-287 0 0,0 0-330 0 0,0 0-237 0 0,0 0-74 0 0,0 0 91 0 0,4 17 3221 0 0,-1-15-3628 0 0,-1 0-1 0 0,0 0 1 0 0,1 0-1 0 0,0-1 0 0 0,-1 1 1 0 0,1-1-1 0 0,0 0 1 0 0,0 0-1 0 0,0 0 0 0 0,-1 0 1 0 0,1 0-1 0 0,0-1 1 0 0,0 0-1 0 0,0 1 0 0 0,0-1 1 0 0,0 0-1 0 0,0 0 1 0 0,0 0-1 0 0,0-1 0 0 0,2 0-333 0 0,3 1 535 0 0,5-3-319 0 0,0-1 0 0 0,-1-1 0 0 0,1 0 0 0 0,-1-1 0 0 0,0 0 0 0 0,0-1 0 0 0,-1 0 0 0 0,0-1 0 0 0,0 0 0 0 0,-1-1 0 0 0,0 0 0 0 0,-1-1 0 0 0,8-8-216 0 0,38-49 909 0 0,-54 66-838 0 0,-1 1 19 0 0,0 0-19 0 0,0 0-8 0 0,0 9-9 0 0,-29 126 224 0 0,20-68-222 0 0,3 1 0 0 0,3-1 1 0 0,3 27-57 0 0,1-44 34 0 0,30 75-1 0 0,6-78-26 0 0,-36-47 27 0 0,0-1 1 0 0,0 1-1 0 0,0-1 1 0 0,0 1 0 0 0,0-1-1 0 0,-1 0 1 0 0,1 1 0 0 0,0-1-1 0 0,0 0 1 0 0,0 0-1 0 0,-1 0 1 0 0,1 0 0 0 0,0 0-1 0 0,-1 0 1 0 0,1 0 0 0 0,-1 0-1 0 0,1 0 1 0 0,-1 0-1 0 0,0 0 1 0 0,1 0 0 0 0,-1 0-1 0 0,0 0 1 0 0,0 0-1 0 0,1 0 1 0 0,-1-1 0 0 0,0 1-1 0 0,0 0 1 0 0,0 0 0 0 0,-1 0-1 0 0,1 0 1 0 0,0 0-1 0 0,0 0 1 0 0,-1-1 0 0 0,1 1-1 0 0,0 0-34 0 0,1-12 250 0 0,12-29-154 0 0,1 0 0 0 0,2 2 0 0 0,2 0 0 0 0,2 1 0 0 0,1 1-1 0 0,4-2-95 0 0,81-171 428 0 0,-80 93-84 0 0,-26 117-325 0 0,0 1-20 0 0,0 0 6 0 0,0 0-41 0 0,0 0-13 0 0,0 0-7 0 0,0 0-11 0 0,0 0-20 0 0,0 0-8 0 0,0 0 17 0 0,0 0-20 0 0,0 0 18 0 0,0 0-6 0 0,0 0-40 0 0,0 0-27 0 0,0 0 1 0 0,28 3-2671 0 0,-18-2-943 0 0,0-1-3364 0 0,-7 0-4166 0 0</inkml:trace>
  <inkml:trace contextRef="#ctx0" brushRef="#br0" timeOffset="527.234">622 759 2088 0 0,'0'0'1707'0'0,"0"0"-745"0"0,0 0-207 0 0,0 0 302 0 0,0 0 520 0 0,0 0 286 0 0,0 0-37 0 0,0 0-241 0 0,0 0-234 0 0,0 0-203 0 0,0 0-190 0 0,0 0-117 0 0,35-2-119 0 0,107-8-123 0 0,-55-15 282 0 0,17-37 221 0 0,-97 57-1031 0 0,1 1 1 0 0,-1-1-1 0 0,0-1 1 0 0,-1 1-1 0 0,1-1 0 0 0,-1 0 1 0 0,0-1-1 0 0,0 1 1 0 0,-1-1-1 0 0,0 0 1 0 0,0 0-1 0 0,-1-1 0 0 0,0 0 1 0 0,0 0-1 0 0,-1 0 1 0 0,3-7-72 0 0,-6 13 9 0 0,0 1 1 0 0,0 0 0 0 0,-1-1-1 0 0,1 1 1 0 0,0 0-1 0 0,0 0 1 0 0,-1-1-1 0 0,1 1 1 0 0,0 0 0 0 0,-1 0-1 0 0,1-1 1 0 0,-1 1-1 0 0,0 0 1 0 0,1 0 0 0 0,-1 0-1 0 0,0 0 1 0 0,0 0-1 0 0,0 0 1 0 0,1 0 0 0 0,-1 0-1 0 0,0 0 1 0 0,0 0-1 0 0,-1 1 1 0 0,1-1 0 0 0,0 0-1 0 0,0 1 1 0 0,0-1-1 0 0,0 1 1 0 0,-1-1 0 0 0,1 1-1 0 0,0-1 1 0 0,0 1-1 0 0,-1 0 1 0 0,1 0 0 0 0,0-1-1 0 0,-1 1 1 0 0,1 0-1 0 0,-1 0-9 0 0,-53 1-126 0 0,40 3 94 0 0,1 1-1 0 0,-1 1 0 0 0,1 0 0 0 0,0 1 0 0 0,1 0 0 0 0,0 1 0 0 0,0 0 0 0 0,1 1 0 0 0,0 1 0 0 0,-8 8 33 0 0,8-9 0 0 0,0 1 0 0 0,0 1 0 0 0,1 0 1 0 0,0 0-1 0 0,1 1 0 0 0,1 0 0 0 0,0 1 0 0 0,0 0 0 0 0,1 1 1 0 0,1 0-1 0 0,0 0 0 0 0,1 0 0 0 0,0 1 0 0 0,2 0 0 0 0,0 0 0 0 0,0 0 1 0 0,1 1-1 0 0,0 11 0 0 0,3-23 24 0 0,1 0 0 0 0,-1-1 1 0 0,1 1-1 0 0,0 0 0 0 0,0 0 1 0 0,1-1-1 0 0,-1 1 0 0 0,1-1 1 0 0,0 1-1 0 0,0-1 0 0 0,0 0 1 0 0,0 1-1 0 0,0-1 0 0 0,1 0 1 0 0,-1-1-1 0 0,1 1 0 0 0,0 0 1 0 0,0-1-1 0 0,0 1 0 0 0,0-1 1 0 0,0 0-1 0 0,1 0 0 0 0,-1 0 1 0 0,1-1-1 0 0,-1 1 0 0 0,1-1 1 0 0,3 1-26 0 0,104 20 953 0 0,-101-20-999 0 0,1-1 0 0 0,-1 1-1 0 0,0-2 1 0 0,1 0 0 0 0,0 0 0 0 0,-1-1-1 0 0,0 0 1 0 0,1 0 0 0 0,-1-1-1 0 0,0-1 1 0 0,0 0 0 0 0,0 0 0 0 0,0-1-1 0 0,0 0 1 0 0,-1-1 0 0 0,0 0 0 0 0,0-1-1 0 0,0 1 1 0 0,0-2 0 0 0,-1 1 0 0 0,0-1-1 0 0,-1-1 1 0 0,6-6 47 0 0,-4 2-1563 0 0,-2 2-1792 0 0,-4 3-2642 0 0,-1 2-4990 0 0</inkml:trace>
  <inkml:trace contextRef="#ctx0" brushRef="#br0" timeOffset="865.613">1633 575 9458 0 0,'0'0'2235'0'0,"0"0"-577"0"0,0 0-167 0 0,0 0 79 0 0,0 0-9 0 0,0 0-173 0 0,0 0-282 0 0,0 0-284 0 0,0 0-222 0 0,0 0-167 0 0,0 0-114 0 0,0 0-72 0 0,0 0-31 0 0,-19 4 2 0 0,-63 16-3 0 0,75-17-166 0 0,-1-1-1 0 0,1 2 1 0 0,0-1 0 0 0,0 1 0 0 0,0 0-1 0 0,0 0 1 0 0,1 0 0 0 0,0 1 0 0 0,0 0-1 0 0,0 1 1 0 0,0-1 0 0 0,-2 4-49 0 0,-9 9 79 0 0,10-12-62 0 0,0 1 0 0 0,1 0 0 0 0,0 0 1 0 0,0 0-1 0 0,0 1 0 0 0,1-1 0 0 0,0 2 0 0 0,1-1 0 0 0,0 0 0 0 0,0 1 0 0 0,1 0 0 0 0,0 0 0 0 0,0 0 0 0 0,1 0 0 0 0,0 0 1 0 0,1 0-1 0 0,0 1 0 0 0,0-1 0 0 0,1 1 0 0 0,0-1 0 0 0,1 3-17 0 0,2-6 7 0 0,-1 0-1 0 0,1 0 1 0 0,1 0-1 0 0,-1-1 1 0 0,1 1 0 0 0,0-1-1 0 0,0 0 1 0 0,1 0 0 0 0,-1 0-1 0 0,1-1 1 0 0,0 0-1 0 0,0 0 1 0 0,1 0 0 0 0,-1 0-1 0 0,1-1 1 0 0,0 0 0 0 0,0 0-1 0 0,0 0 1 0 0,0-1-1 0 0,0 0 1 0 0,0 0 0 0 0,1-1-1 0 0,-1 0 1 0 0,1 0-1 0 0,-1 0 1 0 0,1-1 0 0 0,0 0-1 0 0,-1 0 1 0 0,5-1-7 0 0,-1 0-73 0 0,0 0 0 0 0,0 0 1 0 0,0-1-1 0 0,0 0 0 0 0,0-1 0 0 0,-1 0 0 0 0,1 0 1 0 0,-1-1-1 0 0,0 0 0 0 0,0-1 0 0 0,0 0 0 0 0,-1-1 1 0 0,8-5 72 0 0,22-21-4052 0 0,-2-2-5160 0 0,-32 29-1282 0 0</inkml:trace>
  <inkml:trace contextRef="#ctx0" brushRef="#br0" timeOffset="1317.369">2211 0 8130 0 0,'0'0'2094'0'0,"0"0"-363"0"0,0 0-188 0 0,0 0 85 0 0,0 0 106 0 0,0 0-113 0 0,0 0-256 0 0,0 0-355 0 0,0 0-335 0 0,0 0-217 0 0,0 0-142 0 0,0 0-68 0 0,0 0 13 0 0,0 56 1370 0 0,5 128-776 0 0,0-101-742 0 0,-4-1 0 0 0,-4 1 0 0 0,-3 0 0 0 0,-7 21-113 0 0,-28 130 71 0 0,36-197-166 0 0,5-36 43 0 0,0-1-40 0 0,0 0-35 0 0,0 0-25 0 0,0 0-30 0 0,0 0-57 0 0,4-19-1391 0 0,5-47-3391 0 0,-11 22-5804 0 0,0 33 3417 0 0</inkml:trace>
  <inkml:trace contextRef="#ctx0" brushRef="#br0" timeOffset="1562.451">1854 615 7986 0 0,'0'0'2370'0'0,"0"0"-755"0"0,0 0-370 0 0,0 0 94 0 0,0 0 180 0 0,0 0 87 0 0,0 0-183 0 0,0 0-330 0 0,0 0-294 0 0,0 0-229 0 0,0 0-116 0 0,33-2-54 0 0,105-9-18 0 0,220 6 611 0 0,-319 6-1699 0 0,26 0-1910 0 0,-25-7-6455 0 0,-27 3-1466 0 0</inkml:trace>
  <inkml:trace contextRef="#ctx0" brushRef="#br0" timeOffset="1814.86">2655 479 6265 0 0,'0'0'2198'0'0,"0"0"-771"0"0,0 0-396 0 0,0 0-13 0 0,0 0 75 0 0,0 0 27 0 0,0 0-62 0 0,0 0-153 0 0,0 0-218 0 0,0 0-193 0 0,0 0-140 0 0,0 0-127 0 0,-27 31-51 0 0,-82 98-10 0 0,79-78-33 0 0,28-46-69 0 0,0 1-1 0 0,1-1 1 0 0,0 0 0 0 0,0 0-1 0 0,0 1 1 0 0,1-1-1 0 0,0 1 1 0 0,0-1 0 0 0,0 0-1 0 0,1 1 1 0 0,-1-1 0 0 0,1 1-1 0 0,0-1 1 0 0,1 0 0 0 0,0 0-1 0 0,-1 0 1 0 0,2 0 0 0 0,-1 0-1 0 0,0 0 1 0 0,1 0 0 0 0,0-1-1 0 0,0 1 1 0 0,1-1 0 0 0,-1 0-1 0 0,1 0 1 0 0,0 0-1 0 0,0-1 1 0 0,0 1 0 0 0,0-1-1 0 0,1 0 1 0 0,-1 0 0 0 0,1 0-1 0 0,0 0-63 0 0,8 0 203 0 0,1 0-1 0 0,-1-1 0 0 0,0 0 1 0 0,1-1-1 0 0,-1 0 1 0 0,1-1-1 0 0,-1-1 0 0 0,0 0 1 0 0,1 0-1 0 0,-1-2 0 0 0,0 0 1 0 0,0 0-1 0 0,0-1 0 0 0,0-1 1 0 0,-1 0-1 0 0,0-1 1 0 0,0 0-1 0 0,0 0 0 0 0,-1-2 1 0 0,0 1-1 0 0,0-2 0 0 0,-1 1 1 0 0,9-10-203 0 0,-12 10 82 0 0,1-1 0 0 0,-2 0 0 0 0,1 0 1 0 0,-1-1-1 0 0,0 0 0 0 0,-1 0 0 0 0,-1 0 1 0 0,1-1-1 0 0,-2 0 0 0 0,1 1 0 0 0,-1-1 1 0 0,-1 0-1 0 0,1-10-82 0 0,-2 15-4 0 0,-1 0 1 0 0,1 0 0 0 0,-2-1-1 0 0,1 1 1 0 0,0 0 0 0 0,-1 0-1 0 0,0 0 1 0 0,-1 0 0 0 0,1 0-1 0 0,-1 0 1 0 0,0 0-1 0 0,-1 1 1 0 0,1-1 0 0 0,-1 1-1 0 0,0-1 1 0 0,-1 1 0 0 0,1 0-1 0 0,-1 0 1 0 0,0 1-1 0 0,0-1 1 0 0,0 1 0 0 0,-1 0-1 0 0,0 0 1 0 0,0 0 0 0 0,0 1-1 0 0,0-1 4 0 0,-3 0-124 0 0,0 0-1 0 0,0 0 0 0 0,-1 1 1 0 0,1 0-1 0 0,-1 1 1 0 0,1-1-1 0 0,-1 2 0 0 0,0-1 1 0 0,0 1-1 0 0,0 1 1 0 0,0 0-1 0 0,0 0 0 0 0,0 0 1 0 0,1 1-1 0 0,-6 2 125 0 0,-78 30-8489 0 0,75-22-1488 0 0</inkml:trace>
  <inkml:trace contextRef="#ctx0" brushRef="#br0" timeOffset="2201.023">3082 891 7458 0 0,'0'0'3120'0'0,"0"0"-1671"0"0,0 0-671 0 0,0 0 35 0 0,0 0 165 0 0,0 0 136 0 0,0 0 9 0 0,0 0-124 0 0,0 0-124 0 0,0 0-91 0 0,0 0-16 0 0,0 0 23 0 0,6 7 1460 0 0,74-195 778 0 0,-69 155-2966 0 0,2-1 1 0 0,1 1 0 0 0,1 1 0 0 0,2 1-1 0 0,10-15-63 0 0,-21 37 2 0 0,1 0-1 0 0,0 0 1 0 0,0 0-1 0 0,1 1 1 0 0,0 0-1 0 0,1 0 1 0 0,-1 1-1 0 0,1 0 1 0 0,1 0-1 0 0,0 1 1 0 0,0 1-1 0 0,0 0 0 0 0,0 0 1 0 0,1 1-1 0 0,-1 0 1 0 0,1 1-1 0 0,0 0 1 0 0,1 0-1 0 0,0 1-1 0 0,-11 2-4 0 0,1 0-1 0 0,-1 0 0 0 0,0 0 1 0 0,0 0-1 0 0,1 0 0 0 0,-1 0 1 0 0,0 0-1 0 0,1 1 0 0 0,-1-1 0 0 0,0 0 1 0 0,0 1-1 0 0,0-1 0 0 0,1 1 1 0 0,-1-1-1 0 0,0 1 0 0 0,0 0 1 0 0,0-1-1 0 0,0 1 0 0 0,0 0 1 0 0,0 0-1 0 0,0 0 0 0 0,0-1 0 0 0,0 1 1 0 0,0 0-1 0 0,-1 0 0 0 0,1 1 1 0 0,0-1-1 0 0,-1 0 0 0 0,1 0 1 0 0,-1 0-1 0 0,1 0 0 0 0,-1 1 1 0 0,1-1-1 0 0,-1 0 0 0 0,0 0 0 0 0,0 1 1 0 0,1-1-1 0 0,-1 0 0 0 0,0 0 1 0 0,0 1-1 0 0,0-1 0 0 0,-1 0 1 0 0,1 1-1 0 0,0-1 0 0 0,0 0 1 0 0,-1 0-1 0 0,1 0 0 0 0,-1 2 5 0 0,1 2-11 0 0,-16 59-360 0 0,1-13-5364 0 0,15-45-1279 0 0,0-5-4946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3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30 222 0 0 0,'0'0'823'0'0,"0"0"-208"0"0,0 0-223 0 0,0 0-74 0 0,0 0 55 0 0,0 0 88 0 0,0 0 94 0 0,0 0 145 0 0,0 0 200 0 0,0 0 172 0 0,0 0 62 0 0,-6-2-22 0 0,-17-6-104 0 0,65-15 3857 0 0,-19 17-4511 0 0,1 0 0 0 0,0 2 0 0 0,0 1 0 0 0,0 0 0 0 0,0 2 0 0 0,0 1 0 0 0,0 1 0 0 0,3 1-354 0 0,35-1 397 0 0,139-12 533 0 0,109-36-604 0 0,39 10-326 0 0,245 15 334 0 0,-228 18-245 0 0,9 15 38 0 0,-55 5 124 0 0,25-14-251 0 0,-241-2 17 0 0,646-7 186 0 0,-70 3 3 0 0,-47 19 57 0 0,-157 18-240 0 0,366 11-39 0 0,-346-22 36 0 0,743-2 64 0 0,-867-21-116 0 0,345 12 1 0 0,23 0-18 0 0,-309 0 23 0 0,611-11 42 0 0,149-26-148 0 0,-708 15 128 0 0,-234 4 19 0 0,273-4 9 0 0,201 11-60 0 0,-328-19 51 0 0,126-10 7 0 0,-30 14-34 0 0,842 11-141 0 0,-340-36 416 0 0,74 0-117 0 0,-280 33 33 0 0,-406 2-115 0 0,175-9 47 0 0,747 10 306 0 0,-425 4 1060 0 0,-506 22-655 0 0,-223-15-488 0 0,-17-7-56 0 0,-76 4-107 0 0,1 0-151 0 0,39 7-204 0 0,-96-9 911 0 0,0-1-2801 0 0,0 0-5550 0 0,0 2-2981 0 0</inkml:trace>
  <inkml:trace contextRef="#ctx0" brushRef="#br0" timeOffset="2682.158">1906 1352 0 0 0,'0'0'223'0'0,"0"0"-141"0"0,0 0 5 0 0,0 0 356 0 0,0 0 577 0 0,0 0 490 0 0,0 0 211 0 0,0 0-100 0 0,0 0-336 0 0,0 0-371 0 0,0 0-281 0 0,11 19 1991 0 0,-7-17-2031 0 0,3 4-110 0 0,1-1-1 0 0,-1 1 1 0 0,1-2 0 0 0,0 1 0 0 0,1-1 0 0 0,-1 0 0 0 0,1-1 0 0 0,0 0 0 0 0,0-1 0 0 0,0 1 0 0 0,0-2-1 0 0,0 1 1 0 0,7-1-483 0 0,3-2 290 0 0,0-1 0 0 0,1-1 0 0 0,-1 0-1 0 0,-1-2 1 0 0,1 0 0 0 0,0-1 0 0 0,-1-1-1 0 0,0-1 1 0 0,-1 0 0 0 0,0-1-1 0 0,0-1 1 0 0,-1-1 0 0 0,0 0 0 0 0,-1-1-1 0 0,0-1 1 0 0,9-10-290 0 0,69-69 598 0 0,-4-4-1 0 0,65-93-597 0 0,81-101 323 0 0,-216 269-306 0 0,0 1 0 0 0,2 1 0 0 0,0 1 0 0 0,1 1 0 0 0,20-12-17 0 0,-39 28-3 0 0,0-1 0 0 0,0 0-1 0 0,0 1 1 0 0,0 0 0 0 0,0 0 0 0 0,1 0-1 0 0,-1 0 1 0 0,0 1 0 0 0,0-1-1 0 0,1 1 1 0 0,-1-1 0 0 0,1 1 0 0 0,-1 1-1 0 0,0-1 1 0 0,1 0 0 0 0,-1 1 0 0 0,0-1-1 0 0,0 1 1 0 0,1 0 0 0 0,-1 0 0 0 0,0 0-1 0 0,0 1 1 0 0,0-1 0 0 0,0 1 0 0 0,0 0-1 0 0,0 0 1 0 0,-1 0 0 0 0,1 0 0 0 0,-1 0-1 0 0,1 0 1 0 0,-1 1 0 0 0,0-1 0 0 0,0 1-1 0 0,0 0 1 0 0,0-1 0 0 0,1 4 3 0 0,7 12 44 0 0,0 1 1 0 0,-2 0 0 0 0,-1 1-1 0 0,0 0 1 0 0,-1 0 0 0 0,-1 1-1 0 0,-1 0 1 0 0,-1-1-1 0 0,-1 1 1 0 0,-1 0 0 0 0,0 0-1 0 0,-2 0 1 0 0,-1 0 0 0 0,0 0-1 0 0,-1 0 1 0 0,-1 0 0 0 0,-3 4-45 0 0,1 4 29 0 0,-1 0 1 0 0,-1-1-1 0 0,-2 0 1 0 0,-1 0-1 0 0,-1-1 0 0 0,-1 0 1 0 0,-2-1-1 0 0,0-1 1 0 0,-2 0-1 0 0,0-1 1 0 0,-13 11-30 0 0,16-19 3 0 0,0-2 0 0 0,-1 0 0 0 0,0-1-1 0 0,-1 0 1 0 0,-1-1 0 0 0,0-1 0 0 0,-1-1 0 0 0,0 0 0 0 0,0-1 0 0 0,-1-1 0 0 0,0-1 0 0 0,-1-1-1 0 0,1 0 1 0 0,-1-1 0 0 0,0-2 0 0 0,0 0 0 0 0,-3-1-3 0 0,10 0-1 0 0,1-1-1 0 0,-1-1 1 0 0,0-1-1 0 0,0 1 1 0 0,0-2-1 0 0,1 0 1 0 0,-1 0-1 0 0,1-1 1 0 0,-1-1 0 0 0,1 0-1 0 0,0-1 1 0 0,1 0-1 0 0,-12-6 2 0 0,16 8-70 0 0,1-1 0 0 0,-1 1-1 0 0,0-1 1 0 0,1 0 0 0 0,0 0-1 0 0,0-1 1 0 0,0 1 0 0 0,1-2-1 0 0,-1 1 1 0 0,1 0 0 0 0,0-1 0 0 0,1 0-1 0 0,-1 0 1 0 0,1-1 0 0 0,1 1-1 0 0,-1-1 1 0 0,1 0 0 0 0,0 0-1 0 0,0 0 1 0 0,1 0 0 0 0,0 0-1 0 0,1 0 1 0 0,-1-1 0 0 0,1 1-1 0 0,1-1 1 0 0,-1 1 0 0 0,1-1-1 0 0,1 1 1 0 0,0-6 70 0 0,26-23-3084 0 0,-3 16-5528 0 0,-22 19 7265 0 0,10-7-9839 0 0</inkml:trace>
  <inkml:trace contextRef="#ctx0" brushRef="#br0" timeOffset="3283.111">3483 1098 14107 0 0,'0'0'851'0'0,"0"0"-376"0"0,0 0-211 0 0,0 0 58 0 0,0 0 212 0 0,0 0 198 0 0,0 0 58 0 0,0 0-93 0 0,0 0-168 0 0,0 0-138 0 0,0 0-93 0 0,0 0-52 0 0,0 0-46 0 0,0 23-42 0 0,-6 160 210 0 0,4-142-228 0 0,-2-1 0 0 0,-2 0-1 0 0,-2 0 1 0 0,-1-1 0 0 0,-2 0 0 0 0,-2 0 0 0 0,-1-1 0 0 0,-3-1 0 0 0,-13 23-140 0 0,29-57 30 0 0,-1 0 1 0 0,0 0 0 0 0,0 0-1 0 0,0 0 1 0 0,-1 0 0 0 0,1 0-1 0 0,-1 0 1 0 0,0-1 0 0 0,1 1-1 0 0,-1-1 1 0 0,0 0 0 0 0,-1 0-1 0 0,1 0 1 0 0,0 0 0 0 0,0-1 0 0 0,-1 1-1 0 0,1-1 1 0 0,-1 0 0 0 0,1 0-1 0 0,-1 0 1 0 0,0 0 0 0 0,-1-1-31 0 0,-7-37 308 0 0,14 18-310 0 0,0 1 1 0 0,2-1 0 0 0,0 1-1 0 0,1 0 1 0 0,1 0 0 0 0,0 0 0 0 0,1 1-1 0 0,1 0 1 0 0,1 0 0 0 0,1 1-1 0 0,1-2 2 0 0,-9 14-3 0 0,34-52 7 0 0,2 2 0 0 0,2 1 0 0 0,3 2 0 0 0,1 3-1 0 0,3 1 1 0 0,2 2 0 0 0,40-27-4 0 0,-52 44 11 0 0,2 1 1 0 0,2 3-1 0 0,0 1 0 0 0,12-3-11 0 0,-47 22 5 0 0,0 1-1 0 0,1 0 0 0 0,0 0 1 0 0,0 1-1 0 0,0 0 1 0 0,0 0-1 0 0,0 0 0 0 0,0 1 1 0 0,0 0-1 0 0,1 1 1 0 0,-1-1-1 0 0,0 1 0 0 0,0 1 1 0 0,1 0-5 0 0,-6 2 20 0 0,-1 0 1 0 0,1 0 0 0 0,-1 0 0 0 0,0 0-1 0 0,1 1 1 0 0,-2-1 0 0 0,1 0 0 0 0,0 1-1 0 0,-1-1 1 0 0,1 1 0 0 0,-1-1 0 0 0,0 1-1 0 0,0-1 1 0 0,0 1 0 0 0,-1-1 0 0 0,1 0-1 0 0,-1 1 1 0 0,-1 2-21 0 0,-4 13 80 0 0,-1-1-1 0 0,0 0 1 0 0,-2 0-1 0 0,0-1 1 0 0,-1 0-1 0 0,-1 0 1 0 0,0-1 0 0 0,-1 0-1 0 0,-1-1 1 0 0,0-1-1 0 0,-1 0 1 0 0,-4 2-80 0 0,-34 35 204 0 0,-3-1-1 0 0,-1-3 1 0 0,-54 33-204 0 0,98-71-63 0 0,-1-1 0 0 0,-1 0 0 0 0,1-1 1 0 0,-1-1-1 0 0,0 0 0 0 0,-1 0 0 0 0,1-2 0 0 0,-1 0 1 0 0,0-1-1 0 0,0 0 0 0 0,-14 0 63 0 0,28-3-52 0 0,0 0 0 0 0,0 0 1 0 0,0 0-1 0 0,0 0 0 0 0,0 0 0 0 0,0-1 1 0 0,0 1-1 0 0,1 0 0 0 0,-1-1 0 0 0,0 1 1 0 0,0-1-1 0 0,0 1 0 0 0,0-1 0 0 0,0 1 1 0 0,1-1-1 0 0,-1 1 0 0 0,0-1 0 0 0,0 0 1 0 0,1 0-1 0 0,-1 1 0 0 0,1-1 0 0 0,-1 0 1 0 0,0 0-1 0 0,1 0 0 0 0,0 0 0 0 0,-1 0 1 0 0,1 1-1 0 0,-1-1 0 0 0,1 0 0 0 0,0 0 1 0 0,0 0-1 0 0,0 0 0 0 0,-1 0 0 0 0,1 0 1 0 0,0 0-1 0 0,0 0 0 0 0,0 0 0 0 0,0 0 1 0 0,1 0-1 0 0,-1 0 0 0 0,0 0 0 0 0,0 0 1 0 0,1 0-1 0 0,-1 0 0 0 0,0 0 0 0 0,1 0 1 0 0,-1 0-1 0 0,1 0 0 0 0,0 0 52 0 0,23-48-3381 0 0,-1 21 56 0 0,-7 10-1672 0 0,-1 2-5332 0 0</inkml:trace>
  <inkml:trace contextRef="#ctx0" brushRef="#br0" timeOffset="3803.3">4030 1179 0 0 0,'0'0'292'0'0,"0"0"467"0"0,0 0 317 0 0,0 0 358 0 0,0 0 261 0 0,0 0 172 0 0,0 0 40 0 0,0 0-129 0 0,0 0-175 0 0,0 0-214 0 0,0 0-170 0 0,0 0-139 0 0,0 0-97 0 0,33 5-66 0 0,101 13-80 0 0,-131-17-777 0 0,1 0 1 0 0,-1-1-1 0 0,1 1 0 0 0,-1-1 0 0 0,1 0 1 0 0,-1 0-1 0 0,1 0 0 0 0,-1 0 1 0 0,1-1-1 0 0,0 1 0 0 0,-1-1 0 0 0,0 0 1 0 0,1 0-1 0 0,-1 0 0 0 0,1-1 0 0 0,-1 1 1 0 0,0-1-1 0 0,0 1 0 0 0,3-3-60 0 0,4-3 227 0 0,87-62 1293 0 0,-93 65-1481 0 0,-1 1 1 0 0,1-1 0 0 0,-1 1 0 0 0,0-1 0 0 0,0 0 0 0 0,-1 0 0 0 0,1-1 0 0 0,-1 1 0 0 0,0 0 0 0 0,0-1 0 0 0,0 1 0 0 0,-1-1 0 0 0,1 0 0 0 0,-1 0 0 0 0,0 1 0 0 0,-1-1 0 0 0,1 0-1 0 0,-1 0 1 0 0,0 0 0 0 0,0 0 0 0 0,0 0 0 0 0,-1 0 0 0 0,0-1-40 0 0,-2 2-4 0 0,0 1-1 0 0,0 0 0 0 0,0-1 1 0 0,0 1-1 0 0,0 0 0 0 0,-1 1 1 0 0,0-1-1 0 0,1 0 0 0 0,-1 1 1 0 0,0 0-1 0 0,0 0 0 0 0,0 0 1 0 0,0 1-1 0 0,-1-1 0 0 0,1 1 1 0 0,0 0-1 0 0,-1 0 1 0 0,1 0-1 0 0,-1 1 0 0 0,1 0 1 0 0,-1 0-1 0 0,1 0 0 0 0,-1 0 1 0 0,1 1-1 0 0,0-1 0 0 0,-1 1 1 0 0,1 0-1 0 0,-1 0 0 0 0,1 1 1 0 0,0 0-1 0 0,-3 1 5 0 0,-10 4-10 0 0,1 1-1 0 0,0 1 1 0 0,1 0-1 0 0,0 1 1 0 0,0 1-1 0 0,1 0 1 0 0,0 1-1 0 0,1 0 1 0 0,1 1 0 0 0,0 0-1 0 0,1 1 1 0 0,0 1-1 0 0,1 0 1 0 0,1 0-1 0 0,0 1 1 0 0,1 0-1 0 0,1 0 1 0 0,0 1-1 0 0,1 1 11 0 0,4-14 0 0 0,1 0 0 0 0,0 0 0 0 0,0 0 0 0 0,0 0 0 0 0,0 0-1 0 0,0 0 1 0 0,1 0 0 0 0,0 1 0 0 0,0-1 0 0 0,0 0 0 0 0,0 0-1 0 0,1 1 1 0 0,0-1 0 0 0,-1 0 0 0 0,2 0 0 0 0,-1 0 0 0 0,0 0 0 0 0,1 0-1 0 0,0 0 1 0 0,0-1 0 0 0,0 1 0 0 0,0 0 0 0 0,1-1 0 0 0,-1 1-1 0 0,1-1 1 0 0,0 0 0 0 0,0 0 0 0 0,0 0 0 0 0,0-1 0 0 0,0 1-1 0 0,1-1 1 0 0,-1 1 0 0 0,1-1 0 0 0,0 0 0 0 0,0 0 0 0 0,0-1-1 0 0,0 1 1 0 0,0-1 0 0 0,0 0 0 0 0,0 0 0 0 0,4 0 0 0 0,14 2-127 0 0,0-2 0 0 0,0-1 0 0 0,0 0 0 0 0,0-2 0 0 0,0 0 0 0 0,-1-2 0 0 0,1 0 0 0 0,-1-1 0 0 0,1-2 0 0 0,-2 0 0 0 0,1-1 0 0 0,6-4 127 0 0,31-14-4160 0 0,-2 0-3596 0 0,-43 20 5184 0 0,3-2-3713 0 0</inkml:trace>
  <inkml:trace contextRef="#ctx0" brushRef="#br0" timeOffset="4117.58">5028 1028 3225 0 0,'0'0'3024'0'0,"0"0"-1291"0"0,0 0-474 0 0,0 0 45 0 0,0 0 162 0 0,0 0 126 0 0,0 0-4 0 0,0 0-150 0 0,0 0-226 0 0,0 0-249 0 0,0 0-227 0 0,0 0-152 0 0,-32 6-96 0 0,-100 18-54 0 0,72-2 170 0 0,52-15-459 0 0,0-2-95 0 0,0 0 0 0 0,1 1-1 0 0,-1 0 1 0 0,1 0-1 0 0,0 1 1 0 0,1-1 0 0 0,0 1-1 0 0,0 1 1 0 0,0-1 0 0 0,1 1-1 0 0,0 0 1 0 0,1 1 0 0 0,-1-1-1 0 0,2 1 1 0 0,-1 0-1 0 0,1 0 1 0 0,0 0 0 0 0,1 0-1 0 0,0 0 1 0 0,1 0 0 0 0,0 1-1 0 0,0-1 1 0 0,1 8-50 0 0,3-13 11 0 0,0 1 0 0 0,0-1 0 0 0,0 0-1 0 0,1 0 1 0 0,-1 0 0 0 0,1 0 0 0 0,0-1 0 0 0,0 0 0 0 0,0 1 0 0 0,1-1-1 0 0,-1-1 1 0 0,1 1 0 0 0,-1-1 0 0 0,1 1 0 0 0,0-1 0 0 0,0-1 0 0 0,0 1 0 0 0,0-1-1 0 0,0 0 1 0 0,0 0 0 0 0,1 0 0 0 0,-1-1 0 0 0,0 0 0 0 0,1 0 0 0 0,1 0-11 0 0,6 2 41 0 0,7 1-3 0 0,0-2 0 0 0,0 0 0 0 0,0 0 0 0 0,0-2-1 0 0,0-1 1 0 0,-1 0 0 0 0,1-2 0 0 0,-1 0 0 0 0,1-1 0 0 0,-1-1-1 0 0,4-2-37 0 0,-6-4-146 0 0,-17 7-4687 0 0,1 0-5061 0 0,-1 5 1101 0 0</inkml:trace>
  <inkml:trace contextRef="#ctx0" brushRef="#br0" timeOffset="4379.83">5477 1124 6497 0 0,'0'0'3656'0'0,"0"0"-2076"0"0,0 0-700 0 0,0 0 43 0 0,0 0 105 0 0,0 0 3 0 0,0 0-141 0 0,0 0-261 0 0,0 0-267 0 0,0 0-169 0 0,0 0-129 0 0,0 0-91 0 0,-9 32-69 0 0,-29 98-108 0 0,27-70-2502 0 0,12-47-3819 0 0,-1-9-1650 0 0</inkml:trace>
  <inkml:trace contextRef="#ctx0" brushRef="#br0" timeOffset="4557.452">5415 862 16171 0 0,'0'0'1233'0'0,"0"0"-465"0"0,0 0-352 0 0,0 0-104 0 0,0 0 8 0 0,0 0-8 0 0,0 0-144 0 0,0 0-248 0 0,0 0-144 0 0,0 0-144 0 0,0 0-112 0 0,0 0-128 0 0,0 0-488 0 0,0 0-1225 0 0,62-33-3496 0 0,-55 41-2889 0 0</inkml:trace>
  <inkml:trace contextRef="#ctx0" brushRef="#br0" timeOffset="5251.887">6005 1135 8810 0 0,'0'0'3161'0'0,"0"0"-1128"0"0,0 0-455 0 0,0 0-179 0 0,0 0-144 0 0,0 0-158 0 0,0 0-208 0 0,0 0-192 0 0,0 0-170 0 0,0 0-140 0 0,0 0-119 0 0,0 0-92 0 0,0 0-55 0 0,-29 14-37 0 0,-89 45-25 0 0,73-25-22 0 0,43-26-27 0 0,-15 64-95 0 0,19-69 86 0 0,-1-1-1 0 0,1 0 1 0 0,1 0-1 0 0,-1 0 1 0 0,0 0-1 0 0,1 0 0 0 0,-1 0 1 0 0,1 0-1 0 0,-1-1 1 0 0,1 1-1 0 0,0-1 0 0 0,-1 0 1 0 0,1 1-1 0 0,0-2 1 0 0,0 1-1 0 0,0 0 1 0 0,0 0-1 0 0,0-1 0 0 0,0 0 1 0 0,0 1-1 0 0,0-1 1 0 0,0 0-1 0 0,0-1 0 0 0,0 1 1 0 0,0 0-1 0 0,0-1 1 0 0,0 0-1 0 0,0 0 0 0 0,0 0 0 0 0,11-3 23 0 0,-1-1 0 0 0,-1-1 0 0 0,1 0 0 0 0,-1 0 0 0 0,0-2-1 0 0,0 1 1 0 0,-1-1 0 0 0,0-1 0 0 0,0 0 0 0 0,-1-1 0 0 0,1-1-23 0 0,58-46-45 0 0,-69 58 42 0 0,-1 0 0 0 0,1-1-1 0 0,0 1 1 0 0,0 0 0 0 0,0 0-1 0 0,0 0 1 0 0,0-1 0 0 0,0 1-1 0 0,0 0 1 0 0,0 0 0 0 0,0 0 0 0 0,0-1-1 0 0,0 1 1 0 0,0 0 0 0 0,0 0-1 0 0,1-1 1 0 0,-1 1 0 0 0,0 0-1 0 0,1 0 1 0 0,-1-1 0 0 0,1 1 0 0 0,-1 0-1 0 0,0-1 1 0 0,1 1 0 0 0,0-1-1 0 0,-1 1 1 0 0,1-1 0 0 0,-1 1-1 0 0,1-1 1 0 0,0 1 0 0 0,-1-1 0 0 0,1 1-1 0 0,0-1 1 0 0,-1 0 0 0 0,1 1-1 0 0,0-1 1 0 0,0 0 0 0 0,-1 1-1 0 0,1-1 1 0 0,0 0 0 0 0,0 0 0 0 0,-1 0-1 0 0,1 0 1 0 0,0 0 0 0 0,0 0-1 0 0,0 0 1 0 0,-1 0 0 0 0,1 0-1 0 0,0 0 1 0 0,0-1 0 0 0,0 1 0 0 0,-1 0-1 0 0,1 0 1 0 0,0-1 0 0 0,-1 1-1 0 0,1-1 1 0 0,0 1 0 0 0,-1 0-1 0 0,1-1 1 0 0,0 1 0 0 0,-1-1 0 0 0,1 0 3 0 0,-1 2 1 0 0,-1 6-1 0 0,1 0 0 0 0,0-1 0 0 0,0 1 0 0 0,0 0 0 0 0,1 0 0 0 0,0 0 0 0 0,0 0 0 0 0,0-1 0 0 0,1 1 0 0 0,0 0 0 0 0,1-1 0 0 0,0 1 0 0 0,-1-1 0 0 0,2 0 0 0 0,-1 0 0 0 0,1 0 0 0 0,0-1 0 0 0,0 1 0 0 0,1-1-1 0 0,-1 0 1 0 0,1 0 0 0 0,1-1 0 0 0,-1 1 0 0 0,0-1 0 0 0,1 0 0 0 0,3 2 0 0 0,2-3 9 0 0,0 0-1 0 0,0-1 1 0 0,0 0 0 0 0,0 0-1 0 0,0-1 1 0 0,0-1 0 0 0,1 0-1 0 0,-1 0 1 0 0,0-1 0 0 0,0 0-1 0 0,0-1 1 0 0,0-1 0 0 0,0 0-1 0 0,0 0 1 0 0,-1-1 0 0 0,1 0-1 0 0,-1-1 1 0 0,8-5-9 0 0,13-8 59 0 0,0-2-1 0 0,-2-1 1 0 0,0-1 0 0 0,-2-2 0 0 0,6-7-59 0 0,4-7 107 0 0,-2 0 1 0 0,-1-3-1 0 0,-2-1 1 0 0,-3-1-1 0 0,25-46-107 0 0,-38 55-2 0 0,-1 0 0 0 0,-1 0 0 0 0,-3-2 0 0 0,0 1 1 0 0,-3-2-1 0 0,-1 1 0 0 0,-1-1 0 0 0,-2 0 0 0 0,-2 0 0 0 0,-1 0 0 0 0,-2 0 0 0 0,-5-23 2 0 0,-26-33 59 0 0,31 90-62 0 0,0 1-1 0 0,-1-1 1 0 0,1 1-1 0 0,-1-1 1 0 0,1 1 0 0 0,-1 0-1 0 0,0 0 1 0 0,0 0 0 0 0,0 0-1 0 0,-1 0 1 0 0,1 0-1 0 0,0 1 1 0 0,-1-1 0 0 0,1 1-1 0 0,-1-1 1 0 0,1 1 0 0 0,-1 0-1 0 0,0 0 1 0 0,1 0-1 0 0,-1 1 1 0 0,0-1 0 0 0,0 1-1 0 0,1-1 1 0 0,-1 1 0 0 0,0 0-1 0 0,0 0 1 0 0,0 0-1 0 0,0 0 1 0 0,1 1 0 0 0,-1-1-1 0 0,0 1 1 0 0,-1 0 3 0 0,-3 4-3 0 0,0 0 0 0 0,0 0 0 0 0,0 1 0 0 0,1 0 0 0 0,0 1 0 0 0,0-1-1 0 0,1 1 1 0 0,0 0 0 0 0,0 0 0 0 0,0 1 0 0 0,1-1 0 0 0,0 1 0 0 0,1 0 0 0 0,0 0 0 0 0,0 0 0 0 0,0 4 3 0 0,-7 23 45 0 0,2 1 1 0 0,1 0 0 0 0,3 0 0 0 0,0 0 0 0 0,2 1 0 0 0,2-1-1 0 0,3 20-45 0 0,-3-47 14 0 0,6 59 226 0 0,2-1 0 0 0,4 1 0 0 0,2-2 0 0 0,4 0 0 0 0,2-1 0 0 0,3-1-1 0 0,29 57-239 0 0,25 7 180 0 0,-46-111-1636 0 0,-21-22-2017 0 0,-1-5-3640 0 0,-2 5-4934 0 0</inkml:trace>
  <inkml:trace contextRef="#ctx0" brushRef="#br0" timeOffset="8176.728">11808 1153 0 0 0,'0'0'729'0'0,"0"0"504"0"0,0 0 378 0 0,0 0 327 0 0,0 0 85 0 0,0 0-46 0 0,0 0-188 0 0,0 0-261 0 0,0 0-230 0 0,0 0-187 0 0,0 0-170 0 0,0 0-125 0 0,0 0-137 0 0,-21-1-115 0 0,-65-3-96 0 0,82 4-404 0 0,-1 0-1 0 0,1 0 1 0 0,-1 0-1 0 0,1 1 1 0 0,0 0-1 0 0,0-1 0 0 0,-1 1 1 0 0,1 1-1 0 0,0-1 1 0 0,0 1-1 0 0,0-1 1 0 0,0 1-1 0 0,0 0 1 0 0,1 1-1 0 0,-1-1 0 0 0,1 1 1 0 0,-3 1-64 0 0,-7 6 199 0 0,4-3-161 0 0,0 1 0 0 0,1 1 1 0 0,0 0-1 0 0,0 0 0 0 0,1 0 0 0 0,0 1 0 0 0,1 0 1 0 0,0 1-1 0 0,0-1 0 0 0,1 1 0 0 0,0 0 0 0 0,1 0 1 0 0,1 1-1 0 0,0-1 0 0 0,0 1 0 0 0,1 0 1 0 0,0 0-1 0 0,1-1 0 0 0,1 1 0 0 0,0 0 0 0 0,0 0 1 0 0,1 0-1 0 0,1 2-38 0 0,-1-10 31 0 0,1 0 1 0 0,0-1-1 0 0,-1 1 0 0 0,1-1 1 0 0,0 1-1 0 0,1-1 0 0 0,-1 1 1 0 0,1-1-1 0 0,0 0 1 0 0,-1 0-1 0 0,1-1 0 0 0,0 1 1 0 0,1 0-1 0 0,-1-1 1 0 0,0 0-1 0 0,1 0 0 0 0,-1 0 1 0 0,1 0-1 0 0,0 0 1 0 0,0-1-1 0 0,0 0 0 0 0,-1 1 1 0 0,1-1-1 0 0,0-1 0 0 0,0 1 1 0 0,1-1-1 0 0,-1 1 1 0 0,0-1-1 0 0,0-1 0 0 0,0 1 1 0 0,0 0-1 0 0,0-1 1 0 0,0 0-1 0 0,0 0 0 0 0,0 0 1 0 0,0 0-1 0 0,-1-1 0 0 0,1 1 1 0 0,0-1-1 0 0,-1 0 1 0 0,1 0-1 0 0,-1-1 0 0 0,2-1-31 0 0,9-8 22 0 0,-1 0 0 0 0,-1-2 0 0 0,0 1 0 0 0,-1-2 0 0 0,0 0 0 0 0,-1 0 0 0 0,-1 0 0 0 0,0-1 0 0 0,-1-1 0 0 0,-1 0 0 0 0,0 0 0 0 0,-2 0 0 0 0,0 0 0 0 0,0-1 0 0 0,-2 0 0 0 0,0 0 1 0 0,-2 0-1 0 0,0 0 0 0 0,0-1 0 0 0,-3-11-22 0 0,2 26-57 0 0,-1 1 1 0 0,0-1 0 0 0,0 1 0 0 0,0-1-1 0 0,0 1 1 0 0,-1-1 0 0 0,1 1 0 0 0,-1 0-1 0 0,0 0 1 0 0,0-1 0 0 0,0 1 0 0 0,0 1-1 0 0,0-1 1 0 0,-1 0 0 0 0,0 1 0 0 0,1-1-1 0 0,-1 1 1 0 0,0 0 0 0 0,0 0 0 0 0,0 0-1 0 0,0 0 1 0 0,-1 0 0 0 0,1 1 0 0 0,0-1-1 0 0,-1 1 1 0 0,1 0 0 0 0,-1 0 0 0 0,1 0-1 0 0,-1 1 1 0 0,0-1 0 0 0,1 1 0 0 0,-1 0-1 0 0,0 0 1 0 0,-1 0 56 0 0,4 1-11 0 0,-1 0 0 0 0,1 0 0 0 0,0 0 0 0 0,0 0 0 0 0,-1 0 0 0 0,1 0-1 0 0,0 0 1 0 0,0 0 0 0 0,0 1 0 0 0,0-1 0 0 0,0 0 0 0 0,0 1 0 0 0,1-1 0 0 0,-1 1 0 0 0,0-1 0 0 0,1 1 0 0 0,-1-1-1 0 0,1 1 1 0 0,0-1 0 0 0,-1 1 0 0 0,1-1 0 0 0,0 1 0 0 0,0 0 0 0 0,0-1 0 0 0,0 1 0 0 0,0-1 0 0 0,0 1-1 0 0,0 0 1 0 0,1-1 0 0 0,-1 1 0 0 0,1-1 0 0 0,-1 1 0 0 0,1-1 0 0 0,0 1 0 0 0,-1-1 0 0 0,1 1 0 0 0,0-1 0 0 0,0 0-1 0 0,0 1 1 0 0,0-1 0 0 0,0 0 0 0 0,0 0 0 0 0,0 0 0 0 0,2 1 11 0 0,2 1 51 0 0,1 0 1 0 0,0 0-1 0 0,-1-1 1 0 0,1 0-1 0 0,1 0 1 0 0,-1-1-1 0 0,0 1 0 0 0,0-1 1 0 0,0-1-1 0 0,1 1 1 0 0,-1-1-1 0 0,0 0 1 0 0,1-1-1 0 0,-1 1 0 0 0,0-1 1 0 0,1 0-1 0 0,-1-1 1 0 0,0 0-1 0 0,0 0 1 0 0,0 0-1 0 0,0 0 0 0 0,-1-1 1 0 0,2-1-52 0 0,7-5 104 0 0,0 0 1 0 0,0-1-1 0 0,-1-1 1 0 0,-1-1 0 0 0,0 1-1 0 0,0-2 1 0 0,-1 0-1 0 0,1-3-104 0 0,13-22 51 0 0,-2-2 0 0 0,-1-1-1 0 0,-3-1 1 0 0,7-21-51 0 0,2-3-8 0 0,8-36 25 0 0,-36 103-23 0 0,0-1 1 0 0,0 0-1 0 0,0 1 0 0 0,1-1 1 0 0,-1 0-1 0 0,0 0 0 0 0,1 0 1 0 0,-1 1-1 0 0,0-1 0 0 0,0 0 1 0 0,1 0-1 0 0,-1 0 0 0 0,0 1 1 0 0,1-1-1 0 0,-1 0 0 0 0,0 0 1 0 0,1 0-1 0 0,-1 0 0 0 0,0 0 1 0 0,1 0-1 0 0,-1 0 0 0 0,1 0 0 0 0,-1 0 1 0 0,0 0-1 0 0,1 0 0 0 0,-1 0 1 0 0,0 0-1 0 0,1 0 0 0 0,-1 0 1 0 0,0 0-1 0 0,1 0 0 0 0,-1 0 1 0 0,0-1-1 0 0,1 1 0 0 0,-1 0 1 0 0,0 0-1 0 0,1 0 0 0 0,-1 0 1 0 0,0-1-1 0 0,0 1 0 0 0,1 0 1 0 0,-1 0-1 0 0,0-1 0 0 0,0 1 0 0 0,1 0 1 0 0,-1-1-1 0 0,0 1 0 0 0,0 0 1 0 0,0-1-1 0 0,0 1 0 0 0,0 0 1 0 0,1-1-1 0 0,-1 1 0 0 0,0 0 1 0 0,0-1-1 0 0,0 1 0 0 0,0 0 1 0 0,0-1-1 0 0,0 1 0 0 0,0 0 1 0 0,0-1-1 0 0,0 1 0 0 0,0-1 1 0 0,0 1-1 0 0,0 0 0 0 0,0-1 0 0 0,-1 1 1 0 0,1 0-1 0 0,0-1 6 0 0,31 160 8 0 0,-22 34-4 0 0,-13 159-4 0 0,-5-213-76 0 0,-6-1-1 0 0,-6 0 1 0 0,-6-2 0 0 0,-22 55 76 0 0,43-166 12 0 0,-2 0 0 0 0,0-1 0 0 0,-1 0 0 0 0,-2 0 0 0 0,0-1 0 0 0,-2-1 0 0 0,0 0 0 0 0,-2-1 0 0 0,-16 19-12 0 0,29-37 3 0 0,0-1 1 0 0,0 1 0 0 0,-1-1 0 0 0,1 0-1 0 0,-1 0 1 0 0,1 0 0 0 0,-1 0-1 0 0,0 0 1 0 0,0-1 0 0 0,0 1 0 0 0,0-1-1 0 0,0 0 1 0 0,0 0 0 0 0,0 0 0 0 0,0 0-1 0 0,-1 0 1 0 0,1-1 0 0 0,0 0-1 0 0,0 1 1 0 0,-1-1 0 0 0,1 0 0 0 0,0-1-1 0 0,0 1 1 0 0,-1-1 0 0 0,1 1 0 0 0,0-1-1 0 0,0 0 1 0 0,0 0 0 0 0,0 0-1 0 0,0 0 1 0 0,0-1 0 0 0,0 0 0 0 0,0 1-1 0 0,0-1 1 0 0,1 0 0 0 0,-1 0 0 0 0,1 0-1 0 0,-1-1 1 0 0,0 0-4 0 0,-3-12 30 0 0,0 1 0 0 0,1-2 0 0 0,0 1 0 0 0,2-1 1 0 0,-1 1-1 0 0,2-1 0 0 0,0 0 0 0 0,1 0 0 0 0,1 0 0 0 0,0 0 0 0 0,1 0 0 0 0,1 0 1 0 0,1 0-1 0 0,0 1 0 0 0,1-1 0 0 0,0 1 0 0 0,1 0 0 0 0,1 0 0 0 0,5-10-30 0 0,7-15 8 0 0,3 0 0 0 0,0 2 0 0 0,3 0 0 0 0,1 2 0 0 0,2 0 0 0 0,1 2 0 0 0,2 1 0 0 0,1 1 0 0 0,1 2 0 0 0,2 1 0 0 0,12-7-8 0 0,58-24-447 0 0,-56 42-6622 0 0,-41 18-3748 0 0</inkml:trace>
  <inkml:trace contextRef="#ctx0" brushRef="#br0" timeOffset="5979.927">8257 1105 0 0 0,'0'0'400'0'0,"0"0"1011"0"0,0 0 457 0 0,0 0 72 0 0,0 0-176 0 0,0 0-200 0 0,0 0-143 0 0,0 0-90 0 0,0 0-3 0 0,-8-16-76 0 0,-23-52-96 0 0,30 66-993 0 0,-1-1 1 0 0,1 1-1 0 0,-1-1 0 0 0,0 1 0 0 0,1-1 0 0 0,-1 1 0 0 0,0 0 0 0 0,0 0 0 0 0,0 0 1 0 0,-1 0-1 0 0,1 0 0 0 0,0 1 0 0 0,-1-1 0 0 0,0 1 0 0 0,1-1 0 0 0,-1 1 0 0 0,0 0 1 0 0,1 0-1 0 0,-1 0 0 0 0,0 0 0 0 0,0 1 0 0 0,0-1 0 0 0,0 1 0 0 0,0 0 1 0 0,0-1-1 0 0,-1 1-163 0 0,-3 0 258 0 0,-9 0-92 0 0,0 0 0 0 0,0 1 1 0 0,0 1-1 0 0,1 1 0 0 0,-1 0 0 0 0,0 1 1 0 0,1 1-1 0 0,0 0 0 0 0,0 1 1 0 0,1 1-1 0 0,0 0 0 0 0,0 1 0 0 0,0 0 1 0 0,1 1-1 0 0,0 1 0 0 0,1 0 0 0 0,0 0 1 0 0,1 1-1 0 0,0 1 0 0 0,1 0 0 0 0,-6 8-166 0 0,13-15-2 0 0,-1-1-1 0 0,1 1 0 0 0,0 0 0 0 0,1 0 0 0 0,-1 0 1 0 0,1 0-1 0 0,0 1 0 0 0,0-1 0 0 0,1 1 0 0 0,0-1 1 0 0,0 1-1 0 0,0-1 0 0 0,0 1 0 0 0,1 0 0 0 0,0-1 1 0 0,0 1-1 0 0,1 0 0 0 0,-1-1 0 0 0,1 1 0 0 0,1-1 1 0 0,-1 1-1 0 0,1-1 0 0 0,0 1 0 0 0,0-1 0 0 0,0 0 1 0 0,1 0-1 0 0,-1 0 0 0 0,1 0 0 0 0,1-1 0 0 0,2 5 3 0 0,7 2-127 0 0,1 1 0 0 0,0-2 0 0 0,1 0-1 0 0,0 0 1 0 0,1-2 0 0 0,0 0 0 0 0,0-1-1 0 0,1 0 1 0 0,-1-1 0 0 0,2-1 0 0 0,-1-1-1 0 0,0 0 1 0 0,1-1 0 0 0,0-1 0 0 0,-1-1-1 0 0,1 0 1 0 0,0-2 0 0 0,0 0 0 0 0,-1-1-1 0 0,1 0 1 0 0,-1-2 0 0 0,1 0 0 0 0,-1-1-1 0 0,11-4 128 0 0,111-45-6214 0 0,-52 13-3395 0 0,-61 29 5144 0 0</inkml:trace>
  <inkml:trace contextRef="#ctx0" brushRef="#br0" timeOffset="6910.139">8842 1021 0 0 0,'0'0'3011'0'0,"0"0"-746"0"0,0 0-461 0 0,0 0-354 0 0,0 0-94 0 0,0 0 39 0 0,0 0 8 0 0,-35 14-21 0 0,-110 49-127 0 0,53-4 678 0 0,89-57-1870 0 0,-4 3 36 0 0,0 0 0 0 0,0 0 0 0 0,0 1 0 0 0,1 0 0 0 0,0 0 0 0 0,0 0 0 0 0,0 1 0 0 0,1 0 0 0 0,0 0 0 0 0,0 0 1 0 0,1 1-1 0 0,-1 0 0 0 0,2 0 0 0 0,-1 0 0 0 0,1 0 0 0 0,1 0 0 0 0,-1 1 0 0 0,2-1 0 0 0,-1 1 0 0 0,1 0 0 0 0,0 1-99 0 0,2-8 21 0 0,-1 1-1 0 0,1-1 1 0 0,0 0-1 0 0,0 0 0 0 0,1 0 1 0 0,-1 1-1 0 0,0-1 0 0 0,1 0 1 0 0,-1-1-1 0 0,1 1 1 0 0,-1 0-1 0 0,1 0 0 0 0,0-1 1 0 0,0 1-1 0 0,0-1 1 0 0,0 1-1 0 0,0-1 0 0 0,0 0 1 0 0,0 0-1 0 0,1 0 0 0 0,-1 0 1 0 0,0 0-1 0 0,0 0 1 0 0,1-1-1 0 0,-1 1 0 0 0,1-1 1 0 0,-1 0-1 0 0,1 0 0 0 0,-1 1 1 0 0,2-2-21 0 0,76-7 818 0 0,-43-6-665 0 0,0-2-1 0 0,-2-1 1 0 0,0-1 0 0 0,-1-2-1 0 0,6-7-152 0 0,22-12 44 0 0,-5 0-44 0 0,62-27-163 0 0,-117 66 156 0 0,-1 0 0 0 0,1 0-1 0 0,0 0 1 0 0,0 0 0 0 0,-1 0-1 0 0,1 1 1 0 0,-1-1 0 0 0,1 1-1 0 0,0-1 1 0 0,-1 1-1 0 0,1 0 1 0 0,-1 0 0 0 0,1-1-1 0 0,-1 1 1 0 0,1 0 0 0 0,-1 0-1 0 0,0 1 1 0 0,1-1 0 0 0,-1 0-1 0 0,0 0 1 0 0,0 0 0 0 0,0 1-1 0 0,0-1 1 0 0,0 1 0 0 0,0-1-1 0 0,-1 1 1 0 0,1-1 0 0 0,0 1-1 0 0,-1-1 1 0 0,1 1 0 0 0,-1 0-1 0 0,1-1 1 0 0,-1 1 0 0 0,0 0-1 0 0,0 0 1 0 0,0-1 0 0 0,0 1-1 0 0,0 0 1 0 0,0-1 0 0 0,0 1-1 0 0,0 0 1 0 0,-1-1 0 0 0,1 1-1 0 0,-1 0 1 0 0,1-1 0 0 0,-1 1-1 0 0,0-1 1 0 0,0 1 0 0 0,0-1-1 0 0,0 1 8 0 0,0 18 46 0 0,0 21 16 0 0,8 82-64 0 0,-6-119 1 0 0,0 0 1 0 0,0 0-1 0 0,1-1 1 0 0,0 1-1 0 0,0 0 1 0 0,0-1-1 0 0,0 0 1 0 0,0 1-1 0 0,1-1 1 0 0,-1 0-1 0 0,1 0 1 0 0,0 0-1 0 0,0-1 1 0 0,0 1-1 0 0,0-1 1 0 0,1 0-1 0 0,-1 1 1 0 0,1-1-1 0 0,-1-1 1 0 0,1 1-1 0 0,-1 0 1 0 0,1-1-1 0 0,0 0 1 0 0,0 0-1 0 0,0 0 1 0 0,0-1-1 0 0,0 1 1 0 0,0-1-1 0 0,1 0 1 0 0,4 1 22 0 0,0 0 0 0 0,1-1 0 0 0,-1 0-1 0 0,0-1 1 0 0,1 0 0 0 0,-1 0 0 0 0,0-1-1 0 0,0 0 1 0 0,0-1 0 0 0,0 0 0 0 0,0 0 0 0 0,-1-1-1 0 0,1 0 1 0 0,-1-1 0 0 0,6-4-22 0 0,29-21 52 0 0,-1-2 0 0 0,-1-2 0 0 0,-2-2 0 0 0,15-20-52 0 0,-34 35-1 0 0,0-2-7 0 0,1 0 0 0 0,0 2 0 0 0,2 0 0 0 0,0 2 0 0 0,1 0 0 0 0,1 2 0 0 0,13-6 8 0 0,-37 21-6 0 0,1 1 1 0 0,-1-1 0 0 0,1 1 0 0 0,-1 0-1 0 0,1 0 1 0 0,0-1 0 0 0,0 1 0 0 0,0 0-1 0 0,-1 1 1 0 0,1-1 0 0 0,0 0 0 0 0,0 0-1 0 0,0 1 1 0 0,0 0 0 0 0,0-1-1 0 0,0 1 1 0 0,0 0 0 0 0,0 0 0 0 0,1 0-1 0 0,-1 0 1 0 0,0 0 0 0 0,0 0 0 0 0,0 1-1 0 0,0-1 1 0 0,0 1 0 0 0,0-1 0 0 0,0 1-1 0 0,0 0 1 0 0,-1 0 0 0 0,1-1 0 0 0,0 2-1 0 0,0-1 1 0 0,-1 0 0 0 0,1 0 0 0 0,0 0-1 0 0,-1 1 1 0 0,1-1 0 0 0,-1 1 0 0 0,0-1-1 0 0,1 1 1 0 0,-1 0 0 0 0,0-1-1 0 0,0 1 1 0 0,0 0 0 0 0,0 0 0 0 0,0 0-1 0 0,-1 0 1 0 0,1 0 0 0 0,-1 0 0 0 0,1 0-1 0 0,-1 0 1 0 0,0 0 0 0 0,1 0 0 0 0,-1 0 5 0 0,1 13 24 0 0,0-1 0 0 0,-1 1 0 0 0,0-1 0 0 0,-2 1 0 0 0,1-1 0 0 0,-2 1 0 0 0,0-1 1 0 0,0 0-1 0 0,-2 0 0 0 0,0 0 0 0 0,0-1 0 0 0,-4 6-24 0 0,1-4-19 0 0,0 0 1 0 0,-1 0-1 0 0,-1-1 0 0 0,-1-1 1 0 0,0 1-1 0 0,0-2 0 0 0,-1 1 1 0 0,-1-2-1 0 0,0 0 0 0 0,-1 0 1 0 0,0-1-1 0 0,0-1 0 0 0,-1 0 1 0 0,0-1-1 0 0,-12 3 19 0 0,-14-6-1058 0 0,40-7 950 0 0,1 1-1 0 0,-1 0 0 0 0,0-1 0 0 0,1 1 0 0 0,-1-1 0 0 0,1 1 1 0 0,0-1-1 0 0,0 1 0 0 0,-1-1 0 0 0,1 1 0 0 0,0-1 0 0 0,0 1 1 0 0,1-1-1 0 0,-1 1 0 0 0,0-1 0 0 0,0 1 0 0 0,1-1 1 0 0,-1 1-1 0 0,1-1 0 0 0,-1 1 0 0 0,1-1 0 0 0,-1 1 0 0 0,1 0 1 0 0,0-1-1 0 0,0 1 0 0 0,0 0 0 0 0,0 0 0 0 0,0-1 0 0 0,0 1 1 0 0,1 0 108 0 0,4-5-11 0 0,1 1 0 0 0,-1 1 0 0 0,1-1 0 0 0,0 1 0 0 0,0 0 0 0 0,1 1 0 0 0,-1 0 0 0 0,1 0 0 0 0,0 1 0 0 0,0 0 1 0 0,0 0-1 0 0,0 0 0 0 0,0 1 11 0 0,17-4 75 0 0,-6 2 86 0 0,0 1-1 0 0,-1 1 1 0 0,1 0-1 0 0,0 2 1 0 0,-1 0-1 0 0,1 1 1 0 0,-1 1-1 0 0,19 6-160 0 0,86 7 1517 0 0,-100-15-1266 0 0,0-1 1 0 0,0 0-1 0 0,-1-2 1 0 0,1-1 0 0 0,0 0-1 0 0,-1-2 1 0 0,0-1-1 0 0,0 0 1 0 0,-1-2 0 0 0,0 0-1 0 0,0-2 1 0 0,6-3-252 0 0,-4-2 170 0 0,0 0-1 0 0,-1-1 1 0 0,-1-1 0 0 0,0-1-1 0 0,16-19-169 0 0,-31 30 11 0 0,0 0 0 0 0,0-1-1 0 0,-1 1 1 0 0,0-1 0 0 0,0 0-1 0 0,-1-1 1 0 0,0 1 0 0 0,-1-1-1 0 0,0 0 1 0 0,0 0 0 0 0,-1 0-1 0 0,0 0 1 0 0,0 0 0 0 0,-1 0-1 0 0,0-1 1 0 0,-1 1-1 0 0,0 0 1 0 0,-1 0 0 0 0,0-1-11 0 0,0 6-41 0 0,-1 0-1 0 0,0 0 1 0 0,0 1 0 0 0,0-1 0 0 0,-1 1 0 0 0,1-1-1 0 0,-1 1 1 0 0,0 0 0 0 0,0 0 0 0 0,0 0 0 0 0,0 0-1 0 0,-1 1 1 0 0,1-1 0 0 0,-1 1 0 0 0,1 0 0 0 0,-1 0-1 0 0,0 0 1 0 0,0 0 0 0 0,0 1 0 0 0,0 0 0 0 0,0-1-1 0 0,0 1 1 0 0,0 1 0 0 0,-1-1 0 0 0,1 1 0 0 0,0 0-1 0 0,0 0 1 0 0,-1 0 0 0 0,1 0 0 0 0,0 1-1 0 0,0-1 1 0 0,0 1 0 0 0,0 0 0 0 0,-1 1 0 0 0,1-1-1 0 0,1 1 1 0 0,-1-1 0 0 0,-1 2 41 0 0,-12 5-65 0 0,-1 2 1 0 0,1 0-1 0 0,1 1 0 0 0,0 0 0 0 0,0 1 0 0 0,2 1 1 0 0,-1 1-1 0 0,1 0 0 0 0,1 1 0 0 0,1 0 1 0 0,0 1-1 0 0,1 0 0 0 0,1 1 0 0 0,-5 9 65 0 0,12-18 22 0 0,-1 1-1 0 0,1-1 1 0 0,0 1-1 0 0,1 0 0 0 0,0 0 1 0 0,0 0-1 0 0,1 0 1 0 0,1 0-1 0 0,-1 0 1 0 0,1 0-1 0 0,1 0 0 0 0,-1 0 1 0 0,2 0-1 0 0,-1 0 1 0 0,1 0-1 0 0,0-1 1 0 0,1 1-1 0 0,0 0 0 0 0,1-1 1 0 0,0 0-1 0 0,0 0 1 0 0,0 0-1 0 0,1 0 0 0 0,0-1 1 0 0,1 0-1 0 0,0 0 1 0 0,0 0-1 0 0,0-1 1 0 0,1 0-1 0 0,4 3-21 0 0,10 6 20 0 0,2-1 0 0 0,-1-1 0 0 0,2-2-1 0 0,-1 0 1 0 0,1-1 0 0 0,1-1 0 0 0,0-2 0 0 0,0 0 0 0 0,1-2 0 0 0,0-1-1 0 0,22 1-19 0 0,93-6-9431 0 0,-127-2-1958 0 0</inkml:trace>
  <inkml:trace contextRef="#ctx0" brushRef="#br0" timeOffset="11437.12">12944 1466 0 0 0,'0'0'555'0'0,"0"0"618"0"0,0 0 272 0 0,0 0 0 0 0,0 0-79 0 0,4-7 8023 0 0,33-12-5743 0 0,11-42-2443 0 0,-40 49-929 0 0,137-216 749 0 0,-129 191-779 0 0,-15 85 782 0 0,-12 517 351 0 0,5-328-1306 0 0,-4-204-29 0 0,2-63 391 0 0,5 1-446 0 0,2 0 1 0 0,0 0 0 0 0,2 0-1 0 0,2 0 1 0 0,0 0-1 0 0,2 0 1 0 0,1 0-1 0 0,2 1 1 0 0,0 0-1 0 0,4-4 13 0 0,-10 25-7 0 0,14-41-31 0 0,2 0 0 0 0,2 2 0 0 0,2 0 1 0 0,2 2-1 0 0,2 0 0 0 0,1 2 0 0 0,3 1 0 0 0,2 0 38 0 0,-22 29-2 0 0,0 0 1 0 0,1 0-1 0 0,0 1 0 0 0,1 0 0 0 0,0 1 0 0 0,1 1 0 0 0,0 0 1 0 0,1 1-1 0 0,-1 0 0 0 0,2 1 0 0 0,5-2 2 0 0,-19 8-2 0 0,1 0 0 0 0,-1 0 0 0 0,1 0 0 0 0,-1 1 0 0 0,1-1 0 0 0,-1 1 0 0 0,1-1 0 0 0,0 1 0 0 0,-1 0 0 0 0,1-1 0 0 0,-1 1 0 0 0,1 0 0 0 0,0 0 0 0 0,-1 0 0 0 0,1 0 0 0 0,0 0 0 0 0,-1 1 0 0 0,1-1 0 0 0,-1 0 0 0 0,1 1 0 0 0,0-1 0 0 0,-1 1 0 0 0,1 0 0 0 0,-1-1 0 0 0,1 1 0 0 0,-1 0 0 0 0,0 0 0 0 0,1 0 0 0 0,-1 0 0 0 0,0 0 0 0 0,0 0 0 0 0,0 0 0 0 0,1 1 0 0 0,-1-1 0 0 0,0 0 0 0 0,-1 0 0 0 0,1 1 0 0 0,0-1 0 0 0,0 1 0 0 0,-1-1 0 0 0,1 1 0 0 0,0-1 0 0 0,-1 1 0 0 0,0 0 0 0 0,1-1 0 0 0,-1 1 0 0 0,0-1 0 0 0,0 2 2 0 0,3 13 31 0 0,-1 0 0 0 0,-1 0 0 0 0,0 0-1 0 0,-1 0 1 0 0,-1 0 0 0 0,-1 0 0 0 0,0 0 0 0 0,-1-1-1 0 0,0 1 1 0 0,-2 0 0 0 0,-1 3-31 0 0,-1 1 26 0 0,-1-1 1 0 0,-1 0-1 0 0,-1 0 0 0 0,-1-1 0 0 0,0 0 1 0 0,-1-1-1 0 0,-1 0 0 0 0,-1-1 1 0 0,0-1-1 0 0,-1 0 0 0 0,-2 1-26 0 0,13-12-59 0 0,-1-1 0 0 0,0 0 0 0 0,1 0 0 0 0,-1 0 0 0 0,0 0 0 0 0,0-1 0 0 0,-1 0 0 0 0,1 0-1 0 0,0 0 1 0 0,-1-1 0 0 0,1 1 0 0 0,-1-1 0 0 0,1-1 0 0 0,-1 1 0 0 0,0-1 0 0 0,1 0 0 0 0,-1 0 0 0 0,0-1-1 0 0,1 1 1 0 0,-1-1 0 0 0,1-1 0 0 0,-1 1 0 0 0,1-1 0 0 0,0 0 0 0 0,-1 0 0 0 0,1 0 0 0 0,0-1 0 0 0,0 0 0 0 0,1 0-1 0 0,-1 0 1 0 0,1 0 0 0 0,-4-4 59 0 0,-3-40-3709 0 0,15 18-5654 0 0,-1 24-463 0 0</inkml:trace>
  <inkml:trace contextRef="#ctx0" brushRef="#br0" timeOffset="12126.303">13680 1584 1600 0 0,'0'0'2365'0'0,"0"0"-1460"0"0,0 0-578 0 0,0 0 168 0 0,0 0 477 0 0,0 0 416 0 0,0 0 105 0 0,0 0-92 0 0,0 0-172 0 0,0 0-157 0 0,0 0-95 0 0,0 0-102 0 0,0 0-92 0 0,15-4-68 0 0,48-15-75 0 0,-55 17-443 0 0,-1-1 1 0 0,1-1-1 0 0,-1 0 1 0 0,0 0-1 0 0,0 0 1 0 0,0-1-1 0 0,0 1 0 0 0,-1-2 1 0 0,0 1-1 0 0,0-1 1 0 0,0 0-1 0 0,2-3-197 0 0,12-13 348 0 0,19-16 69 0 0,-2-1 0 0 0,-2-3 1 0 0,-2 0-1 0 0,23-40-417 0 0,-48 71 23 0 0,-1 0 0 0 0,-1-1 1 0 0,0 0-1 0 0,0 0 0 0 0,-1 0 0 0 0,-1-1 0 0 0,0 0 0 0 0,-1 0 0 0 0,0 0 0 0 0,-1 0 0 0 0,0 0 0 0 0,-1-1 0 0 0,-1-11-23 0 0,-1 24-14 0 0,-1-1 0 0 0,0 1-1 0 0,1-1 1 0 0,-1 1-1 0 0,0 0 1 0 0,0 0-1 0 0,1 0 1 0 0,-1 0 0 0 0,0 0-1 0 0,0 0 1 0 0,0 1-1 0 0,0-1 1 0 0,0 1 0 0 0,0-1-1 0 0,-1 1 1 0 0,1 0-1 0 0,0 0 1 0 0,0 0 0 0 0,0 0-1 0 0,0 0 1 0 0,0 0-1 0 0,0 1 1 0 0,0-1 0 0 0,0 0-1 0 0,0 1 1 0 0,0 0-1 0 0,0 0 1 0 0,0-1-1 0 0,0 1 1 0 0,0 0 0 0 0,0 1-1 0 0,0-1 1 0 0,1 0-1 0 0,-1 0 1 0 0,0 1 0 0 0,0 1 14 0 0,-7 2-14 0 0,1 1 0 0 0,1 0 0 0 0,-1 0 0 0 0,1 1 1 0 0,0 0-1 0 0,1 0 0 0 0,-1 1 0 0 0,2 0 1 0 0,-1 0-1 0 0,1 0 0 0 0,0 0 0 0 0,1 1 0 0 0,-1 0 1 0 0,2 0-1 0 0,-2 7 14 0 0,5-14 1 0 0,0 0 0 0 0,0 0 0 0 0,0 0 0 0 0,1-1 0 0 0,-1 1 0 0 0,0 0 1 0 0,1 0-1 0 0,0 0 0 0 0,0 0 0 0 0,-1-1 0 0 0,1 1 0 0 0,0 0 0 0 0,0 0 0 0 0,0-1 0 0 0,1 1 0 0 0,-1-1 1 0 0,0 1-1 0 0,1-1 0 0 0,-1 0 0 0 0,1 0 0 0 0,-1 1 0 0 0,1-1 0 0 0,-1 0 0 0 0,1 0 0 0 0,0 0 0 0 0,0-1 1 0 0,0 1-1 0 0,-1 0 0 0 0,1-1 0 0 0,0 1 0 0 0,0-1 0 0 0,0 1 0 0 0,2-1-1 0 0,68 7 148 0 0,39-7-7 0 0,-109 2-115 0 0,0-1 1 0 0,0 1-1 0 0,-1 0 0 0 0,1 0 0 0 0,-1 0 0 0 0,1 1 0 0 0,-1-1 1 0 0,0 0-1 0 0,0 0 0 0 0,0 1 0 0 0,0-1 0 0 0,0 1 1 0 0,0-1-1 0 0,-1 1 0 0 0,1-1 0 0 0,-1 1 0 0 0,0-1 0 0 0,0 1 1 0 0,0-1-1 0 0,0 1 0 0 0,0-1 0 0 0,0 1 0 0 0,-1-1 0 0 0,1 1 1 0 0,-1-1-1 0 0,0 1 0 0 0,0-1 0 0 0,0 1 0 0 0,0-1 0 0 0,0 0 1 0 0,0 0-1 0 0,-1 2-26 0 0,-33 53 564 0 0,28-48-534 0 0,1-1 0 0 0,0 1 0 0 0,0 0 1 0 0,1 0-1 0 0,1 1 0 0 0,0 0 0 0 0,0 0 1 0 0,1 0-1 0 0,0 0 0 0 0,0 0 0 0 0,1 0 1 0 0,0 10-31 0 0,1-19-38 0 0,1 1 0 0 0,0 0 0 0 0,0 0 0 0 0,0-1 0 0 0,0 1 0 0 0,0 0 0 0 0,0 0 0 0 0,0-1 0 0 0,0 1 0 0 0,1 0 0 0 0,-1 0 0 0 0,1-1 0 0 0,-1 1 0 0 0,1-1 0 0 0,0 1 0 0 0,0 0 0 0 0,0-1 0 0 0,0 1 0 0 0,0-1 0 0 0,0 0 0 0 0,0 1 0 0 0,0-1 0 0 0,0 0 0 0 0,1 0 0 0 0,-1 1 0 0 0,0-1 0 0 0,1 0 0 0 0,-1 0 0 0 0,1-1 0 0 0,-1 1 0 0 0,1 0 0 0 0,-1 0 0 0 0,1-1 0 0 0,0 1 0 0 0,0-1 0 0 0,-1 1 0 0 0,1-1 0 0 0,0 0 0 0 0,-1 0 0 0 0,1 0 0 0 0,0 0 1 0 0,0 0-1 0 0,-1 0 0 0 0,1 0 0 0 0,0-1 0 0 0,1 1 38 0 0,62-17-4786 0 0,-6-17-7661 0 0,-47 26 8139 0 0</inkml:trace>
  <inkml:trace contextRef="#ctx0" brushRef="#br0" timeOffset="12453.992">14538 1271 2881 0 0,'0'0'1805'0'0,"0"0"-180"0"0,0 0-86 0 0,0 0 0 0 0,0 0 34 0 0,0 0-39 0 0,0 0-111 0 0,0 0-173 0 0,0 0-232 0 0,0 0-205 0 0,0 0-201 0 0,-25 31-144 0 0,-74 95-84 0 0,72-71 90 0 0,29-47-349 0 0,-2-5-79 0 0,1 0 0 0 0,-1-1 1 0 0,1 1-1 0 0,0 0 0 0 0,0-1 1 0 0,0 1-1 0 0,0-1 0 0 0,1 1 1 0 0,-1-1-1 0 0,0 0 0 0 0,1 0 1 0 0,0 1-1 0 0,0-1 0 0 0,-1 0 0 0 0,1-1 1 0 0,0 1-1 0 0,1 0 0 0 0,-1 0 1 0 0,0-1-1 0 0,0 1 0 0 0,1-1 1 0 0,-1 0-1 0 0,1 0 0 0 0,-1 0 1 0 0,1 0-1 0 0,-1 0 0 0 0,1 0 1 0 0,0-1-1 0 0,-1 1 0 0 0,2-1-46 0 0,83-2 1501 0 0,-80-2-1450 0 0,0 1 1 0 0,-1-1-1 0 0,1 0 1 0 0,-1-1-1 0 0,0 0 1 0 0,0 0-1 0 0,0 0 1 0 0,-1 0-1 0 0,0-1 1 0 0,0 0-1 0 0,0 0 1 0 0,-1-1-1 0 0,0 1 1 0 0,0-1 0 0 0,-1 0-1 0 0,1 0 1 0 0,-1 0-1 0 0,-1 0 1 0 0,0-1-1 0 0,0 1 1 0 0,0-1-1 0 0,-1 1 1 0 0,0-1-1 0 0,0 0 1 0 0,-1 1-1 0 0,0-1 1 0 0,0 0-1 0 0,-1 1 1 0 0,0-1-1 0 0,-2-4-51 0 0,2 8-51 0 0,-1 0-1 0 0,1 0 0 0 0,-1 0 1 0 0,-1 0-1 0 0,1 0 0 0 0,0 1 1 0 0,-1-1-1 0 0,0 1 0 0 0,0-1 1 0 0,0 1-1 0 0,0 0 0 0 0,0 0 1 0 0,-1 1-1 0 0,1-1 0 0 0,-1 1 0 0 0,0-1 1 0 0,-3 0 51 0 0,-44-15-7928 0 0,44 18-1723 0 0</inkml:trace>
  <inkml:trace contextRef="#ctx0" brushRef="#br0" timeOffset="13765.81">14752 1382 0 0 0,'0'0'839'0'0,"0"0"140"0"0,0 0 104 0 0,0 0 29 0 0,0 0-25 0 0,0 0-75 0 0,-2-1-699 0 0,-1-2 8596 0 0,4 3-7766 0 0,10-1-712 0 0,0 0 1 0 0,-1-1-1 0 0,1-1 0 0 0,0 0 1 0 0,-1 0-1 0 0,0-1 1 0 0,0 0-1 0 0,0 0 0 0 0,0-1 1 0 0,0-1-1 0 0,8-6-431 0 0,-5 4 227 0 0,-1 0-114 0 0,-1-1 1 0 0,0 0-1 0 0,0-1 1 0 0,-1 0-1 0 0,0 0 0 0 0,-1-1 1 0 0,0-1-1 0 0,-1 1 1 0 0,0-1-1 0 0,-1-1 1 0 0,4-10-114 0 0,-15 137 131 0 0,34 126 82 0 0,-11-134-137 0 0,3 231-7 0 0,-24-306-74 0 0,-1-1 0 0 0,-2 0-1 0 0,-1 0 1 0 0,-1 0 0 0 0,-2-1-1 0 0,0 0 1 0 0,-3 1 5 0 0,10-21-12 0 0,0 0 0 0 0,0 0 0 0 0,-1-1 1 0 0,0 1-1 0 0,-1 0 0 0 0,0-1 0 0 0,0 0 0 0 0,-1 0 0 0 0,0 0 0 0 0,0-1 1 0 0,-1 0-1 0 0,0 0 0 0 0,0 0 0 0 0,0 0 0 0 0,-1-1 0 0 0,0 0 0 0 0,-1-1 1 0 0,1 1-1 0 0,-1-2 0 0 0,0 1 0 0 0,0-1 0 0 0,0 0 0 0 0,-1 0 0 0 0,0-1 1 0 0,1-1-1 0 0,-1 1 0 0 0,-3-1 12 0 0,9-2-3 0 0,-1 0-1 0 0,1 0 1 0 0,-1-1 0 0 0,1 0-1 0 0,0 1 1 0 0,-1-1 0 0 0,1 0-1 0 0,0-1 1 0 0,0 1 0 0 0,0 0-1 0 0,-1-1 1 0 0,2 0 0 0 0,-1 0-1 0 0,0 0 1 0 0,0 0 0 0 0,1 0-1 0 0,-1 0 1 0 0,1-1 0 0 0,-1 1 0 0 0,1-1-1 0 0,0 0 1 0 0,0 0 0 0 0,0 0-1 0 0,1 0 1 0 0,-1 0 0 0 0,1 0-1 0 0,-1 0 1 0 0,1 0 0 0 0,0-1-1 0 0,0 1 1 0 0,1 0 0 0 0,-1-1-1 0 0,1 1 1 0 0,-1-2 3 0 0,0-8-2 0 0,0 0 0 0 0,1 0 0 0 0,0 0 0 0 0,1 0 1 0 0,0 1-1 0 0,1-1 0 0 0,1 0 0 0 0,3-10 2 0 0,6-10 15 0 0,1 1 1 0 0,2 0-1 0 0,1 2 1 0 0,1 0-1 0 0,2 0 1 0 0,1 2-1 0 0,1 1 1 0 0,2 0 0 0 0,0 2-1 0 0,2 0 1 0 0,21-16-16 0 0,-36 33 22 0 0,0 1 1 0 0,0 0 0 0 0,0 0 0 0 0,1 1 0 0 0,0 1 0 0 0,0 0 0 0 0,0 0 0 0 0,1 1 0 0 0,0 1 0 0 0,0 0 0 0 0,0 0 0 0 0,0 1 0 0 0,0 1 0 0 0,0 0 0 0 0,9 0-23 0 0,14 15 134 0 0,-27-11-2742 0 0,-15-14-2541 0 0,-2 2-4413 0 0,6 5 3531 0 0</inkml:trace>
  <inkml:trace contextRef="#ctx0" brushRef="#br0" timeOffset="14142.44">15055 800 0 0 0,'0'0'4066'0'0,"0"0"-1749"0"0,0 0-556 0 0,0 0-87 0 0,0 0 28 0 0,0 0 42 0 0,0 0-86 0 0,0 0-164 0 0,0 0-246 0 0,0 0-259 0 0,0 0-229 0 0,0 0-183 0 0,0 0-133 0 0,-15 0-72 0 0,-47 0-43 0 0,35 16 563 0 0,25-13-762 0 0,-5 12 229 0 0,16-17-57 0 0,27-44-84 0 0,-41 49-2787 0 0,-1 4-4170 0 0,6-7-3964 0 0</inkml:trace>
  <inkml:trace contextRef="#ctx0" brushRef="#br0" timeOffset="24657.743">15298 1422 0 0 0,'0'0'529'0'0,"0"0"634"0"0,0 0 255 0 0,0 0 120 0 0,0 0 78 0 0,0 0-16 0 0,0 0-134 0 0,5 3 4839 0 0,7 5-4515 0 0,-1-3-1377 0 0,0 0 1 0 0,1-1-1 0 0,0-1 1 0 0,0 0-1 0 0,0 0 1 0 0,0-1-1 0 0,1-1 1 0 0,-1 0-1 0 0,0-1 0 0 0,1 0 1 0 0,2-1-414 0 0,0 1 208 0 0,-4-1-94 0 0,-1-1 0 0 0,1 0 0 0 0,-1-1 1 0 0,0 0-1 0 0,1-1 0 0 0,-1 0 0 0 0,-1 0 0 0 0,1-1 1 0 0,6-4-115 0 0,5-2 96 0 0,-17 10-70 0 0,-1-1-1 0 0,1 0 1 0 0,0 0-1 0 0,-1 0 1 0 0,1 0-1 0 0,-1 0 1 0 0,1-1 0 0 0,-1 1-1 0 0,0-1 1 0 0,0 0-1 0 0,0 0 1 0 0,-1 0-1 0 0,1 0 1 0 0,-1-1 0 0 0,1 1-1 0 0,-1-1 1 0 0,0 1-1 0 0,-1-1 1 0 0,1 0-1 0 0,-1 0 1 0 0,1 0 0 0 0,-1 0-1 0 0,0 0 1 0 0,0 0-1 0 0,-1 0 1 0 0,0 0-1 0 0,1 0 1 0 0,-1 0 0 0 0,0 0-1 0 0,-1-1 1 0 0,1 1-1 0 0,-1 0 1 0 0,0 0-1 0 0,0-1-25 0 0,-4 0-34 0 0,-1 1 0 0 0,1 0 0 0 0,-1 1 0 0 0,1-1 0 0 0,-1 1 0 0 0,0 0 0 0 0,0 0 0 0 0,-1 1 0 0 0,1 0 0 0 0,-1 0 0 0 0,1 0 0 0 0,-1 1 0 0 0,1 0-1 0 0,-1 0 1 0 0,0 1 0 0 0,1 0 0 0 0,-1 0 0 0 0,0 1 0 0 0,1-1 0 0 0,-5 2 34 0 0,1 0-33 0 0,-1 1 0 0 0,0 0 0 0 0,1 0 0 0 0,0 1-1 0 0,0 0 1 0 0,0 1 0 0 0,0 0 0 0 0,1 1 0 0 0,0 0 0 0 0,0 0 0 0 0,1 1-1 0 0,-1 0 1 0 0,1 1 0 0 0,1 0 0 0 0,-1 0 0 0 0,2 0 0 0 0,-1 1 0 0 0,1 0 0 0 0,-2 4 33 0 0,5-3 23 0 0,1 0 0 0 0,-1 0 1 0 0,2 0-1 0 0,0 0 1 0 0,0 1-1 0 0,0-1 1 0 0,1 0-1 0 0,1 0 0 0 0,0 1 1 0 0,0-1-1 0 0,1 0 1 0 0,1 0-1 0 0,-1 0 0 0 0,1 0 1 0 0,1-1-1 0 0,1 3-23 0 0,-1-4 34 0 0,0-1-1 0 0,1 0 0 0 0,0 1 1 0 0,0-2-1 0 0,0 1 0 0 0,1 0 1 0 0,0-1-1 0 0,0 0 0 0 0,1-1 1 0 0,-1 0-1 0 0,1 0 0 0 0,1 0 1 0 0,-1 0-1 0 0,1-1 0 0 0,-1-1 1 0 0,1 1-1 0 0,0-1 0 0 0,0-1 1 0 0,1 1-1 0 0,-1-1 0 0 0,0-1 1 0 0,1 1-1 0 0,0-2 0 0 0,-1 1 1 0 0,1-1-1 0 0,-1 0 0 0 0,1-1-33 0 0,7 0 77 0 0,1 0-1 0 0,-1-1 1 0 0,0-1-1 0 0,0-1 0 0 0,0 0 1 0 0,0-1-1 0 0,-1 0 0 0 0,12-7-76 0 0,-3 1-241 0 0,-34 10-1631 0 0,-4-1-5866 0 0,8 2-3751 0 0</inkml:trace>
  <inkml:trace contextRef="#ctx0" brushRef="#br0" timeOffset="25118.157">16202 1264 0 0 0,'0'0'1099'0'0,"0"0"477"0"0,0 0 497 0 0,0 0 355 0 0,0 0 46 0 0,0 0-268 0 0,0 0-444 0 0,0 0-381 0 0,0 0-223 0 0,0 0-115 0 0,0 0-110 0 0,0 0-95 0 0,0 0-107 0 0,0-3-118 0 0,-1 2-560 0 0,0 0 0 0 0,0 0 0 0 0,1 0 0 0 0,-1 0 1 0 0,0 0-1 0 0,0 0 0 0 0,0 1 0 0 0,0-1 0 0 0,0 0 0 0 0,0 0 0 0 0,0 1 0 0 0,0-1 0 0 0,0 0 0 0 0,-1 1 1 0 0,1-1-1 0 0,0 1 0 0 0,0 0 0 0 0,0-1 0 0 0,-1 1 0 0 0,1 0 0 0 0,0 0 0 0 0,0 0 0 0 0,-1 0 1 0 0,1 0-1 0 0,0 0 0 0 0,0 0 0 0 0,-1 0 0 0 0,1 0 0 0 0,0 1 0 0 0,0-1 0 0 0,-1 0 0 0 0,1 1 0 0 0,0-1 1 0 0,0 1-1 0 0,0-1 0 0 0,0 1 0 0 0,0 0 0 0 0,0 0 0 0 0,-1 0-53 0 0,-57 29 693 0 0,55-28-618 0 0,-7 6-29 0 0,0-1 0 0 0,1 1-1 0 0,0 1 1 0 0,0 0 0 0 0,1 0-1 0 0,1 1 1 0 0,-1 0-1 0 0,1 1 1 0 0,1-1 0 0 0,0 2-1 0 0,1-1 1 0 0,0 1 0 0 0,-3 9-46 0 0,7-17 3 0 0,0 1 0 0 0,0-1 1 0 0,1 1-1 0 0,0 0 0 0 0,0-1 1 0 0,0 1-1 0 0,1 0 0 0 0,-1 0 1 0 0,1-1-1 0 0,0 1 0 0 0,1 0 0 0 0,-1 0 1 0 0,1-1-1 0 0,0 1 0 0 0,0 0 1 0 0,0-1-1 0 0,1 1 0 0 0,0-1 1 0 0,0 1-1 0 0,0-1 0 0 0,0 0 1 0 0,1 0-1 0 0,-1 0 0 0 0,1 0 1 0 0,0 0-1 0 0,0-1 0 0 0,0 1 0 0 0,1-1 1 0 0,2 2-4 0 0,1 0 5 0 0,0 0-1 0 0,1-1 1 0 0,0 0 0 0 0,0-1 0 0 0,0 1-1 0 0,1-1 1 0 0,-1-1 0 0 0,1 0 0 0 0,-1 0-1 0 0,1 0 1 0 0,0-1 0 0 0,0-1 0 0 0,-1 0 0 0 0,1 0-1 0 0,0 0 1 0 0,0-1 0 0 0,0 0 0 0 0,-1-1-1 0 0,1 0-4 0 0,7-3-203 0 0,0 0 0 0 0,-1 0-1 0 0,0-2 1 0 0,0 0-1 0 0,-1 0 1 0 0,0-2-1 0 0,0 1 1 0 0,7-7 203 0 0,4-7-4409 0 0,-1-2-3816 0 0,-15 16-1448 0 0</inkml:trace>
  <inkml:trace contextRef="#ctx0" brushRef="#br0" timeOffset="25625.744">16775 748 6265 0 0,'0'0'1909'0'0,"0"0"-428"0"0,0 0-27 0 0,0 0 280 0 0,0 0 211 0 0,0 0-45 0 0,0 0-324 0 0,0 0-424 0 0,0 0-348 0 0,0 0-202 0 0,0 0-98 0 0,0 0-48 0 0,0 0-35 0 0,-4 23 1005 0 0,-1-6-1204 0 0,1 0-1 0 0,1 1 1 0 0,0-1-1 0 0,1 1 1 0 0,1 0 0 0 0,1 0-1 0 0,1 10-221 0 0,-1 27 245 0 0,-20 253 417 0 0,-17-135-546 0 0,24-121-1551 0 0,40-104-3355 0 0,-27 45 3539 0 0,3-18-5136 0 0,-6 11-2978 0 0,-1 9 6390 0 0</inkml:trace>
  <inkml:trace contextRef="#ctx0" brushRef="#br0" timeOffset="25881.238">16421 1238 4681 0 0,'0'0'2507'0'0,"0"0"-401"0"0,0 0-227 0 0,0 0-141 0 0,0 0-174 0 0,0 0-228 0 0,0 0-227 0 0,0 0-156 0 0,0 0-41 0 0,0 0-33 0 0,0 0-91 0 0,0 0-70 0 0,0 0-98 0 0,24 0-84 0 0,153-1 774 0 0,120-5-737 0 0,-274 2-2142 0 0,-15 1-6947 0 0,-5 2-2999 0 0</inkml:trace>
  <inkml:trace contextRef="#ctx0" brushRef="#br0" timeOffset="26172.537">17205 1286 13795 0 0,'0'0'707'0'0,"0"0"-311"0"0,0 0 89 0 0,0 0 267 0 0,0 0 169 0 0,0 0-1 0 0,0 0-225 0 0,0 0-287 0 0,0 0-187 0 0,0 0-100 0 0,0 0-48 0 0,0 0-37 0 0,0 0-26 0 0,-5 20-39 0 0,-17 62-35 0 0,10-68-7671 0 0,8-37-1629 0 0,4 22 7708 0 0,-1-6 964 0 0</inkml:trace>
  <inkml:trace contextRef="#ctx0" brushRef="#br0" timeOffset="26360.518">17148 966 4345 0 0,'0'0'2945'0'0,"0"0"-497"0"0,0 0-488 0 0,0 0-383 0 0,0 0-137 0 0,0 0-264 0 0,0 0-231 0 0,0 0-297 0 0,0 0-280 0 0,0 0-296 0 0,0 0-304 0 0,0 0-216 0 0,0 0-240 0 0,-35-74-249 0 0,35 81-279 0 0,0 1-696 0 0,0-1-1777 0 0,4 0-5113 0 0</inkml:trace>
  <inkml:trace contextRef="#ctx0" brushRef="#br0" timeOffset="27363.636">17535 645 0 0 0,'0'0'1403'0'0,"0"0"247"0"0,0 0 110 0 0,0 0 20 0 0,0 0-30 0 0,0 0-27 0 0,0 0-53 0 0,0 0-112 0 0,0 0-170 0 0,0 0-204 0 0,0-5-230 0 0,0-8-793 0 0,-4 28 3032 0 0,-28 195-313 0 0,9 77-2221 0 0,-8 25-551 0 0,20-264-175 0 0,11-48 50 0 0,0 0-10 0 0,5-19-5784 0 0,3 9-1392 0 0,-5 6-3381 0 0</inkml:trace>
  <inkml:trace contextRef="#ctx0" brushRef="#br0" timeOffset="27833.898">17610 1492 5329 0 0,'0'0'1328'0'0,"0"0"-119"0"0,0 0 274 0 0,0 0 217 0 0,0 0 46 0 0,0 0-89 0 0,0 0-182 0 0,0 0-240 0 0,0 0-210 0 0,0 0-197 0 0,0 0-172 0 0,0 0-127 0 0,32-9-83 0 0,97-30-77 0 0,-62 2 230 0 0,-52 26-489 0 0,0-1-1 0 0,-1 0 1 0 0,-1-1 0 0 0,0-1-1 0 0,-1 0 1 0 0,-1 0 0 0 0,0-1-1 0 0,9-16-109 0 0,-17 23 6 0 0,-1 1 0 0 0,1 0-1 0 0,-1-1 1 0 0,-1 1 0 0 0,0-1-1 0 0,0 1 1 0 0,0-1 0 0 0,-1 0-1 0 0,0 1 1 0 0,0-1 0 0 0,-1 0-1 0 0,0 0-5 0 0,-1 6-34 0 0,-1 0 0 0 0,0 1-1 0 0,1-1 1 0 0,-1 0 0 0 0,0 1-1 0 0,0-1 1 0 0,0 1 0 0 0,0 0-1 0 0,0 0 1 0 0,0 1-1 0 0,-1-1 1 0 0,1 0 0 0 0,0 1-1 0 0,0 0 1 0 0,-1 0 0 0 0,1 0-1 0 0,0 0 1 0 0,0 0-1 0 0,-1 1 1 0 0,1-1 0 0 0,0 1-1 0 0,0 0 35 0 0,-16 6-28 0 0,2 0-1 0 0,-1 1 0 0 0,1 1 0 0 0,0 0 1 0 0,0 2-1 0 0,1 0 0 0 0,1 0 1 0 0,0 2-1 0 0,1-1 0 0 0,0 2 0 0 0,1 0 1 0 0,0 1-1 0 0,-5 8 29 0 0,14-19 18 0 0,-1-1-1 0 0,1 1 1 0 0,0 1 0 0 0,0-1-1 0 0,1 0 1 0 0,-1 1 0 0 0,1 0-1 0 0,0 0 1 0 0,0 0 0 0 0,1 0-1 0 0,-1 0 1 0 0,1 1 0 0 0,0-1-1 0 0,1 1 1 0 0,-1-1 0 0 0,1 1-1 0 0,0 0 1 0 0,1-1 0 0 0,-1 1 0 0 0,1 0-1 0 0,0 0 1 0 0,0 0 0 0 0,1-1-1 0 0,0 1 1 0 0,0 0 0 0 0,0-1-1 0 0,1 1 1 0 0,0-1 0 0 0,0 1-1 0 0,0-1 1 0 0,3 4-18 0 0,11 4 77 0 0,2-1 1 0 0,0 0-1 0 0,0-2 1 0 0,1 0-1 0 0,0-1 1 0 0,0 0-1 0 0,1-2 0 0 0,0-1 1 0 0,1 0-1 0 0,-1-1 1 0 0,1-2-1 0 0,0 0 1 0 0,0-1-1 0 0,1-1 1 0 0,-1-1-1 0 0,3-1-77 0 0,-15 2-204 0 0,126 4 280 0 0,-77-4-5285 0 0,-48-1-3181 0 0</inkml:trace>
  <inkml:trace contextRef="#ctx0" brushRef="#br0" timeOffset="29358.995">18685 1665 1792 0 0,'0'0'2314'0'0,"0"0"4"0"0,0 0-12 0 0,0 0-68 0 0,0 0-190 0 0,0 0-249 0 0,0 0-268 0 0,0 0-269 0 0,0 0-190 0 0,0 0-160 0 0,0 0-125 0 0,-7-4 945 0 0,7-7-1538 0 0,0 0 0 0 0,1 0 0 0 0,0 0-1 0 0,0 0 1 0 0,2 0 0 0 0,-1 1 0 0 0,1-1 0 0 0,1 1-1 0 0,0 0 1 0 0,4-8-194 0 0,10-13 68 0 0,1 2 1 0 0,2 1-1 0 0,1 0 0 0 0,1 2 1 0 0,1 0-1 0 0,1 2 0 0 0,1 1 1 0 0,2 0-1 0 0,8-3-68 0 0,45-22 43 0 0,-80 47-43 0 0,-1 1 0 0 0,1-1 1 0 0,0 1-1 0 0,-1 0 0 0 0,1-1 1 0 0,0 1-1 0 0,-1 0 0 0 0,1-1 1 0 0,0 1-1 0 0,0 0 0 0 0,-1 0 1 0 0,1 0-1 0 0,0-1 0 0 0,0 1 1 0 0,-1 0-1 0 0,1 0 0 0 0,0 0 0 0 0,0 0 1 0 0,0 0-1 0 0,-1 1 0 0 0,1-1 1 0 0,0 0-1 0 0,0 0 0 0 0,-1 0 1 0 0,1 1-1 0 0,0-1 0 0 0,-1 0 1 0 0,1 1-1 0 0,0-1 0 0 0,-1 1 1 0 0,1-1-1 0 0,0 0 0 0 0,-1 1 1 0 0,1 0-1 0 0,-1-1 0 0 0,1 1 1 0 0,-1-1-1 0 0,1 1 0 0 0,-1 0 1 0 0,1-1-1 0 0,-1 1 0 0 0,0 0 1 0 0,1-1-1 0 0,-1 1 0 0 0,0 0 1 0 0,0 0-1 0 0,0-1 0 0 0,1 1 1 0 0,-1 0-1 0 0,0 0 0 0 0,0-1 1 0 0,0 1-1 0 0,0 0 0 0 0,0 0 1 0 0,0-1-1 0 0,0 1 0 0 0,2 56 30 0 0,-3-46-25 0 0,-9 176 111 0 0,-11-21-73 0 0,18-225 245 0 0,5 46-307 0 0,1 0-1 0 0,1 1 1 0 0,0-1 0 0 0,1 1 0 0 0,0 0 0 0 0,1 0 0 0 0,0 0-1 0 0,1 1 1 0 0,5-8 19 0 0,2-2-25 0 0,0-3-4 0 0,2 1 0 0 0,1 1 1 0 0,1 1-1 0 0,1 0 0 0 0,0 1 0 0 0,2 2 0 0 0,0 0 0 0 0,1 1 0 0 0,1 1 0 0 0,9-5 29 0 0,-31 20-7 0 0,1-1-1 0 0,-1 1 1 0 0,1 0 0 0 0,0-1 0 0 0,-1 1-1 0 0,1 0 1 0 0,0 0 0 0 0,0 0 0 0 0,0 0 0 0 0,0 1-1 0 0,-1-1 1 0 0,1 0 0 0 0,0 1 0 0 0,0 0-1 0 0,0-1 1 0 0,0 1 0 0 0,0 0 0 0 0,1 0-1 0 0,-1 0 1 0 0,0 0 0 0 0,0 0 0 0 0,0 0-1 0 0,0 1 1 0 0,0-1 0 0 0,0 1 0 0 0,0-1-1 0 0,-1 1 1 0 0,1 0 0 0 0,0 0 0 0 0,0 0-1 0 0,0 0 1 0 0,-1 0 0 0 0,1 0 0 0 0,0 0-1 0 0,-1 1 1 0 0,1-1 0 0 0,0 1 7 0 0,1 36 106 0 0,-2 0-1 0 0,-1 0 1 0 0,-1-1 0 0 0,-7 36-106 0 0,-8 22-115 0 0,26-75-3701 0 0,10-21-4697 0 0,-14-2 771 0 0</inkml:trace>
  <inkml:trace contextRef="#ctx0" brushRef="#br0" timeOffset="29711.902">19759 1271 1936 0 0,'0'0'2268'0'0,"0"0"-395"0"0,0 0-36 0 0,0 0 86 0 0,0 0 21 0 0,0 0-201 0 0,0 0-341 0 0,0 0-319 0 0,0 0-250 0 0,0 0-155 0 0,0 0-91 0 0,0 0-98 0 0,-20 25-93 0 0,-58 77-79 0 0,74-99-289 0 0,1 1 0 0 0,0-1-1 0 0,0 1 1 0 0,0 0-1 0 0,0 0 1 0 0,1 0 0 0 0,-1 1-1 0 0,1-1 1 0 0,1 1-1 0 0,-1-1 1 0 0,0 1 0 0 0,1 0-1 0 0,0-1 1 0 0,0 1-1 0 0,0 0 1 0 0,1 0 0 0 0,0 0-1 0 0,0 0 1 0 0,0 0-28 0 0,1 15 60 0 0,-2-17-46 0 0,0 0 1 0 0,0 0-1 0 0,1-1 1 0 0,-1 1 0 0 0,1 0-1 0 0,0 0 1 0 0,0 0-1 0 0,0 0 1 0 0,0 0 0 0 0,0 0-1 0 0,1 0 1 0 0,-1 0-1 0 0,1-1 1 0 0,0 1 0 0 0,0 0-1 0 0,0 0 1 0 0,0-1-1 0 0,0 1 1 0 0,1-1 0 0 0,-1 1-1 0 0,1-1 1 0 0,0 1-1 0 0,0-1 1 0 0,-1 0 0 0 0,2 0-1 0 0,-1 0 1 0 0,0 0-1 0 0,0 0 1 0 0,1 0 0 0 0,-1-1-1 0 0,0 1 1 0 0,1-1-1 0 0,0 0 1 0 0,-1 1 0 0 0,1-1-1 0 0,0 0 1 0 0,0-1 0 0 0,-1 1-1 0 0,1 0 1 0 0,1-1-15 0 0,-4 0 13 0 0,6 1 99 0 0,0-1 1 0 0,0 0 0 0 0,0 0-1 0 0,0 0 1 0 0,0-1 0 0 0,0 0-1 0 0,-1 0 1 0 0,1-1 0 0 0,0 1-1 0 0,-1-1 1 0 0,1 0 0 0 0,-1-1-1 0 0,0 1 1 0 0,0-1 0 0 0,3-2-113 0 0,1-1 96 0 0,-1 0 0 0 0,0 0 0 0 0,0-1 1 0 0,0 0-1 0 0,-1-1 0 0 0,0 1 0 0 0,0-1 0 0 0,-1-1 1 0 0,0 1-1 0 0,-1-1 0 0 0,1 0 0 0 0,-2-1 0 0 0,1 1 1 0 0,-2-1-1 0 0,1 0 0 0 0,-1 0 0 0 0,0 0 1 0 0,-1 0-1 0 0,-1 0 0 0 0,1-1 0 0 0,-1-4-96 0 0,-1 11-30 0 0,0 0-1 0 0,1 0 0 0 0,-2 0 1 0 0,1 0-1 0 0,0 0 1 0 0,-1 0-1 0 0,1 0 0 0 0,-1 0 1 0 0,0 0-1 0 0,-1 1 1 0 0,1-1-1 0 0,-1 0 1 0 0,1 1-1 0 0,-1-1 0 0 0,0 1 1 0 0,0-1-1 0 0,-1 1 1 0 0,1 0-1 0 0,-1 0 0 0 0,1 0 1 0 0,-1 0-1 0 0,0 0 1 0 0,0 1-1 0 0,-1 0 1 0 0,1-1-1 0 0,0 1 0 0 0,-1 0 1 0 0,1 0-1 0 0,-1 1 1 0 0,-2-2 30 0 0,-42-7-2145 0 0,16 9-4616 0 0,22 1-4120 0 0</inkml:trace>
  <inkml:trace contextRef="#ctx0" brushRef="#br0" timeOffset="34534.156">20421 564 0 0 0,'0'0'1630'0'0,"0"0"390"0"0,0 0 121 0 0,0 0-206 0 0,0 0-295 0 0,0 0-272 0 0,0 0-253 0 0,0 0-204 0 0,-3-4 2208 0 0,-5 42-303 0 0,-43 274 543 0 0,34-95-2751 0 0,1-44-300 0 0,-3-59 6 0 0,-24-73 123 0 0,26-23-324 0 0,17-17-107 0 0,0-1-20 0 0,1 26 209 0 0,0-24-173 0 0,0-1-1 0 0,-1 1 0 0 0,1-1 1 0 0,0 1-1 0 0,-1 0 1 0 0,0-1-1 0 0,1 1 0 0 0,-1 0 1 0 0,0 0-1 0 0,0-1 1 0 0,0 1-1 0 0,0 0 0 0 0,0-1 1 0 0,-1 1-1 0 0,1 0 0 0 0,-1 0 1 0 0,1-1-1 0 0,-1 1 1 0 0,1-1-1 0 0,-1 1 0 0 0,0 0 1 0 0,1-1-1 0 0,-1 1 1 0 0,0-1-1 0 0,0 0 0 0 0,0 1 1 0 0,-1-1-1 0 0,1 0 1 0 0,0 0-1 0 0,0 1 0 0 0,-1-1 1 0 0,0 0-22 0 0,-9 14 59 0 0,1-1-1950 0 0,19-28-1541 0 0,-4 7-90 0 0,-1 0-3293 0 0,-2 2-2290 0 0</inkml:trace>
  <inkml:trace contextRef="#ctx0" brushRef="#br0" timeOffset="34951.678">20016 1153 3113 0 0,'0'0'1785'0'0,"0"0"-311"0"0,0 0-35 0 0,0 0 147 0 0,0 0 54 0 0,0 0-125 0 0,0 0-268 0 0,0 0-247 0 0,0 0-126 0 0,0 0-42 0 0,0 0-56 0 0,0 0-58 0 0,6 3-42 0 0,84 24 3970 0 0,207-27-2160 0 0,-274 1-2696 0 0,-19-1-104 0 0,0 1 1 0 0,0-1-1 0 0,0 0 1 0 0,0 0-1 0 0,0 0 1 0 0,0 0-1 0 0,0-1 1 0 0,0 1-1 0 0,0-1 1 0 0,0 0-1 0 0,0 0 1 0 0,0-1-1 0 0,0 1 1 0 0,0-1-1 0 0,-1 0 1 0 0,1 0-1 0 0,-1 0 1 0 0,1 0-1 0 0,-1-1 1 0 0,2-1 313 0 0,10-5-3661 0 0,-3 3-3698 0 0,-6 2-948 0 0</inkml:trace>
  <inkml:trace contextRef="#ctx0" brushRef="#br0" timeOffset="35398.325">20734 1367 5353 0 0,'0'0'2378'0'0,"0"0"-322"0"0,0 0-94 0 0,0 0 13 0 0,0 0-122 0 0,0 0-265 0 0,0 0-384 0 0,0 0-340 0 0,0 0-221 0 0,0 0-139 0 0,0 0-61 0 0,0 0-25 0 0,0 0 3 0 0,-5 11-26 0 0,-30 85 793 0 0,-3 36-787 0 0,37-128 625 0 0,1-2-4615 0 0,0-1-7517 0 0,0-4 1129 0 0</inkml:trace>
  <inkml:trace contextRef="#ctx0" brushRef="#br0" timeOffset="35678.934">20799 1069 12387 0 0,'0'0'1320'0'0,"0"0"-560"0"0,0 0-128 0 0,0 0 8 0 0,0 0-72 0 0,0 0-183 0 0,0 0-297 0 0,0 0-232 0 0,0 0-169 0 0,0 0-119 0 0,0 0-152 0 0,0 0-216 0 0,0 0-888 0 0,0 29-2457 0 0,7-25-4529 0 0</inkml:trace>
  <inkml:trace contextRef="#ctx0" brushRef="#br0" timeOffset="35910.449">21038 1304 10498 0 0,'0'0'1898'0'0,"0"0"-619"0"0,0 0-327 0 0,0 0-20 0 0,0 0-26 0 0,0 0-117 0 0,0 0-202 0 0,0 0-201 0 0,0 0-154 0 0,0 0-104 0 0,-16 33-58 0 0,-49 102-19 0 0,63-134-49 0 0,1 1 1 0 0,0-1-1 0 0,0 0 1 0 0,0 0-1 0 0,-1 1 1 0 0,1-1-1 0 0,1 0 0 0 0,-1 1 1 0 0,0-1-1 0 0,0 1 1 0 0,1 0-1 0 0,-1-1 0 0 0,0 1 1 0 0,1-1-1 0 0,0 1 1 0 0,-1 0-1 0 0,1-1 1 0 0,0 1-1 0 0,0 0 0 0 0,0-1 1 0 0,0 1-1 0 0,0 0 1 0 0,0 0-1 0 0,0-1 0 0 0,1 1 1 0 0,-1 0-1 0 0,1-1 1 0 0,-1 1-1 0 0,1-1 1 0 0,0 1-1 0 0,-1-1 0 0 0,1 1 1 0 0,0-1-1 0 0,0 1 1 0 0,1 0-3 0 0,2 2 24 0 0,1 0 90 0 0,1 1 0 0 0,-1-1 0 0 0,0 0 0 0 0,1-1 0 0 0,0 1 0 0 0,0-1 0 0 0,0-1 0 0 0,0 1 0 0 0,1-1 0 0 0,-1 0 0 0 0,1 0 0 0 0,-1-1 0 0 0,1 0 0 0 0,0 0 0 0 0,-1 0 0 0 0,1-1 0 0 0,0 0 0 0 0,0 0 0 0 0,-1-1 0 0 0,1 0 0 0 0,0 0-1 0 0,-1-1 1 0 0,1 1 0 0 0,-1-1 0 0 0,0-1 0 0 0,1 1 0 0 0,-1-1 0 0 0,0 0 0 0 0,-1-1 0 0 0,1 1 0 0 0,4-5-114 0 0,75-75 1365 0 0,-82 80-1313 0 0,0-1-1 0 0,-1 0 1 0 0,1 0 0 0 0,-1 0-1 0 0,0 0 1 0 0,0-1-1 0 0,-1 1 1 0 0,1 0 0 0 0,-1-1-1 0 0,0 1 1 0 0,0-1-1 0 0,-1 0 1 0 0,1 1-1 0 0,-1-1 1 0 0,0 1 0 0 0,0-1-1 0 0,-1 0 1 0 0,1 1-1 0 0,-1-1 1 0 0,0 1 0 0 0,0-1-1 0 0,-1 1 1 0 0,1-1-1 0 0,-2-1-51 0 0,0 2-28 0 0,1 1 0 0 0,-1-1 0 0 0,-1 1 0 0 0,1 0 0 0 0,0-1 0 0 0,-1 2 0 0 0,0-1 0 0 0,0 0 0 0 0,0 1 0 0 0,0 0 0 0 0,0 0 0 0 0,0 0 0 0 0,0 0 0 0 0,-1 0 0 0 0,1 1 0 0 0,-1 0 0 0 0,1 0 0 0 0,-1 0 0 0 0,1 1 0 0 0,-1 0 0 0 0,0-1 0 0 0,1 2 0 0 0,-1-1 0 0 0,-3 1 28 0 0,-33 5-2773 0 0,9 9-3425 0 0,23-8-4703 0 0</inkml:trace>
  <inkml:trace contextRef="#ctx0" brushRef="#br0" timeOffset="36542.67">21375 1566 7202 0 0,'0'0'2615'0'0,"0"0"-369"0"0,0 0-173 0 0,0 0-192 0 0,0 0-258 0 0,0 0-312 0 0,0 0-343 0 0,0 0-269 0 0,0 0-178 0 0,0 0-135 0 0,0 0-64 0 0,0 0-30 0 0,0 0-12 0 0,6-10-9 0 0,78-98 763 0 0,67-17-423 0 0,-151 126-617 0 0,-1-1 0 0 0,1 0 1 0 0,-1 1-1 0 0,1-1 0 0 0,0 1 1 0 0,-1-1-1 0 0,1 1 0 0 0,0-1 1 0 0,-1 1-1 0 0,1-1 0 0 0,0 1 0 0 0,0-1 1 0 0,-1 1-1 0 0,1 0 0 0 0,0-1 1 0 0,0 1-1 0 0,0-1 0 0 0,0 1 1 0 0,0-1-1 0 0,0 1 0 0 0,0 0 1 0 0,0-1-1 0 0,0 1 0 0 0,0-1 1 0 0,0 1-1 0 0,0 0 0 0 0,0-1 1 0 0,0 1-1 0 0,1-1 0 0 0,-1 1 1 0 0,0-1-1 0 0,0 1 0 0 0,1-1 1 0 0,-1 1-1 0 0,0-1 0 0 0,1 1 1 0 0,-1-1-1 0 0,1 1 0 0 0,-1-1 1 0 0,0 1-1 0 0,1-1 0 0 0,-1 0 1 0 0,1 1-1 0 0,-1-1 0 0 0,1 0 1 0 0,-1 1-1 0 0,1-1 0 0 0,0 0 1 0 0,-1 0-1 0 0,1 0 0 0 0,-1 1 1 0 0,1-1-1 0 0,-1 0 0 0 0,1 0 1 0 0,0 0-1 0 0,-1 0 0 0 0,1 0 1 0 0,-1 0-1 0 0,1 0 0 0 0,0 0 1 0 0,-1 0-1 0 0,1-1 0 0 0,-1 1 1 0 0,1 0-1 0 0,-1 0 0 0 0,1 0 1 0 0,0-1-1 0 0,-1 1 0 0 0,1 0 6 0 0,-2 13 61 0 0,1-6-42 0 0,0-1-1 0 0,0 0 1 0 0,1 0 0 0 0,0 1 0 0 0,0-1 0 0 0,0 0 0 0 0,1 0 0 0 0,0 0-1 0 0,0 0 1 0 0,0 0 0 0 0,1-1 0 0 0,0 1 0 0 0,0-1 0 0 0,1 0 0 0 0,-1 1-1 0 0,1-2 1 0 0,0 1 0 0 0,0 0 0 0 0,1-1 0 0 0,-1 0 0 0 0,1 0 0 0 0,0 0-1 0 0,0 0 1 0 0,1-1 0 0 0,-1 0 0 0 0,1 0 0 0 0,0 0 0 0 0,-1-1 0 0 0,1 0-1 0 0,0 0 1 0 0,0-1 0 0 0,0 1 0 0 0,1-1 0 0 0,-1 0 0 0 0,0-1-1 0 0,0 0 1 0 0,1 0 0 0 0,-1 0 0 0 0,0-1 0 0 0,0 0 0 0 0,0 0 0 0 0,1 0-1 0 0,-1-1 1 0 0,0 0-19 0 0,6-5 164 0 0,0-1-1 0 0,0 0 1 0 0,-1-1-1 0 0,0 0 1 0 0,0-1-1 0 0,-1 0 1 0 0,-1-1-1 0 0,0 0 1 0 0,0 0-1 0 0,-1-1 1 0 0,0 0-1 0 0,-1 0 1 0 0,-1-1-1 0 0,0 0 1 0 0,0 0-1 0 0,-2 0 1 0 0,3-10-164 0 0,-1-66-68 0 0,-12 79-1365 0 0,2 9-1804 0 0,-1 0-3799 0 0,4 1-5082 0 0</inkml:trace>
  <inkml:trace contextRef="#ctx0" brushRef="#br0" timeOffset="37475.958">20803 1120 1088 0 0,'0'0'1902'0'0,"0"0"-226"0"0,0 0-133 0 0,0 0 3 0 0,0 0-46 0 0,0 0-162 0 0,0 0-275 0 0,0 0-279 0 0,0 0-160 0 0,0 0-30 0 0,0 0 30 0 0,0 0 37 0 0,0 0 19 0 0,0 0-16 0 0,0 0-25 0 0,0 0-28 0 0,-6 23 2772 0 0,-7 1-2560 0 0,13-23-768 0 0,0-1 0 0 0,0 0 1 0 0,0 0-4 0 0,0 0-12 0 0,0 0 13 0 0,0 0 8 0 0,19-11 549 0 0,35-33 261 0 0,-53 44-766 0 0,-1 0 8 0 0,0 0 9 0 0,0 0 11 0 0,0 0 2 0 0,0 0-3 0 0,-19 7 147 0 0,4-2-374 0 0,26-2-1179 0 0,8-8-660 0 0,-6-2-5766 0 0,-6 4-3656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0 0 0,'12'0'1050'0'0,"34"0"291"0"0,20 0 3936 0 0,24-19-1541 0 0,8-2-1230 0 0,50-12 702 0 0,91-7-1210 0 0,-32 39-976 0 0,113 31-498 0 0,92-1-332 0 0,116-25 33 0 0,49-23-181 0 0,-14 8 123 0 0,-20 14-151 0 0,-169 34 89 0 0,-188-21-38 0 0,64 6-55 0 0,122 7 33 0 0,27-25 45 0 0,59-26-24 0 0,-10 7 50 0 0,-110 19-112 0 0,-150 22 16 0 0,-73-8 51 0 0,289-17 6 0 0,-137-13-58 0 0,74 8 57 0 0,59 23-20 0 0,-10 3 45 0 0,-193-15-195 0 0,438-3 222 0 0,-287-12 20 0 0,88 5-20 0 0,284-23-31 0 0,-188 34-43 0 0,-240 16-37 0 0,197-8 163 0 0,-88-13-172 0 0,-163 5 64 0 0,128 10 127 0 0,-200-7-137 0 0,292-7 121 0 0,-153-11-144 0 0,98 3 57 0 0,23-11 100 0 0,-182 8-114 0 0,189-1 98 0 0,-136 1-132 0 0,35 3-4 0 0,88 1 18 0 0,542-1 201 0 0,-577 36-22 0 0,-255-16-66 0 0,308 17 379 0 0,-272-22-170 0 0,129-10-384 0 0,-141-2 69 0 0,294-18 109 0 0,-242 2-90 0 0,-38 5-41 0 0,-19 1 184 0 0,-39 4-34 0 0,20 7 40 0 0,-130 0-211 0 0,0 0-18 0 0,0 0-26 0 0,0 0-23 0 0,0 0 1 0 0,0 0 1 0 0,0 0-25 0 0,0 0-36 0 0,0 0-64 0 0,-16 2-5893 0 0,10-1-2495 0 0,1 3-3231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 0 0 0,'0'0'432'0'0,"0"0"508"0"0,0 0 390 0 0,0 0 205 0 0,0 0-19 0 0,0 0-210 0 0,0 0-251 0 0,0 0-144 0 0,0 0-19 0 0,0 0 51 0 0,4-3 812 0 0,-4 2 4143 0 0,-40 30-4653 0 0,21-11-293 0 0,37-24 1328 0 0,42-34-1438 0 0,-59 39-677 0 0,-1 1 4 0 0,0 0 6 0 0,0 0 1 0 0,0 0 2 0 0,0 0-1 0 0,-29 2 367 0 0,-83 63-291 0 0,90-37-59 0 0,21-27-161 0 0,1-1-18 0 0,0 0 1 0 0,0 0 5 0 0,0 0-3 0 0,13 0 200 0 0,-7 0-8249 0 0,-6 0-3665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 0 0 0,'0'0'1324'0'0,"0"0"177"0"0,0 0 330 0 0,0 0 252 0 0,0 0 13 0 0,0 0-230 0 0,0 0-410 0 0,0 0-350 0 0,0 0-175 0 0,0 0-38 0 0,0 0-10 0 0,0 0 17 0 0,-4-3 5205 0 0,2 2-6256 0 0,-87 24 1055 0 0,100-24-161 0 0,82-42-407 0 0,-137 49 1448 0 0,-5 9-1509 0 0,82-11-215 0 0,-28-10-130 0 0,-4 5-3242 0 0,-2 0-3415 0 0,3 1-5105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63 0 0 0,'0'0'871'0'0,"0"0"424"0"0,0 0 340 0 0,0 0 301 0 0,0 0 41 0 0,0 0-133 0 0,0 0-218 0 0,0 0-279 0 0,0 0-218 0 0,0 0-67 0 0,0-6-26 0 0,0-12-434 0 0,0 5 4863 0 0,-12 25-3204 0 0,-5 18-2180 0 0,1 1-1 0 0,2 0 0 0 0,0 1 1 0 0,3 0-1 0 0,-7 29-80 0 0,3-3 28 0 0,3 1 1 0 0,2 0 0 0 0,3 0-1 0 0,2 1 1 0 0,3 5-29 0 0,2-62-3 0 0,1 0 1 0 0,-1 1 0 0 0,1-1-1 0 0,0 0 1 0 0,-1 1 0 0 0,2-1-1 0 0,-1 0 1 0 0,0 0 0 0 0,0 0 0 0 0,1 0-1 0 0,0 0 1 0 0,0 0 0 0 0,-1-1-1 0 0,2 1 1 0 0,-1 0 0 0 0,0-1-1 0 0,0 0 1 0 0,1 1 0 0 0,-1-1 0 0 0,1 0-1 0 0,0 0 1 0 0,0-1 0 0 0,0 1-1 0 0,0 0 1 0 0,0-1 0 0 0,0 0-1 0 0,0 0 1 0 0,0 0 0 0 0,0 0 0 0 0,1 0-1 0 0,-1-1 1 0 0,0 1 0 0 0,2-1 2 0 0,4-2 21 0 0,-1 0 0 0 0,1-1 0 0 0,0 0 0 0 0,-1 0 0 0 0,1-1 0 0 0,-1 0 0 0 0,0-1 0 0 0,0 0 0 0 0,-1 0 0 0 0,1 0 0 0 0,-1-1 0 0 0,-1 0 0 0 0,1-1 1 0 0,-1 1-1 0 0,0-1 0 0 0,0-1 0 0 0,-1 1 0 0 0,0-1 0 0 0,2-3-21 0 0,-4 7 4 0 0,37-51 35 0 0,-1-1 1 0 0,-4-2-1 0 0,-2-2 0 0 0,-2-1 1 0 0,-3-1-1 0 0,-3-2 1 0 0,-3-1-40 0 0,-3-31 260 0 0,-19 96-212 0 0,0 0-6 0 0,0 0-39 0 0,0 0 9 0 0,-2 8-119 0 0,-6 25 143 0 0,1 1 0 0 0,1-1-1 0 0,2 1 1 0 0,2 0 0 0 0,1 0-1 0 0,1 1 1 0 0,4 19-36 0 0,-3-11 77 0 0,19 222 185 0 0,-9-67 198 0 0,-12 113-460 0 0,0-281 24 0 0,-1 1 0 0 0,-1-1 0 0 0,-2 0 0 0 0,-2 0 1 0 0,0 0-1 0 0,-2-1 0 0 0,-1 0 0 0 0,-9 15-24 0 0,18-39 8 0 0,-1 0 0 0 0,1 0 1 0 0,-1 0-1 0 0,-1-1 0 0 0,1 1 0 0 0,-1-1 0 0 0,0 1 0 0 0,0-1 0 0 0,0 0 1 0 0,0 0-1 0 0,-1-1 0 0 0,0 1 0 0 0,1-1 0 0 0,-1 1 0 0 0,-1-1 1 0 0,1 0-1 0 0,0-1 0 0 0,-1 1 0 0 0,1-1 0 0 0,-1 0 0 0 0,0 0 0 0 0,0 0 1 0 0,0-1-1 0 0,0 1 0 0 0,0-1 0 0 0,-4 0-8 0 0,5-1 5 0 0,0 1 0 0 0,1-1 0 0 0,-1 0 0 0 0,0 0 0 0 0,1-1 0 0 0,-1 1 0 0 0,0-1 0 0 0,1 0 0 0 0,-1 0 0 0 0,0 0 0 0 0,1 0 0 0 0,0-1 0 0 0,-1 1 0 0 0,1-1 0 0 0,0 0 0 0 0,0 0 0 0 0,0 0 0 0 0,0 0 0 0 0,0-1 0 0 0,0 1 0 0 0,1-1 0 0 0,-1 0 0 0 0,1 1-1 0 0,-1-1 1 0 0,1 0 0 0 0,0-2-5 0 0,-5-8-4 0 0,0-1-1 0 0,1 0 1 0 0,1-1-1 0 0,0 1 0 0 0,1-1 1 0 0,0 0-1 0 0,1 0 0 0 0,1 0 1 0 0,1-1-1 0 0,0 1 0 0 0,1 0 1 0 0,0-1-1 0 0,2 1 1 0 0,0 0-1 0 0,0-1 0 0 0,4-11 5 0 0,1 1-7 0 0,1 1 0 0 0,2-1-1 0 0,0 2 1 0 0,1-1 0 0 0,2 2-1 0 0,0-1 1 0 0,2 2 0 0 0,0 0-1 0 0,7-6 8 0 0,108-104-237 0 0,-104 121-581 0 0,-20 10-3389 0 0,0 1-4092 0 0,-6 0-3364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6529 0 0,'0'0'4160'0'0,"0"0"-1769"0"0,0 0-805 0 0,0 0-61 0 0,0 0 44 0 0,0 0-74 0 0,0 0-236 0 0,0 0-387 0 0,0 0-301 0 0,0 0-162 0 0,0 0-87 0 0,0 0-38 0 0,26-4 1637 0 0,152-18 865 0 0,3 18-2756 0 0,-185 2-5241 0 0,-1 0-5458 0 0,3 2-544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10754 0 0,'0'0'2351'0'0,"0"0"-594"0"0,0 0-340 0 0,0 0-151 0 0,0 0-159 0 0,0 0-187 0 0,0 0-174 0 0,0 0-100 0 0,0 0-32 0 0,0 0 45 0 0,0 0 5 0 0,0 0-35 0 0,0 0-35 0 0,19-2-78 0 0,96-7 371 0 0,80 5 1024 0 0,-188 4-1974 0 0,-1-1 0 0 0,0 0 0 0 0,1 0 0 0 0,-1 0 0 0 0,0-1 0 0 0,0 0 0 0 0,0 0 1 0 0,0 0-1 0 0,0-1 0 0 0,0 0 0 0 0,-1 0 0 0 0,1 0 0 0 0,1-2 63 0 0,23-21-8747 0 0,-26 22-3325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0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0 0 0,'0'0'575'0'0,"0"0"596"0"0,0 0 397 0 0,2 0 7774 0 0,1-1-4665 0 0,21-6-3557 0 0,89-54 995 0 0,-45 13-841 0 0,-61 81-479 0 0,55 220-94 0 0,-55-200-626 0 0,3 0 0 0 0,2-1-1 0 0,18 48-74 0 0,-5-49 158 0 0,-19-55 2049 0 0,2-20-2238 0 0,-5 15 215 0 0,70-126 195 0 0,74-126-6 0 0,-93 158-198 0 0,-50 93-401 0 0,-7 8-3090 0 0,0-1-4831 0 0,1 2-3314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 0 0 0,'0'0'340'0'0,"0"0"1266"0"0,0 0 428 0 0,0 0-54 0 0,0 0-132 0 0,0 0 11 0 0,0 0-58 0 0,0 0-104 0 0,0 0-167 0 0,-1-6 666 0 0,0 6 2359 0 0,-10 9-4320 0 0,0 1-1 0 0,1 1 1 0 0,1 0 0 0 0,0 1 0 0 0,0 0-1 0 0,1 0 1 0 0,1 0 0 0 0,0 1-1 0 0,0 2-234 0 0,-20 36 270 0 0,3 1 0 0 0,2 1 0 0 0,3 1 0 0 0,2 1 0 0 0,2 0-1 0 0,3 1 1 0 0,2 1 0 0 0,3 0 0 0 0,0 42-270 0 0,5-82 71 0 0,1-1 1 0 0,0 0 0 0 0,2 0-1 0 0,0 1 1 0 0,0-1-1 0 0,2 0 1 0 0,0 0-1 0 0,1 0 1 0 0,0 0-1 0 0,1-1 1 0 0,1 0-1 0 0,1 0 1 0 0,0 0 0 0 0,1-1-1 0 0,0 0 1 0 0,1 0-1 0 0,8 8-71 0 0,54 34 502 0 0,-56-45-422 0 0,-16-11-279 0 0,1-5-5247 0 0,-1 0 2480 0 0,0 1-3689 0 0,1 0-5096 0 0</inkml:trace>
  <inkml:trace contextRef="#ctx0" brushRef="#br0" timeOffset="315.52">390 537 12611 0 0,'0'0'1707'0'0,"0"0"-534"0"0,0 0-362 0 0,0 0 15 0 0,0 0 159 0 0,0 0 42 0 0,0 0-96 0 0,0 0-200 0 0,0 0-186 0 0,0 0-67 0 0,0 0 14 0 0,0 0 36 0 0,13 2 4 0 0,98 3 874 0 0,-66-12-811 0 0,53-7 224 0 0,-32 10-650 0 0,-66 4-189 0 0,0 0-27 0 0,0 0-46 0 0,0 0-31 0 0,0 0-110 0 0,-8 6-2929 0 0,-2 2-1342 0 0,6-4-1922 0 0,1 0-5326 0 0</inkml:trace>
  <inkml:trace contextRef="#ctx0" brushRef="#br0" timeOffset="1053.86">1180 320 4713 0 0,'0'0'2220'0'0,"0"0"-807"0"0,0 0-214 0 0,0 0 349 0 0,0 0 315 0 0,0 0 11 0 0,0 0-311 0 0,0 0-496 0 0,0 0-312 0 0,0 0-139 0 0,0 0-47 0 0,0 0-26 0 0,0 0-26 0 0,-2-5-19 0 0,2 4-502 0 0,0 0 45 0 0,0 0 1 0 0,-1-1 0 0 0,1 1-1 0 0,-1 0 1 0 0,1-1-1 0 0,-1 1 1 0 0,1 0-1 0 0,-1 0 1 0 0,0-1-1 0 0,1 1 1 0 0,-1 0 0 0 0,0 0-1 0 0,0 0 1 0 0,0 0-1 0 0,0 0 1 0 0,0 0-1 0 0,0 0 1 0 0,0 0 0 0 0,0 1-1 0 0,0-1 1 0 0,-1 0-1 0 0,1 1 1 0 0,0-1-1 0 0,0 1 1 0 0,-1-1-1 0 0,1 1 1 0 0,0-1 0 0 0,-1 1-1 0 0,1 0 1 0 0,-1 0-1 0 0,1 0 1 0 0,0 0-1 0 0,-1 0 1 0 0,1 0 0 0 0,0 0-1 0 0,-1 0-41 0 0,-8 1 34 0 0,1 1 1 0 0,0 0-1 0 0,0 0 0 0 0,1 1 0 0 0,-1 0 1 0 0,1 0-1 0 0,-1 1 0 0 0,1 0 0 0 0,0 1 1 0 0,0 0-1 0 0,1 0 0 0 0,-1 1 0 0 0,1 0 1 0 0,0 0-1 0 0,1 0 0 0 0,0 1 0 0 0,0 0 1 0 0,0 0-1 0 0,-2 4-34 0 0,6-8 13 0 0,0 1 0 0 0,0-1-1 0 0,0 0 1 0 0,0 1 0 0 0,0-1 0 0 0,1 1 0 0 0,-1-1 0 0 0,1 1 0 0 0,0 0-1 0 0,0 0 1 0 0,1 0 0 0 0,-1-1 0 0 0,1 1 0 0 0,0 0 0 0 0,0 0 0 0 0,0 0-1 0 0,0 0 1 0 0,1 0 0 0 0,0-1 0 0 0,-1 1 0 0 0,1 0 0 0 0,1 0 0 0 0,-1-1-1 0 0,0 1 1 0 0,1 0 0 0 0,0-1 0 0 0,0 0 0 0 0,0 1 0 0 0,0-1 0 0 0,0 0-1 0 0,1 0 1 0 0,0 0 0 0 0,-1-1 0 0 0,1 1 0 0 0,0 0 0 0 0,0-1 0 0 0,1 0-1 0 0,-1 0 1 0 0,0 0 0 0 0,1 0 0 0 0,-1 0 0 0 0,1-1 0 0 0,-1 0-1 0 0,1 1 1 0 0,0-1 0 0 0,0-1 0 0 0,2 1-13 0 0,1-1 103 0 0,0 0-1 0 0,-1-1 1 0 0,1 0-1 0 0,0 0 1 0 0,0 0-1 0 0,0-1 1 0 0,-1 0-1 0 0,1-1 1 0 0,-1 1-1 0 0,0-1 1 0 0,0-1 0 0 0,0 1-1 0 0,0-1 1 0 0,0 0-1 0 0,-1 0 1 0 0,1-1-1 0 0,-1 1 1 0 0,2-4-103 0 0,191-208 732 0 0,-192 206-658 0 0,-2 4 224 0 0,-5 15-302 0 0,-7 53 24 0 0,2 1-1 0 0,2 0 1 0 0,6 57-20 0 0,-3 35-50 0 0,2-148 40 0 0,-1 1 0 0 0,0-1 0 0 0,-1 0 0 0 0,0 0 0 0 0,0 0 0 0 0,-1 1 0 0 0,1-1 0 0 0,-1-1 0 0 0,-1 1 0 0 0,0 0 0 0 0,0 0 0 0 0,0-1-1 0 0,0 0 1 0 0,-1 1 0 0 0,0-2 0 0 0,-1 1 0 0 0,1 0 0 0 0,-1-1 0 0 0,0 0 0 0 0,-1 0 0 0 0,1 0 0 0 0,-1-1 0 0 0,0 1 0 0 0,0-1 0 0 0,0-1 0 0 0,0 1-1 0 0,-1-1 1 0 0,0 0 0 0 0,-1 0 10 0 0,5-2-12 0 0,0 1 0 0 0,0-1 0 0 0,0 1 0 0 0,0-1 0 0 0,0 0 0 0 0,-1 0-1 0 0,1 0 1 0 0,-1-1 0 0 0,1 1 0 0 0,0-1 0 0 0,-1 0 0 0 0,1 0 0 0 0,-1 0 0 0 0,1 0-1 0 0,-1 0 1 0 0,1-1 0 0 0,0 0 0 0 0,-1 0 0 0 0,1 0 0 0 0,0 0 0 0 0,-1 0 0 0 0,1-1-1 0 0,0 1 1 0 0,0-1 0 0 0,0 0 0 0 0,0 0 0 0 0,1 0 0 0 0,-1 0 0 0 0,0 0-1 0 0,1-1 1 0 0,0 1 0 0 0,-1-1 0 0 0,1 0 0 0 0,0 1 0 0 0,0-1 0 0 0,1 0 0 0 0,-1 0-1 0 0,1 0 1 0 0,-1-1 0 0 0,1 1 0 0 0,0 0 0 0 0,0 0 0 0 0,0-2 12 0 0,4-6 4 0 0,0 0 0 0 0,0 1 0 0 0,2-1 0 0 0,-1 0 0 0 0,1 1 0 0 0,1 0 0 0 0,-1 0 0 0 0,2 1 0 0 0,-1 0 0 0 0,1 0 0 0 0,1 0 0 0 0,0 1 0 0 0,0 0 0 0 0,0 0 0 0 0,1 1 0 0 0,0 0 0 0 0,1 1 0 0 0,0 0 0 0 0,0 0 0 0 0,0 1 0 0 0,4-1-4 0 0,153-78 88 0 0,-84 61-458 0 0,-73 23-252 0 0,19 0-2088 0 0,-18 7-8953 0 0,-11-2 1009 0 0</inkml:trace>
  <inkml:trace contextRef="#ctx0" brushRef="#br0" timeOffset="1453.057">865 902 6449 0 0,'0'0'1867'0'0,"0"0"-678"0"0,0 0 99 0 0,0 0 460 0 0,0 0 223 0 0,0 0-58 0 0,0 0-258 0 0,0 0-260 0 0,31-3-207 0 0,101-11-178 0 0,170-37 1937 0 0,-239 44-3352 0 0,33-4-540 0 0,-32 9-9872 0 0,-51 2-980 0 0</inkml:trace>
  <inkml:trace contextRef="#ctx0" brushRef="#br0" timeOffset="2023.023">915 1163 7258 0 0,'0'0'1365'0'0,"0"0"-721"0"0,0 0-134 0 0,0 0 319 0 0,0 0 272 0 0,0 0 129 0 0,0 0-31 0 0,0 0-108 0 0,0 0-125 0 0,0 0-71 0 0,0 0-49 0 0,32-10-101 0 0,102-32-93 0 0,-41 21 547 0 0,-88 19-1149 0 0,0 1 0 0 0,1 0-1 0 0,-1 0 1 0 0,1 1 0 0 0,-1-1 0 0 0,1 1 0 0 0,-1 0 0 0 0,1 1 0 0 0,-1-1 0 0 0,1 1 0 0 0,-1 0 0 0 0,1 1 0 0 0,-1-1 0 0 0,2 2-50 0 0,-6-2 41 0 0,-1 0 0 0 0,1 0 1 0 0,-1 0-1 0 0,1 0 0 0 0,-1 0 1 0 0,0 0-1 0 0,1 1 0 0 0,-1-1 1 0 0,0 0-1 0 0,0 0 1 0 0,0 0-1 0 0,0 1 0 0 0,0-1 1 0 0,0 0-1 0 0,0 0 0 0 0,0 0 1 0 0,0 1-1 0 0,-1-1 0 0 0,1 0 1 0 0,0 0-1 0 0,-1 0 1 0 0,1 0-1 0 0,-1 0 0 0 0,1 0 1 0 0,-1 0-1 0 0,0 0 0 0 0,1 0 1 0 0,-1 0-1 0 0,0 0 1 0 0,0 0-1 0 0,0 0 0 0 0,0 0 1 0 0,0-1-1 0 0,0 1 0 0 0,0 0 1 0 0,0-1-1 0 0,-1 1-41 0 0,0 2 29 0 0,-143 109 1125 0 0,104-70-729 0 0,40-42-417 0 0,1 1 0 0 0,-1 0 0 0 0,1-1 1 0 0,-1 1-1 0 0,1 0 0 0 0,-1 0 0 0 0,1 0 1 0 0,0-1-1 0 0,-1 1 0 0 0,1 0 1 0 0,0 0-1 0 0,0 0 0 0 0,0 0 0 0 0,0 0 1 0 0,-1 0-1 0 0,1-1 0 0 0,0 1 0 0 0,1 0 1 0 0,-1 0-1 0 0,0 0 0 0 0,0 0 0 0 0,0 0 1 0 0,0 0-1 0 0,1 0 0 0 0,-1-1 1 0 0,0 1-1 0 0,1 0 0 0 0,-1 0 0 0 0,1 0 1 0 0,-1-1-1 0 0,1 1 0 0 0,-1 0 0 0 0,1-1 1 0 0,-1 1-1 0 0,1 0 0 0 0,0-1 1 0 0,-1 1-1 0 0,1-1 0 0 0,0 1 0 0 0,0-1 1 0 0,0 1-1 0 0,-1-1 0 0 0,1 0 0 0 0,0 1 1 0 0,1-1-9 0 0,27 4-32 0 0,1-2 0 0 0,0-1 0 0 0,0-2 0 0 0,-1-1 0 0 0,1-1 0 0 0,0-1 1 0 0,-1-2-1 0 0,0-1 0 0 0,20-7 32 0 0,10-12-3879 0 0,-25 9-6240 0 0,-24 12-335 0 0</inkml:trace>
  <inkml:trace contextRef="#ctx0" brushRef="#br0" timeOffset="2449.147">1811 213 8194 0 0,'0'0'2195'0'0,"0"0"-508"0"0,0 0-252 0 0,0 0 61 0 0,0 0 81 0 0,0 0-98 0 0,0 0-238 0 0,0 0-353 0 0,0 0-269 0 0,0 0-168 0 0,0 0-118 0 0,0 0-33 0 0,0 0-29 0 0,0-6-48 0 0,-1 0-222 0 0,-1-8 271 0 0,2 38 448 0 0,2 15-268 0 0,2 1-1 0 0,2-1 1 0 0,2-1-1 0 0,1 1 1 0 0,5 8-452 0 0,-12-40 36 0 0,16 52 96 0 0,-3 0 0 0 0,-2 2 0 0 0,-3-1-1 0 0,-3 1 1 0 0,-2 0 0 0 0,-3 53-132 0 0,-6-92-28 0 0,0-1 0 0 0,-2 1 0 0 0,0 0-1 0 0,-1-1 1 0 0,-1-1 0 0 0,-2 1 0 0 0,1-1 0 0 0,-2-1 0 0 0,-1 0 0 0 0,0 0 0 0 0,-2-1-1 0 0,0-1 1 0 0,-1 0 0 0 0,0-1 0 0 0,-1-1 0 0 0,-1 0 0 0 0,-1-1 0 0 0,0-1 0 0 0,0-1-1 0 0,-1 0 1 0 0,-1-2 0 0 0,-13 6 28 0 0,31-15-328 0 0,-33 13-78 0 0,24-11-2409 0 0,0-2-3739 0 0,7-1-4918 0 0</inkml:trace>
  <inkml:trace contextRef="#ctx0" brushRef="#br0" timeOffset="3935.505">112 1027 0 0 0,'12'-11'2036'0'0,"-11"11"-263"0"0,0 0 2238 0 0,1 0 3452 0 0,-1 0-7107 0 0,-1 0-26 0 0,0 0-57 0 0,0 0-58 0 0,0 0-55 0 0,16 19 1223 0 0,82 84 1416 0 0,-51-41-1889 0 0,-36-53-737 0 0,34 12 355 0 0,-44-20 450 0 0,-1 0-3059 0 0,1 0-6433 0 0,-1-1-2775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350 170 0 0 0,'0'0'860'0'0,"0"0"642"0"0,0 0 510 0 0,0 0 258 0 0,0 0-33 0 0,0 0-297 0 0,0 0-349 0 0,0 0-276 0 0,0 0-175 0 0,7-11-102 0 0,20-30-67 0 0,-19 38 4216 0 0,-6 36-4556 0 0,-9 19-265 0 0,-2-1 1 0 0,-2-1-1 0 0,-3 0 0 0 0,-3 5-366 0 0,-18 66 248 0 0,0-4-65 0 0,23-82-160 0 0,1 1-1 0 0,2 0 1 0 0,1 0-1 0 0,2 1 1 0 0,1-1-1 0 0,2 6-22 0 0,4-40 16 0 0,0 0 0 0 0,1 1-1 0 0,-1-1 1 0 0,1 0 0 0 0,0 0-1 0 0,0 0 1 0 0,0 0-1 0 0,0 0 1 0 0,0-1 0 0 0,0 1-1 0 0,0 0 1 0 0,0-1 0 0 0,1 0-1 0 0,-1 1 1 0 0,1-1 0 0 0,-1 0-1 0 0,1 0 1 0 0,-1-1 0 0 0,1 1-1 0 0,0 0 1 0 0,-1-1-1 0 0,1 0 1 0 0,0 1 0 0 0,-1-1-1 0 0,1 0 1 0 0,0-1-16 0 0,182-16 1176 0 0,-179 16-1628 0 0,2-3-459 0 0,-11-6-8112 0 0,3 9-122 0 0</inkml:trace>
  <inkml:trace contextRef="#ctx0" brushRef="#br0" timeOffset="288.787">0 608 8298 0 0,'0'0'2159'0'0,"0"0"-704"0"0,0 0-624 0 0,0 0-35 0 0,0 0 176 0 0,0 0 36 0 0,0 0-81 0 0,0 0-48 0 0,0 0-28 0 0,0 0 22 0 0,0 0 25 0 0,0 0-142 0 0,0 0-126 0 0,20 0-68 0 0,65 2-71 0 0,42-23 714 0 0,-74 7-1108 0 0,-17 7-181 0 0,1 0-1588 0 0,-13 2-4993 0 0,-18 2-4705 0 0</inkml:trace>
  <inkml:trace contextRef="#ctx0" brushRef="#br0" timeOffset="853.994">685 100 3417 0 0,'0'0'4325'0'0,"0"0"-1474"0"0,0 0-701 0 0,0 0-215 0 0,0 0-155 0 0,0 0-235 0 0,0 0-303 0 0,0 0-352 0 0,0 0-307 0 0,0 0-200 0 0,0 0-117 0 0,0 0 26 0 0,0 0 54 0 0,6-4 79 0 0,28-14 256 0 0,1 2 1 0 0,1 2-1 0 0,0 1 0 0 0,1 2 0 0 0,23-4-681 0 0,-58 14 8 0 0,-1 0 1 0 0,1 0-1 0 0,-1 0 0 0 0,1 0 0 0 0,0 0 0 0 0,-1 1 0 0 0,1-1 0 0 0,0 1 1 0 0,0-1-1 0 0,-1 1 0 0 0,1 0 0 0 0,0-1 0 0 0,0 1 0 0 0,0 0 1 0 0,-1 0-1 0 0,1 0 0 0 0,0 1 0 0 0,0-1 0 0 0,0 0 0 0 0,-1 1 1 0 0,1-1-1 0 0,0 1 0 0 0,-1-1 0 0 0,1 1 0 0 0,0 0 0 0 0,-1 0 1 0 0,1 0-1 0 0,-1 0 0 0 0,1 0 0 0 0,-1 0 0 0 0,1 0 0 0 0,-1 0 0 0 0,0 1 1 0 0,0-1-1 0 0,1 1 0 0 0,-1-1 0 0 0,0 1 0 0 0,0-1 0 0 0,-1 1 1 0 0,1-1-1 0 0,0 1 0 0 0,0 0 0 0 0,-1-1 0 0 0,1 1 0 0 0,-1 0 1 0 0,0 0-1 0 0,1-1 0 0 0,-1 1 0 0 0,0 0 0 0 0,0 0 0 0 0,0 0 0 0 0,0-1 1 0 0,0 1-1 0 0,-1 0 0 0 0,1 0 0 0 0,0 0 0 0 0,-1-1 0 0 0,1 1 1 0 0,-2 1-9 0 0,-144 173 546 0 0,145-173-540 0 0,0 0 0 0 0,0-1 0 0 0,0 1 0 0 0,0 0 0 0 0,0 0 0 0 0,0 0 0 0 0,1 0 0 0 0,0 0 0 0 0,-1 0 0 0 0,1 0 0 0 0,0 0 0 0 0,1 0 0 0 0,-1 0 0 0 0,0 0 0 0 0,1-1 0 0 0,-1 1 0 0 0,1 0 0 0 0,0 0 0 0 0,0 0 0 0 0,0 0 0 0 0,1-1 0 0 0,-1 1 0 0 0,1-1 0 0 0,-1 1 0 0 0,1-1 0 0 0,0 1 0 0 0,0-1 0 0 0,0 0 0 0 0,0 0 0 0 0,0 0 0 0 0,1 0 0 0 0,-1 0 0 0 0,0-1 0 0 0,1 1 0 0 0,0-1 0 0 0,-1 1 0 0 0,1-1 0 0 0,0 0 0 0 0,-1 0 0 0 0,1 0 0 0 0,0 0 0 0 0,0-1 0 0 0,0 1 0 0 0,0-1 0 0 0,0 0 0 0 0,0 0 0 0 0,0 0 0 0 0,0 0 0 0 0,0 0 0 0 0,0-1 0 0 0,0 1 0 0 0,0-1 0 0 0,1 0-6 0 0,104-9 361 0 0,-49-6-2207 0 0,-52 13 738 0 0,2-1-4481 0 0,-4 4-6394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0,'0'0'228'0'0,"0"0"714"0"0,0 0 594 0 0,0 0 443 0 0,0 0 168 0 0,0 0-120 0 0,0 0-252 0 0,0 0-220 0 0,0 0-105 0 0,0 0-80 0 0,0 0-114 0 0,0 0-153 0 0,5 7 3496 0 0,285-7 1 0 0,-122-19-4219 0 0,-162 18-430 0 0,3-2-500 0 0,-7-2-3063 0 0,-2 4 1274 0 0,0 0-3968 0 0,-1-1 3333 0 0,1 2 811 0 0,-1-1-6797 0 0</inkml:trace>
  <inkml:trace contextRef="#ctx0" brushRef="#br0" timeOffset="400.825">292 1 9482 0 0,'0'0'2353'0'0,"0"0"-670"0"0,0 0-271 0 0,0 0 11 0 0,0 0 46 0 0,0 0-88 0 0,0 0-266 0 0,0 0-306 0 0,0 0-219 0 0,0 0-118 0 0,0 0-78 0 0,0 0-1 0 0,-5 6 11 0 0,-23 59 1107 0 0,28-31-844 0 0,-15 180 1011 0 0,-4-85-1900 0 0,19-128 99 0 0,0-1-50 0 0,0 1-27 0 0,1 3-3921 0 0,2-2-6211 0 0,-1-2-1341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105 521 0 0 0,'0'0'1144'0'0,"0"0"39"0"0,0 0 41 0 0,0 0 33 0 0,0 0-14 0 0,0 0-80 0 0,0 0-113 0 0,0 0-112 0 0,0 0-130 0 0,0 0-102 0 0,0 0-89 0 0,0 0-78 0 0,0 0-55 0 0,0 0-3 0 0,0 0 16 0 0,0 0 23 0 0,0 0 52 0 0,0 0 37 0 0,0 0 11 0 0,0 0 12 0 0,0 0-21 0 0,0 0-44 0 0,0 0-27 0 0,0 0-36 0 0,0 0-41 0 0,0 0-43 0 0,0 0-33 0 0,0 0-50 0 0,0 0-47 0 0,0 0-46 0 0,2 5 4178 0 0,2 1-3455 0 0,178-13-423 0 0,-37 3 135 0 0,-137-3-2177 0 0,-11 4-3088 0 0,-2 2-5072 0 0,3 1-1862 0 0</inkml:trace>
  <inkml:trace contextRef="#ctx0" brushRef="#br0" timeOffset="509.694">180 215 5513 0 0,'0'0'2197'0'0,"0"0"-509"0"0,0 0-145 0 0,0 0 119 0 0,0 0 89 0 0,0 0-179 0 0,0 0-374 0 0,0 0-373 0 0,0 0-277 0 0,0 0-130 0 0,0 0 88 0 0,0 0 131 0 0,0 0 61 0 0,0 9 40 0 0,1 52 501 0 0,1-10-364 0 0,-3 0 1 0 0,-2 0-1 0 0,-9 50-875 0 0,1 59-1799 0 0,11-144 129 0 0,2-12-3266 0 0,0-3-3223 0 0,0-1-636 0 0</inkml:trace>
  <inkml:trace contextRef="#ctx0" brushRef="#br0" timeOffset="1150.516">644 42 3257 0 0,'0'0'1943'0'0,"0"0"-464"0"0,0 0-92 0 0,0 0 317 0 0,0 0 362 0 0,0 0 49 0 0,0 0-321 0 0,0 0-498 0 0,0 0-432 0 0,0 0-268 0 0,0 0-134 0 0,0 0-32 0 0,0 4 0 0 0,0 231 2943 0 0,39 55-2919 0 0,3-153-415 0 0,-24-93-70 0 0,-7-40-10 0 0,-10-4 121 0 0,-1 0 25 0 0,23-44 573 0 0,74-185-217 0 0,-1-87-390 0 0,-85 285-72 0 0,-8 17-10 0 0,1 1 1 0 0,1 0-1 0 0,0 0 1 0 0,1 0-1 0 0,0 1 1 0 0,1 0-1 0 0,0 0 0 0 0,1 0 1 0 0,7-8 10 0 0,-14 20 10 0 0,4-2-4674 0 0,-6 11-251 0 0,1-2-6295 0 0</inkml:trace>
  <inkml:trace contextRef="#ctx0" brushRef="#br0" timeOffset="1607.379">1117 620 11947 0 0,'0'0'1820'0'0,"0"0"-620"0"0,0 0-230 0 0,0 0 110 0 0,0 0 115 0 0,0 0-6 0 0,0 0-154 0 0,0 0-260 0 0,0 0-240 0 0,0 0-168 0 0,0 0-126 0 0,0 0-101 0 0,0 0-52 0 0,-10 4-38 0 0,-33 12-24 0 0,39-14-18 0 0,1 0 0 0 0,0 0 0 0 0,0 1 0 0 0,0-1 0 0 0,0 0-1 0 0,1 1 1 0 0,-1 0 0 0 0,1 0 0 0 0,-1 0 0 0 0,1 0 0 0 0,0 0 0 0 0,0 0 0 0 0,0 0-1 0 0,1 1 1 0 0,-1-1 0 0 0,1 1 0 0 0,0-1 0 0 0,-1 2-8 0 0,-2 7 16 0 0,2-9-14 0 0,0-1 1 0 0,1 0-1 0 0,0 1 1 0 0,-1-1 0 0 0,1 1-1 0 0,0-1 1 0 0,0 1 0 0 0,0-1-1 0 0,0 1 1 0 0,1 0 0 0 0,-1 0-1 0 0,1-1 1 0 0,0 1 0 0 0,0 0-1 0 0,0 0 1 0 0,0-1-1 0 0,0 1 1 0 0,0 0 0 0 0,1 0-1 0 0,-1-1 1 0 0,1 1 0 0 0,0 0-1 0 0,0-1 1 0 0,0 1 0 0 0,0-1-1 0 0,0 1 1 0 0,1-1-1 0 0,-1 0 1 0 0,1 1 0 0 0,0-1-1 0 0,-1 0 1 0 0,1 0 0 0 0,0 0-1 0 0,0 0 1 0 0,0 0 0 0 0,1-1-1 0 0,-1 1 1 0 0,0-1 0 0 0,1 1-1 0 0,-1-1 1 0 0,1 0-1 0 0,-1 0 1 0 0,1 0 0 0 0,-1 0-1 0 0,1 0 1 0 0,0-1 0 0 0,-1 1-1 0 0,1-1 1 0 0,1 1-3 0 0,7-1 92 0 0,-1-1 0 0 0,1 0 0 0 0,-1 0 0 0 0,1-1 0 0 0,-1-1 0 0 0,1 1 0 0 0,-1-2 0 0 0,0 1 0 0 0,0-1 0 0 0,-1-1 0 0 0,1 0 0 0 0,-1 0 0 0 0,0-1 0 0 0,0 0 0 0 0,-1-1-92 0 0,-2 4 49 0 0,-1-1 0 0 0,0 0 0 0 0,0 0 0 0 0,0 0-1 0 0,-1 0 1 0 0,1-1 0 0 0,-1 0 0 0 0,0 0 0 0 0,-1 0 0 0 0,1 0-1 0 0,-1-1 1 0 0,0 1 0 0 0,0-1 0 0 0,0 0 0 0 0,-1 0-1 0 0,0 0 1 0 0,0 0 0 0 0,-1 0 0 0 0,0 0 0 0 0,0 0 0 0 0,0-1-1 0 0,-1 1 1 0 0,0 0 0 0 0,0-1 0 0 0,0 1 0 0 0,-1-3-49 0 0,-1 6-30 0 0,1 0 1 0 0,-1 0-1 0 0,1 0 0 0 0,-1 0 1 0 0,0 0-1 0 0,0 0 1 0 0,0 1-1 0 0,-1-1 0 0 0,1 1 1 0 0,-1-1-1 0 0,1 1 1 0 0,-1 0-1 0 0,0 0 0 0 0,0 0 1 0 0,0 0-1 0 0,0 1 0 0 0,0-1 1 0 0,0 1-1 0 0,0 0 1 0 0,0 0-1 0 0,-1 0 0 0 0,1 0 1 0 0,0 0-1 0 0,-1 1 1 0 0,1 0-1 0 0,-1-1 0 0 0,-1 1 30 0 0,-28 2-3627 0 0,3 6-4885 0 0,18-4-3280 0 0</inkml:trace>
  <inkml:trace contextRef="#ctx0" brushRef="#br0" timeOffset="2354.505">1334 675 5641 0 0,'0'0'2605'0'0,"0"0"-546"0"0,0 0-191 0 0,0 0 3 0 0,0 0-129 0 0,0 0-283 0 0,0 0-373 0 0,0 0-402 0 0,0 0-278 0 0,0 0-145 0 0,0 0-79 0 0,0 0-56 0 0,-1 26 776 0 0,11 29-232 0 0,-7-53-605 0 0,0 0 0 0 0,-1 0 0 0 0,1 0-1 0 0,0 0 1 0 0,0-1 0 0 0,0 0 0 0 0,0 1 0 0 0,0-1 0 0 0,0 0 0 0 0,1-1 0 0 0,-1 1 0 0 0,0 0-1 0 0,0-1 1 0 0,1 0 0 0 0,-1 0 0 0 0,0 0 0 0 0,1 0 0 0 0,-1 0 0 0 0,0-1 0 0 0,0 0-1 0 0,1 1 1 0 0,-1-1 0 0 0,0 0 0 0 0,0 0 0 0 0,0-1 0 0 0,0 1 0 0 0,0-1 0 0 0,0 0 0 0 0,0 1-1 0 0,-1-1 1 0 0,1 0 0 0 0,-1-1 0 0 0,1 1 0 0 0,-1 0 0 0 0,0-1 0 0 0,0 1 0 0 0,0-1-1 0 0,0 0 1 0 0,0 0 0 0 0,-1 1 0 0 0,1-1 0 0 0,-1 0 0 0 0,1-2-65 0 0,45-71 331 0 0,-47 77-335 0 0,0-1 1 0 0,1 0 0 0 0,-1 1 0 0 0,0-1-1 0 0,0 1 1 0 0,0-1 0 0 0,0 0 0 0 0,0 1-1 0 0,0-1 1 0 0,0 1 0 0 0,1-1 0 0 0,-1 0 0 0 0,0 1-1 0 0,0-1 1 0 0,1 0 0 0 0,-1 1 0 0 0,0-1-1 0 0,0 0 1 0 0,1 1 0 0 0,-1-1 0 0 0,0 0-1 0 0,1 0 1 0 0,-1 1 0 0 0,0-1 0 0 0,1 0-1 0 0,-1 0 1 0 0,1 0 0 0 0,-1 1 0 0 0,0-1 0 0 0,1 0-1 0 0,-1 0 1 0 0,1 0 0 0 0,-1 0 0 0 0,0 0-1 0 0,1 0 1 0 0,-1 0 0 0 0,1 0 0 0 0,-1 0-1 0 0,1 0 1 0 0,-1 0 0 0 0,0 0 0 0 0,1 0-1 0 0,-1 0 1 0 0,1-1 3 0 0,0 20 48 0 0,25 129-35 0 0,-10-26-189 0 0,2 84-161 0 0,-19-197 340 0 0,-1 1-1 0 0,0-1 1 0 0,-1 0 0 0 0,0 0 0 0 0,0 0-1 0 0,-1 0 1 0 0,0 0 0 0 0,-1-1-1 0 0,1 1 1 0 0,-2-1 0 0 0,1-1 0 0 0,-1 1-1 0 0,-1-1 1 0 0,1 0 0 0 0,-1 0 0 0 0,0-1-1 0 0,-1 0 1 0 0,1 0 0 0 0,-2 0-3 0 0,1-2 2 0 0,-1-1 0 0 0,0 0 0 0 0,0 0 0 0 0,0-1 1 0 0,0 0-1 0 0,-1 0 0 0 0,1-1 0 0 0,0-1 0 0 0,-1 1 0 0 0,1-1 1 0 0,-1-1-1 0 0,1 0 0 0 0,-3-1-2 0 0,9 0 0 0 0,0 0 0 0 0,0-1 1 0 0,0 0-1 0 0,0 0 0 0 0,0 0 0 0 0,0 0 1 0 0,1 0-1 0 0,0 0 0 0 0,-1-1 0 0 0,1 1 1 0 0,0-1-1 0 0,1 0 0 0 0,-1 1 0 0 0,1-1 1 0 0,0 0-1 0 0,-1 0 0 0 0,2 0 0 0 0,-1 0 1 0 0,0 0-1 0 0,1 0 0 0 0,0 0 1 0 0,0 0-1 0 0,0 0 0 0 0,0 0 0 0 0,1 0 1 0 0,0 0-1 0 0,0 0 0 0 0,0 0 0 0 0,0 0 1 0 0,0 0-1 0 0,2-2 0 0 0,2-8-328 0 0,2 0 0 0 0,-1 1 0 0 0,2 0 0 0 0,0 0 1 0 0,1 0-1 0 0,0 1 0 0 0,0 0 0 0 0,3-1 328 0 0,90-82-6456 0 0,-69 65 3842 0 0,-26 26-9053 0 0</inkml:trace>
  <inkml:trace contextRef="#ctx0" brushRef="#br0" timeOffset="3435.655">184 499 0 0 0,'0'0'1664'0'0,"0"0"22"0"0,0 0-39 0 0,0 0-36 0 0,0 0-68 0 0,0 0-148 0 0,0 0-192 0 0,0 0-208 0 0,0 0-151 0 0,0 0-65 0 0,0 0-62 0 0,0 0-35 0 0,-7 2 2845 0 0,-22 6-2660 0 0,-31 0 827 0 0,-15-7 149 0 0,63-6-1118 0 0,89 21-750 0 0,84-6-79 0 0,-88-6-216 0 0,-98-3 34 0 0,4 1-1789 0 0,7-2-3675 0 0,10 0-5207 0 0</inkml:trace>
  <inkml:trace contextRef="#ctx0" brushRef="#br0" timeOffset="6496.337">2069 46 0 0 0,'0'0'188'0'0,"0"0"672"0"0,0 0 234 0 0,0 0 38 0 0,0 0 15 0 0,0 0 31 0 0,0 0 63 0 0,4-6 42 0 0,12-16 11 0 0,-12 19 6571 0 0,-1 6-3338 0 0,-1 15-2317 0 0,-4 21-2924 0 0,-20 62 1199 0 0,-5 0 0 0 0,-35 85-485 0 0,24-77 49 0 0,28-79-35 0 0,2-9-8 0 0,1 0-1 0 0,1 1 1 0 0,1-1 0 0 0,0 1 0 0 0,2 0 0 0 0,0 17-6 0 0,4-36 7 0 0,0-1 0 0 0,1 1 0 0 0,-1-1-1 0 0,1 1 1 0 0,0-1 0 0 0,-1 0 0 0 0,1 0-1 0 0,0 0 1 0 0,1 0 0 0 0,-1-1 0 0 0,0 1 0 0 0,0 0-1 0 0,1-1 1 0 0,-1 1 0 0 0,1-1 0 0 0,-1 0-1 0 0,1 0 1 0 0,0 0 0 0 0,-1 0 0 0 0,1-1 0 0 0,0 1-1 0 0,0-1 1 0 0,-1 1 0 0 0,1-1 0 0 0,3 0-7 0 0,159-15 816 0 0,-109 4-628 0 0,-55 11-190 0 0,-1 0 9 0 0,0 0-11 0 0,0 0 21 0 0,0 0-1 0 0,0 0-25 0 0,0 0 17 0 0,0 0-3 0 0,0 0-23 0 0,0 0-42 0 0,0 0-62 0 0,0 0-70 0 0,0 0-69 0 0,0 0-74 0 0,0 0-122 0 0,0 0-134 0 0,0-3-2843 0 0,0-4-10846 0 0,0 6 8445 0 0</inkml:trace>
  <inkml:trace contextRef="#ctx0" brushRef="#br0" timeOffset="6863.386">1723 410 5825 0 0,'0'0'2558'0'0,"0"0"-811"0"0,0 0-408 0 0,0 0 115 0 0,0 0 191 0 0,0 0-32 0 0,0 0-334 0 0,0 0-410 0 0,0 0-189 0 0,0 0-13 0 0,0 0 112 0 0,0 0 83 0 0,12 0-58 0 0,96-7 1088 0 0,77-19 542 0 0,-4 11-2031 0 0,-181 15-585 0 0,1 12-2294 0 0,0-9-6174 0 0,-1-3-3451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18 109 0 0 0,'0'0'420'0'0,"0"0"719"0"0,0 0 165 0 0,0 0-55 0 0,0 0-80 0 0,0 0-17 0 0,4-6 2 0 0,11-16 8 0 0,-11 17 12 0 0,-7 46 9439 0 0,-6 24-8430 0 0,-2 16-2581 0 0,-7 154 638 0 0,20-232-221 0 0,-1-1 1 0 0,1 0 0 0 0,-1 1-1 0 0,1-1 1 0 0,0 0-1 0 0,0 0 1 0 0,0 0 0 0 0,0 0-1 0 0,0-1 1 0 0,0 1 0 0 0,0 0-1 0 0,1-1 1 0 0,-1 0-1 0 0,0 1 1 0 0,1-1 0 0 0,-1 0-1 0 0,1 0 1 0 0,0-1-1 0 0,-1 1 1 0 0,1 0 0 0 0,0-1-1 0 0,0 0 1 0 0,-1 1-1 0 0,1-1 1 0 0,0 0 0 0 0,0 0-1 0 0,-1-1 1 0 0,1 1-1 0 0,0-1 1 0 0,-1 1 0 0 0,1-1-1 0 0,0 0 1 0 0,-1 0 0 0 0,1 0-1 0 0,-1 0 1 0 0,1 0-1 0 0,-1-1-19 0 0,17-9 99 0 0,0-1-1 0 0,-1-1 0 0 0,-1-1 0 0 0,0-1 1 0 0,-1 0-1 0 0,0-1 0 0 0,-2 0 1 0 0,0-1-1 0 0,0-1 0 0 0,-2 0 0 0 0,0-1 1 0 0,-1 0-1 0 0,0-4-98 0 0,5-9 61 0 0,2-1 14 0 0,-1-1 0 0 0,-2-1-1 0 0,-1-1 1 0 0,-2 1 0 0 0,7-37-75 0 0,-19 71-14 0 0,2-17 294 0 0,-10 27-50 0 0,3 7-210 0 0,0 0 1 0 0,1 1-1 0 0,1-1 1 0 0,1 1-1 0 0,0 0 1 0 0,1 0-1 0 0,1 0 1 0 0,1 0-1 0 0,0-1 1 0 0,1 1-1 0 0,1 0 0 0 0,1-1 1 0 0,0 1-1 0 0,4 9-20 0 0,5 31 35 0 0,30 190-57 0 0,-42-237 26 0 0,1 221-11 0 0,-4-217 6 0 0,-1 1 0 0 0,0 0 0 0 0,-1-1 0 0 0,0 0 0 0 0,-1 1 0 0 0,-1-2 0 0 0,0 1 0 0 0,-1-1 0 0 0,0 0 0 0 0,-1 0 0 0 0,-1-1 0 0 0,0 0 0 0 0,0 0 1 0 0,-5 3 0 0 0,11-12 8 0 0,0 1 0 0 0,0-1 1 0 0,0 1-1 0 0,-1-1 0 0 0,1 0 1 0 0,-1 0-1 0 0,0 0 0 0 0,0-1 1 0 0,0 1-1 0 0,0-1 0 0 0,0 0 1 0 0,-1 0-1 0 0,1-1 0 0 0,-1 1 1 0 0,1-1-1 0 0,-1 0 0 0 0,1 0 1 0 0,-1 0-1 0 0,0-1 0 0 0,0 0-8 0 0,3-1 6 0 0,0-1-1 0 0,0 0 0 0 0,0 0 1 0 0,0 0-1 0 0,1-1 0 0 0,-1 1 1 0 0,1 0-1 0 0,-1-1 0 0 0,1 1 1 0 0,0 0-1 0 0,0-1 0 0 0,0 0 1 0 0,0 1-1 0 0,1-1 0 0 0,-1 0 1 0 0,1 1-1 0 0,-1-1 0 0 0,1 0 1 0 0,0 1-1 0 0,0-1 0 0 0,0-2-5 0 0,1-10-4 0 0,0-1 0 0 0,0 1-1 0 0,2 0 1 0 0,0 0 0 0 0,1 0-1 0 0,0 0 1 0 0,1 1 0 0 0,0-1 0 0 0,6-9 4 0 0,1-1-115 0 0,0 1 1 0 0,1 0-1 0 0,1 1 1 0 0,2 1-1 0 0,0 0 1 0 0,1 1-1 0 0,6-4 115 0 0,8 5-2127 0 0,-16 17-5649 0 0,-10 3-3560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10058 0 0,'0'0'2041'0'0,"0"0"-438"0"0,0 0-318 0 0,0 0-107 0 0,0 0-134 0 0,0 0-201 0 0,0 0-239 0 0,0 0-232 0 0,0 0-121 0 0,0 0-75 0 0,0 0-39 0 0,0 0-21 0 0,0 0-9 0 0,-12 28-22 0 0,-34 87 5 0 0,45-114-85 0 0,0-1 0 0 0,0 1 1 0 0,1 0-1 0 0,-1 0 0 0 0,0 0 1 0 0,0 0-1 0 0,0 0 0 0 0,1 0 1 0 0,-1 0-1 0 0,0 0 0 0 0,1 0 1 0 0,-1 0-1 0 0,1 0 1 0 0,0 0-1 0 0,-1 0 0 0 0,1 1 1 0 0,0-1-1 0 0,0 0 0 0 0,-1 0 1 0 0,1 0-1 0 0,0 1 0 0 0,0-1 1 0 0,0 0-1 0 0,1 0 0 0 0,-1 1 1 0 0,0-1-1 0 0,0 0 0 0 0,1 0 1 0 0,-1 0-1 0 0,0 0 1 0 0,1 0-1 0 0,-1 1 0 0 0,1-1 1 0 0,0 0-1 0 0,-1 0 0 0 0,1 0 1 0 0,0 0-1 0 0,0 0 0 0 0,-1-1 1 0 0,1 1-1 0 0,0 0 0 0 0,0 0 1 0 0,0 0-6 0 0,3 0 47 0 0,-2 1 45 0 0,0 0 1 0 0,1 0-1 0 0,-1 0 1 0 0,1 0-1 0 0,0-1 1 0 0,-1 1-1 0 0,1-1 1 0 0,0 0-1 0 0,0 1 1 0 0,0-1-1 0 0,0-1 1 0 0,0 1-1 0 0,0 0 1 0 0,0-1-1 0 0,1 0 1 0 0,-1 1-1 0 0,0-1 1 0 0,0-1-1 0 0,0 1 1 0 0,0 0-1 0 0,0-1 1 0 0,0 1-1 0 0,0-1 1 0 0,0 0-1 0 0,0 0 1 0 0,0 0-1 0 0,0-1 0 0 0,0 1 1 0 0,0-1-1 0 0,-1 1 1 0 0,1-1-1 0 0,0 0 1 0 0,-1 0-1 0 0,0 0 1 0 0,1 0-1 0 0,-1 0 1 0 0,0-1-1 0 0,0 1 1 0 0,0-1-1 0 0,-1 1 1 0 0,1-1-1 0 0,-1 0 1 0 0,1 0-1 0 0,-1 0 1 0 0,0 0-1 0 0,0 0 1 0 0,0 0-1 0 0,0 0 1 0 0,-1-2-93 0 0,1 1-54 0 0,-1 1 1 0 0,1-1 0 0 0,-1 0 0 0 0,-1 1 0 0 0,1-1-1 0 0,0 0 1 0 0,-1 1 0 0 0,0-1 0 0 0,0 1 0 0 0,0-1 0 0 0,0 1-1 0 0,0-1 1 0 0,-1 1 0 0 0,1 0 0 0 0,-1 0 0 0 0,0-1-1 0 0,0 1 1 0 0,0 1 0 0 0,-1-1 0 0 0,1 0 0 0 0,-1 0-1 0 0,1 1 1 0 0,-1-1 0 0 0,0 1 0 0 0,0 0 0 0 0,0 0-1 0 0,0 0 1 0 0,0 1 0 0 0,0-1 0 0 0,-1 0 0 0 0,1 1-1 0 0,-1 0 1 0 0,1 0 0 0 0,-1 0 0 0 0,0 0 53 0 0,1 1-513 0 0,-8-3-1267 0 0,2 3-4109 0 0,0 0-5809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1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480 431 0 0 0,'0'0'926'0'0,"0"0"375"0"0,0 0 517 0 0,0 0 297 0 0,0 0-43 0 0,0 0-311 0 0,0 0-404 0 0,0 0-307 0 0,0 0-166 0 0,3-4-53 0 0,11-10-7 0 0,-11 10 3 0 0,-3 4 7 0 0,0 0-18 0 0,0 0-28 0 0,0 0-44 0 0,0 0-50 0 0,0 0-65 0 0,0 0-82 0 0,-14-4 798 0 0,-167 18-18 0 0,-23 45-328 0 0,201-58-987 0 0,0 0-1 0 0,0-1 1 0 0,0 1-1 0 0,0 0 1 0 0,0 0 0 0 0,0 1-1 0 0,1-1 1 0 0,-1 1-1 0 0,1-1 1 0 0,-1 1-1 0 0,1 0 1 0 0,-1 0-1 0 0,1 0 1 0 0,0 0 0 0 0,0 0-1 0 0,0 1 1 0 0,0-1-1 0 0,0 1 1 0 0,1-1-1 0 0,-1 1 1 0 0,1 0 0 0 0,-1 0-1 0 0,1-1 1 0 0,0 1-1 0 0,0 0 1 0 0,0 0-1 0 0,1 0 1 0 0,-1 0-1 0 0,1 0 1 0 0,0 3-12 0 0,2-1 11 0 0,1-1 1 0 0,0 1-1 0 0,0 0 1 0 0,1-1-1 0 0,-1 0 1 0 0,1 0-1 0 0,0 0 1 0 0,0 0-1 0 0,1-1 1 0 0,-1 0-1 0 0,1 1 1 0 0,-1-2-1 0 0,1 1 0 0 0,0 0 1 0 0,0-1-1 0 0,0 0 1 0 0,0 0-1 0 0,1-1 1 0 0,-1 1-1 0 0,1-1 1 0 0,-1 0-1 0 0,1-1 1 0 0,-1 1-1 0 0,1-1 1 0 0,-1 0-1 0 0,3-1-11 0 0,-2 2 13 0 0,158 22 273 0 0,-139-6-163 0 0,-25-16-86 0 0,0-1-15 0 0,-12 19 297 0 0,-134 105 161 0 0,105-94-435 0 0,26-20-42 0 0,0 0 0 0 0,1 0 0 0 0,1 2 0 0 0,0 0 0 0 0,0 0 0 0 0,1 1 0 0 0,0 1 0 0 0,2 0-1 0 0,-1 0 1 0 0,-5 11-3 0 0,14-21 5 0 0,0-1 0 0 0,0 1 0 0 0,0 0 0 0 0,0 0 0 0 0,0 0 0 0 0,1 0 0 0 0,-1 0 0 0 0,1 0 0 0 0,0 0 0 0 0,1 0 0 0 0,-1 1 0 0 0,1-1 0 0 0,0 0 0 0 0,0 0 0 0 0,0 1 1 0 0,0-1-1 0 0,1 0 0 0 0,-1 0 0 0 0,1 1 0 0 0,0-1 0 0 0,1 0 0 0 0,-1 0 0 0 0,1 0 0 0 0,0 0 0 0 0,0-1 0 0 0,0 1 0 0 0,0 0 0 0 0,0-1 0 0 0,1 1 0 0 0,0-1 0 0 0,0 0 0 0 0,0 0 0 0 0,2 2-5 0 0,8 2 56 0 0,0 0-1 0 0,1-1 1 0 0,0-1 0 0 0,1 0 0 0 0,-1 0 0 0 0,1-1 0 0 0,0-1 0 0 0,0-1 0 0 0,0 0-1 0 0,0-1 1 0 0,0-1 0 0 0,0 0 0 0 0,0-1 0 0 0,3-1-56 0 0,22 2 39 0 0,8-22-853 0 0,-40 7-3690 0 0,-3-4-6149 0 0,-5 12-851 0 0</inkml:trace>
  <inkml:trace contextRef="#ctx0" brushRef="#br0" timeOffset="4708.324">415 0 0 0 0,'0'0'966'0'0,"0"0"314"0"0,0 0 375 0 0,0 0 196 0 0,0 0-100 0 0,0 0-361 0 0,0 0-422 0 0,0 0-275 0 0,0 0-106 0 0,0 0 4 0 0,3 15 3419 0 0,-38 127-754 0 0,20-59-2659 0 0,-2 82 266 0 0,8-21-375 0 0,-17 61-101 0 0,10-135-346 0 0,1-20-1 0 0,-16 67-11 0 0,4-14 29 0 0,-2 3 127 0 0,11-25-186 0 0,-8-10 234 0 0,11-27-118 0 0,-3 4-61 0 0,10 22 318 0 0,-5-30 130 0 0,-3 1 265 0 0,14-31-589 0 0,2-9-171 0 0,0-1-12 0 0,-9 11 362 0 0,7-8-337 0 0,2-3-4 0 0,0 0 0 0 0,0 0-4 0 0,0 0-16 0 0,0 0-5 0 0,0 0-4 0 0,0 0 6 0 0,0 0 6 0 0,0 0-29 0 0,0 0-35 0 0,0 0-87 0 0,1-8-2609 0 0,0 5-4692 0 0,1 0-4028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22 352 0 0,'0'0'2357'0'0,"0"0"-394"0"0,0 0-158 0 0,0 0 112 0 0,0 0 3 0 0,0 0-41 0 0,0 0-180 0 0,0 0-272 0 0,0 0-289 0 0,0 0-217 0 0,0 0-160 0 0,0 0-140 0 0,-9-2 239 0 0,8 1 1890 0 0,47 8-583 0 0,50-9-753 0 0,-32-3-941 0 0,108-6 102 0 0,-132 11-592 0 0,-39 0 18 0 0,-1 0-18 0 0,0 0-6 0 0,0 0 2 0 0,0 0-11 0 0,0 0 16 0 0,0 0 13 0 0,-3-7-2636 0 0,-2 6-7978 0 0,2 1-822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1936 0 0,'0'0'1883'0'0,"0"0"-701"0"0,0 0-284 0 0,0 0 174 0 0,0 0 269 0 0,0 0 154 0 0,0 0-80 0 0,0 0-200 0 0,0 0-194 0 0,0 0-95 0 0,0 0-97 0 0,0 0-80 0 0,0 0-34 0 0,-5 2-56 0 0,1 0-316 0 0,-6 3-261 0 0,1-3 3376 0 0,29 5-141 0 0,173-21-677 0 0,46-1-1834 0 0,-237 16-1620 0 0,8 2 1932 0 0,-8-3-4157 0 0,0 0-3869 0 0,-2 0-4974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38 0 0 0,'0'0'1226'0'0,"0"0"125"0"0,0 0 302 0 0,0 0 318 0 0,0 0 132 0 0,0 0-17 0 0,0 0-291 0 0,0 0-324 0 0,0 0-226 0 0,0 0-163 0 0,2-6-59 0 0,7-18-68 0 0,-3 17 5365 0 0,-9 7-6709 0 0,-7 23 970 0 0,-23 55-237 0 0,-4-1 0 0 0,-2-2 0 0 0,-17 18-344 0 0,-186 212 144 0 0,181-232-206 0 0,61-73-49 0 0,0 0 0 0 0,0 0 0 0 0,0 0 1 0 0,0-1-1 0 0,0 1 0 0 0,0 0 0 0 0,0 0 1 0 0,0-1-1 0 0,0 1 0 0 0,0 0 0 0 0,0 0 1 0 0,0 0-1 0 0,0-1 0 0 0,0 1 0 0 0,0 0 0 0 0,0 0 1 0 0,0-1-1 0 0,0 1 0 0 0,0 0 0 0 0,0 0 1 0 0,0 0-1 0 0,-1-1 0 0 0,1 1 0 0 0,0 0 1 0 0,0 0-1 0 0,0 0 0 0 0,0 0 0 0 0,0-1 0 0 0,-1 1 1 0 0,1 0-1 0 0,0 0 0 0 0,0 0 0 0 0,0 0 1 0 0,-1 0-1 0 0,1 0 0 0 0,0 0 0 0 0,0-1 0 0 0,-1 1 1 0 0,1 0-1 0 0,0 0 0 0 0,0 0 0 0 0,0 0 1 0 0,-1 0-1 0 0,1 0 0 0 0,0 0 0 0 0,0 0 1 0 0,-1 0-1 0 0,1 0 0 0 0,0 0 111 0 0,8-24-12456 0 0,-6 16 4753 0 0</inkml:trace>
  <inkml:trace contextRef="#ctx0" brushRef="#br0" timeOffset="550.285">10 1 2473 0 0,'0'0'3186'0'0,"0"0"-969"0"0,0 0-544 0 0,0 0-116 0 0,0 0 58 0 0,0 0 15 0 0,0 0-155 0 0,0 0-279 0 0,0 0-310 0 0,0 0-273 0 0,0 0-169 0 0,0 0-96 0 0,-9 8 862 0 0,55 95 2232 0 0,114 115-1200 0 0,-28-16-1619 0 0,-82-85-450 0 0,-20-64-132 0 0,-25-14-3108 0 0,-8-38 110 0 0,3-2-1080 0 0,0 1-3700 0 0,0 0-1509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07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98,'0'1072,"-28"-873,10-143,9-63,7-6</inkml:trace>
  <inkml:trace contextRef="#ctx0" brushRef="#br0" timeOffset="377.389">0 42,'34'-5,"30"3,13 2,4 2,-2-1,-5 0,-11 0,-6 0,-3-1,-2 1,-4-1,-1-5,-4-2,1 1,-3 1,-3 1,-3-3,-8 0</inkml:trace>
  <inkml:trace contextRef="#ctx0" brushRef="#br0" timeOffset="796.859">1101 747,'-26'43,"2"1,1 1,3 1,2 1,1 0,-4 28,18-66,0 0,1 0,0 0,1 1,-1-1,2 0,-1 1,1-1,1 0,0 1,0-1,1 0,0 0,0 0,1 0,1 0,-1 0,1-1,1 0,-1 0,1 0,1 0,0-1,0 0,0 0,1 0,1 0,1-2,0-1,-1-1,1 1,0-2,1 1,-1-1,0 0,1-1,-1 0,1-1,-1 0,1-1,-1 1,1-2,-1 1,0-1,1-1,-1 0,0 0,-1-1,1 0,-1 0,1-1,-1 0,-1-1,1 0,1-1,4-5,0 0,0-1,-1-1,-1 1,0-2,-1 0,-1 0,0-1,-1 0,-1 0,0-1,-2 0,1 0,-1-4,-2 7,0 0,-1-1,0 0,-1 1,-1-1,0 1,-1-1,-1 0,0 1,-1-1,-1 1,0 0,0 0,-2 1,0-1,0 1,-1 0,-1 1,0-1,-1 2,0-1,-1 1,0 1,-1-1,0 2,0 0,-1 0,0 1,-1 0,0 1,-10-4,13 7,0 1,0 0,0 0,0 1,-1 0,1 1,-1 0,1 1,-1 0,1 0,-1 1,1 1,-1 0,1 0,0 1,0 0,0 1,0 0,1 1,-1 0,1 0,0 1,1 0,0 0,0 1,0 1,-5 5,-5 11</inkml:trace>
  <inkml:trace contextRef="#ctx0" brushRef="#br0" timeOffset="16697.581">1919 944,'-3'-3,"0"1,0 0,0-1,0 1,0 1,-1-1,1 0,-1 1,1 0,-1-1,1 1,-1 1,0-1,0 1,1-1,-1 1,0 0,0 0,1 1,-1-1,0 1,0 0,1 0,-1 0,1 0,-1 1,1-1,-1 1,1 0,-88 68,-2 53,90-117,-1 0,1 1,0-1,1 1,0 0,0 0,0-1,1 1,0 0,0 0,1 1,0-1,0 0,0 0,1 0,0 0,1 0,0 0,0-1,1 4,2-4,0 0,0 0,0-1,1 0,-1 0,1 0,1-1,-1 0,1 0,-1 0,1-1,0 0,1-1,-1 1,0-1,1-1,-1 1,1-1,-1-1,1 1,-1-1,1 0,0-1,-1 0,1 0,-1-1,0 0,1 0,-1-1,7-3,14-10,-1-2,-1-1,0-1,-1-2,-2 0,0-1,-1-2,-1 0,-2-1,-1-1,0-1,-2 0,-2-1,0-1,4-16,0-1,-1-1,-3 0,-1 0,-3-2,-2 1,-2-1,-2 0,-3 0,-1-1,-3 1,-3-6,4 39,-1 1,0 0,-1-1,-1 1,-1 0,0 1,-1 0,-6-9,11 20,0 1,0-1,-1 1,1-1,-1 1,0 0,0 0,0 0,-1 0,1 1,-1-1,1 1,-1 0,0 0,0 0,0 1,0-1,0 1,0 0,0 0,0 1,0-1,-1 1,1 0,0 0,-1 0,1 0,0 1,0 0,0 0,0 0,-1 0,2 1,-1 0,-3 1,-6 5,1 1,0 1,1 0,0 0,0 1,1 1,1 0,0 0,0 1,1 0,-1 5,-5 7,1 1,2 0,1 1,1 0,1 1,1 0,2 0,1 0,1 1,1 0,2 1,3 15,3 0,2-1,2 0,1-1,3 0,12 27,-11-35,2-1,1 0,2-1,1-1,2-1,1-1,1-1,1-1,2-1,1-2,16 11,33 9,-77-45,0 0,-1 0,1 0,0 0,-1 0,1 0,0 0,-1-1,1 1,0 0,-1 0,1 0,0-1,-1 1,1 0,-1-1,1 1,-1 0,1-1,-1 1,1-1,-1 1,1-1,-1 1,1-1,-1 1,0-1,1 0,-1 1,0-1,0 1,1-1,-1 0,0 1,0-1,0 0,0 1,0-1,0 0,0 1,0-1,0 0,0 1,0-1,0 0,-1 1,1-1,0 0,0 1,-1-1,1 1,0-1,-1 0,1 1,-1-1,1 1,0-1,-1 1,1 0,-1-1,0 1,1-1,-1 1,1 0,-1-1,1 1,-1 0,0 0,-5-14,4 2</inkml:trace>
  <inkml:trace contextRef="#ctx0" brushRef="#br0" timeOffset="18269.556">2823 832,'-26'-1,"0"1,1 2,-1 0,1 2,-1 1,1 0,1 2,-1 1,1 1,0 1,-2 3,19-7,0 0,1 1,0 0,0 0,0 0,1 1,0 0,0 0,1 0,0 1,1-1,0 1,0 0,1 0,0 0,0 0,1 0,0 0,1 1,0-1,1 0,-1 0,2 1,-1-1,1 0,1 0,3 7,-5-10,2 0,-1 0,0 0,1-1,0 1,1-1,-1 0,1 0,0 0,0 0,0-1,1 1,0-1,0 0,0-1,0 1,0-1,1 0,-1 0,1-1,0 0,0 0,0 0,0 0,0-1,0 0,1-1,-1 1,0-1,1 0,-1-1,0 0,0 0,0 0,0 0,0-1,0 0,0-1,0 1,0-1,-1 0,15-12,0-1,-2 0,0-1,-1-2,-1 1,0-2,-2 0,0-1,-1 0,-1-1,-1 0,-1-1,-2 0,3-10,9-45,-35 94,7 3,0-1,2 1,0 0,1 0,1 1,0 0,2-1,0 1,2 0,0 0,1 0,1 0,1 0,0-1,2 1,0-1,1 0,1 0,2 1,-5-15,0 0,0 0,1 0,0 0,0-1,0 0,0 0,0 0,1-1,0 1,0-1,0-1,0 1,0-1,1 0,-1-1,1 1,-1-1,1 0,-1-1,1 0,0 0,-1 0,1-1,-1 0,1 0,-1-1,1 1,-1-2,0 1,0-1,0 1,0-2,0 1,-1-1,1 1,-1-2,0 1,0 0,3-6,9-8,-1-1,-1-1,0 0,-2-1,0 0,-2-1,0-1,-2 0,0 0,5-24,16-83,-44 145,9 1,-3 10,0 0,2 1,0-1,2 1,2 0,-1 27,4-50,0 0,0 0,0 0,0 0,1 0,0-1,-1 1,1 0,1-1,-1 0,0 1,1-1,0 0,0 0,0 0,0-1,0 1,0-1,1 0,-1 0,1 0,-1 0,1 0,0-1,0 0,0 0,0 0,0 0,0 0,0-1,0 0,0 0,0 0,0 0,0-1,0 1,0-1,0 0,0 0,0-1,0 1,-1-1,1 0,-1 0,1 0,-1 0,1-1,2-2,11-8,0-1,-1-1,0 0,-1-1,-1 0,0-2,-2 0,0 0,0-1,-1-1,17-26,-25 41,6-6,0 0,-2 0,1-1,-1 0,-1-1,0 1,-1-1,-1-1,0 1,0 0,-1-1,-1 0,-1 1,1-1,-2-8,0 21,0 0,0 1,0-1,0 0,0 0,-1 1,1-1,0 0,0 1,-1-1,1 0,0 1,-1-1,1 0,0 1,-1-1,1 1,-1-1,1 1,-1-1,1 1,-1-1,0 1,1-1,-1 1,1 0,-1-1,0 1,1 0,-1 0,0 0,0-1,1 1,-1 0,0 0,0 0,1 0,-1 0,0 0,1 0,-1 0,0 1,0-1,1 0,-1 0,0 1,1-1,-1 0,0 1,1-1,-1 0,1 1,-1-1,1 1,-1-1,1 1,-1-1,1 1,-1 0,1-1,0 1,-1 0,1 0,-30 40,24-24,1-1,1 1,0 0,2 1,0-1,0 0,2 1,0-1,1 1,1-1,0 0,1 0,5 15,82 176,-15-49,-60-124,-2 0,-1 0,-2 2,-1-1,-2 1,-1 0,-2 0,-2 1,-1-1,-2 1,-2-1,-1 1,-2-1,-2 0,-8 24,13-53,-1 1,0-1,0 0,-1 0,0 0,-1-1,0 0,0 0,0 0,-1-1,0 0,0 0,0-1,-1 1,0-2,0 1,0-1,0-1,-1 1,0-1,0-1,0 1,0-2,0 1,0-1,0-1,0 1,0-2,-1 1,1-1,0-1,0 1,0-2,0 1,3-4,0 0,0 0,1 0,0 0,0-1,0 0,1 0,0 0,0-1,1 1,0-1,1 0,-1 0,1 0,1 0,-1 0,2-1,-1 1,1 0,0-1,1 1,0 0,0-3,10-38,1 1,3 0,2 1,2 0,2 2,1 0,3 2,30-40,-41 60,78-103,-75 102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20 181 856 0 0,'0'0'2617'0'0,"0"0"-782"0"0,0 0-198 0 0,0 0 199 0 0,0 0 143 0 0,0 0 70 0 0,0 0-158 0 0,0 0-262 0 0,0 0-277 0 0,0 0-318 0 0,0 0-261 0 0,0 0-211 0 0,-5 0-166 0 0,-10 0-6 0 0,24 0 597 0 0,221 7 1751 0 0,-29 26-2243 0 0,-122-22 1661 0 0,-95-37-2086 0 0,-52-50 310 0 0,-41-6 124 0 0,89 45-311 0 0,19 37-191 0 0,1 0-13 0 0,0 0 20 0 0,0 0-19 0 0,0 0-12 0 0,-1 0 5 0 0,16-7-4481 0 0,-8 7 3551 0 0,15-1-7960 0 0,-11-2-3171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15 158 0 0 0,'0'0'772'0'0,"0"0"663"0"0,0 0 350 0 0,0 0 182 0 0,0 0-15 0 0,0 0-84 0 0,0 0-165 0 0,0 0-196 0 0,0 0-212 0 0,0 0-189 0 0,-2-6-181 0 0,-8-18-178 0 0,8 18-140 0 0,2 6-133 0 0,0 0-125 0 0,0 0-93 0 0,0 0-57 0 0,0 0-57 0 0,0 0-48 0 0,0 0-10 0 0,16 25 807 0 0,55 115 1441 0 0,66 250-750 0 0,-98-202-1370 0 0,-32-121-173 0 0,3-42 903 0 0,-6-50-56 0 0,69-253-738 0 0,22-11-63 0 0,26-24-153 0 0,-105 262 2 0 0,-16 50 35 0 0,0 1-26 0 0,0 0-67 0 0,0 0-95 0 0,0 0-112 0 0,-8 19-912 0 0,-27 55-1519 0 0,24-49-644 0 0,1-1-3366 0 0,6-11-4533 0 0</inkml:trace>
  <inkml:trace contextRef="#ctx0" brushRef="#br0" timeOffset="543.955">634 795 0 0 0,'0'0'352'0'0,"0"0"404"0"0,0 0 231 0 0,0 0 285 0 0,0 0 253 0 0,0 0 106 0 0,0 0 48 0 0,0 0-140 0 0,0 0-155 0 0,0 0-84 0 0,0 0-162 0 0,0 0-139 0 0,0 0-82 0 0,0-5-111 0 0,-1-17-118 0 0,0 21-618 0 0,0 1-1 0 0,0-1 1 0 0,0 1-1 0 0,0 0 1 0 0,0-1 0 0 0,0 1-1 0 0,0 0 1 0 0,0 0 0 0 0,0 0-1 0 0,0 0 1 0 0,0 0-1 0 0,0 0 1 0 0,0 0 0 0 0,0 0-1 0 0,0 0 1 0 0,0 0 0 0 0,-1 1-1 0 0,1-1 1 0 0,0 0-1 0 0,0 1 1 0 0,0-1 0 0 0,0 1-1 0 0,1-1 1 0 0,-1 1 0 0 0,0 0-1 0 0,0-1 1 0 0,0 1-1 0 0,0 0 1 0 0,0-1 0 0 0,1 1-1 0 0,-1 0 1 0 0,0 0 0 0 0,1 0-1 0 0,-1 0-69 0 0,-5 5 35 0 0,0 0-1 0 0,0 0 1 0 0,1 1 0 0 0,0 0-1 0 0,1 0 1 0 0,-1 0-1 0 0,1 0 1 0 0,0 1 0 0 0,1 0-1 0 0,0 0 1 0 0,0 0-1 0 0,1 0 1 0 0,0 0 0 0 0,0 0-1 0 0,1 1 1 0 0,0-1-1 0 0,0 0 1 0 0,1 1 0 0 0,1-1-1 0 0,0 6-34 0 0,0-11 69 0 0,1-1 0 0 0,-1 0 0 0 0,1 0 0 0 0,0 1 1 0 0,0-1-1 0 0,0 0 0 0 0,0-1 0 0 0,0 1 0 0 0,0 0 0 0 0,1 0 0 0 0,-1-1 0 0 0,0 0 0 0 0,1 1 0 0 0,-1-1 0 0 0,1 0 0 0 0,0 0 0 0 0,-1 0 0 0 0,1-1 0 0 0,0 1 0 0 0,0-1 0 0 0,-1 1 0 0 0,1-1 0 0 0,0 0 1 0 0,0 0-1 0 0,0 0 0 0 0,-1 0 0 0 0,1-1 0 0 0,0 1 0 0 0,0-1 0 0 0,-1 0 0 0 0,1 0 0 0 0,0 0 0 0 0,-1 0 0 0 0,1 0 0 0 0,-1 0 0 0 0,3-2-69 0 0,2 0 77 0 0,0 0 0 0 0,1-1 0 0 0,-1 0 0 0 0,-1 0 0 0 0,1-1 0 0 0,-1 0-1 0 0,1 0 1 0 0,-1-1 0 0 0,-1 1 0 0 0,1-1 0 0 0,-1-1 0 0 0,0 1 0 0 0,-1-1 0 0 0,1 1 0 0 0,-1-1 0 0 0,-1-1 0 0 0,1 1-1 0 0,-1 0 1 0 0,0-1 0 0 0,-1 0 0 0 0,0 1 0 0 0,0-1 0 0 0,-1 0 0 0 0,1-6-77 0 0,-4 11-56 0 0,0 0 0 0 0,0 0 0 0 0,-1 0 0 0 0,1 0-1 0 0,-1 1 1 0 0,1-1 0 0 0,-1 0 0 0 0,0 1 0 0 0,0 0 0 0 0,0 0 0 0 0,0 0 0 0 0,-1 0 0 0 0,1 0 0 0 0,-1 1 0 0 0,1-1-1 0 0,-1 1 1 0 0,1 0 0 0 0,-1 0 0 0 0,0 0 0 0 0,1 1 0 0 0,-1-1 0 0 0,0 1 0 0 0,0 0 0 0 0,1 0 0 0 0,-1 0 0 0 0,0 0-1 0 0,0 1 1 0 0,1 0 0 0 0,-2 0 56 0 0,1-1-103 0 0,-62 16-2905 0 0,26 8-6300 0 0,27-16-1010 0 0</inkml:trace>
  <inkml:trace contextRef="#ctx0" brushRef="#br0" timeOffset="1063.934">1103 777 0 0 0,'0'0'576'0'0,"0"0"680"0"0,0 0 373 0 0,0 0 308 0 0,0 0 299 0 0,0 0 45 0 0,0 0-95 0 0,0 0-225 0 0,0 0-342 0 0,0 0-335 0 0,0 0-245 0 0,0 0-188 0 0,0 0-122 0 0,-9 20 2005 0 0,-3 1-2591 0 0,0 0 0 0 0,-2-1 0 0 0,-1 0 0 0 0,0-1 0 0 0,-1-1 0 0 0,-1 0 0 0 0,-1-1 0 0 0,-12 8-143 0 0,20-19-1142 0 0,8-8-3806 0 0,1-3-5713 0 0,1 2 3950 0 0</inkml:trace>
  <inkml:trace contextRef="#ctx0" brushRef="#br0" timeOffset="1455.412">908 788 344 0 0,'0'0'2242'0'0,"0"0"-87"0"0,0 0-17 0 0,0 0-67 0 0,0 0-173 0 0,0 0-277 0 0,0 0-292 0 0,0 0-337 0 0,0 0-273 0 0,0 0-197 0 0,0 0-157 0 0,0 0-92 0 0,11 18 1942 0 0,107 82 2259 0 0,-34-4-3859 0 0,-81-91-668 0 0,2 2-212 0 0,-3-5-10088 0 0,-4-2-1069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3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0 0 0 0,'0'0'524'0'0,"0"0"340"0"0,0 0 261 0 0,0 0 215 0 0,0 0 119 0 0,0 0-4 0 0,0 0-104 0 0,0 0-156 0 0,0 1 6010 0 0,0 1-3553 0 0,3 14-2665 0 0,-38 234 1393 0 0,-49 107-1484 0 0,78-334-861 0 0,1-7-16 0 0,1 1 1 0 0,0-1 0 0 0,1 1 0 0 0,1 0 0 0 0,1 0 0 0 0,0 0 0 0 0,2 16-20 0 0,13 15 30 0 0,-14-48-12 0 0,0 0 10 0 0,0 0 1 0 0,0 0 40 0 0,115-7 1238 0 0,-12 3-945 0 0,-102 4-334 0 0,-1 0 25 0 0,0 0-29 0 0,0 0 12 0 0,0 0 1 0 0,0 0-27 0 0,0 0 19 0 0,0 0-4 0 0,0 0-14 0 0,0 0-23 0 0,0 0 8 0 0,0 0-23 0 0,0 0-1 0 0,0 0 31 0 0,0 0-30 0 0,27 0-157 0 0,-27 0 151 0 0,0 0 14 0 0,0 0 25 0 0,0 0-10 0 0,0 0-6 0 0,0 0 4 0 0,0 0 30 0 0,0 0 4 0 0,0 0-19 0 0,0 0-22 0 0,0 0-42 0 0,0 0-32 0 0,-27 3-4687 0 0,18-2 689 0 0,7-1 18 0 0,-2 0-7127 0 0</inkml:trace>
  <inkml:trace contextRef="#ctx0" brushRef="#br0" timeOffset="813.308">396 431 0 0 0,'0'0'1348'0'0,"0"0"338"0"0,0 0 221 0 0,0 0 53 0 0,0 0-152 0 0,0 0-267 0 0,0 0-179 0 0,0 0-173 0 0,0 0-144 0 0,0 0-92 0 0,0 0-61 0 0,0 0-19 0 0,-24 0 4488 0 0,-97 7-1391 0 0,40-3-2669 0 0,8-1-391 0 0,-16-2-234 0 0,81-1-1423 0 0,8 0 203 0 0,2-6-3942 0 0,0 4-488 0 0,0-1-6952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62 0 0 0,'0'0'677'0'0,"0"0"234"0"0,0 0 328 0 0,0 0 416 0 0,0 0 354 0 0,0 0 87 0 0,0 0-225 0 0,0 0-333 0 0,0 0-335 0 0,0 0-178 0 0,0 0-36 0 0,0-11 7 0 0,3-31 20 0 0,0 33 6403 0 0,0 27-6338 0 0,4 104-263 0 0,-21 94-150 0 0,3-152-632 0 0,-5 28 122 0 0,3 1 0 0 0,1 84-158 0 0,-4-113-12 0 0,-5-97-4391 0 0,18 4 221 0 0,2 10-4054 0 0,1 11-2494 0 0</inkml:trace>
  <inkml:trace contextRef="#ctx0" brushRef="#br0" timeOffset="313.251">0 382 3921 0 0,'0'0'2638'0'0,"0"0"-524"0"0,0 0-235 0 0,0 0 57 0 0,0 0 16 0 0,0 0-157 0 0,0 0-322 0 0,0 0-401 0 0,0 0-328 0 0,0 0-190 0 0,0 0-61 0 0,0 0-6 0 0,0 0 29 0 0,8-5 32 0 0,118-59 1689 0 0,-106 56-2061 0 0,1 1 1 0 0,0 1 0 0 0,0 1 0 0 0,0 0 0 0 0,1 2-1 0 0,0 1 1 0 0,18 0-177 0 0,-9 25-1606 0 0,-26-10-7792 0 0,-5-12-2377 0 0</inkml:trace>
  <inkml:trace contextRef="#ctx0" brushRef="#br0" timeOffset="780.944">614 408 2857 0 0,'0'0'2647'0'0,"0"0"-573"0"0,0 0-238 0 0,0 0-46 0 0,0 0-51 0 0,0 0-126 0 0,0 0-224 0 0,0 0-273 0 0,0 0-212 0 0,0 0-216 0 0,0 0-180 0 0,0 0-117 0 0,0 0-68 0 0,-8 3-18 0 0,1 1-197 0 0,1 0 0 0 0,-1 0 0 0 0,0 1 0 0 0,1 0-1 0 0,0 0 1 0 0,0 0 0 0 0,1 1 0 0 0,-1 0 0 0 0,1 0-1 0 0,0 0 1 0 0,1 1 0 0 0,-3 5-108 0 0,-2 2 40 0 0,1 1 0 0 0,1 1 1 0 0,1 0-1 0 0,0 0 0 0 0,1 0 0 0 0,0 0 1 0 0,1 1-1 0 0,1 0 0 0 0,1-1 0 0 0,1 1 0 0 0,0 0 1 0 0,1 16-41 0 0,1-29 25 0 0,-1 0 1 0 0,1 0-1 0 0,0 0 1 0 0,0 0 0 0 0,0-1-1 0 0,1 1 1 0 0,-1 0-1 0 0,1-1 1 0 0,0 1 0 0 0,0-1-1 0 0,0 1 1 0 0,0-1 0 0 0,1 0-1 0 0,-1 0 1 0 0,1 0-1 0 0,0 0 1 0 0,0-1 0 0 0,0 1-1 0 0,0-1 1 0 0,1 0-1 0 0,-1 1 1 0 0,0-2 0 0 0,1 1-1 0 0,0 0 1 0 0,-1-1-1 0 0,1 1 1 0 0,0-1 0 0 0,0 0-1 0 0,0 0 1 0 0,0-1-1 0 0,2 1-25 0 0,4 0 121 0 0,0 0-1 0 0,0-1 1 0 0,0 0 0 0 0,0-1-1 0 0,0 0 1 0 0,-1-1-1 0 0,1 1 1 0 0,0-2-1 0 0,-1 0 1 0 0,1 0 0 0 0,-1 0-1 0 0,3-3-120 0 0,-3 3 67 0 0,-1-1-1 0 0,1-1 0 0 0,-1 1 1 0 0,0-1-1 0 0,0-1 1 0 0,-1 1-1 0 0,0-1 0 0 0,0-1 1 0 0,0 1-1 0 0,-1-1 1 0 0,0 0-1 0 0,0-1 0 0 0,0 1 1 0 0,-1-1-1 0 0,0 0 0 0 0,-1-1 1 0 0,0 1-1 0 0,0-1 1 0 0,-1 0-1 0 0,0 0 0 0 0,-1 0 1 0 0,0 0-1 0 0,0 0 1 0 0,-1-1-1 0 0,0 1 0 0 0,0-1 1 0 0,-1 1-1 0 0,-1-2-66 0 0,0 7-10 0 0,0 0 0 0 0,0 1 1 0 0,0-1-1 0 0,-1 1 0 0 0,1-1 0 0 0,-1 1 0 0 0,0 0 0 0 0,0 0 0 0 0,0 0 0 0 0,0 0 1 0 0,-1 0-1 0 0,0 0 0 0 0,1 1 0 0 0,-1-1 0 0 0,0 1 0 0 0,0-1 0 0 0,0 1 0 0 0,0 0 1 0 0,-1 1-1 0 0,1-1 0 0 0,0 0 0 0 0,-1 1 0 0 0,1 0 0 0 0,-1 0 0 0 0,0 0 0 0 0,0 0 10 0 0,-50-8-2057 0 0,5 12-4449 0 0,38 0-3801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 0 0 0,'0'0'1072'0'0,"0"0"761"0"0,0 0 274 0 0,0 0-12 0 0,0 0-77 0 0,0 0-93 0 0,0 0-136 0 0,0 0-173 0 0,0 0-208 0 0,0 0-205 0 0,0 0-169 0 0,3-5-173 0 0,12-18-124 0 0,-16 22-645 0 0,1 0 0 0 0,0-1 0 0 0,-1 1 0 0 0,1 0 0 0 0,-1 0 0 0 0,1 0 0 0 0,-1 0 0 0 0,0 0 0 0 0,1 0 0 0 0,-1 0 0 0 0,0 0 0 0 0,0 0 0 0 0,0 0 0 0 0,0 0 0 0 0,0 0 1 0 0,0 1-1 0 0,0-1 0 0 0,0 0 0 0 0,0 1 0 0 0,0-1 0 0 0,0 1 0 0 0,0-1 0 0 0,0 1 0 0 0,-1-1 0 0 0,1 1 0 0 0,0 0 0 0 0,0 0 0 0 0,0-1 0 0 0,-1 1 0 0 0,1 0 1 0 0,-1 0-94 0 0,-7-1 51 0 0,0 1-1 0 0,0 0 0 0 0,0 0 1 0 0,0 1-1 0 0,0 0 0 0 0,1 0 1 0 0,-1 1-1 0 0,0 0 0 0 0,1 1 1 0 0,-1 0-1 0 0,1 0 0 0 0,0 1 0 0 0,0 0 1 0 0,0 0-1 0 0,0 1 0 0 0,1 0 1 0 0,0 0-1 0 0,0 1 0 0 0,0 0 1 0 0,1 0-1 0 0,0 0 0 0 0,0 1 1 0 0,0 0-1 0 0,1 0 0 0 0,0 1 0 0 0,0-1 1 0 0,1 1-1 0 0,0 0 0 0 0,1 1 1 0 0,0-1-1 0 0,0 0 0 0 0,0 1 1 0 0,1 0-1 0 0,0 3-49 0 0,0 0 43 0 0,0 1-1 0 0,0 0 1 0 0,2-1 0 0 0,-1 1 0 0 0,2 0-1 0 0,0-1 1 0 0,0 1 0 0 0,1 0 0 0 0,1-1-1 0 0,0 1 1 0 0,1-1 0 0 0,0 0 0 0 0,0 0 0 0 0,2-1-1 0 0,2 5-42 0 0,-5-8 19 0 0,1-1 0 0 0,-1 0 0 0 0,2 0 1 0 0,-1-1-1 0 0,1 1 0 0 0,0-1 0 0 0,0 0 0 0 0,1 0 0 0 0,0 0 0 0 0,0-1 0 0 0,0 0 0 0 0,0 0 0 0 0,1-1 0 0 0,0 0 0 0 0,0 0 0 0 0,0 0 0 0 0,1-1 0 0 0,-1 0 0 0 0,1 0 0 0 0,-1-1 0 0 0,6 1-19 0 0,-5-3 8 0 0,-4 0-14 0 0,-1 1 0 0 0,1-1 0 0 0,0 0 0 0 0,0 0-1 0 0,-1 0 1 0 0,1 0 0 0 0,0-1 0 0 0,0 0 0 0 0,-1 1-1 0 0,1-1 1 0 0,-1 0 0 0 0,1-1 0 0 0,-1 1 0 0 0,1-1-1 0 0,-1 0 1 0 0,0 1 0 0 0,0-2 0 0 0,0 1 0 0 0,0 0-1 0 0,0 0 1 0 0,0-1 0 0 0,0 0 0 0 0,0-1 6 0 0,-1 1-171 0 0,43-60-1839 0 0,-32 41-1322 0 0,-2 0-3359 0 0,-7 11-4488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4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10274 0 0,'0'0'1683'0'0,"0"0"-350"0"0,0 0-109 0 0,0 0 52 0 0,0 0 8 0 0,0 0-129 0 0,0 0-321 0 0,0 0-301 0 0,0 0-158 0 0,0 0-50 0 0,0 0 41 0 0,0 0 20 0 0,0 0 17 0 0,-2 27 0 0 0,-7 89 1 0 0,-10 448 1870 0 0,16-340-2162 0 0,14-165-101 0 0,15-85 626 0 0,116-145-291 0 0,-97 122-345 0 0,19-2 8 0 0,-62 52-12 0 0,-1 0 0 0 0,0 0 0 0 0,0 0 0 0 0,1 1 0 0 0,-1-1 0 0 0,0 1 0 0 0,0-1 1 0 0,0 1-1 0 0,0-1 0 0 0,-1 1 0 0 0,1 0 0 0 0,0-1 0 0 0,-1 1 0 0 0,1 0 0 0 0,-1 0 0 0 0,1-1 0 0 0,-1 1 0 0 0,0 0 0 0 0,0 0 0 0 0,0 0 0 0 0,0-1 0 0 0,0 1 0 0 0,0 0 0 0 0,-1 0 0 0 0,1-1 0 0 0,0 1 0 0 0,-1 0 3 0 0,1 0-11 0 0,0 204-111 0 0,14-194-3599 0 0,6-22-8952 0 0,-17 4 3632 0 0</inkml:trace>
  <inkml:trace contextRef="#ctx0" brushRef="#br0" timeOffset="293.489">659 634 424 0 0,'0'0'1566'0'0,"0"0"-30"0"0,0 0 70 0 0,0 0 110 0 0,0 0-28 0 0,0 0-114 0 0,0 0-198 0 0,0 0-213 0 0,0 0-192 0 0,0 0-145 0 0,0 0-121 0 0,-23 31-83 0 0,-72 97-92 0 0,70-77 83 0 0,26-44-457 0 0,0-4-86 0 0,-1 0 1 0 0,0 0 0 0 0,1 0-1 0 0,-1 0 1 0 0,1-1 0 0 0,0 1-1 0 0,0 0 1 0 0,0-1 0 0 0,0 1-1 0 0,1 0 1 0 0,-1-1 0 0 0,1 0 0 0 0,-1 1-1 0 0,1-1 1 0 0,0 0 0 0 0,0 0-1 0 0,0 0 1 0 0,0 0 0 0 0,0 0-1 0 0,0 0 1 0 0,1 0 0 0 0,-1-1-1 0 0,1 1 1 0 0,-1-1 0 0 0,1 0-1 0 0,0 0 1 0 0,-1 0 0 0 0,1 0-1 0 0,0 0 1 0 0,0-1 0 0 0,-1 1-1 0 0,1-1 1 0 0,0 1 0 0 0,0-1-1 0 0,0 0 1 0 0,0 0 0 0 0,0-1 0 0 0,0 1-1 0 0,2-1-70 0 0,2 1 154 0 0,-1-1 0 0 0,1 1 0 0 0,0-2-1 0 0,0 1 1 0 0,0-1 0 0 0,-1 1 0 0 0,1-2 0 0 0,-1 1 0 0 0,0-1-1 0 0,1 0 1 0 0,-1 0 0 0 0,-1-1 0 0 0,1 0 0 0 0,0 0-1 0 0,-1 0 1 0 0,0-1 0 0 0,0 1 0 0 0,0-1 0 0 0,0-1-1 0 0,-1 1 1 0 0,0 0 0 0 0,0-1 0 0 0,-1 0 0 0 0,1 0-1 0 0,-1 0 1 0 0,-1-1 0 0 0,1 1 0 0 0,-1 0 0 0 0,0-1 0 0 0,1-6-154 0 0,-1 7-49 0 0,0-1 1 0 0,-1 0-1 0 0,0 0 1 0 0,0 0-1 0 0,0 0 1 0 0,-1 0-1 0 0,0 0 1 0 0,-1 0-1 0 0,1 0 1 0 0,-1 0-1 0 0,-1 0 1 0 0,1 0-1 0 0,-1 1 1 0 0,0-1-1 0 0,-1 0 1 0 0,0 1-1 0 0,0 0 1 0 0,0 0-1 0 0,0-1 1 0 0,-1 2-1 0 0,0-1 1 0 0,-1 0-1 0 0,1 1 1 0 0,-1 0-1 0 0,0 0 1 0 0,0 0-1 0 0,-1 1 1 0 0,-2-2 48 0 0,-29 1-6593 0 0,30 5 2400 0 0,0 0-7354 0 0</inkml:trace>
  <inkml:trace contextRef="#ctx0" brushRef="#br0" timeOffset="693.564">1053 652 1928 0 0,'0'0'2010'0'0,"0"0"-24"0"0,0 0 5 0 0,0 0-13 0 0,0 0-116 0 0,0 0-187 0 0,0 0-228 0 0,0 0-263 0 0,0 0-241 0 0,0 0-222 0 0,0 0-154 0 0,0 0-132 0 0,0 0-86 0 0,-23 10-66 0 0,-70 32-92 0 0,58-12 41 0 0,33-23-194 0 0,0-2-32 0 0,-1 1 0 0 0,1-1 0 0 0,0 0 0 0 0,0 1 0 0 0,1-1 0 0 0,0 1 0 0 0,0-1 0 0 0,0 1-1 0 0,0 0 1 0 0,1-1 0 0 0,0 1 0 0 0,0 0 0 0 0,1-1 0 0 0,0 1 0 0 0,-1 0 0 0 0,2-1 0 0 0,-1 1 0 0 0,1-1 0 0 0,0 0 0 0 0,0 1 0 0 0,0-1-1 0 0,1 0 1 0 0,0 0 0 0 0,0 0 0 0 0,0-1 0 0 0,1 1 0 0 0,-1-1 0 0 0,1 0 0 0 0,0 0 0 0 0,0 0 0 0 0,1 0 0 0 0,1 1-6 0 0,-1-2 92 0 0,0-1 1 0 0,1 0 0 0 0,-1 1 0 0 0,1-2 0 0 0,-1 1 0 0 0,1-1-1 0 0,-1 1 1 0 0,1-2 0 0 0,0 1 0 0 0,0-1 0 0 0,0 1-1 0 0,-1-2 1 0 0,1 1 0 0 0,0-1 0 0 0,0 1 0 0 0,-1-2 0 0 0,1 1-1 0 0,0-1 1 0 0,-1 0 0 0 0,1 0 0 0 0,-1 0 0 0 0,0-1-1 0 0,0 1 1 0 0,0-1 0 0 0,0-1 0 0 0,0 1 0 0 0,-1-1 0 0 0,1 0-1 0 0,-1 0 1 0 0,0 0 0 0 0,0 0 0 0 0,-1-1 0 0 0,1 1-1 0 0,-1-1 1 0 0,0 0 0 0 0,0 0 0 0 0,-1 0 0 0 0,1-1 0 0 0,-1 1-1 0 0,1-6-92 0 0,-1 6 8 0 0,-1 1 0 0 0,1-1 0 0 0,-1 0 0 0 0,0 1 0 0 0,-1-1 0 0 0,1 0 0 0 0,-1 0-1 0 0,0 1 1 0 0,0-1 0 0 0,0 0 0 0 0,-1 0 0 0 0,1 0 0 0 0,-1 1 0 0 0,-1-1 0 0 0,1 0 0 0 0,-1 1-1 0 0,1-1 1 0 0,-1 1 0 0 0,0 0 0 0 0,-1-1 0 0 0,1 1 0 0 0,-1 0 0 0 0,0 1 0 0 0,0-1 0 0 0,0 0-1 0 0,0 1 1 0 0,-1-1 0 0 0,0 1 0 0 0,1 0 0 0 0,-1 0 0 0 0,0 1 0 0 0,0-1 0 0 0,-1 1 0 0 0,1 0-1 0 0,-1 0-7 0 0,-54-10-2143 0 0,20 13-7399 0 0,29 2-1947 0 0</inkml:trace>
  <inkml:trace contextRef="#ctx0" brushRef="#br0" timeOffset="1286.202">1539 623 2849 0 0,'0'0'2639'0'0,"0"0"-288"0"0,0 0-319 0 0,0 0-202 0 0,0 0-213 0 0,0 0-205 0 0,0 0-136 0 0,0 0-164 0 0,0 0-171 0 0,0 0-159 0 0,0 0-143 0 0,0 0-80 0 0,0 0-42 0 0,-12 1-42 0 0,-39 2-45 0 0,15 15 598 0 0,25-7-795 0 0,-63 44 263 0 0,73-54-499 0 0,1-1-1 0 0,-1 0 1 0 0,1 0-1 0 0,-1 0 0 0 0,1 1 1 0 0,-1-1-1 0 0,1 0 1 0 0,0 1-1 0 0,-1-1 0 0 0,1 0 1 0 0,0 1-1 0 0,-1-1 1 0 0,1 0-1 0 0,0 1 1 0 0,-1-1-1 0 0,1 1 0 0 0,0-1 1 0 0,0 1-1 0 0,-1-1 1 0 0,1 1-1 0 0,0-1 1 0 0,0 1-1 0 0,0-1 0 0 0,0 1 1 0 0,-1-1-1 0 0,1 1 1 0 0,0-1-1 0 0,0 1 0 0 0,0-1 1 0 0,0 1-1 0 0,0-1 1 0 0,1 1-1 0 0,-1-1 1 0 0,0 1-1 0 0,0-1 0 0 0,0 1 1 0 0,0-1-1 0 0,0 1 1 0 0,1-1-1 0 0,-1 1 1 0 0,0-1-1 0 0,1 0 0 0 0,-1 1 1 0 0,0-1-1 0 0,0 1 1 0 0,1-1-1 0 0,-1 0 0 0 0,1 1 1 0 0,-1-1-1 0 0,0 0 1 0 0,1 1-1 0 0,-1-1 1 0 0,1 0-1 0 0,-1 0 0 0 0,1 1 1 0 0,-1-1-1 0 0,1 0 4 0 0,49 36 101 0 0,-45-35-81 0 0,-1 1 0 0 0,1 0 1 0 0,-1 1-1 0 0,0-1 0 0 0,1 1 1 0 0,-1 0-1 0 0,-1 0 0 0 0,1 0 1 0 0,0 0-1 0 0,-1 1 0 0 0,0-1 0 0 0,0 1 1 0 0,0 0-1 0 0,0 0 0 0 0,0 0 1 0 0,-1 1-1 0 0,0-1 0 0 0,0 0 1 0 0,0 1-1 0 0,0 0 0 0 0,-1-1 0 0 0,1 1 1 0 0,-1 0-1 0 0,-1 0 0 0 0,1 2-20 0 0,-3 1 60 0 0,-2 1 0 0 0,1-1 0 0 0,-1 1-1 0 0,0-1 1 0 0,0 0 0 0 0,-1-1 0 0 0,0 1-1 0 0,-1-1 1 0 0,1 0 0 0 0,-2 0 0 0 0,1-1-1 0 0,-1 0 1 0 0,1 0 0 0 0,-2 0 0 0 0,1-1-1 0 0,-1 0 1 0 0,1 0 0 0 0,-1-1 0 0 0,-1 0-1 0 0,1 0 1 0 0,0-1 0 0 0,-1 0 0 0 0,0-1-1 0 0,0 0 1 0 0,-4 0-60 0 0,-62 10-924 0 0,80-38-5472 0 0,14 5-4607 0 0,-12 13 4210 0 0</inkml:trace>
  <inkml:trace contextRef="#ctx0" brushRef="#br0" timeOffset="1714.678">1719 767 7658 0 0,'0'0'1324'0'0,"0"0"-405"0"0,0 0 205 0 0,0 0 452 0 0,0 0 266 0 0,0 0-27 0 0,0 0-224 0 0,0 0-285 0 0,0 0-242 0 0,0 0-161 0 0,0 0-114 0 0,0 0-88 0 0,0 0-101 0 0,33-8-106 0 0,102-26-103 0 0,-64 3 153 0 0,-56 20-422 0 0,0-1 0 0 0,-1 0 0 0 0,0-1-1 0 0,-1-1 1 0 0,-1 0 0 0 0,0-1 0 0 0,-1 0 0 0 0,0 0-1 0 0,4-11-121 0 0,-14 25-1 0 0,-1-1 0 0 0,1 1 0 0 0,0 0 0 0 0,-1 0 0 0 0,1-1 0 0 0,-1 1 0 0 0,0 0 0 0 0,1-1 0 0 0,-1 1 0 0 0,0 0 0 0 0,0-1 0 0 0,0 1 0 0 0,0-1 0 0 0,0 1 0 0 0,0 0 0 0 0,-1-1 0 0 0,1 1 0 0 0,0 0 0 0 0,-1-1 0 0 0,1 1 0 0 0,-1 0 0 0 0,1-1 0 0 0,-1 1 0 0 0,1 0 0 0 0,-1 0 0 0 0,0 0 0 0 0,0-1 0 0 0,0 1 0 0 0,0 0 0 0 0,0 0 0 0 0,0 0 0 0 0,0 1 0 0 0,0-1 0 0 0,0 0 0 0 0,0 0 0 0 0,0 0 0 0 0,0 1 0 0 0,-1-1 0 0 0,1 1 0 0 0,0-1 0 0 0,-1 1 0 0 0,1-1 0 0 0,0 1 0 0 0,-1 0 0 0 0,1-1 0 0 0,0 1 0 0 0,-1 0 0 0 0,0 0 1 0 0,-69-3-398 0 0,53 9 361 0 0,-1 0 1 0 0,1 1-1 0 0,0 1 1 0 0,1 1-1 0 0,0 0 1 0 0,0 2-1 0 0,1 0 1 0 0,0 0-1 0 0,1 1 1 0 0,0 1-1 0 0,1 1 1 0 0,1 0-1 0 0,0 1 1 0 0,-2 4 36 0 0,6-10 0 0 0,1 1 1 0 0,0 0-1 0 0,0 0 1 0 0,1 1-1 0 0,1-1 0 0 0,0 2 1 0 0,0-1-1 0 0,1 1 0 0 0,0 0 1 0 0,1 0-1 0 0,1 0 1 0 0,0 0-1 0 0,0 1 0 0 0,1-1 1 0 0,1 1-1 0 0,0 0 1 0 0,1 3-1 0 0,1-11 14 0 0,0 1 1 0 0,1-1 0 0 0,-1 0 0 0 0,1 0 0 0 0,0 1-1 0 0,1-1 1 0 0,-1 0 0 0 0,1-1 0 0 0,0 1 0 0 0,0 0-1 0 0,1-1 1 0 0,-1 0 0 0 0,1 0 0 0 0,0 0 0 0 0,0 0-1 0 0,0 0 1 0 0,1-1 0 0 0,-1 0 0 0 0,1 0-1 0 0,0 0 1 0 0,0-1 0 0 0,0 1 0 0 0,0-1 0 0 0,0 0-1 0 0,3 0-14 0 0,139 24 698 0 0,-132-26-749 0 0,0 1 1 0 0,0-2 0 0 0,0 0 0 0 0,0-1-1 0 0,0 0 1 0 0,0-1 0 0 0,0-1 0 0 0,-1 0-1 0 0,11-6 51 0 0,-15 6-698 0 0,3-2-1015 0 0,-3 1-4344 0 0,-3 1-5923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37 536 0 0,'0'0'3370'0'0,"0"0"-821"0"0,0 0-314 0 0,0 0-88 0 0,0 0-152 0 0,0 0-191 0 0,0 0-294 0 0,0 0-286 0 0,0 0-215 0 0,0 0-177 0 0,0 0-88 0 0,0 0-88 0 0,0 0-62 0 0,21-4 2908 0 0,72-2-1553 0 0,19-2-1103 0 0,-13-3-639 0 0,-56 3-2740 0 0,-43 8 1673 0 0,0 0-204 0 0,0 0-270 0 0,0 0-469 0 0,0 0-1014 0 0,0 0-2825 0 0,0 0-5302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4089 0 0,'0'0'1516'0'0,"0"0"-302"0"0,0 0 101 0 0,0 0 272 0 0,0 0 165 0 0,0 0-68 0 0,0 0-317 0 0,0 0-346 0 0,0 0-219 0 0,0 0-101 0 0,0 0-37 0 0,0 0-28 0 0,0 0-43 0 0,0 14 1621 0 0,54 5 1150 0 0,111-30-554 0 0,-139 6-4339 0 0,46-5 5632 0 0,-40 8-5541 0 0,-4 1-5056 0 0,0 0-7146 0 0,-28 1 5309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0:57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14403 836 10466 0 0,'0'0'2510'0'0,"0"0"-1327"0"0,0 0-417 0 0,0 0 188 0 0,0 0 168 0 0,0 0 18 0 0,0 0-174 0 0,0 0-299 0 0,0 0-242 0 0,0 0-168 0 0,0 0-89 0 0,0 0-66 0 0,0 33-41 0 0,-3 99-17 0 0,1-77 272 0 0,2-40-4342 0 0,0-32-8430 0 0,0 13 7791 0 0</inkml:trace>
  <inkml:trace contextRef="#ctx0" brushRef="#br0" timeOffset="257.354">14494 409 8882 0 0,'0'0'2359'0'0,"0"0"-318"0"0,0 0-182 0 0,0 0-94 0 0,0 0-235 0 0,0 0-358 0 0,0 0-361 0 0,0 0-335 0 0,0 0-280 0 0,0 0-253 0 0,0 0-217 0 0,0 0-66 0 0,0 0-52 0 0,-3-6-109 0 0,-7-16-59 0 0,16 43-4380 0 0,0-8-1541 0 0,-2-4-1065 0 0</inkml:trace>
  <inkml:trace contextRef="#ctx0" brushRef="#br0" timeOffset="10713.74">16290 373 2817 0 0,'0'0'3330'0'0,"0"0"-954"0"0,0 0-334 0 0,0 0 36 0 0,0 0-27 0 0,0 0-113 0 0,0 0-294 0 0,0 0-402 0 0,0 0-362 0 0,0 0-248 0 0,0 0-169 0 0,0 0-57 0 0,-4 1 12 0 0,3-1-434 0 0,0 0 62 0 0,0 0 1 0 0,0 0-1 0 0,0 0 0 0 0,0 0 1 0 0,0 1-1 0 0,0-1 0 0 0,0 0 0 0 0,1 1 1 0 0,-1-1-1 0 0,0 0 0 0 0,0 1 0 0 0,0-1 1 0 0,0 1-1 0 0,1-1 0 0 0,-1 1 0 0 0,0 0 1 0 0,1-1-1 0 0,-1 1 0 0 0,0 0 1 0 0,1-1-1 0 0,-1 1 0 0 0,1 0 0 0 0,-1 0 1 0 0,1-1-1 0 0,-1 1 0 0 0,1 0 0 0 0,0 0 1 0 0,-1 0-1 0 0,1 0 0 0 0,0 0 1 0 0,0 0-1 0 0,-1-1 0 0 0,1 1 0 0 0,0 0 1 0 0,0 0-1 0 0,0 0 0 0 0,0 0 0 0 0,0 0 1 0 0,0 0-1 0 0,1 0 0 0 0,-1 0 1 0 0,0 0-1 0 0,0 0 0 0 0,1-1 0 0 0,-1 1 1 0 0,1 0-1 0 0,-1 0-46 0 0,5 22 261 0 0,-2 1 1 0 0,0-1 0 0 0,-2 1-1 0 0,-1-1 1 0 0,0 1-1 0 0,-2 0 1 0 0,-1-1-1 0 0,0 0 1 0 0,-2 0 0 0 0,-1 0-1 0 0,-6 16-261 0 0,8-22 49 0 0,-65 288 104 0 0,53-206-337 0 0,16-98 111 0 0,-4-39-6887 0 0,4 19 3044 0 0,0 6-1668 0 0,0 5-2501 0 0</inkml:trace>
  <inkml:trace contextRef="#ctx0" brushRef="#br0" timeOffset="11014.06">15955 737 1256 0 0,'0'0'2510'0'0,"0"0"103"0"0,0 0 93 0 0,0 0-2 0 0,0 0-181 0 0,0 0-363 0 0,0 0-416 0 0,0 0-437 0 0,0 0-382 0 0,0 0-271 0 0,0 0-189 0 0,0 0-127 0 0,0 0-65 0 0,-4-3 714 0 0,207 9 2160 0 0,9-31-2560 0 0,-169 18-1318 0 0,-42 7 346 0 0,-1 0-257 0 0,0 0-535 0 0,0-3-8105 0 0,0 2-2807 0 0</inkml:trace>
  <inkml:trace contextRef="#ctx0" brushRef="#br0" timeOffset="9556.727">14825 870 0 0 0,'0'0'264'0'0,"0"0"1059"0"0,0 0 384 0 0,0 0-51 0 0,0 0-219 0 0,0 0-238 0 0,0 0-217 0 0,0 0-119 0 0,0 0-69 0 0,-4 11 2931 0 0,65 24 1476 0 0,44-26-3211 0 0,-82-9-1524 0 0,-11-2-333 0 0,0 0-1 0 0,0-1 1 0 0,0 0 0 0 0,0-1-1 0 0,-1-1 1 0 0,0 0-1 0 0,0 0 1 0 0,0-1 0 0 0,-1 0-1 0 0,1-1 1 0 0,-2 0-1 0 0,6-5-132 0 0,-12 10 31 0 0,0 0-1 0 0,0 1 0 0 0,-1-2 0 0 0,1 1 1 0 0,-1 0-1 0 0,0 0 0 0 0,1-1 0 0 0,-1 1 1 0 0,0-1-1 0 0,-1 0 0 0 0,1 1 0 0 0,0-1 1 0 0,-1 0-1 0 0,1 0 0 0 0,-1 0 0 0 0,0 0 0 0 0,0 0 1 0 0,0-1-1 0 0,-1 1 0 0 0,1 0 0 0 0,-1 0 1 0 0,0-1-1 0 0,0 1 0 0 0,0 0 0 0 0,0 0 1 0 0,0-1-1 0 0,-1 1 0 0 0,1 0 0 0 0,-1 0 1 0 0,0-1-1 0 0,0 1 0 0 0,0 0 0 0 0,0 0 1 0 0,-1 0-1 0 0,1 0 0 0 0,-1 1 0 0 0,0-1 1 0 0,0 0-1 0 0,0 1 0 0 0,0-1 0 0 0,0 1 1 0 0,-1 0-1 0 0,1-1 0 0 0,-1 1 0 0 0,1 0 1 0 0,-1 0-1 0 0,0 1 0 0 0,0-1 0 0 0,1 1 1 0 0,-2-1-31 0 0,-9-1-44 0 0,0 0 1 0 0,0 1 0 0 0,0 1-1 0 0,0 0 1 0 0,0 1 0 0 0,0 0-1 0 0,0 1 1 0 0,0 1 0 0 0,1 0-1 0 0,-1 0 1 0 0,0 1 0 0 0,1 1-1 0 0,-1 0 1 0 0,-9 6 43 0 0,-101 53-38 0 0,115-58 57 0 0,2 1-1 0 0,-1 1 1 0 0,1-1-1 0 0,-1 1 0 0 0,2 0 1 0 0,-1 0-1 0 0,1 0 0 0 0,0 1 1 0 0,1 0-1 0 0,0 0 0 0 0,0 0 1 0 0,0 1-1 0 0,1-1 0 0 0,1 1 1 0 0,-1 0-1 0 0,2 0 0 0 0,-1-1 1 0 0,1 1-1 0 0,0 1 1 0 0,1-1-1 0 0,0 7-18 0 0,0-5 37 0 0,-1-2 4 0 0,1 0 0 0 0,0 0 0 0 0,0-1 0 0 0,0 1 1 0 0,2 0-1 0 0,-1 0 0 0 0,1 0 0 0 0,0 0 0 0 0,0-1 1 0 0,1 1-1 0 0,1-1 0 0 0,-1 0 0 0 0,1 0 0 0 0,1 0 1 0 0,-1 0-42 0 0,3 0 77 0 0,0-1 1 0 0,0 1 0 0 0,0-1-1 0 0,1 0 1 0 0,0-1 0 0 0,1 0-1 0 0,-1 0 1 0 0,1-1 0 0 0,0 0 0 0 0,0 0-1 0 0,1-1 1 0 0,-1-1 0 0 0,1 1-1 0 0,0-2 1 0 0,0 1 0 0 0,0-1-1 0 0,0-1 1 0 0,1 0 0 0 0,-1 0-1 0 0,10-1-77 0 0,-2 0 122 0 0,82-14 667 0 0,-48-23-495 0 0,-43 16-3833 0 0,-13-13-8234 0 0,3 33-60 0 0</inkml:trace>
  <inkml:trace contextRef="#ctx0" brushRef="#br0" timeOffset="10180.592">15766 715 3809 0 0,'0'0'2411'0'0,"0"0"-377"0"0,0 0-231 0 0,0 0-47 0 0,0 0-53 0 0,0 0-162 0 0,0 0-210 0 0,0 0-234 0 0,0 0-231 0 0,0 0-208 0 0,0 0-128 0 0,0 0-91 0 0,0 0-31 0 0,-17 1-15 0 0,-54 5-14 0 0,2 17 777 0 0,51-13-844 0 0,-52 27 492 0 0,9-7-350 0 0,60-30-451 0 0,0 0 1 0 0,1 0-1 0 0,-1 0 1 0 0,0 0-1 0 0,1 1 1 0 0,-1-1-1 0 0,1 0 1 0 0,-1 0-1 0 0,0 1 1 0 0,1-1-1 0 0,-1 1 1 0 0,1-1-1 0 0,-1 0 1 0 0,1 1-1 0 0,-1-1 1 0 0,1 1-1 0 0,0-1 1 0 0,-1 1-1 0 0,1-1 1 0 0,-1 1 0 0 0,1-1-1 0 0,0 1 1 0 0,0 0-1 0 0,-1-1 1 0 0,1 1-1 0 0,0-1 1 0 0,0 1-1 0 0,0 0 1 0 0,-1-1-1 0 0,1 1 1 0 0,0 0-1 0 0,0-1 1 0 0,0 1-1 0 0,0 0 1 0 0,0-1-1 0 0,0 1 1 0 0,1-1-1 0 0,-1 1 1 0 0,0 0-1 0 0,0-1 1 0 0,0 1-1 0 0,1 0 1 0 0,-1-1-1 0 0,0 1 1 0 0,0-1-1 0 0,1 1 1 0 0,-1-1-1 0 0,1 1 1 0 0,-1-1-1 0 0,0 1 1 0 0,1-1-1 0 0,-1 1 1 0 0,1-1-1 0 0,-1 1 1 0 0,1-1-1 0 0,0 0 1 0 0,-1 1-4 0 0,42 14 182 0 0,-26-10-109 0 0,19 8 49 0 0,-29-12-109 0 0,0 0 0 0 0,1 0 0 0 0,-1 0 0 0 0,0 1 0 0 0,-1 0 0 0 0,1 1 0 0 0,0-1 0 0 0,-1 1 0 0 0,1 0 0 0 0,-1 0 0 0 0,0 1 0 0 0,0 0 0 0 0,0 0 0 0 0,0 0 0 0 0,-1 0 1 0 0,0 1-1 0 0,0-1 0 0 0,0 1 0 0 0,0 0 0 0 0,-1 1 0 0 0,0-1 0 0 0,0 0 0 0 0,0 1 0 0 0,-1 0 0 0 0,0 0 0 0 0,1 3-13 0 0,-2-5 33 0 0,0 1-1 0 0,-1-1 1 0 0,1 0-1 0 0,-1 1 1 0 0,0-1 0 0 0,0 1-1 0 0,-1-1 1 0 0,1 1-1 0 0,-1-1 1 0 0,0 0 0 0 0,-1 1-1 0 0,1-1 1 0 0,-1 0-1 0 0,1 0 1 0 0,-1 0-1 0 0,0 0 1 0 0,-1 0 0 0 0,1-1-1 0 0,-1 1 1 0 0,1 0-1 0 0,-1-1 1 0 0,0 0 0 0 0,-1 0-1 0 0,1 0 1 0 0,-1 0-33 0 0,-6 6 39 0 0,-1-1 0 0 0,-1 0 0 0 0,1-1 0 0 0,-1-1 0 0 0,0 0 1 0 0,-1 0-1 0 0,1-1 0 0 0,-1-1 0 0 0,0 0 0 0 0,-9 1-39 0 0,-84 5-315 0 0,77-31-756 0 0,26 8-2560 0 0,2-1-4833 0 0,1 10-2469 0 0</inkml:trace>
  <inkml:trace contextRef="#ctx0" brushRef="#br0" timeOffset="-7791.136">9604 755 8 0 0,'0'0'1696'0'0,"0"0"-345"0"0,0 0-10 0 0,0 0 239 0 0,0 0 168 0 0,0 0-37 0 0,0 0-250 0 0,0 0-336 0 0,0 0-306 0 0,0 0-216 0 0,0 0-142 0 0,-5 0 2517 0 0,3 61-2489 0 0,0-40-147 0 0,1 0 0 0 0,1 0 0 0 0,0 0 0 0 0,2 0 0 0 0,0 0 0 0 0,2 0 0 0 0,0 0 1 0 0,1-1-1 0 0,8 18-342 0 0,-11-34 28 0 0,0-1 1 0 0,1 1-1 0 0,0-1 1 0 0,0 0-1 0 0,0 0 1 0 0,0 0-1 0 0,1 0 1 0 0,-1-1-1 0 0,1 1 1 0 0,-1-1-1 0 0,1 0 1 0 0,0 0-1 0 0,0 0 1 0 0,0-1-1 0 0,0 1 1 0 0,0-1-1 0 0,0 0 1 0 0,0 0-1 0 0,1 0 1 0 0,-1-1-1 0 0,0 0 1 0 0,1 1-1 0 0,-1-1 1 0 0,0-1-1 0 0,1 1 1 0 0,-1-1-1 0 0,0 0 1 0 0,0 0-1 0 0,0 0 1 0 0,0 0-1 0 0,1-1 1 0 0,-2 1-1 0 0,1-1 1 0 0,0 0-1 0 0,3-3-28 0 0,31-17 254 0 0,-1-3 0 0 0,-1-1-1 0 0,-1-1 1 0 0,-1-2 0 0 0,-2-2 0 0 0,-1-1-1 0 0,-1-1 1 0 0,-2-1 0 0 0,-2-2-1 0 0,-1-1 1 0 0,-1 0 0 0 0,5-16-254 0 0,-14 15 88 0 0,-2-1 0 0 0,-1 0 0 0 0,-3 0-1 0 0,0-1 1 0 0,-3 0 0 0 0,-1-1 0 0 0,-2 1 0 0 0,-2-1 0 0 0,-3-22-88 0 0,2 53 17 0 0,-1 1 0 0 0,1-1 1 0 0,-2 1-1 0 0,0-1 0 0 0,0 1 1 0 0,0-1-1 0 0,-1 1 0 0 0,-1 0 1 0 0,1 0-1 0 0,-2 1 0 0 0,1-1 1 0 0,-1 1-1 0 0,0 0 0 0 0,-1 0 1 0 0,-3-4-18 0 0,7 13 1 0 0,1-1 0 0 0,-1 0 0 0 0,1 1 0 0 0,-1-1 0 0 0,1 1 0 0 0,-1 0 0 0 0,1-1 0 0 0,0 1 0 0 0,-1 0 0 0 0,1 0 0 0 0,0 0 0 0 0,0 0 0 0 0,0 0 0 0 0,0 0 0 0 0,-1 0 0 0 0,1 1 0 0 0,1-1 0 0 0,-1 0 0 0 0,0 0 0 0 0,0 1 0 0 0,0-1-1 0 0,1 1 1 0 0,-1-1 0 0 0,1 0 0 0 0,-1 1 0 0 0,1-1 0 0 0,0 1 0 0 0,-1 0 0 0 0,1-1 0 0 0,0 1 0 0 0,0-1 0 0 0,0 1 0 0 0,0-1 0 0 0,0 1 0 0 0,0-1 0 0 0,1 1 0 0 0,-1-1 0 0 0,1 1 0 0 0,0 1-1 0 0,-2 0 20 0 0,-15 177 112 0 0,29 225 621 0 0,-2-119-515 0 0,-19-142-156 0 0,8-144-76 0 0,0 0 1 0 0,0 0-12 0 0,0 0-5 0 0,0 0-3 0 0,0 0 2 0 0,0 0-5 0 0,0 0-8 0 0,0 0-4 0 0,0 0 11 0 0,0 0 13 0 0,0 0 24 0 0,0 0 3 0 0,0 0-30 0 0,0 0-6 0 0,0 0-9 0 0,0 0 21 0 0,0 0 0 0 0,0 0 9 0 0,0 0-14 0 0,0 0-10 0 0,0 0-4 0 0,0 0 12 0 0,0 0 7 0 0,-3-25-1438 0 0,1-15-2346 0 0,2 23-1021 0 0,0 4-2202 0 0,0 5-2601 0 0</inkml:trace>
  <inkml:trace contextRef="#ctx0" brushRef="#br0" timeOffset="-7375.161">9934 638 9450 0 0,'0'0'1867'0'0,"0"0"-296"0"0,0 0-129 0 0,0 0 43 0 0,0 0 2 0 0,0 0-176 0 0,0 0-342 0 0,0 0-351 0 0,0 0-230 0 0,0 0-140 0 0,0 0-54 0 0,0 0-3 0 0,-6 8 497 0 0,16-4-293 0 0,1-1 1 0 0,-1 0 0 0 0,1 0-1 0 0,0-1 1 0 0,0 0 0 0 0,0-1-1 0 0,-1 0 1 0 0,2-1 0 0 0,-1 0-1 0 0,6-1-395 0 0,0 0 255 0 0,231-2 887 0 0,-204-5-2176 0 0,-43 8 564 0 0,-3-6-12365 0 0,-2 5 680 0 0</inkml:trace>
  <inkml:trace contextRef="#ctx0" brushRef="#br0" timeOffset="-6778.463">9606 299 5489 0 0,'0'0'2215'0'0,"0"0"-564"0"0,0 0-34 0 0,0 0 204 0 0,0 0 116 0 0,0 0-107 0 0,0 0-337 0 0,0 0-426 0 0,0 0-316 0 0,0 0-180 0 0,0 0-79 0 0,0 0-31 0 0,0 0 21 0 0,-2 14 1178 0 0,-51 23-912 0 0,157-139 458 0 0,-96 97 91 0 0,-15 17-2863 0 0,16-9-8546 0 0,-5-3-1781 0 0</inkml:trace>
  <inkml:trace contextRef="#ctx0" brushRef="#br0" timeOffset="-4158.214">11016 796 0 0 0,'0'0'508'0'0,"0"0"602"0"0,0 0 327 0 0,-2 0-573 0 0,-4 0 11864 0 0,5 1-10630 0 0,15 116 696 0 0,-1 100-1367 0 0,-27-195-1561 0 0,14-22 44 0 0,0 0-43 0 0,0 0-71 0 0,0 0-115 0 0,0 0-210 0 0,-4-13-4201 0 0,0 4-3570 0 0,1 5-227 0 0</inkml:trace>
  <inkml:trace contextRef="#ctx0" brushRef="#br0" timeOffset="-3847.197">11009 494 6825 0 0,'0'0'1581'0'0,"0"0"-128"0"0,0 0-71 0 0,0 0 56 0 0,0 0 43 0 0,0 0-102 0 0,0 0-224 0 0,0 0-267 0 0,0 0-258 0 0,0 0-187 0 0,0 0-101 0 0,0 0-76 0 0,0 0-41 0 0,-8 1-30 0 0,-33 2 96 0 0,40-3-189 0 0,1 3-50 0 0,0-3-60 0 0,0 0-33 0 0,0 0-23 0 0,0 0-5 0 0,0 0-42 0 0,0 0-13 0 0,6 11-2111 0 0,1-11-4871 0 0,-5 0-3112 0 0</inkml:trace>
  <inkml:trace contextRef="#ctx0" brushRef="#br0" timeOffset="-3070.656">11534 671 0 0 0,'0'0'559'0'0,"0"0"545"0"0,0 0 330 0 0,0 0 231 0 0,0 0 33 0 0,0 0-116 0 0,0 0-187 0 0,0 0-200 0 0,0 0-115 0 0,0 0-27 0 0,0 0 18 0 0,0 0 42 0 0,0 0-11 0 0,-26 7 2038 0 0,-2-1-1919 0 0,-14 17-488 0 0,26-14-391 0 0,-56 60 773 0 0,71-67-1106 0 0,0 0 0 0 0,0 1 0 0 0,0-1 1 0 0,1 0-1 0 0,-1 1 0 0 0,1-1 0 0 0,-1 0 0 0 0,1 1 0 0 0,0-1 0 0 0,0 1 0 0 0,0-1 0 0 0,1 0 0 0 0,-1 1 0 0 0,0-1 0 0 0,1 0 1 0 0,0 1-1 0 0,-1-1 0 0 0,1 0 0 0 0,0 1 0 0 0,0-1 0 0 0,0 0 0 0 0,0 0 0 0 0,1 0 0 0 0,-1 0 0 0 0,1 0 0 0 0,-1 0 0 0 0,1-1 1 0 0,0 1-1 0 0,-1 0 0 0 0,1-1 0 0 0,0 1 0 0 0,1-1-9 0 0,133 76 431 0 0,-130-73-397 0 0,0-1 0 0 0,0 1 0 0 0,0 0 0 0 0,-1 1 0 0 0,1-1-1 0 0,-1 1 1 0 0,0 0 0 0 0,-1 0 0 0 0,1 1 0 0 0,-1 0 0 0 0,0-1 0 0 0,0 1 0 0 0,-1 1 0 0 0,0-1 0 0 0,0 0 0 0 0,0 1 0 0 0,-1 0 0 0 0,0-1 0 0 0,1 4-34 0 0,-2-5 61 0 0,0 0 0 0 0,1 0 0 0 0,-1 0 0 0 0,-1 0 0 0 0,1 0 0 0 0,-1 0 0 0 0,0 0-1 0 0,0 0 1 0 0,-1 1 0 0 0,1-1 0 0 0,-1 0 0 0 0,0 0 0 0 0,-1 0 0 0 0,1 0 0 0 0,-1 0 0 0 0,0-1 0 0 0,0 1 0 0 0,-1 0 0 0 0,1-1 0 0 0,-1 1-1 0 0,0-1 1 0 0,-2 2-61 0 0,-2 1 63 0 0,0 0-1 0 0,-1 0 0 0 0,0-1 1 0 0,0 0-1 0 0,0-1 0 0 0,-1 0 1 0 0,0 0-1 0 0,0 0 0 0 0,0-2 1 0 0,-1 1-1 0 0,-7 1-62 0 0,-45-4 301 0 0,14-38-309 0 0,47 36-587 0 0,-18-28 226 0 0,18 23-4029 0 0,4 2-3947 0 0,2 4-3036 0 0</inkml:trace>
  <inkml:trace contextRef="#ctx0" brushRef="#br0" timeOffset="-1512.061">12445 800 0 0 0,'0'0'964'0'0,"0"0"449"0"0,0 0 180 0 0,0 0 42 0 0,0 0-65 0 0,0 0-155 0 0,0 0-207 0 0,0 0-216 0 0,14 12 2480 0 0,99 32 1547 0 0,-102-42-4863 0 0,0 0 1 0 0,1-1 0 0 0,-1 0 0 0 0,0-1 0 0 0,0 0-1 0 0,1-1 1 0 0,-1-1 0 0 0,0 1 0 0 0,0-2 0 0 0,0 1-1 0 0,0-2 1 0 0,0 1 0 0 0,-1-1 0 0 0,1-1 0 0 0,5-4-157 0 0,-12 8 38 0 0,-1-1 1 0 0,1 1 0 0 0,-1-1 0 0 0,1 0-1 0 0,-1 0 1 0 0,0-1 0 0 0,0 1 0 0 0,0-1-1 0 0,0 0 1 0 0,0 1 0 0 0,0-1 0 0 0,-1 0-1 0 0,0-1 1 0 0,1 1 0 0 0,-1 0 0 0 0,0-1 0 0 0,-1 1-1 0 0,1-1 1 0 0,-1 0 0 0 0,1 1 0 0 0,-1-1-1 0 0,0 0 1 0 0,-1 0 0 0 0,1 0 0 0 0,0 0-1 0 0,-1 0 1 0 0,0 0 0 0 0,0 1 0 0 0,0-1-1 0 0,-1 0 1 0 0,1 0 0 0 0,-1 0 0 0 0,0 0-1 0 0,0 0 1 0 0,-1 0 0 0 0,1 1 0 0 0,-1-1-1 0 0,1 1 1 0 0,-1-1 0 0 0,0 1 0 0 0,0-1-1 0 0,-1 1 1 0 0,1 0 0 0 0,-1 0 0 0 0,1 0 0 0 0,-1 1-1 0 0,0-1 1 0 0,-1 0-39 0 0,-6 1-31 0 0,1 0 0 0 0,-1 0 0 0 0,0 1 0 0 0,1 1 0 0 0,-1 0 0 0 0,0 0 0 0 0,1 1 0 0 0,-1 0 0 0 0,1 0 0 0 0,-1 1 0 0 0,1 1 0 0 0,-1-1 0 0 0,1 2 0 0 0,0-1 0 0 0,0 1 0 0 0,1 1 0 0 0,-1-1 0 0 0,1 1 0 0 0,0 1 0 0 0,0 0 0 0 0,1 0 0 0 0,0 0 0 0 0,-6 6 31 0 0,1-3 10 0 0,-7 5-6 0 0,1 0-1 0 0,1 1 0 0 0,0 1 1 0 0,1 1-1 0 0,1 0 0 0 0,0 1 1 0 0,2 1-1 0 0,-6 10-3 0 0,15-23 16 0 0,1 0 0 0 0,1 0 0 0 0,-1 1 0 0 0,1 0-1 0 0,1-1 1 0 0,-1 1 0 0 0,1 0 0 0 0,0 0 0 0 0,0 0 0 0 0,1-1 0 0 0,0 1 0 0 0,0 0 0 0 0,1 0 0 0 0,0 0 0 0 0,0 0 0 0 0,1 0-1 0 0,-1-1 1 0 0,1 1 0 0 0,1-1 0 0 0,-1 1 0 0 0,1-1 0 0 0,0 0 0 0 0,1 0 0 0 0,0 0 0 0 0,0 0 0 0 0,0-1 0 0 0,0 0 0 0 0,1 1-1 0 0,0-2 1 0 0,0 1 0 0 0,0 0-16 0 0,10 4 78 0 0,0 1 1 0 0,0-2-1 0 0,1 0 0 0 0,0-1 0 0 0,0-1 0 0 0,1 0 0 0 0,0-2 0 0 0,0 1 0 0 0,0-2 1 0 0,0 0-1 0 0,1-2 0 0 0,-1 1 0 0 0,0-2 0 0 0,1 0 0 0 0,16-4-78 0 0,-25 4 1 0 0,95-22-1155 0 0,-67 11-1633 0 0,-24 7-308 0 0,-4 1-2495 0 0,-1-1-5555 0 0</inkml:trace>
  <inkml:trace contextRef="#ctx0" brushRef="#br0" timeOffset="-960.879">13358 733 992 0 0,'0'0'1705'0'0,"0"0"-37"0"0,0 0 3 0 0,0 0 84 0 0,0 0-61 0 0,0 0-119 0 0,0 0-236 0 0,0 0-232 0 0,0 0-225 0 0,0 0-144 0 0,0 0-90 0 0,0 0-75 0 0,0 0-55 0 0,-28 13-55 0 0,-86 41-39 0 0,64-18 273 0 0,41-27-636 0 0,1-1 0 0 0,1 1 0 0 0,0 1 0 0 0,0-1 0 0 0,1 1 0 0 0,0 1 0 0 0,0-1 0 0 0,1 1 0 0 0,1 0 0 0 0,0 0-1 0 0,0 0 1 0 0,1 0 0 0 0,1 1 0 0 0,0-1 0 0 0,0 1 0 0 0,1 0 0 0 0,1-1 0 0 0,0 1 0 0 0,1 8-61 0 0,-1-17 23 0 0,1 0 1 0 0,-1 0-1 0 0,1 0 1 0 0,0 0-1 0 0,0 0 0 0 0,0 0 1 0 0,1 0-1 0 0,-1-1 1 0 0,0 1-1 0 0,1-1 1 0 0,0 1-1 0 0,0-1 1 0 0,0 1-1 0 0,0-1 0 0 0,0 0 1 0 0,0 0-1 0 0,0 0 1 0 0,1 0-1 0 0,-1 0 1 0 0,1-1-1 0 0,-1 1 1 0 0,1-1-1 0 0,0 1 0 0 0,0-1 1 0 0,-1 0-1 0 0,1 0 1 0 0,0 0-1 0 0,0-1 1 0 0,0 1-1 0 0,0-1 0 0 0,1 0-23 0 0,3 2 114 0 0,1-2-1 0 0,-1 1 1 0 0,1-1-1 0 0,-1 0 0 0 0,0 0 1 0 0,1-1-1 0 0,-1 0 0 0 0,0-1 1 0 0,1 1-1 0 0,-1-2 1 0 0,0 1-1 0 0,4-2-113 0 0,10-9 153 0 0,0-1 1 0 0,0 0-1 0 0,-2-2 0 0 0,0 0 1 0 0,0-1-1 0 0,-2-1 1 0 0,0-1-1 0 0,-2 0 0 0 0,12-19-153 0 0,24-31 315 0 0,-54 118-523 0 0,2-42 206 0 0,-1 0 1 0 0,1 1-1 0 0,1-1 0 0 0,-1 1 1 0 0,1-1-1 0 0,0 0 1 0 0,1 1-1 0 0,0-1 0 0 0,0 1 1 0 0,1-1-1 0 0,0 0 0 0 0,0 0 1 0 0,0 0-1 0 0,1 0 0 0 0,0 0 1 0 0,1-1-1 0 0,-1 1 1 0 0,2 0 1 0 0,44 37 2 0 0,-17-34-1329 0 0,-32-10 490 0 0,0-1-3747 0 0,2-4-470 0 0,0 4-5818 0 0</inkml:trace>
  <inkml:trace contextRef="#ctx0" brushRef="#br0" timeOffset="-290.23">14116 674 5121 0 0,'0'0'1355'0'0,"0"0"-176"0"0,0 0 283 0 0,0 0 371 0 0,0 0 186 0 0,0 0-141 0 0,0 0-391 0 0,0 0-372 0 0,0 0-291 0 0,0 0-176 0 0,0 0-108 0 0,0 0-43 0 0,0 0-13 0 0,-6-1-58 0 0,-57 6 505 0 0,-3 35-260 0 0,9 23-248 0 0,56-61-417 0 0,0 0-1 0 0,1-1 1 0 0,-1 1-1 0 0,1 0 1 0 0,0 0-1 0 0,-1 0 1 0 0,1 0-1 0 0,0-1 1 0 0,0 1-1 0 0,0 0 1 0 0,0 0-1 0 0,1 0 1 0 0,-1 0-1 0 0,1 0 1 0 0,-1-1-1 0 0,1 1 1 0 0,-1 0-1 0 0,1 0 1 0 0,0-1-1 0 0,0 1 1 0 0,0-1-1 0 0,0 1 1 0 0,0 0-1 0 0,0-1 1 0 0,0 0-1 0 0,0 1 1 0 0,1-1-1 0 0,-1 0 1 0 0,1 1-6 0 0,91 69 448 0 0,-64-20 12 0 0,-29-42-272 0 0,1-7-149 0 0,-1 1 1 0 0,0-1-1 0 0,0 0 1 0 0,0 0 0 0 0,0 0-1 0 0,0 1 1 0 0,-1-1-1 0 0,1 0 1 0 0,-1 0 0 0 0,1 0-1 0 0,-1 1 1 0 0,0-1-1 0 0,0 0 1 0 0,1 0-1 0 0,-2 0 1 0 0,1 0 0 0 0,0-1-1 0 0,0 1 1 0 0,-1 0-1 0 0,1 0 1 0 0,-1-1 0 0 0,1 1-1 0 0,-1-1 1 0 0,0 1-40 0 0,-21 17 77 0 0,-1-1 0 0 0,0-1 0 0 0,-2-1 0 0 0,0-2 1 0 0,0 0-1 0 0,-1-2 0 0 0,-1-1 0 0 0,-4 1-77 0 0,-2-5-172 0 0,34-7 84 0 0,1-15-1392 0 0,21-18-1769 0 0,-5 16-4032 0 0,-11 12-3973 0 0</inkml:trace>
  <inkml:trace contextRef="#ctx0" brushRef="#br0" timeOffset="-17059.719">6720 15 0 0 0,'0'0'1459'0'0,"0"0"345"0"0,0 0 95 0 0,0 0-224 0 0,0 0-294 0 0,0 0-209 0 0,0 0 2 0 0,0 0 106 0 0,1-2 20 0 0,5-8-58 0 0,-4 8-99 0 0,-2 2-110 0 0,0 0-111 0 0,0 0-141 0 0,0 0-147 0 0,0 0-112 0 0,0 8 668 0 0,-14 230 2087 0 0,-1 21-2008 0 0,-3-76-773 0 0,-12-10-122 0 0,17-107-273 0 0,13-66-114 0 0,0 0-7 0 0,0 0 28 0 0,0 0-16 0 0,0 0 3 0 0,0 0 13 0 0,0 0-15 0 0,0 0-16 0 0,5-25-777 0 0,8-25-2170 0 0,-11 33-1023 0 0,0 0-3892 0 0,0 9-2535 0 0</inkml:trace>
  <inkml:trace contextRef="#ctx0" brushRef="#br0" timeOffset="-16663.224">6423 505 2857 0 0,'0'0'1953'0'0,"0"0"-236"0"0,0 0 11 0 0,0 0 118 0 0,0 0 77 0 0,0 0-123 0 0,0 0-357 0 0,0 0-411 0 0,0 0-327 0 0,0 0-201 0 0,0 0-99 0 0,0 0-25 0 0,0 0 20 0 0,2 1 86 0 0,8 0-108 0 0,-1-1 0 0 0,1 0 0 0 0,-1 0 0 0 0,1-1 0 0 0,-1 0 0 0 0,0-1 0 0 0,1 0 0 0 0,-1 0 0 0 0,0-1 0 0 0,0 0 0 0 0,4-3-378 0 0,24-5 539 0 0,186-44 746 0 0,-161 56-2056 0 0,-40 8-8008 0 0,-20-9-2623 0 0</inkml:trace>
  <inkml:trace contextRef="#ctx0" brushRef="#br0" timeOffset="-16079.368">7102 682 4777 0 0,'0'0'2160'0'0,"0"0"-366"0"0,0 0-101 0 0,0 0 170 0 0,0 0 38 0 0,0 0-150 0 0,0 0-349 0 0,0 0-387 0 0,0 0-259 0 0,0 0-165 0 0,0 0-88 0 0,0 0-46 0 0,0 0-37 0 0,4 23 1159 0 0,-3 9-980 0 0,0-14-447 0 0,-1-1 0 0 0,0 0 0 0 0,-2 1 0 0 0,1-1-1 0 0,-2 0 1 0 0,-1 0 0 0 0,-4 16-152 0 0,3-21-486 0 0,-14 20 27 0 0,8-26-3914 0 0,-6-4-4527 0 0,15-2-1206 0 0</inkml:trace>
  <inkml:trace contextRef="#ctx0" brushRef="#br0" timeOffset="-15832.457">6992 358 10562 0 0,'0'0'2213'0'0,"0"0"-656"0"0,0 0-392 0 0,0 0-32 0 0,0 0 50 0 0,0 0-17 0 0,0 0-191 0 0,0 0-317 0 0,0 0-278 0 0,0 0-179 0 0,0 0-116 0 0,0 0-49 0 0,0 0-23 0 0,5-8-34 0 0,19 19-1914 0 0,-15-4-6026 0 0,-8-6-2889 0 0</inkml:trace>
  <inkml:trace contextRef="#ctx0" brushRef="#br0" timeOffset="-14842.516">7288 1013 6233 0 0,'0'0'2389'0'0,"0"0"-389"0"0,0 0-294 0 0,0 0-100 0 0,0 0-183 0 0,0 0-194 0 0,0 0-203 0 0,0 0-229 0 0,0 0-206 0 0,0 0-154 0 0,0 0-58 0 0,0 0-13 0 0,0 0 27 0 0,2-18-9 0 0,7-58-2 0 0,33-28 1099 0 0,-31 81-1347 0 0,0 1 0 0 0,2 0 1 0 0,1 1-1 0 0,0 0 0 0 0,1 1 0 0 0,2 1 0 0 0,0 0 0 0 0,0 1 0 0 0,2 1-134 0 0,-13 13-2 0 0,-1-1 0 0 0,1 1-1 0 0,0 1 1 0 0,1-1 0 0 0,-1 1-1 0 0,1 0 1 0 0,-1 1 0 0 0,1-1 0 0 0,0 1-1 0 0,0 1 1 0 0,0-1 0 0 0,0 1-1 0 0,0 1 1 0 0,3-1 2 0 0,-1 27 72 0 0,-22 154 395 0 0,-16-88-506 0 0,33-84-544 0 0,5-16 581 0 0,153-154 135 0 0,-149 148-136 0 0,5-4 13 0 0,0 0 0 0 0,0 1 0 0 0,2 1 0 0 0,0 1 0 0 0,22-12-10 0 0,-15 16-16 0 0,-21 42 97 0 0,-19 100 273 0 0,-21 53-193 0 0,33-177-901 0 0,-3 9 1384 0 0,3-15-4732 0 0,1-6-4365 0 0,0 5-2790 0 0</inkml:trace>
  <inkml:trace contextRef="#ctx0" brushRef="#br0" timeOffset="-11982.011">8093 774 0 0 0,'0'0'604'0'0,"0"0"487"0"0,0 0 189 0 0,0 0-70 0 0,0 0-137 0 0,0 0-151 0 0,0 0-175 0 0,0 0-48 0 0,7 3-9 0 0,33 15 603 0 0,23-13 1779 0 0,-45-6-2613 0 0,0 0 0 0 0,0-1 0 0 0,-1-1 0 0 0,1 0 0 0 0,0-2 0 0 0,-1 0 0 0 0,0-1 0 0 0,0 0 0 0 0,10-7-459 0 0,57-30 1447 0 0,-82 41-1380 0 0,-1 0 0 0 0,1 0 1 0 0,-1 0-1 0 0,0-1 0 0 0,0 1 1 0 0,0 0-1 0 0,0-1 1 0 0,-1 1-1 0 0,1 0 0 0 0,0-1 1 0 0,-1 1-1 0 0,0-1 0 0 0,1 1 1 0 0,-1-1-1 0 0,0 1 1 0 0,-1-1-1 0 0,1 1 0 0 0,0-1 1 0 0,-1 1-1 0 0,1 0 0 0 0,-1-1 1 0 0,0 1-1 0 0,1-1 1 0 0,-1 1-1 0 0,-1 0 0 0 0,1 0 1 0 0,0 0-1 0 0,0 0 0 0 0,-1 0 1 0 0,1 0-1 0 0,-1 0 1 0 0,0 0-1 0 0,1 0 0 0 0,-1 0 1 0 0,0 1-1 0 0,0-1 0 0 0,0 1 1 0 0,0 0-1 0 0,0-1 1 0 0,-1 1-1 0 0,1 0 0 0 0,0 0 1 0 0,-1 1-1 0 0,1-1 0 0 0,0 0 1 0 0,-1 1-1 0 0,1-1 1 0 0,-3 1-68 0 0,-3-3-23 0 0,-1 1 0 0 0,0 1 0 0 0,1 0 0 0 0,-1 0 0 0 0,0 0 0 0 0,0 1 0 0 0,0 0 0 0 0,1 1 0 0 0,-1 0 0 0 0,0 0 0 0 0,0 1 0 0 0,1 0 0 0 0,-1 1 0 0 0,1 0 0 0 0,0 0 0 0 0,0 1 0 0 0,0 0 0 0 0,0 0 0 0 0,1 1 0 0 0,-1 0 0 0 0,1 0 0 0 0,0 1 0 0 0,1 0 0 0 0,-1 0 0 0 0,1 0 0 0 0,1 1 0 0 0,-2 1 23 0 0,2 1 76 0 0,0 1-1 0 0,0 0 1 0 0,1 0-1 0 0,0 1 0 0 0,0-1 1 0 0,1 1-1 0 0,1 0 0 0 0,0 0 1 0 0,0 0-1 0 0,1 0 0 0 0,1 0 1 0 0,0 0-1 0 0,0 0 0 0 0,1 0 1 0 0,0 0-1 0 0,1 0-75 0 0,1-1 85 0 0,1 1-1 0 0,-1-1 1 0 0,2 0 0 0 0,-1-1-1 0 0,2 1 1 0 0,-1-1-1 0 0,1 0 1 0 0,0 0 0 0 0,1 0-1 0 0,0-1 1 0 0,1 0 0 0 0,-1-1-1 0 0,7 5-84 0 0,-5-6 121 0 0,-1-1 0 0 0,1 0 0 0 0,0-1 0 0 0,1 0 0 0 0,-1-1 0 0 0,1 0 0 0 0,0 0 0 0 0,-1-1 1 0 0,1 0-1 0 0,0 0 0 0 0,0-2 0 0 0,1 1 0 0 0,-1-1 0 0 0,0 0 0 0 0,8-2-121 0 0,5 2 165 0 0,54-18 388 0 0,-66 16-569 0 0,-7-1-1263 0 0,-11-4-8304 0 0,5 3-2330 0 0</inkml:trace>
  <inkml:trace contextRef="#ctx0" brushRef="#br0" timeOffset="-11057.423">8934 601 0 0 0,'0'0'1188'0'0,"0"0"527"0"0,0 0 227 0 0,0 0-76 0 0,0 0-161 0 0,0 0-183 0 0,0 0-147 0 0,0 0-99 0 0,0 0-43 0 0,0 0-41 0 0,0 0-96 0 0,2-3-192 0 0,-2 3-818 0 0,0-1 0 0 0,1 1 0 0 0,-1-1 0 0 0,0 0 0 0 0,1 1 0 0 0,-1-1 0 0 0,0 0 0 0 0,0 1 0 0 0,0-1 0 0 0,0 0 0 0 0,0 0-1 0 0,0 1 1 0 0,0-1 0 0 0,0 0 0 0 0,0 1 0 0 0,0-1 0 0 0,0 0 0 0 0,0 1 0 0 0,0-1 0 0 0,-1 0 0 0 0,1 1 0 0 0,0-1 0 0 0,0 0 0 0 0,-1 1-1 0 0,1-1 1 0 0,-1 1 0 0 0,1-1 0 0 0,0 0 0 0 0,-1 1 0 0 0,1-1 0 0 0,-1 1 0 0 0,1-1 0 0 0,-1 1 0 0 0,1 0 0 0 0,-1-1 0 0 0,0 1 0 0 0,1-1 0 0 0,-1 1-1 0 0,0 0 1 0 0,1 0 0 0 0,-1-1 0 0 0,0 1 0 0 0,1 0 0 0 0,-1 0 0 0 0,0 0 0 0 0,1 0 0 0 0,-1 0 0 0 0,0 0 0 0 0,1 0 0 0 0,-1 0 0 0 0,0 0 0 0 0,1 0-1 0 0,-1 0 1 0 0,0 0 0 0 0,1 0 0 0 0,-1 1 0 0 0,0-1 0 0 0,1 0 0 0 0,-1 0 0 0 0,0 1 0 0 0,1-1 0 0 0,-1 0 0 0 0,1 1 0 0 0,-1-1 0 0 0,0 1-1 0 0,1-1 1 0 0,-1 1-86 0 0,-2-1-209 0 0,-90 34 889 0 0,90-32-673 0 0,1 0-1 0 0,0-1 0 0 0,0 1 0 0 0,0 0 1 0 0,0 0-1 0 0,0 1 0 0 0,0-1 1 0 0,1 0-1 0 0,-1 1 0 0 0,1-1 0 0 0,0 1 1 0 0,-1-1-1 0 0,1 1 0 0 0,0 0 1 0 0,1-1-1 0 0,-1 1 0 0 0,0 0 0 0 0,1 0 1 0 0,0 0-1 0 0,-1-1 0 0 0,1 1 1 0 0,0 0-1 0 0,0 0 0 0 0,1 0 0 0 0,-1 0 1 0 0,1-1-1 0 0,-1 1 0 0 0,1 0 1 0 0,0 0-1 0 0,0-1 0 0 0,0 1 0 0 0,0-1 1 0 0,1 1-1 0 0,-1-1 0 0 0,1 1 1 0 0,-1-1-1 0 0,1 0 0 0 0,0 1 0 0 0,0-1 1 0 0,0 0-1 0 0,0 0 0 0 0,1 0-6 0 0,87 61 354 0 0,-85-58-309 0 0,1 0 0 0 0,-1 1 0 0 0,0 0 0 0 0,0 0 0 0 0,-1 0 0 0 0,0 0 0 0 0,0 1 0 0 0,0-1 0 0 0,-1 1 0 0 0,0 0 0 0 0,0 0 0 0 0,-1 1 0 0 0,1-1 0 0 0,-2 1 0 0 0,1-1 0 0 0,-1 1 0 0 0,0-1 0 0 0,-1 1 0 0 0,0-1 0 0 0,0 1 0 0 0,-1 0 0 0 0,0-1 0 0 0,-1 8-45 0 0,0-11 36 0 0,-1 0 0 0 0,1 0 0 0 0,-1 0 0 0 0,0 0 0 0 0,0 0 0 0 0,0 0 0 0 0,-1-1 0 0 0,1 0 1 0 0,-1 1-1 0 0,0-1 0 0 0,0-1 0 0 0,0 1 0 0 0,0-1 0 0 0,-1 1 0 0 0,1-1 0 0 0,0 0 0 0 0,-1-1 0 0 0,0 1 0 0 0,1-1 1 0 0,-1 0-1 0 0,0 0 0 0 0,0 0 0 0 0,0-1 0 0 0,1 1 0 0 0,-1-1 0 0 0,0-1 0 0 0,0 1 0 0 0,0-1 0 0 0,0 1 1 0 0,-3-2-37 0 0,-39-24-1189 0 0,39 18-521 0 0,5 4-1761 0 0,1 2-1158 0 0,-1-2-7005 0 0</inkml:trace>
  <inkml:trace contextRef="#ctx0" brushRef="#br0" timeOffset="34585.122">440 1731 0 0 0,'0'0'764'0'0,"0"0"803"0"0,0 0 410 0 0,0 0 111 0 0,0 0-80 0 0,0 0-242 0 0,0 0-280 0 0,0 0-254 0 0,0 0-200 0 0,0 0-127 0 0,-8-2-103 0 0,2 1-491 0 0,0-1 0 0 0,-1 1-1 0 0,1 0 1 0 0,-1 0-1 0 0,0 1 1 0 0,1 0 0 0 0,-1 0-1 0 0,1 1 1 0 0,-1-1 0 0 0,1 2-1 0 0,-1-1 1 0 0,1 1 0 0 0,-4 1-311 0 0,-18 9 611 0 0,1 1 0 0 0,0 1 1 0 0,1 1-1 0 0,0 2 1 0 0,1 0-1 0 0,-21 21-611 0 0,-59 85 869 0 0,101-118-833 0 0,1 0 0 0 0,0 0 0 0 0,0 1 0 0 0,0-1 0 0 0,1 1 0 0 0,0 0 1 0 0,0 0-1 0 0,0 0 0 0 0,1 0 0 0 0,0 0 0 0 0,0 0 0 0 0,0 0 1 0 0,1 0-1 0 0,0 1 0 0 0,0-1 0 0 0,1 0 0 0 0,0 0 0 0 0,0 0 0 0 0,0 0 1 0 0,1 0-1 0 0,-1 0 0 0 0,2 0 0 0 0,-1-1 0 0 0,0 1 0 0 0,1 0 1 0 0,0-1-1 0 0,3 4-36 0 0,2 0 30 0 0,1-1 1 0 0,0 0 0 0 0,0 0-1 0 0,0-1 1 0 0,1 0-1 0 0,0-1 1 0 0,1 0 0 0 0,-1 0-1 0 0,1-1 1 0 0,0-1-1 0 0,0 0 1 0 0,1 0-1 0 0,-1-1 1 0 0,1-1 0 0 0,0 0-1 0 0,0 0 1 0 0,-1-1-1 0 0,4-1-30 0 0,25 2-401 0 0,43-4-11 0 0,-31-19-9043 0 0,-43 16-253 0 0</inkml:trace>
  <inkml:trace contextRef="#ctx0" brushRef="#br0" timeOffset="-21886.685">2550 303 0 0 0,'0'0'891'0'0,"0"0"2"0"0,0 0 13 0 0,0 0 217 0 0,0 0 288 0 0,0 0 76 0 0,0 0-83 0 0,0 0-241 0 0,0 0-253 0 0,0 0-180 0 0,0 0-76 0 0,2-10-7 0 0,-1 0-379 0 0,1 1 1 0 0,1 0-1 0 0,0 0 1 0 0,0 0-1 0 0,0 0 1 0 0,1 0-1 0 0,1 1 1 0 0,-1-1-1 0 0,2 1 1 0 0,-1 0 0 0 0,4-3-269 0 0,-1 2 350 0 0,1-3-121 0 0,1 1 0 0 0,1 0-1 0 0,0 0 1 0 0,0 1-1 0 0,1 0 1 0 0,0 1 0 0 0,1 0-1 0 0,0 1 1 0 0,0 1-1 0 0,1 0 1 0 0,0 1 0 0 0,7-2-229 0 0,-14 7 47 0 0,-1 0 1 0 0,1 1-1 0 0,-1 0 1 0 0,1 1 0 0 0,-1-1-1 0 0,0 1 1 0 0,1 0 0 0 0,-1 1-1 0 0,0 0 1 0 0,0 0 0 0 0,0 0-1 0 0,0 1 1 0 0,0-1 0 0 0,0 1-1 0 0,-1 1 1 0 0,1-1-1 0 0,-1 1 1 0 0,0 0 0 0 0,0 0-1 0 0,-1 1 1 0 0,1-1 0 0 0,-1 1-1 0 0,0 0 1 0 0,0 0 0 0 0,0 1-1 0 0,-1-1 1 0 0,0 1-1 0 0,0-1 1 0 0,0 1 0 0 0,-1 0-1 0 0,0 0 1 0 0,0 1 0 0 0,0-1-1 0 0,-1 0 1 0 0,0 1 0 0 0,0 2-48 0 0,3 29 171 0 0,-1 0 1 0 0,-1 1 0 0 0,-3-1 0 0 0,-1 0 0 0 0,-2 0 0 0 0,-1 0 0 0 0,-2 0 0 0 0,-5 11-172 0 0,-39 185 169 0 0,51-182-140 0 0,0-51-43 0 0,0-1 3 0 0,0 0 26 0 0,0 0 27 0 0,0 0 30 0 0,0 0 10 0 0,0 0 34 0 0,10-46 795 0 0,24-42-851 0 0,4 0 0 0 0,4 3 1 0 0,4 1-1 0 0,4 3 1 0 0,2 2-1 0 0,58-65-60 0 0,-35 70 3 0 0,-73 75-1 0 0,-1-1 0 0 0,1 0 0 0 0,-1 1 0 0 0,1-1 0 0 0,-1 1 0 0 0,0 0 0 0 0,1-1 0 0 0,-1 1 0 0 0,0 0 0 0 0,0 0 0 0 0,0 0 0 0 0,1 0 0 0 0,-1 0 0 0 0,0 0 0 0 0,0 0 0 0 0,0 0 0 0 0,0 0 0 0 0,-1 0 0 0 0,1 0 0 0 0,0 1 0 0 0,0-1 0 0 0,-1 0 0 0 0,1 1 0 0 0,-1-1 0 0 0,1 1 0 0 0,-1-1 0 0 0,1 0 0 0 0,-1 1 0 0 0,0-1 0 0 0,0 1 0 0 0,0-1 0 0 0,0 1 0 0 0,0-1 0 0 0,0 1 0 0 0,0-1 0 0 0,0 1 0 0 0,-1-1 0 0 0,1 1 0 0 0,-1-1 0 0 0,1 0 1 0 0,-1 1-4 0 0,1 1 8 0 0,12 428 705 0 0,-33-263-697 0 0,9-72-27 0 0,12-95 13 0 0,0-1 17 0 0,0 0-2 0 0,0 0-7 0 0,0 0-5 0 0,0-23 131 0 0,4 0-133 0 0,2-1 0 0 0,0 1 0 0 0,2 1 0 0 0,0 0 0 0 0,1 0 0 0 0,5-7-2 0 0,8-20-28 0 0,30-64 15 0 0,5 2 1 0 0,5 3-1 0 0,8-4 13 0 0,-46 78 2 0 0,-24 34 6 0 0,0 0-7 0 0,0 0-29 0 0,0 0 5 0 0,0 0-9 0 0,0 0-13 0 0,0 0 0 0 0,0 0 3 0 0,0 0-20 0 0,4 22 100 0 0,1-8 7 0 0,-1-1 1 0 0,-1 1-1 0 0,0 0 0 0 0,-1-1 0 0 0,-1 1 0 0 0,0 0 0 0 0,0 0 0 0 0,-2 0 0 0 0,-1 11-45 0 0,1 14 68 0 0,-19 352 699 0 0,16-293-930 0 0,19-95-2157 0 0,-5-9-5422 0 0,-5 3-3703 0 0</inkml:trace>
  <inkml:trace contextRef="#ctx0" brushRef="#br0" timeOffset="-21328.248">4256 509 3585 0 0,'0'0'1659'0'0,"0"0"-168"0"0,0 0-74 0 0,0 0 146 0 0,0 0 44 0 0,0 0-133 0 0,0 0-126 0 0,0 0-187 0 0,0 0-201 0 0,0 0-153 0 0,0 0-90 0 0,0 0-75 0 0,0 0-32 0 0,-7-2 7 0 0,5 1-632 0 0,-4-1 245 0 0,-1 0 0 0 0,1 1 0 0 0,0 0 0 0 0,-1 0 0 0 0,1 0 0 0 0,-1 0 0 0 0,1 1 0 0 0,-1 0 0 0 0,1 1 0 0 0,-1 0 0 0 0,1 0 0 0 0,-1 0 1 0 0,1 0-1 0 0,-3 2-230 0 0,-100 89 1164 0 0,50 4-1044 0 0,43 32-102 0 0,18-125-10 0 0,0-1-1 0 0,0 1 0 0 0,0-1 1 0 0,0 0-1 0 0,1 0 0 0 0,-1 1 0 0 0,1-2 1 0 0,-1 1-1 0 0,1 0 0 0 0,0 0 0 0 0,0-1 1 0 0,0 0-1 0 0,0 1 0 0 0,0-1 0 0 0,0 0 1 0 0,0-1-1 0 0,0 1 0 0 0,0 0 0 0 0,0-1 1 0 0,1 0-1 0 0,-1 0 0 0 0,0 0 1 0 0,0 0-1 0 0,0 0 0 0 0,1 0 0 0 0,-1-1 1 0 0,2 0-8 0 0,3-2 48 0 0,0 1 0 0 0,-1-1 1 0 0,0-1-1 0 0,1 1 1 0 0,-1-1-1 0 0,0-1 1 0 0,-1 1-1 0 0,1-1 0 0 0,-1 0 1 0 0,0-1-1 0 0,0 1 1 0 0,1-3-49 0 0,7-5 60 0 0,30-31 48 0 0,-2-2 1 0 0,-2-2-1 0 0,31-49-108 0 0,-52 74 64 0 0,-19 23-60 0 0,0 0 7 0 0,0 0 12 0 0,0 12-85 0 0,0 16 72 0 0,-2-19-6 0 0,1-1 1 0 0,1 1-1 0 0,0 0 0 0 0,0 0 1 0 0,1-1-1 0 0,-1 1 0 0 0,2 0 1 0 0,0-1-1 0 0,0 1 0 0 0,0-1 0 0 0,1 0 1 0 0,0 0-1 0 0,1 0 0 0 0,0 0 1 0 0,0 0-1 0 0,0-1 0 0 0,3 3-4 0 0,-4-6-72 0 0,1 0 0 0 0,0 0 0 0 0,-1 0 0 0 0,1-1 0 0 0,0 0 0 0 0,1 1 0 0 0,-1-1 1 0 0,1-1-1 0 0,-1 1 0 0 0,1-1 0 0 0,0 0 0 0 0,0 0 0 0 0,0 0 0 0 0,0 0 0 0 0,0-1 0 0 0,0 0 0 0 0,1 0 0 0 0,-1-1 0 0 0,0 1 0 0 0,5-1 72 0 0,9-2-2991 0 0,-9-2-3214 0 0,-6 2-5411 0 0</inkml:trace>
  <inkml:trace contextRef="#ctx0" brushRef="#br0" timeOffset="-20764.217">4634 781 10138 0 0,'0'0'1953'0'0,"0"0"-738"0"0,0 0-289 0 0,0 0 72 0 0,0 0 86 0 0,0 0-54 0 0,0 0-187 0 0,0 0-185 0 0,0 0-88 0 0,0 0-1 0 0,0 0 10 0 0,0 0-43 0 0,0 0-57 0 0,8-10-60 0 0,61-90 1026 0 0,17-51-643 0 0,-82 213-1101 0 0,-3-57 319 0 0,-1-1-1 0 0,1 0 1 0 0,0 0-1 0 0,0 0 1 0 0,1 0-1 0 0,-1 0 1 0 0,1 0-1 0 0,0-1 1 0 0,0 1-1 0 0,0 0 1 0 0,0-1-1 0 0,0 1 1 0 0,1-1-1 0 0,0 0 1 0 0,0 0-1 0 0,0 0 1 0 0,0 0-1 0 0,0-1 1 0 0,0 1-1 0 0,1-1 1 0 0,-1 0-1 0 0,1 0 1 0 0,0 0-1 0 0,0 0 1 0 0,-1 0 0 0 0,1-1-1 0 0,0 0 1 0 0,0 0-1 0 0,1 0 1 0 0,-1 0-1 0 0,0-1 1 0 0,0 1-1 0 0,0-1 1 0 0,0 0-1 0 0,0-1 1 0 0,1 1-1 0 0,-1-1 1 0 0,0 1-1 0 0,0-1 1 0 0,0-1-1 0 0,0 1 1 0 0,0 0-1 0 0,0-1 1 0 0,-1 0-1 0 0,1 0 1 0 0,0 0-1 0 0,-1 0 1 0 0,1-1-1 0 0,0 0-19 0 0,10-11 222 0 0,0-1 0 0 0,-1 0 0 0 0,-1-1 0 0 0,0 0 0 0 0,-1-1 0 0 0,-1 0 0 0 0,-1-1 0 0 0,0 0 0 0 0,5-16-222 0 0,-2-17-219 0 0,-12 51-45 0 0,0 0-208 0 0,0 0-448 0 0,0 0-892 0 0,-1 0-4389 0 0,0 0-162 0 0,1 0-4285 0 0</inkml:trace>
  <inkml:trace contextRef="#ctx0" brushRef="#br0" timeOffset="-20001.849">5346 431 5353 0 0,'0'0'5917'0'0,"0"0"-3361"0"0,0 0-1168 0 0,0 0-165 0 0,0 0-36 0 0,0 0-115 0 0,0 0-204 0 0,0 0-234 0 0,0 0-220 0 0,0 0-140 0 0,0 0-57 0 0,0 0-30 0 0,0 0-18 0 0,-10 14-9 0 0,-33 42-13 0 0,31-8 94 0 0,13-37-202 0 0,-2-6-9 0 0,1 0-1 0 0,0 0 1 0 0,0 0-1 0 0,1 1 0 0 0,-1-1 1 0 0,1 0-1 0 0,0 0 1 0 0,1 0-1 0 0,-1 0 1 0 0,1 0-1 0 0,0 0 1 0 0,0-1-1 0 0,0 1 1 0 0,1-1-1 0 0,0 1 1 0 0,0-1-1 0 0,0 0 1 0 0,0 0-1 0 0,0 0 1 0 0,1 0-1 0 0,0-1 1 0 0,0 1-1 0 0,0-1 1 0 0,0 0-1 0 0,1 0 1 0 0,-1-1-1 0 0,1 1 1 0 0,-1-1-1 0 0,1 0 1 0 0,0 0-1 0 0,0-1 1 0 0,0 1-1 0 0,0-1 1 0 0,0 0-1 0 0,0 0 1 0 0,3-1-30 0 0,50-51 1467 0 0,36-129 177 0 0,-62 136-1485 0 0,-32 44-177 0 0,20 44-126 0 0,-1 64 219 0 0,2 0-71 0 0,-5 0 1 0 0,-4 1-1 0 0,-4 28-4 0 0,-9-91 46 0 0,-1 0 1 0 0,-3 0-1 0 0,-2 0 0 0 0,-1 0 0 0 0,-3-1 0 0 0,-1-1 0 0 0,-9 16-46 0 0,16-45 34 0 0,0 0 0 0 0,-1-1 0 0 0,-1 0 0 0 0,-1 0 0 0 0,0 0 1 0 0,0-1-1 0 0,-1 0 0 0 0,-1-1 0 0 0,0 0 0 0 0,-1-1 0 0 0,-1 0 0 0 0,1 0 0 0 0,-1-1 0 0 0,-1-1 0 0 0,0 0 0 0 0,-9 4-34 0 0,20-12 7 0 0,0 0-1 0 0,0 0 1 0 0,0 0-1 0 0,-1 0 0 0 0,1-1 1 0 0,0 1-1 0 0,0-1 0 0 0,-1 1 1 0 0,1-1-1 0 0,0 0 0 0 0,0 0 1 0 0,-1 0-1 0 0,1 0 0 0 0,0 0 1 0 0,-1 0-1 0 0,1-1 0 0 0,0 1 1 0 0,0-1-1 0 0,0 0 0 0 0,-1 1 1 0 0,1-1-1 0 0,0 0 1 0 0,0 0-1 0 0,0-1 0 0 0,0 1 1 0 0,1 0-1 0 0,-1-1 0 0 0,0 1 1 0 0,0-1-1 0 0,1 1 0 0 0,-1-1 1 0 0,1 0-1 0 0,-1 0 0 0 0,1 1 1 0 0,0-1-1 0 0,0 0 0 0 0,0 0 1 0 0,0-1-1 0 0,0 1 0 0 0,0 0 1 0 0,1 0-1 0 0,-1 0 0 0 0,1 0 1 0 0,-1-1-1 0 0,1 1 1 0 0,0-2-7 0 0,-3-13 8 0 0,1 0 0 0 0,1 0 1 0 0,0 0-1 0 0,1 0 1 0 0,1 0-1 0 0,1 0 1 0 0,0 0-1 0 0,2 0 0 0 0,-1 0 1 0 0,2 1-1 0 0,0 0 1 0 0,2 0-1 0 0,-1 0 1 0 0,7-10-9 0 0,9-13 1 0 0,1 1 1 0 0,2 0 0 0 0,1 3-1 0 0,2 0 1 0 0,3-1-2 0 0,-10 13-5 0 0,0 1 0 0 0,2 0 0 0 0,0 2 0 0 0,2 0 0 0 0,0 2 0 0 0,1 1 0 0 0,0 1 0 0 0,23-10 5 0 0,-47 25-11 0 0,1-1-1 0 0,-1 0 1 0 0,1 1-1 0 0,-1 0 1 0 0,1-1-1 0 0,0 1 0 0 0,-1 0 1 0 0,1 1-1 0 0,0-1 1 0 0,0 0-1 0 0,0 1 1 0 0,0-1-1 0 0,0 1 1 0 0,-1 0-1 0 0,1 0 1 0 0,0 0-1 0 0,0 1 1 0 0,0-1-1 0 0,0 0 1 0 0,0 1-1 0 0,0 0 0 0 0,-1 0 1 0 0,1 0-1 0 0,0 0 1 0 0,-1 0-1 0 0,1 1 1 0 0,-1-1-1 0 0,1 1 1 0 0,-1-1-1 0 0,1 1 1 0 0,-1 0-1 0 0,0 0 1 0 0,0 0-1 0 0,0 0 1 0 0,0 1-1 0 0,-1-1 0 0 0,2 1 12 0 0,0 9-726 0 0,5 13-628 0 0,-4-19-2891 0 0,1-4-3526 0 0,-3-2-4377 0 0</inkml:trace>
  <inkml:trace contextRef="#ctx0" brushRef="#br0" timeOffset="34935.174">781 1908 7362 0 0,'0'0'2385'0'0,"0"0"-288"0"0,0 0-110 0 0,0 0-91 0 0,0 0-225 0 0,0 0-378 0 0,0 0-382 0 0,0 0-295 0 0,0 0-172 0 0,0 0-98 0 0,0 0-71 0 0,-20 35-60 0 0,-60 108-60 0 0,57-75 5 0 0,24-57-123 0 0,-1-5-11 0 0,1-1 0 0 0,-1 1 1 0 0,1-1-1 0 0,0 1 0 0 0,0-1 0 0 0,0 1 0 0 0,1-1 1 0 0,0 1-1 0 0,0-1 0 0 0,0 0 0 0 0,1 0 0 0 0,0 0 0 0 0,0-1 1 0 0,0 1-1 0 0,0 0 0 0 0,1-1 0 0 0,0 0 0 0 0,0 0 1 0 0,0 0-1 0 0,0-1 0 0 0,1 1 0 0 0,-1-1 0 0 0,1 0 1 0 0,0 0-1 0 0,0 0 0 0 0,0-1 0 0 0,0 0 0 0 0,2 1-26 0 0,3 0 115 0 0,0 0 0 0 0,-1-1 0 0 0,1 0-1 0 0,0-1 1 0 0,0 0 0 0 0,0 0 0 0 0,0-1 0 0 0,0 0-1 0 0,0-1 1 0 0,0 0 0 0 0,0-1 0 0 0,0 0 0 0 0,-1 0-1 0 0,1-1 1 0 0,6-4-115 0 0,-1 2 100 0 0,0-2-1 0 0,-1 0 1 0 0,0-1 0 0 0,-1 0-1 0 0,0-1 1 0 0,0-1-1 0 0,0 0 1 0 0,-2-1 0 0 0,1 0-1 0 0,-1 0 1 0 0,-1-2-1 0 0,0 1 1 0 0,-1-1 0 0 0,0 0-1 0 0,-1-1 1 0 0,-1 0-1 0 0,0 0 1 0 0,0-1 0 0 0,-2 0-1 0 0,0 0 1 0 0,-1 0-1 0 0,2-10-99 0 0,-6 21-13 0 0,0-1-1 0 0,-1 1 0 0 0,1 0 1 0 0,-1 0-1 0 0,0-1 0 0 0,0 1 0 0 0,0 0 1 0 0,-1 0-1 0 0,1 0 0 0 0,-1 0 1 0 0,0 1-1 0 0,0-1 0 0 0,-1 0 0 0 0,1 1 1 0 0,-1-1-1 0 0,1 1 0 0 0,-1 0 1 0 0,0 0-1 0 0,-1 0 0 0 0,1 0 1 0 0,0 1-1 0 0,-1-1 0 0 0,1 1 0 0 0,-1 0 1 0 0,0 0-1 0 0,0 0 0 0 0,0 0 1 0 0,-3 0 13 0 0,-3-2-313 0 0,0 0 0 0 0,0 1 0 0 0,0 1 0 0 0,0 0 0 0 0,0 0 0 0 0,0 1 0 0 0,-1 0 0 0 0,1 1 0 0 0,0 0 0 0 0,0 1 0 0 0,-9 1 313 0 0,-23 15-3416 0 0,17 1-3729 0 0,13-4-3972 0 0</inkml:trace>
  <inkml:trace contextRef="#ctx0" brushRef="#br0" timeOffset="35490.708">1396 1974 0 0 0,'0'0'1928'0'0,"0"0"-26"0"0,0 0 32 0 0,0 0 100 0 0,0 0 67 0 0,0 0-136 0 0,0 0-215 0 0,0 0-255 0 0,0 0-233 0 0,0 0-180 0 0,0 0-107 0 0,0 0-96 0 0,0 0-95 0 0,1-5-68 0 0,-1 3-808 0 0,1 1 186 0 0,0 0 1 0 0,-1 0-1 0 0,1 0 0 0 0,-1-1 1 0 0,0 1-1 0 0,1 0 1 0 0,-1 0-1 0 0,0 0 1 0 0,0 0-1 0 0,0 0 1 0 0,1 0-1 0 0,-1-1 1 0 0,0 1-1 0 0,-1 0 1 0 0,1 0-1 0 0,0 0 1 0 0,0 0-1 0 0,0 0 0 0 0,-1 0 1 0 0,1 0-1 0 0,0-1 1 0 0,-1 1-1 0 0,1 0 1 0 0,-1 0-1 0 0,1 0 1 0 0,-1 0-1 0 0,0 1 1 0 0,1-1-1 0 0,-1 0 1 0 0,0 0-1 0 0,0 0 1 0 0,0 0-1 0 0,0 1 0 0 0,0-1 1 0 0,1 0-1 0 0,-1 1 1 0 0,0-1-1 0 0,0 1 1 0 0,-1-1-1 0 0,1 1 1 0 0,0-1-1 0 0,0 1 1 0 0,0 0-1 0 0,0 0 1 0 0,0-1-1 0 0,-1 1-94 0 0,-9 0 476 0 0,8 0-428 0 0,-1-1 0 0 0,1 1 1 0 0,-1 0-1 0 0,1 0 0 0 0,-1 0 0 0 0,1 0 0 0 0,-1 1 1 0 0,1-1-1 0 0,-1 1 0 0 0,1 0 0 0 0,0 0 0 0 0,-1 0 1 0 0,1 1-1 0 0,0-1 0 0 0,0 1 0 0 0,0 0 0 0 0,0 0 1 0 0,0 0-1 0 0,0 0 0 0 0,1 0 0 0 0,-1 0 0 0 0,-1 3-48 0 0,-4 5 4 0 0,1 0 0 0 0,0 1 0 0 0,0 0 0 0 0,1 0 0 0 0,1 0 0 0 0,0 1 0 0 0,0 0 0 0 0,1 0 0 0 0,1 0 0 0 0,0 0 0 0 0,1 1 0 0 0,0-1-1 0 0,1 1 1 0 0,0-1 0 0 0,1 1 0 0 0,0 0 0 0 0,1-1 0 0 0,1 1 0 0 0,1 4-4 0 0,-1-10-1 0 0,2 0-1 0 0,-1 0 1 0 0,1 0-1 0 0,0-1 1 0 0,0 0-1 0 0,1 0 1 0 0,-1 0-1 0 0,2 0 1 0 0,-1-1-1 0 0,0 0 1 0 0,1 0 0 0 0,0 0-1 0 0,0-1 1 0 0,1 1-1 0 0,-1-2 1 0 0,1 1-1 0 0,0-1 1 0 0,0 0-1 0 0,0 0 1 0 0,0-1-1 0 0,0 0 1 0 0,1 0-1 0 0,-1-1 1 0 0,1 0 0 0 0,-1 0-1 0 0,1 0 1 0 0,-1-1-1 0 0,1-1 1 0 0,-1 1-1 0 0,1-1 1 0 0,-1 0-1 0 0,1-1 2 0 0,1 1 20 0 0,0 0-1 0 0,0-1 0 0 0,-1 0 0 0 0,1 0 0 0 0,0-1 0 0 0,-1 0 1 0 0,0 0-1 0 0,0-1 0 0 0,0 0 0 0 0,0 0 0 0 0,-1-1 0 0 0,0 0 1 0 0,0-1-1 0 0,0 1 0 0 0,0-1 0 0 0,-1-1 0 0 0,1-1-19 0 0,91-124 297 0 0,-94 126-297 0 0,0 1 0 0 0,0-1 0 0 0,-1 1 0 0 0,0-1 0 0 0,0 0 0 0 0,0 0 0 0 0,-1-1-1 0 0,0 1 1 0 0,0 0 0 0 0,0-1 0 0 0,-1 1 0 0 0,0-1 0 0 0,0 0 0 0 0,-1 1 0 0 0,0-1 0 0 0,0 0 0 0 0,0 1 0 0 0,-1-1 0 0 0,0 0-1 0 0,-1 1 1 0 0,1-1 0 0 0,-1 1 0 0 0,0-1 0 0 0,-1 1 0 0 0,0 0 0 0 0,0 0 0 0 0,0 0 0 0 0,0 1 0 0 0,-1-1 0 0 0,0 1-1 0 0,-4-5 1 0 0,2 6-114 0 0,0-1 0 0 0,-1 1-1 0 0,0 0 1 0 0,0 0-1 0 0,0 1 1 0 0,0 0 0 0 0,0 0-1 0 0,-1 1 1 0 0,1 0-1 0 0,-1 0 1 0 0,0 0 0 0 0,0 1-1 0 0,1 1 1 0 0,-1-1-1 0 0,0 1 1 0 0,0 1 0 0 0,0-1-1 0 0,1 1 1 0 0,-8 2 114 0 0,-34 18-3686 0 0,7 18-3737 0 0,32-27-1002 0 0</inkml:trace>
  <inkml:trace contextRef="#ctx0" brushRef="#br0" timeOffset="35852.118">1874 2247 4289 0 0,'0'0'3583'0'0,"0"0"-1133"0"0,0 0-445 0 0,0 0-108 0 0,0 0-114 0 0,0 0-185 0 0,0 0-287 0 0,0 0-237 0 0,0 0-137 0 0,0 0-61 0 0,0 0-93 0 0,0 0-115 0 0,0 0-136 0 0,-3 0-133 0 0,2-1-369 0 0,0 1-1 0 0,0 0 0 0 0,0-1 1 0 0,0 1-1 0 0,0-1 0 0 0,0 1 1 0 0,1-1-1 0 0,-1 1 0 0 0,0-1 1 0 0,0 1-1 0 0,0-1 1 0 0,1 0-1 0 0,-1 0 0 0 0,0 1 1 0 0,0-1-1 0 0,1 0 0 0 0,-1 0 1 0 0,1 0-1 0 0,-1 0 1 0 0,1 0-1 0 0,-1 0 0 0 0,1 0 1 0 0,0 0-1 0 0,-1 0 0 0 0,1 0 1 0 0,0 0-1 0 0,0 0 1 0 0,0 0-1 0 0,0 0 0 0 0,0 0 1 0 0,0 0-1 0 0,0 0 0 0 0,0 0 1 0 0,0 0-1 0 0,0 0 0 0 0,0 0 1 0 0,1 0-1 0 0,-1 0 1 0 0,0 0-1 0 0,1 0 0 0 0,-1 0 1 0 0,1 0-1 0 0,-1 0 0 0 0,1 0-29 0 0,14-49 467 0 0,2 1-1 0 0,2 1 0 0 0,2 1 1 0 0,14-23-467 0 0,-26 52 32 0 0,45-52-248 0 0,-47 99-2786 0 0,-6-15 1654 0 0,-1 6-2043 0 0,-1-6-6586 0 0,0-3 536 0 0</inkml:trace>
  <inkml:trace contextRef="#ctx0" brushRef="#br0" timeOffset="36477.068">2355 1993 9994 0 0,'0'0'4118'0'0,"0"0"-1841"0"0,0 0-740 0 0,0 0-142 0 0,0 0-106 0 0,0 0-141 0 0,0 0-248 0 0,0 0-246 0 0,0 0-188 0 0,0 0-147 0 0,0 0-83 0 0,0 0-52 0 0,-17 0-48 0 0,-53 2-41 0 0,67-2-88 0 0,0 1 0 0 0,0-1-1 0 0,0 1 1 0 0,0 0 0 0 0,0 0 0 0 0,0 0-1 0 0,1 0 1 0 0,-1 1 0 0 0,0-1 0 0 0,1 1 0 0 0,-1 0-1 0 0,1-1 1 0 0,0 1 0 0 0,-1 0 0 0 0,1 0-1 0 0,0 1 1 0 0,0-1 0 0 0,0 0 0 0 0,1 1 0 0 0,-1-1-1 0 0,1 1 1 0 0,-1 1-7 0 0,-3 3 11 0 0,-1 2-27 0 0,0 1-1 0 0,0-1 1 0 0,1 1-1 0 0,1 0 1 0 0,0 0-1 0 0,0 1 1 0 0,1 0 0 0 0,0-1-1 0 0,1 1 1 0 0,0 0-1 0 0,1 0 1 0 0,0 0 0 0 0,1 0-1 0 0,0 0 1 0 0,0 0-1 0 0,2 4 17 0 0,0-9-9 0 0,0-1 0 0 0,0 0 0 0 0,0 0 0 0 0,1 0 0 0 0,0 0 0 0 0,0 0-1 0 0,0-1 1 0 0,1 1 0 0 0,-1-1 0 0 0,1 0 0 0 0,0 0 0 0 0,0 0 0 0 0,1-1 0 0 0,-1 1-1 0 0,1-1 1 0 0,-1 0 0 0 0,1 0 0 0 0,0-1 0 0 0,0 0 0 0 0,1 1 0 0 0,-1-2 0 0 0,0 1-1 0 0,4 0 10 0 0,3 1 3 0 0,1 0-1 0 0,-1-1 0 0 0,1-1 1 0 0,-1 0-1 0 0,1 0 0 0 0,-1-2 1 0 0,1 1-1 0 0,-1-2 0 0 0,1 1 1 0 0,0-2-3 0 0,4-4 58 0 0,-1 0 0 0 0,0-1 1 0 0,-1 0-1 0 0,0-2 0 0 0,0 0 0 0 0,-1 0 1 0 0,0-1-1 0 0,-1-1 0 0 0,0-1 1 0 0,-1 1-1 0 0,0-2 0 0 0,-1 0 1 0 0,-1 0-1 0 0,7-14-58 0 0,38-40 216 0 0,-39 52-215 0 0,-1 0-1 0 0,0-1 1 0 0,0 0 0 0 0,-2-1-1 0 0,-1-1 1 0 0,0 0 0 0 0,-1 0 0 0 0,-1-1-1 0 0,-1-1 1 0 0,0 0 0 0 0,-2 0 0 0 0,-1-1-1 0 0,0 1 1 0 0,-2-1 0 0 0,0-1 0 0 0,-2 1-1 0 0,0 0 1 0 0,-1-4-1 0 0,-4 14-35 0 0,-1 0 0 0 0,0 0-1 0 0,-1 1 1 0 0,0 0 0 0 0,0-1 0 0 0,-1 2-1 0 0,-1-1 1 0 0,0 1 0 0 0,0 0 0 0 0,-1 0-1 0 0,0 1 1 0 0,-1 0 0 0 0,0 0 0 0 0,-1 1-1 0 0,1 1 1 0 0,-11-7 35 0 0,9 7-8 0 0,0 1 0 0 0,-1 1 0 0 0,0 0 0 0 0,0 0-1 0 0,0 1 1 0 0,0 1 0 0 0,-1 0 0 0 0,1 1 0 0 0,-1 0 0 0 0,0 1 0 0 0,1 0 0 0 0,-1 1 0 0 0,0 0-1 0 0,0 1 1 0 0,1 1 0 0 0,-1 0 0 0 0,0 1 0 0 0,1 0 0 0 0,0 1 0 0 0,0 0 0 0 0,0 1 0 0 0,0 0-1 0 0,1 1 1 0 0,0 0 0 0 0,-10 8 8 0 0,14-7 16 0 0,2 0 0 0 0,-1 0 1 0 0,1 0-1 0 0,0 1 0 0 0,0 0 0 0 0,1 0 0 0 0,0 0 0 0 0,1 1 0 0 0,0 0 0 0 0,0-1 0 0 0,1 1 0 0 0,0 0 1 0 0,0 0-1 0 0,1 0 0 0 0,0 0 0 0 0,1 0 0 0 0,0 1 0 0 0,0-1 0 0 0,1 0 0 0 0,0 0 0 0 0,1 0 0 0 0,0 0 0 0 0,0 0 1 0 0,1-1-1 0 0,0 1 0 0 0,0-1 0 0 0,1 1 0 0 0,1-1 0 0 0,1 2-16 0 0,20 27 147 0 0,2-2 0 0 0,2-1 0 0 0,1-1 0 0 0,1-2 0 0 0,2-1 0 0 0,1-2 0 0 0,1-1 0 0 0,2-2 0 0 0,0-1 0 0 0,16 5-147 0 0,-48-26-15 0 0,-1-1 0 0 0,0 1 0 0 0,0 0 1 0 0,0 1-1 0 0,0 0 0 0 0,-1-1 1 0 0,1 1-1 0 0,-1 1 0 0 0,0-1 0 0 0,0 1 1 0 0,-1-1-1 0 0,1 1 0 0 0,-1 0 0 0 0,0 1 1 0 0,0-1-1 0 0,-1 0 0 0 0,0 1 0 0 0,0-1 1 0 0,0 1-1 0 0,0 1 15 0 0,-2-6-132 0 0,0-1-77 0 0,0 0-97 0 0,0 0-110 0 0,0 0-155 0 0,0 0-221 0 0,0 0-319 0 0,6-4-8639 0 0,-5 1-1430 0 0</inkml:trace>
  <inkml:trace contextRef="#ctx0" brushRef="#br0" timeOffset="36923.998">3183 1698 6737 0 0,'0'0'4273'0'0,"0"0"-1776"0"0,0 0-609 0 0,0 0-407 0 0,0 0-329 0 0,0 0-272 0 0,0 0-304 0 0,0 0-376 0 0,0 0-352 0 0,0 0-176 0 0,0 0-152 0 0,0 0-224 0 0,0 0-416 0 0,0 0-1793 0 0,-31-63-8858 0 0</inkml:trace>
  <inkml:trace contextRef="#ctx0" brushRef="#br0" timeOffset="36738.506">3156 2066 11747 0 0,'0'0'2168'0'0,"0"0"-816"0"0,0 0-111 0 0,0 0-73 0 0,0 0-168 0 0,0 0-296 0 0,0 0-376 0 0,0 0-240 0 0,0 0-128 0 0,12 188-64 0 0,-8-181-128 0 0,2 1-208 0 0,-4-1-248 0 0,1-7-568 0 0,-1 0-1233 0 0,0 0-2568 0 0,0 0-4433 0 0</inkml:trace>
  <inkml:trace contextRef="#ctx0" brushRef="#br0" timeOffset="37273.538">3397 2224 10226 0 0,'0'0'2034'0'0,"0"0"-206"0"0,0 0 99 0 0,0 0-84 0 0,0 0-286 0 0,0 0-402 0 0,0 0-400 0 0,0 0-213 0 0,0 0-71 0 0,0 0-23 0 0,0 0-24 0 0,0 0-54 0 0,0 0-56 0 0,18-27-44 0 0,59-84-53 0 0,-6 3 271 0 0,-52 89-1085 0 0,-18 45-122 0 0,-1-13 690 0 0,-2-6 15 0 0,1 0 1 0 0,1 1 0 0 0,-1-1 0 0 0,1 1-1 0 0,1 0 1 0 0,-1-1 0 0 0,1 1-1 0 0,0-1 1 0 0,1 0 0 0 0,0 1 0 0 0,0-1-1 0 0,1 0 1 0 0,0 0 0 0 0,0 0 0 0 0,0-1-1 0 0,1 1 1 0 0,0-1 0 0 0,0 1-1 0 0,1-1 1 0 0,0-1 0 0 0,0 1 0 0 0,0-1-1 0 0,1 0 1 0 0,3 3 13 0 0,-3-4 64 0 0,0-1-1 0 0,0 0 1 0 0,0 0-1 0 0,0 0 1 0 0,0-1-1 0 0,1 0 1 0 0,-1 0-1 0 0,1 0 1 0 0,-1-1-1 0 0,1 0 1 0 0,0-1-1 0 0,0 1 1 0 0,-1-1 0 0 0,1 0-1 0 0,0-1 1 0 0,-1 0-1 0 0,1 0 1 0 0,0 0-1 0 0,-1-1 1 0 0,1 0-1 0 0,-1 0 1 0 0,0-1-1 0 0,0 0 1 0 0,0 0 0 0 0,4-2-64 0 0,6-5 290 0 0,-1-1 1 0 0,0-1 0 0 0,0 0-1 0 0,-1-1 1 0 0,-1 0 0 0 0,0-1-1 0 0,-1-1 1 0 0,7-10-291 0 0,69-87 330 0 0,-85 85-1040 0 0,-11 24-2545 0 0,-3 2-4099 0 0,3 1-4695 0 0</inkml:trace>
  <inkml:trace contextRef="#ctx0" brushRef="#br0" timeOffset="38054.761">4273 1908 14139 0 0,'0'0'1866'0'0,"0"0"-254"0"0,0 0-81 0 0,0 0-63 0 0,0 0-175 0 0,0 0-308 0 0,0 0-309 0 0,0 0-217 0 0,0 0-148 0 0,0 0-110 0 0,0 0-89 0 0,0 0-49 0 0,0 0-16 0 0,-13 4-14 0 0,-43 17-12 0 0,51-18-19 0 0,0 0-1 0 0,1 1 0 0 0,-1-1 0 0 0,1 1 0 0 0,0 0 1 0 0,0 1-1 0 0,0-1 0 0 0,0 1 0 0 0,1-1 0 0 0,-1 1 1 0 0,1 0-1 0 0,1 0 0 0 0,-1 1 0 0 0,0 0-1 0 0,-5 9-3 0 0,4-8-11 0 0,0 1 0 0 0,1-1 1 0 0,0 1-1 0 0,0 0 1 0 0,1 0-1 0 0,0 0 0 0 0,0 0 1 0 0,1 1-1 0 0,0-1 0 0 0,1 0 1 0 0,0 8 13 0 0,0-13-1 0 0,0-1 1 0 0,0 1-1 0 0,0 0 1 0 0,1-1-1 0 0,-1 1 1 0 0,1 0-1 0 0,0-1 1 0 0,0 1-1 0 0,0-1 1 0 0,0 1-1 0 0,0-1 0 0 0,0 0 1 0 0,1 1-1 0 0,-1-1 1 0 0,1 0-1 0 0,0 0 1 0 0,-1 0-1 0 0,1 0 1 0 0,0 0-1 0 0,0 0 1 0 0,0-1-1 0 0,1 1 1 0 0,-1-1-1 0 0,0 1 1 0 0,1-1-1 0 0,-1 0 1 0 0,0 0-1 0 0,1 0 0 0 0,0 0 1 0 0,-1 0-1 0 0,1-1 1 0 0,-1 1-1 0 0,1-1 1 0 0,0 0-1 0 0,-1 0 1 0 0,1 1-1 0 0,1-2 1 0 0,7 1 30 0 0,0-1 0 0 0,-1-1 0 0 0,0 0 1 0 0,1-1-1 0 0,-1 1 0 0 0,0-2 0 0 0,0 0 0 0 0,0 0 0 0 0,-1-1 0 0 0,0 0 0 0 0,1 0 0 0 0,-2-1 0 0 0,8-6-30 0 0,111-87 392 0 0,-80 80-431 0 0,-45 49-125 0 0,-20 44-4 0 0,18-71 165 0 0,-1 1 0 0 0,1-1 0 0 0,0 0 0 0 0,0 0 0 0 0,0 1-1 0 0,0-1 1 0 0,1 0 0 0 0,-1 1 0 0 0,1-1 0 0 0,0 0 0 0 0,0 0-1 0 0,0 0 1 0 0,0 0 0 0 0,0 0 0 0 0,1 0 0 0 0,0 0 0 0 0,-1 0-1 0 0,1 0 1 0 0,0-1 0 0 0,0 1 0 0 0,1-1 0 0 0,-1 1-1 0 0,0-1 1 0 0,1 0 0 0 0,-1 0 0 0 0,1 0 0 0 0,0 0 0 0 0,0-1-1 0 0,0 1 1 0 0,0-1 0 0 0,0 1 0 0 0,0-1 0 0 0,0 0 0 0 0,0 0-1 0 0,1-1 1 0 0,-1 1 0 0 0,0-1 0 0 0,0 1 0 0 0,1-1 0 0 0,1 0 3 0 0,5 0 30 0 0,1 0 0 0 0,0 0 0 0 0,0-1 1 0 0,0-1-1 0 0,0 0 0 0 0,0 0 0 0 0,-1-1 1 0 0,1 0-1 0 0,-1-1 0 0 0,0 0 0 0 0,0-1 1 0 0,0 0-1 0 0,-1-1 0 0 0,0 0 0 0 0,8-6-30 0 0,123-118 917 0 0,-110 98-680 0 0,-4 8-235 0 0,-2-2 1 0 0,0 0-1 0 0,-2-2 0 0 0,-1-1 1 0 0,-1 0-1 0 0,-1-1 1 0 0,-2-1-1 0 0,-1-1 0 0 0,-2-1 1 0 0,-1 0-1 0 0,-1 0 1 0 0,-2-1-1 0 0,-1-1 1 0 0,-2 1-1 0 0,-2-2 0 0 0,1-16-2 0 0,-5 46-6 0 0,0 0-1 0 0,0 0 0 0 0,-1 0 0 0 0,0 0 0 0 0,0 0 1 0 0,0 0-1 0 0,-1 0 0 0 0,0 0 0 0 0,0 0 0 0 0,0 0 1 0 0,-1 1-1 0 0,0-1 0 0 0,0 0 0 0 0,0 1 0 0 0,-1-1 1 0 0,0 1-1 0 0,0 0 0 0 0,0 0 0 0 0,-1 0 0 0 0,1 0 1 0 0,-1 0-1 0 0,-1 1 0 0 0,1 0 0 0 0,0 0 0 0 0,-1 0 1 0 0,0 0-1 0 0,0 1 0 0 0,0 0 0 0 0,0 0 0 0 0,-1 0 1 0 0,-5-2 6 0 0,6 5-5 0 0,0-1-1 0 0,0 1 1 0 0,1 0 0 0 0,-1 0 0 0 0,0 0 0 0 0,0 0 0 0 0,0 1 0 0 0,0 0 0 0 0,0 0 0 0 0,0 1 0 0 0,1-1 0 0 0,-1 1 0 0 0,1 0 0 0 0,-1 0 0 0 0,1 0-1 0 0,-1 1 1 0 0,1 0 0 0 0,0-1 0 0 0,0 1 0 0 0,1 1 0 0 0,-1-1 0 0 0,1 1 0 0 0,-1-1 0 0 0,1 1 0 0 0,0 0 0 0 0,1 0 0 0 0,-1 0 0 0 0,1 1 0 0 0,-2 3 5 0 0,-3 5 7 0 0,2 0 1 0 0,0 0 0 0 0,0 1 0 0 0,1-1-1 0 0,1 1 1 0 0,0 0 0 0 0,1 0 0 0 0,1 1-1 0 0,0 11-7 0 0,17 126 124 0 0,-1-107-83 0 0,2 0 1 0 0,1-1-1 0 0,3-1 0 0 0,2-1 0 0 0,1-1 0 0 0,2-1 1 0 0,2-1-1 0 0,3 1-41 0 0,17 11-550 0 0,-48-51 380 0 0,0 0-29 0 0,-18-31-5508 0 0,7 21-697 0 0,8 8 3325 0 0,-2-3-7570 0 0</inkml:trace>
  <inkml:trace contextRef="#ctx0" brushRef="#br0" timeOffset="38662.977">4763 1812 8642 0 0,'0'0'2566'0'0,"0"0"-308"0"0,0 0-413 0 0,0 0-336 0 0,0 0-178 0 0,0 0-142 0 0,0 0-181 0 0,31 6-190 0 0,101 16-186 0 0,-18-10 343 0 0,109-5-1475 0 0,-123-6-4839 0 0,-82 7 3715 0 0,2 22 3431 0 0,2 1 536 0 0,-10-24-2110 0 0,0-2 1 0 0,1 1-1 0 0,-1-2 0 0 0,1 0 0 0 0,0 0 0 0 0,1-1 1 0 0,-1-1-1 0 0,0 0 0 0 0,1-1 0 0 0,-1 0 0 0 0,1-1 1 0 0,-1 0-1 0 0,1-1 0 0 0,-1-1 0 0 0,1-1-233 0 0,-5 2 112 0 0,0-1-1 0 0,0-1 1 0 0,-1 1 0 0 0,1-2-1 0 0,-1 1 1 0 0,1-1-1 0 0,-1 0 1 0 0,0-1-1 0 0,-1 0 1 0 0,1 0 0 0 0,-1-1-1 0 0,0 0 1 0 0,0 0-1 0 0,-1-1 1 0 0,1 0-1 0 0,-2 0 1 0 0,1 0 0 0 0,3-7-112 0 0,-7 11-1 0 0,0 0 1 0 0,-1 0-1 0 0,0 0 0 0 0,0 0 1 0 0,0 0-1 0 0,0 0 1 0 0,0-1-1 0 0,0 1 0 0 0,-1 0 1 0 0,0 0-1 0 0,1-1 1 0 0,-1 1-1 0 0,-1 0 0 0 0,1-1 1 0 0,0 1-1 0 0,-1 0 1 0 0,1 0-1 0 0,-1-1 1 0 0,0 1-1 0 0,0 0 0 0 0,-1 0 1 0 0,1 0-1 0 0,-1 0 1 0 0,1 0-1 0 0,-1 1 0 0 0,0-1 1 0 0,0 0-1 0 0,0 1 1 0 0,0-1-1 0 0,0 1 1 0 0,-1 0-1 0 0,1 0 0 0 0,-1 0 1 0 0,0 0-1 0 0,1 0 1 0 0,-1 0-1 0 0,0 1 0 0 0,0-1 1 0 0,0 1-1 0 0,0 0 1 0 0,0 0-1 0 0,-1 0 1 0 0,1 0-1 0 0,0 1 0 0 0,0-1 1 0 0,-1 1-1 0 0,1 0 1 0 0,-2 0 0 0 0,-4-1-51 0 0,0 0 0 0 0,-1 1 0 0 0,1 0 0 0 0,0 0 1 0 0,0 1-1 0 0,0 1 0 0 0,-1-1 0 0 0,1 2 0 0 0,1-1 1 0 0,-1 1-1 0 0,-5 2 51 0 0,-2 2-95 0 0,1 0 1 0 0,-1 0-1 0 0,2 2 1 0 0,-1 0-1 0 0,1 0 1 0 0,0 2-1 0 0,1-1 1 0 0,0 2-1 0 0,1 0 1 0 0,0 0-1 0 0,1 1 1 0 0,1 1-1 0 0,0 0 1 0 0,-6 10 94 0 0,14-20-22 0 0,0 0 1 0 0,1 0-1 0 0,-1 0 0 0 0,1 0 1 0 0,0 0-1 0 0,0 0 1 0 0,0 0-1 0 0,1 1 0 0 0,-1-1 1 0 0,1 0-1 0 0,0 0 0 0 0,0 1 1 0 0,1-1-1 0 0,-1 0 1 0 0,1 0-1 0 0,0 1 0 0 0,0-1 1 0 0,0 0-1 0 0,1 0 0 0 0,0 0 1 0 0,-1 0-1 0 0,1-1 1 0 0,0 1-1 0 0,1 0 0 0 0,-1-1 1 0 0,1 1-1 0 0,0-1 0 0 0,-1 0 1 0 0,1 0-1 0 0,1 0 1 0 0,-1 0-1 0 0,0-1 0 0 0,1 1 1 0 0,-1-1-1 0 0,1 0 0 0 0,0 0 1 0 0,0 0-1 0 0,0-1 1 0 0,0 1-1 0 0,0-1 0 0 0,0 0 1 0 0,0 0 21 0 0,7 1-270 0 0,0 0 0 0 0,1-1 1 0 0,-1 0-1 0 0,0-1 0 0 0,0 0 1 0 0,0-1-1 0 0,0-1 0 0 0,0 1 0 0 0,0-2 1 0 0,0 1-1 0 0,0-2 0 0 0,-1 1 1 0 0,1-2 269 0 0,17-8-1652 0 0,21-10-3817 0 0,-18 5-1868 0 0,-19 10 3152 0 0</inkml:trace>
  <inkml:trace contextRef="#ctx0" brushRef="#br0" timeOffset="39082.206">6287 1738 8106 0 0,'0'0'2944'0'0,"0"0"-476"0"0,0 0-277 0 0,0 0-276 0 0,0 0-359 0 0,0 0-421 0 0,0 0-404 0 0,0 0-252 0 0,0 0-150 0 0,0 0-84 0 0,0 0-26 0 0,0 0-35 0 0,0 0-40 0 0,-23 14-34 0 0,-68 41-20 0 0,59-28 32 0 0,31-19-89 0 0,0-5-27 0 0,0 1-1 0 0,0 0 1 0 0,1 0 0 0 0,-1-1-1 0 0,1 1 1 0 0,0 0 0 0 0,1 0-1 0 0,-1 0 1 0 0,0-1-1 0 0,1 1 1 0 0,0 0 0 0 0,0 0-1 0 0,0-1 1 0 0,0 1 0 0 0,1-1-1 0 0,0 1 1 0 0,-1-1 0 0 0,1 1-1 0 0,0-1 1 0 0,1 0 0 0 0,-1 0-1 0 0,0 0 1 0 0,1 0 0 0 0,0-1-1 0 0,0 1 1 0 0,0-1 0 0 0,0 1-1 0 0,0-1 1 0 0,1 1-6 0 0,26 30 57 0 0,-26-29 26 0 0,0 0 0 0 0,-1 0 0 0 0,1 1 0 0 0,-1 0 0 0 0,0-1 0 0 0,-1 1 0 0 0,1 0 0 0 0,-1 0 0 0 0,0 1 0 0 0,0-1 0 0 0,0 0 0 0 0,-1 1 0 0 0,0-1 0 0 0,0 1 0 0 0,0 0 0 0 0,-1-1 0 0 0,1 1 0 0 0,-1-1 0 0 0,-1 1 0 0 0,1 0 0 0 0,-1-1 0 0 0,0 1 0 0 0,0-1 0 0 0,-1 1 0 0 0,0-1 0 0 0,0 0 0 0 0,-1 2-83 0 0,-6 3 150 0 0,-2-1 1 0 0,1-1-1 0 0,-1 0 1 0 0,-1 0-1 0 0,1-1 1 0 0,-1 0-1 0 0,0-1 1 0 0,-1-1-1 0 0,0 0 1 0 0,0 0-1 0 0,0-1 0 0 0,-10 1-150 0 0,-69-1 191 0 0,90-4-234 0 0,0 0 0 0 0,0 0 0 0 0,-1-1 0 0 0,1 1 0 0 0,0-1 0 0 0,0 1 0 0 0,0-1-1 0 0,0 0 1 0 0,0 0 0 0 0,0 0 0 0 0,0 0 0 0 0,0 0 0 0 0,0 0 0 0 0,0-1 0 0 0,0 1 0 0 0,1-1 0 0 0,-1 1 0 0 0,1-1-1 0 0,-1 0 1 0 0,1 0 0 0 0,-1 1 0 0 0,1-1 0 0 0,0 0 0 0 0,0 0 0 0 0,0 0 0 0 0,0 0 0 0 0,0-1 43 0 0,-6-23-7205 0 0,7 21-4740 0 0</inkml:trace>
  <inkml:trace contextRef="#ctx0" brushRef="#br0" timeOffset="43465.704">7929 1912 0 0 0,'0'0'975'0'0,"0"0"477"0"0,0 0 121 0 0,0 0-46 0 0,0 0-58 0 0,1-5 9002 0 0,-1-5-8143 0 0,-55-5-553 0 0,33 15-1597 0 0,3-1-63 0 0,-1 1 0 0 0,1 0 0 0 0,0 2 0 0 0,-1 0 0 0 0,1 1 0 0 0,0 1 0 0 0,1 1 0 0 0,-17 6-115 0 0,1 4 1480 0 0,34 11-1325 0 0,0-22-149 0 0,0 0 0 0 0,1 0 1 0 0,-1 0-1 0 0,1 0 0 0 0,0 0 1 0 0,0 0-1 0 0,1 0 0 0 0,-1 0 1 0 0,1 0-1 0 0,0-1 0 0 0,0 1 1 0 0,0-1-1 0 0,0 1 0 0 0,1-1 1 0 0,-1 0-1 0 0,1 0 0 0 0,0 0 1 0 0,0 0-1 0 0,0 0 0 0 0,4 2-6 0 0,16 15 46 0 0,79 88 214 0 0,-100-103-208 0 0,1-1 0 0 0,-1 1 0 0 0,-1 0 0 0 0,1 0 0 0 0,-1 0 0 0 0,0 0 0 0 0,0 0 0 0 0,0 0 0 0 0,-1 0 0 0 0,1 0 0 0 0,-1 1 0 0 0,-1-1 0 0 0,1 0 0 0 0,-1 0 0 0 0,0 0 0 0 0,0 0 0 0 0,0 0 0 0 0,-1 0 0 0 0,1 0 0 0 0,-1 0 0 0 0,-1-1 0 0 0,1 1 0 0 0,-1-1 0 0 0,1 1 0 0 0,-1-1 0 0 0,-1 0 0 0 0,1 0 0 0 0,0 0 0 0 0,-1 0 0 0 0,0-1 0 0 0,0 0 0 0 0,0 1 0 0 0,0-2 0 0 0,-1 1 0 0 0,1 0 0 0 0,-1-1 0 0 0,1 0 0 0 0,-1 0 0 0 0,-2 1-52 0 0,-9 5 67 0 0,1 0-1 0 0,-2-1 1 0 0,1-1 0 0 0,0 0-1 0 0,-1-1 1 0 0,0-1 0 0 0,-1-1 0 0 0,-7 1-68 0 0,14-2 16 0 0,0-1-1 0 0,0 0 0 0 0,1-1 0 0 0,-1 0 0 0 0,0 0 0 0 0,0-1 0 0 0,0-1 0 0 0,1 1 1 0 0,-1-2-1 0 0,1 0 0 0 0,-1 0 0 0 0,-1-2-14 0 0,-33-29-569 0 0,45 33 476 0 0,0 0 0 0 0,-1 0-1 0 0,1 0 1 0 0,-1 0 0 0 0,1 0 0 0 0,0 0 0 0 0,0 0 0 0 0,-1 0 0 0 0,1 0-1 0 0,0 0 1 0 0,0 0 0 0 0,0 0 0 0 0,0 0 0 0 0,0 0 0 0 0,0 0 0 0 0,1 0-1 0 0,-1 0 1 0 0,0 0 0 0 0,0 1 0 0 0,1-1 0 0 0,-1 0 0 0 0,1 0-1 0 0,-1 0 1 0 0,1 0 0 0 0,-1 0 0 0 0,1 0 0 0 0,-1 1 0 0 0,1-1 0 0 0,0 0-1 0 0,-1 0 1 0 0,1 1 0 0 0,0-1 0 0 0,-1 1 0 0 0,1-1 0 0 0,0 1-1 0 0,0-1 1 0 0,0 0 93 0 0,19-11-7269 0 0,-18 10 5316 0 0,6-2-10003 0 0</inkml:trace>
  <inkml:trace contextRef="#ctx0" brushRef="#br0" timeOffset="43890.958">8161 1993 13451 0 0,'0'0'1443'0'0,"0"0"-300"0"0,0 0 1 0 0,0 0 191 0 0,0 0 76 0 0,0 0-163 0 0,0 0-342 0 0,0 0-367 0 0,0 0-211 0 0,0 0-84 0 0,0 0-63 0 0,0 0-13 0 0,0 0 1 0 0,-4 9 2 0 0,-32 162 532 0 0,50-41-434 0 0,-12-126-245 0 0,-1 0 1 0 0,1 0-1 0 0,0 0 1 0 0,0 0-1 0 0,0 0 1 0 0,1-1-1 0 0,-1 1 1 0 0,1-1-1 0 0,0 0 1 0 0,0 0-1 0 0,0 0 1 0 0,0 0-1 0 0,0 0 1 0 0,1-1-1 0 0,-1 1 1 0 0,1-1-1 0 0,0 0 0 0 0,0 0 1 0 0,0 0-1 0 0,0-1 1 0 0,0 0-1 0 0,0 1 1 0 0,0-1-1 0 0,0-1 1 0 0,1 1-1 0 0,-1 0 1 0 0,0-1-1 0 0,0 0 1 0 0,2 0-25 0 0,5-1 93 0 0,0 0 0 0 0,0-1 0 0 0,-1 0 0 0 0,1 0 0 0 0,-1-1 0 0 0,1-1 0 0 0,-1 0 0 0 0,0 0 0 0 0,0-1 0 0 0,-1 0 0 0 0,1-1 0 0 0,-1 0 0 0 0,-1 0 0 0 0,1-1 0 0 0,-1 0 0 0 0,0-1 0 0 0,0 1 0 0 0,-1-2 0 0 0,2-2-93 0 0,112-182 659 0 0,-105 163-681 0 0,-11 22-179 0 0,0-1 0 0 0,-1 0-1 0 0,0 0 1 0 0,-1 0-1 0 0,0-1 1 0 0,0 1 0 0 0,-1-1-1 0 0,0 1 1 0 0,-1-1 0 0 0,0-5 201 0 0,-1 14-1339 0 0,0 1-845 0 0,0 0-2766 0 0,-1 0-6762 0 0</inkml:trace>
  <inkml:trace contextRef="#ctx0" brushRef="#br0" timeOffset="44392.136">9116 2004 248 0 0,'0'0'3673'0'0,"0"0"-1769"0"0,0 0-419 0 0,0 0 238 0 0,0 0 222 0 0,0 0 73 0 0,0 0-173 0 0,0 0-344 0 0,0 0-282 0 0,0 0-207 0 0,0 0-138 0 0,0 0-93 0 0,0 0-85 0 0,-3-6-58 0 0,2 4-495 0 0,0-1-1 0 0,-1 1 1 0 0,1 0 0 0 0,-1-1 0 0 0,0 1-1 0 0,0 0 1 0 0,0 0 0 0 0,0 0 0 0 0,0 0-1 0 0,0 1 1 0 0,0-1 0 0 0,-1 1 0 0 0,1-1-1 0 0,-1 1 1 0 0,1 0 0 0 0,-1 0 0 0 0,1 0-1 0 0,-1 0 1 0 0,0 0 0 0 0,1 1 0 0 0,-1-1-1 0 0,0 1 1 0 0,0-1 0 0 0,1 1 0 0 0,-1 0-1 0 0,0 0 1 0 0,0 1 0 0 0,0-1-143 0 0,-7 1 46 0 0,-1 0 0 0 0,1 0 0 0 0,0 2 0 0 0,0-1 0 0 0,-1 1 0 0 0,2 0 0 0 0,-1 1 0 0 0,0 0 0 0 0,1 1 0 0 0,0 0 0 0 0,0 0 0 0 0,0 1 0 0 0,1 0 0 0 0,-1 1 0 0 0,1 0 0 0 0,1 0 0 0 0,0 1 0 0 0,0-1 0 0 0,0 2 0 0 0,1-1 0 0 0,0 1 0 0 0,1 0 0 0 0,0 0 0 0 0,0 0 0 0 0,1 1 0 0 0,0 0-1 0 0,1-1 1 0 0,0 2 0 0 0,0-1 0 0 0,1 0 0 0 0,1 0 0 0 0,-1 1 0 0 0,2 2-46 0 0,-1-5-3 0 0,0-1 0 0 0,1 1 0 0 0,0-1 0 0 0,0 1 0 0 0,1-1 0 0 0,0 1 0 0 0,1-1-1 0 0,-1 0 1 0 0,1 1 0 0 0,1-1 0 0 0,-1 0 0 0 0,1 0 0 0 0,1 0 0 0 0,-1-1 0 0 0,1 1-1 0 0,0-1 1 0 0,1 0 0 0 0,-1 0 0 0 0,1 0 0 0 0,0 0 0 0 0,1-1 0 0 0,-1 0 0 0 0,1 0-1 0 0,0-1 1 0 0,1 0 0 0 0,-1 0 0 0 0,1 0 0 0 0,-1 0 0 0 0,2-1 3 0 0,0 0-63 0 0,0 0 0 0 0,0-1 0 0 0,0 0 1 0 0,0 0-1 0 0,0 0 0 0 0,1-1 0 0 0,-1-1 1 0 0,0 0-1 0 0,0 0 0 0 0,1 0 0 0 0,-1-1 1 0 0,0 0-1 0 0,0-1 0 0 0,1 0 0 0 0,-1 0 0 0 0,-1 0 1 0 0,1-1-1 0 0,0-1 0 0 0,-1 1 0 0 0,1-1 1 0 0,-1 0-1 0 0,0-1 0 0 0,0 0 0 0 0,-1 0 1 0 0,1 0-1 0 0,-1-1 0 0 0,-1 0 0 0 0,1 0 0 0 0,-1-1 1 0 0,4-5 62 0 0,30-52-3166 0 0,-17 19-4924 0 0,-13 29-3188 0 0</inkml:trace>
  <inkml:trace contextRef="#ctx0" brushRef="#br0" timeOffset="44932.186">9451 1459 14043 0 0,'0'0'1582'0'0,"0"0"-451"0"0,0 0-174 0 0,0 0 111 0 0,0 0 101 0 0,0 0-34 0 0,0 0-267 0 0,0 0-256 0 0,0 0-144 0 0,0 0-36 0 0,0 0 3 0 0,0 0-35 0 0,0 0-21 0 0,-6 30-38 0 0,-20 94-49 0 0,18-13 375 0 0,15 91 210 0 0,21 151-475 0 0,-27-347-402 0 0,0 1 3 0 0,0 0 0 0 0,0-1 1 0 0,0 1-1 0 0,1-1 0 0 0,0 1 1 0 0,0-1-1 0 0,1 0 0 0 0,0 0 0 0 0,0 0 1 0 0,0 0-1 0 0,1 0 0 0 0,0-1 0 0 0,3 4-3 0 0,-4-8 15 0 0,-1-1-1 0 0,1 1 1 0 0,-1-1-1 0 0,1 0 1 0 0,0 0-1 0 0,-1 0 1 0 0,1 0-1 0 0,-1-1 1 0 0,1 1-1 0 0,0-1 1 0 0,-1 0-1 0 0,1 1 1 0 0,-1-1-1 0 0,1 0 1 0 0,-1-1-1 0 0,0 1 0 0 0,0 0 1 0 0,1-1-1 0 0,-1 1 1 0 0,0-1-1 0 0,0 1 1 0 0,0-1-1 0 0,0 0 1 0 0,-1 0-1 0 0,1 0 1 0 0,0 0-1 0 0,-1 0 1 0 0,2-2-15 0 0,7-6 33 0 0,179-204 165 0 0,-129 177-228 0 0,-51 77 81 0 0,15 93 128 0 0,-1 2-178 0 0,-16-135-2155 0 0,-1-2-3068 0 0,-5 2 1490 0 0,1-1-8649 0 0</inkml:trace>
  <inkml:trace contextRef="#ctx0" brushRef="#br0" timeOffset="46039.818">10758 1451 4033 0 0,'0'0'1996'0'0,"0"0"-654"0"0,0 0-209 0 0,0 0 330 0 0,0 0 417 0 0,0 0 179 0 0,0 0-222 0 0,0 0-488 0 0,0 0-458 0 0,0 0-281 0 0,0 0-128 0 0,2 20 1493 0 0,-3 166 1735 0 0,3 200-2187 0 0,16-149-1246 0 0,-8-173-239 0 0,-7-59-2775 0 0,-3-33-1370 0 0,0 9-4886 0 0,0 11-1768 0 0</inkml:trace>
  <inkml:trace contextRef="#ctx0" brushRef="#br0" timeOffset="46311.668">10411 1985 3721 0 0,'0'0'2659'0'0,"0"0"-1032"0"0,0 0-435 0 0,0 0 33 0 0,0 0 131 0 0,0 0 25 0 0,0 0-63 0 0,0 0-136 0 0,0 0-82 0 0,0 0-12 0 0,0 0-93 0 0,0 0-132 0 0,0 0-104 0 0,24 0-74 0 0,80-4-73 0 0,57-22 1038 0 0,118-55-1266 0 0,-262 75-954 0 0,84-36 426 0 0,-71 22-2790 0 0,-7-3-3589 0 0,-19 15-3382 0 0</inkml:trace>
  <inkml:trace contextRef="#ctx0" brushRef="#br0" timeOffset="46761.17">11235 1507 4937 0 0,'0'0'3970'0'0,"0"0"-2435"0"0,0 0-560 0 0,0 0 375 0 0,0 0 390 0 0,0 0 169 0 0,0 0-285 0 0,0 0-441 0 0,0 0-291 0 0,0 0-164 0 0,-1 32-106 0 0,-4 104-78 0 0,1 237 1663 0 0,4-372-2204 0 0,-1 20 32 0 0,1 0 1 0 0,0 0 0 0 0,2-1 0 0 0,1 1-1 0 0,0 0 1 0 0,2-1 0 0 0,0 0 0 0 0,1 0-1 0 0,1 0 1 0 0,1-1 0 0 0,4 6-36 0 0,-11-24 7 0 0,0 0 1 0 0,0 0 0 0 0,-1 0-1 0 0,2 1 1 0 0,-1-1-1 0 0,0 0 1 0 0,0 0 0 0 0,0 0-1 0 0,0 0 1 0 0,1-1-1 0 0,-1 1 1 0 0,0 0-1 0 0,1-1 1 0 0,-1 1 0 0 0,1 0-1 0 0,-1-1 1 0 0,1 0-1 0 0,-1 1 1 0 0,1-1-1 0 0,-1 0 1 0 0,1 0 0 0 0,-1 0-1 0 0,1 0 1 0 0,-1 0-1 0 0,1 0 1 0 0,-1 0-1 0 0,1 0 1 0 0,-1-1 0 0 0,1 1-1 0 0,-1 0 1 0 0,1-1-1 0 0,-1 0 1 0 0,1 1-1 0 0,-1-1 1 0 0,0 0 0 0 0,1 0-1 0 0,-1 1 1 0 0,0-1-1 0 0,0-1-7 0 0,45-42 329 0 0,104-110-193 0 0,-145 150-147 0 0,-1 0 1 0 0,1 1-1 0 0,0-1 0 0 0,0 1 0 0 0,1 0 0 0 0,-1 0 1 0 0,0 0-1 0 0,1 1 0 0 0,0 0 0 0 0,0 0 1 0 0,-1 1-1 0 0,1-1 0 0 0,4 1 11 0 0,9 38-20 0 0,-8 121 301 0 0,13-122-1226 0 0,-11-35-2653 0 0,3-7-4284 0 0,-12 4-3666 0 0</inkml:trace>
  <inkml:trace contextRef="#ctx0" brushRef="#br0" timeOffset="47553.935">12038 2066 8834 0 0,'0'0'2448'0'0,"0"0"-601"0"0,0 0-264 0 0,0 0-128 0 0,0 0-162 0 0,0 0-205 0 0,0 0-260 0 0,0 0-216 0 0,0 0-144 0 0,0 0-86 0 0,0 0-78 0 0,0 0-52 0 0,0 0-59 0 0,-28 16-53 0 0,-86 48-38 0 0,72-26-13 0 0,39-31-72 0 0,2-4-13 0 0,-1 0 1 0 0,1 0-1 0 0,-1 0 0 0 0,1 0 0 0 0,0 0 0 0 0,0 0 0 0 0,0 0 1 0 0,0 0-1 0 0,1 0 0 0 0,-1 0 0 0 0,1 0 0 0 0,0 1 0 0 0,0-1 1 0 0,0 0-1 0 0,0 0 0 0 0,1 0 0 0 0,-1 1 0 0 0,1-1 0 0 0,0 0 0 0 0,0 0 1 0 0,0 0-1 0 0,0 0 0 0 0,1 0 0 0 0,-1 0 0 0 0,1-1 0 0 0,-1 1 1 0 0,1 0-1 0 0,0-1 0 0 0,0 1 0 0 0,0-1 0 0 0,1 0 0 0 0,-1 1 0 0 0,0-1 1 0 0,1 0-1 0 0,2 1-4 0 0,6 0 57 0 0,0-1 0 0 0,0-1 0 0 0,0 0 0 0 0,0 0 0 0 0,1-1 0 0 0,-1 0 0 0 0,0-1 0 0 0,0 0 1 0 0,0-1-1 0 0,0 0 0 0 0,0-1 0 0 0,0 0 0 0 0,-1-1 0 0 0,1 0 0 0 0,-1-1 0 0 0,0 0 0 0 0,0 0 0 0 0,-1-1 0 0 0,0-1 1 0 0,0 1-1 0 0,7-7-57 0 0,30-22 34 0 0,-37 27-30 0 0,0 1-1 0 0,0 0 0 0 0,1 0 1 0 0,-1 1-1 0 0,2 0 0 0 0,-1 0 1 0 0,1 1-1 0 0,-1 1 0 0 0,1 0 1 0 0,3 0-4 0 0,-12 4 3 0 0,0 1 0 0 0,-1-1 0 0 0,1 1 1 0 0,0-1-1 0 0,0 1 0 0 0,-1 0 0 0 0,1 0 1 0 0,0 0-1 0 0,-1 0 0 0 0,1 0 0 0 0,-1 0 1 0 0,1 1-1 0 0,-1-1 0 0 0,0 0 0 0 0,1 1 1 0 0,-1-1-1 0 0,0 1 0 0 0,0-1 1 0 0,0 1-1 0 0,0 0 0 0 0,0-1 0 0 0,0 1 1 0 0,-1 0-1 0 0,1 0 0 0 0,0 0 0 0 0,-1-1 1 0 0,0 1-1 0 0,1 0 0 0 0,-1 0 0 0 0,0 0 1 0 0,0 0-1 0 0,0 0 0 0 0,0 0 0 0 0,0 0 1 0 0,-1-1-1 0 0,1 1 0 0 0,0 0 0 0 0,-1 0 1 0 0,0 1-4 0 0,5 29 73 0 0,-1-26-46 0 0,0 0 0 0 0,1-1 0 0 0,-1 1 1 0 0,2-1-1 0 0,-1 0 0 0 0,0 0 0 0 0,1 0 1 0 0,0-1-1 0 0,0 1 0 0 0,0-1 0 0 0,1 0 1 0 0,0-1-1 0 0,-1 0 0 0 0,1 1 0 0 0,0-2 0 0 0,0 1 1 0 0,1-1-1 0 0,-1 0 0 0 0,1 0 0 0 0,-1-1 1 0 0,1 0-1 0 0,-1 0 0 0 0,1 0 0 0 0,0-1 1 0 0,-1 0-1 0 0,1 0 0 0 0,0-1 0 0 0,-1 0 0 0 0,1 0 1 0 0,-1 0-1 0 0,1-1 0 0 0,-1 0 0 0 0,0 0 1 0 0,0-1-1 0 0,1 0 0 0 0,-2 0 0 0 0,1 0 1 0 0,1-2-28 0 0,37-21 271 0 0,-1-3 1 0 0,-2-1 0 0 0,0-2 0 0 0,-3-2 0 0 0,0-2 0 0 0,26-34-272 0 0,-55 57 10 0 0,0 0 1 0 0,-2-1 0 0 0,0-1-1 0 0,0 1 1 0 0,-1-1 0 0 0,-1 0-1 0 0,0 0 1 0 0,-1-1 0 0 0,-1 0-1 0 0,-1 1 1 0 0,0-1 0 0 0,-1 0-1 0 0,0 0 1 0 0,-2 0 0 0 0,0 0-1 0 0,-1-8-10 0 0,1 15-6 0 0,-1 1 1 0 0,1-1-1 0 0,-2 0 0 0 0,1 1 0 0 0,-1-1 0 0 0,0 1 1 0 0,-1 0-1 0 0,0 0 0 0 0,0 0 0 0 0,-1 1 0 0 0,0-1 0 0 0,0 1 1 0 0,-1 0-1 0 0,1 0 0 0 0,-2 1 0 0 0,1 0 0 0 0,-1 0 1 0 0,0 0-1 0 0,0 1 0 0 0,0 0 0 0 0,-1 1 0 0 0,-3-2 6 0 0,9 5-5 0 0,0 1-1 0 0,1-1 1 0 0,-1 1-1 0 0,0-1 0 0 0,0 1 1 0 0,1 0-1 0 0,-1 0 1 0 0,0 0-1 0 0,0 0 0 0 0,0 0 1 0 0,1 0-1 0 0,-1 0 1 0 0,0 1-1 0 0,0-1 0 0 0,1 1 1 0 0,-1-1-1 0 0,0 1 1 0 0,1 0-1 0 0,-1-1 0 0 0,1 1 1 0 0,-1 0-1 0 0,1 0 1 0 0,-1 0-1 0 0,1 0 1 0 0,-1 1-1 0 0,1-1 0 0 0,0 0 1 0 0,0 1-1 0 0,-1-1 1 0 0,1 0-1 0 0,0 1 0 0 0,1-1 1 0 0,-1 1-1 0 0,0 0 1 0 0,0-1-1 0 0,1 1 0 0 0,-1 0 1 0 0,0-1-1 0 0,1 1 1 0 0,0 0-1 0 0,-1 1 6 0 0,-3 81 99 0 0,4-74-81 0 0,40 169 202 0 0,-26-132-101 0 0,88 290 348 0 0,-79-275-625 0 0,-25-102-3340 0 0,-9-13-1368 0 0,2 10-4787 0 0,7 28 878 0 0</inkml:trace>
  <inkml:trace contextRef="#ctx0" brushRef="#br0" timeOffset="47848.054">12467 1834 10330 0 0,'0'0'2170'0'0,"0"0"-495"0"0,0 0-335 0 0,0 0-121 0 0,0 0-39 0 0,0 0-30 0 0,0 0-102 0 0,0 0-102 0 0,0 0-49 0 0,0 0-94 0 0,0 0-124 0 0,0 0-100 0 0,0 0-86 0 0,28 6-87 0 0,93 16-70 0 0,29-17 337 0 0,-121-8-613 0 0,150-21-558 0 0,-104 10-5488 0 0,-61 7-5720 0 0</inkml:trace>
  <inkml:trace contextRef="#ctx0" brushRef="#br0" timeOffset="56668.119">14626 1853 0 0 0,'0'0'828'0'0,"0"0"479"0"0,0 0 475 0 0,0 0 344 0 0,0 0 131 0 0,0 0-152 0 0,0 0-321 0 0,0 0-287 0 0,0 0-236 0 0,0 0-97 0 0,0 0-103 0 0,0-6-86 0 0,-3-16-42 0 0,2 22-837 0 0,1-1 1 0 0,-1 1-1 0 0,1-1 0 0 0,-1 1 0 0 0,1-1 1 0 0,-1 1-1 0 0,0 0 0 0 0,1-1 1 0 0,-1 1-1 0 0,1 0 0 0 0,-1 0 0 0 0,0 0 1 0 0,1-1-1 0 0,-1 1 0 0 0,0 0 1 0 0,1 0-1 0 0,-1 0 0 0 0,0 0 0 0 0,1 0 1 0 0,-1 0-1 0 0,0 0 0 0 0,1 0 1 0 0,-1 0-1 0 0,0 1 0 0 0,1-1 0 0 0,-1 0 1 0 0,0 0-1 0 0,1 1 0 0 0,-1-1 1 0 0,0 0-1 0 0,1 1 0 0 0,-1-1 0 0 0,1 0 1 0 0,-1 1-1 0 0,1-1 0 0 0,-1 1 1 0 0,1-1-1 0 0,-1 1 0 0 0,1-1 0 0 0,-1 1 1 0 0,1-1-1 0 0,0 1 0 0 0,-1 0 0 0 0,1-1 1 0 0,0 1-1 0 0,-1 0-96 0 0,-72 138 1647 0 0,34-53-1101 0 0,16-40-417 0 0,-3-1 1 0 0,-2-1 0 0 0,-2-1-1 0 0,-1-2 1 0 0,-2-1 0 0 0,-2-1 0 0 0,-25 19-130 0 0,19-18 9 0 0,40-56-7399 0 0,0-3-3585 0 0,1 14 2721 0 0</inkml:trace>
  <inkml:trace contextRef="#ctx0" brushRef="#br0" timeOffset="57140.725">14172 1757 2969 0 0,'0'0'2715'0'0,"0"0"-663"0"0,0 0-266 0 0,0 0 85 0 0,0 0 104 0 0,0 0-78 0 0,0 0-337 0 0,0 0-491 0 0,0 0-411 0 0,0 0-259 0 0,0 0-94 0 0,0 0 21 0 0,0 0 83 0 0,-4 8 60 0 0,-15 76 1381 0 0,20-68-1584 0 0,1 0 0 0 0,0-1 1 0 0,1 1-1 0 0,1-1 0 0 0,0 1 0 0 0,1-1 0 0 0,1 0 0 0 0,0-1 1 0 0,1 1-1 0 0,1-1 0 0 0,0-1 0 0 0,10 13-266 0 0,158 269 1382 0 0,-127-207-1224 0 0,-46-78-154 0 0,1-13-2794 0 0,2-9-5291 0 0,-5 9 5678 0 0,1-4-8698 0 0</inkml:trace>
  <inkml:trace contextRef="#ctx0" brushRef="#br0" timeOffset="57509.278">14694 2313 1824 0 0,'0'0'2225'0'0,"0"0"-481"0"0,0 0-66 0 0,0 0 249 0 0,0 0 197 0 0,0 0-27 0 0,0 0-347 0 0,0 0-489 0 0,0 0-370 0 0,0 0-205 0 0,0 0-58 0 0,0 0-19 0 0,0 0-51 0 0,-1 2-104 0 0,-47 88 1005 0 0,45-85-1429 0 0,2 1-1 0 0,-1-1 0 0 0,0 1 0 0 0,1-1 1 0 0,0 1-1 0 0,0 0 0 0 0,1-1 1 0 0,0 1-1 0 0,0 0 0 0 0,0 0 1 0 0,1-1-1 0 0,-1 1 0 0 0,1 0 0 0 0,1-1 1 0 0,-1 1-1 0 0,1-1 0 0 0,0 1 1 0 0,0-1-1 0 0,1 0 0 0 0,-1 0 0 0 0,1 0 1 0 0,0 0-1 0 0,1 0 0 0 0,-1-1 1 0 0,1 1-30 0 0,-1-3 73 0 0,1 0 1 0 0,-1 1 0 0 0,1-1 0 0 0,-1-1 0 0 0,1 1-1 0 0,0-1 1 0 0,-1 1 0 0 0,1-1 0 0 0,0 0 0 0 0,0 0-1 0 0,0-1 1 0 0,0 1 0 0 0,0-1 0 0 0,0 0 0 0 0,0 0-1 0 0,0 0 1 0 0,0-1 0 0 0,0 1 0 0 0,0-1 0 0 0,0 0 0 0 0,0 0-1 0 0,0 0 1 0 0,0-1 0 0 0,-1 1 0 0 0,1-1 0 0 0,1-1-74 0 0,2-2 52 0 0,-1 0 1 0 0,0-1 0 0 0,-1 1 0 0 0,1-1 0 0 0,-1 0-1 0 0,0-1 1 0 0,0 1 0 0 0,-1-1 0 0 0,0 0 0 0 0,0 0 0 0 0,-1 0-1 0 0,0-1 1 0 0,0 1 0 0 0,-1-1 0 0 0,0 0 0 0 0,0 0-1 0 0,-1 1 1 0 0,1-1 0 0 0,-2 0 0 0 0,1 0 0 0 0,-1-1-1 0 0,-1 1 1 0 0,1 0 0 0 0,-1 0 0 0 0,-1-1-53 0 0,0 5-92 0 0,1 0-1 0 0,-1-1 1 0 0,0 1 0 0 0,0 0 0 0 0,0 0 0 0 0,0 1-1 0 0,-1-1 1 0 0,0 0 0 0 0,0 1 0 0 0,0 0 0 0 0,0-1-1 0 0,0 1 1 0 0,0 0 0 0 0,-1 1 0 0 0,0-1 0 0 0,0 1-1 0 0,1-1 1 0 0,-1 1 0 0 0,0 0 0 0 0,-1 1 0 0 0,1-1-1 0 0,0 1 1 0 0,0 0 0 0 0,-1 0 0 0 0,1 0 0 0 0,-3 0 91 0 0,-19 2-4399 0 0,3 8-3612 0 0,13-5-3065 0 0</inkml:trace>
  <inkml:trace contextRef="#ctx0" brushRef="#br0" timeOffset="58377.272">15184 2026 0 0 0,'0'0'1684'0'0,"0"0"271"0"0,0 0 170 0 0,0 0-71 0 0,0 0-251 0 0,0 0-264 0 0,0 0-206 0 0,0 0-126 0 0,0 0-57 0 0,0 0-55 0 0,0 0-67 0 0,0 0-88 0 0,20 3 6756 0 0,-13-2-7876 0 0,110 7 2060 0 0,-75-9-1542 0 0,122 1 744 0 0,-141 0-6845 0 0,-15 0-6358 0 0,-10 0 1276 0 0</inkml:trace>
  <inkml:trace contextRef="#ctx0" brushRef="#br0" timeOffset="58745.932">15210 2302 688 0 0,'0'0'4450'0'0,"0"0"-1818"0"0,0 0-687 0 0,0 0-20 0 0,0 0 14 0 0,0 0-113 0 0,0 0-317 0 0,0 0-439 0 0,0 0-355 0 0,0 0-206 0 0,0 0-81 0 0,0 0-12 0 0,0 0 2 0 0,-4 15 1006 0 0,84 18 2815 0 0,59-25-2941 0 0,-103-9-923 0 0,87-9 56 0 0,-121 9-565 0 0,12-5-1214 0 0,-14 2-2887 0 0,-4 0-3938 0 0,1 3-4230 0 0</inkml:trace>
  <inkml:trace contextRef="#ctx0" brushRef="#br0" timeOffset="60365.331">15963 1923 1456 0 0,'0'0'1521'0'0,"0"0"-20"0"0,0 0 96 0 0,0 0 239 0 0,0 0 171 0 0,0 0 12 0 0,0 0-192 0 0,0 0-329 0 0,0 0-286 0 0,0 0-240 0 0,0 0-175 0 0,0 0-121 0 0,0 0-119 0 0,-3-3-106 0 0,2 2-434 0 0,0 0 0 0 0,1 0 1 0 0,-1 1-1 0 0,0-1 0 0 0,1 1 0 0 0,-1-1 0 0 0,0 1 1 0 0,0-1-1 0 0,1 1 0 0 0,-1-1 0 0 0,0 1 1 0 0,0 0-1 0 0,0-1 0 0 0,0 1 0 0 0,0 0 1 0 0,0 0-1 0 0,1-1 0 0 0,-1 1 0 0 0,0 0 0 0 0,0 0 1 0 0,0 0-1 0 0,0 0 0 0 0,0 0 0 0 0,0 1 1 0 0,0-1-1 0 0,0 0 0 0 0,0 0 0 0 0,1 1 0 0 0,-1-1 1 0 0,0 0-1 0 0,0 1 0 0 0,0-1 0 0 0,0 1 1 0 0,1-1-1 0 0,-1 1 0 0 0,0-1 0 0 0,0 1 0 0 0,1 0 1 0 0,-1-1-1 0 0,1 1 0 0 0,-1 0 0 0 0,0-1 1 0 0,1 1-1 0 0,-1 0 0 0 0,1 0 0 0 0,0 0 0 0 0,-1-1 1 0 0,1 1-1 0 0,0 0 0 0 0,-1 0 0 0 0,1 0 1 0 0,0 0-1 0 0,0 0 0 0 0,0 0 0 0 0,0 0 0 0 0,0 0 1 0 0,0-1-1 0 0,0 1 0 0 0,0 0-17 0 0,-11 25 150 0 0,0 1-1 0 0,2-1 0 0 0,2 1 1 0 0,0 1-1 0 0,1-1 0 0 0,2 1 1 0 0,1 0-1 0 0,1 0 0 0 0,2 1 1 0 0,0-1-1 0 0,4 14-149 0 0,-3-38 32 0 0,1 1 0 0 0,-1-1 0 0 0,1 0-1 0 0,0 0 1 0 0,1 0 0 0 0,-1 0 0 0 0,1 0 0 0 0,-1-1 0 0 0,1 1-1 0 0,0-1 1 0 0,1 0 0 0 0,-1 0 0 0 0,1 0 0 0 0,-1 0 0 0 0,1 0-1 0 0,0-1 1 0 0,0 0 0 0 0,0 0 0 0 0,0 0 0 0 0,0 0-1 0 0,0 0 1 0 0,1-1 0 0 0,-1 0 0 0 0,0 0 0 0 0,1 0 0 0 0,-1-1-1 0 0,1 1 1 0 0,-1-1 0 0 0,1 0 0 0 0,-1 0 0 0 0,1-1 0 0 0,0 1-1 0 0,-1-1 1 0 0,0 0 0 0 0,1 0 0 0 0,-1 0 0 0 0,0-1 0 0 0,1 0-1 0 0,-1 0 1 0 0,0 0 0 0 0,0 0 0 0 0,0-1 0 0 0,-1 1-1 0 0,1-1-31 0 0,20-15 125 0 0,-1 0-1 0 0,-1-1 0 0 0,-1-1 1 0 0,0-1-1 0 0,-2-1 0 0 0,0-1 0 0 0,-2 0 1 0 0,0-1-1 0 0,-2-1 0 0 0,-1-1 0 0 0,9-21-124 0 0,56-148 252 0 0,-64 150 234 0 0,-26 103-420 0 0,4 0 0 0 0,1 1 0 0 0,4 0 0 0 0,2 0 0 0 0,3 6-66 0 0,-2 41 54 0 0,2 0-63 0 0,-1-55-5 0 0,-1 0 1 0 0,-3 1 0 0 0,-2-1-1 0 0,-7 29 14 0 0,8-59-12 0 0,-1 1 0 0 0,-1 0 0 0 0,-1-1-1 0 0,-1 0 1 0 0,-1-1 0 0 0,-1 1 0 0 0,-1-2 0 0 0,0 1-1 0 0,-2-1 1 0 0,0-1 0 0 0,-1 0 0 0 0,-13 14 12 0 0,24-30 3 0 0,0 1 0 0 0,0-1 0 0 0,0 0 0 0 0,0 0 0 0 0,-1 0 0 0 0,1-1 0 0 0,-1 1 0 0 0,1 0 0 0 0,-1-1 0 0 0,0 1 0 0 0,0-1 0 0 0,1 0 0 0 0,-1 0 0 0 0,0 0 0 0 0,0-1 0 0 0,0 1 1 0 0,0-1-1 0 0,0 1 0 0 0,0-1 0 0 0,0 0 0 0 0,0 0 0 0 0,0 0 0 0 0,0-1 0 0 0,0 1 0 0 0,0-1 0 0 0,0 1 0 0 0,0-1 0 0 0,0 0 0 0 0,0 0 0 0 0,1 0 0 0 0,-1-1 0 0 0,0 1 0 0 0,1-1 0 0 0,-1 1 0 0 0,1-1 1 0 0,-1 0-1 0 0,1 0 0 0 0,-2-2-3 0 0,0-11 9 0 0,0 0-1 0 0,1 0 1 0 0,0 0 0 0 0,2 0 0 0 0,0 0 0 0 0,0 0 0 0 0,2 0 0 0 0,-1-1 0 0 0,2 1 0 0 0,0 0-1 0 0,1 0 1 0 0,1 0 0 0 0,0 1 0 0 0,1-1 0 0 0,0 1 0 0 0,1 0 0 0 0,1 0 0 0 0,2-2-9 0 0,-1-1-93 0 0,1 0 0 0 0,1 0 1 0 0,0 1-1 0 0,2 0 0 0 0,-1 1 1 0 0,2 0-1 0 0,0 1 0 0 0,0 1 0 0 0,2 0 1 0 0,-1 1-1 0 0,2 0 0 0 0,12-7 93 0 0,6 8-6172 0 0,-22 8-1656 0 0,-8 2-3433 0 0</inkml:trace>
  <inkml:trace contextRef="#ctx0" brushRef="#br0" timeOffset="60718.875">16578 2276 10298 0 0,'0'0'2029'0'0,"0"0"-421"0"0,0 0-202 0 0,0 0-123 0 0,0 0-105 0 0,0 0-200 0 0,0 0-297 0 0,0 0-230 0 0,0 0-133 0 0,0 0-84 0 0,0 0-35 0 0,0 0-35 0 0,0 0-45 0 0,-13 19-23 0 0,-37 60-15 0 0,48-78-73 0 0,1 1 0 0 0,-1-1 1 0 0,1 1-1 0 0,0 0 0 0 0,0 0 0 0 0,0 0 0 0 0,0 0 0 0 0,0 0 0 0 0,0 0 0 0 0,0 0 0 0 0,1 0 1 0 0,-1 0-1 0 0,1 0 0 0 0,-1 0 0 0 0,1 0 0 0 0,0 1 0 0 0,0-1 0 0 0,0 0 0 0 0,0 0 0 0 0,0 0 1 0 0,0 0-1 0 0,1 0 0 0 0,-1 1 0 0 0,1-1 0 0 0,0 0 0 0 0,-1 0 0 0 0,1 0 0 0 0,0 0 0 0 0,0 0 1 0 0,0 0-1 0 0,0-1 0 0 0,1 1 0 0 0,-1 0 0 0 0,0-1 0 0 0,1 1 0 0 0,-1 0 0 0 0,1-1 0 0 0,1 1-8 0 0,1 2 40 0 0,0-1 66 0 0,1 0 0 0 0,-1 0 0 0 0,1-1 0 0 0,-1 0 0 0 0,1 0 0 0 0,0 0 0 0 0,0 0 0 0 0,-1-1-1 0 0,1 0 1 0 0,0 0 0 0 0,1 0 0 0 0,-1-1 0 0 0,0 0 0 0 0,0 0 0 0 0,0 0 0 0 0,0 0 0 0 0,0-1 0 0 0,0 0-1 0 0,0 0 1 0 0,0 0 0 0 0,0-1 0 0 0,0 1 0 0 0,-1-1 0 0 0,1 0 0 0 0,0-1 0 0 0,-1 1 0 0 0,0-1 0 0 0,1 0 0 0 0,-1 0-1 0 0,0 0 1 0 0,-1-1 0 0 0,1 1 0 0 0,-1-1 0 0 0,3-3-106 0 0,-4 4 32 0 0,0 0 1 0 0,0 0-1 0 0,-1 0 1 0 0,1 0-1 0 0,-1 0 0 0 0,0 0 1 0 0,0 0-1 0 0,0-1 1 0 0,0 1-1 0 0,-1 0 0 0 0,1-1 1 0 0,-1 1-1 0 0,0-1 1 0 0,0 1-1 0 0,0 0 0 0 0,0-1 1 0 0,-1 1-1 0 0,1-1 0 0 0,-1 1 1 0 0,0 0-1 0 0,0-1 1 0 0,0 1-1 0 0,0 0 0 0 0,-1 0 1 0 0,1 0-1 0 0,-1 0 1 0 0,0 0-1 0 0,0 0 0 0 0,0 1 1 0 0,0-1-1 0 0,-1 0 1 0 0,1 1-1 0 0,0 0 0 0 0,-2-1-32 0 0,0 0-197 0 0,0 0-1 0 0,-1 0 1 0 0,1 0 0 0 0,-1 1-1 0 0,1-1 1 0 0,-1 1-1 0 0,0 0 1 0 0,0 1-1 0 0,0-1 1 0 0,0 1-1 0 0,0 0 1 0 0,0 0-1 0 0,0 1 1 0 0,-5-1 197 0 0,-9 1-3296 0 0,8 0-2499 0 0,2 0-6122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0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35 0 0 0,'0'0'890'0'0,"0"0"695"0"0,0 0 240 0 0,0 0-45 0 0,0 0-214 0 0,0 0-234 0 0,0 0-144 0 0,0 0-177 0 0,0 0-117 0 0,-5-5-90 0 0,-21-17-119 0 0,23 20-530 0 0,0 1 0 0 0,0 0 0 0 0,0 0-1 0 0,0 0 1 0 0,0 1 0 0 0,0-1 0 0 0,0 1-1 0 0,-1 0 1 0 0,1 0 0 0 0,0 0 0 0 0,0 0-1 0 0,0 0 1 0 0,-1 0 0 0 0,1 1 0 0 0,0 0 0 0 0,0 0-1 0 0,0 0 1 0 0,0 0 0 0 0,0 0 0 0 0,-2 2-155 0 0,3-3 58 0 0,-12 7 186 0 0,-1-1 1 0 0,1 2-1 0 0,0 0 0 0 0,0 1 0 0 0,1 0 0 0 0,1 1 1 0 0,-1 0-1 0 0,2 1 0 0 0,-1 1 0 0 0,-2 4-244 0 0,-2 2 95 0 0,1-1-1 0 0,0 2 1 0 0,2 0 0 0 0,0 0-1 0 0,1 1 1 0 0,2 1-1 0 0,0 0 1 0 0,1 1 0 0 0,0 0-1 0 0,2 0 1 0 0,1 0-1 0 0,1 1 1 0 0,1 0 0 0 0,1 0-1 0 0,0 0 1 0 0,2 1-1 0 0,1 8-94 0 0,1-27 38 0 0,-1 1 1 0 0,1-1-1 0 0,0 0 0 0 0,0 0 0 0 0,1 0 0 0 0,0 0 0 0 0,0 0 0 0 0,0 0 0 0 0,0 0 0 0 0,1-1 0 0 0,-1 1 0 0 0,1-1 0 0 0,1 1 0 0 0,-1-1 0 0 0,0 0 0 0 0,1-1 0 0 0,0 1 0 0 0,0 0 0 0 0,0-1 0 0 0,0 0 0 0 0,1 0 1 0 0,-1 0-1 0 0,1-1 0 0 0,0 0 0 0 0,0 1 0 0 0,0-2 0 0 0,0 1 0 0 0,3 0-38 0 0,150 16 1420 0 0,-133-20-1257 0 0,-1 0 0 0 0,1-1 0 0 0,-1-1 0 0 0,0-2 0 0 0,0 0 0 0 0,-1-2-1 0 0,1 0 1 0 0,-2-2 0 0 0,1 0 0 0 0,-2-2 0 0 0,1 0 0 0 0,-2-1 0 0 0,1-1-1 0 0,-2-2 1 0 0,0 1 0 0 0,0-3-163 0 0,-12 11 3 0 0,-1 0 0 0 0,0 0 0 0 0,0 0 0 0 0,0 0 0 0 0,-1-1 0 0 0,-1 0 0 0 0,1 0 0 0 0,-1-1 0 0 0,-1 1 0 0 0,1-1 0 0 0,-1 0 0 0 0,-1 0 0 0 0,0 0 0 0 0,0 0 0 0 0,-1 0 0 0 0,0 0 0 0 0,0 0 0 0 0,-1-1 0 0 0,0 1 0 0 0,-1 0 0 0 0,0 0 0 0 0,-1-1 0 0 0,0 1 0 0 0,0 0 0 0 0,-1 0-1 0 0,0 1 1 0 0,0-1 0 0 0,-1 1 0 0 0,0-1 0 0 0,-1 1 0 0 0,0 0 0 0 0,0 1 0 0 0,0-1 0 0 0,-1 1 0 0 0,-1 0-3 0 0,-2-2-224 0 0,0 1-1 0 0,-1 0 0 0 0,0 1 1 0 0,0 0-1 0 0,0 1 0 0 0,-1 0 1 0 0,0 0-1 0 0,-1 1 0 0 0,1 1 1 0 0,-1 0-1 0 0,0 0 0 0 0,0 1 1 0 0,-8 0 224 0 0,-99-6-8254 0 0,91 9-1267 0 0</inkml:trace>
  <inkml:trace contextRef="#ctx0" brushRef="#br0" timeOffset="704.713">1 267 2248 0 0,'0'0'2378'0'0,"0"0"-259"0"0,0 0-98 0 0,0 0-34 0 0,0 0-65 0 0,0 0-163 0 0,0 0-307 0 0,0 0-321 0 0,0 0-295 0 0,0 0-225 0 0,0 0-130 0 0,0 0-65 0 0,0 0-27 0 0,6 0 3521 0 0,2 6-3569 0 0,1 0-1 0 0,0-1 1 0 0,0 0 0 0 0,1-1 0 0 0,-1 0 0 0 0,1 0 0 0 0,0-1 0 0 0,0-1 0 0 0,0 1-1 0 0,10 0-340 0 0,43 4 340 0 0,1-2 0 0 0,-1-3 0 0 0,1-3-1 0 0,23-5-339 0 0,444-42 610 0 0,-324 30-531 0 0,-184 14-385 0 0,-28-1-4378 0 0,3 3-3139 0 0,2 2-3839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67 420 1704 0 0,'0'0'1799'0'0,"0"0"-338"0"0,0 0-224 0 0,0 0 106 0 0,0 0 131 0 0,0 0 29 0 0,0 0-145 0 0,0 0-288 0 0,0 0-301 0 0,0 0-215 0 0,0 0-60 0 0,19-8 1622 0 0,193-2 4170 0 0,59-16-4134 0 0,-2 7-1028 0 0,-269 19-1113 0 0,0 0 4 0 0,0 0 3 0 0,0 0 10 0 0,0 0-2 0 0,0 0-2 0 0,0 0 1 0 0,0 0 4 0 0,0 0-1 0 0,0 0 7 0 0,-32 1-2329 0 0,-4 9-2045 0 0,13-1-5438 0 0,17-3-496 0 0</inkml:trace>
  <inkml:trace contextRef="#ctx0" brushRef="#br0" timeOffset="343.219">1 633 3601 0 0,'0'0'3042'0'0,"0"0"-1131"0"0,0 0-699 0 0,0 0-62 0 0,0 0 141 0 0,0 0 24 0 0,0 0-147 0 0,0 0-279 0 0,0 0-291 0 0,0 0-121 0 0,0 0 41 0 0,0 0 102 0 0,0 0 131 0 0,5 2 29 0 0,8 0-476 0 0,0 0 0 0 0,0-1 0 0 0,0-1 1 0 0,0 0-1 0 0,0-1 0 0 0,-1 0 0 0 0,1-1 0 0 0,0 0 0 0 0,0-1 1 0 0,-1-1-305 0 0,58-8 1020 0 0,172-3 1106 0 0,-86 19-2750 0 0,-140-30-5786 0 0,-15 23 5030 0 0,0-1-1543 0 0,0 0-2462 0 0,-1-3-3404 0 0</inkml:trace>
  <inkml:trace contextRef="#ctx0" brushRef="#br0" timeOffset="1152.961">378 44 1280 0 0,'0'0'1801'0'0,"0"0"19"0"0,0 0 111 0 0,0 0 151 0 0,0 0 46 0 0,0 0-103 0 0,0 0-262 0 0,0 0-312 0 0,0 0-299 0 0,0 0-261 0 0,0 0-227 0 0,0 0-156 0 0,0 0-122 0 0,-11-7-104 0 0,-35-23-58 0 0,35 23-44 0 0,11 7-30 0 0,15 18 850 0 0,5 0-455 0 0,0 0 0 0 0,2-1 0 0 0,0-1 0 0 0,0-2 0 0 0,2 0 0 0 0,5 1-545 0 0,13 10 369 0 0,213 125 521 0 0,-136-65-731 0 0,-114-70 742 0 0,-5-15-802 0 0,-27 12 293 0 0,-6 8-381 0 0,1 1 0 0 0,0 2 0 0 0,2 1 0 0 0,1 1 0 0 0,-25 28-11 0 0,-19 16 50 0 0,-97 85-22 0 0,129-103 39 0 0,41-50-76 0 0,0-1-1 0 0,-2-1-2046 0 0,2-3-134 0 0,0 1-6997 0 0,0 0-3103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2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2969 0 0,'0'0'1528'0'0,"0"0"-356"0"0,0 0-70 0 0,0 0 178 0 0,0 0 260 0 0,0 0 155 0 0,0 0-61 0 0,0 0-242 0 0,0 0-317 0 0,0 0-255 0 0,0 0-197 0 0,0 0-87 0 0,0 0 0 0 0,18 3 4124 0 0,62-3-3208 0 0,277-25 526 0 0,-334 24-1844 0 0,-22 1-85 0 0,-1 0 10 0 0,0 0-7 0 0,0 0 29 0 0,0 0 18 0 0,0 0 13 0 0,0 0-8 0 0,0 0 4 0 0,-26 0-4851 0 0,13 0 923 0 0,4 0-1555 0 0,4 0-2612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2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1832 0 0,'0'0'2002'0'0,"0"0"-79"0"0,0 0 43 0 0,0 0 76 0 0,0 0-43 0 0,0 0-235 0 0,0 0-407 0 0,0 0-411 0 0,0 0-311 0 0,0 0-191 0 0,0 0-56 0 0,0 5 2854 0 0,16 362-1173 0 0,-16-364-2065 0 0,-1 1 0 0 0,1 0-1 0 0,0-1 1 0 0,1 1 0 0 0,-1 0 0 0 0,1-1 0 0 0,-1 1 0 0 0,1-1-1 0 0,0 1 1 0 0,0-1 0 0 0,1 1 0 0 0,-1-1 0 0 0,1 1 0 0 0,-1-1-1 0 0,1 0 1 0 0,0 0 0 0 0,1 0 0 0 0,-1 0 0 0 0,0 0 0 0 0,1-1-1 0 0,-1 1 1 0 0,1-1 0 0 0,0 0 0 0 0,0 1 0 0 0,0-1 0 0 0,0 0-1 0 0,0-1 1 0 0,1 1 0 0 0,-1-1 0 0 0,1 1 0 0 0,-1-1 0 0 0,2 0-4 0 0,-2-1 50 0 0,1 0 0 0 0,0-1 1 0 0,-1 1-1 0 0,1-1 0 0 0,-1 0 1 0 0,0 0-1 0 0,1-1 0 0 0,-1 1 1 0 0,0-1-1 0 0,0 1 0 0 0,0-1 1 0 0,0 0-1 0 0,0 0 0 0 0,0 0 1 0 0,0-1-1 0 0,-1 1 0 0 0,1-1 1 0 0,-1 1-1 0 0,1-1 0 0 0,-1 0 1 0 0,0 0-1 0 0,0 0 0 0 0,-1 0 1 0 0,2-3-51 0 0,37-61 160 0 0,-3-1 1 0 0,-3-2-1 0 0,-4-2 0 0 0,-1-2-160 0 0,-8 0 123 0 0,-19 121-116 0 0,30 210 471 0 0,-28-231-450 0 0,11 91 57 0 0,-5 1-1 0 0,-5 0 1 0 0,-9 78-85 0 0,4-169 19 0 0,-2 0 0 0 0,-1 0 1 0 0,-2-1-1 0 0,0 0 0 0 0,-2 0 0 0 0,0 0 1 0 0,-2-1-1 0 0,-1 0 0 0 0,-1 0 1 0 0,-1-1-1 0 0,-7 9-19 0 0,16-27 20 0 0,-1 0 0 0 0,0 0 1 0 0,-1-1-1 0 0,1 1 0 0 0,-1-1 1 0 0,0 0-1 0 0,0 0 0 0 0,-1-1 1 0 0,1 0-1 0 0,-1 0 0 0 0,0 0 1 0 0,0 0-1 0 0,-1-1 0 0 0,1 0 0 0 0,-1-1 1 0 0,1 1-1 0 0,-1-1 0 0 0,0 0 1 0 0,0-1-1 0 0,0 0 0 0 0,0 0 1 0 0,0 0-1 0 0,0-1 0 0 0,0 0 1 0 0,0 0-1 0 0,-7-2-20 0 0,10-2 8 0 0,0 1 0 0 0,-1-1 1 0 0,1 0-1 0 0,1-1 0 0 0,-1 1 0 0 0,1-1 0 0 0,-1 0 1 0 0,1 0-1 0 0,1 0 0 0 0,-1 0 0 0 0,1 0 0 0 0,0 0 1 0 0,0-1-1 0 0,0 1 0 0 0,1-1 0 0 0,0 1 1 0 0,0-1-1 0 0,0 0 0 0 0,1-5-8 0 0,-3-11-1 0 0,1 0 1 0 0,1 0-1 0 0,0 0 1 0 0,2-1-1 0 0,1 1 1 0 0,1 0-1 0 0,1 0 1 0 0,5-17 0 0 0,-2 17-10 0 0,1 2 0 0 0,1-1 0 0 0,1 1 0 0 0,1 0 1 0 0,1 1-1 0 0,0 0 0 0 0,1 1 0 0 0,1 1 0 0 0,1 0 0 0 0,4-3 10 0 0,-7 9-23 0 0,-1 0-1 0 0,2 1 1 0 0,-1 0-1 0 0,2 1 1 0 0,-1 1-1 0 0,1 0 1 0 0,0 0 0 0 0,1 2-1 0 0,-1 0 1 0 0,13-3 23 0 0,0 8-361 0 0,1 0-3171 0 0,-13-9-8077 0 0,-13 7 1081 0 0</inkml:trace>
  <inkml:trace contextRef="#ctx0" brushRef="#br0" timeOffset="833.661">796 91 336 0 0,'0'0'2017'0'0,"0"0"186"0"0,0 0 268 0 0,0 0 29 0 0,0 0-192 0 0,0 0-331 0 0,0 0-376 0 0,0 0-253 0 0,0 0-176 0 0,0 0-172 0 0,0 0-137 0 0,0 0-100 0 0,0 0-85 0 0,0 8 4095 0 0,114 14-2664 0 0,70 4-1286 0 0,-129-15-484 0 0,-55-11-338 0 0,0 0 14 0 0,0 0 10 0 0,0 0-10 0 0,0 0 6 0 0,0 0 5 0 0,0 0 4 0 0,0 0 0 0 0,0 0-13 0 0,0 0-4 0 0,0 0 5 0 0,0 0-36 0 0,0 0 5 0 0,0 0-3 0 0,0 0-9 0 0,0 0-9 0 0,0 0 8 0 0,0 0-26 0 0,0 0-23 0 0,0 0-32 0 0,-11 0-3865 0 0,3 0-5773 0 0,3 0-1743 0 0</inkml:trace>
  <inkml:trace contextRef="#ctx0" brushRef="#br0" timeOffset="1349.95">697 467 4401 0 0,'0'0'2472'0'0,"0"0"-524"0"0,0 0-161 0 0,0 0 81 0 0,0 0 31 0 0,0 0-181 0 0,0 0-415 0 0,0 0-407 0 0,0 0-249 0 0,0 0-106 0 0,0 0 2 0 0,0 0 10 0 0,14 4 2300 0 0,77-1-99 0 0,159-3-990 0 0,-250 0-1748 0 0,0 0-4 0 0,0 0 3 0 0,0 0-3 0 0,0 0-13 0 0,0 0 9 0 0,0 0 8 0 0,0 0-19 0 0,0 0-5 0 0,0 0-7 0 0,0 0-23 0 0,0 0 3 0 0,0 0-2 0 0,0 0-23 0 0,0 0-15 0 0,0 0-25 0 0,0 0-41 0 0,0 0-45 0 0,-3-9-1618 0 0,3 5-2044 0 0,-1 2-4782 0 0,1-1-3375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49 0 0 0,'0'0'384'0'0,"0"0"563"0"0,0 0 208 0 0,2-7 2 0 0,2 1-628 0 0,3-9-157 0 0,-5-1 3360 0 0,-2 15-2466 0 0,0 1-48 0 0,-5 0 3575 0 0,-16-3-2457 0 0,14 4-2084 0 0,0 1 0 0 0,0 0 0 0 0,0 0 0 0 0,1 1 0 0 0,-1 0 0 0 0,1 0 0 0 0,0 1-1 0 0,0-1 1 0 0,0 1 0 0 0,0 1 0 0 0,0-1 0 0 0,-1 3-252 0 0,0-2 132 0 0,-5 8 34 0 0,0 0-1 0 0,1 0 1 0 0,0 1-1 0 0,1 0 0 0 0,1 1 1 0 0,0 0-1 0 0,1 1 0 0 0,1 0 1 0 0,-1 3-166 0 0,-10 29 389 0 0,2 1 1 0 0,2 0-1 0 0,2 1 0 0 0,-3 33-389 0 0,8 133 770 0 0,9-187-604 0 0,2-1 1 0 0,1 0 0 0 0,1-1-1 0 0,2 1 1 0 0,6 14-167 0 0,5 20 343 0 0,16 48 255 0 0,-11-36-154 0 0,-23-71-430 0 0,-1-1 15 0 0,1 0 1 0 0,-1 1-1 0 0,1-1 1 0 0,-1 0-1 0 0,1 0 1 0 0,-1 0-1 0 0,1 1 0 0 0,0-1 1 0 0,0 0-1 0 0,0 0 1 0 0,1 0-1 0 0,-1 0 1 0 0,0-1-1 0 0,1 1 1 0 0,-1 0-1 0 0,1 0 1 0 0,-1-1-1 0 0,1 1 1 0 0,0-1-1 0 0,0 0 0 0 0,0 1 1 0 0,0-1-1 0 0,0 0 1 0 0,0 0-1 0 0,0 0 1 0 0,0 0-1 0 0,0-1 1 0 0,2 1-30 0 0,33 3 478 0 0,-37-4-466 0 0,1 0 2 0 0,0 0-4 0 0,10 0 34 0 0,-11 0-56 0 0,0 0 7 0 0,0 0 18 0 0,0 0 7 0 0,0 0-9 0 0,0 0-7 0 0,0 0-17 0 0,0 0-10 0 0,0 0-6 0 0,0 0-29 0 0,0 0-42 0 0,1-19-3475 0 0,0-2-2097 0 0,0 6-4379 0 0,0 8 1066 0 0</inkml:trace>
  <inkml:trace contextRef="#ctx0" brushRef="#br0" timeOffset="443.638">385 597 1536 0 0,'0'0'2424'0'0,"0"0"-296"0"0,0 0-76 0 0,0 0 29 0 0,0 0 53 0 0,0 0-147 0 0,0 0-355 0 0,0 0-341 0 0,0 0-324 0 0,0 0-223 0 0,0 0-128 0 0,0 0-68 0 0,0 0-20 0 0,-3 1-39 0 0,94 13 4672 0 0,121-33-3348 0 0,-143 12-1749 0 0,-68 7-80 0 0,-5-2-1775 0 0,2 1-2224 0 0,1 0-4688 0 0,-1 1-3223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2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411 166 4705 0 0,'0'0'1968'0'0,"0"0"-275"0"0,0 0-4 0 0,0 0 87 0 0,0 0-79 0 0,0 0-263 0 0,0 0-293 0 0,0 0-248 0 0,0 0-157 0 0,0 0-93 0 0,0 0-41 0 0,0 0-27 0 0,-5-6-53 0 0,-17-19-34 0 0,20 23-395 0 0,0 1-1 0 0,-1-1 1 0 0,1 1 0 0 0,-1 0 0 0 0,0 0 0 0 0,1 0 0 0 0,-1 0 0 0 0,0 0-1 0 0,0 1 1 0 0,0-1 0 0 0,1 1 0 0 0,-1 0 0 0 0,0 0 0 0 0,0 0 0 0 0,0 0-1 0 0,0 0 1 0 0,1 1 0 0 0,-1-1 0 0 0,0 1 0 0 0,-1 0-93 0 0,2-1 28 0 0,-104 58 495 0 0,100-52-511 0 0,-1 0 0 0 0,1 0-1 0 0,1 0 1 0 0,-1 0 0 0 0,1 1-1 0 0,0 0 1 0 0,1 0-1 0 0,-1 0 1 0 0,1 1 0 0 0,1-1-1 0 0,0 1 1 0 0,0 0 0 0 0,0 0-1 0 0,1 0 1 0 0,0 0 0 0 0,1 1-1 0 0,-1-1 1 0 0,2 1 0 0 0,-1-1-1 0 0,1 0 1 0 0,1 1 0 0 0,-1-1-1 0 0,2 5-11 0 0,-1-9 44 0 0,0 0-1 0 0,0 0 1 0 0,1 0-1 0 0,-1 0 1 0 0,1 0 0 0 0,0 0-1 0 0,0-1 1 0 0,0 1-1 0 0,0 0 1 0 0,1-1-1 0 0,0 0 1 0 0,0 1-1 0 0,-1-1 1 0 0,2 0-1 0 0,-1-1 1 0 0,0 1 0 0 0,1 0-1 0 0,-1-1 1 0 0,1 0-1 0 0,0 0 1 0 0,-1 0-1 0 0,1 0 1 0 0,0-1-1 0 0,0 1 1 0 0,0-1-1 0 0,1 0 1 0 0,-1 0 0 0 0,0-1-1 0 0,0 1 1 0 0,1-1-1 0 0,-1 0 1 0 0,0 0-1 0 0,0 0 1 0 0,1-1-1 0 0,-1 1 1 0 0,0-1-1 0 0,0 0 1 0 0,0-1-1 0 0,0 1 1 0 0,0-1 0 0 0,0 1-1 0 0,0-1 1 0 0,3-2-44 0 0,14-11 130 0 0,-1 0 0 0 0,-1 0 0 0 0,-1-2 0 0 0,0-1 1 0 0,-1 0-1 0 0,-1-1 0 0 0,0-1 0 0 0,-2 0 0 0 0,0-1 0 0 0,6-14-130 0 0,-13 18 78 0 0,-7 17-83 0 0,0-1 0 0 0,0 0 0 0 0,0 1 0 0 0,0-1 0 0 0,0 0 0 0 0,0 0 1 0 0,1 1-1 0 0,-1-1 0 0 0,0 0 0 0 0,0 1 0 0 0,1-1 0 0 0,-1 0 1 0 0,0 1-1 0 0,1-1 0 0 0,-1 1 0 0 0,0-1 0 0 0,1 1 0 0 0,-1-1 0 0 0,1 0 1 0 0,-1 1-1 0 0,1 0 0 0 0,-1-1 0 0 0,1 1 0 0 0,0-1 0 0 0,-1 1 0 0 0,1 0 1 0 0,0-1-1 0 0,-1 1 0 0 0,1 0 0 0 0,0-1 0 0 0,-1 1 0 0 0,1 0 1 0 0,0 0-1 0 0,-1 0 0 0 0,1 0 0 0 0,0 0 0 0 0,-1 0 0 0 0,1 0 0 0 0,0 0 1 0 0,0 0-1 0 0,-1 0 0 0 0,1 0 0 0 0,0 0 0 0 0,-1 1 0 0 0,1-1 1 0 0,0 0-1 0 0,-1 0 0 0 0,1 1 0 0 0,0-1 0 0 0,-1 0 0 0 0,1 1 0 0 0,-1-1 1 0 0,1 1-1 0 0,-1-1 0 0 0,1 1 5 0 0,5 2 3 0 0,0 1 0 0 0,0 1-1 0 0,0-1 1 0 0,-1 1 0 0 0,0-1 0 0 0,0 2 0 0 0,0-1 0 0 0,0 0-1 0 0,-1 1 1 0 0,0 0 0 0 0,0 0 0 0 0,-1 0 0 0 0,1 1 0 0 0,-1-1-1 0 0,-1 1 1 0 0,1 0 0 0 0,-1-1 0 0 0,-1 1 0 0 0,1 0 0 0 0,-1 0-1 0 0,0 0 1 0 0,-1 1 0 0 0,1-1 0 0 0,-2 6-3 0 0,-18 143 59 0 0,13-135-78 0 0,-2 0 0 0 0,0-1 1 0 0,-1 0-1 0 0,-1 0 1 0 0,-1-1-1 0 0,-1 0 1 0 0,0-1-1 0 0,-2 0 0 0 0,0-1 1 0 0,0-1-1 0 0,-2 0 1 0 0,0-1-1 0 0,-1-1 0 0 0,0 0 1 0 0,-16 8 18 0 0,30-20-4 0 0,0 1 0 0 0,-1-1 0 0 0,1 0 1 0 0,-1 0-1 0 0,1 0 0 0 0,-1-1 0 0 0,0 1 0 0 0,0-1 1 0 0,0 0-1 0 0,0 0 0 0 0,0 0 0 0 0,0-1 0 0 0,0 1 1 0 0,0-1-1 0 0,0 0 0 0 0,0 0 0 0 0,0-1 0 0 0,0 1 1 0 0,0-1-1 0 0,0 0 0 0 0,0 0 0 0 0,0 0 0 0 0,1 0 1 0 0,-1-1-1 0 0,0 1 0 0 0,1-1 0 0 0,-1 0 0 0 0,1 0 1 0 0,-1-1-1 0 0,1 1 0 0 0,0-1 0 0 0,0 0 0 0 0,0 1 1 0 0,0-1-1 0 0,1 0 0 0 0,-1-1 0 0 0,1 1 0 0 0,0 0 1 0 0,0-1-1 0 0,0 1 0 0 0,0-1 0 0 0,0 0 0 0 0,1 0 1 0 0,0 0-1 0 0,0 1 0 0 0,0-1 0 0 0,0-2 4 0 0,1 0-3 0 0,2 0-1 0 0,-1-1 0 0 0,0 1 1 0 0,1 0-1 0 0,0 0 0 0 0,1 0 1 0 0,-1 1-1 0 0,1-1 0 0 0,0 1 0 0 0,1-1 1 0 0,-1 1-1 0 0,1 0 0 0 0,0 0 1 0 0,0 0-1 0 0,1 1 0 0 0,-1 0 1 0 0,1-1-1 0 0,0 2 0 0 0,0-1 1 0 0,1 0-1 0 0,0 1 4 0 0,123-58 68 0 0,-115 57-53 0 0,48-16 30 0 0,1 3 1 0 0,1 2-1 0 0,45-3-45 0 0,-60 12-21 0 0,41-2-2824 0 0,-83 10-1525 0 0,-6 3-4778 0 0,-1-1-502 0 0</inkml:trace>
  <inkml:trace contextRef="#ctx0" brushRef="#br0" timeOffset="405.824">1 866 5353 0 0,'0'0'1186'0'0,"0"0"-58"0"0,0 0 434 0 0,0 0 454 0 0,0 0 153 0 0,0 0-178 0 0,0 0-306 0 0,0 0-288 0 0,31-1-230 0 0,103-2-178 0 0,60-15 1777 0 0,33-1-1603 0 0,2-3-3169 0 0,-214 20 3 0 0,-8 1-857 0 0,0 0-3558 0 0,-1 1-4867 0 0</inkml:trace>
  <inkml:trace contextRef="#ctx0" brushRef="#br0" timeOffset="1019.489">203 1068 0 0 0,'0'0'3866'0'0,"0"0"-2035"0"0,0 0-663 0 0,0 0 247 0 0,0 0 399 0 0,0 0 156 0 0,0 0-178 0 0,0 0-369 0 0,0 0-371 0 0,0 0-215 0 0,0 0-113 0 0,0 0-20 0 0,0 0-3 0 0,23-5-18 0 0,140-34 975 0 0,-134 33-1355 0 0,0 0 1 0 0,1 3-1 0 0,0 0 0 0 0,-1 2 1 0 0,18 2-304 0 0,-41-1-3 0 0,-6-1 6 0 0,1 1 0 0 0,-1 0 0 0 0,1 0 1 0 0,-1 0-1 0 0,1 0 0 0 0,-1 0 1 0 0,1 0-1 0 0,0 0 0 0 0,-1 0 1 0 0,1 0-1 0 0,-1 0 0 0 0,1 0 0 0 0,-1 0 1 0 0,1 1-1 0 0,-1-1 0 0 0,0 0 1 0 0,1 0-1 0 0,-1 0 0 0 0,1 1 1 0 0,-1-1-1 0 0,1 0 0 0 0,-1 0 0 0 0,0 1 1 0 0,1-1-1 0 0,-1 0 0 0 0,1 1 1 0 0,-1-1-1 0 0,0 1 0 0 0,1-1 0 0 0,-1 1 1 0 0,0-1-1 0 0,0 0 0 0 0,1 1 1 0 0,-1-1-1 0 0,0 1 0 0 0,0-1 1 0 0,0 1-1 0 0,0-1 0 0 0,0 1 0 0 0,0-1 1 0 0,1 1-1 0 0,-1-1 0 0 0,0 1 1 0 0,0-1-1 0 0,-1 1 0 0 0,1-1 0 0 0,0 1 1 0 0,0-1-1 0 0,0 1 0 0 0,0-1 1 0 0,0 1-1 0 0,0-1 0 0 0,-1 1 1 0 0,1-1-1 0 0,0 1 0 0 0,0-1 0 0 0,-1 1 1 0 0,1-1-1 0 0,0 0 0 0 0,-1 1 1 0 0,1-1-1 0 0,0 0 0 0 0,-1 1 0 0 0,1-1 1 0 0,-1 1-4 0 0,-23 25 294 0 0,-224 151 391 0 0,246-175-675 0 0,1-1 1 0 0,0 1-1 0 0,0-1 0 0 0,-1 1 1 0 0,1-1-1 0 0,0 1 0 0 0,1 0 0 0 0,-1 0 1 0 0,0-1-1 0 0,0 1 0 0 0,1 0 1 0 0,-1 0-1 0 0,1 0 0 0 0,0 0 0 0 0,-1 0 1 0 0,1 0-1 0 0,0 0 0 0 0,0 0 1 0 0,0 0-1 0 0,1 0 0 0 0,-1 0 0 0 0,0 0 1 0 0,1-1-1 0 0,-1 1 0 0 0,1 0 1 0 0,-1 0-1 0 0,1 0 0 0 0,0 0 0 0 0,0-1 1 0 0,0 1-1 0 0,0 0 0 0 0,0-1 0 0 0,0 1 1 0 0,1-1-1 0 0,-1 1 0 0 0,1-1 1 0 0,-1 0-1 0 0,0 1 0 0 0,1-1 0 0 0,0 0 1 0 0,-1 0-1 0 0,1 0 0 0 0,0 0 1 0 0,0 0-1 0 0,-1-1 0 0 0,1 1 0 0 0,0 0 1 0 0,0-1-1 0 0,0 0 0 0 0,0 1 1 0 0,0-1-1 0 0,0 0 0 0 0,0 0 0 0 0,0 0 1 0 0,1 0-11 0 0,20 2 158 0 0,0 0 0 0 0,0-2 0 0 0,0 0 0 0 0,0-2 0 0 0,0 0 0 0 0,0-2 1 0 0,20-6-159 0 0,72-30-494 0 0,-79 12-1581 0 0,-13 7-5585 0 0,-16 14-3640 0 0</inkml:trace>
  <inkml:trace contextRef="#ctx0" brushRef="#br0" timeOffset="1596.303">1091 48 3585 0 0,'0'0'1469'0'0,"0"0"-22"0"0,0 0 87 0 0,0 0 114 0 0,0 0 101 0 0,0 0-101 0 0,0 0-242 0 0,0 0-163 0 0,0 0-144 0 0,0 0-105 0 0,0 0-84 0 0,0 0-102 0 0,-9-8-129 0 0,-25-24-108 0 0,25 24-92 0 0,9 8-89 0 0,0 0-60 0 0,0 0-52 0 0,0 0-51 0 0,0 0-37 0 0,0 0-21 0 0,0 0-40 0 0,2 22 558 0 0,45 93 1490 0 0,38 80-995 0 0,-71-149-1124 0 0,-1 1 0 0 0,-3 0 0 0 0,-2 1 0 0 0,-2 0 0 0 0,-2 0 0 0 0,-2 0-1 0 0,-3 0 1 0 0,-4 29-58 0 0,0-41 1 0 0,-2 1-1 0 0,-1-2 0 0 0,-2 1 0 0 0,-2-1 1 0 0,-1-1-1 0 0,-2 0 0 0 0,-1-1 1 0 0,-1 0-1 0 0,-9 10 0 0 0,12-25-33 0 0,0 0-1 0 0,0-1 1 0 0,-2 0 0 0 0,0-1-1 0 0,-1-1 1 0 0,-1-1-1 0 0,0 0 1 0 0,0-1 0 0 0,-2-1-1 0 0,-2 0 34 0 0,-71 18-875 0 0,50-27-2068 0 0,46-16-12057 0 0,1 12 6658 0 0</inkml:trace>
  <inkml:trace contextRef="#ctx0" brushRef="#br0" timeOffset="2788.682">1781 203 376 0 0,'0'0'1440'0'0,"0"0"89"0"0,0 0 419 0 0,0 0 375 0 0,0 0 80 0 0,0 0-261 0 0,0 0-487 0 0,0 0-457 0 0,0 0-241 0 0,0 0-83 0 0,0 0-66 0 0,0 0-20 0 0,0 0-57 0 0,2-2-83 0 0,5 3 1842 0 0,-9 22-1576 0 0,-13 29-389 0 0,-82 216 618 0 0,-38 13-931 0 0,130-270-210 0 0,1 0 1 0 0,1 1-1 0 0,0-1 1 0 0,1 1-1 0 0,0 0 0 0 0,0 0 1 0 0,2 0-1 0 0,-1 0 0 0 0,2 8-2 0 0,0-15 4 0 0,1 0-1 0 0,0 0 0 0 0,0 0 1 0 0,1-1-1 0 0,-1 1 0 0 0,1-1 1 0 0,0 1-1 0 0,0-1 0 0 0,1 0 1 0 0,-1 0-1 0 0,1 0 0 0 0,0 0 1 0 0,0-1-1 0 0,0 0 0 0 0,0 0 1 0 0,0 0-1 0 0,1 0 0 0 0,2 1-3 0 0,7 1 152 0 0,-1-1-1 0 0,1 0 0 0 0,0-1 1 0 0,0-1-1 0 0,0 0 0 0 0,0 0 0 0 0,0-1 1 0 0,0-1-1 0 0,6-1-151 0 0,118 1 834 0 0,-138 0-828 0 0,0 0-6 0 0,19-3-484 0 0,-19 2 327 0 0,-6-19-6122 0 0,1 14 647 0 0,3 4 2942 0 0,0 1-8583 0 0</inkml:trace>
  <inkml:trace contextRef="#ctx0" brushRef="#br0" timeOffset="3059.657">1356 637 8162 0 0,'0'0'2270'0'0,"0"0"-619"0"0,0 0-271 0 0,0 0-12 0 0,0 0-6 0 0,0 0-166 0 0,0 0-340 0 0,0 0-334 0 0,0 0-140 0 0,0 0 36 0 0,0 0 98 0 0,0 0 73 0 0,0 0-10 0 0,13 2-44 0 0,91 8 951 0 0,44-9 370 0 0,-50-25-5563 0 0,-89 21-1154 0 0,-6 3-6610 0 0</inkml:trace>
  <inkml:trace contextRef="#ctx0" brushRef="#br0" timeOffset="3837.201">2004 115 2024 0 0,'0'0'2262'0'0,"0"0"-187"0"0,0 0-90 0 0,0 0 50 0 0,0 0-5 0 0,0 0-170 0 0,0 0-285 0 0,0 0-411 0 0,0 0-332 0 0,0 0-166 0 0,0 0-59 0 0,0 0-18 0 0,0 0-26 0 0,8-8 1272 0 0,98-7 950 0 0,35 8-1418 0 0,-140 8-1364 0 0,-1 0 1 0 0,1 1 0 0 0,0-1 0 0 0,-1 0 0 0 0,1 1 0 0 0,0-1 0 0 0,-1 0-1 0 0,0 1 1 0 0,1-1 0 0 0,-1 1 0 0 0,0-1 0 0 0,1 0 0 0 0,-1 1 0 0 0,0-1-1 0 0,0 1 1 0 0,0-1 0 0 0,-1 1 0 0 0,1-1 0 0 0,0 1 0 0 0,0-1 0 0 0,-1 0-1 0 0,1 1 1 0 0,-1-1 0 0 0,1 1 0 0 0,-1-1 0 0 0,0 0 0 0 0,1 0 0 0 0,-2 2-4 0 0,-131 156 228 0 0,131-157-223 0 0,1 0 0 0 0,0 1 0 0 0,0-1 0 0 0,0 1-1 0 0,0 0 1 0 0,1-1 0 0 0,-1 1 0 0 0,1 0 0 0 0,0 0 0 0 0,-1-1 0 0 0,1 1 0 0 0,0 0 0 0 0,0 0 0 0 0,1-1 0 0 0,-1 1 0 0 0,1 0 0 0 0,-1-1 0 0 0,1 1 0 0 0,0 0 0 0 0,0-1 0 0 0,0 1 0 0 0,0-1 0 0 0,1 1 0 0 0,-1-1 0 0 0,1 0 0 0 0,-1 0 0 0 0,1 1 0 0 0,0-1-1 0 0,0 0 1 0 0,0 0 0 0 0,0-1 0 0 0,0 1 0 0 0,0 0 0 0 0,0-1 0 0 0,1 1 0 0 0,-1-1 0 0 0,1 0 0 0 0,-1 0 0 0 0,2 1-5 0 0,8 1-15 0 0,0 0-1 0 0,1 0 1 0 0,-1-2 0 0 0,0 1-1 0 0,1-2 1 0 0,-1 1-1 0 0,1-2 1 0 0,-1 0 0 0 0,1 0-1 0 0,-1-1 1 0 0,0-1-1 0 0,0 0 1 0 0,0 0 0 0 0,0-1-1 0 0,3-3 16 0 0,12-8-2050 0 0,-19 10-1383 0 0,0 0-3640 0 0,-1 1-5283 0 0</inkml:trace>
  <inkml:trace contextRef="#ctx0" brushRef="#br0" timeOffset="6200.994">2396 785 0 0 0,'0'0'3225'0'0,"0"0"85"0"0,0 0-360 0 0,0 0-568 0 0,0 0-518 0 0,0 0-405 0 0,0 0-351 0 0,0 0-248 0 0,0 0-142 0 0,0 0-97 0 0,0 0-70 0 0,3 0-53 0 0,35 5 609 0 0,1-1 0 0 0,0-2 0 0 0,0-2 1 0 0,0-2-1 0 0,15-3-1107 0 0,22 0 698 0 0,52-3-73 0 0,-27 2-1347 0 0,-130 8-1006 0 0,14-1-963 0 0,0 0-4586 0 0,7-1-4085 0 0</inkml:trace>
  <inkml:trace contextRef="#ctx0" brushRef="#br0" timeOffset="6607.742">2720 468 5545 0 0,'0'0'2545'0'0,"0"0"-443"0"0,0 0-211 0 0,0 0-31 0 0,0 0-66 0 0,0 0-286 0 0,0 0-426 0 0,0 0-358 0 0,0 0-211 0 0,0 0-97 0 0,0 0-5 0 0,0 0 46 0 0,0 0 30 0 0,-9 18 4 0 0,-26 57-46 0 0,11 38 1028 0 0,22-75-1051 0 0,-26 162 433 0 0,-3-88-924 0 0,30-105-12 0 0,1-5-3178 0 0,7-18-7649 0 0,-2 8 204 0 0</inkml:trace>
  <inkml:trace contextRef="#ctx0" brushRef="#br0" timeOffset="7287.63">3079 313 2505 0 0,'0'0'2311'0'0,"0"0"-211"0"0,0 0-75 0 0,0 0 78 0 0,0 0-67 0 0,0 0-211 0 0,0 0-329 0 0,0 0-329 0 0,0 0-240 0 0,0 0-206 0 0,0 0-135 0 0,0 0-101 0 0,0 0-50 0 0,0-2-63 0 0,1-5 46 0 0,2 18 326 0 0,4 14 42 0 0,60 205 1053 0 0,-37-15-1623 0 0,-9-95-196 0 0,-1-23 46 0 0,-19-97-36 0 0,-1 0 0 0 0,1 1 1 0 0,0-1-1 0 0,0 0 1 0 0,0 0-1 0 0,-1 0 0 0 0,1 0 1 0 0,0 1-1 0 0,0-1 0 0 0,0-1 1 0 0,-1 1-1 0 0,1 0 1 0 0,0 0-1 0 0,0 0 0 0 0,0 0 1 0 0,0 0-1 0 0,-1-1 1 0 0,1 1-1 0 0,0 0 0 0 0,0-1 1 0 0,-1 1-1 0 0,1-1 0 0 0,0 1 1 0 0,-1-1-1 0 0,1 1 1 0 0,-1-1-1 0 0,1 1 0 0 0,0-1 1 0 0,-1 1-1 0 0,1-1 0 0 0,-1 0 1 0 0,1 1-1 0 0,-1-1 1 0 0,0 0-1 0 0,1 0 0 0 0,-1 1 1 0 0,0-1-1 0 0,1 0 0 0 0,-1 0 1 0 0,0 1-1 0 0,0-1 1 0 0,0 0-1 0 0,0 0 0 0 0,0 0 1 0 0,0 0-1 0 0,0 1 0 0 0,0-1 1 0 0,0 0-1 0 0,0 0 1 0 0,0 0-1 0 0,0 1 0 0 0,-1-1 1 0 0,1 0-1 0 0,0 0 1 0 0,0 1-1 0 0,-1-2-30 0 0,3-4-142 0 0,13-41 264 0 0,77-278 221 0 0,-87 289-339 0 0,1 0-1 0 0,2 1 0 0 0,2 0 1 0 0,1 1-1 0 0,2 0 1 0 0,1 0-1 0 0,8-12-3 0 0,12-21-77 0 0,-28 92-5520 0 0,-3-18 1374 0 0,-1 1-7462 0 0</inkml:trace>
  <inkml:trace contextRef="#ctx0" brushRef="#br0" timeOffset="7863.049">3502 799 0 0 0,'0'0'1863'0'0,"0"0"326"0"0,0 0-37 0 0,0 0-201 0 0,0 0-176 0 0,0 0-109 0 0,0 0-93 0 0,0 0-108 0 0,0 0-137 0 0,0 0-124 0 0,0 0-158 0 0,0 0-138 0 0,4-5-86 0 0,9-18-78 0 0,-14 21 2996 0 0,-22 26-3699 0 0,20-21-45 0 0,-2 4-3 0 0,0 1-1 0 0,0-1 1 0 0,1 1-1 0 0,0 0 1 0 0,0 0-1 0 0,1 0 1 0 0,0 1-1 0 0,0-1 1 0 0,1 1-1 0 0,0-1 1 0 0,1 1-1 0 0,-1 4 8 0 0,1-9 4 0 0,1 0-1 0 0,0 0 1 0 0,-1 0-1 0 0,1 0 0 0 0,1 0 1 0 0,-1 0-1 0 0,0 0 1 0 0,1 0-1 0 0,0 0 1 0 0,0 0-1 0 0,0 0 0 0 0,1 0 1 0 0,-1-1-1 0 0,1 1 1 0 0,0-1-1 0 0,0 1 1 0 0,0-1-1 0 0,0 1 1 0 0,1-1-1 0 0,-1 0 0 0 0,1 0 1 0 0,0 0-1 0 0,0-1 1 0 0,0 1-1 0 0,0-1 1 0 0,1 1-1 0 0,-1-1 1 0 0,0 0-1 0 0,1 0 0 0 0,0-1 1 0 0,-1 1-1 0 0,1-1 1 0 0,0 1-1 0 0,0-1 1 0 0,0-1-1 0 0,0 1 0 0 0,0 0 1 0 0,0-1-4 0 0,3 1 51 0 0,-1 0 1 0 0,1-1-1 0 0,0 1 1 0 0,-1-1-1 0 0,1-1 1 0 0,0 0-1 0 0,-1 1 1 0 0,1-2-1 0 0,0 1 1 0 0,-1-1-1 0 0,0 0 1 0 0,1 0-1 0 0,-1-1 1 0 0,0 0-1 0 0,0 0 1 0 0,0-1-1 0 0,-1 1 0 0 0,1-1 1 0 0,-1 0-1 0 0,0-1 1 0 0,0 1-1 0 0,0-1 1 0 0,-1 0-1 0 0,0 0 1 0 0,0-1-1 0 0,0 1 1 0 0,0-1-1 0 0,-1 0 1 0 0,0 0-1 0 0,0 0 1 0 0,-1 0-1 0 0,0 0 1 0 0,0-1-1 0 0,0 1 1 0 0,0-6-52 0 0,0 8-23 0 0,0 0 0 0 0,-1 0 0 0 0,0 0 0 0 0,0 0 0 0 0,0-1 0 0 0,0 1 0 0 0,-1 0 0 0 0,1-1 0 0 0,-1 1 0 0 0,0 0 0 0 0,-1-1 0 0 0,1 1 0 0 0,-1 0 0 0 0,0-1 0 0 0,0 1 0 0 0,0 0 0 0 0,0 0 0 0 0,-1 0 0 0 0,0 0 0 0 0,1 0 0 0 0,-2 0 0 0 0,1 0 0 0 0,0 1 0 0 0,-1-1 0 0 0,0 1 0 0 0,1-1 0 0 0,-1 1 0 0 0,-1 0 0 0 0,1 0 0 0 0,0 1 0 0 0,-1-1 1 0 0,1 1-1 0 0,-1-1 0 0 0,0 1 0 0 0,0 0 0 0 0,0 0 0 0 0,0 1 0 0 0,0-1 0 0 0,0 1 0 0 0,-2 0 23 0 0,-49 7-3393 0 0,23 9-6013 0 0,23-10-2182 0 0</inkml:trace>
  <inkml:trace contextRef="#ctx0" brushRef="#br0" timeOffset="8720.062">3740 785 360 0 0,'0'0'1896'0'0,"0"0"54"0"0,0 0 244 0 0,0 0 161 0 0,0 0-100 0 0,0 0-396 0 0,0 0-513 0 0,0 0-399 0 0,0 0-222 0 0,0 0-124 0 0,0 0-81 0 0,0 0-74 0 0,1 4 1231 0 0,5 132 475 0 0,-5-135-2113 0 0,0 1 0 0 0,0 0 0 0 0,0 0-1 0 0,1 0 1 0 0,-1-1 0 0 0,0 1 0 0 0,1-1 0 0 0,-1 1 0 0 0,1-1-1 0 0,0 1 1 0 0,0-1 0 0 0,-1 0 0 0 0,1 0 0 0 0,0 0-1 0 0,0 0 1 0 0,0 0 0 0 0,0 0 0 0 0,0-1 0 0 0,0 1-1 0 0,0-1 1 0 0,0 1 0 0 0,0-1 0 0 0,1 0 0 0 0,-1 1 0 0 0,0-1-1 0 0,0 0 1 0 0,0-1 0 0 0,0 1 0 0 0,0 0 0 0 0,0-1-1 0 0,0 1 1 0 0,1-1 0 0 0,-1 0 0 0 0,0 1 0 0 0,0-1-1 0 0,-1 0 1 0 0,1 0 0 0 0,0 0 0 0 0,0-1 0 0 0,0 1 0 0 0,-1 0-1 0 0,1-1 1 0 0,-1 1 0 0 0,1-1 0 0 0,-1 1 0 0 0,1-1-1 0 0,-1 0 1 0 0,0 1 0 0 0,0-1 0 0 0,0 0 0 0 0,0 0 0 0 0,0 0-1 0 0,0 0 1 0 0,-1 0 0 0 0,1 0 0 0 0,-1 0 0 0 0,1 0-1 0 0,-1-1-38 0 0,79-177 1535 0 0,-58 328-1644 0 0,-10 257 184 0 0,-40-273-31 0 0,27-129-30 0 0,0 0 0 0 0,1 0 0 0 0,-1-1 0 0 0,0 1 0 0 0,0-1 0 0 0,0 1 0 0 0,-1-1 0 0 0,1 0 0 0 0,-1 0 0 0 0,1 0 0 0 0,-1 0 0 0 0,0 0 0 0 0,1-1 0 0 0,-1 1 0 0 0,0-1 0 0 0,0 1 0 0 0,0-1 0 0 0,-1 0 0 0 0,1-1 0 0 0,0 1 0 0 0,0 0 0 0 0,0-1 0 0 0,0 0 0 0 0,-1 1 0 0 0,1-1 0 0 0,0-1 0 0 0,0 1 0 0 0,-1 0 0 0 0,1-1 0 0 0,0 0 0 0 0,0 1 0 0 0,0-1 0 0 0,0-1 0 0 0,0 1 0 0 0,0 0 0 0 0,0-1 0 0 0,-2-1-14 0 0,-1-4 11 0 0,1-1 0 0 0,0 0-1 0 0,0 0 1 0 0,1 0-1 0 0,0-1 1 0 0,1 1 0 0 0,0-1-1 0 0,0 0 1 0 0,1 0-1 0 0,0 0 1 0 0,0 0-1 0 0,1 0 1 0 0,0 0 0 0 0,1-1-1 0 0,0 1 1 0 0,1 0-1 0 0,0 0 1 0 0,0 0 0 0 0,1-1-1 0 0,0 1 1 0 0,0 0-1 0 0,1 1 1 0 0,0-1 0 0 0,1 0-1 0 0,0 1 1 0 0,0 0-1 0 0,1 0 1 0 0,0 0-1 0 0,0 1 1 0 0,1-1 0 0 0,0 1-1 0 0,7-6-10 0 0,-4 5-28 0 0,0 1 0 0 0,0 0 0 0 0,0 0 0 0 0,1 1 0 0 0,0 0 0 0 0,1 1 0 0 0,-1 0 0 0 0,1 1 0 0 0,0 0 0 0 0,0 0 0 0 0,8 0 28 0 0,4 0-560 0 0,9-1-1703 0 0,-13 0-7439 0 0,-15 4-2057 0 0</inkml:trace>
  <inkml:trace contextRef="#ctx0" brushRef="#br0" timeOffset="11906.618">4487 288 0 0 0,'0'0'2020'0'0,"0"0"329"0"0,0 0 2 0 0,0 0-265 0 0,0 0-336 0 0,0 0-275 0 0,0 0-183 0 0,0 0-136 0 0,0 0-94 0 0,6 0 3748 0 0,-21 91-1621 0 0,-42 42-2511 0 0,19-51-401 0 0,-6 9-198 0 0,33-72-56 0 0,0 1 1 0 0,2 0 0 0 0,0 0-1 0 0,1 0 1 0 0,2 1 0 0 0,0 1-1 0 0,1-1 1 0 0,1 1 0 0 0,-2 21-24 0 0,6-39 3 0 0,-1 0 1 0 0,1 0 0 0 0,-1 0 0 0 0,1 0-1 0 0,1 0 1 0 0,-1 0 0 0 0,0 0-1 0 0,1 0 1 0 0,0 0 0 0 0,0 0 0 0 0,0 0-1 0 0,0 0 1 0 0,1 0 0 0 0,0 0-1 0 0,0-1 1 0 0,0 1 0 0 0,0-1 0 0 0,0 1-1 0 0,0-1 1 0 0,1 0 0 0 0,0 0 0 0 0,0 0-1 0 0,0 0 1 0 0,0-1 0 0 0,0 1-1 0 0,0-1 1 0 0,1 0 0 0 0,-1 1 0 0 0,2-1-4 0 0,40 20 406 0 0,60-13 515 0 0,-71-10-699 0 0,53-6 148 0 0,-66 0-656 0 0,-29-10-4241 0 0,3 9 345 0 0,1 0-3760 0 0,4 3-1935 0 0</inkml:trace>
  <inkml:trace contextRef="#ctx0" brushRef="#br0" timeOffset="12426.532">4091 582 2409 0 0,'0'0'1655'0'0,"0"0"-263"0"0,0 0 97 0 0,0 0 236 0 0,0 0 58 0 0,0 0-211 0 0,0 0-396 0 0,0 0-365 0 0,0 0-191 0 0,0 0-33 0 0,0 0 37 0 0,0 0 43 0 0,0 0 11 0 0,18 7 2924 0 0,21 2-2329 0 0,0-3 0 0 0,0 0 1 0 0,0-3-1 0 0,25-1-1273 0 0,145-8 1243 0 0,-124-6-1019 0 0,-84 12-250 0 0,-1 0-1 0 0,1-1 1 0 0,0 1 0 0 0,-1-1 0 0 0,1 1 0 0 0,0 0-1 0 0,-1 0 1 0 0,1-1 0 0 0,0 1 0 0 0,0 0 0 0 0,-1 0-1 0 0,1 0 1 0 0,0 0 0 0 0,0 0 0 0 0,-1 0 0 0 0,1 0-1 0 0,0 0 1 0 0,0 0 0 0 0,-1 0 0 0 0,1 0 0 0 0,0 1-1 0 0,0-1 1 0 0,-1 0 0 0 0,1 0 0 0 0,0 1 0 0 0,-1-1-1 0 0,1 0 1 0 0,0 1 0 0 0,-1-1 0 0 0,1 1 0 0 0,-1-1-1 0 0,1 1 1 0 0,0-1 0 0 0,-1 1 0 0 0,1 0 0 0 0,-1-1 0 0 0,0 1-1 0 0,1-1 1 0 0,-1 1 0 0 0,1 0 0 0 0,-1-1 0 0 0,0 1-1 0 0,0 0 1 0 0,1 0 0 0 0,-1 0 26 0 0,3 6-4557 0 0,-1-4-2635 0 0,-2-2-5038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0 0 0,'0'0'425'0'0,"0"0"498"0"0,0 0 471 0 0,0 0 345 0 0,0 0 128 0 0,0 0-149 0 0,0 0-289 0 0,0 0-218 0 0,0 0-140 0 0,0 0-63 0 0,0 0-21 0 0,0 0-39 0 0,0 0-65 0 0,0 0-93 0 0,0 0-102 0 0,0 0-75 0 0,0 0-71 0 0,0 0-50 0 0,0 0-23 0 0,0 0-7 0 0,0 0-42 0 0,0 0-33 0 0,0 0-29 0 0,0 0-55 0 0,26 0 1802 0 0,94-15-572 0 0,172-28-476 0 0,-156 35-1396 0 0,-137 8 13 0 0,-6-7-5595 0 0,-4 3-6743 0 0,9 4 6092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3729 0 0,'0'0'2104'0'0,"0"0"-258"0"0,0 0-63 0 0,0 0 49 0 0,0 0-5 0 0,0 0-196 0 0,0 0-336 0 0,0 0-249 0 0,0 0-214 0 0,0 0-152 0 0,0 0-122 0 0,0 0-69 0 0,-3 1-41 0 0,2 0-330 0 0,0 0 0 0 0,0-1-1 0 0,0 1 1 0 0,0 0 0 0 0,0 0-1 0 0,0 0 1 0 0,0 0 0 0 0,0 0-1 0 0,0 1 1 0 0,0-1 0 0 0,1 0-1 0 0,-1 0 1 0 0,1 0 0 0 0,-1 1-1 0 0,0-1 1 0 0,1 0 0 0 0,0 1-1 0 0,-1-1 1 0 0,1 0 0 0 0,0 1-1 0 0,0-1 1 0 0,0 1-1 0 0,0-1 1 0 0,0 0 0 0 0,0 1-1 0 0,0-1 1 0 0,0 1 0 0 0,1-1-1 0 0,-1 0 1 0 0,0 1 0 0 0,1 0-118 0 0,7 43 606 0 0,-2 0 0 0 0,-2 1-1 0 0,-2 0 1 0 0,-3-1 0 0 0,-1 1 0 0 0,-4 19-606 0 0,-12 78 175 0 0,12-72 35 0 0,6-65-243 0 0,0-5 11 0 0,0-1 26 0 0,0 0-51 0 0,0 0 12 0 0,0 0-7 0 0,0 0-25 0 0,0 0-4 0 0,0 0 5 0 0,0 0-21 0 0,0-22-4828 0 0,0 19 3841 0 0,0-2-1422 0 0,0 2-2669 0 0,0-1-6367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5:17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1808 0 0,'0'0'1707'0'0,"0"0"-52"0"0,0 0-128 0 0,0 0-17 0 0,0 0 70 0 0,0 0 85 0 0,0 0 6 0 0,0 0-94 0 0,0 0-188 0 0,0 0-269 0 0,0 0-228 0 0,-3-2-220 0 0,-9-5-165 0 0,9 5-56 0 0,3 2-46 0 0,0 0-29 0 0,0 0-28 0 0,0 0-49 0 0,0 0-68 0 0,0 0-40 0 0,0 0-18 0 0,13 4 767 0 0,0 2-704 0 0,-2 1-1 0 0,1 0 1 0 0,-1 1 0 0 0,0 1-1 0 0,0 0 1 0 0,-1 0-1 0 0,-1 1 1 0 0,1 0 0 0 0,6 11-236 0 0,159 225 1167 0 0,-171-240-1139 0 0,9 10 67 0 0,0 1 0 0 0,-2 0 0 0 0,0 1 0 0 0,-1 0 1 0 0,0 1-1 0 0,-2 0 0 0 0,0 0 0 0 0,3 16-95 0 0,-4-14 496 0 0,-3-19-1620 0 0,-2-14-4472 0 0,-2 6 2435 0 0,1 1-3103 0 0,0 2-4858 0 0</inkml:trace>
  <inkml:trace contextRef="#ctx0" brushRef="#br0" timeOffset="601.493">528 0 5473 0 0,'0'0'1691'0'0,"0"0"-230"0"0,0 0 33 0 0,0 0 188 0 0,0 0 115 0 0,0 0-96 0 0,0 0-339 0 0,0 0-398 0 0,0 0-308 0 0,0 0-202 0 0,0 0-89 0 0,0 0-9 0 0,0 0 23 0 0,0 2 33 0 0,-14 24 484 0 0,-8 22-358 0 0,-2 0 1 0 0,-2-2 0 0 0,-2-1 0 0 0,-3-2 0 0 0,-1 0 0 0 0,-8 5-539 0 0,-97 92 484 0 0,71-50-183 0 0,33-25-245 0 0,15-46-141 0 0,-39 12-1254 0 0,58-31 1231 0 0,-1 0 0 0 0,0 0 0 0 0,1 0 0 0 0,-1 0 0 0 0,1 0 0 0 0,-1 0 0 0 0,0 0 0 0 0,1 0 1 0 0,-1 0-1 0 0,0 1 0 0 0,1-1 0 0 0,-1 0 0 0 0,1 0 0 0 0,-1 1 0 0 0,0-1 0 0 0,1 0 0 0 0,-1 0 0 0 0,0 1 0 0 0,0-1 0 0 0,1 0 0 0 0,-1 1 0 0 0,0-1 0 0 0,0 0 0 0 0,0 1 0 0 0,1-1 0 0 0,-1 0 0 0 0,0 1 0 0 0,0-1 0 0 0,0 1 1 0 0,0-1-1 0 0,0 0 0 0 0,0 1 0 0 0,0-1 0 0 0,1 1 0 0 0,-1-1 0 0 0,0 1 0 0 0,-1-1 0 0 0,1 0 0 0 0,0 1 0 0 0,0-1 0 0 0,0 1 0 0 0,0-1 0 0 0,0 0 0 0 0,0 1 0 0 0,0-1 0 0 0,-1 1 0 0 0,1-1 0 0 0,0 0 0 0 0,0 1 0 0 0,-1-1 1 0 0,1 0-1 0 0,0 1 0 0 0,0-1 0 0 0,-1 0 0 0 0,1 0 0 0 0,0 1 108 0 0,12-1-2606 0 0,-4 0-1976 0 0,-1 0-5698 0 0</inkml:trace>
  <inkml:trace contextRef="#ctx0" brushRef="#br0" timeOffset="1142.025">692 600 0 0 0,'0'0'862'0'0,"0"0"252"0"0,0 0 97 0 0,0 0 19 0 0,0 0 18 0 0,0 0 75 0 0,0 0 69 0 0,0 0 49 0 0,0 0-40 0 0,3 0-152 0 0,-2 0-1176 0 0,-1 0 1 0 0,1 1 0 0 0,-1-1-1 0 0,1 0 1 0 0,-1 0 0 0 0,1 0-1 0 0,0 0 1 0 0,-1 1-1 0 0,1-1 1 0 0,-1 0 0 0 0,1 1-1 0 0,-1-1 1 0 0,1 0 0 0 0,-1 1-1 0 0,0-1 1 0 0,1 1 0 0 0,-1-1-1 0 0,1 0 1 0 0,-1 1-1 0 0,0-1 1 0 0,1 1 0 0 0,-1-1-1 0 0,0 1 1 0 0,0 0 0 0 0,0-1-1 0 0,1 1 1 0 0,-1-1 0 0 0,0 1-1 0 0,0-1 1 0 0,0 1 0 0 0,0-1-1 0 0,0 1 1 0 0,0 0-1 0 0,0-1 1 0 0,0 1 0 0 0,0-1-1 0 0,0 1 1 0 0,0 0 0 0 0,0-1-1 0 0,0 1 1 0 0,-1-1 0 0 0,1 1-1 0 0,0-1 1 0 0,0 1-1 0 0,-1-1 1 0 0,1 1 0 0 0,0-1-1 0 0,0 1 1 0 0,-1-1 0 0 0,1 1-1 0 0,-1-1 1 0 0,1 1 0 0 0,-1-1-1 0 0,1 0 1 0 0,0 1 0 0 0,-1-1-1 0 0,1 0 1 0 0,-1 1-74 0 0,-4 11 302 0 0,1 1-47 0 0,0 0 1 0 0,1 1 0 0 0,0 0 0 0 0,1-1-1 0 0,1 1 1 0 0,0 0 0 0 0,1 0-1 0 0,1 9-255 0 0,1-20 92 0 0,0 1 0 0 0,0 0 0 0 0,0-1 0 0 0,0 1 0 0 0,1-1 0 0 0,0 0-1 0 0,0 0 1 0 0,0 0 0 0 0,0 0 0 0 0,0-1 0 0 0,0 1 0 0 0,1-1 0 0 0,-1 0 0 0 0,1 0-1 0 0,0 0 1 0 0,-1 0 0 0 0,1 0 0 0 0,0-1 0 0 0,0 0 0 0 0,0 0 0 0 0,0 0-1 0 0,0 0 1 0 0,1-1 0 0 0,-1 1 0 0 0,0-1 0 0 0,0 0 0 0 0,0-1 0 0 0,0 1 0 0 0,1-1-1 0 0,-1 1 1 0 0,0-1 0 0 0,0 0 0 0 0,0-1 0 0 0,0 1 0 0 0,1-2-92 0 0,11-2 128 0 0,-1-1 0 0 0,0-1 0 0 0,0-1 1 0 0,-1 0-1 0 0,0 0 0 0 0,0-2 0 0 0,-1 0 0 0 0,0 0 0 0 0,-1-1 1 0 0,0-1-1 0 0,-1 0 0 0 0,0 0 0 0 0,-1-1 0 0 0,0-1 1 0 0,-1 0-1 0 0,-1 0 0 0 0,1-2-128 0 0,-8 13 12 0 0,1 0 0 0 0,-1 0 0 0 0,0 0 0 0 0,1 0 0 0 0,-1 0 0 0 0,-1 0 0 0 0,1 0 0 0 0,0 0 0 0 0,-1-1 0 0 0,0 1 0 0 0,0 0 0 0 0,0 0 0 0 0,0-1 0 0 0,0 1 0 0 0,0 0 0 0 0,-1 0 0 0 0,0 0 1 0 0,0-1-1 0 0,0 1 0 0 0,0 0 0 0 0,0 0 0 0 0,0 0 0 0 0,-1 0 0 0 0,1 1 0 0 0,-1-1 0 0 0,0 0 0 0 0,0 1 0 0 0,0-1 0 0 0,0 1 0 0 0,-1-1 0 0 0,1 1 0 0 0,-1 0 0 0 0,1 0 0 0 0,-1 0 0 0 0,0 1 0 0 0,1-1 0 0 0,-1 0 0 0 0,0 1 0 0 0,0 0 0 0 0,0 0 0 0 0,-1 0-12 0 0,-3-1-177 0 0,0 1 0 0 0,-1 1 0 0 0,1-1 0 0 0,0 1 0 0 0,0 1 0 0 0,0-1 0 0 0,-1 1 0 0 0,1 0 0 0 0,0 1 0 0 0,0 0 0 0 0,0 0 0 0 0,1 0 0 0 0,-1 1 0 0 0,0 0 0 0 0,1 1 0 0 0,0-1 177 0 0,-36 28-9264 0 0,35-24-1929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458 564 0 0 0,'0'0'337'0'0,"0"0"861"0"0,0 0 446 0 0,0 0 150 0 0,0 0-54 0 0,0 0-166 0 0,0 0-166 0 0,0 0-154 0 0,0 0-138 0 0,6-6-136 0 0,32-32 1620 0 0,-31 1 3747 0 0,-20 19-5085 0 0,4 14-1155 0 0,0 0 1 0 0,-1 0-1 0 0,0 1 0 0 0,1 1 0 0 0,-1 0 0 0 0,0 0 1 0 0,0 1-1 0 0,0 0 0 0 0,0 1 0 0 0,0 0 0 0 0,-2 1-107 0 0,-5-1 66 0 0,-115 14 406 0 0,101-3-326 0 0,-62 34 238 0 0,91 2-414 0 0,37-5 112 0 0,-26-38-54 0 0,-1 0-1 0 0,1 0 1 0 0,0-1-1 0 0,0 0 1 0 0,0 0-1 0 0,0-1 0 0 0,0 0 1 0 0,1-1-1 0 0,-1 0 1 0 0,1-1-1 0 0,1 0-27 0 0,77 16 127 0 0,-53-1-113 0 0,-47 8 109 0 0,-149 72 228 0 0,132-77-323 0 0,12-8-27 0 0,1 0 0 0 0,0 0 0 0 0,0 2 0 0 0,1 0 0 0 0,0 0 0 0 0,1 2 0 0 0,1 0 0 0 0,0 0 0 0 0,-6 11-1 0 0,16-22 2 0 0,1 1-1 0 0,0 0 1 0 0,1 0-1 0 0,-1 0 1 0 0,1 1-1 0 0,0-1 1 0 0,0 0-1 0 0,0 1 1 0 0,1-1-1 0 0,-1 0 1 0 0,1 1-1 0 0,0-1 1 0 0,0 0 0 0 0,1 1-1 0 0,-1-1 1 0 0,1 0-1 0 0,0 1 1 0 0,0-1-1 0 0,0 0 1 0 0,1 0-1 0 0,0 0 1 0 0,0 0-1 0 0,0 0 1 0 0,0 0-1 0 0,0 0 1 0 0,1-1 0 0 0,-1 1-1 0 0,1-1 1 0 0,0 0-1 0 0,0 0 1 0 0,1 0-1 0 0,-1 0 1 0 0,0 0-1 0 0,1-1 1 0 0,0 1-1 0 0,0-1 1 0 0,-1 0-1 0 0,1 0 1 0 0,4 1-2 0 0,7 3 51 0 0,0-1 0 0 0,0-1 1 0 0,1 0-1 0 0,-1 0 0 0 0,1-2 0 0 0,0 0 0 0 0,-1-1 1 0 0,1 0-1 0 0,0-2 0 0 0,0 0 0 0 0,0 0 1 0 0,-1-2-1 0 0,1 0 0 0 0,-1 0 0 0 0,4-2-51 0 0,5-4 33 0 0,-17 7-71 0 0,0 0 1 0 0,0-1 0 0 0,0 1 0 0 0,0-1 0 0 0,0-1 0 0 0,-1 0 0 0 0,1 0 0 0 0,-1 0-1 0 0,0 0 1 0 0,0-1 0 0 0,5-5 37 0 0,16-30-2731 0 0,-21 26-1239 0 0,0-2-3903 0 0,-5 8-3792 0 0</inkml:trace>
  <inkml:trace contextRef="#ctx0" brushRef="#br0" timeOffset="567.089">440 38 0 0 0,'0'0'421'0'0,"0"0"485"0"0,0 0 326 0 0,0 0 245 0 0,0 0 360 0 0,0 0 181 0 0,0 0-63 0 0,0 0-90 0 0,0 0-257 0 0,0 0-279 0 0,0 0-290 0 0,0 0-248 0 0,0 0-136 0 0,-5-7-51 0 0,-16-17-25 0 0,16 18-48 0 0,-17 50 1605 0 0,11-18-1676 0 0,2 0 0 0 0,1 1 1 0 0,2 0-1 0 0,0 0 0 0 0,2 1 0 0 0,0 2-460 0 0,-1 7 277 0 0,-12 144 734 0 0,-44 227-315 0 0,-8-51-281 0 0,35-187-268 0 0,32-152-2102 0 0,6-24-3462 0 0,-1 4-1080 0 0,-1-1-5388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12 0 0 0,'0'0'2643'0'0,"0"0"-645"0"0,0 0-212 0 0,0 0 38 0 0,0 0 82 0 0,0 0 24 0 0,0 0-58 0 0,0 0-220 0 0,0 0-262 0 0,0 0-318 0 0,0 0-254 0 0,0-3-155 0 0,-5-6 1539 0 0,-6 28 332 0 0,4-7-2959 0 0,-134 196 1661 0 0,68-107-805 0 0,-4-3-1 0 0,-5-3 0 0 0,-46 38-430 0 0,65-70 107 0 0,48-45-386 0 0,19-32-1201 0 0,46-72-2163 0 0,-35 56-409 0 0,-2 0-3744 0 0,-8 18-1453 0 0</inkml:trace>
  <inkml:trace contextRef="#ctx0" brushRef="#br0" timeOffset="483.486">70 78 1136 0 0,'0'0'1253'0'0,"0"0"80"0"0,0 0 198 0 0,0 0 303 0 0,0 0 293 0 0,0 0 25 0 0,0 0-140 0 0,0 0-319 0 0,0 0-367 0 0,0 0-267 0 0,0 0-239 0 0,0 0-155 0 0,0 0-88 0 0,-3-6-52 0 0,-11-19-49 0 0,11 19-40 0 0,3 6-56 0 0,0 0-76 0 0,45 74 2634 0 0,61 99-941 0 0,92 202-860 0 0,-140-284-979 0 0,-58-91-157 0 0,0 0 0 0 0,1-1 0 0 0,-1 1-1 0 0,0 0 1 0 0,1 0 0 0 0,-1-1 0 0 0,0 1 0 0 0,1 0 0 0 0,-1 0 0 0 0,0 0 0 0 0,1 0 0 0 0,-1-1 0 0 0,0 1 0 0 0,1 0 0 0 0,-1 0 0 0 0,1 0 0 0 0,-1 0 0 0 0,0 0 0 0 0,1 0 0 0 0,-1 0 0 0 0,1 0 0 0 0,-1 0 0 0 0,0 0 0 0 0,1 0 0 0 0,-1 1 0 0 0,0-1 0 0 0,1 0 0 0 0,-1 0-1 0 0,1 0 1 0 0,-1 0 0 0 0,0 1 0 0 0,1-1 0 0 0,-1 0 0 0 0,0 0 0 0 0,1 1 0 0 0,-1-1 0 0 0,0 0 0 0 0,0 0 0 0 0,1 1 0 0 0,-1-1 0 0 0,0 0 0 0 0,0 1 0 0 0,0-1 0 0 0,1 0 0 0 0,-1 1 0 0 0,0-1 0 0 0,0 0 0 0 0,0 1 0 0 0,0-1 0 0 0,0 1 0 0 0,0-1 0 0 0,0 0 0 0 0,0 1 0 0 0,0-1-1 0 0,0 1 1 0 0,0-1 0 0 0,0 0 0 0 0,0 1 0 0 0,0-1-1 0 0,2-39-466 0 0,-2 23-707 0 0,8-15-2183 0 0,-4 21-40 0 0,0 1-3287 0 0,0 4-4696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4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1 549 3057 0 0,'0'0'2223'0'0,"0"0"163"0"0,0 0 51 0 0,0 0-111 0 0,0 0-263 0 0,0 0-358 0 0,0 0-352 0 0,0 0-243 0 0,0 0-194 0 0,0 0-170 0 0,0 0-154 0 0,0 0-108 0 0,0 0-53 0 0,0 0-47 0 0,0 0-48 0 0,0 0-39 0 0,0 0-14 0 0,0 0-47 0 0,0 0-15 0 0,15 0 848 0 0,321-4 2283 0 0,-270 1-3332 0 0,-55-1-212 0 0,-9-3-3786 0 0,-10 4-2648 0 0,6 2 819 0 0,-1 1-5225 0 0</inkml:trace>
  <inkml:trace contextRef="#ctx0" brushRef="#br0" timeOffset="363.166">24 744 6897 0 0,'0'0'2309'0'0,"0"0"-414"0"0,0 0-280 0 0,0 0-76 0 0,0 0-56 0 0,0 0-189 0 0,0 0-281 0 0,0 0-209 0 0,0 0-45 0 0,0 0 21 0 0,0 0 38 0 0,0 0-13 0 0,0 0-111 0 0,14 2-87 0 0,99 7 885 0 0,29-35-28 0 0,-22 12-2035 0 0,-98 11-2100 0 0,-10-2-7123 0 0,-7 2-2478 0 0</inkml:trace>
  <inkml:trace contextRef="#ctx0" brushRef="#br0" timeOffset="1192.697">678 162 2008 0 0,'0'0'2208'0'0,"0"0"65"0"0,0 0 41 0 0,0 0-20 0 0,0 0-63 0 0,0 0-278 0 0,0 0-414 0 0,0 0-386 0 0,0 0-323 0 0,0 0-246 0 0,0 0-163 0 0,0 0-117 0 0,0 0-74 0 0,-4 4 346 0 0,41 129 1812 0 0,-18-23-1865 0 0,0 7-397 0 0,5-1 0 0 0,11 19-126 0 0,-1-65 36 0 0,-32-70 3 0 0,-1 1 0 0 0,0-1 1 0 0,1 0-1 0 0,-1 0 0 0 0,1 0 0 0 0,-1-1 0 0 0,1 1 0 0 0,-1 0 0 0 0,0 0 1 0 0,1-1-1 0 0,-1 1 0 0 0,1-1 0 0 0,-1 1 0 0 0,0-1 0 0 0,0 0 1 0 0,1 1-1 0 0,-1-1 0 0 0,0 0 0 0 0,0 0 0 0 0,0 0 0 0 0,0 0 0 0 0,0 0 1 0 0,0 0-1 0 0,0 0 0 0 0,0 0 0 0 0,0-1 0 0 0,0 1 0 0 0,-1 0 0 0 0,1 0 1 0 0,-1-1-1 0 0,1 1 0 0 0,-1 0 0 0 0,1-1 0 0 0,-1 1 0 0 0,0-1 1 0 0,1 1-1 0 0,-1-1 0 0 0,0 1 0 0 0,0 0 0 0 0,0-1 0 0 0,0 1 0 0 0,0-1-39 0 0,8-16 99 0 0,79-130 185 0 0,185-351-26 0 0,-242 429-316 0 0,-30 69-24 0 0,0 1-94 0 0,0 0-148 0 0,0 0-210 0 0,0 5-1289 0 0,0 5 122 0 0,0-3-2737 0 0,0 1-6699 0 0</inkml:trace>
  <inkml:trace contextRef="#ctx0" brushRef="#br0" timeOffset="1609.347">1302 656 312 0 0,'0'0'4560'0'0,"0"0"-2093"0"0,0 0-685 0 0,0 0-107 0 0,0 0-36 0 0,0 0-124 0 0,0 0-174 0 0,0 0-183 0 0,0 0-179 0 0,0 0-228 0 0,0 0-247 0 0,0 0-223 0 0,0 0-110 0 0,-9 3-35 0 0,-26 11 4 0 0,7 25 219 0 0,23-30-325 0 0,0 1 0 0 0,1-1 0 0 0,1 1 0 0 0,0-1 0 0 0,0 1 0 0 0,1 0 0 0 0,0 0 0 0 0,0 0 0 0 0,1 1 1 0 0,1-1-1 0 0,0 0 0 0 0,0 0 0 0 0,1 1 0 0 0,2 6-34 0 0,-1-13 91 0 0,1 1 0 0 0,0-1 0 0 0,0 0 0 0 0,0-1 0 0 0,0 1 0 0 0,1 0 0 0 0,0-1 0 0 0,-1 0 0 0 0,1 0 0 0 0,1 0 0 0 0,-1 0 0 0 0,0-1 0 0 0,0 0 0 0 0,1 0 0 0 0,0 0 0 0 0,-1 0 0 0 0,1-1 1 0 0,0 1-1 0 0,0-1 0 0 0,0 0 0 0 0,0-1 0 0 0,0 1 0 0 0,0-1 0 0 0,0 0 0 0 0,0-1 0 0 0,0 1 0 0 0,-1-1 0 0 0,1 0 0 0 0,0 0 0 0 0,0 0 0 0 0,0-1 0 0 0,-1 1 0 0 0,1-1 0 0 0,0 0 0 0 0,3-3-91 0 0,-1 2 108 0 0,0 0 1 0 0,-1-1-1 0 0,1 1 0 0 0,-1-1 1 0 0,0-1-1 0 0,0 1 1 0 0,0-1-1 0 0,-1 0 0 0 0,1 0 1 0 0,-1-1-1 0 0,-1 1 0 0 0,1-1 1 0 0,-1 0-1 0 0,0-1 0 0 0,0 1 1 0 0,-1-1-1 0 0,0 1 0 0 0,0-1 1 0 0,0 0-1 0 0,-1 0 0 0 0,0-1 1 0 0,0 1-1 0 0,-1 0 1 0 0,0-6-109 0 0,0 10-22 0 0,-2-1 0 0 0,1 1 1 0 0,0 0-1 0 0,0 0 0 0 0,-1 0 1 0 0,0 0-1 0 0,1 0 1 0 0,-1 0-1 0 0,-1 0 0 0 0,1 0 1 0 0,0 0-1 0 0,-1 0 0 0 0,1 0 1 0 0,-1 0-1 0 0,0 1 1 0 0,0-1-1 0 0,0 1 0 0 0,0 0 1 0 0,0-1-1 0 0,-1 1 0 0 0,1 0 1 0 0,-1 0-1 0 0,1 0 0 0 0,-1 1 1 0 0,0-1-1 0 0,0 1 1 0 0,1-1-1 0 0,-1 1 0 0 0,0 0 1 0 0,0 0-1 0 0,-1 0 0 0 0,1 1 1 0 0,0-1-1 0 0,0 1 1 0 0,0-1-1 0 0,0 1 0 0 0,-2 0 22 0 0,-75 21-6708 0 0,65-10 152 0 0,4-3-4901 0 0</inkml:trace>
  <inkml:trace contextRef="#ctx0" brushRef="#br0" timeOffset="2081.341">1757 671 4137 0 0,'0'0'1964'0'0,"0"0"-434"0"0,0 0 52 0 0,0 0 249 0 0,0 0 74 0 0,0 0-236 0 0,0 0-402 0 0,0 0-352 0 0,0 0-175 0 0,0 0-32 0 0,0 0-17 0 0,0 0-19 0 0,0 0-48 0 0,7 14 2599 0 0,-7-14-2925 0 0,-15 26 999 0 0,-115 184-757 0 0,114-188-991 0 0,6-18-4427 0 0,6-18-10085 0 0,2 9 9662 0 0</inkml:trace>
  <inkml:trace contextRef="#ctx0" brushRef="#br0" timeOffset="2392.837">1562 641 5433 0 0,'0'0'2001'0'0,"0"0"-345"0"0,0 0-9 0 0,0 0 225 0 0,0 0 145 0 0,0 0-155 0 0,0 0-448 0 0,0 0-477 0 0,0 0-328 0 0,0 0-173 0 0,0 0-57 0 0,0 0 1 0 0,0 0-15 0 0,7 19 1165 0 0,144 198 1808 0 0,-120-181-5082 0 0,-29-35 743 0 0,-2-1-4982 0 0,0 0-5708 0 0</inkml:trace>
  <inkml:trace contextRef="#ctx0" brushRef="#br0" timeOffset="3692.418">2257 11 0 0 0,'0'0'587'0'0,"0"0"342"0"0,0 0 453 0 0,0 0 438 0 0,0 0 207 0 0,0 0-113 0 0,0 0-311 0 0,0 0-371 0 0,0 0-266 0 0,0 0-151 0 0,0 0-91 0 0,0 0-41 0 0,0 0-52 0 0,2-1-65 0 0,9-9 793 0 0,-11 10-988 0 0,0 0-21 0 0,0 0-26 0 0,0 0-14 0 0,0 0-12 0 0,0 0-16 0 0,0 31 1736 0 0,-2 0-1680 0 0,-3 0-1 0 0,0 0 1 0 0,-2-1 0 0 0,-1 1-1 0 0,-1-2 1 0 0,-7 14-338 0 0,1-1 181 0 0,-36 88 173 0 0,35-96-277 0 0,2 0 0 0 0,1 1 0 0 0,2 0 0 0 0,1 0 0 0 0,2 1 1 0 0,-2 28-78 0 0,10-60 5 0 0,-1-2 3 0 0,0 0 0 0 0,1 0 0 0 0,-1 0 0 0 0,1 0 0 0 0,0 0 0 0 0,-1 0 0 0 0,1 0 0 0 0,0 1 0 0 0,0-1 0 0 0,0 0 0 0 0,1 0-1 0 0,-1 0 1 0 0,0 0 0 0 0,1 1 0 0 0,0-1 0 0 0,-1 0 0 0 0,1 0 0 0 0,0 0 0 0 0,0 0 0 0 0,0-1 0 0 0,0 1 0 0 0,0 0 0 0 0,1 0 0 0 0,-1 0 0 0 0,0-1 0 0 0,1 1 0 0 0,0-1 0 0 0,-1 1 0 0 0,1-1 0 0 0,0 0 0 0 0,-1 0 0 0 0,1 1 0 0 0,0-1 0 0 0,0 0 0 0 0,1 0-8 0 0,15 1 235 0 0,0 1 1 0 0,1-2 0 0 0,-1-1 0 0 0,0 0 0 0 0,1-1 0 0 0,-1-1 0 0 0,6-1-236 0 0,97-5 286 0 0,-120 8-308 0 0,-1 0-5 0 0,0 0-8 0 0,0 0 5 0 0,0 0-16 0 0,0 0-12 0 0,0 0-21 0 0,0 0-16 0 0,0 0-14 0 0,0 0-34 0 0,0 0-45 0 0,0 0-101 0 0,-2-11-4610 0 0,0 4-3241 0 0,2 6-3128 0 0</inkml:trace>
  <inkml:trace contextRef="#ctx0" brushRef="#br0" timeOffset="4289.462">1948 383 3809 0 0,'0'0'1567'0'0,"0"0"-607"0"0,0 0-303 0 0,0 0 274 0 0,0 0 395 0 0,0 0 172 0 0,0 0-165 0 0,0 0-382 0 0,0 0-333 0 0,0 0-150 0 0,0 0 57 0 0,0 0 205 0 0,0 0 192 0 0,2 2 116 0 0,73 29 5395 0 0,60-34-4519 0 0,88-33-871 0 0,-157 31-2635 0 0,-62 8-368 0 0,-1 0-1068 0 0,1-1-3427 0 0,-2-2-5225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8:55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69 177 136 0 0,'0'0'1324'0'0,"0"0"-46"0"0,0 0 9 0 0,0 0 106 0 0,0 0 225 0 0,0 0 216 0 0,0 0 37 0 0,0 0-119 0 0,0 0-219 0 0,0 0-274 0 0,0 0-229 0 0,-6-6-155 0 0,-2-3-535 0 0,-3-3-30 0 0,-2-1 4516 0 0,11 36-4410 0 0,-22 418 1074 0 0,22-431-1484 0 0,1 0 0 0 0,0 0 0 0 0,1 0 0 0 0,0 0 0 0 0,0 1 0 0 0,1-1 0 0 0,1 0 0 0 0,0 0-1 0 0,0 0 1 0 0,1 0 0 0 0,0-1 0 0 0,0 1 0 0 0,1-1 0 0 0,1 1 0 0 0,0-1 0 0 0,0-1 0 0 0,0 1 0 0 0,1-1 0 0 0,0 0 0 0 0,1 0 0 0 0,0-1 0 0 0,0 1 0 0 0,1-2 0 0 0,0 1 0 0 0,0-1 0 0 0,1 0-6 0 0,-5-5 17 0 0,0 0 1 0 0,1 0 0 0 0,-1 0 0 0 0,1-1-1 0 0,-1 0 1 0 0,1 0 0 0 0,-1 0-1 0 0,1 0 1 0 0,-1-1 0 0 0,1 1 0 0 0,-1-1-1 0 0,0 0 1 0 0,1-1 0 0 0,-1 1 0 0 0,0-1-1 0 0,0 0 1 0 0,0 0 0 0 0,0 0-1 0 0,0 0 1 0 0,0-1 0 0 0,-1 0 0 0 0,1 1-1 0 0,-1-1 1 0 0,0 0 0 0 0,0-1 0 0 0,1 0-18 0 0,73-97 325 0 0,-74 97-315 0 0,26-42 37 0 0,-2 0 0 0 0,-2-2 0 0 0,-3 0 1 0 0,-1-2-1 0 0,13-51-47 0 0,-28 57 80 0 0,-6 43-64 0 0,0 1 4 0 0,0 0-7 0 0,0 0-2 0 0,0 0-46 0 0,1 24-276 0 0,33 143 275 0 0,-28-150 32 0 0,0 1 0 0 0,2-2-1 0 0,0 1 1 0 0,1-1-1 0 0,1 0 1 0 0,0-1 0 0 0,1 0-1 0 0,1-1 1 0 0,0 0-1 0 0,1-1 1 0 0,0 0 0 0 0,1-1-1 0 0,9 6 5 0 0,-20-16 9 0 0,-1 0-1 0 0,1 1 0 0 0,0-1 1 0 0,0 0-1 0 0,1 0 1 0 0,-1-1-1 0 0,0 1 1 0 0,0-1-1 0 0,1 0 0 0 0,-1 1 1 0 0,1-2-1 0 0,0 1 1 0 0,-1 0-1 0 0,1-1 1 0 0,-1 1-1 0 0,1-1 0 0 0,0 0 1 0 0,-1 0-1 0 0,1-1 1 0 0,0 1-1 0 0,-1-1 1 0 0,1 0-1 0 0,-1 1 1 0 0,1-2-1 0 0,-1 1 0 0 0,1 0 1 0 0,-1-1-1 0 0,0 1 1 0 0,0-1-1 0 0,0 0 1 0 0,0 0-1 0 0,0-1 0 0 0,0 1 1 0 0,0 0-1 0 0,-1-1 1 0 0,1 0-1 0 0,1-2-8 0 0,22-52 113 0 0,-2-1 0 0 0,-3-1 0 0 0,-3-1 0 0 0,-2-1 0 0 0,-3 0 1 0 0,-2-1-1 0 0,-4 0 0 0 0,-1-1 0 0 0,-4-49-113 0 0,-2 57-136 0 0,0 55-6 0 0,-9 41-5327 0 0,7-21 2693 0 0,0 6-4873 0 0,-2-7-2969 0 0</inkml:trace>
  <inkml:trace contextRef="#ctx0" brushRef="#br0" timeOffset="559.343">1089 579 8578 0 0,'0'0'576'0'0,"0"0"-401"0"0,0 0-113 0 0,0 0 302 0 0,0 0 506 0 0,0 0 236 0 0,0 0 52 0 0,0 0-49 0 0,0 0-117 0 0,0 0-127 0 0,0 0-111 0 0,0 0-71 0 0,19 3-43 0 0,61 9-17 0 0,-74-11-455 0 0,0 0 0 0 0,0-1 1 0 0,0 0-1 0 0,0 0 1 0 0,0 0-1 0 0,0-1 0 0 0,0 0 1 0 0,0 0-1 0 0,0 0 0 0 0,0-1 1 0 0,0 0-1 0 0,-1 0 1 0 0,1 0-1 0 0,-1-1 0 0 0,1 0 1 0 0,-1 0-1 0 0,0 0 1 0 0,0 0-1 0 0,0-1 0 0 0,-1 0 1 0 0,1 0-1 0 0,-1-1 0 0 0,2-2-168 0 0,-1 2 95 0 0,0-1 0 0 0,0-1-1 0 0,-1 1 1 0 0,0-1-1 0 0,-1 0 1 0 0,1 0-1 0 0,-1 0 1 0 0,0 0-1 0 0,-1 0 1 0 0,0-1-1 0 0,0 1 1 0 0,0-1-1 0 0,-1 0 1 0 0,0 1-1 0 0,-1-1 1 0 0,0 0-1 0 0,0 0-94 0 0,0 5 15 0 0,-1 0-1 0 0,1 0 0 0 0,-1 1 0 0 0,0-1 0 0 0,0 0 1 0 0,0 1-1 0 0,0-1 0 0 0,0 1 0 0 0,-1-1 0 0 0,1 1 0 0 0,-1-1 1 0 0,0 1-1 0 0,1 0 0 0 0,-1 0 0 0 0,0 0 0 0 0,0 0 1 0 0,0 0-1 0 0,-1 1 0 0 0,1-1 0 0 0,0 0 0 0 0,-1 1 1 0 0,1 0-1 0 0,-1-1 0 0 0,1 1 0 0 0,-1 0 0 0 0,0 1 0 0 0,1-1 1 0 0,-1 0-1 0 0,0 1 0 0 0,0-1 0 0 0,0 1 0 0 0,0 0-14 0 0,-3-1-13 0 0,-1 0 1 0 0,0 0-1 0 0,1 1 0 0 0,-1 0 0 0 0,0 0 0 0 0,1 1 0 0 0,-1-1 0 0 0,1 1 1 0 0,-1 1-1 0 0,1 0 0 0 0,-1 0 0 0 0,1 0 0 0 0,-2 1 13 0 0,-3 4-7 0 0,0 0 0 0 0,1 0 0 0 0,0 1-1 0 0,1 0 1 0 0,0 1 0 0 0,0 0 0 0 0,0 0 0 0 0,2 1-1 0 0,-1 0 1 0 0,1 0 0 0 0,0 1 0 0 0,1 0-1 0 0,1 0 1 0 0,-1 1 0 0 0,2-1 0 0 0,0 1 0 0 0,0 0-1 0 0,1 1 1 0 0,0-1 0 0 0,1 0 0 0 0,1 1 0 0 0,0-1-1 0 0,1 1 1 0 0,0-1 0 0 0,1 1 0 0 0,0-1 0 0 0,3 11 6 0 0,-1-15 37 0 0,1 0-1 0 0,0 0 1 0 0,0 0-1 0 0,1 0 0 0 0,0-1 1 0 0,1 0-1 0 0,-1 0 0 0 0,1-1 1 0 0,1 1-1 0 0,-1-1 1 0 0,1-1-1 0 0,0 1 0 0 0,0-1 1 0 0,1 0-1 0 0,-1-1 0 0 0,1 0 1 0 0,0 0-1 0 0,1 0 1 0 0,-1-1-1 0 0,7 1-35 0 0,11 4 162 0 0,0-2 0 0 0,1-1 0 0 0,-1-1 1 0 0,1-2-1 0 0,0 0 0 0 0,6-2-162 0 0,16-22-337 0 0,-41 13-3455 0 0,-2-1-3730 0 0,-5 7-4730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26 0 0 0,'0'0'435'0'0,"0"0"564"0"0,0 0 346 0 0,0 0 286 0 0,0 0 219 0 0,0 0 20 0 0,0 0-174 0 0,0 0-260 0 0,0 0-226 0 0,0 0-199 0 0,0 0-144 0 0,0 0-91 0 0,0 0-72 0 0,-2 12 3098 0 0,102-5 995 0 0,84-29-3047 0 0,-59 11-1186 0 0,-125 11-597 0 0,0 0 21 0 0,1 0 36 0 0,0 0 34 0 0,-1 0-48 0 0,0 0 11 0 0,0 0-4 0 0,0 0-2 0 0,0 0 20 0 0,0 0 5 0 0,0 0-2 0 0,0 0-4 0 0,0 0-1 0 0,0 0 2 0 0,0 0-13 0 0,0 0 5 0 0,0 0-12 0 0,0 0-19 0 0,0 0 2 0 0,0 0 21 0 0,0 0-18 0 0,0 0 1 0 0,0 0-6 0 0,0 0 29 0 0,0 0 6 0 0,0 0-29 0 0,0 0 1 0 0,0 0-8 0 0,0 0-5 0 0,0 0 4 0 0,0 0 20 0 0,0 0-27 0 0,0 0 4 0 0,0 0 23 0 0,0 0-22 0 0,0 0 14 0 0,0 0-13 0 0,0 0-9 0 0,0 0 23 0 0,0 0 13 0 0,0 0-22 0 0,0 0 18 0 0,0 0-2 0 0,0 0-13 0 0,0 0 16 0 0,0 0-6 0 0,0 0-30 0 0,0 0-9 0 0,0 0 16 0 0,0 0 24 0 0,0 0-14 0 0,0 0-2 0 0,0 0 10 0 0,0 0-11 0 0,0 0 10 0 0,0 0-9 0 0,0 0 20 0 0,0 0-4 0 0,0 0-21 0 0,0 0 0 0 0,0 0 1 0 0,0 0 0 0 0,0 0 4 0 0,0 0 20 0 0,0 0 12 0 0,0 0-23 0 0,0 0 7 0 0,0 0-16 0 0,0 0 11 0 0,0 0-11 0 0,0 0 1 0 0,0 0 15 0 0,0 0-15 0 0,0 0 14 0 0,0 0-19 0 0,0 0 1 0 0,0 0 14 0 0,0 0 2 0 0,0 0-11 0 0,0 0 18 0 0,0 0-16 0 0,0 0 16 0 0,0 0-20 0 0,0 0 2 0 0,0 0-15 0 0,0 0 0 0 0,0 0 6 0 0,0 0 18 0 0,0 0-9 0 0,0 0 9 0 0,0 0 1 0 0,0 0-23 0 0,0 0 9 0 0,0 0 18 0 0,0 0-2 0 0,0 0-14 0 0,0 0 19 0 0,0 0-2 0 0,0 0 9 0 0,0 0 1 0 0,0 0-7 0 0,0 0-12 0 0,0 0-20 0 0,0 0 4 0 0,0 0 1 0 0,0 0 15 0 0,0 0 5 0 0,0 0 1 0 0,0 0-22 0 0,0 0-4 0 0,0 0 24 0 0,0 0-2 0 0,0 0-11 0 0,0 0-1 0 0,0 0 8 0 0,0 0-17 0 0,0 0-17 0 0,0 0-3 0 0,0 0 39 0 0,0 0 6 0 0,0 0-6 0 0,0 0-11 0 0,0 0 16 0 0,0 0-9 0 0,0 0-32 0 0,0 0 18 0 0,0 0 6 0 0,0 0 9 0 0,0 0 31 0 0,0 0-25 0 0,0 0-39 0 0,0 0-15 0 0,0 0-22 0 0,-5-8-6198 0 0,2 5 60 0 0,2 3-5120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8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0 0 0,'0'0'972'0'0,"0"0"46"0"0,0 0 3 0 0,0 0 13 0 0,0 0 29 0 0,18 7 4451 0 0,23-26-1364 0 0,4-45-2624 0 0,-37 51-1171 0 0,28-51 297 0 0,-3-2 1 0 0,-3-2 0 0 0,10-38-653 0 0,-26 24 2365 0 0,-25 117-2191 0 0,-14 97 110 0 0,6 2 0 0 0,6 0 0 0 0,6 1 0 0 0,8 82-284 0 0,18-17 199 0 0,-12-237 1282 0 0,-7 23-1487 0 0,0-1 0 0 0,1 1-1 0 0,1-1 1 0 0,0 1-1 0 0,1 0 1 0 0,1 0-1 0 0,0 0 1 0 0,1 1-1 0 0,0-1 1 0 0,1 1 0 0 0,1 0-1 0 0,7-11 7 0 0,7-7-33 0 0,-17 23 24 0 0,0 0-1 0 0,1 0 0 0 0,0 0 1 0 0,0 1-1 0 0,1 0 1 0 0,0 0-1 0 0,0 0 0 0 0,0 1 1 0 0,1 0-1 0 0,0 0 1 0 0,1 1-1 0 0,-1 0 0 0 0,1 0 1 0 0,0 1-1 0 0,0-1 1 0 0,0 2-1 0 0,5-2 10 0 0,-11 4-4 0 0,0 0 0 0 0,0 1 0 0 0,0-1 0 0 0,0 1 0 0 0,0-1 0 0 0,0 1 0 0 0,0 0 0 0 0,0-1 0 0 0,1 1 1 0 0,-1 0-1 0 0,0 1 0 0 0,0-1 0 0 0,0 0 0 0 0,0 1 0 0 0,0-1 0 0 0,0 1 0 0 0,0-1 0 0 0,1 1 0 0 0,-2 0 0 0 0,1 0 0 0 0,0 0 0 0 0,0 0 0 0 0,0 0 0 0 0,0 1 0 0 0,-1-1 0 0 0,1 0 0 0 0,0 1 0 0 0,-1-1 0 0 0,1 1 0 0 0,0 1 4 0 0,22 118 398 0 0,-10-22-182 0 0,6-17-96 0 0,-11-21 37 0 0,-8-71-3663 0 0,-1-8-6604 0 0,2 10-739 0 0</inkml:trace>
  <inkml:trace contextRef="#ctx0" brushRef="#br0" timeOffset="627.324">910 711 7658 0 0,'0'0'1395'0'0,"0"0"-299"0"0,0 0-137 0 0,0 0 82 0 0,0 0 162 0 0,0 0 47 0 0,0 0-61 0 0,0 0-164 0 0,0 0-247 0 0,0 0-235 0 0,0 0-169 0 0,0 0-126 0 0,0 0-79 0 0,-28 22-30 0 0,-83 69-11 0 0,70-42 121 0 0,36-35-176 0 0,0 0 0 0 0,2-1-1 0 0,0 2 1 0 0,0-1 0 0 0,1 0-1 0 0,1 0 1 0 0,0 1 0 0 0,1-1-1 0 0,1 0 1 0 0,1 10-73 0 0,-2-21 42 0 0,1-1 1 0 0,-1 0-1 0 0,1 0 0 0 0,0 0 0 0 0,-1 0 1 0 0,1 0-1 0 0,0-1 0 0 0,0 1 1 0 0,0 0-1 0 0,1 0 0 0 0,-1-1 0 0 0,0 1 1 0 0,1 0-1 0 0,-1-1 0 0 0,1 1 1 0 0,-1-1-1 0 0,1 0 0 0 0,0 0 1 0 0,0 1-1 0 0,-1-1 0 0 0,1 0 0 0 0,0-1 1 0 0,0 1-1 0 0,0 0 0 0 0,0 0 1 0 0,0-1-1 0 0,0 1 0 0 0,0-1 0 0 0,0 0 1 0 0,1 0-1 0 0,-1 1 0 0 0,0-1 1 0 0,0-1-1 0 0,0 1 0 0 0,0 0 0 0 0,0 0 1 0 0,0-1-1 0 0,0 1 0 0 0,0-1 1 0 0,0 0-1 0 0,0 0 0 0 0,0 1 1 0 0,0-1-1 0 0,0 0 0 0 0,0-1 0 0 0,-1 1 1 0 0,1 0-1 0 0,0 0 0 0 0,-1-1 1 0 0,1 1-1 0 0,-1-1 0 0 0,2-1-42 0 0,19-22 151 0 0,-2-1 0 0 0,0 0 0 0 0,-2-2 0 0 0,0 0-1 0 0,-2-1 1 0 0,-2 0 0 0 0,0-2 0 0 0,3-15-151 0 0,9-31 189 0 0,-26 76-167 0 0,0 1 15 0 0,0 0-12 0 0,0 0-11 0 0,0 23-154 0 0,-1-10 145 0 0,1 0 1 0 0,1-1-1 0 0,0 1 0 0 0,0 0 1 0 0,2-1-1 0 0,-1 1 1 0 0,2-1-1 0 0,0 0 1 0 0,0 0-1 0 0,1 0 0 0 0,0 0 1 0 0,1-1-1 0 0,0 0 1 0 0,1 0-1 0 0,6 6-5 0 0,45 37-8 0 0,-34-58-1011 0 0,-18-5-3169 0 0,0 0-5735 0 0,-5 6 1256 0 0</inkml:trace>
  <inkml:trace contextRef="#ctx0" brushRef="#br0" timeOffset="1094.01">1219 637 10002 0 0,'0'0'1102'0'0,"0"0"-529"0"0,0 0-213 0 0,0 0 271 0 0,0 0 403 0 0,0 0 262 0 0,0 0-55 0 0,0 0-263 0 0,0 0-264 0 0,0 0-225 0 0,0 0-116 0 0,0 0-62 0 0,6 15-34 0 0,39 113 586 0 0,17 71 399 0 0,-46-166-1155 0 0,-1-62 1557 0 0,34-143-1112 0 0,-30 75-567 0 0,-10 65-391 0 0,-9 31 150 0 0,0 1-152 0 0,0 0-270 0 0,0 0-380 0 0,3 0-8716 0 0,-2 0-996 0 0</inkml:trace>
  <inkml:trace contextRef="#ctx0" brushRef="#br0" timeOffset="1568.033">1655 810 0 0 0,'0'0'1102'0'0,"0"0"735"0"0,0 0 212 0 0,0 0-60 0 0,0 0-97 0 0,0 0-124 0 0,0 0-130 0 0,0 0-158 0 0,0 0-217 0 0,0 0-206 0 0,0 0-190 0 0,0 0-149 0 0,25-5-46 0 0,75-16-79 0 0,-98 22-548 0 0,-1-1 1 0 0,1 0-1 0 0,0 0 0 0 0,0 0 0 0 0,-1-1 0 0 0,1 1 0 0 0,0 0 0 0 0,0-1 0 0 0,-1 1 0 0 0,1-1 0 0 0,0 1 1 0 0,-1-1-1 0 0,1 0 0 0 0,-1 0 0 0 0,1 0 0 0 0,-1 0 0 0 0,1 0 0 0 0,-1 0 0 0 0,1 0 0 0 0,-1 0 0 0 0,0 0 1 0 0,0-1-1 0 0,0 1 0 0 0,0-1 0 0 0,0 1 0 0 0,0-1 0 0 0,0 1 0 0 0,0-1 0 0 0,0 1 0 0 0,-1-1 0 0 0,1 0-45 0 0,1-6 177 0 0,8-94 774 0 0,-10 100-960 0 0,0 0 0 0 0,-1-1 0 0 0,1 1-1 0 0,0 0 1 0 0,-1 0 0 0 0,1 0 0 0 0,-1 0 0 0 0,1 0-1 0 0,-1 0 1 0 0,0 0 0 0 0,0 1 0 0 0,0-1-1 0 0,0 0 1 0 0,0 0 0 0 0,-1 1 0 0 0,1-1 0 0 0,0 0-1 0 0,-1 1 1 0 0,1-1 0 0 0,-1 1 0 0 0,0 0 0 0 0,1 0-1 0 0,-1-1 1 0 0,0 1 0 0 0,0 0 0 0 0,0 1 0 0 0,1-1-1 0 0,-1 0 1 0 0,0 0 0 0 0,0 1 0 0 0,0-1-1 0 0,-1 1 1 0 0,1 0 0 0 0,0-1 0 0 0,0 1 0 0 0,0 0-1 0 0,0 0 1 0 0,0 0 0 0 0,0 1 0 0 0,-1-1 9 0 0,-2 1-45 0 0,-1 0 0 0 0,1 0 0 0 0,-1 1 0 0 0,1-1 0 0 0,0 1 0 0 0,0 0 0 0 0,0 1 0 0 0,0-1 0 0 0,0 1 0 0 0,1 0 1 0 0,-1 0-1 0 0,1 1 0 0 0,-1-1 0 0 0,-1 3 45 0 0,-1 2 38 0 0,0-1 0 0 0,0 2 0 0 0,0-1 0 0 0,1 1 0 0 0,1 0 0 0 0,0 0 0 0 0,0 0 0 0 0,0 1 1 0 0,1 0-1 0 0,1-1 0 0 0,0 2 0 0 0,0-1 0 0 0,1 0 0 0 0,0 1 0 0 0,1-1 0 0 0,0 1 0 0 0,0-1 0 0 0,1 1 1 0 0,1-1-1 0 0,0 1 0 0 0,0-1 0 0 0,1 1 0 0 0,0-1 0 0 0,1 0 0 0 0,0 0 0 0 0,1 0 0 0 0,0 0 0 0 0,1-1 0 0 0,0 1 1 0 0,3 3-39 0 0,7 2 204 0 0,1-1 0 0 0,1 0 1 0 0,0-1-1 0 0,1-1 0 0 0,1-1 1 0 0,0 0-1 0 0,0-1 1 0 0,1-1-1 0 0,0-2 0 0 0,1 1 1 0 0,-1-2-1 0 0,19 3-204 0 0,-37-9-105 0 0,54 10 146 0 0,-36-12-4681 0 0,-18-1-1996 0 0,-2-1-5065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04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25 133 0 0 0,'0'0'320'0'0,"0"0"858"0"0,0 0 159 0 0,0 0-150 0 0,0 0-139 0 0,0 0-31 0 0,0 0 26 0 0,0-7 4940 0 0,-13 92-2272 0 0,4-38-3326 0 0,7 100 275 0 0,3-133-627 0 0,0-1 0 0 0,1 0 0 0 0,0-1 0 0 0,1 1 1 0 0,1 0-1 0 0,0-1 0 0 0,1 0 0 0 0,0 1 0 0 0,0-2 0 0 0,3 3-33 0 0,-7-12 41 0 0,1 0 1 0 0,0 0-1 0 0,0 1 1 0 0,0-1-1 0 0,0-1 1 0 0,0 1-1 0 0,0 0 1 0 0,1 0-1 0 0,-1-1 1 0 0,0 1-1 0 0,1-1 1 0 0,-1 0-1 0 0,1 0 1 0 0,0 0-1 0 0,-1 0 1 0 0,1 0-1 0 0,0-1 1 0 0,0 1-1 0 0,-1-1 1 0 0,1 0-1 0 0,0 0 1 0 0,0 0-1 0 0,0 0 1 0 0,0 0 0 0 0,-1 0-1 0 0,1-1 1 0 0,0 1-1 0 0,0-1 1 0 0,-1 0-1 0 0,1 0 1 0 0,0 0-1 0 0,-1 0 1 0 0,1-1-1 0 0,-1 1 1 0 0,0 0-1 0 0,1-1 1 0 0,-1 0-1 0 0,0 0 1 0 0,0 0-1 0 0,0 0 1 0 0,0 0-1 0 0,0 0 1 0 0,0 0-1 0 0,-1 0 1 0 0,1-1-1 0 0,-1 1 1 0 0,0-1-1 0 0,1 1 1 0 0,-1-3-42 0 0,18-25 193 0 0,-2 0 1 0 0,-1-2 0 0 0,-2 0-1 0 0,-1 0 1 0 0,6-26-194 0 0,2 0 125 0 0,45-180 279 0 0,-58 219-135 0 0,-2 51 29 0 0,-2-9-205 0 0,61 287 605 0 0,-50-245-611 0 0,4 3-19 0 0,-3 2-1 0 0,-3-1 1 0 0,-2 2-1 0 0,-4 0 1 0 0,-3 0 0 0 0,-4 0-1 0 0,-7 67-67 0 0,1-106 70 0 0,-2-1-1 0 0,-1-1 1 0 0,-1 1-1 0 0,-2-1 1 0 0,-1-1-1 0 0,-1 0 1 0 0,-2-1-1 0 0,-17 24-69 0 0,31-48 24 0 0,-1-1 0 0 0,1 1-1 0 0,-1-1 1 0 0,0 1 0 0 0,0-1-1 0 0,0 0 1 0 0,0 0 0 0 0,0 0-1 0 0,-1 0 1 0 0,1-1 0 0 0,-1 0-1 0 0,0 1 1 0 0,0-1 0 0 0,0 0-1 0 0,0-1 1 0 0,0 1 0 0 0,0-1-1 0 0,0 0 1 0 0,-1 0 0 0 0,-1 0-24 0 0,3-3 11 0 0,0 0 0 0 0,0 0 0 0 0,1 0 0 0 0,-1 0 1 0 0,1-1-1 0 0,0 1 0 0 0,0-1 0 0 0,0 0 0 0 0,0 1 0 0 0,0-1 1 0 0,0 0-1 0 0,1 0 0 0 0,-1 0 0 0 0,1-1 0 0 0,0 1 1 0 0,0 0-1 0 0,0 0 0 0 0,1-1 0 0 0,-1 1 0 0 0,1 0 0 0 0,-1-1 1 0 0,1 1-1 0 0,0-1-11 0 0,-1-1 11 0 0,-2-28-2 0 0,1-1-1 0 0,2 1 1 0 0,1-1 0 0 0,1 0 0 0 0,2 1 0 0 0,2 0 0 0 0,1 0 0 0 0,1 1 0 0 0,2-1 0 0 0,1 2-1 0 0,1 0 1 0 0,16-27-9 0 0,-21 40-2 0 0,1 0 0 0 0,1 0 0 0 0,1 1 0 0 0,0 1 0 0 0,1 0 0 0 0,1 0 0 0 0,1 1 0 0 0,0 0 0 0 0,0 1 0 0 0,2 1 0 0 0,0 0 0 0 0,0 1 0 0 0,1 1 0 0 0,0 0 0 0 0,1 1 0 0 0,10-4 2 0 0,24 10-64 0 0,-47 9-336 0 0,-3-4-3005 0 0,-1-7-4011 0 0,0 3-3935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08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30 0 0 0,'0'0'1375'0'0,"0"0"331"0"0,0 0 125 0 0,0 0-108 0 0,0 0-272 0 0,0 0-232 0 0,0 0-182 0 0,0 0-86 0 0,0 0-32 0 0,0 0-14 0 0,-5-5-62 0 0,-14-15-75 0 0,-17 15 2385 0 0,30 7-3060 0 0,0-1 0 0 0,1 1 0 0 0,0 0 0 0 0,-1 0 0 0 0,1 1 0 0 0,0-1 0 0 0,0 1 0 0 0,0 1 0 0 0,1-1 0 0 0,-1 0 0 0 0,1 1 0 0 0,0 0 0 0 0,0 0 0 0 0,0 0 0 0 0,0 1 0 0 0,1-1 1 0 0,-1 3-95 0 0,-20 18 321 0 0,14-14-288 0 0,2 1 0 0 0,-1 0 0 0 0,1 0 0 0 0,1 1 0 0 0,0-1 1 0 0,1 2-1 0 0,1-1 0 0 0,0 1 0 0 0,0-1 0 0 0,2 2 0 0 0,-1-1 0 0 0,2 0 1 0 0,0 0-1 0 0,1 1 0 0 0,0-1 0 0 0,1 1 0 0 0,1-1 0 0 0,0 6-32 0 0,0-15 34 0 0,0-1-1 0 0,0 0 0 0 0,0 1 1 0 0,0-1-1 0 0,1 0 0 0 0,-1 0 0 0 0,1 0 1 0 0,0 0-1 0 0,0 0 0 0 0,1 0 1 0 0,-1-1-1 0 0,1 1 0 0 0,0-1 1 0 0,0 0-1 0 0,0 1 0 0 0,0-1 1 0 0,1-1-1 0 0,-1 1 0 0 0,1 0 0 0 0,-1-1 1 0 0,1 0-1 0 0,0 0 0 0 0,0 0 1 0 0,0 0-1 0 0,0-1 0 0 0,1 1 1 0 0,-1-1-1 0 0,0 0 0 0 0,1 0 0 0 0,-1-1 1 0 0,0 1-1 0 0,1-1 0 0 0,-1 0 1 0 0,1 0-1 0 0,-1-1 0 0 0,5 0-33 0 0,-2-3 77 0 0,1-1 0 0 0,-1 0 0 0 0,0 0 0 0 0,0 0 0 0 0,-1-1 0 0 0,0 0-1 0 0,0 0 1 0 0,0-1 0 0 0,0 0 0 0 0,-1 0 0 0 0,-1 0 0 0 0,1-1 0 0 0,-1 1-1 0 0,1-3-75 0 0,110-215 440 0 0,-79 130-233 0 0,-36 95-168 0 0,0 0 0 0 0,0 0-3 0 0,0 0-10 0 0,0 0-2 0 0,0 0 2 0 0,0 0-15 0 0,0 0-4 0 0,0 0-8 0 0,0 0-28 0 0,0 0 20 0 0,0 0 44 0 0,0 0-19 0 0,0 0-3 0 0,0 0-8 0 0,0 0-8 0 0,0 0 4 0 0,0 0-4 0 0,0 0 4 0 0,0 0-4 0 0,0 0 11 0 0,0 0 15 0 0,0 0-12 0 0,-2 22-161 0 0,-2 10 181 0 0,2 1 0 0 0,0-1 0 0 0,3 0 0 0 0,0 1 0 0 0,2-1 0 0 0,3 5-32 0 0,-3-11 5 0 0,-3-20-5 0 0,1 0 1 0 0,0 0-1 0 0,0 0 0 0 0,1 0 1 0 0,0-1-1 0 0,0 1 0 0 0,0 0 1 0 0,1-1-1 0 0,-1 1 0 0 0,1-1 1 0 0,1 0-1 0 0,-1 0 1 0 0,1 0-1 0 0,0-1 0 0 0,0 1 1 0 0,0-1-1 0 0,0 0 0 0 0,1 0 1 0 0,0 0-1 0 0,0-1 0 0 0,0 1 1 0 0,0-1-1 0 0,1-1 0 0 0,-1 1 1 0 0,1-1-1 0 0,-1 0 0 0 0,1 0 1 0 0,0 0-1 0 0,0-1 0 0 0,0 0 1 0 0,3 0-1 0 0,2-3 33 0 0,-1-1 1 0 0,1 0 0 0 0,-1-1-1 0 0,0-1 1 0 0,0 1 0 0 0,-1-1-1 0 0,1-1 1 0 0,-1 0-1 0 0,0 0 1 0 0,-1-1 0 0 0,0 0-1 0 0,0 0 1 0 0,0-1 0 0 0,-1 0-1 0 0,0-1 1 0 0,0 1-1 0 0,3-7-32 0 0,-10 14 1 0 0,92-156 252 0 0,-51 49-67 0 0,40 101-317 0 0,-76 10 153 0 0,1 0 0 0 0,-1 0-1 0 0,0 1 1 0 0,0 0 0 0 0,0 0 0 0 0,0 0-1 0 0,-1 0 1 0 0,0 1 0 0 0,1-1-1 0 0,-2 1 1 0 0,1 0 0 0 0,-1 0 0 0 0,1 1-1 0 0,-1-1 1 0 0,-1 1 0 0 0,1-1-1 0 0,-1 1 1 0 0,0 0 0 0 0,0 0 0 0 0,-1 0-1 0 0,0 0 1 0 0,0 0 0 0 0,0 0-1 0 0,-1 1 1 0 0,0-1 0 0 0,0 0 0 0 0,0 0-1 0 0,-1 0 1 0 0,0 1 0 0 0,0-1-1 0 0,-1 0 1 0 0,-1 3-23 0 0,0 3 18 0 0,-1 1 1 0 0,-1-1-1 0 0,0-1 0 0 0,-1 1 0 0 0,0-1 0 0 0,-1 0 1 0 0,0 0-1 0 0,0 0 0 0 0,-1-1 0 0 0,-1 0 1 0 0,0-1-1 0 0,0 0 0 0 0,-1 0 0 0 0,0-1 0 0 0,-5 3-18 0 0,-9 2-33 0 0,31-11-211 0 0,0-2 275 0 0,107 11 335 0 0,-9 3 60 0 0,-105-14-418 0 0,0 0 3 0 0,0 0-13 0 0,0 0 8 0 0,0 0 2 0 0,0 0-3 0 0,0 0-12 0 0,0 0-13 0 0,0 0-26 0 0,0 0-33 0 0,0 0-65 0 0,0-1-126 0 0,1-14-3172 0 0,2 6-2275 0 0,-1 5-5504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09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99 0 0 0,'0'0'1035'0'0,"0"0"276"0"0,0 0 85 0 0,0 0-78 0 0,0 0-97 0 0,3-7-114 0 0,-2 4-521 0 0,10-29-178 0 0,-12 8 6315 0 0,-35-3-2086 0 0,-40 22-2505 0 0,67 9-2106 0 0,0 2-1 0 0,1-1 1 0 0,-1 1-1 0 0,1 1 1 0 0,1-1-1 0 0,-1 1 1 0 0,1 1-1 0 0,0-1 1 0 0,1 1 0 0 0,-1 0-1 0 0,2 1 1 0 0,-1 0-1 0 0,1 0 1 0 0,1 0-1 0 0,-1 0 1 0 0,2 1-1 0 0,-1-1 1 0 0,1 1-1 0 0,1 0 1 0 0,0 0 0 0 0,0 0-1 0 0,1 1 1 0 0,0-1-1 0 0,1 0 1 0 0,0 7-26 0 0,0-10 10 0 0,-2 2-6 0 0,1 1 1 0 0,0-1 0 0 0,0 0 0 0 0,1 1 0 0 0,0-1 0 0 0,1 1-1 0 0,0-1 1 0 0,1 1 0 0 0,0-1 0 0 0,0 0 0 0 0,1 0-1 0 0,0 0 1 0 0,1 0 0 0 0,0 0 0 0 0,0-1 0 0 0,1 0 0 0 0,0 1-1 0 0,0-2 1 0 0,4 5-5 0 0,-5-10 33 0 0,-1 0 0 0 0,0 0-1 0 0,0-1 1 0 0,1 0 0 0 0,-1 1 0 0 0,1-1 0 0 0,-1-1-1 0 0,1 1 1 0 0,0 0 0 0 0,-1-1 0 0 0,1 0-1 0 0,0 0 1 0 0,-1 0 0 0 0,1 0 0 0 0,0 0 0 0 0,-1-1-1 0 0,1 0 1 0 0,-1 0 0 0 0,1 0 0 0 0,-1 0-1 0 0,1 0 1 0 0,-1-1 0 0 0,0 1 0 0 0,1-1 0 0 0,-1 0-1 0 0,1-1-32 0 0,19-22 142 0 0,0-1 0 0 0,-2-1-1 0 0,-1-1 1 0 0,-1-1 0 0 0,-1-1-1 0 0,-2 0 1 0 0,11-28-142 0 0,-5 13 55 0 0,9 103-215 0 0,73 98 175 0 0,-84-140-913 0 0,-7-14-9188 0 0,-8-2-1330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1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19 4289 0 0,'0'0'775'0'0,"0"0"-91"0"0,0 0 309 0 0,0 0 301 0 0,0 0 122 0 0,0 0 31 0 0,0 0 24 0 0,0 0-38 0 0,0 0-72 0 0,0 0-163 0 0,0 0-309 0 0,0 0-281 0 0,-1 13-174 0 0,-24 81 215 0 0,25-93-644 0 0,-8 16 28 0 0,1 2 0 0 0,1-1 0 0 0,0 1 0 0 0,2 0 0 0 0,0 0 0 0 0,1 0-1 0 0,1 0 1 0 0,0 3-33 0 0,3-18 50 0 0,-1 1 0 0 0,1-1 0 0 0,0 1-1 0 0,0-1 1 0 0,0 0 0 0 0,1 0 0 0 0,-1 1-1 0 0,1-1 1 0 0,0 0 0 0 0,0 0 0 0 0,1-1-1 0 0,-1 1 1 0 0,1 0 0 0 0,0-1 0 0 0,0 0-1 0 0,0 1 1 0 0,0-1 0 0 0,1 0 0 0 0,-1-1-1 0 0,1 1 1 0 0,0-1 0 0 0,-1 1 0 0 0,1-1-1 0 0,0 0 1 0 0,1 0 0 0 0,-1-1 0 0 0,0 1-1 0 0,0-1 1 0 0,1 0 0 0 0,3 0-50 0 0,-4 0 138 0 0,-1-1 0 0 0,1 0 0 0 0,0 0-1 0 0,-1 0 1 0 0,1 0 0 0 0,-1 0 0 0 0,1-1 0 0 0,-1 0 0 0 0,1 0 0 0 0,-1 0 0 0 0,0 0 0 0 0,1 0 0 0 0,-1 0 0 0 0,0-1 0 0 0,0 0 0 0 0,0 0 0 0 0,0 0 0 0 0,0 0-1 0 0,0 0 1 0 0,-1 0 0 0 0,1-1 0 0 0,-1 1 0 0 0,1-1 0 0 0,-1 0 0 0 0,0 0 0 0 0,0 0 0 0 0,0 0 0 0 0,0-2-138 0 0,4-6 89 0 0,-1-1-1 0 0,0 0 1 0 0,-1 0 0 0 0,0-1-1 0 0,-1 1 1 0 0,0-1 0 0 0,-1 0-1 0 0,0 0 1 0 0,-1 0 0 0 0,-1 1-1 0 0,0-1 1 0 0,-1 0 0 0 0,0 0 0 0 0,-2-2-89 0 0,-34-56-500 0 0,-8 49-2969 0 0,29 22-117 0 0,1 0-3531 0 0,6 0-4017 0 0</inkml:trace>
  <inkml:trace contextRef="#ctx0" brushRef="#br0" timeOffset="502.247">400 394 0 0 0,'0'0'2967'0'0,"0"0"-1328"0"0,0 0-153 0 0,0 0 484 0 0,0 0 369 0 0,0 0-3 0 0,0 0-338 0 0,0 0-404 0 0,0 0-227 0 0,0 0-107 0 0,0 0-140 0 0,0 0-192 0 0,6-5-223 0 0,42-60 959 0 0,28-82-132 0 0,-48 107-1556 0 0,-28 39-26 0 0,0 1 23 0 0,0 0-5 0 0,0 0-35 0 0,0 0-14 0 0,33 132-621 0 0,-31-127 743 0 0,0 0-1 0 0,0 0 0 0 0,0 0 0 0 0,1 0 0 0 0,0-1 0 0 0,0 1 0 0 0,0-1 0 0 0,0 0 0 0 0,1 0 0 0 0,0 0 0 0 0,0 0 1 0 0,0 0-1 0 0,0-1 0 0 0,0 0 0 0 0,1 0 0 0 0,0 0 0 0 0,-1 0 0 0 0,1-1 0 0 0,0 0 0 0 0,0 0 0 0 0,0 0 0 0 0,1-1 1 0 0,-1 1-1 0 0,0-1 0 0 0,1-1 0 0 0,-1 1 0 0 0,0-1 0 0 0,1 0 0 0 0,-1 0 0 0 0,1 0 0 0 0,-1-1 0 0 0,1 0-40 0 0,1-4 179 0 0,0 0 0 0 0,0 0 0 0 0,0-1 0 0 0,-1-1 0 0 0,0 1 0 0 0,0-1 0 0 0,-1 0 0 0 0,0 0 0 0 0,0 0 0 0 0,0-1 0 0 0,-1 0 0 0 0,0-1-179 0 0,88-216 434 0 0,-86 200-1529 0 0,-6 14-8949 0 0,0 7-2475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10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0 583 2737 0 0,'0'0'2109'0'0,"0"0"-1171"0"0,0 0-383 0 0,0 0 329 0 0,0 0 556 0 0,0 0 322 0 0,0 0 17 0 0,0 0-156 0 0,0 0-196 0 0,0 0-207 0 0,0 0-170 0 0,33-11-174 0 0,100-32-132 0 0,-35-7 882 0 0,-87 43-1471 0 0,-1 0 1 0 0,0-1-1 0 0,0 0 1 0 0,-1-1-1 0 0,0 0 1 0 0,-1 0-1 0 0,0-1 1 0 0,-1 0-1 0 0,1-1 1 0 0,-2 0 0 0 0,0 0-1 0 0,0 0 1 0 0,0-4-156 0 0,4-12 127 0 0,-1 0 1 0 0,-1 0-1 0 0,-2-1 1 0 0,-1 0-1 0 0,-1-1 1 0 0,-1 1 0 0 0,-2-1-1 0 0,0 1 1 0 0,-4-19-128 0 0,-13 3 283 0 0,15 44-274 0 0,1 0-40 0 0,0 0-64 0 0,1 23-517 0 0,48 139 750 0 0,46 235 263 0 0,-77-268-277 0 0,-6 1-1 0 0,-6 0 1 0 0,-6 32-124 0 0,-1-110 55 0 0,-2 0-1 0 0,-2-1 1 0 0,-3 0 0 0 0,-2 0-1 0 0,-13 41-54 0 0,-50 58 222 0 0,69-144-212 0 0,0 0 0 0 0,0 0 1 0 0,-1 0-1 0 0,0-1 1 0 0,-1 0-1 0 0,1 0 1 0 0,-1 0-1 0 0,0-1 0 0 0,0 1 1 0 0,0-1-1 0 0,-1-1 1 0 0,1 0-1 0 0,-1 1 0 0 0,0-2 1 0 0,0 1-1 0 0,0-1 1 0 0,0 0-1 0 0,0-1 1 0 0,-1 0-1 0 0,1 0 0 0 0,-1 0-10 0 0,4-2 3 0 0,0 1-1 0 0,1-1 1 0 0,-1 0 0 0 0,0 0-1 0 0,1 0 1 0 0,-1 0-1 0 0,1-1 1 0 0,-1 1-1 0 0,1-1 1 0 0,-1 0-1 0 0,1 0 1 0 0,0 0-1 0 0,0-1 1 0 0,0 1 0 0 0,0-1-1 0 0,1 0 1 0 0,-1 0-1 0 0,1 1 1 0 0,-1-2-1 0 0,1 1 1 0 0,0 0-1 0 0,0 0 1 0 0,0-1-1 0 0,1 1 1 0 0,-1-2-3 0 0,-24-96-109 0 0,24 73 106 0 0,1 1 0 0 0,1-1-1 0 0,2 1 1 0 0,1-1 0 0 0,1 1 0 0 0,1 0 0 0 0,2 0-1 0 0,0 0 1 0 0,2 1 0 0 0,2-3 3 0 0,5-10 13 0 0,1 1-1 0 0,2 1 0 0 0,2 1 1 0 0,1 0-1 0 0,1 2 1 0 0,2 0-1 0 0,2 2 1 0 0,1 1-1 0 0,1 1 1 0 0,1 2-1 0 0,5-2-12 0 0,-22 19-80 0 0,39-15-1012 0 0,-40 33-2102 0 0,-5-3-4434 0 0,-4 0-3491 0 0</inkml:trace>
  <inkml:trace contextRef="#ctx0" brushRef="#br0" timeOffset="314.249">906 756 7690 0 0,'0'0'2309'0'0,"0"0"-662"0"0,0 0-208 0 0,0 0 16 0 0,0 0 52 0 0,0 0-117 0 0,0 0-284 0 0,0 0-274 0 0,0 0-224 0 0,0 0-173 0 0,0 0-117 0 0,0 0-80 0 0,-13 34-73 0 0,-40 107-25 0 0,40-69 78 0 0,14-68-175 0 0,-1 1 0 0 0,1-1 0 0 0,0 0 0 0 0,0 1 1 0 0,1-1-1 0 0,-1 0 0 0 0,1 0 0 0 0,0 0 1 0 0,0 0-1 0 0,0 0 0 0 0,1 0 0 0 0,-1-1 0 0 0,1 1 1 0 0,0-1-1 0 0,0 0 0 0 0,0 1 0 0 0,1-1 0 0 0,-1-1 1 0 0,1 1-1 0 0,-1 0 0 0 0,1-1 0 0 0,0 0 1 0 0,0 0-1 0 0,0 0 0 0 0,0 0 0 0 0,0-1 0 0 0,1 0 1 0 0,-1 0-1 0 0,0 0 0 0 0,1 0 0 0 0,-1 0 0 0 0,1-1 1 0 0,-1 0-1 0 0,0 0 0 0 0,1 0 0 0 0,-1-1 1 0 0,1 1-1 0 0,-1-1 0 0 0,0 0 0 0 0,1 0 0 0 0,-1-1 1 0 0,0 1-1 0 0,0-1 0 0 0,0 0 0 0 0,0 0 1 0 0,0 0-1 0 0,0-1-43 0 0,10-9 147 0 0,0-1 0 0 0,-1 0 0 0 0,-1-1 0 0 0,0 0 0 0 0,-1-1 0 0 0,0-1 0 0 0,-2 1 0 0 0,1-2 0 0 0,-2 1 0 0 0,0-1 0 0 0,-1 0 0 0 0,-1-1 0 0 0,2-11-147 0 0,7-87-1517 0 0,-15 116 999 0 0,-4 0-3115 0 0,3 1-993 0 0,1 2-6430 0 0</inkml:trace>
  <inkml:trace contextRef="#ctx0" brushRef="#br0" timeOffset="856.104">1245 1105 1480 0 0,'0'0'2777'0'0,"0"0"-1501"0"0,0 0-418 0 0,0 0 287 0 0,0 0 382 0 0,0 0 207 0 0,0 0-50 0 0,0 0-178 0 0,0 0-180 0 0,0 0-125 0 0,0 0-115 0 0,0 0-163 0 0,0 0-183 0 0,9-11-132 0 0,53-78 862 0 0,9-76 595 0 0,-55 133-2091 0 0,-8 61-747 0 0,-6-7 764 0 0,-2-11 14 0 0,1-1 0 0 0,0 1 0 0 0,0-1 0 0 0,1 1 0 0 0,0-1 0 0 0,1 0 0 0 0,0 0 0 0 0,1 0 0 0 0,0 0 0 0 0,0 0 0 0 0,1-1 0 0 0,0 0 1 0 0,1 0-1 0 0,0 0 0 0 0,0-1 0 0 0,1 0 0 0 0,0 0 0 0 0,8 6-5 0 0,-13-12 67 0 0,1-1-1 0 0,-1 1 1 0 0,1-1 0 0 0,0 0 0 0 0,0 0 0 0 0,-1 0-1 0 0,1-1 1 0 0,0 1 0 0 0,0-1 0 0 0,0 1-1 0 0,-1-1 1 0 0,1 0 0 0 0,0 0 0 0 0,0 0 0 0 0,0 0-1 0 0,0-1 1 0 0,0 1 0 0 0,-1-1 0 0 0,1 0 0 0 0,0 0-1 0 0,0 0 1 0 0,-1 0 0 0 0,1 0 0 0 0,-1-1-1 0 0,1 1 1 0 0,-1-1 0 0 0,1 1 0 0 0,-1-1 0 0 0,0 0-1 0 0,0 0 1 0 0,0 0 0 0 0,2-2-67 0 0,54-83 1638 0 0,-53 77-1634 0 0,54-125 46 0 0,-54 121-833 0 0,-2 8-2120 0 0,0 0-4800 0 0,-1 2-4481 0 0</inkml:trace>
  <inkml:trace contextRef="#ctx0" brushRef="#br0" timeOffset="1458.177">2020 778 0 0 0,'0'0'1254'0'0,"0"0"529"0"0,0 0 384 0 0,0 0 135 0 0,0 0-146 0 0,0 0-254 0 0,0 0-257 0 0,0 0-180 0 0,0 0-182 0 0,0 0-146 0 0,-4-7 5573 0 0,-93 58-5905 0 0,74-36-754 0 0,16-13-41 0 0,0 1 1 0 0,1 1-1 0 0,-1-1 0 0 0,1 1 0 0 0,0 0 0 0 0,0 1 1 0 0,0-1-1 0 0,1 1 0 0 0,0 1 0 0 0,0-1 0 0 0,0 1 1 0 0,0-1-1 0 0,1 1 0 0 0,0 0 0 0 0,0 1 0 0 0,1-1 1 0 0,-1 1-1 0 0,2 0 0 0 0,-1 0 0 0 0,1 0 0 0 0,0 0 1 0 0,0 0-1 0 0,1 0 0 0 0,0 1 0 0 0,0-1 0 0 0,0 3-10 0 0,5-3 21 0 0,0 0-1 0 0,0 0 0 0 0,0 0 0 0 0,1-1 0 0 0,0 0 0 0 0,0 0 1 0 0,0 0-1 0 0,1-1 0 0 0,0 0 0 0 0,0 0 0 0 0,1 0 1 0 0,-1-1-1 0 0,1 0 0 0 0,0 0 0 0 0,0-1 0 0 0,0 0 1 0 0,0 0-1 0 0,1 0 0 0 0,-1-1 0 0 0,1 0 0 0 0,3 0-20 0 0,127 13 214 0 0,-133-16-338 0 0,1 0 1 0 0,-1 0 0 0 0,0 0-1 0 0,0-1 1 0 0,0 0 0 0 0,0 0 0 0 0,0 0-1 0 0,-1-1 1 0 0,1 1 0 0 0,-1-1-1 0 0,1 0 1 0 0,-1-1 0 0 0,0 1-1 0 0,0-1 1 0 0,3-3 123 0 0,14-16-4402 0 0,-5 2-5043 0 0,-13 14-421 0 0</inkml:trace>
  <inkml:trace contextRef="#ctx0" brushRef="#br0" timeOffset="1941.158">2515 362 9562 0 0,'0'0'2175'0'0,"0"0"-720"0"0,0 0-295 0 0,0 0 181 0 0,0 0 227 0 0,0 0 67 0 0,0 0-232 0 0,0 0-393 0 0,0 0-328 0 0,0 0-194 0 0,0 0-119 0 0,0 0-44 0 0,0 0-16 0 0,0 19 1018 0 0,-11 60 103 0 0,-25 390-128 0 0,19-279-1226 0 0,17-189-106 0 0,0-1 17 0 0,0 0 1 0 0,0 0-13 0 0,0 0 3 0 0,0 0-12 0 0,0 0-29 0 0,0-23-2051 0 0,-5-19-2142 0 0,0 15-1812 0 0,0 6-2679 0 0,3 13 2514 0 0</inkml:trace>
  <inkml:trace contextRef="#ctx0" brushRef="#br0" timeOffset="2236.891">2239 774 3977 0 0,'0'0'1838'0'0,"0"0"-187"0"0,0 0 45 0 0,0 0 156 0 0,0 0 63 0 0,0 0-102 0 0,0 0-250 0 0,0 0-272 0 0,0 0-167 0 0,0 0-141 0 0,0 0-192 0 0,0 0-142 0 0,14-1-85 0 0,119-5 1342 0 0,97 5-268 0 0,-141-28-2859 0 0,-72 20-2649 0 0,0 0-3466 0 0,-13 5-4232 0 0</inkml:trace>
  <inkml:trace contextRef="#ctx0" brushRef="#br0" timeOffset="2512.471">2926 811 13211 0 0,'0'0'967'0'0,"0"0"-108"0"0,0 0 103 0 0,0 0 185 0 0,0 0 71 0 0,0 0-129 0 0,0 0-248 0 0,0 0-228 0 0,0 0-157 0 0,0 0-108 0 0,0 0-84 0 0,2 32-77 0 0,9 102-60 0 0,-7-50-339 0 0,-5-69-8321 0 0,1-19-2514 0 0</inkml:trace>
  <inkml:trace contextRef="#ctx0" brushRef="#br0" timeOffset="2737.187">2942 535 9842 0 0,'0'0'5249'0'0,"0"0"-3640"0"0,0 0-417 0 0,0 0-120 0 0,0 0-96 0 0,0 0-104 0 0,0 0-279 0 0,0 0-305 0 0,0 0-320 0 0,0 0-296 0 0,0 0-33 0 0,0 0-39 0 0,0 0-16 0 0,0 0-104 0 0,0-15-416 0 0,8 30-936 0 0,-1-4-2809 0 0,-3-4-7202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1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210 535 0 0 0,'0'0'1138'0'0,"0"0"389"0"0,0 0 202 0 0,0 0-67 0 0,0 0-219 0 0,0 0-229 0 0,0 0-193 0 0,0 0-117 0 0,0 0-36 0 0,0 1 5306 0 0,-4 2-5234 0 0,-8 2-872 0 0,-1-1 1 0 0,1 2-1 0 0,1 0 1 0 0,-1 0-1 0 0,1 1 1 0 0,0 1-1 0 0,1-1 1 0 0,-1 2-1 0 0,2 0 1 0 0,-1 0-1 0 0,1 0 1 0 0,1 1-1 0 0,-1 1 1 0 0,2-1-1 0 0,-1 1 1 0 0,2 1-1 0 0,0-1 1 0 0,0 1-1 0 0,1 0 1 0 0,0 1-1 0 0,1-1 1 0 0,-2 9-69 0 0,5-15-1 0 0,0-1-1 0 0,0 1 1 0 0,0-1 0 0 0,1 1 0 0 0,0-1-1 0 0,0 1 1 0 0,0-1 0 0 0,1 1 0 0 0,-1-1-1 0 0,1 1 1 0 0,1-1 0 0 0,-1 0 0 0 0,1 1-1 0 0,0-1 1 0 0,0 0 0 0 0,3 4 1 0 0,-1-4 41 0 0,1-1-1 0 0,0 0 1 0 0,1 0 0 0 0,-1 0-1 0 0,0-1 1 0 0,1 0-1 0 0,0 0 1 0 0,0 0 0 0 0,0-1-1 0 0,0 1 1 0 0,0-2 0 0 0,0 1-1 0 0,1-1 1 0 0,-1 0 0 0 0,1 0-1 0 0,-1 0 1 0 0,1-1-1 0 0,-1 0 1 0 0,1-1-41 0 0,9 0 141 0 0,-1 0 0 0 0,1-1-1 0 0,-1-1 1 0 0,0-1 0 0 0,0 0-1 0 0,0-1 1 0 0,-1 0 0 0 0,1-2 0 0 0,-1 1-1 0 0,-1-2 1 0 0,1 0 0 0 0,-1 0 0 0 0,-1-1-1 0 0,1-1 1 0 0,-2 0 0 0 0,1-1 0 0 0,-1 0-1 0 0,-1 0 1 0 0,0-2 0 0 0,-1 1-1 0 0,4-8-140 0 0,-9 15-14 0 0,-1 0 0 0 0,-1 0-1 0 0,1-1 1 0 0,-1 1-1 0 0,0-1 1 0 0,0 1 0 0 0,0-1-1 0 0,-1 0 1 0 0,0 1-1 0 0,0-1 1 0 0,0 0 0 0 0,-1 0-1 0 0,0 0 1 0 0,0 0-1 0 0,0 0 1 0 0,-1 0 0 0 0,0 0-1 0 0,0 1 1 0 0,-1-1 0 0 0,0 0-1 0 0,0 1 1 0 0,0-1-1 0 0,0 1 1 0 0,-1-1 0 0 0,0 1-1 0 0,0 0 1 0 0,0 0-1 0 0,-1 1 1 0 0,1-1 0 0 0,-1 1-1 0 0,-1-1 1 0 0,1 1-1 0 0,0 1 1 0 0,-1-1 0 0 0,0 0-1 0 0,0 1 1 0 0,0 0-1 0 0,0 0 1 0 0,-3 0 14 0 0,-6-4-215 0 0,0 2 0 0 0,0 0-1 0 0,-1 0 1 0 0,1 1 0 0 0,-1 1 0 0 0,0 1-1 0 0,0 0 1 0 0,-13 0 215 0 0,27 2-289 0 0,1 0-47 0 0,17-1-227 0 0,130-49 1391 0 0,-106 32-601 0 0,-24 13-112 0 0,0-1 0 0 0,-1 0 1 0 0,0-1-1 0 0,0-1 1 0 0,-1 0-1 0 0,0-1 0 0 0,0-1 1 0 0,-1 0-1 0 0,0-1 0 0 0,-1 0 1 0 0,0-2-1 0 0,-1 1 1 0 0,0-1-1 0 0,-1-1 0 0 0,-1 0 1 0 0,0-1-1 0 0,-1 0 0 0 0,2-5-115 0 0,-6 5 26 0 0,-1-1-1 0 0,-1 1 0 0 0,0-1 0 0 0,-1 0 0 0 0,0 0 0 0 0,-2 0 1 0 0,0 0-1 0 0,-2-15-25 0 0,2 28 8 0 0,0 0 1 0 0,0 0-1 0 0,-1 1 0 0 0,1-1 1 0 0,-1 0-1 0 0,0 1 1 0 0,0-1-1 0 0,0 1 0 0 0,0-1 1 0 0,0 1-1 0 0,0-1 0 0 0,0 1 1 0 0,-1 0-1 0 0,0 0 1 0 0,1-1-1 0 0,-1 1 0 0 0,0 0 1 0 0,0 1-1 0 0,0-1 1 0 0,0 0-1 0 0,0 0 0 0 0,0 1 1 0 0,-1 0-1 0 0,1-1 1 0 0,0 1-1 0 0,-1 0 0 0 0,-2-1-8 0 0,-7 28-406 0 0,8-9 382 0 0,0 0-1 0 0,2-1 1 0 0,0 1 0 0 0,0 0 0 0 0,2 0 0 0 0,0 0 0 0 0,2 15 24 0 0,0-2-10 0 0,39 264 1 0 0,-2-32-35 0 0,-25 102 94 0 0,-16-345 0 0 0,-1 0 1 0 0,-1 0-1 0 0,0 0 0 0 0,-2-1 0 0 0,0 0 0 0 0,-1 0 0 0 0,-8 14-50 0 0,14-31 18 0 0,0 1 0 0 0,1-1 0 0 0,-1 0 0 0 0,0 0 0 0 0,0 1 0 0 0,0-1 0 0 0,-1 0 0 0 0,1 0 0 0 0,0 0 0 0 0,0 0 0 0 0,0 0 0 0 0,-1 0 0 0 0,1-1 1 0 0,0 1-1 0 0,-1 0 0 0 0,1-1 0 0 0,-1 1 0 0 0,1-1 0 0 0,-1 0 0 0 0,1 1 0 0 0,-1-1 0 0 0,1 0 0 0 0,-1 0 0 0 0,0 0 0 0 0,1 0 0 0 0,-1 0 0 0 0,1 0 0 0 0,-1 0 0 0 0,1 0 0 0 0,-1-1 0 0 0,1 1 0 0 0,-1-1 0 0 0,1 1 0 0 0,-1-1 0 0 0,1 0 0 0 0,0 1 0 0 0,-1-1 0 0 0,1 0 0 0 0,0 0 0 0 0,0 0 0 0 0,-1 0 0 0 0,1 0 0 0 0,0 0 1 0 0,0 0-1 0 0,0 0 0 0 0,0-1-18 0 0,-5-18 57 0 0,0 0 1 0 0,2-1 0 0 0,0 1 0 0 0,1-1-1 0 0,2 0 1 0 0,0 0 0 0 0,1 0 0 0 0,1 0-1 0 0,0 0 1 0 0,3-4-58 0 0,2-3-23 0 0,2 1 0 0 0,1-1 0 0 0,1 1 0 0 0,1 1 0 0 0,1 0 0 0 0,2 0 0 0 0,0 1 0 0 0,2 1 0 0 0,3-2 23 0 0,-17 22-28 0 0,29-27-1168 0 0,-19 23-1836 0 0,-1 1-3921 0 0,-5 4-4755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20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15 0 0 0,'0'0'947'0'0,"0"0"160"0"0,0 0-28 0 0,0 0-120 0 0,0 0-34 0 0,0 0-73 0 0,0 0-68 0 0,5-2-46 0 0,28-11 1802 0 0,-33 13-2006 0 0,0 0-43 0 0,0 0 2 0 0,0 0 45 0 0,0 0 79 0 0,0 0 58 0 0,0 0 28 0 0,0 19 2756 0 0,-40 92-981 0 0,-71 222-1457 0 0,39-151-715 0 0,51-114-157 0 0,22-66-117 0 0,0 0 0 0 0,0 0 1 0 0,0 0-1 0 0,0-1 0 0 0,0 1 0 0 0,1 0 0 0 0,-1-1 0 0 0,1 1 0 0 0,-1-1 1 0 0,1 1-1 0 0,-1-1 0 0 0,1 0 0 0 0,0 0 0 0 0,0 0 0 0 0,-1 0 0 0 0,1 0 0 0 0,0 0 1 0 0,0 0-1 0 0,0-1 0 0 0,0 1 0 0 0,0-1 0 0 0,0 1 0 0 0,0-1 0 0 0,1 0 0 0 0,-1 0 1 0 0,0 0-1 0 0,0 0 0 0 0,0 0 0 0 0,0 0 0 0 0,0 0 0 0 0,0-1 0 0 0,0 1 0 0 0,0-1 1 0 0,0 0-1 0 0,0 1 0 0 0,1-2-32 0 0,8 2 118 0 0,75-19 490 0 0,-10 1-238 0 0,-64 14-957 0 0,-12 1-2438 0 0,-2-1-3432 0 0,1 4-4617 0 0</inkml:trace>
  <inkml:trace contextRef="#ctx0" brushRef="#br0" timeOffset="415.382">0 357 48 0 0,'0'0'3445'0'0,"0"0"-1450"0"0,0 0-578 0 0,0 0-47 0 0,0 0 52 0 0,0 0 50 0 0,0 0-105 0 0,0 0-280 0 0,0 0-334 0 0,0 0-263 0 0,0 0-193 0 0,0 0-73 0 0,0 0 102 0 0,1 3 134 0 0,2 0-264 0 0,0-1 0 0 0,1 0 0 0 0,-1 1 0 0 0,1-1 0 0 0,-1-1 1 0 0,1 1-1 0 0,0 0 0 0 0,0-1 0 0 0,0 0 0 0 0,0 0 0 0 0,0 0 0 0 0,0 0 0 0 0,0-1 1 0 0,0 1-1 0 0,1-1 0 0 0,-1 0 0 0 0,0 0 0 0 0,0-1 0 0 0,0 1 0 0 0,0-1 0 0 0,1 0-195 0 0,7 0 337 0 0,266-5 2840 0 0,-211 5-3386 0 0,-61 3-3 0 0,-3-1-1933 0 0,1 0-5558 0 0,-4-1-3472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 0 0,'0'0'1408'0'0,"0"0"90"0"0,0 0 145 0 0,0 0 140 0 0,0 0 5 0 0,0 0-187 0 0,0 0-317 0 0,0 0-286 0 0,0 0-118 0 0,0 0 0 0 0,0 0 73 0 0,0 0 42 0 0,0 0-45 0 0,12 2-55 0 0,216 7 3250 0 0,125 3-2233 0 0,10 2-1805 0 0,-268-36-2460 0 0,-88 16-206 0 0,-5 1-3898 0 0,-2 1-4438 0 0</inkml:trace>
  <inkml:trace contextRef="#ctx0" brushRef="#br0" timeOffset="684.521">276 265 5105 0 0,'0'0'1919'0'0,"0"0"-433"0"0,0 0-235 0 0,0 0 121 0 0,0 0 104 0 0,0 0 93 0 0,0 0-69 0 0,0 0-265 0 0,0 0-264 0 0,0 0-224 0 0,0 0-147 0 0,0 0-121 0 0,0 0-94 0 0,-4 1-82 0 0,-8 4-198 0 0,1 1 1 0 0,0 0-1 0 0,1 0 1 0 0,-1 1-1 0 0,1 1 0 0 0,0 0 1 0 0,1 0-1 0 0,0 1 1 0 0,0 0-1 0 0,1 0 1 0 0,0 1-1 0 0,1 0 1 0 0,0 0-1 0 0,-4 9-105 0 0,0-3-4 0 0,4-7 3 0 0,0 0 0 0 0,1 1 0 0 0,0-1 0 0 0,1 1 0 0 0,0 0 0 0 0,0 1 0 0 0,1-1 0 0 0,0 1 0 0 0,1 0 0 0 0,0 0 0 0 0,1 0 0 0 0,1 0 0 0 0,-1 0 0 0 0,2 1 0 0 0,-1-1 0 0 0,2 3 1 0 0,1-11 21 0 0,0 1-1 0 0,0 0 1 0 0,1-1-1 0 0,-1 1 1 0 0,1-1-1 0 0,0 0 1 0 0,0 1-1 0 0,0-2 1 0 0,0 1-1 0 0,1 0 1 0 0,-1-1-1 0 0,1 1 1 0 0,0-1-1 0 0,0 0 1 0 0,-1 0-1 0 0,1 0 1 0 0,0-1 0 0 0,1 0-1 0 0,-1 1 1 0 0,0-1-1 0 0,0-1 1 0 0,1 1-1 0 0,-1-1 1 0 0,0 1-1 0 0,0-1 1 0 0,1-1-1 0 0,-1 1 1 0 0,0 0-1 0 0,1-1 1 0 0,-1 0-1 0 0,1 0-20 0 0,2 1 109 0 0,9-3 4 0 0,-1 0-1 0 0,0-1 0 0 0,0 0 0 0 0,-1-2 0 0 0,1 1 0 0 0,-1-2 0 0 0,0 0 0 0 0,-1 0 0 0 0,0-2 0 0 0,0 1 0 0 0,0-2 0 0 0,-1 0 0 0 0,1-1-112 0 0,3-2 84 0 0,10-7-31 0 0,0-1-1 0 0,-2-1 1 0 0,-1-1 0 0 0,-1-2 0 0 0,-1 0 0 0 0,-1-1 0 0 0,-1-1-1 0 0,-1 0 1 0 0,-2-2 0 0 0,1-3-53 0 0,-11 20-4 0 0,-2-1 1 0 0,1 0-1 0 0,-1-1 1 0 0,-1 1-1 0 0,-1-1 1 0 0,0 1-1 0 0,0-1 1 0 0,-1 0 0 0 0,-1 0-1 0 0,-1-8 4 0 0,1 17-15 0 0,-1 1 0 0 0,1-1 0 0 0,-1 0 0 0 0,0 1 0 0 0,-1-1 0 0 0,1 0 0 0 0,-1 1 0 0 0,0 0 0 0 0,0-1 0 0 0,0 1-1 0 0,-1 0 1 0 0,1 0 0 0 0,-1 0 0 0 0,0 0 0 0 0,0 1 0 0 0,0-1 0 0 0,-1 1 0 0 0,1 0 0 0 0,-1 0 0 0 0,0 0 0 0 0,0 0 0 0 0,0 1 0 0 0,0-1 0 0 0,0 1 0 0 0,-1 0 0 0 0,1 1 0 0 0,-1-1 0 0 0,1 1 0 0 0,-1-1 0 0 0,1 2 0 0 0,-4-2 14 0 0,-2 2-35 0 0,-1 1-1 0 0,1-1 0 0 0,-1 2 0 0 0,1-1 0 0 0,0 1 1 0 0,0 1-1 0 0,-1 0 0 0 0,2 1 0 0 0,-1-1 0 0 0,0 2 0 0 0,1-1 1 0 0,0 2-1 0 0,0-1 0 0 0,0 1 0 0 0,1 0 0 0 0,0 1 0 0 0,0 0 1 0 0,1 0-1 0 0,-1 1 0 0 0,2 0 0 0 0,-1 0 0 0 0,1 0 0 0 0,0 1 1 0 0,1 0-1 0 0,0 0 0 0 0,-3 8 37 0 0,5-11 5 0 0,0 0 1 0 0,0 0-1 0 0,1 1 1 0 0,0-1-1 0 0,0 0 1 0 0,1 1-1 0 0,-1-1 1 0 0,1 1-1 0 0,1 0 1 0 0,-1-1-1 0 0,1 1 0 0 0,1 0 1 0 0,-1-1-1 0 0,1 1 1 0 0,0 0-1 0 0,0-1 1 0 0,1 1-1 0 0,0-1 1 0 0,0 0-1 0 0,1 1 1 0 0,-1-1-1 0 0,3 3-5 0 0,4 5 74 0 0,0-1-1 0 0,1 0 1 0 0,0-1-1 0 0,1 0 1 0 0,0 0-1 0 0,1-1 1 0 0,0-1 0 0 0,1 0-1 0 0,0-1 1 0 0,0 0-1 0 0,1-1 1 0 0,5 2-74 0 0,86 53-107 0 0,-105-62-369 0 0,3 1-68 0 0,-3-1-3265 0 0,1-2-3567 0 0,-1 1-3964 0 0</inkml:trace>
  <inkml:trace contextRef="#ctx0" brushRef="#br0" timeOffset="1118.706">998 48 12683 0 0,'0'0'1869'0'0,"0"0"-622"0"0,0 0-281 0 0,0 0-1 0 0,0 0 9 0 0,0 0-12 0 0,0 0-132 0 0,0 0-160 0 0,0 0-143 0 0,0 0-133 0 0,0 0-90 0 0,0 0-75 0 0,-21 27-63 0 0,-65 82-58 0 0,27-9 19 0 0,-1 84-134 0 0,37-18 50 0 0,26-163 17 0 0,0-1 0 0 0,0 0 0 0 0,0 0 0 0 0,0 0-1 0 0,1 0 1 0 0,-1 0 0 0 0,0 0 0 0 0,1-1 0 0 0,0 0 0 0 0,-1 0 0 0 0,1 0 0 0 0,0 0 0 0 0,-1-1 0 0 0,1 1 0 0 0,0-1-1 0 0,-1 0 1 0 0,1 0 0 0 0,0 0 0 0 0,0 0 0 0 0,-1-1 0 0 0,1 0 0 0 0,0 0 0 0 0,-1 0 0 0 0,2 0-60 0 0,0 0 16 0 0,146-20 608 0 0,-105 11-696 0 0,-49-27-3459 0 0,-4 25-589 0 0,1 2-3943 0 0,2 5-1286 0 0</inkml:trace>
  <inkml:trace contextRef="#ctx0" brushRef="#br0" timeOffset="1368.695">556 365 9442 0 0,'0'0'2746'0'0,"0"0"-994"0"0,0 0-506 0 0,0 0-16 0 0,0 0 134 0 0,0 0 60 0 0,0 0-148 0 0,0 0-203 0 0,0 0-179 0 0,0 0-167 0 0,0 0-137 0 0,35 4-118 0 0,113 13-136 0 0,-11-12 137 0 0,-31-17-1021 0 0,-64-1-6752 0 0,-35 12-4352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1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198 604 864 0 0,'0'0'1379'0'0,"0"0"1"0"0,0 0 102 0 0,0 0 105 0 0,0 0 75 0 0,0 0-73 0 0,0 0-158 0 0,0 0-205 0 0,0 0-208 0 0,0 0-192 0 0,0 0-147 0 0,-13-4-141 0 0,-38-10-124 0 0,49 13-373 0 0,0 0 0 0 0,0 1 0 0 0,0 0 0 0 0,0-1 0 0 0,0 1 0 0 0,0 0 0 0 0,0 0-1 0 0,1 0 1 0 0,-1 0 0 0 0,0 0 0 0 0,0 0 0 0 0,0 1 0 0 0,0-1 0 0 0,0 1-1 0 0,0-1 1 0 0,0 1 0 0 0,1-1 0 0 0,-1 1 0 0 0,0 0 0 0 0,1 0 0 0 0,-1 0 0 0 0,0 0-1 0 0,1 1 1 0 0,-1-1 0 0 0,1 0 0 0 0,-1 0 0 0 0,1 1 0 0 0,0-1 0 0 0,0 1 0 0 0,0 0-41 0 0,-8 6 179 0 0,1 3-121 0 0,0-1-1 0 0,1 1 1 0 0,0 0-1 0 0,0 1 1 0 0,1 0-1 0 0,1 0 1 0 0,0 0-1 0 0,1 0 1 0 0,0 1-1 0 0,1 0 1 0 0,0 0-1 0 0,1 0 1 0 0,0 0-1 0 0,1 0 1 0 0,1 0-1 0 0,1 11-57 0 0,0-21 40 0 0,1 1-1 0 0,0 0 0 0 0,0-1 0 0 0,0 1 1 0 0,0-1-1 0 0,1 0 0 0 0,-1 0 1 0 0,1 0-1 0 0,0 0 0 0 0,0 0 1 0 0,0 0-1 0 0,0-1 0 0 0,1 1 1 0 0,-1-1-1 0 0,1 0 0 0 0,-1 0 0 0 0,1-1 1 0 0,0 1-1 0 0,0-1 0 0 0,-1 1 1 0 0,1-1-1 0 0,0 0 0 0 0,0-1 1 0 0,0 1-1 0 0,0-1 0 0 0,1 0 1 0 0,-1 0-1 0 0,0 0 0 0 0,0 0 0 0 0,0-1 1 0 0,0 1-1 0 0,0-1 0 0 0,0 0 1 0 0,0 0-1 0 0,-1-1 0 0 0,3 0-39 0 0,16-7 174 0 0,-1 0 0 0 0,-1-1-1 0 0,0-1 1 0 0,-1-1-1 0 0,0-1 1 0 0,0 0 0 0 0,-1-1-1 0 0,-1-1 1 0 0,-1-1 0 0 0,1-2-174 0 0,2-3 47 0 0,0-2 0 0 0,-2-1 0 0 0,-1 0 1 0 0,-1 0-1 0 0,0-2 0 0 0,-2 0 0 0 0,-1-1 1 0 0,-2 0-1 0 0,0 0 0 0 0,-2-1 0 0 0,-1 0 1 0 0,-1-1-1 0 0,-1 0 0 0 0,-2 0 1 0 0,-1 0-1 0 0,-1-20-47 0 0,-1 44-10 0 0,1 0 1 0 0,-1 0-1 0 0,0 0 1 0 0,0 0-1 0 0,-1 0 1 0 0,0 0-1 0 0,1 0 1 0 0,-2 0 0 0 0,1 0-1 0 0,0 0 1 0 0,-1 0-1 0 0,0 1 1 0 0,0-1-1 0 0,-1 1 1 0 0,1 0-1 0 0,-1-1 1 0 0,0 1-1 0 0,0 0 1 0 0,0 0-1 0 0,0 1 1 0 0,-1-1-1 0 0,0 1 1 0 0,1 0-1 0 0,-1 0 1 0 0,-1 0-1 0 0,1 0 1 0 0,0 0 0 0 0,-1 1-1 0 0,1 0 1 0 0,-1 0-1 0 0,0 0 1 0 0,1 1-1 0 0,-1 0 1 0 0,0 0-1 0 0,0 0 1 0 0,0 0-1 0 0,0 1 1 0 0,0-1-1 0 0,-5 2 10 0 0,5 2-12 0 0,0 0 0 0 0,1 1 0 0 0,-1 0 0 0 0,1 0 0 0 0,0 0 0 0 0,0 1 0 0 0,0-1 0 0 0,1 1 0 0 0,0 0 0 0 0,0 0 0 0 0,0 0 0 0 0,0 0 0 0 0,-1 4 12 0 0,0 0 34 0 0,0 1 0 0 0,1-1-1 0 0,0 1 1 0 0,1-1 0 0 0,0 1 0 0 0,0 0-1 0 0,1 0 1 0 0,0 0 0 0 0,0-1-1 0 0,2 1 1 0 0,-1 0 0 0 0,2 9-34 0 0,4 11 185 0 0,2 0 0 0 0,1-1-1 0 0,1 0 1 0 0,2 0 0 0 0,11 21-185 0 0,-13-28 33 0 0,25 70 621 0 0,36 65 262 0 0,-27-113-532 0 0,-43-44-402 0 0,0 0-1 0 0,0 0 1 0 0,1 0 0 0 0,-1-1 0 0 0,0 1 0 0 0,0 0 0 0 0,0-1 0 0 0,0 1 0 0 0,0-1-1 0 0,0 1 1 0 0,0-1 0 0 0,0 0 0 0 0,0 1 0 0 0,0-1 0 0 0,0 0 0 0 0,-1 1 0 0 0,1-1-1 0 0,0 0 1 0 0,0 0 0 0 0,-1 0 0 0 0,1 0 0 0 0,0 0 0 0 0,-1 0 0 0 0,1 0 0 0 0,-1 0-1 0 0,0 0 1 0 0,1 0 0 0 0,-1 0 0 0 0,0 0 0 0 0,1 0 0 0 0,-1 0 0 0 0,0-1 0 0 0,0 1-1 0 0,0 0 1 0 0,0 0 0 0 0,0 0 0 0 0,0 0 0 0 0,0 0 0 0 0,-1-1 0 0 0,1 1 0 0 0,0 0-1 0 0,-1-1 20 0 0,1-9-3701 0 0,-2 4-3279 0 0,0 3-4287 0 0</inkml:trace>
  <inkml:trace contextRef="#ctx0" brushRef="#br0" timeOffset="637.103">824 519 4585 0 0,'0'0'1891'0'0,"0"0"-765"0"0,0 0-302 0 0,0 0 183 0 0,0 0 342 0 0,0 0 261 0 0,0 0-38 0 0,0 0-254 0 0,0 0-317 0 0,0 0-250 0 0,0 0-195 0 0,0 0-127 0 0,0 0-63 0 0,-3 23-22 0 0,-8 108 310 0 0,-9 87 1888 0 0,21-219-2504 0 0,-1 1-1 0 0,0 0 1 0 0,0 0 0 0 0,0-1 0 0 0,1 1 0 0 0,-1 0 0 0 0,0 0-1 0 0,0 0 1 0 0,1 0 0 0 0,-1-1 0 0 0,0 1 0 0 0,0 0 0 0 0,1 0 0 0 0,-1 0-1 0 0,0 0 1 0 0,1 0 0 0 0,-1 0 0 0 0,0 0 0 0 0,0 0 0 0 0,1 0 0 0 0,-1 0-1 0 0,0 0 1 0 0,1 0 0 0 0,-1 0 0 0 0,0 0 0 0 0,1 0 0 0 0,-1 0-1 0 0,0 0 1 0 0,0 0 0 0 0,1 0 0 0 0,-1 0 0 0 0,0 0 0 0 0,1 0 0 0 0,-1 0-1 0 0,0 1 1 0 0,0-1 0 0 0,1 0 0 0 0,-1 0 0 0 0,0 0 0 0 0,0 1-1 0 0,1-1 1 0 0,-1 0 0 0 0,0 0 0 0 0,0 1 0 0 0,0-1 0 0 0,0 0 0 0 0,1 0-1 0 0,-1 1 1 0 0,0-1 0 0 0,0 0 0 0 0,0 0 0 0 0,0 1 0 0 0,0-1 0 0 0,0 0-1 0 0,0 1 1 0 0,0-1-38 0 0,18-27 1203 0 0,-17 25-1313 0 0,102-222 825 0 0,-10 51-625 0 0,-89 166-95 0 0,-3 5 2 0 0,0 0 0 0 0,-1 1 0 0 0,1-1 1 0 0,0 0-1 0 0,0 0 0 0 0,0 1 0 0 0,0-1 0 0 0,0 0 1 0 0,0 1-1 0 0,1-1 0 0 0,-1 1 0 0 0,0 0 0 0 0,1-1 0 0 0,-1 1 1 0 0,1 0-1 0 0,0 0 0 0 0,-1 0 0 0 0,1 0 0 0 0,0 0 0 0 0,0 0 1 0 0,-1 1-1 0 0,1-1 0 0 0,0 0 0 0 0,0 1 0 0 0,0 0 0 0 0,0-1 1 0 0,0 1-1 0 0,0 0 0 0 0,0 0 0 0 0,0 0 3 0 0,2 5 23 0 0,0-1 0 0 0,0 1-1 0 0,-1 1 1 0 0,0-1 0 0 0,0 0-1 0 0,0 1 1 0 0,-1-1 0 0 0,0 1-1 0 0,0 0 1 0 0,-1 0 0 0 0,1 0-1 0 0,-1 0 1 0 0,0 0 0 0 0,-1 2-23 0 0,19 82 220 0 0,-19-89-203 0 0,0-1-13 0 0,0 0 35 0 0,0 0-38 0 0,0 0-14 0 0,0 0 22 0 0,0 0-17 0 0,0 0-3 0 0,0 0-11 0 0,0 0-37 0 0,0 0-33 0 0,-6-18-1314 0 0,-2 2-1119 0 0,3 6-3820 0 0,4 6-3297 0 0</inkml:trace>
  <inkml:trace contextRef="#ctx0" brushRef="#br0" timeOffset="1170.659">748 173 7066 0 0,'0'0'1836'0'0,"0"0"-601"0"0,0 0-287 0 0,0 0 75 0 0,0 0 205 0 0,0 0 110 0 0,0 0-77 0 0,0 0-156 0 0,0 0-152 0 0,0 0-73 0 0,0 0-37 0 0,0 0-83 0 0,0 0-95 0 0,14 1-96 0 0,106 6 1187 0 0,68-7-517 0 0,-109 18-1187 0 0,-79-18-28 0 0,0 0 12 0 0,0 0 20 0 0,0 0 26 0 0,-7 3 901 0 0,-69-61-534 0 0,29-40-426 0 0,44 64-2088 0 0,8 23-7689 0 0,-4 10-1644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0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8458 0 0,'0'0'2250'0'0,"0"0"-389"0"0,0 0-142 0 0,0 0-88 0 0,0 0-192 0 0,0 0-229 0 0,0 0-262 0 0,0 0-262 0 0,0 0-177 0 0,0 0-122 0 0,0 0-74 0 0,0 0-43 0 0,1-3 7 0 0,23-14 823 0 0,-11 15-814 0 0,203-6 1813 0 0,-104 19-1981 0 0,-75-7-118 0 0,-36-4-1 0 0,-1 0 12 0 0,0 0 22 0 0,0 0-1 0 0,0 0-4 0 0,0 0 12 0 0,0 0 19 0 0,0 0 30 0 0,0 0 30 0 0,0 0-6 0 0,0 0-10 0 0,0 0-10 0 0,0 0 9 0 0,0 0-1 0 0,0 0-4 0 0,0 0 14 0 0,0 0-34 0 0,0 0-1 0 0,0 0-1 0 0,0 0 4 0 0,0 0 2 0 0,0 0 10 0 0,0 0 3 0 0,0 0-40 0 0,-19-25 170 0 0,-104-130 516 0 0,106 115-2480 0 0,33 39-2971 0 0,-8 1-1117 0 0,0 0-5934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3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30 222 0 0 0,'0'0'823'0'0,"0"0"-208"0"0,0 0-223 0 0,0 0-74 0 0,0 0 55 0 0,0 0 88 0 0,0 0 94 0 0,0 0 145 0 0,0 0 200 0 0,0 0 172 0 0,0 0 62 0 0,-6-2-22 0 0,-17-6-104 0 0,65-15 3857 0 0,-19 17-4511 0 0,1 0 0 0 0,0 2 0 0 0,0 1 0 0 0,0 0 0 0 0,0 2 0 0 0,0 1 0 0 0,0 1 0 0 0,3 1-354 0 0,35-1 397 0 0,139-12 533 0 0,109-36-604 0 0,39 10-326 0 0,245 15 334 0 0,-228 18-245 0 0,9 15 38 0 0,-55 5 124 0 0,25-14-251 0 0,-241-2 17 0 0,646-7 186 0 0,-70 3 3 0 0,-47 19 57 0 0,-157 18-240 0 0,366 11-39 0 0,-346-22 36 0 0,743-2 64 0 0,-867-21-116 0 0,345 12 1 0 0,23 0-18 0 0,-309 0 23 0 0,611-11 42 0 0,149-26-148 0 0,-708 15 128 0 0,-234 4 19 0 0,273-4 9 0 0,201 11-60 0 0,-328-19 51 0 0,126-10 7 0 0,-30 14-34 0 0,842 11-141 0 0,-340-36 416 0 0,74 0-117 0 0,-280 33 33 0 0,-406 2-115 0 0,175-9 47 0 0,747 10 306 0 0,-425 4 1060 0 0,-506 22-655 0 0,-223-15-488 0 0,-17-7-56 0 0,-76 4-107 0 0,1 0-151 0 0,39 7-204 0 0,-96-9 911 0 0,0-1-2801 0 0,0 0-5550 0 0,0 2-2981 0 0</inkml:trace>
  <inkml:trace contextRef="#ctx0" brushRef="#br0" timeOffset="2682.158">1906 1352 0 0 0,'0'0'223'0'0,"0"0"-141"0"0,0 0 5 0 0,0 0 356 0 0,0 0 577 0 0,0 0 490 0 0,0 0 211 0 0,0 0-100 0 0,0 0-336 0 0,0 0-371 0 0,0 0-281 0 0,11 19 1991 0 0,-7-17-2031 0 0,3 4-110 0 0,1-1-1 0 0,-1 1 1 0 0,1-2 0 0 0,0 1 0 0 0,1-1 0 0 0,-1 0 0 0 0,1-1 0 0 0,0 0 0 0 0,0-1 0 0 0,0 1 0 0 0,0-2-1 0 0,0 1 1 0 0,7-1-483 0 0,3-2 290 0 0,0-1 0 0 0,1-1 0 0 0,-1 0-1 0 0,-1-2 1 0 0,1 0 0 0 0,0-1 0 0 0,-1-1-1 0 0,0-1 1 0 0,-1 0 0 0 0,0-1-1 0 0,0-1 1 0 0,-1-1 0 0 0,0 0 0 0 0,-1-1-1 0 0,0-1 1 0 0,9-10-290 0 0,69-69 598 0 0,-4-4-1 0 0,65-93-597 0 0,81-101 323 0 0,-216 269-306 0 0,0 1 0 0 0,2 1 0 0 0,0 1 0 0 0,1 1 0 0 0,20-12-17 0 0,-39 28-3 0 0,0-1 0 0 0,0 0-1 0 0,0 1 1 0 0,0 0 0 0 0,0 0 0 0 0,1 0-1 0 0,-1 0 1 0 0,0 1 0 0 0,0-1-1 0 0,1 1 1 0 0,-1-1 0 0 0,1 1 0 0 0,-1 1-1 0 0,0-1 1 0 0,1 0 0 0 0,-1 1 0 0 0,0-1-1 0 0,0 1 1 0 0,1 0 0 0 0,-1 0 0 0 0,0 0-1 0 0,0 1 1 0 0,0-1 0 0 0,0 1 0 0 0,0 0-1 0 0,0 0 1 0 0,-1 0 0 0 0,1 0 0 0 0,-1 0-1 0 0,1 0 1 0 0,-1 1 0 0 0,0-1 0 0 0,0 1-1 0 0,0 0 1 0 0,0-1 0 0 0,1 4 3 0 0,7 12 44 0 0,0 1 1 0 0,-2 0 0 0 0,-1 1-1 0 0,0 0 1 0 0,-1 0 0 0 0,-1 1-1 0 0,-1 0 1 0 0,-1-1-1 0 0,-1 1 1 0 0,-1 0 0 0 0,0 0-1 0 0,-2 0 1 0 0,-1 0 0 0 0,0 0-1 0 0,-1 0 1 0 0,-1 0 0 0 0,-3 4-45 0 0,1 4 29 0 0,-1 0 1 0 0,-1-1-1 0 0,-2 0 1 0 0,-1 0-1 0 0,-1-1 0 0 0,-1 0 1 0 0,-2-1-1 0 0,0-1 1 0 0,-2 0-1 0 0,0-1 1 0 0,-13 11-30 0 0,16-19 3 0 0,0-2 0 0 0,-1 0 0 0 0,0-1-1 0 0,-1 0 1 0 0,-1-1 0 0 0,0-1 0 0 0,-1-1 0 0 0,0 0 0 0 0,0-1 0 0 0,-1-1 0 0 0,0-1 0 0 0,-1-1-1 0 0,1 0 1 0 0,-1-1 0 0 0,0-2 0 0 0,0 0 0 0 0,-3-1-3 0 0,10 0-1 0 0,1-1-1 0 0,-1-1 1 0 0,0-1-1 0 0,0 1 1 0 0,0-2-1 0 0,1 0 1 0 0,-1 0-1 0 0,1-1 1 0 0,-1-1 0 0 0,1 0-1 0 0,0-1 1 0 0,1 0-1 0 0,-12-6 2 0 0,16 8-70 0 0,1-1 0 0 0,-1 1-1 0 0,0-1 1 0 0,1 0 0 0 0,0 0-1 0 0,0-1 1 0 0,0 1 0 0 0,1-2-1 0 0,-1 1 1 0 0,1 0 0 0 0,0-1 0 0 0,1 0-1 0 0,-1 0 1 0 0,1-1 0 0 0,1 1-1 0 0,-1-1 1 0 0,1 0 0 0 0,0 0-1 0 0,0 0 1 0 0,1 0 0 0 0,0 0-1 0 0,1 0 1 0 0,-1-1 0 0 0,1 1-1 0 0,1-1 1 0 0,-1 1 0 0 0,1-1-1 0 0,1 1 1 0 0,0-6 70 0 0,26-23-3084 0 0,-3 16-5528 0 0,-22 19 7265 0 0,10-7-9839 0 0</inkml:trace>
  <inkml:trace contextRef="#ctx0" brushRef="#br0" timeOffset="3283.111">3483 1098 14107 0 0,'0'0'851'0'0,"0"0"-376"0"0,0 0-211 0 0,0 0 58 0 0,0 0 212 0 0,0 0 198 0 0,0 0 58 0 0,0 0-93 0 0,0 0-168 0 0,0 0-138 0 0,0 0-93 0 0,0 0-52 0 0,0 0-46 0 0,0 23-42 0 0,-6 160 210 0 0,4-142-228 0 0,-2-1 0 0 0,-2 0-1 0 0,-2 0 1 0 0,-1-1 0 0 0,-2 0 0 0 0,-2 0 0 0 0,-1-1 0 0 0,-3-1 0 0 0,-13 23-140 0 0,29-57 30 0 0,-1 0 1 0 0,0 0 0 0 0,0 0-1 0 0,0 0 1 0 0,-1 0 0 0 0,1 0-1 0 0,-1 0 1 0 0,0-1 0 0 0,1 1-1 0 0,-1-1 1 0 0,0 0 0 0 0,-1 0-1 0 0,1 0 1 0 0,0 0 0 0 0,0-1 0 0 0,-1 1-1 0 0,1-1 1 0 0,-1 0 0 0 0,1 0-1 0 0,-1 0 1 0 0,0 0 0 0 0,-1-1-31 0 0,-7-37 308 0 0,14 18-310 0 0,0 1 1 0 0,2-1 0 0 0,0 1-1 0 0,1 0 1 0 0,1 0 0 0 0,0 0 0 0 0,1 1-1 0 0,1 0 1 0 0,1 0 0 0 0,1 1-1 0 0,1-2 2 0 0,-9 14-3 0 0,34-52 7 0 0,2 2 0 0 0,2 1 0 0 0,3 2 0 0 0,1 3-1 0 0,3 1 1 0 0,2 2 0 0 0,40-27-4 0 0,-52 44 11 0 0,2 1 1 0 0,2 3-1 0 0,0 1 0 0 0,12-3-11 0 0,-47 22 5 0 0,0 1-1 0 0,1 0 0 0 0,0 0 1 0 0,0 1-1 0 0,0 0 1 0 0,0 0-1 0 0,0 0 0 0 0,0 1 1 0 0,0 0-1 0 0,1 1 1 0 0,-1-1-1 0 0,0 1 0 0 0,0 1 1 0 0,1 0-5 0 0,-6 2 20 0 0,-1 0 1 0 0,1 0 0 0 0,-1 0 0 0 0,0 0-1 0 0,1 1 1 0 0,-2-1 0 0 0,1 0 0 0 0,0 1-1 0 0,-1-1 1 0 0,1 1 0 0 0,-1-1 0 0 0,0 1-1 0 0,0-1 1 0 0,0 1 0 0 0,-1-1 0 0 0,1 0-1 0 0,-1 1 1 0 0,-1 2-21 0 0,-4 13 80 0 0,-1-1-1 0 0,0 0 1 0 0,-2 0-1 0 0,0-1 1 0 0,-1 0-1 0 0,-1 0 1 0 0,0-1 0 0 0,-1 0-1 0 0,-1-1 1 0 0,0-1-1 0 0,-1 0 1 0 0,-4 2-80 0 0,-34 35 204 0 0,-3-1-1 0 0,-1-3 1 0 0,-54 33-204 0 0,98-71-63 0 0,-1-1 0 0 0,-1 0 0 0 0,1-1 1 0 0,-1-1-1 0 0,0 0 0 0 0,-1 0 0 0 0,1-2 0 0 0,-1 0 1 0 0,0-1-1 0 0,0 0 0 0 0,-14 0 63 0 0,28-3-52 0 0,0 0 0 0 0,0 0 1 0 0,0 0-1 0 0,0 0 0 0 0,0 0 0 0 0,0-1 1 0 0,0 1-1 0 0,1 0 0 0 0,-1-1 0 0 0,0 1 1 0 0,0-1-1 0 0,0 1 0 0 0,0-1 0 0 0,0 1 1 0 0,1-1-1 0 0,-1 1 0 0 0,0-1 0 0 0,0 0 1 0 0,1 0-1 0 0,-1 1 0 0 0,1-1 0 0 0,-1 0 1 0 0,0 0-1 0 0,1 0 0 0 0,0 0 0 0 0,-1 0 1 0 0,1 1-1 0 0,-1-1 0 0 0,1 0 0 0 0,0 0 1 0 0,0 0-1 0 0,0 0 0 0 0,-1 0 0 0 0,1 0 1 0 0,0 0-1 0 0,0 0 0 0 0,0 0 0 0 0,0 0 1 0 0,1 0-1 0 0,-1 0 0 0 0,0 0 0 0 0,0 0 1 0 0,1 0-1 0 0,-1 0 0 0 0,0 0 0 0 0,1 0 1 0 0,-1 0-1 0 0,1 0 0 0 0,0 0 52 0 0,23-48-3381 0 0,-1 21 56 0 0,-7 10-1672 0 0,-1 2-5332 0 0</inkml:trace>
  <inkml:trace contextRef="#ctx0" brushRef="#br0" timeOffset="3803.3">4030 1179 0 0 0,'0'0'292'0'0,"0"0"467"0"0,0 0 317 0 0,0 0 358 0 0,0 0 261 0 0,0 0 172 0 0,0 0 40 0 0,0 0-129 0 0,0 0-175 0 0,0 0-214 0 0,0 0-170 0 0,0 0-139 0 0,0 0-97 0 0,33 5-66 0 0,101 13-80 0 0,-131-17-777 0 0,1 0 1 0 0,-1-1-1 0 0,1 1 0 0 0,-1-1 0 0 0,1 0 1 0 0,-1 0-1 0 0,1 0 0 0 0,-1 0 1 0 0,1-1-1 0 0,0 1 0 0 0,-1-1 0 0 0,0 0 1 0 0,1 0-1 0 0,-1 0 0 0 0,1-1 0 0 0,-1 1 1 0 0,0-1-1 0 0,0 1 0 0 0,3-3-60 0 0,4-3 227 0 0,87-62 1293 0 0,-93 65-1481 0 0,-1 1 1 0 0,1-1 0 0 0,-1 1 0 0 0,0-1 0 0 0,0 0 0 0 0,-1 0 0 0 0,1-1 0 0 0,-1 1 0 0 0,0 0 0 0 0,0-1 0 0 0,0 1 0 0 0,-1-1 0 0 0,1 0 0 0 0,-1 0 0 0 0,0 1 0 0 0,-1-1 0 0 0,1 0-1 0 0,-1 0 1 0 0,0 0 0 0 0,0 0 0 0 0,0 0 0 0 0,-1 0 0 0 0,0-1-40 0 0,-2 2-4 0 0,0 1-1 0 0,0 0 0 0 0,0-1 1 0 0,0 1-1 0 0,0 0 0 0 0,-1 1 1 0 0,0-1-1 0 0,1 0 0 0 0,-1 1 1 0 0,0 0-1 0 0,0 0 0 0 0,0 0 1 0 0,0 1-1 0 0,-1-1 0 0 0,1 1 1 0 0,0 0-1 0 0,-1 0 1 0 0,1 0-1 0 0,-1 1 0 0 0,1 0 1 0 0,-1 0-1 0 0,1 0 0 0 0,-1 0 1 0 0,1 1-1 0 0,0-1 0 0 0,-1 1 1 0 0,1 0-1 0 0,-1 0 0 0 0,1 1 1 0 0,0 0-1 0 0,-3 1 5 0 0,-10 4-10 0 0,1 1-1 0 0,0 1 1 0 0,1 0-1 0 0,0 1 1 0 0,0 1-1 0 0,1 0 1 0 0,0 1-1 0 0,1 0 1 0 0,1 1 0 0 0,0 0-1 0 0,1 1 1 0 0,0 1-1 0 0,1 0 1 0 0,1 0-1 0 0,0 1 1 0 0,1 0-1 0 0,1 0 1 0 0,0 1-1 0 0,1 1 11 0 0,4-14 0 0 0,1 0 0 0 0,0 0 0 0 0,0 0 0 0 0,0 0 0 0 0,0 0-1 0 0,0 0 1 0 0,1 0 0 0 0,0 1 0 0 0,0-1 0 0 0,0 0 0 0 0,0 0-1 0 0,1 1 1 0 0,0-1 0 0 0,-1 0 0 0 0,2 0 0 0 0,-1 0 0 0 0,0 0 0 0 0,1 0-1 0 0,0 0 1 0 0,0-1 0 0 0,0 1 0 0 0,0 0 0 0 0,1-1 0 0 0,-1 1-1 0 0,1-1 1 0 0,0 0 0 0 0,0 0 0 0 0,0 0 0 0 0,0-1 0 0 0,0 1-1 0 0,1-1 1 0 0,-1 1 0 0 0,1-1 0 0 0,0 0 0 0 0,0 0 0 0 0,0-1-1 0 0,0 1 1 0 0,0-1 0 0 0,0 0 0 0 0,0 0 0 0 0,4 0 0 0 0,14 2-127 0 0,0-2 0 0 0,0-1 0 0 0,0 0 0 0 0,0-2 0 0 0,0 0 0 0 0,-1-2 0 0 0,1 0 0 0 0,-1-1 0 0 0,1-2 0 0 0,-2 0 0 0 0,1-1 0 0 0,6-4 127 0 0,31-14-4160 0 0,-2 0-3596 0 0,-43 20 5184 0 0,3-2-3713 0 0</inkml:trace>
  <inkml:trace contextRef="#ctx0" brushRef="#br0" timeOffset="4117.58">5028 1028 3225 0 0,'0'0'3024'0'0,"0"0"-1291"0"0,0 0-474 0 0,0 0 45 0 0,0 0 162 0 0,0 0 126 0 0,0 0-4 0 0,0 0-150 0 0,0 0-226 0 0,0 0-249 0 0,0 0-227 0 0,0 0-152 0 0,-32 6-96 0 0,-100 18-54 0 0,72-2 170 0 0,52-15-459 0 0,0-2-95 0 0,0 0 0 0 0,1 1-1 0 0,-1 0 1 0 0,1 0-1 0 0,0 1 1 0 0,1-1 0 0 0,0 1-1 0 0,0 1 1 0 0,0-1 0 0 0,1 1-1 0 0,0 0 1 0 0,1 1 0 0 0,-1-1-1 0 0,2 1 1 0 0,-1 0-1 0 0,1 0 1 0 0,0 0 0 0 0,1 0-1 0 0,0 0 1 0 0,1 0 0 0 0,0 1-1 0 0,0-1 1 0 0,1 8-50 0 0,3-13 11 0 0,0 1 0 0 0,0-1 0 0 0,0 0-1 0 0,1 0 1 0 0,-1 0 0 0 0,1 0 0 0 0,0-1 0 0 0,0 0 0 0 0,0 1 0 0 0,1-1-1 0 0,-1-1 1 0 0,1 1 0 0 0,-1-1 0 0 0,1 1 0 0 0,0-1 0 0 0,0-1 0 0 0,0 1 0 0 0,0-1-1 0 0,0 0 1 0 0,0 0 0 0 0,1 0 0 0 0,-1-1 0 0 0,0 0 0 0 0,1 0 0 0 0,1 0-11 0 0,6 2 41 0 0,7 1-3 0 0,0-2 0 0 0,0 0 0 0 0,0 0 0 0 0,0-2-1 0 0,0-1 1 0 0,-1 0 0 0 0,1-2 0 0 0,-1 0 0 0 0,1-1 0 0 0,-1-1-1 0 0,4-2-37 0 0,-6-4-146 0 0,-17 7-4687 0 0,1 0-5061 0 0,-1 5 1101 0 0</inkml:trace>
  <inkml:trace contextRef="#ctx0" brushRef="#br0" timeOffset="4379.83">5477 1124 6497 0 0,'0'0'3656'0'0,"0"0"-2076"0"0,0 0-700 0 0,0 0 43 0 0,0 0 105 0 0,0 0 3 0 0,0 0-141 0 0,0 0-261 0 0,0 0-267 0 0,0 0-169 0 0,0 0-129 0 0,0 0-91 0 0,-9 32-69 0 0,-29 98-108 0 0,27-70-2502 0 0,12-47-3819 0 0,-1-9-1650 0 0</inkml:trace>
  <inkml:trace contextRef="#ctx0" brushRef="#br0" timeOffset="4557.452">5415 862 16171 0 0,'0'0'1233'0'0,"0"0"-465"0"0,0 0-352 0 0,0 0-104 0 0,0 0 8 0 0,0 0-8 0 0,0 0-144 0 0,0 0-248 0 0,0 0-144 0 0,0 0-144 0 0,0 0-112 0 0,0 0-128 0 0,0 0-488 0 0,0 0-1225 0 0,62-33-3496 0 0,-55 41-2889 0 0</inkml:trace>
  <inkml:trace contextRef="#ctx0" brushRef="#br0" timeOffset="5251.887">6005 1135 8810 0 0,'0'0'3161'0'0,"0"0"-1128"0"0,0 0-455 0 0,0 0-179 0 0,0 0-144 0 0,0 0-158 0 0,0 0-208 0 0,0 0-192 0 0,0 0-170 0 0,0 0-140 0 0,0 0-119 0 0,0 0-92 0 0,0 0-55 0 0,-29 14-37 0 0,-89 45-25 0 0,73-25-22 0 0,43-26-27 0 0,-15 64-95 0 0,19-69 86 0 0,-1-1-1 0 0,1 0 1 0 0,1 0-1 0 0,-1 0 1 0 0,0 0-1 0 0,1 0 0 0 0,-1 0 1 0 0,1 0-1 0 0,-1-1 1 0 0,1 1-1 0 0,0-1 0 0 0,-1 0 1 0 0,1 1-1 0 0,0-2 1 0 0,0 1-1 0 0,0 0 1 0 0,0 0-1 0 0,0-1 0 0 0,0 0 1 0 0,0 1-1 0 0,0-1 1 0 0,0 0-1 0 0,0-1 0 0 0,0 1 1 0 0,0 0-1 0 0,0-1 1 0 0,0 0-1 0 0,0 0 0 0 0,0 0 0 0 0,11-3 23 0 0,-1-1 0 0 0,-1-1 0 0 0,1 0 0 0 0,-1 0 0 0 0,0-2-1 0 0,0 1 1 0 0,-1-1 0 0 0,0-1 0 0 0,0 0 0 0 0,-1-1 0 0 0,1-1-23 0 0,58-46-45 0 0,-69 58 42 0 0,-1 0 0 0 0,1-1-1 0 0,0 1 1 0 0,0 0 0 0 0,0 0-1 0 0,0 0 1 0 0,0-1 0 0 0,0 1-1 0 0,0 0 1 0 0,0 0 0 0 0,0 0 0 0 0,0-1-1 0 0,0 1 1 0 0,0 0 0 0 0,0 0-1 0 0,1-1 1 0 0,-1 1 0 0 0,0 0-1 0 0,1 0 1 0 0,-1-1 0 0 0,1 1 0 0 0,-1 0-1 0 0,0-1 1 0 0,1 1 0 0 0,0-1-1 0 0,-1 1 1 0 0,1-1 0 0 0,-1 1-1 0 0,1-1 1 0 0,0 1 0 0 0,-1-1 0 0 0,1 1-1 0 0,0-1 1 0 0,-1 0 0 0 0,1 1-1 0 0,0-1 1 0 0,0 0 0 0 0,-1 1-1 0 0,1-1 1 0 0,0 0 0 0 0,0 0 0 0 0,-1 0-1 0 0,1 0 1 0 0,0 0 0 0 0,0 0-1 0 0,0 0 1 0 0,-1 0 0 0 0,1 0-1 0 0,0 0 1 0 0,0-1 0 0 0,0 1 0 0 0,-1 0-1 0 0,1 0 1 0 0,0-1 0 0 0,-1 1-1 0 0,1-1 1 0 0,0 1 0 0 0,-1 0-1 0 0,1-1 1 0 0,0 1 0 0 0,-1-1 0 0 0,1 0 3 0 0,-1 2 1 0 0,-1 6-1 0 0,1 0 0 0 0,0-1 0 0 0,0 1 0 0 0,0 0 0 0 0,1 0 0 0 0,0 0 0 0 0,0 0 0 0 0,0-1 0 0 0,1 1 0 0 0,0 0 0 0 0,1-1 0 0 0,0 1 0 0 0,-1-1 0 0 0,2 0 0 0 0,-1 0 0 0 0,1 0 0 0 0,0-1 0 0 0,0 1 0 0 0,1-1-1 0 0,-1 0 1 0 0,1 0 0 0 0,1-1 0 0 0,-1 1 0 0 0,0-1 0 0 0,1 0 0 0 0,3 2 0 0 0,2-3 9 0 0,0 0-1 0 0,0-1 1 0 0,0 0 0 0 0,0 0-1 0 0,0-1 1 0 0,0-1 0 0 0,1 0-1 0 0,-1 0 1 0 0,0-1 0 0 0,0 0-1 0 0,0-1 1 0 0,0-1 0 0 0,0 0-1 0 0,0 0 1 0 0,-1-1 0 0 0,1 0-1 0 0,-1-1 1 0 0,8-5-9 0 0,13-8 59 0 0,0-2-1 0 0,-2-1 1 0 0,0-1 0 0 0,-2-2 0 0 0,6-7-59 0 0,4-7 107 0 0,-2 0 1 0 0,-1-3-1 0 0,-2-1 1 0 0,-3-1-1 0 0,25-46-107 0 0,-38 55-2 0 0,-1 0 0 0 0,-1 0 0 0 0,-3-2 0 0 0,0 1 1 0 0,-3-2-1 0 0,-1 1 0 0 0,-1-1 0 0 0,-2 0 0 0 0,-2 0 0 0 0,-1 0 0 0 0,-2 0 0 0 0,-5-23 2 0 0,-26-33 59 0 0,31 90-62 0 0,0 1-1 0 0,-1-1 1 0 0,1 1-1 0 0,-1-1 1 0 0,1 1 0 0 0,-1 0-1 0 0,0 0 1 0 0,0 0 0 0 0,0 0-1 0 0,-1 0 1 0 0,1 0-1 0 0,0 1 1 0 0,-1-1 0 0 0,1 1-1 0 0,-1-1 1 0 0,1 1 0 0 0,-1 0-1 0 0,0 0 1 0 0,1 0-1 0 0,-1 1 1 0 0,0-1 0 0 0,0 1-1 0 0,1-1 1 0 0,-1 1 0 0 0,0 0-1 0 0,0 0 1 0 0,0 0-1 0 0,0 0 1 0 0,1 1 0 0 0,-1-1-1 0 0,0 1 1 0 0,-1 0 3 0 0,-3 4-3 0 0,0 0 0 0 0,0 0 0 0 0,0 1 0 0 0,1 0 0 0 0,0 1 0 0 0,0-1-1 0 0,1 1 1 0 0,0 0 0 0 0,0 0 0 0 0,0 1 0 0 0,1-1 0 0 0,0 1 0 0 0,1 0 0 0 0,0 0 0 0 0,0 0 0 0 0,0 4 3 0 0,-7 23 45 0 0,2 1 1 0 0,1 0 0 0 0,3 0 0 0 0,0 0 0 0 0,2 1 0 0 0,2-1-1 0 0,3 20-45 0 0,-3-47 14 0 0,6 59 226 0 0,2-1 0 0 0,4 1 0 0 0,2-2 0 0 0,4 0 0 0 0,2-1 0 0 0,3-1-1 0 0,29 57-239 0 0,25 7 180 0 0,-46-111-1636 0 0,-21-22-2017 0 0,-1-5-3640 0 0,-2 5-4934 0 0</inkml:trace>
  <inkml:trace contextRef="#ctx0" brushRef="#br0" timeOffset="8176.728">11808 1153 0 0 0,'0'0'729'0'0,"0"0"504"0"0,0 0 378 0 0,0 0 327 0 0,0 0 85 0 0,0 0-46 0 0,0 0-188 0 0,0 0-261 0 0,0 0-230 0 0,0 0-187 0 0,0 0-170 0 0,0 0-125 0 0,0 0-137 0 0,-21-1-115 0 0,-65-3-96 0 0,82 4-404 0 0,-1 0-1 0 0,1 0 1 0 0,-1 0-1 0 0,1 1 1 0 0,0 0-1 0 0,0-1 0 0 0,-1 1 1 0 0,1 1-1 0 0,0-1 1 0 0,0 1-1 0 0,0-1 1 0 0,0 1-1 0 0,0 0 1 0 0,1 1-1 0 0,-1-1 0 0 0,1 1 1 0 0,-3 1-64 0 0,-7 6 199 0 0,4-3-161 0 0,0 1 0 0 0,1 1 1 0 0,0 0-1 0 0,0 0 0 0 0,1 0 0 0 0,0 1 0 0 0,1 0 1 0 0,0 1-1 0 0,0-1 0 0 0,1 1 0 0 0,0 0 0 0 0,1 0 1 0 0,1 1-1 0 0,0-1 0 0 0,0 1 0 0 0,1 0 1 0 0,0 0-1 0 0,1-1 0 0 0,1 1 0 0 0,0 0 0 0 0,0 0 1 0 0,1 0-1 0 0,1 2-38 0 0,-1-10 31 0 0,1 0 1 0 0,0-1-1 0 0,-1 1 0 0 0,1-1 1 0 0,0 1-1 0 0,1-1 0 0 0,-1 1 1 0 0,1-1-1 0 0,0 0 1 0 0,-1 0-1 0 0,1-1 0 0 0,0 1 1 0 0,1 0-1 0 0,-1-1 1 0 0,0 0-1 0 0,1 0 0 0 0,-1 0 1 0 0,1 0-1 0 0,0 0 1 0 0,0-1-1 0 0,0 0 0 0 0,-1 1 1 0 0,1-1-1 0 0,0-1 0 0 0,0 1 1 0 0,1-1-1 0 0,-1 1 1 0 0,0-1-1 0 0,0-1 0 0 0,0 1 1 0 0,0 0-1 0 0,0-1 1 0 0,0 0-1 0 0,0 0 0 0 0,0 0 1 0 0,0 0-1 0 0,-1-1 0 0 0,1 1 1 0 0,0-1-1 0 0,-1 0 1 0 0,1 0-1 0 0,-1-1 0 0 0,2-1-31 0 0,9-8 22 0 0,-1 0 0 0 0,-1-2 0 0 0,0 1 0 0 0,-1-2 0 0 0,0 0 0 0 0,-1 0 0 0 0,-1 0 0 0 0,0-1 0 0 0,-1-1 0 0 0,-1 0 0 0 0,0 0 0 0 0,-2 0 0 0 0,0 0 0 0 0,0-1 0 0 0,-2 0 0 0 0,0 0 1 0 0,-2 0-1 0 0,0 0 0 0 0,0-1 0 0 0,-3-11-22 0 0,2 26-57 0 0,-1 1 1 0 0,0-1 0 0 0,0 1 0 0 0,0-1-1 0 0,0 1 1 0 0,-1-1 0 0 0,1 1 0 0 0,-1 0-1 0 0,0 0 1 0 0,0-1 0 0 0,0 1 0 0 0,0 1-1 0 0,0-1 1 0 0,-1 0 0 0 0,0 1 0 0 0,1-1-1 0 0,-1 1 1 0 0,0 0 0 0 0,0 0 0 0 0,0 0-1 0 0,0 0 1 0 0,-1 0 0 0 0,1 1 0 0 0,0-1-1 0 0,-1 1 1 0 0,1 0 0 0 0,-1 0 0 0 0,1 0-1 0 0,-1 1 1 0 0,0-1 0 0 0,1 1 0 0 0,-1 0-1 0 0,0 0 1 0 0,-1 0 56 0 0,4 1-11 0 0,-1 0 0 0 0,1 0 0 0 0,0 0 0 0 0,0 0 0 0 0,-1 0 0 0 0,1 0-1 0 0,0 0 1 0 0,0 0 0 0 0,0 1 0 0 0,0-1 0 0 0,0 0 0 0 0,0 1 0 0 0,1-1 0 0 0,-1 1 0 0 0,0-1 0 0 0,1 1 0 0 0,-1-1-1 0 0,1 1 1 0 0,0-1 0 0 0,-1 1 0 0 0,1-1 0 0 0,0 1 0 0 0,0 0 0 0 0,0-1 0 0 0,0 1 0 0 0,0-1 0 0 0,0 1-1 0 0,0 0 1 0 0,1-1 0 0 0,-1 1 0 0 0,1-1 0 0 0,-1 1 0 0 0,1-1 0 0 0,0 1 0 0 0,-1-1 0 0 0,1 1 0 0 0,0-1 0 0 0,0 0-1 0 0,0 1 1 0 0,0-1 0 0 0,0 0 0 0 0,0 0 0 0 0,0 0 0 0 0,2 1 11 0 0,2 1 51 0 0,1 0 1 0 0,0 0-1 0 0,-1-1 1 0 0,1 0-1 0 0,1 0 1 0 0,-1-1-1 0 0,0 1 0 0 0,0-1 1 0 0,0-1-1 0 0,1 1 1 0 0,-1-1-1 0 0,0 0 1 0 0,1-1-1 0 0,-1 1 0 0 0,0-1 1 0 0,1 0-1 0 0,-1-1 1 0 0,0 0-1 0 0,0 0 1 0 0,0 0-1 0 0,0 0 0 0 0,-1-1 1 0 0,2-1-52 0 0,7-5 104 0 0,0 0 1 0 0,0-1-1 0 0,-1-1 1 0 0,-1-1 0 0 0,0 1-1 0 0,0-2 1 0 0,-1 0-1 0 0,1-3-104 0 0,13-22 51 0 0,-2-2 0 0 0,-1-1-1 0 0,-3-1 1 0 0,7-21-51 0 0,2-3-8 0 0,8-36 25 0 0,-36 103-23 0 0,0-1 1 0 0,0 0-1 0 0,0 1 0 0 0,1-1 1 0 0,-1 0-1 0 0,0 0 0 0 0,1 0 1 0 0,-1 1-1 0 0,0-1 0 0 0,0 0 1 0 0,1 0-1 0 0,-1 0 0 0 0,0 1 1 0 0,1-1-1 0 0,-1 0 0 0 0,0 0 1 0 0,1 0-1 0 0,-1 0 0 0 0,0 0 1 0 0,1 0-1 0 0,-1 0 0 0 0,1 0 0 0 0,-1 0 1 0 0,0 0-1 0 0,1 0 0 0 0,-1 0 1 0 0,0 0-1 0 0,1 0 0 0 0,-1 0 1 0 0,0 0-1 0 0,1 0 0 0 0,-1 0 1 0 0,0-1-1 0 0,1 1 0 0 0,-1 0 1 0 0,0 0-1 0 0,1 0 0 0 0,-1 0 1 0 0,0-1-1 0 0,0 1 0 0 0,1 0 1 0 0,-1 0-1 0 0,0-1 0 0 0,0 1 0 0 0,1 0 1 0 0,-1-1-1 0 0,0 1 0 0 0,0 0 1 0 0,0-1-1 0 0,0 1 0 0 0,0 0 1 0 0,1-1-1 0 0,-1 1 0 0 0,0 0 1 0 0,0-1-1 0 0,0 1 0 0 0,0 0 1 0 0,0-1-1 0 0,0 1 0 0 0,0 0 1 0 0,0-1-1 0 0,0 1 0 0 0,0-1 1 0 0,0 1-1 0 0,0 0 0 0 0,0-1 0 0 0,-1 1 1 0 0,1 0-1 0 0,0-1 6 0 0,31 160 8 0 0,-22 34-4 0 0,-13 159-4 0 0,-5-213-76 0 0,-6-1-1 0 0,-6 0 1 0 0,-6-2 0 0 0,-22 55 76 0 0,43-166 12 0 0,-2 0 0 0 0,0-1 0 0 0,-1 0 0 0 0,-2 0 0 0 0,0-1 0 0 0,-2-1 0 0 0,0 0 0 0 0,-2-1 0 0 0,-16 19-12 0 0,29-37 3 0 0,0-1 1 0 0,0 1 0 0 0,-1-1 0 0 0,1 0-1 0 0,-1 0 1 0 0,1 0 0 0 0,-1 0-1 0 0,0 0 1 0 0,0-1 0 0 0,0 1 0 0 0,0-1-1 0 0,0 0 1 0 0,0 0 0 0 0,0 0 0 0 0,0 0-1 0 0,-1 0 1 0 0,1-1 0 0 0,0 0-1 0 0,0 1 1 0 0,-1-1 0 0 0,1 0 0 0 0,0-1-1 0 0,0 1 1 0 0,-1-1 0 0 0,1 1 0 0 0,0-1-1 0 0,0 0 1 0 0,0 0 0 0 0,0 0-1 0 0,0 0 1 0 0,0-1 0 0 0,0 0 0 0 0,0 1-1 0 0,0-1 1 0 0,1 0 0 0 0,-1 0 0 0 0,1 0-1 0 0,-1-1 1 0 0,0 0-4 0 0,-3-12 30 0 0,0 1 0 0 0,1-2 0 0 0,0 1 0 0 0,2-1 1 0 0,-1 1-1 0 0,2-1 0 0 0,0 0 0 0 0,1 0 0 0 0,1 0 0 0 0,0 0 0 0 0,1 0 0 0 0,1 0 1 0 0,1 0-1 0 0,0 1 0 0 0,1-1 0 0 0,0 1 0 0 0,1 0 0 0 0,1 0 0 0 0,5-10-30 0 0,7-15 8 0 0,3 0 0 0 0,0 2 0 0 0,3 0 0 0 0,1 2 0 0 0,2 0 0 0 0,1 2 0 0 0,2 1 0 0 0,1 1 0 0 0,1 2 0 0 0,2 1 0 0 0,12-7-8 0 0,58-24-447 0 0,-56 42-6622 0 0,-41 18-3748 0 0</inkml:trace>
  <inkml:trace contextRef="#ctx0" brushRef="#br0" timeOffset="5979.927">8257 1105 0 0 0,'0'0'400'0'0,"0"0"1011"0"0,0 0 457 0 0,0 0 72 0 0,0 0-176 0 0,0 0-200 0 0,0 0-143 0 0,0 0-90 0 0,0 0-3 0 0,-8-16-76 0 0,-23-52-96 0 0,30 66-993 0 0,-1-1 1 0 0,1 1-1 0 0,-1-1 0 0 0,0 1 0 0 0,1-1 0 0 0,-1 1 0 0 0,0 0 0 0 0,0 0 0 0 0,0 0 1 0 0,-1 0-1 0 0,1 0 0 0 0,0 1 0 0 0,-1-1 0 0 0,0 1 0 0 0,1-1 0 0 0,-1 1 0 0 0,0 0 1 0 0,1 0-1 0 0,-1 0 0 0 0,0 0 0 0 0,0 1 0 0 0,0-1 0 0 0,0 1 0 0 0,0 0 1 0 0,0-1-1 0 0,-1 1-163 0 0,-3 0 258 0 0,-9 0-92 0 0,0 0 0 0 0,0 1 1 0 0,0 1-1 0 0,1 1 0 0 0,-1 0 0 0 0,0 1 1 0 0,1 1-1 0 0,0 0 0 0 0,0 1 1 0 0,1 1-1 0 0,0 0 0 0 0,0 1 0 0 0,0 0 1 0 0,1 1-1 0 0,0 1 0 0 0,1 0 0 0 0,0 0 1 0 0,1 1-1 0 0,0 1 0 0 0,1 0 0 0 0,-6 8-166 0 0,13-15-2 0 0,-1-1-1 0 0,1 1 0 0 0,0 0 0 0 0,1 0 0 0 0,-1 0 1 0 0,1 0-1 0 0,0 1 0 0 0,0-1 0 0 0,1 1 0 0 0,0-1 1 0 0,0 1-1 0 0,0-1 0 0 0,0 1 0 0 0,1 0 0 0 0,0-1 1 0 0,0 1-1 0 0,1 0 0 0 0,-1-1 0 0 0,1 1 0 0 0,1-1 1 0 0,-1 1-1 0 0,1-1 0 0 0,0 1 0 0 0,0-1 0 0 0,0 0 1 0 0,1 0-1 0 0,-1 0 0 0 0,1 0 0 0 0,1-1 0 0 0,2 5 3 0 0,7 2-127 0 0,1 1 0 0 0,0-2 0 0 0,1 0-1 0 0,0 0 1 0 0,1-2 0 0 0,0 0 0 0 0,0-1-1 0 0,1 0 1 0 0,-1-1 0 0 0,2-1 0 0 0,-1-1-1 0 0,0 0 1 0 0,1-1 0 0 0,0-1 0 0 0,-1-1-1 0 0,1 0 1 0 0,0-2 0 0 0,0 0 0 0 0,-1-1-1 0 0,1 0 1 0 0,-1-2 0 0 0,1 0 0 0 0,-1-1-1 0 0,11-4 128 0 0,111-45-6214 0 0,-52 13-3395 0 0,-61 29 5144 0 0</inkml:trace>
  <inkml:trace contextRef="#ctx0" brushRef="#br0" timeOffset="6910.139">8842 1021 0 0 0,'0'0'3011'0'0,"0"0"-746"0"0,0 0-461 0 0,0 0-354 0 0,0 0-94 0 0,0 0 39 0 0,0 0 8 0 0,-35 14-21 0 0,-110 49-127 0 0,53-4 678 0 0,89-57-1870 0 0,-4 3 36 0 0,0 0 0 0 0,0 0 0 0 0,0 1 0 0 0,1 0 0 0 0,0 0 0 0 0,0 0 0 0 0,0 1 0 0 0,1 0 0 0 0,0 0 0 0 0,0 0 1 0 0,1 1-1 0 0,-1 0 0 0 0,2 0 0 0 0,-1 0 0 0 0,1 0 0 0 0,1 0 0 0 0,-1 1 0 0 0,2-1 0 0 0,-1 1 0 0 0,1 0 0 0 0,0 1-99 0 0,2-8 21 0 0,-1 1-1 0 0,1-1 1 0 0,0 0-1 0 0,0 0 0 0 0,1 0 1 0 0,-1 1-1 0 0,0-1 0 0 0,1 0 1 0 0,-1-1-1 0 0,1 1 1 0 0,-1 0-1 0 0,1 0 0 0 0,0-1 1 0 0,0 1-1 0 0,0-1 1 0 0,0 1-1 0 0,0-1 0 0 0,0 0 1 0 0,0 0-1 0 0,1 0 0 0 0,-1 0 1 0 0,0 0-1 0 0,0 0 1 0 0,1-1-1 0 0,-1 1 0 0 0,1-1 1 0 0,-1 0-1 0 0,1 0 0 0 0,-1 1 1 0 0,2-2-21 0 0,76-7 818 0 0,-43-6-665 0 0,0-2-1 0 0,-2-1 1 0 0,0-1 0 0 0,-1-2-1 0 0,6-7-152 0 0,22-12 44 0 0,-5 0-44 0 0,62-27-163 0 0,-117 66 156 0 0,-1 0 0 0 0,1 0-1 0 0,0 0 1 0 0,0 0 0 0 0,-1 0-1 0 0,1 1 1 0 0,-1-1 0 0 0,1 1-1 0 0,0-1 1 0 0,-1 1-1 0 0,1 0 1 0 0,-1 0 0 0 0,1-1-1 0 0,-1 1 1 0 0,1 0 0 0 0,-1 0-1 0 0,0 1 1 0 0,1-1 0 0 0,-1 0-1 0 0,0 0 1 0 0,0 0 0 0 0,0 1-1 0 0,0-1 1 0 0,0 1 0 0 0,0-1-1 0 0,-1 1 1 0 0,1-1 0 0 0,0 1-1 0 0,-1-1 1 0 0,1 1 0 0 0,-1 0-1 0 0,1-1 1 0 0,-1 1 0 0 0,0 0-1 0 0,0 0 1 0 0,0-1 0 0 0,0 1-1 0 0,0 0 1 0 0,0-1 0 0 0,0 1-1 0 0,0 0 1 0 0,-1-1 0 0 0,1 1-1 0 0,-1 0 1 0 0,1-1 0 0 0,-1 1-1 0 0,0-1 1 0 0,0 1 0 0 0,0-1-1 0 0,0 1 8 0 0,0 18 46 0 0,0 21 16 0 0,8 82-64 0 0,-6-119 1 0 0,0 0 1 0 0,0 0-1 0 0,1-1 1 0 0,0 1-1 0 0,0 0 1 0 0,0-1-1 0 0,0 0 1 0 0,0 1-1 0 0,1-1 1 0 0,-1 0-1 0 0,1 0 1 0 0,0 0-1 0 0,0-1 1 0 0,0 1-1 0 0,0-1 1 0 0,1 0-1 0 0,-1 1 1 0 0,1-1-1 0 0,-1-1 1 0 0,1 1-1 0 0,-1 0 1 0 0,1-1-1 0 0,0 0 1 0 0,0 0-1 0 0,0 0 1 0 0,0-1-1 0 0,0 1 1 0 0,0-1-1 0 0,1 0 1 0 0,4 1 22 0 0,0 0 0 0 0,1-1 0 0 0,-1 0-1 0 0,0-1 1 0 0,1 0 0 0 0,-1 0 0 0 0,0-1-1 0 0,0 0 1 0 0,0-1 0 0 0,0 0 0 0 0,0 0 0 0 0,-1-1-1 0 0,1 0 1 0 0,-1-1 0 0 0,6-4-22 0 0,29-21 52 0 0,-1-2 0 0 0,-1-2 0 0 0,-2-2 0 0 0,15-20-52 0 0,-34 35-1 0 0,0-2-7 0 0,1 0 0 0 0,0 2 0 0 0,2 0 0 0 0,0 2 0 0 0,1 0 0 0 0,1 2 0 0 0,13-6 8 0 0,-37 21-6 0 0,1 1 1 0 0,-1-1 0 0 0,1 1 0 0 0,-1 0-1 0 0,1 0 1 0 0,0-1 0 0 0,0 1 0 0 0,0 0-1 0 0,-1 1 1 0 0,1-1 0 0 0,0 0 0 0 0,0 0-1 0 0,0 1 1 0 0,0 0 0 0 0,0-1-1 0 0,0 1 1 0 0,0 0 0 0 0,0 0 0 0 0,1 0-1 0 0,-1 0 1 0 0,0 0 0 0 0,0 0 0 0 0,0 1-1 0 0,0-1 1 0 0,0 1 0 0 0,0-1 0 0 0,0 1-1 0 0,0 0 1 0 0,-1 0 0 0 0,1-1 0 0 0,0 2-1 0 0,0-1 1 0 0,-1 0 0 0 0,1 0 0 0 0,0 0-1 0 0,-1 1 1 0 0,1-1 0 0 0,-1 1 0 0 0,0-1-1 0 0,1 1 1 0 0,-1 0 0 0 0,0-1-1 0 0,0 1 1 0 0,0 0 0 0 0,0 0 0 0 0,0 0-1 0 0,-1 0 1 0 0,1 0 0 0 0,-1 0 0 0 0,1 0-1 0 0,-1 0 1 0 0,0 0 0 0 0,1 0 0 0 0,-1 0 5 0 0,1 13 24 0 0,0-1 0 0 0,-1 1 0 0 0,0-1 0 0 0,-2 1 0 0 0,1-1 0 0 0,-2 1 0 0 0,0-1 1 0 0,0 0-1 0 0,-2 0 0 0 0,0 0 0 0 0,0-1 0 0 0,-4 6-24 0 0,1-4-19 0 0,0 0 1 0 0,-1 0-1 0 0,-1-1 0 0 0,-1-1 1 0 0,0 1-1 0 0,0-2 0 0 0,-1 1 1 0 0,-1-2-1 0 0,0 0 0 0 0,-1 0 1 0 0,0-1-1 0 0,0-1 0 0 0,-1 0 1 0 0,0-1-1 0 0,-12 3 19 0 0,-14-6-1058 0 0,40-7 950 0 0,1 1-1 0 0,-1 0 0 0 0,0-1 0 0 0,1 1 0 0 0,-1-1 0 0 0,1 1 1 0 0,0-1-1 0 0,0 1 0 0 0,-1-1 0 0 0,1 1 0 0 0,0-1 0 0 0,0 1 1 0 0,1-1-1 0 0,-1 1 0 0 0,0-1 0 0 0,0 1 0 0 0,1-1 1 0 0,-1 1-1 0 0,1-1 0 0 0,-1 1 0 0 0,1-1 0 0 0,-1 1 0 0 0,1 0 1 0 0,0-1-1 0 0,0 1 0 0 0,0 0 0 0 0,0 0 0 0 0,0-1 0 0 0,0 1 1 0 0,1 0 108 0 0,4-5-11 0 0,1 1 0 0 0,-1 1 0 0 0,1-1 0 0 0,0 1 0 0 0,0 0 0 0 0,1 1 0 0 0,-1 0 0 0 0,1 0 0 0 0,0 1 0 0 0,0 0 1 0 0,0 0-1 0 0,0 0 0 0 0,0 1 11 0 0,17-4 75 0 0,-6 2 86 0 0,0 1-1 0 0,-1 1 1 0 0,1 0-1 0 0,0 2 1 0 0,-1 0-1 0 0,1 1 1 0 0,-1 1-1 0 0,19 6-160 0 0,86 7 1517 0 0,-100-15-1266 0 0,0-1 1 0 0,0 0-1 0 0,-1-2 1 0 0,1-1 0 0 0,0 0-1 0 0,-1-2 1 0 0,0-1-1 0 0,0 0 1 0 0,-1-2 0 0 0,0 0-1 0 0,0-2 1 0 0,6-3-252 0 0,-4-2 170 0 0,0 0-1 0 0,-1-1 1 0 0,-1-1 0 0 0,0-1-1 0 0,16-19-169 0 0,-31 30 11 0 0,0 0 0 0 0,0-1-1 0 0,-1 1 1 0 0,0-1 0 0 0,0 0-1 0 0,-1-1 1 0 0,0 1 0 0 0,-1-1-1 0 0,0 0 1 0 0,0 0 0 0 0,-1 0-1 0 0,0 0 1 0 0,0 0 0 0 0,-1 0-1 0 0,0-1 1 0 0,-1 1-1 0 0,0 0 1 0 0,-1 0 0 0 0,0-1-11 0 0,0 6-41 0 0,-1 0-1 0 0,0 0 1 0 0,0 1 0 0 0,0-1 0 0 0,-1 1 0 0 0,1-1-1 0 0,-1 1 1 0 0,0 0 0 0 0,0 0 0 0 0,0 0 0 0 0,0 0-1 0 0,-1 1 1 0 0,1-1 0 0 0,-1 1 0 0 0,1 0 0 0 0,-1 0-1 0 0,0 0 1 0 0,0 0 0 0 0,0 1 0 0 0,0 0 0 0 0,0-1-1 0 0,0 1 1 0 0,0 1 0 0 0,-1-1 0 0 0,1 1 0 0 0,0 0-1 0 0,0 0 1 0 0,-1 0 0 0 0,1 0 0 0 0,0 1-1 0 0,0-1 1 0 0,0 1 0 0 0,0 0 0 0 0,-1 1 0 0 0,1-1-1 0 0,1 1 1 0 0,-1-1 0 0 0,-1 2 41 0 0,-12 5-65 0 0,-1 2 1 0 0,1 0-1 0 0,1 1 0 0 0,0 0 0 0 0,0 1 0 0 0,2 1 1 0 0,-1 1-1 0 0,1 0 0 0 0,1 1 0 0 0,1 0 1 0 0,0 1-1 0 0,1 0 0 0 0,1 1 0 0 0,-5 9 65 0 0,12-18 22 0 0,-1 1-1 0 0,1-1 1 0 0,0 1-1 0 0,1 0 0 0 0,0 0 1 0 0,0 0-1 0 0,1 0 1 0 0,1 0-1 0 0,-1 0 1 0 0,1 0-1 0 0,1 0 0 0 0,-1 0 1 0 0,2 0-1 0 0,-1 0 1 0 0,1 0-1 0 0,0-1 1 0 0,1 1-1 0 0,0 0 0 0 0,1-1 1 0 0,0 0-1 0 0,0 0 1 0 0,0 0-1 0 0,1 0 0 0 0,0-1 1 0 0,1 0-1 0 0,0 0 1 0 0,0 0-1 0 0,0-1 1 0 0,1 0-1 0 0,4 3-21 0 0,10 6 20 0 0,2-1 0 0 0,-1-1 0 0 0,2-2-1 0 0,-1 0 1 0 0,1-1 0 0 0,1-1 0 0 0,0-2 0 0 0,0 0 0 0 0,1-2 0 0 0,0-1-1 0 0,22 1-19 0 0,93-6-9431 0 0,-127-2-1958 0 0</inkml:trace>
  <inkml:trace contextRef="#ctx0" brushRef="#br0" timeOffset="11437.12">12944 1466 0 0 0,'0'0'555'0'0,"0"0"618"0"0,0 0 272 0 0,0 0 0 0 0,0 0-79 0 0,4-7 8023 0 0,33-12-5743 0 0,11-42-2443 0 0,-40 49-929 0 0,137-216 749 0 0,-129 191-779 0 0,-15 85 782 0 0,-12 517 351 0 0,5-328-1306 0 0,-4-204-29 0 0,2-63 391 0 0,5 1-446 0 0,2 0 1 0 0,0 0 0 0 0,2 0-1 0 0,2 0 1 0 0,0 0-1 0 0,2 0 1 0 0,1 0-1 0 0,2 1 1 0 0,0 0-1 0 0,4-4 13 0 0,-10 25-7 0 0,14-41-31 0 0,2 0 0 0 0,2 2 0 0 0,2 0 1 0 0,2 2-1 0 0,2 0 0 0 0,1 2 0 0 0,3 1 0 0 0,2 0 38 0 0,-22 29-2 0 0,0 0 1 0 0,1 0-1 0 0,0 1 0 0 0,1 0 0 0 0,0 1 0 0 0,1 1 0 0 0,0 0 1 0 0,1 1-1 0 0,-1 0 0 0 0,2 1 0 0 0,5-2 2 0 0,-19 8-2 0 0,1 0 0 0 0,-1 0 0 0 0,1 0 0 0 0,-1 1 0 0 0,1-1 0 0 0,-1 1 0 0 0,1-1 0 0 0,0 1 0 0 0,-1 0 0 0 0,1-1 0 0 0,-1 1 0 0 0,1 0 0 0 0,0 0 0 0 0,-1 0 0 0 0,1 0 0 0 0,0 0 0 0 0,-1 1 0 0 0,1-1 0 0 0,-1 0 0 0 0,1 1 0 0 0,0-1 0 0 0,-1 1 0 0 0,1 0 0 0 0,-1-1 0 0 0,1 1 0 0 0,-1 0 0 0 0,0 0 0 0 0,1 0 0 0 0,-1 0 0 0 0,0 0 0 0 0,0 0 0 0 0,0 0 0 0 0,1 1 0 0 0,-1-1 0 0 0,0 0 0 0 0,-1 0 0 0 0,1 1 0 0 0,0-1 0 0 0,0 1 0 0 0,-1-1 0 0 0,1 1 0 0 0,0-1 0 0 0,-1 1 0 0 0,0 0 0 0 0,1-1 0 0 0,-1 1 0 0 0,0-1 0 0 0,0 2 2 0 0,3 13 31 0 0,-1 0 0 0 0,-1 0 0 0 0,0 0-1 0 0,-1 0 1 0 0,-1 0 0 0 0,-1 0 0 0 0,0 0 0 0 0,-1-1-1 0 0,0 1 1 0 0,-2 0 0 0 0,-1 3-31 0 0,-1 1 26 0 0,-1-1 1 0 0,-1 0-1 0 0,-1 0 0 0 0,-1-1 0 0 0,0 0 1 0 0,-1-1-1 0 0,-1 0 0 0 0,-1-1 1 0 0,0-1-1 0 0,-1 0 0 0 0,-2 1-26 0 0,13-12-59 0 0,-1-1 0 0 0,0 0 0 0 0,1 0 0 0 0,-1 0 0 0 0,0 0 0 0 0,0-1 0 0 0,-1 0 0 0 0,1 0-1 0 0,0 0 1 0 0,-1-1 0 0 0,1 1 0 0 0,-1-1 0 0 0,1-1 0 0 0,-1 1 0 0 0,0-1 0 0 0,1 0 0 0 0,-1 0 0 0 0,0-1-1 0 0,1 1 1 0 0,-1-1 0 0 0,1-1 0 0 0,-1 1 0 0 0,1-1 0 0 0,0 0 0 0 0,-1 0 0 0 0,1 0 0 0 0,0-1 0 0 0,0 0 0 0 0,1 0-1 0 0,-1 0 1 0 0,1 0 0 0 0,-4-4 59 0 0,-3-40-3709 0 0,15 18-5654 0 0,-1 24-463 0 0</inkml:trace>
  <inkml:trace contextRef="#ctx0" brushRef="#br0" timeOffset="12126.303">13680 1584 1600 0 0,'0'0'2365'0'0,"0"0"-1460"0"0,0 0-578 0 0,0 0 168 0 0,0 0 477 0 0,0 0 416 0 0,0 0 105 0 0,0 0-92 0 0,0 0-172 0 0,0 0-157 0 0,0 0-95 0 0,0 0-102 0 0,0 0-92 0 0,15-4-68 0 0,48-15-75 0 0,-55 17-443 0 0,-1-1 1 0 0,1-1-1 0 0,-1 0 1 0 0,0 0-1 0 0,0 0 1 0 0,0-1-1 0 0,0 1 0 0 0,-1-2 1 0 0,0 1-1 0 0,0-1 1 0 0,0 0-1 0 0,2-3-197 0 0,12-13 348 0 0,19-16 69 0 0,-2-1 0 0 0,-2-3 1 0 0,-2 0-1 0 0,23-40-417 0 0,-48 71 23 0 0,-1 0 0 0 0,-1-1 1 0 0,0 0-1 0 0,0 0 0 0 0,-1 0 0 0 0,-1-1 0 0 0,0 0 0 0 0,-1 0 0 0 0,0 0 0 0 0,-1 0 0 0 0,0 0 0 0 0,-1-1 0 0 0,-1-11-23 0 0,-1 24-14 0 0,-1-1 0 0 0,0 1-1 0 0,1-1 1 0 0,-1 1-1 0 0,0 0 1 0 0,0 0-1 0 0,1 0 1 0 0,-1 0 0 0 0,0 0-1 0 0,0 0 1 0 0,0 1-1 0 0,0-1 1 0 0,0 1 0 0 0,0-1-1 0 0,-1 1 1 0 0,1 0-1 0 0,0 0 1 0 0,0 0 0 0 0,0 0-1 0 0,0 0 1 0 0,0 0-1 0 0,0 1 1 0 0,0-1 0 0 0,0 0-1 0 0,0 1 1 0 0,0 0-1 0 0,0 0 1 0 0,0-1-1 0 0,0 1 1 0 0,0 0 0 0 0,0 1-1 0 0,0-1 1 0 0,1 0-1 0 0,-1 0 1 0 0,0 1 0 0 0,0 1 14 0 0,-7 2-14 0 0,1 1 0 0 0,1 0 0 0 0,-1 0 0 0 0,1 1 1 0 0,0 0-1 0 0,1 0 0 0 0,-1 1 0 0 0,2 0 1 0 0,-1 0-1 0 0,1 0 0 0 0,0 0 0 0 0,1 1 0 0 0,-1 0 1 0 0,2 0-1 0 0,-2 7 14 0 0,5-14 1 0 0,0 0 0 0 0,0 0 0 0 0,0 0 0 0 0,1-1 0 0 0,-1 1 0 0 0,0 0 1 0 0,1 0-1 0 0,0 0 0 0 0,0 0 0 0 0,-1-1 0 0 0,1 1 0 0 0,0 0 0 0 0,0 0 0 0 0,0-1 0 0 0,1 1 0 0 0,-1-1 1 0 0,0 1-1 0 0,1-1 0 0 0,-1 0 0 0 0,1 0 0 0 0,-1 1 0 0 0,1-1 0 0 0,-1 0 0 0 0,1 0 0 0 0,0 0 0 0 0,0-1 1 0 0,0 1-1 0 0,-1 0 0 0 0,1-1 0 0 0,0 1 0 0 0,0-1 0 0 0,0 1 0 0 0,2-1-1 0 0,68 7 148 0 0,39-7-7 0 0,-109 2-115 0 0,0-1 1 0 0,0 1-1 0 0,-1 0 0 0 0,1 0 0 0 0,-1 0 0 0 0,1 1 0 0 0,-1-1 1 0 0,0 0-1 0 0,0 0 0 0 0,0 1 0 0 0,0-1 0 0 0,0 1 1 0 0,0-1-1 0 0,-1 1 0 0 0,1-1 0 0 0,-1 1 0 0 0,0-1 0 0 0,0 1 1 0 0,0-1-1 0 0,0 1 0 0 0,0-1 0 0 0,0 1 0 0 0,-1-1 0 0 0,1 1 1 0 0,-1-1-1 0 0,0 1 0 0 0,0-1 0 0 0,0 1 0 0 0,0-1 0 0 0,0 0 1 0 0,0 0-1 0 0,-1 2-26 0 0,-33 53 564 0 0,28-48-534 0 0,1-1 0 0 0,0 1 0 0 0,0 0 1 0 0,1 0-1 0 0,1 1 0 0 0,0 0 0 0 0,0 0 1 0 0,1 0-1 0 0,0 0 0 0 0,0 0 0 0 0,1 0 1 0 0,0 10-31 0 0,1-19-38 0 0,1 1 0 0 0,0 0 0 0 0,0 0 0 0 0,0-1 0 0 0,0 1 0 0 0,0 0 0 0 0,0 0 0 0 0,0-1 0 0 0,0 1 0 0 0,1 0 0 0 0,-1 0 0 0 0,1-1 0 0 0,-1 1 0 0 0,1-1 0 0 0,0 1 0 0 0,0 0 0 0 0,0-1 0 0 0,0 1 0 0 0,0-1 0 0 0,0 0 0 0 0,0 1 0 0 0,0-1 0 0 0,0 0 0 0 0,1 0 0 0 0,-1 1 0 0 0,0-1 0 0 0,1 0 0 0 0,-1 0 0 0 0,1-1 0 0 0,-1 1 0 0 0,1 0 0 0 0,-1 0 0 0 0,1-1 0 0 0,0 1 0 0 0,0-1 0 0 0,-1 1 0 0 0,1-1 0 0 0,0 0 0 0 0,-1 0 0 0 0,1 0 0 0 0,0 0 1 0 0,0 0-1 0 0,-1 0 0 0 0,1 0 0 0 0,0-1 0 0 0,1 1 38 0 0,62-17-4786 0 0,-6-17-7661 0 0,-47 26 8139 0 0</inkml:trace>
  <inkml:trace contextRef="#ctx0" brushRef="#br0" timeOffset="12453.992">14538 1271 2881 0 0,'0'0'1805'0'0,"0"0"-180"0"0,0 0-86 0 0,0 0 0 0 0,0 0 34 0 0,0 0-39 0 0,0 0-111 0 0,0 0-173 0 0,0 0-232 0 0,0 0-205 0 0,0 0-201 0 0,-25 31-144 0 0,-74 95-84 0 0,72-71 90 0 0,29-47-349 0 0,-2-5-79 0 0,1 0 0 0 0,-1-1 1 0 0,1 1-1 0 0,0 0 0 0 0,0-1 1 0 0,0 1-1 0 0,0-1 0 0 0,1 1 1 0 0,-1-1-1 0 0,0 0 0 0 0,1 0 1 0 0,0 1-1 0 0,0-1 0 0 0,-1 0 0 0 0,1-1 1 0 0,0 1-1 0 0,1 0 0 0 0,-1 0 1 0 0,0-1-1 0 0,0 1 0 0 0,1-1 1 0 0,-1 0-1 0 0,1 0 0 0 0,-1 0 1 0 0,1 0-1 0 0,-1 0 0 0 0,1 0 1 0 0,0-1-1 0 0,-1 1 0 0 0,2-1-46 0 0,83-2 1501 0 0,-80-2-1450 0 0,0 1 1 0 0,-1-1-1 0 0,1 0 1 0 0,-1-1-1 0 0,0 0 1 0 0,0 0-1 0 0,0 0 1 0 0,-1 0-1 0 0,0-1 1 0 0,0 0-1 0 0,0 0 1 0 0,-1-1-1 0 0,0 1 1 0 0,0-1 0 0 0,-1 0-1 0 0,1 0 1 0 0,-1 0-1 0 0,-1 0 1 0 0,0-1-1 0 0,0 1 1 0 0,0-1-1 0 0,-1 1 1 0 0,0-1-1 0 0,0 0 1 0 0,-1 1-1 0 0,0-1 1 0 0,0 0-1 0 0,-1 1 1 0 0,0-1-1 0 0,-2-4-51 0 0,2 8-51 0 0,-1 0-1 0 0,1 0 0 0 0,-1 0 1 0 0,-1 0-1 0 0,1 0 0 0 0,0 1 1 0 0,-1-1-1 0 0,0 1 0 0 0,0-1 1 0 0,0 1-1 0 0,0 0 0 0 0,0 0 1 0 0,-1 1-1 0 0,1-1 0 0 0,-1 1 0 0 0,0-1 1 0 0,-3 0 51 0 0,-44-15-7928 0 0,44 18-1723 0 0</inkml:trace>
  <inkml:trace contextRef="#ctx0" brushRef="#br0" timeOffset="13765.81">14752 1382 0 0 0,'0'0'839'0'0,"0"0"140"0"0,0 0 104 0 0,0 0 29 0 0,0 0-25 0 0,0 0-75 0 0,-2-1-699 0 0,-1-2 8596 0 0,4 3-7766 0 0,10-1-712 0 0,0 0 1 0 0,-1-1-1 0 0,1-1 0 0 0,0 0 1 0 0,-1 0-1 0 0,0-1 1 0 0,0 0-1 0 0,0 0 0 0 0,0-1 1 0 0,0-1-1 0 0,8-6-431 0 0,-5 4 227 0 0,-1 0-114 0 0,-1-1 1 0 0,0 0-1 0 0,0-1 1 0 0,-1 0-1 0 0,0 0 0 0 0,-1-1 1 0 0,0-1-1 0 0,-1 1 1 0 0,0-1-1 0 0,-1-1 1 0 0,4-10-114 0 0,-15 137 131 0 0,34 126 82 0 0,-11-134-137 0 0,3 231-7 0 0,-24-306-74 0 0,-1-1 0 0 0,-2 0-1 0 0,-1 0 1 0 0,-1 0 0 0 0,-2-1-1 0 0,0 0 1 0 0,-3 1 5 0 0,10-21-12 0 0,0 0 0 0 0,0 0 0 0 0,-1-1 1 0 0,0 1-1 0 0,-1 0 0 0 0,0-1 0 0 0,0 0 0 0 0,-1 0 0 0 0,0 0 0 0 0,0-1 1 0 0,-1 0-1 0 0,0 0 0 0 0,0 0 0 0 0,0 0 0 0 0,-1-1 0 0 0,0 0 0 0 0,-1-1 1 0 0,1 1-1 0 0,-1-2 0 0 0,0 1 0 0 0,0-1 0 0 0,0 0 0 0 0,-1 0 0 0 0,0-1 1 0 0,1-1-1 0 0,-1 1 0 0 0,-3-1 12 0 0,9-2-3 0 0,-1 0-1 0 0,1 0 1 0 0,-1-1 0 0 0,1 0-1 0 0,0 1 1 0 0,-1-1 0 0 0,1 0-1 0 0,0-1 1 0 0,0 1 0 0 0,0 0-1 0 0,-1-1 1 0 0,2 0 0 0 0,-1 0-1 0 0,0 0 1 0 0,0 0 0 0 0,1 0-1 0 0,-1 0 1 0 0,1-1 0 0 0,-1 1 0 0 0,1-1-1 0 0,0 0 1 0 0,0 0 0 0 0,0 0-1 0 0,1 0 1 0 0,-1 0 0 0 0,1 0-1 0 0,-1 0 1 0 0,1 0 0 0 0,0-1-1 0 0,0 1 1 0 0,1 0 0 0 0,-1-1-1 0 0,1 1 1 0 0,-1-2 3 0 0,0-8-2 0 0,0 0 0 0 0,1 0 0 0 0,0 0 0 0 0,1 0 1 0 0,0 1-1 0 0,1-1 0 0 0,1 0 0 0 0,3-10 2 0 0,6-10 15 0 0,1 1 1 0 0,2 0-1 0 0,1 2 1 0 0,1 0-1 0 0,2 0 1 0 0,1 2-1 0 0,1 1 1 0 0,2 0 0 0 0,0 2-1 0 0,2 0 1 0 0,21-16-16 0 0,-36 33 22 0 0,0 1 1 0 0,0 0 0 0 0,0 0 0 0 0,1 1 0 0 0,0 1 0 0 0,0 0 0 0 0,0 0 0 0 0,1 1 0 0 0,0 1 0 0 0,0 0 0 0 0,0 0 0 0 0,0 1 0 0 0,0 1 0 0 0,0 0 0 0 0,9 0-23 0 0,14 15 134 0 0,-27-11-2742 0 0,-15-14-2541 0 0,-2 2-4413 0 0,6 5 3531 0 0</inkml:trace>
  <inkml:trace contextRef="#ctx0" brushRef="#br0" timeOffset="14142.44">15055 800 0 0 0,'0'0'4066'0'0,"0"0"-1749"0"0,0 0-556 0 0,0 0-87 0 0,0 0 28 0 0,0 0 42 0 0,0 0-86 0 0,0 0-164 0 0,0 0-246 0 0,0 0-259 0 0,0 0-229 0 0,0 0-183 0 0,0 0-133 0 0,-15 0-72 0 0,-47 0-43 0 0,35 16 563 0 0,25-13-762 0 0,-5 12 229 0 0,16-17-57 0 0,27-44-84 0 0,-41 49-2787 0 0,-1 4-4170 0 0,6-7-3964 0 0</inkml:trace>
  <inkml:trace contextRef="#ctx0" brushRef="#br0" timeOffset="24657.743">15298 1422 0 0 0,'0'0'529'0'0,"0"0"634"0"0,0 0 255 0 0,0 0 120 0 0,0 0 78 0 0,0 0-16 0 0,0 0-134 0 0,5 3 4839 0 0,7 5-4515 0 0,-1-3-1377 0 0,0 0 1 0 0,1-1-1 0 0,0-1 1 0 0,0 0-1 0 0,0 0 1 0 0,0-1-1 0 0,1-1 1 0 0,-1 0-1 0 0,0-1 0 0 0,1 0 1 0 0,2-1-414 0 0,0 1 208 0 0,-4-1-94 0 0,-1-1 0 0 0,1 0 0 0 0,-1-1 1 0 0,0 0-1 0 0,1-1 0 0 0,-1 0 0 0 0,-1 0 0 0 0,1-1 1 0 0,6-4-115 0 0,5-2 96 0 0,-17 10-70 0 0,-1-1-1 0 0,1 0 1 0 0,0 0-1 0 0,-1 0 1 0 0,1 0-1 0 0,-1 0 1 0 0,1-1 0 0 0,-1 1-1 0 0,0-1 1 0 0,0 0-1 0 0,0 0 1 0 0,-1 0-1 0 0,1 0 1 0 0,-1-1 0 0 0,1 1-1 0 0,-1-1 1 0 0,0 1-1 0 0,-1-1 1 0 0,1 0-1 0 0,-1 0 1 0 0,1 0 0 0 0,-1 0-1 0 0,0 0 1 0 0,0 0-1 0 0,-1 0 1 0 0,0 0-1 0 0,1 0 1 0 0,-1 0 0 0 0,0 0-1 0 0,-1-1 1 0 0,1 1-1 0 0,-1 0 1 0 0,0 0-1 0 0,0-1-25 0 0,-4 0-34 0 0,-1 1 0 0 0,1 0 0 0 0,-1 1 0 0 0,1-1 0 0 0,-1 1 0 0 0,0 0 0 0 0,0 0 0 0 0,-1 1 0 0 0,1 0 0 0 0,-1 0 0 0 0,1 0 0 0 0,-1 1 0 0 0,1 0-1 0 0,-1 0 1 0 0,0 1 0 0 0,1 0 0 0 0,-1 0 0 0 0,0 1 0 0 0,1-1 0 0 0,-5 2 34 0 0,1 0-33 0 0,-1 1 0 0 0,0 0 0 0 0,1 0 0 0 0,0 1-1 0 0,0 0 1 0 0,0 1 0 0 0,0 0 0 0 0,1 1 0 0 0,0 0 0 0 0,0 0 0 0 0,1 1-1 0 0,-1 0 1 0 0,1 1 0 0 0,1 0 0 0 0,-1 0 0 0 0,2 0 0 0 0,-1 1 0 0 0,1 0 0 0 0,-2 4 33 0 0,5-3 23 0 0,1 0 0 0 0,-1 0 1 0 0,2 0-1 0 0,0 0 1 0 0,0 1-1 0 0,0-1 1 0 0,1 0-1 0 0,1 0 0 0 0,0 1 1 0 0,0-1-1 0 0,1 0 1 0 0,1 0-1 0 0,-1 0 0 0 0,1 0 1 0 0,1-1-1 0 0,1 3-23 0 0,-1-4 34 0 0,0-1-1 0 0,1 0 0 0 0,0 1 1 0 0,0-2-1 0 0,0 1 0 0 0,1 0 1 0 0,0-1-1 0 0,0 0 0 0 0,1-1 1 0 0,-1 0-1 0 0,1 0 0 0 0,1 0 1 0 0,-1 0-1 0 0,1-1 0 0 0,-1-1 1 0 0,1 1-1 0 0,0-1 0 0 0,0-1 1 0 0,1 1-1 0 0,-1-1 0 0 0,0-1 1 0 0,1 1-1 0 0,0-2 0 0 0,-1 1 1 0 0,1-1-1 0 0,-1 0 0 0 0,1-1-33 0 0,7 0 77 0 0,1 0-1 0 0,-1-1 1 0 0,0-1-1 0 0,0-1 0 0 0,0 0 1 0 0,0-1-1 0 0,-1 0 0 0 0,12-7-76 0 0,-3 1-241 0 0,-34 10-1631 0 0,-4-1-5866 0 0,8 2-3751 0 0</inkml:trace>
  <inkml:trace contextRef="#ctx0" brushRef="#br0" timeOffset="25118.157">16202 1264 0 0 0,'0'0'1099'0'0,"0"0"477"0"0,0 0 497 0 0,0 0 355 0 0,0 0 46 0 0,0 0-268 0 0,0 0-444 0 0,0 0-381 0 0,0 0-223 0 0,0 0-115 0 0,0 0-110 0 0,0 0-95 0 0,0 0-107 0 0,0-3-118 0 0,-1 2-560 0 0,0 0 0 0 0,0 0 0 0 0,1 0 0 0 0,-1 0 1 0 0,0 0-1 0 0,0 0 0 0 0,0 1 0 0 0,0-1 0 0 0,0 0 0 0 0,0 0 0 0 0,0 1 0 0 0,0-1 0 0 0,0 0 0 0 0,-1 1 1 0 0,1-1-1 0 0,0 1 0 0 0,0 0 0 0 0,0-1 0 0 0,-1 1 0 0 0,1 0 0 0 0,0 0 0 0 0,0 0 0 0 0,-1 0 1 0 0,1 0-1 0 0,0 0 0 0 0,0 0 0 0 0,-1 0 0 0 0,1 0 0 0 0,0 1 0 0 0,0-1 0 0 0,-1 0 0 0 0,1 1 0 0 0,0-1 1 0 0,0 1-1 0 0,0-1 0 0 0,0 1 0 0 0,0 0 0 0 0,0 0 0 0 0,-1 0-53 0 0,-57 29 693 0 0,55-28-618 0 0,-7 6-29 0 0,0-1 0 0 0,1 1-1 0 0,0 1 1 0 0,0 0 0 0 0,1 0-1 0 0,1 1 1 0 0,-1 0-1 0 0,1 1 1 0 0,1-1 0 0 0,0 2-1 0 0,1-1 1 0 0,0 1 0 0 0,-3 9-46 0 0,7-17 3 0 0,0 1 0 0 0,0-1 1 0 0,1 1-1 0 0,0 0 0 0 0,0-1 1 0 0,0 1-1 0 0,1 0 0 0 0,-1 0 1 0 0,1-1-1 0 0,0 1 0 0 0,1 0 0 0 0,-1 0 1 0 0,1-1-1 0 0,0 1 0 0 0,0 0 1 0 0,0-1-1 0 0,1 1 0 0 0,0-1 1 0 0,0 1-1 0 0,0-1 0 0 0,0 0 1 0 0,1 0-1 0 0,-1 0 0 0 0,1 0 1 0 0,0 0-1 0 0,0-1 0 0 0,0 1 0 0 0,1-1 1 0 0,2 2-4 0 0,1 0 5 0 0,0 0-1 0 0,1-1 1 0 0,0 0 0 0 0,0-1 0 0 0,0 1-1 0 0,1-1 1 0 0,-1-1 0 0 0,1 0 0 0 0,-1 0-1 0 0,1 0 1 0 0,0-1 0 0 0,0-1 0 0 0,-1 0 0 0 0,1 0-1 0 0,0 0 1 0 0,0-1 0 0 0,0 0 0 0 0,-1-1-1 0 0,1 0-4 0 0,7-3-203 0 0,0 0 0 0 0,-1 0-1 0 0,0-2 1 0 0,0 0-1 0 0,-1 0 1 0 0,0-2-1 0 0,0 1 1 0 0,7-7 203 0 0,4-7-4409 0 0,-1-2-3816 0 0,-15 16-1448 0 0</inkml:trace>
  <inkml:trace contextRef="#ctx0" brushRef="#br0" timeOffset="25625.744">16775 748 6265 0 0,'0'0'1909'0'0,"0"0"-428"0"0,0 0-27 0 0,0 0 280 0 0,0 0 211 0 0,0 0-45 0 0,0 0-324 0 0,0 0-424 0 0,0 0-348 0 0,0 0-202 0 0,0 0-98 0 0,0 0-48 0 0,0 0-35 0 0,-4 23 1005 0 0,-1-6-1204 0 0,1 0-1 0 0,1 1 1 0 0,0-1-1 0 0,1 1 1 0 0,1 0 0 0 0,1 0-1 0 0,1 10-221 0 0,-1 27 245 0 0,-20 253 417 0 0,-17-135-546 0 0,24-121-1551 0 0,40-104-3355 0 0,-27 45 3539 0 0,3-18-5136 0 0,-6 11-2978 0 0,-1 9 6390 0 0</inkml:trace>
  <inkml:trace contextRef="#ctx0" brushRef="#br0" timeOffset="25881.238">16421 1238 4681 0 0,'0'0'2507'0'0,"0"0"-401"0"0,0 0-227 0 0,0 0-141 0 0,0 0-174 0 0,0 0-228 0 0,0 0-227 0 0,0 0-156 0 0,0 0-41 0 0,0 0-33 0 0,0 0-91 0 0,0 0-70 0 0,0 0-98 0 0,24 0-84 0 0,153-1 774 0 0,120-5-737 0 0,-274 2-2142 0 0,-15 1-6947 0 0,-5 2-2999 0 0</inkml:trace>
  <inkml:trace contextRef="#ctx0" brushRef="#br0" timeOffset="26172.537">17205 1286 13795 0 0,'0'0'707'0'0,"0"0"-311"0"0,0 0 89 0 0,0 0 267 0 0,0 0 169 0 0,0 0-1 0 0,0 0-225 0 0,0 0-287 0 0,0 0-187 0 0,0 0-100 0 0,0 0-48 0 0,0 0-37 0 0,0 0-26 0 0,-5 20-39 0 0,-17 62-35 0 0,10-68-7671 0 0,8-37-1629 0 0,4 22 7708 0 0,-1-6 964 0 0</inkml:trace>
  <inkml:trace contextRef="#ctx0" brushRef="#br0" timeOffset="26360.518">17148 966 4345 0 0,'0'0'2945'0'0,"0"0"-497"0"0,0 0-488 0 0,0 0-383 0 0,0 0-137 0 0,0 0-264 0 0,0 0-231 0 0,0 0-297 0 0,0 0-280 0 0,0 0-296 0 0,0 0-304 0 0,0 0-216 0 0,0 0-240 0 0,-35-74-249 0 0,35 81-279 0 0,0 1-696 0 0,0-1-1777 0 0,4 0-5113 0 0</inkml:trace>
  <inkml:trace contextRef="#ctx0" brushRef="#br0" timeOffset="27363.636">17535 645 0 0 0,'0'0'1403'0'0,"0"0"247"0"0,0 0 110 0 0,0 0 20 0 0,0 0-30 0 0,0 0-27 0 0,0 0-53 0 0,0 0-112 0 0,0 0-170 0 0,0 0-204 0 0,0-5-230 0 0,0-8-793 0 0,-4 28 3032 0 0,-28 195-313 0 0,9 77-2221 0 0,-8 25-551 0 0,20-264-175 0 0,11-48 50 0 0,0 0-10 0 0,5-19-5784 0 0,3 9-1392 0 0,-5 6-3381 0 0</inkml:trace>
  <inkml:trace contextRef="#ctx0" brushRef="#br0" timeOffset="27833.898">17610 1492 5329 0 0,'0'0'1328'0'0,"0"0"-119"0"0,0 0 274 0 0,0 0 217 0 0,0 0 46 0 0,0 0-89 0 0,0 0-182 0 0,0 0-240 0 0,0 0-210 0 0,0 0-197 0 0,0 0-172 0 0,0 0-127 0 0,32-9-83 0 0,97-30-77 0 0,-62 2 230 0 0,-52 26-489 0 0,0-1-1 0 0,-1 0 1 0 0,-1-1 0 0 0,0-1-1 0 0,-1 0 1 0 0,-1 0 0 0 0,0-1-1 0 0,9-16-109 0 0,-17 23 6 0 0,-1 1 0 0 0,1 0-1 0 0,-1-1 1 0 0,-1 1 0 0 0,0-1-1 0 0,0 1 1 0 0,0-1 0 0 0,-1 0-1 0 0,0 1 1 0 0,0-1 0 0 0,-1 0-1 0 0,0 0-5 0 0,-1 6-34 0 0,-1 0 0 0 0,0 1-1 0 0,1-1 1 0 0,-1 0 0 0 0,0 1-1 0 0,0-1 1 0 0,0 1 0 0 0,0 0-1 0 0,0 0 1 0 0,0 1-1 0 0,-1-1 1 0 0,1 0 0 0 0,0 1-1 0 0,0 0 1 0 0,-1 0 0 0 0,1 0-1 0 0,0 0 1 0 0,0 0-1 0 0,-1 1 1 0 0,1-1 0 0 0,0 1-1 0 0,0 0 35 0 0,-16 6-28 0 0,2 0-1 0 0,-1 1 0 0 0,1 1 0 0 0,0 0 1 0 0,0 2-1 0 0,1 0 0 0 0,1 0 1 0 0,0 2-1 0 0,1-1 0 0 0,0 2 0 0 0,1 0 1 0 0,0 1-1 0 0,-5 8 29 0 0,14-19 18 0 0,-1-1-1 0 0,1 1 1 0 0,0 1 0 0 0,0-1-1 0 0,1 0 1 0 0,-1 1 0 0 0,1 0-1 0 0,0 0 1 0 0,0 0 0 0 0,1 0-1 0 0,-1 0 1 0 0,1 1 0 0 0,0-1-1 0 0,1 1 1 0 0,-1-1 0 0 0,1 1-1 0 0,0 0 1 0 0,1-1 0 0 0,-1 1 0 0 0,1 0-1 0 0,0 0 1 0 0,0 0 0 0 0,1-1-1 0 0,0 1 1 0 0,0 0 0 0 0,0-1-1 0 0,1 1 1 0 0,0-1 0 0 0,0 1-1 0 0,0-1 1 0 0,3 4-18 0 0,11 4 77 0 0,2-1 1 0 0,0 0-1 0 0,0-2 1 0 0,1 0-1 0 0,0-1 1 0 0,0 0-1 0 0,1-2 0 0 0,0-1 1 0 0,1 0-1 0 0,-1-1 1 0 0,1-2-1 0 0,0 0 1 0 0,0-1-1 0 0,1-1 1 0 0,-1-1-1 0 0,3-1-77 0 0,-15 2-204 0 0,126 4 280 0 0,-77-4-5285 0 0,-48-1-3181 0 0</inkml:trace>
  <inkml:trace contextRef="#ctx0" brushRef="#br0" timeOffset="29358.995">18685 1665 1792 0 0,'0'0'2314'0'0,"0"0"4"0"0,0 0-12 0 0,0 0-68 0 0,0 0-190 0 0,0 0-249 0 0,0 0-268 0 0,0 0-269 0 0,0 0-190 0 0,0 0-160 0 0,0 0-125 0 0,-7-4 945 0 0,7-7-1538 0 0,0 0 0 0 0,1 0 0 0 0,0 0-1 0 0,0 0 1 0 0,2 0 0 0 0,-1 1 0 0 0,1-1 0 0 0,1 1-1 0 0,0 0 1 0 0,4-8-194 0 0,10-13 68 0 0,1 2 1 0 0,2 1-1 0 0,1 0 0 0 0,1 2 1 0 0,1 0-1 0 0,1 2 0 0 0,1 1 1 0 0,2 0-1 0 0,8-3-68 0 0,45-22 43 0 0,-80 47-43 0 0,-1 1 0 0 0,1-1 1 0 0,0 1-1 0 0,-1 0 0 0 0,1-1 1 0 0,0 1-1 0 0,-1 0 0 0 0,1-1 1 0 0,0 1-1 0 0,0 0 0 0 0,-1 0 1 0 0,1 0-1 0 0,0-1 0 0 0,0 1 1 0 0,-1 0-1 0 0,1 0 0 0 0,0 0 0 0 0,0 0 1 0 0,0 0-1 0 0,-1 1 0 0 0,1-1 1 0 0,0 0-1 0 0,0 0 0 0 0,-1 0 1 0 0,1 1-1 0 0,0-1 0 0 0,-1 0 1 0 0,1 1-1 0 0,0-1 0 0 0,-1 1 1 0 0,1-1-1 0 0,0 0 0 0 0,-1 1 1 0 0,1 0-1 0 0,-1-1 0 0 0,1 1 1 0 0,-1-1-1 0 0,1 1 0 0 0,-1 0 1 0 0,1-1-1 0 0,-1 1 0 0 0,0 0 1 0 0,1-1-1 0 0,-1 1 0 0 0,0 0 1 0 0,0 0-1 0 0,0-1 0 0 0,1 1 1 0 0,-1 0-1 0 0,0 0 0 0 0,0-1 1 0 0,0 1-1 0 0,0 0 0 0 0,0 0 1 0 0,0-1-1 0 0,0 1 0 0 0,2 56 30 0 0,-3-46-25 0 0,-9 176 111 0 0,-11-21-73 0 0,18-225 245 0 0,5 46-307 0 0,1 0-1 0 0,1 1 1 0 0,0-1 0 0 0,1 1 0 0 0,0 0 0 0 0,1 0 0 0 0,0 0-1 0 0,1 1 1 0 0,5-8 19 0 0,2-2-25 0 0,0-3-4 0 0,2 1 0 0 0,1 1 1 0 0,1 1-1 0 0,1 0 0 0 0,0 1 0 0 0,2 2 0 0 0,0 0 0 0 0,1 1 0 0 0,1 1 0 0 0,9-5 29 0 0,-31 20-7 0 0,1-1-1 0 0,-1 1 1 0 0,1 0 0 0 0,0-1 0 0 0,-1 1-1 0 0,1 0 1 0 0,0 0 0 0 0,0 0 0 0 0,0 0 0 0 0,0 1-1 0 0,-1-1 1 0 0,1 0 0 0 0,0 1 0 0 0,0 0-1 0 0,0-1 1 0 0,0 1 0 0 0,0 0 0 0 0,1 0-1 0 0,-1 0 1 0 0,0 0 0 0 0,0 0 0 0 0,0 0-1 0 0,0 1 1 0 0,0-1 0 0 0,0 1 0 0 0,0-1-1 0 0,-1 1 1 0 0,1 0 0 0 0,0 0 0 0 0,0 0-1 0 0,0 0 1 0 0,-1 0 0 0 0,1 0 0 0 0,0 0-1 0 0,-1 1 1 0 0,1-1 0 0 0,0 1 7 0 0,1 36 106 0 0,-2 0-1 0 0,-1 0 1 0 0,-1-1 0 0 0,-7 36-106 0 0,-8 22-115 0 0,26-75-3701 0 0,10-21-4697 0 0,-14-2 771 0 0</inkml:trace>
  <inkml:trace contextRef="#ctx0" brushRef="#br0" timeOffset="29711.902">19759 1271 1936 0 0,'0'0'2268'0'0,"0"0"-395"0"0,0 0-36 0 0,0 0 86 0 0,0 0 21 0 0,0 0-201 0 0,0 0-341 0 0,0 0-319 0 0,0 0-250 0 0,0 0-155 0 0,0 0-91 0 0,0 0-98 0 0,-20 25-93 0 0,-58 77-79 0 0,74-99-289 0 0,1 1 0 0 0,0-1-1 0 0,0 1 1 0 0,0 0-1 0 0,0 0 1 0 0,1 0 0 0 0,-1 1-1 0 0,1-1 1 0 0,1 1-1 0 0,-1-1 1 0 0,0 1 0 0 0,1 0-1 0 0,0-1 1 0 0,0 1-1 0 0,0 0 1 0 0,1 0 0 0 0,0 0-1 0 0,0 0 1 0 0,0 0-28 0 0,1 15 60 0 0,-2-17-46 0 0,0 0 1 0 0,0 0-1 0 0,1-1 1 0 0,-1 1 0 0 0,1 0-1 0 0,0 0 1 0 0,0 0-1 0 0,0 0 1 0 0,0 0 0 0 0,0 0-1 0 0,1 0 1 0 0,-1 0-1 0 0,1-1 1 0 0,0 1 0 0 0,0 0-1 0 0,0 0 1 0 0,0-1-1 0 0,0 1 1 0 0,1-1 0 0 0,-1 1-1 0 0,1-1 1 0 0,0 1-1 0 0,0-1 1 0 0,-1 0 0 0 0,2 0-1 0 0,-1 0 1 0 0,0 0-1 0 0,0 0 1 0 0,1 0 0 0 0,-1-1-1 0 0,0 1 1 0 0,1-1-1 0 0,0 0 1 0 0,-1 1 0 0 0,1-1-1 0 0,0 0 1 0 0,0-1 0 0 0,-1 1-1 0 0,1 0 1 0 0,1-1-15 0 0,-4 0 13 0 0,6 1 99 0 0,0-1 1 0 0,0 0 0 0 0,0 0-1 0 0,0 0 1 0 0,0-1 0 0 0,0 0-1 0 0,-1 0 1 0 0,1-1 0 0 0,0 1-1 0 0,-1-1 1 0 0,1 0 0 0 0,-1-1-1 0 0,0 1 1 0 0,0-1 0 0 0,3-2-113 0 0,1-1 96 0 0,-1 0 0 0 0,0 0 0 0 0,0-1 1 0 0,0 0-1 0 0,-1-1 0 0 0,0 1 0 0 0,0-1 0 0 0,-1-1 1 0 0,0 1-1 0 0,-1-1 0 0 0,1 0 0 0 0,-2-1 0 0 0,1 1 1 0 0,-2-1-1 0 0,1 0 0 0 0,-1 0 0 0 0,0 0 1 0 0,-1 0-1 0 0,-1 0 0 0 0,1-1 0 0 0,-1-4-96 0 0,-1 11-30 0 0,0 0-1 0 0,1 0 0 0 0,-2 0 1 0 0,1 0-1 0 0,0 0 1 0 0,-1 0-1 0 0,1 0 0 0 0,-1 0 1 0 0,0 0-1 0 0,-1 1 1 0 0,1-1-1 0 0,-1 0 1 0 0,1 1-1 0 0,-1-1 0 0 0,0 1 1 0 0,0-1-1 0 0,-1 1 1 0 0,1 0-1 0 0,-1 0 0 0 0,1 0 1 0 0,-1 0-1 0 0,0 0 1 0 0,0 1-1 0 0,-1 0 1 0 0,1-1-1 0 0,0 1 0 0 0,-1 0 1 0 0,1 0-1 0 0,-1 1 1 0 0,-2-2 30 0 0,-42-7-2145 0 0,16 9-4616 0 0,22 1-4120 0 0</inkml:trace>
  <inkml:trace contextRef="#ctx0" brushRef="#br0" timeOffset="34534.156">20421 564 0 0 0,'0'0'1630'0'0,"0"0"390"0"0,0 0 121 0 0,0 0-206 0 0,0 0-295 0 0,0 0-272 0 0,0 0-253 0 0,0 0-204 0 0,-3-4 2208 0 0,-5 42-303 0 0,-43 274 543 0 0,34-95-2751 0 0,1-44-300 0 0,-3-59 6 0 0,-24-73 123 0 0,26-23-324 0 0,17-17-107 0 0,0-1-20 0 0,1 26 209 0 0,0-24-173 0 0,0-1-1 0 0,-1 1 0 0 0,1-1 1 0 0,0 1-1 0 0,-1 0 1 0 0,0-1-1 0 0,1 1 0 0 0,-1 0 1 0 0,0 0-1 0 0,0-1 1 0 0,0 1-1 0 0,0 0 0 0 0,0-1 1 0 0,-1 1-1 0 0,1 0 0 0 0,-1 0 1 0 0,1-1-1 0 0,-1 1 1 0 0,1-1-1 0 0,-1 1 0 0 0,0 0 1 0 0,1-1-1 0 0,-1 1 1 0 0,0-1-1 0 0,0 0 0 0 0,0 1 1 0 0,-1-1-1 0 0,1 0 1 0 0,0 0-1 0 0,0 1 0 0 0,-1-1 1 0 0,0 0-22 0 0,-9 14 59 0 0,1-1-1950 0 0,19-28-1541 0 0,-4 7-90 0 0,-1 0-3293 0 0,-2 2-2290 0 0</inkml:trace>
  <inkml:trace contextRef="#ctx0" brushRef="#br0" timeOffset="34951.678">20016 1153 3113 0 0,'0'0'1785'0'0,"0"0"-311"0"0,0 0-35 0 0,0 0 147 0 0,0 0 54 0 0,0 0-125 0 0,0 0-268 0 0,0 0-247 0 0,0 0-126 0 0,0 0-42 0 0,0 0-56 0 0,0 0-58 0 0,6 3-42 0 0,84 24 3970 0 0,207-27-2160 0 0,-274 1-2696 0 0,-19-1-104 0 0,0 1 1 0 0,0-1-1 0 0,0 0 1 0 0,0 0-1 0 0,0 0 1 0 0,0 0-1 0 0,0-1 1 0 0,0 1-1 0 0,0-1 1 0 0,0 0-1 0 0,0 0 1 0 0,0-1-1 0 0,0 1 1 0 0,0-1-1 0 0,-1 0 1 0 0,1 0-1 0 0,-1 0 1 0 0,1 0-1 0 0,-1-1 1 0 0,2-1 313 0 0,10-5-3661 0 0,-3 3-3698 0 0,-6 2-948 0 0</inkml:trace>
  <inkml:trace contextRef="#ctx0" brushRef="#br0" timeOffset="35398.325">20734 1367 5353 0 0,'0'0'2378'0'0,"0"0"-322"0"0,0 0-94 0 0,0 0 13 0 0,0 0-122 0 0,0 0-265 0 0,0 0-384 0 0,0 0-340 0 0,0 0-221 0 0,0 0-139 0 0,0 0-61 0 0,0 0-25 0 0,0 0 3 0 0,-5 11-26 0 0,-30 85 793 0 0,-3 36-787 0 0,37-128 625 0 0,1-2-4615 0 0,0-1-7517 0 0,0-4 1129 0 0</inkml:trace>
  <inkml:trace contextRef="#ctx0" brushRef="#br0" timeOffset="35678.934">20799 1069 12387 0 0,'0'0'1320'0'0,"0"0"-560"0"0,0 0-128 0 0,0 0 8 0 0,0 0-72 0 0,0 0-183 0 0,0 0-297 0 0,0 0-232 0 0,0 0-169 0 0,0 0-119 0 0,0 0-152 0 0,0 0-216 0 0,0 0-888 0 0,0 29-2457 0 0,7-25-4529 0 0</inkml:trace>
  <inkml:trace contextRef="#ctx0" brushRef="#br0" timeOffset="35910.449">21038 1304 10498 0 0,'0'0'1898'0'0,"0"0"-619"0"0,0 0-327 0 0,0 0-20 0 0,0 0-26 0 0,0 0-117 0 0,0 0-202 0 0,0 0-201 0 0,0 0-154 0 0,0 0-104 0 0,-16 33-58 0 0,-49 102-19 0 0,63-134-49 0 0,1 1 1 0 0,0-1-1 0 0,0 0 1 0 0,0 0-1 0 0,-1 1 1 0 0,1-1-1 0 0,1 0 0 0 0,-1 1 1 0 0,0-1-1 0 0,0 1 1 0 0,1 0-1 0 0,-1-1 0 0 0,0 1 1 0 0,1-1-1 0 0,0 1 1 0 0,-1 0-1 0 0,1-1 1 0 0,0 1-1 0 0,0 0 0 0 0,0-1 1 0 0,0 1-1 0 0,0 0 1 0 0,0 0-1 0 0,0-1 0 0 0,1 1 1 0 0,-1 0-1 0 0,1-1 1 0 0,-1 1-1 0 0,1-1 1 0 0,0 1-1 0 0,-1-1 0 0 0,1 1 1 0 0,0-1-1 0 0,0 1 1 0 0,1 0-3 0 0,2 2 24 0 0,1 0 90 0 0,1 1 0 0 0,-1-1 0 0 0,0 0 0 0 0,1-1 0 0 0,0 1 0 0 0,0-1 0 0 0,0-1 0 0 0,0 1 0 0 0,1-1 0 0 0,-1 0 0 0 0,1 0 0 0 0,-1-1 0 0 0,1 0 0 0 0,0 0 0 0 0,-1 0 0 0 0,1-1 0 0 0,0 0 0 0 0,0 0 0 0 0,-1-1 0 0 0,1 0 0 0 0,0 0-1 0 0,-1-1 1 0 0,1 1 0 0 0,-1-1 0 0 0,0-1 0 0 0,1 1 0 0 0,-1-1 0 0 0,0 0 0 0 0,-1-1 0 0 0,1 1 0 0 0,4-5-114 0 0,75-75 1365 0 0,-82 80-1313 0 0,0-1-1 0 0,-1 0 1 0 0,1 0 0 0 0,-1 0-1 0 0,0 0 1 0 0,0-1-1 0 0,-1 1 1 0 0,1 0 0 0 0,-1-1-1 0 0,0 1 1 0 0,0-1-1 0 0,-1 0 1 0 0,1 1-1 0 0,-1-1 1 0 0,0 1 0 0 0,0-1-1 0 0,-1 0 1 0 0,1 1-1 0 0,-1-1 1 0 0,0 1 0 0 0,0-1-1 0 0,-1 1 1 0 0,1-1-1 0 0,-2-1-51 0 0,0 2-28 0 0,1 1 0 0 0,-1-1 0 0 0,-1 1 0 0 0,1 0 0 0 0,0-1 0 0 0,-1 2 0 0 0,0-1 0 0 0,0 0 0 0 0,0 1 0 0 0,0 0 0 0 0,0 0 0 0 0,0 0 0 0 0,0 0 0 0 0,-1 0 0 0 0,1 1 0 0 0,-1 0 0 0 0,1 0 0 0 0,-1 0 0 0 0,1 1 0 0 0,-1 0 0 0 0,0-1 0 0 0,1 2 0 0 0,-1-1 0 0 0,-3 1 28 0 0,-33 5-2773 0 0,9 9-3425 0 0,23-8-4703 0 0</inkml:trace>
  <inkml:trace contextRef="#ctx0" brushRef="#br0" timeOffset="36542.67">21375 1566 7202 0 0,'0'0'2615'0'0,"0"0"-369"0"0,0 0-173 0 0,0 0-192 0 0,0 0-258 0 0,0 0-312 0 0,0 0-343 0 0,0 0-269 0 0,0 0-178 0 0,0 0-135 0 0,0 0-64 0 0,0 0-30 0 0,0 0-12 0 0,6-10-9 0 0,78-98 763 0 0,67-17-423 0 0,-151 126-617 0 0,-1-1 0 0 0,1 0 1 0 0,-1 1-1 0 0,1-1 0 0 0,0 1 1 0 0,-1-1-1 0 0,1 1 0 0 0,0-1 1 0 0,-1 1-1 0 0,1-1 0 0 0,0 1 0 0 0,0-1 1 0 0,-1 1-1 0 0,1 0 0 0 0,0-1 1 0 0,0 1-1 0 0,0-1 0 0 0,0 1 1 0 0,0-1-1 0 0,0 1 0 0 0,0 0 1 0 0,0-1-1 0 0,0 1 0 0 0,0-1 1 0 0,0 1-1 0 0,0 0 0 0 0,0-1 1 0 0,0 1-1 0 0,1-1 0 0 0,-1 1 1 0 0,0-1-1 0 0,0 1 0 0 0,1-1 1 0 0,-1 1-1 0 0,0-1 0 0 0,1 1 1 0 0,-1-1-1 0 0,1 1 0 0 0,-1-1 1 0 0,0 1-1 0 0,1-1 0 0 0,-1 0 1 0 0,1 1-1 0 0,-1-1 0 0 0,1 0 1 0 0,-1 1-1 0 0,1-1 0 0 0,0 0 1 0 0,-1 0-1 0 0,1 0 0 0 0,-1 1 1 0 0,1-1-1 0 0,-1 0 0 0 0,1 0 1 0 0,0 0-1 0 0,-1 0 0 0 0,1 0 1 0 0,-1 0-1 0 0,1 0 0 0 0,0 0 1 0 0,-1 0-1 0 0,1-1 0 0 0,-1 1 1 0 0,1 0-1 0 0,-1 0 0 0 0,1 0 1 0 0,0-1-1 0 0,-1 1 0 0 0,1 0 6 0 0,-2 13 61 0 0,1-6-42 0 0,0-1-1 0 0,0 0 1 0 0,1 0 0 0 0,0 1 0 0 0,0-1 0 0 0,0 0 0 0 0,1 0 0 0 0,0 0-1 0 0,0 0 1 0 0,0 0 0 0 0,1-1 0 0 0,0 1 0 0 0,0-1 0 0 0,1 0 0 0 0,-1 1-1 0 0,1-2 1 0 0,0 1 0 0 0,0 0 0 0 0,1-1 0 0 0,-1 0 0 0 0,1 0 0 0 0,0 0-1 0 0,0 0 1 0 0,1-1 0 0 0,-1 0 0 0 0,1 0 0 0 0,0 0 0 0 0,-1-1 0 0 0,1 0-1 0 0,0 0 1 0 0,0-1 0 0 0,0 1 0 0 0,1-1 0 0 0,-1 0 0 0 0,0-1-1 0 0,0 0 1 0 0,1 0 0 0 0,-1 0 0 0 0,0-1 0 0 0,0 0 0 0 0,0 0 0 0 0,1 0-1 0 0,-1-1 1 0 0,0 0-19 0 0,6-5 164 0 0,0-1-1 0 0,0 0 1 0 0,-1-1-1 0 0,0 0 1 0 0,0-1-1 0 0,-1 0 1 0 0,-1-1-1 0 0,0 0 1 0 0,0 0-1 0 0,-1-1 1 0 0,0 0-1 0 0,-1 0 1 0 0,-1-1-1 0 0,0 0 1 0 0,0 0-1 0 0,-2 0 1 0 0,3-10-164 0 0,-1-66-68 0 0,-12 79-1365 0 0,2 9-1804 0 0,-1 0-3799 0 0,4 1-5082 0 0</inkml:trace>
  <inkml:trace contextRef="#ctx0" brushRef="#br0" timeOffset="37475.958">20803 1120 1088 0 0,'0'0'1902'0'0,"0"0"-226"0"0,0 0-133 0 0,0 0 3 0 0,0 0-46 0 0,0 0-162 0 0,0 0-275 0 0,0 0-279 0 0,0 0-160 0 0,0 0-30 0 0,0 0 30 0 0,0 0 37 0 0,0 0 19 0 0,0 0-16 0 0,0 0-25 0 0,0 0-28 0 0,-6 23 2772 0 0,-7 1-2560 0 0,13-23-768 0 0,0-1 0 0 0,0 0 1 0 0,0 0-4 0 0,0 0-12 0 0,0 0 13 0 0,0 0 8 0 0,19-11 549 0 0,35-33 261 0 0,-53 44-766 0 0,-1 0 8 0 0,0 0 9 0 0,0 0 11 0 0,0 0 2 0 0,0 0-3 0 0,-19 7 147 0 0,4-2-374 0 0,26-2-1179 0 0,8-8-660 0 0,-6-2-5766 0 0,-6 4-3656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0 0 0,'12'0'1050'0'0,"34"0"291"0"0,20 0 3936 0 0,24-19-1541 0 0,8-2-1230 0 0,50-12 702 0 0,91-7-1210 0 0,-32 39-976 0 0,113 31-498 0 0,92-1-332 0 0,116-25 33 0 0,49-23-181 0 0,-14 8 123 0 0,-20 14-151 0 0,-169 34 89 0 0,-188-21-38 0 0,64 6-55 0 0,122 7 33 0 0,27-25 45 0 0,59-26-24 0 0,-10 7 50 0 0,-110 19-112 0 0,-150 22 16 0 0,-73-8 51 0 0,289-17 6 0 0,-137-13-58 0 0,74 8 57 0 0,59 23-20 0 0,-10 3 45 0 0,-193-15-195 0 0,438-3 222 0 0,-287-12 20 0 0,88 5-20 0 0,284-23-31 0 0,-188 34-43 0 0,-240 16-37 0 0,197-8 163 0 0,-88-13-172 0 0,-163 5 64 0 0,128 10 127 0 0,-200-7-137 0 0,292-7 121 0 0,-153-11-144 0 0,98 3 57 0 0,23-11 100 0 0,-182 8-114 0 0,189-1 98 0 0,-136 1-132 0 0,35 3-4 0 0,88 1 18 0 0,542-1 201 0 0,-577 36-22 0 0,-255-16-66 0 0,308 17 379 0 0,-272-22-170 0 0,129-10-384 0 0,-141-2 69 0 0,294-18 109 0 0,-242 2-90 0 0,-38 5-41 0 0,-19 1 184 0 0,-39 4-34 0 0,20 7 40 0 0,-130 0-211 0 0,0 0-18 0 0,0 0-26 0 0,0 0-23 0 0,0 0 1 0 0,0 0 1 0 0,0 0-25 0 0,0 0-36 0 0,0 0-64 0 0,-16 2-5893 0 0,10-1-2495 0 0,1 3-3231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4:55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0 612 2272 0 0,'0'0'2058'0'0,"0"0"-40"0"0,0 0 62 0 0,0 0 4 0 0,0 0-165 0 0,0 0-328 0 0,0 0-358 0 0,0 0-297 0 0,0 0-183 0 0,0 0-120 0 0,0 0-62 0 0,7 2 3614 0 0,7 3-2508 0 0,291-5 1597 0 0,-259 8-3153 0 0,-34-4-105 0 0,-7 2-7474 0 0,-5-5 4565 0 0,-1-1-2804 0 0,0 0-5156 0 0</inkml:trace>
  <inkml:trace contextRef="#ctx0" brushRef="#br0" timeOffset="399.275">15 800 3625 0 0,'0'0'3719'0'0,"0"0"-1554"0"0,0 0-812 0 0,0 0-147 0 0,0 0 42 0 0,0 0 75 0 0,0 0-21 0 0,0 0-123 0 0,0 0-164 0 0,0 0-171 0 0,0 0-147 0 0,0 0-87 0 0,0 0-18 0 0,16 0-28 0 0,114 3 1540 0 0,-48 4-783 0 0,-23 0-855 0 0,43-13-287 0 0,-52-17-2225 0 0,-49 21 1027 0 0,-2-2-11060 0 0,-2 3 1711 0 0</inkml:trace>
  <inkml:trace contextRef="#ctx0" brushRef="#br0" timeOffset="1635.868">286 277 1416 0 0,'0'0'1938'0'0,"0"0"-255"0"0,0 0-45 0 0,0 0 143 0 0,0 0 85 0 0,0 0-51 0 0,0 0-178 0 0,0 0-217 0 0,0 0-208 0 0,0 0-202 0 0,0 0-142 0 0,0 0-132 0 0,0 0-90 0 0,-5-3-45 0 0,-15-7-84 0 0,15 8-71 0 0,5 2-58 0 0,0 0-92 0 0,0 0-64 0 0,0 0-28 0 0,54 51 2338 0 0,124 48-1123 0 0,-1 31-1191 0 0,-144-90-140 0 0,-33-40-87 0 0,0 0-6 0 0,0 0 24 0 0,0 0-29 0 0,0 0 32 0 0,0 0 11 0 0,0 0 8 0 0,0 0 11 0 0,0 0-8 0 0,0 0-12 0 0,0 0 31 0 0,0 0-16 0 0,0 0-9 0 0,0 0-4 0 0,0 0-6 0 0,0 0-15 0 0,0 0 4 0 0,0 0 6 0 0,0 0-20 0 0,0 0 9 0 0,0 0 2 0 0,0 0 1 0 0,0 0 16 0 0,0 0-15 0 0,0 0-12 0 0,-13 8 205 0 0,-72 76-130 0 0,-112 141-42 0 0,106-137-23 0 0,39-43 11 0 0,37-20 40 0 0,15-25-41 0 0,0 0 20 0 0,0 0-28 0 0,0 0-25 0 0,0 0 22 0 0,0 0-1 0 0,0 0 7 0 0,0 0 16 0 0,0 0-1 0 0,0 0 2 0 0,0 0-9 0 0,0 0-3 0 0,0 0 0 0 0,0 0 3 0 0,0 0 5 0 0,0 0-18 0 0,0 0 4 0 0,0 0 18 0 0,0 0 20 0 0,0 0-31 0 0,0 0-16 0 0,0 0-34 0 0,0 0-24 0 0,0 0 50 0 0,0 0 15 0 0,0 0-4 0 0,0 0-12 0 0,0 0 13 0 0,0 0 9 0 0,0 0-5 0 0,0 0-8 0 0,0 0-21 0 0,0 0 16 0 0,0 0 4 0 0,0 0-24 0 0,0 0 6 0 0,0 0 31 0 0,0 0 16 0 0,-4 1-273 0 0,4-2 126 0 0,0 1-60 0 0,0 0-102 0 0,0 0-129 0 0,-1-10-4718 0 0,1 6-2100 0 0,0 0-4620 0 0</inkml:trace>
  <inkml:trace contextRef="#ctx0" brushRef="#br0" timeOffset="2552.741">278 619 0 0 0,'0'0'296'0'0,"0"0"742"0"0,0 0 199 0 0,0 0-15 0 0,0 0-22 0 0,0 0-72 0 0,0 0-43 0 0,0 0-3 0 0,0 0-37 0 0,0 0-37 0 0,0 0-49 0 0,-2 1-119 0 0,44-3 3812 0 0,107-8-2396 0 0,-117 3-1748 0 0,-32 7-432 0 0,0 0 19 0 0,0 0 18 0 0,0 0 11 0 0,0 0-21 0 0,0 0 17 0 0,0 0-5 0 0,0 0-25 0 0,0 0 10 0 0,0 0 0 0 0,0 0-16 0 0,0 0 0 0 0,0 0 6 0 0,0 0-40 0 0,0 0-6 0 0,0 0 11 0 0,0 0-19 0 0,0 0-9 0 0,0 0 5 0 0,0 0 11 0 0,-14 0 1492 0 0,5 0-3677 0 0,6 0-2386 0 0,2 0-3347 0 0,1 0-252 0 0</inkml:trace>
  <inkml:trace contextRef="#ctx0" brushRef="#br0" timeOffset="5030.829">1261 523 0 0 0,'0'0'1032'0'0,"0"0"-38"0"0,0 0-7 0 0,0 0 122 0 0,0 0 79 0 0,0 0-83 0 0,0 0-174 0 0,0 0-271 0 0,0 0-290 0 0,0 0-202 0 0,0 0-113 0 0,0 0-48 0 0,0 0 40 0 0,-1-1 1375 0 0,-8-11 10941 0 0,6 9-11266 0 0,1 2-3531 0 0,-6-3 2516 0 0,-1 1 0 0 0,1 1 0 0 0,-1-1 0 0 0,0 1 0 0 0,1 1 1 0 0,-1 0-1 0 0,0 0 0 0 0,0 1 0 0 0,0 0 0 0 0,0 0 1 0 0,0 1-1 0 0,0 0 0 0 0,1 1 0 0 0,-1 0 0 0 0,0 0 1 0 0,1 1-1 0 0,-1 0 0 0 0,1 1 0 0 0,-4 1-82 0 0,0 3 6 0 0,1 1 0 0 0,-1 0 0 0 0,1 0 0 0 0,1 1 0 0 0,0 1 0 0 0,0 0 0 0 0,1 0 0 0 0,1 0 0 0 0,0 1 0 0 0,-6 13-6 0 0,10-19 0 0 0,-3 5-2 0 0,0 2 1 0 0,0-1-1 0 0,1 1 0 0 0,1 0 0 0 0,0 0 0 0 0,1 0 0 0 0,0 1 0 0 0,1-1 0 0 0,1 1 1 0 0,-1 12 1 0 0,3-23 5 0 0,-1 1 1 0 0,1 0 0 0 0,1-1 0 0 0,-1 1 0 0 0,0-1 0 0 0,1 1-1 0 0,0-1 1 0 0,0 0 0 0 0,0 1 0 0 0,0-1 0 0 0,0 0 0 0 0,1 0 0 0 0,0 1-1 0 0,-1-1 1 0 0,1 0 0 0 0,0-1 0 0 0,1 1 0 0 0,-1 0 0 0 0,0-1 0 0 0,1 1-1 0 0,-1-1 1 0 0,1 1 0 0 0,0-1 0 0 0,0 0 0 0 0,0 0 0 0 0,0-1 0 0 0,0 1-1 0 0,0-1 1 0 0,0 1 0 0 0,1-1 0 0 0,-1 0 0 0 0,1 0 0 0 0,-1 0 0 0 0,0-1-1 0 0,1 1 1 0 0,1-1-6 0 0,66-11 656 0 0,-37-10-485 0 0,0-2 0 0 0,-2-1 0 0 0,0-2 0 0 0,-2-1 0 0 0,-1-1-1 0 0,-1-1 1 0 0,-2-2 0 0 0,0-1 0 0 0,0-4-171 0 0,-5-7 245 0 0,-21 43-210 0 0,0 0-15 0 0,0 0-23 0 0,-19 18-247 0 0,16-11 264 0 0,0 0 1 0 0,0-1-1 0 0,1 2 1 0 0,-1-1-1 0 0,2 0 1 0 0,-1 0-1 0 0,1 1 1 0 0,0-1-1 0 0,1 0 1 0 0,0 1-1 0 0,0-1 1 0 0,1 1-1 0 0,-1-1 1 0 0,2 0-1 0 0,-1 1 1 0 0,1-1-1 0 0,0 0 1 0 0,0 0-1 0 0,1 0 1 0 0,0 0-1 0 0,0 0 1 0 0,1-1-1 0 0,0 0 1 0 0,0 1-1 0 0,1-1 0 0 0,-1-1 1 0 0,1 1-1 0 0,0-1 1 0 0,1 0-1 0 0,5 5-14 0 0,27 29-84 0 0,-60-30-7485 0 0,8-10-3320 0 0,8-2 3842 0 0</inkml:trace>
  <inkml:trace contextRef="#ctx0" brushRef="#br0" timeOffset="5584.212">862 222 6705 0 0,'0'0'2181'0'0,"0"0"-521"0"0,0 0-338 0 0,0 0-41 0 0,0 0 42 0 0,0 0-26 0 0,0 0-144 0 0,0 0-187 0 0,0 0-169 0 0,0 0-130 0 0,0 0-87 0 0,0 0-85 0 0,5-1-54 0 0,132 22 2405 0 0,73-2-2153 0 0,-170-18 161 0 0,-44-19 88 0 0,-87-116-235 0 0,17 44-114 0 0,74 89-623 0 0,-1 1 1 0 0,1-1-1 0 0,0 1 0 0 0,-1 0 1 0 0,1-1-1 0 0,0 1 0 0 0,0-1 0 0 0,0 1 1 0 0,0-1-1 0 0,-1 1 0 0 0,1-1 1 0 0,0 1-1 0 0,0-1 0 0 0,0 1 0 0 0,0-1 1 0 0,0 1-1 0 0,0-1 0 0 0,0 1 0 0 0,0-1 1 0 0,0 1-1 0 0,1-1 0 0 0,-1 1 1 0 0,0-1-1 0 0,0 1 0 0 0,0-1 0 0 0,1 1 1 0 0,-1-1-1 0 0,0 1 0 0 0,0-1 0 0 0,1 1 1 0 0,-1 0-1 0 0,0-1 0 0 0,1 1 1 0 0,-1 0-1 0 0,0-1 0 0 0,1 1 0 0 0,-1 0 1 0 0,1-1-1 0 0,-1 1 0 0 0,1 0 1 0 0,-1 0-1 0 0,0-1 0 0 0,1 1 0 0 0,-1 0 1 0 0,1 0-1 0 0,-1 0 0 0 0,1 0 0 0 0,-1 0 1 0 0,1 0-1 0 0,-1 0 0 0 0,1 0 1 0 0,-1 0-1 0 0,1 0 0 0 0,-1 0 0 0 0,1 0 1 0 0,-1 0-1 0 0,1 0 0 0 0,-1 0 1 0 0,1 0-1 0 0,-1 0 0 0 0,1 1 0 0 0,-1-1 1 0 0,1 0-1 0 0,-1 0 0 0 0,1 1 0 0 0,-1-1 1 0 0,0 0-1 0 0,1 1 30 0 0,10-1-187 0 0,32 5-2943 0 0,-24 1-3149 0 0,-10-2-3806 0 0</inkml:trace>
  <inkml:trace contextRef="#ctx0" brushRef="#br0" timeOffset="6141.114">1480 546 3033 0 0,'0'0'2011'0'0,"0"0"-827"0"0,0 0-290 0 0,0 0 238 0 0,0 0 288 0 0,0 0 146 0 0,0 0-22 0 0,0 0-181 0 0,0 0-223 0 0,0 0-168 0 0,0 0-122 0 0,0 0-143 0 0,0 0-52 0 0,9-1-35 0 0,74-2 2024 0 0,79 3-535 0 0,-74-4-2460 0 0,-87 4 178 0 0,-1 0-66 0 0,0 0-33 0 0,0 0-32 0 0,0 0-72 0 0,0 0-126 0 0,0 0-194 0 0,0 0-261 0 0,0 0-364 0 0,-2 0-2140 0 0,2 0-2490 0 0,0 0-3290 0 0</inkml:trace>
  <inkml:trace contextRef="#ctx0" brushRef="#br0" timeOffset="6453.854">1475 711 5881 0 0,'0'0'3141'0'0,"0"0"-1325"0"0,0 0-669 0 0,0 0-53 0 0,0 0 54 0 0,0 0 0 0 0,0 0-70 0 0,0 0-126 0 0,0 0-121 0 0,0 0-74 0 0,0 0-92 0 0,0 0-73 0 0,16 0-66 0 0,120 0 969 0 0,-47 8-1445 0 0,-54-14-1643 0 0,-14-2-4331 0 0,-14 7-4951 0 0</inkml:trace>
  <inkml:trace contextRef="#ctx0" brushRef="#br0" timeOffset="7297.13">2276 365 2689 0 0,'0'0'3146'0'0,"0"0"-1158"0"0,0 0-428 0 0,0 0 43 0 0,0 0 23 0 0,0 0-18 0 0,0 0-134 0 0,0 0-246 0 0,0 0-253 0 0,0 0-240 0 0,0 0-178 0 0,0 0-127 0 0,0 0-70 0 0,-22 3-56 0 0,-64 10-56 0 0,83-13-226 0 0,-1 1 0 0 0,0-1 0 0 0,1 1-1 0 0,-1 0 1 0 0,1 0 0 0 0,-1 0 0 0 0,1 0 0 0 0,-1 1-1 0 0,1-1 1 0 0,0 1 0 0 0,0 0 0 0 0,0 0 0 0 0,0 0 0 0 0,0 0-1 0 0,0 0 1 0 0,1 1 0 0 0,-1 0 0 0 0,1-1 0 0 0,-1 1-1 0 0,1 0 1 0 0,0 0 0 0 0,0 0 0 0 0,0 0 0 0 0,0 2-22 0 0,-5 7 4 0 0,2-5-40 0 0,0 0 0 0 0,1 1 0 0 0,0 0 0 0 0,0-1 0 0 0,1 1 0 0 0,0 1 0 0 0,0-1 0 0 0,1 0 0 0 0,0 1 0 0 0,0-1 0 0 0,1 1 0 0 0,0 0 0 0 0,1 0 0 0 0,0-1 0 0 0,0 4 36 0 0,1-9-6 0 0,0-1-1 0 0,-1 0 1 0 0,1 0 0 0 0,0 1 0 0 0,0-1-1 0 0,0 0 1 0 0,1 0 0 0 0,-1 0 0 0 0,0 0-1 0 0,1 0 1 0 0,-1 0 0 0 0,1-1-1 0 0,0 1 1 0 0,0 0 0 0 0,0-1 0 0 0,-1 1-1 0 0,1-1 1 0 0,0 0 0 0 0,1 1 0 0 0,-1-1-1 0 0,0 0 1 0 0,0 0 0 0 0,0-1-1 0 0,1 1 1 0 0,-1 0 0 0 0,0-1 0 0 0,1 1-1 0 0,-1-1 1 0 0,1 0 0 0 0,-1 0-1 0 0,2 0 7 0 0,78-9 456 0 0,-57-3-268 0 0,1-1 0 0 0,-2-1-1 0 0,0-2 1 0 0,-1 0-1 0 0,0-1 1 0 0,-1-1 0 0 0,-2-2-1 0 0,0 0 1 0 0,0-1-1 0 0,-2 0 1 0 0,-1-2 0 0 0,5-9-188 0 0,-10 14 45 0 0,-2 7-22 0 0,-1 0 0 0 0,0-2 0 0 0,-1 1 0 0 0,-1-1 0 0 0,0 0 0 0 0,-1 0 0 0 0,0-1 0 0 0,-1 0 0 0 0,0 0 0 0 0,-1 0-1 0 0,-1 0 1 0 0,0-1 0 0 0,-1 1 0 0 0,-1-2-23 0 0,-1 10-20 0 0,0 1 0 0 0,-1 0 0 0 0,0 0-1 0 0,0 0 1 0 0,0 0 0 0 0,0 0 0 0 0,-1 0-1 0 0,0 1 1 0 0,0-1 0 0 0,0 0 0 0 0,0 1 0 0 0,-1 0-1 0 0,0-1 1 0 0,0 1 0 0 0,0 0 0 0 0,-1 0-1 0 0,1 1 1 0 0,-1-1 0 0 0,0 1 0 0 0,0 0-1 0 0,0 0 1 0 0,0 0 0 0 0,0 0 0 0 0,-1 1-1 0 0,1-1 1 0 0,-1 1 0 0 0,0 0 0 0 0,0 1 0 0 0,-4-2 20 0 0,-1 0-43 0 0,-1 0 0 0 0,0 0 1 0 0,0 1-1 0 0,0 0 1 0 0,0 1-1 0 0,0 1 0 0 0,-1-1 1 0 0,1 2-1 0 0,0-1 1 0 0,0 2-1 0 0,0-1 0 0 0,0 2 1 0 0,0-1-1 0 0,0 2 1 0 0,1-1-1 0 0,-1 1 0 0 0,-8 5 43 0 0,17-7 2 0 0,0-1-1 0 0,1 0 1 0 0,-1 0-1 0 0,1 1 0 0 0,-1-1 1 0 0,1 1-1 0 0,0-1 0 0 0,-1 1 1 0 0,1-1-1 0 0,0 1 0 0 0,0 0 1 0 0,0 0-1 0 0,0-1 1 0 0,0 1-1 0 0,1 0 0 0 0,-1 0 1 0 0,0 0-1 0 0,1 0 0 0 0,0 0 1 0 0,-1 0-1 0 0,1 0 1 0 0,0 0-1 0 0,0 0 0 0 0,0 0 1 0 0,0 0-1 0 0,1 0 0 0 0,-1 0 1 0 0,0 0-1 0 0,1 0 1 0 0,-1 0-1 0 0,1 0 0 0 0,0 0 1 0 0,0 0-1 0 0,0 0-1 0 0,50 75 429 0 0,-29-46-207 0 0,-2 1-1 0 0,-2 0 0 0 0,-1 2 0 0 0,-1 0 0 0 0,0 9-221 0 0,50 97 353 0 0,-30-81-87 0 0,-4-30-143 0 0,-27-25-410 0 0,13 4-926 0 0,-9-19-9007 0 0,-9 7-847 0 0</inkml:trace>
  <inkml:trace contextRef="#ctx0" brushRef="#br0" timeOffset="7918.225">2754 214 3441 0 0,'0'0'3627'0'0,"0"0"-1294"0"0,0 0-522 0 0,0 0 18 0 0,0 0 25 0 0,0 0-116 0 0,0 0-242 0 0,0 0-293 0 0,0 0-292 0 0,0 0-272 0 0,0 0-178 0 0,0 0-127 0 0,0 0-98 0 0,-5-2-67 0 0,-1-2-156 0 0,6 5 4 0 0,0-1-1 0 0,0 0 0 0 0,0 1 0 0 0,0-1 1 0 0,0 0-1 0 0,0 1 0 0 0,0-1 0 0 0,0 0 1 0 0,0 1-1 0 0,0-1 0 0 0,0 0 0 0 0,0 1 1 0 0,0-1-1 0 0,0 0 0 0 0,-1 1 0 0 0,1-1 1 0 0,0 0-1 0 0,0 1 0 0 0,0-1 0 0 0,0 0 1 0 0,-1 0-1 0 0,1 1 0 0 0,0-1 1 0 0,0 0-1 0 0,-1 0 0 0 0,1 0 0 0 0,0 1 1 0 0,-1-1-1 0 0,1 0 0 0 0,0 0 0 0 0,-1 0 1 0 0,1 0-1 0 0,0 1 0 0 0,-1-1 0 0 0,1 0 1 0 0,0 0-1 0 0,-1 0 0 0 0,1 0 0 0 0,0 0 1 0 0,-1 0-1 0 0,1 0 0 0 0,0 0-16 0 0,14 36 258 0 0,0 0-1 0 0,-3 1 0 0 0,0 0 1 0 0,-3 1-1 0 0,-1 0 1 0 0,-2 5-258 0 0,6 56 64 0 0,2-77-47 0 0,-12-22-21 0 0,13-29 1300 0 0,57-193-476 0 0,-43 46-613 0 0,-22 92-15 0 0,9 92-2331 0 0,-10-1 1029 0 0,-2-2-1767 0 0,0-3-4328 0 0,-3-2-3746 0 0</inkml:trace>
  <inkml:trace contextRef="#ctx0" brushRef="#br0" timeOffset="9286.649">2025 825 0 0 0,'0'0'1296'0'0,"0"0"85"0"0,0 0 118 0 0,0 0 121 0 0,0 0 66 0 0,0 0-19 0 0,0 0-144 0 0,0 0-182 0 0,0 0-250 0 0,0 0-236 0 0,0 0-143 0 0,0 0-114 0 0,-3-7 807 0 0,126 6 2595 0 0,62-7-2400 0 0,-5-2-555 0 0,-6 0-174 0 0,119-23-871 0 0,-256 28-28 0 0,69-23-237 0 0,-111 29-4294 0 0,-10 2 37 0 0,7 0-1689 0 0,2 0-2394 0 0</inkml:trace>
  <inkml:trace contextRef="#ctx0" brushRef="#br0" timeOffset="10083.805">2322 1032 3217 0 0,'0'0'2068'0'0,"0"0"-553"0"0,0 0-99 0 0,0 0 71 0 0,0 0 22 0 0,0 0-86 0 0,0 0-174 0 0,0 0-184 0 0,0 0-180 0 0,0 0-154 0 0,0 0-130 0 0,0 0-81 0 0,0 0-38 0 0,-29 9-29 0 0,-88 29-37 0 0,112-37-355 0 0,0 0 0 0 0,0 0-1 0 0,-1 1 1 0 0,1 0 0 0 0,0 0-1 0 0,1 0 1 0 0,-1 0 0 0 0,0 1-1 0 0,1 0 1 0 0,-1 0 0 0 0,1 0-1 0 0,0 1 1 0 0,0-1 0 0 0,0 1-1 0 0,1 0 1 0 0,-1 0 0 0 0,-2 4-61 0 0,-4 6 83 0 0,5-7-59 0 0,1-1-1 0 0,0 1 0 0 0,0 0 0 0 0,0 0 0 0 0,1 1 1 0 0,0-1-1 0 0,0 1 0 0 0,1 0 0 0 0,0 0 1 0 0,1 0-1 0 0,-1 0 0 0 0,1 0 0 0 0,1 0 1 0 0,0 0-1 0 0,0 0 0 0 0,0 0 0 0 0,1 0 1 0 0,0 0-1 0 0,1 1-23 0 0,2-4 68 0 0,0-1 1 0 0,0 1-1 0 0,0-1 1 0 0,0 0-1 0 0,1 0 1 0 0,-1-1 0 0 0,1 1-1 0 0,0-1 1 0 0,0 0-1 0 0,1-1 1 0 0,-1 1-1 0 0,1-1 1 0 0,-1 0-1 0 0,1 0 1 0 0,0-1-1 0 0,-1 1 1 0 0,1-1 0 0 0,0-1-1 0 0,0 1 1 0 0,0-1-1 0 0,0 0 1 0 0,0 0-1 0 0,0-1 1 0 0,-1 0-1 0 0,1 0 1 0 0,5-1-69 0 0,13 1 245 0 0,-5-1-95 0 0,0-2-1 0 0,0 0 1 0 0,-1-1 0 0 0,1 0 0 0 0,-1-2-1 0 0,-1 0 1 0 0,1-1 0 0 0,-1-1 0 0 0,-1-1-1 0 0,6-4-149 0 0,-6 6 18 0 0,-1-1 0 0 0,0-1 0 0 0,0-1 1 0 0,-1 0-1 0 0,0 0 0 0 0,-1-2 0 0 0,0 0 0 0 0,-1 0 0 0 0,-1-1 0 0 0,0 0 0 0 0,-1-1 0 0 0,0 0 0 0 0,-1-1 0 0 0,-1 0 0 0 0,-1-1 0 0 0,0 1 0 0 0,-1-1 0 0 0,-1-1 0 0 0,0 1 0 0 0,-2-1 0 0 0,0 1 0 0 0,-1-1 0 0 0,0 0 0 0 0,-2-4-18 0 0,-1 17-24 0 0,0-1 1 0 0,0 0 0 0 0,-1 1 0 0 0,0-1-1 0 0,0 1 1 0 0,-1-1 0 0 0,0 1 0 0 0,0 0 0 0 0,0 0-1 0 0,0 0 1 0 0,-1 1 0 0 0,1-1 0 0 0,-1 1-1 0 0,0 0 1 0 0,-1 0 0 0 0,1 0 0 0 0,-1 0-1 0 0,0 1 1 0 0,0 0 0 0 0,0 0 0 0 0,0 0 0 0 0,0 1-1 0 0,-1-1 1 0 0,1 1 0 0 0,-1 1 0 0 0,0-1-1 0 0,1 1 1 0 0,-1 0 0 0 0,0 0 0 0 0,0 0-1 0 0,-5 1 24 0 0,3-1-16 0 0,0 1-1 0 0,0-1 0 0 0,0 1 0 0 0,0 1 1 0 0,0-1-1 0 0,0 1 0 0 0,0 1 0 0 0,0 0 1 0 0,1 0-1 0 0,-1 0 0 0 0,0 1 0 0 0,1 0 1 0 0,0 0-1 0 0,0 1 0 0 0,0 0 0 0 0,0 0 1 0 0,0 1-1 0 0,1 0 0 0 0,0 0 0 0 0,0 1 1 0 0,0-1-1 0 0,1 1 0 0 0,0 0 0 0 0,0 1 1 0 0,-2 3 16 0 0,1 5 42 0 0,1 0 1 0 0,1 0 0 0 0,0 0 0 0 0,1 1-1 0 0,1-1 1 0 0,0 1 0 0 0,1 0 0 0 0,0-1 0 0 0,2 1-1 0 0,0 0 1 0 0,0-1 0 0 0,2 1 0 0 0,0-1-1 0 0,1 1 1 0 0,0 0-43 0 0,2 7 20 0 0,2 6 36 0 0,0 1 1 0 0,2-1-1 0 0,0 0 0 0 0,3-1 1 0 0,12 21-57 0 0,31 61 14 0 0,-38-70-35 0 0,-18-39 14 0 0,0-1 2 0 0,0 0 4 0 0,0 0-29 0 0,0 0-30 0 0,0 0-57 0 0,-12-18-2960 0 0,11 10-5637 0 0,1 4-2407 0 0</inkml:trace>
  <inkml:trace contextRef="#ctx0" brushRef="#br0" timeOffset="10586.386">2887 899 9666 0 0,'0'0'1787'0'0,"0"0"-420"0"0,0 0-16 0 0,0 0 119 0 0,0 0 29 0 0,0 0-112 0 0,0 0-282 0 0,0 0-310 0 0,0 0-283 0 0,0 0-196 0 0,0 0-84 0 0,0 0 6 0 0,0 0 38 0 0,-1 4 32 0 0,-7 34-53 0 0,-1 0 1 0 0,-2-1 0 0 0,-1-1-1 0 0,-3 0 1 0 0,0-1 0 0 0,-3 0-1 0 0,-15 23-255 0 0,26-47-10 0 0,1 1-1 0 0,0 1 0 0 0,1-1 0 0 0,0 1 0 0 0,1 0 0 0 0,1 0 0 0 0,0 0 0 0 0,0 0 0 0 0,1 1 0 0 0,1-1 0 0 0,0 1 11 0 0,3-12 5 0 0,0 1 0 0 0,0-1-1 0 0,0 0 1 0 0,1-1 0 0 0,-1 1-1 0 0,0 0 1 0 0,1-1 0 0 0,-1 1-1 0 0,1-1 1 0 0,0 0 0 0 0,-1 0-1 0 0,1 0 1 0 0,0 0 0 0 0,0 0-1 0 0,-1 0 1 0 0,1-1 0 0 0,0 1-1 0 0,0-1 1 0 0,0 0 0 0 0,0 0-1 0 0,0 0 1 0 0,0-1 0 0 0,0 1-1 0 0,-1-1 1 0 0,3 0-5 0 0,0 1 41 0 0,17-1 180 0 0,-1-2 0 0 0,1-1 0 0 0,-1 0-1 0 0,0-2 1 0 0,0 0 0 0 0,18-9-221 0 0,3 0 279 0 0,-47 0-2302 0 0,-7 3-8382 0 0,10 9-202 0 0</inkml:trace>
  <inkml:trace contextRef="#ctx0" brushRef="#br0" timeOffset="10950.885">2587 1068 9906 0 0,'0'0'1666'0'0,"0"0"-399"0"0,0 0-16 0 0,0 0 172 0 0,0 0 38 0 0,0 0-138 0 0,0 0-319 0 0,0 0-350 0 0,0 0-242 0 0,0 0-91 0 0,0 0 11 0 0,0 0 55 0 0,4 2 87 0 0,31 4 299 0 0,0-1 1 0 0,0-1 0 0 0,1-2 0 0 0,-1-2 0 0 0,25-2-774 0 0,16 0 184 0 0,17-13-2932 0 0,-88 14 2028 0 0,2-2-4264 0 0,-5 0-3864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 0 0 0,'0'0'432'0'0,"0"0"508"0"0,0 0 390 0 0,0 0 205 0 0,0 0-19 0 0,0 0-210 0 0,0 0-251 0 0,0 0-144 0 0,0 0-19 0 0,0 0 51 0 0,4-3 812 0 0,-4 2 4143 0 0,-40 30-4653 0 0,21-11-293 0 0,37-24 1328 0 0,42-34-1438 0 0,-59 39-677 0 0,-1 1 4 0 0,0 0 6 0 0,0 0 1 0 0,0 0 2 0 0,0 0-1 0 0,-29 2 367 0 0,-83 63-291 0 0,90-37-59 0 0,21-27-161 0 0,1-1-18 0 0,0 0 1 0 0,0 0 5 0 0,0 0-3 0 0,13 0 200 0 0,-7 0-8249 0 0,-6 0-3665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 0 0 0,'0'0'1324'0'0,"0"0"177"0"0,0 0 330 0 0,0 0 252 0 0,0 0 13 0 0,0 0-230 0 0,0 0-410 0 0,0 0-350 0 0,0 0-175 0 0,0 0-38 0 0,0 0-10 0 0,0 0 17 0 0,-4-3 5205 0 0,2 2-6256 0 0,-87 24 1055 0 0,100-24-161 0 0,82-42-407 0 0,-137 49 1448 0 0,-5 9-1509 0 0,82-11-215 0 0,-28-10-130 0 0,-4 5-3242 0 0,-2 0-3415 0 0,3 1-5105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63 0 0 0,'0'0'871'0'0,"0"0"424"0"0,0 0 340 0 0,0 0 301 0 0,0 0 41 0 0,0 0-133 0 0,0 0-218 0 0,0 0-279 0 0,0 0-218 0 0,0 0-67 0 0,0-6-26 0 0,0-12-434 0 0,0 5 4863 0 0,-12 25-3204 0 0,-5 18-2180 0 0,1 1-1 0 0,2 0 0 0 0,0 1 1 0 0,3 0-1 0 0,-7 29-80 0 0,3-3 28 0 0,3 1 1 0 0,2 0 0 0 0,3 0-1 0 0,2 1 1 0 0,3 5-29 0 0,2-62-3 0 0,1 0 1 0 0,-1 1 0 0 0,1-1-1 0 0,0 0 1 0 0,-1 1 0 0 0,2-1-1 0 0,-1 0 1 0 0,0 0 0 0 0,0 0 0 0 0,1 0-1 0 0,0 0 1 0 0,0 0 0 0 0,-1-1-1 0 0,2 1 1 0 0,-1 0 0 0 0,0-1-1 0 0,0 0 1 0 0,1 1 0 0 0,-1-1 0 0 0,1 0-1 0 0,0 0 1 0 0,0-1 0 0 0,0 1-1 0 0,0 0 1 0 0,0-1 0 0 0,0 0-1 0 0,0 0 1 0 0,0 0 0 0 0,0 0 0 0 0,1 0-1 0 0,-1-1 1 0 0,0 1 0 0 0,2-1 2 0 0,4-2 21 0 0,-1 0 0 0 0,1-1 0 0 0,0 0 0 0 0,-1 0 0 0 0,1-1 0 0 0,-1 0 0 0 0,0-1 0 0 0,0 0 0 0 0,-1 0 0 0 0,1 0 0 0 0,-1-1 0 0 0,-1 0 0 0 0,1-1 1 0 0,-1 1-1 0 0,0-1 0 0 0,0-1 0 0 0,-1 1 0 0 0,0-1 0 0 0,2-3-21 0 0,-4 7 4 0 0,37-51 35 0 0,-1-1 1 0 0,-4-2-1 0 0,-2-2 0 0 0,-2-1 1 0 0,-3-1-1 0 0,-3-2 1 0 0,-3-1-40 0 0,-3-31 260 0 0,-19 96-212 0 0,0 0-6 0 0,0 0-39 0 0,0 0 9 0 0,-2 8-119 0 0,-6 25 143 0 0,1 1 0 0 0,1-1-1 0 0,2 1 1 0 0,2 0 0 0 0,1 0-1 0 0,1 1 1 0 0,4 19-36 0 0,-3-11 77 0 0,19 222 185 0 0,-9-67 198 0 0,-12 113-460 0 0,0-281 24 0 0,-1 1 0 0 0,-1-1 0 0 0,-2 0 0 0 0,-2 0 1 0 0,0 0-1 0 0,-2-1 0 0 0,-1 0 0 0 0,-9 15-24 0 0,18-39 8 0 0,-1 0 0 0 0,1 0 1 0 0,-1 0-1 0 0,-1-1 0 0 0,1 1 0 0 0,-1-1 0 0 0,0 1 0 0 0,0-1 0 0 0,0 0 1 0 0,0 0-1 0 0,-1-1 0 0 0,0 1 0 0 0,1-1 0 0 0,-1 1 0 0 0,-1-1 1 0 0,1 0-1 0 0,0-1 0 0 0,-1 1 0 0 0,1-1 0 0 0,-1 0 0 0 0,0 0 0 0 0,0 0 1 0 0,0-1-1 0 0,0 1 0 0 0,0-1 0 0 0,-4 0-8 0 0,5-1 5 0 0,0 1 0 0 0,1-1 0 0 0,-1 0 0 0 0,0 0 0 0 0,1-1 0 0 0,-1 1 0 0 0,0-1 0 0 0,1 0 0 0 0,-1 0 0 0 0,0 0 0 0 0,1 0 0 0 0,0-1 0 0 0,-1 1 0 0 0,1-1 0 0 0,0 0 0 0 0,0 0 0 0 0,0 0 0 0 0,0 0 0 0 0,0-1 0 0 0,0 1 0 0 0,1-1 0 0 0,-1 0 0 0 0,1 1-1 0 0,-1-1 1 0 0,1 0 0 0 0,0-2-5 0 0,-5-8-4 0 0,0-1-1 0 0,1 0 1 0 0,1-1-1 0 0,0 1 0 0 0,1-1 1 0 0,0 0-1 0 0,1 0 0 0 0,1 0 1 0 0,1-1-1 0 0,0 1 0 0 0,1 0 1 0 0,0-1-1 0 0,2 1 1 0 0,0 0-1 0 0,0-1 0 0 0,4-11 5 0 0,1 1-7 0 0,1 1 0 0 0,2-1-1 0 0,0 2 1 0 0,1-1 0 0 0,2 2-1 0 0,0-1 1 0 0,2 2 0 0 0,0 0-1 0 0,7-6 8 0 0,108-104-237 0 0,-104 121-581 0 0,-20 10-3389 0 0,0 1-4092 0 0,-6 0-3364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6529 0 0,'0'0'4160'0'0,"0"0"-1769"0"0,0 0-805 0 0,0 0-61 0 0,0 0 44 0 0,0 0-74 0 0,0 0-236 0 0,0 0-387 0 0,0 0-301 0 0,0 0-162 0 0,0 0-87 0 0,0 0-38 0 0,26-4 1637 0 0,152-18 865 0 0,3 18-2756 0 0,-185 2-5241 0 0,-1 0-5458 0 0,3 2-544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10754 0 0,'0'0'2351'0'0,"0"0"-594"0"0,0 0-340 0 0,0 0-151 0 0,0 0-159 0 0,0 0-187 0 0,0 0-174 0 0,0 0-100 0 0,0 0-32 0 0,0 0 45 0 0,0 0 5 0 0,0 0-35 0 0,0 0-35 0 0,19-2-78 0 0,96-7 371 0 0,80 5 1024 0 0,-188 4-1974 0 0,-1-1 0 0 0,0 0 0 0 0,1 0 0 0 0,-1 0 0 0 0,0-1 0 0 0,0 0 0 0 0,0 0 1 0 0,0 0-1 0 0,0-1 0 0 0,0 0 0 0 0,-1 0 0 0 0,1 0 0 0 0,1-2 63 0 0,23-21-8747 0 0,-26 22-3325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 0 0 0,'0'0'340'0'0,"0"0"1266"0"0,0 0 428 0 0,0 0-54 0 0,0 0-132 0 0,0 0 11 0 0,0 0-58 0 0,0 0-104 0 0,0 0-167 0 0,-1-6 666 0 0,0 6 2359 0 0,-10 9-4320 0 0,0 1-1 0 0,1 1 1 0 0,1 0 0 0 0,0 1 0 0 0,0 0-1 0 0,1 0 1 0 0,1 0 0 0 0,0 1-1 0 0,0 2-234 0 0,-20 36 270 0 0,3 1 0 0 0,2 1 0 0 0,3 1 0 0 0,2 1 0 0 0,2 0-1 0 0,3 1 1 0 0,2 1 0 0 0,3 0 0 0 0,0 42-270 0 0,5-82 71 0 0,1-1 1 0 0,0 0 0 0 0,2 0-1 0 0,0 1 1 0 0,0-1-1 0 0,2 0 1 0 0,0 0-1 0 0,1 0 1 0 0,0 0-1 0 0,1-1 1 0 0,1 0-1 0 0,1 0 1 0 0,0 0 0 0 0,1-1-1 0 0,0 0 1 0 0,1 0-1 0 0,8 8-71 0 0,54 34 502 0 0,-56-45-422 0 0,-16-11-279 0 0,1-5-5247 0 0,-1 0 2480 0 0,0 1-3689 0 0,1 0-5096 0 0</inkml:trace>
  <inkml:trace contextRef="#ctx0" brushRef="#br0" timeOffset="315.52">390 537 12611 0 0,'0'0'1707'0'0,"0"0"-534"0"0,0 0-362 0 0,0 0 15 0 0,0 0 159 0 0,0 0 42 0 0,0 0-96 0 0,0 0-200 0 0,0 0-186 0 0,0 0-67 0 0,0 0 14 0 0,0 0 36 0 0,13 2 4 0 0,98 3 874 0 0,-66-12-811 0 0,53-7 224 0 0,-32 10-650 0 0,-66 4-189 0 0,0 0-27 0 0,0 0-46 0 0,0 0-31 0 0,0 0-110 0 0,-8 6-2929 0 0,-2 2-1342 0 0,6-4-1922 0 0,1 0-5326 0 0</inkml:trace>
  <inkml:trace contextRef="#ctx0" brushRef="#br0" timeOffset="1053.86">1180 320 4713 0 0,'0'0'2220'0'0,"0"0"-807"0"0,0 0-214 0 0,0 0 349 0 0,0 0 315 0 0,0 0 11 0 0,0 0-311 0 0,0 0-496 0 0,0 0-312 0 0,0 0-139 0 0,0 0-47 0 0,0 0-26 0 0,0 0-26 0 0,-2-5-19 0 0,2 4-502 0 0,0 0 45 0 0,0 0 1 0 0,-1-1 0 0 0,1 1-1 0 0,-1 0 1 0 0,1-1-1 0 0,-1 1 1 0 0,1 0-1 0 0,-1 0 1 0 0,0-1-1 0 0,1 1 1 0 0,-1 0 0 0 0,0 0-1 0 0,0 0 1 0 0,0 0-1 0 0,0 0 1 0 0,0 0-1 0 0,0 0 1 0 0,0 0 0 0 0,0 1-1 0 0,0-1 1 0 0,-1 0-1 0 0,1 1 1 0 0,0-1-1 0 0,0 1 1 0 0,-1-1-1 0 0,1 1 1 0 0,0-1 0 0 0,-1 1-1 0 0,1 0 1 0 0,-1 0-1 0 0,1 0 1 0 0,0 0-1 0 0,-1 0 1 0 0,1 0 0 0 0,0 0-1 0 0,-1 0-41 0 0,-8 1 34 0 0,1 1 1 0 0,0 0-1 0 0,0 0 0 0 0,1 1 0 0 0,-1 0 1 0 0,1 0-1 0 0,-1 1 0 0 0,1 0 0 0 0,0 1 1 0 0,0 0-1 0 0,1 0 0 0 0,-1 1 0 0 0,1 0 1 0 0,0 0-1 0 0,1 0 0 0 0,0 1 0 0 0,0 0 1 0 0,0 0-1 0 0,-2 4-34 0 0,6-8 13 0 0,0 1 0 0 0,0-1-1 0 0,0 0 1 0 0,0 1 0 0 0,0-1 0 0 0,1 1 0 0 0,-1-1 0 0 0,1 1 0 0 0,0 0-1 0 0,0 0 1 0 0,1 0 0 0 0,-1-1 0 0 0,1 1 0 0 0,0 0 0 0 0,0 0 0 0 0,0 0-1 0 0,0 0 1 0 0,1 0 0 0 0,0-1 0 0 0,-1 1 0 0 0,1 0 0 0 0,1 0 0 0 0,-1-1-1 0 0,0 1 1 0 0,1 0 0 0 0,0-1 0 0 0,0 0 0 0 0,0 1 0 0 0,0-1 0 0 0,0 0-1 0 0,1 0 1 0 0,0 0 0 0 0,-1-1 0 0 0,1 1 0 0 0,0 0 0 0 0,0-1 0 0 0,1 0-1 0 0,-1 0 1 0 0,0 0 0 0 0,1 0 0 0 0,-1 0 0 0 0,1-1 0 0 0,-1 0-1 0 0,1 1 1 0 0,0-1 0 0 0,0-1 0 0 0,2 1-13 0 0,1-1 103 0 0,0 0-1 0 0,-1-1 1 0 0,1 0-1 0 0,0 0 1 0 0,0 0-1 0 0,0-1 1 0 0,-1 0-1 0 0,1-1 1 0 0,-1 1-1 0 0,0-1 1 0 0,0-1 0 0 0,0 1-1 0 0,0-1 1 0 0,0 0-1 0 0,-1 0 1 0 0,1-1-1 0 0,-1 1 1 0 0,2-4-103 0 0,191-208 732 0 0,-192 206-658 0 0,-2 4 224 0 0,-5 15-302 0 0,-7 53 24 0 0,2 1-1 0 0,2 0 1 0 0,6 57-20 0 0,-3 35-50 0 0,2-148 40 0 0,-1 1 0 0 0,0-1 0 0 0,-1 0 0 0 0,0 0 0 0 0,0 0 0 0 0,-1 1 0 0 0,1-1 0 0 0,-1-1 0 0 0,-1 1 0 0 0,0 0 0 0 0,0 0 0 0 0,0-1-1 0 0,0 0 1 0 0,-1 1 0 0 0,0-2 0 0 0,-1 1 0 0 0,1 0 0 0 0,-1-1 0 0 0,0 0 0 0 0,-1 0 0 0 0,1 0 0 0 0,-1-1 0 0 0,0 1 0 0 0,0-1 0 0 0,0-1 0 0 0,0 1-1 0 0,-1-1 1 0 0,0 0 0 0 0,-1 0 10 0 0,5-2-12 0 0,0 1 0 0 0,0-1 0 0 0,0 1 0 0 0,0-1 0 0 0,0 0 0 0 0,-1 0-1 0 0,1 0 1 0 0,-1-1 0 0 0,1 1 0 0 0,0-1 0 0 0,-1 0 0 0 0,1 0 0 0 0,-1 0 0 0 0,1 0-1 0 0,-1 0 1 0 0,1-1 0 0 0,0 0 0 0 0,-1 0 0 0 0,1 0 0 0 0,0 0 0 0 0,-1 0 0 0 0,1-1-1 0 0,0 1 1 0 0,0-1 0 0 0,0 0 0 0 0,0 0 0 0 0,1 0 0 0 0,-1 0 0 0 0,0 0-1 0 0,1-1 1 0 0,0 1 0 0 0,-1-1 0 0 0,1 0 0 0 0,0 1 0 0 0,0-1 0 0 0,1 0 0 0 0,-1 0-1 0 0,1 0 1 0 0,-1-1 0 0 0,1 1 0 0 0,0 0 0 0 0,0 0 0 0 0,0-2 12 0 0,4-6 4 0 0,0 0 0 0 0,0 1 0 0 0,2-1 0 0 0,-1 0 0 0 0,1 1 0 0 0,1 0 0 0 0,-1 0 0 0 0,2 1 0 0 0,-1 0 0 0 0,1 0 0 0 0,1 0 0 0 0,0 1 0 0 0,0 0 0 0 0,0 0 0 0 0,1 1 0 0 0,0 0 0 0 0,1 1 0 0 0,0 0 0 0 0,0 0 0 0 0,0 1 0 0 0,4-1-4 0 0,153-78 88 0 0,-84 61-458 0 0,-73 23-252 0 0,19 0-2088 0 0,-18 7-8953 0 0,-11-2 1009 0 0</inkml:trace>
  <inkml:trace contextRef="#ctx0" brushRef="#br0" timeOffset="1453.057">865 902 6449 0 0,'0'0'1867'0'0,"0"0"-678"0"0,0 0 99 0 0,0 0 460 0 0,0 0 223 0 0,0 0-58 0 0,0 0-258 0 0,0 0-260 0 0,31-3-207 0 0,101-11-178 0 0,170-37 1937 0 0,-239 44-3352 0 0,33-4-540 0 0,-32 9-9872 0 0,-51 2-980 0 0</inkml:trace>
  <inkml:trace contextRef="#ctx0" brushRef="#br0" timeOffset="2023.023">915 1163 7258 0 0,'0'0'1365'0'0,"0"0"-721"0"0,0 0-134 0 0,0 0 319 0 0,0 0 272 0 0,0 0 129 0 0,0 0-31 0 0,0 0-108 0 0,0 0-125 0 0,0 0-71 0 0,0 0-49 0 0,32-10-101 0 0,102-32-93 0 0,-41 21 547 0 0,-88 19-1149 0 0,0 1 0 0 0,1 0-1 0 0,-1 0 1 0 0,1 1 0 0 0,-1-1 0 0 0,1 1 0 0 0,-1 0 0 0 0,1 1 0 0 0,-1-1 0 0 0,1 1 0 0 0,-1 0 0 0 0,1 1 0 0 0,-1-1 0 0 0,2 2-50 0 0,-6-2 41 0 0,-1 0 0 0 0,1 0 1 0 0,-1 0-1 0 0,1 0 0 0 0,-1 0 1 0 0,0 0-1 0 0,1 1 0 0 0,-1-1 1 0 0,0 0-1 0 0,0 0 1 0 0,0 0-1 0 0,0 1 0 0 0,0-1 1 0 0,0 0-1 0 0,0 0 0 0 0,0 0 1 0 0,0 1-1 0 0,-1-1 0 0 0,1 0 1 0 0,0 0-1 0 0,-1 0 1 0 0,1 0-1 0 0,-1 0 0 0 0,1 0 1 0 0,-1 0-1 0 0,0 0 0 0 0,1 0 1 0 0,-1 0-1 0 0,0 0 1 0 0,0 0-1 0 0,0 0 0 0 0,0 0 1 0 0,0-1-1 0 0,0 1 0 0 0,0 0 1 0 0,0-1-1 0 0,-1 1-41 0 0,0 2 29 0 0,-143 109 1125 0 0,104-70-729 0 0,40-42-417 0 0,1 1 0 0 0,-1 0 0 0 0,1-1 1 0 0,-1 1-1 0 0,1 0 0 0 0,-1 0 0 0 0,1 0 1 0 0,0-1-1 0 0,-1 1 0 0 0,1 0 1 0 0,0 0-1 0 0,0 0 0 0 0,0 0 0 0 0,0 0 1 0 0,-1 0-1 0 0,1-1 0 0 0,0 1 0 0 0,1 0 1 0 0,-1 0-1 0 0,0 0 0 0 0,0 0 0 0 0,0 0 1 0 0,0 0-1 0 0,1 0 0 0 0,-1-1 1 0 0,0 1-1 0 0,1 0 0 0 0,-1 0 0 0 0,1 0 1 0 0,-1-1-1 0 0,1 1 0 0 0,-1 0 0 0 0,1-1 1 0 0,-1 1-1 0 0,1 0 0 0 0,0-1 1 0 0,-1 1-1 0 0,1-1 0 0 0,0 1 0 0 0,0-1 1 0 0,0 1-1 0 0,-1-1 0 0 0,1 0 0 0 0,0 1 1 0 0,1-1-9 0 0,27 4-32 0 0,1-2 0 0 0,0-1 0 0 0,0-2 0 0 0,-1-1 0 0 0,1-1 0 0 0,0-1 1 0 0,-1-2-1 0 0,0-1 0 0 0,20-7 32 0 0,10-12-3879 0 0,-25 9-6240 0 0,-24 12-335 0 0</inkml:trace>
  <inkml:trace contextRef="#ctx0" brushRef="#br0" timeOffset="2449.147">1811 213 8194 0 0,'0'0'2195'0'0,"0"0"-508"0"0,0 0-252 0 0,0 0 61 0 0,0 0 81 0 0,0 0-98 0 0,0 0-238 0 0,0 0-353 0 0,0 0-269 0 0,0 0-168 0 0,0 0-118 0 0,0 0-33 0 0,0 0-29 0 0,0-6-48 0 0,-1 0-222 0 0,-1-8 271 0 0,2 38 448 0 0,2 15-268 0 0,2 1-1 0 0,2-1 1 0 0,2-1-1 0 0,1 1 1 0 0,5 8-452 0 0,-12-40 36 0 0,16 52 96 0 0,-3 0 0 0 0,-2 2 0 0 0,-3-1-1 0 0,-3 1 1 0 0,-2 0 0 0 0,-3 53-132 0 0,-6-92-28 0 0,0-1 0 0 0,-2 1 0 0 0,0 0-1 0 0,-1-1 1 0 0,-1-1 0 0 0,-2 1 0 0 0,1-1 0 0 0,-2-1 0 0 0,-1 0 0 0 0,0 0 0 0 0,-2-1-1 0 0,0-1 1 0 0,-1 0 0 0 0,0-1 0 0 0,-1-1 0 0 0,-1 0 0 0 0,-1-1 0 0 0,0-1 0 0 0,0-1-1 0 0,-1 0 1 0 0,-1-2 0 0 0,-13 6 28 0 0,31-15-328 0 0,-33 13-78 0 0,24-11-2409 0 0,0-2-3739 0 0,7-1-4918 0 0</inkml:trace>
  <inkml:trace contextRef="#ctx0" brushRef="#br0" timeOffset="3935.505">112 1027 0 0 0,'12'-11'2036'0'0,"-11"11"-263"0"0,0 0 2238 0 0,1 0 3452 0 0,-1 0-7107 0 0,-1 0-26 0 0,0 0-57 0 0,0 0-58 0 0,0 0-55 0 0,16 19 1223 0 0,82 84 1416 0 0,-51-41-1889 0 0,-36-53-737 0 0,34 12 355 0 0,-44-20 450 0 0,-1 0-3059 0 0,1 0-6433 0 0,-1-1-2775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350 170 0 0 0,'0'0'860'0'0,"0"0"642"0"0,0 0 510 0 0,0 0 258 0 0,0 0-33 0 0,0 0-297 0 0,0 0-349 0 0,0 0-276 0 0,0 0-175 0 0,7-11-102 0 0,20-30-67 0 0,-19 38 4216 0 0,-6 36-4556 0 0,-9 19-265 0 0,-2-1 1 0 0,-2-1-1 0 0,-3 0 0 0 0,-3 5-366 0 0,-18 66 248 0 0,0-4-65 0 0,23-82-160 0 0,1 1-1 0 0,2 0 1 0 0,1 0-1 0 0,2 1 1 0 0,1-1-1 0 0,2 6-22 0 0,4-40 16 0 0,0 0 0 0 0,1 1-1 0 0,-1-1 1 0 0,1 0 0 0 0,0 0-1 0 0,0 0 1 0 0,0 0-1 0 0,0 0 1 0 0,0-1 0 0 0,0 1-1 0 0,0 0 1 0 0,0-1 0 0 0,1 0-1 0 0,-1 1 1 0 0,1-1 0 0 0,-1 0-1 0 0,1 0 1 0 0,-1-1 0 0 0,1 1-1 0 0,0 0 1 0 0,-1-1-1 0 0,1 0 1 0 0,0 1 0 0 0,-1-1-1 0 0,1 0 1 0 0,0-1-16 0 0,182-16 1176 0 0,-179 16-1628 0 0,2-3-459 0 0,-11-6-8112 0 0,3 9-122 0 0</inkml:trace>
  <inkml:trace contextRef="#ctx0" brushRef="#br0" timeOffset="288.787">0 608 8298 0 0,'0'0'2159'0'0,"0"0"-704"0"0,0 0-624 0 0,0 0-35 0 0,0 0 176 0 0,0 0 36 0 0,0 0-81 0 0,0 0-48 0 0,0 0-28 0 0,0 0 22 0 0,0 0 25 0 0,0 0-142 0 0,0 0-126 0 0,20 0-68 0 0,65 2-71 0 0,42-23 714 0 0,-74 7-1108 0 0,-17 7-181 0 0,1 0-1588 0 0,-13 2-4993 0 0,-18 2-4705 0 0</inkml:trace>
  <inkml:trace contextRef="#ctx0" brushRef="#br0" timeOffset="853.994">685 100 3417 0 0,'0'0'4325'0'0,"0"0"-1474"0"0,0 0-701 0 0,0 0-215 0 0,0 0-155 0 0,0 0-235 0 0,0 0-303 0 0,0 0-352 0 0,0 0-307 0 0,0 0-200 0 0,0 0-117 0 0,0 0 26 0 0,0 0 54 0 0,6-4 79 0 0,28-14 256 0 0,1 2 1 0 0,1 2-1 0 0,0 1 0 0 0,1 2 0 0 0,23-4-681 0 0,-58 14 8 0 0,-1 0 1 0 0,1 0-1 0 0,-1 0 0 0 0,1 0 0 0 0,0 0 0 0 0,-1 1 0 0 0,1-1 0 0 0,0 1 1 0 0,0-1-1 0 0,-1 1 0 0 0,1 0 0 0 0,0-1 0 0 0,0 1 0 0 0,0 0 1 0 0,-1 0-1 0 0,1 0 0 0 0,0 1 0 0 0,0-1 0 0 0,0 0 0 0 0,-1 1 1 0 0,1-1-1 0 0,0 1 0 0 0,-1-1 0 0 0,1 1 0 0 0,0 0 0 0 0,-1 0 1 0 0,1 0-1 0 0,-1 0 0 0 0,1 0 0 0 0,-1 0 0 0 0,1 0 0 0 0,-1 0 0 0 0,0 1 1 0 0,0-1-1 0 0,1 1 0 0 0,-1-1 0 0 0,0 1 0 0 0,0-1 0 0 0,-1 1 1 0 0,1-1-1 0 0,0 1 0 0 0,0 0 0 0 0,-1-1 0 0 0,1 1 0 0 0,-1 0 1 0 0,0 0-1 0 0,1-1 0 0 0,-1 1 0 0 0,0 0 0 0 0,0 0 0 0 0,0 0 0 0 0,0-1 1 0 0,0 1-1 0 0,-1 0 0 0 0,1 0 0 0 0,0 0 0 0 0,-1-1 0 0 0,1 1 1 0 0,-2 1-9 0 0,-144 173 546 0 0,145-173-540 0 0,0 0 0 0 0,0-1 0 0 0,0 1 0 0 0,0 0 0 0 0,0 0 0 0 0,0 0 0 0 0,1 0 0 0 0,0 0 0 0 0,-1 0 0 0 0,1 0 0 0 0,0 0 0 0 0,1 0 0 0 0,-1 0 0 0 0,0 0 0 0 0,1-1 0 0 0,-1 1 0 0 0,1 0 0 0 0,0 0 0 0 0,0 0 0 0 0,0 0 0 0 0,1-1 0 0 0,-1 1 0 0 0,1-1 0 0 0,-1 1 0 0 0,1-1 0 0 0,0 1 0 0 0,0-1 0 0 0,0 0 0 0 0,0 0 0 0 0,0 0 0 0 0,1 0 0 0 0,-1 0 0 0 0,0-1 0 0 0,1 1 0 0 0,0-1 0 0 0,-1 1 0 0 0,1-1 0 0 0,0 0 0 0 0,-1 0 0 0 0,1 0 0 0 0,0 0 0 0 0,0-1 0 0 0,0 1 0 0 0,0-1 0 0 0,0 0 0 0 0,0 0 0 0 0,0 0 0 0 0,0 0 0 0 0,0 0 0 0 0,0-1 0 0 0,0 1 0 0 0,0-1 0 0 0,1 0-6 0 0,104-9 361 0 0,-49-6-2207 0 0,-52 13 738 0 0,2-1-4481 0 0,-4 4-6394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0,'0'0'228'0'0,"0"0"714"0"0,0 0 594 0 0,0 0 443 0 0,0 0 168 0 0,0 0-120 0 0,0 0-252 0 0,0 0-220 0 0,0 0-105 0 0,0 0-80 0 0,0 0-114 0 0,0 0-153 0 0,5 7 3496 0 0,285-7 1 0 0,-122-19-4219 0 0,-162 18-430 0 0,3-2-500 0 0,-7-2-3063 0 0,-2 4 1274 0 0,0 0-3968 0 0,-1-1 3333 0 0,1 2 811 0 0,-1-1-6797 0 0</inkml:trace>
  <inkml:trace contextRef="#ctx0" brushRef="#br0" timeOffset="400.825">292 1 9482 0 0,'0'0'2353'0'0,"0"0"-670"0"0,0 0-271 0 0,0 0 11 0 0,0 0 46 0 0,0 0-88 0 0,0 0-266 0 0,0 0-306 0 0,0 0-219 0 0,0 0-118 0 0,0 0-78 0 0,0 0-1 0 0,-5 6 11 0 0,-23 59 1107 0 0,28-31-844 0 0,-15 180 1011 0 0,-4-85-1900 0 0,19-128 99 0 0,0-1-50 0 0,0 1-27 0 0,1 3-3921 0 0,2-2-6211 0 0,-1-2-1341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105 521 0 0 0,'0'0'1144'0'0,"0"0"39"0"0,0 0 41 0 0,0 0 33 0 0,0 0-14 0 0,0 0-80 0 0,0 0-113 0 0,0 0-112 0 0,0 0-130 0 0,0 0-102 0 0,0 0-89 0 0,0 0-78 0 0,0 0-55 0 0,0 0-3 0 0,0 0 16 0 0,0 0 23 0 0,0 0 52 0 0,0 0 37 0 0,0 0 11 0 0,0 0 12 0 0,0 0-21 0 0,0 0-44 0 0,0 0-27 0 0,0 0-36 0 0,0 0-41 0 0,0 0-43 0 0,0 0-33 0 0,0 0-50 0 0,0 0-47 0 0,0 0-46 0 0,2 5 4178 0 0,2 1-3455 0 0,178-13-423 0 0,-37 3 135 0 0,-137-3-2177 0 0,-11 4-3088 0 0,-2 2-5072 0 0,3 1-1862 0 0</inkml:trace>
  <inkml:trace contextRef="#ctx0" brushRef="#br0" timeOffset="509.694">180 215 5513 0 0,'0'0'2197'0'0,"0"0"-509"0"0,0 0-145 0 0,0 0 119 0 0,0 0 89 0 0,0 0-179 0 0,0 0-374 0 0,0 0-373 0 0,0 0-277 0 0,0 0-130 0 0,0 0 88 0 0,0 0 131 0 0,0 0 61 0 0,0 9 40 0 0,1 52 501 0 0,1-10-364 0 0,-3 0 1 0 0,-2 0-1 0 0,-9 50-875 0 0,1 59-1799 0 0,11-144 129 0 0,2-12-3266 0 0,0-3-3223 0 0,0-1-636 0 0</inkml:trace>
  <inkml:trace contextRef="#ctx0" brushRef="#br0" timeOffset="1150.516">644 42 3257 0 0,'0'0'1943'0'0,"0"0"-464"0"0,0 0-92 0 0,0 0 317 0 0,0 0 362 0 0,0 0 49 0 0,0 0-321 0 0,0 0-498 0 0,0 0-432 0 0,0 0-268 0 0,0 0-134 0 0,0 0-32 0 0,0 4 0 0 0,0 231 2943 0 0,39 55-2919 0 0,3-153-415 0 0,-24-93-70 0 0,-7-40-10 0 0,-10-4 121 0 0,-1 0 25 0 0,23-44 573 0 0,74-185-217 0 0,-1-87-390 0 0,-85 285-72 0 0,-8 17-10 0 0,1 1 1 0 0,1 0-1 0 0,0 0 1 0 0,1 0-1 0 0,0 1 1 0 0,1 0-1 0 0,0 0 0 0 0,1 0 1 0 0,7-8 10 0 0,-14 20 10 0 0,4-2-4674 0 0,-6 11-251 0 0,1-2-6295 0 0</inkml:trace>
  <inkml:trace contextRef="#ctx0" brushRef="#br0" timeOffset="1607.379">1117 620 11947 0 0,'0'0'1820'0'0,"0"0"-620"0"0,0 0-230 0 0,0 0 110 0 0,0 0 115 0 0,0 0-6 0 0,0 0-154 0 0,0 0-260 0 0,0 0-240 0 0,0 0-168 0 0,0 0-126 0 0,0 0-101 0 0,0 0-52 0 0,-10 4-38 0 0,-33 12-24 0 0,39-14-18 0 0,1 0 0 0 0,0 0 0 0 0,0 1 0 0 0,0-1 0 0 0,0 0-1 0 0,1 1 1 0 0,-1 0 0 0 0,1 0 0 0 0,-1 0 0 0 0,1 0 0 0 0,0 0 0 0 0,0 0 0 0 0,0 0-1 0 0,1 1 1 0 0,-1-1 0 0 0,1 1 0 0 0,0-1 0 0 0,-1 2-8 0 0,-2 7 16 0 0,2-9-14 0 0,0-1 1 0 0,1 0-1 0 0,0 1 1 0 0,-1-1 0 0 0,1 1-1 0 0,0-1 1 0 0,0 1 0 0 0,0-1-1 0 0,0 1 1 0 0,1 0 0 0 0,-1 0-1 0 0,1-1 1 0 0,0 1 0 0 0,0 0-1 0 0,0 0 1 0 0,0-1-1 0 0,0 1 1 0 0,0 0 0 0 0,1 0-1 0 0,-1-1 1 0 0,1 1 0 0 0,0 0-1 0 0,0-1 1 0 0,0 1 0 0 0,0-1-1 0 0,0 1 1 0 0,1-1-1 0 0,-1 0 1 0 0,1 1 0 0 0,0-1-1 0 0,-1 0 1 0 0,1 0 0 0 0,0 0-1 0 0,0 0 1 0 0,0 0 0 0 0,1-1-1 0 0,-1 1 1 0 0,0-1 0 0 0,1 1-1 0 0,-1-1 1 0 0,1 0-1 0 0,-1 0 1 0 0,1 0 0 0 0,-1 0-1 0 0,1 0 1 0 0,0-1 0 0 0,-1 1-1 0 0,1-1 1 0 0,1 1-3 0 0,7-1 92 0 0,-1-1 0 0 0,1 0 0 0 0,-1 0 0 0 0,1-1 0 0 0,-1-1 0 0 0,1 1 0 0 0,-1-2 0 0 0,0 1 0 0 0,0-1 0 0 0,-1-1 0 0 0,1 0 0 0 0,-1 0 0 0 0,0-1 0 0 0,0 0 0 0 0,-1-1-92 0 0,-2 4 49 0 0,-1-1 0 0 0,0 0 0 0 0,0 0 0 0 0,0 0-1 0 0,-1 0 1 0 0,1-1 0 0 0,-1 0 0 0 0,0 0 0 0 0,-1 0 0 0 0,1 0-1 0 0,-1-1 1 0 0,0 1 0 0 0,0-1 0 0 0,0 0 0 0 0,-1 0-1 0 0,0 0 1 0 0,0 0 0 0 0,-1 0 0 0 0,0 0 0 0 0,0 0 0 0 0,0-1-1 0 0,-1 1 1 0 0,0 0 0 0 0,0-1 0 0 0,0 1 0 0 0,-1-3-49 0 0,-1 6-30 0 0,1 0 1 0 0,-1 0-1 0 0,1 0 0 0 0,-1 0 1 0 0,0 0-1 0 0,0 0 1 0 0,0 1-1 0 0,-1-1 0 0 0,1 1 1 0 0,-1-1-1 0 0,1 1 1 0 0,-1 0-1 0 0,0 0 0 0 0,0 0 1 0 0,0 0-1 0 0,0 1 0 0 0,0-1 1 0 0,0 1-1 0 0,0 0 1 0 0,0 0-1 0 0,-1 0 0 0 0,1 0 1 0 0,0 0-1 0 0,-1 1 1 0 0,1 0-1 0 0,-1-1 0 0 0,-1 1 30 0 0,-28 2-3627 0 0,3 6-4885 0 0,18-4-3280 0 0</inkml:trace>
  <inkml:trace contextRef="#ctx0" brushRef="#br0" timeOffset="2354.505">1334 675 5641 0 0,'0'0'2605'0'0,"0"0"-546"0"0,0 0-191 0 0,0 0 3 0 0,0 0-129 0 0,0 0-283 0 0,0 0-373 0 0,0 0-402 0 0,0 0-278 0 0,0 0-145 0 0,0 0-79 0 0,0 0-56 0 0,-1 26 776 0 0,11 29-232 0 0,-7-53-605 0 0,0 0 0 0 0,-1 0 0 0 0,1 0-1 0 0,0 0 1 0 0,0-1 0 0 0,0 0 0 0 0,0 1 0 0 0,0-1 0 0 0,0 0 0 0 0,1-1 0 0 0,-1 1 0 0 0,0 0-1 0 0,0-1 1 0 0,1 0 0 0 0,-1 0 0 0 0,0 0 0 0 0,1 0 0 0 0,-1 0 0 0 0,0-1 0 0 0,0 0-1 0 0,1 1 1 0 0,-1-1 0 0 0,0 0 0 0 0,0 0 0 0 0,0-1 0 0 0,0 1 0 0 0,0-1 0 0 0,0 0 0 0 0,0 1-1 0 0,-1-1 1 0 0,1 0 0 0 0,-1-1 0 0 0,1 1 0 0 0,-1 0 0 0 0,0-1 0 0 0,0 1 0 0 0,0-1-1 0 0,0 0 1 0 0,0 0 0 0 0,-1 1 0 0 0,1-1 0 0 0,-1 0 0 0 0,1-2-65 0 0,45-71 331 0 0,-47 77-335 0 0,0-1 1 0 0,1 0 0 0 0,-1 1 0 0 0,0-1-1 0 0,0 1 1 0 0,0-1 0 0 0,0 0 0 0 0,0 1-1 0 0,0-1 1 0 0,0 1 0 0 0,1-1 0 0 0,-1 0 0 0 0,0 1-1 0 0,0-1 1 0 0,1 0 0 0 0,-1 1 0 0 0,0-1-1 0 0,0 0 1 0 0,1 1 0 0 0,-1-1 0 0 0,0 0-1 0 0,1 0 1 0 0,-1 1 0 0 0,0-1 0 0 0,1 0-1 0 0,-1 0 1 0 0,1 0 0 0 0,-1 1 0 0 0,0-1 0 0 0,1 0-1 0 0,-1 0 1 0 0,1 0 0 0 0,-1 0 0 0 0,0 0-1 0 0,1 0 1 0 0,-1 0 0 0 0,1 0 0 0 0,-1 0-1 0 0,1 0 1 0 0,-1 0 0 0 0,0 0 0 0 0,1 0-1 0 0,-1 0 1 0 0,1-1 3 0 0,0 20 48 0 0,25 129-35 0 0,-10-26-189 0 0,2 84-161 0 0,-19-197 340 0 0,-1 1-1 0 0,0-1 1 0 0,-1 0 0 0 0,0 0 0 0 0,0 0-1 0 0,-1 0 1 0 0,0 0 0 0 0,-1-1-1 0 0,1 1 1 0 0,-2-1 0 0 0,1-1 0 0 0,-1 1-1 0 0,-1-1 1 0 0,1 0 0 0 0,-1 0 0 0 0,0-1-1 0 0,-1 0 1 0 0,1 0 0 0 0,-2 0-3 0 0,1-2 2 0 0,-1-1 0 0 0,0 0 0 0 0,0 0 0 0 0,0-1 1 0 0,0 0-1 0 0,-1 0 0 0 0,1-1 0 0 0,0-1 0 0 0,-1 1 0 0 0,1-1 1 0 0,-1-1-1 0 0,1 0 0 0 0,-3-1-2 0 0,9 0 0 0 0,0 0 0 0 0,0-1 1 0 0,0 0-1 0 0,0 0 0 0 0,0 0 0 0 0,0 0 1 0 0,1 0-1 0 0,0 0 0 0 0,-1-1 0 0 0,1 1 1 0 0,0-1-1 0 0,1 0 0 0 0,-1 1 0 0 0,1-1 1 0 0,0 0-1 0 0,-1 0 0 0 0,2 0 0 0 0,-1 0 1 0 0,0 0-1 0 0,1 0 0 0 0,0 0 1 0 0,0 0-1 0 0,0 0 0 0 0,0 0 0 0 0,1 0 1 0 0,0 0-1 0 0,0 0 0 0 0,0 0 0 0 0,0 0 1 0 0,0 0-1 0 0,2-2 0 0 0,2-8-328 0 0,2 0 0 0 0,-1 1 0 0 0,2 0 0 0 0,0 0 1 0 0,1 0-1 0 0,0 1 0 0 0,0 0 0 0 0,3-1 328 0 0,90-82-6456 0 0,-69 65 3842 0 0,-26 26-9053 0 0</inkml:trace>
  <inkml:trace contextRef="#ctx0" brushRef="#br0" timeOffset="3435.655">184 499 0 0 0,'0'0'1664'0'0,"0"0"22"0"0,0 0-39 0 0,0 0-36 0 0,0 0-68 0 0,0 0-148 0 0,0 0-192 0 0,0 0-208 0 0,0 0-151 0 0,0 0-65 0 0,0 0-62 0 0,0 0-35 0 0,-7 2 2845 0 0,-22 6-2660 0 0,-31 0 827 0 0,-15-7 149 0 0,63-6-1118 0 0,89 21-750 0 0,84-6-79 0 0,-88-6-216 0 0,-98-3 34 0 0,4 1-1789 0 0,7-2-3675 0 0,10 0-5207 0 0</inkml:trace>
  <inkml:trace contextRef="#ctx0" brushRef="#br0" timeOffset="6496.337">2069 46 0 0 0,'0'0'188'0'0,"0"0"672"0"0,0 0 234 0 0,0 0 38 0 0,0 0 15 0 0,0 0 31 0 0,0 0 63 0 0,4-6 42 0 0,12-16 11 0 0,-12 19 6571 0 0,-1 6-3338 0 0,-1 15-2317 0 0,-4 21-2924 0 0,-20 62 1199 0 0,-5 0 0 0 0,-35 85-485 0 0,24-77 49 0 0,28-79-35 0 0,2-9-8 0 0,1 0-1 0 0,1 1 1 0 0,1-1 0 0 0,0 1 0 0 0,2 0 0 0 0,0 17-6 0 0,4-36 7 0 0,0-1 0 0 0,1 1 0 0 0,-1-1-1 0 0,1 1 1 0 0,0-1 0 0 0,-1 0 0 0 0,1 0-1 0 0,0 0 1 0 0,1 0 0 0 0,-1-1 0 0 0,0 1 0 0 0,0 0-1 0 0,1-1 1 0 0,-1 1 0 0 0,1-1 0 0 0,-1 0-1 0 0,1 0 1 0 0,0 0 0 0 0,-1 0 0 0 0,1-1 0 0 0,0 1-1 0 0,0-1 1 0 0,-1 1 0 0 0,1-1 0 0 0,3 0-7 0 0,159-15 816 0 0,-109 4-628 0 0,-55 11-190 0 0,-1 0 9 0 0,0 0-11 0 0,0 0 21 0 0,0 0-1 0 0,0 0-25 0 0,0 0 17 0 0,0 0-3 0 0,0 0-23 0 0,0 0-42 0 0,0 0-62 0 0,0 0-70 0 0,0 0-69 0 0,0 0-74 0 0,0 0-122 0 0,0 0-134 0 0,0-3-2843 0 0,0-4-10846 0 0,0 6 8445 0 0</inkml:trace>
  <inkml:trace contextRef="#ctx0" brushRef="#br0" timeOffset="6863.386">1723 410 5825 0 0,'0'0'2558'0'0,"0"0"-811"0"0,0 0-408 0 0,0 0 115 0 0,0 0 191 0 0,0 0-32 0 0,0 0-334 0 0,0 0-410 0 0,0 0-189 0 0,0 0-13 0 0,0 0 112 0 0,0 0 83 0 0,12 0-58 0 0,96-7 1088 0 0,77-19 542 0 0,-4 11-2031 0 0,-181 15-585 0 0,1 12-2294 0 0,0-9-6174 0 0,-1-3-3451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18 109 0 0 0,'0'0'420'0'0,"0"0"719"0"0,0 0 165 0 0,0 0-55 0 0,0 0-80 0 0,0 0-17 0 0,4-6 2 0 0,11-16 8 0 0,-11 17 12 0 0,-7 46 9439 0 0,-6 24-8430 0 0,-2 16-2581 0 0,-7 154 638 0 0,20-232-221 0 0,-1-1 1 0 0,1 0 0 0 0,-1 1-1 0 0,1-1 1 0 0,0 0-1 0 0,0 0 1 0 0,0 0 0 0 0,0 0-1 0 0,0-1 1 0 0,0 1 0 0 0,0 0-1 0 0,1-1 1 0 0,-1 0-1 0 0,0 1 1 0 0,1-1 0 0 0,-1 0-1 0 0,1 0 1 0 0,0-1-1 0 0,-1 1 1 0 0,1 0 0 0 0,0-1-1 0 0,0 0 1 0 0,-1 1-1 0 0,1-1 1 0 0,0 0 0 0 0,0 0-1 0 0,-1-1 1 0 0,1 1-1 0 0,0-1 1 0 0,-1 1 0 0 0,1-1-1 0 0,0 0 1 0 0,-1 0 0 0 0,1 0-1 0 0,-1 0 1 0 0,1 0-1 0 0,-1-1-19 0 0,17-9 99 0 0,0-1-1 0 0,-1-1 0 0 0,-1-1 0 0 0,0-1 1 0 0,-1 0-1 0 0,0-1 0 0 0,-2 0 1 0 0,0-1-1 0 0,0-1 0 0 0,-2 0 0 0 0,0-1 1 0 0,-1 0-1 0 0,0-4-98 0 0,5-9 61 0 0,2-1 14 0 0,-1-1 0 0 0,-2-1-1 0 0,-1-1 1 0 0,-2 1 0 0 0,7-37-75 0 0,-19 71-14 0 0,2-17 294 0 0,-10 27-50 0 0,3 7-210 0 0,0 0 1 0 0,1 1-1 0 0,1-1 1 0 0,1 1-1 0 0,0 0 1 0 0,1 0-1 0 0,1 0 1 0 0,1 0-1 0 0,0-1 1 0 0,1 1-1 0 0,1 0 0 0 0,1-1 1 0 0,0 1-1 0 0,4 9-20 0 0,5 31 35 0 0,30 190-57 0 0,-42-237 26 0 0,1 221-11 0 0,-4-217 6 0 0,-1 1 0 0 0,0 0 0 0 0,-1-1 0 0 0,0 0 0 0 0,-1 1 0 0 0,-1-2 0 0 0,0 1 0 0 0,-1-1 0 0 0,0 0 0 0 0,-1 0 0 0 0,-1-1 0 0 0,0 0 0 0 0,0 0 1 0 0,-5 3 0 0 0,11-12 8 0 0,0 1 0 0 0,0-1 1 0 0,0 1-1 0 0,-1-1 0 0 0,1 0 1 0 0,-1 0-1 0 0,0 0 0 0 0,0-1 1 0 0,0 1-1 0 0,0-1 0 0 0,0 0 1 0 0,-1 0-1 0 0,1-1 0 0 0,-1 1 1 0 0,1-1-1 0 0,-1 0 0 0 0,1 0 1 0 0,-1 0-1 0 0,0-1 0 0 0,0 0-8 0 0,3-1 6 0 0,0-1-1 0 0,0 0 0 0 0,0 0 1 0 0,0 0-1 0 0,1-1 0 0 0,-1 1 1 0 0,1 0-1 0 0,-1-1 0 0 0,1 1 1 0 0,0 0-1 0 0,0-1 0 0 0,0 0 1 0 0,0 1-1 0 0,1-1 0 0 0,-1 0 1 0 0,1 1-1 0 0,-1-1 0 0 0,1 0 1 0 0,0 1-1 0 0,0-1 0 0 0,0-2-5 0 0,1-10-4 0 0,0-1 0 0 0,0 1-1 0 0,2 0 1 0 0,0 0 0 0 0,1 0-1 0 0,0 0 1 0 0,1 1 0 0 0,0-1 0 0 0,6-9 4 0 0,1-1-115 0 0,0 1 1 0 0,1 0-1 0 0,1 1 1 0 0,2 1-1 0 0,0 0 1 0 0,1 1-1 0 0,6-4 115 0 0,8 5-2127 0 0,-16 17-5649 0 0,-10 3-3560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20 512 0 0,'0'0'1696'0'0,"0"0"-339"0"0,0 0-2 0 0,0 0 192 0 0,0 0 144 0 0,0 0 26 0 0,0 0-100 0 0,0 0-232 0 0,0 0-202 0 0,0 0-201 0 0,0 0-119 0 0,-7-3-76 0 0,-67-12 2141 0 0,67 14-2789 0 0,0 1 0 0 0,0 0 0 0 0,0 1-1 0 0,-1-1 1 0 0,1 2 0 0 0,0-1 0 0 0,0 1 0 0 0,0 0-1 0 0,1 0 1 0 0,-1 1 0 0 0,0 0 0 0 0,1 0-1 0 0,0 0 1 0 0,-1 1-139 0 0,-59 39 867 0 0,65-42-859 0 0,0 0-1 0 0,0 0 1 0 0,0 0-1 0 0,0 0 1 0 0,1 0-1 0 0,-1 0 1 0 0,0 0-1 0 0,0 0 1 0 0,1 0-1 0 0,-1 0 1 0 0,1 0-1 0 0,-1 0 1 0 0,1 0 0 0 0,-1 1-1 0 0,1-1 1 0 0,0 0-1 0 0,-1 0 1 0 0,1 1-1 0 0,0-1 1 0 0,0 0-1 0 0,0 0 1 0 0,0 1-1 0 0,0-1 1 0 0,0 0-1 0 0,1 1 1 0 0,-1-1-1 0 0,0 0 1 0 0,1 0-1 0 0,-1 0 1 0 0,0 1-1 0 0,1-1 1 0 0,0 0 0 0 0,-1 0-1 0 0,1 0 1 0 0,0 0-1 0 0,-1 0 1 0 0,1 0-1 0 0,0 0 1 0 0,0 0-1 0 0,0 0-7 0 0,40 39 90 0 0,21-4 71 0 0,-54-33-150 0 0,0 0 0 0 0,-1 1-1 0 0,0-1 1 0 0,0 1-1 0 0,0 1 1 0 0,0-1 0 0 0,0 1-1 0 0,-1 0 1 0 0,0 1-1 0 0,0-1 1 0 0,0 1-1 0 0,-1 1 1 0 0,0-1 0 0 0,0 1-1 0 0,-1 0 1 0 0,1 0-1 0 0,-1 0 1 0 0,-1 0 0 0 0,2 7-11 0 0,-3-11 35 0 0,-1 0 0 0 0,0 0 1 0 0,0 1-1 0 0,-1-1 1 0 0,1 0-1 0 0,-1 1 1 0 0,1-1-1 0 0,-1 1 0 0 0,0-1 1 0 0,-1 0-1 0 0,1 1 1 0 0,0-1-1 0 0,-1 1 0 0 0,0-1 1 0 0,0 0-1 0 0,0 0 1 0 0,0 1-1 0 0,-1-1 1 0 0,1 0-1 0 0,-1 0 0 0 0,1 0 1 0 0,-1 0-1 0 0,0-1 1 0 0,0 1-1 0 0,-1 0 0 0 0,1-1 1 0 0,-1 1-36 0 0,-13 10 85 0 0,0-1 0 0 0,-1-1 1 0 0,-1 0-1 0 0,0-1 0 0 0,0-1 0 0 0,-1 0 0 0 0,0-2 1 0 0,0 0-1 0 0,-1-1 0 0 0,0-1 0 0 0,0-1 1 0 0,-2-1-86 0 0,-71 5 0 0 0,96-49-1093 0 0,25 14-667 0 0,-6 14-7301 0 0,-15 9-2468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10058 0 0,'0'0'2041'0'0,"0"0"-438"0"0,0 0-318 0 0,0 0-107 0 0,0 0-134 0 0,0 0-201 0 0,0 0-239 0 0,0 0-232 0 0,0 0-121 0 0,0 0-75 0 0,0 0-39 0 0,0 0-21 0 0,0 0-9 0 0,-12 28-22 0 0,-34 87 5 0 0,45-114-85 0 0,0-1 0 0 0,0 1 1 0 0,1 0-1 0 0,-1 0 0 0 0,0 0 1 0 0,0 0-1 0 0,0 0 0 0 0,1 0 1 0 0,-1 0-1 0 0,0 0 0 0 0,1 0 1 0 0,-1 0-1 0 0,1 0 1 0 0,0 0-1 0 0,-1 0 0 0 0,1 1 1 0 0,0-1-1 0 0,0 0 0 0 0,-1 0 1 0 0,1 0-1 0 0,0 1 0 0 0,0-1 1 0 0,0 0-1 0 0,1 0 0 0 0,-1 1 1 0 0,0-1-1 0 0,0 0 0 0 0,1 0 1 0 0,-1 0-1 0 0,0 0 1 0 0,1 0-1 0 0,-1 1 0 0 0,1-1 1 0 0,0 0-1 0 0,-1 0 0 0 0,1 0 1 0 0,0 0-1 0 0,0 0 0 0 0,-1-1 1 0 0,1 1-1 0 0,0 0 0 0 0,0 0 1 0 0,0 0-6 0 0,3 0 47 0 0,-2 1 45 0 0,0 0 1 0 0,1 0-1 0 0,-1 0 1 0 0,1 0-1 0 0,0-1 1 0 0,-1 1-1 0 0,1-1 1 0 0,0 0-1 0 0,0 1 1 0 0,0-1-1 0 0,0-1 1 0 0,0 1-1 0 0,0 0 1 0 0,0-1-1 0 0,1 0 1 0 0,-1 1-1 0 0,0-1 1 0 0,0-1-1 0 0,0 1 1 0 0,0 0-1 0 0,0-1 1 0 0,0 1-1 0 0,0-1 1 0 0,0 0-1 0 0,0 0 1 0 0,0 0-1 0 0,0-1 0 0 0,0 1 1 0 0,0-1-1 0 0,-1 1 1 0 0,1-1-1 0 0,0 0 1 0 0,-1 0-1 0 0,0 0 1 0 0,1 0-1 0 0,-1 0 1 0 0,0-1-1 0 0,0 1 1 0 0,0-1-1 0 0,-1 1 1 0 0,1-1-1 0 0,-1 0 1 0 0,1 0-1 0 0,-1 0 1 0 0,0 0-1 0 0,0 0 1 0 0,0 0-1 0 0,0 0 1 0 0,-1-2-93 0 0,1 1-54 0 0,-1 1 1 0 0,1-1 0 0 0,-1 0 0 0 0,-1 1 0 0 0,1-1-1 0 0,0 0 1 0 0,-1 1 0 0 0,0-1 0 0 0,0 1 0 0 0,0-1 0 0 0,0 1-1 0 0,0-1 1 0 0,-1 1 0 0 0,1 0 0 0 0,-1 0 0 0 0,0-1-1 0 0,0 1 1 0 0,0 1 0 0 0,-1-1 0 0 0,1 0 0 0 0,-1 0-1 0 0,1 1 1 0 0,-1-1 0 0 0,0 1 0 0 0,0 0 0 0 0,0 0-1 0 0,0 0 1 0 0,0 1 0 0 0,0-1 0 0 0,-1 0 0 0 0,1 1-1 0 0,-1 0 1 0 0,1 0 0 0 0,-1 0 0 0 0,0 0 53 0 0,1 1-513 0 0,-8-3-1267 0 0,2 3-4109 0 0,0 0-5809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1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480 431 0 0 0,'0'0'926'0'0,"0"0"375"0"0,0 0 517 0 0,0 0 297 0 0,0 0-43 0 0,0 0-311 0 0,0 0-404 0 0,0 0-307 0 0,0 0-166 0 0,3-4-53 0 0,11-10-7 0 0,-11 10 3 0 0,-3 4 7 0 0,0 0-18 0 0,0 0-28 0 0,0 0-44 0 0,0 0-50 0 0,0 0-65 0 0,0 0-82 0 0,-14-4 798 0 0,-167 18-18 0 0,-23 45-328 0 0,201-58-987 0 0,0 0-1 0 0,0-1 1 0 0,0 1-1 0 0,0 0 1 0 0,0 0 0 0 0,0 1-1 0 0,1-1 1 0 0,-1 1-1 0 0,1-1 1 0 0,-1 1-1 0 0,1 0 1 0 0,-1 0-1 0 0,1 0 1 0 0,0 0 0 0 0,0 0-1 0 0,0 1 1 0 0,0-1-1 0 0,0 1 1 0 0,1-1-1 0 0,-1 1 1 0 0,1 0 0 0 0,-1 0-1 0 0,1-1 1 0 0,0 1-1 0 0,0 0 1 0 0,0 0-1 0 0,1 0 1 0 0,-1 0-1 0 0,1 0 1 0 0,0 3-12 0 0,2-1 11 0 0,1-1 1 0 0,0 1-1 0 0,0 0 1 0 0,1-1-1 0 0,-1 0 1 0 0,1 0-1 0 0,0 0 1 0 0,0 0-1 0 0,1-1 1 0 0,-1 0-1 0 0,1 1 1 0 0,-1-2-1 0 0,1 1 0 0 0,0 0 1 0 0,0-1-1 0 0,0 0 1 0 0,0 0-1 0 0,1-1 1 0 0,-1 1-1 0 0,1-1 1 0 0,-1 0-1 0 0,1-1 1 0 0,-1 1-1 0 0,1-1 1 0 0,-1 0-1 0 0,3-1-11 0 0,-2 2 13 0 0,158 22 273 0 0,-139-6-163 0 0,-25-16-86 0 0,0-1-15 0 0,-12 19 297 0 0,-134 105 161 0 0,105-94-435 0 0,26-20-42 0 0,0 0 0 0 0,1 0 0 0 0,1 2 0 0 0,0 0 0 0 0,0 0 0 0 0,1 1 0 0 0,0 1 0 0 0,2 0-1 0 0,-1 0 1 0 0,-5 11-3 0 0,14-21 5 0 0,0-1 0 0 0,0 1 0 0 0,0 0 0 0 0,0 0 0 0 0,0 0 0 0 0,1 0 0 0 0,-1 0 0 0 0,1 0 0 0 0,0 0 0 0 0,1 0 0 0 0,-1 1 0 0 0,1-1 0 0 0,0 0 0 0 0,0 0 0 0 0,0 1 1 0 0,0-1-1 0 0,1 0 0 0 0,-1 0 0 0 0,1 1 0 0 0,0-1 0 0 0,1 0 0 0 0,-1 0 0 0 0,1 0 0 0 0,0 0 0 0 0,0-1 0 0 0,0 1 0 0 0,0 0 0 0 0,0-1 0 0 0,1 1 0 0 0,0-1 0 0 0,0 0 0 0 0,0 0 0 0 0,2 2-5 0 0,8 2 56 0 0,0 0-1 0 0,1-1 1 0 0,0-1 0 0 0,1 0 0 0 0,-1 0 0 0 0,1-1 0 0 0,0-1 0 0 0,0-1 0 0 0,0 0-1 0 0,0-1 1 0 0,0-1 0 0 0,0 0 0 0 0,0-1 0 0 0,3-1-56 0 0,22 2 39 0 0,8-22-853 0 0,-40 7-3690 0 0,-3-4-6149 0 0,-5 12-851 0 0</inkml:trace>
  <inkml:trace contextRef="#ctx0" brushRef="#br0" timeOffset="4708.324">415 0 0 0 0,'0'0'966'0'0,"0"0"314"0"0,0 0 375 0 0,0 0 196 0 0,0 0-100 0 0,0 0-361 0 0,0 0-422 0 0,0 0-275 0 0,0 0-106 0 0,0 0 4 0 0,3 15 3419 0 0,-38 127-754 0 0,20-59-2659 0 0,-2 82 266 0 0,8-21-375 0 0,-17 61-101 0 0,10-135-346 0 0,1-20-1 0 0,-16 67-11 0 0,4-14 29 0 0,-2 3 127 0 0,11-25-186 0 0,-8-10 234 0 0,11-27-118 0 0,-3 4-61 0 0,10 22 318 0 0,-5-30 130 0 0,-3 1 265 0 0,14-31-589 0 0,2-9-171 0 0,0-1-12 0 0,-9 11 362 0 0,7-8-337 0 0,2-3-4 0 0,0 0 0 0 0,0 0-4 0 0,0 0-16 0 0,0 0-5 0 0,0 0-4 0 0,0 0 6 0 0,0 0 6 0 0,0 0-29 0 0,0 0-35 0 0,0 0-87 0 0,1-8-2609 0 0,0 5-4692 0 0,1 0-4028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22 352 0 0,'0'0'2357'0'0,"0"0"-394"0"0,0 0-158 0 0,0 0 112 0 0,0 0 3 0 0,0 0-41 0 0,0 0-180 0 0,0 0-272 0 0,0 0-289 0 0,0 0-217 0 0,0 0-160 0 0,0 0-140 0 0,-9-2 239 0 0,8 1 1890 0 0,47 8-583 0 0,50-9-753 0 0,-32-3-941 0 0,108-6 102 0 0,-132 11-592 0 0,-39 0 18 0 0,-1 0-18 0 0,0 0-6 0 0,0 0 2 0 0,0 0-11 0 0,0 0 16 0 0,0 0 13 0 0,-3-7-2636 0 0,-2 6-7978 0 0,2 1-822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1936 0 0,'0'0'1883'0'0,"0"0"-701"0"0,0 0-284 0 0,0 0 174 0 0,0 0 269 0 0,0 0 154 0 0,0 0-80 0 0,0 0-200 0 0,0 0-194 0 0,0 0-95 0 0,0 0-97 0 0,0 0-80 0 0,0 0-34 0 0,-5 2-56 0 0,1 0-316 0 0,-6 3-261 0 0,1-3 3376 0 0,29 5-141 0 0,173-21-677 0 0,46-1-1834 0 0,-237 16-1620 0 0,8 2 1932 0 0,-8-3-4157 0 0,0 0-3869 0 0,-2 0-4974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38 0 0 0,'0'0'1226'0'0,"0"0"125"0"0,0 0 302 0 0,0 0 318 0 0,0 0 132 0 0,0 0-17 0 0,0 0-291 0 0,0 0-324 0 0,0 0-226 0 0,0 0-163 0 0,2-6-59 0 0,7-18-68 0 0,-3 17 5365 0 0,-9 7-6709 0 0,-7 23 970 0 0,-23 55-237 0 0,-4-1 0 0 0,-2-2 0 0 0,-17 18-344 0 0,-186 212 144 0 0,181-232-206 0 0,61-73-49 0 0,0 0 0 0 0,0 0 0 0 0,0 0 1 0 0,0-1-1 0 0,0 1 0 0 0,0 0 0 0 0,0 0 1 0 0,0-1-1 0 0,0 1 0 0 0,0 0 0 0 0,0 0 1 0 0,0 0-1 0 0,0-1 0 0 0,0 1 0 0 0,0 0 0 0 0,0 0 1 0 0,0-1-1 0 0,0 1 0 0 0,0 0 0 0 0,0 0 1 0 0,0 0-1 0 0,-1-1 0 0 0,1 1 0 0 0,0 0 1 0 0,0 0-1 0 0,0 0 0 0 0,0 0 0 0 0,0-1 0 0 0,-1 1 1 0 0,1 0-1 0 0,0 0 0 0 0,0 0 0 0 0,0 0 1 0 0,-1 0-1 0 0,1 0 0 0 0,0 0 0 0 0,0-1 0 0 0,-1 1 1 0 0,1 0-1 0 0,0 0 0 0 0,0 0 0 0 0,0 0 1 0 0,-1 0-1 0 0,1 0 0 0 0,0 0 0 0 0,0 0 1 0 0,-1 0-1 0 0,1 0 0 0 0,0 0 111 0 0,8-24-12456 0 0,-6 16 4753 0 0</inkml:trace>
  <inkml:trace contextRef="#ctx0" brushRef="#br0" timeOffset="550.285">10 1 2473 0 0,'0'0'3186'0'0,"0"0"-969"0"0,0 0-544 0 0,0 0-116 0 0,0 0 58 0 0,0 0 15 0 0,0 0-155 0 0,0 0-279 0 0,0 0-310 0 0,0 0-273 0 0,0 0-169 0 0,0 0-96 0 0,-9 8 862 0 0,55 95 2232 0 0,114 115-1200 0 0,-28-16-1619 0 0,-82-85-450 0 0,-20-64-132 0 0,-25-14-3108 0 0,-8-38 110 0 0,3-2-1080 0 0,0 1-3700 0 0,0 0-1509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15 158 0 0 0,'0'0'772'0'0,"0"0"663"0"0,0 0 350 0 0,0 0 182 0 0,0 0-15 0 0,0 0-84 0 0,0 0-165 0 0,0 0-196 0 0,0 0-212 0 0,0 0-189 0 0,-2-6-181 0 0,-8-18-178 0 0,8 18-140 0 0,2 6-133 0 0,0 0-125 0 0,0 0-93 0 0,0 0-57 0 0,0 0-57 0 0,0 0-48 0 0,0 0-10 0 0,16 25 807 0 0,55 115 1441 0 0,66 250-750 0 0,-98-202-1370 0 0,-32-121-173 0 0,3-42 903 0 0,-6-50-56 0 0,69-253-738 0 0,22-11-63 0 0,26-24-153 0 0,-105 262 2 0 0,-16 50 35 0 0,0 1-26 0 0,0 0-67 0 0,0 0-95 0 0,0 0-112 0 0,-8 19-912 0 0,-27 55-1519 0 0,24-49-644 0 0,1-1-3366 0 0,6-11-4533 0 0</inkml:trace>
  <inkml:trace contextRef="#ctx0" brushRef="#br0" timeOffset="543.955">634 795 0 0 0,'0'0'352'0'0,"0"0"404"0"0,0 0 231 0 0,0 0 285 0 0,0 0 253 0 0,0 0 106 0 0,0 0 48 0 0,0 0-140 0 0,0 0-155 0 0,0 0-84 0 0,0 0-162 0 0,0 0-139 0 0,0 0-82 0 0,0-5-111 0 0,-1-17-118 0 0,0 21-618 0 0,0 1-1 0 0,0-1 1 0 0,0 1-1 0 0,0 0 1 0 0,0-1 0 0 0,0 1-1 0 0,0 0 1 0 0,0 0 0 0 0,0 0-1 0 0,0 0 1 0 0,0 0-1 0 0,0 0 1 0 0,0 0 0 0 0,0 0-1 0 0,0 0 1 0 0,0 0 0 0 0,-1 1-1 0 0,1-1 1 0 0,0 0-1 0 0,0 1 1 0 0,0-1 0 0 0,0 1-1 0 0,1-1 1 0 0,-1 1 0 0 0,0 0-1 0 0,0-1 1 0 0,0 1-1 0 0,0 0 1 0 0,0-1 0 0 0,1 1-1 0 0,-1 0 1 0 0,0 0 0 0 0,1 0-1 0 0,-1 0-69 0 0,-5 5 35 0 0,0 0-1 0 0,0 0 1 0 0,1 1 0 0 0,0 0-1 0 0,1 0 1 0 0,-1 0-1 0 0,1 0 1 0 0,0 1 0 0 0,1 0-1 0 0,0 0 1 0 0,0 0-1 0 0,1 0 1 0 0,0 0 0 0 0,0 0-1 0 0,1 1 1 0 0,0-1-1 0 0,0 0 1 0 0,1 1 0 0 0,1-1-1 0 0,0 6-34 0 0,0-11 69 0 0,1-1 0 0 0,-1 0 0 0 0,1 0 0 0 0,0 1 1 0 0,0-1-1 0 0,0 0 0 0 0,0-1 0 0 0,0 1 0 0 0,0 0 0 0 0,1 0 0 0 0,-1-1 0 0 0,0 0 0 0 0,1 1 0 0 0,-1-1 0 0 0,1 0 0 0 0,0 0 0 0 0,-1 0 0 0 0,1-1 0 0 0,0 1 0 0 0,0-1 0 0 0,-1 1 0 0 0,1-1 0 0 0,0 0 1 0 0,0 0-1 0 0,0 0 0 0 0,-1 0 0 0 0,1-1 0 0 0,0 1 0 0 0,0-1 0 0 0,-1 0 0 0 0,1 0 0 0 0,0 0 0 0 0,-1 0 0 0 0,1 0 0 0 0,-1 0 0 0 0,3-2-69 0 0,2 0 77 0 0,0 0 0 0 0,1-1 0 0 0,-1 0 0 0 0,-1 0 0 0 0,1-1 0 0 0,-1 0-1 0 0,1 0 1 0 0,-1-1 0 0 0,-1 1 0 0 0,1-1 0 0 0,-1-1 0 0 0,0 1 0 0 0,-1-1 0 0 0,1 1 0 0 0,-1-1 0 0 0,-1-1 0 0 0,1 1-1 0 0,-1 0 1 0 0,0-1 0 0 0,-1 0 0 0 0,0 1 0 0 0,0-1 0 0 0,-1 0 0 0 0,1-6-77 0 0,-4 11-56 0 0,0 0 0 0 0,0 0 0 0 0,-1 0 0 0 0,1 0-1 0 0,-1 1 1 0 0,1-1 0 0 0,-1 0 0 0 0,0 1 0 0 0,0 0 0 0 0,0 0 0 0 0,0 0 0 0 0,-1 0 0 0 0,1 0 0 0 0,-1 1 0 0 0,1-1-1 0 0,-1 1 1 0 0,1 0 0 0 0,-1 0 0 0 0,0 0 0 0 0,1 1 0 0 0,-1-1 0 0 0,0 1 0 0 0,0 0 0 0 0,1 0 0 0 0,-1 0 0 0 0,0 0-1 0 0,0 1 1 0 0,1 0 0 0 0,-2 0 56 0 0,1-1-103 0 0,-62 16-2905 0 0,26 8-6300 0 0,27-16-1010 0 0</inkml:trace>
  <inkml:trace contextRef="#ctx0" brushRef="#br0" timeOffset="1063.934">1103 777 0 0 0,'0'0'576'0'0,"0"0"680"0"0,0 0 373 0 0,0 0 308 0 0,0 0 299 0 0,0 0 45 0 0,0 0-95 0 0,0 0-225 0 0,0 0-342 0 0,0 0-335 0 0,0 0-245 0 0,0 0-188 0 0,0 0-122 0 0,-9 20 2005 0 0,-3 1-2591 0 0,0 0 0 0 0,-2-1 0 0 0,-1 0 0 0 0,0-1 0 0 0,-1-1 0 0 0,-1 0 0 0 0,-1-1 0 0 0,-12 8-143 0 0,20-19-1142 0 0,8-8-3806 0 0,1-3-5713 0 0,1 2 3950 0 0</inkml:trace>
  <inkml:trace contextRef="#ctx0" brushRef="#br0" timeOffset="1455.412">908 788 344 0 0,'0'0'2242'0'0,"0"0"-87"0"0,0 0-17 0 0,0 0-67 0 0,0 0-173 0 0,0 0-277 0 0,0 0-292 0 0,0 0-337 0 0,0 0-273 0 0,0 0-197 0 0,0 0-157 0 0,0 0-92 0 0,11 18 1942 0 0,107 82 2259 0 0,-34-4-3859 0 0,-81-91-668 0 0,2 2-212 0 0,-3-5-10088 0 0,-4-2-1069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3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0 0 0 0,'0'0'524'0'0,"0"0"340"0"0,0 0 261 0 0,0 0 215 0 0,0 0 119 0 0,0 0-4 0 0,0 0-104 0 0,0 0-156 0 0,0 1 6010 0 0,0 1-3553 0 0,3 14-2665 0 0,-38 234 1393 0 0,-49 107-1484 0 0,78-334-861 0 0,1-7-16 0 0,1 1 1 0 0,0-1 0 0 0,1 1 0 0 0,1 0 0 0 0,1 0 0 0 0,0 0 0 0 0,2 16-20 0 0,13 15 30 0 0,-14-48-12 0 0,0 0 10 0 0,0 0 1 0 0,0 0 40 0 0,115-7 1238 0 0,-12 3-945 0 0,-102 4-334 0 0,-1 0 25 0 0,0 0-29 0 0,0 0 12 0 0,0 0 1 0 0,0 0-27 0 0,0 0 19 0 0,0 0-4 0 0,0 0-14 0 0,0 0-23 0 0,0 0 8 0 0,0 0-23 0 0,0 0-1 0 0,0 0 31 0 0,0 0-30 0 0,27 0-157 0 0,-27 0 151 0 0,0 0 14 0 0,0 0 25 0 0,0 0-10 0 0,0 0-6 0 0,0 0 4 0 0,0 0 30 0 0,0 0 4 0 0,0 0-19 0 0,0 0-22 0 0,0 0-42 0 0,0 0-32 0 0,-27 3-4687 0 0,18-2 689 0 0,7-1 18 0 0,-2 0-7127 0 0</inkml:trace>
  <inkml:trace contextRef="#ctx0" brushRef="#br0" timeOffset="813.308">396 431 0 0 0,'0'0'1348'0'0,"0"0"338"0"0,0 0 221 0 0,0 0 53 0 0,0 0-152 0 0,0 0-267 0 0,0 0-179 0 0,0 0-173 0 0,0 0-144 0 0,0 0-92 0 0,0 0-61 0 0,0 0-19 0 0,-24 0 4488 0 0,-97 7-1391 0 0,40-3-2669 0 0,8-1-391 0 0,-16-2-234 0 0,81-1-1423 0 0,8 0 203 0 0,2-6-3942 0 0,0 4-488 0 0,0-1-6952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62 0 0 0,'0'0'677'0'0,"0"0"234"0"0,0 0 328 0 0,0 0 416 0 0,0 0 354 0 0,0 0 87 0 0,0 0-225 0 0,0 0-333 0 0,0 0-335 0 0,0 0-178 0 0,0 0-36 0 0,0-11 7 0 0,3-31 20 0 0,0 33 6403 0 0,0 27-6338 0 0,4 104-263 0 0,-21 94-150 0 0,3-152-632 0 0,-5 28 122 0 0,3 1 0 0 0,1 84-158 0 0,-4-113-12 0 0,-5-97-4391 0 0,18 4 221 0 0,2 10-4054 0 0,1 11-2494 0 0</inkml:trace>
  <inkml:trace contextRef="#ctx0" brushRef="#br0" timeOffset="313.251">0 382 3921 0 0,'0'0'2638'0'0,"0"0"-524"0"0,0 0-235 0 0,0 0 57 0 0,0 0 16 0 0,0 0-157 0 0,0 0-322 0 0,0 0-401 0 0,0 0-328 0 0,0 0-190 0 0,0 0-61 0 0,0 0-6 0 0,0 0 29 0 0,8-5 32 0 0,118-59 1689 0 0,-106 56-2061 0 0,1 1 1 0 0,0 1 0 0 0,0 1 0 0 0,0 0 0 0 0,1 2-1 0 0,0 1 1 0 0,18 0-177 0 0,-9 25-1606 0 0,-26-10-7792 0 0,-5-12-2377 0 0</inkml:trace>
  <inkml:trace contextRef="#ctx0" brushRef="#br0" timeOffset="780.944">614 408 2857 0 0,'0'0'2647'0'0,"0"0"-573"0"0,0 0-238 0 0,0 0-46 0 0,0 0-51 0 0,0 0-126 0 0,0 0-224 0 0,0 0-273 0 0,0 0-212 0 0,0 0-216 0 0,0 0-180 0 0,0 0-117 0 0,0 0-68 0 0,-8 3-18 0 0,1 1-197 0 0,1 0 0 0 0,-1 0 0 0 0,0 1 0 0 0,1 0-1 0 0,0 0 1 0 0,0 0 0 0 0,1 1 0 0 0,-1 0 0 0 0,1 0-1 0 0,0 0 1 0 0,1 1 0 0 0,-3 5-108 0 0,-2 2 40 0 0,1 1 0 0 0,1 1 1 0 0,1 0-1 0 0,0 0 0 0 0,1 0 0 0 0,0 0 1 0 0,1 1-1 0 0,1 0 0 0 0,1-1 0 0 0,1 1 0 0 0,0 0 1 0 0,1 16-41 0 0,1-29 25 0 0,-1 0 1 0 0,1 0-1 0 0,0 0 1 0 0,0 0 0 0 0,0-1-1 0 0,1 1 1 0 0,-1 0-1 0 0,1-1 1 0 0,0 1 0 0 0,0-1-1 0 0,0 1 1 0 0,0-1 0 0 0,1 0-1 0 0,-1 0 1 0 0,1 0-1 0 0,0 0 1 0 0,0-1 0 0 0,0 1-1 0 0,0-1 1 0 0,1 0-1 0 0,-1 1 1 0 0,0-2 0 0 0,1 1-1 0 0,0 0 1 0 0,-1-1-1 0 0,1 1 1 0 0,0-1 0 0 0,0 0-1 0 0,0 0 1 0 0,0-1-1 0 0,2 1-25 0 0,4 0 121 0 0,0 0-1 0 0,0-1 1 0 0,0 0 0 0 0,0-1-1 0 0,0 0 1 0 0,-1-1-1 0 0,1 1 1 0 0,0-2-1 0 0,-1 0 1 0 0,1 0 0 0 0,-1 0-1 0 0,3-3-120 0 0,-3 3 67 0 0,-1-1-1 0 0,1-1 0 0 0,-1 1 1 0 0,0-1-1 0 0,0-1 1 0 0,-1 1-1 0 0,0-1 0 0 0,0-1 1 0 0,0 1-1 0 0,-1-1 1 0 0,0 0-1 0 0,0-1 0 0 0,0 1 1 0 0,-1-1-1 0 0,0 0 0 0 0,-1-1 1 0 0,0 1-1 0 0,0-1 1 0 0,-1 0-1 0 0,0 0 0 0 0,-1 0 1 0 0,0 0-1 0 0,0 0 1 0 0,-1-1-1 0 0,0 1 0 0 0,0-1 1 0 0,-1 1-1 0 0,-1-2-66 0 0,0 7-10 0 0,0 0 0 0 0,0 1 1 0 0,0-1-1 0 0,-1 1 0 0 0,1-1 0 0 0,-1 1 0 0 0,0 0 0 0 0,0 0 0 0 0,0 0 0 0 0,0 0 1 0 0,-1 0-1 0 0,0 0 0 0 0,1 1 0 0 0,-1-1 0 0 0,0 1 0 0 0,0-1 0 0 0,0 1 0 0 0,0 0 1 0 0,-1 1-1 0 0,1-1 0 0 0,0 0 0 0 0,-1 1 0 0 0,1 0 0 0 0,-1 0 0 0 0,0 0 0 0 0,0 0 10 0 0,-50-8-2057 0 0,5 12-4449 0 0,38 0-3801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 0 0 0,'0'0'1072'0'0,"0"0"761"0"0,0 0 274 0 0,0 0-12 0 0,0 0-77 0 0,0 0-93 0 0,0 0-136 0 0,0 0-173 0 0,0 0-208 0 0,0 0-205 0 0,0 0-169 0 0,3-5-173 0 0,12-18-124 0 0,-16 22-645 0 0,1 0 0 0 0,0-1 0 0 0,-1 1 0 0 0,1 0 0 0 0,-1 0 0 0 0,1 0 0 0 0,-1 0 0 0 0,0 0 0 0 0,1 0 0 0 0,-1 0 0 0 0,0 0 0 0 0,0 0 0 0 0,0 0 0 0 0,0 0 0 0 0,0 0 1 0 0,0 1-1 0 0,0-1 0 0 0,0 0 0 0 0,0 1 0 0 0,0-1 0 0 0,0 1 0 0 0,0-1 0 0 0,0 1 0 0 0,-1-1 0 0 0,1 1 0 0 0,0 0 0 0 0,0 0 0 0 0,0-1 0 0 0,-1 1 0 0 0,1 0 1 0 0,-1 0-94 0 0,-7-1 51 0 0,0 1-1 0 0,0 0 0 0 0,0 0 1 0 0,0 1-1 0 0,0 0 0 0 0,1 0 1 0 0,-1 1-1 0 0,0 0 0 0 0,1 1 1 0 0,-1 0-1 0 0,1 0 0 0 0,0 1 0 0 0,0 0 1 0 0,0 0-1 0 0,0 1 0 0 0,1 0 1 0 0,0 0-1 0 0,0 1 0 0 0,0 0 1 0 0,1 0-1 0 0,0 0 0 0 0,0 1 1 0 0,0 0-1 0 0,1 0 0 0 0,0 1 0 0 0,0-1 1 0 0,1 1-1 0 0,0 0 0 0 0,1 1 1 0 0,0-1-1 0 0,0 0 0 0 0,0 1 1 0 0,1 0-1 0 0,0 3-49 0 0,0 0 43 0 0,0 1-1 0 0,0 0 1 0 0,2-1 0 0 0,-1 1 0 0 0,2 0-1 0 0,0-1 1 0 0,0 1 0 0 0,1 0 0 0 0,1-1-1 0 0,0 1 1 0 0,1-1 0 0 0,0 0 0 0 0,0 0 0 0 0,2-1-1 0 0,2 5-42 0 0,-5-8 19 0 0,1-1 0 0 0,-1 0 0 0 0,2 0 1 0 0,-1-1-1 0 0,1 1 0 0 0,0-1 0 0 0,0 0 0 0 0,1 0 0 0 0,0 0 0 0 0,0-1 0 0 0,0 0 0 0 0,0 0 0 0 0,1-1 0 0 0,0 0 0 0 0,0 0 0 0 0,0 0 0 0 0,1-1 0 0 0,-1 0 0 0 0,1 0 0 0 0,-1-1 0 0 0,6 1-19 0 0,-5-3 8 0 0,-4 0-14 0 0,-1 1 0 0 0,1-1 0 0 0,0 0 0 0 0,0 0-1 0 0,-1 0 1 0 0,1 0 0 0 0,0-1 0 0 0,0 0 0 0 0,-1 1-1 0 0,1-1 1 0 0,-1 0 0 0 0,1-1 0 0 0,-1 1 0 0 0,1-1-1 0 0,-1 0 1 0 0,0 1 0 0 0,0-2 0 0 0,0 1 0 0 0,0 0-1 0 0,0 0 1 0 0,0-1 0 0 0,0 0 0 0 0,0-1 6 0 0,-1 1-171 0 0,43-60-1839 0 0,-32 41-1322 0 0,-2 0-3359 0 0,-7 11-4488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4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10274 0 0,'0'0'1683'0'0,"0"0"-350"0"0,0 0-109 0 0,0 0 52 0 0,0 0 8 0 0,0 0-129 0 0,0 0-321 0 0,0 0-301 0 0,0 0-158 0 0,0 0-50 0 0,0 0 41 0 0,0 0 20 0 0,0 0 17 0 0,-2 27 0 0 0,-7 89 1 0 0,-10 448 1870 0 0,16-340-2162 0 0,14-165-101 0 0,15-85 626 0 0,116-145-291 0 0,-97 122-345 0 0,19-2 8 0 0,-62 52-12 0 0,-1 0 0 0 0,0 0 0 0 0,0 0 0 0 0,1 1 0 0 0,-1-1 0 0 0,0 1 0 0 0,0-1 1 0 0,0 1-1 0 0,0-1 0 0 0,-1 1 0 0 0,1 0 0 0 0,0-1 0 0 0,-1 1 0 0 0,1 0 0 0 0,-1 0 0 0 0,1-1 0 0 0,-1 1 0 0 0,0 0 0 0 0,0 0 0 0 0,0 0 0 0 0,0-1 0 0 0,0 1 0 0 0,0 0 0 0 0,-1 0 0 0 0,1-1 0 0 0,0 1 0 0 0,-1 0 3 0 0,1 0-11 0 0,0 204-111 0 0,14-194-3599 0 0,6-22-8952 0 0,-17 4 3632 0 0</inkml:trace>
  <inkml:trace contextRef="#ctx0" brushRef="#br0" timeOffset="293.489">659 634 424 0 0,'0'0'1566'0'0,"0"0"-30"0"0,0 0 70 0 0,0 0 110 0 0,0 0-28 0 0,0 0-114 0 0,0 0-198 0 0,0 0-213 0 0,0 0-192 0 0,0 0-145 0 0,0 0-121 0 0,-23 31-83 0 0,-72 97-92 0 0,70-77 83 0 0,26-44-457 0 0,0-4-86 0 0,-1 0 1 0 0,0 0 0 0 0,1 0-1 0 0,-1 0 1 0 0,1-1 0 0 0,0 1-1 0 0,0 0 1 0 0,0-1 0 0 0,0 1-1 0 0,1 0 1 0 0,-1-1 0 0 0,1 0 0 0 0,-1 1-1 0 0,1-1 1 0 0,0 0 0 0 0,0 0-1 0 0,0 0 1 0 0,0 0 0 0 0,0 0-1 0 0,0 0 1 0 0,1 0 0 0 0,-1-1-1 0 0,1 1 1 0 0,-1-1 0 0 0,1 0-1 0 0,0 0 1 0 0,-1 0 0 0 0,1 0-1 0 0,0 0 1 0 0,0-1 0 0 0,-1 1-1 0 0,1-1 1 0 0,0 1 0 0 0,0-1-1 0 0,0 0 1 0 0,0 0 0 0 0,0-1 0 0 0,0 1-1 0 0,2-1-70 0 0,2 1 154 0 0,-1-1 0 0 0,1 1 0 0 0,0-2-1 0 0,0 1 1 0 0,0-1 0 0 0,-1 1 0 0 0,1-2 0 0 0,-1 1 0 0 0,0-1-1 0 0,1 0 1 0 0,-1 0 0 0 0,-1-1 0 0 0,1 0 0 0 0,0 0-1 0 0,-1 0 1 0 0,0-1 0 0 0,0 1 0 0 0,0-1 0 0 0,0-1-1 0 0,-1 1 1 0 0,0 0 0 0 0,0-1 0 0 0,-1 0 0 0 0,1 0-1 0 0,-1 0 1 0 0,-1-1 0 0 0,1 1 0 0 0,-1 0 0 0 0,0-1 0 0 0,1-6-154 0 0,-1 7-49 0 0,0-1 1 0 0,-1 0-1 0 0,0 0 1 0 0,0 0-1 0 0,0 0 1 0 0,-1 0-1 0 0,0 0 1 0 0,-1 0-1 0 0,1 0 1 0 0,-1 0-1 0 0,-1 0 1 0 0,1 0-1 0 0,-1 1 1 0 0,0-1-1 0 0,-1 0 1 0 0,0 1-1 0 0,0 0 1 0 0,0 0-1 0 0,0-1 1 0 0,-1 2-1 0 0,0-1 1 0 0,-1 0-1 0 0,1 1 1 0 0,-1 0-1 0 0,0 0 1 0 0,0 0-1 0 0,-1 1 1 0 0,-2-2 48 0 0,-29 1-6593 0 0,30 5 2400 0 0,0 0-7354 0 0</inkml:trace>
  <inkml:trace contextRef="#ctx0" brushRef="#br0" timeOffset="693.564">1053 652 1928 0 0,'0'0'2010'0'0,"0"0"-24"0"0,0 0 5 0 0,0 0-13 0 0,0 0-116 0 0,0 0-187 0 0,0 0-228 0 0,0 0-263 0 0,0 0-241 0 0,0 0-222 0 0,0 0-154 0 0,0 0-132 0 0,0 0-86 0 0,-23 10-66 0 0,-70 32-92 0 0,58-12 41 0 0,33-23-194 0 0,0-2-32 0 0,-1 1 0 0 0,1-1 0 0 0,0 0 0 0 0,0 1 0 0 0,1-1 0 0 0,0 1 0 0 0,0-1 0 0 0,0 1-1 0 0,0 0 1 0 0,1-1 0 0 0,0 1 0 0 0,0 0 0 0 0,1-1 0 0 0,0 1 0 0 0,-1 0 0 0 0,2-1 0 0 0,-1 1 0 0 0,1-1 0 0 0,0 0 0 0 0,0 1 0 0 0,0-1-1 0 0,1 0 1 0 0,0 0 0 0 0,0 0 0 0 0,0-1 0 0 0,1 1 0 0 0,-1-1 0 0 0,1 0 0 0 0,0 0 0 0 0,0 0 0 0 0,1 0 0 0 0,1 1-6 0 0,-1-2 92 0 0,0-1 1 0 0,1 0 0 0 0,-1 1 0 0 0,1-2 0 0 0,-1 1 0 0 0,1-1-1 0 0,-1 1 1 0 0,1-2 0 0 0,0 1 0 0 0,0-1 0 0 0,0 1-1 0 0,-1-2 1 0 0,1 1 0 0 0,0-1 0 0 0,0 1 0 0 0,-1-2 0 0 0,1 1-1 0 0,0-1 1 0 0,-1 0 0 0 0,1 0 0 0 0,-1 0 0 0 0,0-1-1 0 0,0 1 1 0 0,0-1 0 0 0,0-1 0 0 0,0 1 0 0 0,-1-1 0 0 0,1 0-1 0 0,-1 0 1 0 0,0 0 0 0 0,0 0 0 0 0,-1-1 0 0 0,1 1-1 0 0,-1-1 1 0 0,0 0 0 0 0,0 0 0 0 0,-1 0 0 0 0,1-1 0 0 0,-1 1-1 0 0,1-6-92 0 0,-1 6 8 0 0,-1 1 0 0 0,1-1 0 0 0,-1 0 0 0 0,0 1 0 0 0,-1-1 0 0 0,1 0 0 0 0,-1 0-1 0 0,0 1 1 0 0,0-1 0 0 0,0 0 0 0 0,-1 0 0 0 0,1 0 0 0 0,-1 1 0 0 0,-1-1 0 0 0,1 0 0 0 0,-1 1-1 0 0,1-1 1 0 0,-1 1 0 0 0,0 0 0 0 0,-1-1 0 0 0,1 1 0 0 0,-1 0 0 0 0,0 1 0 0 0,0-1 0 0 0,0 0-1 0 0,0 1 1 0 0,-1-1 0 0 0,0 1 0 0 0,1 0 0 0 0,-1 0 0 0 0,0 1 0 0 0,0-1 0 0 0,-1 1 0 0 0,1 0-1 0 0,-1 0-7 0 0,-54-10-2143 0 0,20 13-7399 0 0,29 2-1947 0 0</inkml:trace>
  <inkml:trace contextRef="#ctx0" brushRef="#br0" timeOffset="1286.202">1539 623 2849 0 0,'0'0'2639'0'0,"0"0"-288"0"0,0 0-319 0 0,0 0-202 0 0,0 0-213 0 0,0 0-205 0 0,0 0-136 0 0,0 0-164 0 0,0 0-171 0 0,0 0-159 0 0,0 0-143 0 0,0 0-80 0 0,0 0-42 0 0,-12 1-42 0 0,-39 2-45 0 0,15 15 598 0 0,25-7-795 0 0,-63 44 263 0 0,73-54-499 0 0,1-1-1 0 0,-1 0 1 0 0,1 0-1 0 0,-1 0 0 0 0,1 1 1 0 0,-1-1-1 0 0,1 0 1 0 0,0 1-1 0 0,-1-1 0 0 0,1 0 1 0 0,0 1-1 0 0,-1-1 1 0 0,1 0-1 0 0,0 1 1 0 0,-1-1-1 0 0,1 1 0 0 0,0-1 1 0 0,0 1-1 0 0,-1-1 1 0 0,1 1-1 0 0,0-1 1 0 0,0 1-1 0 0,0-1 0 0 0,0 1 1 0 0,-1-1-1 0 0,1 1 1 0 0,0-1-1 0 0,0 1 0 0 0,0-1 1 0 0,0 1-1 0 0,0-1 1 0 0,1 1-1 0 0,-1-1 1 0 0,0 1-1 0 0,0-1 0 0 0,0 1 1 0 0,0-1-1 0 0,0 1 1 0 0,1-1-1 0 0,-1 1 1 0 0,0-1-1 0 0,1 0 0 0 0,-1 1 1 0 0,0-1-1 0 0,0 1 1 0 0,1-1-1 0 0,-1 0 0 0 0,1 1 1 0 0,-1-1-1 0 0,0 0 1 0 0,1 1-1 0 0,-1-1 1 0 0,1 0-1 0 0,-1 0 0 0 0,1 1 1 0 0,-1-1-1 0 0,1 0 4 0 0,49 36 101 0 0,-45-35-81 0 0,-1 1 0 0 0,1 0 1 0 0,-1 1-1 0 0,0-1 0 0 0,1 1 1 0 0,-1 0-1 0 0,-1 0 0 0 0,1 0 1 0 0,0 0-1 0 0,-1 1 0 0 0,0-1 0 0 0,0 1 1 0 0,0 0-1 0 0,0 0 0 0 0,0 0 1 0 0,-1 1-1 0 0,0-1 0 0 0,0 0 1 0 0,0 1-1 0 0,0 0 0 0 0,-1-1 0 0 0,1 1 1 0 0,-1 0-1 0 0,-1 0 0 0 0,1 2-20 0 0,-3 1 60 0 0,-2 1 0 0 0,1-1 0 0 0,-1 1-1 0 0,0-1 1 0 0,0 0 0 0 0,-1-1 0 0 0,0 1-1 0 0,-1-1 1 0 0,1 0 0 0 0,-2 0 0 0 0,1-1-1 0 0,-1 0 1 0 0,1 0 0 0 0,-2 0 0 0 0,1-1-1 0 0,-1 0 1 0 0,1 0 0 0 0,-1-1 0 0 0,-1 0-1 0 0,1 0 1 0 0,0-1 0 0 0,-1 0 0 0 0,0-1-1 0 0,0 0 1 0 0,-4 0-60 0 0,-62 10-924 0 0,80-38-5472 0 0,14 5-4607 0 0,-12 13 4210 0 0</inkml:trace>
  <inkml:trace contextRef="#ctx0" brushRef="#br0" timeOffset="1714.678">1719 767 7658 0 0,'0'0'1324'0'0,"0"0"-405"0"0,0 0 205 0 0,0 0 452 0 0,0 0 266 0 0,0 0-27 0 0,0 0-224 0 0,0 0-285 0 0,0 0-242 0 0,0 0-161 0 0,0 0-114 0 0,0 0-88 0 0,0 0-101 0 0,33-8-106 0 0,102-26-103 0 0,-64 3 153 0 0,-56 20-422 0 0,0-1 0 0 0,-1 0 0 0 0,0-1-1 0 0,-1-1 1 0 0,-1 0 0 0 0,0-1 0 0 0,-1 0 0 0 0,0 0-1 0 0,4-11-121 0 0,-14 25-1 0 0,-1-1 0 0 0,1 1 0 0 0,0 0 0 0 0,-1 0 0 0 0,1-1 0 0 0,-1 1 0 0 0,0 0 0 0 0,1-1 0 0 0,-1 1 0 0 0,0 0 0 0 0,0-1 0 0 0,0 1 0 0 0,0-1 0 0 0,0 1 0 0 0,0 0 0 0 0,-1-1 0 0 0,1 1 0 0 0,0 0 0 0 0,-1-1 0 0 0,1 1 0 0 0,-1 0 0 0 0,1-1 0 0 0,-1 1 0 0 0,1 0 0 0 0,-1 0 0 0 0,0 0 0 0 0,0-1 0 0 0,0 1 0 0 0,0 0 0 0 0,0 0 0 0 0,0 0 0 0 0,0 1 0 0 0,0-1 0 0 0,0 0 0 0 0,0 0 0 0 0,0 0 0 0 0,0 1 0 0 0,-1-1 0 0 0,1 1 0 0 0,0-1 0 0 0,-1 1 0 0 0,1-1 0 0 0,0 1 0 0 0,-1 0 0 0 0,1-1 0 0 0,0 1 0 0 0,-1 0 0 0 0,0 0 1 0 0,-69-3-398 0 0,53 9 361 0 0,-1 0 1 0 0,1 1-1 0 0,0 1 1 0 0,1 1-1 0 0,0 0 1 0 0,0 2-1 0 0,1 0 1 0 0,0 0-1 0 0,1 1 1 0 0,0 1-1 0 0,1 1 1 0 0,1 0-1 0 0,0 1 1 0 0,-2 4 36 0 0,6-10 0 0 0,1 1 1 0 0,0 0-1 0 0,0 0 1 0 0,1 1-1 0 0,1-1 0 0 0,0 2 1 0 0,0-1-1 0 0,1 1 0 0 0,0 0 1 0 0,1 0-1 0 0,1 0 1 0 0,0 0-1 0 0,0 1 0 0 0,1-1 1 0 0,1 1-1 0 0,0 0 1 0 0,1 3-1 0 0,1-11 14 0 0,0 1 1 0 0,1-1 0 0 0,-1 0 0 0 0,1 0 0 0 0,0 1-1 0 0,1-1 1 0 0,-1 0 0 0 0,1-1 0 0 0,0 1 0 0 0,0 0-1 0 0,1-1 1 0 0,-1 0 0 0 0,1 0 0 0 0,0 0 0 0 0,0 0-1 0 0,0 0 1 0 0,1-1 0 0 0,-1 0 0 0 0,1 0-1 0 0,0 0 1 0 0,0-1 0 0 0,0 1 0 0 0,0-1 0 0 0,0 0-1 0 0,3 0-14 0 0,139 24 698 0 0,-132-26-749 0 0,0 1 1 0 0,0-2 0 0 0,0 0 0 0 0,0-1-1 0 0,0 0 1 0 0,0-1 0 0 0,0-1 0 0 0,-1 0-1 0 0,11-6 51 0 0,-15 6-698 0 0,3-2-1015 0 0,-3 1-4344 0 0,-3 1-5923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3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15 131 7378 0 0,'0'0'2835'0'0,"0"0"-1023"0"0,0 0-387 0 0,0 0 76 0 0,0 0 130 0 0,0 0-50 0 0,0 0-307 0 0,0 0-391 0 0,0 0-311 0 0,0 0-197 0 0,0 0-107 0 0,0 0-45 0 0,0 0-39 0 0,0 0 251 0 0,-15 190 722 0 0,36-68-1020 0 0,-20-118-128 0 0,1 0 0 0 0,-1 0 0 0 0,1-1 0 0 0,0 1 0 0 0,0 0 0 0 0,1-1 0 0 0,-1 0 0 0 0,1 1 0 0 0,0-1 0 0 0,0 0 0 0 0,0 0 1 0 0,0 0-1 0 0,0-1 0 0 0,1 1 0 0 0,-1-1 0 0 0,1 0 0 0 0,-1 0 0 0 0,1 0 0 0 0,0 0 0 0 0,0-1 0 0 0,0 1 0 0 0,0-1 0 0 0,0 0 1 0 0,0-1-1 0 0,1 1 0 0 0,-1 0 0 0 0,3-1-9 0 0,7-3 73 0 0,-1-1-1 0 0,1 0 1 0 0,-1 0 0 0 0,0-1-1 0 0,-1-1 1 0 0,1-1 0 0 0,-1 1 0 0 0,0-2-1 0 0,-1 0 1 0 0,0 0 0 0 0,0-1-1 0 0,-1 0 1 0 0,0-1 0 0 0,0 0 0 0 0,-1-1-1 0 0,-1 0 1 0 0,4-6-73 0 0,113-187 227 0 0,-110 161 9 0 0,-32 48-363 0 0,7 5 97 0 0,2 1 0 0 0,-1 0 0 0 0,2 0 1 0 0,-1 1-1 0 0,2 0 0 0 0,-1 0 0 0 0,2 1 0 0 0,-1-1 0 0 0,2 1 0 0 0,0 0 1 0 0,0 1-1 0 0,2-1 0 0 0,-1 1 0 0 0,2-1 0 0 0,-1 4 30 0 0,3-11-2 0 0,0 0 1 0 0,1 0-1 0 0,-1-1 1 0 0,1 1-1 0 0,0-1 1 0 0,0 1-1 0 0,1-1 1 0 0,0 0-1 0 0,0 0 1 0 0,0 0-1 0 0,0 0 1 0 0,1 0-1 0 0,0-1 1 0 0,0 0-1 0 0,0 0 0 0 0,0 0 1 0 0,1 0-1 0 0,-1-1 1 0 0,1 1-1 0 0,0-1 1 0 0,0 0-1 0 0,1-1 1 0 0,-1 1-1 0 0,0-1 1 0 0,1 0-1 0 0,-1 0 1 0 0,1-1-1 0 0,0 0 0 0 0,0 0 1 0 0,-1 0-1 0 0,1-1 1 0 0,0 1-1 0 0,4-2 2 0 0,2 2 12 0 0,-1 0-1 0 0,1-2 0 0 0,-1 1 0 0 0,0-1 1 0 0,1-1-1 0 0,-1 0 0 0 0,0 0 1 0 0,0-1-1 0 0,0-1 0 0 0,-1 0 0 0 0,1 0 1 0 0,-1-1-1 0 0,5-3-11 0 0,-1-3 6 0 0,0 0 1 0 0,0-1-1 0 0,-1-1 0 0 0,-1 0 0 0 0,0-1 1 0 0,-1 0-1 0 0,0-1 0 0 0,-1 0 0 0 0,-1 0 0 0 0,-1-1 1 0 0,0 0-1 0 0,-1-1 0 0 0,0 0 0 0 0,-2 0 1 0 0,0-1-1 0 0,0 1 0 0 0,-2-1 0 0 0,0 0 1 0 0,-2 0-1 0 0,0 0 0 0 0,0 0 0 0 0,-3-11-6 0 0,3 28-9 0 0,-1-1 0 0 0,0 1 0 0 0,0-1 0 0 0,0 0-1 0 0,0 1 1 0 0,0-1 0 0 0,-1 1 0 0 0,1-1-1 0 0,0 0 1 0 0,-1 1 0 0 0,1-1 0 0 0,-1 1-1 0 0,0-1 1 0 0,1 1 0 0 0,-1 0 0 0 0,0-1 0 0 0,0 1-1 0 0,0-1 1 0 0,0 1 0 0 0,0 0 0 0 0,0 0-1 0 0,0 0 1 0 0,-1 0 0 0 0,1 0 0 0 0,0 0 0 0 0,-1 0-1 0 0,1 0 1 0 0,0 0 0 0 0,-1 1 0 0 0,1-1-1 0 0,-1 0 1 0 0,1 1 0 0 0,-1-1 0 0 0,0 1 0 0 0,1 0-1 0 0,-1 0 1 0 0,1-1 0 0 0,-1 1 0 0 0,0 0-1 0 0,1 0 1 0 0,-1 0 0 0 0,1 1 0 0 0,-1-1 0 0 0,0 0-1 0 0,1 1 1 0 0,-2-1 9 0 0,-1 1-34 0 0,0 0 0 0 0,0 1 0 0 0,0-1 0 0 0,0 1 0 0 0,0 0 0 0 0,0 0 0 0 0,0 0 0 0 0,1 0 0 0 0,-1 1 0 0 0,1-1 0 0 0,0 1 0 0 0,-1 0 0 0 0,1 0 0 0 0,0 0 0 0 0,1 1 0 0 0,-1-1 0 0 0,-1 3 34 0 0,2-3-6 0 0,1 0 0 0 0,0 0 0 0 0,0 0 0 0 0,0 0 0 0 0,0 0 0 0 0,0 0 0 0 0,1 0 1 0 0,-1 0-1 0 0,1 0 0 0 0,0 1 0 0 0,0-1 0 0 0,0 0 0 0 0,0 0 0 0 0,1 0 0 0 0,-1 0 1 0 0,1 1-1 0 0,0-1 0 0 0,0 0 0 0 0,0 0 0 0 0,0 0 0 0 0,1-1 0 0 0,-1 1 1 0 0,1 0-1 0 0,-1 0 0 0 0,1-1 0 0 0,0 1 0 0 0,0-1 0 0 0,0 1 0 0 0,0-1 0 0 0,1 0 1 0 0,-1 0-1 0 0,1 0 0 0 0,-1 0 0 0 0,1 0 0 0 0,0-1 0 0 0,0 1 0 0 0,0-1 1 0 0,0 0-1 0 0,-1 0 0 0 0,4 1 6 0 0,120 23-78 0 0,-111-24 67 0 0,-15-1 10 0 0,1 0 0 0 0,0-1 0 0 0,-1 1 0 0 0,1 0 0 0 0,0 0 0 0 0,0 0 0 0 0,-1 0 1 0 0,1 0-1 0 0,0 0 0 0 0,0 1 0 0 0,-1-1 0 0 0,1 0 0 0 0,0 0 0 0 0,-1 0 0 0 0,1 1 0 0 0,0-1 0 0 0,0 0 1 0 0,-1 1-1 0 0,1-1 0 0 0,-1 1 0 0 0,1-1 0 0 0,0 1 0 0 0,-1-1 0 0 0,1 1 0 0 0,-1-1 0 0 0,1 1 0 0 0,-1-1 0 0 0,0 1 1 0 0,1 0-1 0 0,-1-1 0 0 0,1 1 0 0 0,-1 0 0 0 0,0-1 0 0 0,0 1 0 0 0,1 0 0 0 0,-1-1 0 0 0,0 1 0 0 0,0 0 0 0 0,0 0 1 0 0,0-1-1 0 0,0 1 0 0 0,0 0 0 0 0,0 0 0 0 0,0-1 0 0 0,0 1 0 0 0,0 0 0 0 0,0-1 0 0 0,0 1 0 0 0,-1 0 1 0 0,14 112 84 0 0,-12-106-81 0 0,0-1-1 0 0,1 0 0 0 0,0 1 0 0 0,0-1 0 0 0,0 0 1 0 0,1 0-1 0 0,0 0 0 0 0,0-1 0 0 0,0 1 1 0 0,1 0-1 0 0,0-1 0 0 0,0 0 0 0 0,0 0 0 0 0,0 0 1 0 0,1-1-1 0 0,0 0 0 0 0,0 1 0 0 0,0-2 0 0 0,1 1 1 0 0,-1 0-1 0 0,1-1 0 0 0,0 0 0 0 0,0-1 0 0 0,0 1 1 0 0,0-1-1 0 0,0 0 0 0 0,1-1 0 0 0,-1 0 0 0 0,6 1-2 0 0,4 0 32 0 0,-1 0-1 0 0,1-1 0 0 0,0-1 0 0 0,-1-1 0 0 0,1 0 0 0 0,-1-1 0 0 0,1-1 0 0 0,-1 0 0 0 0,0-1 0 0 0,0-1 0 0 0,9-4-31 0 0,-9 2 38 0 0,3 0 7 0 0,-2-1 0 0 0,1-1 0 0 0,-1 0 0 0 0,-1-1 0 0 0,0 0 0 0 0,0-2 1 0 0,-1 1-1 0 0,10-12-45 0 0,-17 15 14 0 0,-1 1 1 0 0,0-1-1 0 0,0 0 1 0 0,-1 0 0 0 0,0-1-1 0 0,0 0 1 0 0,-1 0-1 0 0,0 0 1 0 0,-1 0-1 0 0,0-1 1 0 0,0 1 0 0 0,-1-1-1 0 0,0 0 1 0 0,-1 0-1 0 0,0 1 1 0 0,-1-8-15 0 0,1 14-3 0 0,0 0 0 0 0,-1 0 0 0 0,1 1-1 0 0,-1-1 1 0 0,0 0 0 0 0,0 0 0 0 0,0 0 0 0 0,0 0 0 0 0,-1 1 0 0 0,1-1 0 0 0,-1 0-1 0 0,1 0 1 0 0,-1 1 0 0 0,0-1 0 0 0,0 0 0 0 0,0 1 0 0 0,0-1 0 0 0,-1 1-1 0 0,1-1 1 0 0,-1 1 0 0 0,0 0 0 0 0,1-1 0 0 0,-1 1 0 0 0,0 0 0 0 0,0 0-1 0 0,0 0 1 0 0,-1 1 0 0 0,1-1 0 0 0,0 0 0 0 0,-1 1 0 0 0,1-1 0 0 0,-1 1 0 0 0,1 0-1 0 0,-1 0 1 0 0,0 0 0 0 0,0 0 0 0 0,-1 0 3 0 0,-8 2 0 0 0,0-1-1 0 0,0 2 1 0 0,1-1 0 0 0,-1 2-1 0 0,0-1 1 0 0,1 2 0 0 0,0 0-1 0 0,0 0 1 0 0,0 1 0 0 0,0 0-1 0 0,1 1 1 0 0,0 0 0 0 0,0 0-1 0 0,0 1 1 0 0,1 1 0 0 0,0-1-1 0 0,0 2 1 0 0,1-1-1 0 0,0 1 1 0 0,1 0 0 0 0,0 1-1 0 0,0 0 1 0 0,1 0 0 0 0,0 0-1 0 0,1 1 1 0 0,0 0 0 0 0,1 0-1 0 0,0 0 1 0 0,1 1 0 0 0,0-1-1 0 0,0 1 1 0 0,2-1 0 0 0,-1 1-1 0 0,1 0 1 0 0,1 0 0 0 0,0 0-1 0 0,1 0 1 0 0,0-1 0 0 0,1 2 0 0 0,4 1 29 0 0,0-1-1 0 0,1 1 1 0 0,0-2 0 0 0,1 1 0 0 0,1-1 0 0 0,0 0 0 0 0,0-1-1 0 0,1 0 1 0 0,0 0 0 0 0,1-1 0 0 0,1 0 0 0 0,-1-1 0 0 0,2-1 0 0 0,-1 1-1 0 0,1-2 1 0 0,0 0 0 0 0,0-1 0 0 0,1 0 0 0 0,7 2-29 0 0,2 0 32 0 0,1-1 0 0 0,0-1 0 0 0,0 0 1 0 0,1-2-1 0 0,0-1 0 0 0,-1-1 0 0 0,26-2-32 0 0,-48 0-23 0 0,0 0-1 0 0,0 0 1 0 0,0 0-1 0 0,0 0 1 0 0,0 0-1 0 0,0-1 1 0 0,0 1-1 0 0,0-1 1 0 0,0 0-1 0 0,0 1 1 0 0,0-1-1 0 0,-1 0 1 0 0,1 0-1 0 0,0 0 1 0 0,-1 0-1 0 0,1-1 1 0 0,0 1-1 0 0,-1 0 1 0 0,1-1-1 0 0,-1 1 1 0 0,0-1-1 0 0,0 1 1 0 0,1-1-1 0 0,-1 0 1 0 0,0 0 0 0 0,0-1 23 0 0,4-20-9437 0 0,-5 22-2207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37 536 0 0,'0'0'3370'0'0,"0"0"-821"0"0,0 0-314 0 0,0 0-88 0 0,0 0-152 0 0,0 0-191 0 0,0 0-294 0 0,0 0-286 0 0,0 0-215 0 0,0 0-177 0 0,0 0-88 0 0,0 0-88 0 0,0 0-62 0 0,21-4 2908 0 0,72-2-1553 0 0,19-2-1103 0 0,-13-3-639 0 0,-56 3-2740 0 0,-43 8 1673 0 0,0 0-204 0 0,0 0-270 0 0,0 0-469 0 0,0 0-1014 0 0,0 0-2825 0 0,0 0-5302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4089 0 0,'0'0'1516'0'0,"0"0"-302"0"0,0 0 101 0 0,0 0 272 0 0,0 0 165 0 0,0 0-68 0 0,0 0-317 0 0,0 0-346 0 0,0 0-219 0 0,0 0-101 0 0,0 0-37 0 0,0 0-28 0 0,0 0-43 0 0,0 14 1621 0 0,54 5 1150 0 0,111-30-554 0 0,-139 6-4339 0 0,46-5 5632 0 0,-40 8-5541 0 0,-4 1-5056 0 0,0 0-7146 0 0,-28 1 5309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0:57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14403 836 10466 0 0,'0'0'2510'0'0,"0"0"-1327"0"0,0 0-417 0 0,0 0 188 0 0,0 0 168 0 0,0 0 18 0 0,0 0-174 0 0,0 0-299 0 0,0 0-242 0 0,0 0-168 0 0,0 0-89 0 0,0 0-66 0 0,0 33-41 0 0,-3 99-17 0 0,1-77 272 0 0,2-40-4342 0 0,0-32-8430 0 0,0 13 7791 0 0</inkml:trace>
  <inkml:trace contextRef="#ctx0" brushRef="#br0" timeOffset="257.354">14494 409 8882 0 0,'0'0'2359'0'0,"0"0"-318"0"0,0 0-182 0 0,0 0-94 0 0,0 0-235 0 0,0 0-358 0 0,0 0-361 0 0,0 0-335 0 0,0 0-280 0 0,0 0-253 0 0,0 0-217 0 0,0 0-66 0 0,0 0-52 0 0,-3-6-109 0 0,-7-16-59 0 0,16 43-4380 0 0,0-8-1541 0 0,-2-4-1065 0 0</inkml:trace>
  <inkml:trace contextRef="#ctx0" brushRef="#br0" timeOffset="10713.74">16290 373 2817 0 0,'0'0'3330'0'0,"0"0"-954"0"0,0 0-334 0 0,0 0 36 0 0,0 0-27 0 0,0 0-113 0 0,0 0-294 0 0,0 0-402 0 0,0 0-362 0 0,0 0-248 0 0,0 0-169 0 0,0 0-57 0 0,-4 1 12 0 0,3-1-434 0 0,0 0 62 0 0,0 0 1 0 0,0 0-1 0 0,0 0 0 0 0,0 0 1 0 0,0 1-1 0 0,0-1 0 0 0,0 0 0 0 0,1 1 1 0 0,-1-1-1 0 0,0 0 0 0 0,0 1 0 0 0,0-1 1 0 0,0 1-1 0 0,1-1 0 0 0,-1 1 0 0 0,0 0 1 0 0,1-1-1 0 0,-1 1 0 0 0,0 0 1 0 0,1-1-1 0 0,-1 1 0 0 0,1 0 0 0 0,-1 0 1 0 0,1-1-1 0 0,-1 1 0 0 0,1 0 0 0 0,0 0 1 0 0,-1 0-1 0 0,1 0 0 0 0,0 0 1 0 0,0 0-1 0 0,-1-1 0 0 0,1 1 0 0 0,0 0 1 0 0,0 0-1 0 0,0 0 0 0 0,0 0 0 0 0,0 0 1 0 0,0 0-1 0 0,1 0 0 0 0,-1 0 1 0 0,0 0-1 0 0,0 0 0 0 0,1-1 0 0 0,-1 1 1 0 0,1 0-1 0 0,-1 0-46 0 0,5 22 261 0 0,-2 1 1 0 0,0-1 0 0 0,-2 1-1 0 0,-1-1 1 0 0,0 1-1 0 0,-2 0 1 0 0,-1-1-1 0 0,0 0 1 0 0,-2 0 0 0 0,-1 0-1 0 0,-6 16-261 0 0,8-22 49 0 0,-65 288 104 0 0,53-206-337 0 0,16-98 111 0 0,-4-39-6887 0 0,4 19 3044 0 0,0 6-1668 0 0,0 5-2501 0 0</inkml:trace>
  <inkml:trace contextRef="#ctx0" brushRef="#br0" timeOffset="11014.06">15955 737 1256 0 0,'0'0'2510'0'0,"0"0"103"0"0,0 0 93 0 0,0 0-2 0 0,0 0-181 0 0,0 0-363 0 0,0 0-416 0 0,0 0-437 0 0,0 0-382 0 0,0 0-271 0 0,0 0-189 0 0,0 0-127 0 0,0 0-65 0 0,-4-3 714 0 0,207 9 2160 0 0,9-31-2560 0 0,-169 18-1318 0 0,-42 7 346 0 0,-1 0-257 0 0,0 0-535 0 0,0-3-8105 0 0,0 2-2807 0 0</inkml:trace>
  <inkml:trace contextRef="#ctx0" brushRef="#br0" timeOffset="9556.727">14825 870 0 0 0,'0'0'264'0'0,"0"0"1059"0"0,0 0 384 0 0,0 0-51 0 0,0 0-219 0 0,0 0-238 0 0,0 0-217 0 0,0 0-119 0 0,0 0-69 0 0,-4 11 2931 0 0,65 24 1476 0 0,44-26-3211 0 0,-82-9-1524 0 0,-11-2-333 0 0,0 0-1 0 0,0-1 1 0 0,0 0 0 0 0,0-1-1 0 0,-1-1 1 0 0,0 0-1 0 0,0 0 1 0 0,0-1 0 0 0,-1 0-1 0 0,1-1 1 0 0,-2 0-1 0 0,6-5-132 0 0,-12 10 31 0 0,0 0-1 0 0,0 1 0 0 0,-1-2 0 0 0,1 1 1 0 0,-1 0-1 0 0,0 0 0 0 0,1-1 0 0 0,-1 1 1 0 0,0-1-1 0 0,-1 0 0 0 0,1 1 0 0 0,0-1 1 0 0,-1 0-1 0 0,1 0 0 0 0,-1 0 0 0 0,0 0 0 0 0,0 0 1 0 0,0-1-1 0 0,-1 1 0 0 0,1 0 0 0 0,-1 0 1 0 0,0-1-1 0 0,0 1 0 0 0,0 0 0 0 0,0 0 1 0 0,0-1-1 0 0,-1 1 0 0 0,1 0 0 0 0,-1 0 1 0 0,0-1-1 0 0,0 1 0 0 0,0 0 0 0 0,0 0 1 0 0,-1 0-1 0 0,1 0 0 0 0,-1 1 0 0 0,0-1 1 0 0,0 0-1 0 0,0 1 0 0 0,0-1 0 0 0,0 1 1 0 0,-1 0-1 0 0,1-1 0 0 0,-1 1 0 0 0,1 0 1 0 0,-1 0-1 0 0,0 1 0 0 0,0-1 0 0 0,1 1 1 0 0,-2-1-31 0 0,-9-1-44 0 0,0 0 1 0 0,0 1 0 0 0,0 1-1 0 0,0 0 1 0 0,0 1 0 0 0,0 0-1 0 0,0 1 1 0 0,0 1 0 0 0,1 0-1 0 0,-1 0 1 0 0,0 1 0 0 0,1 1-1 0 0,-1 0 1 0 0,-9 6 43 0 0,-101 53-38 0 0,115-58 57 0 0,2 1-1 0 0,-1 1 1 0 0,1-1-1 0 0,-1 1 0 0 0,2 0 1 0 0,-1 0-1 0 0,1 0 0 0 0,0 1 1 0 0,1 0-1 0 0,0 0 0 0 0,0 0 1 0 0,0 1-1 0 0,1-1 0 0 0,1 1 1 0 0,-1 0-1 0 0,2 0 0 0 0,-1-1 1 0 0,1 1-1 0 0,0 1 1 0 0,1-1-1 0 0,0 7-18 0 0,0-5 37 0 0,-1-2 4 0 0,1 0 0 0 0,0 0 0 0 0,0-1 0 0 0,0 1 1 0 0,2 0-1 0 0,-1 0 0 0 0,1 0 0 0 0,0 0 0 0 0,0-1 1 0 0,1 1-1 0 0,1-1 0 0 0,-1 0 0 0 0,1 0 0 0 0,1 0 1 0 0,-1 0-42 0 0,3 0 77 0 0,0-1 1 0 0,0 1 0 0 0,0-1-1 0 0,1 0 1 0 0,0-1 0 0 0,1 0-1 0 0,-1 0 1 0 0,1-1 0 0 0,0 0 0 0 0,0 0-1 0 0,1-1 1 0 0,-1-1 0 0 0,1 1-1 0 0,0-2 1 0 0,0 1 0 0 0,0-1-1 0 0,0-1 1 0 0,1 0 0 0 0,-1 0-1 0 0,10-1-77 0 0,-2 0 122 0 0,82-14 667 0 0,-48-23-495 0 0,-43 16-3833 0 0,-13-13-8234 0 0,3 33-60 0 0</inkml:trace>
  <inkml:trace contextRef="#ctx0" brushRef="#br0" timeOffset="10180.592">15766 715 3809 0 0,'0'0'2411'0'0,"0"0"-377"0"0,0 0-231 0 0,0 0-47 0 0,0 0-53 0 0,0 0-162 0 0,0 0-210 0 0,0 0-234 0 0,0 0-231 0 0,0 0-208 0 0,0 0-128 0 0,0 0-91 0 0,0 0-31 0 0,-17 1-15 0 0,-54 5-14 0 0,2 17 777 0 0,51-13-844 0 0,-52 27 492 0 0,9-7-350 0 0,60-30-451 0 0,0 0 1 0 0,1 0-1 0 0,-1 0 1 0 0,0 0-1 0 0,1 1 1 0 0,-1-1-1 0 0,1 0 1 0 0,-1 0-1 0 0,0 1 1 0 0,1-1-1 0 0,-1 1 1 0 0,1-1-1 0 0,-1 0 1 0 0,1 1-1 0 0,-1-1 1 0 0,1 1-1 0 0,0-1 1 0 0,-1 1-1 0 0,1-1 1 0 0,-1 1 0 0 0,1-1-1 0 0,0 1 1 0 0,0 0-1 0 0,-1-1 1 0 0,1 1-1 0 0,0-1 1 0 0,0 1-1 0 0,0 0 1 0 0,-1-1-1 0 0,1 1 1 0 0,0 0-1 0 0,0-1 1 0 0,0 1-1 0 0,0 0 1 0 0,0-1-1 0 0,0 1 1 0 0,1-1-1 0 0,-1 1 1 0 0,0 0-1 0 0,0-1 1 0 0,0 1-1 0 0,1 0 1 0 0,-1-1-1 0 0,0 1 1 0 0,0-1-1 0 0,1 1 1 0 0,-1-1-1 0 0,1 1 1 0 0,-1-1-1 0 0,0 1 1 0 0,1-1-1 0 0,-1 1 1 0 0,1-1-1 0 0,-1 1 1 0 0,1-1-1 0 0,0 0 1 0 0,-1 1-4 0 0,42 14 182 0 0,-26-10-109 0 0,19 8 49 0 0,-29-12-109 0 0,0 0 0 0 0,1 0 0 0 0,-1 0 0 0 0,0 1 0 0 0,-1 0 0 0 0,1 1 0 0 0,0-1 0 0 0,-1 1 0 0 0,1 0 0 0 0,-1 0 0 0 0,0 1 0 0 0,0 0 0 0 0,0 0 0 0 0,0 0 0 0 0,-1 0 1 0 0,0 1-1 0 0,0-1 0 0 0,0 1 0 0 0,0 0 0 0 0,-1 1 0 0 0,0-1 0 0 0,0 0 0 0 0,0 1 0 0 0,-1 0 0 0 0,0 0 0 0 0,1 3-13 0 0,-2-5 33 0 0,0 1-1 0 0,-1-1 1 0 0,1 0-1 0 0,-1 1 1 0 0,0-1 0 0 0,0 1-1 0 0,-1-1 1 0 0,1 1-1 0 0,-1-1 1 0 0,0 0 0 0 0,-1 1-1 0 0,1-1 1 0 0,-1 0-1 0 0,1 0 1 0 0,-1 0-1 0 0,0 0 1 0 0,-1 0 0 0 0,1-1-1 0 0,-1 1 1 0 0,1 0-1 0 0,-1-1 1 0 0,0 0 0 0 0,-1 0-1 0 0,1 0 1 0 0,-1 0-33 0 0,-6 6 39 0 0,-1-1 0 0 0,-1 0 0 0 0,1-1 0 0 0,-1-1 0 0 0,0 0 1 0 0,-1 0-1 0 0,1-1 0 0 0,-1-1 0 0 0,0 0 0 0 0,-9 1-39 0 0,-84 5-315 0 0,77-31-756 0 0,26 8-2560 0 0,2-1-4833 0 0,1 10-2469 0 0</inkml:trace>
  <inkml:trace contextRef="#ctx0" brushRef="#br0" timeOffset="-7791.136">9604 755 8 0 0,'0'0'1696'0'0,"0"0"-345"0"0,0 0-10 0 0,0 0 239 0 0,0 0 168 0 0,0 0-37 0 0,0 0-250 0 0,0 0-336 0 0,0 0-306 0 0,0 0-216 0 0,0 0-142 0 0,-5 0 2517 0 0,3 61-2489 0 0,0-40-147 0 0,1 0 0 0 0,1 0 0 0 0,0 0 0 0 0,2 0 0 0 0,0 0 0 0 0,2 0 0 0 0,0 0 1 0 0,1-1-1 0 0,8 18-342 0 0,-11-34 28 0 0,0-1 1 0 0,1 1-1 0 0,0-1 1 0 0,0 0-1 0 0,0 0 1 0 0,0 0-1 0 0,1 0 1 0 0,-1-1-1 0 0,1 1 1 0 0,-1-1-1 0 0,1 0 1 0 0,0 0-1 0 0,0 0 1 0 0,0-1-1 0 0,0 1 1 0 0,0-1-1 0 0,0 0 1 0 0,0 0-1 0 0,1 0 1 0 0,-1-1-1 0 0,0 0 1 0 0,1 1-1 0 0,-1-1 1 0 0,0-1-1 0 0,1 1 1 0 0,-1-1-1 0 0,0 0 1 0 0,0 0-1 0 0,0 0 1 0 0,0 0-1 0 0,1-1 1 0 0,-2 1-1 0 0,1-1 1 0 0,0 0-1 0 0,3-3-28 0 0,31-17 254 0 0,-1-3 0 0 0,-1-1-1 0 0,-1-1 1 0 0,-1-2 0 0 0,-2-2 0 0 0,-1-1-1 0 0,-1-1 1 0 0,-2-1 0 0 0,-2-2-1 0 0,-1-1 1 0 0,-1 0 0 0 0,5-16-254 0 0,-14 15 88 0 0,-2-1 0 0 0,-1 0 0 0 0,-3 0-1 0 0,0-1 1 0 0,-3 0 0 0 0,-1-1 0 0 0,-2 1 0 0 0,-2-1 0 0 0,-3-22-88 0 0,2 53 17 0 0,-1 1 0 0 0,1-1 1 0 0,-2 1-1 0 0,0-1 0 0 0,0 1 1 0 0,0-1-1 0 0,-1 1 0 0 0,-1 0 1 0 0,1 0-1 0 0,-2 1 0 0 0,1-1 1 0 0,-1 1-1 0 0,0 0 0 0 0,-1 0 1 0 0,-3-4-18 0 0,7 13 1 0 0,1-1 0 0 0,-1 0 0 0 0,1 1 0 0 0,-1-1 0 0 0,1 1 0 0 0,-1 0 0 0 0,1-1 0 0 0,0 1 0 0 0,-1 0 0 0 0,1 0 0 0 0,0 0 0 0 0,0 0 0 0 0,0 0 0 0 0,0 0 0 0 0,-1 0 0 0 0,1 1 0 0 0,1-1 0 0 0,-1 0 0 0 0,0 0 0 0 0,0 1 0 0 0,0-1-1 0 0,1 1 1 0 0,-1-1 0 0 0,1 0 0 0 0,-1 1 0 0 0,1-1 0 0 0,0 1 0 0 0,-1 0 0 0 0,1-1 0 0 0,0 1 0 0 0,0-1 0 0 0,0 1 0 0 0,0-1 0 0 0,0 1 0 0 0,0-1 0 0 0,1 1 0 0 0,-1-1 0 0 0,1 1 0 0 0,0 1-1 0 0,-2 0 20 0 0,-15 177 112 0 0,29 225 621 0 0,-2-119-515 0 0,-19-142-156 0 0,8-144-76 0 0,0 0 1 0 0,0 0-12 0 0,0 0-5 0 0,0 0-3 0 0,0 0 2 0 0,0 0-5 0 0,0 0-8 0 0,0 0-4 0 0,0 0 11 0 0,0 0 13 0 0,0 0 24 0 0,0 0 3 0 0,0 0-30 0 0,0 0-6 0 0,0 0-9 0 0,0 0 21 0 0,0 0 0 0 0,0 0 9 0 0,0 0-14 0 0,0 0-10 0 0,0 0-4 0 0,0 0 12 0 0,0 0 7 0 0,-3-25-1438 0 0,1-15-2346 0 0,2 23-1021 0 0,0 4-2202 0 0,0 5-2601 0 0</inkml:trace>
  <inkml:trace contextRef="#ctx0" brushRef="#br0" timeOffset="-7375.161">9934 638 9450 0 0,'0'0'1867'0'0,"0"0"-296"0"0,0 0-129 0 0,0 0 43 0 0,0 0 2 0 0,0 0-176 0 0,0 0-342 0 0,0 0-351 0 0,0 0-230 0 0,0 0-140 0 0,0 0-54 0 0,0 0-3 0 0,-6 8 497 0 0,16-4-293 0 0,1-1 1 0 0,-1 0 0 0 0,1 0-1 0 0,0-1 1 0 0,0 0 0 0 0,0-1-1 0 0,-1 0 1 0 0,2-1 0 0 0,-1 0-1 0 0,6-1-395 0 0,0 0 255 0 0,231-2 887 0 0,-204-5-2176 0 0,-43 8 564 0 0,-3-6-12365 0 0,-2 5 680 0 0</inkml:trace>
  <inkml:trace contextRef="#ctx0" brushRef="#br0" timeOffset="-6778.463">9606 299 5489 0 0,'0'0'2215'0'0,"0"0"-564"0"0,0 0-34 0 0,0 0 204 0 0,0 0 116 0 0,0 0-107 0 0,0 0-337 0 0,0 0-426 0 0,0 0-316 0 0,0 0-180 0 0,0 0-79 0 0,0 0-31 0 0,0 0 21 0 0,-2 14 1178 0 0,-51 23-912 0 0,157-139 458 0 0,-96 97 91 0 0,-15 17-2863 0 0,16-9-8546 0 0,-5-3-1781 0 0</inkml:trace>
  <inkml:trace contextRef="#ctx0" brushRef="#br0" timeOffset="-4158.214">11016 796 0 0 0,'0'0'508'0'0,"0"0"602"0"0,0 0 327 0 0,-2 0-573 0 0,-4 0 11864 0 0,5 1-10630 0 0,15 116 696 0 0,-1 100-1367 0 0,-27-195-1561 0 0,14-22 44 0 0,0 0-43 0 0,0 0-71 0 0,0 0-115 0 0,0 0-210 0 0,-4-13-4201 0 0,0 4-3570 0 0,1 5-227 0 0</inkml:trace>
  <inkml:trace contextRef="#ctx0" brushRef="#br0" timeOffset="-3847.197">11009 494 6825 0 0,'0'0'1581'0'0,"0"0"-128"0"0,0 0-71 0 0,0 0 56 0 0,0 0 43 0 0,0 0-102 0 0,0 0-224 0 0,0 0-267 0 0,0 0-258 0 0,0 0-187 0 0,0 0-101 0 0,0 0-76 0 0,0 0-41 0 0,-8 1-30 0 0,-33 2 96 0 0,40-3-189 0 0,1 3-50 0 0,0-3-60 0 0,0 0-33 0 0,0 0-23 0 0,0 0-5 0 0,0 0-42 0 0,0 0-13 0 0,6 11-2111 0 0,1-11-4871 0 0,-5 0-3112 0 0</inkml:trace>
  <inkml:trace contextRef="#ctx0" brushRef="#br0" timeOffset="-3070.656">11534 671 0 0 0,'0'0'559'0'0,"0"0"545"0"0,0 0 330 0 0,0 0 231 0 0,0 0 33 0 0,0 0-116 0 0,0 0-187 0 0,0 0-200 0 0,0 0-115 0 0,0 0-27 0 0,0 0 18 0 0,0 0 42 0 0,0 0-11 0 0,-26 7 2038 0 0,-2-1-1919 0 0,-14 17-488 0 0,26-14-391 0 0,-56 60 773 0 0,71-67-1106 0 0,0 0 0 0 0,0 1 0 0 0,0-1 1 0 0,1 0-1 0 0,-1 1 0 0 0,1-1 0 0 0,-1 0 0 0 0,1 1 0 0 0,0-1 0 0 0,0 1 0 0 0,0-1 0 0 0,1 0 0 0 0,-1 1 0 0 0,0-1 0 0 0,1 0 1 0 0,0 1-1 0 0,-1-1 0 0 0,1 0 0 0 0,0 1 0 0 0,0-1 0 0 0,0 0 0 0 0,0 0 0 0 0,1 0 0 0 0,-1 0 0 0 0,1 0 0 0 0,-1 0 0 0 0,1-1 1 0 0,0 1-1 0 0,-1 0 0 0 0,1-1 0 0 0,0 1 0 0 0,1-1-9 0 0,133 76 431 0 0,-130-73-397 0 0,0-1 0 0 0,0 1 0 0 0,0 0 0 0 0,-1 1 0 0 0,1-1-1 0 0,-1 1 1 0 0,0 0 0 0 0,-1 0 0 0 0,1 1 0 0 0,-1 0 0 0 0,0-1 0 0 0,0 1 0 0 0,-1 1 0 0 0,0-1 0 0 0,0 0 0 0 0,0 1 0 0 0,-1 0 0 0 0,0-1 0 0 0,1 4-34 0 0,-2-5 61 0 0,0 0 0 0 0,1 0 0 0 0,-1 0 0 0 0,-1 0 0 0 0,1 0 0 0 0,-1 0 0 0 0,0 0-1 0 0,0 0 1 0 0,-1 1 0 0 0,1-1 0 0 0,-1 0 0 0 0,0 0 0 0 0,-1 0 0 0 0,1 0 0 0 0,-1 0 0 0 0,0-1 0 0 0,0 1 0 0 0,-1 0 0 0 0,1-1 0 0 0,-1 1-1 0 0,0-1 1 0 0,-2 2-61 0 0,-2 1 63 0 0,0 0-1 0 0,-1 0 0 0 0,0-1 1 0 0,0 0-1 0 0,0-1 0 0 0,-1 0 1 0 0,0 0-1 0 0,0 0 0 0 0,0-2 1 0 0,-1 1-1 0 0,-7 1-62 0 0,-45-4 301 0 0,14-38-309 0 0,47 36-587 0 0,-18-28 226 0 0,18 23-4029 0 0,4 2-3947 0 0,2 4-3036 0 0</inkml:trace>
  <inkml:trace contextRef="#ctx0" brushRef="#br0" timeOffset="-1512.061">12445 800 0 0 0,'0'0'964'0'0,"0"0"449"0"0,0 0 180 0 0,0 0 42 0 0,0 0-65 0 0,0 0-155 0 0,0 0-207 0 0,0 0-216 0 0,14 12 2480 0 0,99 32 1547 0 0,-102-42-4863 0 0,0 0 1 0 0,1-1 0 0 0,-1 0 0 0 0,0-1 0 0 0,0 0-1 0 0,1-1 1 0 0,-1-1 0 0 0,0 1 0 0 0,0-2 0 0 0,0 1-1 0 0,0-2 1 0 0,0 1 0 0 0,-1-1 0 0 0,1-1 0 0 0,5-4-157 0 0,-12 8 38 0 0,-1-1 1 0 0,1 1 0 0 0,-1-1 0 0 0,1 0-1 0 0,-1 0 1 0 0,0-1 0 0 0,0 1 0 0 0,0-1-1 0 0,0 0 1 0 0,0 1 0 0 0,0-1 0 0 0,-1 0-1 0 0,0-1 1 0 0,1 1 0 0 0,-1 0 0 0 0,0-1 0 0 0,-1 1-1 0 0,1-1 1 0 0,-1 0 0 0 0,1 1 0 0 0,-1-1-1 0 0,0 0 1 0 0,-1 0 0 0 0,1 0 0 0 0,0 0-1 0 0,-1 0 1 0 0,0 0 0 0 0,0 1 0 0 0,0-1-1 0 0,-1 0 1 0 0,1 0 0 0 0,-1 0 0 0 0,0 0-1 0 0,0 0 1 0 0,-1 0 0 0 0,1 1 0 0 0,-1-1-1 0 0,1 1 1 0 0,-1-1 0 0 0,0 1 0 0 0,0-1-1 0 0,-1 1 1 0 0,1 0 0 0 0,-1 0 0 0 0,1 0 0 0 0,-1 1-1 0 0,0-1 1 0 0,-1 0-39 0 0,-6 1-31 0 0,1 0 0 0 0,-1 0 0 0 0,0 1 0 0 0,1 1 0 0 0,-1 0 0 0 0,0 0 0 0 0,1 1 0 0 0,-1 0 0 0 0,1 0 0 0 0,-1 1 0 0 0,1 1 0 0 0,-1-1 0 0 0,1 2 0 0 0,0-1 0 0 0,0 1 0 0 0,1 1 0 0 0,-1-1 0 0 0,1 1 0 0 0,0 1 0 0 0,0 0 0 0 0,1 0 0 0 0,0 0 0 0 0,-6 6 31 0 0,1-3 10 0 0,-7 5-6 0 0,1 0-1 0 0,1 1 0 0 0,0 1 1 0 0,1 1-1 0 0,1 0 0 0 0,0 1 1 0 0,2 1-1 0 0,-6 10-3 0 0,15-23 16 0 0,1 0 0 0 0,1 0 0 0 0,-1 1 0 0 0,1 0-1 0 0,1-1 1 0 0,-1 1 0 0 0,1 0 0 0 0,0 0 0 0 0,0 0 0 0 0,1-1 0 0 0,0 1 0 0 0,0 0 0 0 0,1 0 0 0 0,0 0 0 0 0,0 0 0 0 0,1 0-1 0 0,-1-1 1 0 0,1 1 0 0 0,1-1 0 0 0,-1 1 0 0 0,1-1 0 0 0,0 0 0 0 0,1 0 0 0 0,0 0 0 0 0,0 0 0 0 0,0-1 0 0 0,0 0 0 0 0,1 1-1 0 0,0-2 1 0 0,0 1 0 0 0,0 0-16 0 0,10 4 78 0 0,0 1 1 0 0,0-2-1 0 0,1 0 0 0 0,0-1 0 0 0,0-1 0 0 0,1 0 0 0 0,0-2 0 0 0,0 1 0 0 0,0-2 1 0 0,0 0-1 0 0,1-2 0 0 0,-1 1 0 0 0,0-2 0 0 0,1 0 0 0 0,16-4-78 0 0,-25 4 1 0 0,95-22-1155 0 0,-67 11-1633 0 0,-24 7-308 0 0,-4 1-2495 0 0,-1-1-5555 0 0</inkml:trace>
  <inkml:trace contextRef="#ctx0" brushRef="#br0" timeOffset="-960.879">13358 733 992 0 0,'0'0'1705'0'0,"0"0"-37"0"0,0 0 3 0 0,0 0 84 0 0,0 0-61 0 0,0 0-119 0 0,0 0-236 0 0,0 0-232 0 0,0 0-225 0 0,0 0-144 0 0,0 0-90 0 0,0 0-75 0 0,0 0-55 0 0,-28 13-55 0 0,-86 41-39 0 0,64-18 273 0 0,41-27-636 0 0,1-1 0 0 0,1 1 0 0 0,0 1 0 0 0,0-1 0 0 0,1 1 0 0 0,0 1 0 0 0,0-1 0 0 0,1 1 0 0 0,1 0 0 0 0,0 0-1 0 0,0 0 1 0 0,1 0 0 0 0,1 1 0 0 0,0-1 0 0 0,0 1 0 0 0,1 0 0 0 0,1-1 0 0 0,0 1 0 0 0,1 8-61 0 0,-1-17 23 0 0,1 0 1 0 0,-1 0-1 0 0,1 0 1 0 0,0 0-1 0 0,0 0 0 0 0,0 0 1 0 0,1 0-1 0 0,-1-1 1 0 0,0 1-1 0 0,1-1 1 0 0,0 1-1 0 0,0-1 1 0 0,0 1-1 0 0,0-1 0 0 0,0 0 1 0 0,0 0-1 0 0,0 0 1 0 0,1 0-1 0 0,-1 0 1 0 0,1-1-1 0 0,-1 1 1 0 0,1-1-1 0 0,0 1 0 0 0,0-1 1 0 0,-1 0-1 0 0,1 0 1 0 0,0 0-1 0 0,0-1 1 0 0,0 1-1 0 0,0-1 0 0 0,1 0-23 0 0,3 2 114 0 0,1-2-1 0 0,-1 1 1 0 0,1-1-1 0 0,-1 0 0 0 0,0 0 1 0 0,1-1-1 0 0,-1 0 0 0 0,0-1 1 0 0,1 1-1 0 0,-1-2 1 0 0,0 1-1 0 0,4-2-113 0 0,10-9 153 0 0,0-1 1 0 0,0 0-1 0 0,-2-2 0 0 0,0 0 1 0 0,0-1-1 0 0,-2-1 1 0 0,0-1-1 0 0,-2 0 0 0 0,12-19-153 0 0,24-31 315 0 0,-54 118-523 0 0,2-42 206 0 0,-1 0 1 0 0,1 1-1 0 0,1-1 0 0 0,-1 1 1 0 0,1-1-1 0 0,0 0 1 0 0,1 1-1 0 0,0-1 0 0 0,0 1 1 0 0,1-1-1 0 0,0 0 0 0 0,0 0 1 0 0,0 0-1 0 0,1 0 0 0 0,0 0 1 0 0,1-1-1 0 0,-1 1 1 0 0,2 0 1 0 0,44 37 2 0 0,-17-34-1329 0 0,-32-10 490 0 0,0-1-3747 0 0,2-4-470 0 0,0 4-5818 0 0</inkml:trace>
  <inkml:trace contextRef="#ctx0" brushRef="#br0" timeOffset="-290.23">14116 674 5121 0 0,'0'0'1355'0'0,"0"0"-176"0"0,0 0 283 0 0,0 0 371 0 0,0 0 186 0 0,0 0-141 0 0,0 0-391 0 0,0 0-372 0 0,0 0-291 0 0,0 0-176 0 0,0 0-108 0 0,0 0-43 0 0,0 0-13 0 0,-6-1-58 0 0,-57 6 505 0 0,-3 35-260 0 0,9 23-248 0 0,56-61-417 0 0,0 0-1 0 0,1-1 1 0 0,-1 1-1 0 0,1 0 1 0 0,0 0-1 0 0,-1 0 1 0 0,1 0-1 0 0,0-1 1 0 0,0 1-1 0 0,0 0 1 0 0,0 0-1 0 0,1 0 1 0 0,-1 0-1 0 0,1 0 1 0 0,-1-1-1 0 0,1 1 1 0 0,-1 0-1 0 0,1 0 1 0 0,0-1-1 0 0,0 1 1 0 0,0-1-1 0 0,0 1 1 0 0,0 0-1 0 0,0-1 1 0 0,0 0-1 0 0,0 1 1 0 0,1-1-1 0 0,-1 0 1 0 0,1 1-6 0 0,91 69 448 0 0,-64-20 12 0 0,-29-42-272 0 0,1-7-149 0 0,-1 1 1 0 0,0-1-1 0 0,0 0 1 0 0,0 0 0 0 0,0 0-1 0 0,0 1 1 0 0,-1-1-1 0 0,1 0 1 0 0,-1 0 0 0 0,1 0-1 0 0,-1 1 1 0 0,0-1-1 0 0,0 0 1 0 0,1 0-1 0 0,-2 0 1 0 0,1 0 0 0 0,0-1-1 0 0,0 1 1 0 0,-1 0-1 0 0,1 0 1 0 0,-1-1 0 0 0,1 1-1 0 0,-1-1 1 0 0,0 1-40 0 0,-21 17 77 0 0,-1-1 0 0 0,0-1 0 0 0,-2-1 0 0 0,0-2 1 0 0,0 0-1 0 0,-1-2 0 0 0,-1-1 0 0 0,-4 1-77 0 0,-2-5-172 0 0,34-7 84 0 0,1-15-1392 0 0,21-18-1769 0 0,-5 16-4032 0 0,-11 12-3973 0 0</inkml:trace>
  <inkml:trace contextRef="#ctx0" brushRef="#br0" timeOffset="-17059.719">6720 15 0 0 0,'0'0'1459'0'0,"0"0"345"0"0,0 0 95 0 0,0 0-224 0 0,0 0-294 0 0,0 0-209 0 0,0 0 2 0 0,0 0 106 0 0,1-2 20 0 0,5-8-58 0 0,-4 8-99 0 0,-2 2-110 0 0,0 0-111 0 0,0 0-141 0 0,0 0-147 0 0,0 0-112 0 0,0 8 668 0 0,-14 230 2087 0 0,-1 21-2008 0 0,-3-76-773 0 0,-12-10-122 0 0,17-107-273 0 0,13-66-114 0 0,0 0-7 0 0,0 0 28 0 0,0 0-16 0 0,0 0 3 0 0,0 0 13 0 0,0 0-15 0 0,0 0-16 0 0,5-25-777 0 0,8-25-2170 0 0,-11 33-1023 0 0,0 0-3892 0 0,0 9-2535 0 0</inkml:trace>
  <inkml:trace contextRef="#ctx0" brushRef="#br0" timeOffset="-16663.224">6423 505 2857 0 0,'0'0'1953'0'0,"0"0"-236"0"0,0 0 11 0 0,0 0 118 0 0,0 0 77 0 0,0 0-123 0 0,0 0-357 0 0,0 0-411 0 0,0 0-327 0 0,0 0-201 0 0,0 0-99 0 0,0 0-25 0 0,0 0 20 0 0,2 1 86 0 0,8 0-108 0 0,-1-1 0 0 0,1 0 0 0 0,-1 0 0 0 0,1-1 0 0 0,-1 0 0 0 0,0-1 0 0 0,1 0 0 0 0,-1 0 0 0 0,0-1 0 0 0,0 0 0 0 0,4-3-378 0 0,24-5 539 0 0,186-44 746 0 0,-161 56-2056 0 0,-40 8-8008 0 0,-20-9-2623 0 0</inkml:trace>
  <inkml:trace contextRef="#ctx0" brushRef="#br0" timeOffset="-16079.368">7102 682 4777 0 0,'0'0'2160'0'0,"0"0"-366"0"0,0 0-101 0 0,0 0 170 0 0,0 0 38 0 0,0 0-150 0 0,0 0-349 0 0,0 0-387 0 0,0 0-259 0 0,0 0-165 0 0,0 0-88 0 0,0 0-46 0 0,0 0-37 0 0,4 23 1159 0 0,-3 9-980 0 0,0-14-447 0 0,-1-1 0 0 0,0 0 0 0 0,-2 1 0 0 0,1-1-1 0 0,-2 0 1 0 0,-1 0 0 0 0,-4 16-152 0 0,3-21-486 0 0,-14 20 27 0 0,8-26-3914 0 0,-6-4-4527 0 0,15-2-1206 0 0</inkml:trace>
  <inkml:trace contextRef="#ctx0" brushRef="#br0" timeOffset="-15832.457">6992 358 10562 0 0,'0'0'2213'0'0,"0"0"-656"0"0,0 0-392 0 0,0 0-32 0 0,0 0 50 0 0,0 0-17 0 0,0 0-191 0 0,0 0-317 0 0,0 0-278 0 0,0 0-179 0 0,0 0-116 0 0,0 0-49 0 0,0 0-23 0 0,5-8-34 0 0,19 19-1914 0 0,-15-4-6026 0 0,-8-6-2889 0 0</inkml:trace>
  <inkml:trace contextRef="#ctx0" brushRef="#br0" timeOffset="-14842.516">7288 1013 6233 0 0,'0'0'2389'0'0,"0"0"-389"0"0,0 0-294 0 0,0 0-100 0 0,0 0-183 0 0,0 0-194 0 0,0 0-203 0 0,0 0-229 0 0,0 0-206 0 0,0 0-154 0 0,0 0-58 0 0,0 0-13 0 0,0 0 27 0 0,2-18-9 0 0,7-58-2 0 0,33-28 1099 0 0,-31 81-1347 0 0,0 1 0 0 0,2 0 1 0 0,1 1-1 0 0,0 0 0 0 0,1 1 0 0 0,2 1 0 0 0,0 0 0 0 0,0 1 0 0 0,2 1-134 0 0,-13 13-2 0 0,-1-1 0 0 0,1 1-1 0 0,0 1 1 0 0,1-1 0 0 0,-1 1-1 0 0,1 0 1 0 0,-1 1 0 0 0,1-1 0 0 0,0 1-1 0 0,0 1 1 0 0,0-1 0 0 0,0 1-1 0 0,0 1 1 0 0,3-1 2 0 0,-1 27 72 0 0,-22 154 395 0 0,-16-88-506 0 0,33-84-544 0 0,5-16 581 0 0,153-154 135 0 0,-149 148-136 0 0,5-4 13 0 0,0 0 0 0 0,0 1 0 0 0,2 1 0 0 0,0 1 0 0 0,22-12-10 0 0,-15 16-16 0 0,-21 42 97 0 0,-19 100 273 0 0,-21 53-193 0 0,33-177-901 0 0,-3 9 1384 0 0,3-15-4732 0 0,1-6-4365 0 0,0 5-2790 0 0</inkml:trace>
  <inkml:trace contextRef="#ctx0" brushRef="#br0" timeOffset="-11982.011">8093 774 0 0 0,'0'0'604'0'0,"0"0"487"0"0,0 0 189 0 0,0 0-70 0 0,0 0-137 0 0,0 0-151 0 0,0 0-175 0 0,0 0-48 0 0,7 3-9 0 0,33 15 603 0 0,23-13 1779 0 0,-45-6-2613 0 0,0 0 0 0 0,0-1 0 0 0,-1-1 0 0 0,1 0 0 0 0,0-2 0 0 0,-1 0 0 0 0,0-1 0 0 0,0 0 0 0 0,10-7-459 0 0,57-30 1447 0 0,-82 41-1380 0 0,-1 0 0 0 0,1 0 1 0 0,-1 0-1 0 0,0-1 0 0 0,0 1 1 0 0,0 0-1 0 0,0-1 1 0 0,-1 1-1 0 0,1 0 0 0 0,0-1 1 0 0,-1 1-1 0 0,0-1 0 0 0,1 1 1 0 0,-1-1-1 0 0,0 1 1 0 0,-1-1-1 0 0,1 1 0 0 0,0-1 1 0 0,-1 1-1 0 0,1 0 0 0 0,-1-1 1 0 0,0 1-1 0 0,1-1 1 0 0,-1 1-1 0 0,-1 0 0 0 0,1 0 1 0 0,0 0-1 0 0,0 0 0 0 0,-1 0 1 0 0,1 0-1 0 0,-1 0 1 0 0,0 0-1 0 0,1 0 0 0 0,-1 0 1 0 0,0 1-1 0 0,0-1 0 0 0,0 1 1 0 0,0 0-1 0 0,0-1 1 0 0,-1 1-1 0 0,1 0 0 0 0,0 0 1 0 0,-1 1-1 0 0,1-1 0 0 0,0 0 1 0 0,-1 1-1 0 0,1-1 1 0 0,-3 1-68 0 0,-3-3-23 0 0,-1 1 0 0 0,0 1 0 0 0,1 0 0 0 0,-1 0 0 0 0,0 0 0 0 0,0 1 0 0 0,0 0 0 0 0,1 1 0 0 0,-1 0 0 0 0,0 0 0 0 0,0 1 0 0 0,1 0 0 0 0,-1 1 0 0 0,1 0 0 0 0,0 0 0 0 0,0 1 0 0 0,0 0 0 0 0,0 0 0 0 0,1 1 0 0 0,-1 0 0 0 0,1 0 0 0 0,0 1 0 0 0,1 0 0 0 0,-1 0 0 0 0,1 0 0 0 0,1 1 0 0 0,-2 1 23 0 0,2 1 76 0 0,0 1-1 0 0,0 0 1 0 0,1 0-1 0 0,0 1 0 0 0,0-1 1 0 0,1 1-1 0 0,1 0 0 0 0,0 0 1 0 0,0 0-1 0 0,1 0 0 0 0,1 0 1 0 0,0 0-1 0 0,0 0 0 0 0,1 0 1 0 0,0 0-1 0 0,1 0-75 0 0,1-1 85 0 0,1 1-1 0 0,-1-1 1 0 0,2 0 0 0 0,-1-1-1 0 0,2 1 1 0 0,-1-1-1 0 0,1 0 1 0 0,0 0 0 0 0,1 0-1 0 0,0-1 1 0 0,1 0 0 0 0,-1-1-1 0 0,7 5-84 0 0,-5-6 121 0 0,-1-1 0 0 0,1 0 0 0 0,0-1 0 0 0,1 0 0 0 0,-1-1 0 0 0,1 0 0 0 0,0 0 0 0 0,-1-1 1 0 0,1 0-1 0 0,0 0 0 0 0,0-2 0 0 0,1 1 0 0 0,-1-1 0 0 0,0 0 0 0 0,8-2-121 0 0,5 2 165 0 0,54-18 388 0 0,-66 16-569 0 0,-7-1-1263 0 0,-11-4-8304 0 0,5 3-2330 0 0</inkml:trace>
  <inkml:trace contextRef="#ctx0" brushRef="#br0" timeOffset="-11057.423">8934 601 0 0 0,'0'0'1188'0'0,"0"0"527"0"0,0 0 227 0 0,0 0-76 0 0,0 0-161 0 0,0 0-183 0 0,0 0-147 0 0,0 0-99 0 0,0 0-43 0 0,0 0-41 0 0,0 0-96 0 0,2-3-192 0 0,-2 3-818 0 0,0-1 0 0 0,1 1 0 0 0,-1-1 0 0 0,0 0 0 0 0,1 1 0 0 0,-1-1 0 0 0,0 0 0 0 0,0 1 0 0 0,0-1 0 0 0,0 0 0 0 0,0 0-1 0 0,0 1 1 0 0,0-1 0 0 0,0 0 0 0 0,0 1 0 0 0,0-1 0 0 0,0 0 0 0 0,0 1 0 0 0,0-1 0 0 0,-1 0 0 0 0,1 1 0 0 0,0-1 0 0 0,0 0 0 0 0,-1 1-1 0 0,1-1 1 0 0,-1 1 0 0 0,1-1 0 0 0,0 0 0 0 0,-1 1 0 0 0,1-1 0 0 0,-1 1 0 0 0,1-1 0 0 0,-1 1 0 0 0,1 0 0 0 0,-1-1 0 0 0,0 1 0 0 0,1-1 0 0 0,-1 1-1 0 0,0 0 1 0 0,1 0 0 0 0,-1-1 0 0 0,0 1 0 0 0,1 0 0 0 0,-1 0 0 0 0,0 0 0 0 0,1 0 0 0 0,-1 0 0 0 0,0 0 0 0 0,1 0 0 0 0,-1 0 0 0 0,0 0 0 0 0,1 0-1 0 0,-1 0 1 0 0,0 0 0 0 0,1 0 0 0 0,-1 1 0 0 0,0-1 0 0 0,1 0 0 0 0,-1 0 0 0 0,0 1 0 0 0,1-1 0 0 0,-1 0 0 0 0,1 1 0 0 0,-1-1 0 0 0,0 1-1 0 0,1-1 1 0 0,-1 1-86 0 0,-2-1-209 0 0,-90 34 889 0 0,90-32-673 0 0,1 0-1 0 0,0-1 0 0 0,0 1 0 0 0,0 0 1 0 0,0 0-1 0 0,0 1 0 0 0,0-1 1 0 0,1 0-1 0 0,-1 1 0 0 0,1-1 0 0 0,0 1 1 0 0,-1-1-1 0 0,1 1 0 0 0,0 0 1 0 0,1-1-1 0 0,-1 1 0 0 0,0 0 0 0 0,1 0 1 0 0,0 0-1 0 0,-1-1 0 0 0,1 1 1 0 0,0 0-1 0 0,0 0 0 0 0,1 0 0 0 0,-1 0 1 0 0,1-1-1 0 0,-1 1 0 0 0,1 0 1 0 0,0 0-1 0 0,0-1 0 0 0,0 1 0 0 0,0-1 1 0 0,1 1-1 0 0,-1-1 0 0 0,1 1 1 0 0,-1-1-1 0 0,1 0 0 0 0,0 1 0 0 0,0-1 1 0 0,0 0-1 0 0,0 0 0 0 0,1 0-6 0 0,87 61 354 0 0,-85-58-309 0 0,1 0 0 0 0,-1 1 0 0 0,0 0 0 0 0,0 0 0 0 0,-1 0 0 0 0,0 0 0 0 0,0 1 0 0 0,0-1 0 0 0,-1 1 0 0 0,0 0 0 0 0,0 0 0 0 0,-1 1 0 0 0,1-1 0 0 0,-2 1 0 0 0,1-1 0 0 0,-1 1 0 0 0,0-1 0 0 0,-1 1 0 0 0,0-1 0 0 0,0 1 0 0 0,-1 0 0 0 0,0-1 0 0 0,-1 8-45 0 0,0-11 36 0 0,-1 0 0 0 0,1 0 0 0 0,-1 0 0 0 0,0 0 0 0 0,0 0 0 0 0,0 0 0 0 0,-1-1 0 0 0,1 0 1 0 0,-1 1-1 0 0,0-1 0 0 0,0-1 0 0 0,0 1 0 0 0,0-1 0 0 0,-1 1 0 0 0,1-1 0 0 0,0 0 0 0 0,-1-1 0 0 0,0 1 0 0 0,1-1 1 0 0,-1 0-1 0 0,0 0 0 0 0,0 0 0 0 0,0-1 0 0 0,1 1 0 0 0,-1-1 0 0 0,0-1 0 0 0,0 1 0 0 0,0-1 0 0 0,0 1 1 0 0,-3-2-37 0 0,-39-24-1189 0 0,39 18-521 0 0,5 4-1761 0 0,1 2-1158 0 0,-1-2-7005 0 0</inkml:trace>
  <inkml:trace contextRef="#ctx0" brushRef="#br0" timeOffset="34585.122">440 1731 0 0 0,'0'0'764'0'0,"0"0"803"0"0,0 0 410 0 0,0 0 111 0 0,0 0-80 0 0,0 0-242 0 0,0 0-280 0 0,0 0-254 0 0,0 0-200 0 0,0 0-127 0 0,-8-2-103 0 0,2 1-491 0 0,0-1 0 0 0,-1 1-1 0 0,1 0 1 0 0,-1 0-1 0 0,0 1 1 0 0,1 0 0 0 0,-1 0-1 0 0,1 1 1 0 0,-1-1 0 0 0,1 2-1 0 0,-1-1 1 0 0,1 1 0 0 0,-4 1-311 0 0,-18 9 611 0 0,1 1 0 0 0,0 1 1 0 0,1 1-1 0 0,0 2 1 0 0,1 0-1 0 0,-21 21-611 0 0,-59 85 869 0 0,101-118-833 0 0,1 0 0 0 0,0 0 0 0 0,0 1 0 0 0,0-1 0 0 0,1 1 0 0 0,0 0 1 0 0,0 0-1 0 0,0 0 0 0 0,1 0 0 0 0,0 0 0 0 0,0 0 0 0 0,0 0 1 0 0,1 0-1 0 0,0 1 0 0 0,0-1 0 0 0,1 0 0 0 0,0 0 0 0 0,0 0 0 0 0,0 0 1 0 0,1 0-1 0 0,-1 0 0 0 0,2 0 0 0 0,-1-1 0 0 0,0 1 0 0 0,1 0 1 0 0,0-1-1 0 0,3 4-36 0 0,2 0 30 0 0,1-1 1 0 0,0 0 0 0 0,0 0-1 0 0,0-1 1 0 0,1 0-1 0 0,0-1 1 0 0,1 0 0 0 0,-1 0-1 0 0,1-1 1 0 0,0-1-1 0 0,0 0 1 0 0,1 0-1 0 0,-1-1 1 0 0,1-1 0 0 0,0 0-1 0 0,0 0 1 0 0,-1-1-1 0 0,4-1-30 0 0,25 2-401 0 0,43-4-11 0 0,-31-19-9043 0 0,-43 16-253 0 0</inkml:trace>
  <inkml:trace contextRef="#ctx0" brushRef="#br0" timeOffset="-21886.685">2550 303 0 0 0,'0'0'891'0'0,"0"0"2"0"0,0 0 13 0 0,0 0 217 0 0,0 0 288 0 0,0 0 76 0 0,0 0-83 0 0,0 0-241 0 0,0 0-253 0 0,0 0-180 0 0,0 0-76 0 0,2-10-7 0 0,-1 0-379 0 0,1 1 1 0 0,1 0-1 0 0,0 0 1 0 0,0 0-1 0 0,0 0 1 0 0,1 0-1 0 0,1 1 1 0 0,-1-1-1 0 0,2 1 1 0 0,-1 0 0 0 0,4-3-269 0 0,-1 2 350 0 0,1-3-121 0 0,1 1 0 0 0,1 0-1 0 0,0 0 1 0 0,0 1-1 0 0,1 0 1 0 0,0 1 0 0 0,1 0-1 0 0,0 1 1 0 0,0 1-1 0 0,1 0 1 0 0,0 1 0 0 0,7-2-229 0 0,-14 7 47 0 0,-1 0 1 0 0,1 1-1 0 0,-1 0 1 0 0,1 1 0 0 0,-1-1-1 0 0,0 1 1 0 0,1 0 0 0 0,-1 1-1 0 0,0 0 1 0 0,0 0 0 0 0,0 0-1 0 0,0 1 1 0 0,0-1 0 0 0,0 1-1 0 0,-1 1 1 0 0,1-1-1 0 0,-1 1 1 0 0,0 0 0 0 0,0 0-1 0 0,-1 1 1 0 0,1-1 0 0 0,-1 1-1 0 0,0 0 1 0 0,0 0 0 0 0,0 1-1 0 0,-1-1 1 0 0,0 1-1 0 0,0-1 1 0 0,0 1 0 0 0,-1 0-1 0 0,0 0 1 0 0,0 1 0 0 0,0-1-1 0 0,-1 0 1 0 0,0 1 0 0 0,0 2-48 0 0,3 29 171 0 0,-1 0 1 0 0,-1 1 0 0 0,-3-1 0 0 0,-1 0 0 0 0,-2 0 0 0 0,-1 0 0 0 0,-2 0 0 0 0,-5 11-172 0 0,-39 185 169 0 0,51-182-140 0 0,0-51-43 0 0,0-1 3 0 0,0 0 26 0 0,0 0 27 0 0,0 0 30 0 0,0 0 10 0 0,0 0 34 0 0,10-46 795 0 0,24-42-851 0 0,4 0 0 0 0,4 3 1 0 0,4 1-1 0 0,4 3 1 0 0,2 2-1 0 0,58-65-60 0 0,-35 70 3 0 0,-73 75-1 0 0,-1-1 0 0 0,1 0 0 0 0,-1 1 0 0 0,1-1 0 0 0,-1 1 0 0 0,0 0 0 0 0,1-1 0 0 0,-1 1 0 0 0,0 0 0 0 0,0 0 0 0 0,0 0 0 0 0,1 0 0 0 0,-1 0 0 0 0,0 0 0 0 0,0 0 0 0 0,0 0 0 0 0,0 0 0 0 0,-1 0 0 0 0,1 0 0 0 0,0 1 0 0 0,0-1 0 0 0,-1 0 0 0 0,1 1 0 0 0,-1-1 0 0 0,1 1 0 0 0,-1-1 0 0 0,1 0 0 0 0,-1 1 0 0 0,0-1 0 0 0,0 1 0 0 0,0-1 0 0 0,0 1 0 0 0,0-1 0 0 0,0 1 0 0 0,0-1 0 0 0,0 1 0 0 0,-1-1 0 0 0,1 1 0 0 0,-1-1 0 0 0,1 0 1 0 0,-1 1-4 0 0,1 1 8 0 0,12 428 705 0 0,-33-263-697 0 0,9-72-27 0 0,12-95 13 0 0,0-1 17 0 0,0 0-2 0 0,0 0-7 0 0,0 0-5 0 0,0-23 131 0 0,4 0-133 0 0,2-1 0 0 0,0 1 0 0 0,2 1 0 0 0,0 0 0 0 0,1 0 0 0 0,5-7-2 0 0,8-20-28 0 0,30-64 15 0 0,5 2 1 0 0,5 3-1 0 0,8-4 13 0 0,-46 78 2 0 0,-24 34 6 0 0,0 0-7 0 0,0 0-29 0 0,0 0 5 0 0,0 0-9 0 0,0 0-13 0 0,0 0 0 0 0,0 0 3 0 0,0 0-20 0 0,4 22 100 0 0,1-8 7 0 0,-1-1 1 0 0,-1 1-1 0 0,0 0 0 0 0,-1-1 0 0 0,-1 1 0 0 0,0 0 0 0 0,0 0 0 0 0,-2 0 0 0 0,-1 11-45 0 0,1 14 68 0 0,-19 352 699 0 0,16-293-930 0 0,19-95-2157 0 0,-5-9-5422 0 0,-5 3-3703 0 0</inkml:trace>
  <inkml:trace contextRef="#ctx0" brushRef="#br0" timeOffset="-21328.248">4256 509 3585 0 0,'0'0'1659'0'0,"0"0"-168"0"0,0 0-74 0 0,0 0 146 0 0,0 0 44 0 0,0 0-133 0 0,0 0-126 0 0,0 0-187 0 0,0 0-201 0 0,0 0-153 0 0,0 0-90 0 0,0 0-75 0 0,0 0-32 0 0,-7-2 7 0 0,5 1-632 0 0,-4-1 245 0 0,-1 0 0 0 0,1 1 0 0 0,0 0 0 0 0,-1 0 0 0 0,1 0 0 0 0,-1 0 0 0 0,1 1 0 0 0,-1 0 0 0 0,1 1 0 0 0,-1 0 0 0 0,1 0 0 0 0,-1 0 1 0 0,1 0-1 0 0,-3 2-230 0 0,-100 89 1164 0 0,50 4-1044 0 0,43 32-102 0 0,18-125-10 0 0,0-1-1 0 0,0 1 0 0 0,0-1 1 0 0,0 0-1 0 0,1 0 0 0 0,-1 1 0 0 0,1-2 1 0 0,-1 1-1 0 0,1 0 0 0 0,0 0 0 0 0,0-1 1 0 0,0 0-1 0 0,0 1 0 0 0,0-1 0 0 0,0 0 1 0 0,0-1-1 0 0,0 1 0 0 0,0 0 0 0 0,0-1 1 0 0,1 0-1 0 0,-1 0 0 0 0,0 0 1 0 0,0 0-1 0 0,0 0 0 0 0,1 0 0 0 0,-1-1 1 0 0,2 0-8 0 0,3-2 48 0 0,0 1 0 0 0,-1-1 1 0 0,0-1-1 0 0,1 1 1 0 0,-1-1-1 0 0,0-1 1 0 0,-1 1-1 0 0,1-1 0 0 0,-1 0 1 0 0,0-1-1 0 0,0 1 1 0 0,1-3-49 0 0,7-5 60 0 0,30-31 48 0 0,-2-2 1 0 0,-2-2-1 0 0,31-49-108 0 0,-52 74 64 0 0,-19 23-60 0 0,0 0 7 0 0,0 0 12 0 0,0 12-85 0 0,0 16 72 0 0,-2-19-6 0 0,1-1 1 0 0,1 1-1 0 0,0 0 0 0 0,0 0 1 0 0,1-1-1 0 0,-1 1 0 0 0,2 0 1 0 0,0-1-1 0 0,0 1 0 0 0,0-1 0 0 0,1 0 1 0 0,0 0-1 0 0,1 0 0 0 0,0 0 1 0 0,0 0-1 0 0,0-1 0 0 0,3 3-4 0 0,-4-6-72 0 0,1 0 0 0 0,0 0 0 0 0,-1 0 0 0 0,1-1 0 0 0,0 0 0 0 0,1 1 0 0 0,-1-1 1 0 0,1-1-1 0 0,-1 1 0 0 0,1-1 0 0 0,0 0 0 0 0,0 0 0 0 0,0 0 0 0 0,0 0 0 0 0,0-1 0 0 0,0 0 0 0 0,1 0 0 0 0,-1-1 0 0 0,0 1 0 0 0,5-1 72 0 0,9-2-2991 0 0,-9-2-3214 0 0,-6 2-5411 0 0</inkml:trace>
  <inkml:trace contextRef="#ctx0" brushRef="#br0" timeOffset="-20764.217">4634 781 10138 0 0,'0'0'1953'0'0,"0"0"-738"0"0,0 0-289 0 0,0 0 72 0 0,0 0 86 0 0,0 0-54 0 0,0 0-187 0 0,0 0-185 0 0,0 0-88 0 0,0 0-1 0 0,0 0 10 0 0,0 0-43 0 0,0 0-57 0 0,8-10-60 0 0,61-90 1026 0 0,17-51-643 0 0,-82 213-1101 0 0,-3-57 319 0 0,-1-1-1 0 0,1 0 1 0 0,0 0-1 0 0,0 0 1 0 0,1 0-1 0 0,-1 0 1 0 0,1 0-1 0 0,0-1 1 0 0,0 1-1 0 0,0 0 1 0 0,0-1-1 0 0,0 1 1 0 0,1-1-1 0 0,0 0 1 0 0,0 0-1 0 0,0 0 1 0 0,0 0-1 0 0,0-1 1 0 0,0 1-1 0 0,1-1 1 0 0,-1 0-1 0 0,1 0 1 0 0,0 0-1 0 0,0 0 1 0 0,-1 0 0 0 0,1-1-1 0 0,0 0 1 0 0,0 0-1 0 0,1 0 1 0 0,-1 0-1 0 0,0-1 1 0 0,0 1-1 0 0,0-1 1 0 0,0 0-1 0 0,0-1 1 0 0,1 1-1 0 0,-1-1 1 0 0,0 1-1 0 0,0-1 1 0 0,0-1-1 0 0,0 1 1 0 0,0 0-1 0 0,0-1 1 0 0,-1 0-1 0 0,1 0 1 0 0,0 0-1 0 0,-1 0 1 0 0,1-1-1 0 0,0 0-19 0 0,10-11 222 0 0,0-1 0 0 0,-1 0 0 0 0,-1-1 0 0 0,0 0 0 0 0,-1-1 0 0 0,-1 0 0 0 0,-1-1 0 0 0,0 0 0 0 0,5-16-222 0 0,-2-17-219 0 0,-12 51-45 0 0,0 0-208 0 0,0 0-448 0 0,0 0-892 0 0,-1 0-4389 0 0,0 0-162 0 0,1 0-4285 0 0</inkml:trace>
  <inkml:trace contextRef="#ctx0" brushRef="#br0" timeOffset="-20001.849">5346 431 5353 0 0,'0'0'5917'0'0,"0"0"-3361"0"0,0 0-1168 0 0,0 0-165 0 0,0 0-36 0 0,0 0-115 0 0,0 0-204 0 0,0 0-234 0 0,0 0-220 0 0,0 0-140 0 0,0 0-57 0 0,0 0-30 0 0,0 0-18 0 0,-10 14-9 0 0,-33 42-13 0 0,31-8 94 0 0,13-37-202 0 0,-2-6-9 0 0,1 0-1 0 0,0 0 1 0 0,0 0-1 0 0,1 1 0 0 0,-1-1 1 0 0,1 0-1 0 0,0 0 1 0 0,1 0-1 0 0,-1 0 1 0 0,1 0-1 0 0,0 0 1 0 0,0-1-1 0 0,0 1 1 0 0,1-1-1 0 0,0 1 1 0 0,0-1-1 0 0,0 0 1 0 0,0 0-1 0 0,0 0 1 0 0,1 0-1 0 0,0-1 1 0 0,0 1-1 0 0,0-1 1 0 0,0 0-1 0 0,1 0 1 0 0,-1-1-1 0 0,1 1 1 0 0,-1-1-1 0 0,1 0 1 0 0,0 0-1 0 0,0-1 1 0 0,0 1-1 0 0,0-1 1 0 0,0 0-1 0 0,0 0 1 0 0,3-1-30 0 0,50-51 1467 0 0,36-129 177 0 0,-62 136-1485 0 0,-32 44-177 0 0,20 44-126 0 0,-1 64 219 0 0,2 0-71 0 0,-5 0 1 0 0,-4 1-1 0 0,-4 28-4 0 0,-9-91 46 0 0,-1 0 1 0 0,-3 0-1 0 0,-2 0 0 0 0,-1 0 0 0 0,-3-1 0 0 0,-1-1 0 0 0,-9 16-46 0 0,16-45 34 0 0,0 0 0 0 0,-1-1 0 0 0,-1 0 0 0 0,-1 0 0 0 0,0 0 1 0 0,0-1-1 0 0,-1 0 0 0 0,-1-1 0 0 0,0 0 0 0 0,-1-1 0 0 0,-1 0 0 0 0,1 0 0 0 0,-1-1 0 0 0,-1-1 0 0 0,0 0 0 0 0,-9 4-34 0 0,20-12 7 0 0,0 0-1 0 0,0 0 1 0 0,0 0-1 0 0,-1 0 0 0 0,1-1 1 0 0,0 1-1 0 0,0-1 0 0 0,-1 1 1 0 0,1-1-1 0 0,0 0 0 0 0,0 0 1 0 0,-1 0-1 0 0,1 0 0 0 0,0 0 1 0 0,-1 0-1 0 0,1-1 0 0 0,0 1 1 0 0,0-1-1 0 0,0 0 0 0 0,-1 1 1 0 0,1-1-1 0 0,0 0 1 0 0,0 0-1 0 0,0-1 0 0 0,0 1 1 0 0,1 0-1 0 0,-1-1 0 0 0,0 1 1 0 0,0-1-1 0 0,1 1 0 0 0,-1-1 1 0 0,1 0-1 0 0,-1 0 0 0 0,1 1 1 0 0,0-1-1 0 0,0 0 0 0 0,0 0 1 0 0,0-1-1 0 0,0 1 0 0 0,0 0 1 0 0,1 0-1 0 0,-1 0 0 0 0,1 0 1 0 0,-1-1-1 0 0,1 1 1 0 0,0-2-7 0 0,-3-13 8 0 0,1 0 0 0 0,1 0 1 0 0,0 0-1 0 0,1 0 1 0 0,1 0-1 0 0,1 0 1 0 0,0 0-1 0 0,2 0 0 0 0,-1 0 1 0 0,2 1-1 0 0,0 0 1 0 0,2 0-1 0 0,-1 0 1 0 0,7-10-9 0 0,9-13 1 0 0,1 1 1 0 0,2 0 0 0 0,1 3-1 0 0,2 0 1 0 0,3-1-2 0 0,-10 13-5 0 0,0 1 0 0 0,2 0 0 0 0,0 2 0 0 0,2 0 0 0 0,0 2 0 0 0,1 1 0 0 0,0 1 0 0 0,23-10 5 0 0,-47 25-11 0 0,1-1-1 0 0,-1 0 1 0 0,1 1-1 0 0,-1 0 1 0 0,1-1-1 0 0,0 1 0 0 0,-1 0 1 0 0,1 1-1 0 0,0-1 1 0 0,0 0-1 0 0,0 1 1 0 0,0-1-1 0 0,0 1 1 0 0,-1 0-1 0 0,1 0 1 0 0,0 0-1 0 0,0 1 1 0 0,0-1-1 0 0,0 0 1 0 0,0 1-1 0 0,0 0 0 0 0,-1 0 1 0 0,1 0-1 0 0,0 0 1 0 0,-1 0-1 0 0,1 1 1 0 0,-1-1-1 0 0,1 1 1 0 0,-1-1-1 0 0,1 1 1 0 0,-1 0-1 0 0,0 0 1 0 0,0 0-1 0 0,0 0 1 0 0,0 1-1 0 0,-1-1 0 0 0,2 1 12 0 0,0 9-726 0 0,5 13-628 0 0,-4-19-2891 0 0,1-4-3526 0 0,-3-2-4377 0 0</inkml:trace>
  <inkml:trace contextRef="#ctx0" brushRef="#br0" timeOffset="34935.174">781 1908 7362 0 0,'0'0'2385'0'0,"0"0"-288"0"0,0 0-110 0 0,0 0-91 0 0,0 0-225 0 0,0 0-378 0 0,0 0-382 0 0,0 0-295 0 0,0 0-172 0 0,0 0-98 0 0,0 0-71 0 0,-20 35-60 0 0,-60 108-60 0 0,57-75 5 0 0,24-57-123 0 0,-1-5-11 0 0,1-1 0 0 0,-1 1 1 0 0,1-1-1 0 0,0 1 0 0 0,0-1 0 0 0,0 1 0 0 0,1-1 1 0 0,0 1-1 0 0,0-1 0 0 0,0 0 0 0 0,1 0 0 0 0,0 0 0 0 0,0-1 1 0 0,0 1-1 0 0,0 0 0 0 0,1-1 0 0 0,0 0 0 0 0,0 0 1 0 0,0 0-1 0 0,0-1 0 0 0,1 1 0 0 0,-1-1 0 0 0,1 0 1 0 0,0 0-1 0 0,0 0 0 0 0,0-1 0 0 0,0 0 0 0 0,2 1-26 0 0,3 0 115 0 0,0 0 0 0 0,-1-1 0 0 0,1 0-1 0 0,0-1 1 0 0,0 0 0 0 0,0 0 0 0 0,0-1 0 0 0,0 0-1 0 0,0-1 1 0 0,0 0 0 0 0,0-1 0 0 0,0 0 0 0 0,-1 0-1 0 0,1-1 1 0 0,6-4-115 0 0,-1 2 100 0 0,0-2-1 0 0,-1 0 1 0 0,0-1 0 0 0,-1 0-1 0 0,0-1 1 0 0,0-1-1 0 0,0 0 1 0 0,-2-1 0 0 0,1 0-1 0 0,-1 0 1 0 0,-1-2-1 0 0,0 1 1 0 0,-1-1 0 0 0,0 0-1 0 0,-1-1 1 0 0,-1 0-1 0 0,0 0 1 0 0,0-1 0 0 0,-2 0-1 0 0,0 0 1 0 0,-1 0-1 0 0,2-10-99 0 0,-6 21-13 0 0,0-1-1 0 0,-1 1 0 0 0,1 0 1 0 0,-1 0-1 0 0,0-1 0 0 0,0 1 0 0 0,0 0 1 0 0,-1 0-1 0 0,1 0 0 0 0,-1 0 1 0 0,0 1-1 0 0,0-1 0 0 0,-1 0 0 0 0,1 1 1 0 0,-1-1-1 0 0,1 1 0 0 0,-1 0 1 0 0,0 0-1 0 0,-1 0 0 0 0,1 0 1 0 0,0 1-1 0 0,-1-1 0 0 0,1 1 0 0 0,-1 0 1 0 0,0 0-1 0 0,0 0 0 0 0,0 0 1 0 0,-3 0 13 0 0,-3-2-313 0 0,0 0 0 0 0,0 1 0 0 0,0 1 0 0 0,0 0 0 0 0,0 0 0 0 0,0 1 0 0 0,-1 0 0 0 0,1 1 0 0 0,0 0 0 0 0,0 1 0 0 0,-9 1 313 0 0,-23 15-3416 0 0,17 1-3729 0 0,13-4-3972 0 0</inkml:trace>
  <inkml:trace contextRef="#ctx0" brushRef="#br0" timeOffset="35490.708">1396 1974 0 0 0,'0'0'1928'0'0,"0"0"-26"0"0,0 0 32 0 0,0 0 100 0 0,0 0 67 0 0,0 0-136 0 0,0 0-215 0 0,0 0-255 0 0,0 0-233 0 0,0 0-180 0 0,0 0-107 0 0,0 0-96 0 0,0 0-95 0 0,1-5-68 0 0,-1 3-808 0 0,1 1 186 0 0,0 0 1 0 0,-1 0-1 0 0,1 0 0 0 0,-1-1 1 0 0,0 1-1 0 0,1 0 1 0 0,-1 0-1 0 0,0 0 1 0 0,0 0-1 0 0,0 0 1 0 0,1 0-1 0 0,-1-1 1 0 0,0 1-1 0 0,-1 0 1 0 0,1 0-1 0 0,0 0 1 0 0,0 0-1 0 0,0 0 0 0 0,-1 0 1 0 0,1 0-1 0 0,0-1 1 0 0,-1 1-1 0 0,1 0 1 0 0,-1 0-1 0 0,1 0 1 0 0,-1 0-1 0 0,0 1 1 0 0,1-1-1 0 0,-1 0 1 0 0,0 0-1 0 0,0 0 1 0 0,0 0-1 0 0,0 1 0 0 0,0-1 1 0 0,1 0-1 0 0,-1 1 1 0 0,0-1-1 0 0,0 1 1 0 0,-1-1-1 0 0,1 1 1 0 0,0-1-1 0 0,0 1 1 0 0,0 0-1 0 0,0 0 1 0 0,0-1-1 0 0,-1 1-94 0 0,-9 0 476 0 0,8 0-428 0 0,-1-1 0 0 0,1 1 1 0 0,-1 0-1 0 0,1 0 0 0 0,-1 0 0 0 0,1 0 0 0 0,-1 1 1 0 0,1-1-1 0 0,-1 1 0 0 0,1 0 0 0 0,0 0 0 0 0,-1 0 1 0 0,1 1-1 0 0,0-1 0 0 0,0 1 0 0 0,0 0 0 0 0,0 0 1 0 0,0 0-1 0 0,0 0 0 0 0,1 0 0 0 0,-1 0 0 0 0,-1 3-48 0 0,-4 5 4 0 0,1 0 0 0 0,0 1 0 0 0,0 0 0 0 0,1 0 0 0 0,1 0 0 0 0,0 1 0 0 0,0 0 0 0 0,1 0 0 0 0,1 0 0 0 0,0 0 0 0 0,1 1 0 0 0,0-1-1 0 0,1 1 1 0 0,0-1 0 0 0,1 1 0 0 0,0 0 0 0 0,1-1 0 0 0,1 1 0 0 0,1 4-4 0 0,-1-10-1 0 0,2 0-1 0 0,-1 0 1 0 0,1 0-1 0 0,0-1 1 0 0,0 0-1 0 0,1 0 1 0 0,-1 0-1 0 0,2 0 1 0 0,-1-1-1 0 0,0 0 1 0 0,1 0 0 0 0,0 0-1 0 0,0-1 1 0 0,1 1-1 0 0,-1-2 1 0 0,1 1-1 0 0,0-1 1 0 0,0 0-1 0 0,0 0 1 0 0,0-1-1 0 0,0 0 1 0 0,1 0-1 0 0,-1-1 1 0 0,1 0 0 0 0,-1 0-1 0 0,1 0 1 0 0,-1-1-1 0 0,1-1 1 0 0,-1 1-1 0 0,1-1 1 0 0,-1 0-1 0 0,1-1 2 0 0,1 1 20 0 0,0 0-1 0 0,0-1 0 0 0,-1 0 0 0 0,1 0 0 0 0,0-1 0 0 0,-1 0 1 0 0,0 0-1 0 0,0-1 0 0 0,0 0 0 0 0,0 0 0 0 0,-1-1 0 0 0,0 0 1 0 0,0-1-1 0 0,0 1 0 0 0,0-1 0 0 0,-1-1 0 0 0,1-1-19 0 0,91-124 297 0 0,-94 126-297 0 0,0 1 0 0 0,0-1 0 0 0,-1 1 0 0 0,0-1 0 0 0,0 0 0 0 0,0 0 0 0 0,-1-1-1 0 0,0 1 1 0 0,0 0 0 0 0,0-1 0 0 0,-1 1 0 0 0,0-1 0 0 0,0 0 0 0 0,-1 1 0 0 0,0-1 0 0 0,0 0 0 0 0,0 1 0 0 0,-1-1 0 0 0,0 0-1 0 0,-1 1 1 0 0,1-1 0 0 0,-1 1 0 0 0,0-1 0 0 0,-1 1 0 0 0,0 0 0 0 0,0 0 0 0 0,0 0 0 0 0,0 1 0 0 0,-1-1 0 0 0,0 1-1 0 0,-4-5 1 0 0,2 6-114 0 0,0-1 0 0 0,-1 1-1 0 0,0 0 1 0 0,0 0-1 0 0,0 1 1 0 0,0 0 0 0 0,0 0-1 0 0,-1 1 1 0 0,1 0-1 0 0,-1 0 1 0 0,0 0 0 0 0,0 1-1 0 0,1 1 1 0 0,-1-1-1 0 0,0 1 1 0 0,0 1 0 0 0,0-1-1 0 0,1 1 1 0 0,-8 2 114 0 0,-34 18-3686 0 0,7 18-3737 0 0,32-27-1002 0 0</inkml:trace>
  <inkml:trace contextRef="#ctx0" brushRef="#br0" timeOffset="35852.118">1874 2247 4289 0 0,'0'0'3583'0'0,"0"0"-1133"0"0,0 0-445 0 0,0 0-108 0 0,0 0-114 0 0,0 0-185 0 0,0 0-287 0 0,0 0-237 0 0,0 0-137 0 0,0 0-61 0 0,0 0-93 0 0,0 0-115 0 0,0 0-136 0 0,-3 0-133 0 0,2-1-369 0 0,0 1-1 0 0,0 0 0 0 0,0-1 1 0 0,0 1-1 0 0,0-1 0 0 0,0 1 1 0 0,1-1-1 0 0,-1 1 0 0 0,0-1 1 0 0,0 1-1 0 0,0-1 1 0 0,1 0-1 0 0,-1 0 0 0 0,0 1 1 0 0,0-1-1 0 0,1 0 0 0 0,-1 0 1 0 0,1 0-1 0 0,-1 0 1 0 0,1 0-1 0 0,-1 0 0 0 0,1 0 1 0 0,0 0-1 0 0,-1 0 0 0 0,1 0 1 0 0,0 0-1 0 0,0 0 1 0 0,0 0-1 0 0,0 0 0 0 0,0 0 1 0 0,0 0-1 0 0,0 0 0 0 0,0 0 1 0 0,0 0-1 0 0,0 0 0 0 0,0 0 1 0 0,1 0-1 0 0,-1 0 1 0 0,0 0-1 0 0,1 0 0 0 0,-1 0 1 0 0,1 0-1 0 0,-1 0 0 0 0,1 0-29 0 0,14-49 467 0 0,2 1-1 0 0,2 1 0 0 0,2 1 1 0 0,14-23-467 0 0,-26 52 32 0 0,45-52-248 0 0,-47 99-2786 0 0,-6-15 1654 0 0,-1 6-2043 0 0,-1-6-6586 0 0,0-3 536 0 0</inkml:trace>
  <inkml:trace contextRef="#ctx0" brushRef="#br0" timeOffset="36477.068">2355 1993 9994 0 0,'0'0'4118'0'0,"0"0"-1841"0"0,0 0-740 0 0,0 0-142 0 0,0 0-106 0 0,0 0-141 0 0,0 0-248 0 0,0 0-246 0 0,0 0-188 0 0,0 0-147 0 0,0 0-83 0 0,0 0-52 0 0,-17 0-48 0 0,-53 2-41 0 0,67-2-88 0 0,0 1 0 0 0,0-1-1 0 0,0 1 1 0 0,0 0 0 0 0,0 0 0 0 0,0 0-1 0 0,1 0 1 0 0,-1 1 0 0 0,0-1 0 0 0,1 1 0 0 0,-1 0-1 0 0,1-1 1 0 0,0 1 0 0 0,-1 0 0 0 0,1 0-1 0 0,0 1 1 0 0,0-1 0 0 0,0 0 0 0 0,1 1 0 0 0,-1-1-1 0 0,1 1 1 0 0,-1 1-7 0 0,-3 3 11 0 0,-1 2-27 0 0,0 1-1 0 0,0-1 1 0 0,1 1-1 0 0,1 0 1 0 0,0 0-1 0 0,0 1 1 0 0,1 0 0 0 0,0-1-1 0 0,1 1 1 0 0,0 0-1 0 0,1 0 1 0 0,0 0 0 0 0,1 0-1 0 0,0 0 1 0 0,0 0-1 0 0,2 4 17 0 0,0-9-9 0 0,0-1 0 0 0,0 0 0 0 0,0 0 0 0 0,1 0 0 0 0,0 0 0 0 0,0 0-1 0 0,0-1 1 0 0,1 1 0 0 0,-1-1 0 0 0,1 0 0 0 0,0 0 0 0 0,0 0 0 0 0,1-1 0 0 0,-1 1-1 0 0,1-1 1 0 0,-1 0 0 0 0,1 0 0 0 0,0-1 0 0 0,0 0 0 0 0,1 1 0 0 0,-1-2 0 0 0,0 1-1 0 0,4 0 10 0 0,3 1 3 0 0,1 0-1 0 0,-1-1 0 0 0,1-1 1 0 0,-1 0-1 0 0,1 0 0 0 0,-1-2 1 0 0,1 1-1 0 0,-1-2 0 0 0,1 1 1 0 0,0-2-3 0 0,4-4 58 0 0,-1 0 0 0 0,0-1 1 0 0,-1 0-1 0 0,0-2 0 0 0,0 0 0 0 0,-1 0 1 0 0,0-1-1 0 0,-1-1 0 0 0,0-1 1 0 0,-1 1-1 0 0,0-2 0 0 0,-1 0 1 0 0,-1 0-1 0 0,7-14-58 0 0,38-40 216 0 0,-39 52-215 0 0,-1 0-1 0 0,0-1 1 0 0,0 0 0 0 0,-2-1-1 0 0,-1-1 1 0 0,0 0 0 0 0,-1 0 0 0 0,-1-1-1 0 0,-1-1 1 0 0,0 0 0 0 0,-2 0 0 0 0,-1-1-1 0 0,0 1 1 0 0,-2-1 0 0 0,0-1 0 0 0,-2 1-1 0 0,0 0 1 0 0,-1-4-1 0 0,-4 14-35 0 0,-1 0 0 0 0,0 0-1 0 0,-1 1 1 0 0,0 0 0 0 0,0-1 0 0 0,-1 2-1 0 0,-1-1 1 0 0,0 1 0 0 0,0 0 0 0 0,-1 0-1 0 0,0 1 1 0 0,-1 0 0 0 0,0 0 0 0 0,-1 1-1 0 0,1 1 1 0 0,-11-7 35 0 0,9 7-8 0 0,0 1 0 0 0,-1 1 0 0 0,0 0 0 0 0,0 0-1 0 0,0 1 1 0 0,0 1 0 0 0,-1 0 0 0 0,1 1 0 0 0,-1 0 0 0 0,0 1 0 0 0,1 0 0 0 0,-1 1 0 0 0,0 0-1 0 0,0 1 1 0 0,1 1 0 0 0,-1 0 0 0 0,0 1 0 0 0,1 0 0 0 0,0 1 0 0 0,0 0 0 0 0,0 1 0 0 0,0 0-1 0 0,1 1 1 0 0,0 0 0 0 0,-10 8 8 0 0,14-7 16 0 0,2 0 0 0 0,-1 0 1 0 0,1 0-1 0 0,0 1 0 0 0,0 0 0 0 0,1 0 0 0 0,0 0 0 0 0,1 1 0 0 0,0 0 0 0 0,0-1 0 0 0,1 1 0 0 0,0 0 1 0 0,0 0-1 0 0,1 0 0 0 0,0 0 0 0 0,1 0 0 0 0,0 1 0 0 0,0-1 0 0 0,1 0 0 0 0,0 0 0 0 0,1 0 0 0 0,0 0 0 0 0,0 0 1 0 0,1-1-1 0 0,0 1 0 0 0,0-1 0 0 0,1 1 0 0 0,1-1 0 0 0,1 2-16 0 0,20 27 147 0 0,2-2 0 0 0,2-1 0 0 0,1-1 0 0 0,1-2 0 0 0,2-1 0 0 0,1-2 0 0 0,1-1 0 0 0,2-2 0 0 0,0-1 0 0 0,16 5-147 0 0,-48-26-15 0 0,-1-1 0 0 0,0 1 0 0 0,0 0 1 0 0,0 1-1 0 0,0 0 0 0 0,-1-1 1 0 0,1 1-1 0 0,-1 1 0 0 0,0-1 0 0 0,0 1 1 0 0,-1-1-1 0 0,1 1 0 0 0,-1 0 0 0 0,0 1 1 0 0,0-1-1 0 0,-1 0 0 0 0,0 1 0 0 0,0-1 1 0 0,0 1-1 0 0,0 1 15 0 0,-2-6-132 0 0,0-1-77 0 0,0 0-97 0 0,0 0-110 0 0,0 0-155 0 0,0 0-221 0 0,0 0-319 0 0,6-4-8639 0 0,-5 1-1430 0 0</inkml:trace>
  <inkml:trace contextRef="#ctx0" brushRef="#br0" timeOffset="36923.998">3183 1698 6737 0 0,'0'0'4273'0'0,"0"0"-1776"0"0,0 0-609 0 0,0 0-407 0 0,0 0-329 0 0,0 0-272 0 0,0 0-304 0 0,0 0-376 0 0,0 0-352 0 0,0 0-176 0 0,0 0-152 0 0,0 0-224 0 0,0 0-416 0 0,0 0-1793 0 0,-31-63-8858 0 0</inkml:trace>
  <inkml:trace contextRef="#ctx0" brushRef="#br0" timeOffset="36738.506">3156 2066 11747 0 0,'0'0'2168'0'0,"0"0"-816"0"0,0 0-111 0 0,0 0-73 0 0,0 0-168 0 0,0 0-296 0 0,0 0-376 0 0,0 0-240 0 0,0 0-128 0 0,12 188-64 0 0,-8-181-128 0 0,2 1-208 0 0,-4-1-248 0 0,1-7-568 0 0,-1 0-1233 0 0,0 0-2568 0 0,0 0-4433 0 0</inkml:trace>
  <inkml:trace contextRef="#ctx0" brushRef="#br0" timeOffset="37273.538">3397 2224 10226 0 0,'0'0'2034'0'0,"0"0"-206"0"0,0 0 99 0 0,0 0-84 0 0,0 0-286 0 0,0 0-402 0 0,0 0-400 0 0,0 0-213 0 0,0 0-71 0 0,0 0-23 0 0,0 0-24 0 0,0 0-54 0 0,0 0-56 0 0,18-27-44 0 0,59-84-53 0 0,-6 3 271 0 0,-52 89-1085 0 0,-18 45-122 0 0,-1-13 690 0 0,-2-6 15 0 0,1 0 1 0 0,1 1 0 0 0,-1-1 0 0 0,1 1-1 0 0,1 0 1 0 0,-1-1 0 0 0,1 1-1 0 0,0-1 1 0 0,1 0 0 0 0,0 1 0 0 0,0-1-1 0 0,1 0 1 0 0,0 0 0 0 0,0 0 0 0 0,0-1-1 0 0,1 1 1 0 0,0-1 0 0 0,0 1-1 0 0,1-1 1 0 0,0-1 0 0 0,0 1 0 0 0,0-1-1 0 0,1 0 1 0 0,3 3 13 0 0,-3-4 64 0 0,0-1-1 0 0,0 0 1 0 0,0 0-1 0 0,0 0 1 0 0,0-1-1 0 0,1 0 1 0 0,-1 0-1 0 0,1 0 1 0 0,-1-1-1 0 0,1 0 1 0 0,0-1-1 0 0,0 1 1 0 0,-1-1 0 0 0,1 0-1 0 0,0-1 1 0 0,-1 0-1 0 0,1 0 1 0 0,0 0-1 0 0,-1-1 1 0 0,1 0-1 0 0,-1 0 1 0 0,0-1-1 0 0,0 0 1 0 0,0 0 0 0 0,4-2-64 0 0,6-5 290 0 0,-1-1 1 0 0,0-1 0 0 0,0 0-1 0 0,-1-1 1 0 0,-1 0 0 0 0,0-1-1 0 0,-1-1 1 0 0,7-10-291 0 0,69-87 330 0 0,-85 85-1040 0 0,-11 24-2545 0 0,-3 2-4099 0 0,3 1-4695 0 0</inkml:trace>
  <inkml:trace contextRef="#ctx0" brushRef="#br0" timeOffset="38054.761">4273 1908 14139 0 0,'0'0'1866'0'0,"0"0"-254"0"0,0 0-81 0 0,0 0-63 0 0,0 0-175 0 0,0 0-308 0 0,0 0-309 0 0,0 0-217 0 0,0 0-148 0 0,0 0-110 0 0,0 0-89 0 0,0 0-49 0 0,0 0-16 0 0,-13 4-14 0 0,-43 17-12 0 0,51-18-19 0 0,0 0-1 0 0,1 1 0 0 0,-1-1 0 0 0,1 1 0 0 0,0 0 1 0 0,0 1-1 0 0,0-1 0 0 0,0 1 0 0 0,1-1 0 0 0,-1 1 1 0 0,1 0-1 0 0,1 0 0 0 0,-1 1 0 0 0,0 0-1 0 0,-5 9-3 0 0,4-8-11 0 0,0 1 0 0 0,1-1 1 0 0,0 1-1 0 0,0 0 1 0 0,1 0-1 0 0,0 0 0 0 0,0 0 1 0 0,1 1-1 0 0,0-1 0 0 0,1 0 1 0 0,0 8 13 0 0,0-13-1 0 0,0-1 1 0 0,0 1-1 0 0,0 0 1 0 0,1-1-1 0 0,-1 1 1 0 0,1 0-1 0 0,0-1 1 0 0,0 1-1 0 0,0-1 1 0 0,0 1-1 0 0,0-1 0 0 0,0 0 1 0 0,1 1-1 0 0,-1-1 1 0 0,1 0-1 0 0,0 0 1 0 0,-1 0-1 0 0,1 0 1 0 0,0 0-1 0 0,0 0 1 0 0,0-1-1 0 0,1 1 1 0 0,-1-1-1 0 0,0 1 1 0 0,1-1-1 0 0,-1 0 1 0 0,0 0-1 0 0,1 0 0 0 0,0 0 1 0 0,-1 0-1 0 0,1-1 1 0 0,-1 1-1 0 0,1-1 1 0 0,0 0-1 0 0,-1 0 1 0 0,1 1-1 0 0,1-2 1 0 0,7 1 30 0 0,0-1 0 0 0,-1-1 0 0 0,0 0 1 0 0,1-1-1 0 0,-1 1 0 0 0,0-2 0 0 0,0 0 0 0 0,0 0 0 0 0,-1-1 0 0 0,0 0 0 0 0,1 0 0 0 0,-2-1 0 0 0,8-6-30 0 0,111-87 392 0 0,-80 80-431 0 0,-45 49-125 0 0,-20 44-4 0 0,18-71 165 0 0,-1 1 0 0 0,1-1 0 0 0,0 0 0 0 0,0 0 0 0 0,0 1-1 0 0,0-1 1 0 0,1 0 0 0 0,-1 1 0 0 0,1-1 0 0 0,0 0 0 0 0,0 0-1 0 0,0 0 1 0 0,0 0 0 0 0,0 0 0 0 0,1 0 0 0 0,0 0 0 0 0,-1 0-1 0 0,1 0 1 0 0,0-1 0 0 0,0 1 0 0 0,1-1 0 0 0,-1 1-1 0 0,0-1 1 0 0,1 0 0 0 0,-1 0 0 0 0,1 0 0 0 0,0 0 0 0 0,0-1-1 0 0,0 1 1 0 0,0-1 0 0 0,0 1 0 0 0,0-1 0 0 0,0 0 0 0 0,0 0-1 0 0,1-1 1 0 0,-1 1 0 0 0,0-1 0 0 0,0 1 0 0 0,1-1 0 0 0,1 0 3 0 0,5 0 30 0 0,1 0 0 0 0,0 0 0 0 0,0-1 1 0 0,0-1-1 0 0,0 0 0 0 0,0 0 0 0 0,-1-1 1 0 0,1 0-1 0 0,-1-1 0 0 0,0 0 0 0 0,0-1 1 0 0,0 0-1 0 0,-1-1 0 0 0,0 0 0 0 0,8-6-30 0 0,123-118 917 0 0,-110 98-680 0 0,-4 8-235 0 0,-2-2 1 0 0,0 0-1 0 0,-2-2 0 0 0,-1-1 1 0 0,-1 0-1 0 0,-1-1 1 0 0,-2-1-1 0 0,-1-1 0 0 0,-2-1 1 0 0,-1 0-1 0 0,-1 0 1 0 0,-2-1-1 0 0,-1-1 1 0 0,-2 1-1 0 0,-2-2 0 0 0,1-16-2 0 0,-5 46-6 0 0,0 0-1 0 0,0 0 0 0 0,-1 0 0 0 0,0 0 0 0 0,0 0 1 0 0,0 0-1 0 0,-1 0 0 0 0,0 0 0 0 0,0 0 0 0 0,0 0 1 0 0,-1 1-1 0 0,0-1 0 0 0,0 0 0 0 0,0 1 0 0 0,-1-1 1 0 0,0 1-1 0 0,0 0 0 0 0,0 0 0 0 0,-1 0 0 0 0,1 0 1 0 0,-1 0-1 0 0,-1 1 0 0 0,1 0 0 0 0,0 0 0 0 0,-1 0 1 0 0,0 0-1 0 0,0 1 0 0 0,0 0 0 0 0,0 0 0 0 0,-1 0 1 0 0,-5-2 6 0 0,6 5-5 0 0,0-1-1 0 0,0 1 1 0 0,1 0 0 0 0,-1 0 0 0 0,0 0 0 0 0,0 0 0 0 0,0 1 0 0 0,0 0 0 0 0,0 0 0 0 0,0 1 0 0 0,1-1 0 0 0,-1 1 0 0 0,1 0 0 0 0,-1 0 0 0 0,1 0-1 0 0,-1 1 1 0 0,1 0 0 0 0,0-1 0 0 0,0 1 0 0 0,1 1 0 0 0,-1-1 0 0 0,1 1 0 0 0,-1-1 0 0 0,1 1 0 0 0,0 0 0 0 0,1 0 0 0 0,-1 0 0 0 0,1 1 0 0 0,-2 3 5 0 0,-3 5 7 0 0,2 0 1 0 0,0 0 0 0 0,0 1 0 0 0,1-1-1 0 0,1 1 1 0 0,0 0 0 0 0,1 0 0 0 0,1 1-1 0 0,0 11-7 0 0,17 126 124 0 0,-1-107-83 0 0,2 0 1 0 0,1-1-1 0 0,3-1 0 0 0,2-1 0 0 0,1-1 0 0 0,2-1 1 0 0,2-1-1 0 0,3 1-41 0 0,17 11-550 0 0,-48-51 380 0 0,0 0-29 0 0,-18-31-5508 0 0,7 21-697 0 0,8 8 3325 0 0,-2-3-7570 0 0</inkml:trace>
  <inkml:trace contextRef="#ctx0" brushRef="#br0" timeOffset="38662.977">4763 1812 8642 0 0,'0'0'2566'0'0,"0"0"-308"0"0,0 0-413 0 0,0 0-336 0 0,0 0-178 0 0,0 0-142 0 0,0 0-181 0 0,31 6-190 0 0,101 16-186 0 0,-18-10 343 0 0,109-5-1475 0 0,-123-6-4839 0 0,-82 7 3715 0 0,2 22 3431 0 0,2 1 536 0 0,-10-24-2110 0 0,0-2 1 0 0,1 1-1 0 0,-1-2 0 0 0,1 0 0 0 0,0 0 0 0 0,1-1 1 0 0,-1-1-1 0 0,0 0 0 0 0,1-1 0 0 0,-1 0 0 0 0,1-1 1 0 0,-1 0-1 0 0,1-1 0 0 0,-1-1 0 0 0,1-1-233 0 0,-5 2 112 0 0,0-1-1 0 0,0-1 1 0 0,-1 1 0 0 0,1-2-1 0 0,-1 1 1 0 0,1-1-1 0 0,-1 0 1 0 0,0-1-1 0 0,-1 0 1 0 0,1 0 0 0 0,-1-1-1 0 0,0 0 1 0 0,0 0-1 0 0,-1-1 1 0 0,1 0-1 0 0,-2 0 1 0 0,1 0 0 0 0,3-7-112 0 0,-7 11-1 0 0,0 0 1 0 0,-1 0-1 0 0,0 0 0 0 0,0 0 1 0 0,0 0-1 0 0,0 0 1 0 0,0-1-1 0 0,0 1 0 0 0,-1 0 1 0 0,0 0-1 0 0,1-1 1 0 0,-1 1-1 0 0,-1 0 0 0 0,1-1 1 0 0,0 1-1 0 0,-1 0 1 0 0,1 0-1 0 0,-1-1 1 0 0,0 1-1 0 0,0 0 0 0 0,-1 0 1 0 0,1 0-1 0 0,-1 0 1 0 0,1 0-1 0 0,-1 1 0 0 0,0-1 1 0 0,0 0-1 0 0,0 1 1 0 0,0-1-1 0 0,0 1 1 0 0,-1 0-1 0 0,1 0 0 0 0,-1 0 1 0 0,0 0-1 0 0,1 0 1 0 0,-1 0-1 0 0,0 1 0 0 0,0-1 1 0 0,0 1-1 0 0,0 0 1 0 0,0 0-1 0 0,-1 0 1 0 0,1 0-1 0 0,0 1 0 0 0,0-1 1 0 0,-1 1-1 0 0,1 0 1 0 0,-2 0 0 0 0,-4-1-51 0 0,0 0 0 0 0,-1 1 0 0 0,1 0 0 0 0,0 0 1 0 0,0 1-1 0 0,0 1 0 0 0,-1-1 0 0 0,1 2 0 0 0,1-1 1 0 0,-1 1-1 0 0,-5 2 51 0 0,-2 2-95 0 0,1 0 1 0 0,-1 0-1 0 0,2 2 1 0 0,-1 0-1 0 0,1 0 1 0 0,0 2-1 0 0,1-1 1 0 0,0 2-1 0 0,1 0 1 0 0,0 0-1 0 0,1 1 1 0 0,1 1-1 0 0,0 0 1 0 0,-6 10 94 0 0,14-20-22 0 0,0 0 1 0 0,1 0-1 0 0,-1 0 0 0 0,1 0 1 0 0,0 0-1 0 0,0 0 1 0 0,0 0-1 0 0,1 1 0 0 0,-1-1 1 0 0,1 0-1 0 0,0 0 0 0 0,0 1 1 0 0,1-1-1 0 0,-1 0 1 0 0,1 0-1 0 0,0 1 0 0 0,0-1 1 0 0,0 0-1 0 0,1 0 0 0 0,0 0 1 0 0,-1 0-1 0 0,1-1 1 0 0,0 1-1 0 0,1 0 0 0 0,-1-1 1 0 0,1 1-1 0 0,0-1 0 0 0,-1 0 1 0 0,1 0-1 0 0,1 0 1 0 0,-1 0-1 0 0,0-1 0 0 0,1 1 1 0 0,-1-1-1 0 0,1 0 0 0 0,0 0 1 0 0,0 0-1 0 0,0-1 1 0 0,0 1-1 0 0,0-1 0 0 0,0 0 1 0 0,0 0 21 0 0,7 1-270 0 0,0 0 0 0 0,1-1 1 0 0,-1 0-1 0 0,0-1 0 0 0,0 0 1 0 0,0-1-1 0 0,0-1 0 0 0,0 1 0 0 0,0-2 1 0 0,0 1-1 0 0,0-2 0 0 0,-1 1 1 0 0,1-2 269 0 0,17-8-1652 0 0,21-10-3817 0 0,-18 5-1868 0 0,-19 10 3152 0 0</inkml:trace>
  <inkml:trace contextRef="#ctx0" brushRef="#br0" timeOffset="39082.206">6287 1738 8106 0 0,'0'0'2944'0'0,"0"0"-476"0"0,0 0-277 0 0,0 0-276 0 0,0 0-359 0 0,0 0-421 0 0,0 0-404 0 0,0 0-252 0 0,0 0-150 0 0,0 0-84 0 0,0 0-26 0 0,0 0-35 0 0,0 0-40 0 0,-23 14-34 0 0,-68 41-20 0 0,59-28 32 0 0,31-19-89 0 0,0-5-27 0 0,0 1-1 0 0,0 0 1 0 0,1 0 0 0 0,-1-1-1 0 0,1 1 1 0 0,0 0 0 0 0,1 0-1 0 0,-1 0 1 0 0,0-1-1 0 0,1 1 1 0 0,0 0 0 0 0,0 0-1 0 0,0-1 1 0 0,0 1 0 0 0,1-1-1 0 0,0 1 1 0 0,-1-1 0 0 0,1 1-1 0 0,0-1 1 0 0,1 0 0 0 0,-1 0-1 0 0,0 0 1 0 0,1 0 0 0 0,0-1-1 0 0,0 1 1 0 0,0-1 0 0 0,0 1-1 0 0,0-1 1 0 0,1 1-6 0 0,26 30 57 0 0,-26-29 26 0 0,0 0 0 0 0,-1 0 0 0 0,1 1 0 0 0,-1 0 0 0 0,0-1 0 0 0,-1 1 0 0 0,1 0 0 0 0,-1 0 0 0 0,0 1 0 0 0,0-1 0 0 0,0 0 0 0 0,-1 1 0 0 0,0-1 0 0 0,0 1 0 0 0,0 0 0 0 0,-1-1 0 0 0,1 1 0 0 0,-1-1 0 0 0,-1 1 0 0 0,1 0 0 0 0,-1-1 0 0 0,0 1 0 0 0,0-1 0 0 0,-1 1 0 0 0,0-1 0 0 0,0 0 0 0 0,-1 2-83 0 0,-6 3 150 0 0,-2-1 1 0 0,1-1-1 0 0,-1 0 1 0 0,-1 0-1 0 0,1-1 1 0 0,-1 0-1 0 0,0-1 1 0 0,-1-1-1 0 0,0 0 1 0 0,0 0-1 0 0,0-1 0 0 0,-10 1-150 0 0,-69-1 191 0 0,90-4-234 0 0,0 0 0 0 0,0 0 0 0 0,-1-1 0 0 0,1 1 0 0 0,0-1 0 0 0,0 1 0 0 0,0-1-1 0 0,0 0 1 0 0,0 0 0 0 0,0 0 0 0 0,0 0 0 0 0,0 0 0 0 0,0 0 0 0 0,0-1 0 0 0,0 1 0 0 0,1-1 0 0 0,-1 1 0 0 0,1-1-1 0 0,-1 0 1 0 0,1 0 0 0 0,-1 1 0 0 0,1-1 0 0 0,0 0 0 0 0,0 0 0 0 0,0 0 0 0 0,0 0 0 0 0,0-1 43 0 0,-6-23-7205 0 0,7 21-4740 0 0</inkml:trace>
  <inkml:trace contextRef="#ctx0" brushRef="#br0" timeOffset="43465.704">7929 1912 0 0 0,'0'0'975'0'0,"0"0"477"0"0,0 0 121 0 0,0 0-46 0 0,0 0-58 0 0,1-5 9002 0 0,-1-5-8143 0 0,-55-5-553 0 0,33 15-1597 0 0,3-1-63 0 0,-1 1 0 0 0,1 0 0 0 0,0 2 0 0 0,-1 0 0 0 0,1 1 0 0 0,0 1 0 0 0,1 1 0 0 0,-17 6-115 0 0,1 4 1480 0 0,34 11-1325 0 0,0-22-149 0 0,0 0 0 0 0,1 0 1 0 0,-1 0-1 0 0,1 0 0 0 0,0 0 1 0 0,0 0-1 0 0,1 0 0 0 0,-1 0 1 0 0,1 0-1 0 0,0-1 0 0 0,0 1 1 0 0,0-1-1 0 0,0 1 0 0 0,1-1 1 0 0,-1 0-1 0 0,1 0 0 0 0,0 0 1 0 0,0 0-1 0 0,0 0 0 0 0,4 2-6 0 0,16 15 46 0 0,79 88 214 0 0,-100-103-208 0 0,1-1 0 0 0,-1 1 0 0 0,-1 0 0 0 0,1 0 0 0 0,-1 0 0 0 0,0 0 0 0 0,0 0 0 0 0,0 0 0 0 0,-1 0 0 0 0,1 0 0 0 0,-1 1 0 0 0,-1-1 0 0 0,1 0 0 0 0,-1 0 0 0 0,0 0 0 0 0,0 0 0 0 0,0 0 0 0 0,-1 0 0 0 0,1 0 0 0 0,-1 0 0 0 0,-1-1 0 0 0,1 1 0 0 0,-1-1 0 0 0,1 1 0 0 0,-1-1 0 0 0,-1 0 0 0 0,1 0 0 0 0,0 0 0 0 0,-1 0 0 0 0,0-1 0 0 0,0 0 0 0 0,0 1 0 0 0,0-2 0 0 0,-1 1 0 0 0,1 0 0 0 0,-1-1 0 0 0,1 0 0 0 0,-1 0 0 0 0,-2 1-52 0 0,-9 5 67 0 0,1 0-1 0 0,-2-1 1 0 0,1-1 0 0 0,0 0-1 0 0,-1-1 1 0 0,0-1 0 0 0,-1-1 0 0 0,-7 1-68 0 0,14-2 16 0 0,0-1-1 0 0,0 0 0 0 0,1-1 0 0 0,-1 0 0 0 0,0 0 0 0 0,0-1 0 0 0,0-1 0 0 0,1 1 1 0 0,-1-2-1 0 0,1 0 0 0 0,-1 0 0 0 0,-1-2-14 0 0,-33-29-569 0 0,45 33 476 0 0,0 0 0 0 0,-1 0-1 0 0,1 0 1 0 0,-1 0 0 0 0,1 0 0 0 0,0 0 0 0 0,0 0 0 0 0,-1 0 0 0 0,1 0-1 0 0,0 0 1 0 0,0 0 0 0 0,0 0 0 0 0,0 0 0 0 0,0 0 0 0 0,0 0 0 0 0,1 0-1 0 0,-1 0 1 0 0,0 0 0 0 0,0 1 0 0 0,1-1 0 0 0,-1 0 0 0 0,1 0-1 0 0,-1 0 1 0 0,1 0 0 0 0,-1 0 0 0 0,1 0 0 0 0,-1 1 0 0 0,1-1 0 0 0,0 0-1 0 0,-1 0 1 0 0,1 1 0 0 0,0-1 0 0 0,-1 1 0 0 0,1-1 0 0 0,0 1-1 0 0,0-1 1 0 0,0 0 93 0 0,19-11-7269 0 0,-18 10 5316 0 0,6-2-10003 0 0</inkml:trace>
  <inkml:trace contextRef="#ctx0" brushRef="#br0" timeOffset="43890.958">8161 1993 13451 0 0,'0'0'1443'0'0,"0"0"-300"0"0,0 0 1 0 0,0 0 191 0 0,0 0 76 0 0,0 0-163 0 0,0 0-342 0 0,0 0-367 0 0,0 0-211 0 0,0 0-84 0 0,0 0-63 0 0,0 0-13 0 0,0 0 1 0 0,-4 9 2 0 0,-32 162 532 0 0,50-41-434 0 0,-12-126-245 0 0,-1 0 1 0 0,1 0-1 0 0,0 0 1 0 0,0 0-1 0 0,0 0 1 0 0,1-1-1 0 0,-1 1 1 0 0,1-1-1 0 0,0 0 1 0 0,0 0-1 0 0,0 0 1 0 0,0 0-1 0 0,0 0 1 0 0,1-1-1 0 0,-1 1 1 0 0,1-1-1 0 0,0 0 0 0 0,0 0 1 0 0,0 0-1 0 0,0-1 1 0 0,0 0-1 0 0,0 1 1 0 0,0-1-1 0 0,0-1 1 0 0,1 1-1 0 0,-1 0 1 0 0,0-1-1 0 0,0 0 1 0 0,2 0-25 0 0,5-1 93 0 0,0 0 0 0 0,0-1 0 0 0,-1 0 0 0 0,1 0 0 0 0,-1-1 0 0 0,1-1 0 0 0,-1 0 0 0 0,0 0 0 0 0,0-1 0 0 0,-1 0 0 0 0,1-1 0 0 0,-1 0 0 0 0,-1 0 0 0 0,1-1 0 0 0,-1 0 0 0 0,0-1 0 0 0,0 1 0 0 0,-1-2 0 0 0,2-2-93 0 0,112-182 659 0 0,-105 163-681 0 0,-11 22-179 0 0,0-1 0 0 0,-1 0-1 0 0,0 0 1 0 0,-1 0-1 0 0,0-1 1 0 0,0 1 0 0 0,-1-1-1 0 0,0 1 1 0 0,-1-1 0 0 0,0-5 201 0 0,-1 14-1339 0 0,0 1-845 0 0,0 0-2766 0 0,-1 0-6762 0 0</inkml:trace>
  <inkml:trace contextRef="#ctx0" brushRef="#br0" timeOffset="44392.136">9116 2004 248 0 0,'0'0'3673'0'0,"0"0"-1769"0"0,0 0-419 0 0,0 0 238 0 0,0 0 222 0 0,0 0 73 0 0,0 0-173 0 0,0 0-344 0 0,0 0-282 0 0,0 0-207 0 0,0 0-138 0 0,0 0-93 0 0,0 0-85 0 0,-3-6-58 0 0,2 4-495 0 0,0-1-1 0 0,-1 1 1 0 0,1 0 0 0 0,-1-1 0 0 0,0 1-1 0 0,0 0 1 0 0,0 0 0 0 0,0 0 0 0 0,0 0-1 0 0,0 1 1 0 0,0-1 0 0 0,-1 1 0 0 0,1-1-1 0 0,-1 1 1 0 0,1 0 0 0 0,-1 0 0 0 0,1 0-1 0 0,-1 0 1 0 0,0 0 0 0 0,1 1 0 0 0,-1-1-1 0 0,0 1 1 0 0,0-1 0 0 0,1 1 0 0 0,-1 0-1 0 0,0 0 1 0 0,0 1 0 0 0,0-1-143 0 0,-7 1 46 0 0,-1 0 0 0 0,1 0 0 0 0,0 2 0 0 0,0-1 0 0 0,-1 1 0 0 0,2 0 0 0 0,-1 1 0 0 0,0 0 0 0 0,1 1 0 0 0,0 0 0 0 0,0 0 0 0 0,0 1 0 0 0,1 0 0 0 0,-1 1 0 0 0,1 0 0 0 0,1 0 0 0 0,0 1 0 0 0,0-1 0 0 0,0 2 0 0 0,1-1 0 0 0,0 1 0 0 0,1 0 0 0 0,0 0 0 0 0,0 0 0 0 0,1 1 0 0 0,0 0-1 0 0,1-1 1 0 0,0 2 0 0 0,0-1 0 0 0,1 0 0 0 0,1 0 0 0 0,-1 1 0 0 0,2 2-46 0 0,-1-5-3 0 0,0-1 0 0 0,1 1 0 0 0,0-1 0 0 0,0 1 0 0 0,1-1 0 0 0,0 1 0 0 0,1-1-1 0 0,-1 0 1 0 0,1 1 0 0 0,1-1 0 0 0,-1 0 0 0 0,1 0 0 0 0,1 0 0 0 0,-1-1 0 0 0,1 1-1 0 0,0-1 1 0 0,1 0 0 0 0,-1 0 0 0 0,1 0 0 0 0,0 0 0 0 0,1-1 0 0 0,-1 0 0 0 0,1 0-1 0 0,0-1 1 0 0,1 0 0 0 0,-1 0 0 0 0,1 0 0 0 0,-1 0 0 0 0,2-1 3 0 0,0 0-63 0 0,0 0 0 0 0,0-1 0 0 0,0 0 1 0 0,0 0-1 0 0,0 0 0 0 0,1-1 0 0 0,-1-1 1 0 0,0 0-1 0 0,0 0 0 0 0,1 0 0 0 0,-1-1 1 0 0,0 0-1 0 0,0-1 0 0 0,1 0 0 0 0,-1 0 0 0 0,-1 0 1 0 0,1-1-1 0 0,0-1 0 0 0,-1 1 0 0 0,1-1 1 0 0,-1 0-1 0 0,0-1 0 0 0,0 0 0 0 0,-1 0 1 0 0,1 0-1 0 0,-1-1 0 0 0,-1 0 0 0 0,1 0 0 0 0,-1-1 1 0 0,4-5 62 0 0,30-52-3166 0 0,-17 19-4924 0 0,-13 29-3188 0 0</inkml:trace>
  <inkml:trace contextRef="#ctx0" brushRef="#br0" timeOffset="44932.186">9451 1459 14043 0 0,'0'0'1582'0'0,"0"0"-451"0"0,0 0-174 0 0,0 0 111 0 0,0 0 101 0 0,0 0-34 0 0,0 0-267 0 0,0 0-256 0 0,0 0-144 0 0,0 0-36 0 0,0 0 3 0 0,0 0-35 0 0,0 0-21 0 0,-6 30-38 0 0,-20 94-49 0 0,18-13 375 0 0,15 91 210 0 0,21 151-475 0 0,-27-347-402 0 0,0 1 3 0 0,0 0 0 0 0,0-1 1 0 0,0 1-1 0 0,1-1 0 0 0,0 1 1 0 0,0-1-1 0 0,1 0 0 0 0,0 0 0 0 0,0 0 1 0 0,0 0-1 0 0,1 0 0 0 0,0-1 0 0 0,3 4-3 0 0,-4-8 15 0 0,-1-1-1 0 0,1 1 1 0 0,-1-1-1 0 0,1 0 1 0 0,0 0-1 0 0,-1 0 1 0 0,1 0-1 0 0,-1-1 1 0 0,1 1-1 0 0,0-1 1 0 0,-1 0-1 0 0,1 1 1 0 0,-1-1-1 0 0,1 0 1 0 0,-1-1-1 0 0,0 1 0 0 0,0 0 1 0 0,1-1-1 0 0,-1 1 1 0 0,0-1-1 0 0,0 1 1 0 0,0-1-1 0 0,0 0 1 0 0,-1 0-1 0 0,1 0 1 0 0,0 0-1 0 0,-1 0 1 0 0,2-2-15 0 0,7-6 33 0 0,179-204 165 0 0,-129 177-228 0 0,-51 77 81 0 0,15 93 128 0 0,-1 2-178 0 0,-16-135-2155 0 0,-1-2-3068 0 0,-5 2 1490 0 0,1-1-8649 0 0</inkml:trace>
  <inkml:trace contextRef="#ctx0" brushRef="#br0" timeOffset="46039.818">10758 1451 4033 0 0,'0'0'1996'0'0,"0"0"-654"0"0,0 0-209 0 0,0 0 330 0 0,0 0 417 0 0,0 0 179 0 0,0 0-222 0 0,0 0-488 0 0,0 0-458 0 0,0 0-281 0 0,0 0-128 0 0,2 20 1493 0 0,-3 166 1735 0 0,3 200-2187 0 0,16-149-1246 0 0,-8-173-239 0 0,-7-59-2775 0 0,-3-33-1370 0 0,0 9-4886 0 0,0 11-1768 0 0</inkml:trace>
  <inkml:trace contextRef="#ctx0" brushRef="#br0" timeOffset="46311.668">10411 1985 3721 0 0,'0'0'2659'0'0,"0"0"-1032"0"0,0 0-435 0 0,0 0 33 0 0,0 0 131 0 0,0 0 25 0 0,0 0-63 0 0,0 0-136 0 0,0 0-82 0 0,0 0-12 0 0,0 0-93 0 0,0 0-132 0 0,0 0-104 0 0,24 0-74 0 0,80-4-73 0 0,57-22 1038 0 0,118-55-1266 0 0,-262 75-954 0 0,84-36 426 0 0,-71 22-2790 0 0,-7-3-3589 0 0,-19 15-3382 0 0</inkml:trace>
  <inkml:trace contextRef="#ctx0" brushRef="#br0" timeOffset="46761.17">11235 1507 4937 0 0,'0'0'3970'0'0,"0"0"-2435"0"0,0 0-560 0 0,0 0 375 0 0,0 0 390 0 0,0 0 169 0 0,0 0-285 0 0,0 0-441 0 0,0 0-291 0 0,0 0-164 0 0,-1 32-106 0 0,-4 104-78 0 0,1 237 1663 0 0,4-372-2204 0 0,-1 20 32 0 0,1 0 1 0 0,0 0 0 0 0,2-1 0 0 0,1 1-1 0 0,0 0 1 0 0,2-1 0 0 0,0 0 0 0 0,1 0-1 0 0,1 0 1 0 0,1-1 0 0 0,4 6-36 0 0,-11-24 7 0 0,0 0 1 0 0,0 0 0 0 0,-1 0-1 0 0,2 1 1 0 0,-1-1-1 0 0,0 0 1 0 0,0 0 0 0 0,0 0-1 0 0,0 0 1 0 0,1-1-1 0 0,-1 1 1 0 0,0 0-1 0 0,1-1 1 0 0,-1 1 0 0 0,1 0-1 0 0,-1-1 1 0 0,1 0-1 0 0,-1 1 1 0 0,1-1-1 0 0,-1 0 1 0 0,1 0 0 0 0,-1 0-1 0 0,1 0 1 0 0,-1 0-1 0 0,1 0 1 0 0,-1 0-1 0 0,1 0 1 0 0,-1-1 0 0 0,1 1-1 0 0,-1 0 1 0 0,1-1-1 0 0,-1 0 1 0 0,1 1-1 0 0,-1-1 1 0 0,0 0 0 0 0,1 0-1 0 0,-1 1 1 0 0,0-1-1 0 0,0-1-7 0 0,45-42 329 0 0,104-110-193 0 0,-145 150-147 0 0,-1 0 1 0 0,1 1-1 0 0,0-1 0 0 0,0 1 0 0 0,1 0 0 0 0,-1 0 1 0 0,0 0-1 0 0,1 1 0 0 0,0 0 0 0 0,0 0 1 0 0,-1 1-1 0 0,1-1 0 0 0,4 1 11 0 0,9 38-20 0 0,-8 121 301 0 0,13-122-1226 0 0,-11-35-2653 0 0,3-7-4284 0 0,-12 4-3666 0 0</inkml:trace>
  <inkml:trace contextRef="#ctx0" brushRef="#br0" timeOffset="47553.935">12038 2066 8834 0 0,'0'0'2448'0'0,"0"0"-601"0"0,0 0-264 0 0,0 0-128 0 0,0 0-162 0 0,0 0-205 0 0,0 0-260 0 0,0 0-216 0 0,0 0-144 0 0,0 0-86 0 0,0 0-78 0 0,0 0-52 0 0,0 0-59 0 0,-28 16-53 0 0,-86 48-38 0 0,72-26-13 0 0,39-31-72 0 0,2-4-13 0 0,-1 0 1 0 0,1 0-1 0 0,-1 0 0 0 0,1 0 0 0 0,0 0 0 0 0,0 0 0 0 0,0 0 1 0 0,0 0-1 0 0,1 0 0 0 0,-1 0 0 0 0,1 0 0 0 0,0 1 0 0 0,0-1 1 0 0,0 0-1 0 0,0 0 0 0 0,1 0 0 0 0,-1 1 0 0 0,1-1 0 0 0,0 0 0 0 0,0 0 1 0 0,0 0-1 0 0,0 0 0 0 0,1 0 0 0 0,-1 0 0 0 0,1-1 0 0 0,-1 1 1 0 0,1 0-1 0 0,0-1 0 0 0,0 1 0 0 0,0-1 0 0 0,1 0 0 0 0,-1 1 0 0 0,0-1 1 0 0,1 0-1 0 0,2 1-4 0 0,6 0 57 0 0,0-1 0 0 0,0-1 0 0 0,0 0 0 0 0,0 0 0 0 0,1-1 0 0 0,-1 0 0 0 0,0-1 0 0 0,0 0 1 0 0,0-1-1 0 0,0 0 0 0 0,0-1 0 0 0,0 0 0 0 0,-1-1 0 0 0,1 0 0 0 0,-1-1 0 0 0,0 0 0 0 0,0 0 0 0 0,-1-1 0 0 0,0-1 1 0 0,0 1-1 0 0,7-7-57 0 0,30-22 34 0 0,-37 27-30 0 0,0 1-1 0 0,0 0 0 0 0,1 0 1 0 0,-1 1-1 0 0,2 0 0 0 0,-1 0 1 0 0,1 1-1 0 0,-1 1 0 0 0,1 0 1 0 0,3 0-4 0 0,-12 4 3 0 0,0 1 0 0 0,-1-1 0 0 0,1 1 1 0 0,0-1-1 0 0,0 1 0 0 0,-1 0 0 0 0,1 0 1 0 0,0 0-1 0 0,-1 0 0 0 0,1 0 0 0 0,-1 0 1 0 0,1 1-1 0 0,-1-1 0 0 0,0 0 0 0 0,1 1 1 0 0,-1-1-1 0 0,0 1 0 0 0,0-1 1 0 0,0 1-1 0 0,0 0 0 0 0,0-1 0 0 0,0 1 1 0 0,-1 0-1 0 0,1 0 0 0 0,0 0 0 0 0,-1-1 1 0 0,0 1-1 0 0,1 0 0 0 0,-1 0 0 0 0,0 0 1 0 0,0 0-1 0 0,0 0 0 0 0,0 0 0 0 0,0 0 1 0 0,-1-1-1 0 0,1 1 0 0 0,0 0 0 0 0,-1 0 1 0 0,0 1-4 0 0,5 29 73 0 0,-1-26-46 0 0,0 0 0 0 0,1-1 0 0 0,-1 1 1 0 0,2-1-1 0 0,-1 0 0 0 0,0 0 0 0 0,1 0 1 0 0,0-1-1 0 0,0 1 0 0 0,0-1 0 0 0,1 0 1 0 0,0-1-1 0 0,-1 0 0 0 0,1 1 0 0 0,0-2 0 0 0,0 1 1 0 0,1-1-1 0 0,-1 0 0 0 0,1 0 0 0 0,-1-1 1 0 0,1 0-1 0 0,-1 0 0 0 0,1 0 0 0 0,0-1 1 0 0,-1 0-1 0 0,1 0 0 0 0,0-1 0 0 0,-1 0 0 0 0,1 0 1 0 0,-1 0-1 0 0,1-1 0 0 0,-1 0 0 0 0,0 0 1 0 0,0-1-1 0 0,1 0 0 0 0,-2 0 0 0 0,1 0 1 0 0,1-2-28 0 0,37-21 271 0 0,-1-3 1 0 0,-2-1 0 0 0,0-2 0 0 0,-3-2 0 0 0,0-2 0 0 0,26-34-272 0 0,-55 57 10 0 0,0 0 1 0 0,-2-1 0 0 0,0-1-1 0 0,0 1 1 0 0,-1-1 0 0 0,-1 0-1 0 0,0 0 1 0 0,-1-1 0 0 0,-1 0-1 0 0,-1 1 1 0 0,0-1 0 0 0,-1 0-1 0 0,0 0 1 0 0,-2 0 0 0 0,0 0-1 0 0,-1-8-10 0 0,1 15-6 0 0,-1 1 1 0 0,1-1-1 0 0,-2 0 0 0 0,1 1 0 0 0,-1-1 0 0 0,0 1 1 0 0,-1 0-1 0 0,0 0 0 0 0,0 0 0 0 0,-1 1 0 0 0,0-1 0 0 0,0 1 1 0 0,-1 0-1 0 0,1 0 0 0 0,-2 1 0 0 0,1 0 0 0 0,-1 0 1 0 0,0 0-1 0 0,0 1 0 0 0,0 0 0 0 0,-1 1 0 0 0,-3-2 6 0 0,9 5-5 0 0,0 1-1 0 0,1-1 1 0 0,-1 1-1 0 0,0-1 0 0 0,0 1 1 0 0,1 0-1 0 0,-1 0 1 0 0,0 0-1 0 0,0 0 0 0 0,0 0 1 0 0,1 0-1 0 0,-1 0 1 0 0,0 1-1 0 0,0-1 0 0 0,1 1 1 0 0,-1-1-1 0 0,0 1 1 0 0,1 0-1 0 0,-1-1 0 0 0,1 1 1 0 0,-1 0-1 0 0,1 0 1 0 0,-1 0-1 0 0,1 0 1 0 0,-1 1-1 0 0,1-1 0 0 0,0 0 1 0 0,0 1-1 0 0,-1-1 1 0 0,1 0-1 0 0,0 1 0 0 0,1-1 1 0 0,-1 1-1 0 0,0 0 1 0 0,0-1-1 0 0,1 1 0 0 0,-1 0 1 0 0,0-1-1 0 0,1 1 1 0 0,0 0-1 0 0,-1 1 6 0 0,-3 81 99 0 0,4-74-81 0 0,40 169 202 0 0,-26-132-101 0 0,88 290 348 0 0,-79-275-625 0 0,-25-102-3340 0 0,-9-13-1368 0 0,2 10-4787 0 0,7 28 878 0 0</inkml:trace>
  <inkml:trace contextRef="#ctx0" brushRef="#br0" timeOffset="47848.054">12467 1834 10330 0 0,'0'0'2170'0'0,"0"0"-495"0"0,0 0-335 0 0,0 0-121 0 0,0 0-39 0 0,0 0-30 0 0,0 0-102 0 0,0 0-102 0 0,0 0-49 0 0,0 0-94 0 0,0 0-124 0 0,0 0-100 0 0,0 0-86 0 0,28 6-87 0 0,93 16-70 0 0,29-17 337 0 0,-121-8-613 0 0,150-21-558 0 0,-104 10-5488 0 0,-61 7-5720 0 0</inkml:trace>
  <inkml:trace contextRef="#ctx0" brushRef="#br0" timeOffset="56668.119">14626 1853 0 0 0,'0'0'828'0'0,"0"0"479"0"0,0 0 475 0 0,0 0 344 0 0,0 0 131 0 0,0 0-152 0 0,0 0-321 0 0,0 0-287 0 0,0 0-236 0 0,0 0-97 0 0,0 0-103 0 0,0-6-86 0 0,-3-16-42 0 0,2 22-837 0 0,1-1 1 0 0,-1 1-1 0 0,1-1 0 0 0,-1 1 0 0 0,1-1 1 0 0,-1 1-1 0 0,0 0 0 0 0,1-1 1 0 0,-1 1-1 0 0,1 0 0 0 0,-1 0 0 0 0,0 0 1 0 0,1-1-1 0 0,-1 1 0 0 0,0 0 1 0 0,1 0-1 0 0,-1 0 0 0 0,0 0 0 0 0,1 0 1 0 0,-1 0-1 0 0,0 0 0 0 0,1 0 1 0 0,-1 0-1 0 0,0 1 0 0 0,1-1 0 0 0,-1 0 1 0 0,0 0-1 0 0,1 1 0 0 0,-1-1 1 0 0,0 0-1 0 0,1 1 0 0 0,-1-1 0 0 0,1 0 1 0 0,-1 1-1 0 0,1-1 0 0 0,-1 1 1 0 0,1-1-1 0 0,-1 1 0 0 0,1-1 0 0 0,-1 1 1 0 0,1-1-1 0 0,0 1 0 0 0,-1 0 0 0 0,1-1 1 0 0,0 1-1 0 0,-1 0-96 0 0,-72 138 1647 0 0,34-53-1101 0 0,16-40-417 0 0,-3-1 1 0 0,-2-1 0 0 0,-2-1-1 0 0,-1-2 1 0 0,-2-1 0 0 0,-2-1 0 0 0,-25 19-130 0 0,19-18 9 0 0,40-56-7399 0 0,0-3-3585 0 0,1 14 2721 0 0</inkml:trace>
  <inkml:trace contextRef="#ctx0" brushRef="#br0" timeOffset="57140.725">14172 1757 2969 0 0,'0'0'2715'0'0,"0"0"-663"0"0,0 0-266 0 0,0 0 85 0 0,0 0 104 0 0,0 0-78 0 0,0 0-337 0 0,0 0-491 0 0,0 0-411 0 0,0 0-259 0 0,0 0-94 0 0,0 0 21 0 0,0 0 83 0 0,-4 8 60 0 0,-15 76 1381 0 0,20-68-1584 0 0,1 0 0 0 0,0-1 1 0 0,1 1-1 0 0,1-1 0 0 0,0 1 0 0 0,1-1 0 0 0,1 0 0 0 0,0-1 1 0 0,1 1-1 0 0,1-1 0 0 0,0-1 0 0 0,10 13-266 0 0,158 269 1382 0 0,-127-207-1224 0 0,-46-78-154 0 0,1-13-2794 0 0,2-9-5291 0 0,-5 9 5678 0 0,1-4-8698 0 0</inkml:trace>
  <inkml:trace contextRef="#ctx0" brushRef="#br0" timeOffset="57509.278">14694 2313 1824 0 0,'0'0'2225'0'0,"0"0"-481"0"0,0 0-66 0 0,0 0 249 0 0,0 0 197 0 0,0 0-27 0 0,0 0-347 0 0,0 0-489 0 0,0 0-370 0 0,0 0-205 0 0,0 0-58 0 0,0 0-19 0 0,0 0-51 0 0,-1 2-104 0 0,-47 88 1005 0 0,45-85-1429 0 0,2 1-1 0 0,-1-1 0 0 0,0 1 0 0 0,1-1 1 0 0,0 1-1 0 0,0 0 0 0 0,1-1 1 0 0,0 1-1 0 0,0 0 0 0 0,0 0 1 0 0,1-1-1 0 0,-1 1 0 0 0,1 0 0 0 0,1-1 1 0 0,-1 1-1 0 0,1-1 0 0 0,0 1 1 0 0,0-1-1 0 0,1 0 0 0 0,-1 0 0 0 0,1 0 1 0 0,0 0-1 0 0,1 0 0 0 0,-1-1 1 0 0,1 1-30 0 0,-1-3 73 0 0,1 0 1 0 0,-1 1 0 0 0,1-1 0 0 0,-1-1 0 0 0,1 1-1 0 0,0-1 1 0 0,-1 1 0 0 0,1-1 0 0 0,0 0 0 0 0,0 0-1 0 0,0-1 1 0 0,0 1 0 0 0,0-1 0 0 0,0 0 0 0 0,0 0-1 0 0,0 0 1 0 0,0-1 0 0 0,0 1 0 0 0,0-1 0 0 0,0 0 0 0 0,0 0-1 0 0,0 0 1 0 0,0-1 0 0 0,-1 1 0 0 0,1-1 0 0 0,1-1-74 0 0,2-2 52 0 0,-1 0 1 0 0,0-1 0 0 0,-1 1 0 0 0,1-1 0 0 0,-1 0-1 0 0,0-1 1 0 0,0 1 0 0 0,-1-1 0 0 0,0 0 0 0 0,0 0 0 0 0,-1 0-1 0 0,0-1 1 0 0,0 1 0 0 0,-1-1 0 0 0,0 0 0 0 0,0 0-1 0 0,-1 1 1 0 0,1-1 0 0 0,-2 0 0 0 0,1 0 0 0 0,-1-1-1 0 0,-1 1 1 0 0,1 0 0 0 0,-1 0 0 0 0,-1-1-53 0 0,0 5-92 0 0,1 0-1 0 0,-1-1 1 0 0,0 1 0 0 0,0 0 0 0 0,0 0 0 0 0,0 1-1 0 0,-1-1 1 0 0,0 0 0 0 0,0 1 0 0 0,0 0 0 0 0,0-1-1 0 0,0 1 1 0 0,0 0 0 0 0,-1 1 0 0 0,0-1 0 0 0,0 1-1 0 0,1-1 1 0 0,-1 1 0 0 0,0 0 0 0 0,-1 1 0 0 0,1-1-1 0 0,0 1 1 0 0,0 0 0 0 0,-1 0 0 0 0,1 0 0 0 0,-3 0 91 0 0,-19 2-4399 0 0,3 8-3612 0 0,13-5-3065 0 0</inkml:trace>
  <inkml:trace contextRef="#ctx0" brushRef="#br0" timeOffset="58377.272">15184 2026 0 0 0,'0'0'1684'0'0,"0"0"271"0"0,0 0 170 0 0,0 0-71 0 0,0 0-251 0 0,0 0-264 0 0,0 0-206 0 0,0 0-126 0 0,0 0-57 0 0,0 0-55 0 0,0 0-67 0 0,0 0-88 0 0,20 3 6756 0 0,-13-2-7876 0 0,110 7 2060 0 0,-75-9-1542 0 0,122 1 744 0 0,-141 0-6845 0 0,-15 0-6358 0 0,-10 0 1276 0 0</inkml:trace>
  <inkml:trace contextRef="#ctx0" brushRef="#br0" timeOffset="58745.932">15210 2302 688 0 0,'0'0'4450'0'0,"0"0"-1818"0"0,0 0-687 0 0,0 0-20 0 0,0 0 14 0 0,0 0-113 0 0,0 0-317 0 0,0 0-439 0 0,0 0-355 0 0,0 0-206 0 0,0 0-81 0 0,0 0-12 0 0,0 0 2 0 0,-4 15 1006 0 0,84 18 2815 0 0,59-25-2941 0 0,-103-9-923 0 0,87-9 56 0 0,-121 9-565 0 0,12-5-1214 0 0,-14 2-2887 0 0,-4 0-3938 0 0,1 3-4230 0 0</inkml:trace>
  <inkml:trace contextRef="#ctx0" brushRef="#br0" timeOffset="60365.331">15963 1923 1456 0 0,'0'0'1521'0'0,"0"0"-20"0"0,0 0 96 0 0,0 0 239 0 0,0 0 171 0 0,0 0 12 0 0,0 0-192 0 0,0 0-329 0 0,0 0-286 0 0,0 0-240 0 0,0 0-175 0 0,0 0-121 0 0,0 0-119 0 0,-3-3-106 0 0,2 2-434 0 0,0 0 0 0 0,1 0 1 0 0,-1 1-1 0 0,0-1 0 0 0,1 1 0 0 0,-1-1 0 0 0,0 1 1 0 0,0-1-1 0 0,1 1 0 0 0,-1-1 0 0 0,0 1 1 0 0,0 0-1 0 0,0-1 0 0 0,0 1 0 0 0,0 0 1 0 0,0 0-1 0 0,1-1 0 0 0,-1 1 0 0 0,0 0 0 0 0,0 0 1 0 0,0 0-1 0 0,0 0 0 0 0,0 0 0 0 0,0 1 1 0 0,0-1-1 0 0,0 0 0 0 0,0 0 0 0 0,1 1 0 0 0,-1-1 1 0 0,0 0-1 0 0,0 1 0 0 0,0-1 0 0 0,0 1 1 0 0,1-1-1 0 0,-1 1 0 0 0,0-1 0 0 0,0 1 0 0 0,1 0 1 0 0,-1-1-1 0 0,1 1 0 0 0,-1 0 0 0 0,0-1 1 0 0,1 1-1 0 0,-1 0 0 0 0,1 0 0 0 0,0 0 0 0 0,-1-1 1 0 0,1 1-1 0 0,0 0 0 0 0,-1 0 0 0 0,1 0 1 0 0,0 0-1 0 0,0 0 0 0 0,0 0 0 0 0,0 0 0 0 0,0 0 1 0 0,0-1-1 0 0,0 1 0 0 0,0 0-17 0 0,-11 25 150 0 0,0 1-1 0 0,2-1 0 0 0,2 1 1 0 0,0 1-1 0 0,1-1 0 0 0,2 1 1 0 0,1 0-1 0 0,1 0 0 0 0,2 1 1 0 0,0-1-1 0 0,4 14-149 0 0,-3-38 32 0 0,1 1 0 0 0,-1-1 0 0 0,1 0-1 0 0,0 0 1 0 0,1 0 0 0 0,-1 0 0 0 0,1 0 0 0 0,-1-1 0 0 0,1 1-1 0 0,0-1 1 0 0,1 0 0 0 0,-1 0 0 0 0,1 0 0 0 0,-1 0 0 0 0,1 0-1 0 0,0-1 1 0 0,0 0 0 0 0,0 0 0 0 0,0 0 0 0 0,0 0-1 0 0,0 0 1 0 0,1-1 0 0 0,-1 0 0 0 0,0 0 0 0 0,1 0 0 0 0,-1-1-1 0 0,1 1 1 0 0,-1-1 0 0 0,1 0 0 0 0,-1 0 0 0 0,1-1 0 0 0,0 1-1 0 0,-1-1 1 0 0,0 0 0 0 0,1 0 0 0 0,-1 0 0 0 0,0-1 0 0 0,1 0-1 0 0,-1 0 1 0 0,0 0 0 0 0,0 0 0 0 0,0-1 0 0 0,-1 1-1 0 0,1-1-31 0 0,20-15 125 0 0,-1 0-1 0 0,-1-1 0 0 0,-1-1 1 0 0,0-1-1 0 0,-2-1 0 0 0,0-1 0 0 0,-2 0 1 0 0,0-1-1 0 0,-2-1 0 0 0,-1-1 0 0 0,9-21-124 0 0,56-148 252 0 0,-64 150 234 0 0,-26 103-420 0 0,4 0 0 0 0,1 1 0 0 0,4 0 0 0 0,2 0 0 0 0,3 6-66 0 0,-2 41 54 0 0,2 0-63 0 0,-1-55-5 0 0,-1 0 1 0 0,-3 1 0 0 0,-2-1-1 0 0,-7 29 14 0 0,8-59-12 0 0,-1 1 0 0 0,-1 0 0 0 0,-1-1-1 0 0,-1 0 1 0 0,-1-1 0 0 0,-1 1 0 0 0,-1-2 0 0 0,0 1-1 0 0,-2-1 1 0 0,0-1 0 0 0,-1 0 0 0 0,-13 14 12 0 0,24-30 3 0 0,0 1 0 0 0,0-1 0 0 0,0 0 0 0 0,0 0 0 0 0,-1 0 0 0 0,1-1 0 0 0,-1 1 0 0 0,1 0 0 0 0,-1-1 0 0 0,0 1 0 0 0,0-1 0 0 0,1 0 0 0 0,-1 0 0 0 0,0 0 0 0 0,0-1 0 0 0,0 1 1 0 0,0-1-1 0 0,0 1 0 0 0,0-1 0 0 0,0 0 0 0 0,0 0 0 0 0,0 0 0 0 0,0-1 0 0 0,0 1 0 0 0,0-1 0 0 0,0 1 0 0 0,0-1 0 0 0,0 0 0 0 0,0 0 0 0 0,1 0 0 0 0,-1-1 0 0 0,0 1 0 0 0,1-1 0 0 0,-1 1 0 0 0,1-1 1 0 0,-1 0-1 0 0,1 0 0 0 0,-2-2-3 0 0,0-11 9 0 0,0 0-1 0 0,1 0 1 0 0,0 0 0 0 0,2 0 0 0 0,0 0 0 0 0,0 0 0 0 0,2 0 0 0 0,-1-1 0 0 0,2 1 0 0 0,0 0-1 0 0,1 0 1 0 0,1 0 0 0 0,0 1 0 0 0,1-1 0 0 0,0 1 0 0 0,1 0 0 0 0,1 0 0 0 0,2-2-9 0 0,-1-1-93 0 0,1 0 0 0 0,1 0 1 0 0,0 1-1 0 0,2 0 0 0 0,-1 1 1 0 0,2 0-1 0 0,0 1 0 0 0,0 1 0 0 0,2 0 1 0 0,-1 1-1 0 0,2 0 0 0 0,12-7 93 0 0,6 8-6172 0 0,-22 8-1656 0 0,-8 2-3433 0 0</inkml:trace>
  <inkml:trace contextRef="#ctx0" brushRef="#br0" timeOffset="60718.875">16578 2276 10298 0 0,'0'0'2029'0'0,"0"0"-421"0"0,0 0-202 0 0,0 0-123 0 0,0 0-105 0 0,0 0-200 0 0,0 0-297 0 0,0 0-230 0 0,0 0-133 0 0,0 0-84 0 0,0 0-35 0 0,0 0-35 0 0,0 0-45 0 0,-13 19-23 0 0,-37 60-15 0 0,48-78-73 0 0,1 1 0 0 0,-1-1 1 0 0,1 1-1 0 0,0 0 0 0 0,0 0 0 0 0,0 0 0 0 0,0 0 0 0 0,0 0 0 0 0,0 0 0 0 0,0 0 0 0 0,1 0 1 0 0,-1 0-1 0 0,1 0 0 0 0,-1 0 0 0 0,1 0 0 0 0,0 1 0 0 0,0-1 0 0 0,0 0 0 0 0,0 0 0 0 0,0 0 1 0 0,0 0-1 0 0,1 0 0 0 0,-1 1 0 0 0,1-1 0 0 0,0 0 0 0 0,-1 0 0 0 0,1 0 0 0 0,0 0 0 0 0,0 0 1 0 0,0 0-1 0 0,0-1 0 0 0,1 1 0 0 0,-1 0 0 0 0,0-1 0 0 0,1 1 0 0 0,-1 0 0 0 0,1-1 0 0 0,1 1-8 0 0,1 2 40 0 0,0-1 66 0 0,1 0 0 0 0,-1 0 0 0 0,1-1 0 0 0,-1 0 0 0 0,1 0 0 0 0,0 0 0 0 0,0 0 0 0 0,-1-1-1 0 0,1 0 1 0 0,0 0 0 0 0,1 0 0 0 0,-1-1 0 0 0,0 0 0 0 0,0 0 0 0 0,0 0 0 0 0,0 0 0 0 0,0-1 0 0 0,0 0-1 0 0,0 0 1 0 0,0 0 0 0 0,0-1 0 0 0,0 1 0 0 0,-1-1 0 0 0,1 0 0 0 0,0-1 0 0 0,-1 1 0 0 0,0-1 0 0 0,1 0 0 0 0,-1 0-1 0 0,0 0 1 0 0,-1-1 0 0 0,1 1 0 0 0,-1-1 0 0 0,3-3-106 0 0,-4 4 32 0 0,0 0 1 0 0,0 0-1 0 0,-1 0 1 0 0,1 0-1 0 0,-1 0 0 0 0,0 0 1 0 0,0 0-1 0 0,0-1 1 0 0,0 1-1 0 0,-1 0 0 0 0,1-1 1 0 0,-1 1-1 0 0,0-1 1 0 0,0 1-1 0 0,0 0 0 0 0,0-1 1 0 0,-1 1-1 0 0,1-1 0 0 0,-1 1 1 0 0,0 0-1 0 0,0-1 1 0 0,0 1-1 0 0,0 0 0 0 0,-1 0 1 0 0,1 0-1 0 0,-1 0 1 0 0,0 0-1 0 0,0 0 0 0 0,0 1 1 0 0,0-1-1 0 0,-1 0 1 0 0,1 1-1 0 0,0 0 0 0 0,-2-1-32 0 0,0 0-197 0 0,0 0-1 0 0,-1 0 1 0 0,1 0 0 0 0,-1 1-1 0 0,1-1 1 0 0,-1 1-1 0 0,0 0 1 0 0,0 1-1 0 0,0-1 1 0 0,0 1-1 0 0,0 0 1 0 0,0 0-1 0 0,0 1 1 0 0,-5-1 197 0 0,-9 1-3296 0 0,8 0-2499 0 0,2 0-6122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0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35 0 0 0,'0'0'890'0'0,"0"0"695"0"0,0 0 240 0 0,0 0-45 0 0,0 0-214 0 0,0 0-234 0 0,0 0-144 0 0,0 0-177 0 0,0 0-117 0 0,-5-5-90 0 0,-21-17-119 0 0,23 20-530 0 0,0 1 0 0 0,0 0 0 0 0,0 0-1 0 0,0 0 1 0 0,0 1 0 0 0,0-1 0 0 0,0 1-1 0 0,-1 0 1 0 0,1 0 0 0 0,0 0 0 0 0,0 0-1 0 0,0 0 1 0 0,-1 0 0 0 0,1 1 0 0 0,0 0 0 0 0,0 0-1 0 0,0 0 1 0 0,0 0 0 0 0,0 0 0 0 0,-2 2-155 0 0,3-3 58 0 0,-12 7 186 0 0,-1-1 1 0 0,1 2-1 0 0,0 0 0 0 0,0 1 0 0 0,1 0 0 0 0,1 1 1 0 0,-1 0-1 0 0,2 1 0 0 0,-1 1 0 0 0,-2 4-244 0 0,-2 2 95 0 0,1-1-1 0 0,0 2 1 0 0,2 0 0 0 0,0 0-1 0 0,1 1 1 0 0,2 1-1 0 0,0 0 1 0 0,1 1 0 0 0,0 0-1 0 0,2 0 1 0 0,1 0-1 0 0,1 1 1 0 0,1 0 0 0 0,1 0-1 0 0,0 0 1 0 0,2 1-1 0 0,1 8-94 0 0,1-27 38 0 0,-1 1 1 0 0,1-1-1 0 0,0 0 0 0 0,0 0 0 0 0,1 0 0 0 0,0 0 0 0 0,0 0 0 0 0,0 0 0 0 0,0 0 0 0 0,1-1 0 0 0,-1 1 0 0 0,1-1 0 0 0,1 1 0 0 0,-1-1 0 0 0,0 0 0 0 0,1-1 0 0 0,0 1 0 0 0,0 0 0 0 0,0-1 0 0 0,0 0 0 0 0,1 0 1 0 0,-1 0-1 0 0,1-1 0 0 0,0 0 0 0 0,0 1 0 0 0,0-2 0 0 0,0 1 0 0 0,3 0-38 0 0,150 16 1420 0 0,-133-20-1257 0 0,-1 0 0 0 0,1-1 0 0 0,-1-1 0 0 0,0-2 0 0 0,0 0 0 0 0,-1-2-1 0 0,1 0 1 0 0,-2-2 0 0 0,1 0 0 0 0,-2-2 0 0 0,1 0 0 0 0,-2-1 0 0 0,1-1-1 0 0,-2-2 1 0 0,0 1 0 0 0,0-3-163 0 0,-12 11 3 0 0,-1 0 0 0 0,0 0 0 0 0,0 0 0 0 0,0 0 0 0 0,-1-1 0 0 0,-1 0 0 0 0,1 0 0 0 0,-1-1 0 0 0,-1 1 0 0 0,1-1 0 0 0,-1 0 0 0 0,-1 0 0 0 0,0 0 0 0 0,0 0 0 0 0,-1 0 0 0 0,0 0 0 0 0,0 0 0 0 0,-1-1 0 0 0,0 1 0 0 0,-1 0 0 0 0,0 0 0 0 0,-1-1 0 0 0,0 1 0 0 0,0 0 0 0 0,-1 0-1 0 0,0 1 1 0 0,0-1 0 0 0,-1 1 0 0 0,0-1 0 0 0,-1 1 0 0 0,0 0 0 0 0,0 1 0 0 0,0-1 0 0 0,-1 1 0 0 0,-1 0-3 0 0,-2-2-224 0 0,0 1-1 0 0,-1 0 0 0 0,0 1 1 0 0,0 0-1 0 0,0 1 0 0 0,-1 0 1 0 0,0 0-1 0 0,-1 1 0 0 0,1 1 1 0 0,-1 0-1 0 0,0 0 0 0 0,0 1 1 0 0,-8 0 224 0 0,-99-6-8254 0 0,91 9-1267 0 0</inkml:trace>
  <inkml:trace contextRef="#ctx0" brushRef="#br0" timeOffset="704.713">1 267 2248 0 0,'0'0'2378'0'0,"0"0"-259"0"0,0 0-98 0 0,0 0-34 0 0,0 0-65 0 0,0 0-163 0 0,0 0-307 0 0,0 0-321 0 0,0 0-295 0 0,0 0-225 0 0,0 0-130 0 0,0 0-65 0 0,0 0-27 0 0,6 0 3521 0 0,2 6-3569 0 0,1 0-1 0 0,0-1 1 0 0,0 0 0 0 0,1-1 0 0 0,-1 0 0 0 0,1 0 0 0 0,0-1 0 0 0,0-1 0 0 0,0 1-1 0 0,10 0-340 0 0,43 4 340 0 0,1-2 0 0 0,-1-3 0 0 0,1-3-1 0 0,23-5-339 0 0,444-42 610 0 0,-324 30-531 0 0,-184 14-385 0 0,-28-1-4378 0 0,3 3-3139 0 0,2 2-3839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67 420 1704 0 0,'0'0'1799'0'0,"0"0"-338"0"0,0 0-224 0 0,0 0 106 0 0,0 0 131 0 0,0 0 29 0 0,0 0-145 0 0,0 0-288 0 0,0 0-301 0 0,0 0-215 0 0,0 0-60 0 0,19-8 1622 0 0,193-2 4170 0 0,59-16-4134 0 0,-2 7-1028 0 0,-269 19-1113 0 0,0 0 4 0 0,0 0 3 0 0,0 0 10 0 0,0 0-2 0 0,0 0-2 0 0,0 0 1 0 0,0 0 4 0 0,0 0-1 0 0,0 0 7 0 0,-32 1-2329 0 0,-4 9-2045 0 0,13-1-5438 0 0,17-3-496 0 0</inkml:trace>
  <inkml:trace contextRef="#ctx0" brushRef="#br0" timeOffset="343.219">1 633 3601 0 0,'0'0'3042'0'0,"0"0"-1131"0"0,0 0-699 0 0,0 0-62 0 0,0 0 141 0 0,0 0 24 0 0,0 0-147 0 0,0 0-279 0 0,0 0-291 0 0,0 0-121 0 0,0 0 41 0 0,0 0 102 0 0,0 0 131 0 0,5 2 29 0 0,8 0-476 0 0,0 0 0 0 0,0-1 0 0 0,0-1 1 0 0,0 0-1 0 0,0-1 0 0 0,-1 0 0 0 0,1-1 0 0 0,0 0 0 0 0,0-1 1 0 0,-1-1-305 0 0,58-8 1020 0 0,172-3 1106 0 0,-86 19-2750 0 0,-140-30-5786 0 0,-15 23 5030 0 0,0-1-1543 0 0,0 0-2462 0 0,-1-3-3404 0 0</inkml:trace>
  <inkml:trace contextRef="#ctx0" brushRef="#br0" timeOffset="1152.961">378 44 1280 0 0,'0'0'1801'0'0,"0"0"19"0"0,0 0 111 0 0,0 0 151 0 0,0 0 46 0 0,0 0-103 0 0,0 0-262 0 0,0 0-312 0 0,0 0-299 0 0,0 0-261 0 0,0 0-227 0 0,0 0-156 0 0,0 0-122 0 0,-11-7-104 0 0,-35-23-58 0 0,35 23-44 0 0,11 7-30 0 0,15 18 850 0 0,5 0-455 0 0,0 0 0 0 0,2-1 0 0 0,0-1 0 0 0,0-2 0 0 0,2 0 0 0 0,5 1-545 0 0,13 10 369 0 0,213 125 521 0 0,-136-65-731 0 0,-114-70 742 0 0,-5-15-802 0 0,-27 12 293 0 0,-6 8-381 0 0,1 1 0 0 0,0 2 0 0 0,2 1 0 0 0,1 1 0 0 0,-25 28-11 0 0,-19 16 50 0 0,-97 85-22 0 0,129-103 39 0 0,41-50-76 0 0,0-1-1 0 0,-2-1-2046 0 0,2-3-134 0 0,0 1-6997 0 0,0 0-3103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2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1832 0 0,'0'0'2002'0'0,"0"0"-79"0"0,0 0 43 0 0,0 0 76 0 0,0 0-43 0 0,0 0-235 0 0,0 0-407 0 0,0 0-411 0 0,0 0-311 0 0,0 0-191 0 0,0 0-56 0 0,0 5 2854 0 0,16 362-1173 0 0,-16-364-2065 0 0,-1 1 0 0 0,1 0-1 0 0,0-1 1 0 0,1 1 0 0 0,-1 0 0 0 0,1-1 0 0 0,-1 1 0 0 0,1-1-1 0 0,0 1 1 0 0,0-1 0 0 0,1 1 0 0 0,-1-1 0 0 0,1 1 0 0 0,-1-1-1 0 0,1 0 1 0 0,0 0 0 0 0,1 0 0 0 0,-1 0 0 0 0,0 0 0 0 0,1-1-1 0 0,-1 1 1 0 0,1-1 0 0 0,0 0 0 0 0,0 1 0 0 0,0-1 0 0 0,0 0-1 0 0,0-1 1 0 0,1 1 0 0 0,-1-1 0 0 0,1 1 0 0 0,-1-1 0 0 0,2 0-4 0 0,-2-1 50 0 0,1 0 0 0 0,0-1 1 0 0,-1 1-1 0 0,1-1 0 0 0,-1 0 1 0 0,0 0-1 0 0,1-1 0 0 0,-1 1 1 0 0,0-1-1 0 0,0 1 0 0 0,0-1 1 0 0,0 0-1 0 0,0 0 0 0 0,0 0 1 0 0,0-1-1 0 0,-1 1 0 0 0,1-1 1 0 0,-1 1-1 0 0,1-1 0 0 0,-1 0 1 0 0,0 0-1 0 0,0 0 0 0 0,-1 0 1 0 0,2-3-51 0 0,37-61 160 0 0,-3-1 1 0 0,-3-2-1 0 0,-4-2 0 0 0,-1-2-160 0 0,-8 0 123 0 0,-19 121-116 0 0,30 210 471 0 0,-28-231-450 0 0,11 91 57 0 0,-5 1-1 0 0,-5 0 1 0 0,-9 78-85 0 0,4-169 19 0 0,-2 0 0 0 0,-1 0 1 0 0,-2-1-1 0 0,0 0 0 0 0,-2 0 0 0 0,0 0 1 0 0,-2-1-1 0 0,-1 0 0 0 0,-1 0 1 0 0,-1-1-1 0 0,-7 9-19 0 0,16-27 20 0 0,-1 0 0 0 0,0 0 1 0 0,-1-1-1 0 0,1 1 0 0 0,-1-1 1 0 0,0 0-1 0 0,0 0 0 0 0,-1-1 1 0 0,1 0-1 0 0,-1 0 0 0 0,0 0 1 0 0,0 0-1 0 0,-1-1 0 0 0,1 0 0 0 0,-1-1 1 0 0,1 1-1 0 0,-1-1 0 0 0,0 0 1 0 0,0-1-1 0 0,0 0 0 0 0,0 0 1 0 0,0 0-1 0 0,0-1 0 0 0,0 0 1 0 0,0 0-1 0 0,-7-2-20 0 0,10-2 8 0 0,0 1 0 0 0,-1-1 1 0 0,1 0-1 0 0,1-1 0 0 0,-1 1 0 0 0,1-1 0 0 0,-1 0 1 0 0,1 0-1 0 0,1 0 0 0 0,-1 0 0 0 0,1 0 0 0 0,0 0 1 0 0,0-1-1 0 0,0 1 0 0 0,1-1 0 0 0,0 1 1 0 0,0-1-1 0 0,0 0 0 0 0,1-5-8 0 0,-3-11-1 0 0,1 0 1 0 0,1 0-1 0 0,0 0 1 0 0,2-1-1 0 0,1 1 1 0 0,1 0-1 0 0,1 0 1 0 0,5-17 0 0 0,-2 17-10 0 0,1 2 0 0 0,1-1 0 0 0,1 1 0 0 0,1 0 1 0 0,1 1-1 0 0,0 0 0 0 0,1 1 0 0 0,1 1 0 0 0,1 0 0 0 0,4-3 10 0 0,-7 9-23 0 0,-1 0-1 0 0,2 1 1 0 0,-1 0-1 0 0,2 1 1 0 0,-1 1-1 0 0,1 0 1 0 0,0 0 0 0 0,1 2-1 0 0,-1 0 1 0 0,13-3 23 0 0,0 8-361 0 0,1 0-3171 0 0,-13-9-8077 0 0,-13 7 1081 0 0</inkml:trace>
  <inkml:trace contextRef="#ctx0" brushRef="#br0" timeOffset="833.661">796 91 336 0 0,'0'0'2017'0'0,"0"0"186"0"0,0 0 268 0 0,0 0 29 0 0,0 0-192 0 0,0 0-331 0 0,0 0-376 0 0,0 0-253 0 0,0 0-176 0 0,0 0-172 0 0,0 0-137 0 0,0 0-100 0 0,0 0-85 0 0,0 8 4095 0 0,114 14-2664 0 0,70 4-1286 0 0,-129-15-484 0 0,-55-11-338 0 0,0 0 14 0 0,0 0 10 0 0,0 0-10 0 0,0 0 6 0 0,0 0 5 0 0,0 0 4 0 0,0 0 0 0 0,0 0-13 0 0,0 0-4 0 0,0 0 5 0 0,0 0-36 0 0,0 0 5 0 0,0 0-3 0 0,0 0-9 0 0,0 0-9 0 0,0 0 8 0 0,0 0-26 0 0,0 0-23 0 0,0 0-32 0 0,-11 0-3865 0 0,3 0-5773 0 0,3 0-1743 0 0</inkml:trace>
  <inkml:trace contextRef="#ctx0" brushRef="#br0" timeOffset="1349.95">697 467 4401 0 0,'0'0'2472'0'0,"0"0"-524"0"0,0 0-161 0 0,0 0 81 0 0,0 0 31 0 0,0 0-181 0 0,0 0-415 0 0,0 0-407 0 0,0 0-249 0 0,0 0-106 0 0,0 0 2 0 0,0 0 10 0 0,14 4 2300 0 0,77-1-99 0 0,159-3-990 0 0,-250 0-1748 0 0,0 0-4 0 0,0 0 3 0 0,0 0-3 0 0,0 0-13 0 0,0 0 9 0 0,0 0 8 0 0,0 0-19 0 0,0 0-5 0 0,0 0-7 0 0,0 0-23 0 0,0 0 3 0 0,0 0-2 0 0,0 0-23 0 0,0 0-15 0 0,0 0-25 0 0,0 0-41 0 0,0 0-45 0 0,-3-9-1618 0 0,3 5-2044 0 0,-1 2-4782 0 0,1-1-3375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49 0 0 0,'0'0'384'0'0,"0"0"563"0"0,0 0 208 0 0,2-7 2 0 0,2 1-628 0 0,3-9-157 0 0,-5-1 3360 0 0,-2 15-2466 0 0,0 1-48 0 0,-5 0 3575 0 0,-16-3-2457 0 0,14 4-2084 0 0,0 1 0 0 0,0 0 0 0 0,0 0 0 0 0,1 1 0 0 0,-1 0 0 0 0,1 0 0 0 0,0 1-1 0 0,0-1 1 0 0,0 1 0 0 0,0 1 0 0 0,0-1 0 0 0,-1 3-252 0 0,0-2 132 0 0,-5 8 34 0 0,0 0-1 0 0,1 0 1 0 0,0 1-1 0 0,1 0 0 0 0,1 1 1 0 0,0 0-1 0 0,1 1 0 0 0,1 0 1 0 0,-1 3-166 0 0,-10 29 389 0 0,2 1 1 0 0,2 0-1 0 0,2 1 0 0 0,-3 33-389 0 0,8 133 770 0 0,9-187-604 0 0,2-1 1 0 0,1 0 0 0 0,1-1-1 0 0,2 1 1 0 0,6 14-167 0 0,5 20 343 0 0,16 48 255 0 0,-11-36-154 0 0,-23-71-430 0 0,-1-1 15 0 0,1 0 1 0 0,-1 1-1 0 0,1-1 1 0 0,-1 0-1 0 0,1 0 1 0 0,-1 0-1 0 0,1 1 0 0 0,0-1 1 0 0,0 0-1 0 0,0 0 1 0 0,1 0-1 0 0,-1 0 1 0 0,0-1-1 0 0,1 1 1 0 0,-1 0-1 0 0,1 0 1 0 0,-1-1-1 0 0,1 1 1 0 0,0-1-1 0 0,0 0 0 0 0,0 1 1 0 0,0-1-1 0 0,0 0 1 0 0,0 0-1 0 0,0 0 1 0 0,0 0-1 0 0,0-1 1 0 0,2 1-30 0 0,33 3 478 0 0,-37-4-466 0 0,1 0 2 0 0,0 0-4 0 0,10 0 34 0 0,-11 0-56 0 0,0 0 7 0 0,0 0 18 0 0,0 0 7 0 0,0 0-9 0 0,0 0-7 0 0,0 0-17 0 0,0 0-10 0 0,0 0-6 0 0,0 0-29 0 0,0 0-42 0 0,1-19-3475 0 0,0-2-2097 0 0,0 6-4379 0 0,0 8 1066 0 0</inkml:trace>
  <inkml:trace contextRef="#ctx0" brushRef="#br0" timeOffset="443.638">385 597 1536 0 0,'0'0'2424'0'0,"0"0"-296"0"0,0 0-76 0 0,0 0 29 0 0,0 0 53 0 0,0 0-147 0 0,0 0-355 0 0,0 0-341 0 0,0 0-324 0 0,0 0-223 0 0,0 0-128 0 0,0 0-68 0 0,0 0-20 0 0,-3 1-39 0 0,94 13 4672 0 0,121-33-3348 0 0,-143 12-1749 0 0,-68 7-80 0 0,-5-2-1775 0 0,2 1-2224 0 0,1 0-4688 0 0,-1 1-3223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2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411 166 4705 0 0,'0'0'1968'0'0,"0"0"-275"0"0,0 0-4 0 0,0 0 87 0 0,0 0-79 0 0,0 0-263 0 0,0 0-293 0 0,0 0-248 0 0,0 0-157 0 0,0 0-93 0 0,0 0-41 0 0,0 0-27 0 0,-5-6-53 0 0,-17-19-34 0 0,20 23-395 0 0,0 1-1 0 0,-1-1 1 0 0,1 1 0 0 0,-1 0 0 0 0,0 0 0 0 0,1 0 0 0 0,-1 0 0 0 0,0 0-1 0 0,0 1 1 0 0,0-1 0 0 0,1 1 0 0 0,-1 0 0 0 0,0 0 0 0 0,0 0 0 0 0,0 0-1 0 0,0 0 1 0 0,1 1 0 0 0,-1-1 0 0 0,0 1 0 0 0,-1 0-93 0 0,2-1 28 0 0,-104 58 495 0 0,100-52-511 0 0,-1 0 0 0 0,1 0-1 0 0,1 0 1 0 0,-1 0 0 0 0,1 1-1 0 0,0 0 1 0 0,1 0-1 0 0,-1 0 1 0 0,1 1 0 0 0,1-1-1 0 0,0 1 1 0 0,0 0 0 0 0,0 0-1 0 0,1 0 1 0 0,0 0 0 0 0,1 1-1 0 0,-1-1 1 0 0,2 1 0 0 0,-1-1-1 0 0,1 0 1 0 0,1 1 0 0 0,-1-1-1 0 0,2 5-11 0 0,-1-9 44 0 0,0 0-1 0 0,0 0 1 0 0,1 0-1 0 0,-1 0 1 0 0,1 0 0 0 0,0 0-1 0 0,0-1 1 0 0,0 1-1 0 0,0 0 1 0 0,1-1-1 0 0,0 0 1 0 0,0 1-1 0 0,-1-1 1 0 0,2 0-1 0 0,-1-1 1 0 0,0 1 0 0 0,1 0-1 0 0,-1-1 1 0 0,1 0-1 0 0,0 0 1 0 0,-1 0-1 0 0,1 0 1 0 0,0-1-1 0 0,0 1 1 0 0,0-1-1 0 0,1 0 1 0 0,-1 0 0 0 0,0-1-1 0 0,0 1 1 0 0,1-1-1 0 0,-1 0 1 0 0,0 0-1 0 0,0 0 1 0 0,1-1-1 0 0,-1 1 1 0 0,0-1-1 0 0,0 0 1 0 0,0-1-1 0 0,0 1 1 0 0,0-1 0 0 0,0 1-1 0 0,0-1 1 0 0,3-2-44 0 0,14-11 130 0 0,-1 0 0 0 0,-1 0 0 0 0,-1-2 0 0 0,0-1 1 0 0,-1 0-1 0 0,-1-1 0 0 0,0-1 0 0 0,-2 0 0 0 0,0-1 0 0 0,6-14-130 0 0,-13 18 78 0 0,-7 17-83 0 0,0-1 0 0 0,0 0 0 0 0,0 1 0 0 0,0-1 0 0 0,0 0 0 0 0,0 0 1 0 0,1 1-1 0 0,-1-1 0 0 0,0 0 0 0 0,0 1 0 0 0,1-1 0 0 0,-1 0 1 0 0,0 1-1 0 0,1-1 0 0 0,-1 1 0 0 0,0-1 0 0 0,1 1 0 0 0,-1-1 0 0 0,1 0 1 0 0,-1 1-1 0 0,1 0 0 0 0,-1-1 0 0 0,1 1 0 0 0,0-1 0 0 0,-1 1 0 0 0,1 0 1 0 0,0-1-1 0 0,-1 1 0 0 0,1 0 0 0 0,0-1 0 0 0,-1 1 0 0 0,1 0 1 0 0,0 0-1 0 0,-1 0 0 0 0,1 0 0 0 0,0 0 0 0 0,-1 0 0 0 0,1 0 0 0 0,0 0 1 0 0,0 0-1 0 0,-1 0 0 0 0,1 0 0 0 0,0 0 0 0 0,-1 1 0 0 0,1-1 1 0 0,0 0-1 0 0,-1 0 0 0 0,1 1 0 0 0,0-1 0 0 0,-1 0 0 0 0,1 1 0 0 0,-1-1 1 0 0,1 1-1 0 0,-1-1 0 0 0,1 1 5 0 0,5 2 3 0 0,0 1 0 0 0,0 1-1 0 0,0-1 1 0 0,-1 1 0 0 0,0-1 0 0 0,0 2 0 0 0,0-1 0 0 0,0 0-1 0 0,-1 1 1 0 0,0 0 0 0 0,0 0 0 0 0,-1 0 0 0 0,1 1 0 0 0,-1-1-1 0 0,-1 1 1 0 0,1 0 0 0 0,-1-1 0 0 0,-1 1 0 0 0,1 0 0 0 0,-1 0-1 0 0,0 0 1 0 0,-1 1 0 0 0,1-1 0 0 0,-2 6-3 0 0,-18 143 59 0 0,13-135-78 0 0,-2 0 0 0 0,0-1 1 0 0,-1 0-1 0 0,-1 0 1 0 0,-1-1-1 0 0,-1 0 1 0 0,0-1-1 0 0,-2 0 0 0 0,0-1 1 0 0,0-1-1 0 0,-2 0 1 0 0,0-1-1 0 0,-1-1 0 0 0,0 0 1 0 0,-16 8 18 0 0,30-20-4 0 0,0 1 0 0 0,-1-1 0 0 0,1 0 1 0 0,-1 0-1 0 0,1 0 0 0 0,-1-1 0 0 0,0 1 0 0 0,0-1 1 0 0,0 0-1 0 0,0 0 0 0 0,0 0 0 0 0,0-1 0 0 0,0 1 1 0 0,0-1-1 0 0,0 0 0 0 0,0 0 0 0 0,0-1 0 0 0,0 1 1 0 0,0-1-1 0 0,0 0 0 0 0,0 0 0 0 0,0 0 0 0 0,1 0 1 0 0,-1-1-1 0 0,0 1 0 0 0,1-1 0 0 0,-1 0 0 0 0,1 0 1 0 0,-1-1-1 0 0,1 1 0 0 0,0-1 0 0 0,0 0 0 0 0,0 1 1 0 0,0-1-1 0 0,1 0 0 0 0,-1-1 0 0 0,1 1 0 0 0,0 0 1 0 0,0-1-1 0 0,0 1 0 0 0,0-1 0 0 0,0 0 0 0 0,1 0 1 0 0,0 0-1 0 0,0 1 0 0 0,0-1 0 0 0,0-2 4 0 0,1 0-3 0 0,2 0-1 0 0,-1-1 0 0 0,0 1 1 0 0,1 0-1 0 0,0 0 0 0 0,1 0 1 0 0,-1 1-1 0 0,1-1 0 0 0,0 1 0 0 0,1-1 1 0 0,-1 1-1 0 0,1 0 0 0 0,0 0 1 0 0,0 0-1 0 0,1 1 0 0 0,-1 0 1 0 0,1-1-1 0 0,0 2 0 0 0,0-1 1 0 0,1 0-1 0 0,0 1 4 0 0,123-58 68 0 0,-115 57-53 0 0,48-16 30 0 0,1 3 1 0 0,1 2-1 0 0,45-3-45 0 0,-60 12-21 0 0,41-2-2824 0 0,-83 10-1525 0 0,-6 3-4778 0 0,-1-1-502 0 0</inkml:trace>
  <inkml:trace contextRef="#ctx0" brushRef="#br0" timeOffset="405.824">1 866 5353 0 0,'0'0'1186'0'0,"0"0"-58"0"0,0 0 434 0 0,0 0 454 0 0,0 0 153 0 0,0 0-178 0 0,0 0-306 0 0,0 0-288 0 0,31-1-230 0 0,103-2-178 0 0,60-15 1777 0 0,33-1-1603 0 0,2-3-3169 0 0,-214 20 3 0 0,-8 1-857 0 0,0 0-3558 0 0,-1 1-4867 0 0</inkml:trace>
  <inkml:trace contextRef="#ctx0" brushRef="#br0" timeOffset="1019.489">203 1068 0 0 0,'0'0'3866'0'0,"0"0"-2035"0"0,0 0-663 0 0,0 0 247 0 0,0 0 399 0 0,0 0 156 0 0,0 0-178 0 0,0 0-369 0 0,0 0-371 0 0,0 0-215 0 0,0 0-113 0 0,0 0-20 0 0,0 0-3 0 0,23-5-18 0 0,140-34 975 0 0,-134 33-1355 0 0,0 0 1 0 0,1 3-1 0 0,0 0 0 0 0,-1 2 1 0 0,18 2-304 0 0,-41-1-3 0 0,-6-1 6 0 0,1 1 0 0 0,-1 0 0 0 0,1 0 1 0 0,-1 0-1 0 0,1 0 0 0 0,-1 0 1 0 0,1 0-1 0 0,0 0 0 0 0,-1 0 1 0 0,1 0-1 0 0,-1 0 0 0 0,1 0 0 0 0,-1 0 1 0 0,1 1-1 0 0,-1-1 0 0 0,0 0 1 0 0,1 0-1 0 0,-1 0 0 0 0,1 1 1 0 0,-1-1-1 0 0,1 0 0 0 0,-1 0 0 0 0,0 1 1 0 0,1-1-1 0 0,-1 0 0 0 0,1 1 1 0 0,-1-1-1 0 0,0 1 0 0 0,1-1 0 0 0,-1 1 1 0 0,0-1-1 0 0,0 0 0 0 0,1 1 1 0 0,-1-1-1 0 0,0 1 0 0 0,0-1 1 0 0,0 1-1 0 0,0-1 0 0 0,0 1 0 0 0,0-1 1 0 0,1 1-1 0 0,-1-1 0 0 0,0 1 1 0 0,0-1-1 0 0,-1 1 0 0 0,1-1 0 0 0,0 1 1 0 0,0-1-1 0 0,0 1 0 0 0,0-1 1 0 0,0 1-1 0 0,0-1 0 0 0,-1 1 1 0 0,1-1-1 0 0,0 1 0 0 0,0-1 0 0 0,-1 1 1 0 0,1-1-1 0 0,0 0 0 0 0,-1 1 1 0 0,1-1-1 0 0,0 0 0 0 0,-1 1 0 0 0,1-1 1 0 0,-1 1-4 0 0,-23 25 294 0 0,-224 151 391 0 0,246-175-675 0 0,1-1 1 0 0,0 1-1 0 0,0-1 0 0 0,-1 1 1 0 0,1-1-1 0 0,0 1 0 0 0,1 0 0 0 0,-1 0 1 0 0,0-1-1 0 0,0 1 0 0 0,1 0 1 0 0,-1 0-1 0 0,1 0 0 0 0,0 0 0 0 0,-1 0 1 0 0,1 0-1 0 0,0 0 0 0 0,0 0 1 0 0,0 0-1 0 0,1 0 0 0 0,-1 0 0 0 0,0 0 1 0 0,1-1-1 0 0,-1 1 0 0 0,1 0 1 0 0,-1 0-1 0 0,1 0 0 0 0,0 0 0 0 0,0-1 1 0 0,0 1-1 0 0,0 0 0 0 0,0-1 0 0 0,0 1 1 0 0,1-1-1 0 0,-1 1 0 0 0,1-1 1 0 0,-1 0-1 0 0,0 1 0 0 0,1-1 0 0 0,0 0 1 0 0,-1 0-1 0 0,1 0 0 0 0,0 0 1 0 0,0 0-1 0 0,-1-1 0 0 0,1 1 0 0 0,0 0 1 0 0,0-1-1 0 0,0 0 0 0 0,0 1 1 0 0,0-1-1 0 0,0 0 0 0 0,0 0 0 0 0,0 0 1 0 0,1 0-11 0 0,20 2 158 0 0,0 0 0 0 0,0-2 0 0 0,0 0 0 0 0,0-2 0 0 0,0 0 0 0 0,0-2 1 0 0,20-6-159 0 0,72-30-494 0 0,-79 12-1581 0 0,-13 7-5585 0 0,-16 14-3640 0 0</inkml:trace>
  <inkml:trace contextRef="#ctx0" brushRef="#br0" timeOffset="1596.303">1091 48 3585 0 0,'0'0'1469'0'0,"0"0"-22"0"0,0 0 87 0 0,0 0 114 0 0,0 0 101 0 0,0 0-101 0 0,0 0-242 0 0,0 0-163 0 0,0 0-144 0 0,0 0-105 0 0,0 0-84 0 0,0 0-102 0 0,-9-8-129 0 0,-25-24-108 0 0,25 24-92 0 0,9 8-89 0 0,0 0-60 0 0,0 0-52 0 0,0 0-51 0 0,0 0-37 0 0,0 0-21 0 0,0 0-40 0 0,2 22 558 0 0,45 93 1490 0 0,38 80-995 0 0,-71-149-1124 0 0,-1 1 0 0 0,-3 0 0 0 0,-2 1 0 0 0,-2 0 0 0 0,-2 0 0 0 0,-2 0-1 0 0,-3 0 1 0 0,-4 29-58 0 0,0-41 1 0 0,-2 1-1 0 0,-1-2 0 0 0,-2 1 0 0 0,-2-1 1 0 0,-1-1-1 0 0,-2 0 0 0 0,-1-1 1 0 0,-1 0-1 0 0,-9 10 0 0 0,12-25-33 0 0,0 0-1 0 0,0-1 1 0 0,-2 0 0 0 0,0-1-1 0 0,-1-1 1 0 0,-1-1-1 0 0,0 0 1 0 0,0-1 0 0 0,-2-1-1 0 0,-2 0 34 0 0,-71 18-875 0 0,50-27-2068 0 0,46-16-12057 0 0,1 12 6658 0 0</inkml:trace>
  <inkml:trace contextRef="#ctx0" brushRef="#br0" timeOffset="2788.682">1781 203 376 0 0,'0'0'1440'0'0,"0"0"89"0"0,0 0 419 0 0,0 0 375 0 0,0 0 80 0 0,0 0-261 0 0,0 0-487 0 0,0 0-457 0 0,0 0-241 0 0,0 0-83 0 0,0 0-66 0 0,0 0-20 0 0,0 0-57 0 0,2-2-83 0 0,5 3 1842 0 0,-9 22-1576 0 0,-13 29-389 0 0,-82 216 618 0 0,-38 13-931 0 0,130-270-210 0 0,1 0 1 0 0,1 1-1 0 0,0-1 1 0 0,1 1-1 0 0,0 0 0 0 0,0 0 1 0 0,2 0-1 0 0,-1 0 0 0 0,2 8-2 0 0,0-15 4 0 0,1 0-1 0 0,0 0 0 0 0,0 0 1 0 0,1-1-1 0 0,-1 1 0 0 0,1-1 1 0 0,0 1-1 0 0,0-1 0 0 0,1 0 1 0 0,-1 0-1 0 0,1 0 0 0 0,0 0 1 0 0,0-1-1 0 0,0 0 0 0 0,0 0 1 0 0,0 0-1 0 0,1 0 0 0 0,2 1-3 0 0,7 1 152 0 0,-1-1-1 0 0,1 0 0 0 0,0-1 1 0 0,0-1-1 0 0,0 0 0 0 0,0 0 0 0 0,0-1 1 0 0,0-1-1 0 0,6-1-151 0 0,118 1 834 0 0,-138 0-828 0 0,0 0-6 0 0,19-3-484 0 0,-19 2 327 0 0,-6-19-6122 0 0,1 14 647 0 0,3 4 2942 0 0,0 1-8583 0 0</inkml:trace>
  <inkml:trace contextRef="#ctx0" brushRef="#br0" timeOffset="3059.657">1356 637 8162 0 0,'0'0'2270'0'0,"0"0"-619"0"0,0 0-271 0 0,0 0-12 0 0,0 0-6 0 0,0 0-166 0 0,0 0-340 0 0,0 0-334 0 0,0 0-140 0 0,0 0 36 0 0,0 0 98 0 0,0 0 73 0 0,0 0-10 0 0,13 2-44 0 0,91 8 951 0 0,44-9 370 0 0,-50-25-5563 0 0,-89 21-1154 0 0,-6 3-6610 0 0</inkml:trace>
  <inkml:trace contextRef="#ctx0" brushRef="#br0" timeOffset="3837.201">2004 115 2024 0 0,'0'0'2262'0'0,"0"0"-187"0"0,0 0-90 0 0,0 0 50 0 0,0 0-5 0 0,0 0-170 0 0,0 0-285 0 0,0 0-411 0 0,0 0-332 0 0,0 0-166 0 0,0 0-59 0 0,0 0-18 0 0,0 0-26 0 0,8-8 1272 0 0,98-7 950 0 0,35 8-1418 0 0,-140 8-1364 0 0,-1 0 1 0 0,1 1 0 0 0,0-1 0 0 0,-1 0 0 0 0,1 1 0 0 0,0-1 0 0 0,-1 0-1 0 0,0 1 1 0 0,1-1 0 0 0,-1 1 0 0 0,0-1 0 0 0,1 0 0 0 0,-1 1 0 0 0,0-1-1 0 0,0 1 1 0 0,0-1 0 0 0,-1 1 0 0 0,1-1 0 0 0,0 1 0 0 0,0-1 0 0 0,-1 0-1 0 0,1 1 1 0 0,-1-1 0 0 0,1 1 0 0 0,-1-1 0 0 0,0 0 0 0 0,1 0 0 0 0,-2 2-4 0 0,-131 156 228 0 0,131-157-223 0 0,1 0 0 0 0,0 1 0 0 0,0-1 0 0 0,0 1-1 0 0,0 0 1 0 0,1-1 0 0 0,-1 1 0 0 0,1 0 0 0 0,0 0 0 0 0,-1-1 0 0 0,1 1 0 0 0,0 0 0 0 0,0 0 0 0 0,1-1 0 0 0,-1 1 0 0 0,1 0 0 0 0,-1-1 0 0 0,1 1 0 0 0,0 0 0 0 0,0-1 0 0 0,0 1 0 0 0,0-1 0 0 0,1 1 0 0 0,-1-1 0 0 0,1 0 0 0 0,-1 0 0 0 0,1 1 0 0 0,0-1-1 0 0,0 0 1 0 0,0 0 0 0 0,0-1 0 0 0,0 1 0 0 0,0 0 0 0 0,0-1 0 0 0,1 1 0 0 0,-1-1 0 0 0,1 0 0 0 0,-1 0 0 0 0,2 1-5 0 0,8 1-15 0 0,0 0-1 0 0,1 0 1 0 0,-1-2 0 0 0,0 1-1 0 0,1-2 1 0 0,-1 1-1 0 0,1-2 1 0 0,-1 0 0 0 0,1 0-1 0 0,-1-1 1 0 0,0-1-1 0 0,0 0 1 0 0,0 0 0 0 0,0-1-1 0 0,3-3 16 0 0,12-8-2050 0 0,-19 10-1383 0 0,0 0-3640 0 0,-1 1-5283 0 0</inkml:trace>
  <inkml:trace contextRef="#ctx0" brushRef="#br0" timeOffset="6200.994">2396 785 0 0 0,'0'0'3225'0'0,"0"0"85"0"0,0 0-360 0 0,0 0-568 0 0,0 0-518 0 0,0 0-405 0 0,0 0-351 0 0,0 0-248 0 0,0 0-142 0 0,0 0-97 0 0,0 0-70 0 0,3 0-53 0 0,35 5 609 0 0,1-1 0 0 0,0-2 0 0 0,0-2 1 0 0,0-2-1 0 0,15-3-1107 0 0,22 0 698 0 0,52-3-73 0 0,-27 2-1347 0 0,-130 8-1006 0 0,14-1-963 0 0,0 0-4586 0 0,7-1-4085 0 0</inkml:trace>
  <inkml:trace contextRef="#ctx0" brushRef="#br0" timeOffset="6607.742">2720 468 5545 0 0,'0'0'2545'0'0,"0"0"-443"0"0,0 0-211 0 0,0 0-31 0 0,0 0-66 0 0,0 0-286 0 0,0 0-426 0 0,0 0-358 0 0,0 0-211 0 0,0 0-97 0 0,0 0-5 0 0,0 0 46 0 0,0 0 30 0 0,-9 18 4 0 0,-26 57-46 0 0,11 38 1028 0 0,22-75-1051 0 0,-26 162 433 0 0,-3-88-924 0 0,30-105-12 0 0,1-5-3178 0 0,7-18-7649 0 0,-2 8 204 0 0</inkml:trace>
  <inkml:trace contextRef="#ctx0" brushRef="#br0" timeOffset="7287.63">3079 313 2505 0 0,'0'0'2311'0'0,"0"0"-211"0"0,0 0-75 0 0,0 0 78 0 0,0 0-67 0 0,0 0-211 0 0,0 0-329 0 0,0 0-329 0 0,0 0-240 0 0,0 0-206 0 0,0 0-135 0 0,0 0-101 0 0,0 0-50 0 0,0-2-63 0 0,1-5 46 0 0,2 18 326 0 0,4 14 42 0 0,60 205 1053 0 0,-37-15-1623 0 0,-9-95-196 0 0,-1-23 46 0 0,-19-97-36 0 0,-1 0 0 0 0,1 1 1 0 0,0-1-1 0 0,0 0 1 0 0,0 0-1 0 0,-1 0 0 0 0,1 0 1 0 0,0 1-1 0 0,0-1 0 0 0,0-1 1 0 0,-1 1-1 0 0,1 0 1 0 0,0 0-1 0 0,0 0 0 0 0,0 0 1 0 0,0 0-1 0 0,-1-1 1 0 0,1 1-1 0 0,0 0 0 0 0,0-1 1 0 0,-1 1-1 0 0,1-1 0 0 0,0 1 1 0 0,-1-1-1 0 0,1 1 1 0 0,-1-1-1 0 0,1 1 0 0 0,0-1 1 0 0,-1 1-1 0 0,1-1 0 0 0,-1 0 1 0 0,1 1-1 0 0,-1-1 1 0 0,0 0-1 0 0,1 0 0 0 0,-1 1 1 0 0,0-1-1 0 0,1 0 0 0 0,-1 0 1 0 0,0 1-1 0 0,0-1 1 0 0,0 0-1 0 0,0 0 0 0 0,0 0 1 0 0,0 0-1 0 0,0 1 0 0 0,0-1 1 0 0,0 0-1 0 0,0 0 1 0 0,0 0-1 0 0,0 1 0 0 0,-1-1 1 0 0,1 0-1 0 0,0 0 1 0 0,0 1-1 0 0,-1-2-30 0 0,3-4-142 0 0,13-41 264 0 0,77-278 221 0 0,-87 289-339 0 0,1 0-1 0 0,2 1 0 0 0,2 0 1 0 0,1 1-1 0 0,2 0 1 0 0,1 0-1 0 0,8-12-3 0 0,12-21-77 0 0,-28 92-5520 0 0,-3-18 1374 0 0,-1 1-7462 0 0</inkml:trace>
  <inkml:trace contextRef="#ctx0" brushRef="#br0" timeOffset="7863.049">3502 799 0 0 0,'0'0'1863'0'0,"0"0"326"0"0,0 0-37 0 0,0 0-201 0 0,0 0-176 0 0,0 0-109 0 0,0 0-93 0 0,0 0-108 0 0,0 0-137 0 0,0 0-124 0 0,0 0-158 0 0,0 0-138 0 0,4-5-86 0 0,9-18-78 0 0,-14 21 2996 0 0,-22 26-3699 0 0,20-21-45 0 0,-2 4-3 0 0,0 1-1 0 0,0-1 1 0 0,1 1-1 0 0,0 0 1 0 0,0 0-1 0 0,1 0 1 0 0,0 1-1 0 0,0-1 1 0 0,1 1-1 0 0,0-1 1 0 0,1 1-1 0 0,-1 4 8 0 0,1-9 4 0 0,1 0-1 0 0,0 0 1 0 0,-1 0-1 0 0,1 0 0 0 0,1 0 1 0 0,-1 0-1 0 0,0 0 1 0 0,1 0-1 0 0,0 0 1 0 0,0 0-1 0 0,0 0 0 0 0,1 0 1 0 0,-1-1-1 0 0,1 1 1 0 0,0-1-1 0 0,0 1 1 0 0,0-1-1 0 0,0 1 1 0 0,1-1-1 0 0,-1 0 0 0 0,1 0 1 0 0,0 0-1 0 0,0-1 1 0 0,0 1-1 0 0,0-1 1 0 0,1 1-1 0 0,-1-1 1 0 0,0 0-1 0 0,1 0 0 0 0,0-1 1 0 0,-1 1-1 0 0,1-1 1 0 0,0 1-1 0 0,0-1 1 0 0,0-1-1 0 0,0 1 0 0 0,0 0 1 0 0,0-1-4 0 0,3 1 51 0 0,-1 0 1 0 0,1-1-1 0 0,0 1 1 0 0,-1-1-1 0 0,1-1 1 0 0,0 0-1 0 0,-1 1 1 0 0,1-2-1 0 0,0 1 1 0 0,-1-1-1 0 0,0 0 1 0 0,1 0-1 0 0,-1-1 1 0 0,0 0-1 0 0,0 0 1 0 0,0-1-1 0 0,-1 1 0 0 0,1-1 1 0 0,-1 0-1 0 0,0-1 1 0 0,0 1-1 0 0,0-1 1 0 0,-1 0-1 0 0,0 0 1 0 0,0-1-1 0 0,0 1 1 0 0,0-1-1 0 0,-1 0 1 0 0,0 0-1 0 0,0 0 1 0 0,-1 0-1 0 0,0 0 1 0 0,0-1-1 0 0,0 1 1 0 0,0-6-52 0 0,0 8-23 0 0,0 0 0 0 0,-1 0 0 0 0,0 0 0 0 0,0 0 0 0 0,0-1 0 0 0,0 1 0 0 0,-1 0 0 0 0,1-1 0 0 0,-1 1 0 0 0,0 0 0 0 0,-1-1 0 0 0,1 1 0 0 0,-1 0 0 0 0,0-1 0 0 0,0 1 0 0 0,0 0 0 0 0,0 0 0 0 0,-1 0 0 0 0,0 0 0 0 0,1 0 0 0 0,-2 0 0 0 0,1 0 0 0 0,0 1 0 0 0,-1-1 0 0 0,0 1 0 0 0,1-1 0 0 0,-1 1 0 0 0,-1 0 0 0 0,1 0 0 0 0,0 1 0 0 0,-1-1 1 0 0,1 1-1 0 0,-1-1 0 0 0,0 1 0 0 0,0 0 0 0 0,0 0 0 0 0,0 1 0 0 0,0-1 0 0 0,0 1 0 0 0,-2 0 23 0 0,-49 7-3393 0 0,23 9-6013 0 0,23-10-2182 0 0</inkml:trace>
  <inkml:trace contextRef="#ctx0" brushRef="#br0" timeOffset="8720.062">3740 785 360 0 0,'0'0'1896'0'0,"0"0"54"0"0,0 0 244 0 0,0 0 161 0 0,0 0-100 0 0,0 0-396 0 0,0 0-513 0 0,0 0-399 0 0,0 0-222 0 0,0 0-124 0 0,0 0-81 0 0,0 0-74 0 0,1 4 1231 0 0,5 132 475 0 0,-5-135-2113 0 0,0 1 0 0 0,0 0 0 0 0,0 0-1 0 0,1 0 1 0 0,-1-1 0 0 0,0 1 0 0 0,1-1 0 0 0,-1 1 0 0 0,1-1-1 0 0,0 1 1 0 0,0-1 0 0 0,-1 0 0 0 0,1 0 0 0 0,0 0-1 0 0,0 0 1 0 0,0 0 0 0 0,0 0 0 0 0,0-1 0 0 0,0 1-1 0 0,0-1 1 0 0,0 1 0 0 0,0-1 0 0 0,1 0 0 0 0,-1 1 0 0 0,0-1-1 0 0,0 0 1 0 0,0-1 0 0 0,0 1 0 0 0,0 0 0 0 0,0-1-1 0 0,0 1 1 0 0,1-1 0 0 0,-1 0 0 0 0,0 1 0 0 0,0-1-1 0 0,-1 0 1 0 0,1 0 0 0 0,0 0 0 0 0,0-1 0 0 0,0 1 0 0 0,-1 0-1 0 0,1-1 1 0 0,-1 1 0 0 0,1-1 0 0 0,-1 1 0 0 0,1-1-1 0 0,-1 0 1 0 0,0 1 0 0 0,0-1 0 0 0,0 0 0 0 0,0 0 0 0 0,0 0-1 0 0,0 0 1 0 0,-1 0 0 0 0,1 0 0 0 0,-1 0 0 0 0,1 0-1 0 0,-1-1-38 0 0,79-177 1535 0 0,-58 328-1644 0 0,-10 257 184 0 0,-40-273-31 0 0,27-129-30 0 0,0 0 0 0 0,1 0 0 0 0,-1-1 0 0 0,0 1 0 0 0,0-1 0 0 0,0 1 0 0 0,-1-1 0 0 0,1 0 0 0 0,-1 0 0 0 0,1 0 0 0 0,-1 0 0 0 0,0 0 0 0 0,1-1 0 0 0,-1 1 0 0 0,0-1 0 0 0,0 1 0 0 0,0-1 0 0 0,-1 0 0 0 0,1-1 0 0 0,0 1 0 0 0,0 0 0 0 0,0-1 0 0 0,0 0 0 0 0,-1 1 0 0 0,1-1 0 0 0,0-1 0 0 0,0 1 0 0 0,-1 0 0 0 0,1-1 0 0 0,0 0 0 0 0,0 1 0 0 0,0-1 0 0 0,0-1 0 0 0,0 1 0 0 0,0 0 0 0 0,0-1 0 0 0,-2-1-14 0 0,-1-4 11 0 0,1-1 0 0 0,0 0-1 0 0,0 0 1 0 0,1 0-1 0 0,0-1 1 0 0,1 1 0 0 0,0-1-1 0 0,0 0 1 0 0,1 0-1 0 0,0 0 1 0 0,0 0-1 0 0,1 0 1 0 0,0 0 0 0 0,1-1-1 0 0,0 1 1 0 0,1 0-1 0 0,0 0 1 0 0,0 0 0 0 0,1-1-1 0 0,0 1 1 0 0,0 0-1 0 0,1 1 1 0 0,0-1 0 0 0,1 0-1 0 0,0 1 1 0 0,0 0-1 0 0,1 0 1 0 0,0 0-1 0 0,0 1 1 0 0,1-1 0 0 0,0 1-1 0 0,7-6-10 0 0,-4 5-28 0 0,0 1 0 0 0,0 0 0 0 0,0 0 0 0 0,1 1 0 0 0,0 0 0 0 0,1 1 0 0 0,-1 0 0 0 0,1 1 0 0 0,0 0 0 0 0,0 0 0 0 0,8 0 28 0 0,4 0-560 0 0,9-1-1703 0 0,-13 0-7439 0 0,-15 4-2057 0 0</inkml:trace>
  <inkml:trace contextRef="#ctx0" brushRef="#br0" timeOffset="11906.618">4487 288 0 0 0,'0'0'2020'0'0,"0"0"329"0"0,0 0 2 0 0,0 0-265 0 0,0 0-336 0 0,0 0-275 0 0,0 0-183 0 0,0 0-136 0 0,0 0-94 0 0,6 0 3748 0 0,-21 91-1621 0 0,-42 42-2511 0 0,19-51-401 0 0,-6 9-198 0 0,33-72-56 0 0,0 1 1 0 0,2 0 0 0 0,0 0-1 0 0,1 0 1 0 0,2 1 0 0 0,0 1-1 0 0,1-1 1 0 0,1 1 0 0 0,-2 21-24 0 0,6-39 3 0 0,-1 0 1 0 0,1 0 0 0 0,-1 0 0 0 0,1 0-1 0 0,1 0 1 0 0,-1 0 0 0 0,0 0-1 0 0,1 0 1 0 0,0 0 0 0 0,0 0 0 0 0,0 0-1 0 0,0 0 1 0 0,1 0 0 0 0,0 0-1 0 0,0-1 1 0 0,0 1 0 0 0,0-1 0 0 0,0 1-1 0 0,0-1 1 0 0,1 0 0 0 0,0 0 0 0 0,0 0-1 0 0,0 0 1 0 0,0-1 0 0 0,0 1-1 0 0,0-1 1 0 0,1 0 0 0 0,-1 1 0 0 0,2-1-4 0 0,40 20 406 0 0,60-13 515 0 0,-71-10-699 0 0,53-6 148 0 0,-66 0-656 0 0,-29-10-4241 0 0,3 9 345 0 0,1 0-3760 0 0,4 3-1935 0 0</inkml:trace>
  <inkml:trace contextRef="#ctx0" brushRef="#br0" timeOffset="12426.532">4091 582 2409 0 0,'0'0'1655'0'0,"0"0"-263"0"0,0 0 97 0 0,0 0 236 0 0,0 0 58 0 0,0 0-211 0 0,0 0-396 0 0,0 0-365 0 0,0 0-191 0 0,0 0-33 0 0,0 0 37 0 0,0 0 43 0 0,0 0 11 0 0,18 7 2924 0 0,21 2-2329 0 0,0-3 0 0 0,0 0 1 0 0,0-3-1 0 0,25-1-1273 0 0,145-8 1243 0 0,-124-6-1019 0 0,-84 12-250 0 0,-1 0-1 0 0,1-1 1 0 0,0 1 0 0 0,-1-1 0 0 0,1 1 0 0 0,0 0-1 0 0,-1 0 1 0 0,1-1 0 0 0,0 1 0 0 0,0 0 0 0 0,-1 0-1 0 0,1 0 1 0 0,0 0 0 0 0,0 0 0 0 0,-1 0 0 0 0,1 0-1 0 0,0 0 1 0 0,0 0 0 0 0,-1 0 0 0 0,1 0 0 0 0,0 1-1 0 0,0-1 1 0 0,-1 0 0 0 0,1 0 0 0 0,0 1 0 0 0,-1-1-1 0 0,1 0 1 0 0,0 1 0 0 0,-1-1 0 0 0,1 1 0 0 0,-1-1-1 0 0,1 1 1 0 0,0-1 0 0 0,-1 1 0 0 0,1 0 0 0 0,-1-1 0 0 0,0 1-1 0 0,1-1 1 0 0,-1 1 0 0 0,1 0 0 0 0,-1-1 0 0 0,0 1-1 0 0,0 0 1 0 0,1 0 0 0 0,-1 0 26 0 0,3 6-4557 0 0,-1-4-2635 0 0,-2-2-5038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0 0 0,'0'0'425'0'0,"0"0"498"0"0,0 0 471 0 0,0 0 345 0 0,0 0 128 0 0,0 0-149 0 0,0 0-289 0 0,0 0-218 0 0,0 0-140 0 0,0 0-63 0 0,0 0-21 0 0,0 0-39 0 0,0 0-65 0 0,0 0-93 0 0,0 0-102 0 0,0 0-75 0 0,0 0-71 0 0,0 0-50 0 0,0 0-23 0 0,0 0-7 0 0,0 0-42 0 0,0 0-33 0 0,0 0-29 0 0,0 0-55 0 0,26 0 1802 0 0,94-15-572 0 0,172-28-476 0 0,-156 35-1396 0 0,-137 8 13 0 0,-6-7-5595 0 0,-4 3-6743 0 0,9 4 6092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3729 0 0,'0'0'2104'0'0,"0"0"-258"0"0,0 0-63 0 0,0 0 49 0 0,0 0-5 0 0,0 0-196 0 0,0 0-336 0 0,0 0-249 0 0,0 0-214 0 0,0 0-152 0 0,0 0-122 0 0,0 0-69 0 0,-3 1-41 0 0,2 0-330 0 0,0 0 0 0 0,0-1-1 0 0,0 1 1 0 0,0 0 0 0 0,0 0-1 0 0,0 0 1 0 0,0 0 0 0 0,0 0-1 0 0,0 1 1 0 0,0-1 0 0 0,1 0-1 0 0,-1 0 1 0 0,1 0 0 0 0,-1 1-1 0 0,0-1 1 0 0,1 0 0 0 0,0 1-1 0 0,-1-1 1 0 0,1 0 0 0 0,0 1-1 0 0,0-1 1 0 0,0 1-1 0 0,0-1 1 0 0,0 0 0 0 0,0 1-1 0 0,0-1 1 0 0,0 1 0 0 0,1-1-1 0 0,-1 0 1 0 0,0 1 0 0 0,1 0-118 0 0,7 43 606 0 0,-2 0 0 0 0,-2 1-1 0 0,-2 0 1 0 0,-3-1 0 0 0,-1 1 0 0 0,-4 19-606 0 0,-12 78 175 0 0,12-72 35 0 0,6-65-243 0 0,0-5 11 0 0,0-1 26 0 0,0 0-51 0 0,0 0 12 0 0,0 0-7 0 0,0 0-25 0 0,0 0-4 0 0,0 0 5 0 0,0 0-21 0 0,0-22-4828 0 0,0 19 3841 0 0,0-2-1422 0 0,0 2-2669 0 0,0-1-6367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5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15 4457 0 0,'0'0'1823'0'0,"0"0"-255"0"0,0 0 2 0 0,0 0 196 0 0,0 0 145 0 0,0 0-57 0 0,0 0-222 0 0,0 0-308 0 0,0 0-294 0 0,0 0-227 0 0,0 0-169 0 0,-2-3-134 0 0,-8-6-83 0 0,8 6-59 0 0,2 3-11 0 0,0 0-40 0 0,0 0-18 0 0,0 0-38 0 0,0 0-54 0 0,0 0-13 0 0,-1 11 392 0 0,-36 122 429 0 0,-126 361-429 0 0,141-370-582 0 0,68-91 66 0 0,-37-30-44 0 0,-1 0-1 0 0,1-1 1 0 0,-1 0-1 0 0,1-1 0 0 0,0 0 1 0 0,-1 0-1 0 0,1-1 0 0 0,0 0 1 0 0,0 0-1 0 0,0-1 1 0 0,-1-1-1 0 0,1 1 0 0 0,0-1 1 0 0,-1-1-1 0 0,0 1 0 0 0,1-1 1 0 0,-1-1-1 0 0,0 0 1 0 0,2-1-17 0 0,42-28 56 0 0,-1-3 0 0 0,-2-1 0 0 0,-2-3-1 0 0,33-36-54 0 0,-9-4 30 0 0,-68 77-120 0 0,6-9 357 0 0,-18 16-72 0 0,-3 7-200 0 0,1 1 1 0 0,1 0 0 0 0,0 0 0 0 0,0 1 0 0 0,1 0-1 0 0,1 1 1 0 0,-6 14 4 0 0,6-14 3 0 0,1-3-5 0 0,1 0-1 0 0,1 0 1 0 0,-1 1 0 0 0,2 0-1 0 0,0 0 1 0 0,0 1 0 0 0,1-1-1 0 0,1 1 1 0 0,0-1 0 0 0,0 1-1 0 0,2 0 1 0 0,0 11 2 0 0,2-19 1 0 0,1-1 0 0 0,0 1 0 0 0,0-1-1 0 0,0 0 1 0 0,1 0 0 0 0,0 0 0 0 0,-1 0 0 0 0,2-1 0 0 0,-1 1 0 0 0,0-1 0 0 0,0 0-1 0 0,1 0 1 0 0,0-1 0 0 0,0 1 0 0 0,-1-1 0 0 0,1 0 0 0 0,1 0 0 0 0,-1-1-1 0 0,0 0 1 0 0,0 0 0 0 0,0 0 0 0 0,1 0 0 0 0,4-1-1 0 0,5 2 12 0 0,1-1 0 0 0,-1 0 0 0 0,1-1 0 0 0,0-1 0 0 0,-1 0 0 0 0,1-1 0 0 0,-1-1 0 0 0,0-1 0 0 0,0 0 0 0 0,0-1 0 0 0,0 0 0 0 0,-1-1 0 0 0,0-1 0 0 0,0 0 0 0 0,0-1 0 0 0,-1-1 0 0 0,0 0 0 0 0,9-8-12 0 0,-19 14 9 0 0,1 0-1 0 0,-1-1 1 0 0,0 1 0 0 0,0 0 0 0 0,0-1-1 0 0,0 0 1 0 0,-1 0 0 0 0,1 0 0 0 0,-1 0-1 0 0,0 0 1 0 0,0 0 0 0 0,0 0 0 0 0,-1-1-1 0 0,0 1 1 0 0,0-1 0 0 0,0 1-1 0 0,0-1 1 0 0,0 1 0 0 0,-1-1 0 0 0,0 0-1 0 0,0 1 1 0 0,0-1 0 0 0,-1 1 0 0 0,0-1-1 0 0,0 0 1 0 0,0 1 0 0 0,0-1 0 0 0,-1 1-1 0 0,1 0 1 0 0,-1 0 0 0 0,0-1-1 0 0,0 1 1 0 0,-1 0 0 0 0,1 1 0 0 0,-1-1-1 0 0,0 0 1 0 0,0 1 0 0 0,0-1 0 0 0,-1 1-1 0 0,1 0 1 0 0,-1 0 0 0 0,-2-1-9 0 0,-9-4-96 0 0,0 1 1 0 0,-1 0 0 0 0,0 1 0 0 0,0 1 0 0 0,0 0-1 0 0,-1 1 1 0 0,0 1 0 0 0,0 1 0 0 0,0 0-1 0 0,0 1 1 0 0,0 1 0 0 0,-10 2 95 0 0,15-2-159 0 0,1 1 1 0 0,0 0-1 0 0,0 1 0 0 0,0 0 1 0 0,0 1-1 0 0,0 0 1 0 0,0 1-1 0 0,1 0 0 0 0,-1 1 1 0 0,1 0-1 0 0,0 0 1 0 0,1 1-1 0 0,-1 1 159 0 0,11-7-59 0 0,-1 0 0 0 0,0 0-1 0 0,1 0 1 0 0,-1 0 0 0 0,0 0 0 0 0,1 0-1 0 0,-1 0 1 0 0,0 0 0 0 0,1 1 0 0 0,-1-1-1 0 0,0 0 1 0 0,0 0 0 0 0,1 0 0 0 0,-1 1-1 0 0,0-1 1 0 0,0 0 0 0 0,1 0 0 0 0,-1 1-1 0 0,0-1 1 0 0,0 0 0 0 0,0 1 0 0 0,1-1-1 0 0,-1 0 1 0 0,0 1 0 0 0,0-1 0 0 0,0 0-1 0 0,0 1 1 0 0,0-1 0 0 0,0 0 0 0 0,0 1-1 0 0,0-1 1 0 0,0 0 0 0 0,0 1 0 0 0,0-1-1 0 0,0 0 1 0 0,0 1 0 0 0,0-1 0 0 0,0 0-1 0 0,0 1 1 0 0,0-1 0 0 0,0 0 0 0 0,0 1-1 0 0,-1-1 1 0 0,1 0 0 0 0,0 1 0 0 0,0-1-1 0 0,0 0 1 0 0,0 0 0 0 0,-1 1 0 0 0,1-1-1 0 0,0 0 1 0 0,0 0 0 0 0,-1 1 59 0 0,32-4-1813 0 0,-16-1-2167 0 0,-2 0-6079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5:17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1808 0 0,'0'0'1707'0'0,"0"0"-52"0"0,0 0-128 0 0,0 0-17 0 0,0 0 70 0 0,0 0 85 0 0,0 0 6 0 0,0 0-94 0 0,0 0-188 0 0,0 0-269 0 0,0 0-228 0 0,-3-2-220 0 0,-9-5-165 0 0,9 5-56 0 0,3 2-46 0 0,0 0-29 0 0,0 0-28 0 0,0 0-49 0 0,0 0-68 0 0,0 0-40 0 0,0 0-18 0 0,13 4 767 0 0,0 2-704 0 0,-2 1-1 0 0,1 0 1 0 0,-1 1 0 0 0,0 1-1 0 0,0 0 1 0 0,-1 0-1 0 0,-1 1 1 0 0,1 0 0 0 0,6 11-236 0 0,159 225 1167 0 0,-171-240-1139 0 0,9 10 67 0 0,0 1 0 0 0,-2 0 0 0 0,0 1 0 0 0,-1 0 1 0 0,0 1-1 0 0,-2 0 0 0 0,0 0 0 0 0,3 16-95 0 0,-4-14 496 0 0,-3-19-1620 0 0,-2-14-4472 0 0,-2 6 2435 0 0,1 1-3103 0 0,0 2-4858 0 0</inkml:trace>
  <inkml:trace contextRef="#ctx0" brushRef="#br0" timeOffset="601.493">528 0 5473 0 0,'0'0'1691'0'0,"0"0"-230"0"0,0 0 33 0 0,0 0 188 0 0,0 0 115 0 0,0 0-96 0 0,0 0-339 0 0,0 0-398 0 0,0 0-308 0 0,0 0-202 0 0,0 0-89 0 0,0 0-9 0 0,0 0 23 0 0,0 2 33 0 0,-14 24 484 0 0,-8 22-358 0 0,-2 0 1 0 0,-2-2 0 0 0,-2-1 0 0 0,-3-2 0 0 0,-1 0 0 0 0,-8 5-539 0 0,-97 92 484 0 0,71-50-183 0 0,33-25-245 0 0,15-46-141 0 0,-39 12-1254 0 0,58-31 1231 0 0,-1 0 0 0 0,0 0 0 0 0,1 0 0 0 0,-1 0 0 0 0,1 0 0 0 0,-1 0 0 0 0,0 0 0 0 0,1 0 1 0 0,-1 0-1 0 0,0 1 0 0 0,1-1 0 0 0,-1 0 0 0 0,1 0 0 0 0,-1 1 0 0 0,0-1 0 0 0,1 0 0 0 0,-1 0 0 0 0,0 1 0 0 0,0-1 0 0 0,1 0 0 0 0,-1 1 0 0 0,0-1 0 0 0,0 0 0 0 0,0 1 0 0 0,1-1 0 0 0,-1 0 0 0 0,0 1 0 0 0,0-1 0 0 0,0 1 1 0 0,0-1-1 0 0,0 0 0 0 0,0 1 0 0 0,0-1 0 0 0,1 1 0 0 0,-1-1 0 0 0,0 1 0 0 0,-1-1 0 0 0,1 0 0 0 0,0 1 0 0 0,0-1 0 0 0,0 1 0 0 0,0-1 0 0 0,0 0 0 0 0,0 1 0 0 0,0-1 0 0 0,-1 1 0 0 0,1-1 0 0 0,0 0 0 0 0,0 1 0 0 0,-1-1 1 0 0,1 0-1 0 0,0 1 0 0 0,0-1 0 0 0,-1 0 0 0 0,1 0 0 0 0,0 1 108 0 0,12-1-2606 0 0,-4 0-1976 0 0,-1 0-5698 0 0</inkml:trace>
  <inkml:trace contextRef="#ctx0" brushRef="#br0" timeOffset="1142.025">692 600 0 0 0,'0'0'862'0'0,"0"0"252"0"0,0 0 97 0 0,0 0 19 0 0,0 0 18 0 0,0 0 75 0 0,0 0 69 0 0,0 0 49 0 0,0 0-40 0 0,3 0-152 0 0,-2 0-1176 0 0,-1 0 1 0 0,1 1 0 0 0,-1-1-1 0 0,1 0 1 0 0,-1 0 0 0 0,1 0-1 0 0,0 0 1 0 0,-1 1-1 0 0,1-1 1 0 0,-1 0 0 0 0,1 1-1 0 0,-1-1 1 0 0,1 0 0 0 0,-1 1-1 0 0,0-1 1 0 0,1 1 0 0 0,-1-1-1 0 0,1 0 1 0 0,-1 1-1 0 0,0-1 1 0 0,1 1 0 0 0,-1-1-1 0 0,0 1 1 0 0,0 0 0 0 0,0-1-1 0 0,1 1 1 0 0,-1-1 0 0 0,0 1-1 0 0,0-1 1 0 0,0 1 0 0 0,0-1-1 0 0,0 1 1 0 0,0 0-1 0 0,0-1 1 0 0,0 1 0 0 0,0-1-1 0 0,0 1 1 0 0,0 0 0 0 0,0-1-1 0 0,0 1 1 0 0,-1-1 0 0 0,1 1-1 0 0,0-1 1 0 0,0 1-1 0 0,-1-1 1 0 0,1 1 0 0 0,0-1-1 0 0,0 1 1 0 0,-1-1 0 0 0,1 1-1 0 0,-1-1 1 0 0,1 1 0 0 0,-1-1-1 0 0,1 0 1 0 0,0 1 0 0 0,-1-1-1 0 0,1 0 1 0 0,-1 1-74 0 0,-4 11 302 0 0,1 1-47 0 0,0 0 1 0 0,1 1 0 0 0,0 0 0 0 0,1-1-1 0 0,1 1 1 0 0,0 0 0 0 0,1 0-1 0 0,1 9-255 0 0,1-20 92 0 0,0 1 0 0 0,0 0 0 0 0,0-1 0 0 0,0 1 0 0 0,1-1 0 0 0,0 0-1 0 0,0 0 1 0 0,0 0 0 0 0,0 0 0 0 0,0-1 0 0 0,0 1 0 0 0,1-1 0 0 0,-1 0 0 0 0,1 0-1 0 0,0 0 1 0 0,-1 0 0 0 0,1 0 0 0 0,0-1 0 0 0,0 0 0 0 0,0 0 0 0 0,0 0-1 0 0,0 0 1 0 0,1-1 0 0 0,-1 1 0 0 0,0-1 0 0 0,0 0 0 0 0,0-1 0 0 0,0 1 0 0 0,1-1-1 0 0,-1 1 1 0 0,0-1 0 0 0,0 0 0 0 0,0-1 0 0 0,0 1 0 0 0,1-2-92 0 0,11-2 128 0 0,-1-1 0 0 0,0-1 0 0 0,0-1 1 0 0,-1 0-1 0 0,0 0 0 0 0,0-2 0 0 0,-1 0 0 0 0,0 0 0 0 0,-1-1 1 0 0,0-1-1 0 0,-1 0 0 0 0,0 0 0 0 0,-1-1 0 0 0,0-1 1 0 0,-1 0-1 0 0,-1 0 0 0 0,1-2-128 0 0,-8 13 12 0 0,1 0 0 0 0,-1 0 0 0 0,0 0 0 0 0,1 0 0 0 0,-1 0 0 0 0,-1 0 0 0 0,1 0 0 0 0,0 0 0 0 0,-1-1 0 0 0,0 1 0 0 0,0 0 0 0 0,0 0 0 0 0,0-1 0 0 0,0 1 0 0 0,0 0 0 0 0,-1 0 0 0 0,0 0 1 0 0,0-1-1 0 0,0 1 0 0 0,0 0 0 0 0,0 0 0 0 0,0 0 0 0 0,-1 0 0 0 0,1 1 0 0 0,-1-1 0 0 0,0 0 0 0 0,0 1 0 0 0,0-1 0 0 0,0 1 0 0 0,-1-1 0 0 0,1 1 0 0 0,-1 0 0 0 0,1 0 0 0 0,-1 0 0 0 0,0 1 0 0 0,1-1 0 0 0,-1 0 0 0 0,0 1 0 0 0,0 0 0 0 0,0 0 0 0 0,-1 0-12 0 0,-3-1-177 0 0,0 1 0 0 0,-1 1 0 0 0,1-1 0 0 0,0 1 0 0 0,0 1 0 0 0,0-1 0 0 0,-1 1 0 0 0,1 0 0 0 0,0 1 0 0 0,0 0 0 0 0,0 0 0 0 0,1 0 0 0 0,-1 1 0 0 0,0 0 0 0 0,1 1 0 0 0,0-1 177 0 0,-36 28-9264 0 0,35-24-1929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458 564 0 0 0,'0'0'337'0'0,"0"0"861"0"0,0 0 446 0 0,0 0 150 0 0,0 0-54 0 0,0 0-166 0 0,0 0-166 0 0,0 0-154 0 0,0 0-138 0 0,6-6-136 0 0,32-32 1620 0 0,-31 1 3747 0 0,-20 19-5085 0 0,4 14-1155 0 0,0 0 1 0 0,-1 0-1 0 0,0 1 0 0 0,1 1 0 0 0,-1 0 0 0 0,0 0 1 0 0,0 1-1 0 0,0 0 0 0 0,0 1 0 0 0,0 0 0 0 0,-2 1-107 0 0,-5-1 66 0 0,-115 14 406 0 0,101-3-326 0 0,-62 34 238 0 0,91 2-414 0 0,37-5 112 0 0,-26-38-54 0 0,-1 0-1 0 0,1 0 1 0 0,0-1-1 0 0,0 0 1 0 0,0 0-1 0 0,0-1 0 0 0,0 0 1 0 0,1-1-1 0 0,-1 0 1 0 0,1-1-1 0 0,1 0-27 0 0,77 16 127 0 0,-53-1-113 0 0,-47 8 109 0 0,-149 72 228 0 0,132-77-323 0 0,12-8-27 0 0,1 0 0 0 0,0 0 0 0 0,0 2 0 0 0,1 0 0 0 0,0 0 0 0 0,1 2 0 0 0,1 0 0 0 0,0 0 0 0 0,-6 11-1 0 0,16-22 2 0 0,1 1-1 0 0,0 0 1 0 0,1 0-1 0 0,-1 0 1 0 0,1 1-1 0 0,0-1 1 0 0,0 0-1 0 0,0 1 1 0 0,1-1-1 0 0,-1 0 1 0 0,1 1-1 0 0,0-1 1 0 0,0 0 0 0 0,1 1-1 0 0,-1-1 1 0 0,1 0-1 0 0,0 1 1 0 0,0-1-1 0 0,0 0 1 0 0,1 0-1 0 0,0 0 1 0 0,0 0-1 0 0,0 0 1 0 0,0 0-1 0 0,0 0 1 0 0,1-1 0 0 0,-1 1-1 0 0,1-1 1 0 0,0 0-1 0 0,0 0 1 0 0,1 0-1 0 0,-1 0 1 0 0,0 0-1 0 0,1-1 1 0 0,0 1-1 0 0,0-1 1 0 0,-1 0-1 0 0,1 0 1 0 0,4 1-2 0 0,7 3 51 0 0,0-1 0 0 0,0-1 1 0 0,1 0-1 0 0,-1 0 0 0 0,1-2 0 0 0,0 0 0 0 0,-1-1 1 0 0,1 0-1 0 0,0-2 0 0 0,0 0 0 0 0,0 0 1 0 0,-1-2-1 0 0,1 0 0 0 0,-1 0 0 0 0,4-2-51 0 0,5-4 33 0 0,-17 7-71 0 0,0 0 1 0 0,0-1 0 0 0,0 1 0 0 0,0-1 0 0 0,0-1 0 0 0,-1 0 0 0 0,1 0 0 0 0,-1 0-1 0 0,0 0 1 0 0,0-1 0 0 0,5-5 37 0 0,16-30-2731 0 0,-21 26-1239 0 0,0-2-3903 0 0,-5 8-3792 0 0</inkml:trace>
  <inkml:trace contextRef="#ctx0" brushRef="#br0" timeOffset="567.089">440 38 0 0 0,'0'0'421'0'0,"0"0"485"0"0,0 0 326 0 0,0 0 245 0 0,0 0 360 0 0,0 0 181 0 0,0 0-63 0 0,0 0-90 0 0,0 0-257 0 0,0 0-279 0 0,0 0-290 0 0,0 0-248 0 0,0 0-136 0 0,-5-7-51 0 0,-16-17-25 0 0,16 18-48 0 0,-17 50 1605 0 0,11-18-1676 0 0,2 0 0 0 0,1 1 1 0 0,2 0-1 0 0,0 0 0 0 0,2 1 0 0 0,0 2-460 0 0,-1 7 277 0 0,-12 144 734 0 0,-44 227-315 0 0,-8-51-281 0 0,35-187-268 0 0,32-152-2102 0 0,6-24-3462 0 0,-1 4-1080 0 0,-1-1-5388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12 0 0 0,'0'0'2643'0'0,"0"0"-645"0"0,0 0-212 0 0,0 0 38 0 0,0 0 82 0 0,0 0 24 0 0,0 0-58 0 0,0 0-220 0 0,0 0-262 0 0,0 0-318 0 0,0 0-254 0 0,0-3-155 0 0,-5-6 1539 0 0,-6 28 332 0 0,4-7-2959 0 0,-134 196 1661 0 0,68-107-805 0 0,-4-3-1 0 0,-5-3 0 0 0,-46 38-430 0 0,65-70 107 0 0,48-45-386 0 0,19-32-1201 0 0,46-72-2163 0 0,-35 56-409 0 0,-2 0-3744 0 0,-8 18-1453 0 0</inkml:trace>
  <inkml:trace contextRef="#ctx0" brushRef="#br0" timeOffset="483.486">70 78 1136 0 0,'0'0'1253'0'0,"0"0"80"0"0,0 0 198 0 0,0 0 303 0 0,0 0 293 0 0,0 0 25 0 0,0 0-140 0 0,0 0-319 0 0,0 0-367 0 0,0 0-267 0 0,0 0-239 0 0,0 0-155 0 0,0 0-88 0 0,-3-6-52 0 0,-11-19-49 0 0,11 19-40 0 0,3 6-56 0 0,0 0-76 0 0,45 74 2634 0 0,61 99-941 0 0,92 202-860 0 0,-140-284-979 0 0,-58-91-157 0 0,0 0 0 0 0,1-1 0 0 0,-1 1-1 0 0,0 0 1 0 0,1 0 0 0 0,-1-1 0 0 0,0 1 0 0 0,1 0 0 0 0,-1 0 0 0 0,0 0 0 0 0,1 0 0 0 0,-1-1 0 0 0,0 1 0 0 0,1 0 0 0 0,-1 0 0 0 0,1 0 0 0 0,-1 0 0 0 0,0 0 0 0 0,1 0 0 0 0,-1 0 0 0 0,1 0 0 0 0,-1 0 0 0 0,0 0 0 0 0,1 0 0 0 0,-1 1 0 0 0,0-1 0 0 0,1 0 0 0 0,-1 0-1 0 0,1 0 1 0 0,-1 0 0 0 0,0 1 0 0 0,1-1 0 0 0,-1 0 0 0 0,0 0 0 0 0,1 1 0 0 0,-1-1 0 0 0,0 0 0 0 0,0 0 0 0 0,1 1 0 0 0,-1-1 0 0 0,0 0 0 0 0,0 1 0 0 0,0-1 0 0 0,1 0 0 0 0,-1 1 0 0 0,0-1 0 0 0,0 0 0 0 0,0 1 0 0 0,0-1 0 0 0,0 1 0 0 0,0-1 0 0 0,0 0 0 0 0,0 1 0 0 0,0-1-1 0 0,0 1 1 0 0,0-1 0 0 0,0 0 0 0 0,0 1 0 0 0,0-1-1 0 0,2-39-466 0 0,-2 23-707 0 0,8-15-2183 0 0,-4 21-40 0 0,0 1-3287 0 0,0 4-4696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4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1 549 3057 0 0,'0'0'2223'0'0,"0"0"163"0"0,0 0 51 0 0,0 0-111 0 0,0 0-263 0 0,0 0-358 0 0,0 0-352 0 0,0 0-243 0 0,0 0-194 0 0,0 0-170 0 0,0 0-154 0 0,0 0-108 0 0,0 0-53 0 0,0 0-47 0 0,0 0-48 0 0,0 0-39 0 0,0 0-14 0 0,0 0-47 0 0,0 0-15 0 0,15 0 848 0 0,321-4 2283 0 0,-270 1-3332 0 0,-55-1-212 0 0,-9-3-3786 0 0,-10 4-2648 0 0,6 2 819 0 0,-1 1-5225 0 0</inkml:trace>
  <inkml:trace contextRef="#ctx0" brushRef="#br0" timeOffset="363.166">24 744 6897 0 0,'0'0'2309'0'0,"0"0"-414"0"0,0 0-280 0 0,0 0-76 0 0,0 0-56 0 0,0 0-189 0 0,0 0-281 0 0,0 0-209 0 0,0 0-45 0 0,0 0 21 0 0,0 0 38 0 0,0 0-13 0 0,0 0-111 0 0,14 2-87 0 0,99 7 885 0 0,29-35-28 0 0,-22 12-2035 0 0,-98 11-2100 0 0,-10-2-7123 0 0,-7 2-2478 0 0</inkml:trace>
  <inkml:trace contextRef="#ctx0" brushRef="#br0" timeOffset="1192.697">678 162 2008 0 0,'0'0'2208'0'0,"0"0"65"0"0,0 0 41 0 0,0 0-20 0 0,0 0-63 0 0,0 0-278 0 0,0 0-414 0 0,0 0-386 0 0,0 0-323 0 0,0 0-246 0 0,0 0-163 0 0,0 0-117 0 0,0 0-74 0 0,-4 4 346 0 0,41 129 1812 0 0,-18-23-1865 0 0,0 7-397 0 0,5-1 0 0 0,11 19-126 0 0,-1-65 36 0 0,-32-70 3 0 0,-1 1 0 0 0,0-1 1 0 0,1 0-1 0 0,-1 0 0 0 0,1 0 0 0 0,-1-1 0 0 0,1 1 0 0 0,-1 0 0 0 0,0 0 1 0 0,1-1-1 0 0,-1 1 0 0 0,1-1 0 0 0,-1 1 0 0 0,0-1 0 0 0,0 0 1 0 0,1 1-1 0 0,-1-1 0 0 0,0 0 0 0 0,0 0 0 0 0,0 0 0 0 0,0 0 0 0 0,0 0 1 0 0,0 0-1 0 0,0 0 0 0 0,0 0 0 0 0,0-1 0 0 0,0 1 0 0 0,-1 0 0 0 0,1 0 1 0 0,-1-1-1 0 0,1 1 0 0 0,-1 0 0 0 0,1-1 0 0 0,-1 1 0 0 0,0-1 1 0 0,1 1-1 0 0,-1-1 0 0 0,0 1 0 0 0,0 0 0 0 0,0-1 0 0 0,0 1 0 0 0,0-1-39 0 0,8-16 99 0 0,79-130 185 0 0,185-351-26 0 0,-242 429-316 0 0,-30 69-24 0 0,0 1-94 0 0,0 0-148 0 0,0 0-210 0 0,0 5-1289 0 0,0 5 122 0 0,0-3-2737 0 0,0 1-6699 0 0</inkml:trace>
  <inkml:trace contextRef="#ctx0" brushRef="#br0" timeOffset="1609.347">1302 656 312 0 0,'0'0'4560'0'0,"0"0"-2093"0"0,0 0-685 0 0,0 0-107 0 0,0 0-36 0 0,0 0-124 0 0,0 0-174 0 0,0 0-183 0 0,0 0-179 0 0,0 0-228 0 0,0 0-247 0 0,0 0-223 0 0,0 0-110 0 0,-9 3-35 0 0,-26 11 4 0 0,7 25 219 0 0,23-30-325 0 0,0 1 0 0 0,1-1 0 0 0,1 1 0 0 0,0-1 0 0 0,0 1 0 0 0,1 0 0 0 0,0 0 0 0 0,0 0 0 0 0,1 1 1 0 0,1-1-1 0 0,0 0 0 0 0,0 0 0 0 0,1 1 0 0 0,2 6-34 0 0,-1-13 91 0 0,1 1 0 0 0,0-1 0 0 0,0 0 0 0 0,0-1 0 0 0,0 1 0 0 0,1 0 0 0 0,0-1 0 0 0,-1 0 0 0 0,1 0 0 0 0,1 0 0 0 0,-1 0 0 0 0,0-1 0 0 0,0 0 0 0 0,1 0 0 0 0,0 0 0 0 0,-1 0 0 0 0,1-1 1 0 0,0 1-1 0 0,0-1 0 0 0,0 0 0 0 0,0-1 0 0 0,0 1 0 0 0,0-1 0 0 0,0 0 0 0 0,0-1 0 0 0,0 1 0 0 0,-1-1 0 0 0,1 0 0 0 0,0 0 0 0 0,0 0 0 0 0,0-1 0 0 0,-1 1 0 0 0,1-1 0 0 0,0 0 0 0 0,3-3-91 0 0,-1 2 108 0 0,0 0 1 0 0,-1-1-1 0 0,1 1 0 0 0,-1-1 1 0 0,0-1-1 0 0,0 1 1 0 0,0-1-1 0 0,-1 0 0 0 0,1 0 1 0 0,-1-1-1 0 0,-1 1 0 0 0,1-1 1 0 0,-1 0-1 0 0,0-1 0 0 0,0 1 1 0 0,-1-1-1 0 0,0 1 0 0 0,0-1 1 0 0,0 0-1 0 0,-1 0 0 0 0,0-1 1 0 0,0 1-1 0 0,-1 0 1 0 0,0-6-109 0 0,0 10-22 0 0,-2-1 0 0 0,1 1 1 0 0,0 0-1 0 0,0 0 0 0 0,-1 0 1 0 0,0 0-1 0 0,1 0 1 0 0,-1 0-1 0 0,-1 0 0 0 0,1 0 1 0 0,0 0-1 0 0,-1 0 0 0 0,1 0 1 0 0,-1 0-1 0 0,0 1 1 0 0,0-1-1 0 0,0 1 0 0 0,0 0 1 0 0,0-1-1 0 0,-1 1 0 0 0,1 0 1 0 0,-1 0-1 0 0,1 0 0 0 0,-1 1 1 0 0,0-1-1 0 0,0 1 1 0 0,1-1-1 0 0,-1 1 0 0 0,0 0 1 0 0,0 0-1 0 0,-1 0 0 0 0,1 1 1 0 0,0-1-1 0 0,0 1 1 0 0,0-1-1 0 0,0 1 0 0 0,-2 0 22 0 0,-75 21-6708 0 0,65-10 152 0 0,4-3-4901 0 0</inkml:trace>
  <inkml:trace contextRef="#ctx0" brushRef="#br0" timeOffset="2081.341">1757 671 4137 0 0,'0'0'1964'0'0,"0"0"-434"0"0,0 0 52 0 0,0 0 249 0 0,0 0 74 0 0,0 0-236 0 0,0 0-402 0 0,0 0-352 0 0,0 0-175 0 0,0 0-32 0 0,0 0-17 0 0,0 0-19 0 0,0 0-48 0 0,7 14 2599 0 0,-7-14-2925 0 0,-15 26 999 0 0,-115 184-757 0 0,114-188-991 0 0,6-18-4427 0 0,6-18-10085 0 0,2 9 9662 0 0</inkml:trace>
  <inkml:trace contextRef="#ctx0" brushRef="#br0" timeOffset="2392.837">1562 641 5433 0 0,'0'0'2001'0'0,"0"0"-345"0"0,0 0-9 0 0,0 0 225 0 0,0 0 145 0 0,0 0-155 0 0,0 0-448 0 0,0 0-477 0 0,0 0-328 0 0,0 0-173 0 0,0 0-57 0 0,0 0 1 0 0,0 0-15 0 0,7 19 1165 0 0,144 198 1808 0 0,-120-181-5082 0 0,-29-35 743 0 0,-2-1-4982 0 0,0 0-5708 0 0</inkml:trace>
  <inkml:trace contextRef="#ctx0" brushRef="#br0" timeOffset="3692.418">2257 11 0 0 0,'0'0'587'0'0,"0"0"342"0"0,0 0 453 0 0,0 0 438 0 0,0 0 207 0 0,0 0-113 0 0,0 0-311 0 0,0 0-371 0 0,0 0-266 0 0,0 0-151 0 0,0 0-91 0 0,0 0-41 0 0,0 0-52 0 0,2-1-65 0 0,9-9 793 0 0,-11 10-988 0 0,0 0-21 0 0,0 0-26 0 0,0 0-14 0 0,0 0-12 0 0,0 0-16 0 0,0 31 1736 0 0,-2 0-1680 0 0,-3 0-1 0 0,0 0 1 0 0,-2-1 0 0 0,-1 1-1 0 0,-1-2 1 0 0,-7 14-338 0 0,1-1 181 0 0,-36 88 173 0 0,35-96-277 0 0,2 0 0 0 0,1 1 0 0 0,2 0 0 0 0,1 0 0 0 0,2 1 1 0 0,-2 28-78 0 0,10-60 5 0 0,-1-2 3 0 0,0 0 0 0 0,1 0 0 0 0,-1 0 0 0 0,1 0 0 0 0,0 0 0 0 0,-1 0 0 0 0,1 0 0 0 0,0 1 0 0 0,0-1 0 0 0,0 0 0 0 0,1 0-1 0 0,-1 0 1 0 0,0 0 0 0 0,1 1 0 0 0,0-1 0 0 0,-1 0 0 0 0,1 0 0 0 0,0 0 0 0 0,0 0 0 0 0,0-1 0 0 0,0 1 0 0 0,0 0 0 0 0,1 0 0 0 0,-1 0 0 0 0,0-1 0 0 0,1 1 0 0 0,0-1 0 0 0,-1 1 0 0 0,1-1 0 0 0,0 0 0 0 0,-1 0 0 0 0,1 1 0 0 0,0-1 0 0 0,0 0 0 0 0,1 0-8 0 0,15 1 235 0 0,0 1 1 0 0,1-2 0 0 0,-1-1 0 0 0,0 0 0 0 0,1-1 0 0 0,-1-1 0 0 0,6-1-236 0 0,97-5 286 0 0,-120 8-308 0 0,-1 0-5 0 0,0 0-8 0 0,0 0 5 0 0,0 0-16 0 0,0 0-12 0 0,0 0-21 0 0,0 0-16 0 0,0 0-14 0 0,0 0-34 0 0,0 0-45 0 0,0 0-101 0 0,-2-11-4610 0 0,0 4-3241 0 0,2 6-3128 0 0</inkml:trace>
  <inkml:trace contextRef="#ctx0" brushRef="#br0" timeOffset="4289.462">1948 383 3809 0 0,'0'0'1567'0'0,"0"0"-607"0"0,0 0-303 0 0,0 0 274 0 0,0 0 395 0 0,0 0 172 0 0,0 0-165 0 0,0 0-382 0 0,0 0-333 0 0,0 0-150 0 0,0 0 57 0 0,0 0 205 0 0,0 0 192 0 0,2 2 116 0 0,73 29 5395 0 0,60-34-4519 0 0,88-33-871 0 0,-157 31-2635 0 0,-62 8-368 0 0,-1 0-1068 0 0,1-1-3427 0 0,-2-2-5225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8:55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69 177 136 0 0,'0'0'1324'0'0,"0"0"-46"0"0,0 0 9 0 0,0 0 106 0 0,0 0 225 0 0,0 0 216 0 0,0 0 37 0 0,0 0-119 0 0,0 0-219 0 0,0 0-274 0 0,0 0-229 0 0,-6-6-155 0 0,-2-3-535 0 0,-3-3-30 0 0,-2-1 4516 0 0,11 36-4410 0 0,-22 418 1074 0 0,22-431-1484 0 0,1 0 0 0 0,0 0 0 0 0,1 0 0 0 0,0 0 0 0 0,0 1 0 0 0,1-1 0 0 0,1 0 0 0 0,0 0-1 0 0,0 0 1 0 0,1 0 0 0 0,0-1 0 0 0,0 1 0 0 0,1-1 0 0 0,1 1 0 0 0,0-1 0 0 0,0-1 0 0 0,0 1 0 0 0,1-1 0 0 0,0 0 0 0 0,1 0 0 0 0,0-1 0 0 0,0 1 0 0 0,1-2 0 0 0,0 1 0 0 0,0-1 0 0 0,1 0-6 0 0,-5-5 17 0 0,0 0 1 0 0,1 0 0 0 0,-1 0 0 0 0,1-1-1 0 0,-1 0 1 0 0,1 0 0 0 0,-1 0-1 0 0,1 0 1 0 0,-1-1 0 0 0,1 1 0 0 0,-1-1-1 0 0,0 0 1 0 0,1-1 0 0 0,-1 1 0 0 0,0-1-1 0 0,0 0 1 0 0,0 0 0 0 0,0 0-1 0 0,0 0 1 0 0,0-1 0 0 0,-1 0 0 0 0,1 1-1 0 0,-1-1 1 0 0,0 0 0 0 0,0-1 0 0 0,1 0-18 0 0,73-97 325 0 0,-74 97-315 0 0,26-42 37 0 0,-2 0 0 0 0,-2-2 0 0 0,-3 0 1 0 0,-1-2-1 0 0,13-51-47 0 0,-28 57 80 0 0,-6 43-64 0 0,0 1 4 0 0,0 0-7 0 0,0 0-2 0 0,0 0-46 0 0,1 24-276 0 0,33 143 275 0 0,-28-150 32 0 0,0 1 0 0 0,2-2-1 0 0,0 1 1 0 0,1-1-1 0 0,1 0 1 0 0,0-1 0 0 0,1 0-1 0 0,1-1 1 0 0,0 0-1 0 0,1-1 1 0 0,0 0 0 0 0,1-1-1 0 0,9 6 5 0 0,-20-16 9 0 0,-1 0-1 0 0,1 1 0 0 0,0-1 1 0 0,0 0-1 0 0,1 0 1 0 0,-1-1-1 0 0,0 1 1 0 0,0-1-1 0 0,1 0 0 0 0,-1 1 1 0 0,1-2-1 0 0,0 1 1 0 0,-1 0-1 0 0,1-1 1 0 0,-1 1-1 0 0,1-1 0 0 0,0 0 1 0 0,-1 0-1 0 0,1-1 1 0 0,0 1-1 0 0,-1-1 1 0 0,1 0-1 0 0,-1 1 1 0 0,1-2-1 0 0,-1 1 0 0 0,1 0 1 0 0,-1-1-1 0 0,0 1 1 0 0,0-1-1 0 0,0 0 1 0 0,0 0-1 0 0,0-1 0 0 0,0 1 1 0 0,0 0-1 0 0,-1-1 1 0 0,1 0-1 0 0,1-2-8 0 0,22-52 113 0 0,-2-1 0 0 0,-3-1 0 0 0,-3-1 0 0 0,-2-1 0 0 0,-3 0 1 0 0,-2-1-1 0 0,-4 0 0 0 0,-1-1 0 0 0,-4-49-113 0 0,-2 57-136 0 0,0 55-6 0 0,-9 41-5327 0 0,7-21 2693 0 0,0 6-4873 0 0,-2-7-2969 0 0</inkml:trace>
  <inkml:trace contextRef="#ctx0" brushRef="#br0" timeOffset="559.343">1089 579 8578 0 0,'0'0'576'0'0,"0"0"-401"0"0,0 0-113 0 0,0 0 302 0 0,0 0 506 0 0,0 0 236 0 0,0 0 52 0 0,0 0-49 0 0,0 0-117 0 0,0 0-127 0 0,0 0-111 0 0,0 0-71 0 0,19 3-43 0 0,61 9-17 0 0,-74-11-455 0 0,0 0 0 0 0,0-1 1 0 0,0 0-1 0 0,0 0 1 0 0,0 0-1 0 0,0-1 0 0 0,0 0 1 0 0,0 0-1 0 0,0 0 0 0 0,0-1 1 0 0,0 0-1 0 0,-1 0 1 0 0,1 0-1 0 0,-1-1 0 0 0,1 0 1 0 0,-1 0-1 0 0,0 0 1 0 0,0 0-1 0 0,0-1 0 0 0,-1 0 1 0 0,1 0-1 0 0,-1-1 0 0 0,2-2-168 0 0,-1 2 95 0 0,0-1 0 0 0,0-1-1 0 0,-1 1 1 0 0,0-1-1 0 0,-1 0 1 0 0,1 0-1 0 0,-1 0 1 0 0,0 0-1 0 0,-1 0 1 0 0,0-1-1 0 0,0 1 1 0 0,0-1-1 0 0,-1 0 1 0 0,0 1-1 0 0,-1-1 1 0 0,0 0-1 0 0,0 0-94 0 0,0 5 15 0 0,-1 0-1 0 0,1 0 0 0 0,-1 1 0 0 0,0-1 0 0 0,0 0 1 0 0,0 1-1 0 0,0-1 0 0 0,0 1 0 0 0,-1-1 0 0 0,1 1 0 0 0,-1-1 1 0 0,0 1-1 0 0,1 0 0 0 0,-1 0 0 0 0,0 0 0 0 0,0 0 1 0 0,0 0-1 0 0,-1 1 0 0 0,1-1 0 0 0,0 0 0 0 0,-1 1 1 0 0,1 0-1 0 0,-1-1 0 0 0,1 1 0 0 0,-1 0 0 0 0,0 1 0 0 0,1-1 1 0 0,-1 0-1 0 0,0 1 0 0 0,0-1 0 0 0,0 1 0 0 0,0 0-14 0 0,-3-1-13 0 0,-1 0 1 0 0,0 0-1 0 0,1 1 0 0 0,-1 0 0 0 0,0 0 0 0 0,1 1 0 0 0,-1-1 0 0 0,1 1 1 0 0,-1 1-1 0 0,1 0 0 0 0,-1 0 0 0 0,1 0 0 0 0,-2 1 13 0 0,-3 4-7 0 0,0 0 0 0 0,1 0 0 0 0,0 1-1 0 0,1 0 1 0 0,0 1 0 0 0,0 0 0 0 0,0 0 0 0 0,2 1-1 0 0,-1 0 1 0 0,1 0 0 0 0,0 1 0 0 0,1 0-1 0 0,1 0 1 0 0,-1 1 0 0 0,2-1 0 0 0,0 1 0 0 0,0 0-1 0 0,1 1 1 0 0,0-1 0 0 0,1 0 0 0 0,1 1 0 0 0,0-1-1 0 0,1 1 1 0 0,0-1 0 0 0,1 1 0 0 0,0-1 0 0 0,3 11 6 0 0,-1-15 37 0 0,1 0-1 0 0,0 0 1 0 0,0 0-1 0 0,1 0 0 0 0,0-1 1 0 0,1 0-1 0 0,-1 0 0 0 0,1-1 1 0 0,1 1-1 0 0,-1-1 1 0 0,1-1-1 0 0,0 1 0 0 0,0-1 1 0 0,1 0-1 0 0,-1-1 0 0 0,1 0 1 0 0,0 0-1 0 0,1 0 1 0 0,-1-1-1 0 0,7 1-35 0 0,11 4 162 0 0,0-2 0 0 0,1-1 0 0 0,-1-1 1 0 0,1-2-1 0 0,0 0 0 0 0,6-2-162 0 0,16-22-337 0 0,-41 13-3455 0 0,-2-1-3730 0 0,-5 7-4730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8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0 0 0,'0'0'972'0'0,"0"0"46"0"0,0 0 3 0 0,0 0 13 0 0,0 0 29 0 0,18 7 4451 0 0,23-26-1364 0 0,4-45-2624 0 0,-37 51-1171 0 0,28-51 297 0 0,-3-2 1 0 0,-3-2 0 0 0,10-38-653 0 0,-26 24 2365 0 0,-25 117-2191 0 0,-14 97 110 0 0,6 2 0 0 0,6 0 0 0 0,6 1 0 0 0,8 82-284 0 0,18-17 199 0 0,-12-237 1282 0 0,-7 23-1487 0 0,0-1 0 0 0,1 1-1 0 0,1-1 1 0 0,0 1-1 0 0,1 0 1 0 0,1 0-1 0 0,0 0 1 0 0,1 1-1 0 0,0-1 1 0 0,1 1 0 0 0,1 0-1 0 0,7-11 7 0 0,7-7-33 0 0,-17 23 24 0 0,0 0-1 0 0,1 0 0 0 0,0 0 1 0 0,0 1-1 0 0,1 0 1 0 0,0 0-1 0 0,0 0 0 0 0,0 1 1 0 0,1 0-1 0 0,0 0 1 0 0,1 1-1 0 0,-1 0 0 0 0,1 0 1 0 0,0 1-1 0 0,0-1 1 0 0,0 2-1 0 0,5-2 10 0 0,-11 4-4 0 0,0 0 0 0 0,0 1 0 0 0,0-1 0 0 0,0 1 0 0 0,0-1 0 0 0,0 1 0 0 0,0 0 0 0 0,0-1 0 0 0,1 1 1 0 0,-1 0-1 0 0,0 1 0 0 0,0-1 0 0 0,0 0 0 0 0,0 1 0 0 0,0-1 0 0 0,0 1 0 0 0,0-1 0 0 0,1 1 0 0 0,-2 0 0 0 0,1 0 0 0 0,0 0 0 0 0,0 0 0 0 0,0 0 0 0 0,0 1 0 0 0,-1-1 0 0 0,1 0 0 0 0,0 1 0 0 0,-1-1 0 0 0,1 1 0 0 0,0 1 4 0 0,22 118 398 0 0,-10-22-182 0 0,6-17-96 0 0,-11-21 37 0 0,-8-71-3663 0 0,-1-8-6604 0 0,2 10-739 0 0</inkml:trace>
  <inkml:trace contextRef="#ctx0" brushRef="#br0" timeOffset="627.324">910 711 7658 0 0,'0'0'1395'0'0,"0"0"-299"0"0,0 0-137 0 0,0 0 82 0 0,0 0 162 0 0,0 0 47 0 0,0 0-61 0 0,0 0-164 0 0,0 0-247 0 0,0 0-235 0 0,0 0-169 0 0,0 0-126 0 0,0 0-79 0 0,-28 22-30 0 0,-83 69-11 0 0,70-42 121 0 0,36-35-176 0 0,0 0 0 0 0,2-1-1 0 0,0 2 1 0 0,0-1 0 0 0,1 0-1 0 0,1 0 1 0 0,0 1 0 0 0,1-1-1 0 0,1 0 1 0 0,1 10-73 0 0,-2-21 42 0 0,1-1 1 0 0,-1 0-1 0 0,1 0 0 0 0,0 0 0 0 0,-1 0 1 0 0,1 0-1 0 0,0-1 0 0 0,0 1 1 0 0,0 0-1 0 0,1 0 0 0 0,-1-1 0 0 0,0 1 1 0 0,1 0-1 0 0,-1-1 0 0 0,1 1 1 0 0,-1-1-1 0 0,1 0 0 0 0,0 0 1 0 0,0 1-1 0 0,-1-1 0 0 0,1 0 0 0 0,0-1 1 0 0,0 1-1 0 0,0 0 0 0 0,0 0 1 0 0,0-1-1 0 0,0 1 0 0 0,0-1 0 0 0,0 0 1 0 0,1 0-1 0 0,-1 1 0 0 0,0-1 1 0 0,0-1-1 0 0,0 1 0 0 0,0 0 0 0 0,0 0 1 0 0,0-1-1 0 0,0 1 0 0 0,0-1 1 0 0,0 0-1 0 0,0 0 0 0 0,0 1 1 0 0,0-1-1 0 0,0 0 0 0 0,0-1 0 0 0,-1 1 1 0 0,1 0-1 0 0,0 0 0 0 0,-1-1 1 0 0,1 1-1 0 0,-1-1 0 0 0,2-1-42 0 0,19-22 151 0 0,-2-1 0 0 0,0 0 0 0 0,-2-2 0 0 0,0 0-1 0 0,-2-1 1 0 0,-2 0 0 0 0,0-2 0 0 0,3-15-151 0 0,9-31 189 0 0,-26 76-167 0 0,0 1 15 0 0,0 0-12 0 0,0 0-11 0 0,0 23-154 0 0,-1-10 145 0 0,1 0 1 0 0,1-1-1 0 0,0 1 0 0 0,0 0 1 0 0,2-1-1 0 0,-1 1 1 0 0,2-1-1 0 0,0 0 1 0 0,0 0-1 0 0,1 0 0 0 0,0 0 1 0 0,1-1-1 0 0,0 0 1 0 0,1 0-1 0 0,6 6-5 0 0,45 37-8 0 0,-34-58-1011 0 0,-18-5-3169 0 0,0 0-5735 0 0,-5 6 1256 0 0</inkml:trace>
  <inkml:trace contextRef="#ctx0" brushRef="#br0" timeOffset="1094.01">1219 637 10002 0 0,'0'0'1102'0'0,"0"0"-529"0"0,0 0-213 0 0,0 0 271 0 0,0 0 403 0 0,0 0 262 0 0,0 0-55 0 0,0 0-263 0 0,0 0-264 0 0,0 0-225 0 0,0 0-116 0 0,0 0-62 0 0,6 15-34 0 0,39 113 586 0 0,17 71 399 0 0,-46-166-1155 0 0,-1-62 1557 0 0,34-143-1112 0 0,-30 75-567 0 0,-10 65-391 0 0,-9 31 150 0 0,0 1-152 0 0,0 0-270 0 0,0 0-380 0 0,3 0-8716 0 0,-2 0-996 0 0</inkml:trace>
  <inkml:trace contextRef="#ctx0" brushRef="#br0" timeOffset="1568.033">1655 810 0 0 0,'0'0'1102'0'0,"0"0"735"0"0,0 0 212 0 0,0 0-60 0 0,0 0-97 0 0,0 0-124 0 0,0 0-130 0 0,0 0-158 0 0,0 0-217 0 0,0 0-206 0 0,0 0-190 0 0,0 0-149 0 0,25-5-46 0 0,75-16-79 0 0,-98 22-548 0 0,-1-1 1 0 0,1 0-1 0 0,0 0 0 0 0,0 0 0 0 0,-1-1 0 0 0,1 1 0 0 0,0 0 0 0 0,0-1 0 0 0,-1 1 0 0 0,1-1 0 0 0,0 1 1 0 0,-1-1-1 0 0,1 0 0 0 0,-1 0 0 0 0,1 0 0 0 0,-1 0 0 0 0,1 0 0 0 0,-1 0 0 0 0,1 0 0 0 0,-1 0 0 0 0,0 0 1 0 0,0-1-1 0 0,0 1 0 0 0,0-1 0 0 0,0 1 0 0 0,0-1 0 0 0,0 1 0 0 0,0-1 0 0 0,0 1 0 0 0,-1-1 0 0 0,1 0-45 0 0,1-6 177 0 0,8-94 774 0 0,-10 100-960 0 0,0 0 0 0 0,-1-1 0 0 0,1 1-1 0 0,0 0 1 0 0,-1 0 0 0 0,1 0 0 0 0,-1 0 0 0 0,1 0-1 0 0,-1 0 1 0 0,0 0 0 0 0,0 1 0 0 0,0-1-1 0 0,0 0 1 0 0,0 0 0 0 0,-1 1 0 0 0,1-1 0 0 0,0 0-1 0 0,-1 1 1 0 0,1-1 0 0 0,-1 1 0 0 0,0 0 0 0 0,1 0-1 0 0,-1-1 1 0 0,0 1 0 0 0,0 0 0 0 0,0 1 0 0 0,1-1-1 0 0,-1 0 1 0 0,0 0 0 0 0,0 1 0 0 0,0-1-1 0 0,-1 1 1 0 0,1 0 0 0 0,0-1 0 0 0,0 1 0 0 0,0 0-1 0 0,0 0 1 0 0,0 0 0 0 0,0 1 0 0 0,-1-1 9 0 0,-2 1-45 0 0,-1 0 0 0 0,1 0 0 0 0,-1 1 0 0 0,1-1 0 0 0,0 1 0 0 0,0 0 0 0 0,0 1 0 0 0,0-1 0 0 0,0 1 0 0 0,1 0 1 0 0,-1 0-1 0 0,1 1 0 0 0,-1-1 0 0 0,-1 3 45 0 0,-1 2 38 0 0,0-1 0 0 0,0 2 0 0 0,0-1 0 0 0,1 1 0 0 0,1 0 0 0 0,0 0 0 0 0,0 0 0 0 0,0 1 1 0 0,1 0-1 0 0,1-1 0 0 0,0 2 0 0 0,0-1 0 0 0,1 0 0 0 0,0 1 0 0 0,1-1 0 0 0,0 1 0 0 0,0-1 0 0 0,1 1 1 0 0,1-1-1 0 0,0 1 0 0 0,0-1 0 0 0,1 1 0 0 0,0-1 0 0 0,1 0 0 0 0,0 0 0 0 0,1 0 0 0 0,0 0 0 0 0,1-1 0 0 0,0 1 1 0 0,3 3-39 0 0,7 2 204 0 0,1-1 0 0 0,1 0 1 0 0,0-1-1 0 0,1-1 0 0 0,1-1 1 0 0,0 0-1 0 0,0-1 1 0 0,1-1-1 0 0,0-2 0 0 0,1 1 1 0 0,-1-2-1 0 0,19 3-204 0 0,-37-9-105 0 0,54 10 146 0 0,-36-12-4681 0 0,-18-1-1996 0 0,-2-1-5065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04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25 133 0 0 0,'0'0'320'0'0,"0"0"858"0"0,0 0 159 0 0,0 0-150 0 0,0 0-139 0 0,0 0-31 0 0,0 0 26 0 0,0-7 4940 0 0,-13 92-2272 0 0,4-38-3326 0 0,7 100 275 0 0,3-133-627 0 0,0-1 0 0 0,1 0 0 0 0,0-1 0 0 0,1 1 1 0 0,1 0-1 0 0,0-1 0 0 0,1 0 0 0 0,0 1 0 0 0,0-2 0 0 0,3 3-33 0 0,-7-12 41 0 0,1 0 1 0 0,0 0-1 0 0,0 1 1 0 0,0-1-1 0 0,0-1 1 0 0,0 1-1 0 0,0 0 1 0 0,1 0-1 0 0,-1-1 1 0 0,0 1-1 0 0,1-1 1 0 0,-1 0-1 0 0,1 0 1 0 0,0 0-1 0 0,-1 0 1 0 0,1 0-1 0 0,0-1 1 0 0,0 1-1 0 0,-1-1 1 0 0,1 0-1 0 0,0 0 1 0 0,0 0-1 0 0,0 0 1 0 0,0 0 0 0 0,-1 0-1 0 0,1-1 1 0 0,0 1-1 0 0,0-1 1 0 0,-1 0-1 0 0,1 0 1 0 0,0 0-1 0 0,-1 0 1 0 0,1-1-1 0 0,-1 1 1 0 0,0 0-1 0 0,1-1 1 0 0,-1 0-1 0 0,0 0 1 0 0,0 0-1 0 0,0 0 1 0 0,0 0-1 0 0,0 0 1 0 0,0 0-1 0 0,-1 0 1 0 0,1-1-1 0 0,-1 1 1 0 0,0-1-1 0 0,1 1 1 0 0,-1-3-42 0 0,18-25 193 0 0,-2 0 1 0 0,-1-2 0 0 0,-2 0-1 0 0,-1 0 1 0 0,6-26-194 0 0,2 0 125 0 0,45-180 279 0 0,-58 219-135 0 0,-2 51 29 0 0,-2-9-205 0 0,61 287 605 0 0,-50-245-611 0 0,4 3-19 0 0,-3 2-1 0 0,-3-1 1 0 0,-2 2-1 0 0,-4 0 1 0 0,-3 0 0 0 0,-4 0-1 0 0,-7 67-67 0 0,1-106 70 0 0,-2-1-1 0 0,-1-1 1 0 0,-1 1-1 0 0,-2-1 1 0 0,-1-1-1 0 0,-1 0 1 0 0,-2-1-1 0 0,-17 24-69 0 0,31-48 24 0 0,-1-1 0 0 0,1 1-1 0 0,-1-1 1 0 0,0 1 0 0 0,0-1-1 0 0,0 0 1 0 0,0 0 0 0 0,0 0-1 0 0,-1 0 1 0 0,1-1 0 0 0,-1 0-1 0 0,0 1 1 0 0,0-1 0 0 0,0 0-1 0 0,0-1 1 0 0,0 1 0 0 0,0-1-1 0 0,0 0 1 0 0,-1 0 0 0 0,-1 0-24 0 0,3-3 11 0 0,0 0 0 0 0,0 0 0 0 0,1 0 0 0 0,-1 0 1 0 0,1-1-1 0 0,0 1 0 0 0,0-1 0 0 0,0 0 0 0 0,0 1 0 0 0,0-1 1 0 0,0 0-1 0 0,1 0 0 0 0,-1 0 0 0 0,1-1 0 0 0,0 1 1 0 0,0 0-1 0 0,0 0 0 0 0,1-1 0 0 0,-1 1 0 0 0,1 0 0 0 0,-1-1 1 0 0,1 1-1 0 0,0-1-11 0 0,-1-1 11 0 0,-2-28-2 0 0,1-1-1 0 0,2 1 1 0 0,1-1 0 0 0,1 0 0 0 0,2 1 0 0 0,2 0 0 0 0,1 0 0 0 0,1 1 0 0 0,2-1 0 0 0,1 2-1 0 0,1 0 1 0 0,16-27-9 0 0,-21 40-2 0 0,1 0 0 0 0,1 0 0 0 0,1 1 0 0 0,0 1 0 0 0,1 0 0 0 0,1 0 0 0 0,1 1 0 0 0,0 0 0 0 0,0 1 0 0 0,2 1 0 0 0,0 0 0 0 0,0 1 0 0 0,1 1 0 0 0,0 0 0 0 0,1 1 0 0 0,10-4 2 0 0,24 10-64 0 0,-47 9-336 0 0,-3-4-3005 0 0,-1-7-4011 0 0,0 3-3935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08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30 0 0 0,'0'0'1375'0'0,"0"0"331"0"0,0 0 125 0 0,0 0-108 0 0,0 0-272 0 0,0 0-232 0 0,0 0-182 0 0,0 0-86 0 0,0 0-32 0 0,0 0-14 0 0,-5-5-62 0 0,-14-15-75 0 0,-17 15 2385 0 0,30 7-3060 0 0,0-1 0 0 0,1 1 0 0 0,0 0 0 0 0,-1 0 0 0 0,1 1 0 0 0,0-1 0 0 0,0 1 0 0 0,0 1 0 0 0,1-1 0 0 0,-1 0 0 0 0,1 1 0 0 0,0 0 0 0 0,0 0 0 0 0,0 0 0 0 0,0 1 0 0 0,1-1 1 0 0,-1 3-95 0 0,-20 18 321 0 0,14-14-288 0 0,2 1 0 0 0,-1 0 0 0 0,1 0 0 0 0,1 1 0 0 0,0-1 1 0 0,1 2-1 0 0,1-1 0 0 0,0 1 0 0 0,0-1 0 0 0,2 2 0 0 0,-1-1 0 0 0,2 0 1 0 0,0 0-1 0 0,1 1 0 0 0,0-1 0 0 0,1 1 0 0 0,1-1 0 0 0,0 6-32 0 0,0-15 34 0 0,0-1-1 0 0,0 0 0 0 0,0 1 1 0 0,0-1-1 0 0,1 0 0 0 0,-1 0 0 0 0,1 0 1 0 0,0 0-1 0 0,0 0 0 0 0,1 0 1 0 0,-1-1-1 0 0,1 1 0 0 0,0-1 1 0 0,0 0-1 0 0,0 1 0 0 0,0-1 1 0 0,1-1-1 0 0,-1 1 0 0 0,1 0 0 0 0,-1-1 1 0 0,1 0-1 0 0,0 0 0 0 0,0 0 1 0 0,0 0-1 0 0,0-1 0 0 0,1 1 1 0 0,-1-1-1 0 0,0 0 0 0 0,1 0 0 0 0,-1-1 1 0 0,0 1-1 0 0,1-1 0 0 0,-1 0 1 0 0,1 0-1 0 0,-1-1 0 0 0,5 0-33 0 0,-2-3 77 0 0,1-1 0 0 0,-1 0 0 0 0,0 0 0 0 0,0 0 0 0 0,-1-1 0 0 0,0 0-1 0 0,0 0 1 0 0,0-1 0 0 0,0 0 0 0 0,-1 0 0 0 0,-1 0 0 0 0,1-1 0 0 0,-1 1-1 0 0,1-3-75 0 0,110-215 440 0 0,-79 130-233 0 0,-36 95-168 0 0,0 0 0 0 0,0 0-3 0 0,0 0-10 0 0,0 0-2 0 0,0 0 2 0 0,0 0-15 0 0,0 0-4 0 0,0 0-8 0 0,0 0-28 0 0,0 0 20 0 0,0 0 44 0 0,0 0-19 0 0,0 0-3 0 0,0 0-8 0 0,0 0-8 0 0,0 0 4 0 0,0 0-4 0 0,0 0 4 0 0,0 0-4 0 0,0 0 11 0 0,0 0 15 0 0,0 0-12 0 0,-2 22-161 0 0,-2 10 181 0 0,2 1 0 0 0,0-1 0 0 0,3 0 0 0 0,0 1 0 0 0,2-1 0 0 0,3 5-32 0 0,-3-11 5 0 0,-3-20-5 0 0,1 0 1 0 0,0 0-1 0 0,0 0 0 0 0,1 0 1 0 0,0-1-1 0 0,0 1 0 0 0,0 0 1 0 0,1-1-1 0 0,-1 1 0 0 0,1-1 1 0 0,1 0-1 0 0,-1 0 1 0 0,1 0-1 0 0,0-1 0 0 0,0 1 1 0 0,0-1-1 0 0,0 0 0 0 0,1 0 1 0 0,0 0-1 0 0,0-1 0 0 0,0 1 1 0 0,0-1-1 0 0,1-1 0 0 0,-1 1 1 0 0,1-1-1 0 0,-1 0 0 0 0,1 0 1 0 0,0 0-1 0 0,0-1 0 0 0,0 0 1 0 0,3 0-1 0 0,2-3 33 0 0,-1-1 1 0 0,1 0 0 0 0,-1-1-1 0 0,0-1 1 0 0,0 1 0 0 0,-1-1-1 0 0,1-1 1 0 0,-1 0-1 0 0,0 0 1 0 0,-1-1 0 0 0,0 0-1 0 0,0 0 1 0 0,0-1 0 0 0,-1 0-1 0 0,0-1 1 0 0,0 1-1 0 0,3-7-32 0 0,-10 14 1 0 0,92-156 252 0 0,-51 49-67 0 0,40 101-317 0 0,-76 10 153 0 0,1 0 0 0 0,-1 0-1 0 0,0 1 1 0 0,0 0 0 0 0,0 0 0 0 0,0 0-1 0 0,-1 0 1 0 0,0 1 0 0 0,1-1-1 0 0,-2 1 1 0 0,1 0 0 0 0,-1 0 0 0 0,1 1-1 0 0,-1-1 1 0 0,-1 1 0 0 0,1-1-1 0 0,-1 1 1 0 0,0 0 0 0 0,0 0 0 0 0,-1 0-1 0 0,0 0 1 0 0,0 0 0 0 0,0 0-1 0 0,-1 1 1 0 0,0-1 0 0 0,0 0 0 0 0,0 0-1 0 0,-1 0 1 0 0,0 1 0 0 0,0-1-1 0 0,-1 0 1 0 0,-1 3-23 0 0,0 3 18 0 0,-1 1 1 0 0,-1-1-1 0 0,0-1 0 0 0,-1 1 0 0 0,0-1 0 0 0,-1 0 1 0 0,0 0-1 0 0,0 0 0 0 0,-1-1 0 0 0,-1 0 1 0 0,0-1-1 0 0,0 0 0 0 0,-1 0 0 0 0,0-1 0 0 0,-5 3-18 0 0,-9 2-33 0 0,31-11-211 0 0,0-2 275 0 0,107 11 335 0 0,-9 3 60 0 0,-105-14-418 0 0,0 0 3 0 0,0 0-13 0 0,0 0 8 0 0,0 0 2 0 0,0 0-3 0 0,0 0-12 0 0,0 0-13 0 0,0 0-26 0 0,0 0-33 0 0,0 0-65 0 0,0-1-126 0 0,1-14-3172 0 0,2 6-2275 0 0,-1 5-5504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09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99 0 0 0,'0'0'1035'0'0,"0"0"276"0"0,0 0 85 0 0,0 0-78 0 0,0 0-97 0 0,3-7-114 0 0,-2 4-521 0 0,10-29-178 0 0,-12 8 6315 0 0,-35-3-2086 0 0,-40 22-2505 0 0,67 9-2106 0 0,0 2-1 0 0,1-1 1 0 0,-1 1-1 0 0,1 1 1 0 0,1-1-1 0 0,-1 1 1 0 0,1 1-1 0 0,0-1 1 0 0,1 1 0 0 0,-1 0-1 0 0,2 1 1 0 0,-1 0-1 0 0,1 0 1 0 0,1 0-1 0 0,-1 0 1 0 0,2 1-1 0 0,-1-1 1 0 0,1 1-1 0 0,1 0 1 0 0,0 0 0 0 0,0 0-1 0 0,1 1 1 0 0,0-1-1 0 0,1 0 1 0 0,0 7-26 0 0,0-10 10 0 0,-2 2-6 0 0,1 1 1 0 0,0-1 0 0 0,0 0 0 0 0,1 1 0 0 0,0-1 0 0 0,1 1-1 0 0,0-1 1 0 0,1 1 0 0 0,0-1 0 0 0,0 0 0 0 0,1 0-1 0 0,0 0 1 0 0,1 0 0 0 0,0 0 0 0 0,0-1 0 0 0,1 0 0 0 0,0 1-1 0 0,0-2 1 0 0,4 5-5 0 0,-5-10 33 0 0,-1 0 0 0 0,0 0-1 0 0,0-1 1 0 0,1 0 0 0 0,-1 1 0 0 0,1-1 0 0 0,-1-1-1 0 0,1 1 1 0 0,0 0 0 0 0,-1-1 0 0 0,1 0-1 0 0,0 0 1 0 0,-1 0 0 0 0,1 0 0 0 0,0 0 0 0 0,-1-1-1 0 0,1 0 1 0 0,-1 0 0 0 0,1 0 0 0 0,-1 0-1 0 0,1 0 1 0 0,-1-1 0 0 0,0 1 0 0 0,1-1 0 0 0,-1 0-1 0 0,1-1-32 0 0,19-22 142 0 0,0-1 0 0 0,-2-1-1 0 0,-1-1 1 0 0,-1-1 0 0 0,-1-1-1 0 0,-2 0 1 0 0,11-28-142 0 0,-5 13 55 0 0,9 103-215 0 0,73 98 175 0 0,-84-140-913 0 0,-7-14-9188 0 0,-8-2-1330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1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19 4289 0 0,'0'0'775'0'0,"0"0"-91"0"0,0 0 309 0 0,0 0 301 0 0,0 0 122 0 0,0 0 31 0 0,0 0 24 0 0,0 0-38 0 0,0 0-72 0 0,0 0-163 0 0,0 0-309 0 0,0 0-281 0 0,-1 13-174 0 0,-24 81 215 0 0,25-93-644 0 0,-8 16 28 0 0,1 2 0 0 0,1-1 0 0 0,0 1 0 0 0,2 0 0 0 0,0 0 0 0 0,1 0-1 0 0,1 0 1 0 0,0 3-33 0 0,3-18 50 0 0,-1 1 0 0 0,1-1 0 0 0,0 1-1 0 0,0-1 1 0 0,0 0 0 0 0,1 0 0 0 0,-1 1-1 0 0,1-1 1 0 0,0 0 0 0 0,0 0 0 0 0,1-1-1 0 0,-1 1 1 0 0,1 0 0 0 0,0-1 0 0 0,0 0-1 0 0,0 1 1 0 0,0-1 0 0 0,1 0 0 0 0,-1-1-1 0 0,1 1 1 0 0,0-1 0 0 0,-1 1 0 0 0,1-1-1 0 0,0 0 1 0 0,1 0 0 0 0,-1-1 0 0 0,0 1-1 0 0,0-1 1 0 0,1 0 0 0 0,3 0-50 0 0,-4 0 138 0 0,-1-1 0 0 0,1 0 0 0 0,0 0-1 0 0,-1 0 1 0 0,1 0 0 0 0,-1 0 0 0 0,1-1 0 0 0,-1 0 0 0 0,1 0 0 0 0,-1 0 0 0 0,0 0 0 0 0,1 0 0 0 0,-1 0 0 0 0,0-1 0 0 0,0 0 0 0 0,0 0 0 0 0,0 0 0 0 0,0 0-1 0 0,0 0 1 0 0,-1 0 0 0 0,1-1 0 0 0,-1 1 0 0 0,1-1 0 0 0,-1 0 0 0 0,0 0 0 0 0,0 0 0 0 0,0 0 0 0 0,0-2-138 0 0,4-6 89 0 0,-1-1-1 0 0,0 0 1 0 0,-1 0 0 0 0,0-1-1 0 0,-1 1 1 0 0,0-1 0 0 0,-1 0-1 0 0,0 0 1 0 0,-1 0 0 0 0,-1 1-1 0 0,0-1 1 0 0,-1 0 0 0 0,0 0 0 0 0,-2-2-89 0 0,-34-56-500 0 0,-8 49-2969 0 0,29 22-117 0 0,1 0-3531 0 0,6 0-4017 0 0</inkml:trace>
  <inkml:trace contextRef="#ctx0" brushRef="#br0" timeOffset="502.247">400 394 0 0 0,'0'0'2967'0'0,"0"0"-1328"0"0,0 0-153 0 0,0 0 484 0 0,0 0 369 0 0,0 0-3 0 0,0 0-338 0 0,0 0-404 0 0,0 0-227 0 0,0 0-107 0 0,0 0-140 0 0,0 0-192 0 0,6-5-223 0 0,42-60 959 0 0,28-82-132 0 0,-48 107-1556 0 0,-28 39-26 0 0,0 1 23 0 0,0 0-5 0 0,0 0-35 0 0,0 0-14 0 0,33 132-621 0 0,-31-127 743 0 0,0 0-1 0 0,0 0 0 0 0,0 0 0 0 0,1 0 0 0 0,0-1 0 0 0,0 1 0 0 0,0-1 0 0 0,0 0 0 0 0,1 0 0 0 0,0 0 0 0 0,0 0 1 0 0,0 0-1 0 0,0-1 0 0 0,0 0 0 0 0,1 0 0 0 0,0 0 0 0 0,-1 0 0 0 0,1-1 0 0 0,0 0 0 0 0,0 0 0 0 0,0 0 0 0 0,1-1 1 0 0,-1 1-1 0 0,0-1 0 0 0,1-1 0 0 0,-1 1 0 0 0,0-1 0 0 0,1 0 0 0 0,-1 0 0 0 0,1 0 0 0 0,-1-1 0 0 0,1 0-40 0 0,1-4 179 0 0,0 0 0 0 0,0 0 0 0 0,0-1 0 0 0,-1-1 0 0 0,0 1 0 0 0,0-1 0 0 0,-1 0 0 0 0,0 0 0 0 0,0 0 0 0 0,0-1 0 0 0,-1 0 0 0 0,0-1-179 0 0,88-216 434 0 0,-86 200-1529 0 0,-6 14-8949 0 0,0 7-2475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5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6737 0 0,'0'0'1790'0'0,"0"0"-291"0"0,0 0-133 0 0,0 0 117 0 0,0 0 117 0 0,0 0-33 0 0,0 0-141 0 0,0 0-179 0 0,0 0-159 0 0,0 0-144 0 0,0 0-109 0 0,0 0-91 0 0,0 0-80 0 0,36-4-61 0 0,113-11-106 0 0,12 12 553 0 0,-42 5-1061 0 0,43 0-559 0 0,-56-9-9726 0 0,-93 6-1350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10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0 583 2737 0 0,'0'0'2109'0'0,"0"0"-1171"0"0,0 0-383 0 0,0 0 329 0 0,0 0 556 0 0,0 0 322 0 0,0 0 17 0 0,0 0-156 0 0,0 0-196 0 0,0 0-207 0 0,0 0-170 0 0,33-11-174 0 0,100-32-132 0 0,-35-7 882 0 0,-87 43-1471 0 0,-1 0 1 0 0,0-1-1 0 0,0 0 1 0 0,-1-1-1 0 0,0 0 1 0 0,-1 0-1 0 0,0-1 1 0 0,-1 0-1 0 0,1-1 1 0 0,-2 0 0 0 0,0 0-1 0 0,0 0 1 0 0,0-4-156 0 0,4-12 127 0 0,-1 0 1 0 0,-1 0-1 0 0,-2-1 1 0 0,-1 0-1 0 0,-1-1 1 0 0,-1 1 0 0 0,-2-1-1 0 0,0 1 1 0 0,-4-19-128 0 0,-13 3 283 0 0,15 44-274 0 0,1 0-40 0 0,0 0-64 0 0,1 23-517 0 0,48 139 750 0 0,46 235 263 0 0,-77-268-277 0 0,-6 1-1 0 0,-6 0 1 0 0,-6 32-124 0 0,-1-110 55 0 0,-2 0-1 0 0,-2-1 1 0 0,-3 0 0 0 0,-2 0-1 0 0,-13 41-54 0 0,-50 58 222 0 0,69-144-212 0 0,0 0 0 0 0,0 0 1 0 0,-1 0-1 0 0,0-1 1 0 0,-1 0-1 0 0,1 0 1 0 0,-1 0-1 0 0,0-1 0 0 0,0 1 1 0 0,0-1-1 0 0,-1-1 1 0 0,1 0-1 0 0,-1 1 0 0 0,0-2 1 0 0,0 1-1 0 0,0-1 1 0 0,0 0-1 0 0,0-1 1 0 0,-1 0-1 0 0,1 0 0 0 0,-1 0-10 0 0,4-2 3 0 0,0 1-1 0 0,1-1 1 0 0,-1 0 0 0 0,0 0-1 0 0,1 0 1 0 0,-1 0-1 0 0,1-1 1 0 0,-1 1-1 0 0,1-1 1 0 0,-1 0-1 0 0,1 0 1 0 0,0 0-1 0 0,0-1 1 0 0,0 1 0 0 0,0-1-1 0 0,1 0 1 0 0,-1 0-1 0 0,1 1 1 0 0,-1-2-1 0 0,1 1 1 0 0,0 0-1 0 0,0 0 1 0 0,0-1-1 0 0,1 1 1 0 0,-1-2-3 0 0,-24-96-109 0 0,24 73 106 0 0,1 1 0 0 0,1-1-1 0 0,2 1 1 0 0,1-1 0 0 0,1 1 0 0 0,1 0 0 0 0,2 0-1 0 0,0 0 1 0 0,2 1 0 0 0,2-3 3 0 0,5-10 13 0 0,1 1-1 0 0,2 1 0 0 0,2 1 1 0 0,1 0-1 0 0,1 2 1 0 0,2 0-1 0 0,2 2 1 0 0,1 1-1 0 0,1 1 1 0 0,1 2-1 0 0,5-2-12 0 0,-22 19-80 0 0,39-15-1012 0 0,-40 33-2102 0 0,-5-3-4434 0 0,-4 0-3491 0 0</inkml:trace>
  <inkml:trace contextRef="#ctx0" brushRef="#br0" timeOffset="314.249">906 756 7690 0 0,'0'0'2309'0'0,"0"0"-662"0"0,0 0-208 0 0,0 0 16 0 0,0 0 52 0 0,0 0-117 0 0,0 0-284 0 0,0 0-274 0 0,0 0-224 0 0,0 0-173 0 0,0 0-117 0 0,0 0-80 0 0,-13 34-73 0 0,-40 107-25 0 0,40-69 78 0 0,14-68-175 0 0,-1 1 0 0 0,1-1 0 0 0,0 0 0 0 0,0 1 1 0 0,1-1-1 0 0,-1 0 0 0 0,1 0 0 0 0,0 0 1 0 0,0 0-1 0 0,0 0 0 0 0,1 0 0 0 0,-1-1 0 0 0,1 1 1 0 0,0-1-1 0 0,0 0 0 0 0,0 1 0 0 0,1-1 0 0 0,-1-1 1 0 0,1 1-1 0 0,-1 0 0 0 0,1-1 0 0 0,0 0 1 0 0,0 0-1 0 0,0 0 0 0 0,0 0 0 0 0,0-1 0 0 0,1 0 1 0 0,-1 0-1 0 0,0 0 0 0 0,1 0 0 0 0,-1 0 0 0 0,1-1 1 0 0,-1 0-1 0 0,0 0 0 0 0,1 0 0 0 0,-1-1 1 0 0,1 1-1 0 0,-1-1 0 0 0,0 0 0 0 0,1 0 0 0 0,-1-1 1 0 0,0 1-1 0 0,0-1 0 0 0,0 0 0 0 0,0 0 1 0 0,0 0-1 0 0,0-1-43 0 0,10-9 147 0 0,0-1 0 0 0,-1 0 0 0 0,-1-1 0 0 0,0 0 0 0 0,-1-1 0 0 0,0-1 0 0 0,-2 1 0 0 0,1-2 0 0 0,-2 1 0 0 0,0-1 0 0 0,-1 0 0 0 0,-1-1 0 0 0,2-11-147 0 0,7-87-1517 0 0,-15 116 999 0 0,-4 0-3115 0 0,3 1-993 0 0,1 2-6430 0 0</inkml:trace>
  <inkml:trace contextRef="#ctx0" brushRef="#br0" timeOffset="856.104">1245 1105 1480 0 0,'0'0'2777'0'0,"0"0"-1501"0"0,0 0-418 0 0,0 0 287 0 0,0 0 382 0 0,0 0 207 0 0,0 0-50 0 0,0 0-178 0 0,0 0-180 0 0,0 0-125 0 0,0 0-115 0 0,0 0-163 0 0,0 0-183 0 0,9-11-132 0 0,53-78 862 0 0,9-76 595 0 0,-55 133-2091 0 0,-8 61-747 0 0,-6-7 764 0 0,-2-11 14 0 0,1-1 0 0 0,0 1 0 0 0,0-1 0 0 0,1 1 0 0 0,0-1 0 0 0,1 0 0 0 0,0 0 0 0 0,1 0 0 0 0,0 0 0 0 0,0 0 0 0 0,1-1 0 0 0,0 0 1 0 0,1 0-1 0 0,0 0 0 0 0,0-1 0 0 0,1 0 0 0 0,0 0 0 0 0,8 6-5 0 0,-13-12 67 0 0,1-1-1 0 0,-1 1 1 0 0,1-1 0 0 0,0 0 0 0 0,0 0 0 0 0,-1 0-1 0 0,1-1 1 0 0,0 1 0 0 0,0-1 0 0 0,0 1-1 0 0,-1-1 1 0 0,1 0 0 0 0,0 0 0 0 0,0 0 0 0 0,0 0-1 0 0,0-1 1 0 0,0 1 0 0 0,-1-1 0 0 0,1 0 0 0 0,0 0-1 0 0,0 0 1 0 0,-1 0 0 0 0,1 0 0 0 0,-1-1-1 0 0,1 1 1 0 0,-1-1 0 0 0,1 1 0 0 0,-1-1 0 0 0,0 0-1 0 0,0 0 1 0 0,0 0 0 0 0,2-2-67 0 0,54-83 1638 0 0,-53 77-1634 0 0,54-125 46 0 0,-54 121-833 0 0,-2 8-2120 0 0,0 0-4800 0 0,-1 2-4481 0 0</inkml:trace>
  <inkml:trace contextRef="#ctx0" brushRef="#br0" timeOffset="1458.177">2020 778 0 0 0,'0'0'1254'0'0,"0"0"529"0"0,0 0 384 0 0,0 0 135 0 0,0 0-146 0 0,0 0-254 0 0,0 0-257 0 0,0 0-180 0 0,0 0-182 0 0,0 0-146 0 0,-4-7 5573 0 0,-93 58-5905 0 0,74-36-754 0 0,16-13-41 0 0,0 1 1 0 0,1 1-1 0 0,-1-1 0 0 0,1 1 0 0 0,0 0 0 0 0,0 1 1 0 0,0-1-1 0 0,1 1 0 0 0,0 1 0 0 0,0-1 0 0 0,0 1 1 0 0,0-1-1 0 0,1 1 0 0 0,0 0 0 0 0,0 1 0 0 0,1-1 1 0 0,-1 1-1 0 0,2 0 0 0 0,-1 0 0 0 0,1 0 0 0 0,0 0 1 0 0,0 0-1 0 0,1 0 0 0 0,0 1 0 0 0,0-1 0 0 0,0 3-10 0 0,5-3 21 0 0,0 0-1 0 0,0 0 0 0 0,0 0 0 0 0,1-1 0 0 0,0 0 0 0 0,0 0 1 0 0,0 0-1 0 0,1-1 0 0 0,0 0 0 0 0,0 0 0 0 0,1 0 1 0 0,-1-1-1 0 0,1 0 0 0 0,0 0 0 0 0,0-1 0 0 0,0 0 1 0 0,0 0-1 0 0,1 0 0 0 0,-1-1 0 0 0,1 0 0 0 0,3 0-20 0 0,127 13 214 0 0,-133-16-338 0 0,1 0 1 0 0,-1 0 0 0 0,0 0-1 0 0,0-1 1 0 0,0 0 0 0 0,0 0 0 0 0,0 0-1 0 0,-1-1 1 0 0,1 1 0 0 0,-1-1-1 0 0,1 0 1 0 0,-1-1 0 0 0,0 1-1 0 0,0-1 1 0 0,3-3 123 0 0,14-16-4402 0 0,-5 2-5043 0 0,-13 14-421 0 0</inkml:trace>
  <inkml:trace contextRef="#ctx0" brushRef="#br0" timeOffset="1941.158">2515 362 9562 0 0,'0'0'2175'0'0,"0"0"-720"0"0,0 0-295 0 0,0 0 181 0 0,0 0 227 0 0,0 0 67 0 0,0 0-232 0 0,0 0-393 0 0,0 0-328 0 0,0 0-194 0 0,0 0-119 0 0,0 0-44 0 0,0 0-16 0 0,0 19 1018 0 0,-11 60 103 0 0,-25 390-128 0 0,19-279-1226 0 0,17-189-106 0 0,0-1 17 0 0,0 0 1 0 0,0 0-13 0 0,0 0 3 0 0,0 0-12 0 0,0 0-29 0 0,0-23-2051 0 0,-5-19-2142 0 0,0 15-1812 0 0,0 6-2679 0 0,3 13 2514 0 0</inkml:trace>
  <inkml:trace contextRef="#ctx0" brushRef="#br0" timeOffset="2236.891">2239 774 3977 0 0,'0'0'1838'0'0,"0"0"-187"0"0,0 0 45 0 0,0 0 156 0 0,0 0 63 0 0,0 0-102 0 0,0 0-250 0 0,0 0-272 0 0,0 0-167 0 0,0 0-141 0 0,0 0-192 0 0,0 0-142 0 0,14-1-85 0 0,119-5 1342 0 0,97 5-268 0 0,-141-28-2859 0 0,-72 20-2649 0 0,0 0-3466 0 0,-13 5-4232 0 0</inkml:trace>
  <inkml:trace contextRef="#ctx0" brushRef="#br0" timeOffset="2512.471">2926 811 13211 0 0,'0'0'967'0'0,"0"0"-108"0"0,0 0 103 0 0,0 0 185 0 0,0 0 71 0 0,0 0-129 0 0,0 0-248 0 0,0 0-228 0 0,0 0-157 0 0,0 0-108 0 0,0 0-84 0 0,2 32-77 0 0,9 102-60 0 0,-7-50-339 0 0,-5-69-8321 0 0,1-19-2514 0 0</inkml:trace>
  <inkml:trace contextRef="#ctx0" brushRef="#br0" timeOffset="2737.187">2942 535 9842 0 0,'0'0'5249'0'0,"0"0"-3640"0"0,0 0-417 0 0,0 0-120 0 0,0 0-96 0 0,0 0-104 0 0,0 0-279 0 0,0 0-305 0 0,0 0-320 0 0,0 0-296 0 0,0 0-33 0 0,0 0-39 0 0,0 0-16 0 0,0 0-104 0 0,0-15-416 0 0,8 30-936 0 0,-1-4-2809 0 0,-3-4-7202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1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210 535 0 0 0,'0'0'1138'0'0,"0"0"389"0"0,0 0 202 0 0,0 0-67 0 0,0 0-219 0 0,0 0-229 0 0,0 0-193 0 0,0 0-117 0 0,0 0-36 0 0,0 1 5306 0 0,-4 2-5234 0 0,-8 2-872 0 0,-1-1 1 0 0,1 2-1 0 0,1 0 1 0 0,-1 0-1 0 0,1 1 1 0 0,0 1-1 0 0,1-1 1 0 0,-1 2-1 0 0,2 0 1 0 0,-1 0-1 0 0,1 0 1 0 0,1 1-1 0 0,-1 1 1 0 0,2-1-1 0 0,-1 1 1 0 0,2 1-1 0 0,0-1 1 0 0,0 1-1 0 0,1 0 1 0 0,0 1-1 0 0,1-1 1 0 0,-2 9-69 0 0,5-15-1 0 0,0-1-1 0 0,0 1 1 0 0,0-1 0 0 0,1 1 0 0 0,0-1-1 0 0,0 1 1 0 0,0-1 0 0 0,1 1 0 0 0,-1-1-1 0 0,1 1 1 0 0,1-1 0 0 0,-1 0 0 0 0,1 1-1 0 0,0-1 1 0 0,0 0 0 0 0,3 4 1 0 0,-1-4 41 0 0,1-1-1 0 0,0 0 1 0 0,1 0 0 0 0,-1 0-1 0 0,0-1 1 0 0,1 0-1 0 0,0 0 1 0 0,0 0 0 0 0,0-1-1 0 0,0 1 1 0 0,0-2 0 0 0,0 1-1 0 0,1-1 1 0 0,-1 0 0 0 0,1 0-1 0 0,-1 0 1 0 0,1-1-1 0 0,-1 0 1 0 0,1-1-41 0 0,9 0 141 0 0,-1 0 0 0 0,1-1-1 0 0,-1-1 1 0 0,0-1 0 0 0,0 0-1 0 0,0-1 1 0 0,-1 0 0 0 0,1-2 0 0 0,-1 1-1 0 0,-1-2 1 0 0,1 0 0 0 0,-1 0 0 0 0,-1-1-1 0 0,1-1 1 0 0,-2 0 0 0 0,1-1 0 0 0,-1 0-1 0 0,-1 0 1 0 0,0-2 0 0 0,-1 1-1 0 0,4-8-140 0 0,-9 15-14 0 0,-1 0 0 0 0,-1 0-1 0 0,1-1 1 0 0,-1 1-1 0 0,0-1 1 0 0,0 1 0 0 0,0-1-1 0 0,-1 0 1 0 0,0 1-1 0 0,0-1 1 0 0,0 0 0 0 0,-1 0-1 0 0,0 0 1 0 0,0 0-1 0 0,0 0 1 0 0,-1 0 0 0 0,0 0-1 0 0,0 1 1 0 0,-1-1 0 0 0,0 0-1 0 0,0 1 1 0 0,0-1-1 0 0,0 1 1 0 0,-1-1 0 0 0,0 1-1 0 0,0 0 1 0 0,0 0-1 0 0,-1 1 1 0 0,1-1 0 0 0,-1 1-1 0 0,-1-1 1 0 0,1 1-1 0 0,0 1 1 0 0,-1-1 0 0 0,0 0-1 0 0,0 1 1 0 0,0 0-1 0 0,0 0 1 0 0,-3 0 14 0 0,-6-4-215 0 0,0 2 0 0 0,0 0-1 0 0,-1 0 1 0 0,1 1 0 0 0,-1 1 0 0 0,0 1-1 0 0,0 0 1 0 0,-13 0 215 0 0,27 2-289 0 0,1 0-47 0 0,17-1-227 0 0,130-49 1391 0 0,-106 32-601 0 0,-24 13-112 0 0,0-1 0 0 0,-1 0 1 0 0,0-1-1 0 0,0-1 1 0 0,-1 0-1 0 0,0-1 0 0 0,0-1 1 0 0,-1 0-1 0 0,0-1 0 0 0,-1 0 1 0 0,0-2-1 0 0,-1 1 1 0 0,0-1-1 0 0,-1-1 0 0 0,-1 0 1 0 0,0-1-1 0 0,-1 0 0 0 0,2-5-115 0 0,-6 5 26 0 0,-1-1-1 0 0,-1 1 0 0 0,0-1 0 0 0,-1 0 0 0 0,0 0 0 0 0,-2 0 1 0 0,0 0-1 0 0,-2-15-25 0 0,2 28 8 0 0,0 0 1 0 0,0 0-1 0 0,-1 1 0 0 0,1-1 1 0 0,-1 0-1 0 0,0 1 1 0 0,0-1-1 0 0,0 1 0 0 0,0-1 1 0 0,0 1-1 0 0,0-1 0 0 0,0 1 1 0 0,-1 0-1 0 0,0 0 1 0 0,1-1-1 0 0,-1 1 0 0 0,0 0 1 0 0,0 1-1 0 0,0-1 1 0 0,0 0-1 0 0,0 0 0 0 0,0 1 1 0 0,-1 0-1 0 0,1-1 1 0 0,0 1-1 0 0,-1 0 0 0 0,-2-1-8 0 0,-7 28-406 0 0,8-9 382 0 0,0 0-1 0 0,2-1 1 0 0,0 1 0 0 0,0 0 0 0 0,2 0 0 0 0,0 0 0 0 0,2 15 24 0 0,0-2-10 0 0,39 264 1 0 0,-2-32-35 0 0,-25 102 94 0 0,-16-345 0 0 0,-1 0 1 0 0,-1 0-1 0 0,0 0 0 0 0,-2-1 0 0 0,0 0 0 0 0,-1 0 0 0 0,-8 14-50 0 0,14-31 18 0 0,0 1 0 0 0,1-1 0 0 0,-1 0 0 0 0,0 0 0 0 0,0 1 0 0 0,0-1 0 0 0,-1 0 0 0 0,1 0 0 0 0,0 0 0 0 0,0 0 0 0 0,0 0 0 0 0,-1 0 0 0 0,1-1 1 0 0,0 1-1 0 0,-1 0 0 0 0,1-1 0 0 0,-1 1 0 0 0,1-1 0 0 0,-1 0 0 0 0,1 1 0 0 0,-1-1 0 0 0,1 0 0 0 0,-1 0 0 0 0,0 0 0 0 0,1 0 0 0 0,-1 0 0 0 0,1 0 0 0 0,-1 0 0 0 0,1 0 0 0 0,-1-1 0 0 0,1 1 0 0 0,-1-1 0 0 0,1 1 0 0 0,-1-1 0 0 0,1 0 0 0 0,0 1 0 0 0,-1-1 0 0 0,1 0 0 0 0,0 0 0 0 0,0 0 0 0 0,-1 0 0 0 0,1 0 0 0 0,0 0 1 0 0,0 0-1 0 0,0 0 0 0 0,0-1-18 0 0,-5-18 57 0 0,0 0 1 0 0,2-1 0 0 0,0 1 0 0 0,1-1-1 0 0,2 0 1 0 0,0 0 0 0 0,1 0 0 0 0,1 0-1 0 0,0 0 1 0 0,3-4-58 0 0,2-3-23 0 0,2 1 0 0 0,1-1 0 0 0,1 1 0 0 0,1 1 0 0 0,1 0 0 0 0,2 0 0 0 0,0 1 0 0 0,2 1 0 0 0,3-2 23 0 0,-17 22-28 0 0,29-27-1168 0 0,-19 23-1836 0 0,-1 1-3921 0 0,-5 4-4755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20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15 0 0 0,'0'0'947'0'0,"0"0"160"0"0,0 0-28 0 0,0 0-120 0 0,0 0-34 0 0,0 0-73 0 0,0 0-68 0 0,5-2-46 0 0,28-11 1802 0 0,-33 13-2006 0 0,0 0-43 0 0,0 0 2 0 0,0 0 45 0 0,0 0 79 0 0,0 0 58 0 0,0 0 28 0 0,0 19 2756 0 0,-40 92-981 0 0,-71 222-1457 0 0,39-151-715 0 0,51-114-157 0 0,22-66-117 0 0,0 0 0 0 0,0 0 1 0 0,0 0-1 0 0,0-1 0 0 0,0 1 0 0 0,1 0 0 0 0,-1-1 0 0 0,1 1 0 0 0,-1-1 1 0 0,1 1-1 0 0,-1-1 0 0 0,1 0 0 0 0,0 0 0 0 0,0 0 0 0 0,-1 0 0 0 0,1 0 0 0 0,0 0 1 0 0,0 0-1 0 0,0-1 0 0 0,0 1 0 0 0,0-1 0 0 0,0 1 0 0 0,0-1 0 0 0,1 0 0 0 0,-1 0 1 0 0,0 0-1 0 0,0 0 0 0 0,0 0 0 0 0,0 0 0 0 0,0 0 0 0 0,0-1 0 0 0,0 1 0 0 0,0-1 1 0 0,0 0-1 0 0,0 1 0 0 0,1-2-32 0 0,8 2 118 0 0,75-19 490 0 0,-10 1-238 0 0,-64 14-957 0 0,-12 1-2438 0 0,-2-1-3432 0 0,1 4-4617 0 0</inkml:trace>
  <inkml:trace contextRef="#ctx0" brushRef="#br0" timeOffset="415.382">0 357 48 0 0,'0'0'3445'0'0,"0"0"-1450"0"0,0 0-578 0 0,0 0-47 0 0,0 0 52 0 0,0 0 50 0 0,0 0-105 0 0,0 0-280 0 0,0 0-334 0 0,0 0-263 0 0,0 0-193 0 0,0 0-73 0 0,0 0 102 0 0,1 3 134 0 0,2 0-264 0 0,0-1 0 0 0,1 0 0 0 0,-1 1 0 0 0,1-1 0 0 0,-1-1 1 0 0,1 1-1 0 0,0 0 0 0 0,0-1 0 0 0,0 0 0 0 0,0 0 0 0 0,0 0 0 0 0,0 0 0 0 0,0-1 1 0 0,0 1-1 0 0,1-1 0 0 0,-1 0 0 0 0,0 0 0 0 0,0-1 0 0 0,0 1 0 0 0,0-1 0 0 0,1 0-195 0 0,7 0 337 0 0,266-5 2840 0 0,-211 5-3386 0 0,-61 3-3 0 0,-3-1-1933 0 0,1 0-5558 0 0,-4-1-3472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3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375 346 0 0 0,'0'0'435'0'0,"0"0"588"0"0,0 0 284 0 0,0 0 66 0 0,0 0-75 0 0,0 0-163 0 0,0 0-179 0 0,0 0-155 0 0,0 0-98 0 0,6-1-24 0 0,19-7 23 0 0,-19 6 51 0 0,-6 2 55 0 0,0 0 16 0 0,0 0-26 0 0,0 0-55 0 0,0 0-94 0 0,0 0-97 0 0,0 0-96 0 0,0 0-85 0 0,0 0-40 0 0,0 0-12 0 0,0 0 15 0 0,0 0 20 0 0,0 0 18 0 0,0 0 8 0 0,-28 7 2246 0 0,-141 34-2035 0 0,2 29 77 0 0,166-67-667 0 0,-1-1 1 0 0,2 0 0 0 0,-1 1 0 0 0,0-1-1 0 0,0 1 1 0 0,1-1 0 0 0,-1 1-1 0 0,1-1 1 0 0,0 1 0 0 0,0-1 0 0 0,0 1-1 0 0,0-1 1 0 0,0 1 0 0 0,0-1-1 0 0,1 1 1 0 0,0-1 0 0 0,-1 1-1 0 0,1-1 1 0 0,0 1 0 0 0,0-1 0 0 0,0 0-1 0 0,0 1 1 0 0,1-1 0 0 0,-1 0-1 0 0,0 0 1 0 0,1 0 0 0 0,0 0-1 0 0,-1 0 1 0 0,1 0 0 0 0,0-1 0 0 0,0 1-1 0 0,0 0 1 0 0,0-1 0 0 0,0 0-1 0 0,1 1 1 0 0,0-1-2 0 0,7 7 14 0 0,1-1 1 0 0,0 0-1 0 0,0-1 1 0 0,0 0-1 0 0,1-1 0 0 0,0 0 1 0 0,0-1-1 0 0,0-1 0 0 0,1 0 1 0 0,-1 0-1 0 0,4-1-14 0 0,43 13 61 0 0,-26-8 10 0 0,-32-7-73 0 0,-1 0 20 0 0,-25 19 484 0 0,-5-7-488 0 0,0 2 0 0 0,2 0 0 0 0,0 2 0 0 0,0 1 0 0 0,2 2 0 0 0,0 0 0 0 0,1 2 0 0 0,-19 20-14 0 0,42-39 5 0 0,0 0 0 0 0,0 1-1 0 0,0-1 1 0 0,1 1-1 0 0,-1 0 1 0 0,1 0 0 0 0,-1 0-1 0 0,1-1 1 0 0,0 1 0 0 0,0 0-1 0 0,0 0 1 0 0,0 1 0 0 0,1-1-1 0 0,-1 0 1 0 0,1 0-1 0 0,0 0 1 0 0,0 0 0 0 0,0 0-1 0 0,0 1 1 0 0,1-1 0 0 0,-1 0-1 0 0,1 0 1 0 0,0 0 0 0 0,0 0-1 0 0,0 0 1 0 0,0 0 0 0 0,0 0-1 0 0,1 0 1 0 0,-1-1-1 0 0,1 1 1 0 0,0 0 0 0 0,0-1-1 0 0,0 1 1 0 0,0-1 0 0 0,0 0-1 0 0,0 0 1 0 0,1 0 0 0 0,-1 0-1 0 0,1 0 1 0 0,-1 0-1 0 0,1 0 1 0 0,0-1 0 0 0,0 0-1 0 0,1 1-4 0 0,12 5 115 0 0,1-1-1 0 0,-1 0 1 0 0,1-2-1 0 0,0 0 1 0 0,0 0-1 0 0,1-2 0 0 0,-1 0 1 0 0,1-1-1 0 0,-1-1 1 0 0,1-1-1 0 0,15-2-114 0 0,-30 3-55 0 0,-1 0-1 0 0,0 0 0 0 0,0-1 0 0 0,1 1 1 0 0,-1-1-1 0 0,0 1 0 0 0,0-1 1 0 0,1 0-1 0 0,-1 0 0 0 0,0 0 1 0 0,0 0-1 0 0,0 0 0 0 0,0 0 0 0 0,0-1 1 0 0,0 1-1 0 0,-1-1 0 0 0,1 1 1 0 0,0-1-1 0 0,-1 1 0 0 0,1-1 0 0 0,-1 0 1 0 0,0 0-1 0 0,1 0 0 0 0,-1 0 1 0 0,0 0-1 0 0,0 0 0 0 0,0 0 0 0 0,0-1 1 0 0,-1 1-1 0 0,1 0 0 0 0,-1 0 1 0 0,1-1-1 0 0,-1 1 0 0 0,0 0 1 0 0,0-3 55 0 0,4-30-8298 0 0,-4 30 81 0 0</inkml:trace>
  <inkml:trace contextRef="#ctx0" brushRef="#br0" timeOffset="415.866">287 0 2937 0 0,'0'0'1364'0'0,"0"0"-335"0"0,0 0-175 0 0,0 0 128 0 0,0 0 370 0 0,0 0 390 0 0,0 0 99 0 0,0 0-234 0 0,0 0-393 0 0,0 0-370 0 0,0 0-224 0 0,0 0-73 0 0,0 0-3 0 0,-9 11 6 0 0,-24 37-6 0 0,4 48 1384 0 0,19-35-1141 0 0,4 1-1 0 0,1 0 1 0 0,4 25-787 0 0,-11 127 405 0 0,-25 36-212 0 0,1-66-118 0 0,6-95-103 0 0,9-63-584 0 0,21-26-632 0 0,0-3-13388 0 0,0 2 7616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 1048 0 0,'0'0'3472'0'0,"0"0"-1559"0"0,0 0-544 0 0,0 0 54 0 0,0 0 80 0 0,0 0 129 0 0,0 0 14 0 0,0 0-177 0 0,0 0-210 0 0,0 0-253 0 0,0 0-238 0 0,0 0-189 0 0,0 0-139 0 0,-33 18-115 0 0,-102 57-61 0 0,76-25 58 0 0,53-39-257 0 0,-1 0-12 0 0,0 0-1 0 0,1 0 1 0 0,0 1-1 0 0,1-1 1 0 0,0 1 0 0 0,1 1-1 0 0,0-1 1 0 0,1 0-1 0 0,1 1 1 0 0,0 0-1 0 0,0-1 1 0 0,1 1 0 0 0,1 0-1 0 0,0 2-52 0 0,2-11 55 0 0,0 0-1 0 0,0-1 1 0 0,0 1 0 0 0,0-1-1 0 0,1 1 1 0 0,-1-1 0 0 0,1 0-1 0 0,0 0 1 0 0,0 0 0 0 0,0 0-1 0 0,0-1 1 0 0,0 1 0 0 0,1-1-1 0 0,-1 0 1 0 0,1 0-1 0 0,0 0 1 0 0,-1 0 0 0 0,1-1-1 0 0,0 1 1 0 0,0-1 0 0 0,0 0-1 0 0,0 0 1 0 0,0-1 0 0 0,0 1-1 0 0,1-1 1 0 0,-1 0 0 0 0,0 0-1 0 0,0 0 1 0 0,0-1-1 0 0,0 1 1 0 0,0-1 0 0 0,0 0-1 0 0,0 0 1 0 0,0 0 0 0 0,0-1-1 0 0,0 1 1 0 0,1-2-55 0 0,41-15 239 0 0,0-2-1 0 0,-1-1 1 0 0,-2-3 0 0 0,0-2-1 0 0,-2-1 1 0 0,2-4-239 0 0,13-8 148 0 0,51-23-54 0 0,-97 57-63 0 0,-10 5-33 0 0,1-1 0 0 0,0 0 0 0 0,0 0 0 0 0,0 1 0 0 0,0-1 0 0 0,0 0 0 0 0,0 1 0 0 0,0-1 0 0 0,0 1 0 0 0,0-1 0 0 0,0 1 0 0 0,0-1 0 0 0,0 1 0 0 0,0 0 0 0 0,0-1 0 0 0,0 1 0 0 0,0 0 0 0 0,0 0 0 0 0,1 0 0 0 0,-1 0 0 0 0,0 0 0 0 0,0 0 0 0 0,0 0 0 0 0,0 1 0 0 0,0-1 0 0 0,0 0 1 0 0,1 0-1 0 0,-1 1 0 0 0,0-1 0 0 0,0 1 0 0 0,0-1 0 0 0,0 1 0 0 0,0 0 0 0 0,0-1 0 0 0,-1 1 0 0 0,1 0 0 0 0,0-1 0 0 0,0 1 0 0 0,0 0 0 0 0,-1 0 0 0 0,1 0 0 0 0,0 0 0 0 0,-1 0 0 0 0,1 0 0 0 0,-1 0 0 0 0,1 0 0 0 0,-1 0 0 0 0,1 0 0 0 0,-1 0 0 0 0,0 0 0 0 0,1 0 0 0 0,-1 0 0 0 0,0 0 0 0 0,0 1 0 0 0,0-1 0 0 0,0 0 0 0 0,0 1 2 0 0,5 51-475 0 0,18 56 739 0 0,-2-80-3473 0 0,11-7-3349 0 0,-23-18-4852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3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277 152 0 0 0,'0'0'1258'0'0,"0"0"429"0"0,0 0 124 0 0,0 0-76 0 0,0 0-174 0 0,0 0-188 0 0,0 0-90 0 0,0 0-98 0 0,1-8-151 0 0,2-24-130 0 0,-39 24 1483 0 0,25 11-2296 0 0,-1 0-1 0 0,1 1 0 0 0,0 0 1 0 0,0 0-1 0 0,0 1 0 0 0,0 1 1 0 0,1 0-1 0 0,0 1 0 0 0,0 0 1 0 0,1 0-1 0 0,0 1 1 0 0,0 0-1 0 0,0 0 0 0 0,1 1 1 0 0,1 0-1 0 0,-1 1 0 0 0,1 0-90 0 0,-1 0 35 0 0,0 1-1 0 0,1-1 0 0 0,0 1 0 0 0,1 1 0 0 0,0-1 1 0 0,1 1-1 0 0,0 0 0 0 0,1 0 0 0 0,0 1 1 0 0,1-1-1 0 0,0 1 0 0 0,1 0 0 0 0,0 0 0 0 0,1-1 1 0 0,1 1-1 0 0,0 0 0 0 0,1 4-34 0 0,0-14 32 0 0,0 0 1 0 0,-1-1-1 0 0,1 1 0 0 0,0-1 1 0 0,0 1-1 0 0,1-1 0 0 0,-1 1 1 0 0,1-1-1 0 0,-1 1 0 0 0,1-1 1 0 0,0 0-1 0 0,-1 0 1 0 0,1 0-1 0 0,0 0 0 0 0,0 0 1 0 0,1-1-1 0 0,-1 1 0 0 0,0 0 1 0 0,1-1-1 0 0,-1 0 0 0 0,1 1 1 0 0,-1-1-1 0 0,1 0 0 0 0,-1 0 1 0 0,1-1-1 0 0,0 1 0 0 0,0-1 1 0 0,-1 1-1 0 0,1-1 0 0 0,2 0-32 0 0,85-12 1357 0 0,-54-11-1209 0 0,0-3-1 0 0,-2 0 1 0 0,-1-2-1 0 0,-1-2 1 0 0,-2 0-1 0 0,-1-3 1 0 0,-1 0-1 0 0,-2-1 1 0 0,-1-2-1 0 0,-1-3-147 0 0,-12 23 37 0 0,-11 15-37 0 0,13-17 84 0 0,-8 28-1 0 0,-21 130 348 0 0,14-136-442 0 0,0 1 0 0 0,0 0 0 0 0,0 0 0 0 0,1 0 0 0 0,0-1 0 0 0,0 1 0 0 0,0 0 0 0 0,0 0 0 0 0,1 0 0 0 0,0 0 0 0 0,0-1 0 0 0,0 1 0 0 0,1 0 0 0 0,-1-1 0 0 0,1 1 0 0 0,0-1 0 0 0,1 0 1 0 0,-1 1-1 0 0,1-1 0 0 0,-1 0 0 0 0,1 0 0 0 0,1-1 0 0 0,-1 1 0 0 0,0-1 0 0 0,1 1 0 0 0,0-1 0 0 0,0 0 0 0 0,0-1 0 0 0,0 1 0 0 0,0 0 0 0 0,0-1 0 0 0,1 0 0 0 0,-1 0 0 0 0,1-1 0 0 0,-1 1 0 0 0,3 0 11 0 0,38-8-2311 0 0,-17-6-6500 0 0,-20 7-2109 0 0</inkml:trace>
  <inkml:trace contextRef="#ctx0" brushRef="#br0" timeOffset="362.052">1142 1 7290 0 0,'0'0'1557'0'0,"0"0"-562"0"0,0 0-124 0 0,0 0 212 0 0,0 0 202 0 0,0 0 108 0 0,0 0-92 0 0,0 0-232 0 0,-31 18-247 0 0,-96 55-239 0 0,68-32 48 0 0,57-39-620 0 0,-1 0 1 0 0,1 0-1 0 0,0 0 1 0 0,0 0-1 0 0,0 0 0 0 0,0 1 1 0 0,1-1-1 0 0,-1 1 1 0 0,0-1-1 0 0,1 1 0 0 0,0-1 1 0 0,0 1-1 0 0,0 0 1 0 0,0-1-1 0 0,0 1 0 0 0,0 0 1 0 0,0 0-1 0 0,1 0 0 0 0,0 0 1 0 0,0 0-1 0 0,0 0 1 0 0,0 0-1 0 0,0 0 0 0 0,0 2-11 0 0,2-2 16 0 0,1 0 0 0 0,-1 0 0 0 0,0 0 0 0 0,1 0 0 0 0,-1 0 0 0 0,1-1 1 0 0,0 1-1 0 0,0-1 0 0 0,0 1 0 0 0,0-1 0 0 0,0 0 0 0 0,1-1 0 0 0,-1 1 0 0 0,1 0 0 0 0,-1-1 0 0 0,1 0 0 0 0,2 1-16 0 0,1 1 26 0 0,99 49 288 0 0,-103-48-262 0 0,0 0 1 0 0,0 0-1 0 0,-1 1 1 0 0,0-1 0 0 0,0 1-1 0 0,0 0 1 0 0,0-1 0 0 0,0 1-1 0 0,-1 0 1 0 0,0 0-1 0 0,0 0 1 0 0,-1 0 0 0 0,1 0-1 0 0,-1 0 1 0 0,0 0 0 0 0,0 0-1 0 0,-1 0 1 0 0,1 0-1 0 0,-1 0 1 0 0,0 0 0 0 0,-1 0-1 0 0,1-1 1 0 0,-1 1 0 0 0,0 0-1 0 0,0-1 1 0 0,0 1-1 0 0,-1-1 1 0 0,0 0 0 0 0,1 1-1 0 0,-2-1 1 0 0,1-1 0 0 0,0 1-1 0 0,-1 0 1 0 0,1-1-1 0 0,-1 0 1 0 0,0 0 0 0 0,-1 1-53 0 0,-10 7 36 0 0,1 0 1 0 0,-2-1-1 0 0,1-1 1 0 0,-1 0-1 0 0,0-1 1 0 0,-1-1-1 0 0,0 0 1 0 0,0-2 0 0 0,-1 0-1 0 0,-1 0-36 0 0,13-4-125 0 0,-1 0 0 0 0,0 0-1 0 0,1-1 1 0 0,-1 0 0 0 0,1 0 0 0 0,-1 0 0 0 0,0-1-1 0 0,1 0 1 0 0,-1-1 0 0 0,1 1 0 0 0,0-1-1 0 0,-4-2 126 0 0,-4-7-4243 0 0,7-5-3781 0 0,7 12-284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0 960 0 0,'0'0'1993'0'0,"0"0"-537"0"0,0 0-309 0 0,0 0 130 0 0,0 0 264 0 0,0 0 184 0 0,0 0-47 0 0,0 0-302 0 0,0 0-370 0 0,0 0-302 0 0,0 0-172 0 0,0 0-56 0 0,-4 12 1852 0 0,-33 68-749 0 0,14-29-1081 0 0,-2-2 0 0 0,-2-1 0 0 0,-3-1 0 0 0,-34 42-498 0 0,-19 17-260 0 0,54-92-1747 0 0,20-13-2474 0 0,3-4-4982 0 0,5 3 3904 0 0</inkml:trace>
  <inkml:trace contextRef="#ctx0" brushRef="#br0" timeOffset="367.219">0 11 2537 0 0,'0'0'1252'0'0,"0"0"81"0"0,0 0 213 0 0,0 0 340 0 0,0 0 220 0 0,0 0-54 0 0,0 0-345 0 0,0 0-420 0 0,0 0-379 0 0,0 0-277 0 0,0 0-190 0 0,0 0-127 0 0,0 0-58 0 0,9 8 1170 0 0,133 182 3596 0 0,-14 27-4038 0 0,-70-138-977 0 0,-34-68-2046 0 0,-8-17-5814 0 0,-14 4-884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5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1 339 632 0 0,'0'0'792'0'0,"0"0"-134"0"0,0 0 145 0 0,0 0 438 0 0,0 0 422 0 0,0 0 132 0 0,0 0-305 0 0,0 0-555 0 0,0 0-464 0 0,0 0-202 0 0,0 0 75 0 0,1-2 201 0 0,1 0-367 0 0,0 0-1 0 0,1 0 0 0 0,-1 0 0 0 0,1 1 0 0 0,0-1 0 0 0,0 1 1 0 0,-1-1-1 0 0,1 1 0 0 0,0 0 0 0 0,0 0 0 0 0,0 1 0 0 0,0-1 0 0 0,0 1 1 0 0,1-1-1 0 0,-1 1 0 0 0,0 0 0 0 0,0 0 0 0 0,0 0 0 0 0,0 0 0 0 0,0 1 1 0 0,0 0-1 0 0,1-1-177 0 0,17 0 726 0 0,32-1 134 0 0,0-2 1 0 0,0-3-1 0 0,-1-2 1 0 0,1-2-1 0 0,-2-2 0 0 0,0-3 1 0 0,0-2-1 0 0,33-17-860 0 0,-74 28 67 0 0,0 0 0 0 0,-1-1 1 0 0,0 0-1 0 0,0 0 0 0 0,0-1 1 0 0,-1 0-1 0 0,0-1 0 0 0,0 0 0 0 0,-1 0 1 0 0,0-1-1 0 0,-1 1 0 0 0,0-2 0 0 0,-1 1 1 0 0,0 0-1 0 0,-1-1 0 0 0,1-2-67 0 0,-4 11 7 0 0,0 1 0 0 0,0-1-1 0 0,0 1 1 0 0,0-1 0 0 0,-1 0 0 0 0,1 1-1 0 0,-1-1 1 0 0,1 0 0 0 0,-1 1 0 0 0,0-1 0 0 0,1 0-1 0 0,-1 0 1 0 0,0 1 0 0 0,0-1 0 0 0,0 0-1 0 0,0 0 1 0 0,-1 1 0 0 0,1-1 0 0 0,0 0-1 0 0,-1 1 1 0 0,1-1 0 0 0,-1 0 0 0 0,0 1-1 0 0,1-1 1 0 0,-1 0 0 0 0,0 1 0 0 0,0-1-1 0 0,0 1 1 0 0,0 0 0 0 0,0-1 0 0 0,-1 1-1 0 0,1 0 1 0 0,0 0 0 0 0,0-1 0 0 0,-1 1 0 0 0,1 0-1 0 0,-1 0 1 0 0,1 1 0 0 0,-1-1 0 0 0,1 0-1 0 0,-1 0 1 0 0,0 1 0 0 0,1-1 0 0 0,-2 1-7 0 0,2 0-174 0 0,-23 124-155 0 0,-47 153 326 0 0,-48 102 3 0 0,104-332-131 0 0,-2 0 0 0 0,-2-2-1 0 0,-2 0 1 0 0,-2-1 0 0 0,-2-1-1 0 0,-2-1 1 0 0,-1-2 0 0 0,-2-1 0 0 0,-9 7 131 0 0,31-39-93 0 0,0 0 1 0 0,-1-1 0 0 0,1 1 0 0 0,-1-2 0 0 0,-1 1 0 0 0,1-1 0 0 0,-1-1 0 0 0,0 1 0 0 0,0-2 0 0 0,-8 3 92 0 0,15-5-22 0 0,0 0 1 0 0,0 0-1 0 0,0-1 1 0 0,0 1-1 0 0,0-1 1 0 0,0 0-1 0 0,0 0 1 0 0,0 0 0 0 0,0 0-1 0 0,0 0 1 0 0,0-1-1 0 0,0 1 1 0 0,0-1-1 0 0,0 0 1 0 0,0 0-1 0 0,1 0 1 0 0,-1 0-1 0 0,0 0 1 0 0,0-1 0 0 0,1 1-1 0 0,-1-1 1 0 0,1 0-1 0 0,0 1 1 0 0,-1-1-1 0 0,1-1 1 0 0,0 1-1 0 0,0 0 1 0 0,0 0-1 0 0,0-1 1 0 0,1 1-1 0 0,-1-1 1 0 0,0 1 0 0 0,1-1-1 0 0,0 0 1 0 0,0 0-1 0 0,0 1 1 0 0,0-1-1 0 0,0 0 1 0 0,0-1 21 0 0,0-5 24 0 0,0 1 0 0 0,0 0 1 0 0,0-1-1 0 0,1 1 0 0 0,1 0 1 0 0,-1-1-1 0 0,1 1 0 0 0,1 0 0 0 0,0 0 1 0 0,0-1-1 0 0,0 1 0 0 0,1 1 1 0 0,0-1-1 0 0,0 0 0 0 0,1 1 0 0 0,0 0 1 0 0,1-1-1 0 0,0 2 0 0 0,1-3-24 0 0,113-115 548 0 0,-119 124-548 0 0,57-44 432 0 0,1 2 0 0 0,2 3-1 0 0,2 2 1 0 0,34-13-432 0 0,-39 20 290 0 0,23-8 46 0 0,-84 41-2352 0 0,1 2-1585 0 0,2 2-3621 0 0,1-3-3863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16 10682 0 0,'0'0'2079'0'0,"0"0"-896"0"0,0 0-289 0 0,0 0 122 0 0,0 0 68 0 0,0 0-69 0 0,0 0-228 0 0,0 0-264 0 0,0 0-180 0 0,0 0-94 0 0,0 0-44 0 0,0 0-35 0 0,0 0-2 0 0,-2 31 4 0 0,-6 96-7 0 0,8-125-155 0 0,-1 0 0 0 0,1 0 0 0 0,-1 0 0 0 0,1 0-1 0 0,0 0 1 0 0,0 0 0 0 0,-1 0 0 0 0,2 0 0 0 0,-1 0 0 0 0,0 0 0 0 0,0 0-1 0 0,1 0 1 0 0,-1 0 0 0 0,1 0 0 0 0,-1-1 0 0 0,1 1 0 0 0,0 0 0 0 0,0 0-1 0 0,0 0 1 0 0,0-1 0 0 0,0 1 0 0 0,0 0 0 0 0,0-1 0 0 0,0 1 0 0 0,1-1 0 0 0,-1 0-1 0 0,1 1-9 0 0,4 2 74 0 0,-1 0 28 0 0,0-1-1 0 0,0 1 0 0 0,0-1 1 0 0,1 0-1 0 0,-1-1 0 0 0,1 0 1 0 0,0 1-1 0 0,0-2 0 0 0,0 1 1 0 0,0-1-1 0 0,0 0 0 0 0,0 0 1 0 0,0 0-1 0 0,0-1 0 0 0,0 0 1 0 0,1 0-1 0 0,3-1-101 0 0,-3 1 140 0 0,0-2-23 0 0,0-1 0 0 0,0 1 1 0 0,0-1-1 0 0,0-1 0 0 0,-1 1 0 0 0,1-1 0 0 0,-1 0 0 0 0,0 0 0 0 0,0-1 0 0 0,0 0 0 0 0,-1 0 0 0 0,0 0 0 0 0,0-1 1 0 0,0 0-1 0 0,-1 1 0 0 0,1-2 0 0 0,-2 1 0 0 0,1 0 0 0 0,-1-1 0 0 0,2-5-117 0 0,2 1-133 0 0,-2-1 0 0 0,1 0 0 0 0,-2-1 1 0 0,0 1-1 0 0,0-1 0 0 0,-1 0 0 0 0,-1 0 0 0 0,0 0 0 0 0,-1-1 0 0 0,0 1 0 0 0,-1-2 133 0 0,0 15-1779 0 0,-1 0-3330 0 0,1 0-82 0 0,-1 0-6540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8626 0 0,'0'0'2728'0'0,"0"0"-903"0"0,0 0-262 0 0,0 0-34 0 0,0 0-59 0 0,0 0-230 0 0,0 0-375 0 0,0 0-313 0 0,0 0-152 0 0,0 0-51 0 0,0 0-14 0 0,0 0-20 0 0,0 0-43 0 0,13-26-51 0 0,41-80-56 0 0,16 11 168 0 0,-25 57-778 0 0,-45 38 285 0 0,3 19-64 0 0,2 10 350 0 0,-6-24-99 0 0,1-1 0 0 0,-1 1 0 0 0,1-1 0 0 0,0 1 0 0 0,1-1 0 0 0,-1 1 0 0 0,1-1 0 0 0,0 0 0 0 0,0 1 0 0 0,0-1 0 0 0,1 0-1 0 0,0 0 1 0 0,-1 0 0 0 0,1 0 0 0 0,1 0 0 0 0,-1 0 0 0 0,1 0 0 0 0,-1-1 0 0 0,1 1 0 0 0,0-1 0 0 0,0 0 0 0 0,1 0 0 0 0,-1 0 0 0 0,0 0 0 0 0,1 0-1 0 0,0-1 1 0 0,0 0 0 0 0,0 0 0 0 0,0 0 0 0 0,0 0 0 0 0,0 0 0 0 0,0-1 0 0 0,1 0 0 0 0,1 1-27 0 0,5-5 133 0 0,-1 0 0 0 0,0-1 1 0 0,-1 0-1 0 0,1-1 0 0 0,-1 0 0 0 0,0 0 1 0 0,0-1-1 0 0,0 0 0 0 0,-1-1 0 0 0,0 0 1 0 0,0 0-1 0 0,-1-1 0 0 0,1 0 0 0 0,-2 0 1 0 0,1-1-1 0 0,-1 1 0 0 0,4-10-133 0 0,-7 14-3 0 0,15-20-187 0 0,-10 12-1698 0 0,1 0-5088 0 0,-7 8-4536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10 512 3457 0 0,'0'0'2791'0'0,"0"0"-605"0"0,0 0-379 0 0,0 0-117 0 0,0 0 2 0 0,0 0-73 0 0,0 0-179 0 0,0 0-209 0 0,0 0-236 0 0,0 0-200 0 0,0 0-174 0 0,0 0-137 0 0,0 0-79 0 0,-3-6-45 0 0,1 2-278 0 0,-3-37 522 0 0,133-106 1342 0 0,45-44-1228 0 0,-173 264-1378 0 0,0-59 651 0 0,-1-9 9 0 0,0 1 1 0 0,1-1 0 0 0,0 1-1 0 0,0-1 1 0 0,0 1 0 0 0,0-1-1 0 0,1 1 1 0 0,0-1-1 0 0,0 0 1 0 0,1 0 0 0 0,-1 1-1 0 0,1-1 1 0 0,0 0-1 0 0,1 0 1 0 0,-1 0 0 0 0,1-1-1 0 0,0 1 1 0 0,0-1-1 0 0,0 1 1 0 0,1-1 0 0 0,0 0-1 0 0,0 0 1 0 0,4 3-1 0 0,-4-4 20 0 0,1 0 1 0 0,1-1-1 0 0,-1 1 0 0 0,0-1 1 0 0,1 0-1 0 0,-1-1 0 0 0,1 1 1 0 0,-1-1-1 0 0,1 0 0 0 0,0 0 1 0 0,-1-1-1 0 0,1 0 0 0 0,0 0 1 0 0,0 0-1 0 0,-1-1 0 0 0,1 0 1 0 0,0 0-1 0 0,-1 0 0 0 0,1 0 1 0 0,-1-1-1 0 0,1 0 0 0 0,-1 0 1 0 0,4-3-21 0 0,6-2 91 0 0,-1-1 0 0 0,0-1 0 0 0,-1 0 0 0 0,0 0 1 0 0,-1-2-1 0 0,0 1 0 0 0,0-2 0 0 0,-1 0-91 0 0,-2 4 88 0 0,-1-1 0 0 0,0 0 0 0 0,-1 0 0 0 0,0 0-1 0 0,0-1 1 0 0,-1 0 0 0 0,-1-1 0 0 0,0 1 0 0 0,0-1-1 0 0,-1 0 1 0 0,0 0 0 0 0,1-6-88 0 0,-1-6 85 0 0,-6-54-55 0 0,-15 63-1743 0 0,10 15-1882 0 0,0 5-3591 0 0,4-3-4489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6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38 12859 0 0,'0'0'1636'0'0,"0"0"-225"0"0,0 0 3 0 0,0 0 15 0 0,0 0-94 0 0,0 0-233 0 0,0 0-314 0 0,0 0-236 0 0,0 0-144 0 0,0 0-89 0 0,0 0-54 0 0,0 0-35 0 0,-22-7-21 0 0,-68-19-40 0 0,88 25-157 0 0,0 0-1 0 0,-1 1 0 0 0,1-1 1 0 0,0 0-1 0 0,-1 1 0 0 0,1 0 1 0 0,-1 0-1 0 0,1-1 0 0 0,0 1 1 0 0,-1 1-1 0 0,1-1 0 0 0,-1 0 1 0 0,1 1-1 0 0,0-1 0 0 0,-1 1 1 0 0,1 0-1 0 0,0-1 0 0 0,-1 1 1 0 0,1 0-1 0 0,0 0 0 0 0,0 1 1 0 0,0-1-1 0 0,0 0 0 0 0,0 1 0 0 0,-1 0-11 0 0,-6 5 44 0 0,5-4-42 0 0,1 0-1 0 0,-1-1 1 0 0,0 2-1 0 0,1-1 0 0 0,-1 0 1 0 0,1 1-1 0 0,0-1 1 0 0,0 1-1 0 0,1 0 1 0 0,-1 0-1 0 0,1 0 1 0 0,-1 0-1 0 0,1 1 0 0 0,1-1 1 0 0,-1 1-1 0 0,1-1 1 0 0,-1 1-1 0 0,1-1 1 0 0,1 1-1 0 0,-1 0 1 0 0,1-1-1 0 0,-1 1 1 0 0,2 0-1 0 0,-1 0 0 0 0,0-1 1 0 0,1 1-1 0 0,0 0 1 0 0,0-1-1 0 0,0 1 1 0 0,0 0-1 0 0,1-1 1 0 0,0 0-1 0 0,0 1 0 0 0,0-1 1 0 0,2 2-2 0 0,0 2 5 0 0,2-1 1 0 0,-1 0-1 0 0,1 0 1 0 0,0 0-1 0 0,0 0 1 0 0,1-1-1 0 0,0 0 1 0 0,0 0-1 0 0,0-1 1 0 0,1 0-1 0 0,0 0 1 0 0,0-1 0 0 0,0 0-1 0 0,0 0 1 0 0,1-1-1 0 0,-1 0 1 0 0,1-1-1 0 0,0 0 1 0 0,0 0-1 0 0,0-1 1 0 0,0 0-1 0 0,0 0 1 0 0,7-1-6 0 0,-9 0-29 0 0,0-1 1 0 0,-1 0-1 0 0,1 0 1 0 0,-1-1-1 0 0,1 0 0 0 0,-1 0 1 0 0,0 0-1 0 0,0-1 1 0 0,0 0-1 0 0,0 0 1 0 0,0 0-1 0 0,0-1 1 0 0,-1 0-1 0 0,0 0 1 0 0,0-1-1 0 0,3-3 29 0 0,18-22-3468 0 0,-6-3-4962 0 0,-15 22-2798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12899 0 0,'0'0'1685'0'0,"0"0"-552"0"0,0 0-89 0 0,0 0 208 0 0,0 0 135 0 0,0 0-92 0 0,0 0-344 0 0,0 0-307 0 0,0 0-133 0 0,0 0-35 0 0,0 0-8 0 0,0 0-16 0 0,0 0-17 0 0,-1 19-58 0 0,-11 133 749 0 0,9 74-515 0 0,9-115-634 0 0,5-54-46 0 0,-14-55-8945 0 0,0-8 3008 0 0,-1 1-5188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7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8162 0 0,'0'0'3647'0'0,"0"0"-2431"0"0,0 0-749 0 0,0 0 317 0 0,0 0 438 0 0,0 0 228 0 0,0 0-35 0 0,0 0-215 0 0,0 0-233 0 0,0 0-166 0 0,0 0-110 0 0,32 3-84 0 0,102 13-56 0 0,124 13 948 0 0,-219-25-1776 0 0,9 1-903 0 0,-16-3-7563 0 0,-25-2-2847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7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10954 0 0,'0'0'1729'0'0,"0"0"-737"0"0,0 0 56 0 0,0 0 72 0 0,0 0-119 0 0,0 0-217 0 0,0 0-304 0 0,0 0-272 0 0,0 0-136 0 0,0 0-64 0 0,0 0-64 0 0,0 0-8 0 0,0 0-88 0 0,-3 188-176 0 0,5-181-432 0 0,-1-3-1281 0 0,1 0-4048 0 0,-2-4-2817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19356 0 0,'0'0'1144'0'0,"0"0"-431"0"0,0 0-209 0 0,0 0-104 0 0,0 0-104 0 0,0 0-104 0 0,0 0-264 0 0,0 0-184 0 0,0 0-128 0 0,0 0-104 0 0,0 0-153 0 0,0 0-383 0 0,0 0-1320 0 0,0 0-4722 0 0,9 55-3264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8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54 111 9450 0 0,'0'0'2124'0'0,"0"0"-931"0"0,0 0-161 0 0,0 0 127 0 0,0 0-15 0 0,0 0-288 0 0,0 0-397 0 0,0 0-231 0 0,0 0-107 0 0,0 0-69 0 0,0 0-21 0 0,0 0-16 0 0,-10 21-17 0 0,-26 68 4 0 0,34-87 28 0 0,1 1 1 0 0,0-1-1 0 0,0 1 0 0 0,0 0 1 0 0,1 0-1 0 0,-1-1 0 0 0,1 1 1 0 0,0 0-1 0 0,-1 0 0 0 0,1 0 1 0 0,0-1-1 0 0,1 1 0 0 0,-1 0 1 0 0,0 0-1 0 0,1 0 0 0 0,0-1 1 0 0,-1 1-1 0 0,1 0 1 0 0,0-1-1 0 0,1 1 0 0 0,-1-1 1 0 0,0 1-1 0 0,1-1 0 0 0,-1 1 1 0 0,1-1-1 0 0,0 0 0 0 0,0 0 1 0 0,0 0-1 0 0,0 0 0 0 0,0 0 1 0 0,0 0-1 0 0,0-1 0 0 0,1 1 1 0 0,-1 0-1 0 0,1-1 1 0 0,-1 0-1 0 0,1 0 0 0 0,-1 0 1 0 0,1 0-1 0 0,0 0 0 0 0,-1 0 1 0 0,1-1-1 0 0,0 0 0 0 0,0 1 1 0 0,0-1-1 0 0,-1 0 0 0 0,1 0 1 0 0,0 0-1 0 0,0-1 0 0 0,0 1 1 0 0,0-1-1 0 0,-1 1 1 0 0,1-1-1 0 0,0 0 0 0 0,0 0-30 0 0,-1 1 90 0 0,7-2 153 0 0,0 0 1 0 0,0-1-1 0 0,0 0 0 0 0,0 0 1 0 0,-1-1-1 0 0,1 0 0 0 0,-1 0 1 0 0,0-1-1 0 0,0 0 0 0 0,-1 0 0 0 0,0-1 1 0 0,0 0-1 0 0,0 0 0 0 0,0-1 1 0 0,-1 0-1 0 0,0 0 0 0 0,-1-1 1 0 0,0 1-1 0 0,0-1 0 0 0,0 0 1 0 0,-1-1-1 0 0,0 1 0 0 0,-1-1 1 0 0,3-6-244 0 0,-5 9 46 0 0,1 0 1 0 0,-1 0-1 0 0,0 0 0 0 0,-1 0 1 0 0,1-1-1 0 0,-1 1 1 0 0,-1 0-1 0 0,1 0 0 0 0,-1 0 1 0 0,0 0-1 0 0,0 0 1 0 0,0 0-1 0 0,-1 0 0 0 0,0 0 1 0 0,-1 0-1 0 0,1 1 1 0 0,-1-1-1 0 0,0 1 0 0 0,-3-5-46 0 0,3 7-110 0 0,1 0-1 0 0,-1 0 0 0 0,0 0 0 0 0,0 1 1 0 0,0-1-1 0 0,0 1 0 0 0,-1 0 0 0 0,1 0 1 0 0,-1 0-1 0 0,1 0 0 0 0,-1 0 0 0 0,0 1 0 0 0,0 0 1 0 0,1-1-1 0 0,-1 1 0 0 0,0 1 0 0 0,0-1 1 0 0,0 1-1 0 0,0-1 0 0 0,-2 1 111 0 0,-11 0-2224 0 0,6 0-2284 0 0,0 0-7160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8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7282 0 0,'0'0'1995'0'0,"0"0"26"0"0,0 0 331 0 0,0 0 105 0 0,0 0-375 0 0,0 0-728 0 0,0 0-553 0 0,0 0-255 0 0,0 0-118 0 0,0 0-51 0 0,0 0-35 0 0,0 0-45 0 0,0 0-41 0 0,5-20-36 0 0,15-62-26 0 0,-18 74-189 0 0,0-1 0 0 0,1 1 1 0 0,0 0-1 0 0,0 0 1 0 0,0 0-1 0 0,1 0 0 0 0,1 0 1 0 0,-1 1-1 0 0,1-1 1 0 0,0 1-1 0 0,1 1 1 0 0,0-1-1 0 0,0 1 0 0 0,0 0 1 0 0,1 0-1 0 0,0 0 1 0 0,2 0-6 0 0,-8 5-33 0 0,-1 0 0 0 0,1 1 1 0 0,0-1-1 0 0,-1 0 1 0 0,1 1-1 0 0,0-1 0 0 0,-1 1 1 0 0,1-1-1 0 0,0 1 1 0 0,0-1-1 0 0,0 1 0 0 0,0 0 1 0 0,0-1-1 0 0,-1 1 0 0 0,1 0 1 0 0,0 0-1 0 0,0-1 1 0 0,0 1-1 0 0,0 0 0 0 0,0 0 1 0 0,0 0-1 0 0,0 0 1 0 0,0 0-1 0 0,0 0 0 0 0,0 1 1 0 0,0-1-1 0 0,0 0 1 0 0,-1 0-1 0 0,1 1 0 0 0,0-1 1 0 0,0 1-1 0 0,0-1 1 0 0,0 0-1 0 0,0 1 0 0 0,-1 0 1 0 0,1-1-1 0 0,0 1 0 0 0,-1-1 1 0 0,1 1-1 0 0,0 0 1 0 0,-1 0-1 0 0,1-1 0 0 0,-1 1 1 0 0,1 0-1 0 0,-1 0 1 0 0,1 0-1 0 0,-1-1 0 0 0,1 1 1 0 0,-1 0-1 0 0,0 0 1 0 0,0 0-1 0 0,1 0 0 0 0,-1 0 1 0 0,0 0-1 0 0,0 0 1 0 0,0 0-1 0 0,0 0 0 0 0,0 0 1 0 0,0-1-1 0 0,0 1 0 0 0,-1 0 1 0 0,1 1 32 0 0,36 120-297 0 0,-34-117 340 0 0,0-1 0 0 0,1 0 0 0 0,0 0 0 0 0,0 0 0 0 0,0-1 0 0 0,1 1 0 0 0,-1-1 0 0 0,1 1 0 0 0,0-1 0 0 0,0 0 0 0 0,0-1 0 0 0,0 1 0 0 0,0-1 0 0 0,1 1 0 0 0,-1-1 1 0 0,1-1-1 0 0,0 1 0 0 0,-1-1 0 0 0,1 1 0 0 0,0-1 0 0 0,0-1 0 0 0,0 1 0 0 0,0-1 0 0 0,4 0-43 0 0,-3 1 123 0 0,0-2-1 0 0,0 1 1 0 0,1 0-1 0 0,-1-1 1 0 0,0 0-1 0 0,0-1 1 0 0,0 1 0 0 0,0-1-1 0 0,0 0 1 0 0,0-1-1 0 0,-1 0 1 0 0,1 1 0 0 0,-1-2-1 0 0,0 1 1 0 0,0-1-1 0 0,0 1 1 0 0,0-1-1 0 0,0-1 1 0 0,-1 1 0 0 0,0-1-1 0 0,0 0 1 0 0,0 1-1 0 0,0-2 1 0 0,1-3-123 0 0,14-37-807 0 0,-13 25-7275 0 0,-6 14-3820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5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298 516 0 0 0,'0'0'1171'0'0,"0"0"4"0"0,0 0 134 0 0,0 0 205 0 0,0 0 130 0 0,0 0-37 0 0,0 0-233 0 0,0 0-270 0 0,0 0-195 0 0,0 0-125 0 0,0 0-75 0 0,-3-5-37 0 0,-13-22 1293 0 0,-38 31 966 0 0,29 9-2840 0 0,1 2 1 0 0,0 0-1 0 0,1 1 0 0 0,1 1 1 0 0,0 2-1 0 0,2 0 1 0 0,0 1-1 0 0,-1 3-91 0 0,19-22 8 0 0,0 1 1 0 0,1-1-1 0 0,-1 1 0 0 0,0-1 1 0 0,1 1-1 0 0,-1-1 1 0 0,1 1-1 0 0,0 0 1 0 0,-1 0-1 0 0,1 0 0 0 0,0 0 1 0 0,0 0-1 0 0,0 0 1 0 0,1 0-1 0 0,-1 0 0 0 0,0 0 1 0 0,1 0-1 0 0,-1 0 1 0 0,1 1-1 0 0,0-1 0 0 0,0 0 1 0 0,0 0-1 0 0,0 0 1 0 0,0 1-1 0 0,0-1 0 0 0,1 0 1 0 0,-1 0-1 0 0,1 0 1 0 0,-1 0-1 0 0,1 1 1 0 0,0-1-1 0 0,0 0 0 0 0,0 0 1 0 0,0-1-1 0 0,0 1 1 0 0,0 0-1 0 0,1 0 0 0 0,-1 0 1 0 0,0-1-1 0 0,1 1 1 0 0,0-1-1 0 0,-1 1 0 0 0,1-1 1 0 0,0 1-1 0 0,0-1 1 0 0,0 0-9 0 0,8 2 105 0 0,0 0 1 0 0,0-2 0 0 0,0 1-1 0 0,0-1 1 0 0,0 0 0 0 0,0-1-1 0 0,0 0 1 0 0,0-1 0 0 0,0 0 0 0 0,0-1-1 0 0,0 0 1 0 0,5-1-106 0 0,-11 1 47 0 0,0 1 0 0 0,0-1-1 0 0,0 1 1 0 0,0-1 0 0 0,-1 0 0 0 0,1 0 0 0 0,0-1 0 0 0,-1 1 0 0 0,1-1 0 0 0,-1 0-1 0 0,0 0 1 0 0,0 0 0 0 0,0 0 0 0 0,-1-1 0 0 0,1 1 0 0 0,-1-1 0 0 0,1 1-1 0 0,-1-1 1 0 0,0 0 0 0 0,-1 0 0 0 0,1 0 0 0 0,-1 0 0 0 0,1 0 0 0 0,-1 0-1 0 0,0-1 1 0 0,-1 1 0 0 0,1 0 0 0 0,-1 0 0 0 0,0-5-47 0 0,0-9 50 0 0,1 8-82 0 0,-1 1 0 0 0,0-1 0 0 0,0 1 0 0 0,-1 0 0 0 0,0-1-1 0 0,-1 1 1 0 0,0 0 0 0 0,0 0 0 0 0,-1 0 0 0 0,-1 0 0 0 0,-3-7 32 0 0,-20-39-933 0 0,27 55 877 0 0,0 0-12 0 0,0 0-7 0 0,0 0-5 0 0,0 0 18 0 0,0 0 9 0 0,0 0 10 0 0,0 0 9 0 0,15 0 131 0 0,-6-2-19 0 0,0 0 0 0 0,-1 0 0 0 0,1-1-1 0 0,-1 0 1 0 0,0-1 0 0 0,0 0 0 0 0,0 0-1 0 0,0 0 1 0 0,-1-1 0 0 0,1 0 0 0 0,-1-1 0 0 0,-1 0-1 0 0,1 0 1 0 0,-1 0 0 0 0,0-1 0 0 0,0 0-78 0 0,8-6 82 0 0,10-16-20 0 0,0 0 1 0 0,-2-1-1 0 0,-2-1 0 0 0,0-1 1 0 0,-2-1-1 0 0,-2-1 1 0 0,-1 0-1 0 0,4-16-62 0 0,-1-1 15 0 0,-17 51-35 0 0,-1 0-26 0 0,0 0-20 0 0,0 0-33 0 0,0 0-40 0 0,45 181-57 0 0,-13 65 351 0 0,-12-61-303 0 0,-8 1 0 0 0,-7 14 148 0 0,-5-184-8 0 0,0 1 0 0 0,-1-1-1 0 0,-1 0 1 0 0,0 1 0 0 0,-1-1 0 0 0,-1 0 0 0 0,0 0 0 0 0,-2-1 0 0 0,1 1 0 0 0,-2-1-1 0 0,0 0 1 0 0,-1 0 8 0 0,4-13 3 0 0,1 0-1 0 0,-1 0 1 0 0,1 0 0 0 0,-1-1-1 0 0,0 1 1 0 0,0-1-1 0 0,0 0 1 0 0,0 0-1 0 0,0 0 1 0 0,0-1-1 0 0,0 1 1 0 0,0-1 0 0 0,-1 0-1 0 0,1 0 1 0 0,0-1-1 0 0,0 1 1 0 0,0-1-1 0 0,0 0 1 0 0,0 0 0 0 0,0 0-1 0 0,0 0 1 0 0,0-1-1 0 0,1 0 1 0 0,-1 1-1 0 0,1-2 1 0 0,-1 1-1 0 0,1 0 1 0 0,-1-1 0 0 0,1 1-1 0 0,0-1 1 0 0,0 0-1 0 0,0 0 1 0 0,1 0-1 0 0,-2-2-2 0 0,-8-4 63 0 0,6 5-42 0 0,0 0 1 0 0,1 0 0 0 0,-1-1-1 0 0,1 0 1 0 0,0 0 0 0 0,1 0-1 0 0,-1 0 1 0 0,1-1-1 0 0,0 1 1 0 0,0-1 0 0 0,1 0-1 0 0,0 0 1 0 0,0-1 0 0 0,0 1-1 0 0,1-1 1 0 0,0 1 0 0 0,0-1-1 0 0,1 0 1 0 0,-1 0 0 0 0,2 0-1 0 0,-1 0 1 0 0,1 0-1 0 0,0 1 1 0 0,0-1 0 0 0,1 0-1 0 0,0 0 1 0 0,0 0 0 0 0,1 0-1 0 0,-1 0 1 0 0,1 1 0 0 0,2-3-22 0 0,14-23-150 0 0,2 1 1 0 0,2 0-1 0 0,1 2 1 0 0,1 0 0 0 0,1 2-1 0 0,1 0 1 0 0,2 2 0 0 0,0 1-1 0 0,2 2 1 0 0,2-1 149 0 0,-6 7-2216 0 0,-12 6-3861 0 0,-7 6-4788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54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 0 0 0,'0'0'1067'0'0,"0"0"247"0"0,0 0 176 0 0,0 0 343 0 0,0 0 267 0 0,0 0 57 0 0,0 0-181 0 0,0 0-313 0 0,0 0-294 0 0,0 0-209 0 0,0 0-129 0 0,0 0-106 0 0,0 0-39 0 0,2 2 13 0 0,1 5-682 0 0,-1-1 1 0 0,0 1 0 0 0,-1 0 0 0 0,0 0-1 0 0,0 0 1 0 0,-1 0 0 0 0,1 0 0 0 0,-2 0 0 0 0,1 0-1 0 0,-1 0 1 0 0,0 0 0 0 0,0 0 0 0 0,-1 0-1 0 0,0 0 1 0 0,0 0 0 0 0,0-1 0 0 0,-3 5-218 0 0,-1 10 173 0 0,-19 60 94 0 0,-3-2 1 0 0,-35 69-268 0 0,48-116 13 0 0,7-19 17 0 0,2 0-1 0 0,0 1 0 0 0,0 0 1 0 0,1 0-1 0 0,1 0 0 0 0,0 0 1 0 0,1 1-1 0 0,1-1 0 0 0,0 5-29 0 0,48-10 511 0 0,33-35 56 0 0,75-17-235 0 0,-130 35-959 0 0,-46-11-6903 0 0,17 12 4400 0 0,0 1-728 0 0,2 1-1659 0 0,2 1 212 0 0</inkml:trace>
  <inkml:trace contextRef="#ctx0" brushRef="#br0" timeOffset="313.244">0 288 3449 0 0,'0'0'3554'0'0,"0"0"-1136"0"0,0 0-597 0 0,0 0-54 0 0,0 0-22 0 0,0 0-158 0 0,0 0-315 0 0,0 0-373 0 0,0 0-227 0 0,0 0-81 0 0,0 0 6 0 0,0 0 34 0 0,0 0-11 0 0,13 1-58 0 0,212 9 2242 0 0,-21-33-2462 0 0,-192 21-773 0 0,6-2-614 0 0,-5 3-6728 0 0,-12 1-3796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0:0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0,'0'0'1192'0'0,"0"0"505"0"0,0 0 512 0 0,0 0 288 0 0,0 0-147 0 0,0 0-440 0 0,0 0-481 0 0,0 0-365 0 0,0 0-195 0 0,0 0-81 0 0,11 5 2778 0 0,-11-1-3328 0 0,1 23 1174 0 0,3-12-5951 0 0,-3-14-978 0 0,0-1-5304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73 13115 0 0,'0'0'1697'0'0,"0"0"-514"0"0,0 0-284 0 0,0 0-47 0 0,0 0 35 0 0,0 0-88 0 0,0 0-159 0 0,0 0-174 0 0,0 0-180 0 0,0 0-95 0 0,0 0-75 0 0,0 0-57 0 0,-20 20-38 0 0,-63 61-15 0 0,80-79-7 0 0,0 0 1 0 0,1 0-1 0 0,-1 1 1 0 0,1-1-1 0 0,-1 1 1 0 0,1-1-1 0 0,0 1 1 0 0,0 0-1 0 0,0 0 1 0 0,0 0-1 0 0,0 0 1 0 0,1 0-1 0 0,-1 0 1 0 0,1 0-1 0 0,0 1 1 0 0,0-1-1 0 0,0 1 1 0 0,1-1-1 0 0,-1 0 1 0 0,1 3 0 0 0,-1 7-20 0 0,0-11 14 0 0,0 1-1 0 0,0-1 0 0 0,1 1 1 0 0,-1-1-1 0 0,1 1 0 0 0,0 0 1 0 0,0-1-1 0 0,-1 1 0 0 0,2 0 1 0 0,-1-1-1 0 0,0 1 1 0 0,0 0-1 0 0,1-1 0 0 0,0 1 1 0 0,-1-1-1 0 0,1 1 0 0 0,0-1 1 0 0,0 1-1 0 0,1-1 0 0 0,-1 1 1 0 0,0-1-1 0 0,1 0 1 0 0,-1 0-1 0 0,1 0 0 0 0,0 0 1 0 0,0 0-1 0 0,0 0 0 0 0,0 0 1 0 0,0-1-1 0 0,0 1 0 0 0,0 0 1 0 0,0-1-1 0 0,1 0 1 0 0,-1 0-1 0 0,1 0 0 0 0,-1 0 1 0 0,1 0-1 0 0,-1 0 0 0 0,1 0 1 0 0,-1-1-1 0 0,1 0 0 0 0,0 1 7 0 0,7 0 92 0 0,-1-1-1 0 0,0 0 0 0 0,0 0 0 0 0,0-1 0 0 0,0 0 1 0 0,0 0-1 0 0,0-1 0 0 0,0-1 0 0 0,-1 1 1 0 0,1-1-1 0 0,-1-1 0 0 0,1 0 0 0 0,-1 0 0 0 0,0 0 1 0 0,-1-1-1 0 0,1 0 0 0 0,-1-1 0 0 0,0 1 0 0 0,0-1 1 0 0,0-1-1 0 0,-1 0 0 0 0,0 1 0 0 0,-1-2 0 0 0,1 1 1 0 0,-2-1-1 0 0,1 0 0 0 0,-1 0 0 0 0,0 0 0 0 0,0 0 1 0 0,-1-1-1 0 0,0 1 0 0 0,-1-1 0 0 0,0 0 0 0 0,0 0 1 0 0,-1 0-1 0 0,0-3-91 0 0,0 7 17 0 0,-1-1 0 0 0,0 1 0 0 0,0 0 0 0 0,-1-1 0 0 0,0 1-1 0 0,0 0 1 0 0,0-1 0 0 0,0 1 0 0 0,-1 0 0 0 0,0 0 0 0 0,0 0 0 0 0,-1 0 0 0 0,1 1 0 0 0,-1-1 0 0 0,0 0 0 0 0,0 1 0 0 0,0 0 0 0 0,-1 0 0 0 0,1 0 0 0 0,-1 0 0 0 0,0 0 0 0 0,0 1-1 0 0,-1 0 1 0 0,1 0 0 0 0,-1 0 0 0 0,0 0 0 0 0,-2 0-17 0 0,-85-11-2239 0 0,54 20-7898 0 0,25-3-1584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96 0 0 0,'0'0'1307'0'0,"0"0"115"0"0,0 0 38 0 0,0 0-86 0 0,0 0-96 0 0,-2-3-88 0 0,-7-15 2249 0 0,10 59 4444 0 0,0 1-3309 0 0,3 44-2246 0 0,3 92-2964 0 0,-2 376 1503 0 0,-8-499-762 0 0,-3 1 1 0 0,-2-1 0 0 0,-13 43-106 0 0,16-71 68 0 0,-9 28-64 0 0,14-54 20 0 0,0-1-13 0 0,0 0-27 0 0,0 0 18 0 0,0 0-12 0 0,0 0-1 0 0,0 0 12 0 0,0 0-33 0 0,0 0-16 0 0,0-26-1879 0 0,2-25-2194 0 0,0 18-5073 0 0,-2 33 9126 0 0,2-12-11010 0 0</inkml:trace>
  <inkml:trace contextRef="#ctx0" brushRef="#br0" timeOffset="815.66">230 328 0 0 0,'0'0'1243'0'0,"0"0"36"0"0,0 0 12 0 0,0 0 138 0 0,0 0 212 0 0,0 0 233 0 0,0 0 42 0 0,0 0-97 0 0,0 0-201 0 0,0 0-311 0 0,0 0-238 0 0,0 0-218 0 0,0 0-201 0 0,-6-20-148 0 0,-21-62-74 0 0,25 80-388 0 0,1 1-1 0 0,1-1 0 0 0,-1 1 0 0 0,0-1 1 0 0,0 0-1 0 0,1 1 0 0 0,-1-1 1 0 0,1 0-1 0 0,-1 0 0 0 0,1 1 0 0 0,0-1 1 0 0,-1 0-1 0 0,1 0 0 0 0,0 0 0 0 0,0 0 1 0 0,1 1-1 0 0,-1-1 0 0 0,0 0 0 0 0,1 0 1 0 0,-1 0-1 0 0,1 1 0 0 0,-1-1 1 0 0,1 0-1 0 0,0 1 0 0 0,-1-1 0 0 0,1 0 1 0 0,0 1-1 0 0,0-1 0 0 0,1 0-39 0 0,5-6 150 0 0,1-2-24 0 0,1 1 0 0 0,1-1 0 0 0,0 2 1 0 0,0-1-1 0 0,1 1 0 0 0,0 1 1 0 0,1 0-1 0 0,-1 1 0 0 0,1 0 0 0 0,8-3-126 0 0,-8 3 79 0 0,12-6 6 0 0,0 1-1 0 0,1 2 0 0 0,0 0 1 0 0,0 1-1 0 0,1 2 1 0 0,0 0-1 0 0,0 2 0 0 0,1 1 1 0 0,-1 1-1 0 0,1 1 0 0 0,23 3-84 0 0,-42-1 12 0 0,-1 0-1 0 0,1 1 1 0 0,-1 0-1 0 0,1 0 1 0 0,-1 1-1 0 0,0 0 1 0 0,0 0-1 0 0,0 0 1 0 0,-1 1-1 0 0,1 0 1 0 0,-1 1-1 0 0,0-1 1 0 0,0 1-1 0 0,0 1 1 0 0,-1-1-1 0 0,0 1 1 0 0,0-1-1 0 0,0 2 1 0 0,0-1-1 0 0,-1 0 1 0 0,0 1-1 0 0,-1 0 1 0 0,0 0-1 0 0,0 0 1 0 0,0 0-1 0 0,-1 0 1 0 0,0 1-1 0 0,0-1 1 0 0,0 8-12 0 0,-15 98 520 0 0,1-87-490 0 0,-1 0 0 0 0,-1-1 0 0 0,-2-1-1 0 0,0-1 1 0 0,-2 0 0 0 0,0-1 0 0 0,-2-1 0 0 0,0 0 0 0 0,-1-2 0 0 0,-1 0 0 0 0,-1-2-1 0 0,-1 0 1 0 0,0-2 0 0 0,-1-1 0 0 0,-18 8-30 0 0,-59 15 104 0 0,101-37-61 0 0,1 0-11 0 0,0 0-42 0 0,25 0-122 0 0,-10 0 199 0 0,0 0 0 0 0,0 1 0 0 0,0 1 0 0 0,0 0 0 0 0,0 1-1 0 0,0 1 1 0 0,0 0 0 0 0,-1 1 0 0 0,0 0 0 0 0,0 1 0 0 0,0 1-1 0 0,-1 0 1 0 0,0 1 0 0 0,0 1 0 0 0,-1 0 0 0 0,0 0 0 0 0,9 10-67 0 0,-8-5 134 0 0,-2 1 1 0 0,1 0 0 0 0,-2 0-1 0 0,0 1 1 0 0,-1 0 0 0 0,0 1 0 0 0,-1 0-1 0 0,-1 0 1 0 0,-1 1 0 0 0,1 6-135 0 0,35 153 1003 0 0,-23-190-2914 0 0,-9 1-1775 0 0,0 3-4398 0 0,-5 6-3712 0 0</inkml:trace>
  <inkml:trace contextRef="#ctx0" brushRef="#br0" timeOffset="1570.974">1042 1142 12619 0 0,'0'0'1180'0'0,"0"0"-689"0"0,0 0-381 0 0,0 0 157 0 0,0 0 367 0 0,0 0 247 0 0,0 0 69 0 0,0 0-71 0 0,0 0-109 0 0,0 0-127 0 0,0 0-115 0 0,0 0-80 0 0,26 1-69 0 0,82-1-59 0 0,-46-21 179 0 0,-51 17-444 0 0,0-2-1 0 0,0 1 1 0 0,-1-2-1 0 0,0 1 1 0 0,0-1 0 0 0,0-1-1 0 0,-1 0 1 0 0,-1 0 0 0 0,1-1-1 0 0,-1 0 1 0 0,0 0-1 0 0,-1-1 1 0 0,-1 0 0 0 0,1 0-1 0 0,-1-1 1 0 0,-1 1-1 0 0,0-1 1 0 0,0-1 0 0 0,-1 1-1 0 0,-1-1 1 0 0,0 1 0 0 0,-1-1-1 0 0,0-1-54 0 0,-2 11-13 0 0,0 0 1 0 0,0 0-1 0 0,-1 0 0 0 0,1 0 0 0 0,-1 0 0 0 0,1 0 0 0 0,-1 0 0 0 0,0 0 1 0 0,0 0-1 0 0,0 0 0 0 0,0 1 0 0 0,0-1 0 0 0,0 0 0 0 0,0 1 1 0 0,0-1-1 0 0,-1 1 0 0 0,1-1 0 0 0,-1 1 0 0 0,1 0 0 0 0,-1-1 0 0 0,0 1 1 0 0,1 0-1 0 0,-1 0 0 0 0,0 0 0 0 0,0 0 0 0 0,0 1 0 0 0,0-1 0 0 0,0 0 1 0 0,0 1-1 0 0,1 0 0 0 0,-2-1 0 0 0,1 1 0 0 0,0 0 0 0 0,0 0 1 0 0,0 0 12 0 0,-73 12-887 0 0,60-3 863 0 0,0 0 0 0 0,0 1 0 0 0,1 0 0 0 0,1 1 0 0 0,0 1 0 0 0,0 0 0 0 0,1 1 0 0 0,1 0 0 0 0,0 1 0 0 0,1 0 0 0 0,0 1 0 0 0,1 0 0 0 0,1 0 0 0 0,0 1 0 0 0,1 0 0 0 0,1 0 0 0 0,0 1 0 0 0,2 0 0 0 0,0 0 0 0 0,0 0 0 0 0,2 1 0 0 0,0-1 0 0 0,1 9 24 0 0,1-23 13 0 0,1 0 0 0 0,0 0 1 0 0,-1 0-1 0 0,1 0 0 0 0,1 1 1 0 0,-1-2-1 0 0,0 1 0 0 0,1 0 0 0 0,-1 0 1 0 0,1 0-1 0 0,0-1 0 0 0,0 1 1 0 0,0-1-1 0 0,0 1 0 0 0,1-1 1 0 0,-1 0-1 0 0,0 0 0 0 0,1 0 0 0 0,0 0 1 0 0,-1 0-1 0 0,1-1 0 0 0,0 1 1 0 0,0-1-1 0 0,0 0 0 0 0,0 0 1 0 0,0 0-1 0 0,0 0 0 0 0,0 0 0 0 0,1-1-13 0 0,98 9 615 0 0,-62-15-393 0 0,0-2 0 0 0,-1-1 0 0 0,0-3 0 0 0,0-1 0 0 0,-1-1 0 0 0,-1-3 0 0 0,-1-1 0 0 0,0-1 0 0 0,-1-2 0 0 0,-2-2 0 0 0,23-18-222 0 0,-29 24 58 0 0,-1-1 0 0 0,0 0 1 0 0,-1-2-1 0 0,-1-1 0 0 0,-1-1 0 0 0,-1-1 0 0 0,-1-1 1 0 0,-2-1-1 0 0,0 0 0 0 0,-1-2 0 0 0,-1 0 0 0 0,-2-1 1 0 0,-1 0-1 0 0,-1-1 0 0 0,-2-1 0 0 0,0 0 0 0 0,4-27-58 0 0,-12 44-14 0 0,-1 0-1 0 0,0 0 0 0 0,-1 0 0 0 0,0 0 1 0 0,-1 0-1 0 0,0 0 0 0 0,-1-1 0 0 0,-1 1 0 0 0,0 0 1 0 0,-1 0-1 0 0,0 0 0 0 0,-1 1 0 0 0,0-1 0 0 0,-1 1 1 0 0,-1 0-1 0 0,0 0 0 0 0,0 1 0 0 0,-1-1 1 0 0,0 2-1 0 0,-1-1 0 0 0,-1 1 0 0 0,0 0 0 0 0,0 0 1 0 0,-4-2 14 0 0,7 9-15 0 0,1 1 0 0 0,0 0 1 0 0,-1 0-1 0 0,1 0 1 0 0,-1 1-1 0 0,0-1 0 0 0,1 1 1 0 0,-1 1-1 0 0,0-1 1 0 0,0 1-1 0 0,1 0 0 0 0,-1 0 1 0 0,0 1-1 0 0,0 0 1 0 0,0 0-1 0 0,1 0 0 0 0,-1 0 1 0 0,1 1-1 0 0,-1 0 1 0 0,1 0-1 0 0,0 1 0 0 0,0 0 1 0 0,-1-1-1 0 0,2 2 1 0 0,-1-1-1 0 0,0 1 0 0 0,1-1 1 0 0,0 1-1 0 0,-1 0 1 0 0,2 1-1 0 0,-1-1 0 0 0,0 1 1 0 0,1 0-1 0 0,0-1 1 0 0,0 1-1 0 0,0 1 0 0 0,1-1 1 0 0,0 0-1 0 0,0 1 1 0 0,0 1 14 0 0,-8 21 26 0 0,2 2 0 0 0,1-1 1 0 0,1 1-1 0 0,2 0 1 0 0,1 0-1 0 0,1 0 0 0 0,2 0 1 0 0,1 1-1 0 0,1-1 1 0 0,5 23-27 0 0,6 24 106 0 0,49 189 340 0 0,-59-255-445 0 0,2 1 0 0 0,-1-1 0 0 0,1 0 0 0 0,1 0 0 0 0,0 0 0 0 0,1-1 0 0 0,0 0 0 0 0,1 0 0 0 0,0 0 0 0 0,2 0-1 0 0,-10-9-37 0 0,1 0 0 0 0,0 0 0 0 0,0 0-1 0 0,0 0 1 0 0,0-1 0 0 0,1 1 0 0 0,-1 0 0 0 0,0-1-1 0 0,0 1 1 0 0,0-1 0 0 0,0 1 0 0 0,1-1-1 0 0,-1 0 1 0 0,0 0 0 0 0,0 1 0 0 0,1-1-1 0 0,-1 0 1 0 0,0 0 0 0 0,0 0 0 0 0,1 0-1 0 0,-1 0 1 0 0,0-1 0 0 0,0 1 0 0 0,1 0-1 0 0,-1-1 1 0 0,0 1 0 0 0,0 0 0 0 0,0-1 0 0 0,1 0-1 0 0,-1 1 1 0 0,0-1 0 0 0,1 0 37 0 0,18-19-6126 0 0,-12 12 529 0 0,-3 4-5758 0 0</inkml:trace>
  <inkml:trace contextRef="#ctx0" brushRef="#br0" timeOffset="2381.057">2456 840 10498 0 0,'0'0'1610'0'0,"0"0"-394"0"0,0 0-121 0 0,0 0 124 0 0,0 0 68 0 0,0 0-49 0 0,0 0-180 0 0,0 0-216 0 0,0 0-187 0 0,-35 22-171 0 0,-110 68-125 0 0,58-15 39 0 0,81-68-374 0 0,-2-1-17 0 0,1 1 1 0 0,0 0-1 0 0,0 1 1 0 0,1-1-1 0 0,0 1 1 0 0,0 0-1 0 0,1 1 1 0 0,0 0-1 0 0,0-1 1 0 0,1 2-1 0 0,0-1 1 0 0,1 0-1 0 0,0 1 1 0 0,0-1-1 0 0,1 1 1 0 0,0 0-1 0 0,1 0 1 0 0,0 0-1 0 0,1 0 1 0 0,0 8-8 0 0,3-14 7 0 0,0-1 0 0 0,1 1 1 0 0,0-1-1 0 0,-1 0 1 0 0,1 0-1 0 0,0 0 0 0 0,1 0 1 0 0,-1-1-1 0 0,0 0 0 0 0,1 0 1 0 0,-1 0-1 0 0,1 0 0 0 0,0-1 1 0 0,-1 0-1 0 0,1 0 1 0 0,0 0-1 0 0,0 0 0 0 0,0-1 1 0 0,0 0-1 0 0,0 0 0 0 0,0 0 1 0 0,-1 0-1 0 0,1-1 0 0 0,0 0 1 0 0,3-1-8 0 0,11-3 23 0 0,-1 0 1 0 0,0-2 0 0 0,0 0-1 0 0,-1-1 1 0 0,0-1 0 0 0,0 0-1 0 0,-1-1 1 0 0,0-1 0 0 0,-1-1-1 0 0,0 0 1 0 0,-1-1 0 0 0,0 0-1 0 0,-1-1 1 0 0,-1-1 0 0 0,3-4-24 0 0,72-76-189 0 0,-86 96 168 0 0,0-1 0 0 0,0 1 0 0 0,-1 0 0 0 0,1-1 0 0 0,0 1-1 0 0,-1 0 1 0 0,1-1 0 0 0,0 1 0 0 0,-1 0 0 0 0,1 0 0 0 0,-1 0-1 0 0,1 0 1 0 0,-1 0 0 0 0,0 0 0 0 0,1 0 0 0 0,-1 0 0 0 0,0-1-1 0 0,0 1 1 0 0,1 0 0 0 0,-1 0 0 0 0,0 0 0 0 0,0 0-1 0 0,0 0 1 0 0,0 0 0 0 0,0 0 0 0 0,-1 0 0 0 0,1 0 0 0 0,0 0-1 0 0,0 0 1 0 0,-1 0 0 0 0,1 0 0 0 0,0 0 0 0 0,-1 0 0 0 0,1 0-1 0 0,-1 0 1 0 0,1 0 0 0 0,-1-1 0 0 0,1 1 0 0 0,-1 0 0 0 0,0 0-1 0 0,0-1 1 0 0,1 1 0 0 0,-1 0 0 0 0,-1 0 21 0 0,1 4-54 0 0,-2 2 28 0 0,0 1 0 0 0,1-1 0 0 0,0 0 1 0 0,0 1-1 0 0,0-1 0 0 0,1 1 0 0 0,1-1 0 0 0,-1 1 0 0 0,1 0 0 0 0,0-1 1 0 0,1 1-1 0 0,0-1 0 0 0,0 1 0 0 0,1-1 0 0 0,0 1 0 0 0,0-1 0 0 0,0 0 1 0 0,1 0-1 0 0,0 0 0 0 0,1 0 0 0 0,0 0 0 0 0,0-1 0 0 0,0 1 0 0 0,1-1 1 0 0,0 0-1 0 0,0-1 0 0 0,0 1 0 0 0,1-1 0 0 0,-1 0 0 0 0,1 0 0 0 0,6 3 26 0 0,-1-3 56 0 0,0 1 0 0 0,1-2 0 0 0,0 1 0 0 0,-1-1 0 0 0,2-1 0 0 0,-1 0-1 0 0,0-1 1 0 0,0-1 0 0 0,1 0 0 0 0,-1 0 0 0 0,1-1 0 0 0,-1 0 0 0 0,1-2-1 0 0,-1 1 1 0 0,0-1 0 0 0,1-1 0 0 0,8-3-56 0 0,0-7 193 0 0,0 0 1 0 0,0-2-1 0 0,-1 0 0 0 0,-1-1 0 0 0,-1-1 1 0 0,0-1-1 0 0,-1-1 0 0 0,-1 0 1 0 0,-1-1-1 0 0,-1-1 0 0 0,0 0 1 0 0,-2-1-1 0 0,0 0 0 0 0,6-19-193 0 0,-17 39 7 0 0,27-47 11 0 0,-2-2 1 0 0,-3 0 0 0 0,-1-2 0 0 0,-3-1 0 0 0,-2 0-1 0 0,-3-1 1 0 0,-2 0 0 0 0,-3-1 0 0 0,1-28-19 0 0,-8 49-12 0 0,0 23 13 0 0,1-1 0 0 0,-2 1 0 0 0,0-1 0 0 0,0 1 0 0 0,-1-1 0 0 0,-1 0 0 0 0,0 1 0 0 0,-1-1 0 0 0,0 0 0 0 0,-1 1 0 0 0,0 0 0 0 0,-1 0 0 0 0,0 0 0 0 0,-1 0 0 0 0,0 1 0 0 0,-1-1 0 0 0,-1 1 0 0 0,1 1 0 0 0,-2-1 0 0 0,-7-8-1 0 0,12 18-3 0 0,1-1 1 0 0,0 1-1 0 0,0 0 1 0 0,-1 0-1 0 0,1 0 1 0 0,-1 0-1 0 0,1 1 1 0 0,-1-1-1 0 0,1 1 0 0 0,-1-1 1 0 0,1 1-1 0 0,-1 0 1 0 0,1 0-1 0 0,-1 0 1 0 0,0 0-1 0 0,1 1 1 0 0,-1-1-1 0 0,1 1 0 0 0,-1-1 1 0 0,1 1-1 0 0,-1 0 1 0 0,1 0-1 0 0,0 0 1 0 0,-1 0-1 0 0,1 0 1 0 0,0 1-1 0 0,0-1 0 0 0,0 1 1 0 0,0-1-1 0 0,0 1 1 0 0,0 0-1 0 0,0 0 1 0 0,0 1 2 0 0,-51 72 5 0 0,43-45 14 0 0,1-1 0 0 0,1 2 0 0 0,2-1-1 0 0,0 1 1 0 0,3 0 0 0 0,0 0 0 0 0,2 0 0 0 0,1 0-1 0 0,2 0 1 0 0,4 20-19 0 0,47 350 356 0 0,-72-217-181 0 0,-41-33-34 0 0,62-149-2732 0 0,11-34-164 0 0,-2 5-1905 0 0,-4 7-4172 0 0,-2 9 2353 0 0</inkml:trace>
  <inkml:trace contextRef="#ctx0" brushRef="#br0" timeOffset="2665.102">2681 825 9410 0 0,'0'0'3717'0'0,"0"0"-1610"0"0,0 0-876 0 0,0 0-202 0 0,0 0-40 0 0,0 0-44 0 0,0 0-162 0 0,0 0-184 0 0,0 0-118 0 0,0 0-45 0 0,0 0 47 0 0,0 0 60 0 0,0 0-6 0 0,23 2-22 0 0,80 3-47 0 0,144-20 976 0 0,-23 9-1123 0 0,-100 29-1731 0 0,-107-9-3020 0 0,-12-8-4576 0 0,-3-5-2186 0 0</inkml:trace>
  <inkml:trace contextRef="#ctx0" brushRef="#br0" timeOffset="3168.34">3664 516 11755 0 0,'0'0'1224'0'0,"0"0"-568"0"0,0 0-432 0 0,0 0-96 0 0,0 0-24 0 0,0 0-192 0 0,0 0-472 0 0,0 0-168 0 0,0 0-313 0 0,0 0-487 0 0,0 0-1240 0 0,0 0-4610 0 0</inkml:trace>
  <inkml:trace contextRef="#ctx0" brushRef="#br0" timeOffset="2915.526">3772 929 13451 0 0,'0'0'5316'0'0,"0"0"-3903"0"0,0 0-1238 0 0,0 0 0 0 0,0 0 207 0 0,0 0 136 0 0,0 0 41 0 0,0 0-90 0 0,0 0-175 0 0,0 0-137 0 0,0 0-90 0 0,-3 33-45 0 0,-9 105-35 0 0,3-19-3125 0 0,6-112 592 0 0,1-3-3995 0 0,0-4-4219 0 0</inkml:trace>
  <inkml:trace contextRef="#ctx0" brushRef="#br0" timeOffset="3439.669">3986 833 9938 0 0,'0'0'2105'0'0,"0"0"-330"0"0,0 0-244 0 0,0 0-78 0 0,0 0-66 0 0,0 0-144 0 0,0 0-240 0 0,0 0-251 0 0,0 0-240 0 0,0 0-189 0 0,5 33-106 0 0,15 103-71 0 0,3 37 223 0 0,12-70-195 0 0,-33-103-125 0 0,0 1 1 0 0,0-1 0 0 0,0 1 0 0 0,0-1 0 0 0,1 0 0 0 0,-1 0 0 0 0,0 0 0 0 0,0 0 0 0 0,0-1 0 0 0,0 1 0 0 0,1 0 0 0 0,-1-1 0 0 0,0 0 0 0 0,0 1 0 0 0,0-1-1 0 0,0 0 1 0 0,0 0 0 0 0,0 0 0 0 0,-1 0 0 0 0,1 0 0 0 0,0-1 0 0 0,0 1 0 0 0,-1-1 0 0 0,1 1 0 0 0,-1-1 0 0 0,1 1 0 0 0,-1-1 0 0 0,0 0 0 0 0,0 0 0 0 0,1 1-1 0 0,-1-1 1 0 0,0 0 0 0 0,-1 0 0 0 0,1 0 0 0 0,0 0 0 0 0,-1-1 0 0 0,1 1 0 0 0,-1 0 0 0 0,1 0 0 0 0,-1-1-50 0 0,5-7 23 0 0,141-244 709 0 0,-76 104-1367 0 0,-70 149 277 0 0,0 1-311 0 0,-12 6-12585 0 0,11-5 2490 0 0</inkml:trace>
  <inkml:trace contextRef="#ctx0" brushRef="#br0" timeOffset="3872.022">4545 1061 7266 0 0,'0'0'1945'0'0,"0"0"-208"0"0,0 0-13 0 0,0 0 31 0 0,0 0-4 0 0,0 0-68 0 0,0 0-180 0 0,0 0-265 0 0,0 0-263 0 0,0 0-255 0 0,0 0-201 0 0,0 0-105 0 0,32-11-76 0 0,97-35-42 0 0,-77 18 112 0 0,-48 21-313 0 0,2 0-35 0 0,-2 0 0 0 0,1-1 1 0 0,-1 0-1 0 0,0 1 1 0 0,0-2-1 0 0,-1 1 0 0 0,0 0 1 0 0,0-1-1 0 0,-1 1 0 0 0,0-1 1 0 0,-1 0-1 0 0,0 1 1 0 0,0-1-1 0 0,-1-5-60 0 0,0 11-9 0 0,0 1 0 0 0,0 0 0 0 0,-1-1 0 0 0,1 1 0 0 0,0 0 0 0 0,-1-1 0 0 0,0 1 0 0 0,1 0 1 0 0,-1 0-1 0 0,0 0 0 0 0,0-1 0 0 0,0 1 0 0 0,-1 0 0 0 0,1 0 0 0 0,0 0 0 0 0,-1 1 0 0 0,1-1 0 0 0,-1 0 0 0 0,0 0 0 0 0,1 1 0 0 0,-1-1 0 0 0,0 1 0 0 0,0 0 0 0 0,0-1 0 0 0,0 1 0 0 0,0 0 1 0 0,-1 0-1 0 0,1 1 0 0 0,0-1 0 0 0,0 0 0 0 0,-1 1 0 0 0,1-1 0 0 0,0 1 0 0 0,-1-1 0 0 0,1 1 0 0 0,0 0 0 0 0,-1 0 0 0 0,1 0 0 0 0,0 1 0 0 0,-1-1 9 0 0,-94 28-593 0 0,83-21 601 0 0,-1 2-1 0 0,1 0 1 0 0,0 0-1 0 0,1 1 1 0 0,0 1-1 0 0,0 0 1 0 0,2 1-1 0 0,-1 0 1 0 0,1 1 0 0 0,1 1-1 0 0,0-1 1 0 0,1 1-1 0 0,1 1 1 0 0,0 0-1 0 0,1 0 1 0 0,0 0-1 0 0,2 1 1 0 0,0 0-1 0 0,0 0 1 0 0,0 6-8 0 0,5-15 25 0 0,-1 0 0 0 0,1 0 0 0 0,0 1-1 0 0,0-1 1 0 0,1 0 0 0 0,-1 0 0 0 0,2 0 0 0 0,-1 0 0 0 0,1 0 0 0 0,0 0 0 0 0,1 0 0 0 0,-1-1 0 0 0,1 1-1 0 0,1-1 1 0 0,-1 0 0 0 0,1 1 0 0 0,0-2 0 0 0,1 1 0 0 0,-1 0 0 0 0,1-1 0 0 0,4 3-25 0 0,17 10 147 0 0,1-1 1 0 0,0-1-1 0 0,2-1 1 0 0,0-2-1 0 0,0-1 1 0 0,1-1-1 0 0,0-2 1 0 0,1-1-1 0 0,0-1 1 0 0,1-2-1 0 0,-1-1 1 0 0,1-1-1 0 0,7-2-147 0 0,202 7 26 0 0,-191-15-1076 0 0,-29 0-4123 0 0,-12 3-6720 0 0</inkml:trace>
  <inkml:trace contextRef="#ctx0" brushRef="#br0" timeOffset="6548.757">5663 792 1064 0 0,'0'0'1192'0'0,"0"0"9"0"0,0 0 60 0 0,0 0 138 0 0,0 0 75 0 0,0 0-48 0 0,0 0-247 0 0,0 0-273 0 0,0 0-224 0 0,0 0-183 0 0,0 0-67 0 0,4-8-7 0 0,13-28 6 0 0,40-16 1835 0 0,-34 38-1387 0 0,-18 10-725 0 0,0 1 0 0 0,0 0 0 0 0,0 1 0 0 0,1-1 0 0 0,0 1 0 0 0,-1 0 0 0 0,1 0 0 0 0,0 1 0 0 0,0-1 0 0 0,0 1 0 0 0,0 1 1 0 0,0-1-1 0 0,0 1 0 0 0,0 0 0 0 0,4 1-154 0 0,-5 2 82 0 0,-1 1 0 0 0,1 0 0 0 0,0 0 0 0 0,-1 1 0 0 0,0-1 0 0 0,0 1 0 0 0,0 0 0 0 0,-1 0 1 0 0,0 0-1 0 0,0 1 0 0 0,0-1 0 0 0,0 1 0 0 0,-1 0 0 0 0,0-1 0 0 0,0 1 0 0 0,-1 0 0 0 0,1 0 0 0 0,-1 3-82 0 0,9 36 208 0 0,-2 0 0 0 0,-3 0-1 0 0,-1 0 1 0 0,-2 1 0 0 0,-2-1-1 0 0,-2 1 1 0 0,-2-1 0 0 0,-2 1 0 0 0,-2-2-1 0 0,-2 1 1 0 0,-15 42-208 0 0,-42 42 124 0 0,66-129-84 0 0,1 0 0 0 0,0 0 0 0 0,0 0 0 0 0,-1-1 0 0 0,1 1 0 0 0,0 0 0 0 0,-1 0 0 0 0,1 0 0 0 0,0 0 0 0 0,0 0 0 0 0,-1 0 0 0 0,1 0 0 0 0,0 0 0 0 0,-1 0 0 0 0,1 0 0 0 0,0 0 0 0 0,-1 0 0 0 0,1 0 0 0 0,0 0 0 0 0,-1 0 0 0 0,1 0 0 0 0,0 0 0 0 0,-1 0 0 0 0,1 0 0 0 0,0 1 0 0 0,0-1 0 0 0,-1 0 0 0 0,1 0 0 0 0,0 0 0 0 0,0 0 0 0 0,-1 1 0 0 0,1-1 0 0 0,0 0 0 0 0,0 0 0 0 0,-1 1-40 0 0,2-11-88 0 0,2-16 94 0 0,1 1-1 0 0,1-1 1 0 0,2 1-1 0 0,0 0 1 0 0,2 1-1 0 0,0-1 1 0 0,2 2-1 0 0,1-1 1 0 0,1 1-6 0 0,6-16 0 0 0,-3 5-8 0 0,2 1 1 0 0,1 1-1 0 0,1 0 1 0 0,2 2-1 0 0,1 0 1 0 0,1 2-1 0 0,2 1 1 0 0,21-18 7 0 0,-46 44 8 0 0,0 0-13 0 0,-1-1-1 0 0,1 1 0 0 0,0-1 1 0 0,-1 1-1 0 0,1 0 0 0 0,0 0 1 0 0,0-1-1 0 0,0 1 0 0 0,0 0 0 0 0,0 0 1 0 0,0 0-1 0 0,0 0 0 0 0,0 0 1 0 0,0 0-1 0 0,1 0 0 0 0,-1 0 1 0 0,0 1-1 0 0,1-1 0 0 0,-1 0 1 0 0,1 1-1 0 0,-1-1 0 0 0,0 1 0 0 0,1 0 1 0 0,-1-1-1 0 0,1 1 0 0 0,-1 0 1 0 0,1 0-1 0 0,-1 0 0 0 0,1 0 1 0 0,-1 0-1 0 0,1 0 0 0 0,-1 0 1 0 0,1 1-1 0 0,-1-1 0 0 0,1 1 0 0 0,-1-1 1 0 0,1 1-1 0 0,-1-1 0 0 0,0 1 1 0 0,1 0-1 0 0,-1-1 0 0 0,0 1 1 0 0,0 0-1 0 0,1 0 0 0 0,-1 0 1 0 0,0 0-1 0 0,0 0 0 0 0,0 0 0 0 0,0 1 1 0 0,0-1-1 0 0,0 1 6 0 0,2 37 72 0 0,-1 0 0 0 0,-2 0 1 0 0,-2 1-1 0 0,-2-1 0 0 0,-1-1 0 0 0,-2 1 0 0 0,-2-1 0 0 0,-13 36-72 0 0,5-6 57 0 0,1 16-81 0 0,16-83 14 0 0,0-1 0 0 0,34-37 71 0 0,162-276 34 0 0,-169 272-115 0 0,3 2 1 0 0,1 0-1 0 0,2 3 1 0 0,2 0-1 0 0,34-26 20 0 0,-69 61-1 0 0,5-3-8 0 0,0 0 0 0 0,-1 0 0 0 0,1 0 0 0 0,1 1 0 0 0,-1-1 0 0 0,0 1 0 0 0,1 0 0 0 0,0 1 0 0 0,0-1 0 0 0,-1 1 0 0 0,1 0 0 0 0,1 1 0 0 0,0-1 9 0 0,-4 40 62 0 0,-5-10 31 0 0,-2 0 0 0 0,-1-1-1 0 0,-2 1 1 0 0,0-1 0 0 0,-2 0 0 0 0,0-1-1 0 0,-7 11-92 0 0,-25 79 366 0 0,12 70-19 0 0,41-173-2830 0 0,2-19-10356 0 0,-12 6 2274 0 0</inkml:trace>
  <inkml:trace contextRef="#ctx0" brushRef="#br0" timeOffset="7022.867">6999 958 8106 0 0,'0'0'2216'0'0,"0"0"-451"0"0,0 0-242 0 0,0 0-12 0 0,0 0-40 0 0,0 0-195 0 0,0 0-275 0 0,0 0-263 0 0,0 0-186 0 0,0 0-128 0 0,0 0-75 0 0,0 0-28 0 0,0 0-68 0 0,-26 33-33 0 0,-82 105-37 0 0,69-60 16 0 0,37-62-156 0 0,0-10-36 0 0,-1 0-1 0 0,1 0 0 0 0,1 1 0 0 0,-1-1 1 0 0,1 1-1 0 0,0-1 0 0 0,0 1 0 0 0,1-1 1 0 0,0 1-1 0 0,0-1 0 0 0,1 1 0 0 0,0-1 1 0 0,0 0-1 0 0,0 1 0 0 0,1-1 0 0 0,0 0 0 0 0,0 1 1 0 0,0-1-1 0 0,1 0 0 0 0,0-1 0 0 0,0 1 1 0 0,1 0-1 0 0,0-1 0 0 0,-1 0 0 0 0,2 0 1 0 0,-1 0-1 0 0,1 0 0 0 0,-1-1 0 0 0,1 0 1 0 0,1 0-1 0 0,2 2-6 0 0,2-2 69 0 0,1-1 1 0 0,-1 0-1 0 0,1-1 1 0 0,-1 0-1 0 0,1 0 1 0 0,0-2-1 0 0,0 1 1 0 0,0-1-1 0 0,-1-1 1 0 0,1 0-1 0 0,0 0 1 0 0,0-1-1 0 0,-1 0 1 0 0,1-1-1 0 0,-1 0 1 0 0,0-1-1 0 0,0 0 1 0 0,0-1-1 0 0,0 0 1 0 0,-1 0-1 0 0,0-1 1 0 0,0 0-1 0 0,0-1 1 0 0,-1 0-1 0 0,0 0 1 0 0,-1-1-1 0 0,1 0 1 0 0,-1 0-1 0 0,-1-1 1 0 0,0 0 0 0 0,0 0-1 0 0,0 0 1 0 0,-1-1-1 0 0,-1 0 1 0 0,0 0-1 0 0,0 0 1 0 0,-1 0-1 0 0,0-1 1 0 0,-1 1-1 0 0,0-1 1 0 0,0 0-1 0 0,-1-3-69 0 0,0 5-27 0 0,-1 1-1 0 0,0-1 1 0 0,0 1 0 0 0,-1-1-1 0 0,0 1 1 0 0,0 0 0 0 0,-1-1 0 0 0,0 1-1 0 0,-1 0 1 0 0,1 0 0 0 0,-2 0-1 0 0,1 1 1 0 0,-1-1 0 0 0,0 1-1 0 0,0-1 1 0 0,-1 1 0 0 0,0 1-1 0 0,-1-1 1 0 0,1 1 0 0 0,-1 0-1 0 0,0 0 1 0 0,-1 1 0 0 0,0-1 0 0 0,1 1-1 0 0,-2 1 1 0 0,1 0 0 0 0,-7-4 27 0 0,-66-9-2346 0 0,25 16-6401 0 0,39 1-2535 0 0</inkml:trace>
  <inkml:trace contextRef="#ctx0" brushRef="#br0" timeOffset="7552.671">7675 362 0 0 0,'0'0'895'0'0,"0"0"113"0"0,0 0 58 0 0,0 0 334 0 0,0 0 463 0 0,0 0 277 0 0,0 0 12 0 0,0 0-241 0 0,0 0-307 0 0,0 0-214 0 0,0 0-110 0 0,0 0-92 0 0,0 0-108 0 0,2-7-115 0 0,1 2-581 0 0,3-8-179 0 0,-4 1 3117 0 0,-15 42-1305 0 0,-6 136-1507 0 0,10-49-447 0 0,-5 60 174 0 0,-7-1 1 0 0,-9 8-238 0 0,3-67-8 0 0,4-79-128 0 0,22-38 100 0 0,1 0-24 0 0,0 0-7 0 0,0 0-13 0 0,0 0-19 0 0,0 0-27 0 0,0 0-34 0 0,0 0-59 0 0,0 0-49 0 0,0 0-56 0 0,22-41-4080 0 0,-11 22 53 0 0,-6 6-2255 0 0,-2 5-3368 0 0</inkml:trace>
  <inkml:trace contextRef="#ctx0" brushRef="#br0" timeOffset="7884.175">7261 914 8282 0 0,'0'0'2756'0'0,"0"0"-757"0"0,0 0-441 0 0,0 0-43 0 0,0 0-29 0 0,0 0-114 0 0,0 0-248 0 0,0 0-308 0 0,0 0-250 0 0,0 0-201 0 0,0 0-113 0 0,0 0 14 0 0,4-1 55 0 0,215-9 2771 0 0,-145 0-2745 0 0,-1-3 1 0 0,0-3-1 0 0,12-8-347 0 0,15 3-569 0 0,-81 20-2028 0 0,-13 1-2937 0 0,-6 0-2832 0 0</inkml:trace>
  <inkml:trace contextRef="#ctx0" brushRef="#br0" timeOffset="8172.906">8172 1050 15027 0 0,'0'0'2379'0'0,"0"0"-1481"0"0,0 0-679 0 0,0 0-22 0 0,0 0 172 0 0,0 0 141 0 0,0 0 90 0 0,0 0-31 0 0,0 0-138 0 0,0 0-129 0 0,0 0-102 0 0,-7 31-86 0 0,-18 97-35 0 0,17-48-82 0 0,7-51-986 0 0,1-17-8824 0 0,0-12-1012 0 0</inkml:trace>
  <inkml:trace contextRef="#ctx0" brushRef="#br0" timeOffset="8431.921">8128 663 15027 0 0,'0'0'1401'0'0,"0"0"-313"0"0,0 0-512 0 0,0 0-152 0 0,0 0-64 0 0,0 0-176 0 0,0 0-288 0 0,0 0-184 0 0,0 0-232 0 0,0 0-264 0 0,0 0-433 0 0,0 0-1447 0 0,0 0-8611 0 0</inkml:trace>
  <inkml:trace contextRef="#ctx0" brushRef="#br0" timeOffset="8736.999">8547 965 12275 0 0,'0'0'1593'0'0,"0"0"-547"0"0,0 0-291 0 0,0 0-36 0 0,0 0-15 0 0,0 0-98 0 0,0 0-177 0 0,0 0-175 0 0,0 0-127 0 0,0 0-58 0 0,0 0-19 0 0,0 0-10 0 0,-21 34-11 0 0,-65 105-14 0 0,61-73 6 0 0,27-55-20 0 0,-2-5 20 0 0,0 1-1 0 0,0-1 0 0 0,1 0 0 0 0,0 0 0 0 0,0 0 1 0 0,0 0-1 0 0,1 0 0 0 0,0 0 0 0 0,0 0 0 0 0,1 0 1 0 0,0-1-1 0 0,0 1 0 0 0,0-1 0 0 0,0 0 1 0 0,1 0-1 0 0,0 0 0 0 0,0 0 0 0 0,0-1 0 0 0,1 1 1 0 0,0-1-1 0 0,-1 0 0 0 0,1-1 0 0 0,1 1 0 0 0,-1-1 1 0 0,0 0-1 0 0,1 0 0 0 0,0-1 0 0 0,0 1 0 0 0,-1-1 1 0 0,1-1-1 0 0,1 1 0 0 0,1-1-20 0 0,5 2 203 0 0,1-1 0 0 0,0 0 0 0 0,-1-2 0 0 0,1 1-1 0 0,0-2 1 0 0,0 0 0 0 0,-1 0 0 0 0,1-1 0 0 0,-1-1 0 0 0,1 0 0 0 0,-1-1 0 0 0,0-1-1 0 0,0 0 1 0 0,-1 0 0 0 0,1-1 0 0 0,-1-1 0 0 0,-1 0 0 0 0,1-1 0 0 0,-1 0 0 0 0,-1-1-1 0 0,1 0 1 0 0,-1 0 0 0 0,-1-1 0 0 0,0 0 0 0 0,3-5-203 0 0,-8 6 64 0 0,0 0 1 0 0,-1 0-1 0 0,0 0 1 0 0,-1 0-1 0 0,1 0 1 0 0,-2-1 0 0 0,1 1-1 0 0,-1 0 1 0 0,-1-1-1 0 0,0 1 1 0 0,0-1-1 0 0,-1 1 1 0 0,0-1-1 0 0,-1 1 1 0 0,0 0-1 0 0,0-1 1 0 0,-1 1-1 0 0,0 0 1 0 0,-1 1-1 0 0,0-1 1 0 0,0 0-1 0 0,-1 1 1 0 0,0 0-1 0 0,0 0 1 0 0,-1 1-1 0 0,0-1 1 0 0,0 1-1 0 0,-1 1 1 0 0,-5-6-65 0 0,3 5-91 0 0,0 0-1 0 0,0 1 1 0 0,-1-1-1 0 0,1 2 1 0 0,-2-1-1 0 0,1 1 1 0 0,0 1-1 0 0,-1 0 1 0 0,0 1 0 0 0,0 0-1 0 0,0 0 1 0 0,0 1-1 0 0,0 0 1 0 0,0 1-1 0 0,-1 1 1 0 0,1 0 0 0 0,0 0-1 0 0,-10 2 92 0 0,-69 35-10535 0 0,73-25-1214 0 0</inkml:trace>
  <inkml:trace contextRef="#ctx0" brushRef="#br0" timeOffset="9246.454">9089 1197 9410 0 0,'0'0'2043'0'0,"0"0"-517"0"0,0 0-198 0 0,0 0-57 0 0,0 0-71 0 0,0 0-152 0 0,0 0-227 0 0,0 0-215 0 0,0 0-132 0 0,0 0-50 0 0,0 0-27 0 0,0 0-7 0 0,0 0-19 0 0,16-17-41 0 0,81-87 233 0 0,25-21 624 0 0,-116 118-1089 0 0,-6 8-121 0 0,0-1 1 0 0,1 0-1 0 0,-1 0 1 0 0,0 1-1 0 0,0-1 0 0 0,0 0 1 0 0,1 1-1 0 0,-1-1 1 0 0,0 0-1 0 0,1 0 0 0 0,-1 1 1 0 0,0-1-1 0 0,1 0 1 0 0,-1 0-1 0 0,0 0 0 0 0,0 1 1 0 0,1-1-1 0 0,-1 0 1 0 0,1 0-1 0 0,-1 0 0 0 0,0 0 1 0 0,1 0-1 0 0,-1 0 1 0 0,0 0-1 0 0,1 0 1 0 0,-1 0-1 0 0,0 0 0 0 0,1 0 1 0 0,-1 0-1 0 0,1 0 1 0 0,-1 0-1 0 0,0 0 0 0 0,1 0 1 0 0,-1 0-1 0 0,0-1 1 0 0,1 1-1 0 0,-1 0 0 0 0,0 0 1 0 0,1 0-1 0 0,-1 0 1 0 0,0-1-1 0 0,1 1 0 0 0,-1 0 1 0 0,0-1 22 0 0,-9 76 66 0 0,9-67-54 0 0,0 0-1 0 0,1 0 1 0 0,0 0-1 0 0,0 0 0 0 0,1 0 1 0 0,0 0-1 0 0,0 0 0 0 0,1 0 1 0 0,0-1-1 0 0,0 1 0 0 0,1-1 1 0 0,0 0-1 0 0,0 0 0 0 0,1 0 1 0 0,0 0-1 0 0,0-1 1 0 0,0 0-1 0 0,1 0 0 0 0,0-1 1 0 0,0 1-1 0 0,1-1 0 0 0,-1 0 1 0 0,1-1-1 0 0,0 0 0 0 0,0 0 1 0 0,1 0-1 0 0,-1-1 0 0 0,1 0 1 0 0,0-1-1 0 0,0 1 1 0 0,8 0-12 0 0,-4-1 170 0 0,0 0 0 0 0,0-1 1 0 0,0 0-1 0 0,0-1 1 0 0,0-1-1 0 0,1 0 1 0 0,-1 0-1 0 0,0-1 0 0 0,0-1 1 0 0,0 0-1 0 0,-1-1 1 0 0,1 0-1 0 0,-1 0 1 0 0,0-1-1 0 0,10-7-170 0 0,5-7 418 0 0,-2-2 1 0 0,0-1-1 0 0,-1-1 1 0 0,-1-1-1 0 0,-2 0 0 0 0,0-2 1 0 0,12-21-419 0 0,-24 36 18 0 0,0 0 1 0 0,-1-1 0 0 0,0 0-1 0 0,-1 0 1 0 0,-1-1 0 0 0,0 0-1 0 0,0 0 1 0 0,-1 0 0 0 0,-1 0-1 0 0,0-1 1 0 0,-1 1 0 0 0,0-1-1 0 0,-1 0 1 0 0,-1-9-19 0 0,-10 9-1008 0 0,-1 13-6332 0 0,7 1-4936 0 0</inkml:trace>
  <inkml:trace contextRef="#ctx0" brushRef="#br0" timeOffset="13392.493">0 1742 0 0 0,'0'0'75'0'0,"0"0"-11"0"0,0 0 546 0 0,0 0 263 0 0,0 0 56 0 0,0 0 21 0 0,0 0-47 0 0,8-2-41 0 0,15-6-344 0 0,32-12 5020 0 0,74 11-1247 0 0,-47 8-3399 0 0,105-15 600 0 0,64-8-252 0 0,-89 19-873 0 0,110-13 223 0 0,-44-11-186 0 0,28 20-286 0 0,-163 10-135 0 0,244 6 93 0 0,-60 8-79 0 0,-52 19 5 0 0,-90-31 39 0 0,72 22-53 0 0,3 5 19 0 0,-2-12-1 0 0,285-6 30 0 0,-258-23 38 0 0,29 4-25 0 0,1526 7 102 0 0,-1371-8-94 0 0,241-7 82 0 0,-106 22-8 0 0,-89-3 222 0 0,-53-11 404 0 0,-43 0 38 0 0,104 0 22 0 0,-295 6-568 0 0,-73-2 167 0 0,86-1 189 0 0,70 0-212 0 0,-192 15-321 0 0,-26-8 71 0 0,-47-2-7372 0 0,1-1 1012 0 0,1 0-5246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0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29 0 0 0,'0'0'860'0'0,"0"0"558"0"0,0 0 392 0 0,0 0 127 0 0,0 0-114 0 0,0 0-241 0 0,0 0-288 0 0,0 0-227 0 0,0 0-131 0 0,0 0-71 0 0,-6 4 5432 0 0,-17 13-5826 0 0,-1 5-20 0 0,23-21-387 0 0,1-1 20 0 0,0 0-12 0 0,0 0 11 0 0,0 0 18 0 0,0 0-9 0 0,0 0 26 0 0,0 0 20 0 0,0 0 2 0 0,40-30 914 0 0,3-13-375 0 0,-78 72 1345 0 0,28-18-3117 0 0,13-5-2188 0 0,-5-1-3262 0 0,1-1-5287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0 0 0,'0'0'880'0'0,"0"0"631"0"0,0 0 370 0 0,0 0 48 0 0,0 0-179 0 0,0 0-318 0 0,0 0-294 0 0,0 0-189 0 0,0 0-56 0 0,0 0-44 0 0,0 0-38 0 0,0 0-38 0 0,0 4 3415 0 0,-24 25-1906 0 0,78-54-903 0 0,-36 13-903 0 0,-27 20 1110 0 0,-36 28-798 0 0,74-40-231 0 0,-15-3-4857 0 0,-9 5-116 0 0,-3 1-7407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46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100 224 3169 0 0,'0'0'2368'0'0,"0"0"-455"0"0,0 0-384 0 0,0 0-35 0 0,0 0 144 0 0,0 0 82 0 0,0 0-128 0 0,0 0-222 0 0,0 0-293 0 0,0 0-295 0 0,0 0-210 0 0,-4-2-164 0 0,-13-8-114 0 0,3 45 1157 0 0,-19 198 313 0 0,24-150-1393 0 0,-14 185 2209 0 0,40-496-2194 0 0,-2 157-399 0 0,3 1 0 0 0,3 1 1 0 0,4 1-1 0 0,2 1 0 0 0,3 1 1 0 0,12-15 12 0 0,35-30-18 0 0,-76 111 14 0 0,1 0 1 0 0,0 0-1 0 0,-1 0 0 0 0,1 1 0 0 0,-1-1 0 0 0,1 0 0 0 0,-1 1 1 0 0,1-1-1 0 0,-1 1 0 0 0,1-1 0 0 0,-1 1 0 0 0,1 0 0 0 0,-1 0 1 0 0,0 0-1 0 0,1-1 0 0 0,-1 1 0 0 0,0 0 0 0 0,0 1 0 0 0,0-1 1 0 0,1 0-1 0 0,-1 0 0 0 0,-1 0 0 0 0,1 1 0 0 0,0-1 0 0 0,0 0 1 0 0,0 1-1 0 0,-1-1 0 0 0,1 1 0 0 0,0-1 0 0 0,-1 1 0 0 0,0-1 0 0 0,1 1 1 0 0,-1-1-1 0 0,0 1 0 0 0,0 0 0 0 0,0-1 0 0 0,0 1 0 0 0,0-1 4 0 0,4 8 10 0 0,24 67 132 0 0,35 61-136 0 0,-61-129-2484 0 0,-1-6-3003 0 0,-2-1-4310 0 0,1-1 1145 0 0</inkml:trace>
  <inkml:trace contextRef="#ctx0" brushRef="#br0" timeOffset="1294.411">569 589 0 0 0,'0'0'712'0'0,"0"0"832"0"0,0 0 474 0 0,0 0 164 0 0,0 0-17 0 0,0 0-194 0 0,0 0-246 0 0,0 0-230 0 0,0 0-213 0 0,0 0-149 0 0,0 0-132 0 0,0 0-93 0 0,-4-6 532 0 0,3 5 5140 0 0,-11 129-4469 0 0,-14 12-2067 0 0,-8 0-12 0 0,24-110 64 0 0,11-30-2407 0 0,45-37-1674 0 0,-23 19 1515 0 0,-4 3-5172 0 0,-8 7-3301 0 0</inkml:trace>
  <inkml:trace contextRef="#ctx0" brushRef="#br0" timeOffset="2089.467">549 670 0 0 0,'0'0'1868'0'0,"0"0"23"0"0,0 0 38 0 0,0 0 33 0 0,0 0-14 0 0,0 0-102 0 0,0 0-147 0 0,0 0-210 0 0,0 0-235 0 0,0 0-187 0 0,0 0-159 0 0,0 0-126 0 0,0 0-73 0 0,-8-5-62 0 0,-21-12-42 0 0,22 13-40 0 0,7 4-33 0 0,0 0-51 0 0,0 0-74 0 0,0 0-55 0 0,46-21 1108 0 0,-12 9-1346 0 0,0 2 1 0 0,0 2-1 0 0,1 1 0 0 0,0 2 0 0 0,0 1 1 0 0,8 1-115 0 0,-41 4 10 0 0,-1 1 0 0 0,1-1 0 0 0,-1 1-1 0 0,0-1 1 0 0,0 1 0 0 0,1 0 0 0 0,-1-1 0 0 0,0 1 0 0 0,0 0 0 0 0,0 0 0 0 0,-1 0 0 0 0,1 0 0 0 0,0 0 0 0 0,-1 0 0 0 0,1 0 0 0 0,-1 0 0 0 0,0 0 0 0 0,0 0 0 0 0,0 0 0 0 0,0 0 0 0 0,0 0 0 0 0,0 0 0 0 0,0 0 0 0 0,-1 0-1 0 0,1 0 1 0 0,-1 0 0 0 0,1 0 0 0 0,-1 0 0 0 0,0 0 0 0 0,0 0 0 0 0,0 0 0 0 0,0-1 0 0 0,0 1 0 0 0,0 0 0 0 0,0 0 0 0 0,0-1 0 0 0,-1 1 0 0 0,1-1 0 0 0,-2 1-10 0 0,-103 87 236 0 0,105-88-238 0 0,0 0 0 0 0,0 0 0 0 0,0 0 0 0 0,1 0 0 0 0,-1 0 1 0 0,1 0-1 0 0,-1 0 0 0 0,1 0 0 0 0,-1 0 0 0 0,1 0 0 0 0,-1 0 0 0 0,1 0 0 0 0,0 0 1 0 0,0 0-1 0 0,0 1 0 0 0,-1-1 0 0 0,1 0 0 0 0,0 0 0 0 0,0 0 0 0 0,1 0 0 0 0,-1 1 1 0 0,0-1-1 0 0,0 0 0 0 0,0 0 0 0 0,1 0 0 0 0,-1 0 0 0 0,1 0 0 0 0,-1 0 1 0 0,1 0-1 0 0,-1 0 0 0 0,1 0 0 0 0,0 0 0 0 0,-1 0 0 0 0,1 0 0 0 0,0 0 0 0 0,0 0 1 0 0,0 0-1 0 0,0-1 0 0 0,-1 1 0 0 0,1 0 0 0 0,0-1 0 0 0,1 1 2 0 0,43 33 11 0 0,-44-34-10 0 0,93 74 99 0 0,-92-72-80 0 0,-1 1 0 0 0,1-1 0 0 0,0 1 0 0 0,-1-1 0 0 0,1 1 0 0 0,-1 0 0 0 0,0 0-1 0 0,0 0 1 0 0,0 0 0 0 0,0-1 0 0 0,-1 1 0 0 0,1 0 0 0 0,-1 0 0 0 0,1 0 0 0 0,-1 1 0 0 0,0-1 0 0 0,0 0 0 0 0,-1 0-1 0 0,1 0 1 0 0,-1 0 0 0 0,1 0 0 0 0,-1 0 0 0 0,0-1 0 0 0,0 1 0 0 0,0 0 0 0 0,-1 0 0 0 0,1 0 0 0 0,-1-1 0 0 0,1 1-1 0 0,-1-1 1 0 0,0 1 0 0 0,0-1 0 0 0,0 0 0 0 0,0 0 0 0 0,0 0 0 0 0,-1 0 0 0 0,1 0 0 0 0,0 0 0 0 0,-1-1 0 0 0,0 1-1 0 0,1-1 1 0 0,-3 1-20 0 0,-27 13-128 0 0,0-2 1 0 0,-1-1-1 0 0,-1-1 0 0 0,0-2 0 0 0,0-2 0 0 0,-1-1 0 0 0,0-2 0 0 0,1-1 0 0 0,-29-2 128 0 0,98-15-3450 0 0,1-3-3279 0 0,-21 12-4232 0 0</inkml:trace>
  <inkml:trace contextRef="#ctx0" brushRef="#br0" timeOffset="2482.435">1285 673 8154 0 0,'0'0'2811'0'0,"0"0"-1415"0"0,0 0-613 0 0,0 0 169 0 0,0 0 374 0 0,0 0 268 0 0,0 0-14 0 0,0 0-256 0 0,0 0-336 0 0,0 0-281 0 0,0 0-184 0 0,0 0-106 0 0,0 0-24 0 0,-1 4-9 0 0,-101 117 2398 0 0,-80 48-1742 0 0,20-29-922 0 0,85-81-1078 0 0,81-62-3790 0 0,11-8 1105 0 0,-7 7-1189 0 0,0 1-6145 0 0</inkml:trace>
  <inkml:trace contextRef="#ctx0" brushRef="#br0" timeOffset="3336.098">1377 835 7154 0 0,'0'0'2672'0'0,"0"0"-1037"0"0,0 0-405 0 0,0 0 83 0 0,0 0 160 0 0,0 0 2 0 0,0 0-191 0 0,0 0-271 0 0,0 0-244 0 0,0 0-172 0 0,0 0-129 0 0,0 0-105 0 0,-23 22-86 0 0,-71 66-62 0 0,12-2 260 0 0,56-58-395 0 0,-1-2 0 0 0,-1-1 1 0 0,-2-2-1 0 0,0 0 0 0 0,-4-1-80 0 0,21-18 337 0 0,24-21 58 0 0,-4 8-489 0 0,88-83 130 0 0,-49 50-26 0 0,1 1 1 0 0,2 3 0 0 0,2 3-1 0 0,2 1 1 0 0,6 0-11 0 0,-22 18 63 0 0,-37 16-67 0 0,0 0 5 0 0,0 0-13 0 0,0 0 0 0 0,10 108 599 0 0,-10 76-282 0 0,12-108-201 0 0,-12-75-96 0 0,-16 2 1802 0 0,-126-84-1378 0 0,54 44-1578 0 0,52 26-1305 0 0,24 3-6252 0 0,10 5-2643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46 199 0 0 0,'0'0'1118'0'0,"0"0"831"0"0,0 0 360 0 0,0 0-30 0 0,0 0-203 0 0,0 0-283 0 0,0 0-220 0 0,0 0-230 0 0,0 0-200 0 0,0 0-133 0 0,0 0-110 0 0,0 0-93 0 0,-8-3-95 0 0,-22-9-101 0 0,22 9-115 0 0,8 3-92 0 0,0 0-95 0 0,0 0-75 0 0,0 0-65 0 0,19 0 257 0 0,79 16 71 0 0,1-5 0 0 0,0-5 1 0 0,0-3-1 0 0,8-6-497 0 0,-15 3 160 0 0,-46 0-336 0 0,-29 0 622 0 0,-26 0 2134 0 0,2 0-2520 0 0,0-1 0 0 0,0 0-1 0 0,0 0 1 0 0,0-1 0 0 0,1 1-1 0 0,-1-1 1 0 0,1-1-1 0 0,-1 1 1 0 0,1-1 0 0 0,0-1-1 0 0,0 1 1 0 0,0-1 0 0 0,1 0-1 0 0,-4-2-59 0 0,-169-141 838 0 0,145 118-1508 0 0,32 28-2336 0 0,2 2-5031 0 0,-1-1 7539 0 0,2 3-11527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1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4377 0 0,'0'0'1808'0'0,"0"0"-273"0"0,0 0 39 0 0,0 0 256 0 0,0 0 161 0 0,0 0-124 0 0,0 0-340 0 0,0 0-403 0 0,0 0-332 0 0,0 0-180 0 0,0 0-86 0 0,0 0-23 0 0,0 0-10 0 0,10 11 4427 0 0,95-12-3709 0 0,251 14 58 0 0,-295-6-1042 0 0,-62-7-270 0 0,1 0-1 0 0,0 0 1 0 0,0 0-1 0 0,0 1 1 0 0,-1-1-1 0 0,1 0 1 0 0,0 0-1 0 0,0 0 1 0 0,0 0-1 0 0,0 1 1 0 0,0-1-1 0 0,0 0 1 0 0,0 0-1 0 0,-1 0 1 0 0,1 1-1 0 0,0-1 1 0 0,0 0-1 0 0,0 0 1 0 0,0 1 0 0 0,0-1-1 0 0,0 0 1 0 0,0 0-1 0 0,0 1 1 0 0,0-1-1 0 0,0 0 1 0 0,0 0-1 0 0,0 0 1 0 0,0 1-1 0 0,0-1 1 0 0,0 0-1 0 0,1 0 1 0 0,-1 1-1 0 0,0-1 1 0 0,0 0-1 0 0,0 0 44 0 0,-41 7-7106 0 0,24 0-408 0 0,9-2-3794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12923 0 0,'0'0'1560'0'0,"0"0"-680"0"0,0 0-293 0 0,0 0 95 0 0,0 0 162 0 0,0 0 124 0 0,0 0 8 0 0,0 0-77 0 0,0 0-80 0 0,0 0-64 0 0,0 0-53 0 0,0 0-47 0 0,0 0-27 0 0,27 6-34 0 0,83 19-35 0 0,29-19 1098 0 0,25-17-647 0 0,-133 8-1143 0 0,-17 2-7885 0 0,-13 1-3903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76 232 1680 0 0,'0'0'1647'0'0,"0"0"-328"0"0,0 0-177 0 0,0 0 153 0 0,0 0 267 0 0,0 0 199 0 0,0 0 70 0 0,0 0-76 0 0,0 0-185 0 0,0 0-198 0 0,0 0-186 0 0,0 0-201 0 0,0 0-162 0 0,-13-2-128 0 0,-37-5-119 0 0,37 5-89 0 0,13 2-90 0 0,0 0-98 0 0,0 0-83 0 0,0 0-56 0 0,0 0-69 0 0,21 1 297 0 0,150 20 1371 0 0,173-10-413 0 0,-247-7 159 0 0,-131-33-1129 0 0,-15-17-243 0 0,31 30-125 0 0,0-1-1 0 0,0-1 1 0 0,2 0 0 0 0,0-1 0 0 0,2 0-1 0 0,0-2 1 0 0,-2-4-8 0 0,7-5-2074 0 0,33 37-5018 0 0,-12-3-281 0 0,-4 0-4498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14507 0 0,'0'0'2093'0'0,"0"0"-1101"0"0,0 0-612 0 0,0 0-20 0 0,0 0 204 0 0,0 0 198 0 0,0 0 78 0 0,0 0-52 0 0,0 0-128 0 0,0 0-148 0 0,0 0-116 0 0,0 0-89 0 0,32-2-76 0 0,99-6-75 0 0,-31 0-51 0 0,-2 4-1341 0 0,-57 4-7774 0 0,-35 0-2429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95 325 0 0 0,'0'0'1182'0'0,"0"0"441"0"0,0 0 393 0 0,0 0 172 0 0,0 0-56 0 0,0 0-275 0 0,0 0-295 0 0,0 0-219 0 0,0 0-160 0 0,0 0-96 0 0,-19 0-86 0 0,-5-1-480 0 0,-24 1-288 0 0,45 1 4237 0 0,439 27-2640 0 0,-215-20-1449 0 0,-204-3 195 0 0,-30-10 1162 0 0,-58-46-1314 0 0,12-26-257 0 0,31-79-1126 0 0,27 122-2910 0 0,0 0-3592 0 0,1 26-4515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 11282 0 0,'0'0'2208'0'0,"0"0"-551"0"0,0 0-270 0 0,0 0-100 0 0,0 0-87 0 0,0 0-109 0 0,0 0-191 0 0,0 0-179 0 0,0 0-117 0 0,0 0-97 0 0,0 0-35 0 0,0 0-51 0 0,-3 10-53 0 0,-9 31-13 0 0,33 33 708 0 0,-17-56-997 0 0,-2 0 0 0 0,0 0 0 0 0,-1 0 0 0 0,-1 0 0 0 0,0 0 0 0 0,-2 0 0 0 0,0 0 0 0 0,-2 7-66 0 0,-93 270 92 0 0,82-185-643 0 0,15-110 436 0 0,0 0-2 0 0,-27-35-4589 0 0,13 23-5138 0 0,9 8-478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6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45 181 4121 0 0,'0'0'3439'0'0,"0"0"-2281"0"0,0 0-933 0 0,0 0 35 0 0,0 0 414 0 0,0 0 413 0 0,0 0 206 0 0,0 0-15 0 0,0 0-225 0 0,0 0-262 0 0,0 0-200 0 0,-5 32-147 0 0,-12 100-89 0 0,13 28 621 0 0,1 61 399 0 0,-5-192-390 0 0,0-41 2042 0 0,8-8-2726 0 0,16-100 299 0 0,61-67-406 0 0,-68 167-186 0 0,16-34 2 0 0,2 1 0 0 0,3 2 0 0 0,22-28-10 0 0,-44 68 2 0 0,-1-1-4 0 0,1 0-1 0 0,1 0 1 0 0,0 0 0 0 0,0 1 0 0 0,1 1 0 0 0,1 0 0 0 0,0 0 0 0 0,0 1 0 0 0,1 0 0 0 0,0 1-1 0 0,0 0 1 0 0,1 1 0 0 0,0 1 0 0 0,12-5 2 0 0,-24 11-1 0 0,1 0 1 0 0,-1-1-1 0 0,0 1 0 0 0,1 0 0 0 0,-1 1 0 0 0,1-1 0 0 0,-1 0 1 0 0,0 0-1 0 0,1 0 0 0 0,-1 1 0 0 0,0-1 0 0 0,1 1 0 0 0,-1-1 1 0 0,0 1-1 0 0,0 0 0 0 0,1-1 0 0 0,-1 1 0 0 0,0 0 1 0 0,0 0-1 0 0,0 0 0 0 0,0 0 0 0 0,0 0 0 0 0,0 0 0 0 0,0 0 1 0 0,0 0-1 0 0,0 0 0 0 0,-1 0 0 0 0,1 0 0 0 0,0 1 1 0 0,-1-1-1 0 0,1 0 0 0 0,-1 1 0 0 0,1-1 0 0 0,-1 0 0 0 0,0 1 1 0 0,0-1-1 0 0,1 0 0 0 0,-1 1 0 0 0,0-1 0 0 0,0 1 0 0 0,0-1 1 0 0,-1 0-1 0 0,1 1 1 0 0,-10 64 141 0 0,-4-38-678 0 0,-9 23 852 0 0,19-34-4159 0 0,2 1-3845 0 0,2-15-3627 0 0</inkml:trace>
  <inkml:trace contextRef="#ctx0" brushRef="#br0" timeOffset="851.435">531 589 14915 0 0,'0'0'1465'0'0,"0"0"-725"0"0,0 0-342 0 0,0 0 121 0 0,0 0 188 0 0,0 0 109 0 0,0 0-44 0 0,0 0-224 0 0,0 0-175 0 0,0 0-108 0 0,0 0-77 0 0,0 0-35 0 0,0 0-45 0 0,-21 24-36 0 0,-62 73-22 0 0,-17 33 134 0 0,-3-16 41 0 0,161-187 934 0 0,223-177-1131 0 0,-231 231-267 0 0,-35 60 181 0 0,13 135 272 0 0,-13-61-67 0 0,-15-106 140 0 0,-7-8 1647 0 0,-1-4-2156 0 0,-74-60 773 0 0,-35-11-834 0 0,65 46-1407 0 0,33 12-5327 0 0,16 12-3819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5:53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 11538 0 0,'0'0'2269'0'0,"0"0"-593"0"0,0 0-513 0 0,0 0-113 0 0,0 0 2 0 0,0 0-57 0 0,0 0-163 0 0,0 0-209 0 0,0 0-183 0 0,0 0-127 0 0,0 0-54 0 0,0 0-46 0 0,0 0 2 0 0,-7 19 1 0 0,-24 64-24 0 0,23 14 318 0 0,2 220 229 0 0,0-187-571 0 0,6-128-140 0 0,0-2 16 0 0,0 0 18 0 0,0 0 37 0 0,0 0 29 0 0,0 0 53 0 0,0 0 34 0 0,0 0-12 0 0,-11-57 1064 0 0,14 21-1249 0 0,2 0 0 0 0,1 0 0 0 0,2 1 0 0 0,2 0 0 0 0,1 0 0 0 0,1 1 0 0 0,2 1 0 0 0,1 0 0 0 0,2 1 0 0 0,6-7-18 0 0,-9 15 5 0 0,0 2-1 0 0,2-1 1 0 0,0 2 0 0 0,2 0 0 0 0,0 1 0 0 0,1 0 0 0 0,1 2 0 0 0,1 0-1 0 0,0 2 1 0 0,2 0 0 0 0,17-9-5 0 0,-39 25 1 0 0,1-1 0 0 0,0 0 1 0 0,0 1-1 0 0,0-1 0 0 0,-1 1 0 0 0,1-1 0 0 0,0 1 1 0 0,0 0-1 0 0,0 0 0 0 0,0 0 0 0 0,0 0 0 0 0,0 0 1 0 0,0 0-1 0 0,-1 0 0 0 0,1 1 0 0 0,0-1 1 0 0,0 1-1 0 0,0-1 0 0 0,0 1 0 0 0,-1 0 0 0 0,1 0 1 0 0,0 0-1 0 0,-1 0 0 0 0,1 0 0 0 0,-1 0 0 0 0,1 0 1 0 0,-1 0-1 0 0,1 0 0 0 0,-1 1 0 0 0,0-1 0 0 0,1 1 1 0 0,-1-1-1 0 0,0 1 0 0 0,0 0 0 0 0,0 1-1 0 0,27 64 54 0 0,-9 72 257 0 0,-9-105-689 0 0,-10-34 160 0 0,0 0-65 0 0,0 0-101 0 0,0 0-115 0 0,0 0-128 0 0,0 0-160 0 0,-3-8-2045 0 0,2 5-5675 0 0,1 0-2836 0 0</inkml:trace>
  <inkml:trace contextRef="#ctx0" brushRef="#br0" timeOffset="1091.576">516 550 12755 0 0,'0'0'1103'0'0,"0"0"-523"0"0,0 0-367 0 0,0 0 91 0 0,0 0 343 0 0,0 0 345 0 0,0 0 170 0 0,0 0-71 0 0,0 0-207 0 0,0 0-228 0 0,0 0-149 0 0,0 0-60 0 0,0 0-45 0 0,-3 24-30 0 0,-6 74-14 0 0,-6 74 1432 0 0,12-159-1688 0 0,-30 58 137 0 0,43-67-6942 0 0,-3-7 618 0 0,-2-1-4715 0 0</inkml:trace>
  <inkml:trace contextRef="#ctx0" brushRef="#br0" timeOffset="1679.512">440 524 6265 0 0,'0'0'2282'0'0,"0"0"-667"0"0,0 0-375 0 0,0 0 95 0 0,0 0 159 0 0,0 0 22 0 0,0 0-145 0 0,0 0-293 0 0,0 0-321 0 0,0 0-250 0 0,0 0-164 0 0,0 0-135 0 0,0 0-64 0 0,8-4 307 0 0,51 3 550 0 0,-31 0-736 0 0,1 0 1 0 0,-1 2-1 0 0,0 1 1 0 0,0 2-1 0 0,16 3-265 0 0,-42-7 9 0 0,-1 0 0 0 0,1 1 0 0 0,-1-1 0 0 0,1 0 0 0 0,-1 1 0 0 0,1-1 0 0 0,-1 0 0 0 0,0 1 0 0 0,1 0 0 0 0,-1-1 0 0 0,0 1 0 0 0,1 0 0 0 0,-1 0 0 0 0,0 0 0 0 0,0-1 0 0 0,0 1 0 0 0,0 0 1 0 0,0 1-1 0 0,0-1 0 0 0,0 0 0 0 0,0 0 0 0 0,0 0 0 0 0,0 1 0 0 0,0-1 0 0 0,-1 0 0 0 0,1 1 0 0 0,-1-1 0 0 0,1 0 0 0 0,-1 1 0 0 0,1-1 0 0 0,-1 1 0 0 0,0-1 0 0 0,0 1 0 0 0,0-1 0 0 0,0 1 0 0 0,0-1 0 0 0,0 1 0 0 0,0-1 0 0 0,0 1 0 0 0,-1-1 0 0 0,1 1 0 0 0,0-1 0 0 0,-1 0 0 0 0,1 1 0 0 0,-1-1-9 0 0,-42 53 504 0 0,-56 19-223 0 0,80-59-222 0 0,17-13-57 0 0,-1 0 1 0 0,1 1-1 0 0,-1-1 0 0 0,1 1 0 0 0,0 0 0 0 0,0 0 0 0 0,0 0 0 0 0,0 0 0 0 0,0 0 0 0 0,0 0 1 0 0,0 0-1 0 0,0 1 0 0 0,1-1 0 0 0,0 1 0 0 0,-1-1 0 0 0,1 1 0 0 0,0-1 0 0 0,0 1 0 0 0,0 0 1 0 0,0 1-3 0 0,44 19 25 0 0,46-7 14 0 0,-77-16-34 0 0,1 1-1 0 0,-1 1 1 0 0,0 0-1 0 0,0 1 0 0 0,0 0 1 0 0,0 0-1 0 0,-1 1 0 0 0,1 1 1 0 0,-1 0-1 0 0,0 1 1 0 0,0 0-1 0 0,9 7-4 0 0,-19-12 16 0 0,1 1 0 0 0,-1-1-1 0 0,0 0 1 0 0,1 1 0 0 0,-1-1 0 0 0,0 1 0 0 0,0-1 0 0 0,0 1 0 0 0,0 0 0 0 0,0 0-1 0 0,0-1 1 0 0,0 1 0 0 0,-1 0 0 0 0,1 0 0 0 0,-1 0 0 0 0,1 0 0 0 0,-1 0 0 0 0,0 0-1 0 0,1 0 1 0 0,-1 0 0 0 0,0 0 0 0 0,-1 0 0 0 0,1 0 0 0 0,0-1 0 0 0,0 1 0 0 0,-1 0-1 0 0,1 0 1 0 0,-1 0 0 0 0,0 0 0 0 0,1 0 0 0 0,-1 0 0 0 0,0-1 0 0 0,0 1-1 0 0,0 0 1 0 0,0-1 0 0 0,-1 1 0 0 0,0 0-16 0 0,-60 42 689 0 0,-84-19-245 0 0,143-25-456 0 0,1 1-92 0 0,1 0 0 0 0,-1 0 0 0 0,0-1 0 0 0,1 1 0 0 0,-1-1 0 0 0,0 0 0 0 0,0 1 0 0 0,1-1 0 0 0,-1 0 0 0 0,0 0 0 0 0,0 0 0 0 0,0 0 0 0 0,0 0 0 0 0,1 0 0 0 0,-1-1 0 0 0,0 1 0 0 0,0-1 0 0 0,1 1 0 0 0,-1-1 0 0 0,0 0 0 0 0,1 1 0 0 0,-1-1 0 0 0,0 0 0 0 0,1 0 0 0 0,-1 0 0 0 0,1 0 0 0 0,0 0 0 0 0,-1-1 0 0 0,1 1 0 0 0,0 0 0 0 0,0-1 0 0 0,0 1 0 0 0,0-1 0 0 0,0 1 0 0 0,0-1 0 0 0,0 1 0 0 0,0-1 0 0 0,0 0 0 0 0,1 1 0 0 0,-1-1 0 0 0,1 0 0 0 0,-1 0 0 0 0,1 0 0 0 0,0 1 0 0 0,0-1 0 0 0,0 0 0 0 0,0 0 0 0 0,0 0 0 0 0,0 1 0 0 0,0-1 0 0 0,1 0 0 0 0,-1-1 104 0 0,8-12-3436 0 0,-2 5-2530 0 0,1 2-5260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12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48 376 0 0 0,'0'0'1338'0'0,"0"0"61"0"0,0 0-22 0 0,0 0-35 0 0,0 0-9 0 0,4 2 5 0 0,77 11 5655 0 0,51-26-3005 0 0,-42 1-2554 0 0,218 0 701 0 0,-218 23-1698 0 0,-75-7-124 0 0,-29-4-438 0 0,0 0-788 0 0,-20 7-3052 0 0,12 1-5148 0 0,16-5-198 0 0</inkml:trace>
  <inkml:trace contextRef="#ctx0" brushRef="#br0" timeOffset="496.113">0 641 3153 0 0,'0'0'1229'0'0,"0"0"-322"0"0,0 0 27 0 0,0 0 374 0 0,0 0 315 0 0,0 0 55 0 0,0 0-207 0 0,0 0-407 0 0,0 0-391 0 0,0 0-250 0 0,0 0-78 0 0,0 0 68 0 0,0 0 137 0 0,5 1 129 0 0,132 19 4288 0 0,-22-15-3284 0 0,-30-3-841 0 0,1-3 1 0 0,66-10-843 0 0,-79 10 58 0 0,-72 1-109 0 0,-1 0 3 0 0,0 0-20 0 0,0 0-9 0 0,0 0-10 0 0,0 0-56 0 0,0 0-41 0 0,-5 3-3067 0 0,3-2-8892 0 0,2-1 3352 0 0</inkml:trace>
  <inkml:trace contextRef="#ctx0" brushRef="#br0" timeOffset="1381.532">402 1 0 0 0,'0'0'448'0'0,"0"0"507"0"0,0 0 423 0 0,0 0 397 0 0,0 0 194 0 0,0 0-87 0 0,0 0-260 0 0,0 0-378 0 0,0 0-332 0 0,0 0-212 0 0,0 0-114 0 0,0 0 3 0 0,-8 4 41 0 0,-23 14 5 0 0,31-17-566 0 0,0 0 1 0 0,-1 0-1 0 0,1 0 1 0 0,-1 0-1 0 0,1 0 1 0 0,0 0-1 0 0,0 1 1 0 0,0-1-1 0 0,0 0 1 0 0,0 0-1 0 0,0 0 1 0 0,0 0-1 0 0,0 0 1 0 0,0 0-1 0 0,0 0 1 0 0,1 1-1 0 0,-1-1 1 0 0,0 0 0 0 0,1 0-1 0 0,-1 0 1 0 0,1 0-1 0 0,-1 0 1 0 0,1 0-1 0 0,0 0 1 0 0,-1-1-1 0 0,1 1 1 0 0,0 0-1 0 0,0 0 1 0 0,-1 0-1 0 0,1-1 1 0 0,0 1-1 0 0,0 0 1 0 0,0-1-1 0 0,0 1 1 0 0,0 0-70 0 0,2 1 265 0 0,12 14 243 0 0,1-1 1 0 0,0-1 0 0 0,1 0-1 0 0,1-2 1 0 0,0 0 0 0 0,1 0-1 0 0,15 5-508 0 0,15 11 534 0 0,-12-6-209 0 0,18 10 83 0 0,-2 1 0 0 0,-2 3-1 0 0,35 32-407 0 0,-11 2 251 0 0,-135-40 1488 0 0,-107 113-1681 0 0,10-6 197 0 0,0 2 104 0 0,139-117-276 0 0,15-22-63 0 0,2 0 5 0 0,1 0 3 0 0,0 0-7 0 0,0 0 10 0 0,0 0 9 0 0,0 0 7 0 0,0 0 2 0 0,0 0 3 0 0,0 0-12 0 0,0 0-13 0 0,0 0-3 0 0,0 0-2 0 0,0 0-6 0 0,0 0-10 0 0,0 0-13 0 0,0 0 12 0 0,0 0-15 0 0,0 0-10 0 0,0 0-22 0 0,0 0-23 0 0,0 0-14 0 0,0 0-46 0 0,0 0 1 0 0,0 0-25 0 0,0 0-21 0 0,0-2-63 0 0,0-5-3876 0 0,4 2-4700 0 0,-2 5-2712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8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2 225 0 0 0,'0'0'1118'0'0,"0"0"285"0"0,0 0 373 0 0,0 0 214 0 0,0 0 58 0 0,0 0-151 0 0,0 0-304 0 0,0 0-278 0 0,0 0-297 0 0,0 0-221 0 0,0 0-109 0 0,0 0-56 0 0,-2-1-51 0 0,80 6 3146 0 0,371 10-889 0 0,-363-16-2625 0 0,56-10 366 0 0,-186-26 2206 0 0,-52-44-2266 0 0,2-14-263 0 0,91 91-1205 0 0,-2-4 3459 0 0,2 4-3924 0 0,2 2-4267 0 0,3 2-5994 0 0,3 3 1111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26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1 377 0 0 0,'0'0'851'0'0,"0"0"667"0"0,0 0 195 0 0,0 0-159 0 0,0 0-289 0 0,0 0-239 0 0,0 0-94 0 0,0 0-32 0 0,8-5 11 0 0,65-45 2462 0 0,23-21 270 0 0,23-50-1007 0 0,-110 112-2613 0 0,-9 9-5 0 0,0 0 1 0 0,0 1-1 0 0,0-1 0 0 0,-1 0 1 0 0,1 1-1 0 0,0-1 0 0 0,0 0 1 0 0,0 1-1 0 0,0-1 0 0 0,0 0 1 0 0,0 1-1 0 0,1-1 0 0 0,-1 1 0 0 0,0-1 1 0 0,0 0-1 0 0,0 1 0 0 0,0-1 1 0 0,0 0-1 0 0,0 1 0 0 0,1-1 1 0 0,-1 0-1 0 0,0 0 0 0 0,0 1 1 0 0,0-1-1 0 0,1 0 0 0 0,-1 1 1 0 0,0-1-1 0 0,0 0 0 0 0,1 0 1 0 0,-1 0-1 0 0,0 1 0 0 0,1-1 1 0 0,-1 0-1 0 0,0 0 0 0 0,1 0 1 0 0,-1 0-1 0 0,0 1 0 0 0,1-1 1 0 0,-1 0-1 0 0,0 0 0 0 0,1 0 0 0 0,-1 0 1 0 0,0 0-1 0 0,1 0 0 0 0,-1 0 1 0 0,1 0-1 0 0,-1 0 0 0 0,0 0 1 0 0,1 0-1 0 0,-1 0 0 0 0,0-1 1 0 0,1 1-1 0 0,-1 0 0 0 0,0 0 1 0 0,1 0-1 0 0,-1 0 0 0 0,0-1 1 0 0,1 1-1 0 0,-1 0-18 0 0,24 114 851 0 0,33 100-332 0 0,53 68-257 0 0,-85-189-86 0 0,-16-89 504 0 0,-1-27 315 0 0,-7 16-860 0 0,120-295 504 0 0,-14 23-412 0 0,-103 268-217 0 0,5-16 44 0 0,-1-1-1 0 0,-1 1 1 0 0,-1-1 0 0 0,-1-1-1 0 0,-2 1 1 0 0,-1-12-54 0 0,-4 32-204 0 0,2 9 194 0 0,0-1-7 0 0,0 0-8 0 0,-55 52-3371 0 0,29-27-1905 0 0,10-6-4354 0 0,10-12 2021 0 0</inkml:trace>
  <inkml:trace contextRef="#ctx0" brushRef="#br0" timeOffset="3053.23">969 439 4281 0 0,'0'0'1782'0'0,"0"0"-171"0"0,0 0 113 0 0,0 0 210 0 0,0 0 158 0 0,0 0-86 0 0,0 0-384 0 0,0 0-402 0 0,0 0-384 0 0,0 0-270 0 0,0 0-101 0 0,0 0-50 0 0,0 0-26 0 0,-2-4 709 0 0,23 108 1642 0 0,-5-1-1856 0 0,-13 73-201 0 0,-6-125-575 0 0,3-50-118 0 0,0-1-1 0 0,0 0 16 0 0,0 0-17 0 0,0 0-14 0 0,0 0-21 0 0,0 0-18 0 0,0 0-18 0 0,0 0-6 0 0,0 0-35 0 0,0 0-31 0 0,0-26-4126 0 0,0 9 710 0 0,0 4-4214 0 0,0 3-2417 0 0</inkml:trace>
  <inkml:trace contextRef="#ctx0" brushRef="#br0" timeOffset="3665.612">849 491 2032 0 0,'0'0'1581'0'0,"0"0"-164"0"0,0 0 56 0 0,0 0 202 0 0,0 0 72 0 0,0 0-46 0 0,0 0-194 0 0,0 0-320 0 0,0 0-274 0 0,0 0-255 0 0,0 0-200 0 0,0 0-25 0 0,0 0 67 0 0,14-9 116 0 0,46-26 67 0 0,33 12 1416 0 0,36 17-725 0 0,-128 6-1361 0 0,0 0 0 0 0,0 0 0 0 0,0 0 0 0 0,0 0 0 0 0,1 0 0 0 0,-1 0 0 0 0,0 1 1 0 0,0-1-1 0 0,0 0 0 0 0,0 1 0 0 0,0-1 0 0 0,0 1 0 0 0,0-1 0 0 0,0 1 0 0 0,0-1 0 0 0,0 1 0 0 0,0 0 0 0 0,0 0 0 0 0,0-1 0 0 0,0 1 0 0 0,-1 0 0 0 0,1 0 0 0 0,0 0 0 0 0,-1 0 1 0 0,1 0-1 0 0,-1 0 0 0 0,1 0 0 0 0,-1 0 0 0 0,1 0 0 0 0,-1 0 0 0 0,1 0 0 0 0,-1 1 0 0 0,0-1 0 0 0,0 0 0 0 0,0 0 0 0 0,0 0 0 0 0,0 0 0 0 0,0 0 0 0 0,0 1 0 0 0,0-1 1 0 0,0 0-1 0 0,0 0 0 0 0,-1 0 0 0 0,1 0 0 0 0,0 0 0 0 0,-1 0 0 0 0,1 1 0 0 0,-1-1 0 0 0,0 0-13 0 0,-33 46 490 0 0,-47 16-244 0 0,80-62-248 0 0,0 0-1 0 0,-1 0 0 0 0,1 1 1 0 0,0-1-1 0 0,0 0 0 0 0,0 1 1 0 0,0-1-1 0 0,0 1 0 0 0,0-1 1 0 0,0 1-1 0 0,0-1 0 0 0,1 1 1 0 0,-1 0-1 0 0,1-1 0 0 0,-1 1 1 0 0,1 0-1 0 0,0 0 0 0 0,-1-1 1 0 0,1 1-1 0 0,0 0 0 0 0,0 0 1 0 0,0-1-1 0 0,0 1 0 0 0,1 0 1 0 0,-1 0-1 0 0,0-1 0 0 0,1 1 1 0 0,-1 0-1 0 0,1-1 0 0 0,0 1 1 0 0,-1 0-1 0 0,1-1 0 0 0,0 1 1 0 0,0-1-1 0 0,0 1 0 0 0,0-1 1 0 0,0 0-1 0 0,0 1 0 0 0,1-1 1 0 0,-1 0-1 0 0,1 0 3 0 0,66 50 9 0 0,-55-44 7 0 0,-8-5 2 0 0,-1 1-1 0 0,1-1 0 0 0,0 1 0 0 0,-1 0 0 0 0,1 0 1 0 0,-1 0-1 0 0,0 1 0 0 0,0 0 0 0 0,0 0 1 0 0,0 0-1 0 0,-1 0 0 0 0,0 0 0 0 0,0 1 0 0 0,0-1 1 0 0,0 1-1 0 0,-1 0 0 0 0,1 0 0 0 0,-1 0 1 0 0,-1 0-1 0 0,1 0 0 0 0,-1 0 0 0 0,0 1 0 0 0,1 4-17 0 0,-2-6 45 0 0,0 1 0 0 0,-1 0 0 0 0,0 0 0 0 0,1 0 0 0 0,-2 0 0 0 0,1-1 0 0 0,0 1 0 0 0,-1 0 0 0 0,0-1 0 0 0,0 0 0 0 0,0 1 0 0 0,-1-1 0 0 0,1 0 0 0 0,-1 0 0 0 0,0 0 0 0 0,0 0 0 0 0,-1-1-1 0 0,1 1 1 0 0,-1-1 0 0 0,0 0 0 0 0,0 0 0 0 0,0 0 0 0 0,0-1 0 0 0,0 1 0 0 0,0-1 0 0 0,-1 0 0 0 0,-1 0-45 0 0,-78 32 199 0 0,-36-20-830 0 0,130-36-3321 0 0,10 8-2817 0 0,-13 10-2553 0 0</inkml:trace>
  <inkml:trace contextRef="#ctx0" brushRef="#br0" timeOffset="4112.302">1716 557 7138 0 0,'0'0'2191'0'0,"0"0"-879"0"0,0 0-291 0 0,0 0 373 0 0,0 0 417 0 0,0 0 126 0 0,0 0-266 0 0,0 0-522 0 0,0 0-459 0 0,0 0-197 0 0,0 0-46 0 0,0 0-2 0 0,0 0-15 0 0,-2 2-65 0 0,-46 34 451 0 0,2 2 0 0 0,2 1 1 0 0,-37 45-817 0 0,-29 37 290 0 0,-92 78-82 0 0,124-130-490 0 0,81-73-6009 0 0,6-5-1443 0 0,-6 5-3144 0 0</inkml:trace>
  <inkml:trace contextRef="#ctx0" brushRef="#br0" timeOffset="5038.513">1762 737 3361 0 0,'0'0'2160'0'0,"0"0"-375"0"0,0 0-174 0 0,0 0 40 0 0,0 0 77 0 0,0 0-90 0 0,0 0-217 0 0,0 0-275 0 0,0 0-274 0 0,0 0-225 0 0,0 0-148 0 0,0 0-78 0 0,0 0-22 0 0,-10 6-38 0 0,-33 17-15 0 0,-13 37 730 0 0,42-38-915 0 0,-157 183 393 0 0,52-75-398 0 0,113-122-111 0 0,31-36 188 0 0,-16 18-218 0 0,228-244 162 0 0,-76 81-146 0 0,-151 163 24 0 0,-10 10-57 0 0,0 1 1 0 0,0-1-1 0 0,0 0 0 0 0,0 1 0 0 0,0-1 1 0 0,0 1-1 0 0,0-1 0 0 0,0 1 1 0 0,0-1-1 0 0,0 1 0 0 0,1-1 0 0 0,-1 0 1 0 0,0 1-1 0 0,0-1 0 0 0,0 1 1 0 0,1-1-1 0 0,-1 0 0 0 0,0 1 0 0 0,1-1 1 0 0,-1 0-1 0 0,0 1 0 0 0,1-1 1 0 0,-1 0-1 0 0,0 0 0 0 0,1 1 0 0 0,-1-1 1 0 0,1 0-1 0 0,-1 0 0 0 0,0 0 1 0 0,1 1-1 0 0,-1-1 0 0 0,1 0 0 0 0,-1 0 1 0 0,1 0-1 0 0,-1 0 0 0 0,1 0 1 0 0,-1 0-1 0 0,0 0 0 0 0,1 0 0 0 0,-1 0 1 0 0,1 0-1 0 0,-1 0 0 0 0,1 0 1 0 0,-1 0-1 0 0,1 0 0 0 0,-1-1 2 0 0,-1 70 194 0 0,11 127-73 0 0,25-34-66 0 0,-29-122 119 0 0,-6-39-100 0 0,0-1 23 0 0,0 0 56 0 0,0 0 39 0 0,0 0 31 0 0,0 0 16 0 0,0 0-24 0 0,-17-18 381 0 0,-64-53-203 0 0,41 42-488 0 0,-1 1 0 0 0,-1 3 0 0 0,-2 1 0 0 0,-14-4 95 0 0,33 15-359 0 0,16 5-1325 0 0,9 5-2188 0 0,0 0-3372 0 0,0 3-4413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2865 0 0,'0'0'1963'0'0,"0"0"-503"0"0,0 0-206 0 0,0 0 186 0 0,0 0 234 0 0,0 0 70 0 0,0 0-164 0 0,0 0-377 0 0,0 0-391 0 0,0 0-285 0 0,0 0-157 0 0,0 0-58 0 0,0 0 2 0 0,10 11 1495 0 0,114 4 2352 0 0,-97-15-3770 0 0,176-15 1186 0 0,4-17-841 0 0,-202 31-531 0 0,-5 1-292 0 0,0 0 1 0 0,0 0 0 0 0,0 1 0 0 0,0-1 0 0 0,0 0 0 0 0,0 0-1 0 0,1 1 1 0 0,-1-1 0 0 0,0 0 0 0 0,0 0 0 0 0,0 0 0 0 0,0 1 0 0 0,0-1-1 0 0,1 0 1 0 0,-1 0 0 0 0,0 0 0 0 0,0 0 0 0 0,0 1 0 0 0,1-1 0 0 0,-1 0-1 0 0,0 0 1 0 0,0 0 0 0 0,0 0 0 0 0,1 0 0 0 0,-1 0 0 0 0,0 0-1 0 0,0 0 1 0 0,1 1 0 0 0,-1-1 0 0 0,0 0 0 0 0,0 0 0 0 0,1 0 0 0 0,-1 0-1 0 0,0 0 1 0 0,0 0 0 0 0,0 0 0 0 0,1-1 86 0 0,-10 10-1984 0 0,-1 1-4663 0 0,5-3-3074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2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10826 0 0,'0'0'1090'0'0,"0"0"-394"0"0,0 0 28 0 0,0 0 310 0 0,0 0 259 0 0,0 0 66 0 0,0 0-130 0 0,0 0-156 0 0,0 0-142 0 0,0 0-124 0 0,0 0-95 0 0,0 0-79 0 0,0 0-46 0 0,24 2-51 0 0,77 5-32 0 0,38-19 1098 0 0,-79 1-1210 0 0,27 6 144 0 0,-50 5-3130 0 0,-16 0-1270 0 0,-18 0-1910 0 0,2-3-5789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5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34 457 1528 0 0,'0'0'2426'0'0,"0"0"-523"0"0,0 0-158 0 0,0 0 136 0 0,0 0 130 0 0,0 0-26 0 0,0 0-218 0 0,0 0-365 0 0,0 0-329 0 0,0 0-291 0 0,0 0-229 0 0,0 0-169 0 0,-7 1-112 0 0,-20 1-36 0 0,44 14 1469 0 0,10-10-1348 0 0,1-1 0 0 0,0-2 0 0 0,0 0 0 0 0,0-2 1 0 0,0-1-1 0 0,0-2 0 0 0,0 0 0 0 0,20-5-357 0 0,27-1 138 0 0,-32 3-37 0 0,0 1-1141 0 0,-13 3-7206 0 0,-28 1-3256 0 0</inkml:trace>
  <inkml:trace contextRef="#ctx0" brushRef="#br0" timeOffset="991.959">584 203 0 0 0,'0'0'551'0'0,"0"0"474"0"0,0 0 410 0 0,0 0 270 0 0,0 0 44 0 0,0 0-68 0 0,0 0-73 0 0,0 0-114 0 0,0 0-78 0 0,0 0-74 0 0,0 0-109 0 0,19 1-78 0 0,91 6 942 0 0,-95-10-1612 0 0,0 1 1 0 0,-1-2 0 0 0,1 0 0 0 0,-1-1 0 0 0,0 0-1 0 0,0-1 1 0 0,0-1 0 0 0,-1 0 0 0 0,0-1 0 0 0,-1 0-1 0 0,8-7-485 0 0,-6 4 199 0 0,-2 0 0 0 0,1-1-1 0 0,-2 0 1 0 0,1-1-1 0 0,-2 0 1 0 0,0-1-1 0 0,0 0 1 0 0,4-11-199 0 0,-9 16 100 0 0,-5 10-102 0 0,0-1 0 0 0,0 0 0 0 0,1 0 0 0 0,-1 0 0 0 0,0 1 0 0 0,0-1 0 0 0,1 0 0 0 0,-1 0 0 0 0,0 0 0 0 0,1 0 0 0 0,-1 1 0 0 0,0-1 0 0 0,1 0 0 0 0,-1 0 0 0 0,0 0 0 0 0,1 0 0 0 0,-1 0 0 0 0,0 0 0 0 0,1 0 0 0 0,-1 0 0 0 0,0 0 0 0 0,1 0 0 0 0,-1 0 0 0 0,0 0 0 0 0,1 0 0 0 0,-1 0 0 0 0,0-1 0 0 0,1 1 0 0 0,-1 0 0 0 0,0 0 0 0 0,0 0 0 0 0,1 0 0 0 0,-1 0 0 0 0,0-1 0 0 0,0 1 0 0 0,1 0 0 0 0,-1 0 0 0 0,0-1 0 0 0,0 1 0 0 0,1 0 0 0 0,-1 0 0 0 0,0-1 0 0 0,0 1 0 0 0,0 0 0 0 0,0-1 0 0 0,1 1 0 0 0,-1 0 2 0 0,12 144 296 0 0,5 135-59 0 0,2 149-101 0 0,-5-362-123 0 0,-12-147 899 0 0,129-274-796 0 0,-106 280-122 0 0,4 2 0 0 0,3 0-1 0 0,9-11 7 0 0,72-77 22 0 0,-137 192-4680 0 0,11-12-5903 0 0,10-14-1074 0 0</inkml:trace>
  <inkml:trace contextRef="#ctx0" brushRef="#br0" timeOffset="1907.342">1523 597 6185 0 0,'0'0'2702'0'0,"0"0"-904"0"0,0 0-432 0 0,0 0 62 0 0,0 0 156 0 0,0 0 73 0 0,0 0-193 0 0,0 0-373 0 0,0 0-372 0 0,0 0-257 0 0,0 0-132 0 0,0 0-65 0 0,0 0-17 0 0,-10 11-10 0 0,-70 82 326 0 0,-54 93-112 0 0,59-74-399 0 0,68-99 48 0 0,17-20 372 0 0,51-62-306 0 0,3 2 0 0 0,3 3 0 0 0,3 3 0 0 0,3 3-167 0 0,10-5 21 0 0,-82 64-8 0 0,1 0 1 0 0,0 1-1 0 0,-1-1 0 0 0,1 0 1 0 0,-1 1-1 0 0,0 0 0 0 0,1-1 0 0 0,-1 1 1 0 0,0 0-1 0 0,0-1 0 0 0,0 1 0 0 0,0 0 1 0 0,0 0-1 0 0,0 0 0 0 0,-1 0 1 0 0,1 0-1 0 0,-1 0 0 0 0,1 0 0 0 0,-1 0 1 0 0,0 0-1 0 0,0 0 0 0 0,0 0 1 0 0,0 0-1 0 0,0 0 0 0 0,0 0 0 0 0,0 0 1 0 0,-1 2-14 0 0,3 8 56 0 0,31 307 843 0 0,-33-318-874 0 0,0-1 0 0 0,0 1 0 0 0,0 0 1 0 0,1 0-1 0 0,-1 0 0 0 0,0-1 0 0 0,0 1 0 0 0,-1 0 1 0 0,1 0-1 0 0,0 0 0 0 0,0-1 0 0 0,0 1 0 0 0,0 0 1 0 0,-1 0-1 0 0,1-1 0 0 0,0 1 0 0 0,-1 0 1 0 0,1 0-1 0 0,0-1 0 0 0,-1 1 0 0 0,1-1 0 0 0,-1 1 1 0 0,1 0-1 0 0,-1-1 0 0 0,0 1 0 0 0,1-1 0 0 0,-1 1 1 0 0,1-1-1 0 0,-1 1 0 0 0,0-1 0 0 0,1 1 1 0 0,-1-1-1 0 0,0 0 0 0 0,0 0 0 0 0,1 1 0 0 0,-1-1 1 0 0,0 0-1 0 0,0 0 0 0 0,0 0 0 0 0,1 0 0 0 0,-1 0 1 0 0,0 0-1 0 0,0 0 0 0 0,0 0 0 0 0,1 0 1 0 0,-1 0-1 0 0,0 0 0 0 0,0 0 0 0 0,1 0 0 0 0,-1-1 1 0 0,0 1-1 0 0,0 0 0 0 0,0-1-25 0 0,-37-24 651 0 0,-85-115-686 0 0,60 86-1129 0 0,15 27-4036 0 0,42 24-903 0 0,2-1-5676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4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0 0 0,'0'0'519'0'0,"0"0"342"0"0,0 0 252 0 0,0 0 323 0 0,0 0 303 0 0,0 0 107 0 0,0 0-142 0 0,0 0-342 0 0,0 0-344 0 0,0 0-173 0 0,0 0-16 0 0,2 2 70 0 0,7-1-565 0 0,-1 0 1 0 0,1-1-1 0 0,-1 0 1 0 0,1 0-1 0 0,-1-1 1 0 0,0 0-1 0 0,1 0 1 0 0,-1-1-1 0 0,0 0 1 0 0,0-1-1 0 0,0 0 1 0 0,0 0-1 0 0,0 0 0 0 0,-1-1 1 0 0,1 0-1 0 0,4-4-334 0 0,15-5 633 0 0,99-52 1201 0 0,-116 57-1710 0 0,-10 8-92 0 0,0 0-1 0 0,0 1 0 0 0,0-1 0 0 0,1 0 0 0 0,-1 1 0 0 0,0-1 0 0 0,0 0 1 0 0,0 0-1 0 0,0 1 0 0 0,0-1 0 0 0,0 0 0 0 0,0 0 0 0 0,0 1 0 0 0,0-1 1 0 0,1 0-1 0 0,-1 0 0 0 0,0 0 0 0 0,0 1 0 0 0,0-1 0 0 0,1 0 0 0 0,-1 0 1 0 0,0 0-1 0 0,0 1 0 0 0,0-1 0 0 0,1 0 0 0 0,-1 0 0 0 0,0 0 0 0 0,0 0 1 0 0,1 0-1 0 0,-1 0 0 0 0,0 0 0 0 0,0 0 0 0 0,1 1 0 0 0,-1-1 0 0 0,0 0 1 0 0,1 0-1 0 0,-1 0 0 0 0,0 0 0 0 0,0 0 0 0 0,1 0 0 0 0,-1-1 1 0 0,0 1-1 0 0,0 0 0 0 0,1 0 0 0 0,-1 0 0 0 0,0 0 0 0 0,1 0 0 0 0,-1 0 1 0 0,0 0-1 0 0,0 0 0 0 0,0-1 0 0 0,1 1 0 0 0,-1 0 0 0 0,0 0 0 0 0,0 0 1 0 0,0-1-1 0 0,1 1 0 0 0,-1 0-31 0 0,-3 146 586 0 0,0-52-473 0 0,4 0 0 0 0,4-1 0 0 0,4 2-113 0 0,39 162 142 0 0,-14-165-136 0 0,-25-121 1233 0 0,26-148-1005 0 0,77-201-69 0 0,-18 109-70 0 0,-90 249-290 0 0,-6 32-565 0 0,0 22-397 0 0,1-22-1444 0 0,1-1-3318 0 0,0-5 398 0 0,0-2-5052 0 0</inkml:trace>
  <inkml:trace contextRef="#ctx0" brushRef="#br0" timeOffset="451.599">836 494 7530 0 0,'0'0'2441'0'0,"0"0"-888"0"0,0 0-432 0 0,0 0 84 0 0,0 0 195 0 0,0 0 70 0 0,0 0-154 0 0,0 0-304 0 0,0 0-289 0 0,0 0-163 0 0,0 0-75 0 0,0 0-64 0 0,-2 17-45 0 0,-14 128 967 0 0,1 32-245 0 0,-18-67-895 0 0,43-132-5336 0 0,-8 20 4556 0 0,6-9-3096 0 0,-4 3-2447 0 0,0 3-2634 0 0</inkml:trace>
  <inkml:trace contextRef="#ctx0" brushRef="#br0" timeOffset="1108.312">755 568 0 0 0,'0'0'850'0'0,"0"0"354"0"0,0 0 365 0 0,0 0 254 0 0,0 0 59 0 0,0 0-76 0 0,0 0-234 0 0,0 0-281 0 0,0 0-267 0 0,0 0-217 0 0,0 0-141 0 0,0 0-81 0 0,3-5-21 0 0,-1 1-415 0 0,0 1-1 0 0,0 0 0 0 0,1-1 0 0 0,-1 1 0 0 0,1 0 0 0 0,0 1 1 0 0,0-1-1 0 0,0 0 0 0 0,0 1 0 0 0,0 0 0 0 0,1-1 0 0 0,-1 1 0 0 0,1 1 1 0 0,-1-1-1 0 0,1 0 0 0 0,0 1 0 0 0,0 0 0 0 0,0 0 0 0 0,0 0 1 0 0,1 0-149 0 0,158-21 3219 0 0,-152 22-3112 0 0,-10-1-83 0 0,1 1-1 0 0,0-1 1 0 0,-1 1 0 0 0,1-1 0 0 0,0 1-1 0 0,-1 0 1 0 0,1-1 0 0 0,0 1-1 0 0,-1 0 1 0 0,1 0 0 0 0,0 0 0 0 0,-1 0-1 0 0,1 1 1 0 0,0-1 0 0 0,-1 0 0 0 0,1 1-1 0 0,0-1 1 0 0,-1 1 0 0 0,1 0-1 0 0,-1-1 1 0 0,1 1 0 0 0,-1 0 0 0 0,1 0-1 0 0,-1 0 1 0 0,0 0 0 0 0,1 0-1 0 0,-1 0 1 0 0,0 1 0 0 0,0-1 0 0 0,0 0-1 0 0,0 1 1 0 0,0-1 0 0 0,0 0 0 0 0,0 1-1 0 0,0-1 1 0 0,-1 1 0 0 0,1 0-1 0 0,0-1 1 0 0,-1 1 0 0 0,0-1 0 0 0,1 1-1 0 0,-1 0 1 0 0,0-1 0 0 0,0 1-1 0 0,0 0 1 0 0,0 0 0 0 0,0-1 0 0 0,0 2-24 0 0,-3 3 45 0 0,1-1 0 0 0,-2 1 0 0 0,1 0 0 0 0,-1-1 0 0 0,0 1 0 0 0,0-1 1 0 0,0 0-1 0 0,-1-1 0 0 0,1 1 0 0 0,-1-1 0 0 0,0 0 0 0 0,-1 0 0 0 0,0 0-45 0 0,-75 62 219 0 0,80-66-221 0 0,-1 1-1 0 0,1-1 1 0 0,0 1-1 0 0,-1-1 1 0 0,1 1-1 0 0,-1 0 1 0 0,1-1-1 0 0,0 1 1 0 0,-1 0 0 0 0,1 0-1 0 0,0 0 1 0 0,0 0-1 0 0,0 0 1 0 0,0 0-1 0 0,0 0 1 0 0,0 1-1 0 0,0-1 1 0 0,0 0-1 0 0,0 0 1 0 0,0 1-1 0 0,1-1 1 0 0,-1 1 0 0 0,1-1-1 0 0,-1 0 1 0 0,1 1-1 0 0,-1-1 1 0 0,1 1-1 0 0,0-1 1 0 0,0 1-1 0 0,0 0 1 0 0,0-1-1 0 0,0 1 1 0 0,0-1-1 0 0,0 1 1 0 0,0-1 0 0 0,1 1-1 0 0,-1-1 1 0 0,0 1-1 0 0,1-1 1 0 0,-1 1-1 0 0,1-1 1 0 0,0 0-1 0 0,0 1 1 0 0,-1-1-1 0 0,1 0 1 0 0,0 0 0 0 0,0 1-1 0 0,0-1 1 0 0,0 0-1 0 0,0 0 1 0 0,1 1 2 0 0,102 49 33 0 0,-96-47-24 0 0,-1-1-1 0 0,1 1 1 0 0,-1 0 0 0 0,0 1-1 0 0,0 0 1 0 0,0 0-1 0 0,-1 1 1 0 0,0-1 0 0 0,0 1-1 0 0,0 1 1 0 0,-1-1 0 0 0,0 1-1 0 0,0 0 1 0 0,0 0 0 0 0,-1 0-1 0 0,0 1 1 0 0,1 3-9 0 0,-4-7 38 0 0,-1 0 0 0 0,0 0 0 0 0,0 0 0 0 0,0 0 0 0 0,0 0 0 0 0,0 0 0 0 0,-1 0 0 0 0,1 0 0 0 0,-1 0 0 0 0,0 0 0 0 0,-1-1 0 0 0,1 1 0 0 0,-1 0 0 0 0,1-1 0 0 0,-1 1 0 0 0,0-1 0 0 0,0 1 0 0 0,-1-1 0 0 0,1 0 0 0 0,-1 0 0 0 0,1 0 0 0 0,-1 0 1 0 0,0 0-1 0 0,0-1 0 0 0,-1 1 0 0 0,1-1 0 0 0,0 0 0 0 0,-1 0 0 0 0,1 0 0 0 0,-1 0 0 0 0,-2 0-38 0 0,-123 30 370 0 0,122-30-402 0 0,-1-1-1 0 0,1 0 1 0 0,0 0-1 0 0,0-1 1 0 0,-1 0-1 0 0,1 0 1 0 0,0-1 0 0 0,-1 0-1 0 0,1 0 1 0 0,0-1-1 0 0,0 1 1 0 0,0-2-1 0 0,0 1 1 0 0,0-1-1 0 0,0 0 1 0 0,1 0-1 0 0,0-1 1 0 0,-1 0-1 0 0,1 0 1 0 0,1-1-1 0 0,-1 1 1 0 0,-1-3 32 0 0,6 6-147 0 0,0-1 1 0 0,1 1 0 0 0,-1-1 0 0 0,0 0 0 0 0,1 0 0 0 0,-1 1-1 0 0,1-1 1 0 0,0 0 0 0 0,-1 0 0 0 0,1 1 0 0 0,0-1-1 0 0,0 0 1 0 0,0 0 0 0 0,0 0 0 0 0,1 1 0 0 0,-1-1 0 0 0,0 0-1 0 0,1 0 1 0 0,-1 1 0 0 0,1-1 0 0 0,0 0 0 0 0,-1 1-1 0 0,1-1 1 0 0,0 1 0 0 0,0-1 0 0 0,0 1 0 0 0,0-1 146 0 0,13-14-8727 0 0,-6 9-2646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39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1 166 0 0 0,'0'0'223'0'0,"0"0"829"0"0,0 0 390 0 0,0 0 281 0 0,0 0 204 0 0,0 0-12 0 0,0 0-235 0 0,0 0-393 0 0,0 0-387 0 0,0 0-312 0 0,0 0-184 0 0,12 0 905 0 0,134 14 3322 0 0,-110-10-3936 0 0,42 5 403 0 0,-1-4-1 0 0,1-3 1 0 0,59-6-1098 0 0,-72 0 2406 0 0,-85-14-1882 0 0,-56-35-93 0 0,62 45-374 0 0,0 0 0 0 0,0-1 1 0 0,1-1-1 0 0,1-1 0 0 0,-1 1 1 0 0,2-2-1 0 0,-7-8-57 0 0,4-12-431 0 0,14 31 138 0 0,0 1-127 0 0,0 0-180 0 0,0 0-246 0 0,0 0-401 0 0,3 0-6136 0 0,0 0-4091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7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7330 0 0,'0'0'3591'0'0,"0"0"-1480"0"0,0 0-776 0 0,0 0-247 0 0,0 0-39 0 0,0 0 35 0 0,0 0-48 0 0,0 0-140 0 0,0 0-128 0 0,0 0-118 0 0,0 0-105 0 0,0 0-57 0 0,0 0-20 0 0,29-2-27 0 0,93-9-36 0 0,166-27 783 0 0,-156 13-3643 0 0,-119 24-690 0 0,-8 1-2699 0 0,0 0-5201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6:40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0,'0'0'703'0'0,"0"0"5"0"0,0 0 88 0 0,0 0 240 0 0,0 0 231 0 0,0 0 90 0 0,0 0-30 0 0,0 0-71 0 0,0 0-13 0 0,0 0 10 0 0,0 0-12 0 0,0 0-80 0 0,9 3-87 0 0,95 26 3105 0 0,343 1 488 0 0,-388-30-3471 0 0,-66 1 1163 0 0,-19-38-1728 0 0,-22-89-50 0 0,38 96-2323 0 0,-6 9-4295 0 0,16 21-6113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26 332 0 0 0,'0'0'923'0'0,"0"0"544"0"0,0 0 239 0 0,0 0 137 0 0,0 0 101 0 0,0 0-84 0 0,0 0-121 0 0,0 0-172 0 0,0 0-290 0 0,0 0-236 0 0,-4-1-182 0 0,-14-4-180 0 0,14 4-120 0 0,4 1-78 0 0,0 0-57 0 0,0 0-26 0 0,0 0-36 0 0,14-1 859 0 0,114-20 1035 0 0,-12 10-1253 0 0,45 4-291 0 0,83 6-188 0 0,-244 1-513 0 0,0 0 9 0 0,0 0 0 0 0,0 0 9 0 0,0 0 3 0 0,0 0 2 0 0,0 0 6 0 0,0 0 4 0 0,0 0-8 0 0,0 0 5 0 0,0 0 7 0 0,0 0-19 0 0,0 0-14 0 0,0 0-42 0 0,0 0-33 0 0,0 0-48 0 0,0 0-80 0 0,-17 1-4043 0 0,-1 7-1532 0 0,8-1-908 0 0,3-1-1525 0 0</inkml:trace>
  <inkml:trace contextRef="#ctx0" brushRef="#br0" timeOffset="500.444">88 542 4297 0 0,'0'0'1675'0'0,"0"0"-448"0"0,0 0-355 0 0,0 0 120 0 0,0 0 250 0 0,0 0 173 0 0,0 0 21 0 0,0 0-156 0 0,0 0-229 0 0,0 0-260 0 0,0 0-253 0 0,0 0-174 0 0,-2-1-95 0 0,72-3 4725 0 0,-34 5-4407 0 0,269-11 1423 0 0,-88 6-1497 0 0,-222 2-2610 0 0,0-14-1627 0 0,4 4-7267 0 0,1 8 2250 0 0</inkml:trace>
  <inkml:trace contextRef="#ctx0" brushRef="#br0" timeOffset="1332.485">389 8 2144 0 0,'0'0'1506'0'0,"0"0"-211"0"0,0 0-128 0 0,0 0 80 0 0,0 0 240 0 0,0 0 225 0 0,0 0 30 0 0,0 0-162 0 0,0 0-251 0 0,0 0-297 0 0,0 0-292 0 0,0 0-232 0 0,0 0-157 0 0,-6-1-80 0 0,-18-4-34 0 0,19 4-6 0 0,5 1-1 0 0,0 0 25 0 0,9 1 715 0 0,171 83 1938 0 0,-11-20-2241 0 0,-130-48-579 0 0,97 54 149 0 0,-133-67-186 0 0,1-1 0 0 0,0 1 0 0 0,-1-1 0 0 0,0 1 0 0 0,0 0 0 0 0,0 1 0 0 0,0-1-1 0 0,0 0 1 0 0,-1 1 0 0 0,1-1 0 0 0,-1 1 0 0 0,0 0 0 0 0,0 0 0 0 0,-1 0 0 0 0,1 0-1 0 0,-1 0 1 0 0,1 0 0 0 0,-1 0 0 0 0,-1 1 0 0 0,1 2-51 0 0,-1-6 79 0 0,0-1-3 0 0,0 0-8 0 0,0 0 0 0 0,0 0-12 0 0,-18 14 90 0 0,-232 236 136 0 0,103-133-129 0 0,80-64-38 0 0,67-52-1499 0 0,9-11-1948 0 0,-3 5-2934 0 0,-3 4-5114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18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1 330 2945 0 0,'0'0'1475'0'0,"0"0"-435"0"0,0 0-173 0 0,0 0 210 0 0,0 0 308 0 0,0 0 156 0 0,0 0-58 0 0,0 0-285 0 0,0 0-349 0 0,0 0-238 0 0,0 0-108 0 0,5-1 41 0 0,355-46 6203 0 0,-325 47-6557 0 0,-8-1-98 0 0,0 0 1 0 0,1 2-1 0 0,-1 2 1 0 0,0 0-1 0 0,0 1 1 0 0,0 2-1 0 0,24 9-92 0 0,14-1 174 0 0,-64-14-154 0 0,-1 0 9 0 0,0 0 6 0 0,0 0 6 0 0,0 0-12 0 0,0 0 9 0 0,0 0 19 0 0,0 0-21 0 0,0 0 7 0 0,0 0-6 0 0,0 0-14 0 0,0 0 5 0 0,0 0-11 0 0,0 0-26 0 0,0 0 18 0 0,0 0 2 0 0,0 0-13 0 0,0 0 28 0 0,0 0-12 0 0,0 0 2 0 0,0 0 6 0 0,0 0-5 0 0,0 0-8 0 0,0 0-19 0 0,0 0 19 0 0,0 0 7 0 0,0 0 3 0 0,0 0 7 0 0,0 0-4 0 0,0 0 11 0 0,0 0 12 0 0,0 0-21 0 0,0 0-4 0 0,0 0-8 0 0,0 0 2 0 0,0 0-10 0 0,0 0-18 0 0,0 0 14 0 0,0 0-2 0 0,0 0 7 0 0,0 0 0 0 0,0 0-7 0 0,0 1 3 0 0,0 1-8 0 0,0-1 14 0 0,0-1-11 0 0,0 0-9 0 0,0 0-14 0 0,0 0 23 0 0,9 0-65 0 0,51 4 97 0 0,-52-3-453 0 0,-8-1 479 0 0,-1 0-1 0 0,1-1 0 0 0,0 1 1 0 0,0 0-1 0 0,-1 0 0 0 0,1-1 1 0 0,0 1-1 0 0,0 0 1 0 0,0 0-1 0 0,0-1 0 0 0,-1 1 1 0 0,1 0-1 0 0,0-1 0 0 0,0 1 1 0 0,0 0-1 0 0,0 0 0 0 0,0-1 1 0 0,0 1-1 0 0,0 0 0 0 0,0-1 1 0 0,0 1-1 0 0,0 0 0 0 0,0-1 1 0 0,0 1-1 0 0,0 0 0 0 0,0-1 1 0 0,0 1-1 0 0,0 0 1 0 0,0 0-1 0 0,1-1 0 0 0,-1 1 1 0 0,0 0-1 0 0,0-1 0 0 0,0 1 1 0 0,0 0-1 0 0,1 0 0 0 0,-1-1 1 0 0,0 1-1 0 0,0 0 0 0 0,0 0 1 0 0,1 0-1 0 0,-1-1 0 0 0,0 1 1 0 0,0 0-1 0 0,1 0 0 0 0,-1 0 1 0 0,0 0-1 0 0,1 0 1 0 0,-1-1-1 0 0,0 1 0 0 0,0 0 1 0 0,1 0-1 0 0,-1 0 0 0 0,0 0 1 0 0,1 0-1 0 0,-1 0 0 0 0,0 0 1 0 0,1 0-1 0 0,-1 0-53 0 0,-91-161 1047 0 0,-5 39-599 0 0,65 85-419 0 0,30 37-19 0 0,1 0 4 0 0,0 0-19 0 0,0-2-1986 0 0,-2 11-12456 0 0,2-5 2659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07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595 83 304 0 0,'0'0'1380'0'0,"0"0"-29"0"0,0 0 106 0 0,0 0 230 0 0,0 0 209 0 0,0 0 23 0 0,0 0-112 0 0,0 0-148 0 0,0 0-276 0 0,0 0-243 0 0,0 0-186 0 0,-13-10-179 0 0,-40-30-98 0 0,-20 13 1870 0 0,59 26-2069 0 0,-4-1-253 0 0,1 0 1 0 0,-1 1-1 0 0,0 1 1 0 0,0 1-1 0 0,0 0 1 0 0,1 1-1 0 0,-1 1 1 0 0,1 1-1 0 0,-1 1 1 0 0,1 0-1 0 0,1 1 1 0 0,-13 6-226 0 0,15-4 29 0 0,0 0 0 0 0,0 1 1 0 0,1 0-1 0 0,0 1 0 0 0,1 1 0 0 0,0 0 1 0 0,1 1-1 0 0,0 0 0 0 0,1 0 0 0 0,0 1 0 0 0,1 1 1 0 0,1-1-1 0 0,0 2 0 0 0,1-1 0 0 0,0 1 1 0 0,1 0-1 0 0,1 0 0 0 0,0 1 0 0 0,1-1 1 0 0,1 1-1 0 0,0 0 0 0 0,1 0 0 0 0,1 0 1 0 0,1 1-1 0 0,0-1 0 0 0,1 0 0 0 0,2 11-29 0 0,-1-21 19 0 0,1 1 1 0 0,-1-1-1 0 0,2 1 0 0 0,-1-1 0 0 0,0 0 0 0 0,1 0 0 0 0,1 0 0 0 0,-1-1 1 0 0,1 1-1 0 0,-1-1 0 0 0,1 0 0 0 0,1-1 0 0 0,-1 1 0 0 0,1-1 0 0 0,0 0 0 0 0,0 0 1 0 0,0-1-1 0 0,0 0 0 0 0,1 0 0 0 0,-1 0 0 0 0,1-1 0 0 0,0 0 0 0 0,0 0 0 0 0,0-1 1 0 0,-1 0-1 0 0,2 0-19 0 0,8 0 79 0 0,0-1 0 0 0,0 0 0 0 0,0-1 1 0 0,0-1-1 0 0,-1 0 0 0 0,1-1 0 0 0,-1-1 0 0 0,0-1 1 0 0,0 0-1 0 0,15-7-79 0 0,76-61 320 0 0,-83 51-275 0 0,-1 0 1 0 0,-1-2-1 0 0,-1 0 0 0 0,-1-1 1 0 0,-2-1-1 0 0,0-1 0 0 0,-2-1 1 0 0,0 0-1 0 0,-3-1 0 0 0,5-14-45 0 0,2-71 138 0 0,-25 144-320 0 0,5 1 241 0 0,0 1 1 0 0,3-1-1 0 0,0 0 0 0 0,2 1 0 0 0,1-1 0 0 0,2-1 0 0 0,3 9-59 0 0,59 199 352 0 0,-57-156-261 0 0,-23-75-190 0 0,8-7-3757 0 0,2 0-4097 0 0,1 0-3395 0 0</inkml:trace>
  <inkml:trace contextRef="#ctx0" brushRef="#br0" timeOffset="389.904">962 444 13459 0 0,'0'0'1376'0'0,"0"0"-510"0"0,0 0-185 0 0,0 0 251 0 0,0 0 274 0 0,0 0 130 0 0,0 0-148 0 0,0 0-333 0 0,0 0-304 0 0,0 0-229 0 0,0 0-77 0 0,0 0 15 0 0,0 0 43 0 0,1 5 38 0 0,4 33 164 0 0,0 0-1 0 0,-3 0 1 0 0,-1 0 0 0 0,-2 1-1 0 0,-2 0-504 0 0,-11 86 84 0 0,26-187-9718 0 0,-4 42 4495 0 0,-5 11 931 0 0,1-2-3339 0 0</inkml:trace>
  <inkml:trace contextRef="#ctx0" brushRef="#br0" timeOffset="967.872">919 459 608 0 0,'0'0'2231'0'0,"0"0"-246"0"0,0 0 6 0 0,0 0 83 0 0,0 0 47 0 0,0 0-116 0 0,0 0-212 0 0,0 0-251 0 0,0 0-267 0 0,0 0-251 0 0,0 0-208 0 0,0 0-167 0 0,0 0-145 0 0,-2-2-83 0 0,-8-5-79 0 0,7 5-86 0 0,3 2-55 0 0,18-3 472 0 0,145-20 868 0 0,-161 24-1515 0 0,0 1 0 0 0,0 0 1 0 0,0-1-1 0 0,-1 1 0 0 0,1 0 1 0 0,0 0-1 0 0,-1 0 0 0 0,0 0 1 0 0,1 0-1 0 0,-1 1 0 0 0,0-1 1 0 0,0 0-1 0 0,0 0 0 0 0,0 1 1 0 0,-1-1-1 0 0,1 1 0 0 0,-1-1 1 0 0,1 0-1 0 0,-1 1 0 0 0,0-1 1 0 0,0 1-1 0 0,0-1 0 0 0,0 1 0 0 0,-1-1 1 0 0,1 1-1 0 0,0-1 0 0 0,-1 1 1 0 0,0-1-1 0 0,0 0 0 0 0,0 1 1 0 0,0-1-1 0 0,0 0 0 0 0,0 0 1 0 0,0 1-27 0 0,-38 96 377 0 0,40-96-377 0 0,1 0 0 0 0,0-1-1 0 0,0 1 1 0 0,0 0 0 0 0,0 0 0 0 0,0-1-1 0 0,0 0 1 0 0,1 1 0 0 0,-1-1 0 0 0,1 0-1 0 0,0 0 1 0 0,0 0 0 0 0,-1 0 0 0 0,1-1-1 0 0,0 1 1 0 0,1-1 0 0 0,-1 0 0 0 0,0 0-1 0 0,0 0 1 0 0,0 0 0 0 0,1 0 0 0 0,-1-1 0 0 0,9 5 5 0 0,-7-3 21 0 0,0 0 0 0 0,-1 1-1 0 0,0 0 1 0 0,1 0 0 0 0,-1 1 0 0 0,0-1-1 0 0,-1 1 1 0 0,1 0 0 0 0,-1 0 0 0 0,1 0 0 0 0,-1 0-1 0 0,0 1 1 0 0,-1-1 0 0 0,1 1 0 0 0,-1 0-1 0 0,0-1 1 0 0,0 1 0 0 0,0 0 0 0 0,-1 0-1 0 0,0 1 1 0 0,0-1 0 0 0,0 0 0 0 0,-1 0 0 0 0,1 0-1 0 0,-1 1 1 0 0,0-1 0 0 0,-1 0 0 0 0,1 0-1 0 0,-1 1 1 0 0,0-1 0 0 0,-1 1-26 0 0,-2 0 51 0 0,0-1 1 0 0,0 0-1 0 0,0-1 1 0 0,0 1 0 0 0,-1-1-1 0 0,0 0 1 0 0,0 0-1 0 0,0 0 1 0 0,0-1-1 0 0,-1 0 1 0 0,1 0-1 0 0,-1 0 1 0 0,0-1-1 0 0,0 1 1 0 0,0-1-1 0 0,0-1 1 0 0,0 1-1 0 0,0-1 1 0 0,-1 0-52 0 0,-4 2 21 0 0,-149 30-49 0 0,74-26-2523 0 0,85-7 1537 0 0,6-6-2760 0 0,-2 4-1105 0 0,4-1-6349 0 0</inkml:trace>
  <inkml:trace contextRef="#ctx0" brushRef="#br0" timeOffset="1366.87">1600 499 12043 0 0,'0'0'1708'0'0,"0"0"-517"0"0,0 0-171 0 0,0 0 172 0 0,0 0 195 0 0,0 0 7 0 0,0 0-200 0 0,0 0-294 0 0,0 0-275 0 0,0 0-183 0 0,0 0-89 0 0,0 0-32 0 0,0 0-10 0 0,-1 3 3 0 0,-34 54 35 0 0,-2-1 1 0 0,-2-3 0 0 0,-2-1-1 0 0,-3-2 1 0 0,-4 0-350 0 0,-119 100-136 0 0,151-140-779 0 0,23-18-1729 0 0,23-19-10471 0 0,-25 23 3782 0 0</inkml:trace>
  <inkml:trace contextRef="#ctx0" brushRef="#br0" timeOffset="7719.977">1753 694 0 0 0,'0'0'1062'0'0,"0"0"406"0"0,0 0 88 0 0,0 0-93 0 0,0 0-107 0 0,0 0-59 0 0,0 0-40 0 0,3 19 5882 0 0,-56 76-5528 0 0,33-50-1469 0 0,-107 179 252 0 0,114-191-255 0 0,72-140 1509 0 0,-38 78-1498 0 0,45-59-109 0 0,34-44 111 0 0,-87 124-119 0 0,-12 8-38 0 0,9 8 260 0 0,25 99 638 0 0,-23-19-441 0 0,1 118 213 0 0,-6-147-545 0 0,-6-77-2368 0 0,-7-41-13507 0 0,4 58 11937 0 0,2-2 2351 0 0</inkml:trace>
  <inkml:trace contextRef="#ctx0" brushRef="#br0" timeOffset="8182.898">1534 1004 0 0 0,'0'0'1826'0'0,"0"0"31"0"0,0 0 133 0 0,0 0 113 0 0,0 0-56 0 0,0 0-234 0 0,0 0-317 0 0,0 0-310 0 0,0 0-230 0 0,0 0-163 0 0,0 0-126 0 0,0 0-60 0 0,21 0 2502 0 0,142 1 967 0 0,2 1-6417 0 0,-150-4-426 0 0,-6-3-4219 0 0,-5 1-4222 0 0</inkml:trace>
  <inkml:trace contextRef="#ctx0" brushRef="#br0" timeOffset="12357.562">2191 197 0 0 0,'0'0'1272'0'0,"0"0"277"0"0,0 0 166 0 0,0 0 144 0 0,0 0 150 0 0,0 0-13 0 0,0 0-156 0 0,0 0-265 0 0,0 0-365 0 0,0 0-308 0 0,0 0-219 0 0,-3 0-153 0 0,-9 0-101 0 0,9 0-68 0 0,3 0-51 0 0,0 0-35 0 0,21 5 1421 0 0,162 3 2171 0 0,-116-10-3297 0 0,66 0 583 0 0,-43 1-5169 0 0,-107 9-1670 0 0,7 1-2695 0 0,5-4 663 0 0</inkml:trace>
  <inkml:trace contextRef="#ctx0" brushRef="#br0" timeOffset="12960.322">2230 440 1424 0 0,'0'0'1606'0'0,"0"0"-458"0"0,0 0-181 0 0,0 0 239 0 0,0 0 390 0 0,0 0 184 0 0,0 0-138 0 0,0 0-366 0 0,0 0-423 0 0,0 0-291 0 0,0 0-99 0 0,0 0 33 0 0,0 0 82 0 0,24 12 3098 0 0,150 13 989 0 0,36-32-3320 0 0,-107 7-1001 0 0,-102 0-323 0 0,-1 0 4 0 0,0 0 21 0 0,0 0 11 0 0,0 0 14 0 0,0 0 4 0 0,0 0-13 0 0,0 0 5 0 0,0 0-12 0 0,0 0-17 0 0,0 0 5 0 0,0 0-10 0 0,0 0-6 0 0,0 0 6 0 0,0 0 7 0 0,0 0-20 0 0,0 0-10 0 0,0 0-5 0 0,0 0-21 0 0,0 0-36 0 0,0 0 20 0 0,0 0-17 0 0,0 0-3 0 0,0 0 9 0 0,0 0-21 0 0,0 0-7 0 0,0 0-17 0 0,0 0 2 0 0,0 0-17 0 0,0 0-16 0 0,-13 1-5633 0 0,9 3 4056 0 0,3-2-2144 0 0,0-1-3483 0 0,-1 2 354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2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30 0 0 0,'0'0'895'0'0,"0"0"478"0"0,0 0 142 0 0,0 0 28 0 0,0 0-1 0 0,0 0 14 0 0,0 0 13 0 0,0 0-73 0 0,10-2 1016 0 0,-8 1 2402 0 0,-88-24-1737 0 0,77 24-3007 0 0,-9 1-101 0 0,0 2-1 0 0,0 0 1 0 0,0 1-1 0 0,1 1 1 0 0,-1 0-1 0 0,1 1 1 0 0,0 1-1 0 0,0 1 1 0 0,1 0-1 0 0,0 2 1 0 0,0-1-1 0 0,1 2 1 0 0,0 0-1 0 0,0 1 1 0 0,1 1-69 0 0,3-5 30 0 0,1-1-13 0 0,-1 0-1 0 0,1 2 1 0 0,0-1 0 0 0,1 1 0 0 0,-1 0 0 0 0,2 1 0 0 0,-1 0 0 0 0,1 1 0 0 0,0 0 0 0 0,1 0-1 0 0,1 0 1 0 0,-1 1 0 0 0,2 0 0 0 0,-1 0 0 0 0,1 1 0 0 0,1-1 0 0 0,0 1 0 0 0,1 0 0 0 0,0 0 0 0 0,1 1-1 0 0,0 5-16 0 0,1-9 5 0 0,1-1-1 0 0,0 1 1 0 0,0 0 0 0 0,1 0-1 0 0,1 0 1 0 0,-1 0-1 0 0,1-1 1 0 0,1 1-1 0 0,-1-1 1 0 0,1 1-1 0 0,1-1 1 0 0,0 0 0 0 0,0 0-1 0 0,0 0 1 0 0,1-1-1 0 0,0 0 1 0 0,2 2-5 0 0,-3-3 29 0 0,0-1 1 0 0,1 1-1 0 0,0-1 1 0 0,0 0-1 0 0,0 0 1 0 0,1 0-1 0 0,-1-1 1 0 0,1 0-1 0 0,0 0 0 0 0,1 0 1 0 0,-1-1-1 0 0,1 0 1 0 0,-1 0-1 0 0,1 0 1 0 0,0-1-1 0 0,0 0 1 0 0,0-1-1 0 0,0 0 1 0 0,0 0-1 0 0,2 0-29 0 0,5-3 65 0 0,-1-2-1 0 0,-1 1 0 0 0,1-2 1 0 0,0 0-1 0 0,-1 0 1 0 0,0-1-1 0 0,0-1 1 0 0,-1 0-1 0 0,0 0 0 0 0,0-1 1 0 0,-1-1-1 0 0,0 1 1 0 0,0-2-1 0 0,-1 0 0 0 0,0 0 1 0 0,-1 0-1 0 0,0-1 1 0 0,0 0-1 0 0,3-8-64 0 0,7-5 27 0 0,17-19-7 0 0,-7 10-11 0 0,-1 0 1 0 0,-2-2 0 0 0,-1-1 0 0 0,-2-1 0 0 0,-1 0-1 0 0,-3-2 1 0 0,0-2-10 0 0,-12 5 110 0 0,-6 35-86 0 0,0 1-35 0 0,-7 26-167 0 0,-8 151 411 0 0,15-144-209 0 0,3-1 37 0 0,1 0 0 0 0,2 0 0 0 0,0-1 0 0 0,3 0 0 0 0,0 0 0 0 0,2 0 1 0 0,15 28-62 0 0,9 25 162 0 0,-54-169-6444 0 0,19 60 2643 0 0,0 8-2199 0 0,0 2-4875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52 260 0 0 0,'0'0'751'0'0,"0"0"346"0"0,0 0 273 0 0,0 0 338 0 0,0 0 265 0 0,0 0 105 0 0,0 0-65 0 0,0 0-232 0 0,0 0-281 0 0,0 0-264 0 0,0 0-226 0 0,0 0-145 0 0,0 0-80 0 0,-9-5-43 0 0,-25-15-43 0 0,25 16-71 0 0,9 4-92 0 0,0 0-94 0 0,0 0-86 0 0,0 0-69 0 0,0 0-65 0 0,64-12 1180 0 0,15 8-830 0 0,0 4-1 0 0,0 4 1 0 0,42 7-572 0 0,-76-6 80 0 0,51 12 49 0 0,-192-109 2200 0 0,-36-53-2273 0 0,132 144-117 0 0,1 1 0 0 0,-1 0 0 0 0,1 0 0 0 0,-1-1 0 0 0,0 1 0 0 0,1 0 0 0 0,-1 0 0 0 0,0-1 0 0 0,0 1 0 0 0,1 0 0 0 0,-1-1 0 0 0,0 1 0 0 0,0 0 0 0 0,1-1 0 0 0,-1 1 0 0 0,0 0 0 0 0,0-1 0 0 0,0 1 0 0 0,0-1 0 0 0,0 1-1 0 0,1-1 1 0 0,-1 1 0 0 0,0 0 0 0 0,0-1 0 0 0,0 1 0 0 0,0-1 0 0 0,0 1 0 0 0,0 0 0 0 0,0-1 0 0 0,-1 1 0 0 0,1-1 0 0 0,0 1 0 0 0,0 0 0 0 0,0-1 0 0 0,0 1 0 0 0,0-1 0 0 0,-1 1 61 0 0,35 23-2190 0 0,-4 9-1251 0 0,-11-10-3718 0 0,-16-18 4605 0 0,6 5-7634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5225 0 0,'0'0'3155'0'0,"0"0"-1422"0"0,0 0-665 0 0,0 0 47 0 0,0 0 159 0 0,0 0 61 0 0,0 0-150 0 0,0 0-301 0 0,0 0-260 0 0,0 0-118 0 0,0 0 38 0 0,0 0 65 0 0,8 0 29 0 0,197-8 1658 0 0,-170 10-2579 0 0,-19-1-1607 0 0,-1 0-3996 0 0,-11-1-4957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52 9738 0 0,'0'0'1426'0'0,"0"0"-283"0"0,0 0-31 0 0,0 0 193 0 0,0 0 170 0 0,0 0-26 0 0,0 0-237 0 0,0 0-324 0 0,0 0-321 0 0,0 0-244 0 0,0 0-143 0 0,0 0-63 0 0,0 0 13 0 0,-5 15 666 0 0,10 166 1660 0 0,-17-71-2146 0 0,-5-21-915 0 0,38-101-3247 0 0,-5-13-1184 0 0,-7 6-3014 0 0,-6 11 966 0 0</inkml:trace>
  <inkml:trace contextRef="#ctx0" brushRef="#br0" timeOffset="566.261">5 12 456 0 0,'0'0'2486'0'0,"0"0"-563"0"0,0 0-155 0 0,0 0 58 0 0,0 0 19 0 0,0 0-49 0 0,0 0-212 0 0,0 0-315 0 0,0 0-345 0 0,0 0-323 0 0,0 0-255 0 0,0 0-138 0 0,0 0-70 0 0,-4-10 181 0 0,42 8 965 0 0,-11 3-812 0 0,0 1 0 0 0,0 1 0 0 0,0 1 0 0 0,0 2 0 0 0,-1 0 0 0 0,0 2-472 0 0,-23-7 36 0 0,-1 1 1 0 0,1-1 0 0 0,-1 1 0 0 0,1-1 0 0 0,-1 1 0 0 0,0 0 0 0 0,0 0-1 0 0,0 0 1 0 0,0 0 0 0 0,0 1 0 0 0,0-1 0 0 0,0 0 0 0 0,-1 1 0 0 0,0 0-1 0 0,1-1 1 0 0,-1 1 0 0 0,0 0 0 0 0,0-1 0 0 0,0 1 0 0 0,0 0 0 0 0,-1 0-1 0 0,1 0 1 0 0,-1 0 0 0 0,0-1 0 0 0,0 1 0 0 0,0 0 0 0 0,0 0 0 0 0,0 0-1 0 0,-1 0 1 0 0,1 0 0 0 0,-1 0 0 0 0,0 0 0 0 0,0-1 0 0 0,0 1 0 0 0,0 0-1 0 0,0-1 1 0 0,-1 1 0 0 0,1-1 0 0 0,-1 1 0 0 0,1-1 0 0 0,-1 1 0 0 0,0-1-1 0 0,0 0 1 0 0,-1 0-37 0 0,-8 10 153 0 0,-56 74 168 0 0,65-83-324 0 0,0 1 0 0 0,0-1-1 0 0,1 0 1 0 0,-1 1 0 0 0,1-1 0 0 0,0 1 0 0 0,0 0 0 0 0,0-1 0 0 0,1 1 0 0 0,-1 0 0 0 0,1 0 0 0 0,0-1 0 0 0,0 1 0 0 0,0 0 0 0 0,1 0-1 0 0,-1-1 1 0 0,1 1 0 0 0,0 0 0 0 0,0-1 0 0 0,0 1 0 0 0,0-1 0 0 0,1 1 0 0 0,-1-1 0 0 0,1 0 0 0 0,0 1 0 0 0,1 1 3 0 0,53 57-48 0 0,29 12 88 0 0,-84-73-23 0 0,1 0 1 0 0,-1 0-1 0 0,1 1 1 0 0,-1-1-1 0 0,1 1 0 0 0,-1-1 1 0 0,0 1-1 0 0,1 0 1 0 0,-1-1-1 0 0,0 1 1 0 0,0 0-1 0 0,-1 0 1 0 0,1 0-1 0 0,0 0 1 0 0,0 0-1 0 0,-1 0 1 0 0,1 0-1 0 0,-1 0 0 0 0,0 0 1 0 0,0 0-1 0 0,0 0 1 0 0,0 0-1 0 0,0 0 1 0 0,0 0-1 0 0,0 0 1 0 0,0 0-1 0 0,-1 0 1 0 0,1 0-1 0 0,-1 0 1 0 0,0 0-1 0 0,1 0 0 0 0,-1-1 1 0 0,0 1-1 0 0,0 0 1 0 0,0 0-1 0 0,-1-1 1 0 0,1 1-1 0 0,0 0 1 0 0,0-1-1 0 0,-1 1 1 0 0,1-1-1 0 0,-1 0 1 0 0,-1 2-18 0 0,-11 3 84 0 0,-1 0 1 0 0,0-1 0 0 0,0-1 0 0 0,0 0 0 0 0,0-1 0 0 0,-1 0 0 0 0,1-2 0 0 0,-1 0 0 0 0,1 0 0 0 0,-1-1 0 0 0,-4-2-85 0 0,6 2 8 0 0,11 0-50 0 0,0 0 0 0 0,0 0-1 0 0,0-1 1 0 0,0 1 0 0 0,0-1-1 0 0,0 0 1 0 0,0 0-1 0 0,0 0 1 0 0,1 0 0 0 0,-1 0-1 0 0,0-1 1 0 0,1 1 0 0 0,-1-1-1 0 0,1 0 1 0 0,-1 0-1 0 0,1 0 1 0 0,0 0 0 0 0,0 0-1 0 0,0 0 1 0 0,0 0 0 0 0,0-1 42 0 0,1 2-127 0 0,1-1 1 0 0,-1 1 0 0 0,1 0 0 0 0,-1-1 0 0 0,1 1 0 0 0,0 0 0 0 0,-1-1 0 0 0,1 1 0 0 0,0-1-1 0 0,0 1 1 0 0,0 0 0 0 0,0-1 0 0 0,0 1 0 0 0,1 0 0 0 0,-1-1 0 0 0,0 1 0 0 0,1-1 0 0 0,-1 1 0 0 0,1 0-1 0 0,-1 0 1 0 0,1-1 0 0 0,0 1 0 0 0,-1 0 0 0 0,1 0 0 0 0,0 0 0 0 0,0 0 0 0 0,0 0 0 0 0,0 0 0 0 0,0 0-1 0 0,1-1 127 0 0,10-9-3856 0 0,-7 7-495 0 0,0 0-6818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6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0 199 7842 0 0,'0'0'4381'0'0,"0"0"-2346"0"0,0 0-928 0 0,0 0-95 0 0,0 0 103 0 0,0 0 104 0 0,0 0-71 0 0,0 0-228 0 0,0 0-284 0 0,0 0-258 0 0,0 0-173 0 0,0 0-90 0 0,0 0-25 0 0,3-3 32 0 0,3 1-37 0 0,0-1 0 0 0,0 1 1 0 0,0 0-1 0 0,0 0 0 0 0,0 1 1 0 0,0 0-1 0 0,0 0 0 0 0,0 0 0 0 0,1 1 1 0 0,-1-1-1 0 0,0 2 0 0 0,1-1 1 0 0,-1 1-1 0 0,2 0-85 0 0,21 0 261 0 0,215 21 602 0 0,-191-18-618 0 0,-52-4-173 0 0,-1 0 23 0 0,0 0 49 0 0,0 0 48 0 0,0 0 21 0 0,0 0 27 0 0,0 0 2 0 0,0 0-9 0 0,-39-71 930 0 0,-53-46-1184 0 0,89 98-3609 0 0,20 16-5969 0 0,-9 3-2056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2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36 0 0 0,'0'0'2060'0'0,"0"0"-227"0"0,0 0 130 0 0,0 0 165 0 0,0 0 124 0 0,0 0-117 0 0,0 0-292 0 0,0 0-296 0 0,0 0-314 0 0,0 0-214 0 0,0 0-140 0 0,0 0-104 0 0,0 0-94 0 0,-13-6-61 0 0,-40-19-66 0 0,-18 20 1182 0 0,70 6-1721 0 0,-18 5 73 0 0,0 1 1 0 0,1 0-1 0 0,0 2 0 0 0,0 0 1 0 0,1 1-1 0 0,0 1 0 0 0,1 1 1 0 0,-9 8-89 0 0,1-2 9 0 0,2 2 1 0 0,1 0 0 0 0,1 1-1 0 0,0 2 1 0 0,2 0-1 0 0,0 0 1 0 0,2 2-1 0 0,0 0 1 0 0,2 1 0 0 0,1 0-1 0 0,-3 11-9 0 0,13-32 7 0 0,1 1 0 0 0,0 0 0 0 0,-1-1 0 0 0,2 1 0 0 0,-1 0 0 0 0,1 1 0 0 0,0-1 0 0 0,0 0-1 0 0,0 0 1 0 0,1 0 0 0 0,0 1 0 0 0,1-1 0 0 0,-1 0 0 0 0,1 0 0 0 0,0 0 0 0 0,0 0 0 0 0,1 0 0 0 0,0 0 0 0 0,0 0 0 0 0,1 0 0 0 0,-1 0-1 0 0,1-1 1 0 0,0 1 0 0 0,1-1 0 0 0,-1 0 0 0 0,1 0 0 0 0,0 0 0 0 0,1-1 0 0 0,-1 1 0 0 0,1-1 0 0 0,-1 0 0 0 0,1-1 0 0 0,1 1-1 0 0,-1-1 1 0 0,0 0 0 0 0,1 0 0 0 0,-1 0 0 0 0,1-1 0 0 0,0 0 0 0 0,0 0 0 0 0,0 0 0 0 0,5 0-7 0 0,11-3 86 0 0,1 0 0 0 0,-1-1 1 0 0,0-2-1 0 0,1 0 0 0 0,-2-1 1 0 0,1-2-1 0 0,-1 0 0 0 0,0-1 1 0 0,0-1-1 0 0,-1-1 0 0 0,0-1 1 0 0,-1 0-1 0 0,0-2 0 0 0,-1 0 0 0 0,-1-1 1 0 0,0-1-1 0 0,0 0 0 0 0,-2-1 1 0 0,0-1-1 0 0,-1-1 0 0 0,5-8-86 0 0,84-129 360 0 0,-97 132-290 0 0,-4 32-496 0 0,-2 21 397 0 0,-1 19 48 0 0,2-1 0 0 0,2 1-1 0 0,2-1 1 0 0,9 32-19 0 0,-9-56-26 0 0,-3-13-9 0 0,0 0 0 0 0,1 0 0 0 0,0-1 1 0 0,0 1-1 0 0,1-1 0 0 0,1 0 0 0 0,0 0 1 0 0,0 0-1 0 0,1-1 0 0 0,0 1 1 0 0,2 1 34 0 0,-7-11-75 0 0,0 1 0 0 0,-1 0 0 0 0,1 0 0 0 0,0-1 0 0 0,0 1 0 0 0,0-1 0 0 0,0 1 1 0 0,0-1-1 0 0,0 1 0 0 0,0-1 0 0 0,0 0 0 0 0,0 1 0 0 0,0-1 0 0 0,1 0 0 0 0,-1 0 1 0 0,0 0-1 0 0,0 0 0 0 0,0 0 0 0 0,0 0 0 0 0,0 0 0 0 0,0 0 0 0 0,0 0 0 0 0,0 0 1 0 0,1-1-1 0 0,-1 1 0 0 0,0 0 0 0 0,0-1 0 0 0,0 1 0 0 0,0-1 0 0 0,0 1 0 0 0,0-1 1 0 0,-1 0-1 0 0,1 1 0 0 0,0-1 0 0 0,0 0 0 0 0,0 0 0 0 0,0 1 0 0 0,-1-1 0 0 0,1 0 1 0 0,0 0-1 0 0,-1 0 0 0 0,1-1 75 0 0,15-21-3636 0 0,-7 2-4319 0 0,-5 13-3003 0 0</inkml:trace>
  <inkml:trace contextRef="#ctx0" brushRef="#br0" timeOffset="1727.125">1032 452 3697 0 0,'0'0'2112'0'0,"0"0"-657"0"0,0 0-337 0 0,0 0 27 0 0,0 0 142 0 0,0 0 70 0 0,0 0-46 0 0,0 0-141 0 0,0 0-173 0 0,0 0-160 0 0,0 0-129 0 0,0 0-97 0 0,0-6-51 0 0,0-18-32 0 0,0 17-4 0 0,0 7-19 0 0,0 0-44 0 0,0 0-9 0 0,0 0-37 0 0,0 0-27 0 0,-18 22 1464 0 0,-41 86-1769 0 0,-92 115 22 0 0,128-188-57 0 0,116-143 320 0 0,211-261-309 0 0,-261 322-5 0 0,-39 113-257 0 0,32 170 380 0 0,-21-151-150 0 0,-13-34 1529 0 0,-2-51-1506 0 0,-66-41 431 0 0,-52-42-376 0 0,85 68 368 0 0,13 6-4759 0 0,7 2-7755 0 0,11 4 1495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13451 0 0,'0'0'1095'0'0,"0"0"-479"0"0,0 0-64 0 0,0 0 143 0 0,0 0 85 0 0,0 0-10 0 0,0 0-154 0 0,0 0-203 0 0,0 0-150 0 0,0 0-106 0 0,0 0-76 0 0,-2 33-58 0 0,-4 97-36 0 0,12-90-207 0 0,13-37-1515 0 0,-11-6-3517 0 0,-3 3-4984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7:3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30 222 0 0 0,'0'0'823'0'0,"0"0"-208"0"0,0 0-223 0 0,0 0-74 0 0,0 0 55 0 0,0 0 88 0 0,0 0 94 0 0,0 0 145 0 0,0 0 200 0 0,0 0 172 0 0,0 0 62 0 0,-6-2-22 0 0,-17-6-104 0 0,65-15 3857 0 0,-19 17-4511 0 0,1 0 0 0 0,0 2 0 0 0,0 1 0 0 0,0 0 0 0 0,0 2 0 0 0,0 1 0 0 0,0 1 0 0 0,3 1-354 0 0,35-1 397 0 0,139-12 533 0 0,109-36-604 0 0,39 10-326 0 0,245 15 334 0 0,-228 18-245 0 0,9 15 38 0 0,-55 5 124 0 0,25-14-251 0 0,-241-2 17 0 0,646-7 186 0 0,-70 3 3 0 0,-47 19 57 0 0,-157 18-240 0 0,366 11-39 0 0,-346-22 36 0 0,743-2 64 0 0,-867-21-116 0 0,345 12 1 0 0,23 0-18 0 0,-309 0 23 0 0,611-11 42 0 0,149-26-148 0 0,-708 15 128 0 0,-234 4 19 0 0,273-4 9 0 0,201 11-60 0 0,-328-19 51 0 0,126-10 7 0 0,-30 14-34 0 0,842 11-141 0 0,-340-36 416 0 0,74 0-117 0 0,-280 33 33 0 0,-406 2-115 0 0,175-9 47 0 0,747 10 306 0 0,-425 4 1060 0 0,-506 22-655 0 0,-223-15-488 0 0,-17-7-56 0 0,-76 4-107 0 0,1 0-151 0 0,39 7-204 0 0,-96-9 911 0 0,0-1-2801 0 0,0 0-5550 0 0,0 2-2981 0 0</inkml:trace>
  <inkml:trace contextRef="#ctx0" brushRef="#br0" timeOffset="2682.158">1906 1352 0 0 0,'0'0'223'0'0,"0"0"-141"0"0,0 0 5 0 0,0 0 356 0 0,0 0 577 0 0,0 0 490 0 0,0 0 211 0 0,0 0-100 0 0,0 0-336 0 0,0 0-371 0 0,0 0-281 0 0,11 19 1991 0 0,-7-17-2031 0 0,3 4-110 0 0,1-1-1 0 0,-1 1 1 0 0,1-2 0 0 0,0 1 0 0 0,1-1 0 0 0,-1 0 0 0 0,1-1 0 0 0,0 0 0 0 0,0-1 0 0 0,0 1 0 0 0,0-2-1 0 0,0 1 1 0 0,7-1-483 0 0,3-2 290 0 0,0-1 0 0 0,1-1 0 0 0,-1 0-1 0 0,-1-2 1 0 0,1 0 0 0 0,0-1 0 0 0,-1-1-1 0 0,0-1 1 0 0,-1 0 0 0 0,0-1-1 0 0,0-1 1 0 0,-1-1 0 0 0,0 0 0 0 0,-1-1-1 0 0,0-1 1 0 0,9-10-290 0 0,69-69 598 0 0,-4-4-1 0 0,65-93-597 0 0,81-101 323 0 0,-216 269-306 0 0,0 1 0 0 0,2 1 0 0 0,0 1 0 0 0,1 1 0 0 0,20-12-17 0 0,-39 28-3 0 0,0-1 0 0 0,0 0-1 0 0,0 1 1 0 0,0 0 0 0 0,0 0 0 0 0,1 0-1 0 0,-1 0 1 0 0,0 1 0 0 0,0-1-1 0 0,1 1 1 0 0,-1-1 0 0 0,1 1 0 0 0,-1 1-1 0 0,0-1 1 0 0,1 0 0 0 0,-1 1 0 0 0,0-1-1 0 0,0 1 1 0 0,1 0 0 0 0,-1 0 0 0 0,0 0-1 0 0,0 1 1 0 0,0-1 0 0 0,0 1 0 0 0,0 0-1 0 0,0 0 1 0 0,-1 0 0 0 0,1 0 0 0 0,-1 0-1 0 0,1 0 1 0 0,-1 1 0 0 0,0-1 0 0 0,0 1-1 0 0,0 0 1 0 0,0-1 0 0 0,1 4 3 0 0,7 12 44 0 0,0 1 1 0 0,-2 0 0 0 0,-1 1-1 0 0,0 0 1 0 0,-1 0 0 0 0,-1 1-1 0 0,-1 0 1 0 0,-1-1-1 0 0,-1 1 1 0 0,-1 0 0 0 0,0 0-1 0 0,-2 0 1 0 0,-1 0 0 0 0,0 0-1 0 0,-1 0 1 0 0,-1 0 0 0 0,-3 4-45 0 0,1 4 29 0 0,-1 0 1 0 0,-1-1-1 0 0,-2 0 1 0 0,-1 0-1 0 0,-1-1 0 0 0,-1 0 1 0 0,-2-1-1 0 0,0-1 1 0 0,-2 0-1 0 0,0-1 1 0 0,-13 11-30 0 0,16-19 3 0 0,0-2 0 0 0,-1 0 0 0 0,0-1-1 0 0,-1 0 1 0 0,-1-1 0 0 0,0-1 0 0 0,-1-1 0 0 0,0 0 0 0 0,0-1 0 0 0,-1-1 0 0 0,0-1 0 0 0,-1-1-1 0 0,1 0 1 0 0,-1-1 0 0 0,0-2 0 0 0,0 0 0 0 0,-3-1-3 0 0,10 0-1 0 0,1-1-1 0 0,-1-1 1 0 0,0-1-1 0 0,0 1 1 0 0,0-2-1 0 0,1 0 1 0 0,-1 0-1 0 0,1-1 1 0 0,-1-1 0 0 0,1 0-1 0 0,0-1 1 0 0,1 0-1 0 0,-12-6 2 0 0,16 8-70 0 0,1-1 0 0 0,-1 1-1 0 0,0-1 1 0 0,1 0 0 0 0,0 0-1 0 0,0-1 1 0 0,0 1 0 0 0,1-2-1 0 0,-1 1 1 0 0,1 0 0 0 0,0-1 0 0 0,1 0-1 0 0,-1 0 1 0 0,1-1 0 0 0,1 1-1 0 0,-1-1 1 0 0,1 0 0 0 0,0 0-1 0 0,0 0 1 0 0,1 0 0 0 0,0 0-1 0 0,1 0 1 0 0,-1-1 0 0 0,1 1-1 0 0,1-1 1 0 0,-1 1 0 0 0,1-1-1 0 0,1 1 1 0 0,0-6 70 0 0,26-23-3084 0 0,-3 16-5528 0 0,-22 19 7265 0 0,10-7-9839 0 0</inkml:trace>
  <inkml:trace contextRef="#ctx0" brushRef="#br0" timeOffset="3283.111">3483 1098 14107 0 0,'0'0'851'0'0,"0"0"-376"0"0,0 0-211 0 0,0 0 58 0 0,0 0 212 0 0,0 0 198 0 0,0 0 58 0 0,0 0-93 0 0,0 0-168 0 0,0 0-138 0 0,0 0-93 0 0,0 0-52 0 0,0 0-46 0 0,0 23-42 0 0,-6 160 210 0 0,4-142-228 0 0,-2-1 0 0 0,-2 0-1 0 0,-2 0 1 0 0,-1-1 0 0 0,-2 0 0 0 0,-2 0 0 0 0,-1-1 0 0 0,-3-1 0 0 0,-13 23-140 0 0,29-57 30 0 0,-1 0 1 0 0,0 0 0 0 0,0 0-1 0 0,0 0 1 0 0,-1 0 0 0 0,1 0-1 0 0,-1 0 1 0 0,0-1 0 0 0,1 1-1 0 0,-1-1 1 0 0,0 0 0 0 0,-1 0-1 0 0,1 0 1 0 0,0 0 0 0 0,0-1 0 0 0,-1 1-1 0 0,1-1 1 0 0,-1 0 0 0 0,1 0-1 0 0,-1 0 1 0 0,0 0 0 0 0,-1-1-31 0 0,-7-37 308 0 0,14 18-310 0 0,0 1 1 0 0,2-1 0 0 0,0 1-1 0 0,1 0 1 0 0,1 0 0 0 0,0 0 0 0 0,1 1-1 0 0,1 0 1 0 0,1 0 0 0 0,1 1-1 0 0,1-2 2 0 0,-9 14-3 0 0,34-52 7 0 0,2 2 0 0 0,2 1 0 0 0,3 2 0 0 0,1 3-1 0 0,3 1 1 0 0,2 2 0 0 0,40-27-4 0 0,-52 44 11 0 0,2 1 1 0 0,2 3-1 0 0,0 1 0 0 0,12-3-11 0 0,-47 22 5 0 0,0 1-1 0 0,1 0 0 0 0,0 0 1 0 0,0 1-1 0 0,0 0 1 0 0,0 0-1 0 0,0 0 0 0 0,0 1 1 0 0,0 0-1 0 0,1 1 1 0 0,-1-1-1 0 0,0 1 0 0 0,0 1 1 0 0,1 0-5 0 0,-6 2 20 0 0,-1 0 1 0 0,1 0 0 0 0,-1 0 0 0 0,0 0-1 0 0,1 1 1 0 0,-2-1 0 0 0,1 0 0 0 0,0 1-1 0 0,-1-1 1 0 0,1 1 0 0 0,-1-1 0 0 0,0 1-1 0 0,0-1 1 0 0,0 1 0 0 0,-1-1 0 0 0,1 0-1 0 0,-1 1 1 0 0,-1 2-21 0 0,-4 13 80 0 0,-1-1-1 0 0,0 0 1 0 0,-2 0-1 0 0,0-1 1 0 0,-1 0-1 0 0,-1 0 1 0 0,0-1 0 0 0,-1 0-1 0 0,-1-1 1 0 0,0-1-1 0 0,-1 0 1 0 0,-4 2-80 0 0,-34 35 204 0 0,-3-1-1 0 0,-1-3 1 0 0,-54 33-204 0 0,98-71-63 0 0,-1-1 0 0 0,-1 0 0 0 0,1-1 1 0 0,-1-1-1 0 0,0 0 0 0 0,-1 0 0 0 0,1-2 0 0 0,-1 0 1 0 0,0-1-1 0 0,0 0 0 0 0,-14 0 63 0 0,28-3-52 0 0,0 0 0 0 0,0 0 1 0 0,0 0-1 0 0,0 0 0 0 0,0 0 0 0 0,0-1 1 0 0,0 1-1 0 0,1 0 0 0 0,-1-1 0 0 0,0 1 1 0 0,0-1-1 0 0,0 1 0 0 0,0-1 0 0 0,0 1 1 0 0,1-1-1 0 0,-1 1 0 0 0,0-1 0 0 0,0 0 1 0 0,1 0-1 0 0,-1 1 0 0 0,1-1 0 0 0,-1 0 1 0 0,0 0-1 0 0,1 0 0 0 0,0 0 0 0 0,-1 0 1 0 0,1 1-1 0 0,-1-1 0 0 0,1 0 0 0 0,0 0 1 0 0,0 0-1 0 0,0 0 0 0 0,-1 0 0 0 0,1 0 1 0 0,0 0-1 0 0,0 0 0 0 0,0 0 0 0 0,0 0 1 0 0,1 0-1 0 0,-1 0 0 0 0,0 0 0 0 0,0 0 1 0 0,1 0-1 0 0,-1 0 0 0 0,0 0 0 0 0,1 0 1 0 0,-1 0-1 0 0,1 0 0 0 0,0 0 52 0 0,23-48-3381 0 0,-1 21 56 0 0,-7 10-1672 0 0,-1 2-5332 0 0</inkml:trace>
  <inkml:trace contextRef="#ctx0" brushRef="#br0" timeOffset="3803.3">4030 1179 0 0 0,'0'0'292'0'0,"0"0"467"0"0,0 0 317 0 0,0 0 358 0 0,0 0 261 0 0,0 0 172 0 0,0 0 40 0 0,0 0-129 0 0,0 0-175 0 0,0 0-214 0 0,0 0-170 0 0,0 0-139 0 0,0 0-97 0 0,33 5-66 0 0,101 13-80 0 0,-131-17-777 0 0,1 0 1 0 0,-1-1-1 0 0,1 1 0 0 0,-1-1 0 0 0,1 0 1 0 0,-1 0-1 0 0,1 0 0 0 0,-1 0 1 0 0,1-1-1 0 0,0 1 0 0 0,-1-1 0 0 0,0 0 1 0 0,1 0-1 0 0,-1 0 0 0 0,1-1 0 0 0,-1 1 1 0 0,0-1-1 0 0,0 1 0 0 0,3-3-60 0 0,4-3 227 0 0,87-62 1293 0 0,-93 65-1481 0 0,-1 1 1 0 0,1-1 0 0 0,-1 1 0 0 0,0-1 0 0 0,0 0 0 0 0,-1 0 0 0 0,1-1 0 0 0,-1 1 0 0 0,0 0 0 0 0,0-1 0 0 0,0 1 0 0 0,-1-1 0 0 0,1 0 0 0 0,-1 0 0 0 0,0 1 0 0 0,-1-1 0 0 0,1 0-1 0 0,-1 0 1 0 0,0 0 0 0 0,0 0 0 0 0,0 0 0 0 0,-1 0 0 0 0,0-1-40 0 0,-2 2-4 0 0,0 1-1 0 0,0 0 0 0 0,0-1 1 0 0,0 1-1 0 0,0 0 0 0 0,-1 1 1 0 0,0-1-1 0 0,1 0 0 0 0,-1 1 1 0 0,0 0-1 0 0,0 0 0 0 0,0 0 1 0 0,0 1-1 0 0,-1-1 0 0 0,1 1 1 0 0,0 0-1 0 0,-1 0 1 0 0,1 0-1 0 0,-1 1 0 0 0,1 0 1 0 0,-1 0-1 0 0,1 0 0 0 0,-1 0 1 0 0,1 1-1 0 0,0-1 0 0 0,-1 1 1 0 0,1 0-1 0 0,-1 0 0 0 0,1 1 1 0 0,0 0-1 0 0,-3 1 5 0 0,-10 4-10 0 0,1 1-1 0 0,0 1 1 0 0,1 0-1 0 0,0 1 1 0 0,0 1-1 0 0,1 0 1 0 0,0 1-1 0 0,1 0 1 0 0,1 1 0 0 0,0 0-1 0 0,1 1 1 0 0,0 1-1 0 0,1 0 1 0 0,1 0-1 0 0,0 1 1 0 0,1 0-1 0 0,1 0 1 0 0,0 1-1 0 0,1 1 11 0 0,4-14 0 0 0,1 0 0 0 0,0 0 0 0 0,0 0 0 0 0,0 0 0 0 0,0 0-1 0 0,0 0 1 0 0,1 0 0 0 0,0 1 0 0 0,0-1 0 0 0,0 0 0 0 0,0 0-1 0 0,1 1 1 0 0,0-1 0 0 0,-1 0 0 0 0,2 0 0 0 0,-1 0 0 0 0,0 0 0 0 0,1 0-1 0 0,0 0 1 0 0,0-1 0 0 0,0 1 0 0 0,0 0 0 0 0,1-1 0 0 0,-1 1-1 0 0,1-1 1 0 0,0 0 0 0 0,0 0 0 0 0,0 0 0 0 0,0-1 0 0 0,0 1-1 0 0,1-1 1 0 0,-1 1 0 0 0,1-1 0 0 0,0 0 0 0 0,0 0 0 0 0,0-1-1 0 0,0 1 1 0 0,0-1 0 0 0,0 0 0 0 0,0 0 0 0 0,4 0 0 0 0,14 2-127 0 0,0-2 0 0 0,0-1 0 0 0,0 0 0 0 0,0-2 0 0 0,0 0 0 0 0,-1-2 0 0 0,1 0 0 0 0,-1-1 0 0 0,1-2 0 0 0,-2 0 0 0 0,1-1 0 0 0,6-4 127 0 0,31-14-4160 0 0,-2 0-3596 0 0,-43 20 5184 0 0,3-2-3713 0 0</inkml:trace>
  <inkml:trace contextRef="#ctx0" brushRef="#br0" timeOffset="4117.58">5028 1028 3225 0 0,'0'0'3024'0'0,"0"0"-1291"0"0,0 0-474 0 0,0 0 45 0 0,0 0 162 0 0,0 0 126 0 0,0 0-4 0 0,0 0-150 0 0,0 0-226 0 0,0 0-249 0 0,0 0-227 0 0,0 0-152 0 0,-32 6-96 0 0,-100 18-54 0 0,72-2 170 0 0,52-15-459 0 0,0-2-95 0 0,0 0 0 0 0,1 1-1 0 0,-1 0 1 0 0,1 0-1 0 0,0 1 1 0 0,1-1 0 0 0,0 1-1 0 0,0 1 1 0 0,0-1 0 0 0,1 1-1 0 0,0 0 1 0 0,1 1 0 0 0,-1-1-1 0 0,2 1 1 0 0,-1 0-1 0 0,1 0 1 0 0,0 0 0 0 0,1 0-1 0 0,0 0 1 0 0,1 0 0 0 0,0 1-1 0 0,0-1 1 0 0,1 8-50 0 0,3-13 11 0 0,0 1 0 0 0,0-1 0 0 0,0 0-1 0 0,1 0 1 0 0,-1 0 0 0 0,1 0 0 0 0,0-1 0 0 0,0 0 0 0 0,0 1 0 0 0,1-1-1 0 0,-1-1 1 0 0,1 1 0 0 0,-1-1 0 0 0,1 1 0 0 0,0-1 0 0 0,0-1 0 0 0,0 1 0 0 0,0-1-1 0 0,0 0 1 0 0,0 0 0 0 0,1 0 0 0 0,-1-1 0 0 0,0 0 0 0 0,1 0 0 0 0,1 0-11 0 0,6 2 41 0 0,7 1-3 0 0,0-2 0 0 0,0 0 0 0 0,0 0 0 0 0,0-2-1 0 0,0-1 1 0 0,-1 0 0 0 0,1-2 0 0 0,-1 0 0 0 0,1-1 0 0 0,-1-1-1 0 0,4-2-37 0 0,-6-4-146 0 0,-17 7-4687 0 0,1 0-5061 0 0,-1 5 1101 0 0</inkml:trace>
  <inkml:trace contextRef="#ctx0" brushRef="#br0" timeOffset="4379.83">5477 1124 6497 0 0,'0'0'3656'0'0,"0"0"-2076"0"0,0 0-700 0 0,0 0 43 0 0,0 0 105 0 0,0 0 3 0 0,0 0-141 0 0,0 0-261 0 0,0 0-267 0 0,0 0-169 0 0,0 0-129 0 0,0 0-91 0 0,-9 32-69 0 0,-29 98-108 0 0,27-70-2502 0 0,12-47-3819 0 0,-1-9-1650 0 0</inkml:trace>
  <inkml:trace contextRef="#ctx0" brushRef="#br0" timeOffset="4557.452">5415 862 16171 0 0,'0'0'1233'0'0,"0"0"-465"0"0,0 0-352 0 0,0 0-104 0 0,0 0 8 0 0,0 0-8 0 0,0 0-144 0 0,0 0-248 0 0,0 0-144 0 0,0 0-144 0 0,0 0-112 0 0,0 0-128 0 0,0 0-488 0 0,0 0-1225 0 0,62-33-3496 0 0,-55 41-2889 0 0</inkml:trace>
  <inkml:trace contextRef="#ctx0" brushRef="#br0" timeOffset="5251.887">6005 1135 8810 0 0,'0'0'3161'0'0,"0"0"-1128"0"0,0 0-455 0 0,0 0-179 0 0,0 0-144 0 0,0 0-158 0 0,0 0-208 0 0,0 0-192 0 0,0 0-170 0 0,0 0-140 0 0,0 0-119 0 0,0 0-92 0 0,0 0-55 0 0,-29 14-37 0 0,-89 45-25 0 0,73-25-22 0 0,43-26-27 0 0,-15 64-95 0 0,19-69 86 0 0,-1-1-1 0 0,1 0 1 0 0,1 0-1 0 0,-1 0 1 0 0,0 0-1 0 0,1 0 0 0 0,-1 0 1 0 0,1 0-1 0 0,-1-1 1 0 0,1 1-1 0 0,0-1 0 0 0,-1 0 1 0 0,1 1-1 0 0,0-2 1 0 0,0 1-1 0 0,0 0 1 0 0,0 0-1 0 0,0-1 0 0 0,0 0 1 0 0,0 1-1 0 0,0-1 1 0 0,0 0-1 0 0,0-1 0 0 0,0 1 1 0 0,0 0-1 0 0,0-1 1 0 0,0 0-1 0 0,0 0 0 0 0,0 0 0 0 0,11-3 23 0 0,-1-1 0 0 0,-1-1 0 0 0,1 0 0 0 0,-1 0 0 0 0,0-2-1 0 0,0 1 1 0 0,-1-1 0 0 0,0-1 0 0 0,0 0 0 0 0,-1-1 0 0 0,1-1-23 0 0,58-46-45 0 0,-69 58 42 0 0,-1 0 0 0 0,1-1-1 0 0,0 1 1 0 0,0 0 0 0 0,0 0-1 0 0,0 0 1 0 0,0-1 0 0 0,0 1-1 0 0,0 0 1 0 0,0 0 0 0 0,0 0 0 0 0,0-1-1 0 0,0 1 1 0 0,0 0 0 0 0,0 0-1 0 0,1-1 1 0 0,-1 1 0 0 0,0 0-1 0 0,1 0 1 0 0,-1-1 0 0 0,1 1 0 0 0,-1 0-1 0 0,0-1 1 0 0,1 1 0 0 0,0-1-1 0 0,-1 1 1 0 0,1-1 0 0 0,-1 1-1 0 0,1-1 1 0 0,0 1 0 0 0,-1-1 0 0 0,1 1-1 0 0,0-1 1 0 0,-1 0 0 0 0,1 1-1 0 0,0-1 1 0 0,0 0 0 0 0,-1 1-1 0 0,1-1 1 0 0,0 0 0 0 0,0 0 0 0 0,-1 0-1 0 0,1 0 1 0 0,0 0 0 0 0,0 0-1 0 0,0 0 1 0 0,-1 0 0 0 0,1 0-1 0 0,0 0 1 0 0,0-1 0 0 0,0 1 0 0 0,-1 0-1 0 0,1 0 1 0 0,0-1 0 0 0,-1 1-1 0 0,1-1 1 0 0,0 1 0 0 0,-1 0-1 0 0,1-1 1 0 0,0 1 0 0 0,-1-1 0 0 0,1 0 3 0 0,-1 2 1 0 0,-1 6-1 0 0,1 0 0 0 0,0-1 0 0 0,0 1 0 0 0,0 0 0 0 0,1 0 0 0 0,0 0 0 0 0,0 0 0 0 0,0-1 0 0 0,1 1 0 0 0,0 0 0 0 0,1-1 0 0 0,0 1 0 0 0,-1-1 0 0 0,2 0 0 0 0,-1 0 0 0 0,1 0 0 0 0,0-1 0 0 0,0 1 0 0 0,1-1-1 0 0,-1 0 1 0 0,1 0 0 0 0,1-1 0 0 0,-1 1 0 0 0,0-1 0 0 0,1 0 0 0 0,3 2 0 0 0,2-3 9 0 0,0 0-1 0 0,0-1 1 0 0,0 0 0 0 0,0 0-1 0 0,0-1 1 0 0,0-1 0 0 0,1 0-1 0 0,-1 0 1 0 0,0-1 0 0 0,0 0-1 0 0,0-1 1 0 0,0-1 0 0 0,0 0-1 0 0,0 0 1 0 0,-1-1 0 0 0,1 0-1 0 0,-1-1 1 0 0,8-5-9 0 0,13-8 59 0 0,0-2-1 0 0,-2-1 1 0 0,0-1 0 0 0,-2-2 0 0 0,6-7-59 0 0,4-7 107 0 0,-2 0 1 0 0,-1-3-1 0 0,-2-1 1 0 0,-3-1-1 0 0,25-46-107 0 0,-38 55-2 0 0,-1 0 0 0 0,-1 0 0 0 0,-3-2 0 0 0,0 1 1 0 0,-3-2-1 0 0,-1 1 0 0 0,-1-1 0 0 0,-2 0 0 0 0,-2 0 0 0 0,-1 0 0 0 0,-2 0 0 0 0,-5-23 2 0 0,-26-33 59 0 0,31 90-62 0 0,0 1-1 0 0,-1-1 1 0 0,1 1-1 0 0,-1-1 1 0 0,1 1 0 0 0,-1 0-1 0 0,0 0 1 0 0,0 0 0 0 0,0 0-1 0 0,-1 0 1 0 0,1 0-1 0 0,0 1 1 0 0,-1-1 0 0 0,1 1-1 0 0,-1-1 1 0 0,1 1 0 0 0,-1 0-1 0 0,0 0 1 0 0,1 0-1 0 0,-1 1 1 0 0,0-1 0 0 0,0 1-1 0 0,1-1 1 0 0,-1 1 0 0 0,0 0-1 0 0,0 0 1 0 0,0 0-1 0 0,0 0 1 0 0,1 1 0 0 0,-1-1-1 0 0,0 1 1 0 0,-1 0 3 0 0,-3 4-3 0 0,0 0 0 0 0,0 0 0 0 0,0 1 0 0 0,1 0 0 0 0,0 1 0 0 0,0-1-1 0 0,1 1 1 0 0,0 0 0 0 0,0 0 0 0 0,0 1 0 0 0,1-1 0 0 0,0 1 0 0 0,1 0 0 0 0,0 0 0 0 0,0 0 0 0 0,0 4 3 0 0,-7 23 45 0 0,2 1 1 0 0,1 0 0 0 0,3 0 0 0 0,0 0 0 0 0,2 1 0 0 0,2-1-1 0 0,3 20-45 0 0,-3-47 14 0 0,6 59 226 0 0,2-1 0 0 0,4 1 0 0 0,2-2 0 0 0,4 0 0 0 0,2-1 0 0 0,3-1-1 0 0,29 57-239 0 0,25 7 180 0 0,-46-111-1636 0 0,-21-22-2017 0 0,-1-5-3640 0 0,-2 5-4934 0 0</inkml:trace>
  <inkml:trace contextRef="#ctx0" brushRef="#br0" timeOffset="8176.728">11808 1153 0 0 0,'0'0'729'0'0,"0"0"504"0"0,0 0 378 0 0,0 0 327 0 0,0 0 85 0 0,0 0-46 0 0,0 0-188 0 0,0 0-261 0 0,0 0-230 0 0,0 0-187 0 0,0 0-170 0 0,0 0-125 0 0,0 0-137 0 0,-21-1-115 0 0,-65-3-96 0 0,82 4-404 0 0,-1 0-1 0 0,1 0 1 0 0,-1 0-1 0 0,1 1 1 0 0,0 0-1 0 0,0-1 0 0 0,-1 1 1 0 0,1 1-1 0 0,0-1 1 0 0,0 1-1 0 0,0-1 1 0 0,0 1-1 0 0,0 0 1 0 0,1 1-1 0 0,-1-1 0 0 0,1 1 1 0 0,-3 1-64 0 0,-7 6 199 0 0,4-3-161 0 0,0 1 0 0 0,1 1 1 0 0,0 0-1 0 0,0 0 0 0 0,1 0 0 0 0,0 1 0 0 0,1 0 1 0 0,0 1-1 0 0,0-1 0 0 0,1 1 0 0 0,0 0 0 0 0,1 0 1 0 0,1 1-1 0 0,0-1 0 0 0,0 1 0 0 0,1 0 1 0 0,0 0-1 0 0,1-1 0 0 0,1 1 0 0 0,0 0 0 0 0,0 0 1 0 0,1 0-1 0 0,1 2-38 0 0,-1-10 31 0 0,1 0 1 0 0,0-1-1 0 0,-1 1 0 0 0,1-1 1 0 0,0 1-1 0 0,1-1 0 0 0,-1 1 1 0 0,1-1-1 0 0,0 0 1 0 0,-1 0-1 0 0,1-1 0 0 0,0 1 1 0 0,1 0-1 0 0,-1-1 1 0 0,0 0-1 0 0,1 0 0 0 0,-1 0 1 0 0,1 0-1 0 0,0 0 1 0 0,0-1-1 0 0,0 0 0 0 0,-1 1 1 0 0,1-1-1 0 0,0-1 0 0 0,0 1 1 0 0,1-1-1 0 0,-1 1 1 0 0,0-1-1 0 0,0-1 0 0 0,0 1 1 0 0,0 0-1 0 0,0-1 1 0 0,0 0-1 0 0,0 0 0 0 0,0 0 1 0 0,0 0-1 0 0,-1-1 0 0 0,1 1 1 0 0,0-1-1 0 0,-1 0 1 0 0,1 0-1 0 0,-1-1 0 0 0,2-1-31 0 0,9-8 22 0 0,-1 0 0 0 0,-1-2 0 0 0,0 1 0 0 0,-1-2 0 0 0,0 0 0 0 0,-1 0 0 0 0,-1 0 0 0 0,0-1 0 0 0,-1-1 0 0 0,-1 0 0 0 0,0 0 0 0 0,-2 0 0 0 0,0 0 0 0 0,0-1 0 0 0,-2 0 0 0 0,0 0 1 0 0,-2 0-1 0 0,0 0 0 0 0,0-1 0 0 0,-3-11-22 0 0,2 26-57 0 0,-1 1 1 0 0,0-1 0 0 0,0 1 0 0 0,0-1-1 0 0,0 1 1 0 0,-1-1 0 0 0,1 1 0 0 0,-1 0-1 0 0,0 0 1 0 0,0-1 0 0 0,0 1 0 0 0,0 1-1 0 0,0-1 1 0 0,-1 0 0 0 0,0 1 0 0 0,1-1-1 0 0,-1 1 1 0 0,0 0 0 0 0,0 0 0 0 0,0 0-1 0 0,0 0 1 0 0,-1 0 0 0 0,1 1 0 0 0,0-1-1 0 0,-1 1 1 0 0,1 0 0 0 0,-1 0 0 0 0,1 0-1 0 0,-1 1 1 0 0,0-1 0 0 0,1 1 0 0 0,-1 0-1 0 0,0 0 1 0 0,-1 0 56 0 0,4 1-11 0 0,-1 0 0 0 0,1 0 0 0 0,0 0 0 0 0,0 0 0 0 0,-1 0 0 0 0,1 0-1 0 0,0 0 1 0 0,0 0 0 0 0,0 1 0 0 0,0-1 0 0 0,0 0 0 0 0,0 1 0 0 0,1-1 0 0 0,-1 1 0 0 0,0-1 0 0 0,1 1 0 0 0,-1-1-1 0 0,1 1 1 0 0,0-1 0 0 0,-1 1 0 0 0,1-1 0 0 0,0 1 0 0 0,0 0 0 0 0,0-1 0 0 0,0 1 0 0 0,0-1 0 0 0,0 1-1 0 0,0 0 1 0 0,1-1 0 0 0,-1 1 0 0 0,1-1 0 0 0,-1 1 0 0 0,1-1 0 0 0,0 1 0 0 0,-1-1 0 0 0,1 1 0 0 0,0-1 0 0 0,0 0-1 0 0,0 1 1 0 0,0-1 0 0 0,0 0 0 0 0,0 0 0 0 0,0 0 0 0 0,2 1 11 0 0,2 1 51 0 0,1 0 1 0 0,0 0-1 0 0,-1-1 1 0 0,1 0-1 0 0,1 0 1 0 0,-1-1-1 0 0,0 1 0 0 0,0-1 1 0 0,0-1-1 0 0,1 1 1 0 0,-1-1-1 0 0,0 0 1 0 0,1-1-1 0 0,-1 1 0 0 0,0-1 1 0 0,1 0-1 0 0,-1-1 1 0 0,0 0-1 0 0,0 0 1 0 0,0 0-1 0 0,0 0 0 0 0,-1-1 1 0 0,2-1-52 0 0,7-5 104 0 0,0 0 1 0 0,0-1-1 0 0,-1-1 1 0 0,-1-1 0 0 0,0 1-1 0 0,0-2 1 0 0,-1 0-1 0 0,1-3-104 0 0,13-22 51 0 0,-2-2 0 0 0,-1-1-1 0 0,-3-1 1 0 0,7-21-51 0 0,2-3-8 0 0,8-36 25 0 0,-36 103-23 0 0,0-1 1 0 0,0 0-1 0 0,0 1 0 0 0,1-1 1 0 0,-1 0-1 0 0,0 0 0 0 0,1 0 1 0 0,-1 1-1 0 0,0-1 0 0 0,0 0 1 0 0,1 0-1 0 0,-1 0 0 0 0,0 1 1 0 0,1-1-1 0 0,-1 0 0 0 0,0 0 1 0 0,1 0-1 0 0,-1 0 0 0 0,0 0 1 0 0,1 0-1 0 0,-1 0 0 0 0,1 0 0 0 0,-1 0 1 0 0,0 0-1 0 0,1 0 0 0 0,-1 0 1 0 0,0 0-1 0 0,1 0 0 0 0,-1 0 1 0 0,0 0-1 0 0,1 0 0 0 0,-1 0 1 0 0,0-1-1 0 0,1 1 0 0 0,-1 0 1 0 0,0 0-1 0 0,1 0 0 0 0,-1 0 1 0 0,0-1-1 0 0,0 1 0 0 0,1 0 1 0 0,-1 0-1 0 0,0-1 0 0 0,0 1 0 0 0,1 0 1 0 0,-1-1-1 0 0,0 1 0 0 0,0 0 1 0 0,0-1-1 0 0,0 1 0 0 0,0 0 1 0 0,1-1-1 0 0,-1 1 0 0 0,0 0 1 0 0,0-1-1 0 0,0 1 0 0 0,0 0 1 0 0,0-1-1 0 0,0 1 0 0 0,0 0 1 0 0,0-1-1 0 0,0 1 0 0 0,0-1 1 0 0,0 1-1 0 0,0 0 0 0 0,0-1 0 0 0,-1 1 1 0 0,1 0-1 0 0,0-1 6 0 0,31 160 8 0 0,-22 34-4 0 0,-13 159-4 0 0,-5-213-76 0 0,-6-1-1 0 0,-6 0 1 0 0,-6-2 0 0 0,-22 55 76 0 0,43-166 12 0 0,-2 0 0 0 0,0-1 0 0 0,-1 0 0 0 0,-2 0 0 0 0,0-1 0 0 0,-2-1 0 0 0,0 0 0 0 0,-2-1 0 0 0,-16 19-12 0 0,29-37 3 0 0,0-1 1 0 0,0 1 0 0 0,-1-1 0 0 0,1 0-1 0 0,-1 0 1 0 0,1 0 0 0 0,-1 0-1 0 0,0 0 1 0 0,0-1 0 0 0,0 1 0 0 0,0-1-1 0 0,0 0 1 0 0,0 0 0 0 0,0 0 0 0 0,0 0-1 0 0,-1 0 1 0 0,1-1 0 0 0,0 0-1 0 0,0 1 1 0 0,-1-1 0 0 0,1 0 0 0 0,0-1-1 0 0,0 1 1 0 0,-1-1 0 0 0,1 1 0 0 0,0-1-1 0 0,0 0 1 0 0,0 0 0 0 0,0 0-1 0 0,0 0 1 0 0,0-1 0 0 0,0 0 0 0 0,0 1-1 0 0,0-1 1 0 0,1 0 0 0 0,-1 0 0 0 0,1 0-1 0 0,-1-1 1 0 0,0 0-4 0 0,-3-12 30 0 0,0 1 0 0 0,1-2 0 0 0,0 1 0 0 0,2-1 1 0 0,-1 1-1 0 0,2-1 0 0 0,0 0 0 0 0,1 0 0 0 0,1 0 0 0 0,0 0 0 0 0,1 0 0 0 0,1 0 1 0 0,1 0-1 0 0,0 1 0 0 0,1-1 0 0 0,0 1 0 0 0,1 0 0 0 0,1 0 0 0 0,5-10-30 0 0,7-15 8 0 0,3 0 0 0 0,0 2 0 0 0,3 0 0 0 0,1 2 0 0 0,2 0 0 0 0,1 2 0 0 0,2 1 0 0 0,1 1 0 0 0,1 2 0 0 0,2 1 0 0 0,12-7-8 0 0,58-24-447 0 0,-56 42-6622 0 0,-41 18-3748 0 0</inkml:trace>
  <inkml:trace contextRef="#ctx0" brushRef="#br0" timeOffset="5979.927">8257 1105 0 0 0,'0'0'400'0'0,"0"0"1011"0"0,0 0 457 0 0,0 0 72 0 0,0 0-176 0 0,0 0-200 0 0,0 0-143 0 0,0 0-90 0 0,0 0-3 0 0,-8-16-76 0 0,-23-52-96 0 0,30 66-993 0 0,-1-1 1 0 0,1 1-1 0 0,-1-1 0 0 0,0 1 0 0 0,1-1 0 0 0,-1 1 0 0 0,0 0 0 0 0,0 0 0 0 0,0 0 1 0 0,-1 0-1 0 0,1 0 0 0 0,0 1 0 0 0,-1-1 0 0 0,0 1 0 0 0,1-1 0 0 0,-1 1 0 0 0,0 0 1 0 0,1 0-1 0 0,-1 0 0 0 0,0 0 0 0 0,0 1 0 0 0,0-1 0 0 0,0 1 0 0 0,0 0 1 0 0,0-1-1 0 0,-1 1-163 0 0,-3 0 258 0 0,-9 0-92 0 0,0 0 0 0 0,0 1 1 0 0,0 1-1 0 0,1 1 0 0 0,-1 0 0 0 0,0 1 1 0 0,1 1-1 0 0,0 0 0 0 0,0 1 1 0 0,1 1-1 0 0,0 0 0 0 0,0 1 0 0 0,0 0 1 0 0,1 1-1 0 0,0 1 0 0 0,1 0 0 0 0,0 0 1 0 0,1 1-1 0 0,0 1 0 0 0,1 0 0 0 0,-6 8-166 0 0,13-15-2 0 0,-1-1-1 0 0,1 1 0 0 0,0 0 0 0 0,1 0 0 0 0,-1 0 1 0 0,1 0-1 0 0,0 1 0 0 0,0-1 0 0 0,1 1 0 0 0,0-1 1 0 0,0 1-1 0 0,0-1 0 0 0,0 1 0 0 0,1 0 0 0 0,0-1 1 0 0,0 1-1 0 0,1 0 0 0 0,-1-1 0 0 0,1 1 0 0 0,1-1 1 0 0,-1 1-1 0 0,1-1 0 0 0,0 1 0 0 0,0-1 0 0 0,0 0 1 0 0,1 0-1 0 0,-1 0 0 0 0,1 0 0 0 0,1-1 0 0 0,2 5 3 0 0,7 2-127 0 0,1 1 0 0 0,0-2 0 0 0,1 0-1 0 0,0 0 1 0 0,1-2 0 0 0,0 0 0 0 0,0-1-1 0 0,1 0 1 0 0,-1-1 0 0 0,2-1 0 0 0,-1-1-1 0 0,0 0 1 0 0,1-1 0 0 0,0-1 0 0 0,-1-1-1 0 0,1 0 1 0 0,0-2 0 0 0,0 0 0 0 0,-1-1-1 0 0,1 0 1 0 0,-1-2 0 0 0,1 0 0 0 0,-1-1-1 0 0,11-4 128 0 0,111-45-6214 0 0,-52 13-3395 0 0,-61 29 5144 0 0</inkml:trace>
  <inkml:trace contextRef="#ctx0" brushRef="#br0" timeOffset="6910.139">8842 1021 0 0 0,'0'0'3011'0'0,"0"0"-746"0"0,0 0-461 0 0,0 0-354 0 0,0 0-94 0 0,0 0 39 0 0,0 0 8 0 0,-35 14-21 0 0,-110 49-127 0 0,53-4 678 0 0,89-57-1870 0 0,-4 3 36 0 0,0 0 0 0 0,0 0 0 0 0,0 1 0 0 0,1 0 0 0 0,0 0 0 0 0,0 0 0 0 0,0 1 0 0 0,1 0 0 0 0,0 0 0 0 0,0 0 1 0 0,1 1-1 0 0,-1 0 0 0 0,2 0 0 0 0,-1 0 0 0 0,1 0 0 0 0,1 0 0 0 0,-1 1 0 0 0,2-1 0 0 0,-1 1 0 0 0,1 0 0 0 0,0 1-99 0 0,2-8 21 0 0,-1 1-1 0 0,1-1 1 0 0,0 0-1 0 0,0 0 0 0 0,1 0 1 0 0,-1 1-1 0 0,0-1 0 0 0,1 0 1 0 0,-1-1-1 0 0,1 1 1 0 0,-1 0-1 0 0,1 0 0 0 0,0-1 1 0 0,0 1-1 0 0,0-1 1 0 0,0 1-1 0 0,0-1 0 0 0,0 0 1 0 0,0 0-1 0 0,1 0 0 0 0,-1 0 1 0 0,0 0-1 0 0,0 0 1 0 0,1-1-1 0 0,-1 1 0 0 0,1-1 1 0 0,-1 0-1 0 0,1 0 0 0 0,-1 1 1 0 0,2-2-21 0 0,76-7 818 0 0,-43-6-665 0 0,0-2-1 0 0,-2-1 1 0 0,0-1 0 0 0,-1-2-1 0 0,6-7-152 0 0,22-12 44 0 0,-5 0-44 0 0,62-27-163 0 0,-117 66 156 0 0,-1 0 0 0 0,1 0-1 0 0,0 0 1 0 0,0 0 0 0 0,-1 0-1 0 0,1 1 1 0 0,-1-1 0 0 0,1 1-1 0 0,0-1 1 0 0,-1 1-1 0 0,1 0 1 0 0,-1 0 0 0 0,1-1-1 0 0,-1 1 1 0 0,1 0 0 0 0,-1 0-1 0 0,0 1 1 0 0,1-1 0 0 0,-1 0-1 0 0,0 0 1 0 0,0 0 0 0 0,0 1-1 0 0,0-1 1 0 0,0 1 0 0 0,0-1-1 0 0,-1 1 1 0 0,1-1 0 0 0,0 1-1 0 0,-1-1 1 0 0,1 1 0 0 0,-1 0-1 0 0,1-1 1 0 0,-1 1 0 0 0,0 0-1 0 0,0 0 1 0 0,0-1 0 0 0,0 1-1 0 0,0 0 1 0 0,0-1 0 0 0,0 1-1 0 0,0 0 1 0 0,-1-1 0 0 0,1 1-1 0 0,-1 0 1 0 0,1-1 0 0 0,-1 1-1 0 0,0-1 1 0 0,0 1 0 0 0,0-1-1 0 0,0 1 8 0 0,0 18 46 0 0,0 21 16 0 0,8 82-64 0 0,-6-119 1 0 0,0 0 1 0 0,0 0-1 0 0,1-1 1 0 0,0 1-1 0 0,0 0 1 0 0,0-1-1 0 0,0 0 1 0 0,0 1-1 0 0,1-1 1 0 0,-1 0-1 0 0,1 0 1 0 0,0 0-1 0 0,0-1 1 0 0,0 1-1 0 0,0-1 1 0 0,1 0-1 0 0,-1 1 1 0 0,1-1-1 0 0,-1-1 1 0 0,1 1-1 0 0,-1 0 1 0 0,1-1-1 0 0,0 0 1 0 0,0 0-1 0 0,0 0 1 0 0,0-1-1 0 0,0 1 1 0 0,0-1-1 0 0,1 0 1 0 0,4 1 22 0 0,0 0 0 0 0,1-1 0 0 0,-1 0-1 0 0,0-1 1 0 0,1 0 0 0 0,-1 0 0 0 0,0-1-1 0 0,0 0 1 0 0,0-1 0 0 0,0 0 0 0 0,0 0 0 0 0,-1-1-1 0 0,1 0 1 0 0,-1-1 0 0 0,6-4-22 0 0,29-21 52 0 0,-1-2 0 0 0,-1-2 0 0 0,-2-2 0 0 0,15-20-52 0 0,-34 35-1 0 0,0-2-7 0 0,1 0 0 0 0,0 2 0 0 0,2 0 0 0 0,0 2 0 0 0,1 0 0 0 0,1 2 0 0 0,13-6 8 0 0,-37 21-6 0 0,1 1 1 0 0,-1-1 0 0 0,1 1 0 0 0,-1 0-1 0 0,1 0 1 0 0,0-1 0 0 0,0 1 0 0 0,0 0-1 0 0,-1 1 1 0 0,1-1 0 0 0,0 0 0 0 0,0 0-1 0 0,0 1 1 0 0,0 0 0 0 0,0-1-1 0 0,0 1 1 0 0,0 0 0 0 0,0 0 0 0 0,1 0-1 0 0,-1 0 1 0 0,0 0 0 0 0,0 0 0 0 0,0 1-1 0 0,0-1 1 0 0,0 1 0 0 0,0-1 0 0 0,0 1-1 0 0,0 0 1 0 0,-1 0 0 0 0,1-1 0 0 0,0 2-1 0 0,0-1 1 0 0,-1 0 0 0 0,1 0 0 0 0,0 0-1 0 0,-1 1 1 0 0,1-1 0 0 0,-1 1 0 0 0,0-1-1 0 0,1 1 1 0 0,-1 0 0 0 0,0-1-1 0 0,0 1 1 0 0,0 0 0 0 0,0 0 0 0 0,0 0-1 0 0,-1 0 1 0 0,1 0 0 0 0,-1 0 0 0 0,1 0-1 0 0,-1 0 1 0 0,0 0 0 0 0,1 0 0 0 0,-1 0 5 0 0,1 13 24 0 0,0-1 0 0 0,-1 1 0 0 0,0-1 0 0 0,-2 1 0 0 0,1-1 0 0 0,-2 1 0 0 0,0-1 1 0 0,0 0-1 0 0,-2 0 0 0 0,0 0 0 0 0,0-1 0 0 0,-4 6-24 0 0,1-4-19 0 0,0 0 1 0 0,-1 0-1 0 0,-1-1 0 0 0,-1-1 1 0 0,0 1-1 0 0,0-2 0 0 0,-1 1 1 0 0,-1-2-1 0 0,0 0 0 0 0,-1 0 1 0 0,0-1-1 0 0,0-1 0 0 0,-1 0 1 0 0,0-1-1 0 0,-12 3 19 0 0,-14-6-1058 0 0,40-7 950 0 0,1 1-1 0 0,-1 0 0 0 0,0-1 0 0 0,1 1 0 0 0,-1-1 0 0 0,1 1 1 0 0,0-1-1 0 0,0 1 0 0 0,-1-1 0 0 0,1 1 0 0 0,0-1 0 0 0,0 1 1 0 0,1-1-1 0 0,-1 1 0 0 0,0-1 0 0 0,0 1 0 0 0,1-1 1 0 0,-1 1-1 0 0,1-1 0 0 0,-1 1 0 0 0,1-1 0 0 0,-1 1 0 0 0,1 0 1 0 0,0-1-1 0 0,0 1 0 0 0,0 0 0 0 0,0 0 0 0 0,0-1 0 0 0,0 1 1 0 0,1 0 108 0 0,4-5-11 0 0,1 1 0 0 0,-1 1 0 0 0,1-1 0 0 0,0 1 0 0 0,0 0 0 0 0,1 1 0 0 0,-1 0 0 0 0,1 0 0 0 0,0 1 0 0 0,0 0 1 0 0,0 0-1 0 0,0 0 0 0 0,0 1 11 0 0,17-4 75 0 0,-6 2 86 0 0,0 1-1 0 0,-1 1 1 0 0,1 0-1 0 0,0 2 1 0 0,-1 0-1 0 0,1 1 1 0 0,-1 1-1 0 0,19 6-160 0 0,86 7 1517 0 0,-100-15-1266 0 0,0-1 1 0 0,0 0-1 0 0,-1-2 1 0 0,1-1 0 0 0,0 0-1 0 0,-1-2 1 0 0,0-1-1 0 0,0 0 1 0 0,-1-2 0 0 0,0 0-1 0 0,0-2 1 0 0,6-3-252 0 0,-4-2 170 0 0,0 0-1 0 0,-1-1 1 0 0,-1-1 0 0 0,0-1-1 0 0,16-19-169 0 0,-31 30 11 0 0,0 0 0 0 0,0-1-1 0 0,-1 1 1 0 0,0-1 0 0 0,0 0-1 0 0,-1-1 1 0 0,0 1 0 0 0,-1-1-1 0 0,0 0 1 0 0,0 0 0 0 0,-1 0-1 0 0,0 0 1 0 0,0 0 0 0 0,-1 0-1 0 0,0-1 1 0 0,-1 1-1 0 0,0 0 1 0 0,-1 0 0 0 0,0-1-11 0 0,0 6-41 0 0,-1 0-1 0 0,0 0 1 0 0,0 1 0 0 0,0-1 0 0 0,-1 1 0 0 0,1-1-1 0 0,-1 1 1 0 0,0 0 0 0 0,0 0 0 0 0,0 0 0 0 0,0 0-1 0 0,-1 1 1 0 0,1-1 0 0 0,-1 1 0 0 0,1 0 0 0 0,-1 0-1 0 0,0 0 1 0 0,0 0 0 0 0,0 1 0 0 0,0 0 0 0 0,0-1-1 0 0,0 1 1 0 0,0 1 0 0 0,-1-1 0 0 0,1 1 0 0 0,0 0-1 0 0,0 0 1 0 0,-1 0 0 0 0,1 0 0 0 0,0 1-1 0 0,0-1 1 0 0,0 1 0 0 0,0 0 0 0 0,-1 1 0 0 0,1-1-1 0 0,1 1 1 0 0,-1-1 0 0 0,-1 2 41 0 0,-12 5-65 0 0,-1 2 1 0 0,1 0-1 0 0,1 1 0 0 0,0 0 0 0 0,0 1 0 0 0,2 1 1 0 0,-1 1-1 0 0,1 0 0 0 0,1 1 0 0 0,1 0 1 0 0,0 1-1 0 0,1 0 0 0 0,1 1 0 0 0,-5 9 65 0 0,12-18 22 0 0,-1 1-1 0 0,1-1 1 0 0,0 1-1 0 0,1 0 0 0 0,0 0 1 0 0,0 0-1 0 0,1 0 1 0 0,1 0-1 0 0,-1 0 1 0 0,1 0-1 0 0,1 0 0 0 0,-1 0 1 0 0,2 0-1 0 0,-1 0 1 0 0,1 0-1 0 0,0-1 1 0 0,1 1-1 0 0,0 0 0 0 0,1-1 1 0 0,0 0-1 0 0,0 0 1 0 0,0 0-1 0 0,1 0 0 0 0,0-1 1 0 0,1 0-1 0 0,0 0 1 0 0,0 0-1 0 0,0-1 1 0 0,1 0-1 0 0,4 3-21 0 0,10 6 20 0 0,2-1 0 0 0,-1-1 0 0 0,2-2-1 0 0,-1 0 1 0 0,1-1 0 0 0,1-1 0 0 0,0-2 0 0 0,0 0 0 0 0,1-2 0 0 0,0-1-1 0 0,22 1-19 0 0,93-6-9431 0 0,-127-2-1958 0 0</inkml:trace>
  <inkml:trace contextRef="#ctx0" brushRef="#br0" timeOffset="11437.12">12944 1466 0 0 0,'0'0'555'0'0,"0"0"618"0"0,0 0 272 0 0,0 0 0 0 0,0 0-79 0 0,4-7 8023 0 0,33-12-5743 0 0,11-42-2443 0 0,-40 49-929 0 0,137-216 749 0 0,-129 191-779 0 0,-15 85 782 0 0,-12 517 351 0 0,5-328-1306 0 0,-4-204-29 0 0,2-63 391 0 0,5 1-446 0 0,2 0 1 0 0,0 0 0 0 0,2 0-1 0 0,2 0 1 0 0,0 0-1 0 0,2 0 1 0 0,1 0-1 0 0,2 1 1 0 0,0 0-1 0 0,4-4 13 0 0,-10 25-7 0 0,14-41-31 0 0,2 0 0 0 0,2 2 0 0 0,2 0 1 0 0,2 2-1 0 0,2 0 0 0 0,1 2 0 0 0,3 1 0 0 0,2 0 38 0 0,-22 29-2 0 0,0 0 1 0 0,1 0-1 0 0,0 1 0 0 0,1 0 0 0 0,0 1 0 0 0,1 1 0 0 0,0 0 1 0 0,1 1-1 0 0,-1 0 0 0 0,2 1 0 0 0,5-2 2 0 0,-19 8-2 0 0,1 0 0 0 0,-1 0 0 0 0,1 0 0 0 0,-1 1 0 0 0,1-1 0 0 0,-1 1 0 0 0,1-1 0 0 0,0 1 0 0 0,-1 0 0 0 0,1-1 0 0 0,-1 1 0 0 0,1 0 0 0 0,0 0 0 0 0,-1 0 0 0 0,1 0 0 0 0,0 0 0 0 0,-1 1 0 0 0,1-1 0 0 0,-1 0 0 0 0,1 1 0 0 0,0-1 0 0 0,-1 1 0 0 0,1 0 0 0 0,-1-1 0 0 0,1 1 0 0 0,-1 0 0 0 0,0 0 0 0 0,1 0 0 0 0,-1 0 0 0 0,0 0 0 0 0,0 0 0 0 0,0 0 0 0 0,1 1 0 0 0,-1-1 0 0 0,0 0 0 0 0,-1 0 0 0 0,1 1 0 0 0,0-1 0 0 0,0 1 0 0 0,-1-1 0 0 0,1 1 0 0 0,0-1 0 0 0,-1 1 0 0 0,0 0 0 0 0,1-1 0 0 0,-1 1 0 0 0,0-1 0 0 0,0 2 2 0 0,3 13 31 0 0,-1 0 0 0 0,-1 0 0 0 0,0 0-1 0 0,-1 0 1 0 0,-1 0 0 0 0,-1 0 0 0 0,0 0 0 0 0,-1-1-1 0 0,0 1 1 0 0,-2 0 0 0 0,-1 3-31 0 0,-1 1 26 0 0,-1-1 1 0 0,-1 0-1 0 0,-1 0 0 0 0,-1-1 0 0 0,0 0 1 0 0,-1-1-1 0 0,-1 0 0 0 0,-1-1 1 0 0,0-1-1 0 0,-1 0 0 0 0,-2 1-26 0 0,13-12-59 0 0,-1-1 0 0 0,0 0 0 0 0,1 0 0 0 0,-1 0 0 0 0,0 0 0 0 0,0-1 0 0 0,-1 0 0 0 0,1 0-1 0 0,0 0 1 0 0,-1-1 0 0 0,1 1 0 0 0,-1-1 0 0 0,1-1 0 0 0,-1 1 0 0 0,0-1 0 0 0,1 0 0 0 0,-1 0 0 0 0,0-1-1 0 0,1 1 1 0 0,-1-1 0 0 0,1-1 0 0 0,-1 1 0 0 0,1-1 0 0 0,0 0 0 0 0,-1 0 0 0 0,1 0 0 0 0,0-1 0 0 0,0 0 0 0 0,1 0-1 0 0,-1 0 1 0 0,1 0 0 0 0,-4-4 59 0 0,-3-40-3709 0 0,15 18-5654 0 0,-1 24-463 0 0</inkml:trace>
  <inkml:trace contextRef="#ctx0" brushRef="#br0" timeOffset="12126.303">13680 1584 1600 0 0,'0'0'2365'0'0,"0"0"-1460"0"0,0 0-578 0 0,0 0 168 0 0,0 0 477 0 0,0 0 416 0 0,0 0 105 0 0,0 0-92 0 0,0 0-172 0 0,0 0-157 0 0,0 0-95 0 0,0 0-102 0 0,0 0-92 0 0,15-4-68 0 0,48-15-75 0 0,-55 17-443 0 0,-1-1 1 0 0,1-1-1 0 0,-1 0 1 0 0,0 0-1 0 0,0 0 1 0 0,0-1-1 0 0,0 1 0 0 0,-1-2 1 0 0,0 1-1 0 0,0-1 1 0 0,0 0-1 0 0,2-3-197 0 0,12-13 348 0 0,19-16 69 0 0,-2-1 0 0 0,-2-3 1 0 0,-2 0-1 0 0,23-40-417 0 0,-48 71 23 0 0,-1 0 0 0 0,-1-1 1 0 0,0 0-1 0 0,0 0 0 0 0,-1 0 0 0 0,-1-1 0 0 0,0 0 0 0 0,-1 0 0 0 0,0 0 0 0 0,-1 0 0 0 0,0 0 0 0 0,-1-1 0 0 0,-1-11-23 0 0,-1 24-14 0 0,-1-1 0 0 0,0 1-1 0 0,1-1 1 0 0,-1 1-1 0 0,0 0 1 0 0,0 0-1 0 0,1 0 1 0 0,-1 0 0 0 0,0 0-1 0 0,0 0 1 0 0,0 1-1 0 0,0-1 1 0 0,0 1 0 0 0,0-1-1 0 0,-1 1 1 0 0,1 0-1 0 0,0 0 1 0 0,0 0 0 0 0,0 0-1 0 0,0 0 1 0 0,0 0-1 0 0,0 1 1 0 0,0-1 0 0 0,0 0-1 0 0,0 1 1 0 0,0 0-1 0 0,0 0 1 0 0,0-1-1 0 0,0 1 1 0 0,0 0 0 0 0,0 1-1 0 0,0-1 1 0 0,1 0-1 0 0,-1 0 1 0 0,0 1 0 0 0,0 1 14 0 0,-7 2-14 0 0,1 1 0 0 0,1 0 0 0 0,-1 0 0 0 0,1 1 1 0 0,0 0-1 0 0,1 0 0 0 0,-1 1 0 0 0,2 0 1 0 0,-1 0-1 0 0,1 0 0 0 0,0 0 0 0 0,1 1 0 0 0,-1 0 1 0 0,2 0-1 0 0,-2 7 14 0 0,5-14 1 0 0,0 0 0 0 0,0 0 0 0 0,0 0 0 0 0,1-1 0 0 0,-1 1 0 0 0,0 0 1 0 0,1 0-1 0 0,0 0 0 0 0,0 0 0 0 0,-1-1 0 0 0,1 1 0 0 0,0 0 0 0 0,0 0 0 0 0,0-1 0 0 0,1 1 0 0 0,-1-1 1 0 0,0 1-1 0 0,1-1 0 0 0,-1 0 0 0 0,1 0 0 0 0,-1 1 0 0 0,1-1 0 0 0,-1 0 0 0 0,1 0 0 0 0,0 0 0 0 0,0-1 1 0 0,0 1-1 0 0,-1 0 0 0 0,1-1 0 0 0,0 1 0 0 0,0-1 0 0 0,0 1 0 0 0,2-1-1 0 0,68 7 148 0 0,39-7-7 0 0,-109 2-115 0 0,0-1 1 0 0,0 1-1 0 0,-1 0 0 0 0,1 0 0 0 0,-1 0 0 0 0,1 1 0 0 0,-1-1 1 0 0,0 0-1 0 0,0 0 0 0 0,0 1 0 0 0,0-1 0 0 0,0 1 1 0 0,0-1-1 0 0,-1 1 0 0 0,1-1 0 0 0,-1 1 0 0 0,0-1 0 0 0,0 1 1 0 0,0-1-1 0 0,0 1 0 0 0,0-1 0 0 0,0 1 0 0 0,-1-1 0 0 0,1 1 1 0 0,-1-1-1 0 0,0 1 0 0 0,0-1 0 0 0,0 1 0 0 0,0-1 0 0 0,0 0 1 0 0,0 0-1 0 0,-1 2-26 0 0,-33 53 564 0 0,28-48-534 0 0,1-1 0 0 0,0 1 0 0 0,0 0 1 0 0,1 0-1 0 0,1 1 0 0 0,0 0 0 0 0,0 0 1 0 0,1 0-1 0 0,0 0 0 0 0,0 0 0 0 0,1 0 1 0 0,0 10-31 0 0,1-19-38 0 0,1 1 0 0 0,0 0 0 0 0,0 0 0 0 0,0-1 0 0 0,0 1 0 0 0,0 0 0 0 0,0 0 0 0 0,0-1 0 0 0,0 1 0 0 0,1 0 0 0 0,-1 0 0 0 0,1-1 0 0 0,-1 1 0 0 0,1-1 0 0 0,0 1 0 0 0,0 0 0 0 0,0-1 0 0 0,0 1 0 0 0,0-1 0 0 0,0 0 0 0 0,0 1 0 0 0,0-1 0 0 0,0 0 0 0 0,1 0 0 0 0,-1 1 0 0 0,0-1 0 0 0,1 0 0 0 0,-1 0 0 0 0,1-1 0 0 0,-1 1 0 0 0,1 0 0 0 0,-1 0 0 0 0,1-1 0 0 0,0 1 0 0 0,0-1 0 0 0,-1 1 0 0 0,1-1 0 0 0,0 0 0 0 0,-1 0 0 0 0,1 0 0 0 0,0 0 1 0 0,0 0-1 0 0,-1 0 0 0 0,1 0 0 0 0,0-1 0 0 0,1 1 38 0 0,62-17-4786 0 0,-6-17-7661 0 0,-47 26 8139 0 0</inkml:trace>
  <inkml:trace contextRef="#ctx0" brushRef="#br0" timeOffset="12453.992">14538 1271 2881 0 0,'0'0'1805'0'0,"0"0"-180"0"0,0 0-86 0 0,0 0 0 0 0,0 0 34 0 0,0 0-39 0 0,0 0-111 0 0,0 0-173 0 0,0 0-232 0 0,0 0-205 0 0,0 0-201 0 0,-25 31-144 0 0,-74 95-84 0 0,72-71 90 0 0,29-47-349 0 0,-2-5-79 0 0,1 0 0 0 0,-1-1 1 0 0,1 1-1 0 0,0 0 0 0 0,0-1 1 0 0,0 1-1 0 0,0-1 0 0 0,1 1 1 0 0,-1-1-1 0 0,0 0 0 0 0,1 0 1 0 0,0 1-1 0 0,0-1 0 0 0,-1 0 0 0 0,1-1 1 0 0,0 1-1 0 0,1 0 0 0 0,-1 0 1 0 0,0-1-1 0 0,0 1 0 0 0,1-1 1 0 0,-1 0-1 0 0,1 0 0 0 0,-1 0 1 0 0,1 0-1 0 0,-1 0 0 0 0,1 0 1 0 0,0-1-1 0 0,-1 1 0 0 0,2-1-46 0 0,83-2 1501 0 0,-80-2-1450 0 0,0 1 1 0 0,-1-1-1 0 0,1 0 1 0 0,-1-1-1 0 0,0 0 1 0 0,0 0-1 0 0,0 0 1 0 0,-1 0-1 0 0,0-1 1 0 0,0 0-1 0 0,0 0 1 0 0,-1-1-1 0 0,0 1 1 0 0,0-1 0 0 0,-1 0-1 0 0,1 0 1 0 0,-1 0-1 0 0,-1 0 1 0 0,0-1-1 0 0,0 1 1 0 0,0-1-1 0 0,-1 1 1 0 0,0-1-1 0 0,0 0 1 0 0,-1 1-1 0 0,0-1 1 0 0,0 0-1 0 0,-1 1 1 0 0,0-1-1 0 0,-2-4-51 0 0,2 8-51 0 0,-1 0-1 0 0,1 0 0 0 0,-1 0 1 0 0,-1 0-1 0 0,1 0 0 0 0,0 1 1 0 0,-1-1-1 0 0,0 1 0 0 0,0-1 1 0 0,0 1-1 0 0,0 0 0 0 0,0 0 1 0 0,-1 1-1 0 0,1-1 0 0 0,-1 1 0 0 0,0-1 1 0 0,-3 0 51 0 0,-44-15-7928 0 0,44 18-1723 0 0</inkml:trace>
  <inkml:trace contextRef="#ctx0" brushRef="#br0" timeOffset="13765.81">14752 1382 0 0 0,'0'0'839'0'0,"0"0"140"0"0,0 0 104 0 0,0 0 29 0 0,0 0-25 0 0,0 0-75 0 0,-2-1-699 0 0,-1-2 8596 0 0,4 3-7766 0 0,10-1-712 0 0,0 0 1 0 0,-1-1-1 0 0,1-1 0 0 0,0 0 1 0 0,-1 0-1 0 0,0-1 1 0 0,0 0-1 0 0,0 0 0 0 0,0-1 1 0 0,0-1-1 0 0,8-6-431 0 0,-5 4 227 0 0,-1 0-114 0 0,-1-1 1 0 0,0 0-1 0 0,0-1 1 0 0,-1 0-1 0 0,0 0 0 0 0,-1-1 1 0 0,0-1-1 0 0,-1 1 1 0 0,0-1-1 0 0,-1-1 1 0 0,4-10-114 0 0,-15 137 131 0 0,34 126 82 0 0,-11-134-137 0 0,3 231-7 0 0,-24-306-74 0 0,-1-1 0 0 0,-2 0-1 0 0,-1 0 1 0 0,-1 0 0 0 0,-2-1-1 0 0,0 0 1 0 0,-3 1 5 0 0,10-21-12 0 0,0 0 0 0 0,0 0 0 0 0,-1-1 1 0 0,0 1-1 0 0,-1 0 0 0 0,0-1 0 0 0,0 0 0 0 0,-1 0 0 0 0,0 0 0 0 0,0-1 1 0 0,-1 0-1 0 0,0 0 0 0 0,0 0 0 0 0,0 0 0 0 0,-1-1 0 0 0,0 0 0 0 0,-1-1 1 0 0,1 1-1 0 0,-1-2 0 0 0,0 1 0 0 0,0-1 0 0 0,0 0 0 0 0,-1 0 0 0 0,0-1 1 0 0,1-1-1 0 0,-1 1 0 0 0,-3-1 12 0 0,9-2-3 0 0,-1 0-1 0 0,1 0 1 0 0,-1-1 0 0 0,1 0-1 0 0,0 1 1 0 0,-1-1 0 0 0,1 0-1 0 0,0-1 1 0 0,0 1 0 0 0,0 0-1 0 0,-1-1 1 0 0,2 0 0 0 0,-1 0-1 0 0,0 0 1 0 0,0 0 0 0 0,1 0-1 0 0,-1 0 1 0 0,1-1 0 0 0,-1 1 0 0 0,1-1-1 0 0,0 0 1 0 0,0 0 0 0 0,0 0-1 0 0,1 0 1 0 0,-1 0 0 0 0,1 0-1 0 0,-1 0 1 0 0,1 0 0 0 0,0-1-1 0 0,0 1 1 0 0,1 0 0 0 0,-1-1-1 0 0,1 1 1 0 0,-1-2 3 0 0,0-8-2 0 0,0 0 0 0 0,1 0 0 0 0,0 0 0 0 0,1 0 1 0 0,0 1-1 0 0,1-1 0 0 0,1 0 0 0 0,3-10 2 0 0,6-10 15 0 0,1 1 1 0 0,2 0-1 0 0,1 2 1 0 0,1 0-1 0 0,2 0 1 0 0,1 2-1 0 0,1 1 1 0 0,2 0 0 0 0,0 2-1 0 0,2 0 1 0 0,21-16-16 0 0,-36 33 22 0 0,0 1 1 0 0,0 0 0 0 0,0 0 0 0 0,1 1 0 0 0,0 1 0 0 0,0 0 0 0 0,0 0 0 0 0,1 1 0 0 0,0 1 0 0 0,0 0 0 0 0,0 0 0 0 0,0 1 0 0 0,0 1 0 0 0,0 0 0 0 0,9 0-23 0 0,14 15 134 0 0,-27-11-2742 0 0,-15-14-2541 0 0,-2 2-4413 0 0,6 5 3531 0 0</inkml:trace>
  <inkml:trace contextRef="#ctx0" brushRef="#br0" timeOffset="14142.44">15055 800 0 0 0,'0'0'4066'0'0,"0"0"-1749"0"0,0 0-556 0 0,0 0-87 0 0,0 0 28 0 0,0 0 42 0 0,0 0-86 0 0,0 0-164 0 0,0 0-246 0 0,0 0-259 0 0,0 0-229 0 0,0 0-183 0 0,0 0-133 0 0,-15 0-72 0 0,-47 0-43 0 0,35 16 563 0 0,25-13-762 0 0,-5 12 229 0 0,16-17-57 0 0,27-44-84 0 0,-41 49-2787 0 0,-1 4-4170 0 0,6-7-3964 0 0</inkml:trace>
  <inkml:trace contextRef="#ctx0" brushRef="#br0" timeOffset="24657.743">15298 1422 0 0 0,'0'0'529'0'0,"0"0"634"0"0,0 0 255 0 0,0 0 120 0 0,0 0 78 0 0,0 0-16 0 0,0 0-134 0 0,5 3 4839 0 0,7 5-4515 0 0,-1-3-1377 0 0,0 0 1 0 0,1-1-1 0 0,0-1 1 0 0,0 0-1 0 0,0 0 1 0 0,0-1-1 0 0,1-1 1 0 0,-1 0-1 0 0,0-1 0 0 0,1 0 1 0 0,2-1-414 0 0,0 1 208 0 0,-4-1-94 0 0,-1-1 0 0 0,1 0 0 0 0,-1-1 1 0 0,0 0-1 0 0,1-1 0 0 0,-1 0 0 0 0,-1 0 0 0 0,1-1 1 0 0,6-4-115 0 0,5-2 96 0 0,-17 10-70 0 0,-1-1-1 0 0,1 0 1 0 0,0 0-1 0 0,-1 0 1 0 0,1 0-1 0 0,-1 0 1 0 0,1-1 0 0 0,-1 1-1 0 0,0-1 1 0 0,0 0-1 0 0,0 0 1 0 0,-1 0-1 0 0,1 0 1 0 0,-1-1 0 0 0,1 1-1 0 0,-1-1 1 0 0,0 1-1 0 0,-1-1 1 0 0,1 0-1 0 0,-1 0 1 0 0,1 0 0 0 0,-1 0-1 0 0,0 0 1 0 0,0 0-1 0 0,-1 0 1 0 0,0 0-1 0 0,1 0 1 0 0,-1 0 0 0 0,0 0-1 0 0,-1-1 1 0 0,1 1-1 0 0,-1 0 1 0 0,0 0-1 0 0,0-1-25 0 0,-4 0-34 0 0,-1 1 0 0 0,1 0 0 0 0,-1 1 0 0 0,1-1 0 0 0,-1 1 0 0 0,0 0 0 0 0,0 0 0 0 0,-1 1 0 0 0,1 0 0 0 0,-1 0 0 0 0,1 0 0 0 0,-1 1 0 0 0,1 0-1 0 0,-1 0 1 0 0,0 1 0 0 0,1 0 0 0 0,-1 0 0 0 0,0 1 0 0 0,1-1 0 0 0,-5 2 34 0 0,1 0-33 0 0,-1 1 0 0 0,0 0 0 0 0,1 0 0 0 0,0 1-1 0 0,0 0 1 0 0,0 1 0 0 0,0 0 0 0 0,1 1 0 0 0,0 0 0 0 0,0 0 0 0 0,1 1-1 0 0,-1 0 1 0 0,1 1 0 0 0,1 0 0 0 0,-1 0 0 0 0,2 0 0 0 0,-1 1 0 0 0,1 0 0 0 0,-2 4 33 0 0,5-3 23 0 0,1 0 0 0 0,-1 0 1 0 0,2 0-1 0 0,0 0 1 0 0,0 1-1 0 0,0-1 1 0 0,1 0-1 0 0,1 0 0 0 0,0 1 1 0 0,0-1-1 0 0,1 0 1 0 0,1 0-1 0 0,-1 0 0 0 0,1 0 1 0 0,1-1-1 0 0,1 3-23 0 0,-1-4 34 0 0,0-1-1 0 0,1 0 0 0 0,0 1 1 0 0,0-2-1 0 0,0 1 0 0 0,1 0 1 0 0,0-1-1 0 0,0 0 0 0 0,1-1 1 0 0,-1 0-1 0 0,1 0 0 0 0,1 0 1 0 0,-1 0-1 0 0,1-1 0 0 0,-1-1 1 0 0,1 1-1 0 0,0-1 0 0 0,0-1 1 0 0,1 1-1 0 0,-1-1 0 0 0,0-1 1 0 0,1 1-1 0 0,0-2 0 0 0,-1 1 1 0 0,1-1-1 0 0,-1 0 0 0 0,1-1-33 0 0,7 0 77 0 0,1 0-1 0 0,-1-1 1 0 0,0-1-1 0 0,0-1 0 0 0,0 0 1 0 0,0-1-1 0 0,-1 0 0 0 0,12-7-76 0 0,-3 1-241 0 0,-34 10-1631 0 0,-4-1-5866 0 0,8 2-3751 0 0</inkml:trace>
  <inkml:trace contextRef="#ctx0" brushRef="#br0" timeOffset="25118.157">16202 1264 0 0 0,'0'0'1099'0'0,"0"0"477"0"0,0 0 497 0 0,0 0 355 0 0,0 0 46 0 0,0 0-268 0 0,0 0-444 0 0,0 0-381 0 0,0 0-223 0 0,0 0-115 0 0,0 0-110 0 0,0 0-95 0 0,0 0-107 0 0,0-3-118 0 0,-1 2-560 0 0,0 0 0 0 0,0 0 0 0 0,1 0 0 0 0,-1 0 1 0 0,0 0-1 0 0,0 0 0 0 0,0 1 0 0 0,0-1 0 0 0,0 0 0 0 0,0 0 0 0 0,0 1 0 0 0,0-1 0 0 0,0 0 0 0 0,-1 1 1 0 0,1-1-1 0 0,0 1 0 0 0,0 0 0 0 0,0-1 0 0 0,-1 1 0 0 0,1 0 0 0 0,0 0 0 0 0,0 0 0 0 0,-1 0 1 0 0,1 0-1 0 0,0 0 0 0 0,0 0 0 0 0,-1 0 0 0 0,1 0 0 0 0,0 1 0 0 0,0-1 0 0 0,-1 0 0 0 0,1 1 0 0 0,0-1 1 0 0,0 1-1 0 0,0-1 0 0 0,0 1 0 0 0,0 0 0 0 0,0 0 0 0 0,-1 0-53 0 0,-57 29 693 0 0,55-28-618 0 0,-7 6-29 0 0,0-1 0 0 0,1 1-1 0 0,0 1 1 0 0,0 0 0 0 0,1 0-1 0 0,1 1 1 0 0,-1 0-1 0 0,1 1 1 0 0,1-1 0 0 0,0 2-1 0 0,1-1 1 0 0,0 1 0 0 0,-3 9-46 0 0,7-17 3 0 0,0 1 0 0 0,0-1 1 0 0,1 1-1 0 0,0 0 0 0 0,0-1 1 0 0,0 1-1 0 0,1 0 0 0 0,-1 0 1 0 0,1-1-1 0 0,0 1 0 0 0,1 0 0 0 0,-1 0 1 0 0,1-1-1 0 0,0 1 0 0 0,0 0 1 0 0,0-1-1 0 0,1 1 0 0 0,0-1 1 0 0,0 1-1 0 0,0-1 0 0 0,0 0 1 0 0,1 0-1 0 0,-1 0 0 0 0,1 0 1 0 0,0 0-1 0 0,0-1 0 0 0,0 1 0 0 0,1-1 1 0 0,2 2-4 0 0,1 0 5 0 0,0 0-1 0 0,1-1 1 0 0,0 0 0 0 0,0-1 0 0 0,0 1-1 0 0,1-1 1 0 0,-1-1 0 0 0,1 0 0 0 0,-1 0-1 0 0,1 0 1 0 0,0-1 0 0 0,0-1 0 0 0,-1 0 0 0 0,1 0-1 0 0,0 0 1 0 0,0-1 0 0 0,0 0 0 0 0,-1-1-1 0 0,1 0-4 0 0,7-3-203 0 0,0 0 0 0 0,-1 0-1 0 0,0-2 1 0 0,0 0-1 0 0,-1 0 1 0 0,0-2-1 0 0,0 1 1 0 0,7-7 203 0 0,4-7-4409 0 0,-1-2-3816 0 0,-15 16-1448 0 0</inkml:trace>
  <inkml:trace contextRef="#ctx0" brushRef="#br0" timeOffset="25625.744">16775 748 6265 0 0,'0'0'1909'0'0,"0"0"-428"0"0,0 0-27 0 0,0 0 280 0 0,0 0 211 0 0,0 0-45 0 0,0 0-324 0 0,0 0-424 0 0,0 0-348 0 0,0 0-202 0 0,0 0-98 0 0,0 0-48 0 0,0 0-35 0 0,-4 23 1005 0 0,-1-6-1204 0 0,1 0-1 0 0,1 1 1 0 0,0-1-1 0 0,1 1 1 0 0,1 0 0 0 0,1 0-1 0 0,1 10-221 0 0,-1 27 245 0 0,-20 253 417 0 0,-17-135-546 0 0,24-121-1551 0 0,40-104-3355 0 0,-27 45 3539 0 0,3-18-5136 0 0,-6 11-2978 0 0,-1 9 6390 0 0</inkml:trace>
  <inkml:trace contextRef="#ctx0" brushRef="#br0" timeOffset="25881.238">16421 1238 4681 0 0,'0'0'2507'0'0,"0"0"-401"0"0,0 0-227 0 0,0 0-141 0 0,0 0-174 0 0,0 0-228 0 0,0 0-227 0 0,0 0-156 0 0,0 0-41 0 0,0 0-33 0 0,0 0-91 0 0,0 0-70 0 0,0 0-98 0 0,24 0-84 0 0,153-1 774 0 0,120-5-737 0 0,-274 2-2142 0 0,-15 1-6947 0 0,-5 2-2999 0 0</inkml:trace>
  <inkml:trace contextRef="#ctx0" brushRef="#br0" timeOffset="26172.537">17205 1286 13795 0 0,'0'0'707'0'0,"0"0"-311"0"0,0 0 89 0 0,0 0 267 0 0,0 0 169 0 0,0 0-1 0 0,0 0-225 0 0,0 0-287 0 0,0 0-187 0 0,0 0-100 0 0,0 0-48 0 0,0 0-37 0 0,0 0-26 0 0,-5 20-39 0 0,-17 62-35 0 0,10-68-7671 0 0,8-37-1629 0 0,4 22 7708 0 0,-1-6 964 0 0</inkml:trace>
  <inkml:trace contextRef="#ctx0" brushRef="#br0" timeOffset="26360.518">17148 966 4345 0 0,'0'0'2945'0'0,"0"0"-497"0"0,0 0-488 0 0,0 0-383 0 0,0 0-137 0 0,0 0-264 0 0,0 0-231 0 0,0 0-297 0 0,0 0-280 0 0,0 0-296 0 0,0 0-304 0 0,0 0-216 0 0,0 0-240 0 0,-35-74-249 0 0,35 81-279 0 0,0 1-696 0 0,0-1-1777 0 0,4 0-5113 0 0</inkml:trace>
  <inkml:trace contextRef="#ctx0" brushRef="#br0" timeOffset="27363.636">17535 645 0 0 0,'0'0'1403'0'0,"0"0"247"0"0,0 0 110 0 0,0 0 20 0 0,0 0-30 0 0,0 0-27 0 0,0 0-53 0 0,0 0-112 0 0,0 0-170 0 0,0 0-204 0 0,0-5-230 0 0,0-8-793 0 0,-4 28 3032 0 0,-28 195-313 0 0,9 77-2221 0 0,-8 25-551 0 0,20-264-175 0 0,11-48 50 0 0,0 0-10 0 0,5-19-5784 0 0,3 9-1392 0 0,-5 6-3381 0 0</inkml:trace>
  <inkml:trace contextRef="#ctx0" brushRef="#br0" timeOffset="27833.898">17610 1492 5329 0 0,'0'0'1328'0'0,"0"0"-119"0"0,0 0 274 0 0,0 0 217 0 0,0 0 46 0 0,0 0-89 0 0,0 0-182 0 0,0 0-240 0 0,0 0-210 0 0,0 0-197 0 0,0 0-172 0 0,0 0-127 0 0,32-9-83 0 0,97-30-77 0 0,-62 2 230 0 0,-52 26-489 0 0,0-1-1 0 0,-1 0 1 0 0,-1-1 0 0 0,0-1-1 0 0,-1 0 1 0 0,-1 0 0 0 0,0-1-1 0 0,9-16-109 0 0,-17 23 6 0 0,-1 1 0 0 0,1 0-1 0 0,-1-1 1 0 0,-1 1 0 0 0,0-1-1 0 0,0 1 1 0 0,0-1 0 0 0,-1 0-1 0 0,0 1 1 0 0,0-1 0 0 0,-1 0-1 0 0,0 0-5 0 0,-1 6-34 0 0,-1 0 0 0 0,0 1-1 0 0,1-1 1 0 0,-1 0 0 0 0,0 1-1 0 0,0-1 1 0 0,0 1 0 0 0,0 0-1 0 0,0 0 1 0 0,0 1-1 0 0,-1-1 1 0 0,1 0 0 0 0,0 1-1 0 0,0 0 1 0 0,-1 0 0 0 0,1 0-1 0 0,0 0 1 0 0,0 0-1 0 0,-1 1 1 0 0,1-1 0 0 0,0 1-1 0 0,0 0 35 0 0,-16 6-28 0 0,2 0-1 0 0,-1 1 0 0 0,1 1 0 0 0,0 0 1 0 0,0 2-1 0 0,1 0 0 0 0,1 0 1 0 0,0 2-1 0 0,1-1 0 0 0,0 2 0 0 0,1 0 1 0 0,0 1-1 0 0,-5 8 29 0 0,14-19 18 0 0,-1-1-1 0 0,1 1 1 0 0,0 1 0 0 0,0-1-1 0 0,1 0 1 0 0,-1 1 0 0 0,1 0-1 0 0,0 0 1 0 0,0 0 0 0 0,1 0-1 0 0,-1 0 1 0 0,1 1 0 0 0,0-1-1 0 0,1 1 1 0 0,-1-1 0 0 0,1 1-1 0 0,0 0 1 0 0,1-1 0 0 0,-1 1 0 0 0,1 0-1 0 0,0 0 1 0 0,0 0 0 0 0,1-1-1 0 0,0 1 1 0 0,0 0 0 0 0,0-1-1 0 0,1 1 1 0 0,0-1 0 0 0,0 1-1 0 0,0-1 1 0 0,3 4-18 0 0,11 4 77 0 0,2-1 1 0 0,0 0-1 0 0,0-2 1 0 0,1 0-1 0 0,0-1 1 0 0,0 0-1 0 0,1-2 0 0 0,0-1 1 0 0,1 0-1 0 0,-1-1 1 0 0,1-2-1 0 0,0 0 1 0 0,0-1-1 0 0,1-1 1 0 0,-1-1-1 0 0,3-1-77 0 0,-15 2-204 0 0,126 4 280 0 0,-77-4-5285 0 0,-48-1-3181 0 0</inkml:trace>
  <inkml:trace contextRef="#ctx0" brushRef="#br0" timeOffset="29358.995">18685 1665 1792 0 0,'0'0'2314'0'0,"0"0"4"0"0,0 0-12 0 0,0 0-68 0 0,0 0-190 0 0,0 0-249 0 0,0 0-268 0 0,0 0-269 0 0,0 0-190 0 0,0 0-160 0 0,0 0-125 0 0,-7-4 945 0 0,7-7-1538 0 0,0 0 0 0 0,1 0 0 0 0,0 0-1 0 0,0 0 1 0 0,2 0 0 0 0,-1 1 0 0 0,1-1 0 0 0,1 1-1 0 0,0 0 1 0 0,4-8-194 0 0,10-13 68 0 0,1 2 1 0 0,2 1-1 0 0,1 0 0 0 0,1 2 1 0 0,1 0-1 0 0,1 2 0 0 0,1 1 1 0 0,2 0-1 0 0,8-3-68 0 0,45-22 43 0 0,-80 47-43 0 0,-1 1 0 0 0,1-1 1 0 0,0 1-1 0 0,-1 0 0 0 0,1-1 1 0 0,0 1-1 0 0,-1 0 0 0 0,1-1 1 0 0,0 1-1 0 0,0 0 0 0 0,-1 0 1 0 0,1 0-1 0 0,0-1 0 0 0,0 1 1 0 0,-1 0-1 0 0,1 0 0 0 0,0 0 0 0 0,0 0 1 0 0,0 0-1 0 0,-1 1 0 0 0,1-1 1 0 0,0 0-1 0 0,0 0 0 0 0,-1 0 1 0 0,1 1-1 0 0,0-1 0 0 0,-1 0 1 0 0,1 1-1 0 0,0-1 0 0 0,-1 1 1 0 0,1-1-1 0 0,0 0 0 0 0,-1 1 1 0 0,1 0-1 0 0,-1-1 0 0 0,1 1 1 0 0,-1-1-1 0 0,1 1 0 0 0,-1 0 1 0 0,1-1-1 0 0,-1 1 0 0 0,0 0 1 0 0,1-1-1 0 0,-1 1 0 0 0,0 0 1 0 0,0 0-1 0 0,0-1 0 0 0,1 1 1 0 0,-1 0-1 0 0,0 0 0 0 0,0-1 1 0 0,0 1-1 0 0,0 0 0 0 0,0 0 1 0 0,0-1-1 0 0,0 1 0 0 0,2 56 30 0 0,-3-46-25 0 0,-9 176 111 0 0,-11-21-73 0 0,18-225 245 0 0,5 46-307 0 0,1 0-1 0 0,1 1 1 0 0,0-1 0 0 0,1 1 0 0 0,0 0 0 0 0,1 0 0 0 0,0 0-1 0 0,1 1 1 0 0,5-8 19 0 0,2-2-25 0 0,0-3-4 0 0,2 1 0 0 0,1 1 1 0 0,1 1-1 0 0,1 0 0 0 0,0 1 0 0 0,2 2 0 0 0,0 0 0 0 0,1 1 0 0 0,1 1 0 0 0,9-5 29 0 0,-31 20-7 0 0,1-1-1 0 0,-1 1 1 0 0,1 0 0 0 0,0-1 0 0 0,-1 1-1 0 0,1 0 1 0 0,0 0 0 0 0,0 0 0 0 0,0 0 0 0 0,0 1-1 0 0,-1-1 1 0 0,1 0 0 0 0,0 1 0 0 0,0 0-1 0 0,0-1 1 0 0,0 1 0 0 0,0 0 0 0 0,1 0-1 0 0,-1 0 1 0 0,0 0 0 0 0,0 0 0 0 0,0 0-1 0 0,0 1 1 0 0,0-1 0 0 0,0 1 0 0 0,0-1-1 0 0,-1 1 1 0 0,1 0 0 0 0,0 0 0 0 0,0 0-1 0 0,0 0 1 0 0,-1 0 0 0 0,1 0 0 0 0,0 0-1 0 0,-1 1 1 0 0,1-1 0 0 0,0 1 7 0 0,1 36 106 0 0,-2 0-1 0 0,-1 0 1 0 0,-1-1 0 0 0,-7 36-106 0 0,-8 22-115 0 0,26-75-3701 0 0,10-21-4697 0 0,-14-2 771 0 0</inkml:trace>
  <inkml:trace contextRef="#ctx0" brushRef="#br0" timeOffset="29711.902">19759 1271 1936 0 0,'0'0'2268'0'0,"0"0"-395"0"0,0 0-36 0 0,0 0 86 0 0,0 0 21 0 0,0 0-201 0 0,0 0-341 0 0,0 0-319 0 0,0 0-250 0 0,0 0-155 0 0,0 0-91 0 0,0 0-98 0 0,-20 25-93 0 0,-58 77-79 0 0,74-99-289 0 0,1 1 0 0 0,0-1-1 0 0,0 1 1 0 0,0 0-1 0 0,0 0 1 0 0,1 0 0 0 0,-1 1-1 0 0,1-1 1 0 0,1 1-1 0 0,-1-1 1 0 0,0 1 0 0 0,1 0-1 0 0,0-1 1 0 0,0 1-1 0 0,0 0 1 0 0,1 0 0 0 0,0 0-1 0 0,0 0 1 0 0,0 0-28 0 0,1 15 60 0 0,-2-17-46 0 0,0 0 1 0 0,0 0-1 0 0,1-1 1 0 0,-1 1 0 0 0,1 0-1 0 0,0 0 1 0 0,0 0-1 0 0,0 0 1 0 0,0 0 0 0 0,0 0-1 0 0,1 0 1 0 0,-1 0-1 0 0,1-1 1 0 0,0 1 0 0 0,0 0-1 0 0,0 0 1 0 0,0-1-1 0 0,0 1 1 0 0,1-1 0 0 0,-1 1-1 0 0,1-1 1 0 0,0 1-1 0 0,0-1 1 0 0,-1 0 0 0 0,2 0-1 0 0,-1 0 1 0 0,0 0-1 0 0,0 0 1 0 0,1 0 0 0 0,-1-1-1 0 0,0 1 1 0 0,1-1-1 0 0,0 0 1 0 0,-1 1 0 0 0,1-1-1 0 0,0 0 1 0 0,0-1 0 0 0,-1 1-1 0 0,1 0 1 0 0,1-1-15 0 0,-4 0 13 0 0,6 1 99 0 0,0-1 1 0 0,0 0 0 0 0,0 0-1 0 0,0 0 1 0 0,0-1 0 0 0,0 0-1 0 0,-1 0 1 0 0,1-1 0 0 0,0 1-1 0 0,-1-1 1 0 0,1 0 0 0 0,-1-1-1 0 0,0 1 1 0 0,0-1 0 0 0,3-2-113 0 0,1-1 96 0 0,-1 0 0 0 0,0 0 0 0 0,0-1 1 0 0,0 0-1 0 0,-1-1 0 0 0,0 1 0 0 0,0-1 0 0 0,-1-1 1 0 0,0 1-1 0 0,-1-1 0 0 0,1 0 0 0 0,-2-1 0 0 0,1 1 1 0 0,-2-1-1 0 0,1 0 0 0 0,-1 0 0 0 0,0 0 1 0 0,-1 0-1 0 0,-1 0 0 0 0,1-1 0 0 0,-1-4-96 0 0,-1 11-30 0 0,0 0-1 0 0,1 0 0 0 0,-2 0 1 0 0,1 0-1 0 0,0 0 1 0 0,-1 0-1 0 0,1 0 0 0 0,-1 0 1 0 0,0 0-1 0 0,-1 1 1 0 0,1-1-1 0 0,-1 0 1 0 0,1 1-1 0 0,-1-1 0 0 0,0 1 1 0 0,0-1-1 0 0,-1 1 1 0 0,1 0-1 0 0,-1 0 0 0 0,1 0 1 0 0,-1 0-1 0 0,0 0 1 0 0,0 1-1 0 0,-1 0 1 0 0,1-1-1 0 0,0 1 0 0 0,-1 0 1 0 0,1 0-1 0 0,-1 1 1 0 0,-2-2 30 0 0,-42-7-2145 0 0,16 9-4616 0 0,22 1-4120 0 0</inkml:trace>
  <inkml:trace contextRef="#ctx0" brushRef="#br0" timeOffset="34534.156">20421 564 0 0 0,'0'0'1630'0'0,"0"0"390"0"0,0 0 121 0 0,0 0-206 0 0,0 0-295 0 0,0 0-272 0 0,0 0-253 0 0,0 0-204 0 0,-3-4 2208 0 0,-5 42-303 0 0,-43 274 543 0 0,34-95-2751 0 0,1-44-300 0 0,-3-59 6 0 0,-24-73 123 0 0,26-23-324 0 0,17-17-107 0 0,0-1-20 0 0,1 26 209 0 0,0-24-173 0 0,0-1-1 0 0,-1 1 0 0 0,1-1 1 0 0,0 1-1 0 0,-1 0 1 0 0,0-1-1 0 0,1 1 0 0 0,-1 0 1 0 0,0 0-1 0 0,0-1 1 0 0,0 1-1 0 0,0 0 0 0 0,0-1 1 0 0,-1 1-1 0 0,1 0 0 0 0,-1 0 1 0 0,1-1-1 0 0,-1 1 1 0 0,1-1-1 0 0,-1 1 0 0 0,0 0 1 0 0,1-1-1 0 0,-1 1 1 0 0,0-1-1 0 0,0 0 0 0 0,0 1 1 0 0,-1-1-1 0 0,1 0 1 0 0,0 0-1 0 0,0 1 0 0 0,-1-1 1 0 0,0 0-22 0 0,-9 14 59 0 0,1-1-1950 0 0,19-28-1541 0 0,-4 7-90 0 0,-1 0-3293 0 0,-2 2-2290 0 0</inkml:trace>
  <inkml:trace contextRef="#ctx0" brushRef="#br0" timeOffset="34951.678">20016 1153 3113 0 0,'0'0'1785'0'0,"0"0"-311"0"0,0 0-35 0 0,0 0 147 0 0,0 0 54 0 0,0 0-125 0 0,0 0-268 0 0,0 0-247 0 0,0 0-126 0 0,0 0-42 0 0,0 0-56 0 0,0 0-58 0 0,6 3-42 0 0,84 24 3970 0 0,207-27-2160 0 0,-274 1-2696 0 0,-19-1-104 0 0,0 1 1 0 0,0-1-1 0 0,0 0 1 0 0,0 0-1 0 0,0 0 1 0 0,0 0-1 0 0,0-1 1 0 0,0 1-1 0 0,0-1 1 0 0,0 0-1 0 0,0 0 1 0 0,0-1-1 0 0,0 1 1 0 0,0-1-1 0 0,-1 0 1 0 0,1 0-1 0 0,-1 0 1 0 0,1 0-1 0 0,-1-1 1 0 0,2-1 313 0 0,10-5-3661 0 0,-3 3-3698 0 0,-6 2-948 0 0</inkml:trace>
  <inkml:trace contextRef="#ctx0" brushRef="#br0" timeOffset="35398.325">20734 1367 5353 0 0,'0'0'2378'0'0,"0"0"-322"0"0,0 0-94 0 0,0 0 13 0 0,0 0-122 0 0,0 0-265 0 0,0 0-384 0 0,0 0-340 0 0,0 0-221 0 0,0 0-139 0 0,0 0-61 0 0,0 0-25 0 0,0 0 3 0 0,-5 11-26 0 0,-30 85 793 0 0,-3 36-787 0 0,37-128 625 0 0,1-2-4615 0 0,0-1-7517 0 0,0-4 1129 0 0</inkml:trace>
  <inkml:trace contextRef="#ctx0" brushRef="#br0" timeOffset="35678.934">20799 1069 12387 0 0,'0'0'1320'0'0,"0"0"-560"0"0,0 0-128 0 0,0 0 8 0 0,0 0-72 0 0,0 0-183 0 0,0 0-297 0 0,0 0-232 0 0,0 0-169 0 0,0 0-119 0 0,0 0-152 0 0,0 0-216 0 0,0 0-888 0 0,0 29-2457 0 0,7-25-4529 0 0</inkml:trace>
  <inkml:trace contextRef="#ctx0" brushRef="#br0" timeOffset="35910.449">21038 1304 10498 0 0,'0'0'1898'0'0,"0"0"-619"0"0,0 0-327 0 0,0 0-20 0 0,0 0-26 0 0,0 0-117 0 0,0 0-202 0 0,0 0-201 0 0,0 0-154 0 0,0 0-104 0 0,-16 33-58 0 0,-49 102-19 0 0,63-134-49 0 0,1 1 1 0 0,0-1-1 0 0,0 0 1 0 0,0 0-1 0 0,-1 1 1 0 0,1-1-1 0 0,1 0 0 0 0,-1 1 1 0 0,0-1-1 0 0,0 1 1 0 0,1 0-1 0 0,-1-1 0 0 0,0 1 1 0 0,1-1-1 0 0,0 1 1 0 0,-1 0-1 0 0,1-1 1 0 0,0 1-1 0 0,0 0 0 0 0,0-1 1 0 0,0 1-1 0 0,0 0 1 0 0,0 0-1 0 0,0-1 0 0 0,1 1 1 0 0,-1 0-1 0 0,1-1 1 0 0,-1 1-1 0 0,1-1 1 0 0,0 1-1 0 0,-1-1 0 0 0,1 1 1 0 0,0-1-1 0 0,0 1 1 0 0,1 0-3 0 0,2 2 24 0 0,1 0 90 0 0,1 1 0 0 0,-1-1 0 0 0,0 0 0 0 0,1-1 0 0 0,0 1 0 0 0,0-1 0 0 0,0-1 0 0 0,0 1 0 0 0,1-1 0 0 0,-1 0 0 0 0,1 0 0 0 0,-1-1 0 0 0,1 0 0 0 0,0 0 0 0 0,-1 0 0 0 0,1-1 0 0 0,0 0 0 0 0,0 0 0 0 0,-1-1 0 0 0,1 0 0 0 0,0 0-1 0 0,-1-1 1 0 0,1 1 0 0 0,-1-1 0 0 0,0-1 0 0 0,1 1 0 0 0,-1-1 0 0 0,0 0 0 0 0,-1-1 0 0 0,1 1 0 0 0,4-5-114 0 0,75-75 1365 0 0,-82 80-1313 0 0,0-1-1 0 0,-1 0 1 0 0,1 0 0 0 0,-1 0-1 0 0,0 0 1 0 0,0-1-1 0 0,-1 1 1 0 0,1 0 0 0 0,-1-1-1 0 0,0 1 1 0 0,0-1-1 0 0,-1 0 1 0 0,1 1-1 0 0,-1-1 1 0 0,0 1 0 0 0,0-1-1 0 0,-1 0 1 0 0,1 1-1 0 0,-1-1 1 0 0,0 1 0 0 0,0-1-1 0 0,-1 1 1 0 0,1-1-1 0 0,-2-1-51 0 0,0 2-28 0 0,1 1 0 0 0,-1-1 0 0 0,-1 1 0 0 0,1 0 0 0 0,0-1 0 0 0,-1 2 0 0 0,0-1 0 0 0,0 0 0 0 0,0 1 0 0 0,0 0 0 0 0,0 0 0 0 0,0 0 0 0 0,0 0 0 0 0,-1 0 0 0 0,1 1 0 0 0,-1 0 0 0 0,1 0 0 0 0,-1 0 0 0 0,1 1 0 0 0,-1 0 0 0 0,0-1 0 0 0,1 2 0 0 0,-1-1 0 0 0,-3 1 28 0 0,-33 5-2773 0 0,9 9-3425 0 0,23-8-4703 0 0</inkml:trace>
  <inkml:trace contextRef="#ctx0" brushRef="#br0" timeOffset="36542.67">21375 1566 7202 0 0,'0'0'2615'0'0,"0"0"-369"0"0,0 0-173 0 0,0 0-192 0 0,0 0-258 0 0,0 0-312 0 0,0 0-343 0 0,0 0-269 0 0,0 0-178 0 0,0 0-135 0 0,0 0-64 0 0,0 0-30 0 0,0 0-12 0 0,6-10-9 0 0,78-98 763 0 0,67-17-423 0 0,-151 126-617 0 0,-1-1 0 0 0,1 0 1 0 0,-1 1-1 0 0,1-1 0 0 0,0 1 1 0 0,-1-1-1 0 0,1 1 0 0 0,0-1 1 0 0,-1 1-1 0 0,1-1 0 0 0,0 1 0 0 0,0-1 1 0 0,-1 1-1 0 0,1 0 0 0 0,0-1 1 0 0,0 1-1 0 0,0-1 0 0 0,0 1 1 0 0,0-1-1 0 0,0 1 0 0 0,0 0 1 0 0,0-1-1 0 0,0 1 0 0 0,0-1 1 0 0,0 1-1 0 0,0 0 0 0 0,0-1 1 0 0,0 1-1 0 0,1-1 0 0 0,-1 1 1 0 0,0-1-1 0 0,0 1 0 0 0,1-1 1 0 0,-1 1-1 0 0,0-1 0 0 0,1 1 1 0 0,-1-1-1 0 0,1 1 0 0 0,-1-1 1 0 0,0 1-1 0 0,1-1 0 0 0,-1 0 1 0 0,1 1-1 0 0,-1-1 0 0 0,1 0 1 0 0,-1 1-1 0 0,1-1 0 0 0,0 0 1 0 0,-1 0-1 0 0,1 0 0 0 0,-1 1 1 0 0,1-1-1 0 0,-1 0 0 0 0,1 0 1 0 0,0 0-1 0 0,-1 0 0 0 0,1 0 1 0 0,-1 0-1 0 0,1 0 0 0 0,0 0 1 0 0,-1 0-1 0 0,1-1 0 0 0,-1 1 1 0 0,1 0-1 0 0,-1 0 0 0 0,1 0 1 0 0,0-1-1 0 0,-1 1 0 0 0,1 0 6 0 0,-2 13 61 0 0,1-6-42 0 0,0-1-1 0 0,0 0 1 0 0,1 0 0 0 0,0 1 0 0 0,0-1 0 0 0,0 0 0 0 0,1 0 0 0 0,0 0-1 0 0,0 0 1 0 0,0 0 0 0 0,1-1 0 0 0,0 1 0 0 0,0-1 0 0 0,1 0 0 0 0,-1 1-1 0 0,1-2 1 0 0,0 1 0 0 0,0 0 0 0 0,1-1 0 0 0,-1 0 0 0 0,1 0 0 0 0,0 0-1 0 0,0 0 1 0 0,1-1 0 0 0,-1 0 0 0 0,1 0 0 0 0,0 0 0 0 0,-1-1 0 0 0,1 0-1 0 0,0 0 1 0 0,0-1 0 0 0,0 1 0 0 0,1-1 0 0 0,-1 0 0 0 0,0-1-1 0 0,0 0 1 0 0,1 0 0 0 0,-1 0 0 0 0,0-1 0 0 0,0 0 0 0 0,0 0 0 0 0,1 0-1 0 0,-1-1 1 0 0,0 0-19 0 0,6-5 164 0 0,0-1-1 0 0,0 0 1 0 0,-1-1-1 0 0,0 0 1 0 0,0-1-1 0 0,-1 0 1 0 0,-1-1-1 0 0,0 0 1 0 0,0 0-1 0 0,-1-1 1 0 0,0 0-1 0 0,-1 0 1 0 0,-1-1-1 0 0,0 0 1 0 0,0 0-1 0 0,-2 0 1 0 0,3-10-164 0 0,-1-66-68 0 0,-12 79-1365 0 0,2 9-1804 0 0,-1 0-3799 0 0,4 1-5082 0 0</inkml:trace>
  <inkml:trace contextRef="#ctx0" brushRef="#br0" timeOffset="37475.958">20803 1120 1088 0 0,'0'0'1902'0'0,"0"0"-226"0"0,0 0-133 0 0,0 0 3 0 0,0 0-46 0 0,0 0-162 0 0,0 0-275 0 0,0 0-279 0 0,0 0-160 0 0,0 0-30 0 0,0 0 30 0 0,0 0 37 0 0,0 0 19 0 0,0 0-16 0 0,0 0-25 0 0,0 0-28 0 0,-6 23 2772 0 0,-7 1-2560 0 0,13-23-768 0 0,0-1 0 0 0,0 0 1 0 0,0 0-4 0 0,0 0-12 0 0,0 0 13 0 0,0 0 8 0 0,19-11 549 0 0,35-33 261 0 0,-53 44-766 0 0,-1 0 8 0 0,0 0 9 0 0,0 0 11 0 0,0 0 2 0 0,0 0-3 0 0,-19 7 147 0 0,4-2-374 0 0,26-2-1179 0 0,8-8-660 0 0,-6-2-5766 0 0,-6 4-3656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2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0 0 0,'12'0'1050'0'0,"34"0"291"0"0,20 0 3936 0 0,24-19-1541 0 0,8-2-1230 0 0,50-12 702 0 0,91-7-1210 0 0,-32 39-976 0 0,113 31-498 0 0,92-1-332 0 0,116-25 33 0 0,49-23-181 0 0,-14 8 123 0 0,-20 14-151 0 0,-169 34 89 0 0,-188-21-38 0 0,64 6-55 0 0,122 7 33 0 0,27-25 45 0 0,59-26-24 0 0,-10 7 50 0 0,-110 19-112 0 0,-150 22 16 0 0,-73-8 51 0 0,289-17 6 0 0,-137-13-58 0 0,74 8 57 0 0,59 23-20 0 0,-10 3 45 0 0,-193-15-195 0 0,438-3 222 0 0,-287-12 20 0 0,88 5-20 0 0,284-23-31 0 0,-188 34-43 0 0,-240 16-37 0 0,197-8 163 0 0,-88-13-172 0 0,-163 5 64 0 0,128 10 127 0 0,-200-7-137 0 0,292-7 121 0 0,-153-11-144 0 0,98 3 57 0 0,23-11 100 0 0,-182 8-114 0 0,189-1 98 0 0,-136 1-132 0 0,35 3-4 0 0,88 1 18 0 0,542-1 201 0 0,-577 36-22 0 0,-255-16-66 0 0,308 17 379 0 0,-272-22-170 0 0,129-10-384 0 0,-141-2 69 0 0,294-18 109 0 0,-242 2-90 0 0,-38 5-41 0 0,-19 1 184 0 0,-39 4-34 0 0,20 7 40 0 0,-130 0-211 0 0,0 0-18 0 0,0 0-26 0 0,0 0-23 0 0,0 0 1 0 0,0 0 1 0 0,0 0-25 0 0,0 0-36 0 0,0 0-64 0 0,-16 2-5893 0 0,10-1-2495 0 0,1 3-3231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5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 0 0 0,'0'0'432'0'0,"0"0"508"0"0,0 0 390 0 0,0 0 205 0 0,0 0-19 0 0,0 0-210 0 0,0 0-251 0 0,0 0-144 0 0,0 0-19 0 0,0 0 51 0 0,4-3 812 0 0,-4 2 4143 0 0,-40 30-4653 0 0,21-11-293 0 0,37-24 1328 0 0,42-34-1438 0 0,-59 39-677 0 0,-1 1 4 0 0,0 0 6 0 0,0 0 1 0 0,0 0 2 0 0,0 0-1 0 0,-29 2 367 0 0,-83 63-291 0 0,90-37-59 0 0,21-27-161 0 0,1-1-18 0 0,0 0 1 0 0,0 0 5 0 0,0 0-3 0 0,13 0 200 0 0,-7 0-8249 0 0,-6 0-3665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36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 0 0 0,'0'0'1324'0'0,"0"0"177"0"0,0 0 330 0 0,0 0 252 0 0,0 0 13 0 0,0 0-230 0 0,0 0-410 0 0,0 0-350 0 0,0 0-175 0 0,0 0-38 0 0,0 0-10 0 0,0 0 17 0 0,-4-3 5205 0 0,2 2-6256 0 0,-87 24 1055 0 0,100-24-161 0 0,82-42-407 0 0,-137 49 1448 0 0,-5 9-1509 0 0,82-11-215 0 0,-28-10-130 0 0,-4 5-3242 0 0,-2 0-3415 0 0,3 1-5105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63 0 0 0,'0'0'871'0'0,"0"0"424"0"0,0 0 340 0 0,0 0 301 0 0,0 0 41 0 0,0 0-133 0 0,0 0-218 0 0,0 0-279 0 0,0 0-218 0 0,0 0-67 0 0,0-6-26 0 0,0-12-434 0 0,0 5 4863 0 0,-12 25-3204 0 0,-5 18-2180 0 0,1 1-1 0 0,2 0 0 0 0,0 1 1 0 0,3 0-1 0 0,-7 29-80 0 0,3-3 28 0 0,3 1 1 0 0,2 0 0 0 0,3 0-1 0 0,2 1 1 0 0,3 5-29 0 0,2-62-3 0 0,1 0 1 0 0,-1 1 0 0 0,1-1-1 0 0,0 0 1 0 0,-1 1 0 0 0,2-1-1 0 0,-1 0 1 0 0,0 0 0 0 0,0 0 0 0 0,1 0-1 0 0,0 0 1 0 0,0 0 0 0 0,-1-1-1 0 0,2 1 1 0 0,-1 0 0 0 0,0-1-1 0 0,0 0 1 0 0,1 1 0 0 0,-1-1 0 0 0,1 0-1 0 0,0 0 1 0 0,0-1 0 0 0,0 1-1 0 0,0 0 1 0 0,0-1 0 0 0,0 0-1 0 0,0 0 1 0 0,0 0 0 0 0,0 0 0 0 0,1 0-1 0 0,-1-1 1 0 0,0 1 0 0 0,2-1 2 0 0,4-2 21 0 0,-1 0 0 0 0,1-1 0 0 0,0 0 0 0 0,-1 0 0 0 0,1-1 0 0 0,-1 0 0 0 0,0-1 0 0 0,0 0 0 0 0,-1 0 0 0 0,1 0 0 0 0,-1-1 0 0 0,-1 0 0 0 0,1-1 1 0 0,-1 1-1 0 0,0-1 0 0 0,0-1 0 0 0,-1 1 0 0 0,0-1 0 0 0,2-3-21 0 0,-4 7 4 0 0,37-51 35 0 0,-1-1 1 0 0,-4-2-1 0 0,-2-2 0 0 0,-2-1 1 0 0,-3-1-1 0 0,-3-2 1 0 0,-3-1-40 0 0,-3-31 260 0 0,-19 96-212 0 0,0 0-6 0 0,0 0-39 0 0,0 0 9 0 0,-2 8-119 0 0,-6 25 143 0 0,1 1 0 0 0,1-1-1 0 0,2 1 1 0 0,2 0 0 0 0,1 0-1 0 0,1 1 1 0 0,4 19-36 0 0,-3-11 77 0 0,19 222 185 0 0,-9-67 198 0 0,-12 113-460 0 0,0-281 24 0 0,-1 1 0 0 0,-1-1 0 0 0,-2 0 0 0 0,-2 0 1 0 0,0 0-1 0 0,-2-1 0 0 0,-1 0 0 0 0,-9 15-24 0 0,18-39 8 0 0,-1 0 0 0 0,1 0 1 0 0,-1 0-1 0 0,-1-1 0 0 0,1 1 0 0 0,-1-1 0 0 0,0 1 0 0 0,0-1 0 0 0,0 0 1 0 0,0 0-1 0 0,-1-1 0 0 0,0 1 0 0 0,1-1 0 0 0,-1 1 0 0 0,-1-1 1 0 0,1 0-1 0 0,0-1 0 0 0,-1 1 0 0 0,1-1 0 0 0,-1 0 0 0 0,0 0 0 0 0,0 0 1 0 0,0-1-1 0 0,0 1 0 0 0,0-1 0 0 0,-4 0-8 0 0,5-1 5 0 0,0 1 0 0 0,1-1 0 0 0,-1 0 0 0 0,0 0 0 0 0,1-1 0 0 0,-1 1 0 0 0,0-1 0 0 0,1 0 0 0 0,-1 0 0 0 0,0 0 0 0 0,1 0 0 0 0,0-1 0 0 0,-1 1 0 0 0,1-1 0 0 0,0 0 0 0 0,0 0 0 0 0,0 0 0 0 0,0 0 0 0 0,0-1 0 0 0,0 1 0 0 0,1-1 0 0 0,-1 0 0 0 0,1 1-1 0 0,-1-1 1 0 0,1 0 0 0 0,0-2-5 0 0,-5-8-4 0 0,0-1-1 0 0,1 0 1 0 0,1-1-1 0 0,0 1 0 0 0,1-1 1 0 0,0 0-1 0 0,1 0 0 0 0,1 0 1 0 0,1-1-1 0 0,0 1 0 0 0,1 0 1 0 0,0-1-1 0 0,2 1 1 0 0,0 0-1 0 0,0-1 0 0 0,4-11 5 0 0,1 1-7 0 0,1 1 0 0 0,2-1-1 0 0,0 2 1 0 0,1-1 0 0 0,2 2-1 0 0,0-1 1 0 0,2 2 0 0 0,0 0-1 0 0,7-6 8 0 0,108-104-237 0 0,-104 121-581 0 0,-20 10-3389 0 0,0 1-4092 0 0,-6 0-3364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6529 0 0,'0'0'4160'0'0,"0"0"-1769"0"0,0 0-805 0 0,0 0-61 0 0,0 0 44 0 0,0 0-74 0 0,0 0-236 0 0,0 0-387 0 0,0 0-301 0 0,0 0-162 0 0,0 0-87 0 0,0 0-38 0 0,26-4 1637 0 0,152-18 865 0 0,3 18-2756 0 0,-185 2-5241 0 0,-1 0-5458 0 0,3 2-544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4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10754 0 0,'0'0'2351'0'0,"0"0"-594"0"0,0 0-340 0 0,0 0-151 0 0,0 0-159 0 0,0 0-187 0 0,0 0-174 0 0,0 0-100 0 0,0 0-32 0 0,0 0 45 0 0,0 0 5 0 0,0 0-35 0 0,0 0-35 0 0,19-2-78 0 0,96-7 371 0 0,80 5 1024 0 0,-188 4-1974 0 0,-1-1 0 0 0,0 0 0 0 0,1 0 0 0 0,-1 0 0 0 0,0-1 0 0 0,0 0 0 0 0,0 0 1 0 0,0 0-1 0 0,0-1 0 0 0,0 0 0 0 0,-1 0 0 0 0,1 0 0 0 0,1-2 63 0 0,23-21-8747 0 0,-26 22-3325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4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 0 0 0,'0'0'340'0'0,"0"0"1266"0"0,0 0 428 0 0,0 0-54 0 0,0 0-132 0 0,0 0 11 0 0,0 0-58 0 0,0 0-104 0 0,0 0-167 0 0,-1-6 666 0 0,0 6 2359 0 0,-10 9-4320 0 0,0 1-1 0 0,1 1 1 0 0,1 0 0 0 0,0 1 0 0 0,0 0-1 0 0,1 0 1 0 0,1 0 0 0 0,0 1-1 0 0,0 2-234 0 0,-20 36 270 0 0,3 1 0 0 0,2 1 0 0 0,3 1 0 0 0,2 1 0 0 0,2 0-1 0 0,3 1 1 0 0,2 1 0 0 0,3 0 0 0 0,0 42-270 0 0,5-82 71 0 0,1-1 1 0 0,0 0 0 0 0,2 0-1 0 0,0 1 1 0 0,0-1-1 0 0,2 0 1 0 0,0 0-1 0 0,1 0 1 0 0,0 0-1 0 0,1-1 1 0 0,1 0-1 0 0,1 0 1 0 0,0 0 0 0 0,1-1-1 0 0,0 0 1 0 0,1 0-1 0 0,8 8-71 0 0,54 34 502 0 0,-56-45-422 0 0,-16-11-279 0 0,1-5-5247 0 0,-1 0 2480 0 0,0 1-3689 0 0,1 0-5096 0 0</inkml:trace>
  <inkml:trace contextRef="#ctx0" brushRef="#br0" timeOffset="315.52">390 537 12611 0 0,'0'0'1707'0'0,"0"0"-534"0"0,0 0-362 0 0,0 0 15 0 0,0 0 159 0 0,0 0 42 0 0,0 0-96 0 0,0 0-200 0 0,0 0-186 0 0,0 0-67 0 0,0 0 14 0 0,0 0 36 0 0,13 2 4 0 0,98 3 874 0 0,-66-12-811 0 0,53-7 224 0 0,-32 10-650 0 0,-66 4-189 0 0,0 0-27 0 0,0 0-46 0 0,0 0-31 0 0,0 0-110 0 0,-8 6-2929 0 0,-2 2-1342 0 0,6-4-1922 0 0,1 0-5326 0 0</inkml:trace>
  <inkml:trace contextRef="#ctx0" brushRef="#br0" timeOffset="1053.86">1180 320 4713 0 0,'0'0'2220'0'0,"0"0"-807"0"0,0 0-214 0 0,0 0 349 0 0,0 0 315 0 0,0 0 11 0 0,0 0-311 0 0,0 0-496 0 0,0 0-312 0 0,0 0-139 0 0,0 0-47 0 0,0 0-26 0 0,0 0-26 0 0,-2-5-19 0 0,2 4-502 0 0,0 0 45 0 0,0 0 1 0 0,-1-1 0 0 0,1 1-1 0 0,-1 0 1 0 0,1-1-1 0 0,-1 1 1 0 0,1 0-1 0 0,-1 0 1 0 0,0-1-1 0 0,1 1 1 0 0,-1 0 0 0 0,0 0-1 0 0,0 0 1 0 0,0 0-1 0 0,0 0 1 0 0,0 0-1 0 0,0 0 1 0 0,0 0 0 0 0,0 1-1 0 0,0-1 1 0 0,-1 0-1 0 0,1 1 1 0 0,0-1-1 0 0,0 1 1 0 0,-1-1-1 0 0,1 1 1 0 0,0-1 0 0 0,-1 1-1 0 0,1 0 1 0 0,-1 0-1 0 0,1 0 1 0 0,0 0-1 0 0,-1 0 1 0 0,1 0 0 0 0,0 0-1 0 0,-1 0-41 0 0,-8 1 34 0 0,1 1 1 0 0,0 0-1 0 0,0 0 0 0 0,1 1 0 0 0,-1 0 1 0 0,1 0-1 0 0,-1 1 0 0 0,1 0 0 0 0,0 1 1 0 0,0 0-1 0 0,1 0 0 0 0,-1 1 0 0 0,1 0 1 0 0,0 0-1 0 0,1 0 0 0 0,0 1 0 0 0,0 0 1 0 0,0 0-1 0 0,-2 4-34 0 0,6-8 13 0 0,0 1 0 0 0,0-1-1 0 0,0 0 1 0 0,0 1 0 0 0,0-1 0 0 0,1 1 0 0 0,-1-1 0 0 0,1 1 0 0 0,0 0-1 0 0,0 0 1 0 0,1 0 0 0 0,-1-1 0 0 0,1 1 0 0 0,0 0 0 0 0,0 0 0 0 0,0 0-1 0 0,0 0 1 0 0,1 0 0 0 0,0-1 0 0 0,-1 1 0 0 0,1 0 0 0 0,1 0 0 0 0,-1-1-1 0 0,0 1 1 0 0,1 0 0 0 0,0-1 0 0 0,0 0 0 0 0,0 1 0 0 0,0-1 0 0 0,0 0-1 0 0,1 0 1 0 0,0 0 0 0 0,-1-1 0 0 0,1 1 0 0 0,0 0 0 0 0,0-1 0 0 0,1 0-1 0 0,-1 0 1 0 0,0 0 0 0 0,1 0 0 0 0,-1 0 0 0 0,1-1 0 0 0,-1 0-1 0 0,1 1 1 0 0,0-1 0 0 0,0-1 0 0 0,2 1-13 0 0,1-1 103 0 0,0 0-1 0 0,-1-1 1 0 0,1 0-1 0 0,0 0 1 0 0,0 0-1 0 0,0-1 1 0 0,-1 0-1 0 0,1-1 1 0 0,-1 1-1 0 0,0-1 1 0 0,0-1 0 0 0,0 1-1 0 0,0-1 1 0 0,0 0-1 0 0,-1 0 1 0 0,1-1-1 0 0,-1 1 1 0 0,2-4-103 0 0,191-208 732 0 0,-192 206-658 0 0,-2 4 224 0 0,-5 15-302 0 0,-7 53 24 0 0,2 1-1 0 0,2 0 1 0 0,6 57-20 0 0,-3 35-50 0 0,2-148 40 0 0,-1 1 0 0 0,0-1 0 0 0,-1 0 0 0 0,0 0 0 0 0,0 0 0 0 0,-1 1 0 0 0,1-1 0 0 0,-1-1 0 0 0,-1 1 0 0 0,0 0 0 0 0,0 0 0 0 0,0-1-1 0 0,0 0 1 0 0,-1 1 0 0 0,0-2 0 0 0,-1 1 0 0 0,1 0 0 0 0,-1-1 0 0 0,0 0 0 0 0,-1 0 0 0 0,1 0 0 0 0,-1-1 0 0 0,0 1 0 0 0,0-1 0 0 0,0-1 0 0 0,0 1-1 0 0,-1-1 1 0 0,0 0 0 0 0,-1 0 10 0 0,5-2-12 0 0,0 1 0 0 0,0-1 0 0 0,0 1 0 0 0,0-1 0 0 0,0 0 0 0 0,-1 0-1 0 0,1 0 1 0 0,-1-1 0 0 0,1 1 0 0 0,0-1 0 0 0,-1 0 0 0 0,1 0 0 0 0,-1 0 0 0 0,1 0-1 0 0,-1 0 1 0 0,1-1 0 0 0,0 0 0 0 0,-1 0 0 0 0,1 0 0 0 0,0 0 0 0 0,-1 0 0 0 0,1-1-1 0 0,0 1 1 0 0,0-1 0 0 0,0 0 0 0 0,0 0 0 0 0,1 0 0 0 0,-1 0 0 0 0,0 0-1 0 0,1-1 1 0 0,0 1 0 0 0,-1-1 0 0 0,1 0 0 0 0,0 1 0 0 0,0-1 0 0 0,1 0 0 0 0,-1 0-1 0 0,1 0 1 0 0,-1-1 0 0 0,1 1 0 0 0,0 0 0 0 0,0 0 0 0 0,0-2 12 0 0,4-6 4 0 0,0 0 0 0 0,0 1 0 0 0,2-1 0 0 0,-1 0 0 0 0,1 1 0 0 0,1 0 0 0 0,-1 0 0 0 0,2 1 0 0 0,-1 0 0 0 0,1 0 0 0 0,1 0 0 0 0,0 1 0 0 0,0 0 0 0 0,0 0 0 0 0,1 1 0 0 0,0 0 0 0 0,1 1 0 0 0,0 0 0 0 0,0 0 0 0 0,0 1 0 0 0,4-1-4 0 0,153-78 88 0 0,-84 61-458 0 0,-73 23-252 0 0,19 0-2088 0 0,-18 7-8953 0 0,-11-2 1009 0 0</inkml:trace>
  <inkml:trace contextRef="#ctx0" brushRef="#br0" timeOffset="1453.057">865 902 6449 0 0,'0'0'1867'0'0,"0"0"-678"0"0,0 0 99 0 0,0 0 460 0 0,0 0 223 0 0,0 0-58 0 0,0 0-258 0 0,0 0-260 0 0,31-3-207 0 0,101-11-178 0 0,170-37 1937 0 0,-239 44-3352 0 0,33-4-540 0 0,-32 9-9872 0 0,-51 2-980 0 0</inkml:trace>
  <inkml:trace contextRef="#ctx0" brushRef="#br0" timeOffset="2023.023">915 1163 7258 0 0,'0'0'1365'0'0,"0"0"-721"0"0,0 0-134 0 0,0 0 319 0 0,0 0 272 0 0,0 0 129 0 0,0 0-31 0 0,0 0-108 0 0,0 0-125 0 0,0 0-71 0 0,0 0-49 0 0,32-10-101 0 0,102-32-93 0 0,-41 21 547 0 0,-88 19-1149 0 0,0 1 0 0 0,1 0-1 0 0,-1 0 1 0 0,1 1 0 0 0,-1-1 0 0 0,1 1 0 0 0,-1 0 0 0 0,1 1 0 0 0,-1-1 0 0 0,1 1 0 0 0,-1 0 0 0 0,1 1 0 0 0,-1-1 0 0 0,2 2-50 0 0,-6-2 41 0 0,-1 0 0 0 0,1 0 1 0 0,-1 0-1 0 0,1 0 0 0 0,-1 0 1 0 0,0 0-1 0 0,1 1 0 0 0,-1-1 1 0 0,0 0-1 0 0,0 0 1 0 0,0 0-1 0 0,0 1 0 0 0,0-1 1 0 0,0 0-1 0 0,0 0 0 0 0,0 0 1 0 0,0 1-1 0 0,-1-1 0 0 0,1 0 1 0 0,0 0-1 0 0,-1 0 1 0 0,1 0-1 0 0,-1 0 0 0 0,1 0 1 0 0,-1 0-1 0 0,0 0 0 0 0,1 0 1 0 0,-1 0-1 0 0,0 0 1 0 0,0 0-1 0 0,0 0 0 0 0,0 0 1 0 0,0-1-1 0 0,0 1 0 0 0,0 0 1 0 0,0-1-1 0 0,-1 1-41 0 0,0 2 29 0 0,-143 109 1125 0 0,104-70-729 0 0,40-42-417 0 0,1 1 0 0 0,-1 0 0 0 0,1-1 1 0 0,-1 1-1 0 0,1 0 0 0 0,-1 0 0 0 0,1 0 1 0 0,0-1-1 0 0,-1 1 0 0 0,1 0 1 0 0,0 0-1 0 0,0 0 0 0 0,0 0 0 0 0,0 0 1 0 0,-1 0-1 0 0,1-1 0 0 0,0 1 0 0 0,1 0 1 0 0,-1 0-1 0 0,0 0 0 0 0,0 0 0 0 0,0 0 1 0 0,0 0-1 0 0,1 0 0 0 0,-1-1 1 0 0,0 1-1 0 0,1 0 0 0 0,-1 0 0 0 0,1 0 1 0 0,-1-1-1 0 0,1 1 0 0 0,-1 0 0 0 0,1-1 1 0 0,-1 1-1 0 0,1 0 0 0 0,0-1 1 0 0,-1 1-1 0 0,1-1 0 0 0,0 1 0 0 0,0-1 1 0 0,0 1-1 0 0,-1-1 0 0 0,1 0 0 0 0,0 1 1 0 0,1-1-9 0 0,27 4-32 0 0,1-2 0 0 0,0-1 0 0 0,0-2 0 0 0,-1-1 0 0 0,1-1 0 0 0,0-1 1 0 0,-1-2-1 0 0,0-1 0 0 0,20-7 32 0 0,10-12-3879 0 0,-25 9-6240 0 0,-24 12-335 0 0</inkml:trace>
  <inkml:trace contextRef="#ctx0" brushRef="#br0" timeOffset="2449.147">1811 213 8194 0 0,'0'0'2195'0'0,"0"0"-508"0"0,0 0-252 0 0,0 0 61 0 0,0 0 81 0 0,0 0-98 0 0,0 0-238 0 0,0 0-353 0 0,0 0-269 0 0,0 0-168 0 0,0 0-118 0 0,0 0-33 0 0,0 0-29 0 0,0-6-48 0 0,-1 0-222 0 0,-1-8 271 0 0,2 38 448 0 0,2 15-268 0 0,2 1-1 0 0,2-1 1 0 0,2-1-1 0 0,1 1 1 0 0,5 8-452 0 0,-12-40 36 0 0,16 52 96 0 0,-3 0 0 0 0,-2 2 0 0 0,-3-1-1 0 0,-3 1 1 0 0,-2 0 0 0 0,-3 53-132 0 0,-6-92-28 0 0,0-1 0 0 0,-2 1 0 0 0,0 0-1 0 0,-1-1 1 0 0,-1-1 0 0 0,-2 1 0 0 0,1-1 0 0 0,-2-1 0 0 0,-1 0 0 0 0,0 0 0 0 0,-2-1-1 0 0,0-1 1 0 0,-1 0 0 0 0,0-1 0 0 0,-1-1 0 0 0,-1 0 0 0 0,-1-1 0 0 0,0-1 0 0 0,0-1-1 0 0,-1 0 1 0 0,-1-2 0 0 0,-13 6 28 0 0,31-15-328 0 0,-33 13-78 0 0,24-11-2409 0 0,0-2-3739 0 0,7-1-4918 0 0</inkml:trace>
  <inkml:trace contextRef="#ctx0" brushRef="#br0" timeOffset="3935.505">112 1027 0 0 0,'12'-11'2036'0'0,"-11"11"-263"0"0,0 0 2238 0 0,1 0 3452 0 0,-1 0-7107 0 0,-1 0-26 0 0,0 0-57 0 0,0 0-58 0 0,0 0-55 0 0,16 19 1223 0 0,82 84 1416 0 0,-51-41-1889 0 0,-36-53-737 0 0,34 12 355 0 0,-44-20 450 0 0,-1 0-3059 0 0,1 0-6433 0 0,-1-1-2775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2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350 170 0 0 0,'0'0'860'0'0,"0"0"642"0"0,0 0 510 0 0,0 0 258 0 0,0 0-33 0 0,0 0-297 0 0,0 0-349 0 0,0 0-276 0 0,0 0-175 0 0,7-11-102 0 0,20-30-67 0 0,-19 38 4216 0 0,-6 36-4556 0 0,-9 19-265 0 0,-2-1 1 0 0,-2-1-1 0 0,-3 0 0 0 0,-3 5-366 0 0,-18 66 248 0 0,0-4-65 0 0,23-82-160 0 0,1 1-1 0 0,2 0 1 0 0,1 0-1 0 0,2 1 1 0 0,1-1-1 0 0,2 6-22 0 0,4-40 16 0 0,0 0 0 0 0,1 1-1 0 0,-1-1 1 0 0,1 0 0 0 0,0 0-1 0 0,0 0 1 0 0,0 0-1 0 0,0 0 1 0 0,0-1 0 0 0,0 1-1 0 0,0 0 1 0 0,0-1 0 0 0,1 0-1 0 0,-1 1 1 0 0,1-1 0 0 0,-1 0-1 0 0,1 0 1 0 0,-1-1 0 0 0,1 1-1 0 0,0 0 1 0 0,-1-1-1 0 0,1 0 1 0 0,0 1 0 0 0,-1-1-1 0 0,1 0 1 0 0,0-1-16 0 0,182-16 1176 0 0,-179 16-1628 0 0,2-3-459 0 0,-11-6-8112 0 0,3 9-122 0 0</inkml:trace>
  <inkml:trace contextRef="#ctx0" brushRef="#br0" timeOffset="288.787">0 608 8298 0 0,'0'0'2159'0'0,"0"0"-704"0"0,0 0-624 0 0,0 0-35 0 0,0 0 176 0 0,0 0 36 0 0,0 0-81 0 0,0 0-48 0 0,0 0-28 0 0,0 0 22 0 0,0 0 25 0 0,0 0-142 0 0,0 0-126 0 0,20 0-68 0 0,65 2-71 0 0,42-23 714 0 0,-74 7-1108 0 0,-17 7-181 0 0,1 0-1588 0 0,-13 2-4993 0 0,-18 2-4705 0 0</inkml:trace>
  <inkml:trace contextRef="#ctx0" brushRef="#br0" timeOffset="853.994">685 100 3417 0 0,'0'0'4325'0'0,"0"0"-1474"0"0,0 0-701 0 0,0 0-215 0 0,0 0-155 0 0,0 0-235 0 0,0 0-303 0 0,0 0-352 0 0,0 0-307 0 0,0 0-200 0 0,0 0-117 0 0,0 0 26 0 0,0 0 54 0 0,6-4 79 0 0,28-14 256 0 0,1 2 1 0 0,1 2-1 0 0,0 1 0 0 0,1 2 0 0 0,23-4-681 0 0,-58 14 8 0 0,-1 0 1 0 0,1 0-1 0 0,-1 0 0 0 0,1 0 0 0 0,0 0 0 0 0,-1 1 0 0 0,1-1 0 0 0,0 1 1 0 0,0-1-1 0 0,-1 1 0 0 0,1 0 0 0 0,0-1 0 0 0,0 1 0 0 0,0 0 1 0 0,-1 0-1 0 0,1 0 0 0 0,0 1 0 0 0,0-1 0 0 0,0 0 0 0 0,-1 1 1 0 0,1-1-1 0 0,0 1 0 0 0,-1-1 0 0 0,1 1 0 0 0,0 0 0 0 0,-1 0 1 0 0,1 0-1 0 0,-1 0 0 0 0,1 0 0 0 0,-1 0 0 0 0,1 0 0 0 0,-1 0 0 0 0,0 1 1 0 0,0-1-1 0 0,1 1 0 0 0,-1-1 0 0 0,0 1 0 0 0,0-1 0 0 0,-1 1 1 0 0,1-1-1 0 0,0 1 0 0 0,0 0 0 0 0,-1-1 0 0 0,1 1 0 0 0,-1 0 1 0 0,0 0-1 0 0,1-1 0 0 0,-1 1 0 0 0,0 0 0 0 0,0 0 0 0 0,0 0 0 0 0,0-1 1 0 0,0 1-1 0 0,-1 0 0 0 0,1 0 0 0 0,0 0 0 0 0,-1-1 0 0 0,1 1 1 0 0,-2 1-9 0 0,-144 173 546 0 0,145-173-540 0 0,0 0 0 0 0,0-1 0 0 0,0 1 0 0 0,0 0 0 0 0,0 0 0 0 0,0 0 0 0 0,1 0 0 0 0,0 0 0 0 0,-1 0 0 0 0,1 0 0 0 0,0 0 0 0 0,1 0 0 0 0,-1 0 0 0 0,0 0 0 0 0,1-1 0 0 0,-1 1 0 0 0,1 0 0 0 0,0 0 0 0 0,0 0 0 0 0,0 0 0 0 0,1-1 0 0 0,-1 1 0 0 0,1-1 0 0 0,-1 1 0 0 0,1-1 0 0 0,0 1 0 0 0,0-1 0 0 0,0 0 0 0 0,0 0 0 0 0,0 0 0 0 0,1 0 0 0 0,-1 0 0 0 0,0-1 0 0 0,1 1 0 0 0,0-1 0 0 0,-1 1 0 0 0,1-1 0 0 0,0 0 0 0 0,-1 0 0 0 0,1 0 0 0 0,0 0 0 0 0,0-1 0 0 0,0 1 0 0 0,0-1 0 0 0,0 0 0 0 0,0 0 0 0 0,0 0 0 0 0,0 0 0 0 0,0 0 0 0 0,0-1 0 0 0,0 1 0 0 0,0-1 0 0 0,1 0-6 0 0,104-9 361 0 0,-49-6-2207 0 0,-52 13 738 0 0,2-1-4481 0 0,-4 4-6394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0,'0'0'228'0'0,"0"0"714"0"0,0 0 594 0 0,0 0 443 0 0,0 0 168 0 0,0 0-120 0 0,0 0-252 0 0,0 0-220 0 0,0 0-105 0 0,0 0-80 0 0,0 0-114 0 0,0 0-153 0 0,5 7 3496 0 0,285-7 1 0 0,-122-19-4219 0 0,-162 18-430 0 0,3-2-500 0 0,-7-2-3063 0 0,-2 4 1274 0 0,0 0-3968 0 0,-1-1 3333 0 0,1 2 811 0 0,-1-1-6797 0 0</inkml:trace>
  <inkml:trace contextRef="#ctx0" brushRef="#br0" timeOffset="400.825">292 1 9482 0 0,'0'0'2353'0'0,"0"0"-670"0"0,0 0-271 0 0,0 0 11 0 0,0 0 46 0 0,0 0-88 0 0,0 0-266 0 0,0 0-306 0 0,0 0-219 0 0,0 0-118 0 0,0 0-78 0 0,0 0-1 0 0,-5 6 11 0 0,-23 59 1107 0 0,28-31-844 0 0,-15 180 1011 0 0,-4-85-1900 0 0,19-128 99 0 0,0-1-50 0 0,0 1-27 0 0,1 3-3921 0 0,2-2-6211 0 0,-1-2-1341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14675 0 0,'0'0'4273'0'0,"0"0"-3257"0"0,0 0-632 0 0,0 0-192 0 0,0 0-88 0 0,0 0-88 0 0,0 0-120 0 0,0 0-120 0 0,0 0-168 0 0,0 0-288 0 0,0 0-568 0 0,0 0-2761 0 0,0 0-8010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8:55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105 521 0 0 0,'0'0'1144'0'0,"0"0"39"0"0,0 0 41 0 0,0 0 33 0 0,0 0-14 0 0,0 0-80 0 0,0 0-113 0 0,0 0-112 0 0,0 0-130 0 0,0 0-102 0 0,0 0-89 0 0,0 0-78 0 0,0 0-55 0 0,0 0-3 0 0,0 0 16 0 0,0 0 23 0 0,0 0 52 0 0,0 0 37 0 0,0 0 11 0 0,0 0 12 0 0,0 0-21 0 0,0 0-44 0 0,0 0-27 0 0,0 0-36 0 0,0 0-41 0 0,0 0-43 0 0,0 0-33 0 0,0 0-50 0 0,0 0-47 0 0,0 0-46 0 0,2 5 4178 0 0,2 1-3455 0 0,178-13-423 0 0,-37 3 135 0 0,-137-3-2177 0 0,-11 4-3088 0 0,-2 2-5072 0 0,3 1-1862 0 0</inkml:trace>
  <inkml:trace contextRef="#ctx0" brushRef="#br0" timeOffset="509.694">180 215 5513 0 0,'0'0'2197'0'0,"0"0"-509"0"0,0 0-145 0 0,0 0 119 0 0,0 0 89 0 0,0 0-179 0 0,0 0-374 0 0,0 0-373 0 0,0 0-277 0 0,0 0-130 0 0,0 0 88 0 0,0 0 131 0 0,0 0 61 0 0,0 9 40 0 0,1 52 501 0 0,1-10-364 0 0,-3 0 1 0 0,-2 0-1 0 0,-9 50-875 0 0,1 59-1799 0 0,11-144 129 0 0,2-12-3266 0 0,0-3-3223 0 0,0-1-636 0 0</inkml:trace>
  <inkml:trace contextRef="#ctx0" brushRef="#br0" timeOffset="1150.516">644 42 3257 0 0,'0'0'1943'0'0,"0"0"-464"0"0,0 0-92 0 0,0 0 317 0 0,0 0 362 0 0,0 0 49 0 0,0 0-321 0 0,0 0-498 0 0,0 0-432 0 0,0 0-268 0 0,0 0-134 0 0,0 0-32 0 0,0 4 0 0 0,0 231 2943 0 0,39 55-2919 0 0,3-153-415 0 0,-24-93-70 0 0,-7-40-10 0 0,-10-4 121 0 0,-1 0 25 0 0,23-44 573 0 0,74-185-217 0 0,-1-87-390 0 0,-85 285-72 0 0,-8 17-10 0 0,1 1 1 0 0,1 0-1 0 0,0 0 1 0 0,1 0-1 0 0,0 1 1 0 0,1 0-1 0 0,0 0 0 0 0,1 0 1 0 0,7-8 10 0 0,-14 20 10 0 0,4-2-4674 0 0,-6 11-251 0 0,1-2-6295 0 0</inkml:trace>
  <inkml:trace contextRef="#ctx0" brushRef="#br0" timeOffset="1607.379">1117 620 11947 0 0,'0'0'1820'0'0,"0"0"-620"0"0,0 0-230 0 0,0 0 110 0 0,0 0 115 0 0,0 0-6 0 0,0 0-154 0 0,0 0-260 0 0,0 0-240 0 0,0 0-168 0 0,0 0-126 0 0,0 0-101 0 0,0 0-52 0 0,-10 4-38 0 0,-33 12-24 0 0,39-14-18 0 0,1 0 0 0 0,0 0 0 0 0,0 1 0 0 0,0-1 0 0 0,0 0-1 0 0,1 1 1 0 0,-1 0 0 0 0,1 0 0 0 0,-1 0 0 0 0,1 0 0 0 0,0 0 0 0 0,0 0 0 0 0,0 0-1 0 0,1 1 1 0 0,-1-1 0 0 0,1 1 0 0 0,0-1 0 0 0,-1 2-8 0 0,-2 7 16 0 0,2-9-14 0 0,0-1 1 0 0,1 0-1 0 0,0 1 1 0 0,-1-1 0 0 0,1 1-1 0 0,0-1 1 0 0,0 1 0 0 0,0-1-1 0 0,0 1 1 0 0,1 0 0 0 0,-1 0-1 0 0,1-1 1 0 0,0 1 0 0 0,0 0-1 0 0,0 0 1 0 0,0-1-1 0 0,0 1 1 0 0,0 0 0 0 0,1 0-1 0 0,-1-1 1 0 0,1 1 0 0 0,0 0-1 0 0,0-1 1 0 0,0 1 0 0 0,0-1-1 0 0,0 1 1 0 0,1-1-1 0 0,-1 0 1 0 0,1 1 0 0 0,0-1-1 0 0,-1 0 1 0 0,1 0 0 0 0,0 0-1 0 0,0 0 1 0 0,0 0 0 0 0,1-1-1 0 0,-1 1 1 0 0,0-1 0 0 0,1 1-1 0 0,-1-1 1 0 0,1 0-1 0 0,-1 0 1 0 0,1 0 0 0 0,-1 0-1 0 0,1 0 1 0 0,0-1 0 0 0,-1 1-1 0 0,1-1 1 0 0,1 1-3 0 0,7-1 92 0 0,-1-1 0 0 0,1 0 0 0 0,-1 0 0 0 0,1-1 0 0 0,-1-1 0 0 0,1 1 0 0 0,-1-2 0 0 0,0 1 0 0 0,0-1 0 0 0,-1-1 0 0 0,1 0 0 0 0,-1 0 0 0 0,0-1 0 0 0,0 0 0 0 0,-1-1-92 0 0,-2 4 49 0 0,-1-1 0 0 0,0 0 0 0 0,0 0 0 0 0,0 0-1 0 0,-1 0 1 0 0,1-1 0 0 0,-1 0 0 0 0,0 0 0 0 0,-1 0 0 0 0,1 0-1 0 0,-1-1 1 0 0,0 1 0 0 0,0-1 0 0 0,0 0 0 0 0,-1 0-1 0 0,0 0 1 0 0,0 0 0 0 0,-1 0 0 0 0,0 0 0 0 0,0 0 0 0 0,0-1-1 0 0,-1 1 1 0 0,0 0 0 0 0,0-1 0 0 0,0 1 0 0 0,-1-3-49 0 0,-1 6-30 0 0,1 0 1 0 0,-1 0-1 0 0,1 0 0 0 0,-1 0 1 0 0,0 0-1 0 0,0 0 1 0 0,0 1-1 0 0,-1-1 0 0 0,1 1 1 0 0,-1-1-1 0 0,1 1 1 0 0,-1 0-1 0 0,0 0 0 0 0,0 0 1 0 0,0 0-1 0 0,0 1 0 0 0,0-1 1 0 0,0 1-1 0 0,0 0 1 0 0,0 0-1 0 0,-1 0 0 0 0,1 0 1 0 0,0 0-1 0 0,-1 1 1 0 0,1 0-1 0 0,-1-1 0 0 0,-1 1 30 0 0,-28 2-3627 0 0,3 6-4885 0 0,18-4-3280 0 0</inkml:trace>
  <inkml:trace contextRef="#ctx0" brushRef="#br0" timeOffset="2354.505">1334 675 5641 0 0,'0'0'2605'0'0,"0"0"-546"0"0,0 0-191 0 0,0 0 3 0 0,0 0-129 0 0,0 0-283 0 0,0 0-373 0 0,0 0-402 0 0,0 0-278 0 0,0 0-145 0 0,0 0-79 0 0,0 0-56 0 0,-1 26 776 0 0,11 29-232 0 0,-7-53-605 0 0,0 0 0 0 0,-1 0 0 0 0,1 0-1 0 0,0 0 1 0 0,0-1 0 0 0,0 0 0 0 0,0 1 0 0 0,0-1 0 0 0,0 0 0 0 0,1-1 0 0 0,-1 1 0 0 0,0 0-1 0 0,0-1 1 0 0,1 0 0 0 0,-1 0 0 0 0,0 0 0 0 0,1 0 0 0 0,-1 0 0 0 0,0-1 0 0 0,0 0-1 0 0,1 1 1 0 0,-1-1 0 0 0,0 0 0 0 0,0 0 0 0 0,0-1 0 0 0,0 1 0 0 0,0-1 0 0 0,0 0 0 0 0,0 1-1 0 0,-1-1 1 0 0,1 0 0 0 0,-1-1 0 0 0,1 1 0 0 0,-1 0 0 0 0,0-1 0 0 0,0 1 0 0 0,0-1-1 0 0,0 0 1 0 0,0 0 0 0 0,-1 1 0 0 0,1-1 0 0 0,-1 0 0 0 0,1-2-65 0 0,45-71 331 0 0,-47 77-335 0 0,0-1 1 0 0,1 0 0 0 0,-1 1 0 0 0,0-1-1 0 0,0 1 1 0 0,0-1 0 0 0,0 0 0 0 0,0 1-1 0 0,0-1 1 0 0,0 1 0 0 0,1-1 0 0 0,-1 0 0 0 0,0 1-1 0 0,0-1 1 0 0,1 0 0 0 0,-1 1 0 0 0,0-1-1 0 0,0 0 1 0 0,1 1 0 0 0,-1-1 0 0 0,0 0-1 0 0,1 0 1 0 0,-1 1 0 0 0,0-1 0 0 0,1 0-1 0 0,-1 0 1 0 0,1 0 0 0 0,-1 1 0 0 0,0-1 0 0 0,1 0-1 0 0,-1 0 1 0 0,1 0 0 0 0,-1 0 0 0 0,0 0-1 0 0,1 0 1 0 0,-1 0 0 0 0,1 0 0 0 0,-1 0-1 0 0,1 0 1 0 0,-1 0 0 0 0,0 0 0 0 0,1 0-1 0 0,-1 0 1 0 0,1-1 3 0 0,0 20 48 0 0,25 129-35 0 0,-10-26-189 0 0,2 84-161 0 0,-19-197 340 0 0,-1 1-1 0 0,0-1 1 0 0,-1 0 0 0 0,0 0 0 0 0,0 0-1 0 0,-1 0 1 0 0,0 0 0 0 0,-1-1-1 0 0,1 1 1 0 0,-2-1 0 0 0,1-1 0 0 0,-1 1-1 0 0,-1-1 1 0 0,1 0 0 0 0,-1 0 0 0 0,0-1-1 0 0,-1 0 1 0 0,1 0 0 0 0,-2 0-3 0 0,1-2 2 0 0,-1-1 0 0 0,0 0 0 0 0,0 0 0 0 0,0-1 1 0 0,0 0-1 0 0,-1 0 0 0 0,1-1 0 0 0,0-1 0 0 0,-1 1 0 0 0,1-1 1 0 0,-1-1-1 0 0,1 0 0 0 0,-3-1-2 0 0,9 0 0 0 0,0 0 0 0 0,0-1 1 0 0,0 0-1 0 0,0 0 0 0 0,0 0 0 0 0,0 0 1 0 0,1 0-1 0 0,0 0 0 0 0,-1-1 0 0 0,1 1 1 0 0,0-1-1 0 0,1 0 0 0 0,-1 1 0 0 0,1-1 1 0 0,0 0-1 0 0,-1 0 0 0 0,2 0 0 0 0,-1 0 1 0 0,0 0-1 0 0,1 0 0 0 0,0 0 1 0 0,0 0-1 0 0,0 0 0 0 0,0 0 0 0 0,1 0 1 0 0,0 0-1 0 0,0 0 0 0 0,0 0 0 0 0,0 0 1 0 0,0 0-1 0 0,2-2 0 0 0,2-8-328 0 0,2 0 0 0 0,-1 1 0 0 0,2 0 0 0 0,0 0 1 0 0,1 0-1 0 0,0 1 0 0 0,0 0 0 0 0,3-1 328 0 0,90-82-6456 0 0,-69 65 3842 0 0,-26 26-9053 0 0</inkml:trace>
  <inkml:trace contextRef="#ctx0" brushRef="#br0" timeOffset="3435.655">184 499 0 0 0,'0'0'1664'0'0,"0"0"22"0"0,0 0-39 0 0,0 0-36 0 0,0 0-68 0 0,0 0-148 0 0,0 0-192 0 0,0 0-208 0 0,0 0-151 0 0,0 0-65 0 0,0 0-62 0 0,0 0-35 0 0,-7 2 2845 0 0,-22 6-2660 0 0,-31 0 827 0 0,-15-7 149 0 0,63-6-1118 0 0,89 21-750 0 0,84-6-79 0 0,-88-6-216 0 0,-98-3 34 0 0,4 1-1789 0 0,7-2-3675 0 0,10 0-5207 0 0</inkml:trace>
  <inkml:trace contextRef="#ctx0" brushRef="#br0" timeOffset="6496.337">2069 46 0 0 0,'0'0'188'0'0,"0"0"672"0"0,0 0 234 0 0,0 0 38 0 0,0 0 15 0 0,0 0 31 0 0,0 0 63 0 0,4-6 42 0 0,12-16 11 0 0,-12 19 6571 0 0,-1 6-3338 0 0,-1 15-2317 0 0,-4 21-2924 0 0,-20 62 1199 0 0,-5 0 0 0 0,-35 85-485 0 0,24-77 49 0 0,28-79-35 0 0,2-9-8 0 0,1 0-1 0 0,1 1 1 0 0,1-1 0 0 0,0 1 0 0 0,2 0 0 0 0,0 17-6 0 0,4-36 7 0 0,0-1 0 0 0,1 1 0 0 0,-1-1-1 0 0,1 1 1 0 0,0-1 0 0 0,-1 0 0 0 0,1 0-1 0 0,0 0 1 0 0,1 0 0 0 0,-1-1 0 0 0,0 1 0 0 0,0 0-1 0 0,1-1 1 0 0,-1 1 0 0 0,1-1 0 0 0,-1 0-1 0 0,1 0 1 0 0,0 0 0 0 0,-1 0 0 0 0,1-1 0 0 0,0 1-1 0 0,0-1 1 0 0,-1 1 0 0 0,1-1 0 0 0,3 0-7 0 0,159-15 816 0 0,-109 4-628 0 0,-55 11-190 0 0,-1 0 9 0 0,0 0-11 0 0,0 0 21 0 0,0 0-1 0 0,0 0-25 0 0,0 0 17 0 0,0 0-3 0 0,0 0-23 0 0,0 0-42 0 0,0 0-62 0 0,0 0-70 0 0,0 0-69 0 0,0 0-74 0 0,0 0-122 0 0,0 0-134 0 0,0-3-2843 0 0,0-4-10846 0 0,0 6 8445 0 0</inkml:trace>
  <inkml:trace contextRef="#ctx0" brushRef="#br0" timeOffset="6863.386">1723 410 5825 0 0,'0'0'2558'0'0,"0"0"-811"0"0,0 0-408 0 0,0 0 115 0 0,0 0 191 0 0,0 0-32 0 0,0 0-334 0 0,0 0-410 0 0,0 0-189 0 0,0 0-13 0 0,0 0 112 0 0,0 0 83 0 0,12 0-58 0 0,96-7 1088 0 0,77-19 542 0 0,-4 11-2031 0 0,-181 15-585 0 0,1 12-2294 0 0,0-9-6174 0 0,-1-3-3451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18 109 0 0 0,'0'0'420'0'0,"0"0"719"0"0,0 0 165 0 0,0 0-55 0 0,0 0-80 0 0,0 0-17 0 0,4-6 2 0 0,11-16 8 0 0,-11 17 12 0 0,-7 46 9439 0 0,-6 24-8430 0 0,-2 16-2581 0 0,-7 154 638 0 0,20-232-221 0 0,-1-1 1 0 0,1 0 0 0 0,-1 1-1 0 0,1-1 1 0 0,0 0-1 0 0,0 0 1 0 0,0 0 0 0 0,0 0-1 0 0,0-1 1 0 0,0 1 0 0 0,0 0-1 0 0,1-1 1 0 0,-1 0-1 0 0,0 1 1 0 0,1-1 0 0 0,-1 0-1 0 0,1 0 1 0 0,0-1-1 0 0,-1 1 1 0 0,1 0 0 0 0,0-1-1 0 0,0 0 1 0 0,-1 1-1 0 0,1-1 1 0 0,0 0 0 0 0,0 0-1 0 0,-1-1 1 0 0,1 1-1 0 0,0-1 1 0 0,-1 1 0 0 0,1-1-1 0 0,0 0 1 0 0,-1 0 0 0 0,1 0-1 0 0,-1 0 1 0 0,1 0-1 0 0,-1-1-19 0 0,17-9 99 0 0,0-1-1 0 0,-1-1 0 0 0,-1-1 0 0 0,0-1 1 0 0,-1 0-1 0 0,0-1 0 0 0,-2 0 1 0 0,0-1-1 0 0,0-1 0 0 0,-2 0 0 0 0,0-1 1 0 0,-1 0-1 0 0,0-4-98 0 0,5-9 61 0 0,2-1 14 0 0,-1-1 0 0 0,-2-1-1 0 0,-1-1 1 0 0,-2 1 0 0 0,7-37-75 0 0,-19 71-14 0 0,2-17 294 0 0,-10 27-50 0 0,3 7-210 0 0,0 0 1 0 0,1 1-1 0 0,1-1 1 0 0,1 1-1 0 0,0 0 1 0 0,1 0-1 0 0,1 0 1 0 0,1 0-1 0 0,0-1 1 0 0,1 1-1 0 0,1 0 0 0 0,1-1 1 0 0,0 1-1 0 0,4 9-20 0 0,5 31 35 0 0,30 190-57 0 0,-42-237 26 0 0,1 221-11 0 0,-4-217 6 0 0,-1 1 0 0 0,0 0 0 0 0,-1-1 0 0 0,0 0 0 0 0,-1 1 0 0 0,-1-2 0 0 0,0 1 0 0 0,-1-1 0 0 0,0 0 0 0 0,-1 0 0 0 0,-1-1 0 0 0,0 0 0 0 0,0 0 1 0 0,-5 3 0 0 0,11-12 8 0 0,0 1 0 0 0,0-1 1 0 0,0 1-1 0 0,-1-1 0 0 0,1 0 1 0 0,-1 0-1 0 0,0 0 0 0 0,0-1 1 0 0,0 1-1 0 0,0-1 0 0 0,0 0 1 0 0,-1 0-1 0 0,1-1 0 0 0,-1 1 1 0 0,1-1-1 0 0,-1 0 0 0 0,1 0 1 0 0,-1 0-1 0 0,0-1 0 0 0,0 0-8 0 0,3-1 6 0 0,0-1-1 0 0,0 0 0 0 0,0 0 1 0 0,0 0-1 0 0,1-1 0 0 0,-1 1 1 0 0,1 0-1 0 0,-1-1 0 0 0,1 1 1 0 0,0 0-1 0 0,0-1 0 0 0,0 0 1 0 0,0 1-1 0 0,1-1 0 0 0,-1 0 1 0 0,1 1-1 0 0,-1-1 0 0 0,1 0 1 0 0,0 1-1 0 0,0-1 0 0 0,0-2-5 0 0,1-10-4 0 0,0-1 0 0 0,0 1-1 0 0,2 0 1 0 0,0 0 0 0 0,1 0-1 0 0,0 0 1 0 0,1 1 0 0 0,0-1 0 0 0,6-9 4 0 0,1-1-115 0 0,0 1 1 0 0,1 0-1 0 0,1 1 1 0 0,2 1-1 0 0,0 0 1 0 0,1 1-1 0 0,6-4 115 0 0,8 5-2127 0 0,-16 17-5649 0 0,-10 3-3560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0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10058 0 0,'0'0'2041'0'0,"0"0"-438"0"0,0 0-318 0 0,0 0-107 0 0,0 0-134 0 0,0 0-201 0 0,0 0-239 0 0,0 0-232 0 0,0 0-121 0 0,0 0-75 0 0,0 0-39 0 0,0 0-21 0 0,0 0-9 0 0,-12 28-22 0 0,-34 87 5 0 0,45-114-85 0 0,0-1 0 0 0,0 1 1 0 0,1 0-1 0 0,-1 0 0 0 0,0 0 1 0 0,0 0-1 0 0,0 0 0 0 0,1 0 1 0 0,-1 0-1 0 0,0 0 0 0 0,1 0 1 0 0,-1 0-1 0 0,1 0 1 0 0,0 0-1 0 0,-1 0 0 0 0,1 1 1 0 0,0-1-1 0 0,0 0 0 0 0,-1 0 1 0 0,1 0-1 0 0,0 1 0 0 0,0-1 1 0 0,0 0-1 0 0,1 0 0 0 0,-1 1 1 0 0,0-1-1 0 0,0 0 0 0 0,1 0 1 0 0,-1 0-1 0 0,0 0 1 0 0,1 0-1 0 0,-1 1 0 0 0,1-1 1 0 0,0 0-1 0 0,-1 0 0 0 0,1 0 1 0 0,0 0-1 0 0,0 0 0 0 0,-1-1 1 0 0,1 1-1 0 0,0 0 0 0 0,0 0 1 0 0,0 0-6 0 0,3 0 47 0 0,-2 1 45 0 0,0 0 1 0 0,1 0-1 0 0,-1 0 1 0 0,1 0-1 0 0,0-1 1 0 0,-1 1-1 0 0,1-1 1 0 0,0 0-1 0 0,0 1 1 0 0,0-1-1 0 0,0-1 1 0 0,0 1-1 0 0,0 0 1 0 0,0-1-1 0 0,1 0 1 0 0,-1 1-1 0 0,0-1 1 0 0,0-1-1 0 0,0 1 1 0 0,0 0-1 0 0,0-1 1 0 0,0 1-1 0 0,0-1 1 0 0,0 0-1 0 0,0 0 1 0 0,0 0-1 0 0,0-1 0 0 0,0 1 1 0 0,0-1-1 0 0,-1 1 1 0 0,1-1-1 0 0,0 0 1 0 0,-1 0-1 0 0,0 0 1 0 0,1 0-1 0 0,-1 0 1 0 0,0-1-1 0 0,0 1 1 0 0,0-1-1 0 0,-1 1 1 0 0,1-1-1 0 0,-1 0 1 0 0,1 0-1 0 0,-1 0 1 0 0,0 0-1 0 0,0 0 1 0 0,0 0-1 0 0,0 0 1 0 0,-1-2-93 0 0,1 1-54 0 0,-1 1 1 0 0,1-1 0 0 0,-1 0 0 0 0,-1 1 0 0 0,1-1-1 0 0,0 0 1 0 0,-1 1 0 0 0,0-1 0 0 0,0 1 0 0 0,0-1 0 0 0,0 1-1 0 0,0-1 1 0 0,-1 1 0 0 0,1 0 0 0 0,-1 0 0 0 0,0-1-1 0 0,0 1 1 0 0,0 1 0 0 0,-1-1 0 0 0,1 0 0 0 0,-1 0-1 0 0,1 1 1 0 0,-1-1 0 0 0,0 1 0 0 0,0 0 0 0 0,0 0-1 0 0,0 0 1 0 0,0 1 0 0 0,0-1 0 0 0,-1 0 0 0 0,1 1-1 0 0,-1 0 1 0 0,1 0 0 0 0,-1 0 0 0 0,0 0 53 0 0,1 1-513 0 0,-8-3-1267 0 0,2 3-4109 0 0,0 0-5809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1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480 431 0 0 0,'0'0'926'0'0,"0"0"375"0"0,0 0 517 0 0,0 0 297 0 0,0 0-43 0 0,0 0-311 0 0,0 0-404 0 0,0 0-307 0 0,0 0-166 0 0,3-4-53 0 0,11-10-7 0 0,-11 10 3 0 0,-3 4 7 0 0,0 0-18 0 0,0 0-28 0 0,0 0-44 0 0,0 0-50 0 0,0 0-65 0 0,0 0-82 0 0,-14-4 798 0 0,-167 18-18 0 0,-23 45-328 0 0,201-58-987 0 0,0 0-1 0 0,0-1 1 0 0,0 1-1 0 0,0 0 1 0 0,0 0 0 0 0,0 1-1 0 0,1-1 1 0 0,-1 1-1 0 0,1-1 1 0 0,-1 1-1 0 0,1 0 1 0 0,-1 0-1 0 0,1 0 1 0 0,0 0 0 0 0,0 0-1 0 0,0 1 1 0 0,0-1-1 0 0,0 1 1 0 0,1-1-1 0 0,-1 1 1 0 0,1 0 0 0 0,-1 0-1 0 0,1-1 1 0 0,0 1-1 0 0,0 0 1 0 0,0 0-1 0 0,1 0 1 0 0,-1 0-1 0 0,1 0 1 0 0,0 3-12 0 0,2-1 11 0 0,1-1 1 0 0,0 1-1 0 0,0 0 1 0 0,1-1-1 0 0,-1 0 1 0 0,1 0-1 0 0,0 0 1 0 0,0 0-1 0 0,1-1 1 0 0,-1 0-1 0 0,1 1 1 0 0,-1-2-1 0 0,1 1 0 0 0,0 0 1 0 0,0-1-1 0 0,0 0 1 0 0,0 0-1 0 0,1-1 1 0 0,-1 1-1 0 0,1-1 1 0 0,-1 0-1 0 0,1-1 1 0 0,-1 1-1 0 0,1-1 1 0 0,-1 0-1 0 0,3-1-11 0 0,-2 2 13 0 0,158 22 273 0 0,-139-6-163 0 0,-25-16-86 0 0,0-1-15 0 0,-12 19 297 0 0,-134 105 161 0 0,105-94-435 0 0,26-20-42 0 0,0 0 0 0 0,1 0 0 0 0,1 2 0 0 0,0 0 0 0 0,0 0 0 0 0,1 1 0 0 0,0 1 0 0 0,2 0-1 0 0,-1 0 1 0 0,-5 11-3 0 0,14-21 5 0 0,0-1 0 0 0,0 1 0 0 0,0 0 0 0 0,0 0 0 0 0,0 0 0 0 0,1 0 0 0 0,-1 0 0 0 0,1 0 0 0 0,0 0 0 0 0,1 0 0 0 0,-1 1 0 0 0,1-1 0 0 0,0 0 0 0 0,0 0 0 0 0,0 1 1 0 0,0-1-1 0 0,1 0 0 0 0,-1 0 0 0 0,1 1 0 0 0,0-1 0 0 0,1 0 0 0 0,-1 0 0 0 0,1 0 0 0 0,0 0 0 0 0,0-1 0 0 0,0 1 0 0 0,0 0 0 0 0,0-1 0 0 0,1 1 0 0 0,0-1 0 0 0,0 0 0 0 0,0 0 0 0 0,2 2-5 0 0,8 2 56 0 0,0 0-1 0 0,1-1 1 0 0,0-1 0 0 0,1 0 0 0 0,-1 0 0 0 0,1-1 0 0 0,0-1 0 0 0,0-1 0 0 0,0 0-1 0 0,0-1 1 0 0,0-1 0 0 0,0 0 0 0 0,0-1 0 0 0,3-1-56 0 0,22 2 39 0 0,8-22-853 0 0,-40 7-3690 0 0,-3-4-6149 0 0,-5 12-851 0 0</inkml:trace>
  <inkml:trace contextRef="#ctx0" brushRef="#br0" timeOffset="4708.324">415 0 0 0 0,'0'0'966'0'0,"0"0"314"0"0,0 0 375 0 0,0 0 196 0 0,0 0-100 0 0,0 0-361 0 0,0 0-422 0 0,0 0-275 0 0,0 0-106 0 0,0 0 4 0 0,3 15 3419 0 0,-38 127-754 0 0,20-59-2659 0 0,-2 82 266 0 0,8-21-375 0 0,-17 61-101 0 0,10-135-346 0 0,1-20-1 0 0,-16 67-11 0 0,4-14 29 0 0,-2 3 127 0 0,11-25-186 0 0,-8-10 234 0 0,11-27-118 0 0,-3 4-61 0 0,10 22 318 0 0,-5-30 130 0 0,-3 1 265 0 0,14-31-589 0 0,2-9-171 0 0,0-1-12 0 0,-9 11 362 0 0,7-8-337 0 0,2-3-4 0 0,0 0 0 0 0,0 0-4 0 0,0 0-16 0 0,0 0-5 0 0,0 0-4 0 0,0 0 6 0 0,0 0 6 0 0,0 0-29 0 0,0 0-35 0 0,0 0-87 0 0,1-8-2609 0 0,0 5-4692 0 0,1 0-4028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22 352 0 0,'0'0'2357'0'0,"0"0"-394"0"0,0 0-158 0 0,0 0 112 0 0,0 0 3 0 0,0 0-41 0 0,0 0-180 0 0,0 0-272 0 0,0 0-289 0 0,0 0-217 0 0,0 0-160 0 0,0 0-140 0 0,-9-2 239 0 0,8 1 1890 0 0,47 8-583 0 0,50-9-753 0 0,-32-3-941 0 0,108-6 102 0 0,-132 11-592 0 0,-39 0 18 0 0,-1 0-18 0 0,0 0-6 0 0,0 0 2 0 0,0 0-11 0 0,0 0 16 0 0,0 0 13 0 0,-3-7-2636 0 0,-2 6-7978 0 0,2 1-822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2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1936 0 0,'0'0'1883'0'0,"0"0"-701"0"0,0 0-284 0 0,0 0 174 0 0,0 0 269 0 0,0 0 154 0 0,0 0-80 0 0,0 0-200 0 0,0 0-194 0 0,0 0-95 0 0,0 0-97 0 0,0 0-80 0 0,0 0-34 0 0,-5 2-56 0 0,1 0-316 0 0,-6 3-261 0 0,1-3 3376 0 0,29 5-141 0 0,173-21-677 0 0,46-1-1834 0 0,-237 16-1620 0 0,8 2 1932 0 0,-8-3-4157 0 0,0 0-3869 0 0,-2 0-4974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38 0 0 0,'0'0'1226'0'0,"0"0"125"0"0,0 0 302 0 0,0 0 318 0 0,0 0 132 0 0,0 0-17 0 0,0 0-291 0 0,0 0-324 0 0,0 0-226 0 0,0 0-163 0 0,2-6-59 0 0,7-18-68 0 0,-3 17 5365 0 0,-9 7-6709 0 0,-7 23 970 0 0,-23 55-237 0 0,-4-1 0 0 0,-2-2 0 0 0,-17 18-344 0 0,-186 212 144 0 0,181-232-206 0 0,61-73-49 0 0,0 0 0 0 0,0 0 0 0 0,0 0 1 0 0,0-1-1 0 0,0 1 0 0 0,0 0 0 0 0,0 0 1 0 0,0-1-1 0 0,0 1 0 0 0,0 0 0 0 0,0 0 1 0 0,0 0-1 0 0,0-1 0 0 0,0 1 0 0 0,0 0 0 0 0,0 0 1 0 0,0-1-1 0 0,0 1 0 0 0,0 0 0 0 0,0 0 1 0 0,0 0-1 0 0,-1-1 0 0 0,1 1 0 0 0,0 0 1 0 0,0 0-1 0 0,0 0 0 0 0,0 0 0 0 0,0-1 0 0 0,-1 1 1 0 0,1 0-1 0 0,0 0 0 0 0,0 0 0 0 0,0 0 1 0 0,-1 0-1 0 0,1 0 0 0 0,0 0 0 0 0,0-1 0 0 0,-1 1 1 0 0,1 0-1 0 0,0 0 0 0 0,0 0 0 0 0,0 0 1 0 0,-1 0-1 0 0,1 0 0 0 0,0 0 0 0 0,0 0 1 0 0,-1 0-1 0 0,1 0 0 0 0,0 0 111 0 0,8-24-12456 0 0,-6 16 4753 0 0</inkml:trace>
  <inkml:trace contextRef="#ctx0" brushRef="#br0" timeOffset="550.285">10 1 2473 0 0,'0'0'3186'0'0,"0"0"-969"0"0,0 0-544 0 0,0 0-116 0 0,0 0 58 0 0,0 0 15 0 0,0 0-155 0 0,0 0-279 0 0,0 0-310 0 0,0 0-273 0 0,0 0-169 0 0,0 0-96 0 0,-9 8 862 0 0,55 95 2232 0 0,114 115-1200 0 0,-28-16-1619 0 0,-82-85-450 0 0,-20-64-132 0 0,-25-14-3108 0 0,-8-38 110 0 0,3-2-1080 0 0,0 1-3700 0 0,0 0-1509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2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15 158 0 0 0,'0'0'772'0'0,"0"0"663"0"0,0 0 350 0 0,0 0 182 0 0,0 0-15 0 0,0 0-84 0 0,0 0-165 0 0,0 0-196 0 0,0 0-212 0 0,0 0-189 0 0,-2-6-181 0 0,-8-18-178 0 0,8 18-140 0 0,2 6-133 0 0,0 0-125 0 0,0 0-93 0 0,0 0-57 0 0,0 0-57 0 0,0 0-48 0 0,0 0-10 0 0,16 25 807 0 0,55 115 1441 0 0,66 250-750 0 0,-98-202-1370 0 0,-32-121-173 0 0,3-42 903 0 0,-6-50-56 0 0,69-253-738 0 0,22-11-63 0 0,26-24-153 0 0,-105 262 2 0 0,-16 50 35 0 0,0 1-26 0 0,0 0-67 0 0,0 0-95 0 0,0 0-112 0 0,-8 19-912 0 0,-27 55-1519 0 0,24-49-644 0 0,1-1-3366 0 0,6-11-4533 0 0</inkml:trace>
  <inkml:trace contextRef="#ctx0" brushRef="#br0" timeOffset="543.955">634 795 0 0 0,'0'0'352'0'0,"0"0"404"0"0,0 0 231 0 0,0 0 285 0 0,0 0 253 0 0,0 0 106 0 0,0 0 48 0 0,0 0-140 0 0,0 0-155 0 0,0 0-84 0 0,0 0-162 0 0,0 0-139 0 0,0 0-82 0 0,0-5-111 0 0,-1-17-118 0 0,0 21-618 0 0,0 1-1 0 0,0-1 1 0 0,0 1-1 0 0,0 0 1 0 0,0-1 0 0 0,0 1-1 0 0,0 0 1 0 0,0 0 0 0 0,0 0-1 0 0,0 0 1 0 0,0 0-1 0 0,0 0 1 0 0,0 0 0 0 0,0 0-1 0 0,0 0 1 0 0,0 0 0 0 0,-1 1-1 0 0,1-1 1 0 0,0 0-1 0 0,0 1 1 0 0,0-1 0 0 0,0 1-1 0 0,1-1 1 0 0,-1 1 0 0 0,0 0-1 0 0,0-1 1 0 0,0 1-1 0 0,0 0 1 0 0,0-1 0 0 0,1 1-1 0 0,-1 0 1 0 0,0 0 0 0 0,1 0-1 0 0,-1 0-69 0 0,-5 5 35 0 0,0 0-1 0 0,0 0 1 0 0,1 1 0 0 0,0 0-1 0 0,1 0 1 0 0,-1 0-1 0 0,1 0 1 0 0,0 1 0 0 0,1 0-1 0 0,0 0 1 0 0,0 0-1 0 0,1 0 1 0 0,0 0 0 0 0,0 0-1 0 0,1 1 1 0 0,0-1-1 0 0,0 0 1 0 0,1 1 0 0 0,1-1-1 0 0,0 6-34 0 0,0-11 69 0 0,1-1 0 0 0,-1 0 0 0 0,1 0 0 0 0,0 1 1 0 0,0-1-1 0 0,0 0 0 0 0,0-1 0 0 0,0 1 0 0 0,0 0 0 0 0,1 0 0 0 0,-1-1 0 0 0,0 0 0 0 0,1 1 0 0 0,-1-1 0 0 0,1 0 0 0 0,0 0 0 0 0,-1 0 0 0 0,1-1 0 0 0,0 1 0 0 0,0-1 0 0 0,-1 1 0 0 0,1-1 0 0 0,0 0 1 0 0,0 0-1 0 0,0 0 0 0 0,-1 0 0 0 0,1-1 0 0 0,0 1 0 0 0,0-1 0 0 0,-1 0 0 0 0,1 0 0 0 0,0 0 0 0 0,-1 0 0 0 0,1 0 0 0 0,-1 0 0 0 0,3-2-69 0 0,2 0 77 0 0,0 0 0 0 0,1-1 0 0 0,-1 0 0 0 0,-1 0 0 0 0,1-1 0 0 0,-1 0-1 0 0,1 0 1 0 0,-1-1 0 0 0,-1 1 0 0 0,1-1 0 0 0,-1-1 0 0 0,0 1 0 0 0,-1-1 0 0 0,1 1 0 0 0,-1-1 0 0 0,-1-1 0 0 0,1 1-1 0 0,-1 0 1 0 0,0-1 0 0 0,-1 0 0 0 0,0 1 0 0 0,0-1 0 0 0,-1 0 0 0 0,1-6-77 0 0,-4 11-56 0 0,0 0 0 0 0,0 0 0 0 0,-1 0 0 0 0,1 0-1 0 0,-1 1 1 0 0,1-1 0 0 0,-1 0 0 0 0,0 1 0 0 0,0 0 0 0 0,0 0 0 0 0,0 0 0 0 0,-1 0 0 0 0,1 0 0 0 0,-1 1 0 0 0,1-1-1 0 0,-1 1 1 0 0,1 0 0 0 0,-1 0 0 0 0,0 0 0 0 0,1 1 0 0 0,-1-1 0 0 0,0 1 0 0 0,0 0 0 0 0,1 0 0 0 0,-1 0 0 0 0,0 0-1 0 0,0 1 1 0 0,1 0 0 0 0,-2 0 56 0 0,1-1-103 0 0,-62 16-2905 0 0,26 8-6300 0 0,27-16-1010 0 0</inkml:trace>
  <inkml:trace contextRef="#ctx0" brushRef="#br0" timeOffset="1063.934">1103 777 0 0 0,'0'0'576'0'0,"0"0"680"0"0,0 0 373 0 0,0 0 308 0 0,0 0 299 0 0,0 0 45 0 0,0 0-95 0 0,0 0-225 0 0,0 0-342 0 0,0 0-335 0 0,0 0-245 0 0,0 0-188 0 0,0 0-122 0 0,-9 20 2005 0 0,-3 1-2591 0 0,0 0 0 0 0,-2-1 0 0 0,-1 0 0 0 0,0-1 0 0 0,-1-1 0 0 0,-1 0 0 0 0,-1-1 0 0 0,-12 8-143 0 0,20-19-1142 0 0,8-8-3806 0 0,1-3-5713 0 0,1 2 3950 0 0</inkml:trace>
  <inkml:trace contextRef="#ctx0" brushRef="#br0" timeOffset="1455.412">908 788 344 0 0,'0'0'2242'0'0,"0"0"-87"0"0,0 0-17 0 0,0 0-67 0 0,0 0-173 0 0,0 0-277 0 0,0 0-292 0 0,0 0-337 0 0,0 0-273 0 0,0 0-197 0 0,0 0-157 0 0,0 0-92 0 0,11 18 1942 0 0,107 82 2259 0 0,-34-4-3859 0 0,-81-91-668 0 0,2 2-212 0 0,-3-5-10088 0 0,-4-2-1069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19:3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0 0 0 0,'0'0'524'0'0,"0"0"340"0"0,0 0 261 0 0,0 0 215 0 0,0 0 119 0 0,0 0-4 0 0,0 0-104 0 0,0 0-156 0 0,0 1 6010 0 0,0 1-3553 0 0,3 14-2665 0 0,-38 234 1393 0 0,-49 107-1484 0 0,78-334-861 0 0,1-7-16 0 0,1 1 1 0 0,0-1 0 0 0,1 1 0 0 0,1 0 0 0 0,1 0 0 0 0,0 0 0 0 0,2 16-20 0 0,13 15 30 0 0,-14-48-12 0 0,0 0 10 0 0,0 0 1 0 0,0 0 40 0 0,115-7 1238 0 0,-12 3-945 0 0,-102 4-334 0 0,-1 0 25 0 0,0 0-29 0 0,0 0 12 0 0,0 0 1 0 0,0 0-27 0 0,0 0 19 0 0,0 0-4 0 0,0 0-14 0 0,0 0-23 0 0,0 0 8 0 0,0 0-23 0 0,0 0-1 0 0,0 0 31 0 0,0 0-30 0 0,27 0-157 0 0,-27 0 151 0 0,0 0 14 0 0,0 0 25 0 0,0 0-10 0 0,0 0-6 0 0,0 0 4 0 0,0 0 30 0 0,0 0 4 0 0,0 0-19 0 0,0 0-22 0 0,0 0-42 0 0,0 0-32 0 0,-27 3-4687 0 0,18-2 689 0 0,7-1 18 0 0,-2 0-7127 0 0</inkml:trace>
  <inkml:trace contextRef="#ctx0" brushRef="#br0" timeOffset="813.308">396 431 0 0 0,'0'0'1348'0'0,"0"0"338"0"0,0 0 221 0 0,0 0 53 0 0,0 0-152 0 0,0 0-267 0 0,0 0-179 0 0,0 0-173 0 0,0 0-144 0 0,0 0-92 0 0,0 0-61 0 0,0 0-19 0 0,-24 0 4488 0 0,-97 7-1391 0 0,40-3-2669 0 0,8-1-391 0 0,-16-2-234 0 0,81-1-1423 0 0,8 0 203 0 0,2-6-3942 0 0,0 4-488 0 0,0-1-6952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62 0 0 0,'0'0'677'0'0,"0"0"234"0"0,0 0 328 0 0,0 0 416 0 0,0 0 354 0 0,0 0 87 0 0,0 0-225 0 0,0 0-333 0 0,0 0-335 0 0,0 0-178 0 0,0 0-36 0 0,0-11 7 0 0,3-31 20 0 0,0 33 6403 0 0,0 27-6338 0 0,4 104-263 0 0,-21 94-150 0 0,3-152-632 0 0,-5 28 122 0 0,3 1 0 0 0,1 84-158 0 0,-4-113-12 0 0,-5-97-4391 0 0,18 4 221 0 0,2 10-4054 0 0,1 11-2494 0 0</inkml:trace>
  <inkml:trace contextRef="#ctx0" brushRef="#br0" timeOffset="313.251">0 382 3921 0 0,'0'0'2638'0'0,"0"0"-524"0"0,0 0-235 0 0,0 0 57 0 0,0 0 16 0 0,0 0-157 0 0,0 0-322 0 0,0 0-401 0 0,0 0-328 0 0,0 0-190 0 0,0 0-61 0 0,0 0-6 0 0,0 0 29 0 0,8-5 32 0 0,118-59 1689 0 0,-106 56-2061 0 0,1 1 1 0 0,0 1 0 0 0,0 1 0 0 0,0 0 0 0 0,1 2-1 0 0,0 1 1 0 0,18 0-177 0 0,-9 25-1606 0 0,-26-10-7792 0 0,-5-12-2377 0 0</inkml:trace>
  <inkml:trace contextRef="#ctx0" brushRef="#br0" timeOffset="780.944">614 408 2857 0 0,'0'0'2647'0'0,"0"0"-573"0"0,0 0-238 0 0,0 0-46 0 0,0 0-51 0 0,0 0-126 0 0,0 0-224 0 0,0 0-273 0 0,0 0-212 0 0,0 0-216 0 0,0 0-180 0 0,0 0-117 0 0,0 0-68 0 0,-8 3-18 0 0,1 1-197 0 0,1 0 0 0 0,-1 0 0 0 0,0 1 0 0 0,1 0-1 0 0,0 0 1 0 0,0 0 0 0 0,1 1 0 0 0,-1 0 0 0 0,1 0-1 0 0,0 0 1 0 0,1 1 0 0 0,-3 5-108 0 0,-2 2 40 0 0,1 1 0 0 0,1 1 1 0 0,1 0-1 0 0,0 0 0 0 0,1 0 0 0 0,0 0 1 0 0,1 1-1 0 0,1 0 0 0 0,1-1 0 0 0,1 1 0 0 0,0 0 1 0 0,1 16-41 0 0,1-29 25 0 0,-1 0 1 0 0,1 0-1 0 0,0 0 1 0 0,0 0 0 0 0,0-1-1 0 0,1 1 1 0 0,-1 0-1 0 0,1-1 1 0 0,0 1 0 0 0,0-1-1 0 0,0 1 1 0 0,0-1 0 0 0,1 0-1 0 0,-1 0 1 0 0,1 0-1 0 0,0 0 1 0 0,0-1 0 0 0,0 1-1 0 0,0-1 1 0 0,1 0-1 0 0,-1 1 1 0 0,0-2 0 0 0,1 1-1 0 0,0 0 1 0 0,-1-1-1 0 0,1 1 1 0 0,0-1 0 0 0,0 0-1 0 0,0 0 1 0 0,0-1-1 0 0,2 1-25 0 0,4 0 121 0 0,0 0-1 0 0,0-1 1 0 0,0 0 0 0 0,0-1-1 0 0,0 0 1 0 0,-1-1-1 0 0,1 1 1 0 0,0-2-1 0 0,-1 0 1 0 0,1 0 0 0 0,-1 0-1 0 0,3-3-120 0 0,-3 3 67 0 0,-1-1-1 0 0,1-1 0 0 0,-1 1 1 0 0,0-1-1 0 0,0-1 1 0 0,-1 1-1 0 0,0-1 0 0 0,0-1 1 0 0,0 1-1 0 0,-1-1 1 0 0,0 0-1 0 0,0-1 0 0 0,0 1 1 0 0,-1-1-1 0 0,0 0 0 0 0,-1-1 1 0 0,0 1-1 0 0,0-1 1 0 0,-1 0-1 0 0,0 0 0 0 0,-1 0 1 0 0,0 0-1 0 0,0 0 1 0 0,-1-1-1 0 0,0 1 0 0 0,0-1 1 0 0,-1 1-1 0 0,-1-2-66 0 0,0 7-10 0 0,0 0 0 0 0,0 1 1 0 0,0-1-1 0 0,-1 1 0 0 0,1-1 0 0 0,-1 1 0 0 0,0 0 0 0 0,0 0 0 0 0,0 0 0 0 0,0 0 1 0 0,-1 0-1 0 0,0 0 0 0 0,1 1 0 0 0,-1-1 0 0 0,0 1 0 0 0,0-1 0 0 0,0 1 0 0 0,0 0 1 0 0,-1 1-1 0 0,1-1 0 0 0,0 0 0 0 0,-1 1 0 0 0,1 0 0 0 0,-1 0 0 0 0,0 0 0 0 0,0 0 10 0 0,-50-8-2057 0 0,5 12-4449 0 0,38 0-3801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28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10850 0 0,'0'0'4623'0'0,"0"0"-2472"0"0,0 0-986 0 0,0 0-194 0 0,0 0-83 0 0,0 0-71 0 0,0 0-87 0 0,0 0-137 0 0,0 0-137 0 0,0 0-84 0 0,0 0-108 0 0,0 0-80 0 0,0 0-39 0 0,-20 5-29 0 0,-65 19-37 0 0,80-23-73 0 0,1 0 0 0 0,-1 1 1 0 0,1 0-1 0 0,-1-1 0 0 0,1 1 0 0 0,0 1 1 0 0,0-1-1 0 0,0 1 0 0 0,0-1 0 0 0,1 1 1 0 0,-1 0-1 0 0,1 1 0 0 0,-1-1 0 0 0,1 1 1 0 0,0-1-1 0 0,0 1 0 0 0,0 1-6 0 0,-8 10 6 0 0,6-8-18 0 0,0 0 1 0 0,0 0 0 0 0,1 0-1 0 0,0 1 1 0 0,1 0-1 0 0,0-1 1 0 0,0 1 0 0 0,1 0-1 0 0,0 1 1 0 0,0-1-1 0 0,0 0 1 0 0,1 1 0 0 0,1-1-1 0 0,0 0 1 0 0,0 1-1 0 0,0-1 1 0 0,1 1 0 0 0,1 2 11 0 0,0-6-11 0 0,0 0 1 0 0,1-1 0 0 0,0 1 0 0 0,0 0 0 0 0,0-1 0 0 0,0 1 0 0 0,1-1-1 0 0,0 0 1 0 0,0 0 0 0 0,0-1 0 0 0,0 1 0 0 0,0-1 0 0 0,1 0 0 0 0,0 0-1 0 0,-1 0 1 0 0,1-1 0 0 0,0 0 0 0 0,1 0 0 0 0,-1 0 0 0 0,0 0-1 0 0,0-1 1 0 0,1 0 0 0 0,-1 0 0 0 0,1 0 0 0 0,-1-1 0 0 0,1 0 0 0 0,-1 0-1 0 0,3 0 11 0 0,108-31-1213 0 0,-72 7-6922 0 0,-36 20-2942 0 0</inkml:trace>
  <inkml:trace contextRef="#ctx0" brushRef="#br0" timeOffset="4374.213">614 199 0 0 0,'0'0'1004'0'0,"0"0"874"0"0,0 0 13 0 0,0 0-317 0 0,0 0-227 0 0,0 0-87 0 0,0 0-10 0 0,0 0-16 0 0,0 0-105 0 0,0 0-161 0 0,13 15 4285 0 0,27 22-2578 0 0,-30-33-2551 0 0,-1-1-1 0 0,1 1 0 0 0,0-2 0 0 0,1 1 0 0 0,-1-2 1 0 0,0 1-1 0 0,0-1 0 0 0,1-1 0 0 0,-1 0 1 0 0,1 0-1 0 0,-1-1 0 0 0,0-1 0 0 0,1 1 1 0 0,-1-2-1 0 0,0 1 0 0 0,0-1 0 0 0,0-1 1 0 0,-1 0-1 0 0,1 0 0 0 0,-1-1 0 0 0,0 0 1 0 0,0-1-1 0 0,-1 0 0 0 0,5-4-123 0 0,-9 5 45 0 0,0 1-1 0 0,-1-1 1 0 0,0 0-1 0 0,0 0 1 0 0,0 0-1 0 0,0-1 1 0 0,-1 1-1 0 0,0-1 1 0 0,0 1-1 0 0,0-1 1 0 0,-1 0-1 0 0,0 0 1 0 0,0 1-1 0 0,-1-1 1 0 0,1 0-1 0 0,-1 0 1 0 0,-1 0-1 0 0,1 0 1 0 0,-1-1-45 0 0,-1 2 0 0 0,-1 1 0 0 0,0-1-1 0 0,-1 1 1 0 0,1-1 0 0 0,-1 1 0 0 0,1 0 0 0 0,-1 0 0 0 0,0 1 0 0 0,-1-1 0 0 0,1 1 0 0 0,-1 0 0 0 0,1 0-1 0 0,-1 0 1 0 0,0 1 0 0 0,0 0 0 0 0,0 0 0 0 0,0 0 0 0 0,0 0 0 0 0,-1 1 0 0 0,1 0 0 0 0,-1 0-1 0 0,1 0 1 0 0,0 1 0 0 0,-1 0 0 0 0,1 0 0 0 0,-1 0 0 0 0,1 1 0 0 0,-1 0 0 0 0,1 0 0 0 0,-4 1 0 0 0,-6-2-23 0 0,6 0 29 0 0,-1 1-1 0 0,1 0 0 0 0,-1 0 0 0 0,1 1 1 0 0,-1 0-1 0 0,1 1 0 0 0,0 0 0 0 0,0 1 1 0 0,0-1-1 0 0,0 2 0 0 0,1-1 0 0 0,0 1 1 0 0,0 1-1 0 0,0-1 0 0 0,0 2-5 0 0,-2 2 35 0 0,2 1 0 0 0,-1 1 0 0 0,1 0 1 0 0,1 0-1 0 0,0 0 0 0 0,0 1 0 0 0,1 0 0 0 0,1 0 0 0 0,-1 3-35 0 0,-21 99 542 0 0,27-107-488 0 0,0 0 1 0 0,0 0 0 0 0,1 0 0 0 0,0-1 0 0 0,1 1 0 0 0,0 0-1 0 0,0-1 1 0 0,0 1 0 0 0,0-1 0 0 0,1 0 0 0 0,0 0-1 0 0,1 0 1 0 0,-1 0 0 0 0,1 0 0 0 0,0-1 0 0 0,1 0 0 0 0,-1 0-1 0 0,1 0 1 0 0,3 2-55 0 0,4 1 113 0 0,0-1 1 0 0,0-1-1 0 0,1 0 0 0 0,0 0 1 0 0,0-1-1 0 0,0-1 0 0 0,1-1 0 0 0,-1 0 1 0 0,1 0-1 0 0,0-1 0 0 0,0-1 1 0 0,0-1-1 0 0,0 0 0 0 0,0 0 0 0 0,0-1 1 0 0,0-1-1 0 0,0-1-113 0 0,72-18 285 0 0,-81-3-2437 0 0,-7 8-6743 0 0,2 12-3407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 0 0 0,'0'0'1072'0'0,"0"0"761"0"0,0 0 274 0 0,0 0-12 0 0,0 0-77 0 0,0 0-93 0 0,0 0-136 0 0,0 0-173 0 0,0 0-208 0 0,0 0-205 0 0,0 0-169 0 0,3-5-173 0 0,12-18-124 0 0,-16 22-645 0 0,1 0 0 0 0,0-1 0 0 0,-1 1 0 0 0,1 0 0 0 0,-1 0 0 0 0,1 0 0 0 0,-1 0 0 0 0,0 0 0 0 0,1 0 0 0 0,-1 0 0 0 0,0 0 0 0 0,0 0 0 0 0,0 0 0 0 0,0 0 0 0 0,0 0 1 0 0,0 1-1 0 0,0-1 0 0 0,0 0 0 0 0,0 1 0 0 0,0-1 0 0 0,0 1 0 0 0,0-1 0 0 0,0 1 0 0 0,-1-1 0 0 0,1 1 0 0 0,0 0 0 0 0,0 0 0 0 0,0-1 0 0 0,-1 1 0 0 0,1 0 1 0 0,-1 0-94 0 0,-7-1 51 0 0,0 1-1 0 0,0 0 0 0 0,0 0 1 0 0,0 1-1 0 0,0 0 0 0 0,1 0 1 0 0,-1 1-1 0 0,0 0 0 0 0,1 1 1 0 0,-1 0-1 0 0,1 0 0 0 0,0 1 0 0 0,0 0 1 0 0,0 0-1 0 0,0 1 0 0 0,1 0 1 0 0,0 0-1 0 0,0 1 0 0 0,0 0 1 0 0,1 0-1 0 0,0 0 0 0 0,0 1 1 0 0,0 0-1 0 0,1 0 0 0 0,0 1 0 0 0,0-1 1 0 0,1 1-1 0 0,0 0 0 0 0,1 1 1 0 0,0-1-1 0 0,0 0 0 0 0,0 1 1 0 0,1 0-1 0 0,0 3-49 0 0,0 0 43 0 0,0 1-1 0 0,0 0 1 0 0,2-1 0 0 0,-1 1 0 0 0,2 0-1 0 0,0-1 1 0 0,0 1 0 0 0,1 0 0 0 0,1-1-1 0 0,0 1 1 0 0,1-1 0 0 0,0 0 0 0 0,0 0 0 0 0,2-1-1 0 0,2 5-42 0 0,-5-8 19 0 0,1-1 0 0 0,-1 0 0 0 0,2 0 1 0 0,-1-1-1 0 0,1 1 0 0 0,0-1 0 0 0,0 0 0 0 0,1 0 0 0 0,0 0 0 0 0,0-1 0 0 0,0 0 0 0 0,0 0 0 0 0,1-1 0 0 0,0 0 0 0 0,0 0 0 0 0,0 0 0 0 0,1-1 0 0 0,-1 0 0 0 0,1 0 0 0 0,-1-1 0 0 0,6 1-19 0 0,-5-3 8 0 0,-4 0-14 0 0,-1 1 0 0 0,1-1 0 0 0,0 0 0 0 0,0 0-1 0 0,-1 0 1 0 0,1 0 0 0 0,0-1 0 0 0,0 0 0 0 0,-1 1-1 0 0,1-1 1 0 0,-1 0 0 0 0,1-1 0 0 0,-1 1 0 0 0,1-1-1 0 0,-1 0 1 0 0,0 1 0 0 0,0-2 0 0 0,0 1 0 0 0,0 0-1 0 0,0 0 1 0 0,0-1 0 0 0,0 0 0 0 0,0-1 6 0 0,-1 1-171 0 0,43-60-1839 0 0,-32 41-1322 0 0,-2 0-3359 0 0,-7 11-4488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14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10274 0 0,'0'0'1683'0'0,"0"0"-350"0"0,0 0-109 0 0,0 0 52 0 0,0 0 8 0 0,0 0-129 0 0,0 0-321 0 0,0 0-301 0 0,0 0-158 0 0,0 0-50 0 0,0 0 41 0 0,0 0 20 0 0,0 0 17 0 0,-2 27 0 0 0,-7 89 1 0 0,-10 448 1870 0 0,16-340-2162 0 0,14-165-101 0 0,15-85 626 0 0,116-145-291 0 0,-97 122-345 0 0,19-2 8 0 0,-62 52-12 0 0,-1 0 0 0 0,0 0 0 0 0,0 0 0 0 0,1 1 0 0 0,-1-1 0 0 0,0 1 0 0 0,0-1 1 0 0,0 1-1 0 0,0-1 0 0 0,-1 1 0 0 0,1 0 0 0 0,0-1 0 0 0,-1 1 0 0 0,1 0 0 0 0,-1 0 0 0 0,1-1 0 0 0,-1 1 0 0 0,0 0 0 0 0,0 0 0 0 0,0 0 0 0 0,0-1 0 0 0,0 1 0 0 0,0 0 0 0 0,-1 0 0 0 0,1-1 0 0 0,0 1 0 0 0,-1 0 3 0 0,1 0-11 0 0,0 204-111 0 0,14-194-3599 0 0,6-22-8952 0 0,-17 4 3632 0 0</inkml:trace>
  <inkml:trace contextRef="#ctx0" brushRef="#br0" timeOffset="293.489">659 634 424 0 0,'0'0'1566'0'0,"0"0"-30"0"0,0 0 70 0 0,0 0 110 0 0,0 0-28 0 0,0 0-114 0 0,0 0-198 0 0,0 0-213 0 0,0 0-192 0 0,0 0-145 0 0,0 0-121 0 0,-23 31-83 0 0,-72 97-92 0 0,70-77 83 0 0,26-44-457 0 0,0-4-86 0 0,-1 0 1 0 0,0 0 0 0 0,1 0-1 0 0,-1 0 1 0 0,1-1 0 0 0,0 1-1 0 0,0 0 1 0 0,0-1 0 0 0,0 1-1 0 0,1 0 1 0 0,-1-1 0 0 0,1 0 0 0 0,-1 1-1 0 0,1-1 1 0 0,0 0 0 0 0,0 0-1 0 0,0 0 1 0 0,0 0 0 0 0,0 0-1 0 0,0 0 1 0 0,1 0 0 0 0,-1-1-1 0 0,1 1 1 0 0,-1-1 0 0 0,1 0-1 0 0,0 0 1 0 0,-1 0 0 0 0,1 0-1 0 0,0 0 1 0 0,0-1 0 0 0,-1 1-1 0 0,1-1 1 0 0,0 1 0 0 0,0-1-1 0 0,0 0 1 0 0,0 0 0 0 0,0-1 0 0 0,0 1-1 0 0,2-1-70 0 0,2 1 154 0 0,-1-1 0 0 0,1 1 0 0 0,0-2-1 0 0,0 1 1 0 0,0-1 0 0 0,-1 1 0 0 0,1-2 0 0 0,-1 1 0 0 0,0-1-1 0 0,1 0 1 0 0,-1 0 0 0 0,-1-1 0 0 0,1 0 0 0 0,0 0-1 0 0,-1 0 1 0 0,0-1 0 0 0,0 1 0 0 0,0-1 0 0 0,0-1-1 0 0,-1 1 1 0 0,0 0 0 0 0,0-1 0 0 0,-1 0 0 0 0,1 0-1 0 0,-1 0 1 0 0,-1-1 0 0 0,1 1 0 0 0,-1 0 0 0 0,0-1 0 0 0,1-6-154 0 0,-1 7-49 0 0,0-1 1 0 0,-1 0-1 0 0,0 0 1 0 0,0 0-1 0 0,0 0 1 0 0,-1 0-1 0 0,0 0 1 0 0,-1 0-1 0 0,1 0 1 0 0,-1 0-1 0 0,-1 0 1 0 0,1 0-1 0 0,-1 1 1 0 0,0-1-1 0 0,-1 0 1 0 0,0 1-1 0 0,0 0 1 0 0,0 0-1 0 0,0-1 1 0 0,-1 2-1 0 0,0-1 1 0 0,-1 0-1 0 0,1 1 1 0 0,-1 0-1 0 0,0 0 1 0 0,0 0-1 0 0,-1 1 1 0 0,-2-2 48 0 0,-29 1-6593 0 0,30 5 2400 0 0,0 0-7354 0 0</inkml:trace>
  <inkml:trace contextRef="#ctx0" brushRef="#br0" timeOffset="693.564">1053 652 1928 0 0,'0'0'2010'0'0,"0"0"-24"0"0,0 0 5 0 0,0 0-13 0 0,0 0-116 0 0,0 0-187 0 0,0 0-228 0 0,0 0-263 0 0,0 0-241 0 0,0 0-222 0 0,0 0-154 0 0,0 0-132 0 0,0 0-86 0 0,-23 10-66 0 0,-70 32-92 0 0,58-12 41 0 0,33-23-194 0 0,0-2-32 0 0,-1 1 0 0 0,1-1 0 0 0,0 0 0 0 0,0 1 0 0 0,1-1 0 0 0,0 1 0 0 0,0-1 0 0 0,0 1-1 0 0,0 0 1 0 0,1-1 0 0 0,0 1 0 0 0,0 0 0 0 0,1-1 0 0 0,0 1 0 0 0,-1 0 0 0 0,2-1 0 0 0,-1 1 0 0 0,1-1 0 0 0,0 0 0 0 0,0 1 0 0 0,0-1-1 0 0,1 0 1 0 0,0 0 0 0 0,0 0 0 0 0,0-1 0 0 0,1 1 0 0 0,-1-1 0 0 0,1 0 0 0 0,0 0 0 0 0,0 0 0 0 0,1 0 0 0 0,1 1-6 0 0,-1-2 92 0 0,0-1 1 0 0,1 0 0 0 0,-1 1 0 0 0,1-2 0 0 0,-1 1 0 0 0,1-1-1 0 0,-1 1 1 0 0,1-2 0 0 0,0 1 0 0 0,0-1 0 0 0,0 1-1 0 0,-1-2 1 0 0,1 1 0 0 0,0-1 0 0 0,0 1 0 0 0,-1-2 0 0 0,1 1-1 0 0,0-1 1 0 0,-1 0 0 0 0,1 0 0 0 0,-1 0 0 0 0,0-1-1 0 0,0 1 1 0 0,0-1 0 0 0,0-1 0 0 0,0 1 0 0 0,-1-1 0 0 0,1 0-1 0 0,-1 0 1 0 0,0 0 0 0 0,0 0 0 0 0,-1-1 0 0 0,1 1-1 0 0,-1-1 1 0 0,0 0 0 0 0,0 0 0 0 0,-1 0 0 0 0,1-1 0 0 0,-1 1-1 0 0,1-6-92 0 0,-1 6 8 0 0,-1 1 0 0 0,1-1 0 0 0,-1 0 0 0 0,0 1 0 0 0,-1-1 0 0 0,1 0 0 0 0,-1 0-1 0 0,0 1 1 0 0,0-1 0 0 0,0 0 0 0 0,-1 0 0 0 0,1 0 0 0 0,-1 1 0 0 0,-1-1 0 0 0,1 0 0 0 0,-1 1-1 0 0,1-1 1 0 0,-1 1 0 0 0,0 0 0 0 0,-1-1 0 0 0,1 1 0 0 0,-1 0 0 0 0,0 1 0 0 0,0-1 0 0 0,0 0-1 0 0,0 1 1 0 0,-1-1 0 0 0,0 1 0 0 0,1 0 0 0 0,-1 0 0 0 0,0 1 0 0 0,0-1 0 0 0,-1 1 0 0 0,1 0-1 0 0,-1 0-7 0 0,-54-10-2143 0 0,20 13-7399 0 0,29 2-1947 0 0</inkml:trace>
  <inkml:trace contextRef="#ctx0" brushRef="#br0" timeOffset="1286.202">1539 623 2849 0 0,'0'0'2639'0'0,"0"0"-288"0"0,0 0-319 0 0,0 0-202 0 0,0 0-213 0 0,0 0-205 0 0,0 0-136 0 0,0 0-164 0 0,0 0-171 0 0,0 0-159 0 0,0 0-143 0 0,0 0-80 0 0,0 0-42 0 0,-12 1-42 0 0,-39 2-45 0 0,15 15 598 0 0,25-7-795 0 0,-63 44 263 0 0,73-54-499 0 0,1-1-1 0 0,-1 0 1 0 0,1 0-1 0 0,-1 0 0 0 0,1 1 1 0 0,-1-1-1 0 0,1 0 1 0 0,0 1-1 0 0,-1-1 0 0 0,1 0 1 0 0,0 1-1 0 0,-1-1 1 0 0,1 0-1 0 0,0 1 1 0 0,-1-1-1 0 0,1 1 0 0 0,0-1 1 0 0,0 1-1 0 0,-1-1 1 0 0,1 1-1 0 0,0-1 1 0 0,0 1-1 0 0,0-1 0 0 0,0 1 1 0 0,-1-1-1 0 0,1 1 1 0 0,0-1-1 0 0,0 1 0 0 0,0-1 1 0 0,0 1-1 0 0,0-1 1 0 0,1 1-1 0 0,-1-1 1 0 0,0 1-1 0 0,0-1 0 0 0,0 1 1 0 0,0-1-1 0 0,0 1 1 0 0,1-1-1 0 0,-1 1 1 0 0,0-1-1 0 0,1 0 0 0 0,-1 1 1 0 0,0-1-1 0 0,0 1 1 0 0,1-1-1 0 0,-1 0 0 0 0,1 1 1 0 0,-1-1-1 0 0,0 0 1 0 0,1 1-1 0 0,-1-1 1 0 0,1 0-1 0 0,-1 0 0 0 0,1 1 1 0 0,-1-1-1 0 0,1 0 4 0 0,49 36 101 0 0,-45-35-81 0 0,-1 1 0 0 0,1 0 1 0 0,-1 1-1 0 0,0-1 0 0 0,1 1 1 0 0,-1 0-1 0 0,-1 0 0 0 0,1 0 1 0 0,0 0-1 0 0,-1 1 0 0 0,0-1 0 0 0,0 1 1 0 0,0 0-1 0 0,0 0 0 0 0,0 0 1 0 0,-1 1-1 0 0,0-1 0 0 0,0 0 1 0 0,0 1-1 0 0,0 0 0 0 0,-1-1 0 0 0,1 1 1 0 0,-1 0-1 0 0,-1 0 0 0 0,1 2-20 0 0,-3 1 60 0 0,-2 1 0 0 0,1-1 0 0 0,-1 1-1 0 0,0-1 1 0 0,0 0 0 0 0,-1-1 0 0 0,0 1-1 0 0,-1-1 1 0 0,1 0 0 0 0,-2 0 0 0 0,1-1-1 0 0,-1 0 1 0 0,1 0 0 0 0,-2 0 0 0 0,1-1-1 0 0,-1 0 1 0 0,1 0 0 0 0,-1-1 0 0 0,-1 0-1 0 0,1 0 1 0 0,0-1 0 0 0,-1 0 0 0 0,0-1-1 0 0,0 0 1 0 0,-4 0-60 0 0,-62 10-924 0 0,80-38-5472 0 0,14 5-4607 0 0,-12 13 4210 0 0</inkml:trace>
  <inkml:trace contextRef="#ctx0" brushRef="#br0" timeOffset="1714.678">1719 767 7658 0 0,'0'0'1324'0'0,"0"0"-405"0"0,0 0 205 0 0,0 0 452 0 0,0 0 266 0 0,0 0-27 0 0,0 0-224 0 0,0 0-285 0 0,0 0-242 0 0,0 0-161 0 0,0 0-114 0 0,0 0-88 0 0,0 0-101 0 0,33-8-106 0 0,102-26-103 0 0,-64 3 153 0 0,-56 20-422 0 0,0-1 0 0 0,-1 0 0 0 0,0-1-1 0 0,-1-1 1 0 0,-1 0 0 0 0,0-1 0 0 0,-1 0 0 0 0,0 0-1 0 0,4-11-121 0 0,-14 25-1 0 0,-1-1 0 0 0,1 1 0 0 0,0 0 0 0 0,-1 0 0 0 0,1-1 0 0 0,-1 1 0 0 0,0 0 0 0 0,1-1 0 0 0,-1 1 0 0 0,0 0 0 0 0,0-1 0 0 0,0 1 0 0 0,0-1 0 0 0,0 1 0 0 0,0 0 0 0 0,-1-1 0 0 0,1 1 0 0 0,0 0 0 0 0,-1-1 0 0 0,1 1 0 0 0,-1 0 0 0 0,1-1 0 0 0,-1 1 0 0 0,1 0 0 0 0,-1 0 0 0 0,0 0 0 0 0,0-1 0 0 0,0 1 0 0 0,0 0 0 0 0,0 0 0 0 0,0 0 0 0 0,0 1 0 0 0,0-1 0 0 0,0 0 0 0 0,0 0 0 0 0,0 0 0 0 0,0 1 0 0 0,-1-1 0 0 0,1 1 0 0 0,0-1 0 0 0,-1 1 0 0 0,1-1 0 0 0,0 1 0 0 0,-1 0 0 0 0,1-1 0 0 0,0 1 0 0 0,-1 0 0 0 0,0 0 1 0 0,-69-3-398 0 0,53 9 361 0 0,-1 0 1 0 0,1 1-1 0 0,0 1 1 0 0,1 1-1 0 0,0 0 1 0 0,0 2-1 0 0,1 0 1 0 0,0 0-1 0 0,1 1 1 0 0,0 1-1 0 0,1 1 1 0 0,1 0-1 0 0,0 1 1 0 0,-2 4 36 0 0,6-10 0 0 0,1 1 1 0 0,0 0-1 0 0,0 0 1 0 0,1 1-1 0 0,1-1 0 0 0,0 2 1 0 0,0-1-1 0 0,1 1 0 0 0,0 0 1 0 0,1 0-1 0 0,1 0 1 0 0,0 0-1 0 0,0 1 0 0 0,1-1 1 0 0,1 1-1 0 0,0 0 1 0 0,1 3-1 0 0,1-11 14 0 0,0 1 1 0 0,1-1 0 0 0,-1 0 0 0 0,1 0 0 0 0,0 1-1 0 0,1-1 1 0 0,-1 0 0 0 0,1-1 0 0 0,0 1 0 0 0,0 0-1 0 0,1-1 1 0 0,-1 0 0 0 0,1 0 0 0 0,0 0 0 0 0,0 0-1 0 0,0 0 1 0 0,1-1 0 0 0,-1 0 0 0 0,1 0-1 0 0,0 0 1 0 0,0-1 0 0 0,0 1 0 0 0,0-1 0 0 0,0 0-1 0 0,3 0-14 0 0,139 24 698 0 0,-132-26-749 0 0,0 1 1 0 0,0-2 0 0 0,0 0 0 0 0,0-1-1 0 0,0 0 1 0 0,0-1 0 0 0,0-1 0 0 0,-1 0-1 0 0,11-6 51 0 0,-15 6-698 0 0,3-2-1015 0 0,-3 1-4344 0 0,-3 1-5923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37 536 0 0,'0'0'3370'0'0,"0"0"-821"0"0,0 0-314 0 0,0 0-88 0 0,0 0-152 0 0,0 0-191 0 0,0 0-294 0 0,0 0-286 0 0,0 0-215 0 0,0 0-177 0 0,0 0-88 0 0,0 0-88 0 0,0 0-62 0 0,21-4 2908 0 0,72-2-1553 0 0,19-2-1103 0 0,-13-3-639 0 0,-56 3-2740 0 0,-43 8 1673 0 0,0 0-204 0 0,0 0-270 0 0,0 0-469 0 0,0 0-1014 0 0,0 0-2825 0 0,0 0-5302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1:5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4089 0 0,'0'0'1516'0'0,"0"0"-302"0"0,0 0 101 0 0,0 0 272 0 0,0 0 165 0 0,0 0-68 0 0,0 0-317 0 0,0 0-346 0 0,0 0-219 0 0,0 0-101 0 0,0 0-37 0 0,0 0-28 0 0,0 0-43 0 0,0 14 1621 0 0,54 5 1150 0 0,111-30-554 0 0,-139 6-4339 0 0,46-5 5632 0 0,-40 8-5541 0 0,-4 1-5056 0 0,0 0-7146 0 0,-28 1 5309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0:57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14403 836 10466 0 0,'0'0'2510'0'0,"0"0"-1327"0"0,0 0-417 0 0,0 0 188 0 0,0 0 168 0 0,0 0 18 0 0,0 0-174 0 0,0 0-299 0 0,0 0-242 0 0,0 0-168 0 0,0 0-89 0 0,0 0-66 0 0,0 33-41 0 0,-3 99-17 0 0,1-77 272 0 0,2-40-4342 0 0,0-32-8430 0 0,0 13 7791 0 0</inkml:trace>
  <inkml:trace contextRef="#ctx0" brushRef="#br0" timeOffset="257.354">14494 409 8882 0 0,'0'0'2359'0'0,"0"0"-318"0"0,0 0-182 0 0,0 0-94 0 0,0 0-235 0 0,0 0-358 0 0,0 0-361 0 0,0 0-335 0 0,0 0-280 0 0,0 0-253 0 0,0 0-217 0 0,0 0-66 0 0,0 0-52 0 0,-3-6-109 0 0,-7-16-59 0 0,16 43-4380 0 0,0-8-1541 0 0,-2-4-1065 0 0</inkml:trace>
  <inkml:trace contextRef="#ctx0" brushRef="#br0" timeOffset="10713.74">16290 373 2817 0 0,'0'0'3330'0'0,"0"0"-954"0"0,0 0-334 0 0,0 0 36 0 0,0 0-27 0 0,0 0-113 0 0,0 0-294 0 0,0 0-402 0 0,0 0-362 0 0,0 0-248 0 0,0 0-169 0 0,0 0-57 0 0,-4 1 12 0 0,3-1-434 0 0,0 0 62 0 0,0 0 1 0 0,0 0-1 0 0,0 0 0 0 0,0 0 1 0 0,0 1-1 0 0,0-1 0 0 0,0 0 0 0 0,1 1 1 0 0,-1-1-1 0 0,0 0 0 0 0,0 1 0 0 0,0-1 1 0 0,0 1-1 0 0,1-1 0 0 0,-1 1 0 0 0,0 0 1 0 0,1-1-1 0 0,-1 1 0 0 0,0 0 1 0 0,1-1-1 0 0,-1 1 0 0 0,1 0 0 0 0,-1 0 1 0 0,1-1-1 0 0,-1 1 0 0 0,1 0 0 0 0,0 0 1 0 0,-1 0-1 0 0,1 0 0 0 0,0 0 1 0 0,0 0-1 0 0,-1-1 0 0 0,1 1 0 0 0,0 0 1 0 0,0 0-1 0 0,0 0 0 0 0,0 0 0 0 0,0 0 1 0 0,0 0-1 0 0,1 0 0 0 0,-1 0 1 0 0,0 0-1 0 0,0 0 0 0 0,1-1 0 0 0,-1 1 1 0 0,1 0-1 0 0,-1 0-46 0 0,5 22 261 0 0,-2 1 1 0 0,0-1 0 0 0,-2 1-1 0 0,-1-1 1 0 0,0 1-1 0 0,-2 0 1 0 0,-1-1-1 0 0,0 0 1 0 0,-2 0 0 0 0,-1 0-1 0 0,-6 16-261 0 0,8-22 49 0 0,-65 288 104 0 0,53-206-337 0 0,16-98 111 0 0,-4-39-6887 0 0,4 19 3044 0 0,0 6-1668 0 0,0 5-2501 0 0</inkml:trace>
  <inkml:trace contextRef="#ctx0" brushRef="#br0" timeOffset="11014.06">15955 737 1256 0 0,'0'0'2510'0'0,"0"0"103"0"0,0 0 93 0 0,0 0-2 0 0,0 0-181 0 0,0 0-363 0 0,0 0-416 0 0,0 0-437 0 0,0 0-382 0 0,0 0-271 0 0,0 0-189 0 0,0 0-127 0 0,0 0-65 0 0,-4-3 714 0 0,207 9 2160 0 0,9-31-2560 0 0,-169 18-1318 0 0,-42 7 346 0 0,-1 0-257 0 0,0 0-535 0 0,0-3-8105 0 0,0 2-2807 0 0</inkml:trace>
  <inkml:trace contextRef="#ctx0" brushRef="#br0" timeOffset="9556.727">14825 870 0 0 0,'0'0'264'0'0,"0"0"1059"0"0,0 0 384 0 0,0 0-51 0 0,0 0-219 0 0,0 0-238 0 0,0 0-217 0 0,0 0-119 0 0,0 0-69 0 0,-4 11 2931 0 0,65 24 1476 0 0,44-26-3211 0 0,-82-9-1524 0 0,-11-2-333 0 0,0 0-1 0 0,0-1 1 0 0,0 0 0 0 0,0-1-1 0 0,-1-1 1 0 0,0 0-1 0 0,0 0 1 0 0,0-1 0 0 0,-1 0-1 0 0,1-1 1 0 0,-2 0-1 0 0,6-5-132 0 0,-12 10 31 0 0,0 0-1 0 0,0 1 0 0 0,-1-2 0 0 0,1 1 1 0 0,-1 0-1 0 0,0 0 0 0 0,1-1 0 0 0,-1 1 1 0 0,0-1-1 0 0,-1 0 0 0 0,1 1 0 0 0,0-1 1 0 0,-1 0-1 0 0,1 0 0 0 0,-1 0 0 0 0,0 0 0 0 0,0 0 1 0 0,0-1-1 0 0,-1 1 0 0 0,1 0 0 0 0,-1 0 1 0 0,0-1-1 0 0,0 1 0 0 0,0 0 0 0 0,0 0 1 0 0,0-1-1 0 0,-1 1 0 0 0,1 0 0 0 0,-1 0 1 0 0,0-1-1 0 0,0 1 0 0 0,0 0 0 0 0,0 0 1 0 0,-1 0-1 0 0,1 0 0 0 0,-1 1 0 0 0,0-1 1 0 0,0 0-1 0 0,0 1 0 0 0,0-1 0 0 0,0 1 1 0 0,-1 0-1 0 0,1-1 0 0 0,-1 1 0 0 0,1 0 1 0 0,-1 0-1 0 0,0 1 0 0 0,0-1 0 0 0,1 1 1 0 0,-2-1-31 0 0,-9-1-44 0 0,0 0 1 0 0,0 1 0 0 0,0 1-1 0 0,0 0 1 0 0,0 1 0 0 0,0 0-1 0 0,0 1 1 0 0,0 1 0 0 0,1 0-1 0 0,-1 0 1 0 0,0 1 0 0 0,1 1-1 0 0,-1 0 1 0 0,-9 6 43 0 0,-101 53-38 0 0,115-58 57 0 0,2 1-1 0 0,-1 1 1 0 0,1-1-1 0 0,-1 1 0 0 0,2 0 1 0 0,-1 0-1 0 0,1 0 0 0 0,0 1 1 0 0,1 0-1 0 0,0 0 0 0 0,0 0 1 0 0,0 1-1 0 0,1-1 0 0 0,1 1 1 0 0,-1 0-1 0 0,2 0 0 0 0,-1-1 1 0 0,1 1-1 0 0,0 1 1 0 0,1-1-1 0 0,0 7-18 0 0,0-5 37 0 0,-1-2 4 0 0,1 0 0 0 0,0 0 0 0 0,0-1 0 0 0,0 1 1 0 0,2 0-1 0 0,-1 0 0 0 0,1 0 0 0 0,0 0 0 0 0,0-1 1 0 0,1 1-1 0 0,1-1 0 0 0,-1 0 0 0 0,1 0 0 0 0,1 0 1 0 0,-1 0-42 0 0,3 0 77 0 0,0-1 1 0 0,0 1 0 0 0,0-1-1 0 0,1 0 1 0 0,0-1 0 0 0,1 0-1 0 0,-1 0 1 0 0,1-1 0 0 0,0 0 0 0 0,0 0-1 0 0,1-1 1 0 0,-1-1 0 0 0,1 1-1 0 0,0-2 1 0 0,0 1 0 0 0,0-1-1 0 0,0-1 1 0 0,1 0 0 0 0,-1 0-1 0 0,10-1-77 0 0,-2 0 122 0 0,82-14 667 0 0,-48-23-495 0 0,-43 16-3833 0 0,-13-13-8234 0 0,3 33-60 0 0</inkml:trace>
  <inkml:trace contextRef="#ctx0" brushRef="#br0" timeOffset="10180.592">15766 715 3809 0 0,'0'0'2411'0'0,"0"0"-377"0"0,0 0-231 0 0,0 0-47 0 0,0 0-53 0 0,0 0-162 0 0,0 0-210 0 0,0 0-234 0 0,0 0-231 0 0,0 0-208 0 0,0 0-128 0 0,0 0-91 0 0,0 0-31 0 0,-17 1-15 0 0,-54 5-14 0 0,2 17 777 0 0,51-13-844 0 0,-52 27 492 0 0,9-7-350 0 0,60-30-451 0 0,0 0 1 0 0,1 0-1 0 0,-1 0 1 0 0,0 0-1 0 0,1 1 1 0 0,-1-1-1 0 0,1 0 1 0 0,-1 0-1 0 0,0 1 1 0 0,1-1-1 0 0,-1 1 1 0 0,1-1-1 0 0,-1 0 1 0 0,1 1-1 0 0,-1-1 1 0 0,1 1-1 0 0,0-1 1 0 0,-1 1-1 0 0,1-1 1 0 0,-1 1 0 0 0,1-1-1 0 0,0 1 1 0 0,0 0-1 0 0,-1-1 1 0 0,1 1-1 0 0,0-1 1 0 0,0 1-1 0 0,0 0 1 0 0,-1-1-1 0 0,1 1 1 0 0,0 0-1 0 0,0-1 1 0 0,0 1-1 0 0,0 0 1 0 0,0-1-1 0 0,0 1 1 0 0,1-1-1 0 0,-1 1 1 0 0,0 0-1 0 0,0-1 1 0 0,0 1-1 0 0,1 0 1 0 0,-1-1-1 0 0,0 1 1 0 0,0-1-1 0 0,1 1 1 0 0,-1-1-1 0 0,1 1 1 0 0,-1-1-1 0 0,0 1 1 0 0,1-1-1 0 0,-1 1 1 0 0,1-1-1 0 0,-1 1 1 0 0,1-1-1 0 0,0 0 1 0 0,-1 1-4 0 0,42 14 182 0 0,-26-10-109 0 0,19 8 49 0 0,-29-12-109 0 0,0 0 0 0 0,1 0 0 0 0,-1 0 0 0 0,0 1 0 0 0,-1 0 0 0 0,1 1 0 0 0,0-1 0 0 0,-1 1 0 0 0,1 0 0 0 0,-1 0 0 0 0,0 1 0 0 0,0 0 0 0 0,0 0 0 0 0,0 0 0 0 0,-1 0 1 0 0,0 1-1 0 0,0-1 0 0 0,0 1 0 0 0,0 0 0 0 0,-1 1 0 0 0,0-1 0 0 0,0 0 0 0 0,0 1 0 0 0,-1 0 0 0 0,0 0 0 0 0,1 3-13 0 0,-2-5 33 0 0,0 1-1 0 0,-1-1 1 0 0,1 0-1 0 0,-1 1 1 0 0,0-1 0 0 0,0 1-1 0 0,-1-1 1 0 0,1 1-1 0 0,-1-1 1 0 0,0 0 0 0 0,-1 1-1 0 0,1-1 1 0 0,-1 0-1 0 0,1 0 1 0 0,-1 0-1 0 0,0 0 1 0 0,-1 0 0 0 0,1-1-1 0 0,-1 1 1 0 0,1 0-1 0 0,-1-1 1 0 0,0 0 0 0 0,-1 0-1 0 0,1 0 1 0 0,-1 0-33 0 0,-6 6 39 0 0,-1-1 0 0 0,-1 0 0 0 0,1-1 0 0 0,-1-1 0 0 0,0 0 1 0 0,-1 0-1 0 0,1-1 0 0 0,-1-1 0 0 0,0 0 0 0 0,-9 1-39 0 0,-84 5-315 0 0,77-31-756 0 0,26 8-2560 0 0,2-1-4833 0 0,1 10-2469 0 0</inkml:trace>
  <inkml:trace contextRef="#ctx0" brushRef="#br0" timeOffset="-7791.136">9604 755 8 0 0,'0'0'1696'0'0,"0"0"-345"0"0,0 0-10 0 0,0 0 239 0 0,0 0 168 0 0,0 0-37 0 0,0 0-250 0 0,0 0-336 0 0,0 0-306 0 0,0 0-216 0 0,0 0-142 0 0,-5 0 2517 0 0,3 61-2489 0 0,0-40-147 0 0,1 0 0 0 0,1 0 0 0 0,0 0 0 0 0,2 0 0 0 0,0 0 0 0 0,2 0 0 0 0,0 0 1 0 0,1-1-1 0 0,8 18-342 0 0,-11-34 28 0 0,0-1 1 0 0,1 1-1 0 0,0-1 1 0 0,0 0-1 0 0,0 0 1 0 0,0 0-1 0 0,1 0 1 0 0,-1-1-1 0 0,1 1 1 0 0,-1-1-1 0 0,1 0 1 0 0,0 0-1 0 0,0 0 1 0 0,0-1-1 0 0,0 1 1 0 0,0-1-1 0 0,0 0 1 0 0,0 0-1 0 0,1 0 1 0 0,-1-1-1 0 0,0 0 1 0 0,1 1-1 0 0,-1-1 1 0 0,0-1-1 0 0,1 1 1 0 0,-1-1-1 0 0,0 0 1 0 0,0 0-1 0 0,0 0 1 0 0,0 0-1 0 0,1-1 1 0 0,-2 1-1 0 0,1-1 1 0 0,0 0-1 0 0,3-3-28 0 0,31-17 254 0 0,-1-3 0 0 0,-1-1-1 0 0,-1-1 1 0 0,-1-2 0 0 0,-2-2 0 0 0,-1-1-1 0 0,-1-1 1 0 0,-2-1 0 0 0,-2-2-1 0 0,-1-1 1 0 0,-1 0 0 0 0,5-16-254 0 0,-14 15 88 0 0,-2-1 0 0 0,-1 0 0 0 0,-3 0-1 0 0,0-1 1 0 0,-3 0 0 0 0,-1-1 0 0 0,-2 1 0 0 0,-2-1 0 0 0,-3-22-88 0 0,2 53 17 0 0,-1 1 0 0 0,1-1 1 0 0,-2 1-1 0 0,0-1 0 0 0,0 1 1 0 0,0-1-1 0 0,-1 1 0 0 0,-1 0 1 0 0,1 0-1 0 0,-2 1 0 0 0,1-1 1 0 0,-1 1-1 0 0,0 0 0 0 0,-1 0 1 0 0,-3-4-18 0 0,7 13 1 0 0,1-1 0 0 0,-1 0 0 0 0,1 1 0 0 0,-1-1 0 0 0,1 1 0 0 0,-1 0 0 0 0,1-1 0 0 0,0 1 0 0 0,-1 0 0 0 0,1 0 0 0 0,0 0 0 0 0,0 0 0 0 0,0 0 0 0 0,0 0 0 0 0,-1 0 0 0 0,1 1 0 0 0,1-1 0 0 0,-1 0 0 0 0,0 0 0 0 0,0 1 0 0 0,0-1-1 0 0,1 1 1 0 0,-1-1 0 0 0,1 0 0 0 0,-1 1 0 0 0,1-1 0 0 0,0 1 0 0 0,-1 0 0 0 0,1-1 0 0 0,0 1 0 0 0,0-1 0 0 0,0 1 0 0 0,0-1 0 0 0,0 1 0 0 0,0-1 0 0 0,1 1 0 0 0,-1-1 0 0 0,1 1 0 0 0,0 1-1 0 0,-2 0 20 0 0,-15 177 112 0 0,29 225 621 0 0,-2-119-515 0 0,-19-142-156 0 0,8-144-76 0 0,0 0 1 0 0,0 0-12 0 0,0 0-5 0 0,0 0-3 0 0,0 0 2 0 0,0 0-5 0 0,0 0-8 0 0,0 0-4 0 0,0 0 11 0 0,0 0 13 0 0,0 0 24 0 0,0 0 3 0 0,0 0-30 0 0,0 0-6 0 0,0 0-9 0 0,0 0 21 0 0,0 0 0 0 0,0 0 9 0 0,0 0-14 0 0,0 0-10 0 0,0 0-4 0 0,0 0 12 0 0,0 0 7 0 0,-3-25-1438 0 0,1-15-2346 0 0,2 23-1021 0 0,0 4-2202 0 0,0 5-2601 0 0</inkml:trace>
  <inkml:trace contextRef="#ctx0" brushRef="#br0" timeOffset="-7375.161">9934 638 9450 0 0,'0'0'1867'0'0,"0"0"-296"0"0,0 0-129 0 0,0 0 43 0 0,0 0 2 0 0,0 0-176 0 0,0 0-342 0 0,0 0-351 0 0,0 0-230 0 0,0 0-140 0 0,0 0-54 0 0,0 0-3 0 0,-6 8 497 0 0,16-4-293 0 0,1-1 1 0 0,-1 0 0 0 0,1 0-1 0 0,0-1 1 0 0,0 0 0 0 0,0-1-1 0 0,-1 0 1 0 0,2-1 0 0 0,-1 0-1 0 0,6-1-395 0 0,0 0 255 0 0,231-2 887 0 0,-204-5-2176 0 0,-43 8 564 0 0,-3-6-12365 0 0,-2 5 680 0 0</inkml:trace>
  <inkml:trace contextRef="#ctx0" brushRef="#br0" timeOffset="-6778.463">9606 299 5489 0 0,'0'0'2215'0'0,"0"0"-564"0"0,0 0-34 0 0,0 0 204 0 0,0 0 116 0 0,0 0-107 0 0,0 0-337 0 0,0 0-426 0 0,0 0-316 0 0,0 0-180 0 0,0 0-79 0 0,0 0-31 0 0,0 0 21 0 0,-2 14 1178 0 0,-51 23-912 0 0,157-139 458 0 0,-96 97 91 0 0,-15 17-2863 0 0,16-9-8546 0 0,-5-3-1781 0 0</inkml:trace>
  <inkml:trace contextRef="#ctx0" brushRef="#br0" timeOffset="-4158.214">11016 796 0 0 0,'0'0'508'0'0,"0"0"602"0"0,0 0 327 0 0,-2 0-573 0 0,-4 0 11864 0 0,5 1-10630 0 0,15 116 696 0 0,-1 100-1367 0 0,-27-195-1561 0 0,14-22 44 0 0,0 0-43 0 0,0 0-71 0 0,0 0-115 0 0,0 0-210 0 0,-4-13-4201 0 0,0 4-3570 0 0,1 5-227 0 0</inkml:trace>
  <inkml:trace contextRef="#ctx0" brushRef="#br0" timeOffset="-3847.197">11009 494 6825 0 0,'0'0'1581'0'0,"0"0"-128"0"0,0 0-71 0 0,0 0 56 0 0,0 0 43 0 0,0 0-102 0 0,0 0-224 0 0,0 0-267 0 0,0 0-258 0 0,0 0-187 0 0,0 0-101 0 0,0 0-76 0 0,0 0-41 0 0,-8 1-30 0 0,-33 2 96 0 0,40-3-189 0 0,1 3-50 0 0,0-3-60 0 0,0 0-33 0 0,0 0-23 0 0,0 0-5 0 0,0 0-42 0 0,0 0-13 0 0,6 11-2111 0 0,1-11-4871 0 0,-5 0-3112 0 0</inkml:trace>
  <inkml:trace contextRef="#ctx0" brushRef="#br0" timeOffset="-3070.656">11534 671 0 0 0,'0'0'559'0'0,"0"0"545"0"0,0 0 330 0 0,0 0 231 0 0,0 0 33 0 0,0 0-116 0 0,0 0-187 0 0,0 0-200 0 0,0 0-115 0 0,0 0-27 0 0,0 0 18 0 0,0 0 42 0 0,0 0-11 0 0,-26 7 2038 0 0,-2-1-1919 0 0,-14 17-488 0 0,26-14-391 0 0,-56 60 773 0 0,71-67-1106 0 0,0 0 0 0 0,0 1 0 0 0,0-1 1 0 0,1 0-1 0 0,-1 1 0 0 0,1-1 0 0 0,-1 0 0 0 0,1 1 0 0 0,0-1 0 0 0,0 1 0 0 0,0-1 0 0 0,1 0 0 0 0,-1 1 0 0 0,0-1 0 0 0,1 0 1 0 0,0 1-1 0 0,-1-1 0 0 0,1 0 0 0 0,0 1 0 0 0,0-1 0 0 0,0 0 0 0 0,0 0 0 0 0,1 0 0 0 0,-1 0 0 0 0,1 0 0 0 0,-1 0 0 0 0,1-1 1 0 0,0 1-1 0 0,-1 0 0 0 0,1-1 0 0 0,0 1 0 0 0,1-1-9 0 0,133 76 431 0 0,-130-73-397 0 0,0-1 0 0 0,0 1 0 0 0,0 0 0 0 0,-1 1 0 0 0,1-1-1 0 0,-1 1 1 0 0,0 0 0 0 0,-1 0 0 0 0,1 1 0 0 0,-1 0 0 0 0,0-1 0 0 0,0 1 0 0 0,-1 1 0 0 0,0-1 0 0 0,0 0 0 0 0,0 1 0 0 0,-1 0 0 0 0,0-1 0 0 0,1 4-34 0 0,-2-5 61 0 0,0 0 0 0 0,1 0 0 0 0,-1 0 0 0 0,-1 0 0 0 0,1 0 0 0 0,-1 0 0 0 0,0 0-1 0 0,0 0 1 0 0,-1 1 0 0 0,1-1 0 0 0,-1 0 0 0 0,0 0 0 0 0,-1 0 0 0 0,1 0 0 0 0,-1 0 0 0 0,0-1 0 0 0,0 1 0 0 0,-1 0 0 0 0,1-1 0 0 0,-1 1-1 0 0,0-1 1 0 0,-2 2-61 0 0,-2 1 63 0 0,0 0-1 0 0,-1 0 0 0 0,0-1 1 0 0,0 0-1 0 0,0-1 0 0 0,-1 0 1 0 0,0 0-1 0 0,0 0 0 0 0,0-2 1 0 0,-1 1-1 0 0,-7 1-62 0 0,-45-4 301 0 0,14-38-309 0 0,47 36-587 0 0,-18-28 226 0 0,18 23-4029 0 0,4 2-3947 0 0,2 4-3036 0 0</inkml:trace>
  <inkml:trace contextRef="#ctx0" brushRef="#br0" timeOffset="-1512.061">12445 800 0 0 0,'0'0'964'0'0,"0"0"449"0"0,0 0 180 0 0,0 0 42 0 0,0 0-65 0 0,0 0-155 0 0,0 0-207 0 0,0 0-216 0 0,14 12 2480 0 0,99 32 1547 0 0,-102-42-4863 0 0,0 0 1 0 0,1-1 0 0 0,-1 0 0 0 0,0-1 0 0 0,0 0-1 0 0,1-1 1 0 0,-1-1 0 0 0,0 1 0 0 0,0-2 0 0 0,0 1-1 0 0,0-2 1 0 0,0 1 0 0 0,-1-1 0 0 0,1-1 0 0 0,5-4-157 0 0,-12 8 38 0 0,-1-1 1 0 0,1 1 0 0 0,-1-1 0 0 0,1 0-1 0 0,-1 0 1 0 0,0-1 0 0 0,0 1 0 0 0,0-1-1 0 0,0 0 1 0 0,0 1 0 0 0,0-1 0 0 0,-1 0-1 0 0,0-1 1 0 0,1 1 0 0 0,-1 0 0 0 0,0-1 0 0 0,-1 1-1 0 0,1-1 1 0 0,-1 0 0 0 0,1 1 0 0 0,-1-1-1 0 0,0 0 1 0 0,-1 0 0 0 0,1 0 0 0 0,0 0-1 0 0,-1 0 1 0 0,0 0 0 0 0,0 1 0 0 0,0-1-1 0 0,-1 0 1 0 0,1 0 0 0 0,-1 0 0 0 0,0 0-1 0 0,0 0 1 0 0,-1 0 0 0 0,1 1 0 0 0,-1-1-1 0 0,1 1 1 0 0,-1-1 0 0 0,0 1 0 0 0,0-1-1 0 0,-1 1 1 0 0,1 0 0 0 0,-1 0 0 0 0,1 0 0 0 0,-1 1-1 0 0,0-1 1 0 0,-1 0-39 0 0,-6 1-31 0 0,1 0 0 0 0,-1 0 0 0 0,0 1 0 0 0,1 1 0 0 0,-1 0 0 0 0,0 0 0 0 0,1 1 0 0 0,-1 0 0 0 0,1 0 0 0 0,-1 1 0 0 0,1 1 0 0 0,-1-1 0 0 0,1 2 0 0 0,0-1 0 0 0,0 1 0 0 0,1 1 0 0 0,-1-1 0 0 0,1 1 0 0 0,0 1 0 0 0,0 0 0 0 0,1 0 0 0 0,0 0 0 0 0,-6 6 31 0 0,1-3 10 0 0,-7 5-6 0 0,1 0-1 0 0,1 1 0 0 0,0 1 1 0 0,1 1-1 0 0,1 0 0 0 0,0 1 1 0 0,2 1-1 0 0,-6 10-3 0 0,15-23 16 0 0,1 0 0 0 0,1 0 0 0 0,-1 1 0 0 0,1 0-1 0 0,1-1 1 0 0,-1 1 0 0 0,1 0 0 0 0,0 0 0 0 0,0 0 0 0 0,1-1 0 0 0,0 1 0 0 0,0 0 0 0 0,1 0 0 0 0,0 0 0 0 0,0 0 0 0 0,1 0-1 0 0,-1-1 1 0 0,1 1 0 0 0,1-1 0 0 0,-1 1 0 0 0,1-1 0 0 0,0 0 0 0 0,1 0 0 0 0,0 0 0 0 0,0 0 0 0 0,0-1 0 0 0,0 0 0 0 0,1 1-1 0 0,0-2 1 0 0,0 1 0 0 0,0 0-16 0 0,10 4 78 0 0,0 1 1 0 0,0-2-1 0 0,1 0 0 0 0,0-1 0 0 0,0-1 0 0 0,1 0 0 0 0,0-2 0 0 0,0 1 0 0 0,0-2 1 0 0,0 0-1 0 0,1-2 0 0 0,-1 1 0 0 0,0-2 0 0 0,1 0 0 0 0,16-4-78 0 0,-25 4 1 0 0,95-22-1155 0 0,-67 11-1633 0 0,-24 7-308 0 0,-4 1-2495 0 0,-1-1-5555 0 0</inkml:trace>
  <inkml:trace contextRef="#ctx0" brushRef="#br0" timeOffset="-960.879">13358 733 992 0 0,'0'0'1705'0'0,"0"0"-37"0"0,0 0 3 0 0,0 0 84 0 0,0 0-61 0 0,0 0-119 0 0,0 0-236 0 0,0 0-232 0 0,0 0-225 0 0,0 0-144 0 0,0 0-90 0 0,0 0-75 0 0,0 0-55 0 0,-28 13-55 0 0,-86 41-39 0 0,64-18 273 0 0,41-27-636 0 0,1-1 0 0 0,1 1 0 0 0,0 1 0 0 0,0-1 0 0 0,1 1 0 0 0,0 1 0 0 0,0-1 0 0 0,1 1 0 0 0,1 0 0 0 0,0 0-1 0 0,0 0 1 0 0,1 0 0 0 0,1 1 0 0 0,0-1 0 0 0,0 1 0 0 0,1 0 0 0 0,1-1 0 0 0,0 1 0 0 0,1 8-61 0 0,-1-17 23 0 0,1 0 1 0 0,-1 0-1 0 0,1 0 1 0 0,0 0-1 0 0,0 0 0 0 0,0 0 1 0 0,1 0-1 0 0,-1-1 1 0 0,0 1-1 0 0,1-1 1 0 0,0 1-1 0 0,0-1 1 0 0,0 1-1 0 0,0-1 0 0 0,0 0 1 0 0,0 0-1 0 0,0 0 1 0 0,1 0-1 0 0,-1 0 1 0 0,1-1-1 0 0,-1 1 1 0 0,1-1-1 0 0,0 1 0 0 0,0-1 1 0 0,-1 0-1 0 0,1 0 1 0 0,0 0-1 0 0,0-1 1 0 0,0 1-1 0 0,0-1 0 0 0,1 0-23 0 0,3 2 114 0 0,1-2-1 0 0,-1 1 1 0 0,1-1-1 0 0,-1 0 0 0 0,0 0 1 0 0,1-1-1 0 0,-1 0 0 0 0,0-1 1 0 0,1 1-1 0 0,-1-2 1 0 0,0 1-1 0 0,4-2-113 0 0,10-9 153 0 0,0-1 1 0 0,0 0-1 0 0,-2-2 0 0 0,0 0 1 0 0,0-1-1 0 0,-2-1 1 0 0,0-1-1 0 0,-2 0 0 0 0,12-19-153 0 0,24-31 315 0 0,-54 118-523 0 0,2-42 206 0 0,-1 0 1 0 0,1 1-1 0 0,1-1 0 0 0,-1 1 1 0 0,1-1-1 0 0,0 0 1 0 0,1 1-1 0 0,0-1 0 0 0,0 1 1 0 0,1-1-1 0 0,0 0 0 0 0,0 0 1 0 0,0 0-1 0 0,1 0 0 0 0,0 0 1 0 0,1-1-1 0 0,-1 1 1 0 0,2 0 1 0 0,44 37 2 0 0,-17-34-1329 0 0,-32-10 490 0 0,0-1-3747 0 0,2-4-470 0 0,0 4-5818 0 0</inkml:trace>
  <inkml:trace contextRef="#ctx0" brushRef="#br0" timeOffset="-290.23">14116 674 5121 0 0,'0'0'1355'0'0,"0"0"-176"0"0,0 0 283 0 0,0 0 371 0 0,0 0 186 0 0,0 0-141 0 0,0 0-391 0 0,0 0-372 0 0,0 0-291 0 0,0 0-176 0 0,0 0-108 0 0,0 0-43 0 0,0 0-13 0 0,-6-1-58 0 0,-57 6 505 0 0,-3 35-260 0 0,9 23-248 0 0,56-61-417 0 0,0 0-1 0 0,1-1 1 0 0,-1 1-1 0 0,1 0 1 0 0,0 0-1 0 0,-1 0 1 0 0,1 0-1 0 0,0-1 1 0 0,0 1-1 0 0,0 0 1 0 0,0 0-1 0 0,1 0 1 0 0,-1 0-1 0 0,1 0 1 0 0,-1-1-1 0 0,1 1 1 0 0,-1 0-1 0 0,1 0 1 0 0,0-1-1 0 0,0 1 1 0 0,0-1-1 0 0,0 1 1 0 0,0 0-1 0 0,0-1 1 0 0,0 0-1 0 0,0 1 1 0 0,1-1-1 0 0,-1 0 1 0 0,1 1-6 0 0,91 69 448 0 0,-64-20 12 0 0,-29-42-272 0 0,1-7-149 0 0,-1 1 1 0 0,0-1-1 0 0,0 0 1 0 0,0 0 0 0 0,0 0-1 0 0,0 1 1 0 0,-1-1-1 0 0,1 0 1 0 0,-1 0 0 0 0,1 0-1 0 0,-1 1 1 0 0,0-1-1 0 0,0 0 1 0 0,1 0-1 0 0,-2 0 1 0 0,1 0 0 0 0,0-1-1 0 0,0 1 1 0 0,-1 0-1 0 0,1 0 1 0 0,-1-1 0 0 0,1 1-1 0 0,-1-1 1 0 0,0 1-40 0 0,-21 17 77 0 0,-1-1 0 0 0,0-1 0 0 0,-2-1 0 0 0,0-2 1 0 0,0 0-1 0 0,-1-2 0 0 0,-1-1 0 0 0,-4 1-77 0 0,-2-5-172 0 0,34-7 84 0 0,1-15-1392 0 0,21-18-1769 0 0,-5 16-4032 0 0,-11 12-3973 0 0</inkml:trace>
  <inkml:trace contextRef="#ctx0" brushRef="#br0" timeOffset="-17059.719">6720 15 0 0 0,'0'0'1459'0'0,"0"0"345"0"0,0 0 95 0 0,0 0-224 0 0,0 0-294 0 0,0 0-209 0 0,0 0 2 0 0,0 0 106 0 0,1-2 20 0 0,5-8-58 0 0,-4 8-99 0 0,-2 2-110 0 0,0 0-111 0 0,0 0-141 0 0,0 0-147 0 0,0 0-112 0 0,0 8 668 0 0,-14 230 2087 0 0,-1 21-2008 0 0,-3-76-773 0 0,-12-10-122 0 0,17-107-273 0 0,13-66-114 0 0,0 0-7 0 0,0 0 28 0 0,0 0-16 0 0,0 0 3 0 0,0 0 13 0 0,0 0-15 0 0,0 0-16 0 0,5-25-777 0 0,8-25-2170 0 0,-11 33-1023 0 0,0 0-3892 0 0,0 9-2535 0 0</inkml:trace>
  <inkml:trace contextRef="#ctx0" brushRef="#br0" timeOffset="-16663.224">6423 505 2857 0 0,'0'0'1953'0'0,"0"0"-236"0"0,0 0 11 0 0,0 0 118 0 0,0 0 77 0 0,0 0-123 0 0,0 0-357 0 0,0 0-411 0 0,0 0-327 0 0,0 0-201 0 0,0 0-99 0 0,0 0-25 0 0,0 0 20 0 0,2 1 86 0 0,8 0-108 0 0,-1-1 0 0 0,1 0 0 0 0,-1 0 0 0 0,1-1 0 0 0,-1 0 0 0 0,0-1 0 0 0,1 0 0 0 0,-1 0 0 0 0,0-1 0 0 0,0 0 0 0 0,4-3-378 0 0,24-5 539 0 0,186-44 746 0 0,-161 56-2056 0 0,-40 8-8008 0 0,-20-9-2623 0 0</inkml:trace>
  <inkml:trace contextRef="#ctx0" brushRef="#br0" timeOffset="-16079.368">7102 682 4777 0 0,'0'0'2160'0'0,"0"0"-366"0"0,0 0-101 0 0,0 0 170 0 0,0 0 38 0 0,0 0-150 0 0,0 0-349 0 0,0 0-387 0 0,0 0-259 0 0,0 0-165 0 0,0 0-88 0 0,0 0-46 0 0,0 0-37 0 0,4 23 1159 0 0,-3 9-980 0 0,0-14-447 0 0,-1-1 0 0 0,0 0 0 0 0,-2 1 0 0 0,1-1-1 0 0,-2 0 1 0 0,-1 0 0 0 0,-4 16-152 0 0,3-21-486 0 0,-14 20 27 0 0,8-26-3914 0 0,-6-4-4527 0 0,15-2-1206 0 0</inkml:trace>
  <inkml:trace contextRef="#ctx0" brushRef="#br0" timeOffset="-15832.457">6992 358 10562 0 0,'0'0'2213'0'0,"0"0"-656"0"0,0 0-392 0 0,0 0-32 0 0,0 0 50 0 0,0 0-17 0 0,0 0-191 0 0,0 0-317 0 0,0 0-278 0 0,0 0-179 0 0,0 0-116 0 0,0 0-49 0 0,0 0-23 0 0,5-8-34 0 0,19 19-1914 0 0,-15-4-6026 0 0,-8-6-2889 0 0</inkml:trace>
  <inkml:trace contextRef="#ctx0" brushRef="#br0" timeOffset="-14842.516">7288 1013 6233 0 0,'0'0'2389'0'0,"0"0"-389"0"0,0 0-294 0 0,0 0-100 0 0,0 0-183 0 0,0 0-194 0 0,0 0-203 0 0,0 0-229 0 0,0 0-206 0 0,0 0-154 0 0,0 0-58 0 0,0 0-13 0 0,0 0 27 0 0,2-18-9 0 0,7-58-2 0 0,33-28 1099 0 0,-31 81-1347 0 0,0 1 0 0 0,2 0 1 0 0,1 1-1 0 0,0 0 0 0 0,1 1 0 0 0,2 1 0 0 0,0 0 0 0 0,0 1 0 0 0,2 1-134 0 0,-13 13-2 0 0,-1-1 0 0 0,1 1-1 0 0,0 1 1 0 0,1-1 0 0 0,-1 1-1 0 0,1 0 1 0 0,-1 1 0 0 0,1-1 0 0 0,0 1-1 0 0,0 1 1 0 0,0-1 0 0 0,0 1-1 0 0,0 1 1 0 0,3-1 2 0 0,-1 27 72 0 0,-22 154 395 0 0,-16-88-506 0 0,33-84-544 0 0,5-16 581 0 0,153-154 135 0 0,-149 148-136 0 0,5-4 13 0 0,0 0 0 0 0,0 1 0 0 0,2 1 0 0 0,0 1 0 0 0,22-12-10 0 0,-15 16-16 0 0,-21 42 97 0 0,-19 100 273 0 0,-21 53-193 0 0,33-177-901 0 0,-3 9 1384 0 0,3-15-4732 0 0,1-6-4365 0 0,0 5-2790 0 0</inkml:trace>
  <inkml:trace contextRef="#ctx0" brushRef="#br0" timeOffset="-11982.011">8093 774 0 0 0,'0'0'604'0'0,"0"0"487"0"0,0 0 189 0 0,0 0-70 0 0,0 0-137 0 0,0 0-151 0 0,0 0-175 0 0,0 0-48 0 0,7 3-9 0 0,33 15 603 0 0,23-13 1779 0 0,-45-6-2613 0 0,0 0 0 0 0,0-1 0 0 0,-1-1 0 0 0,1 0 0 0 0,0-2 0 0 0,-1 0 0 0 0,0-1 0 0 0,0 0 0 0 0,10-7-459 0 0,57-30 1447 0 0,-82 41-1380 0 0,-1 0 0 0 0,1 0 1 0 0,-1 0-1 0 0,0-1 0 0 0,0 1 1 0 0,0 0-1 0 0,0-1 1 0 0,-1 1-1 0 0,1 0 0 0 0,0-1 1 0 0,-1 1-1 0 0,0-1 0 0 0,1 1 1 0 0,-1-1-1 0 0,0 1 1 0 0,-1-1-1 0 0,1 1 0 0 0,0-1 1 0 0,-1 1-1 0 0,1 0 0 0 0,-1-1 1 0 0,0 1-1 0 0,1-1 1 0 0,-1 1-1 0 0,-1 0 0 0 0,1 0 1 0 0,0 0-1 0 0,0 0 0 0 0,-1 0 1 0 0,1 0-1 0 0,-1 0 1 0 0,0 0-1 0 0,1 0 0 0 0,-1 0 1 0 0,0 1-1 0 0,0-1 0 0 0,0 1 1 0 0,0 0-1 0 0,0-1 1 0 0,-1 1-1 0 0,1 0 0 0 0,0 0 1 0 0,-1 1-1 0 0,1-1 0 0 0,0 0 1 0 0,-1 1-1 0 0,1-1 1 0 0,-3 1-68 0 0,-3-3-23 0 0,-1 1 0 0 0,0 1 0 0 0,1 0 0 0 0,-1 0 0 0 0,0 0 0 0 0,0 1 0 0 0,0 0 0 0 0,1 1 0 0 0,-1 0 0 0 0,0 0 0 0 0,0 1 0 0 0,1 0 0 0 0,-1 1 0 0 0,1 0 0 0 0,0 0 0 0 0,0 1 0 0 0,0 0 0 0 0,0 0 0 0 0,1 1 0 0 0,-1 0 0 0 0,1 0 0 0 0,0 1 0 0 0,1 0 0 0 0,-1 0 0 0 0,1 0 0 0 0,1 1 0 0 0,-2 1 23 0 0,2 1 76 0 0,0 1-1 0 0,0 0 1 0 0,1 0-1 0 0,0 1 0 0 0,0-1 1 0 0,1 1-1 0 0,1 0 0 0 0,0 0 1 0 0,0 0-1 0 0,1 0 0 0 0,1 0 1 0 0,0 0-1 0 0,0 0 0 0 0,1 0 1 0 0,0 0-1 0 0,1 0-75 0 0,1-1 85 0 0,1 1-1 0 0,-1-1 1 0 0,2 0 0 0 0,-1-1-1 0 0,2 1 1 0 0,-1-1-1 0 0,1 0 1 0 0,0 0 0 0 0,1 0-1 0 0,0-1 1 0 0,1 0 0 0 0,-1-1-1 0 0,7 5-84 0 0,-5-6 121 0 0,-1-1 0 0 0,1 0 0 0 0,0-1 0 0 0,1 0 0 0 0,-1-1 0 0 0,1 0 0 0 0,0 0 0 0 0,-1-1 1 0 0,1 0-1 0 0,0 0 0 0 0,0-2 0 0 0,1 1 0 0 0,-1-1 0 0 0,0 0 0 0 0,8-2-121 0 0,5 2 165 0 0,54-18 388 0 0,-66 16-569 0 0,-7-1-1263 0 0,-11-4-8304 0 0,5 3-2330 0 0</inkml:trace>
  <inkml:trace contextRef="#ctx0" brushRef="#br0" timeOffset="-11057.423">8934 601 0 0 0,'0'0'1188'0'0,"0"0"527"0"0,0 0 227 0 0,0 0-76 0 0,0 0-161 0 0,0 0-183 0 0,0 0-147 0 0,0 0-99 0 0,0 0-43 0 0,0 0-41 0 0,0 0-96 0 0,2-3-192 0 0,-2 3-818 0 0,0-1 0 0 0,1 1 0 0 0,-1-1 0 0 0,0 0 0 0 0,1 1 0 0 0,-1-1 0 0 0,0 0 0 0 0,0 1 0 0 0,0-1 0 0 0,0 0 0 0 0,0 0-1 0 0,0 1 1 0 0,0-1 0 0 0,0 0 0 0 0,0 1 0 0 0,0-1 0 0 0,0 0 0 0 0,0 1 0 0 0,0-1 0 0 0,-1 0 0 0 0,1 1 0 0 0,0-1 0 0 0,0 0 0 0 0,-1 1-1 0 0,1-1 1 0 0,-1 1 0 0 0,1-1 0 0 0,0 0 0 0 0,-1 1 0 0 0,1-1 0 0 0,-1 1 0 0 0,1-1 0 0 0,-1 1 0 0 0,1 0 0 0 0,-1-1 0 0 0,0 1 0 0 0,1-1 0 0 0,-1 1-1 0 0,0 0 1 0 0,1 0 0 0 0,-1-1 0 0 0,0 1 0 0 0,1 0 0 0 0,-1 0 0 0 0,0 0 0 0 0,1 0 0 0 0,-1 0 0 0 0,0 0 0 0 0,1 0 0 0 0,-1 0 0 0 0,0 0 0 0 0,1 0-1 0 0,-1 0 1 0 0,0 0 0 0 0,1 0 0 0 0,-1 1 0 0 0,0-1 0 0 0,1 0 0 0 0,-1 0 0 0 0,0 1 0 0 0,1-1 0 0 0,-1 0 0 0 0,1 1 0 0 0,-1-1 0 0 0,0 1-1 0 0,1-1 1 0 0,-1 1-86 0 0,-2-1-209 0 0,-90 34 889 0 0,90-32-673 0 0,1 0-1 0 0,0-1 0 0 0,0 1 0 0 0,0 0 1 0 0,0 0-1 0 0,0 1 0 0 0,0-1 1 0 0,1 0-1 0 0,-1 1 0 0 0,1-1 0 0 0,0 1 1 0 0,-1-1-1 0 0,1 1 0 0 0,0 0 1 0 0,1-1-1 0 0,-1 1 0 0 0,0 0 0 0 0,1 0 1 0 0,0 0-1 0 0,-1-1 0 0 0,1 1 1 0 0,0 0-1 0 0,0 0 0 0 0,1 0 0 0 0,-1 0 1 0 0,1-1-1 0 0,-1 1 0 0 0,1 0 1 0 0,0 0-1 0 0,0-1 0 0 0,0 1 0 0 0,0-1 1 0 0,1 1-1 0 0,-1-1 0 0 0,1 1 1 0 0,-1-1-1 0 0,1 0 0 0 0,0 1 0 0 0,0-1 1 0 0,0 0-1 0 0,0 0 0 0 0,1 0-6 0 0,87 61 354 0 0,-85-58-309 0 0,1 0 0 0 0,-1 1 0 0 0,0 0 0 0 0,0 0 0 0 0,-1 0 0 0 0,0 0 0 0 0,0 1 0 0 0,0-1 0 0 0,-1 1 0 0 0,0 0 0 0 0,0 0 0 0 0,-1 1 0 0 0,1-1 0 0 0,-2 1 0 0 0,1-1 0 0 0,-1 1 0 0 0,0-1 0 0 0,-1 1 0 0 0,0-1 0 0 0,0 1 0 0 0,-1 0 0 0 0,0-1 0 0 0,-1 8-45 0 0,0-11 36 0 0,-1 0 0 0 0,1 0 0 0 0,-1 0 0 0 0,0 0 0 0 0,0 0 0 0 0,0 0 0 0 0,-1-1 0 0 0,1 0 1 0 0,-1 1-1 0 0,0-1 0 0 0,0-1 0 0 0,0 1 0 0 0,0-1 0 0 0,-1 1 0 0 0,1-1 0 0 0,0 0 0 0 0,-1-1 0 0 0,0 1 0 0 0,1-1 1 0 0,-1 0-1 0 0,0 0 0 0 0,0 0 0 0 0,0-1 0 0 0,1 1 0 0 0,-1-1 0 0 0,0-1 0 0 0,0 1 0 0 0,0-1 0 0 0,0 1 1 0 0,-3-2-37 0 0,-39-24-1189 0 0,39 18-521 0 0,5 4-1761 0 0,1 2-1158 0 0,-1-2-7005 0 0</inkml:trace>
  <inkml:trace contextRef="#ctx0" brushRef="#br0" timeOffset="34585.122">440 1731 0 0 0,'0'0'764'0'0,"0"0"803"0"0,0 0 410 0 0,0 0 111 0 0,0 0-80 0 0,0 0-242 0 0,0 0-280 0 0,0 0-254 0 0,0 0-200 0 0,0 0-127 0 0,-8-2-103 0 0,2 1-491 0 0,0-1 0 0 0,-1 1-1 0 0,1 0 1 0 0,-1 0-1 0 0,0 1 1 0 0,1 0 0 0 0,-1 0-1 0 0,1 1 1 0 0,-1-1 0 0 0,1 2-1 0 0,-1-1 1 0 0,1 1 0 0 0,-4 1-311 0 0,-18 9 611 0 0,1 1 0 0 0,0 1 1 0 0,1 1-1 0 0,0 2 1 0 0,1 0-1 0 0,-21 21-611 0 0,-59 85 869 0 0,101-118-833 0 0,1 0 0 0 0,0 0 0 0 0,0 1 0 0 0,0-1 0 0 0,1 1 0 0 0,0 0 1 0 0,0 0-1 0 0,0 0 0 0 0,1 0 0 0 0,0 0 0 0 0,0 0 0 0 0,0 0 1 0 0,1 0-1 0 0,0 1 0 0 0,0-1 0 0 0,1 0 0 0 0,0 0 0 0 0,0 0 0 0 0,0 0 1 0 0,1 0-1 0 0,-1 0 0 0 0,2 0 0 0 0,-1-1 0 0 0,0 1 0 0 0,1 0 1 0 0,0-1-1 0 0,3 4-36 0 0,2 0 30 0 0,1-1 1 0 0,0 0 0 0 0,0 0-1 0 0,0-1 1 0 0,1 0-1 0 0,0-1 1 0 0,1 0 0 0 0,-1 0-1 0 0,1-1 1 0 0,0-1-1 0 0,0 0 1 0 0,1 0-1 0 0,-1-1 1 0 0,1-1 0 0 0,0 0-1 0 0,0 0 1 0 0,-1-1-1 0 0,4-1-30 0 0,25 2-401 0 0,43-4-11 0 0,-31-19-9043 0 0,-43 16-253 0 0</inkml:trace>
  <inkml:trace contextRef="#ctx0" brushRef="#br0" timeOffset="-21886.685">2550 303 0 0 0,'0'0'891'0'0,"0"0"2"0"0,0 0 13 0 0,0 0 217 0 0,0 0 288 0 0,0 0 76 0 0,0 0-83 0 0,0 0-241 0 0,0 0-253 0 0,0 0-180 0 0,0 0-76 0 0,2-10-7 0 0,-1 0-379 0 0,1 1 1 0 0,1 0-1 0 0,0 0 1 0 0,0 0-1 0 0,0 0 1 0 0,1 0-1 0 0,1 1 1 0 0,-1-1-1 0 0,2 1 1 0 0,-1 0 0 0 0,4-3-269 0 0,-1 2 350 0 0,1-3-121 0 0,1 1 0 0 0,1 0-1 0 0,0 0 1 0 0,0 1-1 0 0,1 0 1 0 0,0 1 0 0 0,1 0-1 0 0,0 1 1 0 0,0 1-1 0 0,1 0 1 0 0,0 1 0 0 0,7-2-229 0 0,-14 7 47 0 0,-1 0 1 0 0,1 1-1 0 0,-1 0 1 0 0,1 1 0 0 0,-1-1-1 0 0,0 1 1 0 0,1 0 0 0 0,-1 1-1 0 0,0 0 1 0 0,0 0 0 0 0,0 0-1 0 0,0 1 1 0 0,0-1 0 0 0,0 1-1 0 0,-1 1 1 0 0,1-1-1 0 0,-1 1 1 0 0,0 0 0 0 0,0 0-1 0 0,-1 1 1 0 0,1-1 0 0 0,-1 1-1 0 0,0 0 1 0 0,0 0 0 0 0,0 1-1 0 0,-1-1 1 0 0,0 1-1 0 0,0-1 1 0 0,0 1 0 0 0,-1 0-1 0 0,0 0 1 0 0,0 1 0 0 0,0-1-1 0 0,-1 0 1 0 0,0 1 0 0 0,0 2-48 0 0,3 29 171 0 0,-1 0 1 0 0,-1 1 0 0 0,-3-1 0 0 0,-1 0 0 0 0,-2 0 0 0 0,-1 0 0 0 0,-2 0 0 0 0,-5 11-172 0 0,-39 185 169 0 0,51-182-140 0 0,0-51-43 0 0,0-1 3 0 0,0 0 26 0 0,0 0 27 0 0,0 0 30 0 0,0 0 10 0 0,0 0 34 0 0,10-46 795 0 0,24-42-851 0 0,4 0 0 0 0,4 3 1 0 0,4 1-1 0 0,4 3 1 0 0,2 2-1 0 0,58-65-60 0 0,-35 70 3 0 0,-73 75-1 0 0,-1-1 0 0 0,1 0 0 0 0,-1 1 0 0 0,1-1 0 0 0,-1 1 0 0 0,0 0 0 0 0,1-1 0 0 0,-1 1 0 0 0,0 0 0 0 0,0 0 0 0 0,0 0 0 0 0,1 0 0 0 0,-1 0 0 0 0,0 0 0 0 0,0 0 0 0 0,0 0 0 0 0,0 0 0 0 0,-1 0 0 0 0,1 0 0 0 0,0 1 0 0 0,0-1 0 0 0,-1 0 0 0 0,1 1 0 0 0,-1-1 0 0 0,1 1 0 0 0,-1-1 0 0 0,1 0 0 0 0,-1 1 0 0 0,0-1 0 0 0,0 1 0 0 0,0-1 0 0 0,0 1 0 0 0,0-1 0 0 0,0 1 0 0 0,0-1 0 0 0,0 1 0 0 0,-1-1 0 0 0,1 1 0 0 0,-1-1 0 0 0,1 0 1 0 0,-1 1-4 0 0,1 1 8 0 0,12 428 705 0 0,-33-263-697 0 0,9-72-27 0 0,12-95 13 0 0,0-1 17 0 0,0 0-2 0 0,0 0-7 0 0,0 0-5 0 0,0-23 131 0 0,4 0-133 0 0,2-1 0 0 0,0 1 0 0 0,2 1 0 0 0,0 0 0 0 0,1 0 0 0 0,5-7-2 0 0,8-20-28 0 0,30-64 15 0 0,5 2 1 0 0,5 3-1 0 0,8-4 13 0 0,-46 78 2 0 0,-24 34 6 0 0,0 0-7 0 0,0 0-29 0 0,0 0 5 0 0,0 0-9 0 0,0 0-13 0 0,0 0 0 0 0,0 0 3 0 0,0 0-20 0 0,4 22 100 0 0,1-8 7 0 0,-1-1 1 0 0,-1 1-1 0 0,0 0 0 0 0,-1-1 0 0 0,-1 1 0 0 0,0 0 0 0 0,0 0 0 0 0,-2 0 0 0 0,-1 11-45 0 0,1 14 68 0 0,-19 352 699 0 0,16-293-930 0 0,19-95-2157 0 0,-5-9-5422 0 0,-5 3-3703 0 0</inkml:trace>
  <inkml:trace contextRef="#ctx0" brushRef="#br0" timeOffset="-21328.248">4256 509 3585 0 0,'0'0'1659'0'0,"0"0"-168"0"0,0 0-74 0 0,0 0 146 0 0,0 0 44 0 0,0 0-133 0 0,0 0-126 0 0,0 0-187 0 0,0 0-201 0 0,0 0-153 0 0,0 0-90 0 0,0 0-75 0 0,0 0-32 0 0,-7-2 7 0 0,5 1-632 0 0,-4-1 245 0 0,-1 0 0 0 0,1 1 0 0 0,0 0 0 0 0,-1 0 0 0 0,1 0 0 0 0,-1 0 0 0 0,1 1 0 0 0,-1 0 0 0 0,1 1 0 0 0,-1 0 0 0 0,1 0 0 0 0,-1 0 1 0 0,1 0-1 0 0,-3 2-230 0 0,-100 89 1164 0 0,50 4-1044 0 0,43 32-102 0 0,18-125-10 0 0,0-1-1 0 0,0 1 0 0 0,0-1 1 0 0,0 0-1 0 0,1 0 0 0 0,-1 1 0 0 0,1-2 1 0 0,-1 1-1 0 0,1 0 0 0 0,0 0 0 0 0,0-1 1 0 0,0 0-1 0 0,0 1 0 0 0,0-1 0 0 0,0 0 1 0 0,0-1-1 0 0,0 1 0 0 0,0 0 0 0 0,0-1 1 0 0,1 0-1 0 0,-1 0 0 0 0,0 0 1 0 0,0 0-1 0 0,0 0 0 0 0,1 0 0 0 0,-1-1 1 0 0,2 0-8 0 0,3-2 48 0 0,0 1 0 0 0,-1-1 1 0 0,0-1-1 0 0,1 1 1 0 0,-1-1-1 0 0,0-1 1 0 0,-1 1-1 0 0,1-1 0 0 0,-1 0 1 0 0,0-1-1 0 0,0 1 1 0 0,1-3-49 0 0,7-5 60 0 0,30-31 48 0 0,-2-2 1 0 0,-2-2-1 0 0,31-49-108 0 0,-52 74 64 0 0,-19 23-60 0 0,0 0 7 0 0,0 0 12 0 0,0 12-85 0 0,0 16 72 0 0,-2-19-6 0 0,1-1 1 0 0,1 1-1 0 0,0 0 0 0 0,0 0 1 0 0,1-1-1 0 0,-1 1 0 0 0,2 0 1 0 0,0-1-1 0 0,0 1 0 0 0,0-1 0 0 0,1 0 1 0 0,0 0-1 0 0,1 0 0 0 0,0 0 1 0 0,0 0-1 0 0,0-1 0 0 0,3 3-4 0 0,-4-6-72 0 0,1 0 0 0 0,0 0 0 0 0,-1 0 0 0 0,1-1 0 0 0,0 0 0 0 0,1 1 0 0 0,-1-1 1 0 0,1-1-1 0 0,-1 1 0 0 0,1-1 0 0 0,0 0 0 0 0,0 0 0 0 0,0 0 0 0 0,0 0 0 0 0,0-1 0 0 0,0 0 0 0 0,1 0 0 0 0,-1-1 0 0 0,0 1 0 0 0,5-1 72 0 0,9-2-2991 0 0,-9-2-3214 0 0,-6 2-5411 0 0</inkml:trace>
  <inkml:trace contextRef="#ctx0" brushRef="#br0" timeOffset="-20764.217">4634 781 10138 0 0,'0'0'1953'0'0,"0"0"-738"0"0,0 0-289 0 0,0 0 72 0 0,0 0 86 0 0,0 0-54 0 0,0 0-187 0 0,0 0-185 0 0,0 0-88 0 0,0 0-1 0 0,0 0 10 0 0,0 0-43 0 0,0 0-57 0 0,8-10-60 0 0,61-90 1026 0 0,17-51-643 0 0,-82 213-1101 0 0,-3-57 319 0 0,-1-1-1 0 0,1 0 1 0 0,0 0-1 0 0,0 0 1 0 0,1 0-1 0 0,-1 0 1 0 0,1 0-1 0 0,0-1 1 0 0,0 1-1 0 0,0 0 1 0 0,0-1-1 0 0,0 1 1 0 0,1-1-1 0 0,0 0 1 0 0,0 0-1 0 0,0 0 1 0 0,0 0-1 0 0,0-1 1 0 0,0 1-1 0 0,1-1 1 0 0,-1 0-1 0 0,1 0 1 0 0,0 0-1 0 0,0 0 1 0 0,-1 0 0 0 0,1-1-1 0 0,0 0 1 0 0,0 0-1 0 0,1 0 1 0 0,-1 0-1 0 0,0-1 1 0 0,0 1-1 0 0,0-1 1 0 0,0 0-1 0 0,0-1 1 0 0,1 1-1 0 0,-1-1 1 0 0,0 1-1 0 0,0-1 1 0 0,0-1-1 0 0,0 1 1 0 0,0 0-1 0 0,0-1 1 0 0,-1 0-1 0 0,1 0 1 0 0,0 0-1 0 0,-1 0 1 0 0,1-1-1 0 0,0 0-19 0 0,10-11 222 0 0,0-1 0 0 0,-1 0 0 0 0,-1-1 0 0 0,0 0 0 0 0,-1-1 0 0 0,-1 0 0 0 0,-1-1 0 0 0,0 0 0 0 0,5-16-222 0 0,-2-17-219 0 0,-12 51-45 0 0,0 0-208 0 0,0 0-448 0 0,0 0-892 0 0,-1 0-4389 0 0,0 0-162 0 0,1 0-4285 0 0</inkml:trace>
  <inkml:trace contextRef="#ctx0" brushRef="#br0" timeOffset="-20001.849">5346 431 5353 0 0,'0'0'5917'0'0,"0"0"-3361"0"0,0 0-1168 0 0,0 0-165 0 0,0 0-36 0 0,0 0-115 0 0,0 0-204 0 0,0 0-234 0 0,0 0-220 0 0,0 0-140 0 0,0 0-57 0 0,0 0-30 0 0,0 0-18 0 0,-10 14-9 0 0,-33 42-13 0 0,31-8 94 0 0,13-37-202 0 0,-2-6-9 0 0,1 0-1 0 0,0 0 1 0 0,0 0-1 0 0,1 1 0 0 0,-1-1 1 0 0,1 0-1 0 0,0 0 1 0 0,1 0-1 0 0,-1 0 1 0 0,1 0-1 0 0,0 0 1 0 0,0-1-1 0 0,0 1 1 0 0,1-1-1 0 0,0 1 1 0 0,0-1-1 0 0,0 0 1 0 0,0 0-1 0 0,0 0 1 0 0,1 0-1 0 0,0-1 1 0 0,0 1-1 0 0,0-1 1 0 0,0 0-1 0 0,1 0 1 0 0,-1-1-1 0 0,1 1 1 0 0,-1-1-1 0 0,1 0 1 0 0,0 0-1 0 0,0-1 1 0 0,0 1-1 0 0,0-1 1 0 0,0 0-1 0 0,0 0 1 0 0,3-1-30 0 0,50-51 1467 0 0,36-129 177 0 0,-62 136-1485 0 0,-32 44-177 0 0,20 44-126 0 0,-1 64 219 0 0,2 0-71 0 0,-5 0 1 0 0,-4 1-1 0 0,-4 28-4 0 0,-9-91 46 0 0,-1 0 1 0 0,-3 0-1 0 0,-2 0 0 0 0,-1 0 0 0 0,-3-1 0 0 0,-1-1 0 0 0,-9 16-46 0 0,16-45 34 0 0,0 0 0 0 0,-1-1 0 0 0,-1 0 0 0 0,-1 0 0 0 0,0 0 1 0 0,0-1-1 0 0,-1 0 0 0 0,-1-1 0 0 0,0 0 0 0 0,-1-1 0 0 0,-1 0 0 0 0,1 0 0 0 0,-1-1 0 0 0,-1-1 0 0 0,0 0 0 0 0,-9 4-34 0 0,20-12 7 0 0,0 0-1 0 0,0 0 1 0 0,0 0-1 0 0,-1 0 0 0 0,1-1 1 0 0,0 1-1 0 0,0-1 0 0 0,-1 1 1 0 0,1-1-1 0 0,0 0 0 0 0,0 0 1 0 0,-1 0-1 0 0,1 0 0 0 0,0 0 1 0 0,-1 0-1 0 0,1-1 0 0 0,0 1 1 0 0,0-1-1 0 0,0 0 0 0 0,-1 1 1 0 0,1-1-1 0 0,0 0 1 0 0,0 0-1 0 0,0-1 0 0 0,0 1 1 0 0,1 0-1 0 0,-1-1 0 0 0,0 1 1 0 0,0-1-1 0 0,1 1 0 0 0,-1-1 1 0 0,1 0-1 0 0,-1 0 0 0 0,1 1 1 0 0,0-1-1 0 0,0 0 0 0 0,0 0 1 0 0,0-1-1 0 0,0 1 0 0 0,0 0 1 0 0,1 0-1 0 0,-1 0 0 0 0,1 0 1 0 0,-1-1-1 0 0,1 1 1 0 0,0-2-7 0 0,-3-13 8 0 0,1 0 0 0 0,1 0 1 0 0,0 0-1 0 0,1 0 1 0 0,1 0-1 0 0,1 0 1 0 0,0 0-1 0 0,2 0 0 0 0,-1 0 1 0 0,2 1-1 0 0,0 0 1 0 0,2 0-1 0 0,-1 0 1 0 0,7-10-9 0 0,9-13 1 0 0,1 1 1 0 0,2 0 0 0 0,1 3-1 0 0,2 0 1 0 0,3-1-2 0 0,-10 13-5 0 0,0 1 0 0 0,2 0 0 0 0,0 2 0 0 0,2 0 0 0 0,0 2 0 0 0,1 1 0 0 0,0 1 0 0 0,23-10 5 0 0,-47 25-11 0 0,1-1-1 0 0,-1 0 1 0 0,1 1-1 0 0,-1 0 1 0 0,1-1-1 0 0,0 1 0 0 0,-1 0 1 0 0,1 1-1 0 0,0-1 1 0 0,0 0-1 0 0,0 1 1 0 0,0-1-1 0 0,0 1 1 0 0,-1 0-1 0 0,1 0 1 0 0,0 0-1 0 0,0 1 1 0 0,0-1-1 0 0,0 0 1 0 0,0 1-1 0 0,0 0 0 0 0,-1 0 1 0 0,1 0-1 0 0,0 0 1 0 0,-1 0-1 0 0,1 1 1 0 0,-1-1-1 0 0,1 1 1 0 0,-1-1-1 0 0,1 1 1 0 0,-1 0-1 0 0,0 0 1 0 0,0 0-1 0 0,0 0 1 0 0,0 1-1 0 0,-1-1 0 0 0,2 1 12 0 0,0 9-726 0 0,5 13-628 0 0,-4-19-2891 0 0,1-4-3526 0 0,-3-2-4377 0 0</inkml:trace>
  <inkml:trace contextRef="#ctx0" brushRef="#br0" timeOffset="34935.174">781 1908 7362 0 0,'0'0'2385'0'0,"0"0"-288"0"0,0 0-110 0 0,0 0-91 0 0,0 0-225 0 0,0 0-378 0 0,0 0-382 0 0,0 0-295 0 0,0 0-172 0 0,0 0-98 0 0,0 0-71 0 0,-20 35-60 0 0,-60 108-60 0 0,57-75 5 0 0,24-57-123 0 0,-1-5-11 0 0,1-1 0 0 0,-1 1 1 0 0,1-1-1 0 0,0 1 0 0 0,0-1 0 0 0,0 1 0 0 0,1-1 1 0 0,0 1-1 0 0,0-1 0 0 0,0 0 0 0 0,1 0 0 0 0,0 0 0 0 0,0-1 1 0 0,0 1-1 0 0,0 0 0 0 0,1-1 0 0 0,0 0 0 0 0,0 0 1 0 0,0 0-1 0 0,0-1 0 0 0,1 1 0 0 0,-1-1 0 0 0,1 0 1 0 0,0 0-1 0 0,0 0 0 0 0,0-1 0 0 0,0 0 0 0 0,2 1-26 0 0,3 0 115 0 0,0 0 0 0 0,-1-1 0 0 0,1 0-1 0 0,0-1 1 0 0,0 0 0 0 0,0 0 0 0 0,0-1 0 0 0,0 0-1 0 0,0-1 1 0 0,0 0 0 0 0,0-1 0 0 0,0 0 0 0 0,-1 0-1 0 0,1-1 1 0 0,6-4-115 0 0,-1 2 100 0 0,0-2-1 0 0,-1 0 1 0 0,0-1 0 0 0,-1 0-1 0 0,0-1 1 0 0,0-1-1 0 0,0 0 1 0 0,-2-1 0 0 0,1 0-1 0 0,-1 0 1 0 0,-1-2-1 0 0,0 1 1 0 0,-1-1 0 0 0,0 0-1 0 0,-1-1 1 0 0,-1 0-1 0 0,0 0 1 0 0,0-1 0 0 0,-2 0-1 0 0,0 0 1 0 0,-1 0-1 0 0,2-10-99 0 0,-6 21-13 0 0,0-1-1 0 0,-1 1 0 0 0,1 0 1 0 0,-1 0-1 0 0,0-1 0 0 0,0 1 0 0 0,0 0 1 0 0,-1 0-1 0 0,1 0 0 0 0,-1 0 1 0 0,0 1-1 0 0,0-1 0 0 0,-1 0 0 0 0,1 1 1 0 0,-1-1-1 0 0,1 1 0 0 0,-1 0 1 0 0,0 0-1 0 0,-1 0 0 0 0,1 0 1 0 0,0 1-1 0 0,-1-1 0 0 0,1 1 0 0 0,-1 0 1 0 0,0 0-1 0 0,0 0 0 0 0,0 0 1 0 0,-3 0 13 0 0,-3-2-313 0 0,0 0 0 0 0,0 1 0 0 0,0 1 0 0 0,0 0 0 0 0,0 0 0 0 0,0 1 0 0 0,-1 0 0 0 0,1 1 0 0 0,0 0 0 0 0,0 1 0 0 0,-9 1 313 0 0,-23 15-3416 0 0,17 1-3729 0 0,13-4-3972 0 0</inkml:trace>
  <inkml:trace contextRef="#ctx0" brushRef="#br0" timeOffset="35490.708">1396 1974 0 0 0,'0'0'1928'0'0,"0"0"-26"0"0,0 0 32 0 0,0 0 100 0 0,0 0 67 0 0,0 0-136 0 0,0 0-215 0 0,0 0-255 0 0,0 0-233 0 0,0 0-180 0 0,0 0-107 0 0,0 0-96 0 0,0 0-95 0 0,1-5-68 0 0,-1 3-808 0 0,1 1 186 0 0,0 0 1 0 0,-1 0-1 0 0,1 0 0 0 0,-1-1 1 0 0,0 1-1 0 0,1 0 1 0 0,-1 0-1 0 0,0 0 1 0 0,0 0-1 0 0,0 0 1 0 0,1 0-1 0 0,-1-1 1 0 0,0 1-1 0 0,-1 0 1 0 0,1 0-1 0 0,0 0 1 0 0,0 0-1 0 0,0 0 0 0 0,-1 0 1 0 0,1 0-1 0 0,0-1 1 0 0,-1 1-1 0 0,1 0 1 0 0,-1 0-1 0 0,1 0 1 0 0,-1 0-1 0 0,0 1 1 0 0,1-1-1 0 0,-1 0 1 0 0,0 0-1 0 0,0 0 1 0 0,0 0-1 0 0,0 1 0 0 0,0-1 1 0 0,1 0-1 0 0,-1 1 1 0 0,0-1-1 0 0,0 1 1 0 0,-1-1-1 0 0,1 1 1 0 0,0-1-1 0 0,0 1 1 0 0,0 0-1 0 0,0 0 1 0 0,0-1-1 0 0,-1 1-94 0 0,-9 0 476 0 0,8 0-428 0 0,-1-1 0 0 0,1 1 1 0 0,-1 0-1 0 0,1 0 0 0 0,-1 0 0 0 0,1 0 0 0 0,-1 1 1 0 0,1-1-1 0 0,-1 1 0 0 0,1 0 0 0 0,0 0 0 0 0,-1 0 1 0 0,1 1-1 0 0,0-1 0 0 0,0 1 0 0 0,0 0 0 0 0,0 0 1 0 0,0 0-1 0 0,0 0 0 0 0,1 0 0 0 0,-1 0 0 0 0,-1 3-48 0 0,-4 5 4 0 0,1 0 0 0 0,0 1 0 0 0,0 0 0 0 0,1 0 0 0 0,1 0 0 0 0,0 1 0 0 0,0 0 0 0 0,1 0 0 0 0,1 0 0 0 0,0 0 0 0 0,1 1 0 0 0,0-1-1 0 0,1 1 1 0 0,0-1 0 0 0,1 1 0 0 0,0 0 0 0 0,1-1 0 0 0,1 1 0 0 0,1 4-4 0 0,-1-10-1 0 0,2 0-1 0 0,-1 0 1 0 0,1 0-1 0 0,0-1 1 0 0,0 0-1 0 0,1 0 1 0 0,-1 0-1 0 0,2 0 1 0 0,-1-1-1 0 0,0 0 1 0 0,1 0 0 0 0,0 0-1 0 0,0-1 1 0 0,1 1-1 0 0,-1-2 1 0 0,1 1-1 0 0,0-1 1 0 0,0 0-1 0 0,0 0 1 0 0,0-1-1 0 0,0 0 1 0 0,1 0-1 0 0,-1-1 1 0 0,1 0 0 0 0,-1 0-1 0 0,1 0 1 0 0,-1-1-1 0 0,1-1 1 0 0,-1 1-1 0 0,1-1 1 0 0,-1 0-1 0 0,1-1 2 0 0,1 1 20 0 0,0 0-1 0 0,0-1 0 0 0,-1 0 0 0 0,1 0 0 0 0,0-1 0 0 0,-1 0 1 0 0,0 0-1 0 0,0-1 0 0 0,0 0 0 0 0,0 0 0 0 0,-1-1 0 0 0,0 0 1 0 0,0-1-1 0 0,0 1 0 0 0,0-1 0 0 0,-1-1 0 0 0,1-1-19 0 0,91-124 297 0 0,-94 126-297 0 0,0 1 0 0 0,0-1 0 0 0,-1 1 0 0 0,0-1 0 0 0,0 0 0 0 0,0 0 0 0 0,-1-1-1 0 0,0 1 1 0 0,0 0 0 0 0,0-1 0 0 0,-1 1 0 0 0,0-1 0 0 0,0 0 0 0 0,-1 1 0 0 0,0-1 0 0 0,0 0 0 0 0,0 1 0 0 0,-1-1 0 0 0,0 0-1 0 0,-1 1 1 0 0,1-1 0 0 0,-1 1 0 0 0,0-1 0 0 0,-1 1 0 0 0,0 0 0 0 0,0 0 0 0 0,0 0 0 0 0,0 1 0 0 0,-1-1 0 0 0,0 1-1 0 0,-4-5 1 0 0,2 6-114 0 0,0-1 0 0 0,-1 1-1 0 0,0 0 1 0 0,0 0-1 0 0,0 1 1 0 0,0 0 0 0 0,0 0-1 0 0,-1 1 1 0 0,1 0-1 0 0,-1 0 1 0 0,0 0 0 0 0,0 1-1 0 0,1 1 1 0 0,-1-1-1 0 0,0 1 1 0 0,0 1 0 0 0,0-1-1 0 0,1 1 1 0 0,-8 2 114 0 0,-34 18-3686 0 0,7 18-3737 0 0,32-27-1002 0 0</inkml:trace>
  <inkml:trace contextRef="#ctx0" brushRef="#br0" timeOffset="35852.118">1874 2247 4289 0 0,'0'0'3583'0'0,"0"0"-1133"0"0,0 0-445 0 0,0 0-108 0 0,0 0-114 0 0,0 0-185 0 0,0 0-287 0 0,0 0-237 0 0,0 0-137 0 0,0 0-61 0 0,0 0-93 0 0,0 0-115 0 0,0 0-136 0 0,-3 0-133 0 0,2-1-369 0 0,0 1-1 0 0,0 0 0 0 0,0-1 1 0 0,0 1-1 0 0,0-1 0 0 0,0 1 1 0 0,1-1-1 0 0,-1 1 0 0 0,0-1 1 0 0,0 1-1 0 0,0-1 1 0 0,1 0-1 0 0,-1 0 0 0 0,0 1 1 0 0,0-1-1 0 0,1 0 0 0 0,-1 0 1 0 0,1 0-1 0 0,-1 0 1 0 0,1 0-1 0 0,-1 0 0 0 0,1 0 1 0 0,0 0-1 0 0,-1 0 0 0 0,1 0 1 0 0,0 0-1 0 0,0 0 1 0 0,0 0-1 0 0,0 0 0 0 0,0 0 1 0 0,0 0-1 0 0,0 0 0 0 0,0 0 1 0 0,0 0-1 0 0,0 0 0 0 0,0 0 1 0 0,1 0-1 0 0,-1 0 1 0 0,0 0-1 0 0,1 0 0 0 0,-1 0 1 0 0,1 0-1 0 0,-1 0 0 0 0,1 0-29 0 0,14-49 467 0 0,2 1-1 0 0,2 1 0 0 0,2 1 1 0 0,14-23-467 0 0,-26 52 32 0 0,45-52-248 0 0,-47 99-2786 0 0,-6-15 1654 0 0,-1 6-2043 0 0,-1-6-6586 0 0,0-3 536 0 0</inkml:trace>
  <inkml:trace contextRef="#ctx0" brushRef="#br0" timeOffset="36477.068">2355 1993 9994 0 0,'0'0'4118'0'0,"0"0"-1841"0"0,0 0-740 0 0,0 0-142 0 0,0 0-106 0 0,0 0-141 0 0,0 0-248 0 0,0 0-246 0 0,0 0-188 0 0,0 0-147 0 0,0 0-83 0 0,0 0-52 0 0,-17 0-48 0 0,-53 2-41 0 0,67-2-88 0 0,0 1 0 0 0,0-1-1 0 0,0 1 1 0 0,0 0 0 0 0,0 0 0 0 0,0 0-1 0 0,1 0 1 0 0,-1 1 0 0 0,0-1 0 0 0,1 1 0 0 0,-1 0-1 0 0,1-1 1 0 0,0 1 0 0 0,-1 0 0 0 0,1 0-1 0 0,0 1 1 0 0,0-1 0 0 0,0 0 0 0 0,1 1 0 0 0,-1-1-1 0 0,1 1 1 0 0,-1 1-7 0 0,-3 3 11 0 0,-1 2-27 0 0,0 1-1 0 0,0-1 1 0 0,1 1-1 0 0,1 0 1 0 0,0 0-1 0 0,0 1 1 0 0,1 0 0 0 0,0-1-1 0 0,1 1 1 0 0,0 0-1 0 0,1 0 1 0 0,0 0 0 0 0,1 0-1 0 0,0 0 1 0 0,0 0-1 0 0,2 4 17 0 0,0-9-9 0 0,0-1 0 0 0,0 0 0 0 0,0 0 0 0 0,1 0 0 0 0,0 0 0 0 0,0 0-1 0 0,0-1 1 0 0,1 1 0 0 0,-1-1 0 0 0,1 0 0 0 0,0 0 0 0 0,0 0 0 0 0,1-1 0 0 0,-1 1-1 0 0,1-1 1 0 0,-1 0 0 0 0,1 0 0 0 0,0-1 0 0 0,0 0 0 0 0,1 1 0 0 0,-1-2 0 0 0,0 1-1 0 0,4 0 10 0 0,3 1 3 0 0,1 0-1 0 0,-1-1 0 0 0,1-1 1 0 0,-1 0-1 0 0,1 0 0 0 0,-1-2 1 0 0,1 1-1 0 0,-1-2 0 0 0,1 1 1 0 0,0-2-3 0 0,4-4 58 0 0,-1 0 0 0 0,0-1 1 0 0,-1 0-1 0 0,0-2 0 0 0,0 0 0 0 0,-1 0 1 0 0,0-1-1 0 0,-1-1 0 0 0,0-1 1 0 0,-1 1-1 0 0,0-2 0 0 0,-1 0 1 0 0,-1 0-1 0 0,7-14-58 0 0,38-40 216 0 0,-39 52-215 0 0,-1 0-1 0 0,0-1 1 0 0,0 0 0 0 0,-2-1-1 0 0,-1-1 1 0 0,0 0 0 0 0,-1 0 0 0 0,-1-1-1 0 0,-1-1 1 0 0,0 0 0 0 0,-2 0 0 0 0,-1-1-1 0 0,0 1 1 0 0,-2-1 0 0 0,0-1 0 0 0,-2 1-1 0 0,0 0 1 0 0,-1-4-1 0 0,-4 14-35 0 0,-1 0 0 0 0,0 0-1 0 0,-1 1 1 0 0,0 0 0 0 0,0-1 0 0 0,-1 2-1 0 0,-1-1 1 0 0,0 1 0 0 0,0 0 0 0 0,-1 0-1 0 0,0 1 1 0 0,-1 0 0 0 0,0 0 0 0 0,-1 1-1 0 0,1 1 1 0 0,-11-7 35 0 0,9 7-8 0 0,0 1 0 0 0,-1 1 0 0 0,0 0 0 0 0,0 0-1 0 0,0 1 1 0 0,0 1 0 0 0,-1 0 0 0 0,1 1 0 0 0,-1 0 0 0 0,0 1 0 0 0,1 0 0 0 0,-1 1 0 0 0,0 0-1 0 0,0 1 1 0 0,1 1 0 0 0,-1 0 0 0 0,0 1 0 0 0,1 0 0 0 0,0 1 0 0 0,0 0 0 0 0,0 1 0 0 0,0 0-1 0 0,1 1 1 0 0,0 0 0 0 0,-10 8 8 0 0,14-7 16 0 0,2 0 0 0 0,-1 0 1 0 0,1 0-1 0 0,0 1 0 0 0,0 0 0 0 0,1 0 0 0 0,0 0 0 0 0,1 1 0 0 0,0 0 0 0 0,0-1 0 0 0,1 1 0 0 0,0 0 1 0 0,0 0-1 0 0,1 0 0 0 0,0 0 0 0 0,1 0 0 0 0,0 1 0 0 0,0-1 0 0 0,1 0 0 0 0,0 0 0 0 0,1 0 0 0 0,0 0 0 0 0,0 0 1 0 0,1-1-1 0 0,0 1 0 0 0,0-1 0 0 0,1 1 0 0 0,1-1 0 0 0,1 2-16 0 0,20 27 147 0 0,2-2 0 0 0,2-1 0 0 0,1-1 0 0 0,1-2 0 0 0,2-1 0 0 0,1-2 0 0 0,1-1 0 0 0,2-2 0 0 0,0-1 0 0 0,16 5-147 0 0,-48-26-15 0 0,-1-1 0 0 0,0 1 0 0 0,0 0 1 0 0,0 1-1 0 0,0 0 0 0 0,-1-1 1 0 0,1 1-1 0 0,-1 1 0 0 0,0-1 0 0 0,0 1 1 0 0,-1-1-1 0 0,1 1 0 0 0,-1 0 0 0 0,0 1 1 0 0,0-1-1 0 0,-1 0 0 0 0,0 1 0 0 0,0-1 1 0 0,0 1-1 0 0,0 1 15 0 0,-2-6-132 0 0,0-1-77 0 0,0 0-97 0 0,0 0-110 0 0,0 0-155 0 0,0 0-221 0 0,0 0-319 0 0,6-4-8639 0 0,-5 1-1430 0 0</inkml:trace>
  <inkml:trace contextRef="#ctx0" brushRef="#br0" timeOffset="36923.998">3183 1698 6737 0 0,'0'0'4273'0'0,"0"0"-1776"0"0,0 0-609 0 0,0 0-407 0 0,0 0-329 0 0,0 0-272 0 0,0 0-304 0 0,0 0-376 0 0,0 0-352 0 0,0 0-176 0 0,0 0-152 0 0,0 0-224 0 0,0 0-416 0 0,0 0-1793 0 0,-31-63-8858 0 0</inkml:trace>
  <inkml:trace contextRef="#ctx0" brushRef="#br0" timeOffset="36738.506">3156 2066 11747 0 0,'0'0'2168'0'0,"0"0"-816"0"0,0 0-111 0 0,0 0-73 0 0,0 0-168 0 0,0 0-296 0 0,0 0-376 0 0,0 0-240 0 0,0 0-128 0 0,12 188-64 0 0,-8-181-128 0 0,2 1-208 0 0,-4-1-248 0 0,1-7-568 0 0,-1 0-1233 0 0,0 0-2568 0 0,0 0-4433 0 0</inkml:trace>
  <inkml:trace contextRef="#ctx0" brushRef="#br0" timeOffset="37273.538">3397 2224 10226 0 0,'0'0'2034'0'0,"0"0"-206"0"0,0 0 99 0 0,0 0-84 0 0,0 0-286 0 0,0 0-402 0 0,0 0-400 0 0,0 0-213 0 0,0 0-71 0 0,0 0-23 0 0,0 0-24 0 0,0 0-54 0 0,0 0-56 0 0,18-27-44 0 0,59-84-53 0 0,-6 3 271 0 0,-52 89-1085 0 0,-18 45-122 0 0,-1-13 690 0 0,-2-6 15 0 0,1 0 1 0 0,1 1 0 0 0,-1-1 0 0 0,1 1-1 0 0,1 0 1 0 0,-1-1 0 0 0,1 1-1 0 0,0-1 1 0 0,1 0 0 0 0,0 1 0 0 0,0-1-1 0 0,1 0 1 0 0,0 0 0 0 0,0 0 0 0 0,0-1-1 0 0,1 1 1 0 0,0-1 0 0 0,0 1-1 0 0,1-1 1 0 0,0-1 0 0 0,0 1 0 0 0,0-1-1 0 0,1 0 1 0 0,3 3 13 0 0,-3-4 64 0 0,0-1-1 0 0,0 0 1 0 0,0 0-1 0 0,0 0 1 0 0,0-1-1 0 0,1 0 1 0 0,-1 0-1 0 0,1 0 1 0 0,-1-1-1 0 0,1 0 1 0 0,0-1-1 0 0,0 1 1 0 0,-1-1 0 0 0,1 0-1 0 0,0-1 1 0 0,-1 0-1 0 0,1 0 1 0 0,0 0-1 0 0,-1-1 1 0 0,1 0-1 0 0,-1 0 1 0 0,0-1-1 0 0,0 0 1 0 0,0 0 0 0 0,4-2-64 0 0,6-5 290 0 0,-1-1 1 0 0,0-1 0 0 0,0 0-1 0 0,-1-1 1 0 0,-1 0 0 0 0,0-1-1 0 0,-1-1 1 0 0,7-10-291 0 0,69-87 330 0 0,-85 85-1040 0 0,-11 24-2545 0 0,-3 2-4099 0 0,3 1-4695 0 0</inkml:trace>
  <inkml:trace contextRef="#ctx0" brushRef="#br0" timeOffset="38054.761">4273 1908 14139 0 0,'0'0'1866'0'0,"0"0"-254"0"0,0 0-81 0 0,0 0-63 0 0,0 0-175 0 0,0 0-308 0 0,0 0-309 0 0,0 0-217 0 0,0 0-148 0 0,0 0-110 0 0,0 0-89 0 0,0 0-49 0 0,0 0-16 0 0,-13 4-14 0 0,-43 17-12 0 0,51-18-19 0 0,0 0-1 0 0,1 1 0 0 0,-1-1 0 0 0,1 1 0 0 0,0 0 1 0 0,0 1-1 0 0,0-1 0 0 0,0 1 0 0 0,1-1 0 0 0,-1 1 1 0 0,1 0-1 0 0,1 0 0 0 0,-1 1 0 0 0,0 0-1 0 0,-5 9-3 0 0,4-8-11 0 0,0 1 0 0 0,1-1 1 0 0,0 1-1 0 0,0 0 1 0 0,1 0-1 0 0,0 0 0 0 0,0 0 1 0 0,1 1-1 0 0,0-1 0 0 0,1 0 1 0 0,0 8 13 0 0,0-13-1 0 0,0-1 1 0 0,0 1-1 0 0,0 0 1 0 0,1-1-1 0 0,-1 1 1 0 0,1 0-1 0 0,0-1 1 0 0,0 1-1 0 0,0-1 1 0 0,0 1-1 0 0,0-1 0 0 0,0 0 1 0 0,1 1-1 0 0,-1-1 1 0 0,1 0-1 0 0,0 0 1 0 0,-1 0-1 0 0,1 0 1 0 0,0 0-1 0 0,0 0 1 0 0,0-1-1 0 0,1 1 1 0 0,-1-1-1 0 0,0 1 1 0 0,1-1-1 0 0,-1 0 1 0 0,0 0-1 0 0,1 0 0 0 0,0 0 1 0 0,-1 0-1 0 0,1-1 1 0 0,-1 1-1 0 0,1-1 1 0 0,0 0-1 0 0,-1 0 1 0 0,1 1-1 0 0,1-2 1 0 0,7 1 30 0 0,0-1 0 0 0,-1-1 0 0 0,0 0 1 0 0,1-1-1 0 0,-1 1 0 0 0,0-2 0 0 0,0 0 0 0 0,0 0 0 0 0,-1-1 0 0 0,0 0 0 0 0,1 0 0 0 0,-2-1 0 0 0,8-6-30 0 0,111-87 392 0 0,-80 80-431 0 0,-45 49-125 0 0,-20 44-4 0 0,18-71 165 0 0,-1 1 0 0 0,1-1 0 0 0,0 0 0 0 0,0 0 0 0 0,0 1-1 0 0,0-1 1 0 0,1 0 0 0 0,-1 1 0 0 0,1-1 0 0 0,0 0 0 0 0,0 0-1 0 0,0 0 1 0 0,0 0 0 0 0,0 0 0 0 0,1 0 0 0 0,0 0 0 0 0,-1 0-1 0 0,1 0 1 0 0,0-1 0 0 0,0 1 0 0 0,1-1 0 0 0,-1 1-1 0 0,0-1 1 0 0,1 0 0 0 0,-1 0 0 0 0,1 0 0 0 0,0 0 0 0 0,0-1-1 0 0,0 1 1 0 0,0-1 0 0 0,0 1 0 0 0,0-1 0 0 0,0 0 0 0 0,0 0-1 0 0,1-1 1 0 0,-1 1 0 0 0,0-1 0 0 0,0 1 0 0 0,1-1 0 0 0,1 0 3 0 0,5 0 30 0 0,1 0 0 0 0,0 0 0 0 0,0-1 1 0 0,0-1-1 0 0,0 0 0 0 0,0 0 0 0 0,-1-1 1 0 0,1 0-1 0 0,-1-1 0 0 0,0 0 0 0 0,0-1 1 0 0,0 0-1 0 0,-1-1 0 0 0,0 0 0 0 0,8-6-30 0 0,123-118 917 0 0,-110 98-680 0 0,-4 8-235 0 0,-2-2 1 0 0,0 0-1 0 0,-2-2 0 0 0,-1-1 1 0 0,-1 0-1 0 0,-1-1 1 0 0,-2-1-1 0 0,-1-1 0 0 0,-2-1 1 0 0,-1 0-1 0 0,-1 0 1 0 0,-2-1-1 0 0,-1-1 1 0 0,-2 1-1 0 0,-2-2 0 0 0,1-16-2 0 0,-5 46-6 0 0,0 0-1 0 0,0 0 0 0 0,-1 0 0 0 0,0 0 0 0 0,0 0 1 0 0,0 0-1 0 0,-1 0 0 0 0,0 0 0 0 0,0 0 0 0 0,0 0 1 0 0,-1 1-1 0 0,0-1 0 0 0,0 0 0 0 0,0 1 0 0 0,-1-1 1 0 0,0 1-1 0 0,0 0 0 0 0,0 0 0 0 0,-1 0 0 0 0,1 0 1 0 0,-1 0-1 0 0,-1 1 0 0 0,1 0 0 0 0,0 0 0 0 0,-1 0 1 0 0,0 0-1 0 0,0 1 0 0 0,0 0 0 0 0,0 0 0 0 0,-1 0 1 0 0,-5-2 6 0 0,6 5-5 0 0,0-1-1 0 0,0 1 1 0 0,1 0 0 0 0,-1 0 0 0 0,0 0 0 0 0,0 0 0 0 0,0 1 0 0 0,0 0 0 0 0,0 0 0 0 0,0 1 0 0 0,1-1 0 0 0,-1 1 0 0 0,1 0 0 0 0,-1 0 0 0 0,1 0-1 0 0,-1 1 1 0 0,1 0 0 0 0,0-1 0 0 0,0 1 0 0 0,1 1 0 0 0,-1-1 0 0 0,1 1 0 0 0,-1-1 0 0 0,1 1 0 0 0,0 0 0 0 0,1 0 0 0 0,-1 0 0 0 0,1 1 0 0 0,-2 3 5 0 0,-3 5 7 0 0,2 0 1 0 0,0 0 0 0 0,0 1 0 0 0,1-1-1 0 0,1 1 1 0 0,0 0 0 0 0,1 0 0 0 0,1 1-1 0 0,0 11-7 0 0,17 126 124 0 0,-1-107-83 0 0,2 0 1 0 0,1-1-1 0 0,3-1 0 0 0,2-1 0 0 0,1-1 0 0 0,2-1 1 0 0,2-1-1 0 0,3 1-41 0 0,17 11-550 0 0,-48-51 380 0 0,0 0-29 0 0,-18-31-5508 0 0,7 21-697 0 0,8 8 3325 0 0,-2-3-7570 0 0</inkml:trace>
  <inkml:trace contextRef="#ctx0" brushRef="#br0" timeOffset="38662.977">4763 1812 8642 0 0,'0'0'2566'0'0,"0"0"-308"0"0,0 0-413 0 0,0 0-336 0 0,0 0-178 0 0,0 0-142 0 0,0 0-181 0 0,31 6-190 0 0,101 16-186 0 0,-18-10 343 0 0,109-5-1475 0 0,-123-6-4839 0 0,-82 7 3715 0 0,2 22 3431 0 0,2 1 536 0 0,-10-24-2110 0 0,0-2 1 0 0,1 1-1 0 0,-1-2 0 0 0,1 0 0 0 0,0 0 0 0 0,1-1 1 0 0,-1-1-1 0 0,0 0 0 0 0,1-1 0 0 0,-1 0 0 0 0,1-1 1 0 0,-1 0-1 0 0,1-1 0 0 0,-1-1 0 0 0,1-1-233 0 0,-5 2 112 0 0,0-1-1 0 0,0-1 1 0 0,-1 1 0 0 0,1-2-1 0 0,-1 1 1 0 0,1-1-1 0 0,-1 0 1 0 0,0-1-1 0 0,-1 0 1 0 0,1 0 0 0 0,-1-1-1 0 0,0 0 1 0 0,0 0-1 0 0,-1-1 1 0 0,1 0-1 0 0,-2 0 1 0 0,1 0 0 0 0,3-7-112 0 0,-7 11-1 0 0,0 0 1 0 0,-1 0-1 0 0,0 0 0 0 0,0 0 1 0 0,0 0-1 0 0,0 0 1 0 0,0-1-1 0 0,0 1 0 0 0,-1 0 1 0 0,0 0-1 0 0,1-1 1 0 0,-1 1-1 0 0,-1 0 0 0 0,1-1 1 0 0,0 1-1 0 0,-1 0 1 0 0,1 0-1 0 0,-1-1 1 0 0,0 1-1 0 0,0 0 0 0 0,-1 0 1 0 0,1 0-1 0 0,-1 0 1 0 0,1 0-1 0 0,-1 1 0 0 0,0-1 1 0 0,0 0-1 0 0,0 1 1 0 0,0-1-1 0 0,0 1 1 0 0,-1 0-1 0 0,1 0 0 0 0,-1 0 1 0 0,0 0-1 0 0,1 0 1 0 0,-1 0-1 0 0,0 1 0 0 0,0-1 1 0 0,0 1-1 0 0,0 0 1 0 0,0 0-1 0 0,-1 0 1 0 0,1 0-1 0 0,0 1 0 0 0,0-1 1 0 0,-1 1-1 0 0,1 0 1 0 0,-2 0 0 0 0,-4-1-51 0 0,0 0 0 0 0,-1 1 0 0 0,1 0 0 0 0,0 0 1 0 0,0 1-1 0 0,0 1 0 0 0,-1-1 0 0 0,1 2 0 0 0,1-1 1 0 0,-1 1-1 0 0,-5 2 51 0 0,-2 2-95 0 0,1 0 1 0 0,-1 0-1 0 0,2 2 1 0 0,-1 0-1 0 0,1 0 1 0 0,0 2-1 0 0,1-1 1 0 0,0 2-1 0 0,1 0 1 0 0,0 0-1 0 0,1 1 1 0 0,1 1-1 0 0,0 0 1 0 0,-6 10 94 0 0,14-20-22 0 0,0 0 1 0 0,1 0-1 0 0,-1 0 0 0 0,1 0 1 0 0,0 0-1 0 0,0 0 1 0 0,0 0-1 0 0,1 1 0 0 0,-1-1 1 0 0,1 0-1 0 0,0 0 0 0 0,0 1 1 0 0,1-1-1 0 0,-1 0 1 0 0,1 0-1 0 0,0 1 0 0 0,0-1 1 0 0,0 0-1 0 0,1 0 0 0 0,0 0 1 0 0,-1 0-1 0 0,1-1 1 0 0,0 1-1 0 0,1 0 0 0 0,-1-1 1 0 0,1 1-1 0 0,0-1 0 0 0,-1 0 1 0 0,1 0-1 0 0,1 0 1 0 0,-1 0-1 0 0,0-1 0 0 0,1 1 1 0 0,-1-1-1 0 0,1 0 0 0 0,0 0 1 0 0,0 0-1 0 0,0-1 1 0 0,0 1-1 0 0,0-1 0 0 0,0 0 1 0 0,0 0 21 0 0,7 1-270 0 0,0 0 0 0 0,1-1 1 0 0,-1 0-1 0 0,0-1 0 0 0,0 0 1 0 0,0-1-1 0 0,0-1 0 0 0,0 1 0 0 0,0-2 1 0 0,0 1-1 0 0,0-2 0 0 0,-1 1 1 0 0,1-2 269 0 0,17-8-1652 0 0,21-10-3817 0 0,-18 5-1868 0 0,-19 10 3152 0 0</inkml:trace>
  <inkml:trace contextRef="#ctx0" brushRef="#br0" timeOffset="39082.206">6287 1738 8106 0 0,'0'0'2944'0'0,"0"0"-476"0"0,0 0-277 0 0,0 0-276 0 0,0 0-359 0 0,0 0-421 0 0,0 0-404 0 0,0 0-252 0 0,0 0-150 0 0,0 0-84 0 0,0 0-26 0 0,0 0-35 0 0,0 0-40 0 0,-23 14-34 0 0,-68 41-20 0 0,59-28 32 0 0,31-19-89 0 0,0-5-27 0 0,0 1-1 0 0,0 0 1 0 0,1 0 0 0 0,-1-1-1 0 0,1 1 1 0 0,0 0 0 0 0,1 0-1 0 0,-1 0 1 0 0,0-1-1 0 0,1 1 1 0 0,0 0 0 0 0,0 0-1 0 0,0-1 1 0 0,0 1 0 0 0,1-1-1 0 0,0 1 1 0 0,-1-1 0 0 0,1 1-1 0 0,0-1 1 0 0,1 0 0 0 0,-1 0-1 0 0,0 0 1 0 0,1 0 0 0 0,0-1-1 0 0,0 1 1 0 0,0-1 0 0 0,0 1-1 0 0,0-1 1 0 0,1 1-6 0 0,26 30 57 0 0,-26-29 26 0 0,0 0 0 0 0,-1 0 0 0 0,1 1 0 0 0,-1 0 0 0 0,0-1 0 0 0,-1 1 0 0 0,1 0 0 0 0,-1 0 0 0 0,0 1 0 0 0,0-1 0 0 0,0 0 0 0 0,-1 1 0 0 0,0-1 0 0 0,0 1 0 0 0,0 0 0 0 0,-1-1 0 0 0,1 1 0 0 0,-1-1 0 0 0,-1 1 0 0 0,1 0 0 0 0,-1-1 0 0 0,0 1 0 0 0,0-1 0 0 0,-1 1 0 0 0,0-1 0 0 0,0 0 0 0 0,-1 2-83 0 0,-6 3 150 0 0,-2-1 1 0 0,1-1-1 0 0,-1 0 1 0 0,-1 0-1 0 0,1-1 1 0 0,-1 0-1 0 0,0-1 1 0 0,-1-1-1 0 0,0 0 1 0 0,0 0-1 0 0,0-1 0 0 0,-10 1-150 0 0,-69-1 191 0 0,90-4-234 0 0,0 0 0 0 0,0 0 0 0 0,-1-1 0 0 0,1 1 0 0 0,0-1 0 0 0,0 1 0 0 0,0-1-1 0 0,0 0 1 0 0,0 0 0 0 0,0 0 0 0 0,0 0 0 0 0,0 0 0 0 0,0 0 0 0 0,0-1 0 0 0,0 1 0 0 0,1-1 0 0 0,-1 1 0 0 0,1-1-1 0 0,-1 0 1 0 0,1 0 0 0 0,-1 1 0 0 0,1-1 0 0 0,0 0 0 0 0,0 0 0 0 0,0 0 0 0 0,0 0 0 0 0,0-1 43 0 0,-6-23-7205 0 0,7 21-4740 0 0</inkml:trace>
  <inkml:trace contextRef="#ctx0" brushRef="#br0" timeOffset="43465.704">7929 1912 0 0 0,'0'0'975'0'0,"0"0"477"0"0,0 0 121 0 0,0 0-46 0 0,0 0-58 0 0,1-5 9002 0 0,-1-5-8143 0 0,-55-5-553 0 0,33 15-1597 0 0,3-1-63 0 0,-1 1 0 0 0,1 0 0 0 0,0 2 0 0 0,-1 0 0 0 0,1 1 0 0 0,0 1 0 0 0,1 1 0 0 0,-17 6-115 0 0,1 4 1480 0 0,34 11-1325 0 0,0-22-149 0 0,0 0 0 0 0,1 0 1 0 0,-1 0-1 0 0,1 0 0 0 0,0 0 1 0 0,0 0-1 0 0,1 0 0 0 0,-1 0 1 0 0,1 0-1 0 0,0-1 0 0 0,0 1 1 0 0,0-1-1 0 0,0 1 0 0 0,1-1 1 0 0,-1 0-1 0 0,1 0 0 0 0,0 0 1 0 0,0 0-1 0 0,0 0 0 0 0,4 2-6 0 0,16 15 46 0 0,79 88 214 0 0,-100-103-208 0 0,1-1 0 0 0,-1 1 0 0 0,-1 0 0 0 0,1 0 0 0 0,-1 0 0 0 0,0 0 0 0 0,0 0 0 0 0,0 0 0 0 0,-1 0 0 0 0,1 0 0 0 0,-1 1 0 0 0,-1-1 0 0 0,1 0 0 0 0,-1 0 0 0 0,0 0 0 0 0,0 0 0 0 0,0 0 0 0 0,-1 0 0 0 0,1 0 0 0 0,-1 0 0 0 0,-1-1 0 0 0,1 1 0 0 0,-1-1 0 0 0,1 1 0 0 0,-1-1 0 0 0,-1 0 0 0 0,1 0 0 0 0,0 0 0 0 0,-1 0 0 0 0,0-1 0 0 0,0 0 0 0 0,0 1 0 0 0,0-2 0 0 0,-1 1 0 0 0,1 0 0 0 0,-1-1 0 0 0,1 0 0 0 0,-1 0 0 0 0,-2 1-52 0 0,-9 5 67 0 0,1 0-1 0 0,-2-1 1 0 0,1-1 0 0 0,0 0-1 0 0,-1-1 1 0 0,0-1 0 0 0,-1-1 0 0 0,-7 1-68 0 0,14-2 16 0 0,0-1-1 0 0,0 0 0 0 0,1-1 0 0 0,-1 0 0 0 0,0 0 0 0 0,0-1 0 0 0,0-1 0 0 0,1 1 1 0 0,-1-2-1 0 0,1 0 0 0 0,-1 0 0 0 0,-1-2-14 0 0,-33-29-569 0 0,45 33 476 0 0,0 0 0 0 0,-1 0-1 0 0,1 0 1 0 0,-1 0 0 0 0,1 0 0 0 0,0 0 0 0 0,0 0 0 0 0,-1 0 0 0 0,1 0-1 0 0,0 0 1 0 0,0 0 0 0 0,0 0 0 0 0,0 0 0 0 0,0 0 0 0 0,0 0 0 0 0,1 0-1 0 0,-1 0 1 0 0,0 0 0 0 0,0 1 0 0 0,1-1 0 0 0,-1 0 0 0 0,1 0-1 0 0,-1 0 1 0 0,1 0 0 0 0,-1 0 0 0 0,1 0 0 0 0,-1 1 0 0 0,1-1 0 0 0,0 0-1 0 0,-1 0 1 0 0,1 1 0 0 0,0-1 0 0 0,-1 1 0 0 0,1-1 0 0 0,0 1-1 0 0,0-1 1 0 0,0 0 93 0 0,19-11-7269 0 0,-18 10 5316 0 0,6-2-10003 0 0</inkml:trace>
  <inkml:trace contextRef="#ctx0" brushRef="#br0" timeOffset="43890.958">8161 1993 13451 0 0,'0'0'1443'0'0,"0"0"-300"0"0,0 0 1 0 0,0 0 191 0 0,0 0 76 0 0,0 0-163 0 0,0 0-342 0 0,0 0-367 0 0,0 0-211 0 0,0 0-84 0 0,0 0-63 0 0,0 0-13 0 0,0 0 1 0 0,-4 9 2 0 0,-32 162 532 0 0,50-41-434 0 0,-12-126-245 0 0,-1 0 1 0 0,1 0-1 0 0,0 0 1 0 0,0 0-1 0 0,0 0 1 0 0,1-1-1 0 0,-1 1 1 0 0,1-1-1 0 0,0 0 1 0 0,0 0-1 0 0,0 0 1 0 0,0 0-1 0 0,0 0 1 0 0,1-1-1 0 0,-1 1 1 0 0,1-1-1 0 0,0 0 0 0 0,0 0 1 0 0,0 0-1 0 0,0-1 1 0 0,0 0-1 0 0,0 1 1 0 0,0-1-1 0 0,0-1 1 0 0,1 1-1 0 0,-1 0 1 0 0,0-1-1 0 0,0 0 1 0 0,2 0-25 0 0,5-1 93 0 0,0 0 0 0 0,0-1 0 0 0,-1 0 0 0 0,1 0 0 0 0,-1-1 0 0 0,1-1 0 0 0,-1 0 0 0 0,0 0 0 0 0,0-1 0 0 0,-1 0 0 0 0,1-1 0 0 0,-1 0 0 0 0,-1 0 0 0 0,1-1 0 0 0,-1 0 0 0 0,0-1 0 0 0,0 1 0 0 0,-1-2 0 0 0,2-2-93 0 0,112-182 659 0 0,-105 163-681 0 0,-11 22-179 0 0,0-1 0 0 0,-1 0-1 0 0,0 0 1 0 0,-1 0-1 0 0,0-1 1 0 0,0 1 0 0 0,-1-1-1 0 0,0 1 1 0 0,-1-1 0 0 0,0-5 201 0 0,-1 14-1339 0 0,0 1-845 0 0,0 0-2766 0 0,-1 0-6762 0 0</inkml:trace>
  <inkml:trace contextRef="#ctx0" brushRef="#br0" timeOffset="44392.136">9116 2004 248 0 0,'0'0'3673'0'0,"0"0"-1769"0"0,0 0-419 0 0,0 0 238 0 0,0 0 222 0 0,0 0 73 0 0,0 0-173 0 0,0 0-344 0 0,0 0-282 0 0,0 0-207 0 0,0 0-138 0 0,0 0-93 0 0,0 0-85 0 0,-3-6-58 0 0,2 4-495 0 0,0-1-1 0 0,-1 1 1 0 0,1 0 0 0 0,-1-1 0 0 0,0 1-1 0 0,0 0 1 0 0,0 0 0 0 0,0 0 0 0 0,0 0-1 0 0,0 1 1 0 0,0-1 0 0 0,-1 1 0 0 0,1-1-1 0 0,-1 1 1 0 0,1 0 0 0 0,-1 0 0 0 0,1 0-1 0 0,-1 0 1 0 0,0 0 0 0 0,1 1 0 0 0,-1-1-1 0 0,0 1 1 0 0,0-1 0 0 0,1 1 0 0 0,-1 0-1 0 0,0 0 1 0 0,0 1 0 0 0,0-1-143 0 0,-7 1 46 0 0,-1 0 0 0 0,1 0 0 0 0,0 2 0 0 0,0-1 0 0 0,-1 1 0 0 0,2 0 0 0 0,-1 1 0 0 0,0 0 0 0 0,1 1 0 0 0,0 0 0 0 0,0 0 0 0 0,0 1 0 0 0,1 0 0 0 0,-1 1 0 0 0,1 0 0 0 0,1 0 0 0 0,0 1 0 0 0,0-1 0 0 0,0 2 0 0 0,1-1 0 0 0,0 1 0 0 0,1 0 0 0 0,0 0 0 0 0,0 0 0 0 0,1 1 0 0 0,0 0-1 0 0,1-1 1 0 0,0 2 0 0 0,0-1 0 0 0,1 0 0 0 0,1 0 0 0 0,-1 1 0 0 0,2 2-46 0 0,-1-5-3 0 0,0-1 0 0 0,1 1 0 0 0,0-1 0 0 0,0 1 0 0 0,1-1 0 0 0,0 1 0 0 0,1-1-1 0 0,-1 0 1 0 0,1 1 0 0 0,1-1 0 0 0,-1 0 0 0 0,1 0 0 0 0,1 0 0 0 0,-1-1 0 0 0,1 1-1 0 0,0-1 1 0 0,1 0 0 0 0,-1 0 0 0 0,1 0 0 0 0,0 0 0 0 0,1-1 0 0 0,-1 0 0 0 0,1 0-1 0 0,0-1 1 0 0,1 0 0 0 0,-1 0 0 0 0,1 0 0 0 0,-1 0 0 0 0,2-1 3 0 0,0 0-63 0 0,0 0 0 0 0,0-1 0 0 0,0 0 1 0 0,0 0-1 0 0,0 0 0 0 0,1-1 0 0 0,-1-1 1 0 0,0 0-1 0 0,0 0 0 0 0,1 0 0 0 0,-1-1 1 0 0,0 0-1 0 0,0-1 0 0 0,1 0 0 0 0,-1 0 0 0 0,-1 0 1 0 0,1-1-1 0 0,0-1 0 0 0,-1 1 0 0 0,1-1 1 0 0,-1 0-1 0 0,0-1 0 0 0,0 0 0 0 0,-1 0 1 0 0,1 0-1 0 0,-1-1 0 0 0,-1 0 0 0 0,1 0 0 0 0,-1-1 1 0 0,4-5 62 0 0,30-52-3166 0 0,-17 19-4924 0 0,-13 29-3188 0 0</inkml:trace>
  <inkml:trace contextRef="#ctx0" brushRef="#br0" timeOffset="44932.186">9451 1459 14043 0 0,'0'0'1582'0'0,"0"0"-451"0"0,0 0-174 0 0,0 0 111 0 0,0 0 101 0 0,0 0-34 0 0,0 0-267 0 0,0 0-256 0 0,0 0-144 0 0,0 0-36 0 0,0 0 3 0 0,0 0-35 0 0,0 0-21 0 0,-6 30-38 0 0,-20 94-49 0 0,18-13 375 0 0,15 91 210 0 0,21 151-475 0 0,-27-347-402 0 0,0 1 3 0 0,0 0 0 0 0,0-1 1 0 0,0 1-1 0 0,1-1 0 0 0,0 1 1 0 0,0-1-1 0 0,1 0 0 0 0,0 0 0 0 0,0 0 1 0 0,0 0-1 0 0,1 0 0 0 0,0-1 0 0 0,3 4-3 0 0,-4-8 15 0 0,-1-1-1 0 0,1 1 1 0 0,-1-1-1 0 0,1 0 1 0 0,0 0-1 0 0,-1 0 1 0 0,1 0-1 0 0,-1-1 1 0 0,1 1-1 0 0,0-1 1 0 0,-1 0-1 0 0,1 1 1 0 0,-1-1-1 0 0,1 0 1 0 0,-1-1-1 0 0,0 1 0 0 0,0 0 1 0 0,1-1-1 0 0,-1 1 1 0 0,0-1-1 0 0,0 1 1 0 0,0-1-1 0 0,0 0 1 0 0,-1 0-1 0 0,1 0 1 0 0,0 0-1 0 0,-1 0 1 0 0,2-2-15 0 0,7-6 33 0 0,179-204 165 0 0,-129 177-228 0 0,-51 77 81 0 0,15 93 128 0 0,-1 2-178 0 0,-16-135-2155 0 0,-1-2-3068 0 0,-5 2 1490 0 0,1-1-8649 0 0</inkml:trace>
  <inkml:trace contextRef="#ctx0" brushRef="#br0" timeOffset="46039.818">10758 1451 4033 0 0,'0'0'1996'0'0,"0"0"-654"0"0,0 0-209 0 0,0 0 330 0 0,0 0 417 0 0,0 0 179 0 0,0 0-222 0 0,0 0-488 0 0,0 0-458 0 0,0 0-281 0 0,0 0-128 0 0,2 20 1493 0 0,-3 166 1735 0 0,3 200-2187 0 0,16-149-1246 0 0,-8-173-239 0 0,-7-59-2775 0 0,-3-33-1370 0 0,0 9-4886 0 0,0 11-1768 0 0</inkml:trace>
  <inkml:trace contextRef="#ctx0" brushRef="#br0" timeOffset="46311.668">10411 1985 3721 0 0,'0'0'2659'0'0,"0"0"-1032"0"0,0 0-435 0 0,0 0 33 0 0,0 0 131 0 0,0 0 25 0 0,0 0-63 0 0,0 0-136 0 0,0 0-82 0 0,0 0-12 0 0,0 0-93 0 0,0 0-132 0 0,0 0-104 0 0,24 0-74 0 0,80-4-73 0 0,57-22 1038 0 0,118-55-1266 0 0,-262 75-954 0 0,84-36 426 0 0,-71 22-2790 0 0,-7-3-3589 0 0,-19 15-3382 0 0</inkml:trace>
  <inkml:trace contextRef="#ctx0" brushRef="#br0" timeOffset="46761.17">11235 1507 4937 0 0,'0'0'3970'0'0,"0"0"-2435"0"0,0 0-560 0 0,0 0 375 0 0,0 0 390 0 0,0 0 169 0 0,0 0-285 0 0,0 0-441 0 0,0 0-291 0 0,0 0-164 0 0,-1 32-106 0 0,-4 104-78 0 0,1 237 1663 0 0,4-372-2204 0 0,-1 20 32 0 0,1 0 1 0 0,0 0 0 0 0,2-1 0 0 0,1 1-1 0 0,0 0 1 0 0,2-1 0 0 0,0 0 0 0 0,1 0-1 0 0,1 0 1 0 0,1-1 0 0 0,4 6-36 0 0,-11-24 7 0 0,0 0 1 0 0,0 0 0 0 0,-1 0-1 0 0,2 1 1 0 0,-1-1-1 0 0,0 0 1 0 0,0 0 0 0 0,0 0-1 0 0,0 0 1 0 0,1-1-1 0 0,-1 1 1 0 0,0 0-1 0 0,1-1 1 0 0,-1 1 0 0 0,1 0-1 0 0,-1-1 1 0 0,1 0-1 0 0,-1 1 1 0 0,1-1-1 0 0,-1 0 1 0 0,1 0 0 0 0,-1 0-1 0 0,1 0 1 0 0,-1 0-1 0 0,1 0 1 0 0,-1 0-1 0 0,1 0 1 0 0,-1-1 0 0 0,1 1-1 0 0,-1 0 1 0 0,1-1-1 0 0,-1 0 1 0 0,1 1-1 0 0,-1-1 1 0 0,0 0 0 0 0,1 0-1 0 0,-1 1 1 0 0,0-1-1 0 0,0-1-7 0 0,45-42 329 0 0,104-110-193 0 0,-145 150-147 0 0,-1 0 1 0 0,1 1-1 0 0,0-1 0 0 0,0 1 0 0 0,1 0 0 0 0,-1 0 1 0 0,0 0-1 0 0,1 1 0 0 0,0 0 0 0 0,0 0 1 0 0,-1 1-1 0 0,1-1 0 0 0,4 1 11 0 0,9 38-20 0 0,-8 121 301 0 0,13-122-1226 0 0,-11-35-2653 0 0,3-7-4284 0 0,-12 4-3666 0 0</inkml:trace>
  <inkml:trace contextRef="#ctx0" brushRef="#br0" timeOffset="47553.935">12038 2066 8834 0 0,'0'0'2448'0'0,"0"0"-601"0"0,0 0-264 0 0,0 0-128 0 0,0 0-162 0 0,0 0-205 0 0,0 0-260 0 0,0 0-216 0 0,0 0-144 0 0,0 0-86 0 0,0 0-78 0 0,0 0-52 0 0,0 0-59 0 0,-28 16-53 0 0,-86 48-38 0 0,72-26-13 0 0,39-31-72 0 0,2-4-13 0 0,-1 0 1 0 0,1 0-1 0 0,-1 0 0 0 0,1 0 0 0 0,0 0 0 0 0,0 0 0 0 0,0 0 1 0 0,0 0-1 0 0,1 0 0 0 0,-1 0 0 0 0,1 0 0 0 0,0 1 0 0 0,0-1 1 0 0,0 0-1 0 0,0 0 0 0 0,1 0 0 0 0,-1 1 0 0 0,1-1 0 0 0,0 0 0 0 0,0 0 1 0 0,0 0-1 0 0,0 0 0 0 0,1 0 0 0 0,-1 0 0 0 0,1-1 0 0 0,-1 1 1 0 0,1 0-1 0 0,0-1 0 0 0,0 1 0 0 0,0-1 0 0 0,1 0 0 0 0,-1 1 0 0 0,0-1 1 0 0,1 0-1 0 0,2 1-4 0 0,6 0 57 0 0,0-1 0 0 0,0-1 0 0 0,0 0 0 0 0,0 0 0 0 0,1-1 0 0 0,-1 0 0 0 0,0-1 0 0 0,0 0 1 0 0,0-1-1 0 0,0 0 0 0 0,0-1 0 0 0,0 0 0 0 0,-1-1 0 0 0,1 0 0 0 0,-1-1 0 0 0,0 0 0 0 0,0 0 0 0 0,-1-1 0 0 0,0-1 1 0 0,0 1-1 0 0,7-7-57 0 0,30-22 34 0 0,-37 27-30 0 0,0 1-1 0 0,0 0 0 0 0,1 0 1 0 0,-1 1-1 0 0,2 0 0 0 0,-1 0 1 0 0,1 1-1 0 0,-1 1 0 0 0,1 0 1 0 0,3 0-4 0 0,-12 4 3 0 0,0 1 0 0 0,-1-1 0 0 0,1 1 1 0 0,0-1-1 0 0,0 1 0 0 0,-1 0 0 0 0,1 0 1 0 0,0 0-1 0 0,-1 0 0 0 0,1 0 0 0 0,-1 0 1 0 0,1 1-1 0 0,-1-1 0 0 0,0 0 0 0 0,1 1 1 0 0,-1-1-1 0 0,0 1 0 0 0,0-1 1 0 0,0 1-1 0 0,0 0 0 0 0,0-1 0 0 0,0 1 1 0 0,-1 0-1 0 0,1 0 0 0 0,0 0 0 0 0,-1-1 1 0 0,0 1-1 0 0,1 0 0 0 0,-1 0 0 0 0,0 0 1 0 0,0 0-1 0 0,0 0 0 0 0,0 0 0 0 0,0 0 1 0 0,-1-1-1 0 0,1 1 0 0 0,0 0 0 0 0,-1 0 1 0 0,0 1-4 0 0,5 29 73 0 0,-1-26-46 0 0,0 0 0 0 0,1-1 0 0 0,-1 1 1 0 0,2-1-1 0 0,-1 0 0 0 0,0 0 0 0 0,1 0 1 0 0,0-1-1 0 0,0 1 0 0 0,0-1 0 0 0,1 0 1 0 0,0-1-1 0 0,-1 0 0 0 0,1 1 0 0 0,0-2 0 0 0,0 1 1 0 0,1-1-1 0 0,-1 0 0 0 0,1 0 0 0 0,-1-1 1 0 0,1 0-1 0 0,-1 0 0 0 0,1 0 0 0 0,0-1 1 0 0,-1 0-1 0 0,1 0 0 0 0,0-1 0 0 0,-1 0 0 0 0,1 0 1 0 0,-1 0-1 0 0,1-1 0 0 0,-1 0 0 0 0,0 0 1 0 0,0-1-1 0 0,1 0 0 0 0,-2 0 0 0 0,1 0 1 0 0,1-2-28 0 0,37-21 271 0 0,-1-3 1 0 0,-2-1 0 0 0,0-2 0 0 0,-3-2 0 0 0,0-2 0 0 0,26-34-272 0 0,-55 57 10 0 0,0 0 1 0 0,-2-1 0 0 0,0-1-1 0 0,0 1 1 0 0,-1-1 0 0 0,-1 0-1 0 0,0 0 1 0 0,-1-1 0 0 0,-1 0-1 0 0,-1 1 1 0 0,0-1 0 0 0,-1 0-1 0 0,0 0 1 0 0,-2 0 0 0 0,0 0-1 0 0,-1-8-10 0 0,1 15-6 0 0,-1 1 1 0 0,1-1-1 0 0,-2 0 0 0 0,1 1 0 0 0,-1-1 0 0 0,0 1 1 0 0,-1 0-1 0 0,0 0 0 0 0,0 0 0 0 0,-1 1 0 0 0,0-1 0 0 0,0 1 1 0 0,-1 0-1 0 0,1 0 0 0 0,-2 1 0 0 0,1 0 0 0 0,-1 0 1 0 0,0 0-1 0 0,0 1 0 0 0,0 0 0 0 0,-1 1 0 0 0,-3-2 6 0 0,9 5-5 0 0,0 1-1 0 0,1-1 1 0 0,-1 1-1 0 0,0-1 0 0 0,0 1 1 0 0,1 0-1 0 0,-1 0 1 0 0,0 0-1 0 0,0 0 0 0 0,0 0 1 0 0,1 0-1 0 0,-1 0 1 0 0,0 1-1 0 0,0-1 0 0 0,1 1 1 0 0,-1-1-1 0 0,0 1 1 0 0,1 0-1 0 0,-1-1 0 0 0,1 1 1 0 0,-1 0-1 0 0,1 0 1 0 0,-1 0-1 0 0,1 0 1 0 0,-1 1-1 0 0,1-1 0 0 0,0 0 1 0 0,0 1-1 0 0,-1-1 1 0 0,1 0-1 0 0,0 1 0 0 0,1-1 1 0 0,-1 1-1 0 0,0 0 1 0 0,0-1-1 0 0,1 1 0 0 0,-1 0 1 0 0,0-1-1 0 0,1 1 1 0 0,0 0-1 0 0,-1 1 6 0 0,-3 81 99 0 0,4-74-81 0 0,40 169 202 0 0,-26-132-101 0 0,88 290 348 0 0,-79-275-625 0 0,-25-102-3340 0 0,-9-13-1368 0 0,2 10-4787 0 0,7 28 878 0 0</inkml:trace>
  <inkml:trace contextRef="#ctx0" brushRef="#br0" timeOffset="47848.054">12467 1834 10330 0 0,'0'0'2170'0'0,"0"0"-495"0"0,0 0-335 0 0,0 0-121 0 0,0 0-39 0 0,0 0-30 0 0,0 0-102 0 0,0 0-102 0 0,0 0-49 0 0,0 0-94 0 0,0 0-124 0 0,0 0-100 0 0,0 0-86 0 0,28 6-87 0 0,93 16-70 0 0,29-17 337 0 0,-121-8-613 0 0,150-21-558 0 0,-104 10-5488 0 0,-61 7-5720 0 0</inkml:trace>
  <inkml:trace contextRef="#ctx0" brushRef="#br0" timeOffset="56668.119">14626 1853 0 0 0,'0'0'828'0'0,"0"0"479"0"0,0 0 475 0 0,0 0 344 0 0,0 0 131 0 0,0 0-152 0 0,0 0-321 0 0,0 0-287 0 0,0 0-236 0 0,0 0-97 0 0,0 0-103 0 0,0-6-86 0 0,-3-16-42 0 0,2 22-837 0 0,1-1 1 0 0,-1 1-1 0 0,1-1 0 0 0,-1 1 0 0 0,1-1 1 0 0,-1 1-1 0 0,0 0 0 0 0,1-1 1 0 0,-1 1-1 0 0,1 0 0 0 0,-1 0 0 0 0,0 0 1 0 0,1-1-1 0 0,-1 1 0 0 0,0 0 1 0 0,1 0-1 0 0,-1 0 0 0 0,0 0 0 0 0,1 0 1 0 0,-1 0-1 0 0,0 0 0 0 0,1 0 1 0 0,-1 0-1 0 0,0 1 0 0 0,1-1 0 0 0,-1 0 1 0 0,0 0-1 0 0,1 1 0 0 0,-1-1 1 0 0,0 0-1 0 0,1 1 0 0 0,-1-1 0 0 0,1 0 1 0 0,-1 1-1 0 0,1-1 0 0 0,-1 1 1 0 0,1-1-1 0 0,-1 1 0 0 0,1-1 0 0 0,-1 1 1 0 0,1-1-1 0 0,0 1 0 0 0,-1 0 0 0 0,1-1 1 0 0,0 1-1 0 0,-1 0-96 0 0,-72 138 1647 0 0,34-53-1101 0 0,16-40-417 0 0,-3-1 1 0 0,-2-1 0 0 0,-2-1-1 0 0,-1-2 1 0 0,-2-1 0 0 0,-2-1 0 0 0,-25 19-130 0 0,19-18 9 0 0,40-56-7399 0 0,0-3-3585 0 0,1 14 2721 0 0</inkml:trace>
  <inkml:trace contextRef="#ctx0" brushRef="#br0" timeOffset="57140.725">14172 1757 2969 0 0,'0'0'2715'0'0,"0"0"-663"0"0,0 0-266 0 0,0 0 85 0 0,0 0 104 0 0,0 0-78 0 0,0 0-337 0 0,0 0-491 0 0,0 0-411 0 0,0 0-259 0 0,0 0-94 0 0,0 0 21 0 0,0 0 83 0 0,-4 8 60 0 0,-15 76 1381 0 0,20-68-1584 0 0,1 0 0 0 0,0-1 1 0 0,1 1-1 0 0,1-1 0 0 0,0 1 0 0 0,1-1 0 0 0,1 0 0 0 0,0-1 1 0 0,1 1-1 0 0,1-1 0 0 0,0-1 0 0 0,10 13-266 0 0,158 269 1382 0 0,-127-207-1224 0 0,-46-78-154 0 0,1-13-2794 0 0,2-9-5291 0 0,-5 9 5678 0 0,1-4-8698 0 0</inkml:trace>
  <inkml:trace contextRef="#ctx0" brushRef="#br0" timeOffset="57509.278">14694 2313 1824 0 0,'0'0'2225'0'0,"0"0"-481"0"0,0 0-66 0 0,0 0 249 0 0,0 0 197 0 0,0 0-27 0 0,0 0-347 0 0,0 0-489 0 0,0 0-370 0 0,0 0-205 0 0,0 0-58 0 0,0 0-19 0 0,0 0-51 0 0,-1 2-104 0 0,-47 88 1005 0 0,45-85-1429 0 0,2 1-1 0 0,-1-1 0 0 0,0 1 0 0 0,1-1 1 0 0,0 1-1 0 0,0 0 0 0 0,1-1 1 0 0,0 1-1 0 0,0 0 0 0 0,0 0 1 0 0,1-1-1 0 0,-1 1 0 0 0,1 0 0 0 0,1-1 1 0 0,-1 1-1 0 0,1-1 0 0 0,0 1 1 0 0,0-1-1 0 0,1 0 0 0 0,-1 0 0 0 0,1 0 1 0 0,0 0-1 0 0,1 0 0 0 0,-1-1 1 0 0,1 1-30 0 0,-1-3 73 0 0,1 0 1 0 0,-1 1 0 0 0,1-1 0 0 0,-1-1 0 0 0,1 1-1 0 0,0-1 1 0 0,-1 1 0 0 0,1-1 0 0 0,0 0 0 0 0,0 0-1 0 0,0-1 1 0 0,0 1 0 0 0,0-1 0 0 0,0 0 0 0 0,0 0-1 0 0,0 0 1 0 0,0-1 0 0 0,0 1 0 0 0,0-1 0 0 0,0 0 0 0 0,0 0-1 0 0,0 0 1 0 0,0-1 0 0 0,-1 1 0 0 0,1-1 0 0 0,1-1-74 0 0,2-2 52 0 0,-1 0 1 0 0,0-1 0 0 0,-1 1 0 0 0,1-1 0 0 0,-1 0-1 0 0,0-1 1 0 0,0 1 0 0 0,-1-1 0 0 0,0 0 0 0 0,0 0 0 0 0,-1 0-1 0 0,0-1 1 0 0,0 1 0 0 0,-1-1 0 0 0,0 0 0 0 0,0 0-1 0 0,-1 1 1 0 0,1-1 0 0 0,-2 0 0 0 0,1 0 0 0 0,-1-1-1 0 0,-1 1 1 0 0,1 0 0 0 0,-1 0 0 0 0,-1-1-53 0 0,0 5-92 0 0,1 0-1 0 0,-1-1 1 0 0,0 1 0 0 0,0 0 0 0 0,0 0 0 0 0,0 1-1 0 0,-1-1 1 0 0,0 0 0 0 0,0 1 0 0 0,0 0 0 0 0,0-1-1 0 0,0 1 1 0 0,0 0 0 0 0,-1 1 0 0 0,0-1 0 0 0,0 1-1 0 0,1-1 1 0 0,-1 1 0 0 0,0 0 0 0 0,-1 1 0 0 0,1-1-1 0 0,0 1 1 0 0,0 0 0 0 0,-1 0 0 0 0,1 0 0 0 0,-3 0 91 0 0,-19 2-4399 0 0,3 8-3612 0 0,13-5-3065 0 0</inkml:trace>
  <inkml:trace contextRef="#ctx0" brushRef="#br0" timeOffset="58377.272">15184 2026 0 0 0,'0'0'1684'0'0,"0"0"271"0"0,0 0 170 0 0,0 0-71 0 0,0 0-251 0 0,0 0-264 0 0,0 0-206 0 0,0 0-126 0 0,0 0-57 0 0,0 0-55 0 0,0 0-67 0 0,0 0-88 0 0,20 3 6756 0 0,-13-2-7876 0 0,110 7 2060 0 0,-75-9-1542 0 0,122 1 744 0 0,-141 0-6845 0 0,-15 0-6358 0 0,-10 0 1276 0 0</inkml:trace>
  <inkml:trace contextRef="#ctx0" brushRef="#br0" timeOffset="58745.932">15210 2302 688 0 0,'0'0'4450'0'0,"0"0"-1818"0"0,0 0-687 0 0,0 0-20 0 0,0 0 14 0 0,0 0-113 0 0,0 0-317 0 0,0 0-439 0 0,0 0-355 0 0,0 0-206 0 0,0 0-81 0 0,0 0-12 0 0,0 0 2 0 0,-4 15 1006 0 0,84 18 2815 0 0,59-25-2941 0 0,-103-9-923 0 0,87-9 56 0 0,-121 9-565 0 0,12-5-1214 0 0,-14 2-2887 0 0,-4 0-3938 0 0,1 3-4230 0 0</inkml:trace>
  <inkml:trace contextRef="#ctx0" brushRef="#br0" timeOffset="60365.331">15963 1923 1456 0 0,'0'0'1521'0'0,"0"0"-20"0"0,0 0 96 0 0,0 0 239 0 0,0 0 171 0 0,0 0 12 0 0,0 0-192 0 0,0 0-329 0 0,0 0-286 0 0,0 0-240 0 0,0 0-175 0 0,0 0-121 0 0,0 0-119 0 0,-3-3-106 0 0,2 2-434 0 0,0 0 0 0 0,1 0 1 0 0,-1 1-1 0 0,0-1 0 0 0,1 1 0 0 0,-1-1 0 0 0,0 1 1 0 0,0-1-1 0 0,1 1 0 0 0,-1-1 0 0 0,0 1 1 0 0,0 0-1 0 0,0-1 0 0 0,0 1 0 0 0,0 0 1 0 0,0 0-1 0 0,1-1 0 0 0,-1 1 0 0 0,0 0 0 0 0,0 0 1 0 0,0 0-1 0 0,0 0 0 0 0,0 0 0 0 0,0 1 1 0 0,0-1-1 0 0,0 0 0 0 0,0 0 0 0 0,1 1 0 0 0,-1-1 1 0 0,0 0-1 0 0,0 1 0 0 0,0-1 0 0 0,0 1 1 0 0,1-1-1 0 0,-1 1 0 0 0,0-1 0 0 0,0 1 0 0 0,1 0 1 0 0,-1-1-1 0 0,1 1 0 0 0,-1 0 0 0 0,0-1 1 0 0,1 1-1 0 0,-1 0 0 0 0,1 0 0 0 0,0 0 0 0 0,-1-1 1 0 0,1 1-1 0 0,0 0 0 0 0,-1 0 0 0 0,1 0 1 0 0,0 0-1 0 0,0 0 0 0 0,0 0 0 0 0,0 0 0 0 0,0 0 1 0 0,0-1-1 0 0,0 1 0 0 0,0 0-17 0 0,-11 25 150 0 0,0 1-1 0 0,2-1 0 0 0,2 1 1 0 0,0 1-1 0 0,1-1 0 0 0,2 1 1 0 0,1 0-1 0 0,1 0 0 0 0,2 1 1 0 0,0-1-1 0 0,4 14-149 0 0,-3-38 32 0 0,1 1 0 0 0,-1-1 0 0 0,1 0-1 0 0,0 0 1 0 0,1 0 0 0 0,-1 0 0 0 0,1 0 0 0 0,-1-1 0 0 0,1 1-1 0 0,0-1 1 0 0,1 0 0 0 0,-1 0 0 0 0,1 0 0 0 0,-1 0 0 0 0,1 0-1 0 0,0-1 1 0 0,0 0 0 0 0,0 0 0 0 0,0 0 0 0 0,0 0-1 0 0,0 0 1 0 0,1-1 0 0 0,-1 0 0 0 0,0 0 0 0 0,1 0 0 0 0,-1-1-1 0 0,1 1 1 0 0,-1-1 0 0 0,1 0 0 0 0,-1 0 0 0 0,1-1 0 0 0,0 1-1 0 0,-1-1 1 0 0,0 0 0 0 0,1 0 0 0 0,-1 0 0 0 0,0-1 0 0 0,1 0-1 0 0,-1 0 1 0 0,0 0 0 0 0,0 0 0 0 0,0-1 0 0 0,-1 1-1 0 0,1-1-31 0 0,20-15 125 0 0,-1 0-1 0 0,-1-1 0 0 0,-1-1 1 0 0,0-1-1 0 0,-2-1 0 0 0,0-1 0 0 0,-2 0 1 0 0,0-1-1 0 0,-2-1 0 0 0,-1-1 0 0 0,9-21-124 0 0,56-148 252 0 0,-64 150 234 0 0,-26 103-420 0 0,4 0 0 0 0,1 1 0 0 0,4 0 0 0 0,2 0 0 0 0,3 6-66 0 0,-2 41 54 0 0,2 0-63 0 0,-1-55-5 0 0,-1 0 1 0 0,-3 1 0 0 0,-2-1-1 0 0,-7 29 14 0 0,8-59-12 0 0,-1 1 0 0 0,-1 0 0 0 0,-1-1-1 0 0,-1 0 1 0 0,-1-1 0 0 0,-1 1 0 0 0,-1-2 0 0 0,0 1-1 0 0,-2-1 1 0 0,0-1 0 0 0,-1 0 0 0 0,-13 14 12 0 0,24-30 3 0 0,0 1 0 0 0,0-1 0 0 0,0 0 0 0 0,0 0 0 0 0,-1 0 0 0 0,1-1 0 0 0,-1 1 0 0 0,1 0 0 0 0,-1-1 0 0 0,0 1 0 0 0,0-1 0 0 0,1 0 0 0 0,-1 0 0 0 0,0 0 0 0 0,0-1 0 0 0,0 1 1 0 0,0-1-1 0 0,0 1 0 0 0,0-1 0 0 0,0 0 0 0 0,0 0 0 0 0,0 0 0 0 0,0-1 0 0 0,0 1 0 0 0,0-1 0 0 0,0 1 0 0 0,0-1 0 0 0,0 0 0 0 0,0 0 0 0 0,1 0 0 0 0,-1-1 0 0 0,0 1 0 0 0,1-1 0 0 0,-1 1 0 0 0,1-1 1 0 0,-1 0-1 0 0,1 0 0 0 0,-2-2-3 0 0,0-11 9 0 0,0 0-1 0 0,1 0 1 0 0,0 0 0 0 0,2 0 0 0 0,0 0 0 0 0,0 0 0 0 0,2 0 0 0 0,-1-1 0 0 0,2 1 0 0 0,0 0-1 0 0,1 0 1 0 0,1 0 0 0 0,0 1 0 0 0,1-1 0 0 0,0 1 0 0 0,1 0 0 0 0,1 0 0 0 0,2-2-9 0 0,-1-1-93 0 0,1 0 0 0 0,1 0 1 0 0,0 1-1 0 0,2 0 0 0 0,-1 1 1 0 0,2 0-1 0 0,0 1 0 0 0,0 1 0 0 0,2 0 1 0 0,-1 1-1 0 0,2 0 0 0 0,12-7 93 0 0,6 8-6172 0 0,-22 8-1656 0 0,-8 2-3433 0 0</inkml:trace>
  <inkml:trace contextRef="#ctx0" brushRef="#br0" timeOffset="60718.875">16578 2276 10298 0 0,'0'0'2029'0'0,"0"0"-421"0"0,0 0-202 0 0,0 0-123 0 0,0 0-105 0 0,0 0-200 0 0,0 0-297 0 0,0 0-230 0 0,0 0-133 0 0,0 0-84 0 0,0 0-35 0 0,0 0-35 0 0,0 0-45 0 0,-13 19-23 0 0,-37 60-15 0 0,48-78-73 0 0,1 1 0 0 0,-1-1 1 0 0,1 1-1 0 0,0 0 0 0 0,0 0 0 0 0,0 0 0 0 0,0 0 0 0 0,0 0 0 0 0,0 0 0 0 0,0 0 0 0 0,1 0 1 0 0,-1 0-1 0 0,1 0 0 0 0,-1 0 0 0 0,1 0 0 0 0,0 1 0 0 0,0-1 0 0 0,0 0 0 0 0,0 0 0 0 0,0 0 1 0 0,0 0-1 0 0,1 0 0 0 0,-1 1 0 0 0,1-1 0 0 0,0 0 0 0 0,-1 0 0 0 0,1 0 0 0 0,0 0 0 0 0,0 0 1 0 0,0 0-1 0 0,0-1 0 0 0,1 1 0 0 0,-1 0 0 0 0,0-1 0 0 0,1 1 0 0 0,-1 0 0 0 0,1-1 0 0 0,1 1-8 0 0,1 2 40 0 0,0-1 66 0 0,1 0 0 0 0,-1 0 0 0 0,1-1 0 0 0,-1 0 0 0 0,1 0 0 0 0,0 0 0 0 0,0 0 0 0 0,-1-1-1 0 0,1 0 1 0 0,0 0 0 0 0,1 0 0 0 0,-1-1 0 0 0,0 0 0 0 0,0 0 0 0 0,0 0 0 0 0,0 0 0 0 0,0-1 0 0 0,0 0-1 0 0,0 0 1 0 0,0 0 0 0 0,0-1 0 0 0,0 1 0 0 0,-1-1 0 0 0,1 0 0 0 0,0-1 0 0 0,-1 1 0 0 0,0-1 0 0 0,1 0 0 0 0,-1 0-1 0 0,0 0 1 0 0,-1-1 0 0 0,1 1 0 0 0,-1-1 0 0 0,3-3-106 0 0,-4 4 32 0 0,0 0 1 0 0,0 0-1 0 0,-1 0 1 0 0,1 0-1 0 0,-1 0 0 0 0,0 0 1 0 0,0 0-1 0 0,0-1 1 0 0,0 1-1 0 0,-1 0 0 0 0,1-1 1 0 0,-1 1-1 0 0,0-1 1 0 0,0 1-1 0 0,0 0 0 0 0,0-1 1 0 0,-1 1-1 0 0,1-1 0 0 0,-1 1 1 0 0,0 0-1 0 0,0-1 1 0 0,0 1-1 0 0,0 0 0 0 0,-1 0 1 0 0,1 0-1 0 0,-1 0 1 0 0,0 0-1 0 0,0 0 0 0 0,0 1 1 0 0,0-1-1 0 0,-1 0 1 0 0,1 1-1 0 0,0 0 0 0 0,-2-1-32 0 0,0 0-197 0 0,0 0-1 0 0,-1 0 1 0 0,1 0 0 0 0,-1 1-1 0 0,1-1 1 0 0,-1 1-1 0 0,0 0 1 0 0,0 1-1 0 0,0-1 1 0 0,0 1-1 0 0,0 0 1 0 0,0 0-1 0 0,0 1 1 0 0,-5-1 197 0 0,-9 1-3296 0 0,8 0-2499 0 0,2 0-6122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0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35 0 0 0,'0'0'890'0'0,"0"0"695"0"0,0 0 240 0 0,0 0-45 0 0,0 0-214 0 0,0 0-234 0 0,0 0-144 0 0,0 0-177 0 0,0 0-117 0 0,-5-5-90 0 0,-21-17-119 0 0,23 20-530 0 0,0 1 0 0 0,0 0 0 0 0,0 0-1 0 0,0 0 1 0 0,0 1 0 0 0,0-1 0 0 0,0 1-1 0 0,-1 0 1 0 0,1 0 0 0 0,0 0 0 0 0,0 0-1 0 0,0 0 1 0 0,-1 0 0 0 0,1 1 0 0 0,0 0 0 0 0,0 0-1 0 0,0 0 1 0 0,0 0 0 0 0,0 0 0 0 0,-2 2-155 0 0,3-3 58 0 0,-12 7 186 0 0,-1-1 1 0 0,1 2-1 0 0,0 0 0 0 0,0 1 0 0 0,1 0 0 0 0,1 1 1 0 0,-1 0-1 0 0,2 1 0 0 0,-1 1 0 0 0,-2 4-244 0 0,-2 2 95 0 0,1-1-1 0 0,0 2 1 0 0,2 0 0 0 0,0 0-1 0 0,1 1 1 0 0,2 1-1 0 0,0 0 1 0 0,1 1 0 0 0,0 0-1 0 0,2 0 1 0 0,1 0-1 0 0,1 1 1 0 0,1 0 0 0 0,1 0-1 0 0,0 0 1 0 0,2 1-1 0 0,1 8-94 0 0,1-27 38 0 0,-1 1 1 0 0,1-1-1 0 0,0 0 0 0 0,0 0 0 0 0,1 0 0 0 0,0 0 0 0 0,0 0 0 0 0,0 0 0 0 0,0 0 0 0 0,1-1 0 0 0,-1 1 0 0 0,1-1 0 0 0,1 1 0 0 0,-1-1 0 0 0,0 0 0 0 0,1-1 0 0 0,0 1 0 0 0,0 0 0 0 0,0-1 0 0 0,0 0 0 0 0,1 0 1 0 0,-1 0-1 0 0,1-1 0 0 0,0 0 0 0 0,0 1 0 0 0,0-2 0 0 0,0 1 0 0 0,3 0-38 0 0,150 16 1420 0 0,-133-20-1257 0 0,-1 0 0 0 0,1-1 0 0 0,-1-1 0 0 0,0-2 0 0 0,0 0 0 0 0,-1-2-1 0 0,1 0 1 0 0,-2-2 0 0 0,1 0 0 0 0,-2-2 0 0 0,1 0 0 0 0,-2-1 0 0 0,1-1-1 0 0,-2-2 1 0 0,0 1 0 0 0,0-3-163 0 0,-12 11 3 0 0,-1 0 0 0 0,0 0 0 0 0,0 0 0 0 0,0 0 0 0 0,-1-1 0 0 0,-1 0 0 0 0,1 0 0 0 0,-1-1 0 0 0,-1 1 0 0 0,1-1 0 0 0,-1 0 0 0 0,-1 0 0 0 0,0 0 0 0 0,0 0 0 0 0,-1 0 0 0 0,0 0 0 0 0,0 0 0 0 0,-1-1 0 0 0,0 1 0 0 0,-1 0 0 0 0,0 0 0 0 0,-1-1 0 0 0,0 1 0 0 0,0 0 0 0 0,-1 0-1 0 0,0 1 1 0 0,0-1 0 0 0,-1 1 0 0 0,0-1 0 0 0,-1 1 0 0 0,0 0 0 0 0,0 1 0 0 0,0-1 0 0 0,-1 1 0 0 0,-1 0-3 0 0,-2-2-224 0 0,0 1-1 0 0,-1 0 0 0 0,0 1 1 0 0,0 0-1 0 0,0 1 0 0 0,-1 0 1 0 0,0 0-1 0 0,-1 1 0 0 0,1 1 1 0 0,-1 0-1 0 0,0 0 0 0 0,0 1 1 0 0,-8 0 224 0 0,-99-6-8254 0 0,91 9-1267 0 0</inkml:trace>
  <inkml:trace contextRef="#ctx0" brushRef="#br0" timeOffset="704.713">1 267 2248 0 0,'0'0'2378'0'0,"0"0"-259"0"0,0 0-98 0 0,0 0-34 0 0,0 0-65 0 0,0 0-163 0 0,0 0-307 0 0,0 0-321 0 0,0 0-295 0 0,0 0-225 0 0,0 0-130 0 0,0 0-65 0 0,0 0-27 0 0,6 0 3521 0 0,2 6-3569 0 0,1 0-1 0 0,0-1 1 0 0,0 0 0 0 0,1-1 0 0 0,-1 0 0 0 0,1 0 0 0 0,0-1 0 0 0,0-1 0 0 0,0 1-1 0 0,10 0-340 0 0,43 4 340 0 0,1-2 0 0 0,-1-3 0 0 0,1-3-1 0 0,23-5-339 0 0,444-42 610 0 0,-324 30-531 0 0,-184 14-385 0 0,-28-1-4378 0 0,3 3-3139 0 0,2 2-3839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18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67 420 1704 0 0,'0'0'1799'0'0,"0"0"-338"0"0,0 0-224 0 0,0 0 106 0 0,0 0 131 0 0,0 0 29 0 0,0 0-145 0 0,0 0-288 0 0,0 0-301 0 0,0 0-215 0 0,0 0-60 0 0,19-8 1622 0 0,193-2 4170 0 0,59-16-4134 0 0,-2 7-1028 0 0,-269 19-1113 0 0,0 0 4 0 0,0 0 3 0 0,0 0 10 0 0,0 0-2 0 0,0 0-2 0 0,0 0 1 0 0,0 0 4 0 0,0 0-1 0 0,0 0 7 0 0,-32 1-2329 0 0,-4 9-2045 0 0,13-1-5438 0 0,17-3-496 0 0</inkml:trace>
  <inkml:trace contextRef="#ctx0" brushRef="#br0" timeOffset="343.219">1 633 3601 0 0,'0'0'3042'0'0,"0"0"-1131"0"0,0 0-699 0 0,0 0-62 0 0,0 0 141 0 0,0 0 24 0 0,0 0-147 0 0,0 0-279 0 0,0 0-291 0 0,0 0-121 0 0,0 0 41 0 0,0 0 102 0 0,0 0 131 0 0,5 2 29 0 0,8 0-476 0 0,0 0 0 0 0,0-1 0 0 0,0-1 1 0 0,0 0-1 0 0,0-1 0 0 0,-1 0 0 0 0,1-1 0 0 0,0 0 0 0 0,0-1 1 0 0,-1-1-305 0 0,58-8 1020 0 0,172-3 1106 0 0,-86 19-2750 0 0,-140-30-5786 0 0,-15 23 5030 0 0,0-1-1543 0 0,0 0-2462 0 0,-1-3-3404 0 0</inkml:trace>
  <inkml:trace contextRef="#ctx0" brushRef="#br0" timeOffset="1152.961">378 44 1280 0 0,'0'0'1801'0'0,"0"0"19"0"0,0 0 111 0 0,0 0 151 0 0,0 0 46 0 0,0 0-103 0 0,0 0-262 0 0,0 0-312 0 0,0 0-299 0 0,0 0-261 0 0,0 0-227 0 0,0 0-156 0 0,0 0-122 0 0,-11-7-104 0 0,-35-23-58 0 0,35 23-44 0 0,11 7-30 0 0,15 18 850 0 0,5 0-455 0 0,0 0 0 0 0,2-1 0 0 0,0-1 0 0 0,0-2 0 0 0,2 0 0 0 0,5 1-545 0 0,13 10 369 0 0,213 125 521 0 0,-136-65-731 0 0,-114-70 742 0 0,-5-15-802 0 0,-27 12 293 0 0,-6 8-381 0 0,1 1 0 0 0,0 2 0 0 0,2 1 0 0 0,1 1 0 0 0,-25 28-11 0 0,-19 16 50 0 0,-97 85-22 0 0,129-103 39 0 0,41-50-76 0 0,0-1-1 0 0,-2-1-2046 0 0,2-3-134 0 0,0 1-6997 0 0,0 0-3103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2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1832 0 0,'0'0'2002'0'0,"0"0"-79"0"0,0 0 43 0 0,0 0 76 0 0,0 0-43 0 0,0 0-235 0 0,0 0-407 0 0,0 0-411 0 0,0 0-311 0 0,0 0-191 0 0,0 0-56 0 0,0 5 2854 0 0,16 362-1173 0 0,-16-364-2065 0 0,-1 1 0 0 0,1 0-1 0 0,0-1 1 0 0,1 1 0 0 0,-1 0 0 0 0,1-1 0 0 0,-1 1 0 0 0,1-1-1 0 0,0 1 1 0 0,0-1 0 0 0,1 1 0 0 0,-1-1 0 0 0,1 1 0 0 0,-1-1-1 0 0,1 0 1 0 0,0 0 0 0 0,1 0 0 0 0,-1 0 0 0 0,0 0 0 0 0,1-1-1 0 0,-1 1 1 0 0,1-1 0 0 0,0 0 0 0 0,0 1 0 0 0,0-1 0 0 0,0 0-1 0 0,0-1 1 0 0,1 1 0 0 0,-1-1 0 0 0,1 1 0 0 0,-1-1 0 0 0,2 0-4 0 0,-2-1 50 0 0,1 0 0 0 0,0-1 1 0 0,-1 1-1 0 0,1-1 0 0 0,-1 0 1 0 0,0 0-1 0 0,1-1 0 0 0,-1 1 1 0 0,0-1-1 0 0,0 1 0 0 0,0-1 1 0 0,0 0-1 0 0,0 0 0 0 0,0 0 1 0 0,0-1-1 0 0,-1 1 0 0 0,1-1 1 0 0,-1 1-1 0 0,1-1 0 0 0,-1 0 1 0 0,0 0-1 0 0,0 0 0 0 0,-1 0 1 0 0,2-3-51 0 0,37-61 160 0 0,-3-1 1 0 0,-3-2-1 0 0,-4-2 0 0 0,-1-2-160 0 0,-8 0 123 0 0,-19 121-116 0 0,30 210 471 0 0,-28-231-450 0 0,11 91 57 0 0,-5 1-1 0 0,-5 0 1 0 0,-9 78-85 0 0,4-169 19 0 0,-2 0 0 0 0,-1 0 1 0 0,-2-1-1 0 0,0 0 0 0 0,-2 0 0 0 0,0 0 1 0 0,-2-1-1 0 0,-1 0 0 0 0,-1 0 1 0 0,-1-1-1 0 0,-7 9-19 0 0,16-27 20 0 0,-1 0 0 0 0,0 0 1 0 0,-1-1-1 0 0,1 1 0 0 0,-1-1 1 0 0,0 0-1 0 0,0 0 0 0 0,-1-1 1 0 0,1 0-1 0 0,-1 0 0 0 0,0 0 1 0 0,0 0-1 0 0,-1-1 0 0 0,1 0 0 0 0,-1-1 1 0 0,1 1-1 0 0,-1-1 0 0 0,0 0 1 0 0,0-1-1 0 0,0 0 0 0 0,0 0 1 0 0,0 0-1 0 0,0-1 0 0 0,0 0 1 0 0,0 0-1 0 0,-7-2-20 0 0,10-2 8 0 0,0 1 0 0 0,-1-1 1 0 0,1 0-1 0 0,1-1 0 0 0,-1 1 0 0 0,1-1 0 0 0,-1 0 1 0 0,1 0-1 0 0,1 0 0 0 0,-1 0 0 0 0,1 0 0 0 0,0 0 1 0 0,0-1-1 0 0,0 1 0 0 0,1-1 0 0 0,0 1 1 0 0,0-1-1 0 0,0 0 0 0 0,1-5-8 0 0,-3-11-1 0 0,1 0 1 0 0,1 0-1 0 0,0 0 1 0 0,2-1-1 0 0,1 1 1 0 0,1 0-1 0 0,1 0 1 0 0,5-17 0 0 0,-2 17-10 0 0,1 2 0 0 0,1-1 0 0 0,1 1 0 0 0,1 0 1 0 0,1 1-1 0 0,0 0 0 0 0,1 1 0 0 0,1 1 0 0 0,1 0 0 0 0,4-3 10 0 0,-7 9-23 0 0,-1 0-1 0 0,2 1 1 0 0,-1 0-1 0 0,2 1 1 0 0,-1 1-1 0 0,1 0 1 0 0,0 0 0 0 0,1 2-1 0 0,-1 0 1 0 0,13-3 23 0 0,0 8-361 0 0,1 0-3171 0 0,-13-9-8077 0 0,-13 7 1081 0 0</inkml:trace>
  <inkml:trace contextRef="#ctx0" brushRef="#br0" timeOffset="833.661">796 91 336 0 0,'0'0'2017'0'0,"0"0"186"0"0,0 0 268 0 0,0 0 29 0 0,0 0-192 0 0,0 0-331 0 0,0 0-376 0 0,0 0-253 0 0,0 0-176 0 0,0 0-172 0 0,0 0-137 0 0,0 0-100 0 0,0 0-85 0 0,0 8 4095 0 0,114 14-2664 0 0,70 4-1286 0 0,-129-15-484 0 0,-55-11-338 0 0,0 0 14 0 0,0 0 10 0 0,0 0-10 0 0,0 0 6 0 0,0 0 5 0 0,0 0 4 0 0,0 0 0 0 0,0 0-13 0 0,0 0-4 0 0,0 0 5 0 0,0 0-36 0 0,0 0 5 0 0,0 0-3 0 0,0 0-9 0 0,0 0-9 0 0,0 0 8 0 0,0 0-26 0 0,0 0-23 0 0,0 0-32 0 0,-11 0-3865 0 0,3 0-5773 0 0,3 0-1743 0 0</inkml:trace>
  <inkml:trace contextRef="#ctx0" brushRef="#br0" timeOffset="1349.95">697 467 4401 0 0,'0'0'2472'0'0,"0"0"-524"0"0,0 0-161 0 0,0 0 81 0 0,0 0 31 0 0,0 0-181 0 0,0 0-415 0 0,0 0-407 0 0,0 0-249 0 0,0 0-106 0 0,0 0 2 0 0,0 0 10 0 0,14 4 2300 0 0,77-1-99 0 0,159-3-990 0 0,-250 0-1748 0 0,0 0-4 0 0,0 0 3 0 0,0 0-3 0 0,0 0-13 0 0,0 0 9 0 0,0 0 8 0 0,0 0-19 0 0,0 0-5 0 0,0 0-7 0 0,0 0-23 0 0,0 0 3 0 0,0 0-2 0 0,0 0-23 0 0,0 0-15 0 0,0 0-25 0 0,0 0-41 0 0,0 0-45 0 0,-3-9-1618 0 0,3 5-2044 0 0,-1 2-4782 0 0,1-1-3375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49 0 0 0,'0'0'384'0'0,"0"0"563"0"0,0 0 208 0 0,2-7 2 0 0,2 1-628 0 0,3-9-157 0 0,-5-1 3360 0 0,-2 15-2466 0 0,0 1-48 0 0,-5 0 3575 0 0,-16-3-2457 0 0,14 4-2084 0 0,0 1 0 0 0,0 0 0 0 0,0 0 0 0 0,1 1 0 0 0,-1 0 0 0 0,1 0 0 0 0,0 1-1 0 0,0-1 1 0 0,0 1 0 0 0,0 1 0 0 0,0-1 0 0 0,-1 3-252 0 0,0-2 132 0 0,-5 8 34 0 0,0 0-1 0 0,1 0 1 0 0,0 1-1 0 0,1 0 0 0 0,1 1 1 0 0,0 0-1 0 0,1 1 0 0 0,1 0 1 0 0,-1 3-166 0 0,-10 29 389 0 0,2 1 1 0 0,2 0-1 0 0,2 1 0 0 0,-3 33-389 0 0,8 133 770 0 0,9-187-604 0 0,2-1 1 0 0,1 0 0 0 0,1-1-1 0 0,2 1 1 0 0,6 14-167 0 0,5 20 343 0 0,16 48 255 0 0,-11-36-154 0 0,-23-71-430 0 0,-1-1 15 0 0,1 0 1 0 0,-1 1-1 0 0,1-1 1 0 0,-1 0-1 0 0,1 0 1 0 0,-1 0-1 0 0,1 1 0 0 0,0-1 1 0 0,0 0-1 0 0,0 0 1 0 0,1 0-1 0 0,-1 0 1 0 0,0-1-1 0 0,1 1 1 0 0,-1 0-1 0 0,1 0 1 0 0,-1-1-1 0 0,1 1 1 0 0,0-1-1 0 0,0 0 0 0 0,0 1 1 0 0,0-1-1 0 0,0 0 1 0 0,0 0-1 0 0,0 0 1 0 0,0 0-1 0 0,0-1 1 0 0,2 1-30 0 0,33 3 478 0 0,-37-4-466 0 0,1 0 2 0 0,0 0-4 0 0,10 0 34 0 0,-11 0-56 0 0,0 0 7 0 0,0 0 18 0 0,0 0 7 0 0,0 0-9 0 0,0 0-7 0 0,0 0-17 0 0,0 0-10 0 0,0 0-6 0 0,0 0-29 0 0,0 0-42 0 0,1-19-3475 0 0,0-2-2097 0 0,0 6-4379 0 0,0 8 1066 0 0</inkml:trace>
  <inkml:trace contextRef="#ctx0" brushRef="#br0" timeOffset="443.638">385 597 1536 0 0,'0'0'2424'0'0,"0"0"-296"0"0,0 0-76 0 0,0 0 29 0 0,0 0 53 0 0,0 0-147 0 0,0 0-355 0 0,0 0-341 0 0,0 0-324 0 0,0 0-223 0 0,0 0-128 0 0,0 0-68 0 0,0 0-20 0 0,-3 1-39 0 0,94 13 4672 0 0,121-33-3348 0 0,-143 12-1749 0 0,-68 7-80 0 0,-5-2-1775 0 0,2 1-2224 0 0,1 0-4688 0 0,-1 1-3223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2:52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411 166 4705 0 0,'0'0'1968'0'0,"0"0"-275"0"0,0 0-4 0 0,0 0 87 0 0,0 0-79 0 0,0 0-263 0 0,0 0-293 0 0,0 0-248 0 0,0 0-157 0 0,0 0-93 0 0,0 0-41 0 0,0 0-27 0 0,-5-6-53 0 0,-17-19-34 0 0,20 23-395 0 0,0 1-1 0 0,-1-1 1 0 0,1 1 0 0 0,-1 0 0 0 0,0 0 0 0 0,1 0 0 0 0,-1 0 0 0 0,0 0-1 0 0,0 1 1 0 0,0-1 0 0 0,1 1 0 0 0,-1 0 0 0 0,0 0 0 0 0,0 0 0 0 0,0 0-1 0 0,0 0 1 0 0,1 1 0 0 0,-1-1 0 0 0,0 1 0 0 0,-1 0-93 0 0,2-1 28 0 0,-104 58 495 0 0,100-52-511 0 0,-1 0 0 0 0,1 0-1 0 0,1 0 1 0 0,-1 0 0 0 0,1 1-1 0 0,0 0 1 0 0,1 0-1 0 0,-1 0 1 0 0,1 1 0 0 0,1-1-1 0 0,0 1 1 0 0,0 0 0 0 0,0 0-1 0 0,1 0 1 0 0,0 0 0 0 0,1 1-1 0 0,-1-1 1 0 0,2 1 0 0 0,-1-1-1 0 0,1 0 1 0 0,1 1 0 0 0,-1-1-1 0 0,2 5-11 0 0,-1-9 44 0 0,0 0-1 0 0,0 0 1 0 0,1 0-1 0 0,-1 0 1 0 0,1 0 0 0 0,0 0-1 0 0,0-1 1 0 0,0 1-1 0 0,0 0 1 0 0,1-1-1 0 0,0 0 1 0 0,0 1-1 0 0,-1-1 1 0 0,2 0-1 0 0,-1-1 1 0 0,0 1 0 0 0,1 0-1 0 0,-1-1 1 0 0,1 0-1 0 0,0 0 1 0 0,-1 0-1 0 0,1 0 1 0 0,0-1-1 0 0,0 1 1 0 0,0-1-1 0 0,1 0 1 0 0,-1 0 0 0 0,0-1-1 0 0,0 1 1 0 0,1-1-1 0 0,-1 0 1 0 0,0 0-1 0 0,0 0 1 0 0,1-1-1 0 0,-1 1 1 0 0,0-1-1 0 0,0 0 1 0 0,0-1-1 0 0,0 1 1 0 0,0-1 0 0 0,0 1-1 0 0,0-1 1 0 0,3-2-44 0 0,14-11 130 0 0,-1 0 0 0 0,-1 0 0 0 0,-1-2 0 0 0,0-1 1 0 0,-1 0-1 0 0,-1-1 0 0 0,0-1 0 0 0,-2 0 0 0 0,0-1 0 0 0,6-14-130 0 0,-13 18 78 0 0,-7 17-83 0 0,0-1 0 0 0,0 0 0 0 0,0 1 0 0 0,0-1 0 0 0,0 0 0 0 0,0 0 1 0 0,1 1-1 0 0,-1-1 0 0 0,0 0 0 0 0,0 1 0 0 0,1-1 0 0 0,-1 0 1 0 0,0 1-1 0 0,1-1 0 0 0,-1 1 0 0 0,0-1 0 0 0,1 1 0 0 0,-1-1 0 0 0,1 0 1 0 0,-1 1-1 0 0,1 0 0 0 0,-1-1 0 0 0,1 1 0 0 0,0-1 0 0 0,-1 1 0 0 0,1 0 1 0 0,0-1-1 0 0,-1 1 0 0 0,1 0 0 0 0,0-1 0 0 0,-1 1 0 0 0,1 0 1 0 0,0 0-1 0 0,-1 0 0 0 0,1 0 0 0 0,0 0 0 0 0,-1 0 0 0 0,1 0 0 0 0,0 0 1 0 0,0 0-1 0 0,-1 0 0 0 0,1 0 0 0 0,0 0 0 0 0,-1 1 0 0 0,1-1 1 0 0,0 0-1 0 0,-1 0 0 0 0,1 1 0 0 0,0-1 0 0 0,-1 0 0 0 0,1 1 0 0 0,-1-1 1 0 0,1 1-1 0 0,-1-1 0 0 0,1 1 5 0 0,5 2 3 0 0,0 1 0 0 0,0 1-1 0 0,0-1 1 0 0,-1 1 0 0 0,0-1 0 0 0,0 2 0 0 0,0-1 0 0 0,0 0-1 0 0,-1 1 1 0 0,0 0 0 0 0,0 0 0 0 0,-1 0 0 0 0,1 1 0 0 0,-1-1-1 0 0,-1 1 1 0 0,1 0 0 0 0,-1-1 0 0 0,-1 1 0 0 0,1 0 0 0 0,-1 0-1 0 0,0 0 1 0 0,-1 1 0 0 0,1-1 0 0 0,-2 6-3 0 0,-18 143 59 0 0,13-135-78 0 0,-2 0 0 0 0,0-1 1 0 0,-1 0-1 0 0,-1 0 1 0 0,-1-1-1 0 0,-1 0 1 0 0,0-1-1 0 0,-2 0 0 0 0,0-1 1 0 0,0-1-1 0 0,-2 0 1 0 0,0-1-1 0 0,-1-1 0 0 0,0 0 1 0 0,-16 8 18 0 0,30-20-4 0 0,0 1 0 0 0,-1-1 0 0 0,1 0 1 0 0,-1 0-1 0 0,1 0 0 0 0,-1-1 0 0 0,0 1 0 0 0,0-1 1 0 0,0 0-1 0 0,0 0 0 0 0,0 0 0 0 0,0-1 0 0 0,0 1 1 0 0,0-1-1 0 0,0 0 0 0 0,0 0 0 0 0,0-1 0 0 0,0 1 1 0 0,0-1-1 0 0,0 0 0 0 0,0 0 0 0 0,0 0 0 0 0,1 0 1 0 0,-1-1-1 0 0,0 1 0 0 0,1-1 0 0 0,-1 0 0 0 0,1 0 1 0 0,-1-1-1 0 0,1 1 0 0 0,0-1 0 0 0,0 0 0 0 0,0 1 1 0 0,0-1-1 0 0,1 0 0 0 0,-1-1 0 0 0,1 1 0 0 0,0 0 1 0 0,0-1-1 0 0,0 1 0 0 0,0-1 0 0 0,0 0 0 0 0,1 0 1 0 0,0 0-1 0 0,0 1 0 0 0,0-1 0 0 0,0-2 4 0 0,1 0-3 0 0,2 0-1 0 0,-1-1 0 0 0,0 1 1 0 0,1 0-1 0 0,0 0 0 0 0,1 0 1 0 0,-1 1-1 0 0,1-1 0 0 0,0 1 0 0 0,1-1 1 0 0,-1 1-1 0 0,1 0 0 0 0,0 0 1 0 0,0 0-1 0 0,1 1 0 0 0,-1 0 1 0 0,1-1-1 0 0,0 2 0 0 0,0-1 1 0 0,1 0-1 0 0,0 1 4 0 0,123-58 68 0 0,-115 57-53 0 0,48-16 30 0 0,1 3 1 0 0,1 2-1 0 0,45-3-45 0 0,-60 12-21 0 0,41-2-2824 0 0,-83 10-1525 0 0,-6 3-4778 0 0,-1-1-502 0 0</inkml:trace>
  <inkml:trace contextRef="#ctx0" brushRef="#br0" timeOffset="405.824">1 866 5353 0 0,'0'0'1186'0'0,"0"0"-58"0"0,0 0 434 0 0,0 0 454 0 0,0 0 153 0 0,0 0-178 0 0,0 0-306 0 0,0 0-288 0 0,31-1-230 0 0,103-2-178 0 0,60-15 1777 0 0,33-1-1603 0 0,2-3-3169 0 0,-214 20 3 0 0,-8 1-857 0 0,0 0-3558 0 0,-1 1-4867 0 0</inkml:trace>
  <inkml:trace contextRef="#ctx0" brushRef="#br0" timeOffset="1019.489">203 1068 0 0 0,'0'0'3866'0'0,"0"0"-2035"0"0,0 0-663 0 0,0 0 247 0 0,0 0 399 0 0,0 0 156 0 0,0 0-178 0 0,0 0-369 0 0,0 0-371 0 0,0 0-215 0 0,0 0-113 0 0,0 0-20 0 0,0 0-3 0 0,23-5-18 0 0,140-34 975 0 0,-134 33-1355 0 0,0 0 1 0 0,1 3-1 0 0,0 0 0 0 0,-1 2 1 0 0,18 2-304 0 0,-41-1-3 0 0,-6-1 6 0 0,1 1 0 0 0,-1 0 0 0 0,1 0 1 0 0,-1 0-1 0 0,1 0 0 0 0,-1 0 1 0 0,1 0-1 0 0,0 0 0 0 0,-1 0 1 0 0,1 0-1 0 0,-1 0 0 0 0,1 0 0 0 0,-1 0 1 0 0,1 1-1 0 0,-1-1 0 0 0,0 0 1 0 0,1 0-1 0 0,-1 0 0 0 0,1 1 1 0 0,-1-1-1 0 0,1 0 0 0 0,-1 0 0 0 0,0 1 1 0 0,1-1-1 0 0,-1 0 0 0 0,1 1 1 0 0,-1-1-1 0 0,0 1 0 0 0,1-1 0 0 0,-1 1 1 0 0,0-1-1 0 0,0 0 0 0 0,1 1 1 0 0,-1-1-1 0 0,0 1 0 0 0,0-1 1 0 0,0 1-1 0 0,0-1 0 0 0,0 1 0 0 0,0-1 1 0 0,1 1-1 0 0,-1-1 0 0 0,0 1 1 0 0,0-1-1 0 0,-1 1 0 0 0,1-1 0 0 0,0 1 1 0 0,0-1-1 0 0,0 1 0 0 0,0-1 1 0 0,0 1-1 0 0,0-1 0 0 0,-1 1 1 0 0,1-1-1 0 0,0 1 0 0 0,0-1 0 0 0,-1 1 1 0 0,1-1-1 0 0,0 0 0 0 0,-1 1 1 0 0,1-1-1 0 0,0 0 0 0 0,-1 1 0 0 0,1-1 1 0 0,-1 1-4 0 0,-23 25 294 0 0,-224 151 391 0 0,246-175-675 0 0,1-1 1 0 0,0 1-1 0 0,0-1 0 0 0,-1 1 1 0 0,1-1-1 0 0,0 1 0 0 0,1 0 0 0 0,-1 0 1 0 0,0-1-1 0 0,0 1 0 0 0,1 0 1 0 0,-1 0-1 0 0,1 0 0 0 0,0 0 0 0 0,-1 0 1 0 0,1 0-1 0 0,0 0 0 0 0,0 0 1 0 0,0 0-1 0 0,1 0 0 0 0,-1 0 0 0 0,0 0 1 0 0,1-1-1 0 0,-1 1 0 0 0,1 0 1 0 0,-1 0-1 0 0,1 0 0 0 0,0 0 0 0 0,0-1 1 0 0,0 1-1 0 0,0 0 0 0 0,0-1 0 0 0,0 1 1 0 0,1-1-1 0 0,-1 1 0 0 0,1-1 1 0 0,-1 0-1 0 0,0 1 0 0 0,1-1 0 0 0,0 0 1 0 0,-1 0-1 0 0,1 0 0 0 0,0 0 1 0 0,0 0-1 0 0,-1-1 0 0 0,1 1 0 0 0,0 0 1 0 0,0-1-1 0 0,0 0 0 0 0,0 1 1 0 0,0-1-1 0 0,0 0 0 0 0,0 0 0 0 0,0 0 1 0 0,1 0-11 0 0,20 2 158 0 0,0 0 0 0 0,0-2 0 0 0,0 0 0 0 0,0-2 0 0 0,0 0 0 0 0,0-2 1 0 0,20-6-159 0 0,72-30-494 0 0,-79 12-1581 0 0,-13 7-5585 0 0,-16 14-3640 0 0</inkml:trace>
  <inkml:trace contextRef="#ctx0" brushRef="#br0" timeOffset="1596.303">1091 48 3585 0 0,'0'0'1469'0'0,"0"0"-22"0"0,0 0 87 0 0,0 0 114 0 0,0 0 101 0 0,0 0-101 0 0,0 0-242 0 0,0 0-163 0 0,0 0-144 0 0,0 0-105 0 0,0 0-84 0 0,0 0-102 0 0,-9-8-129 0 0,-25-24-108 0 0,25 24-92 0 0,9 8-89 0 0,0 0-60 0 0,0 0-52 0 0,0 0-51 0 0,0 0-37 0 0,0 0-21 0 0,0 0-40 0 0,2 22 558 0 0,45 93 1490 0 0,38 80-995 0 0,-71-149-1124 0 0,-1 1 0 0 0,-3 0 0 0 0,-2 1 0 0 0,-2 0 0 0 0,-2 0 0 0 0,-2 0-1 0 0,-3 0 1 0 0,-4 29-58 0 0,0-41 1 0 0,-2 1-1 0 0,-1-2 0 0 0,-2 1 0 0 0,-2-1 1 0 0,-1-1-1 0 0,-2 0 0 0 0,-1-1 1 0 0,-1 0-1 0 0,-9 10 0 0 0,12-25-33 0 0,0 0-1 0 0,0-1 1 0 0,-2 0 0 0 0,0-1-1 0 0,-1-1 1 0 0,-1-1-1 0 0,0 0 1 0 0,0-1 0 0 0,-2-1-1 0 0,-2 0 34 0 0,-71 18-875 0 0,50-27-2068 0 0,46-16-12057 0 0,1 12 6658 0 0</inkml:trace>
  <inkml:trace contextRef="#ctx0" brushRef="#br0" timeOffset="2788.682">1781 203 376 0 0,'0'0'1440'0'0,"0"0"89"0"0,0 0 419 0 0,0 0 375 0 0,0 0 80 0 0,0 0-261 0 0,0 0-487 0 0,0 0-457 0 0,0 0-241 0 0,0 0-83 0 0,0 0-66 0 0,0 0-20 0 0,0 0-57 0 0,2-2-83 0 0,5 3 1842 0 0,-9 22-1576 0 0,-13 29-389 0 0,-82 216 618 0 0,-38 13-931 0 0,130-270-210 0 0,1 0 1 0 0,1 1-1 0 0,0-1 1 0 0,1 1-1 0 0,0 0 0 0 0,0 0 1 0 0,2 0-1 0 0,-1 0 0 0 0,2 8-2 0 0,0-15 4 0 0,1 0-1 0 0,0 0 0 0 0,0 0 1 0 0,1-1-1 0 0,-1 1 0 0 0,1-1 1 0 0,0 1-1 0 0,0-1 0 0 0,1 0 1 0 0,-1 0-1 0 0,1 0 0 0 0,0 0 1 0 0,0-1-1 0 0,0 0 0 0 0,0 0 1 0 0,0 0-1 0 0,1 0 0 0 0,2 1-3 0 0,7 1 152 0 0,-1-1-1 0 0,1 0 0 0 0,0-1 1 0 0,0-1-1 0 0,0 0 0 0 0,0 0 0 0 0,0-1 1 0 0,0-1-1 0 0,6-1-151 0 0,118 1 834 0 0,-138 0-828 0 0,0 0-6 0 0,19-3-484 0 0,-19 2 327 0 0,-6-19-6122 0 0,1 14 647 0 0,3 4 2942 0 0,0 1-8583 0 0</inkml:trace>
  <inkml:trace contextRef="#ctx0" brushRef="#br0" timeOffset="3059.657">1356 637 8162 0 0,'0'0'2270'0'0,"0"0"-619"0"0,0 0-271 0 0,0 0-12 0 0,0 0-6 0 0,0 0-166 0 0,0 0-340 0 0,0 0-334 0 0,0 0-140 0 0,0 0 36 0 0,0 0 98 0 0,0 0 73 0 0,0 0-10 0 0,13 2-44 0 0,91 8 951 0 0,44-9 370 0 0,-50-25-5563 0 0,-89 21-1154 0 0,-6 3-6610 0 0</inkml:trace>
  <inkml:trace contextRef="#ctx0" brushRef="#br0" timeOffset="3837.201">2004 115 2024 0 0,'0'0'2262'0'0,"0"0"-187"0"0,0 0-90 0 0,0 0 50 0 0,0 0-5 0 0,0 0-170 0 0,0 0-285 0 0,0 0-411 0 0,0 0-332 0 0,0 0-166 0 0,0 0-59 0 0,0 0-18 0 0,0 0-26 0 0,8-8 1272 0 0,98-7 950 0 0,35 8-1418 0 0,-140 8-1364 0 0,-1 0 1 0 0,1 1 0 0 0,0-1 0 0 0,-1 0 0 0 0,1 1 0 0 0,0-1 0 0 0,-1 0-1 0 0,0 1 1 0 0,1-1 0 0 0,-1 1 0 0 0,0-1 0 0 0,1 0 0 0 0,-1 1 0 0 0,0-1-1 0 0,0 1 1 0 0,0-1 0 0 0,-1 1 0 0 0,1-1 0 0 0,0 1 0 0 0,0-1 0 0 0,-1 0-1 0 0,1 1 1 0 0,-1-1 0 0 0,1 1 0 0 0,-1-1 0 0 0,0 0 0 0 0,1 0 0 0 0,-2 2-4 0 0,-131 156 228 0 0,131-157-223 0 0,1 0 0 0 0,0 1 0 0 0,0-1 0 0 0,0 1-1 0 0,0 0 1 0 0,1-1 0 0 0,-1 1 0 0 0,1 0 0 0 0,0 0 0 0 0,-1-1 0 0 0,1 1 0 0 0,0 0 0 0 0,0 0 0 0 0,1-1 0 0 0,-1 1 0 0 0,1 0 0 0 0,-1-1 0 0 0,1 1 0 0 0,0 0 0 0 0,0-1 0 0 0,0 1 0 0 0,0-1 0 0 0,1 1 0 0 0,-1-1 0 0 0,1 0 0 0 0,-1 0 0 0 0,1 1 0 0 0,0-1-1 0 0,0 0 1 0 0,0 0 0 0 0,0-1 0 0 0,0 1 0 0 0,0 0 0 0 0,0-1 0 0 0,1 1 0 0 0,-1-1 0 0 0,1 0 0 0 0,-1 0 0 0 0,2 1-5 0 0,8 1-15 0 0,0 0-1 0 0,1 0 1 0 0,-1-2 0 0 0,0 1-1 0 0,1-2 1 0 0,-1 1-1 0 0,1-2 1 0 0,-1 0 0 0 0,1 0-1 0 0,-1-1 1 0 0,0-1-1 0 0,0 0 1 0 0,0 0 0 0 0,0-1-1 0 0,3-3 16 0 0,12-8-2050 0 0,-19 10-1383 0 0,0 0-3640 0 0,-1 1-5283 0 0</inkml:trace>
  <inkml:trace contextRef="#ctx0" brushRef="#br0" timeOffset="6200.994">2396 785 0 0 0,'0'0'3225'0'0,"0"0"85"0"0,0 0-360 0 0,0 0-568 0 0,0 0-518 0 0,0 0-405 0 0,0 0-351 0 0,0 0-248 0 0,0 0-142 0 0,0 0-97 0 0,0 0-70 0 0,3 0-53 0 0,35 5 609 0 0,1-1 0 0 0,0-2 0 0 0,0-2 1 0 0,0-2-1 0 0,15-3-1107 0 0,22 0 698 0 0,52-3-73 0 0,-27 2-1347 0 0,-130 8-1006 0 0,14-1-963 0 0,0 0-4586 0 0,7-1-4085 0 0</inkml:trace>
  <inkml:trace contextRef="#ctx0" brushRef="#br0" timeOffset="6607.742">2720 468 5545 0 0,'0'0'2545'0'0,"0"0"-443"0"0,0 0-211 0 0,0 0-31 0 0,0 0-66 0 0,0 0-286 0 0,0 0-426 0 0,0 0-358 0 0,0 0-211 0 0,0 0-97 0 0,0 0-5 0 0,0 0 46 0 0,0 0 30 0 0,-9 18 4 0 0,-26 57-46 0 0,11 38 1028 0 0,22-75-1051 0 0,-26 162 433 0 0,-3-88-924 0 0,30-105-12 0 0,1-5-3178 0 0,7-18-7649 0 0,-2 8 204 0 0</inkml:trace>
  <inkml:trace contextRef="#ctx0" brushRef="#br0" timeOffset="7287.63">3079 313 2505 0 0,'0'0'2311'0'0,"0"0"-211"0"0,0 0-75 0 0,0 0 78 0 0,0 0-67 0 0,0 0-211 0 0,0 0-329 0 0,0 0-329 0 0,0 0-240 0 0,0 0-206 0 0,0 0-135 0 0,0 0-101 0 0,0 0-50 0 0,0-2-63 0 0,1-5 46 0 0,2 18 326 0 0,4 14 42 0 0,60 205 1053 0 0,-37-15-1623 0 0,-9-95-196 0 0,-1-23 46 0 0,-19-97-36 0 0,-1 0 0 0 0,1 1 1 0 0,0-1-1 0 0,0 0 1 0 0,0 0-1 0 0,-1 0 0 0 0,1 0 1 0 0,0 1-1 0 0,0-1 0 0 0,0-1 1 0 0,-1 1-1 0 0,1 0 1 0 0,0 0-1 0 0,0 0 0 0 0,0 0 1 0 0,0 0-1 0 0,-1-1 1 0 0,1 1-1 0 0,0 0 0 0 0,0-1 1 0 0,-1 1-1 0 0,1-1 0 0 0,0 1 1 0 0,-1-1-1 0 0,1 1 1 0 0,-1-1-1 0 0,1 1 0 0 0,0-1 1 0 0,-1 1-1 0 0,1-1 0 0 0,-1 0 1 0 0,1 1-1 0 0,-1-1 1 0 0,0 0-1 0 0,1 0 0 0 0,-1 1 1 0 0,0-1-1 0 0,1 0 0 0 0,-1 0 1 0 0,0 1-1 0 0,0-1 1 0 0,0 0-1 0 0,0 0 0 0 0,0 0 1 0 0,0 0-1 0 0,0 1 0 0 0,0-1 1 0 0,0 0-1 0 0,0 0 1 0 0,0 0-1 0 0,0 1 0 0 0,-1-1 1 0 0,1 0-1 0 0,0 0 1 0 0,0 1-1 0 0,-1-2-30 0 0,3-4-142 0 0,13-41 264 0 0,77-278 221 0 0,-87 289-339 0 0,1 0-1 0 0,2 1 0 0 0,2 0 1 0 0,1 1-1 0 0,2 0 1 0 0,1 0-1 0 0,8-12-3 0 0,12-21-77 0 0,-28 92-5520 0 0,-3-18 1374 0 0,-1 1-7462 0 0</inkml:trace>
  <inkml:trace contextRef="#ctx0" brushRef="#br0" timeOffset="7863.049">3502 799 0 0 0,'0'0'1863'0'0,"0"0"326"0"0,0 0-37 0 0,0 0-201 0 0,0 0-176 0 0,0 0-109 0 0,0 0-93 0 0,0 0-108 0 0,0 0-137 0 0,0 0-124 0 0,0 0-158 0 0,0 0-138 0 0,4-5-86 0 0,9-18-78 0 0,-14 21 2996 0 0,-22 26-3699 0 0,20-21-45 0 0,-2 4-3 0 0,0 1-1 0 0,0-1 1 0 0,1 1-1 0 0,0 0 1 0 0,0 0-1 0 0,1 0 1 0 0,0 1-1 0 0,0-1 1 0 0,1 1-1 0 0,0-1 1 0 0,1 1-1 0 0,-1 4 8 0 0,1-9 4 0 0,1 0-1 0 0,0 0 1 0 0,-1 0-1 0 0,1 0 0 0 0,1 0 1 0 0,-1 0-1 0 0,0 0 1 0 0,1 0-1 0 0,0 0 1 0 0,0 0-1 0 0,0 0 0 0 0,1 0 1 0 0,-1-1-1 0 0,1 1 1 0 0,0-1-1 0 0,0 1 1 0 0,0-1-1 0 0,0 1 1 0 0,1-1-1 0 0,-1 0 0 0 0,1 0 1 0 0,0 0-1 0 0,0-1 1 0 0,0 1-1 0 0,0-1 1 0 0,1 1-1 0 0,-1-1 1 0 0,0 0-1 0 0,1 0 0 0 0,0-1 1 0 0,-1 1-1 0 0,1-1 1 0 0,0 1-1 0 0,0-1 1 0 0,0-1-1 0 0,0 1 0 0 0,0 0 1 0 0,0-1-4 0 0,3 1 51 0 0,-1 0 1 0 0,1-1-1 0 0,0 1 1 0 0,-1-1-1 0 0,1-1 1 0 0,0 0-1 0 0,-1 1 1 0 0,1-2-1 0 0,0 1 1 0 0,-1-1-1 0 0,0 0 1 0 0,1 0-1 0 0,-1-1 1 0 0,0 0-1 0 0,0 0 1 0 0,0-1-1 0 0,-1 1 0 0 0,1-1 1 0 0,-1 0-1 0 0,0-1 1 0 0,0 1-1 0 0,0-1 1 0 0,-1 0-1 0 0,0 0 1 0 0,0-1-1 0 0,0 1 1 0 0,0-1-1 0 0,-1 0 1 0 0,0 0-1 0 0,0 0 1 0 0,-1 0-1 0 0,0 0 1 0 0,0-1-1 0 0,0 1 1 0 0,0-6-52 0 0,0 8-23 0 0,0 0 0 0 0,-1 0 0 0 0,0 0 0 0 0,0 0 0 0 0,0-1 0 0 0,0 1 0 0 0,-1 0 0 0 0,1-1 0 0 0,-1 1 0 0 0,0 0 0 0 0,-1-1 0 0 0,1 1 0 0 0,-1 0 0 0 0,0-1 0 0 0,0 1 0 0 0,0 0 0 0 0,0 0 0 0 0,-1 0 0 0 0,0 0 0 0 0,1 0 0 0 0,-2 0 0 0 0,1 0 0 0 0,0 1 0 0 0,-1-1 0 0 0,0 1 0 0 0,1-1 0 0 0,-1 1 0 0 0,-1 0 0 0 0,1 0 0 0 0,0 1 0 0 0,-1-1 1 0 0,1 1-1 0 0,-1-1 0 0 0,0 1 0 0 0,0 0 0 0 0,0 0 0 0 0,0 1 0 0 0,0-1 0 0 0,0 1 0 0 0,-2 0 23 0 0,-49 7-3393 0 0,23 9-6013 0 0,23-10-2182 0 0</inkml:trace>
  <inkml:trace contextRef="#ctx0" brushRef="#br0" timeOffset="8720.062">3740 785 360 0 0,'0'0'1896'0'0,"0"0"54"0"0,0 0 244 0 0,0 0 161 0 0,0 0-100 0 0,0 0-396 0 0,0 0-513 0 0,0 0-399 0 0,0 0-222 0 0,0 0-124 0 0,0 0-81 0 0,0 0-74 0 0,1 4 1231 0 0,5 132 475 0 0,-5-135-2113 0 0,0 1 0 0 0,0 0 0 0 0,0 0-1 0 0,1 0 1 0 0,-1-1 0 0 0,0 1 0 0 0,1-1 0 0 0,-1 1 0 0 0,1-1-1 0 0,0 1 1 0 0,0-1 0 0 0,-1 0 0 0 0,1 0 0 0 0,0 0-1 0 0,0 0 1 0 0,0 0 0 0 0,0 0 0 0 0,0-1 0 0 0,0 1-1 0 0,0-1 1 0 0,0 1 0 0 0,0-1 0 0 0,1 0 0 0 0,-1 1 0 0 0,0-1-1 0 0,0 0 1 0 0,0-1 0 0 0,0 1 0 0 0,0 0 0 0 0,0-1-1 0 0,0 1 1 0 0,1-1 0 0 0,-1 0 0 0 0,0 1 0 0 0,0-1-1 0 0,-1 0 1 0 0,1 0 0 0 0,0 0 0 0 0,0-1 0 0 0,0 1 0 0 0,-1 0-1 0 0,1-1 1 0 0,-1 1 0 0 0,1-1 0 0 0,-1 1 0 0 0,1-1-1 0 0,-1 0 1 0 0,0 1 0 0 0,0-1 0 0 0,0 0 0 0 0,0 0 0 0 0,0 0-1 0 0,0 0 1 0 0,-1 0 0 0 0,1 0 0 0 0,-1 0 0 0 0,1 0-1 0 0,-1-1-38 0 0,79-177 1535 0 0,-58 328-1644 0 0,-10 257 184 0 0,-40-273-31 0 0,27-129-30 0 0,0 0 0 0 0,1 0 0 0 0,-1-1 0 0 0,0 1 0 0 0,0-1 0 0 0,0 1 0 0 0,-1-1 0 0 0,1 0 0 0 0,-1 0 0 0 0,1 0 0 0 0,-1 0 0 0 0,0 0 0 0 0,1-1 0 0 0,-1 1 0 0 0,0-1 0 0 0,0 1 0 0 0,0-1 0 0 0,-1 0 0 0 0,1-1 0 0 0,0 1 0 0 0,0 0 0 0 0,0-1 0 0 0,0 0 0 0 0,-1 1 0 0 0,1-1 0 0 0,0-1 0 0 0,0 1 0 0 0,-1 0 0 0 0,1-1 0 0 0,0 0 0 0 0,0 1 0 0 0,0-1 0 0 0,0-1 0 0 0,0 1 0 0 0,0 0 0 0 0,0-1 0 0 0,-2-1-14 0 0,-1-4 11 0 0,1-1 0 0 0,0 0-1 0 0,0 0 1 0 0,1 0-1 0 0,0-1 1 0 0,1 1 0 0 0,0-1-1 0 0,0 0 1 0 0,1 0-1 0 0,0 0 1 0 0,0 0-1 0 0,1 0 1 0 0,0 0 0 0 0,1-1-1 0 0,0 1 1 0 0,1 0-1 0 0,0 0 1 0 0,0 0 0 0 0,1-1-1 0 0,0 1 1 0 0,0 0-1 0 0,1 1 1 0 0,0-1 0 0 0,1 0-1 0 0,0 1 1 0 0,0 0-1 0 0,1 0 1 0 0,0 0-1 0 0,0 1 1 0 0,1-1 0 0 0,0 1-1 0 0,7-6-10 0 0,-4 5-28 0 0,0 1 0 0 0,0 0 0 0 0,0 0 0 0 0,1 1 0 0 0,0 0 0 0 0,1 1 0 0 0,-1 0 0 0 0,1 1 0 0 0,0 0 0 0 0,0 0 0 0 0,8 0 28 0 0,4 0-560 0 0,9-1-1703 0 0,-13 0-7439 0 0,-15 4-2057 0 0</inkml:trace>
  <inkml:trace contextRef="#ctx0" brushRef="#br0" timeOffset="11906.618">4487 288 0 0 0,'0'0'2020'0'0,"0"0"329"0"0,0 0 2 0 0,0 0-265 0 0,0 0-336 0 0,0 0-275 0 0,0 0-183 0 0,0 0-136 0 0,0 0-94 0 0,6 0 3748 0 0,-21 91-1621 0 0,-42 42-2511 0 0,19-51-401 0 0,-6 9-198 0 0,33-72-56 0 0,0 1 1 0 0,2 0 0 0 0,0 0-1 0 0,1 0 1 0 0,2 1 0 0 0,0 1-1 0 0,1-1 1 0 0,1 1 0 0 0,-2 21-24 0 0,6-39 3 0 0,-1 0 1 0 0,1 0 0 0 0,-1 0 0 0 0,1 0-1 0 0,1 0 1 0 0,-1 0 0 0 0,0 0-1 0 0,1 0 1 0 0,0 0 0 0 0,0 0 0 0 0,0 0-1 0 0,0 0 1 0 0,1 0 0 0 0,0 0-1 0 0,0-1 1 0 0,0 1 0 0 0,0-1 0 0 0,0 1-1 0 0,0-1 1 0 0,1 0 0 0 0,0 0 0 0 0,0 0-1 0 0,0 0 1 0 0,0-1 0 0 0,0 1-1 0 0,0-1 1 0 0,1 0 0 0 0,-1 1 0 0 0,2-1-4 0 0,40 20 406 0 0,60-13 515 0 0,-71-10-699 0 0,53-6 148 0 0,-66 0-656 0 0,-29-10-4241 0 0,3 9 345 0 0,1 0-3760 0 0,4 3-1935 0 0</inkml:trace>
  <inkml:trace contextRef="#ctx0" brushRef="#br0" timeOffset="12426.532">4091 582 2409 0 0,'0'0'1655'0'0,"0"0"-263"0"0,0 0 97 0 0,0 0 236 0 0,0 0 58 0 0,0 0-211 0 0,0 0-396 0 0,0 0-365 0 0,0 0-191 0 0,0 0-33 0 0,0 0 37 0 0,0 0 43 0 0,0 0 11 0 0,18 7 2924 0 0,21 2-2329 0 0,0-3 0 0 0,0 0 1 0 0,0-3-1 0 0,25-1-1273 0 0,145-8 1243 0 0,-124-6-1019 0 0,-84 12-250 0 0,-1 0-1 0 0,1-1 1 0 0,0 1 0 0 0,-1-1 0 0 0,1 1 0 0 0,0 0-1 0 0,-1 0 1 0 0,1-1 0 0 0,0 1 0 0 0,0 0 0 0 0,-1 0-1 0 0,1 0 1 0 0,0 0 0 0 0,0 0 0 0 0,-1 0 0 0 0,1 0-1 0 0,0 0 1 0 0,0 0 0 0 0,-1 0 0 0 0,1 0 0 0 0,0 1-1 0 0,0-1 1 0 0,-1 0 0 0 0,1 0 0 0 0,0 1 0 0 0,-1-1-1 0 0,1 0 1 0 0,0 1 0 0 0,-1-1 0 0 0,1 1 0 0 0,-1-1-1 0 0,1 1 1 0 0,0-1 0 0 0,-1 1 0 0 0,1 0 0 0 0,-1-1 0 0 0,0 1-1 0 0,1-1 1 0 0,-1 1 0 0 0,1 0 0 0 0,-1-1 0 0 0,0 1-1 0 0,0 0 1 0 0,1 0 0 0 0,-1 0 26 0 0,3 6-4557 0 0,-1-4-2635 0 0,-2-2-5038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34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2 440 0 0,'0'0'1670'0'0,"0"0"-51"0"0,0 0 116 0 0,0 0 203 0 0,0 0 135 0 0,0 0-12 0 0,0 0-230 0 0,0 0-329 0 0,0 0-298 0 0,0 0-283 0 0,0 0-199 0 0,-2-1-103 0 0,1 1-521 0 0,1 0 0 0 0,-1 0 0 0 0,1 0-1 0 0,-1 0 1 0 0,1 0 0 0 0,-1 0 0 0 0,0 0 0 0 0,1 0 0 0 0,-1 0 0 0 0,1 0 0 0 0,-1 0 0 0 0,1 0 0 0 0,-1 0 0 0 0,1 1 0 0 0,-1-1 0 0 0,1 0 0 0 0,-1 0 0 0 0,1 1 0 0 0,0-1 0 0 0,-1 0 0 0 0,1 1 0 0 0,-1-1 0 0 0,1 0 0 0 0,-1 1 0 0 0,1-1 0 0 0,0 0 0 0 0,-1 1 0 0 0,1-1 0 0 0,0 1 0 0 0,0-1 0 0 0,-1 1 0 0 0,1-1 0 0 0,0 1 0 0 0,0-1 0 0 0,0 1 0 0 0,0-1 0 0 0,-1 1 0 0 0,1-1 0 0 0,0 1 0 0 0,0-1 0 0 0,0 1 0 0 0,0-1 0 0 0,0 1 0 0 0,0-1 0 0 0,0 1 0 0 0,0 0 0 0 0,1-1 0 0 0,-1 1 0 0 0,0-1 0 0 0,0 1 0 0 0,0-1 0 0 0,1 1-1 0 0,-1-1 1 0 0,0 0 0 0 0,0 1 0 0 0,1-1 0 0 0,-1 1 0 0 0,0-1 0 0 0,1 1-98 0 0,1 16 373 0 0,-12 292 2065 0 0,10 103-2118 0 0,1-399-310 0 0,-1 1-1 0 0,-1-1 1 0 0,-1 1 0 0 0,0-1-1 0 0,0 0 1 0 0,-1 1 0 0 0,-1-1-1 0 0,0-1 1 0 0,-1 1 0 0 0,0 0 0 0 0,-4 4-10 0 0,-10 16-91 0 0,19-33 44 0 0,0 0-8 0 0,0 0-21 0 0,0 0-14 0 0,0 0-22 0 0,0 0-30 0 0,0 0-58 0 0,0 0-88 0 0,1-11-903 0 0,7-3-71 0 0,6-14-2383 0 0,-8 8-4009 0 0,-5 12-3382 0 0</inkml:trace>
  <inkml:trace contextRef="#ctx0" brushRef="#br0" timeOffset="288.762">1 532 4121 0 0,'0'0'1491'0'0,"0"0"-516"0"0,0 0 32 0 0,0 0 476 0 0,0 0 406 0 0,0 0 96 0 0,0 0-145 0 0,0 0-237 0 0,0 0-211 0 0,0 0-187 0 0,0 0-141 0 0,0 0-136 0 0,26-4-156 0 0,86-12-122 0 0,13-13 710 0 0,27-20-1375 0 0,-125 42-1145 0 0,0-1-4194 0 0,-21 6-429 0 0,-1-1-5182 0 0</inkml:trace>
  <inkml:trace contextRef="#ctx0" brushRef="#br0" timeOffset="804.97">652 64 5625 0 0,'0'0'2454'0'0,"0"0"-654"0"0,0 0-415 0 0,0 0-77 0 0,0 0-2 0 0,0 0-46 0 0,0 0-148 0 0,0 0-213 0 0,0 0-138 0 0,0 0-50 0 0,0 0-32 0 0,0 0-20 0 0,0 0-56 0 0,0 21-35 0 0,2 128 767 0 0,17 200 463 0 0,-26-77-1568 0 0,6-199-200 0 0,18-76 128 0 0,87-114 452 0 0,-86 99-587 0 0,0 0 1 0 0,2 1-1 0 0,0 1 1 0 0,0 1-1 0 0,2 0 1 0 0,0 2-1 0 0,0 1 1 0 0,10-4-24 0 0,-30 16 0 0 0,-1-1 1 0 0,0 0-1 0 0,0 1 1 0 0,1-1-1 0 0,-1 1 1 0 0,0 0-1 0 0,1-1 0 0 0,-1 1 1 0 0,1 0-1 0 0,-1 0 1 0 0,0 0-1 0 0,1 0 1 0 0,-1 0-1 0 0,0 0 1 0 0,1 0-1 0 0,-1 1 1 0 0,1-1-1 0 0,-1 0 1 0 0,0 1-1 0 0,0-1 1 0 0,1 1-1 0 0,-1 0 0 0 0,0-1 1 0 0,0 1-1 0 0,1 0 1 0 0,-1 0-1 0 0,0-1 1 0 0,0 1-1 0 0,0 0 1 0 0,0 0-1 0 0,0 0 1 0 0,0 0-1 0 0,-1 1 1 0 0,1-1-1 0 0,0 0 0 0 0,0 0 1 0 0,-1 0-1 0 0,1 1 1 0 0,-1-1-1 0 0,1 0 1 0 0,-1 1-1 0 0,0-1 1 0 0,1 0-1 0 0,-1 1 1 0 0,0-1-1 0 0,3 74 173 0 0,-4-54-134 0 0,-10 75-884 0 0,36-96-4845 0 0,-14-3 2386 0 0,-3-1-2488 0 0,1 0-4289 0 0</inkml:trace>
  <inkml:trace contextRef="#ctx0" brushRef="#br0" timeOffset="1589.017">1426 639 2304 0 0,'0'0'2876'0'0,"0"0"-300"0"0,0 0-338 0 0,0 0-367 0 0,0 0-349 0 0,0 0-318 0 0,0 0-208 0 0,0 0-81 0 0,0 0-80 0 0,0 0-112 0 0,0 0-140 0 0,0 0-145 0 0,0 0-107 0 0,-34 25-51 0 0,-102 80-14 0 0,82-46 92 0 0,49-46-258 0 0,-17 67 301 0 0,22-78-390 0 0,0 0 0 0 0,1 0 0 0 0,-1 0 0 0 0,0 0 0 0 0,1 0 0 0 0,-1 0 0 0 0,1-1 0 0 0,-1 1 0 0 0,1 0 0 0 0,0 0 0 0 0,0 0 0 0 0,0-1 0 0 0,0 1 0 0 0,0 0-1 0 0,0-1 1 0 0,0 1 0 0 0,0-1 0 0 0,1 0 0 0 0,-1 1 0 0 0,1-1 0 0 0,-1 0 0 0 0,1 0 0 0 0,-1 0 0 0 0,1 0 0 0 0,0 0 0 0 0,0 0 0 0 0,-1 0 0 0 0,1 0 0 0 0,0-1 0 0 0,0 1 0 0 0,0-1 0 0 0,0 1 0 0 0,0-1 0 0 0,0 0-1 0 0,0 0 1 0 0,-1 0 0 0 0,1 0 0 0 0,0 0 0 0 0,0 0 0 0 0,1-1-11 0 0,10-1 95 0 0,-1 0 1 0 0,1-1-1 0 0,-1-1 0 0 0,0 0 0 0 0,0-1 0 0 0,-1 0 0 0 0,1-1 1 0 0,-1 0-1 0 0,0-1 0 0 0,0 0 0 0 0,-1 0 0 0 0,0-1 0 0 0,-1-1 1 0 0,7-6-96 0 0,12-9 98 0 0,142-115 146 0 0,-170 139-247 0 0,1-1 0 0 0,-1 1 0 0 0,1 0 0 0 0,-1-1 0 0 0,0 1 0 0 0,1 0 0 0 0,-1 0 0 0 0,1 0 0 0 0,-1-1 0 0 0,1 1 0 0 0,-1 0 0 0 0,1 0 0 0 0,-1 0 0 0 0,1 0 0 0 0,-1 0 0 0 0,1 0 0 0 0,-1 0 0 0 0,1 0 0 0 0,-1 0 0 0 0,1 0 0 0 0,-1 0 0 0 0,1 0 0 0 0,-1 0 0 0 0,1 1 0 0 0,-1-1 0 0 0,1 0 0 0 0,-1 0 0 0 0,0 0 0 0 0,1 1 0 0 0,-1-1 0 0 0,1 0 0 0 0,-1 1 0 0 0,0-1 0 0 0,1 0 0 0 0,-1 1 0 0 0,0-1 0 0 0,1 0 0 0 0,-1 1 0 0 0,0-1 0 0 0,1 1 0 0 0,-1-1 0 0 0,0 1 0 0 0,0-1 0 0 0,0 0 0 0 0,1 1 0 0 0,-1-1 0 0 0,0 1 0 0 0,0-1 0 0 0,0 1 0 0 0,0-1 0 0 0,0 1 0 0 0,0-1 0 0 0,0 1 0 0 0,0-1-1 0 0,0 1 1 0 0,0-1 0 0 0,0 1 0 0 0,0-1 0 0 0,0 1 0 0 0,0-1 0 0 0,-1 1 0 0 0,1-1 0 0 0,0 1 0 0 0,0-1 0 0 0,-1 0 0 0 0,1 1 0 0 0,0-1 0 0 0,-1 1 3 0 0,-7 45 61 0 0,6-39-86 0 0,1-4 28 0 0,0 1 1 0 0,0-1 0 0 0,0 1-1 0 0,1 0 1 0 0,0-1-1 0 0,-1 1 1 0 0,1 0 0 0 0,0-1-1 0 0,1 1 1 0 0,-1 0-1 0 0,1-1 1 0 0,-1 1-1 0 0,1 0 1 0 0,0-1 0 0 0,1 1-1 0 0,-1-1 1 0 0,0 1-1 0 0,1-1 1 0 0,0 0 0 0 0,0 0-1 0 0,0 0 1 0 0,0 0-1 0 0,0 0 1 0 0,1 0-1 0 0,0 0 1 0 0,-1-1 0 0 0,1 1-1 0 0,0-1 1 0 0,0 0-1 0 0,0 0 1 0 0,0 0 0 0 0,0 0-1 0 0,1-1 1 0 0,-1 1-1 0 0,1-1 1 0 0,-1 0-1 0 0,1 0 1 0 0,-1 0 0 0 0,1 0-1 0 0,0-1 1 0 0,-1 1-1 0 0,1-1 1 0 0,0 0 0 0 0,-1 0-1 0 0,1 0 1 0 0,0-1-1 0 0,-1 1 1 0 0,4-2-4 0 0,7-2 58 0 0,0-1 1 0 0,0 0-1 0 0,0-1 1 0 0,-1-1-1 0 0,1 0 1 0 0,-2-1-1 0 0,1-1 0 0 0,-1 0 1 0 0,0 0-1 0 0,-1-1 1 0 0,0 0-1 0 0,-1-1 1 0 0,0 0-1 0 0,-1-1 1 0 0,0 0-1 0 0,-1-1 0 0 0,6-11-58 0 0,7-11 28 0 0,-3-1 0 0 0,-1-1 0 0 0,-1 0 0 0 0,-2-1 0 0 0,-2 0 0 0 0,-2-1 0 0 0,-1-1 0 0 0,-2 1 0 0 0,-2-1 1 0 0,-1-1-1 0 0,-2 1 0 0 0,-2 0 0 0 0,-3-19-28 0 0,-23-39 12 0 0,25 95-13 0 0,0 1 0 0 0,0-1 0 0 0,0 1 0 0 0,-1 0-1 0 0,1-1 1 0 0,-1 1 0 0 0,1 0 0 0 0,-1 0 0 0 0,0 0 0 0 0,0 0 0 0 0,0 0 0 0 0,0 1-1 0 0,0-1 1 0 0,0 0 0 0 0,0 1 0 0 0,-1 0 0 0 0,1-1 0 0 0,-1 1 0 0 0,1 0 0 0 0,-1 0-1 0 0,1 0 1 0 0,-1 1 0 0 0,1-1 0 0 0,-1 1 0 0 0,0-1 0 0 0,0 1 0 0 0,1 0 0 0 0,-1 0-1 0 0,0 0 1 0 0,1 1 0 0 0,-1-1 0 0 0,0 0 0 0 0,1 1 0 0 0,-1 0 0 0 0,1 0 0 0 0,-2 0 1 0 0,0 1 1 0 0,-1 0 0 0 0,1 1 1 0 0,-1 0-1 0 0,1 0 0 0 0,0 0 1 0 0,0 1-1 0 0,0-1 0 0 0,1 1 1 0 0,-1 0-1 0 0,1 0 0 0 0,0 0 1 0 0,0 0-1 0 0,0 1 0 0 0,1-1 1 0 0,-1 1-1 0 0,1 0 0 0 0,0 0 1 0 0,1 0-1 0 0,-1 0 0 0 0,1 0 1 0 0,0 0-1 0 0,0 0 0 0 0,1 0 1 0 0,-1 0-1 0 0,1 0 1 0 0,0 1-3 0 0,13 137 307 0 0,8 192 666 0 0,-2-16-848 0 0,-19-286-206 0 0,0-32 62 0 0,-13-5-749 0 0,-9-52-3681 0 0,18 37-13 0 0,1-1-3594 0 0,2 12 199 0 0</inkml:trace>
  <inkml:trace contextRef="#ctx0" brushRef="#br0" timeOffset="2004.195">1578 440 6569 0 0,'0'0'2386'0'0,"0"0"-939"0"0,0 0-491 0 0,0 0 167 0 0,0 0 372 0 0,0 0 250 0 0,0 0-8 0 0,0 0-219 0 0,0 0-280 0 0,0 0-197 0 0,0 0-138 0 0,0 0-124 0 0,22 5-82 0 0,71 18-66 0 0,33-18 895 0 0,227-20-186 0 0,-341 15-1471 0 0,0 0-1 0 0,-1 1 1 0 0,1 0-1 0 0,0 0 1 0 0,-1 2 0 0 0,0-1-1 0 0,1 1 1 0 0,-1 1-1 0 0,8 3 132 0 0,35 19-3346 0 0,-53-20 2105 0 0,-1-4-11413 0 0,0-2 3947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7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0 0 0,'0'0'425'0'0,"0"0"498"0"0,0 0 471 0 0,0 0 345 0 0,0 0 128 0 0,0 0-149 0 0,0 0-289 0 0,0 0-218 0 0,0 0-140 0 0,0 0-63 0 0,0 0-21 0 0,0 0-39 0 0,0 0-65 0 0,0 0-93 0 0,0 0-102 0 0,0 0-75 0 0,0 0-71 0 0,0 0-50 0 0,0 0-23 0 0,0 0-7 0 0,0 0-42 0 0,0 0-33 0 0,0 0-29 0 0,0 0-55 0 0,26 0 1802 0 0,94-15-572 0 0,172-28-476 0 0,-156 35-1396 0 0,-137 8 13 0 0,-6-7-5595 0 0,-4 3-6743 0 0,9 4 6092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4:1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3729 0 0,'0'0'2104'0'0,"0"0"-258"0"0,0 0-63 0 0,0 0 49 0 0,0 0-5 0 0,0 0-196 0 0,0 0-336 0 0,0 0-249 0 0,0 0-214 0 0,0 0-152 0 0,0 0-122 0 0,0 0-69 0 0,-3 1-41 0 0,2 0-330 0 0,0 0 0 0 0,0-1-1 0 0,0 1 1 0 0,0 0 0 0 0,0 0-1 0 0,0 0 1 0 0,0 0 0 0 0,0 0-1 0 0,0 1 1 0 0,0-1 0 0 0,1 0-1 0 0,-1 0 1 0 0,1 0 0 0 0,-1 1-1 0 0,0-1 1 0 0,1 0 0 0 0,0 1-1 0 0,-1-1 1 0 0,1 0 0 0 0,0 1-1 0 0,0-1 1 0 0,0 1-1 0 0,0-1 1 0 0,0 0 0 0 0,0 1-1 0 0,0-1 1 0 0,0 1 0 0 0,1-1-1 0 0,-1 0 1 0 0,0 1 0 0 0,1 0-118 0 0,7 43 606 0 0,-2 0 0 0 0,-2 1-1 0 0,-2 0 1 0 0,-3-1 0 0 0,-1 1 0 0 0,-4 19-606 0 0,-12 78 175 0 0,12-72 35 0 0,6-65-243 0 0,0-5 11 0 0,0-1 26 0 0,0 0-51 0 0,0 0 12 0 0,0 0-7 0 0,0 0-25 0 0,0 0-4 0 0,0 0 5 0 0,0 0-21 0 0,0-22-4828 0 0,0 19 3841 0 0,0-2-1422 0 0,0 2-2669 0 0,0-1-6367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5:17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11 1808 0 0,'0'0'1707'0'0,"0"0"-52"0"0,0 0-128 0 0,0 0-17 0 0,0 0 70 0 0,0 0 85 0 0,0 0 6 0 0,0 0-94 0 0,0 0-188 0 0,0 0-269 0 0,0 0-228 0 0,-3-2-220 0 0,-9-5-165 0 0,9 5-56 0 0,3 2-46 0 0,0 0-29 0 0,0 0-28 0 0,0 0-49 0 0,0 0-68 0 0,0 0-40 0 0,0 0-18 0 0,13 4 767 0 0,0 2-704 0 0,-2 1-1 0 0,1 0 1 0 0,-1 1 0 0 0,0 1-1 0 0,0 0 1 0 0,-1 0-1 0 0,-1 1 1 0 0,1 0 0 0 0,6 11-236 0 0,159 225 1167 0 0,-171-240-1139 0 0,9 10 67 0 0,0 1 0 0 0,-2 0 0 0 0,0 1 0 0 0,-1 0 1 0 0,0 1-1 0 0,-2 0 0 0 0,0 0 0 0 0,3 16-95 0 0,-4-14 496 0 0,-3-19-1620 0 0,-2-14-4472 0 0,-2 6 2435 0 0,1 1-3103 0 0,0 2-4858 0 0</inkml:trace>
  <inkml:trace contextRef="#ctx0" brushRef="#br0" timeOffset="601.493">528 0 5473 0 0,'0'0'1691'0'0,"0"0"-230"0"0,0 0 33 0 0,0 0 188 0 0,0 0 115 0 0,0 0-96 0 0,0 0-339 0 0,0 0-398 0 0,0 0-308 0 0,0 0-202 0 0,0 0-89 0 0,0 0-9 0 0,0 0 23 0 0,0 2 33 0 0,-14 24 484 0 0,-8 22-358 0 0,-2 0 1 0 0,-2-2 0 0 0,-2-1 0 0 0,-3-2 0 0 0,-1 0 0 0 0,-8 5-539 0 0,-97 92 484 0 0,71-50-183 0 0,33-25-245 0 0,15-46-141 0 0,-39 12-1254 0 0,58-31 1231 0 0,-1 0 0 0 0,0 0 0 0 0,1 0 0 0 0,-1 0 0 0 0,1 0 0 0 0,-1 0 0 0 0,0 0 0 0 0,1 0 1 0 0,-1 0-1 0 0,0 1 0 0 0,1-1 0 0 0,-1 0 0 0 0,1 0 0 0 0,-1 1 0 0 0,0-1 0 0 0,1 0 0 0 0,-1 0 0 0 0,0 1 0 0 0,0-1 0 0 0,1 0 0 0 0,-1 1 0 0 0,0-1 0 0 0,0 0 0 0 0,0 1 0 0 0,1-1 0 0 0,-1 0 0 0 0,0 1 0 0 0,0-1 0 0 0,0 1 1 0 0,0-1-1 0 0,0 0 0 0 0,0 1 0 0 0,0-1 0 0 0,1 1 0 0 0,-1-1 0 0 0,0 1 0 0 0,-1-1 0 0 0,1 0 0 0 0,0 1 0 0 0,0-1 0 0 0,0 1 0 0 0,0-1 0 0 0,0 0 0 0 0,0 1 0 0 0,0-1 0 0 0,-1 1 0 0 0,1-1 0 0 0,0 0 0 0 0,0 1 0 0 0,-1-1 1 0 0,1 0-1 0 0,0 1 0 0 0,0-1 0 0 0,-1 0 0 0 0,1 0 0 0 0,0 1 108 0 0,12-1-2606 0 0,-4 0-1976 0 0,-1 0-5698 0 0</inkml:trace>
  <inkml:trace contextRef="#ctx0" brushRef="#br0" timeOffset="1142.025">692 600 0 0 0,'0'0'862'0'0,"0"0"252"0"0,0 0 97 0 0,0 0 19 0 0,0 0 18 0 0,0 0 75 0 0,0 0 69 0 0,0 0 49 0 0,0 0-40 0 0,3 0-152 0 0,-2 0-1176 0 0,-1 0 1 0 0,1 1 0 0 0,-1-1-1 0 0,1 0 1 0 0,-1 0 0 0 0,1 0-1 0 0,0 0 1 0 0,-1 1-1 0 0,1-1 1 0 0,-1 0 0 0 0,1 1-1 0 0,-1-1 1 0 0,1 0 0 0 0,-1 1-1 0 0,0-1 1 0 0,1 1 0 0 0,-1-1-1 0 0,1 0 1 0 0,-1 1-1 0 0,0-1 1 0 0,1 1 0 0 0,-1-1-1 0 0,0 1 1 0 0,0 0 0 0 0,0-1-1 0 0,1 1 1 0 0,-1-1 0 0 0,0 1-1 0 0,0-1 1 0 0,0 1 0 0 0,0-1-1 0 0,0 1 1 0 0,0 0-1 0 0,0-1 1 0 0,0 1 0 0 0,0-1-1 0 0,0 1 1 0 0,0 0 0 0 0,0-1-1 0 0,0 1 1 0 0,-1-1 0 0 0,1 1-1 0 0,0-1 1 0 0,0 1-1 0 0,-1-1 1 0 0,1 1 0 0 0,0-1-1 0 0,0 1 1 0 0,-1-1 0 0 0,1 1-1 0 0,-1-1 1 0 0,1 1 0 0 0,-1-1-1 0 0,1 0 1 0 0,0 1 0 0 0,-1-1-1 0 0,1 0 1 0 0,-1 1-74 0 0,-4 11 302 0 0,1 1-47 0 0,0 0 1 0 0,1 1 0 0 0,0 0 0 0 0,1-1-1 0 0,1 1 1 0 0,0 0 0 0 0,1 0-1 0 0,1 9-255 0 0,1-20 92 0 0,0 1 0 0 0,0 0 0 0 0,0-1 0 0 0,0 1 0 0 0,1-1 0 0 0,0 0-1 0 0,0 0 1 0 0,0 0 0 0 0,0 0 0 0 0,0-1 0 0 0,0 1 0 0 0,1-1 0 0 0,-1 0 0 0 0,1 0-1 0 0,0 0 1 0 0,-1 0 0 0 0,1 0 0 0 0,0-1 0 0 0,0 0 0 0 0,0 0 0 0 0,0 0-1 0 0,0 0 1 0 0,1-1 0 0 0,-1 1 0 0 0,0-1 0 0 0,0 0 0 0 0,0-1 0 0 0,0 1 0 0 0,1-1-1 0 0,-1 1 1 0 0,0-1 0 0 0,0 0 0 0 0,0-1 0 0 0,0 1 0 0 0,1-2-92 0 0,11-2 128 0 0,-1-1 0 0 0,0-1 0 0 0,0-1 1 0 0,-1 0-1 0 0,0 0 0 0 0,0-2 0 0 0,-1 0 0 0 0,0 0 0 0 0,-1-1 1 0 0,0-1-1 0 0,-1 0 0 0 0,0 0 0 0 0,-1-1 0 0 0,0-1 1 0 0,-1 0-1 0 0,-1 0 0 0 0,1-2-128 0 0,-8 13 12 0 0,1 0 0 0 0,-1 0 0 0 0,0 0 0 0 0,1 0 0 0 0,-1 0 0 0 0,-1 0 0 0 0,1 0 0 0 0,0 0 0 0 0,-1-1 0 0 0,0 1 0 0 0,0 0 0 0 0,0 0 0 0 0,0-1 0 0 0,0 1 0 0 0,0 0 0 0 0,-1 0 0 0 0,0 0 1 0 0,0-1-1 0 0,0 1 0 0 0,0 0 0 0 0,0 0 0 0 0,0 0 0 0 0,-1 0 0 0 0,1 1 0 0 0,-1-1 0 0 0,0 0 0 0 0,0 1 0 0 0,0-1 0 0 0,0 1 0 0 0,-1-1 0 0 0,1 1 0 0 0,-1 0 0 0 0,1 0 0 0 0,-1 0 0 0 0,0 1 0 0 0,1-1 0 0 0,-1 0 0 0 0,0 1 0 0 0,0 0 0 0 0,0 0 0 0 0,-1 0-12 0 0,-3-1-177 0 0,0 1 0 0 0,-1 1 0 0 0,1-1 0 0 0,0 1 0 0 0,0 1 0 0 0,0-1 0 0 0,-1 1 0 0 0,1 0 0 0 0,0 1 0 0 0,0 0 0 0 0,0 0 0 0 0,1 0 0 0 0,-1 1 0 0 0,0 0 0 0 0,1 1 0 0 0,0-1 177 0 0,-36 28-9264 0 0,35-24-1929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1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458 564 0 0 0,'0'0'337'0'0,"0"0"861"0"0,0 0 446 0 0,0 0 150 0 0,0 0-54 0 0,0 0-166 0 0,0 0-166 0 0,0 0-154 0 0,0 0-138 0 0,6-6-136 0 0,32-32 1620 0 0,-31 1 3747 0 0,-20 19-5085 0 0,4 14-1155 0 0,0 0 1 0 0,-1 0-1 0 0,0 1 0 0 0,1 1 0 0 0,-1 0 0 0 0,0 0 1 0 0,0 1-1 0 0,0 0 0 0 0,0 1 0 0 0,0 0 0 0 0,-2 1-107 0 0,-5-1 66 0 0,-115 14 406 0 0,101-3-326 0 0,-62 34 238 0 0,91 2-414 0 0,37-5 112 0 0,-26-38-54 0 0,-1 0-1 0 0,1 0 1 0 0,0-1-1 0 0,0 0 1 0 0,0 0-1 0 0,0-1 0 0 0,0 0 1 0 0,1-1-1 0 0,-1 0 1 0 0,1-1-1 0 0,1 0-27 0 0,77 16 127 0 0,-53-1-113 0 0,-47 8 109 0 0,-149 72 228 0 0,132-77-323 0 0,12-8-27 0 0,1 0 0 0 0,0 0 0 0 0,0 2 0 0 0,1 0 0 0 0,0 0 0 0 0,1 2 0 0 0,1 0 0 0 0,0 0 0 0 0,-6 11-1 0 0,16-22 2 0 0,1 1-1 0 0,0 0 1 0 0,1 0-1 0 0,-1 0 1 0 0,1 1-1 0 0,0-1 1 0 0,0 0-1 0 0,0 1 1 0 0,1-1-1 0 0,-1 0 1 0 0,1 1-1 0 0,0-1 1 0 0,0 0 0 0 0,1 1-1 0 0,-1-1 1 0 0,1 0-1 0 0,0 1 1 0 0,0-1-1 0 0,0 0 1 0 0,1 0-1 0 0,0 0 1 0 0,0 0-1 0 0,0 0 1 0 0,0 0-1 0 0,0 0 1 0 0,1-1 0 0 0,-1 1-1 0 0,1-1 1 0 0,0 0-1 0 0,0 0 1 0 0,1 0-1 0 0,-1 0 1 0 0,0 0-1 0 0,1-1 1 0 0,0 1-1 0 0,0-1 1 0 0,-1 0-1 0 0,1 0 1 0 0,4 1-2 0 0,7 3 51 0 0,0-1 0 0 0,0-1 1 0 0,1 0-1 0 0,-1 0 0 0 0,1-2 0 0 0,0 0 0 0 0,-1-1 1 0 0,1 0-1 0 0,0-2 0 0 0,0 0 0 0 0,0 0 1 0 0,-1-2-1 0 0,1 0 0 0 0,-1 0 0 0 0,4-2-51 0 0,5-4 33 0 0,-17 7-71 0 0,0 0 1 0 0,0-1 0 0 0,0 1 0 0 0,0-1 0 0 0,0-1 0 0 0,-1 0 0 0 0,1 0 0 0 0,-1 0-1 0 0,0 0 1 0 0,0-1 0 0 0,5-5 37 0 0,16-30-2731 0 0,-21 26-1239 0 0,0-2-3903 0 0,-5 8-3792 0 0</inkml:trace>
  <inkml:trace contextRef="#ctx0" brushRef="#br0" timeOffset="567.089">440 38 0 0 0,'0'0'421'0'0,"0"0"485"0"0,0 0 326 0 0,0 0 245 0 0,0 0 360 0 0,0 0 181 0 0,0 0-63 0 0,0 0-90 0 0,0 0-257 0 0,0 0-279 0 0,0 0-290 0 0,0 0-248 0 0,0 0-136 0 0,-5-7-51 0 0,-16-17-25 0 0,16 18-48 0 0,-17 50 1605 0 0,11-18-1676 0 0,2 0 0 0 0,1 1 1 0 0,2 0-1 0 0,0 0 0 0 0,2 1 0 0 0,0 2-460 0 0,-1 7 277 0 0,-12 144 734 0 0,-44 227-315 0 0,-8-51-281 0 0,35-187-268 0 0,32-152-2102 0 0,6-24-3462 0 0,-1 4-1080 0 0,-1-1-5388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3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12 0 0 0,'0'0'2643'0'0,"0"0"-645"0"0,0 0-212 0 0,0 0 38 0 0,0 0 82 0 0,0 0 24 0 0,0 0-58 0 0,0 0-220 0 0,0 0-262 0 0,0 0-318 0 0,0 0-254 0 0,0-3-155 0 0,-5-6 1539 0 0,-6 28 332 0 0,4-7-2959 0 0,-134 196 1661 0 0,68-107-805 0 0,-4-3-1 0 0,-5-3 0 0 0,-46 38-430 0 0,65-70 107 0 0,48-45-386 0 0,19-32-1201 0 0,46-72-2163 0 0,-35 56-409 0 0,-2 0-3744 0 0,-8 18-1453 0 0</inkml:trace>
  <inkml:trace contextRef="#ctx0" brushRef="#br0" timeOffset="483.486">70 78 1136 0 0,'0'0'1253'0'0,"0"0"80"0"0,0 0 198 0 0,0 0 303 0 0,0 0 293 0 0,0 0 25 0 0,0 0-140 0 0,0 0-319 0 0,0 0-367 0 0,0 0-267 0 0,0 0-239 0 0,0 0-155 0 0,0 0-88 0 0,-3-6-52 0 0,-11-19-49 0 0,11 19-40 0 0,3 6-56 0 0,0 0-76 0 0,45 74 2634 0 0,61 99-941 0 0,92 202-860 0 0,-140-284-979 0 0,-58-91-157 0 0,0 0 0 0 0,1-1 0 0 0,-1 1-1 0 0,0 0 1 0 0,1 0 0 0 0,-1-1 0 0 0,0 1 0 0 0,1 0 0 0 0,-1 0 0 0 0,0 0 0 0 0,1 0 0 0 0,-1-1 0 0 0,0 1 0 0 0,1 0 0 0 0,-1 0 0 0 0,1 0 0 0 0,-1 0 0 0 0,0 0 0 0 0,1 0 0 0 0,-1 0 0 0 0,1 0 0 0 0,-1 0 0 0 0,0 0 0 0 0,1 0 0 0 0,-1 1 0 0 0,0-1 0 0 0,1 0 0 0 0,-1 0-1 0 0,1 0 1 0 0,-1 0 0 0 0,0 1 0 0 0,1-1 0 0 0,-1 0 0 0 0,0 0 0 0 0,1 1 0 0 0,-1-1 0 0 0,0 0 0 0 0,0 0 0 0 0,1 1 0 0 0,-1-1 0 0 0,0 0 0 0 0,0 1 0 0 0,0-1 0 0 0,1 0 0 0 0,-1 1 0 0 0,0-1 0 0 0,0 0 0 0 0,0 1 0 0 0,0-1 0 0 0,0 1 0 0 0,0-1 0 0 0,0 0 0 0 0,0 1 0 0 0,0-1-1 0 0,0 1 1 0 0,0-1 0 0 0,0 0 0 0 0,0 1 0 0 0,0-1-1 0 0,2-39-466 0 0,-2 23-707 0 0,8-15-2183 0 0,-4 21-40 0 0,0 1-3287 0 0,0 4-4696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7:24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1 549 3057 0 0,'0'0'2223'0'0,"0"0"163"0"0,0 0 51 0 0,0 0-111 0 0,0 0-263 0 0,0 0-358 0 0,0 0-352 0 0,0 0-243 0 0,0 0-194 0 0,0 0-170 0 0,0 0-154 0 0,0 0-108 0 0,0 0-53 0 0,0 0-47 0 0,0 0-48 0 0,0 0-39 0 0,0 0-14 0 0,0 0-47 0 0,0 0-15 0 0,15 0 848 0 0,321-4 2283 0 0,-270 1-3332 0 0,-55-1-212 0 0,-9-3-3786 0 0,-10 4-2648 0 0,6 2 819 0 0,-1 1-5225 0 0</inkml:trace>
  <inkml:trace contextRef="#ctx0" brushRef="#br0" timeOffset="363.166">24 744 6897 0 0,'0'0'2309'0'0,"0"0"-414"0"0,0 0-280 0 0,0 0-76 0 0,0 0-56 0 0,0 0-189 0 0,0 0-281 0 0,0 0-209 0 0,0 0-45 0 0,0 0 21 0 0,0 0 38 0 0,0 0-13 0 0,0 0-111 0 0,14 2-87 0 0,99 7 885 0 0,29-35-28 0 0,-22 12-2035 0 0,-98 11-2100 0 0,-10-2-7123 0 0,-7 2-2478 0 0</inkml:trace>
  <inkml:trace contextRef="#ctx0" brushRef="#br0" timeOffset="1192.697">678 162 2008 0 0,'0'0'2208'0'0,"0"0"65"0"0,0 0 41 0 0,0 0-20 0 0,0 0-63 0 0,0 0-278 0 0,0 0-414 0 0,0 0-386 0 0,0 0-323 0 0,0 0-246 0 0,0 0-163 0 0,0 0-117 0 0,0 0-74 0 0,-4 4 346 0 0,41 129 1812 0 0,-18-23-1865 0 0,0 7-397 0 0,5-1 0 0 0,11 19-126 0 0,-1-65 36 0 0,-32-70 3 0 0,-1 1 0 0 0,0-1 1 0 0,1 0-1 0 0,-1 0 0 0 0,1 0 0 0 0,-1-1 0 0 0,1 1 0 0 0,-1 0 0 0 0,0 0 1 0 0,1-1-1 0 0,-1 1 0 0 0,1-1 0 0 0,-1 1 0 0 0,0-1 0 0 0,0 0 1 0 0,1 1-1 0 0,-1-1 0 0 0,0 0 0 0 0,0 0 0 0 0,0 0 0 0 0,0 0 0 0 0,0 0 1 0 0,0 0-1 0 0,0 0 0 0 0,0 0 0 0 0,0-1 0 0 0,0 1 0 0 0,-1 0 0 0 0,1 0 1 0 0,-1-1-1 0 0,1 1 0 0 0,-1 0 0 0 0,1-1 0 0 0,-1 1 0 0 0,0-1 1 0 0,1 1-1 0 0,-1-1 0 0 0,0 1 0 0 0,0 0 0 0 0,0-1 0 0 0,0 1 0 0 0,0-1-39 0 0,8-16 99 0 0,79-130 185 0 0,185-351-26 0 0,-242 429-316 0 0,-30 69-24 0 0,0 1-94 0 0,0 0-148 0 0,0 0-210 0 0,0 5-1289 0 0,0 5 122 0 0,0-3-2737 0 0,0 1-6699 0 0</inkml:trace>
  <inkml:trace contextRef="#ctx0" brushRef="#br0" timeOffset="1609.347">1302 656 312 0 0,'0'0'4560'0'0,"0"0"-2093"0"0,0 0-685 0 0,0 0-107 0 0,0 0-36 0 0,0 0-124 0 0,0 0-174 0 0,0 0-183 0 0,0 0-179 0 0,0 0-228 0 0,0 0-247 0 0,0 0-223 0 0,0 0-110 0 0,-9 3-35 0 0,-26 11 4 0 0,7 25 219 0 0,23-30-325 0 0,0 1 0 0 0,1-1 0 0 0,1 1 0 0 0,0-1 0 0 0,0 1 0 0 0,1 0 0 0 0,0 0 0 0 0,0 0 0 0 0,1 1 1 0 0,1-1-1 0 0,0 0 0 0 0,0 0 0 0 0,1 1 0 0 0,2 6-34 0 0,-1-13 91 0 0,1 1 0 0 0,0-1 0 0 0,0 0 0 0 0,0-1 0 0 0,0 1 0 0 0,1 0 0 0 0,0-1 0 0 0,-1 0 0 0 0,1 0 0 0 0,1 0 0 0 0,-1 0 0 0 0,0-1 0 0 0,0 0 0 0 0,1 0 0 0 0,0 0 0 0 0,-1 0 0 0 0,1-1 1 0 0,0 1-1 0 0,0-1 0 0 0,0 0 0 0 0,0-1 0 0 0,0 1 0 0 0,0-1 0 0 0,0 0 0 0 0,0-1 0 0 0,0 1 0 0 0,-1-1 0 0 0,1 0 0 0 0,0 0 0 0 0,0 0 0 0 0,0-1 0 0 0,-1 1 0 0 0,1-1 0 0 0,0 0 0 0 0,3-3-91 0 0,-1 2 108 0 0,0 0 1 0 0,-1-1-1 0 0,1 1 0 0 0,-1-1 1 0 0,0-1-1 0 0,0 1 1 0 0,0-1-1 0 0,-1 0 0 0 0,1 0 1 0 0,-1-1-1 0 0,-1 1 0 0 0,1-1 1 0 0,-1 0-1 0 0,0-1 0 0 0,0 1 1 0 0,-1-1-1 0 0,0 1 0 0 0,0-1 1 0 0,0 0-1 0 0,-1 0 0 0 0,0-1 1 0 0,0 1-1 0 0,-1 0 1 0 0,0-6-109 0 0,0 10-22 0 0,-2-1 0 0 0,1 1 1 0 0,0 0-1 0 0,0 0 0 0 0,-1 0 1 0 0,0 0-1 0 0,1 0 1 0 0,-1 0-1 0 0,-1 0 0 0 0,1 0 1 0 0,0 0-1 0 0,-1 0 0 0 0,1 0 1 0 0,-1 0-1 0 0,0 1 1 0 0,0-1-1 0 0,0 1 0 0 0,0 0 1 0 0,0-1-1 0 0,-1 1 0 0 0,1 0 1 0 0,-1 0-1 0 0,1 0 0 0 0,-1 1 1 0 0,0-1-1 0 0,0 1 1 0 0,1-1-1 0 0,-1 1 0 0 0,0 0 1 0 0,0 0-1 0 0,-1 0 0 0 0,1 1 1 0 0,0-1-1 0 0,0 1 1 0 0,0-1-1 0 0,0 1 0 0 0,-2 0 22 0 0,-75 21-6708 0 0,65-10 152 0 0,4-3-4901 0 0</inkml:trace>
  <inkml:trace contextRef="#ctx0" brushRef="#br0" timeOffset="2081.341">1757 671 4137 0 0,'0'0'1964'0'0,"0"0"-434"0"0,0 0 52 0 0,0 0 249 0 0,0 0 74 0 0,0 0-236 0 0,0 0-402 0 0,0 0-352 0 0,0 0-175 0 0,0 0-32 0 0,0 0-17 0 0,0 0-19 0 0,0 0-48 0 0,7 14 2599 0 0,-7-14-2925 0 0,-15 26 999 0 0,-115 184-757 0 0,114-188-991 0 0,6-18-4427 0 0,6-18-10085 0 0,2 9 9662 0 0</inkml:trace>
  <inkml:trace contextRef="#ctx0" brushRef="#br0" timeOffset="2392.837">1562 641 5433 0 0,'0'0'2001'0'0,"0"0"-345"0"0,0 0-9 0 0,0 0 225 0 0,0 0 145 0 0,0 0-155 0 0,0 0-448 0 0,0 0-477 0 0,0 0-328 0 0,0 0-173 0 0,0 0-57 0 0,0 0 1 0 0,0 0-15 0 0,7 19 1165 0 0,144 198 1808 0 0,-120-181-5082 0 0,-29-35 743 0 0,-2-1-4982 0 0,0 0-5708 0 0</inkml:trace>
  <inkml:trace contextRef="#ctx0" brushRef="#br0" timeOffset="3692.418">2257 11 0 0 0,'0'0'587'0'0,"0"0"342"0"0,0 0 453 0 0,0 0 438 0 0,0 0 207 0 0,0 0-113 0 0,0 0-311 0 0,0 0-371 0 0,0 0-266 0 0,0 0-151 0 0,0 0-91 0 0,0 0-41 0 0,0 0-52 0 0,2-1-65 0 0,9-9 793 0 0,-11 10-988 0 0,0 0-21 0 0,0 0-26 0 0,0 0-14 0 0,0 0-12 0 0,0 0-16 0 0,0 31 1736 0 0,-2 0-1680 0 0,-3 0-1 0 0,0 0 1 0 0,-2-1 0 0 0,-1 1-1 0 0,-1-2 1 0 0,-7 14-338 0 0,1-1 181 0 0,-36 88 173 0 0,35-96-277 0 0,2 0 0 0 0,1 1 0 0 0,2 0 0 0 0,1 0 0 0 0,2 1 1 0 0,-2 28-78 0 0,10-60 5 0 0,-1-2 3 0 0,0 0 0 0 0,1 0 0 0 0,-1 0 0 0 0,1 0 0 0 0,0 0 0 0 0,-1 0 0 0 0,1 0 0 0 0,0 1 0 0 0,0-1 0 0 0,0 0 0 0 0,1 0-1 0 0,-1 0 1 0 0,0 0 0 0 0,1 1 0 0 0,0-1 0 0 0,-1 0 0 0 0,1 0 0 0 0,0 0 0 0 0,0 0 0 0 0,0-1 0 0 0,0 1 0 0 0,0 0 0 0 0,1 0 0 0 0,-1 0 0 0 0,0-1 0 0 0,1 1 0 0 0,0-1 0 0 0,-1 1 0 0 0,1-1 0 0 0,0 0 0 0 0,-1 0 0 0 0,1 1 0 0 0,0-1 0 0 0,0 0 0 0 0,1 0-8 0 0,15 1 235 0 0,0 1 1 0 0,1-2 0 0 0,-1-1 0 0 0,0 0 0 0 0,1-1 0 0 0,-1-1 0 0 0,6-1-236 0 0,97-5 286 0 0,-120 8-308 0 0,-1 0-5 0 0,0 0-8 0 0,0 0 5 0 0,0 0-16 0 0,0 0-12 0 0,0 0-21 0 0,0 0-16 0 0,0 0-14 0 0,0 0-34 0 0,0 0-45 0 0,0 0-101 0 0,-2-11-4610 0 0,0 4-3241 0 0,2 6-3128 0 0</inkml:trace>
  <inkml:trace contextRef="#ctx0" brushRef="#br0" timeOffset="4289.462">1948 383 3809 0 0,'0'0'1567'0'0,"0"0"-607"0"0,0 0-303 0 0,0 0 274 0 0,0 0 395 0 0,0 0 172 0 0,0 0-165 0 0,0 0-382 0 0,0 0-333 0 0,0 0-150 0 0,0 0 57 0 0,0 0 205 0 0,0 0 192 0 0,2 2 116 0 0,73 29 5395 0 0,60-34-4519 0 0,88-33-871 0 0,-157 31-2635 0 0,-62 8-368 0 0,-1 0-1068 0 0,1-1-3427 0 0,-2-2-5225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8:55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69 177 136 0 0,'0'0'1324'0'0,"0"0"-46"0"0,0 0 9 0 0,0 0 106 0 0,0 0 225 0 0,0 0 216 0 0,0 0 37 0 0,0 0-119 0 0,0 0-219 0 0,0 0-274 0 0,0 0-229 0 0,-6-6-155 0 0,-2-3-535 0 0,-3-3-30 0 0,-2-1 4516 0 0,11 36-4410 0 0,-22 418 1074 0 0,22-431-1484 0 0,1 0 0 0 0,0 0 0 0 0,1 0 0 0 0,0 0 0 0 0,0 1 0 0 0,1-1 0 0 0,1 0 0 0 0,0 0-1 0 0,0 0 1 0 0,1 0 0 0 0,0-1 0 0 0,0 1 0 0 0,1-1 0 0 0,1 1 0 0 0,0-1 0 0 0,0-1 0 0 0,0 1 0 0 0,1-1 0 0 0,0 0 0 0 0,1 0 0 0 0,0-1 0 0 0,0 1 0 0 0,1-2 0 0 0,0 1 0 0 0,0-1 0 0 0,1 0-6 0 0,-5-5 17 0 0,0 0 1 0 0,1 0 0 0 0,-1 0 0 0 0,1-1-1 0 0,-1 0 1 0 0,1 0 0 0 0,-1 0-1 0 0,1 0 1 0 0,-1-1 0 0 0,1 1 0 0 0,-1-1-1 0 0,0 0 1 0 0,1-1 0 0 0,-1 1 0 0 0,0-1-1 0 0,0 0 1 0 0,0 0 0 0 0,0 0-1 0 0,0 0 1 0 0,0-1 0 0 0,-1 0 0 0 0,1 1-1 0 0,-1-1 1 0 0,0 0 0 0 0,0-1 0 0 0,1 0-18 0 0,73-97 325 0 0,-74 97-315 0 0,26-42 37 0 0,-2 0 0 0 0,-2-2 0 0 0,-3 0 1 0 0,-1-2-1 0 0,13-51-47 0 0,-28 57 80 0 0,-6 43-64 0 0,0 1 4 0 0,0 0-7 0 0,0 0-2 0 0,0 0-46 0 0,1 24-276 0 0,33 143 275 0 0,-28-150 32 0 0,0 1 0 0 0,2-2-1 0 0,0 1 1 0 0,1-1-1 0 0,1 0 1 0 0,0-1 0 0 0,1 0-1 0 0,1-1 1 0 0,0 0-1 0 0,1-1 1 0 0,0 0 0 0 0,1-1-1 0 0,9 6 5 0 0,-20-16 9 0 0,-1 0-1 0 0,1 1 0 0 0,0-1 1 0 0,0 0-1 0 0,1 0 1 0 0,-1-1-1 0 0,0 1 1 0 0,0-1-1 0 0,1 0 0 0 0,-1 1 1 0 0,1-2-1 0 0,0 1 1 0 0,-1 0-1 0 0,1-1 1 0 0,-1 1-1 0 0,1-1 0 0 0,0 0 1 0 0,-1 0-1 0 0,1-1 1 0 0,0 1-1 0 0,-1-1 1 0 0,1 0-1 0 0,-1 1 1 0 0,1-2-1 0 0,-1 1 0 0 0,1 0 1 0 0,-1-1-1 0 0,0 1 1 0 0,0-1-1 0 0,0 0 1 0 0,0 0-1 0 0,0-1 0 0 0,0 1 1 0 0,0 0-1 0 0,-1-1 1 0 0,1 0-1 0 0,1-2-8 0 0,22-52 113 0 0,-2-1 0 0 0,-3-1 0 0 0,-3-1 0 0 0,-2-1 0 0 0,-3 0 1 0 0,-2-1-1 0 0,-4 0 0 0 0,-1-1 0 0 0,-4-49-113 0 0,-2 57-136 0 0,0 55-6 0 0,-9 41-5327 0 0,7-21 2693 0 0,0 6-4873 0 0,-2-7-2969 0 0</inkml:trace>
  <inkml:trace contextRef="#ctx0" brushRef="#br0" timeOffset="559.343">1089 579 8578 0 0,'0'0'576'0'0,"0"0"-401"0"0,0 0-113 0 0,0 0 302 0 0,0 0 506 0 0,0 0 236 0 0,0 0 52 0 0,0 0-49 0 0,0 0-117 0 0,0 0-127 0 0,0 0-111 0 0,0 0-71 0 0,19 3-43 0 0,61 9-17 0 0,-74-11-455 0 0,0 0 0 0 0,0-1 1 0 0,0 0-1 0 0,0 0 1 0 0,0 0-1 0 0,0-1 0 0 0,0 0 1 0 0,0 0-1 0 0,0 0 0 0 0,0-1 1 0 0,0 0-1 0 0,-1 0 1 0 0,1 0-1 0 0,-1-1 0 0 0,1 0 1 0 0,-1 0-1 0 0,0 0 1 0 0,0 0-1 0 0,0-1 0 0 0,-1 0 1 0 0,1 0-1 0 0,-1-1 0 0 0,2-2-168 0 0,-1 2 95 0 0,0-1 0 0 0,0-1-1 0 0,-1 1 1 0 0,0-1-1 0 0,-1 0 1 0 0,1 0-1 0 0,-1 0 1 0 0,0 0-1 0 0,-1 0 1 0 0,0-1-1 0 0,0 1 1 0 0,0-1-1 0 0,-1 0 1 0 0,0 1-1 0 0,-1-1 1 0 0,0 0-1 0 0,0 0-94 0 0,0 5 15 0 0,-1 0-1 0 0,1 0 0 0 0,-1 1 0 0 0,0-1 0 0 0,0 0 1 0 0,0 1-1 0 0,0-1 0 0 0,0 1 0 0 0,-1-1 0 0 0,1 1 0 0 0,-1-1 1 0 0,0 1-1 0 0,1 0 0 0 0,-1 0 0 0 0,0 0 0 0 0,0 0 1 0 0,0 0-1 0 0,-1 1 0 0 0,1-1 0 0 0,0 0 0 0 0,-1 1 1 0 0,1 0-1 0 0,-1-1 0 0 0,1 1 0 0 0,-1 0 0 0 0,0 1 0 0 0,1-1 1 0 0,-1 0-1 0 0,0 1 0 0 0,0-1 0 0 0,0 1 0 0 0,0 0-14 0 0,-3-1-13 0 0,-1 0 1 0 0,0 0-1 0 0,1 1 0 0 0,-1 0 0 0 0,0 0 0 0 0,1 1 0 0 0,-1-1 0 0 0,1 1 1 0 0,-1 1-1 0 0,1 0 0 0 0,-1 0 0 0 0,1 0 0 0 0,-2 1 13 0 0,-3 4-7 0 0,0 0 0 0 0,1 0 0 0 0,0 1-1 0 0,1 0 1 0 0,0 1 0 0 0,0 0 0 0 0,0 0 0 0 0,2 1-1 0 0,-1 0 1 0 0,1 0 0 0 0,0 1 0 0 0,1 0-1 0 0,1 0 1 0 0,-1 1 0 0 0,2-1 0 0 0,0 1 0 0 0,0 0-1 0 0,1 1 1 0 0,0-1 0 0 0,1 0 0 0 0,1 1 0 0 0,0-1-1 0 0,1 1 1 0 0,0-1 0 0 0,1 1 0 0 0,0-1 0 0 0,3 11 6 0 0,-1-15 37 0 0,1 0-1 0 0,0 0 1 0 0,0 0-1 0 0,1 0 0 0 0,0-1 1 0 0,1 0-1 0 0,-1 0 0 0 0,1-1 1 0 0,1 1-1 0 0,-1-1 1 0 0,1-1-1 0 0,0 1 0 0 0,0-1 1 0 0,1 0-1 0 0,-1-1 0 0 0,1 0 1 0 0,0 0-1 0 0,1 0 1 0 0,-1-1-1 0 0,7 1-35 0 0,11 4 162 0 0,0-2 0 0 0,1-1 0 0 0,-1-1 1 0 0,1-2-1 0 0,0 0 0 0 0,6-2-162 0 0,16-22-337 0 0,-41 13-3455 0 0,-2-1-3730 0 0,-5 7-4730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8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1 475 0 0 0,'0'0'972'0'0,"0"0"46"0"0,0 0 3 0 0,0 0 13 0 0,0 0 29 0 0,18 7 4451 0 0,23-26-1364 0 0,4-45-2624 0 0,-37 51-1171 0 0,28-51 297 0 0,-3-2 1 0 0,-3-2 0 0 0,10-38-653 0 0,-26 24 2365 0 0,-25 117-2191 0 0,-14 97 110 0 0,6 2 0 0 0,6 0 0 0 0,6 1 0 0 0,8 82-284 0 0,18-17 199 0 0,-12-237 1282 0 0,-7 23-1487 0 0,0-1 0 0 0,1 1-1 0 0,1-1 1 0 0,0 1-1 0 0,1 0 1 0 0,1 0-1 0 0,0 0 1 0 0,1 1-1 0 0,0-1 1 0 0,1 1 0 0 0,1 0-1 0 0,7-11 7 0 0,7-7-33 0 0,-17 23 24 0 0,0 0-1 0 0,1 0 0 0 0,0 0 1 0 0,0 1-1 0 0,1 0 1 0 0,0 0-1 0 0,0 0 0 0 0,0 1 1 0 0,1 0-1 0 0,0 0 1 0 0,1 1-1 0 0,-1 0 0 0 0,1 0 1 0 0,0 1-1 0 0,0-1 1 0 0,0 2-1 0 0,5-2 10 0 0,-11 4-4 0 0,0 0 0 0 0,0 1 0 0 0,0-1 0 0 0,0 1 0 0 0,0-1 0 0 0,0 1 0 0 0,0 0 0 0 0,0-1 0 0 0,1 1 1 0 0,-1 0-1 0 0,0 1 0 0 0,0-1 0 0 0,0 0 0 0 0,0 1 0 0 0,0-1 0 0 0,0 1 0 0 0,0-1 0 0 0,1 1 0 0 0,-2 0 0 0 0,1 0 0 0 0,0 0 0 0 0,0 0 0 0 0,0 0 0 0 0,0 1 0 0 0,-1-1 0 0 0,1 0 0 0 0,0 1 0 0 0,-1-1 0 0 0,1 1 0 0 0,0 1 4 0 0,22 118 398 0 0,-10-22-182 0 0,6-17-96 0 0,-11-21 37 0 0,-8-71-3663 0 0,-1-8-6604 0 0,2 10-739 0 0</inkml:trace>
  <inkml:trace contextRef="#ctx0" brushRef="#br0" timeOffset="627.324">910 711 7658 0 0,'0'0'1395'0'0,"0"0"-299"0"0,0 0-137 0 0,0 0 82 0 0,0 0 162 0 0,0 0 47 0 0,0 0-61 0 0,0 0-164 0 0,0 0-247 0 0,0 0-235 0 0,0 0-169 0 0,0 0-126 0 0,0 0-79 0 0,-28 22-30 0 0,-83 69-11 0 0,70-42 121 0 0,36-35-176 0 0,0 0 0 0 0,2-1-1 0 0,0 2 1 0 0,0-1 0 0 0,1 0-1 0 0,1 0 1 0 0,0 1 0 0 0,1-1-1 0 0,1 0 1 0 0,1 10-73 0 0,-2-21 42 0 0,1-1 1 0 0,-1 0-1 0 0,1 0 0 0 0,0 0 0 0 0,-1 0 1 0 0,1 0-1 0 0,0-1 0 0 0,0 1 1 0 0,0 0-1 0 0,1 0 0 0 0,-1-1 0 0 0,0 1 1 0 0,1 0-1 0 0,-1-1 0 0 0,1 1 1 0 0,-1-1-1 0 0,1 0 0 0 0,0 0 1 0 0,0 1-1 0 0,-1-1 0 0 0,1 0 0 0 0,0-1 1 0 0,0 1-1 0 0,0 0 0 0 0,0 0 1 0 0,0-1-1 0 0,0 1 0 0 0,0-1 0 0 0,0 0 1 0 0,1 0-1 0 0,-1 1 0 0 0,0-1 1 0 0,0-1-1 0 0,0 1 0 0 0,0 0 0 0 0,0 0 1 0 0,0-1-1 0 0,0 1 0 0 0,0-1 1 0 0,0 0-1 0 0,0 0 0 0 0,0 1 1 0 0,0-1-1 0 0,0 0 0 0 0,0-1 0 0 0,-1 1 1 0 0,1 0-1 0 0,0 0 0 0 0,-1-1 1 0 0,1 1-1 0 0,-1-1 0 0 0,2-1-42 0 0,19-22 151 0 0,-2-1 0 0 0,0 0 0 0 0,-2-2 0 0 0,0 0-1 0 0,-2-1 1 0 0,-2 0 0 0 0,0-2 0 0 0,3-15-151 0 0,9-31 189 0 0,-26 76-167 0 0,0 1 15 0 0,0 0-12 0 0,0 0-11 0 0,0 23-154 0 0,-1-10 145 0 0,1 0 1 0 0,1-1-1 0 0,0 1 0 0 0,0 0 1 0 0,2-1-1 0 0,-1 1 1 0 0,2-1-1 0 0,0 0 1 0 0,0 0-1 0 0,1 0 0 0 0,0 0 1 0 0,1-1-1 0 0,0 0 1 0 0,1 0-1 0 0,6 6-5 0 0,45 37-8 0 0,-34-58-1011 0 0,-18-5-3169 0 0,0 0-5735 0 0,-5 6 1256 0 0</inkml:trace>
  <inkml:trace contextRef="#ctx0" brushRef="#br0" timeOffset="1094.01">1219 637 10002 0 0,'0'0'1102'0'0,"0"0"-529"0"0,0 0-213 0 0,0 0 271 0 0,0 0 403 0 0,0 0 262 0 0,0 0-55 0 0,0 0-263 0 0,0 0-264 0 0,0 0-225 0 0,0 0-116 0 0,0 0-62 0 0,6 15-34 0 0,39 113 586 0 0,17 71 399 0 0,-46-166-1155 0 0,-1-62 1557 0 0,34-143-1112 0 0,-30 75-567 0 0,-10 65-391 0 0,-9 31 150 0 0,0 1-152 0 0,0 0-270 0 0,0 0-380 0 0,3 0-8716 0 0,-2 0-996 0 0</inkml:trace>
  <inkml:trace contextRef="#ctx0" brushRef="#br0" timeOffset="1568.033">1655 810 0 0 0,'0'0'1102'0'0,"0"0"735"0"0,0 0 212 0 0,0 0-60 0 0,0 0-97 0 0,0 0-124 0 0,0 0-130 0 0,0 0-158 0 0,0 0-217 0 0,0 0-206 0 0,0 0-190 0 0,0 0-149 0 0,25-5-46 0 0,75-16-79 0 0,-98 22-548 0 0,-1-1 1 0 0,1 0-1 0 0,0 0 0 0 0,0 0 0 0 0,-1-1 0 0 0,1 1 0 0 0,0 0 0 0 0,0-1 0 0 0,-1 1 0 0 0,1-1 0 0 0,0 1 1 0 0,-1-1-1 0 0,1 0 0 0 0,-1 0 0 0 0,1 0 0 0 0,-1 0 0 0 0,1 0 0 0 0,-1 0 0 0 0,1 0 0 0 0,-1 0 0 0 0,0 0 1 0 0,0-1-1 0 0,0 1 0 0 0,0-1 0 0 0,0 1 0 0 0,0-1 0 0 0,0 1 0 0 0,0-1 0 0 0,0 1 0 0 0,-1-1 0 0 0,1 0-45 0 0,1-6 177 0 0,8-94 774 0 0,-10 100-960 0 0,0 0 0 0 0,-1-1 0 0 0,1 1-1 0 0,0 0 1 0 0,-1 0 0 0 0,1 0 0 0 0,-1 0 0 0 0,1 0-1 0 0,-1 0 1 0 0,0 0 0 0 0,0 1 0 0 0,0-1-1 0 0,0 0 1 0 0,0 0 0 0 0,-1 1 0 0 0,1-1 0 0 0,0 0-1 0 0,-1 1 1 0 0,1-1 0 0 0,-1 1 0 0 0,0 0 0 0 0,1 0-1 0 0,-1-1 1 0 0,0 1 0 0 0,0 0 0 0 0,0 1 0 0 0,1-1-1 0 0,-1 0 1 0 0,0 0 0 0 0,0 1 0 0 0,0-1-1 0 0,-1 1 1 0 0,1 0 0 0 0,0-1 0 0 0,0 1 0 0 0,0 0-1 0 0,0 0 1 0 0,0 0 0 0 0,0 1 0 0 0,-1-1 9 0 0,-2 1-45 0 0,-1 0 0 0 0,1 0 0 0 0,-1 1 0 0 0,1-1 0 0 0,0 1 0 0 0,0 0 0 0 0,0 1 0 0 0,0-1 0 0 0,0 1 0 0 0,1 0 1 0 0,-1 0-1 0 0,1 1 0 0 0,-1-1 0 0 0,-1 3 45 0 0,-1 2 38 0 0,0-1 0 0 0,0 2 0 0 0,0-1 0 0 0,1 1 0 0 0,1 0 0 0 0,0 0 0 0 0,0 0 0 0 0,0 1 1 0 0,1 0-1 0 0,1-1 0 0 0,0 2 0 0 0,0-1 0 0 0,1 0 0 0 0,0 1 0 0 0,1-1 0 0 0,0 1 0 0 0,0-1 0 0 0,1 1 1 0 0,1-1-1 0 0,0 1 0 0 0,0-1 0 0 0,1 1 0 0 0,0-1 0 0 0,1 0 0 0 0,0 0 0 0 0,1 0 0 0 0,0 0 0 0 0,1-1 0 0 0,0 1 1 0 0,3 3-39 0 0,7 2 204 0 0,1-1 0 0 0,1 0 1 0 0,0-1-1 0 0,1-1 0 0 0,1-1 1 0 0,0 0-1 0 0,0-1 1 0 0,1-1-1 0 0,0-2 0 0 0,1 1 1 0 0,-1-2-1 0 0,19 3-204 0 0,-37-9-105 0 0,54 10 146 0 0,-36-12-4681 0 0,-18-1-1996 0 0,-2-1-5065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04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25 133 0 0 0,'0'0'320'0'0,"0"0"858"0"0,0 0 159 0 0,0 0-150 0 0,0 0-139 0 0,0 0-31 0 0,0 0 26 0 0,0-7 4940 0 0,-13 92-2272 0 0,4-38-3326 0 0,7 100 275 0 0,3-133-627 0 0,0-1 0 0 0,1 0 0 0 0,0-1 0 0 0,1 1 1 0 0,1 0-1 0 0,0-1 0 0 0,1 0 0 0 0,0 1 0 0 0,0-2 0 0 0,3 3-33 0 0,-7-12 41 0 0,1 0 1 0 0,0 0-1 0 0,0 1 1 0 0,0-1-1 0 0,0-1 1 0 0,0 1-1 0 0,0 0 1 0 0,1 0-1 0 0,-1-1 1 0 0,0 1-1 0 0,1-1 1 0 0,-1 0-1 0 0,1 0 1 0 0,0 0-1 0 0,-1 0 1 0 0,1 0-1 0 0,0-1 1 0 0,0 1-1 0 0,-1-1 1 0 0,1 0-1 0 0,0 0 1 0 0,0 0-1 0 0,0 0 1 0 0,0 0 0 0 0,-1 0-1 0 0,1-1 1 0 0,0 1-1 0 0,0-1 1 0 0,-1 0-1 0 0,1 0 1 0 0,0 0-1 0 0,-1 0 1 0 0,1-1-1 0 0,-1 1 1 0 0,0 0-1 0 0,1-1 1 0 0,-1 0-1 0 0,0 0 1 0 0,0 0-1 0 0,0 0 1 0 0,0 0-1 0 0,0 0 1 0 0,0 0-1 0 0,-1 0 1 0 0,1-1-1 0 0,-1 1 1 0 0,0-1-1 0 0,1 1 1 0 0,-1-3-42 0 0,18-25 193 0 0,-2 0 1 0 0,-1-2 0 0 0,-2 0-1 0 0,-1 0 1 0 0,6-26-194 0 0,2 0 125 0 0,45-180 279 0 0,-58 219-135 0 0,-2 51 29 0 0,-2-9-205 0 0,61 287 605 0 0,-50-245-611 0 0,4 3-19 0 0,-3 2-1 0 0,-3-1 1 0 0,-2 2-1 0 0,-4 0 1 0 0,-3 0 0 0 0,-4 0-1 0 0,-7 67-67 0 0,1-106 70 0 0,-2-1-1 0 0,-1-1 1 0 0,-1 1-1 0 0,-2-1 1 0 0,-1-1-1 0 0,-1 0 1 0 0,-2-1-1 0 0,-17 24-69 0 0,31-48 24 0 0,-1-1 0 0 0,1 1-1 0 0,-1-1 1 0 0,0 1 0 0 0,0-1-1 0 0,0 0 1 0 0,0 0 0 0 0,0 0-1 0 0,-1 0 1 0 0,1-1 0 0 0,-1 0-1 0 0,0 1 1 0 0,0-1 0 0 0,0 0-1 0 0,0-1 1 0 0,0 1 0 0 0,0-1-1 0 0,0 0 1 0 0,-1 0 0 0 0,-1 0-24 0 0,3-3 11 0 0,0 0 0 0 0,0 0 0 0 0,1 0 0 0 0,-1 0 1 0 0,1-1-1 0 0,0 1 0 0 0,0-1 0 0 0,0 0 0 0 0,0 1 0 0 0,0-1 1 0 0,0 0-1 0 0,1 0 0 0 0,-1 0 0 0 0,1-1 0 0 0,0 1 1 0 0,0 0-1 0 0,0 0 0 0 0,1-1 0 0 0,-1 1 0 0 0,1 0 0 0 0,-1-1 1 0 0,1 1-1 0 0,0-1-11 0 0,-1-1 11 0 0,-2-28-2 0 0,1-1-1 0 0,2 1 1 0 0,1-1 0 0 0,1 0 0 0 0,2 1 0 0 0,2 0 0 0 0,1 0 0 0 0,1 1 0 0 0,2-1 0 0 0,1 2-1 0 0,1 0 1 0 0,16-27-9 0 0,-21 40-2 0 0,1 0 0 0 0,1 0 0 0 0,1 1 0 0 0,0 1 0 0 0,1 0 0 0 0,1 0 0 0 0,1 1 0 0 0,0 0 0 0 0,0 1 0 0 0,2 1 0 0 0,0 0 0 0 0,0 1 0 0 0,1 1 0 0 0,0 0 0 0 0,1 1 0 0 0,10-4 2 0 0,24 10-64 0 0,-47 9-336 0 0,-3-4-3005 0 0,-1-7-4011 0 0,0 3-3935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08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30 0 0 0,'0'0'1375'0'0,"0"0"331"0"0,0 0 125 0 0,0 0-108 0 0,0 0-272 0 0,0 0-232 0 0,0 0-182 0 0,0 0-86 0 0,0 0-32 0 0,0 0-14 0 0,-5-5-62 0 0,-14-15-75 0 0,-17 15 2385 0 0,30 7-3060 0 0,0-1 0 0 0,1 1 0 0 0,0 0 0 0 0,-1 0 0 0 0,1 1 0 0 0,0-1 0 0 0,0 1 0 0 0,0 1 0 0 0,1-1 0 0 0,-1 0 0 0 0,1 1 0 0 0,0 0 0 0 0,0 0 0 0 0,0 0 0 0 0,0 1 0 0 0,1-1 1 0 0,-1 3-95 0 0,-20 18 321 0 0,14-14-288 0 0,2 1 0 0 0,-1 0 0 0 0,1 0 0 0 0,1 1 0 0 0,0-1 1 0 0,1 2-1 0 0,1-1 0 0 0,0 1 0 0 0,0-1 0 0 0,2 2 0 0 0,-1-1 0 0 0,2 0 1 0 0,0 0-1 0 0,1 1 0 0 0,0-1 0 0 0,1 1 0 0 0,1-1 0 0 0,0 6-32 0 0,0-15 34 0 0,0-1-1 0 0,0 0 0 0 0,0 1 1 0 0,0-1-1 0 0,1 0 0 0 0,-1 0 0 0 0,1 0 1 0 0,0 0-1 0 0,0 0 0 0 0,1 0 1 0 0,-1-1-1 0 0,1 1 0 0 0,0-1 1 0 0,0 0-1 0 0,0 1 0 0 0,0-1 1 0 0,1-1-1 0 0,-1 1 0 0 0,1 0 0 0 0,-1-1 1 0 0,1 0-1 0 0,0 0 0 0 0,0 0 1 0 0,0 0-1 0 0,0-1 0 0 0,1 1 1 0 0,-1-1-1 0 0,0 0 0 0 0,1 0 0 0 0,-1-1 1 0 0,0 1-1 0 0,1-1 0 0 0,-1 0 1 0 0,1 0-1 0 0,-1-1 0 0 0,5 0-33 0 0,-2-3 77 0 0,1-1 0 0 0,-1 0 0 0 0,0 0 0 0 0,0 0 0 0 0,-1-1 0 0 0,0 0-1 0 0,0 0 1 0 0,0-1 0 0 0,0 0 0 0 0,-1 0 0 0 0,-1 0 0 0 0,1-1 0 0 0,-1 1-1 0 0,1-3-75 0 0,110-215 440 0 0,-79 130-233 0 0,-36 95-168 0 0,0 0 0 0 0,0 0-3 0 0,0 0-10 0 0,0 0-2 0 0,0 0 2 0 0,0 0-15 0 0,0 0-4 0 0,0 0-8 0 0,0 0-28 0 0,0 0 20 0 0,0 0 44 0 0,0 0-19 0 0,0 0-3 0 0,0 0-8 0 0,0 0-8 0 0,0 0 4 0 0,0 0-4 0 0,0 0 4 0 0,0 0-4 0 0,0 0 11 0 0,0 0 15 0 0,0 0-12 0 0,-2 22-161 0 0,-2 10 181 0 0,2 1 0 0 0,0-1 0 0 0,3 0 0 0 0,0 1 0 0 0,2-1 0 0 0,3 5-32 0 0,-3-11 5 0 0,-3-20-5 0 0,1 0 1 0 0,0 0-1 0 0,0 0 0 0 0,1 0 1 0 0,0-1-1 0 0,0 1 0 0 0,0 0 1 0 0,1-1-1 0 0,-1 1 0 0 0,1-1 1 0 0,1 0-1 0 0,-1 0 1 0 0,1 0-1 0 0,0-1 0 0 0,0 1 1 0 0,0-1-1 0 0,0 0 0 0 0,1 0 1 0 0,0 0-1 0 0,0-1 0 0 0,0 1 1 0 0,0-1-1 0 0,1-1 0 0 0,-1 1 1 0 0,1-1-1 0 0,-1 0 0 0 0,1 0 1 0 0,0 0-1 0 0,0-1 0 0 0,0 0 1 0 0,3 0-1 0 0,2-3 33 0 0,-1-1 1 0 0,1 0 0 0 0,-1-1-1 0 0,0-1 1 0 0,0 1 0 0 0,-1-1-1 0 0,1-1 1 0 0,-1 0-1 0 0,0 0 1 0 0,-1-1 0 0 0,0 0-1 0 0,0 0 1 0 0,0-1 0 0 0,-1 0-1 0 0,0-1 1 0 0,0 1-1 0 0,3-7-32 0 0,-10 14 1 0 0,92-156 252 0 0,-51 49-67 0 0,40 101-317 0 0,-76 10 153 0 0,1 0 0 0 0,-1 0-1 0 0,0 1 1 0 0,0 0 0 0 0,0 0 0 0 0,0 0-1 0 0,-1 0 1 0 0,0 1 0 0 0,1-1-1 0 0,-2 1 1 0 0,1 0 0 0 0,-1 0 0 0 0,1 1-1 0 0,-1-1 1 0 0,-1 1 0 0 0,1-1-1 0 0,-1 1 1 0 0,0 0 0 0 0,0 0 0 0 0,-1 0-1 0 0,0 0 1 0 0,0 0 0 0 0,0 0-1 0 0,-1 1 1 0 0,0-1 0 0 0,0 0 0 0 0,0 0-1 0 0,-1 0 1 0 0,0 1 0 0 0,0-1-1 0 0,-1 0 1 0 0,-1 3-23 0 0,0 3 18 0 0,-1 1 1 0 0,-1-1-1 0 0,0-1 0 0 0,-1 1 0 0 0,0-1 0 0 0,-1 0 1 0 0,0 0-1 0 0,0 0 0 0 0,-1-1 0 0 0,-1 0 1 0 0,0-1-1 0 0,0 0 0 0 0,-1 0 0 0 0,0-1 0 0 0,-5 3-18 0 0,-9 2-33 0 0,31-11-211 0 0,0-2 275 0 0,107 11 335 0 0,-9 3 60 0 0,-105-14-418 0 0,0 0 3 0 0,0 0-13 0 0,0 0 8 0 0,0 0 2 0 0,0 0-3 0 0,0 0-12 0 0,0 0-13 0 0,0 0-26 0 0,0 0-33 0 0,0 0-65 0 0,0-1-126 0 0,1-14-3172 0 0,2 6-2275 0 0,-1 5-5504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4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0 615 3209 0 0,'0'0'1607'0'0,"0"0"-51"0"0,0 0 100 0 0,0 0 210 0 0,0 0 105 0 0,0 0-106 0 0,0 0-304 0 0,0 0-330 0 0,0 0-285 0 0,0 0-187 0 0,0 0-79 0 0,4-3 190 0 0,3-1 2013 0 0,26 66-1268 0 0,8 27-806 0 0,-19-43-632 0 0,-1 0-1 0 0,-3 2 0 0 0,-1 0 0 0 0,-3 1 1 0 0,2 19-177 0 0,-5-21 109 0 0,-7-72 1417 0 0,-2 8-1528 0 0,1-1 0 0 0,1 1 0 0 0,0-1 0 0 0,1 1 1 0 0,1 0-1 0 0,1 1 0 0 0,0 0 0 0 0,6-9 2 0 0,9-24 11 0 0,63-142 22 0 0,-79 169 74 0 0,-6 22-87 0 0,0 0-4 0 0,0 0-6 0 0,0 0 8 0 0,0 0 7 0 0,0 0-25 0 0,0 0-37 0 0,0 0 54 0 0,0 0 34 0 0,0 0-43 0 0,0 0-7 0 0,0 0-8 0 0,0 0 13 0 0,0 0-13 0 0,4-8 55 0 0,11-24-40 0 0,-13 31-3 0 0,-1 1-19 0 0,-1 0 3 0 0,0 0 7 0 0,0 0 11 0 0,0 0-17 0 0,0 0-2 0 0,0 0-6 0 0,0 0 7 0 0,0 0 2 0 0,0 0-5 0 0,0 0 4 0 0,0 0-4 0 0,0 0 0 0 0,0 0-18 0 0,0 0 5 0 0,0 0 6 0 0,0 0 13 0 0,0 0 10 0 0,0 0-11 0 0,0 0-11 0 0,0 0 27 0 0,0 0-2 0 0,0 0-17 0 0,0 0-3 0 0,0 0 2 0 0,0 0-11 0 0,0 0 5 0 0,0 0-26 0 0,0 0-23 0 0,0 0-9 0 0,0 0-21 0 0,0 0-6 0 0,0 0-28 0 0,0 0-25 0 0,0 0-43 0 0,0 0-54 0 0,-11-10-6390 0 0,9 6-363 0 0,0 0-4670 0 0</inkml:trace>
  <inkml:trace contextRef="#ctx0" brushRef="#br0" timeOffset="1279.081">725 736 0 0 0,'0'0'385'0'0,"0"0"1038"0"0,0 0 432 0 0,0 0 123 0 0,0 0-33 0 0,0 0-136 0 0,0 0-174 0 0,0 0-168 0 0,0 0-153 0 0,0 0-140 0 0,0 0-117 0 0,0 0-102 0 0,0 0-92 0 0,0 0-98 0 0,0 0-102 0 0,0 0-81 0 0,0 0-86 0 0,0 0-86 0 0,0 0-75 0 0,0 0-69 0 0,0 0-40 0 0,0 0-42 0 0,0 0-18 0 0,0 0-25 0 0,15 1 495 0 0,153 13 1255 0 0,-40-14-1115 0 0,-127 1-784 0 0,-1 1-8 0 0,0-1 6 0 0,0-1 20 0 0,0 0 5 0 0,0 0-8 0 0,0 0-15 0 0,0 0-16 0 0,0 0-15 0 0,0 0-14 0 0,0 0-34 0 0,0 0-37 0 0,0 0-60 0 0,0 0-101 0 0,0 0-133 0 0,0 0-154 0 0,0 0-212 0 0,-4-2-2815 0 0,2 1 1195 0 0,0 0-2878 0 0,-1 1-5730 0 0</inkml:trace>
  <inkml:trace contextRef="#ctx0" brushRef="#br0" timeOffset="1567.009">624 954 5833 0 0,'0'0'3250'0'0,"0"0"-1696"0"0,0 0-626 0 0,0 0 243 0 0,0 0 393 0 0,0 0 163 0 0,0 0-81 0 0,0 0-232 0 0,0 0-261 0 0,0 0-211 0 0,34-2-147 0 0,106-3-122 0 0,83 1 1214 0 0,-218 6-1196 0 0,-3-1-2081 0 0,1-1-6417 0 0,-3 0-3231 0 0</inkml:trace>
  <inkml:trace contextRef="#ctx0" brushRef="#br0" timeOffset="2610.393">1604 560 112 0 0,'0'0'1754'0'0,"0"0"-145"0"0,0 0 21 0 0,0 0 100 0 0,0 0 93 0 0,0 0-93 0 0,0 0-151 0 0,0 0-214 0 0,0 0-243 0 0,0 0-158 0 0,0 0-139 0 0,0 0-100 0 0,-11-5-79 0 0,-30-15-64 0 0,-29 10 1841 0 0,49 12-2148 0 0,7 0-185 0 0,-1 1 0 0 0,0 1 1 0 0,1 0-1 0 0,0 1 0 0 0,0 0 0 0 0,0 1 0 0 0,1 1 1 0 0,0 1-1 0 0,-2 1-90 0 0,-2 0 84 0 0,13-6-76 0 0,0-1 0 0 0,1 1 1 0 0,-1 0-1 0 0,1 0 0 0 0,0 0 0 0 0,0 0 1 0 0,0 0-1 0 0,0 1 0 0 0,1 0 0 0 0,-1-1 0 0 0,1 1 1 0 0,0 0-1 0 0,0 0 0 0 0,0 0 0 0 0,1 0 1 0 0,-1 1-1 0 0,1-1 0 0 0,0 0 0 0 0,0 1 0 0 0,1-1 1 0 0,-1 0-1 0 0,1 1 0 0 0,0-1 0 0 0,0 1 1 0 0,1-1-1 0 0,-1 1 0 0 0,1-1 0 0 0,0 0 0 0 0,0 1 1 0 0,1-1-1 0 0,-1 0 0 0 0,1 0 0 0 0,0 0 1 0 0,0 0-1 0 0,0 0 0 0 0,0 0 0 0 0,1-1 1 0 0,-1 1-1 0 0,1-1 0 0 0,0 1 0 0 0,0-1 0 0 0,1 0 1 0 0,-1 0-1 0 0,1-1 0 0 0,-1 1 0 0 0,1-1 1 0 0,0 0-1 0 0,0 1 0 0 0,0-2 0 0 0,0 1 0 0 0,0 0 1 0 0,0-1-1 0 0,1 0 0 0 0,3 1-8 0 0,1 0 86 0 0,-1-1 1 0 0,1 0-1 0 0,0 0 1 0 0,0-1-1 0 0,0 0 0 0 0,0 0 1 0 0,0-1-1 0 0,0 0 0 0 0,0-1 1 0 0,-1 0-1 0 0,1 0 1 0 0,-1-1-1 0 0,1 0 0 0 0,-1-1 1 0 0,0 1-1 0 0,0-2 0 0 0,0 1 1 0 0,-1-1-1 0 0,1 0 0 0 0,-1-1 1 0 0,6-5-87 0 0,9-10 24 0 0,-2-1-1 0 0,0-1 1 0 0,-1 0 0 0 0,-1-2 0 0 0,-1 0-1 0 0,-1-1 1 0 0,-2 0 0 0 0,-1-1 0 0 0,0-1-1 0 0,-2 0 1 0 0,-2-1 0 0 0,0 0 0 0 0,-2 0-1 0 0,-1-1 1 0 0,-2 0 0 0 0,1-27-24 0 0,-3 47-50 0 0,-1 1 0 0 0,0-1 0 0 0,-1 1 0 0 0,0-1 0 0 0,-1 1 0 0 0,0 0 0 0 0,0-1 0 0 0,-1 1 0 0 0,0 0 0 0 0,0-1 0 0 0,-1 1 0 0 0,-1 1 0 0 0,1-1 0 0 0,-2 0 0 0 0,1 1 0 0 0,-1 0 0 0 0,0 0 0 0 0,-1 0 0 0 0,1 1 0 0 0,-2-1 0 0 0,1 1 0 0 0,-1 1 0 0 0,0-1 0 0 0,0 1 0 0 0,-1 1 0 0 0,0-1 0 0 0,-2 0 50 0 0,5 4 1 0 0,0-1 0 0 0,-1 1 0 0 0,1 0 0 0 0,-1 0 0 0 0,0 0 0 0 0,0 1 0 0 0,0 0 0 0 0,0 0 0 0 0,1 0 0 0 0,-1 1 0 0 0,0 0 0 0 0,0 0 0 0 0,0 1 0 0 0,0-1 0 0 0,0 1 0 0 0,0 0 0 0 0,0 1 0 0 0,0 0 0 0 0,1 0 0 0 0,-1 0 0 0 0,1 0 0 0 0,-1 1 0 0 0,1 0 0 0 0,0 0 0 0 0,0 1 0 0 0,0-1 0 0 0,1 1-1 0 0,-1 0 1 0 0,1 0 0 0 0,0 1 0 0 0,0-1 0 0 0,0 1 0 0 0,1 0 0 0 0,0 0 0 0 0,-1 0 0 0 0,2 0 0 0 0,-1 1-1 0 0,-2 3 18 0 0,1 0-1 0 0,0 0 0 0 0,1 1 1 0 0,0 0-1 0 0,0-1 1 0 0,1 1-1 0 0,1 0 0 0 0,-1 0 1 0 0,2 0-1 0 0,-1 1 0 0 0,1-1 1 0 0,1 0-1 0 0,0 0 0 0 0,0 0 1 0 0,1 0-1 0 0,0 0 1 0 0,1 0-1 0 0,0-1 0 0 0,2 3-17 0 0,5 12 94 0 0,1-1-1 0 0,2-1 1 0 0,0 0-1 0 0,1-1 1 0 0,1 0-1 0 0,1-1 0 0 0,2 1-93 0 0,132 179 757 0 0,-117-144-559 0 0,-32-56-197 0 0,0 0 0 0 0,0 0 0 0 0,0-1 0 0 0,0 1-1 0 0,0 0 1 0 0,0-1 0 0 0,0 1 0 0 0,0-1 0 0 0,0 1-1 0 0,0-1 1 0 0,0 1 0 0 0,0-1 0 0 0,-1 0 0 0 0,1 1-1 0 0,0-1 1 0 0,0 0 0 0 0,-1 0 0 0 0,1 0 0 0 0,0 1-1 0 0,-1-1 1 0 0,1 0 0 0 0,-1 0 0 0 0,1 0 0 0 0,-1 0 0 0 0,1 0-1 0 0,-1 0 1 0 0,0 0 0 0 0,1 0 0 0 0,-1 0 0 0 0,0 0-1 0 0,0 0 1 0 0,0 0 0 0 0,0 0 0 0 0,0-1 0 0 0,0 1-1 0 0,0 0 1 0 0,0 0 0 0 0,0 0 0 0 0,-1 0 0 0 0,1 0-1 0 0,0 0 1 0 0,-1 0 0 0 0,1 0 0 0 0,-1 0-1 0 0,4-13-524 0 0,0-2-943 0 0,1-3-1995 0 0,2 8-3609 0 0,-1 5-3822 0 0</inkml:trace>
  <inkml:trace contextRef="#ctx0" brushRef="#br0" timeOffset="3248.725">2180 309 3361 0 0,'0'0'1892'0'0,"0"0"-330"0"0,0 0-3 0 0,0 0 268 0 0,0 0 147 0 0,0 0-46 0 0,0 0-277 0 0,0 0-376 0 0,0 0-357 0 0,0 0-254 0 0,0 0-166 0 0,0 0-120 0 0,0 0-55 0 0,-4-5-61 0 0,-9-14-62 0 0,-15 10 575 0 0,13 9-613 0 0,0 0-1 0 0,0 0 0 0 0,0 2 1 0 0,0 0-1 0 0,1 0 0 0 0,-1 1 1 0 0,0 1-1 0 0,-11 5-161 0 0,11-3 96 0 0,14-6-91 0 0,0 1 0 0 0,-1-1 0 0 0,1 1 1 0 0,-1-1-1 0 0,1 1 0 0 0,0-1 0 0 0,-1 1 0 0 0,1 0 1 0 0,0-1-1 0 0,0 1 0 0 0,-1 0 0 0 0,1 0 0 0 0,0 0 1 0 0,0 0-1 0 0,0 0 0 0 0,0 0 0 0 0,0 1 0 0 0,0-1 1 0 0,1 0-1 0 0,-1 0 0 0 0,0 1 0 0 0,0-1 0 0 0,1 0 1 0 0,-1 1-1 0 0,1-1 0 0 0,0 1 0 0 0,-1-1 0 0 0,1 1 1 0 0,0-1-1 0 0,0 1 0 0 0,0-1 0 0 0,0 0 0 0 0,0 1 1 0 0,0-1-1 0 0,0 1 0 0 0,0-1 0 0 0,1 2-5 0 0,-1-1 16 0 0,0 0 0 0 0,0 0 0 0 0,0 1 0 0 0,1-1 0 0 0,-1 0 0 0 0,1 0 0 0 0,-1 0 0 0 0,1 0-1 0 0,0 0 1 0 0,0 0 0 0 0,0 0 0 0 0,0 0 0 0 0,0 0 0 0 0,0 0 0 0 0,1 0 0 0 0,-1-1 0 0 0,1 1 0 0 0,-1-1 0 0 0,1 1 0 0 0,0-1-1 0 0,-1 1 1 0 0,1-1 0 0 0,0 0 0 0 0,0 0 0 0 0,0 0 0 0 0,0 0 0 0 0,0 0 0 0 0,0 0 0 0 0,0 0 0 0 0,0-1 0 0 0,0 1-16 0 0,21 10 164 0 0,-15-9-121 0 0,-1 1-1 0 0,0 0 1 0 0,1 0-1 0 0,-1 1 1 0 0,0 0-1 0 0,-1 0 1 0 0,1 1-1 0 0,-1 0 1 0 0,0 0-1 0 0,0 1 1 0 0,0-1-1 0 0,-1 1 1 0 0,0 0-1 0 0,0 1 1 0 0,0-1-1 0 0,-1 1 1 0 0,0 0-1 0 0,1 5-42 0 0,-2 79 642 0 0,-5-86-603 0 0,-1 0 0 0 0,1 0 0 0 0,-1 0 0 0 0,0 0 1 0 0,-1-1-1 0 0,1 1 0 0 0,-1-1 0 0 0,0 0 0 0 0,0 0 1 0 0,0 0-1 0 0,0-1 0 0 0,-1 1 0 0 0,1-1 1 0 0,-1 0-1 0 0,0-1 0 0 0,0 1 0 0 0,0-1 0 0 0,-1 0 1 0 0,1 0-1 0 0,-5 1-39 0 0,3-2-80 0 0,0-1-1 0 0,1 0 1 0 0,-1 0 0 0 0,0-1-1 0 0,1 0 1 0 0,-1 0 0 0 0,0 0 0 0 0,1-1-1 0 0,-1 0 1 0 0,1 0 0 0 0,0 0 0 0 0,0-1-1 0 0,0 0 1 0 0,0 0 0 0 0,0-1-1 0 0,1 0 1 0 0,-1 0 0 0 0,1 0 0 0 0,0 0-1 0 0,0-1 1 0 0,1 0 0 0 0,-1 0 0 0 0,1 0-1 0 0,0-1 1 0 0,1 1 0 0 0,-3-5 80 0 0,4 4-1194 0 0,1 2-1595 0 0,-1 0-3840 0 0,2 4-5011 0 0</inkml:trace>
  <inkml:trace contextRef="#ctx0" brushRef="#br0" timeOffset="3683.968">1375 891 1976 0 0,'0'0'3136'0'0,"0"0"-1763"0"0,0 0-592 0 0,0 0 303 0 0,0 0 404 0 0,0 0 180 0 0,0 0-45 0 0,0 0-212 0 0,0 0-221 0 0,0 0-163 0 0,0 0-124 0 0,0 0-64 0 0,27 2-47 0 0,83 5-23 0 0,69-20 1777 0 0,-113 2-2083 0 0,239-32-627 0 0,-254 42-1929 0 0,-31 1-4355 0 0,-14 0-4459 0 0</inkml:trace>
  <inkml:trace contextRef="#ctx0" brushRef="#br0" timeOffset="4338.217">1530 1263 3265 0 0,'0'0'2774'0'0,"0"0"-782"0"0,0 0-434 0 0,0 0-19 0 0,0 0 25 0 0,0 0-49 0 0,0 0-169 0 0,0 0-275 0 0,0 0-269 0 0,0 0-231 0 0,0 0-152 0 0,0 0-120 0 0,0 0-93 0 0,-28 13-34 0 0,-86 43-34 0 0,67-18 42 0 0,43-33-152 0 0,1-1-26 0 0,0 0 0 0 0,0-1 1 0 0,0 1-1 0 0,0 1 1 0 0,1-1-1 0 0,-1 0 0 0 0,1 1 1 0 0,0-1-1 0 0,1 1 1 0 0,-1-1-1 0 0,1 1 1 0 0,0 0-1 0 0,0 0 0 0 0,0-1 1 0 0,0 1-1 0 0,1 0 1 0 0,0 0-1 0 0,0 0 0 0 0,1 0 1 0 0,0 2-3 0 0,1-4 27 0 0,1 0 1 0 0,0 0 0 0 0,0-1-1 0 0,0 1 1 0 0,1-1-1 0 0,-1 0 1 0 0,1 1-1 0 0,-1-2 1 0 0,1 1-1 0 0,-1 0 1 0 0,1-1 0 0 0,0 0-1 0 0,0 0 1 0 0,0 0-1 0 0,0 0 1 0 0,0 0-1 0 0,0-1 1 0 0,0 0-1 0 0,0 0 1 0 0,0 0 0 0 0,0 0-1 0 0,0-1 1 0 0,0 1-1 0 0,0-1 1 0 0,0 0-1 0 0,0 0 1 0 0,1-1-28 0 0,25-10 199 0 0,0-1-1 0 0,-1-2 1 0 0,0-1-1 0 0,-1-1 1 0 0,-1-2 0 0 0,-1 0-1 0 0,0-2 1 0 0,-2-1-1 0 0,0 0 1 0 0,-1-2 0 0 0,-2-1-1 0 0,-1-1 1 0 0,11-18-199 0 0,-21 32 0 0 0,-1 0 0 0 0,-1-1-1 0 0,0-1 1 0 0,-1 1 0 0 0,-1-1 0 0 0,0 0 0 0 0,-1-1-1 0 0,0 1 1 0 0,-1-1 0 0 0,-1 0 0 0 0,0 0 0 0 0,-1 0 0 0 0,-1-1-1 0 0,0 1 1 0 0,-1-6 0 0 0,0 18-20 0 0,0 0 1 0 0,-1 0-1 0 0,1 1 0 0 0,-1-1 0 0 0,1 0 0 0 0,-1 1 1 0 0,0-1-1 0 0,0 1 0 0 0,0-1 0 0 0,0 1 0 0 0,0-1 1 0 0,-1 1-1 0 0,1 0 0 0 0,-1-1 0 0 0,0 1 0 0 0,1 0 1 0 0,-1 0-1 0 0,0 0 0 0 0,0 1 0 0 0,-1-1 0 0 0,1 0 0 0 0,0 1 1 0 0,0-1-1 0 0,-1 1 0 0 0,1 0 0 0 0,-1 0 0 0 0,1 0 1 0 0,-1 0-1 0 0,1 0 0 0 0,-1 0 0 0 0,0 1 0 0 0,1 0 1 0 0,-1-1-1 0 0,0 1 0 0 0,0 0 0 0 0,-1 0 20 0 0,-95 26-560 0 0,88-20 552 0 0,1 0 0 0 0,-1 1 1 0 0,2 0-1 0 0,-1 1 1 0 0,1 0-1 0 0,0 0 0 0 0,1 1 1 0 0,0 0-1 0 0,0 1 1 0 0,1-1-1 0 0,0 2 0 0 0,1-1 1 0 0,0 1-1 0 0,1 0 1 0 0,0 0-1 0 0,1 0 0 0 0,0 1 1 0 0,0-1-1 0 0,1 1 1 0 0,1 0-1 0 0,0 0 1 0 0,1 0-1 0 0,0 3 8 0 0,1-10 23 0 0,0 1 0 0 0,0-1 0 0 0,1 1 0 0 0,0-1 0 0 0,0 0 0 0 0,0 1-1 0 0,1-1 1 0 0,-1 0 0 0 0,1 0 0 0 0,0 0 0 0 0,1 0 0 0 0,-1 0 0 0 0,1 0 0 0 0,0-1 0 0 0,0 1 0 0 0,1-1 0 0 0,-1 0 0 0 0,1 0 0 0 0,0 0 0 0 0,2 1-23 0 0,8 7 129 0 0,1-1-1 0 0,0-1 1 0 0,0 0 0 0 0,1-1 0 0 0,0-1 0 0 0,1 0 0 0 0,-1-1 0 0 0,1-1 0 0 0,1-1-1 0 0,-1 0 1 0 0,3-1-129 0 0,-9-14-2401 0 0,-17-1-5979 0 0,4 7-2757 0 0</inkml:trace>
  <inkml:trace contextRef="#ctx0" brushRef="#br0" timeOffset="4971.218">2171 968 1104 0 0,'0'0'2285'0'0,"0"0"-505"0"0,0 0-112 0 0,0 0 217 0 0,0 0 239 0 0,0 0 17 0 0,0 0-266 0 0,0 0-426 0 0,0 0-388 0 0,0 0-252 0 0,0 0-145 0 0,0 0-92 0 0,0 0-62 0 0,0 3-39 0 0,-29 90 1688 0 0,-28 25-1808 0 0,-26 57-281 0 0,83-173-61 0 0,0-1 0 0 0,0 0 1 0 0,0 0-1 0 0,0 0 0 0 0,0 0 0 0 0,0 1 0 0 0,1-1 0 0 0,-1 0 0 0 0,0 0 0 0 0,1 0 0 0 0,-1 0 0 0 0,1 0 1 0 0,-1 0-1 0 0,1 0 0 0 0,0 0 0 0 0,-1 0 0 0 0,1 0 0 0 0,0 0 0 0 0,0 0 0 0 0,0 0 0 0 0,-1-1 0 0 0,1 1 1 0 0,0 0-1 0 0,0 0 0 0 0,0-1 0 0 0,0 1 0 0 0,0-1 0 0 0,1 1 0 0 0,-1-1 0 0 0,0 0 0 0 0,0 1 0 0 0,0-1 1 0 0,0 0-1 0 0,0 0 0 0 0,1 1 0 0 0,-1-1 0 0 0,0 0 0 0 0,0 0 0 0 0,0 0 0 0 0,0-1 0 0 0,2 1-9 0 0,53-3 721 0 0,44-18-81 0 0,-90 5-3196 0 0,-9-2-5881 0 0,-1 15 5380 0 0,0 0-5917 0 0</inkml:trace>
  <inkml:trace contextRef="#ctx0" brushRef="#br0" timeOffset="5218.666">1870 1193 6473 0 0,'0'0'3133'0'0,"0"0"-1291"0"0,0 0-649 0 0,0 0 2 0 0,0 0 172 0 0,0 0 120 0 0,0 0-58 0 0,0 0-232 0 0,0 0-234 0 0,0 0-191 0 0,0 0-177 0 0,35-6-106 0 0,108-17-86 0 0,4-7 292 0 0,-96 21-918 0 0,-17 3-3490 0 0,-26 3-2808 0 0,-4 3-5079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09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99 0 0 0,'0'0'1035'0'0,"0"0"276"0"0,0 0 85 0 0,0 0-78 0 0,0 0-97 0 0,3-7-114 0 0,-2 4-521 0 0,10-29-178 0 0,-12 8 6315 0 0,-35-3-2086 0 0,-40 22-2505 0 0,67 9-2106 0 0,0 2-1 0 0,1-1 1 0 0,-1 1-1 0 0,1 1 1 0 0,1-1-1 0 0,-1 1 1 0 0,1 1-1 0 0,0-1 1 0 0,1 1 0 0 0,-1 0-1 0 0,2 1 1 0 0,-1 0-1 0 0,1 0 1 0 0,1 0-1 0 0,-1 0 1 0 0,2 1-1 0 0,-1-1 1 0 0,1 1-1 0 0,1 0 1 0 0,0 0 0 0 0,0 0-1 0 0,1 1 1 0 0,0-1-1 0 0,1 0 1 0 0,0 7-26 0 0,0-10 10 0 0,-2 2-6 0 0,1 1 1 0 0,0-1 0 0 0,0 0 0 0 0,1 1 0 0 0,0-1 0 0 0,1 1-1 0 0,0-1 1 0 0,1 1 0 0 0,0-1 0 0 0,0 0 0 0 0,1 0-1 0 0,0 0 1 0 0,1 0 0 0 0,0 0 0 0 0,0-1 0 0 0,1 0 0 0 0,0 1-1 0 0,0-2 1 0 0,4 5-5 0 0,-5-10 33 0 0,-1 0 0 0 0,0 0-1 0 0,0-1 1 0 0,1 0 0 0 0,-1 1 0 0 0,1-1 0 0 0,-1-1-1 0 0,1 1 1 0 0,0 0 0 0 0,-1-1 0 0 0,1 0-1 0 0,0 0 1 0 0,-1 0 0 0 0,1 0 0 0 0,0 0 0 0 0,-1-1-1 0 0,1 0 1 0 0,-1 0 0 0 0,1 0 0 0 0,-1 0-1 0 0,1 0 1 0 0,-1-1 0 0 0,0 1 0 0 0,1-1 0 0 0,-1 0-1 0 0,1-1-32 0 0,19-22 142 0 0,0-1 0 0 0,-2-1-1 0 0,-1-1 1 0 0,-1-1 0 0 0,-1-1-1 0 0,-2 0 1 0 0,11-28-142 0 0,-5 13 55 0 0,9 103-215 0 0,73 98 175 0 0,-84-140-913 0 0,-7-14-9188 0 0,-8-2-1330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13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19 4289 0 0,'0'0'775'0'0,"0"0"-91"0"0,0 0 309 0 0,0 0 301 0 0,0 0 122 0 0,0 0 31 0 0,0 0 24 0 0,0 0-38 0 0,0 0-72 0 0,0 0-163 0 0,0 0-309 0 0,0 0-281 0 0,-1 13-174 0 0,-24 81 215 0 0,25-93-644 0 0,-8 16 28 0 0,1 2 0 0 0,1-1 0 0 0,0 1 0 0 0,2 0 0 0 0,0 0 0 0 0,1 0-1 0 0,1 0 1 0 0,0 3-33 0 0,3-18 50 0 0,-1 1 0 0 0,1-1 0 0 0,0 1-1 0 0,0-1 1 0 0,0 0 0 0 0,1 0 0 0 0,-1 1-1 0 0,1-1 1 0 0,0 0 0 0 0,0 0 0 0 0,1-1-1 0 0,-1 1 1 0 0,1 0 0 0 0,0-1 0 0 0,0 0-1 0 0,0 1 1 0 0,0-1 0 0 0,1 0 0 0 0,-1-1-1 0 0,1 1 1 0 0,0-1 0 0 0,-1 1 0 0 0,1-1-1 0 0,0 0 1 0 0,1 0 0 0 0,-1-1 0 0 0,0 1-1 0 0,0-1 1 0 0,1 0 0 0 0,3 0-50 0 0,-4 0 138 0 0,-1-1 0 0 0,1 0 0 0 0,0 0-1 0 0,-1 0 1 0 0,1 0 0 0 0,-1 0 0 0 0,1-1 0 0 0,-1 0 0 0 0,1 0 0 0 0,-1 0 0 0 0,0 0 0 0 0,1 0 0 0 0,-1 0 0 0 0,0-1 0 0 0,0 0 0 0 0,0 0 0 0 0,0 0 0 0 0,0 0-1 0 0,0 0 1 0 0,-1 0 0 0 0,1-1 0 0 0,-1 1 0 0 0,1-1 0 0 0,-1 0 0 0 0,0 0 0 0 0,0 0 0 0 0,0 0 0 0 0,0-2-138 0 0,4-6 89 0 0,-1-1-1 0 0,0 0 1 0 0,-1 0 0 0 0,0-1-1 0 0,-1 1 1 0 0,0-1 0 0 0,-1 0-1 0 0,0 0 1 0 0,-1 0 0 0 0,-1 1-1 0 0,0-1 1 0 0,-1 0 0 0 0,0 0 0 0 0,-2-2-89 0 0,-34-56-500 0 0,-8 49-2969 0 0,29 22-117 0 0,1 0-3531 0 0,6 0-4017 0 0</inkml:trace>
  <inkml:trace contextRef="#ctx0" brushRef="#br0" timeOffset="502.247">400 394 0 0 0,'0'0'2967'0'0,"0"0"-1328"0"0,0 0-153 0 0,0 0 484 0 0,0 0 369 0 0,0 0-3 0 0,0 0-338 0 0,0 0-404 0 0,0 0-227 0 0,0 0-107 0 0,0 0-140 0 0,0 0-192 0 0,6-5-223 0 0,42-60 959 0 0,28-82-132 0 0,-48 107-1556 0 0,-28 39-26 0 0,0 1 23 0 0,0 0-5 0 0,0 0-35 0 0,0 0-14 0 0,33 132-621 0 0,-31-127 743 0 0,0 0-1 0 0,0 0 0 0 0,0 0 0 0 0,1 0 0 0 0,0-1 0 0 0,0 1 0 0 0,0-1 0 0 0,0 0 0 0 0,1 0 0 0 0,0 0 0 0 0,0 0 1 0 0,0 0-1 0 0,0-1 0 0 0,0 0 0 0 0,1 0 0 0 0,0 0 0 0 0,-1 0 0 0 0,1-1 0 0 0,0 0 0 0 0,0 0 0 0 0,0 0 0 0 0,1-1 1 0 0,-1 1-1 0 0,0-1 0 0 0,1-1 0 0 0,-1 1 0 0 0,0-1 0 0 0,1 0 0 0 0,-1 0 0 0 0,1 0 0 0 0,-1-1 0 0 0,1 0-40 0 0,1-4 179 0 0,0 0 0 0 0,0 0 0 0 0,0-1 0 0 0,-1-1 0 0 0,0 1 0 0 0,0-1 0 0 0,-1 0 0 0 0,0 0 0 0 0,0 0 0 0 0,0-1 0 0 0,-1 0 0 0 0,0-1-179 0 0,88-216 434 0 0,-86 200-1529 0 0,-6 14-8949 0 0,0 7-2475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10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0 583 2737 0 0,'0'0'2109'0'0,"0"0"-1171"0"0,0 0-383 0 0,0 0 329 0 0,0 0 556 0 0,0 0 322 0 0,0 0 17 0 0,0 0-156 0 0,0 0-196 0 0,0 0-207 0 0,0 0-170 0 0,33-11-174 0 0,100-32-132 0 0,-35-7 882 0 0,-87 43-1471 0 0,-1 0 1 0 0,0-1-1 0 0,0 0 1 0 0,-1-1-1 0 0,0 0 1 0 0,-1 0-1 0 0,0-1 1 0 0,-1 0-1 0 0,1-1 1 0 0,-2 0 0 0 0,0 0-1 0 0,0 0 1 0 0,0-4-156 0 0,4-12 127 0 0,-1 0 1 0 0,-1 0-1 0 0,-2-1 1 0 0,-1 0-1 0 0,-1-1 1 0 0,-1 1 0 0 0,-2-1-1 0 0,0 1 1 0 0,-4-19-128 0 0,-13 3 283 0 0,15 44-274 0 0,1 0-40 0 0,0 0-64 0 0,1 23-517 0 0,48 139 750 0 0,46 235 263 0 0,-77-268-277 0 0,-6 1-1 0 0,-6 0 1 0 0,-6 32-124 0 0,-1-110 55 0 0,-2 0-1 0 0,-2-1 1 0 0,-3 0 0 0 0,-2 0-1 0 0,-13 41-54 0 0,-50 58 222 0 0,69-144-212 0 0,0 0 0 0 0,0 0 1 0 0,-1 0-1 0 0,0-1 1 0 0,-1 0-1 0 0,1 0 1 0 0,-1 0-1 0 0,0-1 0 0 0,0 1 1 0 0,0-1-1 0 0,-1-1 1 0 0,1 0-1 0 0,-1 1 0 0 0,0-2 1 0 0,0 1-1 0 0,0-1 1 0 0,0 0-1 0 0,0-1 1 0 0,-1 0-1 0 0,1 0 0 0 0,-1 0-10 0 0,4-2 3 0 0,0 1-1 0 0,1-1 1 0 0,-1 0 0 0 0,0 0-1 0 0,1 0 1 0 0,-1 0-1 0 0,1-1 1 0 0,-1 1-1 0 0,1-1 1 0 0,-1 0-1 0 0,1 0 1 0 0,0 0-1 0 0,0-1 1 0 0,0 1 0 0 0,0-1-1 0 0,1 0 1 0 0,-1 0-1 0 0,1 1 1 0 0,-1-2-1 0 0,1 1 1 0 0,0 0-1 0 0,0 0 1 0 0,0-1-1 0 0,1 1 1 0 0,-1-2-3 0 0,-24-96-109 0 0,24 73 106 0 0,1 1 0 0 0,1-1-1 0 0,2 1 1 0 0,1-1 0 0 0,1 1 0 0 0,1 0 0 0 0,2 0-1 0 0,0 0 1 0 0,2 1 0 0 0,2-3 3 0 0,5-10 13 0 0,1 1-1 0 0,2 1 0 0 0,2 1 1 0 0,1 0-1 0 0,1 2 1 0 0,2 0-1 0 0,2 2 1 0 0,1 1-1 0 0,1 1 1 0 0,1 2-1 0 0,5-2-12 0 0,-22 19-80 0 0,39-15-1012 0 0,-40 33-2102 0 0,-5-3-4434 0 0,-4 0-3491 0 0</inkml:trace>
  <inkml:trace contextRef="#ctx0" brushRef="#br0" timeOffset="314.249">906 756 7690 0 0,'0'0'2309'0'0,"0"0"-662"0"0,0 0-208 0 0,0 0 16 0 0,0 0 52 0 0,0 0-117 0 0,0 0-284 0 0,0 0-274 0 0,0 0-224 0 0,0 0-173 0 0,0 0-117 0 0,0 0-80 0 0,-13 34-73 0 0,-40 107-25 0 0,40-69 78 0 0,14-68-175 0 0,-1 1 0 0 0,1-1 0 0 0,0 0 0 0 0,0 1 1 0 0,1-1-1 0 0,-1 0 0 0 0,1 0 0 0 0,0 0 1 0 0,0 0-1 0 0,0 0 0 0 0,1 0 0 0 0,-1-1 0 0 0,1 1 1 0 0,0-1-1 0 0,0 0 0 0 0,0 1 0 0 0,1-1 0 0 0,-1-1 1 0 0,1 1-1 0 0,-1 0 0 0 0,1-1 0 0 0,0 0 1 0 0,0 0-1 0 0,0 0 0 0 0,0 0 0 0 0,0-1 0 0 0,1 0 1 0 0,-1 0-1 0 0,0 0 0 0 0,1 0 0 0 0,-1 0 0 0 0,1-1 1 0 0,-1 0-1 0 0,0 0 0 0 0,1 0 0 0 0,-1-1 1 0 0,1 1-1 0 0,-1-1 0 0 0,0 0 0 0 0,1 0 0 0 0,-1-1 1 0 0,0 1-1 0 0,0-1 0 0 0,0 0 0 0 0,0 0 1 0 0,0 0-1 0 0,0-1-43 0 0,10-9 147 0 0,0-1 0 0 0,-1 0 0 0 0,-1-1 0 0 0,0 0 0 0 0,-1-1 0 0 0,0-1 0 0 0,-2 1 0 0 0,1-2 0 0 0,-2 1 0 0 0,0-1 0 0 0,-1 0 0 0 0,-1-1 0 0 0,2-11-147 0 0,7-87-1517 0 0,-15 116 999 0 0,-4 0-3115 0 0,3 1-993 0 0,1 2-6430 0 0</inkml:trace>
  <inkml:trace contextRef="#ctx0" brushRef="#br0" timeOffset="856.104">1245 1105 1480 0 0,'0'0'2777'0'0,"0"0"-1501"0"0,0 0-418 0 0,0 0 287 0 0,0 0 382 0 0,0 0 207 0 0,0 0-50 0 0,0 0-178 0 0,0 0-180 0 0,0 0-125 0 0,0 0-115 0 0,0 0-163 0 0,0 0-183 0 0,9-11-132 0 0,53-78 862 0 0,9-76 595 0 0,-55 133-2091 0 0,-8 61-747 0 0,-6-7 764 0 0,-2-11 14 0 0,1-1 0 0 0,0 1 0 0 0,0-1 0 0 0,1 1 0 0 0,0-1 0 0 0,1 0 0 0 0,0 0 0 0 0,1 0 0 0 0,0 0 0 0 0,0 0 0 0 0,1-1 0 0 0,0 0 1 0 0,1 0-1 0 0,0 0 0 0 0,0-1 0 0 0,1 0 0 0 0,0 0 0 0 0,8 6-5 0 0,-13-12 67 0 0,1-1-1 0 0,-1 1 1 0 0,1-1 0 0 0,0 0 0 0 0,0 0 0 0 0,-1 0-1 0 0,1-1 1 0 0,0 1 0 0 0,0-1 0 0 0,0 1-1 0 0,-1-1 1 0 0,1 0 0 0 0,0 0 0 0 0,0 0 0 0 0,0 0-1 0 0,0-1 1 0 0,0 1 0 0 0,-1-1 0 0 0,1 0 0 0 0,0 0-1 0 0,0 0 1 0 0,-1 0 0 0 0,1 0 0 0 0,-1-1-1 0 0,1 1 1 0 0,-1-1 0 0 0,1 1 0 0 0,-1-1 0 0 0,0 0-1 0 0,0 0 1 0 0,0 0 0 0 0,2-2-67 0 0,54-83 1638 0 0,-53 77-1634 0 0,54-125 46 0 0,-54 121-833 0 0,-2 8-2120 0 0,0 0-4800 0 0,-1 2-4481 0 0</inkml:trace>
  <inkml:trace contextRef="#ctx0" brushRef="#br0" timeOffset="1458.177">2020 778 0 0 0,'0'0'1254'0'0,"0"0"529"0"0,0 0 384 0 0,0 0 135 0 0,0 0-146 0 0,0 0-254 0 0,0 0-257 0 0,0 0-180 0 0,0 0-182 0 0,0 0-146 0 0,-4-7 5573 0 0,-93 58-5905 0 0,74-36-754 0 0,16-13-41 0 0,0 1 1 0 0,1 1-1 0 0,-1-1 0 0 0,1 1 0 0 0,0 0 0 0 0,0 1 1 0 0,0-1-1 0 0,1 1 0 0 0,0 1 0 0 0,0-1 0 0 0,0 1 1 0 0,0-1-1 0 0,1 1 0 0 0,0 0 0 0 0,0 1 0 0 0,1-1 1 0 0,-1 1-1 0 0,2 0 0 0 0,-1 0 0 0 0,1 0 0 0 0,0 0 1 0 0,0 0-1 0 0,1 0 0 0 0,0 1 0 0 0,0-1 0 0 0,0 3-10 0 0,5-3 21 0 0,0 0-1 0 0,0 0 0 0 0,0 0 0 0 0,1-1 0 0 0,0 0 0 0 0,0 0 1 0 0,0 0-1 0 0,1-1 0 0 0,0 0 0 0 0,0 0 0 0 0,1 0 1 0 0,-1-1-1 0 0,1 0 0 0 0,0 0 0 0 0,0-1 0 0 0,0 0 1 0 0,0 0-1 0 0,1 0 0 0 0,-1-1 0 0 0,1 0 0 0 0,3 0-20 0 0,127 13 214 0 0,-133-16-338 0 0,1 0 1 0 0,-1 0 0 0 0,0 0-1 0 0,0-1 1 0 0,0 0 0 0 0,0 0 0 0 0,0 0-1 0 0,-1-1 1 0 0,1 1 0 0 0,-1-1-1 0 0,1 0 1 0 0,-1-1 0 0 0,0 1-1 0 0,0-1 1 0 0,3-3 123 0 0,14-16-4402 0 0,-5 2-5043 0 0,-13 14-421 0 0</inkml:trace>
  <inkml:trace contextRef="#ctx0" brushRef="#br0" timeOffset="1941.158">2515 362 9562 0 0,'0'0'2175'0'0,"0"0"-720"0"0,0 0-295 0 0,0 0 181 0 0,0 0 227 0 0,0 0 67 0 0,0 0-232 0 0,0 0-393 0 0,0 0-328 0 0,0 0-194 0 0,0 0-119 0 0,0 0-44 0 0,0 0-16 0 0,0 19 1018 0 0,-11 60 103 0 0,-25 390-128 0 0,19-279-1226 0 0,17-189-106 0 0,0-1 17 0 0,0 0 1 0 0,0 0-13 0 0,0 0 3 0 0,0 0-12 0 0,0 0-29 0 0,0-23-2051 0 0,-5-19-2142 0 0,0 15-1812 0 0,0 6-2679 0 0,3 13 2514 0 0</inkml:trace>
  <inkml:trace contextRef="#ctx0" brushRef="#br0" timeOffset="2236.891">2239 774 3977 0 0,'0'0'1838'0'0,"0"0"-187"0"0,0 0 45 0 0,0 0 156 0 0,0 0 63 0 0,0 0-102 0 0,0 0-250 0 0,0 0-272 0 0,0 0-167 0 0,0 0-141 0 0,0 0-192 0 0,0 0-142 0 0,14-1-85 0 0,119-5 1342 0 0,97 5-268 0 0,-141-28-2859 0 0,-72 20-2649 0 0,0 0-3466 0 0,-13 5-4232 0 0</inkml:trace>
  <inkml:trace contextRef="#ctx0" brushRef="#br0" timeOffset="2512.471">2926 811 13211 0 0,'0'0'967'0'0,"0"0"-108"0"0,0 0 103 0 0,0 0 185 0 0,0 0 71 0 0,0 0-129 0 0,0 0-248 0 0,0 0-228 0 0,0 0-157 0 0,0 0-108 0 0,0 0-84 0 0,2 32-77 0 0,9 102-60 0 0,-7-50-339 0 0,-5-69-8321 0 0,1-19-2514 0 0</inkml:trace>
  <inkml:trace contextRef="#ctx0" brushRef="#br0" timeOffset="2737.187">2942 535 9842 0 0,'0'0'5249'0'0,"0"0"-3640"0"0,0 0-417 0 0,0 0-120 0 0,0 0-96 0 0,0 0-104 0 0,0 0-279 0 0,0 0-305 0 0,0 0-320 0 0,0 0-296 0 0,0 0-33 0 0,0 0-39 0 0,0 0-16 0 0,0 0-104 0 0,0-15-416 0 0,8 30-936 0 0,-1-4-2809 0 0,-3-4-7202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1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210 535 0 0 0,'0'0'1138'0'0,"0"0"389"0"0,0 0 202 0 0,0 0-67 0 0,0 0-219 0 0,0 0-229 0 0,0 0-193 0 0,0 0-117 0 0,0 0-36 0 0,0 1 5306 0 0,-4 2-5234 0 0,-8 2-872 0 0,-1-1 1 0 0,1 2-1 0 0,1 0 1 0 0,-1 0-1 0 0,1 1 1 0 0,0 1-1 0 0,1-1 1 0 0,-1 2-1 0 0,2 0 1 0 0,-1 0-1 0 0,1 0 1 0 0,1 1-1 0 0,-1 1 1 0 0,2-1-1 0 0,-1 1 1 0 0,2 1-1 0 0,0-1 1 0 0,0 1-1 0 0,1 0 1 0 0,0 1-1 0 0,1-1 1 0 0,-2 9-69 0 0,5-15-1 0 0,0-1-1 0 0,0 1 1 0 0,0-1 0 0 0,1 1 0 0 0,0-1-1 0 0,0 1 1 0 0,0-1 0 0 0,1 1 0 0 0,-1-1-1 0 0,1 1 1 0 0,1-1 0 0 0,-1 0 0 0 0,1 1-1 0 0,0-1 1 0 0,0 0 0 0 0,3 4 1 0 0,-1-4 41 0 0,1-1-1 0 0,0 0 1 0 0,1 0 0 0 0,-1 0-1 0 0,0-1 1 0 0,1 0-1 0 0,0 0 1 0 0,0 0 0 0 0,0-1-1 0 0,0 1 1 0 0,0-2 0 0 0,0 1-1 0 0,1-1 1 0 0,-1 0 0 0 0,1 0-1 0 0,-1 0 1 0 0,1-1-1 0 0,-1 0 1 0 0,1-1-41 0 0,9 0 141 0 0,-1 0 0 0 0,1-1-1 0 0,-1-1 1 0 0,0-1 0 0 0,0 0-1 0 0,0-1 1 0 0,-1 0 0 0 0,1-2 0 0 0,-1 1-1 0 0,-1-2 1 0 0,1 0 0 0 0,-1 0 0 0 0,-1-1-1 0 0,1-1 1 0 0,-2 0 0 0 0,1-1 0 0 0,-1 0-1 0 0,-1 0 1 0 0,0-2 0 0 0,-1 1-1 0 0,4-8-140 0 0,-9 15-14 0 0,-1 0 0 0 0,-1 0-1 0 0,1-1 1 0 0,-1 1-1 0 0,0-1 1 0 0,0 1 0 0 0,0-1-1 0 0,-1 0 1 0 0,0 1-1 0 0,0-1 1 0 0,0 0 0 0 0,-1 0-1 0 0,0 0 1 0 0,0 0-1 0 0,0 0 1 0 0,-1 0 0 0 0,0 0-1 0 0,0 1 1 0 0,-1-1 0 0 0,0 0-1 0 0,0 1 1 0 0,0-1-1 0 0,0 1 1 0 0,-1-1 0 0 0,0 1-1 0 0,0 0 1 0 0,0 0-1 0 0,-1 1 1 0 0,1-1 0 0 0,-1 1-1 0 0,-1-1 1 0 0,1 1-1 0 0,0 1 1 0 0,-1-1 0 0 0,0 0-1 0 0,0 1 1 0 0,0 0-1 0 0,0 0 1 0 0,-3 0 14 0 0,-6-4-215 0 0,0 2 0 0 0,0 0-1 0 0,-1 0 1 0 0,1 1 0 0 0,-1 1 0 0 0,0 1-1 0 0,0 0 1 0 0,-13 0 215 0 0,27 2-289 0 0,1 0-47 0 0,17-1-227 0 0,130-49 1391 0 0,-106 32-601 0 0,-24 13-112 0 0,0-1 0 0 0,-1 0 1 0 0,0-1-1 0 0,0-1 1 0 0,-1 0-1 0 0,0-1 0 0 0,0-1 1 0 0,-1 0-1 0 0,0-1 0 0 0,-1 0 1 0 0,0-2-1 0 0,-1 1 1 0 0,0-1-1 0 0,-1-1 0 0 0,-1 0 1 0 0,0-1-1 0 0,-1 0 0 0 0,2-5-115 0 0,-6 5 26 0 0,-1-1-1 0 0,-1 1 0 0 0,0-1 0 0 0,-1 0 0 0 0,0 0 0 0 0,-2 0 1 0 0,0 0-1 0 0,-2-15-25 0 0,2 28 8 0 0,0 0 1 0 0,0 0-1 0 0,-1 1 0 0 0,1-1 1 0 0,-1 0-1 0 0,0 1 1 0 0,0-1-1 0 0,0 1 0 0 0,0-1 1 0 0,0 1-1 0 0,0-1 0 0 0,0 1 1 0 0,-1 0-1 0 0,0 0 1 0 0,1-1-1 0 0,-1 1 0 0 0,0 0 1 0 0,0 1-1 0 0,0-1 1 0 0,0 0-1 0 0,0 0 0 0 0,0 1 1 0 0,-1 0-1 0 0,1-1 1 0 0,0 1-1 0 0,-1 0 0 0 0,-2-1-8 0 0,-7 28-406 0 0,8-9 382 0 0,0 0-1 0 0,2-1 1 0 0,0 1 0 0 0,0 0 0 0 0,2 0 0 0 0,0 0 0 0 0,2 15 24 0 0,0-2-10 0 0,39 264 1 0 0,-2-32-35 0 0,-25 102 94 0 0,-16-345 0 0 0,-1 0 1 0 0,-1 0-1 0 0,0 0 0 0 0,-2-1 0 0 0,0 0 0 0 0,-1 0 0 0 0,-8 14-50 0 0,14-31 18 0 0,0 1 0 0 0,1-1 0 0 0,-1 0 0 0 0,0 0 0 0 0,0 1 0 0 0,0-1 0 0 0,-1 0 0 0 0,1 0 0 0 0,0 0 0 0 0,0 0 0 0 0,0 0 0 0 0,-1 0 0 0 0,1-1 1 0 0,0 1-1 0 0,-1 0 0 0 0,1-1 0 0 0,-1 1 0 0 0,1-1 0 0 0,-1 0 0 0 0,1 1 0 0 0,-1-1 0 0 0,1 0 0 0 0,-1 0 0 0 0,0 0 0 0 0,1 0 0 0 0,-1 0 0 0 0,1 0 0 0 0,-1 0 0 0 0,1 0 0 0 0,-1-1 0 0 0,1 1 0 0 0,-1-1 0 0 0,1 1 0 0 0,-1-1 0 0 0,1 0 0 0 0,0 1 0 0 0,-1-1 0 0 0,1 0 0 0 0,0 0 0 0 0,0 0 0 0 0,-1 0 0 0 0,1 0 0 0 0,0 0 1 0 0,0 0-1 0 0,0 0 0 0 0,0-1-18 0 0,-5-18 57 0 0,0 0 1 0 0,2-1 0 0 0,0 1 0 0 0,1-1-1 0 0,2 0 1 0 0,0 0 0 0 0,1 0 0 0 0,1 0-1 0 0,0 0 1 0 0,3-4-58 0 0,2-3-23 0 0,2 1 0 0 0,1-1 0 0 0,1 1 0 0 0,1 1 0 0 0,1 0 0 0 0,2 0 0 0 0,0 1 0 0 0,2 1 0 0 0,3-2 23 0 0,-17 22-28 0 0,29-27-1168 0 0,-19 23-1836 0 0,-1 1-3921 0 0,-5 4-4755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20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15 0 0 0,'0'0'947'0'0,"0"0"160"0"0,0 0-28 0 0,0 0-120 0 0,0 0-34 0 0,0 0-73 0 0,0 0-68 0 0,5-2-46 0 0,28-11 1802 0 0,-33 13-2006 0 0,0 0-43 0 0,0 0 2 0 0,0 0 45 0 0,0 0 79 0 0,0 0 58 0 0,0 0 28 0 0,0 19 2756 0 0,-40 92-981 0 0,-71 222-1457 0 0,39-151-715 0 0,51-114-157 0 0,22-66-117 0 0,0 0 0 0 0,0 0 1 0 0,0 0-1 0 0,0-1 0 0 0,0 1 0 0 0,1 0 0 0 0,-1-1 0 0 0,1 1 0 0 0,-1-1 1 0 0,1 1-1 0 0,-1-1 0 0 0,1 0 0 0 0,0 0 0 0 0,0 0 0 0 0,-1 0 0 0 0,1 0 0 0 0,0 0 1 0 0,0 0-1 0 0,0-1 0 0 0,0 1 0 0 0,0-1 0 0 0,0 1 0 0 0,0-1 0 0 0,1 0 0 0 0,-1 0 1 0 0,0 0-1 0 0,0 0 0 0 0,0 0 0 0 0,0 0 0 0 0,0 0 0 0 0,0-1 0 0 0,0 1 0 0 0,0-1 1 0 0,0 0-1 0 0,0 1 0 0 0,1-2-32 0 0,8 2 118 0 0,75-19 490 0 0,-10 1-238 0 0,-64 14-957 0 0,-12 1-2438 0 0,-2-1-3432 0 0,1 4-4617 0 0</inkml:trace>
  <inkml:trace contextRef="#ctx0" brushRef="#br0" timeOffset="415.382">0 357 48 0 0,'0'0'3445'0'0,"0"0"-1450"0"0,0 0-578 0 0,0 0-47 0 0,0 0 52 0 0,0 0 50 0 0,0 0-105 0 0,0 0-280 0 0,0 0-334 0 0,0 0-263 0 0,0 0-193 0 0,0 0-73 0 0,0 0 102 0 0,1 3 134 0 0,2 0-264 0 0,0-1 0 0 0,1 0 0 0 0,-1 1 0 0 0,1-1 0 0 0,-1-1 1 0 0,1 1-1 0 0,0 0 0 0 0,0-1 0 0 0,0 0 0 0 0,0 0 0 0 0,0 0 0 0 0,0 0 0 0 0,0-1 1 0 0,0 1-1 0 0,1-1 0 0 0,-1 0 0 0 0,0 0 0 0 0,0-1 0 0 0,0 1 0 0 0,0-1 0 0 0,1 0-195 0 0,7 0 337 0 0,266-5 2840 0 0,-211 5-3386 0 0,-61 3-3 0 0,-3-1-1933 0 0,1 0-5558 0 0,-4-1-3472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3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375 346 0 0 0,'0'0'435'0'0,"0"0"588"0"0,0 0 284 0 0,0 0 66 0 0,0 0-75 0 0,0 0-163 0 0,0 0-179 0 0,0 0-155 0 0,0 0-98 0 0,6-1-24 0 0,19-7 23 0 0,-19 6 51 0 0,-6 2 55 0 0,0 0 16 0 0,0 0-26 0 0,0 0-55 0 0,0 0-94 0 0,0 0-97 0 0,0 0-96 0 0,0 0-85 0 0,0 0-40 0 0,0 0-12 0 0,0 0 15 0 0,0 0 20 0 0,0 0 18 0 0,0 0 8 0 0,-28 7 2246 0 0,-141 34-2035 0 0,2 29 77 0 0,166-67-667 0 0,-1-1 1 0 0,2 0 0 0 0,-1 1 0 0 0,0-1-1 0 0,0 1 1 0 0,1-1 0 0 0,-1 1-1 0 0,1-1 1 0 0,0 1 0 0 0,0-1 0 0 0,0 1-1 0 0,0-1 1 0 0,0 1 0 0 0,0-1-1 0 0,1 1 1 0 0,0-1 0 0 0,-1 1-1 0 0,1-1 1 0 0,0 1 0 0 0,0-1 0 0 0,0 0-1 0 0,0 1 1 0 0,1-1 0 0 0,-1 0-1 0 0,0 0 1 0 0,1 0 0 0 0,0 0-1 0 0,-1 0 1 0 0,1 0 0 0 0,0-1 0 0 0,0 1-1 0 0,0 0 1 0 0,0-1 0 0 0,0 0-1 0 0,1 1 1 0 0,0-1-2 0 0,7 7 14 0 0,1-1 1 0 0,0 0-1 0 0,0-1 1 0 0,0 0-1 0 0,1-1 0 0 0,0 0 1 0 0,0-1-1 0 0,0-1 0 0 0,1 0 1 0 0,-1 0-1 0 0,4-1-14 0 0,43 13 61 0 0,-26-8 10 0 0,-32-7-73 0 0,-1 0 20 0 0,-25 19 484 0 0,-5-7-488 0 0,0 2 0 0 0,2 0 0 0 0,0 2 0 0 0,0 1 0 0 0,2 2 0 0 0,0 0 0 0 0,1 2 0 0 0,-19 20-14 0 0,42-39 5 0 0,0 0 0 0 0,0 1-1 0 0,0-1 1 0 0,1 1-1 0 0,-1 0 1 0 0,1 0 0 0 0,-1 0-1 0 0,1-1 1 0 0,0 1 0 0 0,0 0-1 0 0,0 0 1 0 0,0 1 0 0 0,1-1-1 0 0,-1 0 1 0 0,1 0-1 0 0,0 0 1 0 0,0 0 0 0 0,0 0-1 0 0,0 1 1 0 0,1-1 0 0 0,-1 0-1 0 0,1 0 1 0 0,0 0 0 0 0,0 0-1 0 0,0 0 1 0 0,0 0 0 0 0,0 0-1 0 0,1 0 1 0 0,-1-1-1 0 0,1 1 1 0 0,0 0 0 0 0,0-1-1 0 0,0 1 1 0 0,0-1 0 0 0,0 0-1 0 0,0 0 1 0 0,1 0 0 0 0,-1 0-1 0 0,1 0 1 0 0,-1 0-1 0 0,1 0 1 0 0,0-1 0 0 0,0 0-1 0 0,1 1-4 0 0,12 5 115 0 0,1-1-1 0 0,-1 0 1 0 0,1-2-1 0 0,0 0 1 0 0,0 0-1 0 0,1-2 0 0 0,-1 0 1 0 0,1-1-1 0 0,-1-1 1 0 0,1-1-1 0 0,15-2-114 0 0,-30 3-55 0 0,-1 0-1 0 0,0 0 0 0 0,0-1 0 0 0,1 1 1 0 0,-1-1-1 0 0,0 1 0 0 0,0-1 1 0 0,1 0-1 0 0,-1 0 0 0 0,0 0 1 0 0,0 0-1 0 0,0 0 0 0 0,0 0 0 0 0,0-1 1 0 0,0 1-1 0 0,-1-1 0 0 0,1 1 1 0 0,0-1-1 0 0,-1 1 0 0 0,1-1 0 0 0,-1 0 1 0 0,0 0-1 0 0,1 0 0 0 0,-1 0 1 0 0,0 0-1 0 0,0 0 0 0 0,0 0 0 0 0,0-1 1 0 0,-1 1-1 0 0,1 0 0 0 0,-1 0 1 0 0,1-1-1 0 0,-1 1 0 0 0,0 0 1 0 0,0-3 55 0 0,4-30-8298 0 0,-4 30 81 0 0</inkml:trace>
  <inkml:trace contextRef="#ctx0" brushRef="#br0" timeOffset="415.866">287 0 2937 0 0,'0'0'1364'0'0,"0"0"-335"0"0,0 0-175 0 0,0 0 128 0 0,0 0 370 0 0,0 0 390 0 0,0 0 99 0 0,0 0-234 0 0,0 0-393 0 0,0 0-370 0 0,0 0-224 0 0,0 0-73 0 0,0 0-3 0 0,-9 11 6 0 0,-24 37-6 0 0,4 48 1384 0 0,19-35-1141 0 0,4 1-1 0 0,1 0 1 0 0,4 25-787 0 0,-11 127 405 0 0,-25 36-212 0 0,1-66-118 0 0,6-95-103 0 0,9-63-584 0 0,21-26-632 0 0,0-3-13388 0 0,0 2 7616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 1048 0 0,'0'0'3472'0'0,"0"0"-1559"0"0,0 0-544 0 0,0 0 54 0 0,0 0 80 0 0,0 0 129 0 0,0 0 14 0 0,0 0-177 0 0,0 0-210 0 0,0 0-253 0 0,0 0-238 0 0,0 0-189 0 0,0 0-139 0 0,-33 18-115 0 0,-102 57-61 0 0,76-25 58 0 0,53-39-257 0 0,-1 0-12 0 0,0 0-1 0 0,1 0 1 0 0,0 1-1 0 0,1-1 1 0 0,0 1 0 0 0,1 1-1 0 0,0-1 1 0 0,1 0-1 0 0,1 1 1 0 0,0 0-1 0 0,0-1 1 0 0,1 1 0 0 0,1 0-1 0 0,0 2-52 0 0,2-11 55 0 0,0 0-1 0 0,0-1 1 0 0,0 1 0 0 0,0-1-1 0 0,1 1 1 0 0,-1-1 0 0 0,1 0-1 0 0,0 0 1 0 0,0 0 0 0 0,0 0-1 0 0,0-1 1 0 0,0 1 0 0 0,1-1-1 0 0,-1 0 1 0 0,1 0-1 0 0,0 0 1 0 0,-1 0 0 0 0,1-1-1 0 0,0 1 1 0 0,0-1 0 0 0,0 0-1 0 0,0 0 1 0 0,0-1 0 0 0,0 1-1 0 0,1-1 1 0 0,-1 0 0 0 0,0 0-1 0 0,0 0 1 0 0,0-1-1 0 0,0 1 1 0 0,0-1 0 0 0,0 0-1 0 0,0 0 1 0 0,0 0 0 0 0,0-1-1 0 0,0 1 1 0 0,1-2-55 0 0,41-15 239 0 0,0-2-1 0 0,-1-1 1 0 0,-2-3 0 0 0,0-2-1 0 0,-2-1 1 0 0,2-4-239 0 0,13-8 148 0 0,51-23-54 0 0,-97 57-63 0 0,-10 5-33 0 0,1-1 0 0 0,0 0 0 0 0,0 0 0 0 0,0 1 0 0 0,0-1 0 0 0,0 0 0 0 0,0 1 0 0 0,0-1 0 0 0,0 1 0 0 0,0-1 0 0 0,0 1 0 0 0,0-1 0 0 0,0 1 0 0 0,0 0 0 0 0,0-1 0 0 0,0 1 0 0 0,0 0 0 0 0,0 0 0 0 0,1 0 0 0 0,-1 0 0 0 0,0 0 0 0 0,0 0 0 0 0,0 0 0 0 0,0 1 0 0 0,0-1 0 0 0,0 0 1 0 0,1 0-1 0 0,-1 1 0 0 0,0-1 0 0 0,0 1 0 0 0,0-1 0 0 0,0 1 0 0 0,0 0 0 0 0,0-1 0 0 0,-1 1 0 0 0,1 0 0 0 0,0-1 0 0 0,0 1 0 0 0,0 0 0 0 0,-1 0 0 0 0,1 0 0 0 0,0 0 0 0 0,-1 0 0 0 0,1 0 0 0 0,-1 0 0 0 0,1 0 0 0 0,-1 0 0 0 0,1 0 0 0 0,-1 0 0 0 0,0 0 0 0 0,1 0 0 0 0,-1 0 0 0 0,0 0 0 0 0,0 1 0 0 0,0-1 0 0 0,0 0 0 0 0,0 1 2 0 0,5 51-475 0 0,18 56 739 0 0,-2-80-3473 0 0,11-7-3349 0 0,-23-18-4852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3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277 152 0 0 0,'0'0'1258'0'0,"0"0"429"0"0,0 0 124 0 0,0 0-76 0 0,0 0-174 0 0,0 0-188 0 0,0 0-90 0 0,0 0-98 0 0,1-8-151 0 0,2-24-130 0 0,-39 24 1483 0 0,25 11-2296 0 0,-1 0-1 0 0,1 1 0 0 0,0 0 1 0 0,0 0-1 0 0,0 1 0 0 0,0 1 1 0 0,1 0-1 0 0,0 1 0 0 0,0 0 1 0 0,1 0-1 0 0,0 1 1 0 0,0 0-1 0 0,0 0 0 0 0,1 1 1 0 0,1 0-1 0 0,-1 1 0 0 0,1 0-90 0 0,-1 0 35 0 0,0 1-1 0 0,1-1 0 0 0,0 1 0 0 0,1 1 0 0 0,0-1 1 0 0,1 1-1 0 0,0 0 0 0 0,1 0 0 0 0,0 1 1 0 0,1-1-1 0 0,0 1 0 0 0,1 0 0 0 0,0 0 0 0 0,1-1 1 0 0,1 1-1 0 0,0 0 0 0 0,1 4-34 0 0,0-14 32 0 0,0 0 1 0 0,-1-1-1 0 0,1 1 0 0 0,0-1 1 0 0,0 1-1 0 0,1-1 0 0 0,-1 1 1 0 0,1-1-1 0 0,-1 1 0 0 0,1-1 1 0 0,0 0-1 0 0,-1 0 1 0 0,1 0-1 0 0,0 0 0 0 0,0 0 1 0 0,1-1-1 0 0,-1 1 0 0 0,0 0 1 0 0,1-1-1 0 0,-1 0 0 0 0,1 1 1 0 0,-1-1-1 0 0,1 0 0 0 0,-1 0 1 0 0,1-1-1 0 0,0 1 0 0 0,0-1 1 0 0,-1 1-1 0 0,1-1 0 0 0,2 0-32 0 0,85-12 1357 0 0,-54-11-1209 0 0,0-3-1 0 0,-2 0 1 0 0,-1-2-1 0 0,-1-2 1 0 0,-2 0-1 0 0,-1-3 1 0 0,-1 0-1 0 0,-2-1 1 0 0,-1-2-1 0 0,-1-3-147 0 0,-12 23 37 0 0,-11 15-37 0 0,13-17 84 0 0,-8 28-1 0 0,-21 130 348 0 0,14-136-442 0 0,0 1 0 0 0,0 0 0 0 0,0 0 0 0 0,1 0 0 0 0,0-1 0 0 0,0 1 0 0 0,0 0 0 0 0,0 0 0 0 0,1 0 0 0 0,0 0 0 0 0,0-1 0 0 0,0 1 0 0 0,1 0 0 0 0,-1-1 0 0 0,1 1 0 0 0,0-1 0 0 0,1 0 1 0 0,-1 1-1 0 0,1-1 0 0 0,-1 0 0 0 0,1 0 0 0 0,1-1 0 0 0,-1 1 0 0 0,0-1 0 0 0,1 1 0 0 0,0-1 0 0 0,0 0 0 0 0,0-1 0 0 0,0 1 0 0 0,0 0 0 0 0,0-1 0 0 0,1 0 0 0 0,-1 0 0 0 0,1-1 0 0 0,-1 1 0 0 0,3 0 11 0 0,38-8-2311 0 0,-17-6-6500 0 0,-20 7-2109 0 0</inkml:trace>
  <inkml:trace contextRef="#ctx0" brushRef="#br0" timeOffset="362.052">1142 1 7290 0 0,'0'0'1557'0'0,"0"0"-562"0"0,0 0-124 0 0,0 0 212 0 0,0 0 202 0 0,0 0 108 0 0,0 0-92 0 0,0 0-232 0 0,-31 18-247 0 0,-96 55-239 0 0,68-32 48 0 0,57-39-620 0 0,-1 0 1 0 0,1 0-1 0 0,0 0 1 0 0,0 0-1 0 0,0 0 0 0 0,0 1 1 0 0,1-1-1 0 0,-1 1 1 0 0,0-1-1 0 0,1 1 0 0 0,0-1 1 0 0,0 1-1 0 0,0 0 1 0 0,0-1-1 0 0,0 1 0 0 0,0 0 1 0 0,0 0-1 0 0,1 0 0 0 0,0 0 1 0 0,0 0-1 0 0,0 0 1 0 0,0 0-1 0 0,0 0 0 0 0,0 2-11 0 0,2-2 16 0 0,1 0 0 0 0,-1 0 0 0 0,0 0 0 0 0,1 0 0 0 0,-1 0 0 0 0,1-1 1 0 0,0 1-1 0 0,0-1 0 0 0,0 1 0 0 0,0-1 0 0 0,0 0 0 0 0,1-1 0 0 0,-1 1 0 0 0,1 0 0 0 0,-1-1 0 0 0,1 0 0 0 0,2 1-16 0 0,1 1 26 0 0,99 49 288 0 0,-103-48-262 0 0,0 0 1 0 0,0 0-1 0 0,-1 1 1 0 0,0-1 0 0 0,0 1-1 0 0,0 0 1 0 0,0-1 0 0 0,0 1-1 0 0,-1 0 1 0 0,0 0-1 0 0,0 0 1 0 0,-1 0 0 0 0,1 0-1 0 0,-1 0 1 0 0,0 0 0 0 0,0 0-1 0 0,-1 0 1 0 0,1 0-1 0 0,-1 0 1 0 0,0 0 0 0 0,-1 0-1 0 0,1-1 1 0 0,-1 1 0 0 0,0 0-1 0 0,0-1 1 0 0,0 1-1 0 0,-1-1 1 0 0,0 0 0 0 0,1 1-1 0 0,-2-1 1 0 0,1-1 0 0 0,0 1-1 0 0,-1 0 1 0 0,1-1-1 0 0,-1 0 1 0 0,0 0 0 0 0,-1 1-53 0 0,-10 7 36 0 0,1 0 1 0 0,-2-1-1 0 0,1-1 1 0 0,-1 0-1 0 0,0-1 1 0 0,-1-1-1 0 0,0 0 1 0 0,0-2 0 0 0,-1 0-1 0 0,-1 0-36 0 0,13-4-125 0 0,-1 0 0 0 0,0 0-1 0 0,1-1 1 0 0,-1 0 0 0 0,1 0 0 0 0,-1 0 0 0 0,0-1-1 0 0,1 0 1 0 0,-1-1 0 0 0,1 1 0 0 0,0-1-1 0 0,-4-2 126 0 0,-4-7-4243 0 0,7-5-3781 0 0,7 12-284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0 960 0 0,'0'0'1993'0'0,"0"0"-537"0"0,0 0-309 0 0,0 0 130 0 0,0 0 264 0 0,0 0 184 0 0,0 0-47 0 0,0 0-302 0 0,0 0-370 0 0,0 0-302 0 0,0 0-172 0 0,0 0-56 0 0,-4 12 1852 0 0,-33 68-749 0 0,14-29-1081 0 0,-2-2 0 0 0,-2-1 0 0 0,-3-1 0 0 0,-34 42-498 0 0,-19 17-260 0 0,54-92-1747 0 0,20-13-2474 0 0,3-4-4982 0 0,5 3 3904 0 0</inkml:trace>
  <inkml:trace contextRef="#ctx0" brushRef="#br0" timeOffset="367.219">0 11 2537 0 0,'0'0'1252'0'0,"0"0"81"0"0,0 0 213 0 0,0 0 340 0 0,0 0 220 0 0,0 0-54 0 0,0 0-345 0 0,0 0-420 0 0,0 0-379 0 0,0 0-277 0 0,0 0-190 0 0,0 0-127 0 0,0 0-58 0 0,9 8 1170 0 0,133 182 3596 0 0,-14 27-4038 0 0,-70-138-977 0 0,-34-68-2046 0 0,-8-17-5814 0 0,-14 4-884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5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1 339 632 0 0,'0'0'792'0'0,"0"0"-134"0"0,0 0 145 0 0,0 0 438 0 0,0 0 422 0 0,0 0 132 0 0,0 0-305 0 0,0 0-555 0 0,0 0-464 0 0,0 0-202 0 0,0 0 75 0 0,1-2 201 0 0,1 0-367 0 0,0 0-1 0 0,1 0 0 0 0,-1 0 0 0 0,1 1 0 0 0,0-1 0 0 0,0 1 1 0 0,-1-1-1 0 0,1 1 0 0 0,0 0 0 0 0,0 0 0 0 0,0 1 0 0 0,0-1 0 0 0,0 1 1 0 0,1-1-1 0 0,-1 1 0 0 0,0 0 0 0 0,0 0 0 0 0,0 0 0 0 0,0 0 0 0 0,0 1 1 0 0,0 0-1 0 0,1-1-177 0 0,17 0 726 0 0,32-1 134 0 0,0-2 1 0 0,0-3-1 0 0,-1-2 1 0 0,1-2-1 0 0,-2-2 0 0 0,0-3 1 0 0,0-2-1 0 0,33-17-860 0 0,-74 28 67 0 0,0 0 0 0 0,-1-1 1 0 0,0 0-1 0 0,0 0 0 0 0,0-1 1 0 0,-1 0-1 0 0,0-1 0 0 0,0 0 0 0 0,-1 0 1 0 0,0-1-1 0 0,-1 1 0 0 0,0-2 0 0 0,-1 1 1 0 0,0 0-1 0 0,-1-1 0 0 0,1-2-67 0 0,-4 11 7 0 0,0 1 0 0 0,0-1-1 0 0,0 1 1 0 0,0-1 0 0 0,-1 0 0 0 0,1 1-1 0 0,-1-1 1 0 0,1 0 0 0 0,-1 1 0 0 0,0-1 0 0 0,1 0-1 0 0,-1 0 1 0 0,0 1 0 0 0,0-1 0 0 0,0 0-1 0 0,0 0 1 0 0,-1 1 0 0 0,1-1 0 0 0,0 0-1 0 0,-1 1 1 0 0,1-1 0 0 0,-1 0 0 0 0,0 1-1 0 0,1-1 1 0 0,-1 0 0 0 0,0 1 0 0 0,0-1-1 0 0,0 1 1 0 0,0 0 0 0 0,0-1 0 0 0,-1 1-1 0 0,1 0 1 0 0,0 0 0 0 0,0-1 0 0 0,-1 1 0 0 0,1 0-1 0 0,-1 0 1 0 0,1 1 0 0 0,-1-1 0 0 0,1 0-1 0 0,-1 0 1 0 0,0 1 0 0 0,1-1 0 0 0,-2 1-7 0 0,2 0-174 0 0,-23 124-155 0 0,-47 153 326 0 0,-48 102 3 0 0,104-332-131 0 0,-2 0 0 0 0,-2-2-1 0 0,-2 0 1 0 0,-2-1 0 0 0,-2-1-1 0 0,-2-1 1 0 0,-1-2 0 0 0,-2-1 0 0 0,-9 7 131 0 0,31-39-93 0 0,0 0 1 0 0,-1-1 0 0 0,1 1 0 0 0,-1-2 0 0 0,-1 1 0 0 0,1-1 0 0 0,-1-1 0 0 0,0 1 0 0 0,0-2 0 0 0,-8 3 92 0 0,15-5-22 0 0,0 0 1 0 0,0 0-1 0 0,0-1 1 0 0,0 1-1 0 0,0-1 1 0 0,0 0-1 0 0,0 0 1 0 0,0 0 0 0 0,0 0-1 0 0,0 0 1 0 0,0-1-1 0 0,0 1 1 0 0,0-1-1 0 0,0 0 1 0 0,0 0-1 0 0,1 0 1 0 0,-1 0-1 0 0,0 0 1 0 0,0-1 0 0 0,1 1-1 0 0,-1-1 1 0 0,1 0-1 0 0,0 1 1 0 0,-1-1-1 0 0,1-1 1 0 0,0 1-1 0 0,0 0 1 0 0,0 0-1 0 0,0-1 1 0 0,1 1-1 0 0,-1-1 1 0 0,0 1 0 0 0,1-1-1 0 0,0 0 1 0 0,0 0-1 0 0,0 1 1 0 0,0-1-1 0 0,0 0 1 0 0,0-1 21 0 0,0-5 24 0 0,0 1 0 0 0,0 0 1 0 0,0-1-1 0 0,1 1 0 0 0,1 0 1 0 0,-1-1-1 0 0,1 1 0 0 0,1 0 0 0 0,0 0 1 0 0,0-1-1 0 0,0 1 0 0 0,1 1 1 0 0,0-1-1 0 0,0 0 0 0 0,1 1 0 0 0,0 0 1 0 0,1-1-1 0 0,0 2 0 0 0,1-3-24 0 0,113-115 548 0 0,-119 124-548 0 0,57-44 432 0 0,1 2 0 0 0,2 3-1 0 0,2 2 1 0 0,34-13-432 0 0,-39 20 290 0 0,23-8 46 0 0,-84 41-2352 0 0,1 2-1585 0 0,2 2-3621 0 0,1-3-3863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45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331 504 0 0 0,'0'0'1327'0'0,"0"0"-153"0"0,0 0-116 0 0,0 0-29 0 0,0 0-28 0 0,0 0-26 0 0,0 0-43 0 0,0 0-110 0 0,0 0-186 0 0,0 0-157 0 0,0 0-131 0 0,0-4-39 0 0,-3-10 51 0 0,2 10 139 0 0,1 4 194 0 0,-13-25 5213 0 0,-18 16-4089 0 0,-37 21-1655 0 0,50-2-133 0 0,0 1 1 0 0,1 1-1 0 0,0 0 0 0 0,1 1 1 0 0,0 1-1 0 0,1 0 0 0 0,0 1 1 0 0,2 1-1 0 0,0 0 0 0 0,-5 9-29 0 0,12-16-3 0 0,1 1-1 0 0,0 0 1 0 0,1 1-1 0 0,0-1 1 0 0,0 1-1 0 0,1 0 1 0 0,1 0-1 0 0,0 0 1 0 0,0 0-1 0 0,1 0 0 0 0,1 1 1 0 0,-1-1-1 0 0,2 0 1 0 0,0 5 3 0 0,0-12 5 0 0,0 1 0 0 0,0-1 0 0 0,0 0 1 0 0,1 1-1 0 0,0-1 0 0 0,0 0 0 0 0,0 0 0 0 0,0 0 0 0 0,0-1 1 0 0,1 1-1 0 0,0 0 0 0 0,-1-1 0 0 0,2 1 0 0 0,-1-1 0 0 0,0 0 1 0 0,0 0-1 0 0,1-1 0 0 0,0 1 0 0 0,-1-1 0 0 0,1 1 0 0 0,0-1 1 0 0,0 0-1 0 0,1-1 0 0 0,-1 1 0 0 0,0-1 0 0 0,0 1 0 0 0,1-2 1 0 0,-1 1-1 0 0,1 0 0 0 0,2-1-5 0 0,4 2 66 0 0,0-1 0 0 0,0 0 0 0 0,1-1 1 0 0,-1 0-1 0 0,0 0 0 0 0,0-2 0 0 0,0 1 0 0 0,0-2 0 0 0,0 1 1 0 0,0-1-1 0 0,10-5-66 0 0,16-9 170 0 0,-1-2 0 0 0,-1-2 0 0 0,-1-1 0 0 0,-1-2 0 0 0,0-1 0 0 0,-2-1 0 0 0,-1-2 0 0 0,20-25-170 0 0,-44 46 83 0 0,0 0 1 0 0,-1 0-1 0 0,1 0 0 0 0,-1-1 0 0 0,-1 0 0 0 0,0 0 1 0 0,0-1-1 0 0,0 1 0 0 0,-1-1 0 0 0,0 1 1 0 0,-1-1-1 0 0,0 0 0 0 0,0 0 0 0 0,-1 0 1 0 0,-1-1-1 0 0,1 1 0 0 0,-1 0-83 0 0,0 9 15 0 0,0 1 0 0 0,0-1 0 0 0,0 0 0 0 0,-1 1 0 0 0,1-1 1 0 0,0 1-1 0 0,0-1 0 0 0,0 0 0 0 0,0 1 0 0 0,-1-1 0 0 0,1 0 0 0 0,0 1 0 0 0,0-1 0 0 0,-1 0 0 0 0,1 1 0 0 0,0-1 1 0 0,-1 0-1 0 0,1 1 0 0 0,0-1 0 0 0,-1 0 0 0 0,1 0 0 0 0,0 0 0 0 0,-1 1 0 0 0,1-1 0 0 0,0 0 0 0 0,-1 0 1 0 0,1 0-1 0 0,-1 0 0 0 0,1 0 0 0 0,0 0 0 0 0,-1 0 0 0 0,1 0 0 0 0,-1 0 0 0 0,1 0 0 0 0,-1 0 0 0 0,1 0 0 0 0,0 0 1 0 0,-1 0-1 0 0,1 0 0 0 0,-1 0 0 0 0,1 0 0 0 0,0 0 0 0 0,-1 0 0 0 0,1-1 0 0 0,0 1 0 0 0,-1 0 0 0 0,1 0 0 0 0,0-1 1 0 0,-1 1-1 0 0,1 0 0 0 0,0 0 0 0 0,-1-1 0 0 0,1 1 0 0 0,0 0 0 0 0,0-1 0 0 0,-1 1 0 0 0,1 0 0 0 0,0-1 1 0 0,0 1-1 0 0,0-1 0 0 0,-1 1 0 0 0,1 0 0 0 0,0-1-15 0 0,-4 9-6 0 0,1 1 0 0 0,0-1-1 0 0,0 1 1 0 0,1-1 0 0 0,0 1 0 0 0,1 0 0 0 0,0 0-1 0 0,0 0 1 0 0,1 0 0 0 0,0 0 0 0 0,0 0 0 0 0,1 0 0 0 0,1 0-1 0 0,-1 0 1 0 0,1 0 0 0 0,1-1 0 0 0,-1 1 0 0 0,2-1 0 0 0,1 5 6 0 0,3-2 32 0 0,0-1 0 0 0,1 0 0 0 0,0 0 0 0 0,0-1 0 0 0,1 0 0 0 0,0-1 0 0 0,0 0 0 0 0,1-1 0 0 0,0 0 0 0 0,1 0 1 0 0,-1-2-1 0 0,1 1 0 0 0,1-1 0 0 0,-1-1 0 0 0,0 0 0 0 0,9 1-32 0 0,29-1 256 0 0,-50-4-244 0 0,0 0-9 0 0,0 0-25 0 0,0 0 5 0 0,0 0-27 0 0,0 0-41 0 0,0 0-31 0 0,0 0-146 0 0,0 0-257 0 0,-3 0-2627 0 0,1 0 641 0 0,2 0-5245 0 0,0 0-2831 0 0</inkml:trace>
  <inkml:trace contextRef="#ctx0" brushRef="#br0" timeOffset="515.66">1001 784 9010 0 0,'0'0'1314'0'0,"0"0"-417"0"0,0 0 71 0 0,0 0 378 0 0,0 0 289 0 0,0 0 31 0 0,0 0-245 0 0,0 0-330 0 0,0 0-277 0 0,0 0-173 0 0,0 0-113 0 0,0 0-89 0 0,0 0-36 0 0,22-27-37 0 0,65-85-23 0 0,-41 42 207 0 0,30-74 337 0 0,-64 111-505 0 0,-12 32-311 0 0,0 1-43 0 0,0 0-43 0 0,-7 19-285 0 0,3-10 284 0 0,1 1-1 0 0,0-1 1 0 0,1 1 0 0 0,0 0-1 0 0,0 0 1 0 0,1 0-1 0 0,0 0 1 0 0,1 1 0 0 0,0-1-1 0 0,0 0 1 0 0,1 0-1 0 0,1 0 1 0 0,0 0 0 0 0,0 0-1 0 0,1 0 1 0 0,0-1-1 0 0,1 1 1 0 0,0-1 0 0 0,0 0-1 0 0,5 8 17 0 0,-4-12 29 0 0,0 0 0 0 0,0 0-1 0 0,1 0 1 0 0,0-1 0 0 0,-1 0 0 0 0,1 0-1 0 0,1-1 1 0 0,-1 1 0 0 0,0-1 0 0 0,1-1-1 0 0,-1 1 1 0 0,1-1 0 0 0,0 0 0 0 0,0-1-1 0 0,0 0 1 0 0,0 0 0 0 0,0 0 0 0 0,0-1-1 0 0,0 0 1 0 0,0 0 0 0 0,0-1 0 0 0,0 0-1 0 0,0 0 1 0 0,0-1 0 0 0,0 1 0 0 0,0-2-1 0 0,0 1 1 0 0,-1-1 0 0 0,1 0 0 0 0,-1 0-1 0 0,0-1 1 0 0,0 0 0 0 0,0 0 0 0 0,4-4-29 0 0,16-15 229 0 0,-2 0 0 0 0,-1-2 0 0 0,-1-1 0 0 0,-1 0 0 0 0,-2-2 1 0 0,14-24-230 0 0,-7 13 58 0 0,-11 16-348 0 0,-14 23-66 0 0,-1 0-306 0 0,0 0-525 0 0,0 15-11778 0 0,0-8 1857 0 0</inkml:trace>
  <inkml:trace contextRef="#ctx0" brushRef="#br0" timeOffset="1144.032">2157 445 2745 0 0,'0'0'4054'0'0,"0"0"-1463"0"0,0 0-672 0 0,0 0-201 0 0,0 0-214 0 0,0 0-217 0 0,0 0-265 0 0,0 0-229 0 0,0 0-205 0 0,0 0-184 0 0,0 0-154 0 0,0 0-110 0 0,0 0-79 0 0,-23 3-45 0 0,-74 13-12 0 0,45 15-37 0 0,44-21 15 0 0,3-7 9 0 0,0 1 0 0 0,0 0 0 0 0,0 0 0 0 0,0 1 0 0 0,1 0 0 0 0,0-1 0 0 0,0 1 0 0 0,0 1 0 0 0,1-1-1 0 0,0 0 1 0 0,0 1 0 0 0,0 0 0 0 0,0 0 0 0 0,1 0 0 0 0,0 0 0 0 0,0 0 0 0 0,1 0 0 0 0,0 0 0 0 0,0 1-1 0 0,0-1 1 0 0,1 0 0 0 0,0 1 0 0 0,0-1 0 0 0,1 1 0 0 0,-1-1 0 0 0,1 0 0 0 0,1 0 0 0 0,-1 1 0 0 0,1-1-1 0 0,0 0 1 0 0,1 0 0 0 0,-1-1 0 0 0,1 1 0 0 0,4 4 9 0 0,0-3 158 0 0,1-1 1 0 0,1-1-1 0 0,-1 1 0 0 0,1-2 1 0 0,0 1-1 0 0,0-1 0 0 0,1 0 1 0 0,-1-1-1 0 0,1 0 0 0 0,0-1 1 0 0,0 0-1 0 0,-1 0 0 0 0,1-1 1 0 0,0-1-1 0 0,1 1 0 0 0,-1-2 1 0 0,0 1-1 0 0,0-1 0 0 0,0-1 1 0 0,-1 0-1 0 0,1 0 0 0 0,0-1 1 0 0,-1 0-1 0 0,1-1 0 0 0,-1 0 1 0 0,0 0-1 0 0,0-1 0 0 0,-1 0 1 0 0,1-1-1 0 0,-1 0 0 0 0,0 0 1 0 0,-1-1-1 0 0,3-2-158 0 0,31-27 186 0 0,-2-2 1 0 0,-2-1-1 0 0,-1-2 0 0 0,-2-1 0 0 0,-2-2 0 0 0,-2-1 1 0 0,-2-1-1 0 0,11-27-186 0 0,-32 60 2 0 0,0-1 0 0 0,-1 1 0 0 0,0-1 1 0 0,-1 0-1 0 0,0 0 0 0 0,-1-1 0 0 0,-1 1 0 0 0,-1-1 0 0 0,0 0 1 0 0,0 0-1 0 0,-2 0 0 0 0,0 0 0 0 0,0 0 0 0 0,-2 0-2 0 0,1 11 0 0 0,0 0-1 0 0,-1 0 0 0 0,1 1 0 0 0,-1-1 0 0 0,0 1 0 0 0,0-1 0 0 0,-1 1 0 0 0,1 0 1 0 0,-1 0-1 0 0,0 0 0 0 0,1 0 0 0 0,-1 0 0 0 0,0 0 0 0 0,-1 1 0 0 0,1 0 1 0 0,0 0-1 0 0,-1 0 0 0 0,1 0 0 0 0,-1 0 0 0 0,0 0 0 0 0,0 1 0 0 0,1 0 0 0 0,-1 0 1 0 0,0 0-1 0 0,-3 0 1 0 0,-101-3-157 0 0,92 6 144 0 0,0 1 0 0 0,0 0 0 0 0,0 1 0 0 0,0 1 0 0 0,0 0 0 0 0,1 2 1 0 0,0 0-1 0 0,0 0 0 0 0,1 1 0 0 0,0 1 0 0 0,0 0 0 0 0,1 1 0 0 0,0 1 0 0 0,1 0 0 0 0,0 1 13 0 0,7-6-1 0 0,0 1-1 0 0,1-1 0 0 0,-1 1 0 0 0,1 0 0 0 0,1 1 1 0 0,0-1-1 0 0,0 0 0 0 0,0 1 0 0 0,1 0 1 0 0,0 0-1 0 0,0 0 0 0 0,1 0 0 0 0,0 0 0 0 0,1 0 1 0 0,-1 0-1 0 0,1 0 0 0 0,1 0 0 0 0,0 0 1 0 0,0 0-1 0 0,1 0 0 0 0,0 0 0 0 0,0 0 0 0 0,0-1 1 0 0,1 1-1 0 0,1-1 0 0 0,2 6 2 0 0,6 10 60 0 0,1-2-1 0 0,0 0 1 0 0,2-1 0 0 0,0 0-1 0 0,2-1 1 0 0,0-1-1 0 0,1 0 1 0 0,4 1-60 0 0,130 83 946 0 0,-82-64-312 0 0,2-3 1 0 0,2-4 0 0 0,30 8-635 0 0,-95-36 13 0 0,49 22 127 0 0,-52-21-17 0 0,-4-5-1805 0 0,-3-13-7203 0 0,1 11-3157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16 10682 0 0,'0'0'2079'0'0,"0"0"-896"0"0,0 0-289 0 0,0 0 122 0 0,0 0 68 0 0,0 0-69 0 0,0 0-228 0 0,0 0-264 0 0,0 0-180 0 0,0 0-94 0 0,0 0-44 0 0,0 0-35 0 0,0 0-2 0 0,-2 31 4 0 0,-6 96-7 0 0,8-125-155 0 0,-1 0 0 0 0,1 0 0 0 0,-1 0 0 0 0,1 0-1 0 0,0 0 1 0 0,0 0 0 0 0,-1 0 0 0 0,2 0 0 0 0,-1 0 0 0 0,0 0 0 0 0,0 0-1 0 0,1 0 1 0 0,-1 0 0 0 0,1 0 0 0 0,-1-1 0 0 0,1 1 0 0 0,0 0 0 0 0,0 0-1 0 0,0 0 1 0 0,0-1 0 0 0,0 1 0 0 0,0 0 0 0 0,0-1 0 0 0,0 1 0 0 0,1-1 0 0 0,-1 0-1 0 0,1 1-9 0 0,4 2 74 0 0,-1 0 28 0 0,0-1-1 0 0,0 1 0 0 0,0-1 1 0 0,1 0-1 0 0,-1-1 0 0 0,1 0 1 0 0,0 1-1 0 0,0-2 0 0 0,0 1 1 0 0,0-1-1 0 0,0 0 0 0 0,0 0 1 0 0,0 0-1 0 0,0-1 0 0 0,0 0 1 0 0,1 0-1 0 0,3-1-101 0 0,-3 1 140 0 0,0-2-23 0 0,0-1 0 0 0,0 1 1 0 0,0-1-1 0 0,0-1 0 0 0,-1 1 0 0 0,1-1 0 0 0,-1 0 0 0 0,0 0 0 0 0,0-1 0 0 0,0 0 0 0 0,-1 0 0 0 0,0 0 0 0 0,0-1 1 0 0,0 0-1 0 0,-1 1 0 0 0,1-2 0 0 0,-2 1 0 0 0,1 0 0 0 0,-1-1 0 0 0,2-5-117 0 0,2 1-133 0 0,-2-1 0 0 0,1 0 0 0 0,-2-1 1 0 0,0 1-1 0 0,0-1 0 0 0,-1 0 0 0 0,-1 0 0 0 0,0 0 0 0 0,-1-1 0 0 0,0 1 0 0 0,-1-2 133 0 0,0 15-1779 0 0,-1 0-3330 0 0,1 0-82 0 0,-1 0-6540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0 276 8626 0 0,'0'0'2728'0'0,"0"0"-903"0"0,0 0-262 0 0,0 0-34 0 0,0 0-59 0 0,0 0-230 0 0,0 0-375 0 0,0 0-313 0 0,0 0-152 0 0,0 0-51 0 0,0 0-14 0 0,0 0-20 0 0,0 0-43 0 0,13-26-51 0 0,41-80-56 0 0,16 11 168 0 0,-25 57-778 0 0,-45 38 285 0 0,3 19-64 0 0,2 10 350 0 0,-6-24-99 0 0,1-1 0 0 0,-1 1 0 0 0,1-1 0 0 0,0 1 0 0 0,1-1 0 0 0,-1 1 0 0 0,1-1 0 0 0,0 0 0 0 0,0 1 0 0 0,0-1 0 0 0,1 0-1 0 0,0 0 1 0 0,-1 0 0 0 0,1 0 0 0 0,1 0 0 0 0,-1 0 0 0 0,1 0 0 0 0,-1-1 0 0 0,1 1 0 0 0,0-1 0 0 0,0 0 0 0 0,1 0 0 0 0,-1 0 0 0 0,0 0 0 0 0,1 0-1 0 0,0-1 1 0 0,0 0 0 0 0,0 0 0 0 0,0 0 0 0 0,0 0 0 0 0,0 0 0 0 0,0-1 0 0 0,1 0 0 0 0,1 1-27 0 0,5-5 133 0 0,-1 0 0 0 0,0-1 1 0 0,-1 0-1 0 0,1-1 0 0 0,-1 0 0 0 0,0 0 1 0 0,0-1-1 0 0,0 0 0 0 0,-1-1 0 0 0,0 0 1 0 0,0 0-1 0 0,-1-1 0 0 0,1 0 0 0 0,-2 0 1 0 0,1-1-1 0 0,-1 1 0 0 0,4-10-133 0 0,-7 14-3 0 0,15-20-187 0 0,-10 12-1698 0 0,1 0-5088 0 0,-7 8-4536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6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38 12859 0 0,'0'0'1636'0'0,"0"0"-225"0"0,0 0 3 0 0,0 0 15 0 0,0 0-94 0 0,0 0-233 0 0,0 0-314 0 0,0 0-236 0 0,0 0-144 0 0,0 0-89 0 0,0 0-54 0 0,0 0-35 0 0,-22-7-21 0 0,-68-19-40 0 0,88 25-157 0 0,0 0-1 0 0,-1 1 0 0 0,1-1 1 0 0,0 0-1 0 0,-1 1 0 0 0,1 0 1 0 0,-1 0-1 0 0,1-1 0 0 0,0 1 1 0 0,-1 1-1 0 0,1-1 0 0 0,-1 0 1 0 0,1 1-1 0 0,0-1 0 0 0,-1 1 1 0 0,1 0-1 0 0,0-1 0 0 0,-1 1 1 0 0,1 0-1 0 0,0 0 0 0 0,0 1 1 0 0,0-1-1 0 0,0 0 0 0 0,0 1 0 0 0,-1 0-11 0 0,-6 5 44 0 0,5-4-42 0 0,1 0-1 0 0,-1-1 1 0 0,0 2-1 0 0,1-1 0 0 0,-1 0 1 0 0,1 1-1 0 0,0-1 1 0 0,0 1-1 0 0,1 0 1 0 0,-1 0-1 0 0,1 0 1 0 0,-1 0-1 0 0,1 1 0 0 0,1-1 1 0 0,-1 1-1 0 0,1-1 1 0 0,-1 1-1 0 0,1-1 1 0 0,1 1-1 0 0,-1 0 1 0 0,1-1-1 0 0,-1 1 1 0 0,2 0-1 0 0,-1 0 0 0 0,0-1 1 0 0,1 1-1 0 0,0 0 1 0 0,0-1-1 0 0,0 1 1 0 0,0 0-1 0 0,1-1 1 0 0,0 0-1 0 0,0 1 0 0 0,0-1 1 0 0,2 2-2 0 0,0 2 5 0 0,2-1 1 0 0,-1 0-1 0 0,1 0 1 0 0,0 0-1 0 0,0 0 1 0 0,1-1-1 0 0,0 0 1 0 0,0 0-1 0 0,0-1 1 0 0,1 0-1 0 0,0 0 1 0 0,0-1 0 0 0,0 0-1 0 0,0 0 1 0 0,1-1-1 0 0,-1 0 1 0 0,1-1-1 0 0,0 0 1 0 0,0 0-1 0 0,0-1 1 0 0,0 0-1 0 0,0 0 1 0 0,7-1-6 0 0,-9 0-29 0 0,0-1 1 0 0,-1 0-1 0 0,1 0 1 0 0,-1-1-1 0 0,1 0 0 0 0,-1 0 1 0 0,0 0-1 0 0,0-1 1 0 0,0 0-1 0 0,0 0 1 0 0,0 0-1 0 0,0-1 1 0 0,-1 0-1 0 0,0 0 1 0 0,0-1-1 0 0,3-3 29 0 0,18-22-3468 0 0,-6-3-4962 0 0,-15 22-2798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12899 0 0,'0'0'1685'0'0,"0"0"-552"0"0,0 0-89 0 0,0 0 208 0 0,0 0 135 0 0,0 0-92 0 0,0 0-344 0 0,0 0-307 0 0,0 0-133 0 0,0 0-35 0 0,0 0-8 0 0,0 0-16 0 0,0 0-17 0 0,-1 19-58 0 0,-11 133 749 0 0,9 74-515 0 0,9-115-634 0 0,5-54-46 0 0,-14-55-8945 0 0,0-8 3008 0 0,-1 1-5188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7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8162 0 0,'0'0'3647'0'0,"0"0"-2431"0"0,0 0-749 0 0,0 0 317 0 0,0 0 438 0 0,0 0 228 0 0,0 0-35 0 0,0 0-215 0 0,0 0-233 0 0,0 0-166 0 0,0 0-110 0 0,32 3-84 0 0,102 13-56 0 0,124 13 948 0 0,-219-25-1776 0 0,9 1-903 0 0,-16-3-7563 0 0,-25-2-2847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7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10954 0 0,'0'0'1729'0'0,"0"0"-737"0"0,0 0 56 0 0,0 0 72 0 0,0 0-119 0 0,0 0-217 0 0,0 0-304 0 0,0 0-272 0 0,0 0-136 0 0,0 0-64 0 0,0 0-64 0 0,0 0-8 0 0,0 0-88 0 0,-3 188-176 0 0,5-181-432 0 0,-1-3-1281 0 0,1 0-4048 0 0,-2-4-2817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19356 0 0,'0'0'1144'0'0,"0"0"-431"0"0,0 0-209 0 0,0 0-104 0 0,0 0-104 0 0,0 0-104 0 0,0 0-264 0 0,0 0-184 0 0,0 0-128 0 0,0 0-104 0 0,0 0-153 0 0,0 0-383 0 0,0 0-1320 0 0,0 0-4722 0 0,9 55-3264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8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54 111 9450 0 0,'0'0'2124'0'0,"0"0"-931"0"0,0 0-161 0 0,0 0 127 0 0,0 0-15 0 0,0 0-288 0 0,0 0-397 0 0,0 0-231 0 0,0 0-107 0 0,0 0-69 0 0,0 0-21 0 0,0 0-16 0 0,-10 21-17 0 0,-26 68 4 0 0,34-87 28 0 0,1 1 1 0 0,0-1-1 0 0,0 1 0 0 0,0 0 1 0 0,1 0-1 0 0,-1-1 0 0 0,1 1 1 0 0,0 0-1 0 0,-1 0 0 0 0,1 0 1 0 0,0-1-1 0 0,1 1 0 0 0,-1 0 1 0 0,0 0-1 0 0,1 0 0 0 0,0-1 1 0 0,-1 1-1 0 0,1 0 1 0 0,0-1-1 0 0,1 1 0 0 0,-1-1 1 0 0,0 1-1 0 0,1-1 0 0 0,-1 1 1 0 0,1-1-1 0 0,0 0 0 0 0,0 0 1 0 0,0 0-1 0 0,0 0 0 0 0,0 0 1 0 0,0 0-1 0 0,0-1 0 0 0,1 1 1 0 0,-1 0-1 0 0,1-1 1 0 0,-1 0-1 0 0,1 0 0 0 0,-1 0 1 0 0,1 0-1 0 0,0 0 0 0 0,-1 0 1 0 0,1-1-1 0 0,0 0 0 0 0,0 1 1 0 0,0-1-1 0 0,-1 0 0 0 0,1 0 1 0 0,0 0-1 0 0,0-1 0 0 0,0 1 1 0 0,0-1-1 0 0,-1 1 1 0 0,1-1-1 0 0,0 0 0 0 0,0 0-30 0 0,-1 1 90 0 0,7-2 153 0 0,0 0 1 0 0,0-1-1 0 0,0 0 0 0 0,0 0 1 0 0,-1-1-1 0 0,1 0 0 0 0,-1 0 1 0 0,0-1-1 0 0,0 0 0 0 0,-1 0 0 0 0,0-1 1 0 0,0 0-1 0 0,0 0 0 0 0,0-1 1 0 0,-1 0-1 0 0,0 0 0 0 0,-1-1 1 0 0,0 1-1 0 0,0-1 0 0 0,0 0 1 0 0,-1-1-1 0 0,0 1 0 0 0,-1-1 1 0 0,3-6-244 0 0,-5 9 46 0 0,1 0 1 0 0,-1 0-1 0 0,0 0 0 0 0,-1 0 1 0 0,1-1-1 0 0,-1 1 1 0 0,-1 0-1 0 0,1 0 0 0 0,-1 0 1 0 0,0 0-1 0 0,0 0 1 0 0,0 0-1 0 0,-1 0 0 0 0,0 0 1 0 0,-1 0-1 0 0,1 1 1 0 0,-1-1-1 0 0,0 1 0 0 0,-3-5-46 0 0,3 7-110 0 0,1 0-1 0 0,-1 0 0 0 0,0 0 0 0 0,0 1 1 0 0,0-1-1 0 0,0 1 0 0 0,-1 0 0 0 0,1 0 1 0 0,-1 0-1 0 0,1 0 0 0 0,-1 0 0 0 0,0 1 0 0 0,0 0 1 0 0,1-1-1 0 0,-1 1 0 0 0,0 1 0 0 0,0-1 1 0 0,0 1-1 0 0,0-1 0 0 0,-2 1 111 0 0,-11 0-2224 0 0,6 0-2284 0 0,0 0-7160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48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1 241 7282 0 0,'0'0'1995'0'0,"0"0"26"0"0,0 0 331 0 0,0 0 105 0 0,0 0-375 0 0,0 0-728 0 0,0 0-553 0 0,0 0-255 0 0,0 0-118 0 0,0 0-51 0 0,0 0-35 0 0,0 0-45 0 0,0 0-41 0 0,5-20-36 0 0,15-62-26 0 0,-18 74-189 0 0,0-1 0 0 0,1 1 1 0 0,0 0-1 0 0,0 0 1 0 0,0 0-1 0 0,1 0 0 0 0,1 0 1 0 0,-1 1-1 0 0,1-1 1 0 0,0 1-1 0 0,1 1 1 0 0,0-1-1 0 0,0 1 0 0 0,0 0 1 0 0,1 0-1 0 0,0 0 1 0 0,2 0-6 0 0,-8 5-33 0 0,-1 0 0 0 0,1 1 1 0 0,0-1-1 0 0,-1 0 1 0 0,1 1-1 0 0,0-1 0 0 0,-1 1 1 0 0,1-1-1 0 0,0 1 1 0 0,0-1-1 0 0,0 1 0 0 0,0 0 1 0 0,0-1-1 0 0,-1 1 0 0 0,1 0 1 0 0,0 0-1 0 0,0-1 1 0 0,0 1-1 0 0,0 0 0 0 0,0 0 1 0 0,0 0-1 0 0,0 0 1 0 0,0 0-1 0 0,0 0 0 0 0,0 1 1 0 0,0-1-1 0 0,0 0 1 0 0,-1 0-1 0 0,1 1 0 0 0,0-1 1 0 0,0 1-1 0 0,0-1 1 0 0,0 0-1 0 0,0 1 0 0 0,-1 0 1 0 0,1-1-1 0 0,0 1 0 0 0,-1-1 1 0 0,1 1-1 0 0,0 0 1 0 0,-1 0-1 0 0,1-1 0 0 0,-1 1 1 0 0,1 0-1 0 0,-1 0 1 0 0,1 0-1 0 0,-1-1 0 0 0,1 1 1 0 0,-1 0-1 0 0,0 0 1 0 0,0 0-1 0 0,1 0 0 0 0,-1 0 1 0 0,0 0-1 0 0,0 0 1 0 0,0 0-1 0 0,0 0 0 0 0,0 0 1 0 0,0-1-1 0 0,0 1 0 0 0,-1 0 1 0 0,1 1 32 0 0,36 120-297 0 0,-34-117 340 0 0,0-1 0 0 0,1 0 0 0 0,0 0 0 0 0,0 0 0 0 0,0-1 0 0 0,1 1 0 0 0,-1-1 0 0 0,1 1 0 0 0,0-1 0 0 0,0 0 0 0 0,0-1 0 0 0,0 1 0 0 0,0-1 0 0 0,1 1 0 0 0,-1-1 1 0 0,1-1-1 0 0,0 1 0 0 0,-1-1 0 0 0,1 1 0 0 0,0-1 0 0 0,0-1 0 0 0,0 1 0 0 0,0-1 0 0 0,4 0-43 0 0,-3 1 123 0 0,0-2-1 0 0,0 1 1 0 0,1 0-1 0 0,-1-1 1 0 0,0 0-1 0 0,0-1 1 0 0,0 1 0 0 0,0-1-1 0 0,0 0 1 0 0,0-1-1 0 0,-1 0 1 0 0,1 1 0 0 0,-1-2-1 0 0,0 1 1 0 0,0-1-1 0 0,0 1 1 0 0,0-1-1 0 0,0-1 1 0 0,-1 1 0 0 0,0-1-1 0 0,0 0 1 0 0,0 1-1 0 0,0-2 1 0 0,1-3-123 0 0,14-37-807 0 0,-13 25-7275 0 0,-6 14-3820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5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298 516 0 0 0,'0'0'1171'0'0,"0"0"4"0"0,0 0 134 0 0,0 0 205 0 0,0 0 130 0 0,0 0-37 0 0,0 0-233 0 0,0 0-270 0 0,0 0-195 0 0,0 0-125 0 0,0 0-75 0 0,-3-5-37 0 0,-13-22 1293 0 0,-38 31 966 0 0,29 9-2840 0 0,1 2 1 0 0,0 0-1 0 0,1 1 0 0 0,1 1 1 0 0,0 2-1 0 0,2 0 1 0 0,0 1-1 0 0,-1 3-91 0 0,19-22 8 0 0,0 1 1 0 0,1-1-1 0 0,-1 1 0 0 0,0-1 1 0 0,1 1-1 0 0,-1-1 1 0 0,1 1-1 0 0,0 0 1 0 0,-1 0-1 0 0,1 0 0 0 0,0 0 1 0 0,0 0-1 0 0,0 0 1 0 0,1 0-1 0 0,-1 0 0 0 0,0 0 1 0 0,1 0-1 0 0,-1 0 1 0 0,1 1-1 0 0,0-1 0 0 0,0 0 1 0 0,0 0-1 0 0,0 0 1 0 0,0 1-1 0 0,0-1 0 0 0,1 0 1 0 0,-1 0-1 0 0,1 0 1 0 0,-1 0-1 0 0,1 1 1 0 0,0-1-1 0 0,0 0 0 0 0,0 0 1 0 0,0-1-1 0 0,0 1 1 0 0,0 0-1 0 0,1 0 0 0 0,-1 0 1 0 0,0-1-1 0 0,1 1 1 0 0,0-1-1 0 0,-1 1 0 0 0,1-1 1 0 0,0 1-1 0 0,0-1 1 0 0,0 0-9 0 0,8 2 105 0 0,0 0 1 0 0,0-2 0 0 0,0 1-1 0 0,0-1 1 0 0,0 0 0 0 0,0-1-1 0 0,0 0 1 0 0,0-1 0 0 0,0 0 0 0 0,0-1-1 0 0,0 0 1 0 0,5-1-106 0 0,-11 1 47 0 0,0 1 0 0 0,0-1-1 0 0,0 1 1 0 0,0-1 0 0 0,-1 0 0 0 0,1 0 0 0 0,0-1 0 0 0,-1 1 0 0 0,1-1 0 0 0,-1 0-1 0 0,0 0 1 0 0,0 0 0 0 0,0 0 0 0 0,-1-1 0 0 0,1 1 0 0 0,-1-1 0 0 0,1 1-1 0 0,-1-1 1 0 0,0 0 0 0 0,-1 0 0 0 0,1 0 0 0 0,-1 0 0 0 0,1 0 0 0 0,-1 0-1 0 0,0-1 1 0 0,-1 1 0 0 0,1 0 0 0 0,-1 0 0 0 0,0-5-47 0 0,0-9 50 0 0,1 8-82 0 0,-1 1 0 0 0,0-1 0 0 0,0 1 0 0 0,-1 0 0 0 0,0-1-1 0 0,-1 1 1 0 0,0 0 0 0 0,0 0 0 0 0,-1 0 0 0 0,-1 0 0 0 0,-3-7 32 0 0,-20-39-933 0 0,27 55 877 0 0,0 0-12 0 0,0 0-7 0 0,0 0-5 0 0,0 0 18 0 0,0 0 9 0 0,0 0 10 0 0,0 0 9 0 0,15 0 131 0 0,-6-2-19 0 0,0 0 0 0 0,-1 0 0 0 0,1-1-1 0 0,-1 0 1 0 0,0-1 0 0 0,0 0 0 0 0,0 0-1 0 0,0 0 1 0 0,-1-1 0 0 0,1 0 0 0 0,-1-1 0 0 0,-1 0-1 0 0,1 0 1 0 0,-1 0 0 0 0,0-1 0 0 0,0 0-78 0 0,8-6 82 0 0,10-16-20 0 0,0 0 1 0 0,-2-1-1 0 0,-2-1 0 0 0,0-1 1 0 0,-2-1-1 0 0,-2-1 1 0 0,-1 0-1 0 0,4-16-62 0 0,-1-1 15 0 0,-17 51-35 0 0,-1 0-26 0 0,0 0-20 0 0,0 0-33 0 0,0 0-40 0 0,45 181-57 0 0,-13 65 351 0 0,-12-61-303 0 0,-8 1 0 0 0,-7 14 148 0 0,-5-184-8 0 0,0 1 0 0 0,-1-1-1 0 0,-1 0 1 0 0,0 1 0 0 0,-1-1 0 0 0,-1 0 0 0 0,0 0 0 0 0,-2-1 0 0 0,1 1 0 0 0,-2-1-1 0 0,0 0 1 0 0,-1 0 8 0 0,4-13 3 0 0,1 0-1 0 0,-1 0 1 0 0,1 0 0 0 0,-1-1-1 0 0,0 1 1 0 0,0-1-1 0 0,0 0 1 0 0,0 0-1 0 0,0 0 1 0 0,0-1-1 0 0,0 1 1 0 0,0-1 0 0 0,-1 0-1 0 0,1 0 1 0 0,0-1-1 0 0,0 1 1 0 0,0-1-1 0 0,0 0 1 0 0,0 0 0 0 0,0 0-1 0 0,0 0 1 0 0,0-1-1 0 0,1 0 1 0 0,-1 1-1 0 0,1-2 1 0 0,-1 1-1 0 0,1 0 1 0 0,-1-1 0 0 0,1 1-1 0 0,0-1 1 0 0,0 0-1 0 0,0 0 1 0 0,1 0-1 0 0,-2-2-2 0 0,-8-4 63 0 0,6 5-42 0 0,0 0 1 0 0,1 0 0 0 0,-1-1-1 0 0,1 0 1 0 0,0 0 0 0 0,1 0-1 0 0,-1 0 1 0 0,1-1-1 0 0,0 1 1 0 0,0-1 0 0 0,1 0-1 0 0,0 0 1 0 0,0-1 0 0 0,0 1-1 0 0,1-1 1 0 0,0 1 0 0 0,0-1-1 0 0,1 0 1 0 0,-1 0 0 0 0,2 0-1 0 0,-1 0 1 0 0,1 0-1 0 0,0 1 1 0 0,0-1 0 0 0,1 0-1 0 0,0 0 1 0 0,0 0 0 0 0,1 0-1 0 0,-1 0 1 0 0,1 1 0 0 0,2-3-22 0 0,14-23-150 0 0,2 1 1 0 0,2 0-1 0 0,1 2 1 0 0,1 0 0 0 0,1 2-1 0 0,1 0 1 0 0,2 2 0 0 0,0 1-1 0 0,2 2 1 0 0,2-1 149 0 0,-6 7-2216 0 0,-12 6-3861 0 0,-7 6-4788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55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446 186 2280 0 0,'0'0'2053'0'0,"0"0"-121"0"0,0 0-78 0 0,0 0-78 0 0,0 0-7 0 0,0 0-67 0 0,0 0-169 0 0,0 0-237 0 0,0 0-277 0 0,-35 8-266 0 0,-111 29-219 0 0,140-36-490 0 0,-1 1-1 0 0,1-1 1 0 0,0 2-1 0 0,-1-1 1 0 0,1 1-1 0 0,0 0 1 0 0,1 0-1 0 0,-1 1 1 0 0,0-1-1 0 0,1 1 1 0 0,0 1-1 0 0,0-1 1 0 0,-3 4-44 0 0,-5 5 104 0 0,-2-1-62 0 0,1 0 1 0 0,1 0 0 0 0,0 1-1 0 0,0 1 1 0 0,1 0-1 0 0,1 1 1 0 0,1 0 0 0 0,0 1-1 0 0,1 0 1 0 0,1 1-1 0 0,0 0 1 0 0,1 0 0 0 0,1 0-1 0 0,0 1 1 0 0,2 0-1 0 0,0 0 1 0 0,0 10-43 0 0,4-25 5 0 0,0 0-1 0 0,1-1 1 0 0,0 1 0 0 0,-1 0-1 0 0,1 0 1 0 0,0-1 0 0 0,0 1-1 0 0,1-1 1 0 0,-1 1 0 0 0,0-1 0 0 0,1 0-1 0 0,0 1 1 0 0,-1-1 0 0 0,1 0-1 0 0,0 0 1 0 0,0 0 0 0 0,0 0-1 0 0,1 0 1 0 0,-1-1 0 0 0,0 1 0 0 0,1-1-1 0 0,-1 1 1 0 0,1-1 0 0 0,-1 0-1 0 0,1 0 1 0 0,-1 0 0 0 0,1 0-1 0 0,0-1 1 0 0,0 1 0 0 0,-1-1-1 0 0,1 1 1 0 0,2-1-5 0 0,91-4 821 0 0,-72-6-650 0 0,-1 0 0 0 0,0-1-1 0 0,0-2 1 0 0,-1 0 0 0 0,-1-1 0 0 0,0-2 0 0 0,-1 0 0 0 0,-1-1 0 0 0,0 0 0 0 0,-2-2 0 0 0,0 0 0 0 0,-1-1-1 0 0,-1-1 1 0 0,7-12-171 0 0,114-183 535 0 0,-147 279-864 0 0,-5 112 303 0 0,17-170 26 0 0,-1 1-1 0 0,1-1 1 0 0,0 1-1 0 0,0-1 1 0 0,1 1-1 0 0,0-1 1 0 0,0 0-1 0 0,0 0 1 0 0,1 0-1 0 0,-1 0 1 0 0,1 0-1 0 0,0 0 1 0 0,1-1-1 0 0,-1 1 1 0 0,1-1-1 0 0,0 0 1 0 0,0 0-1 0 0,0 0 1 0 0,1-1-1 0 0,-1 0 1 0 0,1 0-1 0 0,0 0 1 0 0,-1 0-1 0 0,1-1 1 0 0,1 1-1 0 0,-1-1 1 0 0,0 0-1 0 0,1-1 1 0 0,3 1 0 0 0,3 1 26 0 0,0 0-1 0 0,1-1 1 0 0,-1-1 0 0 0,1 0 0 0 0,-1 0 0 0 0,1-2 0 0 0,-1 1 0 0 0,1-2-1 0 0,-1 1 1 0 0,0-2 0 0 0,1 0 0 0 0,-1 0 0 0 0,0-1-26 0 0,14-8 67 0 0,0-1 1 0 0,0-1 0 0 0,-1-2-1 0 0,-1 0 1 0 0,-1-1 0 0 0,0-2 0 0 0,-1 0-1 0 0,-2-1 1 0 0,0-1 0 0 0,0-1-1 0 0,-2-1 1 0 0,-1-1 0 0 0,-1 0-1 0 0,-1-1 1 0 0,-1-1 0 0 0,6-17-68 0 0,-17 34 6 0 0,0 0 0 0 0,0 0 0 0 0,-1 0 0 0 0,0-1 0 0 0,-1 1 0 0 0,0-1 0 0 0,0 0 0 0 0,-1 1 0 0 0,0-1 0 0 0,-2-5-6 0 0,2 12-1 0 0,0 1-1 0 0,-1-1 1 0 0,1 1 0 0 0,-1-1 0 0 0,1 0-1 0 0,-1 1 1 0 0,0 0 0 0 0,0-1 0 0 0,-1 1-1 0 0,1 0 1 0 0,0-1 0 0 0,-1 1 0 0 0,1 0 0 0 0,-1 0-1 0 0,0 0 1 0 0,1 0 0 0 0,-1 0 0 0 0,0 1-1 0 0,0-1 1 0 0,-1 1 0 0 0,1-1 0 0 0,0 1-1 0 0,0 0 1 0 0,-1-1 0 0 0,1 1 0 0 0,0 0-1 0 0,-1 1 1 0 0,1-1 0 0 0,-1 0 0 0 0,0 1-1 0 0,1-1 1 0 0,-1 1 0 0 0,1 0 0 0 0,-1 0 0 0 0,0 0-1 0 0,1 0 1 0 0,-1 1 0 0 0,1-1 0 0 0,-1 0-1 0 0,-1 2 2 0 0,-6 0-22 0 0,1 1 1 0 0,0 1-1 0 0,-1 0 0 0 0,2 0 0 0 0,-1 1 0 0 0,0 0 0 0 0,1 0 0 0 0,0 1 0 0 0,0 0 0 0 0,0 1 0 0 0,1 0 0 0 0,0 0 1 0 0,1 0-1 0 0,-1 1 0 0 0,1 0 0 0 0,1 0 0 0 0,-1 0 0 0 0,2 1 0 0 0,-1 0 0 0 0,1 0 0 0 0,-1 5 22 0 0,4-10-7 0 0,1 0 0 0 0,0 0 0 0 0,0 0-1 0 0,0 0 1 0 0,1 0 0 0 0,0 0 0 0 0,-1 0 0 0 0,1 0 0 0 0,1 0-1 0 0,-1 0 1 0 0,0 0 0 0 0,1-1 0 0 0,0 1 0 0 0,0 0-1 0 0,0-1 1 0 0,0 0 0 0 0,1 1 0 0 0,-1-1 0 0 0,1 0 0 0 0,0 0-1 0 0,0-1 1 0 0,0 1 0 0 0,0 0 0 0 0,0-1 0 0 0,1 0-1 0 0,-1 0 1 0 0,1 0 0 0 0,-1 0 0 0 0,1 0 0 0 0,0-1 0 0 0,0 0-1 0 0,0 0 1 0 0,0 0 0 0 0,0 0 0 0 0,0 0 0 0 0,0-1-1 0 0,0 0 1 0 0,0 0 0 0 0,0 0 0 0 0,0 0 0 0 0,0-1 0 0 0,0 1-1 0 0,0-1 1 0 0,3-1 7 0 0,52 0-20 0 0,-1-2 0 0 0,1-3 0 0 0,-1-3 0 0 0,37-11 20 0 0,-78 24-19 0 0,-40 17 55 0 0,11-10-48 0 0,8-8 10 0 0,1-1 0 0 0,0 1-1 0 0,0 0 1 0 0,0 0-1 0 0,1 1 1 0 0,-1-1 0 0 0,0 0-1 0 0,1 1 1 0 0,-1 0-1 0 0,1-1 1 0 0,0 1 0 0 0,0 0-1 0 0,0 0 1 0 0,0 1-1 0 0,1-1 1 0 0,-1 0-1 0 0,1 0 1 0 0,0 1 0 0 0,0-1-1 0 0,0 1 1 0 0,0-1-1 0 0,1 1 1 0 0,-1-1 0 0 0,1 1-1 0 0,0 0 1 0 0,0-1-1 0 0,0 1 1 0 0,1-1 0 0 0,-1 1-1 0 0,1-1 1 0 0,0 1-1 0 0,0-1 1 0 0,0 1-1 0 0,0-1 1 0 0,1 0 0 0 0,-1 1-1 0 0,1-1 1 0 0,0 0-1 0 0,0 0 1 0 0,0 0 0 0 0,0 0-1 0 0,1-1 1 0 0,-1 1-1 0 0,1-1 1 0 0,0 1 0 0 0,-1-1-1 0 0,2 1 3 0 0,31 10 25 0 0,0-2-1 0 0,0-1 1 0 0,1-2-1 0 0,0-1 1 0 0,1-2-1 0 0,0-1 1 0 0,-1-2-1 0 0,27-3-24 0 0,-47 0 34 0 0,-1-2-1 0 0,1 0 1 0 0,-1 0-1 0 0,0-2 0 0 0,0 0 1 0 0,0 0-1 0 0,-1-2 1 0 0,0 0-1 0 0,0 0 1 0 0,0-1-1 0 0,-1-1 1 0 0,-1 0-1 0 0,1-1 1 0 0,-1 0-1 0 0,-1-1 1 0 0,0-1-1 0 0,-1 1 0 0 0,0-2 1 0 0,0 1-1 0 0,-2-1 1 0 0,0-1-1 0 0,4-6-33 0 0,-10 16-2 0 0,1 0-1 0 0,-1-1 0 0 0,0 1 0 0 0,0 0 0 0 0,0-1 1 0 0,0 1-1 0 0,-1-1 0 0 0,0 1 0 0 0,0-1 1 0 0,0 0-1 0 0,0 0 0 0 0,-1 1 0 0 0,0-1 0 0 0,0 0 1 0 0,0 0-1 0 0,0 0 0 0 0,-1 1 0 0 0,0-1 1 0 0,0 0-1 0 0,0 1 0 0 0,-1-1 0 0 0,1 1 1 0 0,-1-1-1 0 0,0 1 0 0 0,0 0 0 0 0,-1-1 0 0 0,1 1 1 0 0,-1 0-1 0 0,0 1 0 0 0,0-1 0 0 0,0 0 1 0 0,-1 1-1 0 0,1 0 0 0 0,-1 0 0 0 0,0 0 0 0 0,0 0 1 0 0,0 1-1 0 0,-1-1 3 0 0,-3 0-24 0 0,1 0 0 0 0,-1 1 0 0 0,0 0 0 0 0,0 1 0 0 0,0 0 0 0 0,0 0 0 0 0,0 0 1 0 0,0 1-1 0 0,0 0 0 0 0,0 1 0 0 0,0 0 0 0 0,0 0 0 0 0,0 1 0 0 0,0 0 0 0 0,0 0 0 0 0,1 1 0 0 0,-1 0 0 0 0,-1 1 24 0 0,1 2 0 0 0,0 0 0 0 0,0 0 0 0 0,0 1 0 0 0,1 0 0 0 0,1 0 0 0 0,-1 1 0 0 0,1 0 0 0 0,0 0 0 0 0,1 0 0 0 0,0 1 0 0 0,0 0 0 0 0,1 0 0 0 0,0 0 0 0 0,0 0 0 0 0,1 1 0 0 0,0-1 0 0 0,1 1 0 0 0,0 0 0 0 0,1 0 0 0 0,0 0 0 0 0,1 0 0 0 0,-1 0 0 0 0,2 0 0 0 0,0 0 0 0 0,0 0 0 0 0,1-1 0 0 0,0 1 0 0 0,0 0 0 0 0,1-1 0 0 0,0 1 0 0 0,1-1 0 0 0,1 2 0 0 0,12 13 46 0 0,2-1-1 0 0,0-1 0 0 0,1-1 1 0 0,1-1-1 0 0,0 0 1 0 0,2-2-1 0 0,0-1 1 0 0,2-1-1 0 0,-1 0 0 0 0,2-2 1 0 0,0-1-1 0 0,0-1 1 0 0,2-2-1 0 0,-1 0 1 0 0,1-2-1 0 0,2 0-45 0 0,-14-4-46 0 0,0-1 1 0 0,0 0-1 0 0,1-2 1 0 0,-1 1-1 0 0,1-2 1 0 0,-1 0-1 0 0,12-2 46 0 0,-2-14-1677 0 0,-20 8-1337 0 0,-1-1-3608 0 0,-3 2-5470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29:54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 0 0 0,'0'0'1067'0'0,"0"0"247"0"0,0 0 176 0 0,0 0 343 0 0,0 0 267 0 0,0 0 57 0 0,0 0-181 0 0,0 0-313 0 0,0 0-294 0 0,0 0-209 0 0,0 0-129 0 0,0 0-106 0 0,0 0-39 0 0,2 2 13 0 0,1 5-682 0 0,-1-1 1 0 0,0 1 0 0 0,-1 0 0 0 0,0 0-1 0 0,0 0 1 0 0,-1 0 0 0 0,1 0 0 0 0,-2 0 0 0 0,1 0-1 0 0,-1 0 1 0 0,0 0 0 0 0,0 0 0 0 0,-1 0-1 0 0,0 0 1 0 0,0 0 0 0 0,0-1 0 0 0,-3 5-218 0 0,-1 10 173 0 0,-19 60 94 0 0,-3-2 1 0 0,-35 69-268 0 0,48-116 13 0 0,7-19 17 0 0,2 0-1 0 0,0 1 0 0 0,0 0 1 0 0,1 0-1 0 0,1 0 0 0 0,0 0 1 0 0,1 1-1 0 0,1-1 0 0 0,0 5-29 0 0,48-10 511 0 0,33-35 56 0 0,75-17-235 0 0,-130 35-959 0 0,-46-11-6903 0 0,17 12 4400 0 0,0 1-728 0 0,2 1-1659 0 0,2 1 212 0 0</inkml:trace>
  <inkml:trace contextRef="#ctx0" brushRef="#br0" timeOffset="313.244">0 288 3449 0 0,'0'0'3554'0'0,"0"0"-1136"0"0,0 0-597 0 0,0 0-54 0 0,0 0-22 0 0,0 0-158 0 0,0 0-315 0 0,0 0-373 0 0,0 0-227 0 0,0 0-81 0 0,0 0 6 0 0,0 0 34 0 0,0 0-11 0 0,13 1-58 0 0,212 9 2242 0 0,-21-33-2462 0 0,-192 21-773 0 0,6-2-614 0 0,-5 3-6728 0 0,-12 1-3796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0:0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0,'0'0'1192'0'0,"0"0"505"0"0,0 0 512 0 0,0 0 288 0 0,0 0-147 0 0,0 0-440 0 0,0 0-481 0 0,0 0-365 0 0,0 0-195 0 0,0 0-81 0 0,11 5 2778 0 0,-11-1-3328 0 0,1 23 1174 0 0,3-12-5951 0 0,-3-14-978 0 0,0-1-5304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0:3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151 434 0 0 0,'0'0'867'0'0,"0"0"441"0"0,0 0 158 0 0,0 0-45 0 0,0 0-138 0 0,0 0-140 0 0,0 0-105 0 0,-2-1 4974 0 0,-8-1-4708 0 0,-50 75-278 0 0,0 41-797 0 0,56-105-206 0 0,1 1 0 0 0,0 0 0 0 0,0-1 0 0 0,1 1 0 0 0,1 1-1 0 0,0-1 1 0 0,0 0 0 0 0,1 0 0 0 0,0 0 0 0 0,0 0 0 0 0,2 3-23 0 0,0-10 53 0 0,0-1 0 0 0,0 0-1 0 0,0 0 1 0 0,0 0 0 0 0,1 0 0 0 0,-1 0-1 0 0,1-1 1 0 0,-1 1 0 0 0,1-1 0 0 0,0 0 0 0 0,-1 0-1 0 0,1 1 1 0 0,0-2 0 0 0,0 1 0 0 0,0 0-1 0 0,0-1 1 0 0,0 1 0 0 0,0-1 0 0 0,0 0 0 0 0,0 0-1 0 0,0 0 1 0 0,0 0 0 0 0,0-1 0 0 0,-1 1-1 0 0,1-1 1 0 0,0 1 0 0 0,0-1 0 0 0,0 0 0 0 0,0 0-1 0 0,-1-1 1 0 0,1 1 0 0 0,0-1 0 0 0,-1 1-1 0 0,1-1 1 0 0,-1 0 0 0 0,0 0 0 0 0,0 0 0 0 0,1 0-1 0 0,-1 0 1 0 0,1-2-53 0 0,239-252 936 0 0,-237 252-924 0 0,-1 1-1 0 0,0-1 0 0 0,0 0 1 0 0,-1 0-1 0 0,1 0 0 0 0,-1-1 1 0 0,0 1-1 0 0,0-1 0 0 0,0 1 1 0 0,-1-1-1 0 0,1 0 0 0 0,-1 0 1 0 0,-1-1-1 0 0,1 1 0 0 0,-1 0 1 0 0,1-1-1 0 0,-1 1 0 0 0,0-4-11 0 0,-3 7-32 0 0,0 0-1 0 0,-1 0 1 0 0,1 0-1 0 0,0 1 1 0 0,0-1-1 0 0,-1 1 0 0 0,1 0 1 0 0,-1-1-1 0 0,1 1 1 0 0,-1 0-1 0 0,1 0 0 0 0,-1 1 1 0 0,0-1-1 0 0,1 1 1 0 0,-1-1-1 0 0,0 1 1 0 0,0 0-1 0 0,1 0 0 0 0,-1 0 1 0 0,0 0-1 0 0,-1 1 33 0 0,-108 5-719 0 0,127-34 830 0 0,179-170 1353 0 0,-112 87-967 0 0,-53 70-397 0 0,-24 78-605 0 0,70 257 887 0 0,-55-206-379 0 0,-3 0 1 0 0,-5 1-1 0 0,-3 1 1 0 0,-5 0-1 0 0,-5 73-3 0 0,0-147 40 0 0,0-1 0 0 0,-1 1 0 0 0,0 0 0 0 0,-2 0 0 0 0,0-1 0 0 0,0 0 0 0 0,-2 0-1 0 0,1 0 1 0 0,-2 0 0 0 0,0-1 0 0 0,-1 0 0 0 0,0-1 0 0 0,-10 13-40 0 0,14-23 35 0 0,1 0 1 0 0,-1-1-1 0 0,0 1 0 0 0,0 0 1 0 0,0-1-1 0 0,0 0 0 0 0,-1 0 1 0 0,1 0-1 0 0,0-1 0 0 0,-1 1 1 0 0,1-1-1 0 0,-1 0 0 0 0,0-1 1 0 0,1 1-1 0 0,-1-1 0 0 0,0 0 1 0 0,1 0-1 0 0,-1 0 0 0 0,0 0 1 0 0,1-1-1 0 0,-1 0 0 0 0,-1 0-35 0 0,4-2 15 0 0,-1 1-1 0 0,0-1 1 0 0,1 0-1 0 0,-1 0 1 0 0,1 0-1 0 0,0 0 1 0 0,0-1-1 0 0,0 1 1 0 0,1 0-1 0 0,-1-1 1 0 0,1 1-1 0 0,-1-1 1 0 0,1 0-1 0 0,1 1 0 0 0,-1-1 1 0 0,0 0-1 0 0,1 0 1 0 0,0 1-1 0 0,0-1 1 0 0,0 0-1 0 0,0 0 1 0 0,0 1-1 0 0,1-1 1 0 0,0 0-1 0 0,0 0 1 0 0,0 1-1 0 0,0-1 0 0 0,0 1 1 0 0,1-1-1 0 0,0 1 1 0 0,-1-1-1 0 0,2 0-14 0 0,15-36 2 0 0,2 0 0 0 0,1 2-1 0 0,3 0 1 0 0,0 1 0 0 0,3 2 0 0 0,0 1-1 0 0,4-1-1 0 0,-4 4-262 0 0,32-38-107 0 0,-18 26-3703 0 0,-33 36-1694 0 0,-4 2-5439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0:44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0 1392 0 0,'0'0'2606'0'0,"0"0"-428"0"0,0 0-91 0 0,0 0 82 0 0,0 0-36 0 0,0 0-263 0 0,0 0-430 0 0,0 0-375 0 0,0 0-243 0 0,0 0-115 0 0,0 0-53 0 0,0 0-58 0 0,0 0-72 0 0,1 2-57 0 0,0 4-288 0 0,0 1-1 0 0,0-1 1 0 0,-1 1 0 0 0,0 0 0 0 0,0-1 0 0 0,0 1-1 0 0,-1-1 1 0 0,0 1 0 0 0,-1-1 0 0 0,1 1 0 0 0,-1-1-1 0 0,0 0 1 0 0,-2 2-179 0 0,-1 12 250 0 0,-130 447 595 0 0,123-435-798 0 0,-15 81-42 0 0,29-111-1 0 0,-1 1-1 0 0,1-1 1 0 0,0 0-1 0 0,0 0 1 0 0,-1 0-1 0 0,1 0 1 0 0,1 0-1 0 0,-1 0 1 0 0,0-1-1 0 0,0 1 1 0 0,1-1-1 0 0,-1 1 0 0 0,1-1 1 0 0,-1 0-1 0 0,1 0 1 0 0,0 0-1 0 0,-1 0 1 0 0,1-1-1 0 0,0 1 1 0 0,-1-1-1 0 0,1 1 1 0 0,0-1-1 0 0,0 0 1 0 0,0 0-1 0 0,-1 0 1 0 0,1-1-1 0 0,0 1 1 0 0,0-1-1 0 0,-1 1 1 0 0,1-1-4 0 0,3 1 69 0 0,101-23 425 0 0,-47-6-548 0 0,-63-1-3688 0 0,-2 21-487 0 0,-1 0-3770 0 0,2 6-826 0 0</inkml:trace>
  <inkml:trace contextRef="#ctx0" brushRef="#br0" timeOffset="278.459">0 361 9402 0 0,'0'0'1974'0'0,"0"0"-1094"0"0,0 0-303 0 0,0 0 324 0 0,0 0 379 0 0,0 0 223 0 0,0 0-61 0 0,0 0-236 0 0,0 0-227 0 0,0 0-173 0 0,0 0-135 0 0,33 0-101 0 0,107 3-80 0 0,90-7 833 0 0,-98-14-3800 0 0,-111 12-2101 0 0,-12 3-1358 0 0,2 1-5077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0:4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7 0 0 0,'0'0'898'0'0,"0"0"557"0"0,0 0 174 0 0,0 0-15 0 0,0 0-194 0 0,0 0-126 0 0,0 0-62 0 0,0 0 16 0 0,-6-6 1072 0 0,5 5 6591 0 0,1 71-7971 0 0,-14 272 572 0 0,-21-70-1353 0 0,29-132-156 0 0,2-150-2288 0 0,-18-50-10599 0 0,20 53 3418 0 0</inkml:trace>
  <inkml:trace contextRef="#ctx0" brushRef="#br0" timeOffset="290.048">1 379 2649 0 0,'0'0'1695'0'0,"0"0"-989"0"0,0 0-245 0 0,0 0 428 0 0,0 0 582 0 0,0 0 317 0 0,0 0-7 0 0,0 0-181 0 0,0 0-214 0 0,0 0-233 0 0,0 0-202 0 0,0 0-197 0 0,35-3-190 0 0,108-7-172 0 0,-27-15 177 0 0,-37-14-271 0 0,-47 18-5310 0 0,-14 8-2884 0 0,-12 10 1697 0 0</inkml:trace>
  <inkml:trace contextRef="#ctx0" brushRef="#br0" timeOffset="834.378">632 70 3433 0 0,'0'0'1435'0'0,"0"0"-306"0"0,0 0 129 0 0,0 0 364 0 0,0 0 263 0 0,0 0-42 0 0,0 0-320 0 0,0 0-366 0 0,0 0-249 0 0,0 0-157 0 0,0 0-93 0 0,0 0-96 0 0,0 31-87 0 0,1 98-50 0 0,15 24 965 0 0,-27 134-533 0 0,11-220-930 0 0,32-75 338 0 0,197-154 205 0 0,-189 143-480 0 0,-34 49 233 0 0,-4 150 761 0 0,4-133-1337 0 0,-6-46 168 0 0,0-1-81 0 0,14-7-13929 0 0,-12 7 6024 0 0</inkml:trace>
  <inkml:trace contextRef="#ctx0" brushRef="#br0" timeOffset="1175.992">1220 714 0 0 0,'0'0'1580'0'0,"0"0"590"0"0,0 0 105 0 0,0 0-170 0 0,0 0-221 0 0,0 0-186 0 0,0 0-206 0 0,0 0-226 0 0,0 0-225 0 0,0 0-201 0 0,33-4-137 0 0,103-13-116 0 0,-70-8 353 0 0,-59 22-858 0 0,-1-1 0 0 0,0-1-1 0 0,0 1 1 0 0,0-1-1 0 0,0 0 1 0 0,-1 0 0 0 0,1-1-1 0 0,-2 0 1 0 0,1 1 0 0 0,-1-2-1 0 0,1 1 1 0 0,-2-1-1 0 0,1 1 1 0 0,-1-1 0 0 0,0 0-1 0 0,0 0 1 0 0,-1 0 0 0 0,0-1-1 0 0,0 1 1 0 0,-1 0 0 0 0,0-1-1 0 0,0 1 1 0 0,0-1-1 0 0,-1-2-81 0 0,-3 7-33 0 0,0 0 0 0 0,1 0 0 0 0,-1-1 0 0 0,0 2 0 0 0,0-1 0 0 0,-1 0 0 0 0,1 1 1 0 0,-1-1-1 0 0,1 1 0 0 0,-1 0 0 0 0,0 0 0 0 0,0 1 0 0 0,0-1 0 0 0,0 1 0 0 0,0 0 0 0 0,0 0 0 0 0,0 0 0 0 0,0 0 0 0 0,0 1 0 0 0,0 0 0 0 0,-1-1 0 0 0,1 2 0 0 0,0-1 0 0 0,0 0 0 0 0,0 1 0 0 0,-1 0 0 0 0,1 0 0 0 0,0 0 0 0 0,0 0 0 0 0,-2 2 33 0 0,-7 1-59 0 0,-1 2 0 0 0,1 0 0 0 0,0 0 0 0 0,0 1 0 0 0,1 1 0 0 0,0 0 0 0 0,0 0 0 0 0,1 1 0 0 0,0 1 0 0 0,1 0 0 0 0,0 0 1 0 0,0 1-1 0 0,1 1 0 0 0,1-1 0 0 0,-8 14 59 0 0,13-21-11 0 0,-1 1 0 0 0,1 0 0 0 0,0 0 0 0 0,0 0 0 0 0,1 1 0 0 0,0-1 0 0 0,0 1 1 0 0,0-1-1 0 0,0 1 0 0 0,1-1 0 0 0,0 1 0 0 0,0 0 0 0 0,0 0 0 0 0,1 0 0 0 0,0 0 0 0 0,0-1 0 0 0,1 1 1 0 0,-1 0-1 0 0,1 0 0 0 0,1 0 0 0 0,-1-1 0 0 0,1 1 0 0 0,0-1 0 0 0,0 1 0 0 0,0-1 0 0 0,1 0 1 0 0,0 1-1 0 0,0-1 0 0 0,0-1 0 0 0,1 2 11 0 0,10 3 15 0 0,0-1 0 0 0,0 0 0 0 0,0-1 0 0 0,1 0 0 0 0,0-1 0 0 0,0 0 1 0 0,1-2-1 0 0,0 0 0 0 0,-1 0 0 0 0,1-2 0 0 0,0 0 0 0 0,1-1 0 0 0,-1 0 0 0 0,0-1 0 0 0,0-1 0 0 0,8-2-15 0 0,93-19-3229 0 0,-94 16-505 0 0,-5 2-6628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1:42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0 0 0,'0'0'1572'0'0,"0"0"117"0"0,0 0 52 0 0,0 0 18 0 0,0 0-136 0 0,0 0-273 0 0,0 0-300 0 0,0 0-224 0 0,0 0-36 0 0,0 0 25 0 0,0 0 12 0 0,0 0-47 0 0,0 0-72 0 0,-1 13-75 0 0,-4 110 1151 0 0,5-117-1708 0 0,1 0 1 0 0,0 0-1 0 0,0 0 1 0 0,1 0 0 0 0,0-1-1 0 0,0 1 1 0 0,0 0 0 0 0,0-1-1 0 0,1 0 1 0 0,0 0 0 0 0,0 1-1 0 0,1-2 1 0 0,-1 1-1 0 0,1 0 1 0 0,0-1 0 0 0,1 0-1 0 0,-1 0 1 0 0,1 0 0 0 0,-1 0-1 0 0,1-1 1 0 0,0 1 0 0 0,0-1-1 0 0,1-1 1 0 0,-1 1 0 0 0,1-1-1 0 0,-1 0 1 0 0,1 0-1 0 0,0 0 1 0 0,0-1 0 0 0,0 0-1 0 0,0 0 1 0 0,1-1-77 0 0,-1-2 109 0 0,-1-1-1 0 0,0 0 0 0 0,1 0 1 0 0,-1 0-1 0 0,0-1 1 0 0,0 1-1 0 0,-1-1 1 0 0,1-1-1 0 0,-1 1 1 0 0,0 0-1 0 0,0-1 1 0 0,-1 0-1 0 0,1 0 1 0 0,-1 0-1 0 0,0-1 1 0 0,0 1-1 0 0,0-2-108 0 0,8-12 199 0 0,77-160 751 0 0,-87 219-830 0 0,2 179-491 0 0,27 179 371 0 0,-28-250 65 0 0,-2-143-53 0 0,0-1-1 0 0,0 0 0 0 0,-1 0 1 0 0,0 1-1 0 0,1-1 0 0 0,-2 0 1 0 0,1 0-1 0 0,0 0 0 0 0,-1 0 0 0 0,0 0 1 0 0,0 0-1 0 0,0 0 0 0 0,0-1 1 0 0,-1 1-1 0 0,1-1 0 0 0,-1 1 1 0 0,0-1-1 0 0,0 0 0 0 0,0 0 1 0 0,-1 0-1 0 0,1-1 0 0 0,-1 1 1 0 0,1-1-1 0 0,-1 0 0 0 0,0 0 1 0 0,0 0-1 0 0,0 0 0 0 0,0-1 1 0 0,0 0-1 0 0,0 0 0 0 0,0 0 0 0 0,0 0 1 0 0,-1 0-1 0 0,1-1 0 0 0,0 0 1 0 0,-1 0-1 0 0,1 0 0 0 0,0 0 1 0 0,-3-1-12 0 0,6 1 0 0 0,-2 1 11 0 0,0-1 1 0 0,0 1-1 0 0,-1-1 0 0 0,1 1 1 0 0,0-1-1 0 0,0 0 0 0 0,-1 0 1 0 0,1 0-1 0 0,0 0 0 0 0,0-1 1 0 0,0 0-1 0 0,-1 1 0 0 0,1-1 1 0 0,0 0-1 0 0,0 0 0 0 0,0-1 1 0 0,0 1-1 0 0,1-1 0 0 0,-1 1 1 0 0,0-1-1 0 0,0 0 0 0 0,1 0 0 0 0,-1 0 1 0 0,1 0-1 0 0,0-1 0 0 0,0 1 1 0 0,0-1-1 0 0,0 1 0 0 0,0-1 1 0 0,0 0-1 0 0,1 0 0 0 0,-1 1 1 0 0,1-1-1 0 0,0 0 0 0 0,0 0 1 0 0,0-1-12 0 0,1-9 18 0 0,2 0 0 0 0,0-1 0 0 0,0 1 0 0 0,1 0 0 0 0,1 1 1 0 0,0-1-1 0 0,1 1 0 0 0,0-1 0 0 0,0 1 0 0 0,2 1 0 0 0,0-1 0 0 0,0 1 1 0 0,1 0-1 0 0,0 1 0 0 0,0 0 0 0 0,2 0 0 0 0,-1 1 0 0 0,1 0 0 0 0,3-2-18 0 0,21-26 39 0 0,-12 13-10 0 0,2 0 0 0 0,0 2 0 0 0,1 0 0 0 0,1 2 0 0 0,1 1 0 0 0,3 0-29 0 0,37-4-1767 0 0,-60 22-882 0 0,-2-3-6007 0 0,-3-2-2885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1:46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25 0 0 0,'0'0'423'0'0,"0"0"930"0"0,0 0 680 0 0,0 0 307 0 0,0 0-94 0 0,0 0-388 0 0,0 0-458 0 0,0 0-281 0 0,0 0-132 0 0,0 0-140 0 0,-2-5-96 0 0,-3-14-83 0 0,-40 18 2054 0 0,29 12-2615 0 0,0 2 0 0 0,1-1 1 0 0,0 2-1 0 0,0 0 0 0 0,2 1 1 0 0,0 0-1 0 0,1 1 1 0 0,-4 6-108 0 0,8-11-7 0 0,0 1 1 0 0,1 0 0 0 0,0 0-1 0 0,1 0 1 0 0,1 1 0 0 0,0 0 0 0 0,0 0-1 0 0,1 0 1 0 0,1 1 0 0 0,0-1-1 0 0,1 1 1 0 0,0 0 0 0 0,1 0 0 0 0,1 4 6 0 0,1-15 7 0 0,1 0 1 0 0,-1 1-1 0 0,1-1 1 0 0,0-1-1 0 0,-1 1 1 0 0,1 0-1 0 0,1 0 1 0 0,-1-1 0 0 0,0 1-1 0 0,1-1 1 0 0,-1 0-1 0 0,1 0 1 0 0,0 0-1 0 0,-1 0 1 0 0,1 0 0 0 0,0 0-1 0 0,0-1 1 0 0,1 1-1 0 0,-1-1 1 0 0,0 0-1 0 0,0 0 1 0 0,1 0 0 0 0,-1-1-1 0 0,0 1 1 0 0,1-1-1 0 0,-1 0 1 0 0,0 1-1 0 0,1-2 1 0 0,-1 1 0 0 0,1 0-1 0 0,-1-1 1 0 0,0 1-1 0 0,1-1 1 0 0,1-1-8 0 0,11-3 137 0 0,0-1-1 0 0,0 0 1 0 0,-1-1-1 0 0,0-1 1 0 0,0-1 0 0 0,0 0-1 0 0,-1-1 1 0 0,-1-1-1 0 0,7-5-136 0 0,6-7 174 0 0,0-1 0 0 0,-2-1-1 0 0,-1-1 1 0 0,0 0-1 0 0,-3-2 1 0 0,0-1-1 0 0,-1-1 1 0 0,3-9-174 0 0,-19 38 408 0 0,-14 34-500 0 0,0 4 109 0 0,10-30-19 0 0,-1 0-1 0 0,1 0 1 0 0,0-1-1 0 0,1 1 1 0 0,0 0 0 0 0,0 0-1 0 0,0 0 1 0 0,1 0-1 0 0,0 0 1 0 0,0-1-1 0 0,1 1 1 0 0,0 0 0 0 0,0-1-1 0 0,1 1 1 0 0,-1-1-1 0 0,1 0 1 0 0,1 0-1 0 0,-1 0 1 0 0,1 0 0 0 0,0 0-1 0 0,0-1 1 0 0,1 0-1 0 0,0 0 1 0 0,0 0-1 0 0,0-1 1 0 0,0 1-1 0 0,1-1 1 0 0,-1 0 0 0 0,1-1-1 0 0,0 1 1 0 0,1-1-1 0 0,-1 0 1 0 0,0-1-1 0 0,1 0 1 0 0,-1 0 0 0 0,1 0-1 0 0,0-1 1 0 0,0 0-1 0 0,0 0 1 0 0,4 0 2 0 0,1-1 19 0 0,1-1 1 0 0,0 0 0 0 0,-1-1-1 0 0,1 0 1 0 0,-1-1-1 0 0,1-1 1 0 0,-1 0 0 0 0,0 0-1 0 0,0-1 1 0 0,-1-1-1 0 0,0 0 1 0 0,0 0 0 0 0,1-2-20 0 0,13-10 50 0 0,0-2 1 0 0,-1-1 0 0 0,-1-1 0 0 0,-2 0 0 0 0,0-2 0 0 0,-1-1-1 0 0,-1 0 1 0 0,-2-1 0 0 0,1-3-51 0 0,-17 29-1 0 0,1-1 0 0 0,-1 1 0 0 0,1 0 0 0 0,-1-1-1 0 0,1 1 1 0 0,-1 0 0 0 0,1 0 0 0 0,-1 0 0 0 0,0 0 0 0 0,1 0 0 0 0,-1 0 0 0 0,1 1 0 0 0,-1-1 0 0 0,1 0-1 0 0,-1 1 1 0 0,1-1 0 0 0,-1 1 0 0 0,0 0 0 0 0,1-1 0 0 0,-1 1 0 0 0,0 0 0 0 0,0 0 0 0 0,1 0 0 0 0,-1 0 0 0 0,0 0-1 0 0,0 0 1 0 0,0 0 0 0 0,0 0 0 0 0,0 0 0 0 0,0 0 0 0 0,-1 1 0 0 0,1-1 0 0 0,0 0 0 0 0,-1 1 0 0 0,1-1-1 0 0,-1 0 1 0 0,1 2 1 0 0,12 11 22 0 0,74 113 26 0 0,-84-123-37 0 0,-1 0 1 0 0,0-1-1 0 0,0 1 0 0 0,0 0 0 0 0,0 0 0 0 0,-1 0 0 0 0,0 0 0 0 0,0 1 0 0 0,0-1 0 0 0,0 0 0 0 0,-1 0 0 0 0,1 1 0 0 0,-1-1 1 0 0,0 0-1 0 0,0 1 0 0 0,-1-1 0 0 0,1 0 0 0 0,-1 0 0 0 0,0 1 0 0 0,0-1 0 0 0,-1 0 0 0 0,1 0 0 0 0,-1 0 0 0 0,0 0 1 0 0,0 0-1 0 0,0-1 0 0 0,0 1 0 0 0,-1 0 0 0 0,1-1 0 0 0,-1 0 0 0 0,0 1 0 0 0,0-1 0 0 0,0-1 0 0 0,-1 1 0 0 0,-2 2-11 0 0,-5 1-43 0 0,0-1-1 0 0,0 0 0 0 0,0-1 0 0 0,-1 0 0 0 0,0-1 0 0 0,0 0 0 0 0,0 0 0 0 0,0-2 0 0 0,0 1 1 0 0,0-1-1 0 0,-8-1 44 0 0,2-15-352 0 0,33 9 45 0 0,139-13 675 0 0,-112 17-138 0 0,-35 2-224 0 0,-1 1 1 0 0,1-1 0 0 0,0 0 0 0 0,-1-1 0 0 0,1 0 0 0 0,-1 0 0 0 0,1 0 0 0 0,-1-1 0 0 0,0 0 0 0 0,1 0-1 0 0,-1 0 1 0 0,0-1 0 0 0,0 0 0 0 0,-1 0 0 0 0,1-1 0 0 0,2-1-7 0 0,5-12-1463 0 0,-8 10-1944 0 0,-2 3-171 0 0,0 0-7946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1:47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75 0 0 0,'0'0'1048'0'0,"0"0"541"0"0,0 0 384 0 0,0 0 162 0 0,0 0-17 0 0,0 0-201 0 0,0 0-205 0 0,0 0-213 0 0,0 0-179 0 0,0 0-170 0 0,0 0-167 0 0,0-9-119 0 0,0-44 584 0 0,-2 51-1316 0 0,-1 1 1 0 0,1-1-1 0 0,-1 1 0 0 0,0 0 0 0 0,1 0 0 0 0,-1 0 0 0 0,0 0 1 0 0,1 0-1 0 0,-1 0 0 0 0,0 1 0 0 0,0 0 0 0 0,0-1 1 0 0,0 1-1 0 0,1 0 0 0 0,-1 0 0 0 0,0 1 0 0 0,0-1 0 0 0,0 1 1 0 0,0-1-1 0 0,1 1 0 0 0,-1 0 0 0 0,0 0 0 0 0,1 0 1 0 0,-1 0-1 0 0,0 0 0 0 0,0 1-132 0 0,-6 1 14 0 0,0 0 1 0 0,0 1-1 0 0,0-1 1 0 0,0 2-1 0 0,1-1 1 0 0,-1 1-1 0 0,1 1 1 0 0,1-1-1 0 0,-1 1 1 0 0,1 0-1 0 0,0 1 1 0 0,0 0-1 0 0,1 0 0 0 0,0 1 1 0 0,0-1-1 0 0,1 1 1 0 0,0 1-1 0 0,0-1 1 0 0,1 1-1 0 0,0-1 1 0 0,0 1-1 0 0,1 1 1 0 0,0-1-1 0 0,1 0 1 0 0,0 1-1 0 0,0 6-14 0 0,1-11 2 0 0,1 0-1 0 0,0 0 1 0 0,1 0-1 0 0,-1 0 1 0 0,1-1-1 0 0,0 1 1 0 0,0 0-1 0 0,1 0 1 0 0,-1-1-1 0 0,1 1 1 0 0,0-1-1 0 0,0 1 1 0 0,0-1-1 0 0,1 0 1 0 0,0 0-1 0 0,0 0 1 0 0,0 0-1 0 0,0-1 1 0 0,0 1-1 0 0,1-1 1 0 0,0 1-1 0 0,-1-1 1 0 0,4 1-2 0 0,5 1 72 0 0,0 0 0 0 0,0-1 0 0 0,0-1 0 0 0,1 0 1 0 0,-1 0-1 0 0,1-2 0 0 0,-1 1 0 0 0,1-2 0 0 0,0 0 1 0 0,0 0-1 0 0,-1-1 0 0 0,1-1 0 0 0,0 0 0 0 0,-1 0 1 0 0,1-1-1 0 0,-1-1 0 0 0,0 0 0 0 0,0-1 0 0 0,-1 0 0 0 0,1-1 1 0 0,-1 0-1 0 0,0-1 0 0 0,2-2-72 0 0,253-190 796 0 0,-247 182-694 0 0,-19 16-52 0 0,0 1-6 0 0,0 8 30 0 0,0 31 110 0 0,-2-23-161 0 0,1-1 1 0 0,1 1-1 0 0,0-1 1 0 0,1 1-1 0 0,0-1 1 0 0,2 0-1 0 0,-1 0 1 0 0,2 0-1 0 0,0 0 0 0 0,1 0 1 0 0,1-1-1 0 0,0 1 1 0 0,0-1-1 0 0,2-1 1 0 0,3 6-24 0 0,-6-13-39 0 0,0 1-1 0 0,1-1 1 0 0,0 0 0 0 0,0-1 0 0 0,0 1-1 0 0,1-1 1 0 0,-1-1 0 0 0,1 1 0 0 0,1-1-1 0 0,-1 0 1 0 0,0-1 0 0 0,1 1 0 0 0,0-2-1 0 0,0 1 1 0 0,0-1 0 0 0,0 0 0 0 0,0-1 0 0 0,0 1-1 0 0,0-2 1 0 0,1 1 0 0 0,-1-1 0 0 0,0-1-1 0 0,0 1 1 0 0,1-1 0 0 0,-1-1 0 0 0,0 0-1 0 0,0 0 1 0 0,0 0 0 0 0,-1-1 0 0 0,1 0 0 0 0,4-3 38 0 0,20-11-1472 0 0,-4 1-5834 0 0,-16 9-4729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0:5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1506 0 0 0,'2'2'1047'0'0,"48"27"7847"0"0,7-36-3522 0 0,44-61-1296 0 0,8-46-1924 0 0,-87 74-281 0 0,-22 276-1378 0 0,62 72-365 0 0,-25-183-88 0 0,-32-114 533 0 0,-5-25 644 0 0,-1-2-1290 0 0,2-9 114 0 0,2 0 0 0 0,0 0 1 0 0,2 0-1 0 0,1 1 0 0 0,0 0 1 0 0,2 0-1 0 0,8-16-41 0 0,87-258 197 0 0,-57 180-178 0 0,-22 22-50 0 0,-24 96-101 0 0,0 0-102 0 0,0 0-135 0 0,-5 23-1800 0 0,-2 6-130 0 0,0 3-5699 0 0,2-17-3585 0 0</inkml:trace>
  <inkml:trace contextRef="#ctx0" brushRef="#br0" timeOffset="1095.591">981 1712 1088 0 0,'0'0'1204'0'0,"0"0"85"0"0,0 0 348 0 0,0 0 385 0 0,0 0 141 0 0,0 0-145 0 0,0 0-387 0 0,0 0-332 0 0,0 0-235 0 0,0 0-186 0 0,0 0-77 0 0,0 0-69 0 0,0 0-55 0 0,-3-11-44 0 0,-11-33-58 0 0,13 43-498 0 0,0 0 0 0 0,1-1 1 0 0,-1 1-1 0 0,0 0 0 0 0,0 0 0 0 0,0 0 1 0 0,0 0-1 0 0,0 0 0 0 0,-1 0 0 0 0,1 0 1 0 0,0 0-1 0 0,0 1 0 0 0,-1-1 0 0 0,1 0 1 0 0,0 1-1 0 0,-1-1 0 0 0,1 1 0 0 0,-1-1 1 0 0,1 1-1 0 0,0 0 0 0 0,-1 0 0 0 0,1-1 0 0 0,-1 1 1 0 0,1 0-1 0 0,-1 0 0 0 0,1 1 0 0 0,-1-1 1 0 0,1 0-1 0 0,-1 0 0 0 0,1 1 0 0 0,-1-1 1 0 0,1 1-1 0 0,-1-1-77 0 0,0 1 23 0 0,-6 2 19 0 0,0 1-1 0 0,0-1 0 0 0,1 1 0 0 0,0 1 0 0 0,0 0 0 0 0,0 0 0 0 0,0 0 0 0 0,1 1 1 0 0,0 0-1 0 0,0 0 0 0 0,0 0 0 0 0,1 1 0 0 0,-2 3-41 0 0,1-3 31 0 0,-2 2-22 0 0,-1 2 1 0 0,1-1-1 0 0,1 1 0 0 0,0 0 1 0 0,0 1-1 0 0,2-1 0 0 0,-1 1 1 0 0,1 1-1 0 0,1-1 0 0 0,0 1 1 0 0,1-1-1 0 0,0 1 0 0 0,1 0 1 0 0,0 10-10 0 0,2-18 8 0 0,1 0-1 0 0,0 0 1 0 0,1-1 0 0 0,-1 1 0 0 0,1 0 0 0 0,0-1 0 0 0,0 1 0 0 0,0-1 0 0 0,1 0 0 0 0,-1 0 0 0 0,1 0 0 0 0,0 0 0 0 0,0 0 0 0 0,1 0 0 0 0,-1-1 0 0 0,1 0 0 0 0,-1 1 0 0 0,1-2 0 0 0,0 1 0 0 0,1 0 0 0 0,-1-1 0 0 0,0 1 0 0 0,1-1 0 0 0,-1 0-1 0 0,1-1 1 0 0,0 1 0 0 0,-1-1 0 0 0,1 0 0 0 0,0 0 0 0 0,1 0-8 0 0,3-2 88 0 0,0 0 0 0 0,0 0 0 0 0,-1-1 0 0 0,1 0-1 0 0,0 0 1 0 0,-1-1 0 0 0,0 0 0 0 0,1-1 0 0 0,-1 0 0 0 0,-1 0-1 0 0,1-1 1 0 0,-1 1 0 0 0,1-2 0 0 0,5-5-88 0 0,11-9 123 0 0,0-2-1 0 0,-2 0 1 0 0,0-1 0 0 0,-2-2-1 0 0,-1 0 1 0 0,10-17-123 0 0,-25 36 22 0 0,0 0-1 0 0,0-1 1 0 0,0 0-1 0 0,-1 1 1 0 0,0-1-1 0 0,0 0 1 0 0,-1-1 0 0 0,1 1-1 0 0,-2 0 1 0 0,1-1-1 0 0,-1 1 1 0 0,0-2-22 0 0,-1 9 68 0 0,0 0-24 0 0,0 0-19 0 0,0 0-16 0 0,0 0-35 0 0,-6 15-214 0 0,2-1 184 0 0,0-7 41 0 0,0 1 1 0 0,1 1-1 0 0,1-1 1 0 0,-1 0-1 0 0,1 1 1 0 0,0-1-1 0 0,1 1 1 0 0,0 0-1 0 0,1-1 0 0 0,-1 1 1 0 0,2 0-1 0 0,-1-1 1 0 0,1 1-1 0 0,0 0 1 0 0,1-1-1 0 0,0 1 1 0 0,1-1-1 0 0,0 0 0 0 0,0 1 1 0 0,0-1-1 0 0,5 7 15 0 0,-3-10 8 0 0,0 0-1 0 0,1-1 0 0 0,-1 1 1 0 0,1-1-1 0 0,0 0 0 0 0,0-1 1 0 0,0 0-1 0 0,0 0 0 0 0,1 0 0 0 0,-1 0 1 0 0,1-1-1 0 0,0 0 0 0 0,0-1 1 0 0,-1 1-1 0 0,1-1 0 0 0,0-1 1 0 0,0 1-1 0 0,0-1 0 0 0,0-1 1 0 0,0 1-1 0 0,0-1 0 0 0,0 0 1 0 0,0 0-1 0 0,0-1 0 0 0,0 0 1 0 0,-1-1-1 0 0,1 1 0 0 0,-1-1 1 0 0,0 0-1 0 0,0-1 0 0 0,0 1 0 0 0,0-1 1 0 0,0-1-1 0 0,-1 1 0 0 0,5-6-7 0 0,12-8 35 0 0,-1-2 0 0 0,-1-1-1 0 0,-1 0 1 0 0,-1-1 0 0 0,-1-2-1 0 0,-1 1 1 0 0,-1-2 0 0 0,-1 0-1 0 0,-1-1 1 0 0,-2 0 0 0 0,7-20-35 0 0,-9-75 94 0 0,-10 119-99 0 0,0-1 0 0 0,0 1 0 0 0,0-1 0 0 0,0 1 0 0 0,0 0 0 0 0,-1 0 0 0 0,1 0 0 0 0,-1 0 0 0 0,1 0 0 0 0,-1 0 0 0 0,0 0 0 0 0,0 0 0 0 0,0 0 0 0 0,0 1 0 0 0,0-1 0 0 0,0 1 0 0 0,-1 0 0 0 0,1 0 0 0 0,0 0 0 0 0,-1 0 0 0 0,1 0 0 0 0,-1 0 0 0 0,1 0 0 0 0,-1 1 0 0 0,1-1 0 0 0,-1 1 0 0 0,1 0 0 0 0,-1 0 0 0 0,0 0 0 0 0,1 0 0 0 0,-1 0 0 0 0,1 1 0 0 0,-1-1 0 0 0,1 1 0 0 0,-1-1 0 0 0,1 1 0 0 0,-1 0 0 0 0,1 0 0 0 0,0 0-1 0 0,-1 0 1 0 0,1 1 0 0 0,0-1 0 0 0,-1 2 5 0 0,-6 3-23 0 0,1 1 0 0 0,0 0 0 0 0,1 1 0 0 0,0 0 0 0 0,0 0 0 0 0,1 1-1 0 0,0 0 1 0 0,0 0 0 0 0,1 0 0 0 0,-3 7 23 0 0,7-13-3 0 0,-1 0 0 0 0,0 1 1 0 0,1 0-1 0 0,0-1 0 0 0,0 1 0 0 0,0 0 0 0 0,1-1 0 0 0,-1 1 1 0 0,1 0-1 0 0,0 0 0 0 0,0 0 0 0 0,0-1 0 0 0,0 1 0 0 0,1 0 1 0 0,-1 0-1 0 0,1-1 0 0 0,0 1 0 0 0,0 0 0 0 0,1-1 1 0 0,-1 1-1 0 0,1-1 0 0 0,0 1 0 0 0,0-1 0 0 0,0 0 0 0 0,0 0 1 0 0,0 0-1 0 0,1 0 0 0 0,-1 0 0 0 0,1 0 0 0 0,2 1 3 0 0,5 3 8 0 0,0-2 1 0 0,0 1-1 0 0,0-1 0 0 0,1 0 0 0 0,-1-1 0 0 0,1 0 0 0 0,0-1 0 0 0,1 0 0 0 0,-1-1 0 0 0,0 0 1 0 0,1-1-1 0 0,9 0-8 0 0,53 10 70 0 0,-70-10-57 0 0,0 0-1 0 0,0 1 0 0 0,0 0 1 0 0,0-1-1 0 0,-1 1 0 0 0,1 0 1 0 0,0 1-1 0 0,-1-1 1 0 0,0 1-1 0 0,1-1 0 0 0,-1 1 1 0 0,0 0-1 0 0,0 0 0 0 0,-1 1 1 0 0,1-1-1 0 0,-1 0 0 0 0,0 1 1 0 0,1 0-1 0 0,-1-1 0 0 0,-1 1 1 0 0,1 0-1 0 0,-1 0 0 0 0,1 0 1 0 0,-1 0-1 0 0,0 0 0 0 0,-1 1 1 0 0,1-1-1 0 0,-1 0 0 0 0,0 0 1 0 0,0 0-1 0 0,0 1 0 0 0,0-1 1 0 0,-1 0-1 0 0,0 0 1 0 0,0 1-13 0 0,-19 102 602 0 0,22-9-395 0 0,18-164-8643 0 0,-9 41-4278 0 0,-9 18 7293 0 0</inkml:trace>
  <inkml:trace contextRef="#ctx0" brushRef="#br0" timeOffset="1354.372">2055 1764 752 0 0,'0'0'2346'0'0,"0"0"-487"0"0,0 0-135 0 0,0 0 138 0 0,0 0 69 0 0,0 0-252 0 0,0 0-437 0 0,0 0-391 0 0,0 0-294 0 0,0 0-126 0 0,0 0-63 0 0,0 0-44 0 0,0 0 1 0 0,-5 16 5 0 0,-25 75 307 0 0,18-23 103 0 0,3-15-3476 0 0,8-50 1218 0 0,-1-2-5335 0 0,2-1 2 0 0</inkml:trace>
  <inkml:trace contextRef="#ctx0" brushRef="#br0" timeOffset="1564.156">2009 1429 7586 0 0,'0'0'3150'0'0,"0"0"-394"0"0,0 0-401 0 0,0 0-413 0 0,0 0-458 0 0,0 0-438 0 0,0 0-377 0 0,0 0-314 0 0,0 0-201 0 0,0 0-166 0 0,0 0-127 0 0,0 0-41 0 0,0 0-40 0 0,-4-3-64 0 0,3 2 215 0 0,1 2 37 0 0,0-1 0 0 0,0 0 0 0 0,0 1 0 0 0,0-1 0 0 0,0 1 0 0 0,0-1 0 0 0,0 0 0 0 0,0 1 1 0 0,0-1-1 0 0,0 0 0 0 0,0 1 0 0 0,0-1 0 0 0,-1 0 0 0 0,1 1 0 0 0,0-1 0 0 0,0 1 0 0 0,0-1 0 0 0,-1 0 0 0 0,1 0 0 0 0,0 1 0 0 0,0-1 1 0 0,0 0-1 0 0,-1 1 0 0 0,1-1 0 0 0,0 0 0 0 0,-1 0 0 0 0,1 0 0 0 0,0 1 0 0 0,-1-1 0 0 0,1 0 0 0 0,0 0 0 0 0,-1 0 0 0 0,1 0 0 0 0,0 1 1 0 0,-1-1-1 0 0,1 0 0 0 0,-1 0 0 0 0,1 0 0 0 0,0 0 0 0 0,-1 0 0 0 0,1 0 0 0 0,0 0 0 0 0,-1 0 0 0 0,1 0 0 0 0,-1 0 0 0 0,1 0 1 0 0,0-1-1 0 0,-1 1 0 0 0,1 0 0 0 0,0 0 0 0 0,-1 0 0 0 0,1 0 0 0 0,0-1 0 0 0,-1 1 0 0 0,1 0 0 0 0,0 0 0 0 0,-1 0 0 0 0,1-1 32 0 0,9 18-2658 0 0,-2-5-3967 0 0,-3-5-2833 0 0</inkml:trace>
  <inkml:trace contextRef="#ctx0" brushRef="#br0" timeOffset="2655.183">2502 1628 3145 0 0,'0'0'2603'0'0,"0"0"-77"0"0,0 0 8 0 0,0 0-75 0 0,0 0-405 0 0,0 0-586 0 0,0 0-375 0 0,0 0-244 0 0,0 0-155 0 0,0 0-80 0 0,0 0-85 0 0,0 0-103 0 0,0 0-77 0 0,-17 3-78 0 0,-56 10-74 0 0,65-11-167 0 0,1 0-1 0 0,0 0 1 0 0,0 1-1 0 0,1-1 1 0 0,-1 2-1 0 0,0-1 1 0 0,1 1-1 0 0,0 0 1 0 0,0 0-1 0 0,0 1 1 0 0,0-1-1 0 0,1 1 1 0 0,0 1-1 0 0,0-1 1 0 0,0 1-1 0 0,-1 2-29 0 0,-6 7 39 0 0,5-7-46 0 0,1 0 1 0 0,1 0-1 0 0,-1 1 0 0 0,1 0 0 0 0,1 0 1 0 0,0 1-1 0 0,0-1 0 0 0,1 1 0 0 0,0 0 1 0 0,1 0-1 0 0,0 0 0 0 0,0 0 0 0 0,1 0 0 0 0,1 1 1 0 0,0 8 6 0 0,0-16-1 0 0,0 0-1 0 0,0 0 1 0 0,1 0 0 0 0,-1-1 0 0 0,1 1 0 0 0,0 0 0 0 0,0-1 0 0 0,0 1-1 0 0,0-1 1 0 0,0 1 0 0 0,0-1 0 0 0,1 1 0 0 0,-1-1 0 0 0,1 0 0 0 0,0 1-1 0 0,0-1 1 0 0,-1 0 0 0 0,2 0 0 0 0,-1-1 0 0 0,0 1 0 0 0,0 0-1 0 0,0-1 1 0 0,1 1 0 0 0,-1-1 0 0 0,1 0 0 0 0,-1 1 0 0 0,1-1 0 0 0,0-1-1 0 0,-1 1 1 0 0,1 0 0 0 0,0-1 0 0 0,0 1 0 0 0,-1-1 0 0 0,2 0 1 0 0,95-12 365 0 0,-87 4-308 0 0,0 1 0 0 0,0-2-1 0 0,-1 0 1 0 0,0 0-1 0 0,0-1 1 0 0,-1-1-1 0 0,-1 0 1 0 0,1 0-1 0 0,-2 0 1 0 0,0-1-1 0 0,0-1 1 0 0,-1 1-1 0 0,1-5-56 0 0,37-53 154 0 0,-39 61-91 0 0,4-3-335 0 0,-13 30-103 0 0,-17 87 121 0 0,19-98 252 0 0,0 0-1 0 0,0 0 0 0 0,1 0 1 0 0,0 1-1 0 0,0-1 1 0 0,0 0-1 0 0,1 0 1 0 0,0 0-1 0 0,1 0 1 0 0,0 0-1 0 0,0 0 0 0 0,0-1 1 0 0,1 1-1 0 0,0-1 1 0 0,0 1-1 0 0,1-1 1 0 0,-1 0-1 0 0,1 0 1 0 0,1-1-1 0 0,-1 1 0 0 0,1-1 1 0 0,0 0-1 0 0,0 0 1 0 0,1 0-1 0 0,-1-1 1 0 0,1 0-1 0 0,0 0 1 0 0,0 0-1 0 0,0-1 0 0 0,1 0 1 0 0,-1 0-1 0 0,1-1 1 0 0,0 1-1 0 0,0-1 1 0 0,0-1-1 0 0,5 1 3 0 0,2-3 66 0 0,0-2 0 0 0,0 0 1 0 0,-1 0-1 0 0,1-1 0 0 0,-1-1 0 0 0,0 0 0 0 0,0-1 0 0 0,-1 0 0 0 0,0-1 0 0 0,0-1 0 0 0,0 0 1 0 0,-1 0-1 0 0,0-1 0 0 0,-1 0 0 0 0,0-1 0 0 0,0 0 0 0 0,-1-1 0 0 0,-1 0 0 0 0,0 0 1 0 0,6-11-67 0 0,12-9 164 0 0,0 2-77 0 0,-1-1 1 0 0,-2-1-1 0 0,0-1 0 0 0,-3-1 0 0 0,-1-1 0 0 0,-1-1 1 0 0,-2 0-1 0 0,-1-1 0 0 0,-2-1 0 0 0,6-31-87 0 0,-3-83 112 0 0,-16 149-109 0 0,0 0-1 0 0,0 0 1 0 0,0 0-1 0 0,-1 1 1 0 0,1-1 0 0 0,0 0-1 0 0,-1 0 1 0 0,1 0-1 0 0,-1 1 1 0 0,1-1-1 0 0,-1 0 1 0 0,0 1-1 0 0,0-1 1 0 0,0 0-1 0 0,0 1 1 0 0,0-1 0 0 0,0 1-1 0 0,0 0 1 0 0,-1-1-1 0 0,1 1 1 0 0,0 0-1 0 0,-1 0 1 0 0,1-1-1 0 0,-1 1 1 0 0,1 0-1 0 0,-1 1 1 0 0,1-1-1 0 0,-1 0 1 0 0,0 0 0 0 0,0 1-1 0 0,1-1 1 0 0,-1 1-1 0 0,0-1 1 0 0,0 1-1 0 0,0 0 1 0 0,1 0-1 0 0,-1 0 1 0 0,0 0-1 0 0,0 0 1 0 0,0 0-1 0 0,0 0 1 0 0,1 1 0 0 0,-1-1-1 0 0,0 1 1 0 0,0-1-1 0 0,1 1 1 0 0,-1 0-1 0 0,0-1 1 0 0,1 1-1 0 0,-1 0 1 0 0,0 0-1 0 0,0 1-2 0 0,-9 8-17 0 0,1 1-1 0 0,0-1 0 0 0,0 2 0 0 0,1 0 1 0 0,0 0-1 0 0,1 0 0 0 0,1 1 0 0 0,0 0 1 0 0,1 1-1 0 0,0 0 0 0 0,1 0 1 0 0,1 0-1 0 0,0 0 0 0 0,1 1 0 0 0,0 1 18 0 0,-10 230-29 0 0,14-184 22 0 0,16 116-196 0 0,-16-172 192 0 0,0 1 0 0 0,0 0 0 0 0,1 0 1 0 0,0 0-1 0 0,1-1 0 0 0,-1 1 0 0 0,1-1 0 0 0,1 1 0 0 0,-1-1 0 0 0,1 0 1 0 0,0-1-1 0 0,0 1 0 0 0,1-1 0 0 0,-1 1 0 0 0,2 0 11 0 0,0-2-2 0 0,0 0 1 0 0,0 0-1 0 0,0-1 0 0 0,0 1 0 0 0,1-1 1 0 0,-1-1-1 0 0,1 1 0 0 0,-1-1 0 0 0,1 0 0 0 0,0 0 1 0 0,0-1-1 0 0,0 0 0 0 0,0-1 0 0 0,0 1 1 0 0,2-1 1 0 0,0 0 26 0 0,1 0 0 0 0,-1 0 0 0 0,1-1 0 0 0,0 0 0 0 0,-1-1 0 0 0,0 0 0 0 0,1 0 0 0 0,-1-1 0 0 0,0 0 0 0 0,0-1 0 0 0,0 0 0 0 0,6-4-26 0 0,8-7 97 0 0,-17 13-69 0 0,-1-1 1 0 0,0 0-1 0 0,0 0 0 0 0,0-1 1 0 0,0 1-1 0 0,-1-1 1 0 0,1 0-1 0 0,-1-1 1 0 0,0 1-1 0 0,0-1 1 0 0,-1 0-1 0 0,1 0 0 0 0,-1 0 1 0 0,0 0-1 0 0,0 0 1 0 0,0-2-29 0 0,0-5 36 0 0,0 0 0 0 0,-1 0 1 0 0,0 0-1 0 0,-1 0 0 0 0,0 0 1 0 0,-1 0-1 0 0,0 0 0 0 0,-1 0 1 0 0,-1 0-1 0 0,0 0 0 0 0,0 0 1 0 0,-1 1-1 0 0,-1-1 0 0 0,0 1 1 0 0,-4-9-37 0 0,6 14-14 0 0,-1 0 0 0 0,1 1 1 0 0,-2-1-1 0 0,1 1 0 0 0,0 0 1 0 0,-1-1-1 0 0,0 2 1 0 0,0-1-1 0 0,0 0 0 0 0,-1 1 1 0 0,0 0-1 0 0,0 0 0 0 0,0 0 1 0 0,0 1-1 0 0,0-1 1 0 0,-1 1-1 0 0,0 1 0 0 0,1-1 1 0 0,-1 1-1 0 0,0 0 0 0 0,0 0 1 0 0,0 1-1 0 0,-1-1 1 0 0,1 1-1 0 0,0 1 0 0 0,0-1 1 0 0,-1 1-1 0 0,1 0 0 0 0,0 1 1 0 0,-6 0 13 0 0,1 3-150 0 0,0 0 0 0 0,0 1 0 0 0,1 0 0 0 0,0 0 1 0 0,0 1-1 0 0,0 0 0 0 0,1 1 0 0 0,-1 0 0 0 0,2 1 0 0 0,-1 0 1 0 0,1 0-1 0 0,0 1 0 0 0,1 0 0 0 0,-6 9 150 0 0,-1 12-1733 0 0,14-19-1671 0 0,7-4-3855 0 0,0-7-3590 0 0</inkml:trace>
  <inkml:trace contextRef="#ctx0" brushRef="#br0" timeOffset="3124.868">3677 1311 0 0 0,'0'0'1076'0'0,"0"0"775"0"0,0 0 402 0 0,0 0 19 0 0,0 0-250 0 0,0 0-379 0 0,0 0-260 0 0,0 0-79 0 0,0 0-30 0 0,0 0-10 0 0,0 0-76 0 0,0 0-145 0 0,-1-25-175 0 0,-2-73-161 0 0,3 74-135 0 0,-17 61 1237 0 0,10-16-1549 0 0,1 1 0 0 0,1-1 0 0 0,1 2 0 0 0,1-1-1 0 0,0 0 1 0 0,2 1 0 0 0,1-1 0 0 0,1 1 0 0 0,1 0-260 0 0,-2 56 377 0 0,-1 46-43 0 0,2-49-301 0 0,-4-1 1 0 0,-2 1-1 0 0,-6 13-33 0 0,-16-26-647 0 0,27-65-4604 0 0,5-14 114 0 0,0 7-453 0 0,-2 4-3464 0 0</inkml:trace>
  <inkml:trace contextRef="#ctx0" brushRef="#br0" timeOffset="3542.856">3752 1878 0 0 0,'0'0'2510'0'0,"0"0"418"0"0,0 0-138 0 0,0 0-304 0 0,0 0-265 0 0,0 0-287 0 0,0 0-254 0 0,0 0-262 0 0,0 0-233 0 0,0 0-217 0 0,0 0-202 0 0,31 9-149 0 0,96 23-113 0 0,-126-31-480 0 0,1 0-1 0 0,0 0 0 0 0,0 0 0 0 0,-1-1 1 0 0,1 1-1 0 0,0-1 0 0 0,0 1 0 0 0,0-1 1 0 0,0 0-1 0 0,0 0 0 0 0,0 1 0 0 0,0-1 0 0 0,0-1 1 0 0,0 1-1 0 0,0 0 0 0 0,0 0 0 0 0,-1-1 1 0 0,1 1-1 0 0,0-1 0 0 0,0 0 0 0 0,0 1 1 0 0,0-1-1 0 0,-1 0 0 0 0,1 0 0 0 0,0 0 1 0 0,-1 0-1 0 0,1 0 0 0 0,-1-1 0 0 0,1 1-23 0 0,3-5 165 0 0,5-2-73 0 0,-1-1-1 0 0,0-1 0 0 0,-1 1 0 0 0,0-2 1 0 0,-1 1-1 0 0,0-1 0 0 0,-1 0 1 0 0,0 0-1 0 0,0-1 0 0 0,-1 0 1 0 0,-1 0-1 0 0,0 0 0 0 0,0 0 1 0 0,-2-1-1 0 0,1 0 0 0 0,-2 1 1 0 0,1-1-1 0 0,-2 0 0 0 0,0 0 1 0 0,0 0-1 0 0,-2-7-91 0 0,1 16-10 0 0,1 1-1 0 0,-1-1 1 0 0,0 1 0 0 0,0 0-1 0 0,0 0 1 0 0,0-1 0 0 0,-1 1-1 0 0,1 0 1 0 0,-1 0 0 0 0,0 0 0 0 0,0 1-1 0 0,0-1 1 0 0,0 0 0 0 0,0 1-1 0 0,0-1 1 0 0,-1 1 0 0 0,0 0-1 0 0,1 0 1 0 0,-1 0 0 0 0,0 0-1 0 0,0 0 1 0 0,0 0 0 0 0,0 1-1 0 0,0-1 1 0 0,0 1 0 0 0,-1 0-1 0 0,1 0 1 0 0,0 0 0 0 0,-1 1 0 0 0,-2-1 10 0 0,-2 1-57 0 0,0 1 0 0 0,0 0 0 0 0,0 0 0 0 0,0 1 0 0 0,0 0 1 0 0,1 1-1 0 0,-1-1 0 0 0,0 1 0 0 0,1 1 0 0 0,0-1 0 0 0,0 1 1 0 0,0 1-1 0 0,0-1 0 0 0,1 1 0 0 0,0 0 0 0 0,0 1 1 0 0,0 0-1 0 0,0 0 57 0 0,-7 7-6 0 0,0 1 0 0 0,2 0 0 0 0,0 1 0 0 0,0 0 0 0 0,1 1 0 0 0,1 0 0 0 0,1 0 0 0 0,0 1 0 0 0,1 0 0 0 0,1 0 0 0 0,1 1 0 0 0,0-1 0 0 0,1 1 0 0 0,1 1 0 0 0,1-1 0 0 0,0 11 6 0 0,2-22 23 0 0,1 0 0 0 0,0-1 1 0 0,0 1-1 0 0,1-1 0 0 0,0 1 0 0 0,0-1 1 0 0,0 1-1 0 0,1-1 0 0 0,0 0 1 0 0,0 0-1 0 0,0-1 0 0 0,1 1 1 0 0,0-1-1 0 0,0 1 0 0 0,1-1 1 0 0,-1 0-1 0 0,1-1 0 0 0,0 1 0 0 0,0-1 1 0 0,1 0-1 0 0,-1 0 0 0 0,1-1 1 0 0,2 2-24 0 0,11 5 196 0 0,1 0-1 0 0,0-2 1 0 0,1 0 0 0 0,0-1 0 0 0,0-1 0 0 0,10 1-196 0 0,154 1 420 0 0,-122-28-1158 0 0,-38 7-4706 0 0,-20 10 3612 0 0,4-1-10100 0 0</inkml:trace>
  <inkml:trace contextRef="#ctx0" brushRef="#br0" timeOffset="6520.378">5134 1502 0 0 0,'0'0'672'0'0,"0"0"807"0"0,0 0 344 0 0,0 0-4 0 0,0 0-182 0 0,0 0-288 0 0,0 0-265 0 0,0 0-165 0 0,0 0-75 0 0,0 0-15 0 0,2 0-394 0 0,1-3 7633 0 0,-65-5-6685 0 0,41 10-1318 0 0,0 1-1 0 0,0 0 1 0 0,0 2 0 0 0,1 0-1 0 0,-1 2 1 0 0,1 0 0 0 0,-5 4-65 0 0,-43 13 158 0 0,35-7-10 0 0,32-16-171 0 0,13 14-126 0 0,178 40 487 0 0,-184-53-316 0 0,-4-2-10 0 0,-1 0 0 0 0,0 0 0 0 0,0 0 0 0 0,0 0 0 0 0,0 0 0 0 0,0 0 0 0 0,0 0 0 0 0,0 0 0 0 0,0 1 1 0 0,0-1-1 0 0,0 0 0 0 0,0 1 0 0 0,0-1 0 0 0,0 1 0 0 0,-1-1 0 0 0,1 1 0 0 0,0-1 0 0 0,0 1 0 0 0,0 0 0 0 0,0-1 0 0 0,-1 1 0 0 0,1 0 1 0 0,0 0-1 0 0,-1-1 0 0 0,1 1 0 0 0,-1 0 0 0 0,1 0 0 0 0,-1 0 0 0 0,1 0 0 0 0,-1 0 0 0 0,1 0 0 0 0,-1 0 0 0 0,0 0 0 0 0,1 0 1 0 0,-1 0-1 0 0,0 0 0 0 0,0 0 0 0 0,0 0 0 0 0,0 0 0 0 0,0 0 0 0 0,0 0 0 0 0,0 0 0 0 0,0 0 0 0 0,-1 0 0 0 0,1 0 0 0 0,0 0 1 0 0,0 0-1 0 0,-1 0 0 0 0,1 0 0 0 0,-1 0-12 0 0,-142 128 520 0 0,121-111-529 0 0,15-13 11 0 0,0-1 0 0 0,0 1 0 0 0,1 0 0 0 0,-1 1 0 0 0,1 0-1 0 0,0 0 1 0 0,1 0 0 0 0,0 0 0 0 0,0 1 0 0 0,0 0 0 0 0,1 0 0 0 0,0 0-1 0 0,0 1 1 0 0,1 0 0 0 0,0-1 0 0 0,0 1 0 0 0,1 0 0 0 0,0 0 0 0 0,-1 5-2 0 0,4-8 6 0 0,-1 0 0 0 0,1 0 1 0 0,0 0-1 0 0,0 0 1 0 0,1 0-1 0 0,-1-1 1 0 0,1 1-1 0 0,0 0 1 0 0,1-1-1 0 0,-1 1 0 0 0,1-1 1 0 0,0 0-1 0 0,0 0 1 0 0,0 0-1 0 0,0 0 1 0 0,1-1-1 0 0,0 1 1 0 0,-1-1-1 0 0,1 0 0 0 0,1 0 1 0 0,-1 0-1 0 0,0 0 1 0 0,1-1-1 0 0,-1 0 1 0 0,1 0-1 0 0,0 0 1 0 0,-1-1-1 0 0,1 1 0 0 0,0-1 1 0 0,5 1-7 0 0,5 0 72 0 0,1-1-1 0 0,0 0 1 0 0,0-1 0 0 0,0-1 0 0 0,-1 0-1 0 0,1-1 1 0 0,0-1 0 0 0,-1 0 0 0 0,1-1-1 0 0,6-4-71 0 0,-19 8-32 0 0,-1-1-1 0 0,0 0 1 0 0,0 0-1 0 0,0 0 0 0 0,1 0 1 0 0,-1-1-1 0 0,0 1 0 0 0,0-1 1 0 0,-1 1-1 0 0,1-1 0 0 0,0 0 1 0 0,0 1-1 0 0,-1-1 1 0 0,1 0-1 0 0,-1 0 0 0 0,0 0 1 0 0,1 0-1 0 0,-1 0 0 0 0,0-1 1 0 0,0 1-1 0 0,0 0 1 0 0,-1-1-1 0 0,1 1 0 0 0,-1 0 1 0 0,1-1-1 0 0,-1 0 33 0 0,3-19-3750 0 0,-3 0-4776 0 0,0 15-3163 0 0</inkml:trace>
  <inkml:trace contextRef="#ctx0" brushRef="#br0" timeOffset="6955.568">4980 1153 6049 0 0,'0'0'1983'0'0,"0"0"-654"0"0,0 0-149 0 0,0 0 262 0 0,0 0 347 0 0,0 0 122 0 0,0 0-266 0 0,0 0-533 0 0,0 0-463 0 0,0 0-184 0 0,0 0 5 0 0,0 0 70 0 0,0 0 74 0 0,-1 14-13 0 0,-4 226 2303 0 0,5 470-1459 0 0,-1-686-1425 0 0,-2 0 1 0 0,-1 0-1 0 0,0-1 0 0 0,-2 1 0 0 0,-1-1 1 0 0,-9 22-21 0 0,3-7 9 0 0,7 2-137 0 0,6-40 99 0 0,0 0 17 0 0,0 0-36 0 0,0 0 0 0 0,0 0-8 0 0,0 0-2 0 0,0 0-43 0 0,0 0-11 0 0,-7-10-3948 0 0,1 2-4025 0 0,4 4-3605 0 0</inkml:trace>
  <inkml:trace contextRef="#ctx0" brushRef="#br0" timeOffset="-33572.973">10860 357 0 0 0,'0'0'737'0'0,"0"0"206"0"0,0 0 91 0 0,0 0 47 0 0,0 0 24 0 0,0 0 15 0 0,0 0-450 0 0,0-3 9079 0 0,-1 3-8315 0 0,-15 0-1072 0 0,-1 0-1 0 0,0 2 1 0 0,0 0-1 0 0,1 1 1 0 0,-1 1-1 0 0,1 0 1 0 0,0 1 0 0 0,0 1-1 0 0,1 1 1 0 0,-1 0-362 0 0,-75 45 688 0 0,87-47-665 0 0,1 1 0 0 0,-1 0 0 0 0,1 0 1 0 0,0 0-1 0 0,1 0 0 0 0,-1 1 0 0 0,1-1 0 0 0,0 1 0 0 0,1-1 1 0 0,0 1-1 0 0,0 0 0 0 0,0 0 0 0 0,1-1 0 0 0,0 1 1 0 0,0 0-1 0 0,1 0 0 0 0,-1 0 0 0 0,2-1 0 0 0,-1 1 1 0 0,1-1-1 0 0,0 1 0 0 0,0-1 0 0 0,1 1 0 0 0,0-1 1 0 0,0 0-1 0 0,0 0 0 0 0,1 0 0 0 0,-1-1 0 0 0,2 1 0 0 0,-1-1 1 0 0,1 0-1 0 0,-1 0 0 0 0,1-1 0 0 0,1 1 0 0 0,-1-1 1 0 0,4 2-24 0 0,-1 2 56 0 0,1-1 1 0 0,-1 0-1 0 0,1 0 1 0 0,1-1-1 0 0,-1-1 1 0 0,1 1 0 0 0,0-1-1 0 0,0-1 1 0 0,0 0-1 0 0,1-1 1 0 0,-1 0-1 0 0,1 0 1 0 0,0-1 0 0 0,0 0-1 0 0,0-1 1 0 0,0 0-1 0 0,0-1 1 0 0,0-1-1 0 0,0 1 1 0 0,0-2 0 0 0,0 1-1 0 0,0-1 1 0 0,0-1-1 0 0,7-3-56 0 0,60-52 295 0 0,-67 50-1610 0 0,-7 8-3195 0 0,2 0-4400 0 0,-6 0 8330 0 0,2 0-8769 0 0</inkml:trace>
  <inkml:trace contextRef="#ctx0" brushRef="#br0" timeOffset="-32877.424">11528 475 0 0 0,'0'0'1139'0'0,"0"0"-167"0"0,0 0 103 0 0,0 0 452 0 0,0 0 436 0 0,0 0 130 0 0,0 0-302 0 0,0 0-511 0 0,0 0-348 0 0,0 0-104 0 0,0 0 52 0 0,0 0 71 0 0,0 0 24 0 0,-3-7 2465 0 0,-96 10-1347 0 0,66 7-1948 0 0,-90 40 145 0 0,117-44-294 0 0,1 0 0 0 0,-1 0 0 0 0,1 0 0 0 0,0 1 0 0 0,1-1 0 0 0,0 1 0 0 0,0 0 0 0 0,0 1 0 0 0,1-1 0 0 0,0 1 0 0 0,0 0 0 0 0,1-1 0 0 0,0 1 0 0 0,1 0 0 0 0,-1 0 0 0 0,1 0 0 0 0,1 0 0 0 0,0 1 0 0 0,0-1 0 0 0,1 0 0 0 0,-1 0 0 0 0,2 0 0 0 0,1 6 4 0 0,-2-10 20 0 0,0 0 0 0 0,0 0-1 0 0,0 1 1 0 0,1-1 0 0 0,0 0 0 0 0,0 0-1 0 0,0 0 1 0 0,1 0 0 0 0,-1-1 0 0 0,1 1-1 0 0,0-1 1 0 0,0 1 0 0 0,0-1 0 0 0,0 0 0 0 0,1 0-1 0 0,-1 0 1 0 0,1-1 0 0 0,-1 1 0 0 0,1-1-1 0 0,0 0 1 0 0,0 0 0 0 0,0 0 0 0 0,1-1-1 0 0,-1 1 1 0 0,0-1 0 0 0,1 0 0 0 0,-1 0-1 0 0,0-1 1 0 0,1 1 0 0 0,-1-1 0 0 0,1 0-1 0 0,-1 0 1 0 0,1-1 0 0 0,-1 1 0 0 0,1-1-1 0 0,-1 0 1 0 0,0 0 0 0 0,1 0 0 0 0,-1-1 0 0 0,0 0-1 0 0,0 1 1 0 0,0-1 0 0 0,0-1 0 0 0,1 0-20 0 0,177-140 856 0 0,-82 43-617 0 0,-99 163-329 0 0,-1-63 88 0 0,10 73-612 0 0,28-43-2696 0 0,-26-25 1114 0 0,11 2-7405 0 0,-16-7 1167 0 0</inkml:trace>
  <inkml:trace contextRef="#ctx0" brushRef="#br0" timeOffset="-32357.433">11902 737 5913 0 0,'0'0'2545'0'0,"0"0"-554"0"0,0 0-192 0 0,0 0-104 0 0,0 0-137 0 0,0 0-250 0 0,0 0-373 0 0,0 0-254 0 0,0 0-186 0 0,0 0-86 0 0,0 0-15 0 0,0 0 21 0 0,0 0-9 0 0,-13-2 644 0 0,76-119-209 0 0,-41 86-786 0 0,40-35-171 0 0,-37 106-283 0 0,22 37 497 0 0,-43-67-44 0 0,0 0 1 0 0,1 0 0 0 0,0-1 0 0 0,0 0-1 0 0,0 0 1 0 0,1 0 0 0 0,0-1 0 0 0,0 0-1 0 0,0 0 1 0 0,0 0 0 0 0,0-1-1 0 0,1 1 1 0 0,0-2 0 0 0,-1 1 0 0 0,1-1-1 0 0,0 0 1 0 0,1 0 0 0 0,-1-1-1 0 0,0 0 1 0 0,0 0 0 0 0,0-1 0 0 0,1 0-1 0 0,-1 0 1 0 0,0-1 0 0 0,0 0 0 0 0,1 0-1 0 0,-1 0 1 0 0,0-1 0 0 0,0 0-1 0 0,1-2-54 0 0,3-4 180 0 0,0 0 0 0 0,-1-1 0 0 0,0 0 0 0 0,-1-1 0 0 0,0 0 0 0 0,-1-1 0 0 0,0 0 0 0 0,-1 0 0 0 0,0-1 0 0 0,0 1 0 0 0,-1-2 0 0 0,-1 1 0 0 0,0-1 0 0 0,-1 1 0 0 0,3-14-180 0 0,-4 17 12 0 0,3-45 86 0 0,-13 53-791 0 0,3 1-7236 0 0,4 0 1139 0 0,0 0-4322 0 0</inkml:trace>
  <inkml:trace contextRef="#ctx0" brushRef="#br0" timeOffset="-35427.943">8389 22 0 0 0,'0'0'163'0'0,"0"0"561"0"0,0 0 155 0 0,-4-3-2 0 0,-12-12 141 0 0,12 11 94 0 0,4 4 55 0 0,0 0-31 0 0,0 0-108 0 0,0 0-105 0 0,0 0-84 0 0,0 0-49 0 0,0 0-29 0 0,0 0-43 0 0,0 0-38 0 0,0 0-64 0 0,1 5 3967 0 0,2 17-3581 0 0,-12 359 1225 0 0,8-342-2193 0 0,0-19-17 0 0,1 1 0 0 0,0 0 0 0 0,2 0 0 0 0,0 0 0 0 0,2-1 0 0 0,0 0 1 0 0,5 14-18 0 0,-8-30 11 0 0,0-1 1 0 0,1 1 0 0 0,-1-1-1 0 0,1 0 1 0 0,0 1 0 0 0,0-1 0 0 0,0 0-1 0 0,1 0 1 0 0,-1 0 0 0 0,1-1-1 0 0,-1 1 1 0 0,1 0 0 0 0,0-1-1 0 0,0 0 1 0 0,0 0 0 0 0,1 0 0 0 0,-1 0-1 0 0,0 0 1 0 0,1-1 0 0 0,-1 1-1 0 0,1-1 1 0 0,-1 0 0 0 0,1 0 0 0 0,0 0-1 0 0,-1 0 1 0 0,1-1 0 0 0,0 0-1 0 0,0 0 1 0 0,0 0 0 0 0,-1 0-1 0 0,1 0 1 0 0,0-1 0 0 0,0 1 0 0 0,-1-1-1 0 0,1 0 1 0 0,2-1-12 0 0,11-14 100 0 0,0 0 0 0 0,-1-2 0 0 0,-1 1 0 0 0,-1-2 0 0 0,0 0 0 0 0,-1-1-1 0 0,-2 0 1 0 0,0 0 0 0 0,-1-2 0 0 0,0 1 0 0 0,-2-1 0 0 0,-1 0 0 0 0,0-5-100 0 0,16-75 364 0 0,-27 126-407 0 0,1-8 44 0 0,0 1 0 0 0,1 0 0 0 0,1-1 1 0 0,0 1-1 0 0,1 0 0 0 0,1 0 1 0 0,1-1-1 0 0,0 1 0 0 0,1 0 0 0 0,5 15-1 0 0,-3-22 2 0 0,-1-1-1 0 0,1 1 0 0 0,1-1 0 0 0,0 0 0 0 0,0-1 1 0 0,1 1-1 0 0,-1-1 0 0 0,2-1 0 0 0,-1 1 1 0 0,1-1-1 0 0,1 0 0 0 0,-1-1 0 0 0,1 0 0 0 0,0-1 1 0 0,0 0-1 0 0,1 0 0 0 0,0 0 0 0 0,0-2 1 0 0,0 1-1 0 0,0-1 0 0 0,0 0 0 0 0,0-1 0 0 0,1-1 1 0 0,5 1-2 0 0,111-17 212 0 0,-104 7-160 0 0,0-1 0 0 0,0-2 0 0 0,-2 0 0 0 0,1 0 0 0 0,-1-2 0 0 0,-1-1 0 0 0,0-1 0 0 0,-1 0 0 0 0,-1-2 0 0 0,-1 0 0 0 0,0-1 0 0 0,2-4-52 0 0,2-4 77 0 0,-7 10 10 0 0,-1-1 0 0 0,0-1 0 0 0,-1 0 0 0 0,-1 0 0 0 0,-1-1-1 0 0,-1-1 1 0 0,7-18-87 0 0,-14 32 31 0 0,0 0 0 0 0,0 0 0 0 0,-1-1 0 0 0,1 1 0 0 0,-2 0 0 0 0,1-1 0 0 0,0 1 0 0 0,-1-1 0 0 0,-1 1 0 0 0,1-1 0 0 0,-1 1 0 0 0,0-1 0 0 0,0 1 0 0 0,-1 0 0 0 0,0 0 0 0 0,0-1 0 0 0,0 1 0 0 0,-1 1 0 0 0,0-1 0 0 0,0 0 0 0 0,0 1 0 0 0,-1-1 0 0 0,0 1 0 0 0,0 0 0 0 0,0 0 0 0 0,-2-1-31 0 0,31 3-6051 0 0,-9 6-3383 0 0,-12-3-888 0 0</inkml:trace>
  <inkml:trace contextRef="#ctx0" brushRef="#br0" timeOffset="-34803.385">9499 582 0 0 0,'0'0'659'0'0,"0"0"-34"0"0,0 0 145 0 0,0 0 427 0 0,0 0 501 0 0,0 0 182 0 0,0 0-122 0 0,0 0-203 0 0,0 0-145 0 0,0 0-154 0 0,0 0-149 0 0,0 0-121 0 0,0 0-160 0 0,29 5-127 0 0,89 17-107 0 0,-54-25 548 0 0,-56-3-890 0 0,-2 2-135 0 0,0 0 1 0 0,0-1-1 0 0,0 1 1 0 0,-1-2-1 0 0,0 1 1 0 0,0 0-1 0 0,0-1 0 0 0,-1 0 1 0 0,1 0-1 0 0,-2-1 1 0 0,1 1-1 0 0,-1-1 1 0 0,0 1-1 0 0,0-1 0 0 0,0 0 1 0 0,-1 0-1 0 0,0-1 1 0 0,-1 1-1 0 0,0 0 1 0 0,0-1-1 0 0,0 1 0 0 0,-1 0 1 0 0,0-1-1 0 0,-1 1 1 0 0,1-1-1 0 0,-1 1 1 0 0,-2-5-116 0 0,0 7-14 0 0,-1 1 0 0 0,1-1 0 0 0,-1 1 1 0 0,0-1-1 0 0,0 1 0 0 0,-1 1 1 0 0,1-1-1 0 0,-1 0 0 0 0,0 1 0 0 0,0 0 1 0 0,0 0-1 0 0,0 1 0 0 0,0-1 1 0 0,-1 1-1 0 0,1 0 0 0 0,-1 1 0 0 0,0-1 1 0 0,0 1-1 0 0,1 0 0 0 0,-1 0 1 0 0,0 1-1 0 0,0 0 0 0 0,0 0 0 0 0,1 0 1 0 0,-1 1-1 0 0,0 0 0 0 0,0 0 1 0 0,0 1 13 0 0,-9 1-17 0 0,1 1 0 0 0,-1 1 0 0 0,1 0 0 0 0,0 1 0 0 0,1 0 0 0 0,0 2 0 0 0,0-1 0 0 0,0 1 0 0 0,1 1 1 0 0,0 0-1 0 0,0 1 0 0 0,2 1 0 0 0,-1-1 0 0 0,1 1 0 0 0,0 1 0 0 0,1 0 0 0 0,1 1 0 0 0,-4 6 17 0 0,9-15 19 0 0,1 0 0 0 0,0 0 0 0 0,-1 1 0 0 0,2-1 0 0 0,-1 1 0 0 0,0-1 0 0 0,1 1 0 0 0,0-1 0 0 0,0 1-1 0 0,0-1 1 0 0,1 1 0 0 0,-1 0 0 0 0,1 0 0 0 0,0-1 0 0 0,1 1 0 0 0,-1 0 0 0 0,1 0 0 0 0,0-1 0 0 0,0 1-1 0 0,0-1 1 0 0,1 1 0 0 0,0-1 0 0 0,-1 1 0 0 0,2-1 0 0 0,-1 0 0 0 0,0 0 0 0 0,1 0 0 0 0,0 0-1 0 0,0-1 1 0 0,0 1 0 0 0,0-1 0 0 0,1 1 0 0 0,-1-1 0 0 0,1 0 0 0 0,0 0 0 0 0,0-1 0 0 0,0 1 0 0 0,0-1-1 0 0,0 0 1 0 0,0 0 0 0 0,3 0-19 0 0,19 6 47 0 0,0-1 1 0 0,1-1-1 0 0,0-1 0 0 0,0-2 0 0 0,0-1 0 0 0,0-1 0 0 0,0-1 0 0 0,1-1 0 0 0,-1-2 1 0 0,0 0-1 0 0,0-2 0 0 0,-1-1 0 0 0,0-2 0 0 0,0 0 0 0 0,17-9-47 0 0,-9 1-1532 0 0,-14 4-5603 0 0,-13 4-4284 0 0</inkml:trace>
  <inkml:trace contextRef="#ctx0" brushRef="#br0" timeOffset="-27511.012">13393 391 0 0 0,'0'0'749'0'0,"0"0"430"0"0,0 0 178 0 0,0 0-61 0 0,0 0-36 0 0,0 0-22 0 0,0 0-79 0 0,0 0-50 0 0,-5-2-80 0 0,-95-15 6268 0 0,93 17-7194 0 0,0 0-1 0 0,0 1 1 0 0,0 0-1 0 0,0 0 1 0 0,0 1-1 0 0,0-1 1 0 0,0 2-1 0 0,0-1 1 0 0,1 1-1 0 0,-1 0 1 0 0,1 0-1 0 0,0 1 1 0 0,0-1 0 0 0,0 1-1 0 0,0 1 1 0 0,1-1-1 0 0,-4 5-102 0 0,9-9 0 0 0,-6 3-1 0 0,1 1 1 0 0,-1 0-1 0 0,1 1 0 0 0,0-1 0 0 0,0 1 1 0 0,1 0-1 0 0,-1 0 0 0 0,1 1 0 0 0,0-1 1 0 0,1 1-1 0 0,-1 0 0 0 0,1 0 0 0 0,0 0 1 0 0,1 0-1 0 0,-1 1 0 0 0,1-1 0 0 0,0 1 1 0 0,1 0-1 0 0,0-1 0 0 0,0 1 0 0 0,0 0 1 0 0,1 0-1 0 0,0 5 1 0 0,3-7 11 0 0,-1-1 1 0 0,1 1-1 0 0,0-1 1 0 0,0 1-1 0 0,0-1 0 0 0,1 0 1 0 0,-1 0-1 0 0,1 0 1 0 0,0-1-1 0 0,0 0 1 0 0,0 1-1 0 0,1-1 0 0 0,-1-1 1 0 0,1 1-1 0 0,0-1 1 0 0,0 1-1 0 0,0-1 1 0 0,0-1-1 0 0,0 1 0 0 0,0-1 1 0 0,4 1-12 0 0,-3-3 114 0 0,1 0 1 0 0,-1 0-1 0 0,0-1 1 0 0,0 0-1 0 0,0 0 1 0 0,0-1-1 0 0,0 1 1 0 0,0-1 0 0 0,0-1-1 0 0,-1 1 1 0 0,0-1-1 0 0,0 0 1 0 0,0 0-1 0 0,0 0 1 0 0,0-1-1 0 0,-1 0 1 0 0,0 0-1 0 0,0 0 1 0 0,0 0-1 0 0,-1 0 1 0 0,1-1-1 0 0,-1 0 1 0 0,-1 0-1 0 0,1-1-114 0 0,10-12 135 0 0,51-97 596 0 0,-56 104-252 0 0,-1 33-339 0 0,-1-2-40 0 0,2-2 5 0 0,-1 0-1 0 0,-1 1 1 0 0,0 0 0 0 0,-2 0 0 0 0,0 0-1 0 0,-1 1 1 0 0,1 14-105 0 0,1 192 284 0 0,-3-191-279 0 0,0-15 4 0 0,0-1 0 0 0,-1 1 0 0 0,-1-1 0 0 0,-1 1 0 0 0,-1-1 0 0 0,0 0 0 0 0,-2 1 0 0 0,0-1 0 0 0,0 0 0 0 0,-2-1 0 0 0,-5 13-9 0 0,4-20-2 0 0,0 0-1 0 0,0 0 0 0 0,0-1 0 0 0,-1 0 1 0 0,-1 0-1 0 0,0-1 0 0 0,0 0 0 0 0,0 0 0 0 0,-1-1 1 0 0,0-1-1 0 0,-1 0 0 0 0,1 0 0 0 0,-1-1 1 0 0,-3 1 2 0 0,-52 2-150 0 0,64-9 134 0 0,1-1 1 0 0,-1 0-1 0 0,0 1 0 0 0,1-1 0 0 0,-1 0 0 0 0,1 0 0 0 0,-1 0 0 0 0,1 0 0 0 0,0-1 1 0 0,0 1-1 0 0,0 0 0 0 0,0 0 0 0 0,1-1 0 0 0,-1 1 0 0 0,0 0 0 0 0,1-1 0 0 0,0 1 1 0 0,-1 0-1 0 0,1-1 0 0 0,0 1 0 0 0,0-1 0 0 0,1 1 0 0 0,-1 0 0 0 0,0-1 0 0 0,1 1 1 0 0,-1-1-1 0 0,1 1 0 0 0,0 0 0 0 0,0 0 0 0 0,0-1 0 0 0,0 1 16 0 0,67-83-84 0 0,-56 75 103 0 0,154-103 32 0 0,-72 56-43 0 0,-89 54-3 0 0,30-17 44 0 0,-1-1 0 0 0,-2-2 1 0 0,0-1-1 0 0,-2-1 0 0 0,0-2 0 0 0,-2-1 0 0 0,-1-1 1 0 0,-1-2-1 0 0,-2 0 0 0 0,-1-1 0 0 0,3-8-49 0 0,-11-47 301 0 0,-15 84-298 0 0,-1 1 0 0 0,1 0 1 0 0,0-1-1 0 0,-1 1 0 0 0,0 0 1 0 0,1 0-1 0 0,-1 0 1 0 0,0 0-1 0 0,0 0 0 0 0,0 0 1 0 0,-1 0-1 0 0,1 0 0 0 0,0 0 1 0 0,-1 0-1 0 0,1 0 0 0 0,-1 1 1 0 0,0-1-1 0 0,1 1 0 0 0,-1-1 1 0 0,0 1-1 0 0,0 0 0 0 0,0-1 1 0 0,0 1-1 0 0,0 0 0 0 0,0 1 1 0 0,0-1-1 0 0,0 0 0 0 0,-1 0 1 0 0,1 1-1 0 0,0-1 0 0 0,0 1 1 0 0,-1 0-1 0 0,1 0 0 0 0,0 0 1 0 0,-2 0-4 0 0,-7 1-25 0 0,-1 0-1 0 0,1 0 1 0 0,0 1 0 0 0,0 1-1 0 0,1 0 1 0 0,-1 1 0 0 0,0 0 0 0 0,1 0-1 0 0,0 1 1 0 0,0 0 0 0 0,1 1 0 0 0,-1 0-1 0 0,1 1 1 0 0,0 0 0 0 0,1 0 0 0 0,0 1-1 0 0,-6 6 26 0 0,11-9-6 0 0,0 0 0 0 0,0 0 0 0 0,0 0-1 0 0,1 0 1 0 0,0 1 0 0 0,0-1 0 0 0,0 1-1 0 0,1-1 1 0 0,0 1 0 0 0,0-1 0 0 0,0 1-1 0 0,1 0 1 0 0,-1 0 0 0 0,1-1 0 0 0,1 1-1 0 0,-1 0 1 0 0,1 0 0 0 0,0-1 0 0 0,0 1-1 0 0,1-1 1 0 0,0 1 0 0 0,0-1 0 0 0,0 1-1 0 0,0-1 1 0 0,1 0 0 0 0,0 0 0 0 0,0 0-1 0 0,1-1 1 0 0,-1 1 0 0 0,1-1 0 0 0,0 0-1 0 0,3 3 7 0 0,15 9 41 0 0,1-2 0 0 0,0 0-1 0 0,1-1 1 0 0,0-2-1 0 0,1-1 1 0 0,0 0 0 0 0,0-2-1 0 0,1-1 1 0 0,0-1 0 0 0,1-1-1 0 0,-1-1 1 0 0,1-2 0 0 0,0-1-1 0 0,0 0 1 0 0,0-2-1 0 0,0-2 1 0 0,3-1-41 0 0,-4 1 57 0 0,0-1 0 0 0,-1-2 0 0 0,1 0 0 0 0,-1-2 0 0 0,0-1 0 0 0,-1-1-1 0 0,0-1 1 0 0,-1-1 0 0 0,0-1 0 0 0,-1-1 0 0 0,0-1 0 0 0,-1-1 0 0 0,-1 0 0 0 0,0-2 0 0 0,-2-1 0 0 0,0 0-1 0 0,-1-1 1 0 0,-1-1 0 0 0,0 0 0 0 0,-2-1 0 0 0,-1-1 0 0 0,-1 0 0 0 0,0-1 0 0 0,3-13-57 0 0,-8 20 26 0 0,-1 0 0 0 0,0-1 0 0 0,-1 0-1 0 0,-1 0 1 0 0,0 0 0 0 0,-2 0 0 0 0,0-1 0 0 0,-1 1 0 0 0,-2-18-26 0 0,1 33 5 0 0,0 0 0 0 0,-1 0 0 0 0,0 0 0 0 0,1 0 0 0 0,-1 0 0 0 0,0 0 0 0 0,-1 0 0 0 0,1 0 0 0 0,0 0 0 0 0,-1 1 0 0 0,0-1 0 0 0,1 1 0 0 0,-1-1 0 0 0,0 1 0 0 0,0-1 0 0 0,-1 1 0 0 0,1 0 0 0 0,0 0 0 0 0,-1 0 0 0 0,1 0 0 0 0,-1 1 0 0 0,0-1 0 0 0,0 1 0 0 0,1-1 0 0 0,-1 1 0 0 0,0 0 0 0 0,0 0 0 0 0,0 0 0 0 0,0 1 0 0 0,0-1 0 0 0,0 1 0 0 0,-1-1 0 0 0,1 1 0 0 0,0 0-1 0 0,0 0 1 0 0,0 1 0 0 0,0-1 0 0 0,0 1 0 0 0,0-1 0 0 0,0 1 0 0 0,0 0 0 0 0,0 0 0 0 0,0 0 0 0 0,0 1 0 0 0,0-1 0 0 0,0 1 0 0 0,1-1 0 0 0,-1 1 0 0 0,1 0 0 0 0,-1 0 0 0 0,1 0 0 0 0,0 0 0 0 0,-1 2-5 0 0,-4 8-5 0 0,2-1 1 0 0,0 1-1 0 0,0 0 0 0 0,1 1 1 0 0,0-1-1 0 0,1 1 0 0 0,1 0 0 0 0,0 0 1 0 0,0-1-1 0 0,2 1 0 0 0,-1 0 1 0 0,2 0-1 0 0,0 0 0 0 0,0 0 0 0 0,2 4 5 0 0,49 234-10 0 0,-49-234-33 0 0,2 2 39 0 0,-1 0 0 0 0,-1 0 0 0 0,-1 0-1 0 0,-1 1 1 0 0,0-1 0 0 0,-2 1 0 0 0,0 0 4 0 0,1-20-30 0 0,0-1 0 0 0,0 0 1 0 0,1 1-1 0 0,-1-1 1 0 0,0 0-1 0 0,0 0 0 0 0,0 1 1 0 0,0-1-1 0 0,0 0 0 0 0,-1 1 1 0 0,1-1-1 0 0,0 0 0 0 0,0 0 1 0 0,0 1-1 0 0,-1-1 0 0 0,1 0 1 0 0,0 1-1 0 0,-1-1 0 0 0,1 1 1 0 0,0-1-1 0 0,-1 0 1 0 0,1 1-1 0 0,-1-1 0 0 0,1 1 1 0 0,-1-1-1 0 0,1 1 0 0 0,-1-1 1 0 0,1 1-1 0 0,-1 0 0 0 0,0-1 1 0 0,1 1-1 0 0,-1-1 0 0 0,0 1 1 0 0,1 0-1 0 0,-1 0 0 0 0,0-1 1 0 0,1 1-1 0 0,-1 0 0 0 0,0 0 1 0 0,0 0-1 0 0,1 0 1 0 0,-1 0-1 0 0,0 0 0 0 0,1 0 1 0 0,-1 0-1 0 0,0 0 0 0 0,0 0 1 0 0,1 1-1 0 0,-1-1 0 0 0,0 0 1 0 0,1 0-1 0 0,-1 1 0 0 0,0-1 1 0 0,1 0-1 0 0,-1 1 0 0 0,0-1 1 0 0,1 0-1 0 0,-1 1 0 0 0,1-1 1 0 0,-1 1-1 0 0,1-1 1 0 0,-1 1-1 0 0,1-1 0 0 0,-1 1 1 0 0,1 0-1 0 0,0-1 0 0 0,-1 1 1 0 0,1 0-1 0 0,0-1 30 0 0,-17-82-5189 0 0,14 54 500 0 0,1 0-3637 0 0,2 16 1434 0 0</inkml:trace>
  <inkml:trace contextRef="#ctx0" brushRef="#br0" timeOffset="-27238.153">14208 365 6577 0 0,'0'0'2245'0'0,"0"0"-654"0"0,0 0-378 0 0,0 0 28 0 0,0 0 139 0 0,0 0 122 0 0,0 0-50 0 0,0 0-110 0 0,0 0-143 0 0,0 0-194 0 0,0 0-126 0 0,0 0-96 0 0,0 0-40 0 0,32 2-37 0 0,103 8-61 0 0,-89-7-173 0 0,-1-1 1 0 0,1-3 0 0 0,-1-2 0 0 0,35-7-473 0 0,69-18-997 0 0,-118 18-3320 0 0,-2-3-3999 0 0,-19 9-4040 0 0</inkml:trace>
  <inkml:trace contextRef="#ctx0" brushRef="#br0" timeOffset="-24451.751">15072 858 0 0 0,'0'0'1715'0'0,"0"0"383"0"0,0 0 6 0 0,0 0-211 0 0,0 0-172 0 0,0 0-166 0 0,0 0-136 0 0,0 0-144 0 0,14-5-132 0 0,47-17-101 0 0,3-28 1750 0 0,-53 38-2326 0 0,41-44 209 0 0,-3-2 1 0 0,-2-2 0 0 0,-3-1-1 0 0,-3-3 1 0 0,-1-4-676 0 0,-35 58 44 0 0,0 1 1 0 0,-1-1-1 0 0,0 0 1 0 0,-1 0-1 0 0,0 0 1 0 0,-1 0-1 0 0,0 0 0 0 0,0-1 1 0 0,-1 1-1 0 0,-1-1 1 0 0,1 1-1 0 0,-2-9-44 0 0,0 16 1 0 0,-1 0 0 0 0,1 1 0 0 0,0-1 0 0 0,-1 1 0 0 0,1-1 0 0 0,-1 1 0 0 0,0 0-1 0 0,0-1 1 0 0,0 1 0 0 0,0 0 0 0 0,0 0 0 0 0,0 1 0 0 0,-1-1 0 0 0,1 0 0 0 0,-1 1 0 0 0,1-1 0 0 0,-1 1-1 0 0,1 0 1 0 0,-1 0 0 0 0,0 0 0 0 0,0 0 0 0 0,1 1 0 0 0,-1-1 0 0 0,0 1 0 0 0,0-1 0 0 0,0 1 0 0 0,0 0-1 0 0,0 0 1 0 0,0 0 0 0 0,1 1 0 0 0,-1-1 0 0 0,0 1 0 0 0,0-1 0 0 0,0 1 0 0 0,0 0 0 0 0,1 0 0 0 0,-1 0-1 0 0,1 1 1 0 0,-1-1 0 0 0,1 0 0 0 0,-1 1 0 0 0,1 0 0 0 0,-1 0 0 0 0,1 0 0 0 0,0 0 0 0 0,0 0-1 0 0,-1 1-4 0 0,1-1 0 0 0,0 1 1 0 0,0-1-1 0 0,0 1 0 0 0,0 0 1 0 0,0 0-1 0 0,0 0 0 0 0,1 0 1 0 0,0 0-1 0 0,-1 0 0 0 0,1 0 1 0 0,0 1-1 0 0,1-1 0 0 0,-1 0 1 0 0,0 1-1 0 0,1-1 0 0 0,0 0 1 0 0,0 1-1 0 0,0-1 0 0 0,0 1 1 0 0,1-1-1 0 0,-1 0 0 0 0,1 1 1 0 0,0-1-1 0 0,0 0 1 0 0,0 0-1 0 0,0 1 0 0 0,0-1 1 0 0,1 0-1 0 0,0 0 0 0 0,-1 0 1 0 0,1-1-1 0 0,0 1 0 0 0,0 0 1 0 0,1-1-1 0 0,-1 1 0 0 0,1-1 1 0 0,-1 0-1 0 0,3 2 4 0 0,71 36 140 0 0,-70-39-120 0 0,-1 1 0 0 0,0-1 0 0 0,1 1-1 0 0,-1 0 1 0 0,0 1 0 0 0,0-1 0 0 0,-1 1 0 0 0,1 0 0 0 0,-1 0 0 0 0,1 1 0 0 0,-1-1-1 0 0,0 1 1 0 0,0 0 0 0 0,0 0 0 0 0,-1 0 0 0 0,1 1 0 0 0,-1-1 0 0 0,0 1-1 0 0,-1 0 1 0 0,1 0 0 0 0,-1 0 0 0 0,0 0 0 0 0,0 0 0 0 0,0 0 0 0 0,-1 1 0 0 0,0-1-1 0 0,0 0 1 0 0,0 1 0 0 0,-1-1 0 0 0,1 2-20 0 0,-1 213 886 0 0,22-198-788 0 0,-22-22-82 0 0,0 0 12 0 0,0 0 4 0 0,0 0 6 0 0,0 0 18 0 0,0 0-2 0 0,0 0 17 0 0,0 0 16 0 0,0 0 5 0 0,0 0-6 0 0,0 0 13 0 0,0 0-8 0 0,0 0-26 0 0,0 0-2 0 0,0 0-23 0 0,0 0-4 0 0,0 0-11 0 0,0 0-9 0 0,0 0-5 0 0,0 0 6 0 0,0 0 2 0 0,0 0-44 0 0,0 0-26 0 0,0 0 1 0 0,0 0-7 0 0,0 0-43 0 0,0 0-40 0 0,0 0-61 0 0,0 0-106 0 0,0-6-1795 0 0,0-6-2584 0 0,2 4-3085 0 0,0 5-2534 0 0</inkml:trace>
  <inkml:trace contextRef="#ctx0" brushRef="#br0" timeOffset="-24151.165">15885 530 4273 0 0,'0'0'1736'0'0,"0"0"-378"0"0,0 0-14 0 0,0 0 297 0 0,0 0 226 0 0,0 0-82 0 0,0 0-338 0 0,0 0-409 0 0,0 0-338 0 0,0 0-207 0 0,0 0-136 0 0,-4 32-55 0 0,-15 96-39 0 0,13 36-15 0 0,6-164-637 0 0,0 0-197 0 0,0 0-359 0 0,0 0-790 0 0,0 0-3037 0 0,0-2 2631 0 0,0 1 452 0 0,0 1-4906 0 0</inkml:trace>
  <inkml:trace contextRef="#ctx0" brushRef="#br0" timeOffset="-23866.779">15889 273 10282 0 0,'0'0'1080'0'0,"0"0"-495"0"0,0 0-89 0 0,0 0 40 0 0,0 0 24 0 0,0 0-200 0 0,0 0-496 0 0,0 0-216 0 0,0 0-176 0 0,0 0-88 0 0,0 0 23 0 0,0 0-343 0 0,0 0-688 0 0,0 0-1361 0 0,37 40-3144 0 0</inkml:trace>
  <inkml:trace contextRef="#ctx0" brushRef="#br0" timeOffset="-23401.793">16344 472 5577 0 0,'0'0'2263'0'0,"0"0"-486"0"0,0 0-258 0 0,0 0-90 0 0,0 0-92 0 0,0 0-165 0 0,0 0-199 0 0,0 0-212 0 0,0 0-207 0 0,0 0-156 0 0,-33 17-118 0 0,-100 54-79 0 0,69-23 31 0 0,60-44-228 0 0,0-1-1 0 0,0 1 0 0 0,0 0 1 0 0,1-1-1 0 0,-1 2 0 0 0,1-1 1 0 0,0 0-1 0 0,0 1 1 0 0,1-1-1 0 0,-1 1 0 0 0,1 0 1 0 0,0 0-1 0 0,0 0 0 0 0,1 0 1 0 0,-1 0-1 0 0,1 0 1 0 0,0 1-1 0 0,1-1 0 0 0,-1 0 1 0 0,1 1-1 0 0,0-1 0 0 0,1 0 1 0 0,-1 1-1 0 0,1-1 0 0 0,0 0 1 0 0,0 0-1 0 0,0 0 1 0 0,1 0-1 0 0,0 0 0 0 0,0 0 1 0 0,0 0-1 0 0,1 0 0 0 0,0-1 1 0 0,-1 1-1 0 0,2-1 0 0 0,-1 0 1 0 0,0 0-1 0 0,1 0 1 0 0,0 0-1 0 0,0 0-3 0 0,6 1 143 0 0,1 0-1 0 0,-1 0 1 0 0,1-1-1 0 0,-1-1 1 0 0,1 0 0 0 0,0 0-1 0 0,0-1 1 0 0,1-1-1 0 0,-1 0 1 0 0,0 0 0 0 0,1-1-1 0 0,-1-1 1 0 0,0 0-1 0 0,9-2-142 0 0,-5-1 170 0 0,0-2 0 0 0,-1 0 0 0 0,0 0 0 0 0,0-1 0 0 0,-1-1 0 0 0,0-1 0 0 0,0 1 0 0 0,-1-2 0 0 0,0 0 0 0 0,-1 0 0 0 0,0-1 0 0 0,0-1 0 0 0,-1 0 0 0 0,-1 0 0 0 0,0-1 0 0 0,-1 0-170 0 0,9-13 105 0 0,-2-1 0 0 0,0 0 0 0 0,-2-1 1 0 0,-2 0-1 0 0,0-1 0 0 0,-2 0 0 0 0,-1-1 1 0 0,0-5-106 0 0,-5 22-7 0 0,-1 0 1 0 0,0 0-1 0 0,-1 0 1 0 0,-1 0 0 0 0,0 0-1 0 0,0 0 1 0 0,-1 0-1 0 0,-1 0 1 0 0,0 0-1 0 0,-1 0 1 0 0,-1 1 0 0 0,0-1-1 0 0,0 1 1 0 0,-1 0-1 0 0,-1 0 1 0 0,0 1-1 0 0,0-1 1 0 0,-1 1 0 0 0,-1 1-1 0 0,-3-5 7 0 0,6 10-10 0 0,-1 1-1 0 0,0-1 1 0 0,0 1 0 0 0,0 0-1 0 0,0 0 1 0 0,0 1-1 0 0,-1 0 1 0 0,0 0 0 0 0,1 1-1 0 0,-1-1 1 0 0,0 2-1 0 0,0-1 1 0 0,-1 1 0 0 0,1 0-1 0 0,0 0 1 0 0,0 1 0 0 0,0 0-1 0 0,-1 0 1 0 0,-4 1 10 0 0,7 1-9 0 0,-1 0 0 0 0,1 0 1 0 0,1 1-1 0 0,-1-1 0 0 0,0 1 1 0 0,0 0-1 0 0,1 1 0 0 0,0-1 1 0 0,0 1-1 0 0,0 0 0 0 0,0 0 1 0 0,0 0-1 0 0,1 0 0 0 0,0 0 1 0 0,0 1-1 0 0,0 0 0 0 0,0 0 1 0 0,1 0-1 0 0,0 0 0 0 0,0 0 1 0 0,0 0-1 0 0,0 0 0 0 0,1 1 1 0 0,0-1-1 0 0,0 0 0 0 0,1 1 1 0 0,-1-1-1 0 0,1 6 9 0 0,2 21 75 0 0,1-1 0 0 0,1 0 0 0 0,1 0 1 0 0,2 0-1 0 0,2-1 0 0 0,0 0 0 0 0,2 0 0 0 0,1-1 0 0 0,2 0 0 0 0,0-2 1 0 0,2 1-1 0 0,1-2 0 0 0,1 0 0 0 0,19 20-75 0 0,-28-32 100 0 0,121 155 699 0 0,-115-147-735 0 0,-10-33-3564 0 0,-2 1-2763 0 0,-2 5-5145 0 0</inkml:trace>
  <inkml:trace contextRef="#ctx0" brushRef="#br0" timeOffset="9257.447">5950 1606 984 0 0,'0'0'918'0'0,"0"0"105"0"0,0 0 136 0 0,0 0 165 0 0,0 0 5 0 0,0 0-255 0 0,0 0-247 0 0,0 0-203 0 0,0 0-132 0 0,0 0-81 0 0,0 0 9 0 0,-21 9 75 0 0,-63 32 70 0 0,44-9 402 0 0,36-23-747 0 0,-5 6 8 0 0,0 1 0 0 0,1 0 0 0 0,1 1 0 0 0,1-1 0 0 0,0 1 0 0 0,2 0 0 0 0,-1 1 0 0 0,2-1 1 0 0,0 1-1 0 0,2 0 0 0 0,0 0 0 0 0,0 0 0 0 0,2-1 0 0 0,1 7-228 0 0,-1-19 112 0 0,0 0 0 0 0,1 0-1 0 0,0-1 1 0 0,0 1 0 0 0,0 0 0 0 0,0-1 0 0 0,1 1 0 0 0,0-1 0 0 0,0 0 0 0 0,0 0-1 0 0,0 0 1 0 0,1 0 0 0 0,-1-1 0 0 0,1 0 0 0 0,0 1 0 0 0,0-1 0 0 0,1 0 0 0 0,-1-1-1 0 0,0 1 1 0 0,1-1 0 0 0,0 0 0 0 0,-1 0 0 0 0,1 0 0 0 0,0-1 0 0 0,0 0 0 0 0,0 0-1 0 0,0 0 1 0 0,0 0 0 0 0,0-1 0 0 0,0 0 0 0 0,0 0 0 0 0,0 0 0 0 0,1-1 0 0 0,-1 1-1 0 0,0-1 1 0 0,0 0 0 0 0,-1-1 0 0 0,1 1 0 0 0,0-1 0 0 0,0 0 0 0 0,-1 0 0 0 0,1-1-1 0 0,-1 0 1 0 0,0 1 0 0 0,4-4-112 0 0,4-1 100 0 0,0-1 0 0 0,-1 0 0 0 0,0-1 0 0 0,-1 0 1 0 0,0 0-1 0 0,0-1 0 0 0,-1 0 0 0 0,0-1 0 0 0,-1 0 0 0 0,0 0 0 0 0,-1-1 0 0 0,0 0 0 0 0,-1 0 0 0 0,0-1 0 0 0,-1 0 0 0 0,-1 0 1 0 0,0 0-1 0 0,0 0 0 0 0,-2-1 0 0 0,1 1 0 0 0,-2-1 0 0 0,1-6-100 0 0,-1 10-49 0 0,0 0-1 0 0,-1 0 1 0 0,1 1 0 0 0,-2-1 0 0 0,0 0 0 0 0,0 0-1 0 0,0 1 1 0 0,-1-1 0 0 0,-1 1 0 0 0,0 0-1 0 0,0-1 1 0 0,-1 1 0 0 0,0 0 0 0 0,0 1-1 0 0,-1-1 1 0 0,0 1 0 0 0,0 0 0 0 0,-1 0-1 0 0,-1 1 1 0 0,1-1 0 0 0,-1 1 0 0 0,0 1-1 0 0,0-1 1 0 0,-1 1 0 0 0,0 1 0 0 0,-8-5 49 0 0,-59-7-2600 0 0,26 26-6291 0 0,35-2-1599 0 0</inkml:trace>
  <inkml:trace contextRef="#ctx0" brushRef="#br0" timeOffset="10021.638">6329 1201 5489 0 0,'0'0'2898'0'0,"0"0"-887"0"0,0 0-201 0 0,0 0 33 0 0,0 0 3 0 0,0 0-206 0 0,0 0-412 0 0,0 0-449 0 0,0 0-352 0 0,0 0-210 0 0,0 0-93 0 0,0 0 19 0 0,0 0 102 0 0,1 4 129 0 0,22 217 2557 0 0,-22-169-2743 0 0,-3 1 0 0 0,-1-1 0 0 0,-4 1-1 0 0,-1-2 1 0 0,-3 1 0 0 0,-10 27-188 0 0,-29 57 88 0 0,67-168-143 0 0,6 8 61 0 0,1 1 0 0 0,0 2 0 0 0,2 0 0 0 0,0 2 0 0 0,1 0-1 0 0,1 2 1 0 0,1 1 0 0 0,2 1-6 0 0,-17 8-2 0 0,1 1-1 0 0,0 0 0 0 0,0 2 1 0 0,0-1-1 0 0,0 2 1 0 0,1 0-1 0 0,-1 1 1 0 0,1 0-1 0 0,0 2 1 0 0,0 0 2 0 0,-14 0 2 0 0,0 0 1 0 0,1 1-1 0 0,-1-1 1 0 0,0 1-1 0 0,1-1 0 0 0,-1 1 1 0 0,0 0-1 0 0,0 0 1 0 0,0 0-1 0 0,0 1 1 0 0,0-1-1 0 0,0 0 1 0 0,0 1-1 0 0,0-1 0 0 0,-1 1 1 0 0,1-1-1 0 0,0 1 1 0 0,-1 0-1 0 0,1 0 1 0 0,-1 0-1 0 0,0 0 1 0 0,0 0-1 0 0,0 0 1 0 0,0 0-1 0 0,0 0 0 0 0,0 1 1 0 0,0-1-1 0 0,-1 0 1 0 0,1 0-1 0 0,-1 1 1 0 0,1-1-1 0 0,-1 0 1 0 0,0 1-1 0 0,0-1 1 0 0,0 1-1 0 0,-1 1-2 0 0,-13 88 246 0 0,4-69-189 0 0,-2 0 0 0 0,0-1-1 0 0,-1 0 1 0 0,-1-1 0 0 0,-1-1-1 0 0,-1 0 1 0 0,-1-2-1 0 0,-1 1 1 0 0,0-2 0 0 0,-1 0-1 0 0,-9 4-56 0 0,22-16-32 0 0,1 0 0 0 0,-2 0 0 0 0,1-1 0 0 0,-1 0 1 0 0,1-1-1 0 0,-1 1 0 0 0,0-1 0 0 0,0 0 0 0 0,-1-1 0 0 0,1 0 0 0 0,0 0 0 0 0,-1-1 0 0 0,1 1 0 0 0,-1-2 0 0 0,0 1 0 0 0,1-1 0 0 0,-1 0 0 0 0,1-1 0 0 0,-1 1 0 0 0,0-2 1 0 0,1 1-1 0 0,-1-1 0 0 0,1 0 0 0 0,0-1 0 0 0,0 1 0 0 0,0-1 0 0 0,0-1 0 0 0,0 0 0 0 0,1 0 0 0 0,-1 0 0 0 0,1 0 0 0 0,0-1 0 0 0,1 0 0 0 0,-1 0 0 0 0,1-1 0 0 0,0 0 1 0 0,0 0-1 0 0,0 0 0 0 0,0-2 32 0 0,-22-90-3340 0 0,27 65-260 0 0,4 0-3345 0 0,0 17-4069 0 0</inkml:trace>
  <inkml:trace contextRef="#ctx0" brushRef="#br0" timeOffset="10820.174">7047 1307 7866 0 0,'0'0'1365'0'0,"0"0"-319"0"0,0 0 162 0 0,0 0 411 0 0,0 0 215 0 0,0 0-116 0 0,0 0-431 0 0,0 0-433 0 0,0 0-238 0 0,0 0-66 0 0,0 0-21 0 0,0 0-35 0 0,0 0-33 0 0,2 2-61 0 0,0 6-64 0 0,1 1 0 0 0,-2-1 0 0 0,1 1 0 0 0,-1-1 0 0 0,0 1-1 0 0,-1 0 1 0 0,0 0 0 0 0,0-1 0 0 0,-1 1 0 0 0,0 0 0 0 0,0-1 0 0 0,-3 6-336 0 0,-15 188 781 0 0,-16 92-464 0 0,30-253-290 0 0,4-26-23 0 0,-1 0 1 0 0,0-1 0 0 0,-1 1 0 0 0,0-1-1 0 0,-1 1 1 0 0,-1-1 0 0 0,-1 0-1 0 0,-4 10-4 0 0,5-17 224 0 0,5-7-314 0 0,0 0 1 0 0,0-1-1 0 0,0 1 0 0 0,0 0 1 0 0,0 0-1 0 0,0 0 0 0 0,0-1 0 0 0,-1 1 1 0 0,1 0-1 0 0,0 0 0 0 0,0 0 1 0 0,0-1-1 0 0,0 1 0 0 0,-1 0 1 0 0,1 0-1 0 0,0 0 0 0 0,0 0 0 0 0,0-1 1 0 0,-1 1-1 0 0,1 0 0 0 0,0 0 1 0 0,0 0-1 0 0,-1 0 0 0 0,1 0 0 0 0,0 0 1 0 0,0 0-1 0 0,0 0 0 0 0,-1 0 1 0 0,1 0-1 0 0,0 0 0 0 0,0 0 1 0 0,-1 0-1 0 0,1 0 90 0 0,14-46-5491 0 0,-6 27 593 0 0,-3 4-1387 0 0,-1 7-1345 0 0</inkml:trace>
  <inkml:trace contextRef="#ctx0" brushRef="#br0" timeOffset="11079.776">6731 1624 5329 0 0,'0'0'1226'0'0,"0"0"-538"0"0,0 0-32 0 0,0 0 483 0 0,0 0 511 0 0,0 0 250 0 0,0 0-97 0 0,0 0-279 0 0,0 0-277 0 0,0 0-200 0 0,0 0-131 0 0,0 0-127 0 0,0 0-124 0 0,29 12-139 0 0,95 34-128 0 0,-37-34 36 0 0,100-31-1388 0 0,-139 7-1199 0 0,-16 3-4662 0 0,-17 5-4160 0 0</inkml:trace>
  <inkml:trace contextRef="#ctx0" brushRef="#br0" timeOffset="13212.592">7629 1668 5649 0 0,'0'0'3526'0'0,"0"0"-1276"0"0,0 0-515 0 0,0 0-111 0 0,0 0-117 0 0,0 0-184 0 0,0 0-221 0 0,0 0-227 0 0,0 0-178 0 0,0 0-133 0 0,0 0-131 0 0,0 0-103 0 0,-32 13-71 0 0,-98 42-36 0 0,61-12 49 0 0,59-34-276 0 0,0 0 0 0 0,0 1 1 0 0,1 0-1 0 0,0 0 0 0 0,1 1 0 0 0,0 0 0 0 0,0 0 1 0 0,1 1-1 0 0,1 0 0 0 0,0 0 0 0 0,1 1 1 0 0,0 0-1 0 0,1 0 0 0 0,0 0 0 0 0,1 0 1 0 0,1 1-1 0 0,0-1 0 0 0,0 1 0 0 0,2-1 1 0 0,0 1-1 0 0,0 0 0 0 0,2 5 4 0 0,0-14 16 0 0,0 0-1 0 0,1-1 1 0 0,-1 1 0 0 0,1-1 0 0 0,0 1-1 0 0,0-1 1 0 0,1 0 0 0 0,-1 0-1 0 0,1-1 1 0 0,0 1 0 0 0,0-1 0 0 0,0 0-1 0 0,0 0 1 0 0,1 0 0 0 0,-1 0-1 0 0,1-1 1 0 0,0 0 0 0 0,0 0-1 0 0,0 0 1 0 0,0 0 0 0 0,0-1 0 0 0,0 0-1 0 0,0 0 1 0 0,0 0 0 0 0,0-1-1 0 0,1 0 1 0 0,-1 0 0 0 0,0 0-1 0 0,0 0 1 0 0,1-1 0 0 0,-1 0 0 0 0,0 0-1 0 0,0 0 1 0 0,0-1 0 0 0,0 0-1 0 0,0 0 1 0 0,-1 0 0 0 0,1-1-1 0 0,0 1 1 0 0,1-2-16 0 0,17-12 259 0 0,-1-1-1 0 0,0 0 1 0 0,-1-2-1 0 0,-1 0 0 0 0,-1-1 1 0 0,-1-1-1 0 0,-1-1 1 0 0,8-14-259 0 0,-4 9 119 0 0,30-57 153 0 0,-35 33 40 0 0,-16 51-258 0 0,0 0-14 0 0,0 0-27 0 0,-8 11-285 0 0,-10 55 112 0 0,16-56 153 0 0,1 0 0 0 0,1 0-1 0 0,0 1 1 0 0,0-1 0 0 0,1 0 0 0 0,0 0-1 0 0,1 0 1 0 0,0 0 0 0 0,1 0 0 0 0,0 0-1 0 0,1 0 1 0 0,-1-1 0 0 0,2 1 0 0 0,-1-1-1 0 0,2 0 1 0 0,-1-1 0 0 0,1 1 0 0 0,0-1 0 0 0,1 0-1 0 0,0-1 1 0 0,4 5 7 0 0,-7-10 9 0 0,1 0 1 0 0,-1 0-1 0 0,1-1 0 0 0,0 1 1 0 0,-1-1-1 0 0,1 0 0 0 0,0 0 1 0 0,0 0-1 0 0,0-1 0 0 0,0 0 1 0 0,-1 0-1 0 0,1 0 0 0 0,0 0 1 0 0,0-1-1 0 0,0 0 0 0 0,0 0 1 0 0,-1 0-1 0 0,1-1 0 0 0,0 0 1 0 0,-1 1-1 0 0,1-2 0 0 0,-1 1 1 0 0,0 0-1 0 0,0-1 0 0 0,0 0 1 0 0,0 0-10 0 0,11-9 54 0 0,-1-1 1 0 0,-1-1 0 0 0,0 0-1 0 0,-1-1 1 0 0,0 0 0 0 0,-2 0 0 0 0,1-1-1 0 0,-2-1 1 0 0,0 0 0 0 0,0-4-55 0 0,35-114 76 0 0,-39 126 217 0 0,-5 10-292 0 0,0-1-14 0 0,0 0 18 0 0,0 0 18 0 0,0 0-3 0 0,0 6-27 0 0,0-5-9 0 0,0-1-26 0 0,0 0 38 0 0,0 0 12 0 0,0 0 0 0 0,0 0-6 0 0,0 0-12 0 0,0 0 19 0 0,0 0-17 0 0,0 0 3 0 0,-13 36 14 0 0,-25 145-76 0 0,51-97-203 0 0,-11-80 264 0 0,0 0 0 0 0,0 0 0 0 0,0 0 0 0 0,1 0 0 0 0,0-1 0 0 0,0 1 0 0 0,-1-1 0 0 0,2 0 0 0 0,-1 0 0 0 0,0 0 0 0 0,1 0 0 0 0,-1 0 0 0 0,1-1 0 0 0,0 0 0 0 0,0 0 0 0 0,0 0 0 0 0,0 0 0 0 0,0 0 0 0 0,0-1 0 0 0,1 0 0 0 0,-1 0 0 0 0,0 0 0 0 0,1 0 0 0 0,-1-1 0 0 0,1 0 0 0 0,-1 1 0 0 0,1-2 0 0 0,-1 1 0 0 0,1-1 0 0 0,-1 1 0 0 0,3-2 6 0 0,2-2 24 0 0,-1-1 0 0 0,1 1-1 0 0,-1-2 1 0 0,0 1 0 0 0,0-1-1 0 0,0-1 1 0 0,-1 1 0 0 0,0-1 0 0 0,-1-1-1 0 0,1 1 1 0 0,-1-1 0 0 0,-1 0-1 0 0,1-1 1 0 0,-2 1 0 0 0,2-3-24 0 0,-5 9 7 0 0,93-177 224 0 0,-83 160-233 0 0,0 1 0 0 0,2 0 0 0 0,0 0 0 0 0,0 1 0 0 0,2 1 0 0 0,0 0 0 0 0,1 1 0 0 0,14-9 2 0 0,-25 19-4 0 0,0 0 0 0 0,0 1 0 0 0,1 0 0 0 0,0 0 1 0 0,0 1-1 0 0,0 0 0 0 0,0 0 0 0 0,0 0 1 0 0,1 1-1 0 0,-1-1 0 0 0,1 2 0 0 0,-1-1 0 0 0,1 1 1 0 0,0 0-1 0 0,0 0 0 0 0,0 1 0 0 0,0 0 0 0 0,-1 0 1 0 0,3 0 3 0 0,-6 3 6 0 0,0 0 1 0 0,0 0 0 0 0,0 0-1 0 0,0 0 1 0 0,-1 0-1 0 0,0 1 1 0 0,1-1 0 0 0,-1 1-1 0 0,0 0 1 0 0,-1-1 0 0 0,1 1-1 0 0,-1 0 1 0 0,0 0-1 0 0,0 0 1 0 0,0 0 0 0 0,0 0-1 0 0,0 0 1 0 0,-1 0 0 0 0,0 0-1 0 0,0 1 1 0 0,0-1-1 0 0,-1 0 1 0 0,1 0 0 0 0,-1 0-1 0 0,0 0 1 0 0,0 0 0 0 0,0 0-1 0 0,-1 0 1 0 0,1 0-1 0 0,-1-1 1 0 0,0 1 0 0 0,0 0-1 0 0,-2 1-6 0 0,-74 223-20 0 0,71-151-173 0 0,7-77 165 0 0,0 0-7 0 0,0 0 9 0 0,0 0-2 0 0,0 0-18 0 0,11-8-11 0 0,66-83 280 0 0,-52 59-212 0 0,1 0 0 0 0,1 2 1 0 0,1 2-1 0 0,2 0 1 0 0,1 2-1 0 0,1 1 1 0 0,12-6-12 0 0,-26 19 7 0 0,-11 7-10 0 0,1-1 0 0 0,0 1 0 0 0,0 0 0 0 0,0 1 0 0 0,1-1 0 0 0,0 2 0 0 0,-1-1 0 0 0,1 1 0 0 0,1 1 0 0 0,-1 0 0 0 0,7-1 3 0 0,-16 3-36 0 0,0 0 20 0 0,2 22 75 0 0,-18 117 256 0 0,-1-28-298 0 0,16-102-17 0 0,1 0-1 0 0,1 0 1 0 0,-1 0-1 0 0,2-1 1 0 0,-1 1-1 0 0,1 0 1 0 0,0-1-1 0 0,1 1 1 0 0,0-1 0 0 0,0 0-1 0 0,1 0 1 0 0,0 0-1 0 0,0 0 1 0 0,1-1-1 0 0,0 0 1 0 0,0 0-1 0 0,1 0 1 0 0,0 0 0 0 0,0-1-1 0 0,1 0 1 0 0,1 1 0 0 0,-4-5-4 0 0,0-1 0 0 0,0 1 1 0 0,0-1-1 0 0,1 0 0 0 0,-1 0 1 0 0,0 0-1 0 0,0 0 0 0 0,0-1 1 0 0,1 0-1 0 0,-1 0 0 0 0,0 0 0 0 0,1 0 1 0 0,-1-1-1 0 0,0 0 0 0 0,0 0 1 0 0,0 0-1 0 0,3-1 4 0 0,33-54-1626 0 0,-31 33-1985 0 0,-3 3-4379 0 0,-5 12-3402 0 0</inkml:trace>
  <inkml:trace contextRef="#ctx0" brushRef="#br0" timeOffset="13622.629">8025 1182 3753 0 0,'0'0'2872'0'0,"0"0"-1402"0"0,0 0-262 0 0,0 0 333 0 0,0 0 274 0 0,0 0 0 0 0,0 0-411 0 0,0 0-505 0 0,0 0-307 0 0,0 0-87 0 0,0 0 30 0 0,0 0 69 0 0,0 0 53 0 0,-2 7 4030 0 0,-2 8-3214 0 0,-34 18-804 0 0,80-41-714 0 0,20-13 287 0 0,-62 21-210 0 0,0 0 8 0 0,0 0-17 0 0,0 0 1 0 0,0 0 11 0 0,0 0 17 0 0,-3 2-653 0 0,5 3-6427 0 0,-1-5-4883 0 0</inkml:trace>
  <inkml:trace contextRef="#ctx0" brushRef="#br0" timeOffset="19228.209">9980 1694 0 0 0,'0'0'0'0'0,"0"0"0"0"0,0 0 0 0 0,0 0 0 0 0,0 0 0 0 0,0 0 0 0 0,0 0 0 0 0,0 0 0 0 0,0 0 0 0 0,0 0 0 0 0,0 0 0 0 0,0 0 0 0 0,0 0 0 0 0,0 0 0 0 0,0 0 0 0 0,0 0 0 0 0,0 0 0 0 0</inkml:trace>
  <inkml:trace contextRef="#ctx0" brushRef="#br0" timeOffset="28794.974">9998 1639 0 0 0,'5'0'115'0'0,"-4"0"470"0"0,-1 0 158 0 0,0 0-6 0 0,0 0 13 0 0,0 0 6 0 0,0 0-18 0 0,0 0-62 0 0,0 0-107 0 0,0 0-81 0 0,0 0-60 0 0,0 0-4 0 0,0 0 35 0 0,0 0 23 0 0,0 0 15 0 0,0 0-7 0 0,0 0-13 0 0,0 0-9 0 0,0 0 31 0 0,0 0 14 0 0,0 0-6 0 0,0 0 12 0 0,0 0-43 0 0,0 0-40 0 0,0 0-25 0 0,0 0-39 0 0,0 0-28 0 0,0 0-16 0 0,0 0 9 0 0,0 0 2 0 0,0 0 31 0 0,0 0 12 0 0,0 0 4 0 0,0 0 3 0 0,0 0-9 0 0,0 0-28 0 0,0 0-46 0 0,0 0-92 0 0,0 0-50 0 0,0 0-43 0 0,-27 0 952 0 0,0-1-392 0 0,17 0-588 0 0,0 0 1 0 0,0 1-1 0 0,0 0 0 0 0,0 0 1 0 0,0 1-1 0 0,0 1 1 0 0,0 0-1 0 0,0 0 0 0 0,1 1 1 0 0,-1 0-1 0 0,1 0 1 0 0,-1 1-1 0 0,1 0 1 0 0,-5 4-94 0 0,-5 7 21 0 0,-1 1 0 0 0,2 1 1 0 0,0 0-1 0 0,2 2 0 0 0,0 0 1 0 0,-2 4-22 0 0,13-14-9 0 0,0-1 1 0 0,1 1 0 0 0,0 1 0 0 0,1-1 0 0 0,0 0-1 0 0,0 1 1 0 0,1 0 0 0 0,1 0 0 0 0,-1-1 0 0 0,2 1-1 0 0,-1 0 1 0 0,1 0 0 0 0,1 0 0 0 0,0 7 8 0 0,1-11 5 0 0,0 1 0 0 0,0-1 0 0 0,1-1 0 0 0,-1 1 0 0 0,1 0 0 0 0,1 0 0 0 0,-1-1 0 0 0,1 0 0 0 0,0 0 0 0 0,0 0 0 0 0,0 0 0 0 0,1-1 0 0 0,0 1 0 0 0,-1-1 0 0 0,2 0 0 0 0,-1-1 0 0 0,0 1 0 0 0,1-1 0 0 0,-1 0 0 0 0,1 0 0 0 0,0-1 1 0 0,5 2-6 0 0,-1-4 60 0 0,1 0 1 0 0,-1 0 0 0 0,0-1 0 0 0,0-1-1 0 0,0 1 1 0 0,0-2 0 0 0,0 1 0 0 0,0-1-1 0 0,0-1 1 0 0,-1 0 0 0 0,1 0 0 0 0,-1-1-1 0 0,0 0 1 0 0,-1-1 0 0 0,1 0 0 0 0,-1 0-1 0 0,0 0 1 0 0,-1-1 0 0 0,1-1 0 0 0,-2 1-1 0 0,4-5-60 0 0,-6 9 13 0 0,12-16 82 0 0,0 0 0 0 0,0-1 0 0 0,-2-1-1 0 0,-1 0 1 0 0,0-1 0 0 0,0-3-95 0 0,-8 13 101 0 0,1 0 0 0 0,-1-1 0 0 0,-1 1 0 0 0,0-1-1 0 0,-1 0 1 0 0,-1 0 0 0 0,0-1 0 0 0,0 1 0 0 0,-1 0-1 0 0,-1-13-100 0 0,0 25 87 0 0,0 1-16 0 0,-6 12-257 0 0,2 0 27 0 0,0 0 10 0 0,0 0-1 0 0,0 0 1 0 0,2 0 0 0 0,-1 1 0 0 0,1-1-1 0 0,1 1 1 0 0,1-1 0 0 0,-1 1-1 0 0,3 9 150 0 0,15-10-3963 0 0,0-11-5573 0 0,-13-1 4568 0 0,0 0 888 0 0</inkml:trace>
  <inkml:trace contextRef="#ctx0" brushRef="#br0" timeOffset="31405.527">10004 1808 0 0 0,'0'-37'480'0'0,"0"30"136"0"0,0 7 67 0 0,0 0 24 0 0,0 0 29 0 0,0 0 34 0 0,0 1 8452 0 0,1 1-4704 0 0,5 13-4265 0 0,20 176 2506 0 0,-11-69-1914 0 0,1-100-564 0 0,-16-22-285 0 0,0 0-27 0 0,0 0 49 0 0,0 0 10 0 0,0 0-7 0 0,0 0 26 0 0,0 0-25 0 0,0-22-2419 0 0,0 8-5154 0 0,0 10-3432 0 0</inkml:trace>
  <inkml:trace contextRef="#ctx0" brushRef="#br0" timeOffset="32238.156">10250 2117 0 0 0,'0'0'1558'0'0,"0"0"-9"0"0,0 0 158 0 0,0 0 167 0 0,0 0 64 0 0,0 0-140 0 0,0 0-325 0 0,0 0-353 0 0,0 0-197 0 0,0 0-21 0 0,0 0 39 0 0,0 0 54 0 0,0-6 1956 0 0,-2-21-1800 0 0,5-16-698 0 0,2 1-1 0 0,1 0 0 0 0,3 1 0 0 0,1 0 0 0 0,5-11-452 0 0,2 22-628 0 0,-18 47 616 0 0,2-1 1 0 0,0 0-1 0 0,0 0 0 0 0,2 0 1 0 0,0 0-1 0 0,0 0 1 0 0,2 0-1 0 0,0-1 0 0 0,1 0 1 0 0,7 15 11 0 0,-9-24 1 0 0,-2 0-6 0 0,1 0-1 0 0,0-1 0 0 0,0 0 0 0 0,0 0 0 0 0,1 0 1 0 0,0 0-1 0 0,0 0 0 0 0,0-1 0 0 0,1 1 0 0 0,-1-1 1 0 0,1 0-1 0 0,0-1 0 0 0,0 1 0 0 0,1-1 0 0 0,2 1 6 0 0,-4-4 22 0 0,0-1-1 0 0,0 1 0 0 0,0-1 1 0 0,0-1-1 0 0,0 1 1 0 0,0-1-1 0 0,0 1 0 0 0,0-1 1 0 0,-1 0-1 0 0,1 0 0 0 0,-1-1 1 0 0,1 1-1 0 0,-1-1 0 0 0,0 1 1 0 0,0-1-1 0 0,0 0 0 0 0,0-1 1 0 0,-1 1-1 0 0,1 0 0 0 0,-1-1 1 0 0,0 1-1 0 0,0-1 0 0 0,0 0 1 0 0,0-1-22 0 0,2 0 30 0 0,7-12 112 0 0,-1-1 1 0 0,-1 0-1 0 0,0 0 0 0 0,-2-1 0 0 0,0 0 0 0 0,-1 0 0 0 0,0-1 1 0 0,-2 0-1 0 0,-1 0 0 0 0,1-13-142 0 0,-4-11 268 0 0,-4 40-507 0 0,3 4-3845 0 0,1 0-4161 0 0,2 0-2955 0 0</inkml:trace>
  <inkml:trace contextRef="#ctx0" brushRef="#br0" timeOffset="33178.957">11255 1871 0 0 0,'0'0'1140'0'0,"0"0"225"0"0,0 0 124 0 0,0 0 38 0 0,0 0-85 0 0,0 0-158 0 0,0 0-116 0 0,0 0-71 0 0,17 5-49 0 0,50 14 9 0 0,10-17 3433 0 0,-73-3-4272 0 0,2-1 7 0 0,0-1 1 0 0,0 0-1 0 0,0-1 0 0 0,-1 0 0 0 0,1 0 0 0 0,-1 0 1 0 0,0 0-1 0 0,0-1 0 0 0,0 0 0 0 0,0 0 1 0 0,-1 0-1 0 0,0 0 0 0 0,0-1 0 0 0,-1 0 1 0 0,1 1-1 0 0,-1-2 0 0 0,-1 1 0 0 0,3-6-225 0 0,-4 9 10 0 0,1 1 0 0 0,-1 0 0 0 0,0-1 0 0 0,-1 1 0 0 0,1-1-1 0 0,0 1 1 0 0,-1-1 0 0 0,1 0 0 0 0,-1 1 0 0 0,0-1 0 0 0,0 0 0 0 0,0 1 0 0 0,0-1-1 0 0,0 1 1 0 0,-1-1 0 0 0,1 0 0 0 0,-1 1 0 0 0,0-1 0 0 0,1 1 0 0 0,-1-1 0 0 0,0 1-1 0 0,-1 0 1 0 0,1-1 0 0 0,0 1 0 0 0,-1 0 0 0 0,1 0 0 0 0,-1 0 0 0 0,0 0-1 0 0,1 0 1 0 0,-1 0 0 0 0,0 0 0 0 0,0 1 0 0 0,0-1 0 0 0,-1 1 0 0 0,1-1 0 0 0,0 1-1 0 0,-1 0 1 0 0,1 0-10 0 0,-5-2-88 0 0,1 1-1 0 0,-1-1 1 0 0,0 2-1 0 0,0-1 1 0 0,0 1-1 0 0,0 0 0 0 0,0 0 1 0 0,0 1-1 0 0,0 0 1 0 0,0 0-1 0 0,0 1 1 0 0,0 0-1 0 0,-7 2 89 0 0,4-1-18 0 0,-1 1 1 0 0,0 1-1 0 0,1 0 0 0 0,0 0 1 0 0,0 1-1 0 0,0 0 1 0 0,1 1-1 0 0,-1 0 0 0 0,1 0 1 0 0,1 1-1 0 0,-1 0 0 0 0,1 1 1 0 0,1 0-1 0 0,-1 0 0 0 0,1 1 1 0 0,1 0-1 0 0,-1 0 0 0 0,1 0 1 0 0,1 1-1 0 0,0 0 0 0 0,1 0 1 0 0,-1 0-1 0 0,2 1 1 0 0,0-1-1 0 0,0 1 0 0 0,1 0 1 0 0,0 0-1 0 0,1 0 0 0 0,0 0 1 0 0,1 10 17 0 0,4-11 82 0 0,2 0 0 0 0,-1-1 0 0 0,1 0 1 0 0,0 0-1 0 0,1 0 0 0 0,0-1 0 0 0,1 0 1 0 0,0-1-1 0 0,0 1 0 0 0,0-1 0 0 0,1-1 1 0 0,0 0-1 0 0,0 0 0 0 0,1-1 0 0 0,-1 0 0 0 0,1 0 1 0 0,0-1-1 0 0,1 0 0 0 0,-1-1 0 0 0,1 0 1 0 0,4 0-83 0 0,11 4 195 0 0,0-2 0 0 0,0 0-1 0 0,0-2 1 0 0,0 0 0 0 0,1-2 0 0 0,-1-1 0 0 0,1-1 0 0 0,-1-1 0 0 0,0-2 0 0 0,0 0 0 0 0,0-2 0 0 0,9-4-195 0 0,-25 7-457 0 0,-1 1 472 0 0,-1-1 0 0 0,1 1-1 0 0,-1-2 1 0 0,1 1 0 0 0,-1-1-1 0 0,0 0 1 0 0,-1-1 0 0 0,1 0-1 0 0,-1 0 1 0 0,0-1 0 0 0,0 0-1 0 0,1-1-14 0 0,7-41-9293 0 0,-15 44-1848 0 0</inkml:trace>
  <inkml:trace contextRef="#ctx0" brushRef="#br0" timeOffset="33907.066">12218 1804 0 0 0,'0'0'1410'0'0,"0"0"554"0"0,0 0 279 0 0,0 0-14 0 0,0 0-262 0 0,0 0-322 0 0,0 0-308 0 0,0 0-204 0 0,0 0-124 0 0,0 0-109 0 0,0-8-103 0 0,-4-27-131 0 0,-28 27 657 0 0,21 10-1226 0 0,1 1 1 0 0,0 0 0 0 0,0 0-1 0 0,1 1 1 0 0,-1 0 0 0 0,1 1-1 0 0,0 0 1 0 0,0 1 0 0 0,0 0-1 0 0,1 0 1 0 0,-5 5-98 0 0,2-3 77 0 0,5-4-56 0 0,0 0 0 0 0,0 0 1 0 0,1 0-1 0 0,-1 1 0 0 0,1 0 1 0 0,0 0-1 0 0,1 1 1 0 0,-1-1-1 0 0,1 1 0 0 0,0 0 1 0 0,1 0-1 0 0,-1 0 0 0 0,1 1 1 0 0,0-1-1 0 0,1 1 0 0 0,-1 0 1 0 0,2-1-1 0 0,-1 1 1 0 0,1 0-1 0 0,0 0 0 0 0,0 0 1 0 0,0 0-1 0 0,1 0 0 0 0,0 1 1 0 0,1-1-1 0 0,0 0 1 0 0,0 0-1 0 0,0 0 0 0 0,1 0 1 0 0,0-1-1 0 0,0 1 0 0 0,1 0 1 0 0,0-1-1 0 0,0 1 1 0 0,1-1-1 0 0,-1 0 0 0 0,1 0 1 0 0,0-1-1 0 0,1 1 0 0 0,2 2-21 0 0,2-2 116 0 0,0 0-1 0 0,1 0 0 0 0,-1-1 0 0 0,1 0 0 0 0,0-1 0 0 0,0 0 0 0 0,0-1 0 0 0,0 0 0 0 0,1 0 0 0 0,0-1 1 0 0,-1-1-1 0 0,1 0 0 0 0,0 0 0 0 0,0-1 0 0 0,-1 0 0 0 0,1-1 0 0 0,0 0 0 0 0,0-1 0 0 0,-1 0 0 0 0,1-1 1 0 0,-1 0-1 0 0,0 0 0 0 0,0-1 0 0 0,0-1 0 0 0,0 0 0 0 0,1-1-115 0 0,0 0 88 0 0,0 0 0 0 0,0 0 0 0 0,-1-1 1 0 0,0-1-1 0 0,0 1 0 0 0,-1-2 0 0 0,0 1 0 0 0,0-1 0 0 0,-1-1 0 0 0,0 1 0 0 0,-1-1 0 0 0,0-1 1 0 0,-1 1-1 0 0,0-1 0 0 0,0-1 0 0 0,-1 1 0 0 0,-1-1 0 0 0,0 1 0 0 0,0-1 0 0 0,-1 0 0 0 0,-1-1 1 0 0,0 1-1 0 0,-1 0 0 0 0,0-1 0 0 0,-1 1 0 0 0,0-1 0 0 0,-1 1 0 0 0,-1-5-88 0 0,0 11-33 0 0,0 1-1 0 0,0 0 0 0 0,0 0 0 0 0,-1 0 1 0 0,0 0-1 0 0,0 1 0 0 0,0-1 0 0 0,0 1 1 0 0,-1 0-1 0 0,0 0 0 0 0,0 0 1 0 0,0 0-1 0 0,0 0 0 0 0,-1 1 0 0 0,1 0 1 0 0,-1 0-1 0 0,0 0 0 0 0,0 1 1 0 0,0 0-1 0 0,0-1 0 0 0,0 2 0 0 0,-1-1 1 0 0,1 1-1 0 0,0 0 0 0 0,-1 0 1 0 0,1 0-1 0 0,-1 1 0 0 0,-4-1 34 0 0,3 1-307 0 0,0 0-1 0 0,-1 1 1 0 0,1 0 0 0 0,0 0 0 0 0,0 0-1 0 0,0 1 1 0 0,0 0 0 0 0,0 0-1 0 0,0 1 1 0 0,1 0 0 0 0,-1 0-1 0 0,1 0 1 0 0,0 1 0 0 0,-3 2 307 0 0,-13 12-2684 0 0,7-5-2188 0 0,3-4-4965 0 0</inkml:trace>
  <inkml:trace contextRef="#ctx0" brushRef="#br0" timeOffset="35295.009">12469 1819 0 0 0,'0'0'388'0'0,"0"0"682"0"0,0 0 270 0 0,0 0 20 0 0,0 0-141 0 0,0 0-193 0 0,0 0-73 0 0,0 0-23 0 0,0 0 2 0 0,0 0-17 0 0,-5-4 33 0 0,-12-10 12 0 0,13 18 7291 0 0,0 16-7787 0 0,2-11 143 0 0,-60 215 934 0 0,-21 144-1368 0 0,37-253-130 0 0,17-79 467 0 0,12-14-418 0 0,17-21-89 0 0,0-1 5 0 0,38-11-215 0 0,48-26 301 0 0,-41 18-109 0 0,-44 19 31 0 0,0-3 0 0 0,-1 3-31 0 0,0 0-2 0 0,17-16 142 0 0,-3-8 139 0 0,-14 23-217 0 0,-2-26 655 0 0,-50-16-290 0 0,-65-27-302 0 0,53 48-126 0 0,7 1 18 0 0,112 2-341 0 0,177-41 751 0 0,-74 12-136 0 0,-120 31 8 0 0,-32 14-4213 0 0,-4 2-4271 0 0,-2 1 8168 0 0,0 0-11803 0 0</inkml:trace>
  <inkml:trace contextRef="#ctx0" brushRef="#br0" timeOffset="36142.825">12653 1804 0 0 0,'0'0'1000'0'0,"0"0"605"0"0,0 0 432 0 0,0 0 278 0 0,0 0-51 0 0,0 0-351 0 0,0 0-511 0 0,0 0-470 0 0,0 0-284 0 0,0 0-112 0 0,0 0-38 0 0,0 0 3 0 0,0 0 6 0 0,0 4 9 0 0,-5 59 1260 0 0,3-50-1634 0 0,0-1-1 0 0,1 1 0 0 0,1 0 1 0 0,0 0-1 0 0,0 0 1 0 0,1 0-1 0 0,1 0 0 0 0,0 0 1 0 0,1 0-1 0 0,1-1 1 0 0,3 9-142 0 0,-3-12 62 0 0,-3-4-30 0 0,1 0 0 0 0,0 0 1 0 0,0-1-1 0 0,0 1 1 0 0,0-1-1 0 0,1 0 0 0 0,-1 0 1 0 0,1 0-1 0 0,0 0 0 0 0,1 0 1 0 0,-1-1-1 0 0,0 1 0 0 0,1-1 1 0 0,0 0-1 0 0,0 0 1 0 0,0 0-1 0 0,0 0 0 0 0,0-1 1 0 0,1 0-1 0 0,-1 0 0 0 0,1 0 1 0 0,0 0-1 0 0,-1-1 0 0 0,2 1-32 0 0,0-2 135 0 0,0-1 0 0 0,0 1-1 0 0,0-1 1 0 0,-1 0 0 0 0,1 0-1 0 0,0-1 1 0 0,0 1-1 0 0,-1-1 1 0 0,1-1 0 0 0,-1 1-1 0 0,0-1 1 0 0,0 0 0 0 0,0 0-1 0 0,0 0 1 0 0,0-1-1 0 0,0 0 1 0 0,-1 0 0 0 0,0 0-135 0 0,12-11 175 0 0,-1-1 0 0 0,0 0 0 0 0,-1-1 1 0 0,-1-1-1 0 0,-1 0 0 0 0,0-1 0 0 0,-2 0 1 0 0,0 0-1 0 0,-1-1 0 0 0,-1-1 0 0 0,-1 1 0 0 0,-1-1 1 0 0,0-1-1 0 0,-2 1 0 0 0,0-5-175 0 0,-5 17-2926 0 0,-3 39-8307 0 0,4-22 168 0 0</inkml:trace>
  <inkml:trace contextRef="#ctx0" brushRef="#br0" timeOffset="37118.869">13514 1867 2457 0 0,'0'0'2460'0'0,"0"0"-279"0"0,0 0 163 0 0,0 0 125 0 0,0 0-182 0 0,0 0-524 0 0,0 0-640 0 0,0 0-374 0 0,0 0-171 0 0,0 0-77 0 0,0 0-69 0 0,0 0-65 0 0,0 0-42 0 0,-28 12-42 0 0,-88 40-40 0 0,104-47-197 0 0,0 0 1 0 0,1 1 0 0 0,0 0-1 0 0,0 1 1 0 0,0 0 0 0 0,1 0-1 0 0,0 1 1 0 0,0 1 0 0 0,1 0-1 0 0,0 0 1 0 0,1 1 0 0 0,-1 1-47 0 0,5-7-7 0 0,1 1 0 0 0,-1-1 0 0 0,1 1 0 0 0,0 0 0 0 0,0 1 0 0 0,1-1 0 0 0,0 0 0 0 0,0 1 0 0 0,0-1 0 0 0,0 1 0 0 0,1 0 0 0 0,0 0 0 0 0,0-1 0 0 0,1 1 0 0 0,0 0 0 0 0,0 0 0 0 0,0 0 0 0 0,0 0 0 0 0,1-1 0 0 0,1 3 7 0 0,0-4 13 0 0,1-1 1 0 0,0 0-1 0 0,0 0 1 0 0,0 1-1 0 0,0-2 1 0 0,1 1-1 0 0,-1 0 0 0 0,1-1 1 0 0,0 0-1 0 0,-1 0 1 0 0,1 0-1 0 0,0 0 1 0 0,0 0-1 0 0,1-1 1 0 0,-1 0-1 0 0,0 0 0 0 0,0 0 1 0 0,1 0-1 0 0,-1-1 1 0 0,0 1-1 0 0,1-1 1 0 0,-1 0-1 0 0,0-1 1 0 0,5 0-14 0 0,9-2 104 0 0,-1-2 0 0 0,1 0 0 0 0,-1-1 0 0 0,0-1 0 0 0,0 0 0 0 0,-1-2 1 0 0,0 0-1 0 0,-1 0 0 0 0,1-1 0 0 0,-2-1 0 0 0,0-1 0 0 0,0 0 0 0 0,-1-1 1 0 0,0 0-1 0 0,0-3-104 0 0,-13 16 2 0 0,100-80 58 0 0,-99 81-75 0 0,1 0 0 0 0,-1 0 0 0 0,1 1-1 0 0,-1-1 1 0 0,0 0 0 0 0,1 1 0 0 0,-1-1 0 0 0,0 1 0 0 0,0-1 0 0 0,0 1 0 0 0,0-1 0 0 0,0 1-1 0 0,0 0 1 0 0,-1-1 0 0 0,1 1 0 0 0,0 0 0 0 0,-1 0 0 0 0,0 0 0 0 0,1 0 0 0 0,-1-1-1 0 0,0 1 1 0 0,0 0 0 0 0,0 0 0 0 0,0 0 0 0 0,0 0 0 0 0,0 0 0 0 0,-1 0 0 0 0,1 0 15 0 0,0 1-28 0 0,0 5 18 0 0,-1-4 2 0 0,1 1 0 0 0,-1-1 0 0 0,1 1 0 0 0,0-1 0 0 0,0 1 0 0 0,0-1 0 0 0,1 1 0 0 0,-1-1 0 0 0,1 1 0 0 0,0-1 0 0 0,1 1 0 0 0,-1-1 0 0 0,1 0 0 0 0,-1 0 0 0 0,1 0 0 0 0,1 0 0 0 0,-1 0 0 0 0,1 0 0 0 0,-1 0 0 0 0,1-1 0 0 0,0 1 0 0 0,0-1 0 0 0,0 0 0 0 0,1 0 0 0 0,-1 0 0 0 0,1 0 0 0 0,0-1-1 0 0,0 1 1 0 0,0-1 0 0 0,0 0 0 0 0,0 0 0 0 0,2 0 8 0 0,-2-1 29 0 0,1-1-1 0 0,0 0 0 0 0,0 0 0 0 0,-1 0 1 0 0,1-1-1 0 0,0 0 0 0 0,-1 1 0 0 0,1-2 0 0 0,-1 1 1 0 0,1 0-1 0 0,-1-1 0 0 0,1 0 0 0 0,-1 0 0 0 0,0 0 1 0 0,0-1-1 0 0,0 1 0 0 0,0-1 0 0 0,0 0 1 0 0,-1 0-1 0 0,1 0 0 0 0,-1-1 0 0 0,0 1 0 0 0,0-1 1 0 0,0 0-1 0 0,2-3-28 0 0,18-24 97 0 0,-2-1 0 0 0,0 0 1 0 0,-3-2-1 0 0,0 0 0 0 0,-2-1 0 0 0,-2-1 1 0 0,-1 0-1 0 0,-2-1 0 0 0,-2 0 0 0 0,-1 0 1 0 0,-2-1-1 0 0,-1 0 0 0 0,-2-9-97 0 0,-1 13-22 0 0,0 19 29 0 0,0 0 1 0 0,-1 0-1 0 0,-1 0 0 0 0,0 0 1 0 0,-1 0-1 0 0,0 0 0 0 0,-2 0 0 0 0,1 1 1 0 0,-2-1-1 0 0,0 1 0 0 0,-1-1 1 0 0,0 1-1 0 0,-1 1 0 0 0,-5-9-7 0 0,11 21 0 0 0,0 0-1 0 0,0 1 1 0 0,0-1-1 0 0,0 1 1 0 0,0-1-1 0 0,-1 0 1 0 0,1 1-1 0 0,0-1 1 0 0,0 0 0 0 0,0 1-1 0 0,0-1 1 0 0,-1 1-1 0 0,1-1 1 0 0,0 1-1 0 0,-1-1 1 0 0,1 1-1 0 0,0-1 1 0 0,-1 1-1 0 0,1-1 1 0 0,-1 1-1 0 0,1-1 1 0 0,-1 1 0 0 0,1 0-1 0 0,-1-1 1 0 0,1 1-1 0 0,-1 0 1 0 0,1-1-1 0 0,-1 1 1 0 0,1 0-1 0 0,-1-1 1 0 0,0 1-1 0 0,1 0 1 0 0,-1 0-1 0 0,1 0 1 0 0,-1 0 0 0 0,0 0-1 0 0,1 0 1 0 0,-1 0-1 0 0,1 0 1 0 0,-1 0-1 0 0,0 0 1 0 0,1 0-1 0 0,-1 0 1 0 0,0 0-1 0 0,1 0 1 0 0,-1 1-1 0 0,1-1 1 0 0,-1 0-1 0 0,1 0 1 0 0,-1 1 0 0 0,1-1-1 0 0,-1 0 1 0 0,1 1-1 0 0,-1-1 1 0 0,1 1-1 0 0,-1-1 1 0 0,1 1-1 0 0,-1-1 1 0 0,1 0-1 0 0,0 1 1 0 0,-1 0-1 0 0,1-1 1 0 0,0 1 0 0 0,-1-1-1 0 0,1 1 1 0 0,0-1-1 0 0,0 1 1 0 0,0 0-1 0 0,-1-1 1 0 0,-4 36 21 0 0,0-1 0 0 0,3 1 0 0 0,1 0 0 0 0,1 0 0 0 0,2 0 0 0 0,3 10-21 0 0,43 243 372 0 0,-41-37-378 0 0,-7-251 1 0 0,0-1-32 0 0,0 0-5 0 0,0 0-3 0 0,0 0-20 0 0,0 0 3 0 0,0 0 12 0 0,0 0-24 0 0,-2-26-1443 0 0,-17-44-3809 0 0,5 27-5010 0 0,11 35 3174 0 0</inkml:trace>
  <inkml:trace contextRef="#ctx0" brushRef="#br0" timeOffset="37339.111">13696 1734 1672 0 0,'0'0'2476'0'0,"0"0"-812"0"0,0 0-487 0 0,0 0 137 0 0,0 0 396 0 0,0 0 253 0 0,0 0-139 0 0,0 0-421 0 0,0 0-377 0 0,0 0-234 0 0,0 0-76 0 0,0 0 84 0 0,0 0 83 0 0,6 0 51 0 0,71 2 2298 0 0,119-6-599 0 0,-57-1-2592 0 0,-100 3-266 0 0,-3 0-5384 0 0,-32 3-295 0 0,-2 2-5745 0 0</inkml:trace>
  <inkml:trace contextRef="#ctx0" brushRef="#br0" timeOffset="37596.802">14442 1907 14891 0 0,'0'0'1000'0'0,"0"0"-401"0"0,0 0 139 0 0,0 0 326 0 0,0 0 143 0 0,0 0-104 0 0,0 0-311 0 0,0 0-324 0 0,0 0-191 0 0,0 0-78 0 0,0 0-64 0 0,0 0-65 0 0,0 0-31 0 0,-5 26-13 0 0,-14 75-44 0 0,13-71 1356 0 0,5-20-4843 0 0,3-17-9998 0 0,-2 6 6583 0 0</inkml:trace>
  <inkml:trace contextRef="#ctx0" brushRef="#br0" timeOffset="37785.638">14416 1639 9706 0 0,'0'0'2835'0'0,"0"0"-668"0"0,0 0-462 0 0,0 0-220 0 0,0 0-175 0 0,0 0-262 0 0,0 0-344 0 0,0 0-341 0 0,0 0-260 0 0,0 0-203 0 0,0 0-129 0 0,0 0-41 0 0,0 0-15 0 0,-1-4-51 0 0,1-5-433 0 0,5 20-1297 0 0,0 5-3743 0 0,-3-8-4945 0 0</inkml:trace>
  <inkml:trace contextRef="#ctx0" brushRef="#br0" timeOffset="38147.969">14692 1841 4273 0 0,'0'0'1254'0'0,"0"0"-66"0"0,0 0 335 0 0,0 0 384 0 0,0 0 45 0 0,0 0-307 0 0,0 0-458 0 0,0 0-341 0 0,0 0-160 0 0,0 0-117 0 0,0 0-63 0 0,0 0-101 0 0,0 0-91 0 0,-6 18-84 0 0,-34 85 58 0 0,38-99-268 0 0,-1 0-1 0 0,1 0 1 0 0,1 0 0 0 0,-1 1-1 0 0,0-1 1 0 0,1 0-1 0 0,0 1 1 0 0,0-1 0 0 0,0 1-1 0 0,1 0 1 0 0,0-1-1 0 0,0 1 1 0 0,0-1-1 0 0,0 1 1 0 0,0 0 0 0 0,1-1-1 0 0,0 1 1 0 0,0-1-1 0 0,0 0 1 0 0,1 1-1 0 0,0-1 1 0 0,-1 0 0 0 0,1 0-1 0 0,1 1 1 0 0,-1-2-1 0 0,1 1 1 0 0,-1 0-1 0 0,1 0 1 0 0,0-1 0 0 0,0 0-1 0 0,3 3-19 0 0,1-3 162 0 0,-1 0-1 0 0,0 0 0 0 0,1-1 1 0 0,0 1-1 0 0,0-2 0 0 0,-1 1 1 0 0,1-1-1 0 0,0 0 0 0 0,0 0 1 0 0,0-1-1 0 0,1 0 1 0 0,-1 0-1 0 0,0-1 0 0 0,0 1 1 0 0,0-2-1 0 0,-1 1 0 0 0,1-1 1 0 0,0 0-1 0 0,0 0 1 0 0,-1-1-1 0 0,1 0 0 0 0,-1 0 1 0 0,0-1-1 0 0,0 1 0 0 0,0-1 1 0 0,-1-1-1 0 0,1 1 0 0 0,-1-1 1 0 0,0 0-1 0 0,0 0 1 0 0,-1 0-1 0 0,1-1 0 0 0,-1 0 1 0 0,0 0-1 0 0,-1 0 0 0 0,1 0 1 0 0,-1 0-1 0 0,0-4-161 0 0,0 5-25 0 0,-1 0 0 0 0,-1-1 0 0 0,1 1-1 0 0,-1 0 1 0 0,0-1 0 0 0,0 1 0 0 0,-1-1 0 0 0,1 0-1 0 0,-1 1 1 0 0,0-1 0 0 0,-1 1 0 0 0,0-1 0 0 0,1 1 0 0 0,-2-1-1 0 0,1 1 1 0 0,-1-1 0 0 0,1 1 0 0 0,-2 0 0 0 0,1 0 0 0 0,0 0-1 0 0,-1 0 1 0 0,0 0 0 0 0,0 1 0 0 0,-1-1 0 0 0,1 1-1 0 0,-1 0 1 0 0,0 0 0 0 0,0 0 0 0 0,0 0 0 0 0,-1 1 0 0 0,1-1-1 0 0,-1 1 1 0 0,0 1 0 0 0,0-1 0 0 0,0 1 0 0 0,0-1-1 0 0,0 1 1 0 0,0 1 0 0 0,-1-1 0 0 0,1 1 0 0 0,-1 0 0 0 0,-2 0 25 0 0,-3 1-949 0 0,-12 0-1431 0 0,8 3-4014 0 0,5 1-5361 0 0</inkml:trace>
  <inkml:trace contextRef="#ctx0" brushRef="#br0" timeOffset="38689.989">15062 2114 0 0 0,'0'0'1120'0'0,"0"0"930"0"0,0 0 505 0 0,0 0 135 0 0,0 0-197 0 0,0 0-342 0 0,0 0-448 0 0,0 0-416 0 0,0 0-275 0 0,0 0-175 0 0,0 0-76 0 0,0 0-60 0 0,2-9-59 0 0,26-67 1450 0 0,43-31-618 0 0,-32 60-1574 0 0,-37 79-970 0 0,-1-20 1068 0 0,0 0 0 0 0,1 0 0 0 0,0-1 0 0 0,1 1 0 0 0,1-1 0 0 0,-1 0 0 0 0,2 0 0 0 0,-1 0 0 0 0,2 0 0 0 0,-1-1 0 0 0,2 0 0 0 0,-1 0 0 0 0,1 0 0 0 0,1-1 0 0 0,-1 0 0 0 0,5 3 2 0 0,-9-8 60 0 0,1-1 0 0 0,-1 1 0 0 0,1-1 0 0 0,0 0 0 0 0,0 0 0 0 0,0 0 0 0 0,0 0 0 0 0,0-1 0 0 0,1 0 0 0 0,-1 0 0 0 0,1 0 0 0 0,0 0 0 0 0,-1-1-1 0 0,1 1 1 0 0,0-1 0 0 0,0-1 0 0 0,0 1 0 0 0,0-1 0 0 0,0 1 0 0 0,0-1 0 0 0,0-1 0 0 0,0 1 0 0 0,1-1-60 0 0,0-3 140 0 0,0 0 0 0 0,-1 0 1 0 0,0-1-1 0 0,0 0 0 0 0,0 0 0 0 0,-1 0 0 0 0,0 0 1 0 0,0-1-1 0 0,0 1 0 0 0,0-1 0 0 0,-1 0 0 0 0,0 0 1 0 0,0-1-1 0 0,-1 1 0 0 0,0-1 0 0 0,0 0-140 0 0,6-11 135 0 0,17-30-6 0 0,-18 37-152 0 0,-1 0 0 0 0,0 0 0 0 0,-1 0 0 0 0,0-1 0 0 0,-1 0 0 0 0,-1 0 0 0 0,1 0 1 0 0,-2 0-1 0 0,1-3 23 0 0,-2 4-474 0 0,0-7-602 0 0,-2 7-5425 0 0,-1 10-5189 0 0</inkml:trace>
  <inkml:trace contextRef="#ctx0" brushRef="#br0" timeOffset="41893.42">16393 1812 0 0 0,'0'0'715'0'0,"0"0"133"0"0,0 0 182 0 0,0 0 227 0 0,0 0 71 0 0,0 0-69 0 0,0 0-160 0 0,0 0-303 0 0,0 0-169 0 0,0 0-123 0 0,0 0-133 0 0,-16 14-68 0 0,-50 48-55 0 0,34-6 125 0 0,30-44-315 0 0,-2 2-62 0 0,1 1 0 0 0,0 0 1 0 0,1 0-1 0 0,1 0 0 0 0,0 0 1 0 0,1 0-1 0 0,1 0 0 0 0,0 2 4 0 0,1-15 104 0 0,-1 1 1 0 0,1 0-1 0 0,0 0 0 0 0,-1 0 0 0 0,1-1 0 0 0,0 1 1 0 0,1-1-1 0 0,-1 1 0 0 0,0-1 0 0 0,1 0 0 0 0,-1 0 0 0 0,1 0 1 0 0,0 0-1 0 0,-1 0 0 0 0,1-1 0 0 0,0 0 0 0 0,0 1 0 0 0,0-1 1 0 0,0 0-1 0 0,1 0 0 0 0,-1 0 0 0 0,0-1 0 0 0,0 1 0 0 0,0-1 1 0 0,1 0-1 0 0,-1 0 0 0 0,0 0 0 0 0,0 0 0 0 0,1 0 1 0 0,-1-1-1 0 0,0 0 0 0 0,0 1 0 0 0,0-1 0 0 0,1 0 0 0 0,-1-1 1 0 0,0 1-1 0 0,0 0 0 0 0,-1-1 0 0 0,1 0 0 0 0,0 0 0 0 0,-1 1 1 0 0,1-2-1 0 0,-1 1 0 0 0,3-2-104 0 0,6-6 307 0 0,0-1-1 0 0,0 0 1 0 0,-1-1-1 0 0,-1 0 1 0 0,0-1 0 0 0,0 0-1 0 0,-1 0 1 0 0,-1-1-1 0 0,0 0 1 0 0,-1 0 0 0 0,4-15-307 0 0,-7 20-2 0 0,-1-1 1 0 0,1 0 0 0 0,-1 0-1 0 0,-1 0 1 0 0,0 0 0 0 0,-1 0-1 0 0,0 0 1 0 0,0 0 0 0 0,-1 0-1 0 0,0 0 1 0 0,-1 1 0 0 0,0-1-1 0 0,0 0 1 0 0,-1 0 0 0 0,-1 1-1 0 0,1 0 1 0 0,-2 0 0 0 0,-1-3 1 0 0,3 8-175 0 0,0 1 0 0 0,-1-1 1 0 0,0 1-1 0 0,0 0 0 0 0,0 0 1 0 0,0 0-1 0 0,-1 0 0 0 0,1 1 1 0 0,-1 0-1 0 0,1 0 1 0 0,-1 0-1 0 0,0 0 0 0 0,0 1 1 0 0,0 0-1 0 0,0 0 0 0 0,0 0 1 0 0,0 1-1 0 0,0-1 0 0 0,0 1 1 0 0,0 1-1 0 0,0-1 0 0 0,0 1 1 0 0,0-1-1 0 0,0 1 0 0 0,-1 1 175 0 0,5-2-18 0 0,1 0 0 0 0,-1 0 0 0 0,1 0 0 0 0,0 1 0 0 0,-1-1 0 0 0,1 0 0 0 0,-1 0 0 0 0,1 0 0 0 0,-1 1-1 0 0,1-1 1 0 0,0 0 0 0 0,-1 1 0 0 0,1-1 0 0 0,-1 0 0 0 0,1 1 0 0 0,0-1 0 0 0,0 0 0 0 0,-1 1 0 0 0,1-1-1 0 0,0 1 1 0 0,-1-1 0 0 0,1 0 0 0 0,0 1 0 0 0,0-1 0 0 0,0 1 0 0 0,0-1 0 0 0,0 1 0 0 0,-1-1 0 0 0,1 1-1 0 0,0-1 1 0 0,0 1 0 0 0,0-1 0 0 0,0 1 0 0 0,0-1 0 0 0,0 1 0 0 0,0-1 0 0 0,1 1 0 0 0,-1-1 0 0 0,0 0-1 0 0,0 1 1 0 0,0-1 0 0 0,0 1 0 0 0,1-1 0 0 0,-1 1 0 0 0,0-1 0 0 0,0 1 0 0 0,1-1 0 0 0,-1 0 0 0 0,0 1-1 0 0,1-1 1 0 0,-1 0 0 0 0,0 1 0 0 0,1-1 0 0 0,-1 0 0 0 0,1 0 0 0 0,-1 1 0 0 0,0-1 0 0 0,1 0 0 0 0,-1 0-1 0 0,1 1 1 0 0,-1-1 0 0 0,1 0 0 0 0,0 0 18 0 0,11 0 258 0 0,1 0-1 0 0,0-2 1 0 0,0 1-1 0 0,0-1 0 0 0,-1-1 1 0 0,1 0-1 0 0,-1-1 1 0 0,0-1-1 0 0,0 1 1 0 0,0-2-1 0 0,-1 0 1 0 0,0 0-1 0 0,0-1 0 0 0,0 0 1 0 0,-1-1-1 0 0,0 0 1 0 0,0-1-1 0 0,-1 0 1 0 0,-1-1-1 0 0,1 0 1 0 0,3-6-258 0 0,89-126 974 0 0,-79 104-843 0 0,23-58 261 0 0,-40 74 153 0 0,-5 22-463 0 0,-1 12-130 0 0,-14 220 84 0 0,22 102-348 0 0,43 210 208 0 0,-45-382 116 0 0,-5-160 5 0 0,-1 0 0 0 0,0 0-1 0 0,0 0 1 0 0,0 0 0 0 0,-1 0 0 0 0,1 0 0 0 0,0 0 0 0 0,-1-1-1 0 0,1 1 1 0 0,-1 0 0 0 0,0-1 0 0 0,1 0 0 0 0,-1 1 0 0 0,0-1-1 0 0,0 0 1 0 0,0 0 0 0 0,0 0 0 0 0,0 0 0 0 0,0 0 0 0 0,0 0-1 0 0,0-1 1 0 0,0 1 0 0 0,0-1 0 0 0,-1 1 0 0 0,1-1 0 0 0,0 0-1 0 0,0 0 1 0 0,0 0 0 0 0,-1 0 0 0 0,1 0 0 0 0,0 0 0 0 0,0-1-1 0 0,0 1 1 0 0,-1-1 0 0 0,1 0 0 0 0,0 1 0 0 0,0-1 0 0 0,0 0-1 0 0,0 0 1 0 0,0-1 0 0 0,0 1 0 0 0,0 0-17 0 0,-5-7 29 0 0,0 1 1 0 0,1-1 0 0 0,-1 0-1 0 0,2 0 1 0 0,-1-1-1 0 0,1 0 1 0 0,0 0 0 0 0,1 0-1 0 0,0-1 1 0 0,1 1-1 0 0,0-1 1 0 0,0 0-1 0 0,1 0 1 0 0,0 0 0 0 0,1 0-1 0 0,0 0 1 0 0,0-1-1 0 0,1 1 1 0 0,1 0 0 0 0,0 0-1 0 0,1-7-29 0 0,-2 0 23 0 0,1-5-50 0 0,1 1-1 0 0,1 0 1 0 0,1 0 0 0 0,1 0-1 0 0,0 0 1 0 0,2 1 0 0 0,0 0-1 0 0,2 0 1 0 0,0 1 0 0 0,1 0-1 0 0,0 1 1 0 0,2 0 0 0 0,0 0 0 0 0,14-13 27 0 0,21-25-3804 0 0,4 3-3711 0 0,-39 41-2462 0 0</inkml:trace>
  <inkml:trace contextRef="#ctx0" brushRef="#br0" timeOffset="49140.14">2134 2596 0 0 0,'0'0'1307'0'0,"0"0"27"0"0,0 0 107 0 0,0 0 194 0 0,0 0 82 0 0,0 0-76 0 0,0 0-298 0 0,0 0-404 0 0,0 0-355 0 0,0 0-213 0 0,0 0-4 0 0,18 0 2304 0 0,140-18 3946 0 0,-153 16-6537 0 0,17-3 211 0 0,1-1 0 0 0,-1 0-1 0 0,0-2 1 0 0,-1-1 0 0 0,1-1 0 0 0,-2 0-1 0 0,6-5-290 0 0,17-44 381 0 0,-41 57-378 0 0,-1 1 1 0 0,0-1 0 0 0,-1 0 0 0 0,1 0-1 0 0,0 0 1 0 0,0 0 0 0 0,-1 0 0 0 0,1 0-1 0 0,-1 0 1 0 0,0 0 0 0 0,1 0 0 0 0,-1 0-1 0 0,0 0 1 0 0,0 0 0 0 0,0 0 0 0 0,0 0 0 0 0,-1 0-1 0 0,1 0 1 0 0,-1 0 0 0 0,1 0 0 0 0,-1 0-1 0 0,0 0 1 0 0,1 1 0 0 0,-1-1 0 0 0,0 0-1 0 0,0 0 1 0 0,0 0 0 0 0,-1 1 0 0 0,1-1-1 0 0,0 1 1 0 0,-1-1 0 0 0,1 1 0 0 0,-1-1 0 0 0,1 1-1 0 0,-1 0 1 0 0,0 0 0 0 0,1 0 0 0 0,-1 0-1 0 0,0 0 1 0 0,0 0 0 0 0,0 0 0 0 0,0 1-1 0 0,0-1 1 0 0,0 1 0 0 0,-1-1-4 0 0,1 3-18 0 0,-1 0 1 0 0,0 0-1 0 0,0 1 1 0 0,1-1-1 0 0,-1 1 1 0 0,1-1-1 0 0,0 1 1 0 0,0 0-1 0 0,0 0 1 0 0,0 0-1 0 0,1 0 1 0 0,-1 0-1 0 0,1 1 1 0 0,0-1-1 0 0,0 0 0 0 0,0 1 1 0 0,0-1-1 0 0,0 0 1 0 0,1 1-1 0 0,-1-1 1 0 0,1 1-1 0 0,0-1 1 0 0,0 1-1 0 0,1-1 1 0 0,-1 1-1 0 0,1-1 1 0 0,-1 1-1 0 0,2 0 18 0 0,-2 2 0 0 0,14 285 123 0 0,-2-100-123 0 0,-9 118 0 0 0,-5-281-6 0 0,0 0-1 0 0,-2-1 1 0 0,0 1 0 0 0,-2-1 0 0 0,-2 0-1 0 0,0 0 1 0 0,-2-1 0 0 0,0 0-1 0 0,-2 0 1 0 0,-5 6 6 0 0,13-27-99 0 0,0 1 0 0 0,0-1 0 0 0,0 1 1 0 0,-1-1-1 0 0,0-1 0 0 0,0 1 0 0 0,0-1 0 0 0,-1 0 0 0 0,1 0 0 0 0,-1 0 0 0 0,0-1 0 0 0,0 0 0 0 0,0 0 0 0 0,0 0 0 0 0,-1-1 1 0 0,1 0-1 0 0,-1 0 0 0 0,0-1 0 0 0,1 0 0 0 0,-1 0 0 0 0,0 0 0 0 0,0-1 0 0 0,0 0 0 0 0,1 0 0 0 0,-1-1 0 0 0,0 0 0 0 0,0 0 1 0 0,1 0-1 0 0,-1-1 0 0 0,1 0 0 0 0,-1-1 0 0 0,1 1 0 0 0,0-1 0 0 0,0 0 0 0 0,-6-5 99 0 0,3-1-45 0 0,1 0 1 0 0,0-1-1 0 0,0-1 0 0 0,1 1 1 0 0,0-1-1 0 0,1-1 0 0 0,0 1 0 0 0,1-1 1 0 0,0 0-1 0 0,1 0 0 0 0,0 0 1 0 0,1-1-1 0 0,0 1 0 0 0,1-1 0 0 0,1 0 1 0 0,0 0-1 0 0,0 0 0 0 0,1 1 1 0 0,1-1-1 0 0,1 0 0 0 0,0-1 45 0 0,1 0 123 0 0,2 1 0 0 0,0-1 0 0 0,0 1-1 0 0,1 0 1 0 0,1 0 0 0 0,0 1 0 0 0,1 0-1 0 0,0 0 1 0 0,1 1 0 0 0,0 0 0 0 0,1 0-1 0 0,0 1 1 0 0,1 0 0 0 0,0 1 0 0 0,1 0-1 0 0,-1 1 1 0 0,1 0 0 0 0,1 1 0 0 0,0 1-1 0 0,6-3-122 0 0,3-3 202 0 0,1 1 0 0 0,-1 1 0 0 0,2 1-1 0 0,0 2 1 0 0,0 0 0 0 0,0 1 0 0 0,16-1-202 0 0,-32 6-2 0 0,-7 0-8 0 0,1 0 0 0 0,-1 1 0 0 0,1-1-1 0 0,-1 1 1 0 0,1-1 0 0 0,0 1-1 0 0,-1 0 1 0 0,1-1 0 0 0,0 1 0 0 0,-1 0-1 0 0,1 0 1 0 0,0 0 0 0 0,-1 0 0 0 0,1 1-1 0 0,0-1 1 0 0,-1 0 0 0 0,1 1-1 0 0,-1-1 1 0 0,1 1 0 0 0,-1-1 0 0 0,1 1-1 0 0,0 0 1 0 0,-1 0 0 0 0,0-1 0 0 0,1 1-1 0 0,-1 0 1 0 0,0 0 0 0 0,1 1 0 0 0,-1-1-1 0 0,0 0 1 0 0,0 0 0 0 0,0 1-1 0 0,0-1 1 0 0,0 0 0 0 0,0 1 0 0 0,0-1-1 0 0,0 2 11 0 0,-4 9-2922 0 0,-3-7-7032 0 0,2-4-456 0 0</inkml:trace>
  <inkml:trace contextRef="#ctx0" brushRef="#br0" timeOffset="49508.28">2739 2975 6993 0 0,'0'0'1918'0'0,"0"0"-287"0"0,0 0 103 0 0,0 0 42 0 0,0 0-190 0 0,0 0-315 0 0,0 0-474 0 0,0 0-324 0 0,0 0-195 0 0,0 0-80 0 0,0 0-33 0 0,0 0-9 0 0,-4 24-21 0 0,-13 74-21 0 0,24-52 84 0 0,-2-41-157 0 0,-2-2 49 0 0,0 1 0 0 0,0 0-1 0 0,0-1 1 0 0,0 1 0 0 0,1-1 0 0 0,0 0-1 0 0,0 0 1 0 0,-1 0 0 0 0,1-1 0 0 0,1 1-1 0 0,-1-1 1 0 0,0 0 0 0 0,1 0 0 0 0,-1-1-1 0 0,1 1 1 0 0,-1-1 0 0 0,1 0 0 0 0,0 0-1 0 0,0-1 1 0 0,-1 1 0 0 0,1-1 0 0 0,0 0-1 0 0,0 0 1 0 0,0-1 0 0 0,-1 1-1 0 0,1-1 1 0 0,0 0 0 0 0,-1-1 0 0 0,1 1-1 0 0,-1-1 1 0 0,1 0 0 0 0,-1 0 0 0 0,0 0-1 0 0,1 0 1 0 0,-1-1 0 0 0,-1 0 0 0 0,1 0-1 0 0,0 0 1 0 0,-1 0 0 0 0,1 0 0 0 0,2-4-90 0 0,0-3 92 0 0,1-1 1 0 0,-1 1 0 0 0,-1-1 0 0 0,0-1-1 0 0,-1 1 1 0 0,0-1 0 0 0,-1 1-1 0 0,0-1 1 0 0,-1 0 0 0 0,0 0 0 0 0,0 0-1 0 0,-2-6-92 0 0,3-51-6277 0 0,-3 68 209 0 0,0 1-5275 0 0</inkml:trace>
  <inkml:trace contextRef="#ctx0" brushRef="#br0" timeOffset="49921.588">3065 3303 4585 0 0,'0'0'1959'0'0,"0"0"-109"0"0,0 0-50 0 0,0 0-10 0 0,0 0-191 0 0,0 0-324 0 0,0 0-287 0 0,0 0-176 0 0,0 0-81 0 0,0 0-76 0 0,0 0-62 0 0,0 0-83 0 0,0 0-101 0 0,22-32-95 0 0,67-98-81 0 0,-38 56 226 0 0,-34 42-181 0 0,-13 54-742 0 0,-4-13 479 0 0,1 1 0 0 0,0 0 0 0 0,1-1 0 0 0,0 1-1 0 0,0-1 1 0 0,1 0 0 0 0,0 0 0 0 0,1 0 0 0 0,0 0 0 0 0,0 0-1 0 0,1-1 1 0 0,0 0 0 0 0,1 0 0 0 0,0 0 0 0 0,0-1-1 0 0,0 0 1 0 0,1 0 0 0 0,3 2-15 0 0,-6-8 102 0 0,-1-1 0 0 0,1 0 0 0 0,-1 0 0 0 0,1-1 0 0 0,-1 1 0 0 0,1-1 0 0 0,-1 1 0 0 0,0-1 0 0 0,1 0-1 0 0,-1 0 1 0 0,0-1 0 0 0,0 1 0 0 0,0-1 0 0 0,0 0 0 0 0,0 1 0 0 0,0-1 0 0 0,0-1 0 0 0,0 1 0 0 0,-1 0 0 0 0,1-1 0 0 0,-1 1 0 0 0,1-1 0 0 0,-1 0 0 0 0,0 1 0 0 0,0-1-1 0 0,-1 0 1 0 0,1 0 0 0 0,-1-1 0 0 0,1 1 0 0 0,-1 0 0 0 0,0 0 0 0 0,1-3-102 0 0,56-137-303 0 0,-57 137-629 0 0,-1 4-7649 0 0,0 2 8570 0 0,0 0-11402 0 0</inkml:trace>
  <inkml:trace contextRef="#ctx0" brushRef="#br0" timeOffset="50235.372">3967 3064 3169 0 0,'0'0'2312'0'0,"0"0"-509"0"0,0 0 164 0 0,0 0 216 0 0,0 0-81 0 0,0 0-344 0 0,0 0-504 0 0,0 0-417 0 0,0 0-221 0 0,0 0-92 0 0,-33-2-62 0 0,-103-3 14 0 0,75 20 241 0 0,52-9-497 0 0,6-3-185 0 0,-1-1-1 0 0,1 1 1 0 0,-1 0-1 0 0,1 0 0 0 0,0 0 1 0 0,0 1-1 0 0,0-1 1 0 0,1 1-1 0 0,-1-1 0 0 0,1 1 1 0 0,0 0-1 0 0,0 0 1 0 0,0 0-1 0 0,0 0 1 0 0,1 0-1 0 0,0 1 0 0 0,0-1 1 0 0,0 0-1 0 0,0 1 1 0 0,1-1-1 0 0,-1 1 0 0 0,1-1 1 0 0,0 1-1 0 0,1-1 1 0 0,-1 0-1 0 0,1 1 1 0 0,0-1-1 0 0,0 0 0 0 0,0 1 1 0 0,0-1-1 0 0,1 0 1 0 0,0 0-1 0 0,0 0 0 0 0,0 0 1 0 0,0 0-1 0 0,1 0 1 0 0,-1-1-1 0 0,1 1 0 0 0,0-1 1 0 0,0 0-1 0 0,0 0 1 0 0,1 0-1 0 0,-1 0 1 0 0,1 0-1 0 0,-1-1 0 0 0,5 2-34 0 0,5 4 17 0 0,1-1 0 0 0,0-1-1 0 0,1-1 1 0 0,0 0-1 0 0,0 0 1 0 0,0-2 0 0 0,0 0-1 0 0,0-1 1 0 0,1 0 0 0 0,-1-1-1 0 0,1-1 1 0 0,-1 0-1 0 0,12-2-16 0 0,-21 1-115 0 0,-1-1 0 0 0,0 1-1 0 0,0 0 1 0 0,1-1-1 0 0,-1 0 1 0 0,0-1-1 0 0,-1 1 1 0 0,1-1-1 0 0,0 0 1 0 0,-1 0 0 0 0,1 0-1 0 0,-1 0 1 0 0,0-1-1 0 0,0 0 1 0 0,3-4 115 0 0,14-24-10250 0 0,-16 24 32 0 0</inkml:trace>
  <inkml:trace contextRef="#ctx0" brushRef="#br0" timeOffset="50700.295">4372 2640 8434 0 0,'0'0'1866'0'0,"0"0"-706"0"0,0 0 255 0 0,0 0 505 0 0,0 0 178 0 0,0 0-276 0 0,0 0-622 0 0,0 0-508 0 0,0 0-208 0 0,0 0-32 0 0,0 0 6 0 0,0 0-30 0 0,0 0-79 0 0,2 26 759 0 0,-18 297 816 0 0,16-315-1927 0 0,17 191 4 0 0,-17-199-80 0 0,-1-1 0 0 0,1 1 0 0 0,0 0 0 0 0,0-1-1 0 0,0 1 1 0 0,0-1 0 0 0,0 1 0 0 0,0 0 0 0 0,0-1 0 0 0,-1 1-1 0 0,1 0 1 0 0,0-1 0 0 0,0 1 0 0 0,0 0 0 0 0,-1-1 0 0 0,1 1-1 0 0,0 0 1 0 0,0 0 0 0 0,-1-1 0 0 0,1 1 0 0 0,0 0 0 0 0,-1 0-1 0 0,1-1 1 0 0,0 1 0 0 0,-1 0 0 0 0,1 0 0 0 0,0 0 0 0 0,-1 0-1 0 0,1-1 1 0 0,-1 1 0 0 0,1 0 0 0 0,0 0 0 0 0,-1 0 0 0 0,1 0 0 0 0,0 0-1 0 0,-1 0 1 0 0,1 0 0 0 0,-1 0 0 0 0,1 0 0 0 0,0 0 0 0 0,-1 1-1 0 0,1-1 1 0 0,-1 0 0 0 0,1 0 0 0 0,0 0 0 0 0,-1 0 0 0 0,1 0-1 0 0,0 1 1 0 0,-1-1 0 0 0,1 0 0 0 0,0 0 0 0 0,0 1 0 0 0,-1-1-1 0 0,1 0 1 0 0,0 0 0 0 0,-1 1 0 0 0,1-1 0 0 0,0 0 0 0 0,0 1 79 0 0,-16-19-4888 0 0,5 4-3410 0 0,8 10 346 0 0</inkml:trace>
  <inkml:trace contextRef="#ctx0" brushRef="#br0" timeOffset="51009.928">4067 2953 3569 0 0,'0'0'1636'0'0,"0"0"266"0"0,0 0 408 0 0,0 0 70 0 0,0 0-237 0 0,0 0-356 0 0,0 0-345 0 0,0 0-266 0 0,0 0-208 0 0,0 0-158 0 0,0 0-107 0 0,33 0-67 0 0,105 1-52 0 0,-34 9 615 0 0,33 16-1287 0 0,-127-24-245 0 0,20 2-977 0 0,-10-3-4598 0 0,-15-1-2801 0 0</inkml:trace>
  <inkml:trace contextRef="#ctx0" brushRef="#br0" timeOffset="51322.566">4683 3052 12243 0 0,'0'0'1269'0'0,"0"0"25"0"0,0 0 161 0 0,0 0 94 0 0,0 0-224 0 0,0 0-449 0 0,0 0-389 0 0,0 0-254 0 0,0 0-122 0 0,0 0-70 0 0,0 0-62 0 0,0 0-79 0 0,3 29-83 0 0,6 88-156 0 0,-2-75-3043 0 0,-6-42-779 0 0,0 0-4159 0 0</inkml:trace>
  <inkml:trace contextRef="#ctx0" brushRef="#br0" timeOffset="51323.566">4707 2758 7402 0 0,'0'0'4104'0'0,"0"0"-3151"0"0,0 0-481 0 0,0 0-208 0 0,0 0-256 0 0,0 0-392 0 0,0 0-424 0 0,0 0-249 0 0,0 0-311 0 0,0 0-1361 0 0,0 0-4128 0 0</inkml:trace>
  <inkml:trace contextRef="#ctx0" brushRef="#br0" timeOffset="51584.104">5024 2953 5225 0 0,'0'0'3501'0'0,"0"0"-1730"0"0,0 0-183 0 0,0 0 347 0 0,0 0 23 0 0,0 0-372 0 0,0 0-713 0 0,0 0-475 0 0,0 0-164 0 0,0 0-78 0 0,0 0-40 0 0,0 0-65 0 0,0 0-31 0 0,-18 30-7 0 0,-54 90-13 0 0,48-56-42 0 0,23-59 35 0 0,0-2 7 0 0,1 1 0 0 0,-1-1-1 0 0,0 0 1 0 0,1 1-1 0 0,0-1 1 0 0,0 1 0 0 0,0-1-1 0 0,0 1 1 0 0,0-1-1 0 0,1 0 1 0 0,0 1-1 0 0,-1-1 1 0 0,1 1 0 0 0,0-1-1 0 0,1 0 1 0 0,-1 0-1 0 0,1 0 1 0 0,-1 0-1 0 0,1 0 1 0 0,0 0 0 0 0,0 0-1 0 0,0 0 1 0 0,2 1 0 0 0,1-1 111 0 0,0-1 0 0 0,0 0 0 0 0,0 0 0 0 0,0 0 0 0 0,0 0 0 0 0,0-1 0 0 0,0 0 0 0 0,1 0 0 0 0,-1 0 0 0 0,1-1 1 0 0,-1 0-1 0 0,0 0 0 0 0,1 0 0 0 0,-1-1 0 0 0,0 0 0 0 0,1 0 0 0 0,-1 0 0 0 0,0-1 0 0 0,0 1 0 0 0,0-1 0 0 0,0 0 0 0 0,0-1 0 0 0,0 1 0 0 0,-1-1 0 0 0,1 0 1 0 0,-1 0-1 0 0,0 0 0 0 0,0-1 0 0 0,0 0 0 0 0,0 0 0 0 0,0 0 0 0 0,-1 0 0 0 0,0 0 0 0 0,0-1 0 0 0,0 1 0 0 0,0-1 0 0 0,-1 0 0 0 0,0 0 0 0 0,0 0 0 0 0,0 0 1 0 0,-1 0-1 0 0,1 0 0 0 0,-1 0 0 0 0,0-1 0 0 0,-1 1 0 0 0,1-3-111 0 0,0 0-24 0 0,0 0 1 0 0,-1 0-1 0 0,1 0 1 0 0,-2 0-1 0 0,1 0 0 0 0,-1 0 1 0 0,0 0-1 0 0,-1 0 1 0 0,1 1-1 0 0,-2-1 0 0 0,1 1 1 0 0,-1-1-1 0 0,0 1 1 0 0,-1 0-1 0 0,1 0 0 0 0,-1 0 1 0 0,-1 0 23 0 0,-18-11-4206 0 0,-7 7-3888 0 0,23 8-3657 0 0</inkml:trace>
  <inkml:trace contextRef="#ctx0" brushRef="#br0" timeOffset="52003.445">5341 3295 5417 0 0,'0'0'4245'0'0,"0"0"-1482"0"0,0 0-742 0 0,0 0-276 0 0,0 0-238 0 0,0 0-320 0 0,0 0-308 0 0,0 0-189 0 0,0 0-80 0 0,0 0-93 0 0,0 0-68 0 0,0 0-85 0 0,0 0-94 0 0,5-25-49 0 0,15-81-44 0 0,1 39 79 0 0,-20 64-287 0 0,0 1 0 0 0,0-1 0 0 0,0 0 0 0 0,1 1 0 0 0,-1-1 0 0 0,1 1 0 0 0,-1-1 0 0 0,1 1 0 0 0,0 0 0 0 0,0-1 0 0 0,0 1 0 0 0,0 0 0 0 0,0 0 0 0 0,1 1 0 0 0,-1-1 0 0 0,0 0 0 0 0,1 1 0 0 0,0-1 0 0 0,-1 1 0 0 0,1 0 0 0 0,0 0 0 0 0,-1 0 0 0 0,1 0 0 0 0,0 1 0 0 0,0-1 0 0 0,0 1 0 0 0,0 0 0 0 0,0-1 0 0 0,0 1 0 0 0,0 0 0 0 0,0 1 0 0 0,2-1 31 0 0,18 56-440 0 0,-21-49 487 0 0,1 0 0 0 0,0 0 0 0 0,0 0-1 0 0,0-1 1 0 0,1 1 0 0 0,0-1 0 0 0,0 0 0 0 0,0 0 0 0 0,1 0 0 0 0,0-1 0 0 0,0 1-1 0 0,1-1 1 0 0,0 0 0 0 0,-1-1 0 0 0,2 1 0 0 0,-1-1 0 0 0,0-1 0 0 0,1 1-1 0 0,0-1 1 0 0,-1 0 0 0 0,1 0 0 0 0,1-1 0 0 0,-1 0 0 0 0,0 0 0 0 0,0-1 0 0 0,1 0-1 0 0,-1 0 1 0 0,4-1-47 0 0,-8 0 87 0 0,0 0 0 0 0,0 0-1 0 0,0 0 1 0 0,0 0 0 0 0,1-1-1 0 0,-1 0 1 0 0,0 0 0 0 0,0 1-1 0 0,0-2 1 0 0,0 1 0 0 0,-1 0 0 0 0,1-1-1 0 0,0 1 1 0 0,0-1 0 0 0,-1 0-1 0 0,1 0 1 0 0,-1 0 0 0 0,1 0-1 0 0,-1 0 1 0 0,0 0 0 0 0,0-1-1 0 0,0 1 1 0 0,0-1 0 0 0,-1 0-1 0 0,1 1 1 0 0,0-1-87 0 0,3-9 51 0 0,0 0-1 0 0,-1 0 1 0 0,0 0 0 0 0,0-1-1 0 0,-2 1 1 0 0,1-1 0 0 0,-2 0-1 0 0,0 1 1 0 0,0-5-51 0 0,0-11-3957 0 0,-1 1-3862 0 0,0 18-4625 0 0</inkml:trace>
  <inkml:trace contextRef="#ctx0" brushRef="#br0" timeOffset="54673.206">6685 3082 0 0 0,'0'0'456'0'0,"0"0"739"0"0,0 0 495 0 0,0 0 313 0 0,0 0 43 0 0,0 0-241 0 0,0 0-402 0 0,0 0-412 0 0,0 0-240 0 0,0 0-111 0 0,-5-3-81 0 0,-16-6-56 0 0,-18 29 1018 0 0,27-8-1458 0 0,2 1 0 0 0,-1 0-1 0 0,1 0 1 0 0,1 1 0 0 0,1 1-1 0 0,0-1 1 0 0,1 1 0 0 0,0 1-1 0 0,1-1 1 0 0,1 1 0 0 0,1 0-1 0 0,0 0 1 0 0,0 2-63 0 0,-3 84-264 0 0,9-101 289 0 0,-1 1 0 0 0,1-1 0 0 0,-1 1 0 0 0,1-1 0 0 0,-1 0 0 0 0,1 0 0 0 0,0 0 0 0 0,-1 0 0 0 0,1 0 0 0 0,0 0 0 0 0,0-1 0 0 0,0 1 0 0 0,0 0 0 0 0,0-1-1 0 0,0 0 1 0 0,0 1 0 0 0,0-1 0 0 0,0 0 0 0 0,0 0 0 0 0,0 0 0 0 0,0 0 0 0 0,0 0 0 0 0,0-1 0 0 0,0 1 0 0 0,-1-1 0 0 0,1 1 0 0 0,0-1 0 0 0,0 0 0 0 0,0 1 0 0 0,0-1 0 0 0,0 0 0 0 0,-1 0 0 0 0,1 0 0 0 0,-1-1 0 0 0,2 0-25 0 0,11-11 154 0 0,0-1-1 0 0,-1 0 1 0 0,-1-1 0 0 0,0 0 0 0 0,-1-1 0 0 0,-1 0 0 0 0,0-1 0 0 0,-1 0 0 0 0,-1-1-1 0 0,-1 0 1 0 0,0 0 0 0 0,-1 0 0 0 0,-1-1 0 0 0,-1 0 0 0 0,-1 0 0 0 0,0 0-1 0 0,-2 0 1 0 0,0-1 0 0 0,-1 1 0 0 0,-1 0 0 0 0,-2-15-154 0 0,3 31-20 0 0,0 0 0 0 0,0 0 1 0 0,0 1-1 0 0,-1-1 0 0 0,1 0 0 0 0,-1 0 0 0 0,1 0 1 0 0,-1 1-1 0 0,0-1 0 0 0,0 0 0 0 0,0 1 0 0 0,0-1 1 0 0,-1 1-1 0 0,1-1 0 0 0,-1 1 0 0 0,1 0 0 0 0,-1-1 1 0 0,0 1-1 0 0,0 0 0 0 0,0 0 0 0 0,0 0 1 0 0,0 0-1 0 0,0 1 0 0 0,-1-1 0 0 0,1 1 0 0 0,-1-1 1 0 0,1 1-1 0 0,-1 0 0 0 0,1 0 0 0 0,-1 0 0 0 0,0 0 1 0 0,1 0-1 0 0,-1 1 0 0 0,0-1 0 0 0,0 1 0 0 0,0 0 1 0 0,1 0-1 0 0,-1 0 20 0 0,2 0-26 0 0,0-1 2 0 0,0 1 0 0 0,0-1 1 0 0,-1 1-1 0 0,1 0 0 0 0,0-1 0 0 0,-1 1 1 0 0,1 0-1 0 0,0 0 0 0 0,0 0 0 0 0,-1 0 1 0 0,1 0-1 0 0,0 0 0 0 0,-1 0 1 0 0,1 0-1 0 0,0 1 0 0 0,0-1 0 0 0,-1 1 1 0 0,1-1-1 0 0,0 1 0 0 0,0-1 0 0 0,0 1 1 0 0,0-1-1 0 0,-1 1 0 0 0,1 0 1 0 0,0 0-1 0 0,0 0 0 0 0,0-1 0 0 0,1 1 1 0 0,-1 0-1 0 0,0 0 0 0 0,0 0 0 0 0,0 0 1 0 0,1 1-1 0 0,-1-1 0 0 0,0 0 1 0 0,1 0-1 0 0,-1 0 0 0 0,1 0 0 0 0,0 1 1 0 0,-1-1-1 0 0,1 1 24 0 0,58 1 709 0 0,-47-5-554 0 0,-1-2 0 0 0,1 0-1 0 0,-1 0 1 0 0,0-1 0 0 0,0 0-1 0 0,-1 0 1 0 0,0-1-1 0 0,0-1 1 0 0,0 1 0 0 0,0-2-1 0 0,-1 1 1 0 0,0-1 0 0 0,-1 0-1 0 0,0-1 1 0 0,0 1-1 0 0,-1-1 1 0 0,4-8-155 0 0,4-3 173 0 0,0-2 0 0 0,-2 0-1 0 0,0 0 1 0 0,-2-1 0 0 0,-1 0 0 0 0,0-1 0 0 0,-1-3-173 0 0,-2 12 46 0 0,-2 24-114 0 0,1 106 114 0 0,6 0-1 0 0,20 84-45 0 0,-12-85-109 0 0,-5 1-1 0 0,0 87 110 0 0,-14-179-20 0 0,1-4 31 0 0,0 0 0 0 0,-1 0 0 0 0,-1-1 0 0 0,-1 1 1 0 0,-1-1-1 0 0,0 1 0 0 0,-1-1 0 0 0,-1 0 0 0 0,-1 0 0 0 0,0 0 0 0 0,-5 6-11 0 0,9-21 11 0 0,-1 0 1 0 0,1-1-1 0 0,-1 1 1 0 0,0-1-1 0 0,0 1 1 0 0,0-1-1 0 0,0 0 1 0 0,-1 0-1 0 0,1 0 1 0 0,0 0-1 0 0,-1-1 1 0 0,0 0-1 0 0,1 1 1 0 0,-1-1-1 0 0,0-1 1 0 0,1 1-1 0 0,-1 0 1 0 0,0-1-1 0 0,0 0 1 0 0,0 0-1 0 0,1 0 1 0 0,-1 0-1 0 0,0 0 1 0 0,0-1-1 0 0,1 0 1 0 0,-1 0-1 0 0,0 0 1 0 0,1 0-1 0 0,-3-1-11 0 0,-2-4 8 0 0,1 0 0 0 0,0-1-1 0 0,0 0 1 0 0,0 0 0 0 0,1 0 0 0 0,0-1-1 0 0,1 0 1 0 0,0 0 0 0 0,0 0 0 0 0,0-1-1 0 0,1 1 1 0 0,0-1 0 0 0,1 0 0 0 0,0 0 0 0 0,1-1-1 0 0,-1 1 1 0 0,2 0 0 0 0,-1-1 0 0 0,1 0-1 0 0,1 1 1 0 0,0-1 0 0 0,0 1 0 0 0,1-1 0 0 0,0 0-1 0 0,1 1 1 0 0,0-1 0 0 0,0 1 0 0 0,1 0-1 0 0,1 0 1 0 0,-1 0 0 0 0,1 0 0 0 0,1 1-1 0 0,-1-1 1 0 0,2 1 0 0 0,3-4-8 0 0,0-5-150 0 0,1 0 0 0 0,1 2 0 0 0,0-1 0 0 0,2 1 0 0 0,-1 1 1 0 0,2 0-1 0 0,0 1 0 0 0,0 0 0 0 0,1 1 0 0 0,1 1 0 0 0,0 1 0 0 0,14-8 150 0 0,-17 12-891 0 0,8-3-1709 0 0,-6 3-3771 0 0,-5 2-4845 0 0</inkml:trace>
  <inkml:trace contextRef="#ctx0" brushRef="#br0" timeOffset="55259.64">8038 3023 5841 0 0,'0'0'1585'0'0,"0"0"-88"0"0,0 0 305 0 0,0 0 260 0 0,0 0-86 0 0,0 0-393 0 0,0 0-464 0 0,0 0-239 0 0,0 0-90 0 0,0 0-67 0 0,0 0-47 0 0,0 0-103 0 0,0 0-71 0 0,5 23 2053 0 0,-35 40-1227 0 0,-100 131-753 0 0,1-25-648 0 0,127-166 7 0 0,-9 6-2239 0 0,9-12-3462 0 0,-1-6-4999 0 0,3 6 3676 0 0</inkml:trace>
  <inkml:trace contextRef="#ctx0" brushRef="#br0" timeOffset="55572.441">7726 2913 7082 0 0,'0'0'2351'0'0,"0"0"-394"0"0,0 0-239 0 0,0 0-79 0 0,0 0-124 0 0,0 0-284 0 0,0 0-309 0 0,0 0-238 0 0,0 0-183 0 0,0 0-77 0 0,0 0 11 0 0,0 0 26 0 0,-5 11 1 0 0,-16 38 26 0 0,21-46-425 0 0,-1 0 0 0 0,0 0 0 0 0,1-1 1 0 0,0 1-1 0 0,0 0 0 0 0,-1 0 0 0 0,2 0 0 0 0,-1-1 0 0 0,0 1 1 0 0,1 0-1 0 0,-1 0 0 0 0,1 0 0 0 0,0-1 0 0 0,0 1 0 0 0,0 0 0 0 0,0-1 1 0 0,0 1-1 0 0,0-1 0 0 0,1 0 0 0 0,-1 1 0 0 0,1-1 0 0 0,0 0 1 0 0,0 0-1 0 0,0 0 0 0 0,0 0 0 0 0,0 1-63 0 0,3 2 160 0 0,242 238 2428 0 0,-233-228-2586 0 0,0 0 0 0 0,0 1 0 0 0,-2 0 0 0 0,0 1 0 0 0,-1 0 0 0 0,0 1 0 0 0,-2 0 0 0 0,6 16-2 0 0,-4-5-948 0 0,-9-28-957 0 0,0-1-3548 0 0,-2 0 3184 0 0,0 0-9455 0 0</inkml:trace>
  <inkml:trace contextRef="#ctx0" brushRef="#br0" timeOffset="58660.314">8538 3402 0 0 0,'0'0'1411'0'0,"0"0"-252"0"0,0 0 152 0 0,0 0 597 0 0,0 0 507 0 0,0 0 105 0 0,0 0-339 0 0,0 0-560 0 0,0 0-448 0 0,0 0-220 0 0,0 0-116 0 0,-6 19 907 0 0,-46 40-257 0 0,73-56-948 0 0,62-59 1628 0 0,-108 77 231 0 0,-30 31-2963 0 0,55-51 396 0 0,1 0 0 0 0,-1-1 0 0 0,1 1 0 0 0,0-1 0 0 0,-1 1 0 0 0,1-1 0 0 0,0 1 0 0 0,0-1 0 0 0,-1 1 0 0 0,1-1 0 0 0,0 0 0 0 0,0 1 0 0 0,0-1 0 0 0,0 0 0 0 0,-1 0 0 0 0,1 1 0 0 0,0-1 0 0 0,0 0 1 0 0,0 0-1 0 0,0 0 0 0 0,0 0 0 0 0,-1 0 0 0 0,1-1 0 0 0,0 1 0 0 0,0 0 0 0 0,0 0 0 0 0,0 0 0 0 0,0-1 0 0 0,-1 1 0 0 0,1 0 0 0 0,0-1 0 0 0,0 1 0 0 0,-1-1 0 0 0,1 1 0 0 0,0-1 0 0 0,-1 1 0 0 0,1-1 0 0 0,0 0 0 0 0,-1 1 0 0 0,1-1 0 0 0,-1 0 1 0 0,1 1 168 0 0,11-8-7125 0 0,-3 0-3913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5:17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222 324 2176 0 0,'0'0'1107'0'0,"0"0"-336"0"0,0 0-144 0 0,0 0 207 0 0,0 0 374 0 0,0 0 247 0 0,0 0 50 0 0,0 0-134 0 0,0 0-276 0 0,0 0-271 0 0,0 0-211 0 0,-1-3-107 0 0,0-12-3 0 0,1 11 40 0 0,0 4 33 0 0,0 0-12 0 0,0 0-68 0 0,-3 32 142 0 0,-1 0 0 0 0,-1 0 0 0 0,-2-1 0 0 0,-2 0 0 0 0,0 0 0 0 0,-5 7-638 0 0,0 3 369 0 0,-4 11-20 0 0,-2-2-1 0 0,-3 0 0 0 0,-1-2 1 0 0,-28 40-349 0 0,35-59 169 0 0,17-28-154 0 0,0-1 1 0 0,0 0-2 0 0,0 0-2 0 0,0 0 12 0 0,0 0 15 0 0,0 0 9 0 0,0 0 10 0 0,4-16 480 0 0,56-109-190 0 0,68-95-309 0 0,-2 54 22 0 0,-118 151-1 0 0,-3 18 148 0 0,-3 2-206 0 0,35 139 372 0 0,-25-72-376 0 0,31 154 85 0 0,-30-212-137 0 0,-4-30 196 0 0,67-152 216 0 0,-45 88-367 0 0,83-163-59 0 0,-112 241 28 0 0,-2 2 48 0 0,0 1 0 0 0,1-1-1 0 0,-1 0 1 0 0,0 0-1 0 0,1 0 1 0 0,-1 1 0 0 0,0-1-1 0 0,1 0 1 0 0,-1 0 0 0 0,0 0-1 0 0,1 0 1 0 0,-1 0 0 0 0,0 0-1 0 0,1 0 1 0 0,-1 0 0 0 0,0 0-1 0 0,1 0 1 0 0,-1 0 0 0 0,1 0-1 0 0,-1 0 1 0 0,0 0 0 0 0,1 0-1 0 0,-1 0 1 0 0,0 0 0 0 0,1 0-1 0 0,-1 0 1 0 0,0 0-1 0 0,1 0 1 0 0,-1-1 0 0 0,0 1-1 0 0,1 0 1 0 0,-1 0 0 0 0,0-1-1 0 0,1 1 1 0 0,-1 0 0 0 0,0 0-1 0 0,0-1 1 0 0,1 1 0 0 0,-1 0-8 0 0,16 88 193 0 0,1 32 220 0 0,27 64-103 0 0,-29-143-238 0 0,-14-37-222 0 0,2 2 385 0 0,-2-8-3314 0 0,4-1-1396 0 0,-2 2 2256 0 0,-1 0-4075 0 0,-1-2-3811 0 0</inkml:trace>
  <inkml:trace contextRef="#ctx0" brushRef="#br0" timeOffset="950.409">1429 545 0 0 0,'0'0'992'0'0,"0"0"195"0"0,0 0 363 0 0,0 0 350 0 0,0 0 153 0 0,0 0-109 0 0,0 0-230 0 0,0 0-274 0 0,0 0-256 0 0,0 0-153 0 0,0 0-108 0 0,0 0-108 0 0,0 0-66 0 0,-11-6-86 0 0,-37-18-75 0 0,-18 18 1369 0 0,57 9-1898 0 0,0 0 1 0 0,0 1-1 0 0,1 0 1 0 0,-1 0-1 0 0,1 1 1 0 0,-1 0-1 0 0,2 0 0 0 0,-1 1 1 0 0,0 0-1 0 0,1 1 1 0 0,0 0-1 0 0,1 0 1 0 0,0 0-1 0 0,0 1 1 0 0,0-1-1 0 0,1 2 1 0 0,0-1-1 0 0,1 0 1 0 0,-1 1-1 0 0,2 0 1 0 0,-1 0-1 0 0,-1 9-59 0 0,3-15 3 0 0,0 0 0 0 0,1 0-1 0 0,-1 0 1 0 0,1 0 0 0 0,-1 1-1 0 0,1-1 1 0 0,0 0 0 0 0,1 1 0 0 0,-1-1-1 0 0,0 1 1 0 0,1-1 0 0 0,0 1 0 0 0,0-1-1 0 0,0 1 1 0 0,0-1 0 0 0,1 1 0 0 0,-1-1-1 0 0,1 1 1 0 0,0-1 0 0 0,0 1-1 0 0,0-1 1 0 0,0 0 0 0 0,1 0 0 0 0,-1 1-1 0 0,1-1 1 0 0,0 0 0 0 0,0 0 0 0 0,0-1-1 0 0,0 1 1 0 0,1 0 0 0 0,-1-1 0 0 0,1 1-1 0 0,-1-1 1 0 0,1 0 0 0 0,0 0-1 0 0,0 0 1 0 0,0 0 0 0 0,0 0 0 0 0,0-1-1 0 0,2 1-2 0 0,2 0 48 0 0,1-1-1 0 0,0 0 0 0 0,-1 0 1 0 0,1-1-1 0 0,0 0 0 0 0,-1-1 1 0 0,1 1-1 0 0,0-1 0 0 0,-1-1 0 0 0,1 0 1 0 0,-1 0-1 0 0,0 0 0 0 0,0-1 1 0 0,1 0-1 0 0,-1 0 0 0 0,-1-1 1 0 0,1 0-1 0 0,-1 0 0 0 0,6-4-47 0 0,16-16 64 0 0,-1-2 0 0 0,-2 0 0 0 0,0-2 0 0 0,-2-1-1 0 0,0-1 1 0 0,-3 0 0 0 0,0-2 0 0 0,6-17-64 0 0,-43 170-211 0 0,16-116 211 0 0,1-1-1 0 0,0 1 0 0 0,0 0 0 0 0,0-1 1 0 0,1 1-1 0 0,-1 0 0 0 0,1-1 0 0 0,0 1 1 0 0,0 0-1 0 0,1-1 0 0 0,-1 0 0 0 0,1 1 0 0 0,0-1 1 0 0,0 0-1 0 0,1 0 0 0 0,-1 0 0 0 0,1 0 1 0 0,0 0-1 0 0,0-1 0 0 0,0 1 0 0 0,0-1 1 0 0,1 0-1 0 0,0 0 0 0 0,-1 0 0 0 0,1 0 1 0 0,0-1-1 0 0,0 1 0 0 0,0-1 0 0 0,1 0 1 0 0,3 1 0 0 0,-1 0 7 0 0,0-1 0 0 0,0 0 0 0 0,1 0 0 0 0,-1 0 0 0 0,1-1 0 0 0,-1 0 0 0 0,1-1 0 0 0,0 0 0 0 0,-1 0 0 0 0,1 0 0 0 0,0-1 1 0 0,-1 0-1 0 0,1-1 0 0 0,-1 0 0 0 0,1 0 0 0 0,-1 0 0 0 0,0-1 0 0 0,0 0 0 0 0,0 0 0 0 0,0-1 0 0 0,-1 0 0 0 0,0 0 0 0 0,1-1-7 0 0,15-19 17 0 0,-2-1-1 0 0,-1-1 0 0 0,-1 0 0 0 0,-1-1 1 0 0,-1-1-1 0 0,-2-1 0 0 0,-1 0 0 0 0,-1-1 1 0 0,-1 0-1 0 0,-2-1 0 0 0,1-6-16 0 0,0-4 7 0 0,-2 0 0 0 0,-1 0 0 0 0,-3 0 0 0 0,-1-1 1 0 0,-2 1-1 0 0,-3-31-7 0 0,2 70 16 0 0,0 1 0 0 0,0-1 0 0 0,-1 1 1 0 0,1-1-1 0 0,0 1 0 0 0,-1-1 0 0 0,1 1 1 0 0,-1-1-1 0 0,1 1 0 0 0,-1-1 0 0 0,0 1 1 0 0,1 0-1 0 0,-1-1 0 0 0,0 1 0 0 0,0 0 1 0 0,0 0-1 0 0,0 0 0 0 0,0 0 0 0 0,0-1 1 0 0,0 1-1 0 0,-1 1 0 0 0,1-1 0 0 0,0 0 1 0 0,-1 0-1 0 0,1 0 0 0 0,0 1 0 0 0,-1-1 0 0 0,0 0-16 0 0,-17 38-112 0 0,12-10 131 0 0,2 0 0 0 0,0 0 0 0 0,2 0 0 0 0,1 1 0 0 0,1-1 0 0 0,1 1 0 0 0,2 6-19 0 0,-1 25 76 0 0,2 6 84 0 0,3 0 0 0 0,3 0 1 0 0,8 20-161 0 0,6 49 83 0 0,-17 11 37 0 0,-6-143-108 0 0,0-1 1 0 0,0 0-1 0 0,0 1 1 0 0,-1-1 0 0 0,1 1-1 0 0,0-1 1 0 0,-1 0-1 0 0,1 1 1 0 0,0-1 0 0 0,-1 0-1 0 0,0 0 1 0 0,1 1 0 0 0,-1-1-1 0 0,0 0 1 0 0,0 0-1 0 0,1 0 1 0 0,-1 0 0 0 0,0 0-1 0 0,0 0 1 0 0,0 0-1 0 0,0 0 1 0 0,-1 0 0 0 0,1-1-1 0 0,0 1 1 0 0,0 0-1 0 0,0-1 1 0 0,-1 1 0 0 0,1 0-1 0 0,0-1 1 0 0,-1 0-1 0 0,1 1-12 0 0,-3-56-964 0 0,15-13-1302 0 0,5 26-5978 0 0,-12 31-2846 0 0</inkml:trace>
  <inkml:trace contextRef="#ctx0" brushRef="#br0" timeOffset="1831.261">2249 398 9978 0 0,'0'0'2041'0'0,"0"0"-705"0"0,0 0-409 0 0,0 0-35 0 0,0 0 29 0 0,0 0 26 0 0,0 0-127 0 0,0 0-199 0 0,0 0-169 0 0,0 0-156 0 0,0 0-95 0 0,0 0-62 0 0,0 0-18 0 0,-23 8-2 0 0,-71 25-4 0 0,49-4 222 0 0,44-28-313 0 0,0 1-1 0 0,0 0 1 0 0,0-1 0 0 0,0 1 0 0 0,0 0-1 0 0,0 0 1 0 0,0 0 0 0 0,1 0 0 0 0,-1-1-1 0 0,0 1 1 0 0,1 0 0 0 0,0 0 0 0 0,0 0-1 0 0,-1 0 1 0 0,1 0 0 0 0,0 0 0 0 0,1 0-1 0 0,-1 0 1 0 0,0 0 0 0 0,0 0-1 0 0,1 0 1 0 0,-1 0 0 0 0,1 0 0 0 0,0 0-1 0 0,0 0 1 0 0,-1-1 0 0 0,1 1 0 0 0,0 0-1 0 0,1 0 1 0 0,-1-1 0 0 0,0 1 0 0 0,0-1-1 0 0,1 1 1 0 0,-1-1 0 0 0,1 0 0 0 0,-1 1-1 0 0,1-1 1 0 0,-1 0 0 0 0,1 0 0 0 0,1 0-24 0 0,3 3 129 0 0,0 1 1 0 0,0-1-1 0 0,0 1 1 0 0,0 0-1 0 0,-1 0 1 0 0,0 1-1 0 0,0-1 1 0 0,0 1-1 0 0,-1 0 1 0 0,0 1-1 0 0,0-1 1 0 0,-1 1-1 0 0,1-1 1 0 0,-2 1-1 0 0,1 0 1 0 0,-1 0-1 0 0,0 1 1 0 0,0 0-130 0 0,0 1 214 0 0,0 0 1 0 0,1 1 0 0 0,0-2 0 0 0,0 1-1 0 0,1 0 1 0 0,0-1 0 0 0,1 1-1 0 0,0-1 1 0 0,0 0 0 0 0,5 5-215 0 0,19 12 696 0 0,-13-10-821 0 0,-29-11-3313 0 0,9-7-5731 0 0,4 2-2534 0 0</inkml:trace>
  <inkml:trace contextRef="#ctx0" brushRef="#br0" timeOffset="2532.109">2534 630 2481 0 0,'0'0'2576'0'0,"0"0"-1304"0"0,0 0-486 0 0,0 0 199 0 0,0 0 321 0 0,0 0 200 0 0,0 0-18 0 0,0 0-213 0 0,0 0-240 0 0,0 0-215 0 0,0 0-160 0 0,0 0-120 0 0,0 0-65 0 0,14 8-48 0 0,42 27-54 0 0,-53-34-298 0 0,-1 0 1 0 0,0 0-1 0 0,1 0 0 0 0,-1 0 0 0 0,1 0 0 0 0,-1 0 1 0 0,1-1-1 0 0,-1 1 0 0 0,1-1 0 0 0,-1 0 0 0 0,1 0 1 0 0,-1 0-1 0 0,1 0 0 0 0,0 0 0 0 0,-1 0 0 0 0,1-1 1 0 0,-1 1-1 0 0,1-1 0 0 0,-1 0 0 0 0,1 0 0 0 0,-1 0 1 0 0,0 0-1 0 0,1 0 0 0 0,-1 0 0 0 0,0 0 0 0 0,0-1 1 0 0,0 0-1 0 0,0 1 0 0 0,0-1 0 0 0,0 0 0 0 0,0 0 1 0 0,-1 0-1 0 0,1 0-75 0 0,4-4 159 0 0,-1 2-53 0 0,5-5 6 0 0,0 0-1 0 0,0 0 0 0 0,-1-1 1 0 0,0 0-1 0 0,-1-1 1 0 0,0 1-1 0 0,-1-2 0 0 0,6-10-111 0 0,-7 8 29 0 0,-3 9-26 0 0,0 0 0 0 0,-1 0 1 0 0,1 0-1 0 0,-1 0 0 0 0,0 0 0 0 0,-1-1 0 0 0,1 1 0 0 0,-1 0 0 0 0,0-1 1 0 0,-1 0-1 0 0,1 1 0 0 0,-1-1 0 0 0,0 1 0 0 0,0-1 0 0 0,-1-3-3 0 0,-2 7-11 0 0,0 0-1 0 0,0 0 0 0 0,1 1 1 0 0,-1-1-1 0 0,0 1 0 0 0,0-1 0 0 0,-1 1 1 0 0,1 0-1 0 0,0 0 0 0 0,0 0 1 0 0,0 1-1 0 0,-1-1 0 0 0,1 1 1 0 0,0 0-1 0 0,-1 0 0 0 0,1 0 0 0 0,0 0 1 0 0,-1 0-1 0 0,1 1 0 0 0,0 0 1 0 0,0-1-1 0 0,-1 2 12 0 0,-16 4-11 0 0,1 1-1 0 0,0 1 1 0 0,0 1-1 0 0,1 1 1 0 0,0 0-1 0 0,1 1 1 0 0,0 1 0 0 0,1 1-1 0 0,-10 10 12 0 0,9-10 23 0 0,9-7 2 0 0,0 0 0 0 0,0 1 1 0 0,0 0-1 0 0,1 0 0 0 0,0 0 0 0 0,0 1 0 0 0,1 0 1 0 0,0 0-1 0 0,1 1 0 0 0,-1 0 0 0 0,-1 4-25 0 0,7-6 95 0 0,0 0-1 0 0,0 0 1 0 0,0 0-1 0 0,1 0 1 0 0,0 0-1 0 0,0 0 1 0 0,1 0-1 0 0,0 0 1 0 0,0 0-1 0 0,1 0 1 0 0,-1-1-1 0 0,1 1 1 0 0,1-1-1 0 0,-1 0 1 0 0,1 0-1 0 0,1 0 1 0 0,-1-1-1 0 0,1 1 1 0 0,-1-1-1 0 0,2 0 1 0 0,-1 0-1 0 0,0-1 1 0 0,1 0 0 0 0,0 0-1 0 0,0 0 1 0 0,0 0-1 0 0,1-1 1 0 0,-1 0-1 0 0,1 0 1 0 0,0-1-95 0 0,19 9 264 0 0,0-2 1 0 0,1 0-1 0 0,0-2 1 0 0,0-1-1 0 0,0-1 1 0 0,1-1-1 0 0,0-2 1 0 0,0 0 0 0 0,0-2-1 0 0,16-3-264 0 0,-21 3 39 0 0,-8-3 38 0 0,-15 3-83 0 0,0-14-2815 0 0,0 5-4632 0 0,0 6-3930 0 0</inkml:trace>
  <inkml:trace contextRef="#ctx0" brushRef="#br0" timeOffset="53914.724">2265 365 0 0 0,'22'-30'2730'0'0,"-20"10"10055"0"0,-9 15-11074 0 0,-57 30-76 0 0,-41 31-109 0 0,61-30-871 0 0,2-5 436 0 0,-25 16-535 0 0,54-26-455 0 0,13-11-87 0 0,0 0-9 0 0,0 0-16 0 0,0 0 2 0 0,0 0 5 0 0,0 0 9 0 0,0 0-13 0 0,0 0 28 0 0,0 0 0 0 0,0 0 10 0 0,0 0 20 0 0,0 0-19 0 0,0 0-6 0 0,0 0-1 0 0,0 0-20 0 0,0 0 14 0 0,0 0 0 0 0,0 0 0 0 0,0 0-26 0 0,0 0-22 0 0,0 0 14 0 0,0 0-4 0 0,0 0-1 0 0,0 0-16 0 0,0 0-17 0 0,0 0-27 0 0,26 0-1106 0 0,-12 8 2311 0 0,67 35-346 0 0,-51-2-512 0 0,5 0 33 0 0,-13-16-228 0 0,-21-15-597 0 0,-8-8-6671 0 0,5 1-1426 0 0</inkml:trace>
  <inkml:trace contextRef="#ctx0" brushRef="#br0" timeOffset="90161.618">257 1793 0 0 0,'0'0'476'0'0,"0"0"978"0"0,0 0 525 0 0,0 0 237 0 0,0 0 151 0 0,0 0 10 0 0,0 0-155 0 0,0 0-240 0 0,2-8-297 0 0,8-24-308 0 0,-8 24-267 0 0,-2 8-192 0 0,0 0-149 0 0,0 0-104 0 0,0 0-99 0 0,0 0-103 0 0,2 23 488 0 0,17 72-316 0 0,3-1-1 0 0,28 68-634 0 0,-33-108 49 0 0,57 126 35 0 0,-71-174-67 0 0,-3-6-12 0 0,0 0 0 0 0,1-1 0 0 0,-1 1 0 0 0,0 0 0 0 0,1 0 0 0 0,-1 0 0 0 0,0-1 0 0 0,1 1 0 0 0,-1 0 0 0 0,1 0 0 0 0,-1 0 0 0 0,0 0 0 0 0,1 0 0 0 0,-1 0 0 0 0,1 0 0 0 0,-1 0 0 0 0,0 0 0 0 0,1 0 0 0 0,-1 0 0 0 0,1 0 1 0 0,-1 0-1 0 0,0 0 0 0 0,1 0 0 0 0,-1 0 0 0 0,1 0 0 0 0,-1 0 0 0 0,0 1 0 0 0,1-1 0 0 0,-1 0 0 0 0,0 0 0 0 0,1 1 0 0 0,-1-1 0 0 0,0 0 0 0 0,1 0 0 0 0,-1 1 0 0 0,0-1 0 0 0,1 0 0 0 0,-1 1 0 0 0,0-1 0 0 0,0 0 0 0 0,0 1 0 0 0,1-1 1 0 0,-1 0-1 0 0,0 1 0 0 0,0-1 0 0 0,0 1 0 0 0,0-1 0 0 0,0 0 0 0 0,0 1 0 0 0,1-1 0 0 0,-1 1 0 0 0,0-1 0 0 0,0 1 0 0 0,0-1 0 0 0,0 0 0 0 0,-1 1 0 0 0,1-1 0 0 0,0 1 0 0 0,0-1 0 0 0,0 0 0 0 0,0 1 0 0 0,0-1 0 0 0,-1 1-5 0 0,30-93 611 0 0,-6 27-529 0 0,4 0 1 0 0,2 2-1 0 0,18-27-82 0 0,58-72 119 0 0,-85 125 699 0 0,9-15-795 0 0,-29 49-31 0 0,0 3-11 0 0,0 0 15 0 0,0 0 23 0 0,0 0-22 0 0,0 0-11 0 0,0 0-10 0 0,0 0-24 0 0,0 0 25 0 0,0 0 12 0 0,0 0 5 0 0,0 0 20 0 0,0 0-28 0 0,0 0-14 0 0,0 0-24 0 0,0 0-44 0 0,0 0-58 0 0,0 0-98 0 0,0 0-138 0 0,0 0-221 0 0,-5-3-4277 0 0,2 2-3058 0 0,3 1 7200 0 0,-5-4-11081 0 0</inkml:trace>
  <inkml:trace contextRef="#ctx0" brushRef="#br0" timeOffset="90893.779">159 1403 8522 0 0,'0'0'1642'0'0,"0"0"-384"0"0,0 0-83 0 0,0 0 124 0 0,0 0 110 0 0,0 0-30 0 0,0 0-221 0 0,0 0-311 0 0,0 0-260 0 0,0 0-183 0 0,0 0-70 0 0,0 0 36 0 0,0 0 81 0 0,4 1 117 0 0,127 27 3238 0 0,-22-13-2785 0 0,136-22-365 0 0,-83 0-568 0 0,-127 13-108 0 0,-34-5 33 0 0,-1-1 8 0 0,0 0 1 0 0,0 0 14 0 0,0 0 4 0 0,0 0 6 0 0,0 0 26 0 0,-44-7 1426 0 0,-164-100-1155 0 0,164 82-224 0 0,43 24-129 0 0,31-37-2966 0 0,-14 25 1015 0 0,-5 5-763 0 0,-4 4-2025 0 0,-1-3-6914 0 0</inkml:trace>
  <inkml:trace contextRef="#ctx0" brushRef="#br0" timeOffset="92027.758">1207 1823 0 0 0,'0'0'317'0'0,"0"0"633"0"0,0 0 474 0 0,0 0 342 0 0,0 0 57 0 0,0 0-228 0 0,0 0-396 0 0,0 0-392 0 0,0 0-223 0 0,0 0-101 0 0,0 0-10 0 0,0 0 18 0 0,19 15 8715 0 0,199-26-5799 0 0,-191 9-3305 0 0,-1 2-1 0 0,1 0 0 0 0,0 2 1 0 0,0 0-1 0 0,-1 2 0 0 0,25 7-101 0 0,-40-3 35 0 0,-10-8-14 0 0,-1 0 6 0 0,0 0 12 0 0,0 0 5 0 0,0 0-6 0 0,0 0 10 0 0,0 0-14 0 0,0 0-17 0 0,0 0-12 0 0,0 0-17 0 0,0 0-12 0 0,0-8-1004 0 0,-5-9-2502 0 0,-3 9-5589 0 0,4 4-2121 0 0</inkml:trace>
  <inkml:trace contextRef="#ctx0" brushRef="#br0" timeOffset="92293.381">1172 1963 7746 0 0,'0'0'2795'0'0,"0"0"-896"0"0,0 0-513 0 0,0 0-114 0 0,0 0-19 0 0,0 0-36 0 0,0 0-102 0 0,0 0-108 0 0,0 0-97 0 0,0 0-36 0 0,0 0-30 0 0,0 0-68 0 0,0 0-58 0 0,18 6-89 0 0,63 18-79 0 0,13-20 425 0 0,-77-6-833 0 0,129-12 88 0 0,-96 5-2305 0 0,-31 4-8756 0 0,-12 4-1393 0 0</inkml:trace>
  <inkml:trace contextRef="#ctx0" brushRef="#br0" timeOffset="92907.977">2477 1624 3049 0 0,'0'0'2838'0'0,"0"0"-1139"0"0,0 0-419 0 0,0 0 62 0 0,0 0 187 0 0,0 0 110 0 0,0 0-97 0 0,0 0-235 0 0,0 0-220 0 0,0 0-204 0 0,0 0-169 0 0,-31 2-168 0 0,-97 7-134 0 0,76 7 27 0 0,46-10-329 0 0,-7 5-48 0 0,0 1 0 0 0,2 1 0 0 0,-1-1 0 0 0,2 2 0 0 0,0 0 0 0 0,0 0 0 0 0,1 0-1 0 0,1 1 1 0 0,1 1 0 0 0,0-1 0 0 0,1 1 0 0 0,0 0 0 0 0,1 1 0 0 0,1-1 0 0 0,0 5-62 0 0,3-19 2 0 0,0 1 0 0 0,1 0 0 0 0,-1 0 1 0 0,0-1-1 0 0,1 1 0 0 0,-1 0 1 0 0,1 0-1 0 0,0 0 0 0 0,0 0 0 0 0,0-1 1 0 0,0 1-1 0 0,1 0 0 0 0,-1 0 1 0 0,1 0-1 0 0,0-1 0 0 0,-1 1 0 0 0,1 0 1 0 0,0-1-1 0 0,1 1 0 0 0,-1 0 1 0 0,0-1-1 0 0,1 0 0 0 0,0 1 0 0 0,-1-1 1 0 0,1 0-1 0 0,0 0 0 0 0,0 0 1 0 0,0 0-1 0 0,0 0 0 0 0,1 0 0 0 0,-1-1 1 0 0,0 1-1 0 0,1-1 0 0 0,-1 1 1 0 0,1-1-1 0 0,0 0 0 0 0,-1 0 0 0 0,1 0 1 0 0,0 0-1 0 0,0-1 0 0 0,-1 1 1 0 0,2-1-3 0 0,15-1 178 0 0,0-2 1 0 0,0 0 0 0 0,0-1 0 0 0,-1-1 0 0 0,0-1 0 0 0,0 0 0 0 0,0-1 0 0 0,-1-1-1 0 0,0-1 1 0 0,0 0 0 0 0,-1-2 0 0 0,-1 0 0 0 0,1 0 0 0 0,-2-1 0 0 0,0-1 0 0 0,9-11-179 0 0,-7 11 54 0 0,-1-2 1 0 0,-1 1 0 0 0,0-2 0 0 0,-1 0 0 0 0,-1-1 0 0 0,0 0-1 0 0,-1 0 1 0 0,-1-1 0 0 0,-1-1 0 0 0,-1 0 0 0 0,0 0 0 0 0,-1 0-1 0 0,-1-1 1 0 0,-1 0 0 0 0,-1-1 0 0 0,-1 1 0 0 0,0-11-55 0 0,-2 21-12 0 0,-1 0 0 0 0,0 0 0 0 0,-1 0 0 0 0,0 0 0 0 0,0 0 0 0 0,-1 1 0 0 0,0-1 0 0 0,-1 0 0 0 0,0 1 0 0 0,-1 0 0 0 0,0-1 0 0 0,0 1 0 0 0,-1 1 0 0 0,0-1 0 0 0,0 1 0 0 0,-1 0 0 0 0,-1 0 0 0 0,1 0 0 0 0,-1 1 0 0 0,0 0 0 0 0,-1 1 0 0 0,-4-4 12 0 0,7 8-23 0 0,0-1 0 0 0,-1 2 1 0 0,1-1-1 0 0,-1 0 1 0 0,0 1-1 0 0,1 0 0 0 0,-1 1 1 0 0,0-1-1 0 0,1 1 0 0 0,-1 0 1 0 0,0 0-1 0 0,0 1 0 0 0,1 0 1 0 0,-1 0-1 0 0,1 0 1 0 0,-1 1-1 0 0,1 0 0 0 0,-1 0 1 0 0,1 0-1 0 0,0 0 0 0 0,0 1 1 0 0,0 0-1 0 0,0 0 1 0 0,0 0-1 0 0,1 1 0 0 0,-1 0 1 0 0,1 0-1 0 0,0 0 0 0 0,0 0 1 0 0,1 0-1 0 0,-1 1 1 0 0,1 0 22 0 0,-4 3-5 0 0,0 0 1 0 0,1 0-1 0 0,0 1 1 0 0,1-1-1 0 0,0 1 1 0 0,0 1-1 0 0,1-1 1 0 0,0 1-1 0 0,0-1 1 0 0,1 1-1 0 0,1 0 1 0 0,-1 1 0 0 0,2-1-1 0 0,-1 0 1 0 0,2 0-1 0 0,-1 1 1 0 0,1-1-1 0 0,1 1 1 0 0,0-1-1 0 0,0 0 1 0 0,1 0-1 0 0,0 0 1 0 0,1 0-1 0 0,0 0 1 0 0,1 0 0 0 0,0 0-1 0 0,0-1 1 0 0,1 0-1 0 0,2 2 5 0 0,18 18 20 0 0,1-2 0 0 0,1-1 0 0 0,1-1 0 0 0,1-2 0 0 0,18 11-20 0 0,-20-14 0 0 0,34 20-537 0 0,-46-39-2212 0 0,-9-1-4736 0 0,-2 0-3713 0 0</inkml:trace>
  <inkml:trace contextRef="#ctx0" brushRef="#br0" timeOffset="93424.492">2931 1657 9386 0 0,'0'0'1324'0'0,"0"0"-444"0"0,0 0 15 0 0,0 0 262 0 0,0 0 210 0 0,0 0 16 0 0,0 0-235 0 0,0 0-355 0 0,-3 34-313 0 0,-11 105-190 0 0,9-10 687 0 0,23-74-274 0 0,0-80 2771 0 0,67-163-2004 0 0,10-18-1094 0 0,-34 129-196 0 0,-59 77-179 0 0,1 1 1 0 0,0 0 0 0 0,-1 0-1 0 0,1 0 1 0 0,0 0-1 0 0,-1 1 1 0 0,1-1-1 0 0,-1 1 1 0 0,0-1-1 0 0,1 1 1 0 0,-1 0-1 0 0,0 0 1 0 0,0 0 0 0 0,0 0-1 0 0,-1 0 1 0 0,1 1-1 0 0,0-1 1 0 0,-1 0-1 0 0,1 1 1 0 0,-1-1-1 0 0,0 1 1 0 0,0 0-1 0 0,0-1 1 0 0,0 1 0 0 0,0 0-1 0 0,-1 0 1 0 0,1-1-1 0 0,-1 1 1 0 0,0 0-1 0 0,0 0 1 0 0,0 0-1 0 0,0 1-1 0 0,15 50 136 0 0,-13-48-1516 0 0,-2-18 401 0 0,-1-7-2319 0 0,0 4-5038 0 0,-1 8-3267 0 0</inkml:trace>
  <inkml:trace contextRef="#ctx0" brushRef="#br0" timeOffset="93856.85">2751 1271 12427 0 0,'0'0'1504'0'0,"0"0"-590"0"0,0 0-173 0 0,0 0 145 0 0,0 0 195 0 0,0 0 102 0 0,0 0-80 0 0,0 0-127 0 0,0 0-126 0 0,0 0-114 0 0,0 0-85 0 0,0 0-99 0 0,34 0-106 0 0,106 1-101 0 0,-64 6 96 0 0,97 21 42 0 0,-156-26-482 0 0,-20-8 1199 0 0,-176-115-445 0 0,172 115-753 0 0,1 2-13 0 0,0-1-1 0 0,0 1 0 0 0,0-2 1 0 0,0 1-1 0 0,1 0 0 0 0,0-1 1 0 0,0 0-1 0 0,1 0 0 0 0,0-1 1 0 0,0 1-1 0 0,0-1 0 0 0,1 0 1 0 0,0 0-1 0 0,0 0 0 0 0,1 0 0 0 0,0-1 1 0 0,0 1-1 0 0,0-2 12 0 0,15-12-2415 0 0,3 13-5317 0 0,-10 4-4579 0 0</inkml:trace>
  <inkml:trace contextRef="#ctx0" brushRef="#br0" timeOffset="94446.094">2127 2055 2328 0 0,'0'0'981'0'0,"0"0"-282"0"0,0 0 89 0 0,0 0 391 0 0,0 0 405 0 0,0 0 280 0 0,0 0 25 0 0,0 0-109 0 0,0 0-186 0 0,0 0-249 0 0,0 0-224 0 0,0 0-200 0 0,18 0-121 0 0,124 0 1221 0 0,2 0-654 0 0,-1-7 1 0 0,58-12-1368 0 0,181-40-428 0 0,-300 52-615 0 0,-65 7-3814 0 0,1 0-4742 0 0,-14 0 1897 0 0</inkml:trace>
  <inkml:trace contextRef="#ctx0" brushRef="#br0" timeOffset="95108.935">2534 2261 2080 0 0,'0'0'2105'0'0,"0"0"-657"0"0,0 0-173 0 0,0 0 217 0 0,0 0 186 0 0,0 0 63 0 0,0 0-105 0 0,0 0-268 0 0,0 0-264 0 0,0 0-222 0 0,0 0-187 0 0,0 0-88 0 0,0 0-49 0 0,-23 0-70 0 0,-70 2-53 0 0,86-2-374 0 0,1 1-1 0 0,-1 0 1 0 0,0 0 0 0 0,1 0-1 0 0,0 1 1 0 0,-1 0-1 0 0,1 0 1 0 0,0 1 0 0 0,0 0-1 0 0,0 0 1 0 0,0 0-1 0 0,1 1 1 0 0,-1-1 0 0 0,1 2-1 0 0,0-1 1 0 0,0 0-1 0 0,0 1 1 0 0,0 1-61 0 0,-1-2-4 0 0,1 1-1 0 0,0 0 1 0 0,0 0 0 0 0,1 0 0 0 0,0 0-1 0 0,0 1 1 0 0,0-1 0 0 0,0 1-1 0 0,1 0 1 0 0,0 0 0 0 0,0 1 0 0 0,1-1-1 0 0,0 1 1 0 0,0-1 0 0 0,0 1-1 0 0,1-1 1 0 0,0 1 0 0 0,0 0-1 0 0,1 0 1 0 0,0 0 0 0 0,0-1 0 0 0,0 1-1 0 0,1 0 1 0 0,0 0 0 0 0,0 0-1 0 0,1-1 1 0 0,0 2 4 0 0,3-2 13 0 0,0 0 1 0 0,0 0-1 0 0,0 0 1 0 0,0 0-1 0 0,1-1 0 0 0,0 0 1 0 0,1 0-1 0 0,-1-1 1 0 0,1 0-1 0 0,-1 0 0 0 0,1 0 1 0 0,1-1-1 0 0,-1 0 0 0 0,0 0 1 0 0,1-1-1 0 0,-1 0 1 0 0,1 0-1 0 0,0-1 0 0 0,-1 0 1 0 0,1 0-1 0 0,0-1 1 0 0,0 0-1 0 0,0 0 0 0 0,0-1 1 0 0,-1 0-1 0 0,1 0 0 0 0,0-1 1 0 0,0 0-14 0 0,10-5 181 0 0,0 0 0 0 0,0-1 0 0 0,0-1 0 0 0,-1-1 0 0 0,-1 0 0 0 0,0-2 0 0 0,0 1 0 0 0,-1-2 0 0 0,-1 0 0 0 0,0-1 1 0 0,-1 0-1 0 0,0-1 0 0 0,5-8-181 0 0,-5 6 46 0 0,1-1 0 0 0,-2 0 0 0 0,0-1 0 0 0,-2 0 0 0 0,0 0 0 0 0,-1-1 0 0 0,0-1 0 0 0,-2 1 0 0 0,-1-1 0 0 0,0-1 0 0 0,-2 1 0 0 0,0-1 0 0 0,-2 1 0 0 0,0-1 0 0 0,-1 0 0 0 0,-1 0 0 0 0,-2-2-46 0 0,2 20-19 0 0,0 0-1 0 0,0 1 1 0 0,0-1-1 0 0,-1 0 1 0 0,1 1-1 0 0,-1-1 1 0 0,0 1-1 0 0,0-1 1 0 0,-1 1-1 0 0,1 0 1 0 0,-1-1-1 0 0,1 1 0 0 0,-1 0 1 0 0,0 0-1 0 0,0 0 1 0 0,0 0-1 0 0,-1 1 1 0 0,1-1-1 0 0,-1 0 1 0 0,0 1-1 0 0,1 0 1 0 0,-1 0-1 0 0,0-1 0 0 0,0 2 1 0 0,-1-1-1 0 0,1 0 1 0 0,0 1-1 0 0,0-1 1 0 0,-1 1-1 0 0,1 0 1 0 0,-1 0-1 0 0,1 0 1 0 0,-1 1-1 0 0,1-1 0 0 0,-1 1 1 0 0,0 0-1 0 0,1 0 1 0 0,-1 0-1 0 0,0 1 1 0 0,1-1-1 0 0,-1 1 1 0 0,1 0-1 0 0,-1 0 1 0 0,1 0-1 0 0,-1 0 1 0 0,1 0-1 0 0,0 1 0 0 0,0 0 1 0 0,-2 0 19 0 0,-3 8-17 0 0,1 0 0 0 0,0 0 0 0 0,1 0-1 0 0,0 1 1 0 0,0 0 0 0 0,1 0 0 0 0,0 1 0 0 0,1-1 0 0 0,1 1 0 0 0,0 0 0 0 0,0 0 0 0 0,1 0-1 0 0,1 1 1 0 0,0-1 0 0 0,1 0 0 0 0,0 1 0 0 0,0-1 0 0 0,3 11 17 0 0,0-2 35 0 0,1 0 0 0 0,1-1 0 0 0,1 1 0 0 0,1-1 1 0 0,1 0-1 0 0,0-1 0 0 0,2 0 0 0 0,0 0-35 0 0,12 27 99 0 0,39 50-636 0 0,-40-96-2493 0 0,-9-6-5984 0 0,-9 2-1598 0 0</inkml:trace>
  <inkml:trace contextRef="#ctx0" brushRef="#br0" timeOffset="95462.833">3117 2084 5369 0 0,'0'0'5437'0'0,"0"0"-2757"0"0,0 0-1163 0 0,0 0-265 0 0,0 0-134 0 0,0 0-140 0 0,0 0-189 0 0,0 0-246 0 0,0 0-152 0 0,0 0-46 0 0,0 0-44 0 0,0 0-34 0 0,-15 28-53 0 0,-49 87-64 0 0,-20 59-38 0 0,82-169-118 0 0,0-1 0 0 0,1 1 1 0 0,0 0-1 0 0,0 0 0 0 0,0 0 0 0 0,0 0 0 0 0,1 0 0 0 0,0 0 0 0 0,0 0 0 0 0,1 0 0 0 0,-1 1 0 0 0,1-1 0 0 0,0-1 1 0 0,0 1-1 0 0,1 0 0 0 0,-1 0 0 0 0,1 0 0 0 0,0-1 0 0 0,1 1 0 0 0,-1-1 0 0 0,1 1 0 0 0,0-1 0 0 0,0 0 1 0 0,0 0-1 0 0,0 0 0 0 0,1-1 0 0 0,-1 1 0 0 0,1-1 0 0 0,0 0 0 0 0,0 0 0 0 0,0 0 0 0 0,1 0 0 0 0,-1-1 0 0 0,1 0 1 0 0,0 0 5 0 0,10 3 86 0 0,0-1 1 0 0,0 0 0 0 0,0-1 0 0 0,1-1 0 0 0,-1 0 0 0 0,1-1-1 0 0,-1-1 1 0 0,1-1 0 0 0,11-1-87 0 0,17-9 136 0 0,-43 10-180 0 0,0 0-1 0 0,-1 1 1 0 0,1-1-1 0 0,-1 0 1 0 0,1 1 0 0 0,-1-1-1 0 0,1 0 1 0 0,-1 0-1 0 0,0 1 1 0 0,1-1-1 0 0,-1 0 1 0 0,0 0 0 0 0,1 0-1 0 0,-1 0 1 0 0,0 1-1 0 0,0-1 1 0 0,0 0-1 0 0,0 0 1 0 0,0 0 0 0 0,0 0-1 0 0,0 0 1 0 0,0 1-1 0 0,0-1 1 0 0,0 0-1 0 0,-1 0 1 0 0,1 0 0 0 0,0 0-1 0 0,0 1 1 0 0,-1-1-1 0 0,1 0 1 0 0,-1 0-1 0 0,1 0 1 0 0,-1 1 0 0 0,1-1-1 0 0,-1 0 45 0 0,-8-6-1760 0 0,2 3-2583 0 0,0 0-5884 0 0</inkml:trace>
  <inkml:trace contextRef="#ctx0" brushRef="#br0" timeOffset="95710.188">2821 2287 11923 0 0,'0'0'1896'0'0,"0"0"-502"0"0,0 0-202 0 0,0 0 13 0 0,0 0 4 0 0,37 2-33 0 0,115 6-139 0 0,-12 7 719 0 0,26 0-3932 0 0,-156-18-2134 0 0,-3-1-6775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6:56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443 717 0 0 0,'0'0'786'0'0,"0"0"867"0"0,0 0 192 0 0,0 0-122 0 0,0 0-180 0 0,0 0-134 0 0,0 0-96 0 0,0 0-49 0 0,0 0-89 0 0,-6 0-95 0 0,-79 9 4011 0 0,-47 34-3111 0 0,108-31-1781 0 0,13-9-122 0 0,-1 1 0 0 0,1 1 0 0 0,0 0 0 0 0,0 0 0 0 0,0 1 0 0 0,1 1 0 0 0,0 0 0 0 0,0 0 0 0 0,1 1 0 0 0,0 0 0 0 0,0 1 0 0 0,1 0 0 0 0,0 0 0 0 0,0 0 0 0 0,1 1 0 0 0,1 1 0 0 0,-1-1 0 0 0,2 1 0 0 0,0 0 0 0 0,-4 11-77 0 0,7-16 5 0 0,0 0 1 0 0,1 1-1 0 0,0-1 1 0 0,0 0-1 0 0,0 1 0 0 0,1-1 1 0 0,0 1-1 0 0,0 0 1 0 0,1-1-1 0 0,-1 0 1 0 0,1 1-1 0 0,1-1 1 0 0,0 1-1 0 0,-1-1 0 0 0,2 0 1 0 0,-1 0-1 0 0,1 0 1 0 0,0 0-1 0 0,0-1 1 0 0,1 1-1 0 0,-1-1 1 0 0,1 0-1 0 0,0 0 0 0 0,1 0 1 0 0,1 1-6 0 0,7 0 74 0 0,1-2 1 0 0,-1 0 0 0 0,1 0-1 0 0,0-1 1 0 0,0-1-1 0 0,0 0 1 0 0,0-1-1 0 0,0-1 1 0 0,0 0 0 0 0,1-1-1 0 0,-1 0 1 0 0,0-1-1 0 0,0-1 1 0 0,0 0-1 0 0,-1-1 1 0 0,1-1-1 0 0,-1 0 1 0 0,0 0 0 0 0,0-1-1 0 0,-1-1 1 0 0,0 0-1 0 0,0-1 1 0 0,11-9-75 0 0,13-12 157 0 0,0-1 0 0 0,-2-2 0 0 0,-1-1 0 0 0,-2-2-1 0 0,5-10-156 0 0,-16 22 44 0 0,16-16-46 0 0,-3-2 1 0 0,-1-1-1 0 0,-2-1 1 0 0,-2-2-1 0 0,-2-1 0 0 0,-2-1 1 0 0,-2 0-1 0 0,-2-2 0 0 0,10-42 2 0 0,-26 71-36 0 0,0 0 1 0 0,-1 0-1 0 0,-2 0 0 0 0,0 0 0 0 0,-1-1 0 0 0,-1 1 0 0 0,-2-12 36 0 0,2 26-9 0 0,1 1 0 0 0,-1 0 0 0 0,-1 0-1 0 0,1 0 1 0 0,-1-1 0 0 0,0 1 0 0 0,0 1 0 0 0,0-1 0 0 0,-1 0 0 0 0,1 0 0 0 0,-1 1-1 0 0,0 0 1 0 0,-1-1 0 0 0,1 1 0 0 0,-1 0 0 0 0,1 1 0 0 0,-1-1 0 0 0,-1 1-1 0 0,1 0 1 0 0,0 0 0 0 0,-1 0 0 0 0,1 0 0 0 0,-1 1 0 0 0,0 0 0 0 0,0 0-1 0 0,0 0 1 0 0,0 0 0 0 0,0 1 0 0 0,0 0 0 0 0,-5-1 9 0 0,-4 3-18 0 0,0 1 1 0 0,1 1-1 0 0,-1 0 0 0 0,1 0 1 0 0,0 1-1 0 0,0 1 1 0 0,0 0-1 0 0,1 1 0 0 0,-1 0 1 0 0,1 1-1 0 0,1 0 0 0 0,-1 1 1 0 0,2 1-1 0 0,-1 0 1 0 0,1 0-1 0 0,0 1 0 0 0,1 0 1 0 0,0 0-1 0 0,0 1 0 0 0,1 0 1 0 0,1 1-1 0 0,0 0 1 0 0,-3 9 17 0 0,-2-1 4 0 0,2 1 0 0 0,1 0 1 0 0,0 0-1 0 0,2 1 0 0 0,0 0 1 0 0,2 1-1 0 0,0-1 0 0 0,2 1 1 0 0,0 0-1 0 0,2 0 1 0 0,0 0-1 0 0,2 0 0 0 0,0 0 1 0 0,2 0-1 0 0,0 0 0 0 0,1 0 1 0 0,2-1-1 0 0,0 0 1 0 0,2 0-1 0 0,0 0 0 0 0,1-1 1 0 0,2 0-1 0 0,0-1 0 0 0,1 0 1 0 0,0-1-1 0 0,2 0 0 0 0,0-1 1 0 0,2-1-1 0 0,4 4-4 0 0,110 89 62 0 0,-93-90-221 0 0,-49-30-12973 0 0,9 8 2020 0 0</inkml:trace>
  <inkml:trace contextRef="#ctx0" brushRef="#br0" timeOffset="262.83">1095 843 6185 0 0,'0'0'1246'0'0,"0"0"-397"0"0,0 0 65 0 0,0 0 256 0 0,0 0 183 0 0,0 0 7 0 0,0 0-167 0 0,0 0-145 0 0,0 0-136 0 0,0 0-154 0 0,0 0-117 0 0,0 0-125 0 0,0 0-106 0 0,8 17-70 0 0,27 56-70 0 0,-34-71-249 0 0,0-1 0 0 0,0 1-1 0 0,0-1 1 0 0,0 1-1 0 0,-1 0 1 0 0,1-1-1 0 0,0 1 1 0 0,-1 0-1 0 0,1 0 1 0 0,-1-1-1 0 0,1 1 1 0 0,-1 0 0 0 0,0 0-1 0 0,0 0 1 0 0,0-1-1 0 0,0 1 1 0 0,0 0-1 0 0,0 0 1 0 0,0 0-1 0 0,-1-1 1 0 0,1 1-1 0 0,-1 0 1 0 0,1 0 0 0 0,-1-1-1 0 0,0 1 1 0 0,1 0-1 0 0,-1-1 1 0 0,0 1-1 0 0,0-1 1 0 0,0 1-1 0 0,0-1 1 0 0,-1 1-1 0 0,1-1 1 0 0,0 0 0 0 0,-1 1-1 0 0,1-1 1 0 0,-1 0-1 0 0,0 0-20 0 0,-2 3 30 0 0,-8-10-6234 0 0,10 2-1655 0 0</inkml:trace>
  <inkml:trace contextRef="#ctx0" brushRef="#br0" timeOffset="431.572">1181 401 10442 0 0,'0'0'4737'0'0,"0"0"-3488"0"0,0 0-601 0 0,0 0-136 0 0,0 0-56 0 0,0 0-24 0 0,0 0-112 0 0,0 0-256 0 0,0 0-224 0 0,0 0-112 0 0,0 0-136 0 0,0 0-112 0 0,0 0-152 0 0,-27 7-369 0 0,27 1-879 0 0,0-5-2609 0 0,0 1-4809 0 0</inkml:trace>
  <inkml:trace contextRef="#ctx0" brushRef="#br0" timeOffset="883.944">1365 382 0 0 0,'0'0'900'0'0,"0"0"503"0"0,0 0 17 0 0,0 0-97 0 0,0 0-90 0 0,0 0-10 0 0,33 0 92 0 0,103 0 77 0 0,-128 2-1071 0 0,-1-1 0 0 0,1 0 0 0 0,0-1 1 0 0,0 0-1 0 0,0 0 0 0 0,-1-1 0 0 0,1 0 0 0 0,0 0 1 0 0,-1-1-1 0 0,1 0 0 0 0,0 0 0 0 0,-1-1 0 0 0,0 0 1 0 0,0 0-1 0 0,0 0 0 0 0,0-1 0 0 0,0 0 0 0 0,-1-1 1 0 0,0 0-1 0 0,2-1-321 0 0,-1-2 198 0 0,0 0 0 0 0,-1-1 0 0 0,0 1 0 0 0,0-2-1 0 0,-1 1 1 0 0,0 0 0 0 0,0-1 0 0 0,-1 0 0 0 0,-1 0 0 0 0,1-1 0 0 0,-2 1 0 0 0,1-1 0 0 0,-2 1 0 0 0,1-1 0 0 0,-1 0-1 0 0,-1 1 1 0 0,0-1 0 0 0,-1 0 0 0 0,0 1 0 0 0,-1-9-198 0 0,2 15 20 0 0,-1 0-1 0 0,1 1 0 0 0,0-1 1 0 0,-1 0-1 0 0,0 1 1 0 0,0-1-1 0 0,0 1 1 0 0,0-1-1 0 0,0 1 1 0 0,-1-1-1 0 0,0 1 1 0 0,1 0-1 0 0,-1 0 0 0 0,0 0 1 0 0,-1 0-1 0 0,1 0 1 0 0,-1 0-1 0 0,1 0 1 0 0,-1 1-1 0 0,0-1 1 0 0,0 1-1 0 0,0 0 0 0 0,0 0 1 0 0,0 0-1 0 0,0 0 1 0 0,0 1-1 0 0,-1-1 1 0 0,1 1-1 0 0,-4-1-19 0 0,4 3-9 0 0,1 0 0 0 0,0 0-1 0 0,-1 0 1 0 0,1 1 0 0 0,0-1-1 0 0,0 1 1 0 0,0-1 0 0 0,0 1-1 0 0,0 0 1 0 0,1 0 0 0 0,-1 0 0 0 0,0 0-1 0 0,1 0 1 0 0,-1 0 0 0 0,1 0-1 0 0,0 0 1 0 0,0 1 0 0 0,0-1-1 0 0,0 1 1 0 0,0-1 0 0 0,0 1 9 0 0,0 0-5 0 0,-19 54-29 0 0,4 0-1 0 0,1 1 1 0 0,4 0-1 0 0,1 1 1 0 0,4 0-1 0 0,2 1 1 0 0,2-1-1 0 0,4 1 1 0 0,4 24 34 0 0,-6-76-13 0 0,16 257-168 0 0,-10-174 123 0 0,-2-43-103 0 0,-1 0 0 0 0,-3 1 1 0 0,-2-1-1 0 0,-2 0 1 0 0,-3 9 160 0 0,6-49-85 0 0,0-1 0 0 0,0 1 0 0 0,0-1 0 0 0,-1 0 0 0 0,0 0 0 0 0,0 0 0 0 0,-1 0 0 0 0,0 0 0 0 0,-1-1 0 0 0,1 1 0 0 0,-1-1 0 0 0,0 0 0 0 0,-1 0 0 0 0,1 0 0 0 0,-1-1 0 0 0,0 1 0 0 0,-1-1 0 0 0,1 0 0 0 0,-1-1 1 0 0,0 1-1 0 0,0-1 0 0 0,-1-1 0 0 0,1 1 0 0 0,-1-1 0 0 0,1 0 0 0 0,-1 0 0 0 0,0-1 0 0 0,-1 0 0 0 0,1 0 0 0 0,-1-1 85 0 0,-54-13-6781 0 0,26-12-1373 0 0,25 13 6048 0 0</inkml:trace>
  <inkml:trace contextRef="#ctx0" brushRef="#br0" timeOffset="1584.616">1382 817 0 0 0,'0'0'244'0'0,"0"0"422"0"0,0 0 207 0 0,0 0 167 0 0,0 0 281 0 0,0 0 203 0 0,0 0-6 0 0,0 0-157 0 0,31-6-289 0 0,100-21-271 0 0,-112 24-538 0 0,-2-1 0 0 0,1-1 1 0 0,0 0-1 0 0,-1-2 0 0 0,0 0 0 0 0,-1 0 1 0 0,7-5-264 0 0,-8 3 157 0 0,22-16 529 0 0,-1-2 0 0 0,-2-1 1 0 0,-1-2-1 0 0,-1-2 0 0 0,-1 0 0 0 0,-2-2 1 0 0,-2-2-1 0 0,-1 0 0 0 0,10-21-686 0 0,7-4 353 0 0,47-94-134 0 0,-86 146-126 0 0,1-1 0 0 0,-2 1 0 0 0,1-1 1 0 0,-1 0-1 0 0,-1 0 0 0 0,0 0 0 0 0,0-1 0 0 0,-1 1 0 0 0,0 0 0 0 0,-1-1 1 0 0,0 1-1 0 0,-1-6-93 0 0,-1 13 62 0 0,-1 1 0 0 0,1-1 1 0 0,0 0-1 0 0,-1 1 0 0 0,1-1 1 0 0,-1 1-1 0 0,0 0 1 0 0,0 0-1 0 0,0 0 0 0 0,0 0 1 0 0,0 1-1 0 0,0-1 0 0 0,0 1 1 0 0,-1 0-1 0 0,1 0 0 0 0,-1 0 1 0 0,1 0-1 0 0,-1 0 1 0 0,1 1-1 0 0,-1 0 0 0 0,1-1 1 0 0,-1 1-1 0 0,1 1 0 0 0,-1-1 1 0 0,1 0-1 0 0,-1 1 0 0 0,1 0 1 0 0,0 0-1 0 0,-1 0 1 0 0,1 0-1 0 0,0 0 0 0 0,-1 1 1 0 0,1-1-1 0 0,0 1 0 0 0,0 0 1 0 0,0 0-1 0 0,1 0 0 0 0,-3 2-61 0 0,-7 9 30 0 0,1 0 1 0 0,0 1 0 0 0,1 0 0 0 0,0 0 0 0 0,1 1 0 0 0,1 0 0 0 0,1 1 0 0 0,0 0 0 0 0,1 0 0 0 0,0 0 0 0 0,1 1 0 0 0,1 0-1 0 0,1 0 1 0 0,1 0 0 0 0,0 2-32 0 0,-3 35 21 0 0,3-1-1 0 0,2 0 1 0 0,3 1-1 0 0,2-1 0 0 0,2 0 1 0 0,2-1-1 0 0,4 2-20 0 0,20 158 19 0 0,-31-196-14 0 0,4 27-3 0 0,-2 0 1 0 0,-3 0-1 0 0,0 0 1 0 0,-3 0-1 0 0,-2 0 1 0 0,-3 11-3 0 0,-57 155 16 0 0,46-128-70 0 0,-2-96-40 0 0,12 0 37 0 0,1-1 1 0 0,1 1 0 0 0,1-1 0 0 0,0-1-1 0 0,1 1 1 0 0,0-1 0 0 0,2 1 0 0 0,0-1-1 0 0,1 0 1 0 0,0 0 0 0 0,2-6 56 0 0,1 15-42 0 0,0 0 1 0 0,1 1-1 0 0,0-1 0 0 0,0 1 1 0 0,0-1-1 0 0,1 1 0 0 0,1 0 1 0 0,-1 1-1 0 0,1-1 1 0 0,0 1-1 0 0,0-1 0 0 0,1 2 1 0 0,0-1-1 0 0,5-4 42 0 0,93-77-1126 0 0,-79 43-623 0 0,-22 32-1077 0 0,0 8-2837 0 0,-3 0-4955 0 0</inkml:trace>
  <inkml:trace contextRef="#ctx0" brushRef="#br0" timeOffset="6644.264">2286 924 0 0 0,'0'0'400'0'0,"0"0"703"0"0,0 0 168 0 0,0 0-17 0 0,0 0-40 0 0,0 0-75 0 0,0 0-86 0 0,0 0-132 0 0,7-2-127 0 0,92-18 3389 0 0,50-42-898 0 0,-142 59-3194 0 0,0 0 0 0 0,-1 0 0 0 0,0-1 0 0 0,0 0 1 0 0,0 0-1 0 0,0 0 0 0 0,0-1 0 0 0,-1 1 0 0 0,0-1 0 0 0,0-1 1 0 0,0 1-1 0 0,-1-1 0 0 0,0 0 0 0 0,0 0 0 0 0,0 0 0 0 0,-1 0 0 0 0,1-1 1 0 0,-2 1-1 0 0,1-1 0 0 0,-1 0 0 0 0,0 0 0 0 0,0 0 0 0 0,0-3-91 0 0,-2 8-5 0 0,0 0-1 0 0,0 0 1 0 0,0 0-1 0 0,-1 0 1 0 0,1 0-1 0 0,0 0 1 0 0,-1 0-1 0 0,1 0 1 0 0,-1 1-1 0 0,0-1 1 0 0,0 0-1 0 0,1 0 1 0 0,-1 0-1 0 0,0 0 1 0 0,-1 1-1 0 0,1-1 1 0 0,0 1-1 0 0,0-1 1 0 0,-1 1-1 0 0,1-1 1 0 0,-1 1-1 0 0,1 0 1 0 0,-1-1-1 0 0,0 1 1 0 0,1 0-1 0 0,-1 0 1 0 0,0 0-1 0 0,0 0 1 0 0,0 1-1 0 0,0-1 1 0 0,1 0-1 0 0,-1 1 1 0 0,0 0-1 0 0,0-1 1 0 0,0 1-1 0 0,0 0 1 0 0,-1 0-1 0 0,1 0 1 0 0,-1 0 5 0 0,-10 0-70 0 0,0 0 0 0 0,1 1 0 0 0,-1 1 1 0 0,1 0-1 0 0,-1 0 0 0 0,1 2 1 0 0,0-1-1 0 0,0 1 0 0 0,0 1 0 0 0,1 0 1 0 0,-1 1-1 0 0,1 0 0 0 0,1 1 1 0 0,-1 0-1 0 0,1 1 0 0 0,0 0 0 0 0,1 0 1 0 0,-5 6 69 0 0,11-13 12 0 0,1 2 1 0 0,-1-1 0 0 0,1 0 0 0 0,-1 0 0 0 0,1 1-1 0 0,0-1 1 0 0,-1 1 0 0 0,2 0 0 0 0,-1-1 0 0 0,0 1-1 0 0,0 0 1 0 0,1 0 0 0 0,0 1 0 0 0,-1-1 0 0 0,1 0-1 0 0,0 0 1 0 0,1 0 0 0 0,-1 1 0 0 0,0-1 0 0 0,1 0-1 0 0,0 1 1 0 0,0-1 0 0 0,0 1 0 0 0,0-1 0 0 0,1 0-1 0 0,-1 1 1 0 0,1-1 0 0 0,0 0 0 0 0,0 0 0 0 0,0 1-1 0 0,0-1 1 0 0,0 0 0 0 0,1 0 0 0 0,0 0 0 0 0,-1 0-1 0 0,1-1 1 0 0,0 1 0 0 0,0 0 0 0 0,1-1 0 0 0,-1 1-1 0 0,0-1 1 0 0,2 1-13 0 0,145 124 1044 0 0,-140-122-976 0 0,0-2 0 0 0,1 1 0 0 0,-1-1 0 0 0,1-1 0 0 0,0 1 0 0 0,0-2 0 0 0,0 1 0 0 0,0-2 0 0 0,0 1 0 0 0,0-1 1 0 0,0-1-1 0 0,0 0 0 0 0,0 0 0 0 0,0-1 0 0 0,-1 0 0 0 0,1 0 0 0 0,0-2 0 0 0,-1 1 0 0 0,0-1 0 0 0,0 0 0 0 0,0-1 0 0 0,0 0 0 0 0,-1 0 0 0 0,4-4-68 0 0,46-32 197 0 0,-1-3 1 0 0,-3-2 0 0 0,-1-3 0 0 0,28-36-198 0 0,-77 81 7 0 0,5-4 17 0 0,0-2 0 0 0,-1 1 0 0 0,0-1 0 0 0,0 0 0 0 0,-1-1 0 0 0,-1 0 0 0 0,1 0 0 0 0,-2 0 0 0 0,0-1 0 0 0,0 0 0 0 0,-1 0-1 0 0,0 0 1 0 0,-1 0 0 0 0,0-2-24 0 0,-5 13 3 0 0,1 0 0 0 0,0 0-1 0 0,0 0 1 0 0,0 1 0 0 0,-1-1-1 0 0,1 0 1 0 0,0 1 0 0 0,-1-1-1 0 0,1 0 1 0 0,-1 1 0 0 0,1 0-1 0 0,-1-1 1 0 0,1 1 0 0 0,-1 0-1 0 0,1 0 1 0 0,-1 0 0 0 0,1 0-1 0 0,-1 0 1 0 0,1 0 0 0 0,-1 0-1 0 0,1 1 1 0 0,0-1 0 0 0,-1 0-1 0 0,1 1 1 0 0,-1-1 0 0 0,1 1-1 0 0,0 0 1 0 0,-1-1 0 0 0,1 1-1 0 0,0 0-2 0 0,-18 11-36 0 0,0 0-1 0 0,1 2 1 0 0,1 0-1 0 0,1 1 1 0 0,0 1 0 0 0,-7 9 36 0 0,21-24-4 0 0,1 0 1 0 0,0 0 0 0 0,-1 0-1 0 0,1 0 1 0 0,0 0 0 0 0,0 0-1 0 0,0 1 1 0 0,0-1 0 0 0,0 0-1 0 0,0 1 1 0 0,0-1 0 0 0,0 0-1 0 0,0 1 1 0 0,1 0 0 0 0,-1-1-1 0 0,0 1 1 0 0,1-1 0 0 0,0 1-1 0 0,-1 0 1 0 0,1-1 0 0 0,0 1-1 0 0,0 0 1 0 0,0-1 0 0 0,0 1 0 0 0,0 0-1 0 0,0-1 1 0 0,0 1 0 0 0,1-1-1 0 0,-1 1 1 0 0,1 0 0 0 0,-1-1-1 0 0,1 1 1 0 0,-1-1 0 0 0,1 1-1 0 0,0-1 1 0 0,0 1 0 0 0,0-1-1 0 0,0 0 1 0 0,0 1 0 0 0,0-1-1 0 0,0 0 1 0 0,0 0 0 0 0,1 0-1 0 0,-1 0 1 0 0,0 0 0 0 0,1 0-1 0 0,-1 0 1 0 0,1 0 0 0 0,-1 0-1 0 0,1-1 1 0 0,-1 1 0 0 0,1 0 0 0 0,-1-1-1 0 0,1 0 1 0 0,0 1 0 0 0,-1-1-1 0 0,1 0 4 0 0,192 4 262 0 0,-192-3-255 0 0,0-1 0 0 0,0 0-1 0 0,-1 0 1 0 0,1 1 0 0 0,-1-1 0 0 0,1 1 0 0 0,0 0 0 0 0,-1-1 0 0 0,1 1 0 0 0,-1 0 0 0 0,1 0 0 0 0,-1 0 0 0 0,0 0 0 0 0,1 0 0 0 0,-1 0 0 0 0,0 0 0 0 0,0 1 0 0 0,0-1 0 0 0,0 0 0 0 0,0 1 0 0 0,0-1 0 0 0,0 0 0 0 0,0 1 0 0 0,0 0 0 0 0,-1-1 0 0 0,1 1 0 0 0,-1-1 0 0 0,1 1 0 0 0,-1 0 0 0 0,1-1 0 0 0,-1 1-1 0 0,0 0 1 0 0,0-1 0 0 0,0 1 0 0 0,0 0 0 0 0,0-1 0 0 0,0 1 0 0 0,-1 0 0 0 0,1 0 0 0 0,0-1 0 0 0,-1 1 0 0 0,0 0-7 0 0,-26 68 394 0 0,-37 46 75 0 0,63-115-472 0 0,0 1 1 0 0,1 0 0 0 0,-1-1 0 0 0,0 1 0 0 0,1 0 0 0 0,0 0-1 0 0,-1-1 1 0 0,1 1 0 0 0,0 0 0 0 0,0 0 0 0 0,0 0 0 0 0,0 0-1 0 0,0-1 1 0 0,0 1 0 0 0,0 0 0 0 0,1 0 0 0 0,-1 0 0 0 0,1-1-1 0 0,-1 1 1 0 0,1 0 0 0 0,0 0 0 0 0,0-1 0 0 0,-1 1 0 0 0,1-1 0 0 0,0 1-1 0 0,1-1 1 0 0,-1 1 0 0 0,0-1 0 0 0,0 0 0 0 0,1 1 0 0 0,-1-1-1 0 0,0 0 1 0 0,1 0 0 0 0,-1 0 0 0 0,1 0 0 0 0,0 0 0 0 0,-1 0-1 0 0,1-1 1 0 0,0 1 0 0 0,-1 0 0 0 0,1-1 0 0 0,1 1 2 0 0,73 2-2095 0 0,-68-10-2328 0 0,-6 4-555 0 0,-2 2-5803 0 0</inkml:trace>
  <inkml:trace contextRef="#ctx0" brushRef="#br0" timeOffset="7151.051">3455 857 1176 0 0,'0'0'892'0'0,"0"0"-219"0"0,0 0 99 0 0,0 0 421 0 0,0 0 421 0 0,0 0 113 0 0,0 0-109 0 0,0 0-113 0 0,0 0-98 0 0,0 0-113 0 0,0 0-163 0 0,0 0-204 0 0,0 0-236 0 0,31-7-190 0 0,96-24-118 0 0,-54-3 281 0 0,-62 22-477 0 0,-7 8-104 0 0,1 0 0 0 0,-1 0 0 0 0,-1-1 1 0 0,1 1-1 0 0,-1-1 0 0 0,1 0 1 0 0,-2 0-1 0 0,1 0 0 0 0,0-1 1 0 0,-1 1-1 0 0,0-1 0 0 0,0 1 0 0 0,-1-1 1 0 0,1 0-1 0 0,-1 0 0 0 0,0-4-83 0 0,-1 7 1 0 0,0 1-1 0 0,0-1 1 0 0,0 0-1 0 0,-1 1 1 0 0,1-1 0 0 0,-1 1-1 0 0,0-1 1 0 0,1 1-1 0 0,-1-1 1 0 0,0 1-1 0 0,-1-1 1 0 0,1 1-1 0 0,0 0 1 0 0,-1 0-1 0 0,1 0 1 0 0,-1-1-1 0 0,1 1 1 0 0,-1 1-1 0 0,0-1 1 0 0,0 0-1 0 0,0 0 1 0 0,0 1-1 0 0,0-1 1 0 0,0 1 0 0 0,-1 0-1 0 0,1-1 1 0 0,0 1-1 0 0,-1 0 1 0 0,1 0-1 0 0,-1 1 1 0 0,1-1-1 0 0,-1 1 1 0 0,0-1-1 0 0,1 1 1 0 0,-1 0-1 0 0,1 0 1 0 0,-3 0-1 0 0,-6 0-19 0 0,-1 0 1 0 0,1 2-1 0 0,0-1 1 0 0,0 1-1 0 0,1 1 1 0 0,-1 0-1 0 0,0 0 1 0 0,1 1-1 0 0,0 1 1 0 0,0 0-1 0 0,0 0 0 0 0,1 1 1 0 0,-1 0-1 0 0,1 0 1 0 0,1 1-1 0 0,-1 1 1 0 0,1-1-1 0 0,0 1 1 0 0,1 0-1 0 0,-4 6 19 0 0,4-7-3 0 0,0 1 0 0 0,0 0 0 0 0,0 0-1 0 0,1 0 1 0 0,0 1 0 0 0,1 0 0 0 0,0 0 0 0 0,0 1 0 0 0,1-1-1 0 0,0 1 1 0 0,1 0 0 0 0,0 0 0 0 0,0 0 0 0 0,1 0 0 0 0,1 1-1 0 0,0-1 1 0 0,0 1 0 0 0,1-1 0 0 0,0 1 0 0 0,1-1-1 0 0,1 5 4 0 0,2-9 7 0 0,0-1 0 0 0,0 1 0 0 0,1-1 0 0 0,0 0 0 0 0,0 0 0 0 0,0-1 0 0 0,1 1-1 0 0,-1-1 1 0 0,1 0 0 0 0,0-1 0 0 0,0 1 0 0 0,1-1 0 0 0,-1 0 0 0 0,1-1-1 0 0,-1 1 1 0 0,1-2 0 0 0,0 1 0 0 0,0-1 0 0 0,0 0 0 0 0,0 0 0 0 0,0 0-1 0 0,0-1 1 0 0,0 0 0 0 0,0-1 0 0 0,0 0 0 0 0,0 0 0 0 0,3-1-7 0 0,2 0-75 0 0,-1 0 0 0 0,0-1 0 0 0,0 0 0 0 0,0-1 0 0 0,0 0 0 0 0,-1 0 1 0 0,1-1-1 0 0,-1-1 0 0 0,0 0 0 0 0,-1 0 0 0 0,2-2 75 0 0,27-22-2741 0 0,-7-1-3508 0 0,-19 18 940 0 0,-5 4 977 0 0</inkml:trace>
  <inkml:trace contextRef="#ctx0" brushRef="#br0" timeOffset="7551.522">3863 872 616 0 0,'0'0'848'0'0,"0"0"177"0"0,0 0 292 0 0,0 0 409 0 0,0 0 390 0 0,0 0 33 0 0,0 0-98 0 0,0 0-219 0 0,0 0-361 0 0,0 0-351 0 0,0 0-265 0 0,0 0-172 0 0,0 0-81 0 0,22-13-57 0 0,65-41-52 0 0,-14-13 818 0 0,-58 47-1101 0 0,33-50 409 0 0,-50 115-1087 0 0,1-38 483 0 0,-1-3-12 0 0,1 1 0 0 0,-1-1 0 0 0,1 1 1 0 0,1-1-1 0 0,-1 1 0 0 0,0 0 0 0 0,1-1 1 0 0,0 1-1 0 0,0 0 0 0 0,1-1 0 0 0,-1 1 0 0 0,1 0 1 0 0,0-1-1 0 0,0 1 0 0 0,1-1 0 0 0,-1 0 1 0 0,1 1-1 0 0,0-1 0 0 0,0 0 0 0 0,0 0 0 0 0,1 0 1 0 0,-1 0-1 0 0,4 3-3 0 0,0-2 49 0 0,-1-1 1 0 0,2 0-1 0 0,-1 0 0 0 0,0 0 1 0 0,1-1-1 0 0,-1 0 0 0 0,1 0 1 0 0,0-1-1 0 0,0 0 0 0 0,0 0 1 0 0,1 0-1 0 0,-1-1 0 0 0,0 0 1 0 0,1 0-1 0 0,-1-1 0 0 0,0 0 1 0 0,1-1-1 0 0,-1 1 0 0 0,0-1 1 0 0,6-2-50 0 0,83-55 725 0 0,-92 53-752 0 0,0 1 0 0 0,0-1-1 0 0,0 0 1 0 0,-1-1 0 0 0,1 1 0 0 0,-1-1-1 0 0,0 1 1 0 0,-1-1 0 0 0,0 0 0 0 0,0 0-1 0 0,0 0 1 0 0,0 0 0 0 0,-1-3 27 0 0,10-25-1788 0 0,-6 21 470 0 0,4-9-4893 0 0,-5 13-4848 0 0</inkml:trace>
  <inkml:trace contextRef="#ctx0" brushRef="#br0" timeOffset="7817.263">4811 143 14971 0 0,'0'0'2145'0'0,"0"0"-1000"0"0,0 0-513 0 0,0 0-52 0 0,0 0 81 0 0,0 0 124 0 0,0 0 49 0 0,0 0-93 0 0,0 0-126 0 0,0 0-107 0 0,0 0-108 0 0,-8 35-70 0 0,-27 110-38 0 0,27-48 121 0 0,8-73-341 0 0,1 34 15 0 0,-2 1-1 0 0,-3-1 0 0 0,-2 0 0 0 0,-11 41-86 0 0,-22 16-896 0 0,20-152-18516 0 0,16 29 14251 0 0</inkml:trace>
  <inkml:trace contextRef="#ctx0" brushRef="#br0" timeOffset="8065.406">4320 541 9738 0 0,'0'0'1582'0'0,"0"0"-689"0"0,0 0-298 0 0,0 0 73 0 0,0 0 290 0 0,0 0 245 0 0,0 0 17 0 0,0 0-184 0 0,0 0-261 0 0,31 2-236 0 0,102 8-182 0 0,-70-7-269 0 0,1-3-1 0 0,-1-3 1 0 0,0-3 0 0 0,42-9-88 0 0,-90 13-61 0 0,79-15-1349 0 0,-64 10-1459 0 0,0-2-3376 0 0,-12 1-3085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30 0 0 0,'0'0'1482'0'0,"0"0"343"0"0,0 0 146 0 0,0 0-55 0 0,0 0-191 0 0,0 0-266 0 0,0 0-201 0 0,0 0-147 0 0,3-5-126 0 0,11-14-62 0 0,-11 14-69 0 0,-3 5-84 0 0,0 0-76 0 0,0 0-87 0 0,-6 8 493 0 0,-78 75-927 0 0,109-90 387 0 0,45-62 1055 0 0,-78 72-1029 0 0,8-3-806 0 0,0 0-60 0 0,0 0-26 0 0,21-3-1874 0 0,-16 2 1253 0 0,0 1-3101 0 0,-2 0-1807 0 0,-2 0-2003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15 0 0 0,'0'0'2000'0'0,"0"0"-670"0"0,0 0-240 0 0,0 0 199 0 0,0 0 317 0 0,0 0 158 0 0,0 0-179 0 0,0 0-413 0 0,0 0-445 0 0,0 0-313 0 0,0 0-83 0 0,0 0 45 0 0,0 0 95 0 0,-1 37 3263 0 0,38-48-2476 0 0,27-29-499 0 0,-160 116 1345 0 0,95-75-2097 0 0,0-1-11 0 0,1 0-6 0 0,0 0 0 0 0,14 0 481 0 0,-7 0-4523 0 0,-7 0-1153 0 0,0 0-5786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7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0 204 0 0 0,'0'0'1194'0'0,"0"0"295"0"0,0 0 485 0 0,0 0 233 0 0,0 0-92 0 0,0 0-188 0 0,0 0-224 0 0,0 0-204 0 0,0 0-182 0 0,0 0-172 0 0,0 0-187 0 0,35-3-165 0 0,108-8-122 0 0,-75-8 156 0 0,-56 12-619 0 0,-7 5-119 0 0,1-1 0 0 0,0 1 0 0 0,-1-1 0 0 0,1 0 0 0 0,-1-1 0 0 0,0 1 0 0 0,0-1 0 0 0,0 0 0 0 0,0 0 1 0 0,-1-1-1 0 0,0 1 0 0 0,0-1 0 0 0,0 0 0 0 0,0 0 0 0 0,-1 0 0 0 0,0-1 0 0 0,0 1 0 0 0,-1-1 0 0 0,1 0 0 0 0,-1 0 0 0 0,0 0 0 0 0,-1 0 0 0 0,1 0 0 0 0,-1 0 0 0 0,0 0 0 0 0,-1 0 0 0 0,1-1-89 0 0,-4 4 7 0 0,0 0-1 0 0,-1 0 1 0 0,1 1-1 0 0,0-1 0 0 0,-1 1 1 0 0,1 0-1 0 0,-1 0 0 0 0,0 0 1 0 0,1 1-1 0 0,-1-1 0 0 0,0 1 1 0 0,0 0-1 0 0,0 0 0 0 0,0 0 1 0 0,0 1-1 0 0,-1-1 0 0 0,1 1 1 0 0,0 0-1 0 0,0 0 0 0 0,0 0 1 0 0,0 1-1 0 0,0 0 0 0 0,0-1 1 0 0,0 1-1 0 0,-2 1-6 0 0,-7 2-12 0 0,1 0 1 0 0,-1 0-1 0 0,1 1 0 0 0,0 1 1 0 0,0 0-1 0 0,1 0 0 0 0,0 2 0 0 0,0-1 1 0 0,0 1-1 0 0,1 1 0 0 0,0 0 1 0 0,1 0-1 0 0,0 1 0 0 0,-1 1 12 0 0,3-2-2 0 0,1 0 0 0 0,0 1 0 0 0,0 0-1 0 0,0 0 1 0 0,2 0 0 0 0,-1 0 0 0 0,1 1 0 0 0,1-1-1 0 0,0 1 1 0 0,0 0 0 0 0,-1 11 2 0 0,4-18 7 0 0,0 0 0 0 0,0 1-1 0 0,0-1 1 0 0,0 0 0 0 0,0 0 0 0 0,1 0 0 0 0,0 0-1 0 0,0 0 1 0 0,0 0 0 0 0,0 0 0 0 0,1 0-1 0 0,-1 0 1 0 0,1 0 0 0 0,0-1 0 0 0,0 1 0 0 0,1-1-1 0 0,-1 1 1 0 0,1-1 0 0 0,-1 0 0 0 0,1 0 0 0 0,0 0-1 0 0,0 0 1 0 0,0-1 0 0 0,1 1 0 0 0,-1-1 0 0 0,1 0-1 0 0,-1 0 1 0 0,1 0 0 0 0,0 0 0 0 0,0-1 0 0 0,0 1-1 0 0,0-1 1 0 0,1 0-7 0 0,14 4 2 0 0,1-2 1 0 0,-1 0-1 0 0,1-1 0 0 0,-1-1 0 0 0,1-1 0 0 0,0-1 0 0 0,-1-1 1 0 0,1 0-1 0 0,-1-1 0 0 0,0-1 0 0 0,17-6-2 0 0,62-30-4258 0 0,-82 30-2582 0 0,-7 2-4712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36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492 130 3297 0 0,'0'0'2024'0'0,"0"0"-434"0"0,0 0-275 0 0,0 0 100 0 0,0 0 276 0 0,0 0 170 0 0,0 0-101 0 0,0 0-364 0 0,0 0-431 0 0,0 0-316 0 0,0 0-231 0 0,4 27 2351 0 0,-4 44-2288 0 0,-4 1-1 0 0,-2 0 1 0 0,-4-1 0 0 0,-2 0 0 0 0,-4-1 0 0 0,-3-1-1 0 0,-8 15-480 0 0,3 0 164 0 0,13-44-319 0 0,11-39 31 0 0,0-1-37 0 0,0 0-40 0 0,29-37-1482 0 0,1-25-3437 0 0,-19 33-3572 0 0,-7 17 149 0 0</inkml:trace>
  <inkml:trace contextRef="#ctx0" brushRef="#br0" timeOffset="294.085">1 306 0 0 0,'0'0'1712'0'0,"0"0"15"0"0,0 0 226 0 0,0 0 238 0 0,0 0 44 0 0,0 0-124 0 0,0 0-202 0 0,33-7-254 0 0,105-24-244 0 0,16-1 1411 0 0,208-44-1171 0 0,-202 28-1578 0 0,-152 45-434 0 0,1-1 493 0 0,-10 3-3927 0 0,-2 1-3552 0 0,-1 0-2732 0 0</inkml:trace>
  <inkml:trace contextRef="#ctx0" brushRef="#br0" timeOffset="763.329">1030 1 10578 0 0,'0'0'1351'0'0,"0"0"-487"0"0,0 0-213 0 0,0 0 152 0 0,0 0 275 0 0,0 0 166 0 0,0 0-93 0 0,0 0-279 0 0,0 0-291 0 0,0 0-196 0 0,-3 32-136 0 0,-7 105-82 0 0,1-31 72 0 0,-5 0 0 0 0,-21 75-239 0 0,33-169 6 0 0,-2 4-2 0 0,0 1-1 0 0,1-1 0 0 0,1 1 0 0 0,1 0 0 0 0,0-1 0 0 0,1 1 0 0 0,2 14-3 0 0,-1-30 3 0 0,-1 1-1 0 0,0 0 1 0 0,1-1-1 0 0,0 1 1 0 0,-1-1-1 0 0,1 1 1 0 0,0-1-1 0 0,0 0 0 0 0,0 1 1 0 0,0-1-1 0 0,0 0 1 0 0,0 0-1 0 0,0 1 1 0 0,0-1-1 0 0,0 0 1 0 0,0 0-1 0 0,1 0 0 0 0,-1 0 1 0 0,1 0-1 0 0,-1-1 1 0 0,0 1-1 0 0,1 0 1 0 0,-1-1-1 0 0,1 1 1 0 0,0-1-1 0 0,-1 1 1 0 0,1-1-1 0 0,-1 0 0 0 0,1 0 1 0 0,0 0-1 0 0,-1 0 1 0 0,1 0-1 0 0,-1 0 1 0 0,1 0-1 0 0,0 0 1 0 0,-1-1-1 0 0,1 1 1 0 0,-1 0-1 0 0,1-1 0 0 0,-1 1 1 0 0,1-1-1 0 0,-1 0 1 0 0,1 0-3 0 0,69-35 307 0 0,-66 33-309 0 0,68-47 157 0 0,78-40 54 0 0,-114 82-174 0 0,-35 49 258 0 0,-17 136 358 0 0,24-122-515 0 0,-3-44-114 0 0,-5-9-33 0 0,-1-1 0 0 0,0 1 0 0 0,1-1 0 0 0,-1 1 0 0 0,1-1 0 0 0,-1 0-1 0 0,1 1 1 0 0,0-1 0 0 0,-1 0 0 0 0,1 0 0 0 0,0 1 0 0 0,0-1 0 0 0,0 0 0 0 0,0 0 0 0 0,0 0 0 0 0,0 0 0 0 0,0 0 0 0 0,1 0-1 0 0,-1 0 1 0 0,0-1 0 0 0,0 1 0 0 0,1 0 0 0 0,-1-1 0 0 0,1 1 0 0 0,-1-1 0 0 0,0 1 0 0 0,1-1 0 0 0,-1 0 0 0 0,1 0 0 0 0,-1 1 0 0 0,1-1-1 0 0,-1 0 1 0 0,1 0 0 0 0,-1 0 0 0 0,1-1 0 0 0,-1 1 0 0 0,1 0 11 0 0,14-23-2469 0 0,-11 7-4621 0 0,-3 11-3901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0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60 209 0 0 0,'0'0'1103'0'0,"0"0"255"0"0,0 0 215 0 0,0 0 98 0 0,0 0-61 0 0,0 0-267 0 0,0 0-359 0 0,0 0-169 0 0,0 0 2 0 0,0 0 157 0 0,0 0 150 0 0,0 0 30 0 0,0 0-42 0 0,20-5-110 0 0,149-46 1362 0 0,69-61 235 0 0,-196 71-1987 0 0,-42 41-613 0 0,0 1 0 0 0,0-1 0 0 0,0 1 0 0 0,0-1-1 0 0,0 0 1 0 0,1 1 0 0 0,-1-1 0 0 0,0 0 0 0 0,0 1-1 0 0,0-1 1 0 0,0 0 0 0 0,0 1 0 0 0,1-1-1 0 0,-1 0 1 0 0,0 1 0 0 0,0-1 0 0 0,0 0 0 0 0,1 0-1 0 0,-1 1 1 0 0,0-1 0 0 0,1 0 0 0 0,-1 0 0 0 0,0 1-1 0 0,0-1 1 0 0,1 0 0 0 0,-1 0 0 0 0,0 0 0 0 0,1 0-1 0 0,-1 0 1 0 0,0 1 0 0 0,1-1 0 0 0,-1 0-1 0 0,1 0 1 0 0,-1 0 0 0 0,0 0 0 0 0,1 0 0 0 0,-1 0-1 0 0,0 0 1 0 0,1 0 0 0 0,-1 0 0 0 0,0 0 0 0 0,1 0-1 0 0,-1-1 2 0 0,-4 44 86 0 0,-101 402 28 0 0,89-393-111 0 0,-29 100 12 0 0,-7-2-1 0 0,-25 41-14 0 0,73-183-1 0 0,0 0-1 0 0,0 0 1 0 0,0-1-1 0 0,-1 1 1 0 0,0-1-1 0 0,0 0 0 0 0,-1 0 1 0 0,0-1-1 0 0,0 0 1 0 0,-1 0-1 0 0,1 0 0 0 0,-1-1 1 0 0,-1 0-1 0 0,1 0 1 0 0,-1-1-1 0 0,0 1 2 0 0,4-4-20 0 0,0 1 0 0 0,0-1 0 0 0,0 0 0 0 0,0 0 0 0 0,0 0 0 0 0,0-1 0 0 0,0 1 0 0 0,0-1 0 0 0,0 0 0 0 0,0 0 0 0 0,0-1 0 0 0,0 1 1 0 0,0-1-1 0 0,0 0 0 0 0,0 0 0 0 0,0 0 0 0 0,0-1 0 0 0,0 1 0 0 0,0-1 0 0 0,1 0 0 0 0,-1 0 0 0 0,1 0 0 0 0,-1 0 0 0 0,1-1 0 0 0,0 0 0 0 0,0 1 0 0 0,0-1 0 0 0,0 0 0 0 0,1 0 0 0 0,-1-1 0 0 0,1 1 0 0 0,0 0 0 0 0,0-1 0 0 0,0 0 0 0 0,0 1 0 0 0,0-1 0 0 0,0-4 20 0 0,-1 1 4 0 0,1 0-1 0 0,0 0 1 0 0,0-1 0 0 0,1 1-1 0 0,0-1 1 0 0,0 1-1 0 0,1-1 1 0 0,0 1-1 0 0,0-1 1 0 0,1 0-1 0 0,-1 1 1 0 0,2-1 0 0 0,-1 1-1 0 0,1 0 1 0 0,0-1-1 0 0,1 1 1 0 0,0 0-1 0 0,0 0 1 0 0,0 1-1 0 0,1-1 1 0 0,0 1-1 0 0,0-1 1 0 0,1 1 0 0 0,0 0-1 0 0,3-2-3 0 0,4-4 46 0 0,0 0 0 0 0,1 1 0 0 0,0 0 0 0 0,1 1 0 0 0,0 1 1 0 0,1 0-1 0 0,0 1 0 0 0,0 0 0 0 0,1 1 0 0 0,14-4-46 0 0,165-48 797 0 0,-104 51-349 0 0,-72 3-478 0 0,-27 10-3011 0 0,4 2-3555 0 0,3-6-2754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1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5313 0 0,'0'0'2766'0'0,"0"0"-780"0"0,0 0-312 0 0,0 0-11 0 0,0 0-54 0 0,0 0-163 0 0,0 0-317 0 0,0 0-330 0 0,0 0-263 0 0,0 0-200 0 0,0 0-128 0 0,-5 32-99 0 0,-17 100-52 0 0,21-75-61 0 0,7-46-243 0 0,-13-18-10103 0 0,3 3 1992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1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4681 0 0,'0'0'3809'0'0,"0"0"-1153"0"0,0 0-687 0 0,0 0-305 0 0,0 0-368 0 0,0 0-351 0 0,0 0-449 0 0,0 0-328 0 0,0 0-208 0 0,0 0-152 0 0,0 0-104 0 0,0 0-256 0 0,0 0-441 0 0,0 0-1071 0 0,75-81-3185 0 0,-67 88-3049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9:24.3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31 340,'39'-31,"1"2,1 1,2 3,0 1,2 2,0 2,2 2,0 2,0 2,2 2,36-3,60 7,138 11,-120 1,323 20,-399-24,0-3,0-5,0-3,1-4,-39 7,165-38,-196 38,-23 3,-32 1,23 3,-67 13,106 3,79-12,42 8,-87 4,-102-11,-163 6,135-1,0-2,0-4,-55-4,-111 5,-162 16,-8-16,-469-5,873 1,0-1,0 1,-1 0,1 0,0 0,-1 0,1 1,0-1,0 1,-1 0,1 0,0 0,0 0,0 1,0-1,0 1,0 0,1-1,-1 1,0 1,1-1,0 0,-1 1,1-1,0 1,0 0,-5 15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0 0 0,'0'0'547'0'0,"0"0"1393"0"0,0 0 898 0 0,0 0 244 0 0,0 0-349 0 0,0 0-684 0 0,0 0-630 0 0,0 0-404 0 0,0 0-197 0 0,0 0-121 0 0,0 0-94 0 0,0 0-51 0 0,1-12-48 0 0,22-97 1117 0 0,-12 90-1566 0 0,2 1 0 0 0,0 0-1 0 0,0 1 1 0 0,2 0 0 0 0,0 1 0 0 0,1 0 0 0 0,1 2 0 0 0,0 0 0 0 0,1 1 0 0 0,0 0 0 0 0,1 2 0 0 0,5-2-55 0 0,33-23-558 0 0,-57 35 414 0 0,0 1-44 0 0,0 0-147 0 0,-18 0-4464 0 0,13 1-1776 0 0,3 2-1903 0 0</inkml:trace>
  <inkml:trace contextRef="#ctx0" brushRef="#br0" timeOffset="435.878">628 302 712 0 0,'0'0'2935'0'0,"0"0"-767"0"0,0 0-415 0 0,0 0-82 0 0,0 0-94 0 0,0 0-118 0 0,0 0-164 0 0,0 0-269 0 0,0 0-272 0 0,0 0-223 0 0,0 0-159 0 0,0 0-95 0 0,0 0-58 0 0,-19 11-40 0 0,-58 32-30 0 0,43-8 47 0 0,32-28-172 0 0,1-5-17 0 0,0 0 0 0 0,0-1 0 0 0,0 1 0 0 0,0 0 1 0 0,1 0-1 0 0,-1 0 0 0 0,1 0 0 0 0,-1 0 0 0 0,1 0 0 0 0,0 0 0 0 0,0 0 0 0 0,0 0 1 0 0,0 0-1 0 0,0 0 0 0 0,0 1 0 0 0,1-1 0 0 0,-1 0 0 0 0,1 0 0 0 0,-1-1 0 0 0,1 1 0 0 0,0 0 1 0 0,0 0-1 0 0,0 0 0 0 0,0 0 0 0 0,0-1 0 0 0,0 1 0 0 0,1 1-7 0 0,52 12 313 0 0,-45-14-266 0 0,0 0 1 0 0,0 1 0 0 0,0 1-1 0 0,-1 0 1 0 0,1 0 0 0 0,-1 0-1 0 0,1 1 1 0 0,-1 1 0 0 0,0-1-1 0 0,-1 1 1 0 0,1 1 0 0 0,-1-1-1 0 0,1 1-47 0 0,-7-2 91 0 0,-1-1-1 0 0,1 0 1 0 0,-1 0 0 0 0,1 0-1 0 0,-1 0 1 0 0,0 0-1 0 0,0 1 1 0 0,0-1 0 0 0,-1 0-1 0 0,1 0 1 0 0,-1 0-1 0 0,1 0 1 0 0,-1 0-1 0 0,0 0 1 0 0,-1 0 0 0 0,1 0-1 0 0,0 0 1 0 0,-1 0-1 0 0,1-1 1 0 0,-1 1 0 0 0,0 0-1 0 0,0-1 1 0 0,0 1-1 0 0,0-1 1 0 0,-1 0-1 0 0,1 0 1 0 0,-1 0 0 0 0,1 0-1 0 0,-1 0 1 0 0,1-1-1 0 0,-1 1 1 0 0,0-1 0 0 0,0 1-1 0 0,0-1 1 0 0,0 0-1 0 0,0 0 1 0 0,-1 0-91 0 0,-5 4 21 0 0,-2 2-160 0 0,1-1-1 0 0,-2-1 1 0 0,1 0 0 0 0,0 0-1 0 0,-1-1 1 0 0,0-1 0 0 0,0 0-1 0 0,0 0 1 0 0,0-1 0 0 0,-1-1 0 0 0,1 0-1 0 0,0 0 1 0 0,-6-2 139 0 0,11-1-2148 0 0,6-7-7231 0 0,1 6 7047 0 0,0-1-3792 0 0</inkml:trace>
  <inkml:trace contextRef="#ctx0" brushRef="#br0" timeOffset="771.127">1153 0 2769 0 0,'0'0'1523'0'0,"0"0"-391"0"0,0 0-163 0 0,0 0 9 0 0,0 0 105 0 0,0 0 56 0 0,0 0 70 0 0,0 0 44 0 0,0 0-12 0 0,0 0-34 0 0,0 0-104 0 0,0 0-115 0 0,0 0-72 0 0,-1 11-69 0 0,-15 93 1831 0 0,11-76-2280 0 0,1 0 1 0 0,1 1-1 0 0,1-1 0 0 0,2 0 0 0 0,1 16-398 0 0,0 40 159 0 0,-2-58-139 0 0,1-3-42 0 0,0 0 0 0 0,-2-1 0 0 0,-1 1 0 0 0,0-1 0 0 0,-2 0 1 0 0,0 0-1 0 0,-4 8 22 0 0,-22 2-1292 0 0,17-28-2381 0 0,-1-8-4086 0 0,11-2 1975 0 0,2 2 1240 0 0</inkml:trace>
  <inkml:trace contextRef="#ctx0" brushRef="#br0" timeOffset="955.049">825 254 4657 0 0,'0'0'3189'0'0,"0"0"-1378"0"0,0 0-452 0 0,0 0 284 0 0,0 0 144 0 0,0 0-148 0 0,0 0-306 0 0,0 0-323 0 0,34 2-241 0 0,106 6-151 0 0,141-3 354 0 0,-238-8-2580 0 0,-25-1-5296 0 0,-9 4-3971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3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0 256 0 0,'0'0'2162'0'0,"0"0"-252"0"0,0 0 81 0 0,0 0 166 0 0,0 0 71 0 0,0 0-191 0 0,0 0-390 0 0,0 0-440 0 0,0 0-332 0 0,0 0-193 0 0,9 20 2005 0 0,-18 122-373 0 0,7-122-2479 0 0,-3 8-349 0 0,-5-20-6649 0 0,8-8-1187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3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14883 0 0,'0'0'1649'0'0,"0"0"-593"0"0,0 0-192 0 0,0 0-184 0 0,0 0-120 0 0,0 0-184 0 0,0 0-320 0 0,0 0-208 0 0,0 0-72 0 0,0 0-64 0 0,0 0-40 0 0,0 0-168 0 0,0 0-464 0 0,0 0-945 0 0,40 47-3232 0 0,-32-39-5497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4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 2152 0 0,'0'0'2064'0'0,"0"0"-184"0"0,0 0-137 0 0,0 0-161 0 0,0 0-241 0 0,0 0-316 0 0,0 0-163 0 0,0 0-29 0 0,0 0-8 0 0,0 0-13 0 0,0 0-61 0 0,0 0-81 0 0,-19 10-92 0 0,-95 46 367 0 0,112-55-918 0 0,1-1 0 0 0,-1 0 1 0 0,0 1-1 0 0,1 0 1 0 0,-1-1-1 0 0,1 1 1 0 0,-1 0-1 0 0,1 0 1 0 0,0 0-1 0 0,-1-1 1 0 0,1 2-1 0 0,0-1 0 0 0,-1 0 1 0 0,1 0-1 0 0,0 0 1 0 0,0 0-1 0 0,0 1 1 0 0,0-1-1 0 0,0 1 1 0 0,1-1-1 0 0,-1 1 1 0 0,0-1-1 0 0,1 1 0 0 0,-1-1 1 0 0,1 1-1 0 0,-1-1 1 0 0,1 1-1 0 0,0 0 1 0 0,-1-1-1 0 0,1 1 1 0 0,0 0-1 0 0,0-1 1 0 0,0 1-1 0 0,1 0 0 0 0,-1-1 1 0 0,0 1-1 0 0,1-1 1 0 0,-1 1-1 0 0,1 0 1 0 0,-1-1-1 0 0,1 1 1 0 0,0-1-1 0 0,-1 1 1 0 0,1-1-1 0 0,0 0 1 0 0,0 1-1 0 0,0-1 0 0 0,0 0 1 0 0,0 1-1 0 0,1-1 1 0 0,-1 0-28 0 0,76 44 82 0 0,-67-41-67 0 0,0 0 0 0 0,-1 1 0 0 0,1 0 0 0 0,-1 0-1 0 0,0 1 1 0 0,0 1 0 0 0,-1-1 0 0 0,0 1 0 0 0,0 1-1 0 0,-1 0 1 0 0,6 7-15 0 0,-11-9 79 0 0,0-1 0 0 0,0 1-1 0 0,-1 0 1 0 0,0-1 0 0 0,0 1 0 0 0,-1 0-1 0 0,1 0 1 0 0,-1 0 0 0 0,-1-1 0 0 0,1 1-1 0 0,-1 0 1 0 0,0 0 0 0 0,0-1 0 0 0,-1 1-1 0 0,1 0 1 0 0,-1-1 0 0 0,0 1 0 0 0,-1-1-1 0 0,0 0 1 0 0,0 0 0 0 0,0 0 0 0 0,0 0-1 0 0,-4 4-78 0 0,2-3-28 0 0,-1 1-1 0 0,-1-1 1 0 0,1 1-1 0 0,-1-2 0 0 0,0 1 1 0 0,0-1-1 0 0,0 0 1 0 0,-1 0-1 0 0,0-1 1 0 0,0 0-1 0 0,0-1 1 0 0,0 1-1 0 0,0-2 0 0 0,-1 1 1 0 0,0-1-1 0 0,1 0 1 0 0,-1-1-1 0 0,0 0 1 0 0,0 0-1 0 0,0-1 0 0 0,0 0 1 0 0,1-1-1 0 0,-1 0 1 0 0,-3-1 28 0 0,-26-14-1621 0 0,18 0-5375 0 0,17 9-3709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5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42 568 0 0,'0'0'1648'0'0,"0"0"125"0"0,0 0 138 0 0,0 0 21 0 0,0 0-117 0 0,0 0-260 0 0,0 0-241 0 0,0 0-179 0 0,0 0-106 0 0,0 0-76 0 0,0 0-94 0 0,-23-8-70 0 0,-73-21-97 0 0,38 25 565 0 0,45 8-939 0 0,5-2-273 0 0,-1 0-1 0 0,0 1 0 0 0,1 1 1 0 0,0-1-1 0 0,-1 1 1 0 0,1 1-1 0 0,1-1 0 0 0,-1 1 1 0 0,1 1-1 0 0,0-1 1 0 0,0 1-1 0 0,0 0 0 0 0,1 1 1 0 0,0 0-1 0 0,0 0 1 0 0,1 0-1 0 0,0 1 0 0 0,0-1 1 0 0,1 1-1 0 0,0 0 1 0 0,0 1-1 0 0,1-1 0 0 0,0 1 1 0 0,0-1-1 0 0,1 1 1 0 0,0 0-1 0 0,0 5-44 0 0,3-12-4 0 0,-1 1-1 0 0,0-1 1 0 0,1 0-1 0 0,0 1 1 0 0,0-1 0 0 0,-1 1-1 0 0,2-1 1 0 0,-1 0-1 0 0,0 0 1 0 0,0 0 0 0 0,0 0-1 0 0,1 0 1 0 0,0 0-1 0 0,-1 0 1 0 0,1 0 0 0 0,0 0-1 0 0,0-1 1 0 0,0 1-1 0 0,0 0 1 0 0,0-1-1 0 0,0 0 1 0 0,0 0 0 0 0,0 0-1 0 0,0 0 1 0 0,1 0-1 0 0,-1 0 1 0 0,1 0 0 0 0,-1-1-1 0 0,0 1 1 0 0,1-1-1 0 0,-1 1 1 0 0,1-1 4 0 0,85 2 317 0 0,59-55 822 0 0,-120 41-928 0 0,156-79 877 0 0,-181 90-1077 0 0,0 0-1 0 0,0 0 1 0 0,0 0 0 0 0,0 0 0 0 0,0 0-1 0 0,1 0 1 0 0,-1 1 0 0 0,0-1 0 0 0,0 1-1 0 0,1-1 1 0 0,-1 1 0 0 0,0 0 0 0 0,1 0-1 0 0,-1 0 1 0 0,0 0 0 0 0,1 0 0 0 0,-1 1-1 0 0,0-1 1 0 0,1 1 0 0 0,-1-1-1 0 0,0 1 1 0 0,0 0 0 0 0,0 0 0 0 0,1 0-1 0 0,-1 0 1 0 0,0 0 0 0 0,0 1 0 0 0,-1-1-1 0 0,1 0 1 0 0,0 1 0 0 0,0 0 0 0 0,-1-1-1 0 0,1 1 1 0 0,-1 0 0 0 0,1 0 0 0 0,-1 0-1 0 0,0 0 1 0 0,0 0 0 0 0,1 0-11 0 0,23 70 145 0 0,22 34-178 0 0,-44-102-33 0 0,1-1 0 0 0,-1 0 0 0 0,0 0 1 0 0,1 0-1 0 0,0 0 0 0 0,-1 0 0 0 0,1-1 1 0 0,0 0-1 0 0,0 0 0 0 0,1 0 0 0 0,-1 0 1 0 0,0 0-1 0 0,1-1 0 0 0,-1 0 0 0 0,1 0 1 0 0,-1 0-1 0 0,1-1 0 0 0,-1 0 0 0 0,1 1 1 0 0,0-1-1 0 0,-1-1 0 0 0,1 1 0 0 0,-1-1 0 0 0,1 0 1 0 0,-1 0-1 0 0,1 0 0 0 0,-1-1 0 0 0,0 1 1 0 0,4-3 65 0 0,17-12-4513 0 0,-17 11 815 0 0,5-3-7812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9:35.27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58,'1'0,"-1"0,1-1,-1 1,1 0,-1 0,1-1,-1 1,1 0,-1-1,0 1,1-1,-1 1,0 0,1-1,-1 1,0-1,0 1,1-1,-1 1,0-1,0 1,0-1,0 1,1-1,-1 1,0-1,0 0,0 1,0-1,0 1,0-1,-1 1,1-1,0 1,0-1,0 1,0-1,-1 1,1-1,0 1,0-1,-1 1,1-1,-1 1,1 0,0-1,-1 1,1 0,-1-1,1 1,0 0,-1-1,1 1,-1 0,0 0,53-5,-52 5,356-29,-33 30,-45 27,217-27,-218 27,-22 1,459-30,-429 29,293-28,-373 28,355-28,370 0,-760-28,281 28,-111-1,-144-27,-193 28,7-1,1 0,-1 1,0 0,0 0,1 1,-1 0,0 1,0 0,0 1,-1 0,1 1,-1 0,1 0,-1 1,3 2,7 7,-3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6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0 1440 0 0,'0'0'1618'0'0,"0"0"-75"0"0,0 0 80 0 0,0 0 201 0 0,0 0 145 0 0,0 0-71 0 0,0 0-190 0 0,0 0-253 0 0,0 0-266 0 0,0 0-236 0 0,0 0-196 0 0,-31 10-163 0 0,-97 32-146 0 0,49-5 141 0 0,-89 69 357 0 0,167-106-944 0 0,0 0 1 0 0,0 0-1 0 0,1 0 0 0 0,-1 1 1 0 0,0-1-1 0 0,0 0 0 0 0,0 0 1 0 0,0 0-1 0 0,1 1 1 0 0,-1-1-1 0 0,0 1 0 0 0,0-1 1 0 0,0 0-1 0 0,1 1 1 0 0,-1-1-1 0 0,0 1 0 0 0,1 0 1 0 0,-1-1-1 0 0,1 1 1 0 0,-1 0-1 0 0,0-1 0 0 0,1 1 1 0 0,-1 0-1 0 0,1-1 0 0 0,0 1 1 0 0,-1 0-1 0 0,1 0 1 0 0,0 0-1 0 0,-1-1 0 0 0,1 1 1 0 0,0 0-1 0 0,0 0 1 0 0,0 0-1 0 0,0 0 0 0 0,0 0 1 0 0,0-1-1 0 0,0 1 1 0 0,0 0-1 0 0,0 0 0 0 0,0 0 1 0 0,0 0-1 0 0,0 0 1 0 0,1-1-1 0 0,-1 1 0 0 0,0 0 1 0 0,1 0-1 0 0,-1 0 0 0 0,0-1 1 0 0,1 1-1 0 0,-1 0 1 0 0,1 0-1 0 0,-1-1 0 0 0,1 1 1 0 0,0 0-1 0 0,-1-1 1 0 0,1 1-1 0 0,0-1 0 0 0,0 1-2 0 0,111 45 286 0 0,-97-42-279 0 0,0 0 0 0 0,0 1-1 0 0,-1 1 1 0 0,1 1 0 0 0,-1 0-1 0 0,-1 0 1 0 0,1 1-1 0 0,-1 1 1 0 0,-1 1 0 0 0,0 0-1 0 0,0 0 1 0 0,7 9-7 0 0,-16-14 43 0 0,-1 0 1 0 0,1 0-1 0 0,-1 0 0 0 0,0 0 1 0 0,-1 1-1 0 0,1-1 0 0 0,-1 1 1 0 0,0 0-1 0 0,-1-1 0 0 0,1 1 1 0 0,-1 0-1 0 0,0-1 1 0 0,-1 1-1 0 0,1 0 0 0 0,-1-1 1 0 0,0 1-1 0 0,0 0 0 0 0,-1-1 1 0 0,0 0-1 0 0,0 1 0 0 0,0-1 1 0 0,0 0-1 0 0,-1 0 1 0 0,0 0-1 0 0,0 0 0 0 0,0-1 1 0 0,-1 1-1 0 0,0-1 0 0 0,0 0 1 0 0,0 0-1 0 0,0 0-43 0 0,-10 9 80 0 0,-1-1 1 0 0,0 0-1 0 0,-1-1 0 0 0,0-1 1 0 0,-1 0-1 0 0,0-2 0 0 0,0 1 1 0 0,-1-2-1 0 0,0-1 0 0 0,0 0 0 0 0,-1-1 1 0 0,0-1-1 0 0,1-1 0 0 0,-1 0 1 0 0,-1-2-1 0 0,1 0 0 0 0,0-1 0 0 0,0-1 1 0 0,-11-2-81 0 0,27 3-56 0 0,1 0 0 0 0,0 0 0 0 0,-1-1 1 0 0,1 1-1 0 0,0 0 0 0 0,-1-1 0 0 0,1 0 1 0 0,0 1-1 0 0,0-1 0 0 0,-1 0 0 0 0,1 0 1 0 0,0 0-1 0 0,0-1 0 0 0,0 1 0 0 0,0 0 0 0 0,1-1 1 0 0,-1 1-1 0 0,0-1 0 0 0,0 0 0 0 0,1 1 1 0 0,-1-1-1 0 0,1 0 0 0 0,0 0 0 0 0,-1 0 1 0 0,1 0-1 0 0,0 0 0 0 0,0-1 56 0 0,-2-28-8759 0 0,5 23-2592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46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407 680 880 0 0,'0'0'2234'0'0,"0"0"-590"0"0,0 0-183 0 0,0 0 160 0 0,0 0 245 0 0,0 0 113 0 0,0 0-152 0 0,0 0-322 0 0,0 0-347 0 0,0 0-300 0 0,0 0-202 0 0,-16-5-89 0 0,-52-13-67 0 0,25 25 191 0 0,35-2-535 0 0,-17 8 153 0 0,0 0-1 0 0,1 1 1 0 0,1 2 0 0 0,0 1-1 0 0,1 0 1 0 0,1 2 0 0 0,-7 8-309 0 0,19-18 10 0 0,1 1 0 0 0,0 0 0 0 0,1 1 1 0 0,0-1-1 0 0,1 1 0 0 0,0 1 0 0 0,1-1 1 0 0,0 1-1 0 0,0 0 0 0 0,2 0 0 0 0,-1 1 1 0 0,2-1-1 0 0,0 1 0 0 0,0-1 0 0 0,1 1 1 0 0,0 0-1 0 0,2 4-10 0 0,-1-12-30 0 0,0-1-1 0 0,1 1 1 0 0,0-1 0 0 0,0 0-1 0 0,0 1 1 0 0,0-1 0 0 0,1 0-1 0 0,0 0 1 0 0,0 0 0 0 0,0 0-1 0 0,0 0 1 0 0,0 0-1 0 0,1 0 1 0 0,0-1 0 0 0,0 0-1 0 0,0 1 1 0 0,0-1 0 0 0,0 0-1 0 0,1 0 1 0 0,-1-1 0 0 0,1 1-1 0 0,0-1 1 0 0,0 0 0 0 0,0 0-1 0 0,0 0 1 0 0,0 0 0 0 0,4 1 30 0 0,57 8-2719 0 0,-3-17-5293 0 0,-43 2-2376 0 0</inkml:trace>
  <inkml:trace contextRef="#ctx0" brushRef="#br0" timeOffset="3747.795">880 890 0 0 0,'0'0'173'0'0,"24"-10"219"0"0,110-46 626 0 0,-113 44 1313 0 0,-1-23 10172 0 0,-27 19-9997 0 0,-58 2-376 0 0,50 12-2099 0 0,0 2 0 0 0,0 0 1 0 0,0 1-1 0 0,0 0 1 0 0,0 1-1 0 0,0 1 1 0 0,0 1-1 0 0,1 0 1 0 0,-1 0-1 0 0,1 2 0 0 0,0 0 1 0 0,1 0-1 0 0,-1 1 1 0 0,1 1-1 0 0,1 0 1 0 0,-1 1-1 0 0,1 0 1 0 0,1 1-1 0 0,-10 10-31 0 0,17-12-1 0 0,1 1 0 0 0,0-1 0 0 0,0 1 0 0 0,0 0 0 0 0,1-1-1 0 0,1 1 1 0 0,0 0 0 0 0,0 0 0 0 0,0 0 0 0 0,1 0 0 0 0,1 2 1 0 0,-1 0-2 0 0,1 1 0 0 0,0-1 0 0 0,0 0 1 0 0,1 0-1 0 0,1 0 0 0 0,0 0 0 0 0,0 0 0 0 0,1-1 0 0 0,1 1 1 0 0,0-1-1 0 0,0 0 0 0 0,1 0 0 0 0,0-1 0 0 0,0 0 0 0 0,1 0 0 0 0,1 0 1 0 0,-1-1-1 0 0,1 0 0 0 0,1 0 0 0 0,-1-1 0 0 0,7 3 2 0 0,-8-7 37 0 0,0 0 0 0 0,0-1 0 0 0,0 0 0 0 0,0-1 0 0 0,0 0 0 0 0,0 0 0 0 0,1 0 0 0 0,-1-1 0 0 0,1 0 0 0 0,-1 0 0 0 0,0-1 0 0 0,0 0 0 0 0,1 0 0 0 0,-1-1 0 0 0,0 0 0 0 0,0 0 0 0 0,0 0 0 0 0,0-1 0 0 0,-1 0 0 0 0,1-1 0 0 0,-1 0 0 0 0,6-4-37 0 0,20-20 167 0 0,-2-2 0 0 0,-1-2 0 0 0,-2 0 1 0 0,-1-2-1 0 0,-1-1 0 0 0,-2-1 0 0 0,-2-1 0 0 0,15-35-167 0 0,-28 34 384 0 0,-8 37-265 0 0,0 1-35 0 0,0 0-34 0 0,0 0-57 0 0,0 0-58 0 0,0 26-274 0 0,0-22 339 0 0,0 0 0 0 0,0 0 1 0 0,0 0-1 0 0,0 0 0 0 0,0 0 0 0 0,1-1 1 0 0,0 1-1 0 0,-1 0 0 0 0,2 0 1 0 0,-1 0-1 0 0,0-1 0 0 0,1 1 0 0 0,-1-1 1 0 0,1 1-1 0 0,0-1 0 0 0,0 1 1 0 0,1-1-1 0 0,-1 0 0 0 0,2 1 0 0 0,44 88-5 0 0,-45-87 5 0 0,0 0 0 0 0,0 0 1 0 0,1-1-1 0 0,0 1 0 0 0,0-1 1 0 0,0 1-1 0 0,0-1 0 0 0,1-1 1 0 0,0 1-1 0 0,-1-1 0 0 0,1 1 1 0 0,1-1-1 0 0,-1-1 0 0 0,0 1 1 0 0,1-1-1 0 0,-1 0 0 0 0,1 0 1 0 0,0-1-1 0 0,-1 1 0 0 0,1-1 0 0 0,3 0 0 0 0,4-1 16 0 0,0 0 0 0 0,0-1 0 0 0,0-1 0 0 0,0 0 0 0 0,0-1 0 0 0,-1 0 0 0 0,1 0 0 0 0,-1-2 0 0 0,0 1 0 0 0,0-2 0 0 0,-1 0 0 0 0,1 0 1 0 0,-1-1-1 0 0,-1 0 0 0 0,1-1-16 0 0,25-21 57 0 0,0-1 0 0 0,-3-2 0 0 0,0-1 0 0 0,-2-2 0 0 0,-2-1 0 0 0,-1-1 0 0 0,-2-2 0 0 0,-1 0 1 0 0,-3-2-1 0 0,-1-1 0 0 0,-2 0 0 0 0,11-38-57 0 0,-17 43 2 0 0,-3-2 1 0 0,-1 1-1 0 0,-1-1 0 0 0,-3-1 0 0 0,-1 1 1 0 0,-2-1-1 0 0,-1-5-2 0 0,-2 37-5 0 0,1-1 0 0 0,-1 1 0 0 0,0-1 0 0 0,-1 1 0 0 0,0 0 0 0 0,0-1 0 0 0,-1 1 0 0 0,0 0 0 0 0,0 0 0 0 0,-1 1 0 0 0,0-1 0 0 0,0 1 0 0 0,-1 0 0 0 0,0 0 0 0 0,0 0 0 0 0,-4-3 5 0 0,6 8-11 0 0,1 1 0 0 0,0-1 0 0 0,0 1 0 0 0,-1 0 0 0 0,1 0 1 0 0,-1 0-1 0 0,1 0 0 0 0,-1 0 0 0 0,1 0 0 0 0,-1 1 0 0 0,0-1 0 0 0,1 1 0 0 0,-1 0 0 0 0,1 0 0 0 0,-1 0 1 0 0,0 0-1 0 0,1 0 0 0 0,-1 0 0 0 0,0 1 0 0 0,1-1 0 0 0,-1 1 0 0 0,1 0 0 0 0,-1 0 0 0 0,1 0 0 0 0,-1 0 0 0 0,1 0 1 0 0,0 1-1 0 0,-1-1 0 0 0,1 1 0 0 0,0-1 0 0 0,0 1 11 0 0,-65 60-254 0 0,47-34 238 0 0,1 0 1 0 0,1 2-1 0 0,2 0 0 0 0,1 1 1 0 0,1 1-1 0 0,2 0 0 0 0,1 0 1 0 0,1 1-1 0 0,2 1 0 0 0,2 0 1 0 0,0 3 15 0 0,2 128 64 0 0,7-151-65 0 0,0 1 0 0 0,0-1-1 0 0,2 1 1 0 0,0-1 0 0 0,0 0 0 0 0,1-1 0 0 0,1 0 0 0 0,0 0 0 0 0,1 0 0 0 0,0-1-1 0 0,1 0 1 0 0,1 0 0 0 0,0-1 1 0 0,-5-5 4 0 0,0-1 0 0 0,0 0-1 0 0,1 0 1 0 0,-1 0 0 0 0,1-1 0 0 0,1 0-1 0 0,-1 0 1 0 0,0-1 0 0 0,1 1 0 0 0,0-1-1 0 0,0-1 1 0 0,0 1 0 0 0,0-1 0 0 0,0-1 0 0 0,0 1-1 0 0,0-1 1 0 0,1 0 0 0 0,-1-1 0 0 0,1 0-1 0 0,-1 0 1 0 0,0 0 0 0 0,3-2-4 0 0,36-27-1030 0 0,-24 1-6739 0 0,-17 23 598 0 0,1 2-1071 0 0</inkml:trace>
  <inkml:trace contextRef="#ctx0" brushRef="#br0" timeOffset="4517.059">2335 677 10914 0 0,'0'0'2155'0'0,"0"0"-354"0"0,0 0-151 0 0,0 0-98 0 0,0 0-207 0 0,0 0-283 0 0,0 0-267 0 0,0 0-212 0 0,0 0-167 0 0,0 0-120 0 0,0 0-73 0 0,0 0-41 0 0,0 0-28 0 0,-19 3-2 0 0,-60 11-28 0 0,26 15 32 0 0,44-20-139 0 0,4-4-24 0 0,0 0 0 0 0,1 0 1 0 0,0 0-1 0 0,0 0 0 0 0,0 1 0 0 0,0-1 0 0 0,1 1 0 0 0,0 0 0 0 0,0 0 1 0 0,1 1-1 0 0,0-1 0 0 0,0 0 0 0 0,0 1 0 0 0,1-1 0 0 0,0 1 1 0 0,0-1-1 0 0,1 1 0 0 0,-1 0 0 0 0,1-1 0 0 0,1 1 0 0 0,-1 0 1 0 0,1-1-1 0 0,2 5 7 0 0,0-6 14 0 0,0-1 1 0 0,1 1-1 0 0,0-1 1 0 0,0 0-1 0 0,0 0 1 0 0,0-1-1 0 0,1 1 1 0 0,-1-1-1 0 0,1 0 1 0 0,0 0-1 0 0,0-1 1 0 0,0 1-1 0 0,0-1 1 0 0,1 0-1 0 0,-1 0 1 0 0,1-1-1 0 0,-1 0 1 0 0,1 0-1 0 0,-1 0 1 0 0,1 0-1 0 0,0-1 1 0 0,-1 0-1 0 0,1 0 1 0 0,0-1-1 0 0,2 0-14 0 0,2-1 62 0 0,-1 0 0 0 0,0-1-1 0 0,0 0 1 0 0,0-1 0 0 0,0 0-1 0 0,-1 0 1 0 0,1-1-1 0 0,-1 0 1 0 0,0 0 0 0 0,0-1-1 0 0,-1 0 1 0 0,0-1 0 0 0,2-1-62 0 0,-6 6 12 0 0,140-117 123 0 0,-143 120-147 0 0,0-1 1 0 0,0 1 0 0 0,0-1 0 0 0,-1 1-1 0 0,1-1 1 0 0,0 1 0 0 0,0-1 0 0 0,0 1-1 0 0,0 0 1 0 0,0-1 0 0 0,0 1 0 0 0,0-1 0 0 0,0 1-1 0 0,1-1 1 0 0,-1 1 0 0 0,0-1 0 0 0,0 1-1 0 0,0-1 1 0 0,1 1 0 0 0,-1-1 0 0 0,0 1-1 0 0,0-1 1 0 0,1 0 0 0 0,-1 1 0 0 0,0-1-1 0 0,1 1 1 0 0,-1-1 0 0 0,1 0 0 0 0,-1 1-1 0 0,0-1 1 0 0,1 0 0 0 0,-1 1 0 0 0,1-1 0 0 0,-1 0-1 0 0,1 0 1 0 0,-1 1 0 0 0,1-1 0 0 0,-1 0-1 0 0,1 0 1 0 0,-1 0 0 0 0,1 0 0 0 0,-1 0-1 0 0,1 0 1 0 0,-1 0 0 0 0,1 0 0 0 0,-1 0-1 0 0,1 0 1 0 0,0 0 0 0 0,-1 0 0 0 0,1 0-1 0 0,-1 0 1 0 0,1 0 0 0 0,-1-1 0 0 0,1 1 0 0 0,-1 0-1 0 0,1 0 1 0 0,-1-1 0 0 0,0 1 0 0 0,1 0-1 0 0,-1-1 1 0 0,1 1 0 0 0,-1 0 0 0 0,0-1 11 0 0,0 8 57 0 0,0-3-59 0 0,-1-1 0 0 0,1 1 0 0 0,0-1 0 0 0,0 1 0 0 0,0 0-1 0 0,0-1 1 0 0,1 1 0 0 0,-1-1 0 0 0,1 1 0 0 0,0-1 0 0 0,0 1 0 0 0,0-1 0 0 0,1 1 0 0 0,-1-1 0 0 0,1 0 0 0 0,0 0 0 0 0,0 0 0 0 0,0 0 0 0 0,0 0 0 0 0,0 0 0 0 0,1 0 0 0 0,-1-1-1 0 0,1 1 1 0 0,0-1 0 0 0,-1 0 0 0 0,1 1 0 0 0,0-1 0 0 0,1-1 0 0 0,-1 1 0 0 0,0 0 0 0 0,0-1 0 0 0,1 0 0 0 0,-1 0 0 0 0,1 0 0 0 0,3 1 2 0 0,9-2 54 0 0,1 0 1 0 0,0-1-1 0 0,-1-1 1 0 0,1 0-1 0 0,-1-2 1 0 0,1 0-1 0 0,-1 0 1 0 0,0-2-1 0 0,-1 0 1 0 0,1 0-1 0 0,-1-2 1 0 0,-1 0-1 0 0,1 0 1 0 0,-1-1-1 0 0,-1-1 1 0 0,0-1-1 0 0,6-5-54 0 0,-1 3 75 0 0,2 1-1 0 0,-1 0-1 0 0,0-2 0 0 0,-1 0 1 0 0,0-1-1 0 0,-1 0 0 0 0,-1-2 1 0 0,-1 0-1 0 0,0 0 0 0 0,-1-2 1 0 0,-1 0-1 0 0,-1 0 1 0 0,-1-1-1 0 0,0-1-73 0 0,-5-42 275 0 0,-8 61-275 0 0,1 0 1 0 0,-1 1 0 0 0,0-1-1 0 0,1 1 1 0 0,-1-1-1 0 0,0 1 1 0 0,0-1 0 0 0,0 1-1 0 0,0 0 1 0 0,0 0 0 0 0,0 0-1 0 0,-1 0 1 0 0,1 1 0 0 0,0-1-1 0 0,0 0 1 0 0,-1 1 0 0 0,1 0-1 0 0,0-1 1 0 0,-1 1-1 0 0,1 0 1 0 0,0 0 0 0 0,-1 1-1 0 0,1-1 1 0 0,0 0 0 0 0,-1 1-1 0 0,1-1 1 0 0,0 1 0 0 0,0 0-1 0 0,-1 0 1 0 0,1 0 0 0 0,0 0-1 0 0,-6 2-15 0 0,0 0 0 0 0,1 1 1 0 0,0 0-1 0 0,-1 0 1 0 0,1 1-1 0 0,1 0 1 0 0,-1 0-1 0 0,1 1 0 0 0,0 0 1 0 0,0 0-1 0 0,1 0 1 0 0,-1 0-1 0 0,1 1 1 0 0,1 0-1 0 0,-1 0 0 0 0,1 1 1 0 0,1-1-1 0 0,-1 1 1 0 0,1 0-1 0 0,1 0 1 0 0,-1 0-1 0 0,1 0 0 0 0,1 0 1 0 0,0 0-1 0 0,0 0 1 0 0,0 1-1 0 0,1 4 15 0 0,2-8-3 0 0,0 0 0 0 0,1-1 0 0 0,0 1-1 0 0,0-1 1 0 0,0 0 0 0 0,0 1 0 0 0,1-1-1 0 0,-1-1 1 0 0,1 1 0 0 0,0-1 0 0 0,0 1 0 0 0,0-1-1 0 0,1 0 1 0 0,2 1 3 0 0,17 15 1 0 0,-14-10 10 0 0,6 5 2 0 0,0 1 1 0 0,0 0-1 0 0,-2 1 1 0 0,0 1-1 0 0,-1 0 1 0 0,0 1-1 0 0,-2 1 1 0 0,8 14-14 0 0,-6 75 287 0 0,-13-97-273 0 0,-1 0 0 0 0,2 0-1 0 0,0 0 1 0 0,0 1 0 0 0,1-1 0 0 0,0 0-1 0 0,1 0 1 0 0,0-1 0 0 0,3 7-14 0 0,24 34 16 0 0,-26-49-1427 0 0,-3-6-7935 0 0,-1 4 9007 0 0,0-1-10738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53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429 420 0 0 0,'0'0'856'0'0,"0"0"845"0"0,0 0 220 0 0,0 0-164 0 0,0 0-242 0 0,0 0-283 0 0,0 0-221 0 0,0 0-143 0 0,13-3-39 0 0,38-9 33 0 0,-38 9 33 0 0,-13 3 13 0 0,0 0-45 0 0,0 0-95 0 0,0 0-101 0 0,0 0-86 0 0,0 0-55 0 0,-42 23 1581 0 0,-173 65-1187 0 0,156-67-705 0 0,-2-3 224 0 0,89 31-651 0 0,71 22 373 0 0,-97-71-145 0 0,-1 0 0 0 0,1 1 0 0 0,0-1 0 0 0,0 1-1 0 0,0 0 1 0 0,0-1 0 0 0,0 1 0 0 0,0 0 0 0 0,-1 0 0 0 0,1 0 0 0 0,0 0 0 0 0,-1 0 0 0 0,1 1 0 0 0,-1-1 0 0 0,1 0 0 0 0,-1 1-1 0 0,1-1 1 0 0,-1 1 0 0 0,0 0 0 0 0,0-1 0 0 0,0 1 0 0 0,0 0 0 0 0,0 0 0 0 0,0-1 0 0 0,-1 1 0 0 0,1 0 0 0 0,0 0-1 0 0,-1 0 1 0 0,0 0 0 0 0,1 0 0 0 0,-1 0 0 0 0,0 0 0 0 0,0 0 0 0 0,0 0 0 0 0,0 0 0 0 0,0 0 0 0 0,-1 0 0 0 0,1 0 0 0 0,-1 0-1 0 0,1 0 1 0 0,-1 0 0 0 0,0 0 0 0 0,1-1 0 0 0,-1 1 0 0 0,0 0-16 0 0,-194 152 554 0 0,113-83-525 0 0,81-70-24 0 0,0 0 0 0 0,0 0 0 0 0,0 0 1 0 0,0 0-1 0 0,0 0 0 0 0,0 0 0 0 0,0 0 0 0 0,1 0 0 0 0,-1 0 1 0 0,0 1-1 0 0,0-1 0 0 0,1 0 0 0 0,-1 1 0 0 0,1-1 0 0 0,0 1 1 0 0,-1-1-1 0 0,1 0 0 0 0,0 1 0 0 0,0-1 0 0 0,0 1 0 0 0,0-1 1 0 0,0 1-1 0 0,0-1 0 0 0,0 0 0 0 0,0 1 0 0 0,0-1 0 0 0,1 1 1 0 0,-1-1-1 0 0,1 0 0 0 0,-1 1 0 0 0,1-1 0 0 0,-1 0 1 0 0,1 1-1 0 0,0-1 0 0 0,0 0 0 0 0,0 0 0 0 0,0 0 0 0 0,0 0 1 0 0,0 0-1 0 0,0 0 0 0 0,0 0 0 0 0,0 0 0 0 0,0 0 0 0 0,0 0 1 0 0,0 0-1 0 0,1-1 0 0 0,-1 1 0 0 0,1 0-5 0 0,69 21 667 0 0,-13-14-221 0 0,0-3-1 0 0,0-2 1 0 0,55-5-446 0 0,-109 2 11 0 0,3 0-22 0 0,0 0-1 0 0,0 0 1 0 0,0-1-1 0 0,0 0 0 0 0,1 0 1 0 0,-1-1-1 0 0,-1 0 0 0 0,1 0 1 0 0,0-1-1 0 0,0 0 0 0 0,-1 0 1 0 0,0 0-1 0 0,1-1 0 0 0,-1 0 12 0 0,-1-51-3472 0 0,-13 18-2787 0 0,4 21-169 0 0,2 7-2202 0 0</inkml:trace>
  <inkml:trace contextRef="#ctx0" brushRef="#br0" timeOffset="388.754">265 1 9162 0 0,'0'0'1315'0'0,"0"0"-291"0"0,0 0-254 0 0,0 0-81 0 0,0 0 69 0 0,0 0 136 0 0,0 0 89 0 0,0 0-25 0 0,0 0-75 0 0,0 0-130 0 0,0 0-130 0 0,0 0-103 0 0,0 0-86 0 0,-11 34-53 0 0,-33 109-45 0 0,37-62 123 0 0,10-62-312 0 0,3 62 160 0 0,-4 0 1 0 0,-4 1-1 0 0,-3-1 1 0 0,-3 0-1 0 0,-12 41-307 0 0,-39 261 498 0 0,31-217-505 0 0,1-129-282 0 0,25-47-5419 0 0,2 6-2669 0 0,1 0-366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57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45 0 0 0,'0'0'1420'0'0,"0"0"318"0"0,0 0 153 0 0,0 0 140 0 0,0 0 164 0 0,0 0 63 0 0,0 0-187 0 0,0 0-326 0 0,0 0-404 0 0,0 0-358 0 0,0 0-184 0 0,0-8-72 0 0,0-21 0 0 0,0 21-6 0 0,0 8-65 0 0,0 0-76 0 0,0 0-62 0 0,0 0-69 0 0,0 0-66 0 0,0 23 659 0 0,0 38-542 0 0,1 38 218 0 0,-4-1 0 0 0,-11 52-718 0 0,-40 218 331 0 0,1-173-446 0 0,61-236-6998 0 0,-3 20-560 0 0,-2 10-3536 0 0</inkml:trace>
  <inkml:trace contextRef="#ctx0" brushRef="#br0" timeOffset="280.332">0 508 7970 0 0,'0'0'1072'0'0,"0"0"-467"0"0,0 0 22 0 0,0 0 425 0 0,0 0 351 0 0,0 0 128 0 0,0 0-114 0 0,0 0-256 0 0,0 0-261 0 0,0 0-201 0 0,0 0-141 0 0,0 0-106 0 0,0 0-87 0 0,31 5-91 0 0,96 14-86 0 0,-49-28 12 0 0,-47-2-390 0 0,0-2-1 0 0,-1-1 1 0 0,-1-2 0 0 0,0 0 0 0 0,26-21 190 0 0,52-47-3538 0 0,-43 22-6450 0 0,-50 46 3991 0 0</inkml:trace>
  <inkml:trace contextRef="#ctx0" brushRef="#br0" timeOffset="677.333">818 22 2785 0 0,'0'0'2790'0'0,"0"0"-382"0"0,0 0-438 0 0,0 0-242 0 0,0 0-168 0 0,0 0-206 0 0,0 0-260 0 0,0 0-199 0 0,0 0-91 0 0,0 0-43 0 0,0 0-19 0 0,0 0-81 0 0,-9 27-74 0 0,-28 86-66 0 0,22-63-27 0 0,2-1-1 0 0,3 2 1 0 0,1 0-1 0 0,0 31-493 0 0,-4 139 426 0 0,13-219-427 0 0,0 0 1 0 0,0 1-1 0 0,0-1 1 0 0,0 1-1 0 0,0-1 1 0 0,0 0 0 0 0,1 1-1 0 0,-1-1 1 0 0,1 0-1 0 0,-1 1 1 0 0,1-1-1 0 0,0 0 1 0 0,0 0 0 0 0,0 0-1 0 0,0 1 1 0 0,1-1-1 0 0,-1 0 1 0 0,0-1-1 0 0,1 1 1 0 0,0 0 0 0 0,-1 0-1 0 0,1-1 1 0 0,0 1-1 0 0,0 0 1 0 0,0-1-1 0 0,0 0 1 0 0,0 0 0 0 0,0 1-1 0 0,0-1 1 0 0,0 0-1 0 0,1-1 1 0 0,-1 1-1 0 0,0 0 1 0 0,0-1-1 0 0,1 1 1 0 0,-1-1 0 0 0,1 0 0 0 0,3-1 41 0 0,0 0 0 0 0,1 0 0 0 0,-1-1 0 0 0,0 0 0 0 0,0-1 0 0 0,0 1 0 0 0,0-1 0 0 0,-1 0 0 0 0,1 0 0 0 0,-1-1 0 0 0,0 0 0 0 0,0 0 0 0 0,0 0-1 0 0,0 0 1 0 0,0-2-41 0 0,19-14 87 0 0,17-12-7 0 0,-20 14-52 0 0,1 1-1 0 0,1 1 1 0 0,0 1-1 0 0,1 1 1 0 0,1 1-1 0 0,19-8-27 0 0,-43 21 1 0 0,1-1-1 0 0,-1 0 1 0 0,0 1-1 0 0,0-1 1 0 0,0 1-1 0 0,1 0 1 0 0,-1-1-1 0 0,0 1 1 0 0,1 0-1 0 0,-1 0 1 0 0,0-1-1 0 0,1 1 1 0 0,-1 0 0 0 0,0 1-1 0 0,1-1 1 0 0,-1 0-1 0 0,0 0 1 0 0,1 0-1 0 0,-1 1 1 0 0,0-1-1 0 0,0 1 1 0 0,1-1-1 0 0,-1 1 1 0 0,0-1-1 0 0,0 1 1 0 0,0 0-1 0 0,0 0 1 0 0,1-1-1 0 0,-1 1 1 0 0,0 0-1 0 0,-1 0 1 0 0,1 0-1 0 0,0 0 1 0 0,0 0-1 0 0,0 0 1 0 0,-1 0-1 0 0,2 1 0 0 0,4 53 114 0 0,-6-47-99 0 0,-17 184 116 0 0,17-191-150 0 0,-1 1-1 0 0,1 0 1 0 0,-1 0 0 0 0,1 0-1 0 0,0-1 1 0 0,-1 1 0 0 0,1 0-1 0 0,0 0 1 0 0,0 0 0 0 0,0 0-1 0 0,1-1 1 0 0,-1 1-1 0 0,0 0 1 0 0,1 0 0 0 0,-1 0-1 0 0,1-1 1 0 0,0 1 0 0 0,-1 0-1 0 0,1-1 1 0 0,0 1 0 0 0,0-1-1 0 0,0 1 1 0 0,0-1-1 0 0,0 1 1 0 0,1-1 0 0 0,-1 1-1 0 0,0-1 1 0 0,1 0 0 0 0,-1 0-1 0 0,1 0 1 0 0,-1 0 0 0 0,1 0-1 0 0,-1 0 1 0 0,1 0-1 0 0,0 0 1 0 0,-1-1 0 0 0,1 1-1 0 0,0-1 1 0 0,0 1 0 0 0,-1-1-1 0 0,1 0 1 0 0,0 0 0 0 0,0 1-1 0 0,0-1 1 0 0,0 0 0 0 0,-1-1-1 0 0,1 1 1 0 0,0 0-1 0 0,0 0 1 0 0,0-1 0 0 0,-1 1-1 0 0,1-1 1 0 0,0 0 0 0 0,0 0 19 0 0,23-26-2536 0 0,-17 16-1291 0 0,0 3-4828 0 0,-2 6 449 0 0</inkml:trace>
  <inkml:trace contextRef="#ctx0" brushRef="#br0" timeOffset="1095.659">1326 770 0 0 0,'0'0'1363'0'0,"0"0"591"0"0,0 0 422 0 0,0 0 117 0 0,0 0-155 0 0,0 0-266 0 0,0 0-277 0 0,0 0-267 0 0,0 0-249 0 0,0 0-192 0 0,32 0-175 0 0,98-2-145 0 0,-66-15 386 0 0,-55 12-995 0 0,0-1 1 0 0,-1 0 0 0 0,1 0 0 0 0,-1-1 0 0 0,-1 0 0 0 0,1-1 0 0 0,-1 0 0 0 0,0 0-1 0 0,-1 0 1 0 0,0-1 0 0 0,-1 0 0 0 0,1 0 0 0 0,-2-1 0 0 0,1 1 0 0 0,0-4-159 0 0,-3 9 10 0 0,0 1 1 0 0,-1 0 0 0 0,0-1 0 0 0,1 1 0 0 0,-1 0-1 0 0,0-1 1 0 0,0 0 0 0 0,-1 1 0 0 0,1-1-1 0 0,-1 1 1 0 0,0-1 0 0 0,0 0 0 0 0,0 1-1 0 0,0-1 1 0 0,-1 0 0 0 0,0 1 0 0 0,1-1 0 0 0,-1 1-1 0 0,0-1 1 0 0,-1 1 0 0 0,1-1 0 0 0,-1 1-1 0 0,1 0 1 0 0,-1 0 0 0 0,0-1 0 0 0,0 1-1 0 0,-1 1 1 0 0,1-1 0 0 0,0 0 0 0 0,-1 0 0 0 0,0 1-1 0 0,1 0 1 0 0,-1-1 0 0 0,0 1 0 0 0,0 0-1 0 0,-1 1 1 0 0,1-1 0 0 0,0 0 0 0 0,-1 1-1 0 0,-2-1-10 0 0,-5 2-16 0 0,1 2 0 0 0,-1-1 0 0 0,1 1-1 0 0,-1 1 1 0 0,1 0 0 0 0,0 0 0 0 0,0 1-1 0 0,1 0 1 0 0,-1 1 0 0 0,1 0 0 0 0,0 1-1 0 0,0-1 1 0 0,1 2 0 0 0,0-1 0 0 0,0 1 0 0 0,0 1-1 0 0,1-1 1 0 0,0 1 0 0 0,0 1 0 0 0,1-1-1 0 0,0 1 1 0 0,-3 6 16 0 0,-3 0-11 0 0,0 0-1 0 0,1 0 1 0 0,0 1 0 0 0,2 0-1 0 0,0 1 1 0 0,0 0 0 0 0,2 1-1 0 0,0-1 1 0 0,1 1 0 0 0,1 1-1 0 0,1-1 1 0 0,0 1 0 0 0,2 0-1 0 0,-1 17 12 0 0,6-28 17 0 0,1 0 0 0 0,0-1 0 0 0,0 0-1 0 0,1 0 1 0 0,0 0 0 0 0,0 0 0 0 0,1-1 0 0 0,-1 1-1 0 0,1-1 1 0 0,1-1 0 0 0,-1 1 0 0 0,1-1-1 0 0,0-1 1 0 0,0 1 0 0 0,1-1 0 0 0,-1 0-1 0 0,1-1 1 0 0,0 0 0 0 0,0 0 0 0 0,0 0 0 0 0,0-1-1 0 0,1-1 1 0 0,-1 1 0 0 0,0-1 0 0 0,1-1-1 0 0,2 1-16 0 0,8 0 13 0 0,-1 0-1 0 0,1 0 0 0 0,0-2 0 0 0,0-1 0 0 0,-1 0 0 0 0,1-1 0 0 0,-1-1 0 0 0,0 0 0 0 0,11-6-12 0 0,48-24-6751 0 0,-70 29-4584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7:5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56 0 0 0,'0'0'535'0'0,"0"0"1045"0"0,0 0 486 0 0,0 0 40 0 0,0 0-214 0 0,0 0-397 0 0,0 0-292 0 0,0 0-160 0 0,0 0-132 0 0,-1-7-55 0 0,0-21-80 0 0,0 27-683 0 0,-1-1 0 0 0,1 0 0 0 0,0 1 0 0 0,-1-1 0 0 0,1 1 0 0 0,-1 0 0 0 0,0 0-1 0 0,1-1 1 0 0,-1 1 0 0 0,0 0 0 0 0,0 0 0 0 0,0 1 0 0 0,0-1 0 0 0,0 0 0 0 0,0 1 0 0 0,0-1 0 0 0,0 1 0 0 0,0-1 0 0 0,0 1 0 0 0,0 0-1 0 0,0 0 1 0 0,0 0 0 0 0,0 0 0 0 0,0 0 0 0 0,0 1 0 0 0,0-1 0 0 0,0 1 0 0 0,0-1 0 0 0,0 1 0 0 0,0 0 0 0 0,0-1 0 0 0,0 1 0 0 0,0 0-1 0 0,1 0-92 0 0,-159 69 878 0 0,77-26 148 0 0,83-42-989 0 0,0 0 1 0 0,0-1-1 0 0,0 1 1 0 0,1 0-1 0 0,-1-1 1 0 0,0 1 0 0 0,1 0-1 0 0,-1-1 1 0 0,1 1-1 0 0,0-1 1 0 0,-1 1-1 0 0,1-1 1 0 0,0 1 0 0 0,0-1-1 0 0,0 0 1 0 0,0 1-1 0 0,0-1 1 0 0,0 0-1 0 0,0 0 1 0 0,1 0 0 0 0,-1 0-1 0 0,0 0 1 0 0,1 0-1 0 0,-1 0 1 0 0,1 0-1 0 0,-1 0 1 0 0,2 0-38 0 0,1 2 106 0 0,125 96 1322 0 0,-114-88-1364 0 0,1 1 1 0 0,-2 1-1 0 0,1 0 0 0 0,-2 1 1 0 0,0 0-1 0 0,-1 1 0 0 0,0 1 0 0 0,-1 0 1 0 0,-1 0-1 0 0,0 1 0 0 0,-2 1 1 0 0,0-1-1 0 0,0 1 0 0 0,1 10-64 0 0,-8-25 22 0 0,0 1 0 0 0,0-1 0 0 0,-1 0 0 0 0,1 0 0 0 0,-1 0 0 0 0,0 1 0 0 0,1-1 0 0 0,-1 0-1 0 0,-1 0 1 0 0,1 0 0 0 0,-1 1 0 0 0,1-1 0 0 0,-1 0 0 0 0,0 0 0 0 0,0 0 0 0 0,0 0 0 0 0,0 0 0 0 0,-1 0 0 0 0,1 0 0 0 0,-1 0-1 0 0,0-1 1 0 0,0 1 0 0 0,0 0 0 0 0,0-1 0 0 0,0 0 0 0 0,0 1 0 0 0,-1-1 0 0 0,1 0 0 0 0,-1 0 0 0 0,0 0 0 0 0,1-1 0 0 0,-1 1-1 0 0,0-1 1 0 0,0 1 0 0 0,0-1 0 0 0,0 0 0 0 0,0 0 0 0 0,-3 0-22 0 0,-125 15 58 0 0,125-16-142 0 0,1 0 0 0 0,0 0 0 0 0,-1-1-1 0 0,1 0 1 0 0,0 0 0 0 0,0 0 0 0 0,0-1 0 0 0,0 1 0 0 0,0-1-1 0 0,0 0 1 0 0,0-1 0 0 0,0 1 0 0 0,1-1 0 0 0,-1 0 0 0 0,1 0-1 0 0,0-1 1 0 0,0 1 0 0 0,0-1 0 0 0,-2-3 84 0 0,-8-37-10506 0 0,14 39-294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3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125 179 0 0 0,'0'0'862'0'0,"0"0"260"0"0,0 0 16 0 0,0 0 45 0 0,0 0 113 0 0,0 0 60 0 0,1 2 9 0 0,0 8-97 0 0,-1-7-181 0 0,2 3 3941 0 0,4 6-2888 0 0,37 3 609 0 0,-31-12-2619 0 0,1 0-1 0 0,1-1 1 0 0,-1-1 0 0 0,0 0 0 0 0,0-1-1 0 0,1 0 1 0 0,-1-1 0 0 0,0 0 0 0 0,0-1 0 0 0,0-1-1 0 0,0 0 1 0 0,0-1 0 0 0,-1 0 0 0 0,1-1-1 0 0,-1 0 1 0 0,0-1 0 0 0,0 0 0 0 0,-1-1 0 0 0,4-3-130 0 0,-13 9 32 0 0,0 0 1 0 0,1-1 0 0 0,-1 1-1 0 0,0-1 1 0 0,0 0 0 0 0,0 1 0 0 0,0-1-1 0 0,0 0 1 0 0,0 0 0 0 0,0 0-1 0 0,-1-1 1 0 0,1 1 0 0 0,-1 0 0 0 0,1-1-1 0 0,-1 1 1 0 0,0-1 0 0 0,0 1 0 0 0,0-1-1 0 0,-1 1 1 0 0,1-1 0 0 0,0 0-1 0 0,-1 1 1 0 0,0-1 0 0 0,0 0 0 0 0,1 1-1 0 0,-2-1 1 0 0,1 0 0 0 0,0 1-1 0 0,0-1 1 0 0,-1-1-33 0 0,-3-3 1 0 0,-1 1 0 0 0,1-1 0 0 0,-1 1 0 0 0,0 0 0 0 0,-1 1 0 0 0,1-1 0 0 0,-1 1 0 0 0,0 0 0 0 0,-1 1 0 0 0,1-1-1 0 0,-1 1 1 0 0,0 0 0 0 0,0 1 0 0 0,0 0 0 0 0,0 0 0 0 0,0 0 0 0 0,-7 0-1 0 0,-4-3-23 0 0,-2 1 1 0 0,1 0-1 0 0,0 2 0 0 0,-1 1 0 0 0,1 0 0 0 0,-1 1 0 0 0,0 1 1 0 0,1 1-1 0 0,-1 1 23 0 0,13-1 5 0 0,0 0-1 0 0,1 0 1 0 0,-1 1 0 0 0,1 0 0 0 0,0 0 0 0 0,-1 1 0 0 0,1 0 0 0 0,0 0-1 0 0,0 0 1 0 0,1 1 0 0 0,-1 0 0 0 0,1 0 0 0 0,0 0 0 0 0,0 1-1 0 0,0-1 1 0 0,1 1 0 0 0,-1 1 0 0 0,1-1 0 0 0,0 0 0 0 0,1 1-1 0 0,-1 0 1 0 0,1 0 0 0 0,0 0 0 0 0,1 0 0 0 0,-1 1 0 0 0,1-1-5 0 0,-5 16 47 0 0,1 1 1 0 0,1-1-1 0 0,1 1 1 0 0,1 0-1 0 0,1 0 1 0 0,1 0 0 0 0,1 2-48 0 0,2-11 95 0 0,0-1 0 0 0,0 0 1 0 0,2 0-1 0 0,-1-1 0 0 0,2 1 1 0 0,-1-1-1 0 0,2 0 0 0 0,0 0 1 0 0,0 0-1 0 0,1-1 0 0 0,0 0 1 0 0,1 0-1 0 0,1-1 0 0 0,-1 0 1 0 0,2 0-1 0 0,-1-1 0 0 0,1 0 0 0 0,1-1 1 0 0,-1 0-1 0 0,1-1 0 0 0,1 0 1 0 0,-1 0-1 0 0,1-1 0 0 0,1-1 1 0 0,-1 0-1 0 0,1-1 0 0 0,-1 0 1 0 0,1-1-1 0 0,12 1-95 0 0,-12-2 83 0 0,-1-1 0 0 0,0-1 0 0 0,0 0 1 0 0,1 0-1 0 0,-1-1 0 0 0,0-1 0 0 0,0 0 0 0 0,0-1 0 0 0,0 0 0 0 0,0-1 0 0 0,-1 0 0 0 0,1-1 0 0 0,3-2-83 0 0,7-2 25 0 0,16-15-2893 0 0,-37 17-4739 0 0,0 6-4369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0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48 0 0 0,'0'0'628'0'0,"0"0"846"0"0,0 0 306 0 0,0 0-55 0 0,0 0-145 0 0,0 0-138 0 0,0 0-116 0 0,0 0-59 0 0,0-8-72 0 0,0-24-90 0 0,0 24-69 0 0,0 8-75 0 0,0 0-64 0 0,0 0-35 0 0,0 0-33 0 0,0 0-55 0 0,0 0-69 0 0,0 0-105 0 0,-6 19 895 0 0,-5-1-1406 0 0,2 1 1 0 0,0 1 0 0 0,1 0-1 0 0,1 0 1 0 0,1 0-1 0 0,0 1 1 0 0,2 0 0 0 0,0 0-1 0 0,2 2-89 0 0,-1-6 18 0 0,-3 14 22 0 0,-19 141 193 0 0,27-58-181 0 0,-2-110-42 0 0,1-1-1 0 0,0 0 1 0 0,0 0-1 0 0,0 0 1 0 0,1 0-1 0 0,-1 0 1 0 0,1 0-1 0 0,0 0 1 0 0,0 0-1 0 0,-1-1 1 0 0,2 1-1 0 0,-1-1 0 0 0,0 1 1 0 0,0-1-1 0 0,1 0 1 0 0,0 0-1 0 0,-1 0 1 0 0,1 0-1 0 0,0 0 1 0 0,0-1-1 0 0,0 1 1 0 0,0-1-1 0 0,0 0 1 0 0,0 0-1 0 0,0 0 1 0 0,0 0-1 0 0,1-1 1 0 0,-1 1-1 0 0,0-1 1 0 0,0 0-1 0 0,1 0 1 0 0,-1 0-1 0 0,0 0 1 0 0,1 0-1 0 0,-1-1 1 0 0,0 1-1 0 0,0-1 1 0 0,1 0-1 0 0,-1 0 1 0 0,0 0-1 0 0,0-1 1 0 0,0 1-1 0 0,0-1 1 0 0,-1 0-1 0 0,2 0-9 0 0,27-25 68 0 0,-2-1 0 0 0,-1-1 0 0 0,-1-1 0 0 0,-1-1 0 0 0,-2-2-1 0 0,-2 0 1 0 0,-1-2 0 0 0,-1 0 0 0 0,-2-1 0 0 0,-1-1 0 0 0,-3-1 0 0 0,0 0 0 0 0,-3-1 0 0 0,3-18-68 0 0,-4 6 397 0 0,-13 156-377 0 0,0-59 16 0 0,3-1 1 0 0,1 0 0 0 0,2 1-1 0 0,2-1 1 0 0,9 34-37 0 0,4 3 7 0 0,-3 1 0 0 0,-4 0 1 0 0,-3 1-1 0 0,-4-1 0 0 0,-4 3-7 0 0,1-66 4 0 0,-2-1 0 0 0,0 1 1 0 0,-1 0-1 0 0,-1 0 0 0 0,-1-1 1 0 0,-1 1-1 0 0,0-1 0 0 0,-1 0 0 0 0,-2-1 1 0 0,0 1-1 0 0,0-2 0 0 0,-2 1 0 0 0,0-1 1 0 0,-1 0-1 0 0,-1-1 0 0 0,0-1 0 0 0,-2 0 1 0 0,1 0-1 0 0,-2-2 0 0 0,0 1 0 0 0,-10 6-4 0 0,16-16 12 0 0,-1 0 1 0 0,1-1-1 0 0,0 0 0 0 0,-1 0 0 0 0,0-1 0 0 0,1 0 0 0 0,-1-1 0 0 0,0 0 0 0 0,0 0 0 0 0,0-1 1 0 0,0-1-1 0 0,-5 0-12 0 0,11-1 5 0 0,-1 1 1 0 0,1-1-1 0 0,0-1 0 0 0,0 1 1 0 0,0-1-1 0 0,0 1 1 0 0,0-1-1 0 0,1 0 1 0 0,-1 0-1 0 0,1-1 0 0 0,0 1 1 0 0,0-1-1 0 0,0 1 1 0 0,0-1-1 0 0,0 0 1 0 0,1 0-1 0 0,0-1 0 0 0,0 1 1 0 0,0 0-1 0 0,1-1 1 0 0,-1 1-1 0 0,1-1 1 0 0,0 1-1 0 0,0-1 1 0 0,0 0-1 0 0,1 1 0 0 0,0-4-5 0 0,-1-3-2 0 0,1-1 0 0 0,0 0 0 0 0,1 1-1 0 0,1-1 1 0 0,-1 1 0 0 0,2-1-1 0 0,0 1 1 0 0,0 0 0 0 0,1 0-1 0 0,0 0 1 0 0,1 0 0 0 0,0 1 0 0 0,1 0-1 0 0,0 0 1 0 0,1 0 0 0 0,0 1-1 0 0,0 0 1 0 0,1 0 2 0 0,10-14 4 0 0,2 1 0 0 0,0 0 0 0 0,1 2 1 0 0,1 0-1 0 0,0 2 0 0 0,2 0 0 0 0,0 2 0 0 0,1 0 0 0 0,1 2 0 0 0,22-9-4 0 0,9-3-10 0 0,-56 26 22 0 0,-1 0-6 0 0,0 0-12 0 0,0 0 19 0 0,0 0 8 0 0,0 0-25 0 0,0 0 10 0 0,0 0 3 0 0,0 0-14 0 0,0 0 9 0 0,0 0-15 0 0,0 0 23 0 0,0 0 11 0 0,0 0-30 0 0,0 0-25 0 0,0 0-1 0 0,0 0-33 0 0,0 0-44 0 0,0 0-53 0 0,0 0-96 0 0,0 0-135 0 0,0-4-3315 0 0,0-3-8474 0 0,0 3 3844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3681 0 0,'0'0'2275'0'0,"0"0"-196"0"0,0 0-112 0 0,0 0-38 0 0,0 0-13 0 0,0 0-184 0 0,0 0-261 0 0,0 0-229 0 0,0 0-266 0 0,0 0-240 0 0,0 0-180 0 0,0 0-92 0 0,0 0-59 0 0,-3-1-15 0 0,-6-1-16 0 0,6 1-54 0 0,3 1-39 0 0,0 0-50 0 0,11 3 604 0 0,163 6 1856 0 0,-115-10-2263 0 0,130-6 210 0 0,-170 5-388 0 0,-9 0-2271 0 0,-26 2-3222 0 0,0 1-4632 0 0,11 2-853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6865 0 0,'0'0'3400'0'0,"0"0"-1638"0"0,0 0-637 0 0,0 0 33 0 0,0 0 195 0 0,0 0 70 0 0,0 0-120 0 0,0 0-263 0 0,0 0-301 0 0,0 0-221 0 0,0 0-138 0 0,0 0-67 0 0,-3 3-11 0 0,-10 15 331 0 0,64-2 2841 0 0,262-20-1336 0 0,-278-1-2215 0 0,-28-1-2429 0 0,-7 6 1514 0 0,-1 0-2397 0 0,1 0-5146 0 0,0 0-3412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907 1411 0 0 0,'0'0'1456'0'0,"0"0"107"0"0,0 0 94 0 0,0 0 98 0 0,0 0-64 0 0,0 0-110 0 0,0 0-147 0 0,0 0-156 0 0,0 0-153 0 0,0 0-111 0 0,0 0-142 0 0,0 0-143 0 0,0 0-104 0 0,-7 0 290 0 0,5 0 3233 0 0,261-47-836 0 0,-215 46-3302 0 0,-40 34 146 0 0,-37 67 286 0 0,-36-4-370 0 0,-65 28-69 0 0,127-116 11 0 0,5-7-19 0 0,0 0 1 0 0,1 0-1 0 0,-1 0 1 0 0,1 0-1 0 0,-1 1 1 0 0,1-1-1 0 0,0 1 1 0 0,0-1-1 0 0,0 1 1 0 0,0-1-1 0 0,0 1 1 0 0,0 0-1 0 0,0-1 1 0 0,0 1-1 0 0,0 0 0 0 0,1 0 1 0 0,-1 0-1 0 0,1 0 1 0 0,-1 0-1 0 0,1-1 1 0 0,0 1-1 0 0,0 0 1 0 0,0 0-1 0 0,0 0 1 0 0,0 1 4 0 0,37 10 73 0 0,80 1 185 0 0,-72-14-66 0 0,1-1 1 0 0,0-3 0 0 0,-1-2-1 0 0,18-5-192 0 0,15 0 102 0 0,-68-11-3594 0 0,5 7-1325 0 0,-7 5-3842 0 0,-1 5-1315 0 0</inkml:trace>
  <inkml:trace contextRef="#ctx0" brushRef="#br0" timeOffset="-2811.106">255 660 0 0 0,'0'0'863'0'0,"0"0"298"0"0,0 0 165 0 0,0 0 154 0 0,0 0 118 0 0,0 0 9 0 0,0 0-139 0 0,0 0-282 0 0,0 0-331 0 0,0 0-290 0 0,0 0-182 0 0,-9 0 765 0 0,187 2 4350 0 0,-1 0-5005 0 0,-177-2-509 0 0,0 0 52 0 0,0 0 79 0 0,0 0 69 0 0,0 0 86 0 0,0 0 50 0 0,-18 0 506 0 0,-10-1-818 0 0,-1 1 1 0 0,0 2-1 0 0,1 1 1 0 0,-1 1-1 0 0,1 1 1 0 0,-5 3-9 0 0,79-4-266 0 0,-2-3 361 0 0,71-1-501 0 0,-111 3-1699 0 0,-4 3-4773 0 0,0-5 3778 0 0,0 0-5657 0 0</inkml:trace>
  <inkml:trace contextRef="#ctx0" brushRef="#br0" timeOffset="-1612.467">1249 384 0 0 0,'0'0'575'0'0,"0"0"494"0"0,0 0 212 0 0,0 0 54 0 0,0 0-72 0 0,0 0-149 0 0,0 0-87 0 0,0 0-56 0 0,0 0-48 0 0,-2-3-55 0 0,0 1-635 0 0,0 0-1 0 0,0 0 0 0 0,0 1 0 0 0,0-1 1 0 0,0 0-1 0 0,-1 1 0 0 0,1 0 0 0 0,0-1 1 0 0,-1 1-1 0 0,1 0 0 0 0,-1 0 1 0 0,0 1-1 0 0,1-1 0 0 0,-1 0 0 0 0,1 1 1 0 0,-1 0-1 0 0,0 0 0 0 0,0-1 1 0 0,1 2-1 0 0,-1-1 0 0 0,0 0 0 0 0,1 0 1 0 0,-1 1-233 0 0,-14 2 160 0 0,0 0 0 0 0,0 2 0 0 0,1 0 0 0 0,-1 0-1 0 0,1 2 1 0 0,1 0 0 0 0,-1 1 0 0 0,1 0 0 0 0,-11 9-160 0 0,22-15 34 0 0,-3 2-22 0 0,1-1 0 0 0,-1 1 0 0 0,1-1 0 0 0,0 2 0 0 0,0-1 0 0 0,1 1 0 0 0,-1 0 0 0 0,1 0 0 0 0,0 0 0 0 0,0 1 0 0 0,1 0 0 0 0,0 0 0 0 0,0 0 0 0 0,0 0-1 0 0,0 1 1 0 0,1-1 0 0 0,0 1 0 0 0,1 0 0 0 0,0 0 0 0 0,0 0 0 0 0,0 0 0 0 0,0 4-12 0 0,2-9 10 0 0,0 0 0 0 0,0 0 0 0 0,0 0 0 0 0,0 0 0 0 0,0 0-1 0 0,0 1 1 0 0,0-1 0 0 0,1-1 0 0 0,-1 1 0 0 0,1 0 0 0 0,-1 0 0 0 0,1 0 0 0 0,0 0 0 0 0,0 0 0 0 0,0 0 0 0 0,0-1-1 0 0,0 1 1 0 0,0 0 0 0 0,0-1 0 0 0,1 1 0 0 0,-1-1 0 0 0,0 1 0 0 0,1-1 0 0 0,0 0 0 0 0,-1 1 0 0 0,1-1-1 0 0,0 0 1 0 0,-1 0 0 0 0,1 0 0 0 0,0-1 0 0 0,0 1 0 0 0,0 0 0 0 0,0-1 0 0 0,0 1 0 0 0,0-1 0 0 0,0 1-1 0 0,0-1 1 0 0,0 0 0 0 0,0 0 0 0 0,0 0-10 0 0,8 1 157 0 0,1-1 0 0 0,-1 0 0 0 0,1 0 0 0 0,0-1-1 0 0,-1 0 1 0 0,0-1 0 0 0,1-1 0 0 0,-1 1 0 0 0,0-2 0 0 0,0 1 0 0 0,0-1-1 0 0,-1-1 1 0 0,2 0-157 0 0,19-13 144 0 0,-2 0 0 0 0,0-2 0 0 0,-1-1 0 0 0,-1-2 0 0 0,0 0 0 0 0,-2-1 0 0 0,-1-2 0 0 0,-2 0-1 0 0,0-1 1 0 0,-1-2 0 0 0,-1-2-144 0 0,-7 16 520 0 0,-11 25 134 0 0,-2 5-756 0 0,3 312 413 0 0,-2-295-320 0 0,-2 1 1 0 0,-2-1-1 0 0,0 0 0 0 0,-3-1 0 0 0,0 1 1 0 0,-2-1-1 0 0,-12 29 9 0 0,18-51-4 0 0,-1 0 0 0 0,1-1 0 0 0,-1 1 0 0 0,-1-1 0 0 0,1 0 0 0 0,-2 0 0 0 0,1-1 0 0 0,-1 1 0 0 0,0-1 0 0 0,0 0 0 0 0,-1-1 0 0 0,0 0 0 0 0,0 0 0 0 0,-1 0 0 0 0,1-1 0 0 0,-1 0 0 0 0,0 0 0 0 0,-1-1 0 0 0,1 0 0 0 0,-1-1 0 0 0,0 0 0 0 0,1 0 0 0 0,-2-1 0 0 0,1 0 0 0 0,0 0 0 0 0,0-1 0 0 0,0 0 0 0 0,-1-1 0 0 0,-6 0 4 0 0,14-1 0 0 0,0 1 1 0 0,0-1-1 0 0,0 0 1 0 0,0 1-1 0 0,0-1 1 0 0,0 0-1 0 0,0 0 1 0 0,0 0-1 0 0,0-1 1 0 0,0 1-1 0 0,0 0 1 0 0,1-1-1 0 0,-1 1 1 0 0,1-1-1 0 0,-1 1 1 0 0,1-1-1 0 0,-1 0 1 0 0,1 0-1 0 0,0 1 1 0 0,0-1-1 0 0,0 0 1 0 0,0 0-1 0 0,0 0 1 0 0,0-1-1 0 0,1 1 1 0 0,-1 0-1 0 0,1 0 1 0 0,-1 0-1 0 0,1 0 1 0 0,0-1-1 0 0,0 1 1 0 0,0 0-1 0 0,0 0 1 0 0,0 0-1 0 0,0-1 1 0 0,1 1-1 0 0,28-77-75 0 0,-17 64 81 0 0,1 1 0 0 0,0 0 0 0 0,0 1 0 0 0,2 1 0 0 0,0 0 1 0 0,0 1-1 0 0,1 0 0 0 0,0 1 0 0 0,0 1 0 0 0,1 1 1 0 0,1 0-7 0 0,150-47 106 0 0,-66 48-691 0 0,-88 4-1239 0 0,-6 0-4842 0 0,-6 2-4296 0 0</inkml:trace>
  <inkml:trace contextRef="#ctx0" brushRef="#br0" timeOffset="-988.737">575 1172 4057 0 0,'0'0'2254'0'0,"0"0"-103"0"0,0 0-4 0 0,0 0-5 0 0,0 0-198 0 0,0 0-345 0 0,0 0-403 0 0,0 0-369 0 0,0 0-255 0 0,0 0-202 0 0,0 0-149 0 0,0 0-77 0 0,0 0-9 0 0,3 1 88 0 0,158 2 2801 0 0,176-15-1093 0 0,-178-1-1618 0 0,-79 8-268 0 0,1-3 0 0 0,-2-3-1 0 0,41-13-44 0 0,-55 7-46 0 0,12-3-4218 0 0,-67 19-2886 0 0,-8 1 3784 0 0,1 0-7192 0 0</inkml:trace>
  <inkml:trace contextRef="#ctx0" brushRef="#br0" timeOffset="4449.344">1590 1150 0 0 0,'-2'-6'13'0'0,"2"4"97"0"0,0 2 180 0 0,-1 0 379 0 0,-4 0 767 0 0,4-4 2885 0 0,11 1-532 0 0,22 3-3583 0 0,-24 0 286 0 0,173 1 2704 0 0,43-2-1576 0 0,-204 1-1500 0 0,157-15 542 0 0,-20-3 3 0 0,-30 7-126 0 0,-81 3 2 0 0,89-10 54 0 0,-89 11-252 0 0,90 3 194 0 0,-111 1-183 0 0,-25 3-3860 0 0,-5-1-3851 0 0,5 1-2278 0 0</inkml:trace>
  <inkml:trace contextRef="#ctx0" brushRef="#br0" timeOffset="6968.83">1724 1411 0 0 0,'0'0'644'0'0,"0"0"604"0"0,0 0 333 0 0,0 0 131 0 0,0 0 114 0 0,0 0-3 0 0,-1-7-160 0 0,-7-26 1111 0 0,8 33-1626 0 0,0 0-109 0 0,0 0-108 0 0,0 0-124 0 0,0 0-105 0 0,0 0-93 0 0,0 0-72 0 0,0 0-79 0 0,13 81 2159 0 0,53 305-1271 0 0,-49-319-1287 0 0,-8-69 1296 0 0,-4-26-985 0 0,-3 13-352 0 0,61-202 100 0 0,55-136-140 0 0,-110 339-601 0 0,-15 42-809 0 0,0-5 938 0 0,4 12-1719 0 0,2-12-6507 0 0,1-15-2513 0 0</inkml:trace>
  <inkml:trace contextRef="#ctx0" brushRef="#br0" timeOffset="7480.732">2103 1820 0 0 0,'0'0'912'0'0,"0"0"232"0"0,0 0 130 0 0,0 0 209 0 0,0 0 187 0 0,0 0 23 0 0,0 0-106 0 0,0 0-197 0 0,0 0-176 0 0,0 0-199 0 0,0 0-171 0 0,0 0-113 0 0,0 0-82 0 0,-1-3-41 0 0,-7-9 1497 0 0,-24 53-1015 0 0,-10 57-753 0 0,41-95-310 0 0,0 0 1 0 0,0 0 0 0 0,1 0-1 0 0,-1 0 1 0 0,1 0 0 0 0,0 0-1 0 0,0 1 1 0 0,0-1 0 0 0,0 0-1 0 0,1 0 1 0 0,-1 0 0 0 0,1 0-1 0 0,-1 0 1 0 0,1 0 0 0 0,0 0-1 0 0,1 0 1 0 0,-1 0 0 0 0,0 0-1 0 0,1 0 1 0 0,0-1 0 0 0,-1 1-1 0 0,1-1 1 0 0,0 1 0 0 0,0-1-1 0 0,1 0 1 0 0,-1 1 0 0 0,0-1-1 0 0,1 0 1 0 0,-1-1 0 0 0,1 1-1 0 0,0 0 1 0 0,0 0-28 0 0,4-1 106 0 0,-1 0 0 0 0,0 0 0 0 0,1 0 1 0 0,-1-1-1 0 0,1 0 0 0 0,-1 0 0 0 0,1 0 0 0 0,-1-1 0 0 0,0 0 0 0 0,1 0 1 0 0,-1-1-1 0 0,0 0 0 0 0,0 0 0 0 0,0 0 0 0 0,0-1 0 0 0,0 0 0 0 0,0 0 0 0 0,-1-1 1 0 0,0 1-1 0 0,1-1 0 0 0,-1 0 0 0 0,-1 0 0 0 0,1-1 0 0 0,2-2-106 0 0,1 0 65 0 0,-1 1-1 0 0,1-1 1 0 0,-1 0 0 0 0,0 0-1 0 0,-1-1 1 0 0,0 0-1 0 0,0 0 1 0 0,-1-1-1 0 0,0 0 1 0 0,0 0 0 0 0,-1 0-1 0 0,0 0 1 0 0,-1-1-1 0 0,0 1 1 0 0,0-1-1 0 0,-1 0 1 0 0,0 0 0 0 0,-1 0-1 0 0,0 0 1 0 0,-1 0-1 0 0,0 0 1 0 0,0 0-1 0 0,-1 0 1 0 0,-1-3-65 0 0,-1 10-97 0 0,-1 0-1 0 0,1 0 1 0 0,-1 0 0 0 0,0 0-1 0 0,0 1 1 0 0,0 0-1 0 0,0-1 1 0 0,0 1 0 0 0,0 1-1 0 0,-1-1 1 0 0,1 1 0 0 0,-1 0-1 0 0,1 0 1 0 0,-1 0 0 0 0,1 0-1 0 0,-1 1 1 0 0,1 0 0 0 0,-1 0-1 0 0,0 0 1 0 0,1 0 0 0 0,-1 1-1 0 0,1 0 1 0 0,-1 0-1 0 0,1 0 1 0 0,-1 1 0 0 0,1-1-1 0 0,0 1 1 0 0,-1 0 0 0 0,1 0-1 0 0,0 0 98 0 0,-47 34-4861 0 0,38-27 355 0 0,0 0-6574 0 0</inkml:trace>
  <inkml:trace contextRef="#ctx0" brushRef="#br0" timeOffset="7852.746">2645 1757 6953 0 0,'0'0'3553'0'0,"0"0"-1738"0"0,0 0-537 0 0,0 0 166 0 0,0 0 37 0 0,0 0-112 0 0,0 0-271 0 0,0 0-345 0 0,0 0-165 0 0,0 0-93 0 0,0 0-72 0 0,0 0-95 0 0,0 0-63 0 0,-12 16-26 0 0,-53 79 102 0 0,40-40-65 0 0,18-37-304 0 0,0-1 0 0 0,-2 0 0 0 0,1-1 0 0 0,-2 0 0 0 0,0 0-1 0 0,-1-1 1 0 0,-1 0 0 0 0,-10 10 28 0 0,14-18-812 0 0,-9 5 627 0 0,10-10-3708 0 0,-2-1-4068 0 0,8-2 3138 0 0,1-2 23 0 0</inkml:trace>
  <inkml:trace contextRef="#ctx0" brushRef="#br0" timeOffset="8213.031">2440 1761 3753 0 0,'0'0'2228'0'0,"0"0"-883"0"0,0 0-464 0 0,0 0 18 0 0,0 0 164 0 0,0 0 120 0 0,0 0-2 0 0,0 0-67 0 0,0 0-74 0 0,0 0-68 0 0,0 0-70 0 0,0 0-118 0 0,8 12-40 0 0,49 76 1307 0 0,58 18-354 0 0,-106-106-4538 0 0,-6-3-6346 0 0,-3 2-622 0 0</inkml:trace>
  <inkml:trace contextRef="#ctx0" brushRef="#br0" timeOffset="8894.427">2387 1312 0 0 0,'0'0'693'0'0,"0"0"128"0"0,0 0 80 0 0,0 0 91 0 0,0 0 141 0 0,0 0 171 0 0,0 0 59 0 0,-1 0 927 0 0,-6 0-2432 0 0,6 0 3964 0 0,1 0 4164 0 0,125-26-6393 0 0,-58 22-1436 0 0,-67 30 355 0 0,-28 18 156 0 0,-38 58-61 0 0,65-99-582 0 0,1-2-13 0 0,0 0 0 0 0,-1 1-1 0 0,1-1 1 0 0,0 1 0 0 0,0-1 0 0 0,0 1-1 0 0,0-1 1 0 0,0 1 0 0 0,1-1-1 0 0,-1 1 1 0 0,0-1 0 0 0,1 0-1 0 0,-1 1 1 0 0,1-1 0 0 0,-1 0 0 0 0,1 1-1 0 0,0-1 1 0 0,-1 0 0 0 0,1 0-1 0 0,0 1 1 0 0,0-1 0 0 0,0 0-1 0 0,0 0 1 0 0,0 0 0 0 0,0 0 0 0 0,0 0-1 0 0,1 0 1 0 0,-1-1 0 0 0,0 1-1 0 0,0 0 1 0 0,1 0 0 0 0,-1-1-1 0 0,0 1 1 0 0,1-1 0 0 0,-1 1 0 0 0,1-1-1 0 0,-1 0-11 0 0,12 5 123 0 0,-4-2-100 0 0,0 0 0 0 0,0-1-1 0 0,0 0 1 0 0,0 0 0 0 0,0-1-1 0 0,0-1 1 0 0,0 1 0 0 0,1-1-1 0 0,-1-1 1 0 0,0 0 0 0 0,0 0-1 0 0,0-1 1 0 0,0 0 0 0 0,0 0-1 0 0,0-1 1 0 0,1-1-23 0 0,48-27-4653 0 0,-49 25-1998 0 0,0 5-5401 0 0</inkml:trace>
  <inkml:trace contextRef="#ctx0" brushRef="#br0" timeOffset="13979.163">2985 193 0 0 0,'0'0'1084'0'0,"0"0"662"0"0,0 0 306 0 0,0 0-2 0 0,0 0-233 0 0,0 0-294 0 0,0 0-219 0 0,0 0-163 0 0,-1-8-136 0 0,-6-24-147 0 0,6 24-135 0 0,1 8-127 0 0,0 0-136 0 0,0 0-122 0 0,0 0-115 0 0,0 0-103 0 0,7 18 486 0 0,45 42 751 0 0,-2 2-1 0 0,-3 3 0 0 0,-3 1 1 0 0,26 54-1357 0 0,-50-78 186 0 0,-2 1 0 0 0,-1 0 0 0 0,-3 2 0 0 0,-1 0 0 0 0,-2 0 0 0 0,-3 1 0 0 0,-1 0 0 0 0,-3 1 0 0 0,-1 0 0 0 0,-3-1 0 0 0,-1 1 0 0 0,-8 40-186 0 0,0 11 126 0 0,-5-1 0 0 0,-18 61-126 0 0,21-126 22 0 0,-2 0 0 0 0,-1-1 0 0 0,-1 0 0 0 0,-2-1-1 0 0,0-1 1 0 0,-3-1 0 0 0,0 0 0 0 0,-1-1 0 0 0,-2-2 0 0 0,-1 0-1 0 0,-1-2 1 0 0,0 0 0 0 0,-4 0-22 0 0,-101 120-10 0 0,125-134 372 0 0,-2-1-2864 0 0,-5-14-3335 0 0,8 0-654 0 0,2 5-4871 0 0</inkml:trace>
  <inkml:trace contextRef="#ctx0" brushRef="#br0" timeOffset="15175.7">261 1 0 0 0,'0'0'1034'0'0,"0"0"319"0"0,0 0 177 0 0,0 0-19 0 0,0 0-166 0 0,0 0-244 0 0,0 0-224 0 0,0 0-121 0 0,0 0-45 0 0,-3-1 5260 0 0,1 1-5991 0 0,-31 38 1806 0 0,20-23-1455 0 0,1 1 1 0 0,0 0 0 0 0,1 1 0 0 0,0 0 0 0 0,2 1 0 0 0,0 0 0 0 0,-5 15-332 0 0,8-20 144 0 0,-16 41 295 0 0,2 1 1 0 0,3 1-1 0 0,2 0 1 0 0,2 2-1 0 0,3-1 1 0 0,3 2-1 0 0,1 24-439 0 0,5-71 45 0 0,-10 141 789 0 0,7-1 0 0 0,10 53-834 0 0,2-146 203 0 0,4-1 1 0 0,2 0-1 0 0,2 0 1 0 0,3-2-1 0 0,2 0 1 0 0,3-1-1 0 0,2-2 1 0 0,2 0-1 0 0,3-2 1 0 0,26 32-204 0 0,68 98 689 0 0,-103-145-450 0 0,-21-35-191 0 0,6 0 173 0 0,-7-2-266 0 0,0 1-32 0 0,0 0-30 0 0,0 0-12 0 0,0 0-38 0 0,0 0-62 0 0,6 0-1009 0 0,7 0-1196 0 0,-6-3-4245 0 0,-3-1-5408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3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499 538 0 0 0,'0'0'279'0'0,"0"0"888"0"0,0 0 328 0 0,0 0-6 0 0,0 0-72 0 0,0 0 6 0 0,0 0 25 0 0,0 0 18 0 0,0-4-18 0 0,2-10-61 0 0,-2 10-95 0 0,0 4-114 0 0,0 0-111 0 0,0 0-98 0 0,0 0-87 0 0,0 0-73 0 0,0 0-37 0 0,-8 29 3650 0 0,-20 16-4550 0 0,17-30 554 0 0,-51 81 163 0 0,23-33-336 0 0,-3-1 0 0 0,-2-2 0 0 0,-52 52-253 0 0,-66 58 158 0 0,154-165-638 0 0,8-17-5049 0 0,1 0 3233 0 0,3-9-7477 0 0,-1 13 1637 0 0</inkml:trace>
  <inkml:trace contextRef="#ctx0" brushRef="#br0" timeOffset="403.472">35 556 6481 0 0,'0'0'2441'0'0,"0"0"-406"0"0,0 0-305 0 0,0 0-74 0 0,0 0-52 0 0,0 0-193 0 0,0 0-342 0 0,0 0-357 0 0,0 0-205 0 0,0 0-55 0 0,0 0 30 0 0,0 0 65 0 0,5 16-20 0 0,38 111 751 0 0,-22-96-805 0 0,0-2 0 0 0,2-1 0 0 0,1 0 0 0 0,1-2 1 0 0,7 5-474 0 0,-6-7 212 0 0,-1 1 0 0 0,-2 1 0 0 0,0 2 1 0 0,-2 0-1 0 0,8 15-212 0 0,4 52 303 0 0,-33-94-293 0 0,0-1-19 0 0,0 0-27 0 0,0 0 5 0 0,0 0-30 0 0,0 0-10 0 0,0 0-22 0 0,0 0-30 0 0,0 0-70 0 0,0-27-7443 0 0,0 18 1109 0 0,0 4-4997 0 0</inkml:trace>
  <inkml:trace contextRef="#ctx0" brushRef="#br0" timeOffset="1000.252">587 232 2433 0 0,'0'0'1927'0'0,"0"0"-216"0"0,0 0-68 0 0,0 0 226 0 0,0 0 126 0 0,0 0-61 0 0,0 0-149 0 0,0 0-304 0 0,0 0-283 0 0,0 0-197 0 0,0 0-190 0 0,0 0-147 0 0,0 0-98 0 0,-5-7 1502 0 0,102-8-597 0 0,40 9-805 0 0,-136 6-655 0 0,0 0 0 0 0,0 0 1 0 0,0 0-1 0 0,1 1 1 0 0,-1-1-1 0 0,0 0 0 0 0,0 1 1 0 0,0-1-1 0 0,0 1 0 0 0,0 0 1 0 0,0-1-1 0 0,0 1 0 0 0,0 0 1 0 0,0 0-1 0 0,0-1 1 0 0,0 1-1 0 0,-1 0 0 0 0,1 0 1 0 0,0 0-1 0 0,-1 0 0 0 0,1 0 1 0 0,0 0-1 0 0,-1 0 0 0 0,1 0 1 0 0,-1 0-1 0 0,1 1 1 0 0,-1-1-1 0 0,0 0 0 0 0,0 0 1 0 0,1 0-1 0 0,-1 0 0 0 0,0 1 1 0 0,0-1-1 0 0,0 0 0 0 0,0 0 1 0 0,0 0-1 0 0,-1 1 1 0 0,1-1-1 0 0,0 0 0 0 0,0 0 1 0 0,-1 0-1 0 0,1 0 0 0 0,-1 0 1 0 0,1 0-1 0 0,-1 1 1 0 0,0-1-12 0 0,-32 49 537 0 0,-83 77-88 0 0,116-125-446 0 0,-1-1-1 0 0,0 0 1 0 0,0 1 0 0 0,1-1-1 0 0,-1 1 1 0 0,1-1-1 0 0,-1 1 1 0 0,1-1-1 0 0,-1 1 1 0 0,1-1-1 0 0,0 1 1 0 0,0 0-1 0 0,0-1 1 0 0,0 1-1 0 0,0-1 1 0 0,0 1 0 0 0,1 0-1 0 0,-1-1 1 0 0,0 1-1 0 0,1-1 1 0 0,-1 1-1 0 0,1-1 1 0 0,0 1-1 0 0,-1-1 1 0 0,1 1-1 0 0,0-1 1 0 0,0 0 0 0 0,0 1-1 0 0,0-1 1 0 0,0 0-1 0 0,0 0 1 0 0,0 0-1 0 0,0 0 1 0 0,1 0-1 0 0,-1 0 1 0 0,0 0-1 0 0,1 0 1 0 0,-1 0-1 0 0,0-1 1 0 0,1 1 0 0 0,-1-1-1 0 0,1 1-2 0 0,85 17 530 0 0,29-18-817 0 0,-92 0-3362 0 0,0 0-3391 0 0,-17 0-5232 0 0</inkml:trace>
  <inkml:trace contextRef="#ctx0" brushRef="#br0" timeOffset="3254.904">921 965 0 0 0,'0'0'1335'0'0,"0"0"249"0"0,0 0 175 0 0,0 0 14 0 0,0 0-45 0 0,0 0-85 0 0,0 0-113 0 0,0 0-119 0 0,-5-2-139 0 0,-12-8-145 0 0,13 7-138 0 0,4 3-92 0 0,0 0-113 0 0,0 0-113 0 0,0 0-91 0 0,0 0-99 0 0,0 0-98 0 0,0 0-95 0 0,0 0-72 0 0,0 0-83 0 0,18 1 398 0 0,7 2-96 0 0,1-2 0 0 0,0 0 0 0 0,0-1 1 0 0,-1-2-1 0 0,1-1 0 0 0,18-4-435 0 0,14-1 348 0 0,108-11 106 0 0,-128 11-1953 0 0,-55 3-3872 0 0,3 3-6223 0 0,9 2 5530 0 0</inkml:trace>
  <inkml:trace contextRef="#ctx0" brushRef="#br0" timeOffset="3570.072">1171 637 9826 0 0,'0'0'1152'0'0,"0"0"-197"0"0,0 0 68 0 0,0 0 125 0 0,0 0 134 0 0,0 0-18 0 0,0 0-201 0 0,0 0-209 0 0,0 0-177 0 0,0 0-141 0 0,0 0-98 0 0,0 0-68 0 0,-11 33-43 0 0,-34 102-21 0 0,33-49 222 0 0,12 9-107 0 0,0 29-289 0 0,0-41-5800 0 0,0-83 1011 0 0,0 0-4351 0 0</inkml:trace>
  <inkml:trace contextRef="#ctx0" brushRef="#br0" timeOffset="4137.136">1760 273 10658 0 0,'0'0'784'0'0,"0"0"-636"0"0,0 0-224 0 0,0 0 227 0 0,0 0 499 0 0,0 0 451 0 0,0 0 226 0 0,0 0-15 0 0,0 0-199 0 0,0 0-276 0 0,0 0-195 0 0,0 0-129 0 0,7 20-74 0 0,20 65-44 0 0,-2 36 774 0 0,-1 146-177 0 0,1-138-808 0 0,-21-119-339 0 0,-4-10 192 0 0,0-1 1 0 0,0 1-1 0 0,0 0 0 0 0,1 0 0 0 0,-1-1 0 0 0,0 1 1 0 0,0 0-1 0 0,0 0 0 0 0,0-1 0 0 0,1 1 1 0 0,-1 0-1 0 0,0 0 0 0 0,0 0 0 0 0,1-1 0 0 0,-1 1 1 0 0,0 0-1 0 0,0 0 0 0 0,1 0 0 0 0,-1 0 0 0 0,0 0 1 0 0,1-1-1 0 0,-1 1 0 0 0,0 0 0 0 0,0 0 0 0 0,1 0 1 0 0,-1 0-1 0 0,0 0 0 0 0,1 0 0 0 0,-1 0 0 0 0,0 0 1 0 0,1 0-1 0 0,-1 0 0 0 0,0 0 0 0 0,1 0 0 0 0,-1 0 1 0 0,0 1-1 0 0,0-1 0 0 0,1 0 0 0 0,-1 0 0 0 0,0 0 1 0 0,1 0-1 0 0,-1 0 0 0 0,0 1 0 0 0,0-1 1 0 0,1 0-38 0 0,3-8 143 0 0,81-175 240 0 0,34-115-383 0 0,-15 11-188 0 0,-93 258-388 0 0,-11 28 93 0 0,4 29-10229 0 0,-4-27 8300 0 0,2 7-7602 0 0</inkml:trace>
  <inkml:trace contextRef="#ctx0" brushRef="#br0" timeOffset="4609.942">2255 715 1136 0 0,'0'0'1594'0'0,"0"0"-126"0"0,0 0 141 0 0,0 0 306 0 0,0 0 194 0 0,0 0 1 0 0,0 0-269 0 0,0 0-366 0 0,0 0-374 0 0,0 0-278 0 0,0 0-196 0 0,0 0-167 0 0,-9-2-124 0 0,-29-1-28 0 0,36 3-273 0 0,0 0 0 0 0,1 1 0 0 0,-1-1 0 0 0,0 1 0 0 0,0 0 0 0 0,1-1 0 0 0,-1 1 1 0 0,1 0-1 0 0,-1 0 0 0 0,0 0 0 0 0,1 0 0 0 0,0 0 0 0 0,-1 1 0 0 0,1-1 0 0 0,0 0 0 0 0,-1 1 0 0 0,1-1 0 0 0,0 0 0 0 0,0 1 0 0 0,0 0 0 0 0,0-1 0 0 0,1 1 1 0 0,-1 0-1 0 0,0-1 0 0 0,1 1-35 0 0,-4 4 185 0 0,2-3-127 0 0,-1 0 0 0 0,1 0 0 0 0,0 1 0 0 0,0-1 0 0 0,0 0 0 0 0,0 1 0 0 0,0-1 0 0 0,1 1 1 0 0,-1 0-1 0 0,1-1 0 0 0,0 1 0 0 0,1 0 0 0 0,-1 0 0 0 0,0 0 0 0 0,1-1 0 0 0,0 1 0 0 0,0 0 1 0 0,0 0-1 0 0,1 0 0 0 0,-1 0 0 0 0,1 0 0 0 0,0-1 0 0 0,0 1 0 0 0,0 0 0 0 0,0 0 0 0 0,1-1 1 0 0,-1 1-1 0 0,1-1 0 0 0,0 0 0 0 0,0 1 0 0 0,1-1 0 0 0,-1 0 0 0 0,0 0 0 0 0,1 0 0 0 0,0-1 0 0 0,0 1 1 0 0,0 0-1 0 0,0-1 0 0 0,0 0 0 0 0,0 0 0 0 0,1 0 0 0 0,-1 0 0 0 0,1 0 0 0 0,-1-1 0 0 0,1 0 1 0 0,0 0-1 0 0,0 0 0 0 0,-1 0 0 0 0,3 0-58 0 0,0-3 77 0 0,1 0 0 0 0,-1-1 0 0 0,0 0-1 0 0,0 0 1 0 0,0 0 0 0 0,0-1 0 0 0,0 0 0 0 0,-1 0 0 0 0,1-1 0 0 0,-1 1 0 0 0,0-1-1 0 0,-1 0 1 0 0,1-1 0 0 0,-1 1 0 0 0,0-1 0 0 0,0 1 0 0 0,-1-1 0 0 0,0-1 0 0 0,0 1-1 0 0,0 0 1 0 0,-1-1 0 0 0,0 1 0 0 0,0-1 0 0 0,0 0 0 0 0,-1 1 0 0 0,0-1 0 0 0,-1 0-1 0 0,1 0 1 0 0,-1 0 0 0 0,-1 0 0 0 0,0-4-77 0 0,-24-31-1714 0 0,9 35-1968 0 0,-1 4-4158 0 0,11 3-3848 0 0</inkml:trace>
  <inkml:trace contextRef="#ctx0" brushRef="#br0" timeOffset="7625.486">2476 715 0 0 0,'0'0'731'0'0,"0"0"546"0"0,0 0 346 0 0,0 0-1 0 0,0 0-270 0 0,0 0-333 0 0,0 0-241 0 0,0 0-102 0 0,0 0 7 0 0,0 0 32 0 0,0 0 5 0 0,3 14 4029 0 0,-22 53-2594 0 0,17-16-1810 0 0,4-50-272 0 0,0 1-1 0 0,0-1 1 0 0,-1 0 0 0 0,1-1-1 0 0,0 1 1 0 0,0 0-1 0 0,0 0 1 0 0,1-1-1 0 0,-1 0 1 0 0,0 1 0 0 0,0-1-1 0 0,0 0 1 0 0,0 0-1 0 0,0 0 1 0 0,0 0-1 0 0,1 0 1 0 0,-1 0 0 0 0,0-1-1 0 0,0 1 1 0 0,0-1-1 0 0,0 0 1 0 0,0 1-1 0 0,0-1 1 0 0,1-1-73 0 0,17-14 83 0 0,0-1 0 0 0,-1-1 0 0 0,0-1 0 0 0,-2-1 0 0 0,0-1 0 0 0,-2 0 0 0 0,0-1 0 0 0,-1 0 0 0 0,2-8-83 0 0,-16 30-32 0 0,0 0 0 0 0,0 1 0 0 0,0-1 0 0 0,1 0 0 0 0,-1 0 0 0 0,0 0 0 0 0,0 0 0 0 0,0 0 0 0 0,0 0 0 0 0,0 0 0 0 0,0 0 0 0 0,1 1 0 0 0,-1-1 0 0 0,0 0 0 0 0,0 0 0 0 0,0 0 0 0 0,0 0 0 0 0,1 0 0 0 0,-1 0 32 0 0,-1 7 88 0 0,6 185 17 0 0,3-65-148 0 0,-7-119 48 0 0,0 0-1 0 0,0 0 1 0 0,-1 0-1 0 0,-1 0 1 0 0,1 0 0 0 0,-1 0-1 0 0,0 0 1 0 0,-1 0-1 0 0,0-1 1 0 0,0 1-1 0 0,-1 0 1 0 0,0-1-1 0 0,0 1 1 0 0,-1-1-1 0 0,0 0 1 0 0,0 0-1 0 0,-1-1 1 0 0,1 1-1 0 0,-1-1 1 0 0,-1 0-1 0 0,1 0 1 0 0,-1-1-1 0 0,-6 5-4 0 0,11-9 6 0 0,0 0 0 0 0,0 0 0 0 0,0 0 0 0 0,0 0 0 0 0,0 0 0 0 0,0 0 0 0 0,0 0-1 0 0,0-1 1 0 0,-1 1 0 0 0,1 0 0 0 0,0-1 0 0 0,0 1 0 0 0,-1-1 0 0 0,1 0 0 0 0,0 1 0 0 0,-1-1-1 0 0,1 0 1 0 0,0 0 0 0 0,-1 1 0 0 0,1-1 0 0 0,-1 0 0 0 0,1-1 0 0 0,0 1 0 0 0,-1 0-1 0 0,1 0 1 0 0,0 0 0 0 0,-1-1 0 0 0,1 1 0 0 0,0-1 0 0 0,-1 1 0 0 0,1-1 0 0 0,0 0 0 0 0,0 1-1 0 0,0-1 1 0 0,0 0 0 0 0,-1 0 0 0 0,1 0 0 0 0,0 0 0 0 0,0 0 0 0 0,1 0 0 0 0,-1 0-1 0 0,0 0 1 0 0,0 0 0 0 0,0 0 0 0 0,1 0 0 0 0,-1-1 0 0 0,1 1 0 0 0,-1 0 0 0 0,1 0 0 0 0,-1-1-1 0 0,1 1 1 0 0,0 0 0 0 0,-1-1 0 0 0,1 1 0 0 0,0-1 0 0 0,0 1-6 0 0,-1-5-1 0 0,1-1 0 0 0,0 1 1 0 0,0 0-1 0 0,1 0 0 0 0,-1-1 1 0 0,1 1-1 0 0,1 0 0 0 0,-1 0 1 0 0,1 0-1 0 0,0 0 0 0 0,1 0 1 0 0,-1 0-1 0 0,1 0 0 0 0,0 1 1 0 0,0-1-1 0 0,4-3 1 0 0,4-4-35 0 0,0 1 1 0 0,0 0-1 0 0,1 1 0 0 0,0 1 1 0 0,1 0-1 0 0,1 0 0 0 0,-1 1 0 0 0,1 1 1 0 0,1 0-1 0 0,5-1 35 0 0,57-15-4882 0 0,-70 24-695 0 0,-3 0-4516 0 0</inkml:trace>
  <inkml:trace contextRef="#ctx0" brushRef="#br0" timeOffset="8293.293">1732 1208 0 0 0,'0'0'1147'0'0,"0"0"776"0"0,0 0 332 0 0,0 0 116 0 0,0 0-102 0 0,0 0-174 0 0,0 0-193 0 0,0 0-234 0 0,32 0-236 0 0,100 0-247 0 0,104-21 2129 0 0,-154 9-2664 0 0,239-18 47 0 0,-182 27-10007 0 0,-129 3-1871 0 0</inkml:trace>
  <inkml:trace contextRef="#ctx0" brushRef="#br0" timeOffset="8816.433">1670 1477 6073 0 0,'0'0'2278'0'0,"0"0"-1042"0"0,0 0-633 0 0,0 0-23 0 0,0 0 174 0 0,0 0 162 0 0,0 0 6 0 0,0 0-80 0 0,0 0-44 0 0,0 0-7 0 0,0 0 14 0 0,0 0-31 0 0,0 0-93 0 0,8 10-119 0 0,51 98 942 0 0,-34-30-1199 0 0,-4 0 0 0 0,-3 1 0 0 0,-2 16-305 0 0,-1-61 524 0 0,-3-67 999 0 0,193-419-572 0 0,-126 297-1898 0 0,-71 150-1704 0 0,-3 7-5060 0 0,-3 4-3252 0 0</inkml:trace>
  <inkml:trace contextRef="#ctx0" brushRef="#br0" timeOffset="9174.104">2222 1676 8298 0 0,'0'0'3320'0'0,"0"0"-1765"0"0,0 0-794 0 0,0 0 16 0 0,0 0 89 0 0,0 0 46 0 0,0 0-100 0 0,0 0-200 0 0,0 0-161 0 0,0 0-112 0 0,0 0-121 0 0,0 0-98 0 0,0 0-36 0 0,-15 22-26 0 0,-47 72 8 0 0,39-37 171 0 0,24-46-188 0 0,-1-10-16 0 0,0 1 1 0 0,0 0-1 0 0,0 0 1 0 0,1-1-1 0 0,-1 1 1 0 0,1 0 0 0 0,-1-1-1 0 0,1 1 1 0 0,0 0-1 0 0,0-1 1 0 0,0 1-1 0 0,-1-1 1 0 0,1 1-1 0 0,1-1 1 0 0,-1 0-1 0 0,0 1 1 0 0,0-1-1 0 0,0 0 1 0 0,1 0-1 0 0,-1 0 1 0 0,1 0 0 0 0,-1 0-1 0 0,1 0 1 0 0,-1 0-1 0 0,1 0 1 0 0,-1-1-1 0 0,1 1 1 0 0,0 0-1 0 0,-1-1 1 0 0,1 0-1 0 0,0 1 1 0 0,0-1-1 0 0,-1 0 1 0 0,1 0-1 0 0,0 0 1 0 0,0 0-34 0 0,66-10 1524 0 0,-62 8-1472 0 0,0 0-1 0 0,0-1 1 0 0,0 1 0 0 0,0-1 0 0 0,0-1-1 0 0,0 1 1 0 0,-1-1 0 0 0,0 0-1 0 0,0 0 1 0 0,0-1 0 0 0,0 0-1 0 0,-1 1 1 0 0,1-2 0 0 0,-1 1-1 0 0,-1 0 1 0 0,1-1 0 0 0,-1 1 0 0 0,0-1-1 0 0,0 0 1 0 0,0 0 0 0 0,-1-1-1 0 0,0 1 1 0 0,0 0 0 0 0,-1-1-1 0 0,1-3-51 0 0,-2 8-37 0 0,1 0 0 0 0,-1-1 0 0 0,0 1 0 0 0,0-1 0 0 0,0 1 0 0 0,0-1-1 0 0,0 1 1 0 0,-1 0 0 0 0,1-1 0 0 0,-1 1 0 0 0,1-1 0 0 0,-1 1 0 0 0,0 0 0 0 0,0 0-1 0 0,0-1 1 0 0,0 1 0 0 0,0 0 0 0 0,-1 0 0 0 0,1 0 0 0 0,0 0 0 0 0,-1 0 0 0 0,0 1-1 0 0,1-1 1 0 0,-1 0 0 0 0,0 1 0 0 0,0-1 0 0 0,0 1 0 0 0,0 0 0 0 0,0-1 0 0 0,-1 1-1 0 0,1 0 1 0 0,0 0 0 0 0,0 1 0 0 0,-1-1 0 0 0,1 0 0 0 0,0 1 0 0 0,-2-1 37 0 0,-32 0-3122 0 0,21 1-2025 0 0,1 0-5968 0 0</inkml:trace>
  <inkml:trace contextRef="#ctx0" brushRef="#br0" timeOffset="9388.751">2644 1650 12987 0 0,'0'0'1088'0'0,"0"0"-532"0"0,0 0-46 0 0,0 0 202 0 0,0 0 147 0 0,0 0 9 0 0,0 0-157 0 0,0 0-193 0 0,0 0-152 0 0,0 0-93 0 0,0 0-69 0 0,0 0-45 0 0,-28 32-22 0 0,-85 100-39 0 0,64-72-14 0 0,44-51-941 0 0,-12 16 1444 0 0,10-20-4428 0 0,-1-3-4407 0 0,6-2 477 0 0</inkml:trace>
  <inkml:trace contextRef="#ctx0" brushRef="#br0" timeOffset="9759.375">2421 1628 3945 0 0,'0'0'2835'0'0,"0"0"-1053"0"0,0 0-514 0 0,0 0-2 0 0,0 0-47 0 0,0 0-96 0 0,0 0-7 0 0,0 0-97 0 0,0 0-42 0 0,0 0-3 0 0,0 0-166 0 0,0 0-115 0 0,0 0-67 0 0,10 17-61 0 0,53 87 352 0 0,30 2 55 0 0,-51-73-989 0 0,-23-28-6916 0 0,-18-5-3965 0 0</inkml:trace>
  <inkml:trace contextRef="#ctx0" brushRef="#br0" timeOffset="11807.093">2846 243 0 0 0,'0'0'253'0'0,"0"0"717"0"0,0 0 276 0 0,0 0 50 0 0,0 0-100 0 0,0 0-173 0 0,0 0-142 0 0,0 0-51 0 0,0 0 14 0 0,0 0 15 0 0,8 6 6166 0 0,27 22-5012 0 0,-5 1-1014 0 0,78 97 873 0 0,-81-75-1756 0 0,-2 1 0 0 0,-2 1 0 0 0,-2 0 0 0 0,-3 2 0 0 0,-3 0 0 0 0,-1 1 0 0 0,-4 1 0 0 0,-1 0 0 0 0,-4 0 0 0 0,-1 1 0 0 0,-4 29-116 0 0,0-1 5 0 0,-4-1-1 0 0,-4-1 0 0 0,-3 1 1 0 0,-4-1-1 0 0,-23 74-4 0 0,25-115-50 0 0,-2-2 0 0 0,-2 1-1 0 0,-1-2 1 0 0,-2-1 0 0 0,-14 20 50 0 0,27-50-131 0 0,0 0 0 0 0,-1 0 0 0 0,0-1 0 0 0,0 0 0 0 0,0-1 0 0 0,-1 0 0 0 0,-1 0 0 0 0,1 0-1 0 0,-1-1 1 0 0,-5 2 131 0 0,-25 9-4202 0 0,0-4-5479 0 0,27-9 2521 0 0</inkml:trace>
  <inkml:trace contextRef="#ctx0" brushRef="#br0" timeOffset="12414.784">1738 15 0 0 0,'0'0'648'0'0,"0"0"212"0"0,0 0 126 0 0,0 0 6 0 0,0 0-20 0 0,0 0-36 0 0,-8-2-34 0 0,-3-2-470 0 0,-8-3-117 0 0,-4 5 2970 0 0,11 13 1288 0 0,-7 16-2312 0 0,-79 214 1648 0 0,-3 140-2423 0 0,63-174-171 0 0,-11 184-1315 0 0,43-341 132 0 0,3-1 0 0 0,1 1 0 0 0,3 0 0 0 0,2 0-1 0 0,2-1 1 0 0,2 0 0 0 0,2 0 0 0 0,3 0 0 0 0,1-1 0 0 0,3-1 0 0 0,2-1 0 0 0,1 0 0 0 0,3-1 0 0 0,13 19-132 0 0,-24-48 40 0 0,0-1 0 0 0,1-1 0 0 0,0 0 0 0 0,1 0 0 0 0,1-2 0 0 0,0 1 0 0 0,0-2 0 0 0,1 0 0 0 0,16 9-40 0 0,-30-20-20 0 0,-1 1-1 0 0,0-1 1 0 0,1 0 0 0 0,-1 1-1 0 0,1-1 1 0 0,-1 0 0 0 0,1 0-1 0 0,-1 1 1 0 0,1-1 0 0 0,-1 0-1 0 0,0 0 1 0 0,1 0 0 0 0,-1 0-1 0 0,1 1 1 0 0,-1-1 0 0 0,1 0 0 0 0,-1 0-1 0 0,1 0 1 0 0,0 0 0 0 0,-1 0-1 0 0,1 0 1 0 0,-1 0 0 0 0,1-1-1 0 0,-1 1 1 0 0,1 0 0 0 0,-1 0-1 0 0,1 0 1 0 0,-1 0 0 0 0,0-1-1 0 0,1 1 1 0 0,-1 0 0 0 0,1 0-1 0 0,-1-1 1 0 0,1 1 0 0 0,-1 0-1 0 0,0-1 1 0 0,1 1 0 0 0,-1 0 0 0 0,0-1-1 0 0,1 1 1 0 0,-1-1 0 0 0,0 1-1 0 0,0-1 1 0 0,1 1 0 0 0,-1 0-1 0 0,0-1 1 0 0,0 1 0 0 0,0-1-1 0 0,0 1 1 0 0,1-1 0 0 0,-1 1-1 0 0,0-1 1 0 0,0 1 0 0 0,0-1-1 0 0,0 1 1 0 0,0-1 0 0 0,0 0 20 0 0,-6-39-3572 0 0,3 24-2207 0 0,3 5-4390 0 0</inkml:trace>
  <inkml:trace contextRef="#ctx0" brushRef="#br0" timeOffset="13354.222">3846 578 0 0 0,'0'0'1370'0'0,"0"0"-299"0"0,0 0-101 0 0,0 0 175 0 0,0 0 271 0 0,0 0 194 0 0,0 0 6 0 0,0 0-230 0 0,0 0-324 0 0,0 0-253 0 0,0 0-121 0 0,0 0 8 0 0,0 0 64 0 0,1 1-343 0 0,5 3 8659 0 0,-45 51-7467 0 0,-212 348-523 0 0,185-288-1022 0 0,-18 32-84 0 0,68-125-267 0 0,16-36-5302 0 0,-1 0 1419 0 0,2 6-1843 0 0,0 1-4759 0 0</inkml:trace>
  <inkml:trace contextRef="#ctx0" brushRef="#br0" timeOffset="13811.735">3382 604 4881 0 0,'0'0'2386'0'0,"0"0"-903"0"0,0 0-352 0 0,0 0 142 0 0,0 0 190 0 0,0 0 108 0 0,0 0-82 0 0,0 0-250 0 0,0 0-282 0 0,0 0-255 0 0,0 0-212 0 0,0 0-118 0 0,-3-2-45 0 0,-1-8 786 0 0,28 13 1272 0 0,-4-1-1466 0 0,18 35 750 0 0,26 55-772 0 0,130 162 209 0 0,-108-150-761 0 0,6 9-88 0 0,-88-105-191 0 0,2-1-2631 0 0,0-11-77 0 0,-1 3-4739 0 0,-3-2-4671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5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7882 0 0,'0'0'1909'0'0,"0"0"-463"0"0,0 0-8 0 0,0 0 39 0 0,0 0-84 0 0,0 0-124 0 0,0 0-171 0 0,0 0-199 0 0,0 0-148 0 0,0 0-74 0 0,0 0-25 0 0,0 0 23 0 0,0 0-2 0 0,12 16-71 0 0,35 51-111 0 0,-33-9 298 0 0,-16-44-563 0 0,13 81 618 0 0,0-81-2445 0 0,-3-23-10668 0 0,-8 5 1292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10386 0 0,'0'0'2473'0'0,"0"0"-777"0"0,0 0-472 0 0,0 0-223 0 0,0 0-209 0 0,0 0-240 0 0,0 0-256 0 0,0 0-224 0 0,0 0-184 0 0,0 0-88 0 0,0 0-80 0 0,0 0-128 0 0,0 0-200 0 0,0 0-353 0 0,-29 67-871 0 0,45-60-3297 0 0,-3 0-3833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0 11090 0 0,'0'0'2067'0'0,"0"0"-552"0"0,0 0-42 0 0,0 0 195 0 0,0 0 34 0 0,0 0-127 0 0,0 0-327 0 0,0 0-401 0 0,0 0-290 0 0,0 0-215 0 0,0 0-117 0 0,0 0-61 0 0,0 0-56 0 0,-14 2-21 0 0,-45 7-39 0 0,48-7-44 0 0,1 0-1 0 0,-1 1 1 0 0,0 0-1 0 0,1 1 1 0 0,0 1 0 0 0,0-1-1 0 0,0 1 1 0 0,1 1 0 0 0,-1 0-1 0 0,1 0 1 0 0,-6 7-4 0 0,14-12-9 0 0,-1 1 0 0 0,1-1-1 0 0,0 1 1 0 0,-1-1 0 0 0,1 1 0 0 0,0 0 0 0 0,0 0 0 0 0,0 0 0 0 0,0 0-1 0 0,0 0 1 0 0,1 0 0 0 0,-1 0 0 0 0,1 0 0 0 0,-1 0 0 0 0,1 0-1 0 0,0 0 1 0 0,0 0 0 0 0,-1 0 0 0 0,2 0 0 0 0,-1 0 0 0 0,0 1-1 0 0,0-1 1 0 0,1 0 0 0 0,-1 0 0 0 0,1 0 0 0 0,-1 0 0 0 0,1 0-1 0 0,0 0 1 0 0,0 0 0 0 0,0-1 0 0 0,0 1 0 0 0,0 0 0 0 0,0 0 0 0 0,1-1-1 0 0,-1 1 1 0 0,0 0 0 0 0,1-1 0 0 0,1 1 9 0 0,168 85-27 0 0,-166-85 29 0 0,0 0 0 0 0,0 1 0 0 0,-1 0 0 0 0,1 0-1 0 0,-1 0 1 0 0,1 1 0 0 0,-1-1 0 0 0,0 1 0 0 0,0 0 0 0 0,-1 0 0 0 0,1 1-1 0 0,-1-1 1 0 0,0 1 0 0 0,0 0 0 0 0,0-1 0 0 0,-1 1 0 0 0,0 0 0 0 0,0 1-1 0 0,0-1 1 0 0,-1 0 0 0 0,1 1 0 0 0,-1-1 0 0 0,0 1-2 0 0,-1 2 20 0 0,-1 0 1 0 0,1 0-1 0 0,-1 0 1 0 0,-1 0-1 0 0,1 0 1 0 0,-2 0-1 0 0,1-1 1 0 0,-1 1-1 0 0,0-1 1 0 0,0 1-1 0 0,-1-1 1 0 0,0 0-1 0 0,0-1 1 0 0,-1 1-1 0 0,0-1 1 0 0,0 1-1 0 0,0-2 1 0 0,-1 1-1 0 0,-2 1-20 0 0,-2 1 17 0 0,-1 0 0 0 0,0-1 0 0 0,0 0 0 0 0,-1-1 0 0 0,0-1 0 0 0,0 0 0 0 0,0 0 0 0 0,-1-1 0 0 0,0-1 0 0 0,1 0-1 0 0,-1 0 1 0 0,0-2 0 0 0,0 1 0 0 0,-1-2 0 0 0,1 0 0 0 0,-3-1-17 0 0,14 1-34 0 0,0 0-1 0 0,1 0 0 0 0,-1-1 1 0 0,0 1-1 0 0,1-1 1 0 0,-1 1-1 0 0,0-1 1 0 0,1 0-1 0 0,-1 0 1 0 0,1 0-1 0 0,-1 0 1 0 0,1 0-1 0 0,-1 0 1 0 0,1 0-1 0 0,0 0 1 0 0,-1 0-1 0 0,1-1 1 0 0,0 1-1 0 0,0-1 1 0 0,0 1-1 0 0,0-1 1 0 0,0 1-1 0 0,0-1 1 0 0,1 1-1 0 0,-1-1 0 0 0,0 0 1 0 0,1 1-1 0 0,0-1 1 0 0,-1 0-1 0 0,1 0 35 0 0,-4-36-8806 0 0,6 27-2747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3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232 783 6385 0 0,'0'0'2532'0'0,"0"0"-387"0"0,0 0-150 0 0,0 0-73 0 0,0 0-168 0 0,0 0-342 0 0,0 0-382 0 0,0 0-311 0 0,0 0-193 0 0,0 0-112 0 0,0 0-97 0 0,0 0-57 0 0,0 0-77 0 0,-6 5-24 0 0,-91 83 1041 0 0,85-77-1141 0 0,0 1 0 0 0,1 0 0 0 0,0 1 0 0 0,1 0 0 0 0,1 1 0 0 0,0 0 0 0 0,0 1 0 0 0,2 0 0 0 0,0 0 0 0 0,0 0 0 0 0,2 1 0 0 0,0 0 0 0 0,1 0 0 0 0,0 1 0 0 0,1-1 0 0 0,0 16-59 0 0,5-26-70 0 0,0 0 0 0 0,0 0 1 0 0,0 0-1 0 0,1-1 0 0 0,0 1 0 0 0,0-1 0 0 0,1 1 1 0 0,0-1-1 0 0,-1 0 0 0 0,2 0 0 0 0,-1-1 0 0 0,1 1 1 0 0,-1-1-1 0 0,1 0 0 0 0,0 0 0 0 0,1 0 0 0 0,-1-1 1 0 0,1 0-1 0 0,-1 0 0 0 0,1 0 0 0 0,0-1 0 0 0,0 0 1 0 0,0 0-1 0 0,0 0 0 0 0,1-1 0 0 0,-1 0 0 0 0,0 0 0 0 0,1-1 1 0 0,4 0 69 0 0,80-25-7312 0 0,-38-5-3516 0 0,-39 19 7095 0 0</inkml:trace>
  <inkml:trace contextRef="#ctx0" brushRef="#br0" timeOffset="302.479">656 846 6073 0 0,'0'0'2561'0'0,"0"0"-598"0"0,0 0-519 0 0,0 0-297 0 0,0 0-141 0 0,0 0-161 0 0,0 0-95 0 0,0 0-89 0 0,0 0-91 0 0,0 0-64 0 0,0 0-69 0 0,0 0-65 0 0,0 0-76 0 0,-30 35-72 0 0,-91 109-51 0 0,84-81-39 0 0,37-54-108 0 0,0-5-7 0 0,-1 1 0 0 0,1-1-1 0 0,0 1 1 0 0,1-1 0 0 0,-1 0 0 0 0,1 1-1 0 0,-1-1 1 0 0,1 0 0 0 0,0 1 0 0 0,1-1 0 0 0,-1 0-1 0 0,1 0 1 0 0,0 0 0 0 0,0 0 0 0 0,0 0-1 0 0,1 0 1 0 0,-1-1 0 0 0,1 1 0 0 0,0-1-1 0 0,0 0 1 0 0,0 0 0 0 0,0 0 0 0 0,1 0-1 0 0,-1 0 1 0 0,1-1 0 0 0,-1 1 0 0 0,1-1 0 0 0,1 0-19 0 0,9 4 211 0 0,0-1 1 0 0,0 0 0 0 0,1-1 0 0 0,0-1 0 0 0,0 0 0 0 0,0-1 0 0 0,0-1-1 0 0,0 0 1 0 0,0-1 0 0 0,1-1 0 0 0,-1 0 0 0 0,0-1 0 0 0,0-1 0 0 0,0 0-1 0 0,-1-1 1 0 0,1-1 0 0 0,-1 0 0 0 0,0-1 0 0 0,0 0 0 0 0,0-1-1 0 0,11-9-211 0 0,2 1 345 0 0,-1-2-1 0 0,-1-1 0 0 0,-1-2 0 0 0,-1 0 0 0 0,9-10-344 0 0,-25 23 29 0 0,-1 1 1 0 0,0-1-1 0 0,-1-1 1 0 0,0 1-1 0 0,0-1 1 0 0,0 0-1 0 0,-1 0 1 0 0,0 0 0 0 0,-1 0-1 0 0,0-1 1 0 0,0 0-1 0 0,0 1 1 0 0,-1-1-1 0 0,-1 0 1 0 0,0 0-1 0 0,0 0 1 0 0,-1-1 0 0 0,0 1-1 0 0,0 0 1 0 0,-1-4-30 0 0,-3 6-32 0 0,1 1 0 0 0,-1-1 1 0 0,-1 1-1 0 0,1 0 0 0 0,-1 0 0 0 0,0 1 1 0 0,0-1-1 0 0,0 1 0 0 0,-1 0 0 0 0,0 1 1 0 0,0-1-1 0 0,0 1 0 0 0,-1 0 1 0 0,0 1-1 0 0,1-1 0 0 0,-1 1 0 0 0,0 1 1 0 0,0-1-1 0 0,-1 1 0 0 0,1 1 1 0 0,0-1-1 0 0,-1 1 0 0 0,1 0 0 0 0,-1 1 1 0 0,1 0-1 0 0,-1 0 0 0 0,1 1 0 0 0,-2 0 32 0 0,-119 19-1672 0 0,50 18-2873 0 0,52-20-1910 0 0,8-6-5186 0 0</inkml:trace>
  <inkml:trace contextRef="#ctx0" brushRef="#br0" timeOffset="771.548">1122 1085 5353 0 0,'0'0'2221'0'0,"0"0"-288"0"0,0 0 2 0 0,0 0 45 0 0,0 0-45 0 0,0 0-202 0 0,0 0-380 0 0,0 0-345 0 0,0 0-247 0 0,0 0-137 0 0,0 0-25 0 0,0 0-9 0 0,0 0-25 0 0,19-19-38 0 0,61-63-51 0 0,30-25 922 0 0,-80 80-1262 0 0,-30 27-196 0 0,0 0 32 0 0,0 0-30 0 0,-7 16-326 0 0,3-10 356 0 0,0 0-1 0 0,1 0 0 0 0,-1 0 1 0 0,1 1-1 0 0,1 0 1 0 0,-1 0-1 0 0,1-1 0 0 0,1 1 1 0 0,-1 0-1 0 0,1 1 1 0 0,0-1-1 0 0,1 0 0 0 0,-1 0 1 0 0,1 0-1 0 0,1 0 1 0 0,0 1-1 0 0,0-1 0 0 0,0 0 1 0 0,1 0-1 0 0,0 0 1 0 0,0 0-1 0 0,0-1 0 0 0,1 1 1 0 0,0-1-1 0 0,1 1 1 0 0,0-1-1 0 0,-1 0 0 0 0,2 0 1 0 0,0 0 28 0 0,6 0 98 0 0,0-1-1 0 0,0 0 1 0 0,1 0 0 0 0,0-1 0 0 0,0-1 0 0 0,0 0 0 0 0,0 0 0 0 0,1-1 0 0 0,-1-1-1 0 0,1 0 1 0 0,-1-1 0 0 0,1 0 0 0 0,-1-1 0 0 0,1-1 0 0 0,-1 1 0 0 0,1-2-1 0 0,-1 0 1 0 0,0-1 0 0 0,0 0 0 0 0,-1 0 0 0 0,1-1 0 0 0,-1-1 0 0 0,0 0 0 0 0,0 0-1 0 0,-1-1 1 0 0,1-2-98 0 0,3-2 147 0 0,-1 0-1 0 0,0-1 0 0 0,-1 0 0 0 0,0-1 1 0 0,-1-1-1 0 0,0 0 0 0 0,-1 0 0 0 0,-1-1 1 0 0,3-8-147 0 0,-2-54-1299 0 0,-14 70-1474 0 0,0 3-3931 0 0,-1 4-5340 0 0</inkml:trace>
  <inkml:trace contextRef="#ctx0" brushRef="#br0" timeOffset="1271.748">2239 754 12827 0 0,'0'0'5027'0'0,"0"0"-3026"0"0,0 0-986 0 0,0 0-62 0 0,0 0-30 0 0,0 0-79 0 0,0 0-174 0 0,0 0-229 0 0,0 0-189 0 0,0 0-137 0 0,0 0-124 0 0,0 0-41 0 0,-22 7-16 0 0,-72 27-5 0 0,89-32 54 0 0,0 1 0 0 0,0-1-1 0 0,1 1 1 0 0,-1 0 0 0 0,0 0 0 0 0,1 1 0 0 0,0-1-1 0 0,0 1 1 0 0,0 0 0 0 0,0 0 0 0 0,0 0-1 0 0,1 1 1 0 0,0-1 0 0 0,0 1 0 0 0,0 0 0 0 0,1 0-1 0 0,-1 0 18 0 0,-4 8-79 0 0,3-4-4 0 0,-1 0 1 0 0,1 0-1 0 0,1 1 1 0 0,0 0-1 0 0,0 0 0 0 0,1 0 1 0 0,0 0-1 0 0,1 0 1 0 0,0 0-1 0 0,1 0 1 0 0,0 1-1 0 0,0-1 83 0 0,0-7-14 0 0,1 1 0 0 0,-1 0 0 0 0,1-1-1 0 0,-1 1 1 0 0,1 0 0 0 0,0-1 0 0 0,0 1 0 0 0,1-1 0 0 0,-1 0-1 0 0,1 1 1 0 0,0-1 0 0 0,0 0 0 0 0,0 0 0 0 0,0 0 0 0 0,0 0-1 0 0,1 0 1 0 0,-1-1 0 0 0,1 1 0 0 0,0-1 0 0 0,0 1 0 0 0,0-1 0 0 0,0 0-1 0 0,0 0 1 0 0,0-1 0 0 0,1 1 0 0 0,-1 0 0 0 0,1-1 0 0 0,-1 0 14 0 0,106 14 271 0 0,-85-20 22 0 0,-1-1 0 0 0,1-1 1 0 0,-1-1-1 0 0,-1-1 1 0 0,1-2-1 0 0,-1 0 0 0 0,-1-1 1 0 0,0-1-1 0 0,-1-1 1 0 0,-1 0-1 0 0,0-2 0 0 0,-1 0 1 0 0,0-2-1 0 0,-1 0 1 0 0,-2 0-1 0 0,4-7-293 0 0,31-26 316 0 0,-22 23-308 0 0,-1-2 0 0 0,-1 0 0 0 0,-2-2 0 0 0,-1-1 0 0 0,-2 0 0 0 0,-1-2-1 0 0,-1 0 1 0 0,-3-1 0 0 0,0-1 0 0 0,-3-1 0 0 0,-1 0 0 0 0,-2 0 0 0 0,-1-1 0 0 0,-2-1 0 0 0,-1-7-8 0 0,-5 38-30 0 0,0-1-1 0 0,0 1 1 0 0,-1-1 0 0 0,0 1 0 0 0,0-1 0 0 0,-1 1 0 0 0,-1-1-1 0 0,1 1 1 0 0,-2 0 0 0 0,1 0 0 0 0,-1 0 0 0 0,-1 0 0 0 0,1 0-1 0 0,-2 0 1 0 0,1 1 0 0 0,-1 0 0 0 0,0 0 0 0 0,-1 0 0 0 0,0 1-1 0 0,0 0 1 0 0,0 0 0 0 0,-1 0 0 0 0,0 1 0 0 0,-1 0 0 0 0,1 0-1 0 0,-1 1 1 0 0,0 0 0 0 0,-1 0 0 0 0,-3-1 30 0 0,-3 1-6 0 0,1 1 0 0 0,-1 1 0 0 0,0 0-1 0 0,-1 1 1 0 0,1 0 0 0 0,0 1 0 0 0,0 1 0 0 0,-1 0 0 0 0,1 2 0 0 0,0-1 0 0 0,-1 2-1 0 0,1 0 1 0 0,1 1 0 0 0,-1 0 0 0 0,0 1 0 0 0,1 1 0 0 0,0 0 0 0 0,0 1-1 0 0,1 1 1 0 0,0 0 0 0 0,0 1 0 0 0,-8 7 6 0 0,5-2-7 0 0,0 0 0 0 0,0 1 0 0 0,2 1 0 0 0,0 0 1 0 0,0 1-1 0 0,2 0 0 0 0,0 1 0 0 0,1 1 0 0 0,1 0 0 0 0,1 0 0 0 0,1 1 0 0 0,0 0 0 0 0,1 1 0 0 0,2-1 0 0 0,0 1 1 0 0,1 2 6 0 0,0 1 8 0 0,2 1 0 0 0,0 0 1 0 0,2 0-1 0 0,1-1 0 0 0,0 1 1 0 0,2 0-1 0 0,1-1 1 0 0,1 0-1 0 0,1 1 0 0 0,1-2 1 0 0,2 1-1 0 0,0-1 0 0 0,1-1 1 0 0,6 10-9 0 0,19 17 39 0 0,3-1-1 0 0,1-3 1 0 0,2-1 0 0 0,2-1-1 0 0,2-3 1 0 0,1-2 0 0 0,2-2-1 0 0,2-2 1 0 0,1-2 0 0 0,1-2-1 0 0,2-3 1 0 0,6 0-39 0 0,-26-9-331 0 0,30 14-264 0 0,-21-16-4280 0 0,-39-15-1692 0 0,-2-1-5606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8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11 712 0 0,'0'0'1555'0'0,"0"0"-151"0"0,0 0-21 0 0,0 0 96 0 0,0 0 56 0 0,0 0-74 0 0,0 0-190 0 0,0 0-236 0 0,0 0-203 0 0,0 0-177 0 0,0 0-110 0 0,-17-2-49 0 0,-81-7 480 0 0,87 11-813 0 0,-1 1-1 0 0,0 0 1 0 0,1 0-1 0 0,0 1 1 0 0,-1 1-1 0 0,1 0 1 0 0,1 1-1 0 0,-1 0 1 0 0,1 0-1 0 0,0 1 1 0 0,1 0 0 0 0,0 1-1 0 0,0 0 1 0 0,0 0-1 0 0,1 1 1 0 0,0 0-1 0 0,1 1 1 0 0,0 0-1 0 0,1 0 1 0 0,0 0-1 0 0,0 1 1 0 0,-1 5-163 0 0,2-5 12 0 0,1-1 0 0 0,1 1-1 0 0,0-1 1 0 0,1 1 0 0 0,0 0 0 0 0,0 0 0 0 0,1 0 0 0 0,1 0 0 0 0,-1 0 0 0 0,2 0 0 0 0,1 9-12 0 0,-2-16 11 0 0,1 1 0 0 0,0-1 0 0 0,1 1-1 0 0,-1-1 1 0 0,1 1 0 0 0,0-1 0 0 0,0 0 0 0 0,0 0 0 0 0,0 0 0 0 0,1 0 0 0 0,-1 0 0 0 0,1-1-1 0 0,0 1 1 0 0,0-1 0 0 0,1 1 0 0 0,-1-1 0 0 0,1 0 0 0 0,0-1 0 0 0,-1 1 0 0 0,1 0 0 0 0,0-1-1 0 0,1 0 1 0 0,-1 0 0 0 0,0 0 0 0 0,0-1 0 0 0,1 0 0 0 0,-1 1 0 0 0,5-1-11 0 0,6-1 217 0 0,0-1 0 0 0,1 0 0 0 0,-1-1 1 0 0,0-1-1 0 0,0 0 0 0 0,0-1 0 0 0,-1-1 0 0 0,1 0 0 0 0,-1-1 1 0 0,0 0-1 0 0,-1-1 0 0 0,1-1 0 0 0,-1 0 0 0 0,-1-1 1 0 0,0 0-1 0 0,0-1 0 0 0,-1-1 0 0 0,0 0 0 0 0,-1 0 0 0 0,7-9-217 0 0,7-4 317 0 0,-1-2 0 0 0,-1-1 0 0 0,-1 0 0 0 0,-1-2 0 0 0,13-24-317 0 0,-8-10 1059 0 0,-25 63-933 0 0,0 0-42 0 0,0 0-50 0 0,0 5-61 0 0,-2 45-33 0 0,0-35 29 0 0,1 0 0 0 0,1-1 0 0 0,1 1 0 0 0,-1-1 0 0 0,2 1 0 0 0,0-1 0 0 0,1 1 0 0 0,1-1 1 0 0,0 0-1 0 0,2 3 31 0 0,-2-7-87 0 0,1-1 0 0 0,0 1 0 0 0,1-1 1 0 0,0 0-1 0 0,1-1 0 0 0,0 1 0 0 0,0-1 0 0 0,1-1 1 0 0,6 6 86 0 0,56 17-3912 0 0,-56-28-155 0 0,-6-1-5749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1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48 640 8954 0 0,'0'0'1586'0'0,"0"0"-190"0"0,0 0 72 0 0,0 0 57 0 0,0 0-62 0 0,0 0-166 0 0,0 0-230 0 0,0 0-176 0 0,0 0-64 0 0,0 0-50 0 0,0 0-19 0 0,0 0-35 0 0,0 0-83 0 0,-8-10-68 0 0,-24-33-71 0 0,31 41-453 0 0,0 1-1 0 0,0-1 1 0 0,0 1-1 0 0,1-1 1 0 0,-1 1-1 0 0,0-1 1 0 0,1 1 0 0 0,-1-1-1 0 0,1 1 1 0 0,0-1-1 0 0,0 0 1 0 0,-1 1-1 0 0,1-1 1 0 0,0 0-1 0 0,0 0 1 0 0,0 1-1 0 0,1-1 1 0 0,-1 0-1 0 0,0 1 1 0 0,1-1-1 0 0,-1 1 1 0 0,1-1 0 0 0,-1 0-1 0 0,1 1 1 0 0,0-1-1 0 0,0 1 1 0 0,-1 0-1 0 0,1-1 1 0 0,0 1-1 0 0,0-1 1 0 0,1 1-48 0 0,2-6 283 0 0,94-280 1842 0 0,-93 272-2107 0 0,1 1-1 0 0,1 0 1 0 0,1 0-1 0 0,0 0 1 0 0,0 1-1 0 0,2 0 1 0 0,-1 1-1 0 0,2 0 1 0 0,-1 0-1 0 0,2 1 1 0 0,-1 1-1 0 0,2 0 1 0 0,-1 0-1 0 0,1 1 1 0 0,1 1-1 0 0,-1 0 1 0 0,2 1-1 0 0,-1 0 1 0 0,1 2-1 0 0,-1-1 1 0 0,2 2-1 0 0,-1 0 1 0 0,0 1-1 0 0,1 0 1 0 0,0 1-18 0 0,-14 2-10 0 0,0-1 0 0 0,-1 1 0 0 0,1-1 1 0 0,0 1-1 0 0,-1 0 0 0 0,1 0 0 0 0,0 0 0 0 0,-1 0 0 0 0,1 0 1 0 0,0 0-1 0 0,-1 0 0 0 0,1 0 0 0 0,-1 1 0 0 0,1-1 1 0 0,0 1-1 0 0,-1-1 0 0 0,1 1 0 0 0,-1 0 0 0 0,1-1 0 0 0,-1 1 1 0 0,1 0-1 0 0,-1 0 0 0 0,0 0 0 0 0,0 0 0 0 0,1 0 0 0 0,-1 1 1 0 0,0-1-1 0 0,0 0 0 0 0,0 0 0 0 0,0 1 0 0 0,0-1 1 0 0,0 1-1 0 0,0-1 0 0 0,-1 1 0 0 0,1-1 0 0 0,-1 1 0 0 0,1-1 1 0 0,-1 1-1 0 0,1 0 0 0 0,-1-1 0 0 0,0 1 0 0 0,0 0 1 0 0,0-1-1 0 0,0 1 10 0 0,17 61-2215 0 0,-6-38-5755 0 0,-9-21-4033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0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48 0 0 0,'0'0'628'0'0,"0"0"846"0"0,0 0 306 0 0,0 0-55 0 0,0 0-145 0 0,0 0-138 0 0,0 0-116 0 0,0 0-59 0 0,0-8-72 0 0,0-24-90 0 0,0 24-69 0 0,0 8-75 0 0,0 0-64 0 0,0 0-35 0 0,0 0-33 0 0,0 0-55 0 0,0 0-69 0 0,0 0-105 0 0,-6 19 895 0 0,-5-1-1406 0 0,2 1 1 0 0,0 1 0 0 0,1 0-1 0 0,1 0 1 0 0,1 0-1 0 0,0 1 1 0 0,2 0 0 0 0,0 0-1 0 0,2 2-89 0 0,-1-6 18 0 0,-3 14 22 0 0,-19 141 193 0 0,27-58-181 0 0,-2-110-42 0 0,1-1-1 0 0,0 0 1 0 0,0 0-1 0 0,0 0 1 0 0,1 0-1 0 0,-1 0 1 0 0,1 0-1 0 0,0 0 1 0 0,0 0-1 0 0,-1-1 1 0 0,2 1-1 0 0,-1-1 0 0 0,0 1 1 0 0,0-1-1 0 0,1 0 1 0 0,0 0-1 0 0,-1 0 1 0 0,1 0-1 0 0,0 0 1 0 0,0-1-1 0 0,0 1 1 0 0,0-1-1 0 0,0 0 1 0 0,0 0-1 0 0,0 0 1 0 0,0 0-1 0 0,1-1 1 0 0,-1 1-1 0 0,0-1 1 0 0,0 0-1 0 0,1 0 1 0 0,-1 0-1 0 0,0 0 1 0 0,1 0-1 0 0,-1-1 1 0 0,0 1-1 0 0,0-1 1 0 0,1 0-1 0 0,-1 0 1 0 0,0 0-1 0 0,0-1 1 0 0,0 1-1 0 0,0-1 1 0 0,-1 0-1 0 0,2 0-9 0 0,27-25 68 0 0,-2-1 0 0 0,-1-1 0 0 0,-1-1 0 0 0,-1-1 0 0 0,-2-2-1 0 0,-2 0 1 0 0,-1-2 0 0 0,-1 0 0 0 0,-2-1 0 0 0,-1-1 0 0 0,-3-1 0 0 0,0 0 0 0 0,-3-1 0 0 0,3-18-68 0 0,-4 6 397 0 0,-13 156-377 0 0,0-59 16 0 0,3-1 1 0 0,1 0 0 0 0,2 1-1 0 0,2-1 1 0 0,9 34-37 0 0,4 3 7 0 0,-3 1 0 0 0,-4 0 1 0 0,-3 1-1 0 0,-4-1 0 0 0,-4 3-7 0 0,1-66 4 0 0,-2-1 0 0 0,0 1 1 0 0,-1 0-1 0 0,-1 0 0 0 0,-1-1 1 0 0,-1 1-1 0 0,0-1 0 0 0,-1 0 0 0 0,-2-1 1 0 0,0 1-1 0 0,0-2 0 0 0,-2 1 0 0 0,0-1 1 0 0,-1 0-1 0 0,-1-1 0 0 0,0-1 0 0 0,-2 0 1 0 0,1 0-1 0 0,-2-2 0 0 0,0 1 0 0 0,-10 6-4 0 0,16-16 12 0 0,-1 0 1 0 0,1-1-1 0 0,0 0 0 0 0,-1 0 0 0 0,0-1 0 0 0,1 0 0 0 0,-1-1 0 0 0,0 0 0 0 0,0 0 0 0 0,0-1 1 0 0,0-1-1 0 0,-5 0-12 0 0,11-1 5 0 0,-1 1 1 0 0,1-1-1 0 0,0-1 0 0 0,0 1 1 0 0,0-1-1 0 0,0 1 1 0 0,0-1-1 0 0,1 0 1 0 0,-1 0-1 0 0,1-1 0 0 0,0 1 1 0 0,0-1-1 0 0,0 1 1 0 0,0-1-1 0 0,0 0 1 0 0,1 0-1 0 0,0-1 0 0 0,0 1 1 0 0,0 0-1 0 0,1-1 1 0 0,-1 1-1 0 0,1-1 1 0 0,0 1-1 0 0,0-1 1 0 0,0 0-1 0 0,1 1 0 0 0,0-4-5 0 0,-1-3-2 0 0,1-1 0 0 0,0 0 0 0 0,1 1-1 0 0,1-1 1 0 0,-1 1 0 0 0,2-1-1 0 0,0 1 1 0 0,0 0 0 0 0,1 0-1 0 0,0 0 1 0 0,1 0 0 0 0,0 1 0 0 0,1 0-1 0 0,0 0 1 0 0,1 0 0 0 0,0 1-1 0 0,0 0 1 0 0,1 0 2 0 0,10-14 4 0 0,2 1 0 0 0,0 0 0 0 0,1 2 1 0 0,1 0-1 0 0,0 2 0 0 0,2 0 0 0 0,0 2 0 0 0,1 0 0 0 0,1 2 0 0 0,22-9-4 0 0,9-3-10 0 0,-56 26 22 0 0,-1 0-6 0 0,0 0-12 0 0,0 0 19 0 0,0 0 8 0 0,0 0-25 0 0,0 0 10 0 0,0 0 3 0 0,0 0-14 0 0,0 0 9 0 0,0 0-15 0 0,0 0 23 0 0,0 0 11 0 0,0 0-30 0 0,0 0-25 0 0,0 0-1 0 0,0 0-33 0 0,0 0-44 0 0,0 0-53 0 0,0 0-96 0 0,0 0-135 0 0,0-4-3315 0 0,0-3-8474 0 0,0 3 3844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3681 0 0,'0'0'2275'0'0,"0"0"-196"0"0,0 0-112 0 0,0 0-38 0 0,0 0-13 0 0,0 0-184 0 0,0 0-261 0 0,0 0-229 0 0,0 0-266 0 0,0 0-240 0 0,0 0-180 0 0,0 0-92 0 0,0 0-59 0 0,-3-1-15 0 0,-6-1-16 0 0,6 1-54 0 0,3 1-39 0 0,0 0-50 0 0,11 3 604 0 0,163 6 1856 0 0,-115-10-2263 0 0,130-6 210 0 0,-170 5-388 0 0,-9 0-2271 0 0,-26 2-3222 0 0,0 1-4632 0 0,11 2-853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6865 0 0,'0'0'3400'0'0,"0"0"-1638"0"0,0 0-637 0 0,0 0 33 0 0,0 0 195 0 0,0 0 70 0 0,0 0-120 0 0,0 0-263 0 0,0 0-301 0 0,0 0-221 0 0,0 0-138 0 0,0 0-67 0 0,-3 3-11 0 0,-10 15 331 0 0,64-2 2841 0 0,262-20-1336 0 0,-278-1-2215 0 0,-28-1-2429 0 0,-7 6 1514 0 0,-1 0-2397 0 0,1 0-5146 0 0,0 0-3412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907 1411 0 0 0,'0'0'1456'0'0,"0"0"107"0"0,0 0 94 0 0,0 0 98 0 0,0 0-64 0 0,0 0-110 0 0,0 0-147 0 0,0 0-156 0 0,0 0-153 0 0,0 0-111 0 0,0 0-142 0 0,0 0-143 0 0,0 0-104 0 0,-7 0 290 0 0,5 0 3233 0 0,261-47-836 0 0,-215 46-3302 0 0,-40 34 146 0 0,-37 67 286 0 0,-36-4-370 0 0,-65 28-69 0 0,127-116 11 0 0,5-7-19 0 0,0 0 1 0 0,1 0-1 0 0,-1 0 1 0 0,1 0-1 0 0,-1 1 1 0 0,1-1-1 0 0,0 1 1 0 0,0-1-1 0 0,0 1 1 0 0,0-1-1 0 0,0 1 1 0 0,0 0-1 0 0,0-1 1 0 0,0 1-1 0 0,0 0 0 0 0,1 0 1 0 0,-1 0-1 0 0,1 0 1 0 0,-1 0-1 0 0,1-1 1 0 0,0 1-1 0 0,0 0 1 0 0,0 0-1 0 0,0 0 1 0 0,0 1 4 0 0,37 10 73 0 0,80 1 185 0 0,-72-14-66 0 0,1-1 1 0 0,0-3 0 0 0,-1-2-1 0 0,18-5-192 0 0,15 0 102 0 0,-68-11-3594 0 0,5 7-1325 0 0,-7 5-3842 0 0,-1 5-1315 0 0</inkml:trace>
  <inkml:trace contextRef="#ctx0" brushRef="#br0" timeOffset="-2811.106">255 660 0 0 0,'0'0'863'0'0,"0"0"298"0"0,0 0 165 0 0,0 0 154 0 0,0 0 118 0 0,0 0 9 0 0,0 0-139 0 0,0 0-282 0 0,0 0-331 0 0,0 0-290 0 0,0 0-182 0 0,-9 0 765 0 0,187 2 4350 0 0,-1 0-5005 0 0,-177-2-509 0 0,0 0 52 0 0,0 0 79 0 0,0 0 69 0 0,0 0 86 0 0,0 0 50 0 0,-18 0 506 0 0,-10-1-818 0 0,-1 1 1 0 0,0 2-1 0 0,1 1 1 0 0,-1 1-1 0 0,1 1 1 0 0,-5 3-9 0 0,79-4-266 0 0,-2-3 361 0 0,71-1-501 0 0,-111 3-1699 0 0,-4 3-4773 0 0,0-5 3778 0 0,0 0-5657 0 0</inkml:trace>
  <inkml:trace contextRef="#ctx0" brushRef="#br0" timeOffset="-1612.467">1249 384 0 0 0,'0'0'575'0'0,"0"0"494"0"0,0 0 212 0 0,0 0 54 0 0,0 0-72 0 0,0 0-149 0 0,0 0-87 0 0,0 0-56 0 0,0 0-48 0 0,-2-3-55 0 0,0 1-635 0 0,0 0-1 0 0,0 0 0 0 0,0 1 0 0 0,0-1 1 0 0,0 0-1 0 0,-1 1 0 0 0,1 0 0 0 0,0-1 1 0 0,-1 1-1 0 0,1 0 0 0 0,-1 0 1 0 0,0 1-1 0 0,1-1 0 0 0,-1 0 0 0 0,1 1 1 0 0,-1 0-1 0 0,0 0 0 0 0,0-1 1 0 0,1 2-1 0 0,-1-1 0 0 0,0 0 0 0 0,1 0 1 0 0,-1 1-233 0 0,-14 2 160 0 0,0 0 0 0 0,0 2 0 0 0,1 0 0 0 0,-1 0-1 0 0,1 2 1 0 0,1 0 0 0 0,-1 1 0 0 0,1 0 0 0 0,-11 9-160 0 0,22-15 34 0 0,-3 2-22 0 0,1-1 0 0 0,-1 1 0 0 0,1-1 0 0 0,0 2 0 0 0,0-1 0 0 0,1 1 0 0 0,-1 0 0 0 0,1 0 0 0 0,0 0 0 0 0,0 1 0 0 0,1 0 0 0 0,0 0 0 0 0,0 0 0 0 0,0 0-1 0 0,0 1 1 0 0,1-1 0 0 0,0 1 0 0 0,1 0 0 0 0,0 0 0 0 0,0 0 0 0 0,0 0 0 0 0,0 4-12 0 0,2-9 10 0 0,0 0 0 0 0,0 0 0 0 0,0 0 0 0 0,0 0 0 0 0,0 0-1 0 0,0 1 1 0 0,0-1 0 0 0,1-1 0 0 0,-1 1 0 0 0,1 0 0 0 0,-1 0 0 0 0,1 0 0 0 0,0 0 0 0 0,0 0 0 0 0,0 0 0 0 0,0-1-1 0 0,0 1 1 0 0,0 0 0 0 0,0-1 0 0 0,1 1 0 0 0,-1-1 0 0 0,0 1 0 0 0,1-1 0 0 0,0 0 0 0 0,-1 1 0 0 0,1-1-1 0 0,0 0 1 0 0,-1 0 0 0 0,1 0 0 0 0,0-1 0 0 0,0 1 0 0 0,0 0 0 0 0,0-1 0 0 0,0 1 0 0 0,0-1 0 0 0,0 1-1 0 0,0-1 1 0 0,0 0 0 0 0,0 0 0 0 0,0 0-10 0 0,8 1 157 0 0,1-1 0 0 0,-1 0 0 0 0,1 0 0 0 0,0-1-1 0 0,-1 0 1 0 0,0-1 0 0 0,1-1 0 0 0,-1 1 0 0 0,0-2 0 0 0,0 1 0 0 0,0-1-1 0 0,-1-1 1 0 0,2 0-157 0 0,19-13 144 0 0,-2 0 0 0 0,0-2 0 0 0,-1-1 0 0 0,-1-2 0 0 0,0 0 0 0 0,-2-1 0 0 0,-1-2 0 0 0,-2 0-1 0 0,0-1 1 0 0,-1-2 0 0 0,-1-2-144 0 0,-7 16 520 0 0,-11 25 134 0 0,-2 5-756 0 0,3 312 413 0 0,-2-295-320 0 0,-2 1 1 0 0,-2-1-1 0 0,0 0 0 0 0,-3-1 0 0 0,0 1 1 0 0,-2-1-1 0 0,-12 29 9 0 0,18-51-4 0 0,-1 0 0 0 0,1-1 0 0 0,-1 1 0 0 0,-1-1 0 0 0,1 0 0 0 0,-2 0 0 0 0,1-1 0 0 0,-1 1 0 0 0,0-1 0 0 0,0 0 0 0 0,-1-1 0 0 0,0 0 0 0 0,0 0 0 0 0,-1 0 0 0 0,1-1 0 0 0,-1 0 0 0 0,0 0 0 0 0,-1-1 0 0 0,1 0 0 0 0,-1-1 0 0 0,0 0 0 0 0,1 0 0 0 0,-2-1 0 0 0,1 0 0 0 0,0 0 0 0 0,0-1 0 0 0,0 0 0 0 0,-1-1 0 0 0,-6 0 4 0 0,14-1 0 0 0,0 1 1 0 0,0-1-1 0 0,0 0 1 0 0,0 1-1 0 0,0-1 1 0 0,0 0-1 0 0,0 0 1 0 0,0 0-1 0 0,0-1 1 0 0,0 1-1 0 0,0 0 1 0 0,1-1-1 0 0,-1 1 1 0 0,1-1-1 0 0,-1 1 1 0 0,1-1-1 0 0,-1 0 1 0 0,1 0-1 0 0,0 1 1 0 0,0-1-1 0 0,0 0 1 0 0,0 0-1 0 0,0 0 1 0 0,0-1-1 0 0,1 1 1 0 0,-1 0-1 0 0,1 0 1 0 0,-1 0-1 0 0,1 0 1 0 0,0-1-1 0 0,0 1 1 0 0,0 0-1 0 0,0 0 1 0 0,0 0-1 0 0,0-1 1 0 0,1 1-1 0 0,28-77-75 0 0,-17 64 81 0 0,1 1 0 0 0,0 0 0 0 0,0 1 0 0 0,2 1 0 0 0,0 0 1 0 0,0 1-1 0 0,1 0 0 0 0,0 1 0 0 0,0 1 0 0 0,1 1 1 0 0,1 0-7 0 0,150-47 106 0 0,-66 48-691 0 0,-88 4-1239 0 0,-6 0-4842 0 0,-6 2-4296 0 0</inkml:trace>
  <inkml:trace contextRef="#ctx0" brushRef="#br0" timeOffset="-988.737">575 1172 4057 0 0,'0'0'2254'0'0,"0"0"-103"0"0,0 0-4 0 0,0 0-5 0 0,0 0-198 0 0,0 0-345 0 0,0 0-403 0 0,0 0-369 0 0,0 0-255 0 0,0 0-202 0 0,0 0-149 0 0,0 0-77 0 0,0 0-9 0 0,3 1 88 0 0,158 2 2801 0 0,176-15-1093 0 0,-178-1-1618 0 0,-79 8-268 0 0,1-3 0 0 0,-2-3-1 0 0,41-13-44 0 0,-55 7-46 0 0,12-3-4218 0 0,-67 19-2886 0 0,-8 1 3784 0 0,1 0-7192 0 0</inkml:trace>
  <inkml:trace contextRef="#ctx0" brushRef="#br0" timeOffset="4449.344">1590 1150 0 0 0,'-2'-6'13'0'0,"2"4"97"0"0,0 2 180 0 0,-1 0 379 0 0,-4 0 767 0 0,4-4 2885 0 0,11 1-532 0 0,22 3-3583 0 0,-24 0 286 0 0,173 1 2704 0 0,43-2-1576 0 0,-204 1-1500 0 0,157-15 542 0 0,-20-3 3 0 0,-30 7-126 0 0,-81 3 2 0 0,89-10 54 0 0,-89 11-252 0 0,90 3 194 0 0,-111 1-183 0 0,-25 3-3860 0 0,-5-1-3851 0 0,5 1-2278 0 0</inkml:trace>
  <inkml:trace contextRef="#ctx0" brushRef="#br0" timeOffset="6968.83">1724 1411 0 0 0,'0'0'644'0'0,"0"0"604"0"0,0 0 333 0 0,0 0 131 0 0,0 0 114 0 0,0 0-3 0 0,-1-7-160 0 0,-7-26 1111 0 0,8 33-1626 0 0,0 0-109 0 0,0 0-108 0 0,0 0-124 0 0,0 0-105 0 0,0 0-93 0 0,0 0-72 0 0,0 0-79 0 0,13 81 2159 0 0,53 305-1271 0 0,-49-319-1287 0 0,-8-69 1296 0 0,-4-26-985 0 0,-3 13-352 0 0,61-202 100 0 0,55-136-140 0 0,-110 339-601 0 0,-15 42-809 0 0,0-5 938 0 0,4 12-1719 0 0,2-12-6507 0 0,1-15-2513 0 0</inkml:trace>
  <inkml:trace contextRef="#ctx0" brushRef="#br0" timeOffset="7480.732">2103 1820 0 0 0,'0'0'912'0'0,"0"0"232"0"0,0 0 130 0 0,0 0 209 0 0,0 0 187 0 0,0 0 23 0 0,0 0-106 0 0,0 0-197 0 0,0 0-176 0 0,0 0-199 0 0,0 0-171 0 0,0 0-113 0 0,0 0-82 0 0,-1-3-41 0 0,-7-9 1497 0 0,-24 53-1015 0 0,-10 57-753 0 0,41-95-310 0 0,0 0 1 0 0,0 0 0 0 0,1 0-1 0 0,-1 0 1 0 0,1 0 0 0 0,0 0-1 0 0,0 1 1 0 0,0-1 0 0 0,0 0-1 0 0,1 0 1 0 0,-1 0 0 0 0,1 0-1 0 0,-1 0 1 0 0,1 0 0 0 0,0 0-1 0 0,1 0 1 0 0,-1 0 0 0 0,0 0-1 0 0,1 0 1 0 0,0-1 0 0 0,-1 1-1 0 0,1-1 1 0 0,0 1 0 0 0,0-1-1 0 0,1 0 1 0 0,-1 1 0 0 0,0-1-1 0 0,1 0 1 0 0,-1-1 0 0 0,1 1-1 0 0,0 0 1 0 0,0 0-28 0 0,4-1 106 0 0,-1 0 0 0 0,0 0 0 0 0,1 0 1 0 0,-1-1-1 0 0,1 0 0 0 0,-1 0 0 0 0,1 0 0 0 0,-1-1 0 0 0,0 0 0 0 0,1 0 1 0 0,-1-1-1 0 0,0 0 0 0 0,0 0 0 0 0,0 0 0 0 0,0-1 0 0 0,0 0 0 0 0,0 0 0 0 0,-1-1 1 0 0,0 1-1 0 0,1-1 0 0 0,-1 0 0 0 0,-1 0 0 0 0,1-1 0 0 0,2-2-106 0 0,1 0 65 0 0,-1 1-1 0 0,1-1 1 0 0,-1 0 0 0 0,0 0-1 0 0,-1-1 1 0 0,0 0-1 0 0,0 0 1 0 0,-1-1-1 0 0,0 0 1 0 0,0 0 0 0 0,-1 0-1 0 0,0 0 1 0 0,-1-1-1 0 0,0 1 1 0 0,0-1-1 0 0,-1 0 1 0 0,0 0 0 0 0,-1 0-1 0 0,0 0 1 0 0,-1 0-1 0 0,0 0 1 0 0,0 0-1 0 0,-1 0 1 0 0,-1-3-65 0 0,-1 10-97 0 0,-1 0-1 0 0,1 0 1 0 0,-1 0 0 0 0,0 0-1 0 0,0 1 1 0 0,0 0-1 0 0,0-1 1 0 0,0 1 0 0 0,0 1-1 0 0,-1-1 1 0 0,1 1 0 0 0,-1 0-1 0 0,1 0 1 0 0,-1 0 0 0 0,1 0-1 0 0,-1 1 1 0 0,1 0 0 0 0,-1 0-1 0 0,0 0 1 0 0,1 0 0 0 0,-1 1-1 0 0,1 0 1 0 0,-1 0-1 0 0,1 0 1 0 0,-1 1 0 0 0,1-1-1 0 0,0 1 1 0 0,-1 0 0 0 0,1 0-1 0 0,0 0 98 0 0,-47 34-4861 0 0,38-27 355 0 0,0 0-6574 0 0</inkml:trace>
  <inkml:trace contextRef="#ctx0" brushRef="#br0" timeOffset="7852.746">2645 1757 6953 0 0,'0'0'3553'0'0,"0"0"-1738"0"0,0 0-537 0 0,0 0 166 0 0,0 0 37 0 0,0 0-112 0 0,0 0-271 0 0,0 0-345 0 0,0 0-165 0 0,0 0-93 0 0,0 0-72 0 0,0 0-95 0 0,0 0-63 0 0,-12 16-26 0 0,-53 79 102 0 0,40-40-65 0 0,18-37-304 0 0,0-1 0 0 0,-2 0 0 0 0,1-1 0 0 0,-2 0 0 0 0,0 0-1 0 0,-1-1 1 0 0,-1 0 0 0 0,-10 10 28 0 0,14-18-812 0 0,-9 5 627 0 0,10-10-3708 0 0,-2-1-4068 0 0,8-2 3138 0 0,1-2 23 0 0</inkml:trace>
  <inkml:trace contextRef="#ctx0" brushRef="#br0" timeOffset="8213.031">2440 1761 3753 0 0,'0'0'2228'0'0,"0"0"-883"0"0,0 0-464 0 0,0 0 18 0 0,0 0 164 0 0,0 0 120 0 0,0 0-2 0 0,0 0-67 0 0,0 0-74 0 0,0 0-68 0 0,0 0-70 0 0,0 0-118 0 0,8 12-40 0 0,49 76 1307 0 0,58 18-354 0 0,-106-106-4538 0 0,-6-3-6346 0 0,-3 2-622 0 0</inkml:trace>
  <inkml:trace contextRef="#ctx0" brushRef="#br0" timeOffset="8894.427">2387 1312 0 0 0,'0'0'693'0'0,"0"0"128"0"0,0 0 80 0 0,0 0 91 0 0,0 0 141 0 0,0 0 171 0 0,0 0 59 0 0,-1 0 927 0 0,-6 0-2432 0 0,6 0 3964 0 0,1 0 4164 0 0,125-26-6393 0 0,-58 22-1436 0 0,-67 30 355 0 0,-28 18 156 0 0,-38 58-61 0 0,65-99-582 0 0,1-2-13 0 0,0 0 0 0 0,-1 1-1 0 0,1-1 1 0 0,0 1 0 0 0,0-1 0 0 0,0 1-1 0 0,0-1 1 0 0,0 1 0 0 0,1-1-1 0 0,-1 1 1 0 0,0-1 0 0 0,1 0-1 0 0,-1 1 1 0 0,1-1 0 0 0,-1 0 0 0 0,1 1-1 0 0,0-1 1 0 0,-1 0 0 0 0,1 0-1 0 0,0 1 1 0 0,0-1 0 0 0,0 0-1 0 0,0 0 1 0 0,0 0 0 0 0,0 0 0 0 0,0 0-1 0 0,1 0 1 0 0,-1-1 0 0 0,0 1-1 0 0,0 0 1 0 0,1 0 0 0 0,-1-1-1 0 0,0 1 1 0 0,1-1 0 0 0,-1 1 0 0 0,1-1-1 0 0,-1 0-11 0 0,12 5 123 0 0,-4-2-100 0 0,0 0 0 0 0,0-1-1 0 0,0 0 1 0 0,0 0 0 0 0,0-1-1 0 0,0-1 1 0 0,0 1 0 0 0,1-1-1 0 0,-1-1 1 0 0,0 0 0 0 0,0 0-1 0 0,0-1 1 0 0,0 0 0 0 0,0 0-1 0 0,0-1 1 0 0,1-1-23 0 0,48-27-4653 0 0,-49 25-1998 0 0,0 5-5401 0 0</inkml:trace>
  <inkml:trace contextRef="#ctx0" brushRef="#br0" timeOffset="13979.163">2985 193 0 0 0,'0'0'1084'0'0,"0"0"662"0"0,0 0 306 0 0,0 0-2 0 0,0 0-233 0 0,0 0-294 0 0,0 0-219 0 0,0 0-163 0 0,-1-8-136 0 0,-6-24-147 0 0,6 24-135 0 0,1 8-127 0 0,0 0-136 0 0,0 0-122 0 0,0 0-115 0 0,0 0-103 0 0,7 18 486 0 0,45 42 751 0 0,-2 2-1 0 0,-3 3 0 0 0,-3 1 1 0 0,26 54-1357 0 0,-50-78 186 0 0,-2 1 0 0 0,-1 0 0 0 0,-3 2 0 0 0,-1 0 0 0 0,-2 0 0 0 0,-3 1 0 0 0,-1 0 0 0 0,-3 1 0 0 0,-1 0 0 0 0,-3-1 0 0 0,-1 1 0 0 0,-8 40-186 0 0,0 11 126 0 0,-5-1 0 0 0,-18 61-126 0 0,21-126 22 0 0,-2 0 0 0 0,-1-1 0 0 0,-1 0 0 0 0,-2-1-1 0 0,0-1 1 0 0,-3-1 0 0 0,0 0 0 0 0,-1-1 0 0 0,-2-2 0 0 0,-1 0-1 0 0,-1-2 1 0 0,0 0 0 0 0,-4 0-22 0 0,-101 120-10 0 0,125-134 372 0 0,-2-1-2864 0 0,-5-14-3335 0 0,8 0-654 0 0,2 5-4871 0 0</inkml:trace>
  <inkml:trace contextRef="#ctx0" brushRef="#br0" timeOffset="15175.7">261 1 0 0 0,'0'0'1034'0'0,"0"0"319"0"0,0 0 177 0 0,0 0-19 0 0,0 0-166 0 0,0 0-244 0 0,0 0-224 0 0,0 0-121 0 0,0 0-45 0 0,-3-1 5260 0 0,1 1-5991 0 0,-31 38 1806 0 0,20-23-1455 0 0,1 1 1 0 0,0 0 0 0 0,1 1 0 0 0,0 0 0 0 0,2 1 0 0 0,0 0 0 0 0,-5 15-332 0 0,8-20 144 0 0,-16 41 295 0 0,2 1 1 0 0,3 1-1 0 0,2 0 1 0 0,2 2-1 0 0,3-1 1 0 0,3 2-1 0 0,1 24-439 0 0,5-71 45 0 0,-10 141 789 0 0,7-1 0 0 0,10 53-834 0 0,2-146 203 0 0,4-1 1 0 0,2 0-1 0 0,2 0 1 0 0,3-2-1 0 0,2 0 1 0 0,3-1-1 0 0,2-2 1 0 0,2 0-1 0 0,3-2 1 0 0,26 32-204 0 0,68 98 689 0 0,-103-145-450 0 0,-21-35-191 0 0,6 0 173 0 0,-7-2-266 0 0,0 1-32 0 0,0 0-30 0 0,0 0-12 0 0,0 0-38 0 0,0 0-62 0 0,6 0-1009 0 0,7 0-1196 0 0,-6-3-4245 0 0,-3-1-5408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3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499 538 0 0 0,'0'0'279'0'0,"0"0"888"0"0,0 0 328 0 0,0 0-6 0 0,0 0-72 0 0,0 0 6 0 0,0 0 25 0 0,0 0 18 0 0,0-4-18 0 0,2-10-61 0 0,-2 10-95 0 0,0 4-114 0 0,0 0-111 0 0,0 0-98 0 0,0 0-87 0 0,0 0-73 0 0,0 0-37 0 0,-8 29 3650 0 0,-20 16-4550 0 0,17-30 554 0 0,-51 81 163 0 0,23-33-336 0 0,-3-1 0 0 0,-2-2 0 0 0,-52 52-253 0 0,-66 58 158 0 0,154-165-638 0 0,8-17-5049 0 0,1 0 3233 0 0,3-9-7477 0 0,-1 13 1637 0 0</inkml:trace>
  <inkml:trace contextRef="#ctx0" brushRef="#br0" timeOffset="403.472">35 556 6481 0 0,'0'0'2441'0'0,"0"0"-406"0"0,0 0-305 0 0,0 0-74 0 0,0 0-52 0 0,0 0-193 0 0,0 0-342 0 0,0 0-357 0 0,0 0-205 0 0,0 0-55 0 0,0 0 30 0 0,0 0 65 0 0,5 16-20 0 0,38 111 751 0 0,-22-96-805 0 0,0-2 0 0 0,2-1 0 0 0,1 0 0 0 0,1-2 1 0 0,7 5-474 0 0,-6-7 212 0 0,-1 1 0 0 0,-2 1 0 0 0,0 2 1 0 0,-2 0-1 0 0,8 15-212 0 0,4 52 303 0 0,-33-94-293 0 0,0-1-19 0 0,0 0-27 0 0,0 0 5 0 0,0 0-30 0 0,0 0-10 0 0,0 0-22 0 0,0 0-30 0 0,0 0-70 0 0,0-27-7443 0 0,0 18 1109 0 0,0 4-4997 0 0</inkml:trace>
  <inkml:trace contextRef="#ctx0" brushRef="#br0" timeOffset="1000.252">587 232 2433 0 0,'0'0'1927'0'0,"0"0"-216"0"0,0 0-68 0 0,0 0 226 0 0,0 0 126 0 0,0 0-61 0 0,0 0-149 0 0,0 0-304 0 0,0 0-283 0 0,0 0-197 0 0,0 0-190 0 0,0 0-147 0 0,0 0-98 0 0,-5-7 1502 0 0,102-8-597 0 0,40 9-805 0 0,-136 6-655 0 0,0 0 0 0 0,0 0 1 0 0,0 0-1 0 0,1 1 1 0 0,-1-1-1 0 0,0 0 0 0 0,0 1 1 0 0,0-1-1 0 0,0 1 0 0 0,0 0 1 0 0,0-1-1 0 0,0 1 0 0 0,0 0 1 0 0,0 0-1 0 0,0-1 1 0 0,0 1-1 0 0,-1 0 0 0 0,1 0 1 0 0,0 0-1 0 0,-1 0 0 0 0,1 0 1 0 0,0 0-1 0 0,-1 0 0 0 0,1 0 1 0 0,-1 0-1 0 0,1 1 1 0 0,-1-1-1 0 0,0 0 0 0 0,0 0 1 0 0,1 0-1 0 0,-1 0 0 0 0,0 1 1 0 0,0-1-1 0 0,0 0 0 0 0,0 0 1 0 0,0 0-1 0 0,-1 1 1 0 0,1-1-1 0 0,0 0 0 0 0,0 0 1 0 0,-1 0-1 0 0,1 0 0 0 0,-1 0 1 0 0,1 0-1 0 0,-1 1 1 0 0,0-1-12 0 0,-32 49 537 0 0,-83 77-88 0 0,116-125-446 0 0,-1-1-1 0 0,0 0 1 0 0,0 1 0 0 0,1-1-1 0 0,-1 1 1 0 0,1-1-1 0 0,-1 1 1 0 0,1-1-1 0 0,-1 1 1 0 0,1-1-1 0 0,0 1 1 0 0,0 0-1 0 0,0-1 1 0 0,0 1-1 0 0,0-1 1 0 0,0 1 0 0 0,1 0-1 0 0,-1-1 1 0 0,0 1-1 0 0,1-1 1 0 0,-1 1-1 0 0,1-1 1 0 0,0 1-1 0 0,-1-1 1 0 0,1 1-1 0 0,0-1 1 0 0,0 0 0 0 0,0 1-1 0 0,0-1 1 0 0,0 0-1 0 0,0 0 1 0 0,0 0-1 0 0,0 0 1 0 0,1 0-1 0 0,-1 0 1 0 0,0 0-1 0 0,1 0 1 0 0,-1 0-1 0 0,0-1 1 0 0,1 1 0 0 0,-1-1-1 0 0,1 1-2 0 0,85 17 530 0 0,29-18-817 0 0,-92 0-3362 0 0,0 0-3391 0 0,-17 0-5232 0 0</inkml:trace>
  <inkml:trace contextRef="#ctx0" brushRef="#br0" timeOffset="3254.904">921 965 0 0 0,'0'0'1335'0'0,"0"0"249"0"0,0 0 175 0 0,0 0 14 0 0,0 0-45 0 0,0 0-85 0 0,0 0-113 0 0,0 0-119 0 0,-5-2-139 0 0,-12-8-145 0 0,13 7-138 0 0,4 3-92 0 0,0 0-113 0 0,0 0-113 0 0,0 0-91 0 0,0 0-99 0 0,0 0-98 0 0,0 0-95 0 0,0 0-72 0 0,0 0-83 0 0,18 1 398 0 0,7 2-96 0 0,1-2 0 0 0,0 0 0 0 0,0-1 1 0 0,-1-2-1 0 0,1-1 0 0 0,18-4-435 0 0,14-1 348 0 0,108-11 106 0 0,-128 11-1953 0 0,-55 3-3872 0 0,3 3-6223 0 0,9 2 5530 0 0</inkml:trace>
  <inkml:trace contextRef="#ctx0" brushRef="#br0" timeOffset="3570.072">1171 637 9826 0 0,'0'0'1152'0'0,"0"0"-197"0"0,0 0 68 0 0,0 0 125 0 0,0 0 134 0 0,0 0-18 0 0,0 0-201 0 0,0 0-209 0 0,0 0-177 0 0,0 0-141 0 0,0 0-98 0 0,0 0-68 0 0,-11 33-43 0 0,-34 102-21 0 0,33-49 222 0 0,12 9-107 0 0,0 29-289 0 0,0-41-5800 0 0,0-83 1011 0 0,0 0-4351 0 0</inkml:trace>
  <inkml:trace contextRef="#ctx0" brushRef="#br0" timeOffset="4137.136">1760 273 10658 0 0,'0'0'784'0'0,"0"0"-636"0"0,0 0-224 0 0,0 0 227 0 0,0 0 499 0 0,0 0 451 0 0,0 0 226 0 0,0 0-15 0 0,0 0-199 0 0,0 0-276 0 0,0 0-195 0 0,0 0-129 0 0,7 20-74 0 0,20 65-44 0 0,-2 36 774 0 0,-1 146-177 0 0,1-138-808 0 0,-21-119-339 0 0,-4-10 192 0 0,0-1 1 0 0,0 1-1 0 0,0 0 0 0 0,1 0 0 0 0,-1-1 0 0 0,0 1 1 0 0,0 0-1 0 0,0 0 0 0 0,0-1 0 0 0,1 1 1 0 0,-1 0-1 0 0,0 0 0 0 0,0 0 0 0 0,1-1 0 0 0,-1 1 1 0 0,0 0-1 0 0,0 0 0 0 0,1 0 0 0 0,-1 0 0 0 0,0 0 1 0 0,1-1-1 0 0,-1 1 0 0 0,0 0 0 0 0,0 0 0 0 0,1 0 1 0 0,-1 0-1 0 0,0 0 0 0 0,1 0 0 0 0,-1 0 0 0 0,0 0 1 0 0,1 0-1 0 0,-1 0 0 0 0,0 0 0 0 0,1 0 0 0 0,-1 0 1 0 0,0 1-1 0 0,0-1 0 0 0,1 0 0 0 0,-1 0 0 0 0,0 0 1 0 0,1 0-1 0 0,-1 0 0 0 0,0 1 0 0 0,0-1 1 0 0,1 0-38 0 0,3-8 143 0 0,81-175 240 0 0,34-115-383 0 0,-15 11-188 0 0,-93 258-388 0 0,-11 28 93 0 0,4 29-10229 0 0,-4-27 8300 0 0,2 7-7602 0 0</inkml:trace>
  <inkml:trace contextRef="#ctx0" brushRef="#br0" timeOffset="4609.942">2255 715 1136 0 0,'0'0'1594'0'0,"0"0"-126"0"0,0 0 141 0 0,0 0 306 0 0,0 0 194 0 0,0 0 1 0 0,0 0-269 0 0,0 0-366 0 0,0 0-374 0 0,0 0-278 0 0,0 0-196 0 0,0 0-167 0 0,-9-2-124 0 0,-29-1-28 0 0,36 3-273 0 0,0 0 0 0 0,1 1 0 0 0,-1-1 0 0 0,0 1 0 0 0,0 0 0 0 0,1-1 0 0 0,-1 1 1 0 0,1 0-1 0 0,-1 0 0 0 0,0 0 0 0 0,1 0 0 0 0,0 0 0 0 0,-1 1 0 0 0,1-1 0 0 0,0 0 0 0 0,-1 1 0 0 0,1-1 0 0 0,0 0 0 0 0,0 1 0 0 0,0 0 0 0 0,0-1 0 0 0,1 1 1 0 0,-1 0-1 0 0,0-1 0 0 0,1 1-35 0 0,-4 4 185 0 0,2-3-127 0 0,-1 0 0 0 0,1 0 0 0 0,0 1 0 0 0,0-1 0 0 0,0 0 0 0 0,0 1 0 0 0,0-1 0 0 0,1 1 1 0 0,-1 0-1 0 0,1-1 0 0 0,0 1 0 0 0,1 0 0 0 0,-1 0 0 0 0,0 0 0 0 0,1-1 0 0 0,0 1 0 0 0,0 0 1 0 0,0 0-1 0 0,1 0 0 0 0,-1 0 0 0 0,1 0 0 0 0,0-1 0 0 0,0 1 0 0 0,0 0 0 0 0,0 0 0 0 0,1-1 1 0 0,-1 1-1 0 0,1-1 0 0 0,0 0 0 0 0,0 1 0 0 0,1-1 0 0 0,-1 0 0 0 0,0 0 0 0 0,1 0 0 0 0,0-1 0 0 0,0 1 1 0 0,0 0-1 0 0,0-1 0 0 0,0 0 0 0 0,0 0 0 0 0,1 0 0 0 0,-1 0 0 0 0,1 0 0 0 0,-1-1 0 0 0,1 0 1 0 0,0 0-1 0 0,0 0 0 0 0,-1 0 0 0 0,3 0-58 0 0,0-3 77 0 0,1 0 0 0 0,-1-1 0 0 0,0 0-1 0 0,0 0 1 0 0,0 0 0 0 0,0-1 0 0 0,0 0 0 0 0,-1 0 0 0 0,1-1 0 0 0,-1 1 0 0 0,0-1-1 0 0,-1 0 1 0 0,1-1 0 0 0,-1 1 0 0 0,0-1 0 0 0,0 1 0 0 0,-1-1 0 0 0,0-1 0 0 0,0 1-1 0 0,0 0 1 0 0,-1-1 0 0 0,0 1 0 0 0,0-1 0 0 0,0 0 0 0 0,-1 1 0 0 0,0-1 0 0 0,-1 0-1 0 0,1 0 1 0 0,-1 0 0 0 0,-1 0 0 0 0,0-4-77 0 0,-24-31-1714 0 0,9 35-1968 0 0,-1 4-4158 0 0,11 3-3848 0 0</inkml:trace>
  <inkml:trace contextRef="#ctx0" brushRef="#br0" timeOffset="7625.486">2476 715 0 0 0,'0'0'731'0'0,"0"0"546"0"0,0 0 346 0 0,0 0-1 0 0,0 0-270 0 0,0 0-333 0 0,0 0-241 0 0,0 0-102 0 0,0 0 7 0 0,0 0 32 0 0,0 0 5 0 0,3 14 4029 0 0,-22 53-2594 0 0,17-16-1810 0 0,4-50-272 0 0,0 1-1 0 0,0-1 1 0 0,-1 0 0 0 0,1-1-1 0 0,0 1 1 0 0,0 0-1 0 0,0 0 1 0 0,1-1-1 0 0,-1 0 1 0 0,0 1 0 0 0,0-1-1 0 0,0 0 1 0 0,0 0-1 0 0,0 0 1 0 0,0 0-1 0 0,1 0 1 0 0,-1 0 0 0 0,0-1-1 0 0,0 1 1 0 0,0-1-1 0 0,0 0 1 0 0,0 1-1 0 0,0-1 1 0 0,1-1-73 0 0,17-14 83 0 0,0-1 0 0 0,-1-1 0 0 0,0-1 0 0 0,-2-1 0 0 0,0-1 0 0 0,-2 0 0 0 0,0-1 0 0 0,-1 0 0 0 0,2-8-83 0 0,-16 30-32 0 0,0 0 0 0 0,0 1 0 0 0,0-1 0 0 0,1 0 0 0 0,-1 0 0 0 0,0 0 0 0 0,0 0 0 0 0,0 0 0 0 0,0 0 0 0 0,0 0 0 0 0,0 0 0 0 0,1 1 0 0 0,-1-1 0 0 0,0 0 0 0 0,0 0 0 0 0,0 0 0 0 0,0 0 0 0 0,1 0 0 0 0,-1 0 32 0 0,-1 7 88 0 0,6 185 17 0 0,3-65-148 0 0,-7-119 48 0 0,0 0-1 0 0,0 0 1 0 0,-1 0-1 0 0,-1 0 1 0 0,1 0 0 0 0,-1 0-1 0 0,0 0 1 0 0,-1 0-1 0 0,0-1 1 0 0,0 1-1 0 0,-1 0 1 0 0,0-1-1 0 0,0 1 1 0 0,-1-1-1 0 0,0 0 1 0 0,0 0-1 0 0,-1-1 1 0 0,1 1-1 0 0,-1-1 1 0 0,-1 0-1 0 0,1 0 1 0 0,-1-1-1 0 0,-6 5-4 0 0,11-9 6 0 0,0 0 0 0 0,0 0 0 0 0,0 0 0 0 0,0 0 0 0 0,0 0 0 0 0,0 0 0 0 0,0 0-1 0 0,0-1 1 0 0,-1 1 0 0 0,1 0 0 0 0,0-1 0 0 0,0 1 0 0 0,-1-1 0 0 0,1 0 0 0 0,0 1 0 0 0,-1-1-1 0 0,1 0 1 0 0,0 0 0 0 0,-1 1 0 0 0,1-1 0 0 0,-1 0 0 0 0,1-1 0 0 0,0 1 0 0 0,-1 0-1 0 0,1 0 1 0 0,0 0 0 0 0,-1-1 0 0 0,1 1 0 0 0,0-1 0 0 0,-1 1 0 0 0,1-1 0 0 0,0 0 0 0 0,0 1-1 0 0,0-1 1 0 0,0 0 0 0 0,-1 0 0 0 0,1 0 0 0 0,0 0 0 0 0,0 0 0 0 0,1 0 0 0 0,-1 0-1 0 0,0 0 1 0 0,0 0 0 0 0,0 0 0 0 0,1 0 0 0 0,-1-1 0 0 0,1 1 0 0 0,-1 0 0 0 0,1 0 0 0 0,-1-1-1 0 0,1 1 1 0 0,0 0 0 0 0,-1-1 0 0 0,1 1 0 0 0,0-1 0 0 0,0 1-6 0 0,-1-5-1 0 0,1-1 0 0 0,0 1 1 0 0,0 0-1 0 0,1 0 0 0 0,-1-1 1 0 0,1 1-1 0 0,1 0 0 0 0,-1 0 1 0 0,1 0-1 0 0,0 0 0 0 0,1 0 1 0 0,-1 0-1 0 0,1 0 0 0 0,0 1 1 0 0,0-1-1 0 0,4-3 1 0 0,4-4-35 0 0,0 1 1 0 0,0 0-1 0 0,1 1 0 0 0,0 1 1 0 0,1 0-1 0 0,1 0 0 0 0,-1 1 0 0 0,1 1 1 0 0,1 0-1 0 0,5-1 35 0 0,57-15-4882 0 0,-70 24-695 0 0,-3 0-4516 0 0</inkml:trace>
  <inkml:trace contextRef="#ctx0" brushRef="#br0" timeOffset="8293.293">1732 1208 0 0 0,'0'0'1147'0'0,"0"0"776"0"0,0 0 332 0 0,0 0 116 0 0,0 0-102 0 0,0 0-174 0 0,0 0-193 0 0,0 0-234 0 0,32 0-236 0 0,100 0-247 0 0,104-21 2129 0 0,-154 9-2664 0 0,239-18 47 0 0,-182 27-10007 0 0,-129 3-1871 0 0</inkml:trace>
  <inkml:trace contextRef="#ctx0" brushRef="#br0" timeOffset="8816.433">1670 1477 6073 0 0,'0'0'2278'0'0,"0"0"-1042"0"0,0 0-633 0 0,0 0-23 0 0,0 0 174 0 0,0 0 162 0 0,0 0 6 0 0,0 0-80 0 0,0 0-44 0 0,0 0-7 0 0,0 0 14 0 0,0 0-31 0 0,0 0-93 0 0,8 10-119 0 0,51 98 942 0 0,-34-30-1199 0 0,-4 0 0 0 0,-3 1 0 0 0,-2 16-305 0 0,-1-61 524 0 0,-3-67 999 0 0,193-419-572 0 0,-126 297-1898 0 0,-71 150-1704 0 0,-3 7-5060 0 0,-3 4-3252 0 0</inkml:trace>
  <inkml:trace contextRef="#ctx0" brushRef="#br0" timeOffset="9174.104">2222 1676 8298 0 0,'0'0'3320'0'0,"0"0"-1765"0"0,0 0-794 0 0,0 0 16 0 0,0 0 89 0 0,0 0 46 0 0,0 0-100 0 0,0 0-200 0 0,0 0-161 0 0,0 0-112 0 0,0 0-121 0 0,0 0-98 0 0,0 0-36 0 0,-15 22-26 0 0,-47 72 8 0 0,39-37 171 0 0,24-46-188 0 0,-1-10-16 0 0,0 1 1 0 0,0 0-1 0 0,0 0 1 0 0,1-1-1 0 0,-1 1 1 0 0,1 0 0 0 0,-1-1-1 0 0,1 1 1 0 0,0 0-1 0 0,0-1 1 0 0,0 1-1 0 0,-1-1 1 0 0,1 1-1 0 0,1-1 1 0 0,-1 0-1 0 0,0 1 1 0 0,0-1-1 0 0,0 0 1 0 0,1 0-1 0 0,-1 0 1 0 0,1 0 0 0 0,-1 0-1 0 0,1 0 1 0 0,-1 0-1 0 0,1 0 1 0 0,-1-1-1 0 0,1 1 1 0 0,0 0-1 0 0,-1-1 1 0 0,1 0-1 0 0,0 1 1 0 0,0-1-1 0 0,-1 0 1 0 0,1 0-1 0 0,0 0 1 0 0,0 0-34 0 0,66-10 1524 0 0,-62 8-1472 0 0,0 0-1 0 0,0-1 1 0 0,0 1 0 0 0,0-1 0 0 0,0-1-1 0 0,0 1 1 0 0,-1-1 0 0 0,0 0-1 0 0,0 0 1 0 0,0-1 0 0 0,0 0-1 0 0,-1 1 1 0 0,1-2 0 0 0,-1 1-1 0 0,-1 0 1 0 0,1-1 0 0 0,-1 1 0 0 0,0-1-1 0 0,0 0 1 0 0,0 0 0 0 0,-1-1-1 0 0,0 1 1 0 0,0 0 0 0 0,-1-1-1 0 0,1-3-51 0 0,-2 8-37 0 0,1 0 0 0 0,-1-1 0 0 0,0 1 0 0 0,0-1 0 0 0,0 1 0 0 0,0-1-1 0 0,0 1 1 0 0,-1 0 0 0 0,1-1 0 0 0,-1 1 0 0 0,1-1 0 0 0,-1 1 0 0 0,0 0 0 0 0,0 0-1 0 0,0-1 1 0 0,0 1 0 0 0,0 0 0 0 0,-1 0 0 0 0,1 0 0 0 0,0 0 0 0 0,-1 0 0 0 0,0 1-1 0 0,1-1 1 0 0,-1 0 0 0 0,0 1 0 0 0,0-1 0 0 0,0 1 0 0 0,0 0 0 0 0,0-1 0 0 0,-1 1-1 0 0,1 0 1 0 0,0 0 0 0 0,0 1 0 0 0,-1-1 0 0 0,1 0 0 0 0,0 1 0 0 0,-2-1 37 0 0,-32 0-3122 0 0,21 1-2025 0 0,1 0-5968 0 0</inkml:trace>
  <inkml:trace contextRef="#ctx0" brushRef="#br0" timeOffset="9388.751">2644 1650 12987 0 0,'0'0'1088'0'0,"0"0"-532"0"0,0 0-46 0 0,0 0 202 0 0,0 0 147 0 0,0 0 9 0 0,0 0-157 0 0,0 0-193 0 0,0 0-152 0 0,0 0-93 0 0,0 0-69 0 0,0 0-45 0 0,-28 32-22 0 0,-85 100-39 0 0,64-72-14 0 0,44-51-941 0 0,-12 16 1444 0 0,10-20-4428 0 0,-1-3-4407 0 0,6-2 477 0 0</inkml:trace>
  <inkml:trace contextRef="#ctx0" brushRef="#br0" timeOffset="9759.375">2421 1628 3945 0 0,'0'0'2835'0'0,"0"0"-1053"0"0,0 0-514 0 0,0 0-2 0 0,0 0-47 0 0,0 0-96 0 0,0 0-7 0 0,0 0-97 0 0,0 0-42 0 0,0 0-3 0 0,0 0-166 0 0,0 0-115 0 0,0 0-67 0 0,10 17-61 0 0,53 87 352 0 0,30 2 55 0 0,-51-73-989 0 0,-23-28-6916 0 0,-18-5-3965 0 0</inkml:trace>
  <inkml:trace contextRef="#ctx0" brushRef="#br0" timeOffset="11807.093">2846 243 0 0 0,'0'0'253'0'0,"0"0"717"0"0,0 0 276 0 0,0 0 50 0 0,0 0-100 0 0,0 0-173 0 0,0 0-142 0 0,0 0-51 0 0,0 0 14 0 0,0 0 15 0 0,8 6 6166 0 0,27 22-5012 0 0,-5 1-1014 0 0,78 97 873 0 0,-81-75-1756 0 0,-2 1 0 0 0,-2 1 0 0 0,-2 0 0 0 0,-3 2 0 0 0,-3 0 0 0 0,-1 1 0 0 0,-4 1 0 0 0,-1 0 0 0 0,-4 0 0 0 0,-1 1 0 0 0,-4 29-116 0 0,0-1 5 0 0,-4-1-1 0 0,-4-1 0 0 0,-3 1 1 0 0,-4-1-1 0 0,-23 74-4 0 0,25-115-50 0 0,-2-2 0 0 0,-2 1-1 0 0,-1-2 1 0 0,-2-1 0 0 0,-14 20 50 0 0,27-50-131 0 0,0 0 0 0 0,-1 0 0 0 0,0-1 0 0 0,0 0 0 0 0,0-1 0 0 0,-1 0 0 0 0,-1 0 0 0 0,1 0-1 0 0,-1-1 1 0 0,-5 2 131 0 0,-25 9-4202 0 0,0-4-5479 0 0,27-9 2521 0 0</inkml:trace>
  <inkml:trace contextRef="#ctx0" brushRef="#br0" timeOffset="12414.784">1738 15 0 0 0,'0'0'648'0'0,"0"0"212"0"0,0 0 126 0 0,0 0 6 0 0,0 0-20 0 0,0 0-36 0 0,-8-2-34 0 0,-3-2-470 0 0,-8-3-117 0 0,-4 5 2970 0 0,11 13 1288 0 0,-7 16-2312 0 0,-79 214 1648 0 0,-3 140-2423 0 0,63-174-171 0 0,-11 184-1315 0 0,43-341 132 0 0,3-1 0 0 0,1 1 0 0 0,3 0 0 0 0,2 0-1 0 0,2-1 1 0 0,2 0 0 0 0,2 0 0 0 0,3 0 0 0 0,1-1 0 0 0,3-1 0 0 0,2-1 0 0 0,1 0 0 0 0,3-1 0 0 0,13 19-132 0 0,-24-48 40 0 0,0-1 0 0 0,1-1 0 0 0,0 0 0 0 0,1 0 0 0 0,1-2 0 0 0,0 1 0 0 0,0-2 0 0 0,1 0 0 0 0,16 9-40 0 0,-30-20-20 0 0,-1 1-1 0 0,0-1 1 0 0,1 0 0 0 0,-1 1-1 0 0,1-1 1 0 0,-1 0 0 0 0,1 0-1 0 0,-1 1 1 0 0,1-1 0 0 0,-1 0-1 0 0,0 0 1 0 0,1 0 0 0 0,-1 0-1 0 0,1 1 1 0 0,-1-1 0 0 0,1 0 0 0 0,-1 0-1 0 0,1 0 1 0 0,0 0 0 0 0,-1 0-1 0 0,1 0 1 0 0,-1 0 0 0 0,1-1-1 0 0,-1 1 1 0 0,1 0 0 0 0,-1 0-1 0 0,1 0 1 0 0,-1 0 0 0 0,0-1-1 0 0,1 1 1 0 0,-1 0 0 0 0,1 0-1 0 0,-1-1 1 0 0,1 1 0 0 0,-1 0-1 0 0,0-1 1 0 0,1 1 0 0 0,-1 0 0 0 0,0-1-1 0 0,1 1 1 0 0,-1-1 0 0 0,0 1-1 0 0,0-1 1 0 0,1 1 0 0 0,-1 0-1 0 0,0-1 1 0 0,0 1 0 0 0,0-1-1 0 0,0 1 1 0 0,1-1 0 0 0,-1 1-1 0 0,0-1 1 0 0,0 1 0 0 0,0-1-1 0 0,0 1 1 0 0,0-1 0 0 0,0 0 20 0 0,-6-39-3572 0 0,3 24-2207 0 0,3 5-4390 0 0</inkml:trace>
  <inkml:trace contextRef="#ctx0" brushRef="#br0" timeOffset="13354.222">3846 578 0 0 0,'0'0'1370'0'0,"0"0"-299"0"0,0 0-101 0 0,0 0 175 0 0,0 0 271 0 0,0 0 194 0 0,0 0 6 0 0,0 0-230 0 0,0 0-324 0 0,0 0-253 0 0,0 0-121 0 0,0 0 8 0 0,0 0 64 0 0,1 1-343 0 0,5 3 8659 0 0,-45 51-7467 0 0,-212 348-523 0 0,185-288-1022 0 0,-18 32-84 0 0,68-125-267 0 0,16-36-5302 0 0,-1 0 1419 0 0,2 6-1843 0 0,0 1-4759 0 0</inkml:trace>
  <inkml:trace contextRef="#ctx0" brushRef="#br0" timeOffset="13811.735">3382 604 4881 0 0,'0'0'2386'0'0,"0"0"-903"0"0,0 0-352 0 0,0 0 142 0 0,0 0 190 0 0,0 0 108 0 0,0 0-82 0 0,0 0-250 0 0,0 0-282 0 0,0 0-255 0 0,0 0-212 0 0,0 0-118 0 0,-3-2-45 0 0,-1-8 786 0 0,28 13 1272 0 0,-4-1-1466 0 0,18 35 750 0 0,26 55-772 0 0,130 162 209 0 0,-108-150-761 0 0,6 9-88 0 0,-88-105-191 0 0,2-1-2631 0 0,0-11-77 0 0,-1 3-4739 0 0,-3-2-4671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3:2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846 955 0 0 0,'0'0'703'0'0,"0"0"80"0"0,-1-5 129 0 0,-1-16 151 0 0,-3 19 12427 0 0,3 12-10860 0 0,1-3-3343 0 0,2 345 3715 0 0,16-49-2074 0 0,22 164 226 0 0,-20-227-733 0 0,-14-168-311 0 0,-3 0-1 0 0,-2 0 0 0 0,-4 0 1 0 0,-7 27-110 0 0,4 198 281 0 0,27 46 38 0 0,-20-27-109 0 0,9-142-107 0 0,6-34 13 0 0,1-45-29 0 0,-15-91-48 0 0,0-1 0 0 0,-1 1 1 0 0,1-1-1 0 0,-1 1 0 0 0,0-1 0 0 0,0 1 1 0 0,0-1-1 0 0,0 1 0 0 0,0-1 0 0 0,-1 1 1 0 0,0-1-1 0 0,0 1 0 0 0,0-1 0 0 0,0 0 1 0 0,0 1-1 0 0,-1-1 0 0 0,1 0 0 0 0,-3 3-39 0 0,-9 40 54 0 0,25 43-81 0 0,-1 33 297 0 0,-11-49-153 0 0,-11 30-101 0 0,34-100-28 0 0,128 1 85 0 0,205-33 49 0 0,-132 28-67 0 0,-29 10-50 0 0,27 12 64 0 0,-32-21 54 0 0,60-22 98 0 0,4-11-162 0 0,-103 22 38 0 0,295 7-15 0 0,-130-24 24 0 0,64 20-15 0 0,-88 11-22 0 0,-54-25-46 0 0,67 19-48 0 0,-44 2 59 0 0,12 2-24 0 0,56-5-6 0 0,220 0 57 0 0,-549 4-41 0 0,-1-4-3913 0 0,-1-2-1221 0 0,0 1-7059 0 0</inkml:trace>
  <inkml:trace contextRef="#ctx0" brushRef="#br0" timeOffset="5812.963">6089 4463 0 0 0,'0'0'319'0'0,"0"0"453"0"0,0 0 1 0 0,0 0-194 0 0,0 0-239 0 0,0 0-161 0 0,0 0-86 0 0,0 0-5 0 0,0 0 62 0 0,14 0 2128 0 0,11 1 2893 0 0,18-15-2055 0 0,-18 5-2003 0 0,161-13 2064 0 0,282 22 1700 0 0,-392 11-4657 0 0,13-3 421 0 0,281-8 780 0 0,-310 7-933 0 0,-59-7-468 0 0,-1 0-24 0 0,0 0-12 0 0,0 0 19 0 0,0 0 5 0 0,0 0 0 0 0,0 0-3 0 0,0 0-10 0 0,0 0 1 0 0,0 0 17 0 0,-2 6-617 0 0,1-11-476 0 0,0 1-2036 0 0,1 0-5539 0 0,0 4-3713 0 0</inkml:trace>
  <inkml:trace contextRef="#ctx0" brushRef="#br0" timeOffset="8036.072">8397 4117 0 0 0,'-105'38'0'0'0,"82"-28"0"0"0,32-13-8 0 0,9-4 4172 0 0,-11 8 11402 0 0,-7 2-13157 0 0,1-1-3933 0 0,-1-2 1832 0 0,-16 19 1336 0 0,-92 141-45 0 0,81-115-1448 0 0,-2-2-1 0 0,-2 0 1 0 0,-2-2 0 0 0,-9 7-151 0 0,-181 182 308 0 0,223-230-352 0 0,0 0 0 0 0,0 0 0 0 0,0-1 0 0 0,0 1 0 0 0,0 0 0 0 0,0-1 0 0 0,0 1 0 0 0,-1 0 0 0 0,1 0 0 0 0,0-1 0 0 0,0 1 0 0 0,0 0 0 0 0,0 0 0 0 0,0-1 0 0 0,0 1 0 0 0,0 0 0 0 0,-1 0 0 0 0,1-1 0 0 0,0 1 0 0 0,0 0 0 0 0,0 0 0 0 0,0-1-1 0 0,-1 1 1 0 0,1 0 0 0 0,0 0 0 0 0,0 0 0 0 0,-1 0 0 0 0,1-1 0 0 0,0 1 0 0 0,0 0 0 0 0,-1 0 0 0 0,1 0 0 0 0,0 0 0 0 0,0 0 0 0 0,-1 0 0 0 0,1 0 0 0 0,0 0 0 0 0,-1 0 0 0 0,1 0 0 0 0,0 0 0 0 0,0 0 0 0 0,-1 0 0 0 0,1 0 0 0 0,0 0 0 0 0,-1 0 0 0 0,1 0 0 0 0,0 0 0 0 0,0 0 0 0 0,-1 0-1 0 0,1 0 1 0 0,0 1 0 0 0,0-1 0 0 0,-1 0 0 0 0,1 0 44 0 0,0-8-761 0 0,8-50-7139 0 0,2 22-2425 0 0,-7 27 6620 0 0</inkml:trace>
  <inkml:trace contextRef="#ctx0" brushRef="#br0" timeOffset="8478.811">7738 4106 2593 0 0,'0'0'2481'0'0,"0"0"-662"0"0,0 0-268 0 0,0 0 6 0 0,0 0 95 0 0,0 0 22 0 0,0 0-95 0 0,0 0-260 0 0,0 0-291 0 0,0 0-252 0 0,0 0-252 0 0,0 0-172 0 0,0 0-109 0 0,-4-2-52 0 0,-15-8-15 0 0,27 27 1716 0 0,155 148 2369 0 0,97 170-2783 0 0,-143-208-1235 0 0,-100-111-255 0 0,-17-16-23 0 0,0 0-6 0 0,0 0-14 0 0,0 0-32 0 0,0 0-10 0 0,0 0-41 0 0,0 0-60 0 0,0 0-94 0 0,0 0-143 0 0,0-1-226 0 0,0-1-1474 0 0,0 2-6365 0 0,0 0-3554 0 0</inkml:trace>
  <inkml:trace contextRef="#ctx0" brushRef="#br0" timeOffset="9975.893">78 174 5193 0 0,'0'0'1246'0'0,"0"0"-158"0"0,0 0 43 0 0,0 0 180 0 0,0 0 200 0 0,0 0 65 0 0,0 0-124 0 0,0 0-206 0 0,0 0-316 0 0,0 0-324 0 0,0 0-243 0 0,-4-2-140 0 0,-12-8-55 0 0,13 7 5 0 0,3 3 50 0 0,0 16 626 0 0,-41 181 917 0 0,35-160-1657 0 0,2-1-1 0 0,2 1 0 0 0,1 0 1 0 0,3 29-109 0 0,-2-63 10 0 0,0-1 1 0 0,0 1-1 0 0,0-1 1 0 0,0 0-1 0 0,0 1 1 0 0,1-1 0 0 0,-1 1-1 0 0,1-1 1 0 0,-1 1-1 0 0,1-1 1 0 0,0 0-1 0 0,0 0 1 0 0,0 1-1 0 0,0-1 1 0 0,1 0 0 0 0,-1 0-1 0 0,1 0 1 0 0,-1 0-1 0 0,1 0 1 0 0,-1 0-1 0 0,1-1 1 0 0,0 1-1 0 0,0-1 1 0 0,0 1 0 0 0,0-1-1 0 0,0 0 1 0 0,0 1-1 0 0,1-1 1 0 0,-1 0-1 0 0,0 0 1 0 0,1-1 0 0 0,-1 1-1 0 0,0 0 1 0 0,1-1-1 0 0,-1 1 1 0 0,1-1-1 0 0,1 0-10 0 0,2-3 90 0 0,0 0 0 0 0,-1 0-1 0 0,1-1 1 0 0,-1 0 0 0 0,1 0-1 0 0,-1 0 1 0 0,0 0 0 0 0,-1-1-1 0 0,1 0 1 0 0,-1 0 0 0 0,0 0-1 0 0,0-1 1 0 0,-1 1-1 0 0,1-1 1 0 0,-1 0 0 0 0,-1 0-1 0 0,2-4-89 0 0,1 2 50 0 0,30-60 115 0 0,-3-1-1 0 0,-3-2 1 0 0,-3-1 0 0 0,13-59-165 0 0,-22-9 276 0 0,-17 139-245 0 0,0 1-13 0 0,0 0-7 0 0,0 0-23 0 0,0 0-13 0 0,0 0-19 0 0,0 12-87 0 0,4 47 320 0 0,2 1 1 0 0,3-1-1 0 0,13 48-189 0 0,9 57 92 0 0,-9 19-85 0 0,-8 0-1 0 0,-8 47-6 0 0,-5-210 1 0 0,-1 0-1 0 0,-1 0 1 0 0,-1-1-1 0 0,-1 1 1 0 0,-1 0 0 0 0,-1-1-1 0 0,0 0 1 0 0,-1 0-1 0 0,-2 0 1 0 0,1-1-1 0 0,-2 0 1 0 0,-1 0-1 0 0,0-1 1 0 0,-1 0-1 0 0,-4 4 0 0 0,9-16 4 0 0,1 0 0 0 0,-1 0 0 0 0,0-1 0 0 0,0 0 0 0 0,0 0 0 0 0,-1 0 0 0 0,0-1 0 0 0,1 0 0 0 0,-1 0 0 0 0,0-1 0 0 0,0 0 0 0 0,0 0 0 0 0,-1-1 0 0 0,1 1 0 0 0,0-2 0 0 0,-1 1 0 0 0,1-1 0 0 0,-1 0 0 0 0,1-1 0 0 0,-2 1-4 0 0,3-3 7 0 0,1 1-1 0 0,-1-1 0 0 0,1 0 1 0 0,0 0-1 0 0,0 0 0 0 0,0-1 1 0 0,0 0-1 0 0,1 0 0 0 0,-1 0 0 0 0,1 0 1 0 0,0-1-1 0 0,0 1 0 0 0,1-1 1 0 0,-1 0-1 0 0,1 0 0 0 0,0-1 1 0 0,1 1-1 0 0,-1-1 0 0 0,1 1 1 0 0,0-1-1 0 0,0 0 0 0 0,1 0 1 0 0,0 0-1 0 0,0 0 0 0 0,0 0 0 0 0,1 0 1 0 0,-1 0-1 0 0,2 0 0 0 0,-1 0 1 0 0,1-2-7 0 0,0-5 8 0 0,0 0-1 0 0,1 1 1 0 0,0-1 0 0 0,1 0 0 0 0,1 1 0 0 0,0 0 0 0 0,0-1 0 0 0,1 2 0 0 0,1-1-1 0 0,0 0 1 0 0,0 1 0 0 0,2 1 0 0 0,-1-1 0 0 0,1 1 0 0 0,8-8-8 0 0,151-123-37 0 0,-64 81-370 0 0,-58 41-2661 0 0,-38 15-2359 0 0,-2 1-6314 0 0</inkml:trace>
  <inkml:trace contextRef="#ctx0" brushRef="#br0" timeOffset="61113.92">1095 4519 0 0 0,'0'6'60'0'0,"0"-5"369"0"0,0-1 601 0 0,0 0 241 0 0,0 0 115 0 0,0 0 31 0 0,0 0-111 0 0,0 0-281 0 0,-17-4 5107 0 0,18-13-5849 0 0,1 1 0 0 0,0 0 0 0 0,1 0 0 0 0,1 1 0 0 0,0-1 0 0 0,1 1-1 0 0,1 0 1 0 0,0 0 0 0 0,9-14-283 0 0,79-169 582 0 0,-10 28 35 0 0,58-142 549 0 0,39 14-258 0 0,-162 272-776 0 0,-1 0 0 0 0,-1-1 0 0 0,-1-1 0 0 0,-2-1 0 0 0,0 0 0 0 0,-2-1 0 0 0,0-5-132 0 0,6-12 70 0 0,2 1 0 0 0,2 1 0 0 0,2 0 1 0 0,2 2-1 0 0,1 1 0 0 0,3 2 0 0 0,27-29-70 0 0,165-164 180 0 0,-114 134-76 0 0,134-107-11 0 0,-121 125-50 0 0,0 4-19 0 0,-5 3 60 0 0,14-7 40 0 0,-53 36-67 0 0,-29 19-26 0 0,1 2 1 0 0,0 2-1 0 0,41-12-31 0 0,161-33 69 0 0,-121 38-20 0 0,1 11 89 0 0,137 10 229 0 0,-97 31-114 0 0,-44 6-105 0 0,54 41 132 0 0,-50-11-84 0 0,-17 29-8 0 0,30 19 115 0 0,-45-26-88 0 0,26 41 107 0 0,76 99 228 0 0,-109-129-306 0 0,35 35-44 0 0,-49-27 71 0 0,77 76 33 0 0,-74-43-106 0 0,34 22-122 0 0,-88-119-48 0 0,-1 0-1 0 0,-2 2 0 0 0,-2 1 1 0 0,7 17-28 0 0,23 41 6 0 0,-2 31 90 0 0,-2 3-128 0 0,16 8 24 0 0,-30-18 19 0 0,-14-58 24 0 0,-5 11-54 0 0,1 54 86 0 0,13-52-61 0 0,-22-54 354 0 0,-7-16-3706 0 0,-14-10-7563 0 0,9 4-1564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09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0 491 1576 0 0,'0'0'2760'0'0,"0"0"-924"0"0,0 0-432 0 0,0 0-54 0 0,0 0 12 0 0,0 0-40 0 0,0 0-151 0 0,0 0-121 0 0,0 0-28 0 0,0 0 51 0 0,0 0 69 0 0,0 0-62 0 0,0 0-101 0 0,14 0-118 0 0,45 2-105 0 0,15-27 867 0 0,-60 16-1430 0 0,0 0-1 0 0,0 0 1 0 0,-1-2 0 0 0,-1 0-1 0 0,1 0 1 0 0,-2-1-1 0 0,0-1 1 0 0,0 1-1 0 0,6-12-192 0 0,11-12 216 0 0,-7 13-1 0 0,-21 23-175 0 0,0 0-7 0 0,0 0-5 0 0,0 0 0 0 0,0 0-39 0 0,0 16-61 0 0,17 142 294 0 0,-16-87-210 0 0,-1-7-14 0 0,3 0-1 0 0,3-1 1 0 0,2 1-1 0 0,5 7 3 0 0,-13-68-4 0 0,1 1 0 0 0,0-1 0 0 0,-1 0 0 0 0,2 1 0 0 0,-1-1 0 0 0,0 0 0 0 0,0 0 0 0 0,1 0-1 0 0,0 0 1 0 0,0 0 0 0 0,0 0 0 0 0,0 0 0 0 0,0 0 0 0 0,0-1 0 0 0,1 1 0 0 0,-1-1 0 0 0,1 0 0 0 0,0 0-1 0 0,0 0 1 0 0,-1 0 0 0 0,1 0 0 0 0,1 0 0 0 0,-1-1 0 0 0,0 0 0 0 0,0 1 0 0 0,0-1 0 0 0,1 0 0 0 0,2 0 4 0 0,0-5 19 0 0,-1 1 1 0 0,0-1 0 0 0,0 0-1 0 0,0 0 1 0 0,0-1 0 0 0,-1 1-1 0 0,0-1 1 0 0,0 0 0 0 0,0 0 0 0 0,0-1-1 0 0,-1 1 1 0 0,0-1 0 0 0,0 0-1 0 0,-1 0 1 0 0,1 0 0 0 0,-1 0-1 0 0,-1 0 1 0 0,2-6-20 0 0,-1 7 14 0 0,222-609 658 0 0,-184 536-766 0 0,-37 104-5033 0 0,-2-16-213 0 0,0-2-6001 0 0</inkml:trace>
  <inkml:trace contextRef="#ctx0" brushRef="#br0" timeOffset="392.043">858 550 8194 0 0,'0'0'2210'0'0,"0"0"-1050"0"0,0 0-303 0 0,0 0 304 0 0,0 0 215 0 0,0 0 31 0 0,0 0-100 0 0,0 0-211 0 0,0 0-140 0 0,0 0-105 0 0,33 0-113 0 0,105-2-88 0 0,-65-14 186 0 0,-60 8-622 0 0,-4 6-86 0 0,1-1 1 0 0,-1 0-1 0 0,-1-1 1 0 0,1 0-1 0 0,0 0 1 0 0,-1-1-1 0 0,0 0 1 0 0,0 0-1 0 0,0-1 1 0 0,-1 0-1 0 0,0-1 1 0 0,0 1-1 0 0,-1-1 1 0 0,1-1-1 0 0,-1 1 1 0 0,-1-1-1 0 0,0 0 1 0 0,0 0-1 0 0,0-1 1 0 0,-1 0-1 0 0,-1 1 1 0 0,1-1-1 0 0,-1-1 1 0 0,-1 1-1 0 0,0 0 1 0 0,0-2-129 0 0,-3 7 1 0 0,-1 0 0 0 0,0-1 0 0 0,0 1 1 0 0,0 1-1 0 0,-1-1 0 0 0,1 0 0 0 0,-1 0 1 0 0,0 1-1 0 0,0 0 0 0 0,0-1 0 0 0,-1 1 1 0 0,1 0-1 0 0,-1 1 0 0 0,1-1 0 0 0,-1 1 1 0 0,0-1-1 0 0,0 1 0 0 0,0 0 0 0 0,-1 1 1 0 0,1-1-1 0 0,0 1 0 0 0,0 0 0 0 0,-1 0 1 0 0,1 0-1 0 0,-1 0 0 0 0,1 1 0 0 0,-1 0 1 0 0,1 0-1 0 0,-1 0 0 0 0,0 0 0 0 0,1 1 1 0 0,0 0-1 0 0,-5 1-1 0 0,-11 2-26 0 0,1 1 1 0 0,0 1-1 0 0,0 0 0 0 0,1 2 1 0 0,0 0-1 0 0,0 1 1 0 0,0 1-1 0 0,1 1 0 0 0,1 0 1 0 0,0 1-1 0 0,1 1 0 0 0,0 0 1 0 0,0 1-1 0 0,-6 10 26 0 0,8-12-19 0 0,2 0-1 0 0,0 0 0 0 0,0 1 0 0 0,1 1 1 0 0,1 0-1 0 0,0 0 0 0 0,1 0 1 0 0,1 1-1 0 0,0 1 0 0 0,1-1 1 0 0,1 1-1 0 0,0 0 0 0 0,1 0 1 0 0,1 1-1 0 0,0-1 0 0 0,1 1 0 0 0,1 9 20 0 0,2-19-3 0 0,0-1 0 0 0,0 1-1 0 0,1-1 1 0 0,0 0-1 0 0,0 0 1 0 0,1 0-1 0 0,-1 0 1 0 0,1 0-1 0 0,1 0 1 0 0,-1-1 0 0 0,1 1-1 0 0,0-1 1 0 0,0 0-1 0 0,1 0 1 0 0,-1-1-1 0 0,1 1 1 0 0,0-1-1 0 0,0 0 1 0 0,1 0 0 0 0,-1-1-1 0 0,1 0 1 0 0,1 1 3 0 0,11 5 1 0 0,-1-1 0 0 0,1 0 0 0 0,1-2 0 0 0,-1 0 0 0 0,1-1 0 0 0,0 0 0 0 0,1-2-1 0 0,7 1-130 0 0,1-2 0 0 0,-1-1 0 0 0,1-1 0 0 0,0-1 0 0 0,-1-2 0 0 0,0 0-1 0 0,1-2 1 0 0,-1-1 0 0 0,-1-2 0 0 0,0 0 0 0 0,0-1 0 0 0,0-2-1 0 0,-1-1 1 0 0,-1-1 0 0 0,9-6 130 0 0,8-14-2724 0 0,-18 9-4719 0 0,-13 11-4175 0 0</inkml:trace>
  <inkml:trace contextRef="#ctx0" brushRef="#br0" timeOffset="849.614">2032 288 0 0 0,'0'0'884'0'0,"0"0"733"0"0,0 0 239 0 0,0 0 71 0 0,0 0 28 0 0,0 0-112 0 0,0 0-126 0 0,0 0-200 0 0,0 0-205 0 0,0 0-131 0 0,0 0-174 0 0,0 0-130 0 0,-4 0-102 0 0,-58 15 2023 0 0,56-12-2718 0 0,-28 18 136 0 0,1 1 1 0 0,1 2-1 0 0,1 1 1 0 0,1 2-1 0 0,2 0 0 0 0,0 2 1 0 0,-5 10-217 0 0,30-35 0 0 0,0 0 1 0 0,0 0-1 0 0,1 0 1 0 0,-1 0-1 0 0,1 0 1 0 0,0 1-1 0 0,1-1 1 0 0,-1 1 0 0 0,1-1-1 0 0,0 1 1 0 0,0 0-1 0 0,0-1 1 0 0,1 1-1 0 0,0 0 1 0 0,-1 0-1 0 0,2 0 1 0 0,-1-1-1 0 0,0 1 1 0 0,1 0-1 0 0,0 0 1 0 0,0-1-1 0 0,1 1 1 0 0,-1-1-1 0 0,1 1 1 0 0,0-1-1 0 0,0 0 1 0 0,1 1-1 0 0,-1-1 1 0 0,1 0-1 0 0,0-1 1 0 0,1 3-1 0 0,16 5-48 0 0,0 0 0 0 0,1-2 1 0 0,0 0-1 0 0,1-1 0 0 0,-1-2 0 0 0,1 0 1 0 0,1-1-1 0 0,-1-1 0 0 0,1-1 0 0 0,-1-1 1 0 0,1-1-1 0 0,0-2 0 0 0,0 0 0 0 0,4-1 48 0 0,1 2-241 0 0,56-12-1513 0 0,-58 3-1764 0 0,-4-3-4294 0 0,-15 8-1071 0 0</inkml:trace>
  <inkml:trace contextRef="#ctx0" brushRef="#br0" timeOffset="1141.675">2666 1 12587 0 0,'0'0'2735'0'0,"0"0"-817"0"0,0 0-525 0 0,0 0-238 0 0,0 0-148 0 0,0 0-112 0 0,0 0-115 0 0,0 0-122 0 0,0 0-92 0 0,0 0-86 0 0,0 0-74 0 0,0 0-18 0 0,0 0 4 0 0,5 5-21 0 0,-3-3-341 0 0,-1 1-1 0 0,1-1 1 0 0,0 1 0 0 0,-1-1-1 0 0,1 1 1 0 0,-1 0 0 0 0,0 0 0 0 0,0 0-1 0 0,0 0 1 0 0,0 0 0 0 0,0 0-1 0 0,-1 0 1 0 0,1 0 0 0 0,-1 0 0 0 0,0 0-1 0 0,0 0 1 0 0,0 0 0 0 0,-1 0 0 0 0,1 0-1 0 0,0 0 1 0 0,-1 0 0 0 0,0 0-1 0 0,0 0 1 0 0,0 0 0 0 0,0 0 0 0 0,0-1-1 0 0,-1 1 1 0 0,-1 2-30 0 0,-15 63 97 0 0,2 1 0 0 0,4 1 0 0 0,2 0 0 0 0,4 0 0 0 0,2 1 0 0 0,4 0 0 0 0,6 42-97 0 0,-5-89-117 0 0,1 0 0 0 0,2 1 0 0 0,0-1-1 0 0,2-1 1 0 0,0 1 0 0 0,1-1 0 0 0,2 0 0 0 0,0 0 0 0 0,2-1 0 0 0,11 18 117 0 0,-21-39-60 0 0,-1-1 0 0 0,1 1 0 0 0,-1 0 0 0 0,1-1-1 0 0,0 1 1 0 0,-1-1 0 0 0,1 1 0 0 0,0-1 0 0 0,0 1 0 0 0,-1-1 0 0 0,1 0 0 0 0,0 1 0 0 0,0-1 0 0 0,0 0-1 0 0,0 0 1 0 0,-1 0 0 0 0,1 1 0 0 0,0-1 0 0 0,0 0 0 0 0,0 0 0 0 0,0 0 0 0 0,0 0 0 0 0,-1 0 0 0 0,1-1 0 0 0,0 1-1 0 0,0 0 1 0 0,0 0 0 0 0,0-1 0 0 0,-1 1 0 0 0,1 0 0 0 0,0-1 0 0 0,0 1 0 0 0,-1-1 0 0 0,1 1 0 0 0,0-1 0 0 0,-1 1-1 0 0,1-1 1 0 0,0 1 0 0 0,-1-1 0 0 0,1 0 0 0 0,-1 1 0 0 0,1-1 0 0 0,-1 0 0 0 0,1 1 0 0 0,-1-1 0 0 0,1 0-1 0 0,-1 0 1 0 0,0 0 0 0 0,1 1 0 0 0,-1-1 0 0 0,0 0 0 0 0,0 0 0 0 0,0 0 0 0 0,0 0 0 0 0,0 1 0 0 0,0-1 0 0 0,0 0-1 0 0,0 0 1 0 0,0 0 0 0 0,0 0 0 0 0,0 0 0 0 0,0 1 0 0 0,-1-1 0 0 0,1 0 0 0 0,0 0 0 0 0,-1 0 60 0 0,1-5-648 0 0,0-19-2148 0 0,-2 9-3133 0 0,0 4-5211 0 0</inkml:trace>
  <inkml:trace contextRef="#ctx0" brushRef="#br0" timeOffset="1391.689">2294 483 11570 0 0,'0'0'1141'0'0,"0"0"-113"0"0,0 0 206 0 0,0 0 7 0 0,0 0-163 0 0,0 0-234 0 0,35 10-249 0 0,113 28-187 0 0,17-14 475 0 0,-135-23-778 0 0,171 0-915 0 0,-153-5-1126 0 0,-16-2-3530 0 0,-28 5 4069 0 0,12-3-9121 0 0</inkml:trace>
  <inkml:trace contextRef="#ctx0" brushRef="#br0" timeOffset="1640.102">3240 424 9034 0 0,'0'0'4568'0'0,"0"0"-2207"0"0,0 0-1038 0 0,0 0-304 0 0,0 0-189 0 0,0 0-95 0 0,0 0-62 0 0,0 0-113 0 0,0 0-124 0 0,0 0-106 0 0,0 0-97 0 0,0 0-70 0 0,0 0-15 0 0,-30 29-64 0 0,-91 88-34 0 0,119-116-49 0 0,0 1-1 0 0,-1-1 1 0 0,1 1-1 0 0,0 0 0 0 0,0 0 1 0 0,0 0-1 0 0,0 0 1 0 0,0 0-1 0 0,0 0 0 0 0,1 1 1 0 0,-1-1-1 0 0,1 1 0 0 0,-1-1 1 0 0,1 1-1 0 0,0-1 1 0 0,0 1-1 0 0,0 0 0 0 0,1-1 1 0 0,-1 1-1 0 0,1 0 1 0 0,-1 0-1 0 0,1 0 0 0 0,0 0 1 0 0,0-1-1 0 0,0 1 0 0 0,0 0 0 0 0,2 8-20 0 0,-3-7 13 0 0,1 1-1 0 0,0-1 1 0 0,1 0 0 0 0,-1 1 0 0 0,1-1-1 0 0,0 1 1 0 0,0-1 0 0 0,0 0 0 0 0,0 0-1 0 0,1 1 1 0 0,0-1 0 0 0,0 0 0 0 0,0 0-1 0 0,0-1 1 0 0,0 1 0 0 0,1 0 0 0 0,0-1 0 0 0,0 1-1 0 0,0-1 1 0 0,0 0 0 0 0,0 0 0 0 0,1 0-1 0 0,-1-1 1 0 0,1 1 0 0 0,0-1 0 0 0,0 0-1 0 0,0 0 1 0 0,0 0 7 0 0,5 2 88 0 0,-1 0-1 0 0,1-1 1 0 0,-1-1 0 0 0,1 1-1 0 0,0-1 1 0 0,0-1 0 0 0,0 0 0 0 0,0 0-1 0 0,0-1 1 0 0,0 0 0 0 0,0 0-1 0 0,0-1 1 0 0,0 0 0 0 0,0-1-1 0 0,0 0 1 0 0,0 0 0 0 0,-1-1-1 0 0,1 0 1 0 0,-1 0 0 0 0,0-1-1 0 0,0-1 1 0 0,0 1 0 0 0,0-1-1 0 0,-1 0 1 0 0,0-1 0 0 0,0 0-1 0 0,0 0 1 0 0,-1 0 0 0 0,1-1-1 0 0,-2 0 1 0 0,1 0 0 0 0,-1-1-1 0 0,0 1 1 0 0,-1-1 0 0 0,1 0-1 0 0,-2-1 1 0 0,1 1 0 0 0,-1 0 0 0 0,0-1-1 0 0,-1 0 1 0 0,0 0 0 0 0,-1 0-1 0 0,1-1-87 0 0,-1-130-201 0 0,-29 80-2246 0 0,26 58 1966 0 0,-1 0 0 0 0,0-1 0 0 0,0 1 0 0 0,0 0 0 0 0,0 0 0 0 0,0 0 0 0 0,0 1 0 0 0,-1-1-1 0 0,1 1 1 0 0,0 0 0 0 0,-1 0 0 0 0,1 0 0 0 0,-1 0 0 0 0,0 1 0 0 0,1-1 0 0 0,-1 1 0 0 0,1 0 0 0 0,-2 0 480 0 0,-7 0-11330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8:1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16235 0 0,'0'0'4217'0'0,"0"0"-3440"0"0,0 0-409 0 0,0 0-80 0 0,0 0-48 0 0,0 0 8 0 0,0 0-40 0 0,0 0-128 0 0,0 0-192 0 0,0 0-80 0 0,0 0-120 0 0,0 0-136 0 0,7 7-361 0 0,2-7-1471 0 0,4 0-9755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30:49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22798 37 0 0 0,'0'0'647'0'0,"0"0"174"0"0,0 0-6 0 0,0 0-39 0 0,0 0-32 0 0,0 0-35 0 0,9-1 367 0 0,-7 1 6824 0 0,-45 26-6323 0 0,42-25-1569 0 0,1-1 0 0 0,0 1 1 0 0,0 0-1 0 0,-1-1 1 0 0,1 1-1 0 0,0 0 1 0 0,0-1-1 0 0,0 1 0 0 0,0 0 1 0 0,0 0-1 0 0,0-1 1 0 0,0 1-1 0 0,0 0 1 0 0,0-1-1 0 0,0 1 0 0 0,0 0 1 0 0,1-1-1 0 0,-1 1 1 0 0,0 0-1 0 0,0-1 1 0 0,1 1-1 0 0,-1 0 0 0 0,0-1 1 0 0,1 1-1 0 0,-1-1 1 0 0,1 1-1 0 0,-1-1 0 0 0,1 1 1 0 0,-1-1-1 0 0,1 1 1 0 0,-1-1-1 0 0,1 1 1 0 0,-1-1-1 0 0,1 0 0 0 0,0 1 1 0 0,-1-1-1 0 0,1 0 1 0 0,0 1-1 0 0,-1-1 1 0 0,1 0-1 0 0,0 0 0 0 0,-1 0 1 0 0,1 0-1 0 0,0 0-8 0 0,4 2 118 0 0,-1 0-1 0 0,1 0 0 0 0,0-1 1 0 0,0 1-1 0 0,0-1 0 0 0,0-1 0 0 0,0 1 1 0 0,0-1-1 0 0,0 0 0 0 0,0 0 1 0 0,0 0-1 0 0,0-1 0 0 0,0 0 1 0 0,0 0-1 0 0,0 0 0 0 0,0 0 0 0 0,0-1 1 0 0,0 0-1 0 0,-1 0 0 0 0,1 0 1 0 0,-1 0-1 0 0,1-1 0 0 0,-1 0 1 0 0,3-2-118 0 0,-6 4 33 0 0,1 1 1 0 0,-1-1 0 0 0,0 0 0 0 0,1 0 0 0 0,-1 0 0 0 0,0 0 0 0 0,0 0 0 0 0,0 0 0 0 0,1 0-1 0 0,-1-1 1 0 0,0 1 0 0 0,-1 0 0 0 0,1-1 0 0 0,0 1 0 0 0,0-1 0 0 0,-1 1 0 0 0,1 0 0 0 0,0-1 0 0 0,-1 0-1 0 0,0 1 1 0 0,1-1 0 0 0,-1 1 0 0 0,0-1 0 0 0,0 1 0 0 0,0-1 0 0 0,0 0 0 0 0,0 1 0 0 0,0-1-1 0 0,0 1 1 0 0,0-1 0 0 0,-1 0 0 0 0,1 1 0 0 0,-1-1 0 0 0,1 1 0 0 0,-1-1 0 0 0,0 1 0 0 0,1 0-1 0 0,-1-1 1 0 0,0 1 0 0 0,0-1 0 0 0,0 1 0 0 0,0 0 0 0 0,0 0 0 0 0,0 0 0 0 0,0 0 0 0 0,-1 0-1 0 0,1 0 1 0 0,0 0 0 0 0,-1 0 0 0 0,1 0 0 0 0,0 0 0 0 0,-1 1 0 0 0,1-1 0 0 0,-1 1 0 0 0,1-1-1 0 0,-1 1 1 0 0,0-1 0 0 0,1 1-34 0 0,-4 0-4 0 0,0 1-1 0 0,0 0 1 0 0,0 0-1 0 0,0 0 1 0 0,0 0-1 0 0,1 1 1 0 0,-1 0-1 0 0,0 0 1 0 0,1 0-1 0 0,0 0 1 0 0,-1 1-1 0 0,1 0 1 0 0,0 0-1 0 0,0 0 1 0 0,0 0-1 0 0,1 1 1 0 0,-1-1 4 0 0,1 0 4 0 0,1-3 7 0 0,1 1 0 0 0,-1-1-1 0 0,1 1 1 0 0,-1 0 0 0 0,1-1-1 0 0,-1 1 1 0 0,1 0 0 0 0,-1 0 0 0 0,1 0-1 0 0,0 0 1 0 0,-1 0 0 0 0,1 0-1 0 0,0 1 1 0 0,0-1 0 0 0,0 0-1 0 0,0 1 1 0 0,0-1 0 0 0,0 1-1 0 0,0-1 1 0 0,0 1 0 0 0,1-1 0 0 0,-1 1-1 0 0,1-1 1 0 0,-1 1 0 0 0,1 0-1 0 0,-1-1 1 0 0,1 1 0 0 0,0 0-1 0 0,0-1 1 0 0,0 1 0 0 0,0 0-1 0 0,0-1 1 0 0,0 1 0 0 0,0 0 0 0 0,1-1-1 0 0,-1 1 1 0 0,1 0 0 0 0,-1-1-1 0 0,1 1 1 0 0,-1-1 0 0 0,1 1-1 0 0,0-1 1 0 0,0 1 0 0 0,0-1-1 0 0,0 1 1 0 0,0-1 0 0 0,0 0 0 0 0,0 0-1 0 0,0 1 1 0 0,1-1 0 0 0,-1 0-1 0 0,0 0 1 0 0,1 0 0 0 0,-1 0-1 0 0,1-1 1 0 0,0 2-11 0 0,38-2 1338 0 0,-31-40-189 0 0,-23 40-1154 0 0,2 5-11 0 0,1-1 0 0 0,0 2 0 0 0,0-1 0 0 0,0 2 0 0 0,1-1 0 0 0,0 1 0 0 0,0 1 0 0 0,1 0 0 0 0,-3 3 16 0 0,-9 6 32 0 0,22-17-32 0 0,0 0 1 0 0,0 0 0 0 0,-1 0-1 0 0,1 0 1 0 0,0 0-1 0 0,0 0 1 0 0,0 0-1 0 0,0 0 1 0 0,-1 0 0 0 0,1 1-1 0 0,0-1 1 0 0,0 0-1 0 0,0 0 1 0 0,-1 1-1 0 0,1-1 1 0 0,0 1-1 0 0,-1-1 1 0 0,1 0 0 0 0,0 1-1 0 0,-1-1 1 0 0,1 1-1 0 0,0 0 1 0 0,-1-1-1 0 0,1 1 1 0 0,-1-1 0 0 0,1 1-1 0 0,-1 0 1 0 0,1-1-1 0 0,-1 1 1 0 0,1 0-1 0 0,-1 0 1 0 0,0 0-1 0 0,0-1 1 0 0,1 1 0 0 0,-1 0-1 0 0,0 0 1 0 0,0 0-1 0 0,0-1 1 0 0,0 1-1 0 0,0 0 1 0 0,0 0-1 0 0,0 0 1 0 0,0 0 0 0 0,0-1-1 0 0,0 1 1 0 0,0 0-1 0 0,-1 0 1 0 0,1 0-1 0 0,0-1 1 0 0,0 1 0 0 0,-1 0-1 0 0,1 0 1 0 0,-1-1-1 0 0,1 1 1 0 0,-1 0-1 0 0,1-1 1 0 0,-1 1-1 0 0,1 0 1 0 0,-1-1 0 0 0,0 1-1 0 0,1-1 1 0 0,-1 1-1 0 0,0-1 1 0 0,1 1-1 0 0,-1-1 1 0 0,0 0-1 0 0,1 1 1 0 0,-1-1 0 0 0,0 0-1 0 0,67-33-541 0 0,-55 22-3039 0 0,-3 0-3444 0 0,-7 7-4399 0 0</inkml:trace>
  <inkml:trace contextRef="#ctx0" brushRef="#br0" timeOffset="5772.942">980 630 0 0 0,'0'0'1222'0'0,"0"0"625"0"0,0 0 238 0 0,0 0-93 0 0,0 0-207 0 0,0 0-280 0 0,0 0-206 0 0,5-27-163 0 0,17-79-117 0 0,-15 70 1667 0 0,-6 35-1928 0 0,-1 1-81 0 0,0 0-97 0 0,0 0-82 0 0,0 0-61 0 0,0 0-44 0 0,0 0-36 0 0,0 0-41 0 0,0 0-34 0 0,0 0-55 0 0,0 0-50 0 0,-1 19 348 0 0,-40 150 340 0 0,24-102-669 0 0,1-12-23 0 0,3 0 1 0 0,2 1-1 0 0,3 1 0 0 0,-1 54-173 0 0,8-74 58 0 0,0-21-51 0 0,1 1 0 0 0,0-1 0 0 0,1 0 0 0 0,0 0 0 0 0,2 0 0 0 0,0-1 0 0 0,0 1 0 0 0,2 0 0 0 0,1 3-7 0 0,44 102 16 0 0,-49-120-15 0 0,0 0-1 0 0,1 0 0 0 0,-1 0 0 0 0,0 0 1 0 0,0 0-1 0 0,1 0 0 0 0,-1 0 0 0 0,1 0 1 0 0,-1-1-1 0 0,1 1 0 0 0,-1 0 0 0 0,1-1 1 0 0,-1 1-1 0 0,1-1 0 0 0,0 0 0 0 0,-1 1 0 0 0,1-1 1 0 0,0 0-1 0 0,-1 0 0 0 0,1 0 0 0 0,0 0 1 0 0,-1-1-1 0 0,1 1 0 0 0,-1 0 0 0 0,1-1 1 0 0,0 1-1 0 0,-1-1 0 0 0,1 1 0 0 0,-1-1 1 0 0,1 0-1 0 0,-1 0 0 0 0,0 1 0 0 0,1-1 1 0 0,-1 0-1 0 0,0 0 0 0 0,1-1 0 0 0,47-41 189 0 0,85-126 3 0 0,-111 127-134 0 0,-2-2-1 0 0,-2 0 1 0 0,-1-1 0 0 0,9-45-58 0 0,-2 12 53 0 0,21-171 8 0 0,-35 135-19 0 0,-7 47 122 0 0,-4 67-126 0 0,0 0-8 0 0,0 0 0 0 0,0 0 2 0 0,0 0-13 0 0,0 0-48 0 0,0 0 6 0 0,0 0-4 0 0,0 25-98 0 0,-9 53 224 0 0,-3 102 46 0 0,6 145 108 0 0,12-117-62 0 0,21-63 102 0 0,-27-146-286 0 0,1 1-1 0 0,-1 0 0 0 0,0 0 0 0 0,0 0 0 0 0,0 0 0 0 0,1 0 0 0 0,-1 0 1 0 0,0-1-1 0 0,0 1 0 0 0,1 0 0 0 0,-1 0 0 0 0,0 0 0 0 0,0 0 0 0 0,1 0 1 0 0,-1 0-1 0 0,0 0 0 0 0,0 0 0 0 0,1 0 0 0 0,-1 0-6 0 0,-3-31-857 0 0,-1 9-392 0 0,3 10-1181 0 0,-2 1-4170 0 0,2 4-4981 0 0</inkml:trace>
  <inkml:trace contextRef="#ctx0" brushRef="#br0" timeOffset="6576.775">1584 1443 0 0 0,'0'0'1664'0'0,"0"0"263"0"0,0 0-72 0 0,0 0-222 0 0,0 0-157 0 0,0 0-41 0 0,0 0 51 0 0,0 0 25 0 0,0 0-134 0 0,1-2-264 0 0,27-94 2482 0 0,-20 47-2600 0 0,79-216 1979 0 0,-64 177-2114 0 0,-29 145-166 0 0,4 44-700 0 0,7-82 0 0 0,-5-13 9 0 0,0 0 0 0 0,0 0 0 0 0,1 0 1 0 0,0 0-1 0 0,0 0 0 0 0,1 0 0 0 0,-1 0 1 0 0,1-1-1 0 0,1 1 0 0 0,-1 0 0 0 0,1-1 1 0 0,0 0-1 0 0,0 1 0 0 0,1-1 1 0 0,-1-1-1 0 0,1 1 0 0 0,0 0 0 0 0,0-1 1 0 0,1 0-1 0 0,0 0 0 0 0,-1 0 0 0 0,1 0 1 0 0,0-1-1 0 0,1 0 0 0 0,-1 0 0 0 0,0 0 1 0 0,1-1-1 0 0,0 0 0 0 0,4 1-3 0 0,69-3 520 0 0,-78-1-511 0 0,5-2 42 0 0,0 0 1 0 0,-1 0-1 0 0,1 0 0 0 0,-1-1 1 0 0,0 0-1 0 0,0 0 1 0 0,-1 0-1 0 0,1-1 0 0 0,-1 1 1 0 0,0-1-1 0 0,0 0 1 0 0,0 0-1 0 0,-1-1 0 0 0,1 1 1 0 0,-2-1-1 0 0,3-5-51 0 0,5-27 115 0 0,-2-1-1 0 0,-1 0 1 0 0,-2-1-1 0 0,-2 1 1 0 0,-2-1-1 0 0,-1 0-114 0 0,7 54-1280 0 0,17-7-451 0 0,-7-7-2228 0 0,-7 0-1159 0 0,-6 0-3444 0 0</inkml:trace>
  <inkml:trace contextRef="#ctx0" brushRef="#br0" timeOffset="6841.887">2366 1009 8554 0 0,'0'0'1731'0'0,"0"0"-879"0"0,0 0-252 0 0,0 0 294 0 0,0 0 363 0 0,0 0 165 0 0,0 0-111 0 0,0 0-291 0 0,0 0-286 0 0,0 0-186 0 0,0 0-107 0 0,0 0-57 0 0,1 32-41 0 0,4 98-14 0 0,-2-43-363 0 0,-3-110-4085 0 0,0 7-3665 0 0,0 8-699 0 0</inkml:trace>
  <inkml:trace contextRef="#ctx0" brushRef="#br0" timeOffset="7087.811">2335 552 16171 0 0,'0'0'849'0'0,"0"0"-369"0"0,0 0-64 0 0,0 0 56 0 0,0 0 16 0 0,0 0-144 0 0,0 0-360 0 0,0 0-296 0 0,0 0-224 0 0,0 0-352 0 0,0 0-337 0 0,0 0-1263 0 0,0 0-4786 0 0,13 8 793 0 0</inkml:trace>
  <inkml:trace contextRef="#ctx0" brushRef="#br0" timeOffset="7390.449">2703 335 12475 0 0,'0'0'933'0'0,"0"0"-466"0"0,0 0-80 0 0,0 0 326 0 0,0 0 363 0 0,0 0 153 0 0,0 0-80 0 0,0 0-274 0 0,0 0-256 0 0,0 0-159 0 0,0 0-88 0 0,0 0-56 0 0,0 0-29 0 0,6 32-4 0 0,20 100-19 0 0,-8-51 371 0 0,-4 2 1 0 0,-3-1 0 0 0,-1 53-636 0 0,-7 219 137 0 0,-10-403-4786 0 0,7 6 571 0 0,0 13-4225 0 0,0 19 1384 0 0</inkml:trace>
  <inkml:trace contextRef="#ctx0" brushRef="#br0" timeOffset="7640.643">2451 851 6273 0 0,'0'0'3405'0'0,"0"0"-1533"0"0,0 0-794 0 0,0 0-92 0 0,0 0 195 0 0,0 0 171 0 0,0 0 1 0 0,0 0-172 0 0,0 0-230 0 0,0 0-175 0 0,0 0-121 0 0,32-2-84 0 0,101-6-75 0 0,3 3 427 0 0,16-7-683 0 0,-114 7 9 0 0,-4 1-1699 0 0,-13 3-5844 0 0,-21 1-3855 0 0</inkml:trace>
  <inkml:trace contextRef="#ctx0" brushRef="#br0" timeOffset="8706.918">3616 700 2369 0 0,'0'0'1943'0'0,"0"0"-166"0"0,0 0-162 0 0,0 0-9 0 0,0 0 113 0 0,0 0 4 0 0,0 0-201 0 0,0 0-374 0 0,0 0-433 0 0,0 0-342 0 0,0 0-173 0 0,0 3-10 0 0,50 145 2007 0 0,59 164-524 0 0,-54-213-1222 0 0,-54-98-425 0 0,0-1 0 0 0,0 1 0 0 0,0 0 0 0 0,0-1 0 0 0,0 1 0 0 0,0-1 0 0 0,0 1 0 0 0,0-1 0 0 0,0 1 0 0 0,0-1 0 0 0,0 0 0 0 0,0 1 0 0 0,1-1 0 0 0,-1 0 0 0 0,0 0 0 0 0,0 0 0 0 0,0 0 0 0 0,0 0 0 0 0,0 0 0 0 0,1 0 0 0 0,-1 0 0 0 0,0-1 0 0 0,0 1 0 0 0,0 0 0 0 0,0-1 0 0 0,0 1 0 0 0,0-1 0 0 0,0 1 0 0 0,0-1 0 0 0,0 1 0 0 0,0-1 0 0 0,0 0 0 0 0,0 0 0 0 0,0 1 0 0 0,0-1 0 0 0,0 0 0 0 0,-1 0 0 0 0,1 0 0 0 0,0 0 0 0 0,-1 0 0 0 0,1 0 0 0 0,-1 0 0 0 0,1 0-27 0 0,27-47 854 0 0,-28 46-863 0 0,28-63 196 0 0,-3-2-1 0 0,-3 0 1 0 0,-3-2 0 0 0,3-26-186 0 0,-16 33-1176 0 0,-6 61 335 0 0,0 1-508 0 0,0 0-922 0 0,0 1-2809 0 0,2 2-5726 0 0</inkml:trace>
  <inkml:trace contextRef="#ctx0" brushRef="#br0" timeOffset="9109.432">4253 994 112 0 0,'0'0'1070'0'0,"0"0"-10"0"0,0 0 316 0 0,0 0 404 0 0,0 0 244 0 0,0 0-59 0 0,0 0-292 0 0,0 0-345 0 0,0 0-242 0 0,0 0-160 0 0,0 0-116 0 0,0 0-102 0 0,0 0-85 0 0,31 13-90 0 0,95 39-83 0 0,-73-40 343 0 0,-49-15-695 0 0,0 0 0 0 0,0 0 0 0 0,0 0 0 0 0,0 0 0 0 0,0-1 0 0 0,-1 1 0 0 0,0-1 0 0 0,0 0 0 0 0,0 0 0 0 0,0 0 0 0 0,0-1 0 0 0,-1 1 0 0 0,0 0 0 0 0,0-1 0 0 0,0 0 0 0 0,0 0 0 0 0,-1 1 0 0 0,0-1 0 0 0,0 0 0 0 0,0 0 0 0 0,-1 0 0 0 0,0 0 0 0 0,0 0 0 0 0,0 0 0 0 0,0 0 0 0 0,-1 0 0 0 0,1 0 0 0 0,-1 0 0 0 0,-1 0 0 0 0,1 0 0 0 0,-1 0-98 0 0,0 0-7 0 0,0 1-1 0 0,0 0 1 0 0,0-1 0 0 0,-1 1-1 0 0,0 0 1 0 0,1 0 0 0 0,-1 1-1 0 0,-1-1 1 0 0,1 1-1 0 0,-1-1 1 0 0,1 1 0 0 0,-1 0-1 0 0,0 0 1 0 0,0 0-1 0 0,0 1 1 0 0,0 0 0 0 0,-1 0-1 0 0,1 0 1 0 0,-1 0 0 0 0,1 0-1 0 0,-1 1 1 0 0,0 0-1 0 0,1 0 1 0 0,-1 0 0 0 0,0 1-1 0 0,0-1 1 0 0,0 1-1 0 0,1 0 1 0 0,-1 1 0 0 0,0-1-1 0 0,0 1 1 0 0,0 0-1 0 0,1 0 1 0 0,-1 0 0 0 0,0 1-1 0 0,1 0 1 0 0,0 0 0 0 0,-1 0-1 0 0,0 1 8 0 0,-4 5-8 0 0,0 1 0 0 0,0 0 0 0 0,1 0 0 0 0,1 1 0 0 0,-1 0 0 0 0,2 0 0 0 0,-1 1 0 0 0,1-1 0 0 0,1 2 0 0 0,0-1 0 0 0,1 0 0 0 0,0 1 0 0 0,1 0 0 0 0,0 0 0 0 0,0 0 0 0 0,2 0 0 0 0,-1 1 0 0 0,2-1 0 0 0,0 0 0 0 0,0 1 0 0 0,1 2 8 0 0,1-6 2 0 0,0-1-1 0 0,1 1 1 0 0,-1-1-1 0 0,2 0 1 0 0,-1 0-1 0 0,1 0 1 0 0,0 0-1 0 0,1-1 1 0 0,0 0-1 0 0,0 0 1 0 0,1 0-1 0 0,-1 0 1 0 0,1-1-1 0 0,1 0 0 0 0,-1 0 1 0 0,1-1-1 0 0,0 0 1 0 0,1 0-1 0 0,-1 0 1 0 0,1-1-1 0 0,0 0 1 0 0,0-1-1 0 0,0 0 1 0 0,0 0-1 0 0,1-1 1 0 0,-1 0-1 0 0,1 0 1 0 0,-1-1-1 0 0,1 0 1 0 0,0 0-1 0 0,0-1 1 0 0,-1 0-1 0 0,1-1 1 0 0,4-1-2 0 0,7 2-186 0 0,0-1 1 0 0,0-1 0 0 0,0-1-1 0 0,0-1 1 0 0,0 0 0 0 0,-1-2-1 0 0,0 0 1 0 0,0-1-1 0 0,5-4 186 0 0,43-24-4507 0 0,-26 9-4312 0 0,-25 17 2864 0 0</inkml:trace>
  <inkml:trace contextRef="#ctx0" brushRef="#br0" timeOffset="10491.899">6440 1289 4657 0 0,'0'0'1012'0'0,"0"0"-388"0"0,0 0 170 0 0,0 0 499 0 0,0 0 313 0 0,0 0 25 0 0,0 0-303 0 0,0 0-421 0 0,0 0-251 0 0,0 0-93 0 0,0 0 9 0 0,0 0 47 0 0,0 0 68 0 0,3 17 93 0 0,9 52 84 0 0,-9-52 81 0 0,4-144 3551 0 0,-3 94-4262 0 0,1 0 0 0 0,2 0 1 0 0,1 0-1 0 0,2 1 0 0 0,1 0 0 0 0,1 1 0 0 0,13-23-234 0 0,-22 48-79 0 0,0 0-1 0 0,-1 1 0 0 0,2 0 0 0 0,-1-1 0 0 0,1 1 1 0 0,0 1-1 0 0,0-1 0 0 0,0 0 0 0 0,0 1 0 0 0,1 0 0 0 0,0 0 1 0 0,0 0-1 0 0,0 1 0 0 0,0 0 0 0 0,1 0 0 0 0,-1 0 0 0 0,1 0 1 0 0,0 1-1 0 0,0 0 0 0 0,0 0 0 0 0,1 0 80 0 0,1 20-10506 0 0,-6-13-1273 0 0</inkml:trace>
  <inkml:trace contextRef="#ctx0" brushRef="#br0" timeOffset="10861.941">7116 928 1976 0 0,'0'0'3540'0'0,"0"0"-1961"0"0,0 0-295 0 0,0 0 647 0 0,0 0 354 0 0,0 0-53 0 0,0 0-571 0 0,0 0-776 0 0,0 0-358 0 0,0 0-115 0 0,0 0-37 0 0,0 0-27 0 0,0 0-20 0 0,-25 10-45 0 0,-124 54 177 0 0,66-20 298 0 0,83-43-762 0 0,-1-1-1 0 0,1 1 1 0 0,-1 0-1 0 0,1 0 1 0 0,0 0 0 0 0,0 0-1 0 0,-1 0 1 0 0,1 0-1 0 0,0 0 1 0 0,0 0-1 0 0,0 0 1 0 0,0 0-1 0 0,0 0 1 0 0,0 0-1 0 0,1 0 1 0 0,-1 0-1 0 0,0 0 1 0 0,0 0-1 0 0,1 0 1 0 0,-1-1-1 0 0,0 1 1 0 0,1 0-1 0 0,-1 0 1 0 0,1 0-1 0 0,-1 0 1 0 0,1-1-1 0 0,0 1 1 0 0,-1 0-1 0 0,1 0 1 0 0,0-1-1 0 0,-1 1 1 0 0,1 0-1 0 0,0-1 1 0 0,0 1-1 0 0,0-1 1 0 0,-1 1-1 0 0,1-1 1 0 0,0 0-1 0 0,0 1 1 0 0,0-1-1 0 0,0 0 1 0 0,0 1-1 0 0,0-1 1 0 0,0 0-1 0 0,0 0 1 0 0,0 0-1 0 0,0 0 1 0 0,0 0-1 0 0,0 0 5 0 0,72 27-10 0 0,-64-25 15 0 0,1 0 1 0 0,-1 0-1 0 0,1 1 0 0 0,-1 0 1 0 0,0 1-1 0 0,0 0 1 0 0,0 0-1 0 0,-1 1 1 0 0,0 0-1 0 0,0 1 1 0 0,0-1-1 0 0,0 2 1 0 0,-1-1-1 0 0,0 1 1 0 0,0 0-1 0 0,-1 0 1 0 0,0 1-1 0 0,0 0 1 0 0,-1 0-1 0 0,0 1 0 0 0,1 3-5 0 0,-3-4 103 0 0,-2 1-1 0 0,1-1 1 0 0,-1 1-1 0 0,-1 0 1 0 0,0-1-1 0 0,0 1 1 0 0,0 0-1 0 0,-1-1 1 0 0,-1 1-1 0 0,1-1 0 0 0,-1 1 1 0 0,-1-1-1 0 0,0 0 1 0 0,0 0-1 0 0,0 0 1 0 0,-1 0-1 0 0,0 0 1 0 0,-1-1-1 0 0,0 0 1 0 0,0 0-1 0 0,0 0 1 0 0,-1 0-1 0 0,-6 4-102 0 0,4-2 43 0 0,0-2 0 0 0,-1 1 0 0 0,0-1 0 0 0,-1 0 0 0 0,1-1 0 0 0,-1 0 0 0 0,0-1 0 0 0,-1 0 0 0 0,1-1-1 0 0,-1 0 1 0 0,0 0 0 0 0,0-1 0 0 0,-1-1 0 0 0,1 0 0 0 0,0 0 0 0 0,-1-1 0 0 0,1 0 0 0 0,-1-1 0 0 0,-1-1-43 0 0,-26-21-2236 0 0,27 6-4822 0 0,11 15 5942 0 0,-5-7-10707 0 0</inkml:trace>
  <inkml:trace contextRef="#ctx0" brushRef="#br0" timeOffset="9469.513">5092 932 4401 0 0,'0'0'2104'0'0,"0"0"-663"0"0,0 0-210 0 0,0 0 205 0 0,0 0 222 0 0,0 0 10 0 0,0 0-260 0 0,0 0-367 0 0,0 0-213 0 0,0 0-79 0 0,0 0-1 0 0,0 0 11 0 0,0 0-65 0 0,1-6-122 0 0,1-16-119 0 0,-20 31 329 0 0,10-2-776 0 0,0 1 0 0 0,1 0 0 0 0,0 0 1 0 0,1 0-1 0 0,0 1 0 0 0,0 0 1 0 0,1 0-1 0 0,0 1 0 0 0,1 0 0 0 0,0-1 1 0 0,0 1-1 0 0,1 1 0 0 0,0-1 0 0 0,1 0 1 0 0,0 1-1 0 0,1-1 0 0 0,0 1 1 0 0,0 0-1 0 0,1-1 0 0 0,2 10-6 0 0,1-11-6 0 0,0-1 1 0 0,0-1-1 0 0,1 1 1 0 0,0 0-1 0 0,1-1 1 0 0,-1 0-1 0 0,2 0 0 0 0,-1 0 1 0 0,1-1-1 0 0,0 0 1 0 0,0 0-1 0 0,0 0 0 0 0,1-1 1 0 0,0 0-1 0 0,0 0 1 0 0,1 0-1 0 0,-1-1 0 0 0,1-1 1 0 0,0 1-1 0 0,0-1 1 0 0,4 1 5 0 0,3 1-13 0 0,1 0 0 0 0,0-1 0 0 0,-1-1 0 0 0,1-1 1 0 0,0 0-1 0 0,0-1 0 0 0,1-1 0 0 0,1 0 13 0 0,-15 0-77 0 0,0-1 1 0 0,0 1-1 0 0,-1-1 0 0 0,1 0 1 0 0,0 1-1 0 0,-1-1 0 0 0,1-1 1 0 0,0 1-1 0 0,-1 0 0 0 0,1-1 1 0 0,-1 1-1 0 0,0-1 0 0 0,0 1 1 0 0,1-1-1 0 0,-1 0 0 0 0,0 0 1 0 0,-1 0-1 0 0,1-1 0 0 0,0 1 1 0 0,1-2 76 0 0,8-14-4092 0 0,-2 2-4834 0 0,-6 11 1599 0 0</inkml:trace>
  <inkml:trace contextRef="#ctx0" brushRef="#br0" timeOffset="9789.322">5665 541 5657 0 0,'0'0'4813'0'0,"0"0"-3104"0"0,0 0-1040 0 0,0 0 150 0 0,0 0 404 0 0,0 0 264 0 0,0 0-34 0 0,0 0-340 0 0,0 0-344 0 0,0 0-186 0 0,0 0-88 0 0,0 0-47 0 0,-5 38-44 0 0,-17 118-59 0 0,10-65-13 0 0,5 0 0 0 0,3 0-1 0 0,7 68-331 0 0,30 47-176 0 0,2-118-1928 0 0,-34-87 1250 0 0,-1-30-10488 0 0,0 21 2836 0 0</inkml:trace>
  <inkml:trace contextRef="#ctx0" brushRef="#br0" timeOffset="10041.064">5409 991 11506 0 0,'0'0'1317'0'0,"0"0"-610"0"0,0 0-327 0 0,0 0 50 0 0,0 0 281 0 0,0 0 217 0 0,0 0 7 0 0,0 0-181 0 0,0 0-261 0 0,0 0-205 0 0,0 0-120 0 0,0 0-69 0 0,0 0-48 0 0,32 3-38 0 0,101 10-56 0 0,41 7-3388 0 0,-174-20 3401 0 0,56 3-4669 0 0,-19-2-2231 0 0,-24-1 3283 0 0</inkml:trace>
  <inkml:trace contextRef="#ctx0" brushRef="#br0" timeOffset="10206.197">5991 1024 0 0 0,'0'0'3078'0'0,"0"0"612"0"0,0 0-405 0 0,0 0-757 0 0,0 0-639 0 0,0 0-405 0 0,0 0-177 0 0,0 0-204 0 0,0 0-212 0 0,0 0-240 0 0,0 0-181 0 0,0 0-151 0 0,0 0-92 0 0,-9 8-67 0 0,-26 27-57 0 0,32-31-94 0 0,0 1 0 0 0,0 0 1 0 0,0 0-1 0 0,1 1 1 0 0,0-1-1 0 0,0 0 1 0 0,0 1-1 0 0,1 0 0 0 0,0-1 1 0 0,0 1-1 0 0,0 0 1 0 0,1-1-1 0 0,0 1 1 0 0,0 0-1 0 0,0 0 1 0 0,1 3-10 0 0,-1 6 11 0 0,0-9-5 0 0,-1 1 0 0 0,1 0-1 0 0,0 0 1 0 0,1 0 0 0 0,-1-1 0 0 0,2 1-1 0 0,-1 0 1 0 0,0-1 0 0 0,1 1 0 0 0,1-1-1 0 0,-1 1 1 0 0,1-1 0 0 0,0 0 0 0 0,0 0-1 0 0,1 0 1 0 0,-1-1 0 0 0,1 1 0 0 0,1-1-1 0 0,-1 0 1 0 0,1 0 0 0 0,0 0 0 0 0,0-1-1 0 0,2 1-5 0 0,-5-2 67 0 0,1-1-1 0 0,0 0 0 0 0,1 0 0 0 0,-1 0 1 0 0,0 0-1 0 0,1 0 0 0 0,-1-1 0 0 0,1 1 1 0 0,-1-1-1 0 0,1 0 0 0 0,0 0 0 0 0,-1-1 1 0 0,1 1-1 0 0,0-1 0 0 0,0 0 1 0 0,-1 0-1 0 0,1 0 0 0 0,0 0 0 0 0,0-1 1 0 0,-1 1-1 0 0,1-1 0 0 0,0 0 0 0 0,-1 0 1 0 0,1 0-1 0 0,-1-1 0 0 0,1 1 0 0 0,-1-1 1 0 0,0 0-1 0 0,3-1-66 0 0,1-6 7 0 0,-1-1 0 0 0,0 1 0 0 0,0-1 0 0 0,-1 0 0 0 0,0-1 0 0 0,0 1 0 0 0,-1-1-1 0 0,-1 0 1 0 0,0 0 0 0 0,0 0 0 0 0,-1 0 0 0 0,-1-1 0 0 0,0 1 0 0 0,0-1 0 0 0,-1 1 0 0 0,-1-1 0 0 0,0 1 0 0 0,0 0 0 0 0,-1-1 0 0 0,-1 1 0 0 0,0 0 0 0 0,0 0 0 0 0,-1 1-1 0 0,0-1 1 0 0,-6-8-7 0 0,-25-12-2494 0 0,7 20-6403 0 0,16 7-2494 0 0</inkml:trace>
  <inkml:trace contextRef="#ctx0" brushRef="#br0" timeOffset="14076.614">0 287 4025 0 0,'0'0'2711'0'0,"0"0"-2248"0"0,0 0-950 0 0,0 0-157 0 0,0 0 89 0 0,0 0 291 0 0,0 0 164 0 0,0 0 56 0 0,0 0 84 0 0,0 0 93 0 0,0 0 80 0 0,23-6 52 0 0,109-28 296 0 0,325-40 1434 0 0,-121 34-1829 0 0,147 25 921 0 0,-20-3-67 0 0,3 18-828 0 0,348 69-257 0 0,-337-27-74 0 0,-214-31 82 0 0,432 6 83 0 0,-305-38 65 0 0,101 6 1173 0 0,450 11-1306 0 0,-380-3 207 0 0,-406 8-96 0 0,281-10 290 0 0,25-9 2419 0 0,-92 4-2577 0 0,189 9-85 0 0,-92 27-58 0 0,200 0-109 0 0,283 8 186 0 0,-235 28-149 0 0,-66-46 130 0 0,-19-5-76 0 0,176 23 118 0 0,-555-29 59 0 0,415-10-18 0 0,-158-8 1045 0 0,4 23-1244 0 0,392-2 294 0 0,-274-22 11 0 0,-116 7-28 0 0,-271 7-240 0 0,0 0-15 0 0,125-3 99 0 0,391 0 197 0 0,16-23-89 0 0,-280 16-145 0 0,-145 10-108 0 0,444-4 112 0 0,-93 41 412 0 0,174-28-97 0 0,-431 35-340 0 0,-249-19-55 0 0,63 5-7 0 0,-130-18 88 0 0,-92-4 1 0 0,-35-4-69 0 0,0 0-1 0 0,-9 8-2158 0 0,3-2-6253 0 0,5-6-1671 0 0</inkml:trace>
  <inkml:trace contextRef="#ctx0" brushRef="#br0" timeOffset="17368.631">709 1653 240 0 0,'0'0'1262'0'0,"0"0"-569"0"0,0 0-450 0 0,0 0-122 0 0,0 0 153 0 0,0 0 248 0 0,0 0 168 0 0,0 0 81 0 0,0 0 38 0 0,0 0-6 0 0,0 0-57 0 0,24-2-49 0 0,142-7 1031 0 0,37 5 4995 0 0,128-21-6723 0 0,-31 2 890 0 0,46-6-282 0 0,128 14-608 0 0,21 12 26 0 0,-313 10 30 0 0,86-14 34 0 0,-27 7-69 0 0,-13 15-31 0 0,96-22 123 0 0,-46-1-74 0 0,212 8-91 0 0,-146 7 42 0 0,329 0 376 0 0,134-43 367 0 0,-236 32 169 0 0,-507 11-569 0 0,-63-7-306 0 0,-1 0-6 0 0,0 0-29 0 0,0 0 19 0 0,0 0 10 0 0,0 0 2 0 0,0 0 13 0 0,0 0-31 0 0,0 0-56 0 0,0 0-86 0 0,-11 0-4010 0 0,6 0-2123 0 0,4 0-3688 0 0</inkml:trace>
  <inkml:trace contextRef="#ctx0" brushRef="#br0" timeOffset="18028.676">7668 932 0 0 0,'0'0'1139'0'0,"0"0"-552"0"0,0 0-194 0 0,0 0 91 0 0,0 0 267 0 0,0 0 268 0 0,0 0 133 0 0,0 0 30 0 0,0 0-37 0 0,0 0-64 0 0,0 0-37 0 0,0 0-9 0 0,12-8 2 0 0,39-21-13 0 0,-48 25 5936 0 0,-36 16-6718 0 0,-31 24 315 0 0,125-55 140 0 0,14-20-381 0 0,-124 49 1207 0 0,45-8-1160 0 0,-7 4-3379 0 0,20 0-5894 0 0,-4-5-1959 0 0</inkml:trace>
  <inkml:trace contextRef="#ctx0" brushRef="#br0" timeOffset="18843.077">7773 1130 0 0 0,'0'0'413'0'0,"0"0"634"0"0,0 0 187 0 0,0 0 64 0 0,0 0 32 0 0,0 0-19 0 0,0 0-34 0 0,0 0-133 0 0,0 0-128 0 0,0 0-109 0 0,-22-7 3231 0 0,-3 21-905 0 0,-38 19-1167 0 0,103-36-870 0 0,-7-8-817 0 0,-33 11-307 0 0,0 0 30 0 0,0 0 0 0 0,0 0-18 0 0,0 0-7 0 0,0 0-10 0 0,0 0-1 0 0,0 0 16 0 0,0 0 15 0 0,0 0-6 0 0,0 0 0 0 0,0 0 9 0 0,0 0 1 0 0,-29 18 486 0 0,21-15-704 0 0,24-2 90 0 0,27-12 269 0 0,-43 11-160 0 0,0 0 14 0 0,0 0 9 0 0,0 0-13 0 0,0 0-1 0 0,0 0 9 0 0,0 0 0 0 0,-23 5 233 0 0,22-5-329 0 0,-24 7 56 0 0,42-4-185 0 0,42-8-12 0 0,-40-5-2789 0 0,-20 10-1863 0 0,-4 0-6686 0 0</inkml:trace>
  <inkml:trace contextRef="#ctx0" brushRef="#br0" timeOffset="21764.307">10212 924 0 0 0,'0'0'1684'0'0,"0"0"171"0"0,0 0 12 0 0,0 0-74 0 0,0 0-145 0 0,0 0-146 0 0,0 0-96 0 0,0 0-94 0 0,8-7-101 0 0,22-23-126 0 0,-21 19 1440 0 0,-8 11-1845 0 0,-1 0-68 0 0,0 0-60 0 0,0 0-80 0 0,0 0-54 0 0,0 0-41 0 0,0 0-38 0 0,0 0-54 0 0,0 0-35 0 0,0 9 538 0 0,-45 97 109 0 0,-101 187-186 0 0,131-219-591 0 0,18-71-90 0 0,-1 0 0 0 0,1 0 0 0 0,-1 0 0 0 0,1 0-1 0 0,0-1 1 0 0,0 1 0 0 0,0-1 0 0 0,1 0 0 0 0,-1 0 0 0 0,0 0-1 0 0,1 0 1 0 0,0-1 0 0 0,-1 1 0 0 0,1-1 0 0 0,0 0 0 0 0,-1 0-1 0 0,1-1 1 0 0,0 1 0 0 0,2 0-30 0 0,5 1 96 0 0,0 0 0 0 0,0 0 0 0 0,0-1 0 0 0,0 0 0 0 0,0-1 0 0 0,0 0 0 0 0,0-1 0 0 0,0 0 0 0 0,0 0 0 0 0,0-2 0 0 0,1 1-96 0 0,7-2 121 0 0,-21-2-3727 0 0,-5 1 1347 0 0,2 2-2312 0 0,-1 2-4253 0 0</inkml:trace>
  <inkml:trace contextRef="#ctx0" brushRef="#br0" timeOffset="22409.578">9960 733 0 0 0,'0'0'339'0'0,"0"0"1053"0"0,0 0 366 0 0,0 0 154 0 0,0 0 31 0 0,0 0-197 0 0,0 0-399 0 0,0 0-432 0 0,0 0-280 0 0,0 0-29 0 0,0 0 123 0 0,0 0 160 0 0,0 0 79 0 0,5-1-68 0 0,13-5-271 0 0,0 0-1 0 0,-1 0 0 0 0,0-2 0 0 0,0 0 0 0 0,0-1 0 0 0,-1-1 0 0 0,-1 0 1 0 0,0-1-1 0 0,6-6-628 0 0,56-46 921 0 0,-58 48-525 0 0,-19 15-354 0 0,0 0-5 0 0,0 0 11 0 0,0 0-15 0 0,0 0-13 0 0,0 0 0 0 0,0 0-9 0 0,0 0 0 0 0,0 0 9 0 0,0 0-7 0 0,4 16 275 0 0,52 116 895 0 0,-44-102-1074 0 0,-11-26-92 0 0,0 0 0 0 0,0 0-1 0 0,0 0 1 0 0,1 0 0 0 0,-1 0 0 0 0,1 0 0 0 0,0 0 0 0 0,0-1 0 0 0,0 1-1 0 0,1-1 1 0 0,0 0 0 0 0,-1 1 0 0 0,1-1 0 0 0,0 0 0 0 0,0-1 0 0 0,4 3-17 0 0,46 9 88 0 0,-51-33-1420 0 0,-2 9-1622 0 0,0 6-975 0 0,0 1-4897 0 0</inkml:trace>
  <inkml:trace contextRef="#ctx0" brushRef="#br0" timeOffset="22929.578">10773 880 0 0 0,'0'0'1499'0'0,"0"0"24"0"0,0 0 47 0 0,0 0-35 0 0,0 0-84 0 0,0 0-142 0 0,0 0-48 0 0,0 0-28 0 0,0 0 17 0 0,0 0 35 0 0,0 0-59 0 0,0 0-78 0 0,7 1-62 0 0,105 4 3953 0 0,66-6-2670 0 0,-55 0-1886 0 0,44-3-533 0 0,-166 4-56 0 0,-1 0-41 0 0,0 0-58 0 0,0 0-93 0 0,-7 1-1996 0 0,-16 8-2738 0 0,1 3-4285 0 0,15-8 1499 0 0</inkml:trace>
  <inkml:trace contextRef="#ctx0" brushRef="#br0" timeOffset="23301.573">10827 1112 688 0 0,'0'0'1887'0'0,"0"0"-272"0"0,0 0 50 0 0,0 0 180 0 0,0 0 60 0 0,0 0-137 0 0,0 0-341 0 0,0 0-419 0 0,0 0-353 0 0,0 0-261 0 0,0 0-160 0 0,0 0-40 0 0,0 0 91 0 0,7 7 1470 0 0,49-6 729 0 0,173-13 633 0 0,-72-9-2743 0 0,-108 17-1277 0 0,-48 4 499 0 0,-1 0-163 0 0,0 0-207 0 0,0 0-275 0 0,-2 0-1940 0 0,1 0-2543 0 0,-2 0-2245 0 0</inkml:trace>
  <inkml:trace contextRef="#ctx0" brushRef="#br0" timeOffset="23745.385">10698 1421 0 0 0,'0'0'1356'0'0,"0"0"355"0"0,0 0 422 0 0,0 0 137 0 0,0 0-175 0 0,0 0-304 0 0,0 0-300 0 0,0 0-190 0 0,0 0-143 0 0,0 0-147 0 0,0 0-139 0 0,0 0-125 0 0,28 0-86 0 0,132 0 413 0 0,-127 1-857 0 0,144-16 1262 0 0,-80-12-3223 0 0,-87 25 2512 0 0,18-2-18920 0 0,-14 3 15913 0 0,-13 1 2239 0 0,-2 0 0 0 0</inkml:trace>
  <inkml:trace contextRef="#ctx0" brushRef="#br0" timeOffset="25843.131">12401 935 0 0 0,'0'0'1003'0'0,"0"0"220"0"0,0 0 253 0 0,0 0 132 0 0,0 0 117 0 0,0 0-79 0 0,0 0-252 0 0,0 0-253 0 0,0 0-261 0 0,0 0-145 0 0,0 0-102 0 0,-23 15-33 0 0,-69 46-8 0 0,87-58-468 0 0,0 0 0 0 0,1 0 0 0 0,-1 0 0 0 0,0 1 0 0 0,1 0 0 0 0,0 0 0 0 0,0 0 0 0 0,0 0 0 0 0,1 0 0 0 0,-1 1 0 0 0,1 0 0 0 0,0-1 0 0 0,0 1 0 0 0,1 0 0 0 0,-3 5-124 0 0,-3 10 425 0 0,3-10-329 0 0,1-1 0 0 0,0 1 0 0 0,1 0 0 0 0,0 1 0 0 0,0-1 0 0 0,1 0 0 0 0,1 1 0 0 0,0 0 0 0 0,0-1 0 0 0,1 1 0 0 0,0-1-1 0 0,1 1 1 0 0,0 0 0 0 0,1-1 0 0 0,0 1 0 0 0,1-1 0 0 0,0 0 0 0 0,0 0 0 0 0,1 0 0 0 0,1 0 0 0 0,-1-1 0 0 0,6 8-96 0 0,-3-11 84 0 0,1 0-1 0 0,-1-1 1 0 0,1 0 0 0 0,-1 0 0 0 0,1-1-1 0 0,1 0 1 0 0,-1 0 0 0 0,1-1-1 0 0,-1 0 1 0 0,1 0 0 0 0,0-1 0 0 0,0-1-1 0 0,0 1 1 0 0,0-1 0 0 0,0-1-1 0 0,0 0 1 0 0,0 0 0 0 0,0-1-1 0 0,1 0 1 0 0,-1 0 0 0 0,0-1 0 0 0,-1 0-1 0 0,1-1 1 0 0,0 0 0 0 0,-1 0-1 0 0,1-1 1 0 0,-1 0 0 0 0,0 0 0 0 0,0-1-1 0 0,5-5-83 0 0,0 0 96 0 0,-1-1 0 0 0,0-1 1 0 0,-1 0-1 0 0,0 0 0 0 0,-1-1 0 0 0,-1 0 0 0 0,0-1 0 0 0,0 0 0 0 0,-1-1 0 0 0,-1 0 0 0 0,-1 0 1 0 0,0 0-1 0 0,-1-1 0 0 0,-1 0 0 0 0,2-8-96 0 0,-4 18-64 0 0,1-1 1 0 0,-2 0-1 0 0,1 1 0 0 0,-1-1 0 0 0,1 0 1 0 0,-2 0-1 0 0,1 0 0 0 0,-1 0 1 0 0,0 0-1 0 0,-1 0 0 0 0,0 0 1 0 0,0 0-1 0 0,0 0 0 0 0,-1 0 1 0 0,0 0-1 0 0,0 1 0 0 0,-1-1 1 0 0,1 1-1 0 0,-2-1 0 0 0,1 1 0 0 0,-1 0 1 0 0,0 0-1 0 0,0 1 0 0 0,0-1 1 0 0,-1 1-1 0 0,0 0 0 0 0,0 0 1 0 0,0 0-1 0 0,-1 1 0 0 0,1 0 1 0 0,-1 0-1 0 0,0 0 0 0 0,0 1 0 0 0,-1 0 1 0 0,1 0-1 0 0,-1 0 0 0 0,-4 0 64 0 0,-87 13-5672 0 0,39 18-3388 0 0,41-16 3144 0 0</inkml:trace>
  <inkml:trace contextRef="#ctx0" brushRef="#br0" timeOffset="26390.8">12795 1418 0 0 0,'0'0'629'0'0,"0"0"881"0"0,0 0 612 0 0,0 0 314 0 0,0 0 89 0 0,0 0-169 0 0,0 0-386 0 0,0 0-413 0 0,0 0-349 0 0,0 0-255 0 0,0 0-162 0 0,0 0-111 0 0,0 0-68 0 0,21-24-47 0 0,68-73-57 0 0,-47 37 357 0 0,52-124 540 0 0,-87 163-1327 0 0,-6 20-64 0 0,-1 1-24 0 0,0 0-7 0 0,0 0-34 0 0,0 0-25 0 0,0 0-33 0 0,-2 19-241 0 0,-1 0 290 0 0,2-15 53 0 0,0 1 1 0 0,0-1-1 0 0,1 1 1 0 0,-1 0 0 0 0,1-1-1 0 0,0 1 1 0 0,0 0-1 0 0,1-1 1 0 0,-1 1-1 0 0,1-1 1 0 0,0 1 0 0 0,0-1-1 0 0,1 1 1 0 0,-1-1-1 0 0,1 1 1 0 0,0-1 0 0 0,0 0-1 0 0,0 0 1 0 0,3 2 6 0 0,-2 0 26 0 0,0-2 0 0 0,0 1 0 0 0,1 0 0 0 0,-1-1 0 0 0,1 0 0 0 0,0 1-1 0 0,1-2 1 0 0,-1 1 0 0 0,1 0 0 0 0,-1-1 0 0 0,1 0 0 0 0,0 0 0 0 0,0 0 0 0 0,1-1 0 0 0,-1 0 0 0 0,0 0 0 0 0,1 0 0 0 0,-1 0 0 0 0,1-1 0 0 0,0 0 0 0 0,0 0 0 0 0,-1-1 0 0 0,1 0 0 0 0,0 0 0 0 0,0 0 0 0 0,-1 0 0 0 0,1-1 0 0 0,0 0 0 0 0,0 0 0 0 0,-1-1 0 0 0,1 1 0 0 0,-1-1 0 0 0,0-1 0 0 0,1 1 0 0 0,-1-1 0 0 0,4-2-26 0 0,5-12 174 0 0,0 0 1 0 0,-1 0 0 0 0,-1-1-1 0 0,-1-1 1 0 0,0 0 0 0 0,-2 0-1 0 0,0-1 1 0 0,-1-1 0 0 0,0-2-175 0 0,1-1 3 0 0,-2 1-548 0 0,-7 18-3073 0 0,1 0-3542 0 0,-1 5-4120 0 0</inkml:trace>
  <inkml:trace contextRef="#ctx0" brushRef="#br0" timeOffset="26944.951">13647 1141 0 0 0,'0'0'807'0'0,"0"0"1107"0"0,0 0 465 0 0,0 0-103 0 0,0 0-389 0 0,0 0-413 0 0,0 0-259 0 0,0 0-110 0 0,0 0 10 0 0,0 0-5 0 0,0 0-86 0 0,16 7-118 0 0,47 20-162 0 0,-60-26-648 0 0,0 0-1 0 0,0 0 1 0 0,0-1 0 0 0,0 1 0 0 0,0-1-1 0 0,0 0 1 0 0,0 1 0 0 0,0-2 0 0 0,0 1-1 0 0,0 0 1 0 0,0 0 0 0 0,0-1 0 0 0,0 0 0 0 0,0 1-1 0 0,-1-1 1 0 0,1 0 0 0 0,0-1 0 0 0,0 1-1 0 0,-1 0 1 0 0,1-1 0 0 0,-1 0 0 0 0,1 1-1 0 0,-1-1 1 0 0,0 0 0 0 0,1 0 0 0 0,-1 0-1 0 0,0-1 1 0 0,0 1 0 0 0,-1 0 0 0 0,1-1-1 0 0,0 1 1 0 0,-1-1 0 0 0,1 0 0 0 0,-1 1 0 0 0,0-1-1 0 0,0 0 1 0 0,0 0 0 0 0,-1 0 0 0 0,1 0-1 0 0,0 0 1 0 0,-1 0 0 0 0,0 0 0 0 0,0 0-1 0 0,0 0 1 0 0,0-2-96 0 0,0 4 21 0 0,1-3-30 0 0,0 0 0 0 0,0 0 0 0 0,-1 0 0 0 0,1 1-1 0 0,-1-1 1 0 0,0 0 0 0 0,0 0 0 0 0,-1 0 0 0 0,1 0 0 0 0,-1 1 0 0 0,0-1-1 0 0,0 0 1 0 0,0 0 0 0 0,0 1 0 0 0,0-1 0 0 0,-1 1 0 0 0,0-1 0 0 0,0 1-1 0 0,0-1 1 0 0,0 1 0 0 0,0 0 0 0 0,-1 0 0 0 0,1 0 0 0 0,-1 1 0 0 0,0-1-1 0 0,0 0 1 0 0,0 1 0 0 0,0 0 0 0 0,0 0 0 0 0,-1 0 0 0 0,1 0 0 0 0,-1 0-1 0 0,1 1 1 0 0,-1-1 0 0 0,1 1 0 0 0,-1 0 0 0 0,0 0 0 0 0,0 1 0 0 0,0-1-1 0 0,1 1 1 0 0,-1 0 0 0 0,0 0 0 0 0,0 0 0 0 0,0 0 0 0 0,0 1 0 0 0,1-1 0 0 0,-1 1-1 0 0,-3 1 10 0 0,-3 1-16 0 0,-1 0-1 0 0,1 2 1 0 0,-1-1-1 0 0,1 1 0 0 0,0 0 1 0 0,1 1-1 0 0,0 0 1 0 0,-1 1-1 0 0,2 0 1 0 0,-1 0-1 0 0,1 1 0 0 0,0 0 1 0 0,1 1-1 0 0,-5 7 17 0 0,8-12 8 0 0,1 0 0 0 0,0 1 0 0 0,0-1 0 0 0,1 1 0 0 0,-1 0 0 0 0,1 0 0 0 0,0 0 0 0 0,0 0 0 0 0,1 0 0 0 0,-1 0 0 0 0,1 1 0 0 0,0-1 0 0 0,1 0 0 0 0,-1 1 0 0 0,1-1 0 0 0,0 1 0 0 0,0-1-1 0 0,1 0 1 0 0,0 1 0 0 0,0-1 0 0 0,0 0 0 0 0,1 1 0 0 0,-1-1 0 0 0,1 0 0 0 0,0 0 0 0 0,1 0 0 0 0,-1-1 0 0 0,1 1 0 0 0,3 3-8 0 0,5 4-7 0 0,2 0-1 0 0,-1-1 1 0 0,2 0-1 0 0,-1-1 1 0 0,2-1 0 0 0,-1 0-1 0 0,1-1 1 0 0,0-1-1 0 0,1 0 1 0 0,0-1 0 0 0,0 0-1 0 0,0-2 1 0 0,0 0-1 0 0,1-1 1 0 0,0 0-1 0 0,0-1 1 0 0,0-1 0 0 0,16-1 7 0 0,-16-4-1486 0 0,-10 0-2445 0 0,-2 1-1445 0 0,2-1-5544 0 0</inkml:trace>
  <inkml:trace contextRef="#ctx0" brushRef="#br0" timeOffset="28132.373">14558 979 0 0 0,'0'0'505'0'0,"0"0"860"0"0,0 0 460 0 0,0 0 251 0 0,0 0 25 0 0,0 0-278 0 0,0 0-337 0 0,0 0-268 0 0,0 0-177 0 0,0 0-115 0 0,0 0-95 0 0,0 0-129 0 0,0 0-139 0 0,-1 3-131 0 0,-37 98 1135 0 0,32-86-1504 0 0,2 0 0 0 0,-1 1 0 0 0,2-1-1 0 0,0 1 1 0 0,1 0 0 0 0,0 0 0 0 0,2-1-1 0 0,0 1 1 0 0,0 0 0 0 0,1 0-1 0 0,1 0 1 0 0,1 0 0 0 0,1-1 0 0 0,0 1-1 0 0,0-1 1 0 0,2 0 0 0 0,0 0 0 0 0,0-1-1 0 0,2 0 1 0 0,5 8-63 0 0,-11-19 45 0 0,1-1 1 0 0,-1 1-1 0 0,1-1 0 0 0,0 0 0 0 0,0 0 0 0 0,0 0 0 0 0,0-1 0 0 0,0 1 1 0 0,0-1-1 0 0,1 1 0 0 0,-1-1 0 0 0,0 0 0 0 0,1 0 0 0 0,-1-1 0 0 0,1 1 1 0 0,-1-1-1 0 0,1 1 0 0 0,-1-1 0 0 0,1 0 0 0 0,-1-1 0 0 0,1 1 1 0 0,-1-1-1 0 0,1 1 0 0 0,-1-1 0 0 0,1 0 0 0 0,-1 0 0 0 0,0 0 0 0 0,1-1 1 0 0,2-1-46 0 0,84-61 929 0 0,-65 40-792 0 0,-1-2 0 0 0,-1-1 0 0 0,-1-1 0 0 0,-2 0 0 0 0,0-2 0 0 0,-2 0 0 0 0,8-23-137 0 0,-18 39 37 0 0,-1 0-1 0 0,-1 0 1 0 0,-1-1-1 0 0,0 0 0 0 0,-1 0 1 0 0,0-1-1 0 0,-1 1 1 0 0,-1-1-1 0 0,0-11-36 0 0,-18 60 492 0 0,-19 95 187 0 0,20 45-479 0 0,18-156-193 0 0,0-1 1 0 0,2 1-1 0 0,0-1 0 0 0,0 0 0 0 0,2-1 0 0 0,0 1 1 0 0,7 11-8 0 0,-11-22-3 0 0,-3-4-8 0 0,6 9-65 0 0,-4-16-2807 0 0,-4-4-432 0 0,0 4-2965 0 0,1 1-5296 0 0</inkml:trace>
  <inkml:trace contextRef="#ctx0" brushRef="#br0" timeOffset="28919.128">15088 1414 208 0 0,'0'0'1783'0'0,"0"0"-445"0"0,0 0 106 0 0,0 0 324 0 0,0 0 91 0 0,0 0-128 0 0,0 0-210 0 0,0 0-176 0 0,0 0-107 0 0,0 0-134 0 0,0 0-133 0 0,0 0-81 0 0,0 0-31 0 0,9-7-19 0 0,26-22-51 0 0,10-57 2004 0 0,65-160-1520 0 0,-101 219-1222 0 0,-2 10-14 0 0,-2 40 21 0 0,-2 28 66 0 0,19 106 63 0 0,-13-128-172 0 0,-8-23-19 0 0,1 0 1 0 0,0 0 0 0 0,0 1 0 0 0,0-1 0 0 0,1 0-1 0 0,-1-1 1 0 0,1 1 0 0 0,1 0 0 0 0,-1-1 0 0 0,1 0-1 0 0,0 0 1 0 0,1 0 0 0 0,2 3 3 0 0,-3-7 45 0 0,-1 0 1 0 0,1 0-1 0 0,-1 0 1 0 0,1 0 0 0 0,0 0-1 0 0,-1-1 1 0 0,1 0-1 0 0,-1 0 1 0 0,1 0-1 0 0,0 0 1 0 0,-1 0-1 0 0,1-1 1 0 0,0 0-1 0 0,-1 0 1 0 0,1 0 0 0 0,-1 0-1 0 0,1 0 1 0 0,-1-1-1 0 0,0 1 1 0 0,0-1-1 0 0,1 0 1 0 0,-1 0-1 0 0,0 0 1 0 0,-1 0-1 0 0,1-1 1 0 0,0 1 0 0 0,-1-1-1 0 0,1 0 1 0 0,-1 0-1 0 0,0 0 1 0 0,0 0-1 0 0,0 0 1 0 0,0-1-46 0 0,12-14 161 0 0,-1 0 1 0 0,0-1-1 0 0,-2-1 1 0 0,0 0 0 0 0,-2 0-1 0 0,0-1 1 0 0,4-15-162 0 0,-2-26 307 0 0,-10 34-2756 0 0,15 10-1164 0 0,-3 11-5462 0 0,-9 6-1953 0 0</inkml:trace>
  <inkml:trace contextRef="#ctx0" brushRef="#br0" timeOffset="29199.621">15924 1112 3961 0 0,'0'0'2526'0'0,"0"0"-431"0"0,0 0 23 0 0,0 0 118 0 0,0 0-62 0 0,0 0-290 0 0,0 0-522 0 0,0 0-491 0 0,0 0-282 0 0,0 0-165 0 0,0 0-74 0 0,0 0-9 0 0,0 0-5 0 0,1 7-9 0 0,1 22-133 0 0,-1 0-1 0 0,-1-1 1 0 0,-1 1-1 0 0,-2 0 1 0 0,-1 0 0 0 0,-2 5-194 0 0,-3-16-1468 0 0,4-15-2153 0 0,-3-2-4317 0 0,7-1-1791 0 0</inkml:trace>
  <inkml:trace contextRef="#ctx0" brushRef="#br0" timeOffset="29466.637">15873 773 7738 0 0,'0'0'1752'0'0,"0"0"-704"0"0,0 0-72 0 0,0 0 105 0 0,0 0-33 0 0,0 0-112 0 0,0 0-400 0 0,0 0-488 0 0,0 0-376 0 0,0 0-352 0 0,0 0-72 0 0,0 0-32 0 0,0 0-96 0 0,0 0-97 0 0,-15-22-687 0 0,17 22-1457 0 0,0 0-2856 0 0</inkml:trace>
  <inkml:trace contextRef="#ctx0" brushRef="#br0" timeOffset="29791.134">16244 641 7386 0 0,'0'0'2680'0'0,"0"0"-1284"0"0,0 0-415 0 0,0 0 172 0 0,0 0 266 0 0,0 0 135 0 0,0 0-147 0 0,0 0-352 0 0,0 0-315 0 0,0 0-203 0 0,0 0-101 0 0,0 0-46 0 0,0 0-67 0 0,3 21-35 0 0,13 102 214 0 0,-10-82-206 0 0,-1 0-1 0 0,-3 0 1 0 0,-1 0 0 0 0,-2 1-1 0 0,-6 34-295 0 0,-10 79 61 0 0,-21-34-69 0 0,37-120-17 0 0,1-1 12 0 0,0 0-7 0 0,0 0-23 0 0,0 0-9 0 0,0 0-16 0 0,0 0-9 0 0,0 0-26 0 0,1-41-1752 0 0,0 21-1120 0 0,-1 0-5374 0 0,0 13-1849 0 0</inkml:trace>
  <inkml:trace contextRef="#ctx0" brushRef="#br0" timeOffset="30067.502">16046 1038 4601 0 0,'0'0'2561'0'0,"0"0"-310"0"0,0 0-215 0 0,0 0-294 0 0,0 0-262 0 0,0 0-189 0 0,0 0-168 0 0,0 0-63 0 0,0 0-34 0 0,0 0-101 0 0,0 0-145 0 0,0 0-99 0 0,0 0-60 0 0,27-1-61 0 0,88-4-70 0 0,75 3 895 0 0,-155 3-4677 0 0,5-1-3771 0 0,-39 0-4330 0 0</inkml:trace>
  <inkml:trace contextRef="#ctx0" brushRef="#br0" timeOffset="30684.517">17194 1164 464 0 0,'0'0'2227'0'0,"0"0"-137"0"0,0 0 165 0 0,0 0 176 0 0,0 0-18 0 0,0 0-177 0 0,0 0-370 0 0,0 0-492 0 0,0 0-358 0 0,0 0-236 0 0,0 0-129 0 0,0 0-82 0 0,0 0-114 0 0,-2 11-76 0 0,-24 84 450 0 0,7-18-749 0 0,17-73-624 0 0,-9 11 157 0 0,5-12-2597 0 0,-2-2-3592 0 0,3-1-4424 0 0</inkml:trace>
  <inkml:trace contextRef="#ctx0" brushRef="#br0" timeOffset="30938.257">17089 766 8410 0 0,'0'0'544'0'0,"0"0"-640"0"0,0 0-192 0 0,0 0 192 0 0,0 0 64 0 0,0 0-48 0 0,0 0-408 0 0,0 0-1289 0 0,0 0-4320 0 0</inkml:trace>
  <inkml:trace contextRef="#ctx0" brushRef="#br0" timeOffset="31376.92">17369 1362 0 0 0,'0'0'1179'0'0,"0"0"497"0"0,0 0 421 0 0,0 0 147 0 0,0 0-193 0 0,0 0-253 0 0,0 0-227 0 0,0 0-192 0 0,0 0-136 0 0,0 0-195 0 0,0 0-177 0 0,0 0-130 0 0,0 0-70 0 0,14-14-72 0 0,40-45-97 0 0,-22 2 578 0 0,-26 43-864 0 0,63-107 269 0 0,-47 103-686 0 0,-22 18 130 0 0,0 0-10 0 0,0 0-5 0 0,5 23 82 0 0,8 20 148 0 0,-12-36-127 0 0,0-1 1 0 0,1 0-1 0 0,0 1 0 0 0,0-1 1 0 0,0 0-1 0 0,1 0 0 0 0,0 0 1 0 0,0 0-1 0 0,0-1 1 0 0,1 1-1 0 0,0-1 0 0 0,0 0 1 0 0,0 0-1 0 0,0 0 1 0 0,1 0-1 0 0,5 3-17 0 0,-6-5 113 0 0,0 0-1 0 0,0-1 1 0 0,0 0 0 0 0,1 0 0 0 0,-1 0 0 0 0,0 0-1 0 0,1-1 1 0 0,-1 1 0 0 0,1-1 0 0 0,0-1-1 0 0,-1 1 1 0 0,1 0 0 0 0,0-1 0 0 0,0 0 0 0 0,-1 0-1 0 0,5-1-112 0 0,40-46 2031 0 0,-40 32-2039 0 0,-1 0-1 0 0,-1-1 0 0 0,-1 0 0 0 0,0 0 0 0 0,-1 0 0 0 0,0 0 1 0 0,-2-1-1 0 0,0 0 0 0 0,0 0 0 0 0,-2 0 0 0 0,0 0 1 0 0,-1 0-1 0 0,-1-3 9 0 0,-1 15-2965 0 0,0 3-1300 0 0,2 1-7391 0 0</inkml:trace>
  <inkml:trace contextRef="#ctx0" brushRef="#br0" timeOffset="32151.057">17115 810 0 0 0,'0'0'1047'0'0,"0"0"279"0"0,0 0 22 0 0,0 0-161 0 0,0 0-164 0 0,0 0-101 0 0,0 0-68 0 0,0 0-25 0 0,0 0 53 0 0,-6 0 24 0 0,-17 1 44 0 0,7 5 2753 0 0,3 9-2558 0 0,7-7-901 0 0,48-5 628 0 0,2-10 2330 0 0,-100 40-2652 0 0,53-29-476 0 0,2-4-7598 0 0,1 0-3319 0 0</inkml:trace>
  <inkml:trace contextRef="#ctx0" brushRef="#br0" timeOffset="34396.03">19129 921 0 0 0,'0'0'822'0'0,"0"0"719"0"0,0 0 306 0 0,0 0 162 0 0,0 0 140 0 0,0 0-76 0 0,0 0-233 0 0,0 0-295 0 0,0 0-316 0 0,0 0-229 0 0,0 0-162 0 0,2-7-98 0 0,4-20-66 0 0,-6 30 3331 0 0,-10 21-3516 0 0,-41 54-222 0 0,-4-3-1 0 0,-4-3 1 0 0,-2-2 0 0 0,-65 57-267 0 0,90-97-306 0 0,36-30 144 0 0,0 0-80 0 0,0 0-88 0 0,0 0-92 0 0,2-8-481 0 0,14-27-630 0 0,1-5-1740 0 0,-4-2-3513 0 0,-9 25 2045 0 0,1 8-429 0 0</inkml:trace>
  <inkml:trace contextRef="#ctx0" brushRef="#br0" timeOffset="34796.014">18800 836 0 0 0,'0'0'844'0'0,"0"0"280"0"0,0 0 273 0 0,0 0 284 0 0,0 0 216 0 0,0 0 53 0 0,0 0-185 0 0,0 0-284 0 0,0 0-320 0 0,0 0-259 0 0,0 0-134 0 0,0 0-85 0 0,0 0-11 0 0,-11 12 0 0 0,-34 35-35 0 0,44-46-571 0 0,0 1-1 0 0,0-1 1 0 0,0 0-1 0 0,0 0 0 0 0,0 1 1 0 0,1-1-1 0 0,-1 0 0 0 0,0 1 1 0 0,0-1-1 0 0,1 1 1 0 0,-1-1-1 0 0,1 1 0 0 0,0-1 1 0 0,-1 1-1 0 0,1-1 1 0 0,0 1-1 0 0,0 0 0 0 0,0-1 1 0 0,0 1-1 0 0,0-1 0 0 0,0 1 1 0 0,0-1-1 0 0,1 1 1 0 0,-1 0-1 0 0,0-1 0 0 0,1 1 1 0 0,-1-1-1 0 0,1 0 0 0 0,0 1 1 0 0,0-1-1 0 0,-1 1 1 0 0,1-1-1 0 0,0 0 0 0 0,0 0 1 0 0,0 1-1 0 0,0-1 1 0 0,0 0-1 0 0,1 0 0 0 0,-1 0 1 0 0,0 0-1 0 0,2 1-65 0 0,0 1 204 0 0,226 199 3602 0 0,-206-175-3723 0 0,-3-6-37 0 0,-1 1-1 0 0,-1 1 0 0 0,-1 1 0 0 0,-1 0 1 0 0,13 27-46 0 0,-10-7 28 0 0,0-62-2122 0 0,-7-8-4868 0 0,-8 20 568 0 0,-2 1-2819 0 0</inkml:trace>
  <inkml:trace contextRef="#ctx0" brushRef="#br0" timeOffset="35122.552">19258 1123 2625 0 0,'0'0'3207'0'0,"0"0"-1228"0"0,0 0-556 0 0,0 0 15 0 0,0 0 102 0 0,0 0 4 0 0,0 0-125 0 0,0 0-181 0 0,0 0-103 0 0,0 0-82 0 0,0 0-170 0 0,0 0-153 0 0,0 0-136 0 0,22 1-113 0 0,142 5 540 0 0,-150-5-1036 0 0,2-1-355 0 0,-6-1-7944 0 0,-10 1-2768 0 0</inkml:trace>
  <inkml:trace contextRef="#ctx0" brushRef="#br0" timeOffset="35869.636">20088 1046 0 0 0,'0'0'1528'0'0,"0"0"191"0"0,0 0 150 0 0,0 0-34 0 0,0 0-85 0 0,0 0-171 0 0,0 0-238 0 0,0 0-223 0 0,0 0-190 0 0,0 0-151 0 0,0 0-134 0 0,0 0-119 0 0,-30 9-94 0 0,-97 30-69 0 0,55-6 203 0 0,64-29-542 0 0,0 0-1 0 0,1 1 1 0 0,-1 0-1 0 0,1 0 1 0 0,0 1-1 0 0,1 0 0 0 0,-1 0 1 0 0,1 0-1 0 0,0 1 1 0 0,1 0-1 0 0,0 0 1 0 0,0 1-1 0 0,0-1 1 0 0,1 1-1 0 0,0 0 0 0 0,1 0 1 0 0,-1 1-1 0 0,2-1 1 0 0,-1 1-1 0 0,1-1 1 0 0,1 1-1 0 0,-1 0 1 0 0,1 0-1 0 0,1 4-21 0 0,2-9 38 0 0,0 0-1 0 0,1-1 1 0 0,0 1 0 0 0,0 0 0 0 0,0-1-1 0 0,0 0 1 0 0,0 0 0 0 0,1 0-1 0 0,-1 0 1 0 0,1 0 0 0 0,0-1 0 0 0,0 1-1 0 0,0-1 1 0 0,0 0 0 0 0,0-1-1 0 0,0 1 1 0 0,1-1 0 0 0,-1 1 0 0 0,1-1-1 0 0,-1 0 1 0 0,1-1 0 0 0,-1 1-1 0 0,1-1 1 0 0,-1 0 0 0 0,1 0 0 0 0,-1-1-1 0 0,1 1 1 0 0,-1-1 0 0 0,1 0-1 0 0,0 0-37 0 0,5 1 156 0 0,5-2 29 0 0,0-1-1 0 0,1-1 1 0 0,-1 0-1 0 0,-1-1 1 0 0,1 0-1 0 0,-1-1 1 0 0,0-1 0 0 0,0 0-1 0 0,0-1 1 0 0,-1-1-1 0 0,0 0 1 0 0,-1-1-1 0 0,0 0 1 0 0,-1 0 0 0 0,7-9-185 0 0,-5 5 63 0 0,-1-1-1 0 0,-1 1 1 0 0,0-2 0 0 0,-1 0 0 0 0,-1 0 0 0 0,0-1 0 0 0,-1 0 0 0 0,-1 0 0 0 0,-1-1 0 0 0,0 0 0 0 0,-1 0 0 0 0,-1-1-1 0 0,-1 1 1 0 0,-1-1 0 0 0,0 0 0 0 0,-1 0 0 0 0,-1 1 0 0 0,-1-1 0 0 0,-1 0 0 0 0,0 0 0 0 0,-2 1 0 0 0,0 0 0 0 0,-5-14-63 0 0,7 25-33 0 0,1 0 0 0 0,-2 0 0 0 0,1 0 0 0 0,-1 0 0 0 0,0 1 0 0 0,0 0 0 0 0,-1-1 0 0 0,1 1 0 0 0,-1 0 0 0 0,-1 1 0 0 0,1-1 0 0 0,-1 1 0 0 0,0 0 0 0 0,-1 0 0 0 0,1 0 1 0 0,-1 1-1 0 0,0 0 0 0 0,0 0 0 0 0,0 0 0 0 0,0 1 0 0 0,-1 0 0 0 0,1 0 0 0 0,-1 0 0 0 0,0 1 0 0 0,0 0 0 0 0,0 1 0 0 0,0-1 0 0 0,0 2 0 0 0,0-1 0 0 0,-2 0 33 0 0,5 4-10 0 0,0 0-1 0 0,0 0 0 0 0,0 0 1 0 0,1 0-1 0 0,0 1 0 0 0,-1-1 1 0 0,1 1-1 0 0,1 0 0 0 0,-1 0 1 0 0,0 0-1 0 0,1 0 0 0 0,0 0 1 0 0,0 0-1 0 0,0 1 0 0 0,1-1 1 0 0,-1 1-1 0 0,1 0 0 0 0,0-1 1 0 0,0 1-1 0 0,1 0 0 0 0,-1 0 1 0 0,1-1-1 0 0,0 1 0 0 0,0 0 1 0 0,1 0-1 0 0,0-1 0 0 0,-1 1 1 0 0,2 0-1 0 0,-1-1 0 0 0,0 1 1 0 0,1 0 10 0 0,95 206 1075 0 0,33 183 361 0 0,-129-391-1435 0 0,-1-1-1 0 0,0 0 1 0 0,0 0-1 0 0,0-1 0 0 0,1 1 0 0 0,-1 0 1 0 0,1 0-1 0 0,0-1 0 0 0,-1 1 1 0 0,1 0-1 0 0,0-1 0 0 0,0 1 0 0 0,0 0 1 0 0,0-1-1 0 0,0 0 0 0 0,0 1 1 0 0,0-1-1 0 0,1 1 0 0 0,-1-1 0 0 0,1 0 1 0 0,-1 0-1 0 0,0 0 0 0 0,1 0 0 0 0,0 0 1 0 0,-1 0-1 0 0,1 0 0 0 0,0-1 1 0 0,-1 1-1 0 0,1-1 0 0 0,0 1 0 0 0,0-1 1 0 0,-1 1-1 0 0,1-1 0 0 0,0 0 1 0 0,1 0-1 0 0,6-29-381 0 0,-8 0-1755 0 0,-5 13-7314 0 0,2 13-1762 0 0</inkml:trace>
  <inkml:trace contextRef="#ctx0" brushRef="#br0" timeOffset="36383.43">20525 1156 0 0 0,'0'0'709'0'0,"0"0"939"0"0,0 0 300 0 0,0 0-18 0 0,0 0-65 0 0,0 0-140 0 0,0 7-120 0 0,-11 83 5942 0 0,-6-25-5828 0 0,7-10-1775 0 0,23-83-2738 0 0,-7 10-3855 0 0,-4 9-3988 0 0</inkml:trace>
  <inkml:trace contextRef="#ctx0" brushRef="#br0" timeOffset="36779.838">20530 817 320 0 0,'0'0'2829'0'0,"0"0"-636"0"0,0 0-200 0 0,0 0-33 0 0,0 0-65 0 0,0 0-129 0 0,0 0-211 0 0,0 0-231 0 0,0 0-273 0 0,0 0-268 0 0,0 0-224 0 0,0 0-147 0 0,0 0-87 0 0,-3 0-79 0 0,-8 0-68 0 0,9 0-82 0 0,2 0-70 0 0,0 12 205 0 0,16-23 1091 0 0,-19 15-101 0 0,-3-2-770 0 0,4-1-1975 0 0,4-1-5852 0 0,2 0-3243 0 0</inkml:trace>
  <inkml:trace contextRef="#ctx0" brushRef="#br0" timeOffset="37419.032">20734 1252 3041 0 0,'0'0'2452'0'0,"0"0"-449"0"0,0 0-182 0 0,0 0-64 0 0,0 0-152 0 0,0 0-320 0 0,0 0-482 0 0,0 0-445 0 0,0 0-172 0 0,0 0 18 0 0,0 0 119 0 0,0 0 94 0 0,0 0 0 0 0,1 10-25 0 0,8 93 1307 0 0,-16-11-527 0 0,7-101 3530 0 0,7-47-4091 0 0,63-102-47 0 0,33 3-408 0 0,-80 136-138 0 0,-22 19-20 0 0,-1 0-15 0 0,0 0 1 0 0,0 0 9 0 0,0 0 6 0 0,3 26 29 0 0,25 29-267 0 0,-15-51-2615 0 0,-3-10-5629 0 0,-9 5-2663 0 0</inkml:trace>
  <inkml:trace contextRef="#ctx0" brushRef="#br0" timeOffset="37918.108">21141 1193 168 0 0,'0'0'2501'0'0,"0"0"-53"0"0,0 0-51 0 0,0 0-120 0 0,0 0-139 0 0,0 0-235 0 0,0 0-289 0 0,0 0-275 0 0,0 0-250 0 0,0 0-194 0 0,0 0-125 0 0,0 0-101 0 0,23 4-67 0 0,70 9-34 0 0,-92-12-535 0 0,1-1 1 0 0,-1 1-1 0 0,0-1 0 0 0,1 1 1 0 0,0-1-1 0 0,-1 0 0 0 0,1 0 1 0 0,-1 1-1 0 0,1-1 1 0 0,-1 0-1 0 0,1-1 0 0 0,-1 1 1 0 0,1 0-1 0 0,0 0 0 0 0,-1-1 1 0 0,1 1-1 0 0,-1-1 1 0 0,0 1-1 0 0,1-1 0 0 0,-1 1 1 0 0,1-1-1 0 0,-1 0 0 0 0,0 0 1 0 0,1 0-1 0 0,-1 0 1 0 0,0 0-1 0 0,0 0 0 0 0,0 0 1 0 0,0 0-1 0 0,0-1-33 0 0,4-4 258 0 0,0 2-189 0 0,0 0 1 0 0,-1-1-1 0 0,0 1 1 0 0,0-1-1 0 0,0 0 1 0 0,-1 0 0 0 0,1-1-1 0 0,-1 1 1 0 0,-1 0-1 0 0,1-1 1 0 0,-1 0-1 0 0,0 0 1 0 0,0 0-1 0 0,0 0 1 0 0,-1 0-1 0 0,0 0 1 0 0,0 0-1 0 0,-1 0 1 0 0,0 0-1 0 0,0-1 1 0 0,0 1-1 0 0,-1-1-69 0 0,-1 5-1 0 0,1 0-1 0 0,-1 0 1 0 0,0 1-1 0 0,0-1 0 0 0,0 1 1 0 0,0-1-1 0 0,-1 1 0 0 0,1 0 1 0 0,0 0-1 0 0,-1 0 0 0 0,1 0 1 0 0,0 0-1 0 0,-1 0 0 0 0,1 1 1 0 0,-1-1-1 0 0,1 1 0 0 0,-1 0 1 0 0,1-1-1 0 0,-1 1 0 0 0,0 0 1 0 0,1 1-1 0 0,-1-1 0 0 0,1 0 1 0 0,-1 1-1 0 0,-1 0 2 0 0,-7 4-23 0 0,-1 0-1 0 0,0 0 1 0 0,1 2 0 0 0,0-1-1 0 0,1 1 1 0 0,0 1 0 0 0,0 0-1 0 0,0 0 1 0 0,1 1 0 0 0,0 1-1 0 0,1-1 1 0 0,0 1 0 0 0,1 0-1 0 0,-6 10 24 0 0,9-15-4 0 0,-1 0 0 0 0,1 0 0 0 0,0 1 0 0 0,1-1-1 0 0,-1 1 1 0 0,1 0 0 0 0,0 0 0 0 0,1 0 0 0 0,-1 0 0 0 0,1 0-1 0 0,0 1 1 0 0,1-1 0 0 0,0 1 0 0 0,0-1 0 0 0,0 1-1 0 0,1 0 1 0 0,0-1 0 0 0,0 1 0 0 0,1 0 0 0 0,-1-1 0 0 0,1 1-1 0 0,1-1 1 0 0,-1 1 0 0 0,1-1 0 0 0,1 0 0 0 0,-1 1-1 0 0,1-1 1 0 0,0 0 0 0 0,0 0 4 0 0,7 1-9 0 0,-1-1 0 0 0,1 0 0 0 0,0 0 0 0 0,0-1 0 0 0,1-1 0 0 0,-1 1 0 0 0,1-2 0 0 0,0 1 0 0 0,0-2 0 0 0,1 1 0 0 0,-1-1 0 0 0,0-1 1 0 0,1 0-1 0 0,-1-1 0 0 0,1 0 0 0 0,-1-1 0 0 0,1 0 0 0 0,3-1 9 0 0,37-16-1549 0 0,-21 0-7058 0 0,-31 18 8547 0 0,7-4-11080 0 0</inkml:trace>
  <inkml:trace contextRef="#ctx0" brushRef="#br0" timeOffset="38315.319">21802 1164 8810 0 0,'0'0'2435'0'0,"0"0"-689"0"0,0 0-150 0 0,0 0 8 0 0,0 0-151 0 0,0 0-282 0 0,0 0-335 0 0,0 0-233 0 0,0 0-74 0 0,0 0-29 0 0,0 0-20 0 0,0 0-58 0 0,0 0-105 0 0,-9 6 14 0 0,-30 14-252 0 0,32-18-84 0 0,0 0 1 0 0,0 0-1 0 0,0 1 0 0 0,1 0 0 0 0,-1 0 0 0 0,1 1 0 0 0,-1 0 0 0 0,1 0 0 0 0,0 1 0 0 0,1-1 0 0 0,-1 1 0 0 0,1 0 1 0 0,0 1-1 0 0,0 0 0 0 0,1-1 0 0 0,-1 1 0 0 0,1 1 0 0 0,1-1 0 0 0,-1 0 0 0 0,1 1 0 0 0,0 0 0 0 0,0 0 1 0 0,1 0-1 0 0,0 0 0 0 0,1 0 0 0 0,-2 6 5 0 0,4-9 0 0 0,-1 0-1 0 0,1 1 1 0 0,0-1 0 0 0,0 0-1 0 0,0 0 1 0 0,0 0 0 0 0,1 0-1 0 0,-1 0 1 0 0,1 0-1 0 0,0 0 1 0 0,1-1 0 0 0,-1 1-1 0 0,0-1 1 0 0,1 1 0 0 0,0-1-1 0 0,0 0 1 0 0,0 0 0 0 0,0 0-1 0 0,0-1 1 0 0,1 1 0 0 0,-1-1-1 0 0,1 0 1 0 0,0 0 0 0 0,0 0-1 0 0,0 0 1 0 0,0 0 0 0 0,0-1-1 0 0,0 0 1 0 0,3 1 0 0 0,8 2 37 0 0,-1-1 0 0 0,1-1 0 0 0,-1 0 0 0 0,1-1 0 0 0,0 0-1 0 0,0-1 1 0 0,-1-1 0 0 0,5-1-37 0 0,-15 2-86 0 0,0-1-1 0 0,0 0 1 0 0,0 0 0 0 0,1-1-1 0 0,-2 1 1 0 0,1-1 0 0 0,0 0-1 0 0,0 0 1 0 0,0 0-1 0 0,-1-1 1 0 0,1 1 0 0 0,-1-1-1 0 0,0 0 1 0 0,0 0-1 0 0,0 0 1 0 0,0 0 0 0 0,1-2 86 0 0,12-25-9755 0 0,-14 23-1276 0 0</inkml:trace>
  <inkml:trace contextRef="#ctx0" brushRef="#br0" timeOffset="38813.634">22264 913 0 0 0,'0'0'1075'0'0,"0"0"279"0"0,0 0 249 0 0,0 0 113 0 0,0 0 58 0 0,0 0-2 0 0,0 0-56 0 0,0 0-43 0 0,0 0-22 0 0,0 0-70 0 0,0 0-102 0 0,0 0-145 0 0,0 0-160 0 0,4-2-148 0 0,12-8-153 0 0,-21 22 2859 0 0,-9 22-3565 0 0,2 160 325 0 0,-7-55-356 0 0,-11 39-121 0 0,29-145-258 0 0,-25-70-7457 0 0,24 34 6361 0 0,-1-1-1163 0 0,1 0-2311 0 0,0-3-4933 0 0</inkml:trace>
  <inkml:trace contextRef="#ctx0" brushRef="#br0" timeOffset="39098.226">21957 1160 4465 0 0,'0'0'2042'0'0,"0"0"-178"0"0,0 0 131 0 0,0 0 108 0 0,0 0-96 0 0,0 0-321 0 0,0 0-334 0 0,0 0-258 0 0,0 0-202 0 0,0 0-113 0 0,0 0-87 0 0,0 0-92 0 0,0 0-60 0 0,34-2-44 0 0,105-5-71 0 0,-25 9 363 0 0,35-2-1106 0 0,-144-5-1343 0 0,-4 2-8684 0 0,-1 3-799 0 0</inkml:trace>
  <inkml:trace contextRef="#ctx0" brushRef="#br0" timeOffset="39355.017">22601 1222 12963 0 0,'0'0'1193'0'0,"0"0"-371"0"0,0 0 105 0 0,0 0 284 0 0,0 0 154 0 0,0 0-131 0 0,0 0-302 0 0,0 0-261 0 0,0 0-150 0 0,0 0-83 0 0,0 0-49 0 0,0 0-30 0 0,0 0-58 0 0,1 26-51 0 0,4 114 64 0 0,-21-64-784 0 0,3-74-1787 0 0,7-2-1731 0 0,4-1-2583 0 0,-2 1-4033 0 0</inkml:trace>
  <inkml:trace contextRef="#ctx0" brushRef="#br0" timeOffset="39518.218">22592 950 9098 0 0,'0'0'2408'0'0,"0"0"-679"0"0,0 0-225 0 0,0 0-8 0 0,0 0-207 0 0,0 0-281 0 0,0 0-336 0 0,0 0-280 0 0,0 0-224 0 0,0 0-248 0 0,0 0-192 0 0,0 0-168 0 0,0 0-280 0 0,0 0-328 0 0,-28-33-713 0 0,28 40-2648 0 0,0-3-6625 0 0</inkml:trace>
  <inkml:trace contextRef="#ctx0" brushRef="#br0" timeOffset="39952.346">22848 1145 3777 0 0,'0'0'387'0'0,"0"0"-25"0"0,0 0 388 0 0,0 0 293 0 0,0 0 165 0 0,0 0 14 0 0,0 0-160 0 0,0 0-117 0 0,0 0-113 0 0,0 0-49 0 0,0 0 7 0 0,0 0 79 0 0,0 0 87 0 0,5 4 9 0 0,16 15-47 0 0,-29 21 1033 0 0,4-34-1780 0 0,-3 7-117 0 0,2 0 0 0 0,-1 0 1 0 0,2 0-1 0 0,0 1 0 0 0,0-1 1 0 0,2 1-1 0 0,-1 0 0 0 0,2 0 1 0 0,0 0-1 0 0,0 0 1 0 0,2 0-1 0 0,0 8-54 0 0,0-18 80 0 0,0 0 1 0 0,1 0 0 0 0,-1 0-1 0 0,1 0 1 0 0,-1 0-1 0 0,1-1 1 0 0,0 1 0 0 0,1 0-1 0 0,-1-1 1 0 0,1 0-1 0 0,-1 1 1 0 0,1-1 0 0 0,0 0-1 0 0,0 0 1 0 0,0-1 0 0 0,1 1-1 0 0,-1-1 1 0 0,1 1-1 0 0,-1-1 1 0 0,1 0 0 0 0,0 0-1 0 0,0-1 1 0 0,0 1-1 0 0,0-1 1 0 0,0 0 0 0 0,0 0-1 0 0,0 0 1 0 0,0-1-1 0 0,1 1 1 0 0,-1-1 0 0 0,0 0-1 0 0,0 0 1 0 0,1-1-1 0 0,-1 1 1 0 0,0-1 0 0 0,0 0-1 0 0,0 0 1 0 0,0 0-1 0 0,0 0 1 0 0,0-1 0 0 0,0 0-1 0 0,0 0 1 0 0,-1 0-1 0 0,1 0 1 0 0,-1-1 0 0 0,1 1-1 0 0,-1-1 1 0 0,0 0-1 0 0,0 0 1 0 0,1-1-81 0 0,5-3 235 0 0,1-2 0 0 0,-2 1 0 0 0,1-2 0 0 0,-1 1 0 0 0,0-1 1 0 0,-1 0-1 0 0,0 0 0 0 0,-1-1 0 0 0,0 0 0 0 0,-1 0 0 0 0,2-4-235 0 0,26-113 493 0 0,-34 126-575 0 0,0 0 0 0 0,0 0-1 0 0,0 0 1 0 0,-1 1-1 0 0,1-1 1 0 0,-1 1-1 0 0,1-1 1 0 0,-1 1 0 0 0,1-1-1 0 0,-1 1 1 0 0,0 0-1 0 0,0 0 1 0 0,0 0 0 0 0,0 0-1 0 0,0 0 1 0 0,0 0-1 0 0,0 0 1 0 0,0 1-1 0 0,0-1 1 0 0,0 1 0 0 0,0 0-1 0 0,0-1 1 0 0,0 1-1 0 0,-1 0 1 0 0,1 0 0 0 0,0 0-1 0 0,0 1 1 0 0,0-1-1 0 0,0 0 1 0 0,0 1 0 0 0,0 0-1 0 0,-1-1 1 0 0,1 1 82 0 0,-2 0-269 0 0,-41 6-3250 0 0,16 1-3850 0 0,24-6 5327 0 0,-12 2-8792 0 0</inkml:trace>
  <inkml:trace contextRef="#ctx0" brushRef="#br0" timeOffset="40804.351">23352 1344 0 0 0,'0'0'834'0'0,"0"0"1089"0"0,0 0 404 0 0,0 0 107 0 0,0 0-133 0 0,0 0-247 0 0,0 0-231 0 0,0 0-281 0 0,0 0-272 0 0,0 0-238 0 0,0 0-184 0 0,0 0-99 0 0,0 0-24 0 0,-2 7 1954 0 0,42-63-799 0 0,30-56-1544 0 0,-69 111-365 0 0,-1 1 29 0 0,0 0-11 0 0,0 0-11 0 0,0 0-36 0 0,0 0-46 0 0,0 0-41 0 0,27 124-429 0 0,-13-83 577 0 0,-14-39 13 0 0,1 1 0 0 0,0-1 1 0 0,0 1-1 0 0,0-1 0 0 0,0 0 0 0 0,1 0 0 0 0,-1 1 1 0 0,0-1-1 0 0,1 0 0 0 0,0 0 0 0 0,-1 0 0 0 0,1-1 1 0 0,0 1-1 0 0,0 0 0 0 0,0-1 0 0 0,0 1 0 0 0,0-1 1 0 0,1 0-1 0 0,-1 1 0 0 0,0-1 0 0 0,1 0 0 0 0,-1-1 1 0 0,1 1-1 0 0,-1 0 0 0 0,1-1 0 0 0,-1 1 0 0 0,1-1 1 0 0,-1 0-1 0 0,1 0 0 0 0,-1 0 0 0 0,1 0 0 0 0,-1 0 1 0 0,1 0-1 0 0,-1-1 0 0 0,1 1 0 0 0,1-2-16 0 0,83-41 1727 0 0,4-40-304 0 0,-85 76-1313 0 0,-1-1 1 0 0,0 0-1 0 0,0 0 1 0 0,-1 0-1 0 0,0-1 0 0 0,0 1 1 0 0,-1-1-1 0 0,0 0 1 0 0,-1 0-1 0 0,0 0 0 0 0,0-1 1 0 0,-1 1-1 0 0,-1 0 1 0 0,1-1-1 0 0,-2-8-110 0 0,3-2 48 0 0,0-42 248 0 0,-2 61-281 0 0,0 1-6 0 0,0 0-7 0 0,0 0-26 0 0,0 0-2 0 0,0 0 0 0 0,0 0-8 0 0,0 0 6 0 0,0 0-34 0 0,0 0-36 0 0,0 0-14 0 0,0 0-36 0 0,0 0-31 0 0,-22 7-3430 0 0,12-2 859 0 0,-1-2-3713 0 0,8-3-5049 0 0</inkml:trace>
  <inkml:trace contextRef="#ctx0" brushRef="#br0" timeOffset="41805.355">23418 1245 0 0 0,'0'-40'6752'0'0,"0"39"-6560"0"0,-4-3 2556 0 0,3 4 8034 0 0,-58 92-8332 0 0,9 53-2082 0 0,19-66-198 0 0,31-78-147 0 0,3-12-2474 0 0,0 9 1649 0 0,4-3-5332 0 0,-3 1-5011 0 0</inkml:trace>
  <inkml:trace contextRef="#ctx0" brushRef="#br0" timeOffset="46755.356">9722 2209 0 0 0,'0'0'217'0'0,"0"0"372"0"0,0 0 164 0 0,0 0 106 0 0,0 0 46 0 0,0 0 85 0 0,0 0 39 0 0,0 0-39 0 0,5 0-42 0 0,66-21 6235 0 0,72-111-2293 0 0,-62 65-4279 0 0,-65 96 570 0 0,7 55-887 0 0,-4 0 1 0 0,-4 0 0 0 0,-3 2-1 0 0,-4 0 1 0 0,-3 39-295 0 0,-5-106 13 0 0,1 3 3 0 0,-1 0 0 0 0,0 0 0 0 0,-2 0 1 0 0,-1-1-1 0 0,0 1 0 0 0,-2-1 0 0 0,0 0 1 0 0,-1 0-1 0 0,-2 1-16 0 0,4-13-4 0 0,-1 0 1 0 0,0-1 0 0 0,-1 0-1 0 0,1 0 1 0 0,-1 0-1 0 0,-1-1 1 0 0,0 1-1 0 0,0-2 1 0 0,0 1-1 0 0,-1-1 1 0 0,0 0 0 0 0,0 0-1 0 0,0-1 1 0 0,-1 0-1 0 0,1-1 1 0 0,-1 0-1 0 0,-1 0 1 0 0,1-1 0 0 0,0 0-1 0 0,-1-1 1 0 0,1 0-1 0 0,-1 0 1 0 0,0-1-1 0 0,0 0 1 0 0,0-1-1 0 0,-2 0 5 0 0,8-3-3 0 0,0 0 1 0 0,0 0 0 0 0,0-1 0 0 0,0 1 0 0 0,1-1 0 0 0,-1 0 0 0 0,1 0 0 0 0,0 0 0 0 0,0 0 0 0 0,1 0 0 0 0,-1-1 0 0 0,1 1 0 0 0,0-1 0 0 0,0 0 0 0 0,0 0 0 0 0,1 0 0 0 0,0 0 0 0 0,0 0 0 0 0,0 0 0 0 0,0 0 0 0 0,1 0 0 0 0,0 0 0 0 0,0 0 0 0 0,0 0 0 0 0,1 0 0 0 0,0 0 0 0 0,0 0 0 0 0,0 0 0 0 0,0 0 0 0 0,1 0-1 0 0,1-3 3 0 0,7-11 26 0 0,1 0 0 0 0,0 1 0 0 0,2 1 0 0 0,0-1 0 0 0,1 2 0 0 0,0 0 1 0 0,2 1-1 0 0,0 0 0 0 0,0 1 0 0 0,1 1 0 0 0,1 1 0 0 0,0 0 0 0 0,1 1 1 0 0,5-1-28 0 0,-1-2 47 0 0,0 2 1 0 0,1 0-1 0 0,1 2 1 0 0,0 0-1 0 0,0 2 1 0 0,17-4-48 0 0,-17 11 929 0 0,-24 1-3236 0 0,-15 1-9292 0 0,8-1 1255 0 0</inkml:trace>
  <inkml:trace contextRef="#ctx0" brushRef="#br0" timeOffset="47005.824">9776 1951 0 0 0,'0'0'1358'0'0,"0"0"493"0"0,0 0 186 0 0,0 0-149 0 0,0 0-365 0 0,0 0-374 0 0,0 0-245 0 0,0 0-40 0 0,0 0 95 0 0,0 0 107 0 0,0 0 51 0 0,0 0-71 0 0,7-3-146 0 0,70-46 2032 0 0,-27-6-1420 0 0,50-84-568 0 0,-87 132-661 0 0,-13 36 79 0 0,-1-14-309 0 0,10 22 193 0 0,47 6 436 0 0,-23-9-456 0 0,4 21 14 0 0,-12-19-115 0 0,-13-29-2670 0 0,11-1-6392 0 0,-12-4 4680 0 0,-5-1-4271 0 0</inkml:trace>
  <inkml:trace contextRef="#ctx0" brushRef="#br0" timeOffset="47006.824">10495 2102 4201 0 0,'0'0'1340'0'0,"0"0"-249"0"0,0 0 84 0 0,0 0 307 0 0,0 0 202 0 0,0 0-53 0 0,0 0-203 0 0,0 0-205 0 0,0 0-167 0 0,0 0-126 0 0,0 0-112 0 0,0 0-100 0 0,0 0-74 0 0,32-2-77 0 0,96-8-59 0 0,47 8 1189 0 0,46 2-1325 0 0,-221 0-500 0 0,0 0-39 0 0,0 0-34 0 0,0 0-17 0 0,-20 11-2608 0 0,13-8 1685 0 0,-5 2-3123 0 0,1-2-4766 0 0,8-3 4440 0 0</inkml:trace>
  <inkml:trace contextRef="#ctx0" brushRef="#br0" timeOffset="47007.824">10534 2338 1384 0 0,'0'0'1606'0'0,"0"0"-705"0"0,0 0-220 0 0,0 0 208 0 0,0 0 462 0 0,0 0 332 0 0,0 0 48 0 0,0 0-157 0 0,0 0-186 0 0,0 0-124 0 0,0 0-151 0 0,0 0-106 0 0,21 3-97 0 0,65 6-95 0 0,6-14 1182 0 0,109-13 321 0 0,-110 22-2352 0 0,-72-3-700 0 0,8-2-518 0 0,-10-10-9501 0 0,-17 10 6147 0 0,0-2-627 0 0</inkml:trace>
  <inkml:trace contextRef="#ctx0" brushRef="#br0" timeOffset="47008.824">10495 2599 1656 0 0,'0'0'1238'0'0,"0"0"-255"0"0,0 0 165 0 0,0 0 362 0 0,0 0 338 0 0,0 0 134 0 0,0 0-207 0 0,0 0-292 0 0,0 0-185 0 0,0 0-129 0 0,0 0-129 0 0,0 0-71 0 0,0 0-71 0 0,12 5-112 0 0,100 20 1916 0 0,-36-29-2186 0 0,-1-3 0 0 0,0-3 0 0 0,13-6-516 0 0,-49 8-727 0 0,16-3-3686 0 0,-43 8-1170 0 0,-3-1-5671 0 0</inkml:trace>
  <inkml:trace contextRef="#ctx0" brushRef="#br0" timeOffset="47600.115">12195 2206 584 0 0,'0'0'959'0'0,"0"0"-32"0"0,0 0 341 0 0,0 0 473 0 0,0 0 264 0 0,0 0-40 0 0,0 0-341 0 0,0 0-404 0 0,0 0-293 0 0,0 0-236 0 0,0 0-210 0 0,0 0-145 0 0,-6 3-26 0 0,-12 8 61 0 0,1 1 1 0 0,0 0-1 0 0,1 1 0 0 0,0 1 1 0 0,1 1-1 0 0,1 0 0 0 0,0 1 1 0 0,1 0-1 0 0,-5 11-371 0 0,14-23 30 0 0,1 0 1 0 0,0 0-1 0 0,0 1 0 0 0,0 0 1 0 0,0-1-1 0 0,1 1 1 0 0,0 0-1 0 0,0 0 0 0 0,0 0 1 0 0,1 1-1 0 0,0-1 1 0 0,0 0-1 0 0,0 1 0 0 0,1-1 1 0 0,-1 0-1 0 0,1 1 0 0 0,0-1 1 0 0,1 1-1 0 0,0-1 1 0 0,-1 0-1 0 0,2 1 0 0 0,-1-1 1 0 0,0 0-1 0 0,1 0 0 0 0,0 0 1 0 0,1 0-1 0 0,-1 0 1 0 0,1 0-1 0 0,0-1 0 0 0,0 1 1 0 0,0-1-1 0 0,3 3-30 0 0,1-3 119 0 0,0 1 0 0 0,1-1 0 0 0,0-1 0 0 0,0 1 0 0 0,0-2 0 0 0,0 1 0 0 0,1-1 0 0 0,-1 0 0 0 0,1-1 0 0 0,-1 1 0 0 0,1-2 0 0 0,0 1 0 0 0,-1-1 0 0 0,1-1 0 0 0,-1 0 0 0 0,1 0 0 0 0,-1 0 0 0 0,1-1 0 0 0,-1-1 0 0 0,0 1 0 0 0,8-4-119 0 0,5-3 245 0 0,0-1 0 0 0,-1-1 0 0 0,0-1-1 0 0,-1 0 1 0 0,0-2 0 0 0,-1 0 0 0 0,12-12-245 0 0,-24 19 45 0 0,0 1 1 0 0,0-1-1 0 0,-1 0 0 0 0,0-1 1 0 0,0 1-1 0 0,-1-1 0 0 0,0 0 1 0 0,0 0-1 0 0,-1-1 0 0 0,0 1 1 0 0,0-1-1 0 0,-1 1 0 0 0,0-1 1 0 0,-1 0-1 0 0,0 0 1 0 0,0 0-1 0 0,-1 0 0 0 0,0 0 1 0 0,0 0-1 0 0,-2-8-45 0 0,-2 8-40 0 0,1 1-1 0 0,-1 0 1 0 0,0 0 0 0 0,-1 0 0 0 0,0 0-1 0 0,0 1 1 0 0,-1 0 0 0 0,1 0 0 0 0,-2 0-1 0 0,1 1 1 0 0,-1 0 0 0 0,0 0 0 0 0,0 0-1 0 0,-1 1 1 0 0,1 1 0 0 0,-1-1 0 0 0,0 1-1 0 0,-1 0 1 0 0,1 1 0 0 0,-1 0 0 0 0,1 0-1 0 0,-1 1 1 0 0,0 0 0 0 0,0 0 0 0 0,0 1-1 0 0,0 0 1 0 0,-2 1 40 0 0,-95 14-2283 0 0,75 2-1433 0 0,4 9-4249 0 0,19-14-1456 0 0</inkml:trace>
  <inkml:trace contextRef="#ctx0" brushRef="#br0" timeOffset="48234.387">12587 2526 1120 0 0,'0'0'1570'0'0,"0"0"-18"0"0,0 0 299 0 0,0 0 176 0 0,0 0-48 0 0,0 0-218 0 0,0 0-305 0 0,0 0-273 0 0,0 0-200 0 0,0 0-147 0 0,0 0-93 0 0,0 0-87 0 0,0 0-81 0 0,23-28-62 0 0,72-85-79 0 0,-55 56 219 0 0,28-102 351 0 0,-50 196-1482 0 0,43 183 918 0 0,-39-172-203 0 0,12-64 1404 0 0,-8-11-1230 0 0,-1-2 0 0 0,-1-1 0 0 0,-1 0 0 0 0,-2-2 0 0 0,-2-1 0 0 0,0 0 0 0 0,8-24-411 0 0,2-34-98 0 0,-29 90-113 0 0,-16 37-8862 0 0,15-28 2067 0 0,0 0-2219 0 0</inkml:trace>
  <inkml:trace contextRef="#ctx0" brushRef="#br0" timeOffset="48637.436">13330 2423 3825 0 0,'0'0'1557'0'0,"0"0"-548"0"0,0 0 256 0 0,0 0 617 0 0,0 0 142 0 0,0 0-138 0 0,0 0-280 0 0,0 0-301 0 0,0 0-228 0 0,0 0-180 0 0,0 0-113 0 0,0 0-114 0 0,28-6-74 0 0,86-20-76 0 0,-48 1 400 0 0,-55 15-722 0 0,-5 7-137 0 0,0-2 0 0 0,0 1-1 0 0,0-1 1 0 0,0 0 0 0 0,-1 0 0 0 0,0 0 0 0 0,0-1 0 0 0,-1 0 0 0 0,1 0 0 0 0,-1 0 0 0 0,-1 0 0 0 0,1-1-1 0 0,-1 1 1 0 0,0-1 0 0 0,0 0 0 0 0,-1 0 0 0 0,0 0 0 0 0,0 0 0 0 0,-1-1 0 0 0,0 1 0 0 0,0 0 0 0 0,-1-1-1 0 0,0 1 1 0 0,0-4-61 0 0,-2 8-14 0 0,0 0-1 0 0,0 1 1 0 0,-1-1-1 0 0,1 1 0 0 0,0-1 1 0 0,-1 1-1 0 0,0 0 1 0 0,0 0-1 0 0,1 0 0 0 0,-1 0 1 0 0,0 0-1 0 0,0 1 1 0 0,-1-1-1 0 0,1 1 0 0 0,0 0 1 0 0,0 0-1 0 0,-1 0 1 0 0,1 0-1 0 0,0 1 0 0 0,-1-1 1 0 0,1 1-1 0 0,-1 0 1 0 0,1 0-1 0 0,-1 0 1 0 0,1 1-1 0 0,0-1 0 0 0,-1 1 1 0 0,1 0-1 0 0,0 0 1 0 0,-1 0-1 0 0,1 0 0 0 0,0 0 1 0 0,0 1-1 0 0,0-1 1 0 0,-1 2 14 0 0,-10 6-18 0 0,0 1 0 0 0,1 1 0 0 0,0 0 0 0 0,0 1 0 0 0,1 1 0 0 0,1-1 0 0 0,0 2 0 0 0,1 0 0 0 0,1 0 0 0 0,0 1 0 0 0,1 0 0 0 0,0 0 0 0 0,1 1 0 0 0,1 0 0 0 0,0 0 0 0 0,-1 12 18 0 0,4-19 7 0 0,0 0 1 0 0,1 0 0 0 0,0 0-1 0 0,0 1 1 0 0,1-1 0 0 0,0 0 0 0 0,1 1-1 0 0,0-1 1 0 0,1 1 0 0 0,0-1 0 0 0,0 0-1 0 0,1 1 1 0 0,0-1 0 0 0,1 0 0 0 0,0 0-1 0 0,0 0 1 0 0,1-1 0 0 0,0 1-1 0 0,1-1 1 0 0,-1 0 0 0 0,2 0 0 0 0,-1 0-1 0 0,1-1 1 0 0,0 0 0 0 0,1 0 0 0 0,0 0-1 0 0,0-1 1 0 0,0 0 0 0 0,1 0 0 0 0,-1-1-1 0 0,1 0 1 0 0,1 0 0 0 0,-1-1-1 0 0,1 0 1 0 0,0-1 0 0 0,0 0 0 0 0,0 0-1 0 0,0-1 1 0 0,0 0 0 0 0,9 1-8 0 0,-7-3-95 0 0,-1 0-1 0 0,1 0 1 0 0,0-1 0 0 0,-1 0 0 0 0,1-1 0 0 0,0-1-1 0 0,-1 1 1 0 0,0-1 0 0 0,10-5 95 0 0,24-16-7013 0 0,-30 13-4469 0 0</inkml:trace>
  <inkml:trace contextRef="#ctx0" brushRef="#br0" timeOffset="49689.35">14529 2143 1728 0 0,'0'0'1854'0'0,"0"0"-227"0"0,0 0-29 0 0,0 0-7 0 0,0 0-47 0 0,0 0-153 0 0,0 0-229 0 0,0 0-297 0 0,0 0-287 0 0,0 0-201 0 0,0 0-105 0 0,0 0-55 0 0,0 0-32 0 0,-16 28-7 0 0,-50 84-19 0 0,48-56 114 0 0,18-42-139 0 0,-1-10-77 0 0,0 1 0 0 0,1-1 0 0 0,-1 0 0 0 0,1 1 0 0 0,-1-1 0 0 0,1 1 0 0 0,1-1 0 0 0,-1 0-1 0 0,1 1 1 0 0,0-1 0 0 0,0 0 0 0 0,0 0 0 0 0,0 1 0 0 0,1-1 0 0 0,-1 0 0 0 0,1 0 0 0 0,0 0 0 0 0,0 0-1 0 0,1-1 1 0 0,-1 1 0 0 0,1-1 0 0 0,0 1 0 0 0,0-1 0 0 0,0 0 0 0 0,0 0 0 0 0,1 0 0 0 0,-1-1-1 0 0,1 1 1 0 0,0-1 0 0 0,-1 0 0 0 0,5 2-57 0 0,83-10 1832 0 0,-70-3-1681 0 0,0-2-1 0 0,-1 0 0 0 0,0-1 0 0 0,-1-1 1 0 0,-1-1-1 0 0,0 0 0 0 0,0-1 0 0 0,-2-1 1 0 0,0-1-1 0 0,-1 0 0 0 0,0-1 1 0 0,-2-1-1 0 0,0 0 0 0 0,-1-1 0 0 0,-1 0 1 0 0,-1-1-1 0 0,-1 0 0 0 0,7-22-150 0 0,-3-25 1410 0 0,-28 91-1360 0 0,7-9-37 0 0,1 1-1 0 0,0 0 1 0 0,1 0-1 0 0,1 0 0 0 0,0 1 1 0 0,1 0-1 0 0,1 0 1 0 0,0 0-1 0 0,1 0 0 0 0,1 1 1 0 0,0-1-1 0 0,1 1 1 0 0,1-1-1 0 0,1 0 0 0 0,0 0 1 0 0,1 0-1 0 0,1 0 1 0 0,0 0-1 0 0,1 0 1 0 0,1-1-1 0 0,1 0 0 0 0,0 0 1 0 0,4 6-13 0 0,-9-18 13 0 0,-1 0 0 0 0,0 0 0 0 0,1-1 0 0 0,0 1 0 0 0,-1 0 0 0 0,1-1 0 0 0,0 1 0 0 0,0-1 0 0 0,0 0 0 0 0,1 0 1 0 0,-1 0-1 0 0,1 0 0 0 0,-1 0 0 0 0,1 0 0 0 0,-1-1 0 0 0,1 1 0 0 0,0-1 0 0 0,0 0 0 0 0,0 0 0 0 0,0 0 0 0 0,0 0 0 0 0,0 0 0 0 0,0-1 1 0 0,0 1-1 0 0,0-1 0 0 0,0 0 0 0 0,0 0 0 0 0,0 0 0 0 0,0 0 0 0 0,0-1 0 0 0,1 1 0 0 0,-1-1 0 0 0,0 0 0 0 0,0 0 0 0 0,-1 0 0 0 0,1 0 0 0 0,0 0 1 0 0,0-1-1 0 0,0 1 0 0 0,-1-1 0 0 0,1 0 0 0 0,-1 1 0 0 0,1-1 0 0 0,-1-1 0 0 0,0 1 0 0 0,0 0 0 0 0,0 0 0 0 0,0-1 0 0 0,0 1 0 0 0,0-1 1 0 0,0-2-14 0 0,6-85-2702 0 0,-9 82-1541 0 0,-3 4-5929 0 0</inkml:trace>
  <inkml:trace contextRef="#ctx0" brushRef="#br0" timeOffset="50290.236">15074 2522 1520 0 0,'0'0'2345'0'0,"0"0"-350"0"0,0 0-72 0 0,0 0 40 0 0,0 0 59 0 0,0 0-87 0 0,0 0-325 0 0,0 0-410 0 0,0 0-305 0 0,0 0-171 0 0,0 0-57 0 0,0 0-7 0 0,0 0-37 0 0,9-15-29 0 0,44-73 431 0 0,59-122 663 0 0,-86 170-2301 0 0,-29 271 347 0 0,3-226 282 0 0,1-1 0 0 0,0 1-1 0 0,0-1 1 0 0,0 1 0 0 0,0-1 0 0 0,1 0-1 0 0,-1 1 1 0 0,1-1 0 0 0,0 0 0 0 0,1 0 0 0 0,-1 0-1 0 0,1 0 1 0 0,-1-1 0 0 0,1 1 0 0 0,1-1-1 0 0,-1 0 1 0 0,0 1 0 0 0,1-1 0 0 0,-1-1-1 0 0,1 1 1 0 0,0-1 0 0 0,0 1 0 0 0,0-1 0 0 0,0 0-1 0 0,0 0 1 0 0,1-1 0 0 0,-1 1 0 0 0,2-1-16 0 0,1-3 115 0 0,1-1 1 0 0,-1 0-1 0 0,0-1 1 0 0,0 1-1 0 0,0-2 1 0 0,0 1-1 0 0,-1-1 1 0 0,0 0-1 0 0,0 0 1 0 0,0 0-1 0 0,-1-1 1 0 0,1 0-1 0 0,-1 0 1 0 0,-1 0-1 0 0,1-1 1 0 0,-1 0-1 0 0,0 0 1 0 0,-1 0-1 0 0,0 0 1 0 0,0 0-1 0 0,1-4-115 0 0,11-21 104 0 0,-2-1 0 0 0,-1-1 0 0 0,-2 0 0 0 0,-1 0 0 0 0,-2-1-1 0 0,-1 1 1 0 0,-2-6-104 0 0,-24 90-3704 0 0,13-20-3214 0 0,7-22-2595 0 0</inkml:trace>
  <inkml:trace contextRef="#ctx0" brushRef="#br0" timeOffset="50589.708">15897 2268 0 0 0,'0'0'456'0'0,"0"0"1481"0"0,0 0 379 0 0,0 0-93 0 0,0 0-121 0 0,0 0-99 0 0,0 0-99 0 0,0 0-159 0 0,0 0-192 0 0,0 0-248 0 0,0 0-246 0 0,0 0-169 0 0,0 0-132 0 0,-2 17-111 0 0,-4 54-112 0 0,-23 10 682 0 0,23-45-1209 0 0,6-35-105 0 0,0-1-79 0 0,0 0-123 0 0,0 0-177 0 0,2-3-7634 0 0,0-1-1253 0 0</inkml:trace>
  <inkml:trace contextRef="#ctx0" brushRef="#br0" timeOffset="50842.325">15917 1889 5489 0 0,'0'0'4396'0'0,"0"0"-1936"0"0,0 0-723 0 0,0 0-184 0 0,0 0-168 0 0,0 0-281 0 0,0 0-369 0 0,0 0-369 0 0,0 0-260 0 0,0 0-156 0 0,0 0-71 0 0,0 0-38 0 0,0 0-53 0 0,-4-3-54 0 0,-14-6-124 0 0,14 8-1323 0 0,4 6-5657 0 0,0-4-1680 0 0</inkml:trace>
  <inkml:trace contextRef="#ctx0" brushRef="#br0" timeOffset="51190.643">16314 1734 11474 0 0,'0'0'1529'0'0,"0"0"-106"0"0,0 0 57 0 0,0 0-12 0 0,0 0-177 0 0,0 0-334 0 0,0 0-383 0 0,0 0-232 0 0,0 0-46 0 0,0 0 20 0 0,0 0 9 0 0,0 0-9 0 0,0 0-25 0 0,3 20-23 0 0,11 127 336 0 0,-20 250 324 0 0,-24-251-893 0 0,28-184-2754 0 0,0 0-3106 0 0,2 23-2126 0 0,0 11 529 0 0</inkml:trace>
  <inkml:trace contextRef="#ctx0" brushRef="#br0" timeOffset="51437.968">16103 2147 9506 0 0,'0'0'1842'0'0,"0"0"-414"0"0,0 0-92 0 0,0 0 85 0 0,0 0 4 0 0,0 0-123 0 0,0 0-221 0 0,0 0-220 0 0,0 0-175 0 0,0 0-161 0 0,0 0-147 0 0,0 0-122 0 0,32-5-89 0 0,102-12-80 0 0,-23 6-155 0 0,-50 6-4361 0 0,-50 2-1291 0 0,-1-1-5364 0 0</inkml:trace>
  <inkml:trace contextRef="#ctx0" brushRef="#br0" timeOffset="52072.255">17261 2316 6881 0 0,'0'0'2833'0'0,"0"0"-861"0"0,0 0-183 0 0,0 0 55 0 0,0 0-66 0 0,0 0-228 0 0,0 0-414 0 0,0 0-395 0 0,0 0-251 0 0,0 0-135 0 0,0 0-43 0 0,0 0-26 0 0,0 0-30 0 0,-2 10-38 0 0,-13 79 237 0 0,14-77-651 0 0,-4 19-366 0 0,-7-22-4967 0 0,11-8-472 0 0,0 2-4607 0 0</inkml:trace>
  <inkml:trace contextRef="#ctx0" brushRef="#br0" timeOffset="52307.574">17274 1815 7610 0 0,'0'0'4553'0'0,"0"0"-3025"0"0,0 0-424 0 0,0 0-272 0 0,0 0-328 0 0,0 0-328 0 0,0 0-216 0 0,0 0-176 0 0,0 0-160 0 0,0 0-128 0 0,0 0-424 0 0,0 0-888 0 0,0 0-2577 0 0,0 0-3641 0 0</inkml:trace>
  <inkml:trace contextRef="#ctx0" brushRef="#br0" timeOffset="52845.822">17461 2526 0 0 0,'0'0'820'0'0,"0"0"726"0"0,0 0 473 0 0,0 0 192 0 0,0 0-52 0 0,0 0-353 0 0,0 0-528 0 0,0 0-437 0 0,0 0-211 0 0,0 0-29 0 0,0 0-12 0 0,0 0 8 0 0,0 0 16 0 0,5-10-14 0 0,40-76 1573 0 0,67-102-305 0 0,-71 137-1961 0 0,-32 85-440 0 0,22 123 701 0 0,-22-128-231 0 0,-8-23 62 0 0,0-1 1 0 0,0 0-1 0 0,0 0 1 0 0,1 0-1 0 0,0 0 0 0 0,0-1 1 0 0,0 1-1 0 0,1 0 0 0 0,-1-1 1 0 0,1 1-1 0 0,0-1 1 0 0,0 0-1 0 0,1 0 0 0 0,-1 0 1 0 0,5 3 1 0 0,-5-7 80 0 0,0 0 0 0 0,0 1 0 0 0,0-1 1 0 0,0 0-1 0 0,0-1 0 0 0,0 1 0 0 0,0-1 0 0 0,0 1 0 0 0,-1-1 0 0 0,1 0 1 0 0,0 0-1 0 0,0 0 0 0 0,0 0 0 0 0,-1-1 0 0 0,1 1 0 0 0,-1-1 1 0 0,1 1-1 0 0,-1-1 0 0 0,1 0 0 0 0,-1 0 0 0 0,0 0 0 0 0,0 0 0 0 0,0-1 1 0 0,0 1-1 0 0,-1-1 0 0 0,1 1 0 0 0,1-2-80 0 0,3-3 254 0 0,9-12 68 0 0,-1 0 0 0 0,-1-1 0 0 0,-1 0 0 0 0,0-1 0 0 0,-2 0 0 0 0,0-1 0 0 0,-2 0 0 0 0,0-1 0 0 0,-2 0 0 0 0,3-13-322 0 0,-3-24-2308 0 0,-6 57-103 0 0,1 2-2265 0 0,0-2-6829 0 0</inkml:trace>
  <inkml:trace contextRef="#ctx0" brushRef="#br0" timeOffset="53755.71">18588 2242 2248 0 0,'0'0'1978'0'0,"0"0"-348"0"0,0 0-194 0 0,0 0 66 0 0,0 0 98 0 0,0 0-63 0 0,0 0-158 0 0,0 0-249 0 0,0 0-224 0 0,0 0-99 0 0,0 0-83 0 0,0 0-20 0 0,2 6-49 0 0,11 73 859 0 0,-12-67-1467 0 0,-1-1 0 0 0,2 0 0 0 0,-1 0 1 0 0,2 0-1 0 0,-1 0 0 0 0,1 0 0 0 0,1 0 1 0 0,0-1-1 0 0,3 5-47 0 0,-5-12 11 0 0,-2-1 13 0 0,0 0 0 0 0,1 0 0 0 0,-1 0 0 0 0,1 0 0 0 0,-1 0 0 0 0,1 0 0 0 0,0 0 0 0 0,0 0 0 0 0,0-1 0 0 0,0 1 0 0 0,0 0 0 0 0,0 0 0 0 0,0-1 0 0 0,1 1 0 0 0,-1-1 0 0 0,0 0 0 0 0,1 1 0 0 0,0-1 0 0 0,-1 0 0 0 0,1 0 0 0 0,0 1-1 0 0,-1-2 1 0 0,1 1 0 0 0,0 0 0 0 0,0 0 0 0 0,0 0 0 0 0,0-1 0 0 0,0 1 0 0 0,0-1 0 0 0,0 0 0 0 0,0 1 0 0 0,0-1 0 0 0,0 0 0 0 0,0 0 0 0 0,0 0 0 0 0,0 0 0 0 0,0-1 0 0 0,0 1 0 0 0,0-1 0 0 0,0 1 0 0 0,-1-1 0 0 0,1 0 0 0 0,0 1 0 0 0,0-1 0 0 0,0 0 0 0 0,0 0 0 0 0,-1 0 0 0 0,1-1-24 0 0,39-42 538 0 0,-2-2 0 0 0,-2-2 0 0 0,-2-1-1 0 0,-2-2 1 0 0,24-51-538 0 0,-40 71 155 0 0,24-49 417 0 0,-39 117-225 0 0,12 301-219 0 0,4-203-278 0 0,-7 1 0 0 0,-5 46 150 0 0,-7-157-16 0 0,-2 0-1 0 0,-1 1 1 0 0,-1-1-1 0 0,-1-1 1 0 0,-1 1-1 0 0,-2 3 17 0 0,7-21 6 0 0,0 0 0 0 0,-1-1 0 0 0,0 1 0 0 0,0-1 0 0 0,0 1-1 0 0,-1-1 1 0 0,0 0 0 0 0,0 0 0 0 0,0-1 0 0 0,-1 1 0 0 0,0-1-1 0 0,0 0 1 0 0,0 0 0 0 0,-1-1 0 0 0,1 1 0 0 0,-1-1 0 0 0,0-1-1 0 0,-1 1 1 0 0,1-1 0 0 0,-1 0 0 0 0,1 0 0 0 0,-1-1 0 0 0,0 0-1 0 0,0 0 1 0 0,0 0 0 0 0,0-1 0 0 0,0 0 0 0 0,0-1 0 0 0,-1 0-6 0 0,6 1-1 0 0,-1-1 1 0 0,0 0 0 0 0,0 0-1 0 0,0 0 1 0 0,0 0-1 0 0,0-1 1 0 0,1 1 0 0 0,-1-1-1 0 0,0 0 1 0 0,0 1-1 0 0,1-1 1 0 0,-1-1 0 0 0,0 1-1 0 0,1 0 1 0 0,-1-1 0 0 0,1 1-1 0 0,0-1 1 0 0,-1 0-1 0 0,1 1 1 0 0,0-1 0 0 0,0 0-1 0 0,0-1 1 0 0,0 1 0 0 0,0 0-1 0 0,1 0 1 0 0,-1-1-1 0 0,1 1 1 0 0,0-1 0 0 0,-1 1-1 0 0,1-1 1 0 0,0 0-1 0 0,0 0 1 0 0,1 1 0 0 0,-1-1-1 0 0,1-1 1 0 0,-2-17-17 0 0,2 0 0 0 0,0 0 0 0 0,2 0-1 0 0,0 1 1 0 0,1-1 0 0 0,2 0 0 0 0,0 1-1 0 0,0 0 1 0 0,2 0 0 0 0,1 1 0 0 0,0 0-1 0 0,2 0 1 0 0,0 1 0 0 0,1 0 0 0 0,0 1-1 0 0,14-15 18 0 0,27-44-473 0 0,-26 39-1414 0 0,-1 0-3850 0 0,-19 27-1005 0 0,-2 0-3128 0 0</inkml:trace>
  <inkml:trace contextRef="#ctx0" brushRef="#br0" timeOffset="54007.984">19240 2379 9586 0 0,'0'0'1623'0'0,"0"0"-381"0"0,0 0 75 0 0,0 0 138 0 0,0 0 38 0 0,0 0-156 0 0,0 0-221 0 0,0 0-218 0 0,0 0-230 0 0,0 0-190 0 0,35-7-178 0 0,112-20-127 0 0,-27 11 529 0 0,-88 13-3423 0 0,5-3-7033 0 0,-29 6-159 0 0</inkml:trace>
  <inkml:trace contextRef="#ctx0" brushRef="#br0" timeOffset="54822.883">20184 2198 624 0 0,'0'0'1454'0'0,"0"0"131"0"0,0 0 236 0 0,0 0 149 0 0,0 0-29 0 0,0 0-222 0 0,0 0-349 0 0,0 0-323 0 0,0 0-243 0 0,0 0-165 0 0,0 0-95 0 0,0 0-72 0 0,-32 11-44 0 0,-100 33-52 0 0,130-43-354 0 0,-1-1-1 0 0,0 1 1 0 0,0-1 0 0 0,1 1-1 0 0,-1 0 1 0 0,0 0 0 0 0,1 0-1 0 0,-1 1 1 0 0,1-1-1 0 0,0 1 1 0 0,-1-1 0 0 0,1 1-1 0 0,0 0 1 0 0,0 0 0 0 0,0-1-1 0 0,0 2 1 0 0,0-1-1 0 0,0 0 1 0 0,1 0 0 0 0,-1 1-1 0 0,1-1 1 0 0,-1 2-22 0 0,-2 4 98 0 0,0-3-75 0 0,1 0 0 0 0,0 0 0 0 0,0 0 1 0 0,0 0-1 0 0,1 1 0 0 0,0-1 0 0 0,0 1 1 0 0,0-1-1 0 0,1 1 0 0 0,0 0 0 0 0,0 0 1 0 0,0-1-1 0 0,1 1 0 0 0,-1 0 0 0 0,2 0 1 0 0,-1 0-1 0 0,0 0 0 0 0,1 0 0 0 0,0 0 0 0 0,1-1 1 0 0,-1 1-1 0 0,1 0 0 0 0,0-1 0 0 0,1 0 1 0 0,-1 1-1 0 0,1-1 0 0 0,0 0 0 0 0,0 0 1 0 0,1 0-1 0 0,-1-1 0 0 0,1 1 0 0 0,0-1 1 0 0,3 2-24 0 0,0-2 148 0 0,0-1 1 0 0,0-1 0 0 0,0 1 0 0 0,0-1 0 0 0,1 0 0 0 0,-1-1 0 0 0,0 0-1 0 0,1 0 1 0 0,0 0 0 0 0,-1-1 0 0 0,1 0 0 0 0,-1-1 0 0 0,1 0 0 0 0,-1 0-1 0 0,1 0 1 0 0,-1-1 0 0 0,1 0 0 0 0,-1-1 0 0 0,5-2-149 0 0,128-74 1765 0 0,-116 59-1652 0 0,0 0 1 0 0,-2-1 0 0 0,0-2 0 0 0,-1 0-1 0 0,-2-1 1 0 0,0-1 0 0 0,-1-1 0 0 0,-2 0-1 0 0,-1-1 1 0 0,2-6-114 0 0,-10 16-17 0 0,-1-1 0 0 0,0 1 1 0 0,-1-1-1 0 0,-1 0 0 0 0,0-1 0 0 0,-2 1 0 0 0,0-1 0 0 0,-1 1 0 0 0,-1-1 1 0 0,-1 1-1 0 0,-1-10 17 0 0,1 24-17 0 0,1 1 0 0 0,-1-1 0 0 0,0 1 0 0 0,-1 0 0 0 0,1 0 0 0 0,0-1 1 0 0,-1 1-1 0 0,0 0 0 0 0,1 0 0 0 0,-1 1 0 0 0,-1-1 0 0 0,1 0 0 0 0,0 0 0 0 0,-1 1 1 0 0,1 0-1 0 0,-1-1 0 0 0,0 1 0 0 0,1 0 0 0 0,-1 0 0 0 0,0 1 0 0 0,0-1 0 0 0,-1 1 1 0 0,1-1-1 0 0,0 1 0 0 0,0 0 0 0 0,-1 0 0 0 0,1 0 0 0 0,0 1 0 0 0,-1-1 0 0 0,1 1 1 0 0,-1 0-1 0 0,1 0 0 0 0,-3 0 17 0 0,-3 0-50 0 0,0 1 0 0 0,0 0 0 0 0,0 0 0 0 0,0 1 0 0 0,0 0 0 0 0,0 0 0 0 0,0 1 0 0 0,1 0 0 0 0,-1 1 0 0 0,1 0 0 0 0,0 0 0 0 0,-2 3 50 0 0,2-3 2 0 0,0 1 0 0 0,0 0-1 0 0,1 1 1 0 0,0 0-1 0 0,0 0 1 0 0,1 0-1 0 0,-1 1 1 0 0,1 0-1 0 0,1 0 1 0 0,0 0-1 0 0,0 1 1 0 0,0 0 0 0 0,1 0-1 0 0,0 0 1 0 0,0 0-1 0 0,1 1 1 0 0,0 0-1 0 0,1-1 1 0 0,-2 8-2 0 0,3-4 44 0 0,1 1-1 0 0,0-1 1 0 0,0 1 0 0 0,1-1 0 0 0,1 1 0 0 0,0-1-1 0 0,1 0 1 0 0,0 0 0 0 0,1 0 0 0 0,0 0-1 0 0,1 0 1 0 0,3 5-44 0 0,13 17 253 0 0,2 0-1 0 0,1-1 0 0 0,1-2 0 0 0,2 0 1 0 0,17 14-253 0 0,-28-28 95 0 0,50 41 283 0 0,-30-28-204 0 0,-36-55-4450 0 0,-3 15-5398 0 0,3 9-1363 0 0</inkml:trace>
  <inkml:trace contextRef="#ctx0" brushRef="#br0" timeOffset="55074.582">20845 2327 7866 0 0,'0'0'912'0'0,"0"0"-5"0"0,0 0 358 0 0,0 0 150 0 0,0 0-113 0 0,0 0-274 0 0,0 0-316 0 0,0 0-188 0 0,0 0-98 0 0,0 0-55 0 0,0 0-69 0 0,0 0-79 0 0,0 23-90 0 0,0 71-94 0 0,-4-62-987 0 0,2-37-1927 0 0,1 0-3710 0 0,1-1-432 0 0</inkml:trace>
  <inkml:trace contextRef="#ctx0" brushRef="#br0" timeOffset="55242.7">20843 1966 10658 0 0,'0'0'1913'0'0,"0"0"-625"0"0,0 0-328 0 0,0 0-200 0 0,0 0-328 0 0,0 0-400 0 0,0 0-504 0 0,0 0-216 0 0,0 0-384 0 0,0 0-504 0 0,0 0-1729 0 0,0 0-5625 0 0</inkml:trace>
  <inkml:trace contextRef="#ctx0" brushRef="#br0" timeOffset="55763.738">21128 2235 5265 0 0,'0'0'2715'0'0,"0"0"-1273"0"0,0 0-560 0 0,0 0 20 0 0,0 0 187 0 0,0 0 136 0 0,0 0-67 0 0,0 0-269 0 0,0 0-251 0 0,0 0-151 0 0,0 0-99 0 0,0 0-68 0 0,0 0-32 0 0,3 26-31 0 0,9 118 119 0 0,-5-31 2237 0 0,-7-113-2265 0 0,0 0 60 0 0,0 0 43 0 0,0 0 34 0 0,-7-26 1397 0 0,7 9-1785 0 0,1 0-1 0 0,1 0 1 0 0,0 0 0 0 0,1 0 0 0 0,1 0 0 0 0,0 1-1 0 0,2 0 1 0 0,0 0 0 0 0,0 0 0 0 0,1 0 0 0 0,1 1-1 0 0,1 0 1 0 0,0 1 0 0 0,6-6-97 0 0,34-50-180 0 0,-41 61-1808 0 0,-5 21-11279 0 0,-3-8 2839 0 0</inkml:trace>
  <inkml:trace contextRef="#ctx0" brushRef="#br0" timeOffset="56122.348">21392 2368 2521 0 0,'0'0'2872'0'0,"0"0"-895"0"0,0 0-106 0 0,0 0 2 0 0,0 0-123 0 0,0 0-156 0 0,0 0-161 0 0,0 0-170 0 0,0 0-126 0 0,0 0-149 0 0,31 2-167 0 0,98 7-147 0 0,-67-20 371 0 0,-59 9-952 0 0,1 0-1 0 0,-1 0 0 0 0,0 0 1 0 0,0 0-1 0 0,0 0 0 0 0,0 0 1 0 0,0-1-1 0 0,-1 0 0 0 0,1 1 1 0 0,-1-1-1 0 0,0 0 0 0 0,1 0 1 0 0,-1 0-1 0 0,-1-1 0 0 0,1 1 1 0 0,0 0-1 0 0,-1-1 0 0 0,0 1 1 0 0,0-1-1 0 0,0 1 0 0 0,0-1 1 0 0,0 0-1 0 0,-1 1 1 0 0,1-1-1 0 0,-1 0 0 0 0,0 0 1 0 0,0 1-1 0 0,-1-1 0 0 0,1 0-92 0 0,-2 2-5 0 0,0 0 0 0 0,0 1 1 0 0,-1-1-1 0 0,1 0 0 0 0,0 1 0 0 0,-1 0 0 0 0,1 0 0 0 0,-1-1 0 0 0,1 1 0 0 0,-1 1 0 0 0,1-1 1 0 0,-1 0-1 0 0,0 1 0 0 0,0-1 0 0 0,1 1 0 0 0,-1 0 0 0 0,0 0 0 0 0,1 0 0 0 0,-1 0 0 0 0,0 0 1 0 0,0 1-1 0 0,1-1 0 0 0,-1 1 0 0 0,-2 0 5 0 0,5-1-8 0 0,-11 3-47 0 0,1 1 1 0 0,0-1 0 0 0,0 2-1 0 0,1-1 1 0 0,-1 1-1 0 0,1 1 1 0 0,0 0-1 0 0,0 0 1 0 0,1 1-1 0 0,0 0 1 0 0,0 0 0 0 0,1 1-1 0 0,0 0 1 0 0,0 0-1 0 0,1 0 1 0 0,0 1-1 0 0,-5 8 55 0 0,9-13-8 0 0,0-1 0 0 0,0 1 0 0 0,1-1 0 0 0,-1 1 0 0 0,1 0-1 0 0,0 0 1 0 0,0 0 0 0 0,0 0 0 0 0,0 0 0 0 0,0 0 0 0 0,1 0 0 0 0,0 0-1 0 0,0 0 1 0 0,0 0 0 0 0,1 0 0 0 0,-1 0 0 0 0,1 0 0 0 0,0 0-1 0 0,0 0 1 0 0,0 0 0 0 0,0 0 0 0 0,1 0 0 0 0,0-1 0 0 0,0 1 0 0 0,0-1-1 0 0,0 1 1 0 0,0-1 0 0 0,1 0 0 0 0,-1 0 0 0 0,1 0 0 0 0,0 0 0 0 0,0 0-1 0 0,0 0 1 0 0,0-1 0 0 0,1 0 0 0 0,-1 1 0 0 0,1-1 0 0 0,-1-1-1 0 0,1 1 1 0 0,0 0 0 0 0,0-1 0 0 0,-1 0 0 0 0,1 0 0 0 0,0 0 0 0 0,0 0 8 0 0,74 6-895 0 0,-29-21-3517 0 0,-38 10 243 0 0,-5 4-4082 0 0</inkml:trace>
  <inkml:trace contextRef="#ctx0" brushRef="#br0" timeOffset="56477.03">22005 2268 2505 0 0,'0'0'4665'0'0,"0"0"-2226"0"0,0 0-720 0 0,0 0 10 0 0,0 0-111 0 0,0 0-210 0 0,0 0-303 0 0,0 0-282 0 0,0 0-201 0 0,0 0-127 0 0,0 0-111 0 0,0 0-69 0 0,0 0-24 0 0,-9 6-31 0 0,-3 2-129 0 0,0 1 0 0 0,0 0 0 0 0,1 1 0 0 0,0 0 0 0 0,1 1 0 0 0,0 0 0 0 0,0 1 0 0 0,2 0 0 0 0,-5 9-131 0 0,10-19 0 0 0,1 1 1 0 0,0 0 0 0 0,0 0 0 0 0,0 0 0 0 0,1 1-1 0 0,-1-1 1 0 0,1 0 0 0 0,0 1 0 0 0,0-1 0 0 0,0 1 0 0 0,0-1-1 0 0,1 1 1 0 0,-1 0 0 0 0,1-1 0 0 0,0 1 0 0 0,0-1-1 0 0,0 1 1 0 0,0 0 0 0 0,1-1 0 0 0,0 1 0 0 0,-1-1-1 0 0,1 1 1 0 0,1-1 0 0 0,-1 1 0 0 0,0-1 0 0 0,1 0 0 0 0,0 0-1 0 0,0 0 1 0 0,-1 0 0 0 0,2 0 0 0 0,-1 0 0 0 0,0 0-1 0 0,1 0 1 0 0,-1-1 0 0 0,1 0 0 0 0,0 1 0 0 0,0-1-1 0 0,0 0 1 0 0,0 0 0 0 0,0 0 0 0 0,0-1 0 0 0,1 1 0 0 0,-1-1-1 0 0,0 0 1 0 0,1 0 0 0 0,1 1-1 0 0,6-1 1 0 0,1 0 0 0 0,-1 0 1 0 0,1-1-1 0 0,-1 0 0 0 0,1-1 0 0 0,-1 0 0 0 0,0-1 1 0 0,0 0-1 0 0,1-1 0 0 0,-2 0 0 0 0,5-2-1 0 0,24-16-987 0 0,-26 13-2131 0 0,0 0-4134 0 0,-7 4-2998 0 0</inkml:trace>
  <inkml:trace contextRef="#ctx0" brushRef="#br0" timeOffset="56804.793">22474 1985 12595 0 0,'0'0'1749'0'0,"0"0"-295"0"0,0 0-54 0 0,0 0 15 0 0,0 0-145 0 0,0 0-227 0 0,0 0-342 0 0,0 0-299 0 0,0 0-92 0 0,0 0-3 0 0,0 0 43 0 0,0 0 31 0 0,0 0-8 0 0,-9 22-9 0 0,-29 70-43 0 0,8 33 561 0 0,28 51-508 0 0,29-4-689 0 0,-27-172 197 0 0,0 0 1 0 0,0 0-1 0 0,-1 0 1 0 0,1 0-1 0 0,0 0 0 0 0,0 0 1 0 0,-1-1-1 0 0,1 1 1 0 0,0 0-1 0 0,0 0 0 0 0,0 0 1 0 0,-1 0-1 0 0,1 0 1 0 0,0 0-1 0 0,0 0 0 0 0,-1 0 1 0 0,1 0-1 0 0,0 0 1 0 0,0 0-1 0 0,-1 0 0 0 0,1 0 1 0 0,0 0-1 0 0,0 1 1 0 0,-1-1-1 0 0,1 0 0 0 0,0 0 1 0 0,0 0-1 0 0,-1 0 1 0 0,1 0-1 0 0,0 0 0 0 0,0 1 1 0 0,0-1-1 0 0,-1 0 0 0 0,1 0 1 0 0,0 0-1 0 0,0 0 1 0 0,0 1-1 0 0,0-1 0 0 0,0 0 1 0 0,-1 0-1 0 0,1 1 1 0 0,0-1-1 0 0,0 0 0 0 0,0 0 1 0 0,0 0-1 0 0,0 1 1 0 0,0-1-1 0 0,0 0 0 0 0,0 0 1 0 0,0 1 117 0 0,-15-23-12967 0 0,15 22 12938 0 0,-3-7-6471 0 0</inkml:trace>
  <inkml:trace contextRef="#ctx0" brushRef="#br0" timeOffset="57037.226">22139 2309 8658 0 0,'0'0'1508'0'0,"0"0"-448"0"0,0 0-19 0 0,0 0 142 0 0,0 0 11 0 0,0 0-85 0 0,0 0-144 0 0,0 0-129 0 0,0 0-102 0 0,0 0-70 0 0,0 0-41 0 0,0 0-64 0 0,31 1-38 0 0,97 7-2 0 0,-22 2 781 0 0,62 8-738 0 0,-117-11-2954 0 0,-51-7 31 0 0,0 0-3370 0 0,2 0-5461 0 0</inkml:trace>
  <inkml:trace contextRef="#ctx0" brushRef="#br0" timeOffset="57273.291">22826 2382 13779 0 0,'0'0'1294'0'0,"0"0"-632"0"0,0 0-27 0 0,0 0 263 0 0,0 0 135 0 0,0 0-65 0 0,0 0-173 0 0,0 0-192 0 0,0 0-116 0 0,0 0-83 0 0,0 0-109 0 0,0 0-73 0 0,0 0-86 0 0,8 25-56 0 0,24 77-20 0 0,-24-52-841 0 0,-14-54-9096 0 0,4 1-1496 0 0</inkml:trace>
  <inkml:trace contextRef="#ctx0" brushRef="#br0" timeOffset="57522.916">22805 2106 18940 0 0,'0'0'1016'0'0,"0"0"-680"0"0,0 0-256 0 0,0 0-72 0 0,0 0-72 0 0,0 0 40 0 0,0 0-64 0 0,0 0-96 0 0,0 0-216 0 0,0 0-496 0 0,0 0-1777 0 0,0 0-9481 0 0</inkml:trace>
  <inkml:trace contextRef="#ctx0" brushRef="#br0" timeOffset="57777.242">23229 2298 14491 0 0,'0'0'1520'0'0,"0"0"-817"0"0,0 0-372 0 0,0 0 18 0 0,0 0 9 0 0,0 0-25 0 0,0 0-57 0 0,0 0-114 0 0,0 0-37 0 0,0 0-21 0 0,0 0-35 0 0,0 0-67 0 0,0 0-41 0 0,-12 24-25 0 0,-33 78-15 0 0,32-35-45 0 0,15-52 99 0 0,-2-12 42 0 0,0 0-1 0 0,0 0 1 0 0,0 0 0 0 0,1 0-1 0 0,-1-1 1 0 0,1 1 0 0 0,0 0-1 0 0,0 0 1 0 0,0-1 0 0 0,0 1-1 0 0,0 0 1 0 0,1-1 0 0 0,-1 1-1 0 0,1-1 1 0 0,0 0 0 0 0,-1 0-1 0 0,1 1 1 0 0,0-1 0 0 0,0 0-1 0 0,1 0 1 0 0,-1-1 0 0 0,0 1-1 0 0,1 0 1 0 0,-1-1 0 0 0,1 0-1 0 0,1 2-16 0 0,1-2 200 0 0,-1 1 0 0 0,1-1-1 0 0,-1 0 1 0 0,1 0 0 0 0,-1 0-1 0 0,1 0 1 0 0,-1-1 0 0 0,1 0-1 0 0,0 0 1 0 0,-1 0 0 0 0,1-1-1 0 0,-1 1 1 0 0,1-1 0 0 0,-1 0-1 0 0,1-1 1 0 0,-1 1 0 0 0,1-1-1 0 0,-1 0 1 0 0,0 0-1 0 0,0 0 1 0 0,0 0 0 0 0,0-1-1 0 0,0 1 1 0 0,2-3-200 0 0,0 0 153 0 0,0-1-1 0 0,-1 1 1 0 0,0-1 0 0 0,0 0-1 0 0,0 0 1 0 0,0 0 0 0 0,-1 0-1 0 0,0-1 1 0 0,-1 0-1 0 0,1 0 1 0 0,-1 0 0 0 0,-1 0-1 0 0,1-1 1 0 0,-1 1 0 0 0,-1-1-1 0 0,1 1 1 0 0,-1-1 0 0 0,0 0-1 0 0,-1 1 1 0 0,0-1-1 0 0,0 0 1 0 0,-1-4-153 0 0,-1 9-25 0 0,1 0 0 0 0,-1 0 0 0 0,0 0 0 0 0,1 0 0 0 0,-1 0 0 0 0,-1 1 0 0 0,1-1 0 0 0,0 1 0 0 0,0-1 0 0 0,-1 1 0 0 0,0 0 0 0 0,1 0 0 0 0,-1 0 0 0 0,0 0 0 0 0,0 1 0 0 0,0-1 0 0 0,0 1 0 0 0,0 0 0 0 0,0 0 0 0 0,0 0 0 0 0,-1 0 0 0 0,1 0 0 0 0,-3 0 25 0 0,-22-2-3605 0 0,2 2-5008 0 0,18 1-3597 0 0</inkml:trace>
  <inkml:trace contextRef="#ctx0" brushRef="#br0" timeOffset="58237.947">23661 2518 0 0 0,'0'0'1884'0'0,"0"0"624"0"0,0 0 271 0 0,0 0 3 0 0,0 0-179 0 0,0 0-300 0 0,0 0-436 0 0,0 0-406 0 0,0 0-297 0 0,0 0-199 0 0,0 0-175 0 0,0 0-131 0 0,0 0-150 0 0,6-6-159 0 0,68-76 748 0 0,79-28-799 0 0,-153 110-306 0 0,0-1 0 0 0,1 1 0 0 0,-1-1 1 0 0,0 1-1 0 0,0-1 0 0 0,1 1 0 0 0,-1-1 0 0 0,0 1 0 0 0,0 0 0 0 0,1-1 0 0 0,-1 1 1 0 0,1-1-1 0 0,-1 1 0 0 0,0 0 0 0 0,1-1 0 0 0,-1 1 0 0 0,1 0 0 0 0,-1 0 0 0 0,1-1 1 0 0,-1 1-1 0 0,1 0 0 0 0,-1 0 0 0 0,1 0 0 0 0,-1-1 0 0 0,1 1 0 0 0,-1 0 0 0 0,1 0 1 0 0,-1 0-1 0 0,1 0 0 0 0,-1 0 0 0 0,1 0 0 0 0,0 0 0 0 0,-1 0 0 0 0,1 0 0 0 0,-1 1 1 0 0,1-1-1 0 0,-1 0 0 0 0,1 0 0 0 0,-1 0 0 0 0,1 1 0 0 0,-1-1 0 0 0,0 0 0 0 0,1 0 0 0 0,-1 1 1 0 0,1-1-1 0 0,-1 0 0 0 0,1 1 0 0 0,-1-1 0 0 0,0 1 0 0 0,1-1 0 0 0,-1 0 0 0 0,0 1 1 0 0,1-1-1 0 0,-1 1 0 0 0,0-1 0 0 0,0 1 0 0 0,0-1 0 0 0,1 1 0 0 0,-1-1 0 0 0,0 1 1 0 0,0-1-1 0 0,0 1 0 0 0,0-1 0 0 0,0 1 0 0 0,0-1 0 0 0,0 1 0 0 0,0 0 0 0 0,0-1 7 0 0,-14 44-317 0 0,9-31 379 0 0,4-6-55 0 0,1 0-1 0 0,0 1 0 0 0,0-1 1 0 0,1 0-1 0 0,0 0 0 0 0,0 0 1 0 0,1 0-1 0 0,0 0 0 0 0,0-1 1 0 0,0 1-1 0 0,1 0 0 0 0,0-1 1 0 0,0 0-1 0 0,1 1 0 0 0,0-1 1 0 0,0-1-1 0 0,0 1 0 0 0,1-1 1 0 0,0 1-1 0 0,0-1 0 0 0,0 0 1 0 0,0-1-1 0 0,1 0 0 0 0,0 1 1 0 0,0-2-1 0 0,0 1 0 0 0,0-1 1 0 0,5 2-7 0 0,73 10 1759 0 0,-81-17-1685 0 0,0 0-1 0 0,-1 0 1 0 0,1 0 0 0 0,-1 0 0 0 0,1-1 0 0 0,-1 1 0 0 0,0-1 0 0 0,0 1-1 0 0,0-1 1 0 0,0 0 0 0 0,-1 0 0 0 0,1 0 0 0 0,-1 0 0 0 0,1 0 0 0 0,-1-1-1 0 0,0 1 1 0 0,-1 0 0 0 0,1 0 0 0 0,0-1 0 0 0,-1 1 0 0 0,0 0 0 0 0,0-1-1 0 0,0 1 1 0 0,0-1 0 0 0,0 0-74 0 0,0 2 11 0 0,5-115-1525 0 0,-5 66-9428 0 0,0 40-1374 0 0</inkml:trace>
  <inkml:trace contextRef="#ctx0" brushRef="#br0" timeOffset="60022.447">22861 2040 0 0 0,'0'0'966'0'0,"0"0"143"0"0,0 0 1 0 0,0 0-77 0 0,0 0-53 0 0,5 0-61 0 0,21 0 1739 0 0,-26 0-1616 0 0,0 0 151 0 0,0 0 70 0 0,-3 2 1510 0 0,-11 10-1878 0 0,-50 30 849 0 0,97-54-1360 0 0,24-24 616 0 0,-58 34 1378 0 0,-32 11-2387 0 0,-4 9-122 0 0,36-18 55 0 0,1 0 8 0 0,0 0 0 0 0,0 0 7 0 0,0 0-13 0 0,25-15-272 0 0,-12 3-681 0 0,-11 7-2220 0 0,-1-2-4115 0 0,-1 5-1616 0 0</inkml:trace>
  <inkml:trace contextRef="#ctx0" brushRef="#br0" timeOffset="72524.848">12132 3468 0 0 0,'0'0'1788'0'0,"0"0"137"0"0,0 0-166 0 0,0 0-275 0 0,0 0-208 0 0,0 0-61 0 0,0 0 46 0 0,0 0 12 0 0,0 0-47 0 0,1-2-147 0 0,-2 1-1000 0 0,1 1 1 0 0,0-1 0 0 0,0 0-1 0 0,0 0 1 0 0,0 1 0 0 0,-1-1-1 0 0,1 1 1 0 0,0-1 0 0 0,-1 0 0 0 0,1 1-1 0 0,0-1 1 0 0,-1 1 0 0 0,1-1-1 0 0,-1 0 1 0 0,1 1 0 0 0,-1 0-1 0 0,1-1 1 0 0,-1 1 0 0 0,1-1-1 0 0,-1 1 1 0 0,1-1 0 0 0,-1 1-1 0 0,0 0 1 0 0,1 0 0 0 0,-1-1-1 0 0,0 1 1 0 0,1 0 0 0 0,-1 0-1 0 0,0 0 1 0 0,1-1 0 0 0,-1 1-1 0 0,0 0 1 0 0,1 0 0 0 0,-1 0-1 0 0,0 0 1 0 0,0 0 0 0 0,1 1-1 0 0,-1-1 1 0 0,0 0 0 0 0,1 0 0 0 0,-1 0-1 0 0,0 1 1 0 0,1-1 0 0 0,-1 0-1 0 0,1 1 1 0 0,-1-1 0 0 0,0 0-1 0 0,1 1 1 0 0,-1-1 0 0 0,1 1-1 0 0,-1-1 1 0 0,1 1 0 0 0,-1-1-1 0 0,1 1 1 0 0,-1-1 0 0 0,1 1-1 0 0,0-1 1 0 0,-1 1 0 0 0,1 0-80 0 0,-15 10 61 0 0,0 0 1 0 0,1 2-1 0 0,1-1 1 0 0,0 2-1 0 0,1 0 0 0 0,0 0 1 0 0,1 1-1 0 0,1 0 1 0 0,0 1-1 0 0,1 0 1 0 0,1 1-1 0 0,0 0 1 0 0,-3 12-62 0 0,9-24 6 0 0,0-1 0 0 0,-1 1 0 0 0,2-1 0 0 0,-1 1 0 0 0,0 0 0 0 0,1 0 0 0 0,0 0 0 0 0,0 0 0 0 0,1 0 0 0 0,-1 0 0 0 0,1 0 0 0 0,0 0 0 0 0,0 0 0 0 0,1 0 0 0 0,-1 0 0 0 0,1 0 0 0 0,1 0 0 0 0,-1 0 0 0 0,0 0 0 0 0,1 0 0 0 0,0 0 0 0 0,0-1 0 0 0,1 1 0 0 0,-1-1 0 0 0,1 0 0 0 0,0 0 0 0 0,0 0 0 0 0,1 0 0 0 0,-1 0 0 0 0,1 0 0 0 0,-1-1 0 0 0,1 0 0 0 0,4 3-6 0 0,2-2 76 0 0,0-1 0 0 0,1 0 0 0 0,-1 0 0 0 0,1-1 0 0 0,-1-1 0 0 0,1 0 0 0 0,0 0 0 0 0,0-1 0 0 0,0 0 0 0 0,0-1 0 0 0,-1 0-1 0 0,1-1 1 0 0,0 0 0 0 0,-1-1 0 0 0,1 0 0 0 0,-1 0 0 0 0,3-2-76 0 0,10-5 262 0 0,0-1-1 0 0,-1-1 1 0 0,0-1 0 0 0,-1 0-1 0 0,0-2 1 0 0,15-14-262 0 0,-27 23 62 0 0,-1-1 0 0 0,0 0 0 0 0,-1 0 0 0 0,0 0 0 0 0,0-1 0 0 0,0 0 0 0 0,-1 0 0 0 0,0-1 0 0 0,-1 0 0 0 0,0 0 0 0 0,0 0 0 0 0,-1-1 0 0 0,0 1 0 0 0,-1-1 1 0 0,0 0-1 0 0,0 0 0 0 0,-1 0 0 0 0,-1 0 0 0 0,0-1 0 0 0,0 1 0 0 0,-1 0 0 0 0,0-1 0 0 0,-1-5-62 0 0,-2 10-31 0 0,-1-1-1 0 0,0 2 1 0 0,0-1 0 0 0,-1 0-1 0 0,1 1 1 0 0,-1 0 0 0 0,-1 0-1 0 0,1 0 1 0 0,0 1 0 0 0,-1 0-1 0 0,0 0 1 0 0,0 0 0 0 0,0 0-1 0 0,-1 1 1 0 0,1 0 0 0 0,-1 1-1 0 0,0 0 1 0 0,0 0 0 0 0,0 0 0 0 0,0 1-1 0 0,0-1 1 0 0,0 2 0 0 0,0-1-1 0 0,0 1 1 0 0,0 0 0 0 0,0 1-1 0 0,-7 1 32 0 0,5-2-202 0 0,0 0-1 0 0,0 1 1 0 0,0 1-1 0 0,0-1 1 0 0,0 2-1 0 0,0-1 1 0 0,1 1-1 0 0,-1 0 1 0 0,1 1-1 0 0,0 0 1 0 0,-4 3 202 0 0,-48 40-9240 0 0,48-32-1655 0 0</inkml:trace>
  <inkml:trace contextRef="#ctx0" brushRef="#br0" timeOffset="73094.978">12590 3859 0 0 0,'0'0'2004'0'0,"0"0"-175"0"0,0 0 90 0 0,0 0 68 0 0,0 0-125 0 0,0 0-278 0 0,0 0-321 0 0,0 0-251 0 0,0 0-150 0 0,0 0-102 0 0,0 0-61 0 0,0 0-46 0 0,0 0-50 0 0,17-30-39 0 0,51-94-25 0 0,84-135 2862 0 0,-146 241-2692 0 0,-6 25 407 0 0,0-2-1186 0 0,-3 24 46 0 0,1-19 23 0 0,0 0 0 0 0,1 0-1 0 0,0 0 1 0 0,1 0 0 0 0,0 0 0 0 0,1 0-1 0 0,0 0 1 0 0,1 0 0 0 0,0 0 0 0 0,0-1-1 0 0,4 10 2 0 0,0-6 10 0 0,0 0 0 0 0,0 0 0 0 0,2-1-1 0 0,-1 0 1 0 0,2 0 0 0 0,-1-1 0 0 0,1 0 0 0 0,1-1-1 0 0,0 0 1 0 0,1 0 0 0 0,0-1 0 0 0,0-1-1 0 0,1 0 1 0 0,0 0 0 0 0,11 5-10 0 0,-19-12 60 0 0,-1 0 1 0 0,0 0-1 0 0,0 0 0 0 0,1 0 0 0 0,-1 0 1 0 0,0-1-1 0 0,1 0 0 0 0,-1 0 0 0 0,0 1 1 0 0,1-2-1 0 0,-1 1 0 0 0,1 0 0 0 0,-1-1 1 0 0,0 0-1 0 0,1 1 0 0 0,-1-1 0 0 0,0-1 1 0 0,0 1-1 0 0,0 0 0 0 0,0-1 0 0 0,0 1 1 0 0,0-1-1 0 0,0 0 0 0 0,0 0 0 0 0,-1 0 1 0 0,1-1-1 0 0,-1 1 0 0 0,1-1 1 0 0,-1 1-1 0 0,0-1 0 0 0,0 0 0 0 0,0 1 1 0 0,-1-1-1 0 0,1 0 0 0 0,-1 0 0 0 0,1-1 1 0 0,0-1-61 0 0,3-8 147 0 0,0 0 0 0 0,-1-1 0 0 0,0 1 0 0 0,-1-1 0 0 0,0 0 0 0 0,-2 0 0 0 0,1 0 0 0 0,-1-8-147 0 0,-9-88-1202 0 0,9 97-1244 0 0,2 6-5404 0 0,1 3-3846 0 0</inkml:trace>
  <inkml:trace contextRef="#ctx0" brushRef="#br0" timeOffset="73628.167">13433 3627 3385 0 0,'0'0'1136'0'0,"0"0"-2"0"0,0 0 386 0 0,0 0 232 0 0,0 0-31 0 0,0 0-156 0 0,0 0-187 0 0,0 0-102 0 0,0 0-88 0 0,0 0-89 0 0,33-3-136 0 0,100-11-131 0 0,-58-7 553 0 0,-65 17-1189 0 0,0 0 1 0 0,-1-1-1 0 0,0-1 1 0 0,0 0 0 0 0,0 0-1 0 0,0-1 1 0 0,-1 1-1 0 0,0-2 1 0 0,-1 1-1 0 0,1-1 1 0 0,-1-1 0 0 0,-1 1-1 0 0,0-1 1 0 0,0 0-1 0 0,3-8-196 0 0,-7 15 14 0 0,-1 0-1 0 0,0 0 1 0 0,0-1 0 0 0,0 1-1 0 0,-1 0 1 0 0,1 0-1 0 0,0 0 1 0 0,-1 0-1 0 0,0-1 1 0 0,1 1-1 0 0,-1 0 1 0 0,0-1 0 0 0,0 1-1 0 0,0 0 1 0 0,0-1-1 0 0,-1 1 1 0 0,1 0-1 0 0,-1 0 1 0 0,1-1-1 0 0,-1 1 1 0 0,0 0 0 0 0,0 0-1 0 0,0 0 1 0 0,0 0-1 0 0,0 0 1 0 0,0 0-1 0 0,0 0 1 0 0,-1 0-1 0 0,1 1 1 0 0,-1-1 0 0 0,0 0-1 0 0,1 1 1 0 0,-1-1-1 0 0,0 1 1 0 0,0 0-1 0 0,0-1 1 0 0,0 1-1 0 0,0 0 1 0 0,0 0 0 0 0,0 0-1 0 0,0 1 1 0 0,0-1-1 0 0,-1 0 1 0 0,-1 0-14 0 0,-103-6-230 0 0,90 10 222 0 0,1 1 0 0 0,-1 1 0 0 0,1 0 0 0 0,0 1-1 0 0,0 1 1 0 0,0 0 0 0 0,1 1 0 0 0,0 1 0 0 0,1 0 0 0 0,0 1 0 0 0,1 0 0 0 0,-1 2-1 0 0,2-1 1 0 0,0 1 0 0 0,0 1 0 0 0,1 0 0 0 0,1 1 0 0 0,0 0 0 0 0,1 1 0 0 0,1 0-1 0 0,0 0 1 0 0,0 3 8 0 0,5-11 7 0 0,0 0 0 0 0,1 0 1 0 0,0 1-1 0 0,1-1 0 0 0,-1 1 0 0 0,1 0 0 0 0,1-1 0 0 0,-1 1 0 0 0,1 0 0 0 0,1-1 0 0 0,-1 1 0 0 0,2 0 0 0 0,-1-1 0 0 0,1 1 0 0 0,0-1 0 0 0,0 0 1 0 0,1 1-1 0 0,0-1 0 0 0,0 0 0 0 0,0 0 0 0 0,1-1 0 0 0,1 1 0 0 0,-1-1 0 0 0,1 0 0 0 0,0 0 0 0 0,0 0 0 0 0,0-1 0 0 0,1 0 0 0 0,0 0 0 0 0,6 4-7 0 0,11 3 85 0 0,0-1-1 0 0,1-1 0 0 0,0-2 1 0 0,0 0-1 0 0,1-1 0 0 0,0-2 1 0 0,0 0-1 0 0,0-2 0 0 0,1 0 1 0 0,-1-2-1 0 0,1-1 0 0 0,24-3-84 0 0,-50 3 1 0 0,8 0-66 0 0,0-1 0 0 0,0 0 0 0 0,0 0 1 0 0,0 0-1 0 0,0-1 0 0 0,0 0 0 0 0,0-1 1 0 0,-1 0-1 0 0,1 0 0 0 0,-1 0 0 0 0,5-4 65 0 0,19-21-6047 0 0,-24 20-4999 0 0</inkml:trace>
  <inkml:trace contextRef="#ctx0" brushRef="#br0" timeOffset="74679.199">14693 3380 0 0 0,'0'0'1387'0'0,"0"0"243"0"0,0 0 251 0 0,0 0 205 0 0,0 0-21 0 0,0 0-282 0 0,0 0-318 0 0,0 0-324 0 0,0 0-268 0 0,0 0-165 0 0,0 0-68 0 0,0 0-42 0 0,0 0-26 0 0,-1 6-39 0 0,-15 87 1441 0 0,-16 85-944 0 0,15 2-765 0 0,18-176-236 0 0,1 1 0 0 0,0 0-1 0 0,1 0 1 0 0,-1-1 0 0 0,1 1 0 0 0,0-1-1 0 0,0 0 1 0 0,1 0 0 0 0,-1 0 0 0 0,1 0-1 0 0,-1-1 1 0 0,1 0 0 0 0,0 1 0 0 0,1-1-1 0 0,-1 0 1 0 0,1-1 0 0 0,-1 1 0 0 0,1-1-1 0 0,0 0 1 0 0,-1 0 0 0 0,1-1 0 0 0,0 1-1 0 0,1-1 1 0 0,-1 0 0 0 0,0 0 0 0 0,0-1-1 0 0,0 0 1 0 0,0 0 0 0 0,1 0-1 0 0,-1 0 1 0 0,0-1 0 0 0,0 0 0 0 0,0 0-1 0 0,0 0 1 0 0,0-1 0 0 0,4-1-29 0 0,3-1 110 0 0,0 0 0 0 0,0 0 0 0 0,-1-1 0 0 0,0-1 0 0 0,0 0 0 0 0,0 0 0 0 0,-1-1 0 0 0,0 0 0 0 0,0-1 0 0 0,-1 0 0 0 0,0-1 0 0 0,2-2-110 0 0,9-15 91 0 0,0-2 0 0 0,-2 0 0 0 0,-1-1 0 0 0,-2-1 0 0 0,0 0 0 0 0,-1-4-91 0 0,-5 12 50 0 0,-2-1 0 0 0,0 1 1 0 0,-1-1-1 0 0,-1-1 0 0 0,-2 1 1 0 0,0-1-1 0 0,-1 1 0 0 0,-1-9-50 0 0,-2 33 13 0 0,1-1-1 0 0,-1 1 0 0 0,1-1 1 0 0,-1 0-1 0 0,1 1 0 0 0,-1-1 1 0 0,1 0-1 0 0,-1 1 0 0 0,0-1 0 0 0,1 0 1 0 0,-1 0-1 0 0,1 1 0 0 0,-1-1 1 0 0,0 0-1 0 0,1 0 0 0 0,-1 0 1 0 0,0 0-1 0 0,1 0 0 0 0,-1 0 1 0 0,0 0-1 0 0,1 0 0 0 0,-1 0 0 0 0,1 0 1 0 0,-1 0-1 0 0,0-1 0 0 0,1 1 1 0 0,-1 0-1 0 0,1 0 0 0 0,-1 0 1 0 0,0-1-1 0 0,1 1 0 0 0,-1 0 0 0 0,1-1 1 0 0,-1 1-1 0 0,1-1 0 0 0,-1 1 1 0 0,1-1-1 0 0,-1 1 0 0 0,1-1 1 0 0,0 1-1 0 0,-1-1 0 0 0,1 1 1 0 0,0-1-1 0 0,-1 1 0 0 0,1-1 0 0 0,0 1 1 0 0,0-1-1 0 0,-1 0 0 0 0,1 1 1 0 0,0-1-1 0 0,0 0 0 0 0,0 1 1 0 0,0-1-1 0 0,0 1 0 0 0,0-1 0 0 0,0 0 1 0 0,0 1-1 0 0,0-1 0 0 0,0 0 1 0 0,0 1-1 0 0,1-1 0 0 0,-1 0-12 0 0,-9 20-5 0 0,2 1 0 0 0,0 0 0 0 0,1 1 0 0 0,1 0 0 0 0,1-1 0 0 0,1 1 0 0 0,0 1 0 0 0,2 17 5 0 0,1-20-4 0 0,1 0 0 0 0,0 0 0 0 0,2 0 0 0 0,0 0 0 0 0,2 0 0 0 0,0-1 0 0 0,0 1-1 0 0,2-1 1 0 0,0-1 0 0 0,2 1 0 0 0,-1-1 0 0 0,2-1 0 0 0,3 4 4 0 0,-11-18-244 0 0,1 1-613 0 0,-3-2-3226 0 0,0 0-3326 0 0,0-1-3642 0 0</inkml:trace>
  <inkml:trace contextRef="#ctx0" brushRef="#br0" timeOffset="75246.872">15190 3914 112 0 0,'0'0'2359'0'0,"0"0"55"0"0,0 0 124 0 0,0 0-12 0 0,0 0-294 0 0,0 0-341 0 0,0 0-361 0 0,0 0-263 0 0,0 0-192 0 0,0 0-160 0 0,0 0-124 0 0,0 0-133 0 0,0 0-76 0 0,17-31-89 0 0,55-98-45 0 0,-41 57 307 0 0,82-185 75 0 0,-118 286-900 0 0,-26 129 174 0 0,30-148-102 0 0,1-1 0 0 0,0 1 0 0 0,1 0 0 0 0,0-1 0 0 0,1 1 0 0 0,-1-1-1 0 0,2 1 1 0 0,0-1 0 0 0,0 0 0 0 0,0 0 0 0 0,1 0 0 0 0,0 0 0 0 0,1-1 0 0 0,0 0 0 0 0,0 0-1 0 0,1 0 1 0 0,0 0 0 0 0,1-1 0 0 0,-1 0 0 0 0,1-1 0 0 0,1 1 0 0 0,4 3-2 0 0,-9-9 29 0 0,-1 0 0 0 0,1 1 0 0 0,-1-1 0 0 0,1 0 1 0 0,0 0-1 0 0,-1-1 0 0 0,1 1 0 0 0,0-1 0 0 0,0 1 1 0 0,-1-1-1 0 0,1 0 0 0 0,0 0 0 0 0,0 0 0 0 0,0 0 0 0 0,-1 0 1 0 0,1-1-1 0 0,0 1 0 0 0,0-1 0 0 0,-1 0 0 0 0,1 0 1 0 0,-1 0-1 0 0,1 0 0 0 0,-1 0 0 0 0,1-1 0 0 0,-1 1 0 0 0,1-1 1 0 0,-1 0-1 0 0,0 1 0 0 0,0-1 0 0 0,0 0 0 0 0,2-2-29 0 0,54-71 983 0 0,-41 44-840 0 0,-3 0 1 0 0,0-2 0 0 0,-2 0 0 0 0,-2 0-1 0 0,-1-1 1 0 0,-1 0 0 0 0,-2-1-1 0 0,0-9-143 0 0,-6 3 18 0 0,0 41-74 0 0,0 0-60 0 0,0 0-71 0 0,0 0-136 0 0,0 11-1445 0 0,0 24-1518 0 0,0-19-2333 0 0,0-8-5571 0 0</inkml:trace>
  <inkml:trace contextRef="#ctx0" brushRef="#br0" timeOffset="75582.392">16029 3605 4105 0 0,'0'0'1796'0'0,"0"0"-601"0"0,0 0 156 0 0,0 0 543 0 0,0 0 417 0 0,0 0-58 0 0,0 0-440 0 0,0 0-531 0 0,0 0-426 0 0,0 0-207 0 0,0 0-108 0 0,0 0-60 0 0,0 0-70 0 0,2 20-58 0 0,3 63-31 0 0,-16-8 530 0 0,2-48-660 0 0,9-26-437 0 0,-10 32 487 0 0,3-25-4062 0 0,-1-5-5773 0 0,7-3 352 0 0</inkml:trace>
  <inkml:trace contextRef="#ctx0" brushRef="#br0" timeOffset="75830.511">16042 3251 3921 0 0,'0'0'4761'0'0,"0"0"-3785"0"0,0 0-344 0 0,0 0 24 0 0,0 0-8 0 0,0 0-167 0 0,0 0-305 0 0,0 0-304 0 0,0 0-240 0 0,0 0-177 0 0,0 0-319 0 0,0 0-1168 0 0,0 0-2113 0 0,29-11-24 0 0</inkml:trace>
  <inkml:trace contextRef="#ctx0" brushRef="#br0" timeOffset="76114.714">16419 3144 12075 0 0,'0'0'1855'0'0,"0"0"-778"0"0,0 0-146 0 0,0 0 280 0 0,0 0 207 0 0,0 0 19 0 0,0 0-286 0 0,0 0-383 0 0,0 0-229 0 0,0 0-132 0 0,0 0-60 0 0,0 0-41 0 0,0 0-52 0 0,1 29-41 0 0,2 138 97 0 0,-31 222 442 0 0,28-380-806 0 0,0 0 0 0 0,-1 0 0 0 0,0 0 0 0 0,-1 0 1 0 0,0 0-1 0 0,0 0 0 0 0,-1-1 0 0 0,0 1 0 0 0,0-1 0 0 0,-1 1 1 0 0,-2 1 53 0 0,2-4 6 0 0,4-6-94 0 0,0-1 0 0 0,0 1 0 0 0,0-1 0 0 0,0 1 0 0 0,0 0 0 0 0,0-1 0 0 0,0 1 0 0 0,0 0 1 0 0,-1-1-1 0 0,1 1 0 0 0,0 0 0 0 0,0-1 0 0 0,0 1 0 0 0,0 0 0 0 0,0-1 0 0 0,-1 1 0 0 0,1 0 0 0 0,0-1 0 0 0,0 1 0 0 0,-1 0 0 0 0,1 0 1 0 0,0-1-1 0 0,0 1 0 0 0,-1 0 0 0 0,1 0 0 0 0,0-1 0 0 0,-1 1 0 0 0,1 0 0 0 0,0 0 0 0 0,-1 0 0 0 0,1 0 0 0 0,0-1 0 0 0,-1 1 0 0 0,1 0 1 0 0,0 0-1 0 0,-1 0 0 0 0,1 0 0 0 0,-1 0 0 0 0,1 0 0 0 0,0 0 0 0 0,-1 0 0 0 0,1 0 0 0 0,0 0 0 0 0,-1 0 0 0 0,1 1 0 0 0,0-1 0 0 0,-1 0 1 0 0,1 0-1 0 0,-1 0 0 0 0,1 0 0 0 0,0 0 0 0 0,0 1 0 0 0,-1-1 0 0 0,1 0 0 0 0,0 0 0 0 0,-1 1 0 0 0,1-1 0 0 0,0 0 0 0 0,0 0 0 0 0,-1 1 88 0 0,-3-31-7033 0 0,4 17 1298 0 0,0 5-686 0 0</inkml:trace>
  <inkml:trace contextRef="#ctx0" brushRef="#br0" timeOffset="76313.961">16163 3476 6945 0 0,'0'0'1617'0'0,"0"0"-621"0"0,0 0-148 0 0,0 0 286 0 0,0 0 461 0 0,0 0 275 0 0,0 0-91 0 0,0 0-283 0 0,0 0-309 0 0,0 0-279 0 0,0 0-194 0 0,36 5-160 0 0,111 14-110 0 0,1-14 410 0 0,91-28-2621 0 0,-216 20-1296 0 0,-11 0-2760 0 0,-2 3-5649 0 0</inkml:trace>
  <inkml:trace contextRef="#ctx0" brushRef="#br0" timeOffset="76928.795">17331 3733 6241 0 0,'0'0'3028'0'0,"0"0"-608"0"0,0 0-297 0 0,0 0-30 0 0,0 0-150 0 0,0 0-304 0 0,0 0-388 0 0,0 0-338 0 0,0 0-215 0 0,0 0-138 0 0,0 0-80 0 0,0 0-116 0 0,0 0-81 0 0,-2 7-63 0 0,-20 112 315 0 0,22-9-1316 0 0,0-109 322 0 0,3 8-115 0 0,0-8-8427 0 0,-2-1-2294 0 0</inkml:trace>
  <inkml:trace contextRef="#ctx0" brushRef="#br0" timeOffset="77183.701">17364 3340 10370 0 0,'0'0'2057'0'0,"0"0"-705"0"0,0 0-400 0 0,0 0-176 0 0,0 0-272 0 0,0 0-224 0 0,0 0-280 0 0,0 0-136 0 0,0 0-32 0 0,0 0 16 0 0,0 0-136 0 0,0 0-360 0 0,0 0-528 0 0,0 0-889 0 0,86 29-1847 0 0,-80-25-3834 0 0</inkml:trace>
  <inkml:trace contextRef="#ctx0" brushRef="#br0" timeOffset="77551.191">17581 3943 0 0 0,'0'0'843'0'0,"0"0"30"0"0,0 0 445 0 0,0 0 653 0 0,0 0 470 0 0,0 0 58 0 0,0 0-353 0 0,0 0-417 0 0,0 0-332 0 0,0 0-260 0 0,0 0-215 0 0,0 0-215 0 0,0 0-131 0 0,9-11-47 0 0,53-76 841 0 0,33-90-349 0 0,-86 205-1884 0 0,-5 10 862 0 0,-4-29 4 0 0,1 0 0 0 0,-1-1 1 0 0,2 1-1 0 0,-1 0 0 0 0,1-1 0 0 0,1 1 1 0 0,0-1-1 0 0,0 0 0 0 0,0 0 0 0 0,1 0 1 0 0,0 0-1 0 0,1 0-3 0 0,-1-2 32 0 0,-1 0 0 0 0,1 0 0 0 0,0-1 0 0 0,1 0 0 0 0,0 0 0 0 0,-1 0 0 0 0,1 0-1 0 0,1-1 1 0 0,-1 0 0 0 0,1 0 0 0 0,0 0 0 0 0,0-1 0 0 0,0 0 0 0 0,0 0 0 0 0,0 0 0 0 0,1-1 0 0 0,-1 0 0 0 0,1 0 0 0 0,0-1 0 0 0,-1 1 0 0 0,1-2 0 0 0,0 1 0 0 0,0-1 0 0 0,0 0 0 0 0,-1 0 0 0 0,1-1 0 0 0,0 0 0 0 0,0 0 0 0 0,0 0 0 0 0,-1-1 0 0 0,1 0 0 0 0,-1-1-32 0 0,0 1 156 0 0,0-1 1 0 0,-1 0 0 0 0,1-1-1 0 0,-1 1 1 0 0,0-1-1 0 0,0 0 1 0 0,-1 0 0 0 0,1 0-1 0 0,-1-1 1 0 0,0 0 0 0 0,0 0-1 0 0,0 0 1 0 0,-1 0 0 0 0,1-1-1 0 0,-1 1 1 0 0,-1-1-1 0 0,1 0 1 0 0,-1 0 0 0 0,0 0-1 0 0,1-5-156 0 0,-2 3 24 0 0,8-46 851 0 0,-6 17-3130 0 0,-2 26-6361 0 0,1 7-3260 0 0</inkml:trace>
  <inkml:trace contextRef="#ctx0" brushRef="#br0" timeOffset="78430.571">18947 3652 2721 0 0,'0'0'2180'0'0,"0"0"-54"0"0,0 0-28 0 0,0 0 25 0 0,0 0-84 0 0,0 0-269 0 0,0 0-313 0 0,0 0-322 0 0,0 0-244 0 0,0 0-122 0 0,0 0-88 0 0,0 0-79 0 0,0 0-51 0 0,-7-5-104 0 0,-23-17-90 0 0,23 16-66 0 0,7 6-79 0 0,0 0-64 0 0,24-11 446 0 0,27-2-120 0 0,-1 3 0 0 0,1 1 1 0 0,1 3-1 0 0,38 0-474 0 0,-61 5 84 0 0,-20 0-67 0 0,-1 0-1 0 0,1 1 1 0 0,-1 0-1 0 0,0 1 1 0 0,1-1-1 0 0,-1 1 1 0 0,0 1-1 0 0,0 0 1 0 0,1 0-1 0 0,-1 1 1 0 0,1 0-17 0 0,-11 46 333 0 0,-97 65 43 0 0,21-42-323 0 0,52-51-37 0 0,2 2 0 0 0,0 0 0 0 0,1 2 0 0 0,2 0 1 0 0,0 1-1 0 0,-14 26-16 0 0,33-49-2 0 0,0-1 0 0 0,0 1 0 0 0,1-1-1 0 0,-1 1 1 0 0,1 0 0 0 0,-1 0 0 0 0,1 0 0 0 0,0-1 0 0 0,0 1 0 0 0,0 0 0 0 0,1 0 0 0 0,-1 1 0 0 0,1-1 0 0 0,-1 0 0 0 0,1 0 0 0 0,0 0 0 0 0,0 0 0 0 0,1 0 0 0 0,-1 0 0 0 0,1 0 0 0 0,-1 0 0 0 0,1 0 0 0 0,0 0 0 0 0,0 0 0 0 0,0 0 0 0 0,1 0 0 0 0,-1 0 0 0 0,1-1 0 0 0,-1 1 0 0 0,1 0 0 0 0,0-1 0 0 0,0 0 0 0 0,0 1 0 0 0,1-1 0 0 0,-1 0-1 0 0,0 0 1 0 0,1 0 0 0 0,-1 0 0 0 0,1-1 0 0 0,0 1 0 0 0,-1-1 0 0 0,1 1 0 0 0,0-1 0 0 0,1 0 2 0 0,9 1 89 0 0,0 0-1 0 0,0-1 1 0 0,0 0 0 0 0,0-1-1 0 0,1-1 1 0 0,-1 0 0 0 0,0 0-1 0 0,0-2 1 0 0,11-3-89 0 0,-15 5 81 0 0,119-10 593 0 0,-125 11-735 0 0,-1-1 0 0 0,1 1 0 0 0,0 0 0 0 0,0-1 0 0 0,0 1 0 0 0,-1-1 1 0 0,1 0-1 0 0,0 0 0 0 0,0 0 0 0 0,-1 0 0 0 0,1-1 0 0 0,-1 1 0 0 0,1-1 1 0 0,-1 1-1 0 0,0-1 0 0 0,0 0 0 0 0,0 0 0 0 0,0 0 0 0 0,0 0 0 0 0,0 0 1 0 0,0-1-1 0 0,1 0 61 0 0,3-19-4202 0 0,-10-3-5027 0 0,1 18-2126 0 0</inkml:trace>
  <inkml:trace contextRef="#ctx0" brushRef="#br0" timeOffset="78684.745">18881 3873 8370 0 0,'0'0'2122'0'0,"0"0"-587"0"0,0 0-43 0 0,0 0 212 0 0,0 0 111 0 0,0 0-102 0 0,0 0-345 0 0,0 0-308 0 0,0 0-168 0 0,0 0-86 0 0,0 0-66 0 0,0 0-96 0 0,32-2-82 0 0,104-8-152 0 0,47 8 360 0 0,-115 7-1031 0 0,-36-1-2092 0 0,0-2-5509 0 0,-26-2-3776 0 0</inkml:trace>
  <inkml:trace contextRef="#ctx0" brushRef="#br0" timeOffset="79067.265">19641 3803 2521 0 0,'0'0'3339'0'0,"0"0"-1045"0"0,0 0-483 0 0,0 0-3 0 0,0 0-58 0 0,0 0-167 0 0,0 0-301 0 0,0 0-277 0 0,0 0-147 0 0,0 0 4 0 0,0 0 11 0 0,0 0-75 0 0,10 4-55 0 0,77 15 887 0 0,40-31-1033 0 0,-90 8-1009 0 0,2 0-2347 0 0,-16-2-6212 0 0,-15 2-2585 0 0</inkml:trace>
  <inkml:trace contextRef="#ctx0" brushRef="#br0" timeOffset="79680.701">20236 3822 10274 0 0,'0'0'1965'0'0,"0"0"-425"0"0,0 0-190 0 0,0 0-41 0 0,0 0-163 0 0,0 0-166 0 0,0 0-252 0 0,0 0-216 0 0,0 0-92 0 0,0 0-97 0 0,0 0-76 0 0,0 0-91 0 0,-33 8-58 0 0,-97 30-61 0 0,80-7-38 0 0,45-23 3 0 0,1-3-10 0 0,1-1 0 0 0,-1 1 0 0 0,1 0-1 0 0,0 0 1 0 0,0 0 0 0 0,0 1 0 0 0,1-1 0 0 0,0 1 0 0 0,0-1 0 0 0,0 1 0 0 0,1 0 0 0 0,0 0 0 0 0,0 0 0 0 0,0-1-1 0 0,1 1 1 0 0,0 0 0 0 0,0 0 0 0 0,0 0 0 0 0,1 0 0 0 0,0 0 0 0 0,0 0 0 0 0,0 0 0 0 0,1-1 0 0 0,0 1 0 0 0,0-1-1 0 0,1 1 1 0 0,-1-1 0 0 0,1 0 0 0 0,0 1 0 0 0,2 1 8 0 0,0-2 25 0 0,0 0-1 0 0,0 0 1 0 0,0 0-1 0 0,1-1 1 0 0,0 0-1 0 0,0 0 1 0 0,0-1-1 0 0,0 0 1 0 0,0 0-1 0 0,1 0 1 0 0,-1 0-1 0 0,1-1 1 0 0,-1 0-1 0 0,1-1 1 0 0,0 0-1 0 0,0 0 1 0 0,0 0-1 0 0,0-1 1 0 0,0 0-1 0 0,0 0 1 0 0,2-1-25 0 0,13-2 169 0 0,0-2 0 0 0,-1 0 1 0 0,0-2-1 0 0,0 0 0 0 0,-1-1 0 0 0,0-1 1 0 0,0-1-1 0 0,-1-1 0 0 0,-1-1 0 0 0,1 0 1 0 0,-1-2-170 0 0,16-12 196 0 0,-2-1 1 0 0,-1-2-1 0 0,-1-1 1 0 0,-1-2-1 0 0,-2 0 1 0 0,-1-2-1 0 0,-1-1 1 0 0,-3-1-1 0 0,10-21-196 0 0,-23 40-25 0 0,-2-1 0 0 0,0 0 0 0 0,-1 0 1 0 0,-1-1-1 0 0,0 1 0 0 0,-1-1 0 0 0,-2 0 0 0 0,0-1 0 0 0,-1 1 0 0 0,-1-19 25 0 0,0 30-38 0 0,0-1 0 0 0,-1 1 0 0 0,0 0-1 0 0,-1 0 1 0 0,0 0 0 0 0,0 0 0 0 0,-1 0-1 0 0,0 0 1 0 0,0 0 0 0 0,-1 1 0 0 0,1 0-1 0 0,-2 0 1 0 0,1 0 0 0 0,-1 0 0 0 0,0 0-1 0 0,-1 1 1 0 0,1 0 0 0 0,-1 0 0 0 0,-1 1 0 0 0,1-1-1 0 0,-1 1 1 0 0,1 1 0 0 0,-2-1 0 0 0,1 1-1 0 0,0 1 1 0 0,-1-1 38 0 0,-5-1-18 0 0,-1 1 1 0 0,1 1-1 0 0,-1 0 1 0 0,1 1-1 0 0,-1 0 0 0 0,0 1 1 0 0,0 0-1 0 0,0 1 0 0 0,1 1 1 0 0,-1 0-1 0 0,0 1 0 0 0,0 1 1 0 0,1 0-1 0 0,0 1 0 0 0,-1 0 1 0 0,1 1-1 0 0,1 0 1 0 0,-1 1-1 0 0,1 1 0 0 0,0 0 1 0 0,0 0-1 0 0,-5 6 18 0 0,10-6 17 0 0,1-1 0 0 0,0 1 0 0 0,1 0-1 0 0,0 1 1 0 0,0 0 0 0 0,0 0 0 0 0,1 0 0 0 0,0 0 0 0 0,1 0-1 0 0,0 1 1 0 0,0 0 0 0 0,0-1 0 0 0,1 1 0 0 0,1 0 0 0 0,0 0-1 0 0,0 0 1 0 0,0 0 0 0 0,1 1 0 0 0,1-1 0 0 0,0 0 0 0 0,0 0-1 0 0,0 0 1 0 0,1 0 0 0 0,1-1 0 0 0,0 1 0 0 0,0 0 0 0 0,0-1-1 0 0,1 0 1 0 0,0 0 0 0 0,1 0 0 0 0,0 0 0 0 0,3 4-17 0 0,18 25 205 0 0,2 0 1 0 0,1-2-1 0 0,1-2 1 0 0,31 27-206 0 0,29 30 863 0 0,17 52 731 0 0,-103-123-1575 0 0,14-34-1936 0 0,0 4-692 0 0,-8 1-3474 0 0,-6 6-4157 0 0</inkml:trace>
  <inkml:trace contextRef="#ctx0" brushRef="#br0" timeOffset="79930.915">21012 3822 13723 0 0,'0'0'1696'0'0,"0"0"-514"0"0,0 0-133 0 0,0 0 26 0 0,0 0 15 0 0,0 0-27 0 0,0 0-207 0 0,0 0-287 0 0,0 0-194 0 0,0 0-141 0 0,0 0-113 0 0,0 0-54 0 0,-5 31-82 0 0,-17 96-66 0 0,15-70-656 0 0,8-45-6441 0 0,-1-11-3798 0 0</inkml:trace>
  <inkml:trace contextRef="#ctx0" brushRef="#br0" timeOffset="80178.341">21014 3365 15987 0 0,'0'0'1265'0'0,"0"0"-729"0"0,0 0-264 0 0,0 0-168 0 0,0 0-248 0 0,0 0 0 0 0,0 0-64 0 0,0 0-64 0 0,0 0-120 0 0,0 0-425 0 0,0 0-743 0 0,0 0-2569 0 0,0 0-6369 0 0</inkml:trace>
  <inkml:trace contextRef="#ctx0" brushRef="#br0" timeOffset="80345.045">21196 4164 13811 0 0,'0'0'1379'0'0,"0"0"-408"0"0,0 0 25 0 0,0 0 86 0 0,0 0-52 0 0,0 0-119 0 0,0 0-215 0 0,0 0-85 0 0,0 0-44 0 0,0 0-67 0 0,0 0-41 0 0,0 0-62 0 0,1-30 3 0 0,2-98-2 0 0,-3 98-158 0 0,1 0 0 0 0,1 0-1 0 0,2 0 1 0 0,1 0 0 0 0,1 1 0 0 0,1 0 0 0 0,2 0 0 0 0,2-3-240 0 0,-8 23-29 0 0,1 1 0 0 0,-1-1 0 0 0,2 1 0 0 0,-1 0-1 0 0,1 0 1 0 0,0 0 0 0 0,1 1 0 0 0,-1 0 0 0 0,2 0 0 0 0,-1 0 0 0 0,1 0 0 0 0,0 1 0 0 0,0 1 0 0 0,1-1 0 0 0,-1 1 0 0 0,1 0-1 0 0,0 1 1 0 0,1 0 0 0 0,-1 0 0 0 0,1 1 0 0 0,0-1 29 0 0,-8 4-55 0 0,0 0-1 0 0,-1-1 0 0 0,1 1 1 0 0,0 0-1 0 0,0-1 0 0 0,-1 1 1 0 0,1 0-1 0 0,0 0 1 0 0,0-1-1 0 0,-1 1 0 0 0,1 0 1 0 0,0 0-1 0 0,0 0 1 0 0,-1 0-1 0 0,1 0 0 0 0,0 0 1 0 0,0 0-1 0 0,-1 1 0 0 0,1-1 1 0 0,0 0-1 0 0,0 0 1 0 0,-1 0-1 0 0,1 1 0 0 0,0-1 1 0 0,0 1-1 0 0,-1-1 1 0 0,1 0-1 0 0,-1 1 0 0 0,1-1 1 0 0,0 1-1 0 0,-1-1 0 0 0,1 1 1 0 0,-1-1-1 0 0,1 1 1 0 0,-1 0-1 0 0,1-1 0 0 0,-1 1 1 0 0,0 0-1 0 0,1-1 1 0 0,-1 1-1 0 0,0 0 0 0 0,1-1 1 0 0,-1 1-1 0 0,0 0 1 0 0,0 0-1 0 0,0-1 0 0 0,0 1 1 0 0,0 0-1 0 0,0 0 56 0 0,1 16-4380 0 0,-1-10 1076 0 0,0 1-8098 0 0</inkml:trace>
  <inkml:trace contextRef="#ctx0" brushRef="#br0" timeOffset="80631.663">21417 3969 1752 0 0,'0'0'4220'0'0,"0"0"-1343"0"0,0 0-650 0 0,0 0-270 0 0,0 0-236 0 0,0 0-204 0 0,31 0-170 0 0,96-2-157 0 0,-64-15 284 0 0,-53 10-1060 0 0,-3 3-288 0 0,0 0 0 0 0,-1 0 0 0 0,1 0 0 0 0,-1-1 0 0 0,0 0 0 0 0,0 0 0 0 0,-1 0 0 0 0,0-1-1 0 0,0 0 1 0 0,0 0 0 0 0,0 0 0 0 0,-1-1 0 0 0,0 0 0 0 0,-1 1 0 0 0,1-1 0 0 0,-1-1 0 0 0,-1 1-1 0 0,1 0 1 0 0,-1-1 0 0 0,0 1 0 0 0,-1-1 0 0 0,0 1 0 0 0,0-1 0 0 0,-1 0 0 0 0,0-5-126 0 0,-2 10 22 0 0,0-1 0 0 0,0 1 0 0 0,0-1-1 0 0,0 1 1 0 0,-1 0 0 0 0,0 0 0 0 0,1 0 0 0 0,-1 1 0 0 0,0-1 0 0 0,-1 1 0 0 0,1-1 0 0 0,0 1 0 0 0,-1 0 0 0 0,1 0-1 0 0,-1 0 1 0 0,0 1 0 0 0,1-1 0 0 0,-1 1 0 0 0,0 0 0 0 0,0 0 0 0 0,0 1 0 0 0,0-1 0 0 0,0 1 0 0 0,0-1 0 0 0,0 1 0 0 0,0 0-1 0 0,0 1 1 0 0,0-1 0 0 0,0 1 0 0 0,0 0 0 0 0,1 0 0 0 0,-1 0 0 0 0,0 0 0 0 0,0 1 0 0 0,1-1 0 0 0,-1 1 0 0 0,-1 1-22 0 0,-3 4-14 0 0,-1-1 1 0 0,1 2 0 0 0,0-1 0 0 0,1 1 0 0 0,0 0 0 0 0,0 1-1 0 0,1 0 1 0 0,0 0 0 0 0,1 0 0 0 0,0 1 0 0 0,0-1 0 0 0,1 1-1 0 0,0 0 1 0 0,1 1 0 0 0,0-1 0 0 0,0 1 0 0 0,1-1 0 0 0,1 1-1 0 0,0 0 1 0 0,0-1 0 0 0,1 1 0 0 0,0 0 0 0 0,1 0 0 0 0,2 9 13 0 0,-1-12-37 0 0,1 1 1 0 0,0 0 0 0 0,1-1-1 0 0,0 0 1 0 0,0 0-1 0 0,0 0 1 0 0,1 0 0 0 0,0 0-1 0 0,1-1 1 0 0,0 0 0 0 0,0 0-1 0 0,0-1 1 0 0,1 0 0 0 0,0 0-1 0 0,0 0 1 0 0,1-1 0 0 0,-1 0-1 0 0,1-1 1 0 0,0 1 0 0 0,1-2-1 0 0,-1 1 1 0 0,1-1 0 0 0,-1 0-1 0 0,1-1 1 0 0,0 0 0 0 0,0 0-1 0 0,0-1 1 0 0,8 0 36 0 0,101-20-4733 0 0,-92 8 911 0 0,-2 1-3752 0 0,-9 2 382 0 0</inkml:trace>
  <inkml:trace contextRef="#ctx0" brushRef="#br0" timeOffset="80879.053">22126 3748 10002 0 0,'0'0'2235'0'0,"0"0"-674"0"0,0 0-344 0 0,0 0-78 0 0,0 0-92 0 0,0 0-112 0 0,0 0-124 0 0,-33 23-146 0 0,-104 72-137 0 0,84-40 55 0 0,48-44-467 0 0,3-8-102 0 0,-1 1 0 0 0,1 0-1 0 0,0 0 1 0 0,0 1 0 0 0,1-1 0 0 0,-1 0-1 0 0,1 0 1 0 0,0 1 0 0 0,0-1 0 0 0,1 1-1 0 0,-1-1 1 0 0,1 1 0 0 0,0-1 0 0 0,0 1-1 0 0,0-1 1 0 0,1 1 0 0 0,0-1 0 0 0,-1 1-1 0 0,2-1 1 0 0,-1 0 0 0 0,0 1-1 0 0,1-1 1 0 0,0 0 0 0 0,0 0 0 0 0,0 0-1 0 0,0 0 1 0 0,1 0 0 0 0,0-1 0 0 0,0 1-1 0 0,0-1 1 0 0,0 0 0 0 0,0 1 0 0 0,0-2-1 0 0,1 1 1 0 0,0 0 0 0 0,2 1-14 0 0,5 1-50 0 0,0 0-1 0 0,-1 0 1 0 0,2-1 0 0 0,-1-1 0 0 0,0 0-1 0 0,1-1 1 0 0,-1 0 0 0 0,1 0 0 0 0,0-1-1 0 0,0-1 1 0 0,-1 0 0 0 0,3-1 50 0 0,85-16-4346 0 0,-80 10-1109 0 0,-5 0-5275 0 0</inkml:trace>
  <inkml:trace contextRef="#ctx0" brushRef="#br0" timeOffset="81177.095">22682 3314 10874 0 0,'0'0'2303'0'0,"0"0"-876"0"0,0 0-364 0 0,0 0-26 0 0,0 0 56 0 0,0 0 35 0 0,0 0-70 0 0,0 0-130 0 0,0 0-158 0 0,0 0-122 0 0,0 0-87 0 0,-15 34-99 0 0,-48 109-80 0 0,35-44 239 0 0,22-49-443 0 0,3 1 1 0 0,2 0 0 0 0,2 0-1 0 0,4 19-178 0 0,63 238-1041 0 0,-64-298 1616 0 0,-1-5-3590 0 0,-7-15-10718 0 0,1 6 5878 0 0</inkml:trace>
  <inkml:trace contextRef="#ctx0" brushRef="#br0" timeOffset="81431.794">22314 3763 15011 0 0,'0'0'1104'0'0,"0"0"-463"0"0,0 0 215 0 0,0 0 16 0 0,0 0-80 0 0,0 0-72 0 0,0 0-224 0 0,208-22-120 0 0,-179 22-135 0 0,-3 4-97 0 0,4-4-128 0 0,-3 3-40 0 0,-5 1-72 0 0,0 3-201 0 0,-1-3-303 0 0,-5 0-728 0 0,-7-4-2801 0 0,1 3-8225 0 0</inkml:trace>
  <inkml:trace contextRef="#ctx0" brushRef="#br0" timeOffset="81680.367">22846 3958 16347 0 0,'0'0'2353'0'0,"0"0"-1657"0"0,0 0-192 0 0,0 0 8 0 0,0 0 0 0 0,0 0-127 0 0,0 0-137 0 0,0 0-136 0 0,0 0-88 0 0,0 0-56 0 0,0 0-104 0 0,0 0-40 0 0,0 0-185 0 0,0 0-159 0 0,-28 173-240 0 0,30-173-552 0 0,0-4-1889 0 0,2 4-8897 0 0</inkml:trace>
  <inkml:trace contextRef="#ctx0" brushRef="#br0" timeOffset="81928.09">22877 3549 17388 0 0,'0'0'2408'0'0,"0"0"-1360"0"0,0 0-351 0 0,0 0-161 0 0,0 0-248 0 0,0 0-136 0 0,0 0-144 0 0,0 0-96 0 0,0 0-112 0 0,0 0-152 0 0,0 0-264 0 0,0 0-553 0 0,0 0-1383 0 0,-40 45-5290 0 0,45-38-1864 0 0</inkml:trace>
  <inkml:trace contextRef="#ctx0" brushRef="#br0" timeOffset="82182.35">23258 3730 0 0 0,'0'0'2176'0'0,"0"0"92"0"0,0 0-28 0 0,0 0-170 0 0,0 0-242 0 0,0 0-162 0 0,0 0-207 0 0,-24 35-272 0 0,-72 109-263 0 0,68-74 122 0 0,29-58-816 0 0,-1-8-121 0 0,0 0 0 0 0,0 0 0 0 0,0 1 1 0 0,0-1-1 0 0,1 0 0 0 0,0 0 0 0 0,0 0 0 0 0,0 1 0 0 0,0-1 0 0 0,0 0 0 0 0,1 0 0 0 0,0-1 0 0 0,0 1 0 0 0,0 0 0 0 0,0-1 0 0 0,1 1 0 0 0,0-1 0 0 0,-1 1 0 0 0,1-1 0 0 0,0 0 0 0 0,0 0 0 0 0,1-1 0 0 0,-1 1 0 0 0,1-1 0 0 0,-1 1 1 0 0,1-1-1 0 0,0 0 0 0 0,0-1 0 0 0,0 1 0 0 0,1 0-109 0 0,3 0 210 0 0,1 1 0 0 0,0-2 0 0 0,0 1 0 0 0,1-1 0 0 0,-1 0 0 0 0,0-1 0 0 0,0 0 0 0 0,0-1-1 0 0,1 1 1 0 0,-1-2 0 0 0,0 0 0 0 0,0 0 0 0 0,0 0 0 0 0,-1-1 0 0 0,1 0 0 0 0,0-1 0 0 0,-1 0 0 0 0,0 0 0 0 0,0-1 0 0 0,4-3-210 0 0,-5 2 82 0 0,-1-1 1 0 0,1 0-1 0 0,-1 0 0 0 0,0-1 0 0 0,-1 0 0 0 0,0 0 0 0 0,0 0 0 0 0,-1-1 1 0 0,0 1-1 0 0,0-1 0 0 0,-1 0 0 0 0,0 0 0 0 0,0-1 0 0 0,-1 1 0 0 0,-1 0 0 0 0,1-1 1 0 0,-2 0-1 0 0,1 1 0 0 0,-1-1 0 0 0,-1 1 0 0 0,0-1 0 0 0,0 1 0 0 0,0-1 1 0 0,-2 1-1 0 0,1 0 0 0 0,-1 0 0 0 0,-2-5-82 0 0,0 7-73 0 0,1 1 0 0 0,-2 0 0 0 0,1 0 0 0 0,0 0 0 0 0,-1 0 0 0 0,0 1 1 0 0,-1 0-1 0 0,1 0 0 0 0,-1 1 0 0 0,0 0 0 0 0,0 0 0 0 0,0 0 0 0 0,-1 1 0 0 0,1 0 0 0 0,-1 1 0 0 0,0 0 0 0 0,1 0 0 0 0,-1 0 0 0 0,0 1 0 0 0,0 0 0 0 0,0 1 0 0 0,0 0 1 0 0,-1 0-1 0 0,1 1 0 0 0,0-1 0 0 0,0 2 0 0 0,1-1 0 0 0,-1 1 0 0 0,-3 2 73 0 0,-21 13-2725 0 0,14-2-4675 0 0,10-7-4462 0 0</inkml:trace>
  <inkml:trace contextRef="#ctx0" brushRef="#br0" timeOffset="82610.969">23485 4024 11298 0 0,'0'0'2380'0'0,"0"0"-557"0"0,0 0-274 0 0,0 0-256 0 0,0 0-240 0 0,0 0-223 0 0,0 0-164 0 0,0 0-111 0 0,0 0-103 0 0,0 0-37 0 0,0 0-57 0 0,0 0-74 0 0,0 0-52 0 0,15-22-28 0 0,46-69-70 0 0,0 20-11 0 0,-3 49-291 0 0,-37 62 101 0 0,-2 19 240 0 0,-18-52-88 0 0,0 1-1 0 0,1 0 1 0 0,0 0 0 0 0,0-1 0 0 0,0 0-1 0 0,1 1 1 0 0,1-1 0 0 0,-1 0 0 0 0,1 0-1 0 0,0 0 1 0 0,1-1 0 0 0,-1 0 0 0 0,1 0-1 0 0,1 0 1 0 0,-1 0 0 0 0,1-1 0 0 0,0 0-1 0 0,0 0 1 0 0,0 0 0 0 0,1-1 0 0 0,0 0-1 0 0,0 0 1 0 0,2 0-85 0 0,-3-2 123 0 0,0 0 1 0 0,-1-1-1 0 0,1 0 1 0 0,0 0-1 0 0,0 0 0 0 0,0-1 1 0 0,0 0-1 0 0,0 0 0 0 0,0 0 1 0 0,0-1-1 0 0,0 0 0 0 0,0 0 1 0 0,-1-1-1 0 0,1 1 0 0 0,0-1 1 0 0,-1 0-1 0 0,1-1 0 0 0,-1 1 1 0 0,0-1-1 0 0,0 0 1 0 0,0-1-1 0 0,0 1 0 0 0,0-1 1 0 0,-1 0-1 0 0,1 0 0 0 0,-1-1 1 0 0,2-2-124 0 0,6-8 46 0 0,-1-1 1 0 0,-1 1 0 0 0,0-2-1 0 0,-1 1 1 0 0,-1-1-1 0 0,-1-1 1 0 0,0 0 0 0 0,0-5-47 0 0,7-56-1075 0 0,-13 45-7883 0 0,-1 30-3248 0 0</inkml:trace>
  <inkml:trace contextRef="#ctx0" brushRef="#br0" timeOffset="3.647">10600 3259 0 0 0,'-8'-25'0'0'0,"-24"16"69"0"0,-45 6 4646 0 0,52 10-1216 0 0,25-7-3374 0 0,0 0 1 0 0,1 0-1 0 0,-1 0 1 0 0,0 0-1 0 0,0 0 1 0 0,1 0 0 0 0,-1 0-1 0 0,0 0 1 0 0,1 1-1 0 0,-1-1 1 0 0,0 0-1 0 0,0 0 1 0 0,1 0-1 0 0,-1 0 1 0 0,0 0-1 0 0,0 1 1 0 0,1-1 0 0 0,-1 0-1 0 0,0 0 1 0 0,0 0-1 0 0,0 1 1 0 0,0-1-1 0 0,1 0 1 0 0,-1 0-1 0 0,0 1 1 0 0,0-1-1 0 0,0 0 1 0 0,0 0 0 0 0,0 1-1 0 0,0-1 1 0 0,1 0-1 0 0,-1 0 1 0 0,0 1-1 0 0,0-1 1 0 0,0 0-1 0 0,0 1 1 0 0,0-1-1 0 0,0 0-125 0 0,290 4 5726 0 0,-152-8-5322 0 0,-72 19-259 0 0,-23 4 147 0 0,17-13 2246 0 0,-123 6-2673 0 0,36-12-8381 0 0,21 0 5094 0 0,3 0-6663 0 0</inkml:trace>
  <inkml:trace contextRef="#ctx0" brushRef="#br0" timeOffset="3.647">10466 3660 0 0 0,'0'0'229'0'0,"0"0"53"0"0,0 0 5 0 0,0 0 2 0 0,-2-3 62 0 0,-7-10 530 0 0,0-27 10566 0 0,78 33-7868 0 0,99 0-1266 0 0,-60 7-1332 0 0,-40 0-706 0 0,-9 7-28 0 0,-12-5-181 0 0,2 0 592 0 0,-59-9-4869 0 0,6 3-2574 0 0,2 4-3984 0 0</inkml:trace>
  <inkml:trace contextRef="#ctx0" brushRef="#br0" timeOffset="3.647">10462 3914 0 0 0,'0'0'220'0'0,"0"0"408"0"0,6-1 11846 0 0,8-2-8507 0 0,59-15-2587 0 0,129 3 97 0 0,-133 22-1212 0 0,16-3 8 0 0,-85-4-261 0 0,1 0 11 0 0,0 0-16 0 0,93 4 314 0 0,-84-8-576 0 0,-5 0-7742 0 0,-5 1-2566 0 0</inkml:trace>
  <inkml:trace contextRef="#ctx0" brushRef="#br0" timeOffset="3.647">9337 3652 0 0 0,'0'0'340'0'0,"0"0"276"0"0,0 0 86 0 0,0 0 41 0 0,0 0 145 0 0,-8 0 123 0 0,-21 0-175 0 0,6 0 7420 0 0,30 7-5117 0 0,5 5-2838 0 0,72-10 1611 0 0,-73-6-1746 0 0,0-2 0 0 0,0 1 1 0 0,0-1-1 0 0,0-1 0 0 0,-1 0 0 0 0,0-1 0 0 0,-1 1 1 0 0,0-2-1 0 0,0 0 0 0 0,0 0 0 0 0,4-7-166 0 0,2-1 156 0 0,-4 6-49 0 0,-1-2 0 0 0,0 1 0 0 0,-1-1 0 0 0,-1-1 0 0 0,0 0 0 0 0,0 0 0 0 0,-2 0 0 0 0,0-1 0 0 0,0 0 0 0 0,-2 0 0 0 0,0 0 0 0 0,0-1 0 0 0,-2 0 0 0 0,0 1 0 0 0,0-15-107 0 0,-20 34 863 0 0,5 21-929 0 0,7-16 81 0 0,1 0 0 0 0,0 1 0 0 0,1 0 0 0 0,0 0 0 0 0,0 0 1 0 0,1 0-1 0 0,1 0 0 0 0,0 1 0 0 0,0-1 0 0 0,0 11-15 0 0,17 129 364 0 0,-8 173 125 0 0,-16-131 326 0 0,9-192-944 0 0,0 0-23 0 0,0-26-12908 0 0,0 19 6702 0 0,0-1 1108 0 0</inkml:trace>
  <inkml:trace contextRef="#ctx0" brushRef="#br0" timeOffset="3.647">9800 3571 3017 0 0,'0'0'1504'0'0,"0"0"32"0"0,0 0 158 0 0,0 0 150 0 0,0 0 7 0 0,0 0-164 0 0,0 0-282 0 0,0 0-246 0 0,0 0-172 0 0,0 0-151 0 0,0 0-160 0 0,0 0-133 0 0,-4 2-73 0 0,-94 118 2046 0 0,-61 31-1806 0 0,118-115-304 0 0,90-43 303 0 0,-20 7-614 0 0,101 10 153 0 0,-126-9-211 0 0,1 0 1 0 0,0 1 0 0 0,-1-1-1 0 0,1 1 1 0 0,-1 0-1 0 0,0 1 1 0 0,0-1-1 0 0,0 1 1 0 0,0-1 0 0 0,0 1-1 0 0,0 1 1 0 0,-1-1-1 0 0,0 0 1 0 0,1 1-1 0 0,-1 0 1 0 0,0-1 0 0 0,-1 1-1 0 0,1 1 1 0 0,-1-1-1 0 0,0 0 1 0 0,0 0-1 0 0,0 1 1 0 0,0-1 0 0 0,0 5-38 0 0,6 134 1453 0 0,-7-140-1427 0 0,-1 1-1 0 0,1-1 0 0 0,0 1 1 0 0,0-1-1 0 0,0 0 1 0 0,1 1-1 0 0,-1-1 1 0 0,1 0-1 0 0,0 0 0 0 0,0 0 1 0 0,0 0-1 0 0,0-1 1 0 0,0 1-1 0 0,1 0 0 0 0,-1-1 1 0 0,1 1-1 0 0,-1-1 1 0 0,1 0-1 0 0,0 0 0 0 0,1 0-25 0 0,12 8-61 0 0,-20-13-8113 0 0,1 0-1537 0 0</inkml:trace>
  <inkml:trace contextRef="#ctx0" brushRef="#br0" timeOffset="3.647">9155 3468 0 0 0,'0'0'720'0'0,"0"0"534"0"0,0 0 98 0 0,0 0 16 0 0,0 0 29 0 0,0 0 12 0 0,0 0-6 0 0,0 0-96 0 0,0 0-139 0 0,0 0-139 0 0,0 0-120 0 0,0 0-89 0 0,1 2-250 0 0,4 4 6241 0 0,26-33-5987 0 0,261-252 669 0 0,-208 191-1135 0 0,-16 56 745 0 0,-32 16-1021 0 0,-24 12 1039 0 0,-12 4-1109 0 0,0 0-2 0 0,0 0 9 0 0,0 0 0 0 0,0 0 18 0 0,0 0-29 0 0,2 34 424 0 0,34 141 352 0 0,-18-23-402 0 0,18-90-233 0 0,-29-68-323 0 0,-6-11-8051 0 0,-1 15 3733 0 0,3-2-8046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26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339 182 1760 0 0,'0'0'1623'0'0,"0"0"-121"0"0,0 0-99 0 0,0 0 21 0 0,0 0 71 0 0,0 0 18 0 0,0 0-90 0 0,0 0-138 0 0,0 0-206 0 0,0 0-191 0 0,0 0-152 0 0,-13-1-130 0 0,-58-5 369 0 0,64 8-773 0 0,0 0-1 0 0,0 0 1 0 0,0 1 0 0 0,1 0 0 0 0,-1 1 0 0 0,1-1 0 0 0,0 1-1 0 0,0 1 1 0 0,0-1 0 0 0,0 1 0 0 0,1 0 0 0 0,-2 2-202 0 0,-2 0 170 0 0,-6 7-75 0 0,1 0 0 0 0,0 1 0 0 0,0 1 0 0 0,2 0 0 0 0,0 0 0 0 0,1 1 0 0 0,0 1 0 0 0,2 0 0 0 0,0 1 0 0 0,1-1 0 0 0,1 2 0 0 0,0-1 0 0 0,2 1 0 0 0,0 0-1 0 0,1 0 1 0 0,1 0 0 0 0,2 0 0 0 0,-1 1 0 0 0,2-1 0 0 0,1 1 0 0 0,3 19-95 0 0,0-28 33 0 0,0 0 0 0 0,1 0 0 0 0,0-1 0 0 0,1 1 1 0 0,0-1-1 0 0,1-1 0 0 0,0 1 0 0 0,1-1 0 0 0,0 0 0 0 0,0-1 0 0 0,1 0 0 0 0,1 0 0 0 0,-1-1 0 0 0,1 0 1 0 0,1 0-1 0 0,-1-1 0 0 0,1-1 0 0 0,1 0 0 0 0,-1-1 0 0 0,1 0 0 0 0,0 0 0 0 0,0-1 0 0 0,0-1 0 0 0,1 0 1 0 0,-1-1-1 0 0,1 0 0 0 0,-1-1 0 0 0,1 0 0 0 0,0-1 0 0 0,0 0 0 0 0,-1-1 0 0 0,1-1 0 0 0,10-2-33 0 0,9-5 105 0 0,-1-1-1 0 0,0-2 0 0 0,0 0 0 0 0,-2-2 1 0 0,1-2-1 0 0,-2 0 0 0 0,0-2 0 0 0,-1-1 1 0 0,-1-1-1 0 0,-1-2 0 0 0,-1 0-104 0 0,-13 13 70 0 0,0-1 0 0 0,-1 0 0 0 0,-1 0 0 0 0,1-1 0 0 0,-2-1 0 0 0,0 1-1 0 0,0-1 1 0 0,-1-1 0 0 0,0 1 0 0 0,-1-1 0 0 0,0-1 0 0 0,-2 1 0 0 0,1-1 0 0 0,-2 1-1 0 0,1-1 1 0 0,-2 0 0 0 0,0 0 0 0 0,-1-1 0 0 0,0 1 0 0 0,-1 0 0 0 0,-1-1 0 0 0,0 1-1 0 0,-1 0 1 0 0,0 0 0 0 0,-5-13-70 0 0,2 14-11 0 0,-1 0 0 0 0,-1-1 1 0 0,-1 2-1 0 0,0-1 0 0 0,0 1 0 0 0,-1 1 0 0 0,-1-1 0 0 0,0 1 0 0 0,0 1 0 0 0,-1 0 0 0 0,0 1 0 0 0,-1 0 0 0 0,0 0 0 0 0,0 1 1 0 0,-1 1-1 0 0,0 0 0 0 0,-1 1 0 0 0,1 0 0 0 0,-1 1 0 0 0,0 1 0 0 0,0 0 0 0 0,-1 1 0 0 0,1 0 0 0 0,-1 2 0 0 0,0-1 0 0 0,1 2 1 0 0,-15 0 10 0 0,19 0-111 0 0,-1-1 0 0 0,1 2 0 0 0,-1-1 0 0 0,1 1 0 0 0,0 1 0 0 0,0 0 0 0 0,-1 0 1 0 0,1 1-1 0 0,0 1 0 0 0,1-1 0 0 0,-1 1 0 0 0,1 1 0 0 0,0 0 0 0 0,0 0 0 0 0,0 1 0 0 0,1 0 1 0 0,-1 1-1 0 0,1 0 0 0 0,1 0 0 0 0,0 0 0 0 0,-1 3 111 0 0,-30 76-3091 0 0,42-23-6633 0 0,0-51-858 0 0</inkml:trace>
  <inkml:trace contextRef="#ctx0" brushRef="#br0" timeOffset="630.977">1324 31 2112 0 0,'0'0'1485'0'0,"0"0"67"0"0,0 0 264 0 0,0 0 281 0 0,0 0 122 0 0,0 0-81 0 0,0 0-316 0 0,0 0-310 0 0,0 0-262 0 0,0 0-233 0 0,0 0-161 0 0,0 0-138 0 0,0 0-121 0 0,1-7-111 0 0,1-1-539 0 0,2-8 954 0 0,-2 37 238 0 0,10 364 874 0 0,20 42-1994 0 0,-32-425-57 0 0,0-1-1 0 0,0 1 1 0 0,0 0 0 0 0,0-1-1 0 0,0 1 1 0 0,0 0-1 0 0,0-1 1 0 0,-1 1 0 0 0,1 0-1 0 0,-1-1 1 0 0,1 1-1 0 0,-1-1 1 0 0,0 1 0 0 0,0-1-1 0 0,1 1 1 0 0,-1-1-1 0 0,0 1 1 0 0,0-1 0 0 0,0 0-1 0 0,-1 0 1 0 0,1 1-1 0 0,0-1 1 0 0,0 0 0 0 0,-1 0-1 0 0,1 0 1 0 0,0 0-1 0 0,-1-1 1 0 0,1 1 0 0 0,-2 0 38 0 0,-2-23-2880 0 0,4-3-1650 0 0,1 13-2415 0 0,0 5-3283 0 0</inkml:trace>
  <inkml:trace contextRef="#ctx0" brushRef="#br0" timeOffset="912.959">1029 602 6441 0 0,'0'0'2621'0'0,"0"0"-1075"0"0,0 0-490 0 0,0 0 93 0 0,0 0 212 0 0,0 0 58 0 0,0 0-136 0 0,0 0-219 0 0,0 0-188 0 0,0 0-133 0 0,0 0-124 0 0,0 0-107 0 0,35-14-79 0 0,110-41-87 0 0,-20 18 362 0 0,24-15-1426 0 0,-122 35-1833 0 0,-9 4-6698 0 0,-14 9-410 0 0</inkml:trace>
  <inkml:trace contextRef="#ctx0" brushRef="#br0" timeOffset="1312.055">1624 127 5769 0 0,'0'0'1641'0'0,"0"0"-747"0"0,0 0-5 0 0,0 0 479 0 0,0 0 428 0 0,0 0 99 0 0,0 0-274 0 0,0 0-393 0 0,0 0-250 0 0,0 0-136 0 0,0 0-80 0 0,0 0-98 0 0,5 30-107 0 0,16 97-114 0 0,-1 66 836 0 0,-19-183-1247 0 0,0 0-6 0 0,-1-1 1 0 0,2 1-1 0 0,-1-1 0 0 0,1 1 0 0 0,1-1 1 0 0,0 0-1 0 0,0 0 0 0 0,1 0 0 0 0,0 0 1 0 0,0 0-1 0 0,1-1 0 0 0,0 0 1 0 0,6 7-27 0 0,-5-12 28 0 0,-1-1 0 0 0,1 0 0 0 0,0 0 0 0 0,0 0 0 0 0,0-1 0 0 0,0 0 1 0 0,0 0-1 0 0,0 0 0 0 0,0-1 0 0 0,0 0 0 0 0,0 0 0 0 0,0-1 0 0 0,0 0 0 0 0,0 0 1 0 0,0 0-1 0 0,0 0 0 0 0,0-1 0 0 0,0 0 0 0 0,0-1 0 0 0,-1 1 0 0 0,1-1 1 0 0,3-3-29 0 0,18-4 25 0 0,-24 8-25 0 0,1 0 1 0 0,-1 1-1 0 0,1-1 1 0 0,0 1-1 0 0,-1-1 0 0 0,1 1 1 0 0,0 1-1 0 0,0-1 1 0 0,0 0-1 0 0,0 1 1 0 0,0 0-1 0 0,0 0 1 0 0,0 0-1 0 0,-1 0 1 0 0,1 0-1 0 0,0 1 0 0 0,0 0 1 0 0,0 0-1 0 0,0 0 1 0 0,-1 0-1 0 0,1 1 1 0 0,0-1-1 0 0,-1 1 1 0 0,1 0-1 0 0,-1 0 1 0 0,0 0-1 0 0,0 1 0 0 0,0-1 1 0 0,0 1-1 0 0,0-1 1 0 0,0 1-1 0 0,0 0 1 0 0,-1 0-1 0 0,0 1 1 0 0,0-1-1 0 0,0 0 1 0 0,0 1-1 0 0,0-1 0 0 0,0 1 1 0 0,-1-1-1 0 0,0 2 0 0 0,3 101-353 0 0,-4-105 32 0 0,0-1-140 0 0,8 0-2077 0 0,1-1-6926 0 0,-6-2-1061 0 0</inkml:trace>
  <inkml:trace contextRef="#ctx0" brushRef="#br0" timeOffset="2098.949">2192 686 464 0 0,'0'0'1142'0'0,"0"0"57"0"0,0 0 316 0 0,0 0 264 0 0,0 0 65 0 0,0 0-118 0 0,0 0-289 0 0,0 0-308 0 0,0 0-197 0 0,0 0-88 0 0,0 0-40 0 0,0 0 2 0 0,0 0-33 0 0,20 10-57 0 0,61 28-81 0 0,-80-37-600 0 0,0 0 0 0 0,1 0 1 0 0,-1-1-1 0 0,0 1 0 0 0,1-1 0 0 0,-1 1 0 0 0,1-1 0 0 0,-1 1 0 0 0,1-1 1 0 0,-1 0-1 0 0,1 1 0 0 0,-1-1 0 0 0,1 0 0 0 0,-1 0 0 0 0,1 0 0 0 0,-1-1 1 0 0,1 1-1 0 0,-1 0 0 0 0,0 0 0 0 0,1-1 0 0 0,-1 1 0 0 0,1-1 1 0 0,-1 1-1 0 0,1-1 0 0 0,-1 0 0 0 0,0 0 0 0 0,0 1 0 0 0,1-1 0 0 0,-1 0 1 0 0,0 0-1 0 0,0 0 0 0 0,0 0 0 0 0,1-1-35 0 0,3-3 186 0 0,0 0-99 0 0,0 0 0 0 0,0 0 1 0 0,-1-1-1 0 0,0 1 0 0 0,0-1 1 0 0,0 0-1 0 0,-1 0 0 0 0,1 0 1 0 0,-2 0-1 0 0,1-1 0 0 0,-1 0 1 0 0,0 1-1 0 0,0-1 0 0 0,0 0 1 0 0,-1 0-1 0 0,0 0 0 0 0,-1 1 0 0 0,0-1 1 0 0,0 0-1 0 0,0 0 0 0 0,-1-5-87 0 0,0 10-20 0 0,0 0-1 0 0,0 0 1 0 0,-1 0 0 0 0,1 0-1 0 0,0 1 1 0 0,-1-1-1 0 0,1 1 1 0 0,-1-1-1 0 0,1 1 1 0 0,-1-1-1 0 0,0 1 1 0 0,0 0-1 0 0,1 0 1 0 0,-1 0-1 0 0,0 0 1 0 0,0 0-1 0 0,0 0 1 0 0,0 1-1 0 0,0-1 1 0 0,-1 1-1 0 0,1-1 1 0 0,0 1-1 0 0,0 0 1 0 0,0-1-1 0 0,0 1 1 0 0,0 0-1 0 0,-1 1 1 0 0,1-1-1 0 0,0 0 1 0 0,0 1-1 0 0,0-1 1 0 0,0 1-1 0 0,0 0 1 0 0,0-1-1 0 0,0 1 1 0 0,0 0-1 0 0,0 0 1 0 0,0 0-1 0 0,1 1 1 0 0,-1-1-1 0 0,0 0 1 0 0,0 1-1 0 0,1-1 1 0 0,-2 2 20 0 0,-6 4-52 0 0,0 1 1 0 0,1-1-1 0 0,0 2 1 0 0,0-1-1 0 0,1 1 0 0 0,0 0 1 0 0,0 1-1 0 0,1-1 1 0 0,0 1-1 0 0,1 1 0 0 0,0-1 1 0 0,1 1-1 0 0,0-1 1 0 0,1 1-1 0 0,0 1 1 0 0,0-1-1 0 0,2 0 0 0 0,-1 0 1 0 0,1 1-1 0 0,1-1 1 0 0,0 1-1 0 0,0 1 52 0 0,4-7 35 0 0,0-1 0 0 0,0 1 0 0 0,0 0 1 0 0,0-1-1 0 0,1 0 0 0 0,0 0 0 0 0,0 0 0 0 0,1-1 0 0 0,-1 0 0 0 0,1 0 1 0 0,0 0-1 0 0,0 0 0 0 0,0-1 0 0 0,0 0 0 0 0,1-1 0 0 0,-1 1 0 0 0,1-1 0 0 0,0-1 1 0 0,-1 1-1 0 0,1-1 0 0 0,0 0 0 0 0,0 0 0 0 0,0-1 0 0 0,0 0 0 0 0,0 0 1 0 0,3-1-36 0 0,17 1 140 0 0,-1-1 0 0 0,0-1 0 0 0,0-1 0 0 0,-1-2 1 0 0,1 0-1 0 0,-1-1 0 0 0,24-11-140 0 0,-22 7 161 0 0,0-1 0 0 0,-1-1 0 0 0,-1-2-1 0 0,0-1 1 0 0,-1 0 0 0 0,0-2 0 0 0,-1-1 0 0 0,-1-1 0 0 0,-1-1-1 0 0,16-19-160 0 0,-34 36 34 0 0,-1 1 0 0 0,0-1 0 0 0,1 0 0 0 0,-1-1 0 0 0,0 1 0 0 0,0 0 0 0 0,-1-1 0 0 0,1 1-1 0 0,-1-1 1 0 0,0 1 0 0 0,0-1 0 0 0,0 0 0 0 0,0 0 0 0 0,-1 1 0 0 0,1-1 0 0 0,-1 0 0 0 0,0 0-1 0 0,0 0 1 0 0,0 1 0 0 0,-1-1 0 0 0,1 0 0 0 0,-1 0 0 0 0,0 1 0 0 0,0-1 0 0 0,0 0 0 0 0,-1 1-1 0 0,1-1 1 0 0,-1 1 0 0 0,0 0 0 0 0,0-1 0 0 0,0 1 0 0 0,0 0 0 0 0,-1 0 0 0 0,0-1-34 0 0,-4 2-16 0 0,0 0 0 0 0,1 0 0 0 0,-1 1 1 0 0,0 0-1 0 0,0 0 0 0 0,0 0 0 0 0,0 1 0 0 0,0 0 1 0 0,0 0-1 0 0,1 1 0 0 0,-1 0 0 0 0,0 0 0 0 0,0 1 1 0 0,0 0-1 0 0,1 0 0 0 0,-1 1 0 0 0,1-1 0 0 0,0 1 1 0 0,0 1-1 0 0,0-1 0 0 0,0 1 0 0 0,0 0 0 0 0,1 0 1 0 0,-1 1-1 0 0,1 0 0 0 0,-3 3 16 0 0,8-6-1 0 0,-1 0-1 0 0,1-1 1 0 0,0 1-1 0 0,0 0 1 0 0,-1-1 0 0 0,1 1-1 0 0,0 0 1 0 0,1-1 0 0 0,-1 1-1 0 0,0 0 1 0 0,0-1-1 0 0,1 1 1 0 0,-1-1 0 0 0,1 1-1 0 0,-1 0 1 0 0,1-1 0 0 0,0 1-1 0 0,0-1 1 0 0,0 1-1 0 0,0-1 1 0 0,0 0 0 0 0,0 1-1 0 0,0-1 1 0 0,0 0 0 0 0,0 0-1 0 0,0 0 1 0 0,1 0 0 0 0,-1 0-1 0 0,0 0 1 0 0,1 0-1 0 0,-1 0 1 0 0,1 0 0 0 0,-1-1-1 0 0,1 1 1 0 0,0 0 0 0 0,-1-1-1 0 0,1 0 1 0 0,0 1-1 0 0,-1-1 1 0 0,1 0 0 0 0,0 0-1 0 0,-1 0 1 0 0,2 0 1 0 0,3 2 24 0 0,88 20 130 0 0,-82-21-125 0 0,1 1-1 0 0,-1 0 0 0 0,1 1 1 0 0,-1 0-1 0 0,0 1 1 0 0,0 0-1 0 0,0 1 0 0 0,-1 1 1 0 0,4 1-29 0 0,-12-2 58 0 0,1 0 1 0 0,-1 0-1 0 0,0 0 1 0 0,-1 0 0 0 0,1 0-1 0 0,-1 1 1 0 0,0-1-1 0 0,0 1 1 0 0,0-1 0 0 0,-1 1-1 0 0,0 0 1 0 0,0-1-1 0 0,-1 1 1 0 0,1 0 0 0 0,-1 0-1 0 0,-1 0 1 0 0,1 0-1 0 0,-1-1 1 0 0,0 1 0 0 0,0 0-1 0 0,-1-1 1 0 0,1 1-1 0 0,-1 0 1 0 0,0-1 0 0 0,-1 0-1 0 0,0 0 1 0 0,0 1-1 0 0,-1 1-58 0 0,-8 31 217 0 0,9-32-208 0 0,0 1-1 0 0,1-1 1 0 0,0 1-1 0 0,0-1 0 0 0,1 1 1 0 0,0-1-1 0 0,0 1 1 0 0,1 0-1 0 0,-1 0 1 0 0,2-1-1 0 0,-1 1 0 0 0,1 0 1 0 0,0 0-1 0 0,0-1 1 0 0,0 1-1 0 0,1-1 0 0 0,0 1 1 0 0,1-1-1 0 0,-1 0 1 0 0,1 0-1 0 0,1 0 1 0 0,-1 0-1 0 0,1 0 0 0 0,0-1 1 0 0,0 1-1 0 0,0-1 1 0 0,1 0-1 0 0,0-1 0 0 0,3 4-8 0 0,6-1-1934 0 0,-19-10-7483 0 0,1 3-2056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39 0 0 0,'0'0'835'0'0,"0"0"174"0"0,0 0 366 0 0,0 0 371 0 0,0 0 216 0 0,0 0 20 0 0,0 0-201 0 0,0 0-316 0 0,0 0-318 0 0,0 0-231 0 0,0 0-151 0 0,-5-6-73 0 0,-19-18-20 0 0,22 22-527 0 0,0 1-1 0 0,0 0 1 0 0,0 0-1 0 0,0 1 1 0 0,0-1-1 0 0,0 0 1 0 0,0 1-1 0 0,0-1 1 0 0,0 1-1 0 0,0 0 1 0 0,-1 0-1 0 0,1 0 1 0 0,0 0-1 0 0,0 0 1 0 0,0 0-1 0 0,0 0 1 0 0,0 1-1 0 0,-1-1 1 0 0,1 1-1 0 0,0-1 1 0 0,0 1-1 0 0,0 0 1 0 0,0 0-145 0 0,-15 8 341 0 0,-1 1-1 0 0,2 1 1 0 0,-1 0 0 0 0,2 1-1 0 0,-1 1 1 0 0,2 0 0 0 0,0 1-1 0 0,0 1 1 0 0,1 0 0 0 0,1 1-1 0 0,-6 11-340 0 0,13-20 42 0 0,0 1-1 0 0,0-1 1 0 0,0 1-1 0 0,1 0 0 0 0,1 1 1 0 0,-1-1-1 0 0,1 1 0 0 0,1-1 1 0 0,-1 1-1 0 0,2 0 1 0 0,-1 0-1 0 0,1 0 0 0 0,0 0 1 0 0,1 0-1 0 0,0 0 1 0 0,1 0-1 0 0,0 0 0 0 0,0 0 1 0 0,1 0-1 0 0,0 0 1 0 0,0 0-1 0 0,1 0 0 0 0,0-1 1 0 0,1 0-1 0 0,0 1 1 0 0,0-1-42 0 0,1 0 3 0 0,1 0 1 0 0,0-1 0 0 0,0 0 0 0 0,0 0 0 0 0,1 0 0 0 0,0-1 0 0 0,0 0 0 0 0,0-1-1 0 0,1 1 1 0 0,0-1 0 0 0,2 0-4 0 0,49 24-2201 0 0,-55-27 1318 0 0,1 0-1885 0 0,2-1-6766 0 0,-4-1 383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56 4089 0 0,'0'0'1880'0'0,"0"0"-307"0"0,0 0 14 0 0,0 0 216 0 0,0 0 84 0 0,0 0-175 0 0,0 0-361 0 0,0 0-400 0 0,-19 32-270 0 0,-58 99-158 0 0,45-55 323 0 0,31-71-781 0 0,0 0 0 0 0,0 0 0 0 0,0 0 0 0 0,1 0 0 0 0,-1 0 0 0 0,1 0 0 0 0,1 1 0 0 0,-1-1 0 0 0,1 0 0 0 0,0 0 0 0 0,0 0 0 0 0,0 0 0 0 0,1 0 0 0 0,0 0 1 0 0,0 0-1 0 0,0-1 0 0 0,0 1 0 0 0,1-1 0 0 0,0 1 0 0 0,0-1 0 0 0,0 0 0 0 0,0 0 0 0 0,1 0 0 0 0,-1-1 0 0 0,1 1 0 0 0,0-1 0 0 0,0 0 0 0 0,0 0 0 0 0,1 0 0 0 0,-1 0 0 0 0,1-1 0 0 0,0 0 1 0 0,-1 0-1 0 0,1 0 0 0 0,0-1 0 0 0,0 1 0 0 0,0-1 0 0 0,0 0 0 0 0,0-1 0 0 0,1 1 0 0 0,3-1-65 0 0,1 1 115 0 0,-1-1 0 0 0,1-1-1 0 0,0 0 1 0 0,-1 0 0 0 0,1 0 0 0 0,-1-1 0 0 0,0-1-1 0 0,1 0 1 0 0,-1 0 0 0 0,0-1 0 0 0,-1 0 0 0 0,6-3-115 0 0,-1 0 111 0 0,-1 0 0 0 0,0-1 0 0 0,0 0 0 0 0,-1-1 1 0 0,0 0-1 0 0,-1-1 0 0 0,0 0 0 0 0,-1-1 0 0 0,0 1 0 0 0,0-2 1 0 0,-1 0-1 0 0,-1 0 0 0 0,0 0 0 0 0,0-1 0 0 0,-1 1 1 0 0,3-14-112 0 0,-6 19-12 0 0,-1 0 0 0 0,1 0-1 0 0,-2-1 1 0 0,1 1 0 0 0,-1-1 0 0 0,0 1 0 0 0,-1-1 0 0 0,1 0 0 0 0,-2 1 0 0 0,1-1 0 0 0,-1 0 0 0 0,0 1 0 0 0,-1-1 0 0 0,1 1 0 0 0,-1-1 0 0 0,-1 1 0 0 0,0 0 0 0 0,0 0 0 0 0,0 0 0 0 0,-1 0 0 0 0,0 1 0 0 0,0-1-1 0 0,-1 1 1 0 0,1 0 0 0 0,-1 0 0 0 0,-1 1 0 0 0,1-1 0 0 0,-2 0 12 0 0,2 3-141 0 0,0 0 0 0 0,0 0 0 0 0,-1 0 0 0 0,1 0 0 0 0,-1 1 0 0 0,0 0 0 0 0,1 0 0 0 0,-1 1-1 0 0,0 0 1 0 0,0 0 0 0 0,0 0 0 0 0,0 0 0 0 0,0 1 0 0 0,0 0 0 0 0,0 0 0 0 0,0 1 0 0 0,0 0 0 0 0,0 0 0 0 0,0 0 0 0 0,0 1-1 0 0,1 0 1 0 0,-1 0 0 0 0,0 0 0 0 0,-3 3 141 0 0,-34 23-4462 0 0,9 11-4557 0 0,26-27 1517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0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48 0 0 0,'0'0'628'0'0,"0"0"846"0"0,0 0 306 0 0,0 0-55 0 0,0 0-145 0 0,0 0-138 0 0,0 0-116 0 0,0 0-59 0 0,0-8-72 0 0,0-24-90 0 0,0 24-69 0 0,0 8-75 0 0,0 0-64 0 0,0 0-35 0 0,0 0-33 0 0,0 0-55 0 0,0 0-69 0 0,0 0-105 0 0,-6 19 895 0 0,-5-1-1406 0 0,2 1 1 0 0,0 1 0 0 0,1 0-1 0 0,1 0 1 0 0,1 0-1 0 0,0 1 1 0 0,2 0 0 0 0,0 0-1 0 0,2 2-89 0 0,-1-6 18 0 0,-3 14 22 0 0,-19 141 193 0 0,27-58-181 0 0,-2-110-42 0 0,1-1-1 0 0,0 0 1 0 0,0 0-1 0 0,0 0 1 0 0,1 0-1 0 0,-1 0 1 0 0,1 0-1 0 0,0 0 1 0 0,0 0-1 0 0,-1-1 1 0 0,2 1-1 0 0,-1-1 0 0 0,0 1 1 0 0,0-1-1 0 0,1 0 1 0 0,0 0-1 0 0,-1 0 1 0 0,1 0-1 0 0,0 0 1 0 0,0-1-1 0 0,0 1 1 0 0,0-1-1 0 0,0 0 1 0 0,0 0-1 0 0,0 0 1 0 0,0 0-1 0 0,1-1 1 0 0,-1 1-1 0 0,0-1 1 0 0,0 0-1 0 0,1 0 1 0 0,-1 0-1 0 0,0 0 1 0 0,1 0-1 0 0,-1-1 1 0 0,0 1-1 0 0,0-1 1 0 0,1 0-1 0 0,-1 0 1 0 0,0 0-1 0 0,0-1 1 0 0,0 1-1 0 0,0-1 1 0 0,-1 0-1 0 0,2 0-9 0 0,27-25 68 0 0,-2-1 0 0 0,-1-1 0 0 0,-1-1 0 0 0,-1-1 0 0 0,-2-2-1 0 0,-2 0 1 0 0,-1-2 0 0 0,-1 0 0 0 0,-2-1 0 0 0,-1-1 0 0 0,-3-1 0 0 0,0 0 0 0 0,-3-1 0 0 0,3-18-68 0 0,-4 6 397 0 0,-13 156-377 0 0,0-59 16 0 0,3-1 1 0 0,1 0 0 0 0,2 1-1 0 0,2-1 1 0 0,9 34-37 0 0,4 3 7 0 0,-3 1 0 0 0,-4 0 1 0 0,-3 1-1 0 0,-4-1 0 0 0,-4 3-7 0 0,1-66 4 0 0,-2-1 0 0 0,0 1 1 0 0,-1 0-1 0 0,-1 0 0 0 0,-1-1 1 0 0,-1 1-1 0 0,0-1 0 0 0,-1 0 0 0 0,-2-1 1 0 0,0 1-1 0 0,0-2 0 0 0,-2 1 0 0 0,0-1 1 0 0,-1 0-1 0 0,-1-1 0 0 0,0-1 0 0 0,-2 0 1 0 0,1 0-1 0 0,-2-2 0 0 0,0 1 0 0 0,-10 6-4 0 0,16-16 12 0 0,-1 0 1 0 0,1-1-1 0 0,0 0 0 0 0,-1 0 0 0 0,0-1 0 0 0,1 0 0 0 0,-1-1 0 0 0,0 0 0 0 0,0 0 0 0 0,0-1 1 0 0,0-1-1 0 0,-5 0-12 0 0,11-1 5 0 0,-1 1 1 0 0,1-1-1 0 0,0-1 0 0 0,0 1 1 0 0,0-1-1 0 0,0 1 1 0 0,0-1-1 0 0,1 0 1 0 0,-1 0-1 0 0,1-1 0 0 0,0 1 1 0 0,0-1-1 0 0,0 1 1 0 0,0-1-1 0 0,0 0 1 0 0,1 0-1 0 0,0-1 0 0 0,0 1 1 0 0,0 0-1 0 0,1-1 1 0 0,-1 1-1 0 0,1-1 1 0 0,0 1-1 0 0,0-1 1 0 0,0 0-1 0 0,1 1 0 0 0,0-4-5 0 0,-1-3-2 0 0,1-1 0 0 0,0 0 0 0 0,1 1-1 0 0,1-1 1 0 0,-1 1 0 0 0,2-1-1 0 0,0 1 1 0 0,0 0 0 0 0,1 0-1 0 0,0 0 1 0 0,1 0 0 0 0,0 1 0 0 0,1 0-1 0 0,0 0 1 0 0,1 0 0 0 0,0 1-1 0 0,0 0 1 0 0,1 0 2 0 0,10-14 4 0 0,2 1 0 0 0,0 0 0 0 0,1 2 1 0 0,1 0-1 0 0,0 2 0 0 0,2 0 0 0 0,0 2 0 0 0,1 0 0 0 0,1 2 0 0 0,22-9-4 0 0,9-3-10 0 0,-56 26 22 0 0,-1 0-6 0 0,0 0-12 0 0,0 0 19 0 0,0 0 8 0 0,0 0-25 0 0,0 0 10 0 0,0 0 3 0 0,0 0-14 0 0,0 0 9 0 0,0 0-15 0 0,0 0 23 0 0,0 0 11 0 0,0 0-30 0 0,0 0-25 0 0,0 0-1 0 0,0 0-33 0 0,0 0-44 0 0,0 0-53 0 0,0 0-96 0 0,0 0-135 0 0,0-4-3315 0 0,0-3-8474 0 0,0 3 3844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3681 0 0,'0'0'2275'0'0,"0"0"-196"0"0,0 0-112 0 0,0 0-38 0 0,0 0-13 0 0,0 0-184 0 0,0 0-261 0 0,0 0-229 0 0,0 0-266 0 0,0 0-240 0 0,0 0-180 0 0,0 0-92 0 0,0 0-59 0 0,-3-1-15 0 0,-6-1-16 0 0,6 1-54 0 0,3 1-39 0 0,0 0-50 0 0,11 3 604 0 0,163 6 1856 0 0,-115-10-2263 0 0,130-6 210 0 0,-170 5-388 0 0,-9 0-2271 0 0,-26 2-3222 0 0,0 1-4632 0 0,11 2-853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6865 0 0,'0'0'3400'0'0,"0"0"-1638"0"0,0 0-637 0 0,0 0 33 0 0,0 0 195 0 0,0 0 70 0 0,0 0-120 0 0,0 0-263 0 0,0 0-301 0 0,0 0-221 0 0,0 0-138 0 0,0 0-67 0 0,-3 3-11 0 0,-10 15 331 0 0,64-2 2841 0 0,262-20-1336 0 0,-278-1-2215 0 0,-28-1-2429 0 0,-7 6 1514 0 0,-1 0-2397 0 0,1 0-5146 0 0,0 0-3412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907 1411 0 0 0,'0'0'1456'0'0,"0"0"107"0"0,0 0 94 0 0,0 0 98 0 0,0 0-64 0 0,0 0-110 0 0,0 0-147 0 0,0 0-156 0 0,0 0-153 0 0,0 0-111 0 0,0 0-142 0 0,0 0-143 0 0,0 0-104 0 0,-7 0 290 0 0,5 0 3233 0 0,261-47-836 0 0,-215 46-3302 0 0,-40 34 146 0 0,-37 67 286 0 0,-36-4-370 0 0,-65 28-69 0 0,127-116 11 0 0,5-7-19 0 0,0 0 1 0 0,1 0-1 0 0,-1 0 1 0 0,1 0-1 0 0,-1 1 1 0 0,1-1-1 0 0,0 1 1 0 0,0-1-1 0 0,0 1 1 0 0,0-1-1 0 0,0 1 1 0 0,0 0-1 0 0,0-1 1 0 0,0 1-1 0 0,0 0 0 0 0,1 0 1 0 0,-1 0-1 0 0,1 0 1 0 0,-1 0-1 0 0,1-1 1 0 0,0 1-1 0 0,0 0 1 0 0,0 0-1 0 0,0 0 1 0 0,0 1 4 0 0,37 10 73 0 0,80 1 185 0 0,-72-14-66 0 0,1-1 1 0 0,0-3 0 0 0,-1-2-1 0 0,18-5-192 0 0,15 0 102 0 0,-68-11-3594 0 0,5 7-1325 0 0,-7 5-3842 0 0,-1 5-1315 0 0</inkml:trace>
  <inkml:trace contextRef="#ctx0" brushRef="#br0" timeOffset="-2811.106">255 660 0 0 0,'0'0'863'0'0,"0"0"298"0"0,0 0 165 0 0,0 0 154 0 0,0 0 118 0 0,0 0 9 0 0,0 0-139 0 0,0 0-282 0 0,0 0-331 0 0,0 0-290 0 0,0 0-182 0 0,-9 0 765 0 0,187 2 4350 0 0,-1 0-5005 0 0,-177-2-509 0 0,0 0 52 0 0,0 0 79 0 0,0 0 69 0 0,0 0 86 0 0,0 0 50 0 0,-18 0 506 0 0,-10-1-818 0 0,-1 1 1 0 0,0 2-1 0 0,1 1 1 0 0,-1 1-1 0 0,1 1 1 0 0,-5 3-9 0 0,79-4-266 0 0,-2-3 361 0 0,71-1-501 0 0,-111 3-1699 0 0,-4 3-4773 0 0,0-5 3778 0 0,0 0-5657 0 0</inkml:trace>
  <inkml:trace contextRef="#ctx0" brushRef="#br0" timeOffset="-1612.467">1249 384 0 0 0,'0'0'575'0'0,"0"0"494"0"0,0 0 212 0 0,0 0 54 0 0,0 0-72 0 0,0 0-149 0 0,0 0-87 0 0,0 0-56 0 0,0 0-48 0 0,-2-3-55 0 0,0 1-635 0 0,0 0-1 0 0,0 0 0 0 0,0 1 0 0 0,0-1 1 0 0,0 0-1 0 0,-1 1 0 0 0,1 0 0 0 0,0-1 1 0 0,-1 1-1 0 0,1 0 0 0 0,-1 0 1 0 0,0 1-1 0 0,1-1 0 0 0,-1 0 0 0 0,1 1 1 0 0,-1 0-1 0 0,0 0 0 0 0,0-1 1 0 0,1 2-1 0 0,-1-1 0 0 0,0 0 0 0 0,1 0 1 0 0,-1 1-233 0 0,-14 2 160 0 0,0 0 0 0 0,0 2 0 0 0,1 0 0 0 0,-1 0-1 0 0,1 2 1 0 0,1 0 0 0 0,-1 1 0 0 0,1 0 0 0 0,-11 9-160 0 0,22-15 34 0 0,-3 2-22 0 0,1-1 0 0 0,-1 1 0 0 0,1-1 0 0 0,0 2 0 0 0,0-1 0 0 0,1 1 0 0 0,-1 0 0 0 0,1 0 0 0 0,0 0 0 0 0,0 1 0 0 0,1 0 0 0 0,0 0 0 0 0,0 0 0 0 0,0 0-1 0 0,0 1 1 0 0,1-1 0 0 0,0 1 0 0 0,1 0 0 0 0,0 0 0 0 0,0 0 0 0 0,0 0 0 0 0,0 4-12 0 0,2-9 10 0 0,0 0 0 0 0,0 0 0 0 0,0 0 0 0 0,0 0 0 0 0,0 0-1 0 0,0 1 1 0 0,0-1 0 0 0,1-1 0 0 0,-1 1 0 0 0,1 0 0 0 0,-1 0 0 0 0,1 0 0 0 0,0 0 0 0 0,0 0 0 0 0,0 0 0 0 0,0-1-1 0 0,0 1 1 0 0,0 0 0 0 0,0-1 0 0 0,1 1 0 0 0,-1-1 0 0 0,0 1 0 0 0,1-1 0 0 0,0 0 0 0 0,-1 1 0 0 0,1-1-1 0 0,0 0 1 0 0,-1 0 0 0 0,1 0 0 0 0,0-1 0 0 0,0 1 0 0 0,0 0 0 0 0,0-1 0 0 0,0 1 0 0 0,0-1 0 0 0,0 1-1 0 0,0-1 1 0 0,0 0 0 0 0,0 0 0 0 0,0 0-10 0 0,8 1 157 0 0,1-1 0 0 0,-1 0 0 0 0,1 0 0 0 0,0-1-1 0 0,-1 0 1 0 0,0-1 0 0 0,1-1 0 0 0,-1 1 0 0 0,0-2 0 0 0,0 1 0 0 0,0-1-1 0 0,-1-1 1 0 0,2 0-157 0 0,19-13 144 0 0,-2 0 0 0 0,0-2 0 0 0,-1-1 0 0 0,-1-2 0 0 0,0 0 0 0 0,-2-1 0 0 0,-1-2 0 0 0,-2 0-1 0 0,0-1 1 0 0,-1-2 0 0 0,-1-2-144 0 0,-7 16 520 0 0,-11 25 134 0 0,-2 5-756 0 0,3 312 413 0 0,-2-295-320 0 0,-2 1 1 0 0,-2-1-1 0 0,0 0 0 0 0,-3-1 0 0 0,0 1 1 0 0,-2-1-1 0 0,-12 29 9 0 0,18-51-4 0 0,-1 0 0 0 0,1-1 0 0 0,-1 1 0 0 0,-1-1 0 0 0,1 0 0 0 0,-2 0 0 0 0,1-1 0 0 0,-1 1 0 0 0,0-1 0 0 0,0 0 0 0 0,-1-1 0 0 0,0 0 0 0 0,0 0 0 0 0,-1 0 0 0 0,1-1 0 0 0,-1 0 0 0 0,0 0 0 0 0,-1-1 0 0 0,1 0 0 0 0,-1-1 0 0 0,0 0 0 0 0,1 0 0 0 0,-2-1 0 0 0,1 0 0 0 0,0 0 0 0 0,0-1 0 0 0,0 0 0 0 0,-1-1 0 0 0,-6 0 4 0 0,14-1 0 0 0,0 1 1 0 0,0-1-1 0 0,0 0 1 0 0,0 1-1 0 0,0-1 1 0 0,0 0-1 0 0,0 0 1 0 0,0 0-1 0 0,0-1 1 0 0,0 1-1 0 0,0 0 1 0 0,1-1-1 0 0,-1 1 1 0 0,1-1-1 0 0,-1 1 1 0 0,1-1-1 0 0,-1 0 1 0 0,1 0-1 0 0,0 1 1 0 0,0-1-1 0 0,0 0 1 0 0,0 0-1 0 0,0 0 1 0 0,0-1-1 0 0,1 1 1 0 0,-1 0-1 0 0,1 0 1 0 0,-1 0-1 0 0,1 0 1 0 0,0-1-1 0 0,0 1 1 0 0,0 0-1 0 0,0 0 1 0 0,0 0-1 0 0,0-1 1 0 0,1 1-1 0 0,28-77-75 0 0,-17 64 81 0 0,1 1 0 0 0,0 0 0 0 0,0 1 0 0 0,2 1 0 0 0,0 0 1 0 0,0 1-1 0 0,1 0 0 0 0,0 1 0 0 0,0 1 0 0 0,1 1 1 0 0,1 0-7 0 0,150-47 106 0 0,-66 48-691 0 0,-88 4-1239 0 0,-6 0-4842 0 0,-6 2-4296 0 0</inkml:trace>
  <inkml:trace contextRef="#ctx0" brushRef="#br0" timeOffset="-988.737">575 1172 4057 0 0,'0'0'2254'0'0,"0"0"-103"0"0,0 0-4 0 0,0 0-5 0 0,0 0-198 0 0,0 0-345 0 0,0 0-403 0 0,0 0-369 0 0,0 0-255 0 0,0 0-202 0 0,0 0-149 0 0,0 0-77 0 0,0 0-9 0 0,3 1 88 0 0,158 2 2801 0 0,176-15-1093 0 0,-178-1-1618 0 0,-79 8-268 0 0,1-3 0 0 0,-2-3-1 0 0,41-13-44 0 0,-55 7-46 0 0,12-3-4218 0 0,-67 19-2886 0 0,-8 1 3784 0 0,1 0-7192 0 0</inkml:trace>
  <inkml:trace contextRef="#ctx0" brushRef="#br0" timeOffset="4449.344">1590 1150 0 0 0,'-2'-6'13'0'0,"2"4"97"0"0,0 2 180 0 0,-1 0 379 0 0,-4 0 767 0 0,4-4 2885 0 0,11 1-532 0 0,22 3-3583 0 0,-24 0 286 0 0,173 1 2704 0 0,43-2-1576 0 0,-204 1-1500 0 0,157-15 542 0 0,-20-3 3 0 0,-30 7-126 0 0,-81 3 2 0 0,89-10 54 0 0,-89 11-252 0 0,90 3 194 0 0,-111 1-183 0 0,-25 3-3860 0 0,-5-1-3851 0 0,5 1-2278 0 0</inkml:trace>
  <inkml:trace contextRef="#ctx0" brushRef="#br0" timeOffset="6968.83">1724 1411 0 0 0,'0'0'644'0'0,"0"0"604"0"0,0 0 333 0 0,0 0 131 0 0,0 0 114 0 0,0 0-3 0 0,-1-7-160 0 0,-7-26 1111 0 0,8 33-1626 0 0,0 0-109 0 0,0 0-108 0 0,0 0-124 0 0,0 0-105 0 0,0 0-93 0 0,0 0-72 0 0,0 0-79 0 0,13 81 2159 0 0,53 305-1271 0 0,-49-319-1287 0 0,-8-69 1296 0 0,-4-26-985 0 0,-3 13-352 0 0,61-202 100 0 0,55-136-140 0 0,-110 339-601 0 0,-15 42-809 0 0,0-5 938 0 0,4 12-1719 0 0,2-12-6507 0 0,1-15-2513 0 0</inkml:trace>
  <inkml:trace contextRef="#ctx0" brushRef="#br0" timeOffset="7480.732">2103 1820 0 0 0,'0'0'912'0'0,"0"0"232"0"0,0 0 130 0 0,0 0 209 0 0,0 0 187 0 0,0 0 23 0 0,0 0-106 0 0,0 0-197 0 0,0 0-176 0 0,0 0-199 0 0,0 0-171 0 0,0 0-113 0 0,0 0-82 0 0,-1-3-41 0 0,-7-9 1497 0 0,-24 53-1015 0 0,-10 57-753 0 0,41-95-310 0 0,0 0 1 0 0,0 0 0 0 0,1 0-1 0 0,-1 0 1 0 0,1 0 0 0 0,0 0-1 0 0,0 1 1 0 0,0-1 0 0 0,0 0-1 0 0,1 0 1 0 0,-1 0 0 0 0,1 0-1 0 0,-1 0 1 0 0,1 0 0 0 0,0 0-1 0 0,1 0 1 0 0,-1 0 0 0 0,0 0-1 0 0,1 0 1 0 0,0-1 0 0 0,-1 1-1 0 0,1-1 1 0 0,0 1 0 0 0,0-1-1 0 0,1 0 1 0 0,-1 1 0 0 0,0-1-1 0 0,1 0 1 0 0,-1-1 0 0 0,1 1-1 0 0,0 0 1 0 0,0 0-28 0 0,4-1 106 0 0,-1 0 0 0 0,0 0 0 0 0,1 0 1 0 0,-1-1-1 0 0,1 0 0 0 0,-1 0 0 0 0,1 0 0 0 0,-1-1 0 0 0,0 0 0 0 0,1 0 1 0 0,-1-1-1 0 0,0 0 0 0 0,0 0 0 0 0,0 0 0 0 0,0-1 0 0 0,0 0 0 0 0,0 0 0 0 0,-1-1 1 0 0,0 1-1 0 0,1-1 0 0 0,-1 0 0 0 0,-1 0 0 0 0,1-1 0 0 0,2-2-106 0 0,1 0 65 0 0,-1 1-1 0 0,1-1 1 0 0,-1 0 0 0 0,0 0-1 0 0,-1-1 1 0 0,0 0-1 0 0,0 0 1 0 0,-1-1-1 0 0,0 0 1 0 0,0 0 0 0 0,-1 0-1 0 0,0 0 1 0 0,-1-1-1 0 0,0 1 1 0 0,0-1-1 0 0,-1 0 1 0 0,0 0 0 0 0,-1 0-1 0 0,0 0 1 0 0,-1 0-1 0 0,0 0 1 0 0,0 0-1 0 0,-1 0 1 0 0,-1-3-65 0 0,-1 10-97 0 0,-1 0-1 0 0,1 0 1 0 0,-1 0 0 0 0,0 0-1 0 0,0 1 1 0 0,0 0-1 0 0,0-1 1 0 0,0 1 0 0 0,0 1-1 0 0,-1-1 1 0 0,1 1 0 0 0,-1 0-1 0 0,1 0 1 0 0,-1 0 0 0 0,1 0-1 0 0,-1 1 1 0 0,1 0 0 0 0,-1 0-1 0 0,0 0 1 0 0,1 0 0 0 0,-1 1-1 0 0,1 0 1 0 0,-1 0-1 0 0,1 0 1 0 0,-1 1 0 0 0,1-1-1 0 0,0 1 1 0 0,-1 0 0 0 0,1 0-1 0 0,0 0 98 0 0,-47 34-4861 0 0,38-27 355 0 0,0 0-6574 0 0</inkml:trace>
  <inkml:trace contextRef="#ctx0" brushRef="#br0" timeOffset="7852.746">2645 1757 6953 0 0,'0'0'3553'0'0,"0"0"-1738"0"0,0 0-537 0 0,0 0 166 0 0,0 0 37 0 0,0 0-112 0 0,0 0-271 0 0,0 0-345 0 0,0 0-165 0 0,0 0-93 0 0,0 0-72 0 0,0 0-95 0 0,0 0-63 0 0,-12 16-26 0 0,-53 79 102 0 0,40-40-65 0 0,18-37-304 0 0,0-1 0 0 0,-2 0 0 0 0,1-1 0 0 0,-2 0 0 0 0,0 0-1 0 0,-1-1 1 0 0,-1 0 0 0 0,-10 10 28 0 0,14-18-812 0 0,-9 5 627 0 0,10-10-3708 0 0,-2-1-4068 0 0,8-2 3138 0 0,1-2 23 0 0</inkml:trace>
  <inkml:trace contextRef="#ctx0" brushRef="#br0" timeOffset="8213.031">2440 1761 3753 0 0,'0'0'2228'0'0,"0"0"-883"0"0,0 0-464 0 0,0 0 18 0 0,0 0 164 0 0,0 0 120 0 0,0 0-2 0 0,0 0-67 0 0,0 0-74 0 0,0 0-68 0 0,0 0-70 0 0,0 0-118 0 0,8 12-40 0 0,49 76 1307 0 0,58 18-354 0 0,-106-106-4538 0 0,-6-3-6346 0 0,-3 2-622 0 0</inkml:trace>
  <inkml:trace contextRef="#ctx0" brushRef="#br0" timeOffset="8894.427">2387 1312 0 0 0,'0'0'693'0'0,"0"0"128"0"0,0 0 80 0 0,0 0 91 0 0,0 0 141 0 0,0 0 171 0 0,0 0 59 0 0,-1 0 927 0 0,-6 0-2432 0 0,6 0 3964 0 0,1 0 4164 0 0,125-26-6393 0 0,-58 22-1436 0 0,-67 30 355 0 0,-28 18 156 0 0,-38 58-61 0 0,65-99-582 0 0,1-2-13 0 0,0 0 0 0 0,-1 1-1 0 0,1-1 1 0 0,0 1 0 0 0,0-1 0 0 0,0 1-1 0 0,0-1 1 0 0,0 1 0 0 0,1-1-1 0 0,-1 1 1 0 0,0-1 0 0 0,1 0-1 0 0,-1 1 1 0 0,1-1 0 0 0,-1 0 0 0 0,1 1-1 0 0,0-1 1 0 0,-1 0 0 0 0,1 0-1 0 0,0 1 1 0 0,0-1 0 0 0,0 0-1 0 0,0 0 1 0 0,0 0 0 0 0,0 0 0 0 0,0 0-1 0 0,1 0 1 0 0,-1-1 0 0 0,0 1-1 0 0,0 0 1 0 0,1 0 0 0 0,-1-1-1 0 0,0 1 1 0 0,1-1 0 0 0,-1 1 0 0 0,1-1-1 0 0,-1 0-11 0 0,12 5 123 0 0,-4-2-100 0 0,0 0 0 0 0,0-1-1 0 0,0 0 1 0 0,0 0 0 0 0,0-1-1 0 0,0-1 1 0 0,0 1 0 0 0,1-1-1 0 0,-1-1 1 0 0,0 0 0 0 0,0 0-1 0 0,0-1 1 0 0,0 0 0 0 0,0 0-1 0 0,0-1 1 0 0,1-1-23 0 0,48-27-4653 0 0,-49 25-1998 0 0,0 5-5401 0 0</inkml:trace>
  <inkml:trace contextRef="#ctx0" brushRef="#br0" timeOffset="13979.163">2985 193 0 0 0,'0'0'1084'0'0,"0"0"662"0"0,0 0 306 0 0,0 0-2 0 0,0 0-233 0 0,0 0-294 0 0,0 0-219 0 0,0 0-163 0 0,-1-8-136 0 0,-6-24-147 0 0,6 24-135 0 0,1 8-127 0 0,0 0-136 0 0,0 0-122 0 0,0 0-115 0 0,0 0-103 0 0,7 18 486 0 0,45 42 751 0 0,-2 2-1 0 0,-3 3 0 0 0,-3 1 1 0 0,26 54-1357 0 0,-50-78 186 0 0,-2 1 0 0 0,-1 0 0 0 0,-3 2 0 0 0,-1 0 0 0 0,-2 0 0 0 0,-3 1 0 0 0,-1 0 0 0 0,-3 1 0 0 0,-1 0 0 0 0,-3-1 0 0 0,-1 1 0 0 0,-8 40-186 0 0,0 11 126 0 0,-5-1 0 0 0,-18 61-126 0 0,21-126 22 0 0,-2 0 0 0 0,-1-1 0 0 0,-1 0 0 0 0,-2-1-1 0 0,0-1 1 0 0,-3-1 0 0 0,0 0 0 0 0,-1-1 0 0 0,-2-2 0 0 0,-1 0-1 0 0,-1-2 1 0 0,0 0 0 0 0,-4 0-22 0 0,-101 120-10 0 0,125-134 372 0 0,-2-1-2864 0 0,-5-14-3335 0 0,8 0-654 0 0,2 5-4871 0 0</inkml:trace>
  <inkml:trace contextRef="#ctx0" brushRef="#br0" timeOffset="15175.7">261 1 0 0 0,'0'0'1034'0'0,"0"0"319"0"0,0 0 177 0 0,0 0-19 0 0,0 0-166 0 0,0 0-244 0 0,0 0-224 0 0,0 0-121 0 0,0 0-45 0 0,-3-1 5260 0 0,1 1-5991 0 0,-31 38 1806 0 0,20-23-1455 0 0,1 1 1 0 0,0 0 0 0 0,1 1 0 0 0,0 0 0 0 0,2 1 0 0 0,0 0 0 0 0,-5 15-332 0 0,8-20 144 0 0,-16 41 295 0 0,2 1 1 0 0,3 1-1 0 0,2 0 1 0 0,2 2-1 0 0,3-1 1 0 0,3 2-1 0 0,1 24-439 0 0,5-71 45 0 0,-10 141 789 0 0,7-1 0 0 0,10 53-834 0 0,2-146 203 0 0,4-1 1 0 0,2 0-1 0 0,2 0 1 0 0,3-2-1 0 0,2 0 1 0 0,3-1-1 0 0,2-2 1 0 0,2 0-1 0 0,3-2 1 0 0,26 32-204 0 0,68 98 689 0 0,-103-145-450 0 0,-21-35-191 0 0,6 0 173 0 0,-7-2-266 0 0,0 1-32 0 0,0 0-30 0 0,0 0-12 0 0,0 0-38 0 0,0 0-62 0 0,6 0-1009 0 0,7 0-1196 0 0,-6-3-4245 0 0,-3-1-5408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3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499 538 0 0 0,'0'0'279'0'0,"0"0"888"0"0,0 0 328 0 0,0 0-6 0 0,0 0-72 0 0,0 0 6 0 0,0 0 25 0 0,0 0 18 0 0,0-4-18 0 0,2-10-61 0 0,-2 10-95 0 0,0 4-114 0 0,0 0-111 0 0,0 0-98 0 0,0 0-87 0 0,0 0-73 0 0,0 0-37 0 0,-8 29 3650 0 0,-20 16-4550 0 0,17-30 554 0 0,-51 81 163 0 0,23-33-336 0 0,-3-1 0 0 0,-2-2 0 0 0,-52 52-253 0 0,-66 58 158 0 0,154-165-638 0 0,8-17-5049 0 0,1 0 3233 0 0,3-9-7477 0 0,-1 13 1637 0 0</inkml:trace>
  <inkml:trace contextRef="#ctx0" brushRef="#br0" timeOffset="403.472">35 556 6481 0 0,'0'0'2441'0'0,"0"0"-406"0"0,0 0-305 0 0,0 0-74 0 0,0 0-52 0 0,0 0-193 0 0,0 0-342 0 0,0 0-357 0 0,0 0-205 0 0,0 0-55 0 0,0 0 30 0 0,0 0 65 0 0,5 16-20 0 0,38 111 751 0 0,-22-96-805 0 0,0-2 0 0 0,2-1 0 0 0,1 0 0 0 0,1-2 1 0 0,7 5-474 0 0,-6-7 212 0 0,-1 1 0 0 0,-2 1 0 0 0,0 2 1 0 0,-2 0-1 0 0,8 15-212 0 0,4 52 303 0 0,-33-94-293 0 0,0-1-19 0 0,0 0-27 0 0,0 0 5 0 0,0 0-30 0 0,0 0-10 0 0,0 0-22 0 0,0 0-30 0 0,0 0-70 0 0,0-27-7443 0 0,0 18 1109 0 0,0 4-4997 0 0</inkml:trace>
  <inkml:trace contextRef="#ctx0" brushRef="#br0" timeOffset="1000.252">587 232 2433 0 0,'0'0'1927'0'0,"0"0"-216"0"0,0 0-68 0 0,0 0 226 0 0,0 0 126 0 0,0 0-61 0 0,0 0-149 0 0,0 0-304 0 0,0 0-283 0 0,0 0-197 0 0,0 0-190 0 0,0 0-147 0 0,0 0-98 0 0,-5-7 1502 0 0,102-8-597 0 0,40 9-805 0 0,-136 6-655 0 0,0 0 0 0 0,0 0 1 0 0,0 0-1 0 0,1 1 1 0 0,-1-1-1 0 0,0 0 0 0 0,0 1 1 0 0,0-1-1 0 0,0 1 0 0 0,0 0 1 0 0,0-1-1 0 0,0 1 0 0 0,0 0 1 0 0,0 0-1 0 0,0-1 1 0 0,0 1-1 0 0,-1 0 0 0 0,1 0 1 0 0,0 0-1 0 0,-1 0 0 0 0,1 0 1 0 0,0 0-1 0 0,-1 0 0 0 0,1 0 1 0 0,-1 0-1 0 0,1 1 1 0 0,-1-1-1 0 0,0 0 0 0 0,0 0 1 0 0,1 0-1 0 0,-1 0 0 0 0,0 1 1 0 0,0-1-1 0 0,0 0 0 0 0,0 0 1 0 0,0 0-1 0 0,-1 1 1 0 0,1-1-1 0 0,0 0 0 0 0,0 0 1 0 0,-1 0-1 0 0,1 0 0 0 0,-1 0 1 0 0,1 0-1 0 0,-1 1 1 0 0,0-1-12 0 0,-32 49 537 0 0,-83 77-88 0 0,116-125-446 0 0,-1-1-1 0 0,0 0 1 0 0,0 1 0 0 0,1-1-1 0 0,-1 1 1 0 0,1-1-1 0 0,-1 1 1 0 0,1-1-1 0 0,-1 1 1 0 0,1-1-1 0 0,0 1 1 0 0,0 0-1 0 0,0-1 1 0 0,0 1-1 0 0,0-1 1 0 0,0 1 0 0 0,1 0-1 0 0,-1-1 1 0 0,0 1-1 0 0,1-1 1 0 0,-1 1-1 0 0,1-1 1 0 0,0 1-1 0 0,-1-1 1 0 0,1 1-1 0 0,0-1 1 0 0,0 0 0 0 0,0 1-1 0 0,0-1 1 0 0,0 0-1 0 0,0 0 1 0 0,0 0-1 0 0,0 0 1 0 0,1 0-1 0 0,-1 0 1 0 0,0 0-1 0 0,1 0 1 0 0,-1 0-1 0 0,0-1 1 0 0,1 1 0 0 0,-1-1-1 0 0,1 1-2 0 0,85 17 530 0 0,29-18-817 0 0,-92 0-3362 0 0,0 0-3391 0 0,-17 0-5232 0 0</inkml:trace>
  <inkml:trace contextRef="#ctx0" brushRef="#br0" timeOffset="3254.904">921 965 0 0 0,'0'0'1335'0'0,"0"0"249"0"0,0 0 175 0 0,0 0 14 0 0,0 0-45 0 0,0 0-85 0 0,0 0-113 0 0,0 0-119 0 0,-5-2-139 0 0,-12-8-145 0 0,13 7-138 0 0,4 3-92 0 0,0 0-113 0 0,0 0-113 0 0,0 0-91 0 0,0 0-99 0 0,0 0-98 0 0,0 0-95 0 0,0 0-72 0 0,0 0-83 0 0,18 1 398 0 0,7 2-96 0 0,1-2 0 0 0,0 0 0 0 0,0-1 1 0 0,-1-2-1 0 0,1-1 0 0 0,18-4-435 0 0,14-1 348 0 0,108-11 106 0 0,-128 11-1953 0 0,-55 3-3872 0 0,3 3-6223 0 0,9 2 5530 0 0</inkml:trace>
  <inkml:trace contextRef="#ctx0" brushRef="#br0" timeOffset="3570.072">1171 637 9826 0 0,'0'0'1152'0'0,"0"0"-197"0"0,0 0 68 0 0,0 0 125 0 0,0 0 134 0 0,0 0-18 0 0,0 0-201 0 0,0 0-209 0 0,0 0-177 0 0,0 0-141 0 0,0 0-98 0 0,0 0-68 0 0,-11 33-43 0 0,-34 102-21 0 0,33-49 222 0 0,12 9-107 0 0,0 29-289 0 0,0-41-5800 0 0,0-83 1011 0 0,0 0-4351 0 0</inkml:trace>
  <inkml:trace contextRef="#ctx0" brushRef="#br0" timeOffset="4137.136">1760 273 10658 0 0,'0'0'784'0'0,"0"0"-636"0"0,0 0-224 0 0,0 0 227 0 0,0 0 499 0 0,0 0 451 0 0,0 0 226 0 0,0 0-15 0 0,0 0-199 0 0,0 0-276 0 0,0 0-195 0 0,0 0-129 0 0,7 20-74 0 0,20 65-44 0 0,-2 36 774 0 0,-1 146-177 0 0,1-138-808 0 0,-21-119-339 0 0,-4-10 192 0 0,0-1 1 0 0,0 1-1 0 0,0 0 0 0 0,1 0 0 0 0,-1-1 0 0 0,0 1 1 0 0,0 0-1 0 0,0 0 0 0 0,0-1 0 0 0,1 1 1 0 0,-1 0-1 0 0,0 0 0 0 0,0 0 0 0 0,1-1 0 0 0,-1 1 1 0 0,0 0-1 0 0,0 0 0 0 0,1 0 0 0 0,-1 0 0 0 0,0 0 1 0 0,1-1-1 0 0,-1 1 0 0 0,0 0 0 0 0,0 0 0 0 0,1 0 1 0 0,-1 0-1 0 0,0 0 0 0 0,1 0 0 0 0,-1 0 0 0 0,0 0 1 0 0,1 0-1 0 0,-1 0 0 0 0,0 0 0 0 0,1 0 0 0 0,-1 0 1 0 0,0 1-1 0 0,0-1 0 0 0,1 0 0 0 0,-1 0 0 0 0,0 0 1 0 0,1 0-1 0 0,-1 0 0 0 0,0 1 0 0 0,0-1 1 0 0,1 0-38 0 0,3-8 143 0 0,81-175 240 0 0,34-115-383 0 0,-15 11-188 0 0,-93 258-388 0 0,-11 28 93 0 0,4 29-10229 0 0,-4-27 8300 0 0,2 7-7602 0 0</inkml:trace>
  <inkml:trace contextRef="#ctx0" brushRef="#br0" timeOffset="4609.942">2255 715 1136 0 0,'0'0'1594'0'0,"0"0"-126"0"0,0 0 141 0 0,0 0 306 0 0,0 0 194 0 0,0 0 1 0 0,0 0-269 0 0,0 0-366 0 0,0 0-374 0 0,0 0-278 0 0,0 0-196 0 0,0 0-167 0 0,-9-2-124 0 0,-29-1-28 0 0,36 3-273 0 0,0 0 0 0 0,1 1 0 0 0,-1-1 0 0 0,0 1 0 0 0,0 0 0 0 0,1-1 0 0 0,-1 1 1 0 0,1 0-1 0 0,-1 0 0 0 0,0 0 0 0 0,1 0 0 0 0,0 0 0 0 0,-1 1 0 0 0,1-1 0 0 0,0 0 0 0 0,-1 1 0 0 0,1-1 0 0 0,0 0 0 0 0,0 1 0 0 0,0 0 0 0 0,0-1 0 0 0,1 1 1 0 0,-1 0-1 0 0,0-1 0 0 0,1 1-35 0 0,-4 4 185 0 0,2-3-127 0 0,-1 0 0 0 0,1 0 0 0 0,0 1 0 0 0,0-1 0 0 0,0 0 0 0 0,0 1 0 0 0,0-1 0 0 0,1 1 1 0 0,-1 0-1 0 0,1-1 0 0 0,0 1 0 0 0,1 0 0 0 0,-1 0 0 0 0,0 0 0 0 0,1-1 0 0 0,0 1 0 0 0,0 0 1 0 0,0 0-1 0 0,1 0 0 0 0,-1 0 0 0 0,1 0 0 0 0,0-1 0 0 0,0 1 0 0 0,0 0 0 0 0,0 0 0 0 0,1-1 1 0 0,-1 1-1 0 0,1-1 0 0 0,0 0 0 0 0,0 1 0 0 0,1-1 0 0 0,-1 0 0 0 0,0 0 0 0 0,1 0 0 0 0,0-1 0 0 0,0 1 1 0 0,0 0-1 0 0,0-1 0 0 0,0 0 0 0 0,0 0 0 0 0,1 0 0 0 0,-1 0 0 0 0,1 0 0 0 0,-1-1 0 0 0,1 0 1 0 0,0 0-1 0 0,0 0 0 0 0,-1 0 0 0 0,3 0-58 0 0,0-3 77 0 0,1 0 0 0 0,-1-1 0 0 0,0 0-1 0 0,0 0 1 0 0,0 0 0 0 0,0-1 0 0 0,0 0 0 0 0,-1 0 0 0 0,1-1 0 0 0,-1 1 0 0 0,0-1-1 0 0,-1 0 1 0 0,1-1 0 0 0,-1 1 0 0 0,0-1 0 0 0,0 1 0 0 0,-1-1 0 0 0,0-1 0 0 0,0 1-1 0 0,0 0 1 0 0,-1-1 0 0 0,0 1 0 0 0,0-1 0 0 0,0 0 0 0 0,-1 1 0 0 0,0-1 0 0 0,-1 0-1 0 0,1 0 1 0 0,-1 0 0 0 0,-1 0 0 0 0,0-4-77 0 0,-24-31-1714 0 0,9 35-1968 0 0,-1 4-4158 0 0,11 3-3848 0 0</inkml:trace>
  <inkml:trace contextRef="#ctx0" brushRef="#br0" timeOffset="7625.486">2476 715 0 0 0,'0'0'731'0'0,"0"0"546"0"0,0 0 346 0 0,0 0-1 0 0,0 0-270 0 0,0 0-333 0 0,0 0-241 0 0,0 0-102 0 0,0 0 7 0 0,0 0 32 0 0,0 0 5 0 0,3 14 4029 0 0,-22 53-2594 0 0,17-16-1810 0 0,4-50-272 0 0,0 1-1 0 0,0-1 1 0 0,-1 0 0 0 0,1-1-1 0 0,0 1 1 0 0,0 0-1 0 0,0 0 1 0 0,1-1-1 0 0,-1 0 1 0 0,0 1 0 0 0,0-1-1 0 0,0 0 1 0 0,0 0-1 0 0,0 0 1 0 0,0 0-1 0 0,1 0 1 0 0,-1 0 0 0 0,0-1-1 0 0,0 1 1 0 0,0-1-1 0 0,0 0 1 0 0,0 1-1 0 0,0-1 1 0 0,1-1-73 0 0,17-14 83 0 0,0-1 0 0 0,-1-1 0 0 0,0-1 0 0 0,-2-1 0 0 0,0-1 0 0 0,-2 0 0 0 0,0-1 0 0 0,-1 0 0 0 0,2-8-83 0 0,-16 30-32 0 0,0 0 0 0 0,0 1 0 0 0,0-1 0 0 0,1 0 0 0 0,-1 0 0 0 0,0 0 0 0 0,0 0 0 0 0,0 0 0 0 0,0 0 0 0 0,0 0 0 0 0,0 0 0 0 0,1 1 0 0 0,-1-1 0 0 0,0 0 0 0 0,0 0 0 0 0,0 0 0 0 0,0 0 0 0 0,1 0 0 0 0,-1 0 32 0 0,-1 7 88 0 0,6 185 17 0 0,3-65-148 0 0,-7-119 48 0 0,0 0-1 0 0,0 0 1 0 0,-1 0-1 0 0,-1 0 1 0 0,1 0 0 0 0,-1 0-1 0 0,0 0 1 0 0,-1 0-1 0 0,0-1 1 0 0,0 1-1 0 0,-1 0 1 0 0,0-1-1 0 0,0 1 1 0 0,-1-1-1 0 0,0 0 1 0 0,0 0-1 0 0,-1-1 1 0 0,1 1-1 0 0,-1-1 1 0 0,-1 0-1 0 0,1 0 1 0 0,-1-1-1 0 0,-6 5-4 0 0,11-9 6 0 0,0 0 0 0 0,0 0 0 0 0,0 0 0 0 0,0 0 0 0 0,0 0 0 0 0,0 0 0 0 0,0 0-1 0 0,0-1 1 0 0,-1 1 0 0 0,1 0 0 0 0,0-1 0 0 0,0 1 0 0 0,-1-1 0 0 0,1 0 0 0 0,0 1 0 0 0,-1-1-1 0 0,1 0 1 0 0,0 0 0 0 0,-1 1 0 0 0,1-1 0 0 0,-1 0 0 0 0,1-1 0 0 0,0 1 0 0 0,-1 0-1 0 0,1 0 1 0 0,0 0 0 0 0,-1-1 0 0 0,1 1 0 0 0,0-1 0 0 0,-1 1 0 0 0,1-1 0 0 0,0 0 0 0 0,0 1-1 0 0,0-1 1 0 0,0 0 0 0 0,-1 0 0 0 0,1 0 0 0 0,0 0 0 0 0,0 0 0 0 0,1 0 0 0 0,-1 0-1 0 0,0 0 1 0 0,0 0 0 0 0,0 0 0 0 0,1 0 0 0 0,-1-1 0 0 0,1 1 0 0 0,-1 0 0 0 0,1 0 0 0 0,-1-1-1 0 0,1 1 1 0 0,0 0 0 0 0,-1-1 0 0 0,1 1 0 0 0,0-1 0 0 0,0 1-6 0 0,-1-5-1 0 0,1-1 0 0 0,0 1 1 0 0,0 0-1 0 0,1 0 0 0 0,-1-1 1 0 0,1 1-1 0 0,1 0 0 0 0,-1 0 1 0 0,1 0-1 0 0,0 0 0 0 0,1 0 1 0 0,-1 0-1 0 0,1 0 0 0 0,0 1 1 0 0,0-1-1 0 0,4-3 1 0 0,4-4-35 0 0,0 1 1 0 0,0 0-1 0 0,1 1 0 0 0,0 1 1 0 0,1 0-1 0 0,1 0 0 0 0,-1 1 0 0 0,1 1 1 0 0,1 0-1 0 0,5-1 35 0 0,57-15-4882 0 0,-70 24-695 0 0,-3 0-4516 0 0</inkml:trace>
  <inkml:trace contextRef="#ctx0" brushRef="#br0" timeOffset="8293.293">1732 1208 0 0 0,'0'0'1147'0'0,"0"0"776"0"0,0 0 332 0 0,0 0 116 0 0,0 0-102 0 0,0 0-174 0 0,0 0-193 0 0,0 0-234 0 0,32 0-236 0 0,100 0-247 0 0,104-21 2129 0 0,-154 9-2664 0 0,239-18 47 0 0,-182 27-10007 0 0,-129 3-1871 0 0</inkml:trace>
  <inkml:trace contextRef="#ctx0" brushRef="#br0" timeOffset="8816.433">1670 1477 6073 0 0,'0'0'2278'0'0,"0"0"-1042"0"0,0 0-633 0 0,0 0-23 0 0,0 0 174 0 0,0 0 162 0 0,0 0 6 0 0,0 0-80 0 0,0 0-44 0 0,0 0-7 0 0,0 0 14 0 0,0 0-31 0 0,0 0-93 0 0,8 10-119 0 0,51 98 942 0 0,-34-30-1199 0 0,-4 0 0 0 0,-3 1 0 0 0,-2 16-305 0 0,-1-61 524 0 0,-3-67 999 0 0,193-419-572 0 0,-126 297-1898 0 0,-71 150-1704 0 0,-3 7-5060 0 0,-3 4-3252 0 0</inkml:trace>
  <inkml:trace contextRef="#ctx0" brushRef="#br0" timeOffset="9174.104">2222 1676 8298 0 0,'0'0'3320'0'0,"0"0"-1765"0"0,0 0-794 0 0,0 0 16 0 0,0 0 89 0 0,0 0 46 0 0,0 0-100 0 0,0 0-200 0 0,0 0-161 0 0,0 0-112 0 0,0 0-121 0 0,0 0-98 0 0,0 0-36 0 0,-15 22-26 0 0,-47 72 8 0 0,39-37 171 0 0,24-46-188 0 0,-1-10-16 0 0,0 1 1 0 0,0 0-1 0 0,0 0 1 0 0,1-1-1 0 0,-1 1 1 0 0,1 0 0 0 0,-1-1-1 0 0,1 1 1 0 0,0 0-1 0 0,0-1 1 0 0,0 1-1 0 0,-1-1 1 0 0,1 1-1 0 0,1-1 1 0 0,-1 0-1 0 0,0 1 1 0 0,0-1-1 0 0,0 0 1 0 0,1 0-1 0 0,-1 0 1 0 0,1 0 0 0 0,-1 0-1 0 0,1 0 1 0 0,-1 0-1 0 0,1 0 1 0 0,-1-1-1 0 0,1 1 1 0 0,0 0-1 0 0,-1-1 1 0 0,1 0-1 0 0,0 1 1 0 0,0-1-1 0 0,-1 0 1 0 0,1 0-1 0 0,0 0 1 0 0,0 0-34 0 0,66-10 1524 0 0,-62 8-1472 0 0,0 0-1 0 0,0-1 1 0 0,0 1 0 0 0,0-1 0 0 0,0-1-1 0 0,0 1 1 0 0,-1-1 0 0 0,0 0-1 0 0,0 0 1 0 0,0-1 0 0 0,0 0-1 0 0,-1 1 1 0 0,1-2 0 0 0,-1 1-1 0 0,-1 0 1 0 0,1-1 0 0 0,-1 1 0 0 0,0-1-1 0 0,0 0 1 0 0,0 0 0 0 0,-1-1-1 0 0,0 1 1 0 0,0 0 0 0 0,-1-1-1 0 0,1-3-51 0 0,-2 8-37 0 0,1 0 0 0 0,-1-1 0 0 0,0 1 0 0 0,0-1 0 0 0,0 1 0 0 0,0-1-1 0 0,0 1 1 0 0,-1 0 0 0 0,1-1 0 0 0,-1 1 0 0 0,1-1 0 0 0,-1 1 0 0 0,0 0 0 0 0,0 0-1 0 0,0-1 1 0 0,0 1 0 0 0,0 0 0 0 0,-1 0 0 0 0,1 0 0 0 0,0 0 0 0 0,-1 0 0 0 0,0 1-1 0 0,1-1 1 0 0,-1 0 0 0 0,0 1 0 0 0,0-1 0 0 0,0 1 0 0 0,0 0 0 0 0,0-1 0 0 0,-1 1-1 0 0,1 0 1 0 0,0 0 0 0 0,0 1 0 0 0,-1-1 0 0 0,1 0 0 0 0,0 1 0 0 0,-2-1 37 0 0,-32 0-3122 0 0,21 1-2025 0 0,1 0-5968 0 0</inkml:trace>
  <inkml:trace contextRef="#ctx0" brushRef="#br0" timeOffset="9388.751">2644 1650 12987 0 0,'0'0'1088'0'0,"0"0"-532"0"0,0 0-46 0 0,0 0 202 0 0,0 0 147 0 0,0 0 9 0 0,0 0-157 0 0,0 0-193 0 0,0 0-152 0 0,0 0-93 0 0,0 0-69 0 0,0 0-45 0 0,-28 32-22 0 0,-85 100-39 0 0,64-72-14 0 0,44-51-941 0 0,-12 16 1444 0 0,10-20-4428 0 0,-1-3-4407 0 0,6-2 477 0 0</inkml:trace>
  <inkml:trace contextRef="#ctx0" brushRef="#br0" timeOffset="9759.375">2421 1628 3945 0 0,'0'0'2835'0'0,"0"0"-1053"0"0,0 0-514 0 0,0 0-2 0 0,0 0-47 0 0,0 0-96 0 0,0 0-7 0 0,0 0-97 0 0,0 0-42 0 0,0 0-3 0 0,0 0-166 0 0,0 0-115 0 0,0 0-67 0 0,10 17-61 0 0,53 87 352 0 0,30 2 55 0 0,-51-73-989 0 0,-23-28-6916 0 0,-18-5-3965 0 0</inkml:trace>
  <inkml:trace contextRef="#ctx0" brushRef="#br0" timeOffset="11807.093">2846 243 0 0 0,'0'0'253'0'0,"0"0"717"0"0,0 0 276 0 0,0 0 50 0 0,0 0-100 0 0,0 0-173 0 0,0 0-142 0 0,0 0-51 0 0,0 0 14 0 0,0 0 15 0 0,8 6 6166 0 0,27 22-5012 0 0,-5 1-1014 0 0,78 97 873 0 0,-81-75-1756 0 0,-2 1 0 0 0,-2 1 0 0 0,-2 0 0 0 0,-3 2 0 0 0,-3 0 0 0 0,-1 1 0 0 0,-4 1 0 0 0,-1 0 0 0 0,-4 0 0 0 0,-1 1 0 0 0,-4 29-116 0 0,0-1 5 0 0,-4-1-1 0 0,-4-1 0 0 0,-3 1 1 0 0,-4-1-1 0 0,-23 74-4 0 0,25-115-50 0 0,-2-2 0 0 0,-2 1-1 0 0,-1-2 1 0 0,-2-1 0 0 0,-14 20 50 0 0,27-50-131 0 0,0 0 0 0 0,-1 0 0 0 0,0-1 0 0 0,0 0 0 0 0,0-1 0 0 0,-1 0 0 0 0,-1 0 0 0 0,1 0-1 0 0,-1-1 1 0 0,-5 2 131 0 0,-25 9-4202 0 0,0-4-5479 0 0,27-9 2521 0 0</inkml:trace>
  <inkml:trace contextRef="#ctx0" brushRef="#br0" timeOffset="12414.784">1738 15 0 0 0,'0'0'648'0'0,"0"0"212"0"0,0 0 126 0 0,0 0 6 0 0,0 0-20 0 0,0 0-36 0 0,-8-2-34 0 0,-3-2-470 0 0,-8-3-117 0 0,-4 5 2970 0 0,11 13 1288 0 0,-7 16-2312 0 0,-79 214 1648 0 0,-3 140-2423 0 0,63-174-171 0 0,-11 184-1315 0 0,43-341 132 0 0,3-1 0 0 0,1 1 0 0 0,3 0 0 0 0,2 0-1 0 0,2-1 1 0 0,2 0 0 0 0,2 0 0 0 0,3 0 0 0 0,1-1 0 0 0,3-1 0 0 0,2-1 0 0 0,1 0 0 0 0,3-1 0 0 0,13 19-132 0 0,-24-48 40 0 0,0-1 0 0 0,1-1 0 0 0,0 0 0 0 0,1 0 0 0 0,1-2 0 0 0,0 1 0 0 0,0-2 0 0 0,1 0 0 0 0,16 9-40 0 0,-30-20-20 0 0,-1 1-1 0 0,0-1 1 0 0,1 0 0 0 0,-1 1-1 0 0,1-1 1 0 0,-1 0 0 0 0,1 0-1 0 0,-1 1 1 0 0,1-1 0 0 0,-1 0-1 0 0,0 0 1 0 0,1 0 0 0 0,-1 0-1 0 0,1 1 1 0 0,-1-1 0 0 0,1 0 0 0 0,-1 0-1 0 0,1 0 1 0 0,0 0 0 0 0,-1 0-1 0 0,1 0 1 0 0,-1 0 0 0 0,1-1-1 0 0,-1 1 1 0 0,1 0 0 0 0,-1 0-1 0 0,1 0 1 0 0,-1 0 0 0 0,0-1-1 0 0,1 1 1 0 0,-1 0 0 0 0,1 0-1 0 0,-1-1 1 0 0,1 1 0 0 0,-1 0-1 0 0,0-1 1 0 0,1 1 0 0 0,-1 0 0 0 0,0-1-1 0 0,1 1 1 0 0,-1-1 0 0 0,0 1-1 0 0,0-1 1 0 0,1 1 0 0 0,-1 0-1 0 0,0-1 1 0 0,0 1 0 0 0,0-1-1 0 0,0 1 1 0 0,1-1 0 0 0,-1 1-1 0 0,0-1 1 0 0,0 1 0 0 0,0-1-1 0 0,0 1 1 0 0,0-1 0 0 0,0 0 20 0 0,-6-39-3572 0 0,3 24-2207 0 0,3 5-4390 0 0</inkml:trace>
  <inkml:trace contextRef="#ctx0" brushRef="#br0" timeOffset="13354.222">3846 578 0 0 0,'0'0'1370'0'0,"0"0"-299"0"0,0 0-101 0 0,0 0 175 0 0,0 0 271 0 0,0 0 194 0 0,0 0 6 0 0,0 0-230 0 0,0 0-324 0 0,0 0-253 0 0,0 0-121 0 0,0 0 8 0 0,0 0 64 0 0,1 1-343 0 0,5 3 8659 0 0,-45 51-7467 0 0,-212 348-523 0 0,185-288-1022 0 0,-18 32-84 0 0,68-125-267 0 0,16-36-5302 0 0,-1 0 1419 0 0,2 6-1843 0 0,0 1-4759 0 0</inkml:trace>
  <inkml:trace contextRef="#ctx0" brushRef="#br0" timeOffset="13811.735">3382 604 4881 0 0,'0'0'2386'0'0,"0"0"-903"0"0,0 0-352 0 0,0 0 142 0 0,0 0 190 0 0,0 0 108 0 0,0 0-82 0 0,0 0-250 0 0,0 0-282 0 0,0 0-255 0 0,0 0-212 0 0,0 0-118 0 0,-3-2-45 0 0,-1-8 786 0 0,28 13 1272 0 0,-4-1-1466 0 0,18 35 750 0 0,26 55-772 0 0,130 162 209 0 0,-108-150-761 0 0,6 9-88 0 0,-88-105-191 0 0,2-1-2631 0 0,0-11-77 0 0,-1 3-4739 0 0,-3-2-4671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6305 0 0,'0'0'1770'0'0,"0"0"-476"0"0,0 0-111 0 0,0 0 62 0 0,0 0 41 0 0,0 0-94 0 0,0 0-212 0 0,0 0-194 0 0,0 0-91 0 0,0 0-66 0 0,0 0-49 0 0,0 0-62 0 0,19-31-76 0 0,61-97-67 0 0,12 18 801 0 0,-79 94-1117 0 0,2 0 0 0 0,0 1-1 0 0,1 0 1 0 0,0 1 0 0 0,1 1-1 0 0,0 1 1 0 0,7-3-59 0 0,24-1-193 0 0,-45 57 770 0 0,-19 180 498 0 0,16-222-1071 0 0,1 1-1 0 0,-1 0 0 0 0,0 0 1 0 0,1 0-1 0 0,-1-1 1 0 0,0 1-1 0 0,1 0 1 0 0,-1 0-1 0 0,0 0 1 0 0,1 0-1 0 0,-1 0 1 0 0,0 0-1 0 0,1 0 1 0 0,-1 0-1 0 0,0 0 0 0 0,1 0 1 0 0,-1 0-1 0 0,1 0 1 0 0,-1 0-1 0 0,0 0 1 0 0,1 0-1 0 0,-1 0 1 0 0,0 0-1 0 0,1 0 1 0 0,-1 1-1 0 0,0-1 0 0 0,1 0 1 0 0,-1 0-1 0 0,0 0 1 0 0,0 1-1 0 0,1-1 1 0 0,-1 0-1 0 0,0 0 1 0 0,0 1-1 0 0,1-1 1 0 0,-1 0-1 0 0,0 0 1 0 0,0 1-1 0 0,0-1 0 0 0,1 0 1 0 0,-1 1-1 0 0,0-1 1 0 0,0 0-1 0 0,0 1 1 0 0,0-1-1 0 0,0 0 1 0 0,0 1-1 0 0,0-1 1 0 0,0 0-1 0 0,0 1 1 0 0,0-1-1 0 0,0 1 0 0 0,0-1 1 0 0,0 0-1 0 0,0 1 1 0 0,0-1-1 0 0,0 0 1 0 0,0 1-1 0 0,0-1 1 0 0,0 0-4 0 0,28-31 346 0 0,-18 19-318 0 0,39-42 39 0 0,-34 35-72 0 0,0 0 0 0 0,1 1-1 0 0,2 1 1 0 0,-1 1-1 0 0,2 1 1 0 0,0 0-1 0 0,1 1 1 0 0,0 1-1 0 0,1 1 1 0 0,1 1 0 0 0,3-1 5 0 0,-24 12-1 0 0,-1 0 0 0 0,1 0 0 0 0,0 0 0 0 0,-1 1 0 0 0,1-1 0 0 0,0 0 0 0 0,-1 0 1 0 0,1 0-1 0 0,0 1 0 0 0,-1-1 0 0 0,1 0 0 0 0,0 0 0 0 0,-1 1 0 0 0,1-1 0 0 0,-1 1 1 0 0,1-1-1 0 0,-1 1 0 0 0,1-1 0 0 0,-1 1 0 0 0,1-1 0 0 0,-1 1 0 0 0,1-1 1 0 0,-1 1-1 0 0,1-1 0 0 0,-1 1 0 0 0,0 0 0 0 0,0-1 0 0 0,1 1 0 0 0,-1 0 0 0 0,0-1 1 0 0,0 1-1 0 0,0 0 0 0 0,1-1 0 0 0,-1 1 0 0 0,0 0 0 0 0,0-1 0 0 0,0 1 0 0 0,0 0 1 0 0,0-1-1 0 0,-1 1 0 0 0,1 0 0 0 0,0 0 0 0 0,0-1 0 0 0,0 1 0 0 0,0 0 0 0 0,-1-1 1 0 0,1 1-1 0 0,0-1 0 0 0,-1 1 0 0 0,1 0 1 0 0,-9 40 282 0 0,1-19-235 0 0,1 2 1 0 0,1-1-1 0 0,1 1 0 0 0,1-1 0 0 0,1 1 0 0 0,0 23-47 0 0,14-35-1964 0 0,-8-10-2196 0 0,0-1-3804 0 0,-3-1-1385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3:2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846 955 0 0 0,'0'0'703'0'0,"0"0"80"0"0,-1-5 129 0 0,-1-16 151 0 0,-3 19 12427 0 0,3 12-10860 0 0,1-3-3343 0 0,2 345 3715 0 0,16-49-2074 0 0,22 164 226 0 0,-20-227-733 0 0,-14-168-311 0 0,-3 0-1 0 0,-2 0 0 0 0,-4 0 1 0 0,-7 27-110 0 0,4 198 281 0 0,27 46 38 0 0,-20-27-109 0 0,9-142-107 0 0,6-34 13 0 0,1-45-29 0 0,-15-91-48 0 0,0-1 0 0 0,-1 1 1 0 0,1-1-1 0 0,-1 1 0 0 0,0-1 0 0 0,0 1 1 0 0,0-1-1 0 0,0 1 0 0 0,0-1 0 0 0,-1 1 1 0 0,0-1-1 0 0,0 1 0 0 0,0-1 0 0 0,0 0 1 0 0,0 1-1 0 0,-1-1 0 0 0,1 0 0 0 0,-3 3-39 0 0,-9 40 54 0 0,25 43-81 0 0,-1 33 297 0 0,-11-49-153 0 0,-11 30-101 0 0,34-100-28 0 0,128 1 85 0 0,205-33 49 0 0,-132 28-67 0 0,-29 10-50 0 0,27 12 64 0 0,-32-21 54 0 0,60-22 98 0 0,4-11-162 0 0,-103 22 38 0 0,295 7-15 0 0,-130-24 24 0 0,64 20-15 0 0,-88 11-22 0 0,-54-25-46 0 0,67 19-48 0 0,-44 2 59 0 0,12 2-24 0 0,56-5-6 0 0,220 0 57 0 0,-549 4-41 0 0,-1-4-3913 0 0,-1-2-1221 0 0,0 1-7059 0 0</inkml:trace>
  <inkml:trace contextRef="#ctx0" brushRef="#br0" timeOffset="5812.963">6089 4463 0 0 0,'0'0'319'0'0,"0"0"453"0"0,0 0 1 0 0,0 0-194 0 0,0 0-239 0 0,0 0-161 0 0,0 0-86 0 0,0 0-5 0 0,0 0 62 0 0,14 0 2128 0 0,11 1 2893 0 0,18-15-2055 0 0,-18 5-2003 0 0,161-13 2064 0 0,282 22 1700 0 0,-392 11-4657 0 0,13-3 421 0 0,281-8 780 0 0,-310 7-933 0 0,-59-7-468 0 0,-1 0-24 0 0,0 0-12 0 0,0 0 19 0 0,0 0 5 0 0,0 0 0 0 0,0 0-3 0 0,0 0-10 0 0,0 0 1 0 0,0 0 17 0 0,-2 6-617 0 0,1-11-476 0 0,0 1-2036 0 0,1 0-5539 0 0,0 4-3713 0 0</inkml:trace>
  <inkml:trace contextRef="#ctx0" brushRef="#br0" timeOffset="8036.072">8397 4117 0 0 0,'-105'38'0'0'0,"82"-28"0"0"0,32-13-8 0 0,9-4 4172 0 0,-11 8 11402 0 0,-7 2-13157 0 0,1-1-3933 0 0,-1-2 1832 0 0,-16 19 1336 0 0,-92 141-45 0 0,81-115-1448 0 0,-2-2-1 0 0,-2 0 1 0 0,-2-2 0 0 0,-9 7-151 0 0,-181 182 308 0 0,223-230-352 0 0,0 0 0 0 0,0 0 0 0 0,0-1 0 0 0,0 1 0 0 0,0 0 0 0 0,0-1 0 0 0,0 1 0 0 0,-1 0 0 0 0,1 0 0 0 0,0-1 0 0 0,0 1 0 0 0,0 0 0 0 0,0 0 0 0 0,0-1 0 0 0,0 1 0 0 0,0 0 0 0 0,-1 0 0 0 0,1-1 0 0 0,0 1 0 0 0,0 0 0 0 0,0 0 0 0 0,0-1-1 0 0,-1 1 1 0 0,1 0 0 0 0,0 0 0 0 0,0 0 0 0 0,-1 0 0 0 0,1-1 0 0 0,0 1 0 0 0,0 0 0 0 0,-1 0 0 0 0,1 0 0 0 0,0 0 0 0 0,0 0 0 0 0,-1 0 0 0 0,1 0 0 0 0,0 0 0 0 0,-1 0 0 0 0,1 0 0 0 0,0 0 0 0 0,0 0 0 0 0,-1 0 0 0 0,1 0 0 0 0,0 0 0 0 0,-1 0 0 0 0,1 0 0 0 0,0 0 0 0 0,0 0 0 0 0,-1 0-1 0 0,1 0 1 0 0,0 1 0 0 0,0-1 0 0 0,-1 0 0 0 0,1 0 44 0 0,0-8-761 0 0,8-50-7139 0 0,2 22-2425 0 0,-7 27 6620 0 0</inkml:trace>
  <inkml:trace contextRef="#ctx0" brushRef="#br0" timeOffset="8478.811">7738 4106 2593 0 0,'0'0'2481'0'0,"0"0"-662"0"0,0 0-268 0 0,0 0 6 0 0,0 0 95 0 0,0 0 22 0 0,0 0-95 0 0,0 0-260 0 0,0 0-291 0 0,0 0-252 0 0,0 0-252 0 0,0 0-172 0 0,0 0-109 0 0,-4-2-52 0 0,-15-8-15 0 0,27 27 1716 0 0,155 148 2369 0 0,97 170-2783 0 0,-143-208-1235 0 0,-100-111-255 0 0,-17-16-23 0 0,0 0-6 0 0,0 0-14 0 0,0 0-32 0 0,0 0-10 0 0,0 0-41 0 0,0 0-60 0 0,0 0-94 0 0,0 0-143 0 0,0-1-226 0 0,0-1-1474 0 0,0 2-6365 0 0,0 0-3554 0 0</inkml:trace>
  <inkml:trace contextRef="#ctx0" brushRef="#br0" timeOffset="9975.893">78 174 5193 0 0,'0'0'1246'0'0,"0"0"-158"0"0,0 0 43 0 0,0 0 180 0 0,0 0 200 0 0,0 0 65 0 0,0 0-124 0 0,0 0-206 0 0,0 0-316 0 0,0 0-324 0 0,0 0-243 0 0,-4-2-140 0 0,-12-8-55 0 0,13 7 5 0 0,3 3 50 0 0,0 16 626 0 0,-41 181 917 0 0,35-160-1657 0 0,2-1-1 0 0,2 1 0 0 0,1 0 1 0 0,3 29-109 0 0,-2-63 10 0 0,0-1 1 0 0,0 1-1 0 0,0-1 1 0 0,0 0-1 0 0,0 1 1 0 0,1-1 0 0 0,-1 1-1 0 0,1-1 1 0 0,-1 1-1 0 0,1-1 1 0 0,0 0-1 0 0,0 0 1 0 0,0 1-1 0 0,0-1 1 0 0,1 0 0 0 0,-1 0-1 0 0,1 0 1 0 0,-1 0-1 0 0,1 0 1 0 0,-1 0-1 0 0,1-1 1 0 0,0 1-1 0 0,0-1 1 0 0,0 1 0 0 0,0-1-1 0 0,0 0 1 0 0,0 1-1 0 0,1-1 1 0 0,-1 0-1 0 0,0 0 1 0 0,1-1 0 0 0,-1 1-1 0 0,0 0 1 0 0,1-1-1 0 0,-1 1 1 0 0,1-1-1 0 0,1 0-10 0 0,2-3 90 0 0,0 0 0 0 0,-1 0-1 0 0,1-1 1 0 0,-1 0 0 0 0,1 0-1 0 0,-1 0 1 0 0,0 0 0 0 0,-1-1-1 0 0,1 0 1 0 0,-1 0 0 0 0,0 0-1 0 0,0-1 1 0 0,-1 1-1 0 0,1-1 1 0 0,-1 0 0 0 0,-1 0-1 0 0,2-4-89 0 0,1 2 50 0 0,30-60 115 0 0,-3-1-1 0 0,-3-2 1 0 0,-3-1 0 0 0,13-59-165 0 0,-22-9 276 0 0,-17 139-245 0 0,0 1-13 0 0,0 0-7 0 0,0 0-23 0 0,0 0-13 0 0,0 0-19 0 0,0 12-87 0 0,4 47 320 0 0,2 1 1 0 0,3-1-1 0 0,13 48-189 0 0,9 57 92 0 0,-9 19-85 0 0,-8 0-1 0 0,-8 47-6 0 0,-5-210 1 0 0,-1 0-1 0 0,-1 0 1 0 0,-1-1-1 0 0,-1 1 1 0 0,-1 0 0 0 0,-1-1-1 0 0,0 0 1 0 0,-1 0-1 0 0,-2 0 1 0 0,1-1-1 0 0,-2 0 1 0 0,-1 0-1 0 0,0-1 1 0 0,-1 0-1 0 0,-4 4 0 0 0,9-16 4 0 0,1 0 0 0 0,-1 0 0 0 0,0-1 0 0 0,0 0 0 0 0,0 0 0 0 0,-1 0 0 0 0,0-1 0 0 0,1 0 0 0 0,-1 0 0 0 0,0-1 0 0 0,0 0 0 0 0,0 0 0 0 0,-1-1 0 0 0,1 1 0 0 0,0-2 0 0 0,-1 1 0 0 0,1-1 0 0 0,-1 0 0 0 0,1-1 0 0 0,-2 1-4 0 0,3-3 7 0 0,1 1-1 0 0,-1-1 0 0 0,1 0 1 0 0,0 0-1 0 0,0 0 0 0 0,0-1 1 0 0,0 0-1 0 0,1 0 0 0 0,-1 0 0 0 0,1 0 1 0 0,0-1-1 0 0,0 1 0 0 0,1-1 1 0 0,-1 0-1 0 0,1 0 0 0 0,0-1 1 0 0,1 1-1 0 0,-1-1 0 0 0,1 1 1 0 0,0-1-1 0 0,0 0 0 0 0,1 0 1 0 0,0 0-1 0 0,0 0 0 0 0,0 0 0 0 0,1 0 1 0 0,-1 0-1 0 0,2 0 0 0 0,-1 0 1 0 0,1-2-7 0 0,0-5 8 0 0,0 0-1 0 0,1 1 1 0 0,0-1 0 0 0,1 0 0 0 0,1 1 0 0 0,0 0 0 0 0,0-1 0 0 0,1 2 0 0 0,1-1-1 0 0,0 0 1 0 0,0 1 0 0 0,2 1 0 0 0,-1-1 0 0 0,1 1 0 0 0,8-8-8 0 0,151-123-37 0 0,-64 81-370 0 0,-58 41-2661 0 0,-38 15-2359 0 0,-2 1-6314 0 0</inkml:trace>
  <inkml:trace contextRef="#ctx0" brushRef="#br0" timeOffset="61113.92">1095 4519 0 0 0,'0'6'60'0'0,"0"-5"369"0"0,0-1 601 0 0,0 0 241 0 0,0 0 115 0 0,0 0 31 0 0,0 0-111 0 0,0 0-281 0 0,-17-4 5107 0 0,18-13-5849 0 0,1 1 0 0 0,0 0 0 0 0,1 0 0 0 0,1 1 0 0 0,0-1 0 0 0,1 1-1 0 0,1 0 1 0 0,0 0 0 0 0,9-14-283 0 0,79-169 582 0 0,-10 28 35 0 0,58-142 549 0 0,39 14-258 0 0,-162 272-776 0 0,-1 0 0 0 0,-1-1 0 0 0,-1-1 0 0 0,-2-1 0 0 0,0 0 0 0 0,-2-1 0 0 0,0-5-132 0 0,6-12 70 0 0,2 1 0 0 0,2 1 0 0 0,2 0 1 0 0,2 2-1 0 0,1 1 0 0 0,3 2 0 0 0,27-29-70 0 0,165-164 180 0 0,-114 134-76 0 0,134-107-11 0 0,-121 125-50 0 0,0 4-19 0 0,-5 3 60 0 0,14-7 40 0 0,-53 36-67 0 0,-29 19-26 0 0,1 2 1 0 0,0 2-1 0 0,41-12-31 0 0,161-33 69 0 0,-121 38-20 0 0,1 11 89 0 0,137 10 229 0 0,-97 31-114 0 0,-44 6-105 0 0,54 41 132 0 0,-50-11-84 0 0,-17 29-8 0 0,30 19 115 0 0,-45-26-88 0 0,26 41 107 0 0,76 99 228 0 0,-109-129-306 0 0,35 35-44 0 0,-49-27 71 0 0,77 76 33 0 0,-74-43-106 0 0,34 22-122 0 0,-88-119-48 0 0,-1 0-1 0 0,-2 2 0 0 0,-2 1 1 0 0,7 17-28 0 0,23 41 6 0 0,-2 31 90 0 0,-2 3-128 0 0,16 8 24 0 0,-30-18 19 0 0,-14-58 24 0 0,-5 11-54 0 0,1 54 86 0 0,13-52-61 0 0,-22-54 354 0 0,-7-16-3706 0 0,-14-10-7563 0 0,9 4-1564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4:3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1985 748 0 0 0,'0'0'1547'0'0,"0"0"89"0"0,0 0 137 0 0,0 0 246 0 0,0 0 40 0 0,0 0-64 0 0,0 0-196 0 0,0 0-329 0 0,0 0-178 0 0,0 0-198 0 0,0 0-192 0 0,0 0-152 0 0,0 0-115 0 0,0-8-72 0 0,-3-33 383 0 0,42-49 1186 0 0,15-17-2986 0 0,-50 97-1032 0 0,-1-1-4426 0 0,-2 7 859 0 0,-1 2-2654 0 0</inkml:trace>
  <inkml:trace contextRef="#ctx0" brushRef="#br0" timeOffset="337.429">2195 251 0 0 0,'0'0'1096'0'0,"0"0"218"0"0,0 0 121 0 0,0 0-111 0 0,0 0-153 0 0,0 0-149 0 0,0 0-60 0 0,0 0 9 0 0,0 0 19 0 0,0 0-14 0 0,0 0-4 0 0,3-14-46 0 0,17-61 753 0 0,15-17 2304 0 0,-19 64-3806 0 0,10-13-3876 0 0,-25 40 2344 0 0,-1 1-3001 0 0,1 0 1011 0 0,0 0-2898 0 0</inkml:trace>
  <inkml:trace contextRef="#ctx0" brushRef="#br0" timeOffset="-1857.64">1 4868 0 0 0,'0'3'0'0'0,"0"1"0"0"0,2-4 0 0 0,-1 0 0 0 0,2 0 0 0 0,0 0 0 0 0,-1 0 72 0 0,-2 0 315 0 0,10-8 4067 0 0,61-83-904 0 0,-24-2-2048 0 0,-13 35-1141 0 0,14-53 58 0 0,1 12-10 0 0,1-34 1180 0 0,-20 49-945 0 0,27-40 181 0 0,16-3-7 0 0,97-234 1013 0 0,-71 151-733 0 0,-18 15 195 0 0,-6 38-662 0 0,14-94 448 0 0,-7 53-383 0 0,8 31-367 0 0,-52 84-1 0 0,-20 34-72 0 0,-1-51 177 0 0,12 38-403 0 0,-16 33 201 0 0,-13 28-179 0 0,0 1 1 0 0,0 0-11 0 0,0 0-10 0 0,9-33 150 0 0,62-67 380 0 0,-31 38-567 0 0,-22 30 74 0 0,-12 23 514 0 0,-37 21-491 0 0,7-6-61 0 0,-1 0 1 0 0,0-2-1 0 0,0-1 1 0 0,0 0-1 0 0,-1-2 1 0 0,-20-2-32 0 0,46 1 0 0 0,-81-8 80 0 0,85 34-323 0 0,82 96 246 0 0,133 147-51 0 0,-125-152 21 0 0,-94-118 56 0 0,0 1-1 0 0,0 0 1 0 0,0 0 0 0 0,0-1-1 0 0,0 1 1 0 0,0 0-1 0 0,0-1 1 0 0,0 1-1 0 0,0 0 1 0 0,0-1-1 0 0,0 1 1 0 0,0 0-1 0 0,0-1 1 0 0,0 1 0 0 0,0 0-1 0 0,0 0 1 0 0,1-1-1 0 0,-1 1 1 0 0,0 0-1 0 0,0 0 1 0 0,0-1-1 0 0,1 1 1 0 0,-1 0 0 0 0,0 0-1 0 0,0 0 1 0 0,1-1-1 0 0,-1 1 1 0 0,0 0-1 0 0,0 0 1 0 0,1 0-1 0 0,-1 0 1 0 0,0-1 0 0 0,0 1-1 0 0,1 0 1 0 0,-1 0-1 0 0,0 0 1 0 0,1 0-1 0 0,-1 0 1 0 0,0 0-1 0 0,1 0 1 0 0,-1 0-1 0 0,0 0 1 0 0,0 0 0 0 0,1 0-1 0 0,-1 0 1 0 0,0 0-1 0 0,1 0 1 0 0,-1 0-1 0 0,0 1 1 0 0,1-1-29 0 0,-14-43 49 0 0,9 31 19 0 0,-6-28-57 0 0,2-1 0 0 0,1-1-1 0 0,3 1 1 0 0,1-1 0 0 0,2-16-11 0 0,1 41 7 0 0,0-1 0 0 0,-2 0-1 0 0,0 0 1 0 0,-1 1 0 0 0,0-1-1 0 0,-2 1 1 0 0,0 0 0 0 0,-1 0-1 0 0,0 1 1 0 0,-1 0 0 0 0,-4-5-7 0 0,-18-1-1658 0 0,29 44-6341 0 0,0-12 756 0 0,0-5-2411 0 0</inkml:trace>
  <inkml:trace contextRef="#ctx0" brushRef="#br0" timeOffset="-419.395">1575 1532 0 0 0,'0'0'568'0'0,"0"0"364"0"0,0 0 146 0 0,0 0 58 0 0,0 0 59 0 0,0 0 57 0 0,0 0-6 0 0,-1-2 5919 0 0,0-8-4903 0 0,19-52 860 0 0,-4 24-2319 0 0,2 0 0 0 0,2 1 0 0 0,1 0 0 0 0,20-27-803 0 0,-10 2 364 0 0,-22 48 55 0 0,-1 2-1427 0 0,-5 2-6362 0 0,-1 9 1851 0 0,0 1-4535 0 0</inkml:trace>
  <inkml:trace contextRef="#ctx0" brushRef="#br0" timeOffset="2119.273">444 1598 3473 0 0,'0'0'1777'0'0,"0"0"-320"0"0,0 0-68 0 0,0 0 170 0 0,0 0 111 0 0,0 0-75 0 0,0 0-231 0 0,0 0-270 0 0,0 0-235 0 0,0 0-156 0 0,0 0-138 0 0,-2-3-114 0 0,2 4-398 0 0,0-1-1 0 0,-1 0 1 0 0,1 0 0 0 0,0 1 0 0 0,0-1 0 0 0,0 0-1 0 0,-1 0 1 0 0,1 0 0 0 0,0 1 0 0 0,0-1-1 0 0,-1 0 1 0 0,1 0 0 0 0,0 0 0 0 0,0 0 0 0 0,-1 0-1 0 0,1 0 1 0 0,0 1 0 0 0,-1-1 0 0 0,1 0 0 0 0,0 0-1 0 0,-1 0 1 0 0,1 0 0 0 0,0 0 0 0 0,-1 0-1 0 0,1 0 1 0 0,0 0 0 0 0,0 0 0 0 0,-1 0 0 0 0,1 0-1 0 0,0-1 1 0 0,-1 1-53 0 0,36 66 799 0 0,3-2-1 0 0,2-1 0 0 0,9 6-798 0 0,-46-65 7 0 0,0 1-1 0 0,0-1 1 0 0,0 1-1 0 0,1-1 0 0 0,-1 0 1 0 0,1 0-1 0 0,0-1 1 0 0,0 1-1 0 0,1-1 1 0 0,-1 0-1 0 0,1 0 0 0 0,0 0 1 0 0,-1-1-1 0 0,1 0 1 0 0,0 1-1 0 0,5 0-6 0 0,-10-3 23 0 0,0 0-11 0 0,9-75 3534 0 0,-3 28-3310 0 0,11-38 1 0 0,-1-120 237 0 0,-16-18-60 0 0,0 188-3909 0 0,0 12-3852 0 0,0 27-4178 0 0</inkml:trace>
  <inkml:trace contextRef="#ctx0" brushRef="#br0" timeOffset="4246.208">918 1624 0 0 0,'0'0'515'0'0,"0"0"556"0"0,0 0 129 0 0,0 0-97 0 0,0 0-202 0 0,0 0-163 0 0,0 0-110 0 0,0 0-79 0 0,0 0-40 0 0,0 0 0 0 0,-5 1-38 0 0,3 0-377 0 0,0 0 0 0 0,-1 0 1 0 0,1 0-1 0 0,0 0 0 0 0,0 0 0 0 0,0 0 1 0 0,0 0-1 0 0,0 1 0 0 0,0-1 0 0 0,0 1 1 0 0,0-1-1 0 0,1 1 0 0 0,-1 0 1 0 0,1 0-1 0 0,-1 0 0 0 0,1 0 0 0 0,-1 0 1 0 0,1 0-1 0 0,0 0 0 0 0,0 0 0 0 0,0 0 1 0 0,1 1-1 0 0,-1-1 0 0 0,0 0 1 0 0,1 1-1 0 0,-1-1 0 0 0,1 0 0 0 0,0 1 1 0 0,0 0-95 0 0,-1 4 73 0 0,0 0 1 0 0,0 0 0 0 0,1 0-1 0 0,0 0 1 0 0,0 0-1 0 0,1 0 1 0 0,0 0 0 0 0,0 0-1 0 0,0 0 1 0 0,1-1-1 0 0,0 1 1 0 0,1 0 0 0 0,-1-1-1 0 0,1 0 1 0 0,2 3-74 0 0,-4-8 122 0 0,1 1-1 0 0,-1-1 1 0 0,1 1 0 0 0,0-1 0 0 0,-1 0-1 0 0,1 0 1 0 0,0 1 0 0 0,0-1 0 0 0,0-1-1 0 0,0 1 1 0 0,0 0 0 0 0,0 0 0 0 0,0-1-1 0 0,0 1 1 0 0,1-1 0 0 0,-1 0-1 0 0,0 0 1 0 0,0 1 0 0 0,0-1 0 0 0,0-1-1 0 0,1 1 1 0 0,-1 0 0 0 0,0 0 0 0 0,0-1-1 0 0,0 1 1 0 0,0-1 0 0 0,0 0 0 0 0,0 0-1 0 0,0 0 1 0 0,0 0 0 0 0,0 0 0 0 0,0 0-1 0 0,0 0 1 0 0,-1-1 0 0 0,1 1 0 0 0,0 0-1 0 0,-1-1 1 0 0,1 0-122 0 0,57-68 3702 0 0,-52 57-3501 0 0,0 0 0 0 0,0-1-1 0 0,-2 0 1 0 0,1 0 0 0 0,-2 0-1 0 0,0 0 1 0 0,-1-1 0 0 0,0 0-1 0 0,-1 0 1 0 0,-1 0-1 0 0,0-12-200 0 0,-1 25-18 0 0,0 0 0 0 0,0 0-1 0 0,-1-1 1 0 0,1 1-1 0 0,-1 0 1 0 0,1 0-1 0 0,-1 0 1 0 0,1 1-1 0 0,-1-1 1 0 0,0 0-1 0 0,0 0 1 0 0,0 0-1 0 0,0 0 1 0 0,-1 1-1 0 0,1-1 1 0 0,0 1-1 0 0,-1-1 1 0 0,1 1-1 0 0,-1-1 1 0 0,1 1-1 0 0,-1 0 1 0 0,0-1-1 0 0,0 1 1 0 0,1 0-1 0 0,-1 0 1 0 0,0 1-1 0 0,0-1 1 0 0,0 0-1 0 0,0 1 1 0 0,0-1-1 0 0,0 1 1 0 0,0-1-1 0 0,-1 1 19 0 0,-46-4-7111 0 0,41 4-597 0 0</inkml:trace>
  <inkml:trace contextRef="#ctx0" brushRef="#br0" timeOffset="5235.86">253 1208 0 0 0,'0'0'1495'0'0,"0"0"367"0"0,0 0 154 0 0,0 0-34 0 0,0 0-78 0 0,0 0-183 0 0,0 0-146 0 0,0 0-114 0 0,0 0-147 0 0,0 0-151 0 0,-12 1-143 0 0,-48 5 594 0 0,60-6-997 0 0,0 0-109 0 0,0 0-61 0 0,0 0-55 0 0,15-14 1031 0 0,139-97 727 0 0,53-22-1138 0 0,-181 119-884 0 0,-40-15 1651 0 0,-94-111-1451 0 0,47 52-353 0 0,52 73-463 0 0,-13-36 330 0 0,36 20-9063 0 0,-8 24-2741 0 0</inkml:trace>
  <inkml:trace contextRef="#ctx0" brushRef="#br0" timeOffset="11083.365">3508 3296 0 0 0,'0'0'664'0'0,"0"0"439"0"0,0 0 237 0 0,0 0 255 0 0,0 0 286 0 0,0 0 24 0 0,0 0-147 0 0,0 0-263 0 0,0 0-317 0 0,0 0-210 0 0,0 0-183 0 0,-10-14-90 0 0,-27-40-65 0 0,36 52-532 0 0,0 1 0 0 0,-1-1 0 0 0,1 1 0 0 0,0-1 0 0 0,0 1 0 0 0,-1-1 0 0 0,1 1 0 0 0,-1 0 0 0 0,1-1-1 0 0,-1 1 1 0 0,0 0 0 0 0,1 0 0 0 0,-1 0 0 0 0,0 0 0 0 0,0 1 0 0 0,0-1 0 0 0,0 0 0 0 0,0 1 0 0 0,0 0 0 0 0,0-1 0 0 0,1 1 0 0 0,-1 0 0 0 0,0 0 0 0 0,0 0 0 0 0,0 0 0 0 0,0 0 0 0 0,0 0 0 0 0,0 1 0 0 0,-1-1-98 0 0,-7 1 407 0 0,-1 0-324 0 0,1 0-1 0 0,-1 1 0 0 0,1 0 0 0 0,-1 1 0 0 0,1 0 1 0 0,0 1-1 0 0,0 0 0 0 0,0 0 0 0 0,1 1 0 0 0,0 0 0 0 0,-1 1 1 0 0,2 0-1 0 0,-1 0 0 0 0,1 1 0 0 0,0 0 0 0 0,0 1 0 0 0,1 0 1 0 0,0 0-1 0 0,0 0 0 0 0,1 1 0 0 0,0 0-82 0 0,-12 19 29 0 0,0 1 0 0 0,2 1-1 0 0,2 0 1 0 0,0 1 0 0 0,2 1-1 0 0,1 3-28 0 0,6-26 15 0 0,2 0 0 0 0,-1 1 0 0 0,1-1 0 0 0,1 1 0 0 0,0-1 0 0 0,0 1 0 0 0,1 0 0 0 0,0 0 0 0 0,1 0 0 0 0,0 0 0 0 0,0 0 0 0 0,1 0 0 0 0,1-1 0 0 0,-1 1 0 0 0,2 0 0 0 0,-1-1 0 0 0,1 1 0 0 0,1-1 0 0 0,0 0 0 0 0,0 0-1 0 0,1 0 1 0 0,0 0 0 0 0,0-1 0 0 0,1 0 0 0 0,0 0 0 0 0,0 0 0 0 0,2-1-15 0 0,6 1 166 0 0,1-1 0 0 0,-1-1 0 0 0,2-1 0 0 0,-1 0 0 0 0,1-1 0 0 0,-1-1 1 0 0,1 0-1 0 0,0-1 0 0 0,0 0 0 0 0,0-2 0 0 0,0 0 0 0 0,1-1 0 0 0,-1 0 0 0 0,6-2-166 0 0,5-3 269 0 0,1 0 1 0 0,-1-2 0 0 0,-1-1-1 0 0,1-1 1 0 0,-2-1-1 0 0,1-1 1 0 0,-2-2 0 0 0,1 0-1 0 0,-2-1 1 0 0,0-2 0 0 0,-1 0-1 0 0,14-16-269 0 0,-24 24 75 0 0,0-1-1 0 0,-2 0 1 0 0,1-1 0 0 0,-1 0 0 0 0,-1-1-1 0 0,0 0 1 0 0,0 0 0 0 0,-1-1-1 0 0,-1 0 1 0 0,0 0 0 0 0,-1-1-1 0 0,0 0 1 0 0,-1 0 0 0 0,-1 0-1 0 0,0-1 1 0 0,1-10-75 0 0,-4 13 8 0 0,0 1-1 0 0,-1-1 1 0 0,0 0 0 0 0,-1 1-1 0 0,0-1 1 0 0,-1 1-1 0 0,0-1 1 0 0,-1 1 0 0 0,0 0-1 0 0,0 0 1 0 0,-2 0-1 0 0,1 1 1 0 0,-1-1 0 0 0,-5-6-8 0 0,2 5-70 0 0,-1 1 1 0 0,-1 0 0 0 0,0 1-1 0 0,0 0 1 0 0,-1 1-1 0 0,0 0 1 0 0,0 0 0 0 0,-1 1-1 0 0,0 1 1 0 0,-1 0-1 0 0,0 0 1 0 0,0 2 0 0 0,0-1-1 0 0,-1 2 1 0 0,0 0-1 0 0,1 0 1 0 0,-1 1 0 0 0,-1 1-1 0 0,-7 0 70 0 0,8 1-429 0 0,0 1 0 0 0,0 0 0 0 0,0 1-1 0 0,0 0 1 0 0,0 1 0 0 0,0 1 0 0 0,0 0-1 0 0,0 1 1 0 0,1 1 0 0 0,0 0 0 0 0,0 0-1 0 0,-11 7 430 0 0,-14 13-4214 0 0,14-8-2277 0 0,5-4-4743 0 0</inkml:trace>
  <inkml:trace contextRef="#ctx0" brushRef="#br0" timeOffset="11498.614">3025 3642 8394 0 0,'0'0'2354'0'0,"0"0"-243"0"0,0 0-162 0 0,0 0-103 0 0,0 0-221 0 0,0 0-316 0 0,0 0-238 0 0,0 0-261 0 0,0 0-196 0 0,0 0-110 0 0,0 0-54 0 0,0 0-15 0 0,0 0-38 0 0,3-3-73 0 0,125-79 1323 0 0,-103 69-1477 0 0,0 1 1 0 0,0 1-1 0 0,1 1 0 0 0,1 2 0 0 0,16-4-170 0 0,54 1 15 0 0,-38 59 35 0 0,-48-39-64 0 0,0-1-1 0 0,1 0 0 0 0,0-1 1 0 0,0 0-1 0 0,1 0 0 0 0,0-2 1 0 0,0 1-1 0 0,0-2 0 0 0,1 0 1 0 0,0 0-1 0 0,0-1 0 0 0,0-1 1 0 0,0 0-1 0 0,0-1 0 0 0,4-1 15 0 0,-13 4-7025 0 0,-5-4 4344 0 0,1 3-9700 0 0</inkml:trace>
  <inkml:trace contextRef="#ctx0" brushRef="#br0" timeOffset="12404.021">3953 3668 0 0 0,'0'0'240'0'0,"0"0"650"0"0,0 0 335 0 0,0 0 133 0 0,0 0 65 0 0,0 0-84 0 0,0 0-135 0 0,0 0-16 0 0,0 0-33 0 0,0 0-45 0 0,0-4 7 0 0,0-18 800 0 0,-3 21-1708 0 0,1 0-1 0 0,0 1 1 0 0,-1-1 0 0 0,1 0 0 0 0,-1 1 0 0 0,0 0-1 0 0,1-1 1 0 0,-1 1 0 0 0,1 0 0 0 0,-1 0 0 0 0,0 1-1 0 0,1-1 1 0 0,-1 0 0 0 0,1 1 0 0 0,-1-1 0 0 0,1 1-1 0 0,-1 0 1 0 0,1 0 0 0 0,0 0 0 0 0,-1 0 0 0 0,0 1-209 0 0,-2 2 58 0 0,0 1 0 0 0,0-1 0 0 0,0 1 0 0 0,1 0 0 0 0,0 0 1 0 0,0 1-1 0 0,0-1 0 0 0,0 1 0 0 0,1 0 0 0 0,0 0 0 0 0,0 0 1 0 0,1 0-1 0 0,-1 0 0 0 0,1 1 0 0 0,1-1 0 0 0,-1 1 0 0 0,1 0 0 0 0,0-1 1 0 0,1 1-1 0 0,0 0 0 0 0,0-1 0 0 0,0 1 0 0 0,1 5-58 0 0,2-9 123 0 0,-1 0 0 0 0,0 0 0 0 0,1 0-1 0 0,-1 0 1 0 0,1 0 0 0 0,0 0 0 0 0,0-1-1 0 0,0 1 1 0 0,1-1 0 0 0,-1 0 0 0 0,0 0 0 0 0,1 0-1 0 0,-1 0 1 0 0,1-1 0 0 0,0 1 0 0 0,-1-1-1 0 0,1 0 1 0 0,0 0 0 0 0,0-1 0 0 0,0 1-1 0 0,0-1 1 0 0,0 0 0 0 0,0 0 0 0 0,0 0 0 0 0,0 0-1 0 0,-1-1 1 0 0,1 1 0 0 0,0-1 0 0 0,0 0-1 0 0,0 0 1 0 0,0-1 0 0 0,-1 1 0 0 0,3-2-123 0 0,1-1 80 0 0,-1 1 0 0 0,0-1 1 0 0,0-1-1 0 0,0 1 0 0 0,0-1 0 0 0,-1 0 1 0 0,1-1-1 0 0,-1 1 0 0 0,-1-1 1 0 0,1 0-1 0 0,-1 0 0 0 0,0 0 0 0 0,0-1 1 0 0,-1 1-1 0 0,0-1 0 0 0,0 0 0 0 0,-1 0 1 0 0,0 0-1 0 0,0 0 0 0 0,0-1 1 0 0,-1 1-1 0 0,0 0 0 0 0,-1-1 0 0 0,1 1 1 0 0,-1-1-1 0 0,-1 0-80 0 0,0 5-76 0 0,0 1 1 0 0,-1 0-1 0 0,1-1 1 0 0,-1 1-1 0 0,0 0 1 0 0,0 0-1 0 0,1 0 0 0 0,-1 1 1 0 0,-1-1-1 0 0,1 0 1 0 0,0 1-1 0 0,0-1 1 0 0,0 1-1 0 0,-1 0 1 0 0,1 0-1 0 0,-1 0 1 0 0,1 0-1 0 0,-1 0 0 0 0,1 0 1 0 0,-1 1-1 0 0,0-1 1 0 0,1 1-1 0 0,-1 0 1 0 0,0-1-1 0 0,1 1 1 0 0,-1 1-1 0 0,0-1 0 0 0,0 0 76 0 0,-49 2-4968 0 0,31 1-1623 0 0,7 0-5049 0 0</inkml:trace>
  <inkml:trace contextRef="#ctx0" brushRef="#br0" timeOffset="13009.141">3670 4617 0 0 0,'0'0'349'0'0,"0"0"513"0"0,0 0 194 0 0,0 0 160 0 0,0 0 237 0 0,0 0 208 0 0,0 0 77 0 0,0 0-48 0 0,-2 3-117 0 0,0-1-1619 0 0,-2 5 2672 0 0,10-4 4339 0 0,5-40-3265 0 0,0 2-3433 0 0,-3-1 0 0 0,-1 1-1 0 0,-1-1 1 0 0,-2 0 0 0 0,-2-1 0 0 0,-1 1 0 0 0,-4-33-267 0 0,2 3 67 0 0,-15-45-1609 0 0,14 105 3 0 0,1 2-4549 0 0,1 3-6072 0 0</inkml:trace>
  <inkml:trace contextRef="#ctx0" brushRef="#br0" timeOffset="15506.755">3394 3016 0 0 0,'0'0'1726'0'0,"0"0"-191"0"0,0 0 32 0 0,0 0 172 0 0,0 0 120 0 0,0 0-16 0 0,0 0-207 0 0,0 0-300 0 0,0 0-231 0 0,0 0-202 0 0,0 0-55 0 0,0 0-25 0 0,0 0-55 0 0,0-8-44 0 0,1-73 3306 0 0,-95-92-394 0 0,11 37-2875 0 0,-33-21-90 0 0,-9 20-338 0 0,98 112-314 0 0,12 13 12 0 0,1 0-1 0 0,1-1 1 0 0,0 0 0 0 0,1-1 0 0 0,0-1 0 0 0,1 0 0 0 0,1 0-1 0 0,0-1 1 0 0,0-4-31 0 0,0 3 29 0 0,-2 1 0 0 0,1 0 0 0 0,-2 0 0 0 0,0 1 0 0 0,-1 1 0 0 0,0 0 0 0 0,-1 1 0 0 0,-1 0 0 0 0,0 1 0 0 0,-1 1 0 0 0,-6-3-29 0 0,-5-5 1 0 0,-68-34 126 0 0,33-9 112 0 0,-2 3-132 0 0,-65-15-51 0 0,47 23 1 0 0,0 3-54 0 0,8-15 38 0 0,-10 2 104 0 0,50 48-111 0 0,-72-34 119 0 0,88 40-76 0 0,19 7-82 0 0,0 1 0 0 0,-1-1 0 0 0,1 0 0 0 0,0 1 0 0 0,0-1 0 0 0,0 0 0 0 0,0 0 0 0 0,-1 1 0 0 0,1-1 0 0 0,0 0 0 0 0,0 1 0 0 0,0-1 0 0 0,-1 0 0 0 0,1 0 0 0 0,0 0 0 0 0,-1 1 0 0 0,1-1 0 0 0,0 0 0 0 0,0 0 0 0 0,-1 0 0 0 0,1 0 0 0 0,0 1 0 0 0,-1-1 0 0 0,1 0 0 0 0,0 0 0 0 0,-1 0 0 0 0,1 0 0 0 0,0 0 0 0 0,-1 0 0 0 0,1 0 0 0 0,-1 0 0 0 0,1 0 0 0 0,0 0 0 0 0,-1 0 0 0 0,1 0 0 0 0,0 0 0 0 0,-1 0 0 0 0,1-1 0 0 0,0 1 0 0 0,0 0 0 0 0,-1 0 0 0 0,1 0 0 0 0,0 0 0 0 0,-1-1 0 0 0,1 1 0 0 0,0 0 0 0 0,0 0 0 0 0,-1-1 0 0 0,1 1 5 0 0,20 33-261 0 0,-16-25 354 0 0,1 3-93 0 0,0 0-1 0 0,-1 0 1 0 0,-1 1 0 0 0,0-1 0 0 0,-1 1-1 0 0,0 0 1 0 0,0-1 0 0 0,-2 1 0 0 0,1 0-1 0 0,-1 0 1 0 0,-1 0 0 0 0,0 0 0 0 0,-1 0-1 0 0,0-1 1 0 0,-1 1 0 0 0,-3 7 0 0 0,4 55-124 0 0,2-74 112 0 0,70-47 201 0 0,264-240-118 0 0,-231 199-68 0 0,-168 109-190 0 0,7-3 190 0 0,-1-2-1 0 0,0-3 1 0 0,-1-3 0 0 0,-17 0-3 0 0,-35-3 114 0 0,111-7-115 0 0,1 0 1 0 0,0 0-21 0 0,0 0-15 0 0,0 0 6 0 0,0 0 12 0 0,0 0-24 0 0,0 0-10 0 0,0 0-18 0 0,0 0-19 0 0,0 0-8 0 0,0 0 5 0 0,0 0-28 0 0,24 0-987 0 0,10 3-2081 0 0,-14 2-5170 0 0,-15-2-3338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9418 0 0,'0'0'1702'0'0,"0"0"-177"0"0,0 0 53 0 0,0 0-18 0 0,0 0-157 0 0,0 0-253 0 0,0 0-315 0 0,0 0-203 0 0,0 0-81 0 0,0 0-62 0 0,0 0-57 0 0,18-34-53 0 0,54-106-48 0 0,-29 72 162 0 0,-31 53-413 0 0,1 0 0 0 0,1 1 0 0 0,0 0 0 0 0,1 1 0 0 0,0 1 0 0 0,1 0 0 0 0,0 1 0 0 0,12-5-80 0 0,-27 15-2 0 0,-1 0-1 0 0,1 0 0 0 0,0 0 1 0 0,0 0-1 0 0,0 0 0 0 0,0 0 0 0 0,0 1 1 0 0,0-1-1 0 0,0 0 0 0 0,0 1 1 0 0,0-1-1 0 0,0 1 0 0 0,0-1 1 0 0,0 1-1 0 0,1 0 0 0 0,-1-1 1 0 0,0 1-1 0 0,0 0 0 0 0,0 0 0 0 0,1 0 1 0 0,-1 0-1 0 0,0 0 0 0 0,0 0 1 0 0,0 0-1 0 0,1 0 0 0 0,-1 0 1 0 0,0 0-1 0 0,0 1 0 0 0,0-1 1 0 0,0 1-1 0 0,1-1 0 0 0,-1 1 1 0 0,0-1-1 0 0,0 1 0 0 0,0-1 0 0 0,0 1 1 0 0,0 0-1 0 0,0 0 0 0 0,0-1 1 0 0,-1 1-1 0 0,1 0 0 0 0,0 0 1 0 0,0 0-1 0 0,-1 0 0 0 0,1 0 1 0 0,0 0-1 0 0,-1 0 0 0 0,1 0 0 0 0,-1 1 1 0 0,1-1-1 0 0,-1 0 0 0 0,0 0 1 0 0,0 0-1 0 0,1 0 0 0 0,-1 1 1 0 0,0-1-1 0 0,0 0 0 0 0,0 0 1 0 0,0 0-1 0 0,0 1 0 0 0,0-1 1 0 0,-1 0-1 0 0,1 0 3 0 0,-22 84 334 0 0,12-64-280 0 0,0 6 23 0 0,10-22-67 0 0,39-11 182 0 0,50-56-26 0 0,-89 62-166 0 0,20-15-1 0 0,0 1-1 0 0,1 0 0 0 0,0 2 1 0 0,1 1-1 0 0,0 0 0 0 0,0 2 1 0 0,1 1-1 0 0,4-1 2 0 0,-26 9-2 0 0,0 0 1 0 0,0 0-1 0 0,0 1 0 0 0,0-1 1 0 0,0 0-1 0 0,0 0 0 0 0,0 1 1 0 0,0-1-1 0 0,0 0 0 0 0,0 1 1 0 0,0-1-1 0 0,0 1 0 0 0,0 0 1 0 0,-1-1-1 0 0,1 1 0 0 0,0-1 1 0 0,0 1-1 0 0,-1 0 0 0 0,1 0 1 0 0,0 0-1 0 0,-1-1 0 0 0,1 1 1 0 0,0 0-1 0 0,-1 0 0 0 0,0 0 1 0 0,1 0-1 0 0,-1 0 0 0 0,1 0 1 0 0,-1 0-1 0 0,0 0 0 0 0,0 0 1 0 0,0 0-1 0 0,1 0 0 0 0,-1 0 1 0 0,0 0-1 0 0,0 0 0 0 0,0 0 1 0 0,-1 0-1 0 0,1 0 0 0 0,0 0 1 0 0,0 0-1 0 0,0 0 0 0 0,-1 1 2 0 0,-7 49 165 0 0,-16 97-55 0 0,30-129-1203 0 0,5-16-5649 0 0,-9-3-1609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88 9874 0 0,'0'0'1995'0'0,"0"0"-394"0"0,0 0-194 0 0,0 0-115 0 0,0 0-183 0 0,0 0-191 0 0,0 0-227 0 0,0 0-207 0 0,0 0-124 0 0,0 0-96 0 0,0 0-53 0 0,0 0-13 0 0,0 0-31 0 0,-22 31-12 0 0,-67 97-9 0 0,65-69 13 0 0,26-49-115 0 0,-1-7-11 0 0,-1 1 1 0 0,1-1-1 0 0,-1 0 0 0 0,1 1 0 0 0,0-1 0 0 0,1 0 1 0 0,-1 1-1 0 0,0-1 0 0 0,1 0 0 0 0,0 0 0 0 0,0 0 1 0 0,0 0-1 0 0,0 0 0 0 0,0-1 0 0 0,0 1 0 0 0,1-1 1 0 0,-1 1-1 0 0,1-1 0 0 0,0 0 0 0 0,0 0 0 0 0,0 0 1 0 0,0 0-1 0 0,0-1 0 0 0,0 1 0 0 0,0-1 0 0 0,1 0 1 0 0,-1 1-1 0 0,0-2 0 0 0,1 1 0 0 0,-1 0 0 0 0,1-1 1 0 0,-1 1-1 0 0,1-1 0 0 0,-1 0 0 0 0,1 0 0 0 0,-1-1 1 0 0,1 1-1 0 0,-1-1 0 0 0,1 0 0 0 0,-1 1 0 0 0,0-2 1 0 0,1 1-1 0 0,-1 0 0 0 0,0-1 0 0 0,0 1 0 0 0,0-1 1 0 0,0 0-1 0 0,1-1-33 0 0,8-5 118 0 0,-1-1 0 0 0,0-1 1 0 0,-1 0-1 0 0,0 0 0 0 0,0-1 0 0 0,-1 0 1 0 0,-1-1-1 0 0,0 0 0 0 0,0 0 1 0 0,-1-1-1 0 0,-1 0 0 0 0,0 0 0 0 0,-1-1 1 0 0,0 1-1 0 0,-1-1 0 0 0,-1 0 0 0 0,0-1 1 0 0,-1 1-1 0 0,0 0 0 0 0,-1-1 0 0 0,-1 1 1 0 0,-1-9-119 0 0,2 20-78 0 0,-1 1 1 0 0,1-1-1 0 0,0 1 1 0 0,-1-1 0 0 0,0 0-1 0 0,0 1 1 0 0,0-1-1 0 0,0 1 1 0 0,0-1 0 0 0,0 0-1 0 0,-1 1 1 0 0,1-1-1 0 0,-1 1 1 0 0,0-1-1 0 0,0 1 1 0 0,0-1 0 0 0,0 1-1 0 0,0-1 1 0 0,0 1-1 0 0,-1 0 1 0 0,1 0 0 0 0,-1 0-1 0 0,0 0 1 0 0,1 0-1 0 0,-1 0 1 0 0,0 0 0 0 0,0 0-1 0 0,0 1 1 0 0,0-1-1 0 0,-1 1 1 0 0,1-1-1 0 0,0 1 1 0 0,-1 0 0 0 0,1 0-1 0 0,0 0 1 0 0,-1 0-1 0 0,0 1 1 0 0,1-1 0 0 0,-1 1-1 0 0,-1-1 78 0 0,-26 3-3935 0 0,12 3-3716 0 0,9-1-2937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6625 0 0,'0'0'3329'0'0,"0"0"-1295"0"0,0 0-243 0 0,0 0 71 0 0,0 0-75 0 0,0 0-272 0 0,0 0-384 0 0,0 0-343 0 0,0 0-229 0 0,0 0-118 0 0,0 0-78 0 0,0 0-39 0 0,0 0-45 0 0,5-21-49 0 0,18-65-30 0 0,-23 83-181 0 0,1 0-1 0 0,0 0 1 0 0,0 0-1 0 0,0-1 1 0 0,0 1-1 0 0,1 0 0 0 0,-1 0 1 0 0,1 1-1 0 0,0-1 1 0 0,0 0-1 0 0,0 0 1 0 0,0 1-1 0 0,0-1 1 0 0,0 1-1 0 0,1 0 1 0 0,-1 0-1 0 0,1 0 0 0 0,0 0 1 0 0,0-1-19 0 0,9-5 56 0 0,37-15-37 0 0,-47 60-154 0 0,-3-11 142 0 0,0-22-7 0 0,0-1 0 0 0,1 1 1 0 0,-1 0-1 0 0,1 0 0 0 0,0-1 0 0 0,0 1 1 0 0,0 0-1 0 0,1 0 0 0 0,-1-1 0 0 0,1 1 0 0 0,0 0 1 0 0,0-1-1 0 0,0 1 0 0 0,0-1 0 0 0,1 1 1 0 0,-1-1-1 0 0,1 0 0 0 0,0 1 0 0 0,0-1 1 0 0,0 0-1 0 0,0 0 0 0 0,1 0 0 0 0,-1-1 0 0 0,1 1 1 0 0,0-1-1 0 0,0 1 0 0 0,0-1 0 0 0,0 0 0 0 0,6 1 135 0 0,-1-1-1 0 0,1 0 0 0 0,0-1 0 0 0,0 0 0 0 0,0 0 0 0 0,0-1 1 0 0,0 0-1 0 0,-1 0 0 0 0,1-1 0 0 0,0-1 0 0 0,0 1 1 0 0,0-2-1 0 0,-1 1 0 0 0,1-1 0 0 0,-1 0 0 0 0,0-1 0 0 0,0 1 1 0 0,0-2-1 0 0,0 1 0 0 0,-1-1 0 0 0,4-4-134 0 0,7 0 254 0 0,-10 7-224 0 0,-1-2 0 0 0,1 1 0 0 0,-1-1 0 0 0,1 0 0 0 0,-1 0 0 0 0,0-1 0 0 0,-1 0 0 0 0,1 0-1 0 0,-1-1 1 0 0,0 1 0 0 0,0-1 0 0 0,-1-1 0 0 0,0 1 0 0 0,0-1 0 0 0,0 0 0 0 0,-1 0 0 0 0,0 0 0 0 0,0-1 0 0 0,-1 0 0 0 0,0 1 0 0 0,0-1 0 0 0,-1 0 0 0 0,1-7-30 0 0,-16-9-1129 0 0,5 18-1527 0 0,-1 0-3317 0 0,2 2-6159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1 866 5401 0 0,'0'0'1693'0'0,"0"0"-77"0"0,0 0 150 0 0,0 0 161 0 0,0 0-56 0 0,0 0-315 0 0,0 0-405 0 0,0 0-251 0 0,0 0-117 0 0,0 0-43 0 0,0 0-37 0 0,0 0-26 0 0,0 0-63 0 0,19-30-83 0 0,63-94-79 0 0,-4 24 716 0 0,-2 23-640 0 0,-76 77-533 0 0,0 1 0 0 0,0-1 0 0 0,0 0 0 0 0,0 0 0 0 0,0 1 0 0 0,0-1 0 0 0,1 0 0 0 0,-1 1 0 0 0,0-1 0 0 0,0 0 0 0 0,0 1 0 0 0,0-1 0 0 0,0 0 0 0 0,0 1 0 0 0,1-1 0 0 0,-1 0 0 0 0,0 0 0 0 0,0 1 0 0 0,0-1-1 0 0,1 0 1 0 0,-1 0 0 0 0,0 0 0 0 0,0 1 0 0 0,1-1 0 0 0,-1 0 0 0 0,0 0 0 0 0,0 0 0 0 0,1 1 0 0 0,-1-1 0 0 0,0 0 0 0 0,1 0 0 0 0,-1 0 0 0 0,0 0 0 0 0,1 0 0 0 0,-1 0 0 0 0,0 0 0 0 0,1 0 0 0 0,-1 0 0 0 0,0 0 0 0 0,1 0 0 0 0,-1 0 0 0 0,0 0 0 0 0,0 0 0 0 0,1 0 0 0 0,-1 0 0 0 0,0 0 0 0 0,1 0 0 0 0,-1-1 0 0 0,0 1-1 0 0,1 0 7 0 0,-8 33-67 0 0,-11 52 152 0 0,16-82-83 0 0,1 0 0 0 0,0 0-1 0 0,0 0 1 0 0,1 1-1 0 0,-1-1 1 0 0,0 0-1 0 0,1 0 1 0 0,0 0-1 0 0,0 1 1 0 0,0-1-1 0 0,0 0 1 0 0,1 1-1 0 0,-1-1 1 0 0,1 0 0 0 0,0 0-1 0 0,0 0 1 0 0,0 0-1 0 0,0 0 1 0 0,0 0-1 0 0,1 0 1 0 0,-1 0-1 0 0,1 0 1 0 0,0 0-1 0 0,0-1 1 0 0,0 1 0 0 0,0-1-1 0 0,0 0 1 0 0,1 1-1 0 0,-1-1 1 0 0,1 0-1 0 0,0 0 1 0 0,-1 0-1 0 0,1-1 1 0 0,0 1-1 0 0,0-1 1 0 0,0 0 0 0 0,0 1-1 0 0,0-1 1 0 0,0-1-1 0 0,0 1 1 0 0,1 0-1 0 0,-1-1 1 0 0,0 1-3 0 0,7-2 100 0 0,-1-1-1 0 0,1 1 1 0 0,-1-1 0 0 0,1-1 0 0 0,-1 0-1 0 0,0 0 1 0 0,0-1 0 0 0,0 0 0 0 0,0-1-1 0 0,-1 1 1 0 0,0-2 0 0 0,0 1 0 0 0,0-1-1 0 0,-1 0 1 0 0,0-1 0 0 0,0 0 0 0 0,0 0-1 0 0,2-5-99 0 0,7-2 248 0 0,34-56 511 0 0,-41 33-669 0 0,-9 36-219 0 0,-17 5-3547 0 0,8 3-4349 0 0,7-3-3168 0 0</inkml:trace>
  <inkml:trace contextRef="#ctx0" brushRef="#br0" timeOffset="351.722">940 472 11626 0 0,'0'0'2104'0'0,"0"0"-495"0"0,0 0-308 0 0,0 0-207 0 0,0 0-152 0 0,0 0-177 0 0,0 0-155 0 0,0 0-111 0 0,0 0-90 0 0,0 0-82 0 0,-32 25-80 0 0,-97 82-57 0 0,126-106-181 0 0,1 0-1 0 0,-1 0 0 0 0,1 1 0 0 0,-1-1 0 0 0,1 1 1 0 0,0-1-1 0 0,-1 1 0 0 0,1 0 0 0 0,0 0 1 0 0,0 0-1 0 0,0 0 0 0 0,1 1 0 0 0,-1-1 1 0 0,1 0-1 0 0,-1 1 0 0 0,1-1 0 0 0,0 1 0 0 0,-1-1 1 0 0,1 1-1 0 0,1 0 0 0 0,-1 0 0 0 0,0-1 1 0 0,1 1-1 0 0,-1 1-8 0 0,1 5 33 0 0,-1-6-25 0 0,0 1 1 0 0,1-1-1 0 0,-1 1 1 0 0,0-1-1 0 0,1 1 0 0 0,0-1 1 0 0,0 1-1 0 0,0-1 0 0 0,0 1 1 0 0,1 0-1 0 0,-1-1 0 0 0,1 1 1 0 0,0-1-1 0 0,0 0 1 0 0,0 1-1 0 0,0-1 0 0 0,1 0 1 0 0,0 1-1 0 0,-1-1 0 0 0,1 0 1 0 0,0 0-1 0 0,0 0 1 0 0,1-1-1 0 0,-1 1 0 0 0,1-1 1 0 0,-1 1-1 0 0,1-1 0 0 0,0 0 1 0 0,0 1-1 0 0,0-2 1 0 0,0 1-1 0 0,0 0 0 0 0,0 0 1 0 0,0-1-1 0 0,1 0 0 0 0,1 1-8 0 0,8 1 88 0 0,-1-1-1 0 0,1 0 1 0 0,-1-1-1 0 0,1-1 1 0 0,-1 0-1 0 0,1 0 1 0 0,0-1-1 0 0,-1-1 0 0 0,1 0 1 0 0,-1-1-1 0 0,0 0 1 0 0,0-1-1 0 0,7-3-87 0 0,-13 5 85 0 0,0-1-1 0 0,0 0 1 0 0,0 0-1 0 0,-1 0 1 0 0,1-1-1 0 0,-1 0 1 0 0,0 0-1 0 0,0 0 1 0 0,0-1-1 0 0,-1 1 1 0 0,0-1-1 0 0,0 0 1 0 0,0-1-1 0 0,0 1 1 0 0,-1-1-1 0 0,0 1 1 0 0,0-1-1 0 0,0 0 1 0 0,-1 0-1 0 0,0-1 1 0 0,0 1-1 0 0,0 0 1 0 0,-1 0-1 0 0,0-1 1 0 0,0 1-1 0 0,-1-7-84 0 0,0 8 11 0 0,0 0 0 0 0,0 0-1 0 0,0 0 1 0 0,-1 0 0 0 0,0 0-1 0 0,0 0 1 0 0,-1 0-1 0 0,1 0 1 0 0,-1 1 0 0 0,0-1-1 0 0,0 1 1 0 0,0-1-1 0 0,-1 1 1 0 0,0 0 0 0 0,0-1-1 0 0,0 2 1 0 0,0-1-1 0 0,0 0 1 0 0,-1 1 0 0 0,0-1-1 0 0,0 1 1 0 0,-3-3-11 0 0,-67-25-1153 0 0,48 29-1750 0 0,-2 2-3693 0 0,18 0-4918 0 0</inkml:trace>
  <inkml:trace contextRef="#ctx0" brushRef="#br0" timeOffset="732.536">1545 173 7378 0 0,'0'0'2771'0'0,"0"0"-420"0"0,0 0-320 0 0,0 0-260 0 0,0 0-300 0 0,0 0-289 0 0,0 0-282 0 0,0 0-217 0 0,0 0-135 0 0,0 0-117 0 0,0 0-62 0 0,0 0-37 0 0,0 0-8 0 0,-16 19 31 0 0,-49 61-12 0 0,48-36 130 0 0,18-36-357 0 0,30 338 367 0 0,-42-247-1610 0 0,-14-110-9118 0 0,17 1 1517 0 0,2 6 4516 0 0</inkml:trace>
  <inkml:trace contextRef="#ctx0" brushRef="#br0" timeOffset="1586.08">1219 523 2633 0 0,'0'0'1903'0'0,"0"0"-74"0"0,0 0-28 0 0,0 0 8 0 0,0 0-33 0 0,0 0-171 0 0,0 0-297 0 0,0 0-306 0 0,0 0-287 0 0,0 0-230 0 0,0 0-161 0 0,0 0-117 0 0,30-2-56 0 0,95-9-47 0 0,141-1-87 0 0,21 22-2228 0 0,-214-10 1970 0 0,-115 13 5075 0 0,-46 23-3038 0 0,79-33-1758 0 0,-1 1-1 0 0,1 0 0 0 0,0 0 0 0 0,0 1 0 0 0,1 0 1 0 0,-1 0-1 0 0,1 1 0 0 0,0 0 0 0 0,1 1 1 0 0,0 0-1 0 0,0 0 0 0 0,0 0 0 0 0,1 1 1 0 0,0 0-1 0 0,0 0 0 0 0,1 1 0 0 0,0-1 0 0 0,0 1 1 0 0,1 0-1 0 0,0 1 0 0 0,1-1 0 0 0,0 1 1 0 0,1-1-1 0 0,-1 4-37 0 0,5-11-11 0 0,0 0-1 0 0,-1 0 1 0 0,1 0 0 0 0,0 0-1 0 0,0 0 1 0 0,0 0 0 0 0,0-1-1 0 0,1 1 1 0 0,-1-1 0 0 0,0 0-1 0 0,1 1 1 0 0,-1-1 0 0 0,1 0-1 0 0,-1 0 1 0 0,1-1 0 0 0,0 1-1 0 0,-1 0 1 0 0,1-1 0 0 0,0 0-1 0 0,-1 1 1 0 0,1-1 0 0 0,0 0-1 0 0,0-1 1 0 0,-1 1 0 0 0,1 0-1 0 0,0-1 1 0 0,-1 1 0 0 0,1-1-1 0 0,-1 0 1 0 0,2 0 11 0 0,3 0 5 0 0,6-1 6 0 0,-1-1 1 0 0,1-1-1 0 0,-1 0 0 0 0,0-1 0 0 0,0 0 1 0 0,0 0-1 0 0,-1-2 0 0 0,0 1 0 0 0,0-1 1 0 0,0-1-1 0 0,6-6-11 0 0,71-41 35 0 0,-84 53-21 0 0,-3 2-18 0 0,-1-1-1 0 0,1 0 1 0 0,0 1 0 0 0,0-1 0 0 0,-1 1-1 0 0,1-1 1 0 0,0 0 0 0 0,0 1-1 0 0,0 0 1 0 0,-1-1 0 0 0,1 1-1 0 0,0-1 1 0 0,0 1 0 0 0,0 0-1 0 0,0 0 1 0 0,0 0 0 0 0,0-1 0 0 0,0 1-1 0 0,0 0 1 0 0,0 0 0 0 0,0 0-1 0 0,0 0 1 0 0,-1 1 0 0 0,1-1-1 0 0,0 0 1 0 0,0 0 0 0 0,0 1-1 0 0,0-1 1 0 0,0 0 0 0 0,0 1-1 0 0,0-1 1 0 0,-1 1 0 0 0,1-1 0 0 0,0 1-1 0 0,0-1 1 0 0,-1 1 0 0 0,1-1-1 0 0,0 1 1 0 0,-1 0 0 0 0,1 0-1 0 0,0-1 1 0 0,-1 1 0 0 0,1 0-1 0 0,-1 0 1 0 0,1 0 0 0 0,-1-1 0 0 0,0 1-1 0 0,1 0 1 0 0,-1 0 0 0 0,0 0-1 0 0,0 0 1 0 0,1 0 0 0 0,-1 0-1 0 0,0 0 1 0 0,0 0 4 0 0,3 19-57 0 0,-3-16 49 0 0,0 0 0 0 0,0-1-1 0 0,0 1 1 0 0,0-1-1 0 0,1 1 1 0 0,0-1 0 0 0,0 1-1 0 0,0-1 1 0 0,0 1-1 0 0,0-1 1 0 0,1 0 0 0 0,0 1-1 0 0,-1-1 1 0 0,1 0-1 0 0,0 0 1 0 0,0 0 0 0 0,1-1-1 0 0,-1 1 1 0 0,1 0-1 0 0,-1-1 1 0 0,1 0 0 0 0,0 1-1 0 0,0-1 1 0 0,0 0-1 0 0,2 1 9 0 0,9 1 51 0 0,0-1-1 0 0,0-1 0 0 0,1 0 0 0 0,-1 0 0 0 0,1-2 0 0 0,-1 0 0 0 0,0 0 1 0 0,1-1-1 0 0,-1-1 0 0 0,0 0 0 0 0,0-1 0 0 0,0-1 0 0 0,0 0 0 0 0,0-1 1 0 0,-1-1-1 0 0,0 0 0 0 0,0 0 0 0 0,-1-1 0 0 0,1-1 0 0 0,9-8-50 0 0,204-186 1926 0 0,-210 187-1882 0 0,0-1-1 0 0,-2 0 1 0 0,0-1 0 0 0,-1-1 0 0 0,-1 0-1 0 0,0-1 1 0 0,-1 0 0 0 0,-2 0 0 0 0,0-1-1 0 0,0-1 1 0 0,-2 1 0 0 0,-1-1-1 0 0,-1-1 1 0 0,0 1 0 0 0,-2-1 0 0 0,0 1-1 0 0,-1-1 1 0 0,-2 0 0 0 0,-1-21-44 0 0,0 39 6 0 0,1 1 0 0 0,-1 0 1 0 0,0-1-1 0 0,0 1 0 0 0,0-1 0 0 0,0 1 1 0 0,-1 0-1 0 0,1 0 0 0 0,-1 0 0 0 0,0 0 1 0 0,0 0-1 0 0,0 0 0 0 0,0 0 1 0 0,-1 0-1 0 0,1 1 0 0 0,-1-1 0 0 0,1 1 1 0 0,-1 0-1 0 0,0 0 0 0 0,0 0 0 0 0,0 0 1 0 0,0 0-1 0 0,0 1 0 0 0,0-1 0 0 0,-1 1 1 0 0,1 0-1 0 0,0 0 0 0 0,-1 0 0 0 0,1 1 1 0 0,-1-1-1 0 0,1 1 0 0 0,-1-1 1 0 0,0 1-7 0 0,-1 0-20 0 0,0 1 1 0 0,0-1 0 0 0,0 1 0 0 0,0 0 0 0 0,1 0 0 0 0,-1 1 0 0 0,0-1 0 0 0,0 1 0 0 0,1 0-1 0 0,-1 0 1 0 0,1 1 0 0 0,-1-1 0 0 0,1 1 0 0 0,0 0 0 0 0,0 0 0 0 0,0 0 0 0 0,1 1-1 0 0,-1 0 1 0 0,1-1 0 0 0,0 1 0 0 0,0 0 0 0 0,0 1 0 0 0,0-1 0 0 0,0 1 19 0 0,-7 17-12 0 0,1 0 1 0 0,1 1-1 0 0,1 0 0 0 0,1 1 1 0 0,1-1-1 0 0,0 1 1 0 0,2 0-1 0 0,1 0 1 0 0,1 1-1 0 0,2-1 0 0 0,0 0 1 0 0,1 0-1 0 0,1 0 1 0 0,2 0-1 0 0,0 0 0 0 0,7 17 12 0 0,66 228-260 0 0,-77-269 216 0 0,-1 0 0 0 0,1 0 0 0 0,-1 1-1 0 0,0-1 1 0 0,1 0 0 0 0,-1 1-1 0 0,0-1 1 0 0,1 0 0 0 0,-1 0 0 0 0,0 1-1 0 0,1-1 1 0 0,-1 1 0 0 0,0-1-1 0 0,0 0 1 0 0,1 1 0 0 0,-1-1 0 0 0,0 1-1 0 0,0-1 1 0 0,0 0 0 0 0,0 1-1 0 0,1-1 1 0 0,-1 1 0 0 0,0-1 0 0 0,0 1-1 0 0,0-1 1 0 0,0 1 0 0 0,0-1-1 0 0,0 1 1 0 0,0-1 0 0 0,0 0 0 0 0,0 1-1 0 0,-1-1 1 0 0,1 1 0 0 0,0-1-1 0 0,0 1 1 0 0,0-1 0 0 0,0 0 0 0 0,-1 1-1 0 0,1-1 1 0 0,0 1 0 0 0,0-1-1 0 0,-1 0 1 0 0,1 1 0 0 0,0-1 0 0 0,-1 0-1 0 0,1 1 1 0 0,0-1 0 0 0,-1 0-1 0 0,1 0 1 0 0,0 1 0 0 0,-1-1 0 0 0,1 0-1 0 0,-1 0 1 0 0,1 0 0 0 0,-1 1-1 0 0,1-1 1 0 0,0 0 0 0 0,-1 0 0 0 0,1 0-1 0 0,-1 0 1 0 0,1 0 0 0 0,-1 0-1 0 0,1 0 1 0 0,-1 0 0 0 0,1 0 0 0 0,-1 0-1 0 0,1 0 1 0 0,0 0 0 0 0,-1 0-1 0 0,0-1 45 0 0,-25-21-11468 0 0,22 18 2555 0 0</inkml:trace>
  <inkml:trace contextRef="#ctx0" brushRef="#br0" timeOffset="1870.443">2318 369 7554 0 0,'0'0'4409'0'0,"0"0"-2406"0"0,0 0-1000 0 0,0 0-174 0 0,0 0 5 0 0,0 0 48 0 0,0 0 4 0 0,0 0-21 0 0,0 0-18 0 0,0 0-25 0 0,0 0-45 0 0,0 0-70 0 0,23 3-68 0 0,144 27 937 0 0,131 3 303 0 0,-253-31-1359 0 0,-19 0 350 0 0,-9-1-3307 0 0,-3-1-2717 0 0,0-1-3771 0 0,-14 1-2461 0 0</inkml:trace>
  <inkml:trace contextRef="#ctx0" brushRef="#br0" timeOffset="2218.258">3106 531 9618 0 0,'0'0'4254'0'0,"0"0"-2300"0"0,0 0-783 0 0,0 0-167 0 0,0 0-156 0 0,0 0-174 0 0,0 0-223 0 0,0 0-182 0 0,0 0-106 0 0,0 0-47 0 0,0 0-20 0 0,5 31-20 0 0,12 98-36 0 0,-11-91-276 0 0,3-82-9569 0 0,-9-33 2460 0 0,-2 1 5964 0 0,-11-153 14069 0 0,2 169-8734 0 0,1 74-8341 0 0,9-6 981 0 0,1-4-3553 0 0</inkml:trace>
  <inkml:trace contextRef="#ctx0" brushRef="#br0" timeOffset="2569.973">3405 409 11138 0 0,'0'0'3641'0'0,"0"0"-1430"0"0,0 0-580 0 0,0 0-169 0 0,0 0-174 0 0,0 0-280 0 0,0 0-322 0 0,0 0-263 0 0,0 0-175 0 0,0 0-90 0 0,0 0-47 0 0,0 0-52 0 0,0 0-57 0 0,-10 14 4 0 0,-45 67-53 0 0,52-76 32 0 0,1 0 0 0 0,0 0 0 0 0,0 0 0 0 0,0 0 1 0 0,0 0-1 0 0,1 0 0 0 0,0 0 0 0 0,0 1 0 0 0,1-1 0 0 0,-1 0 0 0 0,1 1 0 0 0,0-1 0 0 0,1 0 0 0 0,-1 1 0 0 0,1-1 1 0 0,0 0-1 0 0,0 1 0 0 0,1-1 0 0 0,-1 0 0 0 0,1 0 0 0 0,0 0 0 0 0,1 0 0 0 0,-1-1 0 0 0,1 1 0 0 0,0-1 0 0 0,0 1 1 0 0,1-1-1 0 0,-1 0 0 0 0,1 0 0 0 0,0 0 0 0 0,0-1 0 0 0,0 0 0 0 0,0 1 0 0 0,1-1 0 0 0,-1-1 0 0 0,1 1 0 0 0,0-1 0 0 0,0 1 1 0 0,0-1-1 0 0,0-1 0 0 0,0 1 0 0 0,0-1 0 0 0,0 0 0 0 0,2 0 15 0 0,1-1 87 0 0,0 0-1 0 0,0-1 1 0 0,-1 0-1 0 0,1 0 1 0 0,0-1 0 0 0,-1 0-1 0 0,1 0 1 0 0,-1-1 0 0 0,1 0-1 0 0,-1 0 1 0 0,0-1-1 0 0,-1 0 1 0 0,1 0 0 0 0,0-1-1 0 0,-1 0 1 0 0,0 0-1 0 0,0 0 1 0 0,-1-1 0 0 0,0 1-1 0 0,1-1 1 0 0,-2-1-1 0 0,1 1 1 0 0,-1-1 0 0 0,0 0-1 0 0,0 0 1 0 0,-1 0 0 0 0,0 0-1 0 0,0 0 1 0 0,-1-1-1 0 0,0 0 1 0 0,0 1 0 0 0,-1-1-1 0 0,0 0 1 0 0,0 0-1 0 0,-1 0 1 0 0,0 1 0 0 0,-1-3-87 0 0,1 5-40 0 0,-1 0 0 0 0,-1 1 0 0 0,1-1 0 0 0,-1 1 0 0 0,0-1 0 0 0,0 1 0 0 0,0 0 0 0 0,-1-1 0 0 0,1 1 0 0 0,-1 0 0 0 0,0 1 0 0 0,0-1 0 0 0,0 0 0 0 0,-1 1 0 0 0,1 0 0 0 0,-1 0 0 0 0,0 0 0 0 0,0 0 0 0 0,0 1 0 0 0,0-1 0 0 0,0 1 0 0 0,-1 0 0 0 0,1 0 0 0 0,-1 0 0 0 0,1 1 0 0 0,-1 0 1 0 0,0 0-1 0 0,0 0 0 0 0,1 0 0 0 0,-1 1 0 0 0,0 0 0 0 0,0 0 0 0 0,0 0 0 0 0,0 1 40 0 0,-50 7-3437 0 0,33 1-2118 0 0,12-4-5291 0 0</inkml:trace>
  <inkml:trace contextRef="#ctx0" brushRef="#br0" timeOffset="18338.306">3869 520 0 0 0,'0'0'229'0'0,"0"0"718"0"0,0 0 434 0 0,0 0 259 0 0,0 0 120 0 0,0 0-171 0 0,0 0-306 0 0,0 0-273 0 0,0 0-204 0 0,0 0-129 0 0,2-4-55 0 0,6-11-25 0 0,-8 15-474 0 0,0 1-1 0 0,0-1 1 0 0,0 0-1 0 0,0 0 1 0 0,1 1-1 0 0,-1-1 1 0 0,0 0-1 0 0,0 0 1 0 0,0 1-1 0 0,0-1 1 0 0,0 0-1 0 0,0 0 1 0 0,1 0-1 0 0,-1 1 1 0 0,0-1-1 0 0,0 0 1 0 0,0 0-1 0 0,0 0 1 0 0,1 1-1 0 0,-1-1 1 0 0,0 0-1 0 0,0 0 1 0 0,1 0-1 0 0,-1 0 1 0 0,0 0-1 0 0,0 0 1 0 0,1 0-1 0 0,-1 1 1 0 0,0-1-1 0 0,0 0 1 0 0,1 0-1 0 0,-1 0 1 0 0,0 0-1 0 0,0 0 1 0 0,1 0-1 0 0,-1 0 1 0 0,0 0-1 0 0,0 0 1 0 0,1 0-1 0 0,-1-1 1 0 0,0 1-1 0 0,0 0 1 0 0,1 0-1 0 0,-1 0 1 0 0,0 0-1 0 0,0 0 1 0 0,1 0-1 0 0,-1 0 1 0 0,0-1-1 0 0,0 1 1 0 0,0 0-1 0 0,1 0 1 0 0,-1 0-1 0 0,0-1 1 0 0,0 1-1 0 0,0 0 1 0 0,0 0-1 0 0,0 0 1 0 0,1-1-1 0 0,-1 1 1 0 0,0 0-1 0 0,0-1-122 0 0,1 12 118 0 0,-3 19 30 0 0,-2 0-1 0 0,-1 0 1 0 0,-2-1 0 0 0,0 0 0 0 0,-2-1 0 0 0,-1 1 0 0 0,-2-2 0 0 0,-14 27-148 0 0,22-45-18 0 0,7-15 172 0 0,14-22 243 0 0,16-47-98 0 0,23-28-266 0 0,10 23 18 0 0,-66 80-54 0 0,1 0 1 0 0,0 0-1 0 0,-1 0 1 0 0,1 0 0 0 0,0 0-1 0 0,-1 0 1 0 0,1 0-1 0 0,0 0 1 0 0,-1 0 0 0 0,1 0-1 0 0,0 0 1 0 0,-1 1-1 0 0,1-1 1 0 0,0 0-1 0 0,-1 1 1 0 0,1-1 0 0 0,-1 0-1 0 0,1 1 1 0 0,-1-1-1 0 0,1 1 1 0 0,-1-1-1 0 0,1 0 1 0 0,-1 1 0 0 0,1 0-1 0 0,-1-1 1 0 0,1 1-1 0 0,-1-1 1 0 0,0 1-1 0 0,1-1 1 0 0,-1 1 0 0 0,0 0-1 0 0,0-1 1 0 0,1 1-1 0 0,-1 0 1 0 0,0-1-1 0 0,0 1 1 0 0,0 0 0 0 0,0-1-1 0 0,0 1 1 0 0,0 0-1 0 0,0-1 1 0 0,0 1-1 0 0,0 0 1 0 0,0-1 0 0 0,0 1-1 0 0,0 0 1 0 0,-1-1-1 0 0,1 1 1 0 0,0 0-1 0 0,0-1 1 0 0,-1 1 0 0 0,1 0-1 0 0,0-1 1 0 0,-1 1-1 0 0,1-1 1 0 0,-1 1 2 0 0,2 7 38 0 0,15 54 72 0 0,1-4-96 0 0,14 17 38 0 0,-29-73-21 0 0,-1 0 0 0 0,0 0-1 0 0,1 0 1 0 0,-1-1 0 0 0,1 1-1 0 0,0 0 1 0 0,0 0 0 0 0,0-1-1 0 0,-1 0 1 0 0,1 1 0 0 0,1-1-1 0 0,-1 0 1 0 0,0 0 0 0 0,0 0-1 0 0,0 0 1 0 0,1 0-1 0 0,-1 0 1 0 0,0-1 0 0 0,1 1-1 0 0,-1-1 1 0 0,0 0 0 0 0,1 1-1 0 0,-1-1 1 0 0,1 0 0 0 0,-1-1-1 0 0,1 1 1 0 0,-1 0 0 0 0,0-1-1 0 0,1 1 1 0 0,-1-1 0 0 0,0 0-1 0 0,1 0 1 0 0,-1 0-1 0 0,0 0 1 0 0,0 0 0 0 0,0 0-1 0 0,0 0 1 0 0,0-1 0 0 0,0 1-1 0 0,0-1 1 0 0,0 0 0 0 0,-1 1-1 0 0,1-1 1 0 0,-1 0 0 0 0,1 0-1 0 0,-1 0 1 0 0,0 0 0 0 0,1 0-1 0 0,-1 0 1 0 0,0-1-1 0 0,-1 1 1 0 0,2-1-31 0 0,37-97 1280 0 0,-16 1-618 0 0,-20-3-202 0 0,-3 101-472 0 0,0 1-3 0 0,0 0-19 0 0,0 0-10 0 0,0 0-20 0 0,0 0-27 0 0,0 0-34 0 0,0 0-34 0 0,0 0-67 0 0,0 0-112 0 0,0 0-148 0 0,0 0-206 0 0,0 0-251 0 0,10-5-5968 0 0,-7 3 824 0 0,1 2-4113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5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0 0 0,'175'-19'0'0'0,"-51"10"302"0"0,95 21 5903 0 0,118 4 1080 0 0,-293-16-6786 0 0,325-15 1830 0 0,-179 7-1936 0 0,612 12 553 0 0,-408 22-829 0 0,-83-19 75 0 0,253 8 245 0 0,-125-8-335 0 0,-45 15 64 0 0,-119-15 50 0 0,18-3-30 0 0,493 9 153 0 0,-520-14-263 0 0,231 8 97 0 0,154-3 103 0 0,-337-19-104 0 0,418-7-141 0 0,32 7-19 0 0,886 15-86 0 0,-1181-15 129 0 0,47-11-6 0 0,-77 4-185 0 0,298 19 1725 0 0,-686-1-804 0 0,59-4-313 0 0,19 5-344 0 0,-84 10-129 0 0,-38 0-135 0 0,-4-4-3487 0 0,-1-2-6205 0 0,1-1 94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0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48 0 0 0,'0'0'628'0'0,"0"0"846"0"0,0 0 306 0 0,0 0-55 0 0,0 0-145 0 0,0 0-138 0 0,0 0-116 0 0,0 0-59 0 0,0-8-72 0 0,0-24-90 0 0,0 24-69 0 0,0 8-75 0 0,0 0-64 0 0,0 0-35 0 0,0 0-33 0 0,0 0-55 0 0,0 0-69 0 0,0 0-105 0 0,-6 19 895 0 0,-5-1-1406 0 0,2 1 1 0 0,0 1 0 0 0,1 0-1 0 0,1 0 1 0 0,1 0-1 0 0,0 1 1 0 0,2 0 0 0 0,0 0-1 0 0,2 2-89 0 0,-1-6 18 0 0,-3 14 22 0 0,-19 141 193 0 0,27-58-181 0 0,-2-110-42 0 0,1-1-1 0 0,0 0 1 0 0,0 0-1 0 0,0 0 1 0 0,1 0-1 0 0,-1 0 1 0 0,1 0-1 0 0,0 0 1 0 0,0 0-1 0 0,-1-1 1 0 0,2 1-1 0 0,-1-1 0 0 0,0 1 1 0 0,0-1-1 0 0,1 0 1 0 0,0 0-1 0 0,-1 0 1 0 0,1 0-1 0 0,0 0 1 0 0,0-1-1 0 0,0 1 1 0 0,0-1-1 0 0,0 0 1 0 0,0 0-1 0 0,0 0 1 0 0,0 0-1 0 0,1-1 1 0 0,-1 1-1 0 0,0-1 1 0 0,0 0-1 0 0,1 0 1 0 0,-1 0-1 0 0,0 0 1 0 0,1 0-1 0 0,-1-1 1 0 0,0 1-1 0 0,0-1 1 0 0,1 0-1 0 0,-1 0 1 0 0,0 0-1 0 0,0-1 1 0 0,0 1-1 0 0,0-1 1 0 0,-1 0-1 0 0,2 0-9 0 0,27-25 68 0 0,-2-1 0 0 0,-1-1 0 0 0,-1-1 0 0 0,-1-1 0 0 0,-2-2-1 0 0,-2 0 1 0 0,-1-2 0 0 0,-1 0 0 0 0,-2-1 0 0 0,-1-1 0 0 0,-3-1 0 0 0,0 0 0 0 0,-3-1 0 0 0,3-18-68 0 0,-4 6 397 0 0,-13 156-377 0 0,0-59 16 0 0,3-1 1 0 0,1 0 0 0 0,2 1-1 0 0,2-1 1 0 0,9 34-37 0 0,4 3 7 0 0,-3 1 0 0 0,-4 0 1 0 0,-3 1-1 0 0,-4-1 0 0 0,-4 3-7 0 0,1-66 4 0 0,-2-1 0 0 0,0 1 1 0 0,-1 0-1 0 0,-1 0 0 0 0,-1-1 1 0 0,-1 1-1 0 0,0-1 0 0 0,-1 0 0 0 0,-2-1 1 0 0,0 1-1 0 0,0-2 0 0 0,-2 1 0 0 0,0-1 1 0 0,-1 0-1 0 0,-1-1 0 0 0,0-1 0 0 0,-2 0 1 0 0,1 0-1 0 0,-2-2 0 0 0,0 1 0 0 0,-10 6-4 0 0,16-16 12 0 0,-1 0 1 0 0,1-1-1 0 0,0 0 0 0 0,-1 0 0 0 0,0-1 0 0 0,1 0 0 0 0,-1-1 0 0 0,0 0 0 0 0,0 0 0 0 0,0-1 1 0 0,0-1-1 0 0,-5 0-12 0 0,11-1 5 0 0,-1 1 1 0 0,1-1-1 0 0,0-1 0 0 0,0 1 1 0 0,0-1-1 0 0,0 1 1 0 0,0-1-1 0 0,1 0 1 0 0,-1 0-1 0 0,1-1 0 0 0,0 1 1 0 0,0-1-1 0 0,0 1 1 0 0,0-1-1 0 0,0 0 1 0 0,1 0-1 0 0,0-1 0 0 0,0 1 1 0 0,0 0-1 0 0,1-1 1 0 0,-1 1-1 0 0,1-1 1 0 0,0 1-1 0 0,0-1 1 0 0,0 0-1 0 0,1 1 0 0 0,0-4-5 0 0,-1-3-2 0 0,1-1 0 0 0,0 0 0 0 0,1 1-1 0 0,1-1 1 0 0,-1 1 0 0 0,2-1-1 0 0,0 1 1 0 0,0 0 0 0 0,1 0-1 0 0,0 0 1 0 0,1 0 0 0 0,0 1 0 0 0,1 0-1 0 0,0 0 1 0 0,1 0 0 0 0,0 1-1 0 0,0 0 1 0 0,1 0 2 0 0,10-14 4 0 0,2 1 0 0 0,0 0 0 0 0,1 2 1 0 0,1 0-1 0 0,0 2 0 0 0,2 0 0 0 0,0 2 0 0 0,1 0 0 0 0,1 2 0 0 0,22-9-4 0 0,9-3-10 0 0,-56 26 22 0 0,-1 0-6 0 0,0 0-12 0 0,0 0 19 0 0,0 0 8 0 0,0 0-25 0 0,0 0 10 0 0,0 0 3 0 0,0 0-14 0 0,0 0 9 0 0,0 0-15 0 0,0 0 23 0 0,0 0 11 0 0,0 0-30 0 0,0 0-25 0 0,0 0-1 0 0,0 0-33 0 0,0 0-44 0 0,0 0-53 0 0,0 0-96 0 0,0 0-135 0 0,0-4-3315 0 0,0-3-8474 0 0,0 3 3844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3681 0 0,'0'0'2275'0'0,"0"0"-196"0"0,0 0-112 0 0,0 0-38 0 0,0 0-13 0 0,0 0-184 0 0,0 0-261 0 0,0 0-229 0 0,0 0-266 0 0,0 0-240 0 0,0 0-180 0 0,0 0-92 0 0,0 0-59 0 0,-3-1-15 0 0,-6-1-16 0 0,6 1-54 0 0,3 1-39 0 0,0 0-50 0 0,11 3 604 0 0,163 6 1856 0 0,-115-10-2263 0 0,130-6 210 0 0,-170 5-388 0 0,-9 0-2271 0 0,-26 2-3222 0 0,0 1-4632 0 0,11 2-853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6865 0 0,'0'0'3400'0'0,"0"0"-1638"0"0,0 0-637 0 0,0 0 33 0 0,0 0 195 0 0,0 0 70 0 0,0 0-120 0 0,0 0-263 0 0,0 0-301 0 0,0 0-221 0 0,0 0-138 0 0,0 0-67 0 0,-3 3-11 0 0,-10 15 331 0 0,64-2 2841 0 0,262-20-1336 0 0,-278-1-2215 0 0,-28-1-2429 0 0,-7 6 1514 0 0,-1 0-2397 0 0,1 0-5146 0 0,0 0-3412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33 2024 0 0,'0'0'1871'0'0,"0"0"-641"0"0,0 0-367 0 0,0 0 64 0 0,0 0 246 0 0,0 0 165 0 0,0 0-27 0 0,0 0-148 0 0,0 0-210 0 0,0 0-168 0 0,0 0-81 0 0,0-5-1 0 0,2-22 740 0 0,-4 35 5288 0 0,-12 32-6273 0 0,-108 246 400 0 0,104-224-806 0 0,15-54-38 0 0,1-1 0 0 0,1 1 1 0 0,0-1-1 0 0,0 1 0 0 0,0 0 1 0 0,1-1-1 0 0,0 1 0 0 0,0 0 1 0 0,1 0-1 0 0,0-1 0 0 0,0 1 1 0 0,1 0-15 0 0,0-5 28 0 0,1 0 0 0 0,-1-1 0 0 0,1 1 0 0 0,0-1 0 0 0,0 1-1 0 0,0-1 1 0 0,0 0 0 0 0,0 0 0 0 0,1-1 0 0 0,-1 1 0 0 0,0-1 0 0 0,1 1 0 0 0,-1-1 0 0 0,1 0 0 0 0,-1 0 0 0 0,1-1 0 0 0,0 1 0 0 0,-1-1 0 0 0,1 0 0 0 0,2 0-28 0 0,-3 1 21 0 0,11 0 70 0 0,1 0-1 0 0,-1-2 1 0 0,1 1 0 0 0,-1-1 0 0 0,0-1 0 0 0,0-1 0 0 0,0 0-1 0 0,0-1 1 0 0,13-5-91 0 0,-12 8 83 0 0,-15-1-1397 0 0,-4-3-3290 0 0,3 4 364 0 0,0-2-4439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907 1411 0 0 0,'0'0'1456'0'0,"0"0"107"0"0,0 0 94 0 0,0 0 98 0 0,0 0-64 0 0,0 0-110 0 0,0 0-147 0 0,0 0-156 0 0,0 0-153 0 0,0 0-111 0 0,0 0-142 0 0,0 0-143 0 0,0 0-104 0 0,-7 0 290 0 0,5 0 3233 0 0,261-47-836 0 0,-215 46-3302 0 0,-40 34 146 0 0,-37 67 286 0 0,-36-4-370 0 0,-65 28-69 0 0,127-116 11 0 0,5-7-19 0 0,0 0 1 0 0,1 0-1 0 0,-1 0 1 0 0,1 0-1 0 0,-1 1 1 0 0,1-1-1 0 0,0 1 1 0 0,0-1-1 0 0,0 1 1 0 0,0-1-1 0 0,0 1 1 0 0,0 0-1 0 0,0-1 1 0 0,0 1-1 0 0,0 0 0 0 0,1 0 1 0 0,-1 0-1 0 0,1 0 1 0 0,-1 0-1 0 0,1-1 1 0 0,0 1-1 0 0,0 0 1 0 0,0 0-1 0 0,0 0 1 0 0,0 1 4 0 0,37 10 73 0 0,80 1 185 0 0,-72-14-66 0 0,1-1 1 0 0,0-3 0 0 0,-1-2-1 0 0,18-5-192 0 0,15 0 102 0 0,-68-11-3594 0 0,5 7-1325 0 0,-7 5-3842 0 0,-1 5-1315 0 0</inkml:trace>
  <inkml:trace contextRef="#ctx0" brushRef="#br0" timeOffset="-2811.106">255 660 0 0 0,'0'0'863'0'0,"0"0"298"0"0,0 0 165 0 0,0 0 154 0 0,0 0 118 0 0,0 0 9 0 0,0 0-139 0 0,0 0-282 0 0,0 0-331 0 0,0 0-290 0 0,0 0-182 0 0,-9 0 765 0 0,187 2 4350 0 0,-1 0-5005 0 0,-177-2-509 0 0,0 0 52 0 0,0 0 79 0 0,0 0 69 0 0,0 0 86 0 0,0 0 50 0 0,-18 0 506 0 0,-10-1-818 0 0,-1 1 1 0 0,0 2-1 0 0,1 1 1 0 0,-1 1-1 0 0,1 1 1 0 0,-5 3-9 0 0,79-4-266 0 0,-2-3 361 0 0,71-1-501 0 0,-111 3-1699 0 0,-4 3-4773 0 0,0-5 3778 0 0,0 0-5657 0 0</inkml:trace>
  <inkml:trace contextRef="#ctx0" brushRef="#br0" timeOffset="-1612.467">1249 384 0 0 0,'0'0'575'0'0,"0"0"494"0"0,0 0 212 0 0,0 0 54 0 0,0 0-72 0 0,0 0-149 0 0,0 0-87 0 0,0 0-56 0 0,0 0-48 0 0,-2-3-55 0 0,0 1-635 0 0,0 0-1 0 0,0 0 0 0 0,0 1 0 0 0,0-1 1 0 0,0 0-1 0 0,-1 1 0 0 0,1 0 0 0 0,0-1 1 0 0,-1 1-1 0 0,1 0 0 0 0,-1 0 1 0 0,0 1-1 0 0,1-1 0 0 0,-1 0 0 0 0,1 1 1 0 0,-1 0-1 0 0,0 0 0 0 0,0-1 1 0 0,1 2-1 0 0,-1-1 0 0 0,0 0 0 0 0,1 0 1 0 0,-1 1-233 0 0,-14 2 160 0 0,0 0 0 0 0,0 2 0 0 0,1 0 0 0 0,-1 0-1 0 0,1 2 1 0 0,1 0 0 0 0,-1 1 0 0 0,1 0 0 0 0,-11 9-160 0 0,22-15 34 0 0,-3 2-22 0 0,1-1 0 0 0,-1 1 0 0 0,1-1 0 0 0,0 2 0 0 0,0-1 0 0 0,1 1 0 0 0,-1 0 0 0 0,1 0 0 0 0,0 0 0 0 0,0 1 0 0 0,1 0 0 0 0,0 0 0 0 0,0 0 0 0 0,0 0-1 0 0,0 1 1 0 0,1-1 0 0 0,0 1 0 0 0,1 0 0 0 0,0 0 0 0 0,0 0 0 0 0,0 0 0 0 0,0 4-12 0 0,2-9 10 0 0,0 0 0 0 0,0 0 0 0 0,0 0 0 0 0,0 0 0 0 0,0 0-1 0 0,0 1 1 0 0,0-1 0 0 0,1-1 0 0 0,-1 1 0 0 0,1 0 0 0 0,-1 0 0 0 0,1 0 0 0 0,0 0 0 0 0,0 0 0 0 0,0 0 0 0 0,0-1-1 0 0,0 1 1 0 0,0 0 0 0 0,0-1 0 0 0,1 1 0 0 0,-1-1 0 0 0,0 1 0 0 0,1-1 0 0 0,0 0 0 0 0,-1 1 0 0 0,1-1-1 0 0,0 0 1 0 0,-1 0 0 0 0,1 0 0 0 0,0-1 0 0 0,0 1 0 0 0,0 0 0 0 0,0-1 0 0 0,0 1 0 0 0,0-1 0 0 0,0 1-1 0 0,0-1 1 0 0,0 0 0 0 0,0 0 0 0 0,0 0-10 0 0,8 1 157 0 0,1-1 0 0 0,-1 0 0 0 0,1 0 0 0 0,0-1-1 0 0,-1 0 1 0 0,0-1 0 0 0,1-1 0 0 0,-1 1 0 0 0,0-2 0 0 0,0 1 0 0 0,0-1-1 0 0,-1-1 1 0 0,2 0-157 0 0,19-13 144 0 0,-2 0 0 0 0,0-2 0 0 0,-1-1 0 0 0,-1-2 0 0 0,0 0 0 0 0,-2-1 0 0 0,-1-2 0 0 0,-2 0-1 0 0,0-1 1 0 0,-1-2 0 0 0,-1-2-144 0 0,-7 16 520 0 0,-11 25 134 0 0,-2 5-756 0 0,3 312 413 0 0,-2-295-320 0 0,-2 1 1 0 0,-2-1-1 0 0,0 0 0 0 0,-3-1 0 0 0,0 1 1 0 0,-2-1-1 0 0,-12 29 9 0 0,18-51-4 0 0,-1 0 0 0 0,1-1 0 0 0,-1 1 0 0 0,-1-1 0 0 0,1 0 0 0 0,-2 0 0 0 0,1-1 0 0 0,-1 1 0 0 0,0-1 0 0 0,0 0 0 0 0,-1-1 0 0 0,0 0 0 0 0,0 0 0 0 0,-1 0 0 0 0,1-1 0 0 0,-1 0 0 0 0,0 0 0 0 0,-1-1 0 0 0,1 0 0 0 0,-1-1 0 0 0,0 0 0 0 0,1 0 0 0 0,-2-1 0 0 0,1 0 0 0 0,0 0 0 0 0,0-1 0 0 0,0 0 0 0 0,-1-1 0 0 0,-6 0 4 0 0,14-1 0 0 0,0 1 1 0 0,0-1-1 0 0,0 0 1 0 0,0 1-1 0 0,0-1 1 0 0,0 0-1 0 0,0 0 1 0 0,0 0-1 0 0,0-1 1 0 0,0 1-1 0 0,0 0 1 0 0,1-1-1 0 0,-1 1 1 0 0,1-1-1 0 0,-1 1 1 0 0,1-1-1 0 0,-1 0 1 0 0,1 0-1 0 0,0 1 1 0 0,0-1-1 0 0,0 0 1 0 0,0 0-1 0 0,0 0 1 0 0,0-1-1 0 0,1 1 1 0 0,-1 0-1 0 0,1 0 1 0 0,-1 0-1 0 0,1 0 1 0 0,0-1-1 0 0,0 1 1 0 0,0 0-1 0 0,0 0 1 0 0,0 0-1 0 0,0-1 1 0 0,1 1-1 0 0,28-77-75 0 0,-17 64 81 0 0,1 1 0 0 0,0 0 0 0 0,0 1 0 0 0,2 1 0 0 0,0 0 1 0 0,0 1-1 0 0,1 0 0 0 0,0 1 0 0 0,0 1 0 0 0,1 1 1 0 0,1 0-7 0 0,150-47 106 0 0,-66 48-691 0 0,-88 4-1239 0 0,-6 0-4842 0 0,-6 2-4296 0 0</inkml:trace>
  <inkml:trace contextRef="#ctx0" brushRef="#br0" timeOffset="-988.737">575 1172 4057 0 0,'0'0'2254'0'0,"0"0"-103"0"0,0 0-4 0 0,0 0-5 0 0,0 0-198 0 0,0 0-345 0 0,0 0-403 0 0,0 0-369 0 0,0 0-255 0 0,0 0-202 0 0,0 0-149 0 0,0 0-77 0 0,0 0-9 0 0,3 1 88 0 0,158 2 2801 0 0,176-15-1093 0 0,-178-1-1618 0 0,-79 8-268 0 0,1-3 0 0 0,-2-3-1 0 0,41-13-44 0 0,-55 7-46 0 0,12-3-4218 0 0,-67 19-2886 0 0,-8 1 3784 0 0,1 0-7192 0 0</inkml:trace>
  <inkml:trace contextRef="#ctx0" brushRef="#br0" timeOffset="4449.344">1590 1150 0 0 0,'-2'-6'13'0'0,"2"4"97"0"0,0 2 180 0 0,-1 0 379 0 0,-4 0 767 0 0,4-4 2885 0 0,11 1-532 0 0,22 3-3583 0 0,-24 0 286 0 0,173 1 2704 0 0,43-2-1576 0 0,-204 1-1500 0 0,157-15 542 0 0,-20-3 3 0 0,-30 7-126 0 0,-81 3 2 0 0,89-10 54 0 0,-89 11-252 0 0,90 3 194 0 0,-111 1-183 0 0,-25 3-3860 0 0,-5-1-3851 0 0,5 1-2278 0 0</inkml:trace>
  <inkml:trace contextRef="#ctx0" brushRef="#br0" timeOffset="6968.83">1724 1411 0 0 0,'0'0'644'0'0,"0"0"604"0"0,0 0 333 0 0,0 0 131 0 0,0 0 114 0 0,0 0-3 0 0,-1-7-160 0 0,-7-26 1111 0 0,8 33-1626 0 0,0 0-109 0 0,0 0-108 0 0,0 0-124 0 0,0 0-105 0 0,0 0-93 0 0,0 0-72 0 0,0 0-79 0 0,13 81 2159 0 0,53 305-1271 0 0,-49-319-1287 0 0,-8-69 1296 0 0,-4-26-985 0 0,-3 13-352 0 0,61-202 100 0 0,55-136-140 0 0,-110 339-601 0 0,-15 42-809 0 0,0-5 938 0 0,4 12-1719 0 0,2-12-6507 0 0,1-15-2513 0 0</inkml:trace>
  <inkml:trace contextRef="#ctx0" brushRef="#br0" timeOffset="7480.732">2103 1820 0 0 0,'0'0'912'0'0,"0"0"232"0"0,0 0 130 0 0,0 0 209 0 0,0 0 187 0 0,0 0 23 0 0,0 0-106 0 0,0 0-197 0 0,0 0-176 0 0,0 0-199 0 0,0 0-171 0 0,0 0-113 0 0,0 0-82 0 0,-1-3-41 0 0,-7-9 1497 0 0,-24 53-1015 0 0,-10 57-753 0 0,41-95-310 0 0,0 0 1 0 0,0 0 0 0 0,1 0-1 0 0,-1 0 1 0 0,1 0 0 0 0,0 0-1 0 0,0 1 1 0 0,0-1 0 0 0,0 0-1 0 0,1 0 1 0 0,-1 0 0 0 0,1 0-1 0 0,-1 0 1 0 0,1 0 0 0 0,0 0-1 0 0,1 0 1 0 0,-1 0 0 0 0,0 0-1 0 0,1 0 1 0 0,0-1 0 0 0,-1 1-1 0 0,1-1 1 0 0,0 1 0 0 0,0-1-1 0 0,1 0 1 0 0,-1 1 0 0 0,0-1-1 0 0,1 0 1 0 0,-1-1 0 0 0,1 1-1 0 0,0 0 1 0 0,0 0-28 0 0,4-1 106 0 0,-1 0 0 0 0,0 0 0 0 0,1 0 1 0 0,-1-1-1 0 0,1 0 0 0 0,-1 0 0 0 0,1 0 0 0 0,-1-1 0 0 0,0 0 0 0 0,1 0 1 0 0,-1-1-1 0 0,0 0 0 0 0,0 0 0 0 0,0 0 0 0 0,0-1 0 0 0,0 0 0 0 0,0 0 0 0 0,-1-1 1 0 0,0 1-1 0 0,1-1 0 0 0,-1 0 0 0 0,-1 0 0 0 0,1-1 0 0 0,2-2-106 0 0,1 0 65 0 0,-1 1-1 0 0,1-1 1 0 0,-1 0 0 0 0,0 0-1 0 0,-1-1 1 0 0,0 0-1 0 0,0 0 1 0 0,-1-1-1 0 0,0 0 1 0 0,0 0 0 0 0,-1 0-1 0 0,0 0 1 0 0,-1-1-1 0 0,0 1 1 0 0,0-1-1 0 0,-1 0 1 0 0,0 0 0 0 0,-1 0-1 0 0,0 0 1 0 0,-1 0-1 0 0,0 0 1 0 0,0 0-1 0 0,-1 0 1 0 0,-1-3-65 0 0,-1 10-97 0 0,-1 0-1 0 0,1 0 1 0 0,-1 0 0 0 0,0 0-1 0 0,0 1 1 0 0,0 0-1 0 0,0-1 1 0 0,0 1 0 0 0,0 1-1 0 0,-1-1 1 0 0,1 1 0 0 0,-1 0-1 0 0,1 0 1 0 0,-1 0 0 0 0,1 0-1 0 0,-1 1 1 0 0,1 0 0 0 0,-1 0-1 0 0,0 0 1 0 0,1 0 0 0 0,-1 1-1 0 0,1 0 1 0 0,-1 0-1 0 0,1 0 1 0 0,-1 1 0 0 0,1-1-1 0 0,0 1 1 0 0,-1 0 0 0 0,1 0-1 0 0,0 0 98 0 0,-47 34-4861 0 0,38-27 355 0 0,0 0-6574 0 0</inkml:trace>
  <inkml:trace contextRef="#ctx0" brushRef="#br0" timeOffset="7852.746">2645 1757 6953 0 0,'0'0'3553'0'0,"0"0"-1738"0"0,0 0-537 0 0,0 0 166 0 0,0 0 37 0 0,0 0-112 0 0,0 0-271 0 0,0 0-345 0 0,0 0-165 0 0,0 0-93 0 0,0 0-72 0 0,0 0-95 0 0,0 0-63 0 0,-12 16-26 0 0,-53 79 102 0 0,40-40-65 0 0,18-37-304 0 0,0-1 0 0 0,-2 0 0 0 0,1-1 0 0 0,-2 0 0 0 0,0 0-1 0 0,-1-1 1 0 0,-1 0 0 0 0,-10 10 28 0 0,14-18-812 0 0,-9 5 627 0 0,10-10-3708 0 0,-2-1-4068 0 0,8-2 3138 0 0,1-2 23 0 0</inkml:trace>
  <inkml:trace contextRef="#ctx0" brushRef="#br0" timeOffset="8213.031">2440 1761 3753 0 0,'0'0'2228'0'0,"0"0"-883"0"0,0 0-464 0 0,0 0 18 0 0,0 0 164 0 0,0 0 120 0 0,0 0-2 0 0,0 0-67 0 0,0 0-74 0 0,0 0-68 0 0,0 0-70 0 0,0 0-118 0 0,8 12-40 0 0,49 76 1307 0 0,58 18-354 0 0,-106-106-4538 0 0,-6-3-6346 0 0,-3 2-622 0 0</inkml:trace>
  <inkml:trace contextRef="#ctx0" brushRef="#br0" timeOffset="8894.427">2387 1312 0 0 0,'0'0'693'0'0,"0"0"128"0"0,0 0 80 0 0,0 0 91 0 0,0 0 141 0 0,0 0 171 0 0,0 0 59 0 0,-1 0 927 0 0,-6 0-2432 0 0,6 0 3964 0 0,1 0 4164 0 0,125-26-6393 0 0,-58 22-1436 0 0,-67 30 355 0 0,-28 18 156 0 0,-38 58-61 0 0,65-99-582 0 0,1-2-13 0 0,0 0 0 0 0,-1 1-1 0 0,1-1 1 0 0,0 1 0 0 0,0-1 0 0 0,0 1-1 0 0,0-1 1 0 0,0 1 0 0 0,1-1-1 0 0,-1 1 1 0 0,0-1 0 0 0,1 0-1 0 0,-1 1 1 0 0,1-1 0 0 0,-1 0 0 0 0,1 1-1 0 0,0-1 1 0 0,-1 0 0 0 0,1 0-1 0 0,0 1 1 0 0,0-1 0 0 0,0 0-1 0 0,0 0 1 0 0,0 0 0 0 0,0 0 0 0 0,0 0-1 0 0,1 0 1 0 0,-1-1 0 0 0,0 1-1 0 0,0 0 1 0 0,1 0 0 0 0,-1-1-1 0 0,0 1 1 0 0,1-1 0 0 0,-1 1 0 0 0,1-1-1 0 0,-1 0-11 0 0,12 5 123 0 0,-4-2-100 0 0,0 0 0 0 0,0-1-1 0 0,0 0 1 0 0,0 0 0 0 0,0-1-1 0 0,0-1 1 0 0,0 1 0 0 0,1-1-1 0 0,-1-1 1 0 0,0 0 0 0 0,0 0-1 0 0,0-1 1 0 0,0 0 0 0 0,0 0-1 0 0,0-1 1 0 0,1-1-23 0 0,48-27-4653 0 0,-49 25-1998 0 0,0 5-5401 0 0</inkml:trace>
  <inkml:trace contextRef="#ctx0" brushRef="#br0" timeOffset="13979.163">2985 193 0 0 0,'0'0'1084'0'0,"0"0"662"0"0,0 0 306 0 0,0 0-2 0 0,0 0-233 0 0,0 0-294 0 0,0 0-219 0 0,0 0-163 0 0,-1-8-136 0 0,-6-24-147 0 0,6 24-135 0 0,1 8-127 0 0,0 0-136 0 0,0 0-122 0 0,0 0-115 0 0,0 0-103 0 0,7 18 486 0 0,45 42 751 0 0,-2 2-1 0 0,-3 3 0 0 0,-3 1 1 0 0,26 54-1357 0 0,-50-78 186 0 0,-2 1 0 0 0,-1 0 0 0 0,-3 2 0 0 0,-1 0 0 0 0,-2 0 0 0 0,-3 1 0 0 0,-1 0 0 0 0,-3 1 0 0 0,-1 0 0 0 0,-3-1 0 0 0,-1 1 0 0 0,-8 40-186 0 0,0 11 126 0 0,-5-1 0 0 0,-18 61-126 0 0,21-126 22 0 0,-2 0 0 0 0,-1-1 0 0 0,-1 0 0 0 0,-2-1-1 0 0,0-1 1 0 0,-3-1 0 0 0,0 0 0 0 0,-1-1 0 0 0,-2-2 0 0 0,-1 0-1 0 0,-1-2 1 0 0,0 0 0 0 0,-4 0-22 0 0,-101 120-10 0 0,125-134 372 0 0,-2-1-2864 0 0,-5-14-3335 0 0,8 0-654 0 0,2 5-4871 0 0</inkml:trace>
  <inkml:trace contextRef="#ctx0" brushRef="#br0" timeOffset="15175.7">261 1 0 0 0,'0'0'1034'0'0,"0"0"319"0"0,0 0 177 0 0,0 0-19 0 0,0 0-166 0 0,0 0-244 0 0,0 0-224 0 0,0 0-121 0 0,0 0-45 0 0,-3-1 5260 0 0,1 1-5991 0 0,-31 38 1806 0 0,20-23-1455 0 0,1 1 1 0 0,0 0 0 0 0,1 1 0 0 0,0 0 0 0 0,2 1 0 0 0,0 0 0 0 0,-5 15-332 0 0,8-20 144 0 0,-16 41 295 0 0,2 1 1 0 0,3 1-1 0 0,2 0 1 0 0,2 2-1 0 0,3-1 1 0 0,3 2-1 0 0,1 24-439 0 0,5-71 45 0 0,-10 141 789 0 0,7-1 0 0 0,10 53-834 0 0,2-146 203 0 0,4-1 1 0 0,2 0-1 0 0,2 0 1 0 0,3-2-1 0 0,2 0 1 0 0,3-1-1 0 0,2-2 1 0 0,2 0-1 0 0,3-2 1 0 0,26 32-204 0 0,68 98 689 0 0,-103-145-450 0 0,-21-35-191 0 0,6 0 173 0 0,-7-2-266 0 0,0 1-32 0 0,0 0-30 0 0,0 0-12 0 0,0 0-38 0 0,0 0-62 0 0,6 0-1009 0 0,7 0-1196 0 0,-6-3-4245 0 0,-3-1-5408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3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499 538 0 0 0,'0'0'279'0'0,"0"0"888"0"0,0 0 328 0 0,0 0-6 0 0,0 0-72 0 0,0 0 6 0 0,0 0 25 0 0,0 0 18 0 0,0-4-18 0 0,2-10-61 0 0,-2 10-95 0 0,0 4-114 0 0,0 0-111 0 0,0 0-98 0 0,0 0-87 0 0,0 0-73 0 0,0 0-37 0 0,-8 29 3650 0 0,-20 16-4550 0 0,17-30 554 0 0,-51 81 163 0 0,23-33-336 0 0,-3-1 0 0 0,-2-2 0 0 0,-52 52-253 0 0,-66 58 158 0 0,154-165-638 0 0,8-17-5049 0 0,1 0 3233 0 0,3-9-7477 0 0,-1 13 1637 0 0</inkml:trace>
  <inkml:trace contextRef="#ctx0" brushRef="#br0" timeOffset="403.472">35 556 6481 0 0,'0'0'2441'0'0,"0"0"-406"0"0,0 0-305 0 0,0 0-74 0 0,0 0-52 0 0,0 0-193 0 0,0 0-342 0 0,0 0-357 0 0,0 0-205 0 0,0 0-55 0 0,0 0 30 0 0,0 0 65 0 0,5 16-20 0 0,38 111 751 0 0,-22-96-805 0 0,0-2 0 0 0,2-1 0 0 0,1 0 0 0 0,1-2 1 0 0,7 5-474 0 0,-6-7 212 0 0,-1 1 0 0 0,-2 1 0 0 0,0 2 1 0 0,-2 0-1 0 0,8 15-212 0 0,4 52 303 0 0,-33-94-293 0 0,0-1-19 0 0,0 0-27 0 0,0 0 5 0 0,0 0-30 0 0,0 0-10 0 0,0 0-22 0 0,0 0-30 0 0,0 0-70 0 0,0-27-7443 0 0,0 18 1109 0 0,0 4-4997 0 0</inkml:trace>
  <inkml:trace contextRef="#ctx0" brushRef="#br0" timeOffset="1000.252">587 232 2433 0 0,'0'0'1927'0'0,"0"0"-216"0"0,0 0-68 0 0,0 0 226 0 0,0 0 126 0 0,0 0-61 0 0,0 0-149 0 0,0 0-304 0 0,0 0-283 0 0,0 0-197 0 0,0 0-190 0 0,0 0-147 0 0,0 0-98 0 0,-5-7 1502 0 0,102-8-597 0 0,40 9-805 0 0,-136 6-655 0 0,0 0 0 0 0,0 0 1 0 0,0 0-1 0 0,1 1 1 0 0,-1-1-1 0 0,0 0 0 0 0,0 1 1 0 0,0-1-1 0 0,0 1 0 0 0,0 0 1 0 0,0-1-1 0 0,0 1 0 0 0,0 0 1 0 0,0 0-1 0 0,0-1 1 0 0,0 1-1 0 0,-1 0 0 0 0,1 0 1 0 0,0 0-1 0 0,-1 0 0 0 0,1 0 1 0 0,0 0-1 0 0,-1 0 0 0 0,1 0 1 0 0,-1 0-1 0 0,1 1 1 0 0,-1-1-1 0 0,0 0 0 0 0,0 0 1 0 0,1 0-1 0 0,-1 0 0 0 0,0 1 1 0 0,0-1-1 0 0,0 0 0 0 0,0 0 1 0 0,0 0-1 0 0,-1 1 1 0 0,1-1-1 0 0,0 0 0 0 0,0 0 1 0 0,-1 0-1 0 0,1 0 0 0 0,-1 0 1 0 0,1 0-1 0 0,-1 1 1 0 0,0-1-12 0 0,-32 49 537 0 0,-83 77-88 0 0,116-125-446 0 0,-1-1-1 0 0,0 0 1 0 0,0 1 0 0 0,1-1-1 0 0,-1 1 1 0 0,1-1-1 0 0,-1 1 1 0 0,1-1-1 0 0,-1 1 1 0 0,1-1-1 0 0,0 1 1 0 0,0 0-1 0 0,0-1 1 0 0,0 1-1 0 0,0-1 1 0 0,0 1 0 0 0,1 0-1 0 0,-1-1 1 0 0,0 1-1 0 0,1-1 1 0 0,-1 1-1 0 0,1-1 1 0 0,0 1-1 0 0,-1-1 1 0 0,1 1-1 0 0,0-1 1 0 0,0 0 0 0 0,0 1-1 0 0,0-1 1 0 0,0 0-1 0 0,0 0 1 0 0,0 0-1 0 0,0 0 1 0 0,1 0-1 0 0,-1 0 1 0 0,0 0-1 0 0,1 0 1 0 0,-1 0-1 0 0,0-1 1 0 0,1 1 0 0 0,-1-1-1 0 0,1 1-2 0 0,85 17 530 0 0,29-18-817 0 0,-92 0-3362 0 0,0 0-3391 0 0,-17 0-5232 0 0</inkml:trace>
  <inkml:trace contextRef="#ctx0" brushRef="#br0" timeOffset="3254.904">921 965 0 0 0,'0'0'1335'0'0,"0"0"249"0"0,0 0 175 0 0,0 0 14 0 0,0 0-45 0 0,0 0-85 0 0,0 0-113 0 0,0 0-119 0 0,-5-2-139 0 0,-12-8-145 0 0,13 7-138 0 0,4 3-92 0 0,0 0-113 0 0,0 0-113 0 0,0 0-91 0 0,0 0-99 0 0,0 0-98 0 0,0 0-95 0 0,0 0-72 0 0,0 0-83 0 0,18 1 398 0 0,7 2-96 0 0,1-2 0 0 0,0 0 0 0 0,0-1 1 0 0,-1-2-1 0 0,1-1 0 0 0,18-4-435 0 0,14-1 348 0 0,108-11 106 0 0,-128 11-1953 0 0,-55 3-3872 0 0,3 3-6223 0 0,9 2 5530 0 0</inkml:trace>
  <inkml:trace contextRef="#ctx0" brushRef="#br0" timeOffset="3570.072">1171 637 9826 0 0,'0'0'1152'0'0,"0"0"-197"0"0,0 0 68 0 0,0 0 125 0 0,0 0 134 0 0,0 0-18 0 0,0 0-201 0 0,0 0-209 0 0,0 0-177 0 0,0 0-141 0 0,0 0-98 0 0,0 0-68 0 0,-11 33-43 0 0,-34 102-21 0 0,33-49 222 0 0,12 9-107 0 0,0 29-289 0 0,0-41-5800 0 0,0-83 1011 0 0,0 0-4351 0 0</inkml:trace>
  <inkml:trace contextRef="#ctx0" brushRef="#br0" timeOffset="4137.136">1760 273 10658 0 0,'0'0'784'0'0,"0"0"-636"0"0,0 0-224 0 0,0 0 227 0 0,0 0 499 0 0,0 0 451 0 0,0 0 226 0 0,0 0-15 0 0,0 0-199 0 0,0 0-276 0 0,0 0-195 0 0,0 0-129 0 0,7 20-74 0 0,20 65-44 0 0,-2 36 774 0 0,-1 146-177 0 0,1-138-808 0 0,-21-119-339 0 0,-4-10 192 0 0,0-1 1 0 0,0 1-1 0 0,0 0 0 0 0,1 0 0 0 0,-1-1 0 0 0,0 1 1 0 0,0 0-1 0 0,0 0 0 0 0,0-1 0 0 0,1 1 1 0 0,-1 0-1 0 0,0 0 0 0 0,0 0 0 0 0,1-1 0 0 0,-1 1 1 0 0,0 0-1 0 0,0 0 0 0 0,1 0 0 0 0,-1 0 0 0 0,0 0 1 0 0,1-1-1 0 0,-1 1 0 0 0,0 0 0 0 0,0 0 0 0 0,1 0 1 0 0,-1 0-1 0 0,0 0 0 0 0,1 0 0 0 0,-1 0 0 0 0,0 0 1 0 0,1 0-1 0 0,-1 0 0 0 0,0 0 0 0 0,1 0 0 0 0,-1 0 1 0 0,0 1-1 0 0,0-1 0 0 0,1 0 0 0 0,-1 0 0 0 0,0 0 1 0 0,1 0-1 0 0,-1 0 0 0 0,0 1 0 0 0,0-1 1 0 0,1 0-38 0 0,3-8 143 0 0,81-175 240 0 0,34-115-383 0 0,-15 11-188 0 0,-93 258-388 0 0,-11 28 93 0 0,4 29-10229 0 0,-4-27 8300 0 0,2 7-7602 0 0</inkml:trace>
  <inkml:trace contextRef="#ctx0" brushRef="#br0" timeOffset="4609.942">2255 715 1136 0 0,'0'0'1594'0'0,"0"0"-126"0"0,0 0 141 0 0,0 0 306 0 0,0 0 194 0 0,0 0 1 0 0,0 0-269 0 0,0 0-366 0 0,0 0-374 0 0,0 0-278 0 0,0 0-196 0 0,0 0-167 0 0,-9-2-124 0 0,-29-1-28 0 0,36 3-273 0 0,0 0 0 0 0,1 1 0 0 0,-1-1 0 0 0,0 1 0 0 0,0 0 0 0 0,1-1 0 0 0,-1 1 1 0 0,1 0-1 0 0,-1 0 0 0 0,0 0 0 0 0,1 0 0 0 0,0 0 0 0 0,-1 1 0 0 0,1-1 0 0 0,0 0 0 0 0,-1 1 0 0 0,1-1 0 0 0,0 0 0 0 0,0 1 0 0 0,0 0 0 0 0,0-1 0 0 0,1 1 1 0 0,-1 0-1 0 0,0-1 0 0 0,1 1-35 0 0,-4 4 185 0 0,2-3-127 0 0,-1 0 0 0 0,1 0 0 0 0,0 1 0 0 0,0-1 0 0 0,0 0 0 0 0,0 1 0 0 0,0-1 0 0 0,1 1 1 0 0,-1 0-1 0 0,1-1 0 0 0,0 1 0 0 0,1 0 0 0 0,-1 0 0 0 0,0 0 0 0 0,1-1 0 0 0,0 1 0 0 0,0 0 1 0 0,0 0-1 0 0,1 0 0 0 0,-1 0 0 0 0,1 0 0 0 0,0-1 0 0 0,0 1 0 0 0,0 0 0 0 0,0 0 0 0 0,1-1 1 0 0,-1 1-1 0 0,1-1 0 0 0,0 0 0 0 0,0 1 0 0 0,1-1 0 0 0,-1 0 0 0 0,0 0 0 0 0,1 0 0 0 0,0-1 0 0 0,0 1 1 0 0,0 0-1 0 0,0-1 0 0 0,0 0 0 0 0,0 0 0 0 0,1 0 0 0 0,-1 0 0 0 0,1 0 0 0 0,-1-1 0 0 0,1 0 1 0 0,0 0-1 0 0,0 0 0 0 0,-1 0 0 0 0,3 0-58 0 0,0-3 77 0 0,1 0 0 0 0,-1-1 0 0 0,0 0-1 0 0,0 0 1 0 0,0 0 0 0 0,0-1 0 0 0,0 0 0 0 0,-1 0 0 0 0,1-1 0 0 0,-1 1 0 0 0,0-1-1 0 0,-1 0 1 0 0,1-1 0 0 0,-1 1 0 0 0,0-1 0 0 0,0 1 0 0 0,-1-1 0 0 0,0-1 0 0 0,0 1-1 0 0,0 0 1 0 0,-1-1 0 0 0,0 1 0 0 0,0-1 0 0 0,0 0 0 0 0,-1 1 0 0 0,0-1 0 0 0,-1 0-1 0 0,1 0 1 0 0,-1 0 0 0 0,-1 0 0 0 0,0-4-77 0 0,-24-31-1714 0 0,9 35-1968 0 0,-1 4-4158 0 0,11 3-3848 0 0</inkml:trace>
  <inkml:trace contextRef="#ctx0" brushRef="#br0" timeOffset="7625.486">2476 715 0 0 0,'0'0'731'0'0,"0"0"546"0"0,0 0 346 0 0,0 0-1 0 0,0 0-270 0 0,0 0-333 0 0,0 0-241 0 0,0 0-102 0 0,0 0 7 0 0,0 0 32 0 0,0 0 5 0 0,3 14 4029 0 0,-22 53-2594 0 0,17-16-1810 0 0,4-50-272 0 0,0 1-1 0 0,0-1 1 0 0,-1 0 0 0 0,1-1-1 0 0,0 1 1 0 0,0 0-1 0 0,0 0 1 0 0,1-1-1 0 0,-1 0 1 0 0,0 1 0 0 0,0-1-1 0 0,0 0 1 0 0,0 0-1 0 0,0 0 1 0 0,0 0-1 0 0,1 0 1 0 0,-1 0 0 0 0,0-1-1 0 0,0 1 1 0 0,0-1-1 0 0,0 0 1 0 0,0 1-1 0 0,0-1 1 0 0,1-1-73 0 0,17-14 83 0 0,0-1 0 0 0,-1-1 0 0 0,0-1 0 0 0,-2-1 0 0 0,0-1 0 0 0,-2 0 0 0 0,0-1 0 0 0,-1 0 0 0 0,2-8-83 0 0,-16 30-32 0 0,0 0 0 0 0,0 1 0 0 0,0-1 0 0 0,1 0 0 0 0,-1 0 0 0 0,0 0 0 0 0,0 0 0 0 0,0 0 0 0 0,0 0 0 0 0,0 0 0 0 0,0 0 0 0 0,1 1 0 0 0,-1-1 0 0 0,0 0 0 0 0,0 0 0 0 0,0 0 0 0 0,0 0 0 0 0,1 0 0 0 0,-1 0 32 0 0,-1 7 88 0 0,6 185 17 0 0,3-65-148 0 0,-7-119 48 0 0,0 0-1 0 0,0 0 1 0 0,-1 0-1 0 0,-1 0 1 0 0,1 0 0 0 0,-1 0-1 0 0,0 0 1 0 0,-1 0-1 0 0,0-1 1 0 0,0 1-1 0 0,-1 0 1 0 0,0-1-1 0 0,0 1 1 0 0,-1-1-1 0 0,0 0 1 0 0,0 0-1 0 0,-1-1 1 0 0,1 1-1 0 0,-1-1 1 0 0,-1 0-1 0 0,1 0 1 0 0,-1-1-1 0 0,-6 5-4 0 0,11-9 6 0 0,0 0 0 0 0,0 0 0 0 0,0 0 0 0 0,0 0 0 0 0,0 0 0 0 0,0 0 0 0 0,0 0-1 0 0,0-1 1 0 0,-1 1 0 0 0,1 0 0 0 0,0-1 0 0 0,0 1 0 0 0,-1-1 0 0 0,1 0 0 0 0,0 1 0 0 0,-1-1-1 0 0,1 0 1 0 0,0 0 0 0 0,-1 1 0 0 0,1-1 0 0 0,-1 0 0 0 0,1-1 0 0 0,0 1 0 0 0,-1 0-1 0 0,1 0 1 0 0,0 0 0 0 0,-1-1 0 0 0,1 1 0 0 0,0-1 0 0 0,-1 1 0 0 0,1-1 0 0 0,0 0 0 0 0,0 1-1 0 0,0-1 1 0 0,0 0 0 0 0,-1 0 0 0 0,1 0 0 0 0,0 0 0 0 0,0 0 0 0 0,1 0 0 0 0,-1 0-1 0 0,0 0 1 0 0,0 0 0 0 0,0 0 0 0 0,1 0 0 0 0,-1-1 0 0 0,1 1 0 0 0,-1 0 0 0 0,1 0 0 0 0,-1-1-1 0 0,1 1 1 0 0,0 0 0 0 0,-1-1 0 0 0,1 1 0 0 0,0-1 0 0 0,0 1-6 0 0,-1-5-1 0 0,1-1 0 0 0,0 1 1 0 0,0 0-1 0 0,1 0 0 0 0,-1-1 1 0 0,1 1-1 0 0,1 0 0 0 0,-1 0 1 0 0,1 0-1 0 0,0 0 0 0 0,1 0 1 0 0,-1 0-1 0 0,1 0 0 0 0,0 1 1 0 0,0-1-1 0 0,4-3 1 0 0,4-4-35 0 0,0 1 1 0 0,0 0-1 0 0,1 1 0 0 0,0 1 1 0 0,1 0-1 0 0,1 0 0 0 0,-1 1 0 0 0,1 1 1 0 0,1 0-1 0 0,5-1 35 0 0,57-15-4882 0 0,-70 24-695 0 0,-3 0-4516 0 0</inkml:trace>
  <inkml:trace contextRef="#ctx0" brushRef="#br0" timeOffset="8293.293">1732 1208 0 0 0,'0'0'1147'0'0,"0"0"776"0"0,0 0 332 0 0,0 0 116 0 0,0 0-102 0 0,0 0-174 0 0,0 0-193 0 0,0 0-234 0 0,32 0-236 0 0,100 0-247 0 0,104-21 2129 0 0,-154 9-2664 0 0,239-18 47 0 0,-182 27-10007 0 0,-129 3-1871 0 0</inkml:trace>
  <inkml:trace contextRef="#ctx0" brushRef="#br0" timeOffset="8816.433">1670 1477 6073 0 0,'0'0'2278'0'0,"0"0"-1042"0"0,0 0-633 0 0,0 0-23 0 0,0 0 174 0 0,0 0 162 0 0,0 0 6 0 0,0 0-80 0 0,0 0-44 0 0,0 0-7 0 0,0 0 14 0 0,0 0-31 0 0,0 0-93 0 0,8 10-119 0 0,51 98 942 0 0,-34-30-1199 0 0,-4 0 0 0 0,-3 1 0 0 0,-2 16-305 0 0,-1-61 524 0 0,-3-67 999 0 0,193-419-572 0 0,-126 297-1898 0 0,-71 150-1704 0 0,-3 7-5060 0 0,-3 4-3252 0 0</inkml:trace>
  <inkml:trace contextRef="#ctx0" brushRef="#br0" timeOffset="9174.104">2222 1676 8298 0 0,'0'0'3320'0'0,"0"0"-1765"0"0,0 0-794 0 0,0 0 16 0 0,0 0 89 0 0,0 0 46 0 0,0 0-100 0 0,0 0-200 0 0,0 0-161 0 0,0 0-112 0 0,0 0-121 0 0,0 0-98 0 0,0 0-36 0 0,-15 22-26 0 0,-47 72 8 0 0,39-37 171 0 0,24-46-188 0 0,-1-10-16 0 0,0 1 1 0 0,0 0-1 0 0,0 0 1 0 0,1-1-1 0 0,-1 1 1 0 0,1 0 0 0 0,-1-1-1 0 0,1 1 1 0 0,0 0-1 0 0,0-1 1 0 0,0 1-1 0 0,-1-1 1 0 0,1 1-1 0 0,1-1 1 0 0,-1 0-1 0 0,0 1 1 0 0,0-1-1 0 0,0 0 1 0 0,1 0-1 0 0,-1 0 1 0 0,1 0 0 0 0,-1 0-1 0 0,1 0 1 0 0,-1 0-1 0 0,1 0 1 0 0,-1-1-1 0 0,1 1 1 0 0,0 0-1 0 0,-1-1 1 0 0,1 0-1 0 0,0 1 1 0 0,0-1-1 0 0,-1 0 1 0 0,1 0-1 0 0,0 0 1 0 0,0 0-34 0 0,66-10 1524 0 0,-62 8-1472 0 0,0 0-1 0 0,0-1 1 0 0,0 1 0 0 0,0-1 0 0 0,0-1-1 0 0,0 1 1 0 0,-1-1 0 0 0,0 0-1 0 0,0 0 1 0 0,0-1 0 0 0,0 0-1 0 0,-1 1 1 0 0,1-2 0 0 0,-1 1-1 0 0,-1 0 1 0 0,1-1 0 0 0,-1 1 0 0 0,0-1-1 0 0,0 0 1 0 0,0 0 0 0 0,-1-1-1 0 0,0 1 1 0 0,0 0 0 0 0,-1-1-1 0 0,1-3-51 0 0,-2 8-37 0 0,1 0 0 0 0,-1-1 0 0 0,0 1 0 0 0,0-1 0 0 0,0 1 0 0 0,0-1-1 0 0,0 1 1 0 0,-1 0 0 0 0,1-1 0 0 0,-1 1 0 0 0,1-1 0 0 0,-1 1 0 0 0,0 0 0 0 0,0 0-1 0 0,0-1 1 0 0,0 1 0 0 0,0 0 0 0 0,-1 0 0 0 0,1 0 0 0 0,0 0 0 0 0,-1 0 0 0 0,0 1-1 0 0,1-1 1 0 0,-1 0 0 0 0,0 1 0 0 0,0-1 0 0 0,0 1 0 0 0,0 0 0 0 0,0-1 0 0 0,-1 1-1 0 0,1 0 1 0 0,0 0 0 0 0,0 1 0 0 0,-1-1 0 0 0,1 0 0 0 0,0 1 0 0 0,-2-1 37 0 0,-32 0-3122 0 0,21 1-2025 0 0,1 0-5968 0 0</inkml:trace>
  <inkml:trace contextRef="#ctx0" brushRef="#br0" timeOffset="9388.751">2644 1650 12987 0 0,'0'0'1088'0'0,"0"0"-532"0"0,0 0-46 0 0,0 0 202 0 0,0 0 147 0 0,0 0 9 0 0,0 0-157 0 0,0 0-193 0 0,0 0-152 0 0,0 0-93 0 0,0 0-69 0 0,0 0-45 0 0,-28 32-22 0 0,-85 100-39 0 0,64-72-14 0 0,44-51-941 0 0,-12 16 1444 0 0,10-20-4428 0 0,-1-3-4407 0 0,6-2 477 0 0</inkml:trace>
  <inkml:trace contextRef="#ctx0" brushRef="#br0" timeOffset="9759.375">2421 1628 3945 0 0,'0'0'2835'0'0,"0"0"-1053"0"0,0 0-514 0 0,0 0-2 0 0,0 0-47 0 0,0 0-96 0 0,0 0-7 0 0,0 0-97 0 0,0 0-42 0 0,0 0-3 0 0,0 0-166 0 0,0 0-115 0 0,0 0-67 0 0,10 17-61 0 0,53 87 352 0 0,30 2 55 0 0,-51-73-989 0 0,-23-28-6916 0 0,-18-5-3965 0 0</inkml:trace>
  <inkml:trace contextRef="#ctx0" brushRef="#br0" timeOffset="11807.093">2846 243 0 0 0,'0'0'253'0'0,"0"0"717"0"0,0 0 276 0 0,0 0 50 0 0,0 0-100 0 0,0 0-173 0 0,0 0-142 0 0,0 0-51 0 0,0 0 14 0 0,0 0 15 0 0,8 6 6166 0 0,27 22-5012 0 0,-5 1-1014 0 0,78 97 873 0 0,-81-75-1756 0 0,-2 1 0 0 0,-2 1 0 0 0,-2 0 0 0 0,-3 2 0 0 0,-3 0 0 0 0,-1 1 0 0 0,-4 1 0 0 0,-1 0 0 0 0,-4 0 0 0 0,-1 1 0 0 0,-4 29-116 0 0,0-1 5 0 0,-4-1-1 0 0,-4-1 0 0 0,-3 1 1 0 0,-4-1-1 0 0,-23 74-4 0 0,25-115-50 0 0,-2-2 0 0 0,-2 1-1 0 0,-1-2 1 0 0,-2-1 0 0 0,-14 20 50 0 0,27-50-131 0 0,0 0 0 0 0,-1 0 0 0 0,0-1 0 0 0,0 0 0 0 0,0-1 0 0 0,-1 0 0 0 0,-1 0 0 0 0,1 0-1 0 0,-1-1 1 0 0,-5 2 131 0 0,-25 9-4202 0 0,0-4-5479 0 0,27-9 2521 0 0</inkml:trace>
  <inkml:trace contextRef="#ctx0" brushRef="#br0" timeOffset="12414.784">1738 15 0 0 0,'0'0'648'0'0,"0"0"212"0"0,0 0 126 0 0,0 0 6 0 0,0 0-20 0 0,0 0-36 0 0,-8-2-34 0 0,-3-2-470 0 0,-8-3-117 0 0,-4 5 2970 0 0,11 13 1288 0 0,-7 16-2312 0 0,-79 214 1648 0 0,-3 140-2423 0 0,63-174-171 0 0,-11 184-1315 0 0,43-341 132 0 0,3-1 0 0 0,1 1 0 0 0,3 0 0 0 0,2 0-1 0 0,2-1 1 0 0,2 0 0 0 0,2 0 0 0 0,3 0 0 0 0,1-1 0 0 0,3-1 0 0 0,2-1 0 0 0,1 0 0 0 0,3-1 0 0 0,13 19-132 0 0,-24-48 40 0 0,0-1 0 0 0,1-1 0 0 0,0 0 0 0 0,1 0 0 0 0,1-2 0 0 0,0 1 0 0 0,0-2 0 0 0,1 0 0 0 0,16 9-40 0 0,-30-20-20 0 0,-1 1-1 0 0,0-1 1 0 0,1 0 0 0 0,-1 1-1 0 0,1-1 1 0 0,-1 0 0 0 0,1 0-1 0 0,-1 1 1 0 0,1-1 0 0 0,-1 0-1 0 0,0 0 1 0 0,1 0 0 0 0,-1 0-1 0 0,1 1 1 0 0,-1-1 0 0 0,1 0 0 0 0,-1 0-1 0 0,1 0 1 0 0,0 0 0 0 0,-1 0-1 0 0,1 0 1 0 0,-1 0 0 0 0,1-1-1 0 0,-1 1 1 0 0,1 0 0 0 0,-1 0-1 0 0,1 0 1 0 0,-1 0 0 0 0,0-1-1 0 0,1 1 1 0 0,-1 0 0 0 0,1 0-1 0 0,-1-1 1 0 0,1 1 0 0 0,-1 0-1 0 0,0-1 1 0 0,1 1 0 0 0,-1 0 0 0 0,0-1-1 0 0,1 1 1 0 0,-1-1 0 0 0,0 1-1 0 0,0-1 1 0 0,1 1 0 0 0,-1 0-1 0 0,0-1 1 0 0,0 1 0 0 0,0-1-1 0 0,0 1 1 0 0,1-1 0 0 0,-1 1-1 0 0,0-1 1 0 0,0 1 0 0 0,0-1-1 0 0,0 1 1 0 0,0-1 0 0 0,0 0 20 0 0,-6-39-3572 0 0,3 24-2207 0 0,3 5-4390 0 0</inkml:trace>
  <inkml:trace contextRef="#ctx0" brushRef="#br0" timeOffset="13354.222">3846 578 0 0 0,'0'0'1370'0'0,"0"0"-299"0"0,0 0-101 0 0,0 0 175 0 0,0 0 271 0 0,0 0 194 0 0,0 0 6 0 0,0 0-230 0 0,0 0-324 0 0,0 0-253 0 0,0 0-121 0 0,0 0 8 0 0,0 0 64 0 0,1 1-343 0 0,5 3 8659 0 0,-45 51-7467 0 0,-212 348-523 0 0,185-288-1022 0 0,-18 32-84 0 0,68-125-267 0 0,16-36-5302 0 0,-1 0 1419 0 0,2 6-1843 0 0,0 1-4759 0 0</inkml:trace>
  <inkml:trace contextRef="#ctx0" brushRef="#br0" timeOffset="13811.735">3382 604 4881 0 0,'0'0'2386'0'0,"0"0"-903"0"0,0 0-352 0 0,0 0 142 0 0,0 0 190 0 0,0 0 108 0 0,0 0-82 0 0,0 0-250 0 0,0 0-282 0 0,0 0-255 0 0,0 0-212 0 0,0 0-118 0 0,-3-2-45 0 0,-1-8 786 0 0,28 13 1272 0 0,-4-1-1466 0 0,18 35 750 0 0,26 55-772 0 0,130 162 209 0 0,-108-150-761 0 0,6 9-88 0 0,-88-105-191 0 0,2-1-2631 0 0,0-11-77 0 0,-1 3-4739 0 0,-3-2-4671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3:2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846 955 0 0 0,'0'0'703'0'0,"0"0"80"0"0,-1-5 129 0 0,-1-16 151 0 0,-3 19 12427 0 0,3 12-10860 0 0,1-3-3343 0 0,2 345 3715 0 0,16-49-2074 0 0,22 164 226 0 0,-20-227-733 0 0,-14-168-311 0 0,-3 0-1 0 0,-2 0 0 0 0,-4 0 1 0 0,-7 27-110 0 0,4 198 281 0 0,27 46 38 0 0,-20-27-109 0 0,9-142-107 0 0,6-34 13 0 0,1-45-29 0 0,-15-91-48 0 0,0-1 0 0 0,-1 1 1 0 0,1-1-1 0 0,-1 1 0 0 0,0-1 0 0 0,0 1 1 0 0,0-1-1 0 0,0 1 0 0 0,0-1 0 0 0,-1 1 1 0 0,0-1-1 0 0,0 1 0 0 0,0-1 0 0 0,0 0 1 0 0,0 1-1 0 0,-1-1 0 0 0,1 0 0 0 0,-3 3-39 0 0,-9 40 54 0 0,25 43-81 0 0,-1 33 297 0 0,-11-49-153 0 0,-11 30-101 0 0,34-100-28 0 0,128 1 85 0 0,205-33 49 0 0,-132 28-67 0 0,-29 10-50 0 0,27 12 64 0 0,-32-21 54 0 0,60-22 98 0 0,4-11-162 0 0,-103 22 38 0 0,295 7-15 0 0,-130-24 24 0 0,64 20-15 0 0,-88 11-22 0 0,-54-25-46 0 0,67 19-48 0 0,-44 2 59 0 0,12 2-24 0 0,56-5-6 0 0,220 0 57 0 0,-549 4-41 0 0,-1-4-3913 0 0,-1-2-1221 0 0,0 1-7059 0 0</inkml:trace>
  <inkml:trace contextRef="#ctx0" brushRef="#br0" timeOffset="5812.963">6089 4463 0 0 0,'0'0'319'0'0,"0"0"453"0"0,0 0 1 0 0,0 0-194 0 0,0 0-239 0 0,0 0-161 0 0,0 0-86 0 0,0 0-5 0 0,0 0 62 0 0,14 0 2128 0 0,11 1 2893 0 0,18-15-2055 0 0,-18 5-2003 0 0,161-13 2064 0 0,282 22 1700 0 0,-392 11-4657 0 0,13-3 421 0 0,281-8 780 0 0,-310 7-933 0 0,-59-7-468 0 0,-1 0-24 0 0,0 0-12 0 0,0 0 19 0 0,0 0 5 0 0,0 0 0 0 0,0 0-3 0 0,0 0-10 0 0,0 0 1 0 0,0 0 17 0 0,-2 6-617 0 0,1-11-476 0 0,0 1-2036 0 0,1 0-5539 0 0,0 4-3713 0 0</inkml:trace>
  <inkml:trace contextRef="#ctx0" brushRef="#br0" timeOffset="8036.072">8397 4117 0 0 0,'-105'38'0'0'0,"82"-28"0"0"0,32-13-8 0 0,9-4 4172 0 0,-11 8 11402 0 0,-7 2-13157 0 0,1-1-3933 0 0,-1-2 1832 0 0,-16 19 1336 0 0,-92 141-45 0 0,81-115-1448 0 0,-2-2-1 0 0,-2 0 1 0 0,-2-2 0 0 0,-9 7-151 0 0,-181 182 308 0 0,223-230-352 0 0,0 0 0 0 0,0 0 0 0 0,0-1 0 0 0,0 1 0 0 0,0 0 0 0 0,0-1 0 0 0,0 1 0 0 0,-1 0 0 0 0,1 0 0 0 0,0-1 0 0 0,0 1 0 0 0,0 0 0 0 0,0 0 0 0 0,0-1 0 0 0,0 1 0 0 0,0 0 0 0 0,-1 0 0 0 0,1-1 0 0 0,0 1 0 0 0,0 0 0 0 0,0 0 0 0 0,0-1-1 0 0,-1 1 1 0 0,1 0 0 0 0,0 0 0 0 0,0 0 0 0 0,-1 0 0 0 0,1-1 0 0 0,0 1 0 0 0,0 0 0 0 0,-1 0 0 0 0,1 0 0 0 0,0 0 0 0 0,0 0 0 0 0,-1 0 0 0 0,1 0 0 0 0,0 0 0 0 0,-1 0 0 0 0,1 0 0 0 0,0 0 0 0 0,0 0 0 0 0,-1 0 0 0 0,1 0 0 0 0,0 0 0 0 0,-1 0 0 0 0,1 0 0 0 0,0 0 0 0 0,0 0 0 0 0,-1 0-1 0 0,1 0 1 0 0,0 1 0 0 0,0-1 0 0 0,-1 0 0 0 0,1 0 44 0 0,0-8-761 0 0,8-50-7139 0 0,2 22-2425 0 0,-7 27 6620 0 0</inkml:trace>
  <inkml:trace contextRef="#ctx0" brushRef="#br0" timeOffset="8478.811">7738 4106 2593 0 0,'0'0'2481'0'0,"0"0"-662"0"0,0 0-268 0 0,0 0 6 0 0,0 0 95 0 0,0 0 22 0 0,0 0-95 0 0,0 0-260 0 0,0 0-291 0 0,0 0-252 0 0,0 0-252 0 0,0 0-172 0 0,0 0-109 0 0,-4-2-52 0 0,-15-8-15 0 0,27 27 1716 0 0,155 148 2369 0 0,97 170-2783 0 0,-143-208-1235 0 0,-100-111-255 0 0,-17-16-23 0 0,0 0-6 0 0,0 0-14 0 0,0 0-32 0 0,0 0-10 0 0,0 0-41 0 0,0 0-60 0 0,0 0-94 0 0,0 0-143 0 0,0-1-226 0 0,0-1-1474 0 0,0 2-6365 0 0,0 0-3554 0 0</inkml:trace>
  <inkml:trace contextRef="#ctx0" brushRef="#br0" timeOffset="9975.893">78 174 5193 0 0,'0'0'1246'0'0,"0"0"-158"0"0,0 0 43 0 0,0 0 180 0 0,0 0 200 0 0,0 0 65 0 0,0 0-124 0 0,0 0-206 0 0,0 0-316 0 0,0 0-324 0 0,0 0-243 0 0,-4-2-140 0 0,-12-8-55 0 0,13 7 5 0 0,3 3 50 0 0,0 16 626 0 0,-41 181 917 0 0,35-160-1657 0 0,2-1-1 0 0,2 1 0 0 0,1 0 1 0 0,3 29-109 0 0,-2-63 10 0 0,0-1 1 0 0,0 1-1 0 0,0-1 1 0 0,0 0-1 0 0,0 1 1 0 0,1-1 0 0 0,-1 1-1 0 0,1-1 1 0 0,-1 1-1 0 0,1-1 1 0 0,0 0-1 0 0,0 0 1 0 0,0 1-1 0 0,0-1 1 0 0,1 0 0 0 0,-1 0-1 0 0,1 0 1 0 0,-1 0-1 0 0,1 0 1 0 0,-1 0-1 0 0,1-1 1 0 0,0 1-1 0 0,0-1 1 0 0,0 1 0 0 0,0-1-1 0 0,0 0 1 0 0,0 1-1 0 0,1-1 1 0 0,-1 0-1 0 0,0 0 1 0 0,1-1 0 0 0,-1 1-1 0 0,0 0 1 0 0,1-1-1 0 0,-1 1 1 0 0,1-1-1 0 0,1 0-10 0 0,2-3 90 0 0,0 0 0 0 0,-1 0-1 0 0,1-1 1 0 0,-1 0 0 0 0,1 0-1 0 0,-1 0 1 0 0,0 0 0 0 0,-1-1-1 0 0,1 0 1 0 0,-1 0 0 0 0,0 0-1 0 0,0-1 1 0 0,-1 1-1 0 0,1-1 1 0 0,-1 0 0 0 0,-1 0-1 0 0,2-4-89 0 0,1 2 50 0 0,30-60 115 0 0,-3-1-1 0 0,-3-2 1 0 0,-3-1 0 0 0,13-59-165 0 0,-22-9 276 0 0,-17 139-245 0 0,0 1-13 0 0,0 0-7 0 0,0 0-23 0 0,0 0-13 0 0,0 0-19 0 0,0 12-87 0 0,4 47 320 0 0,2 1 1 0 0,3-1-1 0 0,13 48-189 0 0,9 57 92 0 0,-9 19-85 0 0,-8 0-1 0 0,-8 47-6 0 0,-5-210 1 0 0,-1 0-1 0 0,-1 0 1 0 0,-1-1-1 0 0,-1 1 1 0 0,-1 0 0 0 0,-1-1-1 0 0,0 0 1 0 0,-1 0-1 0 0,-2 0 1 0 0,1-1-1 0 0,-2 0 1 0 0,-1 0-1 0 0,0-1 1 0 0,-1 0-1 0 0,-4 4 0 0 0,9-16 4 0 0,1 0 0 0 0,-1 0 0 0 0,0-1 0 0 0,0 0 0 0 0,0 0 0 0 0,-1 0 0 0 0,0-1 0 0 0,1 0 0 0 0,-1 0 0 0 0,0-1 0 0 0,0 0 0 0 0,0 0 0 0 0,-1-1 0 0 0,1 1 0 0 0,0-2 0 0 0,-1 1 0 0 0,1-1 0 0 0,-1 0 0 0 0,1-1 0 0 0,-2 1-4 0 0,3-3 7 0 0,1 1-1 0 0,-1-1 0 0 0,1 0 1 0 0,0 0-1 0 0,0 0 0 0 0,0-1 1 0 0,0 0-1 0 0,1 0 0 0 0,-1 0 0 0 0,1 0 1 0 0,0-1-1 0 0,0 1 0 0 0,1-1 1 0 0,-1 0-1 0 0,1 0 0 0 0,0-1 1 0 0,1 1-1 0 0,-1-1 0 0 0,1 1 1 0 0,0-1-1 0 0,0 0 0 0 0,1 0 1 0 0,0 0-1 0 0,0 0 0 0 0,0 0 0 0 0,1 0 1 0 0,-1 0-1 0 0,2 0 0 0 0,-1 0 1 0 0,1-2-7 0 0,0-5 8 0 0,0 0-1 0 0,1 1 1 0 0,0-1 0 0 0,1 0 0 0 0,1 1 0 0 0,0 0 0 0 0,0-1 0 0 0,1 2 0 0 0,1-1-1 0 0,0 0 1 0 0,0 1 0 0 0,2 1 0 0 0,-1-1 0 0 0,1 1 0 0 0,8-8-8 0 0,151-123-37 0 0,-64 81-370 0 0,-58 41-2661 0 0,-38 15-2359 0 0,-2 1-6314 0 0</inkml:trace>
  <inkml:trace contextRef="#ctx0" brushRef="#br0" timeOffset="61113.92">1095 4519 0 0 0,'0'6'60'0'0,"0"-5"369"0"0,0-1 601 0 0,0 0 241 0 0,0 0 115 0 0,0 0 31 0 0,0 0-111 0 0,0 0-281 0 0,-17-4 5107 0 0,18-13-5849 0 0,1 1 0 0 0,0 0 0 0 0,1 0 0 0 0,1 1 0 0 0,0-1 0 0 0,1 1-1 0 0,1 0 1 0 0,0 0 0 0 0,9-14-283 0 0,79-169 582 0 0,-10 28 35 0 0,58-142 549 0 0,39 14-258 0 0,-162 272-776 0 0,-1 0 0 0 0,-1-1 0 0 0,-1-1 0 0 0,-2-1 0 0 0,0 0 0 0 0,-2-1 0 0 0,0-5-132 0 0,6-12 70 0 0,2 1 0 0 0,2 1 0 0 0,2 0 1 0 0,2 2-1 0 0,1 1 0 0 0,3 2 0 0 0,27-29-70 0 0,165-164 180 0 0,-114 134-76 0 0,134-107-11 0 0,-121 125-50 0 0,0 4-19 0 0,-5 3 60 0 0,14-7 40 0 0,-53 36-67 0 0,-29 19-26 0 0,1 2 1 0 0,0 2-1 0 0,41-12-31 0 0,161-33 69 0 0,-121 38-20 0 0,1 11 89 0 0,137 10 229 0 0,-97 31-114 0 0,-44 6-105 0 0,54 41 132 0 0,-50-11-84 0 0,-17 29-8 0 0,30 19 115 0 0,-45-26-88 0 0,26 41 107 0 0,76 99 228 0 0,-109-129-306 0 0,35 35-44 0 0,-49-27 71 0 0,77 76 33 0 0,-74-43-106 0 0,34 22-122 0 0,-88-119-48 0 0,-1 0-1 0 0,-2 2 0 0 0,-2 1 1 0 0,7 17-28 0 0,23 41 6 0 0,-2 31 90 0 0,-2 3-128 0 0,16 8 24 0 0,-30-18 19 0 0,-14-58 24 0 0,-5 11-54 0 0,1 54 86 0 0,13-52-61 0 0,-22-54 354 0 0,-7-16-3706 0 0,-14-10-7563 0 0,9 4-1564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4:3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1985 748 0 0 0,'0'0'1547'0'0,"0"0"89"0"0,0 0 137 0 0,0 0 246 0 0,0 0 40 0 0,0 0-64 0 0,0 0-196 0 0,0 0-329 0 0,0 0-178 0 0,0 0-198 0 0,0 0-192 0 0,0 0-152 0 0,0 0-115 0 0,0-8-72 0 0,-3-33 383 0 0,42-49 1186 0 0,15-17-2986 0 0,-50 97-1032 0 0,-1-1-4426 0 0,-2 7 859 0 0,-1 2-2654 0 0</inkml:trace>
  <inkml:trace contextRef="#ctx0" brushRef="#br0" timeOffset="337.429">2195 251 0 0 0,'0'0'1096'0'0,"0"0"218"0"0,0 0 121 0 0,0 0-111 0 0,0 0-153 0 0,0 0-149 0 0,0 0-60 0 0,0 0 9 0 0,0 0 19 0 0,0 0-14 0 0,0 0-4 0 0,3-14-46 0 0,17-61 753 0 0,15-17 2304 0 0,-19 64-3806 0 0,10-13-3876 0 0,-25 40 2344 0 0,-1 1-3001 0 0,1 0 1011 0 0,0 0-2898 0 0</inkml:trace>
  <inkml:trace contextRef="#ctx0" brushRef="#br0" timeOffset="-1857.64">1 4868 0 0 0,'0'3'0'0'0,"0"1"0"0"0,2-4 0 0 0,-1 0 0 0 0,2 0 0 0 0,0 0 0 0 0,-1 0 72 0 0,-2 0 315 0 0,10-8 4067 0 0,61-83-904 0 0,-24-2-2048 0 0,-13 35-1141 0 0,14-53 58 0 0,1 12-10 0 0,1-34 1180 0 0,-20 49-945 0 0,27-40 181 0 0,16-3-7 0 0,97-234 1013 0 0,-71 151-733 0 0,-18 15 195 0 0,-6 38-662 0 0,14-94 448 0 0,-7 53-383 0 0,8 31-367 0 0,-52 84-1 0 0,-20 34-72 0 0,-1-51 177 0 0,12 38-403 0 0,-16 33 201 0 0,-13 28-179 0 0,0 1 1 0 0,0 0-11 0 0,0 0-10 0 0,9-33 150 0 0,62-67 380 0 0,-31 38-567 0 0,-22 30 74 0 0,-12 23 514 0 0,-37 21-491 0 0,7-6-61 0 0,-1 0 1 0 0,0-2-1 0 0,0-1 1 0 0,0 0-1 0 0,-1-2 1 0 0,-20-2-32 0 0,46 1 0 0 0,-81-8 80 0 0,85 34-323 0 0,82 96 246 0 0,133 147-51 0 0,-125-152 21 0 0,-94-118 56 0 0,0 1-1 0 0,0 0 1 0 0,0 0 0 0 0,0-1-1 0 0,0 1 1 0 0,0 0-1 0 0,0-1 1 0 0,0 1-1 0 0,0 0 1 0 0,0-1-1 0 0,0 1 1 0 0,0 0-1 0 0,0-1 1 0 0,0 1 0 0 0,0 0-1 0 0,0 0 1 0 0,1-1-1 0 0,-1 1 1 0 0,0 0-1 0 0,0 0 1 0 0,0-1-1 0 0,1 1 1 0 0,-1 0 0 0 0,0 0-1 0 0,0 0 1 0 0,1-1-1 0 0,-1 1 1 0 0,0 0-1 0 0,0 0 1 0 0,1 0-1 0 0,-1 0 1 0 0,0-1 0 0 0,0 1-1 0 0,1 0 1 0 0,-1 0-1 0 0,0 0 1 0 0,1 0-1 0 0,-1 0 1 0 0,0 0-1 0 0,1 0 1 0 0,-1 0-1 0 0,0 0 1 0 0,0 0 0 0 0,1 0-1 0 0,-1 0 1 0 0,0 0-1 0 0,1 0 1 0 0,-1 0-1 0 0,0 1 1 0 0,1-1-29 0 0,-14-43 49 0 0,9 31 19 0 0,-6-28-57 0 0,2-1 0 0 0,1-1-1 0 0,3 1 1 0 0,1-1 0 0 0,2-16-11 0 0,1 41 7 0 0,0-1 0 0 0,-2 0-1 0 0,0 0 1 0 0,-1 1 0 0 0,0-1-1 0 0,-2 1 1 0 0,0 0 0 0 0,-1 0-1 0 0,0 1 1 0 0,-1 0 0 0 0,-4-5-7 0 0,-18-1-1658 0 0,29 44-6341 0 0,0-12 756 0 0,0-5-2411 0 0</inkml:trace>
  <inkml:trace contextRef="#ctx0" brushRef="#br0" timeOffset="-419.395">1575 1532 0 0 0,'0'0'568'0'0,"0"0"364"0"0,0 0 146 0 0,0 0 58 0 0,0 0 59 0 0,0 0 57 0 0,0 0-6 0 0,-1-2 5919 0 0,0-8-4903 0 0,19-52 860 0 0,-4 24-2319 0 0,2 0 0 0 0,2 1 0 0 0,1 0 0 0 0,20-27-803 0 0,-10 2 364 0 0,-22 48 55 0 0,-1 2-1427 0 0,-5 2-6362 0 0,-1 9 1851 0 0,0 1-4535 0 0</inkml:trace>
  <inkml:trace contextRef="#ctx0" brushRef="#br0" timeOffset="2119.273">444 1598 3473 0 0,'0'0'1777'0'0,"0"0"-320"0"0,0 0-68 0 0,0 0 170 0 0,0 0 111 0 0,0 0-75 0 0,0 0-231 0 0,0 0-270 0 0,0 0-235 0 0,0 0-156 0 0,0 0-138 0 0,-2-3-114 0 0,2 4-398 0 0,0-1-1 0 0,-1 0 1 0 0,1 0 0 0 0,0 1 0 0 0,0-1 0 0 0,0 0-1 0 0,-1 0 1 0 0,1 0 0 0 0,0 1 0 0 0,0-1-1 0 0,-1 0 1 0 0,1 0 0 0 0,0 0 0 0 0,0 0 0 0 0,-1 0-1 0 0,1 0 1 0 0,0 1 0 0 0,-1-1 0 0 0,1 0 0 0 0,0 0-1 0 0,-1 0 1 0 0,1 0 0 0 0,0 0 0 0 0,-1 0-1 0 0,1 0 1 0 0,0 0 0 0 0,0 0 0 0 0,-1 0 0 0 0,1 0-1 0 0,0-1 1 0 0,-1 1-53 0 0,36 66 799 0 0,3-2-1 0 0,2-1 0 0 0,9 6-798 0 0,-46-65 7 0 0,0 1-1 0 0,0-1 1 0 0,0 1-1 0 0,1-1 0 0 0,-1 0 1 0 0,1 0-1 0 0,0-1 1 0 0,0 1-1 0 0,1-1 1 0 0,-1 0-1 0 0,1 0 0 0 0,0 0 1 0 0,-1-1-1 0 0,1 0 1 0 0,0 1-1 0 0,5 0-6 0 0,-10-3 23 0 0,0 0-11 0 0,9-75 3534 0 0,-3 28-3310 0 0,11-38 1 0 0,-1-120 237 0 0,-16-18-60 0 0,0 188-3909 0 0,0 12-3852 0 0,0 27-4178 0 0</inkml:trace>
  <inkml:trace contextRef="#ctx0" brushRef="#br0" timeOffset="4246.208">918 1624 0 0 0,'0'0'515'0'0,"0"0"556"0"0,0 0 129 0 0,0 0-97 0 0,0 0-202 0 0,0 0-163 0 0,0 0-110 0 0,0 0-79 0 0,0 0-40 0 0,0 0 0 0 0,-5 1-38 0 0,3 0-377 0 0,0 0 0 0 0,-1 0 1 0 0,1 0-1 0 0,0 0 0 0 0,0 0 0 0 0,0 0 1 0 0,0 0-1 0 0,0 1 0 0 0,0-1 0 0 0,0 1 1 0 0,0-1-1 0 0,1 1 0 0 0,-1 0 1 0 0,1 0-1 0 0,-1 0 0 0 0,1 0 0 0 0,-1 0 1 0 0,1 0-1 0 0,0 0 0 0 0,0 0 0 0 0,0 0 1 0 0,1 1-1 0 0,-1-1 0 0 0,0 0 1 0 0,1 1-1 0 0,-1-1 0 0 0,1 0 0 0 0,0 1 1 0 0,0 0-95 0 0,-1 4 73 0 0,0 0 1 0 0,0 0 0 0 0,1 0-1 0 0,0 0 1 0 0,0 0-1 0 0,1 0 1 0 0,0 0 0 0 0,0 0-1 0 0,0 0 1 0 0,1-1-1 0 0,0 1 1 0 0,1 0 0 0 0,-1-1-1 0 0,1 0 1 0 0,2 3-74 0 0,-4-8 122 0 0,1 1-1 0 0,-1-1 1 0 0,1 1 0 0 0,0-1 0 0 0,-1 0-1 0 0,1 0 1 0 0,0 1 0 0 0,0-1 0 0 0,0-1-1 0 0,0 1 1 0 0,0 0 0 0 0,0 0 0 0 0,0-1-1 0 0,0 1 1 0 0,1-1 0 0 0,-1 0-1 0 0,0 0 1 0 0,0 1 0 0 0,0-1 0 0 0,0-1-1 0 0,1 1 1 0 0,-1 0 0 0 0,0 0 0 0 0,0-1-1 0 0,0 1 1 0 0,0-1 0 0 0,0 0 0 0 0,0 0-1 0 0,0 0 1 0 0,0 0 0 0 0,0 0 0 0 0,0 0-1 0 0,0 0 1 0 0,-1-1 0 0 0,1 1 0 0 0,0 0-1 0 0,-1-1 1 0 0,1 0-122 0 0,57-68 3702 0 0,-52 57-3501 0 0,0 0 0 0 0,0-1-1 0 0,-2 0 1 0 0,1 0 0 0 0,-2 0-1 0 0,0 0 1 0 0,-1-1 0 0 0,0 0-1 0 0,-1 0 1 0 0,-1 0-1 0 0,0-12-200 0 0,-1 25-18 0 0,0 0 0 0 0,0 0-1 0 0,-1-1 1 0 0,1 1-1 0 0,-1 0 1 0 0,1 0-1 0 0,-1 0 1 0 0,1 1-1 0 0,-1-1 1 0 0,0 0-1 0 0,0 0 1 0 0,0 0-1 0 0,0 0 1 0 0,-1 1-1 0 0,1-1 1 0 0,0 1-1 0 0,-1-1 1 0 0,1 1-1 0 0,-1-1 1 0 0,1 1-1 0 0,-1 0 1 0 0,0-1-1 0 0,0 1 1 0 0,1 0-1 0 0,-1 0 1 0 0,0 1-1 0 0,0-1 1 0 0,0 0-1 0 0,0 1 1 0 0,0-1-1 0 0,0 1 1 0 0,0-1-1 0 0,-1 1 19 0 0,-46-4-7111 0 0,41 4-597 0 0</inkml:trace>
  <inkml:trace contextRef="#ctx0" brushRef="#br0" timeOffset="5235.86">253 1208 0 0 0,'0'0'1495'0'0,"0"0"367"0"0,0 0 154 0 0,0 0-34 0 0,0 0-78 0 0,0 0-183 0 0,0 0-146 0 0,0 0-114 0 0,0 0-147 0 0,0 0-151 0 0,-12 1-143 0 0,-48 5 594 0 0,60-6-997 0 0,0 0-109 0 0,0 0-61 0 0,0 0-55 0 0,15-14 1031 0 0,139-97 727 0 0,53-22-1138 0 0,-181 119-884 0 0,-40-15 1651 0 0,-94-111-1451 0 0,47 52-353 0 0,52 73-463 0 0,-13-36 330 0 0,36 20-9063 0 0,-8 24-2741 0 0</inkml:trace>
  <inkml:trace contextRef="#ctx0" brushRef="#br0" timeOffset="11083.365">3508 3296 0 0 0,'0'0'664'0'0,"0"0"439"0"0,0 0 237 0 0,0 0 255 0 0,0 0 286 0 0,0 0 24 0 0,0 0-147 0 0,0 0-263 0 0,0 0-317 0 0,0 0-210 0 0,0 0-183 0 0,-10-14-90 0 0,-27-40-65 0 0,36 52-532 0 0,0 1 0 0 0,-1-1 0 0 0,1 1 0 0 0,0-1 0 0 0,0 1 0 0 0,-1-1 0 0 0,1 1 0 0 0,-1 0 0 0 0,1-1-1 0 0,-1 1 1 0 0,0 0 0 0 0,1 0 0 0 0,-1 0 0 0 0,0 0 0 0 0,0 1 0 0 0,0-1 0 0 0,0 0 0 0 0,0 1 0 0 0,0 0 0 0 0,0-1 0 0 0,1 1 0 0 0,-1 0 0 0 0,0 0 0 0 0,0 0 0 0 0,0 0 0 0 0,0 0 0 0 0,0 0 0 0 0,0 1 0 0 0,-1-1-98 0 0,-7 1 407 0 0,-1 0-324 0 0,1 0-1 0 0,-1 1 0 0 0,1 0 0 0 0,-1 1 0 0 0,1 0 1 0 0,0 1-1 0 0,0 0 0 0 0,0 0 0 0 0,1 1 0 0 0,0 0 0 0 0,-1 1 1 0 0,2 0-1 0 0,-1 0 0 0 0,1 1 0 0 0,0 0 0 0 0,0 1 0 0 0,1 0 1 0 0,0 0-1 0 0,0 0 0 0 0,1 1 0 0 0,0 0-82 0 0,-12 19 29 0 0,0 1 0 0 0,2 1-1 0 0,2 0 1 0 0,0 1 0 0 0,2 1-1 0 0,1 3-28 0 0,6-26 15 0 0,2 0 0 0 0,-1 1 0 0 0,1-1 0 0 0,1 1 0 0 0,0-1 0 0 0,0 1 0 0 0,1 0 0 0 0,0 0 0 0 0,1 0 0 0 0,0 0 0 0 0,0 0 0 0 0,1 0 0 0 0,1-1 0 0 0,-1 1 0 0 0,2 0 0 0 0,-1-1 0 0 0,1 1 0 0 0,1-1 0 0 0,0 0 0 0 0,0 0-1 0 0,1 0 1 0 0,0 0 0 0 0,0-1 0 0 0,1 0 0 0 0,0 0 0 0 0,0 0 0 0 0,2-1-15 0 0,6 1 166 0 0,1-1 0 0 0,-1-1 0 0 0,2-1 0 0 0,-1 0 0 0 0,1-1 0 0 0,-1-1 1 0 0,1 0-1 0 0,0-1 0 0 0,0 0 0 0 0,0-2 0 0 0,0 0 0 0 0,1-1 0 0 0,-1 0 0 0 0,6-2-166 0 0,5-3 269 0 0,1 0 1 0 0,-1-2 0 0 0,-1-1-1 0 0,1-1 1 0 0,-2-1-1 0 0,1-1 1 0 0,-2-2 0 0 0,1 0-1 0 0,-2-1 1 0 0,0-2 0 0 0,-1 0-1 0 0,14-16-269 0 0,-24 24 75 0 0,0-1-1 0 0,-2 0 1 0 0,1-1 0 0 0,-1 0 0 0 0,-1-1-1 0 0,0 0 1 0 0,0 0 0 0 0,-1-1-1 0 0,-1 0 1 0 0,0 0 0 0 0,-1-1-1 0 0,0 0 1 0 0,-1 0 0 0 0,-1 0-1 0 0,0-1 1 0 0,1-10-75 0 0,-4 13 8 0 0,0 1-1 0 0,-1-1 1 0 0,0 0 0 0 0,-1 1-1 0 0,0-1 1 0 0,-1 1-1 0 0,0-1 1 0 0,-1 1 0 0 0,0 0-1 0 0,0 0 1 0 0,-2 0-1 0 0,1 1 1 0 0,-1-1 0 0 0,-5-6-8 0 0,2 5-70 0 0,-1 1 1 0 0,-1 0 0 0 0,0 1-1 0 0,0 0 1 0 0,-1 1-1 0 0,0 0 1 0 0,0 0 0 0 0,-1 1-1 0 0,0 1 1 0 0,-1 0-1 0 0,0 0 1 0 0,0 2 0 0 0,0-1-1 0 0,-1 2 1 0 0,0 0-1 0 0,1 0 1 0 0,-1 1 0 0 0,-1 1-1 0 0,-7 0 70 0 0,8 1-429 0 0,0 1 0 0 0,0 0 0 0 0,0 1-1 0 0,0 0 1 0 0,0 1 0 0 0,0 1 0 0 0,0 0-1 0 0,0 1 1 0 0,1 1 0 0 0,0 0 0 0 0,0 0-1 0 0,-11 7 430 0 0,-14 13-4214 0 0,14-8-2277 0 0,5-4-4743 0 0</inkml:trace>
  <inkml:trace contextRef="#ctx0" brushRef="#br0" timeOffset="11498.614">3025 3642 8394 0 0,'0'0'2354'0'0,"0"0"-243"0"0,0 0-162 0 0,0 0-103 0 0,0 0-221 0 0,0 0-316 0 0,0 0-238 0 0,0 0-261 0 0,0 0-196 0 0,0 0-110 0 0,0 0-54 0 0,0 0-15 0 0,0 0-38 0 0,3-3-73 0 0,125-79 1323 0 0,-103 69-1477 0 0,0 1 1 0 0,0 1-1 0 0,1 1 0 0 0,1 2 0 0 0,16-4-170 0 0,54 1 15 0 0,-38 59 35 0 0,-48-39-64 0 0,0-1-1 0 0,1 0 0 0 0,0-1 1 0 0,0 0-1 0 0,1 0 0 0 0,0-2 1 0 0,0 1-1 0 0,0-2 0 0 0,1 0 1 0 0,0 0-1 0 0,0-1 0 0 0,0-1 1 0 0,0 0-1 0 0,0-1 0 0 0,4-1 15 0 0,-13 4-7025 0 0,-5-4 4344 0 0,1 3-9700 0 0</inkml:trace>
  <inkml:trace contextRef="#ctx0" brushRef="#br0" timeOffset="12404.021">3953 3668 0 0 0,'0'0'240'0'0,"0"0"650"0"0,0 0 335 0 0,0 0 133 0 0,0 0 65 0 0,0 0-84 0 0,0 0-135 0 0,0 0-16 0 0,0 0-33 0 0,0 0-45 0 0,0-4 7 0 0,0-18 800 0 0,-3 21-1708 0 0,1 0-1 0 0,0 1 1 0 0,-1-1 0 0 0,1 0 0 0 0,-1 1 0 0 0,0 0-1 0 0,1-1 1 0 0,-1 1 0 0 0,1 0 0 0 0,-1 0 0 0 0,0 1-1 0 0,1-1 1 0 0,-1 0 0 0 0,1 1 0 0 0,-1-1 0 0 0,1 1-1 0 0,-1 0 1 0 0,1 0 0 0 0,0 0 0 0 0,-1 0 0 0 0,0 1-209 0 0,-2 2 58 0 0,0 1 0 0 0,0-1 0 0 0,0 1 0 0 0,1 0 0 0 0,0 0 1 0 0,0 1-1 0 0,0-1 0 0 0,0 1 0 0 0,1 0 0 0 0,0 0 0 0 0,0 0 1 0 0,1 0-1 0 0,-1 0 0 0 0,1 1 0 0 0,1-1 0 0 0,-1 1 0 0 0,1 0 0 0 0,0-1 1 0 0,1 1-1 0 0,0 0 0 0 0,0-1 0 0 0,0 1 0 0 0,1 5-58 0 0,2-9 123 0 0,-1 0 0 0 0,0 0 0 0 0,1 0-1 0 0,-1 0 1 0 0,1 0 0 0 0,0 0 0 0 0,0-1-1 0 0,0 1 1 0 0,1-1 0 0 0,-1 0 0 0 0,0 0 0 0 0,1 0-1 0 0,-1 0 1 0 0,1-1 0 0 0,0 1 0 0 0,-1-1-1 0 0,1 0 1 0 0,0 0 0 0 0,0-1 0 0 0,0 1-1 0 0,0-1 1 0 0,0 0 0 0 0,0 0 0 0 0,0 0 0 0 0,0 0-1 0 0,-1-1 1 0 0,1 1 0 0 0,0-1 0 0 0,0 0-1 0 0,0 0 1 0 0,0-1 0 0 0,-1 1 0 0 0,3-2-123 0 0,1-1 80 0 0,-1 1 0 0 0,0-1 1 0 0,0-1-1 0 0,0 1 0 0 0,0-1 0 0 0,-1 0 1 0 0,1-1-1 0 0,-1 1 0 0 0,-1-1 1 0 0,1 0-1 0 0,-1 0 0 0 0,0 0 0 0 0,0-1 1 0 0,-1 1-1 0 0,0-1 0 0 0,0 0 0 0 0,-1 0 1 0 0,0 0-1 0 0,0 0 0 0 0,0-1 1 0 0,-1 1-1 0 0,0 0 0 0 0,-1-1 0 0 0,1 1 1 0 0,-1-1-1 0 0,-1 0-80 0 0,0 5-76 0 0,0 1 1 0 0,-1 0-1 0 0,1-1 1 0 0,-1 1-1 0 0,0 0 1 0 0,0 0-1 0 0,1 0 0 0 0,-1 1 1 0 0,-1-1-1 0 0,1 0 1 0 0,0 1-1 0 0,0-1 1 0 0,0 1-1 0 0,-1 0 1 0 0,1 0-1 0 0,-1 0 1 0 0,1 0-1 0 0,-1 0 0 0 0,1 0 1 0 0,-1 1-1 0 0,0-1 1 0 0,1 1-1 0 0,-1 0 1 0 0,0-1-1 0 0,1 1 1 0 0,-1 1-1 0 0,0-1 0 0 0,0 0 76 0 0,-49 2-4968 0 0,31 1-1623 0 0,7 0-5049 0 0</inkml:trace>
  <inkml:trace contextRef="#ctx0" brushRef="#br0" timeOffset="13009.141">3670 4617 0 0 0,'0'0'349'0'0,"0"0"513"0"0,0 0 194 0 0,0 0 160 0 0,0 0 237 0 0,0 0 208 0 0,0 0 77 0 0,0 0-48 0 0,-2 3-117 0 0,0-1-1619 0 0,-2 5 2672 0 0,10-4 4339 0 0,5-40-3265 0 0,0 2-3433 0 0,-3-1 0 0 0,-1 1-1 0 0,-1-1 1 0 0,-2 0 0 0 0,-2-1 0 0 0,-1 1 0 0 0,-4-33-267 0 0,2 3 67 0 0,-15-45-1609 0 0,14 105 3 0 0,1 2-4549 0 0,1 3-6072 0 0</inkml:trace>
  <inkml:trace contextRef="#ctx0" brushRef="#br0" timeOffset="15506.755">3394 3016 0 0 0,'0'0'1726'0'0,"0"0"-191"0"0,0 0 32 0 0,0 0 172 0 0,0 0 120 0 0,0 0-16 0 0,0 0-207 0 0,0 0-300 0 0,0 0-231 0 0,0 0-202 0 0,0 0-55 0 0,0 0-25 0 0,0 0-55 0 0,0-8-44 0 0,1-73 3306 0 0,-95-92-394 0 0,11 37-2875 0 0,-33-21-90 0 0,-9 20-338 0 0,98 112-314 0 0,12 13 12 0 0,1 0-1 0 0,1-1 1 0 0,0 0 0 0 0,1-1 0 0 0,0-1 0 0 0,1 0 0 0 0,1 0-1 0 0,0-1 1 0 0,0-4-31 0 0,0 3 29 0 0,-2 1 0 0 0,1 0 0 0 0,-2 0 0 0 0,0 1 0 0 0,-1 1 0 0 0,0 0 0 0 0,-1 1 0 0 0,-1 0 0 0 0,0 1 0 0 0,-1 1 0 0 0,-6-3-29 0 0,-5-5 1 0 0,-68-34 126 0 0,33-9 112 0 0,-2 3-132 0 0,-65-15-51 0 0,47 23 1 0 0,0 3-54 0 0,8-15 38 0 0,-10 2 104 0 0,50 48-111 0 0,-72-34 119 0 0,88 40-76 0 0,19 7-82 0 0,0 1 0 0 0,-1-1 0 0 0,1 0 0 0 0,0 1 0 0 0,0-1 0 0 0,0 0 0 0 0,0 0 0 0 0,-1 1 0 0 0,1-1 0 0 0,0 0 0 0 0,0 1 0 0 0,0-1 0 0 0,-1 0 0 0 0,1 0 0 0 0,0 0 0 0 0,-1 1 0 0 0,1-1 0 0 0,0 0 0 0 0,0 0 0 0 0,-1 0 0 0 0,1 0 0 0 0,0 1 0 0 0,-1-1 0 0 0,1 0 0 0 0,0 0 0 0 0,-1 0 0 0 0,1 0 0 0 0,0 0 0 0 0,-1 0 0 0 0,1 0 0 0 0,-1 0 0 0 0,1 0 0 0 0,0 0 0 0 0,-1 0 0 0 0,1 0 0 0 0,0 0 0 0 0,-1 0 0 0 0,1-1 0 0 0,0 1 0 0 0,0 0 0 0 0,-1 0 0 0 0,1 0 0 0 0,0 0 0 0 0,-1-1 0 0 0,1 1 0 0 0,0 0 0 0 0,0 0 0 0 0,-1-1 0 0 0,1 1 5 0 0,20 33-261 0 0,-16-25 354 0 0,1 3-93 0 0,0 0-1 0 0,-1 0 1 0 0,-1 1 0 0 0,0-1 0 0 0,-1 1-1 0 0,0 0 1 0 0,0-1 0 0 0,-2 1 0 0 0,1 0-1 0 0,-1 0 1 0 0,-1 0 0 0 0,0 0 0 0 0,-1 0-1 0 0,0-1 1 0 0,-1 1 0 0 0,-3 7 0 0 0,4 55-124 0 0,2-74 112 0 0,70-47 201 0 0,264-240-118 0 0,-231 199-68 0 0,-168 109-190 0 0,7-3 190 0 0,-1-2-1 0 0,0-3 1 0 0,-1-3 0 0 0,-17 0-3 0 0,-35-3 114 0 0,111-7-115 0 0,1 0 1 0 0,0 0-21 0 0,0 0-15 0 0,0 0 6 0 0,0 0 12 0 0,0 0-24 0 0,0 0-10 0 0,0 0-18 0 0,0 0-19 0 0,0 0-8 0 0,0 0 5 0 0,0 0-28 0 0,24 0-987 0 0,10 3-2081 0 0,-14 2-5170 0 0,-15-2-3338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9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14 2208 0 0,'0'0'1777'0'0,"0"0"-131"0"0,0 0 266 0 0,0 0 359 0 0,0 0 112 0 0,0 0-218 0 0,0 0-466 0 0,0 0-406 0 0,0 0-220 0 0,0 0-116 0 0,0 0-71 0 0,0 0-47 0 0,0 0-54 0 0,9-3 1447 0 0,-81 40-1643 0 0,69-34-581 0 0,3-3 8 0 0,0 0-36 0 0,0 0-14 0 0,13-4 28 0 0,76-43 682 0 0,-85 48-721 0 0,-24 19-965 0 0,1-2-6029 0 0,17-13-4565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0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10306 0 0,'0'0'1899'0'0,"0"0"-546"0"0,0 0-165 0 0,0 0 79 0 0,0 0 8 0 0,0 0-147 0 0,0 0-339 0 0,0 0-271 0 0,0 0-119 0 0,0 0-21 0 0,0 0 34 0 0,0 0 21 0 0,0 0-21 0 0,-27 34 1889 0 0,7-9-1959 0 0,44-25 93 0 0,3-11 3 0 0,-27 11-394 0 0,0 0 22 0 0,0 0-18 0 0,0 0-7 0 0,0 0-17 0 0,0 0 4 0 0,-15 18 247 0 0,11-13-188 0 0,-5 9-946 0 0,23-14-2910 0 0,-6-4 249 0 0,-2 1-3221 0 0,-4-1-4256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794 265 1080 0 0,'0'0'4026'0'0,"0"0"-2052"0"0,0 0-663 0 0,0 0 12 0 0,0 0 181 0 0,0 0 226 0 0,0 0 14 0 0,0 0-205 0 0,0 0-298 0 0,0 0-320 0 0,0 0-321 0 0,0-4-212 0 0,-3-10-97 0 0,3 10-27 0 0,0 4 14 0 0,0 0 12 0 0,0 0 8 0 0,0 0-45 0 0,0 0-31 0 0,-16 41 1359 0 0,-45 121-491 0 0,-91 231-393 0 0,70-219-647 0 0,102-227-2462 0 0,29-62-2842 0 0,-20 37-6298 0 0,-25 58 6075 0 0</inkml:trace>
  <inkml:trace contextRef="#ctx0" brushRef="#br0" timeOffset="520.496">732 184 0 0 0,'0'0'898'0'0,"0"0"641"0"0,0 0 428 0 0,0 0 238 0 0,0 0 44 0 0,0 0-190 0 0,0 0-380 0 0,0 0-411 0 0,0 0-338 0 0,0 0-207 0 0,0 0-101 0 0,0 0-61 0 0,0 0-85 0 0,0-4-82 0 0,3-10-98 0 0,14 19 1621 0 0,14 34-213 0 0,-22-19-1422 0 0,-1 1 0 0 0,0 0 1 0 0,-2 1-1 0 0,-1-1 0 0 0,0 1 0 0 0,-1 0 0 0 0,-1 9-282 0 0,-2-22 55 0 0,18 185 409 0 0,-16-175-456 0 0,-1-5 3 0 0,0-1 1 0 0,0 1-1 0 0,1-1 1 0 0,1 0-1 0 0,0 0 0 0 0,1 0 1 0 0,0 0-1 0 0,1-1 1 0 0,1 0-1 0 0,0 0 1 0 0,6 7-13 0 0,-13-18 15 0 0,0 0 0 0 0,1 0 0 0 0,-1 0-1 0 0,1 0 1 0 0,-1 0 0 0 0,1 0-1 0 0,-1 0 1 0 0,1-1 0 0 0,-1 1 0 0 0,1 0-1 0 0,0 0 1 0 0,0-1 0 0 0,-1 1-1 0 0,1 0 1 0 0,0-1 0 0 0,0 1 0 0 0,0-1-1 0 0,0 1 1 0 0,0-1 0 0 0,0 1-1 0 0,0-1 1 0 0,0 0 0 0 0,0 1 0 0 0,0-1-1 0 0,0 0 1 0 0,0 0 0 0 0,0 0-1 0 0,0 0 1 0 0,0 0 0 0 0,0 0 0 0 0,0 0-1 0 0,0 0 1 0 0,0 0 0 0 0,0 0-1 0 0,0-1 1 0 0,0 1 0 0 0,0 0-1 0 0,0-1 1 0 0,0 1 0 0 0,0-1 0 0 0,0 1-1 0 0,-1-1 1 0 0,1 1 0 0 0,0-1-1 0 0,0 0 1 0 0,0 1 0 0 0,-1-1 0 0 0,1 0-1 0 0,0 0 1 0 0,-1 0 0 0 0,1 1-1 0 0,0-1 1 0 0,-1 0 0 0 0,1 0 0 0 0,-1 0-1 0 0,0 0 1 0 0,1-1-14 0 0,78-144 855 0 0,-14 3-744 0 0,10-80 57 0 0,-68 190-435 0 0,-1 0 1 0 0,-2 0 0 0 0,-1-1 0 0 0,-2 1 0 0 0,-1-2 266 0 0,0 34-316 0 0,0 1-166 0 0,0 0-263 0 0,0 0-412 0 0,0 7-8049 0 0,0-3-1251 0 0</inkml:trace>
  <inkml:trace contextRef="#ctx0" brushRef="#br0" timeOffset="934.785">1459 390 7034 0 0,'0'0'1308'0'0,"0"0"-188"0"0,0 0 76 0 0,0 0 235 0 0,0 0 124 0 0,0 0-89 0 0,0 0-275 0 0,0 0-280 0 0,0 0-239 0 0,0 0-187 0 0,-12 31-114 0 0,-37 97-62 0 0,45-120-244 0 0,1 1 0 0 0,0-1 0 0 0,0 1-1 0 0,1 0 1 0 0,0 0 0 0 0,1 0-1 0 0,-1 1 1 0 0,2-1 0 0 0,0 0 0 0 0,0 0-1 0 0,0 1-64 0 0,2 17 154 0 0,-2-20-75 0 0,0 1 1 0 0,1-1-1 0 0,0 0 1 0 0,1 0-1 0 0,0 0 1 0 0,0 0-1 0 0,0-1 1 0 0,1 1-1 0 0,0 0 1 0 0,0-1-1 0 0,0 0 1 0 0,1 0-1 0 0,0 0 1 0 0,0 0-1 0 0,1 0 1 0 0,0-1-1 0 0,0 0 1 0 0,0 0-1 0 0,0 0 1 0 0,1-1-1 0 0,0 0 1 0 0,0 0-1 0 0,0 0 1 0 0,0-1-1 0 0,1 0 1 0 0,-1 0-1 0 0,1 0 1 0 0,0-1-1 0 0,0 0 1 0 0,0 0-1 0 0,0-1 1 0 0,0 0-1 0 0,2 0-79 0 0,-2-2 99 0 0,0 1-1 0 0,0-1 1 0 0,0-1 0 0 0,0 1-1 0 0,0-1 1 0 0,-1 0 0 0 0,1-1-1 0 0,0 0 1 0 0,-1 0 0 0 0,0 0-1 0 0,0-1 1 0 0,0 0 0 0 0,0 0-1 0 0,0 0 1 0 0,-1-1-1 0 0,0 0 1 0 0,0 0 0 0 0,0 0-1 0 0,-1-1 1 0 0,1 0 0 0 0,-1 1-1 0 0,-1-2 1 0 0,3-4-99 0 0,1-2 83 0 0,0-1 0 0 0,-2 1 1 0 0,1-1-1 0 0,-2-1 0 0 0,0 1 1 0 0,-1 0-1 0 0,0-1 0 0 0,-1 0 0 0 0,-1 0 1 0 0,0 1-1 0 0,-1-2-83 0 0,-2 5-62 0 0,-1 0 0 0 0,0 0 0 0 0,-1 0 0 0 0,0 1 1 0 0,-1 0-1 0 0,0-1 0 0 0,-1 2 0 0 0,0-1 0 0 0,0 1 0 0 0,-1-1 1 0 0,0 2-1 0 0,-1-1 0 0 0,0 1 0 0 0,0 0 0 0 0,0 1 0 0 0,-1 0 1 0 0,-1 0-1 0 0,1 1 0 0 0,-1 0 0 0 0,0 1 0 0 0,0 0 0 0 0,-1 1 1 0 0,1 0-1 0 0,-1 0 0 0 0,0 1 0 0 0,0 1 0 0 0,-9-2 62 0 0,-64 14-3189 0 0,35 18-6070 0 0,34-19-1802 0 0</inkml:trace>
  <inkml:trace contextRef="#ctx0" brushRef="#br0" timeOffset="1356.024">2013 0 10306 0 0,'0'0'2243'0'0,"0"0"-314"0"0,0 0-250 0 0,0 0-188 0 0,0 0-186 0 0,0 0-252 0 0,0 0-296 0 0,0 0-197 0 0,0 0-65 0 0,0 0 14 0 0,0 0 14 0 0,0 0-19 0 0,0 0-56 0 0,4 15-58 0 0,32 117 783 0 0,13 127 50 0 0,-45-32-913 0 0,-9-124-865 0 0,5-103 339 0 0,0 0-43 0 0,0 0-62 0 0,0 0-93 0 0,0 0-71 0 0,0-8-2130 0 0,0 4 2126 0 0,0-15-4724 0 0,-3 0-4906 0 0,1 11 3907 0 0</inkml:trace>
  <inkml:trace contextRef="#ctx0" brushRef="#br0" timeOffset="1658.122">1724 398 6377 0 0,'0'0'4044'0'0,"0"0"-1426"0"0,0 0-887 0 0,0 0-416 0 0,0 0-215 0 0,0 0-149 0 0,0 0-86 0 0,0 0-59 0 0,0 0-27 0 0,0 0 2 0 0,0 0-61 0 0,0 0-86 0 0,20 0-98 0 0,146 0 743 0 0,159 0-1881 0 0,-282 3-956 0 0,-3 1-5597 0 0,-29-4-1257 0 0</inkml:trace>
  <inkml:trace contextRef="#ctx0" brushRef="#br0" timeOffset="1977.342">2479 501 424 0 0,'0'0'2150'0'0,"0"0"125"0"0,0 0 18 0 0,0 0-192 0 0,0 0-146 0 0,0 0-104 0 0,0 0-182 0 0,0 0-222 0 0,0 0-226 0 0,0 0-191 0 0,0 0-133 0 0,32 0-102 0 0,103-1-57 0 0,-70-9 621 0 0,-52 2-927 0 0,-8 7-349 0 0,1-2 0 0 0,-1 1 0 0 0,0 0 1 0 0,1-1-1 0 0,-1 0 0 0 0,-1-1 0 0 0,1 1 1 0 0,0-1-1 0 0,-1 1 0 0 0,0-1 0 0 0,1-1 0 0 0,-2 1 1 0 0,1-1-1 0 0,0 1 0 0 0,-1-1 0 0 0,0 0 1 0 0,0 0-1 0 0,-1-1 0 0 0,1 1 0 0 0,-1 0 0 0 0,0-1 1 0 0,0 0-1 0 0,-1 1 0 0 0,0-1 0 0 0,0 0 1 0 0,0 0-1 0 0,-1 1 0 0 0,0-1 0 0 0,0 0 0 0 0,0 0 1 0 0,-1 0-1 0 0,0 0 0 0 0,0 1 0 0 0,0-1 0 0 0,-1-1-83 0 0,-1 3-9 0 0,0 0 0 0 0,0 1 0 0 0,0-1-1 0 0,-1 1 1 0 0,0-1 0 0 0,1 1-1 0 0,-1 0 1 0 0,0 1 0 0 0,0-1 0 0 0,-1 1-1 0 0,1 0 1 0 0,0 0 0 0 0,-1 0-1 0 0,1 0 1 0 0,-1 1 0 0 0,0 0-1 0 0,1 0 1 0 0,-1 0 0 0 0,0 0 0 0 0,0 1-1 0 0,0 0 1 0 0,1 0 0 0 0,-1 0-1 0 0,0 0 1 0 0,0 1 0 0 0,0 0 0 0 0,0 0 8 0 0,-124 48-396 0 0,115-42 396 0 0,0 1 0 0 0,1 0 0 0 0,0 1 0 0 0,0 0-1 0 0,1 1 1 0 0,1 1 0 0 0,0 0 0 0 0,0 0 0 0 0,1 1-1 0 0,0 1 1 0 0,1 0 0 0 0,0 0 0 0 0,1 0 0 0 0,1 1 0 0 0,0 0-1 0 0,1 1 1 0 0,1 0 0 0 0,0 0 0 0 0,1 0 0 0 0,0 0-1 0 0,1 0 1 0 0,1 1 0 0 0,1 0 0 0 0,0-1 0 0 0,1 1-1 0 0,0 0 1 0 0,3 14 1 0 0,-1-24 14 0 0,1 0 0 0 0,-1-1 0 0 0,1 1 0 0 0,0-1 0 0 0,1 0 0 0 0,-1 0 0 0 0,1 0 1 0 0,0 0-1 0 0,0-1 0 0 0,0 1 0 0 0,1-1 0 0 0,0 0 0 0 0,-1-1 0 0 0,2 1 0 0 0,-1-1 0 0 0,0 0 0 0 0,0 0 0 0 0,1 0 0 0 0,0-1 0 0 0,0 0 0 0 0,3 1-14 0 0,131 23 233 0 0,-129-25-226 0 0,24 3-210 0 0,0-2 1 0 0,0-2-1 0 0,-1-1 0 0 0,1-1 1 0 0,16-5 202 0 0,-22-1-2410 0 0,-11 2-6079 0 0,-11 2-3539 0 0</inkml:trace>
  <inkml:trace contextRef="#ctx0" brushRef="#br0" timeOffset="2495.879">1 1285 5889 0 0,'0'0'2565'0'0,"0"0"-1245"0"0,0 0-298 0 0,0 0 287 0 0,0 0 352 0 0,0 0 71 0 0,0 0-209 0 0,0 0-288 0 0,0 0-188 0 0,38 2-138 0 0,126 8-121 0 0,-106-7-71 0 0,0-3 0 0 0,0-2 0 0 0,-1-3-1 0 0,50-11-716 0 0,-86 12 130 0 0,1166-167 1691 0 0,-600 89-1893 0 0,-225 56-2041 0 0,-359 26 1885 0 0,15-1-3806 0 0,-1-5-6495 0 0,-13 2 1687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4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517 126 2617 0 0,'0'0'3146'0'0,"0"0"-1126"0"0,0 0-464 0 0,0 0-107 0 0,0 0 87 0 0,0 0 43 0 0,0 0-123 0 0,0 0-295 0 0,0 0-377 0 0,0 0-316 0 0,0 0-229 0 0,-5-3 183 0 0,27 76 2547 0 0,-14-14-2320 0 0,-3 0 0 0 0,-3 0 0 0 0,-2 1 0 0 0,-3-1 0 0 0,-7 34-649 0 0,-3 125 436 0 0,20-126-300 0 0,-5-124-4406 0 0,-3 0-5966 0 0,0 26-477 0 0</inkml:trace>
  <inkml:trace contextRef="#ctx0" brushRef="#br0" timeOffset="365.482">0 336 7514 0 0,'0'0'1228'0'0,"0"0"-531"0"0,0 0-46 0 0,0 0 453 0 0,0 0 411 0 0,0 0 172 0 0,0 0-40 0 0,0 0-198 0 0,0 0-198 0 0,37-9-183 0 0,118-28-184 0 0,30-24 980 0 0,-139 46-1522 0 0,31-11 60 0 0,1 3 0 0 0,1 4-1 0 0,46-4-401 0 0,-88 22-198 0 0,-33 42-2349 0 0,-4-40 2212 0 0,0 12-2870 0 0,-2-6-2575 0 0,0-3-5117 0 0</inkml:trace>
  <inkml:trace contextRef="#ctx0" brushRef="#br0" timeOffset="883.505">924 1 9410 0 0,'0'0'1734'0'0,"0"0"-599"0"0,0 0-299 0 0,0 0 73 0 0,0 0 286 0 0,0 0 280 0 0,0 0 18 0 0,0 0-233 0 0,0 0-248 0 0,0 0-265 0 0,0 0-178 0 0,0 0-66 0 0,0 0-71 0 0,1 35-48 0 0,0 111-37 0 0,14 203 840 0 0,2-40-924 0 0,-17-308-263 0 0,-1-1 0 0 0,1 1 1 0 0,0 0-1 0 0,0 0 1 0 0,0-1-1 0 0,0 1 0 0 0,0 0 1 0 0,0-1-1 0 0,0 1 1 0 0,0 0-1 0 0,0 0 0 0 0,0-1 1 0 0,0 1-1 0 0,0 0 0 0 0,0-1 1 0 0,1 1-1 0 0,-1 0 1 0 0,0-1-1 0 0,0 1 0 0 0,1 0 1 0 0,-1-1-1 0 0,0 1 1 0 0,1-1-1 0 0,-1 1 0 0 0,1-1 1 0 0,-1 1-1 0 0,1-1 1 0 0,-1 1-1 0 0,1-1 0 0 0,0 1 1 0 0,-1-1-1 0 0,1 1 0 0 0,-1-1 1 0 0,1 0-1 0 0,0 1 1 0 0,-1-1-1 0 0,1 0 0 0 0,0 0 1 0 0,-1 0-1 0 0,1 1 1 0 0,0-1-1 0 0,0 0 0 0 0,-1 0 1 0 0,1 0-1 0 0,0 0 1 0 0,-1 0-1 0 0,1 0 0 0 0,0 0 1 0 0,0-1-1 0 0,-1 1 0 0 0,1 0 1 0 0,0 0-1 0 0,-1 0 1 0 0,1-1-1 0 0,34-27 189 0 0,-24 17-118 0 0,203-159 54 0 0,-160 141-218 0 0,-50 59 65 0 0,-17 80 339 0 0,10 5-241 0 0,3-114-91 0 0,0 1-1 0 0,1-1 0 0 0,-1 1 1 0 0,1-1-1 0 0,-1 1 0 0 0,1-1 0 0 0,0 1 1 0 0,-1-1-1 0 0,1 1 0 0 0,0-1 1 0 0,0 0-1 0 0,0 0 0 0 0,0 1 0 0 0,0-1 1 0 0,1 0-1 0 0,-1 0 0 0 0,0 0 1 0 0,0 0-1 0 0,1 0 0 0 0,-1 0 0 0 0,1-1 1 0 0,-1 1-1 0 0,0 0 0 0 0,1-1 1 0 0,0 1-1 0 0,-1-1 0 0 0,1 1 0 0 0,-1-1 1 0 0,1 0-1 0 0,-1 0 0 0 0,1 1 1 0 0,0-1-1 0 0,-1 0 0 0 0,1-1 0 0 0,0 1 1 0 0,-1 0-1 0 0,1 0 0 0 0,-1-1 1 0 0,1 1-1 0 0,-1-1 0 0 0,1 1 0 0 0,-1-1 1 0 0,1 0-1 0 0,-1 1 0 0 0,1-1 1 0 0,-1 0 21 0 0,0 0-119 0 0,22-20-2703 0 0,-11 7-4874 0 0,-9 9-4002 0 0</inkml:trace>
  <inkml:trace contextRef="#ctx0" brushRef="#br0" timeOffset="1300.288">1591 792 8202 0 0,'0'0'1684'0'0,"0"0"-37"0"0,0 0 130 0 0,0 0-74 0 0,0 0-174 0 0,0 0-182 0 0,0 0-199 0 0,0 0-190 0 0,0 0-191 0 0,0 0-154 0 0,0 0-91 0 0,0 0-73 0 0,0 0-54 0 0,33-7-23 0 0,100-21-52 0 0,-84 10 115 0 0,-45 12-329 0 0,0 2-48 0 0,0-1-1 0 0,0 0 0 0 0,0 0 0 0 0,-1 0 0 0 0,0 0 0 0 0,0-1 0 0 0,0 0 1 0 0,-1 1-1 0 0,0-1 0 0 0,0 0 0 0 0,0 0 0 0 0,-1 0 0 0 0,1 0 0 0 0,-2 0 0 0 0,1 0 1 0 0,-1-1-1 0 0,0 1 0 0 0,0 0 0 0 0,0-1-57 0 0,-3 4-18 0 0,1 0 1 0 0,-1 0-1 0 0,0 0 0 0 0,0 0 0 0 0,0 1 1 0 0,0-1-1 0 0,0 1 0 0 0,0 0 0 0 0,-1 0 1 0 0,1 0-1 0 0,-1 0 0 0 0,0 1 0 0 0,1 0 1 0 0,-1-1-1 0 0,0 1 0 0 0,0 0 0 0 0,0 1 0 0 0,0-1 1 0 0,0 1-1 0 0,0 0 0 0 0,0 0 0 0 0,0 0 1 0 0,0 0-1 0 0,0 1 0 0 0,1-1 0 0 0,-1 1 1 0 0,0 0-1 0 0,0 0 0 0 0,0 1 18 0 0,-90 56-232 0 0,84-51 243 0 0,0-1 0 0 0,1 2 1 0 0,0-1-1 0 0,0 1 0 0 0,0 1 0 0 0,1 0 0 0 0,1 0 0 0 0,0 0 0 0 0,0 1 0 0 0,0 0 0 0 0,1 0 1 0 0,1 1-1 0 0,0 0 0 0 0,0 0 0 0 0,1 0 0 0 0,1 0 0 0 0,0 1 0 0 0,0 0 0 0 0,1-1 0 0 0,1 1 1 0 0,-1 11-12 0 0,3-19 28 0 0,0 1 1 0 0,1 0-1 0 0,0 0 1 0 0,0-1-1 0 0,0 1 1 0 0,0-1 0 0 0,1 1-1 0 0,-1-1 1 0 0,1 0-1 0 0,0 0 1 0 0,1 0 0 0 0,-1-1-1 0 0,1 1 1 0 0,-1-1-1 0 0,1 0 1 0 0,0 0-1 0 0,0 0 1 0 0,0 0 0 0 0,1-1-1 0 0,-1 1 1 0 0,1-1-1 0 0,-1 0 1 0 0,3 0-29 0 0,113 26 644 0 0,45-24-322 0 0,-129-12-1219 0 0,-30 4-2640 0 0,-1-2-3286 0 0,-4 2-5609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8034 0 0,'0'0'2036'0'0,"0"0"-238"0"0,0 0-200 0 0,0 0-143 0 0,0 0-98 0 0,0 0-185 0 0,0 0-322 0 0,0 0-361 0 0,0 0-291 0 0,0 0-214 0 0,0 0-44 0 0,0 0 5 0 0,-5 3-24 0 0,-18 13-66 0 0,23-15 91 0 0,0 0 0 0 0,-1-1 0 0 0,1 1 1 0 0,0 0-1 0 0,-1-1 0 0 0,1 1 0 0 0,0 0 0 0 0,0 0 0 0 0,-1-1 0 0 0,1 1 0 0 0,0 0 1 0 0,0 0-1 0 0,0 0 0 0 0,0-1 0 0 0,0 1 0 0 0,0 0 0 0 0,0 0 0 0 0,0 0 1 0 0,1-1-1 0 0,-1 1 0 0 0,0 0 0 0 0,0 0 0 0 0,1-1 0 0 0,-1 1 0 0 0,0 0 1 0 0,1-1-1 0 0,-1 1 0 0 0,1 0 0 0 0,-1-1 0 0 0,1 1 0 0 0,-1 0 0 0 0,1-1 0 0 0,-1 1 1 0 0,1-1-1 0 0,0 1 0 0 0,-1-1 0 0 0,1 1 0 0 0,0-1 0 0 0,-1 0 0 0 0,2 1 54 0 0,13 9-6404 0 0,-11-9-3669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40 524 9218 0 0,'0'0'2446'0'0,"0"0"-986"0"0,0 0-388 0 0,0 0 111 0 0,0 0 138 0 0,0 0 12 0 0,0 0-231 0 0,0 0-353 0 0,0 0-214 0 0,0 0-108 0 0,0 0-46 0 0,0 0-23 0 0,0 0-60 0 0,-3 22-52 0 0,-13 113 204 0 0,4-83-1191 0 0,5-51-8544 0 0,6-1-1660 0 0</inkml:trace>
  <inkml:trace contextRef="#ctx0" brushRef="#br0" timeOffset="232.203">10 163 8834 0 0,'0'0'4137'0'0,"0"0"-3017"0"0,0 0-288 0 0,0 0-200 0 0,0 0-136 0 0,0 0-224 0 0,0 0-424 0 0,0 0-408 0 0,0 0-80 0 0,0 0-40 0 0,0 0-24 0 0,0 0 8 0 0,0 0-657 0 0,0 0-1647 0 0,2 0-5538 0 0</inkml:trace>
  <inkml:trace contextRef="#ctx0" brushRef="#br0" timeOffset="524.465">411 19 8410 0 0,'0'0'2199'0'0,"0"0"-471"0"0,0 0-183 0 0,0 0-34 0 0,0 0-87 0 0,0 0-250 0 0,0 0-378 0 0,0 0-326 0 0,0 0-140 0 0,0 0 85 0 0,0 0 119 0 0,0 0 87 0 0,0 0 52 0 0,4 8-93 0 0,16 66 726 0 0,-19 46-132 0 0,-14 337-309 0 0,5-351-1236 0 0,8-105 239 0 0,0-1-51 0 0,0 0-49 0 0,0 0-46 0 0,0 0-46 0 0,0 0-66 0 0,0 0-102 0 0,0 0-163 0 0,0-16-4972 0 0,0 9-394 0 0,0 1 271 0 0,0 2 450 0 0</inkml:trace>
  <inkml:trace contextRef="#ctx0" brushRef="#br0" timeOffset="891.991">176 465 7762 0 0,'0'0'2770'0'0,"0"0"-898"0"0,0 0-521 0 0,0 0-219 0 0,0 0-125 0 0,0 0-73 0 0,0 0-9 0 0,0 0 34 0 0,0 0 63 0 0,0 0 20 0 0,0 0-125 0 0,0 0-145 0 0,20 2-127 0 0,140 10 660 0 0,59-34-711 0 0,-170 21-704 0 0,-25-1-1387 0 0,0 2-4273 0 0,-19 0-3100 0 0</inkml:trace>
  <inkml:trace contextRef="#ctx0" brushRef="#br0" timeOffset="1237.359">835 516 12923 0 0,'0'0'1272'0'0,"0"0"-318"0"0,0 0-64 0 0,0 0 47 0 0,0 0-24 0 0,0 0-119 0 0,0 0-220 0 0,0 0-197 0 0,0 0-124 0 0,-2 33-80 0 0,-5 103-50 0 0,5-25-134 0 0,2-110-282 0 0,5 17-437 0 0,2-15-6570 0 0,-6-3-3221 0 0</inkml:trace>
  <inkml:trace contextRef="#ctx0" brushRef="#br0" timeOffset="1238.359">813 358 8794 0 0,'0'0'4345'0'0,"0"0"-2305"0"0,0 0-783 0 0,0 0-241 0 0,0 0-184 0 0,0 0-272 0 0,0 0-272 0 0,0 0-456 0 0,0 0-208 0 0,0 0-232 0 0,0 0-288 0 0,0 0-545 0 0,0 0-2920 0 0,13-55-6921 0 0</inkml:trace>
  <inkml:trace contextRef="#ctx0" brushRef="#br0" timeOffset="2108.96">1214 487 12331 0 0,'0'0'2554'0'0,"0"0"-811"0"0,0 0-386 0 0,0 0-91 0 0,0 0-157 0 0,0 0-136 0 0,0 0-156 0 0,0 0-199 0 0,0 0-142 0 0,0 0-110 0 0,0 0-102 0 0,0 0-70 0 0,0 0-54 0 0,-24 9-35 0 0,-73 31-22 0 0,92-38-74 0 0,1 0-1 0 0,-1 0 1 0 0,0 0 0 0 0,1 1 0 0 0,0-1-1 0 0,0 1 1 0 0,0 0 0 0 0,0 1 0 0 0,0-1-1 0 0,0 1 1 0 0,1 0 0 0 0,0-1 0 0 0,-1 2-1 0 0,1-1 1 0 0,0 0-9 0 0,-6 10 5 0 0,2-5-12 0 0,1 0-1 0 0,0 0 1 0 0,0 0 0 0 0,1 1 0 0 0,0 0 0 0 0,1 0-1 0 0,0 0 1 0 0,1 1 0 0 0,0-1 0 0 0,0 1 0 0 0,1 0-1 0 0,0-1 1 0 0,1 1 0 0 0,1 0 0 0 0,-1 0-1 0 0,2 0 1 0 0,0 0 7 0 0,1-7 8 0 0,0 0 0 0 0,0 0 0 0 0,0-1 0 0 0,1 0 0 0 0,0 1 0 0 0,0-1 0 0 0,0 0 0 0 0,0 0 0 0 0,0 0-1 0 0,0-1 1 0 0,1 1 0 0 0,-1-1 0 0 0,1 0 0 0 0,0 0 0 0 0,0 0 0 0 0,0-1 0 0 0,0 1 0 0 0,0-1 0 0 0,0 0 0 0 0,0 0 0 0 0,0 0 0 0 0,0 0 0 0 0,1-1-1 0 0,-1 0 1 0 0,0 0 0 0 0,0 0 0 0 0,1 0 0 0 0,-1-1 0 0 0,0 0 0 0 0,0 1 0 0 0,0-2 0 0 0,0 1 0 0 0,0 0 0 0 0,0-1 0 0 0,0 0 0 0 0,3-1-8 0 0,8-6 58 0 0,0 1-1 0 0,0-2 1 0 0,-1 0 0 0 0,0 0 0 0 0,-1-2 0 0 0,0 1 0 0 0,-1-2 0 0 0,0 0 0 0 0,-1 0 0 0 0,0-1 0 0 0,-1 0-1 0 0,2-7-57 0 0,32-56 95 0 0,-77 204-1066 0 0,32-122 961 0 0,0 0-1 0 0,0 0 1 0 0,1 0-1 0 0,-1 0 0 0 0,1 0 1 0 0,1 0-1 0 0,-1 0 1 0 0,0 0-1 0 0,1 0 1 0 0,0 0-1 0 0,1 0 0 0 0,-1 0 1 0 0,1 0-1 0 0,0 0 1 0 0,0-1-1 0 0,0 1 0 0 0,0-1 1 0 0,1 1-1 0 0,0-1 1 0 0,0 0-1 0 0,0 0 1 0 0,1 0-1 0 0,-1-1 0 0 0,1 1 1 0 0,0-1-1 0 0,0 0 1 0 0,0 0-1 0 0,2 1 11 0 0,2-2 24 0 0,0 0 0 0 0,0 0 0 0 0,1-1 0 0 0,-1 0 0 0 0,0 0 0 0 0,1-1 0 0 0,-1-1 0 0 0,0 1 0 0 0,1-1 0 0 0,-1 0 0 0 0,0-1 0 0 0,0 0 0 0 0,1 0 0 0 0,-2-1 0 0 0,1 0 0 0 0,0-1 0 0 0,0 0-24 0 0,5 0 59 0 0,7-6 29 0 0,-1-1 0 0 0,1-1 0 0 0,-2 0 0 0 0,1-1 0 0 0,-2-1 0 0 0,0-1 0 0 0,-1 0 0 0 0,9-12-88 0 0,109-141 337 0 0,-118 146-341 0 0,-1 0 0 0 0,-1-1 0 0 0,-1-1 0 0 0,-1 0 0 0 0,-1 0-1 0 0,-2-2 1 0 0,0 1 0 0 0,-1-1 0 0 0,-2 0 0 0 0,0 0-1 0 0,-2-1 1 0 0,-1 0 0 0 0,-1 1 0 0 0,-2-17 4 0 0,0 37-10 0 0,0 1 0 0 0,0-1 0 0 0,-1 0-1 0 0,0 0 1 0 0,0 0 0 0 0,0 1 0 0 0,-1-1 0 0 0,0 0 0 0 0,0 1 0 0 0,0-1 0 0 0,-1 1 0 0 0,0 0 0 0 0,0 0 0 0 0,0 0-1 0 0,0 0 1 0 0,-1 1 0 0 0,0-1 0 0 0,0 1 0 0 0,0 0 0 0 0,-1 0 0 0 0,1 0 0 0 0,-1 1 0 0 0,0 0 0 0 0,0-1 0 0 0,0 2-1 0 0,0-1 1 0 0,-1 1 0 0 0,1-1 0 0 0,-1 2 0 0 0,-1-1 10 0 0,2 0-9 0 0,-1 1 0 0 0,1 0 0 0 0,-1 1 0 0 0,1 0 0 0 0,0-1 0 0 0,-1 2 0 0 0,1-1 0 0 0,-1 1 0 0 0,1-1 0 0 0,0 2 0 0 0,-1-1 0 0 0,1 0 0 0 0,0 1 0 0 0,0 0 0 0 0,0 0 0 0 0,0 1 0 0 0,0 0 0 0 0,1-1 0 0 0,-5 5 9 0 0,1-1 4 0 0,0 1 0 0 0,1 1-1 0 0,0-1 1 0 0,1 1 0 0 0,-1 0-1 0 0,1 1 1 0 0,1 0 0 0 0,0 0 0 0 0,0 0-1 0 0,1 0 1 0 0,0 1 0 0 0,0-1-1 0 0,1 1 1 0 0,1 0 0 0 0,-1 0-1 0 0,2 1 1 0 0,-1-1 0 0 0,2 0-1 0 0,-1 0 1 0 0,2 10-4 0 0,0 11 77 0 0,2-1 0 0 0,2 0 0 0 0,1 0-1 0 0,1 0 1 0 0,1-1 0 0 0,7 14-77 0 0,56 116 704 0 0,47 140 226 0 0,-63-193-809 0 0,-31-84-155 0 0,-22-21 88 0 0,1 1-2260 0 0,1-1-5323 0 0,-4-1-4222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3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0 0 0,'0'0'512'0'0,"0"0"362"0"0,0 0 425 0 0,0 0 334 0 0,0 0 109 0 0,0 0-178 0 0,0 0-285 0 0,0 0-276 0 0,0 0-168 0 0,0 0-120 0 0,0 0-66 0 0,0 0-23 0 0,-3 9 418 0 0,2-7 3822 0 0,40-32-2220 0 0,214-161-389 0 0,-230 170-1943 0 0,-8 50-214 0 0,66 144 707 0 0,-37-122-620 0 0,-38-46 269 0 0,11 6-4177 0 0,-2-8-7856 0 0,-13-3 1467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56 1352 0 0,'0'0'1917'0'0,"0"0"-157"0"0,0 0-58 0 0,0 0 102 0 0,0 0 62 0 0,0 0-123 0 0,0 0-355 0 0,0 0-372 0 0,0 0-175 0 0,0 0-81 0 0,0 0-7 0 0,1 8-10 0 0,-1-1-574 0 0,2 38 1059 0 0,-1-1-1 0 0,-3 1 1 0 0,-1-1 0 0 0,-5 13-1228 0 0,-1-13 365 0 0,9-49-3625 0 0,1-14-3378 0 0,2 10 729 0 0,2 2-1374 0 0</inkml:trace>
  <inkml:trace contextRef="#ctx0" brushRef="#br0" timeOffset="881.636">244 373 0 0 0,'0'0'872'0'0,"0"0"697"0"0,0 0 568 0 0,0 0 361 0 0,0 0 48 0 0,0 0-308 0 0,0 0-443 0 0,0 0-396 0 0,0 0-272 0 0,0 0-164 0 0,0 0-167 0 0,0 0-179 0 0,0 0-138 0 0,2-4-98 0 0,61-140 2297 0 0,17-46-1913 0 0,-77 182-897 0 0,-3 8-36 0 0,2 15-173 0 0,23 117 564 0 0,-24-127-223 0 0,-1 3 9 0 0,1 0 0 0 0,1 0 0 0 0,-1 0-1 0 0,1 0 1 0 0,1 0 0 0 0,-1-1-1 0 0,1 1 1 0 0,1-1 0 0 0,-1 1 0 0 0,1-1-1 0 0,1 0 1 0 0,-1-1 0 0 0,1 1 0 0 0,0-1-1 0 0,0 0 1 0 0,1 0 0 0 0,0 0-1 0 0,1 0-7 0 0,-3-6 70 0 0,1 0 0 0 0,-1 0 0 0 0,0 0 0 0 0,0 0 0 0 0,0-1 0 0 0,1 0 0 0 0,-1 0 0 0 0,0 0 0 0 0,0 0 0 0 0,0-1 0 0 0,0 1 0 0 0,-1-1 1 0 0,1 0-1 0 0,0 0 0 0 0,-1 0 0 0 0,1-1 0 0 0,-1 1 0 0 0,0-1 0 0 0,0 0 0 0 0,0 0 0 0 0,0 0 0 0 0,0 0 0 0 0,-1-1 0 0 0,1 1 1 0 0,-1-1-1 0 0,0 1 0 0 0,0-1 0 0 0,0 0 0 0 0,-1 0 0 0 0,1-2-71 0 0,12-13 121 0 0,-1-1 1 0 0,-1-1 0 0 0,-2 0-1 0 0,0 0 1 0 0,0-1-1 0 0,-2 0 1 0 0,-1-1-1 0 0,0-6-121 0 0,-6-18-175 0 0,-1 47-113 0 0,0 0-216 0 0,0 0-343 0 0,0 0-568 0 0,0 3-7085 0 0,0 1-3074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1352 0 0,'0'0'1233'0'0,"0"0"-473"0"0,0 0-20 0 0,0 0 344 0 0,0 0 358 0 0,0 0 194 0 0,0 0-13 0 0,0 0-187 0 0,0 0-235 0 0,0 0-229 0 0,0 0-179 0 0,32-27-142 0 0,98-81-68 0 0,-66 44 437 0 0,-53 51-506 0 0,0-1 1 0 0,-1 0-1 0 0,0 0 0 0 0,-1-1 1 0 0,-1-1-1 0 0,-1 1 0 0 0,0-1 0 0 0,1-7-514 0 0,22 89 1639 0 0,-12-10-1366 0 0,-1 2-1 0 0,-4-1 0 0 0,-2 2 1 0 0,2 34-273 0 0,-2-11 88 0 0,7-2 16 0 0,-5-87 1288 0 0,104-309-451 0 0,-70 192-1222 0 0,-47 123 25 0 0,0 1-218 0 0,0 0-279 0 0,7 9-7663 0 0,-5-7 3424 0 0,0 2-5730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1 629 1064 0 0,'0'0'2179'0'0,"0"0"-18"0"0,0 0-17 0 0,0 0-113 0 0,0 0-162 0 0,0 0-145 0 0,0 0-196 0 0,0 0-155 0 0,0 0-164 0 0,0 0-192 0 0,0 0-191 0 0,0 0-136 0 0,0 0-93 0 0,32-2-82 0 0,96-7-48 0 0,-80-12 134 0 0,-44 15-455 0 0,1-1-57 0 0,-1-1 0 0 0,0 1 1 0 0,0-1-1 0 0,-1 0 0 0 0,1-1 1 0 0,-2 1-1 0 0,1 0 1 0 0,-1-1-1 0 0,-1 1 0 0 0,0-1 1 0 0,0 0-1 0 0,0 0 0 0 0,-1 1 1 0 0,-1-1-1 0 0,1 0 0 0 0,-2-4-89 0 0,-1 9-29 0 0,1 0 0 0 0,-1 1 0 0 0,0 0 0 0 0,0-1 0 0 0,0 1 0 0 0,-1 0 0 0 0,1 1 0 0 0,-1-1 0 0 0,1 1 0 0 0,-1-1 0 0 0,0 1 0 0 0,0 0 0 0 0,0 1 0 0 0,0-1 0 0 0,0 1 0 0 0,-1-1 0 0 0,1 1 0 0 0,0 0 0 0 0,-1 1 0 0 0,1-1 0 0 0,-1 1 0 0 0,1 0 0 0 0,0 0 0 0 0,-1 0 0 0 0,1 1 0 0 0,-1 0 0 0 0,1 0 0 0 0,0 0 0 0 0,0 0 0 0 0,-1 0 0 0 0,1 1 0 0 0,0 0 0 0 0,0 0 0 0 0,0 0 0 0 0,1 0-1 0 0,-1 1 1 0 0,0-1 0 0 0,-2 3 29 0 0,-1 2-12 0 0,-1 0 0 0 0,1 1 0 0 0,1-1 0 0 0,-1 1 0 0 0,1 1 0 0 0,1-1 0 0 0,-1 1 0 0 0,2 0 0 0 0,-1 0 0 0 0,1 1 0 0 0,0-1 0 0 0,1 1 0 0 0,0 0 0 0 0,1 0 0 0 0,0 0 0 0 0,0 0 0 0 0,1 0 0 0 0,1 0 0 0 0,0 1 0 0 0,0-1 0 0 0,1 0 0 0 0,0 2 12 0 0,0-5 10 0 0,1-1 0 0 0,-1 1-1 0 0,1-1 1 0 0,1 0-1 0 0,-1 1 1 0 0,1-1 0 0 0,0 0-1 0 0,0-1 1 0 0,1 1-1 0 0,0 0 1 0 0,0-1-1 0 0,0 0 1 0 0,1 0 0 0 0,-1 0-1 0 0,1-1 1 0 0,0 1-1 0 0,1-1 1 0 0,-1-1 0 0 0,1 1-1 0 0,0-1 1 0 0,0 1-1 0 0,0-2 1 0 0,0 1-1 0 0,0-1 1 0 0,5 1-10 0 0,4 2 67 0 0,1-1 1 0 0,-1 0-1 0 0,1-2 1 0 0,0 0-1 0 0,0 0 0 0 0,0-2 1 0 0,0 0-1 0 0,0-1 1 0 0,0 0-1 0 0,5-2-67 0 0,5-5 80 0 0,0-1 0 0 0,-1-1 0 0 0,0-1 1 0 0,-1-1-1 0 0,-1-1 0 0 0,0-2 0 0 0,0 0 0 0 0,-1-1 0 0 0,-1-1 1 0 0,-1-1-1 0 0,-1-1 0 0 0,0-1 0 0 0,-2 0 0 0 0,0-2 0 0 0,-1 0 1 0 0,-1 0-1 0 0,-1-2 0 0 0,0-3-80 0 0,-2 3 0 0 0,-1 0-1 0 0,-1-1 1 0 0,-2 0 0 0 0,0-1 0 0 0,-2 0-1 0 0,-1 0 1 0 0,0 0 0 0 0,-2-1 0 0 0,-2 0-1 0 0,0 1 1 0 0,-2-11 0 0 0,2 31-12 0 0,-1 1 0 0 0,1 0 0 0 0,-1 0 0 0 0,0 0 0 0 0,-1 0 0 0 0,1 0 0 0 0,-1 0 0 0 0,0 0 0 0 0,0 0 0 0 0,0 0 0 0 0,-1 0 0 0 0,0 0 0 0 0,0 1 0 0 0,0-1 0 0 0,-1 1 0 0 0,1-1 0 0 0,-1 1 0 0 0,0 0-1 0 0,0 0 1 0 0,-1 0 0 0 0,1 0 0 0 0,-1 1 0 0 0,0-1 0 0 0,0 1 0 0 0,0 0 0 0 0,0 0 0 0 0,0 1 0 0 0,-1-1 0 0 0,1 1 0 0 0,-1 0 0 0 0,0 0 0 0 0,0 0 0 0 0,0 1 0 0 0,1-1 0 0 0,-3 1 12 0 0,3 4-20 0 0,-1 0 0 0 0,0 0-1 0 0,1 0 1 0 0,-1 1 0 0 0,1-1 0 0 0,0 1 0 0 0,0 0 0 0 0,0 1-1 0 0,1-1 1 0 0,0 0 0 0 0,0 1 0 0 0,0 0 0 0 0,0 0 0 0 0,1 0 0 0 0,-1 0-1 0 0,1 0 1 0 0,0 0 0 0 0,1 1 20 0 0,-10 26 24 0 0,2 0 0 0 0,2 0 0 0 0,0 1 0 0 0,3 0-1 0 0,0 0 1 0 0,2 0 0 0 0,2 0 0 0 0,1 0 0 0 0,2 8-24 0 0,1-2 65 0 0,2-1-1 0 0,2 0 1 0 0,1 0 0 0 0,2 0 0 0 0,1-1-1 0 0,2-1 1 0 0,7 12-65 0 0,34 29-4 0 0,-54-77-28 0 0,0 1 0 0 0,0-1 0 0 0,0 0 0 0 0,0 0 0 0 0,0 1 0 0 0,0-1 0 0 0,0 0 0 0 0,0 0 0 0 0,0 0 0 0 0,0 0 0 0 0,0 0 0 0 0,0 0 0 0 0,0 0 0 0 0,0 0 0 0 0,0-1 0 0 0,0 1 0 0 0,0 0 0 0 0,0-1 0 0 0,0 1 0 0 0,0-1 0 0 0,0 1 0 0 0,0-1 0 0 0,0 1 0 0 0,0-1 0 0 0,0 0 0 0 0,0 1 0 0 0,-1-1 0 0 0,1 0 0 0 0,0 0 0 0 0,0 1 0 0 0,-1-1 0 0 0,1 0 0 0 0,-1 0 0 0 0,1 0 0 0 0,-1 0 0 0 0,1-1 32 0 0,7-10-2610 0 0,-2 2-3334 0 0,-4 3-5690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10714 0 0,'0'0'2209'0'0,"0"0"-881"0"0,0 0-312 0 0,0 0-96 0 0,0 0-199 0 0,0 0-177 0 0,0 0-232 0 0,0 0-208 0 0,0 0-56 0 0,0 0-48 0 0,0 0-80 0 0,0 0-184 0 0,0 0-232 0 0,-18 158-521 0 0,21-158-1159 0 0,-1 0-2833 0 0,0 0-3865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0,'0'0'744'0'0,"0"0"-616"0"0,0 0-176 0 0,0 0-264 0 0,0 0-568 0 0,0 0-513 0 0,0 0-1839 0 0,0 0-5122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16844 0 0,'0'0'1360'0'0,"0"0"-385"0"0,0 0-108 0 0,0 0-37 0 0,0 0-56 0 0,0 0-111 0 0,0 0-139 0 0,0 0-51 0 0,0 0 27 0 0,0 0-25 0 0,0 0-112 0 0,0 0-95 0 0,-6 32-89 0 0,-18 98-53 0 0,-12 154 121 0 0,34-15-1769 0 0,3-257 1014 0 0,0 1-2137 0 0,-1-9-3921 0 0,0-4-3844 0 0</inkml:trace>
  <inkml:trace contextRef="#ctx0" brushRef="#br0" timeOffset="657.19">1 545 3177 0 0,'0'0'1268'0'0,"0"0"-332"0"0,0 0 330 0 0,0 0 290 0 0,0 0 223 0 0,0 0 107 0 0,0 0-72 0 0,0 0-193 0 0,0 0-256 0 0,35 4-280 0 0,108 11-255 0 0,-10-8 1042 0 0,-56-26-969 0 0,-71 15-832 0 0,1 13 841 0 0,15 118 111 0 0,-22-125-1004 0 0,0 0 1 0 0,1 0-1 0 0,0 0 1 0 0,-1 0 0 0 0,1-1-1 0 0,0 1 1 0 0,0 0-1 0 0,0 0 1 0 0,0 0 0 0 0,0-1-1 0 0,0 1 1 0 0,1-1-1 0 0,-1 1 1 0 0,0-1 0 0 0,1 1-1 0 0,-1-1 1 0 0,1 0-1 0 0,0 0 1 0 0,-1 1 0 0 0,1-1-1 0 0,0-1 1 0 0,0 1-1 0 0,-1 0 1 0 0,1 0 0 0 0,0-1-1 0 0,0 1 1 0 0,0-1-1 0 0,0 1 1 0 0,0-1 0 0 0,0 0-1 0 0,0 0 1 0 0,0 0-1 0 0,0 0 1 0 0,0 0-1 0 0,0 0 1 0 0,0 0 0 0 0,0-1-1 0 0,0 1 1 0 0,1-1-20 0 0,68-36 919 0 0,-15-20-544 0 0,35-24-82 0 0,-90 81-294 0 0,1 0 0 0 0,-1-1 0 0 0,1 1-1 0 0,-1 0 1 0 0,1 0 0 0 0,0 0 0 0 0,-1 0 0 0 0,1 0 0 0 0,-1 0 0 0 0,1 0 0 0 0,0 0 0 0 0,-1 1-1 0 0,1-1 1 0 0,-1 1 0 0 0,1-1 0 0 0,-1 1 0 0 0,1 0 0 0 0,-1-1 0 0 0,0 1 0 0 0,1 0 0 0 0,-1 0-1 0 0,0 0 1 0 0,1 0 0 0 0,-1 0 0 0 0,0 0 0 0 0,0 1 0 0 0,0-1 0 0 0,0 0 0 0 0,0 0 0 0 0,0 1 0 0 0,0-1-1 0 0,-1 1 1 0 0,1-1 0 0 0,0 1 1 0 0,28 60 197 0 0,-25-51-184 0 0,23 68 39 0 0,-3 2 1 0 0,-3 0-1 0 0,-4 2 0 0 0,-2 13-52 0 0,-6-38-56 0 0,-2 0-1 0 0,-2 0 0 0 0,-3 1 1 0 0,-3 9 56 0 0,0-58 6 0 0,-1 1 0 0 0,0 0 0 0 0,0 0 0 0 0,-1 0 1 0 0,0-1-1 0 0,-1 0 0 0 0,0 1 0 0 0,-1-1 0 0 0,0-1 1 0 0,0 1-1 0 0,-1-1 0 0 0,-1 0 0 0 0,1 0 0 0 0,-1-1 0 0 0,-1 0 1 0 0,0 0-1 0 0,-4 3-6 0 0,8-7 3 0 0,0 0 0 0 0,-1-1-1 0 0,1 1 1 0 0,-1-1 0 0 0,0 0 0 0 0,0 0 0 0 0,0-1 0 0 0,0 0 0 0 0,0 0 0 0 0,-1 0-1 0 0,1 0 1 0 0,-1-1 0 0 0,1 0 0 0 0,-1 0 0 0 0,0 0 0 0 0,1-1 0 0 0,-1 0-1 0 0,0 0 1 0 0,1 0 0 0 0,-5-2-3 0 0,6 0 4 0 0,1-1 0 0 0,0 0 0 0 0,0 0 0 0 0,0 0 0 0 0,0 0 0 0 0,0 0 0 0 0,1-1 0 0 0,-1 0 0 0 0,1 1 0 0 0,0-1 0 0 0,0 0 0 0 0,0 0-1 0 0,1 0 1 0 0,-1 0 0 0 0,1 0 0 0 0,0 0 0 0 0,0 0 0 0 0,1-1 0 0 0,-1 1 0 0 0,1 0 0 0 0,0-1 0 0 0,0 1 0 0 0,1-2-4 0 0,-1-6-8 0 0,0 0 0 0 0,1 0 0 0 0,1 0 1 0 0,0 0-1 0 0,1 0 0 0 0,0 0 0 0 0,0 1 0 0 0,2 0 0 0 0,-1-1 0 0 0,1 1 1 0 0,1 1-1 0 0,0-1 0 0 0,1 1 0 0 0,0 0 0 0 0,0 1 0 0 0,1-1 1 0 0,5-3 7 0 0,8-11-68 0 0,0 1 0 0 0,2 1 0 0 0,1 1 0 0 0,0 1 0 0 0,2 1 0 0 0,0 2 0 0 0,1 0 1 0 0,17-6 67 0 0,15-1-3630 0 0,4 8-3728 0 0,-56 13-4500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41 7162 0 0,'0'0'3590'0'0,"0"0"-1953"0"0,0 0-666 0 0,0 0 41 0 0,0 0 61 0 0,0 0-21 0 0,0 0-175 0 0,0 0-214 0 0,0 0-172 0 0,0 0-87 0 0,0 0-55 0 0,0 0-54 0 0,0 0-31 0 0,-15 32-26 0 0,-41 98-37 0 0,38-68 97 0 0,20-46-152 0 0,-2-12-81 0 0,1-1-1 0 0,-1 0 1 0 0,1 0-1 0 0,0 1 1 0 0,0-1-1 0 0,0 0 1 0 0,0 0 0 0 0,1 0-1 0 0,-1 0 1 0 0,1 0-1 0 0,0 0 1 0 0,0 0-1 0 0,0-1 1 0 0,0 1-1 0 0,0-1 1 0 0,1 1 0 0 0,-1-1-1 0 0,1 0 1 0 0,-1 0-1 0 0,1 0 1 0 0,0 0-1 0 0,0-1 1 0 0,0 1-1 0 0,0-1 1 0 0,0 1 0 0 0,0-1-1 0 0,0 0 1 0 0,1 0-1 0 0,-1-1 1 0 0,0 1-1 0 0,1-1 1 0 0,-1 1 0 0 0,0-1-1 0 0,1 0 1 0 0,-1-1-1 0 0,0 1 1 0 0,1 0-1 0 0,-1-1 1 0 0,0 0-1 0 0,0 1 1 0 0,1-2 0 0 0,-1 1-1 0 0,0 0 1 0 0,0 0-1 0 0,0-1 1 0 0,0 0-1 0 0,-1 1 1 0 0,1-1-1 0 0,0-1-64 0 0,5-3 56 0 0,0-1-1 0 0,0 0 0 0 0,-1-1 0 0 0,0 0 1 0 0,0 0-1 0 0,-1 0 0 0 0,0-1 0 0 0,0 0 1 0 0,-1 0-1 0 0,-1 0 0 0 0,1-1 0 0 0,-1 1 0 0 0,-1-1 1 0 0,0 0-1 0 0,0-1 0 0 0,-1 1 0 0 0,-1 0 1 0 0,1-1-1 0 0,-2 1 0 0 0,1-1 0 0 0,-2 1 1 0 0,1 0-1 0 0,-1-1 0 0 0,-1-3-55 0 0,1 9-56 0 0,0 0 0 0 0,0 0 0 0 0,0 1 0 0 0,0-1-1 0 0,-1 0 1 0 0,0 1 0 0 0,1-1 0 0 0,-2 1 0 0 0,1-1 0 0 0,-1 1 0 0 0,1 0 0 0 0,-1 0-1 0 0,0 0 1 0 0,-1 0 0 0 0,1 0 0 0 0,-1 1 0 0 0,-3-3 56 0 0,-19-8-3042 0 0,-3 8-3987 0 0,22 6-4229 0 0</inkml:trace>
  <inkml:trace contextRef="#ctx0" brushRef="#br0" timeOffset="366.354">608 15 4297 0 0,'0'0'2063'0'0,"0"0"-291"0"0,0 0-187 0 0,0 0-76 0 0,0 0-130 0 0,0 0-160 0 0,0 0-117 0 0,0 0-82 0 0,0 0-61 0 0,0 0-72 0 0,0 0-107 0 0,0 0-109 0 0,0 0-132 0 0,-28 12-95 0 0,-85 40-76 0 0,110-51-341 0 0,0 0 0 0 0,-1 0 1 0 0,1 0-1 0 0,0 0 1 0 0,0 1-1 0 0,0-1 0 0 0,0 1 1 0 0,0 0-1 0 0,0 0 0 0 0,0 0 1 0 0,1 0-1 0 0,-1 1 0 0 0,1-1 1 0 0,0 1-1 0 0,0 0 1 0 0,-1-1-1 0 0,2 1 0 0 0,-1 0 1 0 0,0 0-1 0 0,0 1-27 0 0,-4 9 101 0 0,3-8-70 0 0,0 0 1 0 0,1 0-1 0 0,-1 0 1 0 0,1 0-1 0 0,0 1 1 0 0,0-1-1 0 0,1 1 1 0 0,0-1 0 0 0,0 1-1 0 0,0 0 1 0 0,0-1-1 0 0,1 1 1 0 0,0 0-1 0 0,0 0 1 0 0,1-1-1 0 0,0 1 1 0 0,0 0-1 0 0,0-1 1 0 0,0 1-1 0 0,1 0 1 0 0,0-1-1 0 0,0 0 1 0 0,1 0-1 0 0,-1 1 1 0 0,1-1-1 0 0,0-1 1 0 0,1 1-1 0 0,-1 0 1 0 0,1-1-1 0 0,0 0 1 0 0,0 0-1 0 0,0 0 1 0 0,0 0-1 0 0,1 0 1 0 0,0-1-1 0 0,0 0 1 0 0,0 0-1 0 0,1 0-31 0 0,2 1-40 0 0,1-1-1 0 0,0 0 0 0 0,0-1 0 0 0,0 1 0 0 0,0-2 0 0 0,0 1 0 0 0,0-1 0 0 0,0-1 0 0 0,1 0 0 0 0,-1 0 0 0 0,0-1 0 0 0,1 0 0 0 0,-1 0 0 0 0,0-1 0 0 0,0 0 0 0 0,0-1 1 0 0,-1 0-1 0 0,1 0 0 0 0,0-1 0 0 0,-1 0 0 0 0,0-1 0 0 0,0 0 0 0 0,4-3 41 0 0,4-10-2909 0 0,-6 4-5891 0 0,-8 6-989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4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1 969 0 0 0,'0'0'2230'0'0,"0"0"-714"0"0,0 0-262 0 0,0 0 121 0 0,0 0 136 0 0,0 0-67 0 0,0 0-246 0 0,0 0-246 0 0,0 0-151 0 0,0 0-17 0 0,0 0 50 0 0,0 0-21 0 0,0 0-26 0 0,7 2-39 0 0,213 33 5755 0 0,-111-28-5711 0 0,79-3 14 0 0,-138-23-581 0 0,-40 10-832 0 0,-9 4-3743 0 0,-1 5 1336 0 0,0 0-2719 0 0,0 0-5088 0 0</inkml:trace>
  <inkml:trace contextRef="#ctx0" brushRef="#br0" timeOffset="369.01">124 1182 5337 0 0,'0'0'3163'0'0,"0"0"-915"0"0,0 0-469 0 0,0 0-84 0 0,0 0-62 0 0,0 0-210 0 0,0 0-341 0 0,0 0-347 0 0,0 0-272 0 0,0 0-179 0 0,0 0-80 0 0,0 0-40 0 0,0 0-12 0 0,0 0 28 0 0,16 11 1381 0 0,59 12 632 0 0,75-13-1285 0 0,-53-6-2667 0 0,-78-4-2229 0 0,-12 0-2386 0 0,-3 0-5205 0 0</inkml:trace>
  <inkml:trace contextRef="#ctx0" brushRef="#br0" timeOffset="1016.643">1367 903 5209 0 0,'0'0'2157'0'0,"0"0"-264"0"0,0 0-36 0 0,0 0-37 0 0,0 0-130 0 0,0 0-279 0 0,0 0-339 0 0,0 0-248 0 0,0 0-190 0 0,0 0-162 0 0,0 0-90 0 0,0 0-41 0 0,0 0-23 0 0,-5 3-19 0 0,-43 42 692 0 0,18 3-764 0 0,-3-1 0 0 0,-1-2 0 0 0,-3-1 0 0 0,-1-2 0 0 0,-21 16-227 0 0,-36 15-3264 0 0,85-67 630 0 0,1-1-4954 0 0,7-2-1431 0 0</inkml:trace>
  <inkml:trace contextRef="#ctx0" brushRef="#br0" timeOffset="1382.041">940 950 5121 0 0,'0'0'1850'0'0,"0"0"-361"0"0,0 0-119 0 0,0 0 77 0 0,0 0 35 0 0,0 0-131 0 0,0 0-184 0 0,0 0-215 0 0,0 0-175 0 0,0 0-91 0 0,0 0-57 0 0,0 0-54 0 0,0 0-28 0 0,-4 21-20 0 0,-10 65-46 0 0,14-84-444 0 0,-1 0 0 0 0,1 0 0 0 0,0 1 0 0 0,0-1 0 0 0,-1 0 0 0 0,1 0-1 0 0,0 0 1 0 0,1 0 0 0 0,-1 0 0 0 0,0 0 0 0 0,1 0 0 0 0,-1 1 0 0 0,1-1 0 0 0,0 0 0 0 0,-1 0 0 0 0,1-1 0 0 0,0 1 0 0 0,0 0 0 0 0,0 0-1 0 0,1 0 1 0 0,-1-1 0 0 0,0 1 0 0 0,1 0 0 0 0,-1-1 0 0 0,1 1 0 0 0,-1-1 0 0 0,1 0 0 0 0,0 1 0 0 0,0-1-37 0 0,7 6 232 0 0,109 89 1643 0 0,-102-86-1813 0 0,0 0 0 0 0,-1 1 1 0 0,0 1-1 0 0,0 1 0 0 0,-2 0 0 0 0,1 0 0 0 0,-2 1 1 0 0,0 1-1 0 0,-1 0 0 0 0,0 1 0 0 0,1 3-62 0 0,2 15-1331 0 0,-14-34 858 0 0,2 0-368 0 0,-2 0-3018 0 0,0 0-4183 0 0,0 0-1557 0 0</inkml:trace>
  <inkml:trace contextRef="#ctx0" brushRef="#br0" timeOffset="1916.702">953 737 184 0 0,'0'0'1368'0'0,"0"0"181"0"0,0 0 280 0 0,0 0 232 0 0,0 0 55 0 0,0 0-197 0 0,0 0-318 0 0,0 0-332 0 0,0 0-291 0 0,0 0-198 0 0,0 0-96 0 0,0 0-57 0 0,0 0-38 0 0,8-9-11 0 0,141-151 2928 0 0,-32 30-1850 0 0,-51 72-1390 0 0,-62 98 414 0 0,-3-24-694 0 0,0 0 0 0 0,1 0 1 0 0,1 0-1 0 0,0-1 0 0 0,2 1 1 0 0,-1-1-1 0 0,2 0 0 0 0,0 0 1 0 0,1-1-1 0 0,0 0 0 0 0,2 2 14 0 0,6 13-2440 0 0,-7-10-5455 0 0,-6-15-3170 0 0</inkml:trace>
  <inkml:trace contextRef="#ctx0" brushRef="#br0" timeOffset="2970.331">1026 1308 0 0 0,'0'0'359'0'0,"0"0"309"0"0,0 0 59 0 0,0 0 5 0 0,0 0 29 0 0,0 0 28 0 0,0 0-13 0 0,0 0 8 0 0,0 0 15 0 0,0 0 8 0 0,0 0-1 0 0,0 0-15 0 0,-11 0 1655 0 0,-47 48 3324 0 0,6-4-4864 0 0,-35 37-55 0 0,83-70 588 0 0,28-30-975 0 0,161-135-271 0 0,-169 138-252 0 0,-26 24-160 0 0,-113 100 240 0 0,91-80-2372 0 0,31-28 953 0 0,1 0-1009 0 0,0 0-2313 0 0,0 0-5015 0 0</inkml:trace>
  <inkml:trace contextRef="#ctx0" brushRef="#br0" timeOffset="3966.644">1667 1057 2385 0 0,'0'0'1787'0'0,"0"0"24"0"0,0 0 74 0 0,0 0 72 0 0,0 0-96 0 0,0 0-257 0 0,0 0-360 0 0,0 0-312 0 0,0 0-203 0 0,0 0-104 0 0,0 0-51 0 0,0 0-19 0 0,0 0-35 0 0,22 0 2086 0 0,180-7 1240 0 0,-3-4-3025 0 0,-199 11-807 0 0,0 0-2 0 0,0 0 8 0 0,0 0 2 0 0,0 0 11 0 0,0 0-4 0 0,0 0 11 0 0,0 0 10 0 0,0 0-10 0 0,0 0 13 0 0,0 0 3 0 0,0 0-23 0 0,0 0 5 0 0,0 0-4 0 0,0 0-20 0 0,0 0-4 0 0,0 0 5 0 0,0 0-20 0 0,0 0 11 0 0,0 0 10 0 0,0 0-18 0 0,0 0-9 0 0,-13 18-2121 0 0,4-7-2072 0 0,0-8-3959 0 0,7-2-2653 0 0</inkml:trace>
  <inkml:trace contextRef="#ctx0" brushRef="#br0" timeOffset="4446.177">1693 1263 5937 0 0,'0'0'3430'0'0,"0"0"-1317"0"0,0 0-560 0 0,0 0-91 0 0,0 0-18 0 0,0 0-125 0 0,0 0-224 0 0,0 0-343 0 0,0 0-261 0 0,0 0-157 0 0,0 0-80 0 0,0 0 68 0 0,0 0 55 0 0,4 0 67 0 0,243-17 3910 0 0,-55 12-3559 0 0,-194 13-4832 0 0,-4-8-469 0 0,2 0-3304 0 0,3 0-2313 0 0</inkml:trace>
  <inkml:trace contextRef="#ctx0" brushRef="#br0" timeOffset="5399.329">3092 799 5825 0 0,'0'0'2350'0'0,"0"0"-472"0"0,0 0-139 0 0,0 0 116 0 0,0 0 59 0 0,0 0-119 0 0,0 0-303 0 0,0 0-346 0 0,0 0-300 0 0,0 0-211 0 0,0 0-117 0 0,0 0-68 0 0,0 0-28 0 0,-11 8 465 0 0,-98 121 73 0 0,-71 51-673 0 0,-64 26-283 0 0,234-198 507 0 0,10-8-734 0 0,0 0-1 0 0,0-1 0 0 0,0 1 0 0 0,0 0 0 0 0,0-1 0 0 0,0 1 0 0 0,-1 0 0 0 0,1 0 0 0 0,0-1 0 0 0,0 1 0 0 0,0 0 1 0 0,-1 0-1 0 0,1-1 0 0 0,0 1 0 0 0,0 0 0 0 0,-1 0 0 0 0,1 0 0 0 0,0 0 0 0 0,-1-1 0 0 0,1 1 0 0 0,0 0 0 0 0,0 0 0 0 0,-1 0 1 0 0,1 0-1 0 0,0 0 0 0 0,-1 0 0 0 0,1 0 0 0 0,0 0 0 0 0,-1 0 0 0 0,1 0 0 0 0,0 0 0 0 0,-1 0 0 0 0,1 0 0 0 0,0 0 1 0 0,-1 0-1 0 0,1 0 0 0 0,0 0 0 0 0,-1 0 0 0 0,1 0 0 0 0,0 0 0 0 0,0 1 0 0 0,-1-1 224 0 0,11-14-8871 0 0,-6 10 1632 0 0</inkml:trace>
  <inkml:trace contextRef="#ctx0" brushRef="#br0" timeOffset="5766.44">2620 737 1896 0 0,'0'0'3118'0'0,"0"0"-788"0"0,0 0-351 0 0,0 0-30 0 0,0 0-18 0 0,0 0-205 0 0,0 0-308 0 0,0 0-351 0 0,0 0-270 0 0,0 0-160 0 0,0 0-86 0 0,0 0-72 0 0,0 0-45 0 0,-5 9-28 0 0,-15 30-30 0 0,19-37-326 0 0,0 0 0 0 0,1 0 1 0 0,-1 0-1 0 0,1 0 0 0 0,0 1 0 0 0,0-1 1 0 0,0 0-1 0 0,0 0 0 0 0,0 0 0 0 0,0 0 1 0 0,0 1-1 0 0,1-1 0 0 0,-1 0 0 0 0,1 0 1 0 0,0 0-1 0 0,0 0 0 0 0,-1 0 0 0 0,1 0 1 0 0,0 0-1 0 0,1 0 0 0 0,-1 0 0 0 0,0-1 1 0 0,0 1-1 0 0,1 0 0 0 0,0 0-50 0 0,2 4 148 0 0,153 197 2311 0 0,-60-28-2055 0 0,-78-137-2512 0 0,-19-38 194 0 0,1 2 1575 0 0,-1-2-2789 0 0,0 1-4018 0 0,0-1-3580 0 0</inkml:trace>
  <inkml:trace contextRef="#ctx0" brushRef="#br0" timeOffset="6415.102">3151 1297 8194 0 0,'0'0'4233'0'0,"0"0"-2042"0"0,0 0-854 0 0,0 0-107 0 0,0 0 38 0 0,0 0-54 0 0,0 0-227 0 0,0 0-299 0 0,0 0-241 0 0,0 0-181 0 0,0 0-86 0 0,0 0-17 0 0,0 0 8 0 0,-1 3 25 0 0,-13 136 1155 0 0,-5-20-1098 0 0,33-153 143 0 0,58-163-357 0 0,-62 171-31 0 0,-10 25 1 0 0,0 1 3 0 0,0 0 14 0 0,0 0-9 0 0,0 0-10 0 0,0 0-17 0 0,-12 26-50 0 0,4-7 15 0 0,2 1 0 0 0,1 0 0 0 0,0 0 0 0 0,1 0 0 0 0,1 0 1 0 0,1 1-1 0 0,1 19 45 0 0,1-40-362 0 0,0 0-137 0 0,0 0-179 0 0,0 0-235 0 0,0 0-358 0 0,0 0-822 0 0,0 0-2835 0 0,0-3-5842 0 0</inkml:trace>
  <inkml:trace contextRef="#ctx0" brushRef="#br0" timeOffset="7516.718">2646 417 3113 0 0,'0'0'2193'0'0,"0"0"-160"0"0,0 0-53 0 0,0 0 58 0 0,0 0 17 0 0,0 0-202 0 0,0 0-337 0 0,0 0-361 0 0,0 0-310 0 0,0 0-226 0 0,0 0-131 0 0,0 0-72 0 0,0 0-26 0 0,1-9 695 0 0,79-71 1396 0 0,128-136-751 0 0,-131 142-1580 0 0,-42 37-34 0 0,-35 37-110 0 0,0 0 2 0 0,0 0-7 0 0,0 0-22 0 0,0 0 2 0 0,-1 26-164 0 0,15 84 365 0 0,2-51-84 0 0,15 62 42 0 0,-18-55 6 0 0,1-33-212 0 0,-3-32 1115 0 0,-8-1-3247 0 0,0 0-2676 0 0,-1 0-3712 0 0,1 0-2577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0,'0'0'1052'0'0,"0"0"1001"0"0,0 0 294 0 0,0 0-224 0 0,0 0-372 0 0,0 0-353 0 0,0 0-270 0 0,0 0-163 0 0,0 0-134 0 0,18-23-76 0 0,58-76-61 0 0,-39 28 849 0 0,-31 48-990 0 0,19-47 2098 0 0,-24 70-2626 0 0,0 0 0 0 0,0-1-1 0 0,0 1 1 0 0,1 0 0 0 0,-1 0 0 0 0,0 0-1 0 0,1 0 1 0 0,-1 0 0 0 0,0 0 0 0 0,0 0-1 0 0,1 0 1 0 0,-1 0 0 0 0,0 1 0 0 0,0-1-1 0 0,1 0 1 0 0,-1 1 0 0 0,0-1 0 0 0,0 1-1 0 0,0-1 1 0 0,0 1 0 0 0,0 0 0 0 0,0-1-1 0 0,0 1 1 0 0,0 0 0 0 0,0 0-1 0 0,0 0 1 0 0,0 0 0 0 0,0 0 0 0 0,0 0-1 0 0,-1 0 1 0 0,1 0 0 0 0,0 0 0 0 0,-1 0-1 0 0,1 0 1 0 0,-1 1 0 0 0,1-1 0 0 0,-1 0-1 0 0,1 1-24 0 0,0 0 55 0 0,19 26 75 0 0,-2-1 1 0 0,-1 2-1 0 0,-2 1 1 0 0,-1 0-1 0 0,-1 0 0 0 0,-1 1 1 0 0,-2 1-1 0 0,3 16-130 0 0,-2 135 314 0 0,-12-131-285 0 0,1-32-17 0 0,-1 0 0 0 0,-1 0 1 0 0,0-1-1 0 0,-2 1 1 0 0,0-1-1 0 0,-1 0 0 0 0,-1 0 1 0 0,0 0-1 0 0,-2-1 0 0 0,0 0 1 0 0,-1 0-1 0 0,-1-1 0 0 0,-1 0 1 0 0,0-1-1 0 0,-10 10-12 0 0,18-22-5 0 0,-1 0 0 0 0,0 0 0 0 0,-1 0-1 0 0,1-1 1 0 0,-1 1 0 0 0,1-1 0 0 0,-1 0-1 0 0,0-1 1 0 0,0 1 0 0 0,0-1 0 0 0,0 0 0 0 0,-1 0-1 0 0,1-1 1 0 0,-1 1 0 0 0,1-1 0 0 0,-1-1 0 0 0,1 1-1 0 0,-1-1 1 0 0,1 0 0 0 0,-1 0 0 0 0,-4-1 5 0 0,7-1-11 0 0,0-1 0 0 0,0 0 0 0 0,0 0 0 0 0,0 0 0 0 0,0 0 0 0 0,1-1-1 0 0,-1 1 1 0 0,1-1 0 0 0,0 0 0 0 0,0 1 0 0 0,0-1 0 0 0,1 0 0 0 0,-1 0 0 0 0,1 0 0 0 0,0 0 0 0 0,0 0 0 0 0,0 0 0 0 0,1-1 0 0 0,0 1 0 0 0,0 0 0 0 0,0 0 0 0 0,0-1 0 0 0,0 1 0 0 0,1 0 0 0 0,0 0 0 0 0,1-4 11 0 0,-2-7-15 0 0,2-2 1 0 0,0 0 0 0 0,1 0 0 0 0,1 0 0 0 0,1 1 0 0 0,0-1 0 0 0,1 1 0 0 0,1 0 0 0 0,0 1 0 0 0,1 0 0 0 0,2-2 14 0 0,-4 8-97 0 0,1 1 0 0 0,-1 0 0 0 0,1 0 0 0 0,1 0 0 0 0,-1 1 0 0 0,1 0 1 0 0,0 1-1 0 0,1 0 0 0 0,0 0 0 0 0,1 0 97 0 0,-6 3-60 0 0,22-14-301 0 0,26-18-3440 0 0,-39 18-6978 0 0,-9 16 4890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0 0 0,'0'0'368'0'0,"0"0"744"0"0,0 0 350 0 0,0 0 101 0 0,0 0 21 0 0,0 0-105 0 0,0 0-89 0 0,0 0-15 0 0,0 0-58 0 0,0 0-64 0 0,12-8-124 0 0,85-72 1812 0 0,-43 25-1111 0 0,20-40 382 0 0,-73 94-2122 0 0,-1 1-24 0 0,0 0-20 0 0,0 0-50 0 0,0 23 336 0 0,1-8-206 0 0,0 1 0 0 0,2-1 1 0 0,0 1-1 0 0,0-1 1 0 0,2 0-1 0 0,-1 0 0 0 0,2-1 1 0 0,0 1-1 0 0,6 7-126 0 0,3-4-1519 0 0,-12-17-228 0 0,0 1-1474 0 0,0-1-3088 0 0,1-1-3577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0,'0'0'2252'0'0,"0"0"-486"0"0,0 0-31 0 0,0 0 256 0 0,0 0 128 0 0,0 0-103 0 0,0 0-297 0 0,0 0-396 0 0,0 0-379 0 0,0 0-269 0 0,0 0-189 0 0,0 0-103 0 0,0 0-39 0 0,24 4 1974 0 0,268-48 2479 0 0,-172 44-4614 0 0,-120 0-249 0 0,0 0-16 0 0,0 0-8 0 0,0 0-39 0 0,0 0-56 0 0,0 0-71 0 0,0 0-109 0 0,-10-3-3977 0 0,4 2-5968 0 0,4 1 1084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6153 0 0,'0'0'3760'0'0,"0"0"-1514"0"0,0 0-787 0 0,0 0-243 0 0,0 0-79 0 0,0 0-55 0 0,0 0-86 0 0,0 0-98 0 0,0 0-65 0 0,0 0-59 0 0,0 0-97 0 0,0 0-83 0 0,0 0-77 0 0,29-2-79 0 0,91-6-70 0 0,32-26 472 0 0,-72 24-1426 0 0,-46 9-6228 0 0,-29 1-4341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35 344 0 0,'0'0'2043'0'0,"0"0"-182"0"0,0 0-65 0 0,0 0-80 0 0,0 0-150 0 0,0 0-216 0 0,0 0-270 0 0,0 0-277 0 0,0 0-254 0 0,0 0-170 0 0,0 0-39 0 0,0 0 47 0 0,0 0 101 0 0,3-1 92 0 0,74 3 3919 0 0,-26 5-2734 0 0,-28-8-1336 0 0,0-1 1 0 0,0-1-1 0 0,0-1 1 0 0,0 0-1 0 0,-1-2 0 0 0,18-7-429 0 0,-29 9 316 0 0,9-1-2753 0 0,-22 17-4845 0 0,0-9 1405 0 0,-1-2-2965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0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48 0 0 0,'0'0'628'0'0,"0"0"846"0"0,0 0 306 0 0,0 0-55 0 0,0 0-145 0 0,0 0-138 0 0,0 0-116 0 0,0 0-59 0 0,0-8-72 0 0,0-24-90 0 0,0 24-69 0 0,0 8-75 0 0,0 0-64 0 0,0 0-35 0 0,0 0-33 0 0,0 0-55 0 0,0 0-69 0 0,0 0-105 0 0,-6 19 895 0 0,-5-1-1406 0 0,2 1 1 0 0,0 1 0 0 0,1 0-1 0 0,1 0 1 0 0,1 0-1 0 0,0 1 1 0 0,2 0 0 0 0,0 0-1 0 0,2 2-89 0 0,-1-6 18 0 0,-3 14 22 0 0,-19 141 193 0 0,27-58-181 0 0,-2-110-42 0 0,1-1-1 0 0,0 0 1 0 0,0 0-1 0 0,0 0 1 0 0,1 0-1 0 0,-1 0 1 0 0,1 0-1 0 0,0 0 1 0 0,0 0-1 0 0,-1-1 1 0 0,2 1-1 0 0,-1-1 0 0 0,0 1 1 0 0,0-1-1 0 0,1 0 1 0 0,0 0-1 0 0,-1 0 1 0 0,1 0-1 0 0,0 0 1 0 0,0-1-1 0 0,0 1 1 0 0,0-1-1 0 0,0 0 1 0 0,0 0-1 0 0,0 0 1 0 0,0 0-1 0 0,1-1 1 0 0,-1 1-1 0 0,0-1 1 0 0,0 0-1 0 0,1 0 1 0 0,-1 0-1 0 0,0 0 1 0 0,1 0-1 0 0,-1-1 1 0 0,0 1-1 0 0,0-1 1 0 0,1 0-1 0 0,-1 0 1 0 0,0 0-1 0 0,0-1 1 0 0,0 1-1 0 0,0-1 1 0 0,-1 0-1 0 0,2 0-9 0 0,27-25 68 0 0,-2-1 0 0 0,-1-1 0 0 0,-1-1 0 0 0,-1-1 0 0 0,-2-2-1 0 0,-2 0 1 0 0,-1-2 0 0 0,-1 0 0 0 0,-2-1 0 0 0,-1-1 0 0 0,-3-1 0 0 0,0 0 0 0 0,-3-1 0 0 0,3-18-68 0 0,-4 6 397 0 0,-13 156-377 0 0,0-59 16 0 0,3-1 1 0 0,1 0 0 0 0,2 1-1 0 0,2-1 1 0 0,9 34-37 0 0,4 3 7 0 0,-3 1 0 0 0,-4 0 1 0 0,-3 1-1 0 0,-4-1 0 0 0,-4 3-7 0 0,1-66 4 0 0,-2-1 0 0 0,0 1 1 0 0,-1 0-1 0 0,-1 0 0 0 0,-1-1 1 0 0,-1 1-1 0 0,0-1 0 0 0,-1 0 0 0 0,-2-1 1 0 0,0 1-1 0 0,0-2 0 0 0,-2 1 0 0 0,0-1 1 0 0,-1 0-1 0 0,-1-1 0 0 0,0-1 0 0 0,-2 0 1 0 0,1 0-1 0 0,-2-2 0 0 0,0 1 0 0 0,-10 6-4 0 0,16-16 12 0 0,-1 0 1 0 0,1-1-1 0 0,0 0 0 0 0,-1 0 0 0 0,0-1 0 0 0,1 0 0 0 0,-1-1 0 0 0,0 0 0 0 0,0 0 0 0 0,0-1 1 0 0,0-1-1 0 0,-5 0-12 0 0,11-1 5 0 0,-1 1 1 0 0,1-1-1 0 0,0-1 0 0 0,0 1 1 0 0,0-1-1 0 0,0 1 1 0 0,0-1-1 0 0,1 0 1 0 0,-1 0-1 0 0,1-1 0 0 0,0 1 1 0 0,0-1-1 0 0,0 1 1 0 0,0-1-1 0 0,0 0 1 0 0,1 0-1 0 0,0-1 0 0 0,0 1 1 0 0,0 0-1 0 0,1-1 1 0 0,-1 1-1 0 0,1-1 1 0 0,0 1-1 0 0,0-1 1 0 0,0 0-1 0 0,1 1 0 0 0,0-4-5 0 0,-1-3-2 0 0,1-1 0 0 0,0 0 0 0 0,1 1-1 0 0,1-1 1 0 0,-1 1 0 0 0,2-1-1 0 0,0 1 1 0 0,0 0 0 0 0,1 0-1 0 0,0 0 1 0 0,1 0 0 0 0,0 1 0 0 0,1 0-1 0 0,0 0 1 0 0,1 0 0 0 0,0 1-1 0 0,0 0 1 0 0,1 0 2 0 0,10-14 4 0 0,2 1 0 0 0,0 0 0 0 0,1 2 1 0 0,1 0-1 0 0,0 2 0 0 0,2 0 0 0 0,0 2 0 0 0,1 0 0 0 0,1 2 0 0 0,22-9-4 0 0,9-3-10 0 0,-56 26 22 0 0,-1 0-6 0 0,0 0-12 0 0,0 0 19 0 0,0 0 8 0 0,0 0-25 0 0,0 0 10 0 0,0 0 3 0 0,0 0-14 0 0,0 0 9 0 0,0 0-15 0 0,0 0 23 0 0,0 0 11 0 0,0 0-30 0 0,0 0-25 0 0,0 0-1 0 0,0 0-33 0 0,0 0-44 0 0,0 0-53 0 0,0 0-96 0 0,0 0-135 0 0,0-4-3315 0 0,0-3-8474 0 0,0 3 3844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3681 0 0,'0'0'2275'0'0,"0"0"-196"0"0,0 0-112 0 0,0 0-38 0 0,0 0-13 0 0,0 0-184 0 0,0 0-261 0 0,0 0-229 0 0,0 0-266 0 0,0 0-240 0 0,0 0-180 0 0,0 0-92 0 0,0 0-59 0 0,-3-1-15 0 0,-6-1-16 0 0,6 1-54 0 0,3 1-39 0 0,0 0-50 0 0,11 3 604 0 0,163 6 1856 0 0,-115-10-2263 0 0,130-6 210 0 0,-170 5-388 0 0,-9 0-2271 0 0,-26 2-3222 0 0,0 1-4632 0 0,11 2-853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6865 0 0,'0'0'3400'0'0,"0"0"-1638"0"0,0 0-637 0 0,0 0 33 0 0,0 0 195 0 0,0 0 70 0 0,0 0-120 0 0,0 0-263 0 0,0 0-301 0 0,0 0-221 0 0,0 0-138 0 0,0 0-67 0 0,-3 3-11 0 0,-10 15 331 0 0,64-2 2841 0 0,262-20-1336 0 0,-278-1-2215 0 0,-28-1-2429 0 0,-7 6 1514 0 0,-1 0-2397 0 0,1 0-5146 0 0,0 0-3412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907 1411 0 0 0,'0'0'1456'0'0,"0"0"107"0"0,0 0 94 0 0,0 0 98 0 0,0 0-64 0 0,0 0-110 0 0,0 0-147 0 0,0 0-156 0 0,0 0-153 0 0,0 0-111 0 0,0 0-142 0 0,0 0-143 0 0,0 0-104 0 0,-7 0 290 0 0,5 0 3233 0 0,261-47-836 0 0,-215 46-3302 0 0,-40 34 146 0 0,-37 67 286 0 0,-36-4-370 0 0,-65 28-69 0 0,127-116 11 0 0,5-7-19 0 0,0 0 1 0 0,1 0-1 0 0,-1 0 1 0 0,1 0-1 0 0,-1 1 1 0 0,1-1-1 0 0,0 1 1 0 0,0-1-1 0 0,0 1 1 0 0,0-1-1 0 0,0 1 1 0 0,0 0-1 0 0,0-1 1 0 0,0 1-1 0 0,0 0 0 0 0,1 0 1 0 0,-1 0-1 0 0,1 0 1 0 0,-1 0-1 0 0,1-1 1 0 0,0 1-1 0 0,0 0 1 0 0,0 0-1 0 0,0 0 1 0 0,0 1 4 0 0,37 10 73 0 0,80 1 185 0 0,-72-14-66 0 0,1-1 1 0 0,0-3 0 0 0,-1-2-1 0 0,18-5-192 0 0,15 0 102 0 0,-68-11-3594 0 0,5 7-1325 0 0,-7 5-3842 0 0,-1 5-1315 0 0</inkml:trace>
  <inkml:trace contextRef="#ctx0" brushRef="#br0" timeOffset="-2811.106">255 660 0 0 0,'0'0'863'0'0,"0"0"298"0"0,0 0 165 0 0,0 0 154 0 0,0 0 118 0 0,0 0 9 0 0,0 0-139 0 0,0 0-282 0 0,0 0-331 0 0,0 0-290 0 0,0 0-182 0 0,-9 0 765 0 0,187 2 4350 0 0,-1 0-5005 0 0,-177-2-509 0 0,0 0 52 0 0,0 0 79 0 0,0 0 69 0 0,0 0 86 0 0,0 0 50 0 0,-18 0 506 0 0,-10-1-818 0 0,-1 1 1 0 0,0 2-1 0 0,1 1 1 0 0,-1 1-1 0 0,1 1 1 0 0,-5 3-9 0 0,79-4-266 0 0,-2-3 361 0 0,71-1-501 0 0,-111 3-1699 0 0,-4 3-4773 0 0,0-5 3778 0 0,0 0-5657 0 0</inkml:trace>
  <inkml:trace contextRef="#ctx0" brushRef="#br0" timeOffset="-1612.467">1249 384 0 0 0,'0'0'575'0'0,"0"0"494"0"0,0 0 212 0 0,0 0 54 0 0,0 0-72 0 0,0 0-149 0 0,0 0-87 0 0,0 0-56 0 0,0 0-48 0 0,-2-3-55 0 0,0 1-635 0 0,0 0-1 0 0,0 0 0 0 0,0 1 0 0 0,0-1 1 0 0,0 0-1 0 0,-1 1 0 0 0,1 0 0 0 0,0-1 1 0 0,-1 1-1 0 0,1 0 0 0 0,-1 0 1 0 0,0 1-1 0 0,1-1 0 0 0,-1 0 0 0 0,1 1 1 0 0,-1 0-1 0 0,0 0 0 0 0,0-1 1 0 0,1 2-1 0 0,-1-1 0 0 0,0 0 0 0 0,1 0 1 0 0,-1 1-233 0 0,-14 2 160 0 0,0 0 0 0 0,0 2 0 0 0,1 0 0 0 0,-1 0-1 0 0,1 2 1 0 0,1 0 0 0 0,-1 1 0 0 0,1 0 0 0 0,-11 9-160 0 0,22-15 34 0 0,-3 2-22 0 0,1-1 0 0 0,-1 1 0 0 0,1-1 0 0 0,0 2 0 0 0,0-1 0 0 0,1 1 0 0 0,-1 0 0 0 0,1 0 0 0 0,0 0 0 0 0,0 1 0 0 0,1 0 0 0 0,0 0 0 0 0,0 0 0 0 0,0 0-1 0 0,0 1 1 0 0,1-1 0 0 0,0 1 0 0 0,1 0 0 0 0,0 0 0 0 0,0 0 0 0 0,0 0 0 0 0,0 4-12 0 0,2-9 10 0 0,0 0 0 0 0,0 0 0 0 0,0 0 0 0 0,0 0 0 0 0,0 0-1 0 0,0 1 1 0 0,0-1 0 0 0,1-1 0 0 0,-1 1 0 0 0,1 0 0 0 0,-1 0 0 0 0,1 0 0 0 0,0 0 0 0 0,0 0 0 0 0,0 0 0 0 0,0-1-1 0 0,0 1 1 0 0,0 0 0 0 0,0-1 0 0 0,1 1 0 0 0,-1-1 0 0 0,0 1 0 0 0,1-1 0 0 0,0 0 0 0 0,-1 1 0 0 0,1-1-1 0 0,0 0 1 0 0,-1 0 0 0 0,1 0 0 0 0,0-1 0 0 0,0 1 0 0 0,0 0 0 0 0,0-1 0 0 0,0 1 0 0 0,0-1 0 0 0,0 1-1 0 0,0-1 1 0 0,0 0 0 0 0,0 0 0 0 0,0 0-10 0 0,8 1 157 0 0,1-1 0 0 0,-1 0 0 0 0,1 0 0 0 0,0-1-1 0 0,-1 0 1 0 0,0-1 0 0 0,1-1 0 0 0,-1 1 0 0 0,0-2 0 0 0,0 1 0 0 0,0-1-1 0 0,-1-1 1 0 0,2 0-157 0 0,19-13 144 0 0,-2 0 0 0 0,0-2 0 0 0,-1-1 0 0 0,-1-2 0 0 0,0 0 0 0 0,-2-1 0 0 0,-1-2 0 0 0,-2 0-1 0 0,0-1 1 0 0,-1-2 0 0 0,-1-2-144 0 0,-7 16 520 0 0,-11 25 134 0 0,-2 5-756 0 0,3 312 413 0 0,-2-295-320 0 0,-2 1 1 0 0,-2-1-1 0 0,0 0 0 0 0,-3-1 0 0 0,0 1 1 0 0,-2-1-1 0 0,-12 29 9 0 0,18-51-4 0 0,-1 0 0 0 0,1-1 0 0 0,-1 1 0 0 0,-1-1 0 0 0,1 0 0 0 0,-2 0 0 0 0,1-1 0 0 0,-1 1 0 0 0,0-1 0 0 0,0 0 0 0 0,-1-1 0 0 0,0 0 0 0 0,0 0 0 0 0,-1 0 0 0 0,1-1 0 0 0,-1 0 0 0 0,0 0 0 0 0,-1-1 0 0 0,1 0 0 0 0,-1-1 0 0 0,0 0 0 0 0,1 0 0 0 0,-2-1 0 0 0,1 0 0 0 0,0 0 0 0 0,0-1 0 0 0,0 0 0 0 0,-1-1 0 0 0,-6 0 4 0 0,14-1 0 0 0,0 1 1 0 0,0-1-1 0 0,0 0 1 0 0,0 1-1 0 0,0-1 1 0 0,0 0-1 0 0,0 0 1 0 0,0 0-1 0 0,0-1 1 0 0,0 1-1 0 0,0 0 1 0 0,1-1-1 0 0,-1 1 1 0 0,1-1-1 0 0,-1 1 1 0 0,1-1-1 0 0,-1 0 1 0 0,1 0-1 0 0,0 1 1 0 0,0-1-1 0 0,0 0 1 0 0,0 0-1 0 0,0 0 1 0 0,0-1-1 0 0,1 1 1 0 0,-1 0-1 0 0,1 0 1 0 0,-1 0-1 0 0,1 0 1 0 0,0-1-1 0 0,0 1 1 0 0,0 0-1 0 0,0 0 1 0 0,0 0-1 0 0,0-1 1 0 0,1 1-1 0 0,28-77-75 0 0,-17 64 81 0 0,1 1 0 0 0,0 0 0 0 0,0 1 0 0 0,2 1 0 0 0,0 0 1 0 0,0 1-1 0 0,1 0 0 0 0,0 1 0 0 0,0 1 0 0 0,1 1 1 0 0,1 0-7 0 0,150-47 106 0 0,-66 48-691 0 0,-88 4-1239 0 0,-6 0-4842 0 0,-6 2-4296 0 0</inkml:trace>
  <inkml:trace contextRef="#ctx0" brushRef="#br0" timeOffset="-988.737">575 1172 4057 0 0,'0'0'2254'0'0,"0"0"-103"0"0,0 0-4 0 0,0 0-5 0 0,0 0-198 0 0,0 0-345 0 0,0 0-403 0 0,0 0-369 0 0,0 0-255 0 0,0 0-202 0 0,0 0-149 0 0,0 0-77 0 0,0 0-9 0 0,3 1 88 0 0,158 2 2801 0 0,176-15-1093 0 0,-178-1-1618 0 0,-79 8-268 0 0,1-3 0 0 0,-2-3-1 0 0,41-13-44 0 0,-55 7-46 0 0,12-3-4218 0 0,-67 19-2886 0 0,-8 1 3784 0 0,1 0-7192 0 0</inkml:trace>
  <inkml:trace contextRef="#ctx0" brushRef="#br0" timeOffset="4449.344">1590 1150 0 0 0,'-2'-6'13'0'0,"2"4"97"0"0,0 2 180 0 0,-1 0 379 0 0,-4 0 767 0 0,4-4 2885 0 0,11 1-532 0 0,22 3-3583 0 0,-24 0 286 0 0,173 1 2704 0 0,43-2-1576 0 0,-204 1-1500 0 0,157-15 542 0 0,-20-3 3 0 0,-30 7-126 0 0,-81 3 2 0 0,89-10 54 0 0,-89 11-252 0 0,90 3 194 0 0,-111 1-183 0 0,-25 3-3860 0 0,-5-1-3851 0 0,5 1-2278 0 0</inkml:trace>
  <inkml:trace contextRef="#ctx0" brushRef="#br0" timeOffset="6968.83">1724 1411 0 0 0,'0'0'644'0'0,"0"0"604"0"0,0 0 333 0 0,0 0 131 0 0,0 0 114 0 0,0 0-3 0 0,-1-7-160 0 0,-7-26 1111 0 0,8 33-1626 0 0,0 0-109 0 0,0 0-108 0 0,0 0-124 0 0,0 0-105 0 0,0 0-93 0 0,0 0-72 0 0,0 0-79 0 0,13 81 2159 0 0,53 305-1271 0 0,-49-319-1287 0 0,-8-69 1296 0 0,-4-26-985 0 0,-3 13-352 0 0,61-202 100 0 0,55-136-140 0 0,-110 339-601 0 0,-15 42-809 0 0,0-5 938 0 0,4 12-1719 0 0,2-12-6507 0 0,1-15-2513 0 0</inkml:trace>
  <inkml:trace contextRef="#ctx0" brushRef="#br0" timeOffset="7480.732">2103 1820 0 0 0,'0'0'912'0'0,"0"0"232"0"0,0 0 130 0 0,0 0 209 0 0,0 0 187 0 0,0 0 23 0 0,0 0-106 0 0,0 0-197 0 0,0 0-176 0 0,0 0-199 0 0,0 0-171 0 0,0 0-113 0 0,0 0-82 0 0,-1-3-41 0 0,-7-9 1497 0 0,-24 53-1015 0 0,-10 57-753 0 0,41-95-310 0 0,0 0 1 0 0,0 0 0 0 0,1 0-1 0 0,-1 0 1 0 0,1 0 0 0 0,0 0-1 0 0,0 1 1 0 0,0-1 0 0 0,0 0-1 0 0,1 0 1 0 0,-1 0 0 0 0,1 0-1 0 0,-1 0 1 0 0,1 0 0 0 0,0 0-1 0 0,1 0 1 0 0,-1 0 0 0 0,0 0-1 0 0,1 0 1 0 0,0-1 0 0 0,-1 1-1 0 0,1-1 1 0 0,0 1 0 0 0,0-1-1 0 0,1 0 1 0 0,-1 1 0 0 0,0-1-1 0 0,1 0 1 0 0,-1-1 0 0 0,1 1-1 0 0,0 0 1 0 0,0 0-28 0 0,4-1 106 0 0,-1 0 0 0 0,0 0 0 0 0,1 0 1 0 0,-1-1-1 0 0,1 0 0 0 0,-1 0 0 0 0,1 0 0 0 0,-1-1 0 0 0,0 0 0 0 0,1 0 1 0 0,-1-1-1 0 0,0 0 0 0 0,0 0 0 0 0,0 0 0 0 0,0-1 0 0 0,0 0 0 0 0,0 0 0 0 0,-1-1 1 0 0,0 1-1 0 0,1-1 0 0 0,-1 0 0 0 0,-1 0 0 0 0,1-1 0 0 0,2-2-106 0 0,1 0 65 0 0,-1 1-1 0 0,1-1 1 0 0,-1 0 0 0 0,0 0-1 0 0,-1-1 1 0 0,0 0-1 0 0,0 0 1 0 0,-1-1-1 0 0,0 0 1 0 0,0 0 0 0 0,-1 0-1 0 0,0 0 1 0 0,-1-1-1 0 0,0 1 1 0 0,0-1-1 0 0,-1 0 1 0 0,0 0 0 0 0,-1 0-1 0 0,0 0 1 0 0,-1 0-1 0 0,0 0 1 0 0,0 0-1 0 0,-1 0 1 0 0,-1-3-65 0 0,-1 10-97 0 0,-1 0-1 0 0,1 0 1 0 0,-1 0 0 0 0,0 0-1 0 0,0 1 1 0 0,0 0-1 0 0,0-1 1 0 0,0 1 0 0 0,0 1-1 0 0,-1-1 1 0 0,1 1 0 0 0,-1 0-1 0 0,1 0 1 0 0,-1 0 0 0 0,1 0-1 0 0,-1 1 1 0 0,1 0 0 0 0,-1 0-1 0 0,0 0 1 0 0,1 0 0 0 0,-1 1-1 0 0,1 0 1 0 0,-1 0-1 0 0,1 0 1 0 0,-1 1 0 0 0,1-1-1 0 0,0 1 1 0 0,-1 0 0 0 0,1 0-1 0 0,0 0 98 0 0,-47 34-4861 0 0,38-27 355 0 0,0 0-6574 0 0</inkml:trace>
  <inkml:trace contextRef="#ctx0" brushRef="#br0" timeOffset="7852.746">2645 1757 6953 0 0,'0'0'3553'0'0,"0"0"-1738"0"0,0 0-537 0 0,0 0 166 0 0,0 0 37 0 0,0 0-112 0 0,0 0-271 0 0,0 0-345 0 0,0 0-165 0 0,0 0-93 0 0,0 0-72 0 0,0 0-95 0 0,0 0-63 0 0,-12 16-26 0 0,-53 79 102 0 0,40-40-65 0 0,18-37-304 0 0,0-1 0 0 0,-2 0 0 0 0,1-1 0 0 0,-2 0 0 0 0,0 0-1 0 0,-1-1 1 0 0,-1 0 0 0 0,-10 10 28 0 0,14-18-812 0 0,-9 5 627 0 0,10-10-3708 0 0,-2-1-4068 0 0,8-2 3138 0 0,1-2 23 0 0</inkml:trace>
  <inkml:trace contextRef="#ctx0" brushRef="#br0" timeOffset="8213.031">2440 1761 3753 0 0,'0'0'2228'0'0,"0"0"-883"0"0,0 0-464 0 0,0 0 18 0 0,0 0 164 0 0,0 0 120 0 0,0 0-2 0 0,0 0-67 0 0,0 0-74 0 0,0 0-68 0 0,0 0-70 0 0,0 0-118 0 0,8 12-40 0 0,49 76 1307 0 0,58 18-354 0 0,-106-106-4538 0 0,-6-3-6346 0 0,-3 2-622 0 0</inkml:trace>
  <inkml:trace contextRef="#ctx0" brushRef="#br0" timeOffset="8894.427">2387 1312 0 0 0,'0'0'693'0'0,"0"0"128"0"0,0 0 80 0 0,0 0 91 0 0,0 0 141 0 0,0 0 171 0 0,0 0 59 0 0,-1 0 927 0 0,-6 0-2432 0 0,6 0 3964 0 0,1 0 4164 0 0,125-26-6393 0 0,-58 22-1436 0 0,-67 30 355 0 0,-28 18 156 0 0,-38 58-61 0 0,65-99-582 0 0,1-2-13 0 0,0 0 0 0 0,-1 1-1 0 0,1-1 1 0 0,0 1 0 0 0,0-1 0 0 0,0 1-1 0 0,0-1 1 0 0,0 1 0 0 0,1-1-1 0 0,-1 1 1 0 0,0-1 0 0 0,1 0-1 0 0,-1 1 1 0 0,1-1 0 0 0,-1 0 0 0 0,1 1-1 0 0,0-1 1 0 0,-1 0 0 0 0,1 0-1 0 0,0 1 1 0 0,0-1 0 0 0,0 0-1 0 0,0 0 1 0 0,0 0 0 0 0,0 0 0 0 0,0 0-1 0 0,1 0 1 0 0,-1-1 0 0 0,0 1-1 0 0,0 0 1 0 0,1 0 0 0 0,-1-1-1 0 0,0 1 1 0 0,1-1 0 0 0,-1 1 0 0 0,1-1-1 0 0,-1 0-11 0 0,12 5 123 0 0,-4-2-100 0 0,0 0 0 0 0,0-1-1 0 0,0 0 1 0 0,0 0 0 0 0,0-1-1 0 0,0-1 1 0 0,0 1 0 0 0,1-1-1 0 0,-1-1 1 0 0,0 0 0 0 0,0 0-1 0 0,0-1 1 0 0,0 0 0 0 0,0 0-1 0 0,0-1 1 0 0,1-1-23 0 0,48-27-4653 0 0,-49 25-1998 0 0,0 5-5401 0 0</inkml:trace>
  <inkml:trace contextRef="#ctx0" brushRef="#br0" timeOffset="13979.163">2985 193 0 0 0,'0'0'1084'0'0,"0"0"662"0"0,0 0 306 0 0,0 0-2 0 0,0 0-233 0 0,0 0-294 0 0,0 0-219 0 0,0 0-163 0 0,-1-8-136 0 0,-6-24-147 0 0,6 24-135 0 0,1 8-127 0 0,0 0-136 0 0,0 0-122 0 0,0 0-115 0 0,0 0-103 0 0,7 18 486 0 0,45 42 751 0 0,-2 2-1 0 0,-3 3 0 0 0,-3 1 1 0 0,26 54-1357 0 0,-50-78 186 0 0,-2 1 0 0 0,-1 0 0 0 0,-3 2 0 0 0,-1 0 0 0 0,-2 0 0 0 0,-3 1 0 0 0,-1 0 0 0 0,-3 1 0 0 0,-1 0 0 0 0,-3-1 0 0 0,-1 1 0 0 0,-8 40-186 0 0,0 11 126 0 0,-5-1 0 0 0,-18 61-126 0 0,21-126 22 0 0,-2 0 0 0 0,-1-1 0 0 0,-1 0 0 0 0,-2-1-1 0 0,0-1 1 0 0,-3-1 0 0 0,0 0 0 0 0,-1-1 0 0 0,-2-2 0 0 0,-1 0-1 0 0,-1-2 1 0 0,0 0 0 0 0,-4 0-22 0 0,-101 120-10 0 0,125-134 372 0 0,-2-1-2864 0 0,-5-14-3335 0 0,8 0-654 0 0,2 5-4871 0 0</inkml:trace>
  <inkml:trace contextRef="#ctx0" brushRef="#br0" timeOffset="15175.7">261 1 0 0 0,'0'0'1034'0'0,"0"0"319"0"0,0 0 177 0 0,0 0-19 0 0,0 0-166 0 0,0 0-244 0 0,0 0-224 0 0,0 0-121 0 0,0 0-45 0 0,-3-1 5260 0 0,1 1-5991 0 0,-31 38 1806 0 0,20-23-1455 0 0,1 1 1 0 0,0 0 0 0 0,1 1 0 0 0,0 0 0 0 0,2 1 0 0 0,0 0 0 0 0,-5 15-332 0 0,8-20 144 0 0,-16 41 295 0 0,2 1 1 0 0,3 1-1 0 0,2 0 1 0 0,2 2-1 0 0,3-1 1 0 0,3 2-1 0 0,1 24-439 0 0,5-71 45 0 0,-10 141 789 0 0,7-1 0 0 0,10 53-834 0 0,2-146 203 0 0,4-1 1 0 0,2 0-1 0 0,2 0 1 0 0,3-2-1 0 0,2 0 1 0 0,3-1-1 0 0,2-2 1 0 0,2 0-1 0 0,3-2 1 0 0,26 32-204 0 0,68 98 689 0 0,-103-145-450 0 0,-21-35-191 0 0,6 0 173 0 0,-7-2-266 0 0,0 1-32 0 0,0 0-30 0 0,0 0-12 0 0,0 0-38 0 0,0 0-62 0 0,6 0-1009 0 0,7 0-1196 0 0,-6-3-4245 0 0,-3-1-5408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3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499 538 0 0 0,'0'0'279'0'0,"0"0"888"0"0,0 0 328 0 0,0 0-6 0 0,0 0-72 0 0,0 0 6 0 0,0 0 25 0 0,0 0 18 0 0,0-4-18 0 0,2-10-61 0 0,-2 10-95 0 0,0 4-114 0 0,0 0-111 0 0,0 0-98 0 0,0 0-87 0 0,0 0-73 0 0,0 0-37 0 0,-8 29 3650 0 0,-20 16-4550 0 0,17-30 554 0 0,-51 81 163 0 0,23-33-336 0 0,-3-1 0 0 0,-2-2 0 0 0,-52 52-253 0 0,-66 58 158 0 0,154-165-638 0 0,8-17-5049 0 0,1 0 3233 0 0,3-9-7477 0 0,-1 13 1637 0 0</inkml:trace>
  <inkml:trace contextRef="#ctx0" brushRef="#br0" timeOffset="403.472">35 556 6481 0 0,'0'0'2441'0'0,"0"0"-406"0"0,0 0-305 0 0,0 0-74 0 0,0 0-52 0 0,0 0-193 0 0,0 0-342 0 0,0 0-357 0 0,0 0-205 0 0,0 0-55 0 0,0 0 30 0 0,0 0 65 0 0,5 16-20 0 0,38 111 751 0 0,-22-96-805 0 0,0-2 0 0 0,2-1 0 0 0,1 0 0 0 0,1-2 1 0 0,7 5-474 0 0,-6-7 212 0 0,-1 1 0 0 0,-2 1 0 0 0,0 2 1 0 0,-2 0-1 0 0,8 15-212 0 0,4 52 303 0 0,-33-94-293 0 0,0-1-19 0 0,0 0-27 0 0,0 0 5 0 0,0 0-30 0 0,0 0-10 0 0,0 0-22 0 0,0 0-30 0 0,0 0-70 0 0,0-27-7443 0 0,0 18 1109 0 0,0 4-4997 0 0</inkml:trace>
  <inkml:trace contextRef="#ctx0" brushRef="#br0" timeOffset="1000.252">587 232 2433 0 0,'0'0'1927'0'0,"0"0"-216"0"0,0 0-68 0 0,0 0 226 0 0,0 0 126 0 0,0 0-61 0 0,0 0-149 0 0,0 0-304 0 0,0 0-283 0 0,0 0-197 0 0,0 0-190 0 0,0 0-147 0 0,0 0-98 0 0,-5-7 1502 0 0,102-8-597 0 0,40 9-805 0 0,-136 6-655 0 0,0 0 0 0 0,0 0 1 0 0,0 0-1 0 0,1 1 1 0 0,-1-1-1 0 0,0 0 0 0 0,0 1 1 0 0,0-1-1 0 0,0 1 0 0 0,0 0 1 0 0,0-1-1 0 0,0 1 0 0 0,0 0 1 0 0,0 0-1 0 0,0-1 1 0 0,0 1-1 0 0,-1 0 0 0 0,1 0 1 0 0,0 0-1 0 0,-1 0 0 0 0,1 0 1 0 0,0 0-1 0 0,-1 0 0 0 0,1 0 1 0 0,-1 0-1 0 0,1 1 1 0 0,-1-1-1 0 0,0 0 0 0 0,0 0 1 0 0,1 0-1 0 0,-1 0 0 0 0,0 1 1 0 0,0-1-1 0 0,0 0 0 0 0,0 0 1 0 0,0 0-1 0 0,-1 1 1 0 0,1-1-1 0 0,0 0 0 0 0,0 0 1 0 0,-1 0-1 0 0,1 0 0 0 0,-1 0 1 0 0,1 0-1 0 0,-1 1 1 0 0,0-1-12 0 0,-32 49 537 0 0,-83 77-88 0 0,116-125-446 0 0,-1-1-1 0 0,0 0 1 0 0,0 1 0 0 0,1-1-1 0 0,-1 1 1 0 0,1-1-1 0 0,-1 1 1 0 0,1-1-1 0 0,-1 1 1 0 0,1-1-1 0 0,0 1 1 0 0,0 0-1 0 0,0-1 1 0 0,0 1-1 0 0,0-1 1 0 0,0 1 0 0 0,1 0-1 0 0,-1-1 1 0 0,0 1-1 0 0,1-1 1 0 0,-1 1-1 0 0,1-1 1 0 0,0 1-1 0 0,-1-1 1 0 0,1 1-1 0 0,0-1 1 0 0,0 0 0 0 0,0 1-1 0 0,0-1 1 0 0,0 0-1 0 0,0 0 1 0 0,0 0-1 0 0,0 0 1 0 0,1 0-1 0 0,-1 0 1 0 0,0 0-1 0 0,1 0 1 0 0,-1 0-1 0 0,0-1 1 0 0,1 1 0 0 0,-1-1-1 0 0,1 1-2 0 0,85 17 530 0 0,29-18-817 0 0,-92 0-3362 0 0,0 0-3391 0 0,-17 0-5232 0 0</inkml:trace>
  <inkml:trace contextRef="#ctx0" brushRef="#br0" timeOffset="3254.904">921 965 0 0 0,'0'0'1335'0'0,"0"0"249"0"0,0 0 175 0 0,0 0 14 0 0,0 0-45 0 0,0 0-85 0 0,0 0-113 0 0,0 0-119 0 0,-5-2-139 0 0,-12-8-145 0 0,13 7-138 0 0,4 3-92 0 0,0 0-113 0 0,0 0-113 0 0,0 0-91 0 0,0 0-99 0 0,0 0-98 0 0,0 0-95 0 0,0 0-72 0 0,0 0-83 0 0,18 1 398 0 0,7 2-96 0 0,1-2 0 0 0,0 0 0 0 0,0-1 1 0 0,-1-2-1 0 0,1-1 0 0 0,18-4-435 0 0,14-1 348 0 0,108-11 106 0 0,-128 11-1953 0 0,-55 3-3872 0 0,3 3-6223 0 0,9 2 5530 0 0</inkml:trace>
  <inkml:trace contextRef="#ctx0" brushRef="#br0" timeOffset="3570.072">1171 637 9826 0 0,'0'0'1152'0'0,"0"0"-197"0"0,0 0 68 0 0,0 0 125 0 0,0 0 134 0 0,0 0-18 0 0,0 0-201 0 0,0 0-209 0 0,0 0-177 0 0,0 0-141 0 0,0 0-98 0 0,0 0-68 0 0,-11 33-43 0 0,-34 102-21 0 0,33-49 222 0 0,12 9-107 0 0,0 29-289 0 0,0-41-5800 0 0,0-83 1011 0 0,0 0-4351 0 0</inkml:trace>
  <inkml:trace contextRef="#ctx0" brushRef="#br0" timeOffset="4137.136">1760 273 10658 0 0,'0'0'784'0'0,"0"0"-636"0"0,0 0-224 0 0,0 0 227 0 0,0 0 499 0 0,0 0 451 0 0,0 0 226 0 0,0 0-15 0 0,0 0-199 0 0,0 0-276 0 0,0 0-195 0 0,0 0-129 0 0,7 20-74 0 0,20 65-44 0 0,-2 36 774 0 0,-1 146-177 0 0,1-138-808 0 0,-21-119-339 0 0,-4-10 192 0 0,0-1 1 0 0,0 1-1 0 0,0 0 0 0 0,1 0 0 0 0,-1-1 0 0 0,0 1 1 0 0,0 0-1 0 0,0 0 0 0 0,0-1 0 0 0,1 1 1 0 0,-1 0-1 0 0,0 0 0 0 0,0 0 0 0 0,1-1 0 0 0,-1 1 1 0 0,0 0-1 0 0,0 0 0 0 0,1 0 0 0 0,-1 0 0 0 0,0 0 1 0 0,1-1-1 0 0,-1 1 0 0 0,0 0 0 0 0,0 0 0 0 0,1 0 1 0 0,-1 0-1 0 0,0 0 0 0 0,1 0 0 0 0,-1 0 0 0 0,0 0 1 0 0,1 0-1 0 0,-1 0 0 0 0,0 0 0 0 0,1 0 0 0 0,-1 0 1 0 0,0 1-1 0 0,0-1 0 0 0,1 0 0 0 0,-1 0 0 0 0,0 0 1 0 0,1 0-1 0 0,-1 0 0 0 0,0 1 0 0 0,0-1 1 0 0,1 0-38 0 0,3-8 143 0 0,81-175 240 0 0,34-115-383 0 0,-15 11-188 0 0,-93 258-388 0 0,-11 28 93 0 0,4 29-10229 0 0,-4-27 8300 0 0,2 7-7602 0 0</inkml:trace>
  <inkml:trace contextRef="#ctx0" brushRef="#br0" timeOffset="4609.942">2255 715 1136 0 0,'0'0'1594'0'0,"0"0"-126"0"0,0 0 141 0 0,0 0 306 0 0,0 0 194 0 0,0 0 1 0 0,0 0-269 0 0,0 0-366 0 0,0 0-374 0 0,0 0-278 0 0,0 0-196 0 0,0 0-167 0 0,-9-2-124 0 0,-29-1-28 0 0,36 3-273 0 0,0 0 0 0 0,1 1 0 0 0,-1-1 0 0 0,0 1 0 0 0,0 0 0 0 0,1-1 0 0 0,-1 1 1 0 0,1 0-1 0 0,-1 0 0 0 0,0 0 0 0 0,1 0 0 0 0,0 0 0 0 0,-1 1 0 0 0,1-1 0 0 0,0 0 0 0 0,-1 1 0 0 0,1-1 0 0 0,0 0 0 0 0,0 1 0 0 0,0 0 0 0 0,0-1 0 0 0,1 1 1 0 0,-1 0-1 0 0,0-1 0 0 0,1 1-35 0 0,-4 4 185 0 0,2-3-127 0 0,-1 0 0 0 0,1 0 0 0 0,0 1 0 0 0,0-1 0 0 0,0 0 0 0 0,0 1 0 0 0,0-1 0 0 0,1 1 1 0 0,-1 0-1 0 0,1-1 0 0 0,0 1 0 0 0,1 0 0 0 0,-1 0 0 0 0,0 0 0 0 0,1-1 0 0 0,0 1 0 0 0,0 0 1 0 0,0 0-1 0 0,1 0 0 0 0,-1 0 0 0 0,1 0 0 0 0,0-1 0 0 0,0 1 0 0 0,0 0 0 0 0,0 0 0 0 0,1-1 1 0 0,-1 1-1 0 0,1-1 0 0 0,0 0 0 0 0,0 1 0 0 0,1-1 0 0 0,-1 0 0 0 0,0 0 0 0 0,1 0 0 0 0,0-1 0 0 0,0 1 1 0 0,0 0-1 0 0,0-1 0 0 0,0 0 0 0 0,0 0 0 0 0,1 0 0 0 0,-1 0 0 0 0,1 0 0 0 0,-1-1 0 0 0,1 0 1 0 0,0 0-1 0 0,0 0 0 0 0,-1 0 0 0 0,3 0-58 0 0,0-3 77 0 0,1 0 0 0 0,-1-1 0 0 0,0 0-1 0 0,0 0 1 0 0,0 0 0 0 0,0-1 0 0 0,0 0 0 0 0,-1 0 0 0 0,1-1 0 0 0,-1 1 0 0 0,0-1-1 0 0,-1 0 1 0 0,1-1 0 0 0,-1 1 0 0 0,0-1 0 0 0,0 1 0 0 0,-1-1 0 0 0,0-1 0 0 0,0 1-1 0 0,0 0 1 0 0,-1-1 0 0 0,0 1 0 0 0,0-1 0 0 0,0 0 0 0 0,-1 1 0 0 0,0-1 0 0 0,-1 0-1 0 0,1 0 1 0 0,-1 0 0 0 0,-1 0 0 0 0,0-4-77 0 0,-24-31-1714 0 0,9 35-1968 0 0,-1 4-4158 0 0,11 3-3848 0 0</inkml:trace>
  <inkml:trace contextRef="#ctx0" brushRef="#br0" timeOffset="7625.486">2476 715 0 0 0,'0'0'731'0'0,"0"0"546"0"0,0 0 346 0 0,0 0-1 0 0,0 0-270 0 0,0 0-333 0 0,0 0-241 0 0,0 0-102 0 0,0 0 7 0 0,0 0 32 0 0,0 0 5 0 0,3 14 4029 0 0,-22 53-2594 0 0,17-16-1810 0 0,4-50-272 0 0,0 1-1 0 0,0-1 1 0 0,-1 0 0 0 0,1-1-1 0 0,0 1 1 0 0,0 0-1 0 0,0 0 1 0 0,1-1-1 0 0,-1 0 1 0 0,0 1 0 0 0,0-1-1 0 0,0 0 1 0 0,0 0-1 0 0,0 0 1 0 0,0 0-1 0 0,1 0 1 0 0,-1 0 0 0 0,0-1-1 0 0,0 1 1 0 0,0-1-1 0 0,0 0 1 0 0,0 1-1 0 0,0-1 1 0 0,1-1-73 0 0,17-14 83 0 0,0-1 0 0 0,-1-1 0 0 0,0-1 0 0 0,-2-1 0 0 0,0-1 0 0 0,-2 0 0 0 0,0-1 0 0 0,-1 0 0 0 0,2-8-83 0 0,-16 30-32 0 0,0 0 0 0 0,0 1 0 0 0,0-1 0 0 0,1 0 0 0 0,-1 0 0 0 0,0 0 0 0 0,0 0 0 0 0,0 0 0 0 0,0 0 0 0 0,0 0 0 0 0,0 0 0 0 0,1 1 0 0 0,-1-1 0 0 0,0 0 0 0 0,0 0 0 0 0,0 0 0 0 0,0 0 0 0 0,1 0 0 0 0,-1 0 32 0 0,-1 7 88 0 0,6 185 17 0 0,3-65-148 0 0,-7-119 48 0 0,0 0-1 0 0,0 0 1 0 0,-1 0-1 0 0,-1 0 1 0 0,1 0 0 0 0,-1 0-1 0 0,0 0 1 0 0,-1 0-1 0 0,0-1 1 0 0,0 1-1 0 0,-1 0 1 0 0,0-1-1 0 0,0 1 1 0 0,-1-1-1 0 0,0 0 1 0 0,0 0-1 0 0,-1-1 1 0 0,1 1-1 0 0,-1-1 1 0 0,-1 0-1 0 0,1 0 1 0 0,-1-1-1 0 0,-6 5-4 0 0,11-9 6 0 0,0 0 0 0 0,0 0 0 0 0,0 0 0 0 0,0 0 0 0 0,0 0 0 0 0,0 0 0 0 0,0 0-1 0 0,0-1 1 0 0,-1 1 0 0 0,1 0 0 0 0,0-1 0 0 0,0 1 0 0 0,-1-1 0 0 0,1 0 0 0 0,0 1 0 0 0,-1-1-1 0 0,1 0 1 0 0,0 0 0 0 0,-1 1 0 0 0,1-1 0 0 0,-1 0 0 0 0,1-1 0 0 0,0 1 0 0 0,-1 0-1 0 0,1 0 1 0 0,0 0 0 0 0,-1-1 0 0 0,1 1 0 0 0,0-1 0 0 0,-1 1 0 0 0,1-1 0 0 0,0 0 0 0 0,0 1-1 0 0,0-1 1 0 0,0 0 0 0 0,-1 0 0 0 0,1 0 0 0 0,0 0 0 0 0,0 0 0 0 0,1 0 0 0 0,-1 0-1 0 0,0 0 1 0 0,0 0 0 0 0,0 0 0 0 0,1 0 0 0 0,-1-1 0 0 0,1 1 0 0 0,-1 0 0 0 0,1 0 0 0 0,-1-1-1 0 0,1 1 1 0 0,0 0 0 0 0,-1-1 0 0 0,1 1 0 0 0,0-1 0 0 0,0 1-6 0 0,-1-5-1 0 0,1-1 0 0 0,0 1 1 0 0,0 0-1 0 0,1 0 0 0 0,-1-1 1 0 0,1 1-1 0 0,1 0 0 0 0,-1 0 1 0 0,1 0-1 0 0,0 0 0 0 0,1 0 1 0 0,-1 0-1 0 0,1 0 0 0 0,0 1 1 0 0,0-1-1 0 0,4-3 1 0 0,4-4-35 0 0,0 1 1 0 0,0 0-1 0 0,1 1 0 0 0,0 1 1 0 0,1 0-1 0 0,1 0 0 0 0,-1 1 0 0 0,1 1 1 0 0,1 0-1 0 0,5-1 35 0 0,57-15-4882 0 0,-70 24-695 0 0,-3 0-4516 0 0</inkml:trace>
  <inkml:trace contextRef="#ctx0" brushRef="#br0" timeOffset="8293.293">1732 1208 0 0 0,'0'0'1147'0'0,"0"0"776"0"0,0 0 332 0 0,0 0 116 0 0,0 0-102 0 0,0 0-174 0 0,0 0-193 0 0,0 0-234 0 0,32 0-236 0 0,100 0-247 0 0,104-21 2129 0 0,-154 9-2664 0 0,239-18 47 0 0,-182 27-10007 0 0,-129 3-1871 0 0</inkml:trace>
  <inkml:trace contextRef="#ctx0" brushRef="#br0" timeOffset="8816.433">1670 1477 6073 0 0,'0'0'2278'0'0,"0"0"-1042"0"0,0 0-633 0 0,0 0-23 0 0,0 0 174 0 0,0 0 162 0 0,0 0 6 0 0,0 0-80 0 0,0 0-44 0 0,0 0-7 0 0,0 0 14 0 0,0 0-31 0 0,0 0-93 0 0,8 10-119 0 0,51 98 942 0 0,-34-30-1199 0 0,-4 0 0 0 0,-3 1 0 0 0,-2 16-305 0 0,-1-61 524 0 0,-3-67 999 0 0,193-419-572 0 0,-126 297-1898 0 0,-71 150-1704 0 0,-3 7-5060 0 0,-3 4-3252 0 0</inkml:trace>
  <inkml:trace contextRef="#ctx0" brushRef="#br0" timeOffset="9174.104">2222 1676 8298 0 0,'0'0'3320'0'0,"0"0"-1765"0"0,0 0-794 0 0,0 0 16 0 0,0 0 89 0 0,0 0 46 0 0,0 0-100 0 0,0 0-200 0 0,0 0-161 0 0,0 0-112 0 0,0 0-121 0 0,0 0-98 0 0,0 0-36 0 0,-15 22-26 0 0,-47 72 8 0 0,39-37 171 0 0,24-46-188 0 0,-1-10-16 0 0,0 1 1 0 0,0 0-1 0 0,0 0 1 0 0,1-1-1 0 0,-1 1 1 0 0,1 0 0 0 0,-1-1-1 0 0,1 1 1 0 0,0 0-1 0 0,0-1 1 0 0,0 1-1 0 0,-1-1 1 0 0,1 1-1 0 0,1-1 1 0 0,-1 0-1 0 0,0 1 1 0 0,0-1-1 0 0,0 0 1 0 0,1 0-1 0 0,-1 0 1 0 0,1 0 0 0 0,-1 0-1 0 0,1 0 1 0 0,-1 0-1 0 0,1 0 1 0 0,-1-1-1 0 0,1 1 1 0 0,0 0-1 0 0,-1-1 1 0 0,1 0-1 0 0,0 1 1 0 0,0-1-1 0 0,-1 0 1 0 0,1 0-1 0 0,0 0 1 0 0,0 0-34 0 0,66-10 1524 0 0,-62 8-1472 0 0,0 0-1 0 0,0-1 1 0 0,0 1 0 0 0,0-1 0 0 0,0-1-1 0 0,0 1 1 0 0,-1-1 0 0 0,0 0-1 0 0,0 0 1 0 0,0-1 0 0 0,0 0-1 0 0,-1 1 1 0 0,1-2 0 0 0,-1 1-1 0 0,-1 0 1 0 0,1-1 0 0 0,-1 1 0 0 0,0-1-1 0 0,0 0 1 0 0,0 0 0 0 0,-1-1-1 0 0,0 1 1 0 0,0 0 0 0 0,-1-1-1 0 0,1-3-51 0 0,-2 8-37 0 0,1 0 0 0 0,-1-1 0 0 0,0 1 0 0 0,0-1 0 0 0,0 1 0 0 0,0-1-1 0 0,0 1 1 0 0,-1 0 0 0 0,1-1 0 0 0,-1 1 0 0 0,1-1 0 0 0,-1 1 0 0 0,0 0 0 0 0,0 0-1 0 0,0-1 1 0 0,0 1 0 0 0,0 0 0 0 0,-1 0 0 0 0,1 0 0 0 0,0 0 0 0 0,-1 0 0 0 0,0 1-1 0 0,1-1 1 0 0,-1 0 0 0 0,0 1 0 0 0,0-1 0 0 0,0 1 0 0 0,0 0 0 0 0,0-1 0 0 0,-1 1-1 0 0,1 0 1 0 0,0 0 0 0 0,0 1 0 0 0,-1-1 0 0 0,1 0 0 0 0,0 1 0 0 0,-2-1 37 0 0,-32 0-3122 0 0,21 1-2025 0 0,1 0-5968 0 0</inkml:trace>
  <inkml:trace contextRef="#ctx0" brushRef="#br0" timeOffset="9388.751">2644 1650 12987 0 0,'0'0'1088'0'0,"0"0"-532"0"0,0 0-46 0 0,0 0 202 0 0,0 0 147 0 0,0 0 9 0 0,0 0-157 0 0,0 0-193 0 0,0 0-152 0 0,0 0-93 0 0,0 0-69 0 0,0 0-45 0 0,-28 32-22 0 0,-85 100-39 0 0,64-72-14 0 0,44-51-941 0 0,-12 16 1444 0 0,10-20-4428 0 0,-1-3-4407 0 0,6-2 477 0 0</inkml:trace>
  <inkml:trace contextRef="#ctx0" brushRef="#br0" timeOffset="9759.375">2421 1628 3945 0 0,'0'0'2835'0'0,"0"0"-1053"0"0,0 0-514 0 0,0 0-2 0 0,0 0-47 0 0,0 0-96 0 0,0 0-7 0 0,0 0-97 0 0,0 0-42 0 0,0 0-3 0 0,0 0-166 0 0,0 0-115 0 0,0 0-67 0 0,10 17-61 0 0,53 87 352 0 0,30 2 55 0 0,-51-73-989 0 0,-23-28-6916 0 0,-18-5-3965 0 0</inkml:trace>
  <inkml:trace contextRef="#ctx0" brushRef="#br0" timeOffset="11807.093">2846 243 0 0 0,'0'0'253'0'0,"0"0"717"0"0,0 0 276 0 0,0 0 50 0 0,0 0-100 0 0,0 0-173 0 0,0 0-142 0 0,0 0-51 0 0,0 0 14 0 0,0 0 15 0 0,8 6 6166 0 0,27 22-5012 0 0,-5 1-1014 0 0,78 97 873 0 0,-81-75-1756 0 0,-2 1 0 0 0,-2 1 0 0 0,-2 0 0 0 0,-3 2 0 0 0,-3 0 0 0 0,-1 1 0 0 0,-4 1 0 0 0,-1 0 0 0 0,-4 0 0 0 0,-1 1 0 0 0,-4 29-116 0 0,0-1 5 0 0,-4-1-1 0 0,-4-1 0 0 0,-3 1 1 0 0,-4-1-1 0 0,-23 74-4 0 0,25-115-50 0 0,-2-2 0 0 0,-2 1-1 0 0,-1-2 1 0 0,-2-1 0 0 0,-14 20 50 0 0,27-50-131 0 0,0 0 0 0 0,-1 0 0 0 0,0-1 0 0 0,0 0 0 0 0,0-1 0 0 0,-1 0 0 0 0,-1 0 0 0 0,1 0-1 0 0,-1-1 1 0 0,-5 2 131 0 0,-25 9-4202 0 0,0-4-5479 0 0,27-9 2521 0 0</inkml:trace>
  <inkml:trace contextRef="#ctx0" brushRef="#br0" timeOffset="12414.784">1738 15 0 0 0,'0'0'648'0'0,"0"0"212"0"0,0 0 126 0 0,0 0 6 0 0,0 0-20 0 0,0 0-36 0 0,-8-2-34 0 0,-3-2-470 0 0,-8-3-117 0 0,-4 5 2970 0 0,11 13 1288 0 0,-7 16-2312 0 0,-79 214 1648 0 0,-3 140-2423 0 0,63-174-171 0 0,-11 184-1315 0 0,43-341 132 0 0,3-1 0 0 0,1 1 0 0 0,3 0 0 0 0,2 0-1 0 0,2-1 1 0 0,2 0 0 0 0,2 0 0 0 0,3 0 0 0 0,1-1 0 0 0,3-1 0 0 0,2-1 0 0 0,1 0 0 0 0,3-1 0 0 0,13 19-132 0 0,-24-48 40 0 0,0-1 0 0 0,1-1 0 0 0,0 0 0 0 0,1 0 0 0 0,1-2 0 0 0,0 1 0 0 0,0-2 0 0 0,1 0 0 0 0,16 9-40 0 0,-30-20-20 0 0,-1 1-1 0 0,0-1 1 0 0,1 0 0 0 0,-1 1-1 0 0,1-1 1 0 0,-1 0 0 0 0,1 0-1 0 0,-1 1 1 0 0,1-1 0 0 0,-1 0-1 0 0,0 0 1 0 0,1 0 0 0 0,-1 0-1 0 0,1 1 1 0 0,-1-1 0 0 0,1 0 0 0 0,-1 0-1 0 0,1 0 1 0 0,0 0 0 0 0,-1 0-1 0 0,1 0 1 0 0,-1 0 0 0 0,1-1-1 0 0,-1 1 1 0 0,1 0 0 0 0,-1 0-1 0 0,1 0 1 0 0,-1 0 0 0 0,0-1-1 0 0,1 1 1 0 0,-1 0 0 0 0,1 0-1 0 0,-1-1 1 0 0,1 1 0 0 0,-1 0-1 0 0,0-1 1 0 0,1 1 0 0 0,-1 0 0 0 0,0-1-1 0 0,1 1 1 0 0,-1-1 0 0 0,0 1-1 0 0,0-1 1 0 0,1 1 0 0 0,-1 0-1 0 0,0-1 1 0 0,0 1 0 0 0,0-1-1 0 0,0 1 1 0 0,1-1 0 0 0,-1 1-1 0 0,0-1 1 0 0,0 1 0 0 0,0-1-1 0 0,0 1 1 0 0,0-1 0 0 0,0 0 20 0 0,-6-39-3572 0 0,3 24-2207 0 0,3 5-4390 0 0</inkml:trace>
  <inkml:trace contextRef="#ctx0" brushRef="#br0" timeOffset="13354.222">3846 578 0 0 0,'0'0'1370'0'0,"0"0"-299"0"0,0 0-101 0 0,0 0 175 0 0,0 0 271 0 0,0 0 194 0 0,0 0 6 0 0,0 0-230 0 0,0 0-324 0 0,0 0-253 0 0,0 0-121 0 0,0 0 8 0 0,0 0 64 0 0,1 1-343 0 0,5 3 8659 0 0,-45 51-7467 0 0,-212 348-523 0 0,185-288-1022 0 0,-18 32-84 0 0,68-125-267 0 0,16-36-5302 0 0,-1 0 1419 0 0,2 6-1843 0 0,0 1-4759 0 0</inkml:trace>
  <inkml:trace contextRef="#ctx0" brushRef="#br0" timeOffset="13811.735">3382 604 4881 0 0,'0'0'2386'0'0,"0"0"-903"0"0,0 0-352 0 0,0 0 142 0 0,0 0 190 0 0,0 0 108 0 0,0 0-82 0 0,0 0-250 0 0,0 0-282 0 0,0 0-255 0 0,0 0-212 0 0,0 0-118 0 0,-3-2-45 0 0,-1-8 786 0 0,28 13 1272 0 0,-4-1-1466 0 0,18 35 750 0 0,26 55-772 0 0,130 162 209 0 0,-108-150-761 0 0,6 9-88 0 0,-88-105-191 0 0,2-1-2631 0 0,0-11-77 0 0,-1 3-4739 0 0,-3-2-4671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3:2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846 955 0 0 0,'0'0'703'0'0,"0"0"80"0"0,-1-5 129 0 0,-1-16 151 0 0,-3 19 12427 0 0,3 12-10860 0 0,1-3-3343 0 0,2 345 3715 0 0,16-49-2074 0 0,22 164 226 0 0,-20-227-733 0 0,-14-168-311 0 0,-3 0-1 0 0,-2 0 0 0 0,-4 0 1 0 0,-7 27-110 0 0,4 198 281 0 0,27 46 38 0 0,-20-27-109 0 0,9-142-107 0 0,6-34 13 0 0,1-45-29 0 0,-15-91-48 0 0,0-1 0 0 0,-1 1 1 0 0,1-1-1 0 0,-1 1 0 0 0,0-1 0 0 0,0 1 1 0 0,0-1-1 0 0,0 1 0 0 0,0-1 0 0 0,-1 1 1 0 0,0-1-1 0 0,0 1 0 0 0,0-1 0 0 0,0 0 1 0 0,0 1-1 0 0,-1-1 0 0 0,1 0 0 0 0,-3 3-39 0 0,-9 40 54 0 0,25 43-81 0 0,-1 33 297 0 0,-11-49-153 0 0,-11 30-101 0 0,34-100-28 0 0,128 1 85 0 0,205-33 49 0 0,-132 28-67 0 0,-29 10-50 0 0,27 12 64 0 0,-32-21 54 0 0,60-22 98 0 0,4-11-162 0 0,-103 22 38 0 0,295 7-15 0 0,-130-24 24 0 0,64 20-15 0 0,-88 11-22 0 0,-54-25-46 0 0,67 19-48 0 0,-44 2 59 0 0,12 2-24 0 0,56-5-6 0 0,220 0 57 0 0,-549 4-41 0 0,-1-4-3913 0 0,-1-2-1221 0 0,0 1-7059 0 0</inkml:trace>
  <inkml:trace contextRef="#ctx0" brushRef="#br0" timeOffset="5812.963">6089 4463 0 0 0,'0'0'319'0'0,"0"0"453"0"0,0 0 1 0 0,0 0-194 0 0,0 0-239 0 0,0 0-161 0 0,0 0-86 0 0,0 0-5 0 0,0 0 62 0 0,14 0 2128 0 0,11 1 2893 0 0,18-15-2055 0 0,-18 5-2003 0 0,161-13 2064 0 0,282 22 1700 0 0,-392 11-4657 0 0,13-3 421 0 0,281-8 780 0 0,-310 7-933 0 0,-59-7-468 0 0,-1 0-24 0 0,0 0-12 0 0,0 0 19 0 0,0 0 5 0 0,0 0 0 0 0,0 0-3 0 0,0 0-10 0 0,0 0 1 0 0,0 0 17 0 0,-2 6-617 0 0,1-11-476 0 0,0 1-2036 0 0,1 0-5539 0 0,0 4-3713 0 0</inkml:trace>
  <inkml:trace contextRef="#ctx0" brushRef="#br0" timeOffset="8036.072">8397 4117 0 0 0,'-105'38'0'0'0,"82"-28"0"0"0,32-13-8 0 0,9-4 4172 0 0,-11 8 11402 0 0,-7 2-13157 0 0,1-1-3933 0 0,-1-2 1832 0 0,-16 19 1336 0 0,-92 141-45 0 0,81-115-1448 0 0,-2-2-1 0 0,-2 0 1 0 0,-2-2 0 0 0,-9 7-151 0 0,-181 182 308 0 0,223-230-352 0 0,0 0 0 0 0,0 0 0 0 0,0-1 0 0 0,0 1 0 0 0,0 0 0 0 0,0-1 0 0 0,0 1 0 0 0,-1 0 0 0 0,1 0 0 0 0,0-1 0 0 0,0 1 0 0 0,0 0 0 0 0,0 0 0 0 0,0-1 0 0 0,0 1 0 0 0,0 0 0 0 0,-1 0 0 0 0,1-1 0 0 0,0 1 0 0 0,0 0 0 0 0,0 0 0 0 0,0-1-1 0 0,-1 1 1 0 0,1 0 0 0 0,0 0 0 0 0,0 0 0 0 0,-1 0 0 0 0,1-1 0 0 0,0 1 0 0 0,0 0 0 0 0,-1 0 0 0 0,1 0 0 0 0,0 0 0 0 0,0 0 0 0 0,-1 0 0 0 0,1 0 0 0 0,0 0 0 0 0,-1 0 0 0 0,1 0 0 0 0,0 0 0 0 0,0 0 0 0 0,-1 0 0 0 0,1 0 0 0 0,0 0 0 0 0,-1 0 0 0 0,1 0 0 0 0,0 0 0 0 0,0 0 0 0 0,-1 0-1 0 0,1 0 1 0 0,0 1 0 0 0,0-1 0 0 0,-1 0 0 0 0,1 0 44 0 0,0-8-761 0 0,8-50-7139 0 0,2 22-2425 0 0,-7 27 6620 0 0</inkml:trace>
  <inkml:trace contextRef="#ctx0" brushRef="#br0" timeOffset="8478.811">7738 4106 2593 0 0,'0'0'2481'0'0,"0"0"-662"0"0,0 0-268 0 0,0 0 6 0 0,0 0 95 0 0,0 0 22 0 0,0 0-95 0 0,0 0-260 0 0,0 0-291 0 0,0 0-252 0 0,0 0-252 0 0,0 0-172 0 0,0 0-109 0 0,-4-2-52 0 0,-15-8-15 0 0,27 27 1716 0 0,155 148 2369 0 0,97 170-2783 0 0,-143-208-1235 0 0,-100-111-255 0 0,-17-16-23 0 0,0 0-6 0 0,0 0-14 0 0,0 0-32 0 0,0 0-10 0 0,0 0-41 0 0,0 0-60 0 0,0 0-94 0 0,0 0-143 0 0,0-1-226 0 0,0-1-1474 0 0,0 2-6365 0 0,0 0-3554 0 0</inkml:trace>
  <inkml:trace contextRef="#ctx0" brushRef="#br0" timeOffset="9975.893">78 174 5193 0 0,'0'0'1246'0'0,"0"0"-158"0"0,0 0 43 0 0,0 0 180 0 0,0 0 200 0 0,0 0 65 0 0,0 0-124 0 0,0 0-206 0 0,0 0-316 0 0,0 0-324 0 0,0 0-243 0 0,-4-2-140 0 0,-12-8-55 0 0,13 7 5 0 0,3 3 50 0 0,0 16 626 0 0,-41 181 917 0 0,35-160-1657 0 0,2-1-1 0 0,2 1 0 0 0,1 0 1 0 0,3 29-109 0 0,-2-63 10 0 0,0-1 1 0 0,0 1-1 0 0,0-1 1 0 0,0 0-1 0 0,0 1 1 0 0,1-1 0 0 0,-1 1-1 0 0,1-1 1 0 0,-1 1-1 0 0,1-1 1 0 0,0 0-1 0 0,0 0 1 0 0,0 1-1 0 0,0-1 1 0 0,1 0 0 0 0,-1 0-1 0 0,1 0 1 0 0,-1 0-1 0 0,1 0 1 0 0,-1 0-1 0 0,1-1 1 0 0,0 1-1 0 0,0-1 1 0 0,0 1 0 0 0,0-1-1 0 0,0 0 1 0 0,0 1-1 0 0,1-1 1 0 0,-1 0-1 0 0,0 0 1 0 0,1-1 0 0 0,-1 1-1 0 0,0 0 1 0 0,1-1-1 0 0,-1 1 1 0 0,1-1-1 0 0,1 0-10 0 0,2-3 90 0 0,0 0 0 0 0,-1 0-1 0 0,1-1 1 0 0,-1 0 0 0 0,1 0-1 0 0,-1 0 1 0 0,0 0 0 0 0,-1-1-1 0 0,1 0 1 0 0,-1 0 0 0 0,0 0-1 0 0,0-1 1 0 0,-1 1-1 0 0,1-1 1 0 0,-1 0 0 0 0,-1 0-1 0 0,2-4-89 0 0,1 2 50 0 0,30-60 115 0 0,-3-1-1 0 0,-3-2 1 0 0,-3-1 0 0 0,13-59-165 0 0,-22-9 276 0 0,-17 139-245 0 0,0 1-13 0 0,0 0-7 0 0,0 0-23 0 0,0 0-13 0 0,0 0-19 0 0,0 12-87 0 0,4 47 320 0 0,2 1 1 0 0,3-1-1 0 0,13 48-189 0 0,9 57 92 0 0,-9 19-85 0 0,-8 0-1 0 0,-8 47-6 0 0,-5-210 1 0 0,-1 0-1 0 0,-1 0 1 0 0,-1-1-1 0 0,-1 1 1 0 0,-1 0 0 0 0,-1-1-1 0 0,0 0 1 0 0,-1 0-1 0 0,-2 0 1 0 0,1-1-1 0 0,-2 0 1 0 0,-1 0-1 0 0,0-1 1 0 0,-1 0-1 0 0,-4 4 0 0 0,9-16 4 0 0,1 0 0 0 0,-1 0 0 0 0,0-1 0 0 0,0 0 0 0 0,0 0 0 0 0,-1 0 0 0 0,0-1 0 0 0,1 0 0 0 0,-1 0 0 0 0,0-1 0 0 0,0 0 0 0 0,0 0 0 0 0,-1-1 0 0 0,1 1 0 0 0,0-2 0 0 0,-1 1 0 0 0,1-1 0 0 0,-1 0 0 0 0,1-1 0 0 0,-2 1-4 0 0,3-3 7 0 0,1 1-1 0 0,-1-1 0 0 0,1 0 1 0 0,0 0-1 0 0,0 0 0 0 0,0-1 1 0 0,0 0-1 0 0,1 0 0 0 0,-1 0 0 0 0,1 0 1 0 0,0-1-1 0 0,0 1 0 0 0,1-1 1 0 0,-1 0-1 0 0,1 0 0 0 0,0-1 1 0 0,1 1-1 0 0,-1-1 0 0 0,1 1 1 0 0,0-1-1 0 0,0 0 0 0 0,1 0 1 0 0,0 0-1 0 0,0 0 0 0 0,0 0 0 0 0,1 0 1 0 0,-1 0-1 0 0,2 0 0 0 0,-1 0 1 0 0,1-2-7 0 0,0-5 8 0 0,0 0-1 0 0,1 1 1 0 0,0-1 0 0 0,1 0 0 0 0,1 1 0 0 0,0 0 0 0 0,0-1 0 0 0,1 2 0 0 0,1-1-1 0 0,0 0 1 0 0,0 1 0 0 0,2 1 0 0 0,-1-1 0 0 0,1 1 0 0 0,8-8-8 0 0,151-123-37 0 0,-64 81-370 0 0,-58 41-2661 0 0,-38 15-2359 0 0,-2 1-6314 0 0</inkml:trace>
  <inkml:trace contextRef="#ctx0" brushRef="#br0" timeOffset="61113.92">1095 4519 0 0 0,'0'6'60'0'0,"0"-5"369"0"0,0-1 601 0 0,0 0 241 0 0,0 0 115 0 0,0 0 31 0 0,0 0-111 0 0,0 0-281 0 0,-17-4 5107 0 0,18-13-5849 0 0,1 1 0 0 0,0 0 0 0 0,1 0 0 0 0,1 1 0 0 0,0-1 0 0 0,1 1-1 0 0,1 0 1 0 0,0 0 0 0 0,9-14-283 0 0,79-169 582 0 0,-10 28 35 0 0,58-142 549 0 0,39 14-258 0 0,-162 272-776 0 0,-1 0 0 0 0,-1-1 0 0 0,-1-1 0 0 0,-2-1 0 0 0,0 0 0 0 0,-2-1 0 0 0,0-5-132 0 0,6-12 70 0 0,2 1 0 0 0,2 1 0 0 0,2 0 1 0 0,2 2-1 0 0,1 1 0 0 0,3 2 0 0 0,27-29-70 0 0,165-164 180 0 0,-114 134-76 0 0,134-107-11 0 0,-121 125-50 0 0,0 4-19 0 0,-5 3 60 0 0,14-7 40 0 0,-53 36-67 0 0,-29 19-26 0 0,1 2 1 0 0,0 2-1 0 0,41-12-31 0 0,161-33 69 0 0,-121 38-20 0 0,1 11 89 0 0,137 10 229 0 0,-97 31-114 0 0,-44 6-105 0 0,54 41 132 0 0,-50-11-84 0 0,-17 29-8 0 0,30 19 115 0 0,-45-26-88 0 0,26 41 107 0 0,76 99 228 0 0,-109-129-306 0 0,35 35-44 0 0,-49-27 71 0 0,77 76 33 0 0,-74-43-106 0 0,34 22-122 0 0,-88-119-48 0 0,-1 0-1 0 0,-2 2 0 0 0,-2 1 1 0 0,7 17-28 0 0,23 41 6 0 0,-2 31 90 0 0,-2 3-128 0 0,16 8 24 0 0,-30-18 19 0 0,-14-58 24 0 0,-5 11-54 0 0,1 54 86 0 0,13-52-61 0 0,-22-54 354 0 0,-7-16-3706 0 0,-14-10-7563 0 0,9 4-1564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4:3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1985 748 0 0 0,'0'0'1547'0'0,"0"0"89"0"0,0 0 137 0 0,0 0 246 0 0,0 0 40 0 0,0 0-64 0 0,0 0-196 0 0,0 0-329 0 0,0 0-178 0 0,0 0-198 0 0,0 0-192 0 0,0 0-152 0 0,0 0-115 0 0,0-8-72 0 0,-3-33 383 0 0,42-49 1186 0 0,15-17-2986 0 0,-50 97-1032 0 0,-1-1-4426 0 0,-2 7 859 0 0,-1 2-2654 0 0</inkml:trace>
  <inkml:trace contextRef="#ctx0" brushRef="#br0" timeOffset="337.429">2195 251 0 0 0,'0'0'1096'0'0,"0"0"218"0"0,0 0 121 0 0,0 0-111 0 0,0 0-153 0 0,0 0-149 0 0,0 0-60 0 0,0 0 9 0 0,0 0 19 0 0,0 0-14 0 0,0 0-4 0 0,3-14-46 0 0,17-61 753 0 0,15-17 2304 0 0,-19 64-3806 0 0,10-13-3876 0 0,-25 40 2344 0 0,-1 1-3001 0 0,1 0 1011 0 0,0 0-2898 0 0</inkml:trace>
  <inkml:trace contextRef="#ctx0" brushRef="#br0" timeOffset="-1857.64">1 4868 0 0 0,'0'3'0'0'0,"0"1"0"0"0,2-4 0 0 0,-1 0 0 0 0,2 0 0 0 0,0 0 0 0 0,-1 0 72 0 0,-2 0 315 0 0,10-8 4067 0 0,61-83-904 0 0,-24-2-2048 0 0,-13 35-1141 0 0,14-53 58 0 0,1 12-10 0 0,1-34 1180 0 0,-20 49-945 0 0,27-40 181 0 0,16-3-7 0 0,97-234 1013 0 0,-71 151-733 0 0,-18 15 195 0 0,-6 38-662 0 0,14-94 448 0 0,-7 53-383 0 0,8 31-367 0 0,-52 84-1 0 0,-20 34-72 0 0,-1-51 177 0 0,12 38-403 0 0,-16 33 201 0 0,-13 28-179 0 0,0 1 1 0 0,0 0-11 0 0,0 0-10 0 0,9-33 150 0 0,62-67 380 0 0,-31 38-567 0 0,-22 30 74 0 0,-12 23 514 0 0,-37 21-491 0 0,7-6-61 0 0,-1 0 1 0 0,0-2-1 0 0,0-1 1 0 0,0 0-1 0 0,-1-2 1 0 0,-20-2-32 0 0,46 1 0 0 0,-81-8 80 0 0,85 34-323 0 0,82 96 246 0 0,133 147-51 0 0,-125-152 21 0 0,-94-118 56 0 0,0 1-1 0 0,0 0 1 0 0,0 0 0 0 0,0-1-1 0 0,0 1 1 0 0,0 0-1 0 0,0-1 1 0 0,0 1-1 0 0,0 0 1 0 0,0-1-1 0 0,0 1 1 0 0,0 0-1 0 0,0-1 1 0 0,0 1 0 0 0,0 0-1 0 0,0 0 1 0 0,1-1-1 0 0,-1 1 1 0 0,0 0-1 0 0,0 0 1 0 0,0-1-1 0 0,1 1 1 0 0,-1 0 0 0 0,0 0-1 0 0,0 0 1 0 0,1-1-1 0 0,-1 1 1 0 0,0 0-1 0 0,0 0 1 0 0,1 0-1 0 0,-1 0 1 0 0,0-1 0 0 0,0 1-1 0 0,1 0 1 0 0,-1 0-1 0 0,0 0 1 0 0,1 0-1 0 0,-1 0 1 0 0,0 0-1 0 0,1 0 1 0 0,-1 0-1 0 0,0 0 1 0 0,0 0 0 0 0,1 0-1 0 0,-1 0 1 0 0,0 0-1 0 0,1 0 1 0 0,-1 0-1 0 0,0 1 1 0 0,1-1-29 0 0,-14-43 49 0 0,9 31 19 0 0,-6-28-57 0 0,2-1 0 0 0,1-1-1 0 0,3 1 1 0 0,1-1 0 0 0,2-16-11 0 0,1 41 7 0 0,0-1 0 0 0,-2 0-1 0 0,0 0 1 0 0,-1 1 0 0 0,0-1-1 0 0,-2 1 1 0 0,0 0 0 0 0,-1 0-1 0 0,0 1 1 0 0,-1 0 0 0 0,-4-5-7 0 0,-18-1-1658 0 0,29 44-6341 0 0,0-12 756 0 0,0-5-2411 0 0</inkml:trace>
  <inkml:trace contextRef="#ctx0" brushRef="#br0" timeOffset="-419.395">1575 1532 0 0 0,'0'0'568'0'0,"0"0"364"0"0,0 0 146 0 0,0 0 58 0 0,0 0 59 0 0,0 0 57 0 0,0 0-6 0 0,-1-2 5919 0 0,0-8-4903 0 0,19-52 860 0 0,-4 24-2319 0 0,2 0 0 0 0,2 1 0 0 0,1 0 0 0 0,20-27-803 0 0,-10 2 364 0 0,-22 48 55 0 0,-1 2-1427 0 0,-5 2-6362 0 0,-1 9 1851 0 0,0 1-4535 0 0</inkml:trace>
  <inkml:trace contextRef="#ctx0" brushRef="#br0" timeOffset="2119.273">444 1598 3473 0 0,'0'0'1777'0'0,"0"0"-320"0"0,0 0-68 0 0,0 0 170 0 0,0 0 111 0 0,0 0-75 0 0,0 0-231 0 0,0 0-270 0 0,0 0-235 0 0,0 0-156 0 0,0 0-138 0 0,-2-3-114 0 0,2 4-398 0 0,0-1-1 0 0,-1 0 1 0 0,1 0 0 0 0,0 1 0 0 0,0-1 0 0 0,0 0-1 0 0,-1 0 1 0 0,1 0 0 0 0,0 1 0 0 0,0-1-1 0 0,-1 0 1 0 0,1 0 0 0 0,0 0 0 0 0,0 0 0 0 0,-1 0-1 0 0,1 0 1 0 0,0 1 0 0 0,-1-1 0 0 0,1 0 0 0 0,0 0-1 0 0,-1 0 1 0 0,1 0 0 0 0,0 0 0 0 0,-1 0-1 0 0,1 0 1 0 0,0 0 0 0 0,0 0 0 0 0,-1 0 0 0 0,1 0-1 0 0,0-1 1 0 0,-1 1-53 0 0,36 66 799 0 0,3-2-1 0 0,2-1 0 0 0,9 6-798 0 0,-46-65 7 0 0,0 1-1 0 0,0-1 1 0 0,0 1-1 0 0,1-1 0 0 0,-1 0 1 0 0,1 0-1 0 0,0-1 1 0 0,0 1-1 0 0,1-1 1 0 0,-1 0-1 0 0,1 0 0 0 0,0 0 1 0 0,-1-1-1 0 0,1 0 1 0 0,0 1-1 0 0,5 0-6 0 0,-10-3 23 0 0,0 0-11 0 0,9-75 3534 0 0,-3 28-3310 0 0,11-38 1 0 0,-1-120 237 0 0,-16-18-60 0 0,0 188-3909 0 0,0 12-3852 0 0,0 27-4178 0 0</inkml:trace>
  <inkml:trace contextRef="#ctx0" brushRef="#br0" timeOffset="4246.208">918 1624 0 0 0,'0'0'515'0'0,"0"0"556"0"0,0 0 129 0 0,0 0-97 0 0,0 0-202 0 0,0 0-163 0 0,0 0-110 0 0,0 0-79 0 0,0 0-40 0 0,0 0 0 0 0,-5 1-38 0 0,3 0-377 0 0,0 0 0 0 0,-1 0 1 0 0,1 0-1 0 0,0 0 0 0 0,0 0 0 0 0,0 0 1 0 0,0 0-1 0 0,0 1 0 0 0,0-1 0 0 0,0 1 1 0 0,0-1-1 0 0,1 1 0 0 0,-1 0 1 0 0,1 0-1 0 0,-1 0 0 0 0,1 0 0 0 0,-1 0 1 0 0,1 0-1 0 0,0 0 0 0 0,0 0 0 0 0,0 0 1 0 0,1 1-1 0 0,-1-1 0 0 0,0 0 1 0 0,1 1-1 0 0,-1-1 0 0 0,1 0 0 0 0,0 1 1 0 0,0 0-95 0 0,-1 4 73 0 0,0 0 1 0 0,0 0 0 0 0,1 0-1 0 0,0 0 1 0 0,0 0-1 0 0,1 0 1 0 0,0 0 0 0 0,0 0-1 0 0,0 0 1 0 0,1-1-1 0 0,0 1 1 0 0,1 0 0 0 0,-1-1-1 0 0,1 0 1 0 0,2 3-74 0 0,-4-8 122 0 0,1 1-1 0 0,-1-1 1 0 0,1 1 0 0 0,0-1 0 0 0,-1 0-1 0 0,1 0 1 0 0,0 1 0 0 0,0-1 0 0 0,0-1-1 0 0,0 1 1 0 0,0 0 0 0 0,0 0 0 0 0,0-1-1 0 0,0 1 1 0 0,1-1 0 0 0,-1 0-1 0 0,0 0 1 0 0,0 1 0 0 0,0-1 0 0 0,0-1-1 0 0,1 1 1 0 0,-1 0 0 0 0,0 0 0 0 0,0-1-1 0 0,0 1 1 0 0,0-1 0 0 0,0 0 0 0 0,0 0-1 0 0,0 0 1 0 0,0 0 0 0 0,0 0 0 0 0,0 0-1 0 0,0 0 1 0 0,-1-1 0 0 0,1 1 0 0 0,0 0-1 0 0,-1-1 1 0 0,1 0-122 0 0,57-68 3702 0 0,-52 57-3501 0 0,0 0 0 0 0,0-1-1 0 0,-2 0 1 0 0,1 0 0 0 0,-2 0-1 0 0,0 0 1 0 0,-1-1 0 0 0,0 0-1 0 0,-1 0 1 0 0,-1 0-1 0 0,0-12-200 0 0,-1 25-18 0 0,0 0 0 0 0,0 0-1 0 0,-1-1 1 0 0,1 1-1 0 0,-1 0 1 0 0,1 0-1 0 0,-1 0 1 0 0,1 1-1 0 0,-1-1 1 0 0,0 0-1 0 0,0 0 1 0 0,0 0-1 0 0,0 0 1 0 0,-1 1-1 0 0,1-1 1 0 0,0 1-1 0 0,-1-1 1 0 0,1 1-1 0 0,-1-1 1 0 0,1 1-1 0 0,-1 0 1 0 0,0-1-1 0 0,0 1 1 0 0,1 0-1 0 0,-1 0 1 0 0,0 1-1 0 0,0-1 1 0 0,0 0-1 0 0,0 1 1 0 0,0-1-1 0 0,0 1 1 0 0,0-1-1 0 0,-1 1 19 0 0,-46-4-7111 0 0,41 4-597 0 0</inkml:trace>
  <inkml:trace contextRef="#ctx0" brushRef="#br0" timeOffset="5235.86">253 1208 0 0 0,'0'0'1495'0'0,"0"0"367"0"0,0 0 154 0 0,0 0-34 0 0,0 0-78 0 0,0 0-183 0 0,0 0-146 0 0,0 0-114 0 0,0 0-147 0 0,0 0-151 0 0,-12 1-143 0 0,-48 5 594 0 0,60-6-997 0 0,0 0-109 0 0,0 0-61 0 0,0 0-55 0 0,15-14 1031 0 0,139-97 727 0 0,53-22-1138 0 0,-181 119-884 0 0,-40-15 1651 0 0,-94-111-1451 0 0,47 52-353 0 0,52 73-463 0 0,-13-36 330 0 0,36 20-9063 0 0,-8 24-2741 0 0</inkml:trace>
  <inkml:trace contextRef="#ctx0" brushRef="#br0" timeOffset="11083.365">3508 3296 0 0 0,'0'0'664'0'0,"0"0"439"0"0,0 0 237 0 0,0 0 255 0 0,0 0 286 0 0,0 0 24 0 0,0 0-147 0 0,0 0-263 0 0,0 0-317 0 0,0 0-210 0 0,0 0-183 0 0,-10-14-90 0 0,-27-40-65 0 0,36 52-532 0 0,0 1 0 0 0,-1-1 0 0 0,1 1 0 0 0,0-1 0 0 0,0 1 0 0 0,-1-1 0 0 0,1 1 0 0 0,-1 0 0 0 0,1-1-1 0 0,-1 1 1 0 0,0 0 0 0 0,1 0 0 0 0,-1 0 0 0 0,0 0 0 0 0,0 1 0 0 0,0-1 0 0 0,0 0 0 0 0,0 1 0 0 0,0 0 0 0 0,0-1 0 0 0,1 1 0 0 0,-1 0 0 0 0,0 0 0 0 0,0 0 0 0 0,0 0 0 0 0,0 0 0 0 0,0 0 0 0 0,0 1 0 0 0,-1-1-98 0 0,-7 1 407 0 0,-1 0-324 0 0,1 0-1 0 0,-1 1 0 0 0,1 0 0 0 0,-1 1 0 0 0,1 0 1 0 0,0 1-1 0 0,0 0 0 0 0,0 0 0 0 0,1 1 0 0 0,0 0 0 0 0,-1 1 1 0 0,2 0-1 0 0,-1 0 0 0 0,1 1 0 0 0,0 0 0 0 0,0 1 0 0 0,1 0 1 0 0,0 0-1 0 0,0 0 0 0 0,1 1 0 0 0,0 0-82 0 0,-12 19 29 0 0,0 1 0 0 0,2 1-1 0 0,2 0 1 0 0,0 1 0 0 0,2 1-1 0 0,1 3-28 0 0,6-26 15 0 0,2 0 0 0 0,-1 1 0 0 0,1-1 0 0 0,1 1 0 0 0,0-1 0 0 0,0 1 0 0 0,1 0 0 0 0,0 0 0 0 0,1 0 0 0 0,0 0 0 0 0,0 0 0 0 0,1 0 0 0 0,1-1 0 0 0,-1 1 0 0 0,2 0 0 0 0,-1-1 0 0 0,1 1 0 0 0,1-1 0 0 0,0 0 0 0 0,0 0-1 0 0,1 0 1 0 0,0 0 0 0 0,0-1 0 0 0,1 0 0 0 0,0 0 0 0 0,0 0 0 0 0,2-1-15 0 0,6 1 166 0 0,1-1 0 0 0,-1-1 0 0 0,2-1 0 0 0,-1 0 0 0 0,1-1 0 0 0,-1-1 1 0 0,1 0-1 0 0,0-1 0 0 0,0 0 0 0 0,0-2 0 0 0,0 0 0 0 0,1-1 0 0 0,-1 0 0 0 0,6-2-166 0 0,5-3 269 0 0,1 0 1 0 0,-1-2 0 0 0,-1-1-1 0 0,1-1 1 0 0,-2-1-1 0 0,1-1 1 0 0,-2-2 0 0 0,1 0-1 0 0,-2-1 1 0 0,0-2 0 0 0,-1 0-1 0 0,14-16-269 0 0,-24 24 75 0 0,0-1-1 0 0,-2 0 1 0 0,1-1 0 0 0,-1 0 0 0 0,-1-1-1 0 0,0 0 1 0 0,0 0 0 0 0,-1-1-1 0 0,-1 0 1 0 0,0 0 0 0 0,-1-1-1 0 0,0 0 1 0 0,-1 0 0 0 0,-1 0-1 0 0,0-1 1 0 0,1-10-75 0 0,-4 13 8 0 0,0 1-1 0 0,-1-1 1 0 0,0 0 0 0 0,-1 1-1 0 0,0-1 1 0 0,-1 1-1 0 0,0-1 1 0 0,-1 1 0 0 0,0 0-1 0 0,0 0 1 0 0,-2 0-1 0 0,1 1 1 0 0,-1-1 0 0 0,-5-6-8 0 0,2 5-70 0 0,-1 1 1 0 0,-1 0 0 0 0,0 1-1 0 0,0 0 1 0 0,-1 1-1 0 0,0 0 1 0 0,0 0 0 0 0,-1 1-1 0 0,0 1 1 0 0,-1 0-1 0 0,0 0 1 0 0,0 2 0 0 0,0-1-1 0 0,-1 2 1 0 0,0 0-1 0 0,1 0 1 0 0,-1 1 0 0 0,-1 1-1 0 0,-7 0 70 0 0,8 1-429 0 0,0 1 0 0 0,0 0 0 0 0,0 1-1 0 0,0 0 1 0 0,0 1 0 0 0,0 1 0 0 0,0 0-1 0 0,0 1 1 0 0,1 1 0 0 0,0 0 0 0 0,0 0-1 0 0,-11 7 430 0 0,-14 13-4214 0 0,14-8-2277 0 0,5-4-4743 0 0</inkml:trace>
  <inkml:trace contextRef="#ctx0" brushRef="#br0" timeOffset="11498.614">3025 3642 8394 0 0,'0'0'2354'0'0,"0"0"-243"0"0,0 0-162 0 0,0 0-103 0 0,0 0-221 0 0,0 0-316 0 0,0 0-238 0 0,0 0-261 0 0,0 0-196 0 0,0 0-110 0 0,0 0-54 0 0,0 0-15 0 0,0 0-38 0 0,3-3-73 0 0,125-79 1323 0 0,-103 69-1477 0 0,0 1 1 0 0,0 1-1 0 0,1 1 0 0 0,1 2 0 0 0,16-4-170 0 0,54 1 15 0 0,-38 59 35 0 0,-48-39-64 0 0,0-1-1 0 0,1 0 0 0 0,0-1 1 0 0,0 0-1 0 0,1 0 0 0 0,0-2 1 0 0,0 1-1 0 0,0-2 0 0 0,1 0 1 0 0,0 0-1 0 0,0-1 0 0 0,0-1 1 0 0,0 0-1 0 0,0-1 0 0 0,4-1 15 0 0,-13 4-7025 0 0,-5-4 4344 0 0,1 3-9700 0 0</inkml:trace>
  <inkml:trace contextRef="#ctx0" brushRef="#br0" timeOffset="12404.021">3953 3668 0 0 0,'0'0'240'0'0,"0"0"650"0"0,0 0 335 0 0,0 0 133 0 0,0 0 65 0 0,0 0-84 0 0,0 0-135 0 0,0 0-16 0 0,0 0-33 0 0,0 0-45 0 0,0-4 7 0 0,0-18 800 0 0,-3 21-1708 0 0,1 0-1 0 0,0 1 1 0 0,-1-1 0 0 0,1 0 0 0 0,-1 1 0 0 0,0 0-1 0 0,1-1 1 0 0,-1 1 0 0 0,1 0 0 0 0,-1 0 0 0 0,0 1-1 0 0,1-1 1 0 0,-1 0 0 0 0,1 1 0 0 0,-1-1 0 0 0,1 1-1 0 0,-1 0 1 0 0,1 0 0 0 0,0 0 0 0 0,-1 0 0 0 0,0 1-209 0 0,-2 2 58 0 0,0 1 0 0 0,0-1 0 0 0,0 1 0 0 0,1 0 0 0 0,0 0 1 0 0,0 1-1 0 0,0-1 0 0 0,0 1 0 0 0,1 0 0 0 0,0 0 0 0 0,0 0 1 0 0,1 0-1 0 0,-1 0 0 0 0,1 1 0 0 0,1-1 0 0 0,-1 1 0 0 0,1 0 0 0 0,0-1 1 0 0,1 1-1 0 0,0 0 0 0 0,0-1 0 0 0,0 1 0 0 0,1 5-58 0 0,2-9 123 0 0,-1 0 0 0 0,0 0 0 0 0,1 0-1 0 0,-1 0 1 0 0,1 0 0 0 0,0 0 0 0 0,0-1-1 0 0,0 1 1 0 0,1-1 0 0 0,-1 0 0 0 0,0 0 0 0 0,1 0-1 0 0,-1 0 1 0 0,1-1 0 0 0,0 1 0 0 0,-1-1-1 0 0,1 0 1 0 0,0 0 0 0 0,0-1 0 0 0,0 1-1 0 0,0-1 1 0 0,0 0 0 0 0,0 0 0 0 0,0 0 0 0 0,0 0-1 0 0,-1-1 1 0 0,1 1 0 0 0,0-1 0 0 0,0 0-1 0 0,0 0 1 0 0,0-1 0 0 0,-1 1 0 0 0,3-2-123 0 0,1-1 80 0 0,-1 1 0 0 0,0-1 1 0 0,0-1-1 0 0,0 1 0 0 0,0-1 0 0 0,-1 0 1 0 0,1-1-1 0 0,-1 1 0 0 0,-1-1 1 0 0,1 0-1 0 0,-1 0 0 0 0,0 0 0 0 0,0-1 1 0 0,-1 1-1 0 0,0-1 0 0 0,0 0 0 0 0,-1 0 1 0 0,0 0-1 0 0,0 0 0 0 0,0-1 1 0 0,-1 1-1 0 0,0 0 0 0 0,-1-1 0 0 0,1 1 1 0 0,-1-1-1 0 0,-1 0-80 0 0,0 5-76 0 0,0 1 1 0 0,-1 0-1 0 0,1-1 1 0 0,-1 1-1 0 0,0 0 1 0 0,0 0-1 0 0,1 0 0 0 0,-1 1 1 0 0,-1-1-1 0 0,1 0 1 0 0,0 1-1 0 0,0-1 1 0 0,0 1-1 0 0,-1 0 1 0 0,1 0-1 0 0,-1 0 1 0 0,1 0-1 0 0,-1 0 0 0 0,1 0 1 0 0,-1 1-1 0 0,0-1 1 0 0,1 1-1 0 0,-1 0 1 0 0,0-1-1 0 0,1 1 1 0 0,-1 1-1 0 0,0-1 0 0 0,0 0 76 0 0,-49 2-4968 0 0,31 1-1623 0 0,7 0-5049 0 0</inkml:trace>
  <inkml:trace contextRef="#ctx0" brushRef="#br0" timeOffset="13009.141">3670 4617 0 0 0,'0'0'349'0'0,"0"0"513"0"0,0 0 194 0 0,0 0 160 0 0,0 0 237 0 0,0 0 208 0 0,0 0 77 0 0,0 0-48 0 0,-2 3-117 0 0,0-1-1619 0 0,-2 5 2672 0 0,10-4 4339 0 0,5-40-3265 0 0,0 2-3433 0 0,-3-1 0 0 0,-1 1-1 0 0,-1-1 1 0 0,-2 0 0 0 0,-2-1 0 0 0,-1 1 0 0 0,-4-33-267 0 0,2 3 67 0 0,-15-45-1609 0 0,14 105 3 0 0,1 2-4549 0 0,1 3-6072 0 0</inkml:trace>
  <inkml:trace contextRef="#ctx0" brushRef="#br0" timeOffset="15506.755">3394 3016 0 0 0,'0'0'1726'0'0,"0"0"-191"0"0,0 0 32 0 0,0 0 172 0 0,0 0 120 0 0,0 0-16 0 0,0 0-207 0 0,0 0-300 0 0,0 0-231 0 0,0 0-202 0 0,0 0-55 0 0,0 0-25 0 0,0 0-55 0 0,0-8-44 0 0,1-73 3306 0 0,-95-92-394 0 0,11 37-2875 0 0,-33-21-90 0 0,-9 20-338 0 0,98 112-314 0 0,12 13 12 0 0,1 0-1 0 0,1-1 1 0 0,0 0 0 0 0,1-1 0 0 0,0-1 0 0 0,1 0 0 0 0,1 0-1 0 0,0-1 1 0 0,0-4-31 0 0,0 3 29 0 0,-2 1 0 0 0,1 0 0 0 0,-2 0 0 0 0,0 1 0 0 0,-1 1 0 0 0,0 0 0 0 0,-1 1 0 0 0,-1 0 0 0 0,0 1 0 0 0,-1 1 0 0 0,-6-3-29 0 0,-5-5 1 0 0,-68-34 126 0 0,33-9 112 0 0,-2 3-132 0 0,-65-15-51 0 0,47 23 1 0 0,0 3-54 0 0,8-15 38 0 0,-10 2 104 0 0,50 48-111 0 0,-72-34 119 0 0,88 40-76 0 0,19 7-82 0 0,0 1 0 0 0,-1-1 0 0 0,1 0 0 0 0,0 1 0 0 0,0-1 0 0 0,0 0 0 0 0,0 0 0 0 0,-1 1 0 0 0,1-1 0 0 0,0 0 0 0 0,0 1 0 0 0,0-1 0 0 0,-1 0 0 0 0,1 0 0 0 0,0 0 0 0 0,-1 1 0 0 0,1-1 0 0 0,0 0 0 0 0,0 0 0 0 0,-1 0 0 0 0,1 0 0 0 0,0 1 0 0 0,-1-1 0 0 0,1 0 0 0 0,0 0 0 0 0,-1 0 0 0 0,1 0 0 0 0,0 0 0 0 0,-1 0 0 0 0,1 0 0 0 0,-1 0 0 0 0,1 0 0 0 0,0 0 0 0 0,-1 0 0 0 0,1 0 0 0 0,0 0 0 0 0,-1 0 0 0 0,1-1 0 0 0,0 1 0 0 0,0 0 0 0 0,-1 0 0 0 0,1 0 0 0 0,0 0 0 0 0,-1-1 0 0 0,1 1 0 0 0,0 0 0 0 0,0 0 0 0 0,-1-1 0 0 0,1 1 5 0 0,20 33-261 0 0,-16-25 354 0 0,1 3-93 0 0,0 0-1 0 0,-1 0 1 0 0,-1 1 0 0 0,0-1 0 0 0,-1 1-1 0 0,0 0 1 0 0,0-1 0 0 0,-2 1 0 0 0,1 0-1 0 0,-1 0 1 0 0,-1 0 0 0 0,0 0 0 0 0,-1 0-1 0 0,0-1 1 0 0,-1 1 0 0 0,-3 7 0 0 0,4 55-124 0 0,2-74 112 0 0,70-47 201 0 0,264-240-118 0 0,-231 199-68 0 0,-168 109-190 0 0,7-3 190 0 0,-1-2-1 0 0,0-3 1 0 0,-1-3 0 0 0,-17 0-3 0 0,-35-3 114 0 0,111-7-115 0 0,1 0 1 0 0,0 0-21 0 0,0 0-15 0 0,0 0 6 0 0,0 0 12 0 0,0 0-24 0 0,0 0-10 0 0,0 0-18 0 0,0 0-19 0 0,0 0-8 0 0,0 0 5 0 0,0 0-28 0 0,24 0-987 0 0,10 3-2081 0 0,-14 2-5170 0 0,-15-2-3338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9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14 2208 0 0,'0'0'1777'0'0,"0"0"-131"0"0,0 0 266 0 0,0 0 359 0 0,0 0 112 0 0,0 0-218 0 0,0 0-466 0 0,0 0-406 0 0,0 0-220 0 0,0 0-116 0 0,0 0-71 0 0,0 0-47 0 0,0 0-54 0 0,9-3 1447 0 0,-81 40-1643 0 0,69-34-581 0 0,3-3 8 0 0,0 0-36 0 0,0 0-14 0 0,13-4 28 0 0,76-43 682 0 0,-85 48-721 0 0,-24 19-965 0 0,1-2-6029 0 0,17-13-4565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13643 0 0,'0'0'1476'0'0,"0"0"-621"0"0,0 0-231 0 0,0 0 146 0 0,0 0 187 0 0,0 0 57 0 0,0 0-86 0 0,0 0-140 0 0,0 0-129 0 0,0 0-107 0 0,0 0-74 0 0,33 0-76 0 0,103-3-68 0 0,126-17-1520 0 0,-245 17-1452 0 0,-5 0-3270 0 0,-4 3-5712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0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10306 0 0,'0'0'1899'0'0,"0"0"-546"0"0,0 0-165 0 0,0 0 79 0 0,0 0 8 0 0,0 0-147 0 0,0 0-339 0 0,0 0-271 0 0,0 0-119 0 0,0 0-21 0 0,0 0 34 0 0,0 0 21 0 0,0 0-21 0 0,-27 34 1889 0 0,7-9-1959 0 0,44-25 93 0 0,3-11 3 0 0,-27 11-394 0 0,0 0 22 0 0,0 0-18 0 0,0 0-7 0 0,0 0-17 0 0,0 0 4 0 0,-15 18 247 0 0,11-13-188 0 0,-5 9-946 0 0,23-14-2910 0 0,-6-4 249 0 0,-2 1-3221 0 0,-4-1-4256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794 265 1080 0 0,'0'0'4026'0'0,"0"0"-2052"0"0,0 0-663 0 0,0 0 12 0 0,0 0 181 0 0,0 0 226 0 0,0 0 14 0 0,0 0-205 0 0,0 0-298 0 0,0 0-320 0 0,0 0-321 0 0,0-4-212 0 0,-3-10-97 0 0,3 10-27 0 0,0 4 14 0 0,0 0 12 0 0,0 0 8 0 0,0 0-45 0 0,0 0-31 0 0,-16 41 1359 0 0,-45 121-491 0 0,-91 231-393 0 0,70-219-647 0 0,102-227-2462 0 0,29-62-2842 0 0,-20 37-6298 0 0,-25 58 6075 0 0</inkml:trace>
  <inkml:trace contextRef="#ctx0" brushRef="#br0" timeOffset="520.496">732 184 0 0 0,'0'0'898'0'0,"0"0"641"0"0,0 0 428 0 0,0 0 238 0 0,0 0 44 0 0,0 0-190 0 0,0 0-380 0 0,0 0-411 0 0,0 0-338 0 0,0 0-207 0 0,0 0-101 0 0,0 0-61 0 0,0 0-85 0 0,0-4-82 0 0,3-10-98 0 0,14 19 1621 0 0,14 34-213 0 0,-22-19-1422 0 0,-1 1 0 0 0,0 0 1 0 0,-2 1-1 0 0,-1-1 0 0 0,0 1 0 0 0,-1 0 0 0 0,-1 9-282 0 0,-2-22 55 0 0,18 185 409 0 0,-16-175-456 0 0,-1-5 3 0 0,0-1 1 0 0,0 1-1 0 0,1-1 1 0 0,1 0-1 0 0,0 0 0 0 0,1 0 1 0 0,0 0-1 0 0,1-1 1 0 0,1 0-1 0 0,0 0 1 0 0,6 7-13 0 0,-13-18 15 0 0,0 0 0 0 0,1 0 0 0 0,-1 0-1 0 0,1 0 1 0 0,-1 0 0 0 0,1 0-1 0 0,-1 0 1 0 0,1-1 0 0 0,-1 1 0 0 0,1 0-1 0 0,0 0 1 0 0,0-1 0 0 0,-1 1-1 0 0,1 0 1 0 0,0-1 0 0 0,0 1 0 0 0,0-1-1 0 0,0 1 1 0 0,0-1 0 0 0,0 1-1 0 0,0-1 1 0 0,0 0 0 0 0,0 1 0 0 0,0-1-1 0 0,0 0 1 0 0,0 0 0 0 0,0 0-1 0 0,0 0 1 0 0,0 0 0 0 0,0 0 0 0 0,0 0-1 0 0,0 0 1 0 0,0 0 0 0 0,0 0-1 0 0,0-1 1 0 0,0 1 0 0 0,0 0-1 0 0,0-1 1 0 0,0 1 0 0 0,0-1 0 0 0,0 1-1 0 0,-1-1 1 0 0,1 1 0 0 0,0-1-1 0 0,0 0 1 0 0,0 1 0 0 0,-1-1 0 0 0,1 0-1 0 0,0 0 1 0 0,-1 0 0 0 0,1 1-1 0 0,0-1 1 0 0,-1 0 0 0 0,1 0 0 0 0,-1 0-1 0 0,0 0 1 0 0,1-1-14 0 0,78-144 855 0 0,-14 3-744 0 0,10-80 57 0 0,-68 190-435 0 0,-1 0 1 0 0,-2 0 0 0 0,-1-1 0 0 0,-2 1 0 0 0,-1-2 266 0 0,0 34-316 0 0,0 1-166 0 0,0 0-263 0 0,0 0-412 0 0,0 7-8049 0 0,0-3-1251 0 0</inkml:trace>
  <inkml:trace contextRef="#ctx0" brushRef="#br0" timeOffset="934.785">1459 390 7034 0 0,'0'0'1308'0'0,"0"0"-188"0"0,0 0 76 0 0,0 0 235 0 0,0 0 124 0 0,0 0-89 0 0,0 0-275 0 0,0 0-280 0 0,0 0-239 0 0,0 0-187 0 0,-12 31-114 0 0,-37 97-62 0 0,45-120-244 0 0,1 1 0 0 0,0-1 0 0 0,0 1-1 0 0,1 0 1 0 0,0 0 0 0 0,1 0-1 0 0,-1 1 1 0 0,2-1 0 0 0,0 0 0 0 0,0 0-1 0 0,0 1-64 0 0,2 17 154 0 0,-2-20-75 0 0,0 1 1 0 0,1-1-1 0 0,0 0 1 0 0,1 0-1 0 0,0 0 1 0 0,0 0-1 0 0,0-1 1 0 0,1 1-1 0 0,0 0 1 0 0,0-1-1 0 0,0 0 1 0 0,1 0-1 0 0,0 0 1 0 0,0 0-1 0 0,1 0 1 0 0,0-1-1 0 0,0 0 1 0 0,0 0-1 0 0,0 0 1 0 0,1-1-1 0 0,0 0 1 0 0,0 0-1 0 0,0 0 1 0 0,0-1-1 0 0,1 0 1 0 0,-1 0-1 0 0,1 0 1 0 0,0-1-1 0 0,0 0 1 0 0,0 0-1 0 0,0-1 1 0 0,0 0-1 0 0,2 0-79 0 0,-2-2 99 0 0,0 1-1 0 0,0-1 1 0 0,0-1 0 0 0,0 1-1 0 0,0-1 1 0 0,-1 0 0 0 0,1-1-1 0 0,0 0 1 0 0,-1 0 0 0 0,0 0-1 0 0,0-1 1 0 0,0 0 0 0 0,0 0-1 0 0,0 0 1 0 0,-1-1-1 0 0,0 0 1 0 0,0 0 0 0 0,0 0-1 0 0,-1-1 1 0 0,1 0 0 0 0,-1 1-1 0 0,-1-2 1 0 0,3-4-99 0 0,1-2 83 0 0,0-1 0 0 0,-2 1 1 0 0,1-1-1 0 0,-2-1 0 0 0,0 1 1 0 0,-1 0-1 0 0,0-1 0 0 0,-1 0 0 0 0,-1 0 1 0 0,0 1-1 0 0,-1-2-83 0 0,-2 5-62 0 0,-1 0 0 0 0,0 0 0 0 0,-1 0 0 0 0,0 1 1 0 0,-1 0-1 0 0,0-1 0 0 0,-1 2 0 0 0,0-1 0 0 0,0 1 0 0 0,-1-1 1 0 0,0 2-1 0 0,-1-1 0 0 0,0 1 0 0 0,0 0 0 0 0,0 1 0 0 0,-1 0 1 0 0,-1 0-1 0 0,1 1 0 0 0,-1 0 0 0 0,0 1 0 0 0,0 0 0 0 0,-1 1 1 0 0,1 0-1 0 0,-1 0 0 0 0,0 1 0 0 0,0 1 0 0 0,-9-2 62 0 0,-64 14-3189 0 0,35 18-6070 0 0,34-19-1802 0 0</inkml:trace>
  <inkml:trace contextRef="#ctx0" brushRef="#br0" timeOffset="1356.024">2013 0 10306 0 0,'0'0'2243'0'0,"0"0"-314"0"0,0 0-250 0 0,0 0-188 0 0,0 0-186 0 0,0 0-252 0 0,0 0-296 0 0,0 0-197 0 0,0 0-65 0 0,0 0 14 0 0,0 0 14 0 0,0 0-19 0 0,0 0-56 0 0,4 15-58 0 0,32 117 783 0 0,13 127 50 0 0,-45-32-913 0 0,-9-124-865 0 0,5-103 339 0 0,0 0-43 0 0,0 0-62 0 0,0 0-93 0 0,0 0-71 0 0,0-8-2130 0 0,0 4 2126 0 0,0-15-4724 0 0,-3 0-4906 0 0,1 11 3907 0 0</inkml:trace>
  <inkml:trace contextRef="#ctx0" brushRef="#br0" timeOffset="1658.122">1724 398 6377 0 0,'0'0'4044'0'0,"0"0"-1426"0"0,0 0-887 0 0,0 0-416 0 0,0 0-215 0 0,0 0-149 0 0,0 0-86 0 0,0 0-59 0 0,0 0-27 0 0,0 0 2 0 0,0 0-61 0 0,0 0-86 0 0,20 0-98 0 0,146 0 743 0 0,159 0-1881 0 0,-282 3-956 0 0,-3 1-5597 0 0,-29-4-1257 0 0</inkml:trace>
  <inkml:trace contextRef="#ctx0" brushRef="#br0" timeOffset="1977.342">2479 501 424 0 0,'0'0'2150'0'0,"0"0"125"0"0,0 0 18 0 0,0 0-192 0 0,0 0-146 0 0,0 0-104 0 0,0 0-182 0 0,0 0-222 0 0,0 0-226 0 0,0 0-191 0 0,0 0-133 0 0,32 0-102 0 0,103-1-57 0 0,-70-9 621 0 0,-52 2-927 0 0,-8 7-349 0 0,1-2 0 0 0,-1 1 0 0 0,0 0 1 0 0,1-1-1 0 0,-1 0 0 0 0,-1-1 0 0 0,1 1 1 0 0,0-1-1 0 0,-1 1 0 0 0,0-1 0 0 0,1-1 0 0 0,-2 1 1 0 0,1-1-1 0 0,0 1 0 0 0,-1-1 0 0 0,0 0 1 0 0,0 0-1 0 0,-1-1 0 0 0,1 1 0 0 0,-1 0 0 0 0,0-1 1 0 0,0 0-1 0 0,-1 1 0 0 0,0-1 0 0 0,0 0 1 0 0,0 0-1 0 0,-1 1 0 0 0,0-1 0 0 0,0 0 0 0 0,0 0 1 0 0,-1 0-1 0 0,0 0 0 0 0,0 1 0 0 0,0-1 0 0 0,-1-1-83 0 0,-1 3-9 0 0,0 0 0 0 0,0 1 0 0 0,0-1-1 0 0,-1 1 1 0 0,0-1 0 0 0,1 1-1 0 0,-1 0 1 0 0,0 1 0 0 0,0-1 0 0 0,-1 1-1 0 0,1 0 1 0 0,0 0 0 0 0,-1 0-1 0 0,1 0 1 0 0,-1 1 0 0 0,0 0-1 0 0,1 0 1 0 0,-1 0 0 0 0,0 0 0 0 0,0 1-1 0 0,0 0 1 0 0,1 0 0 0 0,-1 0-1 0 0,0 0 1 0 0,0 1 0 0 0,0 0 0 0 0,0 0 8 0 0,-124 48-396 0 0,115-42 396 0 0,0 1 0 0 0,1 0 0 0 0,0 1 0 0 0,0 0-1 0 0,1 1 1 0 0,1 1 0 0 0,0 0 0 0 0,0 0 0 0 0,1 1-1 0 0,0 1 1 0 0,1 0 0 0 0,0 0 0 0 0,1 0 0 0 0,1 1 0 0 0,0 0-1 0 0,1 1 1 0 0,1 0 0 0 0,0 0 0 0 0,1 0 0 0 0,0 0-1 0 0,1 0 1 0 0,1 1 0 0 0,1 0 0 0 0,0-1 0 0 0,1 1-1 0 0,0 0 1 0 0,3 14 1 0 0,-1-24 14 0 0,1 0 0 0 0,-1-1 0 0 0,1 1 0 0 0,0-1 0 0 0,1 0 0 0 0,-1 0 0 0 0,1 0 1 0 0,0 0-1 0 0,0-1 0 0 0,0 1 0 0 0,1-1 0 0 0,0 0 0 0 0,-1-1 0 0 0,2 1 0 0 0,-1-1 0 0 0,0 0 0 0 0,0 0 0 0 0,1 0 0 0 0,0-1 0 0 0,0 0 0 0 0,3 1-14 0 0,131 23 233 0 0,-129-25-226 0 0,24 3-210 0 0,0-2 1 0 0,0-2-1 0 0,-1-1 0 0 0,1-1 1 0 0,16-5 202 0 0,-22-1-2410 0 0,-11 2-6079 0 0,-11 2-3539 0 0</inkml:trace>
  <inkml:trace contextRef="#ctx0" brushRef="#br0" timeOffset="2495.879">1 1285 5889 0 0,'0'0'2565'0'0,"0"0"-1245"0"0,0 0-298 0 0,0 0 287 0 0,0 0 352 0 0,0 0 71 0 0,0 0-209 0 0,0 0-288 0 0,0 0-188 0 0,38 2-138 0 0,126 8-121 0 0,-106-7-71 0 0,0-3 0 0 0,0-2 0 0 0,-1-3-1 0 0,50-11-716 0 0,-86 12 130 0 0,1166-167 1691 0 0,-600 89-1893 0 0,-225 56-2041 0 0,-359 26 1885 0 0,15-1-3806 0 0,-1-5-6495 0 0,-13 2 1687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4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517 126 2617 0 0,'0'0'3146'0'0,"0"0"-1126"0"0,0 0-464 0 0,0 0-107 0 0,0 0 87 0 0,0 0 43 0 0,0 0-123 0 0,0 0-295 0 0,0 0-377 0 0,0 0-316 0 0,0 0-229 0 0,-5-3 183 0 0,27 76 2547 0 0,-14-14-2320 0 0,-3 0 0 0 0,-3 0 0 0 0,-2 1 0 0 0,-3-1 0 0 0,-7 34-649 0 0,-3 125 436 0 0,20-126-300 0 0,-5-124-4406 0 0,-3 0-5966 0 0,0 26-477 0 0</inkml:trace>
  <inkml:trace contextRef="#ctx0" brushRef="#br0" timeOffset="365.482">0 336 7514 0 0,'0'0'1228'0'0,"0"0"-531"0"0,0 0-46 0 0,0 0 453 0 0,0 0 411 0 0,0 0 172 0 0,0 0-40 0 0,0 0-198 0 0,0 0-198 0 0,37-9-183 0 0,118-28-184 0 0,30-24 980 0 0,-139 46-1522 0 0,31-11 60 0 0,1 3 0 0 0,1 4-1 0 0,46-4-401 0 0,-88 22-198 0 0,-33 42-2349 0 0,-4-40 2212 0 0,0 12-2870 0 0,-2-6-2575 0 0,0-3-5117 0 0</inkml:trace>
  <inkml:trace contextRef="#ctx0" brushRef="#br0" timeOffset="883.505">924 1 9410 0 0,'0'0'1734'0'0,"0"0"-599"0"0,0 0-299 0 0,0 0 73 0 0,0 0 286 0 0,0 0 280 0 0,0 0 18 0 0,0 0-233 0 0,0 0-248 0 0,0 0-265 0 0,0 0-178 0 0,0 0-66 0 0,0 0-71 0 0,1 35-48 0 0,0 111-37 0 0,14 203 840 0 0,2-40-924 0 0,-17-308-263 0 0,-1-1 0 0 0,1 1 1 0 0,0 0-1 0 0,0 0 1 0 0,0-1-1 0 0,0 1 0 0 0,0 0 1 0 0,0-1-1 0 0,0 1 1 0 0,0 0-1 0 0,0 0 0 0 0,0-1 1 0 0,0 1-1 0 0,0 0 0 0 0,0-1 1 0 0,1 1-1 0 0,-1 0 1 0 0,0-1-1 0 0,0 1 0 0 0,1 0 1 0 0,-1-1-1 0 0,0 1 1 0 0,1-1-1 0 0,-1 1 0 0 0,1-1 1 0 0,-1 1-1 0 0,1-1 1 0 0,-1 1-1 0 0,1-1 0 0 0,0 1 1 0 0,-1-1-1 0 0,1 1 0 0 0,-1-1 1 0 0,1 0-1 0 0,0 1 1 0 0,-1-1-1 0 0,1 0 0 0 0,0 0 1 0 0,-1 0-1 0 0,1 1 1 0 0,0-1-1 0 0,0 0 0 0 0,-1 0 1 0 0,1 0-1 0 0,0 0 1 0 0,-1 0-1 0 0,1 0 0 0 0,0 0 1 0 0,0-1-1 0 0,-1 1 0 0 0,1 0 1 0 0,0 0-1 0 0,-1 0 1 0 0,1-1-1 0 0,34-27 189 0 0,-24 17-118 0 0,203-159 54 0 0,-160 141-218 0 0,-50 59 65 0 0,-17 80 339 0 0,10 5-241 0 0,3-114-91 0 0,0 1-1 0 0,1-1 0 0 0,-1 1 1 0 0,1-1-1 0 0,-1 1 0 0 0,1-1 0 0 0,0 1 1 0 0,-1-1-1 0 0,1 1 0 0 0,0-1 1 0 0,0 0-1 0 0,0 0 0 0 0,0 1 0 0 0,0-1 1 0 0,1 0-1 0 0,-1 0 0 0 0,0 0 1 0 0,0 0-1 0 0,1 0 0 0 0,-1 0 0 0 0,1-1 1 0 0,-1 1-1 0 0,0 0 0 0 0,1-1 1 0 0,0 1-1 0 0,-1-1 0 0 0,1 1 0 0 0,-1-1 1 0 0,1 0-1 0 0,-1 0 0 0 0,1 1 1 0 0,0-1-1 0 0,-1 0 0 0 0,1-1 0 0 0,0 1 1 0 0,-1 0-1 0 0,1 0 0 0 0,-1-1 1 0 0,1 1-1 0 0,-1-1 0 0 0,1 1 0 0 0,-1-1 1 0 0,1 0-1 0 0,-1 1 0 0 0,1-1 1 0 0,-1 0 21 0 0,0 0-119 0 0,22-20-2703 0 0,-11 7-4874 0 0,-9 9-4002 0 0</inkml:trace>
  <inkml:trace contextRef="#ctx0" brushRef="#br0" timeOffset="1300.288">1591 792 8202 0 0,'0'0'1684'0'0,"0"0"-37"0"0,0 0 130 0 0,0 0-74 0 0,0 0-174 0 0,0 0-182 0 0,0 0-199 0 0,0 0-190 0 0,0 0-191 0 0,0 0-154 0 0,0 0-91 0 0,0 0-73 0 0,0 0-54 0 0,33-7-23 0 0,100-21-52 0 0,-84 10 115 0 0,-45 12-329 0 0,0 2-48 0 0,0-1-1 0 0,0 0 0 0 0,0 0 0 0 0,-1 0 0 0 0,0 0 0 0 0,0-1 0 0 0,0 0 1 0 0,-1 1-1 0 0,0-1 0 0 0,0 0 0 0 0,0 0 0 0 0,-1 0 0 0 0,1 0 0 0 0,-2 0 0 0 0,1 0 1 0 0,-1-1-1 0 0,0 1 0 0 0,0 0 0 0 0,0-1-57 0 0,-3 4-18 0 0,1 0 1 0 0,-1 0-1 0 0,0 0 0 0 0,0 0 0 0 0,0 1 1 0 0,0-1-1 0 0,0 1 0 0 0,0 0 0 0 0,-1 0 1 0 0,1 0-1 0 0,-1 0 0 0 0,0 1 0 0 0,1 0 1 0 0,-1-1-1 0 0,0 1 0 0 0,0 0 0 0 0,0 1 0 0 0,0-1 1 0 0,0 1-1 0 0,0 0 0 0 0,0 0 0 0 0,0 0 1 0 0,0 0-1 0 0,0 1 0 0 0,1-1 0 0 0,-1 1 1 0 0,0 0-1 0 0,0 0 0 0 0,0 1 18 0 0,-90 56-232 0 0,84-51 243 0 0,0-1 0 0 0,1 2 1 0 0,0-1-1 0 0,0 1 0 0 0,0 1 0 0 0,1 0 0 0 0,1 0 0 0 0,0 0 0 0 0,0 1 0 0 0,0 0 0 0 0,1 0 1 0 0,1 1-1 0 0,0 0 0 0 0,0 0 0 0 0,1 0 0 0 0,1 0 0 0 0,0 1 0 0 0,0 0 0 0 0,1-1 0 0 0,1 1 1 0 0,-1 11-12 0 0,3-19 28 0 0,0 1 1 0 0,1 0-1 0 0,0 0 1 0 0,0-1-1 0 0,0 1 1 0 0,0-1 0 0 0,1 1-1 0 0,-1-1 1 0 0,1 0-1 0 0,0 0 1 0 0,1 0 0 0 0,-1-1-1 0 0,1 1 1 0 0,-1-1-1 0 0,1 0 1 0 0,0 0-1 0 0,0 0 1 0 0,0 0 0 0 0,1-1-1 0 0,-1 1 1 0 0,1-1-1 0 0,-1 0 1 0 0,3 0-29 0 0,113 26 644 0 0,45-24-322 0 0,-129-12-1219 0 0,-30 4-2640 0 0,-1-2-3286 0 0,-4 2-5609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8034 0 0,'0'0'2036'0'0,"0"0"-238"0"0,0 0-200 0 0,0 0-143 0 0,0 0-98 0 0,0 0-185 0 0,0 0-322 0 0,0 0-361 0 0,0 0-291 0 0,0 0-214 0 0,0 0-44 0 0,0 0 5 0 0,-5 3-24 0 0,-18 13-66 0 0,23-15 91 0 0,0 0 0 0 0,-1-1 0 0 0,1 1 1 0 0,0 0-1 0 0,-1-1 0 0 0,1 1 0 0 0,0 0 0 0 0,0 0 0 0 0,-1-1 0 0 0,1 1 0 0 0,0 0 1 0 0,0 0-1 0 0,0 0 0 0 0,0-1 0 0 0,0 1 0 0 0,0 0 0 0 0,0 0 0 0 0,0 0 1 0 0,1-1-1 0 0,-1 1 0 0 0,0 0 0 0 0,0 0 0 0 0,1-1 0 0 0,-1 1 0 0 0,0 0 1 0 0,1-1-1 0 0,-1 1 0 0 0,1 0 0 0 0,-1-1 0 0 0,1 1 0 0 0,-1 0 0 0 0,1-1 0 0 0,-1 1 1 0 0,1-1-1 0 0,0 1 0 0 0,-1-1 0 0 0,1 1 0 0 0,0-1 0 0 0,-1 0 0 0 0,2 1 54 0 0,13 9-6404 0 0,-11-9-3669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40 524 9218 0 0,'0'0'2446'0'0,"0"0"-986"0"0,0 0-388 0 0,0 0 111 0 0,0 0 138 0 0,0 0 12 0 0,0 0-231 0 0,0 0-353 0 0,0 0-214 0 0,0 0-108 0 0,0 0-46 0 0,0 0-23 0 0,0 0-60 0 0,-3 22-52 0 0,-13 113 204 0 0,4-83-1191 0 0,5-51-8544 0 0,6-1-1660 0 0</inkml:trace>
  <inkml:trace contextRef="#ctx0" brushRef="#br0" timeOffset="232.203">10 163 8834 0 0,'0'0'4137'0'0,"0"0"-3017"0"0,0 0-288 0 0,0 0-200 0 0,0 0-136 0 0,0 0-224 0 0,0 0-424 0 0,0 0-408 0 0,0 0-80 0 0,0 0-40 0 0,0 0-24 0 0,0 0 8 0 0,0 0-657 0 0,0 0-1647 0 0,2 0-5538 0 0</inkml:trace>
  <inkml:trace contextRef="#ctx0" brushRef="#br0" timeOffset="524.465">411 19 8410 0 0,'0'0'2199'0'0,"0"0"-471"0"0,0 0-183 0 0,0 0-34 0 0,0 0-87 0 0,0 0-250 0 0,0 0-378 0 0,0 0-326 0 0,0 0-140 0 0,0 0 85 0 0,0 0 119 0 0,0 0 87 0 0,0 0 52 0 0,4 8-93 0 0,16 66 726 0 0,-19 46-132 0 0,-14 337-309 0 0,5-351-1236 0 0,8-105 239 0 0,0-1-51 0 0,0 0-49 0 0,0 0-46 0 0,0 0-46 0 0,0 0-66 0 0,0 0-102 0 0,0 0-163 0 0,0-16-4972 0 0,0 9-394 0 0,0 1 271 0 0,0 2 450 0 0</inkml:trace>
  <inkml:trace contextRef="#ctx0" brushRef="#br0" timeOffset="891.991">176 465 7762 0 0,'0'0'2770'0'0,"0"0"-898"0"0,0 0-521 0 0,0 0-219 0 0,0 0-125 0 0,0 0-73 0 0,0 0-9 0 0,0 0 34 0 0,0 0 63 0 0,0 0 20 0 0,0 0-125 0 0,0 0-145 0 0,20 2-127 0 0,140 10 660 0 0,59-34-711 0 0,-170 21-704 0 0,-25-1-1387 0 0,0 2-4273 0 0,-19 0-3100 0 0</inkml:trace>
  <inkml:trace contextRef="#ctx0" brushRef="#br0" timeOffset="1237.359">835 516 12923 0 0,'0'0'1272'0'0,"0"0"-318"0"0,0 0-64 0 0,0 0 47 0 0,0 0-24 0 0,0 0-119 0 0,0 0-220 0 0,0 0-197 0 0,0 0-124 0 0,-2 33-80 0 0,-5 103-50 0 0,5-25-134 0 0,2-110-282 0 0,5 17-437 0 0,2-15-6570 0 0,-6-3-3221 0 0</inkml:trace>
  <inkml:trace contextRef="#ctx0" brushRef="#br0" timeOffset="1238.359">813 358 8794 0 0,'0'0'4345'0'0,"0"0"-2305"0"0,0 0-783 0 0,0 0-241 0 0,0 0-184 0 0,0 0-272 0 0,0 0-272 0 0,0 0-456 0 0,0 0-208 0 0,0 0-232 0 0,0 0-288 0 0,0 0-545 0 0,0 0-2920 0 0,13-55-6921 0 0</inkml:trace>
  <inkml:trace contextRef="#ctx0" brushRef="#br0" timeOffset="2108.96">1214 487 12331 0 0,'0'0'2554'0'0,"0"0"-811"0"0,0 0-386 0 0,0 0-91 0 0,0 0-157 0 0,0 0-136 0 0,0 0-156 0 0,0 0-199 0 0,0 0-142 0 0,0 0-110 0 0,0 0-102 0 0,0 0-70 0 0,0 0-54 0 0,-24 9-35 0 0,-73 31-22 0 0,92-38-74 0 0,1 0-1 0 0,-1 0 1 0 0,0 0 0 0 0,1 1 0 0 0,0-1-1 0 0,0 1 1 0 0,0 0 0 0 0,0 1 0 0 0,0-1-1 0 0,0 1 1 0 0,1 0 0 0 0,0-1 0 0 0,-1 2-1 0 0,1-1 1 0 0,0 0-9 0 0,-6 10 5 0 0,2-5-12 0 0,1 0-1 0 0,0 0 1 0 0,0 0 0 0 0,1 1 0 0 0,0 0 0 0 0,1 0-1 0 0,0 0 1 0 0,1 1 0 0 0,0-1 0 0 0,0 1 0 0 0,1 0-1 0 0,0-1 1 0 0,1 1 0 0 0,1 0 0 0 0,-1 0-1 0 0,2 0 1 0 0,0 0 7 0 0,1-7 8 0 0,0 0 0 0 0,0 0 0 0 0,0-1 0 0 0,1 0 0 0 0,0 1 0 0 0,0-1 0 0 0,0 0 0 0 0,0 0 0 0 0,0 0-1 0 0,0-1 1 0 0,1 1 0 0 0,-1-1 0 0 0,1 0 0 0 0,0 0 0 0 0,0 0 0 0 0,0-1 0 0 0,0 1 0 0 0,0-1 0 0 0,0 0 0 0 0,0 0 0 0 0,0 0 0 0 0,0 0 0 0 0,1-1-1 0 0,-1 0 1 0 0,0 0 0 0 0,0 0 0 0 0,1 0 0 0 0,-1-1 0 0 0,0 0 0 0 0,0 1 0 0 0,0-2 0 0 0,0 1 0 0 0,0 0 0 0 0,0-1 0 0 0,0 0 0 0 0,3-1-8 0 0,8-6 58 0 0,0 1-1 0 0,0-2 1 0 0,-1 0 0 0 0,0 0 0 0 0,-1-2 0 0 0,0 1 0 0 0,-1-2 0 0 0,0 0 0 0 0,-1 0 0 0 0,0-1 0 0 0,-1 0-1 0 0,2-7-57 0 0,32-56 95 0 0,-77 204-1066 0 0,32-122 961 0 0,0 0-1 0 0,0 0 1 0 0,1 0-1 0 0,-1 0 0 0 0,1 0 1 0 0,1 0-1 0 0,-1 0 1 0 0,0 0-1 0 0,1 0 1 0 0,0 0-1 0 0,1 0 0 0 0,-1 0 1 0 0,1 0-1 0 0,0 0 1 0 0,0-1-1 0 0,0 1 0 0 0,0-1 1 0 0,1 1-1 0 0,0-1 1 0 0,0 0-1 0 0,0 0 1 0 0,1 0-1 0 0,-1-1 0 0 0,1 1 1 0 0,0-1-1 0 0,0 0 1 0 0,0 0-1 0 0,2 1 11 0 0,2-2 24 0 0,0 0 0 0 0,0 0 0 0 0,1-1 0 0 0,-1 0 0 0 0,0 0 0 0 0,1-1 0 0 0,-1-1 0 0 0,0 1 0 0 0,1-1 0 0 0,-1 0 0 0 0,0-1 0 0 0,0 0 0 0 0,1 0 0 0 0,-2-1 0 0 0,1 0 0 0 0,0-1 0 0 0,0 0-24 0 0,5 0 59 0 0,7-6 29 0 0,-1-1 0 0 0,1-1 0 0 0,-2 0 0 0 0,1-1 0 0 0,-2-1 0 0 0,0-1 0 0 0,-1 0 0 0 0,9-12-88 0 0,109-141 337 0 0,-118 146-341 0 0,-1 0 0 0 0,-1-1 0 0 0,-1-1 0 0 0,-1 0 0 0 0,-1 0-1 0 0,-2-2 1 0 0,0 1 0 0 0,-1-1 0 0 0,-2 0 0 0 0,0 0-1 0 0,-2-1 1 0 0,-1 0 0 0 0,-1 1 0 0 0,-2-17 4 0 0,0 37-10 0 0,0 1 0 0 0,0-1 0 0 0,-1 0-1 0 0,0 0 1 0 0,0 0 0 0 0,0 1 0 0 0,-1-1 0 0 0,0 0 0 0 0,0 1 0 0 0,0-1 0 0 0,-1 1 0 0 0,0 0 0 0 0,0 0 0 0 0,0 0-1 0 0,0 0 1 0 0,-1 1 0 0 0,0-1 0 0 0,0 1 0 0 0,0 0 0 0 0,-1 0 0 0 0,1 0 0 0 0,-1 1 0 0 0,0 0 0 0 0,0-1 0 0 0,0 2-1 0 0,0-1 1 0 0,-1 1 0 0 0,1-1 0 0 0,-1 2 0 0 0,-1-1 10 0 0,2 0-9 0 0,-1 1 0 0 0,1 0 0 0 0,-1 1 0 0 0,1 0 0 0 0,0-1 0 0 0,-1 2 0 0 0,1-1 0 0 0,-1 1 0 0 0,1-1 0 0 0,0 2 0 0 0,-1-1 0 0 0,1 0 0 0 0,0 1 0 0 0,0 0 0 0 0,0 0 0 0 0,0 1 0 0 0,0 0 0 0 0,1-1 0 0 0,-5 5 9 0 0,1-1 4 0 0,0 1 0 0 0,1 1-1 0 0,0-1 1 0 0,1 1 0 0 0,-1 0-1 0 0,1 1 1 0 0,1 0 0 0 0,0 0 0 0 0,0 0-1 0 0,1 0 1 0 0,0 1 0 0 0,0-1-1 0 0,1 1 1 0 0,1 0 0 0 0,-1 0-1 0 0,2 1 1 0 0,-1-1 0 0 0,2 0-1 0 0,-1 0 1 0 0,2 10-4 0 0,0 11 77 0 0,2-1 0 0 0,2 0 0 0 0,1 0-1 0 0,1 0 1 0 0,1-1 0 0 0,7 14-77 0 0,56 116 704 0 0,47 140 226 0 0,-63-193-809 0 0,-31-84-155 0 0,-22-21 88 0 0,1 1-2260 0 0,1-1-5323 0 0,-4-1-4222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56 1352 0 0,'0'0'1917'0'0,"0"0"-157"0"0,0 0-58 0 0,0 0 102 0 0,0 0 62 0 0,0 0-123 0 0,0 0-355 0 0,0 0-372 0 0,0 0-175 0 0,0 0-81 0 0,0 0-7 0 0,1 8-10 0 0,-1-1-574 0 0,2 38 1059 0 0,-1-1-1 0 0,-3 1 1 0 0,-1-1 0 0 0,-5 13-1228 0 0,-1-13 365 0 0,9-49-3625 0 0,1-14-3378 0 0,2 10 729 0 0,2 2-1374 0 0</inkml:trace>
  <inkml:trace contextRef="#ctx0" brushRef="#br0" timeOffset="881.636">244 373 0 0 0,'0'0'872'0'0,"0"0"697"0"0,0 0 568 0 0,0 0 361 0 0,0 0 48 0 0,0 0-308 0 0,0 0-443 0 0,0 0-396 0 0,0 0-272 0 0,0 0-164 0 0,0 0-167 0 0,0 0-179 0 0,0 0-138 0 0,2-4-98 0 0,61-140 2297 0 0,17-46-1913 0 0,-77 182-897 0 0,-3 8-36 0 0,2 15-173 0 0,23 117 564 0 0,-24-127-223 0 0,-1 3 9 0 0,1 0 0 0 0,1 0 0 0 0,-1 0-1 0 0,1 0 1 0 0,1 0 0 0 0,-1-1-1 0 0,1 1 1 0 0,1-1 0 0 0,-1 1 0 0 0,1-1-1 0 0,1 0 1 0 0,-1-1 0 0 0,1 1 0 0 0,0-1-1 0 0,0 0 1 0 0,1 0 0 0 0,0 0-1 0 0,1 0-7 0 0,-3-6 70 0 0,1 0 0 0 0,-1 0 0 0 0,0 0 0 0 0,0 0 0 0 0,0-1 0 0 0,1 0 0 0 0,-1 0 0 0 0,0 0 0 0 0,0 0 0 0 0,0-1 0 0 0,0 1 0 0 0,-1-1 1 0 0,1 0-1 0 0,0 0 0 0 0,-1 0 0 0 0,1-1 0 0 0,-1 1 0 0 0,0-1 0 0 0,0 0 0 0 0,0 0 0 0 0,0 0 0 0 0,0 0 0 0 0,-1-1 0 0 0,1 1 1 0 0,-1-1-1 0 0,0 1 0 0 0,0-1 0 0 0,0 0 0 0 0,-1 0 0 0 0,1-2-71 0 0,12-13 121 0 0,-1-1 1 0 0,-1-1 0 0 0,-2 0-1 0 0,0 0 1 0 0,0-1-1 0 0,-2 0 1 0 0,-1-1-1 0 0,0-6-121 0 0,-6-18-175 0 0,-1 47-113 0 0,0 0-216 0 0,0 0-343 0 0,0 0-568 0 0,0 3-7085 0 0,0 1-3074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1352 0 0,'0'0'1233'0'0,"0"0"-473"0"0,0 0-20 0 0,0 0 344 0 0,0 0 358 0 0,0 0 194 0 0,0 0-13 0 0,0 0-187 0 0,0 0-235 0 0,0 0-229 0 0,0 0-179 0 0,32-27-142 0 0,98-81-68 0 0,-66 44 437 0 0,-53 51-506 0 0,0-1 1 0 0,-1 0-1 0 0,0 0 0 0 0,-1-1 1 0 0,-1-1-1 0 0,-1 1 0 0 0,0-1 0 0 0,1-7-514 0 0,22 89 1639 0 0,-12-10-1366 0 0,-1 2-1 0 0,-4-1 0 0 0,-2 2 1 0 0,2 34-273 0 0,-2-11 88 0 0,7-2 16 0 0,-5-87 1288 0 0,104-309-451 0 0,-70 192-1222 0 0,-47 123 25 0 0,0 1-218 0 0,0 0-279 0 0,7 9-7663 0 0,-5-7 3424 0 0,0 2-5730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1 629 1064 0 0,'0'0'2179'0'0,"0"0"-18"0"0,0 0-17 0 0,0 0-113 0 0,0 0-162 0 0,0 0-145 0 0,0 0-196 0 0,0 0-155 0 0,0 0-164 0 0,0 0-192 0 0,0 0-191 0 0,0 0-136 0 0,0 0-93 0 0,32-2-82 0 0,96-7-48 0 0,-80-12 134 0 0,-44 15-455 0 0,1-1-57 0 0,-1-1 0 0 0,0 1 1 0 0,0-1-1 0 0,-1 0 0 0 0,1-1 1 0 0,-2 1-1 0 0,1 0 1 0 0,-1-1-1 0 0,-1 1 0 0 0,0-1 1 0 0,0 0-1 0 0,0 0 0 0 0,-1 1 1 0 0,-1-1-1 0 0,1 0 0 0 0,-2-4-89 0 0,-1 9-29 0 0,1 0 0 0 0,-1 1 0 0 0,0 0 0 0 0,0-1 0 0 0,0 1 0 0 0,-1 0 0 0 0,1 1 0 0 0,-1-1 0 0 0,1 1 0 0 0,-1-1 0 0 0,0 1 0 0 0,0 0 0 0 0,0 1 0 0 0,0-1 0 0 0,0 1 0 0 0,-1-1 0 0 0,1 1 0 0 0,0 0 0 0 0,-1 1 0 0 0,1-1 0 0 0,-1 1 0 0 0,1 0 0 0 0,0 0 0 0 0,-1 0 0 0 0,1 1 0 0 0,-1 0 0 0 0,1 0 0 0 0,0 0 0 0 0,0 0 0 0 0,-1 0 0 0 0,1 1 0 0 0,0 0 0 0 0,0 0 0 0 0,0 0 0 0 0,1 0-1 0 0,-1 1 1 0 0,0-1 0 0 0,-2 3 29 0 0,-1 2-12 0 0,-1 0 0 0 0,1 1 0 0 0,1-1 0 0 0,-1 1 0 0 0,1 1 0 0 0,1-1 0 0 0,-1 1 0 0 0,2 0 0 0 0,-1 0 0 0 0,1 1 0 0 0,0-1 0 0 0,1 1 0 0 0,0 0 0 0 0,1 0 0 0 0,0 0 0 0 0,0 0 0 0 0,1 0 0 0 0,1 0 0 0 0,0 1 0 0 0,0-1 0 0 0,1 0 0 0 0,0 2 12 0 0,0-5 10 0 0,1-1 0 0 0,-1 1-1 0 0,1-1 1 0 0,1 0-1 0 0,-1 1 1 0 0,1-1 0 0 0,0 0-1 0 0,0-1 1 0 0,1 1-1 0 0,0 0 1 0 0,0-1-1 0 0,0 0 1 0 0,1 0 0 0 0,-1 0-1 0 0,1-1 1 0 0,0 1-1 0 0,1-1 1 0 0,-1-1 0 0 0,1 1-1 0 0,0-1 1 0 0,0 1-1 0 0,0-2 1 0 0,0 1-1 0 0,0-1 1 0 0,5 1-10 0 0,4 2 67 0 0,1-1 1 0 0,-1 0-1 0 0,1-2 1 0 0,0 0-1 0 0,0 0 0 0 0,0-2 1 0 0,0 0-1 0 0,0-1 1 0 0,0 0-1 0 0,5-2-67 0 0,5-5 80 0 0,0-1 0 0 0,-1-1 0 0 0,0-1 1 0 0,-1-1-1 0 0,-1-1 0 0 0,0-2 0 0 0,0 0 0 0 0,-1-1 0 0 0,-1-1 1 0 0,-1-1-1 0 0,-1-1 0 0 0,0-1 0 0 0,-2 0 0 0 0,0-2 0 0 0,-1 0 1 0 0,-1 0-1 0 0,-1-2 0 0 0,0-3-80 0 0,-2 3 0 0 0,-1 0-1 0 0,-1-1 1 0 0,-2 0 0 0 0,0-1 0 0 0,-2 0-1 0 0,-1 0 1 0 0,0 0 0 0 0,-2-1 0 0 0,-2 0-1 0 0,0 1 1 0 0,-2-11 0 0 0,2 31-12 0 0,-1 1 0 0 0,1 0 0 0 0,-1 0 0 0 0,0 0 0 0 0,-1 0 0 0 0,1 0 0 0 0,-1 0 0 0 0,0 0 0 0 0,0 0 0 0 0,0 0 0 0 0,-1 0 0 0 0,0 0 0 0 0,0 1 0 0 0,0-1 0 0 0,-1 1 0 0 0,1-1 0 0 0,-1 1 0 0 0,0 0-1 0 0,0 0 1 0 0,-1 0 0 0 0,1 0 0 0 0,-1 1 0 0 0,0-1 0 0 0,0 1 0 0 0,0 0 0 0 0,0 0 0 0 0,0 1 0 0 0,-1-1 0 0 0,1 1 0 0 0,-1 0 0 0 0,0 0 0 0 0,0 0 0 0 0,0 1 0 0 0,1-1 0 0 0,-3 1 12 0 0,3 4-20 0 0,-1 0 0 0 0,0 0-1 0 0,1 0 1 0 0,-1 1 0 0 0,1-1 0 0 0,0 1 0 0 0,0 0 0 0 0,0 1-1 0 0,1-1 1 0 0,0 0 0 0 0,0 1 0 0 0,0 0 0 0 0,0 0 0 0 0,1 0 0 0 0,-1 0-1 0 0,1 0 1 0 0,0 0 0 0 0,1 1 20 0 0,-10 26 24 0 0,2 0 0 0 0,2 0 0 0 0,0 1 0 0 0,3 0-1 0 0,0 0 1 0 0,2 0 0 0 0,2 0 0 0 0,1 0 0 0 0,2 8-24 0 0,1-2 65 0 0,2-1-1 0 0,2 0 1 0 0,1 0 0 0 0,2 0 0 0 0,1-1-1 0 0,2-1 1 0 0,7 12-65 0 0,34 29-4 0 0,-54-77-28 0 0,0 1 0 0 0,0-1 0 0 0,0 0 0 0 0,0 0 0 0 0,0 1 0 0 0,0-1 0 0 0,0 0 0 0 0,0 0 0 0 0,0 0 0 0 0,0 0 0 0 0,0 0 0 0 0,0 0 0 0 0,0 0 0 0 0,0 0 0 0 0,0-1 0 0 0,0 1 0 0 0,0 0 0 0 0,0-1 0 0 0,0 1 0 0 0,0-1 0 0 0,0 1 0 0 0,0-1 0 0 0,0 1 0 0 0,0-1 0 0 0,0 0 0 0 0,0 1 0 0 0,-1-1 0 0 0,1 0 0 0 0,0 0 0 0 0,0 1 0 0 0,-1-1 0 0 0,1 0 0 0 0,-1 0 0 0 0,1 0 0 0 0,-1 0 0 0 0,1-1 32 0 0,7-10-2610 0 0,-2 2-3334 0 0,-4 3-5690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10714 0 0,'0'0'2209'0'0,"0"0"-881"0"0,0 0-312 0 0,0 0-96 0 0,0 0-199 0 0,0 0-177 0 0,0 0-232 0 0,0 0-208 0 0,0 0-56 0 0,0 0-48 0 0,0 0-80 0 0,0 0-184 0 0,0 0-232 0 0,-18 158-521 0 0,21-158-1159 0 0,-1 0-2833 0 0,0 0-3865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0,'0'0'744'0'0,"0"0"-616"0"0,0 0-176 0 0,0 0-264 0 0,0 0-568 0 0,0 0-513 0 0,0 0-1839 0 0,0 0-5122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0 1208 0 0,'0'0'2003'0'0,"0"0"-129"0"0,0 0 72 0 0,0 0 117 0 0,0 0-68 0 0,0 0-129 0 0,0 0-231 0 0,0 0-279 0 0,0 0-190 0 0,0 0-202 0 0,0 0-185 0 0,0 0-138 0 0,0 0-109 0 0,-2 3-58 0 0,-158 288 2069 0 0,156-286-2535 0 0,-11 18-43 0 0,-1 0 0 0 0,-2-1 0 0 0,0-2 0 0 0,-1 0 0 0 0,-1 0 0 0 0,-1-2 0 0 0,-21 15 35 0 0,9-14-1713 0 0,33-44-6879 0 0,0 21 3847 0 0,0 0-3013 0 0</inkml:trace>
  <inkml:trace contextRef="#ctx0" brushRef="#br0" timeOffset="297.382">1 15 2985 0 0,'0'0'2379'0'0,"0"0"-272"0"0,0 0-177 0 0,0 0-81 0 0,0 0-126 0 0,0 0-309 0 0,0 0-442 0 0,0 0-366 0 0,0 0-118 0 0,0 0 43 0 0,0 0 101 0 0,0 0 53 0 0,0 0-65 0 0,6 12-100 0 0,113 187 2481 0 0,46-12-1929 0 0,-160-181-1907 0 0,28 43 2169 0 0,-27-31-5174 0 0,-4 0-6084 0 0,-2-17-325 0 0</inkml:trace>
  <inkml:trace contextRef="#ctx0" brushRef="#br0" timeOffset="816.738">483 420 10314 0 0,'0'0'1697'0'0,"0"0"-668"0"0,0 0-391 0 0,0 0-76 0 0,0 0 27 0 0,0 0 40 0 0,0 0 2 0 0,0 0-8 0 0,0 0 5 0 0,0 0-46 0 0,0 0-91 0 0,0 0-92 0 0,0 0-83 0 0,15-1-37 0 0,117-5 902 0 0,-143 43-216 0 0,-119 99-593 0 0,130-136-365 0 0,-1 1 0 0 0,0 0 1 0 0,0 0-1 0 0,1 0 1 0 0,-1-1-1 0 0,1 1 0 0 0,-1 0 1 0 0,1 0-1 0 0,-1 0 0 0 0,1 0 1 0 0,0 0-1 0 0,-1 0 1 0 0,1 0-1 0 0,0 0 0 0 0,0 0 1 0 0,-1 0-1 0 0,1 0 0 0 0,0 0 1 0 0,0 0-1 0 0,0 0 1 0 0,0 0-1 0 0,1 0 0 0 0,-1 0 1 0 0,0 0-1 0 0,0 0 0 0 0,1 0 1 0 0,-1 0-1 0 0,0 0 0 0 0,1 0 1 0 0,-1 0-1 0 0,1 0 1 0 0,-1 0-1 0 0,1-1 0 0 0,0 1 1 0 0,-1 0-1 0 0,1 0 0 0 0,0-1 1 0 0,-1 1-1 0 0,1 0 1 0 0,0-1-1 0 0,0 1 0 0 0,0 0 1 0 0,0-1-1 0 0,0 1 0 0 0,-1-1 1 0 0,1 0-1 0 0,0 1 1 0 0,0-1-1 0 0,0 0 0 0 0,0 0 1 0 0,0 1-1 0 0,0-1 0 0 0,1 0-7 0 0,62 3 619 0 0,-51-3-477 0 0,-6 1-140 0 0,0-1-1 0 0,1 0 1 0 0,-1 0 0 0 0,0-1 0 0 0,0 0 0 0 0,1 0 0 0 0,-1 0 0 0 0,0-1 0 0 0,0 0 0 0 0,0-1 0 0 0,-1 1-1 0 0,1-1 1 0 0,-1-1 0 0 0,6-2-2 0 0,-10-2-5408 0 0,0 4-2924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16844 0 0,'0'0'1360'0'0,"0"0"-385"0"0,0 0-108 0 0,0 0-37 0 0,0 0-56 0 0,0 0-111 0 0,0 0-139 0 0,0 0-51 0 0,0 0 27 0 0,0 0-25 0 0,0 0-112 0 0,0 0-95 0 0,-6 32-89 0 0,-18 98-53 0 0,-12 154 121 0 0,34-15-1769 0 0,3-257 1014 0 0,0 1-2137 0 0,-1-9-3921 0 0,0-4-3844 0 0</inkml:trace>
  <inkml:trace contextRef="#ctx0" brushRef="#br0" timeOffset="657.19">1 545 3177 0 0,'0'0'1268'0'0,"0"0"-332"0"0,0 0 330 0 0,0 0 290 0 0,0 0 223 0 0,0 0 107 0 0,0 0-72 0 0,0 0-193 0 0,0 0-256 0 0,35 4-280 0 0,108 11-255 0 0,-10-8 1042 0 0,-56-26-969 0 0,-71 15-832 0 0,1 13 841 0 0,15 118 111 0 0,-22-125-1004 0 0,0 0 1 0 0,1 0-1 0 0,0 0 1 0 0,-1 0 0 0 0,1-1-1 0 0,0 1 1 0 0,0 0-1 0 0,0 0 1 0 0,0 0 0 0 0,0-1-1 0 0,0 1 1 0 0,1-1-1 0 0,-1 1 1 0 0,0-1 0 0 0,1 1-1 0 0,-1-1 1 0 0,1 0-1 0 0,0 0 1 0 0,-1 1 0 0 0,1-1-1 0 0,0-1 1 0 0,0 1-1 0 0,-1 0 1 0 0,1 0 0 0 0,0-1-1 0 0,0 1 1 0 0,0-1-1 0 0,0 1 1 0 0,0-1 0 0 0,0 0-1 0 0,0 0 1 0 0,0 0-1 0 0,0 0 1 0 0,0 0-1 0 0,0 0 1 0 0,0 0 0 0 0,0-1-1 0 0,0 1 1 0 0,1-1-20 0 0,68-36 919 0 0,-15-20-544 0 0,35-24-82 0 0,-90 81-294 0 0,1 0 0 0 0,-1-1 0 0 0,1 1-1 0 0,-1 0 1 0 0,1 0 0 0 0,0 0 0 0 0,-1 0 0 0 0,1 0 0 0 0,-1 0 0 0 0,1 0 0 0 0,0 0 0 0 0,-1 1-1 0 0,1-1 1 0 0,-1 1 0 0 0,1-1 0 0 0,-1 1 0 0 0,1 0 0 0 0,-1-1 0 0 0,0 1 0 0 0,1 0 0 0 0,-1 0-1 0 0,0 0 1 0 0,1 0 0 0 0,-1 0 0 0 0,0 0 0 0 0,0 1 0 0 0,0-1 0 0 0,0 0 0 0 0,0 0 0 0 0,0 1 0 0 0,0-1-1 0 0,-1 1 1 0 0,1-1 0 0 0,0 1 1 0 0,28 60 197 0 0,-25-51-184 0 0,23 68 39 0 0,-3 2 1 0 0,-3 0-1 0 0,-4 2 0 0 0,-2 13-52 0 0,-6-38-56 0 0,-2 0-1 0 0,-2 0 0 0 0,-3 1 1 0 0,-3 9 56 0 0,0-58 6 0 0,-1 1 0 0 0,0 0 0 0 0,0 0 0 0 0,-1 0 1 0 0,0-1-1 0 0,-1 0 0 0 0,0 1 0 0 0,-1-1 0 0 0,0-1 1 0 0,0 1-1 0 0,-1-1 0 0 0,-1 0 0 0 0,1 0 0 0 0,-1-1 0 0 0,-1 0 1 0 0,0 0-1 0 0,-4 3-6 0 0,8-7 3 0 0,0 0 0 0 0,-1-1-1 0 0,1 1 1 0 0,-1-1 0 0 0,0 0 0 0 0,0 0 0 0 0,0-1 0 0 0,0 0 0 0 0,0 0 0 0 0,-1 0-1 0 0,1 0 1 0 0,-1-1 0 0 0,1 0 0 0 0,-1 0 0 0 0,0 0 0 0 0,1-1 0 0 0,-1 0-1 0 0,0 0 1 0 0,1 0 0 0 0,-5-2-3 0 0,6 0 4 0 0,1-1 0 0 0,0 0 0 0 0,0 0 0 0 0,0 0 0 0 0,0 0 0 0 0,0 0 0 0 0,1-1 0 0 0,-1 0 0 0 0,1 1 0 0 0,0-1 0 0 0,0 0 0 0 0,0 0-1 0 0,1 0 1 0 0,-1 0 0 0 0,1 0 0 0 0,0 0 0 0 0,0 0 0 0 0,1-1 0 0 0,-1 1 0 0 0,1 0 0 0 0,0-1 0 0 0,0 1 0 0 0,1-2-4 0 0,-1-6-8 0 0,0 0 0 0 0,1 0 0 0 0,1 0 1 0 0,0 0-1 0 0,1 0 0 0 0,0 0 0 0 0,0 1 0 0 0,2 0 0 0 0,-1-1 0 0 0,1 1 1 0 0,1 1-1 0 0,0-1 0 0 0,1 1 0 0 0,0 0 0 0 0,0 1 0 0 0,1-1 1 0 0,5-3 7 0 0,8-11-68 0 0,0 1 0 0 0,2 1 0 0 0,1 1 0 0 0,0 1 0 0 0,2 1 0 0 0,0 2 0 0 0,1 0 1 0 0,17-6 67 0 0,15-1-3630 0 0,4 8-3728 0 0,-56 13-4500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41 7162 0 0,'0'0'3590'0'0,"0"0"-1953"0"0,0 0-666 0 0,0 0 41 0 0,0 0 61 0 0,0 0-21 0 0,0 0-175 0 0,0 0-214 0 0,0 0-172 0 0,0 0-87 0 0,0 0-55 0 0,0 0-54 0 0,0 0-31 0 0,-15 32-26 0 0,-41 98-37 0 0,38-68 97 0 0,20-46-152 0 0,-2-12-81 0 0,1-1-1 0 0,-1 0 1 0 0,1 0-1 0 0,0 1 1 0 0,0-1-1 0 0,0 0 1 0 0,0 0 0 0 0,1 0-1 0 0,-1 0 1 0 0,1 0-1 0 0,0 0 1 0 0,0 0-1 0 0,0-1 1 0 0,0 1-1 0 0,0-1 1 0 0,1 1 0 0 0,-1-1-1 0 0,1 0 1 0 0,-1 0-1 0 0,1 0 1 0 0,0 0-1 0 0,0-1 1 0 0,0 1-1 0 0,0-1 1 0 0,0 1 0 0 0,0-1-1 0 0,0 0 1 0 0,1 0-1 0 0,-1-1 1 0 0,0 1-1 0 0,1-1 1 0 0,-1 1 0 0 0,0-1-1 0 0,1 0 1 0 0,-1-1-1 0 0,0 1 1 0 0,1 0-1 0 0,-1-1 1 0 0,0 0-1 0 0,0 1 1 0 0,1-2 0 0 0,-1 1-1 0 0,0 0 1 0 0,0 0-1 0 0,0-1 1 0 0,0 0-1 0 0,-1 1 1 0 0,1-1-1 0 0,0-1-64 0 0,5-3 56 0 0,0-1-1 0 0,0 0 0 0 0,-1-1 0 0 0,0 0 1 0 0,0 0-1 0 0,-1 0 0 0 0,0-1 0 0 0,0 0 1 0 0,-1 0-1 0 0,-1 0 0 0 0,1-1 0 0 0,-1 1 0 0 0,-1-1 1 0 0,0 0-1 0 0,0-1 0 0 0,-1 1 0 0 0,-1 0 1 0 0,1-1-1 0 0,-2 1 0 0 0,1-1 0 0 0,-2 1 1 0 0,1 0-1 0 0,-1-1 0 0 0,-1-3-55 0 0,1 9-56 0 0,0 0 0 0 0,0 0 0 0 0,0 1 0 0 0,0-1-1 0 0,-1 0 1 0 0,0 1 0 0 0,1-1 0 0 0,-2 1 0 0 0,1-1 0 0 0,-1 1 0 0 0,1 0 0 0 0,-1 0-1 0 0,0 0 1 0 0,-1 0 0 0 0,1 0 0 0 0,-1 1 0 0 0,-3-3 56 0 0,-19-8-3042 0 0,-3 8-3987 0 0,22 6-4229 0 0</inkml:trace>
  <inkml:trace contextRef="#ctx0" brushRef="#br0" timeOffset="366.354">608 15 4297 0 0,'0'0'2063'0'0,"0"0"-291"0"0,0 0-187 0 0,0 0-76 0 0,0 0-130 0 0,0 0-160 0 0,0 0-117 0 0,0 0-82 0 0,0 0-61 0 0,0 0-72 0 0,0 0-107 0 0,0 0-109 0 0,0 0-132 0 0,-28 12-95 0 0,-85 40-76 0 0,110-51-341 0 0,0 0 0 0 0,-1 0 1 0 0,1 0-1 0 0,0 0 1 0 0,0 1-1 0 0,0-1 0 0 0,0 1 1 0 0,0 0-1 0 0,0 0 0 0 0,0 0 1 0 0,1 0-1 0 0,-1 1 0 0 0,1-1 1 0 0,0 1-1 0 0,0 0 1 0 0,-1-1-1 0 0,2 1 0 0 0,-1 0 1 0 0,0 0-1 0 0,0 1-27 0 0,-4 9 101 0 0,3-8-70 0 0,0 0 1 0 0,1 0-1 0 0,-1 0 1 0 0,1 0-1 0 0,0 1 1 0 0,0-1-1 0 0,1 1 1 0 0,0-1 0 0 0,0 1-1 0 0,0 0 1 0 0,0-1-1 0 0,1 1 1 0 0,0 0-1 0 0,0 0 1 0 0,1-1-1 0 0,0 1 1 0 0,0 0-1 0 0,0-1 1 0 0,0 1-1 0 0,1 0 1 0 0,0-1-1 0 0,0 0 1 0 0,1 0-1 0 0,-1 1 1 0 0,1-1-1 0 0,0-1 1 0 0,1 1-1 0 0,-1 0 1 0 0,1-1-1 0 0,0 0 1 0 0,0 0-1 0 0,0 0 1 0 0,0 0-1 0 0,1 0 1 0 0,0-1-1 0 0,0 0 1 0 0,0 0-1 0 0,1 0-31 0 0,2 1-40 0 0,1-1-1 0 0,0 0 0 0 0,0-1 0 0 0,0 1 0 0 0,0-2 0 0 0,0 1 0 0 0,0-1 0 0 0,0-1 0 0 0,1 0 0 0 0,-1 0 0 0 0,0-1 0 0 0,1 0 0 0 0,-1 0 0 0 0,0-1 0 0 0,0 0 0 0 0,0-1 1 0 0,-1 0-1 0 0,1 0 0 0 0,0-1 0 0 0,-1 0 0 0 0,0-1 0 0 0,0 0 0 0 0,4-3 41 0 0,4-10-2909 0 0,-6 4-5891 0 0,-8 6-989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59 3145 0 0,'0'0'2896'0'0,"0"0"-386"0"0,0 0-233 0 0,0 0-72 0 0,0 0-77 0 0,0 0-199 0 0,0 0-280 0 0,0 0-293 0 0,0 0-262 0 0,0 0-194 0 0,0 0-141 0 0,0 0-147 0 0,0 0-76 0 0,-5-9-65 0 0,-17-28-94 0 0,16 28-68 0 0,6 9-65 0 0,0 0-54 0 0,0 0-53 0 0,-7 18-289 0 0,30-33-5903 0 0,-14 12-623 0 0,-3-1-5457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9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14 568 0 0,'0'0'2601'0'0,"0"0"-473"0"0,0 0-67 0 0,0 0 103 0 0,0 0 71 0 0,0 0-110 0 0,0 0-384 0 0,0 0-443 0 0,0 0-389 0 0,0 0-266 0 0,0 0-129 0 0,-2-4-60 0 0,-9-5 313 0 0,7 28 839 0 0,2-2-1119 0 0,-102 596 2572 0 0,95-487-2992 0 0,9-126-95 0 0,40-26 168 0 0,32-32 154 0 0,168-115-68 0 0,-219 160-226 0 0,2 1 0 0 0,-1 1-1 0 0,2 0 1 0 0,-1 2 0 0 0,1 1 0 0 0,1 1 0 0 0,18-3 0 0 0,-42 10 0 0 0,0 0 1 0 0,1 0-1 0 0,-1 0 1 0 0,0 0-1 0 0,1 1 1 0 0,-1-1 0 0 0,0 0-1 0 0,0 1 1 0 0,1-1-1 0 0,-1 1 1 0 0,0-1 0 0 0,0 1-1 0 0,0-1 1 0 0,0 1-1 0 0,0 0 1 0 0,0 0-1 0 0,0 0 1 0 0,0-1 0 0 0,0 1-1 0 0,0 0 1 0 0,0 0-1 0 0,0 0 1 0 0,0 1-1 0 0,-1-1 1 0 0,1 0 0 0 0,0 0-1 0 0,-1 0 1 0 0,1 0-1 0 0,-1 1 1 0 0,0-1-1 0 0,1 0 1 0 0,-1 0 0 0 0,0 1-1 0 0,0-1 1 0 0,1 0-1 0 0,-1 1 1 0 0,0-1 0 0 0,0 0-1 0 0,-1 1 1 0 0,1-1-1 0 0,0 0 1 0 0,0 0-1 0 0,-1 1 1 0 0,1-1-1 0 0,-14 62 239 0 0,4-39-211 0 0,-1-1 1 0 0,-1-1 0 0 0,0 0 0 0 0,-2 0 0 0 0,-1-2-1 0 0,-1 0 1 0 0,0 0 0 0 0,-2-1 0 0 0,0-2-1 0 0,-1 1 1 0 0,0-2 0 0 0,-2-1 0 0 0,0 0 0 0 0,0-2-1 0 0,-2 0 1 0 0,1-2 0 0 0,-1 0 0 0 0,-1-2-1 0 0,-9 3-28 0 0,30-11-65 0 0,0 0-1 0 0,0 0 1 0 0,1 0-1 0 0,-1 0 1 0 0,0-1-1 0 0,0 1 0 0 0,0-1 1 0 0,0 0-1 0 0,0 0 1 0 0,0 0-1 0 0,0 0 1 0 0,0 0-1 0 0,0-1 1 0 0,0 1-1 0 0,0-1 0 0 0,0 0 1 0 0,1 0-1 0 0,-1 0 1 0 0,0 0-1 0 0,0 0 1 0 0,1-1-1 0 0,-1 1 0 0 0,1-1 1 0 0,-1 0-1 0 0,1 0 1 0 0,0 1-1 0 0,0-2 1 0 0,0 1-1 0 0,0 0 1 0 0,0 0-1 0 0,-1-1 66 0 0,-8-44-4019 0 0,9 15-6768 0 0,2 20 757 0 0</inkml:trace>
  <inkml:trace contextRef="#ctx0" brushRef="#br0" timeOffset="583.303">752 559 9074 0 0,'0'0'1822'0'0,"0"0"-371"0"0,0 0 44 0 0,0 0 228 0 0,0 0 84 0 0,0 0-184 0 0,0 0-382 0 0,0 0-328 0 0,0 0-205 0 0,0 0-128 0 0,0 0-99 0 0,0 0-87 0 0,0 0-81 0 0,-3 6-69 0 0,-39 124 519 0 0,41-125-745 0 0,0-1 0 0 0,0 1 1 0 0,0 0-1 0 0,1-1 0 0 0,0 1 0 0 0,0 0 1 0 0,0-1-1 0 0,0 1 0 0 0,1 0 0 0 0,-1-1 0 0 0,1 1 1 0 0,0 0-1 0 0,1-1 0 0 0,-1 0 0 0 0,1 1 1 0 0,0-1-1 0 0,0 0 0 0 0,0 0 0 0 0,1 0 0 0 0,-1 0 1 0 0,1 0-1 0 0,0 0 0 0 0,0-1 0 0 0,0 1 1 0 0,1-1-1 0 0,-1 0 0 0 0,1 0 0 0 0,0 0 0 0 0,0-1 1 0 0,0 1-1 0 0,0-1 0 0 0,0 0 0 0 0,0 0 1 0 0,1 0-1 0 0,-1-1 0 0 0,1 0-18 0 0,5-3 99 0 0,1-1 1 0 0,-1-1-1 0 0,0 1 0 0 0,-1-2 0 0 0,1 1 0 0 0,-1-2 1 0 0,1 1-1 0 0,-1-1 0 0 0,-1 0 0 0 0,1-1 1 0 0,-1 0-1 0 0,-1-1 0 0 0,1 1 0 0 0,-1-1 1 0 0,-1-1-1 0 0,1 1 0 0 0,2-7-99 0 0,10-7 88 0 0,134-169 334 0 0,-142 205-541 0 0,0 34 140 0 0,-2 1 0 0 0,-3 0 0 0 0,-1 0 0 0 0,-3 0-21 0 0,-2-43 1 0 0,2 310-148 0 0,-4-259 106 0 0,-3 0 0 0 0,-3-1 0 0 0,-2 0 0 0 0,-4 6 41 0 0,12-47-6 0 0,-2 0-1 0 0,0-1 1 0 0,0 1-1 0 0,-2-1 1 0 0,1 0-1 0 0,-2 0 1 0 0,0 0-1 0 0,-1-1 1 0 0,0 0-1 0 0,-1-1 0 0 0,0 0 1 0 0,-1 0-1 0 0,0-1 1 0 0,-1 0-1 0 0,0-1 1 0 0,-1 0-1 0 0,0 0 1 0 0,-1-2-1 0 0,0 0 1 0 0,0 0-1 0 0,-1-1 0 0 0,-3 1 7 0 0,14-7 1 0 0,-1 1 0 0 0,0-1 0 0 0,1 0 0 0 0,-1 0-1 0 0,0 0 1 0 0,0-1 0 0 0,0 0 0 0 0,1 1-1 0 0,-1-1 1 0 0,0 0 0 0 0,0-1 0 0 0,0 1-1 0 0,0-1 1 0 0,1 0 0 0 0,-1 0 0 0 0,0 0-1 0 0,1 0 1 0 0,-1 0 0 0 0,0-1 0 0 0,1 0 0 0 0,0 0-1 0 0,-1 0 1 0 0,1 0 0 0 0,0 0 0 0 0,0-1-1 0 0,0 1 1 0 0,0-1 0 0 0,1 0 0 0 0,-1 0-1 0 0,1 0 1 0 0,0 0 0 0 0,0 0 0 0 0,0 0 0 0 0,0-1-1 0 0,0 1 1 0 0,1-1 0 0 0,-1 0 0 0 0,1 1-1 0 0,0-1 1 0 0,0-3-1 0 0,-1-8-10 0 0,1 0 0 0 0,1 0-1 0 0,1 0 1 0 0,0 0 0 0 0,1 0-1 0 0,0 1 1 0 0,1-1 0 0 0,1 0 0 0 0,0 1-1 0 0,1 0 1 0 0,1 0 0 0 0,0 0-1 0 0,1 1 1 0 0,0 0 0 0 0,1 0 0 0 0,1 1-1 0 0,0 0 1 0 0,0 0 0 0 0,1 1-1 0 0,1 0 1 0 0,6-4 10 0 0,163-138-963 0 0,-98 98-5946 0 0,-68 46-4932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383 144 0 0 0,'0'0'928'0'0,"0"0"254"0"0,0 0-54 0 0,0 0 58 0 0,0 0 214 0 0,0 0 238 0 0,0 0 79 0 0,0 0-76 0 0,0 0-185 0 0,0 0-257 0 0,0 0-247 0 0,-8-10-230 0 0,-24-29-170 0 0,31 38-499 0 0,0-1 0 0 0,0 1 0 0 0,-1 0 0 0 0,1 0 0 0 0,0 1 0 0 0,-1-1 0 0 0,1 0 0 0 0,0 0 0 0 0,-1 1 0 0 0,1-1 0 0 0,-1 1 0 0 0,1-1 0 0 0,-1 1 0 0 0,1-1 0 0 0,-1 1 0 0 0,0 0 0 0 0,1 0 0 0 0,-1 0 0 0 0,1 0 0 0 0,-1 0 0 0 0,0 0 0 0 0,1 0 0 0 0,-1 1 0 0 0,1-1 0 0 0,-1 1 0 0 0,1-1 0 0 0,-1 1 0 0 0,1-1 0 0 0,-1 1-53 0 0,-2 1 147 0 0,-13 5-17 0 0,1 1 0 0 0,0 1 0 0 0,0 1 0 0 0,1 0 0 0 0,0 1-1 0 0,1 0 1 0 0,1 1 0 0 0,-1 1 0 0 0,2 0 0 0 0,-4 5-130 0 0,2-2 22 0 0,1 0 0 0 0,0 1 0 0 0,1 1 0 0 0,1 0 0 0 0,1 0 0 0 0,0 1 0 0 0,1 0 0 0 0,1 1 0 0 0,1 0 0 0 0,1 0 1 0 0,1 1-1 0 0,0-1 0 0 0,2 1 0 0 0,0 0 0 0 0,1 14-22 0 0,2-31 30 0 0,0-1-1 0 0,1 1 1 0 0,-1 0 0 0 0,1-1 0 0 0,0 1-1 0 0,0 0 1 0 0,0-1 0 0 0,0 1 0 0 0,1-1-1 0 0,-1 1 1 0 0,1-1 0 0 0,0 0 0 0 0,0 1 0 0 0,0-1-1 0 0,1 0 1 0 0,-1-1 0 0 0,1 1 0 0 0,-1 0-1 0 0,1-1 1 0 0,0 1 0 0 0,0-1 0 0 0,0 0 0 0 0,0 0-1 0 0,0 0 1 0 0,1 0 0 0 0,-1-1 0 0 0,1 1-1 0 0,-1-1 1 0 0,1 0 0 0 0,2 1-30 0 0,2 0 133 0 0,1-1 0 0 0,-1 1 0 0 0,1-1 0 0 0,-1-1 0 0 0,1 1 0 0 0,0-2 0 0 0,-1 1 1 0 0,1-1-1 0 0,0 0 0 0 0,-1-1 0 0 0,0 0 0 0 0,1 0 0 0 0,-1-1-133 0 0,13-6 175 0 0,0-1 0 0 0,-1-1 1 0 0,0-1-1 0 0,-1 0 0 0 0,-1-2 0 0 0,0 0 0 0 0,0-1 1 0 0,-2 0-1 0 0,0-2 0 0 0,-1 0 0 0 0,0-1 0 0 0,-1 0 1 0 0,-2-1-1 0 0,7-12-175 0 0,5-13 153 0 0,-2-1 0 0 0,-2-1-1 0 0,-3-1 1 0 0,-1-1 0 0 0,-2 0 0 0 0,-2-7-153 0 0,-5 10 431 0 0,-7 44-365 0 0,0 1-27 0 0,0 0-24 0 0,0 0-10 0 0,0 27-44 0 0,-1-15 85 0 0,1 1-1 0 0,0-1 0 0 0,1 1 1 0 0,1-1-1 0 0,0 1 1 0 0,0-1-1 0 0,1 0 0 0 0,1 0 1 0 0,0 0-1 0 0,5 8-45 0 0,42 86 528 0 0,-38-64-420 0 0,-1 1 1 0 0,-2 0-1 0 0,-2 0 0 0 0,-3 1 1 0 0,0 0-1 0 0,-3 0 1 0 0,-2 0-1 0 0,-4 29-108 0 0,3 12 37 0 0,1-42-32 0 0,-2 0-1 0 0,-1 0 1 0 0,-3-1-1 0 0,-1 1 1 0 0,-2-1 0 0 0,-2-1-1 0 0,-5 8-4 0 0,14-43 8 0 0,0 1 0 0 0,-1-1 0 0 0,0 0 1 0 0,0 0-1 0 0,0 0 0 0 0,-1-1 0 0 0,0 1 0 0 0,0-1 0 0 0,-1 0 0 0 0,1 0 0 0 0,-1 0 0 0 0,0-1 0 0 0,0 1 0 0 0,-1-1 1 0 0,-3 2-9 0 0,-62-12 53 0 0,58-3-76 0 0,0 1 1 0 0,1-2 0 0 0,0 0-1 0 0,0-1 1 0 0,1 0-1 0 0,1 0 1 0 0,0-1-1 0 0,0 0 1 0 0,1-1-1 0 0,1 0 1 0 0,0-1-1 0 0,1 0 1 0 0,0 0 22 0 0,5 9-10 0 0,0 0 0 0 0,1 1 0 0 0,-1-1 1 0 0,1 0-1 0 0,0 0 0 0 0,0 0 0 0 0,1-1 1 0 0,-1 1-1 0 0,1 0 0 0 0,0 0 0 0 0,1 0 0 0 0,-1 0 1 0 0,1 0-1 0 0,0 0 0 0 0,0 0 0 0 0,1 0 1 0 0,-1 0-1 0 0,1 0 0 0 0,0 1 0 0 0,1-1 0 0 0,-1 1 1 0 0,1-1-1 0 0,0 1 0 0 0,0 0 0 0 0,0 0 1 0 0,0 0-1 0 0,1 0 0 0 0,-1 1 0 0 0,1-1 0 0 0,3 0 10 0 0,52-40-5 0 0,2 3 0 0 0,2 3 0 0 0,11-2 5 0 0,88-54 10 0 0,-151 86-7 0 0,0 0 0 0 0,0-1 0 0 0,-1 0 0 0 0,0 0 0 0 0,0-1 0 0 0,-1 0 0 0 0,-1-1-1 0 0,0 0 1 0 0,0 0 0 0 0,-1-1 0 0 0,0 0 0 0 0,-1 0 0 0 0,-1-1 0 0 0,0 0 0 0 0,0 0 0 0 0,-1 0 0 0 0,-1 0 0 0 0,0-1 0 0 0,-1 1 0 0 0,-1-1-1 0 0,0-7-2 0 0,5-81 158 0 0,17 47-5 0 0,10-44-113 0 0,-25 84-44 0 0,-7 14-12 0 0,-1 1-9 0 0,0 0 16 0 0,0 0 11 0 0,0 0-4 0 0,0 0 3 0 0,0 0-16 0 0,0 26-145 0 0,1 98 250 0 0,5-1 0 0 0,10 31-90 0 0,0-58 3 0 0,-16-96-3 0 0,0 1 0 0 0,0-1 1 0 0,0 1-1 0 0,0-1 0 0 0,0 1 0 0 0,0 0 1 0 0,0-1-1 0 0,0 1 0 0 0,1-1 1 0 0,-1 1-1 0 0,0-1 0 0 0,0 1 0 0 0,0-1 1 0 0,1 1-1 0 0,-1-1 0 0 0,0 1 0 0 0,1-1 1 0 0,-1 1-1 0 0,0-1 0 0 0,1 0 0 0 0,-1 1 1 0 0,1-1-1 0 0,-1 1 0 0 0,1-1 1 0 0,-1 0-1 0 0,1 0 0 0 0,-1 1 0 0 0,1-1 1 0 0,-1 0-1 0 0,1 0 0 0 0,-1 1 0 0 0,1-1 1 0 0,-1 0-1 0 0,1 0 0 0 0,-1 0 0 0 0,1 0 1 0 0,0 0-1 0 0,-1 0 0 0 0,1 0 1 0 0,-1 0-1 0 0,1 0 0 0 0,-1 0 0 0 0,1 0 1 0 0,0 0-1 0 0,-1-1 0 0 0,1 1 0 0 0,-1 0 1 0 0,1 0-1 0 0,-1-1 0 0 0,1 1 1 0 0,-1 0-1 0 0,1 0 0 0 0,-1-1 0 0 0,1 1 1 0 0,-1-1-1 0 0,0 1 0 0 0,1 0 0 0 0,-1-1 1 0 0,1 0-1 0 0,22-32 183 0 0,-19 26-229 0 0,22-39 67 0 0,-3-1 0 0 0,-2-1 0 0 0,-2-1 0 0 0,-1 0 0 0 0,6-39-21 0 0,-19 72 9 0 0,24-113 5 0 0,-29 129-29 0 0,1 1 0 0 0,-1-1 1 0 0,0 0-1 0 0,0 0 0 0 0,0 0 0 0 0,0 0 0 0 0,1 0 0 0 0,-1 0 0 0 0,0 0 0 0 0,0 0 0 0 0,0 0 1 0 0,0 0-1 0 0,1 0 0 0 0,-1 0 0 0 0,0 0 0 0 0,0 0 0 0 0,0-1 0 0 0,1 1 15 0 0,-25 151 112 0 0,23 44-49 0 0,32-71-75 0 0,-6-79 20 0 0,13-89 957 0 0,-12 9-940 0 0,-1-1-1 0 0,-2-2 0 0 0,-1 0 0 0 0,-2-1 0 0 0,-2-2 0 0 0,-2 1 1 0 0,-1-2-1 0 0,-1-5-24 0 0,3-27 48 0 0,-17 73-66 0 0,0 1-6 0 0,0 0-29 0 0,0 0-30 0 0,0 0-23 0 0,0 0 8 0 0,0 0-35 0 0,0 0-12 0 0,0 0-19 0 0,0 0-64 0 0,0 0-66 0 0,0 0-83 0 0,0 0-97 0 0,0 0-86 0 0,0 0-47 0 0,0 0-145 0 0,0 2-381 0 0,0 0-1123 0 0,0-2-6100 0 0,0 0-3152 0 0</inkml:trace>
  <inkml:trace contextRef="#ctx0" brushRef="#br0" timeOffset="888.156">1839 350 0 0 0,'0'0'311'0'0,"0"0"469"0"0,0 0 696 0 0,0 0 627 0 0,0 0 194 0 0,0 0-198 0 0,0 0-313 0 0,0 0-282 0 0,0 0-209 0 0,0 0-77 0 0,0 0-34 0 0,11 6-8 0 0,34 16-44 0 0,-40-21-915 0 0,0 1 0 0 0,0-1 1 0 0,0 0-1 0 0,0-1 0 0 0,0 1 0 0 0,0-1 0 0 0,0 0 0 0 0,0 0 0 0 0,1-1 0 0 0,-1 1 0 0 0,0-1 0 0 0,0 0 1 0 0,0-1-1 0 0,0 1 0 0 0,-1-1 0 0 0,1 0 0 0 0,0 0 0 0 0,-1 0 0 0 0,1-1 0 0 0,-1 0 0 0 0,0 0 0 0 0,0 0 1 0 0,0 0-1 0 0,1-2-217 0 0,12-6 420 0 0,-9 7-342 0 0,-1 0 0 0 0,0 0 1 0 0,0-1-1 0 0,0 0 0 0 0,0 0 0 0 0,-1 0 1 0 0,0-1-1 0 0,0 0 0 0 0,0 0 1 0 0,-1-1-1 0 0,0 0 0 0 0,0 0 0 0 0,-1 0 1 0 0,0 0-1 0 0,0-1 0 0 0,0 1 0 0 0,-1-1 1 0 0,0 0-1 0 0,-1 0 0 0 0,0 0 1 0 0,0-1-1 0 0,-1 1 0 0 0,0-6-78 0 0,-4 10-5 0 0,0 1 1 0 0,0-1-1 0 0,-1 1 0 0 0,0 0 1 0 0,0 0-1 0 0,0 0 0 0 0,0 1 0 0 0,0 0 1 0 0,0-1-1 0 0,-1 1 0 0 0,1 1 1 0 0,-1-1-1 0 0,1 1 0 0 0,-1 0 0 0 0,0 0 1 0 0,1 0-1 0 0,-1 0 0 0 0,0 1 1 0 0,0 0-1 0 0,0 0 0 0 0,1 0 0 0 0,-1 1 1 0 0,0-1-1 0 0,0 1 0 0 0,1 0 0 0 0,-1 1 5 0 0,-14 1-35 0 0,0 1 0 0 0,0 1-1 0 0,1 0 1 0 0,-1 2 0 0 0,1 0-1 0 0,1 1 1 0 0,0 1 0 0 0,0 0-1 0 0,0 2 1 0 0,2 0 0 0 0,-1 0-1 0 0,1 2 1 0 0,1 0 0 0 0,-9 10 35 0 0,15-15-2 0 0,0 1 0 0 0,1 0 0 0 0,0 0 0 0 0,0 1 0 0 0,1 0 0 0 0,1 0 0 0 0,0 0 1 0 0,0 1-1 0 0,1-1 0 0 0,0 1 0 0 0,1 0 0 0 0,0 1 0 0 0,1-1 0 0 0,0 0 0 0 0,1 1 0 0 0,0-1 1 0 0,0 1-1 0 0,2-1 0 0 0,0 11 2 0 0,2-16 18 0 0,0 0 0 0 0,0 0-1 0 0,1-1 1 0 0,0 1 0 0 0,0-1 0 0 0,0 0 0 0 0,0 0 0 0 0,1 0 0 0 0,0 0 0 0 0,0-1 0 0 0,0 0 0 0 0,1 0-1 0 0,-1 0 1 0 0,1-1 0 0 0,0 0 0 0 0,0 0 0 0 0,0 0 0 0 0,0-1 0 0 0,1 0 0 0 0,-1 0 0 0 0,1 0 0 0 0,-1-1-1 0 0,1 0 1 0 0,0 0 0 0 0,-1-1 0 0 0,2 0-18 0 0,11 3 10 0 0,0 0-1 0 0,1-2 1 0 0,-1 0-1 0 0,0-1 0 0 0,1-1 1 0 0,-1 0-1 0 0,1-2 1 0 0,-1 0-1 0 0,0-2 1 0 0,0 0-1 0 0,-1-1 1 0 0,0 0-1 0 0,0-2 1 0 0,0 0-1 0 0,-1-1 1 0 0,0-1-1 0 0,-1 0 1 0 0,0-2-1 0 0,0 1 1 0 0,8-10-10 0 0,8-17-1922 0 0,-12 11-7228 0 0,-14 15-3035 0 0</inkml:trace>
  <inkml:trace contextRef="#ctx0" brushRef="#br0" timeOffset="1356.254">2355 538 13635 0 0,'0'0'1326'0'0,"0"0"-348"0"0,0 0 149 0 0,0 0 283 0 0,0 0 94 0 0,0 0-145 0 0,0 0-339 0 0,0 0-305 0 0,0 0-173 0 0,0 0-86 0 0,0 0-41 0 0,0 0-42 0 0,0 0-49 0 0,13-22-41 0 0,43-70-58 0 0,20-59 414 0 0,-12 71-636 0 0,-60 116-733 0 0,-4-17 731 0 0,12 125-57 0 0,-11-138 63 0 0,1 0 0 0 0,0 0 0 0 0,0 0 1 0 0,0 0-1 0 0,1-1 0 0 0,0 1 0 0 0,0-1 0 0 0,0 0 0 0 0,1 0 0 0 0,-1 0 0 0 0,1 0 0 0 0,1 0 1 0 0,-1-1-1 0 0,0 0 0 0 0,1 0 0 0 0,0 0 0 0 0,0-1 0 0 0,0 1 0 0 0,1-1 0 0 0,-1 0 0 0 0,1-1 1 0 0,0 1-9 0 0,-2-2 47 0 0,1 1 0 0 0,-1-1-1 0 0,1 0 1 0 0,-1-1 0 0 0,1 1-1 0 0,0-1 1 0 0,0 0 0 0 0,-1 0-1 0 0,1 0 1 0 0,0-1 0 0 0,-1 1-1 0 0,1-1 1 0 0,-1 0 0 0 0,1-1-1 0 0,-1 1 1 0 0,1-1 0 0 0,-1 0-1 0 0,0 0 1 0 0,1 0 0 0 0,-1 0-1 0 0,-1-1 1 0 0,1 0 0 0 0,0 0-1 0 0,0 0 1 0 0,-1 0 0 0 0,0 0-1 0 0,0-1 1 0 0,0 0 0 0 0,0 1-1 0 0,1-3-45 0 0,62-129 847 0 0,-60 118-983 0 0,-2 8-65 0 0,-1 0 1 0 0,0-1-1 0 0,0 1 0 0 0,-1-1 1 0 0,0 0-1 0 0,-1 1 1 0 0,0-1-1 0 0,0 0 1 0 0,-1 0-1 0 0,-1-2 201 0 0,-1 7-3804 0 0,1 3-2453 0 0,-1 1-6397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0 173 120 0 0,'0'0'2674'0'0,"0"0"-551"0"0,0 0-32 0 0,0 0 136 0 0,0 0-18 0 0,0 0-169 0 0,0 0-383 0 0,0 0-455 0 0,0 0-389 0 0,0 0-253 0 0,0 0-153 0 0,0 0-99 0 0,0 0-46 0 0,1 6 727 0 0,148-1 3832 0 0,150-13-2938 0 0,-256 19-1698 0 0,-43-11-173 0 0,0 0-21 0 0,0 0 1 0 0,0 0 32 0 0,0 0 9 0 0,0 0 10 0 0,0 0 23 0 0,0 0 34 0 0,0 0 24 0 0,0 0 32 0 0,0 0 14 0 0,0 0-9 0 0,-12-2-80 0 0,0-2-1 0 0,0 1 0 0 0,0-2 1 0 0,1 1-1 0 0,0-2 1 0 0,0 1-1 0 0,1-2 1 0 0,-1 1-1 0 0,1-1 0 0 0,0-1 1 0 0,1 0-1 0 0,0 0 1 0 0,-2-4-81 0 0,-61-82-107 0 0,73 94 36 0 0,-1 0-1 0 0,0 0 1 0 0,0 1 0 0 0,1-1-1 0 0,-1 0 1 0 0,0 0 0 0 0,0 0 0 0 0,1 1-1 0 0,-1-1 1 0 0,0 0 0 0 0,0 0-1 0 0,1 0 1 0 0,-1 0 0 0 0,0 1-1 0 0,1-1 1 0 0,-1 0 0 0 0,0 0-1 0 0,1 0 1 0 0,-1 0 0 0 0,0 0-1 0 0,1 0 1 0 0,-1 0 0 0 0,0 0-1 0 0,1 0 1 0 0,-1 0 0 0 0,0 0-1 0 0,0 0 1 0 0,1 0 0 0 0,-1-1 0 0 0,0 1-1 0 0,1 0 1 0 0,-1 0 0 0 0,0 0-1 0 0,1 0 1 0 0,-1 0 0 0 0,0-1-1 0 0,0 1 1 0 0,1 0 0 0 0,-1 0-1 0 0,0-1 1 0 0,0 1 0 0 0,0 0-1 0 0,1 0 1 0 0,-1-1 0 0 0,0 1-1 0 0,0 0 1 0 0,0 0 0 0 0,0-1-1 0 0,1 1 1 0 0,-1 0 0 0 0,0-1 0 0 0,0 1-1 0 0,0 0 1 0 0,0-1 0 0 0,0 1-1 0 0,0 0 1 0 0,0-1 0 0 0,0 1-1 0 0,0 0 1 0 0,0-1 0 0 0,0 1-1 0 0,0 0 1 0 0,0 0 0 0 0,0-1-1 0 0,0 1 1 0 0,-1 0 0 0 0,1-1 71 0 0,15 5-4076 0 0,-6-1-1988 0 0,-2 1-6064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3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1 944 0 0,'0'0'1655'0'0,"0"0"-32"0"0,0 0 155 0 0,0 0 153 0 0,0 0 108 0 0,0 0-74 0 0,0 0-173 0 0,0 0-112 0 0,0 0-162 0 0,0 0-215 0 0,0 0-192 0 0,0 0-155 0 0,0 0-126 0 0,13 2-96 0 0,105 14 1874 0 0,3-5-787 0 0,6-7-1246 0 0,31 0-1721 0 0,-171-8-3533 0 0,-2 0-7955 0 0,10 4 4230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4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6201 0 0,'0'0'4075'0'0,"0"0"-1695"0"0,0 0-809 0 0,0 0-175 0 0,0 0-81 0 0,0 0-104 0 0,0 0-149 0 0,0 0-221 0 0,0 0-179 0 0,0 0-79 0 0,0 0-30 0 0,0 0-21 0 0,0 0-33 0 0,9 9-31 0 0,31 28-41 0 0,16-24 426 0 0,-41-14-663 0 0,220-32-590 0 0,-197 28-1938 0 0,-14 2-5503 0 0,-12 0-4175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2969 0 0,'0'0'2459'0'0,"0"0"-168"0"0,0 0-123 0 0,0 0-74 0 0,0 0-108 0 0,0 0-251 0 0,0 0-356 0 0,0 0-371 0 0,0 0-278 0 0,0 0-237 0 0,0 0-158 0 0,0 0-56 0 0,0 0-29 0 0,0-7 1084 0 0,29 126 1744 0 0,49 307-1274 0 0,-46-244-1608 0 0,-16-122-148 0 0,-7-71 715 0 0,87-254-43 0 0,3 38-662 0 0,-43 102 4 0 0,-44 77-502 0 0,-12 47 316 0 0,0-10-2634 0 0,0 2-2348 0 0,0 8 641 0 0,0 0-7048 0 0</inkml:trace>
  <inkml:trace contextRef="#ctx0" brushRef="#br0" timeOffset="1083.462">578 715 0 0 0,'0'0'547'0'0,"0"0"1042"0"0,0 0 575 0 0,0 0 255 0 0,0 0 47 0 0,0 0-245 0 0,0 0-339 0 0,0 0-316 0 0,0 0-299 0 0,0 0-216 0 0,0 0-162 0 0,0 0-170 0 0,0 0-140 0 0,-5-3-99 0 0,-17-9-119 0 0,-1 34 281 0 0,18-12-572 0 0,0 1 0 0 0,0 0 0 0 0,1 0 1 0 0,1 0-1 0 0,0 0 0 0 0,0 1 0 0 0,1 0 1 0 0,0-1-1 0 0,1 1 0 0 0,1 0 0 0 0,0 0 1 0 0,1 6-71 0 0,-1-15 33 0 0,0 0 0 0 0,0 0 1 0 0,1 0-1 0 0,-1 0 0 0 0,1-1 1 0 0,0 1-1 0 0,0 0 0 0 0,0 0 0 0 0,0-1 1 0 0,0 1-1 0 0,1-1 0 0 0,-1 1 1 0 0,1-1-1 0 0,0 1 0 0 0,-1-1 1 0 0,1 0-1 0 0,0 0 0 0 0,0 0 1 0 0,1 0-1 0 0,-1 0 0 0 0,0-1 1 0 0,1 1-1 0 0,-1-1 0 0 0,1 1 1 0 0,-1-1-1 0 0,1 0 0 0 0,0 0 0 0 0,-1 0 1 0 0,1 0-1 0 0,0 0 0 0 0,0-1 1 0 0,0 1-1 0 0,-1-1 0 0 0,1 0 1 0 0,0 0-1 0 0,2 0-33 0 0,2 0 130 0 0,0 0-1 0 0,0-1 1 0 0,0 0-1 0 0,0 0 1 0 0,0 0-1 0 0,0-1 1 0 0,0 0-1 0 0,0-1 1 0 0,-1 0-1 0 0,1 0 1 0 0,-1 0-1 0 0,0 0 1 0 0,0-1-1 0 0,3-2-129 0 0,-1-1 88 0 0,-1 0-1 0 0,1-1 0 0 0,-1 0 0 0 0,0 0 1 0 0,-1 0-1 0 0,0-1 0 0 0,0 0 1 0 0,-1 0-1 0 0,0-1 0 0 0,-1 1 0 0 0,0-1 1 0 0,0 0-1 0 0,-1 0 0 0 0,-1-1 1 0 0,1 1-1 0 0,-2 0 0 0 0,1-1 0 0 0,-1 0 1 0 0,-1 1-1 0 0,0-6-87 0 0,0 12-63 0 0,0 1 0 0 0,0-1 0 0 0,0 0 0 0 0,0 1 0 0 0,0-1 0 0 0,-1 0 0 0 0,1 1 0 0 0,-1-1 0 0 0,0 0 0 0 0,0 1 0 0 0,-1-1 0 0 0,1 1 0 0 0,-1 0 0 0 0,0-1 0 0 0,0 1 0 0 0,0 0 0 0 0,0 0 0 0 0,0 0 0 0 0,0 0 0 0 0,-1 1-1 0 0,0-1 1 0 0,1 1 0 0 0,-1-1 0 0 0,0 1 0 0 0,0 0 0 0 0,-1 0 0 0 0,1 0 0 0 0,0 0 0 0 0,-1 1 0 0 0,1 0 0 0 0,0-1 0 0 0,-1 1 0 0 0,0 0 0 0 0,1 1 0 0 0,-2-1 63 0 0,1 1-348 0 0,-20 1-2671 0 0,10 5-4460 0 0,6-2-4384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10 100 2417 0 0,'0'0'2648'0'0,"0"0"-1406"0"0,0 0-235 0 0,0 0 520 0 0,0 0 394 0 0,0 0 45 0 0,0 0-154 0 0,0 0-246 0 0,0 0-216 0 0,0 0-195 0 0,0 0-130 0 0,0 0-138 0 0,0 0-145 0 0,32 0-128 0 0,96 0-122 0 0,-125 1-433 0 0,1 0 0 0 0,-1 0 0 0 0,0-1 0 0 0,0 0 0 0 0,1 0 0 0 0,-1 1 0 0 0,0-2 0 0 0,1 1 0 0 0,-1 0 0 0 0,0-1 0 0 0,1 0 0 0 0,-1 1 0 0 0,0-1 0 0 0,0 0 0 0 0,0-1 0 0 0,0 1 0 0 0,0-1-1 0 0,0 1 1 0 0,0-1 0 0 0,0 0 0 0 0,1-2-59 0 0,8-6 293 0 0,48-60 856 0 0,-56 65-1034 0 0,7 10-106 0 0,-6 10 16 0 0,0 0 1 0 0,-1 0-1 0 0,-1 1 0 0 0,-1-1 1 0 0,0 1-1 0 0,-1-1 1 0 0,0 1-1 0 0,-2 0 0 0 0,-1 14-25 0 0,1 14 2 0 0,1 35 33 0 0,4-22-123 0 0,-4 0 0 0 0,-1 0 1 0 0,-4 0-1 0 0,-1 0 1 0 0,-4-1-1 0 0,-1 0 0 0 0,-3 0 1 0 0,-10 19 87 0 0,18-59-46 0 0,5-11 43 0 0,0 0 0 0 0,-1 0 0 0 0,1 0 0 0 0,-1 0 0 0 0,0 0 1 0 0,0 0-1 0 0,-1-1 0 0 0,1 1 0 0 0,-1-1 0 0 0,0 1 0 0 0,0-1 0 0 0,-1 0 1 0 0,1 0-1 0 0,-1-1 0 0 0,0 1 0 0 0,0-1 0 0 0,0 0 0 0 0,0 0 1 0 0,0 0-1 0 0,-1 0 0 0 0,1-1 0 0 0,-1 0 0 0 0,0 0 0 0 0,0 0 0 0 0,0 0 1 0 0,-3 0 2 0 0,-19-1 1 0 0,22-1-1 0 0,-1 1 0 0 0,1-1-1 0 0,0 0 1 0 0,0 0 0 0 0,-1 0-1 0 0,1-1 1 0 0,0 0-1 0 0,0 0 1 0 0,-1 0 0 0 0,1-1-1 0 0,0 1 1 0 0,0-1 0 0 0,1 0-1 0 0,-1-1 1 0 0,0 1 0 0 0,-2-3 0 0 0,1 0 1 0 0,1 1 0 0 0,0-1 0 0 0,0 0 1 0 0,0-1-1 0 0,1 1 0 0 0,-1-1 0 0 0,2 0 0 0 0,-1 0 1 0 0,0 0-1 0 0,1 0 0 0 0,0-1 0 0 0,1 1 1 0 0,0-1-1 0 0,0 0 0 0 0,0 1 0 0 0,0-1 1 0 0,1 0-1 0 0,1 0 0 0 0,-1 0 0 0 0,1 0 0 0 0,0-1 1 0 0,1 1-1 0 0,-1 0 0 0 0,1 0 0 0 0,1 1 1 0 0,0-4-2 0 0,4-10-21 0 0,1 1 0 0 0,1 1 0 0 0,0-1 1 0 0,2 1-1 0 0,0 1 0 0 0,1 0 0 0 0,0 0 0 0 0,2 1 1 0 0,0 1-1 0 0,7-7 21 0 0,-1-1-98 0 0,34-35-36 0 0,-12 12-2320 0 0,-15 14-4853 0 0,-19 21-4202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2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0 0 0,'0'0'1355'0'0,"0"0"369"0"0,0 0 135 0 0,0 0 78 0 0,0 0-34 0 0,0 0-265 0 0,0 0-262 0 0,0 0-215 0 0,0 0-170 0 0,0 0-65 0 0,0 0-105 0 0,0 0-103 0 0,0 0-114 0 0,1-5-109 0 0,35-82 2368 0 0,-25 72-2743 0 0,1 0-1 0 0,0 0 1 0 0,1 2 0 0 0,0-1-1 0 0,2 2 1 0 0,-1 0 0 0 0,17-10-120 0 0,-23 16-92 0 0,-8 7 108 0 0,0-1-1 0 0,-1 1 1 0 0,1-1 0 0 0,0 1-1 0 0,0-1 1 0 0,0 0-1 0 0,0 1 1 0 0,0-1 0 0 0,0 1-1 0 0,0-1 1 0 0,0 1 0 0 0,0-1-1 0 0,0 1 1 0 0,0-1-1 0 0,0 1 1 0 0,1-1 0 0 0,-1 1-1 0 0,0-1 1 0 0,0 1-1 0 0,0-1 1 0 0,1 1 0 0 0,-1-1-1 0 0,0 0 1 0 0,0 1 0 0 0,1-1-1 0 0,-1 1 1 0 0,0-1-1 0 0,1 0 1 0 0,-1 1 0 0 0,1-1-1 0 0,-1 0 1 0 0,0 0 0 0 0,1 1-1 0 0,-1-1 1 0 0,1 0-1 0 0,-1 0 1 0 0,1 0 0 0 0,-1 1-1 0 0,0-1 1 0 0,1 0-1 0 0,-1 0 1 0 0,1 0 0 0 0,-1 0-1 0 0,1 0 1 0 0,-1 0 0 0 0,1 0-1 0 0,-1 0 1 0 0,1 0-1 0 0,-1 0 1 0 0,1 0 0 0 0,-1 0-1 0 0,1-1 1 0 0,-1 1 0 0 0,1 0-1 0 0,-1 0 1 0 0,1 0-1 0 0,-1-1-15 0 0,11 71 559 0 0,70 81-39 0 0,-52-75-162 0 0,-20-75-3553 0 0,-1-5-7929 0 0,-4 4 1999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7154 0 0,'0'0'1325'0'0,"0"0"-359"0"0,0 0 89 0 0,0 0 268 0 0,0 0 177 0 0,0 0-77 0 0,0 0-254 0 0,0 0-227 0 0,0 0-113 0 0,0 0-8 0 0,0 0-9 0 0,0 0-36 0 0,0 0-68 0 0,24-15-73 0 0,74-49-116 0 0,-12-19 970 0 0,15-42-766 0 0,-66 74-400 0 0,-9 117 397 0 0,-4 110-32 0 0,-6-57-997 0 0,-2-83-2765 0 0,-13-33 1871 0 0,2 1-5073 0 0,2-3-5665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10962 0 0,'0'0'1311'0'0,"0"0"-671"0"0,0 0-488 0 0,0 0 47 0 0,0 0 392 0 0,0 0 381 0 0,0 0 199 0 0,0 0 5 0 0,0 0-185 0 0,0 0-205 0 0,0 0-106 0 0,0 0-77 0 0,0 0-73 0 0,12 35-87 0 0,37 114-84 0 0,-25-46 85 0 0,-12-38-345 0 0,-4 0 0 0 0,-2 1 0 0 0,-2 0 0 0 0,-4 1 0 0 0,-3 1-99 0 0,1-48 312 0 0,3-33 911 0 0,32-97-555 0 0,115-327-197 0 0,-70 252-1235 0 0,-65 169-440 0 0,-11 15-2545 0 0,0 3-3468 0 0,0 2-4052 0 0</inkml:trace>
  <inkml:trace contextRef="#ctx0" brushRef="#br0" timeOffset="402.9">433 584 10506 0 0,'0'0'2438'0'0,"0"0"-694"0"0,0 0-330 0 0,0 0-60 0 0,0 0-127 0 0,0 0-147 0 0,0 0-261 0 0,0 0-263 0 0,0 0-184 0 0,0 0-160 0 0,0 0-81 0 0,0 0-47 0 0,0 0-24 0 0,-11 15-7 0 0,-35 50-13 0 0,43-61-36 0 0,1-1 0 0 0,-1 1-1 0 0,1 0 1 0 0,-1 1 0 0 0,1-1 0 0 0,1 0-1 0 0,-1 1 1 0 0,0-1 0 0 0,1 1 0 0 0,0-1-1 0 0,0 1 1 0 0,1 0 0 0 0,-1-1 0 0 0,1 1-1 0 0,0 0 1 0 0,0 0 0 0 0,1 2-4 0 0,0 11-4 0 0,-1-16 22 0 0,0 0-1 0 0,0-1 1 0 0,0 1-1 0 0,1 0 1 0 0,-1 0-1 0 0,1 0 1 0 0,0-1-1 0 0,-1 1 1 0 0,1 0-1 0 0,0-1 1 0 0,0 1 0 0 0,0 0-1 0 0,0-1 1 0 0,0 1-1 0 0,1-1 1 0 0,-1 0-1 0 0,0 1 1 0 0,1-1-1 0 0,-1 0 1 0 0,0 0-1 0 0,1 0 1 0 0,0 0-1 0 0,-1 0 1 0 0,1 0 0 0 0,0 0-1 0 0,-1-1 1 0 0,1 1-1 0 0,0-1 1 0 0,0 1-1 0 0,-1-1 1 0 0,1 1-1 0 0,0-1 1 0 0,0 0-1 0 0,0 0 1 0 0,0 0-18 0 0,68-7 1114 0 0,-58 2-1018 0 0,-1 0-1 0 0,0-1 1 0 0,0 0-1 0 0,-1-1 1 0 0,0 0-1 0 0,0 0 0 0 0,-1-1 1 0 0,0 0-1 0 0,0-1 1 0 0,-1 0-1 0 0,0-1 1 0 0,0 1-1 0 0,-1-1 1 0 0,0-1-1 0 0,-1 1 0 0 0,4-10-95 0 0,-8 16-6 0 0,0 0 0 0 0,0 0 0 0 0,0 0-1 0 0,0 0 1 0 0,-1 0 0 0 0,0-1 0 0 0,0 1-1 0 0,0-1 1 0 0,0 1 0 0 0,0 0 0 0 0,-1-1 0 0 0,0 1-1 0 0,0-1 1 0 0,0 1 0 0 0,-1-1 0 0 0,1 1-1 0 0,-1-1 1 0 0,0 1 0 0 0,-1-1 0 0 0,1 1-1 0 0,-1 0 1 0 0,1 0 0 0 0,-1 0 0 0 0,-1 0-1 0 0,-1-3 7 0 0,-31 1-2839 0 0,12 8-6430 0 0,13 1-2496 0 0</inkml:trace>
  <inkml:trace contextRef="#ctx0" brushRef="#br0" timeOffset="1557.128">755 584 0 0 0,'0'0'915'0'0,"0"0"380"0"0,0 0 160 0 0,0 0 21 0 0,0 0 19 0 0,0 0 12 0 0,0 0-25 0 0,0 0-98 0 0,0 0-141 0 0,0 0-137 0 0,1 7 7868 0 0,-1 1-7465 0 0,-6 1-1516 0 0,0 0 0 0 0,0 1-1 0 0,1 0 1 0 0,0 0 0 0 0,1 0-1 0 0,0 1 1 0 0,1-1 0 0 0,0 1-1 0 0,0 0 1 0 0,1 0 0 0 0,1 0 0 0 0,0 0-1 0 0,0 0 1 0 0,1 1 0 0 0,1 7 7 0 0,-1-18-3 0 0,1 1-1 0 0,-1-1 1 0 0,0 0 0 0 0,0 0 0 0 0,1 1 0 0 0,-1-1 0 0 0,1 0 0 0 0,-1 0-1 0 0,1 1 1 0 0,0-1 0 0 0,-1 0 0 0 0,1 0 0 0 0,0 0 0 0 0,0 0-1 0 0,0 0 1 0 0,0 0 0 0 0,0 0 0 0 0,0 0 0 0 0,0 0 0 0 0,0-1 0 0 0,0 1-1 0 0,0 0 1 0 0,0-1 0 0 0,0 1 0 0 0,1-1 0 0 0,-1 1 0 0 0,0-1 0 0 0,0 1-1 0 0,1-1 1 0 0,-1 0 0 0 0,0 0 0 0 0,1 0 0 0 0,-1 1 0 0 0,0-1-1 0 0,1 0 1 0 0,-1-1 0 0 0,0 1 0 0 0,1 0 0 0 0,-1 0 0 0 0,0-1 0 0 0,0 1-1 0 0,1 0 1 0 0,-1-1 3 0 0,53-25 85 0 0,-40 13-57 0 0,-1-1-1 0 0,-1 0 0 0 0,0 0 1 0 0,-1-1-1 0 0,0-1 1 0 0,-2 0-1 0 0,0 0 1 0 0,0-1-1 0 0,-2 0 1 0 0,2-7-28 0 0,-6 7-91 0 0,-7 26-293 0 0,-2 26 393 0 0,1 1 0 0 0,2-1-1 0 0,2 1 1 0 0,1-1 0 0 0,2 8-9 0 0,0 33-23 0 0,-1-46-65 0 0,-1 0 1 0 0,-1 1-1 0 0,-1-1 0 0 0,-2 0 0 0 0,-1 0 0 0 0,-2 0 0 0 0,0-1 0 0 0,-2 0 0 0 0,-2-1 0 0 0,0 1 0 0 0,-2-2 0 0 0,-14 23 88 0 0,25-45 3 0 0,-1 0-1 0 0,0-1 0 0 0,-1 0 1 0 0,1 0-1 0 0,-1 0 0 0 0,0 0 0 0 0,0 0 1 0 0,0-1-1 0 0,0 1 0 0 0,0-1 0 0 0,-1 0 1 0 0,0-1-1 0 0,1 1 0 0 0,-1-1 0 0 0,0 0 1 0 0,0 0-1 0 0,0 0 0 0 0,-1-1 1 0 0,1 0-1 0 0,-2 1-2 0 0,4-5 23 0 0,0 1 1 0 0,0 0-1 0 0,1-1 0 0 0,-1 0 1 0 0,0 0-1 0 0,1 1 0 0 0,0-1 1 0 0,0-1-1 0 0,0 1 0 0 0,0 0 1 0 0,0 0-1 0 0,1-1 1 0 0,-1 1-1 0 0,1-1 0 0 0,0 0 1 0 0,0 1-1 0 0,0-1 0 0 0,1 0 1 0 0,-1 1-1 0 0,1-1 0 0 0,0 0 1 0 0,0 0-1 0 0,0 1 1 0 0,0-1-1 0 0,1 0 0 0 0,0 0 1 0 0,0-3-24 0 0,4-10-12 0 0,0 0 1 0 0,2 0-1 0 0,-1 0 1 0 0,2 1-1 0 0,0 0 1 0 0,1 0-1 0 0,1 1 1 0 0,0 0-1 0 0,1 1 1 0 0,7-6 11 0 0,6-12-415 0 0,-12 15-270 0 0,3-3-1503 0 0,-5 5-3234 0 0,-1 4-5988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6777 0 0,'0'0'2206'0'0,"0"0"-584"0"0,0 0-271 0 0,0 0-96 0 0,0 0-84 0 0,0 0-212 0 0,0 0-286 0 0,0 0-161 0 0,0 0 35 0 0,0 0 122 0 0,0 0 140 0 0,12 1 49 0 0,209 5 2719 0 0,-59-13-2421 0 0,-33 7-1785 0 0,-129 0 202 0 0,0 0-233 0 0,0-6-1945 0 0,0 4-4357 0 0,0-2-4409 0 0</inkml:trace>
  <inkml:trace contextRef="#ctx0" brushRef="#br0" timeOffset="280.61">268 0 9786 0 0,'0'0'1438'0'0,"0"0"-253"0"0,0 0 26 0 0,0 0 138 0 0,0 0-29 0 0,0 0-124 0 0,-3 34-228 0 0,-7 106-289 0 0,8 72 413 0 0,16-114-1957 0 0,2-60-7984 0 0,-13-33-1581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9074 0 0,'0'0'2347'0'0,"0"0"-581"0"0,0 0-462 0 0,0 0-136 0 0,0 0 19 0 0,0 0-22 0 0,0 0-220 0 0,0 0-289 0 0,0 0-158 0 0,0 0-38 0 0,0 0 61 0 0,0 0 70 0 0,0 0-10 0 0,11 8-62 0 0,33 27-48 0 0,-38-28-354 0 0,-1 0 0 0 0,1 0 0 0 0,-1 0 0 0 0,-1 0-1 0 0,1 1 1 0 0,-1 0 0 0 0,0 0 0 0 0,-1 0 0 0 0,0 0 0 0 0,0 0 0 0 0,-1 1 0 0 0,0 0 0 0 0,-1-1-1 0 0,1 1 1 0 0,-2 0 0 0 0,1 7-117 0 0,1 4 128 0 0,7 92 197 0 0,-5 0 0 0 0,-6 34-325 0 0,0-11 53 0 0,5-125-75 0 0,-2-9 18 0 0,-1-1 12 0 0,12-15 583 0 0,40-73-282 0 0,-4-3-1 0 0,-4-1 1 0 0,25-78-309 0 0,-37 90-11 0 0,-25 61-64 0 0,-4 10-32 0 0,0 0 0 0 0,0 0-1 0 0,1 0 1 0 0,0 1 0 0 0,1 0 0 0 0,-1 0 0 0 0,2 0 0 0 0,-1 0 0 0 0,1 1 0 0 0,0 0 0 0 0,0 0 0 0 0,1 0 0 0 0,0 1 0 0 0,4-3 107 0 0,1 5-1376 0 0,-8 5-5328 0 0,-2 2-4747 0 0</inkml:trace>
  <inkml:trace contextRef="#ctx0" brushRef="#br0" timeOffset="418.133">503 752 5345 0 0,'0'0'4348'0'0,"0"0"-2225"0"0,0 0-884 0 0,0 0-27 0 0,0 0 91 0 0,0 0 49 0 0,0 0-155 0 0,0 0-367 0 0,0 0-347 0 0,0 0-189 0 0,0 0-93 0 0,0 0-32 0 0,-8 13 3 0 0,-52 108 256 0 0,47-46-264 0 0,13-73-136 0 0,1-1 0 0 0,-1 1 0 0 0,0 0 0 0 0,0 0 0 0 0,1 0 0 0 0,-1 0 0 0 0,1 0 0 0 0,-1 0 0 0 0,1-1 0 0 0,0 1 0 0 0,0 0 0 0 0,0 0 0 0 0,0-1 0 0 0,0 1 0 0 0,0-1 0 0 0,0 1 0 0 0,0-1 0 0 0,1 1 0 0 0,-1-1 0 0 0,0 0 0 0 0,1 0 0 0 0,0 0 0 0 0,-1 1 0 0 0,1-1 0 0 0,-1-1 0 0 0,1 1 0 0 0,0 0 0 0 0,0 0 0 0 0,0-1 0 0 0,-1 1-1 0 0,1-1 1 0 0,0 1 0 0 0,0-1 0 0 0,0 0 0 0 0,0 0 0 0 0,0 0 0 0 0,0 0 0 0 0,0 0-28 0 0,6 0 137 0 0,0 0-1 0 0,0-1 1 0 0,0 0 0 0 0,1-1-1 0 0,-2 0 1 0 0,1 0-1 0 0,0-1 1 0 0,0 1-1 0 0,-1-2 1 0 0,1 1-1 0 0,-1-1 1 0 0,0 0-1 0 0,0-1 1 0 0,0 0 0 0 0,-1 0-1 0 0,0 0 1 0 0,0-1-1 0 0,3-3-136 0 0,-2 3 71 0 0,-1-1-1 0 0,0-1 1 0 0,-1 1 0 0 0,0-1-1 0 0,0 0 1 0 0,0 0-1 0 0,-1-1 1 0 0,0 1 0 0 0,-1-1-1 0 0,0 0 1 0 0,0 0-1 0 0,-1 0 1 0 0,0 0 0 0 0,-1 0-1 0 0,0-1 1 0 0,0 1 0 0 0,-1 0-1 0 0,0-8-70 0 0,-1 14-5 0 0,1 1-1 0 0,0-1 1 0 0,-1 1 0 0 0,0-1-1 0 0,1 1 1 0 0,-1 0-1 0 0,0-1 1 0 0,0 1 0 0 0,-1 0-1 0 0,1 0 1 0 0,0 0-1 0 0,-1 0 1 0 0,1 0 0 0 0,-1 0-1 0 0,0 0 1 0 0,0 0-1 0 0,1 1 1 0 0,-1-1 0 0 0,0 1-1 0 0,0-1 1 0 0,-1 1-1 0 0,1 0 1 0 0,0-1 0 0 0,0 1-1 0 0,-1 1 1 0 0,1-1-1 0 0,0 0 1 0 0,-1 0 0 0 0,1 1-1 0 0,-1-1 1 0 0,1 1-1 0 0,-1 0 1 0 0,1 0 0 0 0,-1 0-1 0 0,1 0 1 0 0,-2 0 5 0 0,-47 7-2810 0 0,11 9-6917 0 0,29-9-2050 0 0</inkml:trace>
  <inkml:trace contextRef="#ctx0" brushRef="#br0" timeOffset="730.749">948 730 5985 0 0,'0'0'5697'0'0,"0"0"-3081"0"0,0 0-1181 0 0,0 0-194 0 0,0 0-146 0 0,0 0-127 0 0,0 0-198 0 0,0 0-171 0 0,0 0-109 0 0,0 0-103 0 0,0 0-71 0 0,0 0-70 0 0,0 0-58 0 0,-15 23-63 0 0,-49 70-40 0 0,29-25 9 0 0,-2 25-2349 0 0,37-91 1960 0 0,-1 1-2076 0 0,1-2-5492 0 0,0-1-1690 0 0</inkml:trace>
  <inkml:trace contextRef="#ctx0" brushRef="#br0" timeOffset="1039.91">746 697 7922 0 0,'0'0'3386'0'0,"0"0"-1625"0"0,0 0-738 0 0,0 0-10 0 0,0 0 68 0 0,0 0-10 0 0,0 0-115 0 0,0 0-188 0 0,0 0-94 0 0,0 0-6 0 0,0 0-12 0 0,0 0-48 0 0,0 0-46 0 0,4 16-11 0 0,13 50-13 0 0,31 36 1227 0 0,57 55-1763 0 0,-90-148-892 0 0,-8-9-5079 0 0,-3 0-2095 0 0,-3 0-2018 0 0</inkml:trace>
  <inkml:trace contextRef="#ctx0" brushRef="#br0" timeOffset="1665.92">1436 542 5889 0 0,'0'0'2454'0'0,"0"0"-595"0"0,0 0-170 0 0,0 0 27 0 0,0 0-17 0 0,0 0-237 0 0,0 0-406 0 0,0 0-355 0 0,0 0-231 0 0,0 0-102 0 0,0 0 35 0 0,0 0 118 0 0,0 0 74 0 0,2 4 29 0 0,1 8-421 0 0,0 0 0 0 0,-1 0 0 0 0,-1 0 0 0 0,0 1 0 0 0,0-1 0 0 0,-1 0 0 0 0,-1 0 0 0 0,0 1 0 0 0,-1-1 0 0 0,0 0 0 0 0,-1 0 0 0 0,0 0 0 0 0,-1-1 0 0 0,0 1 0 0 0,-3 2-203 0 0,-21 122 30 0 0,28-121-11 0 0,-1-13-17 0 0,0 1 0 0 0,0 0-1 0 0,0 0 1 0 0,1-1-1 0 0,-1 1 1 0 0,1 0 0 0 0,0 0-1 0 0,0 0 1 0 0,0 0-1 0 0,0-1 1 0 0,0 1 0 0 0,1 0-1 0 0,-1 0 1 0 0,1 0-1 0 0,0-1 1 0 0,0 1 0 0 0,0 0-1 0 0,0-1 1 0 0,0 1-1 0 0,0 0 1 0 0,1-1 0 0 0,-1 0-1 0 0,1 1 1 0 0,0-1-1 0 0,0 0 1 0 0,0 0 0 0 0,0 0-1 0 0,0 0 1 0 0,0 0-1 0 0,1 0 1 0 0,-1-1 0 0 0,0 1-1 0 0,1-1 1 0 0,-1 0-1 0 0,1 0 1 0 0,0 0 0 0 0,-1 0-1 0 0,1 0-1 0 0,79-11 459 0 0,-77 8-561 0 0,0-1-1 0 0,0 1 1 0 0,0-1-1 0 0,-1 0 1 0 0,1 0-1 0 0,-1-1 1 0 0,0 1 0 0 0,1-1-1 0 0,-2 0 1 0 0,1 0-1 0 0,0 0 1 0 0,-1-1-1 0 0,0 1 1 0 0,0-1-1 0 0,0 0 1 0 0,0 0 102 0 0,3-6-2069 0 0,-1 0-5347 0 0,-3 7-4123 0 0</inkml:trace>
  <inkml:trace contextRef="#ctx0" brushRef="#br0" timeOffset="2136.577">1158 318 6337 0 0,'0'0'1509'0'0,"0"0"-542"0"0,0 0 150 0 0,0 0 487 0 0,0 0 300 0 0,0 0-24 0 0,0 0-292 0 0,0 0-385 0 0,0 0-257 0 0,0 0-174 0 0,0 0-111 0 0,0 0-74 0 0,0 0-59 0 0,21-18-62 0 0,65-53-82 0 0,18-43 986 0 0,-96 102-1311 0 0,1 1 1 0 0,0-1-1 0 0,1 2 1 0 0,0-1-1 0 0,0 1 1 0 0,1 1-1 0 0,1 0 1 0 0,3-2-60 0 0,26-8 13 0 0,-23 52 290 0 0,5 114 1082 0 0,8-18-1177 0 0,-11-115-2734 0 0,-11-13-8032 0 0,-8-1-1558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1560 0 0,'0'0'1743'0'0,"0"0"-602"0"0,0 0-361 0 0,0 0-87 0 0,0 0 45 0 0,0 0 187 0 0,0 0 197 0 0,0 0 122 0 0,0 0 18 0 0,0 0-158 0 0,0 0-160 0 0,0 0-110 0 0,0 0-67 0 0,15 0-61 0 0,112 4 1730 0 0,309 0 2823 0 0,-422-16-6504 0 0,-15 9-8907 0 0,1 3-677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4545 0 0,'0'0'3089'0'0,"0"0"-1244"0"0,0 0-506 0 0,0 0 67 0 0,0 0 137 0 0,0 0-24 0 0,0 0-197 0 0,0 0-249 0 0,0 0-211 0 0,0 0-165 0 0,0 0-86 0 0,0 0-55 0 0,0 0-24 0 0,12 7 22 0 0,40 20 4 0 0,28-21 1376 0 0,90-17-256 0 0,-140 11-2426 0 0,-10 0-5308 0 0,-16 0-3417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0,'0'0'882'0'0,"0"0"516"0"0,0 0 91 0 0,0 0-198 0 0,0 0-207 0 0,0 0-133 0 0,0 0-132 0 0,0 0-68 0 0,0 0-51 0 0,0 0-32 0 0,0 0-19 0 0,0 0-35 0 0,26 0 4236 0 0,99-7 715 0 0,60-19-3584 0 0,-64 18-1454 0 0,-117 13-2172 0 0,-6-3-3505 0 0,-2-1-5048 0 0,2-1 2972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9794 0 0,'0'0'1810'0'0,"0"0"-727"0"0,0 0-246 0 0,0 0 190 0 0,0 0 256 0 0,0 0 57 0 0,0 0-102 0 0,0 0-144 0 0,0 0-153 0 0,0 0-126 0 0,0 0-100 0 0,0 0-106 0 0,0 0-75 0 0,33-4-78 0 0,105-11-72 0 0,14 5 886 0 0,-100 9-3961 0 0,-41 1 1613 0 0,-4 0-3810 0 0,-1-3-6516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1432 0 0,'0'0'1727'0'0,"0"0"-54"0"0,0 0 44 0 0,0 0 20 0 0,0 0-62 0 0,0 0-132 0 0,0 0-256 0 0,0 0-234 0 0,0 0-213 0 0,0 0-137 0 0,0 0-56 0 0,0 0-19 0 0,0 0-37 0 0,3-3-74 0 0,211-189 5249 0 0,-181 159-5362 0 0,-11 70 80 0 0,63 94 52 0 0,-83-128-556 0 0,1 0 0 0 0,0 0 1 0 0,0 0-1 0 0,0-1 0 0 0,0 1 0 0 0,0-1 1 0 0,1 0-1 0 0,-1 0 0 0 0,1 0 0 0 0,-1 0 1 0 0,1-1-1 0 0,0 1 0 0 0,0-1 0 0 0,0 0 0 0 0,-1 0 1 0 0,1-1-1 0 0,1 1 20 0 0,4 5-2255 0 0,-2 2-5030 0 0,-7-7 5599 0 0,1 3-9528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0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48 0 0 0,'0'0'628'0'0,"0"0"846"0"0,0 0 306 0 0,0 0-55 0 0,0 0-145 0 0,0 0-138 0 0,0 0-116 0 0,0 0-59 0 0,0-8-72 0 0,0-24-90 0 0,0 24-69 0 0,0 8-75 0 0,0 0-64 0 0,0 0-35 0 0,0 0-33 0 0,0 0-55 0 0,0 0-69 0 0,0 0-105 0 0,-6 19 895 0 0,-5-1-1406 0 0,2 1 1 0 0,0 1 0 0 0,1 0-1 0 0,1 0 1 0 0,1 0-1 0 0,0 1 1 0 0,2 0 0 0 0,0 0-1 0 0,2 2-89 0 0,-1-6 18 0 0,-3 14 22 0 0,-19 141 193 0 0,27-58-181 0 0,-2-110-42 0 0,1-1-1 0 0,0 0 1 0 0,0 0-1 0 0,0 0 1 0 0,1 0-1 0 0,-1 0 1 0 0,1 0-1 0 0,0 0 1 0 0,0 0-1 0 0,-1-1 1 0 0,2 1-1 0 0,-1-1 0 0 0,0 1 1 0 0,0-1-1 0 0,1 0 1 0 0,0 0-1 0 0,-1 0 1 0 0,1 0-1 0 0,0 0 1 0 0,0-1-1 0 0,0 1 1 0 0,0-1-1 0 0,0 0 1 0 0,0 0-1 0 0,0 0 1 0 0,0 0-1 0 0,1-1 1 0 0,-1 1-1 0 0,0-1 1 0 0,0 0-1 0 0,1 0 1 0 0,-1 0-1 0 0,0 0 1 0 0,1 0-1 0 0,-1-1 1 0 0,0 1-1 0 0,0-1 1 0 0,1 0-1 0 0,-1 0 1 0 0,0 0-1 0 0,0-1 1 0 0,0 1-1 0 0,0-1 1 0 0,-1 0-1 0 0,2 0-9 0 0,27-25 68 0 0,-2-1 0 0 0,-1-1 0 0 0,-1-1 0 0 0,-1-1 0 0 0,-2-2-1 0 0,-2 0 1 0 0,-1-2 0 0 0,-1 0 0 0 0,-2-1 0 0 0,-1-1 0 0 0,-3-1 0 0 0,0 0 0 0 0,-3-1 0 0 0,3-18-68 0 0,-4 6 397 0 0,-13 156-377 0 0,0-59 16 0 0,3-1 1 0 0,1 0 0 0 0,2 1-1 0 0,2-1 1 0 0,9 34-37 0 0,4 3 7 0 0,-3 1 0 0 0,-4 0 1 0 0,-3 1-1 0 0,-4-1 0 0 0,-4 3-7 0 0,1-66 4 0 0,-2-1 0 0 0,0 1 1 0 0,-1 0-1 0 0,-1 0 0 0 0,-1-1 1 0 0,-1 1-1 0 0,0-1 0 0 0,-1 0 0 0 0,-2-1 1 0 0,0 1-1 0 0,0-2 0 0 0,-2 1 0 0 0,0-1 1 0 0,-1 0-1 0 0,-1-1 0 0 0,0-1 0 0 0,-2 0 1 0 0,1 0-1 0 0,-2-2 0 0 0,0 1 0 0 0,-10 6-4 0 0,16-16 12 0 0,-1 0 1 0 0,1-1-1 0 0,0 0 0 0 0,-1 0 0 0 0,0-1 0 0 0,1 0 0 0 0,-1-1 0 0 0,0 0 0 0 0,0 0 0 0 0,0-1 1 0 0,0-1-1 0 0,-5 0-12 0 0,11-1 5 0 0,-1 1 1 0 0,1-1-1 0 0,0-1 0 0 0,0 1 1 0 0,0-1-1 0 0,0 1 1 0 0,0-1-1 0 0,1 0 1 0 0,-1 0-1 0 0,1-1 0 0 0,0 1 1 0 0,0-1-1 0 0,0 1 1 0 0,0-1-1 0 0,0 0 1 0 0,1 0-1 0 0,0-1 0 0 0,0 1 1 0 0,0 0-1 0 0,1-1 1 0 0,-1 1-1 0 0,1-1 1 0 0,0 1-1 0 0,0-1 1 0 0,0 0-1 0 0,1 1 0 0 0,0-4-5 0 0,-1-3-2 0 0,1-1 0 0 0,0 0 0 0 0,1 1-1 0 0,1-1 1 0 0,-1 1 0 0 0,2-1-1 0 0,0 1 1 0 0,0 0 0 0 0,1 0-1 0 0,0 0 1 0 0,1 0 0 0 0,0 1 0 0 0,1 0-1 0 0,0 0 1 0 0,1 0 0 0 0,0 1-1 0 0,0 0 1 0 0,1 0 2 0 0,10-14 4 0 0,2 1 0 0 0,0 0 0 0 0,1 2 1 0 0,1 0-1 0 0,0 2 0 0 0,2 0 0 0 0,0 2 0 0 0,1 0 0 0 0,1 2 0 0 0,22-9-4 0 0,9-3-10 0 0,-56 26 22 0 0,-1 0-6 0 0,0 0-12 0 0,0 0 19 0 0,0 0 8 0 0,0 0-25 0 0,0 0 10 0 0,0 0 3 0 0,0 0-14 0 0,0 0 9 0 0,0 0-15 0 0,0 0 23 0 0,0 0 11 0 0,0 0-30 0 0,0 0-25 0 0,0 0-1 0 0,0 0-33 0 0,0 0-44 0 0,0 0-53 0 0,0 0-96 0 0,0 0-135 0 0,0-4-3315 0 0,0-3-8474 0 0,0 3 3844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67 0 0 0,'0'0'2710'0'0,"0"0"-499"0"0,0 0-121 0 0,0 0 96 0 0,0 0-113 0 0,0 0-179 0 0,0 0-243 0 0,0 0-313 0 0,0 0-221 0 0,0 0-146 0 0,0 0-145 0 0,-7-1-113 0 0,3 1-715 0 0,-1-1 182 0 0,1 1 0 0 0,-1-1 0 0 0,1 1 1 0 0,-1 0-1 0 0,1 0 0 0 0,-1 1 0 0 0,1-1 0 0 0,0 1 0 0 0,-1 0 0 0 0,1 0 0 0 0,0 0 0 0 0,-1 1 0 0 0,1 0 0 0 0,0 0 0 0 0,0 0 0 0 0,0 0 1 0 0,-2 2-181 0 0,-150 160 1455 0 0,111-114-1542 0 0,-2-3 1 0 0,-2-2 0 0 0,-38 27 86 0 0,7-21-711 0 0,70-46-965 0 0,13-11-1282 0 0,3-1 2390 0 0,3-4-1303 0 0,1-3-5678 0 0,-3 7-1154 0 0</inkml:trace>
  <inkml:trace contextRef="#ctx0" brushRef="#br0" timeOffset="299.2">150 1 4505 0 0,'0'0'2431'0'0,"0"0"-314"0"0,0 0-306 0 0,0 0-176 0 0,0 0-128 0 0,0 0-198 0 0,0 0-178 0 0,0 0-116 0 0,0 0-163 0 0,0 0-165 0 0,0 0-159 0 0,0 0-114 0 0,0 0-57 0 0,-6 20-42 0 0,-18 65-13 0 0,23-79-241 0 0,0 0 0 0 0,0 0 0 0 0,0 0 0 0 0,0 0 0 0 0,1 0 0 0 0,0 0 0 0 0,1 0 0 0 0,-1 1 0 0 0,1-1 0 0 0,0 0 0 0 0,1 0 0 0 0,-1 0-1 0 0,1 0 1 0 0,0-1 0 0 0,1 1 0 0 0,-1 0 0 0 0,1-1 0 0 0,0 0 0 0 0,1 1 0 0 0,-1-1 0 0 0,1-1 0 0 0,1 2-61 0 0,190 198 449 0 0,-187-195-979 0 0,7 9-1247 0 0,-7-6-8152 0 0,-8-11-541 0 0</inkml:trace>
  <inkml:trace contextRef="#ctx0" brushRef="#br0" timeOffset="930.672">606 435 4793 0 0,'0'0'4500'0'0,"0"0"-2036"0"0,0 0-894 0 0,0 0-257 0 0,0 0-131 0 0,0 0-140 0 0,0 0-214 0 0,0 0-264 0 0,0 0-213 0 0,0 0-130 0 0,0 0-42 0 0,0 0 45 0 0,0 0 56 0 0,5-2 24 0 0,155-14 1602 0 0,-159 15-1900 0 0,1 1 1 0 0,-1 0-1 0 0,1 0 1 0 0,-1-1-1 0 0,1 1 1 0 0,0 0-1 0 0,-1 1 1 0 0,1-1-1 0 0,-1 0 1 0 0,1 0-1 0 0,-1 1 1 0 0,1-1-1 0 0,-1 1 1 0 0,1-1-1 0 0,-1 1 1 0 0,1-1-1 0 0,-1 1 1 0 0,0 0 0 0 0,1 0-1 0 0,-1 0 1 0 0,0 0-1 0 0,0 0 1 0 0,0 0-1 0 0,1 0 1 0 0,-1 0-1 0 0,0 0 1 0 0,0 1-1 0 0,-1-1 1 0 0,1 0-1 0 0,0 1 1 0 0,0-1-1 0 0,-1 1 1 0 0,1-1-1 0 0,-1 1 1 0 0,1-1-1 0 0,-1 1 1 0 0,1-1-1 0 0,-1 1 1 0 0,0-1-1 0 0,0 1 1 0 0,0-1-1 0 0,0 1 1 0 0,0 0-1 0 0,0-1 1 0 0,0 1 0 0 0,-1-1-1 0 0,1 1 1 0 0,0-1-1 0 0,-1 1 1 0 0,0-1-1 0 0,1 1 1 0 0,-1-1-1 0 0,0 1 1 0 0,0 0-7 0 0,-88 68 342 0 0,72-63-347 0 0,44 12-128 0 0,34 10 162 0 0,-59-27-26 0 0,1-1 17 0 0,0 1 0 0 0,0-1 0 0 0,-1 1 0 0 0,1 0 0 0 0,-1 0 0 0 0,1 1 0 0 0,-1-1 0 0 0,1 0 0 0 0,-1 1 0 0 0,0-1 0 0 0,0 1 0 0 0,-1 0 0 0 0,1 0 0 0 0,0 0 0 0 0,-1 0 0 0 0,0 0 0 0 0,1 0 0 0 0,-1 0 0 0 0,-1 0 0 0 0,1 0 0 0 0,0 1 0 0 0,-1-1 0 0 0,1 0 0 0 0,-1 0 0 0 0,0 1 0 0 0,0-1 0 0 0,-1 0 0 0 0,1 1-20 0 0,-3 0 37 0 0,0 0 0 0 0,0 0 0 0 0,0-1 0 0 0,-1 1 0 0 0,0-1 0 0 0,1 0 0 0 0,-1 0 0 0 0,0 0 0 0 0,0-1 0 0 0,-1 0 0 0 0,1 1 1 0 0,-1-1-1 0 0,1-1 0 0 0,-1 1 0 0 0,1-1 0 0 0,-1 1 0 0 0,0-1 0 0 0,0-1 0 0 0,1 1 0 0 0,-1-1 0 0 0,0 0 0 0 0,0 0 0 0 0,-2 0-37 0 0,2 0-67 0 0,-74-8-377 0 0,32-21-4207 0 0,41 23-598 0 0,1 5-5733 0 0</inkml:trace>
  <inkml:trace contextRef="#ctx0" brushRef="#br0" timeOffset="3099.673">549 122 0 0 0,'0'0'255'0'0,"0"0"498"0"0,0 0 98 0 0,0 0 8 0 0,0 0 17 0 0,0 0-28 0 0,0 0-37 0 0,0 0-17 0 0,0 0 18 0 0,0 0 9 0 0,0 0-7 0 0,0 0-25 0 0,2-1-578 0 0,3-2 8615 0 0,-5 3-8410 0 0,-31 42 1070 0 0,-32 30-1254 0 0,-3-2 1 0 0,-72 59-233 0 0,-20 7-149 0 0,58-59 181 0 0,104-87-14837 0 0,-2 6 9040 0 0</inkml:trace>
  <inkml:trace contextRef="#ctx0" brushRef="#br0" timeOffset="4248.87">151 60 0 0 0,'0'0'516'0'0,"0"0"227"0"0,0 0 137 0 0,0 0 62 0 0,0 0 2 0 0,0 0-47 0 0,0 0-76 0 0,0 0-67 0 0,-3-2-35 0 0,-12-3 33 0 0,11 4 67 0 0,4 1 11 0 0,0 0-49 0 0,0 0-74 0 0,0 0-91 0 0,0 0-54 0 0,0 0-14 0 0,0 0-13 0 0,0 0 7 0 0,0 0 9 0 0,0 0 3 0 0,0 0 3 0 0,0 0-9 0 0,0 0-28 0 0,0 0-29 0 0,0 0-24 0 0,0 0-34 0 0,0 0-2 0 0,0 0 4 0 0,0 0 7 0 0,0 0-15 0 0,0 0-39 0 0,0 0-38 0 0,0 0-70 0 0,0 0-48 0 0,0 0-39 0 0,0 12 568 0 0,16 104 1144 0 0,35 29-1431 0 0,-46-125-421 0 0,-4-13-29 0 0,0 0-1 0 0,1 1 1 0 0,0-1-1 0 0,1 0 1 0 0,-1 0 0 0 0,1 0-1 0 0,0-1 1 0 0,1 1-1 0 0,0-1 1 0 0,0 1 0 0 0,0-1-1 0 0,1 0 1 0 0,0-1-1 0 0,0 1 1 0 0,0-1 0 0 0,1 0-1 0 0,4 3-23 0 0,60 39 242 0 0,-36 0 130 0 0,-24-20 43 0 0,3 1-209 0 0,-12-27-202 0 0,-1-1 11 0 0,0 0 10 0 0,0 0 3 0 0,0 0-30 0 0,0 0 0 0 0,0 0-10 0 0,7 7 76 0 0,1 8-1244 0 0,15-15-2588 0 0,-19 0-1729 0 0,0 0-5565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3681 0 0,'0'0'2275'0'0,"0"0"-196"0"0,0 0-112 0 0,0 0-38 0 0,0 0-13 0 0,0 0-184 0 0,0 0-261 0 0,0 0-229 0 0,0 0-266 0 0,0 0-240 0 0,0 0-180 0 0,0 0-92 0 0,0 0-59 0 0,-3-1-15 0 0,-6-1-16 0 0,6 1-54 0 0,3 1-39 0 0,0 0-50 0 0,11 3 604 0 0,163 6 1856 0 0,-115-10-2263 0 0,130-6 210 0 0,-170 5-388 0 0,-9 0-2271 0 0,-26 2-3222 0 0,0 1-4632 0 0,11 2-853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6865 0 0,'0'0'3400'0'0,"0"0"-1638"0"0,0 0-637 0 0,0 0 33 0 0,0 0 195 0 0,0 0 70 0 0,0 0-120 0 0,0 0-263 0 0,0 0-301 0 0,0 0-221 0 0,0 0-138 0 0,0 0-67 0 0,-3 3-11 0 0,-10 15 331 0 0,64-2 2841 0 0,262-20-1336 0 0,-278-1-2215 0 0,-28-1-2429 0 0,-7 6 1514 0 0,-1 0-2397 0 0,1 0-5146 0 0,0 0-3412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907 1411 0 0 0,'0'0'1456'0'0,"0"0"107"0"0,0 0 94 0 0,0 0 98 0 0,0 0-64 0 0,0 0-110 0 0,0 0-147 0 0,0 0-156 0 0,0 0-153 0 0,0 0-111 0 0,0 0-142 0 0,0 0-143 0 0,0 0-104 0 0,-7 0 290 0 0,5 0 3233 0 0,261-47-836 0 0,-215 46-3302 0 0,-40 34 146 0 0,-37 67 286 0 0,-36-4-370 0 0,-65 28-69 0 0,127-116 11 0 0,5-7-19 0 0,0 0 1 0 0,1 0-1 0 0,-1 0 1 0 0,1 0-1 0 0,-1 1 1 0 0,1-1-1 0 0,0 1 1 0 0,0-1-1 0 0,0 1 1 0 0,0-1-1 0 0,0 1 1 0 0,0 0-1 0 0,0-1 1 0 0,0 1-1 0 0,0 0 0 0 0,1 0 1 0 0,-1 0-1 0 0,1 0 1 0 0,-1 0-1 0 0,1-1 1 0 0,0 1-1 0 0,0 0 1 0 0,0 0-1 0 0,0 0 1 0 0,0 1 4 0 0,37 10 73 0 0,80 1 185 0 0,-72-14-66 0 0,1-1 1 0 0,0-3 0 0 0,-1-2-1 0 0,18-5-192 0 0,15 0 102 0 0,-68-11-3594 0 0,5 7-1325 0 0,-7 5-3842 0 0,-1 5-1315 0 0</inkml:trace>
  <inkml:trace contextRef="#ctx0" brushRef="#br0" timeOffset="-2811.106">255 660 0 0 0,'0'0'863'0'0,"0"0"298"0"0,0 0 165 0 0,0 0 154 0 0,0 0 118 0 0,0 0 9 0 0,0 0-139 0 0,0 0-282 0 0,0 0-331 0 0,0 0-290 0 0,0 0-182 0 0,-9 0 765 0 0,187 2 4350 0 0,-1 0-5005 0 0,-177-2-509 0 0,0 0 52 0 0,0 0 79 0 0,0 0 69 0 0,0 0 86 0 0,0 0 50 0 0,-18 0 506 0 0,-10-1-818 0 0,-1 1 1 0 0,0 2-1 0 0,1 1 1 0 0,-1 1-1 0 0,1 1 1 0 0,-5 3-9 0 0,79-4-266 0 0,-2-3 361 0 0,71-1-501 0 0,-111 3-1699 0 0,-4 3-4773 0 0,0-5 3778 0 0,0 0-5657 0 0</inkml:trace>
  <inkml:trace contextRef="#ctx0" brushRef="#br0" timeOffset="-1612.467">1249 384 0 0 0,'0'0'575'0'0,"0"0"494"0"0,0 0 212 0 0,0 0 54 0 0,0 0-72 0 0,0 0-149 0 0,0 0-87 0 0,0 0-56 0 0,0 0-48 0 0,-2-3-55 0 0,0 1-635 0 0,0 0-1 0 0,0 0 0 0 0,0 1 0 0 0,0-1 1 0 0,0 0-1 0 0,-1 1 0 0 0,1 0 0 0 0,0-1 1 0 0,-1 1-1 0 0,1 0 0 0 0,-1 0 1 0 0,0 1-1 0 0,1-1 0 0 0,-1 0 0 0 0,1 1 1 0 0,-1 0-1 0 0,0 0 0 0 0,0-1 1 0 0,1 2-1 0 0,-1-1 0 0 0,0 0 0 0 0,1 0 1 0 0,-1 1-233 0 0,-14 2 160 0 0,0 0 0 0 0,0 2 0 0 0,1 0 0 0 0,-1 0-1 0 0,1 2 1 0 0,1 0 0 0 0,-1 1 0 0 0,1 0 0 0 0,-11 9-160 0 0,22-15 34 0 0,-3 2-22 0 0,1-1 0 0 0,-1 1 0 0 0,1-1 0 0 0,0 2 0 0 0,0-1 0 0 0,1 1 0 0 0,-1 0 0 0 0,1 0 0 0 0,0 0 0 0 0,0 1 0 0 0,1 0 0 0 0,0 0 0 0 0,0 0 0 0 0,0 0-1 0 0,0 1 1 0 0,1-1 0 0 0,0 1 0 0 0,1 0 0 0 0,0 0 0 0 0,0 0 0 0 0,0 0 0 0 0,0 4-12 0 0,2-9 10 0 0,0 0 0 0 0,0 0 0 0 0,0 0 0 0 0,0 0 0 0 0,0 0-1 0 0,0 1 1 0 0,0-1 0 0 0,1-1 0 0 0,-1 1 0 0 0,1 0 0 0 0,-1 0 0 0 0,1 0 0 0 0,0 0 0 0 0,0 0 0 0 0,0 0 0 0 0,0-1-1 0 0,0 1 1 0 0,0 0 0 0 0,0-1 0 0 0,1 1 0 0 0,-1-1 0 0 0,0 1 0 0 0,1-1 0 0 0,0 0 0 0 0,-1 1 0 0 0,1-1-1 0 0,0 0 1 0 0,-1 0 0 0 0,1 0 0 0 0,0-1 0 0 0,0 1 0 0 0,0 0 0 0 0,0-1 0 0 0,0 1 0 0 0,0-1 0 0 0,0 1-1 0 0,0-1 1 0 0,0 0 0 0 0,0 0 0 0 0,0 0-10 0 0,8 1 157 0 0,1-1 0 0 0,-1 0 0 0 0,1 0 0 0 0,0-1-1 0 0,-1 0 1 0 0,0-1 0 0 0,1-1 0 0 0,-1 1 0 0 0,0-2 0 0 0,0 1 0 0 0,0-1-1 0 0,-1-1 1 0 0,2 0-157 0 0,19-13 144 0 0,-2 0 0 0 0,0-2 0 0 0,-1-1 0 0 0,-1-2 0 0 0,0 0 0 0 0,-2-1 0 0 0,-1-2 0 0 0,-2 0-1 0 0,0-1 1 0 0,-1-2 0 0 0,-1-2-144 0 0,-7 16 520 0 0,-11 25 134 0 0,-2 5-756 0 0,3 312 413 0 0,-2-295-320 0 0,-2 1 1 0 0,-2-1-1 0 0,0 0 0 0 0,-3-1 0 0 0,0 1 1 0 0,-2-1-1 0 0,-12 29 9 0 0,18-51-4 0 0,-1 0 0 0 0,1-1 0 0 0,-1 1 0 0 0,-1-1 0 0 0,1 0 0 0 0,-2 0 0 0 0,1-1 0 0 0,-1 1 0 0 0,0-1 0 0 0,0 0 0 0 0,-1-1 0 0 0,0 0 0 0 0,0 0 0 0 0,-1 0 0 0 0,1-1 0 0 0,-1 0 0 0 0,0 0 0 0 0,-1-1 0 0 0,1 0 0 0 0,-1-1 0 0 0,0 0 0 0 0,1 0 0 0 0,-2-1 0 0 0,1 0 0 0 0,0 0 0 0 0,0-1 0 0 0,0 0 0 0 0,-1-1 0 0 0,-6 0 4 0 0,14-1 0 0 0,0 1 1 0 0,0-1-1 0 0,0 0 1 0 0,0 1-1 0 0,0-1 1 0 0,0 0-1 0 0,0 0 1 0 0,0 0-1 0 0,0-1 1 0 0,0 1-1 0 0,0 0 1 0 0,1-1-1 0 0,-1 1 1 0 0,1-1-1 0 0,-1 1 1 0 0,1-1-1 0 0,-1 0 1 0 0,1 0-1 0 0,0 1 1 0 0,0-1-1 0 0,0 0 1 0 0,0 0-1 0 0,0 0 1 0 0,0-1-1 0 0,1 1 1 0 0,-1 0-1 0 0,1 0 1 0 0,-1 0-1 0 0,1 0 1 0 0,0-1-1 0 0,0 1 1 0 0,0 0-1 0 0,0 0 1 0 0,0 0-1 0 0,0-1 1 0 0,1 1-1 0 0,28-77-75 0 0,-17 64 81 0 0,1 1 0 0 0,0 0 0 0 0,0 1 0 0 0,2 1 0 0 0,0 0 1 0 0,0 1-1 0 0,1 0 0 0 0,0 1 0 0 0,0 1 0 0 0,1 1 1 0 0,1 0-7 0 0,150-47 106 0 0,-66 48-691 0 0,-88 4-1239 0 0,-6 0-4842 0 0,-6 2-4296 0 0</inkml:trace>
  <inkml:trace contextRef="#ctx0" brushRef="#br0" timeOffset="-988.737">575 1172 4057 0 0,'0'0'2254'0'0,"0"0"-103"0"0,0 0-4 0 0,0 0-5 0 0,0 0-198 0 0,0 0-345 0 0,0 0-403 0 0,0 0-369 0 0,0 0-255 0 0,0 0-202 0 0,0 0-149 0 0,0 0-77 0 0,0 0-9 0 0,3 1 88 0 0,158 2 2801 0 0,176-15-1093 0 0,-178-1-1618 0 0,-79 8-268 0 0,1-3 0 0 0,-2-3-1 0 0,41-13-44 0 0,-55 7-46 0 0,12-3-4218 0 0,-67 19-2886 0 0,-8 1 3784 0 0,1 0-7192 0 0</inkml:trace>
  <inkml:trace contextRef="#ctx0" brushRef="#br0" timeOffset="4449.344">1590 1150 0 0 0,'-2'-6'13'0'0,"2"4"97"0"0,0 2 180 0 0,-1 0 379 0 0,-4 0 767 0 0,4-4 2885 0 0,11 1-532 0 0,22 3-3583 0 0,-24 0 286 0 0,173 1 2704 0 0,43-2-1576 0 0,-204 1-1500 0 0,157-15 542 0 0,-20-3 3 0 0,-30 7-126 0 0,-81 3 2 0 0,89-10 54 0 0,-89 11-252 0 0,90 3 194 0 0,-111 1-183 0 0,-25 3-3860 0 0,-5-1-3851 0 0,5 1-2278 0 0</inkml:trace>
  <inkml:trace contextRef="#ctx0" brushRef="#br0" timeOffset="6968.83">1724 1411 0 0 0,'0'0'644'0'0,"0"0"604"0"0,0 0 333 0 0,0 0 131 0 0,0 0 114 0 0,0 0-3 0 0,-1-7-160 0 0,-7-26 1111 0 0,8 33-1626 0 0,0 0-109 0 0,0 0-108 0 0,0 0-124 0 0,0 0-105 0 0,0 0-93 0 0,0 0-72 0 0,0 0-79 0 0,13 81 2159 0 0,53 305-1271 0 0,-49-319-1287 0 0,-8-69 1296 0 0,-4-26-985 0 0,-3 13-352 0 0,61-202 100 0 0,55-136-140 0 0,-110 339-601 0 0,-15 42-809 0 0,0-5 938 0 0,4 12-1719 0 0,2-12-6507 0 0,1-15-2513 0 0</inkml:trace>
  <inkml:trace contextRef="#ctx0" brushRef="#br0" timeOffset="7480.732">2103 1820 0 0 0,'0'0'912'0'0,"0"0"232"0"0,0 0 130 0 0,0 0 209 0 0,0 0 187 0 0,0 0 23 0 0,0 0-106 0 0,0 0-197 0 0,0 0-176 0 0,0 0-199 0 0,0 0-171 0 0,0 0-113 0 0,0 0-82 0 0,-1-3-41 0 0,-7-9 1497 0 0,-24 53-1015 0 0,-10 57-753 0 0,41-95-310 0 0,0 0 1 0 0,0 0 0 0 0,1 0-1 0 0,-1 0 1 0 0,1 0 0 0 0,0 0-1 0 0,0 1 1 0 0,0-1 0 0 0,0 0-1 0 0,1 0 1 0 0,-1 0 0 0 0,1 0-1 0 0,-1 0 1 0 0,1 0 0 0 0,0 0-1 0 0,1 0 1 0 0,-1 0 0 0 0,0 0-1 0 0,1 0 1 0 0,0-1 0 0 0,-1 1-1 0 0,1-1 1 0 0,0 1 0 0 0,0-1-1 0 0,1 0 1 0 0,-1 1 0 0 0,0-1-1 0 0,1 0 1 0 0,-1-1 0 0 0,1 1-1 0 0,0 0 1 0 0,0 0-28 0 0,4-1 106 0 0,-1 0 0 0 0,0 0 0 0 0,1 0 1 0 0,-1-1-1 0 0,1 0 0 0 0,-1 0 0 0 0,1 0 0 0 0,-1-1 0 0 0,0 0 0 0 0,1 0 1 0 0,-1-1-1 0 0,0 0 0 0 0,0 0 0 0 0,0 0 0 0 0,0-1 0 0 0,0 0 0 0 0,0 0 0 0 0,-1-1 1 0 0,0 1-1 0 0,1-1 0 0 0,-1 0 0 0 0,-1 0 0 0 0,1-1 0 0 0,2-2-106 0 0,1 0 65 0 0,-1 1-1 0 0,1-1 1 0 0,-1 0 0 0 0,0 0-1 0 0,-1-1 1 0 0,0 0-1 0 0,0 0 1 0 0,-1-1-1 0 0,0 0 1 0 0,0 0 0 0 0,-1 0-1 0 0,0 0 1 0 0,-1-1-1 0 0,0 1 1 0 0,0-1-1 0 0,-1 0 1 0 0,0 0 0 0 0,-1 0-1 0 0,0 0 1 0 0,-1 0-1 0 0,0 0 1 0 0,0 0-1 0 0,-1 0 1 0 0,-1-3-65 0 0,-1 10-97 0 0,-1 0-1 0 0,1 0 1 0 0,-1 0 0 0 0,0 0-1 0 0,0 1 1 0 0,0 0-1 0 0,0-1 1 0 0,0 1 0 0 0,0 1-1 0 0,-1-1 1 0 0,1 1 0 0 0,-1 0-1 0 0,1 0 1 0 0,-1 0 0 0 0,1 0-1 0 0,-1 1 1 0 0,1 0 0 0 0,-1 0-1 0 0,0 0 1 0 0,1 0 0 0 0,-1 1-1 0 0,1 0 1 0 0,-1 0-1 0 0,1 0 1 0 0,-1 1 0 0 0,1-1-1 0 0,0 1 1 0 0,-1 0 0 0 0,1 0-1 0 0,0 0 98 0 0,-47 34-4861 0 0,38-27 355 0 0,0 0-6574 0 0</inkml:trace>
  <inkml:trace contextRef="#ctx0" brushRef="#br0" timeOffset="7852.746">2645 1757 6953 0 0,'0'0'3553'0'0,"0"0"-1738"0"0,0 0-537 0 0,0 0 166 0 0,0 0 37 0 0,0 0-112 0 0,0 0-271 0 0,0 0-345 0 0,0 0-165 0 0,0 0-93 0 0,0 0-72 0 0,0 0-95 0 0,0 0-63 0 0,-12 16-26 0 0,-53 79 102 0 0,40-40-65 0 0,18-37-304 0 0,0-1 0 0 0,-2 0 0 0 0,1-1 0 0 0,-2 0 0 0 0,0 0-1 0 0,-1-1 1 0 0,-1 0 0 0 0,-10 10 28 0 0,14-18-812 0 0,-9 5 627 0 0,10-10-3708 0 0,-2-1-4068 0 0,8-2 3138 0 0,1-2 23 0 0</inkml:trace>
  <inkml:trace contextRef="#ctx0" brushRef="#br0" timeOffset="8213.031">2440 1761 3753 0 0,'0'0'2228'0'0,"0"0"-883"0"0,0 0-464 0 0,0 0 18 0 0,0 0 164 0 0,0 0 120 0 0,0 0-2 0 0,0 0-67 0 0,0 0-74 0 0,0 0-68 0 0,0 0-70 0 0,0 0-118 0 0,8 12-40 0 0,49 76 1307 0 0,58 18-354 0 0,-106-106-4538 0 0,-6-3-6346 0 0,-3 2-622 0 0</inkml:trace>
  <inkml:trace contextRef="#ctx0" brushRef="#br0" timeOffset="8894.427">2387 1312 0 0 0,'0'0'693'0'0,"0"0"128"0"0,0 0 80 0 0,0 0 91 0 0,0 0 141 0 0,0 0 171 0 0,0 0 59 0 0,-1 0 927 0 0,-6 0-2432 0 0,6 0 3964 0 0,1 0 4164 0 0,125-26-6393 0 0,-58 22-1436 0 0,-67 30 355 0 0,-28 18 156 0 0,-38 58-61 0 0,65-99-582 0 0,1-2-13 0 0,0 0 0 0 0,-1 1-1 0 0,1-1 1 0 0,0 1 0 0 0,0-1 0 0 0,0 1-1 0 0,0-1 1 0 0,0 1 0 0 0,1-1-1 0 0,-1 1 1 0 0,0-1 0 0 0,1 0-1 0 0,-1 1 1 0 0,1-1 0 0 0,-1 0 0 0 0,1 1-1 0 0,0-1 1 0 0,-1 0 0 0 0,1 0-1 0 0,0 1 1 0 0,0-1 0 0 0,0 0-1 0 0,0 0 1 0 0,0 0 0 0 0,0 0 0 0 0,0 0-1 0 0,1 0 1 0 0,-1-1 0 0 0,0 1-1 0 0,0 0 1 0 0,1 0 0 0 0,-1-1-1 0 0,0 1 1 0 0,1-1 0 0 0,-1 1 0 0 0,1-1-1 0 0,-1 0-11 0 0,12 5 123 0 0,-4-2-100 0 0,0 0 0 0 0,0-1-1 0 0,0 0 1 0 0,0 0 0 0 0,0-1-1 0 0,0-1 1 0 0,0 1 0 0 0,1-1-1 0 0,-1-1 1 0 0,0 0 0 0 0,0 0-1 0 0,0-1 1 0 0,0 0 0 0 0,0 0-1 0 0,0-1 1 0 0,1-1-23 0 0,48-27-4653 0 0,-49 25-1998 0 0,0 5-5401 0 0</inkml:trace>
  <inkml:trace contextRef="#ctx0" brushRef="#br0" timeOffset="13979.163">2985 193 0 0 0,'0'0'1084'0'0,"0"0"662"0"0,0 0 306 0 0,0 0-2 0 0,0 0-233 0 0,0 0-294 0 0,0 0-219 0 0,0 0-163 0 0,-1-8-136 0 0,-6-24-147 0 0,6 24-135 0 0,1 8-127 0 0,0 0-136 0 0,0 0-122 0 0,0 0-115 0 0,0 0-103 0 0,7 18 486 0 0,45 42 751 0 0,-2 2-1 0 0,-3 3 0 0 0,-3 1 1 0 0,26 54-1357 0 0,-50-78 186 0 0,-2 1 0 0 0,-1 0 0 0 0,-3 2 0 0 0,-1 0 0 0 0,-2 0 0 0 0,-3 1 0 0 0,-1 0 0 0 0,-3 1 0 0 0,-1 0 0 0 0,-3-1 0 0 0,-1 1 0 0 0,-8 40-186 0 0,0 11 126 0 0,-5-1 0 0 0,-18 61-126 0 0,21-126 22 0 0,-2 0 0 0 0,-1-1 0 0 0,-1 0 0 0 0,-2-1-1 0 0,0-1 1 0 0,-3-1 0 0 0,0 0 0 0 0,-1-1 0 0 0,-2-2 0 0 0,-1 0-1 0 0,-1-2 1 0 0,0 0 0 0 0,-4 0-22 0 0,-101 120-10 0 0,125-134 372 0 0,-2-1-2864 0 0,-5-14-3335 0 0,8 0-654 0 0,2 5-4871 0 0</inkml:trace>
  <inkml:trace contextRef="#ctx0" brushRef="#br0" timeOffset="15175.7">261 1 0 0 0,'0'0'1034'0'0,"0"0"319"0"0,0 0 177 0 0,0 0-19 0 0,0 0-166 0 0,0 0-244 0 0,0 0-224 0 0,0 0-121 0 0,0 0-45 0 0,-3-1 5260 0 0,1 1-5991 0 0,-31 38 1806 0 0,20-23-1455 0 0,1 1 1 0 0,0 0 0 0 0,1 1 0 0 0,0 0 0 0 0,2 1 0 0 0,0 0 0 0 0,-5 15-332 0 0,8-20 144 0 0,-16 41 295 0 0,2 1 1 0 0,3 1-1 0 0,2 0 1 0 0,2 2-1 0 0,3-1 1 0 0,3 2-1 0 0,1 24-439 0 0,5-71 45 0 0,-10 141 789 0 0,7-1 0 0 0,10 53-834 0 0,2-146 203 0 0,4-1 1 0 0,2 0-1 0 0,2 0 1 0 0,3-2-1 0 0,2 0 1 0 0,3-1-1 0 0,2-2 1 0 0,2 0-1 0 0,3-2 1 0 0,26 32-204 0 0,68 98 689 0 0,-103-145-450 0 0,-21-35-191 0 0,6 0 173 0 0,-7-2-266 0 0,0 1-32 0 0,0 0-30 0 0,0 0-12 0 0,0 0-38 0 0,0 0-62 0 0,6 0-1009 0 0,7 0-1196 0 0,-6-3-4245 0 0,-3-1-5408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3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499 538 0 0 0,'0'0'279'0'0,"0"0"888"0"0,0 0 328 0 0,0 0-6 0 0,0 0-72 0 0,0 0 6 0 0,0 0 25 0 0,0 0 18 0 0,0-4-18 0 0,2-10-61 0 0,-2 10-95 0 0,0 4-114 0 0,0 0-111 0 0,0 0-98 0 0,0 0-87 0 0,0 0-73 0 0,0 0-37 0 0,-8 29 3650 0 0,-20 16-4550 0 0,17-30 554 0 0,-51 81 163 0 0,23-33-336 0 0,-3-1 0 0 0,-2-2 0 0 0,-52 52-253 0 0,-66 58 158 0 0,154-165-638 0 0,8-17-5049 0 0,1 0 3233 0 0,3-9-7477 0 0,-1 13 1637 0 0</inkml:trace>
  <inkml:trace contextRef="#ctx0" brushRef="#br0" timeOffset="403.472">35 556 6481 0 0,'0'0'2441'0'0,"0"0"-406"0"0,0 0-305 0 0,0 0-74 0 0,0 0-52 0 0,0 0-193 0 0,0 0-342 0 0,0 0-357 0 0,0 0-205 0 0,0 0-55 0 0,0 0 30 0 0,0 0 65 0 0,5 16-20 0 0,38 111 751 0 0,-22-96-805 0 0,0-2 0 0 0,2-1 0 0 0,1 0 0 0 0,1-2 1 0 0,7 5-474 0 0,-6-7 212 0 0,-1 1 0 0 0,-2 1 0 0 0,0 2 1 0 0,-2 0-1 0 0,8 15-212 0 0,4 52 303 0 0,-33-94-293 0 0,0-1-19 0 0,0 0-27 0 0,0 0 5 0 0,0 0-30 0 0,0 0-10 0 0,0 0-22 0 0,0 0-30 0 0,0 0-70 0 0,0-27-7443 0 0,0 18 1109 0 0,0 4-4997 0 0</inkml:trace>
  <inkml:trace contextRef="#ctx0" brushRef="#br0" timeOffset="1000.252">587 232 2433 0 0,'0'0'1927'0'0,"0"0"-216"0"0,0 0-68 0 0,0 0 226 0 0,0 0 126 0 0,0 0-61 0 0,0 0-149 0 0,0 0-304 0 0,0 0-283 0 0,0 0-197 0 0,0 0-190 0 0,0 0-147 0 0,0 0-98 0 0,-5-7 1502 0 0,102-8-597 0 0,40 9-805 0 0,-136 6-655 0 0,0 0 0 0 0,0 0 1 0 0,0 0-1 0 0,1 1 1 0 0,-1-1-1 0 0,0 0 0 0 0,0 1 1 0 0,0-1-1 0 0,0 1 0 0 0,0 0 1 0 0,0-1-1 0 0,0 1 0 0 0,0 0 1 0 0,0 0-1 0 0,0-1 1 0 0,0 1-1 0 0,-1 0 0 0 0,1 0 1 0 0,0 0-1 0 0,-1 0 0 0 0,1 0 1 0 0,0 0-1 0 0,-1 0 0 0 0,1 0 1 0 0,-1 0-1 0 0,1 1 1 0 0,-1-1-1 0 0,0 0 0 0 0,0 0 1 0 0,1 0-1 0 0,-1 0 0 0 0,0 1 1 0 0,0-1-1 0 0,0 0 0 0 0,0 0 1 0 0,0 0-1 0 0,-1 1 1 0 0,1-1-1 0 0,0 0 0 0 0,0 0 1 0 0,-1 0-1 0 0,1 0 0 0 0,-1 0 1 0 0,1 0-1 0 0,-1 1 1 0 0,0-1-12 0 0,-32 49 537 0 0,-83 77-88 0 0,116-125-446 0 0,-1-1-1 0 0,0 0 1 0 0,0 1 0 0 0,1-1-1 0 0,-1 1 1 0 0,1-1-1 0 0,-1 1 1 0 0,1-1-1 0 0,-1 1 1 0 0,1-1-1 0 0,0 1 1 0 0,0 0-1 0 0,0-1 1 0 0,0 1-1 0 0,0-1 1 0 0,0 1 0 0 0,1 0-1 0 0,-1-1 1 0 0,0 1-1 0 0,1-1 1 0 0,-1 1-1 0 0,1-1 1 0 0,0 1-1 0 0,-1-1 1 0 0,1 1-1 0 0,0-1 1 0 0,0 0 0 0 0,0 1-1 0 0,0-1 1 0 0,0 0-1 0 0,0 0 1 0 0,0 0-1 0 0,0 0 1 0 0,1 0-1 0 0,-1 0 1 0 0,0 0-1 0 0,1 0 1 0 0,-1 0-1 0 0,0-1 1 0 0,1 1 0 0 0,-1-1-1 0 0,1 1-2 0 0,85 17 530 0 0,29-18-817 0 0,-92 0-3362 0 0,0 0-3391 0 0,-17 0-5232 0 0</inkml:trace>
  <inkml:trace contextRef="#ctx0" brushRef="#br0" timeOffset="3254.904">921 965 0 0 0,'0'0'1335'0'0,"0"0"249"0"0,0 0 175 0 0,0 0 14 0 0,0 0-45 0 0,0 0-85 0 0,0 0-113 0 0,0 0-119 0 0,-5-2-139 0 0,-12-8-145 0 0,13 7-138 0 0,4 3-92 0 0,0 0-113 0 0,0 0-113 0 0,0 0-91 0 0,0 0-99 0 0,0 0-98 0 0,0 0-95 0 0,0 0-72 0 0,0 0-83 0 0,18 1 398 0 0,7 2-96 0 0,1-2 0 0 0,0 0 0 0 0,0-1 1 0 0,-1-2-1 0 0,1-1 0 0 0,18-4-435 0 0,14-1 348 0 0,108-11 106 0 0,-128 11-1953 0 0,-55 3-3872 0 0,3 3-6223 0 0,9 2 5530 0 0</inkml:trace>
  <inkml:trace contextRef="#ctx0" brushRef="#br0" timeOffset="3570.072">1171 637 9826 0 0,'0'0'1152'0'0,"0"0"-197"0"0,0 0 68 0 0,0 0 125 0 0,0 0 134 0 0,0 0-18 0 0,0 0-201 0 0,0 0-209 0 0,0 0-177 0 0,0 0-141 0 0,0 0-98 0 0,0 0-68 0 0,-11 33-43 0 0,-34 102-21 0 0,33-49 222 0 0,12 9-107 0 0,0 29-289 0 0,0-41-5800 0 0,0-83 1011 0 0,0 0-4351 0 0</inkml:trace>
  <inkml:trace contextRef="#ctx0" brushRef="#br0" timeOffset="4137.136">1760 273 10658 0 0,'0'0'784'0'0,"0"0"-636"0"0,0 0-224 0 0,0 0 227 0 0,0 0 499 0 0,0 0 451 0 0,0 0 226 0 0,0 0-15 0 0,0 0-199 0 0,0 0-276 0 0,0 0-195 0 0,0 0-129 0 0,7 20-74 0 0,20 65-44 0 0,-2 36 774 0 0,-1 146-177 0 0,1-138-808 0 0,-21-119-339 0 0,-4-10 192 0 0,0-1 1 0 0,0 1-1 0 0,0 0 0 0 0,1 0 0 0 0,-1-1 0 0 0,0 1 1 0 0,0 0-1 0 0,0 0 0 0 0,0-1 0 0 0,1 1 1 0 0,-1 0-1 0 0,0 0 0 0 0,0 0 0 0 0,1-1 0 0 0,-1 1 1 0 0,0 0-1 0 0,0 0 0 0 0,1 0 0 0 0,-1 0 0 0 0,0 0 1 0 0,1-1-1 0 0,-1 1 0 0 0,0 0 0 0 0,0 0 0 0 0,1 0 1 0 0,-1 0-1 0 0,0 0 0 0 0,1 0 0 0 0,-1 0 0 0 0,0 0 1 0 0,1 0-1 0 0,-1 0 0 0 0,0 0 0 0 0,1 0 0 0 0,-1 0 1 0 0,0 1-1 0 0,0-1 0 0 0,1 0 0 0 0,-1 0 0 0 0,0 0 1 0 0,1 0-1 0 0,-1 0 0 0 0,0 1 0 0 0,0-1 1 0 0,1 0-38 0 0,3-8 143 0 0,81-175 240 0 0,34-115-383 0 0,-15 11-188 0 0,-93 258-388 0 0,-11 28 93 0 0,4 29-10229 0 0,-4-27 8300 0 0,2 7-7602 0 0</inkml:trace>
  <inkml:trace contextRef="#ctx0" brushRef="#br0" timeOffset="4609.942">2255 715 1136 0 0,'0'0'1594'0'0,"0"0"-126"0"0,0 0 141 0 0,0 0 306 0 0,0 0 194 0 0,0 0 1 0 0,0 0-269 0 0,0 0-366 0 0,0 0-374 0 0,0 0-278 0 0,0 0-196 0 0,0 0-167 0 0,-9-2-124 0 0,-29-1-28 0 0,36 3-273 0 0,0 0 0 0 0,1 1 0 0 0,-1-1 0 0 0,0 1 0 0 0,0 0 0 0 0,1-1 0 0 0,-1 1 1 0 0,1 0-1 0 0,-1 0 0 0 0,0 0 0 0 0,1 0 0 0 0,0 0 0 0 0,-1 1 0 0 0,1-1 0 0 0,0 0 0 0 0,-1 1 0 0 0,1-1 0 0 0,0 0 0 0 0,0 1 0 0 0,0 0 0 0 0,0-1 0 0 0,1 1 1 0 0,-1 0-1 0 0,0-1 0 0 0,1 1-35 0 0,-4 4 185 0 0,2-3-127 0 0,-1 0 0 0 0,1 0 0 0 0,0 1 0 0 0,0-1 0 0 0,0 0 0 0 0,0 1 0 0 0,0-1 0 0 0,1 1 1 0 0,-1 0-1 0 0,1-1 0 0 0,0 1 0 0 0,1 0 0 0 0,-1 0 0 0 0,0 0 0 0 0,1-1 0 0 0,0 1 0 0 0,0 0 1 0 0,0 0-1 0 0,1 0 0 0 0,-1 0 0 0 0,1 0 0 0 0,0-1 0 0 0,0 1 0 0 0,0 0 0 0 0,0 0 0 0 0,1-1 1 0 0,-1 1-1 0 0,1-1 0 0 0,0 0 0 0 0,0 1 0 0 0,1-1 0 0 0,-1 0 0 0 0,0 0 0 0 0,1 0 0 0 0,0-1 0 0 0,0 1 1 0 0,0 0-1 0 0,0-1 0 0 0,0 0 0 0 0,0 0 0 0 0,1 0 0 0 0,-1 0 0 0 0,1 0 0 0 0,-1-1 0 0 0,1 0 1 0 0,0 0-1 0 0,0 0 0 0 0,-1 0 0 0 0,3 0-58 0 0,0-3 77 0 0,1 0 0 0 0,-1-1 0 0 0,0 0-1 0 0,0 0 1 0 0,0 0 0 0 0,0-1 0 0 0,0 0 0 0 0,-1 0 0 0 0,1-1 0 0 0,-1 1 0 0 0,0-1-1 0 0,-1 0 1 0 0,1-1 0 0 0,-1 1 0 0 0,0-1 0 0 0,0 1 0 0 0,-1-1 0 0 0,0-1 0 0 0,0 1-1 0 0,0 0 1 0 0,-1-1 0 0 0,0 1 0 0 0,0-1 0 0 0,0 0 0 0 0,-1 1 0 0 0,0-1 0 0 0,-1 0-1 0 0,1 0 1 0 0,-1 0 0 0 0,-1 0 0 0 0,0-4-77 0 0,-24-31-1714 0 0,9 35-1968 0 0,-1 4-4158 0 0,11 3-3848 0 0</inkml:trace>
  <inkml:trace contextRef="#ctx0" brushRef="#br0" timeOffset="7625.486">2476 715 0 0 0,'0'0'731'0'0,"0"0"546"0"0,0 0 346 0 0,0 0-1 0 0,0 0-270 0 0,0 0-333 0 0,0 0-241 0 0,0 0-102 0 0,0 0 7 0 0,0 0 32 0 0,0 0 5 0 0,3 14 4029 0 0,-22 53-2594 0 0,17-16-1810 0 0,4-50-272 0 0,0 1-1 0 0,0-1 1 0 0,-1 0 0 0 0,1-1-1 0 0,0 1 1 0 0,0 0-1 0 0,0 0 1 0 0,1-1-1 0 0,-1 0 1 0 0,0 1 0 0 0,0-1-1 0 0,0 0 1 0 0,0 0-1 0 0,0 0 1 0 0,0 0-1 0 0,1 0 1 0 0,-1 0 0 0 0,0-1-1 0 0,0 1 1 0 0,0-1-1 0 0,0 0 1 0 0,0 1-1 0 0,0-1 1 0 0,1-1-73 0 0,17-14 83 0 0,0-1 0 0 0,-1-1 0 0 0,0-1 0 0 0,-2-1 0 0 0,0-1 0 0 0,-2 0 0 0 0,0-1 0 0 0,-1 0 0 0 0,2-8-83 0 0,-16 30-32 0 0,0 0 0 0 0,0 1 0 0 0,0-1 0 0 0,1 0 0 0 0,-1 0 0 0 0,0 0 0 0 0,0 0 0 0 0,0 0 0 0 0,0 0 0 0 0,0 0 0 0 0,0 0 0 0 0,1 1 0 0 0,-1-1 0 0 0,0 0 0 0 0,0 0 0 0 0,0 0 0 0 0,0 0 0 0 0,1 0 0 0 0,-1 0 32 0 0,-1 7 88 0 0,6 185 17 0 0,3-65-148 0 0,-7-119 48 0 0,0 0-1 0 0,0 0 1 0 0,-1 0-1 0 0,-1 0 1 0 0,1 0 0 0 0,-1 0-1 0 0,0 0 1 0 0,-1 0-1 0 0,0-1 1 0 0,0 1-1 0 0,-1 0 1 0 0,0-1-1 0 0,0 1 1 0 0,-1-1-1 0 0,0 0 1 0 0,0 0-1 0 0,-1-1 1 0 0,1 1-1 0 0,-1-1 1 0 0,-1 0-1 0 0,1 0 1 0 0,-1-1-1 0 0,-6 5-4 0 0,11-9 6 0 0,0 0 0 0 0,0 0 0 0 0,0 0 0 0 0,0 0 0 0 0,0 0 0 0 0,0 0 0 0 0,0 0-1 0 0,0-1 1 0 0,-1 1 0 0 0,1 0 0 0 0,0-1 0 0 0,0 1 0 0 0,-1-1 0 0 0,1 0 0 0 0,0 1 0 0 0,-1-1-1 0 0,1 0 1 0 0,0 0 0 0 0,-1 1 0 0 0,1-1 0 0 0,-1 0 0 0 0,1-1 0 0 0,0 1 0 0 0,-1 0-1 0 0,1 0 1 0 0,0 0 0 0 0,-1-1 0 0 0,1 1 0 0 0,0-1 0 0 0,-1 1 0 0 0,1-1 0 0 0,0 0 0 0 0,0 1-1 0 0,0-1 1 0 0,0 0 0 0 0,-1 0 0 0 0,1 0 0 0 0,0 0 0 0 0,0 0 0 0 0,1 0 0 0 0,-1 0-1 0 0,0 0 1 0 0,0 0 0 0 0,0 0 0 0 0,1 0 0 0 0,-1-1 0 0 0,1 1 0 0 0,-1 0 0 0 0,1 0 0 0 0,-1-1-1 0 0,1 1 1 0 0,0 0 0 0 0,-1-1 0 0 0,1 1 0 0 0,0-1 0 0 0,0 1-6 0 0,-1-5-1 0 0,1-1 0 0 0,0 1 1 0 0,0 0-1 0 0,1 0 0 0 0,-1-1 1 0 0,1 1-1 0 0,1 0 0 0 0,-1 0 1 0 0,1 0-1 0 0,0 0 0 0 0,1 0 1 0 0,-1 0-1 0 0,1 0 0 0 0,0 1 1 0 0,0-1-1 0 0,4-3 1 0 0,4-4-35 0 0,0 1 1 0 0,0 0-1 0 0,1 1 0 0 0,0 1 1 0 0,1 0-1 0 0,1 0 0 0 0,-1 1 0 0 0,1 1 1 0 0,1 0-1 0 0,5-1 35 0 0,57-15-4882 0 0,-70 24-695 0 0,-3 0-4516 0 0</inkml:trace>
  <inkml:trace contextRef="#ctx0" brushRef="#br0" timeOffset="8293.293">1732 1208 0 0 0,'0'0'1147'0'0,"0"0"776"0"0,0 0 332 0 0,0 0 116 0 0,0 0-102 0 0,0 0-174 0 0,0 0-193 0 0,0 0-234 0 0,32 0-236 0 0,100 0-247 0 0,104-21 2129 0 0,-154 9-2664 0 0,239-18 47 0 0,-182 27-10007 0 0,-129 3-1871 0 0</inkml:trace>
  <inkml:trace contextRef="#ctx0" brushRef="#br0" timeOffset="8816.433">1670 1477 6073 0 0,'0'0'2278'0'0,"0"0"-1042"0"0,0 0-633 0 0,0 0-23 0 0,0 0 174 0 0,0 0 162 0 0,0 0 6 0 0,0 0-80 0 0,0 0-44 0 0,0 0-7 0 0,0 0 14 0 0,0 0-31 0 0,0 0-93 0 0,8 10-119 0 0,51 98 942 0 0,-34-30-1199 0 0,-4 0 0 0 0,-3 1 0 0 0,-2 16-305 0 0,-1-61 524 0 0,-3-67 999 0 0,193-419-572 0 0,-126 297-1898 0 0,-71 150-1704 0 0,-3 7-5060 0 0,-3 4-3252 0 0</inkml:trace>
  <inkml:trace contextRef="#ctx0" brushRef="#br0" timeOffset="9174.104">2222 1676 8298 0 0,'0'0'3320'0'0,"0"0"-1765"0"0,0 0-794 0 0,0 0 16 0 0,0 0 89 0 0,0 0 46 0 0,0 0-100 0 0,0 0-200 0 0,0 0-161 0 0,0 0-112 0 0,0 0-121 0 0,0 0-98 0 0,0 0-36 0 0,-15 22-26 0 0,-47 72 8 0 0,39-37 171 0 0,24-46-188 0 0,-1-10-16 0 0,0 1 1 0 0,0 0-1 0 0,0 0 1 0 0,1-1-1 0 0,-1 1 1 0 0,1 0 0 0 0,-1-1-1 0 0,1 1 1 0 0,0 0-1 0 0,0-1 1 0 0,0 1-1 0 0,-1-1 1 0 0,1 1-1 0 0,1-1 1 0 0,-1 0-1 0 0,0 1 1 0 0,0-1-1 0 0,0 0 1 0 0,1 0-1 0 0,-1 0 1 0 0,1 0 0 0 0,-1 0-1 0 0,1 0 1 0 0,-1 0-1 0 0,1 0 1 0 0,-1-1-1 0 0,1 1 1 0 0,0 0-1 0 0,-1-1 1 0 0,1 0-1 0 0,0 1 1 0 0,0-1-1 0 0,-1 0 1 0 0,1 0-1 0 0,0 0 1 0 0,0 0-34 0 0,66-10 1524 0 0,-62 8-1472 0 0,0 0-1 0 0,0-1 1 0 0,0 1 0 0 0,0-1 0 0 0,0-1-1 0 0,0 1 1 0 0,-1-1 0 0 0,0 0-1 0 0,0 0 1 0 0,0-1 0 0 0,0 0-1 0 0,-1 1 1 0 0,1-2 0 0 0,-1 1-1 0 0,-1 0 1 0 0,1-1 0 0 0,-1 1 0 0 0,0-1-1 0 0,0 0 1 0 0,0 0 0 0 0,-1-1-1 0 0,0 1 1 0 0,0 0 0 0 0,-1-1-1 0 0,1-3-51 0 0,-2 8-37 0 0,1 0 0 0 0,-1-1 0 0 0,0 1 0 0 0,0-1 0 0 0,0 1 0 0 0,0-1-1 0 0,0 1 1 0 0,-1 0 0 0 0,1-1 0 0 0,-1 1 0 0 0,1-1 0 0 0,-1 1 0 0 0,0 0 0 0 0,0 0-1 0 0,0-1 1 0 0,0 1 0 0 0,0 0 0 0 0,-1 0 0 0 0,1 0 0 0 0,0 0 0 0 0,-1 0 0 0 0,0 1-1 0 0,1-1 1 0 0,-1 0 0 0 0,0 1 0 0 0,0-1 0 0 0,0 1 0 0 0,0 0 0 0 0,0-1 0 0 0,-1 1-1 0 0,1 0 1 0 0,0 0 0 0 0,0 1 0 0 0,-1-1 0 0 0,1 0 0 0 0,0 1 0 0 0,-2-1 37 0 0,-32 0-3122 0 0,21 1-2025 0 0,1 0-5968 0 0</inkml:trace>
  <inkml:trace contextRef="#ctx0" brushRef="#br0" timeOffset="9388.751">2644 1650 12987 0 0,'0'0'1088'0'0,"0"0"-532"0"0,0 0-46 0 0,0 0 202 0 0,0 0 147 0 0,0 0 9 0 0,0 0-157 0 0,0 0-193 0 0,0 0-152 0 0,0 0-93 0 0,0 0-69 0 0,0 0-45 0 0,-28 32-22 0 0,-85 100-39 0 0,64-72-14 0 0,44-51-941 0 0,-12 16 1444 0 0,10-20-4428 0 0,-1-3-4407 0 0,6-2 477 0 0</inkml:trace>
  <inkml:trace contextRef="#ctx0" brushRef="#br0" timeOffset="9759.375">2421 1628 3945 0 0,'0'0'2835'0'0,"0"0"-1053"0"0,0 0-514 0 0,0 0-2 0 0,0 0-47 0 0,0 0-96 0 0,0 0-7 0 0,0 0-97 0 0,0 0-42 0 0,0 0-3 0 0,0 0-166 0 0,0 0-115 0 0,0 0-67 0 0,10 17-61 0 0,53 87 352 0 0,30 2 55 0 0,-51-73-989 0 0,-23-28-6916 0 0,-18-5-3965 0 0</inkml:trace>
  <inkml:trace contextRef="#ctx0" brushRef="#br0" timeOffset="11807.093">2846 243 0 0 0,'0'0'253'0'0,"0"0"717"0"0,0 0 276 0 0,0 0 50 0 0,0 0-100 0 0,0 0-173 0 0,0 0-142 0 0,0 0-51 0 0,0 0 14 0 0,0 0 15 0 0,8 6 6166 0 0,27 22-5012 0 0,-5 1-1014 0 0,78 97 873 0 0,-81-75-1756 0 0,-2 1 0 0 0,-2 1 0 0 0,-2 0 0 0 0,-3 2 0 0 0,-3 0 0 0 0,-1 1 0 0 0,-4 1 0 0 0,-1 0 0 0 0,-4 0 0 0 0,-1 1 0 0 0,-4 29-116 0 0,0-1 5 0 0,-4-1-1 0 0,-4-1 0 0 0,-3 1 1 0 0,-4-1-1 0 0,-23 74-4 0 0,25-115-50 0 0,-2-2 0 0 0,-2 1-1 0 0,-1-2 1 0 0,-2-1 0 0 0,-14 20 50 0 0,27-50-131 0 0,0 0 0 0 0,-1 0 0 0 0,0-1 0 0 0,0 0 0 0 0,0-1 0 0 0,-1 0 0 0 0,-1 0 0 0 0,1 0-1 0 0,-1-1 1 0 0,-5 2 131 0 0,-25 9-4202 0 0,0-4-5479 0 0,27-9 2521 0 0</inkml:trace>
  <inkml:trace contextRef="#ctx0" brushRef="#br0" timeOffset="12414.784">1738 15 0 0 0,'0'0'648'0'0,"0"0"212"0"0,0 0 126 0 0,0 0 6 0 0,0 0-20 0 0,0 0-36 0 0,-8-2-34 0 0,-3-2-470 0 0,-8-3-117 0 0,-4 5 2970 0 0,11 13 1288 0 0,-7 16-2312 0 0,-79 214 1648 0 0,-3 140-2423 0 0,63-174-171 0 0,-11 184-1315 0 0,43-341 132 0 0,3-1 0 0 0,1 1 0 0 0,3 0 0 0 0,2 0-1 0 0,2-1 1 0 0,2 0 0 0 0,2 0 0 0 0,3 0 0 0 0,1-1 0 0 0,3-1 0 0 0,2-1 0 0 0,1 0 0 0 0,3-1 0 0 0,13 19-132 0 0,-24-48 40 0 0,0-1 0 0 0,1-1 0 0 0,0 0 0 0 0,1 0 0 0 0,1-2 0 0 0,0 1 0 0 0,0-2 0 0 0,1 0 0 0 0,16 9-40 0 0,-30-20-20 0 0,-1 1-1 0 0,0-1 1 0 0,1 0 0 0 0,-1 1-1 0 0,1-1 1 0 0,-1 0 0 0 0,1 0-1 0 0,-1 1 1 0 0,1-1 0 0 0,-1 0-1 0 0,0 0 1 0 0,1 0 0 0 0,-1 0-1 0 0,1 1 1 0 0,-1-1 0 0 0,1 0 0 0 0,-1 0-1 0 0,1 0 1 0 0,0 0 0 0 0,-1 0-1 0 0,1 0 1 0 0,-1 0 0 0 0,1-1-1 0 0,-1 1 1 0 0,1 0 0 0 0,-1 0-1 0 0,1 0 1 0 0,-1 0 0 0 0,0-1-1 0 0,1 1 1 0 0,-1 0 0 0 0,1 0-1 0 0,-1-1 1 0 0,1 1 0 0 0,-1 0-1 0 0,0-1 1 0 0,1 1 0 0 0,-1 0 0 0 0,0-1-1 0 0,1 1 1 0 0,-1-1 0 0 0,0 1-1 0 0,0-1 1 0 0,1 1 0 0 0,-1 0-1 0 0,0-1 1 0 0,0 1 0 0 0,0-1-1 0 0,0 1 1 0 0,1-1 0 0 0,-1 1-1 0 0,0-1 1 0 0,0 1 0 0 0,0-1-1 0 0,0 1 1 0 0,0-1 0 0 0,0 0 20 0 0,-6-39-3572 0 0,3 24-2207 0 0,3 5-4390 0 0</inkml:trace>
  <inkml:trace contextRef="#ctx0" brushRef="#br0" timeOffset="13354.222">3846 578 0 0 0,'0'0'1370'0'0,"0"0"-299"0"0,0 0-101 0 0,0 0 175 0 0,0 0 271 0 0,0 0 194 0 0,0 0 6 0 0,0 0-230 0 0,0 0-324 0 0,0 0-253 0 0,0 0-121 0 0,0 0 8 0 0,0 0 64 0 0,1 1-343 0 0,5 3 8659 0 0,-45 51-7467 0 0,-212 348-523 0 0,185-288-1022 0 0,-18 32-84 0 0,68-125-267 0 0,16-36-5302 0 0,-1 0 1419 0 0,2 6-1843 0 0,0 1-4759 0 0</inkml:trace>
  <inkml:trace contextRef="#ctx0" brushRef="#br0" timeOffset="13811.735">3382 604 4881 0 0,'0'0'2386'0'0,"0"0"-903"0"0,0 0-352 0 0,0 0 142 0 0,0 0 190 0 0,0 0 108 0 0,0 0-82 0 0,0 0-250 0 0,0 0-282 0 0,0 0-255 0 0,0 0-212 0 0,0 0-118 0 0,-3-2-45 0 0,-1-8 786 0 0,28 13 1272 0 0,-4-1-1466 0 0,18 35 750 0 0,26 55-772 0 0,130 162 209 0 0,-108-150-761 0 0,6 9-88 0 0,-88-105-191 0 0,2-1-2631 0 0,0-11-77 0 0,-1 3-4739 0 0,-3-2-4671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3:2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846 955 0 0 0,'0'0'703'0'0,"0"0"80"0"0,-1-5 129 0 0,-1-16 151 0 0,-3 19 12427 0 0,3 12-10860 0 0,1-3-3343 0 0,2 345 3715 0 0,16-49-2074 0 0,22 164 226 0 0,-20-227-733 0 0,-14-168-311 0 0,-3 0-1 0 0,-2 0 0 0 0,-4 0 1 0 0,-7 27-110 0 0,4 198 281 0 0,27 46 38 0 0,-20-27-109 0 0,9-142-107 0 0,6-34 13 0 0,1-45-29 0 0,-15-91-48 0 0,0-1 0 0 0,-1 1 1 0 0,1-1-1 0 0,-1 1 0 0 0,0-1 0 0 0,0 1 1 0 0,0-1-1 0 0,0 1 0 0 0,0-1 0 0 0,-1 1 1 0 0,0-1-1 0 0,0 1 0 0 0,0-1 0 0 0,0 0 1 0 0,0 1-1 0 0,-1-1 0 0 0,1 0 0 0 0,-3 3-39 0 0,-9 40 54 0 0,25 43-81 0 0,-1 33 297 0 0,-11-49-153 0 0,-11 30-101 0 0,34-100-28 0 0,128 1 85 0 0,205-33 49 0 0,-132 28-67 0 0,-29 10-50 0 0,27 12 64 0 0,-32-21 54 0 0,60-22 98 0 0,4-11-162 0 0,-103 22 38 0 0,295 7-15 0 0,-130-24 24 0 0,64 20-15 0 0,-88 11-22 0 0,-54-25-46 0 0,67 19-48 0 0,-44 2 59 0 0,12 2-24 0 0,56-5-6 0 0,220 0 57 0 0,-549 4-41 0 0,-1-4-3913 0 0,-1-2-1221 0 0,0 1-7059 0 0</inkml:trace>
  <inkml:trace contextRef="#ctx0" brushRef="#br0" timeOffset="5812.963">6089 4463 0 0 0,'0'0'319'0'0,"0"0"453"0"0,0 0 1 0 0,0 0-194 0 0,0 0-239 0 0,0 0-161 0 0,0 0-86 0 0,0 0-5 0 0,0 0 62 0 0,14 0 2128 0 0,11 1 2893 0 0,18-15-2055 0 0,-18 5-2003 0 0,161-13 2064 0 0,282 22 1700 0 0,-392 11-4657 0 0,13-3 421 0 0,281-8 780 0 0,-310 7-933 0 0,-59-7-468 0 0,-1 0-24 0 0,0 0-12 0 0,0 0 19 0 0,0 0 5 0 0,0 0 0 0 0,0 0-3 0 0,0 0-10 0 0,0 0 1 0 0,0 0 17 0 0,-2 6-617 0 0,1-11-476 0 0,0 1-2036 0 0,1 0-5539 0 0,0 4-3713 0 0</inkml:trace>
  <inkml:trace contextRef="#ctx0" brushRef="#br0" timeOffset="8036.072">8397 4117 0 0 0,'-105'38'0'0'0,"82"-28"0"0"0,32-13-8 0 0,9-4 4172 0 0,-11 8 11402 0 0,-7 2-13157 0 0,1-1-3933 0 0,-1-2 1832 0 0,-16 19 1336 0 0,-92 141-45 0 0,81-115-1448 0 0,-2-2-1 0 0,-2 0 1 0 0,-2-2 0 0 0,-9 7-151 0 0,-181 182 308 0 0,223-230-352 0 0,0 0 0 0 0,0 0 0 0 0,0-1 0 0 0,0 1 0 0 0,0 0 0 0 0,0-1 0 0 0,0 1 0 0 0,-1 0 0 0 0,1 0 0 0 0,0-1 0 0 0,0 1 0 0 0,0 0 0 0 0,0 0 0 0 0,0-1 0 0 0,0 1 0 0 0,0 0 0 0 0,-1 0 0 0 0,1-1 0 0 0,0 1 0 0 0,0 0 0 0 0,0 0 0 0 0,0-1-1 0 0,-1 1 1 0 0,1 0 0 0 0,0 0 0 0 0,0 0 0 0 0,-1 0 0 0 0,1-1 0 0 0,0 1 0 0 0,0 0 0 0 0,-1 0 0 0 0,1 0 0 0 0,0 0 0 0 0,0 0 0 0 0,-1 0 0 0 0,1 0 0 0 0,0 0 0 0 0,-1 0 0 0 0,1 0 0 0 0,0 0 0 0 0,0 0 0 0 0,-1 0 0 0 0,1 0 0 0 0,0 0 0 0 0,-1 0 0 0 0,1 0 0 0 0,0 0 0 0 0,0 0 0 0 0,-1 0-1 0 0,1 0 1 0 0,0 1 0 0 0,0-1 0 0 0,-1 0 0 0 0,1 0 44 0 0,0-8-761 0 0,8-50-7139 0 0,2 22-2425 0 0,-7 27 6620 0 0</inkml:trace>
  <inkml:trace contextRef="#ctx0" brushRef="#br0" timeOffset="8478.811">7738 4106 2593 0 0,'0'0'2481'0'0,"0"0"-662"0"0,0 0-268 0 0,0 0 6 0 0,0 0 95 0 0,0 0 22 0 0,0 0-95 0 0,0 0-260 0 0,0 0-291 0 0,0 0-252 0 0,0 0-252 0 0,0 0-172 0 0,0 0-109 0 0,-4-2-52 0 0,-15-8-15 0 0,27 27 1716 0 0,155 148 2369 0 0,97 170-2783 0 0,-143-208-1235 0 0,-100-111-255 0 0,-17-16-23 0 0,0 0-6 0 0,0 0-14 0 0,0 0-32 0 0,0 0-10 0 0,0 0-41 0 0,0 0-60 0 0,0 0-94 0 0,0 0-143 0 0,0-1-226 0 0,0-1-1474 0 0,0 2-6365 0 0,0 0-3554 0 0</inkml:trace>
  <inkml:trace contextRef="#ctx0" brushRef="#br0" timeOffset="9975.893">78 174 5193 0 0,'0'0'1246'0'0,"0"0"-158"0"0,0 0 43 0 0,0 0 180 0 0,0 0 200 0 0,0 0 65 0 0,0 0-124 0 0,0 0-206 0 0,0 0-316 0 0,0 0-324 0 0,0 0-243 0 0,-4-2-140 0 0,-12-8-55 0 0,13 7 5 0 0,3 3 50 0 0,0 16 626 0 0,-41 181 917 0 0,35-160-1657 0 0,2-1-1 0 0,2 1 0 0 0,1 0 1 0 0,3 29-109 0 0,-2-63 10 0 0,0-1 1 0 0,0 1-1 0 0,0-1 1 0 0,0 0-1 0 0,0 1 1 0 0,1-1 0 0 0,-1 1-1 0 0,1-1 1 0 0,-1 1-1 0 0,1-1 1 0 0,0 0-1 0 0,0 0 1 0 0,0 1-1 0 0,0-1 1 0 0,1 0 0 0 0,-1 0-1 0 0,1 0 1 0 0,-1 0-1 0 0,1 0 1 0 0,-1 0-1 0 0,1-1 1 0 0,0 1-1 0 0,0-1 1 0 0,0 1 0 0 0,0-1-1 0 0,0 0 1 0 0,0 1-1 0 0,1-1 1 0 0,-1 0-1 0 0,0 0 1 0 0,1-1 0 0 0,-1 1-1 0 0,0 0 1 0 0,1-1-1 0 0,-1 1 1 0 0,1-1-1 0 0,1 0-10 0 0,2-3 90 0 0,0 0 0 0 0,-1 0-1 0 0,1-1 1 0 0,-1 0 0 0 0,1 0-1 0 0,-1 0 1 0 0,0 0 0 0 0,-1-1-1 0 0,1 0 1 0 0,-1 0 0 0 0,0 0-1 0 0,0-1 1 0 0,-1 1-1 0 0,1-1 1 0 0,-1 0 0 0 0,-1 0-1 0 0,2-4-89 0 0,1 2 50 0 0,30-60 115 0 0,-3-1-1 0 0,-3-2 1 0 0,-3-1 0 0 0,13-59-165 0 0,-22-9 276 0 0,-17 139-245 0 0,0 1-13 0 0,0 0-7 0 0,0 0-23 0 0,0 0-13 0 0,0 0-19 0 0,0 12-87 0 0,4 47 320 0 0,2 1 1 0 0,3-1-1 0 0,13 48-189 0 0,9 57 92 0 0,-9 19-85 0 0,-8 0-1 0 0,-8 47-6 0 0,-5-210 1 0 0,-1 0-1 0 0,-1 0 1 0 0,-1-1-1 0 0,-1 1 1 0 0,-1 0 0 0 0,-1-1-1 0 0,0 0 1 0 0,-1 0-1 0 0,-2 0 1 0 0,1-1-1 0 0,-2 0 1 0 0,-1 0-1 0 0,0-1 1 0 0,-1 0-1 0 0,-4 4 0 0 0,9-16 4 0 0,1 0 0 0 0,-1 0 0 0 0,0-1 0 0 0,0 0 0 0 0,0 0 0 0 0,-1 0 0 0 0,0-1 0 0 0,1 0 0 0 0,-1 0 0 0 0,0-1 0 0 0,0 0 0 0 0,0 0 0 0 0,-1-1 0 0 0,1 1 0 0 0,0-2 0 0 0,-1 1 0 0 0,1-1 0 0 0,-1 0 0 0 0,1-1 0 0 0,-2 1-4 0 0,3-3 7 0 0,1 1-1 0 0,-1-1 0 0 0,1 0 1 0 0,0 0-1 0 0,0 0 0 0 0,0-1 1 0 0,0 0-1 0 0,1 0 0 0 0,-1 0 0 0 0,1 0 1 0 0,0-1-1 0 0,0 1 0 0 0,1-1 1 0 0,-1 0-1 0 0,1 0 0 0 0,0-1 1 0 0,1 1-1 0 0,-1-1 0 0 0,1 1 1 0 0,0-1-1 0 0,0 0 0 0 0,1 0 1 0 0,0 0-1 0 0,0 0 0 0 0,0 0 0 0 0,1 0 1 0 0,-1 0-1 0 0,2 0 0 0 0,-1 0 1 0 0,1-2-7 0 0,0-5 8 0 0,0 0-1 0 0,1 1 1 0 0,0-1 0 0 0,1 0 0 0 0,1 1 0 0 0,0 0 0 0 0,0-1 0 0 0,1 2 0 0 0,1-1-1 0 0,0 0 1 0 0,0 1 0 0 0,2 1 0 0 0,-1-1 0 0 0,1 1 0 0 0,8-8-8 0 0,151-123-37 0 0,-64 81-370 0 0,-58 41-2661 0 0,-38 15-2359 0 0,-2 1-6314 0 0</inkml:trace>
  <inkml:trace contextRef="#ctx0" brushRef="#br0" timeOffset="61113.92">1095 4519 0 0 0,'0'6'60'0'0,"0"-5"369"0"0,0-1 601 0 0,0 0 241 0 0,0 0 115 0 0,0 0 31 0 0,0 0-111 0 0,0 0-281 0 0,-17-4 5107 0 0,18-13-5849 0 0,1 1 0 0 0,0 0 0 0 0,1 0 0 0 0,1 1 0 0 0,0-1 0 0 0,1 1-1 0 0,1 0 1 0 0,0 0 0 0 0,9-14-283 0 0,79-169 582 0 0,-10 28 35 0 0,58-142 549 0 0,39 14-258 0 0,-162 272-776 0 0,-1 0 0 0 0,-1-1 0 0 0,-1-1 0 0 0,-2-1 0 0 0,0 0 0 0 0,-2-1 0 0 0,0-5-132 0 0,6-12 70 0 0,2 1 0 0 0,2 1 0 0 0,2 0 1 0 0,2 2-1 0 0,1 1 0 0 0,3 2 0 0 0,27-29-70 0 0,165-164 180 0 0,-114 134-76 0 0,134-107-11 0 0,-121 125-50 0 0,0 4-19 0 0,-5 3 60 0 0,14-7 40 0 0,-53 36-67 0 0,-29 19-26 0 0,1 2 1 0 0,0 2-1 0 0,41-12-31 0 0,161-33 69 0 0,-121 38-20 0 0,1 11 89 0 0,137 10 229 0 0,-97 31-114 0 0,-44 6-105 0 0,54 41 132 0 0,-50-11-84 0 0,-17 29-8 0 0,30 19 115 0 0,-45-26-88 0 0,26 41 107 0 0,76 99 228 0 0,-109-129-306 0 0,35 35-44 0 0,-49-27 71 0 0,77 76 33 0 0,-74-43-106 0 0,34 22-122 0 0,-88-119-48 0 0,-1 0-1 0 0,-2 2 0 0 0,-2 1 1 0 0,7 17-28 0 0,23 41 6 0 0,-2 31 90 0 0,-2 3-128 0 0,16 8 24 0 0,-30-18 19 0 0,-14-58 24 0 0,-5 11-54 0 0,1 54 86 0 0,13-52-61 0 0,-22-54 354 0 0,-7-16-3706 0 0,-14-10-7563 0 0,9 4-1564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4:3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1985 748 0 0 0,'0'0'1547'0'0,"0"0"89"0"0,0 0 137 0 0,0 0 246 0 0,0 0 40 0 0,0 0-64 0 0,0 0-196 0 0,0 0-329 0 0,0 0-178 0 0,0 0-198 0 0,0 0-192 0 0,0 0-152 0 0,0 0-115 0 0,0-8-72 0 0,-3-33 383 0 0,42-49 1186 0 0,15-17-2986 0 0,-50 97-1032 0 0,-1-1-4426 0 0,-2 7 859 0 0,-1 2-2654 0 0</inkml:trace>
  <inkml:trace contextRef="#ctx0" brushRef="#br0" timeOffset="337.429">2195 251 0 0 0,'0'0'1096'0'0,"0"0"218"0"0,0 0 121 0 0,0 0-111 0 0,0 0-153 0 0,0 0-149 0 0,0 0-60 0 0,0 0 9 0 0,0 0 19 0 0,0 0-14 0 0,0 0-4 0 0,3-14-46 0 0,17-61 753 0 0,15-17 2304 0 0,-19 64-3806 0 0,10-13-3876 0 0,-25 40 2344 0 0,-1 1-3001 0 0,1 0 1011 0 0,0 0-2898 0 0</inkml:trace>
  <inkml:trace contextRef="#ctx0" brushRef="#br0" timeOffset="-1857.64">1 4868 0 0 0,'0'3'0'0'0,"0"1"0"0"0,2-4 0 0 0,-1 0 0 0 0,2 0 0 0 0,0 0 0 0 0,-1 0 72 0 0,-2 0 315 0 0,10-8 4067 0 0,61-83-904 0 0,-24-2-2048 0 0,-13 35-1141 0 0,14-53 58 0 0,1 12-10 0 0,1-34 1180 0 0,-20 49-945 0 0,27-40 181 0 0,16-3-7 0 0,97-234 1013 0 0,-71 151-733 0 0,-18 15 195 0 0,-6 38-662 0 0,14-94 448 0 0,-7 53-383 0 0,8 31-367 0 0,-52 84-1 0 0,-20 34-72 0 0,-1-51 177 0 0,12 38-403 0 0,-16 33 201 0 0,-13 28-179 0 0,0 1 1 0 0,0 0-11 0 0,0 0-10 0 0,9-33 150 0 0,62-67 380 0 0,-31 38-567 0 0,-22 30 74 0 0,-12 23 514 0 0,-37 21-491 0 0,7-6-61 0 0,-1 0 1 0 0,0-2-1 0 0,0-1 1 0 0,0 0-1 0 0,-1-2 1 0 0,-20-2-32 0 0,46 1 0 0 0,-81-8 80 0 0,85 34-323 0 0,82 96 246 0 0,133 147-51 0 0,-125-152 21 0 0,-94-118 56 0 0,0 1-1 0 0,0 0 1 0 0,0 0 0 0 0,0-1-1 0 0,0 1 1 0 0,0 0-1 0 0,0-1 1 0 0,0 1-1 0 0,0 0 1 0 0,0-1-1 0 0,0 1 1 0 0,0 0-1 0 0,0-1 1 0 0,0 1 0 0 0,0 0-1 0 0,0 0 1 0 0,1-1-1 0 0,-1 1 1 0 0,0 0-1 0 0,0 0 1 0 0,0-1-1 0 0,1 1 1 0 0,-1 0 0 0 0,0 0-1 0 0,0 0 1 0 0,1-1-1 0 0,-1 1 1 0 0,0 0-1 0 0,0 0 1 0 0,1 0-1 0 0,-1 0 1 0 0,0-1 0 0 0,0 1-1 0 0,1 0 1 0 0,-1 0-1 0 0,0 0 1 0 0,1 0-1 0 0,-1 0 1 0 0,0 0-1 0 0,1 0 1 0 0,-1 0-1 0 0,0 0 1 0 0,0 0 0 0 0,1 0-1 0 0,-1 0 1 0 0,0 0-1 0 0,1 0 1 0 0,-1 0-1 0 0,0 1 1 0 0,1-1-29 0 0,-14-43 49 0 0,9 31 19 0 0,-6-28-57 0 0,2-1 0 0 0,1-1-1 0 0,3 1 1 0 0,1-1 0 0 0,2-16-11 0 0,1 41 7 0 0,0-1 0 0 0,-2 0-1 0 0,0 0 1 0 0,-1 1 0 0 0,0-1-1 0 0,-2 1 1 0 0,0 0 0 0 0,-1 0-1 0 0,0 1 1 0 0,-1 0 0 0 0,-4-5-7 0 0,-18-1-1658 0 0,29 44-6341 0 0,0-12 756 0 0,0-5-2411 0 0</inkml:trace>
  <inkml:trace contextRef="#ctx0" brushRef="#br0" timeOffset="-419.395">1575 1532 0 0 0,'0'0'568'0'0,"0"0"364"0"0,0 0 146 0 0,0 0 58 0 0,0 0 59 0 0,0 0 57 0 0,0 0-6 0 0,-1-2 5919 0 0,0-8-4903 0 0,19-52 860 0 0,-4 24-2319 0 0,2 0 0 0 0,2 1 0 0 0,1 0 0 0 0,20-27-803 0 0,-10 2 364 0 0,-22 48 55 0 0,-1 2-1427 0 0,-5 2-6362 0 0,-1 9 1851 0 0,0 1-4535 0 0</inkml:trace>
  <inkml:trace contextRef="#ctx0" brushRef="#br0" timeOffset="2119.273">444 1598 3473 0 0,'0'0'1777'0'0,"0"0"-320"0"0,0 0-68 0 0,0 0 170 0 0,0 0 111 0 0,0 0-75 0 0,0 0-231 0 0,0 0-270 0 0,0 0-235 0 0,0 0-156 0 0,0 0-138 0 0,-2-3-114 0 0,2 4-398 0 0,0-1-1 0 0,-1 0 1 0 0,1 0 0 0 0,0 1 0 0 0,0-1 0 0 0,0 0-1 0 0,-1 0 1 0 0,1 0 0 0 0,0 1 0 0 0,0-1-1 0 0,-1 0 1 0 0,1 0 0 0 0,0 0 0 0 0,0 0 0 0 0,-1 0-1 0 0,1 0 1 0 0,0 1 0 0 0,-1-1 0 0 0,1 0 0 0 0,0 0-1 0 0,-1 0 1 0 0,1 0 0 0 0,0 0 0 0 0,-1 0-1 0 0,1 0 1 0 0,0 0 0 0 0,0 0 0 0 0,-1 0 0 0 0,1 0-1 0 0,0-1 1 0 0,-1 1-53 0 0,36 66 799 0 0,3-2-1 0 0,2-1 0 0 0,9 6-798 0 0,-46-65 7 0 0,0 1-1 0 0,0-1 1 0 0,0 1-1 0 0,1-1 0 0 0,-1 0 1 0 0,1 0-1 0 0,0-1 1 0 0,0 1-1 0 0,1-1 1 0 0,-1 0-1 0 0,1 0 0 0 0,0 0 1 0 0,-1-1-1 0 0,1 0 1 0 0,0 1-1 0 0,5 0-6 0 0,-10-3 23 0 0,0 0-11 0 0,9-75 3534 0 0,-3 28-3310 0 0,11-38 1 0 0,-1-120 237 0 0,-16-18-60 0 0,0 188-3909 0 0,0 12-3852 0 0,0 27-4178 0 0</inkml:trace>
  <inkml:trace contextRef="#ctx0" brushRef="#br0" timeOffset="4246.208">918 1624 0 0 0,'0'0'515'0'0,"0"0"556"0"0,0 0 129 0 0,0 0-97 0 0,0 0-202 0 0,0 0-163 0 0,0 0-110 0 0,0 0-79 0 0,0 0-40 0 0,0 0 0 0 0,-5 1-38 0 0,3 0-377 0 0,0 0 0 0 0,-1 0 1 0 0,1 0-1 0 0,0 0 0 0 0,0 0 0 0 0,0 0 1 0 0,0 0-1 0 0,0 1 0 0 0,0-1 0 0 0,0 1 1 0 0,0-1-1 0 0,1 1 0 0 0,-1 0 1 0 0,1 0-1 0 0,-1 0 0 0 0,1 0 0 0 0,-1 0 1 0 0,1 0-1 0 0,0 0 0 0 0,0 0 0 0 0,0 0 1 0 0,1 1-1 0 0,-1-1 0 0 0,0 0 1 0 0,1 1-1 0 0,-1-1 0 0 0,1 0 0 0 0,0 1 1 0 0,0 0-95 0 0,-1 4 73 0 0,0 0 1 0 0,0 0 0 0 0,1 0-1 0 0,0 0 1 0 0,0 0-1 0 0,1 0 1 0 0,0 0 0 0 0,0 0-1 0 0,0 0 1 0 0,1-1-1 0 0,0 1 1 0 0,1 0 0 0 0,-1-1-1 0 0,1 0 1 0 0,2 3-74 0 0,-4-8 122 0 0,1 1-1 0 0,-1-1 1 0 0,1 1 0 0 0,0-1 0 0 0,-1 0-1 0 0,1 0 1 0 0,0 1 0 0 0,0-1 0 0 0,0-1-1 0 0,0 1 1 0 0,0 0 0 0 0,0 0 0 0 0,0-1-1 0 0,0 1 1 0 0,1-1 0 0 0,-1 0-1 0 0,0 0 1 0 0,0 1 0 0 0,0-1 0 0 0,0-1-1 0 0,1 1 1 0 0,-1 0 0 0 0,0 0 0 0 0,0-1-1 0 0,0 1 1 0 0,0-1 0 0 0,0 0 0 0 0,0 0-1 0 0,0 0 1 0 0,0 0 0 0 0,0 0 0 0 0,0 0-1 0 0,0 0 1 0 0,-1-1 0 0 0,1 1 0 0 0,0 0-1 0 0,-1-1 1 0 0,1 0-122 0 0,57-68 3702 0 0,-52 57-3501 0 0,0 0 0 0 0,0-1-1 0 0,-2 0 1 0 0,1 0 0 0 0,-2 0-1 0 0,0 0 1 0 0,-1-1 0 0 0,0 0-1 0 0,-1 0 1 0 0,-1 0-1 0 0,0-12-200 0 0,-1 25-18 0 0,0 0 0 0 0,0 0-1 0 0,-1-1 1 0 0,1 1-1 0 0,-1 0 1 0 0,1 0-1 0 0,-1 0 1 0 0,1 1-1 0 0,-1-1 1 0 0,0 0-1 0 0,0 0 1 0 0,0 0-1 0 0,0 0 1 0 0,-1 1-1 0 0,1-1 1 0 0,0 1-1 0 0,-1-1 1 0 0,1 1-1 0 0,-1-1 1 0 0,1 1-1 0 0,-1 0 1 0 0,0-1-1 0 0,0 1 1 0 0,1 0-1 0 0,-1 0 1 0 0,0 1-1 0 0,0-1 1 0 0,0 0-1 0 0,0 1 1 0 0,0-1-1 0 0,0 1 1 0 0,0-1-1 0 0,-1 1 19 0 0,-46-4-7111 0 0,41 4-597 0 0</inkml:trace>
  <inkml:trace contextRef="#ctx0" brushRef="#br0" timeOffset="5235.86">253 1208 0 0 0,'0'0'1495'0'0,"0"0"367"0"0,0 0 154 0 0,0 0-34 0 0,0 0-78 0 0,0 0-183 0 0,0 0-146 0 0,0 0-114 0 0,0 0-147 0 0,0 0-151 0 0,-12 1-143 0 0,-48 5 594 0 0,60-6-997 0 0,0 0-109 0 0,0 0-61 0 0,0 0-55 0 0,15-14 1031 0 0,139-97 727 0 0,53-22-1138 0 0,-181 119-884 0 0,-40-15 1651 0 0,-94-111-1451 0 0,47 52-353 0 0,52 73-463 0 0,-13-36 330 0 0,36 20-9063 0 0,-8 24-2741 0 0</inkml:trace>
  <inkml:trace contextRef="#ctx0" brushRef="#br0" timeOffset="11083.365">3508 3296 0 0 0,'0'0'664'0'0,"0"0"439"0"0,0 0 237 0 0,0 0 255 0 0,0 0 286 0 0,0 0 24 0 0,0 0-147 0 0,0 0-263 0 0,0 0-317 0 0,0 0-210 0 0,0 0-183 0 0,-10-14-90 0 0,-27-40-65 0 0,36 52-532 0 0,0 1 0 0 0,-1-1 0 0 0,1 1 0 0 0,0-1 0 0 0,0 1 0 0 0,-1-1 0 0 0,1 1 0 0 0,-1 0 0 0 0,1-1-1 0 0,-1 1 1 0 0,0 0 0 0 0,1 0 0 0 0,-1 0 0 0 0,0 0 0 0 0,0 1 0 0 0,0-1 0 0 0,0 0 0 0 0,0 1 0 0 0,0 0 0 0 0,0-1 0 0 0,1 1 0 0 0,-1 0 0 0 0,0 0 0 0 0,0 0 0 0 0,0 0 0 0 0,0 0 0 0 0,0 0 0 0 0,0 1 0 0 0,-1-1-98 0 0,-7 1 407 0 0,-1 0-324 0 0,1 0-1 0 0,-1 1 0 0 0,1 0 0 0 0,-1 1 0 0 0,1 0 1 0 0,0 1-1 0 0,0 0 0 0 0,0 0 0 0 0,1 1 0 0 0,0 0 0 0 0,-1 1 1 0 0,2 0-1 0 0,-1 0 0 0 0,1 1 0 0 0,0 0 0 0 0,0 1 0 0 0,1 0 1 0 0,0 0-1 0 0,0 0 0 0 0,1 1 0 0 0,0 0-82 0 0,-12 19 29 0 0,0 1 0 0 0,2 1-1 0 0,2 0 1 0 0,0 1 0 0 0,2 1-1 0 0,1 3-28 0 0,6-26 15 0 0,2 0 0 0 0,-1 1 0 0 0,1-1 0 0 0,1 1 0 0 0,0-1 0 0 0,0 1 0 0 0,1 0 0 0 0,0 0 0 0 0,1 0 0 0 0,0 0 0 0 0,0 0 0 0 0,1 0 0 0 0,1-1 0 0 0,-1 1 0 0 0,2 0 0 0 0,-1-1 0 0 0,1 1 0 0 0,1-1 0 0 0,0 0 0 0 0,0 0-1 0 0,1 0 1 0 0,0 0 0 0 0,0-1 0 0 0,1 0 0 0 0,0 0 0 0 0,0 0 0 0 0,2-1-15 0 0,6 1 166 0 0,1-1 0 0 0,-1-1 0 0 0,2-1 0 0 0,-1 0 0 0 0,1-1 0 0 0,-1-1 1 0 0,1 0-1 0 0,0-1 0 0 0,0 0 0 0 0,0-2 0 0 0,0 0 0 0 0,1-1 0 0 0,-1 0 0 0 0,6-2-166 0 0,5-3 269 0 0,1 0 1 0 0,-1-2 0 0 0,-1-1-1 0 0,1-1 1 0 0,-2-1-1 0 0,1-1 1 0 0,-2-2 0 0 0,1 0-1 0 0,-2-1 1 0 0,0-2 0 0 0,-1 0-1 0 0,14-16-269 0 0,-24 24 75 0 0,0-1-1 0 0,-2 0 1 0 0,1-1 0 0 0,-1 0 0 0 0,-1-1-1 0 0,0 0 1 0 0,0 0 0 0 0,-1-1-1 0 0,-1 0 1 0 0,0 0 0 0 0,-1-1-1 0 0,0 0 1 0 0,-1 0 0 0 0,-1 0-1 0 0,0-1 1 0 0,1-10-75 0 0,-4 13 8 0 0,0 1-1 0 0,-1-1 1 0 0,0 0 0 0 0,-1 1-1 0 0,0-1 1 0 0,-1 1-1 0 0,0-1 1 0 0,-1 1 0 0 0,0 0-1 0 0,0 0 1 0 0,-2 0-1 0 0,1 1 1 0 0,-1-1 0 0 0,-5-6-8 0 0,2 5-70 0 0,-1 1 1 0 0,-1 0 0 0 0,0 1-1 0 0,0 0 1 0 0,-1 1-1 0 0,0 0 1 0 0,0 0 0 0 0,-1 1-1 0 0,0 1 1 0 0,-1 0-1 0 0,0 0 1 0 0,0 2 0 0 0,0-1-1 0 0,-1 2 1 0 0,0 0-1 0 0,1 0 1 0 0,-1 1 0 0 0,-1 1-1 0 0,-7 0 70 0 0,8 1-429 0 0,0 1 0 0 0,0 0 0 0 0,0 1-1 0 0,0 0 1 0 0,0 1 0 0 0,0 1 0 0 0,0 0-1 0 0,0 1 1 0 0,1 1 0 0 0,0 0 0 0 0,0 0-1 0 0,-11 7 430 0 0,-14 13-4214 0 0,14-8-2277 0 0,5-4-4743 0 0</inkml:trace>
  <inkml:trace contextRef="#ctx0" brushRef="#br0" timeOffset="11498.614">3025 3642 8394 0 0,'0'0'2354'0'0,"0"0"-243"0"0,0 0-162 0 0,0 0-103 0 0,0 0-221 0 0,0 0-316 0 0,0 0-238 0 0,0 0-261 0 0,0 0-196 0 0,0 0-110 0 0,0 0-54 0 0,0 0-15 0 0,0 0-38 0 0,3-3-73 0 0,125-79 1323 0 0,-103 69-1477 0 0,0 1 1 0 0,0 1-1 0 0,1 1 0 0 0,1 2 0 0 0,16-4-170 0 0,54 1 15 0 0,-38 59 35 0 0,-48-39-64 0 0,0-1-1 0 0,1 0 0 0 0,0-1 1 0 0,0 0-1 0 0,1 0 0 0 0,0-2 1 0 0,0 1-1 0 0,0-2 0 0 0,1 0 1 0 0,0 0-1 0 0,0-1 0 0 0,0-1 1 0 0,0 0-1 0 0,0-1 0 0 0,4-1 15 0 0,-13 4-7025 0 0,-5-4 4344 0 0,1 3-9700 0 0</inkml:trace>
  <inkml:trace contextRef="#ctx0" brushRef="#br0" timeOffset="12404.021">3953 3668 0 0 0,'0'0'240'0'0,"0"0"650"0"0,0 0 335 0 0,0 0 133 0 0,0 0 65 0 0,0 0-84 0 0,0 0-135 0 0,0 0-16 0 0,0 0-33 0 0,0 0-45 0 0,0-4 7 0 0,0-18 800 0 0,-3 21-1708 0 0,1 0-1 0 0,0 1 1 0 0,-1-1 0 0 0,1 0 0 0 0,-1 1 0 0 0,0 0-1 0 0,1-1 1 0 0,-1 1 0 0 0,1 0 0 0 0,-1 0 0 0 0,0 1-1 0 0,1-1 1 0 0,-1 0 0 0 0,1 1 0 0 0,-1-1 0 0 0,1 1-1 0 0,-1 0 1 0 0,1 0 0 0 0,0 0 0 0 0,-1 0 0 0 0,0 1-209 0 0,-2 2 58 0 0,0 1 0 0 0,0-1 0 0 0,0 1 0 0 0,1 0 0 0 0,0 0 1 0 0,0 1-1 0 0,0-1 0 0 0,0 1 0 0 0,1 0 0 0 0,0 0 0 0 0,0 0 1 0 0,1 0-1 0 0,-1 0 0 0 0,1 1 0 0 0,1-1 0 0 0,-1 1 0 0 0,1 0 0 0 0,0-1 1 0 0,1 1-1 0 0,0 0 0 0 0,0-1 0 0 0,0 1 0 0 0,1 5-58 0 0,2-9 123 0 0,-1 0 0 0 0,0 0 0 0 0,1 0-1 0 0,-1 0 1 0 0,1 0 0 0 0,0 0 0 0 0,0-1-1 0 0,0 1 1 0 0,1-1 0 0 0,-1 0 0 0 0,0 0 0 0 0,1 0-1 0 0,-1 0 1 0 0,1-1 0 0 0,0 1 0 0 0,-1-1-1 0 0,1 0 1 0 0,0 0 0 0 0,0-1 0 0 0,0 1-1 0 0,0-1 1 0 0,0 0 0 0 0,0 0 0 0 0,0 0 0 0 0,0 0-1 0 0,-1-1 1 0 0,1 1 0 0 0,0-1 0 0 0,0 0-1 0 0,0 0 1 0 0,0-1 0 0 0,-1 1 0 0 0,3-2-123 0 0,1-1 80 0 0,-1 1 0 0 0,0-1 1 0 0,0-1-1 0 0,0 1 0 0 0,0-1 0 0 0,-1 0 1 0 0,1-1-1 0 0,-1 1 0 0 0,-1-1 1 0 0,1 0-1 0 0,-1 0 0 0 0,0 0 0 0 0,0-1 1 0 0,-1 1-1 0 0,0-1 0 0 0,0 0 0 0 0,-1 0 1 0 0,0 0-1 0 0,0 0 0 0 0,0-1 1 0 0,-1 1-1 0 0,0 0 0 0 0,-1-1 0 0 0,1 1 1 0 0,-1-1-1 0 0,-1 0-80 0 0,0 5-76 0 0,0 1 1 0 0,-1 0-1 0 0,1-1 1 0 0,-1 1-1 0 0,0 0 1 0 0,0 0-1 0 0,1 0 0 0 0,-1 1 1 0 0,-1-1-1 0 0,1 0 1 0 0,0 1-1 0 0,0-1 1 0 0,0 1-1 0 0,-1 0 1 0 0,1 0-1 0 0,-1 0 1 0 0,1 0-1 0 0,-1 0 0 0 0,1 0 1 0 0,-1 1-1 0 0,0-1 1 0 0,1 1-1 0 0,-1 0 1 0 0,0-1-1 0 0,1 1 1 0 0,-1 1-1 0 0,0-1 0 0 0,0 0 76 0 0,-49 2-4968 0 0,31 1-1623 0 0,7 0-5049 0 0</inkml:trace>
  <inkml:trace contextRef="#ctx0" brushRef="#br0" timeOffset="13009.141">3670 4617 0 0 0,'0'0'349'0'0,"0"0"513"0"0,0 0 194 0 0,0 0 160 0 0,0 0 237 0 0,0 0 208 0 0,0 0 77 0 0,0 0-48 0 0,-2 3-117 0 0,0-1-1619 0 0,-2 5 2672 0 0,10-4 4339 0 0,5-40-3265 0 0,0 2-3433 0 0,-3-1 0 0 0,-1 1-1 0 0,-1-1 1 0 0,-2 0 0 0 0,-2-1 0 0 0,-1 1 0 0 0,-4-33-267 0 0,2 3 67 0 0,-15-45-1609 0 0,14 105 3 0 0,1 2-4549 0 0,1 3-6072 0 0</inkml:trace>
  <inkml:trace contextRef="#ctx0" brushRef="#br0" timeOffset="15506.755">3394 3016 0 0 0,'0'0'1726'0'0,"0"0"-191"0"0,0 0 32 0 0,0 0 172 0 0,0 0 120 0 0,0 0-16 0 0,0 0-207 0 0,0 0-300 0 0,0 0-231 0 0,0 0-202 0 0,0 0-55 0 0,0 0-25 0 0,0 0-55 0 0,0-8-44 0 0,1-73 3306 0 0,-95-92-394 0 0,11 37-2875 0 0,-33-21-90 0 0,-9 20-338 0 0,98 112-314 0 0,12 13 12 0 0,1 0-1 0 0,1-1 1 0 0,0 0 0 0 0,1-1 0 0 0,0-1 0 0 0,1 0 0 0 0,1 0-1 0 0,0-1 1 0 0,0-4-31 0 0,0 3 29 0 0,-2 1 0 0 0,1 0 0 0 0,-2 0 0 0 0,0 1 0 0 0,-1 1 0 0 0,0 0 0 0 0,-1 1 0 0 0,-1 0 0 0 0,0 1 0 0 0,-1 1 0 0 0,-6-3-29 0 0,-5-5 1 0 0,-68-34 126 0 0,33-9 112 0 0,-2 3-132 0 0,-65-15-51 0 0,47 23 1 0 0,0 3-54 0 0,8-15 38 0 0,-10 2 104 0 0,50 48-111 0 0,-72-34 119 0 0,88 40-76 0 0,19 7-82 0 0,0 1 0 0 0,-1-1 0 0 0,1 0 0 0 0,0 1 0 0 0,0-1 0 0 0,0 0 0 0 0,0 0 0 0 0,-1 1 0 0 0,1-1 0 0 0,0 0 0 0 0,0 1 0 0 0,0-1 0 0 0,-1 0 0 0 0,1 0 0 0 0,0 0 0 0 0,-1 1 0 0 0,1-1 0 0 0,0 0 0 0 0,0 0 0 0 0,-1 0 0 0 0,1 0 0 0 0,0 1 0 0 0,-1-1 0 0 0,1 0 0 0 0,0 0 0 0 0,-1 0 0 0 0,1 0 0 0 0,0 0 0 0 0,-1 0 0 0 0,1 0 0 0 0,-1 0 0 0 0,1 0 0 0 0,0 0 0 0 0,-1 0 0 0 0,1 0 0 0 0,0 0 0 0 0,-1 0 0 0 0,1-1 0 0 0,0 1 0 0 0,0 0 0 0 0,-1 0 0 0 0,1 0 0 0 0,0 0 0 0 0,-1-1 0 0 0,1 1 0 0 0,0 0 0 0 0,0 0 0 0 0,-1-1 0 0 0,1 1 5 0 0,20 33-261 0 0,-16-25 354 0 0,1 3-93 0 0,0 0-1 0 0,-1 0 1 0 0,-1 1 0 0 0,0-1 0 0 0,-1 1-1 0 0,0 0 1 0 0,0-1 0 0 0,-2 1 0 0 0,1 0-1 0 0,-1 0 1 0 0,-1 0 0 0 0,0 0 0 0 0,-1 0-1 0 0,0-1 1 0 0,-1 1 0 0 0,-3 7 0 0 0,4 55-124 0 0,2-74 112 0 0,70-47 201 0 0,264-240-118 0 0,-231 199-68 0 0,-168 109-190 0 0,7-3 190 0 0,-1-2-1 0 0,0-3 1 0 0,-1-3 0 0 0,-17 0-3 0 0,-35-3 114 0 0,111-7-115 0 0,1 0 1 0 0,0 0-21 0 0,0 0-15 0 0,0 0 6 0 0,0 0 12 0 0,0 0-24 0 0,0 0-10 0 0,0 0-18 0 0,0 0-19 0 0,0 0-8 0 0,0 0 5 0 0,0 0-28 0 0,24 0-987 0 0,10 3-2081 0 0,-14 2-5170 0 0,-15-2-3338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9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14 2208 0 0,'0'0'1777'0'0,"0"0"-131"0"0,0 0 266 0 0,0 0 359 0 0,0 0 112 0 0,0 0-218 0 0,0 0-466 0 0,0 0-406 0 0,0 0-220 0 0,0 0-116 0 0,0 0-71 0 0,0 0-47 0 0,0 0-54 0 0,9-3 1447 0 0,-81 40-1643 0 0,69-34-581 0 0,3-3 8 0 0,0 0-36 0 0,0 0-14 0 0,13-4 28 0 0,76-43 682 0 0,-85 48-721 0 0,-24 19-965 0 0,1-2-6029 0 0,17-13-4565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0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10306 0 0,'0'0'1899'0'0,"0"0"-546"0"0,0 0-165 0 0,0 0 79 0 0,0 0 8 0 0,0 0-147 0 0,0 0-339 0 0,0 0-271 0 0,0 0-119 0 0,0 0-21 0 0,0 0 34 0 0,0 0 21 0 0,0 0-21 0 0,-27 34 1889 0 0,7-9-1959 0 0,44-25 93 0 0,3-11 3 0 0,-27 11-394 0 0,0 0 22 0 0,0 0-18 0 0,0 0-7 0 0,0 0-17 0 0,0 0 4 0 0,-15 18 247 0 0,11-13-188 0 0,-5 9-946 0 0,23-14-2910 0 0,-6-4 249 0 0,-2 1-3221 0 0,-4-1-4256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794 265 1080 0 0,'0'0'4026'0'0,"0"0"-2052"0"0,0 0-663 0 0,0 0 12 0 0,0 0 181 0 0,0 0 226 0 0,0 0 14 0 0,0 0-205 0 0,0 0-298 0 0,0 0-320 0 0,0 0-321 0 0,0-4-212 0 0,-3-10-97 0 0,3 10-27 0 0,0 4 14 0 0,0 0 12 0 0,0 0 8 0 0,0 0-45 0 0,0 0-31 0 0,-16 41 1359 0 0,-45 121-491 0 0,-91 231-393 0 0,70-219-647 0 0,102-227-2462 0 0,29-62-2842 0 0,-20 37-6298 0 0,-25 58 6075 0 0</inkml:trace>
  <inkml:trace contextRef="#ctx0" brushRef="#br0" timeOffset="520.496">732 184 0 0 0,'0'0'898'0'0,"0"0"641"0"0,0 0 428 0 0,0 0 238 0 0,0 0 44 0 0,0 0-190 0 0,0 0-380 0 0,0 0-411 0 0,0 0-338 0 0,0 0-207 0 0,0 0-101 0 0,0 0-61 0 0,0 0-85 0 0,0-4-82 0 0,3-10-98 0 0,14 19 1621 0 0,14 34-213 0 0,-22-19-1422 0 0,-1 1 0 0 0,0 0 1 0 0,-2 1-1 0 0,-1-1 0 0 0,0 1 0 0 0,-1 0 0 0 0,-1 9-282 0 0,-2-22 55 0 0,18 185 409 0 0,-16-175-456 0 0,-1-5 3 0 0,0-1 1 0 0,0 1-1 0 0,1-1 1 0 0,1 0-1 0 0,0 0 0 0 0,1 0 1 0 0,0 0-1 0 0,1-1 1 0 0,1 0-1 0 0,0 0 1 0 0,6 7-13 0 0,-13-18 15 0 0,0 0 0 0 0,1 0 0 0 0,-1 0-1 0 0,1 0 1 0 0,-1 0 0 0 0,1 0-1 0 0,-1 0 1 0 0,1-1 0 0 0,-1 1 0 0 0,1 0-1 0 0,0 0 1 0 0,0-1 0 0 0,-1 1-1 0 0,1 0 1 0 0,0-1 0 0 0,0 1 0 0 0,0-1-1 0 0,0 1 1 0 0,0-1 0 0 0,0 1-1 0 0,0-1 1 0 0,0 0 0 0 0,0 1 0 0 0,0-1-1 0 0,0 0 1 0 0,0 0 0 0 0,0 0-1 0 0,0 0 1 0 0,0 0 0 0 0,0 0 0 0 0,0 0-1 0 0,0 0 1 0 0,0 0 0 0 0,0 0-1 0 0,0-1 1 0 0,0 1 0 0 0,0 0-1 0 0,0-1 1 0 0,0 1 0 0 0,0-1 0 0 0,0 1-1 0 0,-1-1 1 0 0,1 1 0 0 0,0-1-1 0 0,0 0 1 0 0,0 1 0 0 0,-1-1 0 0 0,1 0-1 0 0,0 0 1 0 0,-1 0 0 0 0,1 1-1 0 0,0-1 1 0 0,-1 0 0 0 0,1 0 0 0 0,-1 0-1 0 0,0 0 1 0 0,1-1-14 0 0,78-144 855 0 0,-14 3-744 0 0,10-80 57 0 0,-68 190-435 0 0,-1 0 1 0 0,-2 0 0 0 0,-1-1 0 0 0,-2 1 0 0 0,-1-2 266 0 0,0 34-316 0 0,0 1-166 0 0,0 0-263 0 0,0 0-412 0 0,0 7-8049 0 0,0-3-1251 0 0</inkml:trace>
  <inkml:trace contextRef="#ctx0" brushRef="#br0" timeOffset="934.785">1459 390 7034 0 0,'0'0'1308'0'0,"0"0"-188"0"0,0 0 76 0 0,0 0 235 0 0,0 0 124 0 0,0 0-89 0 0,0 0-275 0 0,0 0-280 0 0,0 0-239 0 0,0 0-187 0 0,-12 31-114 0 0,-37 97-62 0 0,45-120-244 0 0,1 1 0 0 0,0-1 0 0 0,0 1-1 0 0,1 0 1 0 0,0 0 0 0 0,1 0-1 0 0,-1 1 1 0 0,2-1 0 0 0,0 0 0 0 0,0 0-1 0 0,0 1-64 0 0,2 17 154 0 0,-2-20-75 0 0,0 1 1 0 0,1-1-1 0 0,0 0 1 0 0,1 0-1 0 0,0 0 1 0 0,0 0-1 0 0,0-1 1 0 0,1 1-1 0 0,0 0 1 0 0,0-1-1 0 0,0 0 1 0 0,1 0-1 0 0,0 0 1 0 0,0 0-1 0 0,1 0 1 0 0,0-1-1 0 0,0 0 1 0 0,0 0-1 0 0,0 0 1 0 0,1-1-1 0 0,0 0 1 0 0,0 0-1 0 0,0 0 1 0 0,0-1-1 0 0,1 0 1 0 0,-1 0-1 0 0,1 0 1 0 0,0-1-1 0 0,0 0 1 0 0,0 0-1 0 0,0-1 1 0 0,0 0-1 0 0,2 0-79 0 0,-2-2 99 0 0,0 1-1 0 0,0-1 1 0 0,0-1 0 0 0,0 1-1 0 0,0-1 1 0 0,-1 0 0 0 0,1-1-1 0 0,0 0 1 0 0,-1 0 0 0 0,0 0-1 0 0,0-1 1 0 0,0 0 0 0 0,0 0-1 0 0,0 0 1 0 0,-1-1-1 0 0,0 0 1 0 0,0 0 0 0 0,0 0-1 0 0,-1-1 1 0 0,1 0 0 0 0,-1 1-1 0 0,-1-2 1 0 0,3-4-99 0 0,1-2 83 0 0,0-1 0 0 0,-2 1 1 0 0,1-1-1 0 0,-2-1 0 0 0,0 1 1 0 0,-1 0-1 0 0,0-1 0 0 0,-1 0 0 0 0,-1 0 1 0 0,0 1-1 0 0,-1-2-83 0 0,-2 5-62 0 0,-1 0 0 0 0,0 0 0 0 0,-1 0 0 0 0,0 1 1 0 0,-1 0-1 0 0,0-1 0 0 0,-1 2 0 0 0,0-1 0 0 0,0 1 0 0 0,-1-1 1 0 0,0 2-1 0 0,-1-1 0 0 0,0 1 0 0 0,0 0 0 0 0,0 1 0 0 0,-1 0 1 0 0,-1 0-1 0 0,1 1 0 0 0,-1 0 0 0 0,0 1 0 0 0,0 0 0 0 0,-1 1 1 0 0,1 0-1 0 0,-1 0 0 0 0,0 1 0 0 0,0 1 0 0 0,-9-2 62 0 0,-64 14-3189 0 0,35 18-6070 0 0,34-19-1802 0 0</inkml:trace>
  <inkml:trace contextRef="#ctx0" brushRef="#br0" timeOffset="1356.024">2013 0 10306 0 0,'0'0'2243'0'0,"0"0"-314"0"0,0 0-250 0 0,0 0-188 0 0,0 0-186 0 0,0 0-252 0 0,0 0-296 0 0,0 0-197 0 0,0 0-65 0 0,0 0 14 0 0,0 0 14 0 0,0 0-19 0 0,0 0-56 0 0,4 15-58 0 0,32 117 783 0 0,13 127 50 0 0,-45-32-913 0 0,-9-124-865 0 0,5-103 339 0 0,0 0-43 0 0,0 0-62 0 0,0 0-93 0 0,0 0-71 0 0,0-8-2130 0 0,0 4 2126 0 0,0-15-4724 0 0,-3 0-4906 0 0,1 11 3907 0 0</inkml:trace>
  <inkml:trace contextRef="#ctx0" brushRef="#br0" timeOffset="1658.122">1724 398 6377 0 0,'0'0'4044'0'0,"0"0"-1426"0"0,0 0-887 0 0,0 0-416 0 0,0 0-215 0 0,0 0-149 0 0,0 0-86 0 0,0 0-59 0 0,0 0-27 0 0,0 0 2 0 0,0 0-61 0 0,0 0-86 0 0,20 0-98 0 0,146 0 743 0 0,159 0-1881 0 0,-282 3-956 0 0,-3 1-5597 0 0,-29-4-1257 0 0</inkml:trace>
  <inkml:trace contextRef="#ctx0" brushRef="#br0" timeOffset="1977.342">2479 501 424 0 0,'0'0'2150'0'0,"0"0"125"0"0,0 0 18 0 0,0 0-192 0 0,0 0-146 0 0,0 0-104 0 0,0 0-182 0 0,0 0-222 0 0,0 0-226 0 0,0 0-191 0 0,0 0-133 0 0,32 0-102 0 0,103-1-57 0 0,-70-9 621 0 0,-52 2-927 0 0,-8 7-349 0 0,1-2 0 0 0,-1 1 0 0 0,0 0 1 0 0,1-1-1 0 0,-1 0 0 0 0,-1-1 0 0 0,1 1 1 0 0,0-1-1 0 0,-1 1 0 0 0,0-1 0 0 0,1-1 0 0 0,-2 1 1 0 0,1-1-1 0 0,0 1 0 0 0,-1-1 0 0 0,0 0 1 0 0,0 0-1 0 0,-1-1 0 0 0,1 1 0 0 0,-1 0 0 0 0,0-1 1 0 0,0 0-1 0 0,-1 1 0 0 0,0-1 0 0 0,0 0 1 0 0,0 0-1 0 0,-1 1 0 0 0,0-1 0 0 0,0 0 0 0 0,0 0 1 0 0,-1 0-1 0 0,0 0 0 0 0,0 1 0 0 0,0-1 0 0 0,-1-1-83 0 0,-1 3-9 0 0,0 0 0 0 0,0 1 0 0 0,0-1-1 0 0,-1 1 1 0 0,0-1 0 0 0,1 1-1 0 0,-1 0 1 0 0,0 1 0 0 0,0-1 0 0 0,-1 1-1 0 0,1 0 1 0 0,0 0 0 0 0,-1 0-1 0 0,1 0 1 0 0,-1 1 0 0 0,0 0-1 0 0,1 0 1 0 0,-1 0 0 0 0,0 0 0 0 0,0 1-1 0 0,0 0 1 0 0,1 0 0 0 0,-1 0-1 0 0,0 0 1 0 0,0 1 0 0 0,0 0 0 0 0,0 0 8 0 0,-124 48-396 0 0,115-42 396 0 0,0 1 0 0 0,1 0 0 0 0,0 1 0 0 0,0 0-1 0 0,1 1 1 0 0,1 1 0 0 0,0 0 0 0 0,0 0 0 0 0,1 1-1 0 0,0 1 1 0 0,1 0 0 0 0,0 0 0 0 0,1 0 0 0 0,1 1 0 0 0,0 0-1 0 0,1 1 1 0 0,1 0 0 0 0,0 0 0 0 0,1 0 0 0 0,0 0-1 0 0,1 0 1 0 0,1 1 0 0 0,1 0 0 0 0,0-1 0 0 0,1 1-1 0 0,0 0 1 0 0,3 14 1 0 0,-1-24 14 0 0,1 0 0 0 0,-1-1 0 0 0,1 1 0 0 0,0-1 0 0 0,1 0 0 0 0,-1 0 0 0 0,1 0 1 0 0,0 0-1 0 0,0-1 0 0 0,0 1 0 0 0,1-1 0 0 0,0 0 0 0 0,-1-1 0 0 0,2 1 0 0 0,-1-1 0 0 0,0 0 0 0 0,0 0 0 0 0,1 0 0 0 0,0-1 0 0 0,0 0 0 0 0,3 1-14 0 0,131 23 233 0 0,-129-25-226 0 0,24 3-210 0 0,0-2 1 0 0,0-2-1 0 0,-1-1 0 0 0,1-1 1 0 0,16-5 202 0 0,-22-1-2410 0 0,-11 2-6079 0 0,-11 2-3539 0 0</inkml:trace>
  <inkml:trace contextRef="#ctx0" brushRef="#br0" timeOffset="2495.879">1 1285 5889 0 0,'0'0'2565'0'0,"0"0"-1245"0"0,0 0-298 0 0,0 0 287 0 0,0 0 352 0 0,0 0 71 0 0,0 0-209 0 0,0 0-288 0 0,0 0-188 0 0,38 2-138 0 0,126 8-121 0 0,-106-7-71 0 0,0-3 0 0 0,0-2 0 0 0,-1-3-1 0 0,50-11-716 0 0,-86 12 130 0 0,1166-167 1691 0 0,-600 89-1893 0 0,-225 56-2041 0 0,-359 26 1885 0 0,15-1-3806 0 0,-1-5-6495 0 0,-13 2 1687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4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517 126 2617 0 0,'0'0'3146'0'0,"0"0"-1126"0"0,0 0-464 0 0,0 0-107 0 0,0 0 87 0 0,0 0 43 0 0,0 0-123 0 0,0 0-295 0 0,0 0-377 0 0,0 0-316 0 0,0 0-229 0 0,-5-3 183 0 0,27 76 2547 0 0,-14-14-2320 0 0,-3 0 0 0 0,-3 0 0 0 0,-2 1 0 0 0,-3-1 0 0 0,-7 34-649 0 0,-3 125 436 0 0,20-126-300 0 0,-5-124-4406 0 0,-3 0-5966 0 0,0 26-477 0 0</inkml:trace>
  <inkml:trace contextRef="#ctx0" brushRef="#br0" timeOffset="365.482">0 336 7514 0 0,'0'0'1228'0'0,"0"0"-531"0"0,0 0-46 0 0,0 0 453 0 0,0 0 411 0 0,0 0 172 0 0,0 0-40 0 0,0 0-198 0 0,0 0-198 0 0,37-9-183 0 0,118-28-184 0 0,30-24 980 0 0,-139 46-1522 0 0,31-11 60 0 0,1 3 0 0 0,1 4-1 0 0,46-4-401 0 0,-88 22-198 0 0,-33 42-2349 0 0,-4-40 2212 0 0,0 12-2870 0 0,-2-6-2575 0 0,0-3-5117 0 0</inkml:trace>
  <inkml:trace contextRef="#ctx0" brushRef="#br0" timeOffset="883.505">924 1 9410 0 0,'0'0'1734'0'0,"0"0"-599"0"0,0 0-299 0 0,0 0 73 0 0,0 0 286 0 0,0 0 280 0 0,0 0 18 0 0,0 0-233 0 0,0 0-248 0 0,0 0-265 0 0,0 0-178 0 0,0 0-66 0 0,0 0-71 0 0,1 35-48 0 0,0 111-37 0 0,14 203 840 0 0,2-40-924 0 0,-17-308-263 0 0,-1-1 0 0 0,1 1 1 0 0,0 0-1 0 0,0 0 1 0 0,0-1-1 0 0,0 1 0 0 0,0 0 1 0 0,0-1-1 0 0,0 1 1 0 0,0 0-1 0 0,0 0 0 0 0,0-1 1 0 0,0 1-1 0 0,0 0 0 0 0,0-1 1 0 0,1 1-1 0 0,-1 0 1 0 0,0-1-1 0 0,0 1 0 0 0,1 0 1 0 0,-1-1-1 0 0,0 1 1 0 0,1-1-1 0 0,-1 1 0 0 0,1-1 1 0 0,-1 1-1 0 0,1-1 1 0 0,-1 1-1 0 0,1-1 0 0 0,0 1 1 0 0,-1-1-1 0 0,1 1 0 0 0,-1-1 1 0 0,1 0-1 0 0,0 1 1 0 0,-1-1-1 0 0,1 0 0 0 0,0 0 1 0 0,-1 0-1 0 0,1 1 1 0 0,0-1-1 0 0,0 0 0 0 0,-1 0 1 0 0,1 0-1 0 0,0 0 1 0 0,-1 0-1 0 0,1 0 0 0 0,0 0 1 0 0,0-1-1 0 0,-1 1 0 0 0,1 0 1 0 0,0 0-1 0 0,-1 0 1 0 0,1-1-1 0 0,34-27 189 0 0,-24 17-118 0 0,203-159 54 0 0,-160 141-218 0 0,-50 59 65 0 0,-17 80 339 0 0,10 5-241 0 0,3-114-91 0 0,0 1-1 0 0,1-1 0 0 0,-1 1 1 0 0,1-1-1 0 0,-1 1 0 0 0,1-1 0 0 0,0 1 1 0 0,-1-1-1 0 0,1 1 0 0 0,0-1 1 0 0,0 0-1 0 0,0 0 0 0 0,0 1 0 0 0,0-1 1 0 0,1 0-1 0 0,-1 0 0 0 0,0 0 1 0 0,0 0-1 0 0,1 0 0 0 0,-1 0 0 0 0,1-1 1 0 0,-1 1-1 0 0,0 0 0 0 0,1-1 1 0 0,0 1-1 0 0,-1-1 0 0 0,1 1 0 0 0,-1-1 1 0 0,1 0-1 0 0,-1 0 0 0 0,1 1 1 0 0,0-1-1 0 0,-1 0 0 0 0,1-1 0 0 0,0 1 1 0 0,-1 0-1 0 0,1 0 0 0 0,-1-1 1 0 0,1 1-1 0 0,-1-1 0 0 0,1 1 0 0 0,-1-1 1 0 0,1 0-1 0 0,-1 1 0 0 0,1-1 1 0 0,-1 0 21 0 0,0 0-119 0 0,22-20-2703 0 0,-11 7-4874 0 0,-9 9-4002 0 0</inkml:trace>
  <inkml:trace contextRef="#ctx0" brushRef="#br0" timeOffset="1300.288">1591 792 8202 0 0,'0'0'1684'0'0,"0"0"-37"0"0,0 0 130 0 0,0 0-74 0 0,0 0-174 0 0,0 0-182 0 0,0 0-199 0 0,0 0-190 0 0,0 0-191 0 0,0 0-154 0 0,0 0-91 0 0,0 0-73 0 0,0 0-54 0 0,33-7-23 0 0,100-21-52 0 0,-84 10 115 0 0,-45 12-329 0 0,0 2-48 0 0,0-1-1 0 0,0 0 0 0 0,0 0 0 0 0,-1 0 0 0 0,0 0 0 0 0,0-1 0 0 0,0 0 1 0 0,-1 1-1 0 0,0-1 0 0 0,0 0 0 0 0,0 0 0 0 0,-1 0 0 0 0,1 0 0 0 0,-2 0 0 0 0,1 0 1 0 0,-1-1-1 0 0,0 1 0 0 0,0 0 0 0 0,0-1-57 0 0,-3 4-18 0 0,1 0 1 0 0,-1 0-1 0 0,0 0 0 0 0,0 0 0 0 0,0 1 1 0 0,0-1-1 0 0,0 1 0 0 0,0 0 0 0 0,-1 0 1 0 0,1 0-1 0 0,-1 0 0 0 0,0 1 0 0 0,1 0 1 0 0,-1-1-1 0 0,0 1 0 0 0,0 0 0 0 0,0 1 0 0 0,0-1 1 0 0,0 1-1 0 0,0 0 0 0 0,0 0 0 0 0,0 0 1 0 0,0 0-1 0 0,0 1 0 0 0,1-1 0 0 0,-1 1 1 0 0,0 0-1 0 0,0 0 0 0 0,0 1 18 0 0,-90 56-232 0 0,84-51 243 0 0,0-1 0 0 0,1 2 1 0 0,0-1-1 0 0,0 1 0 0 0,0 1 0 0 0,1 0 0 0 0,1 0 0 0 0,0 0 0 0 0,0 1 0 0 0,0 0 0 0 0,1 0 1 0 0,1 1-1 0 0,0 0 0 0 0,0 0 0 0 0,1 0 0 0 0,1 0 0 0 0,0 1 0 0 0,0 0 0 0 0,1-1 0 0 0,1 1 1 0 0,-1 11-12 0 0,3-19 28 0 0,0 1 1 0 0,1 0-1 0 0,0 0 1 0 0,0-1-1 0 0,0 1 1 0 0,0-1 0 0 0,1 1-1 0 0,-1-1 1 0 0,1 0-1 0 0,0 0 1 0 0,1 0 0 0 0,-1-1-1 0 0,1 1 1 0 0,-1-1-1 0 0,1 0 1 0 0,0 0-1 0 0,0 0 1 0 0,0 0 0 0 0,1-1-1 0 0,-1 1 1 0 0,1-1-1 0 0,-1 0 1 0 0,3 0-29 0 0,113 26 644 0 0,45-24-322 0 0,-129-12-1219 0 0,-30 4-2640 0 0,-1-2-3286 0 0,-4 2-5609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201 349 4745 0 0,'0'0'1786'0'0,"0"0"-170"0"0,0 0 47 0 0,0 0 124 0 0,0 0 59 0 0,0 0-70 0 0,0 0-239 0 0,0 0-250 0 0,0 0-249 0 0,0 0-248 0 0,0 0-217 0 0,0 0-147 0 0,0 0-101 0 0,-5 0-89 0 0,2 1-215 0 0,1-1 0 0 0,0 1 0 0 0,-1 0-1 0 0,1-1 1 0 0,0 1 0 0 0,-1 0 0 0 0,1 0-1 0 0,0 1 1 0 0,0-1 0 0 0,0 0 0 0 0,0 1 0 0 0,0-1-1 0 0,1 1 1 0 0,-1 0 0 0 0,0-1 0 0 0,1 1-1 0 0,-1 0 1 0 0,1 0 0 0 0,-1 0 0 0 0,1 0 0 0 0,0 0-1 0 0,0 1 1 0 0,0-1 0 0 0,0 0 0 0 0,0 0-1 0 0,1 1 1 0 0,-1-1 0 0 0,1 1 0 0 0,-1-1 0 0 0,1 0-1 0 0,0 3-20 0 0,-7 23 82 0 0,2 1 0 0 0,0 0 0 0 0,2 0-1 0 0,1 0 1 0 0,2 1 0 0 0,0-1 0 0 0,4 16-82 0 0,-4-40 9 0 0,1 0 0 0 0,0 0 0 0 0,0 0 0 0 0,0 0 0 0 0,1 0 0 0 0,0 0 0 0 0,0 0 0 0 0,0-1 0 0 0,0 1 1 0 0,1-1-1 0 0,-1 1 0 0 0,1-1 0 0 0,0 0 0 0 0,1 0 0 0 0,-1 0 0 0 0,1-1 0 0 0,-1 1 0 0 0,1-1 1 0 0,0 0-1 0 0,1 0 0 0 0,-1 0 0 0 0,0 0 0 0 0,1-1 0 0 0,-1 0 0 0 0,1 0 0 0 0,0 0 0 0 0,0-1 0 0 0,0 1 1 0 0,1-1-10 0 0,-1-1 54 0 0,0 0 1 0 0,1-1 0 0 0,-1 1 0 0 0,0-1 0 0 0,0 0 0 0 0,0-1 0 0 0,0 1 0 0 0,-1-1 0 0 0,1 0-1 0 0,0 0 1 0 0,-1-1 0 0 0,1 1 0 0 0,-1-1 0 0 0,0 0 0 0 0,0 0 0 0 0,0-1 0 0 0,0 1 0 0 0,0-1-1 0 0,-1 0-54 0 0,83-80 347 0 0,5-41-100 0 0,-91 125-250 0 0,1 0 1 0 0,-1 0-1 0 0,1-1 1 0 0,-1 1-1 0 0,1 0 0 0 0,-1 0 1 0 0,1 0-1 0 0,0 0 1 0 0,-1 0-1 0 0,1 0 1 0 0,-1 0-1 0 0,1 0 0 0 0,-1 0 1 0 0,1 0-1 0 0,0 0 1 0 0,-1 0-1 0 0,1 0 1 0 0,-1 1-1 0 0,1-1 0 0 0,-1 0 1 0 0,1 0-1 0 0,-1 0 1 0 0,1 1-1 0 0,-1-1 1 0 0,1 0-1 0 0,-1 1 0 0 0,1-1 1 0 0,-1 1-1 0 0,1-1 1 0 0,-1 0-1 0 0,0 1 1 0 0,1-1-1 0 0,-1 1 0 0 0,0-1 1 0 0,1 1-1 0 0,-1-1 1 0 0,0 1-1 0 0,0-1 1 0 0,1 1-1 0 0,-1-1 0 0 0,0 1 1 0 0,0 0-1 0 0,0-1 1 0 0,0 1-1 0 0,0-1 1 0 0,0 1-1 0 0,0-1 0 0 0,0 1 1 0 0,0 0-1 0 0,0-1 1 0 0,0 1-1 0 0,0-1 1 0 0,0 1-1 0 0,-1-1 0 0 0,1 1 1 0 0,0-1-1 0 0,0 1 3 0 0,0 2 59 0 0,5 15-26 0 0,0-1-1 0 0,-2 1 1 0 0,0 0 0 0 0,-1 0-1 0 0,-1 0 1 0 0,0 0 0 0 0,-3 17-33 0 0,3 38 116 0 0,3-17-104 0 0,-2 0 0 0 0,-3 0 0 0 0,-2-1 0 0 0,-3 1 0 0 0,-2-1 0 0 0,-14 49-12 0 0,-18 3-24 0 0,31-93 24 0 0,1 0 0 0 0,-1 0 0 0 0,-1-1 0 0 0,-1 0 0 0 0,0-1 0 0 0,0 0 0 0 0,-1 0 0 0 0,-8 5 0 0 0,12-11 1 0 0,1 0-1 0 0,-1-1 0 0 0,-1 1 1 0 0,1-1-1 0 0,0-1 1 0 0,-1 0-1 0 0,0 0 0 0 0,0-1 1 0 0,0 0-1 0 0,-1 0 0 0 0,1-1 1 0 0,-1 0-1 0 0,1-1 1 0 0,-5 0-1 0 0,12-2 3 0 0,-1 0 0 0 0,1-1 1 0 0,0 0-1 0 0,0 1 0 0 0,0-1 1 0 0,0 0-1 0 0,1 0 0 0 0,-1 0 1 0 0,0 0-1 0 0,1-1 0 0 0,-1 1 1 0 0,1 0-1 0 0,0-1 0 0 0,0 1 1 0 0,0-1-1 0 0,0 1 0 0 0,0-1 1 0 0,1 1-1 0 0,-1-1 0 0 0,1 0 1 0 0,-1 1-1 0 0,1-1 0 0 0,0 0 1 0 0,0 1-1 0 0,0-1 0 0 0,1 0 1 0 0,-1 1-1 0 0,0-1 0 0 0,1-1-3 0 0,-1 1 2 0 0,4-23 5 0 0,0 0 0 0 0,1 0-1 0 0,2 0 1 0 0,1 1 0 0 0,0 0-1 0 0,2 1 1 0 0,1 0 0 0 0,1 0-1 0 0,1 1 1 0 0,1 1 0 0 0,10-13-7 0 0,129-156-2063 0 0,-148 180 118 0 0,-3 5-2250 0 0,-2 4 2078 0 0,0-1-8753 0 0</inkml:trace>
  <inkml:trace contextRef="#ctx0" brushRef="#br0" timeOffset="668.672">143 176 1800 0 0,'0'0'1651'0'0,"0"0"-85"0"0,0 0 117 0 0,0 0 97 0 0,0 0-71 0 0,0 0-297 0 0,0 0-402 0 0,0 0-302 0 0,0 0-63 0 0,0 0 49 0 0,0 0 71 0 0,0 0 22 0 0,0 0-37 0 0,7 1-32 0 0,-2 0-526 0 0,0 0 0 0 0,1 0 0 0 0,-1-1 0 0 0,1 1 0 0 0,-1-1 0 0 0,1-1 0 0 0,-1 1 0 0 0,1-1 0 0 0,-1 0 0 0 0,0 0 0 0 0,1 0 0 0 0,-1-1 0 0 0,0 0 0 0 0,0 0 0 0 0,0 0 0 0 0,2-2-192 0 0,141-109 2392 0 0,-103 62-2084 0 0,-33 72-341 0 0,46 119 589 0 0,-8-23-365 0 0,-15-69-595 0 0,-19-47-2026 0 0,-10-1-1371 0 0,-3-1-3371 0 0,0-2-3185 0 0</inkml:trace>
  <inkml:trace contextRef="#ctx0" brushRef="#br0" timeOffset="11210.57">65 1910 0 0 0,'0'0'284'0'0,"0"0"460"0"0,0 0 116 0 0,0 0 74 0 0,0 0 45 0 0,0 0-90 0 0,0 0-38 0 0,0 0 60 0 0,0 0 105 0 0,0 0 89 0 0,0 0-12 0 0,8 0-61 0 0,154-27 7227 0 0,-1-1-6090 0 0,-82 20-1656 0 0,-78 8-490 0 0,-6 19 876 0 0,-119 121-380 0 0,24 6-538 0 0,62-46-18 0 0,25-22 301 0 0,54-64 285 0 0,131-17 227 0 0,-171 3-770 0 0,31-1-386 0 0,-30-5-3214 0 0,-2 2-6953 0 0,0 4 449 0 0</inkml:trace>
  <inkml:trace contextRef="#ctx0" brushRef="#br0" timeOffset="11547.72">1 2168 5313 0 0,'0'0'2501'0'0,"0"0"-544"0"0,0 0-322 0 0,0 0-118 0 0,0 0-153 0 0,0 0-244 0 0,0 0-241 0 0,0 0-132 0 0,0 0-15 0 0,0 0 67 0 0,0 0 5 0 0,0 0-61 0 0,18 0-87 0 0,119-4 819 0 0,85-18-1304 0 0,-212 12-4470 0 0,-7 5-2474 0 0,-1 1-3928 0 0</inkml:trace>
  <inkml:trace contextRef="#ctx0" brushRef="#br0" timeOffset="12379.696">52 1729 0 0 0,'0'0'1791'0'0,"0"0"-215"0"0,0 0 25 0 0,0 0 111 0 0,0 0 43 0 0,0 0-57 0 0,0 0-207 0 0,0 0-280 0 0,0 0-239 0 0,0 0-156 0 0,0 0-33 0 0,0 0 42 0 0,0 0 24 0 0,7-3-24 0 0,29-17 431 0 0,-1-2 0 0 0,0-2 0 0 0,-2-1 0 0 0,12-13-1256 0 0,-4 5 421 0 0,57-48 174 0 0,-92 93-675 0 0,-7-3 172 0 0,21 10 81 0 0,68 143 370 0 0,-86-154-527 0 0,1-1-1 0 0,0 1 0 0 0,1-1 0 0 0,0 0 1 0 0,0 0-1 0 0,0 0 0 0 0,1-1 0 0 0,0 1 1 0 0,1-1-1 0 0,-1 0 0 0 0,1-1 0 0 0,0 1 1 0 0,0-1-1 0 0,1 0 0 0 0,-1-1 0 0 0,3 1-15 0 0,2-7-878 0 0,-10-7-4945 0 0,-1 6 2193 0 0,0 0-8163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8034 0 0,'0'0'2036'0'0,"0"0"-238"0"0,0 0-200 0 0,0 0-143 0 0,0 0-98 0 0,0 0-185 0 0,0 0-322 0 0,0 0-361 0 0,0 0-291 0 0,0 0-214 0 0,0 0-44 0 0,0 0 5 0 0,-5 3-24 0 0,-18 13-66 0 0,23-15 91 0 0,0 0 0 0 0,-1-1 0 0 0,1 1 1 0 0,0 0-1 0 0,-1-1 0 0 0,1 1 0 0 0,0 0 0 0 0,0 0 0 0 0,-1-1 0 0 0,1 1 0 0 0,0 0 1 0 0,0 0-1 0 0,0 0 0 0 0,0-1 0 0 0,0 1 0 0 0,0 0 0 0 0,0 0 0 0 0,0 0 1 0 0,1-1-1 0 0,-1 1 0 0 0,0 0 0 0 0,0 0 0 0 0,1-1 0 0 0,-1 1 0 0 0,0 0 1 0 0,1-1-1 0 0,-1 1 0 0 0,1 0 0 0 0,-1-1 0 0 0,1 1 0 0 0,-1 0 0 0 0,1-1 0 0 0,-1 1 1 0 0,1-1-1 0 0,0 1 0 0 0,-1-1 0 0 0,1 1 0 0 0,0-1 0 0 0,-1 0 0 0 0,2 1 54 0 0,13 9-6404 0 0,-11-9-3669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40 524 9218 0 0,'0'0'2446'0'0,"0"0"-986"0"0,0 0-388 0 0,0 0 111 0 0,0 0 138 0 0,0 0 12 0 0,0 0-231 0 0,0 0-353 0 0,0 0-214 0 0,0 0-108 0 0,0 0-46 0 0,0 0-23 0 0,0 0-60 0 0,-3 22-52 0 0,-13 113 204 0 0,4-83-1191 0 0,5-51-8544 0 0,6-1-1660 0 0</inkml:trace>
  <inkml:trace contextRef="#ctx0" brushRef="#br0" timeOffset="232.203">10 163 8834 0 0,'0'0'4137'0'0,"0"0"-3017"0"0,0 0-288 0 0,0 0-200 0 0,0 0-136 0 0,0 0-224 0 0,0 0-424 0 0,0 0-408 0 0,0 0-80 0 0,0 0-40 0 0,0 0-24 0 0,0 0 8 0 0,0 0-657 0 0,0 0-1647 0 0,2 0-5538 0 0</inkml:trace>
  <inkml:trace contextRef="#ctx0" brushRef="#br0" timeOffset="524.465">411 19 8410 0 0,'0'0'2199'0'0,"0"0"-471"0"0,0 0-183 0 0,0 0-34 0 0,0 0-87 0 0,0 0-250 0 0,0 0-378 0 0,0 0-326 0 0,0 0-140 0 0,0 0 85 0 0,0 0 119 0 0,0 0 87 0 0,0 0 52 0 0,4 8-93 0 0,16 66 726 0 0,-19 46-132 0 0,-14 337-309 0 0,5-351-1236 0 0,8-105 239 0 0,0-1-51 0 0,0 0-49 0 0,0 0-46 0 0,0 0-46 0 0,0 0-66 0 0,0 0-102 0 0,0 0-163 0 0,0-16-4972 0 0,0 9-394 0 0,0 1 271 0 0,0 2 450 0 0</inkml:trace>
  <inkml:trace contextRef="#ctx0" brushRef="#br0" timeOffset="891.991">176 465 7762 0 0,'0'0'2770'0'0,"0"0"-898"0"0,0 0-521 0 0,0 0-219 0 0,0 0-125 0 0,0 0-73 0 0,0 0-9 0 0,0 0 34 0 0,0 0 63 0 0,0 0 20 0 0,0 0-125 0 0,0 0-145 0 0,20 2-127 0 0,140 10 660 0 0,59-34-711 0 0,-170 21-704 0 0,-25-1-1387 0 0,0 2-4273 0 0,-19 0-3100 0 0</inkml:trace>
  <inkml:trace contextRef="#ctx0" brushRef="#br0" timeOffset="1237.359">835 516 12923 0 0,'0'0'1272'0'0,"0"0"-318"0"0,0 0-64 0 0,0 0 47 0 0,0 0-24 0 0,0 0-119 0 0,0 0-220 0 0,0 0-197 0 0,0 0-124 0 0,-2 33-80 0 0,-5 103-50 0 0,5-25-134 0 0,2-110-282 0 0,5 17-437 0 0,2-15-6570 0 0,-6-3-3221 0 0</inkml:trace>
  <inkml:trace contextRef="#ctx0" brushRef="#br0" timeOffset="1238.359">813 358 8794 0 0,'0'0'4345'0'0,"0"0"-2305"0"0,0 0-783 0 0,0 0-241 0 0,0 0-184 0 0,0 0-272 0 0,0 0-272 0 0,0 0-456 0 0,0 0-208 0 0,0 0-232 0 0,0 0-288 0 0,0 0-545 0 0,0 0-2920 0 0,13-55-6921 0 0</inkml:trace>
  <inkml:trace contextRef="#ctx0" brushRef="#br0" timeOffset="2108.96">1214 487 12331 0 0,'0'0'2554'0'0,"0"0"-811"0"0,0 0-386 0 0,0 0-91 0 0,0 0-157 0 0,0 0-136 0 0,0 0-156 0 0,0 0-199 0 0,0 0-142 0 0,0 0-110 0 0,0 0-102 0 0,0 0-70 0 0,0 0-54 0 0,-24 9-35 0 0,-73 31-22 0 0,92-38-74 0 0,1 0-1 0 0,-1 0 1 0 0,0 0 0 0 0,1 1 0 0 0,0-1-1 0 0,0 1 1 0 0,0 0 0 0 0,0 1 0 0 0,0-1-1 0 0,0 1 1 0 0,1 0 0 0 0,0-1 0 0 0,-1 2-1 0 0,1-1 1 0 0,0 0-9 0 0,-6 10 5 0 0,2-5-12 0 0,1 0-1 0 0,0 0 1 0 0,0 0 0 0 0,1 1 0 0 0,0 0 0 0 0,1 0-1 0 0,0 0 1 0 0,1 1 0 0 0,0-1 0 0 0,0 1 0 0 0,1 0-1 0 0,0-1 1 0 0,1 1 0 0 0,1 0 0 0 0,-1 0-1 0 0,2 0 1 0 0,0 0 7 0 0,1-7 8 0 0,0 0 0 0 0,0 0 0 0 0,0-1 0 0 0,1 0 0 0 0,0 1 0 0 0,0-1 0 0 0,0 0 0 0 0,0 0 0 0 0,0 0-1 0 0,0-1 1 0 0,1 1 0 0 0,-1-1 0 0 0,1 0 0 0 0,0 0 0 0 0,0 0 0 0 0,0-1 0 0 0,0 1 0 0 0,0-1 0 0 0,0 0 0 0 0,0 0 0 0 0,0 0 0 0 0,0 0 0 0 0,1-1-1 0 0,-1 0 1 0 0,0 0 0 0 0,0 0 0 0 0,1 0 0 0 0,-1-1 0 0 0,0 0 0 0 0,0 1 0 0 0,0-2 0 0 0,0 1 0 0 0,0 0 0 0 0,0-1 0 0 0,0 0 0 0 0,3-1-8 0 0,8-6 58 0 0,0 1-1 0 0,0-2 1 0 0,-1 0 0 0 0,0 0 0 0 0,-1-2 0 0 0,0 1 0 0 0,-1-2 0 0 0,0 0 0 0 0,-1 0 0 0 0,0-1 0 0 0,-1 0-1 0 0,2-7-57 0 0,32-56 95 0 0,-77 204-1066 0 0,32-122 961 0 0,0 0-1 0 0,0 0 1 0 0,1 0-1 0 0,-1 0 0 0 0,1 0 1 0 0,1 0-1 0 0,-1 0 1 0 0,0 0-1 0 0,1 0 1 0 0,0 0-1 0 0,1 0 0 0 0,-1 0 1 0 0,1 0-1 0 0,0 0 1 0 0,0-1-1 0 0,0 1 0 0 0,0-1 1 0 0,1 1-1 0 0,0-1 1 0 0,0 0-1 0 0,0 0 1 0 0,1 0-1 0 0,-1-1 0 0 0,1 1 1 0 0,0-1-1 0 0,0 0 1 0 0,0 0-1 0 0,2 1 11 0 0,2-2 24 0 0,0 0 0 0 0,0 0 0 0 0,1-1 0 0 0,-1 0 0 0 0,0 0 0 0 0,1-1 0 0 0,-1-1 0 0 0,0 1 0 0 0,1-1 0 0 0,-1 0 0 0 0,0-1 0 0 0,0 0 0 0 0,1 0 0 0 0,-2-1 0 0 0,1 0 0 0 0,0-1 0 0 0,0 0-24 0 0,5 0 59 0 0,7-6 29 0 0,-1-1 0 0 0,1-1 0 0 0,-2 0 0 0 0,1-1 0 0 0,-2-1 0 0 0,0-1 0 0 0,-1 0 0 0 0,9-12-88 0 0,109-141 337 0 0,-118 146-341 0 0,-1 0 0 0 0,-1-1 0 0 0,-1-1 0 0 0,-1 0 0 0 0,-1 0-1 0 0,-2-2 1 0 0,0 1 0 0 0,-1-1 0 0 0,-2 0 0 0 0,0 0-1 0 0,-2-1 1 0 0,-1 0 0 0 0,-1 1 0 0 0,-2-17 4 0 0,0 37-10 0 0,0 1 0 0 0,0-1 0 0 0,-1 0-1 0 0,0 0 1 0 0,0 0 0 0 0,0 1 0 0 0,-1-1 0 0 0,0 0 0 0 0,0 1 0 0 0,0-1 0 0 0,-1 1 0 0 0,0 0 0 0 0,0 0 0 0 0,0 0-1 0 0,0 0 1 0 0,-1 1 0 0 0,0-1 0 0 0,0 1 0 0 0,0 0 0 0 0,-1 0 0 0 0,1 0 0 0 0,-1 1 0 0 0,0 0 0 0 0,0-1 0 0 0,0 2-1 0 0,0-1 1 0 0,-1 1 0 0 0,1-1 0 0 0,-1 2 0 0 0,-1-1 10 0 0,2 0-9 0 0,-1 1 0 0 0,1 0 0 0 0,-1 1 0 0 0,1 0 0 0 0,0-1 0 0 0,-1 2 0 0 0,1-1 0 0 0,-1 1 0 0 0,1-1 0 0 0,0 2 0 0 0,-1-1 0 0 0,1 0 0 0 0,0 1 0 0 0,0 0 0 0 0,0 0 0 0 0,0 1 0 0 0,0 0 0 0 0,1-1 0 0 0,-5 5 9 0 0,1-1 4 0 0,0 1 0 0 0,1 1-1 0 0,0-1 1 0 0,1 1 0 0 0,-1 0-1 0 0,1 1 1 0 0,1 0 0 0 0,0 0 0 0 0,0 0-1 0 0,1 0 1 0 0,0 1 0 0 0,0-1-1 0 0,1 1 1 0 0,1 0 0 0 0,-1 0-1 0 0,2 1 1 0 0,-1-1 0 0 0,2 0-1 0 0,-1 0 1 0 0,2 10-4 0 0,0 11 77 0 0,2-1 0 0 0,2 0 0 0 0,1 0-1 0 0,1 0 1 0 0,1-1 0 0 0,7 14-77 0 0,56 116 704 0 0,47 140 226 0 0,-63-193-809 0 0,-31-84-155 0 0,-22-21 88 0 0,1 1-2260 0 0,1-1-5323 0 0,-4-1-4222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56 1352 0 0,'0'0'1917'0'0,"0"0"-157"0"0,0 0-58 0 0,0 0 102 0 0,0 0 62 0 0,0 0-123 0 0,0 0-355 0 0,0 0-372 0 0,0 0-175 0 0,0 0-81 0 0,0 0-7 0 0,1 8-10 0 0,-1-1-574 0 0,2 38 1059 0 0,-1-1-1 0 0,-3 1 1 0 0,-1-1 0 0 0,-5 13-1228 0 0,-1-13 365 0 0,9-49-3625 0 0,1-14-3378 0 0,2 10 729 0 0,2 2-1374 0 0</inkml:trace>
  <inkml:trace contextRef="#ctx0" brushRef="#br0" timeOffset="881.636">244 373 0 0 0,'0'0'872'0'0,"0"0"697"0"0,0 0 568 0 0,0 0 361 0 0,0 0 48 0 0,0 0-308 0 0,0 0-443 0 0,0 0-396 0 0,0 0-272 0 0,0 0-164 0 0,0 0-167 0 0,0 0-179 0 0,0 0-138 0 0,2-4-98 0 0,61-140 2297 0 0,17-46-1913 0 0,-77 182-897 0 0,-3 8-36 0 0,2 15-173 0 0,23 117 564 0 0,-24-127-223 0 0,-1 3 9 0 0,1 0 0 0 0,1 0 0 0 0,-1 0-1 0 0,1 0 1 0 0,1 0 0 0 0,-1-1-1 0 0,1 1 1 0 0,1-1 0 0 0,-1 1 0 0 0,1-1-1 0 0,1 0 1 0 0,-1-1 0 0 0,1 1 0 0 0,0-1-1 0 0,0 0 1 0 0,1 0 0 0 0,0 0-1 0 0,1 0-7 0 0,-3-6 70 0 0,1 0 0 0 0,-1 0 0 0 0,0 0 0 0 0,0 0 0 0 0,0-1 0 0 0,1 0 0 0 0,-1 0 0 0 0,0 0 0 0 0,0 0 0 0 0,0-1 0 0 0,0 1 0 0 0,-1-1 1 0 0,1 0-1 0 0,0 0 0 0 0,-1 0 0 0 0,1-1 0 0 0,-1 1 0 0 0,0-1 0 0 0,0 0 0 0 0,0 0 0 0 0,0 0 0 0 0,0 0 0 0 0,-1-1 0 0 0,1 1 1 0 0,-1-1-1 0 0,0 1 0 0 0,0-1 0 0 0,0 0 0 0 0,-1 0 0 0 0,1-2-71 0 0,12-13 121 0 0,-1-1 1 0 0,-1-1 0 0 0,-2 0-1 0 0,0 0 1 0 0,0-1-1 0 0,-2 0 1 0 0,-1-1-1 0 0,0-6-121 0 0,-6-18-175 0 0,-1 47-113 0 0,0 0-216 0 0,0 0-343 0 0,0 0-568 0 0,0 3-7085 0 0,0 1-3074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1352 0 0,'0'0'1233'0'0,"0"0"-473"0"0,0 0-20 0 0,0 0 344 0 0,0 0 358 0 0,0 0 194 0 0,0 0-13 0 0,0 0-187 0 0,0 0-235 0 0,0 0-229 0 0,0 0-179 0 0,32-27-142 0 0,98-81-68 0 0,-66 44 437 0 0,-53 51-506 0 0,0-1 1 0 0,-1 0-1 0 0,0 0 0 0 0,-1-1 1 0 0,-1-1-1 0 0,-1 1 0 0 0,0-1 0 0 0,1-7-514 0 0,22 89 1639 0 0,-12-10-1366 0 0,-1 2-1 0 0,-4-1 0 0 0,-2 2 1 0 0,2 34-273 0 0,-2-11 88 0 0,7-2 16 0 0,-5-87 1288 0 0,104-309-451 0 0,-70 192-1222 0 0,-47 123 25 0 0,0 1-218 0 0,0 0-279 0 0,7 9-7663 0 0,-5-7 3424 0 0,0 2-5730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1 629 1064 0 0,'0'0'2179'0'0,"0"0"-18"0"0,0 0-17 0 0,0 0-113 0 0,0 0-162 0 0,0 0-145 0 0,0 0-196 0 0,0 0-155 0 0,0 0-164 0 0,0 0-192 0 0,0 0-191 0 0,0 0-136 0 0,0 0-93 0 0,32-2-82 0 0,96-7-48 0 0,-80-12 134 0 0,-44 15-455 0 0,1-1-57 0 0,-1-1 0 0 0,0 1 1 0 0,0-1-1 0 0,-1 0 0 0 0,1-1 1 0 0,-2 1-1 0 0,1 0 1 0 0,-1-1-1 0 0,-1 1 0 0 0,0-1 1 0 0,0 0-1 0 0,0 0 0 0 0,-1 1 1 0 0,-1-1-1 0 0,1 0 0 0 0,-2-4-89 0 0,-1 9-29 0 0,1 0 0 0 0,-1 1 0 0 0,0 0 0 0 0,0-1 0 0 0,0 1 0 0 0,-1 0 0 0 0,1 1 0 0 0,-1-1 0 0 0,1 1 0 0 0,-1-1 0 0 0,0 1 0 0 0,0 0 0 0 0,0 1 0 0 0,0-1 0 0 0,0 1 0 0 0,-1-1 0 0 0,1 1 0 0 0,0 0 0 0 0,-1 1 0 0 0,1-1 0 0 0,-1 1 0 0 0,1 0 0 0 0,0 0 0 0 0,-1 0 0 0 0,1 1 0 0 0,-1 0 0 0 0,1 0 0 0 0,0 0 0 0 0,0 0 0 0 0,-1 0 0 0 0,1 1 0 0 0,0 0 0 0 0,0 0 0 0 0,0 0 0 0 0,1 0-1 0 0,-1 1 1 0 0,0-1 0 0 0,-2 3 29 0 0,-1 2-12 0 0,-1 0 0 0 0,1 1 0 0 0,1-1 0 0 0,-1 1 0 0 0,1 1 0 0 0,1-1 0 0 0,-1 1 0 0 0,2 0 0 0 0,-1 0 0 0 0,1 1 0 0 0,0-1 0 0 0,1 1 0 0 0,0 0 0 0 0,1 0 0 0 0,0 0 0 0 0,0 0 0 0 0,1 0 0 0 0,1 0 0 0 0,0 1 0 0 0,0-1 0 0 0,1 0 0 0 0,0 2 12 0 0,0-5 10 0 0,1-1 0 0 0,-1 1-1 0 0,1-1 1 0 0,1 0-1 0 0,-1 1 1 0 0,1-1 0 0 0,0 0-1 0 0,0-1 1 0 0,1 1-1 0 0,0 0 1 0 0,0-1-1 0 0,0 0 1 0 0,1 0 0 0 0,-1 0-1 0 0,1-1 1 0 0,0 1-1 0 0,1-1 1 0 0,-1-1 0 0 0,1 1-1 0 0,0-1 1 0 0,0 1-1 0 0,0-2 1 0 0,0 1-1 0 0,0-1 1 0 0,5 1-10 0 0,4 2 67 0 0,1-1 1 0 0,-1 0-1 0 0,1-2 1 0 0,0 0-1 0 0,0 0 0 0 0,0-2 1 0 0,0 0-1 0 0,0-1 1 0 0,0 0-1 0 0,5-2-67 0 0,5-5 80 0 0,0-1 0 0 0,-1-1 0 0 0,0-1 1 0 0,-1-1-1 0 0,-1-1 0 0 0,0-2 0 0 0,0 0 0 0 0,-1-1 0 0 0,-1-1 1 0 0,-1-1-1 0 0,-1-1 0 0 0,0-1 0 0 0,-2 0 0 0 0,0-2 0 0 0,-1 0 1 0 0,-1 0-1 0 0,-1-2 0 0 0,0-3-80 0 0,-2 3 0 0 0,-1 0-1 0 0,-1-1 1 0 0,-2 0 0 0 0,0-1 0 0 0,-2 0-1 0 0,-1 0 1 0 0,0 0 0 0 0,-2-1 0 0 0,-2 0-1 0 0,0 1 1 0 0,-2-11 0 0 0,2 31-12 0 0,-1 1 0 0 0,1 0 0 0 0,-1 0 0 0 0,0 0 0 0 0,-1 0 0 0 0,1 0 0 0 0,-1 0 0 0 0,0 0 0 0 0,0 0 0 0 0,0 0 0 0 0,-1 0 0 0 0,0 0 0 0 0,0 1 0 0 0,0-1 0 0 0,-1 1 0 0 0,1-1 0 0 0,-1 1 0 0 0,0 0-1 0 0,0 0 1 0 0,-1 0 0 0 0,1 0 0 0 0,-1 1 0 0 0,0-1 0 0 0,0 1 0 0 0,0 0 0 0 0,0 0 0 0 0,0 1 0 0 0,-1-1 0 0 0,1 1 0 0 0,-1 0 0 0 0,0 0 0 0 0,0 0 0 0 0,0 1 0 0 0,1-1 0 0 0,-3 1 12 0 0,3 4-20 0 0,-1 0 0 0 0,0 0-1 0 0,1 0 1 0 0,-1 1 0 0 0,1-1 0 0 0,0 1 0 0 0,0 0 0 0 0,0 1-1 0 0,1-1 1 0 0,0 0 0 0 0,0 1 0 0 0,0 0 0 0 0,0 0 0 0 0,1 0 0 0 0,-1 0-1 0 0,1 0 1 0 0,0 0 0 0 0,1 1 20 0 0,-10 26 24 0 0,2 0 0 0 0,2 0 0 0 0,0 1 0 0 0,3 0-1 0 0,0 0 1 0 0,2 0 0 0 0,2 0 0 0 0,1 0 0 0 0,2 8-24 0 0,1-2 65 0 0,2-1-1 0 0,2 0 1 0 0,1 0 0 0 0,2 0 0 0 0,1-1-1 0 0,2-1 1 0 0,7 12-65 0 0,34 29-4 0 0,-54-77-28 0 0,0 1 0 0 0,0-1 0 0 0,0 0 0 0 0,0 0 0 0 0,0 1 0 0 0,0-1 0 0 0,0 0 0 0 0,0 0 0 0 0,0 0 0 0 0,0 0 0 0 0,0 0 0 0 0,0 0 0 0 0,0 0 0 0 0,0 0 0 0 0,0-1 0 0 0,0 1 0 0 0,0 0 0 0 0,0-1 0 0 0,0 1 0 0 0,0-1 0 0 0,0 1 0 0 0,0-1 0 0 0,0 1 0 0 0,0-1 0 0 0,0 0 0 0 0,0 1 0 0 0,-1-1 0 0 0,1 0 0 0 0,0 0 0 0 0,0 1 0 0 0,-1-1 0 0 0,1 0 0 0 0,-1 0 0 0 0,1 0 0 0 0,-1 0 0 0 0,1-1 32 0 0,7-10-2610 0 0,-2 2-3334 0 0,-4 3-5690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10714 0 0,'0'0'2209'0'0,"0"0"-881"0"0,0 0-312 0 0,0 0-96 0 0,0 0-199 0 0,0 0-177 0 0,0 0-232 0 0,0 0-208 0 0,0 0-56 0 0,0 0-48 0 0,0 0-80 0 0,0 0-184 0 0,0 0-232 0 0,-18 158-521 0 0,21-158-1159 0 0,-1 0-2833 0 0,0 0-3865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0,'0'0'744'0'0,"0"0"-616"0"0,0 0-176 0 0,0 0-264 0 0,0 0-568 0 0,0 0-513 0 0,0 0-1839 0 0,0 0-5122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16844 0 0,'0'0'1360'0'0,"0"0"-385"0"0,0 0-108 0 0,0 0-37 0 0,0 0-56 0 0,0 0-111 0 0,0 0-139 0 0,0 0-51 0 0,0 0 27 0 0,0 0-25 0 0,0 0-112 0 0,0 0-95 0 0,-6 32-89 0 0,-18 98-53 0 0,-12 154 121 0 0,34-15-1769 0 0,3-257 1014 0 0,0 1-2137 0 0,-1-9-3921 0 0,0-4-3844 0 0</inkml:trace>
  <inkml:trace contextRef="#ctx0" brushRef="#br0" timeOffset="657.19">1 545 3177 0 0,'0'0'1268'0'0,"0"0"-332"0"0,0 0 330 0 0,0 0 290 0 0,0 0 223 0 0,0 0 107 0 0,0 0-72 0 0,0 0-193 0 0,0 0-256 0 0,35 4-280 0 0,108 11-255 0 0,-10-8 1042 0 0,-56-26-969 0 0,-71 15-832 0 0,1 13 841 0 0,15 118 111 0 0,-22-125-1004 0 0,0 0 1 0 0,1 0-1 0 0,0 0 1 0 0,-1 0 0 0 0,1-1-1 0 0,0 1 1 0 0,0 0-1 0 0,0 0 1 0 0,0 0 0 0 0,0-1-1 0 0,0 1 1 0 0,1-1-1 0 0,-1 1 1 0 0,0-1 0 0 0,1 1-1 0 0,-1-1 1 0 0,1 0-1 0 0,0 0 1 0 0,-1 1 0 0 0,1-1-1 0 0,0-1 1 0 0,0 1-1 0 0,-1 0 1 0 0,1 0 0 0 0,0-1-1 0 0,0 1 1 0 0,0-1-1 0 0,0 1 1 0 0,0-1 0 0 0,0 0-1 0 0,0 0 1 0 0,0 0-1 0 0,0 0 1 0 0,0 0-1 0 0,0 0 1 0 0,0 0 0 0 0,0-1-1 0 0,0 1 1 0 0,1-1-20 0 0,68-36 919 0 0,-15-20-544 0 0,35-24-82 0 0,-90 81-294 0 0,1 0 0 0 0,-1-1 0 0 0,1 1-1 0 0,-1 0 1 0 0,1 0 0 0 0,0 0 0 0 0,-1 0 0 0 0,1 0 0 0 0,-1 0 0 0 0,1 0 0 0 0,0 0 0 0 0,-1 1-1 0 0,1-1 1 0 0,-1 1 0 0 0,1-1 0 0 0,-1 1 0 0 0,1 0 0 0 0,-1-1 0 0 0,0 1 0 0 0,1 0 0 0 0,-1 0-1 0 0,0 0 1 0 0,1 0 0 0 0,-1 0 0 0 0,0 0 0 0 0,0 1 0 0 0,0-1 0 0 0,0 0 0 0 0,0 0 0 0 0,0 1 0 0 0,0-1-1 0 0,-1 1 1 0 0,1-1 0 0 0,0 1 1 0 0,28 60 197 0 0,-25-51-184 0 0,23 68 39 0 0,-3 2 1 0 0,-3 0-1 0 0,-4 2 0 0 0,-2 13-52 0 0,-6-38-56 0 0,-2 0-1 0 0,-2 0 0 0 0,-3 1 1 0 0,-3 9 56 0 0,0-58 6 0 0,-1 1 0 0 0,0 0 0 0 0,0 0 0 0 0,-1 0 1 0 0,0-1-1 0 0,-1 0 0 0 0,0 1 0 0 0,-1-1 0 0 0,0-1 1 0 0,0 1-1 0 0,-1-1 0 0 0,-1 0 0 0 0,1 0 0 0 0,-1-1 0 0 0,-1 0 1 0 0,0 0-1 0 0,-4 3-6 0 0,8-7 3 0 0,0 0 0 0 0,-1-1-1 0 0,1 1 1 0 0,-1-1 0 0 0,0 0 0 0 0,0 0 0 0 0,0-1 0 0 0,0 0 0 0 0,0 0 0 0 0,-1 0-1 0 0,1 0 1 0 0,-1-1 0 0 0,1 0 0 0 0,-1 0 0 0 0,0 0 0 0 0,1-1 0 0 0,-1 0-1 0 0,0 0 1 0 0,1 0 0 0 0,-5-2-3 0 0,6 0 4 0 0,1-1 0 0 0,0 0 0 0 0,0 0 0 0 0,0 0 0 0 0,0 0 0 0 0,0 0 0 0 0,1-1 0 0 0,-1 0 0 0 0,1 1 0 0 0,0-1 0 0 0,0 0 0 0 0,0 0-1 0 0,1 0 1 0 0,-1 0 0 0 0,1 0 0 0 0,0 0 0 0 0,0 0 0 0 0,1-1 0 0 0,-1 1 0 0 0,1 0 0 0 0,0-1 0 0 0,0 1 0 0 0,1-2-4 0 0,-1-6-8 0 0,0 0 0 0 0,1 0 0 0 0,1 0 1 0 0,0 0-1 0 0,1 0 0 0 0,0 0 0 0 0,0 1 0 0 0,2 0 0 0 0,-1-1 0 0 0,1 1 1 0 0,1 1-1 0 0,0-1 0 0 0,1 1 0 0 0,0 0 0 0 0,0 1 0 0 0,1-1 1 0 0,5-3 7 0 0,8-11-68 0 0,0 1 0 0 0,2 1 0 0 0,1 1 0 0 0,0 1 0 0 0,2 1 0 0 0,0 2 0 0 0,1 0 1 0 0,17-6 67 0 0,15-1-3630 0 0,4 8-3728 0 0,-56 13-4500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41 7162 0 0,'0'0'3590'0'0,"0"0"-1953"0"0,0 0-666 0 0,0 0 41 0 0,0 0 61 0 0,0 0-21 0 0,0 0-175 0 0,0 0-214 0 0,0 0-172 0 0,0 0-87 0 0,0 0-55 0 0,0 0-54 0 0,0 0-31 0 0,-15 32-26 0 0,-41 98-37 0 0,38-68 97 0 0,20-46-152 0 0,-2-12-81 0 0,1-1-1 0 0,-1 0 1 0 0,1 0-1 0 0,0 1 1 0 0,0-1-1 0 0,0 0 1 0 0,0 0 0 0 0,1 0-1 0 0,-1 0 1 0 0,1 0-1 0 0,0 0 1 0 0,0 0-1 0 0,0-1 1 0 0,0 1-1 0 0,0-1 1 0 0,1 1 0 0 0,-1-1-1 0 0,1 0 1 0 0,-1 0-1 0 0,1 0 1 0 0,0 0-1 0 0,0-1 1 0 0,0 1-1 0 0,0-1 1 0 0,0 1 0 0 0,0-1-1 0 0,0 0 1 0 0,1 0-1 0 0,-1-1 1 0 0,0 1-1 0 0,1-1 1 0 0,-1 1 0 0 0,0-1-1 0 0,1 0 1 0 0,-1-1-1 0 0,0 1 1 0 0,1 0-1 0 0,-1-1 1 0 0,0 0-1 0 0,0 1 1 0 0,1-2 0 0 0,-1 1-1 0 0,0 0 1 0 0,0 0-1 0 0,0-1 1 0 0,0 0-1 0 0,-1 1 1 0 0,1-1-1 0 0,0-1-64 0 0,5-3 56 0 0,0-1-1 0 0,0 0 0 0 0,-1-1 0 0 0,0 0 1 0 0,0 0-1 0 0,-1 0 0 0 0,0-1 0 0 0,0 0 1 0 0,-1 0-1 0 0,-1 0 0 0 0,1-1 0 0 0,-1 1 0 0 0,-1-1 1 0 0,0 0-1 0 0,0-1 0 0 0,-1 1 0 0 0,-1 0 1 0 0,1-1-1 0 0,-2 1 0 0 0,1-1 0 0 0,-2 1 1 0 0,1 0-1 0 0,-1-1 0 0 0,-1-3-55 0 0,1 9-56 0 0,0 0 0 0 0,0 0 0 0 0,0 1 0 0 0,0-1-1 0 0,-1 0 1 0 0,0 1 0 0 0,1-1 0 0 0,-2 1 0 0 0,1-1 0 0 0,-1 1 0 0 0,1 0 0 0 0,-1 0-1 0 0,0 0 1 0 0,-1 0 0 0 0,1 0 0 0 0,-1 1 0 0 0,-3-3 56 0 0,-19-8-3042 0 0,-3 8-3987 0 0,22 6-4229 0 0</inkml:trace>
  <inkml:trace contextRef="#ctx0" brushRef="#br0" timeOffset="366.354">608 15 4297 0 0,'0'0'2063'0'0,"0"0"-291"0"0,0 0-187 0 0,0 0-76 0 0,0 0-130 0 0,0 0-160 0 0,0 0-117 0 0,0 0-82 0 0,0 0-61 0 0,0 0-72 0 0,0 0-107 0 0,0 0-109 0 0,0 0-132 0 0,-28 12-95 0 0,-85 40-76 0 0,110-51-341 0 0,0 0 0 0 0,-1 0 1 0 0,1 0-1 0 0,0 0 1 0 0,0 1-1 0 0,0-1 0 0 0,0 1 1 0 0,0 0-1 0 0,0 0 0 0 0,0 0 1 0 0,1 0-1 0 0,-1 1 0 0 0,1-1 1 0 0,0 1-1 0 0,0 0 1 0 0,-1-1-1 0 0,2 1 0 0 0,-1 0 1 0 0,0 0-1 0 0,0 1-27 0 0,-4 9 101 0 0,3-8-70 0 0,0 0 1 0 0,1 0-1 0 0,-1 0 1 0 0,1 0-1 0 0,0 1 1 0 0,0-1-1 0 0,1 1 1 0 0,0-1 0 0 0,0 1-1 0 0,0 0 1 0 0,0-1-1 0 0,1 1 1 0 0,0 0-1 0 0,0 0 1 0 0,1-1-1 0 0,0 1 1 0 0,0 0-1 0 0,0-1 1 0 0,0 1-1 0 0,1 0 1 0 0,0-1-1 0 0,0 0 1 0 0,1 0-1 0 0,-1 1 1 0 0,1-1-1 0 0,0-1 1 0 0,1 1-1 0 0,-1 0 1 0 0,1-1-1 0 0,0 0 1 0 0,0 0-1 0 0,0 0 1 0 0,0 0-1 0 0,1 0 1 0 0,0-1-1 0 0,0 0 1 0 0,0 0-1 0 0,1 0-31 0 0,2 1-40 0 0,1-1-1 0 0,0 0 0 0 0,0-1 0 0 0,0 1 0 0 0,0-2 0 0 0,0 1 0 0 0,0-1 0 0 0,0-1 0 0 0,1 0 0 0 0,-1 0 0 0 0,0-1 0 0 0,1 0 0 0 0,-1 0 0 0 0,0-1 0 0 0,0 0 0 0 0,0-1 1 0 0,-1 0-1 0 0,1 0 0 0 0,0-1 0 0 0,-1 0 0 0 0,0-1 0 0 0,0 0 0 0 0,4-3 41 0 0,4-10-2909 0 0,-6 4-5891 0 0,-8 6-989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59 3145 0 0,'0'0'2896'0'0,"0"0"-386"0"0,0 0-233 0 0,0 0-72 0 0,0 0-77 0 0,0 0-199 0 0,0 0-280 0 0,0 0-293 0 0,0 0-262 0 0,0 0-194 0 0,0 0-141 0 0,0 0-147 0 0,0 0-76 0 0,-5-9-65 0 0,-17-28-94 0 0,16 28-68 0 0,6 9-65 0 0,0 0-54 0 0,0 0-53 0 0,-7 18-289 0 0,30-33-5903 0 0,-14 12-623 0 0,-3-1-5457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232 273 856 0 0,'0'0'1571'0'0,"0"0"-620"0"0,0 0-35 0 0,0 0 451 0 0,0 0 530 0 0,0 0 219 0 0,0 0-245 0 0,0 0-385 0 0,0 0-383 0 0,0 0-274 0 0,0 0-169 0 0,3 29-146 0 0,7 90-81 0 0,-4-26 606 0 0,-4-26-345 0 0,-3-1 1 0 0,-2 1-1 0 0,-8 30-694 0 0,7-21-158 0 0,-3-110-1275 0 0,-2-1-3026 0 0,9 10-3056 0 0,0 17 1388 0 0</inkml:trace>
  <inkml:trace contextRef="#ctx0" brushRef="#br0" timeOffset="416.647">413 494 0 0 0,'0'0'903'0'0,"0"0"506"0"0,0 0 276 0 0,0 0 158 0 0,0 0 59 0 0,0 0-137 0 0,0 0-235 0 0,0 0-294 0 0,0 0-250 0 0,0 0-205 0 0,0 0-182 0 0,0 0-96 0 0,0 0-74 0 0,-32 26-39 0 0,-97 78 14 0 0,83-68 415 0 0,46-36-754 0 0,0 0-1 0 0,1 0 1 0 0,-1 0 0 0 0,0 0 0 0 0,0 0 0 0 0,1 0 0 0 0,-1 1 0 0 0,0-1-1 0 0,1 0 1 0 0,-1 0 0 0 0,0 0 0 0 0,0 1 0 0 0,0-1 0 0 0,1 0 0 0 0,-1 0-1 0 0,0 0 1 0 0,0 1 0 0 0,0-1 0 0 0,1 0 0 0 0,-1 0 0 0 0,0 1 0 0 0,0-1-1 0 0,0 0 1 0 0,0 1 0 0 0,0-1 0 0 0,0 0 0 0 0,0 0 0 0 0,0 1 0 0 0,0-1-1 0 0,0 0 1 0 0,0 1 0 0 0,0-1 0 0 0,0 0 0 0 0,0 1 0 0 0,0-1 0 0 0,0 0-1 0 0,0 0 1 0 0,0 1 0 0 0,0-1 0 0 0,0 0 0 0 0,0 1 0 0 0,0-1 0 0 0,-1 0-1 0 0,1 0 1 0 0,0 1 0 0 0,0-1 0 0 0,0 0 0 0 0,0 0 0 0 0,-1 1-65 0 0,26 2 584 0 0,126 130 1244 0 0,-145-128-1740 0 0,-1-1-12 0 0,0 1 0 0 0,0-1 0 0 0,-1 1-1 0 0,1 0 1 0 0,-1 0 0 0 0,0 1 0 0 0,-1-1 0 0 0,1 1 0 0 0,-1 0-1 0 0,0 0 1 0 0,0 0 0 0 0,-1 0 0 0 0,0 0 0 0 0,1 5-76 0 0,-3-11 56 0 0,0 0 0 0 0,0 0-12 0 0,0 0-22 0 0,0 0-8 0 0,0 0-44 0 0,0 0-34 0 0,0 0-30 0 0,0 0-148 0 0,-13-16-4707 0 0,9 10-3918 0 0,3 2-1003 0 0</inkml:trace>
  <inkml:trace contextRef="#ctx0" brushRef="#br0" timeOffset="1050.142">1 295 0 0 0,'0'0'1364'0'0,"0"0"153"0"0,0 0 86 0 0,0 0 90 0 0,0 0 52 0 0,0 0-20 0 0,0 0-143 0 0,0 0-215 0 0,0 0-225 0 0,0 0-182 0 0,0 0-83 0 0,0 0-63 0 0,0 0-53 0 0,6-10-70 0 0,43-78 1342 0 0,42-59 183 0 0,-38 97-1755 0 0,-50 51-435 0 0,-1 0-1 0 0,0 0 0 0 0,0 0 0 0 0,0 0 0 0 0,0 0 0 0 0,0 1 0 0 0,0-1 0 0 0,0 1 0 0 0,0-1 0 0 0,-1 1 0 0 0,1 0 0 0 0,0-1 0 0 0,-1 1 0 0 0,0 0 0 0 0,1 0 1 0 0,-1 0-1 0 0,0 0 0 0 0,0 0 0 0 0,0 1 0 0 0,0-1 0 0 0,0 0 0 0 0,-1 0 0 0 0,1 1 0 0 0,-1-1 0 0 0,1 0 0 0 0,-1 1 0 0 0,0-1 0 0 0,0 1 0 0 0,0-1 0 0 0,0 0 1 0 0,-1 1-26 0 0,5 11 196 0 0,26 70 475 0 0,-4-39-503 0 0,-2-27-2034 0 0,-2-11-6581 0 0,-17-6-2579 0 0</inkml:trace>
  <inkml:trace contextRef="#ctx0" brushRef="#br0" timeOffset="14870.987">199 623 0 0 0,'0'0'327'0'0,"0"0"488"0"0,0 0 49 0 0,0 0-41 0 0,0 0-46 0 0,0 0 2 0 0,0 0-31 0 0,0 0-26 0 0,0 0-25 0 0,23-7 4474 0 0,-15 5-4736 0 0,0 0 1 0 0,0-1 0 0 0,0 0-1 0 0,0 0 1 0 0,0-1 0 0 0,0 1 0 0 0,-1-2-1 0 0,0 1 1 0 0,0-1 0 0 0,0 0 0 0 0,0-1-1 0 0,-1 1 1 0 0,1-3-436 0 0,22-15 1072 0 0,75-66 1111 0 0,-103 85-1152 0 0,-2 6-5515 0 0,3 0-5309 0 0,-2-2 2397 0 0</inkml:trace>
  <inkml:trace contextRef="#ctx0" brushRef="#br0" timeOffset="15685.93">380 829 0 0 0,'0'0'357'0'0,"0"0"45"0"0,0 0-31 0 0,0 0-37 0 0,0 0 6 0 0,0 0 66 0 0,0 0 103 0 0,0 0 139 0 0,0 0 161 0 0,0 0 96 0 0,16 4 7692 0 0,1 36-4511 0 0,-6-31-4638 0 0,-9-17-8776 0 0,-2 7 1444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9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14 568 0 0,'0'0'2601'0'0,"0"0"-473"0"0,0 0-67 0 0,0 0 103 0 0,0 0 71 0 0,0 0-110 0 0,0 0-384 0 0,0 0-443 0 0,0 0-389 0 0,0 0-266 0 0,0 0-129 0 0,-2-4-60 0 0,-9-5 313 0 0,7 28 839 0 0,2-2-1119 0 0,-102 596 2572 0 0,95-487-2992 0 0,9-126-95 0 0,40-26 168 0 0,32-32 154 0 0,168-115-68 0 0,-219 160-226 0 0,2 1 0 0 0,-1 1-1 0 0,2 0 1 0 0,-1 2 0 0 0,1 1 0 0 0,1 1 0 0 0,18-3 0 0 0,-42 10 0 0 0,0 0 1 0 0,1 0-1 0 0,-1 0 1 0 0,0 0-1 0 0,1 1 1 0 0,-1-1 0 0 0,0 0-1 0 0,0 1 1 0 0,1-1-1 0 0,-1 1 1 0 0,0-1 0 0 0,0 1-1 0 0,0-1 1 0 0,0 1-1 0 0,0 0 1 0 0,0 0-1 0 0,0 0 1 0 0,0-1 0 0 0,0 1-1 0 0,0 0 1 0 0,0 0-1 0 0,0 0 1 0 0,0 1-1 0 0,-1-1 1 0 0,1 0 0 0 0,0 0-1 0 0,-1 0 1 0 0,1 0-1 0 0,-1 1 1 0 0,0-1-1 0 0,1 0 1 0 0,-1 0 0 0 0,0 1-1 0 0,0-1 1 0 0,1 0-1 0 0,-1 1 1 0 0,0-1 0 0 0,0 0-1 0 0,-1 1 1 0 0,1-1-1 0 0,0 0 1 0 0,0 0-1 0 0,-1 1 1 0 0,1-1-1 0 0,-14 62 239 0 0,4-39-211 0 0,-1-1 1 0 0,-1-1 0 0 0,0 0 0 0 0,-2 0 0 0 0,-1-2-1 0 0,-1 0 1 0 0,0 0 0 0 0,-2-1 0 0 0,0-2-1 0 0,-1 1 1 0 0,0-2 0 0 0,-2-1 0 0 0,0 0 0 0 0,0-2-1 0 0,-2 0 1 0 0,1-2 0 0 0,-1 0 0 0 0,-1-2-1 0 0,-9 3-28 0 0,30-11-65 0 0,0 0-1 0 0,0 0 1 0 0,1 0-1 0 0,-1 0 1 0 0,0-1-1 0 0,0 1 0 0 0,0-1 1 0 0,0 0-1 0 0,0 0 1 0 0,0 0-1 0 0,0 0 1 0 0,0 0-1 0 0,0-1 1 0 0,0 1-1 0 0,0-1 0 0 0,0 0 1 0 0,1 0-1 0 0,-1 0 1 0 0,0 0-1 0 0,0 0 1 0 0,1-1-1 0 0,-1 1 0 0 0,1-1 1 0 0,-1 0-1 0 0,1 0 1 0 0,0 1-1 0 0,0-2 1 0 0,0 1-1 0 0,0 0 1 0 0,0 0-1 0 0,-1-1 66 0 0,-8-44-4019 0 0,9 15-6768 0 0,2 20 757 0 0</inkml:trace>
  <inkml:trace contextRef="#ctx0" brushRef="#br0" timeOffset="583.303">752 559 9074 0 0,'0'0'1822'0'0,"0"0"-371"0"0,0 0 44 0 0,0 0 228 0 0,0 0 84 0 0,0 0-184 0 0,0 0-382 0 0,0 0-328 0 0,0 0-205 0 0,0 0-128 0 0,0 0-99 0 0,0 0-87 0 0,0 0-81 0 0,-3 6-69 0 0,-39 124 519 0 0,41-125-745 0 0,0-1 0 0 0,0 1 1 0 0,0 0-1 0 0,1-1 0 0 0,0 1 0 0 0,0 0 1 0 0,0-1-1 0 0,0 1 0 0 0,1 0 0 0 0,-1-1 0 0 0,1 1 1 0 0,0 0-1 0 0,1-1 0 0 0,-1 0 0 0 0,1 1 1 0 0,0-1-1 0 0,0 0 0 0 0,0 0 0 0 0,1 0 0 0 0,-1 0 1 0 0,1 0-1 0 0,0 0 0 0 0,0-1 0 0 0,0 1 1 0 0,1-1-1 0 0,-1 0 0 0 0,1 0 0 0 0,0 0 0 0 0,0-1 1 0 0,0 1-1 0 0,0-1 0 0 0,0 0 0 0 0,0 0 1 0 0,1 0-1 0 0,-1-1 0 0 0,1 0-18 0 0,5-3 99 0 0,1-1 1 0 0,-1-1-1 0 0,0 1 0 0 0,-1-2 0 0 0,1 1 0 0 0,-1-2 1 0 0,1 1-1 0 0,-1-1 0 0 0,-1 0 0 0 0,1-1 1 0 0,-1 0-1 0 0,-1-1 0 0 0,1 1 0 0 0,-1-1 1 0 0,-1-1-1 0 0,1 1 0 0 0,2-7-99 0 0,10-7 88 0 0,134-169 334 0 0,-142 205-541 0 0,0 34 140 0 0,-2 1 0 0 0,-3 0 0 0 0,-1 0 0 0 0,-3 0-21 0 0,-2-43 1 0 0,2 310-148 0 0,-4-259 106 0 0,-3 0 0 0 0,-3-1 0 0 0,-2 0 0 0 0,-4 6 41 0 0,12-47-6 0 0,-2 0-1 0 0,0-1 1 0 0,0 1-1 0 0,-2-1 1 0 0,1 0-1 0 0,-2 0 1 0 0,0 0-1 0 0,-1-1 1 0 0,0 0-1 0 0,-1-1 0 0 0,0 0 1 0 0,-1 0-1 0 0,0-1 1 0 0,-1 0-1 0 0,0-1 1 0 0,-1 0-1 0 0,0 0 1 0 0,-1-2-1 0 0,0 0 1 0 0,0 0-1 0 0,-1-1 0 0 0,-3 1 7 0 0,14-7 1 0 0,-1 1 0 0 0,0-1 0 0 0,1 0 0 0 0,-1 0-1 0 0,0 0 1 0 0,0-1 0 0 0,0 0 0 0 0,1 1-1 0 0,-1-1 1 0 0,0 0 0 0 0,0-1 0 0 0,0 1-1 0 0,0-1 1 0 0,1 0 0 0 0,-1 0 0 0 0,0 0-1 0 0,1 0 1 0 0,-1 0 0 0 0,0-1 0 0 0,1 0 0 0 0,0 0-1 0 0,-1 0 1 0 0,1 0 0 0 0,0 0 0 0 0,0-1-1 0 0,0 1 1 0 0,0-1 0 0 0,1 0 0 0 0,-1 0-1 0 0,1 0 1 0 0,0 0 0 0 0,0 0 0 0 0,0 0 0 0 0,0-1-1 0 0,0 1 1 0 0,1-1 0 0 0,-1 0 0 0 0,1 1-1 0 0,0-1 1 0 0,0-3-1 0 0,-1-8-10 0 0,1 0 0 0 0,1 0-1 0 0,1 0 1 0 0,0 0 0 0 0,1 0-1 0 0,0 1 1 0 0,1-1 0 0 0,1 0 0 0 0,0 1-1 0 0,1 0 1 0 0,1 0 0 0 0,0 0-1 0 0,1 1 1 0 0,0 0 0 0 0,1 0 0 0 0,1 1-1 0 0,0 0 1 0 0,0 0 0 0 0,1 1-1 0 0,1 0 1 0 0,6-4 10 0 0,163-138-963 0 0,-98 98-5946 0 0,-68 46-4932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383 144 0 0 0,'0'0'928'0'0,"0"0"254"0"0,0 0-54 0 0,0 0 58 0 0,0 0 214 0 0,0 0 238 0 0,0 0 79 0 0,0 0-76 0 0,0 0-185 0 0,0 0-257 0 0,0 0-247 0 0,-8-10-230 0 0,-24-29-170 0 0,31 38-499 0 0,0-1 0 0 0,0 1 0 0 0,-1 0 0 0 0,1 0 0 0 0,0 1 0 0 0,-1-1 0 0 0,1 0 0 0 0,0 0 0 0 0,-1 1 0 0 0,1-1 0 0 0,-1 1 0 0 0,1-1 0 0 0,-1 1 0 0 0,1-1 0 0 0,-1 1 0 0 0,0 0 0 0 0,1 0 0 0 0,-1 0 0 0 0,1 0 0 0 0,-1 0 0 0 0,0 0 0 0 0,1 0 0 0 0,-1 1 0 0 0,1-1 0 0 0,-1 1 0 0 0,1-1 0 0 0,-1 1 0 0 0,1-1 0 0 0,-1 1-53 0 0,-2 1 147 0 0,-13 5-17 0 0,1 1 0 0 0,0 1 0 0 0,0 1 0 0 0,1 0 0 0 0,0 1-1 0 0,1 0 1 0 0,1 1 0 0 0,-1 1 0 0 0,2 0 0 0 0,-4 5-130 0 0,2-2 22 0 0,1 0 0 0 0,0 1 0 0 0,1 1 0 0 0,1 0 0 0 0,1 0 0 0 0,0 1 0 0 0,1 0 0 0 0,1 1 0 0 0,1 0 0 0 0,1 0 1 0 0,1 1-1 0 0,0-1 0 0 0,2 1 0 0 0,0 0 0 0 0,1 14-22 0 0,2-31 30 0 0,0-1-1 0 0,1 1 1 0 0,-1 0 0 0 0,1-1 0 0 0,0 1-1 0 0,0 0 1 0 0,0-1 0 0 0,0 1 0 0 0,1-1-1 0 0,-1 1 1 0 0,1-1 0 0 0,0 0 0 0 0,0 1 0 0 0,0-1-1 0 0,1 0 1 0 0,-1-1 0 0 0,1 1 0 0 0,-1 0-1 0 0,1-1 1 0 0,0 1 0 0 0,0-1 0 0 0,0 0 0 0 0,0 0-1 0 0,0 0 1 0 0,1 0 0 0 0,-1-1 0 0 0,1 1-1 0 0,-1-1 1 0 0,1 0 0 0 0,2 1-30 0 0,2 0 133 0 0,1-1 0 0 0,-1 1 0 0 0,1-1 0 0 0,-1-1 0 0 0,1 1 0 0 0,0-2 0 0 0,-1 1 1 0 0,1-1-1 0 0,0 0 0 0 0,-1-1 0 0 0,0 0 0 0 0,1 0 0 0 0,-1-1-133 0 0,13-6 175 0 0,0-1 0 0 0,-1-1 1 0 0,0-1-1 0 0,-1 0 0 0 0,-1-2 0 0 0,0 0 0 0 0,0-1 1 0 0,-2 0-1 0 0,0-2 0 0 0,-1 0 0 0 0,0-1 0 0 0,-1 0 1 0 0,-2-1-1 0 0,7-12-175 0 0,5-13 153 0 0,-2-1 0 0 0,-2-1-1 0 0,-3-1 1 0 0,-1-1 0 0 0,-2 0 0 0 0,-2-7-153 0 0,-5 10 431 0 0,-7 44-365 0 0,0 1-27 0 0,0 0-24 0 0,0 0-10 0 0,0 27-44 0 0,-1-15 85 0 0,1 1-1 0 0,0-1 0 0 0,1 1 1 0 0,1-1-1 0 0,0 1 1 0 0,0-1-1 0 0,1 0 0 0 0,1 0 1 0 0,0 0-1 0 0,5 8-45 0 0,42 86 528 0 0,-38-64-420 0 0,-1 1 1 0 0,-2 0-1 0 0,-2 0 0 0 0,-3 1 1 0 0,0 0-1 0 0,-3 0 1 0 0,-2 0-1 0 0,-4 29-108 0 0,3 12 37 0 0,1-42-32 0 0,-2 0-1 0 0,-1 0 1 0 0,-3-1-1 0 0,-1 1 1 0 0,-2-1 0 0 0,-2-1-1 0 0,-5 8-4 0 0,14-43 8 0 0,0 1 0 0 0,-1-1 0 0 0,0 0 1 0 0,0 0-1 0 0,0 0 0 0 0,-1-1 0 0 0,0 1 0 0 0,0-1 0 0 0,-1 0 0 0 0,1 0 0 0 0,-1 0 0 0 0,0-1 0 0 0,0 1 0 0 0,-1-1 1 0 0,-3 2-9 0 0,-62-12 53 0 0,58-3-76 0 0,0 1 1 0 0,1-2 0 0 0,0 0-1 0 0,0-1 1 0 0,1 0-1 0 0,1 0 1 0 0,0-1-1 0 0,0 0 1 0 0,1-1-1 0 0,1 0 1 0 0,0-1-1 0 0,1 0 1 0 0,0 0 22 0 0,5 9-10 0 0,0 0 0 0 0,1 1 0 0 0,-1-1 1 0 0,1 0-1 0 0,0 0 0 0 0,0 0 0 0 0,1-1 1 0 0,-1 1-1 0 0,1 0 0 0 0,0 0 0 0 0,1 0 0 0 0,-1 0 1 0 0,1 0-1 0 0,0 0 0 0 0,0 0 0 0 0,1 0 1 0 0,-1 0-1 0 0,1 0 0 0 0,0 1 0 0 0,1-1 0 0 0,-1 1 1 0 0,1-1-1 0 0,0 1 0 0 0,0 0 0 0 0,0 0 1 0 0,0 0-1 0 0,1 0 0 0 0,-1 1 0 0 0,1-1 0 0 0,3 0 10 0 0,52-40-5 0 0,2 3 0 0 0,2 3 0 0 0,11-2 5 0 0,88-54 10 0 0,-151 86-7 0 0,0 0 0 0 0,0-1 0 0 0,-1 0 0 0 0,0 0 0 0 0,0-1 0 0 0,-1 0 0 0 0,-1-1-1 0 0,0 0 1 0 0,0 0 0 0 0,-1-1 0 0 0,0 0 0 0 0,-1 0 0 0 0,-1-1 0 0 0,0 0 0 0 0,0 0 0 0 0,-1 0 0 0 0,-1 0 0 0 0,0-1 0 0 0,-1 1 0 0 0,-1-1-1 0 0,0-7-2 0 0,5-81 158 0 0,17 47-5 0 0,10-44-113 0 0,-25 84-44 0 0,-7 14-12 0 0,-1 1-9 0 0,0 0 16 0 0,0 0 11 0 0,0 0-4 0 0,0 0 3 0 0,0 0-16 0 0,0 26-145 0 0,1 98 250 0 0,5-1 0 0 0,10 31-90 0 0,0-58 3 0 0,-16-96-3 0 0,0 1 0 0 0,0-1 1 0 0,0 1-1 0 0,0-1 0 0 0,0 1 0 0 0,0 0 1 0 0,0-1-1 0 0,0 1 0 0 0,1-1 1 0 0,-1 1-1 0 0,0-1 0 0 0,0 1 0 0 0,0-1 1 0 0,1 1-1 0 0,-1-1 0 0 0,0 1 0 0 0,1-1 1 0 0,-1 1-1 0 0,0-1 0 0 0,1 0 0 0 0,-1 1 1 0 0,1-1-1 0 0,-1 1 0 0 0,1-1 1 0 0,-1 0-1 0 0,1 0 0 0 0,-1 1 0 0 0,1-1 1 0 0,-1 0-1 0 0,1 0 0 0 0,-1 1 0 0 0,1-1 1 0 0,-1 0-1 0 0,1 0 0 0 0,-1 0 0 0 0,1 0 1 0 0,0 0-1 0 0,-1 0 0 0 0,1 0 1 0 0,-1 0-1 0 0,1 0 0 0 0,-1 0 0 0 0,1 0 1 0 0,0 0-1 0 0,-1-1 0 0 0,1 1 0 0 0,-1 0 1 0 0,1 0-1 0 0,-1-1 0 0 0,1 1 1 0 0,-1 0-1 0 0,1 0 0 0 0,-1-1 0 0 0,1 1 1 0 0,-1-1-1 0 0,0 1 0 0 0,1 0 0 0 0,-1-1 1 0 0,1 0-1 0 0,22-32 183 0 0,-19 26-229 0 0,22-39 67 0 0,-3-1 0 0 0,-2-1 0 0 0,-2-1 0 0 0,-1 0 0 0 0,6-39-21 0 0,-19 72 9 0 0,24-113 5 0 0,-29 129-29 0 0,1 1 0 0 0,-1-1 1 0 0,0 0-1 0 0,0 0 0 0 0,0 0 0 0 0,0 0 0 0 0,1 0 0 0 0,-1 0 0 0 0,0 0 0 0 0,0 0 0 0 0,0 0 1 0 0,0 0-1 0 0,1 0 0 0 0,-1 0 0 0 0,0 0 0 0 0,0 0 0 0 0,0-1 0 0 0,1 1 15 0 0,-25 151 112 0 0,23 44-49 0 0,32-71-75 0 0,-6-79 20 0 0,13-89 957 0 0,-12 9-940 0 0,-1-1-1 0 0,-2-2 0 0 0,-1 0 0 0 0,-2-1 0 0 0,-2-2 0 0 0,-2 1 1 0 0,-1-2-1 0 0,-1-5-24 0 0,3-27 48 0 0,-17 73-66 0 0,0 1-6 0 0,0 0-29 0 0,0 0-30 0 0,0 0-23 0 0,0 0 8 0 0,0 0-35 0 0,0 0-12 0 0,0 0-19 0 0,0 0-64 0 0,0 0-66 0 0,0 0-83 0 0,0 0-97 0 0,0 0-86 0 0,0 0-47 0 0,0 0-145 0 0,0 2-381 0 0,0 0-1123 0 0,0-2-6100 0 0,0 0-3152 0 0</inkml:trace>
  <inkml:trace contextRef="#ctx0" brushRef="#br0" timeOffset="888.156">1839 350 0 0 0,'0'0'311'0'0,"0"0"469"0"0,0 0 696 0 0,0 0 627 0 0,0 0 194 0 0,0 0-198 0 0,0 0-313 0 0,0 0-282 0 0,0 0-209 0 0,0 0-77 0 0,0 0-34 0 0,11 6-8 0 0,34 16-44 0 0,-40-21-915 0 0,0 1 0 0 0,0-1 1 0 0,0 0-1 0 0,0-1 0 0 0,0 1 0 0 0,0-1 0 0 0,0 0 0 0 0,0 0 0 0 0,1-1 0 0 0,-1 1 0 0 0,0-1 0 0 0,0 0 1 0 0,0-1-1 0 0,0 1 0 0 0,-1-1 0 0 0,1 0 0 0 0,0 0 0 0 0,-1 0 0 0 0,1-1 0 0 0,-1 0 0 0 0,0 0 0 0 0,0 0 1 0 0,0 0-1 0 0,1-2-217 0 0,12-6 420 0 0,-9 7-342 0 0,-1 0 0 0 0,0 0 1 0 0,0-1-1 0 0,0 0 0 0 0,0 0 0 0 0,-1 0 1 0 0,0-1-1 0 0,0 0 0 0 0,0 0 1 0 0,-1-1-1 0 0,0 0 0 0 0,0 0 0 0 0,-1 0 1 0 0,0 0-1 0 0,0-1 0 0 0,0 1 0 0 0,-1-1 1 0 0,0 0-1 0 0,-1 0 0 0 0,0 0 1 0 0,0-1-1 0 0,-1 1 0 0 0,0-6-78 0 0,-4 10-5 0 0,0 1 1 0 0,0-1-1 0 0,-1 1 0 0 0,0 0 1 0 0,0 0-1 0 0,0 0 0 0 0,0 1 0 0 0,0 0 1 0 0,0-1-1 0 0,-1 1 0 0 0,1 1 1 0 0,-1-1-1 0 0,1 1 0 0 0,-1 0 0 0 0,0 0 1 0 0,1 0-1 0 0,-1 0 0 0 0,0 1 1 0 0,0 0-1 0 0,0 0 0 0 0,1 0 0 0 0,-1 1 1 0 0,0-1-1 0 0,0 1 0 0 0,1 0 0 0 0,-1 1 5 0 0,-14 1-35 0 0,0 1 0 0 0,0 1-1 0 0,1 0 1 0 0,-1 2 0 0 0,1 0-1 0 0,1 1 1 0 0,0 1 0 0 0,0 0-1 0 0,0 2 1 0 0,2 0 0 0 0,-1 0-1 0 0,1 2 1 0 0,1 0 0 0 0,-9 10 35 0 0,15-15-2 0 0,0 1 0 0 0,1 0 0 0 0,0 0 0 0 0,0 1 0 0 0,1 0 0 0 0,1 0 0 0 0,0 0 1 0 0,0 1-1 0 0,1-1 0 0 0,0 1 0 0 0,1 0 0 0 0,0 1 0 0 0,1-1 0 0 0,0 0 0 0 0,1 1 0 0 0,0-1 1 0 0,0 1-1 0 0,2-1 0 0 0,0 11 2 0 0,2-16 18 0 0,0 0 0 0 0,0 0-1 0 0,1-1 1 0 0,0 1 0 0 0,0-1 0 0 0,0 0 0 0 0,0 0 0 0 0,1 0 0 0 0,0 0 0 0 0,0-1 0 0 0,0 0 0 0 0,1 0-1 0 0,-1 0 1 0 0,1-1 0 0 0,0 0 0 0 0,0 0 0 0 0,0 0 0 0 0,0-1 0 0 0,1 0 0 0 0,-1 0 0 0 0,1 0 0 0 0,-1-1-1 0 0,1 0 1 0 0,0 0 0 0 0,-1-1 0 0 0,2 0-18 0 0,11 3 10 0 0,0 0-1 0 0,1-2 1 0 0,-1 0-1 0 0,0-1 0 0 0,1-1 1 0 0,-1 0-1 0 0,1-2 1 0 0,-1 0-1 0 0,0-2 1 0 0,0 0-1 0 0,-1-1 1 0 0,0 0-1 0 0,0-2 1 0 0,0 0-1 0 0,-1-1 1 0 0,0-1-1 0 0,-1 0 1 0 0,0-2-1 0 0,0 1 1 0 0,8-10-10 0 0,8-17-1922 0 0,-12 11-7228 0 0,-14 15-3035 0 0</inkml:trace>
  <inkml:trace contextRef="#ctx0" brushRef="#br0" timeOffset="1356.254">2355 538 13635 0 0,'0'0'1326'0'0,"0"0"-348"0"0,0 0 149 0 0,0 0 283 0 0,0 0 94 0 0,0 0-145 0 0,0 0-339 0 0,0 0-305 0 0,0 0-173 0 0,0 0-86 0 0,0 0-41 0 0,0 0-42 0 0,0 0-49 0 0,13-22-41 0 0,43-70-58 0 0,20-59 414 0 0,-12 71-636 0 0,-60 116-733 0 0,-4-17 731 0 0,12 125-57 0 0,-11-138 63 0 0,1 0 0 0 0,0 0 0 0 0,0 0 1 0 0,0 0-1 0 0,1-1 0 0 0,0 1 0 0 0,0-1 0 0 0,0 0 0 0 0,1 0 0 0 0,-1 0 0 0 0,1 0 0 0 0,1 0 1 0 0,-1-1-1 0 0,0 0 0 0 0,1 0 0 0 0,0 0 0 0 0,0-1 0 0 0,0 1 0 0 0,1-1 0 0 0,-1 0 0 0 0,1-1 1 0 0,0 1-9 0 0,-2-2 47 0 0,1 1 0 0 0,-1-1-1 0 0,1 0 1 0 0,-1-1 0 0 0,1 1-1 0 0,0-1 1 0 0,0 0 0 0 0,-1 0-1 0 0,1 0 1 0 0,0-1 0 0 0,-1 1-1 0 0,1-1 1 0 0,-1 0 0 0 0,1-1-1 0 0,-1 1 1 0 0,1-1 0 0 0,-1 0-1 0 0,0 0 1 0 0,1 0 0 0 0,-1 0-1 0 0,-1-1 1 0 0,1 0 0 0 0,0 0-1 0 0,0 0 1 0 0,-1 0 0 0 0,0 0-1 0 0,0-1 1 0 0,0 0 0 0 0,0 1-1 0 0,1-3-45 0 0,62-129 847 0 0,-60 118-983 0 0,-2 8-65 0 0,-1 0 1 0 0,0-1-1 0 0,0 1 0 0 0,-1-1 1 0 0,0 0-1 0 0,-1 1 1 0 0,0-1-1 0 0,0 0 1 0 0,-1 0-1 0 0,-1-2 201 0 0,-1 7-3804 0 0,1 3-2453 0 0,-1 1-6397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0 173 120 0 0,'0'0'2674'0'0,"0"0"-551"0"0,0 0-32 0 0,0 0 136 0 0,0 0-18 0 0,0 0-169 0 0,0 0-383 0 0,0 0-455 0 0,0 0-389 0 0,0 0-253 0 0,0 0-153 0 0,0 0-99 0 0,0 0-46 0 0,1 6 727 0 0,148-1 3832 0 0,150-13-2938 0 0,-256 19-1698 0 0,-43-11-173 0 0,0 0-21 0 0,0 0 1 0 0,0 0 32 0 0,0 0 9 0 0,0 0 10 0 0,0 0 23 0 0,0 0 34 0 0,0 0 24 0 0,0 0 32 0 0,0 0 14 0 0,0 0-9 0 0,-12-2-80 0 0,0-2-1 0 0,0 1 0 0 0,0-2 1 0 0,1 1-1 0 0,0-2 1 0 0,0 1-1 0 0,1-2 1 0 0,-1 1-1 0 0,1-1 0 0 0,0-1 1 0 0,1 0-1 0 0,0 0 1 0 0,-2-4-81 0 0,-61-82-107 0 0,73 94 36 0 0,-1 0-1 0 0,0 0 1 0 0,0 1 0 0 0,1-1-1 0 0,-1 0 1 0 0,0 0 0 0 0,0 0 0 0 0,1 1-1 0 0,-1-1 1 0 0,0 0 0 0 0,0 0-1 0 0,1 0 1 0 0,-1 0 0 0 0,0 1-1 0 0,1-1 1 0 0,-1 0 0 0 0,0 0-1 0 0,1 0 1 0 0,-1 0 0 0 0,0 0-1 0 0,1 0 1 0 0,-1 0 0 0 0,0 0-1 0 0,1 0 1 0 0,-1 0 0 0 0,0 0-1 0 0,0 0 1 0 0,1 0 0 0 0,-1-1 0 0 0,0 1-1 0 0,1 0 1 0 0,-1 0 0 0 0,0 0-1 0 0,1 0 1 0 0,-1 0 0 0 0,0-1-1 0 0,0 1 1 0 0,1 0 0 0 0,-1 0-1 0 0,0-1 1 0 0,0 1 0 0 0,0 0-1 0 0,1 0 1 0 0,-1-1 0 0 0,0 1-1 0 0,0 0 1 0 0,0 0 0 0 0,0-1-1 0 0,1 1 1 0 0,-1 0 0 0 0,0-1 0 0 0,0 1-1 0 0,0 0 1 0 0,0-1 0 0 0,0 1-1 0 0,0 0 1 0 0,0-1 0 0 0,0 1-1 0 0,0 0 1 0 0,0-1 0 0 0,0 1-1 0 0,0 0 1 0 0,0 0 0 0 0,0-1-1 0 0,0 1 1 0 0,-1 0 0 0 0,1-1 71 0 0,15 5-4076 0 0,-6-1-1988 0 0,-2 1-6064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3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1 944 0 0,'0'0'1655'0'0,"0"0"-32"0"0,0 0 155 0 0,0 0 153 0 0,0 0 108 0 0,0 0-74 0 0,0 0-173 0 0,0 0-112 0 0,0 0-162 0 0,0 0-215 0 0,0 0-192 0 0,0 0-155 0 0,0 0-126 0 0,13 2-96 0 0,105 14 1874 0 0,3-5-787 0 0,6-7-1246 0 0,31 0-1721 0 0,-171-8-3533 0 0,-2 0-7955 0 0,10 4 4230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4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6201 0 0,'0'0'4075'0'0,"0"0"-1695"0"0,0 0-809 0 0,0 0-175 0 0,0 0-81 0 0,0 0-104 0 0,0 0-149 0 0,0 0-221 0 0,0 0-179 0 0,0 0-79 0 0,0 0-30 0 0,0 0-21 0 0,0 0-33 0 0,9 9-31 0 0,31 28-41 0 0,16-24 426 0 0,-41-14-663 0 0,220-32-590 0 0,-197 28-1938 0 0,-14 2-5503 0 0,-12 0-4175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2969 0 0,'0'0'2459'0'0,"0"0"-168"0"0,0 0-123 0 0,0 0-74 0 0,0 0-108 0 0,0 0-251 0 0,0 0-356 0 0,0 0-371 0 0,0 0-278 0 0,0 0-237 0 0,0 0-158 0 0,0 0-56 0 0,0 0-29 0 0,0-7 1084 0 0,29 126 1744 0 0,49 307-1274 0 0,-46-244-1608 0 0,-16-122-148 0 0,-7-71 715 0 0,87-254-43 0 0,3 38-662 0 0,-43 102 4 0 0,-44 77-502 0 0,-12 47 316 0 0,0-10-2634 0 0,0 2-2348 0 0,0 8 641 0 0,0 0-7048 0 0</inkml:trace>
  <inkml:trace contextRef="#ctx0" brushRef="#br0" timeOffset="1083.462">578 715 0 0 0,'0'0'547'0'0,"0"0"1042"0"0,0 0 575 0 0,0 0 255 0 0,0 0 47 0 0,0 0-245 0 0,0 0-339 0 0,0 0-316 0 0,0 0-299 0 0,0 0-216 0 0,0 0-162 0 0,0 0-170 0 0,0 0-140 0 0,-5-3-99 0 0,-17-9-119 0 0,-1 34 281 0 0,18-12-572 0 0,0 1 0 0 0,0 0 0 0 0,1 0 1 0 0,1 0-1 0 0,0 0 0 0 0,0 1 0 0 0,1 0 1 0 0,0-1-1 0 0,1 1 0 0 0,1 0 0 0 0,0 0 1 0 0,1 6-71 0 0,-1-15 33 0 0,0 0 0 0 0,0 0 1 0 0,1 0-1 0 0,-1 0 0 0 0,1-1 1 0 0,0 1-1 0 0,0 0 0 0 0,0 0 0 0 0,0-1 1 0 0,0 1-1 0 0,1-1 0 0 0,-1 1 1 0 0,1-1-1 0 0,0 1 0 0 0,-1-1 1 0 0,1 0-1 0 0,0 0 0 0 0,0 0 1 0 0,1 0-1 0 0,-1 0 0 0 0,0-1 1 0 0,1 1-1 0 0,-1-1 0 0 0,1 1 1 0 0,-1-1-1 0 0,1 0 0 0 0,0 0 0 0 0,-1 0 1 0 0,1 0-1 0 0,0 0 0 0 0,0-1 1 0 0,0 1-1 0 0,-1-1 0 0 0,1 0 1 0 0,0 0-1 0 0,2 0-33 0 0,2 0 130 0 0,0 0-1 0 0,0-1 1 0 0,0 0-1 0 0,0 0 1 0 0,0 0-1 0 0,0-1 1 0 0,0 0-1 0 0,0-1 1 0 0,-1 0-1 0 0,1 0 1 0 0,-1 0-1 0 0,0 0 1 0 0,0-1-1 0 0,3-2-129 0 0,-1-1 88 0 0,-1 0-1 0 0,1-1 0 0 0,-1 0 0 0 0,0 0 1 0 0,-1 0-1 0 0,0-1 0 0 0,0 0 1 0 0,-1 0-1 0 0,0-1 0 0 0,-1 1 0 0 0,0-1 1 0 0,0 0-1 0 0,-1 0 0 0 0,-1-1 1 0 0,1 1-1 0 0,-2 0 0 0 0,1-1 0 0 0,-1 0 1 0 0,-1 1-1 0 0,0-6-87 0 0,0 12-63 0 0,0 1 0 0 0,0-1 0 0 0,0 0 0 0 0,0 1 0 0 0,0-1 0 0 0,-1 0 0 0 0,1 1 0 0 0,-1-1 0 0 0,0 0 0 0 0,0 1 0 0 0,-1-1 0 0 0,1 1 0 0 0,-1 0 0 0 0,0-1 0 0 0,0 1 0 0 0,0 0 0 0 0,0 0 0 0 0,0 0 0 0 0,0 0 0 0 0,-1 1-1 0 0,0-1 1 0 0,1 1 0 0 0,-1-1 0 0 0,0 1 0 0 0,0 0 0 0 0,-1 0 0 0 0,1 0 0 0 0,0 0 0 0 0,-1 1 0 0 0,1 0 0 0 0,0-1 0 0 0,-1 1 0 0 0,0 0 0 0 0,1 1 0 0 0,-2-1 63 0 0,1 1-348 0 0,-20 1-2671 0 0,10 5-4460 0 0,6-2-4384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10 100 2417 0 0,'0'0'2648'0'0,"0"0"-1406"0"0,0 0-235 0 0,0 0 520 0 0,0 0 394 0 0,0 0 45 0 0,0 0-154 0 0,0 0-246 0 0,0 0-216 0 0,0 0-195 0 0,0 0-130 0 0,0 0-138 0 0,0 0-145 0 0,32 0-128 0 0,96 0-122 0 0,-125 1-433 0 0,1 0 0 0 0,-1 0 0 0 0,0-1 0 0 0,0 0 0 0 0,1 0 0 0 0,-1 1 0 0 0,0-2 0 0 0,1 1 0 0 0,-1 0 0 0 0,0-1 0 0 0,1 0 0 0 0,-1 1 0 0 0,0-1 0 0 0,0 0 0 0 0,0-1 0 0 0,0 1 0 0 0,0-1-1 0 0,0 1 1 0 0,0-1 0 0 0,0 0 0 0 0,1-2-59 0 0,8-6 293 0 0,48-60 856 0 0,-56 65-1034 0 0,7 10-106 0 0,-6 10 16 0 0,0 0 1 0 0,-1 0-1 0 0,-1 1 0 0 0,-1-1 1 0 0,0 1-1 0 0,-1-1 1 0 0,0 1-1 0 0,-2 0 0 0 0,-1 14-25 0 0,1 14 2 0 0,1 35 33 0 0,4-22-123 0 0,-4 0 0 0 0,-1 0 1 0 0,-4 0-1 0 0,-1 0 1 0 0,-4-1-1 0 0,-1 0 0 0 0,-3 0 1 0 0,-10 19 87 0 0,18-59-46 0 0,5-11 43 0 0,0 0 0 0 0,-1 0 0 0 0,1 0 0 0 0,-1 0 0 0 0,0 0 1 0 0,0 0-1 0 0,-1-1 0 0 0,1 1 0 0 0,-1-1 0 0 0,0 1 0 0 0,0-1 0 0 0,-1 0 1 0 0,1 0-1 0 0,-1-1 0 0 0,0 1 0 0 0,0-1 0 0 0,0 0 0 0 0,0 0 1 0 0,0 0-1 0 0,-1 0 0 0 0,1-1 0 0 0,-1 0 0 0 0,0 0 0 0 0,0 0 0 0 0,0 0 1 0 0,-3 0 2 0 0,-19-1 1 0 0,22-1-1 0 0,-1 1 0 0 0,1-1-1 0 0,0 0 1 0 0,0 0 0 0 0,-1 0-1 0 0,1-1 1 0 0,0 0-1 0 0,0 0 1 0 0,-1 0 0 0 0,1-1-1 0 0,0 1 1 0 0,0-1 0 0 0,1 0-1 0 0,-1-1 1 0 0,0 1 0 0 0,-2-3 0 0 0,1 0 1 0 0,1 1 0 0 0,0-1 0 0 0,0 0 1 0 0,0-1-1 0 0,1 1 0 0 0,-1-1 0 0 0,2 0 0 0 0,-1 0 1 0 0,0 0-1 0 0,1 0 0 0 0,0-1 0 0 0,1 1 1 0 0,0-1-1 0 0,0 0 0 0 0,0 1 0 0 0,0-1 1 0 0,1 0-1 0 0,1 0 0 0 0,-1 0 0 0 0,1 0 0 0 0,0-1 1 0 0,1 1-1 0 0,-1 0 0 0 0,1 0 0 0 0,1 1 1 0 0,0-4-2 0 0,4-10-21 0 0,1 1 0 0 0,1 1 0 0 0,0-1 1 0 0,2 1-1 0 0,0 1 0 0 0,1 0 0 0 0,0 0 0 0 0,2 1 1 0 0,0 1-1 0 0,7-7 21 0 0,-1-1-98 0 0,34-35-36 0 0,-12 12-2320 0 0,-15 14-4853 0 0,-19 21-4202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7154 0 0,'0'0'1325'0'0,"0"0"-359"0"0,0 0 89 0 0,0 0 268 0 0,0 0 177 0 0,0 0-77 0 0,0 0-254 0 0,0 0-227 0 0,0 0-113 0 0,0 0-8 0 0,0 0-9 0 0,0 0-36 0 0,0 0-68 0 0,24-15-73 0 0,74-49-116 0 0,-12-19 970 0 0,15-42-766 0 0,-66 74-400 0 0,-9 117 397 0 0,-4 110-32 0 0,-6-57-997 0 0,-2-83-2765 0 0,-13-33 1871 0 0,2 1-5073 0 0,2-3-5665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10962 0 0,'0'0'1311'0'0,"0"0"-671"0"0,0 0-488 0 0,0 0 47 0 0,0 0 392 0 0,0 0 381 0 0,0 0 199 0 0,0 0 5 0 0,0 0-185 0 0,0 0-205 0 0,0 0-106 0 0,0 0-77 0 0,0 0-73 0 0,12 35-87 0 0,37 114-84 0 0,-25-46 85 0 0,-12-38-345 0 0,-4 0 0 0 0,-2 1 0 0 0,-2 0 0 0 0,-4 1 0 0 0,-3 1-99 0 0,1-48 312 0 0,3-33 911 0 0,32-97-555 0 0,115-327-197 0 0,-70 252-1235 0 0,-65 169-440 0 0,-11 15-2545 0 0,0 3-3468 0 0,0 2-4052 0 0</inkml:trace>
  <inkml:trace contextRef="#ctx0" brushRef="#br0" timeOffset="402.9">433 584 10506 0 0,'0'0'2438'0'0,"0"0"-694"0"0,0 0-330 0 0,0 0-60 0 0,0 0-127 0 0,0 0-147 0 0,0 0-261 0 0,0 0-263 0 0,0 0-184 0 0,0 0-160 0 0,0 0-81 0 0,0 0-47 0 0,0 0-24 0 0,-11 15-7 0 0,-35 50-13 0 0,43-61-36 0 0,1-1 0 0 0,-1 1-1 0 0,1 0 1 0 0,-1 1 0 0 0,1-1 0 0 0,1 0-1 0 0,-1 1 1 0 0,0-1 0 0 0,1 1 0 0 0,0-1-1 0 0,0 1 1 0 0,1 0 0 0 0,-1-1 0 0 0,1 1-1 0 0,0 0 1 0 0,0 0 0 0 0,1 2-4 0 0,0 11-4 0 0,-1-16 22 0 0,0 0-1 0 0,0-1 1 0 0,0 1-1 0 0,1 0 1 0 0,-1 0-1 0 0,1 0 1 0 0,0-1-1 0 0,-1 1 1 0 0,1 0-1 0 0,0-1 1 0 0,0 1 0 0 0,0 0-1 0 0,0-1 1 0 0,0 1-1 0 0,1-1 1 0 0,-1 0-1 0 0,0 1 1 0 0,1-1-1 0 0,-1 0 1 0 0,0 0-1 0 0,1 0 1 0 0,0 0-1 0 0,-1 0 1 0 0,1 0 0 0 0,0 0-1 0 0,-1-1 1 0 0,1 1-1 0 0,0-1 1 0 0,0 1-1 0 0,-1-1 1 0 0,1 1-1 0 0,0-1 1 0 0,0 0-1 0 0,0 0 1 0 0,0 0-18 0 0,68-7 1114 0 0,-58 2-1018 0 0,-1 0-1 0 0,0-1 1 0 0,0 0-1 0 0,-1-1 1 0 0,0 0-1 0 0,0 0 0 0 0,-1-1 1 0 0,0 0-1 0 0,0-1 1 0 0,-1 0-1 0 0,0-1 1 0 0,0 1-1 0 0,-1-1 1 0 0,0-1-1 0 0,-1 1 0 0 0,4-10-95 0 0,-8 16-6 0 0,0 0 0 0 0,0 0 0 0 0,0 0-1 0 0,0 0 1 0 0,-1 0 0 0 0,0-1 0 0 0,0 1-1 0 0,0-1 1 0 0,0 1 0 0 0,0 0 0 0 0,-1-1 0 0 0,0 1-1 0 0,0-1 1 0 0,0 1 0 0 0,-1-1 0 0 0,1 1-1 0 0,-1-1 1 0 0,0 1 0 0 0,-1-1 0 0 0,1 1-1 0 0,-1 0 1 0 0,1 0 0 0 0,-1 0 0 0 0,-1 0-1 0 0,-1-3 7 0 0,-31 1-2839 0 0,12 8-6430 0 0,13 1-2496 0 0</inkml:trace>
  <inkml:trace contextRef="#ctx0" brushRef="#br0" timeOffset="1557.128">755 584 0 0 0,'0'0'915'0'0,"0"0"380"0"0,0 0 160 0 0,0 0 21 0 0,0 0 19 0 0,0 0 12 0 0,0 0-25 0 0,0 0-98 0 0,0 0-141 0 0,0 0-137 0 0,1 7 7868 0 0,-1 1-7465 0 0,-6 1-1516 0 0,0 0 0 0 0,0 1-1 0 0,1 0 1 0 0,0 0 0 0 0,1 0-1 0 0,0 1 1 0 0,1-1 0 0 0,0 1-1 0 0,0 0 1 0 0,1 0 0 0 0,1 0 0 0 0,0 0-1 0 0,0 0 1 0 0,1 1 0 0 0,1 7 7 0 0,-1-18-3 0 0,1 1-1 0 0,-1-1 1 0 0,0 0 0 0 0,0 0 0 0 0,1 1 0 0 0,-1-1 0 0 0,1 0 0 0 0,-1 0-1 0 0,1 1 1 0 0,0-1 0 0 0,-1 0 0 0 0,1 0 0 0 0,0 0 0 0 0,0 0-1 0 0,0 0 1 0 0,0 0 0 0 0,0 0 0 0 0,0 0 0 0 0,0 0 0 0 0,0-1 0 0 0,0 1-1 0 0,0 0 1 0 0,0-1 0 0 0,0 1 0 0 0,1-1 0 0 0,-1 1 0 0 0,0-1 0 0 0,0 1-1 0 0,1-1 1 0 0,-1 0 0 0 0,0 0 0 0 0,1 0 0 0 0,-1 1 0 0 0,0-1-1 0 0,1 0 1 0 0,-1-1 0 0 0,0 1 0 0 0,1 0 0 0 0,-1 0 0 0 0,0-1 0 0 0,0 1-1 0 0,1 0 1 0 0,-1-1 3 0 0,53-25 85 0 0,-40 13-57 0 0,-1-1-1 0 0,-1 0 0 0 0,0 0 1 0 0,-1-1-1 0 0,0-1 1 0 0,-2 0-1 0 0,0 0 1 0 0,0-1-1 0 0,-2 0 1 0 0,2-7-28 0 0,-6 7-91 0 0,-7 26-293 0 0,-2 26 393 0 0,1 1 0 0 0,2-1-1 0 0,2 1 1 0 0,1-1 0 0 0,2 8-9 0 0,0 33-23 0 0,-1-46-65 0 0,-1 0 1 0 0,-1 1-1 0 0,-1-1 0 0 0,-2 0 0 0 0,-1 0 0 0 0,-2 0 0 0 0,0-1 0 0 0,-2 0 0 0 0,-2-1 0 0 0,0 1 0 0 0,-2-2 0 0 0,-14 23 88 0 0,25-45 3 0 0,-1 0-1 0 0,0-1 0 0 0,-1 0 1 0 0,1 0-1 0 0,-1 0 0 0 0,0 0 0 0 0,0 0 1 0 0,0-1-1 0 0,0 1 0 0 0,0-1 0 0 0,-1 0 1 0 0,0-1-1 0 0,1 1 0 0 0,-1-1 0 0 0,0 0 1 0 0,0 0-1 0 0,0 0 0 0 0,-1-1 1 0 0,1 0-1 0 0,-2 1-2 0 0,4-5 23 0 0,0 1 1 0 0,0 0-1 0 0,1-1 0 0 0,-1 0 1 0 0,0 0-1 0 0,1 1 0 0 0,0-1 1 0 0,0-1-1 0 0,0 1 0 0 0,0 0 1 0 0,0 0-1 0 0,1-1 1 0 0,-1 1-1 0 0,1-1 0 0 0,0 0 1 0 0,0 1-1 0 0,0-1 0 0 0,1 0 1 0 0,-1 1-1 0 0,1-1 0 0 0,0 0 1 0 0,0 0-1 0 0,0 1 1 0 0,0-1-1 0 0,1 0 0 0 0,0 0 1 0 0,0-3-24 0 0,4-10-12 0 0,0 0 1 0 0,2 0-1 0 0,-1 0 1 0 0,2 1-1 0 0,0 0 1 0 0,1 0-1 0 0,1 1 1 0 0,0 0-1 0 0,1 1 1 0 0,7-6 11 0 0,6-12-415 0 0,-12 15-270 0 0,3-3-1503 0 0,-5 5-3234 0 0,-1 4-5988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6777 0 0,'0'0'2206'0'0,"0"0"-584"0"0,0 0-271 0 0,0 0-96 0 0,0 0-84 0 0,0 0-212 0 0,0 0-286 0 0,0 0-161 0 0,0 0 35 0 0,0 0 122 0 0,0 0 140 0 0,12 1 49 0 0,209 5 2719 0 0,-59-13-2421 0 0,-33 7-1785 0 0,-129 0 202 0 0,0 0-233 0 0,0-6-1945 0 0,0 4-4357 0 0,0-2-4409 0 0</inkml:trace>
  <inkml:trace contextRef="#ctx0" brushRef="#br0" timeOffset="280.61">268 0 9786 0 0,'0'0'1438'0'0,"0"0"-253"0"0,0 0 26 0 0,0 0 138 0 0,0 0-29 0 0,0 0-124 0 0,-3 34-228 0 0,-7 106-289 0 0,8 72 413 0 0,16-114-1957 0 0,2-60-7984 0 0,-13-33-1581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26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339 182 1760 0 0,'0'0'1623'0'0,"0"0"-121"0"0,0 0-99 0 0,0 0 21 0 0,0 0 71 0 0,0 0 18 0 0,0 0-90 0 0,0 0-138 0 0,0 0-206 0 0,0 0-191 0 0,0 0-152 0 0,-13-1-130 0 0,-58-5 369 0 0,64 8-773 0 0,0 0-1 0 0,0 0 1 0 0,0 1 0 0 0,1 0 0 0 0,-1 1 0 0 0,1-1 0 0 0,0 1-1 0 0,0 1 1 0 0,0-1 0 0 0,0 1 0 0 0,1 0 0 0 0,-2 2-202 0 0,-2 0 170 0 0,-6 7-75 0 0,1 0 0 0 0,0 1 0 0 0,0 1 0 0 0,2 0 0 0 0,0 0 0 0 0,1 1 0 0 0,0 1 0 0 0,2 0 0 0 0,0 1 0 0 0,1-1 0 0 0,1 2 0 0 0,0-1 0 0 0,2 1 0 0 0,0 0-1 0 0,1 0 1 0 0,1 0 0 0 0,2 0 0 0 0,-1 1 0 0 0,2-1 0 0 0,1 1 0 0 0,3 19-95 0 0,0-28 33 0 0,0 0 0 0 0,1 0 0 0 0,0-1 0 0 0,1 1 1 0 0,0-1-1 0 0,1-1 0 0 0,0 1 0 0 0,1-1 0 0 0,0 0 0 0 0,0-1 0 0 0,1 0 0 0 0,1 0 0 0 0,-1-1 0 0 0,1 0 1 0 0,1 0-1 0 0,-1-1 0 0 0,1-1 0 0 0,1 0 0 0 0,-1-1 0 0 0,1 0 0 0 0,0 0 0 0 0,0-1 0 0 0,0-1 0 0 0,1 0 1 0 0,-1-1-1 0 0,1 0 0 0 0,-1-1 0 0 0,1 0 0 0 0,0-1 0 0 0,0 0 0 0 0,-1-1 0 0 0,1-1 0 0 0,10-2-33 0 0,9-5 105 0 0,-1-1-1 0 0,0-2 0 0 0,0 0 0 0 0,-2-2 1 0 0,1-2-1 0 0,-2 0 0 0 0,0-2 0 0 0,-1-1 1 0 0,-1-1-1 0 0,-1-2 0 0 0,-1 0-104 0 0,-13 13 70 0 0,0-1 0 0 0,-1 0 0 0 0,-1 0 0 0 0,1-1 0 0 0,-2-1 0 0 0,0 1-1 0 0,0-1 1 0 0,-1-1 0 0 0,0 1 0 0 0,-1-1 0 0 0,0-1 0 0 0,-2 1 0 0 0,1-1 0 0 0,-2 1-1 0 0,1-1 1 0 0,-2 0 0 0 0,0 0 0 0 0,-1-1 0 0 0,0 1 0 0 0,-1 0 0 0 0,-1-1 0 0 0,0 1-1 0 0,-1 0 1 0 0,0 0 0 0 0,-5-13-70 0 0,2 14-11 0 0,-1 0 0 0 0,-1-1 1 0 0,-1 2-1 0 0,0-1 0 0 0,0 1 0 0 0,-1 1 0 0 0,-1-1 0 0 0,0 1 0 0 0,0 1 0 0 0,-1 0 0 0 0,0 1 0 0 0,-1 0 0 0 0,0 0 0 0 0,0 1 1 0 0,-1 1-1 0 0,0 0 0 0 0,-1 1 0 0 0,1 0 0 0 0,-1 1 0 0 0,0 1 0 0 0,0 0 0 0 0,-1 1 0 0 0,1 0 0 0 0,-1 2 0 0 0,0-1 0 0 0,1 2 1 0 0,-15 0 10 0 0,19 0-111 0 0,-1-1 0 0 0,1 2 0 0 0,-1-1 0 0 0,1 1 0 0 0,0 1 0 0 0,0 0 0 0 0,-1 0 1 0 0,1 1-1 0 0,0 1 0 0 0,1-1 0 0 0,-1 1 0 0 0,1 1 0 0 0,0 0 0 0 0,0 0 0 0 0,0 1 0 0 0,1 0 1 0 0,-1 1-1 0 0,1 0 0 0 0,1 0 0 0 0,0 0 0 0 0,-1 3 111 0 0,-30 76-3091 0 0,42-23-6633 0 0,0-51-858 0 0</inkml:trace>
  <inkml:trace contextRef="#ctx0" brushRef="#br0" timeOffset="630.977">1324 31 2112 0 0,'0'0'1485'0'0,"0"0"67"0"0,0 0 264 0 0,0 0 281 0 0,0 0 122 0 0,0 0-81 0 0,0 0-316 0 0,0 0-310 0 0,0 0-262 0 0,0 0-233 0 0,0 0-161 0 0,0 0-138 0 0,0 0-121 0 0,1-7-111 0 0,1-1-539 0 0,2-8 954 0 0,-2 37 238 0 0,10 364 874 0 0,20 42-1994 0 0,-32-425-57 0 0,0-1-1 0 0,0 1 1 0 0,0 0 0 0 0,0-1-1 0 0,0 1 1 0 0,0 0-1 0 0,0-1 1 0 0,-1 1 0 0 0,1 0-1 0 0,-1-1 1 0 0,1 1-1 0 0,-1-1 1 0 0,0 1 0 0 0,0-1-1 0 0,1 1 1 0 0,-1-1-1 0 0,0 1 1 0 0,0-1 0 0 0,0 0-1 0 0,-1 0 1 0 0,1 1-1 0 0,0-1 1 0 0,0 0 0 0 0,-1 0-1 0 0,1 0 1 0 0,0 0-1 0 0,-1-1 1 0 0,1 1 0 0 0,-2 0 38 0 0,-2-23-2880 0 0,4-3-1650 0 0,1 13-2415 0 0,0 5-3283 0 0</inkml:trace>
  <inkml:trace contextRef="#ctx0" brushRef="#br0" timeOffset="912.959">1029 602 6441 0 0,'0'0'2621'0'0,"0"0"-1075"0"0,0 0-490 0 0,0 0 93 0 0,0 0 212 0 0,0 0 58 0 0,0 0-136 0 0,0 0-219 0 0,0 0-188 0 0,0 0-133 0 0,0 0-124 0 0,0 0-107 0 0,35-14-79 0 0,110-41-87 0 0,-20 18 362 0 0,24-15-1426 0 0,-122 35-1833 0 0,-9 4-6698 0 0,-14 9-410 0 0</inkml:trace>
  <inkml:trace contextRef="#ctx0" brushRef="#br0" timeOffset="1312.055">1624 127 5769 0 0,'0'0'1641'0'0,"0"0"-747"0"0,0 0-5 0 0,0 0 479 0 0,0 0 428 0 0,0 0 99 0 0,0 0-274 0 0,0 0-393 0 0,0 0-250 0 0,0 0-136 0 0,0 0-80 0 0,0 0-98 0 0,5 30-107 0 0,16 97-114 0 0,-1 66 836 0 0,-19-183-1247 0 0,0 0-6 0 0,-1-1 1 0 0,2 1-1 0 0,-1-1 0 0 0,1 1 0 0 0,1-1 1 0 0,0 0-1 0 0,0 0 0 0 0,1 0 0 0 0,0 0 1 0 0,0 0-1 0 0,1-1 0 0 0,0 0 1 0 0,6 7-27 0 0,-5-12 28 0 0,-1-1 0 0 0,1 0 0 0 0,0 0 0 0 0,0 0 0 0 0,0-1 0 0 0,0 0 1 0 0,0 0-1 0 0,0 0 0 0 0,0-1 0 0 0,0 0 0 0 0,0 0 0 0 0,0-1 0 0 0,0 0 0 0 0,0 0 1 0 0,0 0-1 0 0,0 0 0 0 0,0-1 0 0 0,0 0 0 0 0,0-1 0 0 0,-1 1 0 0 0,1-1 1 0 0,3-3-29 0 0,18-4 25 0 0,-24 8-25 0 0,1 0 1 0 0,-1 1-1 0 0,1-1 1 0 0,0 1-1 0 0,-1-1 0 0 0,1 1 1 0 0,0 1-1 0 0,0-1 1 0 0,0 0-1 0 0,0 1 1 0 0,0 0-1 0 0,0 0 1 0 0,0 0-1 0 0,-1 0 1 0 0,1 0-1 0 0,0 1 0 0 0,0 0 1 0 0,0 0-1 0 0,0 0 1 0 0,-1 0-1 0 0,1 1 1 0 0,0-1-1 0 0,-1 1 1 0 0,1 0-1 0 0,-1 0 1 0 0,0 0-1 0 0,0 1 0 0 0,0-1 1 0 0,0 1-1 0 0,0-1 1 0 0,0 1-1 0 0,0 0 1 0 0,-1 0-1 0 0,0 1 1 0 0,0-1-1 0 0,0 0 1 0 0,0 1-1 0 0,0-1 0 0 0,0 1 1 0 0,-1-1-1 0 0,0 2 0 0 0,3 101-353 0 0,-4-105 32 0 0,0-1-140 0 0,8 0-2077 0 0,1-1-6926 0 0,-6-2-1061 0 0</inkml:trace>
  <inkml:trace contextRef="#ctx0" brushRef="#br0" timeOffset="2098.949">2192 686 464 0 0,'0'0'1142'0'0,"0"0"57"0"0,0 0 316 0 0,0 0 264 0 0,0 0 65 0 0,0 0-118 0 0,0 0-289 0 0,0 0-308 0 0,0 0-197 0 0,0 0-88 0 0,0 0-40 0 0,0 0 2 0 0,0 0-33 0 0,20 10-57 0 0,61 28-81 0 0,-80-37-600 0 0,0 0 0 0 0,1 0 1 0 0,-1-1-1 0 0,0 1 0 0 0,1-1 0 0 0,-1 1 0 0 0,1-1 0 0 0,-1 1 0 0 0,1-1 1 0 0,-1 0-1 0 0,1 1 0 0 0,-1-1 0 0 0,1 0 0 0 0,-1 0 0 0 0,1 0 0 0 0,-1-1 1 0 0,1 1-1 0 0,-1 0 0 0 0,0 0 0 0 0,1-1 0 0 0,-1 1 0 0 0,1-1 1 0 0,-1 1-1 0 0,1-1 0 0 0,-1 0 0 0 0,0 0 0 0 0,0 1 0 0 0,1-1 0 0 0,-1 0 1 0 0,0 0-1 0 0,0 0 0 0 0,0 0 0 0 0,1-1-35 0 0,3-3 186 0 0,0 0-99 0 0,0 0 0 0 0,0 0 1 0 0,-1-1-1 0 0,0 1 0 0 0,0-1 1 0 0,0 0-1 0 0,-1 0 0 0 0,1 0 1 0 0,-2 0-1 0 0,1-1 0 0 0,-1 0 1 0 0,0 1-1 0 0,0-1 0 0 0,0 0 1 0 0,-1 0-1 0 0,0 0 0 0 0,-1 1 0 0 0,0-1 1 0 0,0 0-1 0 0,0 0 0 0 0,-1-5-87 0 0,0 10-20 0 0,0 0-1 0 0,0 0 1 0 0,-1 0 0 0 0,1 0-1 0 0,0 1 1 0 0,-1-1-1 0 0,1 1 1 0 0,-1-1-1 0 0,1 1 1 0 0,-1-1-1 0 0,0 1 1 0 0,0 0-1 0 0,1 0 1 0 0,-1 0-1 0 0,0 0 1 0 0,0 0-1 0 0,0 0 1 0 0,0 1-1 0 0,0-1 1 0 0,-1 1-1 0 0,1-1 1 0 0,0 1-1 0 0,0 0 1 0 0,0-1-1 0 0,0 1 1 0 0,0 0-1 0 0,-1 1 1 0 0,1-1-1 0 0,0 0 1 0 0,0 1-1 0 0,0-1 1 0 0,0 1-1 0 0,0 0 1 0 0,0-1-1 0 0,0 1 1 0 0,0 0-1 0 0,0 0 1 0 0,0 0-1 0 0,1 1 1 0 0,-1-1-1 0 0,0 0 1 0 0,0 1-1 0 0,1-1 1 0 0,-2 2 20 0 0,-6 4-52 0 0,0 1 1 0 0,1-1-1 0 0,0 2 1 0 0,0-1-1 0 0,1 1 0 0 0,0 0 1 0 0,0 1-1 0 0,1-1 1 0 0,0 1-1 0 0,1 1 0 0 0,0-1 1 0 0,1 1-1 0 0,0-1 1 0 0,1 1-1 0 0,0 1 1 0 0,0-1-1 0 0,2 0 0 0 0,-1 0 1 0 0,1 1-1 0 0,1-1 1 0 0,0 1-1 0 0,0 1 52 0 0,4-7 35 0 0,0-1 0 0 0,0 1 0 0 0,0 0 1 0 0,0-1-1 0 0,1 0 0 0 0,0 0 0 0 0,0 0 0 0 0,1-1 0 0 0,-1 0 0 0 0,1 0 1 0 0,0 0-1 0 0,0 0 0 0 0,0-1 0 0 0,0 0 0 0 0,1-1 0 0 0,-1 1 0 0 0,1-1 0 0 0,0-1 1 0 0,-1 1-1 0 0,1-1 0 0 0,0 0 0 0 0,0 0 0 0 0,0-1 0 0 0,0 0 0 0 0,0 0 1 0 0,3-1-36 0 0,17 1 140 0 0,-1-1 0 0 0,0-1 0 0 0,0-1 0 0 0,-1-2 1 0 0,1 0-1 0 0,-1-1 0 0 0,24-11-140 0 0,-22 7 161 0 0,0-1 0 0 0,-1-1 0 0 0,-1-2-1 0 0,0-1 1 0 0,-1 0 0 0 0,0-2 0 0 0,-1-1 0 0 0,-1-1 0 0 0,-1-1-1 0 0,16-19-160 0 0,-34 36 34 0 0,-1 1 0 0 0,0-1 0 0 0,1 0 0 0 0,-1-1 0 0 0,0 1 0 0 0,0 0 0 0 0,-1-1 0 0 0,1 1-1 0 0,-1-1 1 0 0,0 1 0 0 0,0-1 0 0 0,0 0 0 0 0,0 0 0 0 0,-1 1 0 0 0,1-1 0 0 0,-1 0 0 0 0,0 0-1 0 0,0 0 1 0 0,0 1 0 0 0,-1-1 0 0 0,1 0 0 0 0,-1 0 0 0 0,0 1 0 0 0,0-1 0 0 0,0 0 0 0 0,-1 1-1 0 0,1-1 1 0 0,-1 1 0 0 0,0 0 0 0 0,0-1 0 0 0,0 1 0 0 0,0 0 0 0 0,-1 0 0 0 0,0-1-34 0 0,-4 2-16 0 0,0 0 0 0 0,1 0 0 0 0,-1 1 1 0 0,0 0-1 0 0,0 0 0 0 0,0 0 0 0 0,0 1 0 0 0,0 0 1 0 0,0 0-1 0 0,1 1 0 0 0,-1 0 0 0 0,0 0 0 0 0,0 1 1 0 0,0 0-1 0 0,1 0 0 0 0,-1 1 0 0 0,1-1 0 0 0,0 1 1 0 0,0 1-1 0 0,0-1 0 0 0,0 1 0 0 0,0 0 0 0 0,1 0 1 0 0,-1 1-1 0 0,1 0 0 0 0,-3 3 16 0 0,8-6-1 0 0,-1 0-1 0 0,1-1 1 0 0,0 1-1 0 0,0 0 1 0 0,-1-1 0 0 0,1 1-1 0 0,0 0 1 0 0,1-1 0 0 0,-1 1-1 0 0,0 0 1 0 0,0-1-1 0 0,1 1 1 0 0,-1-1 0 0 0,1 1-1 0 0,-1 0 1 0 0,1-1 0 0 0,0 1-1 0 0,0-1 1 0 0,0 1-1 0 0,0-1 1 0 0,0 0 0 0 0,0 1-1 0 0,0-1 1 0 0,0 0 0 0 0,0 0-1 0 0,0 0 1 0 0,1 0 0 0 0,-1 0-1 0 0,0 0 1 0 0,1 0-1 0 0,-1 0 1 0 0,1 0 0 0 0,-1-1-1 0 0,1 1 1 0 0,0 0 0 0 0,-1-1-1 0 0,1 0 1 0 0,0 1-1 0 0,-1-1 1 0 0,1 0 0 0 0,0 0-1 0 0,-1 0 1 0 0,2 0 1 0 0,3 2 24 0 0,88 20 130 0 0,-82-21-125 0 0,1 1-1 0 0,-1 0 0 0 0,1 1 1 0 0,-1 0-1 0 0,0 1 1 0 0,0 0-1 0 0,0 1 0 0 0,-1 1 1 0 0,4 1-29 0 0,-12-2 58 0 0,1 0 1 0 0,-1 0-1 0 0,0 0 1 0 0,-1 0 0 0 0,1 0-1 0 0,-1 1 1 0 0,0-1-1 0 0,0 1 1 0 0,0-1 0 0 0,-1 1-1 0 0,0 0 1 0 0,0-1-1 0 0,-1 1 1 0 0,1 0 0 0 0,-1 0-1 0 0,-1 0 1 0 0,1 0-1 0 0,-1-1 1 0 0,0 1 0 0 0,0 0-1 0 0,-1-1 1 0 0,1 1-1 0 0,-1 0 1 0 0,0-1 0 0 0,-1 0-1 0 0,0 0 1 0 0,0 1-1 0 0,-1 1-58 0 0,-8 31 217 0 0,9-32-208 0 0,0 1-1 0 0,1-1 1 0 0,0 1-1 0 0,0-1 0 0 0,1 1 1 0 0,0-1-1 0 0,0 1 1 0 0,1 0-1 0 0,-1 0 1 0 0,2-1-1 0 0,-1 1 0 0 0,1 0 1 0 0,0 0-1 0 0,0-1 1 0 0,0 1-1 0 0,1-1 0 0 0,0 1 1 0 0,1-1-1 0 0,-1 0 1 0 0,1 0-1 0 0,1 0 1 0 0,-1 0-1 0 0,1 0 0 0 0,0-1 1 0 0,0 1-1 0 0,0-1 1 0 0,1 0-1 0 0,0-1 0 0 0,3 4-8 0 0,6-1-1934 0 0,-19-10-7483 0 0,1 3-2056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9074 0 0,'0'0'2347'0'0,"0"0"-581"0"0,0 0-462 0 0,0 0-136 0 0,0 0 19 0 0,0 0-22 0 0,0 0-220 0 0,0 0-289 0 0,0 0-158 0 0,0 0-38 0 0,0 0 61 0 0,0 0 70 0 0,0 0-10 0 0,11 8-62 0 0,33 27-48 0 0,-38-28-354 0 0,-1 0 0 0 0,1 0 0 0 0,-1 0 0 0 0,-1 0-1 0 0,1 1 1 0 0,-1 0 0 0 0,0 0 0 0 0,-1 0 0 0 0,0 0 0 0 0,0 0 0 0 0,-1 1 0 0 0,0 0 0 0 0,-1-1-1 0 0,1 1 1 0 0,-2 0 0 0 0,1 7-117 0 0,1 4 128 0 0,7 92 197 0 0,-5 0 0 0 0,-6 34-325 0 0,0-11 53 0 0,5-125-75 0 0,-2-9 18 0 0,-1-1 12 0 0,12-15 583 0 0,40-73-282 0 0,-4-3-1 0 0,-4-1 1 0 0,25-78-309 0 0,-37 90-11 0 0,-25 61-64 0 0,-4 10-32 0 0,0 0 0 0 0,0 0-1 0 0,1 0 1 0 0,0 1 0 0 0,1 0 0 0 0,-1 0 0 0 0,2 0 0 0 0,-1 0 0 0 0,1 1 0 0 0,0 0 0 0 0,0 0 0 0 0,1 0 0 0 0,0 1 0 0 0,4-3 107 0 0,1 5-1376 0 0,-8 5-5328 0 0,-2 2-4747 0 0</inkml:trace>
  <inkml:trace contextRef="#ctx0" brushRef="#br0" timeOffset="418.133">503 752 5345 0 0,'0'0'4348'0'0,"0"0"-2225"0"0,0 0-884 0 0,0 0-27 0 0,0 0 91 0 0,0 0 49 0 0,0 0-155 0 0,0 0-367 0 0,0 0-347 0 0,0 0-189 0 0,0 0-93 0 0,0 0-32 0 0,-8 13 3 0 0,-52 108 256 0 0,47-46-264 0 0,13-73-136 0 0,1-1 0 0 0,-1 1 0 0 0,0 0 0 0 0,0 0 0 0 0,1 0 0 0 0,-1 0 0 0 0,1 0 0 0 0,-1 0 0 0 0,1-1 0 0 0,0 1 0 0 0,0 0 0 0 0,0 0 0 0 0,0-1 0 0 0,0 1 0 0 0,0-1 0 0 0,0 1 0 0 0,0-1 0 0 0,1 1 0 0 0,-1-1 0 0 0,0 0 0 0 0,1 0 0 0 0,0 0 0 0 0,-1 1 0 0 0,1-1 0 0 0,-1-1 0 0 0,1 1 0 0 0,0 0 0 0 0,0 0 0 0 0,0-1 0 0 0,-1 1-1 0 0,1-1 1 0 0,0 1 0 0 0,0-1 0 0 0,0 0 0 0 0,0 0 0 0 0,0 0 0 0 0,0 0 0 0 0,0 0-28 0 0,6 0 137 0 0,0 0-1 0 0,0-1 1 0 0,0 0 0 0 0,1-1-1 0 0,-2 0 1 0 0,1 0-1 0 0,0-1 1 0 0,0 1-1 0 0,-1-2 1 0 0,1 1-1 0 0,-1-1 1 0 0,0 0-1 0 0,0-1 1 0 0,0 0 0 0 0,-1 0-1 0 0,0 0 1 0 0,0-1-1 0 0,3-3-136 0 0,-2 3 71 0 0,-1-1-1 0 0,0-1 1 0 0,-1 1 0 0 0,0-1-1 0 0,0 0 1 0 0,0 0-1 0 0,-1-1 1 0 0,0 1 0 0 0,-1-1-1 0 0,0 0 1 0 0,0 0-1 0 0,-1 0 1 0 0,0 0 0 0 0,-1 0-1 0 0,0-1 1 0 0,0 1 0 0 0,-1 0-1 0 0,0-8-70 0 0,-1 14-5 0 0,1 1-1 0 0,0-1 1 0 0,-1 1 0 0 0,0-1-1 0 0,1 1 1 0 0,-1 0-1 0 0,0-1 1 0 0,0 1 0 0 0,-1 0-1 0 0,1 0 1 0 0,0 0-1 0 0,-1 0 1 0 0,1 0 0 0 0,-1 0-1 0 0,0 0 1 0 0,0 0-1 0 0,1 1 1 0 0,-1-1 0 0 0,0 1-1 0 0,0-1 1 0 0,-1 1-1 0 0,1 0 1 0 0,0-1 0 0 0,0 1-1 0 0,-1 1 1 0 0,1-1-1 0 0,0 0 1 0 0,-1 0 0 0 0,1 1-1 0 0,-1-1 1 0 0,1 1-1 0 0,-1 0 1 0 0,1 0 0 0 0,-1 0-1 0 0,1 0 1 0 0,-2 0 5 0 0,-47 7-2810 0 0,11 9-6917 0 0,29-9-2050 0 0</inkml:trace>
  <inkml:trace contextRef="#ctx0" brushRef="#br0" timeOffset="730.749">948 730 5985 0 0,'0'0'5697'0'0,"0"0"-3081"0"0,0 0-1181 0 0,0 0-194 0 0,0 0-146 0 0,0 0-127 0 0,0 0-198 0 0,0 0-171 0 0,0 0-109 0 0,0 0-103 0 0,0 0-71 0 0,0 0-70 0 0,0 0-58 0 0,-15 23-63 0 0,-49 70-40 0 0,29-25 9 0 0,-2 25-2349 0 0,37-91 1960 0 0,-1 1-2076 0 0,1-2-5492 0 0,0-1-1690 0 0</inkml:trace>
  <inkml:trace contextRef="#ctx0" brushRef="#br0" timeOffset="1039.91">746 697 7922 0 0,'0'0'3386'0'0,"0"0"-1625"0"0,0 0-738 0 0,0 0-10 0 0,0 0 68 0 0,0 0-10 0 0,0 0-115 0 0,0 0-188 0 0,0 0-94 0 0,0 0-6 0 0,0 0-12 0 0,0 0-48 0 0,0 0-46 0 0,4 16-11 0 0,13 50-13 0 0,31 36 1227 0 0,57 55-1763 0 0,-90-148-892 0 0,-8-9-5079 0 0,-3 0-2095 0 0,-3 0-2018 0 0</inkml:trace>
  <inkml:trace contextRef="#ctx0" brushRef="#br0" timeOffset="1665.92">1436 542 5889 0 0,'0'0'2454'0'0,"0"0"-595"0"0,0 0-170 0 0,0 0 27 0 0,0 0-17 0 0,0 0-237 0 0,0 0-406 0 0,0 0-355 0 0,0 0-231 0 0,0 0-102 0 0,0 0 35 0 0,0 0 118 0 0,0 0 74 0 0,2 4 29 0 0,1 8-421 0 0,0 0 0 0 0,-1 0 0 0 0,-1 0 0 0 0,0 1 0 0 0,0-1 0 0 0,-1 0 0 0 0,-1 0 0 0 0,0 1 0 0 0,-1-1 0 0 0,0 0 0 0 0,-1 0 0 0 0,0 0 0 0 0,-1-1 0 0 0,0 1 0 0 0,-3 2-203 0 0,-21 122 30 0 0,28-121-11 0 0,-1-13-17 0 0,0 1 0 0 0,0 0-1 0 0,0 0 1 0 0,1-1-1 0 0,-1 1 1 0 0,1 0 0 0 0,0 0-1 0 0,0 0 1 0 0,0 0-1 0 0,0-1 1 0 0,0 1 0 0 0,1 0-1 0 0,-1 0 1 0 0,1 0-1 0 0,0-1 1 0 0,0 1 0 0 0,0 0-1 0 0,0-1 1 0 0,0 1-1 0 0,0 0 1 0 0,1-1 0 0 0,-1 0-1 0 0,1 1 1 0 0,0-1-1 0 0,0 0 1 0 0,0 0 0 0 0,0 0-1 0 0,0 0 1 0 0,0 0-1 0 0,1 0 1 0 0,-1-1 0 0 0,0 1-1 0 0,1-1 1 0 0,-1 0-1 0 0,1 0 1 0 0,0 0 0 0 0,-1 0-1 0 0,1 0-1 0 0,79-11 459 0 0,-77 8-561 0 0,0-1-1 0 0,0 1 1 0 0,0-1-1 0 0,-1 0 1 0 0,1 0-1 0 0,-1-1 1 0 0,0 1 0 0 0,1-1-1 0 0,-2 0 1 0 0,1 0-1 0 0,0 0 1 0 0,-1-1-1 0 0,0 1 1 0 0,0-1-1 0 0,0 0 1 0 0,0 0 102 0 0,3-6-2069 0 0,-1 0-5347 0 0,-3 7-4123 0 0</inkml:trace>
  <inkml:trace contextRef="#ctx0" brushRef="#br0" timeOffset="2136.577">1158 318 6337 0 0,'0'0'1509'0'0,"0"0"-542"0"0,0 0 150 0 0,0 0 487 0 0,0 0 300 0 0,0 0-24 0 0,0 0-292 0 0,0 0-385 0 0,0 0-257 0 0,0 0-174 0 0,0 0-111 0 0,0 0-74 0 0,0 0-59 0 0,21-18-62 0 0,65-53-82 0 0,18-43 986 0 0,-96 102-1311 0 0,1 1 1 0 0,0-1-1 0 0,1 2 1 0 0,0-1-1 0 0,0 1 1 0 0,1 1-1 0 0,1 0 1 0 0,3-2-60 0 0,26-8 13 0 0,-23 52 290 0 0,5 114 1082 0 0,8-18-1177 0 0,-11-115-2734 0 0,-11-13-8032 0 0,-8-1-1558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31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0 969 216 0 0,'0'0'735'0'0,"0"0"-487"0"0,0 0-163 0 0,0 0 422 0 0,0 0 644 0 0,0 0 509 0 0,0 0 254 0 0,0 0-111 0 0,0 0-225 0 0,0 0-159 0 0,0 0-95 0 0,18 10-68 0 0,59 33-61 0 0,-73-41-1029 0 0,1 1 1 0 0,-1-1-1 0 0,1 0 0 0 0,0-1 0 0 0,0 1 0 0 0,0-1 1 0 0,-1 0-1 0 0,2 0 0 0 0,-1 0 0 0 0,0-1 0 0 0,0 0 0 0 0,0 0 1 0 0,0 0-1 0 0,0 0 0 0 0,0-1-166 0 0,18-1 683 0 0,-7 1-404 0 0,0-1 1 0 0,1-1 0 0 0,-1 0 0 0 0,0-1 0 0 0,0-1 0 0 0,-1 0 0 0 0,0-1 0 0 0,0-1-1 0 0,0 0 1 0 0,0-1 0 0 0,-1-1 0 0 0,-1 0 0 0 0,0-1 0 0 0,0-1 0 0 0,0 0 0 0 0,4-6-280 0 0,17-18 306 0 0,-2-2 0 0 0,-1-1 0 0 0,-2-2 0 0 0,23-41-306 0 0,112-199 812 0 0,-163 280-807 0 0,1 0 0 0 0,-1 0-1 0 0,0 0 1 0 0,1 0 0 0 0,-1 0 0 0 0,0 0-1 0 0,0 1 1 0 0,1-1 0 0 0,-1 0 0 0 0,0 1-1 0 0,1-1 1 0 0,-1 1 0 0 0,0-1 0 0 0,0 1-1 0 0,0-1 1 0 0,0 1 0 0 0,1 0-1 0 0,-1 0 1 0 0,0 0 0 0 0,0-1 0 0 0,-1 1-1 0 0,1 0 1 0 0,0 0 0 0 0,0 0 0 0 0,0 1-1 0 0,-1-1 1 0 0,1 0 0 0 0,0 0-1 0 0,-1 0 1 0 0,1 0 0 0 0,-1 1 0 0 0,1-1-1 0 0,-1 0 1 0 0,0 0 0 0 0,0 1 0 0 0,1-1-1 0 0,-1 1-4 0 0,5 5 63 0 0,8 16-13 0 0,0 0 0 0 0,-1 0 0 0 0,-2 1 0 0 0,0 0 0 0 0,-1 1 1 0 0,-2 0-1 0 0,0 0 0 0 0,-2 1 0 0 0,-1-1 0 0 0,0 15-50 0 0,-4-39 1 0 0,3 12 12 0 0,-2-1 0 0 0,0 1 0 0 0,0-1-1 0 0,-2 1 1 0 0,1-1 0 0 0,-1 1 0 0 0,-1-1 0 0 0,0 1-1 0 0,-1-1 1 0 0,0 0 0 0 0,-1 0 0 0 0,-1 0-1 0 0,0-1 1 0 0,-6 12-13 0 0,3-12-3 0 0,-1 0-1 0 0,-1 0 1 0 0,0-1 0 0 0,0-1-1 0 0,-1 1 1 0 0,0-1 0 0 0,-1-1-1 0 0,1 0 1 0 0,-2-1 0 0 0,1 0-1 0 0,-1-1 1 0 0,0-1 0 0 0,0 0-1 0 0,-13 3 4 0 0,-108 14-184 0 0,134-22 172 0 0,-1 0-1 0 0,1 0 1 0 0,-1 0 0 0 0,1 0-1 0 0,0 0 1 0 0,-1-1-1 0 0,1 1 1 0 0,-1 0-1 0 0,1 0 1 0 0,-1-1-1 0 0,1 1 1 0 0,0 0-1 0 0,-1-1 1 0 0,1 1-1 0 0,0 0 1 0 0,-1-1-1 0 0,1 1 1 0 0,0 0-1 0 0,-1-1 1 0 0,1 1-1 0 0,0-1 1 0 0,0 1-1 0 0,0-1 1 0 0,-1 1-1 0 0,1 0 1 0 0,0-1-1 0 0,0 1 1 0 0,0-1-1 0 0,0 1 1 0 0,0-1-1 0 0,0 1 1 0 0,0-1 0 0 0,0 1-1 0 0,0-1 1 0 0,0 1-1 0 0,0-1 1 0 0,0 1-1 0 0,0-1 1 0 0,0 1-1 0 0,1-1 1 0 0,-1 1-1 0 0,0-1 1 0 0,0 1-1 0 0,0 0 1 0 0,1-1-1 0 0,-1 1 1 0 0,0-1-1 0 0,1 1 1 0 0,-1 0-1 0 0,0-1 1 0 0,1 1-1 0 0,-1 0 1 0 0,0-1-1 0 0,1 1 1 0 0,-1 0-1 0 0,1 0 1 0 0,-1-1-1 0 0,0 1 1 0 0,1 0 0 0 0,-1 0-1 0 0,1 0 1 0 0,-1 0-1 0 0,1-1 1 0 0,-1 1 12 0 0,17-9-28 0 0,0 0 1 0 0,1 1 0 0 0,0 0 0 0 0,0 2 0 0 0,1 0 0 0 0,0 1-1 0 0,16-2 28 0 0,-20 3-31 0 0,1 2 36 0 0,1 1 0 0 0,-1 0-1 0 0,1 1 1 0 0,-1 1 0 0 0,0 1 0 0 0,0 0-1 0 0,1 1 1 0 0,-1 0 0 0 0,-1 2 0 0 0,8 2-6 0 0,95 17 48 0 0,-95-26-19 0 0,1-1 0 0 0,-1-2 1 0 0,0 0-1 0 0,0-1 0 0 0,0-2 1 0 0,-1 0-1 0 0,0-1 0 0 0,-1-2 0 0 0,0 0 1 0 0,-1-1-1 0 0,0-1 0 0 0,0 0 1 0 0,-2-2-1 0 0,0 0 0 0 0,0-2 1 0 0,-2 0-1 0 0,9-11-28 0 0,-3 5 18 0 0,0-2 0 0 0,-2 0 0 0 0,-1-2 1 0 0,-1 0-1 0 0,-1-1 0 0 0,-2 0 0 0 0,-1-1 0 0 0,-1-1 0 0 0,-1-1 0 0 0,0-6-18 0 0,-2 1 15 0 0,-1-1 0 0 0,-2 0 0 0 0,-2-1 0 0 0,-1 1 0 0 0,-2-17-15 0 0,-1 34 0 0 0,0-11 3 0 0,0-1-1 0 0,-3 1 0 0 0,0 0 1 0 0,-2 0-1 0 0,-1 0 1 0 0,-2 0-3 0 0,-12-10 73 0 0,15 63-389 0 0,-14 205 597 0 0,11 0-1 0 0,10 25-280 0 0,0-152-59 0 0,0 39 140 0 0,-2-77-4191 0 0,-1-82-883 0 0,0 5-2846 0 0,0 4-854 0 0</inkml:trace>
  <inkml:trace contextRef="#ctx0" brushRef="#br0" timeOffset="289.936">1136 630 11034 0 0,'0'0'1758'0'0,"0"0"-951"0"0,0 0-511 0 0,0 0 49 0 0,0 0 394 0 0,0 0 411 0 0,0 0 261 0 0,0 0 24 0 0,0 0-248 0 0,0 0-264 0 0,0 0-229 0 0,34 0-159 0 0,111-5-111 0 0,-18-15 176 0 0,-16 1-1164 0 0,2 4-1 0 0,99 1 565 0 0,-140 14-2065 0 0,-25 0-4685 0 0,-26 0-4508 0 0</inkml:trace>
  <inkml:trace contextRef="#ctx0" brushRef="#br0" timeOffset="1209.85">2281 553 9826 0 0,'0'0'2063'0'0,"0"0"-712"0"0,0 0-303 0 0,0 0 2 0 0,0 0 54 0 0,0 0-28 0 0,0 0-59 0 0,0 0-147 0 0,0 0-133 0 0,0 0-101 0 0,0 0-100 0 0,-31 21-73 0 0,-98 66-74 0 0,58-23 138 0 0,64-56-510 0 0,1 0-1 0 0,1 1 1 0 0,0-1 0 0 0,0 1-1 0 0,0 0 1 0 0,1 0 0 0 0,1 0 0 0 0,0 1-1 0 0,0-1 1 0 0,0 1 0 0 0,1 0-1 0 0,1 0 1 0 0,0 0 0 0 0,0 0 0 0 0,1 8-17 0 0,3-14 25 0 0,-1 0 1 0 0,1 0 0 0 0,0 0 0 0 0,1-1 0 0 0,-1 1-1 0 0,1-1 1 0 0,-1 0 0 0 0,1 0 0 0 0,0 0 0 0 0,0 0-1 0 0,0-1 1 0 0,1 1 0 0 0,-1-1 0 0 0,1 0 0 0 0,-1 0-1 0 0,1-1 1 0 0,-1 0 0 0 0,1 1 0 0 0,0-2 0 0 0,0 1-1 0 0,0 0 1 0 0,0-1 0 0 0,0 0 0 0 0,-1 0 0 0 0,1 0-1 0 0,0-1 1 0 0,0 0 0 0 0,0 0 0 0 0,3-1-26 0 0,13-4 91 0 0,-1-1 0 0 0,-1-1 0 0 0,1-1 0 0 0,-1-1 0 0 0,0 0 0 0 0,-1-1 0 0 0,-1-1 0 0 0,0-1 0 0 0,0-1 0 0 0,-1 0 0 0 0,9-11-91 0 0,69-58 55 0 0,-93 83-64 0 0,1 0 1 0 0,-1 1-1 0 0,0-1 1 0 0,0 0-1 0 0,1 1 1 0 0,-1-1-1 0 0,0 1 1 0 0,0 0-1 0 0,0-1 1 0 0,0 1-1 0 0,1 0 0 0 0,-1 0 1 0 0,0 0-1 0 0,0 0 1 0 0,-1 0-1 0 0,1 0 1 0 0,0 0-1 0 0,0 0 1 0 0,0 0-1 0 0,-1 0 1 0 0,1 0-1 0 0,0 0 1 0 0,-1 1-1 0 0,1-1 0 0 0,-1 0 1 0 0,0 0-1 0 0,1 1 1 0 0,-1-1-1 0 0,0 0 1 0 0,0 1-1 0 0,0-1 1 0 0,0 0-1 0 0,0 1 1 0 0,0-1-1 0 0,0 0 0 0 0,0 1 1 0 0,0-1-1 0 0,-1 0 1 0 0,1 1-1 0 0,-1-1 1 0 0,1 0-1 0 0,-1 0 1 0 0,0 2 8 0 0,1 5-2 0 0,0-1-1 0 0,-1-1 0 0 0,1 1 0 0 0,1-1 0 0 0,-1 1 0 0 0,1-1 0 0 0,0 0 0 0 0,0 1 0 0 0,1-1 0 0 0,0 0 0 0 0,0 0 0 0 0,0 0 0 0 0,1 0 0 0 0,0 0 0 0 0,0-1 0 0 0,1 1 0 0 0,-1-1 0 0 0,1 0 0 0 0,0 0 0 0 0,1 0 0 0 0,-1 0 0 0 0,1-1 0 0 0,0 0 0 0 0,0 0 0 0 0,0 0 0 0 0,0-1 0 0 0,2 1 3 0 0,0-1 11 0 0,0 0 0 0 0,1-1 0 0 0,-1 0 0 0 0,1-1 0 0 0,0 0 0 0 0,-1 0 0 0 0,1 0 0 0 0,0-1 0 0 0,0 0 0 0 0,0 0 0 0 0,-1-1 0 0 0,1 0 0 0 0,0-1 0 0 0,-1 0 0 0 0,1 0 0 0 0,-1 0 0 0 0,0-1 0 0 0,1 0 0 0 0,-1-1 0 0 0,-1 1 0 0 0,1-1 0 0 0,0-1 0 0 0,-1 1 0 0 0,4-4-11 0 0,9-8 36 0 0,0 0 0 0 0,-2-2 0 0 0,1 0 0 0 0,-2-1-1 0 0,-1 0 1 0 0,0-1 0 0 0,-1-1 0 0 0,-2-1 0 0 0,0 0-1 0 0,-1 0 1 0 0,-1-1 0 0 0,-1 0 0 0 0,-1-1 0 0 0,0-5-36 0 0,-5 15-2 0 0,-1 0-1 0 0,0 0 1 0 0,0 1 0 0 0,-2-1 0 0 0,1 0 0 0 0,-2 0 0 0 0,0 0-1 0 0,-2-8 3 0 0,2 19-24 0 0,-1 1 0 0 0,1-1 0 0 0,-1 0 0 0 0,1 1 0 0 0,-1-1 0 0 0,0 1 0 0 0,0 0-1 0 0,0-1 1 0 0,0 1 0 0 0,0 0 0 0 0,-1 0 0 0 0,1 1 0 0 0,-1-1 0 0 0,1 0 0 0 0,-1 1-1 0 0,0-1 1 0 0,1 1 0 0 0,-1 0 0 0 0,0 0 0 0 0,0 0 0 0 0,0 0 0 0 0,0 1 0 0 0,0-1-1 0 0,0 1 1 0 0,0 0 0 0 0,0 0 0 0 0,0 0 0 0 0,0 0 0 0 0,0 0 0 0 0,0 1 0 0 0,0-1 0 0 0,0 1-1 0 0,0 0 1 0 0,0 0 0 0 0,0 0 0 0 0,1 0 0 0 0,-1 0 0 0 0,0 1 0 0 0,1-1 0 0 0,-1 1-1 0 0,1 0 1 0 0,-1 0 0 0 0,1-1 0 0 0,0 2 0 0 0,0-1 0 0 0,-1 1 24 0 0,-2 1-22 0 0,0-1 0 0 0,1 1 0 0 0,0 0 0 0 0,0 0 0 0 0,0 0 0 0 0,0 1 0 0 0,1-1 0 0 0,-1 1 0 0 0,1 0 0 0 0,0 0 0 0 0,1 0 0 0 0,-1 0 0 0 0,1 1 0 0 0,0-1 0 0 0,1 1 0 0 0,-1-1 0 0 0,1 1 0 0 0,0-1 0 0 0,0 1 0 0 0,1 0 0 0 0,0 0 0 0 0,0-1 0 0 0,0 1 0 0 0,0 0 0 0 0,2 4 22 0 0,2-4-9 0 0,0-1 0 0 0,1 1 1 0 0,-1-1-1 0 0,1-1 0 0 0,0 1 0 0 0,1-1 0 0 0,-1 1 0 0 0,1-1 0 0 0,-1-1 0 0 0,1 1 0 0 0,1-1 0 0 0,-1 0 0 0 0,0-1 0 0 0,1 0 1 0 0,-1 0-1 0 0,7 2 9 0 0,238 8 56 0 0,-248-12-55 0 0,0 1 0 0 0,0 0 0 0 0,0 0 1 0 0,-1 0-1 0 0,1 0 0 0 0,0 0 0 0 0,-1 0 1 0 0,1 1-1 0 0,-1-1 0 0 0,1 1 0 0 0,-1 0 0 0 0,0-1 1 0 0,0 1-1 0 0,0 0 0 0 0,0 1 0 0 0,0-1 1 0 0,0 0-1 0 0,0 0 0 0 0,-1 1 0 0 0,1-1 1 0 0,-1 1-1 0 0,0 0 0 0 0,0-1 0 0 0,0 1 1 0 0,0 0-1 0 0,0 0 0 0 0,0-1 0 0 0,-1 1 0 0 0,1 0 1 0 0,-1 0-1 0 0,0 0 0 0 0,0 0 0 0 0,0 0 1 0 0,0 0-1 0 0,-1 0 0 0 0,1-1 0 0 0,-1 1 1 0 0,0 0-1 0 0,1 0 0 0 0,-2 1-1 0 0,-12 129 29 0 0,16-128-30 0 0,1 0 0 0 0,0-1 0 0 0,0 1 0 0 0,0-1 0 0 0,1 0 0 0 0,-1 1 0 0 0,1-1 0 0 0,0-1 0 0 0,0 1 0 0 0,1-1 0 0 0,-1 1 0 0 0,1-1 0 0 0,-1-1 0 0 0,1 1 0 0 0,0-1 0 0 0,0 1 0 0 0,0-1 0 0 0,1-1 0 0 0,-1 1 0 0 0,0-1 0 0 0,1 0 0 0 0,-1 0 0 0 0,0 0 0 0 0,1-1 0 0 0,-1 0 0 0 0,1 0 0 0 0,-1 0 0 0 0,1-1 0 0 0,1 0 1 0 0,9-3 78 0 0,1 0 0 0 0,-1 0 0 0 0,0-2 1 0 0,0 0-1 0 0,-1-1 0 0 0,0-1 0 0 0,0 0 0 0 0,-1-1 0 0 0,0 0 0 0 0,0-1 0 0 0,-1-1 1 0 0,0 0-1 0 0,-1-1 0 0 0,0 0 0 0 0,-1-1 0 0 0,-1 0 0 0 0,6-10-78 0 0,26-31 253 0 0,-3-1-1 0 0,-2-2 1 0 0,17-39-253 0 0,-41 70 20 0 0,-2-2 0 0 0,-1 0 0 0 0,-2 0 0 0 0,0-1 0 0 0,-2 0 1 0 0,-1 0-1 0 0,-1 0 0 0 0,-2-1 0 0 0,-1 1 0 0 0,-1-11-20 0 0,1 8 13 0 0,0 23-2 0 0,-1 0 0 0 0,1 0 0 0 0,-2-1 0 0 0,1 1 0 0 0,-1 0 0 0 0,0 0 1 0 0,-1 0-1 0 0,0 0 0 0 0,-1 1 0 0 0,0-1 0 0 0,-1-3-11 0 0,3 11 1 0 0,1 0 1 0 0,-1 0-1 0 0,1 0 0 0 0,-1 0 1 0 0,0 0-1 0 0,1 0 1 0 0,-1 0-1 0 0,0 0 0 0 0,1 1 1 0 0,-1-1-1 0 0,0 0 1 0 0,0 0-1 0 0,0 1 0 0 0,0-1 1 0 0,0 1-1 0 0,0-1 1 0 0,0 1-1 0 0,0-1 0 0 0,0 1 1 0 0,0 0-1 0 0,0-1 1 0 0,0 1-1 0 0,0 0 0 0 0,0 0 1 0 0,0 0-1 0 0,0 0 1 0 0,0 0-1 0 0,0 0 0 0 0,0 0 1 0 0,-1 0-1 0 0,1 0 1 0 0,0 0-1 0 0,0 0 0 0 0,0 1 1 0 0,0-1-1 0 0,0 1 1 0 0,0-1-1 0 0,0 1 0 0 0,0-1 1 0 0,0 1-1 0 0,0-1 1 0 0,1 1-1 0 0,-1 0 0 0 0,0-1 1 0 0,0 1-1 0 0,0 0 1 0 0,1 0-1 0 0,-1 0 0 0 0,0 0 1 0 0,1-1-1 0 0,-1 2-1 0 0,-33 48-133 0 0,33-48 147 0 0,-4 11-11 0 0,0 1 1 0 0,1 0-1 0 0,0 0 1 0 0,1 0-1 0 0,1 1 1 0 0,0-1-1 0 0,1 1 1 0 0,0-1-1 0 0,2 9-3 0 0,-2 15 25 0 0,-2 17 30 0 0,2 0 1 0 0,3 0-1 0 0,2 0 1 0 0,3-1-1 0 0,2 0 1 0 0,2 0-1 0 0,3-1 1 0 0,12 31-56 0 0,14 37-55 0 0,-36-116-878 0 0,-8-17-445 0 0,-9-5-771 0 0,-4-6-1369 0 0,6 9-3222 0 0,2 6-4226 0 0</inkml:trace>
  <inkml:trace contextRef="#ctx0" brushRef="#br0" timeOffset="1490.115">3384 384 13619 0 0,'0'0'731'0'0,"0"0"-174"0"0,0 0 167 0 0,0 0 306 0 0,0 0 146 0 0,0 0-58 0 0,0 0-147 0 0,0 0-173 0 0,32 2-143 0 0,103 8-113 0 0,182-8 369 0 0,-241-4-1837 0 0,-39 1-1424 0 0,0 1-4177 0 0,-23 0-1461 0 0</inkml:trace>
  <inkml:trace contextRef="#ctx0" brushRef="#br0" timeOffset="1886.345">4249 402 5537 0 0,'0'0'2197'0'0,"0"0"-404"0"0,0 0 178 0 0,0 0 254 0 0,0 0-29 0 0,0 0-406 0 0,0 0-556 0 0,0 0-417 0 0,0 0-233 0 0,0 0-132 0 0,0 0-87 0 0,0 0-31 0 0,-11 9 2 0 0,-81 64 762 0 0,90-73-1084 0 0,0 1 0 0 0,1 0 0 0 0,-1-1 0 0 0,0 1 0 0 0,1 0 1 0 0,-1 0-1 0 0,1 0 0 0 0,-1 1 0 0 0,1-1 0 0 0,-1 0 0 0 0,1 0 0 0 0,0 1 0 0 0,0-1 1 0 0,0 1-1 0 0,0-1 0 0 0,0 1 0 0 0,0 0 0 0 0,0-1 0 0 0,0 1 0 0 0,1 0 0 0 0,-1-1 0 0 0,0 1 1 0 0,1 0-1 0 0,0 0 0 0 0,-1 0 0 0 0,1 0 0 0 0,0-1 0 0 0,0 1 0 0 0,0 0 0 0 0,0 0 0 0 0,0 0 1 0 0,1 0-1 0 0,-1-1 0 0 0,0 1 0 0 0,1 0 0 0 0,-1 0 0 0 0,1 0 0 0 0,0-1 0 0 0,0 1 0 0 0,0 0 1 0 0,0-1-1 0 0,0 1 0 0 0,0-1 0 0 0,0 1 0 0 0,0-1 0 0 0,0 0 0 0 0,1 1 0 0 0,-1-1-14 0 0,13 8 88 0 0,0 0-1 0 0,-1 1 1 0 0,0 0-1 0 0,-1 1 1 0 0,0 0-1 0 0,0 1 1 0 0,-2 1-1 0 0,1-1 1 0 0,-2 2-1 0 0,0-1 0 0 0,0 2 1 0 0,1 3-88 0 0,-8-14 57 0 0,1 0 0 0 0,-1 0 0 0 0,0 0 1 0 0,0 0-1 0 0,-1 0 0 0 0,1 0 0 0 0,-1 0 0 0 0,0 1 0 0 0,0-1 1 0 0,0 0-1 0 0,-1 1 0 0 0,0-1 0 0 0,0 1 0 0 0,0-1 0 0 0,0 1 1 0 0,0-1-1 0 0,-1 0 0 0 0,0 1 0 0 0,0-1 0 0 0,0 0 0 0 0,-1 0 1 0 0,1 1-1 0 0,-1-1 0 0 0,0 0 0 0 0,0-1 0 0 0,-1 1 0 0 0,1 0 1 0 0,-1 0-1 0 0,1-1 0 0 0,-1 0 0 0 0,0 1 0 0 0,-1-1 0 0 0,1 0 1 0 0,0-1-1 0 0,-1 1 0 0 0,0-1 0 0 0,-1 2-57 0 0,-5 1-19 0 0,-1 0-1 0 0,0 0 1 0 0,0-1 0 0 0,0 0-1 0 0,-1-1 1 0 0,1 0-1 0 0,-1-1 1 0 0,1 0 0 0 0,-1-1-1 0 0,0 0 1 0 0,0-1-1 0 0,0 0 1 0 0,-10-2 19 0 0,-25-19-2676 0 0,33 6-6495 0 0,10 7-3028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36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302 556 1344 0 0,'0'0'2027'0'0,"0"0"90"0"0,0 0 107 0 0,0 0 110 0 0,0 0-131 0 0,0 0-284 0 0,0 0-353 0 0,0 0-370 0 0,0 0-232 0 0,0 0-179 0 0,0 0-168 0 0,-8-6-119 0 0,-25-16-82 0 0,30 21-361 0 0,0 0 1 0 0,0 0 0 0 0,0 0 0 0 0,0 0 0 0 0,-1 1-1 0 0,1 0 1 0 0,0-1 0 0 0,-1 1 0 0 0,1 1 0 0 0,0-1-1 0 0,-1 0 1 0 0,1 1 0 0 0,0-1 0 0 0,0 1-1 0 0,-1 0 1 0 0,1 0 0 0 0,0 1 0 0 0,0-1 0 0 0,0 0-1 0 0,0 1 1 0 0,1 0 0 0 0,-1 0 0 0 0,0 0 0 0 0,-1 1-57 0 0,-5 3 103 0 0,-4 2-69 0 0,0 1 0 0 0,1 1 1 0 0,0 0-1 0 0,0 1 0 0 0,1 0 0 0 0,1 1 1 0 0,0 0-1 0 0,0 1 0 0 0,2 0 0 0 0,-1 0 1 0 0,2 1-1 0 0,0 0 0 0 0,0 0 0 0 0,-1 7-33 0 0,5-17 8 0 0,0 1 0 0 0,1-1 0 0 0,-1 1-1 0 0,1 0 1 0 0,0 0 0 0 0,0 0-1 0 0,0 0 1 0 0,1 0 0 0 0,0 1-1 0 0,0-1 1 0 0,0 0 0 0 0,1 1 0 0 0,0-1-1 0 0,0 0 1 0 0,0 1 0 0 0,1-1-1 0 0,-1 0 1 0 0,1 0 0 0 0,1 1-1 0 0,-1-1 1 0 0,1 0 0 0 0,-1 0 0 0 0,2 0-1 0 0,-1 0 1 0 0,0-1 0 0 0,1 1-1 0 0,0-1 1 0 0,0 1 0 0 0,0-1 0 0 0,1 0-1 0 0,-1 0 1 0 0,1 0 0 0 0,0-1-1 0 0,0 1 1 0 0,1-1 0 0 0,0 1-8 0 0,9-2 153 0 0,0-1 1 0 0,0 0-1 0 0,-1 0 0 0 0,1-2 1 0 0,0 0-1 0 0,0 0 0 0 0,0-1 1 0 0,-1-1-1 0 0,1 0 0 0 0,-1-1 1 0 0,0-1-1 0 0,0 0 1 0 0,0 0-1 0 0,-1-1 0 0 0,1-1 1 0 0,-2 0-1 0 0,1-1 0 0 0,-1 0 1 0 0,0-1-1 0 0,-1 0 0 0 0,0-1 1 0 0,0 0-1 0 0,-1 0 1 0 0,0-2-154 0 0,-1 3 44 0 0,0 0-1 0 0,-1-1 1 0 0,0 0 0 0 0,0 0 0 0 0,-1 0 0 0 0,-1-1 0 0 0,0 0 0 0 0,0 0 0 0 0,-1-1 0 0 0,-1 1 0 0 0,0-1 0 0 0,0 0 0 0 0,-1 0 0 0 0,-1 0 0 0 0,0 0 0 0 0,0 0 0 0 0,-1 0-1 0 0,-1 0 1 0 0,0-2-44 0 0,0 10-48 0 0,0 0 1 0 0,0 0-1 0 0,-1 0 0 0 0,1 0 0 0 0,-1 1 0 0 0,0-1 0 0 0,0 0 0 0 0,0 1 0 0 0,0-1 0 0 0,-1 1 0 0 0,1 0 0 0 0,-1 0 0 0 0,0 0 0 0 0,0 0 0 0 0,0 0 0 0 0,0 1 0 0 0,-1-1 1 0 0,1 1-1 0 0,-1 0 0 0 0,1 0 0 0 0,-1 0 0 0 0,0 1 0 0 0,0-1 0 0 0,1 1 0 0 0,-1 0 0 0 0,0 0 0 0 0,0 0 0 0 0,0 1 0 0 0,-2-1 48 0 0,2 1-258 0 0,-1-1-1 0 0,1 1 0 0 0,-1 0 1 0 0,0 1-1 0 0,1-1 1 0 0,-1 1-1 0 0,1 0 0 0 0,-1 0 1 0 0,1 1-1 0 0,0-1 1 0 0,-1 1-1 0 0,1 0 0 0 0,0 0 1 0 0,0 0-1 0 0,0 0 0 0 0,0 1 1 0 0,0 0 258 0 0,-16 16-3567 0 0,7-6-2770 0 0,2-1-4881 0 0</inkml:trace>
  <inkml:trace contextRef="#ctx0" brushRef="#br0" timeOffset="3694.252">909 614 0 0 0,'0'0'1742'0'0,"0"0"139"0"0,0 0-31 0 0,0 0-171 0 0,0 0-196 0 0,0 0-161 0 0,0 0-62 0 0,0 0-37 0 0,2-14 15 0 0,2-4-735 0 0,2-12-1 0 0,-5-3 3100 0 0,-1 33-2747 0 0,0 0-139 0 0,0 0-116 0 0,0 0-85 0 0,-9 16 599 0 0,0 10-1051 0 0,1 0 1 0 0,2 1 0 0 0,0 0 0 0 0,2 0-1 0 0,1 1 1 0 0,1-1 0 0 0,1 1-1 0 0,2 0 1 0 0,3 17-64 0 0,-5-41 9 0 0,1 0 1 0 0,1 0-1 0 0,-1 0 0 0 0,1 0 0 0 0,-1 0 0 0 0,1 0 0 0 0,0-1 1 0 0,1 1-1 0 0,-1 0 0 0 0,1 0 0 0 0,-1-1 0 0 0,1 1 0 0 0,0-1 1 0 0,1 1-1 0 0,-1-1 0 0 0,0 0 0 0 0,1 0 0 0 0,0 0 0 0 0,0 0 1 0 0,0-1-1 0 0,0 1 0 0 0,0-1 0 0 0,0 1 0 0 0,1-1 1 0 0,-1 0-1 0 0,1-1 0 0 0,-1 1 0 0 0,1 0 0 0 0,0-1 0 0 0,0 0 1 0 0,0 0-1 0 0,0 0 0 0 0,0 0 0 0 0,-1-1 0 0 0,1 0 0 0 0,1 0 1 0 0,-1 0-1 0 0,0 0 0 0 0,0 0 0 0 0,-1-1 0 0 0,2 0-9 0 0,14-7 95 0 0,-1-2-1 0 0,-1 0 1 0 0,1-1 0 0 0,-2 0-1 0 0,0-2 1 0 0,0 0-1 0 0,-1 0 1 0 0,-1-2-1 0 0,0 0 1 0 0,-1 0 0 0 0,-1-1-1 0 0,1-2-94 0 0,5-3 72 0 0,45-79 243 0 0,-63 100-304 0 0,-1 0 1 0 0,1 0 0 0 0,0 0-1 0 0,0 0 1 0 0,-1-1-1 0 0,1 1 1 0 0,0 0-1 0 0,0 0 1 0 0,-1 0-1 0 0,1-1 1 0 0,0 1-1 0 0,0 0 1 0 0,0 0-1 0 0,0 0 1 0 0,-1-1 0 0 0,1 1-1 0 0,0 0 1 0 0,0 0-1 0 0,0-1 1 0 0,0 1-1 0 0,0 0 1 0 0,0-1-1 0 0,0 1 1 0 0,0 0-1 0 0,-1 0 1 0 0,1-1-1 0 0,0 1 1 0 0,0 0-1 0 0,0-1 1 0 0,1 1 0 0 0,-1 0-1 0 0,0 0 1 0 0,0-1-12 0 0,-21 24-82 0 0,16-18 72 0 0,1 0 0 0 0,0 1 0 0 0,0-1 1 0 0,0 1-1 0 0,1 0 0 0 0,0 0 0 0 0,0 0 1 0 0,0 1-1 0 0,1-1 0 0 0,0 1 0 0 0,0-1 0 0 0,1 1 1 0 0,0 0-1 0 0,0-1 0 0 0,0 1 0 0 0,1 0 1 0 0,0 0-1 0 0,0 0 0 0 0,1 0 0 0 0,0-1 1 0 0,0 1-1 0 0,0 0 0 0 0,1-1 0 0 0,0 1 1 0 0,1-1-1 0 0,-1 1 0 0 0,1-1 0 0 0,0 0 0 0 0,1 0 1 0 0,0 0-1 0 0,0 0 10 0 0,4 0 17 0 0,-1 0 0 0 0,2-1 0 0 0,-1 1 0 0 0,0-2 0 0 0,1 1-1 0 0,0-1 1 0 0,0 0 0 0 0,0-1 0 0 0,1 0 0 0 0,-1-1 0 0 0,1 0 0 0 0,0 0 0 0 0,-1-1 0 0 0,1 0 0 0 0,0-1 0 0 0,0 0 0 0 0,-1-1-1 0 0,1 0 1 0 0,0 0 0 0 0,-1-1 0 0 0,1 0 0 0 0,-1-1 0 0 0,1 0 0 0 0,-1 0 0 0 0,0-1 0 0 0,0 0 0 0 0,-1-1 0 0 0,1 0 0 0 0,-1 0-1 0 0,0-1 1 0 0,0 0 0 0 0,3-4-17 0 0,19-16 99 0 0,-1-1 0 0 0,-1-1-1 0 0,-2-1 1 0 0,0-2-1 0 0,-3 0 1 0 0,0-2-1 0 0,-2 0 1 0 0,-2-2 0 0 0,-1 0-1 0 0,-1-1 1 0 0,-2 0-1 0 0,-2-4-98 0 0,-2 8 24 0 0,-2-1 1 0 0,-1 0-1 0 0,-2-1 0 0 0,-2 1 0 0 0,0-1 0 0 0,-3 0 0 0 0,-1 0 1 0 0,-2-18-25 0 0,-15-19 46 0 0,15 72-71 0 0,1-1 0 0 0,0 1 0 0 0,0 0-1 0 0,0-1 1 0 0,0 1 0 0 0,0 0 0 0 0,0 0-1 0 0,0 0 1 0 0,0 0 0 0 0,0 0 0 0 0,0 0 0 0 0,0 0-1 0 0,1 0 1 0 0,-1 0 0 0 0,0 0 0 0 0,1 0-1 0 0,-1 1 1 0 0,1-1 0 0 0,0 0 0 0 0,-1 0-1 0 0,1 1 1 0 0,0-1 0 0 0,-1 0 0 0 0,1 1 0 0 0,0-1-1 0 0,0 0 1 0 0,0 1 0 0 0,0-1 0 0 0,1 0-1 0 0,-1 1 1 0 0,0-1 0 0 0,0 0 0 0 0,1 1 25 0 0,-2 5-4 0 0,-5 36 52 0 0,3 1-1 0 0,1-1 0 0 0,2 1 1 0 0,4 32-48 0 0,14 398 405 0 0,-14-411-728 0 0,-4-63 250 0 0,0 0-26 0 0,0 0 19 0 0,0 0-1 0 0,0 0-10 0 0,0 0-1 0 0,-13-22-1323 0 0,-46-72-7164 0 0,41 60-940 0 0,11 22 3596 0 0</inkml:trace>
  <inkml:trace contextRef="#ctx0" brushRef="#br0" timeOffset="4060.878">1379 419 2697 0 0,'0'0'3620'0'0,"0"0"-786"0"0,0 0-483 0 0,0 0-261 0 0,0 0-279 0 0,0 0-280 0 0,0 0-377 0 0,0 0-338 0 0,0 0-173 0 0,0 0-23 0 0,0 0 55 0 0,0 0 57 0 0,0 0-16 0 0,16-2-24 0 0,105-11 563 0 0,458-56 1308 0 0,-442 55-3887 0 0,-108 10-2480 0 0,-1 0-3401 0 0,-18 4-5102 0 0</inkml:trace>
  <inkml:trace contextRef="#ctx0" brushRef="#br0" timeOffset="7290.128">3083 662 280 0 0,'0'0'1351'0'0,"0"0"24"0"0,0 0 148 0 0,0 0 180 0 0,0 0 124 0 0,0 0-15 0 0,0 0-217 0 0,0 0-272 0 0,0 0-240 0 0,0 0-236 0 0,-33 6-180 0 0,-102 19-139 0 0,70 4 135 0 0,55-19-472 0 0,0-3-108 0 0,0 1 0 0 0,0 0 0 0 0,1 0 0 0 0,1 1 0 0 0,-1 0 0 0 0,1 0 0 0 0,1 1 0 0 0,0 0 0 0 0,0 0 0 0 0,1 1 0 0 0,0 0 0 0 0,1 0 0 0 0,0 0 0 0 0,1 1 0 0 0,0-1 0 0 0,1 1 0 0 0,0 0 0 0 0,1 0 0 0 0,1 0 0 0 0,-1 1 0 0 0,2 0-83 0 0,2-10 46 0 0,0 0 0 0 0,1 0 1 0 0,-1 0-1 0 0,1-1 1 0 0,-1 1-1 0 0,1 0 0 0 0,0-1 1 0 0,0 0-1 0 0,1 0 1 0 0,-1 0-1 0 0,0 0 0 0 0,1 0 1 0 0,-1 0-1 0 0,1-1 1 0 0,-1 0-1 0 0,1 0 0 0 0,0 0 1 0 0,-1 0-1 0 0,1 0 1 0 0,0-1-1 0 0,0 0 0 0 0,0 0 1 0 0,-1 0-1 0 0,1 0 1 0 0,0 0-1 0 0,0-1 1 0 0,-1 0-1 0 0,1 1 0 0 0,0-2 1 0 0,-1 1-1 0 0,1 0 1 0 0,0-1-1 0 0,-1 1 0 0 0,2-2-46 0 0,24-11 194 0 0,0-1 0 0 0,-2-2 0 0 0,0 0 0 0 0,0-2 0 0 0,-2-1 1 0 0,-1-1-1 0 0,0-1 0 0 0,-2-1 0 0 0,0-1 0 0 0,15-22-194 0 0,16 1-154 0 0,-37 68-14 0 0,12 30 185 0 0,-26-43-11 0 0,1 0 0 0 0,1 0 0 0 0,0-1 0 0 0,0 1 0 0 0,1-1 0 0 0,0 0 0 0 0,1 0 0 0 0,0-1 0 0 0,0 1 0 0 0,1-1 0 0 0,0-1 0 0 0,0 1 0 0 0,1-1 0 0 0,0-1 0 0 0,0 1 0 0 0,1-1 0 0 0,-1-1 0 0 0,1 1 0 0 0,1-2 0 0 0,-1 1 0 0 0,1-1 0 0 0,0-1 0 0 0,-1 0 0 0 0,2 0 0 0 0,5 1-6 0 0,-8-4 62 0 0,0 0 0 0 0,0-1 1 0 0,0 0-1 0 0,0 0 0 0 0,0 0 0 0 0,0-1 0 0 0,0 0 1 0 0,-1-1-1 0 0,1 0 0 0 0,-1 0 0 0 0,0 0 0 0 0,1-1 1 0 0,-1 0-1 0 0,2-3-62 0 0,28-22 214 0 0,-2-1 1 0 0,-2-2 0 0 0,0-1-1 0 0,-3-1 1 0 0,0-2-1 0 0,-3-2 1 0 0,-1 0-1 0 0,-2-1 1 0 0,-1-2 0 0 0,8-21-215 0 0,-19 28 15 0 0,-1-1 1 0 0,-1 0 0 0 0,-2 0-1 0 0,-1-1 1 0 0,-2 0 0 0 0,-2 0-1 0 0,-1 0 1 0 0,-3-29-16 0 0,2 57 14 0 0,-1 0 1 0 0,1 0-1 0 0,-2 0 1 0 0,1-1-1 0 0,-1 1 1 0 0,-1 0-1 0 0,1 1 0 0 0,-1-1 1 0 0,-1 0-1 0 0,1 0 1 0 0,-1 1-1 0 0,-1-1 0 0 0,1 1 1 0 0,-1 0-1 0 0,0 0 1 0 0,-1 1-1 0 0,0-1 0 0 0,0 1 1 0 0,0 0-1 0 0,-1 0 1 0 0,-2-1-15 0 0,6 6 0 0 0,0 0 1 0 0,1 1-1 0 0,-1-1 0 0 0,0 1 1 0 0,0 0-1 0 0,0-1 1 0 0,0 1-1 0 0,0 0 0 0 0,0 0 1 0 0,0 0-1 0 0,0 0 1 0 0,0 1-1 0 0,0-1 1 0 0,0 0-1 0 0,0 1 0 0 0,0 0 1 0 0,0-1-1 0 0,0 1 1 0 0,1 0-1 0 0,-1 0 0 0 0,0 0 1 0 0,0 0-1 0 0,1 0 1 0 0,-1 0-1 0 0,1 1 1 0 0,-1-1-1 0 0,1 0 0 0 0,-1 1 1 0 0,1-1-1 0 0,0 1 1 0 0,0 0-1 0 0,0-1 0 0 0,0 1 1 0 0,0 0-1 0 0,0 0 1 0 0,0 0-1 0 0,-27 71-34 0 0,22-38 60 0 0,1 0 0 0 0,2 0 0 0 0,1 0 0 0 0,2 0-1 0 0,2 14-25 0 0,48 180 270 0 0,-12 6-101 0 0,-33-103-328 0 0,-5-131 118 0 0,0-1-8 0 0,0 0-15 0 0,0 0-18 0 0,0 0-24 0 0,0 0-34 0 0,-5-16-1331 0 0,-13-43-3302 0 0,14 35-3086 0 0,2 12-3089 0 0</inkml:trace>
  <inkml:trace contextRef="#ctx0" brushRef="#br0" timeOffset="7603.572">3339 379 5993 0 0,'0'0'3274'0'0,"0"0"-1741"0"0,0 0-562 0 0,0 0 239 0 0,0 0 200 0 0,0 0-3 0 0,0 0-125 0 0,0 0-186 0 0,0 0-136 0 0,33 13-122 0 0,106 42-130 0 0,-40-38 170 0 0,-77-18-701 0 0,291-10 849 0 0,-106-7-6217 0 0,-179 14-1548 0 0,-7 1-4094 0 0</inkml:trace>
  <inkml:trace contextRef="#ctx0" brushRef="#br0" timeOffset="8019.937">4987 434 2905 0 0,'0'0'2780'0'0,"0"0"-473"0"0,0 0-298 0 0,0 0-147 0 0,0 0-71 0 0,0 0-167 0 0,0 0-250 0 0,0 0-249 0 0,0 0-243 0 0,-33 6-205 0 0,-102 18-153 0 0,61 4 155 0 0,62-20-538 0 0,-3 2-81 0 0,-1-1 0 0 0,2 2-1 0 0,0 0 1 0 0,0 1-1 0 0,1 0 1 0 0,0 1 0 0 0,1 1-1 0 0,1 0 1 0 0,0 0-1 0 0,1 1 1 0 0,0 0-1 0 0,2 1 1 0 0,0 0 0 0 0,0 1-1 0 0,1-1 1 0 0,1 1-1 0 0,1 1 1 0 0,1-1 0 0 0,0 1-1 0 0,1 0 1 0 0,1-1-1 0 0,0 9-59 0 0,3-23 24 0 0,-1 1 1 0 0,0-1-1 0 0,0 0 0 0 0,1 0 0 0 0,0 0 0 0 0,0 0 0 0 0,0 0 0 0 0,0-1 0 0 0,0 1 0 0 0,0 0 0 0 0,1 0 1 0 0,-1-1-1 0 0,1 1 0 0 0,0-1 0 0 0,0 1 0 0 0,0-1 0 0 0,0 0 0 0 0,0 1 0 0 0,0-1 0 0 0,1 0 0 0 0,-1-1 1 0 0,1 1-1 0 0,-1 0 0 0 0,1-1 0 0 0,0 1 0 0 0,0-1 0 0 0,-1 0 0 0 0,1 0 0 0 0,0 0 0 0 0,0 0 0 0 0,0-1 1 0 0,0 1-1 0 0,0-1 0 0 0,0 0 0 0 0,0 0 0 0 0,1 0 0 0 0,-1 0 0 0 0,2-1-24 0 0,7 0 114 0 0,0-1-1 0 0,0 0 1 0 0,0-1-1 0 0,0 0 1 0 0,-1-1-1 0 0,1 0 1 0 0,-1-1 0 0 0,0 0-1 0 0,4-4-113 0 0,17-13 126 0 0,-1-3-1 0 0,-1 0 0 0 0,-1-2 1 0 0,-2-1-1 0 0,-1-1 1 0 0,-1-1-1 0 0,-1-1 0 0 0,1-6-125 0 0,-15 24 7 0 0,75-123 139 0 0,-85 136-155 0 0,0 1 1 0 0,0-1-1 0 0,0 0 0 0 0,0 1 0 0 0,0-1 0 0 0,0 0 0 0 0,0 0 0 0 0,0 1 0 0 0,0-1 0 0 0,0 0 0 0 0,0 1 0 0 0,0-1 0 0 0,0 0 1 0 0,0 0-1 0 0,1 1 0 0 0,-1-1 0 0 0,0 0 0 0 0,0 0 0 0 0,0 1 0 0 0,0-1 0 0 0,1 0 0 0 0,-1 0 0 0 0,0 0 0 0 0,0 1 0 0 0,1-1 1 0 0,-1 0-1 0 0,0 0 0 0 0,0 0 0 0 0,0 0 0 0 0,1 1 0 0 0,-1-1 0 0 0,0 0 0 0 0,1 0 0 0 0,-1 0 0 0 0,0 0 0 0 0,0 0 0 0 0,1 0 0 0 0,-1 0 1 0 0,0 0-1 0 0,1 0 0 0 0,-1 0 0 0 0,0 0 0 0 0,0 0 0 0 0,1 0 0 0 0,-1 0 0 0 0,0 0 9 0 0,-4 44-27 0 0,2-33 15 0 0,0 7-463 0 0,-3 99 47 0 0,14-80-2729 0 0,8-4-3692 0 0,-8-22-4525 0 0</inkml:trace>
  <inkml:trace contextRef="#ctx0" brushRef="#br0" timeOffset="8435.826">5351 787 13515 0 0,'0'0'2336'0'0,"0"0"-755"0"0,0 0-382 0 0,0 0-60 0 0,0 0-94 0 0,0 0-138 0 0,0 0-188 0 0,0 0-166 0 0,0 0-115 0 0,17-34-86 0 0,55-107-76 0 0,-23 67 93 0 0,25-4-66 0 0,-72 78-315 0 0,-1 0 1 0 0,1 0 0 0 0,-1 0-1 0 0,0 1 1 0 0,1-1-1 0 0,-1 0 1 0 0,1 0-1 0 0,-1 1 1 0 0,0-1-1 0 0,1 1 1 0 0,-1-1-1 0 0,0 1 1 0 0,0 0-1 0 0,1-1 1 0 0,-1 1-1 0 0,0 0 1 0 0,0 0-1 0 0,0 0 1 0 0,0 0-1 0 0,0 0 1 0 0,0 0-1 0 0,0 0 1 0 0,0 0-1 0 0,0 0 1 0 0,-1 1-1 0 0,1-1 1 0 0,0 0 0 0 0,-1 0-1 0 0,1 1 1 0 0,-1-1-1 0 0,1 1 1 0 0,-1-1-1 0 0,0 0 1 0 0,1 1-1 0 0,-1-1 1 0 0,0 1-1 0 0,0-1 1 0 0,0 0-1 0 0,0 1 1 0 0,0-1-1 0 0,-1 1 1 0 0,1-1-1 0 0,0 0 1 0 0,-1 1-1 0 0,1-1 1 0 0,-1 2 11 0 0,4 16-24 0 0,5 5 5 0 0,-6-14 24 0 0,0 0 0 0 0,1-1-1 0 0,0 1 1 0 0,1 0 0 0 0,0-1 0 0 0,1 0 0 0 0,0 0-1 0 0,0-1 1 0 0,1 1 0 0 0,0-1 0 0 0,1 0 0 0 0,4 4-5 0 0,-8-9 40 0 0,0 0 1 0 0,0-1 0 0 0,1 1-1 0 0,-1-1 1 0 0,1 0 0 0 0,-1 0-1 0 0,1 0 1 0 0,0 0 0 0 0,0-1-1 0 0,0 1 1 0 0,0-1 0 0 0,0 0-1 0 0,0 0 1 0 0,0-1 0 0 0,1 1-1 0 0,3-1-40 0 0,-3 0 84 0 0,0 0-1 0 0,0 0 1 0 0,0-1-1 0 0,-1 1 1 0 0,1-1-1 0 0,0 0 1 0 0,0-1-1 0 0,0 1 1 0 0,-1-1-1 0 0,1 0 1 0 0,-1 0-1 0 0,1 0 1 0 0,-1-1-1 0 0,0 0 1 0 0,0 1-1 0 0,0-2 1 0 0,0 1-1 0 0,-1 0 1 0 0,1-1-1 0 0,-1 1 1 0 0,0-1-1 0 0,0 0 1 0 0,0-1-84 0 0,25-32-594 0 0,41-63 1686 0 0,-52 65-5274 0 0,-6-2-4846 0 0,-11 29-3514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4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418 487 0 0 0,'0'0'756'0'0,"0"0"724"0"0,0 0 178 0 0,0 0-88 0 0,0 0-102 0 0,0 0-88 0 0,0 0-79 0 0,0 0-6 0 0,0 0-19 0 0,0 0-125 0 0,0 0-120 0 0,-4-7-104 0 0,-14-18-134 0 0,16 23-640 0 0,0 0-1 0 0,-1 0 0 0 0,1 0 1 0 0,-1 0-1 0 0,1 1 1 0 0,-1-1-1 0 0,1 1 1 0 0,-1-1-1 0 0,0 1 0 0 0,0 0 1 0 0,0 0-1 0 0,0 0 1 0 0,0 1-1 0 0,1-1 1 0 0,-2 1-1 0 0,1-1 0 0 0,0 1 1 0 0,0 0-1 0 0,0 0 1 0 0,0 0-1 0 0,0 1 0 0 0,-1 0-152 0 0,-8-1 336 0 0,0 1-247 0 0,0 0 0 0 0,1 0 1 0 0,-1 1-1 0 0,1 1 0 0 0,0 0 0 0 0,-1 1 1 0 0,1 0-1 0 0,1 0 0 0 0,-1 1 0 0 0,1 1 1 0 0,0 0-1 0 0,-9 6-89 0 0,7-5 17 0 0,0 0 1 0 0,1 0-1 0 0,0 1 1 0 0,1 0-1 0 0,0 1 1 0 0,0 0-1 0 0,0 1 1 0 0,1 0-1 0 0,1 1 0 0 0,0-1 1 0 0,0 2-1 0 0,1-1 1 0 0,1 1-1 0 0,0 0 1 0 0,0 0-1 0 0,1 1 1 0 0,1-1-1 0 0,0 1 1 0 0,1 0-1 0 0,0 1 1 0 0,0 12-18 0 0,4-21 31 0 0,1 1 1 0 0,0-1 0 0 0,0 0 0 0 0,1 0 0 0 0,-1 0 0 0 0,1 0 0 0 0,0 0 0 0 0,1 0-1 0 0,-1-1 1 0 0,1 0 0 0 0,0 0 0 0 0,0 0 0 0 0,0 0 0 0 0,1 0 0 0 0,-1-1 0 0 0,1 0 0 0 0,0 0-1 0 0,0 0 1 0 0,0 0 0 0 0,0-1 0 0 0,1 0 0 0 0,-1 0 0 0 0,1 0 0 0 0,-1-1 0 0 0,1 0-1 0 0,-1 0 1 0 0,1 0 0 0 0,0-1 0 0 0,-1 0 0 0 0,1 0 0 0 0,0 0 0 0 0,2-1-32 0 0,12-2 143 0 0,-1-1 1 0 0,1 0 0 0 0,-1-2-1 0 0,0 0 1 0 0,-1-1 0 0 0,0-1-1 0 0,0-1 1 0 0,0 0 0 0 0,-1-1-1 0 0,-1-1 1 0 0,0-1 0 0 0,0 0-1 0 0,-1-1 1 0 0,8-10-144 0 0,-4 5 151 0 0,-1-2 1 0 0,-1 0-1 0 0,0-1 1 0 0,-2 0-1 0 0,0-1 1 0 0,-2-1-1 0 0,3-8-151 0 0,-27 64 29 0 0,9-25-106 0 0,1 0-1 0 0,1 0 0 0 0,-1 1 0 0 0,1-1 0 0 0,1 0 0 0 0,0 0 0 0 0,0 0 0 0 0,0 0 0 0 0,1 0 0 0 0,0 0 1 0 0,1 0-1 0 0,0 0 0 0 0,0-1 0 0 0,0 1 0 0 0,1-1 0 0 0,0 0 0 0 0,3 3 78 0 0,43 44-2421 0 0,-31-38-952 0 0,1-2-3621 0 0,-10-6-4147 0 0</inkml:trace>
  <inkml:trace contextRef="#ctx0" brushRef="#br0" timeOffset="413.578">685 840 2873 0 0,'0'0'4411'0'0,"0"0"-1585"0"0,0 0-749 0 0,0 0-174 0 0,0 0-250 0 0,0 0-270 0 0,0 0-272 0 0,0 0-257 0 0,0 0-169 0 0,0 0-119 0 0,0 0-94 0 0,0 0-83 0 0,0 0-51 0 0,10-15-17 0 0,63-103 475 0 0,47-94 47 0 0,-119 218-882 0 0,0 0 0 0 0,0 0 0 0 0,1 0 0 0 0,0-1-1 0 0,0 1 1 0 0,0 0 0 0 0,1-1 0 0 0,0 0 0 0 0,0 0 0 0 0,0 1 0 0 0,1-2 0 0 0,-1 1-1 0 0,1 0 1 0 0,0-1 0 0 0,4 3 39 0 0,0-2 84 0 0,0 0-1 0 0,0 0 0 0 0,0-1 1 0 0,1 0-1 0 0,-1-1 0 0 0,1 0 1 0 0,0 0-1 0 0,0-1 0 0 0,0 0 1 0 0,1-1-1 0 0,-1 0 0 0 0,0 0 1 0 0,0-1-1 0 0,1 0 0 0 0,-1-1 1 0 0,0 0-1 0 0,1 0 1 0 0,0-2-84 0 0,-6 2 74 0 0,0 0 0 0 0,0 0 1 0 0,0-1-1 0 0,0 0 0 0 0,0 0 1 0 0,-1 0-1 0 0,1 0 1 0 0,-1 0-1 0 0,0-1 0 0 0,1 0 1 0 0,-1 1-1 0 0,0-1 1 0 0,0 0-1 0 0,-1-1 0 0 0,1 1 1 0 0,-1 0-1 0 0,0-1 0 0 0,0 1 1 0 0,0-1-1 0 0,0 0 1 0 0,0 0-1 0 0,-1 0 0 0 0,1-2-74 0 0,4-15-2617 0 0,0 0-3391 0 0,-4 11 1812 0 0,0 9-7620 0 0</inkml:trace>
  <inkml:trace contextRef="#ctx0" brushRef="#br0" timeOffset="1516.079">1622 424 10298 0 0,'0'0'1845'0'0,"0"0"-337"0"0,0 0-200 0 0,0 0-38 0 0,0 0-109 0 0,0 0-147 0 0,0 0-217 0 0,0 0-199 0 0,-34 15-139 0 0,-106 47-109 0 0,74-15 46 0 0,56-35-314 0 0,2-4-59 0 0,1 1-1 0 0,0 0 1 0 0,0 0 0 0 0,0 1-1 0 0,1-1 1 0 0,1 1 0 0 0,0 0-1 0 0,0 1 1 0 0,1 0 0 0 0,0-1-1 0 0,1 1 1 0 0,0 0 0 0 0,1 1-1 0 0,0-1 1 0 0,1 0 0 0 0,0 1-1 0 0,1-1 1 0 0,0 7-23 0 0,1-16 40 0 0,0 1 0 0 0,0 0 1 0 0,0-1-1 0 0,1 1 0 0 0,-1-1 0 0 0,1 1 0 0 0,-1-1 1 0 0,1 0-1 0 0,0 0 0 0 0,0 1 0 0 0,0-1 0 0 0,0-1 1 0 0,0 1-1 0 0,0 0 0 0 0,1 0 0 0 0,-1-1 0 0 0,1 1 1 0 0,-1-1-1 0 0,1 0 0 0 0,-1 0 0 0 0,1 0 0 0 0,0 0 1 0 0,-1 0-1 0 0,1-1 0 0 0,0 1 0 0 0,0-1 0 0 0,0 1 1 0 0,-1-1-1 0 0,1 0 0 0 0,0 0 0 0 0,0-1 0 0 0,0 1 1 0 0,0-1-1 0 0,-1 1 0 0 0,1-1 0 0 0,0 0 0 0 0,-1 0 1 0 0,1 0-1 0 0,0 0 0 0 0,-1 0 0 0 0,1-1 0 0 0,0 0-40 0 0,31-22 305 0 0,0-2 0 0 0,-1-2 0 0 0,-2-1 0 0 0,-1-1 0 0 0,12-18-305 0 0,-32 37 50 0 0,59-49 93 0 0,-68 59-143 0 0,1 0 0 0 0,0 1 0 0 0,0-1 1 0 0,0 0-1 0 0,0 0 0 0 0,0 1 0 0 0,0-1 0 0 0,0 1 0 0 0,0 0 1 0 0,0 0-1 0 0,0-1 0 0 0,0 1 0 0 0,0 1 0 0 0,0-1 0 0 0,0 0 0 0 0,0 0 1 0 0,0 1-1 0 0,0-1 0 0 0,0 1 0 0 0,0 0 0 0 0,0-1 0 0 0,0 1 1 0 0,0 0-1 0 0,-1 0 0 0 0,1 0 0 0 0,0 0 0 0 0,-1 1 0 0 0,1-1 1 0 0,-1 0-1 0 0,1 1 0 0 0,-1-1 0 0 0,1 1 0 0 0,-1-1 0 0 0,0 1 0 0 0,0 0 1 0 0,0 0-1 0 0,0-1 0 0 0,0 1 0 0 0,0 0 0 0 0,0 0 0 0 0,-1 0 1 0 0,1 0-1 0 0,-1 0 0 0 0,1 0 0 0 0,-1 0 0 0 0,0 0 0 0 0,0 0 0 0 0,0 0 1 0 0,0 0-1 0 0,0 0 0 0 0,-1 1 0 0 0,7 22 32 0 0,-1 0-1 0 0,-1 0 1 0 0,-1 1 0 0 0,-1-1-1 0 0,-2 1 1 0 0,-2 21-32 0 0,2-29 2 0 0,-5 40-60 0 0,-3-2 1 0 0,-2 1-1 0 0,-2-1 0 0 0,-20 53 58 0 0,27-92-25 0 0,-2 13-16 0 0,-3 0 0 0 0,0-1-1 0 0,-2 0 1 0 0,-1-1 0 0 0,-1 0 0 0 0,-1-1-1 0 0,-2-1 1 0 0,0-1 0 0 0,-2 0 0 0 0,-1-1-1 0 0,-1-1 1 0 0,-12 10 41 0 0,-21-14-116 0 0,47-57-104 0 0,9 26 218 0 0,1 0-1 0 0,0 0 1 0 0,0 0-1 0 0,1 1 1 0 0,1-1-1 0 0,0 1 1 0 0,0 0-1 0 0,1 0 1 0 0,0 0-1 0 0,3-2 3 0 0,-5 6 1 0 0,251-366 67 0 0,-131 172-619 0 0,-8-4 1 0 0,21-72 550 0 0,-128 257-50 0 0,-1 0 1 0 0,-1-1-1 0 0,-1 0 1 0 0,-1 0-1 0 0,0 0 1 0 0,-2-1-1 0 0,-1 1 1 0 0,0-1-1 0 0,-2-17 50 0 0,0 36 0 0 0,0-1-1 0 0,-1 1 1 0 0,1-1-1 0 0,-1 1 1 0 0,0-1-1 0 0,0 1 1 0 0,0 0 0 0 0,-1-1-1 0 0,1 1 1 0 0,-1 0-1 0 0,0 0 1 0 0,1 0-1 0 0,-2 0 1 0 0,1 0-1 0 0,0 1 1 0 0,0-1 0 0 0,-1 1-1 0 0,1-1 1 0 0,-1 1-1 0 0,0 0 1 0 0,0 0-1 0 0,0 0 1 0 0,0 0-1 0 0,0 1 1 0 0,0-1 0 0 0,0 1-1 0 0,-1 0 1 0 0,1 0-1 0 0,-1 0 1 0 0,1 0-1 0 0,0 0 1 0 0,-1 1-1 0 0,-2 0 1 0 0,0 0-7 0 0,1 0-1 0 0,-1 0 1 0 0,1 1-1 0 0,-1 0 1 0 0,1 0-1 0 0,-1 1 0 0 0,1-1 1 0 0,0 1-1 0 0,0 1 1 0 0,0-1-1 0 0,0 0 1 0 0,0 1-1 0 0,0 0 0 0 0,1 1 1 0 0,-1-1-1 0 0,1 1 1 0 0,0-1-1 0 0,0 1 0 0 0,-1 1 8 0 0,-6 8 11 0 0,1 0-1 0 0,0 1 0 0 0,1 0 0 0 0,0 0 1 0 0,1 1-1 0 0,1 0 0 0 0,0 0 1 0 0,1 1-1 0 0,1 0 0 0 0,0 0 0 0 0,1 0 1 0 0,1 1-1 0 0,0-1 0 0 0,1 1 0 0 0,1 0 1 0 0,1 0-1 0 0,1-1 0 0 0,0 1 0 0 0,1 0 1 0 0,0-1-1 0 0,2 1 0 0 0,0-1 1 0 0,2 4-12 0 0,100 280 300 0 0,-28-183-289 0 0,-73-112 14 0 0,-1-1 0 0 0,2 0 0 0 0,-1 0 0 0 0,0-1 0 0 0,0 0 1 0 0,1 0-1 0 0,0 0 0 0 0,0 0 0 0 0,0-1 0 0 0,0 0 0 0 0,0 0 0 0 0,0-1 1 0 0,0 0-1 0 0,1 0 0 0 0,-1 0 0 0 0,0-1 0 0 0,1 0 0 0 0,-1 0 1 0 0,0 0-1 0 0,1-1 0 0 0,-1 0 0 0 0,0 0 0 0 0,0-1 0 0 0,1 0 1 0 0,-1 0-1 0 0,0 0 0 0 0,-1-1 0 0 0,1 0 0 0 0,0 0 0 0 0,-1 0 1 0 0,0-1-1 0 0,0 0 0 0 0,0 0 0 0 0,1-1-24 0 0,115-113 291 0 0,-108 103-290 0 0,-1 1 1 0 0,0-2 0 0 0,-1 0-1 0 0,-1 0 1 0 0,0-1 0 0 0,-1-1-1 0 0,-1 1 1 0 0,-1-1 0 0 0,0 0-1 0 0,-2-1 1 0 0,0 0-1 0 0,-1 0 1 0 0,0-6-2 0 0,-4 24-6 0 0,0 0-1 0 0,0 0 1 0 0,0 0 0 0 0,-1 0-1 0 0,1-1 1 0 0,0 1-1 0 0,-1 0 1 0 0,1 0 0 0 0,0 0-1 0 0,-1 0 1 0 0,0 0-1 0 0,1 0 1 0 0,-1 0 0 0 0,1 0-1 0 0,-1 0 1 0 0,0 1-1 0 0,0-1 1 0 0,0 0 0 0 0,0 0-1 0 0,1 1 1 0 0,-1-1-1 0 0,0 0 1 0 0,0 1 0 0 0,0-1-1 0 0,0 1 1 0 0,0-1-1 0 0,0 1 1 0 0,-1-1 0 0 0,1 1-1 0 0,0 0 1 0 0,0 0-1 0 0,0 0 1 0 0,0-1 0 0 0,0 1-1 0 0,0 0 1 0 0,-1 0-1 0 0,1 1 1 0 0,0-1 0 0 0,0 0-1 0 0,0 0 1 0 0,0 0-1 0 0,0 1 1 0 0,0-1 0 0 0,0 1-1 0 0,-1-1 7 0 0,-52 19-345 0 0,37-8 334 0 0,0-1 1 0 0,1 2 0 0 0,0 0-1 0 0,1 1 1 0 0,1 0 0 0 0,0 1-1 0 0,1 1 1 0 0,0 0 0 0 0,1 1-1 0 0,1 1 1 0 0,0-1 0 0 0,-7 19 10 0 0,13-27 15 0 0,1 0 0 0 0,0 0 0 0 0,0 0 0 0 0,0 1 0 0 0,1 0 0 0 0,1 0 0 0 0,-1 0 1 0 0,2 0-1 0 0,-1 0 0 0 0,1 0 0 0 0,0 0 0 0 0,1 1 0 0 0,0-1 0 0 0,1 0 0 0 0,0 0 0 0 0,0 0 1 0 0,1 0-1 0 0,0 1 0 0 0,1-2 0 0 0,0 1 0 0 0,0 0 0 0 0,0-1 0 0 0,2 1 0 0 0,2 4-15 0 0,9 2 40 0 0,1-1-1 0 0,0 0 0 0 0,1-1 1 0 0,1-1-1 0 0,0-1 0 0 0,0-1 1 0 0,1 0-1 0 0,0-2 0 0 0,1 0 0 0 0,0-1 1 0 0,0-1-1 0 0,1-2 0 0 0,0 0 1 0 0,-1 0-1 0 0,1-2 0 0 0,0-1 1 0 0,0-1-1 0 0,0-1 0 0 0,6-1-39 0 0,60-14-747 0 0,-56-1-6041 0 0,-25 9-4969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49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55 0 0 0,'0'-10'36'0'0,"0"9"216"0"0,0 1 307 0 0,0 0 10 0 0,-8-14 7884 0 0,-25 11-3319 0 0,-20 13-2571 0 0,37-1-2402 0 0,0 0-1 0 0,1 0 0 0 0,0 2 0 0 0,1 0 1 0 0,0 0-1 0 0,0 1 0 0 0,1 1 1 0 0,1 0-1 0 0,0 1 0 0 0,1 1 0 0 0,0-1 1 0 0,2 2-1 0 0,-1-1 0 0 0,2 1 0 0 0,0 1 1 0 0,1-1-1 0 0,-2 10-160 0 0,3-7 87 0 0,1 1 0 0 0,1 0 0 0 0,1 0 0 0 0,1 0 0 0 0,0 0 0 0 0,2 1 0 0 0,0-1 0 0 0,1 0 0 0 0,2 6-87 0 0,-1-14 77 0 0,1 0 0 0 0,0 1 0 0 0,1-1-1 0 0,0 0 1 0 0,1-1 0 0 0,0 1 0 0 0,1-1 0 0 0,0 0 0 0 0,0 0 0 0 0,2-1 0 0 0,-1 0 0 0 0,1 0 0 0 0,1-1 0 0 0,-1 0-1 0 0,2 0 1 0 0,-1-1 0 0 0,1 0 0 0 0,0-1 0 0 0,1 0 0 0 0,0-1 0 0 0,9 5-77 0 0,-3-7 99 0 0,1 0 1 0 0,-1-1-1 0 0,1-1 1 0 0,0 0-1 0 0,0-2 1 0 0,0 0-1 0 0,-1-1 1 0 0,1 0-1 0 0,0-2 1 0 0,0 0-1 0 0,-1-1 1 0 0,0-1-1 0 0,0 0 0 0 0,0-1 1 0 0,-1-1-1 0 0,1-1 1 0 0,-2 0-1 0 0,1-1 1 0 0,-1-1-1 0 0,-1 0 1 0 0,0-1-1 0 0,0-1 1 0 0,-1 0-1 0 0,0 0 1 0 0,-1-2-1 0 0,-1 1 1 0 0,0-2-1 0 0,-1 1 1 0 0,0-1-1 0 0,-1-1 0 0 0,-1 0 1 0 0,-1 0-1 0 0,0-1 1 0 0,3-12-100 0 0,-7 14-73 0 0,0 0 1 0 0,0 0-1 0 0,-2-1 1 0 0,0 0-1 0 0,0 1 1 0 0,-2-1-1 0 0,0 1 1 0 0,-1-1-1 0 0,0 1 1 0 0,-1-1-1 0 0,-1 1 1 0 0,0 0 0 0 0,-1 1-1 0 0,-1-1 1 0 0,0 1-1 0 0,-1 0 1 0 0,-1 0-1 0 0,0 1 1 0 0,-1 0-1 0 0,0 0 1 0 0,-1 1-1 0 0,0 1 1 0 0,-1-1-1 0 0,0 2 1 0 0,-1-1-1 0 0,0 2 1 0 0,-1-1-1 0 0,-10-5 73 0 0,-82-18-3447 0 0,33 33-3943 0 0,52 3-373 0 0</inkml:trace>
  <inkml:trace contextRef="#ctx0" brushRef="#br0" timeOffset="369.542">0 567 5561 0 0,'0'0'2153'0'0,"0"0"-557"0"0,0 0-185 0 0,0 0 0 0 0,0 0 68 0 0,0 0-32 0 0,0 0-226 0 0,0 0-187 0 0,0 0-159 0 0,0 0-138 0 0,0 0-104 0 0,0 0-128 0 0,24-25-124 0 0,73-74-98 0 0,-49 61 99 0 0,-42 35-339 0 0,0 0 0 0 0,0 0 0 0 0,1 0 1 0 0,-1 1-1 0 0,1 0 0 0 0,-1 1 0 0 0,1-1 1 0 0,-1 1-1 0 0,1 1 0 0 0,0-1 1 0 0,0 1-1 0 0,0 0 0 0 0,-1 1 0 0 0,1-1 1 0 0,0 1-1 0 0,-1 1 0 0 0,1-1 0 0 0,-1 1 1 0 0,1 0-1 0 0,-1 1 0 0 0,0-1 1 0 0,1 1-1 0 0,-2 1 0 0 0,1-1 0 0 0,0 1 1 0 0,-1 0-1 0 0,1 0 0 0 0,-1 1 0 0 0,0 0-43 0 0,124 83 934 0 0,-118-82-773 0 0,1-1 0 0 0,0 0 0 0 0,0-1 0 0 0,0 0 0 0 0,0-1 0 0 0,1-1 0 0 0,-1 1 0 0 0,1-2 0 0 0,0 0 0 0 0,0 0 0 0 0,5-2-161 0 0,-15-2-7536 0 0,-1 3-4179 0 0</inkml:trace>
  <inkml:trace contextRef="#ctx0" brushRef="#br0" timeOffset="835.201">913 479 344 0 0,'0'0'2301'0'0,"0"0"139"0"0,0 0 93 0 0,0 0-214 0 0,0 0-312 0 0,0 0-376 0 0,0 0-356 0 0,0 0-291 0 0,0 0-192 0 0,0 0-97 0 0,0 0-134 0 0,0 0-106 0 0,0 0-80 0 0,-14 12-103 0 0,-42 39-75 0 0,55-49-183 0 0,-1-1 1 0 0,0 1-1 0 0,0 0 0 0 0,1 0 0 0 0,-1-1 0 0 0,1 1 0 0 0,0 0 0 0 0,-1 0 0 0 0,1 0 0 0 0,0 0 0 0 0,0 1 0 0 0,0-1 0 0 0,1 0 0 0 0,-1 0 0 0 0,0 1 0 0 0,1-1 0 0 0,0 0 0 0 0,-1 1 0 0 0,1-1 1 0 0,0 0-1 0 0,0 1 0 0 0,0-1 0 0 0,1 1-14 0 0,-1 8 62 0 0,0-6 2 0 0,0 1-1 0 0,1-1 1 0 0,0 1 0 0 0,-1-1-1 0 0,2 0 1 0 0,-1 1 0 0 0,1-1-1 0 0,-1 0 1 0 0,1 0 0 0 0,1 0-1 0 0,-1 0 1 0 0,1 0 0 0 0,0-1-1 0 0,0 1 1 0 0,0-1 0 0 0,1 0-1 0 0,-1 0 1 0 0,1 0 0 0 0,0 0-1 0 0,1 0 1 0 0,-1-1 0 0 0,0 0-1 0 0,1 0 1 0 0,0 0 0 0 0,-1-1 0 0 0,1 1-1 0 0,0-1 1 0 0,1 0 0 0 0,-1-1-1 0 0,0 1 1 0 0,0-1 0 0 0,1 0-1 0 0,-1 0 1 0 0,1-1 0 0 0,-1 1-1 0 0,1-1-63 0 0,-1 0 93 0 0,0 0 0 0 0,1 0 0 0 0,-1 0-1 0 0,0 0 1 0 0,0-1 0 0 0,0 0 0 0 0,0 0 0 0 0,0 0-1 0 0,0-1 1 0 0,0 1 0 0 0,0-1 0 0 0,-1-1 0 0 0,1 1-1 0 0,0-1 1 0 0,-1 1 0 0 0,0-1 0 0 0,0 0-1 0 0,0-1 1 0 0,0 1 0 0 0,0-1 0 0 0,-1 0 0 0 0,1 0-1 0 0,-1 0 1 0 0,0 0 0 0 0,0 0 0 0 0,-1-1-1 0 0,1 1 1 0 0,-1-2-93 0 0,1 1-29 0 0,-1-1 1 0 0,0 1-1 0 0,0-1 0 0 0,-1 0 0 0 0,0 0 0 0 0,0 0 0 0 0,0 1 1 0 0,-1-1-1 0 0,0 0 0 0 0,0 0 0 0 0,0 0 0 0 0,-1 0 0 0 0,1 0 0 0 0,-2 0 1 0 0,1 1-1 0 0,-1-1 0 0 0,1 0 0 0 0,-1 1 0 0 0,-1-1 0 0 0,1 1 1 0 0,-1 0-1 0 0,0 0 0 0 0,-1 0 0 0 0,1 0 0 0 0,-1 0 0 0 0,0 1 1 0 0,0-1-1 0 0,0 1 0 0 0,0 0 0 0 0,-1 1 0 0 0,0-1 0 0 0,0 0 29 0 0,-41-23-2988 0 0,16 11-4973 0 0,15 8-3848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114 563 0 0 0,'0'0'1806'0'0,"0"0"209"0"0,0 0 172 0 0,0 0 72 0 0,0 0-93 0 0,0 0-279 0 0,0 0-379 0 0,0 0-362 0 0,0 0-283 0 0,0 0-220 0 0,0 0-133 0 0,-13 7-71 0 0,-40 20-8 0 0,51-25-383 0 0,0-1-1 0 0,-1 1 1 0 0,1 0 0 0 0,0 0 0 0 0,0 0 0 0 0,0 0-1 0 0,1 1 1 0 0,-1-1 0 0 0,0 0 0 0 0,1 1 0 0 0,-1-1-1 0 0,1 1 1 0 0,0-1 0 0 0,0 1 0 0 0,0 0 0 0 0,0-1-1 0 0,1 1 1 0 0,-1 0 0 0 0,1 0 0 0 0,-1 0 0 0 0,1 1-48 0 0,-2 8 229 0 0,-2 3-79 0 0,0 0 0 0 0,1-1 0 0 0,1 1 0 0 0,0 0 0 0 0,2 0 0 0 0,-1 0 0 0 0,2 0-1 0 0,0 0 1 0 0,0 0 0 0 0,2 0 0 0 0,0 0 0 0 0,0 0 0 0 0,2-1 0 0 0,0 0 0 0 0,0 0 0 0 0,1 0-1 0 0,1-1 1 0 0,6 10-150 0 0,-9-19 57 0 0,-1 0 1 0 0,1 0-1 0 0,0-1 0 0 0,0 1 0 0 0,1-1 0 0 0,-1 0 0 0 0,1 0 1 0 0,-1-1-1 0 0,1 0 0 0 0,0 1 0 0 0,0-2 0 0 0,0 1 0 0 0,0 0 1 0 0,0-1-1 0 0,1 0 0 0 0,-1 0 0 0 0,0-1 0 0 0,0 1 0 0 0,1-1 1 0 0,-1 0-1 0 0,0-1 0 0 0,1 1 0 0 0,-1-1 0 0 0,0 0 0 0 0,0-1 0 0 0,0 1 1 0 0,0-1-1 0 0,0 0 0 0 0,0 0 0 0 0,0 0 0 0 0,0-1 0 0 0,-1 0 1 0 0,1 0-1 0 0,-1 0 0 0 0,0 0 0 0 0,1-1-57 0 0,32-30 235 0 0,-1-2 0 0 0,-1-1-1 0 0,-2-1 1 0 0,20-33-235 0 0,-52 71-2 0 0,0 0 0 0 0,0 0 0 0 0,0 0 0 0 0,0 0-1 0 0,0 0 1 0 0,0 0 0 0 0,0 1 0 0 0,0-1 0 0 0,0 0 0 0 0,0 1 0 0 0,0-1 0 0 0,0 0 0 0 0,0 1 0 0 0,-1-1-1 0 0,1 1 1 0 0,0-1 0 0 0,0 1 0 0 0,-1 0 0 0 0,1-1 0 0 0,0 1 0 0 0,-1 0 0 0 0,1 0 0 0 0,0-1 0 0 0,-1 1 0 0 0,1 0-1 0 0,-1 0 1 0 0,0 0 0 0 0,1 0 0 0 0,-1 0 0 0 0,1 0 0 0 0,-1-1 0 0 0,0 1 0 0 0,0 0 0 0 0,0 0 0 0 0,0 0-1 0 0,0 0 1 0 0,0 0 0 0 0,0 0 0 0 0,0 0 0 0 0,0 0 0 0 0,0 0 0 0 0,0 0 0 0 0,0 0 0 0 0,-1 0 0 0 0,1 0-1 0 0,0 0 1 0 0,-1 0 0 0 0,1-1 0 0 0,-1 1 0 0 0,1 0 0 0 0,-1 0 0 0 0,0 0 2 0 0,2 11 9 0 0,0 1-8 0 0,1 0 1 0 0,0 0-1 0 0,0 0 0 0 0,1 0 1 0 0,1 0-1 0 0,0-1 0 0 0,1 1 1 0 0,0-1-1 0 0,1 0 0 0 0,1 0 1 0 0,-1-1-1 0 0,2 0 0 0 0,0 0 1 0 0,0-1-1 0 0,1 0 0 0 0,7 6-1 0 0,-10-14 19 0 0,0 0-1 0 0,1-1 0 0 0,0 0 1 0 0,-1 0-1 0 0,1-1 1 0 0,0 0-1 0 0,-1 0 1 0 0,1 0-1 0 0,0-1 0 0 0,-1 0 1 0 0,1 0-1 0 0,-1-1 1 0 0,1 0-1 0 0,-1 0 0 0 0,0 0 1 0 0,0-1-1 0 0,0 0 1 0 0,0 0-1 0 0,0-1 0 0 0,0 1 1 0 0,-1-1-1 0 0,0-1 1 0 0,0 1-1 0 0,0-1 0 0 0,4-5-18 0 0,5-3 108 0 0,0-1-1 0 0,-2-1 0 0 0,1-1 1 0 0,-2 0-1 0 0,0 0 1 0 0,-1-1-1 0 0,-1 0 0 0 0,0-1 1 0 0,-1 0-1 0 0,-1 0 0 0 0,-1-1 1 0 0,-1 0-1 0 0,0 0 0 0 0,-2 0 1 0 0,0 0-1 0 0,-1-1 0 0 0,-1 1 1 0 0,0-5-108 0 0,0 29-4637 0 0,7 5-371 0 0,-4-8 400 0 0,1 2-7169 0 0</inkml:trace>
  <inkml:trace contextRef="#ctx0" brushRef="#br0" timeOffset="316.729">1288 707 11819 0 0,'0'0'2235'0'0,"0"0"-1047"0"0,0 0-352 0 0,0 0 144 0 0,0 0 207 0 0,0 0 71 0 0,0 0-183 0 0,0 0-278 0 0,0 0-222 0 0,0 0-136 0 0,0 0-66 0 0,0 0-55 0 0,0 0-40 0 0,-2 28-43 0 0,-8 88-63 0 0,-11 1-36 0 0,9-85-3713 0 0,11-30-1274 0 0,0-2-52 0 0,1 0-5667 0 0</inkml:trace>
  <inkml:trace contextRef="#ctx0" brushRef="#br0" timeOffset="618.016">1171 320 12699 0 0,'0'0'1344'0'0,"0"0"-528"0"0,0 0-208 0 0,0 0-128 0 0,0 0-168 0 0,0 0-416 0 0,0 0-440 0 0,0 0-336 0 0,0 0-400 0 0,0 0-777 0 0,0 0-2360 0 0,0 0-2560 0 0</inkml:trace>
  <inkml:trace contextRef="#ctx0" brushRef="#br0" timeOffset="961.68">1719 0 10690 0 0,'0'0'2135'0'0,"0"0"-1325"0"0,0 0-279 0 0,0 0 381 0 0,0 0 335 0 0,0 0 104 0 0,0 0-139 0 0,0 0-289 0 0,0 0-179 0 0,0 0-102 0 0,0 0-62 0 0,4 32-68 0 0,12 101-72 0 0,-10 137 960 0 0,-23 146-1257 0 0,16-358 300 0 0,1-46-4026 0 0,0-4-4203 0 0,0-5 3553 0 0,0-7-4880 0 0</inkml:trace>
  <inkml:trace contextRef="#ctx0" brushRef="#br0" timeOffset="1217.779">1412 530 7914 0 0,'0'0'1392'0'0,"0"0"-364"0"0,0 0 135 0 0,0 0 179 0 0,0 0 31 0 0,0 0-72 0 0,0 0-118 0 0,0 0-155 0 0,36-6-157 0 0,115-20-191 0 0,-32 7 174 0 0,110-32-1115 0 0,-146 12-2569 0 0,-34 4-7529 0 0,-41 27 3680 0 0</inkml:trace>
  <inkml:trace contextRef="#ctx0" brushRef="#br0" timeOffset="1405.978">2216 52 5041 0 0,'0'0'3505'0'0,"0"0"-1618"0"0,0 0-335 0 0,0 0 69 0 0,0 0-28 0 0,0 0-131 0 0,-14 35-254 0 0,-43 113-262 0 0,11 29 917 0 0,36-138-1670 0 0,3 0 1 0 0,1 1 0 0 0,2 0-1 0 0,1 0 1 0 0,2 0-1 0 0,3 2-193 0 0,-3-39 11 0 0,1 0 1 0 0,0 0-1 0 0,0 1 0 0 0,1-1 0 0 0,-1 0 0 0 0,1 0 0 0 0,-1 0 0 0 0,1 0 0 0 0,0 0 0 0 0,0 0 0 0 0,0-1 1 0 0,0 1-1 0 0,1 0 0 0 0,-1 0 0 0 0,1-1 0 0 0,0 1 0 0 0,0-1 0 0 0,0 0 0 0 0,0 1 0 0 0,0-1 1 0 0,0 0-1 0 0,0 0 0 0 0,1 0 0 0 0,-1 0 0 0 0,1-1 0 0 0,0 1 0 0 0,-1-1 0 0 0,1 1 0 0 0,0-1 0 0 0,0 0 1 0 0,0 0-1 0 0,0 0 0 0 0,0-1 0 0 0,0 1 0 0 0,0-1 0 0 0,0 0 0 0 0,0 1 0 0 0,0-1 0 0 0,0-1 0 0 0,0 1 1 0 0,0 0-1 0 0,0-1 0 0 0,0 1 0 0 0,0-1 0 0 0,0 0 0 0 0,2-1-11 0 0,149-107 510 0 0,-153 108-504 0 0,0-1 0 0 0,1 1 0 0 0,-1 0 0 0 0,1-1 1 0 0,0 1-1 0 0,-1 0 0 0 0,1 0 0 0 0,0 0 1 0 0,0 1-1 0 0,0-1 0 0 0,0 0 0 0 0,-1 1 0 0 0,1-1 1 0 0,0 1-1 0 0,0-1 0 0 0,0 1 0 0 0,0 0 1 0 0,0 0-1 0 0,0 0 0 0 0,0 0 0 0 0,0 0 0 0 0,0 1 1 0 0,0-1-1 0 0,0 0 0 0 0,0 1 0 0 0,0 0 1 0 0,0-1-1 0 0,0 1 0 0 0,0 0 0 0 0,-1 0 1 0 0,1 0-1 0 0,0 0 0 0 0,-1 0 0 0 0,1 1 0 0 0,-1-1 1 0 0,1 0-1 0 0,-1 1 0 0 0,1-1 0 0 0,-1 1 1 0 0,0-1-1 0 0,0 1 0 0 0,0 0 0 0 0,0-1 0 0 0,0 1 1 0 0,0 1-7 0 0,49 159 1016 0 0,-49-160-1062 0 0,0 1 0 0 0,0 0 1 0 0,1-1-1 0 0,-1 1 0 0 0,1-1 0 0 0,-1 1 1 0 0,1-1-1 0 0,0 0 0 0 0,0 0 1 0 0,0 0-1 0 0,0 0 0 0 0,1 0 0 0 0,-1 0 1 0 0,0 0-1 0 0,1-1 0 0 0,-1 1 0 0 0,1-1 1 0 0,0 0-1 0 0,-1 0 0 0 0,1 0 0 0 0,0 0 1 0 0,0 0-1 0 0,0 0 0 0 0,2-1 46 0 0,9-6-3777 0 0,-10 1-2421 0 0,-1-2-5493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33 258 9010 0 0,'0'0'3605'0'0,"0"0"-2334"0"0,0 0-825 0 0,0 0 197 0 0,0 0 389 0 0,0 0 226 0 0,0 0 6 0 0,0 0-255 0 0,0 0-308 0 0,0 0-158 0 0,0 0-94 0 0,0 0-79 0 0,6 31-80 0 0,14 100-87 0 0,-14-3 106 0 0,-8-86-257 0 0,-1 0-1 0 0,-3 0 0 0 0,-1 0 0 0 0,-2-1 1 0 0,-13 37-52 0 0,6-55 170 0 0,16-23-75 0 0,0 0 42 0 0,0 0 57 0 0,0-5 290 0 0,0-10-419 0 0,1 0 1 0 0,1 0 0 0 0,0 0-1 0 0,1 1 1 0 0,0-1 0 0 0,1 1-1 0 0,1-1 1 0 0,0 1 0 0 0,4-4-66 0 0,6-24 16 0 0,1 2 0 0 0,3 0 1 0 0,1 1-1 0 0,2 1 0 0 0,1 1 1 0 0,3 1-1 0 0,0 1 0 0 0,2 2 1 0 0,2 1-1 0 0,1 0 0 0 0,1 3 1 0 0,36-26-17 0 0,-60 50 1 0 0,0 0 1 0 0,0 1-1 0 0,1 0 1 0 0,-1 0-1 0 0,1 1 1 0 0,0 0 0 0 0,0 0-1 0 0,1 1 1 0 0,-1 0-1 0 0,0 1 1 0 0,9-1-2 0 0,-16 4 12 0 0,0 1 1 0 0,0-1 0 0 0,0 0-1 0 0,0 1 1 0 0,-1-1-1 0 0,1 1 1 0 0,-1-1-1 0 0,0 1 1 0 0,1 0-1 0 0,-1-1 1 0 0,0 1-1 0 0,0 0 1 0 0,-1 0-1 0 0,1 0 1 0 0,-1 0 0 0 0,1 0-1 0 0,-1 0 1 0 0,0 0-1 0 0,0 0 1 0 0,0 0-1 0 0,-1 0 1 0 0,1 0-1 0 0,-1 0 1 0 0,0 2-13 0 0,1 1 24 0 0,-3 10 5 0 0,-1 0 0 0 0,-1 0 0 0 0,0-1 0 0 0,0 1-1 0 0,-2-1 1 0 0,0 0 0 0 0,-1-1 0 0 0,0 0 0 0 0,-1 0 0 0 0,-7 7-29 0 0,8-9 21 0 0,-3 5-27 0 0,-1 0-1 0 0,0-1 1 0 0,-2-1 0 0 0,1 0 0 0 0,-2-1 0 0 0,0 0-1 0 0,-1-1 1 0 0,0-1 0 0 0,-1-1 0 0 0,0 0 0 0 0,-8 3 6 0 0,24-13-73 0 0,0-1-1 0 0,1 1 1 0 0,-1 0 0 0 0,0 0 0 0 0,0-1 0 0 0,0 1 0 0 0,1-1 0 0 0,-1 1 0 0 0,0-1-1 0 0,0 1 1 0 0,0-1 0 0 0,0 1 0 0 0,0-1 0 0 0,0 0 0 0 0,0 0 0 0 0,0 1 0 0 0,0-1 0 0 0,0 0-1 0 0,0 0 1 0 0,0 0 0 0 0,-1 0 0 0 0,1 0 0 0 0,0-1 0 0 0,0 1 0 0 0,0 0 0 0 0,0 0-1 0 0,0-1 1 0 0,0 1 0 0 0,0 0 0 0 0,0-1 0 0 0,1 1 0 0 0,-1-1 0 0 0,0 1 0 0 0,0-1-1 0 0,0 0 1 0 0,0 1 0 0 0,0-1 0 0 0,1 0 0 0 0,-1 1 0 0 0,0-1 0 0 0,1 0 0 0 0,-1 0 0 0 0,1 0-1 0 0,-1 0 1 0 0,1 0 0 0 0,-1 0 0 0 0,1 0 0 0 0,-1 0 0 0 0,1 0 0 0 0,0 0 0 0 0,0 0-1 0 0,-1 0 1 0 0,1 0 0 0 0,0 0 0 0 0,0 0 0 0 0,0 0 0 0 0,0 0 0 0 0,0 0 0 0 0,0 0-1 0 0,1 0 1 0 0,-1 0 0 0 0,0 0 0 0 0,1 0 0 0 0,-1 0 0 0 0,0 0 0 0 0,1 0 0 0 0,-1 0-1 0 0,1 0 1 0 0,-1 0 0 0 0,1 0 73 0 0,24-34-5981 0 0,-15 21 671 0 0,-2 5-3391 0 0</inkml:trace>
  <inkml:trace contextRef="#ctx0" brushRef="#br0" timeOffset="280.502">643 438 2961 0 0,'0'0'2826'0'0,"0"0"-327"0"0,0 0-252 0 0,0 0-97 0 0,0 0-169 0 0,0 0-213 0 0,0 0-263 0 0,0 0-282 0 0,0 0-223 0 0,31-4-176 0 0,97-15-158 0 0,-68-2 337 0 0,-55 18-921 0 0,0 0 1 0 0,0 0-1 0 0,0 0 1 0 0,0-1-1 0 0,-1 0 1 0 0,0 1 0 0 0,1-2-1 0 0,-2 1 1 0 0,1 0-1 0 0,0-1 1 0 0,-1 0-1 0 0,0 0 1 0 0,0 0-1 0 0,0 0 1 0 0,-1 0-1 0 0,1-1 1 0 0,-1 1-1 0 0,-1-1 1 0 0,1 0-1 0 0,-1 1 1 0 0,0-1 0 0 0,0 0-1 0 0,-1 0 1 0 0,1 1-1 0 0,-1-1 1 0 0,-1-4-83 0 0,-2 7-25 0 0,-1-1 0 0 0,1 0 0 0 0,-1 1 0 0 0,0 0 0 0 0,0 0 0 0 0,0 0 0 0 0,0 0 0 0 0,0 1 0 0 0,-1-1 0 0 0,1 1 1 0 0,-1 0-1 0 0,0 1 0 0 0,1-1 0 0 0,-1 1 0 0 0,0 0 0 0 0,0 0 0 0 0,0 0 0 0 0,0 1 0 0 0,0 0 0 0 0,0 0 0 0 0,0 0 0 0 0,0 0 0 0 0,0 1 1 0 0,0 0-1 0 0,0 0 0 0 0,0 0 0 0 0,1 1 0 0 0,-1 0 0 0 0,0-1 0 0 0,1 2 0 0 0,-1-1 0 0 0,-1 2 25 0 0,-8 3-20 0 0,0 0 0 0 0,1 1 0 0 0,0 0 0 0 0,1 2 1 0 0,0-1-1 0 0,0 1 0 0 0,1 1 0 0 0,0 0 0 0 0,1 1 0 0 0,0 0 0 0 0,1 0 0 0 0,0 1 0 0 0,1 0 0 0 0,1 0 0 0 0,-4 10 20 0 0,9-18-5 0 0,0-1 0 0 0,1 1 0 0 0,0 0 0 0 0,0-1 0 0 0,0 1 0 0 0,0 0 0 0 0,1 0 0 0 0,0 0 0 0 0,0 0 0 0 0,0 0 0 0 0,1-1 0 0 0,-1 1 0 0 0,1 0 0 0 0,0 0 0 0 0,1-1 0 0 0,-1 1 0 0 0,1 0 0 0 0,0-1 0 0 0,0 0 0 0 0,0 1 0 0 0,1-1 0 0 0,0 0 0 0 0,-1 0 0 0 0,1 0 0 0 0,1-1 0 0 0,-1 1 0 0 0,0-1 0 0 0,1 1 0 0 0,0-1 0 0 0,0 0 0 0 0,0-1 0 0 0,0 1 0 0 0,0-1 0 0 0,1 0 0 0 0,-1 0 0 0 0,1 0 0 0 0,3 1 5 0 0,8 1-134 0 0,-1 0 0 0 0,1-1 0 0 0,-1-1 0 0 0,1 0 0 0 0,0-1-1 0 0,0-1 1 0 0,0 0 0 0 0,-1-1 0 0 0,1-1 0 0 0,14-3 134 0 0,31-10-3956 0 0,-1-4-4959 0 0,-42 12-390 0 0</inkml:trace>
  <inkml:trace contextRef="#ctx0" brushRef="#br0" timeOffset="565.123">1394 239 10386 0 0,'0'0'2157'0'0,"0"0"-464"0"0,0 0-263 0 0,0 0-196 0 0,0 0-187 0 0,0 0-163 0 0,0 0-172 0 0,0 0-165 0 0,0 0-111 0 0,0 0-52 0 0,0 0-41 0 0,0 0-45 0 0,0 0-36 0 0,-23 18-46 0 0,-71 53-48 0 0,9 10 136 0 0,80-75-319 0 0,1-1 0 0 0,0 1 0 0 0,1 0 0 0 0,-1 0 0 0 0,1 0 0 0 0,0 0 0 0 0,1 0 0 0 0,-1 1 0 0 0,1-1 0 0 0,1 1 0 0 0,-1 0 0 0 0,1-1 0 0 0,0 1 1 0 0,1 0-1 0 0,-1 0 0 0 0,1 0 0 0 0,1 0 0 0 0,-1 0 0 0 0,2 3 15 0 0,2-6-25 0 0,0 1 0 0 0,0-1 1 0 0,1 1-1 0 0,0-1 0 0 0,0-1 1 0 0,0 1-1 0 0,0-1 0 0 0,0 1 1 0 0,1-2-1 0 0,-1 1 0 0 0,1-1 0 0 0,0 1 1 0 0,0-1-1 0 0,0-1 0 0 0,0 1 1 0 0,0-1-1 0 0,0-1 0 0 0,0 1 1 0 0,0-1-1 0 0,1 0 0 0 0,-1 0 1 0 0,0 0-1 0 0,0-1 0 0 0,0 0 1 0 0,4-1 24 0 0,11 1-105 0 0,100-25-1819 0 0,-82 9-1542 0 0,-5-2-3620 0 0,-23 11-1933 0 0</inkml:trace>
  <inkml:trace contextRef="#ctx0" brushRef="#br0" timeOffset="881.46">1983 0 8162 0 0,'0'0'3686'0'0,"0"0"-803"0"0,0 0-486 0 0,0 0-456 0 0,0 0-522 0 0,0 0-424 0 0,0 0-333 0 0,0 0-208 0 0,0 0-52 0 0,0 0 13 0 0,0 0 14 0 0,0 0-3 0 0,-14 34-38 0 0,-43 111-62 0 0,16 0 272 0 0,28 67-423 0 0,13-206-286 0 0,0-1 0 0 0,0 0 0 0 0,1 1 0 0 0,0-1 0 0 0,0 0 0 0 0,0 1 0 0 0,1-1 1 0 0,0 0-1 0 0,0 0 0 0 0,0 0 0 0 0,0 0 0 0 0,1-1 0 0 0,0 1 0 0 0,0-1 0 0 0,1 2 111 0 0,0-15-8083 0 0,-4 7 3879 0 0,0-5-7059 0 0</inkml:trace>
  <inkml:trace contextRef="#ctx0" brushRef="#br0" timeOffset="1218.288">1646 280 5905 0 0,'0'0'3953'0'0,"0"0"-2481"0"0,0 0 225 0 0,0 0-153 0 0,0 0-304 0 0,0 0-151 0 0,0 0-177 0 0,190 7-176 0 0,-155-3-104 0 0,-1-4-176 0 0,5 0-128 0 0,-2 0-136 0 0,0 0-168 0 0,0 0-208 0 0,-1-4-536 0 0,-10 4-1656 0 0,-9-3-9931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6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29 361 0 0 0,'0'0'982'0'0,"0"0"252"0"0,0 0 236 0 0,0 0 125 0 0,-5 17 12 0 0,-18 84 2449 0 0,23-93-3950 0 0,0 2 5990 0 0,0-11 400 0 0,0-8-5681 0 0,3-19-688 0 0,2 0 0 0 0,0 1 0 0 0,2 0 0 0 0,1 0 1 0 0,1 1-1 0 0,1 0 0 0 0,2 0 0 0 0,1-1-127 0 0,-11 23 18 0 0,9-23-1 0 0,2 0 0 0 0,1 1 0 0 0,0 1 0 0 0,2 1 0 0 0,1 0 0 0 0,1 1 0 0 0,1 0 0 0 0,17-14-17 0 0,-35 37-11 0 0,-1-1 0 0 0,0 1-1 0 0,0 0 1 0 0,1-1 0 0 0,-1 1 0 0 0,0 0-1 0 0,1-1 1 0 0,-1 1 0 0 0,1 0 0 0 0,-1 0 0 0 0,0 0-1 0 0,1-1 1 0 0,-1 1 0 0 0,1 0 0 0 0,-1 0-1 0 0,0 0 1 0 0,1 0 0 0 0,-1 0 0 0 0,1 0-1 0 0,-1 0 1 0 0,1 0 0 0 0,-1 0 0 0 0,0 0-1 0 0,1 0 1 0 0,-1 0 0 0 0,1 0 0 0 0,-1 0-1 0 0,1 0 1 0 0,-1 0 0 0 0,0 0 0 0 0,1 1 0 0 0,-1-1-1 0 0,1 0 1 0 0,-1 0 0 0 0,0 1 0 0 0,1-1-1 0 0,-1 0 1 0 0,0 0 0 0 0,1 1 0 0 0,-1-1-1 0 0,0 0 1 0 0,0 1 0 0 0,1-1 0 0 0,-1 0-1 0 0,0 1 1 0 0,0-1 0 0 0,1 0 0 0 0,-1 1-1 0 0,0-1 1 0 0,0 1 0 0 0,0-1 0 0 0,0 1 0 0 0,0-1-1 0 0,0 0 1 0 0,0 1 0 0 0,0-1 0 0 0,0 1-1 0 0,0-1 1 0 0,0 1 0 0 0,0-1 0 0 0,0 0-1 0 0,0 1 1 0 0,0-1 0 0 0,0 1 0 0 0,0-1-1 0 0,0 1 12 0 0,2 8 55 0 0,8 27-441 0 0,19 46-903 0 0,5-36-4573 0 0,-26-38 67 0 0,-2-1-5270 0 0</inkml:trace>
  <inkml:trace contextRef="#ctx0" brushRef="#br0" timeOffset="316.787">489 387 0 0 0,'0'0'1414'0'0,"0"0"946"0"0,0 0 301 0 0,0 0-207 0 0,0 0-269 0 0,0 0-194 0 0,31 4-268 0 0,99 9-274 0 0,-57-25 395 0 0,-62 6-1486 0 0,-1 3-170 0 0,-1-1 1 0 0,1 0-1 0 0,-1-1 1 0 0,0 0-1 0 0,-1 0 1 0 0,1-1-1 0 0,-1 0 1 0 0,0-1-1 0 0,0 1 1 0 0,-1-1 0 0 0,0-1-1 0 0,0 0 1 0 0,-1 0-1 0 0,0 0 1 0 0,0-1-1 0 0,-1 1 1 0 0,0-1-1 0 0,-1-1 1 0 0,1 1-1 0 0,-2-1 1 0 0,0 1-1 0 0,0-1 1 0 0,0 0 0 0 0,-1-3-189 0 0,-4 10 15 0 0,0-1 0 0 0,0 0 0 0 0,0 1 1 0 0,0-1-1 0 0,-1 1 0 0 0,0-1 0 0 0,1 1 0 0 0,-1 0 1 0 0,-1 0-1 0 0,1 1 0 0 0,0-1 0 0 0,-1 0 1 0 0,1 1-1 0 0,-1 0 0 0 0,1 0 0 0 0,-1 0 1 0 0,0 0-1 0 0,0 1 0 0 0,0 0 0 0 0,0 0 1 0 0,0 0-1 0 0,-1 0 0 0 0,1 0 0 0 0,0 1 0 0 0,0 0 1 0 0,0-1-1 0 0,-1 2 0 0 0,1-1 0 0 0,0 0 1 0 0,0 1-1 0 0,0 0 0 0 0,0 0 0 0 0,-1 0-15 0 0,-5 1-51 0 0,0 0-1 0 0,0 1 1 0 0,0 0-1 0 0,0 1 1 0 0,1 0-1 0 0,-1 0 0 0 0,1 1 1 0 0,0 0-1 0 0,1 1 1 0 0,-1 0-1 0 0,1 0 1 0 0,0 1-1 0 0,0 0 1 0 0,1 0-1 0 0,0 0 0 0 0,1 1 1 0 0,-1 1-1 0 0,1-1 1 0 0,1 1-1 0 0,0 0 1 0 0,0 0-1 0 0,1 0 1 0 0,0 1-1 0 0,0-1 1 0 0,1 1-1 0 0,0 0 0 0 0,1 0 1 0 0,0 0-1 0 0,1 1 1 0 0,0-1-1 0 0,1 0 1 0 0,0 6 51 0 0,0-12-30 0 0,1-1 0 0 0,-1 1 0 0 0,1 0 0 0 0,0 0 0 0 0,0 0 1 0 0,0-1-1 0 0,1 1 0 0 0,0-1 0 0 0,-1 1 0 0 0,1-1 0 0 0,0 1 0 0 0,0-1 1 0 0,1 0-1 0 0,-1 0 0 0 0,1 0 0 0 0,0 0 0 0 0,-1-1 0 0 0,1 1 1 0 0,0-1-1 0 0,1 1 0 0 0,-1-1 0 0 0,0 0 0 0 0,1 0 0 0 0,-1-1 0 0 0,1 1 1 0 0,-1-1-1 0 0,1 0 0 0 0,2 1 30 0 0,109 13-1876 0 0,-60-18-1440 0 0,-19-5-3552 0 0,-17 0-2053 0 0</inkml:trace>
  <inkml:trace contextRef="#ctx0" brushRef="#br0" timeOffset="622.704">1369 163 7194 0 0,'0'0'2113'0'0,"0"0"-335"0"0,0 0-51 0 0,0 0-35 0 0,0 0-134 0 0,0 0-286 0 0,0 0-307 0 0,0 0-248 0 0,0 0-174 0 0,0 0-132 0 0,-31 19-113 0 0,-96 59-98 0 0,88-44-49 0 0,40-30-130 0 0,-1 0-13 0 0,1-1-1 0 0,-1 0 0 0 0,1 1 0 0 0,0-1 0 0 0,0 0 0 0 0,1 0 0 0 0,-1 0 0 0 0,1 0 0 0 0,-1 0 1 0 0,1 0-1 0 0,0 0 0 0 0,0-1 0 0 0,0 1 0 0 0,1 0 0 0 0,-1-1 0 0 0,1 0 0 0 0,-1 0 1 0 0,1 0-1 0 0,0 0 0 0 0,-1 0 0 0 0,1 0 0 0 0,0 0 0 0 0,0-1 0 0 0,1 0 0 0 0,-1 0 1 0 0,0 0-1 0 0,0 0 0 0 0,1 0 0 0 0,-1 0 0 0 0,3-1-7 0 0,15 9 96 0 0,-17-8-66 0 0,-1 0 0 0 0,1 0 0 0 0,-1 0 0 0 0,1 0 0 0 0,-1 1 0 0 0,0-1 0 0 0,0 1 0 0 0,0 0 0 0 0,0 0 0 0 0,0 0 0 0 0,0 0 0 0 0,0 0 0 0 0,-1 1 0 0 0,1-1 0 0 0,-1 1 0 0 0,1 0 0 0 0,-1 0 0 0 0,0 0 0 0 0,0 0 0 0 0,-1 0 0 0 0,1 0 0 0 0,-1 1 0 0 0,1-1 0 0 0,-1 0-1 0 0,0 1 1 0 0,0-1 0 0 0,-1 1 0 0 0,1-1 0 0 0,-1 1 0 0 0,1-1 0 0 0,-1 1 0 0 0,0 0 0 0 0,-1-1 0 0 0,1 1 0 0 0,-1-1 0 0 0,1 1 0 0 0,-1 0-30 0 0,-6 6 101 0 0,0 1 0 0 0,0-1-1 0 0,-1 0 1 0 0,-1-1 0 0 0,0 0-1 0 0,0 0 1 0 0,0-1-1 0 0,-1 0 1 0 0,-1 0 0 0 0,1-1-1 0 0,-1-1 1 0 0,0 0 0 0 0,-11 4-101 0 0,-67 13-769 0 0,81-39-3770 0 0,10 2-4104 0 0,2 7-774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26 19620 0 0,'0'0'1032'0'0,"0"0"-752"0"0,0 0-184 0 0,0 0-192 0 0,0 0-136 0 0,0 0-16 0 0,0 0-176 0 0,0 0-240 0 0,0 0-640 0 0,0 0-2393 0 0,0 0-8474 0 0</inkml:trace>
  <inkml:trace contextRef="#ctx0" brushRef="#br0" timeOffset="1495.951">46 30 0 0 0,'0'0'1108'0'0,"0"0"490"0"0,0 0 230 0 0,0 0 55 0 0,0 0-97 0 0,0 0-103 0 0,0 0-125 0 0,0 0-173 0 0,0 0-168 0 0,0 0-129 0 0,0 0-79 0 0,0 0-27 0 0,0-3-7 0 0,1-9-40 0 0,0 9-60 0 0,-1 3-86 0 0,0 0-98 0 0,0 0-90 0 0,-3 8 1414 0 0,-42 12-846 0 0,90-55-837 0 0,-40 32-677 0 0,-5 2-3422 0 0,-2 1-5163 0 0,2 0-3439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4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0 3321 0 0,'0'0'2838'0'0,"0"0"-690"0"0,0 0-127 0 0,0 0 286 0 0,0 0 99 0 0,0 0-197 0 0,0 0-411 0 0,0 0-466 0 0,0 0-335 0 0,0 0-191 0 0,0 0-132 0 0,0 0-125 0 0,-1 4-130 0 0,-63 111 741 0 0,-49 126-478 0 0,46-119-2496 0 0,54-121-3908 0 0,9-2-548 0 0,2 1-5127 0 0</inkml:trace>
  <inkml:trace contextRef="#ctx0" brushRef="#br0" timeOffset="354.335">1 4 9938 0 0,'0'0'3165'0'0,"0"0"-987"0"0,0 0-701 0 0,0 0-346 0 0,0 0-172 0 0,0 0-85 0 0,0 0-64 0 0,0 0-39 0 0,0 0 9 0 0,0 0 9 0 0,0 0-93 0 0,0 0-87 0 0,0 0-71 0 0,30 21-61 0 0,93 66-40 0 0,5 26 758 0 0,-101-83-1015 0 0,119 160-104 0 0,-116-169-1859 0 0,-14-19-6629 0 0,-12-2-2960 0 0</inkml:trace>
  <inkml:trace contextRef="#ctx0" brushRef="#br0" timeOffset="636.668">621 236 12859 0 0,'0'0'1736'0'0,"0"0"-840"0"0,0 0 225 0 0,0 0 191 0 0,0 0-16 0 0,0 0-208 0 0,0 0-327 0 0,0 0-273 0 0,0 0-184 0 0,208-30-120 0 0,-178 30-128 0 0,-6-3-24 0 0,3-1-136 0 0,-5 4-176 0 0,2 0-288 0 0,-2 0-801 0 0,-5-4-2528 0 0,-4 4-8705 0 0</inkml:trace>
  <inkml:trace contextRef="#ctx0" brushRef="#br0" timeOffset="933.483">1516 136 11674 0 0,'0'0'2338'0'0,"0"0"-691"0"0,0 0-254 0 0,0 0 0 0 0,0 0-46 0 0,0 0-167 0 0,0 0-259 0 0,0 0-249 0 0,0 0-220 0 0,0 0-140 0 0,0 0-112 0 0,0 0-76 0 0,-31 0-48 0 0,-96 3-24 0 0,123-3-48 0 0,-1 0 0 0 0,1 1 1 0 0,0-1-1 0 0,0 0 0 0 0,0 1 0 0 0,0 0 0 0 0,0 0 1 0 0,0 1-1 0 0,0-1 0 0 0,0 1 0 0 0,0-1 0 0 0,1 1 1 0 0,-1 0-1 0 0,1 1 0 0 0,-1-1 0 0 0,1 1 0 0 0,0-1-4 0 0,-6 6 13 0 0,1-3-21 0 0,0 0 0 0 0,0 1-1 0 0,1 0 1 0 0,-1 0 0 0 0,1 0-1 0 0,1 1 1 0 0,-1 0 0 0 0,1 1 0 0 0,0 0-1 0 0,1 0 1 0 0,0 0 0 0 0,0 0-1 0 0,1 1 1 0 0,0-1 0 0 0,0 1 0 0 0,1 1-1 0 0,1-1 1 0 0,-1 0 0 0 0,1 5 8 0 0,1-12-2 0 0,1 1 1 0 0,0-1 0 0 0,0 1-1 0 0,0-1 1 0 0,0 1 0 0 0,0-1-1 0 0,1 1 1 0 0,-1-1 0 0 0,1 1-1 0 0,0-1 1 0 0,-1 0 0 0 0,1 1-1 0 0,0-1 1 0 0,1 0 0 0 0,-1 1-1 0 0,0-1 1 0 0,1 0 0 0 0,-1 0-1 0 0,1 0 1 0 0,-1 0 0 0 0,1 0-1 0 0,0-1 1 0 0,0 1 0 0 0,0-1-1 0 0,0 1 1 0 0,0-1 0 0 0,0 1-1 0 0,0-1 1 0 0,1 0 0 0 0,-1 0-1 0 0,0 0 1 0 0,1 0 0 0 0,-1-1-1 0 0,1 1 1 0 0,-1-1 0 0 0,1 1-1 0 0,1-1 2 0 0,23 1 171 0 0,-1-2-1 0 0,0 0 0 0 0,0-2 0 0 0,0-1 1 0 0,0-1-1 0 0,0-1 0 0 0,-1-2 0 0 0,0 0 1 0 0,0-2-1 0 0,-1 0 0 0 0,0-2 0 0 0,3-3-170 0 0,120-61 1001 0 0,-146 75-1003 0 0,-1 1 0 0 0,0 0 0 0 0,1-1 1 0 0,-1 1-1 0 0,0 0 0 0 0,1-1 0 0 0,-1 1 1 0 0,0 0-1 0 0,1 0 0 0 0,-1-1 0 0 0,1 1 1 0 0,-1 0-1 0 0,1 0 0 0 0,-1 0 0 0 0,1-1 1 0 0,-1 1-1 0 0,0 0 0 0 0,1 0 0 0 0,-1 0 1 0 0,1 0-1 0 0,-1 0 0 0 0,1 0 0 0 0,-1 0 1 0 0,1 0-1 0 0,-1 0 0 0 0,1 0 0 0 0,-1 0 0 0 0,1 1 1 0 0,-1-1-1 0 0,1 0 0 0 0,-1 0 0 0 0,0 0 1 0 0,1 1-1 0 0,-1-1 0 0 0,1 0 0 0 0,-1 0 1 0 0,0 1-1 0 0,1-1 0 0 0,-1 0 0 0 0,0 1 1 0 0,1-1-1 0 0,-1 0 0 0 0,0 1 0 0 0,1-1 1 0 0,-1 1-1 0 0,0-1 0 0 0,0 0 0 0 0,1 1 1 0 0,-1-1-1 0 0,0 1 0 0 0,0-1 0 0 0,0 1 1 0 0,0-1-1 0 0,0 1 0 0 0,0-1 0 0 0,0 1 1 0 0,0-1-1 0 0,0 1 0 0 0,0-1 0 0 0,0 0 0 0 0,0 1 1 0 0,0-1-1 0 0,0 1 0 0 0,0-1 0 0 0,0 1 1 0 0,0-1-1 0 0,-1 1 0 0 0,1 0 2 0 0,0 10 38 0 0,-3 138-1489 0 0,27-112-1775 0 0,-11-30-270 0 0,2-3-3371 0 0,-6-3-4321 0 0</inkml:trace>
  <inkml:trace contextRef="#ctx0" brushRef="#br0" timeOffset="1202.585">2484 44 10450 0 0,'0'0'3630'0'0,"0"0"-1431"0"0,0 0-650 0 0,0 0-153 0 0,0 0-226 0 0,0 0-269 0 0,0 0-299 0 0,0 0-237 0 0,0 0-65 0 0,0 0 7 0 0,0 0-39 0 0,0 0-65 0 0,-31 33-61 0 0,-100 102-59 0 0,54-46-22 0 0,-17 38-1245 0 0,82-120-1427 0 0,4-4-5687 0 0,4-3-3011 0 0</inkml:trace>
  <inkml:trace contextRef="#ctx0" brushRef="#br0" timeOffset="1407.072">2011 26 13691 0 0,'0'0'1771'0'0,"0"0"-604"0"0,0 0-162 0 0,0 0 57 0 0,0 0 14 0 0,0 0-77 0 0,0 0-107 0 0,0 0-113 0 0,0 0-77 0 0,0 0-74 0 0,0 0-64 0 0,32 15-73 0 0,101 48-66 0 0,-52-5 222 0 0,122 129-522 0 0,-202-186-215 0 0,61 36-1850 0 0,-48-35-2957 0 0,-1-5-4250 0 0,-11 0-803 0 0</inkml:trace>
  <inkml:trace contextRef="#ctx0" brushRef="#br0" timeOffset="1683.778">2760 228 13011 0 0,'0'0'1656'0'0,"0"0"-568"0"0,0 0-31 0 0,0 0-89 0 0,0 0-176 0 0,0 0-296 0 0,0 0-288 0 0,0 0-200 0 0,0 0-208 0 0,0 0-208 0 0,0 0-424 0 0,0 0-1001 0 0,0 0-3000 0 0,0 0-6345 0 0</inkml:trace>
  <inkml:trace contextRef="#ctx0" brushRef="#br0" timeOffset="2288.351">3329 41 10722 0 0,'0'0'4233'0'0,"0"0"-2047"0"0,0 0-883 0 0,0 0-192 0 0,0 0-174 0 0,0 0-152 0 0,0 0-144 0 0,0 0-132 0 0,0 0-111 0 0,0 0-105 0 0,0 0-61 0 0,0 0-73 0 0,-32 11-52 0 0,-100 34-39 0 0,83-17-30 0 0,47-27-42 0 0,1 0 0 0 0,0 1 0 0 0,0-1 0 0 0,-1 1 0 0 0,1-1 0 0 0,0 1 0 0 0,1 0 0 0 0,-1-1 0 0 0,0 1 0 0 0,0 0 0 0 0,1 0 0 0 0,-1-1 0 0 0,1 1 0 0 0,-1 0 0 0 0,1 0 0 0 0,0 0 0 0 0,0 0 0 0 0,0-1 0 0 0,0 1 0 0 0,0 0 0 0 0,0 0 0 0 0,0 0 0 0 0,1 0 0 0 0,-1 0 0 0 0,1-1 0 0 0,-1 1 0 0 0,1 0 0 0 0,0 0 0 0 0,0-1 0 0 0,0 1 0 0 0,0-1 0 0 0,0 1 0 0 0,0 0 0 0 0,0-1 0 0 0,0 0 0 0 0,0 1 0 0 0,1-1 0 0 0,-1 0 0 0 0,1 0 0 0 0,-1 0 0 0 0,1 1 4 0 0,77 36-78 0 0,-58-30 122 0 0,-15-4-1 0 0,0-1 1 0 0,-1 1-1 0 0,1 0 1 0 0,-1 0-1 0 0,0 0 1 0 0,0 1-1 0 0,-1 0 1 0 0,1 0-1 0 0,-1 0 1 0 0,0 0-1 0 0,0 1 1 0 0,-1 0-1 0 0,1-1 1 0 0,-1 1-1 0 0,-1 0 1 0 0,1 1-1 0 0,-1-1 1 0 0,0 0-1 0 0,-1 1 1 0 0,1-1-1 0 0,-1 1 1 0 0,0 0-1 0 0,-1-1 1 0 0,0 1-1 0 0,0 0 1 0 0,0-1-1 0 0,-1 1 1 0 0,0 0-1 0 0,0-1 1 0 0,-1 1 0 0 0,0-1-1 0 0,0 1 1 0 0,0-1-1 0 0,-1 0 1 0 0,0 0-1 0 0,0 0 1 0 0,0 0-1 0 0,-1-1 1 0 0,0 1-1 0 0,-4 3-43 0 0,3-2 79 0 0,-1-1 0 0 0,0 0 1 0 0,0-1-1 0 0,-1 0 0 0 0,1 0 0 0 0,-1 0 0 0 0,0 0 0 0 0,-1-1 1 0 0,1 0-1 0 0,-1-1 0 0 0,0 0 0 0 0,0 0 0 0 0,0-1 0 0 0,-7 2-79 0 0,8-2 0 0 0,3-1-15 0 0,0 0 0 0 0,-1 1 1 0 0,1-1-1 0 0,0-1 0 0 0,-1 1 1 0 0,1-1-1 0 0,-1 0 1 0 0,1 0-1 0 0,-1 0 0 0 0,1 0 1 0 0,-1-1-1 0 0,1 0 0 0 0,-1 0 1 0 0,1 0-1 0 0,0 0 1 0 0,-3-2 14 0 0,3 1-388 0 0,-16-15-522 0 0,14-1-7145 0 0,6 11-3873 0 0</inkml:trace>
  <inkml:trace contextRef="#ctx0" brushRef="#br0" timeOffset="2974.938">2692 125 496 0 0,'0'0'2229'0'0,"0"0"114"0"0,0 0 33 0 0,0 0-59 0 0,0 0-217 0 0,0 0-287 0 0,0 0-357 0 0,0 0-299 0 0,0 0-215 0 0,0 0-140 0 0,0 0-92 0 0,0 0-74 0 0,0 0-41 0 0,0 0-76 0 0,0 0-62 0 0,0 0-47 0 0,2 19 1398 0 0,7 272 1558 0 0,-6-269-3792 0 0,2-35-4960 0 0,-5 8 4143 0 0,2-5-2508 0 0,-1 1-3631 0 0,-1 5-962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39 0 0 0,'0'0'835'0'0,"0"0"174"0"0,0 0 366 0 0,0 0 371 0 0,0 0 216 0 0,0 0 20 0 0,0 0-201 0 0,0 0-316 0 0,0 0-318 0 0,0 0-231 0 0,0 0-151 0 0,-5-6-73 0 0,-19-18-20 0 0,22 22-527 0 0,0 1-1 0 0,0 0 1 0 0,0 0-1 0 0,0 1 1 0 0,0-1-1 0 0,0 0 1 0 0,0 1-1 0 0,0-1 1 0 0,0 1-1 0 0,0 0 1 0 0,-1 0-1 0 0,1 0 1 0 0,0 0-1 0 0,0 0 1 0 0,0 0-1 0 0,0 0 1 0 0,0 1-1 0 0,-1-1 1 0 0,1 1-1 0 0,0-1 1 0 0,0 1-1 0 0,0 0 1 0 0,0 0-145 0 0,-15 8 341 0 0,-1 1-1 0 0,2 1 1 0 0,-1 0 0 0 0,2 1-1 0 0,-1 1 1 0 0,2 0 0 0 0,0 1-1 0 0,0 1 1 0 0,1 0 0 0 0,1 1-1 0 0,-6 11-340 0 0,13-20 42 0 0,0 1-1 0 0,0-1 1 0 0,0 1-1 0 0,1 0 0 0 0,1 1 1 0 0,-1-1-1 0 0,1 1 0 0 0,1-1 1 0 0,-1 1-1 0 0,2 0 1 0 0,-1 0-1 0 0,1 0 0 0 0,0 0 1 0 0,1 0-1 0 0,0 0 1 0 0,1 0-1 0 0,0 0 0 0 0,0 0 1 0 0,1 0-1 0 0,0 0 1 0 0,0 0-1 0 0,1 0 0 0 0,0-1 1 0 0,1 0-1 0 0,0 1 1 0 0,0-1-42 0 0,1 0 3 0 0,1 0 1 0 0,0-1 0 0 0,0 0 0 0 0,0 0 0 0 0,1 0 0 0 0,0-1 0 0 0,0 0 0 0 0,0-1-1 0 0,1 1 1 0 0,0-1 0 0 0,2 0-4 0 0,49 24-2201 0 0,-55-27 1318 0 0,1 0-1885 0 0,2-1-6766 0 0,-4-1 383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43 0 0 0,'0'0'808'0'0,"0"0"595"0"0,0 0 391 0 0,0 0 308 0 0,0 0 241 0 0,0 0-33 0 0,0 0-291 0 0,0 0-422 0 0,0 0-311 0 0,0 0-180 0 0,0 0-85 0 0,0 0-53 0 0,0 0-86 0 0,3-9-121 0 0,12-24-123 0 0,-11 75 1909 0 0,29 363 520 0 0,-9-70-2568 0 0,-24-209-1440 0 0,-18-123-5535 0 0,6-4-3042 0 0,9-2-698 0 0</inkml:trace>
  <inkml:trace contextRef="#ctx0" brushRef="#br0" timeOffset="623.92">0 577 10586 0 0,'0'0'1658'0'0,"0"0"-890"0"0,0 0-21 0 0,0 0 411 0 0,0 0 382 0 0,0 0 87 0 0,0 0-196 0 0,0 0-295 0 0,0 0-314 0 0,0 0-232 0 0,32-3-172 0 0,98-6-131 0 0,-21-13 99 0 0,-91 13-613 0 0,-1-2 0 0 0,0 1 0 0 0,-1-2-1 0 0,0-1 1 0 0,-1 0 0 0 0,0 0 0 0 0,-1-2-1 0 0,-1 1 1 0 0,0-2 0 0 0,-1 0 0 0 0,0-1-1 0 0,-2 0 1 0 0,0 0 0 0 0,-1-1 0 0 0,2-5 227 0 0,4-6-903 0 0,-3 7 563 0 0,0 1 0 0 0,1 0 0 0 0,1 1 0 0 0,1 0 0 0 0,0 1 1 0 0,8-6 339 0 0,-22 24 43 0 0,-1 1 0 0 0,0-1 0 0 0,1 0 0 0 0,-1 1 1 0 0,1-1-1 0 0,-1 1 0 0 0,1-1 0 0 0,-1 1 0 0 0,1-1 1 0 0,-1 1-1 0 0,1 0 0 0 0,0-1 0 0 0,-1 1 0 0 0,1-1 1 0 0,0 1-1 0 0,-1 0 0 0 0,1 0 0 0 0,0-1 1 0 0,-1 1-1 0 0,1 0 0 0 0,0 0 0 0 0,-1 0 0 0 0,1 0 1 0 0,0 0-1 0 0,0 0 0 0 0,-1 0 0 0 0,1 0 0 0 0,0 0 1 0 0,-1 0-1 0 0,1 0 0 0 0,0 1 0 0 0,0-1 0 0 0,-1 0 1 0 0,1 0-1 0 0,0 1 0 0 0,-1-1 0 0 0,1 0 0 0 0,-1 1 1 0 0,1-1-1 0 0,0 1 0 0 0,-1-1 0 0 0,1 1 1 0 0,-1-1-1 0 0,1 1 0 0 0,-1-1 0 0 0,1 1 0 0 0,-1-1 1 0 0,0 1-1 0 0,1 0 0 0 0,-1-1 0 0 0,0 1 0 0 0,1 0 1 0 0,-1-1-1 0 0,0 1 0 0 0,0 0 0 0 0,0-1 0 0 0,0 1 1 0 0,1 0-1 0 0,-1 0 0 0 0,0-1 0 0 0,0 1 0 0 0,0 0 1 0 0,0 0-1 0 0,-1-1 0 0 0,1 1 0 0 0,0 0 0 0 0,0-1 1 0 0,0 1-1 0 0,-1 0-43 0 0,-1 61 1975 0 0,1-57-1976 0 0,-48 277 2207 0 0,46-90-1546 0 0,3-189-651 0 0,0 1 0 0 0,1 0 0 0 0,-1-1 0 0 0,1 1 0 0 0,0 0 0 0 0,-1-1 0 0 0,2 1 0 0 0,-1-1 0 0 0,0 1 0 0 0,1-1 0 0 0,0 0 0 0 0,-1 0 0 0 0,1 1 0 0 0,1-1 0 0 0,-1-1 0 0 0,0 1 0 0 0,1 0 0 0 0,-1 0 0 0 0,1-1 0 0 0,0 0 0 0 0,0 1 0 0 0,0-1 0 0 0,0 0 0 0 0,0 0 0 0 0,0-1 0 0 0,1 1 0 0 0,-1-1 0 0 0,1 1 0 0 0,-1-1 0 0 0,1 0 0 0 0,2 0-9 0 0,5-3 48 0 0,-1 0 0 0 0,0-1 0 0 0,0 0-1 0 0,0-1 1 0 0,0 0 0 0 0,-1-1 0 0 0,1 0 0 0 0,-1 0 0 0 0,0-1 0 0 0,-1 0 0 0 0,1 0-1 0 0,-1-1 1 0 0,-1 0 0 0 0,5-5-48 0 0,37-28 65 0 0,-17 17-24 0 0,-25 16-44 0 0,1 0 0 0 0,0 1 0 0 0,0 1-1 0 0,1-1 1 0 0,-1 1 0 0 0,1 1 0 0 0,0-1 0 0 0,0 2 0 0 0,1-1-1 0 0,-1 1 1 0 0,1 0 0 0 0,0 1 0 0 0,8-1 3 0 0,-15 5 1 0 0,-1 0 0 0 0,1 0 0 0 0,-1 0 1 0 0,1 1-1 0 0,-1-1 0 0 0,0 0 0 0 0,0 1 1 0 0,0-1-1 0 0,0 1 0 0 0,-1 0 0 0 0,1 0 0 0 0,-1 0 1 0 0,0 0-1 0 0,1 0 0 0 0,-1 0 0 0 0,-1 0 1 0 0,1 0-1 0 0,0 0 0 0 0,-1 0 0 0 0,1 0 0 0 0,-1 0 1 0 0,0 1-1 0 0,0-1-1 0 0,1 3 3 0 0,-1 6-2 0 0,1-1 0 0 0,0 1 0 0 0,1-1 0 0 0,1 1 0 0 0,0-1 0 0 0,0 0 0 0 0,1 0 0 0 0,0 0 0 0 0,1 0 0 0 0,0-1 0 0 0,1 0 0 0 0,0 0 0 0 0,1-1 0 0 0,1 2-1 0 0,-7-10-30 0 0,0 0 0 0 0,0 0-1 0 0,-1-1 1 0 0,1 1 0 0 0,0 0 0 0 0,0-1 0 0 0,0 1-1 0 0,0-1 1 0 0,0 1 0 0 0,0-1 0 0 0,0 1-1 0 0,0-1 1 0 0,0 0 0 0 0,0 0 0 0 0,0 1-1 0 0,0-1 1 0 0,0 0 0 0 0,0 0 0 0 0,1 0-1 0 0,-1 0 1 0 0,0 0 0 0 0,0 0 0 0 0,0-1-1 0 0,0 1 1 0 0,0 0 0 0 0,0 0 0 0 0,0-1 0 0 0,0 1-1 0 0,0-1 1 0 0,0 1 0 0 0,0-1 0 0 0,0 1-1 0 0,0-1 1 0 0,0 0 0 0 0,-1 1 0 0 0,1-1-1 0 0,0 0 1 0 0,0 0 30 0 0,12-13-2901 0 0,-1 0-4625 0 0,-6 10-4101 0 0</inkml:trace>
  <inkml:trace contextRef="#ctx0" brushRef="#br0" timeOffset="927.825">1225 772 1048 0 0,'0'0'2913'0'0,"0"0"-23"0"0,0 0-146 0 0,0 0-291 0 0,0 0-301 0 0,0 0-262 0 0,0 0-262 0 0,0 0-299 0 0,33-4-281 0 0,105-15-265 0 0,-65-6 220 0 0,-67 22-916 0 0,0 1 0 0 0,-1-2 0 0 0,1 1 0 0 0,-1 0 0 0 0,0-1 1 0 0,0 0-1 0 0,-1-1 0 0 0,1 1 0 0 0,-1-1 0 0 0,0 1 0 0 0,0-1 1 0 0,-1-1-1 0 0,1 1 0 0 0,-1 0 0 0 0,0-1 0 0 0,0 1 0 0 0,-1-1 1 0 0,0 0-1 0 0,0 0 0 0 0,0 0 0 0 0,-1 0 0 0 0,0-1 0 0 0,0 1 1 0 0,0 0-1 0 0,-1 0 0 0 0,0-1 0 0 0,0 1 0 0 0,-2-6-87 0 0,0 9-4 0 0,-1 1 0 0 0,0 0-1 0 0,0 0 1 0 0,0 0 0 0 0,-1 0-1 0 0,1 1 1 0 0,0-1 0 0 0,-1 1-1 0 0,1 0 1 0 0,-1 0 0 0 0,1 0-1 0 0,-1 0 1 0 0,0 0 0 0 0,1 1-1 0 0,-1 0 1 0 0,0 0 0 0 0,1 0-1 0 0,-1 0 1 0 0,0 1 0 0 0,1-1 0 0 0,-4 2 4 0 0,-2 0-11 0 0,0 0 1 0 0,1 1 0 0 0,-1 0 0 0 0,1 0 0 0 0,0 1 0 0 0,0 0-1 0 0,0 1 1 0 0,0 0 0 0 0,1 0 0 0 0,0 1 0 0 0,0-1 0 0 0,0 2-1 0 0,1-1 1 0 0,0 1 0 0 0,0 0 0 0 0,0 0 0 0 0,1 0 0 0 0,0 1-1 0 0,1 0 1 0 0,0 0 0 0 0,0 0 0 0 0,0 0 0 0 0,1 1 0 0 0,1 0 0 0 0,-1-1-1 0 0,1 1 1 0 0,1 0 0 0 0,0 0 0 0 0,0 0 0 0 0,0 0 0 0 0,1 0-1 0 0,1 0 1 0 0,0 0 0 0 0,0 3 10 0 0,3-4-6 0 0,0 0-1 0 0,0-1 1 0 0,1 0-1 0 0,-1 0 0 0 0,2 0 1 0 0,-1-1-1 0 0,1 1 1 0 0,0-1-1 0 0,0-1 1 0 0,1 1-1 0 0,-1-1 1 0 0,1 0-1 0 0,0-1 1 0 0,1 1-1 0 0,-1-1 1 0 0,1-1-1 0 0,0 1 1 0 0,0-2-1 0 0,0 1 0 0 0,0-1 1 0 0,0 0-1 0 0,1 0 1 0 0,-1-1-1 0 0,0-1 1 0 0,1 1-1 0 0,-1-1 1 0 0,1 0-1 0 0,-1-1 1 0 0,2-1 6 0 0,8 3-333 0 0,7-1-892 0 0,-8-1-2352 0 0,-3-2-5038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22 472 0 0,'0'0'1232'0'0,"0"0"25"0"0,0 0 275 0 0,0 0 364 0 0,0 0 336 0 0,0 0 11 0 0,0 0-307 0 0,0 0-281 0 0,0 0-240 0 0,0 0-145 0 0,0 0-105 0 0,0 0-113 0 0,1-5-135 0 0,2-4-971 0 0,0 1 1833 0 0,-1 28-312 0 0,2 505 1150 0 0,-4-397-2790 0 0,0-127 109 0 0,0-1-36 0 0,0 0-31 0 0,0 0-44 0 0,0-19-1981 0 0,1-8-1259 0 0,-1 13 93 0 0,1 1-3444 0 0,-1 5-3015 0 0</inkml:trace>
  <inkml:trace contextRef="#ctx0" brushRef="#br0" timeOffset="275.719">0 394 1744 0 0,'0'0'3136'0'0,"0"0"-1149"0"0,0 0-97 0 0,0 0 170 0 0,0 0-29 0 0,0 0-153 0 0,0 0-235 0 0,0 0-311 0 0,35-2-249 0 0,110-5-220 0 0,166 5-98 0 0,-278 2-2323 0 0,-11 0-3742 0 0,-13 0-2765 0 0</inkml:trace>
  <inkml:trace contextRef="#ctx0" brushRef="#br0" timeOffset="626.56">660 372 2977 0 0,'0'0'2980'0'0,"0"0"-1261"0"0,0 0-396 0 0,0 0 115 0 0,0 0 132 0 0,0 0-27 0 0,0 0-215 0 0,-16 32-331 0 0,-45 102-279 0 0,59-132-683 0 0,0 0 1 0 0,1 0-1 0 0,-1 1 0 0 0,1-1 1 0 0,0 0-1 0 0,-1 1 0 0 0,1-1 1 0 0,0 1-1 0 0,1-1 1 0 0,-1 1-1 0 0,0 0 0 0 0,1-1 1 0 0,-1 1-1 0 0,1 0 0 0 0,0-1 1 0 0,0 1-1 0 0,0 0 1 0 0,0 0-1 0 0,0-1 0 0 0,1 1 1 0 0,-1 0-1 0 0,1-1 0 0 0,0 1 1 0 0,0-1-36 0 0,2 4 143 0 0,1 0-1 0 0,0-1 0 0 0,1 1 0 0 0,0-1 0 0 0,0-1 0 0 0,0 1 0 0 0,1-1 0 0 0,-1 0 0 0 0,1 0 0 0 0,0 0 0 0 0,0-1-1 0 0,1 0 1 0 0,-1 0 0 0 0,1-1 0 0 0,-1 1 0 0 0,1-1 0 0 0,0-1 0 0 0,0 0 0 0 0,-1 0 0 0 0,1 0 0 0 0,0 0 0 0 0,0-1 0 0 0,0 0 0 0 0,0-1 0 0 0,0 0 0 0 0,0 0 0 0 0,0 0 0 0 0,0-1 0 0 0,-1 0-1 0 0,1 0 1 0 0,-1-1 0 0 0,1 0 0 0 0,-1 0 0 0 0,0 0 0 0 0,0-1 0 0 0,0 0 0 0 0,-1 0 0 0 0,1 0 0 0 0,-1-1 0 0 0,1-1-142 0 0,-1 3 34 0 0,-1 0 0 0 0,0-1 0 0 0,0 1 0 0 0,0-1 0 0 0,-1 0 1 0 0,0 0-1 0 0,1 0 0 0 0,-1 0 0 0 0,0 0 0 0 0,-1-1 0 0 0,1 1 0 0 0,-1-1 0 0 0,0 0 0 0 0,0 0 1 0 0,-1 0-1 0 0,1 0 0 0 0,-1 0 0 0 0,0 0 0 0 0,0 0 0 0 0,-1 0 0 0 0,1-1 0 0 0,-1 1 0 0 0,-1 0 0 0 0,1 0 1 0 0,-1 0-1 0 0,1-1 0 0 0,-2 1 0 0 0,1 0 0 0 0,0 0 0 0 0,-1 0 0 0 0,0 0 0 0 0,0 1 0 0 0,-1-1 1 0 0,1 0-1 0 0,-1 1 0 0 0,0 0 0 0 0,0 0 0 0 0,0 0 0 0 0,-1 0 0 0 0,-1-1-34 0 0,-49-28-1336 0 0,35 26-1482 0 0,-1 2-3494 0 0,8 5-5427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56 4089 0 0,'0'0'1880'0'0,"0"0"-307"0"0,0 0 14 0 0,0 0 216 0 0,0 0 84 0 0,0 0-175 0 0,0 0-361 0 0,0 0-400 0 0,-19 32-270 0 0,-58 99-158 0 0,45-55 323 0 0,31-71-781 0 0,0 0 0 0 0,0 0 0 0 0,0 0 0 0 0,1 0 0 0 0,-1 0 0 0 0,1 0 0 0 0,1 1 0 0 0,-1-1 0 0 0,1 0 0 0 0,0 0 0 0 0,0 0 0 0 0,0 0 0 0 0,1 0 0 0 0,0 0 1 0 0,0 0-1 0 0,0-1 0 0 0,0 1 0 0 0,1-1 0 0 0,0 1 0 0 0,0-1 0 0 0,0 0 0 0 0,0 0 0 0 0,1 0 0 0 0,-1-1 0 0 0,1 1 0 0 0,0-1 0 0 0,0 0 0 0 0,0 0 0 0 0,1 0 0 0 0,-1 0 0 0 0,1-1 0 0 0,0 0 1 0 0,-1 0-1 0 0,1 0 0 0 0,0-1 0 0 0,0 1 0 0 0,0-1 0 0 0,0 0 0 0 0,0-1 0 0 0,1 1 0 0 0,3-1-65 0 0,1 1 115 0 0,-1-1 0 0 0,1-1-1 0 0,0 0 1 0 0,-1 0 0 0 0,1 0 0 0 0,-1-1 0 0 0,0-1-1 0 0,1 0 1 0 0,-1 0 0 0 0,0-1 0 0 0,-1 0 0 0 0,6-3-115 0 0,-1 0 111 0 0,-1 0 0 0 0,0-1 0 0 0,0 0 0 0 0,-1-1 1 0 0,0 0-1 0 0,-1-1 0 0 0,0 0 0 0 0,-1-1 0 0 0,0 1 0 0 0,0-2 1 0 0,-1 0-1 0 0,-1 0 0 0 0,0 0 0 0 0,0-1 0 0 0,-1 1 1 0 0,3-14-112 0 0,-6 19-12 0 0,-1 0 0 0 0,1 0-1 0 0,-2-1 1 0 0,1 1 0 0 0,-1-1 0 0 0,0 1 0 0 0,-1-1 0 0 0,1 0 0 0 0,-2 1 0 0 0,1-1 0 0 0,-1 0 0 0 0,0 1 0 0 0,-1-1 0 0 0,1 1 0 0 0,-1-1 0 0 0,-1 1 0 0 0,0 0 0 0 0,0 0 0 0 0,0 0 0 0 0,-1 0 0 0 0,0 1 0 0 0,0-1-1 0 0,-1 1 1 0 0,1 0 0 0 0,-1 0 0 0 0,-1 1 0 0 0,1-1 0 0 0,-2 0 12 0 0,2 3-141 0 0,0 0 0 0 0,0 0 0 0 0,-1 0 0 0 0,1 0 0 0 0,-1 1 0 0 0,0 0 0 0 0,1 0 0 0 0,-1 1-1 0 0,0 0 1 0 0,0 0 0 0 0,0 0 0 0 0,0 0 0 0 0,0 1 0 0 0,0 0 0 0 0,0 0 0 0 0,0 1 0 0 0,0 0 0 0 0,0 0 0 0 0,0 0 0 0 0,0 1-1 0 0,1 0 1 0 0,-1 0 0 0 0,0 0 0 0 0,-3 3 141 0 0,-34 23-4462 0 0,9 11-4557 0 0,26-27 1517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6305 0 0,'0'0'1770'0'0,"0"0"-476"0"0,0 0-111 0 0,0 0 62 0 0,0 0 41 0 0,0 0-94 0 0,0 0-212 0 0,0 0-194 0 0,0 0-91 0 0,0 0-66 0 0,0 0-49 0 0,0 0-62 0 0,19-31-76 0 0,61-97-67 0 0,12 18 801 0 0,-79 94-1117 0 0,2 0 0 0 0,0 1-1 0 0,1 0 1 0 0,0 1 0 0 0,1 1-1 0 0,0 1 1 0 0,7-3-59 0 0,24-1-193 0 0,-45 57 770 0 0,-19 180 498 0 0,16-222-1071 0 0,1 1-1 0 0,-1 0 0 0 0,0 0 1 0 0,1 0-1 0 0,-1-1 1 0 0,0 1-1 0 0,1 0 1 0 0,-1 0-1 0 0,0 0 1 0 0,1 0-1 0 0,-1 0 1 0 0,0 0-1 0 0,1 0 1 0 0,-1 0-1 0 0,0 0 0 0 0,1 0 1 0 0,-1 0-1 0 0,1 0 1 0 0,-1 0-1 0 0,0 0 1 0 0,1 0-1 0 0,-1 0 1 0 0,0 0-1 0 0,1 0 1 0 0,-1 1-1 0 0,0-1 0 0 0,1 0 1 0 0,-1 0-1 0 0,0 0 1 0 0,0 1-1 0 0,1-1 1 0 0,-1 0-1 0 0,0 0 1 0 0,0 1-1 0 0,1-1 1 0 0,-1 0-1 0 0,0 0 1 0 0,0 1-1 0 0,0-1 0 0 0,1 0 1 0 0,-1 1-1 0 0,0-1 1 0 0,0 0-1 0 0,0 1 1 0 0,0-1-1 0 0,0 0 1 0 0,0 1-1 0 0,0-1 1 0 0,0 0-1 0 0,0 1 1 0 0,0-1-1 0 0,0 1 0 0 0,0-1 1 0 0,0 0-1 0 0,0 1 1 0 0,0-1-1 0 0,0 0 1 0 0,0 1-1 0 0,0-1 1 0 0,0 0-4 0 0,28-31 346 0 0,-18 19-318 0 0,39-42 39 0 0,-34 35-72 0 0,0 0 0 0 0,1 1-1 0 0,2 1 1 0 0,-1 1-1 0 0,2 1 1 0 0,0 0-1 0 0,1 1 1 0 0,0 1-1 0 0,1 1 1 0 0,1 1 0 0 0,3-1 5 0 0,-24 12-1 0 0,-1 0 0 0 0,1 0 0 0 0,0 0 0 0 0,-1 1 0 0 0,1-1 0 0 0,0 0 0 0 0,-1 0 1 0 0,1 0-1 0 0,0 1 0 0 0,-1-1 0 0 0,1 0 0 0 0,0 0 0 0 0,-1 1 0 0 0,1-1 0 0 0,-1 1 1 0 0,1-1-1 0 0,-1 1 0 0 0,1-1 0 0 0,-1 1 0 0 0,1-1 0 0 0,-1 1 0 0 0,1-1 1 0 0,-1 1-1 0 0,1-1 0 0 0,-1 1 0 0 0,0 0 0 0 0,0-1 0 0 0,1 1 0 0 0,-1 0 0 0 0,0-1 1 0 0,0 1-1 0 0,0 0 0 0 0,1-1 0 0 0,-1 1 0 0 0,0 0 0 0 0,0-1 0 0 0,0 1 0 0 0,0 0 1 0 0,0-1-1 0 0,-1 1 0 0 0,1 0 0 0 0,0 0 0 0 0,0-1 0 0 0,0 1 0 0 0,0 0 0 0 0,-1-1 1 0 0,1 1-1 0 0,0-1 0 0 0,-1 1 0 0 0,1 0 1 0 0,-9 40 282 0 0,1-19-235 0 0,1 2 1 0 0,1-1-1 0 0,1 1 0 0 0,1-1 0 0 0,1 1 0 0 0,0 23-47 0 0,14-35-1964 0 0,-8-10-2196 0 0,0-1-3804 0 0,-3-1-1385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9418 0 0,'0'0'1702'0'0,"0"0"-177"0"0,0 0 53 0 0,0 0-18 0 0,0 0-157 0 0,0 0-253 0 0,0 0-315 0 0,0 0-203 0 0,0 0-81 0 0,0 0-62 0 0,0 0-57 0 0,18-34-53 0 0,54-106-48 0 0,-29 72 162 0 0,-31 53-413 0 0,1 0 0 0 0,1 1 0 0 0,0 0 0 0 0,1 1 0 0 0,0 1 0 0 0,1 0 0 0 0,0 1 0 0 0,12-5-80 0 0,-27 15-2 0 0,-1 0-1 0 0,1 0 0 0 0,0 0 1 0 0,0 0-1 0 0,0 0 0 0 0,0 0 0 0 0,0 1 1 0 0,0-1-1 0 0,0 0 0 0 0,0 1 1 0 0,0-1-1 0 0,0 1 0 0 0,0-1 1 0 0,0 1-1 0 0,1 0 0 0 0,-1-1 1 0 0,0 1-1 0 0,0 0 0 0 0,0 0 0 0 0,1 0 1 0 0,-1 0-1 0 0,0 0 0 0 0,0 0 1 0 0,0 0-1 0 0,1 0 0 0 0,-1 0 1 0 0,0 0-1 0 0,0 1 0 0 0,0-1 1 0 0,0 1-1 0 0,1-1 0 0 0,-1 1 1 0 0,0-1-1 0 0,0 1 0 0 0,0-1 0 0 0,0 1 1 0 0,0 0-1 0 0,0 0 0 0 0,0-1 1 0 0,-1 1-1 0 0,1 0 0 0 0,0 0 1 0 0,0 0-1 0 0,-1 0 0 0 0,1 0 1 0 0,0 0-1 0 0,-1 0 0 0 0,1 0 0 0 0,-1 1 1 0 0,1-1-1 0 0,-1 0 0 0 0,0 0 1 0 0,0 0-1 0 0,1 0 0 0 0,-1 1 1 0 0,0-1-1 0 0,0 0 0 0 0,0 0 1 0 0,0 0-1 0 0,0 1 0 0 0,0-1 1 0 0,-1 0-1 0 0,1 0 3 0 0,-22 84 334 0 0,12-64-280 0 0,0 6 23 0 0,10-22-67 0 0,39-11 182 0 0,50-56-26 0 0,-89 62-166 0 0,20-15-1 0 0,0 1-1 0 0,1 0 0 0 0,0 2 1 0 0,1 1-1 0 0,0 0 0 0 0,0 2 1 0 0,1 1-1 0 0,4-1 2 0 0,-26 9-2 0 0,0 0 1 0 0,0 0-1 0 0,0 1 0 0 0,0-1 1 0 0,0 0-1 0 0,0 0 0 0 0,0 1 1 0 0,0-1-1 0 0,0 0 0 0 0,0 1 1 0 0,0-1-1 0 0,0 1 0 0 0,0 0 1 0 0,-1-1-1 0 0,1 1 0 0 0,0-1 1 0 0,0 1-1 0 0,-1 0 0 0 0,1 0 1 0 0,0 0-1 0 0,-1-1 0 0 0,1 1 1 0 0,0 0-1 0 0,-1 0 0 0 0,0 0 1 0 0,1 0-1 0 0,-1 0 0 0 0,1 0 1 0 0,-1 0-1 0 0,0 0 0 0 0,0 0 1 0 0,0 0-1 0 0,1 0 0 0 0,-1 0 1 0 0,0 0-1 0 0,0 0 0 0 0,0 0 1 0 0,-1 0-1 0 0,1 0 0 0 0,0 0 1 0 0,0 0-1 0 0,0 0 0 0 0,-1 1 2 0 0,-7 49 165 0 0,-16 97-55 0 0,30-129-1203 0 0,5-16-5649 0 0,-9-3-1609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88 9874 0 0,'0'0'1995'0'0,"0"0"-394"0"0,0 0-194 0 0,0 0-115 0 0,0 0-183 0 0,0 0-191 0 0,0 0-227 0 0,0 0-207 0 0,0 0-124 0 0,0 0-96 0 0,0 0-53 0 0,0 0-13 0 0,0 0-31 0 0,-22 31-12 0 0,-67 97-9 0 0,65-69 13 0 0,26-49-115 0 0,-1-7-11 0 0,-1 1 1 0 0,1-1-1 0 0,-1 0 0 0 0,1 1 0 0 0,0-1 0 0 0,1 0 1 0 0,-1 1-1 0 0,0-1 0 0 0,1 0 0 0 0,0 0 0 0 0,0 0 1 0 0,0 0-1 0 0,0 0 0 0 0,0-1 0 0 0,0 1 0 0 0,1-1 1 0 0,-1 1-1 0 0,1-1 0 0 0,0 0 0 0 0,0 0 0 0 0,0 0 1 0 0,0 0-1 0 0,0-1 0 0 0,0 1 0 0 0,0-1 0 0 0,1 0 1 0 0,-1 1-1 0 0,0-2 0 0 0,1 1 0 0 0,-1 0 0 0 0,1-1 1 0 0,-1 1-1 0 0,1-1 0 0 0,-1 0 0 0 0,1 0 0 0 0,-1-1 1 0 0,1 1-1 0 0,-1-1 0 0 0,1 0 0 0 0,-1 1 0 0 0,0-2 1 0 0,1 1-1 0 0,-1 0 0 0 0,0-1 0 0 0,0 1 0 0 0,0-1 1 0 0,0 0-1 0 0,1-1-33 0 0,8-5 118 0 0,-1-1 0 0 0,0-1 1 0 0,-1 0-1 0 0,0 0 0 0 0,0-1 0 0 0,-1 0 1 0 0,-1-1-1 0 0,0 0 0 0 0,0 0 1 0 0,-1-1-1 0 0,-1 0 0 0 0,0 0 0 0 0,-1-1 1 0 0,0 1-1 0 0,-1-1 0 0 0,-1 0 0 0 0,0-1 1 0 0,-1 1-1 0 0,0 0 0 0 0,-1-1 0 0 0,-1 1 1 0 0,-1-9-119 0 0,2 20-78 0 0,-1 1 1 0 0,1-1-1 0 0,0 1 1 0 0,-1-1 0 0 0,0 0-1 0 0,0 1 1 0 0,0-1-1 0 0,0 1 1 0 0,0-1 0 0 0,0 0-1 0 0,-1 1 1 0 0,1-1-1 0 0,-1 1 1 0 0,0-1-1 0 0,0 1 1 0 0,0-1 0 0 0,0 1-1 0 0,0-1 1 0 0,0 1-1 0 0,-1 0 1 0 0,1 0 0 0 0,-1 0-1 0 0,0 0 1 0 0,1 0-1 0 0,-1 0 1 0 0,0 0 0 0 0,0 0-1 0 0,0 1 1 0 0,0-1-1 0 0,-1 1 1 0 0,1-1-1 0 0,0 1 1 0 0,-1 0 0 0 0,1 0-1 0 0,0 0 1 0 0,-1 0-1 0 0,0 1 1 0 0,1-1 0 0 0,-1 1-1 0 0,-1-1 78 0 0,-26 3-3935 0 0,12 3-3716 0 0,9-1-2937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6625 0 0,'0'0'3329'0'0,"0"0"-1295"0"0,0 0-243 0 0,0 0 71 0 0,0 0-75 0 0,0 0-272 0 0,0 0-384 0 0,0 0-343 0 0,0 0-229 0 0,0 0-118 0 0,0 0-78 0 0,0 0-39 0 0,0 0-45 0 0,5-21-49 0 0,18-65-30 0 0,-23 83-181 0 0,1 0-1 0 0,0 0 1 0 0,0 0-1 0 0,0-1 1 0 0,0 1-1 0 0,1 0 0 0 0,-1 0 1 0 0,1 1-1 0 0,0-1 1 0 0,0 0-1 0 0,0 0 1 0 0,0 1-1 0 0,0-1 1 0 0,0 1-1 0 0,1 0 1 0 0,-1 0-1 0 0,1 0 0 0 0,0 0 1 0 0,0-1-19 0 0,9-5 56 0 0,37-15-37 0 0,-47 60-154 0 0,-3-11 142 0 0,0-22-7 0 0,0-1 0 0 0,1 1 1 0 0,-1 0-1 0 0,1 0 0 0 0,0-1 0 0 0,0 1 1 0 0,0 0-1 0 0,1 0 0 0 0,-1-1 0 0 0,1 1 0 0 0,0 0 1 0 0,0-1-1 0 0,0 1 0 0 0,0-1 0 0 0,1 1 1 0 0,-1-1-1 0 0,1 0 0 0 0,0 1 0 0 0,0-1 1 0 0,0 0-1 0 0,0 0 0 0 0,1 0 0 0 0,-1-1 0 0 0,1 1 1 0 0,0-1-1 0 0,0 1 0 0 0,0-1 0 0 0,0 0 0 0 0,6 1 135 0 0,-1-1-1 0 0,1 0 0 0 0,0-1 0 0 0,0 0 0 0 0,0 0 0 0 0,0-1 1 0 0,0 0-1 0 0,-1 0 0 0 0,1-1 0 0 0,0-1 0 0 0,0 1 1 0 0,0-2-1 0 0,-1 1 0 0 0,1-1 0 0 0,-1 0 0 0 0,0-1 0 0 0,0 1 1 0 0,0-2-1 0 0,0 1 0 0 0,-1-1 0 0 0,4-4-134 0 0,7 0 254 0 0,-10 7-224 0 0,-1-2 0 0 0,1 1 0 0 0,-1-1 0 0 0,1 0 0 0 0,-1 0 0 0 0,0-1 0 0 0,-1 0 0 0 0,1 0-1 0 0,-1-1 1 0 0,0 1 0 0 0,0-1 0 0 0,-1-1 0 0 0,0 1 0 0 0,0-1 0 0 0,0 0 0 0 0,-1 0 0 0 0,0 0 0 0 0,0-1 0 0 0,-1 0 0 0 0,0 1 0 0 0,0-1 0 0 0,-1 0 0 0 0,1-7-30 0 0,-16-9-1129 0 0,5 18-1527 0 0,-1 0-3317 0 0,2 2-6159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0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48 0 0 0,'0'0'628'0'0,"0"0"846"0"0,0 0 306 0 0,0 0-55 0 0,0 0-145 0 0,0 0-138 0 0,0 0-116 0 0,0 0-59 0 0,0-8-72 0 0,0-24-90 0 0,0 24-69 0 0,0 8-75 0 0,0 0-64 0 0,0 0-35 0 0,0 0-33 0 0,0 0-55 0 0,0 0-69 0 0,0 0-105 0 0,-6 19 895 0 0,-5-1-1406 0 0,2 1 1 0 0,0 1 0 0 0,1 0-1 0 0,1 0 1 0 0,1 0-1 0 0,0 1 1 0 0,2 0 0 0 0,0 0-1 0 0,2 2-89 0 0,-1-6 18 0 0,-3 14 22 0 0,-19 141 193 0 0,27-58-181 0 0,-2-110-42 0 0,1-1-1 0 0,0 0 1 0 0,0 0-1 0 0,0 0 1 0 0,1 0-1 0 0,-1 0 1 0 0,1 0-1 0 0,0 0 1 0 0,0 0-1 0 0,-1-1 1 0 0,2 1-1 0 0,-1-1 0 0 0,0 1 1 0 0,0-1-1 0 0,1 0 1 0 0,0 0-1 0 0,-1 0 1 0 0,1 0-1 0 0,0 0 1 0 0,0-1-1 0 0,0 1 1 0 0,0-1-1 0 0,0 0 1 0 0,0 0-1 0 0,0 0 1 0 0,0 0-1 0 0,1-1 1 0 0,-1 1-1 0 0,0-1 1 0 0,0 0-1 0 0,1 0 1 0 0,-1 0-1 0 0,0 0 1 0 0,1 0-1 0 0,-1-1 1 0 0,0 1-1 0 0,0-1 1 0 0,1 0-1 0 0,-1 0 1 0 0,0 0-1 0 0,0-1 1 0 0,0 1-1 0 0,0-1 1 0 0,-1 0-1 0 0,2 0-9 0 0,27-25 68 0 0,-2-1 0 0 0,-1-1 0 0 0,-1-1 0 0 0,-1-1 0 0 0,-2-2-1 0 0,-2 0 1 0 0,-1-2 0 0 0,-1 0 0 0 0,-2-1 0 0 0,-1-1 0 0 0,-3-1 0 0 0,0 0 0 0 0,-3-1 0 0 0,3-18-68 0 0,-4 6 397 0 0,-13 156-377 0 0,0-59 16 0 0,3-1 1 0 0,1 0 0 0 0,2 1-1 0 0,2-1 1 0 0,9 34-37 0 0,4 3 7 0 0,-3 1 0 0 0,-4 0 1 0 0,-3 1-1 0 0,-4-1 0 0 0,-4 3-7 0 0,1-66 4 0 0,-2-1 0 0 0,0 1 1 0 0,-1 0-1 0 0,-1 0 0 0 0,-1-1 1 0 0,-1 1-1 0 0,0-1 0 0 0,-1 0 0 0 0,-2-1 1 0 0,0 1-1 0 0,0-2 0 0 0,-2 1 0 0 0,0-1 1 0 0,-1 0-1 0 0,-1-1 0 0 0,0-1 0 0 0,-2 0 1 0 0,1 0-1 0 0,-2-2 0 0 0,0 1 0 0 0,-10 6-4 0 0,16-16 12 0 0,-1 0 1 0 0,1-1-1 0 0,0 0 0 0 0,-1 0 0 0 0,0-1 0 0 0,1 0 0 0 0,-1-1 0 0 0,0 0 0 0 0,0 0 0 0 0,0-1 1 0 0,0-1-1 0 0,-5 0-12 0 0,11-1 5 0 0,-1 1 1 0 0,1-1-1 0 0,0-1 0 0 0,0 1 1 0 0,0-1-1 0 0,0 1 1 0 0,0-1-1 0 0,1 0 1 0 0,-1 0-1 0 0,1-1 0 0 0,0 1 1 0 0,0-1-1 0 0,0 1 1 0 0,0-1-1 0 0,0 0 1 0 0,1 0-1 0 0,0-1 0 0 0,0 1 1 0 0,0 0-1 0 0,1-1 1 0 0,-1 1-1 0 0,1-1 1 0 0,0 1-1 0 0,0-1 1 0 0,0 0-1 0 0,1 1 0 0 0,0-4-5 0 0,-1-3-2 0 0,1-1 0 0 0,0 0 0 0 0,1 1-1 0 0,1-1 1 0 0,-1 1 0 0 0,2-1-1 0 0,0 1 1 0 0,0 0 0 0 0,1 0-1 0 0,0 0 1 0 0,1 0 0 0 0,0 1 0 0 0,1 0-1 0 0,0 0 1 0 0,1 0 0 0 0,0 1-1 0 0,0 0 1 0 0,1 0 2 0 0,10-14 4 0 0,2 1 0 0 0,0 0 0 0 0,1 2 1 0 0,1 0-1 0 0,0 2 0 0 0,2 0 0 0 0,0 2 0 0 0,1 0 0 0 0,1 2 0 0 0,22-9-4 0 0,9-3-10 0 0,-56 26 22 0 0,-1 0-6 0 0,0 0-12 0 0,0 0 19 0 0,0 0 8 0 0,0 0-25 0 0,0 0 10 0 0,0 0 3 0 0,0 0-14 0 0,0 0 9 0 0,0 0-15 0 0,0 0 23 0 0,0 0 11 0 0,0 0-30 0 0,0 0-25 0 0,0 0-1 0 0,0 0-33 0 0,0 0-44 0 0,0 0-53 0 0,0 0-96 0 0,0 0-135 0 0,0-4-3315 0 0,0-3-8474 0 0,0 3 3844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3681 0 0,'0'0'2275'0'0,"0"0"-196"0"0,0 0-112 0 0,0 0-38 0 0,0 0-13 0 0,0 0-184 0 0,0 0-261 0 0,0 0-229 0 0,0 0-266 0 0,0 0-240 0 0,0 0-180 0 0,0 0-92 0 0,0 0-59 0 0,-3-1-15 0 0,-6-1-16 0 0,6 1-54 0 0,3 1-39 0 0,0 0-50 0 0,11 3 604 0 0,163 6 1856 0 0,-115-10-2263 0 0,130-6 210 0 0,-170 5-388 0 0,-9 0-2271 0 0,-26 2-3222 0 0,0 1-4632 0 0,11 2-853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6865 0 0,'0'0'3400'0'0,"0"0"-1638"0"0,0 0-637 0 0,0 0 33 0 0,0 0 195 0 0,0 0 70 0 0,0 0-120 0 0,0 0-263 0 0,0 0-301 0 0,0 0-221 0 0,0 0-138 0 0,0 0-67 0 0,-3 3-11 0 0,-10 15 331 0 0,64-2 2841 0 0,262-20-1336 0 0,-278-1-2215 0 0,-28-1-2429 0 0,-7 6 1514 0 0,-1 0-2397 0 0,1 0-5146 0 0,0 0-3412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1 866 5401 0 0,'0'0'1693'0'0,"0"0"-77"0"0,0 0 150 0 0,0 0 161 0 0,0 0-56 0 0,0 0-315 0 0,0 0-405 0 0,0 0-251 0 0,0 0-117 0 0,0 0-43 0 0,0 0-37 0 0,0 0-26 0 0,0 0-63 0 0,19-30-83 0 0,63-94-79 0 0,-4 24 716 0 0,-2 23-640 0 0,-76 77-533 0 0,0 1 0 0 0,0-1 0 0 0,0 0 0 0 0,0 0 0 0 0,0 1 0 0 0,0-1 0 0 0,1 0 0 0 0,-1 1 0 0 0,0-1 0 0 0,0 0 0 0 0,0 1 0 0 0,0-1 0 0 0,0 0 0 0 0,0 1 0 0 0,1-1 0 0 0,-1 0 0 0 0,0 0 0 0 0,0 1 0 0 0,0-1-1 0 0,1 0 1 0 0,-1 0 0 0 0,0 0 0 0 0,0 1 0 0 0,1-1 0 0 0,-1 0 0 0 0,0 0 0 0 0,0 0 0 0 0,1 1 0 0 0,-1-1 0 0 0,0 0 0 0 0,1 0 0 0 0,-1 0 0 0 0,0 0 0 0 0,1 0 0 0 0,-1 0 0 0 0,0 0 0 0 0,1 0 0 0 0,-1 0 0 0 0,0 0 0 0 0,1 0 0 0 0,-1 0 0 0 0,0 0 0 0 0,0 0 0 0 0,1 0 0 0 0,-1 0 0 0 0,0 0 0 0 0,1 0 0 0 0,-1-1 0 0 0,0 1-1 0 0,1 0 7 0 0,-8 33-67 0 0,-11 52 152 0 0,16-82-83 0 0,1 0 0 0 0,0 0-1 0 0,0 0 1 0 0,1 1-1 0 0,-1-1 1 0 0,0 0-1 0 0,1 0 1 0 0,0 0-1 0 0,0 1 1 0 0,0-1-1 0 0,0 0 1 0 0,1 1-1 0 0,-1-1 1 0 0,1 0 0 0 0,0 0-1 0 0,0 0 1 0 0,0 0-1 0 0,0 0 1 0 0,0 0-1 0 0,1 0 1 0 0,-1 0-1 0 0,1 0 1 0 0,0 0-1 0 0,0-1 1 0 0,0 1 0 0 0,0-1-1 0 0,0 0 1 0 0,1 1-1 0 0,-1-1 1 0 0,1 0-1 0 0,0 0 1 0 0,-1 0-1 0 0,1-1 1 0 0,0 1-1 0 0,0-1 1 0 0,0 0 0 0 0,0 1-1 0 0,0-1 1 0 0,0-1-1 0 0,0 1 1 0 0,1 0-1 0 0,-1-1 1 0 0,0 1-3 0 0,7-2 100 0 0,-1-1-1 0 0,1 1 1 0 0,-1-1 0 0 0,1-1 0 0 0,-1 0-1 0 0,0 0 1 0 0,0-1 0 0 0,0 0 0 0 0,0-1-1 0 0,-1 1 1 0 0,0-2 0 0 0,0 1 0 0 0,0-1-1 0 0,-1 0 1 0 0,0-1 0 0 0,0 0 0 0 0,0 0-1 0 0,2-5-99 0 0,7-2 248 0 0,34-56 511 0 0,-41 33-669 0 0,-9 36-219 0 0,-17 5-3547 0 0,8 3-4349 0 0,7-3-3168 0 0</inkml:trace>
  <inkml:trace contextRef="#ctx0" brushRef="#br0" timeOffset="351.722">940 472 11626 0 0,'0'0'2104'0'0,"0"0"-495"0"0,0 0-308 0 0,0 0-207 0 0,0 0-152 0 0,0 0-177 0 0,0 0-155 0 0,0 0-111 0 0,0 0-90 0 0,0 0-82 0 0,-32 25-80 0 0,-97 82-57 0 0,126-106-181 0 0,1 0-1 0 0,-1 0 0 0 0,1 1 0 0 0,-1-1 0 0 0,1 1 1 0 0,0-1-1 0 0,-1 1 0 0 0,1 0 0 0 0,0 0 1 0 0,0 0-1 0 0,0 0 0 0 0,1 1 0 0 0,-1-1 1 0 0,1 0-1 0 0,-1 1 0 0 0,1-1 0 0 0,0 1 0 0 0,-1-1 1 0 0,1 1-1 0 0,1 0 0 0 0,-1 0 0 0 0,0-1 1 0 0,1 1-1 0 0,-1 1-8 0 0,1 5 33 0 0,-1-6-25 0 0,0 1 1 0 0,1-1-1 0 0,-1 1 1 0 0,0-1-1 0 0,1 1 0 0 0,0-1 1 0 0,0 1-1 0 0,0-1 0 0 0,0 1 1 0 0,1 0-1 0 0,-1-1 0 0 0,1 1 1 0 0,0-1-1 0 0,0 0 1 0 0,0 1-1 0 0,0-1 0 0 0,1 0 1 0 0,0 1-1 0 0,-1-1 0 0 0,1 0 1 0 0,0 0-1 0 0,0 0 1 0 0,1-1-1 0 0,-1 1 0 0 0,1-1 1 0 0,-1 1-1 0 0,1-1 0 0 0,0 0 1 0 0,0 1-1 0 0,0-2 1 0 0,0 1-1 0 0,0 0 0 0 0,0 0 1 0 0,0-1-1 0 0,1 0 0 0 0,1 1-8 0 0,8 1 88 0 0,-1-1-1 0 0,1 0 1 0 0,-1-1-1 0 0,1-1 1 0 0,-1 0-1 0 0,1 0 1 0 0,0-1-1 0 0,-1-1 0 0 0,1 0 1 0 0,-1-1-1 0 0,0 0 1 0 0,0-1-1 0 0,7-3-87 0 0,-13 5 85 0 0,0-1-1 0 0,0 0 1 0 0,0 0-1 0 0,-1 0 1 0 0,1-1-1 0 0,-1 0 1 0 0,0 0-1 0 0,0 0 1 0 0,0-1-1 0 0,-1 1 1 0 0,0-1-1 0 0,0 0 1 0 0,0-1-1 0 0,0 1 1 0 0,-1-1-1 0 0,0 1 1 0 0,0-1-1 0 0,0 0 1 0 0,-1 0-1 0 0,0-1 1 0 0,0 1-1 0 0,0 0 1 0 0,-1 0-1 0 0,0-1 1 0 0,0 1-1 0 0,-1-7-84 0 0,0 8 11 0 0,0 0 0 0 0,0 0-1 0 0,0 0 1 0 0,-1 0 0 0 0,0 0-1 0 0,0 0 1 0 0,-1 0-1 0 0,1 0 1 0 0,-1 1 0 0 0,0-1-1 0 0,0 1 1 0 0,0-1-1 0 0,-1 1 1 0 0,0 0 0 0 0,0-1-1 0 0,0 2 1 0 0,0-1-1 0 0,0 0 1 0 0,-1 1 0 0 0,0-1-1 0 0,0 1 1 0 0,-3-3-11 0 0,-67-25-1153 0 0,48 29-1750 0 0,-2 2-3693 0 0,18 0-4918 0 0</inkml:trace>
  <inkml:trace contextRef="#ctx0" brushRef="#br0" timeOffset="732.536">1545 173 7378 0 0,'0'0'2771'0'0,"0"0"-420"0"0,0 0-320 0 0,0 0-260 0 0,0 0-300 0 0,0 0-289 0 0,0 0-282 0 0,0 0-217 0 0,0 0-135 0 0,0 0-117 0 0,0 0-62 0 0,0 0-37 0 0,0 0-8 0 0,-16 19 31 0 0,-49 61-12 0 0,48-36 130 0 0,18-36-357 0 0,30 338 367 0 0,-42-247-1610 0 0,-14-110-9118 0 0,17 1 1517 0 0,2 6 4516 0 0</inkml:trace>
  <inkml:trace contextRef="#ctx0" brushRef="#br0" timeOffset="1586.08">1219 523 2633 0 0,'0'0'1903'0'0,"0"0"-74"0"0,0 0-28 0 0,0 0 8 0 0,0 0-33 0 0,0 0-171 0 0,0 0-297 0 0,0 0-306 0 0,0 0-287 0 0,0 0-230 0 0,0 0-161 0 0,0 0-117 0 0,30-2-56 0 0,95-9-47 0 0,141-1-87 0 0,21 22-2228 0 0,-214-10 1970 0 0,-115 13 5075 0 0,-46 23-3038 0 0,79-33-1758 0 0,-1 1-1 0 0,1 0 0 0 0,0 0 0 0 0,0 1 0 0 0,1 0 1 0 0,-1 0-1 0 0,1 1 0 0 0,0 0 0 0 0,1 1 1 0 0,0 0-1 0 0,0 0 0 0 0,0 0 0 0 0,1 1 1 0 0,0 0-1 0 0,0 0 0 0 0,1 1 0 0 0,0-1 0 0 0,0 1 1 0 0,1 0-1 0 0,0 1 0 0 0,1-1 0 0 0,0 1 1 0 0,1-1-1 0 0,-1 4-37 0 0,5-11-11 0 0,0 0-1 0 0,-1 0 1 0 0,1 0 0 0 0,0 0-1 0 0,0 0 1 0 0,0 0 0 0 0,0-1-1 0 0,1 1 1 0 0,-1-1 0 0 0,0 0-1 0 0,1 1 1 0 0,-1-1 0 0 0,1 0-1 0 0,-1 0 1 0 0,1-1 0 0 0,0 1-1 0 0,-1 0 1 0 0,1-1 0 0 0,0 0-1 0 0,-1 1 1 0 0,1-1 0 0 0,0 0-1 0 0,0-1 1 0 0,-1 1 0 0 0,1 0-1 0 0,0-1 1 0 0,-1 1 0 0 0,1-1-1 0 0,-1 0 1 0 0,2 0 11 0 0,3 0 5 0 0,6-1 6 0 0,-1-1 1 0 0,1-1-1 0 0,-1 0 0 0 0,0-1 0 0 0,0 0 1 0 0,0 0-1 0 0,-1-2 0 0 0,0 1 0 0 0,0-1 1 0 0,0-1-1 0 0,6-6-11 0 0,71-41 35 0 0,-84 53-21 0 0,-3 2-18 0 0,-1-1-1 0 0,1 0 1 0 0,0 1 0 0 0,0-1 0 0 0,-1 1-1 0 0,1-1 1 0 0,0 0 0 0 0,0 1-1 0 0,0 0 1 0 0,-1-1 0 0 0,1 1-1 0 0,0-1 1 0 0,0 1 0 0 0,0 0-1 0 0,0 0 1 0 0,0 0 0 0 0,0-1 0 0 0,0 1-1 0 0,0 0 1 0 0,0 0 0 0 0,0 0-1 0 0,0 0 1 0 0,-1 1 0 0 0,1-1-1 0 0,0 0 1 0 0,0 0 0 0 0,0 1-1 0 0,0-1 1 0 0,0 0 0 0 0,0 1-1 0 0,0-1 1 0 0,-1 1 0 0 0,1-1 0 0 0,0 1-1 0 0,0-1 1 0 0,-1 1 0 0 0,1-1-1 0 0,0 1 1 0 0,-1 0 0 0 0,1 0-1 0 0,0-1 1 0 0,-1 1 0 0 0,1 0-1 0 0,-1 0 1 0 0,1 0 0 0 0,-1-1 0 0 0,0 1-1 0 0,1 0 1 0 0,-1 0 0 0 0,0 0-1 0 0,0 0 1 0 0,1 0 0 0 0,-1 0-1 0 0,0 0 1 0 0,0 0 4 0 0,3 19-57 0 0,-3-16 49 0 0,0 0 0 0 0,0-1-1 0 0,0 1 1 0 0,0-1-1 0 0,1 1 1 0 0,0-1 0 0 0,0 1-1 0 0,0-1 1 0 0,0 1-1 0 0,0-1 1 0 0,1 0 0 0 0,0 1-1 0 0,-1-1 1 0 0,1 0-1 0 0,0 0 1 0 0,0 0 0 0 0,1-1-1 0 0,-1 1 1 0 0,1 0-1 0 0,-1-1 1 0 0,1 0 0 0 0,0 1-1 0 0,0-1 1 0 0,0 0-1 0 0,2 1 9 0 0,9 1 51 0 0,0-1-1 0 0,0-1 0 0 0,1 0 0 0 0,-1 0 0 0 0,1-2 0 0 0,-1 0 0 0 0,0 0 1 0 0,1-1-1 0 0,-1-1 0 0 0,0 0 0 0 0,0-1 0 0 0,0-1 0 0 0,0 0 0 0 0,0-1 1 0 0,-1-1-1 0 0,0 0 0 0 0,0 0 0 0 0,-1-1 0 0 0,1-1 0 0 0,9-8-50 0 0,204-186 1926 0 0,-210 187-1882 0 0,0-1-1 0 0,-2 0 1 0 0,0-1 0 0 0,-1-1 0 0 0,-1 0-1 0 0,0-1 1 0 0,-1 0 0 0 0,-2 0 0 0 0,0-1-1 0 0,0-1 1 0 0,-2 1 0 0 0,-1-1-1 0 0,-1-1 1 0 0,0 1 0 0 0,-2-1 0 0 0,0 1-1 0 0,-1-1 1 0 0,-2 0 0 0 0,-1-21-44 0 0,0 39 6 0 0,1 1 0 0 0,-1 0 1 0 0,0-1-1 0 0,0 1 0 0 0,0-1 0 0 0,0 1 1 0 0,-1 0-1 0 0,1 0 0 0 0,-1 0 0 0 0,0 0 1 0 0,0 0-1 0 0,0 0 0 0 0,0 0 1 0 0,-1 0-1 0 0,1 1 0 0 0,-1-1 0 0 0,1 1 1 0 0,-1 0-1 0 0,0 0 0 0 0,0 0 0 0 0,0 0 1 0 0,0 0-1 0 0,0 1 0 0 0,0-1 0 0 0,-1 1 1 0 0,1 0-1 0 0,0 0 0 0 0,-1 0 0 0 0,1 1 1 0 0,-1-1-1 0 0,1 1 0 0 0,-1-1 1 0 0,0 1-7 0 0,-1 0-20 0 0,0 1 1 0 0,0-1 0 0 0,0 1 0 0 0,0 0 0 0 0,1 0 0 0 0,-1 1 0 0 0,0-1 0 0 0,0 1 0 0 0,1 0-1 0 0,-1 0 1 0 0,1 1 0 0 0,-1-1 0 0 0,1 1 0 0 0,0 0 0 0 0,0 0 0 0 0,0 0 0 0 0,1 1-1 0 0,-1 0 1 0 0,1-1 0 0 0,0 1 0 0 0,0 0 0 0 0,0 1 0 0 0,0-1 0 0 0,0 1 19 0 0,-7 17-12 0 0,1 0 1 0 0,1 1-1 0 0,1 0 0 0 0,1 1 1 0 0,1-1-1 0 0,0 1 1 0 0,2 0-1 0 0,1 0 1 0 0,1 1-1 0 0,2-1 0 0 0,0 0 1 0 0,1 0-1 0 0,1 0 1 0 0,2 0-1 0 0,0 0 0 0 0,7 17 12 0 0,66 228-260 0 0,-77-269 216 0 0,-1 0 0 0 0,1 0 0 0 0,-1 1-1 0 0,0-1 1 0 0,1 0 0 0 0,-1 1-1 0 0,0-1 1 0 0,1 0 0 0 0,-1 0 0 0 0,0 1-1 0 0,1-1 1 0 0,-1 1 0 0 0,0-1-1 0 0,0 0 1 0 0,1 1 0 0 0,-1-1 0 0 0,0 1-1 0 0,0-1 1 0 0,0 0 0 0 0,0 1-1 0 0,1-1 1 0 0,-1 1 0 0 0,0-1 0 0 0,0 1-1 0 0,0-1 1 0 0,0 1 0 0 0,0-1-1 0 0,0 1 1 0 0,0-1 0 0 0,0 0 0 0 0,0 1-1 0 0,-1-1 1 0 0,1 1 0 0 0,0-1-1 0 0,0 1 1 0 0,0-1 0 0 0,0 0 0 0 0,-1 1-1 0 0,1-1 1 0 0,0 1 0 0 0,0-1-1 0 0,-1 0 1 0 0,1 1 0 0 0,0-1 0 0 0,-1 0-1 0 0,1 1 1 0 0,0-1 0 0 0,-1 0-1 0 0,1 0 1 0 0,0 1 0 0 0,-1-1 0 0 0,1 0-1 0 0,-1 0 1 0 0,1 0 0 0 0,-1 1-1 0 0,1-1 1 0 0,0 0 0 0 0,-1 0 0 0 0,1 0-1 0 0,-1 0 1 0 0,1 0 0 0 0,-1 0-1 0 0,1 0 1 0 0,-1 0 0 0 0,1 0 0 0 0,-1 0-1 0 0,1 0 1 0 0,0 0 0 0 0,-1 0-1 0 0,0-1 45 0 0,-25-21-11468 0 0,22 18 2555 0 0</inkml:trace>
  <inkml:trace contextRef="#ctx0" brushRef="#br0" timeOffset="1870.443">2318 369 7554 0 0,'0'0'4409'0'0,"0"0"-2406"0"0,0 0-1000 0 0,0 0-174 0 0,0 0 5 0 0,0 0 48 0 0,0 0 4 0 0,0 0-21 0 0,0 0-18 0 0,0 0-25 0 0,0 0-45 0 0,0 0-70 0 0,23 3-68 0 0,144 27 937 0 0,131 3 303 0 0,-253-31-1359 0 0,-19 0 350 0 0,-9-1-3307 0 0,-3-1-2717 0 0,0-1-3771 0 0,-14 1-2461 0 0</inkml:trace>
  <inkml:trace contextRef="#ctx0" brushRef="#br0" timeOffset="2218.258">3106 531 9618 0 0,'0'0'4254'0'0,"0"0"-2300"0"0,0 0-783 0 0,0 0-167 0 0,0 0-156 0 0,0 0-174 0 0,0 0-223 0 0,0 0-182 0 0,0 0-106 0 0,0 0-47 0 0,0 0-20 0 0,5 31-20 0 0,12 98-36 0 0,-11-91-276 0 0,3-82-9569 0 0,-9-33 2460 0 0,-2 1 5964 0 0,-11-153 14069 0 0,2 169-8734 0 0,1 74-8341 0 0,9-6 981 0 0,1-4-3553 0 0</inkml:trace>
  <inkml:trace contextRef="#ctx0" brushRef="#br0" timeOffset="2569.973">3405 409 11138 0 0,'0'0'3641'0'0,"0"0"-1430"0"0,0 0-580 0 0,0 0-169 0 0,0 0-174 0 0,0 0-280 0 0,0 0-322 0 0,0 0-263 0 0,0 0-175 0 0,0 0-90 0 0,0 0-47 0 0,0 0-52 0 0,0 0-57 0 0,-10 14 4 0 0,-45 67-53 0 0,52-76 32 0 0,1 0 0 0 0,0 0 0 0 0,0 0 0 0 0,0 0 1 0 0,0 0-1 0 0,1 0 0 0 0,0 0 0 0 0,0 1 0 0 0,1-1 0 0 0,-1 0 0 0 0,1 1 0 0 0,0-1 0 0 0,1 0 0 0 0,-1 1 0 0 0,1-1 1 0 0,0 0-1 0 0,0 1 0 0 0,1-1 0 0 0,-1 0 0 0 0,1 0 0 0 0,0 0 0 0 0,1 0 0 0 0,-1-1 0 0 0,1 1 0 0 0,0-1 0 0 0,0 1 1 0 0,1-1-1 0 0,-1 0 0 0 0,1 0 0 0 0,0 0 0 0 0,0-1 0 0 0,0 0 0 0 0,0 1 0 0 0,1-1 0 0 0,-1-1 0 0 0,1 1 0 0 0,0-1 0 0 0,0 1 1 0 0,0-1-1 0 0,0-1 0 0 0,0 1 0 0 0,0-1 0 0 0,0 0 0 0 0,2 0 15 0 0,1-1 87 0 0,0 0-1 0 0,0-1 1 0 0,-1 0-1 0 0,1 0 1 0 0,0-1 0 0 0,-1 0-1 0 0,1 0 1 0 0,-1-1 0 0 0,1 0-1 0 0,-1 0 1 0 0,0-1-1 0 0,-1 0 1 0 0,1 0 0 0 0,0-1-1 0 0,-1 0 1 0 0,0 0-1 0 0,0 0 1 0 0,-1-1 0 0 0,0 1-1 0 0,1-1 1 0 0,-2-1-1 0 0,1 1 1 0 0,-1-1 0 0 0,0 0-1 0 0,0 0 1 0 0,-1 0 0 0 0,0 0-1 0 0,0 0 1 0 0,-1-1-1 0 0,0 0 1 0 0,0 1 0 0 0,-1-1-1 0 0,0 0 1 0 0,0 0-1 0 0,-1 0 1 0 0,0 1 0 0 0,-1-3-87 0 0,1 5-40 0 0,-1 0 0 0 0,-1 1 0 0 0,1-1 0 0 0,-1 1 0 0 0,0-1 0 0 0,0 1 0 0 0,0 0 0 0 0,-1-1 0 0 0,1 1 0 0 0,-1 0 0 0 0,0 1 0 0 0,0-1 0 0 0,0 0 0 0 0,-1 1 0 0 0,1 0 0 0 0,-1 0 0 0 0,0 0 0 0 0,0 0 0 0 0,0 1 0 0 0,0-1 0 0 0,0 1 0 0 0,-1 0 0 0 0,1 0 0 0 0,-1 0 0 0 0,1 1 0 0 0,-1 0 1 0 0,0 0-1 0 0,0 0 0 0 0,1 0 0 0 0,-1 1 0 0 0,0 0 0 0 0,0 0 0 0 0,0 0 0 0 0,0 1 40 0 0,-50 7-3437 0 0,33 1-2118 0 0,12-4-5291 0 0</inkml:trace>
  <inkml:trace contextRef="#ctx0" brushRef="#br0" timeOffset="18338.306">3869 520 0 0 0,'0'0'229'0'0,"0"0"718"0"0,0 0 434 0 0,0 0 259 0 0,0 0 120 0 0,0 0-171 0 0,0 0-306 0 0,0 0-273 0 0,0 0-204 0 0,0 0-129 0 0,2-4-55 0 0,6-11-25 0 0,-8 15-474 0 0,0 1-1 0 0,0-1 1 0 0,0 0-1 0 0,0 0 1 0 0,1 1-1 0 0,-1-1 1 0 0,0 0-1 0 0,0 0 1 0 0,0 1-1 0 0,0-1 1 0 0,0 0-1 0 0,0 0 1 0 0,1 0-1 0 0,-1 1 1 0 0,0-1-1 0 0,0 0 1 0 0,0 0-1 0 0,0 0 1 0 0,1 1-1 0 0,-1-1 1 0 0,0 0-1 0 0,0 0 1 0 0,1 0-1 0 0,-1 0 1 0 0,0 0-1 0 0,0 0 1 0 0,1 0-1 0 0,-1 1 1 0 0,0-1-1 0 0,0 0 1 0 0,1 0-1 0 0,-1 0 1 0 0,0 0-1 0 0,0 0 1 0 0,1 0-1 0 0,-1 0 1 0 0,0 0-1 0 0,0 0 1 0 0,1 0-1 0 0,-1-1 1 0 0,0 1-1 0 0,0 0 1 0 0,1 0-1 0 0,-1 0 1 0 0,0 0-1 0 0,0 0 1 0 0,1 0-1 0 0,-1 0 1 0 0,0-1-1 0 0,0 1 1 0 0,0 0-1 0 0,1 0 1 0 0,-1 0-1 0 0,0-1 1 0 0,0 1-1 0 0,0 0 1 0 0,0 0-1 0 0,0 0 1 0 0,1-1-1 0 0,-1 1 1 0 0,0 0-1 0 0,0-1-122 0 0,1 12 118 0 0,-3 19 30 0 0,-2 0-1 0 0,-1 0 1 0 0,-2-1 0 0 0,0 0 0 0 0,-2-1 0 0 0,-1 1 0 0 0,-2-2 0 0 0,-14 27-148 0 0,22-45-18 0 0,7-15 172 0 0,14-22 243 0 0,16-47-98 0 0,23-28-266 0 0,10 23 18 0 0,-66 80-54 0 0,1 0 1 0 0,0 0-1 0 0,-1 0 1 0 0,1 0 0 0 0,0 0-1 0 0,-1 0 1 0 0,1 0-1 0 0,0 0 1 0 0,-1 0 0 0 0,1 0-1 0 0,0 0 1 0 0,-1 1-1 0 0,1-1 1 0 0,0 0-1 0 0,-1 1 1 0 0,1-1 0 0 0,-1 0-1 0 0,1 1 1 0 0,-1-1-1 0 0,1 1 1 0 0,-1-1-1 0 0,1 0 1 0 0,-1 1 0 0 0,1 0-1 0 0,-1-1 1 0 0,1 1-1 0 0,-1-1 1 0 0,0 1-1 0 0,1-1 1 0 0,-1 1 0 0 0,0 0-1 0 0,0-1 1 0 0,1 1-1 0 0,-1 0 1 0 0,0-1-1 0 0,0 1 1 0 0,0 0 0 0 0,0-1-1 0 0,0 1 1 0 0,0 0-1 0 0,0-1 1 0 0,0 1-1 0 0,0 0 1 0 0,0-1 0 0 0,0 1-1 0 0,0 0 1 0 0,-1-1-1 0 0,1 1 1 0 0,0 0-1 0 0,0-1 1 0 0,-1 1 0 0 0,1 0-1 0 0,0-1 1 0 0,-1 1-1 0 0,1-1 1 0 0,-1 1 2 0 0,2 7 38 0 0,15 54 72 0 0,1-4-96 0 0,14 17 38 0 0,-29-73-21 0 0,-1 0 0 0 0,0 0-1 0 0,1 0 1 0 0,-1-1 0 0 0,1 1-1 0 0,0 0 1 0 0,0 0 0 0 0,0-1-1 0 0,-1 0 1 0 0,1 1 0 0 0,1-1-1 0 0,-1 0 1 0 0,0 0 0 0 0,0 0-1 0 0,0 0 1 0 0,1 0-1 0 0,-1 0 1 0 0,0-1 0 0 0,1 1-1 0 0,-1-1 1 0 0,0 0 0 0 0,1 1-1 0 0,-1-1 1 0 0,1 0 0 0 0,-1-1-1 0 0,1 1 1 0 0,-1 0 0 0 0,0-1-1 0 0,1 1 1 0 0,-1-1 0 0 0,0 0-1 0 0,1 0 1 0 0,-1 0-1 0 0,0 0 1 0 0,0 0 0 0 0,0 0-1 0 0,0 0 1 0 0,0-1 0 0 0,0 1-1 0 0,0-1 1 0 0,0 0 0 0 0,-1 1-1 0 0,1-1 1 0 0,-1 0 0 0 0,1 0-1 0 0,-1 0 1 0 0,0 0 0 0 0,1 0-1 0 0,-1 0 1 0 0,0-1-1 0 0,-1 1 1 0 0,2-1-31 0 0,37-97 1280 0 0,-16 1-618 0 0,-20-3-202 0 0,-3 101-472 0 0,0 1-3 0 0,0 0-19 0 0,0 0-10 0 0,0 0-20 0 0,0 0-27 0 0,0 0-34 0 0,0 0-34 0 0,0 0-67 0 0,0 0-112 0 0,0 0-148 0 0,0 0-206 0 0,0 0-251 0 0,10-5-5968 0 0,-7 3 824 0 0,1 2-4113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907 1411 0 0 0,'0'0'1456'0'0,"0"0"107"0"0,0 0 94 0 0,0 0 98 0 0,0 0-64 0 0,0 0-110 0 0,0 0-147 0 0,0 0-156 0 0,0 0-153 0 0,0 0-111 0 0,0 0-142 0 0,0 0-143 0 0,0 0-104 0 0,-7 0 290 0 0,5 0 3233 0 0,261-47-836 0 0,-215 46-3302 0 0,-40 34 146 0 0,-37 67 286 0 0,-36-4-370 0 0,-65 28-69 0 0,127-116 11 0 0,5-7-19 0 0,0 0 1 0 0,1 0-1 0 0,-1 0 1 0 0,1 0-1 0 0,-1 1 1 0 0,1-1-1 0 0,0 1 1 0 0,0-1-1 0 0,0 1 1 0 0,0-1-1 0 0,0 1 1 0 0,0 0-1 0 0,0-1 1 0 0,0 1-1 0 0,0 0 0 0 0,1 0 1 0 0,-1 0-1 0 0,1 0 1 0 0,-1 0-1 0 0,1-1 1 0 0,0 1-1 0 0,0 0 1 0 0,0 0-1 0 0,0 0 1 0 0,0 1 4 0 0,37 10 73 0 0,80 1 185 0 0,-72-14-66 0 0,1-1 1 0 0,0-3 0 0 0,-1-2-1 0 0,18-5-192 0 0,15 0 102 0 0,-68-11-3594 0 0,5 7-1325 0 0,-7 5-3842 0 0,-1 5-1315 0 0</inkml:trace>
  <inkml:trace contextRef="#ctx0" brushRef="#br0" timeOffset="-2811.106">255 660 0 0 0,'0'0'863'0'0,"0"0"298"0"0,0 0 165 0 0,0 0 154 0 0,0 0 118 0 0,0 0 9 0 0,0 0-139 0 0,0 0-282 0 0,0 0-331 0 0,0 0-290 0 0,0 0-182 0 0,-9 0 765 0 0,187 2 4350 0 0,-1 0-5005 0 0,-177-2-509 0 0,0 0 52 0 0,0 0 79 0 0,0 0 69 0 0,0 0 86 0 0,0 0 50 0 0,-18 0 506 0 0,-10-1-818 0 0,-1 1 1 0 0,0 2-1 0 0,1 1 1 0 0,-1 1-1 0 0,1 1 1 0 0,-5 3-9 0 0,79-4-266 0 0,-2-3 361 0 0,71-1-501 0 0,-111 3-1699 0 0,-4 3-4773 0 0,0-5 3778 0 0,0 0-5657 0 0</inkml:trace>
  <inkml:trace contextRef="#ctx0" brushRef="#br0" timeOffset="-1612.467">1249 384 0 0 0,'0'0'575'0'0,"0"0"494"0"0,0 0 212 0 0,0 0 54 0 0,0 0-72 0 0,0 0-149 0 0,0 0-87 0 0,0 0-56 0 0,0 0-48 0 0,-2-3-55 0 0,0 1-635 0 0,0 0-1 0 0,0 0 0 0 0,0 1 0 0 0,0-1 1 0 0,0 0-1 0 0,-1 1 0 0 0,1 0 0 0 0,0-1 1 0 0,-1 1-1 0 0,1 0 0 0 0,-1 0 1 0 0,0 1-1 0 0,1-1 0 0 0,-1 0 0 0 0,1 1 1 0 0,-1 0-1 0 0,0 0 0 0 0,0-1 1 0 0,1 2-1 0 0,-1-1 0 0 0,0 0 0 0 0,1 0 1 0 0,-1 1-233 0 0,-14 2 160 0 0,0 0 0 0 0,0 2 0 0 0,1 0 0 0 0,-1 0-1 0 0,1 2 1 0 0,1 0 0 0 0,-1 1 0 0 0,1 0 0 0 0,-11 9-160 0 0,22-15 34 0 0,-3 2-22 0 0,1-1 0 0 0,-1 1 0 0 0,1-1 0 0 0,0 2 0 0 0,0-1 0 0 0,1 1 0 0 0,-1 0 0 0 0,1 0 0 0 0,0 0 0 0 0,0 1 0 0 0,1 0 0 0 0,0 0 0 0 0,0 0 0 0 0,0 0-1 0 0,0 1 1 0 0,1-1 0 0 0,0 1 0 0 0,1 0 0 0 0,0 0 0 0 0,0 0 0 0 0,0 0 0 0 0,0 4-12 0 0,2-9 10 0 0,0 0 0 0 0,0 0 0 0 0,0 0 0 0 0,0 0 0 0 0,0 0-1 0 0,0 1 1 0 0,0-1 0 0 0,1-1 0 0 0,-1 1 0 0 0,1 0 0 0 0,-1 0 0 0 0,1 0 0 0 0,0 0 0 0 0,0 0 0 0 0,0 0 0 0 0,0-1-1 0 0,0 1 1 0 0,0 0 0 0 0,0-1 0 0 0,1 1 0 0 0,-1-1 0 0 0,0 1 0 0 0,1-1 0 0 0,0 0 0 0 0,-1 1 0 0 0,1-1-1 0 0,0 0 1 0 0,-1 0 0 0 0,1 0 0 0 0,0-1 0 0 0,0 1 0 0 0,0 0 0 0 0,0-1 0 0 0,0 1 0 0 0,0-1 0 0 0,0 1-1 0 0,0-1 1 0 0,0 0 0 0 0,0 0 0 0 0,0 0-10 0 0,8 1 157 0 0,1-1 0 0 0,-1 0 0 0 0,1 0 0 0 0,0-1-1 0 0,-1 0 1 0 0,0-1 0 0 0,1-1 0 0 0,-1 1 0 0 0,0-2 0 0 0,0 1 0 0 0,0-1-1 0 0,-1-1 1 0 0,2 0-157 0 0,19-13 144 0 0,-2 0 0 0 0,0-2 0 0 0,-1-1 0 0 0,-1-2 0 0 0,0 0 0 0 0,-2-1 0 0 0,-1-2 0 0 0,-2 0-1 0 0,0-1 1 0 0,-1-2 0 0 0,-1-2-144 0 0,-7 16 520 0 0,-11 25 134 0 0,-2 5-756 0 0,3 312 413 0 0,-2-295-320 0 0,-2 1 1 0 0,-2-1-1 0 0,0 0 0 0 0,-3-1 0 0 0,0 1 1 0 0,-2-1-1 0 0,-12 29 9 0 0,18-51-4 0 0,-1 0 0 0 0,1-1 0 0 0,-1 1 0 0 0,-1-1 0 0 0,1 0 0 0 0,-2 0 0 0 0,1-1 0 0 0,-1 1 0 0 0,0-1 0 0 0,0 0 0 0 0,-1-1 0 0 0,0 0 0 0 0,0 0 0 0 0,-1 0 0 0 0,1-1 0 0 0,-1 0 0 0 0,0 0 0 0 0,-1-1 0 0 0,1 0 0 0 0,-1-1 0 0 0,0 0 0 0 0,1 0 0 0 0,-2-1 0 0 0,1 0 0 0 0,0 0 0 0 0,0-1 0 0 0,0 0 0 0 0,-1-1 0 0 0,-6 0 4 0 0,14-1 0 0 0,0 1 1 0 0,0-1-1 0 0,0 0 1 0 0,0 1-1 0 0,0-1 1 0 0,0 0-1 0 0,0 0 1 0 0,0 0-1 0 0,0-1 1 0 0,0 1-1 0 0,0 0 1 0 0,1-1-1 0 0,-1 1 1 0 0,1-1-1 0 0,-1 1 1 0 0,1-1-1 0 0,-1 0 1 0 0,1 0-1 0 0,0 1 1 0 0,0-1-1 0 0,0 0 1 0 0,0 0-1 0 0,0 0 1 0 0,0-1-1 0 0,1 1 1 0 0,-1 0-1 0 0,1 0 1 0 0,-1 0-1 0 0,1 0 1 0 0,0-1-1 0 0,0 1 1 0 0,0 0-1 0 0,0 0 1 0 0,0 0-1 0 0,0-1 1 0 0,1 1-1 0 0,28-77-75 0 0,-17 64 81 0 0,1 1 0 0 0,0 0 0 0 0,0 1 0 0 0,2 1 0 0 0,0 0 1 0 0,0 1-1 0 0,1 0 0 0 0,0 1 0 0 0,0 1 0 0 0,1 1 1 0 0,1 0-7 0 0,150-47 106 0 0,-66 48-691 0 0,-88 4-1239 0 0,-6 0-4842 0 0,-6 2-4296 0 0</inkml:trace>
  <inkml:trace contextRef="#ctx0" brushRef="#br0" timeOffset="-988.737">575 1172 4057 0 0,'0'0'2254'0'0,"0"0"-103"0"0,0 0-4 0 0,0 0-5 0 0,0 0-198 0 0,0 0-345 0 0,0 0-403 0 0,0 0-369 0 0,0 0-255 0 0,0 0-202 0 0,0 0-149 0 0,0 0-77 0 0,0 0-9 0 0,3 1 88 0 0,158 2 2801 0 0,176-15-1093 0 0,-178-1-1618 0 0,-79 8-268 0 0,1-3 0 0 0,-2-3-1 0 0,41-13-44 0 0,-55 7-46 0 0,12-3-4218 0 0,-67 19-2886 0 0,-8 1 3784 0 0,1 0-7192 0 0</inkml:trace>
  <inkml:trace contextRef="#ctx0" brushRef="#br0" timeOffset="4449.344">1590 1150 0 0 0,'-2'-6'13'0'0,"2"4"97"0"0,0 2 180 0 0,-1 0 379 0 0,-4 0 767 0 0,4-4 2885 0 0,11 1-532 0 0,22 3-3583 0 0,-24 0 286 0 0,173 1 2704 0 0,43-2-1576 0 0,-204 1-1500 0 0,157-15 542 0 0,-20-3 3 0 0,-30 7-126 0 0,-81 3 2 0 0,89-10 54 0 0,-89 11-252 0 0,90 3 194 0 0,-111 1-183 0 0,-25 3-3860 0 0,-5-1-3851 0 0,5 1-2278 0 0</inkml:trace>
  <inkml:trace contextRef="#ctx0" brushRef="#br0" timeOffset="6968.83">1724 1411 0 0 0,'0'0'644'0'0,"0"0"604"0"0,0 0 333 0 0,0 0 131 0 0,0 0 114 0 0,0 0-3 0 0,-1-7-160 0 0,-7-26 1111 0 0,8 33-1626 0 0,0 0-109 0 0,0 0-108 0 0,0 0-124 0 0,0 0-105 0 0,0 0-93 0 0,0 0-72 0 0,0 0-79 0 0,13 81 2159 0 0,53 305-1271 0 0,-49-319-1287 0 0,-8-69 1296 0 0,-4-26-985 0 0,-3 13-352 0 0,61-202 100 0 0,55-136-140 0 0,-110 339-601 0 0,-15 42-809 0 0,0-5 938 0 0,4 12-1719 0 0,2-12-6507 0 0,1-15-2513 0 0</inkml:trace>
  <inkml:trace contextRef="#ctx0" brushRef="#br0" timeOffset="7480.732">2103 1820 0 0 0,'0'0'912'0'0,"0"0"232"0"0,0 0 130 0 0,0 0 209 0 0,0 0 187 0 0,0 0 23 0 0,0 0-106 0 0,0 0-197 0 0,0 0-176 0 0,0 0-199 0 0,0 0-171 0 0,0 0-113 0 0,0 0-82 0 0,-1-3-41 0 0,-7-9 1497 0 0,-24 53-1015 0 0,-10 57-753 0 0,41-95-310 0 0,0 0 1 0 0,0 0 0 0 0,1 0-1 0 0,-1 0 1 0 0,1 0 0 0 0,0 0-1 0 0,0 1 1 0 0,0-1 0 0 0,0 0-1 0 0,1 0 1 0 0,-1 0 0 0 0,1 0-1 0 0,-1 0 1 0 0,1 0 0 0 0,0 0-1 0 0,1 0 1 0 0,-1 0 0 0 0,0 0-1 0 0,1 0 1 0 0,0-1 0 0 0,-1 1-1 0 0,1-1 1 0 0,0 1 0 0 0,0-1-1 0 0,1 0 1 0 0,-1 1 0 0 0,0-1-1 0 0,1 0 1 0 0,-1-1 0 0 0,1 1-1 0 0,0 0 1 0 0,0 0-28 0 0,4-1 106 0 0,-1 0 0 0 0,0 0 0 0 0,1 0 1 0 0,-1-1-1 0 0,1 0 0 0 0,-1 0 0 0 0,1 0 0 0 0,-1-1 0 0 0,0 0 0 0 0,1 0 1 0 0,-1-1-1 0 0,0 0 0 0 0,0 0 0 0 0,0 0 0 0 0,0-1 0 0 0,0 0 0 0 0,0 0 0 0 0,-1-1 1 0 0,0 1-1 0 0,1-1 0 0 0,-1 0 0 0 0,-1 0 0 0 0,1-1 0 0 0,2-2-106 0 0,1 0 65 0 0,-1 1-1 0 0,1-1 1 0 0,-1 0 0 0 0,0 0-1 0 0,-1-1 1 0 0,0 0-1 0 0,0 0 1 0 0,-1-1-1 0 0,0 0 1 0 0,0 0 0 0 0,-1 0-1 0 0,0 0 1 0 0,-1-1-1 0 0,0 1 1 0 0,0-1-1 0 0,-1 0 1 0 0,0 0 0 0 0,-1 0-1 0 0,0 0 1 0 0,-1 0-1 0 0,0 0 1 0 0,0 0-1 0 0,-1 0 1 0 0,-1-3-65 0 0,-1 10-97 0 0,-1 0-1 0 0,1 0 1 0 0,-1 0 0 0 0,0 0-1 0 0,0 1 1 0 0,0 0-1 0 0,0-1 1 0 0,0 1 0 0 0,0 1-1 0 0,-1-1 1 0 0,1 1 0 0 0,-1 0-1 0 0,1 0 1 0 0,-1 0 0 0 0,1 0-1 0 0,-1 1 1 0 0,1 0 0 0 0,-1 0-1 0 0,0 0 1 0 0,1 0 0 0 0,-1 1-1 0 0,1 0 1 0 0,-1 0-1 0 0,1 0 1 0 0,-1 1 0 0 0,1-1-1 0 0,0 1 1 0 0,-1 0 0 0 0,1 0-1 0 0,0 0 98 0 0,-47 34-4861 0 0,38-27 355 0 0,0 0-6574 0 0</inkml:trace>
  <inkml:trace contextRef="#ctx0" brushRef="#br0" timeOffset="7852.746">2645 1757 6953 0 0,'0'0'3553'0'0,"0"0"-1738"0"0,0 0-537 0 0,0 0 166 0 0,0 0 37 0 0,0 0-112 0 0,0 0-271 0 0,0 0-345 0 0,0 0-165 0 0,0 0-93 0 0,0 0-72 0 0,0 0-95 0 0,0 0-63 0 0,-12 16-26 0 0,-53 79 102 0 0,40-40-65 0 0,18-37-304 0 0,0-1 0 0 0,-2 0 0 0 0,1-1 0 0 0,-2 0 0 0 0,0 0-1 0 0,-1-1 1 0 0,-1 0 0 0 0,-10 10 28 0 0,14-18-812 0 0,-9 5 627 0 0,10-10-3708 0 0,-2-1-4068 0 0,8-2 3138 0 0,1-2 23 0 0</inkml:trace>
  <inkml:trace contextRef="#ctx0" brushRef="#br0" timeOffset="8213.031">2440 1761 3753 0 0,'0'0'2228'0'0,"0"0"-883"0"0,0 0-464 0 0,0 0 18 0 0,0 0 164 0 0,0 0 120 0 0,0 0-2 0 0,0 0-67 0 0,0 0-74 0 0,0 0-68 0 0,0 0-70 0 0,0 0-118 0 0,8 12-40 0 0,49 76 1307 0 0,58 18-354 0 0,-106-106-4538 0 0,-6-3-6346 0 0,-3 2-622 0 0</inkml:trace>
  <inkml:trace contextRef="#ctx0" brushRef="#br0" timeOffset="8894.427">2387 1312 0 0 0,'0'0'693'0'0,"0"0"128"0"0,0 0 80 0 0,0 0 91 0 0,0 0 141 0 0,0 0 171 0 0,0 0 59 0 0,-1 0 927 0 0,-6 0-2432 0 0,6 0 3964 0 0,1 0 4164 0 0,125-26-6393 0 0,-58 22-1436 0 0,-67 30 355 0 0,-28 18 156 0 0,-38 58-61 0 0,65-99-582 0 0,1-2-13 0 0,0 0 0 0 0,-1 1-1 0 0,1-1 1 0 0,0 1 0 0 0,0-1 0 0 0,0 1-1 0 0,0-1 1 0 0,0 1 0 0 0,1-1-1 0 0,-1 1 1 0 0,0-1 0 0 0,1 0-1 0 0,-1 1 1 0 0,1-1 0 0 0,-1 0 0 0 0,1 1-1 0 0,0-1 1 0 0,-1 0 0 0 0,1 0-1 0 0,0 1 1 0 0,0-1 0 0 0,0 0-1 0 0,0 0 1 0 0,0 0 0 0 0,0 0 0 0 0,0 0-1 0 0,1 0 1 0 0,-1-1 0 0 0,0 1-1 0 0,0 0 1 0 0,1 0 0 0 0,-1-1-1 0 0,0 1 1 0 0,1-1 0 0 0,-1 1 0 0 0,1-1-1 0 0,-1 0-11 0 0,12 5 123 0 0,-4-2-100 0 0,0 0 0 0 0,0-1-1 0 0,0 0 1 0 0,0 0 0 0 0,0-1-1 0 0,0-1 1 0 0,0 1 0 0 0,1-1-1 0 0,-1-1 1 0 0,0 0 0 0 0,0 0-1 0 0,0-1 1 0 0,0 0 0 0 0,0 0-1 0 0,0-1 1 0 0,1-1-23 0 0,48-27-4653 0 0,-49 25-1998 0 0,0 5-5401 0 0</inkml:trace>
  <inkml:trace contextRef="#ctx0" brushRef="#br0" timeOffset="13979.163">2985 193 0 0 0,'0'0'1084'0'0,"0"0"662"0"0,0 0 306 0 0,0 0-2 0 0,0 0-233 0 0,0 0-294 0 0,0 0-219 0 0,0 0-163 0 0,-1-8-136 0 0,-6-24-147 0 0,6 24-135 0 0,1 8-127 0 0,0 0-136 0 0,0 0-122 0 0,0 0-115 0 0,0 0-103 0 0,7 18 486 0 0,45 42 751 0 0,-2 2-1 0 0,-3 3 0 0 0,-3 1 1 0 0,26 54-1357 0 0,-50-78 186 0 0,-2 1 0 0 0,-1 0 0 0 0,-3 2 0 0 0,-1 0 0 0 0,-2 0 0 0 0,-3 1 0 0 0,-1 0 0 0 0,-3 1 0 0 0,-1 0 0 0 0,-3-1 0 0 0,-1 1 0 0 0,-8 40-186 0 0,0 11 126 0 0,-5-1 0 0 0,-18 61-126 0 0,21-126 22 0 0,-2 0 0 0 0,-1-1 0 0 0,-1 0 0 0 0,-2-1-1 0 0,0-1 1 0 0,-3-1 0 0 0,0 0 0 0 0,-1-1 0 0 0,-2-2 0 0 0,-1 0-1 0 0,-1-2 1 0 0,0 0 0 0 0,-4 0-22 0 0,-101 120-10 0 0,125-134 372 0 0,-2-1-2864 0 0,-5-14-3335 0 0,8 0-654 0 0,2 5-4871 0 0</inkml:trace>
  <inkml:trace contextRef="#ctx0" brushRef="#br0" timeOffset="15175.7">261 1 0 0 0,'0'0'1034'0'0,"0"0"319"0"0,0 0 177 0 0,0 0-19 0 0,0 0-166 0 0,0 0-244 0 0,0 0-224 0 0,0 0-121 0 0,0 0-45 0 0,-3-1 5260 0 0,1 1-5991 0 0,-31 38 1806 0 0,20-23-1455 0 0,1 1 1 0 0,0 0 0 0 0,1 1 0 0 0,0 0 0 0 0,2 1 0 0 0,0 0 0 0 0,-5 15-332 0 0,8-20 144 0 0,-16 41 295 0 0,2 1 1 0 0,3 1-1 0 0,2 0 1 0 0,2 2-1 0 0,3-1 1 0 0,3 2-1 0 0,1 24-439 0 0,5-71 45 0 0,-10 141 789 0 0,7-1 0 0 0,10 53-834 0 0,2-146 203 0 0,4-1 1 0 0,2 0-1 0 0,2 0 1 0 0,3-2-1 0 0,2 0 1 0 0,3-1-1 0 0,2-2 1 0 0,2 0-1 0 0,3-2 1 0 0,26 32-204 0 0,68 98 689 0 0,-103-145-450 0 0,-21-35-191 0 0,6 0 173 0 0,-7-2-266 0 0,0 1-32 0 0,0 0-30 0 0,0 0-12 0 0,0 0-38 0 0,0 0-62 0 0,6 0-1009 0 0,7 0-1196 0 0,-6-3-4245 0 0,-3-1-5408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3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499 538 0 0 0,'0'0'279'0'0,"0"0"888"0"0,0 0 328 0 0,0 0-6 0 0,0 0-72 0 0,0 0 6 0 0,0 0 25 0 0,0 0 18 0 0,0-4-18 0 0,2-10-61 0 0,-2 10-95 0 0,0 4-114 0 0,0 0-111 0 0,0 0-98 0 0,0 0-87 0 0,0 0-73 0 0,0 0-37 0 0,-8 29 3650 0 0,-20 16-4550 0 0,17-30 554 0 0,-51 81 163 0 0,23-33-336 0 0,-3-1 0 0 0,-2-2 0 0 0,-52 52-253 0 0,-66 58 158 0 0,154-165-638 0 0,8-17-5049 0 0,1 0 3233 0 0,3-9-7477 0 0,-1 13 1637 0 0</inkml:trace>
  <inkml:trace contextRef="#ctx0" brushRef="#br0" timeOffset="403.472">35 556 6481 0 0,'0'0'2441'0'0,"0"0"-406"0"0,0 0-305 0 0,0 0-74 0 0,0 0-52 0 0,0 0-193 0 0,0 0-342 0 0,0 0-357 0 0,0 0-205 0 0,0 0-55 0 0,0 0 30 0 0,0 0 65 0 0,5 16-20 0 0,38 111 751 0 0,-22-96-805 0 0,0-2 0 0 0,2-1 0 0 0,1 0 0 0 0,1-2 1 0 0,7 5-474 0 0,-6-7 212 0 0,-1 1 0 0 0,-2 1 0 0 0,0 2 1 0 0,-2 0-1 0 0,8 15-212 0 0,4 52 303 0 0,-33-94-293 0 0,0-1-19 0 0,0 0-27 0 0,0 0 5 0 0,0 0-30 0 0,0 0-10 0 0,0 0-22 0 0,0 0-30 0 0,0 0-70 0 0,0-27-7443 0 0,0 18 1109 0 0,0 4-4997 0 0</inkml:trace>
  <inkml:trace contextRef="#ctx0" brushRef="#br0" timeOffset="1000.252">587 232 2433 0 0,'0'0'1927'0'0,"0"0"-216"0"0,0 0-68 0 0,0 0 226 0 0,0 0 126 0 0,0 0-61 0 0,0 0-149 0 0,0 0-304 0 0,0 0-283 0 0,0 0-197 0 0,0 0-190 0 0,0 0-147 0 0,0 0-98 0 0,-5-7 1502 0 0,102-8-597 0 0,40 9-805 0 0,-136 6-655 0 0,0 0 0 0 0,0 0 1 0 0,0 0-1 0 0,1 1 1 0 0,-1-1-1 0 0,0 0 0 0 0,0 1 1 0 0,0-1-1 0 0,0 1 0 0 0,0 0 1 0 0,0-1-1 0 0,0 1 0 0 0,0 0 1 0 0,0 0-1 0 0,0-1 1 0 0,0 1-1 0 0,-1 0 0 0 0,1 0 1 0 0,0 0-1 0 0,-1 0 0 0 0,1 0 1 0 0,0 0-1 0 0,-1 0 0 0 0,1 0 1 0 0,-1 0-1 0 0,1 1 1 0 0,-1-1-1 0 0,0 0 0 0 0,0 0 1 0 0,1 0-1 0 0,-1 0 0 0 0,0 1 1 0 0,0-1-1 0 0,0 0 0 0 0,0 0 1 0 0,0 0-1 0 0,-1 1 1 0 0,1-1-1 0 0,0 0 0 0 0,0 0 1 0 0,-1 0-1 0 0,1 0 0 0 0,-1 0 1 0 0,1 0-1 0 0,-1 1 1 0 0,0-1-12 0 0,-32 49 537 0 0,-83 77-88 0 0,116-125-446 0 0,-1-1-1 0 0,0 0 1 0 0,0 1 0 0 0,1-1-1 0 0,-1 1 1 0 0,1-1-1 0 0,-1 1 1 0 0,1-1-1 0 0,-1 1 1 0 0,1-1-1 0 0,0 1 1 0 0,0 0-1 0 0,0-1 1 0 0,0 1-1 0 0,0-1 1 0 0,0 1 0 0 0,1 0-1 0 0,-1-1 1 0 0,0 1-1 0 0,1-1 1 0 0,-1 1-1 0 0,1-1 1 0 0,0 1-1 0 0,-1-1 1 0 0,1 1-1 0 0,0-1 1 0 0,0 0 0 0 0,0 1-1 0 0,0-1 1 0 0,0 0-1 0 0,0 0 1 0 0,0 0-1 0 0,0 0 1 0 0,1 0-1 0 0,-1 0 1 0 0,0 0-1 0 0,1 0 1 0 0,-1 0-1 0 0,0-1 1 0 0,1 1 0 0 0,-1-1-1 0 0,1 1-2 0 0,85 17 530 0 0,29-18-817 0 0,-92 0-3362 0 0,0 0-3391 0 0,-17 0-5232 0 0</inkml:trace>
  <inkml:trace contextRef="#ctx0" brushRef="#br0" timeOffset="3254.904">921 965 0 0 0,'0'0'1335'0'0,"0"0"249"0"0,0 0 175 0 0,0 0 14 0 0,0 0-45 0 0,0 0-85 0 0,0 0-113 0 0,0 0-119 0 0,-5-2-139 0 0,-12-8-145 0 0,13 7-138 0 0,4 3-92 0 0,0 0-113 0 0,0 0-113 0 0,0 0-91 0 0,0 0-99 0 0,0 0-98 0 0,0 0-95 0 0,0 0-72 0 0,0 0-83 0 0,18 1 398 0 0,7 2-96 0 0,1-2 0 0 0,0 0 0 0 0,0-1 1 0 0,-1-2-1 0 0,1-1 0 0 0,18-4-435 0 0,14-1 348 0 0,108-11 106 0 0,-128 11-1953 0 0,-55 3-3872 0 0,3 3-6223 0 0,9 2 5530 0 0</inkml:trace>
  <inkml:trace contextRef="#ctx0" brushRef="#br0" timeOffset="3570.072">1171 637 9826 0 0,'0'0'1152'0'0,"0"0"-197"0"0,0 0 68 0 0,0 0 125 0 0,0 0 134 0 0,0 0-18 0 0,0 0-201 0 0,0 0-209 0 0,0 0-177 0 0,0 0-141 0 0,0 0-98 0 0,0 0-68 0 0,-11 33-43 0 0,-34 102-21 0 0,33-49 222 0 0,12 9-107 0 0,0 29-289 0 0,0-41-5800 0 0,0-83 1011 0 0,0 0-4351 0 0</inkml:trace>
  <inkml:trace contextRef="#ctx0" brushRef="#br0" timeOffset="4137.136">1760 273 10658 0 0,'0'0'784'0'0,"0"0"-636"0"0,0 0-224 0 0,0 0 227 0 0,0 0 499 0 0,0 0 451 0 0,0 0 226 0 0,0 0-15 0 0,0 0-199 0 0,0 0-276 0 0,0 0-195 0 0,0 0-129 0 0,7 20-74 0 0,20 65-44 0 0,-2 36 774 0 0,-1 146-177 0 0,1-138-808 0 0,-21-119-339 0 0,-4-10 192 0 0,0-1 1 0 0,0 1-1 0 0,0 0 0 0 0,1 0 0 0 0,-1-1 0 0 0,0 1 1 0 0,0 0-1 0 0,0 0 0 0 0,0-1 0 0 0,1 1 1 0 0,-1 0-1 0 0,0 0 0 0 0,0 0 0 0 0,1-1 0 0 0,-1 1 1 0 0,0 0-1 0 0,0 0 0 0 0,1 0 0 0 0,-1 0 0 0 0,0 0 1 0 0,1-1-1 0 0,-1 1 0 0 0,0 0 0 0 0,0 0 0 0 0,1 0 1 0 0,-1 0-1 0 0,0 0 0 0 0,1 0 0 0 0,-1 0 0 0 0,0 0 1 0 0,1 0-1 0 0,-1 0 0 0 0,0 0 0 0 0,1 0 0 0 0,-1 0 1 0 0,0 1-1 0 0,0-1 0 0 0,1 0 0 0 0,-1 0 0 0 0,0 0 1 0 0,1 0-1 0 0,-1 0 0 0 0,0 1 0 0 0,0-1 1 0 0,1 0-38 0 0,3-8 143 0 0,81-175 240 0 0,34-115-383 0 0,-15 11-188 0 0,-93 258-388 0 0,-11 28 93 0 0,4 29-10229 0 0,-4-27 8300 0 0,2 7-7602 0 0</inkml:trace>
  <inkml:trace contextRef="#ctx0" brushRef="#br0" timeOffset="4609.942">2255 715 1136 0 0,'0'0'1594'0'0,"0"0"-126"0"0,0 0 141 0 0,0 0 306 0 0,0 0 194 0 0,0 0 1 0 0,0 0-269 0 0,0 0-366 0 0,0 0-374 0 0,0 0-278 0 0,0 0-196 0 0,0 0-167 0 0,-9-2-124 0 0,-29-1-28 0 0,36 3-273 0 0,0 0 0 0 0,1 1 0 0 0,-1-1 0 0 0,0 1 0 0 0,0 0 0 0 0,1-1 0 0 0,-1 1 1 0 0,1 0-1 0 0,-1 0 0 0 0,0 0 0 0 0,1 0 0 0 0,0 0 0 0 0,-1 1 0 0 0,1-1 0 0 0,0 0 0 0 0,-1 1 0 0 0,1-1 0 0 0,0 0 0 0 0,0 1 0 0 0,0 0 0 0 0,0-1 0 0 0,1 1 1 0 0,-1 0-1 0 0,0-1 0 0 0,1 1-35 0 0,-4 4 185 0 0,2-3-127 0 0,-1 0 0 0 0,1 0 0 0 0,0 1 0 0 0,0-1 0 0 0,0 0 0 0 0,0 1 0 0 0,0-1 0 0 0,1 1 1 0 0,-1 0-1 0 0,1-1 0 0 0,0 1 0 0 0,1 0 0 0 0,-1 0 0 0 0,0 0 0 0 0,1-1 0 0 0,0 1 0 0 0,0 0 1 0 0,0 0-1 0 0,1 0 0 0 0,-1 0 0 0 0,1 0 0 0 0,0-1 0 0 0,0 1 0 0 0,0 0 0 0 0,0 0 0 0 0,1-1 1 0 0,-1 1-1 0 0,1-1 0 0 0,0 0 0 0 0,0 1 0 0 0,1-1 0 0 0,-1 0 0 0 0,0 0 0 0 0,1 0 0 0 0,0-1 0 0 0,0 1 1 0 0,0 0-1 0 0,0-1 0 0 0,0 0 0 0 0,0 0 0 0 0,1 0 0 0 0,-1 0 0 0 0,1 0 0 0 0,-1-1 0 0 0,1 0 1 0 0,0 0-1 0 0,0 0 0 0 0,-1 0 0 0 0,3 0-58 0 0,0-3 77 0 0,1 0 0 0 0,-1-1 0 0 0,0 0-1 0 0,0 0 1 0 0,0 0 0 0 0,0-1 0 0 0,0 0 0 0 0,-1 0 0 0 0,1-1 0 0 0,-1 1 0 0 0,0-1-1 0 0,-1 0 1 0 0,1-1 0 0 0,-1 1 0 0 0,0-1 0 0 0,0 1 0 0 0,-1-1 0 0 0,0-1 0 0 0,0 1-1 0 0,0 0 1 0 0,-1-1 0 0 0,0 1 0 0 0,0-1 0 0 0,0 0 0 0 0,-1 1 0 0 0,0-1 0 0 0,-1 0-1 0 0,1 0 1 0 0,-1 0 0 0 0,-1 0 0 0 0,0-4-77 0 0,-24-31-1714 0 0,9 35-1968 0 0,-1 4-4158 0 0,11 3-3848 0 0</inkml:trace>
  <inkml:trace contextRef="#ctx0" brushRef="#br0" timeOffset="7625.486">2476 715 0 0 0,'0'0'731'0'0,"0"0"546"0"0,0 0 346 0 0,0 0-1 0 0,0 0-270 0 0,0 0-333 0 0,0 0-241 0 0,0 0-102 0 0,0 0 7 0 0,0 0 32 0 0,0 0 5 0 0,3 14 4029 0 0,-22 53-2594 0 0,17-16-1810 0 0,4-50-272 0 0,0 1-1 0 0,0-1 1 0 0,-1 0 0 0 0,1-1-1 0 0,0 1 1 0 0,0 0-1 0 0,0 0 1 0 0,1-1-1 0 0,-1 0 1 0 0,0 1 0 0 0,0-1-1 0 0,0 0 1 0 0,0 0-1 0 0,0 0 1 0 0,0 0-1 0 0,1 0 1 0 0,-1 0 0 0 0,0-1-1 0 0,0 1 1 0 0,0-1-1 0 0,0 0 1 0 0,0 1-1 0 0,0-1 1 0 0,1-1-73 0 0,17-14 83 0 0,0-1 0 0 0,-1-1 0 0 0,0-1 0 0 0,-2-1 0 0 0,0-1 0 0 0,-2 0 0 0 0,0-1 0 0 0,-1 0 0 0 0,2-8-83 0 0,-16 30-32 0 0,0 0 0 0 0,0 1 0 0 0,0-1 0 0 0,1 0 0 0 0,-1 0 0 0 0,0 0 0 0 0,0 0 0 0 0,0 0 0 0 0,0 0 0 0 0,0 0 0 0 0,0 0 0 0 0,1 1 0 0 0,-1-1 0 0 0,0 0 0 0 0,0 0 0 0 0,0 0 0 0 0,0 0 0 0 0,1 0 0 0 0,-1 0 32 0 0,-1 7 88 0 0,6 185 17 0 0,3-65-148 0 0,-7-119 48 0 0,0 0-1 0 0,0 0 1 0 0,-1 0-1 0 0,-1 0 1 0 0,1 0 0 0 0,-1 0-1 0 0,0 0 1 0 0,-1 0-1 0 0,0-1 1 0 0,0 1-1 0 0,-1 0 1 0 0,0-1-1 0 0,0 1 1 0 0,-1-1-1 0 0,0 0 1 0 0,0 0-1 0 0,-1-1 1 0 0,1 1-1 0 0,-1-1 1 0 0,-1 0-1 0 0,1 0 1 0 0,-1-1-1 0 0,-6 5-4 0 0,11-9 6 0 0,0 0 0 0 0,0 0 0 0 0,0 0 0 0 0,0 0 0 0 0,0 0 0 0 0,0 0 0 0 0,0 0-1 0 0,0-1 1 0 0,-1 1 0 0 0,1 0 0 0 0,0-1 0 0 0,0 1 0 0 0,-1-1 0 0 0,1 0 0 0 0,0 1 0 0 0,-1-1-1 0 0,1 0 1 0 0,0 0 0 0 0,-1 1 0 0 0,1-1 0 0 0,-1 0 0 0 0,1-1 0 0 0,0 1 0 0 0,-1 0-1 0 0,1 0 1 0 0,0 0 0 0 0,-1-1 0 0 0,1 1 0 0 0,0-1 0 0 0,-1 1 0 0 0,1-1 0 0 0,0 0 0 0 0,0 1-1 0 0,0-1 1 0 0,0 0 0 0 0,-1 0 0 0 0,1 0 0 0 0,0 0 0 0 0,0 0 0 0 0,1 0 0 0 0,-1 0-1 0 0,0 0 1 0 0,0 0 0 0 0,0 0 0 0 0,1 0 0 0 0,-1-1 0 0 0,1 1 0 0 0,-1 0 0 0 0,1 0 0 0 0,-1-1-1 0 0,1 1 1 0 0,0 0 0 0 0,-1-1 0 0 0,1 1 0 0 0,0-1 0 0 0,0 1-6 0 0,-1-5-1 0 0,1-1 0 0 0,0 1 1 0 0,0 0-1 0 0,1 0 0 0 0,-1-1 1 0 0,1 1-1 0 0,1 0 0 0 0,-1 0 1 0 0,1 0-1 0 0,0 0 0 0 0,1 0 1 0 0,-1 0-1 0 0,1 0 0 0 0,0 1 1 0 0,0-1-1 0 0,4-3 1 0 0,4-4-35 0 0,0 1 1 0 0,0 0-1 0 0,1 1 0 0 0,0 1 1 0 0,1 0-1 0 0,1 0 0 0 0,-1 1 0 0 0,1 1 1 0 0,1 0-1 0 0,5-1 35 0 0,57-15-4882 0 0,-70 24-695 0 0,-3 0-4516 0 0</inkml:trace>
  <inkml:trace contextRef="#ctx0" brushRef="#br0" timeOffset="8293.293">1732 1208 0 0 0,'0'0'1147'0'0,"0"0"776"0"0,0 0 332 0 0,0 0 116 0 0,0 0-102 0 0,0 0-174 0 0,0 0-193 0 0,0 0-234 0 0,32 0-236 0 0,100 0-247 0 0,104-21 2129 0 0,-154 9-2664 0 0,239-18 47 0 0,-182 27-10007 0 0,-129 3-1871 0 0</inkml:trace>
  <inkml:trace contextRef="#ctx0" brushRef="#br0" timeOffset="8816.433">1670 1477 6073 0 0,'0'0'2278'0'0,"0"0"-1042"0"0,0 0-633 0 0,0 0-23 0 0,0 0 174 0 0,0 0 162 0 0,0 0 6 0 0,0 0-80 0 0,0 0-44 0 0,0 0-7 0 0,0 0 14 0 0,0 0-31 0 0,0 0-93 0 0,8 10-119 0 0,51 98 942 0 0,-34-30-1199 0 0,-4 0 0 0 0,-3 1 0 0 0,-2 16-305 0 0,-1-61 524 0 0,-3-67 999 0 0,193-419-572 0 0,-126 297-1898 0 0,-71 150-1704 0 0,-3 7-5060 0 0,-3 4-3252 0 0</inkml:trace>
  <inkml:trace contextRef="#ctx0" brushRef="#br0" timeOffset="9174.104">2222 1676 8298 0 0,'0'0'3320'0'0,"0"0"-1765"0"0,0 0-794 0 0,0 0 16 0 0,0 0 89 0 0,0 0 46 0 0,0 0-100 0 0,0 0-200 0 0,0 0-161 0 0,0 0-112 0 0,0 0-121 0 0,0 0-98 0 0,0 0-36 0 0,-15 22-26 0 0,-47 72 8 0 0,39-37 171 0 0,24-46-188 0 0,-1-10-16 0 0,0 1 1 0 0,0 0-1 0 0,0 0 1 0 0,1-1-1 0 0,-1 1 1 0 0,1 0 0 0 0,-1-1-1 0 0,1 1 1 0 0,0 0-1 0 0,0-1 1 0 0,0 1-1 0 0,-1-1 1 0 0,1 1-1 0 0,1-1 1 0 0,-1 0-1 0 0,0 1 1 0 0,0-1-1 0 0,0 0 1 0 0,1 0-1 0 0,-1 0 1 0 0,1 0 0 0 0,-1 0-1 0 0,1 0 1 0 0,-1 0-1 0 0,1 0 1 0 0,-1-1-1 0 0,1 1 1 0 0,0 0-1 0 0,-1-1 1 0 0,1 0-1 0 0,0 1 1 0 0,0-1-1 0 0,-1 0 1 0 0,1 0-1 0 0,0 0 1 0 0,0 0-34 0 0,66-10 1524 0 0,-62 8-1472 0 0,0 0-1 0 0,0-1 1 0 0,0 1 0 0 0,0-1 0 0 0,0-1-1 0 0,0 1 1 0 0,-1-1 0 0 0,0 0-1 0 0,0 0 1 0 0,0-1 0 0 0,0 0-1 0 0,-1 1 1 0 0,1-2 0 0 0,-1 1-1 0 0,-1 0 1 0 0,1-1 0 0 0,-1 1 0 0 0,0-1-1 0 0,0 0 1 0 0,0 0 0 0 0,-1-1-1 0 0,0 1 1 0 0,0 0 0 0 0,-1-1-1 0 0,1-3-51 0 0,-2 8-37 0 0,1 0 0 0 0,-1-1 0 0 0,0 1 0 0 0,0-1 0 0 0,0 1 0 0 0,0-1-1 0 0,0 1 1 0 0,-1 0 0 0 0,1-1 0 0 0,-1 1 0 0 0,1-1 0 0 0,-1 1 0 0 0,0 0 0 0 0,0 0-1 0 0,0-1 1 0 0,0 1 0 0 0,0 0 0 0 0,-1 0 0 0 0,1 0 0 0 0,0 0 0 0 0,-1 0 0 0 0,0 1-1 0 0,1-1 1 0 0,-1 0 0 0 0,0 1 0 0 0,0-1 0 0 0,0 1 0 0 0,0 0 0 0 0,0-1 0 0 0,-1 1-1 0 0,1 0 1 0 0,0 0 0 0 0,0 1 0 0 0,-1-1 0 0 0,1 0 0 0 0,0 1 0 0 0,-2-1 37 0 0,-32 0-3122 0 0,21 1-2025 0 0,1 0-5968 0 0</inkml:trace>
  <inkml:trace contextRef="#ctx0" brushRef="#br0" timeOffset="9388.751">2644 1650 12987 0 0,'0'0'1088'0'0,"0"0"-532"0"0,0 0-46 0 0,0 0 202 0 0,0 0 147 0 0,0 0 9 0 0,0 0-157 0 0,0 0-193 0 0,0 0-152 0 0,0 0-93 0 0,0 0-69 0 0,0 0-45 0 0,-28 32-22 0 0,-85 100-39 0 0,64-72-14 0 0,44-51-941 0 0,-12 16 1444 0 0,10-20-4428 0 0,-1-3-4407 0 0,6-2 477 0 0</inkml:trace>
  <inkml:trace contextRef="#ctx0" brushRef="#br0" timeOffset="9759.375">2421 1628 3945 0 0,'0'0'2835'0'0,"0"0"-1053"0"0,0 0-514 0 0,0 0-2 0 0,0 0-47 0 0,0 0-96 0 0,0 0-7 0 0,0 0-97 0 0,0 0-42 0 0,0 0-3 0 0,0 0-166 0 0,0 0-115 0 0,0 0-67 0 0,10 17-61 0 0,53 87 352 0 0,30 2 55 0 0,-51-73-989 0 0,-23-28-6916 0 0,-18-5-3965 0 0</inkml:trace>
  <inkml:trace contextRef="#ctx0" brushRef="#br0" timeOffset="11807.093">2846 243 0 0 0,'0'0'253'0'0,"0"0"717"0"0,0 0 276 0 0,0 0 50 0 0,0 0-100 0 0,0 0-173 0 0,0 0-142 0 0,0 0-51 0 0,0 0 14 0 0,0 0 15 0 0,8 6 6166 0 0,27 22-5012 0 0,-5 1-1014 0 0,78 97 873 0 0,-81-75-1756 0 0,-2 1 0 0 0,-2 1 0 0 0,-2 0 0 0 0,-3 2 0 0 0,-3 0 0 0 0,-1 1 0 0 0,-4 1 0 0 0,-1 0 0 0 0,-4 0 0 0 0,-1 1 0 0 0,-4 29-116 0 0,0-1 5 0 0,-4-1-1 0 0,-4-1 0 0 0,-3 1 1 0 0,-4-1-1 0 0,-23 74-4 0 0,25-115-50 0 0,-2-2 0 0 0,-2 1-1 0 0,-1-2 1 0 0,-2-1 0 0 0,-14 20 50 0 0,27-50-131 0 0,0 0 0 0 0,-1 0 0 0 0,0-1 0 0 0,0 0 0 0 0,0-1 0 0 0,-1 0 0 0 0,-1 0 0 0 0,1 0-1 0 0,-1-1 1 0 0,-5 2 131 0 0,-25 9-4202 0 0,0-4-5479 0 0,27-9 2521 0 0</inkml:trace>
  <inkml:trace contextRef="#ctx0" brushRef="#br0" timeOffset="12414.784">1738 15 0 0 0,'0'0'648'0'0,"0"0"212"0"0,0 0 126 0 0,0 0 6 0 0,0 0-20 0 0,0 0-36 0 0,-8-2-34 0 0,-3-2-470 0 0,-8-3-117 0 0,-4 5 2970 0 0,11 13 1288 0 0,-7 16-2312 0 0,-79 214 1648 0 0,-3 140-2423 0 0,63-174-171 0 0,-11 184-1315 0 0,43-341 132 0 0,3-1 0 0 0,1 1 0 0 0,3 0 0 0 0,2 0-1 0 0,2-1 1 0 0,2 0 0 0 0,2 0 0 0 0,3 0 0 0 0,1-1 0 0 0,3-1 0 0 0,2-1 0 0 0,1 0 0 0 0,3-1 0 0 0,13 19-132 0 0,-24-48 40 0 0,0-1 0 0 0,1-1 0 0 0,0 0 0 0 0,1 0 0 0 0,1-2 0 0 0,0 1 0 0 0,0-2 0 0 0,1 0 0 0 0,16 9-40 0 0,-30-20-20 0 0,-1 1-1 0 0,0-1 1 0 0,1 0 0 0 0,-1 1-1 0 0,1-1 1 0 0,-1 0 0 0 0,1 0-1 0 0,-1 1 1 0 0,1-1 0 0 0,-1 0-1 0 0,0 0 1 0 0,1 0 0 0 0,-1 0-1 0 0,1 1 1 0 0,-1-1 0 0 0,1 0 0 0 0,-1 0-1 0 0,1 0 1 0 0,0 0 0 0 0,-1 0-1 0 0,1 0 1 0 0,-1 0 0 0 0,1-1-1 0 0,-1 1 1 0 0,1 0 0 0 0,-1 0-1 0 0,1 0 1 0 0,-1 0 0 0 0,0-1-1 0 0,1 1 1 0 0,-1 0 0 0 0,1 0-1 0 0,-1-1 1 0 0,1 1 0 0 0,-1 0-1 0 0,0-1 1 0 0,1 1 0 0 0,-1 0 0 0 0,0-1-1 0 0,1 1 1 0 0,-1-1 0 0 0,0 1-1 0 0,0-1 1 0 0,1 1 0 0 0,-1 0-1 0 0,0-1 1 0 0,0 1 0 0 0,0-1-1 0 0,0 1 1 0 0,1-1 0 0 0,-1 1-1 0 0,0-1 1 0 0,0 1 0 0 0,0-1-1 0 0,0 1 1 0 0,0-1 0 0 0,0 0 20 0 0,-6-39-3572 0 0,3 24-2207 0 0,3 5-4390 0 0</inkml:trace>
  <inkml:trace contextRef="#ctx0" brushRef="#br0" timeOffset="13354.222">3846 578 0 0 0,'0'0'1370'0'0,"0"0"-299"0"0,0 0-101 0 0,0 0 175 0 0,0 0 271 0 0,0 0 194 0 0,0 0 6 0 0,0 0-230 0 0,0 0-324 0 0,0 0-253 0 0,0 0-121 0 0,0 0 8 0 0,0 0 64 0 0,1 1-343 0 0,5 3 8659 0 0,-45 51-7467 0 0,-212 348-523 0 0,185-288-1022 0 0,-18 32-84 0 0,68-125-267 0 0,16-36-5302 0 0,-1 0 1419 0 0,2 6-1843 0 0,0 1-4759 0 0</inkml:trace>
  <inkml:trace contextRef="#ctx0" brushRef="#br0" timeOffset="13811.735">3382 604 4881 0 0,'0'0'2386'0'0,"0"0"-903"0"0,0 0-352 0 0,0 0 142 0 0,0 0 190 0 0,0 0 108 0 0,0 0-82 0 0,0 0-250 0 0,0 0-282 0 0,0 0-255 0 0,0 0-212 0 0,0 0-118 0 0,-3-2-45 0 0,-1-8 786 0 0,28 13 1272 0 0,-4-1-1466 0 0,18 35 750 0 0,26 55-772 0 0,130 162 209 0 0,-108-150-761 0 0,6 9-88 0 0,-88-105-191 0 0,2-1-2631 0 0,0-11-77 0 0,-1 3-4739 0 0,-3-2-4671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3:2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846 955 0 0 0,'0'0'703'0'0,"0"0"80"0"0,-1-5 129 0 0,-1-16 151 0 0,-3 19 12427 0 0,3 12-10860 0 0,1-3-3343 0 0,2 345 3715 0 0,16-49-2074 0 0,22 164 226 0 0,-20-227-733 0 0,-14-168-311 0 0,-3 0-1 0 0,-2 0 0 0 0,-4 0 1 0 0,-7 27-110 0 0,4 198 281 0 0,27 46 38 0 0,-20-27-109 0 0,9-142-107 0 0,6-34 13 0 0,1-45-29 0 0,-15-91-48 0 0,0-1 0 0 0,-1 1 1 0 0,1-1-1 0 0,-1 1 0 0 0,0-1 0 0 0,0 1 1 0 0,0-1-1 0 0,0 1 0 0 0,0-1 0 0 0,-1 1 1 0 0,0-1-1 0 0,0 1 0 0 0,0-1 0 0 0,0 0 1 0 0,0 1-1 0 0,-1-1 0 0 0,1 0 0 0 0,-3 3-39 0 0,-9 40 54 0 0,25 43-81 0 0,-1 33 297 0 0,-11-49-153 0 0,-11 30-101 0 0,34-100-28 0 0,128 1 85 0 0,205-33 49 0 0,-132 28-67 0 0,-29 10-50 0 0,27 12 64 0 0,-32-21 54 0 0,60-22 98 0 0,4-11-162 0 0,-103 22 38 0 0,295 7-15 0 0,-130-24 24 0 0,64 20-15 0 0,-88 11-22 0 0,-54-25-46 0 0,67 19-48 0 0,-44 2 59 0 0,12 2-24 0 0,56-5-6 0 0,220 0 57 0 0,-549 4-41 0 0,-1-4-3913 0 0,-1-2-1221 0 0,0 1-7059 0 0</inkml:trace>
  <inkml:trace contextRef="#ctx0" brushRef="#br0" timeOffset="5812.963">6089 4463 0 0 0,'0'0'319'0'0,"0"0"453"0"0,0 0 1 0 0,0 0-194 0 0,0 0-239 0 0,0 0-161 0 0,0 0-86 0 0,0 0-5 0 0,0 0 62 0 0,14 0 2128 0 0,11 1 2893 0 0,18-15-2055 0 0,-18 5-2003 0 0,161-13 2064 0 0,282 22 1700 0 0,-392 11-4657 0 0,13-3 421 0 0,281-8 780 0 0,-310 7-933 0 0,-59-7-468 0 0,-1 0-24 0 0,0 0-12 0 0,0 0 19 0 0,0 0 5 0 0,0 0 0 0 0,0 0-3 0 0,0 0-10 0 0,0 0 1 0 0,0 0 17 0 0,-2 6-617 0 0,1-11-476 0 0,0 1-2036 0 0,1 0-5539 0 0,0 4-3713 0 0</inkml:trace>
  <inkml:trace contextRef="#ctx0" brushRef="#br0" timeOffset="8036.072">8397 4117 0 0 0,'-105'38'0'0'0,"82"-28"0"0"0,32-13-8 0 0,9-4 4172 0 0,-11 8 11402 0 0,-7 2-13157 0 0,1-1-3933 0 0,-1-2 1832 0 0,-16 19 1336 0 0,-92 141-45 0 0,81-115-1448 0 0,-2-2-1 0 0,-2 0 1 0 0,-2-2 0 0 0,-9 7-151 0 0,-181 182 308 0 0,223-230-352 0 0,0 0 0 0 0,0 0 0 0 0,0-1 0 0 0,0 1 0 0 0,0 0 0 0 0,0-1 0 0 0,0 1 0 0 0,-1 0 0 0 0,1 0 0 0 0,0-1 0 0 0,0 1 0 0 0,0 0 0 0 0,0 0 0 0 0,0-1 0 0 0,0 1 0 0 0,0 0 0 0 0,-1 0 0 0 0,1-1 0 0 0,0 1 0 0 0,0 0 0 0 0,0 0 0 0 0,0-1-1 0 0,-1 1 1 0 0,1 0 0 0 0,0 0 0 0 0,0 0 0 0 0,-1 0 0 0 0,1-1 0 0 0,0 1 0 0 0,0 0 0 0 0,-1 0 0 0 0,1 0 0 0 0,0 0 0 0 0,0 0 0 0 0,-1 0 0 0 0,1 0 0 0 0,0 0 0 0 0,-1 0 0 0 0,1 0 0 0 0,0 0 0 0 0,0 0 0 0 0,-1 0 0 0 0,1 0 0 0 0,0 0 0 0 0,-1 0 0 0 0,1 0 0 0 0,0 0 0 0 0,0 0 0 0 0,-1 0-1 0 0,1 0 1 0 0,0 1 0 0 0,0-1 0 0 0,-1 0 0 0 0,1 0 44 0 0,0-8-761 0 0,8-50-7139 0 0,2 22-2425 0 0,-7 27 6620 0 0</inkml:trace>
  <inkml:trace contextRef="#ctx0" brushRef="#br0" timeOffset="8478.811">7738 4106 2593 0 0,'0'0'2481'0'0,"0"0"-662"0"0,0 0-268 0 0,0 0 6 0 0,0 0 95 0 0,0 0 22 0 0,0 0-95 0 0,0 0-260 0 0,0 0-291 0 0,0 0-252 0 0,0 0-252 0 0,0 0-172 0 0,0 0-109 0 0,-4-2-52 0 0,-15-8-15 0 0,27 27 1716 0 0,155 148 2369 0 0,97 170-2783 0 0,-143-208-1235 0 0,-100-111-255 0 0,-17-16-23 0 0,0 0-6 0 0,0 0-14 0 0,0 0-32 0 0,0 0-10 0 0,0 0-41 0 0,0 0-60 0 0,0 0-94 0 0,0 0-143 0 0,0-1-226 0 0,0-1-1474 0 0,0 2-6365 0 0,0 0-3554 0 0</inkml:trace>
  <inkml:trace contextRef="#ctx0" brushRef="#br0" timeOffset="9975.893">78 174 5193 0 0,'0'0'1246'0'0,"0"0"-158"0"0,0 0 43 0 0,0 0 180 0 0,0 0 200 0 0,0 0 65 0 0,0 0-124 0 0,0 0-206 0 0,0 0-316 0 0,0 0-324 0 0,0 0-243 0 0,-4-2-140 0 0,-12-8-55 0 0,13 7 5 0 0,3 3 50 0 0,0 16 626 0 0,-41 181 917 0 0,35-160-1657 0 0,2-1-1 0 0,2 1 0 0 0,1 0 1 0 0,3 29-109 0 0,-2-63 10 0 0,0-1 1 0 0,0 1-1 0 0,0-1 1 0 0,0 0-1 0 0,0 1 1 0 0,1-1 0 0 0,-1 1-1 0 0,1-1 1 0 0,-1 1-1 0 0,1-1 1 0 0,0 0-1 0 0,0 0 1 0 0,0 1-1 0 0,0-1 1 0 0,1 0 0 0 0,-1 0-1 0 0,1 0 1 0 0,-1 0-1 0 0,1 0 1 0 0,-1 0-1 0 0,1-1 1 0 0,0 1-1 0 0,0-1 1 0 0,0 1 0 0 0,0-1-1 0 0,0 0 1 0 0,0 1-1 0 0,1-1 1 0 0,-1 0-1 0 0,0 0 1 0 0,1-1 0 0 0,-1 1-1 0 0,0 0 1 0 0,1-1-1 0 0,-1 1 1 0 0,1-1-1 0 0,1 0-10 0 0,2-3 90 0 0,0 0 0 0 0,-1 0-1 0 0,1-1 1 0 0,-1 0 0 0 0,1 0-1 0 0,-1 0 1 0 0,0 0 0 0 0,-1-1-1 0 0,1 0 1 0 0,-1 0 0 0 0,0 0-1 0 0,0-1 1 0 0,-1 1-1 0 0,1-1 1 0 0,-1 0 0 0 0,-1 0-1 0 0,2-4-89 0 0,1 2 50 0 0,30-60 115 0 0,-3-1-1 0 0,-3-2 1 0 0,-3-1 0 0 0,13-59-165 0 0,-22-9 276 0 0,-17 139-245 0 0,0 1-13 0 0,0 0-7 0 0,0 0-23 0 0,0 0-13 0 0,0 0-19 0 0,0 12-87 0 0,4 47 320 0 0,2 1 1 0 0,3-1-1 0 0,13 48-189 0 0,9 57 92 0 0,-9 19-85 0 0,-8 0-1 0 0,-8 47-6 0 0,-5-210 1 0 0,-1 0-1 0 0,-1 0 1 0 0,-1-1-1 0 0,-1 1 1 0 0,-1 0 0 0 0,-1-1-1 0 0,0 0 1 0 0,-1 0-1 0 0,-2 0 1 0 0,1-1-1 0 0,-2 0 1 0 0,-1 0-1 0 0,0-1 1 0 0,-1 0-1 0 0,-4 4 0 0 0,9-16 4 0 0,1 0 0 0 0,-1 0 0 0 0,0-1 0 0 0,0 0 0 0 0,0 0 0 0 0,-1 0 0 0 0,0-1 0 0 0,1 0 0 0 0,-1 0 0 0 0,0-1 0 0 0,0 0 0 0 0,0 0 0 0 0,-1-1 0 0 0,1 1 0 0 0,0-2 0 0 0,-1 1 0 0 0,1-1 0 0 0,-1 0 0 0 0,1-1 0 0 0,-2 1-4 0 0,3-3 7 0 0,1 1-1 0 0,-1-1 0 0 0,1 0 1 0 0,0 0-1 0 0,0 0 0 0 0,0-1 1 0 0,0 0-1 0 0,1 0 0 0 0,-1 0 0 0 0,1 0 1 0 0,0-1-1 0 0,0 1 0 0 0,1-1 1 0 0,-1 0-1 0 0,1 0 0 0 0,0-1 1 0 0,1 1-1 0 0,-1-1 0 0 0,1 1 1 0 0,0-1-1 0 0,0 0 0 0 0,1 0 1 0 0,0 0-1 0 0,0 0 0 0 0,0 0 0 0 0,1 0 1 0 0,-1 0-1 0 0,2 0 0 0 0,-1 0 1 0 0,1-2-7 0 0,0-5 8 0 0,0 0-1 0 0,1 1 1 0 0,0-1 0 0 0,1 0 0 0 0,1 1 0 0 0,0 0 0 0 0,0-1 0 0 0,1 2 0 0 0,1-1-1 0 0,0 0 1 0 0,0 1 0 0 0,2 1 0 0 0,-1-1 0 0 0,1 1 0 0 0,8-8-8 0 0,151-123-37 0 0,-64 81-370 0 0,-58 41-2661 0 0,-38 15-2359 0 0,-2 1-6314 0 0</inkml:trace>
  <inkml:trace contextRef="#ctx0" brushRef="#br0" timeOffset="61113.92">1095 4519 0 0 0,'0'6'60'0'0,"0"-5"369"0"0,0-1 601 0 0,0 0 241 0 0,0 0 115 0 0,0 0 31 0 0,0 0-111 0 0,0 0-281 0 0,-17-4 5107 0 0,18-13-5849 0 0,1 1 0 0 0,0 0 0 0 0,1 0 0 0 0,1 1 0 0 0,0-1 0 0 0,1 1-1 0 0,1 0 1 0 0,0 0 0 0 0,9-14-283 0 0,79-169 582 0 0,-10 28 35 0 0,58-142 549 0 0,39 14-258 0 0,-162 272-776 0 0,-1 0 0 0 0,-1-1 0 0 0,-1-1 0 0 0,-2-1 0 0 0,0 0 0 0 0,-2-1 0 0 0,0-5-132 0 0,6-12 70 0 0,2 1 0 0 0,2 1 0 0 0,2 0 1 0 0,2 2-1 0 0,1 1 0 0 0,3 2 0 0 0,27-29-70 0 0,165-164 180 0 0,-114 134-76 0 0,134-107-11 0 0,-121 125-50 0 0,0 4-19 0 0,-5 3 60 0 0,14-7 40 0 0,-53 36-67 0 0,-29 19-26 0 0,1 2 1 0 0,0 2-1 0 0,41-12-31 0 0,161-33 69 0 0,-121 38-20 0 0,1 11 89 0 0,137 10 229 0 0,-97 31-114 0 0,-44 6-105 0 0,54 41 132 0 0,-50-11-84 0 0,-17 29-8 0 0,30 19 115 0 0,-45-26-88 0 0,26 41 107 0 0,76 99 228 0 0,-109-129-306 0 0,35 35-44 0 0,-49-27 71 0 0,77 76 33 0 0,-74-43-106 0 0,34 22-122 0 0,-88-119-48 0 0,-1 0-1 0 0,-2 2 0 0 0,-2 1 1 0 0,7 17-28 0 0,23 41 6 0 0,-2 31 90 0 0,-2 3-128 0 0,16 8 24 0 0,-30-18 19 0 0,-14-58 24 0 0,-5 11-54 0 0,1 54 86 0 0,13-52-61 0 0,-22-54 354 0 0,-7-16-3706 0 0,-14-10-7563 0 0,9 4-1564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4:3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1985 748 0 0 0,'0'0'1547'0'0,"0"0"89"0"0,0 0 137 0 0,0 0 246 0 0,0 0 40 0 0,0 0-64 0 0,0 0-196 0 0,0 0-329 0 0,0 0-178 0 0,0 0-198 0 0,0 0-192 0 0,0 0-152 0 0,0 0-115 0 0,0-8-72 0 0,-3-33 383 0 0,42-49 1186 0 0,15-17-2986 0 0,-50 97-1032 0 0,-1-1-4426 0 0,-2 7 859 0 0,-1 2-2654 0 0</inkml:trace>
  <inkml:trace contextRef="#ctx0" brushRef="#br0" timeOffset="337.429">2195 251 0 0 0,'0'0'1096'0'0,"0"0"218"0"0,0 0 121 0 0,0 0-111 0 0,0 0-153 0 0,0 0-149 0 0,0 0-60 0 0,0 0 9 0 0,0 0 19 0 0,0 0-14 0 0,0 0-4 0 0,3-14-46 0 0,17-61 753 0 0,15-17 2304 0 0,-19 64-3806 0 0,10-13-3876 0 0,-25 40 2344 0 0,-1 1-3001 0 0,1 0 1011 0 0,0 0-2898 0 0</inkml:trace>
  <inkml:trace contextRef="#ctx0" brushRef="#br0" timeOffset="-1857.64">1 4868 0 0 0,'0'3'0'0'0,"0"1"0"0"0,2-4 0 0 0,-1 0 0 0 0,2 0 0 0 0,0 0 0 0 0,-1 0 72 0 0,-2 0 315 0 0,10-8 4067 0 0,61-83-904 0 0,-24-2-2048 0 0,-13 35-1141 0 0,14-53 58 0 0,1 12-10 0 0,1-34 1180 0 0,-20 49-945 0 0,27-40 181 0 0,16-3-7 0 0,97-234 1013 0 0,-71 151-733 0 0,-18 15 195 0 0,-6 38-662 0 0,14-94 448 0 0,-7 53-383 0 0,8 31-367 0 0,-52 84-1 0 0,-20 34-72 0 0,-1-51 177 0 0,12 38-403 0 0,-16 33 201 0 0,-13 28-179 0 0,0 1 1 0 0,0 0-11 0 0,0 0-10 0 0,9-33 150 0 0,62-67 380 0 0,-31 38-567 0 0,-22 30 74 0 0,-12 23 514 0 0,-37 21-491 0 0,7-6-61 0 0,-1 0 1 0 0,0-2-1 0 0,0-1 1 0 0,0 0-1 0 0,-1-2 1 0 0,-20-2-32 0 0,46 1 0 0 0,-81-8 80 0 0,85 34-323 0 0,82 96 246 0 0,133 147-51 0 0,-125-152 21 0 0,-94-118 56 0 0,0 1-1 0 0,0 0 1 0 0,0 0 0 0 0,0-1-1 0 0,0 1 1 0 0,0 0-1 0 0,0-1 1 0 0,0 1-1 0 0,0 0 1 0 0,0-1-1 0 0,0 1 1 0 0,0 0-1 0 0,0-1 1 0 0,0 1 0 0 0,0 0-1 0 0,0 0 1 0 0,1-1-1 0 0,-1 1 1 0 0,0 0-1 0 0,0 0 1 0 0,0-1-1 0 0,1 1 1 0 0,-1 0 0 0 0,0 0-1 0 0,0 0 1 0 0,1-1-1 0 0,-1 1 1 0 0,0 0-1 0 0,0 0 1 0 0,1 0-1 0 0,-1 0 1 0 0,0-1 0 0 0,0 1-1 0 0,1 0 1 0 0,-1 0-1 0 0,0 0 1 0 0,1 0-1 0 0,-1 0 1 0 0,0 0-1 0 0,1 0 1 0 0,-1 0-1 0 0,0 0 1 0 0,0 0 0 0 0,1 0-1 0 0,-1 0 1 0 0,0 0-1 0 0,1 0 1 0 0,-1 0-1 0 0,0 1 1 0 0,1-1-29 0 0,-14-43 49 0 0,9 31 19 0 0,-6-28-57 0 0,2-1 0 0 0,1-1-1 0 0,3 1 1 0 0,1-1 0 0 0,2-16-11 0 0,1 41 7 0 0,0-1 0 0 0,-2 0-1 0 0,0 0 1 0 0,-1 1 0 0 0,0-1-1 0 0,-2 1 1 0 0,0 0 0 0 0,-1 0-1 0 0,0 1 1 0 0,-1 0 0 0 0,-4-5-7 0 0,-18-1-1658 0 0,29 44-6341 0 0,0-12 756 0 0,0-5-2411 0 0</inkml:trace>
  <inkml:trace contextRef="#ctx0" brushRef="#br0" timeOffset="-419.395">1575 1532 0 0 0,'0'0'568'0'0,"0"0"364"0"0,0 0 146 0 0,0 0 58 0 0,0 0 59 0 0,0 0 57 0 0,0 0-6 0 0,-1-2 5919 0 0,0-8-4903 0 0,19-52 860 0 0,-4 24-2319 0 0,2 0 0 0 0,2 1 0 0 0,1 0 0 0 0,20-27-803 0 0,-10 2 364 0 0,-22 48 55 0 0,-1 2-1427 0 0,-5 2-6362 0 0,-1 9 1851 0 0,0 1-4535 0 0</inkml:trace>
  <inkml:trace contextRef="#ctx0" brushRef="#br0" timeOffset="2119.273">444 1598 3473 0 0,'0'0'1777'0'0,"0"0"-320"0"0,0 0-68 0 0,0 0 170 0 0,0 0 111 0 0,0 0-75 0 0,0 0-231 0 0,0 0-270 0 0,0 0-235 0 0,0 0-156 0 0,0 0-138 0 0,-2-3-114 0 0,2 4-398 0 0,0-1-1 0 0,-1 0 1 0 0,1 0 0 0 0,0 1 0 0 0,0-1 0 0 0,0 0-1 0 0,-1 0 1 0 0,1 0 0 0 0,0 1 0 0 0,0-1-1 0 0,-1 0 1 0 0,1 0 0 0 0,0 0 0 0 0,0 0 0 0 0,-1 0-1 0 0,1 0 1 0 0,0 1 0 0 0,-1-1 0 0 0,1 0 0 0 0,0 0-1 0 0,-1 0 1 0 0,1 0 0 0 0,0 0 0 0 0,-1 0-1 0 0,1 0 1 0 0,0 0 0 0 0,0 0 0 0 0,-1 0 0 0 0,1 0-1 0 0,0-1 1 0 0,-1 1-53 0 0,36 66 799 0 0,3-2-1 0 0,2-1 0 0 0,9 6-798 0 0,-46-65 7 0 0,0 1-1 0 0,0-1 1 0 0,0 1-1 0 0,1-1 0 0 0,-1 0 1 0 0,1 0-1 0 0,0-1 1 0 0,0 1-1 0 0,1-1 1 0 0,-1 0-1 0 0,1 0 0 0 0,0 0 1 0 0,-1-1-1 0 0,1 0 1 0 0,0 1-1 0 0,5 0-6 0 0,-10-3 23 0 0,0 0-11 0 0,9-75 3534 0 0,-3 28-3310 0 0,11-38 1 0 0,-1-120 237 0 0,-16-18-60 0 0,0 188-3909 0 0,0 12-3852 0 0,0 27-4178 0 0</inkml:trace>
  <inkml:trace contextRef="#ctx0" brushRef="#br0" timeOffset="4246.208">918 1624 0 0 0,'0'0'515'0'0,"0"0"556"0"0,0 0 129 0 0,0 0-97 0 0,0 0-202 0 0,0 0-163 0 0,0 0-110 0 0,0 0-79 0 0,0 0-40 0 0,0 0 0 0 0,-5 1-38 0 0,3 0-377 0 0,0 0 0 0 0,-1 0 1 0 0,1 0-1 0 0,0 0 0 0 0,0 0 0 0 0,0 0 1 0 0,0 0-1 0 0,0 1 0 0 0,0-1 0 0 0,0 1 1 0 0,0-1-1 0 0,1 1 0 0 0,-1 0 1 0 0,1 0-1 0 0,-1 0 0 0 0,1 0 0 0 0,-1 0 1 0 0,1 0-1 0 0,0 0 0 0 0,0 0 0 0 0,0 0 1 0 0,1 1-1 0 0,-1-1 0 0 0,0 0 1 0 0,1 1-1 0 0,-1-1 0 0 0,1 0 0 0 0,0 1 1 0 0,0 0-95 0 0,-1 4 73 0 0,0 0 1 0 0,0 0 0 0 0,1 0-1 0 0,0 0 1 0 0,0 0-1 0 0,1 0 1 0 0,0 0 0 0 0,0 0-1 0 0,0 0 1 0 0,1-1-1 0 0,0 1 1 0 0,1 0 0 0 0,-1-1-1 0 0,1 0 1 0 0,2 3-74 0 0,-4-8 122 0 0,1 1-1 0 0,-1-1 1 0 0,1 1 0 0 0,0-1 0 0 0,-1 0-1 0 0,1 0 1 0 0,0 1 0 0 0,0-1 0 0 0,0-1-1 0 0,0 1 1 0 0,0 0 0 0 0,0 0 0 0 0,0-1-1 0 0,0 1 1 0 0,1-1 0 0 0,-1 0-1 0 0,0 0 1 0 0,0 1 0 0 0,0-1 0 0 0,0-1-1 0 0,1 1 1 0 0,-1 0 0 0 0,0 0 0 0 0,0-1-1 0 0,0 1 1 0 0,0-1 0 0 0,0 0 0 0 0,0 0-1 0 0,0 0 1 0 0,0 0 0 0 0,0 0 0 0 0,0 0-1 0 0,0 0 1 0 0,-1-1 0 0 0,1 1 0 0 0,0 0-1 0 0,-1-1 1 0 0,1 0-122 0 0,57-68 3702 0 0,-52 57-3501 0 0,0 0 0 0 0,0-1-1 0 0,-2 0 1 0 0,1 0 0 0 0,-2 0-1 0 0,0 0 1 0 0,-1-1 0 0 0,0 0-1 0 0,-1 0 1 0 0,-1 0-1 0 0,0-12-200 0 0,-1 25-18 0 0,0 0 0 0 0,0 0-1 0 0,-1-1 1 0 0,1 1-1 0 0,-1 0 1 0 0,1 0-1 0 0,-1 0 1 0 0,1 1-1 0 0,-1-1 1 0 0,0 0-1 0 0,0 0 1 0 0,0 0-1 0 0,0 0 1 0 0,-1 1-1 0 0,1-1 1 0 0,0 1-1 0 0,-1-1 1 0 0,1 1-1 0 0,-1-1 1 0 0,1 1-1 0 0,-1 0 1 0 0,0-1-1 0 0,0 1 1 0 0,1 0-1 0 0,-1 0 1 0 0,0 1-1 0 0,0-1 1 0 0,0 0-1 0 0,0 1 1 0 0,0-1-1 0 0,0 1 1 0 0,0-1-1 0 0,-1 1 19 0 0,-46-4-7111 0 0,41 4-597 0 0</inkml:trace>
  <inkml:trace contextRef="#ctx0" brushRef="#br0" timeOffset="5235.86">253 1208 0 0 0,'0'0'1495'0'0,"0"0"367"0"0,0 0 154 0 0,0 0-34 0 0,0 0-78 0 0,0 0-183 0 0,0 0-146 0 0,0 0-114 0 0,0 0-147 0 0,0 0-151 0 0,-12 1-143 0 0,-48 5 594 0 0,60-6-997 0 0,0 0-109 0 0,0 0-61 0 0,0 0-55 0 0,15-14 1031 0 0,139-97 727 0 0,53-22-1138 0 0,-181 119-884 0 0,-40-15 1651 0 0,-94-111-1451 0 0,47 52-353 0 0,52 73-463 0 0,-13-36 330 0 0,36 20-9063 0 0,-8 24-2741 0 0</inkml:trace>
  <inkml:trace contextRef="#ctx0" brushRef="#br0" timeOffset="11083.365">3508 3296 0 0 0,'0'0'664'0'0,"0"0"439"0"0,0 0 237 0 0,0 0 255 0 0,0 0 286 0 0,0 0 24 0 0,0 0-147 0 0,0 0-263 0 0,0 0-317 0 0,0 0-210 0 0,0 0-183 0 0,-10-14-90 0 0,-27-40-65 0 0,36 52-532 0 0,0 1 0 0 0,-1-1 0 0 0,1 1 0 0 0,0-1 0 0 0,0 1 0 0 0,-1-1 0 0 0,1 1 0 0 0,-1 0 0 0 0,1-1-1 0 0,-1 1 1 0 0,0 0 0 0 0,1 0 0 0 0,-1 0 0 0 0,0 0 0 0 0,0 1 0 0 0,0-1 0 0 0,0 0 0 0 0,0 1 0 0 0,0 0 0 0 0,0-1 0 0 0,1 1 0 0 0,-1 0 0 0 0,0 0 0 0 0,0 0 0 0 0,0 0 0 0 0,0 0 0 0 0,0 0 0 0 0,0 1 0 0 0,-1-1-98 0 0,-7 1 407 0 0,-1 0-324 0 0,1 0-1 0 0,-1 1 0 0 0,1 0 0 0 0,-1 1 0 0 0,1 0 1 0 0,0 1-1 0 0,0 0 0 0 0,0 0 0 0 0,1 1 0 0 0,0 0 0 0 0,-1 1 1 0 0,2 0-1 0 0,-1 0 0 0 0,1 1 0 0 0,0 0 0 0 0,0 1 0 0 0,1 0 1 0 0,0 0-1 0 0,0 0 0 0 0,1 1 0 0 0,0 0-82 0 0,-12 19 29 0 0,0 1 0 0 0,2 1-1 0 0,2 0 1 0 0,0 1 0 0 0,2 1-1 0 0,1 3-28 0 0,6-26 15 0 0,2 0 0 0 0,-1 1 0 0 0,1-1 0 0 0,1 1 0 0 0,0-1 0 0 0,0 1 0 0 0,1 0 0 0 0,0 0 0 0 0,1 0 0 0 0,0 0 0 0 0,0 0 0 0 0,1 0 0 0 0,1-1 0 0 0,-1 1 0 0 0,2 0 0 0 0,-1-1 0 0 0,1 1 0 0 0,1-1 0 0 0,0 0 0 0 0,0 0-1 0 0,1 0 1 0 0,0 0 0 0 0,0-1 0 0 0,1 0 0 0 0,0 0 0 0 0,0 0 0 0 0,2-1-15 0 0,6 1 166 0 0,1-1 0 0 0,-1-1 0 0 0,2-1 0 0 0,-1 0 0 0 0,1-1 0 0 0,-1-1 1 0 0,1 0-1 0 0,0-1 0 0 0,0 0 0 0 0,0-2 0 0 0,0 0 0 0 0,1-1 0 0 0,-1 0 0 0 0,6-2-166 0 0,5-3 269 0 0,1 0 1 0 0,-1-2 0 0 0,-1-1-1 0 0,1-1 1 0 0,-2-1-1 0 0,1-1 1 0 0,-2-2 0 0 0,1 0-1 0 0,-2-1 1 0 0,0-2 0 0 0,-1 0-1 0 0,14-16-269 0 0,-24 24 75 0 0,0-1-1 0 0,-2 0 1 0 0,1-1 0 0 0,-1 0 0 0 0,-1-1-1 0 0,0 0 1 0 0,0 0 0 0 0,-1-1-1 0 0,-1 0 1 0 0,0 0 0 0 0,-1-1-1 0 0,0 0 1 0 0,-1 0 0 0 0,-1 0-1 0 0,0-1 1 0 0,1-10-75 0 0,-4 13 8 0 0,0 1-1 0 0,-1-1 1 0 0,0 0 0 0 0,-1 1-1 0 0,0-1 1 0 0,-1 1-1 0 0,0-1 1 0 0,-1 1 0 0 0,0 0-1 0 0,0 0 1 0 0,-2 0-1 0 0,1 1 1 0 0,-1-1 0 0 0,-5-6-8 0 0,2 5-70 0 0,-1 1 1 0 0,-1 0 0 0 0,0 1-1 0 0,0 0 1 0 0,-1 1-1 0 0,0 0 1 0 0,0 0 0 0 0,-1 1-1 0 0,0 1 1 0 0,-1 0-1 0 0,0 0 1 0 0,0 2 0 0 0,0-1-1 0 0,-1 2 1 0 0,0 0-1 0 0,1 0 1 0 0,-1 1 0 0 0,-1 1-1 0 0,-7 0 70 0 0,8 1-429 0 0,0 1 0 0 0,0 0 0 0 0,0 1-1 0 0,0 0 1 0 0,0 1 0 0 0,0 1 0 0 0,0 0-1 0 0,0 1 1 0 0,1 1 0 0 0,0 0 0 0 0,0 0-1 0 0,-11 7 430 0 0,-14 13-4214 0 0,14-8-2277 0 0,5-4-4743 0 0</inkml:trace>
  <inkml:trace contextRef="#ctx0" brushRef="#br0" timeOffset="11498.614">3025 3642 8394 0 0,'0'0'2354'0'0,"0"0"-243"0"0,0 0-162 0 0,0 0-103 0 0,0 0-221 0 0,0 0-316 0 0,0 0-238 0 0,0 0-261 0 0,0 0-196 0 0,0 0-110 0 0,0 0-54 0 0,0 0-15 0 0,0 0-38 0 0,3-3-73 0 0,125-79 1323 0 0,-103 69-1477 0 0,0 1 1 0 0,0 1-1 0 0,1 1 0 0 0,1 2 0 0 0,16-4-170 0 0,54 1 15 0 0,-38 59 35 0 0,-48-39-64 0 0,0-1-1 0 0,1 0 0 0 0,0-1 1 0 0,0 0-1 0 0,1 0 0 0 0,0-2 1 0 0,0 1-1 0 0,0-2 0 0 0,1 0 1 0 0,0 0-1 0 0,0-1 0 0 0,0-1 1 0 0,0 0-1 0 0,0-1 0 0 0,4-1 15 0 0,-13 4-7025 0 0,-5-4 4344 0 0,1 3-9700 0 0</inkml:trace>
  <inkml:trace contextRef="#ctx0" brushRef="#br0" timeOffset="12404.021">3953 3668 0 0 0,'0'0'240'0'0,"0"0"650"0"0,0 0 335 0 0,0 0 133 0 0,0 0 65 0 0,0 0-84 0 0,0 0-135 0 0,0 0-16 0 0,0 0-33 0 0,0 0-45 0 0,0-4 7 0 0,0-18 800 0 0,-3 21-1708 0 0,1 0-1 0 0,0 1 1 0 0,-1-1 0 0 0,1 0 0 0 0,-1 1 0 0 0,0 0-1 0 0,1-1 1 0 0,-1 1 0 0 0,1 0 0 0 0,-1 0 0 0 0,0 1-1 0 0,1-1 1 0 0,-1 0 0 0 0,1 1 0 0 0,-1-1 0 0 0,1 1-1 0 0,-1 0 1 0 0,1 0 0 0 0,0 0 0 0 0,-1 0 0 0 0,0 1-209 0 0,-2 2 58 0 0,0 1 0 0 0,0-1 0 0 0,0 1 0 0 0,1 0 0 0 0,0 0 1 0 0,0 1-1 0 0,0-1 0 0 0,0 1 0 0 0,1 0 0 0 0,0 0 0 0 0,0 0 1 0 0,1 0-1 0 0,-1 0 0 0 0,1 1 0 0 0,1-1 0 0 0,-1 1 0 0 0,1 0 0 0 0,0-1 1 0 0,1 1-1 0 0,0 0 0 0 0,0-1 0 0 0,0 1 0 0 0,1 5-58 0 0,2-9 123 0 0,-1 0 0 0 0,0 0 0 0 0,1 0-1 0 0,-1 0 1 0 0,1 0 0 0 0,0 0 0 0 0,0-1-1 0 0,0 1 1 0 0,1-1 0 0 0,-1 0 0 0 0,0 0 0 0 0,1 0-1 0 0,-1 0 1 0 0,1-1 0 0 0,0 1 0 0 0,-1-1-1 0 0,1 0 1 0 0,0 0 0 0 0,0-1 0 0 0,0 1-1 0 0,0-1 1 0 0,0 0 0 0 0,0 0 0 0 0,0 0 0 0 0,0 0-1 0 0,-1-1 1 0 0,1 1 0 0 0,0-1 0 0 0,0 0-1 0 0,0 0 1 0 0,0-1 0 0 0,-1 1 0 0 0,3-2-123 0 0,1-1 80 0 0,-1 1 0 0 0,0-1 1 0 0,0-1-1 0 0,0 1 0 0 0,0-1 0 0 0,-1 0 1 0 0,1-1-1 0 0,-1 1 0 0 0,-1-1 1 0 0,1 0-1 0 0,-1 0 0 0 0,0 0 0 0 0,0-1 1 0 0,-1 1-1 0 0,0-1 0 0 0,0 0 0 0 0,-1 0 1 0 0,0 0-1 0 0,0 0 0 0 0,0-1 1 0 0,-1 1-1 0 0,0 0 0 0 0,-1-1 0 0 0,1 1 1 0 0,-1-1-1 0 0,-1 0-80 0 0,0 5-76 0 0,0 1 1 0 0,-1 0-1 0 0,1-1 1 0 0,-1 1-1 0 0,0 0 1 0 0,0 0-1 0 0,1 0 0 0 0,-1 1 1 0 0,-1-1-1 0 0,1 0 1 0 0,0 1-1 0 0,0-1 1 0 0,0 1-1 0 0,-1 0 1 0 0,1 0-1 0 0,-1 0 1 0 0,1 0-1 0 0,-1 0 0 0 0,1 0 1 0 0,-1 1-1 0 0,0-1 1 0 0,1 1-1 0 0,-1 0 1 0 0,0-1-1 0 0,1 1 1 0 0,-1 1-1 0 0,0-1 0 0 0,0 0 76 0 0,-49 2-4968 0 0,31 1-1623 0 0,7 0-5049 0 0</inkml:trace>
  <inkml:trace contextRef="#ctx0" brushRef="#br0" timeOffset="13009.141">3670 4617 0 0 0,'0'0'349'0'0,"0"0"513"0"0,0 0 194 0 0,0 0 160 0 0,0 0 237 0 0,0 0 208 0 0,0 0 77 0 0,0 0-48 0 0,-2 3-117 0 0,0-1-1619 0 0,-2 5 2672 0 0,10-4 4339 0 0,5-40-3265 0 0,0 2-3433 0 0,-3-1 0 0 0,-1 1-1 0 0,-1-1 1 0 0,-2 0 0 0 0,-2-1 0 0 0,-1 1 0 0 0,-4-33-267 0 0,2 3 67 0 0,-15-45-1609 0 0,14 105 3 0 0,1 2-4549 0 0,1 3-6072 0 0</inkml:trace>
  <inkml:trace contextRef="#ctx0" brushRef="#br0" timeOffset="15506.755">3394 3016 0 0 0,'0'0'1726'0'0,"0"0"-191"0"0,0 0 32 0 0,0 0 172 0 0,0 0 120 0 0,0 0-16 0 0,0 0-207 0 0,0 0-300 0 0,0 0-231 0 0,0 0-202 0 0,0 0-55 0 0,0 0-25 0 0,0 0-55 0 0,0-8-44 0 0,1-73 3306 0 0,-95-92-394 0 0,11 37-2875 0 0,-33-21-90 0 0,-9 20-338 0 0,98 112-314 0 0,12 13 12 0 0,1 0-1 0 0,1-1 1 0 0,0 0 0 0 0,1-1 0 0 0,0-1 0 0 0,1 0 0 0 0,1 0-1 0 0,0-1 1 0 0,0-4-31 0 0,0 3 29 0 0,-2 1 0 0 0,1 0 0 0 0,-2 0 0 0 0,0 1 0 0 0,-1 1 0 0 0,0 0 0 0 0,-1 1 0 0 0,-1 0 0 0 0,0 1 0 0 0,-1 1 0 0 0,-6-3-29 0 0,-5-5 1 0 0,-68-34 126 0 0,33-9 112 0 0,-2 3-132 0 0,-65-15-51 0 0,47 23 1 0 0,0 3-54 0 0,8-15 38 0 0,-10 2 104 0 0,50 48-111 0 0,-72-34 119 0 0,88 40-76 0 0,19 7-82 0 0,0 1 0 0 0,-1-1 0 0 0,1 0 0 0 0,0 1 0 0 0,0-1 0 0 0,0 0 0 0 0,0 0 0 0 0,-1 1 0 0 0,1-1 0 0 0,0 0 0 0 0,0 1 0 0 0,0-1 0 0 0,-1 0 0 0 0,1 0 0 0 0,0 0 0 0 0,-1 1 0 0 0,1-1 0 0 0,0 0 0 0 0,0 0 0 0 0,-1 0 0 0 0,1 0 0 0 0,0 1 0 0 0,-1-1 0 0 0,1 0 0 0 0,0 0 0 0 0,-1 0 0 0 0,1 0 0 0 0,0 0 0 0 0,-1 0 0 0 0,1 0 0 0 0,-1 0 0 0 0,1 0 0 0 0,0 0 0 0 0,-1 0 0 0 0,1 0 0 0 0,0 0 0 0 0,-1 0 0 0 0,1-1 0 0 0,0 1 0 0 0,0 0 0 0 0,-1 0 0 0 0,1 0 0 0 0,0 0 0 0 0,-1-1 0 0 0,1 1 0 0 0,0 0 0 0 0,0 0 0 0 0,-1-1 0 0 0,1 1 5 0 0,20 33-261 0 0,-16-25 354 0 0,1 3-93 0 0,0 0-1 0 0,-1 0 1 0 0,-1 1 0 0 0,0-1 0 0 0,-1 1-1 0 0,0 0 1 0 0,0-1 0 0 0,-2 1 0 0 0,1 0-1 0 0,-1 0 1 0 0,-1 0 0 0 0,0 0 0 0 0,-1 0-1 0 0,0-1 1 0 0,-1 1 0 0 0,-3 7 0 0 0,4 55-124 0 0,2-74 112 0 0,70-47 201 0 0,264-240-118 0 0,-231 199-68 0 0,-168 109-190 0 0,7-3 190 0 0,-1-2-1 0 0,0-3 1 0 0,-1-3 0 0 0,-17 0-3 0 0,-35-3 114 0 0,111-7-115 0 0,1 0 1 0 0,0 0-21 0 0,0 0-15 0 0,0 0 6 0 0,0 0 12 0 0,0 0-24 0 0,0 0-10 0 0,0 0-18 0 0,0 0-19 0 0,0 0-8 0 0,0 0 5 0 0,0 0-28 0 0,24 0-987 0 0,10 3-2081 0 0,-14 2-5170 0 0,-15-2-3338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9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14 2208 0 0,'0'0'1777'0'0,"0"0"-131"0"0,0 0 266 0 0,0 0 359 0 0,0 0 112 0 0,0 0-218 0 0,0 0-466 0 0,0 0-406 0 0,0 0-220 0 0,0 0-116 0 0,0 0-71 0 0,0 0-47 0 0,0 0-54 0 0,9-3 1447 0 0,-81 40-1643 0 0,69-34-581 0 0,3-3 8 0 0,0 0-36 0 0,0 0-14 0 0,13-4 28 0 0,76-43 682 0 0,-85 48-721 0 0,-24 19-965 0 0,1-2-6029 0 0,17-13-4565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0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10306 0 0,'0'0'1899'0'0,"0"0"-546"0"0,0 0-165 0 0,0 0 79 0 0,0 0 8 0 0,0 0-147 0 0,0 0-339 0 0,0 0-271 0 0,0 0-119 0 0,0 0-21 0 0,0 0 34 0 0,0 0 21 0 0,0 0-21 0 0,-27 34 1889 0 0,7-9-1959 0 0,44-25 93 0 0,3-11 3 0 0,-27 11-394 0 0,0 0 22 0 0,0 0-18 0 0,0 0-7 0 0,0 0-17 0 0,0 0 4 0 0,-15 18 247 0 0,11-13-188 0 0,-5 9-946 0 0,23-14-2910 0 0,-6-4 249 0 0,-2 1-3221 0 0,-4-1-4256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794 265 1080 0 0,'0'0'4026'0'0,"0"0"-2052"0"0,0 0-663 0 0,0 0 12 0 0,0 0 181 0 0,0 0 226 0 0,0 0 14 0 0,0 0-205 0 0,0 0-298 0 0,0 0-320 0 0,0 0-321 0 0,0-4-212 0 0,-3-10-97 0 0,3 10-27 0 0,0 4 14 0 0,0 0 12 0 0,0 0 8 0 0,0 0-45 0 0,0 0-31 0 0,-16 41 1359 0 0,-45 121-491 0 0,-91 231-393 0 0,70-219-647 0 0,102-227-2462 0 0,29-62-2842 0 0,-20 37-6298 0 0,-25 58 6075 0 0</inkml:trace>
  <inkml:trace contextRef="#ctx0" brushRef="#br0" timeOffset="520.496">732 184 0 0 0,'0'0'898'0'0,"0"0"641"0"0,0 0 428 0 0,0 0 238 0 0,0 0 44 0 0,0 0-190 0 0,0 0-380 0 0,0 0-411 0 0,0 0-338 0 0,0 0-207 0 0,0 0-101 0 0,0 0-61 0 0,0 0-85 0 0,0-4-82 0 0,3-10-98 0 0,14 19 1621 0 0,14 34-213 0 0,-22-19-1422 0 0,-1 1 0 0 0,0 0 1 0 0,-2 1-1 0 0,-1-1 0 0 0,0 1 0 0 0,-1 0 0 0 0,-1 9-282 0 0,-2-22 55 0 0,18 185 409 0 0,-16-175-456 0 0,-1-5 3 0 0,0-1 1 0 0,0 1-1 0 0,1-1 1 0 0,1 0-1 0 0,0 0 0 0 0,1 0 1 0 0,0 0-1 0 0,1-1 1 0 0,1 0-1 0 0,0 0 1 0 0,6 7-13 0 0,-13-18 15 0 0,0 0 0 0 0,1 0 0 0 0,-1 0-1 0 0,1 0 1 0 0,-1 0 0 0 0,1 0-1 0 0,-1 0 1 0 0,1-1 0 0 0,-1 1 0 0 0,1 0-1 0 0,0 0 1 0 0,0-1 0 0 0,-1 1-1 0 0,1 0 1 0 0,0-1 0 0 0,0 1 0 0 0,0-1-1 0 0,0 1 1 0 0,0-1 0 0 0,0 1-1 0 0,0-1 1 0 0,0 0 0 0 0,0 1 0 0 0,0-1-1 0 0,0 0 1 0 0,0 0 0 0 0,0 0-1 0 0,0 0 1 0 0,0 0 0 0 0,0 0 0 0 0,0 0-1 0 0,0 0 1 0 0,0 0 0 0 0,0 0-1 0 0,0-1 1 0 0,0 1 0 0 0,0 0-1 0 0,0-1 1 0 0,0 1 0 0 0,0-1 0 0 0,0 1-1 0 0,-1-1 1 0 0,1 1 0 0 0,0-1-1 0 0,0 0 1 0 0,0 1 0 0 0,-1-1 0 0 0,1 0-1 0 0,0 0 1 0 0,-1 0 0 0 0,1 1-1 0 0,0-1 1 0 0,-1 0 0 0 0,1 0 0 0 0,-1 0-1 0 0,0 0 1 0 0,1-1-14 0 0,78-144 855 0 0,-14 3-744 0 0,10-80 57 0 0,-68 190-435 0 0,-1 0 1 0 0,-2 0 0 0 0,-1-1 0 0 0,-2 1 0 0 0,-1-2 266 0 0,0 34-316 0 0,0 1-166 0 0,0 0-263 0 0,0 0-412 0 0,0 7-8049 0 0,0-3-1251 0 0</inkml:trace>
  <inkml:trace contextRef="#ctx0" brushRef="#br0" timeOffset="934.785">1459 390 7034 0 0,'0'0'1308'0'0,"0"0"-188"0"0,0 0 76 0 0,0 0 235 0 0,0 0 124 0 0,0 0-89 0 0,0 0-275 0 0,0 0-280 0 0,0 0-239 0 0,0 0-187 0 0,-12 31-114 0 0,-37 97-62 0 0,45-120-244 0 0,1 1 0 0 0,0-1 0 0 0,0 1-1 0 0,1 0 1 0 0,0 0 0 0 0,1 0-1 0 0,-1 1 1 0 0,2-1 0 0 0,0 0 0 0 0,0 0-1 0 0,0 1-64 0 0,2 17 154 0 0,-2-20-75 0 0,0 1 1 0 0,1-1-1 0 0,0 0 1 0 0,1 0-1 0 0,0 0 1 0 0,0 0-1 0 0,0-1 1 0 0,1 1-1 0 0,0 0 1 0 0,0-1-1 0 0,0 0 1 0 0,1 0-1 0 0,0 0 1 0 0,0 0-1 0 0,1 0 1 0 0,0-1-1 0 0,0 0 1 0 0,0 0-1 0 0,0 0 1 0 0,1-1-1 0 0,0 0 1 0 0,0 0-1 0 0,0 0 1 0 0,0-1-1 0 0,1 0 1 0 0,-1 0-1 0 0,1 0 1 0 0,0-1-1 0 0,0 0 1 0 0,0 0-1 0 0,0-1 1 0 0,0 0-1 0 0,2 0-79 0 0,-2-2 99 0 0,0 1-1 0 0,0-1 1 0 0,0-1 0 0 0,0 1-1 0 0,0-1 1 0 0,-1 0 0 0 0,1-1-1 0 0,0 0 1 0 0,-1 0 0 0 0,0 0-1 0 0,0-1 1 0 0,0 0 0 0 0,0 0-1 0 0,0 0 1 0 0,-1-1-1 0 0,0 0 1 0 0,0 0 0 0 0,0 0-1 0 0,-1-1 1 0 0,1 0 0 0 0,-1 1-1 0 0,-1-2 1 0 0,3-4-99 0 0,1-2 83 0 0,0-1 0 0 0,-2 1 1 0 0,1-1-1 0 0,-2-1 0 0 0,0 1 1 0 0,-1 0-1 0 0,0-1 0 0 0,-1 0 0 0 0,-1 0 1 0 0,0 1-1 0 0,-1-2-83 0 0,-2 5-62 0 0,-1 0 0 0 0,0 0 0 0 0,-1 0 0 0 0,0 1 1 0 0,-1 0-1 0 0,0-1 0 0 0,-1 2 0 0 0,0-1 0 0 0,0 1 0 0 0,-1-1 1 0 0,0 2-1 0 0,-1-1 0 0 0,0 1 0 0 0,0 0 0 0 0,0 1 0 0 0,-1 0 1 0 0,-1 0-1 0 0,1 1 0 0 0,-1 0 0 0 0,0 1 0 0 0,0 0 0 0 0,-1 1 1 0 0,1 0-1 0 0,-1 0 0 0 0,0 1 0 0 0,0 1 0 0 0,-9-2 62 0 0,-64 14-3189 0 0,35 18-6070 0 0,34-19-1802 0 0</inkml:trace>
  <inkml:trace contextRef="#ctx0" brushRef="#br0" timeOffset="1356.024">2013 0 10306 0 0,'0'0'2243'0'0,"0"0"-314"0"0,0 0-250 0 0,0 0-188 0 0,0 0-186 0 0,0 0-252 0 0,0 0-296 0 0,0 0-197 0 0,0 0-65 0 0,0 0 14 0 0,0 0 14 0 0,0 0-19 0 0,0 0-56 0 0,4 15-58 0 0,32 117 783 0 0,13 127 50 0 0,-45-32-913 0 0,-9-124-865 0 0,5-103 339 0 0,0 0-43 0 0,0 0-62 0 0,0 0-93 0 0,0 0-71 0 0,0-8-2130 0 0,0 4 2126 0 0,0-15-4724 0 0,-3 0-4906 0 0,1 11 3907 0 0</inkml:trace>
  <inkml:trace contextRef="#ctx0" brushRef="#br0" timeOffset="1658.122">1724 398 6377 0 0,'0'0'4044'0'0,"0"0"-1426"0"0,0 0-887 0 0,0 0-416 0 0,0 0-215 0 0,0 0-149 0 0,0 0-86 0 0,0 0-59 0 0,0 0-27 0 0,0 0 2 0 0,0 0-61 0 0,0 0-86 0 0,20 0-98 0 0,146 0 743 0 0,159 0-1881 0 0,-282 3-956 0 0,-3 1-5597 0 0,-29-4-1257 0 0</inkml:trace>
  <inkml:trace contextRef="#ctx0" brushRef="#br0" timeOffset="1977.342">2479 501 424 0 0,'0'0'2150'0'0,"0"0"125"0"0,0 0 18 0 0,0 0-192 0 0,0 0-146 0 0,0 0-104 0 0,0 0-182 0 0,0 0-222 0 0,0 0-226 0 0,0 0-191 0 0,0 0-133 0 0,32 0-102 0 0,103-1-57 0 0,-70-9 621 0 0,-52 2-927 0 0,-8 7-349 0 0,1-2 0 0 0,-1 1 0 0 0,0 0 1 0 0,1-1-1 0 0,-1 0 0 0 0,-1-1 0 0 0,1 1 1 0 0,0-1-1 0 0,-1 1 0 0 0,0-1 0 0 0,1-1 0 0 0,-2 1 1 0 0,1-1-1 0 0,0 1 0 0 0,-1-1 0 0 0,0 0 1 0 0,0 0-1 0 0,-1-1 0 0 0,1 1 0 0 0,-1 0 0 0 0,0-1 1 0 0,0 0-1 0 0,-1 1 0 0 0,0-1 0 0 0,0 0 1 0 0,0 0-1 0 0,-1 1 0 0 0,0-1 0 0 0,0 0 0 0 0,0 0 1 0 0,-1 0-1 0 0,0 0 0 0 0,0 1 0 0 0,0-1 0 0 0,-1-1-83 0 0,-1 3-9 0 0,0 0 0 0 0,0 1 0 0 0,0-1-1 0 0,-1 1 1 0 0,0-1 0 0 0,1 1-1 0 0,-1 0 1 0 0,0 1 0 0 0,0-1 0 0 0,-1 1-1 0 0,1 0 1 0 0,0 0 0 0 0,-1 0-1 0 0,1 0 1 0 0,-1 1 0 0 0,0 0-1 0 0,1 0 1 0 0,-1 0 0 0 0,0 0 0 0 0,0 1-1 0 0,0 0 1 0 0,1 0 0 0 0,-1 0-1 0 0,0 0 1 0 0,0 1 0 0 0,0 0 0 0 0,0 0 8 0 0,-124 48-396 0 0,115-42 396 0 0,0 1 0 0 0,1 0 0 0 0,0 1 0 0 0,0 0-1 0 0,1 1 1 0 0,1 1 0 0 0,0 0 0 0 0,0 0 0 0 0,1 1-1 0 0,0 1 1 0 0,1 0 0 0 0,0 0 0 0 0,1 0 0 0 0,1 1 0 0 0,0 0-1 0 0,1 1 1 0 0,1 0 0 0 0,0 0 0 0 0,1 0 0 0 0,0 0-1 0 0,1 0 1 0 0,1 1 0 0 0,1 0 0 0 0,0-1 0 0 0,1 1-1 0 0,0 0 1 0 0,3 14 1 0 0,-1-24 14 0 0,1 0 0 0 0,-1-1 0 0 0,1 1 0 0 0,0-1 0 0 0,1 0 0 0 0,-1 0 0 0 0,1 0 1 0 0,0 0-1 0 0,0-1 0 0 0,0 1 0 0 0,1-1 0 0 0,0 0 0 0 0,-1-1 0 0 0,2 1 0 0 0,-1-1 0 0 0,0 0 0 0 0,0 0 0 0 0,1 0 0 0 0,0-1 0 0 0,0 0 0 0 0,3 1-14 0 0,131 23 233 0 0,-129-25-226 0 0,24 3-210 0 0,0-2 1 0 0,0-2-1 0 0,-1-1 0 0 0,1-1 1 0 0,16-5 202 0 0,-22-1-2410 0 0,-11 2-6079 0 0,-11 2-3539 0 0</inkml:trace>
  <inkml:trace contextRef="#ctx0" brushRef="#br0" timeOffset="2495.879">1 1285 5889 0 0,'0'0'2565'0'0,"0"0"-1245"0"0,0 0-298 0 0,0 0 287 0 0,0 0 352 0 0,0 0 71 0 0,0 0-209 0 0,0 0-288 0 0,0 0-188 0 0,38 2-138 0 0,126 8-121 0 0,-106-7-71 0 0,0-3 0 0 0,0-2 0 0 0,-1-3-1 0 0,50-11-716 0 0,-86 12 130 0 0,1166-167 1691 0 0,-600 89-1893 0 0,-225 56-2041 0 0,-359 26 1885 0 0,15-1-3806 0 0,-1-5-6495 0 0,-13 2 1687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4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517 126 2617 0 0,'0'0'3146'0'0,"0"0"-1126"0"0,0 0-464 0 0,0 0-107 0 0,0 0 87 0 0,0 0 43 0 0,0 0-123 0 0,0 0-295 0 0,0 0-377 0 0,0 0-316 0 0,0 0-229 0 0,-5-3 183 0 0,27 76 2547 0 0,-14-14-2320 0 0,-3 0 0 0 0,-3 0 0 0 0,-2 1 0 0 0,-3-1 0 0 0,-7 34-649 0 0,-3 125 436 0 0,20-126-300 0 0,-5-124-4406 0 0,-3 0-5966 0 0,0 26-477 0 0</inkml:trace>
  <inkml:trace contextRef="#ctx0" brushRef="#br0" timeOffset="365.482">0 336 7514 0 0,'0'0'1228'0'0,"0"0"-531"0"0,0 0-46 0 0,0 0 453 0 0,0 0 411 0 0,0 0 172 0 0,0 0-40 0 0,0 0-198 0 0,0 0-198 0 0,37-9-183 0 0,118-28-184 0 0,30-24 980 0 0,-139 46-1522 0 0,31-11 60 0 0,1 3 0 0 0,1 4-1 0 0,46-4-401 0 0,-88 22-198 0 0,-33 42-2349 0 0,-4-40 2212 0 0,0 12-2870 0 0,-2-6-2575 0 0,0-3-5117 0 0</inkml:trace>
  <inkml:trace contextRef="#ctx0" brushRef="#br0" timeOffset="883.505">924 1 9410 0 0,'0'0'1734'0'0,"0"0"-599"0"0,0 0-299 0 0,0 0 73 0 0,0 0 286 0 0,0 0 280 0 0,0 0 18 0 0,0 0-233 0 0,0 0-248 0 0,0 0-265 0 0,0 0-178 0 0,0 0-66 0 0,0 0-71 0 0,1 35-48 0 0,0 111-37 0 0,14 203 840 0 0,2-40-924 0 0,-17-308-263 0 0,-1-1 0 0 0,1 1 1 0 0,0 0-1 0 0,0 0 1 0 0,0-1-1 0 0,0 1 0 0 0,0 0 1 0 0,0-1-1 0 0,0 1 1 0 0,0 0-1 0 0,0 0 0 0 0,0-1 1 0 0,0 1-1 0 0,0 0 0 0 0,0-1 1 0 0,1 1-1 0 0,-1 0 1 0 0,0-1-1 0 0,0 1 0 0 0,1 0 1 0 0,-1-1-1 0 0,0 1 1 0 0,1-1-1 0 0,-1 1 0 0 0,1-1 1 0 0,-1 1-1 0 0,1-1 1 0 0,-1 1-1 0 0,1-1 0 0 0,0 1 1 0 0,-1-1-1 0 0,1 1 0 0 0,-1-1 1 0 0,1 0-1 0 0,0 1 1 0 0,-1-1-1 0 0,1 0 0 0 0,0 0 1 0 0,-1 0-1 0 0,1 1 1 0 0,0-1-1 0 0,0 0 0 0 0,-1 0 1 0 0,1 0-1 0 0,0 0 1 0 0,-1 0-1 0 0,1 0 0 0 0,0 0 1 0 0,0-1-1 0 0,-1 1 0 0 0,1 0 1 0 0,0 0-1 0 0,-1 0 1 0 0,1-1-1 0 0,34-27 189 0 0,-24 17-118 0 0,203-159 54 0 0,-160 141-218 0 0,-50 59 65 0 0,-17 80 339 0 0,10 5-241 0 0,3-114-91 0 0,0 1-1 0 0,1-1 0 0 0,-1 1 1 0 0,1-1-1 0 0,-1 1 0 0 0,1-1 0 0 0,0 1 1 0 0,-1-1-1 0 0,1 1 0 0 0,0-1 1 0 0,0 0-1 0 0,0 0 0 0 0,0 1 0 0 0,0-1 1 0 0,1 0-1 0 0,-1 0 0 0 0,0 0 1 0 0,0 0-1 0 0,1 0 0 0 0,-1 0 0 0 0,1-1 1 0 0,-1 1-1 0 0,0 0 0 0 0,1-1 1 0 0,0 1-1 0 0,-1-1 0 0 0,1 1 0 0 0,-1-1 1 0 0,1 0-1 0 0,-1 0 0 0 0,1 1 1 0 0,0-1-1 0 0,-1 0 0 0 0,1-1 0 0 0,0 1 1 0 0,-1 0-1 0 0,1 0 0 0 0,-1-1 1 0 0,1 1-1 0 0,-1-1 0 0 0,1 1 0 0 0,-1-1 1 0 0,1 0-1 0 0,-1 1 0 0 0,1-1 1 0 0,-1 0 21 0 0,0 0-119 0 0,22-20-2703 0 0,-11 7-4874 0 0,-9 9-4002 0 0</inkml:trace>
  <inkml:trace contextRef="#ctx0" brushRef="#br0" timeOffset="1300.288">1591 792 8202 0 0,'0'0'1684'0'0,"0"0"-37"0"0,0 0 130 0 0,0 0-74 0 0,0 0-174 0 0,0 0-182 0 0,0 0-199 0 0,0 0-190 0 0,0 0-191 0 0,0 0-154 0 0,0 0-91 0 0,0 0-73 0 0,0 0-54 0 0,33-7-23 0 0,100-21-52 0 0,-84 10 115 0 0,-45 12-329 0 0,0 2-48 0 0,0-1-1 0 0,0 0 0 0 0,0 0 0 0 0,-1 0 0 0 0,0 0 0 0 0,0-1 0 0 0,0 0 1 0 0,-1 1-1 0 0,0-1 0 0 0,0 0 0 0 0,0 0 0 0 0,-1 0 0 0 0,1 0 0 0 0,-2 0 0 0 0,1 0 1 0 0,-1-1-1 0 0,0 1 0 0 0,0 0 0 0 0,0-1-57 0 0,-3 4-18 0 0,1 0 1 0 0,-1 0-1 0 0,0 0 0 0 0,0 0 0 0 0,0 1 1 0 0,0-1-1 0 0,0 1 0 0 0,0 0 0 0 0,-1 0 1 0 0,1 0-1 0 0,-1 0 0 0 0,0 1 0 0 0,1 0 1 0 0,-1-1-1 0 0,0 1 0 0 0,0 0 0 0 0,0 1 0 0 0,0-1 1 0 0,0 1-1 0 0,0 0 0 0 0,0 0 0 0 0,0 0 1 0 0,0 0-1 0 0,0 1 0 0 0,1-1 0 0 0,-1 1 1 0 0,0 0-1 0 0,0 0 0 0 0,0 1 18 0 0,-90 56-232 0 0,84-51 243 0 0,0-1 0 0 0,1 2 1 0 0,0-1-1 0 0,0 1 0 0 0,0 1 0 0 0,1 0 0 0 0,1 0 0 0 0,0 0 0 0 0,0 1 0 0 0,0 0 0 0 0,1 0 1 0 0,1 1-1 0 0,0 0 0 0 0,0 0 0 0 0,1 0 0 0 0,1 0 0 0 0,0 1 0 0 0,0 0 0 0 0,1-1 0 0 0,1 1 1 0 0,-1 11-12 0 0,3-19 28 0 0,0 1 1 0 0,1 0-1 0 0,0 0 1 0 0,0-1-1 0 0,0 1 1 0 0,0-1 0 0 0,1 1-1 0 0,-1-1 1 0 0,1 0-1 0 0,0 0 1 0 0,1 0 0 0 0,-1-1-1 0 0,1 1 1 0 0,-1-1-1 0 0,1 0 1 0 0,0 0-1 0 0,0 0 1 0 0,0 0 0 0 0,1-1-1 0 0,-1 1 1 0 0,1-1-1 0 0,-1 0 1 0 0,3 0-29 0 0,113 26 644 0 0,45-24-322 0 0,-129-12-1219 0 0,-30 4-2640 0 0,-1-2-3286 0 0,-4 2-5609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8034 0 0,'0'0'2036'0'0,"0"0"-238"0"0,0 0-200 0 0,0 0-143 0 0,0 0-98 0 0,0 0-185 0 0,0 0-322 0 0,0 0-361 0 0,0 0-291 0 0,0 0-214 0 0,0 0-44 0 0,0 0 5 0 0,-5 3-24 0 0,-18 13-66 0 0,23-15 91 0 0,0 0 0 0 0,-1-1 0 0 0,1 1 1 0 0,0 0-1 0 0,-1-1 0 0 0,1 1 0 0 0,0 0 0 0 0,0 0 0 0 0,-1-1 0 0 0,1 1 0 0 0,0 0 1 0 0,0 0-1 0 0,0 0 0 0 0,0-1 0 0 0,0 1 0 0 0,0 0 0 0 0,0 0 0 0 0,0 0 1 0 0,1-1-1 0 0,-1 1 0 0 0,0 0 0 0 0,0 0 0 0 0,1-1 0 0 0,-1 1 0 0 0,0 0 1 0 0,1-1-1 0 0,-1 1 0 0 0,1 0 0 0 0,-1-1 0 0 0,1 1 0 0 0,-1 0 0 0 0,1-1 0 0 0,-1 1 1 0 0,1-1-1 0 0,0 1 0 0 0,-1-1 0 0 0,1 1 0 0 0,0-1 0 0 0,-1 0 0 0 0,2 1 54 0 0,13 9-6404 0 0,-11-9-3669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40 524 9218 0 0,'0'0'2446'0'0,"0"0"-986"0"0,0 0-388 0 0,0 0 111 0 0,0 0 138 0 0,0 0 12 0 0,0 0-231 0 0,0 0-353 0 0,0 0-214 0 0,0 0-108 0 0,0 0-46 0 0,0 0-23 0 0,0 0-60 0 0,-3 22-52 0 0,-13 113 204 0 0,4-83-1191 0 0,5-51-8544 0 0,6-1-1660 0 0</inkml:trace>
  <inkml:trace contextRef="#ctx0" brushRef="#br0" timeOffset="232.203">10 163 8834 0 0,'0'0'4137'0'0,"0"0"-3017"0"0,0 0-288 0 0,0 0-200 0 0,0 0-136 0 0,0 0-224 0 0,0 0-424 0 0,0 0-408 0 0,0 0-80 0 0,0 0-40 0 0,0 0-24 0 0,0 0 8 0 0,0 0-657 0 0,0 0-1647 0 0,2 0-5538 0 0</inkml:trace>
  <inkml:trace contextRef="#ctx0" brushRef="#br0" timeOffset="524.465">411 19 8410 0 0,'0'0'2199'0'0,"0"0"-471"0"0,0 0-183 0 0,0 0-34 0 0,0 0-87 0 0,0 0-250 0 0,0 0-378 0 0,0 0-326 0 0,0 0-140 0 0,0 0 85 0 0,0 0 119 0 0,0 0 87 0 0,0 0 52 0 0,4 8-93 0 0,16 66 726 0 0,-19 46-132 0 0,-14 337-309 0 0,5-351-1236 0 0,8-105 239 0 0,0-1-51 0 0,0 0-49 0 0,0 0-46 0 0,0 0-46 0 0,0 0-66 0 0,0 0-102 0 0,0 0-163 0 0,0-16-4972 0 0,0 9-394 0 0,0 1 271 0 0,0 2 450 0 0</inkml:trace>
  <inkml:trace contextRef="#ctx0" brushRef="#br0" timeOffset="891.991">176 465 7762 0 0,'0'0'2770'0'0,"0"0"-898"0"0,0 0-521 0 0,0 0-219 0 0,0 0-125 0 0,0 0-73 0 0,0 0-9 0 0,0 0 34 0 0,0 0 63 0 0,0 0 20 0 0,0 0-125 0 0,0 0-145 0 0,20 2-127 0 0,140 10 660 0 0,59-34-711 0 0,-170 21-704 0 0,-25-1-1387 0 0,0 2-4273 0 0,-19 0-3100 0 0</inkml:trace>
  <inkml:trace contextRef="#ctx0" brushRef="#br0" timeOffset="1237.359">835 516 12923 0 0,'0'0'1272'0'0,"0"0"-318"0"0,0 0-64 0 0,0 0 47 0 0,0 0-24 0 0,0 0-119 0 0,0 0-220 0 0,0 0-197 0 0,0 0-124 0 0,-2 33-80 0 0,-5 103-50 0 0,5-25-134 0 0,2-110-282 0 0,5 17-437 0 0,2-15-6570 0 0,-6-3-3221 0 0</inkml:trace>
  <inkml:trace contextRef="#ctx0" brushRef="#br0" timeOffset="1238.359">813 358 8794 0 0,'0'0'4345'0'0,"0"0"-2305"0"0,0 0-783 0 0,0 0-241 0 0,0 0-184 0 0,0 0-272 0 0,0 0-272 0 0,0 0-456 0 0,0 0-208 0 0,0 0-232 0 0,0 0-288 0 0,0 0-545 0 0,0 0-2920 0 0,13-55-6921 0 0</inkml:trace>
  <inkml:trace contextRef="#ctx0" brushRef="#br0" timeOffset="2108.96">1214 487 12331 0 0,'0'0'2554'0'0,"0"0"-811"0"0,0 0-386 0 0,0 0-91 0 0,0 0-157 0 0,0 0-136 0 0,0 0-156 0 0,0 0-199 0 0,0 0-142 0 0,0 0-110 0 0,0 0-102 0 0,0 0-70 0 0,0 0-54 0 0,-24 9-35 0 0,-73 31-22 0 0,92-38-74 0 0,1 0-1 0 0,-1 0 1 0 0,0 0 0 0 0,1 1 0 0 0,0-1-1 0 0,0 1 1 0 0,0 0 0 0 0,0 1 0 0 0,0-1-1 0 0,0 1 1 0 0,1 0 0 0 0,0-1 0 0 0,-1 2-1 0 0,1-1 1 0 0,0 0-9 0 0,-6 10 5 0 0,2-5-12 0 0,1 0-1 0 0,0 0 1 0 0,0 0 0 0 0,1 1 0 0 0,0 0 0 0 0,1 0-1 0 0,0 0 1 0 0,1 1 0 0 0,0-1 0 0 0,0 1 0 0 0,1 0-1 0 0,0-1 1 0 0,1 1 0 0 0,1 0 0 0 0,-1 0-1 0 0,2 0 1 0 0,0 0 7 0 0,1-7 8 0 0,0 0 0 0 0,0 0 0 0 0,0-1 0 0 0,1 0 0 0 0,0 1 0 0 0,0-1 0 0 0,0 0 0 0 0,0 0 0 0 0,0 0-1 0 0,0-1 1 0 0,1 1 0 0 0,-1-1 0 0 0,1 0 0 0 0,0 0 0 0 0,0 0 0 0 0,0-1 0 0 0,0 1 0 0 0,0-1 0 0 0,0 0 0 0 0,0 0 0 0 0,0 0 0 0 0,0 0 0 0 0,1-1-1 0 0,-1 0 1 0 0,0 0 0 0 0,0 0 0 0 0,1 0 0 0 0,-1-1 0 0 0,0 0 0 0 0,0 1 0 0 0,0-2 0 0 0,0 1 0 0 0,0 0 0 0 0,0-1 0 0 0,0 0 0 0 0,3-1-8 0 0,8-6 58 0 0,0 1-1 0 0,0-2 1 0 0,-1 0 0 0 0,0 0 0 0 0,-1-2 0 0 0,0 1 0 0 0,-1-2 0 0 0,0 0 0 0 0,-1 0 0 0 0,0-1 0 0 0,-1 0-1 0 0,2-7-57 0 0,32-56 95 0 0,-77 204-1066 0 0,32-122 961 0 0,0 0-1 0 0,0 0 1 0 0,1 0-1 0 0,-1 0 0 0 0,1 0 1 0 0,1 0-1 0 0,-1 0 1 0 0,0 0-1 0 0,1 0 1 0 0,0 0-1 0 0,1 0 0 0 0,-1 0 1 0 0,1 0-1 0 0,0 0 1 0 0,0-1-1 0 0,0 1 0 0 0,0-1 1 0 0,1 1-1 0 0,0-1 1 0 0,0 0-1 0 0,0 0 1 0 0,1 0-1 0 0,-1-1 0 0 0,1 1 1 0 0,0-1-1 0 0,0 0 1 0 0,0 0-1 0 0,2 1 11 0 0,2-2 24 0 0,0 0 0 0 0,0 0 0 0 0,1-1 0 0 0,-1 0 0 0 0,0 0 0 0 0,1-1 0 0 0,-1-1 0 0 0,0 1 0 0 0,1-1 0 0 0,-1 0 0 0 0,0-1 0 0 0,0 0 0 0 0,1 0 0 0 0,-2-1 0 0 0,1 0 0 0 0,0-1 0 0 0,0 0-24 0 0,5 0 59 0 0,7-6 29 0 0,-1-1 0 0 0,1-1 0 0 0,-2 0 0 0 0,1-1 0 0 0,-2-1 0 0 0,0-1 0 0 0,-1 0 0 0 0,9-12-88 0 0,109-141 337 0 0,-118 146-341 0 0,-1 0 0 0 0,-1-1 0 0 0,-1-1 0 0 0,-1 0 0 0 0,-1 0-1 0 0,-2-2 1 0 0,0 1 0 0 0,-1-1 0 0 0,-2 0 0 0 0,0 0-1 0 0,-2-1 1 0 0,-1 0 0 0 0,-1 1 0 0 0,-2-17 4 0 0,0 37-10 0 0,0 1 0 0 0,0-1 0 0 0,-1 0-1 0 0,0 0 1 0 0,0 0 0 0 0,0 1 0 0 0,-1-1 0 0 0,0 0 0 0 0,0 1 0 0 0,0-1 0 0 0,-1 1 0 0 0,0 0 0 0 0,0 0 0 0 0,0 0-1 0 0,0 0 1 0 0,-1 1 0 0 0,0-1 0 0 0,0 1 0 0 0,0 0 0 0 0,-1 0 0 0 0,1 0 0 0 0,-1 1 0 0 0,0 0 0 0 0,0-1 0 0 0,0 2-1 0 0,0-1 1 0 0,-1 1 0 0 0,1-1 0 0 0,-1 2 0 0 0,-1-1 10 0 0,2 0-9 0 0,-1 1 0 0 0,1 0 0 0 0,-1 1 0 0 0,1 0 0 0 0,0-1 0 0 0,-1 2 0 0 0,1-1 0 0 0,-1 1 0 0 0,1-1 0 0 0,0 2 0 0 0,-1-1 0 0 0,1 0 0 0 0,0 1 0 0 0,0 0 0 0 0,0 0 0 0 0,0 1 0 0 0,0 0 0 0 0,1-1 0 0 0,-5 5 9 0 0,1-1 4 0 0,0 1 0 0 0,1 1-1 0 0,0-1 1 0 0,1 1 0 0 0,-1 0-1 0 0,1 1 1 0 0,1 0 0 0 0,0 0 0 0 0,0 0-1 0 0,1 0 1 0 0,0 1 0 0 0,0-1-1 0 0,1 1 1 0 0,1 0 0 0 0,-1 0-1 0 0,2 1 1 0 0,-1-1 0 0 0,2 0-1 0 0,-1 0 1 0 0,2 10-4 0 0,0 11 77 0 0,2-1 0 0 0,2 0 0 0 0,1 0-1 0 0,1 0 1 0 0,1-1 0 0 0,7 14-77 0 0,56 116 704 0 0,47 140 226 0 0,-63-193-809 0 0,-31-84-155 0 0,-22-21 88 0 0,1 1-2260 0 0,1-1-5323 0 0,-4-1-4222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5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0 0 0,'175'-19'0'0'0,"-51"10"302"0"0,95 21 5903 0 0,118 4 1080 0 0,-293-16-6786 0 0,325-15 1830 0 0,-179 7-1936 0 0,612 12 553 0 0,-408 22-829 0 0,-83-19 75 0 0,253 8 245 0 0,-125-8-335 0 0,-45 15 64 0 0,-119-15 50 0 0,18-3-30 0 0,493 9 153 0 0,-520-14-263 0 0,231 8 97 0 0,154-3 103 0 0,-337-19-104 0 0,418-7-141 0 0,32 7-19 0 0,886 15-86 0 0,-1181-15 129 0 0,47-11-6 0 0,-77 4-185 0 0,298 19 1725 0 0,-686-1-804 0 0,59-4-313 0 0,19 5-344 0 0,-84 10-129 0 0,-38 0-135 0 0,-4-4-3487 0 0,-1-2-6205 0 0,1-1 94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56 1352 0 0,'0'0'1917'0'0,"0"0"-157"0"0,0 0-58 0 0,0 0 102 0 0,0 0 62 0 0,0 0-123 0 0,0 0-355 0 0,0 0-372 0 0,0 0-175 0 0,0 0-81 0 0,0 0-7 0 0,1 8-10 0 0,-1-1-574 0 0,2 38 1059 0 0,-1-1-1 0 0,-3 1 1 0 0,-1-1 0 0 0,-5 13-1228 0 0,-1-13 365 0 0,9-49-3625 0 0,1-14-3378 0 0,2 10 729 0 0,2 2-1374 0 0</inkml:trace>
  <inkml:trace contextRef="#ctx0" brushRef="#br0" timeOffset="881.636">244 373 0 0 0,'0'0'872'0'0,"0"0"697"0"0,0 0 568 0 0,0 0 361 0 0,0 0 48 0 0,0 0-308 0 0,0 0-443 0 0,0 0-396 0 0,0 0-272 0 0,0 0-164 0 0,0 0-167 0 0,0 0-179 0 0,0 0-138 0 0,2-4-98 0 0,61-140 2297 0 0,17-46-1913 0 0,-77 182-897 0 0,-3 8-36 0 0,2 15-173 0 0,23 117 564 0 0,-24-127-223 0 0,-1 3 9 0 0,1 0 0 0 0,1 0 0 0 0,-1 0-1 0 0,1 0 1 0 0,1 0 0 0 0,-1-1-1 0 0,1 1 1 0 0,1-1 0 0 0,-1 1 0 0 0,1-1-1 0 0,1 0 1 0 0,-1-1 0 0 0,1 1 0 0 0,0-1-1 0 0,0 0 1 0 0,1 0 0 0 0,0 0-1 0 0,1 0-7 0 0,-3-6 70 0 0,1 0 0 0 0,-1 0 0 0 0,0 0 0 0 0,0 0 0 0 0,0-1 0 0 0,1 0 0 0 0,-1 0 0 0 0,0 0 0 0 0,0 0 0 0 0,0-1 0 0 0,0 1 0 0 0,-1-1 1 0 0,1 0-1 0 0,0 0 0 0 0,-1 0 0 0 0,1-1 0 0 0,-1 1 0 0 0,0-1 0 0 0,0 0 0 0 0,0 0 0 0 0,0 0 0 0 0,0 0 0 0 0,-1-1 0 0 0,1 1 1 0 0,-1-1-1 0 0,0 1 0 0 0,0-1 0 0 0,0 0 0 0 0,-1 0 0 0 0,1-2-71 0 0,12-13 121 0 0,-1-1 1 0 0,-1-1 0 0 0,-2 0-1 0 0,0 0 1 0 0,0-1-1 0 0,-2 0 1 0 0,-1-1-1 0 0,0-6-121 0 0,-6-18-175 0 0,-1 47-113 0 0,0 0-216 0 0,0 0-343 0 0,0 0-568 0 0,0 3-7085 0 0,0 1-3074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1352 0 0,'0'0'1233'0'0,"0"0"-473"0"0,0 0-20 0 0,0 0 344 0 0,0 0 358 0 0,0 0 194 0 0,0 0-13 0 0,0 0-187 0 0,0 0-235 0 0,0 0-229 0 0,0 0-179 0 0,32-27-142 0 0,98-81-68 0 0,-66 44 437 0 0,-53 51-506 0 0,0-1 1 0 0,-1 0-1 0 0,0 0 0 0 0,-1-1 1 0 0,-1-1-1 0 0,-1 1 0 0 0,0-1 0 0 0,1-7-514 0 0,22 89 1639 0 0,-12-10-1366 0 0,-1 2-1 0 0,-4-1 0 0 0,-2 2 1 0 0,2 34-273 0 0,-2-11 88 0 0,7-2 16 0 0,-5-87 1288 0 0,104-309-451 0 0,-70 192-1222 0 0,-47 123 25 0 0,0 1-218 0 0,0 0-279 0 0,7 9-7663 0 0,-5-7 3424 0 0,0 2-5730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1 629 1064 0 0,'0'0'2179'0'0,"0"0"-18"0"0,0 0-17 0 0,0 0-113 0 0,0 0-162 0 0,0 0-145 0 0,0 0-196 0 0,0 0-155 0 0,0 0-164 0 0,0 0-192 0 0,0 0-191 0 0,0 0-136 0 0,0 0-93 0 0,32-2-82 0 0,96-7-48 0 0,-80-12 134 0 0,-44 15-455 0 0,1-1-57 0 0,-1-1 0 0 0,0 1 1 0 0,0-1-1 0 0,-1 0 0 0 0,1-1 1 0 0,-2 1-1 0 0,1 0 1 0 0,-1-1-1 0 0,-1 1 0 0 0,0-1 1 0 0,0 0-1 0 0,0 0 0 0 0,-1 1 1 0 0,-1-1-1 0 0,1 0 0 0 0,-2-4-89 0 0,-1 9-29 0 0,1 0 0 0 0,-1 1 0 0 0,0 0 0 0 0,0-1 0 0 0,0 1 0 0 0,-1 0 0 0 0,1 1 0 0 0,-1-1 0 0 0,1 1 0 0 0,-1-1 0 0 0,0 1 0 0 0,0 0 0 0 0,0 1 0 0 0,0-1 0 0 0,0 1 0 0 0,-1-1 0 0 0,1 1 0 0 0,0 0 0 0 0,-1 1 0 0 0,1-1 0 0 0,-1 1 0 0 0,1 0 0 0 0,0 0 0 0 0,-1 0 0 0 0,1 1 0 0 0,-1 0 0 0 0,1 0 0 0 0,0 0 0 0 0,0 0 0 0 0,-1 0 0 0 0,1 1 0 0 0,0 0 0 0 0,0 0 0 0 0,0 0 0 0 0,1 0-1 0 0,-1 1 1 0 0,0-1 0 0 0,-2 3 29 0 0,-1 2-12 0 0,-1 0 0 0 0,1 1 0 0 0,1-1 0 0 0,-1 1 0 0 0,1 1 0 0 0,1-1 0 0 0,-1 1 0 0 0,2 0 0 0 0,-1 0 0 0 0,1 1 0 0 0,0-1 0 0 0,1 1 0 0 0,0 0 0 0 0,1 0 0 0 0,0 0 0 0 0,0 0 0 0 0,1 0 0 0 0,1 0 0 0 0,0 1 0 0 0,0-1 0 0 0,1 0 0 0 0,0 2 12 0 0,0-5 10 0 0,1-1 0 0 0,-1 1-1 0 0,1-1 1 0 0,1 0-1 0 0,-1 1 1 0 0,1-1 0 0 0,0 0-1 0 0,0-1 1 0 0,1 1-1 0 0,0 0 1 0 0,0-1-1 0 0,0 0 1 0 0,1 0 0 0 0,-1 0-1 0 0,1-1 1 0 0,0 1-1 0 0,1-1 1 0 0,-1-1 0 0 0,1 1-1 0 0,0-1 1 0 0,0 1-1 0 0,0-2 1 0 0,0 1-1 0 0,0-1 1 0 0,5 1-10 0 0,4 2 67 0 0,1-1 1 0 0,-1 0-1 0 0,1-2 1 0 0,0 0-1 0 0,0 0 0 0 0,0-2 1 0 0,0 0-1 0 0,0-1 1 0 0,0 0-1 0 0,5-2-67 0 0,5-5 80 0 0,0-1 0 0 0,-1-1 0 0 0,0-1 1 0 0,-1-1-1 0 0,-1-1 0 0 0,0-2 0 0 0,0 0 0 0 0,-1-1 0 0 0,-1-1 1 0 0,-1-1-1 0 0,-1-1 0 0 0,0-1 0 0 0,-2 0 0 0 0,0-2 0 0 0,-1 0 1 0 0,-1 0-1 0 0,-1-2 0 0 0,0-3-80 0 0,-2 3 0 0 0,-1 0-1 0 0,-1-1 1 0 0,-2 0 0 0 0,0-1 0 0 0,-2 0-1 0 0,-1 0 1 0 0,0 0 0 0 0,-2-1 0 0 0,-2 0-1 0 0,0 1 1 0 0,-2-11 0 0 0,2 31-12 0 0,-1 1 0 0 0,1 0 0 0 0,-1 0 0 0 0,0 0 0 0 0,-1 0 0 0 0,1 0 0 0 0,-1 0 0 0 0,0 0 0 0 0,0 0 0 0 0,0 0 0 0 0,-1 0 0 0 0,0 0 0 0 0,0 1 0 0 0,0-1 0 0 0,-1 1 0 0 0,1-1 0 0 0,-1 1 0 0 0,0 0-1 0 0,0 0 1 0 0,-1 0 0 0 0,1 0 0 0 0,-1 1 0 0 0,0-1 0 0 0,0 1 0 0 0,0 0 0 0 0,0 0 0 0 0,0 1 0 0 0,-1-1 0 0 0,1 1 0 0 0,-1 0 0 0 0,0 0 0 0 0,0 0 0 0 0,0 1 0 0 0,1-1 0 0 0,-3 1 12 0 0,3 4-20 0 0,-1 0 0 0 0,0 0-1 0 0,1 0 1 0 0,-1 1 0 0 0,1-1 0 0 0,0 1 0 0 0,0 0 0 0 0,0 1-1 0 0,1-1 1 0 0,0 0 0 0 0,0 1 0 0 0,0 0 0 0 0,0 0 0 0 0,1 0 0 0 0,-1 0-1 0 0,1 0 1 0 0,0 0 0 0 0,1 1 20 0 0,-10 26 24 0 0,2 0 0 0 0,2 0 0 0 0,0 1 0 0 0,3 0-1 0 0,0 0 1 0 0,2 0 0 0 0,2 0 0 0 0,1 0 0 0 0,2 8-24 0 0,1-2 65 0 0,2-1-1 0 0,2 0 1 0 0,1 0 0 0 0,2 0 0 0 0,1-1-1 0 0,2-1 1 0 0,7 12-65 0 0,34 29-4 0 0,-54-77-28 0 0,0 1 0 0 0,0-1 0 0 0,0 0 0 0 0,0 0 0 0 0,0 1 0 0 0,0-1 0 0 0,0 0 0 0 0,0 0 0 0 0,0 0 0 0 0,0 0 0 0 0,0 0 0 0 0,0 0 0 0 0,0 0 0 0 0,0 0 0 0 0,0-1 0 0 0,0 1 0 0 0,0 0 0 0 0,0-1 0 0 0,0 1 0 0 0,0-1 0 0 0,0 1 0 0 0,0-1 0 0 0,0 1 0 0 0,0-1 0 0 0,0 0 0 0 0,0 1 0 0 0,-1-1 0 0 0,1 0 0 0 0,0 0 0 0 0,0 1 0 0 0,-1-1 0 0 0,1 0 0 0 0,-1 0 0 0 0,1 0 0 0 0,-1 0 0 0 0,1-1 32 0 0,7-10-2610 0 0,-2 2-3334 0 0,-4 3-5690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10714 0 0,'0'0'2209'0'0,"0"0"-881"0"0,0 0-312 0 0,0 0-96 0 0,0 0-199 0 0,0 0-177 0 0,0 0-232 0 0,0 0-208 0 0,0 0-56 0 0,0 0-48 0 0,0 0-80 0 0,0 0-184 0 0,0 0-232 0 0,-18 158-521 0 0,21-158-1159 0 0,-1 0-2833 0 0,0 0-3865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0,'0'0'744'0'0,"0"0"-616"0"0,0 0-176 0 0,0 0-264 0 0,0 0-568 0 0,0 0-513 0 0,0 0-1839 0 0,0 0-5122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16844 0 0,'0'0'1360'0'0,"0"0"-385"0"0,0 0-108 0 0,0 0-37 0 0,0 0-56 0 0,0 0-111 0 0,0 0-139 0 0,0 0-51 0 0,0 0 27 0 0,0 0-25 0 0,0 0-112 0 0,0 0-95 0 0,-6 32-89 0 0,-18 98-53 0 0,-12 154 121 0 0,34-15-1769 0 0,3-257 1014 0 0,0 1-2137 0 0,-1-9-3921 0 0,0-4-3844 0 0</inkml:trace>
  <inkml:trace contextRef="#ctx0" brushRef="#br0" timeOffset="657.19">1 545 3177 0 0,'0'0'1268'0'0,"0"0"-332"0"0,0 0 330 0 0,0 0 290 0 0,0 0 223 0 0,0 0 107 0 0,0 0-72 0 0,0 0-193 0 0,0 0-256 0 0,35 4-280 0 0,108 11-255 0 0,-10-8 1042 0 0,-56-26-969 0 0,-71 15-832 0 0,1 13 841 0 0,15 118 111 0 0,-22-125-1004 0 0,0 0 1 0 0,1 0-1 0 0,0 0 1 0 0,-1 0 0 0 0,1-1-1 0 0,0 1 1 0 0,0 0-1 0 0,0 0 1 0 0,0 0 0 0 0,0-1-1 0 0,0 1 1 0 0,1-1-1 0 0,-1 1 1 0 0,0-1 0 0 0,1 1-1 0 0,-1-1 1 0 0,1 0-1 0 0,0 0 1 0 0,-1 1 0 0 0,1-1-1 0 0,0-1 1 0 0,0 1-1 0 0,-1 0 1 0 0,1 0 0 0 0,0-1-1 0 0,0 1 1 0 0,0-1-1 0 0,0 1 1 0 0,0-1 0 0 0,0 0-1 0 0,0 0 1 0 0,0 0-1 0 0,0 0 1 0 0,0 0-1 0 0,0 0 1 0 0,0 0 0 0 0,0-1-1 0 0,0 1 1 0 0,1-1-20 0 0,68-36 919 0 0,-15-20-544 0 0,35-24-82 0 0,-90 81-294 0 0,1 0 0 0 0,-1-1 0 0 0,1 1-1 0 0,-1 0 1 0 0,1 0 0 0 0,0 0 0 0 0,-1 0 0 0 0,1 0 0 0 0,-1 0 0 0 0,1 0 0 0 0,0 0 0 0 0,-1 1-1 0 0,1-1 1 0 0,-1 1 0 0 0,1-1 0 0 0,-1 1 0 0 0,1 0 0 0 0,-1-1 0 0 0,0 1 0 0 0,1 0 0 0 0,-1 0-1 0 0,0 0 1 0 0,1 0 0 0 0,-1 0 0 0 0,0 0 0 0 0,0 1 0 0 0,0-1 0 0 0,0 0 0 0 0,0 0 0 0 0,0 1 0 0 0,0-1-1 0 0,-1 1 1 0 0,1-1 0 0 0,0 1 1 0 0,28 60 197 0 0,-25-51-184 0 0,23 68 39 0 0,-3 2 1 0 0,-3 0-1 0 0,-4 2 0 0 0,-2 13-52 0 0,-6-38-56 0 0,-2 0-1 0 0,-2 0 0 0 0,-3 1 1 0 0,-3 9 56 0 0,0-58 6 0 0,-1 1 0 0 0,0 0 0 0 0,0 0 0 0 0,-1 0 1 0 0,0-1-1 0 0,-1 0 0 0 0,0 1 0 0 0,-1-1 0 0 0,0-1 1 0 0,0 1-1 0 0,-1-1 0 0 0,-1 0 0 0 0,1 0 0 0 0,-1-1 0 0 0,-1 0 1 0 0,0 0-1 0 0,-4 3-6 0 0,8-7 3 0 0,0 0 0 0 0,-1-1-1 0 0,1 1 1 0 0,-1-1 0 0 0,0 0 0 0 0,0 0 0 0 0,0-1 0 0 0,0 0 0 0 0,0 0 0 0 0,-1 0-1 0 0,1 0 1 0 0,-1-1 0 0 0,1 0 0 0 0,-1 0 0 0 0,0 0 0 0 0,1-1 0 0 0,-1 0-1 0 0,0 0 1 0 0,1 0 0 0 0,-5-2-3 0 0,6 0 4 0 0,1-1 0 0 0,0 0 0 0 0,0 0 0 0 0,0 0 0 0 0,0 0 0 0 0,0 0 0 0 0,1-1 0 0 0,-1 0 0 0 0,1 1 0 0 0,0-1 0 0 0,0 0 0 0 0,0 0-1 0 0,1 0 1 0 0,-1 0 0 0 0,1 0 0 0 0,0 0 0 0 0,0 0 0 0 0,1-1 0 0 0,-1 1 0 0 0,1 0 0 0 0,0-1 0 0 0,0 1 0 0 0,1-2-4 0 0,-1-6-8 0 0,0 0 0 0 0,1 0 0 0 0,1 0 1 0 0,0 0-1 0 0,1 0 0 0 0,0 0 0 0 0,0 1 0 0 0,2 0 0 0 0,-1-1 0 0 0,1 1 1 0 0,1 1-1 0 0,0-1 0 0 0,1 1 0 0 0,0 0 0 0 0,0 1 0 0 0,1-1 1 0 0,5-3 7 0 0,8-11-68 0 0,0 1 0 0 0,2 1 0 0 0,1 1 0 0 0,0 1 0 0 0,2 1 0 0 0,0 2 0 0 0,1 0 1 0 0,17-6 67 0 0,15-1-3630 0 0,4 8-3728 0 0,-56 13-4500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41 7162 0 0,'0'0'3590'0'0,"0"0"-1953"0"0,0 0-666 0 0,0 0 41 0 0,0 0 61 0 0,0 0-21 0 0,0 0-175 0 0,0 0-214 0 0,0 0-172 0 0,0 0-87 0 0,0 0-55 0 0,0 0-54 0 0,0 0-31 0 0,-15 32-26 0 0,-41 98-37 0 0,38-68 97 0 0,20-46-152 0 0,-2-12-81 0 0,1-1-1 0 0,-1 0 1 0 0,1 0-1 0 0,0 1 1 0 0,0-1-1 0 0,0 0 1 0 0,0 0 0 0 0,1 0-1 0 0,-1 0 1 0 0,1 0-1 0 0,0 0 1 0 0,0 0-1 0 0,0-1 1 0 0,0 1-1 0 0,0-1 1 0 0,1 1 0 0 0,-1-1-1 0 0,1 0 1 0 0,-1 0-1 0 0,1 0 1 0 0,0 0-1 0 0,0-1 1 0 0,0 1-1 0 0,0-1 1 0 0,0 1 0 0 0,0-1-1 0 0,0 0 1 0 0,1 0-1 0 0,-1-1 1 0 0,0 1-1 0 0,1-1 1 0 0,-1 1 0 0 0,0-1-1 0 0,1 0 1 0 0,-1-1-1 0 0,0 1 1 0 0,1 0-1 0 0,-1-1 1 0 0,0 0-1 0 0,0 1 1 0 0,1-2 0 0 0,-1 1-1 0 0,0 0 1 0 0,0 0-1 0 0,0-1 1 0 0,0 0-1 0 0,-1 1 1 0 0,1-1-1 0 0,0-1-64 0 0,5-3 56 0 0,0-1-1 0 0,0 0 0 0 0,-1-1 0 0 0,0 0 1 0 0,0 0-1 0 0,-1 0 0 0 0,0-1 0 0 0,0 0 1 0 0,-1 0-1 0 0,-1 0 0 0 0,1-1 0 0 0,-1 1 0 0 0,-1-1 1 0 0,0 0-1 0 0,0-1 0 0 0,-1 1 0 0 0,-1 0 1 0 0,1-1-1 0 0,-2 1 0 0 0,1-1 0 0 0,-2 1 1 0 0,1 0-1 0 0,-1-1 0 0 0,-1-3-55 0 0,1 9-56 0 0,0 0 0 0 0,0 0 0 0 0,0 1 0 0 0,0-1-1 0 0,-1 0 1 0 0,0 1 0 0 0,1-1 0 0 0,-2 1 0 0 0,1-1 0 0 0,-1 1 0 0 0,1 0 0 0 0,-1 0-1 0 0,0 0 1 0 0,-1 0 0 0 0,1 0 0 0 0,-1 1 0 0 0,-3-3 56 0 0,-19-8-3042 0 0,-3 8-3987 0 0,22 6-4229 0 0</inkml:trace>
  <inkml:trace contextRef="#ctx0" brushRef="#br0" timeOffset="366.354">608 15 4297 0 0,'0'0'2063'0'0,"0"0"-291"0"0,0 0-187 0 0,0 0-76 0 0,0 0-130 0 0,0 0-160 0 0,0 0-117 0 0,0 0-82 0 0,0 0-61 0 0,0 0-72 0 0,0 0-107 0 0,0 0-109 0 0,0 0-132 0 0,-28 12-95 0 0,-85 40-76 0 0,110-51-341 0 0,0 0 0 0 0,-1 0 1 0 0,1 0-1 0 0,0 0 1 0 0,0 1-1 0 0,0-1 0 0 0,0 1 1 0 0,0 0-1 0 0,0 0 0 0 0,0 0 1 0 0,1 0-1 0 0,-1 1 0 0 0,1-1 1 0 0,0 1-1 0 0,0 0 1 0 0,-1-1-1 0 0,2 1 0 0 0,-1 0 1 0 0,0 0-1 0 0,0 1-27 0 0,-4 9 101 0 0,3-8-70 0 0,0 0 1 0 0,1 0-1 0 0,-1 0 1 0 0,1 0-1 0 0,0 1 1 0 0,0-1-1 0 0,1 1 1 0 0,0-1 0 0 0,0 1-1 0 0,0 0 1 0 0,0-1-1 0 0,1 1 1 0 0,0 0-1 0 0,0 0 1 0 0,1-1-1 0 0,0 1 1 0 0,0 0-1 0 0,0-1 1 0 0,0 1-1 0 0,1 0 1 0 0,0-1-1 0 0,0 0 1 0 0,1 0-1 0 0,-1 1 1 0 0,1-1-1 0 0,0-1 1 0 0,1 1-1 0 0,-1 0 1 0 0,1-1-1 0 0,0 0 1 0 0,0 0-1 0 0,0 0 1 0 0,0 0-1 0 0,1 0 1 0 0,0-1-1 0 0,0 0 1 0 0,0 0-1 0 0,1 0-31 0 0,2 1-40 0 0,1-1-1 0 0,0 0 0 0 0,0-1 0 0 0,0 1 0 0 0,0-2 0 0 0,0 1 0 0 0,0-1 0 0 0,0-1 0 0 0,1 0 0 0 0,-1 0 0 0 0,0-1 0 0 0,1 0 0 0 0,-1 0 0 0 0,0-1 0 0 0,0 0 0 0 0,0-1 1 0 0,-1 0-1 0 0,1 0 0 0 0,0-1 0 0 0,-1 0 0 0 0,0-1 0 0 0,0 0 0 0 0,4-3 41 0 0,4-10-2909 0 0,-6 4-5891 0 0,-8 6-989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59 3145 0 0,'0'0'2896'0'0,"0"0"-386"0"0,0 0-233 0 0,0 0-72 0 0,0 0-77 0 0,0 0-199 0 0,0 0-280 0 0,0 0-293 0 0,0 0-262 0 0,0 0-194 0 0,0 0-141 0 0,0 0-147 0 0,0 0-76 0 0,-5-9-65 0 0,-17-28-94 0 0,16 28-68 0 0,6 9-65 0 0,0 0-54 0 0,0 0-53 0 0,-7 18-289 0 0,30-33-5903 0 0,-14 12-623 0 0,-3-1-5457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9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14 568 0 0,'0'0'2601'0'0,"0"0"-473"0"0,0 0-67 0 0,0 0 103 0 0,0 0 71 0 0,0 0-110 0 0,0 0-384 0 0,0 0-443 0 0,0 0-389 0 0,0 0-266 0 0,0 0-129 0 0,-2-4-60 0 0,-9-5 313 0 0,7 28 839 0 0,2-2-1119 0 0,-102 596 2572 0 0,95-487-2992 0 0,9-126-95 0 0,40-26 168 0 0,32-32 154 0 0,168-115-68 0 0,-219 160-226 0 0,2 1 0 0 0,-1 1-1 0 0,2 0 1 0 0,-1 2 0 0 0,1 1 0 0 0,1 1 0 0 0,18-3 0 0 0,-42 10 0 0 0,0 0 1 0 0,1 0-1 0 0,-1 0 1 0 0,0 0-1 0 0,1 1 1 0 0,-1-1 0 0 0,0 0-1 0 0,0 1 1 0 0,1-1-1 0 0,-1 1 1 0 0,0-1 0 0 0,0 1-1 0 0,0-1 1 0 0,0 1-1 0 0,0 0 1 0 0,0 0-1 0 0,0 0 1 0 0,0-1 0 0 0,0 1-1 0 0,0 0 1 0 0,0 0-1 0 0,0 0 1 0 0,0 1-1 0 0,-1-1 1 0 0,1 0 0 0 0,0 0-1 0 0,-1 0 1 0 0,1 0-1 0 0,-1 1 1 0 0,0-1-1 0 0,1 0 1 0 0,-1 0 0 0 0,0 1-1 0 0,0-1 1 0 0,1 0-1 0 0,-1 1 1 0 0,0-1 0 0 0,0 0-1 0 0,-1 1 1 0 0,1-1-1 0 0,0 0 1 0 0,0 0-1 0 0,-1 1 1 0 0,1-1-1 0 0,-14 62 239 0 0,4-39-211 0 0,-1-1 1 0 0,-1-1 0 0 0,0 0 0 0 0,-2 0 0 0 0,-1-2-1 0 0,-1 0 1 0 0,0 0 0 0 0,-2-1 0 0 0,0-2-1 0 0,-1 1 1 0 0,0-2 0 0 0,-2-1 0 0 0,0 0 0 0 0,0-2-1 0 0,-2 0 1 0 0,1-2 0 0 0,-1 0 0 0 0,-1-2-1 0 0,-9 3-28 0 0,30-11-65 0 0,0 0-1 0 0,0 0 1 0 0,1 0-1 0 0,-1 0 1 0 0,0-1-1 0 0,0 1 0 0 0,0-1 1 0 0,0 0-1 0 0,0 0 1 0 0,0 0-1 0 0,0 0 1 0 0,0 0-1 0 0,0-1 1 0 0,0 1-1 0 0,0-1 0 0 0,0 0 1 0 0,1 0-1 0 0,-1 0 1 0 0,0 0-1 0 0,0 0 1 0 0,1-1-1 0 0,-1 1 0 0 0,1-1 1 0 0,-1 0-1 0 0,1 0 1 0 0,0 1-1 0 0,0-2 1 0 0,0 1-1 0 0,0 0 1 0 0,0 0-1 0 0,-1-1 66 0 0,-8-44-4019 0 0,9 15-6768 0 0,2 20 757 0 0</inkml:trace>
  <inkml:trace contextRef="#ctx0" brushRef="#br0" timeOffset="583.303">752 559 9074 0 0,'0'0'1822'0'0,"0"0"-371"0"0,0 0 44 0 0,0 0 228 0 0,0 0 84 0 0,0 0-184 0 0,0 0-382 0 0,0 0-328 0 0,0 0-205 0 0,0 0-128 0 0,0 0-99 0 0,0 0-87 0 0,0 0-81 0 0,-3 6-69 0 0,-39 124 519 0 0,41-125-745 0 0,0-1 0 0 0,0 1 1 0 0,0 0-1 0 0,1-1 0 0 0,0 1 0 0 0,0 0 1 0 0,0-1-1 0 0,0 1 0 0 0,1 0 0 0 0,-1-1 0 0 0,1 1 1 0 0,0 0-1 0 0,1-1 0 0 0,-1 0 0 0 0,1 1 1 0 0,0-1-1 0 0,0 0 0 0 0,0 0 0 0 0,1 0 0 0 0,-1 0 1 0 0,1 0-1 0 0,0 0 0 0 0,0-1 0 0 0,0 1 1 0 0,1-1-1 0 0,-1 0 0 0 0,1 0 0 0 0,0 0 0 0 0,0-1 1 0 0,0 1-1 0 0,0-1 0 0 0,0 0 0 0 0,0 0 1 0 0,1 0-1 0 0,-1-1 0 0 0,1 0-18 0 0,5-3 99 0 0,1-1 1 0 0,-1-1-1 0 0,0 1 0 0 0,-1-2 0 0 0,1 1 0 0 0,-1-2 1 0 0,1 1-1 0 0,-1-1 0 0 0,-1 0 0 0 0,1-1 1 0 0,-1 0-1 0 0,-1-1 0 0 0,1 1 0 0 0,-1-1 1 0 0,-1-1-1 0 0,1 1 0 0 0,2-7-99 0 0,10-7 88 0 0,134-169 334 0 0,-142 205-541 0 0,0 34 140 0 0,-2 1 0 0 0,-3 0 0 0 0,-1 0 0 0 0,-3 0-21 0 0,-2-43 1 0 0,2 310-148 0 0,-4-259 106 0 0,-3 0 0 0 0,-3-1 0 0 0,-2 0 0 0 0,-4 6 41 0 0,12-47-6 0 0,-2 0-1 0 0,0-1 1 0 0,0 1-1 0 0,-2-1 1 0 0,1 0-1 0 0,-2 0 1 0 0,0 0-1 0 0,-1-1 1 0 0,0 0-1 0 0,-1-1 0 0 0,0 0 1 0 0,-1 0-1 0 0,0-1 1 0 0,-1 0-1 0 0,0-1 1 0 0,-1 0-1 0 0,0 0 1 0 0,-1-2-1 0 0,0 0 1 0 0,0 0-1 0 0,-1-1 0 0 0,-3 1 7 0 0,14-7 1 0 0,-1 1 0 0 0,0-1 0 0 0,1 0 0 0 0,-1 0-1 0 0,0 0 1 0 0,0-1 0 0 0,0 0 0 0 0,1 1-1 0 0,-1-1 1 0 0,0 0 0 0 0,0-1 0 0 0,0 1-1 0 0,0-1 1 0 0,1 0 0 0 0,-1 0 0 0 0,0 0-1 0 0,1 0 1 0 0,-1 0 0 0 0,0-1 0 0 0,1 0 0 0 0,0 0-1 0 0,-1 0 1 0 0,1 0 0 0 0,0 0 0 0 0,0-1-1 0 0,0 1 1 0 0,0-1 0 0 0,1 0 0 0 0,-1 0-1 0 0,1 0 1 0 0,0 0 0 0 0,0 0 0 0 0,0 0 0 0 0,0-1-1 0 0,0 1 1 0 0,1-1 0 0 0,-1 0 0 0 0,1 1-1 0 0,0-1 1 0 0,0-3-1 0 0,-1-8-10 0 0,1 0 0 0 0,1 0-1 0 0,1 0 1 0 0,0 0 0 0 0,1 0-1 0 0,0 1 1 0 0,1-1 0 0 0,1 0 0 0 0,0 1-1 0 0,1 0 1 0 0,1 0 0 0 0,0 0-1 0 0,1 1 1 0 0,0 0 0 0 0,1 0 0 0 0,1 1-1 0 0,0 0 1 0 0,0 0 0 0 0,1 1-1 0 0,1 0 1 0 0,6-4 10 0 0,163-138-963 0 0,-98 98-5946 0 0,-68 46-4932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383 144 0 0 0,'0'0'928'0'0,"0"0"254"0"0,0 0-54 0 0,0 0 58 0 0,0 0 214 0 0,0 0 238 0 0,0 0 79 0 0,0 0-76 0 0,0 0-185 0 0,0 0-257 0 0,0 0-247 0 0,-8-10-230 0 0,-24-29-170 0 0,31 38-499 0 0,0-1 0 0 0,0 1 0 0 0,-1 0 0 0 0,1 0 0 0 0,0 1 0 0 0,-1-1 0 0 0,1 0 0 0 0,0 0 0 0 0,-1 1 0 0 0,1-1 0 0 0,-1 1 0 0 0,1-1 0 0 0,-1 1 0 0 0,1-1 0 0 0,-1 1 0 0 0,0 0 0 0 0,1 0 0 0 0,-1 0 0 0 0,1 0 0 0 0,-1 0 0 0 0,0 0 0 0 0,1 0 0 0 0,-1 1 0 0 0,1-1 0 0 0,-1 1 0 0 0,1-1 0 0 0,-1 1 0 0 0,1-1 0 0 0,-1 1-53 0 0,-2 1 147 0 0,-13 5-17 0 0,1 1 0 0 0,0 1 0 0 0,0 1 0 0 0,1 0 0 0 0,0 1-1 0 0,1 0 1 0 0,1 1 0 0 0,-1 1 0 0 0,2 0 0 0 0,-4 5-130 0 0,2-2 22 0 0,1 0 0 0 0,0 1 0 0 0,1 1 0 0 0,1 0 0 0 0,1 0 0 0 0,0 1 0 0 0,1 0 0 0 0,1 1 0 0 0,1 0 0 0 0,1 0 1 0 0,1 1-1 0 0,0-1 0 0 0,2 1 0 0 0,0 0 0 0 0,1 14-22 0 0,2-31 30 0 0,0-1-1 0 0,1 1 1 0 0,-1 0 0 0 0,1-1 0 0 0,0 1-1 0 0,0 0 1 0 0,0-1 0 0 0,0 1 0 0 0,1-1-1 0 0,-1 1 1 0 0,1-1 0 0 0,0 0 0 0 0,0 1 0 0 0,0-1-1 0 0,1 0 1 0 0,-1-1 0 0 0,1 1 0 0 0,-1 0-1 0 0,1-1 1 0 0,0 1 0 0 0,0-1 0 0 0,0 0 0 0 0,0 0-1 0 0,0 0 1 0 0,1 0 0 0 0,-1-1 0 0 0,1 1-1 0 0,-1-1 1 0 0,1 0 0 0 0,2 1-30 0 0,2 0 133 0 0,1-1 0 0 0,-1 1 0 0 0,1-1 0 0 0,-1-1 0 0 0,1 1 0 0 0,0-2 0 0 0,-1 1 1 0 0,1-1-1 0 0,0 0 0 0 0,-1-1 0 0 0,0 0 0 0 0,1 0 0 0 0,-1-1-133 0 0,13-6 175 0 0,0-1 0 0 0,-1-1 1 0 0,0-1-1 0 0,-1 0 0 0 0,-1-2 0 0 0,0 0 0 0 0,0-1 1 0 0,-2 0-1 0 0,0-2 0 0 0,-1 0 0 0 0,0-1 0 0 0,-1 0 1 0 0,-2-1-1 0 0,7-12-175 0 0,5-13 153 0 0,-2-1 0 0 0,-2-1-1 0 0,-3-1 1 0 0,-1-1 0 0 0,-2 0 0 0 0,-2-7-153 0 0,-5 10 431 0 0,-7 44-365 0 0,0 1-27 0 0,0 0-24 0 0,0 0-10 0 0,0 27-44 0 0,-1-15 85 0 0,1 1-1 0 0,0-1 0 0 0,1 1 1 0 0,1-1-1 0 0,0 1 1 0 0,0-1-1 0 0,1 0 0 0 0,1 0 1 0 0,0 0-1 0 0,5 8-45 0 0,42 86 528 0 0,-38-64-420 0 0,-1 1 1 0 0,-2 0-1 0 0,-2 0 0 0 0,-3 1 1 0 0,0 0-1 0 0,-3 0 1 0 0,-2 0-1 0 0,-4 29-108 0 0,3 12 37 0 0,1-42-32 0 0,-2 0-1 0 0,-1 0 1 0 0,-3-1-1 0 0,-1 1 1 0 0,-2-1 0 0 0,-2-1-1 0 0,-5 8-4 0 0,14-43 8 0 0,0 1 0 0 0,-1-1 0 0 0,0 0 1 0 0,0 0-1 0 0,0 0 0 0 0,-1-1 0 0 0,0 1 0 0 0,0-1 0 0 0,-1 0 0 0 0,1 0 0 0 0,-1 0 0 0 0,0-1 0 0 0,0 1 0 0 0,-1-1 1 0 0,-3 2-9 0 0,-62-12 53 0 0,58-3-76 0 0,0 1 1 0 0,1-2 0 0 0,0 0-1 0 0,0-1 1 0 0,1 0-1 0 0,1 0 1 0 0,0-1-1 0 0,0 0 1 0 0,1-1-1 0 0,1 0 1 0 0,0-1-1 0 0,1 0 1 0 0,0 0 22 0 0,5 9-10 0 0,0 0 0 0 0,1 1 0 0 0,-1-1 1 0 0,1 0-1 0 0,0 0 0 0 0,0 0 0 0 0,1-1 1 0 0,-1 1-1 0 0,1 0 0 0 0,0 0 0 0 0,1 0 0 0 0,-1 0 1 0 0,1 0-1 0 0,0 0 0 0 0,0 0 0 0 0,1 0 1 0 0,-1 0-1 0 0,1 0 0 0 0,0 1 0 0 0,1-1 0 0 0,-1 1 1 0 0,1-1-1 0 0,0 1 0 0 0,0 0 0 0 0,0 0 1 0 0,0 0-1 0 0,1 0 0 0 0,-1 1 0 0 0,1-1 0 0 0,3 0 10 0 0,52-40-5 0 0,2 3 0 0 0,2 3 0 0 0,11-2 5 0 0,88-54 10 0 0,-151 86-7 0 0,0 0 0 0 0,0-1 0 0 0,-1 0 0 0 0,0 0 0 0 0,0-1 0 0 0,-1 0 0 0 0,-1-1-1 0 0,0 0 1 0 0,0 0 0 0 0,-1-1 0 0 0,0 0 0 0 0,-1 0 0 0 0,-1-1 0 0 0,0 0 0 0 0,0 0 0 0 0,-1 0 0 0 0,-1 0 0 0 0,0-1 0 0 0,-1 1 0 0 0,-1-1-1 0 0,0-7-2 0 0,5-81 158 0 0,17 47-5 0 0,10-44-113 0 0,-25 84-44 0 0,-7 14-12 0 0,-1 1-9 0 0,0 0 16 0 0,0 0 11 0 0,0 0-4 0 0,0 0 3 0 0,0 0-16 0 0,0 26-145 0 0,1 98 250 0 0,5-1 0 0 0,10 31-90 0 0,0-58 3 0 0,-16-96-3 0 0,0 1 0 0 0,0-1 1 0 0,0 1-1 0 0,0-1 0 0 0,0 1 0 0 0,0 0 1 0 0,0-1-1 0 0,0 1 0 0 0,1-1 1 0 0,-1 1-1 0 0,0-1 0 0 0,0 1 0 0 0,0-1 1 0 0,1 1-1 0 0,-1-1 0 0 0,0 1 0 0 0,1-1 1 0 0,-1 1-1 0 0,0-1 0 0 0,1 0 0 0 0,-1 1 1 0 0,1-1-1 0 0,-1 1 0 0 0,1-1 1 0 0,-1 0-1 0 0,1 0 0 0 0,-1 1 0 0 0,1-1 1 0 0,-1 0-1 0 0,1 0 0 0 0,-1 1 0 0 0,1-1 1 0 0,-1 0-1 0 0,1 0 0 0 0,-1 0 0 0 0,1 0 1 0 0,0 0-1 0 0,-1 0 0 0 0,1 0 1 0 0,-1 0-1 0 0,1 0 0 0 0,-1 0 0 0 0,1 0 1 0 0,0 0-1 0 0,-1-1 0 0 0,1 1 0 0 0,-1 0 1 0 0,1 0-1 0 0,-1-1 0 0 0,1 1 1 0 0,-1 0-1 0 0,1 0 0 0 0,-1-1 0 0 0,1 1 1 0 0,-1-1-1 0 0,0 1 0 0 0,1 0 0 0 0,-1-1 1 0 0,1 0-1 0 0,22-32 183 0 0,-19 26-229 0 0,22-39 67 0 0,-3-1 0 0 0,-2-1 0 0 0,-2-1 0 0 0,-1 0 0 0 0,6-39-21 0 0,-19 72 9 0 0,24-113 5 0 0,-29 129-29 0 0,1 1 0 0 0,-1-1 1 0 0,0 0-1 0 0,0 0 0 0 0,0 0 0 0 0,0 0 0 0 0,1 0 0 0 0,-1 0 0 0 0,0 0 0 0 0,0 0 0 0 0,0 0 1 0 0,0 0-1 0 0,1 0 0 0 0,-1 0 0 0 0,0 0 0 0 0,0 0 0 0 0,0-1 0 0 0,1 1 15 0 0,-25 151 112 0 0,23 44-49 0 0,32-71-75 0 0,-6-79 20 0 0,13-89 957 0 0,-12 9-940 0 0,-1-1-1 0 0,-2-2 0 0 0,-1 0 0 0 0,-2-1 0 0 0,-2-2 0 0 0,-2 1 1 0 0,-1-2-1 0 0,-1-5-24 0 0,3-27 48 0 0,-17 73-66 0 0,0 1-6 0 0,0 0-29 0 0,0 0-30 0 0,0 0-23 0 0,0 0 8 0 0,0 0-35 0 0,0 0-12 0 0,0 0-19 0 0,0 0-64 0 0,0 0-66 0 0,0 0-83 0 0,0 0-97 0 0,0 0-86 0 0,0 0-47 0 0,0 0-145 0 0,0 2-381 0 0,0 0-1123 0 0,0-2-6100 0 0,0 0-3152 0 0</inkml:trace>
  <inkml:trace contextRef="#ctx0" brushRef="#br0" timeOffset="888.156">1839 350 0 0 0,'0'0'311'0'0,"0"0"469"0"0,0 0 696 0 0,0 0 627 0 0,0 0 194 0 0,0 0-198 0 0,0 0-313 0 0,0 0-282 0 0,0 0-209 0 0,0 0-77 0 0,0 0-34 0 0,11 6-8 0 0,34 16-44 0 0,-40-21-915 0 0,0 1 0 0 0,0-1 1 0 0,0 0-1 0 0,0-1 0 0 0,0 1 0 0 0,0-1 0 0 0,0 0 0 0 0,0 0 0 0 0,1-1 0 0 0,-1 1 0 0 0,0-1 0 0 0,0 0 1 0 0,0-1-1 0 0,0 1 0 0 0,-1-1 0 0 0,1 0 0 0 0,0 0 0 0 0,-1 0 0 0 0,1-1 0 0 0,-1 0 0 0 0,0 0 0 0 0,0 0 1 0 0,0 0-1 0 0,1-2-217 0 0,12-6 420 0 0,-9 7-342 0 0,-1 0 0 0 0,0 0 1 0 0,0-1-1 0 0,0 0 0 0 0,0 0 0 0 0,-1 0 1 0 0,0-1-1 0 0,0 0 0 0 0,0 0 1 0 0,-1-1-1 0 0,0 0 0 0 0,0 0 0 0 0,-1 0 1 0 0,0 0-1 0 0,0-1 0 0 0,0 1 0 0 0,-1-1 1 0 0,0 0-1 0 0,-1 0 0 0 0,0 0 1 0 0,0-1-1 0 0,-1 1 0 0 0,0-6-78 0 0,-4 10-5 0 0,0 1 1 0 0,0-1-1 0 0,-1 1 0 0 0,0 0 1 0 0,0 0-1 0 0,0 0 0 0 0,0 1 0 0 0,0 0 1 0 0,0-1-1 0 0,-1 1 0 0 0,1 1 1 0 0,-1-1-1 0 0,1 1 0 0 0,-1 0 0 0 0,0 0 1 0 0,1 0-1 0 0,-1 0 0 0 0,0 1 1 0 0,0 0-1 0 0,0 0 0 0 0,1 0 0 0 0,-1 1 1 0 0,0-1-1 0 0,0 1 0 0 0,1 0 0 0 0,-1 1 5 0 0,-14 1-35 0 0,0 1 0 0 0,0 1-1 0 0,1 0 1 0 0,-1 2 0 0 0,1 0-1 0 0,1 1 1 0 0,0 1 0 0 0,0 0-1 0 0,0 2 1 0 0,2 0 0 0 0,-1 0-1 0 0,1 2 1 0 0,1 0 0 0 0,-9 10 35 0 0,15-15-2 0 0,0 1 0 0 0,1 0 0 0 0,0 0 0 0 0,0 1 0 0 0,1 0 0 0 0,1 0 0 0 0,0 0 1 0 0,0 1-1 0 0,1-1 0 0 0,0 1 0 0 0,1 0 0 0 0,0 1 0 0 0,1-1 0 0 0,0 0 0 0 0,1 1 0 0 0,0-1 1 0 0,0 1-1 0 0,2-1 0 0 0,0 11 2 0 0,2-16 18 0 0,0 0 0 0 0,0 0-1 0 0,1-1 1 0 0,0 1 0 0 0,0-1 0 0 0,0 0 0 0 0,0 0 0 0 0,1 0 0 0 0,0 0 0 0 0,0-1 0 0 0,0 0 0 0 0,1 0-1 0 0,-1 0 1 0 0,1-1 0 0 0,0 0 0 0 0,0 0 0 0 0,0 0 0 0 0,0-1 0 0 0,1 0 0 0 0,-1 0 0 0 0,1 0 0 0 0,-1-1-1 0 0,1 0 1 0 0,0 0 0 0 0,-1-1 0 0 0,2 0-18 0 0,11 3 10 0 0,0 0-1 0 0,1-2 1 0 0,-1 0-1 0 0,0-1 0 0 0,1-1 1 0 0,-1 0-1 0 0,1-2 1 0 0,-1 0-1 0 0,0-2 1 0 0,0 0-1 0 0,-1-1 1 0 0,0 0-1 0 0,0-2 1 0 0,0 0-1 0 0,-1-1 1 0 0,0-1-1 0 0,-1 0 1 0 0,0-2-1 0 0,0 1 1 0 0,8-10-10 0 0,8-17-1922 0 0,-12 11-7228 0 0,-14 15-3035 0 0</inkml:trace>
  <inkml:trace contextRef="#ctx0" brushRef="#br0" timeOffset="1356.254">2355 538 13635 0 0,'0'0'1326'0'0,"0"0"-348"0"0,0 0 149 0 0,0 0 283 0 0,0 0 94 0 0,0 0-145 0 0,0 0-339 0 0,0 0-305 0 0,0 0-173 0 0,0 0-86 0 0,0 0-41 0 0,0 0-42 0 0,0 0-49 0 0,13-22-41 0 0,43-70-58 0 0,20-59 414 0 0,-12 71-636 0 0,-60 116-733 0 0,-4-17 731 0 0,12 125-57 0 0,-11-138 63 0 0,1 0 0 0 0,0 0 0 0 0,0 0 1 0 0,0 0-1 0 0,1-1 0 0 0,0 1 0 0 0,0-1 0 0 0,0 0 0 0 0,1 0 0 0 0,-1 0 0 0 0,1 0 0 0 0,1 0 1 0 0,-1-1-1 0 0,0 0 0 0 0,1 0 0 0 0,0 0 0 0 0,0-1 0 0 0,0 1 0 0 0,1-1 0 0 0,-1 0 0 0 0,1-1 1 0 0,0 1-9 0 0,-2-2 47 0 0,1 1 0 0 0,-1-1-1 0 0,1 0 1 0 0,-1-1 0 0 0,1 1-1 0 0,0-1 1 0 0,0 0 0 0 0,-1 0-1 0 0,1 0 1 0 0,0-1 0 0 0,-1 1-1 0 0,1-1 1 0 0,-1 0 0 0 0,1-1-1 0 0,-1 1 1 0 0,1-1 0 0 0,-1 0-1 0 0,0 0 1 0 0,1 0 0 0 0,-1 0-1 0 0,-1-1 1 0 0,1 0 0 0 0,0 0-1 0 0,0 0 1 0 0,-1 0 0 0 0,0 0-1 0 0,0-1 1 0 0,0 0 0 0 0,0 1-1 0 0,1-3-45 0 0,62-129 847 0 0,-60 118-983 0 0,-2 8-65 0 0,-1 0 1 0 0,0-1-1 0 0,0 1 0 0 0,-1-1 1 0 0,0 0-1 0 0,-1 1 1 0 0,0-1-1 0 0,0 0 1 0 0,-1 0-1 0 0,-1-2 201 0 0,-1 7-3804 0 0,1 3-2453 0 0,-1 1-6397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33 2024 0 0,'0'0'1871'0'0,"0"0"-641"0"0,0 0-367 0 0,0 0 64 0 0,0 0 246 0 0,0 0 165 0 0,0 0-27 0 0,0 0-148 0 0,0 0-210 0 0,0 0-168 0 0,0 0-81 0 0,0-5-1 0 0,2-22 740 0 0,-4 35 5288 0 0,-12 32-6273 0 0,-108 246 400 0 0,104-224-806 0 0,15-54-38 0 0,1-1 0 0 0,1 1 1 0 0,0-1-1 0 0,0 1 0 0 0,0 0 1 0 0,1-1-1 0 0,0 1 0 0 0,0 0 1 0 0,1 0-1 0 0,0-1 0 0 0,0 1 1 0 0,1 0-15 0 0,0-5 28 0 0,1 0 0 0 0,-1-1 0 0 0,1 1 0 0 0,0-1 0 0 0,0 1-1 0 0,0-1 1 0 0,0 0 0 0 0,0 0 0 0 0,1-1 0 0 0,-1 1 0 0 0,0-1 0 0 0,1 1 0 0 0,-1-1 0 0 0,1 0 0 0 0,-1 0 0 0 0,1-1 0 0 0,0 1 0 0 0,-1-1 0 0 0,1 0 0 0 0,2 0-28 0 0,-3 1 21 0 0,11 0 70 0 0,1 0-1 0 0,-1-2 1 0 0,1 1 0 0 0,-1-1 0 0 0,0-1 0 0 0,0-1 0 0 0,0 0-1 0 0,0-1 1 0 0,13-5-91 0 0,-12 8 83 0 0,-15-1-1397 0 0,-4-3-3290 0 0,3 4 364 0 0,0-2-4439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0 173 120 0 0,'0'0'2674'0'0,"0"0"-551"0"0,0 0-32 0 0,0 0 136 0 0,0 0-18 0 0,0 0-169 0 0,0 0-383 0 0,0 0-455 0 0,0 0-389 0 0,0 0-253 0 0,0 0-153 0 0,0 0-99 0 0,0 0-46 0 0,1 6 727 0 0,148-1 3832 0 0,150-13-2938 0 0,-256 19-1698 0 0,-43-11-173 0 0,0 0-21 0 0,0 0 1 0 0,0 0 32 0 0,0 0 9 0 0,0 0 10 0 0,0 0 23 0 0,0 0 34 0 0,0 0 24 0 0,0 0 32 0 0,0 0 14 0 0,0 0-9 0 0,-12-2-80 0 0,0-2-1 0 0,0 1 0 0 0,0-2 1 0 0,1 1-1 0 0,0-2 1 0 0,0 1-1 0 0,1-2 1 0 0,-1 1-1 0 0,1-1 0 0 0,0-1 1 0 0,1 0-1 0 0,0 0 1 0 0,-2-4-81 0 0,-61-82-107 0 0,73 94 36 0 0,-1 0-1 0 0,0 0 1 0 0,0 1 0 0 0,1-1-1 0 0,-1 0 1 0 0,0 0 0 0 0,0 0 0 0 0,1 1-1 0 0,-1-1 1 0 0,0 0 0 0 0,0 0-1 0 0,1 0 1 0 0,-1 0 0 0 0,0 1-1 0 0,1-1 1 0 0,-1 0 0 0 0,0 0-1 0 0,1 0 1 0 0,-1 0 0 0 0,0 0-1 0 0,1 0 1 0 0,-1 0 0 0 0,0 0-1 0 0,1 0 1 0 0,-1 0 0 0 0,0 0-1 0 0,0 0 1 0 0,1 0 0 0 0,-1-1 0 0 0,0 1-1 0 0,1 0 1 0 0,-1 0 0 0 0,0 0-1 0 0,1 0 1 0 0,-1 0 0 0 0,0-1-1 0 0,0 1 1 0 0,1 0 0 0 0,-1 0-1 0 0,0-1 1 0 0,0 1 0 0 0,0 0-1 0 0,1 0 1 0 0,-1-1 0 0 0,0 1-1 0 0,0 0 1 0 0,0 0 0 0 0,0-1-1 0 0,1 1 1 0 0,-1 0 0 0 0,0-1 0 0 0,0 1-1 0 0,0 0 1 0 0,0-1 0 0 0,0 1-1 0 0,0 0 1 0 0,0-1 0 0 0,0 1-1 0 0,0 0 1 0 0,0-1 0 0 0,0 1-1 0 0,0 0 1 0 0,0 0 0 0 0,0-1-1 0 0,0 1 1 0 0,-1 0 0 0 0,1-1 71 0 0,15 5-4076 0 0,-6-1-1988 0 0,-2 1-6064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3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1 944 0 0,'0'0'1655'0'0,"0"0"-32"0"0,0 0 155 0 0,0 0 153 0 0,0 0 108 0 0,0 0-74 0 0,0 0-173 0 0,0 0-112 0 0,0 0-162 0 0,0 0-215 0 0,0 0-192 0 0,0 0-155 0 0,0 0-126 0 0,13 2-96 0 0,105 14 1874 0 0,3-5-787 0 0,6-7-1246 0 0,31 0-1721 0 0,-171-8-3533 0 0,-2 0-7955 0 0,10 4 4230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4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6201 0 0,'0'0'4075'0'0,"0"0"-1695"0"0,0 0-809 0 0,0 0-175 0 0,0 0-81 0 0,0 0-104 0 0,0 0-149 0 0,0 0-221 0 0,0 0-179 0 0,0 0-79 0 0,0 0-30 0 0,0 0-21 0 0,0 0-33 0 0,9 9-31 0 0,31 28-41 0 0,16-24 426 0 0,-41-14-663 0 0,220-32-590 0 0,-197 28-1938 0 0,-14 2-5503 0 0,-12 0-4175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2969 0 0,'0'0'2459'0'0,"0"0"-168"0"0,0 0-123 0 0,0 0-74 0 0,0 0-108 0 0,0 0-251 0 0,0 0-356 0 0,0 0-371 0 0,0 0-278 0 0,0 0-237 0 0,0 0-158 0 0,0 0-56 0 0,0 0-29 0 0,0-7 1084 0 0,29 126 1744 0 0,49 307-1274 0 0,-46-244-1608 0 0,-16-122-148 0 0,-7-71 715 0 0,87-254-43 0 0,3 38-662 0 0,-43 102 4 0 0,-44 77-502 0 0,-12 47 316 0 0,0-10-2634 0 0,0 2-2348 0 0,0 8 641 0 0,0 0-7048 0 0</inkml:trace>
  <inkml:trace contextRef="#ctx0" brushRef="#br0" timeOffset="1083.462">578 715 0 0 0,'0'0'547'0'0,"0"0"1042"0"0,0 0 575 0 0,0 0 255 0 0,0 0 47 0 0,0 0-245 0 0,0 0-339 0 0,0 0-316 0 0,0 0-299 0 0,0 0-216 0 0,0 0-162 0 0,0 0-170 0 0,0 0-140 0 0,-5-3-99 0 0,-17-9-119 0 0,-1 34 281 0 0,18-12-572 0 0,0 1 0 0 0,0 0 0 0 0,1 0 1 0 0,1 0-1 0 0,0 0 0 0 0,0 1 0 0 0,1 0 1 0 0,0-1-1 0 0,1 1 0 0 0,1 0 0 0 0,0 0 1 0 0,1 6-71 0 0,-1-15 33 0 0,0 0 0 0 0,0 0 1 0 0,1 0-1 0 0,-1 0 0 0 0,1-1 1 0 0,0 1-1 0 0,0 0 0 0 0,0 0 0 0 0,0-1 1 0 0,0 1-1 0 0,1-1 0 0 0,-1 1 1 0 0,1-1-1 0 0,0 1 0 0 0,-1-1 1 0 0,1 0-1 0 0,0 0 0 0 0,0 0 1 0 0,1 0-1 0 0,-1 0 0 0 0,0-1 1 0 0,1 1-1 0 0,-1-1 0 0 0,1 1 1 0 0,-1-1-1 0 0,1 0 0 0 0,0 0 0 0 0,-1 0 1 0 0,1 0-1 0 0,0 0 0 0 0,0-1 1 0 0,0 1-1 0 0,-1-1 0 0 0,1 0 1 0 0,0 0-1 0 0,2 0-33 0 0,2 0 130 0 0,0 0-1 0 0,0-1 1 0 0,0 0-1 0 0,0 0 1 0 0,0 0-1 0 0,0-1 1 0 0,0 0-1 0 0,0-1 1 0 0,-1 0-1 0 0,1 0 1 0 0,-1 0-1 0 0,0 0 1 0 0,0-1-1 0 0,3-2-129 0 0,-1-1 88 0 0,-1 0-1 0 0,1-1 0 0 0,-1 0 0 0 0,0 0 1 0 0,-1 0-1 0 0,0-1 0 0 0,0 0 1 0 0,-1 0-1 0 0,0-1 0 0 0,-1 1 0 0 0,0-1 1 0 0,0 0-1 0 0,-1 0 0 0 0,-1-1 1 0 0,1 1-1 0 0,-2 0 0 0 0,1-1 0 0 0,-1 0 1 0 0,-1 1-1 0 0,0-6-87 0 0,0 12-63 0 0,0 1 0 0 0,0-1 0 0 0,0 0 0 0 0,0 1 0 0 0,0-1 0 0 0,-1 0 0 0 0,1 1 0 0 0,-1-1 0 0 0,0 0 0 0 0,0 1 0 0 0,-1-1 0 0 0,1 1 0 0 0,-1 0 0 0 0,0-1 0 0 0,0 1 0 0 0,0 0 0 0 0,0 0 0 0 0,0 0 0 0 0,0 0 0 0 0,-1 1-1 0 0,0-1 1 0 0,1 1 0 0 0,-1-1 0 0 0,0 1 0 0 0,0 0 0 0 0,-1 0 0 0 0,1 0 0 0 0,0 0 0 0 0,-1 1 0 0 0,1 0 0 0 0,0-1 0 0 0,-1 1 0 0 0,0 0 0 0 0,1 1 0 0 0,-2-1 63 0 0,1 1-348 0 0,-20 1-2671 0 0,10 5-4460 0 0,6-2-4384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10 100 2417 0 0,'0'0'2648'0'0,"0"0"-1406"0"0,0 0-235 0 0,0 0 520 0 0,0 0 394 0 0,0 0 45 0 0,0 0-154 0 0,0 0-246 0 0,0 0-216 0 0,0 0-195 0 0,0 0-130 0 0,0 0-138 0 0,0 0-145 0 0,32 0-128 0 0,96 0-122 0 0,-125 1-433 0 0,1 0 0 0 0,-1 0 0 0 0,0-1 0 0 0,0 0 0 0 0,1 0 0 0 0,-1 1 0 0 0,0-2 0 0 0,1 1 0 0 0,-1 0 0 0 0,0-1 0 0 0,1 0 0 0 0,-1 1 0 0 0,0-1 0 0 0,0 0 0 0 0,0-1 0 0 0,0 1 0 0 0,0-1-1 0 0,0 1 1 0 0,0-1 0 0 0,0 0 0 0 0,1-2-59 0 0,8-6 293 0 0,48-60 856 0 0,-56 65-1034 0 0,7 10-106 0 0,-6 10 16 0 0,0 0 1 0 0,-1 0-1 0 0,-1 1 0 0 0,-1-1 1 0 0,0 1-1 0 0,-1-1 1 0 0,0 1-1 0 0,-2 0 0 0 0,-1 14-25 0 0,1 14 2 0 0,1 35 33 0 0,4-22-123 0 0,-4 0 0 0 0,-1 0 1 0 0,-4 0-1 0 0,-1 0 1 0 0,-4-1-1 0 0,-1 0 0 0 0,-3 0 1 0 0,-10 19 87 0 0,18-59-46 0 0,5-11 43 0 0,0 0 0 0 0,-1 0 0 0 0,1 0 0 0 0,-1 0 0 0 0,0 0 1 0 0,0 0-1 0 0,-1-1 0 0 0,1 1 0 0 0,-1-1 0 0 0,0 1 0 0 0,0-1 0 0 0,-1 0 1 0 0,1 0-1 0 0,-1-1 0 0 0,0 1 0 0 0,0-1 0 0 0,0 0 0 0 0,0 0 1 0 0,0 0-1 0 0,-1 0 0 0 0,1-1 0 0 0,-1 0 0 0 0,0 0 0 0 0,0 0 0 0 0,0 0 1 0 0,-3 0 2 0 0,-19-1 1 0 0,22-1-1 0 0,-1 1 0 0 0,1-1-1 0 0,0 0 1 0 0,0 0 0 0 0,-1 0-1 0 0,1-1 1 0 0,0 0-1 0 0,0 0 1 0 0,-1 0 0 0 0,1-1-1 0 0,0 1 1 0 0,0-1 0 0 0,1 0-1 0 0,-1-1 1 0 0,0 1 0 0 0,-2-3 0 0 0,1 0 1 0 0,1 1 0 0 0,0-1 0 0 0,0 0 1 0 0,0-1-1 0 0,1 1 0 0 0,-1-1 0 0 0,2 0 0 0 0,-1 0 1 0 0,0 0-1 0 0,1 0 0 0 0,0-1 0 0 0,1 1 1 0 0,0-1-1 0 0,0 0 0 0 0,0 1 0 0 0,0-1 1 0 0,1 0-1 0 0,1 0 0 0 0,-1 0 0 0 0,1 0 0 0 0,0-1 1 0 0,1 1-1 0 0,-1 0 0 0 0,1 0 0 0 0,1 1 1 0 0,0-4-2 0 0,4-10-21 0 0,1 1 0 0 0,1 1 0 0 0,0-1 1 0 0,2 1-1 0 0,0 1 0 0 0,1 0 0 0 0,0 0 0 0 0,2 1 1 0 0,0 1-1 0 0,7-7 21 0 0,-1-1-98 0 0,34-35-36 0 0,-12 12-2320 0 0,-15 14-4853 0 0,-19 21-4202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7154 0 0,'0'0'1325'0'0,"0"0"-359"0"0,0 0 89 0 0,0 0 268 0 0,0 0 177 0 0,0 0-77 0 0,0 0-254 0 0,0 0-227 0 0,0 0-113 0 0,0 0-8 0 0,0 0-9 0 0,0 0-36 0 0,0 0-68 0 0,24-15-73 0 0,74-49-116 0 0,-12-19 970 0 0,15-42-766 0 0,-66 74-400 0 0,-9 117 397 0 0,-4 110-32 0 0,-6-57-997 0 0,-2-83-2765 0 0,-13-33 1871 0 0,2 1-5073 0 0,2-3-5665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10962 0 0,'0'0'1311'0'0,"0"0"-671"0"0,0 0-488 0 0,0 0 47 0 0,0 0 392 0 0,0 0 381 0 0,0 0 199 0 0,0 0 5 0 0,0 0-185 0 0,0 0-205 0 0,0 0-106 0 0,0 0-77 0 0,0 0-73 0 0,12 35-87 0 0,37 114-84 0 0,-25-46 85 0 0,-12-38-345 0 0,-4 0 0 0 0,-2 1 0 0 0,-2 0 0 0 0,-4 1 0 0 0,-3 1-99 0 0,1-48 312 0 0,3-33 911 0 0,32-97-555 0 0,115-327-197 0 0,-70 252-1235 0 0,-65 169-440 0 0,-11 15-2545 0 0,0 3-3468 0 0,0 2-4052 0 0</inkml:trace>
  <inkml:trace contextRef="#ctx0" brushRef="#br0" timeOffset="402.9">433 584 10506 0 0,'0'0'2438'0'0,"0"0"-694"0"0,0 0-330 0 0,0 0-60 0 0,0 0-127 0 0,0 0-147 0 0,0 0-261 0 0,0 0-263 0 0,0 0-184 0 0,0 0-160 0 0,0 0-81 0 0,0 0-47 0 0,0 0-24 0 0,-11 15-7 0 0,-35 50-13 0 0,43-61-36 0 0,1-1 0 0 0,-1 1-1 0 0,1 0 1 0 0,-1 1 0 0 0,1-1 0 0 0,1 0-1 0 0,-1 1 1 0 0,0-1 0 0 0,1 1 0 0 0,0-1-1 0 0,0 1 1 0 0,1 0 0 0 0,-1-1 0 0 0,1 1-1 0 0,0 0 1 0 0,0 0 0 0 0,1 2-4 0 0,0 11-4 0 0,-1-16 22 0 0,0 0-1 0 0,0-1 1 0 0,0 1-1 0 0,1 0 1 0 0,-1 0-1 0 0,1 0 1 0 0,0-1-1 0 0,-1 1 1 0 0,1 0-1 0 0,0-1 1 0 0,0 1 0 0 0,0 0-1 0 0,0-1 1 0 0,0 1-1 0 0,1-1 1 0 0,-1 0-1 0 0,0 1 1 0 0,1-1-1 0 0,-1 0 1 0 0,0 0-1 0 0,1 0 1 0 0,0 0-1 0 0,-1 0 1 0 0,1 0 0 0 0,0 0-1 0 0,-1-1 1 0 0,1 1-1 0 0,0-1 1 0 0,0 1-1 0 0,-1-1 1 0 0,1 1-1 0 0,0-1 1 0 0,0 0-1 0 0,0 0 1 0 0,0 0-18 0 0,68-7 1114 0 0,-58 2-1018 0 0,-1 0-1 0 0,0-1 1 0 0,0 0-1 0 0,-1-1 1 0 0,0 0-1 0 0,0 0 0 0 0,-1-1 1 0 0,0 0-1 0 0,0-1 1 0 0,-1 0-1 0 0,0-1 1 0 0,0 1-1 0 0,-1-1 1 0 0,0-1-1 0 0,-1 1 0 0 0,4-10-95 0 0,-8 16-6 0 0,0 0 0 0 0,0 0 0 0 0,0 0-1 0 0,0 0 1 0 0,-1 0 0 0 0,0-1 0 0 0,0 1-1 0 0,0-1 1 0 0,0 1 0 0 0,0 0 0 0 0,-1-1 0 0 0,0 1-1 0 0,0-1 1 0 0,0 1 0 0 0,-1-1 0 0 0,1 1-1 0 0,-1-1 1 0 0,0 1 0 0 0,-1-1 0 0 0,1 1-1 0 0,-1 0 1 0 0,1 0 0 0 0,-1 0 0 0 0,-1 0-1 0 0,-1-3 7 0 0,-31 1-2839 0 0,12 8-6430 0 0,13 1-2496 0 0</inkml:trace>
  <inkml:trace contextRef="#ctx0" brushRef="#br0" timeOffset="1557.128">755 584 0 0 0,'0'0'915'0'0,"0"0"380"0"0,0 0 160 0 0,0 0 21 0 0,0 0 19 0 0,0 0 12 0 0,0 0-25 0 0,0 0-98 0 0,0 0-141 0 0,0 0-137 0 0,1 7 7868 0 0,-1 1-7465 0 0,-6 1-1516 0 0,0 0 0 0 0,0 1-1 0 0,1 0 1 0 0,0 0 0 0 0,1 0-1 0 0,0 1 1 0 0,1-1 0 0 0,0 1-1 0 0,0 0 1 0 0,1 0 0 0 0,1 0 0 0 0,0 0-1 0 0,0 0 1 0 0,1 1 0 0 0,1 7 7 0 0,-1-18-3 0 0,1 1-1 0 0,-1-1 1 0 0,0 0 0 0 0,0 0 0 0 0,1 1 0 0 0,-1-1 0 0 0,1 0 0 0 0,-1 0-1 0 0,1 1 1 0 0,0-1 0 0 0,-1 0 0 0 0,1 0 0 0 0,0 0 0 0 0,0 0-1 0 0,0 0 1 0 0,0 0 0 0 0,0 0 0 0 0,0 0 0 0 0,0 0 0 0 0,0-1 0 0 0,0 1-1 0 0,0 0 1 0 0,0-1 0 0 0,0 1 0 0 0,1-1 0 0 0,-1 1 0 0 0,0-1 0 0 0,0 1-1 0 0,1-1 1 0 0,-1 0 0 0 0,0 0 0 0 0,1 0 0 0 0,-1 1 0 0 0,0-1-1 0 0,1 0 1 0 0,-1-1 0 0 0,0 1 0 0 0,1 0 0 0 0,-1 0 0 0 0,0-1 0 0 0,0 1-1 0 0,1 0 1 0 0,-1-1 3 0 0,53-25 85 0 0,-40 13-57 0 0,-1-1-1 0 0,-1 0 0 0 0,0 0 1 0 0,-1-1-1 0 0,0-1 1 0 0,-2 0-1 0 0,0 0 1 0 0,0-1-1 0 0,-2 0 1 0 0,2-7-28 0 0,-6 7-91 0 0,-7 26-293 0 0,-2 26 393 0 0,1 1 0 0 0,2-1-1 0 0,2 1 1 0 0,1-1 0 0 0,2 8-9 0 0,0 33-23 0 0,-1-46-65 0 0,-1 0 1 0 0,-1 1-1 0 0,-1-1 0 0 0,-2 0 0 0 0,-1 0 0 0 0,-2 0 0 0 0,0-1 0 0 0,-2 0 0 0 0,-2-1 0 0 0,0 1 0 0 0,-2-2 0 0 0,-14 23 88 0 0,25-45 3 0 0,-1 0-1 0 0,0-1 0 0 0,-1 0 1 0 0,1 0-1 0 0,-1 0 0 0 0,0 0 0 0 0,0 0 1 0 0,0-1-1 0 0,0 1 0 0 0,0-1 0 0 0,-1 0 1 0 0,0-1-1 0 0,1 1 0 0 0,-1-1 0 0 0,0 0 1 0 0,0 0-1 0 0,0 0 0 0 0,-1-1 1 0 0,1 0-1 0 0,-2 1-2 0 0,4-5 23 0 0,0 1 1 0 0,0 0-1 0 0,1-1 0 0 0,-1 0 1 0 0,0 0-1 0 0,1 1 0 0 0,0-1 1 0 0,0-1-1 0 0,0 1 0 0 0,0 0 1 0 0,0 0-1 0 0,1-1 1 0 0,-1 1-1 0 0,1-1 0 0 0,0 0 1 0 0,0 1-1 0 0,0-1 0 0 0,1 0 1 0 0,-1 1-1 0 0,1-1 0 0 0,0 0 1 0 0,0 0-1 0 0,0 1 1 0 0,0-1-1 0 0,1 0 0 0 0,0 0 1 0 0,0-3-24 0 0,4-10-12 0 0,0 0 1 0 0,2 0-1 0 0,-1 0 1 0 0,2 1-1 0 0,0 0 1 0 0,1 0-1 0 0,1 1 1 0 0,0 0-1 0 0,1 1 1 0 0,7-6 11 0 0,6-12-415 0 0,-12 15-270 0 0,3-3-1503 0 0,-5 5-3234 0 0,-1 4-5988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6777 0 0,'0'0'2206'0'0,"0"0"-584"0"0,0 0-271 0 0,0 0-96 0 0,0 0-84 0 0,0 0-212 0 0,0 0-286 0 0,0 0-161 0 0,0 0 35 0 0,0 0 122 0 0,0 0 140 0 0,12 1 49 0 0,209 5 2719 0 0,-59-13-2421 0 0,-33 7-1785 0 0,-129 0 202 0 0,0 0-233 0 0,0-6-1945 0 0,0 4-4357 0 0,0-2-4409 0 0</inkml:trace>
  <inkml:trace contextRef="#ctx0" brushRef="#br0" timeOffset="280.61">268 0 9786 0 0,'0'0'1438'0'0,"0"0"-253"0"0,0 0 26 0 0,0 0 138 0 0,0 0-29 0 0,0 0-124 0 0,-3 34-228 0 0,-7 106-289 0 0,8 72 413 0 0,16-114-1957 0 0,2-60-7984 0 0,-13-33-1581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9074 0 0,'0'0'2347'0'0,"0"0"-581"0"0,0 0-462 0 0,0 0-136 0 0,0 0 19 0 0,0 0-22 0 0,0 0-220 0 0,0 0-289 0 0,0 0-158 0 0,0 0-38 0 0,0 0 61 0 0,0 0 70 0 0,0 0-10 0 0,11 8-62 0 0,33 27-48 0 0,-38-28-354 0 0,-1 0 0 0 0,1 0 0 0 0,-1 0 0 0 0,-1 0-1 0 0,1 1 1 0 0,-1 0 0 0 0,0 0 0 0 0,-1 0 0 0 0,0 0 0 0 0,0 0 0 0 0,-1 1 0 0 0,0 0 0 0 0,-1-1-1 0 0,1 1 1 0 0,-2 0 0 0 0,1 7-117 0 0,1 4 128 0 0,7 92 197 0 0,-5 0 0 0 0,-6 34-325 0 0,0-11 53 0 0,5-125-75 0 0,-2-9 18 0 0,-1-1 12 0 0,12-15 583 0 0,40-73-282 0 0,-4-3-1 0 0,-4-1 1 0 0,25-78-309 0 0,-37 90-11 0 0,-25 61-64 0 0,-4 10-32 0 0,0 0 0 0 0,0 0-1 0 0,1 0 1 0 0,0 1 0 0 0,1 0 0 0 0,-1 0 0 0 0,2 0 0 0 0,-1 0 0 0 0,1 1 0 0 0,0 0 0 0 0,0 0 0 0 0,1 0 0 0 0,0 1 0 0 0,4-3 107 0 0,1 5-1376 0 0,-8 5-5328 0 0,-2 2-4747 0 0</inkml:trace>
  <inkml:trace contextRef="#ctx0" brushRef="#br0" timeOffset="418.133">503 752 5345 0 0,'0'0'4348'0'0,"0"0"-2225"0"0,0 0-884 0 0,0 0-27 0 0,0 0 91 0 0,0 0 49 0 0,0 0-155 0 0,0 0-367 0 0,0 0-347 0 0,0 0-189 0 0,0 0-93 0 0,0 0-32 0 0,-8 13 3 0 0,-52 108 256 0 0,47-46-264 0 0,13-73-136 0 0,1-1 0 0 0,-1 1 0 0 0,0 0 0 0 0,0 0 0 0 0,1 0 0 0 0,-1 0 0 0 0,1 0 0 0 0,-1 0 0 0 0,1-1 0 0 0,0 1 0 0 0,0 0 0 0 0,0 0 0 0 0,0-1 0 0 0,0 1 0 0 0,0-1 0 0 0,0 1 0 0 0,0-1 0 0 0,1 1 0 0 0,-1-1 0 0 0,0 0 0 0 0,1 0 0 0 0,0 0 0 0 0,-1 1 0 0 0,1-1 0 0 0,-1-1 0 0 0,1 1 0 0 0,0 0 0 0 0,0 0 0 0 0,0-1 0 0 0,-1 1-1 0 0,1-1 1 0 0,0 1 0 0 0,0-1 0 0 0,0 0 0 0 0,0 0 0 0 0,0 0 0 0 0,0 0 0 0 0,0 0-28 0 0,6 0 137 0 0,0 0-1 0 0,0-1 1 0 0,0 0 0 0 0,1-1-1 0 0,-2 0 1 0 0,1 0-1 0 0,0-1 1 0 0,0 1-1 0 0,-1-2 1 0 0,1 1-1 0 0,-1-1 1 0 0,0 0-1 0 0,0-1 1 0 0,0 0 0 0 0,-1 0-1 0 0,0 0 1 0 0,0-1-1 0 0,3-3-136 0 0,-2 3 71 0 0,-1-1-1 0 0,0-1 1 0 0,-1 1 0 0 0,0-1-1 0 0,0 0 1 0 0,0 0-1 0 0,-1-1 1 0 0,0 1 0 0 0,-1-1-1 0 0,0 0 1 0 0,0 0-1 0 0,-1 0 1 0 0,0 0 0 0 0,-1 0-1 0 0,0-1 1 0 0,0 1 0 0 0,-1 0-1 0 0,0-8-70 0 0,-1 14-5 0 0,1 1-1 0 0,0-1 1 0 0,-1 1 0 0 0,0-1-1 0 0,1 1 1 0 0,-1 0-1 0 0,0-1 1 0 0,0 1 0 0 0,-1 0-1 0 0,1 0 1 0 0,0 0-1 0 0,-1 0 1 0 0,1 0 0 0 0,-1 0-1 0 0,0 0 1 0 0,0 0-1 0 0,1 1 1 0 0,-1-1 0 0 0,0 1-1 0 0,0-1 1 0 0,-1 1-1 0 0,1 0 1 0 0,0-1 0 0 0,0 1-1 0 0,-1 1 1 0 0,1-1-1 0 0,0 0 1 0 0,-1 0 0 0 0,1 1-1 0 0,-1-1 1 0 0,1 1-1 0 0,-1 0 1 0 0,1 0 0 0 0,-1 0-1 0 0,1 0 1 0 0,-2 0 5 0 0,-47 7-2810 0 0,11 9-6917 0 0,29-9-2050 0 0</inkml:trace>
  <inkml:trace contextRef="#ctx0" brushRef="#br0" timeOffset="730.749">948 730 5985 0 0,'0'0'5697'0'0,"0"0"-3081"0"0,0 0-1181 0 0,0 0-194 0 0,0 0-146 0 0,0 0-127 0 0,0 0-198 0 0,0 0-171 0 0,0 0-109 0 0,0 0-103 0 0,0 0-71 0 0,0 0-70 0 0,0 0-58 0 0,-15 23-63 0 0,-49 70-40 0 0,29-25 9 0 0,-2 25-2349 0 0,37-91 1960 0 0,-1 1-2076 0 0,1-2-5492 0 0,0-1-1690 0 0</inkml:trace>
  <inkml:trace contextRef="#ctx0" brushRef="#br0" timeOffset="1039.91">746 697 7922 0 0,'0'0'3386'0'0,"0"0"-1625"0"0,0 0-738 0 0,0 0-10 0 0,0 0 68 0 0,0 0-10 0 0,0 0-115 0 0,0 0-188 0 0,0 0-94 0 0,0 0-6 0 0,0 0-12 0 0,0 0-48 0 0,0 0-46 0 0,4 16-11 0 0,13 50-13 0 0,31 36 1227 0 0,57 55-1763 0 0,-90-148-892 0 0,-8-9-5079 0 0,-3 0-2095 0 0,-3 0-2018 0 0</inkml:trace>
  <inkml:trace contextRef="#ctx0" brushRef="#br0" timeOffset="1665.92">1436 542 5889 0 0,'0'0'2454'0'0,"0"0"-595"0"0,0 0-170 0 0,0 0 27 0 0,0 0-17 0 0,0 0-237 0 0,0 0-406 0 0,0 0-355 0 0,0 0-231 0 0,0 0-102 0 0,0 0 35 0 0,0 0 118 0 0,0 0 74 0 0,2 4 29 0 0,1 8-421 0 0,0 0 0 0 0,-1 0 0 0 0,-1 0 0 0 0,0 1 0 0 0,0-1 0 0 0,-1 0 0 0 0,-1 0 0 0 0,0 1 0 0 0,-1-1 0 0 0,0 0 0 0 0,-1 0 0 0 0,0 0 0 0 0,-1-1 0 0 0,0 1 0 0 0,-3 2-203 0 0,-21 122 30 0 0,28-121-11 0 0,-1-13-17 0 0,0 1 0 0 0,0 0-1 0 0,0 0 1 0 0,1-1-1 0 0,-1 1 1 0 0,1 0 0 0 0,0 0-1 0 0,0 0 1 0 0,0 0-1 0 0,0-1 1 0 0,0 1 0 0 0,1 0-1 0 0,-1 0 1 0 0,1 0-1 0 0,0-1 1 0 0,0 1 0 0 0,0 0-1 0 0,0-1 1 0 0,0 1-1 0 0,0 0 1 0 0,1-1 0 0 0,-1 0-1 0 0,1 1 1 0 0,0-1-1 0 0,0 0 1 0 0,0 0 0 0 0,0 0-1 0 0,0 0 1 0 0,0 0-1 0 0,1 0 1 0 0,-1-1 0 0 0,0 1-1 0 0,1-1 1 0 0,-1 0-1 0 0,1 0 1 0 0,0 0 0 0 0,-1 0-1 0 0,1 0-1 0 0,79-11 459 0 0,-77 8-561 0 0,0-1-1 0 0,0 1 1 0 0,0-1-1 0 0,-1 0 1 0 0,1 0-1 0 0,-1-1 1 0 0,0 1 0 0 0,1-1-1 0 0,-2 0 1 0 0,1 0-1 0 0,0 0 1 0 0,-1-1-1 0 0,0 1 1 0 0,0-1-1 0 0,0 0 1 0 0,0 0 102 0 0,3-6-2069 0 0,-1 0-5347 0 0,-3 7-4123 0 0</inkml:trace>
  <inkml:trace contextRef="#ctx0" brushRef="#br0" timeOffset="2136.577">1158 318 6337 0 0,'0'0'1509'0'0,"0"0"-542"0"0,0 0 150 0 0,0 0 487 0 0,0 0 300 0 0,0 0-24 0 0,0 0-292 0 0,0 0-385 0 0,0 0-257 0 0,0 0-174 0 0,0 0-111 0 0,0 0-74 0 0,0 0-59 0 0,21-18-62 0 0,65-53-82 0 0,18-43 986 0 0,-96 102-1311 0 0,1 1 1 0 0,0-1-1 0 0,1 2 1 0 0,0-1-1 0 0,0 1 1 0 0,1 1-1 0 0,1 0 1 0 0,3-2-60 0 0,26-8 13 0 0,-23 52 290 0 0,5 114 1082 0 0,8-18-1177 0 0,-11-115-2734 0 0,-11-13-8032 0 0,-8-1-1558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31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0 969 216 0 0,'0'0'735'0'0,"0"0"-487"0"0,0 0-163 0 0,0 0 422 0 0,0 0 644 0 0,0 0 509 0 0,0 0 254 0 0,0 0-111 0 0,0 0-225 0 0,0 0-159 0 0,0 0-95 0 0,18 10-68 0 0,59 33-61 0 0,-73-41-1029 0 0,1 1 1 0 0,-1-1-1 0 0,1 0 0 0 0,0-1 0 0 0,0 1 0 0 0,0-1 1 0 0,-1 0-1 0 0,2 0 0 0 0,-1 0 0 0 0,0-1 0 0 0,0 0 0 0 0,0 0 1 0 0,0 0-1 0 0,0 0 0 0 0,0-1-166 0 0,18-1 683 0 0,-7 1-404 0 0,0-1 1 0 0,1-1 0 0 0,-1 0 0 0 0,0-1 0 0 0,0-1 0 0 0,-1 0 0 0 0,0-1 0 0 0,0-1-1 0 0,0 0 1 0 0,0-1 0 0 0,-1-1 0 0 0,-1 0 0 0 0,0-1 0 0 0,0-1 0 0 0,0 0 0 0 0,4-6-280 0 0,17-18 306 0 0,-2-2 0 0 0,-1-1 0 0 0,-2-2 0 0 0,23-41-306 0 0,112-199 812 0 0,-163 280-807 0 0,1 0 0 0 0,-1 0-1 0 0,0 0 1 0 0,1 0 0 0 0,-1 0 0 0 0,0 0-1 0 0,0 1 1 0 0,1-1 0 0 0,-1 0 0 0 0,0 1-1 0 0,1-1 1 0 0,-1 1 0 0 0,0-1 0 0 0,0 1-1 0 0,0-1 1 0 0,0 1 0 0 0,1 0-1 0 0,-1 0 1 0 0,0 0 0 0 0,0-1 0 0 0,-1 1-1 0 0,1 0 1 0 0,0 0 0 0 0,0 0 0 0 0,0 1-1 0 0,-1-1 1 0 0,1 0 0 0 0,0 0-1 0 0,-1 0 1 0 0,1 0 0 0 0,-1 1 0 0 0,1-1-1 0 0,-1 0 1 0 0,0 0 0 0 0,0 1 0 0 0,1-1-1 0 0,-1 1-4 0 0,5 5 63 0 0,8 16-13 0 0,0 0 0 0 0,-1 0 0 0 0,-2 1 0 0 0,0 0 0 0 0,-1 1 1 0 0,-2 0-1 0 0,0 0 0 0 0,-2 1 0 0 0,-1-1 0 0 0,0 15-50 0 0,-4-39 1 0 0,3 12 12 0 0,-2-1 0 0 0,0 1 0 0 0,0-1-1 0 0,-2 1 1 0 0,1-1 0 0 0,-1 1 0 0 0,-1-1 0 0 0,0 1-1 0 0,-1-1 1 0 0,0 0 0 0 0,-1 0 0 0 0,-1 0-1 0 0,0-1 1 0 0,-6 12-13 0 0,3-12-3 0 0,-1 0-1 0 0,-1 0 1 0 0,0-1 0 0 0,0-1-1 0 0,-1 1 1 0 0,0-1 0 0 0,-1-1-1 0 0,1 0 1 0 0,-2-1 0 0 0,1 0-1 0 0,-1-1 1 0 0,0-1 0 0 0,0 0-1 0 0,-13 3 4 0 0,-108 14-184 0 0,134-22 172 0 0,-1 0-1 0 0,1 0 1 0 0,-1 0 0 0 0,1 0-1 0 0,0 0 1 0 0,-1-1-1 0 0,1 1 1 0 0,-1 0-1 0 0,1 0 1 0 0,-1-1-1 0 0,1 1 1 0 0,0 0-1 0 0,-1-1 1 0 0,1 1-1 0 0,0 0 1 0 0,-1-1-1 0 0,1 1 1 0 0,0 0-1 0 0,-1-1 1 0 0,1 1-1 0 0,0-1 1 0 0,0 1-1 0 0,0-1 1 0 0,-1 1-1 0 0,1 0 1 0 0,0-1-1 0 0,0 1 1 0 0,0-1-1 0 0,0 1 1 0 0,0-1-1 0 0,0 1 1 0 0,0-1 0 0 0,0 1-1 0 0,0-1 1 0 0,0 1-1 0 0,0-1 1 0 0,0 1-1 0 0,0-1 1 0 0,0 1-1 0 0,1-1 1 0 0,-1 1-1 0 0,0-1 1 0 0,0 1-1 0 0,0 0 1 0 0,1-1-1 0 0,-1 1 1 0 0,0-1-1 0 0,1 1 1 0 0,-1 0-1 0 0,0-1 1 0 0,1 1-1 0 0,-1 0 1 0 0,0-1-1 0 0,1 1 1 0 0,-1 0-1 0 0,1 0 1 0 0,-1-1-1 0 0,0 1 1 0 0,1 0 0 0 0,-1 0-1 0 0,1 0 1 0 0,-1 0-1 0 0,1-1 1 0 0,-1 1 12 0 0,17-9-28 0 0,0 0 1 0 0,1 1 0 0 0,0 0 0 0 0,0 2 0 0 0,1 0 0 0 0,0 1-1 0 0,16-2 28 0 0,-20 3-31 0 0,1 2 36 0 0,1 1 0 0 0,-1 0-1 0 0,1 1 1 0 0,-1 1 0 0 0,0 1 0 0 0,0 0-1 0 0,1 1 1 0 0,-1 0 0 0 0,-1 2 0 0 0,8 2-6 0 0,95 17 48 0 0,-95-26-19 0 0,1-1 0 0 0,-1-2 1 0 0,0 0-1 0 0,0-1 0 0 0,0-2 1 0 0,-1 0-1 0 0,0-1 0 0 0,-1-2 0 0 0,0 0 1 0 0,-1-1-1 0 0,0-1 0 0 0,0 0 1 0 0,-2-2-1 0 0,0 0 0 0 0,0-2 1 0 0,-2 0-1 0 0,9-11-28 0 0,-3 5 18 0 0,0-2 0 0 0,-2 0 0 0 0,-1-2 1 0 0,-1 0-1 0 0,-1-1 0 0 0,-2 0 0 0 0,-1-1 0 0 0,-1-1 0 0 0,-1-1 0 0 0,0-6-18 0 0,-2 1 15 0 0,-1-1 0 0 0,-2 0 0 0 0,-2-1 0 0 0,-1 1 0 0 0,-2-17-15 0 0,-1 34 0 0 0,0-11 3 0 0,0-1-1 0 0,-3 1 0 0 0,0 0 1 0 0,-2 0-1 0 0,-1 0 1 0 0,-2 0-3 0 0,-12-10 73 0 0,15 63-389 0 0,-14 205 597 0 0,11 0-1 0 0,10 25-280 0 0,0-152-59 0 0,0 39 140 0 0,-2-77-4191 0 0,-1-82-883 0 0,0 5-2846 0 0,0 4-854 0 0</inkml:trace>
  <inkml:trace contextRef="#ctx0" brushRef="#br0" timeOffset="289.936">1136 630 11034 0 0,'0'0'1758'0'0,"0"0"-951"0"0,0 0-511 0 0,0 0 49 0 0,0 0 394 0 0,0 0 411 0 0,0 0 261 0 0,0 0 24 0 0,0 0-248 0 0,0 0-264 0 0,0 0-229 0 0,34 0-159 0 0,111-5-111 0 0,-18-15 176 0 0,-16 1-1164 0 0,2 4-1 0 0,99 1 565 0 0,-140 14-2065 0 0,-25 0-4685 0 0,-26 0-4508 0 0</inkml:trace>
  <inkml:trace contextRef="#ctx0" brushRef="#br0" timeOffset="1209.85">2281 553 9826 0 0,'0'0'2063'0'0,"0"0"-712"0"0,0 0-303 0 0,0 0 2 0 0,0 0 54 0 0,0 0-28 0 0,0 0-59 0 0,0 0-147 0 0,0 0-133 0 0,0 0-101 0 0,0 0-100 0 0,-31 21-73 0 0,-98 66-74 0 0,58-23 138 0 0,64-56-510 0 0,1 0-1 0 0,1 1 1 0 0,0-1 0 0 0,0 1-1 0 0,0 0 1 0 0,1 0 0 0 0,1 0 0 0 0,0 1-1 0 0,0-1 1 0 0,0 1 0 0 0,1 0-1 0 0,1 0 1 0 0,0 0 0 0 0,0 0 0 0 0,1 8-17 0 0,3-14 25 0 0,-1 0 1 0 0,1 0 0 0 0,0 0 0 0 0,1-1 0 0 0,-1 1-1 0 0,1-1 1 0 0,-1 0 0 0 0,1 0 0 0 0,0 0 0 0 0,0 0-1 0 0,0-1 1 0 0,1 1 0 0 0,-1-1 0 0 0,1 0 0 0 0,-1 0-1 0 0,1-1 1 0 0,-1 0 0 0 0,1 1 0 0 0,0-2 0 0 0,0 1-1 0 0,0 0 1 0 0,0-1 0 0 0,0 0 0 0 0,-1 0 0 0 0,1 0-1 0 0,0-1 1 0 0,0 0 0 0 0,0 0 0 0 0,3-1-26 0 0,13-4 91 0 0,-1-1 0 0 0,-1-1 0 0 0,1-1 0 0 0,-1-1 0 0 0,0 0 0 0 0,-1-1 0 0 0,-1-1 0 0 0,0-1 0 0 0,0-1 0 0 0,-1 0 0 0 0,9-11-91 0 0,69-58 55 0 0,-93 83-64 0 0,1 0 1 0 0,-1 1-1 0 0,0-1 1 0 0,0 0-1 0 0,1 1 1 0 0,-1-1-1 0 0,0 1 1 0 0,0 0-1 0 0,0-1 1 0 0,0 1-1 0 0,1 0 0 0 0,-1 0 1 0 0,0 0-1 0 0,0 0 1 0 0,-1 0-1 0 0,1 0 1 0 0,0 0-1 0 0,0 0 1 0 0,0 0-1 0 0,-1 0 1 0 0,1 0-1 0 0,0 0 1 0 0,-1 1-1 0 0,1-1 0 0 0,-1 0 1 0 0,0 0-1 0 0,1 1 1 0 0,-1-1-1 0 0,0 0 1 0 0,0 1-1 0 0,0-1 1 0 0,0 0-1 0 0,0 1 1 0 0,0-1-1 0 0,0 0 0 0 0,0 1 1 0 0,0-1-1 0 0,-1 0 1 0 0,1 1-1 0 0,-1-1 1 0 0,1 0-1 0 0,-1 0 1 0 0,0 2 8 0 0,1 5-2 0 0,0-1-1 0 0,-1-1 0 0 0,1 1 0 0 0,1-1 0 0 0,-1 1 0 0 0,1-1 0 0 0,0 0 0 0 0,0 1 0 0 0,1-1 0 0 0,0 0 0 0 0,0 0 0 0 0,0 0 0 0 0,1 0 0 0 0,0 0 0 0 0,0-1 0 0 0,1 1 0 0 0,-1-1 0 0 0,1 0 0 0 0,0 0 0 0 0,1 0 0 0 0,-1 0 0 0 0,1-1 0 0 0,0 0 0 0 0,0 0 0 0 0,0 0 0 0 0,0-1 0 0 0,2 1 3 0 0,0-1 11 0 0,0 0 0 0 0,1-1 0 0 0,-1 0 0 0 0,1-1 0 0 0,0 0 0 0 0,-1 0 0 0 0,1 0 0 0 0,0-1 0 0 0,0 0 0 0 0,0 0 0 0 0,-1-1 0 0 0,1 0 0 0 0,0-1 0 0 0,-1 0 0 0 0,1 0 0 0 0,-1 0 0 0 0,0-1 0 0 0,1 0 0 0 0,-1-1 0 0 0,-1 1 0 0 0,1-1 0 0 0,0-1 0 0 0,-1 1 0 0 0,4-4-11 0 0,9-8 36 0 0,0 0 0 0 0,-2-2 0 0 0,1 0 0 0 0,-2-1-1 0 0,-1 0 1 0 0,0-1 0 0 0,-1-1 0 0 0,-2-1 0 0 0,0 0-1 0 0,-1 0 1 0 0,-1-1 0 0 0,-1 0 0 0 0,-1-1 0 0 0,0-5-36 0 0,-5 15-2 0 0,-1 0-1 0 0,0 0 1 0 0,0 1 0 0 0,-2-1 0 0 0,1 0 0 0 0,-2 0 0 0 0,0 0-1 0 0,-2-8 3 0 0,2 19-24 0 0,-1 1 0 0 0,1-1 0 0 0,-1 0 0 0 0,1 1 0 0 0,-1-1 0 0 0,0 1 0 0 0,0 0-1 0 0,0-1 1 0 0,0 1 0 0 0,0 0 0 0 0,-1 0 0 0 0,1 1 0 0 0,-1-1 0 0 0,1 0 0 0 0,-1 1-1 0 0,0-1 1 0 0,1 1 0 0 0,-1 0 0 0 0,0 0 0 0 0,0 0 0 0 0,0 0 0 0 0,0 1 0 0 0,0-1-1 0 0,0 1 1 0 0,0 0 0 0 0,0 0 0 0 0,0 0 0 0 0,0 0 0 0 0,0 0 0 0 0,0 1 0 0 0,0-1 0 0 0,0 1-1 0 0,0 0 1 0 0,0 0 0 0 0,0 0 0 0 0,1 0 0 0 0,-1 0 0 0 0,0 1 0 0 0,1-1 0 0 0,-1 1-1 0 0,1 0 1 0 0,-1 0 0 0 0,1-1 0 0 0,0 2 0 0 0,0-1 0 0 0,-1 1 24 0 0,-2 1-22 0 0,0-1 0 0 0,1 1 0 0 0,0 0 0 0 0,0 0 0 0 0,0 0 0 0 0,0 1 0 0 0,1-1 0 0 0,-1 1 0 0 0,1 0 0 0 0,0 0 0 0 0,1 0 0 0 0,-1 0 0 0 0,1 1 0 0 0,0-1 0 0 0,1 1 0 0 0,-1-1 0 0 0,1 1 0 0 0,0-1 0 0 0,0 1 0 0 0,1 0 0 0 0,0 0 0 0 0,0-1 0 0 0,0 1 0 0 0,0 0 0 0 0,2 4 22 0 0,2-4-9 0 0,0-1 0 0 0,1 1 1 0 0,-1-1-1 0 0,1-1 0 0 0,0 1 0 0 0,1-1 0 0 0,-1 1 0 0 0,1-1 0 0 0,-1-1 0 0 0,1 1 0 0 0,1-1 0 0 0,-1 0 0 0 0,0-1 0 0 0,1 0 1 0 0,-1 0-1 0 0,7 2 9 0 0,238 8 56 0 0,-248-12-55 0 0,0 1 0 0 0,0 0 0 0 0,0 0 1 0 0,-1 0-1 0 0,1 0 0 0 0,0 0 0 0 0,-1 0 1 0 0,1 1-1 0 0,-1-1 0 0 0,1 1 0 0 0,-1 0 0 0 0,0-1 1 0 0,0 1-1 0 0,0 0 0 0 0,0 1 0 0 0,0-1 1 0 0,0 0-1 0 0,0 0 0 0 0,-1 1 0 0 0,1-1 1 0 0,-1 1-1 0 0,0 0 0 0 0,0-1 0 0 0,0 1 1 0 0,0 0-1 0 0,0 0 0 0 0,0-1 0 0 0,-1 1 0 0 0,1 0 1 0 0,-1 0-1 0 0,0 0 0 0 0,0 0 0 0 0,0 0 1 0 0,0 0-1 0 0,-1 0 0 0 0,1-1 0 0 0,-1 1 1 0 0,0 0-1 0 0,1 0 0 0 0,-2 1-1 0 0,-12 129 29 0 0,16-128-30 0 0,1 0 0 0 0,0-1 0 0 0,0 1 0 0 0,0-1 0 0 0,1 0 0 0 0,-1 1 0 0 0,1-1 0 0 0,0-1 0 0 0,0 1 0 0 0,1-1 0 0 0,-1 1 0 0 0,1-1 0 0 0,-1-1 0 0 0,1 1 0 0 0,0-1 0 0 0,0 1 0 0 0,0-1 0 0 0,1-1 0 0 0,-1 1 0 0 0,0-1 0 0 0,1 0 0 0 0,-1 0 0 0 0,0 0 0 0 0,1-1 0 0 0,-1 0 0 0 0,1 0 0 0 0,-1 0 0 0 0,1-1 0 0 0,1 0 1 0 0,9-3 78 0 0,1 0 0 0 0,-1 0 0 0 0,0-2 1 0 0,0 0-1 0 0,-1-1 0 0 0,0-1 0 0 0,0 0 0 0 0,-1-1 0 0 0,0 0 0 0 0,0-1 0 0 0,-1-1 1 0 0,0 0-1 0 0,-1-1 0 0 0,0 0 0 0 0,-1-1 0 0 0,-1 0 0 0 0,6-10-78 0 0,26-31 253 0 0,-3-1-1 0 0,-2-2 1 0 0,17-39-253 0 0,-41 70 20 0 0,-2-2 0 0 0,-1 0 0 0 0,-2 0 0 0 0,0-1 0 0 0,-2 0 1 0 0,-1 0-1 0 0,-1 0 0 0 0,-2-1 0 0 0,-1 1 0 0 0,-1-11-20 0 0,1 8 13 0 0,0 23-2 0 0,-1 0 0 0 0,1 0 0 0 0,-2-1 0 0 0,1 1 0 0 0,-1 0 0 0 0,0 0 1 0 0,-1 0-1 0 0,0 0 0 0 0,-1 1 0 0 0,0-1 0 0 0,-1-3-11 0 0,3 11 1 0 0,1 0 1 0 0,-1 0-1 0 0,1 0 0 0 0,-1 0 1 0 0,0 0-1 0 0,1 0 1 0 0,-1 0-1 0 0,0 0 0 0 0,1 1 1 0 0,-1-1-1 0 0,0 0 1 0 0,0 0-1 0 0,0 1 0 0 0,0-1 1 0 0,0 1-1 0 0,0-1 1 0 0,0 1-1 0 0,0-1 0 0 0,0 1 1 0 0,0 0-1 0 0,0-1 1 0 0,0 1-1 0 0,0 0 0 0 0,0 0 1 0 0,0 0-1 0 0,0 0 1 0 0,0 0-1 0 0,0 0 0 0 0,0 0 1 0 0,-1 0-1 0 0,1 0 1 0 0,0 0-1 0 0,0 0 0 0 0,0 1 1 0 0,0-1-1 0 0,0 1 1 0 0,0-1-1 0 0,0 1 0 0 0,0-1 1 0 0,0 1-1 0 0,0-1 1 0 0,1 1-1 0 0,-1 0 0 0 0,0-1 1 0 0,0 1-1 0 0,0 0 1 0 0,1 0-1 0 0,-1 0 0 0 0,0 0 1 0 0,1-1-1 0 0,-1 2-1 0 0,-33 48-133 0 0,33-48 147 0 0,-4 11-11 0 0,0 1 1 0 0,1 0-1 0 0,0 0 1 0 0,1 0-1 0 0,1 1 1 0 0,0-1-1 0 0,1 1 1 0 0,0-1-1 0 0,2 9-3 0 0,-2 15 25 0 0,-2 17 30 0 0,2 0 1 0 0,3 0-1 0 0,2 0 1 0 0,3-1-1 0 0,2 0 1 0 0,2 0-1 0 0,3-1 1 0 0,12 31-56 0 0,14 37-55 0 0,-36-116-878 0 0,-8-17-445 0 0,-9-5-771 0 0,-4-6-1369 0 0,6 9-3222 0 0,2 6-4226 0 0</inkml:trace>
  <inkml:trace contextRef="#ctx0" brushRef="#br0" timeOffset="1490.115">3384 384 13619 0 0,'0'0'731'0'0,"0"0"-174"0"0,0 0 167 0 0,0 0 306 0 0,0 0 146 0 0,0 0-58 0 0,0 0-147 0 0,0 0-173 0 0,32 2-143 0 0,103 8-113 0 0,182-8 369 0 0,-241-4-1837 0 0,-39 1-1424 0 0,0 1-4177 0 0,-23 0-1461 0 0</inkml:trace>
  <inkml:trace contextRef="#ctx0" brushRef="#br0" timeOffset="1886.345">4249 402 5537 0 0,'0'0'2197'0'0,"0"0"-404"0"0,0 0 178 0 0,0 0 254 0 0,0 0-29 0 0,0 0-406 0 0,0 0-556 0 0,0 0-417 0 0,0 0-233 0 0,0 0-132 0 0,0 0-87 0 0,0 0-31 0 0,-11 9 2 0 0,-81 64 762 0 0,90-73-1084 0 0,0 1 0 0 0,1 0 0 0 0,-1-1 0 0 0,0 1 0 0 0,1 0 1 0 0,-1 0-1 0 0,1 0 0 0 0,-1 1 0 0 0,1-1 0 0 0,-1 0 0 0 0,1 0 0 0 0,0 1 0 0 0,0-1 1 0 0,0 1-1 0 0,0-1 0 0 0,0 1 0 0 0,0 0 0 0 0,0-1 0 0 0,0 1 0 0 0,1 0 0 0 0,-1-1 0 0 0,0 1 1 0 0,1 0-1 0 0,0 0 0 0 0,-1 0 0 0 0,1 0 0 0 0,0-1 0 0 0,0 1 0 0 0,0 0 0 0 0,0 0 0 0 0,0 0 1 0 0,1 0-1 0 0,-1-1 0 0 0,0 1 0 0 0,1 0 0 0 0,-1 0 0 0 0,1 0 0 0 0,0-1 0 0 0,0 1 0 0 0,0 0 1 0 0,0-1-1 0 0,0 1 0 0 0,0-1 0 0 0,0 1 0 0 0,0-1 0 0 0,0 0 0 0 0,1 1 0 0 0,-1-1-14 0 0,13 8 88 0 0,0 0-1 0 0,-1 1 1 0 0,0 0-1 0 0,-1 1 1 0 0,0 0-1 0 0,0 1 1 0 0,-2 1-1 0 0,1-1 1 0 0,-2 2-1 0 0,0-1 0 0 0,0 2 1 0 0,1 3-88 0 0,-8-14 57 0 0,1 0 0 0 0,-1 0 0 0 0,0 0 1 0 0,0 0-1 0 0,-1 0 0 0 0,1 0 0 0 0,-1 0 0 0 0,0 1 0 0 0,0-1 1 0 0,0 0-1 0 0,-1 1 0 0 0,0-1 0 0 0,0 1 0 0 0,0-1 0 0 0,0 1 1 0 0,0-1-1 0 0,-1 0 0 0 0,0 1 0 0 0,0-1 0 0 0,0 0 0 0 0,-1 0 1 0 0,1 1-1 0 0,-1-1 0 0 0,0 0 0 0 0,0-1 0 0 0,-1 1 0 0 0,1 0 1 0 0,-1 0-1 0 0,1-1 0 0 0,-1 0 0 0 0,0 1 0 0 0,-1-1 0 0 0,1 0 1 0 0,0-1-1 0 0,-1 1 0 0 0,0-1 0 0 0,-1 2-57 0 0,-5 1-19 0 0,-1 0-1 0 0,0 0 1 0 0,0-1 0 0 0,0 0-1 0 0,-1-1 1 0 0,1 0-1 0 0,-1-1 1 0 0,1 0 0 0 0,-1-1-1 0 0,0 0 1 0 0,0-1-1 0 0,0 0 1 0 0,-10-2 19 0 0,-25-19-2676 0 0,33 6-6495 0 0,10 7-3028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3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0 0 0,'0'0'512'0'0,"0"0"362"0"0,0 0 425 0 0,0 0 334 0 0,0 0 109 0 0,0 0-178 0 0,0 0-285 0 0,0 0-276 0 0,0 0-168 0 0,0 0-120 0 0,0 0-66 0 0,0 0-23 0 0,-3 9 418 0 0,2-7 3822 0 0,40-32-2220 0 0,214-161-389 0 0,-230 170-1943 0 0,-8 50-214 0 0,66 144 707 0 0,-37-122-620 0 0,-38-46 269 0 0,11 6-4177 0 0,-2-8-7856 0 0,-13-3 1467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36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302 556 1344 0 0,'0'0'2027'0'0,"0"0"90"0"0,0 0 107 0 0,0 0 110 0 0,0 0-131 0 0,0 0-284 0 0,0 0-353 0 0,0 0-370 0 0,0 0-232 0 0,0 0-179 0 0,0 0-168 0 0,-8-6-119 0 0,-25-16-82 0 0,30 21-361 0 0,0 0 1 0 0,0 0 0 0 0,0 0 0 0 0,0 0 0 0 0,-1 1-1 0 0,1 0 1 0 0,0-1 0 0 0,-1 1 0 0 0,1 1 0 0 0,0-1-1 0 0,-1 0 1 0 0,1 1 0 0 0,0-1 0 0 0,0 1-1 0 0,-1 0 1 0 0,1 0 0 0 0,0 1 0 0 0,0-1 0 0 0,0 0-1 0 0,0 1 1 0 0,1 0 0 0 0,-1 0 0 0 0,0 0 0 0 0,-1 1-57 0 0,-5 3 103 0 0,-4 2-69 0 0,0 1 0 0 0,1 1 1 0 0,0 0-1 0 0,0 1 0 0 0,1 0 0 0 0,1 1 1 0 0,0 0-1 0 0,0 1 0 0 0,2 0 0 0 0,-1 0 1 0 0,2 1-1 0 0,0 0 0 0 0,0 0 0 0 0,-1 7-33 0 0,5-17 8 0 0,0 1 0 0 0,1-1 0 0 0,-1 1-1 0 0,1 0 1 0 0,0 0 0 0 0,0 0-1 0 0,0 0 1 0 0,1 0 0 0 0,0 1-1 0 0,0-1 1 0 0,0 0 0 0 0,1 1 0 0 0,0-1-1 0 0,0 0 1 0 0,0 1 0 0 0,1-1-1 0 0,-1 0 1 0 0,1 0 0 0 0,1 1-1 0 0,-1-1 1 0 0,1 0 0 0 0,-1 0 0 0 0,2 0-1 0 0,-1 0 1 0 0,0-1 0 0 0,1 1-1 0 0,0-1 1 0 0,0 1 0 0 0,0-1 0 0 0,1 0-1 0 0,-1 0 1 0 0,1 0 0 0 0,0-1-1 0 0,0 1 1 0 0,1-1 0 0 0,0 1-8 0 0,9-2 153 0 0,0-1 1 0 0,0 0-1 0 0,-1 0 0 0 0,1-2 1 0 0,0 0-1 0 0,0 0 0 0 0,0-1 1 0 0,-1-1-1 0 0,1 0 0 0 0,-1-1 1 0 0,0-1-1 0 0,0 0 1 0 0,0 0-1 0 0,-1-1 0 0 0,1-1 1 0 0,-2 0-1 0 0,1-1 0 0 0,-1 0 1 0 0,0-1-1 0 0,-1 0 0 0 0,0-1 1 0 0,0 0-1 0 0,-1 0 1 0 0,0-2-154 0 0,-1 3 44 0 0,0 0-1 0 0,-1-1 1 0 0,0 0 0 0 0,0 0 0 0 0,-1 0 0 0 0,-1-1 0 0 0,0 0 0 0 0,0 0 0 0 0,-1-1 0 0 0,-1 1 0 0 0,0-1 0 0 0,0 0 0 0 0,-1 0 0 0 0,-1 0 0 0 0,0 0 0 0 0,0 0 0 0 0,-1 0-1 0 0,-1 0 1 0 0,0-2-44 0 0,0 10-48 0 0,0 0 1 0 0,0 0-1 0 0,-1 0 0 0 0,1 0 0 0 0,-1 1 0 0 0,0-1 0 0 0,0 0 0 0 0,0 1 0 0 0,0-1 0 0 0,-1 1 0 0 0,1 0 0 0 0,-1 0 0 0 0,0 0 0 0 0,0 0 0 0 0,0 0 0 0 0,0 1 0 0 0,-1-1 1 0 0,1 1-1 0 0,-1 0 0 0 0,1 0 0 0 0,-1 0 0 0 0,0 1 0 0 0,0-1 0 0 0,1 1 0 0 0,-1 0 0 0 0,0 0 0 0 0,0 0 0 0 0,0 1 0 0 0,-2-1 48 0 0,2 1-258 0 0,-1-1-1 0 0,1 1 0 0 0,-1 0 1 0 0,0 1-1 0 0,1-1 1 0 0,-1 1-1 0 0,1 0 0 0 0,-1 0 1 0 0,1 1-1 0 0,0-1 1 0 0,-1 1-1 0 0,1 0 0 0 0,0 0 1 0 0,0 0-1 0 0,0 0 0 0 0,0 1 1 0 0,0 0 258 0 0,-16 16-3567 0 0,7-6-2770 0 0,2-1-4881 0 0</inkml:trace>
  <inkml:trace contextRef="#ctx0" brushRef="#br0" timeOffset="3694.252">909 614 0 0 0,'0'0'1742'0'0,"0"0"139"0"0,0 0-31 0 0,0 0-171 0 0,0 0-196 0 0,0 0-161 0 0,0 0-62 0 0,0 0-37 0 0,2-14 15 0 0,2-4-735 0 0,2-12-1 0 0,-5-3 3100 0 0,-1 33-2747 0 0,0 0-139 0 0,0 0-116 0 0,0 0-85 0 0,-9 16 599 0 0,0 10-1051 0 0,1 0 1 0 0,2 1 0 0 0,0 0 0 0 0,2 0-1 0 0,1 1 1 0 0,1-1 0 0 0,1 1-1 0 0,2 0 1 0 0,3 17-64 0 0,-5-41 9 0 0,1 0 1 0 0,1 0-1 0 0,-1 0 0 0 0,1 0 0 0 0,-1 0 0 0 0,1 0 0 0 0,0-1 1 0 0,1 1-1 0 0,-1 0 0 0 0,1 0 0 0 0,-1-1 0 0 0,1 1 0 0 0,0-1 1 0 0,1 1-1 0 0,-1-1 0 0 0,0 0 0 0 0,1 0 0 0 0,0 0 0 0 0,0 0 1 0 0,0-1-1 0 0,0 1 0 0 0,0-1 0 0 0,0 1 0 0 0,1-1 1 0 0,-1 0-1 0 0,1-1 0 0 0,-1 1 0 0 0,1 0 0 0 0,0-1 0 0 0,0 0 1 0 0,0 0-1 0 0,0 0 0 0 0,0 0 0 0 0,-1-1 0 0 0,1 0 0 0 0,1 0 1 0 0,-1 0-1 0 0,0 0 0 0 0,0 0 0 0 0,-1-1 0 0 0,2 0-9 0 0,14-7 95 0 0,-1-2-1 0 0,-1 0 1 0 0,1-1 0 0 0,-2 0-1 0 0,0-2 1 0 0,0 0-1 0 0,-1 0 1 0 0,-1-2-1 0 0,0 0 1 0 0,-1 0 0 0 0,-1-1-1 0 0,1-2-94 0 0,5-3 72 0 0,45-79 243 0 0,-63 100-304 0 0,-1 0 1 0 0,1 0 0 0 0,0 0-1 0 0,0 0 1 0 0,-1-1-1 0 0,1 1 1 0 0,0 0-1 0 0,0 0 1 0 0,-1 0-1 0 0,1-1 1 0 0,0 1-1 0 0,0 0 1 0 0,0 0-1 0 0,0 0 1 0 0,-1-1 0 0 0,1 1-1 0 0,0 0 1 0 0,0 0-1 0 0,0-1 1 0 0,0 1-1 0 0,0 0 1 0 0,0-1-1 0 0,0 1 1 0 0,0 0-1 0 0,-1 0 1 0 0,1-1-1 0 0,0 1 1 0 0,0 0-1 0 0,0-1 1 0 0,1 1 0 0 0,-1 0-1 0 0,0 0 1 0 0,0-1-12 0 0,-21 24-82 0 0,16-18 72 0 0,1 0 0 0 0,0 1 0 0 0,0-1 1 0 0,0 1-1 0 0,1 0 0 0 0,0 0 0 0 0,0 0 1 0 0,0 1-1 0 0,1-1 0 0 0,0 1 0 0 0,0-1 0 0 0,1 1 1 0 0,0 0-1 0 0,0-1 0 0 0,0 1 0 0 0,1 0 1 0 0,0 0-1 0 0,0 0 0 0 0,1 0 0 0 0,0-1 1 0 0,0 1-1 0 0,0 0 0 0 0,1-1 0 0 0,0 1 1 0 0,1-1-1 0 0,-1 1 0 0 0,1-1 0 0 0,0 0 0 0 0,1 0 1 0 0,0 0-1 0 0,0 0 10 0 0,4 0 17 0 0,-1 0 0 0 0,2-1 0 0 0,-1 1 0 0 0,0-2 0 0 0,1 1-1 0 0,0-1 1 0 0,0 0 0 0 0,0-1 0 0 0,1 0 0 0 0,-1-1 0 0 0,1 0 0 0 0,0 0 0 0 0,-1-1 0 0 0,1 0 0 0 0,0-1 0 0 0,0 0 0 0 0,-1-1-1 0 0,1 0 1 0 0,0 0 0 0 0,-1-1 0 0 0,1 0 0 0 0,-1-1 0 0 0,1 0 0 0 0,-1 0 0 0 0,0-1 0 0 0,0 0 0 0 0,-1-1 0 0 0,1 0 0 0 0,-1 0-1 0 0,0-1 1 0 0,0 0 0 0 0,3-4-17 0 0,19-16 99 0 0,-1-1 0 0 0,-1-1-1 0 0,-2-1 1 0 0,0-2-1 0 0,-3 0 1 0 0,0-2-1 0 0,-2 0 1 0 0,-2-2 0 0 0,-1 0-1 0 0,-1-1 1 0 0,-2 0-1 0 0,-2-4-98 0 0,-2 8 24 0 0,-2-1 1 0 0,-1 0-1 0 0,-2-1 0 0 0,-2 1 0 0 0,0-1 0 0 0,-3 0 0 0 0,-1 0 1 0 0,-2-18-25 0 0,-15-19 46 0 0,15 72-71 0 0,1-1 0 0 0,0 1 0 0 0,0 0-1 0 0,0-1 1 0 0,0 1 0 0 0,0 0 0 0 0,0 0-1 0 0,0 0 1 0 0,0 0 0 0 0,0 0 0 0 0,0 0 0 0 0,0 0-1 0 0,1 0 1 0 0,-1 0 0 0 0,0 0 0 0 0,1 0-1 0 0,-1 1 1 0 0,1-1 0 0 0,0 0 0 0 0,-1 0-1 0 0,1 1 1 0 0,0-1 0 0 0,-1 0 0 0 0,1 1 0 0 0,0-1-1 0 0,0 0 1 0 0,0 1 0 0 0,0-1 0 0 0,1 0-1 0 0,-1 1 1 0 0,0-1 0 0 0,0 0 0 0 0,1 1 25 0 0,-2 5-4 0 0,-5 36 52 0 0,3 1-1 0 0,1-1 0 0 0,2 1 1 0 0,4 32-48 0 0,14 398 405 0 0,-14-411-728 0 0,-4-63 250 0 0,0 0-26 0 0,0 0 19 0 0,0 0-1 0 0,0 0-10 0 0,0 0-1 0 0,-13-22-1323 0 0,-46-72-7164 0 0,41 60-940 0 0,11 22 3596 0 0</inkml:trace>
  <inkml:trace contextRef="#ctx0" brushRef="#br0" timeOffset="4060.878">1379 419 2697 0 0,'0'0'3620'0'0,"0"0"-786"0"0,0 0-483 0 0,0 0-261 0 0,0 0-279 0 0,0 0-280 0 0,0 0-377 0 0,0 0-338 0 0,0 0-173 0 0,0 0-23 0 0,0 0 55 0 0,0 0 57 0 0,0 0-16 0 0,16-2-24 0 0,105-11 563 0 0,458-56 1308 0 0,-442 55-3887 0 0,-108 10-2480 0 0,-1 0-3401 0 0,-18 4-5102 0 0</inkml:trace>
  <inkml:trace contextRef="#ctx0" brushRef="#br0" timeOffset="7290.128">3083 662 280 0 0,'0'0'1351'0'0,"0"0"24"0"0,0 0 148 0 0,0 0 180 0 0,0 0 124 0 0,0 0-15 0 0,0 0-217 0 0,0 0-272 0 0,0 0-240 0 0,0 0-236 0 0,-33 6-180 0 0,-102 19-139 0 0,70 4 135 0 0,55-19-472 0 0,0-3-108 0 0,0 1 0 0 0,0 0 0 0 0,1 0 0 0 0,1 1 0 0 0,-1 0 0 0 0,1 0 0 0 0,1 1 0 0 0,0 0 0 0 0,0 0 0 0 0,1 1 0 0 0,0 0 0 0 0,1 0 0 0 0,0 0 0 0 0,1 1 0 0 0,0-1 0 0 0,1 1 0 0 0,0 0 0 0 0,1 0 0 0 0,1 0 0 0 0,-1 1 0 0 0,2 0-83 0 0,2-10 46 0 0,0 0 0 0 0,1 0 1 0 0,-1 0-1 0 0,1-1 1 0 0,-1 1-1 0 0,1 0 0 0 0,0-1 1 0 0,0 0-1 0 0,1 0 1 0 0,-1 0-1 0 0,0 0 0 0 0,1 0 1 0 0,-1 0-1 0 0,1-1 1 0 0,-1 0-1 0 0,1 0 0 0 0,0 0 1 0 0,-1 0-1 0 0,1 0 1 0 0,0-1-1 0 0,0 0 0 0 0,0 0 1 0 0,-1 0-1 0 0,1 0 1 0 0,0 0-1 0 0,0-1 1 0 0,-1 0-1 0 0,1 1 0 0 0,0-2 1 0 0,-1 1-1 0 0,1 0 1 0 0,0-1-1 0 0,-1 1 0 0 0,2-2-46 0 0,24-11 194 0 0,0-1 0 0 0,-2-2 0 0 0,0 0 0 0 0,0-2 0 0 0,-2-1 1 0 0,-1-1-1 0 0,0-1 0 0 0,-2-1 0 0 0,0-1 0 0 0,15-22-194 0 0,16 1-154 0 0,-37 68-14 0 0,12 30 185 0 0,-26-43-11 0 0,1 0 0 0 0,1 0 0 0 0,0-1 0 0 0,0 1 0 0 0,1-1 0 0 0,0 0 0 0 0,1 0 0 0 0,0-1 0 0 0,0 1 0 0 0,1-1 0 0 0,0-1 0 0 0,0 1 0 0 0,1-1 0 0 0,0-1 0 0 0,0 1 0 0 0,1-1 0 0 0,-1-1 0 0 0,1 1 0 0 0,1-2 0 0 0,-1 1 0 0 0,1-1 0 0 0,0-1 0 0 0,-1 0 0 0 0,2 0 0 0 0,5 1-6 0 0,-8-4 62 0 0,0 0 0 0 0,0-1 1 0 0,0 0-1 0 0,0 0 0 0 0,0 0 0 0 0,0-1 0 0 0,0 0 1 0 0,-1-1-1 0 0,1 0 0 0 0,-1 0 0 0 0,0 0 0 0 0,1-1 1 0 0,-1 0-1 0 0,2-3-62 0 0,28-22 214 0 0,-2-1 1 0 0,-2-2 0 0 0,0-1-1 0 0,-3-1 1 0 0,0-2-1 0 0,-3-2 1 0 0,-1 0-1 0 0,-2-1 1 0 0,-1-2 0 0 0,8-21-215 0 0,-19 28 15 0 0,-1-1 1 0 0,-1 0 0 0 0,-2 0-1 0 0,-1-1 1 0 0,-2 0 0 0 0,-2 0-1 0 0,-1 0 1 0 0,-3-29-16 0 0,2 57 14 0 0,-1 0 1 0 0,1 0-1 0 0,-2 0 1 0 0,1-1-1 0 0,-1 1 1 0 0,-1 0-1 0 0,1 1 0 0 0,-1-1 1 0 0,-1 0-1 0 0,1 0 1 0 0,-1 1-1 0 0,-1-1 0 0 0,1 1 1 0 0,-1 0-1 0 0,0 0 1 0 0,-1 1-1 0 0,0-1 0 0 0,0 1 1 0 0,0 0-1 0 0,-1 0 1 0 0,-2-1-15 0 0,6 6 0 0 0,0 0 1 0 0,1 1-1 0 0,-1-1 0 0 0,0 1 1 0 0,0 0-1 0 0,0-1 1 0 0,0 1-1 0 0,0 0 0 0 0,0 0 1 0 0,0 0-1 0 0,0 0 1 0 0,0 1-1 0 0,0-1 1 0 0,0 0-1 0 0,0 1 0 0 0,0 0 1 0 0,0-1-1 0 0,0 1 1 0 0,1 0-1 0 0,-1 0 0 0 0,0 0 1 0 0,0 0-1 0 0,1 0 1 0 0,-1 0-1 0 0,1 1 1 0 0,-1-1-1 0 0,1 0 0 0 0,-1 1 1 0 0,1-1-1 0 0,0 1 1 0 0,0 0-1 0 0,0-1 0 0 0,0 1 1 0 0,0 0-1 0 0,0 0 1 0 0,0 0-1 0 0,-27 71-34 0 0,22-38 60 0 0,1 0 0 0 0,2 0 0 0 0,1 0 0 0 0,2 0-1 0 0,2 14-25 0 0,48 180 270 0 0,-12 6-101 0 0,-33-103-328 0 0,-5-131 118 0 0,0-1-8 0 0,0 0-15 0 0,0 0-18 0 0,0 0-24 0 0,0 0-34 0 0,-5-16-1331 0 0,-13-43-3302 0 0,14 35-3086 0 0,2 12-3089 0 0</inkml:trace>
  <inkml:trace contextRef="#ctx0" brushRef="#br0" timeOffset="7603.572">3339 379 5993 0 0,'0'0'3274'0'0,"0"0"-1741"0"0,0 0-562 0 0,0 0 239 0 0,0 0 200 0 0,0 0-3 0 0,0 0-125 0 0,0 0-186 0 0,0 0-136 0 0,33 13-122 0 0,106 42-130 0 0,-40-38 170 0 0,-77-18-701 0 0,291-10 849 0 0,-106-7-6217 0 0,-179 14-1548 0 0,-7 1-4094 0 0</inkml:trace>
  <inkml:trace contextRef="#ctx0" brushRef="#br0" timeOffset="8019.937">4987 434 2905 0 0,'0'0'2780'0'0,"0"0"-473"0"0,0 0-298 0 0,0 0-147 0 0,0 0-71 0 0,0 0-167 0 0,0 0-250 0 0,0 0-249 0 0,0 0-243 0 0,-33 6-205 0 0,-102 18-153 0 0,61 4 155 0 0,62-20-538 0 0,-3 2-81 0 0,-1-1 0 0 0,2 2-1 0 0,0 0 1 0 0,0 1-1 0 0,1 0 1 0 0,0 1 0 0 0,1 1-1 0 0,1 0 1 0 0,0 0-1 0 0,1 1 1 0 0,0 0-1 0 0,2 1 1 0 0,0 0 0 0 0,0 1-1 0 0,1-1 1 0 0,1 1-1 0 0,1 1 1 0 0,1-1 0 0 0,0 1-1 0 0,1 0 1 0 0,1-1-1 0 0,0 9-59 0 0,3-23 24 0 0,-1 1 1 0 0,0-1-1 0 0,0 0 0 0 0,1 0 0 0 0,0 0 0 0 0,0 0 0 0 0,0 0 0 0 0,0-1 0 0 0,0 1 0 0 0,0 0 0 0 0,1 0 1 0 0,-1-1-1 0 0,1 1 0 0 0,0-1 0 0 0,0 1 0 0 0,0-1 0 0 0,0 0 0 0 0,0 1 0 0 0,0-1 0 0 0,1 0 0 0 0,-1-1 1 0 0,1 1-1 0 0,-1 0 0 0 0,1-1 0 0 0,0 1 0 0 0,0-1 0 0 0,-1 0 0 0 0,1 0 0 0 0,0 0 0 0 0,0 0 0 0 0,0-1 1 0 0,0 1-1 0 0,0-1 0 0 0,0 0 0 0 0,0 0 0 0 0,1 0 0 0 0,-1 0 0 0 0,2-1-24 0 0,7 0 114 0 0,0-1-1 0 0,0 0 1 0 0,0-1-1 0 0,0 0 1 0 0,-1-1-1 0 0,1 0 1 0 0,-1-1 0 0 0,0 0-1 0 0,4-4-113 0 0,17-13 126 0 0,-1-3-1 0 0,-1 0 0 0 0,-1-2 1 0 0,-2-1-1 0 0,-1-1 1 0 0,-1-1-1 0 0,-1-1 0 0 0,1-6-125 0 0,-15 24 7 0 0,75-123 139 0 0,-85 136-155 0 0,0 1 1 0 0,0-1-1 0 0,0 0 0 0 0,0 1 0 0 0,0-1 0 0 0,0 0 0 0 0,0 0 0 0 0,0 1 0 0 0,0-1 0 0 0,0 0 0 0 0,0 1 0 0 0,0-1 0 0 0,0 0 1 0 0,0 0-1 0 0,1 1 0 0 0,-1-1 0 0 0,0 0 0 0 0,0 0 0 0 0,0 1 0 0 0,0-1 0 0 0,1 0 0 0 0,-1 0 0 0 0,0 0 0 0 0,0 1 0 0 0,1-1 1 0 0,-1 0-1 0 0,0 0 0 0 0,0 0 0 0 0,0 0 0 0 0,1 1 0 0 0,-1-1 0 0 0,0 0 0 0 0,1 0 0 0 0,-1 0 0 0 0,0 0 0 0 0,0 0 0 0 0,1 0 0 0 0,-1 0 1 0 0,0 0-1 0 0,1 0 0 0 0,-1 0 0 0 0,0 0 0 0 0,0 0 0 0 0,1 0 0 0 0,-1 0 0 0 0,0 0 9 0 0,-4 44-27 0 0,2-33 15 0 0,0 7-463 0 0,-3 99 47 0 0,14-80-2729 0 0,8-4-3692 0 0,-8-22-4525 0 0</inkml:trace>
  <inkml:trace contextRef="#ctx0" brushRef="#br0" timeOffset="8435.826">5351 787 13515 0 0,'0'0'2336'0'0,"0"0"-755"0"0,0 0-382 0 0,0 0-60 0 0,0 0-94 0 0,0 0-138 0 0,0 0-188 0 0,0 0-166 0 0,0 0-115 0 0,17-34-86 0 0,55-107-76 0 0,-23 67 93 0 0,25-4-66 0 0,-72 78-315 0 0,-1 0 1 0 0,1 0 0 0 0,-1 0-1 0 0,0 1 1 0 0,1-1-1 0 0,-1 0 1 0 0,1 0-1 0 0,-1 1 1 0 0,0-1-1 0 0,1 1 1 0 0,-1-1-1 0 0,0 1 1 0 0,0 0-1 0 0,1-1 1 0 0,-1 1-1 0 0,0 0 1 0 0,0 0-1 0 0,0 0 1 0 0,0 0-1 0 0,0 0 1 0 0,0 0-1 0 0,0 0 1 0 0,0 0-1 0 0,0 0 1 0 0,-1 1-1 0 0,1-1 1 0 0,0 0 0 0 0,-1 0-1 0 0,1 1 1 0 0,-1-1-1 0 0,1 1 1 0 0,-1-1-1 0 0,0 0 1 0 0,1 1-1 0 0,-1-1 1 0 0,0 1-1 0 0,0-1 1 0 0,0 0-1 0 0,0 1 1 0 0,0-1-1 0 0,-1 1 1 0 0,1-1-1 0 0,0 0 1 0 0,-1 1-1 0 0,1-1 1 0 0,-1 2 11 0 0,4 16-24 0 0,5 5 5 0 0,-6-14 24 0 0,0 0 0 0 0,1-1-1 0 0,0 1 1 0 0,1 0 0 0 0,0-1 0 0 0,1 0 0 0 0,0 0-1 0 0,0-1 1 0 0,1 1 0 0 0,0-1 0 0 0,1 0 0 0 0,4 4-5 0 0,-8-9 40 0 0,0 0 1 0 0,0-1 0 0 0,1 1-1 0 0,-1-1 1 0 0,1 0 0 0 0,-1 0-1 0 0,1 0 1 0 0,0 0 0 0 0,0-1-1 0 0,0 1 1 0 0,0-1 0 0 0,0 0-1 0 0,0 0 1 0 0,0-1 0 0 0,1 1-1 0 0,3-1-40 0 0,-3 0 84 0 0,0 0-1 0 0,0 0 1 0 0,0-1-1 0 0,-1 1 1 0 0,1-1-1 0 0,0 0 1 0 0,0-1-1 0 0,0 1 1 0 0,-1-1-1 0 0,1 0 1 0 0,-1 0-1 0 0,1 0 1 0 0,-1-1-1 0 0,0 0 1 0 0,0 1-1 0 0,0-2 1 0 0,0 1-1 0 0,-1 0 1 0 0,1-1-1 0 0,-1 1 1 0 0,0-1-1 0 0,0 0 1 0 0,0-1-84 0 0,25-32-594 0 0,41-63 1686 0 0,-52 65-5274 0 0,-6-2-4846 0 0,-11 29-3514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4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418 487 0 0 0,'0'0'756'0'0,"0"0"724"0"0,0 0 178 0 0,0 0-88 0 0,0 0-102 0 0,0 0-88 0 0,0 0-79 0 0,0 0-6 0 0,0 0-19 0 0,0 0-125 0 0,0 0-120 0 0,-4-7-104 0 0,-14-18-134 0 0,16 23-640 0 0,0 0-1 0 0,-1 0 0 0 0,1 0 1 0 0,-1 0-1 0 0,1 1 1 0 0,-1-1-1 0 0,1 1 1 0 0,-1-1-1 0 0,0 1 0 0 0,0 0 1 0 0,0 0-1 0 0,0 0 1 0 0,0 1-1 0 0,1-1 1 0 0,-2 1-1 0 0,1-1 0 0 0,0 1 1 0 0,0 0-1 0 0,0 0 1 0 0,0 0-1 0 0,0 1 0 0 0,-1 0-152 0 0,-8-1 336 0 0,0 1-247 0 0,0 0 0 0 0,1 0 1 0 0,-1 1-1 0 0,1 1 0 0 0,0 0 0 0 0,-1 1 1 0 0,1 0-1 0 0,1 0 0 0 0,-1 1 0 0 0,1 1 1 0 0,0 0-1 0 0,-9 6-89 0 0,7-5 17 0 0,0 0 1 0 0,1 0-1 0 0,0 1 1 0 0,1 0-1 0 0,0 1 1 0 0,0 0-1 0 0,0 1 1 0 0,1 0-1 0 0,1 1 0 0 0,0-1 1 0 0,0 2-1 0 0,1-1 1 0 0,1 1-1 0 0,0 0 1 0 0,0 0-1 0 0,1 1 1 0 0,1-1-1 0 0,0 1 1 0 0,1 0-1 0 0,0 1 1 0 0,0 12-18 0 0,4-21 31 0 0,1 1 1 0 0,0-1 0 0 0,0 0 0 0 0,1 0 0 0 0,-1 0 0 0 0,1 0 0 0 0,0 0 0 0 0,1 0-1 0 0,-1-1 1 0 0,1 0 0 0 0,0 0 0 0 0,0 0 0 0 0,0 0 0 0 0,1 0 0 0 0,-1-1 0 0 0,1 0 0 0 0,0 0-1 0 0,0 0 1 0 0,0 0 0 0 0,0-1 0 0 0,1 0 0 0 0,-1 0 0 0 0,1 0 0 0 0,-1-1 0 0 0,1 0-1 0 0,-1 0 1 0 0,1 0 0 0 0,0-1 0 0 0,-1 0 0 0 0,1 0 0 0 0,0 0 0 0 0,2-1-32 0 0,12-2 143 0 0,-1-1 1 0 0,1 0 0 0 0,-1-2-1 0 0,0 0 1 0 0,-1-1 0 0 0,0-1-1 0 0,0-1 1 0 0,0 0 0 0 0,-1-1-1 0 0,-1-1 1 0 0,0-1 0 0 0,0 0-1 0 0,-1-1 1 0 0,8-10-144 0 0,-4 5 151 0 0,-1-2 1 0 0,-1 0-1 0 0,0-1 1 0 0,-2 0-1 0 0,0-1 1 0 0,-2-1-1 0 0,3-8-151 0 0,-27 64 29 0 0,9-25-106 0 0,1 0-1 0 0,1 0 0 0 0,-1 1 0 0 0,1-1 0 0 0,1 0 0 0 0,0 0 0 0 0,0 0 0 0 0,0 0 0 0 0,1 0 0 0 0,0 0 1 0 0,1 0-1 0 0,0 0 0 0 0,0-1 0 0 0,0 1 0 0 0,1-1 0 0 0,0 0 0 0 0,3 3 78 0 0,43 44-2421 0 0,-31-38-952 0 0,1-2-3621 0 0,-10-6-4147 0 0</inkml:trace>
  <inkml:trace contextRef="#ctx0" brushRef="#br0" timeOffset="413.578">685 840 2873 0 0,'0'0'4411'0'0,"0"0"-1585"0"0,0 0-749 0 0,0 0-174 0 0,0 0-250 0 0,0 0-270 0 0,0 0-272 0 0,0 0-257 0 0,0 0-169 0 0,0 0-119 0 0,0 0-94 0 0,0 0-83 0 0,0 0-51 0 0,10-15-17 0 0,63-103 475 0 0,47-94 47 0 0,-119 218-882 0 0,0 0 0 0 0,0 0 0 0 0,1 0 0 0 0,0-1-1 0 0,0 1 1 0 0,0 0 0 0 0,1-1 0 0 0,0 0 0 0 0,0 0 0 0 0,0 1 0 0 0,1-2 0 0 0,-1 1-1 0 0,1 0 1 0 0,0-1 0 0 0,4 3 39 0 0,0-2 84 0 0,0 0-1 0 0,0 0 0 0 0,0-1 1 0 0,1 0-1 0 0,-1-1 0 0 0,1 0 1 0 0,0 0-1 0 0,0-1 0 0 0,0 0 1 0 0,1-1-1 0 0,-1 0 0 0 0,0 0 1 0 0,0-1-1 0 0,1 0 0 0 0,-1-1 1 0 0,0 0-1 0 0,1 0 1 0 0,0-2-84 0 0,-6 2 74 0 0,0 0 0 0 0,0 0 1 0 0,0-1-1 0 0,0 0 0 0 0,0 0 1 0 0,-1 0-1 0 0,1 0 1 0 0,-1 0-1 0 0,0-1 0 0 0,1 0 1 0 0,-1 1-1 0 0,0-1 1 0 0,0 0-1 0 0,-1-1 0 0 0,1 1 1 0 0,-1 0-1 0 0,0-1 0 0 0,0 1 1 0 0,0-1-1 0 0,0 0 1 0 0,0 0-1 0 0,-1 0 0 0 0,1-2-74 0 0,4-15-2617 0 0,0 0-3391 0 0,-4 11 1812 0 0,0 9-7620 0 0</inkml:trace>
  <inkml:trace contextRef="#ctx0" brushRef="#br0" timeOffset="1516.079">1622 424 10298 0 0,'0'0'1845'0'0,"0"0"-337"0"0,0 0-200 0 0,0 0-38 0 0,0 0-109 0 0,0 0-147 0 0,0 0-217 0 0,0 0-199 0 0,-34 15-139 0 0,-106 47-109 0 0,74-15 46 0 0,56-35-314 0 0,2-4-59 0 0,1 1-1 0 0,0 0 1 0 0,0 0 0 0 0,0 1-1 0 0,1-1 1 0 0,1 1 0 0 0,0 0-1 0 0,0 1 1 0 0,1 0 0 0 0,0-1-1 0 0,1 1 1 0 0,0 0 0 0 0,1 1-1 0 0,0-1 1 0 0,1 0 0 0 0,0 1-1 0 0,1-1 1 0 0,0 7-23 0 0,1-16 40 0 0,0 1 0 0 0,0 0 1 0 0,0-1-1 0 0,1 1 0 0 0,-1-1 0 0 0,1 1 0 0 0,-1-1 1 0 0,1 0-1 0 0,0 0 0 0 0,0 1 0 0 0,0-1 0 0 0,0-1 1 0 0,0 1-1 0 0,0 0 0 0 0,1 0 0 0 0,-1-1 0 0 0,1 1 1 0 0,-1-1-1 0 0,1 0 0 0 0,-1 0 0 0 0,1 0 0 0 0,0 0 1 0 0,-1 0-1 0 0,1-1 0 0 0,0 1 0 0 0,0-1 0 0 0,0 1 1 0 0,-1-1-1 0 0,1 0 0 0 0,0 0 0 0 0,0-1 0 0 0,0 1 1 0 0,0-1-1 0 0,-1 1 0 0 0,1-1 0 0 0,0 0 0 0 0,-1 0 1 0 0,1 0-1 0 0,0 0 0 0 0,-1 0 0 0 0,1-1 0 0 0,0 0-40 0 0,31-22 305 0 0,0-2 0 0 0,-1-2 0 0 0,-2-1 0 0 0,-1-1 0 0 0,12-18-305 0 0,-32 37 50 0 0,59-49 93 0 0,-68 59-143 0 0,1 0 0 0 0,0 1 0 0 0,0-1 1 0 0,0 0-1 0 0,0 0 0 0 0,0 1 0 0 0,0-1 0 0 0,0 1 0 0 0,0 0 1 0 0,0 0-1 0 0,0-1 0 0 0,0 1 0 0 0,0 1 0 0 0,0-1 0 0 0,0 0 0 0 0,0 0 1 0 0,0 1-1 0 0,0-1 0 0 0,0 1 0 0 0,0 0 0 0 0,0-1 0 0 0,0 1 1 0 0,0 0-1 0 0,-1 0 0 0 0,1 0 0 0 0,0 0 0 0 0,-1 1 0 0 0,1-1 1 0 0,-1 0-1 0 0,1 1 0 0 0,-1-1 0 0 0,1 1 0 0 0,-1-1 0 0 0,0 1 0 0 0,0 0 1 0 0,0 0-1 0 0,0-1 0 0 0,0 1 0 0 0,0 0 0 0 0,0 0 0 0 0,-1 0 1 0 0,1 0-1 0 0,-1 0 0 0 0,1 0 0 0 0,-1 0 0 0 0,0 0 0 0 0,0 0 0 0 0,0 0 1 0 0,0 0-1 0 0,0 0 0 0 0,-1 1 0 0 0,7 22 32 0 0,-1 0-1 0 0,-1 0 1 0 0,-1 1 0 0 0,-1-1-1 0 0,-2 1 1 0 0,-2 21-32 0 0,2-29 2 0 0,-5 40-60 0 0,-3-2 1 0 0,-2 1-1 0 0,-2-1 0 0 0,-20 53 58 0 0,27-92-25 0 0,-2 13-16 0 0,-3 0 0 0 0,0-1-1 0 0,-2 0 1 0 0,-1-1 0 0 0,-1 0 0 0 0,-1-1-1 0 0,-2-1 1 0 0,0-1 0 0 0,-2 0 0 0 0,-1-1-1 0 0,-1-1 1 0 0,-12 10 41 0 0,-21-14-116 0 0,47-57-104 0 0,9 26 218 0 0,1 0-1 0 0,0 0 1 0 0,0 0-1 0 0,1 1 1 0 0,1-1-1 0 0,0 1 1 0 0,0 0-1 0 0,1 0 1 0 0,0 0-1 0 0,3-2 3 0 0,-5 6 1 0 0,251-366 67 0 0,-131 172-619 0 0,-8-4 1 0 0,21-72 550 0 0,-128 257-50 0 0,-1 0 1 0 0,-1-1-1 0 0,-1 0 1 0 0,-1 0-1 0 0,0 0 1 0 0,-2-1-1 0 0,-1 1 1 0 0,0-1-1 0 0,-2-17 50 0 0,0 36 0 0 0,0-1-1 0 0,-1 1 1 0 0,1-1-1 0 0,-1 1 1 0 0,0-1-1 0 0,0 1 1 0 0,0 0 0 0 0,-1-1-1 0 0,1 1 1 0 0,-1 0-1 0 0,0 0 1 0 0,1 0-1 0 0,-2 0 1 0 0,1 0-1 0 0,0 1 1 0 0,0-1 0 0 0,-1 1-1 0 0,1-1 1 0 0,-1 1-1 0 0,0 0 1 0 0,0 0-1 0 0,0 0 1 0 0,0 0-1 0 0,0 1 1 0 0,0-1 0 0 0,0 1-1 0 0,-1 0 1 0 0,1 0-1 0 0,-1 0 1 0 0,1 0-1 0 0,0 0 1 0 0,-1 1-1 0 0,-2 0 1 0 0,0 0-7 0 0,1 0-1 0 0,-1 0 1 0 0,1 1-1 0 0,-1 0 1 0 0,1 0-1 0 0,-1 1 0 0 0,1-1 1 0 0,0 1-1 0 0,0 1 1 0 0,0-1-1 0 0,0 0 1 0 0,0 1-1 0 0,0 0 0 0 0,1 1 1 0 0,-1-1-1 0 0,1 1 1 0 0,0-1-1 0 0,0 1 0 0 0,-1 1 8 0 0,-6 8 11 0 0,1 0-1 0 0,0 1 0 0 0,1 0 0 0 0,0 0 1 0 0,1 1-1 0 0,1 0 0 0 0,0 0 1 0 0,1 1-1 0 0,1 0 0 0 0,0 0 0 0 0,1 0 1 0 0,1 1-1 0 0,0-1 0 0 0,1 1 0 0 0,1 0 1 0 0,1 0-1 0 0,1-1 0 0 0,0 1 0 0 0,1 0 1 0 0,0-1-1 0 0,2 1 0 0 0,0-1 1 0 0,2 4-12 0 0,100 280 300 0 0,-28-183-289 0 0,-73-112 14 0 0,-1-1 0 0 0,2 0 0 0 0,-1 0 0 0 0,0-1 0 0 0,0 0 1 0 0,1 0-1 0 0,0 0 0 0 0,0 0 0 0 0,0-1 0 0 0,0 0 0 0 0,0 0 0 0 0,0-1 1 0 0,0 0-1 0 0,1 0 0 0 0,-1 0 0 0 0,0-1 0 0 0,1 0 0 0 0,-1 0 1 0 0,0 0-1 0 0,1-1 0 0 0,-1 0 0 0 0,0 0 0 0 0,0-1 0 0 0,1 0 1 0 0,-1 0-1 0 0,0 0 0 0 0,-1-1 0 0 0,1 0 0 0 0,0 0 0 0 0,-1 0 1 0 0,0-1-1 0 0,0 0 0 0 0,0 0 0 0 0,1-1-24 0 0,115-113 291 0 0,-108 103-290 0 0,-1 1 1 0 0,0-2 0 0 0,-1 0-1 0 0,-1 0 1 0 0,0-1 0 0 0,-1-1-1 0 0,-1 1 1 0 0,-1-1 0 0 0,0 0-1 0 0,-2-1 1 0 0,0 0-1 0 0,-1 0 1 0 0,0-6-2 0 0,-4 24-6 0 0,0 0-1 0 0,0 0 1 0 0,0 0 0 0 0,-1 0-1 0 0,1-1 1 0 0,0 1-1 0 0,-1 0 1 0 0,1 0 0 0 0,0 0-1 0 0,-1 0 1 0 0,0 0-1 0 0,1 0 1 0 0,-1 0 0 0 0,1 0-1 0 0,-1 0 1 0 0,0 1-1 0 0,0-1 1 0 0,0 0 0 0 0,0 0-1 0 0,1 1 1 0 0,-1-1-1 0 0,0 0 1 0 0,0 1 0 0 0,0-1-1 0 0,0 1 1 0 0,0-1-1 0 0,0 1 1 0 0,-1-1 0 0 0,1 1-1 0 0,0 0 1 0 0,0 0-1 0 0,0 0 1 0 0,0-1 0 0 0,0 1-1 0 0,0 0 1 0 0,-1 0-1 0 0,1 1 1 0 0,0-1 0 0 0,0 0-1 0 0,0 0 1 0 0,0 0-1 0 0,0 1 1 0 0,0-1 0 0 0,0 1-1 0 0,-1-1 7 0 0,-52 19-345 0 0,37-8 334 0 0,0-1 1 0 0,1 2 0 0 0,0 0-1 0 0,1 1 1 0 0,1 0 0 0 0,0 1-1 0 0,1 1 1 0 0,0 0 0 0 0,1 1-1 0 0,1 1 1 0 0,0-1 0 0 0,-7 19 10 0 0,13-27 15 0 0,1 0 0 0 0,0 0 0 0 0,0 0 0 0 0,0 1 0 0 0,1 0 0 0 0,1 0 0 0 0,-1 0 1 0 0,2 0-1 0 0,-1 0 0 0 0,1 0 0 0 0,0 0 0 0 0,1 1 0 0 0,0-1 0 0 0,1 0 0 0 0,0 0 0 0 0,0 0 1 0 0,1 0-1 0 0,0 1 0 0 0,1-2 0 0 0,0 1 0 0 0,0 0 0 0 0,0-1 0 0 0,2 1 0 0 0,2 4-15 0 0,9 2 40 0 0,1-1-1 0 0,0 0 0 0 0,1-1 1 0 0,1-1-1 0 0,0-1 0 0 0,0-1 1 0 0,1 0-1 0 0,0-2 0 0 0,1 0 0 0 0,0-1 1 0 0,0-1-1 0 0,1-2 0 0 0,0 0 1 0 0,-1 0-1 0 0,1-2 0 0 0,0-1 1 0 0,0-1-1 0 0,0-1 0 0 0,6-1-39 0 0,60-14-747 0 0,-56-1-6041 0 0,-25 9-4969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49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55 0 0 0,'0'-10'36'0'0,"0"9"216"0"0,0 1 307 0 0,0 0 10 0 0,-8-14 7884 0 0,-25 11-3319 0 0,-20 13-2571 0 0,37-1-2402 0 0,0 0-1 0 0,1 0 0 0 0,0 2 0 0 0,1 0 1 0 0,0 0-1 0 0,0 1 0 0 0,1 1 1 0 0,1 0-1 0 0,0 1 0 0 0,1 1 0 0 0,0-1 1 0 0,2 2-1 0 0,-1-1 0 0 0,2 1 0 0 0,0 1 1 0 0,1-1-1 0 0,-2 10-160 0 0,3-7 87 0 0,1 1 0 0 0,1 0 0 0 0,1 0 0 0 0,1 0 0 0 0,0 0 0 0 0,2 1 0 0 0,0-1 0 0 0,1 0 0 0 0,2 6-87 0 0,-1-14 77 0 0,1 0 0 0 0,0 1 0 0 0,1-1-1 0 0,0 0 1 0 0,1-1 0 0 0,0 1 0 0 0,1-1 0 0 0,0 0 0 0 0,0 0 0 0 0,2-1 0 0 0,-1 0 0 0 0,1 0 0 0 0,1-1 0 0 0,-1 0-1 0 0,2 0 1 0 0,-1-1 0 0 0,1 0 0 0 0,0-1 0 0 0,1 0 0 0 0,0-1 0 0 0,9 5-77 0 0,-3-7 99 0 0,1 0 1 0 0,-1-1-1 0 0,1-1 1 0 0,0 0-1 0 0,0-2 1 0 0,0 0-1 0 0,-1-1 1 0 0,1 0-1 0 0,0-2 1 0 0,0 0-1 0 0,-1-1 1 0 0,0-1-1 0 0,0 0 0 0 0,0-1 1 0 0,-1-1-1 0 0,1-1 1 0 0,-2 0-1 0 0,1-1 1 0 0,-1-1-1 0 0,-1 0 1 0 0,0-1-1 0 0,0-1 1 0 0,-1 0-1 0 0,0 0 1 0 0,-1-2-1 0 0,-1 1 1 0 0,0-2-1 0 0,-1 1 1 0 0,0-1-1 0 0,-1-1 0 0 0,-1 0 1 0 0,-1 0-1 0 0,0-1 1 0 0,3-12-100 0 0,-7 14-73 0 0,0 0 1 0 0,0 0-1 0 0,-2-1 1 0 0,0 0-1 0 0,0 1 1 0 0,-2-1-1 0 0,0 1 1 0 0,-1-1-1 0 0,0 1 1 0 0,-1-1-1 0 0,-1 1 1 0 0,0 0 0 0 0,-1 1-1 0 0,-1-1 1 0 0,0 1-1 0 0,-1 0 1 0 0,-1 0-1 0 0,0 1 1 0 0,-1 0-1 0 0,0 0 1 0 0,-1 1-1 0 0,0 1 1 0 0,-1-1-1 0 0,0 2 1 0 0,-1-1-1 0 0,0 2 1 0 0,-1-1-1 0 0,-10-5 73 0 0,-82-18-3447 0 0,33 33-3943 0 0,52 3-373 0 0</inkml:trace>
  <inkml:trace contextRef="#ctx0" brushRef="#br0" timeOffset="369.542">0 567 5561 0 0,'0'0'2153'0'0,"0"0"-557"0"0,0 0-185 0 0,0 0 0 0 0,0 0 68 0 0,0 0-32 0 0,0 0-226 0 0,0 0-187 0 0,0 0-159 0 0,0 0-138 0 0,0 0-104 0 0,0 0-128 0 0,24-25-124 0 0,73-74-98 0 0,-49 61 99 0 0,-42 35-339 0 0,0 0 0 0 0,0 0 0 0 0,1 0 1 0 0,-1 1-1 0 0,1 0 0 0 0,-1 1 0 0 0,1-1 1 0 0,-1 1-1 0 0,1 1 0 0 0,0-1 1 0 0,0 1-1 0 0,0 0 0 0 0,-1 1 0 0 0,1-1 1 0 0,0 1-1 0 0,-1 1 0 0 0,1-1 0 0 0,-1 1 1 0 0,1 0-1 0 0,-1 1 0 0 0,0-1 1 0 0,1 1-1 0 0,-2 1 0 0 0,1-1 0 0 0,0 1 1 0 0,-1 0-1 0 0,1 0 0 0 0,-1 1 0 0 0,0 0-43 0 0,124 83 934 0 0,-118-82-773 0 0,1-1 0 0 0,0 0 0 0 0,0-1 0 0 0,0 0 0 0 0,0-1 0 0 0,1-1 0 0 0,-1 1 0 0 0,1-2 0 0 0,0 0 0 0 0,0 0 0 0 0,5-2-161 0 0,-15-2-7536 0 0,-1 3-4179 0 0</inkml:trace>
  <inkml:trace contextRef="#ctx0" brushRef="#br0" timeOffset="835.201">913 479 344 0 0,'0'0'2301'0'0,"0"0"139"0"0,0 0 93 0 0,0 0-214 0 0,0 0-312 0 0,0 0-376 0 0,0 0-356 0 0,0 0-291 0 0,0 0-192 0 0,0 0-97 0 0,0 0-134 0 0,0 0-106 0 0,0 0-80 0 0,-14 12-103 0 0,-42 39-75 0 0,55-49-183 0 0,-1-1 1 0 0,0 1-1 0 0,0 0 0 0 0,1 0 0 0 0,-1-1 0 0 0,1 1 0 0 0,0 0 0 0 0,-1 0 0 0 0,1 0 0 0 0,0 0 0 0 0,0 1 0 0 0,0-1 0 0 0,1 0 0 0 0,-1 0 0 0 0,0 1 0 0 0,1-1 0 0 0,0 0 0 0 0,-1 1 0 0 0,1-1 1 0 0,0 0-1 0 0,0 1 0 0 0,0-1 0 0 0,1 1-14 0 0,-1 8 62 0 0,0-6 2 0 0,0 1-1 0 0,1-1 1 0 0,0 1 0 0 0,-1-1-1 0 0,2 0 1 0 0,-1 1 0 0 0,1-1-1 0 0,-1 0 1 0 0,1 0 0 0 0,1 0-1 0 0,-1 0 1 0 0,1 0 0 0 0,0-1-1 0 0,0 1 1 0 0,0-1 0 0 0,1 0-1 0 0,-1 0 1 0 0,1 0 0 0 0,0 0-1 0 0,1 0 1 0 0,-1-1 0 0 0,0 0-1 0 0,1 0 1 0 0,0 0 0 0 0,-1-1 0 0 0,1 1-1 0 0,0-1 1 0 0,1 0 0 0 0,-1-1-1 0 0,0 1 1 0 0,0-1 0 0 0,1 0-1 0 0,-1 0 1 0 0,1-1 0 0 0,-1 1-1 0 0,1-1-63 0 0,-1 0 93 0 0,0 0 0 0 0,1 0 0 0 0,-1 0-1 0 0,0 0 1 0 0,0-1 0 0 0,0 0 0 0 0,0 0 0 0 0,0 0-1 0 0,0-1 1 0 0,0 1 0 0 0,0-1 0 0 0,-1-1 0 0 0,1 1-1 0 0,0-1 1 0 0,-1 1 0 0 0,0-1 0 0 0,0 0-1 0 0,0-1 1 0 0,0 1 0 0 0,0-1 0 0 0,-1 0 0 0 0,1 0-1 0 0,-1 0 1 0 0,0 0 0 0 0,0 0 0 0 0,-1-1-1 0 0,1 1 1 0 0,-1-2-93 0 0,1 1-29 0 0,-1-1 1 0 0,0 1-1 0 0,0-1 0 0 0,-1 0 0 0 0,0 0 0 0 0,0 0 0 0 0,0 1 1 0 0,-1-1-1 0 0,0 0 0 0 0,0 0 0 0 0,0 0 0 0 0,-1 0 0 0 0,1 0 0 0 0,-2 0 1 0 0,1 1-1 0 0,-1-1 0 0 0,1 0 0 0 0,-1 1 0 0 0,-1-1 0 0 0,1 1 1 0 0,-1 0-1 0 0,0 0 0 0 0,-1 0 0 0 0,1 0 0 0 0,-1 0 0 0 0,0 1 1 0 0,0-1-1 0 0,0 1 0 0 0,0 0 0 0 0,-1 1 0 0 0,0-1 0 0 0,0 0 29 0 0,-41-23-2988 0 0,16 11-4973 0 0,15 8-3848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114 563 0 0 0,'0'0'1806'0'0,"0"0"209"0"0,0 0 172 0 0,0 0 72 0 0,0 0-93 0 0,0 0-279 0 0,0 0-379 0 0,0 0-362 0 0,0 0-283 0 0,0 0-220 0 0,0 0-133 0 0,-13 7-71 0 0,-40 20-8 0 0,51-25-383 0 0,0-1-1 0 0,-1 1 1 0 0,1 0 0 0 0,0 0 0 0 0,0 0 0 0 0,0 0-1 0 0,1 1 1 0 0,-1-1 0 0 0,0 0 0 0 0,1 1 0 0 0,-1-1-1 0 0,1 1 1 0 0,0-1 0 0 0,0 1 0 0 0,0 0 0 0 0,0-1-1 0 0,1 1 1 0 0,-1 0 0 0 0,1 0 0 0 0,-1 0 0 0 0,1 1-48 0 0,-2 8 229 0 0,-2 3-79 0 0,0 0 0 0 0,1-1 0 0 0,1 1 0 0 0,0 0 0 0 0,2 0 0 0 0,-1 0 0 0 0,2 0-1 0 0,0 0 1 0 0,0 0 0 0 0,2 0 0 0 0,0 0 0 0 0,0 0 0 0 0,2-1 0 0 0,0 0 0 0 0,0 0 0 0 0,1 0-1 0 0,1-1 1 0 0,6 10-150 0 0,-9-19 57 0 0,-1 0 1 0 0,1 0-1 0 0,0-1 0 0 0,0 1 0 0 0,1-1 0 0 0,-1 0 0 0 0,1 0 1 0 0,-1-1-1 0 0,1 0 0 0 0,0 1 0 0 0,0-2 0 0 0,0 1 0 0 0,0 0 1 0 0,0-1-1 0 0,1 0 0 0 0,-1 0 0 0 0,0-1 0 0 0,0 1 0 0 0,1-1 1 0 0,-1 0-1 0 0,0-1 0 0 0,1 1 0 0 0,-1-1 0 0 0,0 0 0 0 0,0-1 0 0 0,0 1 1 0 0,0-1-1 0 0,0 0 0 0 0,0 0 0 0 0,0 0 0 0 0,0-1 0 0 0,-1 0 1 0 0,1 0-1 0 0,-1 0 0 0 0,0 0 0 0 0,1-1-57 0 0,32-30 235 0 0,-1-2 0 0 0,-1-1-1 0 0,-2-1 1 0 0,20-33-235 0 0,-52 71-2 0 0,0 0 0 0 0,0 0 0 0 0,0 0 0 0 0,0 0-1 0 0,0 0 1 0 0,0 0 0 0 0,0 1 0 0 0,0-1 0 0 0,0 0 0 0 0,0 1 0 0 0,0-1 0 0 0,0 0 0 0 0,0 1 0 0 0,-1-1-1 0 0,1 1 1 0 0,0-1 0 0 0,0 1 0 0 0,-1 0 0 0 0,1-1 0 0 0,0 1 0 0 0,-1 0 0 0 0,1 0 0 0 0,0-1 0 0 0,-1 1 0 0 0,1 0-1 0 0,-1 0 1 0 0,0 0 0 0 0,1 0 0 0 0,-1 0 0 0 0,1 0 0 0 0,-1-1 0 0 0,0 1 0 0 0,0 0 0 0 0,0 0 0 0 0,0 0-1 0 0,0 0 1 0 0,0 0 0 0 0,0 0 0 0 0,0 0 0 0 0,0 0 0 0 0,0 0 0 0 0,0 0 0 0 0,0 0 0 0 0,-1 0 0 0 0,1 0-1 0 0,0 0 1 0 0,-1 0 0 0 0,1-1 0 0 0,-1 1 0 0 0,1 0 0 0 0,-1 0 0 0 0,0 0 2 0 0,2 11 9 0 0,0 1-8 0 0,1 0 1 0 0,0 0-1 0 0,0 0 0 0 0,1 0 1 0 0,1 0-1 0 0,0-1 0 0 0,1 1 1 0 0,0-1-1 0 0,1 0 0 0 0,1 0 1 0 0,-1-1-1 0 0,2 0 0 0 0,0 0 1 0 0,0-1-1 0 0,1 0 0 0 0,7 6-1 0 0,-10-14 19 0 0,0 0-1 0 0,1-1 0 0 0,0 0 1 0 0,-1 0-1 0 0,1-1 1 0 0,0 0-1 0 0,-1 0 1 0 0,1 0-1 0 0,0-1 0 0 0,-1 0 1 0 0,1 0-1 0 0,-1-1 1 0 0,1 0-1 0 0,-1 0 0 0 0,0 0 1 0 0,0-1-1 0 0,0 0 1 0 0,0 0-1 0 0,0-1 0 0 0,0 1 1 0 0,-1-1-1 0 0,0-1 1 0 0,0 1-1 0 0,0-1 0 0 0,4-5-18 0 0,5-3 108 0 0,0-1-1 0 0,-2-1 0 0 0,1-1 1 0 0,-2 0-1 0 0,0 0 1 0 0,-1-1-1 0 0,-1 0 0 0 0,0-1 1 0 0,-1 0-1 0 0,-1 0 0 0 0,-1-1 1 0 0,-1 0-1 0 0,0 0 0 0 0,-2 0 1 0 0,0 0-1 0 0,-1-1 0 0 0,-1 1 1 0 0,0-5-108 0 0,0 29-4637 0 0,7 5-371 0 0,-4-8 400 0 0,1 2-7169 0 0</inkml:trace>
  <inkml:trace contextRef="#ctx0" brushRef="#br0" timeOffset="316.729">1288 707 11819 0 0,'0'0'2235'0'0,"0"0"-1047"0"0,0 0-352 0 0,0 0 144 0 0,0 0 207 0 0,0 0 71 0 0,0 0-183 0 0,0 0-278 0 0,0 0-222 0 0,0 0-136 0 0,0 0-66 0 0,0 0-55 0 0,0 0-40 0 0,-2 28-43 0 0,-8 88-63 0 0,-11 1-36 0 0,9-85-3713 0 0,11-30-1274 0 0,0-2-52 0 0,1 0-5667 0 0</inkml:trace>
  <inkml:trace contextRef="#ctx0" brushRef="#br0" timeOffset="618.016">1171 320 12699 0 0,'0'0'1344'0'0,"0"0"-528"0"0,0 0-208 0 0,0 0-128 0 0,0 0-168 0 0,0 0-416 0 0,0 0-440 0 0,0 0-336 0 0,0 0-400 0 0,0 0-777 0 0,0 0-2360 0 0,0 0-2560 0 0</inkml:trace>
  <inkml:trace contextRef="#ctx0" brushRef="#br0" timeOffset="961.68">1719 0 10690 0 0,'0'0'2135'0'0,"0"0"-1325"0"0,0 0-279 0 0,0 0 381 0 0,0 0 335 0 0,0 0 104 0 0,0 0-139 0 0,0 0-289 0 0,0 0-179 0 0,0 0-102 0 0,0 0-62 0 0,4 32-68 0 0,12 101-72 0 0,-10 137 960 0 0,-23 146-1257 0 0,16-358 300 0 0,1-46-4026 0 0,0-4-4203 0 0,0-5 3553 0 0,0-7-4880 0 0</inkml:trace>
  <inkml:trace contextRef="#ctx0" brushRef="#br0" timeOffset="1217.779">1412 530 7914 0 0,'0'0'1392'0'0,"0"0"-364"0"0,0 0 135 0 0,0 0 179 0 0,0 0 31 0 0,0 0-72 0 0,0 0-118 0 0,0 0-155 0 0,36-6-157 0 0,115-20-191 0 0,-32 7 174 0 0,110-32-1115 0 0,-146 12-2569 0 0,-34 4-7529 0 0,-41 27 3680 0 0</inkml:trace>
  <inkml:trace contextRef="#ctx0" brushRef="#br0" timeOffset="1405.978">2216 52 5041 0 0,'0'0'3505'0'0,"0"0"-1618"0"0,0 0-335 0 0,0 0 69 0 0,0 0-28 0 0,0 0-131 0 0,-14 35-254 0 0,-43 113-262 0 0,11 29 917 0 0,36-138-1670 0 0,3 0 1 0 0,1 1 0 0 0,2 0-1 0 0,1 0 1 0 0,2 0-1 0 0,3 2-193 0 0,-3-39 11 0 0,1 0 1 0 0,0 0-1 0 0,0 1 0 0 0,1-1 0 0 0,-1 0 0 0 0,1 0 0 0 0,-1 0 0 0 0,1 0 0 0 0,0 0 0 0 0,0 0 0 0 0,0-1 1 0 0,0 1-1 0 0,1 0 0 0 0,-1 0 0 0 0,1-1 0 0 0,0 1 0 0 0,0-1 0 0 0,0 0 0 0 0,0 1 0 0 0,0-1 1 0 0,0 0-1 0 0,0 0 0 0 0,1 0 0 0 0,-1 0 0 0 0,1-1 0 0 0,0 1 0 0 0,-1-1 0 0 0,1 1 0 0 0,0-1 0 0 0,0 0 1 0 0,0 0-1 0 0,0 0 0 0 0,0-1 0 0 0,0 1 0 0 0,0-1 0 0 0,0 0 0 0 0,0 1 0 0 0,0-1 0 0 0,0-1 0 0 0,0 1 1 0 0,0 0-1 0 0,0-1 0 0 0,0 1 0 0 0,0-1 0 0 0,0 0 0 0 0,2-1-11 0 0,149-107 510 0 0,-153 108-504 0 0,0-1 0 0 0,1 1 0 0 0,-1 0 0 0 0,1-1 1 0 0,0 1-1 0 0,-1 0 0 0 0,1 0 0 0 0,0 0 1 0 0,0 1-1 0 0,0-1 0 0 0,0 0 0 0 0,-1 1 0 0 0,1-1 1 0 0,0 1-1 0 0,0-1 0 0 0,0 1 0 0 0,0 0 1 0 0,0 0-1 0 0,0 0 0 0 0,0 0 0 0 0,0 0 0 0 0,0 1 1 0 0,0-1-1 0 0,0 0 0 0 0,0 1 0 0 0,0 0 1 0 0,0-1-1 0 0,0 1 0 0 0,0 0 0 0 0,-1 0 1 0 0,1 0-1 0 0,0 0 0 0 0,-1 0 0 0 0,1 1 0 0 0,-1-1 1 0 0,1 0-1 0 0,-1 1 0 0 0,1-1 0 0 0,-1 1 1 0 0,0-1-1 0 0,0 1 0 0 0,0 0 0 0 0,0-1 0 0 0,0 1 1 0 0,0 1-7 0 0,49 159 1016 0 0,-49-160-1062 0 0,0 1 0 0 0,0 0 1 0 0,1-1-1 0 0,-1 1 0 0 0,1-1 0 0 0,-1 1 1 0 0,1-1-1 0 0,0 0 0 0 0,0 0 1 0 0,0 0-1 0 0,0 0 0 0 0,1 0 0 0 0,-1 0 1 0 0,0 0-1 0 0,1-1 0 0 0,-1 1 0 0 0,1-1 1 0 0,0 0-1 0 0,-1 0 0 0 0,1 0 0 0 0,0 0 1 0 0,0 0-1 0 0,0 0 0 0 0,2-1 46 0 0,9-6-3777 0 0,-10 1-2421 0 0,-1-2-5493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33 258 9010 0 0,'0'0'3605'0'0,"0"0"-2334"0"0,0 0-825 0 0,0 0 197 0 0,0 0 389 0 0,0 0 226 0 0,0 0 6 0 0,0 0-255 0 0,0 0-308 0 0,0 0-158 0 0,0 0-94 0 0,0 0-79 0 0,6 31-80 0 0,14 100-87 0 0,-14-3 106 0 0,-8-86-257 0 0,-1 0-1 0 0,-3 0 0 0 0,-1 0 0 0 0,-2-1 1 0 0,-13 37-52 0 0,6-55 170 0 0,16-23-75 0 0,0 0 42 0 0,0 0 57 0 0,0-5 290 0 0,0-10-419 0 0,1 0 1 0 0,1 0 0 0 0,0 0-1 0 0,1 1 1 0 0,0-1 0 0 0,1 1-1 0 0,1-1 1 0 0,0 1 0 0 0,4-4-66 0 0,6-24 16 0 0,1 2 0 0 0,3 0 1 0 0,1 1-1 0 0,2 1 0 0 0,1 1 1 0 0,3 1-1 0 0,0 1 0 0 0,2 2 1 0 0,2 1-1 0 0,1 0 0 0 0,1 3 1 0 0,36-26-17 0 0,-60 50 1 0 0,0 0 1 0 0,0 1-1 0 0,1 0 1 0 0,-1 0-1 0 0,1 1 1 0 0,0 0 0 0 0,0 0-1 0 0,1 1 1 0 0,-1 0-1 0 0,0 1 1 0 0,9-1-2 0 0,-16 4 12 0 0,0 1 1 0 0,0-1 0 0 0,0 0-1 0 0,0 1 1 0 0,-1-1-1 0 0,1 1 1 0 0,-1-1-1 0 0,0 1 1 0 0,1 0-1 0 0,-1-1 1 0 0,0 1-1 0 0,0 0 1 0 0,-1 0-1 0 0,1 0 1 0 0,-1 0 0 0 0,1 0-1 0 0,-1 0 1 0 0,0 0-1 0 0,0 0 1 0 0,0 0-1 0 0,-1 0 1 0 0,1 0-1 0 0,-1 0 1 0 0,0 2-13 0 0,1 1 24 0 0,-3 10 5 0 0,-1 0 0 0 0,-1 0 0 0 0,0-1 0 0 0,0 1-1 0 0,-2-1 1 0 0,0 0 0 0 0,-1-1 0 0 0,0 0 0 0 0,-1 0 0 0 0,-7 7-29 0 0,8-9 21 0 0,-3 5-27 0 0,-1 0-1 0 0,0-1 1 0 0,-2-1 0 0 0,1 0 0 0 0,-2-1 0 0 0,0 0-1 0 0,-1-1 1 0 0,0-1 0 0 0,-1-1 0 0 0,0 0 0 0 0,-8 3 6 0 0,24-13-73 0 0,0-1-1 0 0,1 1 1 0 0,-1 0 0 0 0,0 0 0 0 0,0-1 0 0 0,0 1 0 0 0,1-1 0 0 0,-1 1 0 0 0,0-1-1 0 0,0 1 1 0 0,0-1 0 0 0,0 1 0 0 0,0-1 0 0 0,0 0 0 0 0,0 0 0 0 0,0 1 0 0 0,0-1 0 0 0,0 0-1 0 0,0 0 1 0 0,0 0 0 0 0,-1 0 0 0 0,1 0 0 0 0,0-1 0 0 0,0 1 0 0 0,0 0 0 0 0,0 0-1 0 0,0-1 1 0 0,0 1 0 0 0,0 0 0 0 0,0-1 0 0 0,1 1 0 0 0,-1-1 0 0 0,0 1 0 0 0,0-1-1 0 0,0 0 1 0 0,0 1 0 0 0,0-1 0 0 0,1 0 0 0 0,-1 1 0 0 0,0-1 0 0 0,1 0 0 0 0,-1 0 0 0 0,1 0-1 0 0,-1 0 1 0 0,1 0 0 0 0,-1 0 0 0 0,1 0 0 0 0,-1 0 0 0 0,1 0 0 0 0,0 0 0 0 0,0 0-1 0 0,-1 0 1 0 0,1 0 0 0 0,0 0 0 0 0,0 0 0 0 0,0 0 0 0 0,0 0 0 0 0,0 0 0 0 0,0 0-1 0 0,1 0 1 0 0,-1 0 0 0 0,0 0 0 0 0,1 0 0 0 0,-1 0 0 0 0,0 0 0 0 0,1 0 0 0 0,-1 0-1 0 0,1 0 1 0 0,-1 0 0 0 0,1 0 73 0 0,24-34-5981 0 0,-15 21 671 0 0,-2 5-3391 0 0</inkml:trace>
  <inkml:trace contextRef="#ctx0" brushRef="#br0" timeOffset="280.502">643 438 2961 0 0,'0'0'2826'0'0,"0"0"-327"0"0,0 0-252 0 0,0 0-97 0 0,0 0-169 0 0,0 0-213 0 0,0 0-263 0 0,0 0-282 0 0,0 0-223 0 0,31-4-176 0 0,97-15-158 0 0,-68-2 337 0 0,-55 18-921 0 0,0 0 1 0 0,0 0-1 0 0,0 0 1 0 0,0-1-1 0 0,-1 0 1 0 0,0 1 0 0 0,1-2-1 0 0,-2 1 1 0 0,1 0-1 0 0,0-1 1 0 0,-1 0-1 0 0,0 0 1 0 0,0 0-1 0 0,0 0 1 0 0,-1 0-1 0 0,1-1 1 0 0,-1 1-1 0 0,-1-1 1 0 0,1 0-1 0 0,-1 1 1 0 0,0-1 0 0 0,0 0-1 0 0,-1 0 1 0 0,1 1-1 0 0,-1-1 1 0 0,-1-4-83 0 0,-2 7-25 0 0,-1-1 0 0 0,1 0 0 0 0,-1 1 0 0 0,0 0 0 0 0,0 0 0 0 0,0 0 0 0 0,0 0 0 0 0,0 1 0 0 0,-1-1 0 0 0,1 1 1 0 0,-1 0-1 0 0,0 1 0 0 0,1-1 0 0 0,-1 1 0 0 0,0 0 0 0 0,0 0 0 0 0,0 0 0 0 0,0 1 0 0 0,0 0 0 0 0,0 0 0 0 0,0 0 0 0 0,0 0 0 0 0,0 1 1 0 0,0 0-1 0 0,0 0 0 0 0,0 0 0 0 0,1 1 0 0 0,-1 0 0 0 0,0-1 0 0 0,1 2 0 0 0,-1-1 0 0 0,-1 2 25 0 0,-8 3-20 0 0,0 0 0 0 0,1 1 0 0 0,0 0 0 0 0,1 2 1 0 0,0-1-1 0 0,0 1 0 0 0,1 1 0 0 0,0 0 0 0 0,1 1 0 0 0,0 0 0 0 0,1 0 0 0 0,0 1 0 0 0,1 0 0 0 0,1 0 0 0 0,-4 10 20 0 0,9-18-5 0 0,0-1 0 0 0,1 1 0 0 0,0 0 0 0 0,0-1 0 0 0,0 1 0 0 0,0 0 0 0 0,1 0 0 0 0,0 0 0 0 0,0 0 0 0 0,0 0 0 0 0,1-1 0 0 0,-1 1 0 0 0,1 0 0 0 0,0 0 0 0 0,1-1 0 0 0,-1 1 0 0 0,1 0 0 0 0,0-1 0 0 0,0 0 0 0 0,0 1 0 0 0,1-1 0 0 0,0 0 0 0 0,-1 0 0 0 0,1 0 0 0 0,1-1 0 0 0,-1 1 0 0 0,0-1 0 0 0,1 1 0 0 0,0-1 0 0 0,0 0 0 0 0,0-1 0 0 0,0 1 0 0 0,0-1 0 0 0,1 0 0 0 0,-1 0 0 0 0,1 0 0 0 0,3 1 5 0 0,8 1-134 0 0,-1 0 0 0 0,1-1 0 0 0,-1-1 0 0 0,1 0 0 0 0,0-1-1 0 0,0-1 1 0 0,0 0 0 0 0,-1-1 0 0 0,1-1 0 0 0,14-3 134 0 0,31-10-3956 0 0,-1-4-4959 0 0,-42 12-390 0 0</inkml:trace>
  <inkml:trace contextRef="#ctx0" brushRef="#br0" timeOffset="565.123">1394 239 10386 0 0,'0'0'2157'0'0,"0"0"-464"0"0,0 0-263 0 0,0 0-196 0 0,0 0-187 0 0,0 0-163 0 0,0 0-172 0 0,0 0-165 0 0,0 0-111 0 0,0 0-52 0 0,0 0-41 0 0,0 0-45 0 0,0 0-36 0 0,-23 18-46 0 0,-71 53-48 0 0,9 10 136 0 0,80-75-319 0 0,1-1 0 0 0,0 1 0 0 0,1 0 0 0 0,-1 0 0 0 0,1 0 0 0 0,0 0 0 0 0,1 0 0 0 0,-1 1 0 0 0,1-1 0 0 0,1 1 0 0 0,-1 0 0 0 0,1-1 0 0 0,0 1 1 0 0,1 0-1 0 0,-1 0 0 0 0,1 0 0 0 0,1 0 0 0 0,-1 0 0 0 0,2 3 15 0 0,2-6-25 0 0,0 1 0 0 0,0-1 1 0 0,1 1-1 0 0,0-1 0 0 0,0-1 1 0 0,0 1-1 0 0,0-1 0 0 0,0 1 1 0 0,1-2-1 0 0,-1 1 0 0 0,1-1 0 0 0,0 1 1 0 0,0-1-1 0 0,0-1 0 0 0,0 1 1 0 0,0-1-1 0 0,0-1 0 0 0,0 1 1 0 0,0-1-1 0 0,1 0 0 0 0,-1 0 1 0 0,0 0-1 0 0,0-1 0 0 0,0 0 1 0 0,4-1 24 0 0,11 1-105 0 0,100-25-1819 0 0,-82 9-1542 0 0,-5-2-3620 0 0,-23 11-1933 0 0</inkml:trace>
  <inkml:trace contextRef="#ctx0" brushRef="#br0" timeOffset="881.46">1983 0 8162 0 0,'0'0'3686'0'0,"0"0"-803"0"0,0 0-486 0 0,0 0-456 0 0,0 0-522 0 0,0 0-424 0 0,0 0-333 0 0,0 0-208 0 0,0 0-52 0 0,0 0 13 0 0,0 0 14 0 0,0 0-3 0 0,-14 34-38 0 0,-43 111-62 0 0,16 0 272 0 0,28 67-423 0 0,13-206-286 0 0,0-1 0 0 0,0 0 0 0 0,1 1 0 0 0,0-1 0 0 0,0 0 0 0 0,0 1 0 0 0,1-1 1 0 0,0 0-1 0 0,0 0 0 0 0,0 0 0 0 0,0 0 0 0 0,1-1 0 0 0,0 1 0 0 0,0-1 0 0 0,1 2 111 0 0,0-15-8083 0 0,-4 7 3879 0 0,0-5-7059 0 0</inkml:trace>
  <inkml:trace contextRef="#ctx0" brushRef="#br0" timeOffset="1218.288">1646 280 5905 0 0,'0'0'3953'0'0,"0"0"-2481"0"0,0 0 225 0 0,0 0-153 0 0,0 0-304 0 0,0 0-151 0 0,0 0-177 0 0,190 7-176 0 0,-155-3-104 0 0,-1-4-176 0 0,5 0-128 0 0,-2 0-136 0 0,0 0-168 0 0,0 0-208 0 0,-1-4-536 0 0,-10 4-1656 0 0,-9-3-9931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6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29 361 0 0 0,'0'0'982'0'0,"0"0"252"0"0,0 0 236 0 0,0 0 125 0 0,-5 17 12 0 0,-18 84 2449 0 0,23-93-3950 0 0,0 2 5990 0 0,0-11 400 0 0,0-8-5681 0 0,3-19-688 0 0,2 0 0 0 0,0 1 0 0 0,2 0 0 0 0,1 0 1 0 0,1 1-1 0 0,1 0 0 0 0,2 0 0 0 0,1-1-127 0 0,-11 23 18 0 0,9-23-1 0 0,2 0 0 0 0,1 1 0 0 0,0 1 0 0 0,2 1 0 0 0,1 0 0 0 0,1 1 0 0 0,1 0 0 0 0,17-14-17 0 0,-35 37-11 0 0,-1-1 0 0 0,0 1-1 0 0,0 0 1 0 0,1-1 0 0 0,-1 1 0 0 0,0 0-1 0 0,1-1 1 0 0,-1 1 0 0 0,1 0 0 0 0,-1 0 0 0 0,0 0-1 0 0,1-1 1 0 0,-1 1 0 0 0,1 0 0 0 0,-1 0-1 0 0,0 0 1 0 0,1 0 0 0 0,-1 0 0 0 0,1 0-1 0 0,-1 0 1 0 0,1 0 0 0 0,-1 0 0 0 0,0 0-1 0 0,1 0 1 0 0,-1 0 0 0 0,1 0 0 0 0,-1 0-1 0 0,1 0 1 0 0,-1 0 0 0 0,0 0 0 0 0,1 1 0 0 0,-1-1-1 0 0,1 0 1 0 0,-1 0 0 0 0,0 1 0 0 0,1-1-1 0 0,-1 0 1 0 0,0 0 0 0 0,1 1 0 0 0,-1-1-1 0 0,0 0 1 0 0,0 1 0 0 0,1-1 0 0 0,-1 0-1 0 0,0 1 1 0 0,0-1 0 0 0,1 0 0 0 0,-1 1-1 0 0,0-1 1 0 0,0 1 0 0 0,0-1 0 0 0,0 1 0 0 0,0-1-1 0 0,0 0 1 0 0,0 1 0 0 0,0-1 0 0 0,0 1-1 0 0,0-1 1 0 0,0 1 0 0 0,0-1 0 0 0,0 0-1 0 0,0 1 1 0 0,0-1 0 0 0,0 1 0 0 0,0-1-1 0 0,0 1 12 0 0,2 8 55 0 0,8 27-441 0 0,19 46-903 0 0,5-36-4573 0 0,-26-38 67 0 0,-2-1-5270 0 0</inkml:trace>
  <inkml:trace contextRef="#ctx0" brushRef="#br0" timeOffset="316.787">489 387 0 0 0,'0'0'1414'0'0,"0"0"946"0"0,0 0 301 0 0,0 0-207 0 0,0 0-269 0 0,0 0-194 0 0,31 4-268 0 0,99 9-274 0 0,-57-25 395 0 0,-62 6-1486 0 0,-1 3-170 0 0,-1-1 1 0 0,1 0-1 0 0,-1-1 1 0 0,0 0-1 0 0,-1 0 1 0 0,1-1-1 0 0,-1 0 1 0 0,0-1-1 0 0,0 1 1 0 0,-1-1 0 0 0,0-1-1 0 0,0 0 1 0 0,-1 0-1 0 0,0 0 1 0 0,0-1-1 0 0,-1 1 1 0 0,0-1-1 0 0,-1-1 1 0 0,1 1-1 0 0,-2-1 1 0 0,0 1-1 0 0,0-1 1 0 0,0 0 0 0 0,-1-3-189 0 0,-4 10 15 0 0,0-1 0 0 0,0 0 0 0 0,0 1 1 0 0,0-1-1 0 0,-1 1 0 0 0,0-1 0 0 0,1 1 0 0 0,-1 0 1 0 0,-1 0-1 0 0,1 1 0 0 0,0-1 0 0 0,-1 0 1 0 0,1 1-1 0 0,-1 0 0 0 0,1 0 0 0 0,-1 0 1 0 0,0 0-1 0 0,0 1 0 0 0,0 0 0 0 0,0 0 1 0 0,0 0-1 0 0,-1 0 0 0 0,1 0 0 0 0,0 1 0 0 0,0 0 1 0 0,0-1-1 0 0,-1 2 0 0 0,1-1 0 0 0,0 0 1 0 0,0 1-1 0 0,0 0 0 0 0,0 0 0 0 0,-1 0-15 0 0,-5 1-51 0 0,0 0-1 0 0,0 1 1 0 0,0 0-1 0 0,0 1 1 0 0,1 0-1 0 0,-1 0 0 0 0,1 1 1 0 0,0 0-1 0 0,1 1 1 0 0,-1 0-1 0 0,1 0 1 0 0,0 1-1 0 0,0 0 1 0 0,1 0-1 0 0,0 0 0 0 0,1 1 1 0 0,-1 1-1 0 0,1-1 1 0 0,1 1-1 0 0,0 0 1 0 0,0 0-1 0 0,1 0 1 0 0,0 1-1 0 0,0-1 1 0 0,1 1-1 0 0,0 0 0 0 0,1 0 1 0 0,0 0-1 0 0,1 1 1 0 0,0-1-1 0 0,1 0 1 0 0,0 6 51 0 0,0-12-30 0 0,1-1 0 0 0,-1 1 0 0 0,1 0 0 0 0,0 0 0 0 0,0 0 1 0 0,0-1-1 0 0,1 1 0 0 0,0-1 0 0 0,-1 1 0 0 0,1-1 0 0 0,0 1 0 0 0,0-1 1 0 0,1 0-1 0 0,-1 0 0 0 0,1 0 0 0 0,0 0 0 0 0,-1-1 0 0 0,1 1 1 0 0,0-1-1 0 0,1 1 0 0 0,-1-1 0 0 0,0 0 0 0 0,1 0 0 0 0,-1-1 0 0 0,1 1 1 0 0,-1-1-1 0 0,1 0 0 0 0,2 1 30 0 0,109 13-1876 0 0,-60-18-1440 0 0,-19-5-3552 0 0,-17 0-2053 0 0</inkml:trace>
  <inkml:trace contextRef="#ctx0" brushRef="#br0" timeOffset="622.704">1369 163 7194 0 0,'0'0'2113'0'0,"0"0"-335"0"0,0 0-51 0 0,0 0-35 0 0,0 0-134 0 0,0 0-286 0 0,0 0-307 0 0,0 0-248 0 0,0 0-174 0 0,0 0-132 0 0,-31 19-113 0 0,-96 59-98 0 0,88-44-49 0 0,40-30-130 0 0,-1 0-13 0 0,1-1-1 0 0,-1 0 0 0 0,1 1 0 0 0,0-1 0 0 0,0 0 0 0 0,1 0 0 0 0,-1 0 0 0 0,1 0 0 0 0,-1 0 1 0 0,1 0-1 0 0,0 0 0 0 0,0-1 0 0 0,0 1 0 0 0,1 0 0 0 0,-1-1 0 0 0,1 0 0 0 0,-1 0 1 0 0,1 0-1 0 0,0 0 0 0 0,-1 0 0 0 0,1 0 0 0 0,0 0 0 0 0,0-1 0 0 0,1 0 0 0 0,-1 0 1 0 0,0 0-1 0 0,0 0 0 0 0,1 0 0 0 0,-1 0 0 0 0,3-1-7 0 0,15 9 96 0 0,-17-8-66 0 0,-1 0 0 0 0,1 0 0 0 0,-1 0 0 0 0,1 0 0 0 0,-1 1 0 0 0,0-1 0 0 0,0 1 0 0 0,0 0 0 0 0,0 0 0 0 0,0 0 0 0 0,0 0 0 0 0,0 0 0 0 0,-1 1 0 0 0,1-1 0 0 0,-1 1 0 0 0,1 0 0 0 0,-1 0 0 0 0,0 0 0 0 0,0 0 0 0 0,-1 0 0 0 0,1 0 0 0 0,-1 1 0 0 0,1-1 0 0 0,-1 0-1 0 0,0 1 1 0 0,0-1 0 0 0,-1 1 0 0 0,1-1 0 0 0,-1 1 0 0 0,1-1 0 0 0,-1 1 0 0 0,0 0 0 0 0,-1-1 0 0 0,1 1 0 0 0,-1-1 0 0 0,1 1 0 0 0,-1 0-30 0 0,-6 6 101 0 0,0 1 0 0 0,0-1-1 0 0,-1 0 1 0 0,-1-1 0 0 0,0 0-1 0 0,0 0 1 0 0,0-1-1 0 0,-1 0 1 0 0,-1 0 0 0 0,1-1-1 0 0,-1-1 1 0 0,0 0 0 0 0,-11 4-101 0 0,-67 13-769 0 0,81-39-3770 0 0,10 2-4104 0 0,2 7-774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26 19620 0 0,'0'0'1032'0'0,"0"0"-752"0"0,0 0-184 0 0,0 0-192 0 0,0 0-136 0 0,0 0-16 0 0,0 0-176 0 0,0 0-240 0 0,0 0-640 0 0,0 0-2393 0 0,0 0-8474 0 0</inkml:trace>
  <inkml:trace contextRef="#ctx0" brushRef="#br0" timeOffset="1495.951">46 30 0 0 0,'0'0'1108'0'0,"0"0"490"0"0,0 0 230 0 0,0 0 55 0 0,0 0-97 0 0,0 0-103 0 0,0 0-125 0 0,0 0-173 0 0,0 0-168 0 0,0 0-129 0 0,0 0-79 0 0,0 0-27 0 0,0-3-7 0 0,1-9-40 0 0,0 9-60 0 0,-1 3-86 0 0,0 0-98 0 0,0 0-90 0 0,-3 8 1414 0 0,-42 12-846 0 0,90-55-837 0 0,-40 32-677 0 0,-5 2-3422 0 0,-2 1-5163 0 0,2 0-3439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4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0 3321 0 0,'0'0'2838'0'0,"0"0"-690"0"0,0 0-127 0 0,0 0 286 0 0,0 0 99 0 0,0 0-197 0 0,0 0-411 0 0,0 0-466 0 0,0 0-335 0 0,0 0-191 0 0,0 0-132 0 0,0 0-125 0 0,-1 4-130 0 0,-63 111 741 0 0,-49 126-478 0 0,46-119-2496 0 0,54-121-3908 0 0,9-2-548 0 0,2 1-5127 0 0</inkml:trace>
  <inkml:trace contextRef="#ctx0" brushRef="#br0" timeOffset="354.335">1 4 9938 0 0,'0'0'3165'0'0,"0"0"-987"0"0,0 0-701 0 0,0 0-346 0 0,0 0-172 0 0,0 0-85 0 0,0 0-64 0 0,0 0-39 0 0,0 0 9 0 0,0 0 9 0 0,0 0-93 0 0,0 0-87 0 0,0 0-71 0 0,30 21-61 0 0,93 66-40 0 0,5 26 758 0 0,-101-83-1015 0 0,119 160-104 0 0,-116-169-1859 0 0,-14-19-6629 0 0,-12-2-2960 0 0</inkml:trace>
  <inkml:trace contextRef="#ctx0" brushRef="#br0" timeOffset="636.668">621 236 12859 0 0,'0'0'1736'0'0,"0"0"-840"0"0,0 0 225 0 0,0 0 191 0 0,0 0-16 0 0,0 0-208 0 0,0 0-327 0 0,0 0-273 0 0,0 0-184 0 0,208-30-120 0 0,-178 30-128 0 0,-6-3-24 0 0,3-1-136 0 0,-5 4-176 0 0,2 0-288 0 0,-2 0-801 0 0,-5-4-2528 0 0,-4 4-8705 0 0</inkml:trace>
  <inkml:trace contextRef="#ctx0" brushRef="#br0" timeOffset="933.483">1516 136 11674 0 0,'0'0'2338'0'0,"0"0"-691"0"0,0 0-254 0 0,0 0 0 0 0,0 0-46 0 0,0 0-167 0 0,0 0-259 0 0,0 0-249 0 0,0 0-220 0 0,0 0-140 0 0,0 0-112 0 0,0 0-76 0 0,-31 0-48 0 0,-96 3-24 0 0,123-3-48 0 0,-1 0 0 0 0,1 1 1 0 0,0-1-1 0 0,0 0 0 0 0,0 1 0 0 0,0 0 0 0 0,0 0 1 0 0,0 1-1 0 0,0-1 0 0 0,0 1 0 0 0,0-1 0 0 0,1 1 1 0 0,-1 0-1 0 0,1 1 0 0 0,-1-1 0 0 0,1 1 0 0 0,0-1-4 0 0,-6 6 13 0 0,1-3-21 0 0,0 0 0 0 0,0 1-1 0 0,1 0 1 0 0,-1 0 0 0 0,1 0-1 0 0,1 1 1 0 0,-1 0 0 0 0,1 1 0 0 0,0 0-1 0 0,1 0 1 0 0,0 0 0 0 0,0 0-1 0 0,1 1 1 0 0,0-1 0 0 0,0 1 0 0 0,1 1-1 0 0,1-1 1 0 0,-1 0 0 0 0,1 5 8 0 0,1-12-2 0 0,1 1 1 0 0,0-1 0 0 0,0 1-1 0 0,0-1 1 0 0,0 1 0 0 0,0-1-1 0 0,1 1 1 0 0,-1-1 0 0 0,1 1-1 0 0,0-1 1 0 0,-1 0 0 0 0,1 1-1 0 0,0-1 1 0 0,1 0 0 0 0,-1 1-1 0 0,0-1 1 0 0,1 0 0 0 0,-1 0-1 0 0,1 0 1 0 0,-1 0 0 0 0,1 0-1 0 0,0-1 1 0 0,0 1 0 0 0,0-1-1 0 0,0 1 1 0 0,0-1 0 0 0,0 1-1 0 0,0-1 1 0 0,1 0 0 0 0,-1 0-1 0 0,0 0 1 0 0,1 0 0 0 0,-1-1-1 0 0,1 1 1 0 0,-1-1 0 0 0,1 1-1 0 0,1-1 2 0 0,23 1 171 0 0,-1-2-1 0 0,0 0 0 0 0,0-2 0 0 0,0-1 1 0 0,0-1-1 0 0,0-1 0 0 0,-1-2 0 0 0,0 0 1 0 0,0-2-1 0 0,-1 0 0 0 0,0-2 0 0 0,3-3-170 0 0,120-61 1001 0 0,-146 75-1003 0 0,-1 1 0 0 0,0 0 0 0 0,1-1 1 0 0,-1 1-1 0 0,0 0 0 0 0,1-1 0 0 0,-1 1 1 0 0,0 0-1 0 0,1 0 0 0 0,-1-1 0 0 0,1 1 1 0 0,-1 0-1 0 0,1 0 0 0 0,-1 0 0 0 0,1-1 1 0 0,-1 1-1 0 0,0 0 0 0 0,1 0 0 0 0,-1 0 1 0 0,1 0-1 0 0,-1 0 0 0 0,1 0 0 0 0,-1 0 1 0 0,1 0-1 0 0,-1 0 0 0 0,1 0 0 0 0,-1 0 0 0 0,1 1 1 0 0,-1-1-1 0 0,1 0 0 0 0,-1 0 0 0 0,0 0 1 0 0,1 1-1 0 0,-1-1 0 0 0,1 0 0 0 0,-1 0 1 0 0,0 1-1 0 0,1-1 0 0 0,-1 0 0 0 0,0 1 1 0 0,1-1-1 0 0,-1 0 0 0 0,0 1 0 0 0,1-1 1 0 0,-1 1-1 0 0,0-1 0 0 0,0 0 0 0 0,1 1 1 0 0,-1-1-1 0 0,0 1 0 0 0,0-1 0 0 0,0 1 1 0 0,0-1-1 0 0,0 1 0 0 0,0-1 0 0 0,0 1 1 0 0,0-1-1 0 0,0 1 0 0 0,0-1 0 0 0,0 0 0 0 0,0 1 1 0 0,0-1-1 0 0,0 1 0 0 0,0-1 0 0 0,0 1 1 0 0,0-1-1 0 0,-1 1 0 0 0,1 0 2 0 0,0 10 38 0 0,-3 138-1489 0 0,27-112-1775 0 0,-11-30-270 0 0,2-3-3371 0 0,-6-3-4321 0 0</inkml:trace>
  <inkml:trace contextRef="#ctx0" brushRef="#br0" timeOffset="1202.585">2484 44 10450 0 0,'0'0'3630'0'0,"0"0"-1431"0"0,0 0-650 0 0,0 0-153 0 0,0 0-226 0 0,0 0-269 0 0,0 0-299 0 0,0 0-237 0 0,0 0-65 0 0,0 0 7 0 0,0 0-39 0 0,0 0-65 0 0,-31 33-61 0 0,-100 102-59 0 0,54-46-22 0 0,-17 38-1245 0 0,82-120-1427 0 0,4-4-5687 0 0,4-3-3011 0 0</inkml:trace>
  <inkml:trace contextRef="#ctx0" brushRef="#br0" timeOffset="1407.072">2011 26 13691 0 0,'0'0'1771'0'0,"0"0"-604"0"0,0 0-162 0 0,0 0 57 0 0,0 0 14 0 0,0 0-77 0 0,0 0-107 0 0,0 0-113 0 0,0 0-77 0 0,0 0-74 0 0,0 0-64 0 0,32 15-73 0 0,101 48-66 0 0,-52-5 222 0 0,122 129-522 0 0,-202-186-215 0 0,61 36-1850 0 0,-48-35-2957 0 0,-1-5-4250 0 0,-11 0-803 0 0</inkml:trace>
  <inkml:trace contextRef="#ctx0" brushRef="#br0" timeOffset="1683.778">2760 228 13011 0 0,'0'0'1656'0'0,"0"0"-568"0"0,0 0-31 0 0,0 0-89 0 0,0 0-176 0 0,0 0-296 0 0,0 0-288 0 0,0 0-200 0 0,0 0-208 0 0,0 0-208 0 0,0 0-424 0 0,0 0-1001 0 0,0 0-3000 0 0,0 0-6345 0 0</inkml:trace>
  <inkml:trace contextRef="#ctx0" brushRef="#br0" timeOffset="2288.351">3329 41 10722 0 0,'0'0'4233'0'0,"0"0"-2047"0"0,0 0-883 0 0,0 0-192 0 0,0 0-174 0 0,0 0-152 0 0,0 0-144 0 0,0 0-132 0 0,0 0-111 0 0,0 0-105 0 0,0 0-61 0 0,0 0-73 0 0,-32 11-52 0 0,-100 34-39 0 0,83-17-30 0 0,47-27-42 0 0,1 0 0 0 0,0 1 0 0 0,0-1 0 0 0,-1 1 0 0 0,1-1 0 0 0,0 1 0 0 0,1 0 0 0 0,-1-1 0 0 0,0 1 0 0 0,0 0 0 0 0,1 0 0 0 0,-1-1 0 0 0,1 1 0 0 0,-1 0 0 0 0,1 0 0 0 0,0 0 0 0 0,0 0 0 0 0,0-1 0 0 0,0 1 0 0 0,0 0 0 0 0,0 0 0 0 0,0 0 0 0 0,1 0 0 0 0,-1 0 0 0 0,1-1 0 0 0,-1 1 0 0 0,1 0 0 0 0,0 0 0 0 0,0-1 0 0 0,0 1 0 0 0,0-1 0 0 0,0 1 0 0 0,0 0 0 0 0,0-1 0 0 0,0 0 0 0 0,0 1 0 0 0,1-1 0 0 0,-1 0 0 0 0,1 0 0 0 0,-1 0 0 0 0,1 1 4 0 0,77 36-78 0 0,-58-30 122 0 0,-15-4-1 0 0,0-1 1 0 0,-1 1-1 0 0,1 0 1 0 0,-1 0-1 0 0,0 0 1 0 0,0 1-1 0 0,-1 0 1 0 0,1 0-1 0 0,-1 0 1 0 0,0 0-1 0 0,0 1 1 0 0,-1 0-1 0 0,1-1 1 0 0,-1 1-1 0 0,-1 0 1 0 0,1 1-1 0 0,-1-1 1 0 0,0 0-1 0 0,-1 1 1 0 0,1-1-1 0 0,-1 1 1 0 0,0 0-1 0 0,-1-1 1 0 0,0 1-1 0 0,0 0 1 0 0,0-1-1 0 0,-1 1 1 0 0,0 0-1 0 0,0-1 1 0 0,-1 1 0 0 0,0-1-1 0 0,0 1 1 0 0,0-1-1 0 0,-1 0 1 0 0,0 0-1 0 0,0 0 1 0 0,0 0-1 0 0,-1-1 1 0 0,0 1-1 0 0,-4 3-43 0 0,3-2 79 0 0,-1-1 0 0 0,0 0 1 0 0,0-1-1 0 0,-1 0 0 0 0,1 0 0 0 0,-1 0 0 0 0,0 0 0 0 0,-1-1 1 0 0,1 0-1 0 0,-1-1 0 0 0,0 0 0 0 0,0 0 0 0 0,0-1 0 0 0,-7 2-79 0 0,8-2 0 0 0,3-1-15 0 0,0 0 0 0 0,-1 1 1 0 0,1-1-1 0 0,0-1 0 0 0,-1 1 1 0 0,1-1-1 0 0,-1 0 1 0 0,1 0-1 0 0,-1 0 0 0 0,1 0 1 0 0,-1-1-1 0 0,1 0 0 0 0,-1 0 1 0 0,1 0-1 0 0,0 0 1 0 0,-3-2 14 0 0,3 1-388 0 0,-16-15-522 0 0,14-1-7145 0 0,6 11-3873 0 0</inkml:trace>
  <inkml:trace contextRef="#ctx0" brushRef="#br0" timeOffset="2974.938">2692 125 496 0 0,'0'0'2229'0'0,"0"0"114"0"0,0 0 33 0 0,0 0-59 0 0,0 0-217 0 0,0 0-287 0 0,0 0-357 0 0,0 0-299 0 0,0 0-215 0 0,0 0-140 0 0,0 0-92 0 0,0 0-74 0 0,0 0-41 0 0,0 0-76 0 0,0 0-62 0 0,0 0-47 0 0,2 19 1398 0 0,7 272 1558 0 0,-6-269-3792 0 0,2-35-4960 0 0,-5 8 4143 0 0,2-5-2508 0 0,-1 1-3631 0 0,-1 5-962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43 0 0 0,'0'0'808'0'0,"0"0"595"0"0,0 0 391 0 0,0 0 308 0 0,0 0 241 0 0,0 0-33 0 0,0 0-291 0 0,0 0-422 0 0,0 0-311 0 0,0 0-180 0 0,0 0-85 0 0,0 0-53 0 0,0 0-86 0 0,3-9-121 0 0,12-24-123 0 0,-11 75 1909 0 0,29 363 520 0 0,-9-70-2568 0 0,-24-209-1440 0 0,-18-123-5535 0 0,6-4-3042 0 0,9-2-698 0 0</inkml:trace>
  <inkml:trace contextRef="#ctx0" brushRef="#br0" timeOffset="623.92">0 577 10586 0 0,'0'0'1658'0'0,"0"0"-890"0"0,0 0-21 0 0,0 0 411 0 0,0 0 382 0 0,0 0 87 0 0,0 0-196 0 0,0 0-295 0 0,0 0-314 0 0,0 0-232 0 0,32-3-172 0 0,98-6-131 0 0,-21-13 99 0 0,-91 13-613 0 0,-1-2 0 0 0,0 1 0 0 0,-1-2-1 0 0,0-1 1 0 0,-1 0 0 0 0,0 0 0 0 0,-1-2-1 0 0,-1 1 1 0 0,0-2 0 0 0,-1 0 0 0 0,0-1-1 0 0,-2 0 1 0 0,0 0 0 0 0,-1-1 0 0 0,2-5 227 0 0,4-6-903 0 0,-3 7 563 0 0,0 1 0 0 0,1 0 0 0 0,1 1 0 0 0,1 0 0 0 0,0 1 1 0 0,8-6 339 0 0,-22 24 43 0 0,-1 1 0 0 0,0-1 0 0 0,1 0 0 0 0,-1 1 1 0 0,1-1-1 0 0,-1 1 0 0 0,1-1 0 0 0,-1 1 0 0 0,1-1 1 0 0,-1 1-1 0 0,1 0 0 0 0,0-1 0 0 0,-1 1 0 0 0,1-1 1 0 0,0 1-1 0 0,-1 0 0 0 0,1 0 0 0 0,0-1 1 0 0,-1 1-1 0 0,1 0 0 0 0,0 0 0 0 0,-1 0 0 0 0,1 0 1 0 0,0 0-1 0 0,0 0 0 0 0,-1 0 0 0 0,1 0 0 0 0,0 0 1 0 0,-1 0-1 0 0,1 0 0 0 0,0 1 0 0 0,0-1 0 0 0,-1 0 1 0 0,1 0-1 0 0,0 1 0 0 0,-1-1 0 0 0,1 0 0 0 0,-1 1 1 0 0,1-1-1 0 0,0 1 0 0 0,-1-1 0 0 0,1 1 1 0 0,-1-1-1 0 0,1 1 0 0 0,-1-1 0 0 0,1 1 0 0 0,-1-1 1 0 0,0 1-1 0 0,1 0 0 0 0,-1-1 0 0 0,0 1 0 0 0,1 0 1 0 0,-1-1-1 0 0,0 1 0 0 0,0 0 0 0 0,0-1 0 0 0,0 1 1 0 0,1 0-1 0 0,-1 0 0 0 0,0-1 0 0 0,0 1 0 0 0,0 0 1 0 0,0 0-1 0 0,-1-1 0 0 0,1 1 0 0 0,0 0 0 0 0,0-1 1 0 0,0 1-1 0 0,-1 0-43 0 0,-1 61 1975 0 0,1-57-1976 0 0,-48 277 2207 0 0,46-90-1546 0 0,3-189-651 0 0,0 1 0 0 0,1 0 0 0 0,-1-1 0 0 0,1 1 0 0 0,0 0 0 0 0,-1-1 0 0 0,2 1 0 0 0,-1-1 0 0 0,0 1 0 0 0,1-1 0 0 0,0 0 0 0 0,-1 0 0 0 0,1 1 0 0 0,1-1 0 0 0,-1-1 0 0 0,0 1 0 0 0,1 0 0 0 0,-1 0 0 0 0,1-1 0 0 0,0 0 0 0 0,0 1 0 0 0,0-1 0 0 0,0 0 0 0 0,0 0 0 0 0,0-1 0 0 0,1 1 0 0 0,-1-1 0 0 0,1 1 0 0 0,-1-1 0 0 0,1 0 0 0 0,2 0-9 0 0,5-3 48 0 0,-1 0 0 0 0,0-1 0 0 0,0 0-1 0 0,0-1 1 0 0,0 0 0 0 0,-1-1 0 0 0,1 0 0 0 0,-1 0 0 0 0,0-1 0 0 0,-1 0 0 0 0,1 0-1 0 0,-1-1 1 0 0,-1 0 0 0 0,5-5-48 0 0,37-28 65 0 0,-17 17-24 0 0,-25 16-44 0 0,1 0 0 0 0,0 1 0 0 0,0 1-1 0 0,1-1 1 0 0,-1 1 0 0 0,1 1 0 0 0,0-1 0 0 0,0 2 0 0 0,1-1-1 0 0,-1 1 1 0 0,1 0 0 0 0,0 1 0 0 0,8-1 3 0 0,-15 5 1 0 0,-1 0 0 0 0,1 0 0 0 0,-1 0 1 0 0,1 1-1 0 0,-1-1 0 0 0,0 0 0 0 0,0 1 1 0 0,0-1-1 0 0,0 1 0 0 0,-1 0 0 0 0,1 0 0 0 0,-1 0 1 0 0,0 0-1 0 0,1 0 0 0 0,-1 0 0 0 0,-1 0 1 0 0,1 0-1 0 0,0 0 0 0 0,-1 0 0 0 0,1 0 0 0 0,-1 0 1 0 0,0 1-1 0 0,0-1-1 0 0,1 3 3 0 0,-1 6-2 0 0,1-1 0 0 0,0 1 0 0 0,1-1 0 0 0,1 1 0 0 0,0-1 0 0 0,0 0 0 0 0,1 0 0 0 0,0 0 0 0 0,1 0 0 0 0,0-1 0 0 0,1 0 0 0 0,0 0 0 0 0,1-1 0 0 0,1 2-1 0 0,-7-10-30 0 0,0 0 0 0 0,0 0-1 0 0,-1-1 1 0 0,1 1 0 0 0,0 0 0 0 0,0-1 0 0 0,0 1-1 0 0,0-1 1 0 0,0 1 0 0 0,0-1 0 0 0,0 1-1 0 0,0-1 1 0 0,0 0 0 0 0,0 0 0 0 0,0 1-1 0 0,0-1 1 0 0,0 0 0 0 0,0 0 0 0 0,1 0-1 0 0,-1 0 1 0 0,0 0 0 0 0,0 0 0 0 0,0-1-1 0 0,0 1 1 0 0,0 0 0 0 0,0 0 0 0 0,0-1 0 0 0,0 1-1 0 0,0-1 1 0 0,0 1 0 0 0,0-1 0 0 0,0 1-1 0 0,0-1 1 0 0,0 0 0 0 0,-1 1 0 0 0,1-1-1 0 0,0 0 1 0 0,0 0 30 0 0,12-13-2901 0 0,-1 0-4625 0 0,-6 10-4101 0 0</inkml:trace>
  <inkml:trace contextRef="#ctx0" brushRef="#br0" timeOffset="927.825">1225 772 1048 0 0,'0'0'2913'0'0,"0"0"-23"0"0,0 0-146 0 0,0 0-291 0 0,0 0-301 0 0,0 0-262 0 0,0 0-262 0 0,0 0-299 0 0,33-4-281 0 0,105-15-265 0 0,-65-6 220 0 0,-67 22-916 0 0,0 1 0 0 0,-1-2 0 0 0,1 1 0 0 0,-1 0 0 0 0,0-1 1 0 0,0 0-1 0 0,-1-1 0 0 0,1 1 0 0 0,-1-1 0 0 0,0 1 0 0 0,0-1 1 0 0,-1-1-1 0 0,1 1 0 0 0,-1 0 0 0 0,0-1 0 0 0,0 1 0 0 0,-1-1 1 0 0,0 0-1 0 0,0 0 0 0 0,0 0 0 0 0,-1 0 0 0 0,0-1 0 0 0,0 1 1 0 0,0 0-1 0 0,-1 0 0 0 0,0-1 0 0 0,0 1 0 0 0,-2-6-87 0 0,0 9-4 0 0,-1 1 0 0 0,0 0-1 0 0,0 0 1 0 0,0 0 0 0 0,-1 0-1 0 0,1 1 1 0 0,0-1 0 0 0,-1 1-1 0 0,1 0 1 0 0,-1 0 0 0 0,1 0-1 0 0,-1 0 1 0 0,0 0 0 0 0,1 1-1 0 0,-1 0 1 0 0,0 0 0 0 0,1 0-1 0 0,-1 0 1 0 0,0 1 0 0 0,1-1 0 0 0,-4 2 4 0 0,-2 0-11 0 0,0 0 1 0 0,1 1 0 0 0,-1 0 0 0 0,1 0 0 0 0,0 1 0 0 0,0 0-1 0 0,0 1 1 0 0,0 0 0 0 0,1 0 0 0 0,0 1 0 0 0,0-1 0 0 0,0 2-1 0 0,1-1 1 0 0,0 1 0 0 0,0 0 0 0 0,0 0 0 0 0,1 0 0 0 0,0 1-1 0 0,1 0 1 0 0,0 0 0 0 0,0 0 0 0 0,0 0 0 0 0,1 1 0 0 0,1 0 0 0 0,-1-1-1 0 0,1 1 1 0 0,1 0 0 0 0,0 0 0 0 0,0 0 0 0 0,0 0 0 0 0,1 0-1 0 0,1 0 1 0 0,0 0 0 0 0,0 3 10 0 0,3-4-6 0 0,0 0-1 0 0,0-1 1 0 0,1 0-1 0 0,-1 0 0 0 0,2 0 1 0 0,-1-1-1 0 0,1 1 1 0 0,0-1-1 0 0,0-1 1 0 0,1 1-1 0 0,-1-1 1 0 0,1 0-1 0 0,0-1 1 0 0,1 1-1 0 0,-1-1 1 0 0,1-1-1 0 0,0 1 1 0 0,0-2-1 0 0,0 1 0 0 0,0-1 1 0 0,0 0-1 0 0,1 0 1 0 0,-1-1-1 0 0,0-1 1 0 0,1 1-1 0 0,-1-1 1 0 0,1 0-1 0 0,-1-1 1 0 0,2-1 6 0 0,8 3-333 0 0,7-1-892 0 0,-8-1-2352 0 0,-3-2-5038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22 472 0 0,'0'0'1232'0'0,"0"0"25"0"0,0 0 275 0 0,0 0 364 0 0,0 0 336 0 0,0 0 11 0 0,0 0-307 0 0,0 0-281 0 0,0 0-240 0 0,0 0-145 0 0,0 0-105 0 0,0 0-113 0 0,1-5-135 0 0,2-4-971 0 0,0 1 1833 0 0,-1 28-312 0 0,2 505 1150 0 0,-4-397-2790 0 0,0-127 109 0 0,0-1-36 0 0,0 0-31 0 0,0 0-44 0 0,0-19-1981 0 0,1-8-1259 0 0,-1 13 93 0 0,1 1-3444 0 0,-1 5-3015 0 0</inkml:trace>
  <inkml:trace contextRef="#ctx0" brushRef="#br0" timeOffset="275.719">0 394 1744 0 0,'0'0'3136'0'0,"0"0"-1149"0"0,0 0-97 0 0,0 0 170 0 0,0 0-29 0 0,0 0-153 0 0,0 0-235 0 0,0 0-311 0 0,35-2-249 0 0,110-5-220 0 0,166 5-98 0 0,-278 2-2323 0 0,-11 0-3742 0 0,-13 0-2765 0 0</inkml:trace>
  <inkml:trace contextRef="#ctx0" brushRef="#br0" timeOffset="626.56">660 372 2977 0 0,'0'0'2980'0'0,"0"0"-1261"0"0,0 0-396 0 0,0 0 115 0 0,0 0 132 0 0,0 0-27 0 0,0 0-215 0 0,-16 32-331 0 0,-45 102-279 0 0,59-132-683 0 0,0 0 1 0 0,1 0-1 0 0,-1 1 0 0 0,1-1 1 0 0,0 0-1 0 0,-1 1 0 0 0,1-1 1 0 0,0 1-1 0 0,1-1 1 0 0,-1 1-1 0 0,0 0 0 0 0,1-1 1 0 0,-1 1-1 0 0,1 0 0 0 0,0-1 1 0 0,0 1-1 0 0,0 0 1 0 0,0 0-1 0 0,0-1 0 0 0,1 1 1 0 0,-1 0-1 0 0,1-1 0 0 0,0 1 1 0 0,0-1-36 0 0,2 4 143 0 0,1 0-1 0 0,0-1 0 0 0,1 1 0 0 0,0-1 0 0 0,0-1 0 0 0,0 1 0 0 0,1-1 0 0 0,-1 0 0 0 0,1 0 0 0 0,0 0 0 0 0,0-1-1 0 0,1 0 1 0 0,-1 0 0 0 0,1-1 0 0 0,-1 1 0 0 0,1-1 0 0 0,0-1 0 0 0,0 0 0 0 0,-1 0 0 0 0,1 0 0 0 0,0 0 0 0 0,0-1 0 0 0,0 0 0 0 0,0-1 0 0 0,0 0 0 0 0,0 0 0 0 0,0 0 0 0 0,0-1 0 0 0,-1 0-1 0 0,1 0 1 0 0,-1-1 0 0 0,1 0 0 0 0,-1 0 0 0 0,0 0 0 0 0,0-1 0 0 0,0 0 0 0 0,-1 0 0 0 0,1 0 0 0 0,-1-1 0 0 0,1-1-142 0 0,-1 3 34 0 0,-1 0 0 0 0,0-1 0 0 0,0 1 0 0 0,0-1 0 0 0,-1 0 1 0 0,0 0-1 0 0,1 0 0 0 0,-1 0 0 0 0,0 0 0 0 0,-1-1 0 0 0,1 1 0 0 0,-1-1 0 0 0,0 0 0 0 0,0 0 1 0 0,-1 0-1 0 0,1 0 0 0 0,-1 0 0 0 0,0 0 0 0 0,0 0 0 0 0,-1 0 0 0 0,1-1 0 0 0,-1 1 0 0 0,-1 0 0 0 0,1 0 1 0 0,-1 0-1 0 0,1-1 0 0 0,-2 1 0 0 0,1 0 0 0 0,0 0 0 0 0,-1 0 0 0 0,0 0 0 0 0,0 1 0 0 0,-1-1 1 0 0,1 0-1 0 0,-1 1 0 0 0,0 0 0 0 0,0 0 0 0 0,0 0 0 0 0,-1 0 0 0 0,-1-1-34 0 0,-49-28-1336 0 0,35 26-1482 0 0,-1 2-3494 0 0,8 5-5427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4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1 969 0 0 0,'0'0'2230'0'0,"0"0"-714"0"0,0 0-262 0 0,0 0 121 0 0,0 0 136 0 0,0 0-67 0 0,0 0-246 0 0,0 0-246 0 0,0 0-151 0 0,0 0-17 0 0,0 0 50 0 0,0 0-21 0 0,0 0-26 0 0,7 2-39 0 0,213 33 5755 0 0,-111-28-5711 0 0,79-3 14 0 0,-138-23-581 0 0,-40 10-832 0 0,-9 4-3743 0 0,-1 5 1336 0 0,0 0-2719 0 0,0 0-5088 0 0</inkml:trace>
  <inkml:trace contextRef="#ctx0" brushRef="#br0" timeOffset="369.01">124 1182 5337 0 0,'0'0'3163'0'0,"0"0"-915"0"0,0 0-469 0 0,0 0-84 0 0,0 0-62 0 0,0 0-210 0 0,0 0-341 0 0,0 0-347 0 0,0 0-272 0 0,0 0-179 0 0,0 0-80 0 0,0 0-40 0 0,0 0-12 0 0,0 0 28 0 0,16 11 1381 0 0,59 12 632 0 0,75-13-1285 0 0,-53-6-2667 0 0,-78-4-2229 0 0,-12 0-2386 0 0,-3 0-5205 0 0</inkml:trace>
  <inkml:trace contextRef="#ctx0" brushRef="#br0" timeOffset="1016.643">1367 903 5209 0 0,'0'0'2157'0'0,"0"0"-264"0"0,0 0-36 0 0,0 0-37 0 0,0 0-130 0 0,0 0-279 0 0,0 0-339 0 0,0 0-248 0 0,0 0-190 0 0,0 0-162 0 0,0 0-90 0 0,0 0-41 0 0,0 0-23 0 0,-5 3-19 0 0,-43 42 692 0 0,18 3-764 0 0,-3-1 0 0 0,-1-2 0 0 0,-3-1 0 0 0,-1-2 0 0 0,-21 16-227 0 0,-36 15-3264 0 0,85-67 630 0 0,1-1-4954 0 0,7-2-1431 0 0</inkml:trace>
  <inkml:trace contextRef="#ctx0" brushRef="#br0" timeOffset="1382.041">940 950 5121 0 0,'0'0'1850'0'0,"0"0"-361"0"0,0 0-119 0 0,0 0 77 0 0,0 0 35 0 0,0 0-131 0 0,0 0-184 0 0,0 0-215 0 0,0 0-175 0 0,0 0-91 0 0,0 0-57 0 0,0 0-54 0 0,0 0-28 0 0,-4 21-20 0 0,-10 65-46 0 0,14-84-444 0 0,-1 0 0 0 0,1 0 0 0 0,0 1 0 0 0,0-1 0 0 0,-1 0 0 0 0,1 0-1 0 0,0 0 1 0 0,1 0 0 0 0,-1 0 0 0 0,0 0 0 0 0,1 0 0 0 0,-1 1 0 0 0,1-1 0 0 0,0 0 0 0 0,-1 0 0 0 0,1-1 0 0 0,0 1 0 0 0,0 0 0 0 0,0 0-1 0 0,1 0 1 0 0,-1-1 0 0 0,0 1 0 0 0,1 0 0 0 0,-1-1 0 0 0,1 1 0 0 0,-1-1 0 0 0,1 0 0 0 0,0 1 0 0 0,0-1-37 0 0,7 6 232 0 0,109 89 1643 0 0,-102-86-1813 0 0,0 0 0 0 0,-1 1 1 0 0,0 1-1 0 0,0 1 0 0 0,-2 0 0 0 0,1 0 0 0 0,-2 1 1 0 0,0 1-1 0 0,-1 0 0 0 0,0 1 0 0 0,1 3-62 0 0,2 15-1331 0 0,-14-34 858 0 0,2 0-368 0 0,-2 0-3018 0 0,0 0-4183 0 0,0 0-1557 0 0</inkml:trace>
  <inkml:trace contextRef="#ctx0" brushRef="#br0" timeOffset="1916.702">953 737 184 0 0,'0'0'1368'0'0,"0"0"181"0"0,0 0 280 0 0,0 0 232 0 0,0 0 55 0 0,0 0-197 0 0,0 0-318 0 0,0 0-332 0 0,0 0-291 0 0,0 0-198 0 0,0 0-96 0 0,0 0-57 0 0,0 0-38 0 0,8-9-11 0 0,141-151 2928 0 0,-32 30-1850 0 0,-51 72-1390 0 0,-62 98 414 0 0,-3-24-694 0 0,0 0 0 0 0,1 0 1 0 0,1 0-1 0 0,0-1 0 0 0,2 1 1 0 0,-1-1-1 0 0,2 0 0 0 0,0 0 1 0 0,1-1-1 0 0,0 0 0 0 0,2 2 14 0 0,6 13-2440 0 0,-7-10-5455 0 0,-6-15-3170 0 0</inkml:trace>
  <inkml:trace contextRef="#ctx0" brushRef="#br0" timeOffset="2970.331">1026 1308 0 0 0,'0'0'359'0'0,"0"0"309"0"0,0 0 59 0 0,0 0 5 0 0,0 0 29 0 0,0 0 28 0 0,0 0-13 0 0,0 0 8 0 0,0 0 15 0 0,0 0 8 0 0,0 0-1 0 0,0 0-15 0 0,-11 0 1655 0 0,-47 48 3324 0 0,6-4-4864 0 0,-35 37-55 0 0,83-70 588 0 0,28-30-975 0 0,161-135-271 0 0,-169 138-252 0 0,-26 24-160 0 0,-113 100 240 0 0,91-80-2372 0 0,31-28 953 0 0,1 0-1009 0 0,0 0-2313 0 0,0 0-5015 0 0</inkml:trace>
  <inkml:trace contextRef="#ctx0" brushRef="#br0" timeOffset="3966.644">1667 1057 2385 0 0,'0'0'1787'0'0,"0"0"24"0"0,0 0 74 0 0,0 0 72 0 0,0 0-96 0 0,0 0-257 0 0,0 0-360 0 0,0 0-312 0 0,0 0-203 0 0,0 0-104 0 0,0 0-51 0 0,0 0-19 0 0,0 0-35 0 0,22 0 2086 0 0,180-7 1240 0 0,-3-4-3025 0 0,-199 11-807 0 0,0 0-2 0 0,0 0 8 0 0,0 0 2 0 0,0 0 11 0 0,0 0-4 0 0,0 0 11 0 0,0 0 10 0 0,0 0-10 0 0,0 0 13 0 0,0 0 3 0 0,0 0-23 0 0,0 0 5 0 0,0 0-4 0 0,0 0-20 0 0,0 0-4 0 0,0 0 5 0 0,0 0-20 0 0,0 0 11 0 0,0 0 10 0 0,0 0-18 0 0,0 0-9 0 0,-13 18-2121 0 0,4-7-2072 0 0,0-8-3959 0 0,7-2-2653 0 0</inkml:trace>
  <inkml:trace contextRef="#ctx0" brushRef="#br0" timeOffset="4446.177">1693 1263 5937 0 0,'0'0'3430'0'0,"0"0"-1317"0"0,0 0-560 0 0,0 0-91 0 0,0 0-18 0 0,0 0-125 0 0,0 0-224 0 0,0 0-343 0 0,0 0-261 0 0,0 0-157 0 0,0 0-80 0 0,0 0 68 0 0,0 0 55 0 0,4 0 67 0 0,243-17 3910 0 0,-55 12-3559 0 0,-194 13-4832 0 0,-4-8-469 0 0,2 0-3304 0 0,3 0-2313 0 0</inkml:trace>
  <inkml:trace contextRef="#ctx0" brushRef="#br0" timeOffset="5399.329">3092 799 5825 0 0,'0'0'2350'0'0,"0"0"-472"0"0,0 0-139 0 0,0 0 116 0 0,0 0 59 0 0,0 0-119 0 0,0 0-303 0 0,0 0-346 0 0,0 0-300 0 0,0 0-211 0 0,0 0-117 0 0,0 0-68 0 0,0 0-28 0 0,-11 8 465 0 0,-98 121 73 0 0,-71 51-673 0 0,-64 26-283 0 0,234-198 507 0 0,10-8-734 0 0,0 0-1 0 0,0-1 0 0 0,0 1 0 0 0,0 0 0 0 0,0-1 0 0 0,0 1 0 0 0,-1 0 0 0 0,1 0 0 0 0,0-1 0 0 0,0 1 0 0 0,0 0 1 0 0,-1 0-1 0 0,1-1 0 0 0,0 1 0 0 0,0 0 0 0 0,-1 0 0 0 0,1 0 0 0 0,0 0 0 0 0,-1-1 0 0 0,1 1 0 0 0,0 0 0 0 0,0 0 0 0 0,-1 0 1 0 0,1 0-1 0 0,0 0 0 0 0,-1 0 0 0 0,1 0 0 0 0,0 0 0 0 0,-1 0 0 0 0,1 0 0 0 0,0 0 0 0 0,-1 0 0 0 0,1 0 0 0 0,0 0 1 0 0,-1 0-1 0 0,1 0 0 0 0,0 0 0 0 0,-1 0 0 0 0,1 0 0 0 0,0 0 0 0 0,0 1 0 0 0,-1-1 224 0 0,11-14-8871 0 0,-6 10 1632 0 0</inkml:trace>
  <inkml:trace contextRef="#ctx0" brushRef="#br0" timeOffset="5766.44">2620 737 1896 0 0,'0'0'3118'0'0,"0"0"-788"0"0,0 0-351 0 0,0 0-30 0 0,0 0-18 0 0,0 0-205 0 0,0 0-308 0 0,0 0-351 0 0,0 0-270 0 0,0 0-160 0 0,0 0-86 0 0,0 0-72 0 0,0 0-45 0 0,-5 9-28 0 0,-15 30-30 0 0,19-37-326 0 0,0 0 0 0 0,1 0 1 0 0,-1 0-1 0 0,1 0 0 0 0,0 1 0 0 0,0-1 1 0 0,0 0-1 0 0,0 0 0 0 0,0 0 0 0 0,0 0 1 0 0,0 1-1 0 0,1-1 0 0 0,-1 0 0 0 0,1 0 1 0 0,0 0-1 0 0,0 0 0 0 0,-1 0 0 0 0,1 0 1 0 0,0 0-1 0 0,1 0 0 0 0,-1 0 0 0 0,0-1 1 0 0,0 1-1 0 0,1 0 0 0 0,0 0-50 0 0,2 4 148 0 0,153 197 2311 0 0,-60-28-2055 0 0,-78-137-2512 0 0,-19-38 194 0 0,1 2 1575 0 0,-1-2-2789 0 0,0 1-4018 0 0,0-1-3580 0 0</inkml:trace>
  <inkml:trace contextRef="#ctx0" brushRef="#br0" timeOffset="6415.102">3151 1297 8194 0 0,'0'0'4233'0'0,"0"0"-2042"0"0,0 0-854 0 0,0 0-107 0 0,0 0 38 0 0,0 0-54 0 0,0 0-227 0 0,0 0-299 0 0,0 0-241 0 0,0 0-181 0 0,0 0-86 0 0,0 0-17 0 0,0 0 8 0 0,-1 3 25 0 0,-13 136 1155 0 0,-5-20-1098 0 0,33-153 143 0 0,58-163-357 0 0,-62 171-31 0 0,-10 25 1 0 0,0 1 3 0 0,0 0 14 0 0,0 0-9 0 0,0 0-10 0 0,0 0-17 0 0,-12 26-50 0 0,4-7 15 0 0,2 1 0 0 0,1 0 0 0 0,0 0 0 0 0,1 0 0 0 0,1 0 1 0 0,1 1-1 0 0,1 19 45 0 0,1-40-362 0 0,0 0-137 0 0,0 0-179 0 0,0 0-235 0 0,0 0-358 0 0,0 0-822 0 0,0 0-2835 0 0,0-3-5842 0 0</inkml:trace>
  <inkml:trace contextRef="#ctx0" brushRef="#br0" timeOffset="7516.718">2646 417 3113 0 0,'0'0'2193'0'0,"0"0"-160"0"0,0 0-53 0 0,0 0 58 0 0,0 0 17 0 0,0 0-202 0 0,0 0-337 0 0,0 0-361 0 0,0 0-310 0 0,0 0-226 0 0,0 0-131 0 0,0 0-72 0 0,0 0-26 0 0,1-9 695 0 0,79-71 1396 0 0,128-136-751 0 0,-131 142-1580 0 0,-42 37-34 0 0,-35 37-110 0 0,0 0 2 0 0,0 0-7 0 0,0 0-22 0 0,0 0 2 0 0,-1 26-164 0 0,15 84 365 0 0,2-51-84 0 0,15 62 42 0 0,-18-55 6 0 0,1-33-212 0 0,-3-32 1115 0 0,-8-1-3247 0 0,0 0-2676 0 0,-1 0-3712 0 0,1 0-2577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17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3833 0 0,'0'0'2875'0'0,"0"0"-1672"0"0,0 0-779 0 0,0 0-272 0 0,0 0 86 0 0,0 0 426 0 0,0 0 465 0 0,0 0 292 0 0,0 0 2 0 0,0 0-269 0 0,0 0-377 0 0,12-7 1474 0 0,89 9 3717 0 0,105-4-3985 0 0,189-6-788 0 0,-172 23-364 0 0,-225-14-1542 0 0,-7 0-3804 0 0,0 1-5888 0 0,6-2-897 0 0</inkml:trace>
  <inkml:trace contextRef="#ctx0" brushRef="#br0" timeOffset="465.734">2 633 112 0 0,'0'0'623'0'0,"0"0"-128"0"0,0 0 25 0 0,0 0 203 0 0,0 0 263 0 0,0 0 200 0 0,0 0 50 0 0,0 0-157 0 0,0 0-233 0 0,0 0-210 0 0,0 0-125 0 0,0 0 21 0 0,0 0 102 0 0,0 2 7001 0 0,1 0-7861 0 0,66 16 4863 0 0,45-16-2893 0 0,-62-3-1056 0 0,508-29 1214 0 0,-503 30-2329 0 0,-55-2-1174 0 0,0-2-107 0 0,0 2-6081 0 0,0-1-4088 0 0</inkml:trace>
  <inkml:trace contextRef="#ctx0" brushRef="#br0" timeOffset="1546.929">534 11 0 0 0,'0'0'569'0'0,"0"0"-212"0"0,0 0-128 0 0,0 0 143 0 0,0 0 349 0 0,0 0 421 0 0,0 0 361 0 0,0 0 79 0 0,0 0-206 0 0,0 0-344 0 0,0 0-313 0 0,0 0-190 0 0,0 0-54 0 0,-2-2 27 0 0,-6-7 1071 0 0,14 13 3100 0 0,9 9-181 0 0,-4-3-5133 0 0,32 25 1781 0 0,2-2 0 0 0,1-2 0 0 0,44 21-1140 0 0,19 14 404 0 0,52 28-92 0 0,-160-93-273 0 0,0-1-1 0 0,0 1 0 0 0,-1-1 0 0 0,1 1 1 0 0,0 0-1 0 0,-1-1 0 0 0,1 1 0 0 0,-1 0 1 0 0,1 0-1 0 0,-1-1 0 0 0,1 1 0 0 0,-1 0 1 0 0,1 0-1 0 0,-1 0 0 0 0,0 0 0 0 0,0-1 1 0 0,1 1-1 0 0,-1 0 0 0 0,0 0 0 0 0,0 0 1 0 0,0 0-1 0 0,0 0 0 0 0,0 0 0 0 0,0 0 1 0 0,0 0-1 0 0,0-1 0 0 0,0 1 0 0 0,0 0 1 0 0,-1 0-1 0 0,1 0 0 0 0,0 0 0 0 0,-1 0 1 0 0,1-1-1 0 0,-1 1 0 0 0,1 0 0 0 0,0 0 1 0 0,-1-1-1 0 0,0 1 0 0 0,1 0 0 0 0,-1 0 1 0 0,1-1-1 0 0,-1 1 0 0 0,0-1 0 0 0,0 1 1 0 0,1-1-1 0 0,-1 1 0 0 0,0-1 0 0 0,0 1 1 0 0,0-1-39 0 0,-6 9-260 0 0,-174 153 616 0 0,96-92-226 0 0,25-20 33 0 0,3 3 1 0 0,1 2 0 0 0,-13 22-164 0 0,3 18 153 0 0,62-88-320 0 0,-2 2 152 0 0,5-2-9065 0 0,1-7-3175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5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1864 0 0,'0'0'1979'0'0,"0"0"182"0"0,0 0 194 0 0,0 0-53 0 0,0 0-304 0 0,0 0-435 0 0,0 0-375 0 0,0 0-276 0 0,0 0-118 0 0,0 0-29 0 0,0 0-35 0 0,0 0 4 0 0,11 10 4029 0 0,28-1-3434 0 0,108-7 597 0 0,69-23-743 0 0,-212 22-2190 0 0,-25 5-2487 0 0,6 3 433 0 0,3-3-6166 0 0,5-3-2498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17076 0 0,'0'0'1172'0'0,"0"0"-496"0"0,0 0-68 0 0,0 0 283 0 0,0 0 301 0 0,0 0 82 0 0,0 0-109 0 0,0 0-208 0 0,0 0-197 0 0,34-1-132 0 0,107-2-123 0 0,41-8 770 0 0,-150 11-1434 0 0,-19 0-5563 0 0,-11 0-4413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7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45 0 0 0,'0'0'1699'0'0,"0"0"365"0"0,0 0 368 0 0,0 0 106 0 0,0 0-273 0 0,0 0-335 0 0,0 0-367 0 0,0 0-265 0 0,0 0-107 0 0,0 0-140 0 0,0 0-65 0 0,0 0-69 0 0,0 0-117 0 0,-6-7-93 0 0,-15-20-71 0 0,-25 16 1183 0 0,36 13-1704 0 0,0 0-1 0 0,0 1 1 0 0,0 0 0 0 0,1 0 0 0 0,-1 1 0 0 0,1 1 0 0 0,0-1-1 0 0,0 1 1 0 0,0 1 0 0 0,-6 5-115 0 0,-3 3 17 0 0,1 0 0 0 0,1 1-1 0 0,1 1 1 0 0,0 1 0 0 0,1 0 0 0 0,0 0-1 0 0,2 2 1 0 0,0-1 0 0 0,1 2 0 0 0,1-1-1 0 0,1 1 1 0 0,1 1 0 0 0,0 0 0 0 0,2 0-1 0 0,0 0 1 0 0,2 1 0 0 0,0 0 0 0 0,1 0 0 0 0,1 0-1 0 0,2 0 1 0 0,0 5-17 0 0,0-20-26 0 0,1 0 0 0 0,0 1 0 0 0,1-1 0 0 0,-1 0 0 0 0,1 0 0 0 0,1 0 0 0 0,-1 0 0 0 0,1 0 0 0 0,1 0 0 0 0,-1-1 0 0 0,1 1 0 0 0,0-1-1 0 0,0 0 1 0 0,1-1 0 0 0,0 1 0 0 0,0-1 0 0 0,0 1 0 0 0,1-2 0 0 0,0 1 0 0 0,-1 0 0 0 0,2-1 0 0 0,-1 0 0 0 0,0-1 0 0 0,1 0 0 0 0,0 0 0 0 0,0 0 0 0 0,0 0 0 0 0,0-1 0 0 0,0-1 0 0 0,0 1 0 0 0,0-1 0 0 0,7 0 26 0 0,102-23-1968 0 0,-84 9 398 0 0,7-4-1905 0 0,-14 4-2683 0 0,-5 1-5170 0 0</inkml:trace>
  <inkml:trace contextRef="#ctx0" brushRef="#br0" timeOffset="315.174">739 221 7530 0 0,'0'0'2200'0'0,"0"0"-409"0"0,0 0-200 0 0,0 0-56 0 0,0 0-121 0 0,0 0-207 0 0,0 0-191 0 0,0 0-151 0 0,0 0-130 0 0,0 0-96 0 0,-34 21-73 0 0,-102 63-104 0 0,94-44-91 0 0,39-33-330 0 0,0 1 0 0 0,0-1 0 0 0,1 1 0 0 0,0-1 0 0 0,0 1-1 0 0,1 0 1 0 0,0 0 0 0 0,0 0 0 0 0,1-1 0 0 0,0 1 0 0 0,0 0 0 0 0,1 0 0 0 0,0 0 0 0 0,1 0 0 0 0,-1-1 0 0 0,1 1 0 0 0,1 0-1 0 0,-1-1 1 0 0,1 0 0 0 0,1 1 0 0 0,-1-1 0 0 0,1-1 0 0 0,1 1 0 0 0,-1 0 0 0 0,1-1 0 0 0,0 0 0 0 0,1 0 0 0 0,-1-1-1 0 0,1 1 1 0 0,0-1 0 0 0,1 0-41 0 0,1-1 82 0 0,0 0-1 0 0,0 0 0 0 0,1-1 1 0 0,-1 0-1 0 0,1 0 1 0 0,0-1-1 0 0,0 0 0 0 0,0-1 1 0 0,0 0-1 0 0,1 0 1 0 0,-1-1-1 0 0,0 0 0 0 0,0 0 1 0 0,0-1-1 0 0,0-1 0 0 0,8-1-81 0 0,-5 0 93 0 0,-1-1 0 0 0,0 1 0 0 0,0-2-1 0 0,0 0 1 0 0,0 0 0 0 0,-1-1-1 0 0,0 0 1 0 0,0-1 0 0 0,0 0-1 0 0,-1 0 1 0 0,0-1 0 0 0,0-1-1 0 0,-1 1 1 0 0,0-1 0 0 0,-1-1 0 0 0,0 1-1 0 0,0-1 1 0 0,-1 0 0 0 0,4-10-93 0 0,-6 12-23 0 0,0 0 1 0 0,0-1 0 0 0,0 0 0 0 0,-1 0 0 0 0,-1 0-1 0 0,1 0 1 0 0,-2 0 0 0 0,1 0 0 0 0,-1-1 0 0 0,0 1-1 0 0,-1 0 1 0 0,0-1 0 0 0,-1 1 0 0 0,0 0-1 0 0,0-1 1 0 0,-1 1 0 0 0,-1 0 0 0 0,1 0 0 0 0,-1 0-1 0 0,-1 0 1 0 0,1 1 0 0 0,-1-1 0 0 0,-1 1 0 0 0,0 0-1 0 0,0 0 1 0 0,-1 0 0 0 0,1 1 0 0 0,-2 0-1 0 0,-3-4 23 0 0,2 5-250 0 0,1 0-1 0 0,-2 1 1 0 0,1 0-1 0 0,-1 0 1 0 0,1 1-1 0 0,-1 0 1 0 0,0 0-1 0 0,-1 1 1 0 0,1 0-1 0 0,-1 1 1 0 0,-6-1 250 0 0,-25-2-3457 0 0,-1 4-3769 0 0,24 1-4097 0 0</inkml:trace>
  <inkml:trace contextRef="#ctx0" brushRef="#br0" timeOffset="730.755">1472 225 5505 0 0,'0'0'3485'0'0,"0"0"-1551"0"0,0 0-658 0 0,0 0-184 0 0,0 0 28 0 0,0 0-31 0 0,0 0-121 0 0,0 0-137 0 0,0 0-135 0 0,0 0-107 0 0,0 0-99 0 0,0 0-66 0 0,-27 2-53 0 0,-84 6-41 0 0,50 11 201 0 0,47-13-413 0 0,-1 0 0 0 0,1 2 0 0 0,1 0 0 0 0,0 0 0 0 0,0 1 0 0 0,1 0 0 0 0,-11 11-118 0 0,22-18-13 0 0,0 1 1 0 0,0-1 0 0 0,0 0 0 0 0,0 1-1 0 0,1-1 1 0 0,-1 0 0 0 0,1 1-1 0 0,-1-1 1 0 0,1 1 0 0 0,0-1 0 0 0,0 1-1 0 0,0-1 1 0 0,0 1 0 0 0,1-1-1 0 0,-1 1 1 0 0,1-1 0 0 0,-1 1 0 0 0,1-1-1 0 0,0 0 1 0 0,0 1 0 0 0,0-1 0 0 0,0 0-1 0 0,0 0 1 0 0,0 0 0 0 0,1 0-1 0 0,-1 0 1 0 0,1 0 0 0 0,0 0 0 0 0,-1 0-1 0 0,1 0 1 0 0,0-1 0 0 0,0 1-1 0 0,0-1 1 0 0,2 1 12 0 0,75 49 71 0 0,-68-46-23 0 0,0 0-1 0 0,0 1 1 0 0,-1 1 0 0 0,1 0-1 0 0,-2 0 1 0 0,1 1 0 0 0,-1 0-1 0 0,0 0 1 0 0,-1 1-1 0 0,1 0 1 0 0,-2 1 0 0 0,0 0-1 0 0,0 0 1 0 0,0 0 0 0 0,0 5-48 0 0,-4-11 66 0 0,-1 1 1 0 0,0-1-1 0 0,-1 1 0 0 0,1-1 1 0 0,-1 1-1 0 0,0-1 1 0 0,0 1-1 0 0,0 0 0 0 0,-1-1 1 0 0,0 1-1 0 0,0 0 1 0 0,0 0-1 0 0,0 0 0 0 0,-1-1 1 0 0,0 1-1 0 0,0 0 1 0 0,0-1-1 0 0,0 1 1 0 0,-1-1-1 0 0,0 1 0 0 0,0-1 1 0 0,0 0-1 0 0,0 1 1 0 0,-1-1-1 0 0,1 0 0 0 0,-1-1 1 0 0,0 1-1 0 0,0 0 1 0 0,-1-1-1 0 0,1 0 1 0 0,-1 0-1 0 0,0 0 0 0 0,1 0 1 0 0,-1 0-1 0 0,-2 0-66 0 0,-13 6 15 0 0,-1 0-1 0 0,0-1 1 0 0,0-1-1 0 0,0-1 1 0 0,-1-1-1 0 0,0 0 1 0 0,0-2 0 0 0,-1 0-1 0 0,1-2 1 0 0,0 0-1 0 0,-16-2-14 0 0,28 1-453 0 0,-32-2 149 0 0,14-4-6839 0 0,23 3-4269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7074 0 0,'0'0'2305'0'0,"0"0"-903"0"0,0 0-370 0 0,0 0 126 0 0,0 0 313 0 0,0 0 157 0 0,0 0-153 0 0,0 0-373 0 0,0 0-426 0 0,0 0-296 0 0,0 0-108 0 0,0 0 112 0 0,0 0 152 0 0,3 10 112 0 0,27 149 1289 0 0,-26-104-1611 0 0,2 40-101 0 0,3 1 1 0 0,4-1-1 0 0,5-1 0 0 0,4-1 0 0 0,22 59-225 0 0,5-51 27 0 0,-48-101-2 0 0,-1 0 0 0 0,1 0 0 0 0,-1 0 0 0 0,1 0 0 0 0,0 1 0 0 0,-1-1 0 0 0,1 0 1 0 0,-1 0-1 0 0,1 0 0 0 0,-1 0 0 0 0,1 0 0 0 0,-1-1 0 0 0,1 1 0 0 0,-1 0 0 0 0,1 0 1 0 0,-1 0-1 0 0,1 0 0 0 0,-1-1 0 0 0,1 1 0 0 0,-1 0 0 0 0,1 0 0 0 0,-1-1 0 0 0,1 1 0 0 0,-1 0 1 0 0,0-1-1 0 0,1 1 0 0 0,-1 0 0 0 0,1-1 0 0 0,-1 1 0 0 0,0-1 0 0 0,0 1 0 0 0,1-1 1 0 0,-1 1-1 0 0,0-1 0 0 0,0 1 0 0 0,1-1 0 0 0,-1 1 0 0 0,0-1 0 0 0,0 1 0 0 0,0-1 0 0 0,0 1 1 0 0,0-1-1 0 0,0 1 0 0 0,0-1 0 0 0,0 1 0 0 0,0-1 0 0 0,0 1 0 0 0,0-1 0 0 0,0 1 0 0 0,0-1 1 0 0,0 0-1 0 0,0 1 0 0 0,-1-1 0 0 0,1 1 0 0 0,0 0 0 0 0,0-1 0 0 0,-1 1 0 0 0,1-1 1 0 0,0 1-1 0 0,-1-1 0 0 0,1 1 0 0 0,0 0 0 0 0,-1-1-25 0 0,2-4-66 0 0,44-301 693 0 0,50-179-549 0 0,-75 371-99 0 0,-20 113-39 0 0,0 1-64 0 0,0 0-96 0 0,0 0-172 0 0,0 27-3813 0 0,0-13 229 0 0,0-3-2850 0 0,0 0-4530 0 0</inkml:trace>
  <inkml:trace contextRef="#ctx0" brushRef="#br0" timeOffset="468.515">640 752 1704 0 0,'0'0'1551'0'0,"0"0"235"0"0,0 0 399 0 0,0 0 236 0 0,0 0-31 0 0,0 0-339 0 0,0 0-480 0 0,0 0-364 0 0,0 0-283 0 0,0 0-190 0 0,0 0-145 0 0,0 0-114 0 0,-11-7-105 0 0,-34-19-124 0 0,44 26-239 0 0,0 0 0 0 0,-1 0 0 0 0,1-1 0 0 0,-1 1 0 0 0,1 0 0 0 0,0 0 0 0 0,-1 1 0 0 0,1-1 0 0 0,-1 0 0 0 0,1 0 0 0 0,-1 1 0 0 0,1-1 0 0 0,0 0-1 0 0,-1 1 1 0 0,1 0 0 0 0,0-1 0 0 0,0 1 0 0 0,-1 0 0 0 0,1 0 0 0 0,0-1 0 0 0,0 1 0 0 0,0 0 0 0 0,0 0 0 0 0,0 0 0 0 0,0 0 0 0 0,0 1 0 0 0,0-1 0 0 0,0 0 0 0 0,1 0-1 0 0,-1 0 1 0 0,0 1 0 0 0,1-1 0 0 0,-1 1-7 0 0,-1 2 11 0 0,-3 3 10 0 0,0 0-1 0 0,1 1 1 0 0,-1-1-1 0 0,2 1 0 0 0,-1 0 1 0 0,1 1-1 0 0,0-1 0 0 0,1 1 1 0 0,0-1-1 0 0,0 1 1 0 0,1-1-1 0 0,0 1 0 0 0,0 0 1 0 0,1 0-1 0 0,1 0 0 0 0,-1-1 1 0 0,1 1-1 0 0,1 0 1 0 0,-1 0-1 0 0,2-1 0 0 0,-1 1 1 0 0,1-1-1 0 0,0 0 0 0 0,1 0 1 0 0,0 0-1 0 0,0 0 1 0 0,1-1-1 0 0,0 0 0 0 0,0 1 1 0 0,1-2-1 0 0,-1 1 1 0 0,4 1-21 0 0,-5-5 99 0 0,1-1 1 0 0,-1 1 0 0 0,1-1 0 0 0,0 0 0 0 0,0-1 0 0 0,0 1 0 0 0,0-1 0 0 0,1 0 0 0 0,-1 0 0 0 0,0-1 0 0 0,0 0 0 0 0,1 0 0 0 0,-1 0 0 0 0,0 0 0 0 0,0-1 0 0 0,1 0 0 0 0,-1 0 0 0 0,0 0 0 0 0,0 0 0 0 0,0-1 0 0 0,0 0 0 0 0,0 0 0 0 0,-1-1 0 0 0,1 1 0 0 0,0-1-1 0 0,-1 0 1 0 0,0 0 0 0 0,0-1 0 0 0,0 1 0 0 0,1-2-100 0 0,8-7 192 0 0,0-1-1 0 0,-1-1 1 0 0,-1 0-1 0 0,0 0 0 0 0,-1-1 1 0 0,-1 0-1 0 0,0-1 1 0 0,1-5-192 0 0,-6 16 6 0 0,-1 0 1 0 0,0 0-1 0 0,0 0 1 0 0,-1 0-1 0 0,1 0 1 0 0,-1 0-1 0 0,-1-1 1 0 0,1 1 0 0 0,0-1-1 0 0,-1 1 1 0 0,0-1-1 0 0,-1 1 1 0 0,1-1-1 0 0,-1 0 1 0 0,0 0-1 0 0,-1 1 1 0 0,1-1-1 0 0,-1 0 1 0 0,0 1-1 0 0,0-1 1 0 0,-1 1-1 0 0,0-1 1 0 0,0 1-1 0 0,0 0 1 0 0,-1 0-1 0 0,1-1 1 0 0,-1 2-1 0 0,0-1 1 0 0,-1 0 0 0 0,1 1-1 0 0,-1-1 1 0 0,0 1-1 0 0,0 0 1 0 0,0 0-1 0 0,-1 1 1 0 0,1-1-1 0 0,-2 1-6 0 0,-85-11-2159 0 0,61 19-1499 0 0,0 3-4177 0 0,14-4-4045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3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3689 0 0,'0'0'1696'0'0,"0"0"-214"0"0,0 0-121 0 0,0 0 88 0 0,0 0 163 0 0,0 0 22 0 0,0 0-218 0 0,0 0-357 0 0,0 0-346 0 0,0 0-215 0 0,4 0 2595 0 0,26 92 286 0 0,66 423-1715 0 0,-49-343-1620 0 0,-14-108-58 0 0,-20-82 1349 0 0,160-457-879 0 0,-155 405-436 0 0,-4-1 1 0 0,-2-1 0 0 0,-3 0-1 0 0,-1-59-20 0 0,-14 92 60 0 0,-7 45-1233 0 0,-1 79-2904 0 0,13-49-4944 0 0,1-21-2688 0 0</inkml:trace>
  <inkml:trace contextRef="#ctx0" brushRef="#br0" timeOffset="469.505">569 728 5441 0 0,'0'0'2341'0'0,"0"0"-385"0"0,0 0-160 0 0,0 0-16 0 0,0 0 35 0 0,0 0-128 0 0,0 0-339 0 0,0 0-319 0 0,0 0-322 0 0,0 0-247 0 0,0 0-165 0 0,0 0-96 0 0,0 0-79 0 0,-7 10-40 0 0,-38 63 60 0 0,27 91 25 0 0,19-156-133 0 0,1-1-1 0 0,-1 0 1 0 0,1 1-1 0 0,1-1 0 0 0,-1 0 1 0 0,1 0-1 0 0,0 0 1 0 0,1 0-1 0 0,0 0 1 0 0,0-1-1 0 0,0 0 1 0 0,1 0-1 0 0,0 0 0 0 0,0 0 1 0 0,0-1-1 0 0,1 0 1 0 0,0 0-1 0 0,0 0 1 0 0,0-1-1 0 0,1 0 1 0 0,-1 0-1 0 0,1-1 0 0 0,0 1 1 0 0,0-2-1 0 0,0 1 1 0 0,5 1-32 0 0,-5-4 105 0 0,0 1 0 0 0,0-1-1 0 0,0 0 1 0 0,-1-1 0 0 0,1 0 0 0 0,0 0 0 0 0,0 0 0 0 0,-1-1 0 0 0,1 0 0 0 0,-1 0 0 0 0,0-1-1 0 0,1 1 1 0 0,-1-1 0 0 0,0-1 0 0 0,-1 1 0 0 0,1-1 0 0 0,0 0 0 0 0,-1-1 0 0 0,0 1-1 0 0,0-1 1 0 0,-1 0 0 0 0,1 0 0 0 0,-1 0 0 0 0,0-1 0 0 0,0 0 0 0 0,-1 1 0 0 0,1-1 0 0 0,-1-1-1 0 0,-1 1 1 0 0,1 0 0 0 0,-1-1 0 0 0,0 1 0 0 0,-1-1 0 0 0,0 0 0 0 0,0 1 0 0 0,0-1 0 0 0,0-4-105 0 0,-1 6 14 0 0,0-1 1 0 0,-1 1-1 0 0,1 0 1 0 0,-1 0-1 0 0,0 0 1 0 0,0 0-1 0 0,0 0 1 0 0,-1 0-1 0 0,1 0 1 0 0,-1 0-1 0 0,-1 1 1 0 0,1-1-1 0 0,-1 1 1 0 0,1-1-1 0 0,-1 1 1 0 0,-1 0-1 0 0,1 0 1 0 0,0 1-1 0 0,-1-1 1 0 0,0 0-1 0 0,0 1 1 0 0,0 0-1 0 0,0 0 1 0 0,-2-1-15 0 0,-5-2-136 0 0,-1-1 1 0 0,0 1-1 0 0,0 1 1 0 0,0 0-1 0 0,-1 1 1 0 0,1 0-1 0 0,-1 1 1 0 0,0 1-1 0 0,0 0 1 0 0,0 0-1 0 0,0 1 1 0 0,-1 1-1 0 0,1 0 1 0 0,0 1-1 0 0,-10 2 136 0 0,-25 15-2147 0 0,22 3-5448 0 0,17-13-1747 0 0</inkml:trace>
  <inkml:trace contextRef="#ctx0" brushRef="#br0" timeOffset="886.494">1103 839 3105 0 0,'0'0'2248'0'0,"0"0"-30"0"0,0 0-23 0 0,0 0-97 0 0,0 0-135 0 0,0 0-232 0 0,0 0-291 0 0,0 0-233 0 0,0 0-185 0 0,0 0-150 0 0,0 0-103 0 0,0 0-60 0 0,7-2-67 0 0,21-5-59 0 0,-28 7-550 0 0,1 1 0 0 0,-1-1 0 0 0,1 0 0 0 0,-1 0 0 0 0,0 0 0 0 0,1 1 0 0 0,-1-1-1 0 0,1 0 1 0 0,-1 1 0 0 0,0-1 0 0 0,0 0 0 0 0,1 1 0 0 0,-1-1 0 0 0,0 0 0 0 0,1 1 0 0 0,-1-1 0 0 0,0 0 0 0 0,0 1-1 0 0,0-1 1 0 0,0 1 0 0 0,1-1 0 0 0,-1 1 0 0 0,0-1 0 0 0,0 1 0 0 0,0-1 0 0 0,0 0 0 0 0,0 1 0 0 0,0-1-1 0 0,0 1 1 0 0,0-1 0 0 0,0 1 0 0 0,0-1 0 0 0,0 1 0 0 0,-1-1 0 0 0,1 0 0 0 0,0 1 0 0 0,0-1 0 0 0,0 1 0 0 0,0-1-1 0 0,-1 0 1 0 0,1 1 0 0 0,0-1 0 0 0,0 1 0 0 0,-1-1 0 0 0,1 0 0 0 0,0 0 0 0 0,-1 1 0 0 0,1-1 0 0 0,0 0-1 0 0,-1 1 1 0 0,1-1 0 0 0,-1 0 0 0 0,1 0-33 0 0,-1 1 125 0 0,-136 219 1283 0 0,89-87-1923 0 0,37-110-542 0 0,7-21-3893 0 0,-1-1-4821 0 0,4-1-15 0 0</inkml:trace>
  <inkml:trace contextRef="#ctx0" brushRef="#br0" timeOffset="1197.189">821 835 8058 0 0,'0'0'2482'0'0,"0"0"-949"0"0,0 0-426 0 0,0 0 60 0 0,0 0 115 0 0,0 0 86 0 0,0 0-126 0 0,0 0-162 0 0,0 0-115 0 0,0 0-148 0 0,0 0-64 0 0,0 0-6 0 0,0 0-27 0 0,17 20-64 0 0,55 61-84 0 0,66 49 1154 0 0,-28-30-1453 0 0,-103-96-622 0 0,7 6 495 0 0,-9-5-7863 0 0,-5-5-3277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80 0 0 0,'0'0'2599'0'0,"0"0"-1541"0"0,0 0-486 0 0,0 0 100 0 0,0 0 278 0 0,0 0 247 0 0,0 0 29 0 0,0 0-113 0 0,0 0-238 0 0,0 0-211 0 0,0 0-122 0 0,-24 18-46 0 0,-75 53 0 0 0,61-25 324 0 0,37-36-630 0 0,-4 13 119 0 0,0 1 0 0 0,2 1 0 0 0,1-1 0 0 0,1 0 0 0 0,1 1 0 0 0,0-1 0 0 0,3 0 1 0 0,0 0-1 0 0,1 0 0 0 0,3 10-309 0 0,-1-17 105 0 0,-4-4-24 0 0,1-1 1 0 0,0 1 0 0 0,1-1 0 0 0,1 0-1 0 0,0-1 1 0 0,0 1 0 0 0,1-1 0 0 0,1 0-1 0 0,0-1 1 0 0,0 1 0 0 0,1-1 0 0 0,1-1-1 0 0,-1 1 1 0 0,1-1 0 0 0,6 3-82 0 0,-6-5 228 0 0,1-1 1 0 0,0-1 0 0 0,0 0-1 0 0,0 0 1 0 0,1-1-1 0 0,0 0 1 0 0,0-1-1 0 0,0 0 1 0 0,0-1-1 0 0,0 0 1 0 0,0-1 0 0 0,0 0-1 0 0,9-1-228 0 0,-1-3 268 0 0,0-1 1 0 0,0-1-1 0 0,-1-1 0 0 0,0 0 0 0 0,0-2 0 0 0,0 0 0 0 0,-1-1 1 0 0,0 0-1 0 0,-1-2 0 0 0,0 0 0 0 0,-1 0 0 0 0,0-2 1 0 0,-1 0-1 0 0,0 0 0 0 0,-1-1 0 0 0,-1-1 0 0 0,0 0 1 0 0,-1-1-1 0 0,0 0 0 0 0,-1-3-268 0 0,-1 7 37 0 0,-1 0 1 0 0,0 0-1 0 0,-1 0 0 0 0,0-1 1 0 0,-1-1-1 0 0,-1 1 0 0 0,0-1 1 0 0,0 0-1 0 0,-2 0 0 0 0,0 0 1 0 0,0 0-1 0 0,-1-1 0 0 0,-1 1 1 0 0,-1-1-1 0 0,0 1 0 0 0,-1-1 1 0 0,0 1-1 0 0,-1 0 0 0 0,0-1 1 0 0,-2 1-1 0 0,0 0 0 0 0,0 0 1 0 0,-1 1-1 0 0,-1-1 0 0 0,0 1 1 0 0,-1 0-1 0 0,0 1 0 0 0,-2-3-37 0 0,-2 4-169 0 0,0-1 0 0 0,-1 2 0 0 0,0 0 0 0 0,-1 0 0 0 0,0 1 0 0 0,0 1 0 0 0,-1 0 0 0 0,0 1 0 0 0,0 0 0 0 0,-1 1 0 0 0,0 1 0 0 0,0 0 0 0 0,0 1 0 0 0,-1 1 0 0 0,1 0 0 0 0,-1 1 0 0 0,0 1 0 0 0,1 0 0 0 0,-1 1 0 0 0,0 1 0 0 0,0 1 0 0 0,1 0 0 0 0,-1 1 0 0 0,1 0 0 0 0,0 1 0 0 0,0 1 0 0 0,0 1 0 0 0,0 0 0 0 0,-3 3 169 0 0,-31 17-2836 0 0,19-6-2837 0 0,9-4-5836 0 0</inkml:trace>
  <inkml:trace contextRef="#ctx0" brushRef="#br0" timeOffset="470.232">21 581 4073 0 0,'0'0'2957'0'0,"0"0"-553"0"0,0 0-376 0 0,0 0-179 0 0,0 0-111 0 0,0 0-191 0 0,0 0-234 0 0,0 0-226 0 0,0 0-193 0 0,0 0-169 0 0,0 0-161 0 0,0 0-118 0 0,0 0-112 0 0,-3-13-71 0 0,-7-43-10 0 0,10 53-219 0 0,1 1-1 0 0,-1 0 0 0 0,0-1 1 0 0,1 1-1 0 0,-1 0 1 0 0,1 0-1 0 0,0-1 0 0 0,-1 1 1 0 0,1 0-1 0 0,0 0 0 0 0,1 0 1 0 0,-1 0-1 0 0,0 0 0 0 0,1 0 1 0 0,-1 0-1 0 0,1 0 0 0 0,-1 1 1 0 0,1-1-1 0 0,0 0 0 0 0,0 1 1 0 0,-1 0-1 0 0,1-1 0 0 0,0 1 1 0 0,0 0-1 0 0,1 0 0 0 0,1-1-33 0 0,4-3 160 0 0,11-8 24 0 0,-1 2-1 0 0,2 0 0 0 0,-1 1 1 0 0,2 0-1 0 0,-1 2 1 0 0,1 1-1 0 0,0 0 0 0 0,1 2 1 0 0,0 0-1 0 0,0 1 0 0 0,0 2 1 0 0,19-1-184 0 0,-37 5 13 0 0,0-1 0 0 0,0 0-1 0 0,0 1 1 0 0,0 0 0 0 0,-1 0 0 0 0,1 0 0 0 0,0 1 0 0 0,-1-1-1 0 0,0 1 1 0 0,1 0 0 0 0,-1 0 0 0 0,-1 0 0 0 0,1 0 0 0 0,0 1 0 0 0,-1-1-1 0 0,1 1 1 0 0,-1-1 0 0 0,0 1 0 0 0,0 0 0 0 0,-1 0 0 0 0,1 0 0 0 0,-1 0-1 0 0,0 0 1 0 0,0 0 0 0 0,0 0 0 0 0,0 1-13 0 0,18 37 190 0 0,-15-37-134 0 0,0 0 0 0 0,1-1 0 0 0,0 1 0 0 0,0-1 0 0 0,0 0 1 0 0,0-1-1 0 0,1 1 0 0 0,-1-1 0 0 0,1 0 0 0 0,0-1 0 0 0,0 1 0 0 0,0-1 0 0 0,0 0 0 0 0,0-1 0 0 0,0 1 1 0 0,1-1-1 0 0,-1-1 0 0 0,1 1 0 0 0,-1-1 0 0 0,0 0 0 0 0,1 0 0 0 0,-1-1 0 0 0,0 0 0 0 0,1 0 1 0 0,-1 0-1 0 0,0-1 0 0 0,0 0 0 0 0,0 0 0 0 0,2-2-56 0 0,0-9-753 0 0,-9 7-3533 0 0,-2 0-5578 0 0,3 3-2975 0 0</inkml:trace>
  <inkml:trace contextRef="#ctx0" brushRef="#br0" timeOffset="730.514">945 452 10802 0 0,'0'0'3240'0'0,"0"0"-1328"0"0,0 0-509 0 0,0 0-143 0 0,0 0-93 0 0,0 0-172 0 0,0 0-277 0 0,0 0-289 0 0,0 0-190 0 0,0 0-106 0 0,0 0-62 0 0,0 0-30 0 0,-16 14-21 0 0,-48 47-28 0 0,61-59 5 0 0,1 1-1 0 0,-1 0 1 0 0,1 0 0 0 0,0 0-1 0 0,0 0 1 0 0,0 0-1 0 0,1 1 1 0 0,-1-1 0 0 0,1 1-1 0 0,0-1 1 0 0,0 1-1 0 0,0-1 1 0 0,0 1 0 0 0,0 0-1 0 0,1-1 1 0 0,0 1-1 0 0,0 0 1 0 0,0 0 0 0 0,0-1-1 0 0,1 4 4 0 0,0 6-20 0 0,-2-10 26 0 0,1 0 0 0 0,0 1 1 0 0,1-1-1 0 0,-1 0 0 0 0,1 1 0 0 0,-1-1 0 0 0,1 0 1 0 0,0 0-1 0 0,0 0 0 0 0,0 0 0 0 0,1 0 0 0 0,-1 0 1 0 0,1 0-1 0 0,0 0 0 0 0,-1 0 0 0 0,1-1 0 0 0,0 1 1 0 0,1 0-1 0 0,-1-1 0 0 0,0 0 0 0 0,1 0 0 0 0,-1 0 0 0 0,1 0 1 0 0,0 0-1 0 0,0 0 0 0 0,0-1 0 0 0,0 1 0 0 0,0-1 1 0 0,0 0-1 0 0,0 0 0 0 0,0 0 0 0 0,0 0 0 0 0,1 0 1 0 0,-1-1-1 0 0,0 1 0 0 0,0-1 0 0 0,1 0 0 0 0,-1 0 0 0 0,3-1-6 0 0,-3 2 97 0 0,1-1-1 0 0,0 0 0 0 0,0 1 0 0 0,-1-2 1 0 0,1 1-1 0 0,0 0 0 0 0,0-1 0 0 0,-1 0 1 0 0,1 0-1 0 0,0 0 0 0 0,-1 0 0 0 0,1 0 0 0 0,-1-1 1 0 0,1 0-1 0 0,-1 1 0 0 0,0-1 0 0 0,0-1 1 0 0,0 1-1 0 0,0 0 0 0 0,0-1 0 0 0,0 1 1 0 0,-1-1-1 0 0,1 0 0 0 0,-1 0 0 0 0,0 0 1 0 0,0 0-1 0 0,0 0 0 0 0,0-1 0 0 0,0 1 0 0 0,-1-1 1 0 0,1 1-1 0 0,-1-1 0 0 0,0 1 0 0 0,0-1 1 0 0,-1 0-1 0 0,1 1 0 0 0,-1-1 0 0 0,1-2-96 0 0,-1 0 3 0 0,0 0 1 0 0,-1 1-1 0 0,1-1 0 0 0,-1 0 0 0 0,0 1 0 0 0,-1-1 1 0 0,1 1-1 0 0,-1-1 0 0 0,0 1 0 0 0,0 0 0 0 0,-1 0 1 0 0,0 0-1 0 0,0 0 0 0 0,0 0 0 0 0,0 1 0 0 0,-1-1 1 0 0,1 1-1 0 0,-1 0 0 0 0,0 0 0 0 0,-2-1-3 0 0,-28-26-2388 0 0,24 22-1313 0 0,2 1-8048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5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604 295 1760 0 0,'0'0'1329'0'0,"0"0"-289"0"0,0 0 79 0 0,0 0 201 0 0,0 0 248 0 0,0 0 126 0 0,0 0-167 0 0,0 0-185 0 0,0 0-273 0 0,0 0-181 0 0,0 0-115 0 0,-4-3-77 0 0,-15-9-24 0 0,15 9-72 0 0,4 3-81 0 0,0 0-48 0 0,0 0-13 0 0,0 0 0 0 0,0 0-17 0 0,0 0 6 0 0,0 0-24 0 0,0 0-38 0 0,-16-1 606 0 0,-1-2-944 0 0,0 1 1 0 0,-1 0-1 0 0,1 1 1 0 0,-1 1-1 0 0,1 1 0 0 0,0 0 1 0 0,-1 1-1 0 0,1 1 1 0 0,0 1-1 0 0,0 0 0 0 0,-10 5-47 0 0,-216 57 823 0 0,153-37-141 0 0,90-28-690 0 0,0 1 0 0 0,0-1 0 0 0,0 1 0 0 0,0-1 0 0 0,1 1 0 0 0,-1-1 0 0 0,1 1 0 0 0,-1-1 0 0 0,1 1 0 0 0,0-1 0 0 0,-1 1 0 0 0,1-1 0 0 0,0 0 0 0 0,0 0 1 0 0,0 1-1 0 0,0-1 0 0 0,0 0 0 0 0,0 0 0 0 0,0 0 0 0 0,0 0 0 0 0,1 0 0 0 0,-1 0 0 0 0,0 0 0 0 0,0 0 0 0 0,1-1 0 0 0,-1 1 0 0 0,1 0 8 0 0,12 6 22 0 0,2 0 1 0 0,-1-1-1 0 0,0-1 0 0 0,1 0 0 0 0,0-1 1 0 0,0-1-1 0 0,1 0 0 0 0,-1-2 1 0 0,0 1-1 0 0,9-2-22 0 0,135 1 239 0 0,-167 7 241 0 0,-181 82-10 0 0,171-81-466 0 0,0-1 0 0 0,1 2 0 0 0,0 0-1 0 0,1 1 1 0 0,0 1 0 0 0,1 0 0 0 0,0 1-1 0 0,1 0 1 0 0,0 1 0 0 0,1 1 0 0 0,-6 10-4 0 0,17-20 1 0 0,1-1-1 0 0,0 1 1 0 0,1 0 0 0 0,-1-1 0 0 0,1 1 0 0 0,0-1 0 0 0,0 1-1 0 0,0-1 1 0 0,1 1 0 0 0,-1-1 0 0 0,1 0 0 0 0,0 0 0 0 0,1 1 0 0 0,-1-2-1 0 0,1 1 1 0 0,-1 0 0 0 0,1 0 0 0 0,0-1 0 0 0,1 1 0 0 0,-1-1-1 0 0,0 0 1 0 0,1 0 0 0 0,0-1 0 0 0,0 1 0 0 0,0-1 0 0 0,0 1 0 0 0,0-1-1 0 0,0 0 1 0 0,0-1 0 0 0,2 1-1 0 0,14 6 57 0 0,1 0 0 0 0,0-2 1 0 0,0 0-1 0 0,0-2 0 0 0,1 0 0 0 0,-1-1 1 0 0,1-1-1 0 0,0-1 0 0 0,0-1 0 0 0,6-2-57 0 0,-27 2-36 0 0,-1 0 0 0 0,1 0 0 0 0,0-1 1 0 0,0 1-1 0 0,0 0 0 0 0,0-1 0 0 0,0 1 0 0 0,0 0 0 0 0,-1-1 0 0 0,1 1 0 0 0,0-1 0 0 0,0 1 0 0 0,-1-1 1 0 0,1 0-1 0 0,0 1 0 0 0,-1-1 0 0 0,1 0 0 0 0,0 1 0 0 0,-1-1 0 0 0,1 0 0 0 0,-1 0 0 0 0,1 1 1 0 0,-1-1-1 0 0,0 0 0 0 0,1 0 0 0 0,-1 0 0 0 0,0 0 0 0 0,0 0 0 0 0,1 0 0 0 0,-1 1 0 0 0,0-1 0 0 0,0 0 1 0 0,0 0-1 0 0,0 0 0 0 0,0 0 0 0 0,0 0 0 0 0,0 0 36 0 0,-2-28-6198 0 0,2 14-2098 0 0,0 7-1734 0 0</inkml:trace>
  <inkml:trace contextRef="#ctx0" brushRef="#br0" timeOffset="468.017">225 1 7994 0 0,'0'0'1141'0'0,"0"0"-325"0"0,0 0-147 0 0,0 0 173 0 0,0 0 363 0 0,0 0 300 0 0,0 0 56 0 0,0 0-202 0 0,0 0-320 0 0,0 0-327 0 0,0 0-252 0 0,0 0-172 0 0,0 0-71 0 0,0 5 49 0 0,-20 197 2281 0 0,21 389-567 0 0,-7-528-1854 0 0,-3-1-1 0 0,-2 0 0 0 0,-4-1 1 0 0,-2 0-1 0 0,-21 50-125 0 0,26-51-679 0 0,12-61 521 0 0,0 1-77 0 0,0-9-3549 0 0,0 4-5251 0 0,0 5-2302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0,'0'0'1462'0'0,"0"0"398"0"0,0 0 349 0 0,0 0 166 0 0,0 0-120 0 0,0 0-317 0 0,0 0-371 0 0,0 0-331 0 0,0 0-228 0 0,0 0-140 0 0,0 0-108 0 0,0 0-93 0 0,0 0-55 0 0,0 0-65 0 0,0 0-83 0 0,21 0 1789 0 0,294 4 2132 0 0,-189-16-4277 0 0,-126 12-94 0 0,17-4-505 0 0,-16 2-3007 0 0,-10 1-4398 0 0,7 1-3574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8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9810 0 0,'0'0'2155'0'0,"0"0"-884"0"0,0 0-283 0 0,0 0 230 0 0,0 0 257 0 0,0 0 91 0 0,0 0-122 0 0,0 0-205 0 0,0 0-179 0 0,0 0-122 0 0,0 0-108 0 0,0 0-103 0 0,26 11-87 0 0,82 31-111 0 0,-24-25 244 0 0,-61-17-621 0 0,123 0-124 0 0,-107-12-1696 0 0,-28 6-1504 0 0,0-1-3372 0 0,-4 3-5770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0,'0'0'1052'0'0,"0"0"1001"0"0,0 0 294 0 0,0 0-224 0 0,0 0-372 0 0,0 0-353 0 0,0 0-270 0 0,0 0-163 0 0,0 0-134 0 0,18-23-76 0 0,58-76-61 0 0,-39 28 849 0 0,-31 48-990 0 0,19-47 2098 0 0,-24 70-2626 0 0,0 0 0 0 0,0-1-1 0 0,0 1 1 0 0,1 0 0 0 0,-1 0 0 0 0,0 0-1 0 0,1 0 1 0 0,-1 0 0 0 0,0 0 0 0 0,0 0-1 0 0,1 0 1 0 0,-1 0 0 0 0,0 1 0 0 0,0-1-1 0 0,1 0 1 0 0,-1 1 0 0 0,0-1 0 0 0,0 1-1 0 0,0-1 1 0 0,0 1 0 0 0,0 0 0 0 0,0-1-1 0 0,0 1 1 0 0,0 0 0 0 0,0 0-1 0 0,0 0 1 0 0,0 0 0 0 0,0 0 0 0 0,0 0-1 0 0,-1 0 1 0 0,1 0 0 0 0,0 0 0 0 0,-1 0-1 0 0,1 0 1 0 0,-1 1 0 0 0,1-1 0 0 0,-1 0-1 0 0,1 1-24 0 0,0 0 55 0 0,19 26 75 0 0,-2-1 1 0 0,-1 2-1 0 0,-2 1 1 0 0,-1 0-1 0 0,-1 0 0 0 0,-1 1 1 0 0,-2 1-1 0 0,3 16-130 0 0,-2 135 314 0 0,-12-131-285 0 0,1-32-17 0 0,-1 0 0 0 0,-1 0 1 0 0,0-1-1 0 0,-2 1 1 0 0,0-1-1 0 0,-1 0 0 0 0,-1 0 1 0 0,0 0-1 0 0,-2-1 0 0 0,0 0 1 0 0,-1 0-1 0 0,-1-1 0 0 0,-1 0 1 0 0,0-1-1 0 0,-10 10-12 0 0,18-22-5 0 0,-1 0 0 0 0,0 0 0 0 0,-1 0-1 0 0,1-1 1 0 0,-1 1 0 0 0,1-1 0 0 0,-1 0-1 0 0,0-1 1 0 0,0 1 0 0 0,0-1 0 0 0,0 0 0 0 0,-1 0-1 0 0,1-1 1 0 0,-1 1 0 0 0,1-1 0 0 0,-1-1 0 0 0,1 1-1 0 0,-1-1 1 0 0,1 0 0 0 0,-1 0 0 0 0,-4-1 5 0 0,7-1-11 0 0,0-1 0 0 0,0 0 0 0 0,0 0 0 0 0,0 0 0 0 0,0 0 0 0 0,1-1-1 0 0,-1 1 1 0 0,1-1 0 0 0,0 0 0 0 0,0 1 0 0 0,0-1 0 0 0,1 0 0 0 0,-1 0 0 0 0,1 0 0 0 0,0 0 0 0 0,0 0 0 0 0,0 0 0 0 0,1-1 0 0 0,0 1 0 0 0,0 0 0 0 0,0 0 0 0 0,0-1 0 0 0,0 1 0 0 0,1 0 0 0 0,0 0 0 0 0,1-4 11 0 0,-2-7-15 0 0,2-2 1 0 0,0 0 0 0 0,1 0 0 0 0,1 0 0 0 0,1 1 0 0 0,0-1 0 0 0,1 1 0 0 0,1 0 0 0 0,0 1 0 0 0,1 0 0 0 0,2-2 14 0 0,-4 8-97 0 0,1 1 0 0 0,-1 0 0 0 0,1 0 0 0 0,1 0 0 0 0,-1 1 0 0 0,1 0 1 0 0,0 1-1 0 0,1 0 0 0 0,0 0 0 0 0,1 0 97 0 0,-6 3-60 0 0,22-14-301 0 0,26-18-3440 0 0,-39 18-6978 0 0,-9 16 4890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4449 0 0,'0'0'1932'0'0,"0"0"-755"0"0,0 0-431 0 0,0 0 64 0 0,0 0 360 0 0,0 0 314 0 0,0 0 64 0 0,0 0-244 0 0,0 0-395 0 0,0 0-377 0 0,0 0-246 0 0,0 0-141 0 0,4 12 567 0 0,22 145 2818 0 0,-15 85-2733 0 0,-9-145-527 0 0,-1-75-251 0 0,-2-7-11 0 0,1 0 0 0 0,1-1-1 0 0,1 1 1 0 0,0 0-1 0 0,0-1 1 0 0,2 1 0 0 0,0-1-1 0 0,0 0 1 0 0,2 2-8 0 0,-5-16 40 0 0,-1 1 1 0 0,1-1 0 0 0,-1 0 0 0 0,0 0-1 0 0,1 1 1 0 0,-1-1 0 0 0,0 0 0 0 0,1 0-1 0 0,-1 1 1 0 0,1-1 0 0 0,-1 0 0 0 0,1 0-1 0 0,-1 0 1 0 0,1 0 0 0 0,-1 0 0 0 0,1 0-1 0 0,-1 0 1 0 0,0 0 0 0 0,1 0 0 0 0,-1 0-1 0 0,1 0 1 0 0,-1 0 0 0 0,1 0 0 0 0,-1 0-1 0 0,1 0 1 0 0,-1 0 0 0 0,1 0 0 0 0,-1-1-1 0 0,0 1 1 0 0,1 0 0 0 0,-1 0 0 0 0,1-1-1 0 0,-1 1 1 0 0,0 0 0 0 0,1-1-1 0 0,-1 1 1 0 0,0 0 0 0 0,1-1 0 0 0,-1 1-1 0 0,0 0 1 0 0,1-1 0 0 0,-1 1 0 0 0,0-1-1 0 0,0 1 1 0 0,0 0 0 0 0,1-1 0 0 0,-1 1-1 0 0,0-1 1 0 0,0 1 0 0 0,0-1 0 0 0,0 1-1 0 0,0-1 1 0 0,0 1 0 0 0,0-1 0 0 0,0 1-1 0 0,0-1 1 0 0,0 1 0 0 0,0 0 0 0 0,0-1-41 0 0,3-4-104 0 0,32-54 297 0 0,-3-1-1 0 0,-2-1 1 0 0,-2-1-1 0 0,-4-2 1 0 0,-2 0-1 0 0,6-41-192 0 0,2-2 18 0 0,23-120-20 0 0,-61 257-6711 0 0,4-10 373 0 0,3-8-4727 0 0</inkml:trace>
  <inkml:trace contextRef="#ctx0" brushRef="#br0" timeOffset="569.489">411 667 0 0 0,'0'0'782'0'0,"0"0"656"0"0,0 0 576 0 0,0 0 352 0 0,0 0 19 0 0,0 0-240 0 0,0 0-408 0 0,0 0-448 0 0,0 0-327 0 0,0 0-189 0 0,0 0-112 0 0,0 0-120 0 0,0-3-136 0 0,-1 3-396 0 0,1-1 0 0 0,0 1 0 0 0,-1-1-1 0 0,1 1 1 0 0,-1-1 0 0 0,1 1 0 0 0,0 0-1 0 0,-1-1 1 0 0,1 1 0 0 0,-1 0 0 0 0,1-1-1 0 0,-1 1 1 0 0,1 0 0 0 0,-1-1 0 0 0,1 1-1 0 0,-1 0 1 0 0,1 0 0 0 0,-1 0-1 0 0,0 0 1 0 0,1 0 0 0 0,-1 0 0 0 0,1-1-1 0 0,-1 1 1 0 0,1 0 0 0 0,-1 0 0 0 0,0 1-1 0 0,1-1 1 0 0,-1 0 0 0 0,1 0 0 0 0,-1 0-1 0 0,1 0 1 0 0,-1 0 0 0 0,0 1 0 0 0,1-1-1 0 0,-1 0 1 0 0,1 0 0 0 0,-1 1 0 0 0,1-1-1 0 0,0 0 1 0 0,-1 1 0 0 0,1-1-1 0 0,-1 1 1 0 0,1-1 0 0 0,0 1 0 0 0,-1-1-1 0 0,1 1 1 0 0,0-1 0 0 0,-1 1 0 0 0,1-1-1 0 0,0 1 1 0 0,0-1 0 0 0,-1 1 0 0 0,1-1-1 0 0,0 1 1 0 0,0-1 0 0 0,0 1 0 0 0,0 0-9 0 0,-28 37 136 0 0,24-29-86 0 0,0 1 0 0 0,1-1 0 0 0,1 1-1 0 0,0 0 1 0 0,0 0 0 0 0,1 0 0 0 0,0 0 0 0 0,0 1-1 0 0,1-1 1 0 0,1 0 0 0 0,0 0 0 0 0,0 2-50 0 0,1-8 106 0 0,1-1 1 0 0,-1 1-1 0 0,0-1 1 0 0,1 1-1 0 0,0-1 1 0 0,0 0-1 0 0,0 0 1 0 0,0 0-1 0 0,1-1 1 0 0,-1 1-1 0 0,0-1 1 0 0,1 0-1 0 0,0 0 1 0 0,0 0-1 0 0,0 0 0 0 0,0-1 1 0 0,0 1-1 0 0,0-1 1 0 0,0 0-1 0 0,0 0 1 0 0,0-1-1 0 0,0 1 1 0 0,1-1-1 0 0,-1 0 1 0 0,0 0-1 0 0,0 0 1 0 0,1-1-1 0 0,-1 1 1 0 0,0-1-1 0 0,0 0 1 0 0,0-1-1 0 0,0 1 1 0 0,0 0-1 0 0,0-1 1 0 0,0 0-1 0 0,0 0 1 0 0,-1 0-1 0 0,1-1 1 0 0,-1 1-1 0 0,3-4-106 0 0,1 2 57 0 0,0-1-1 0 0,0 0 0 0 0,-1 0 1 0 0,0-1-1 0 0,0 0 1 0 0,0 0-1 0 0,-1 0 1 0 0,0-1-1 0 0,0 1 0 0 0,-1-1 1 0 0,0 0-1 0 0,0-1 1 0 0,0 1-1 0 0,-1-1 0 0 0,0 0 1 0 0,-1 0-1 0 0,0 0 1 0 0,0 0-1 0 0,0 0 0 0 0,-1-2-56 0 0,-2 8-64 0 0,0 0-1 0 0,0 0 0 0 0,0 0 1 0 0,-1 0-1 0 0,1 0 0 0 0,0 0 0 0 0,-1 0 1 0 0,1 0-1 0 0,-1 1 0 0 0,0-1 0 0 0,0 1 1 0 0,1-1-1 0 0,-1 1 0 0 0,0 0 0 0 0,0 0 1 0 0,0 0-1 0 0,-1 0 0 0 0,1 0 0 0 0,0 0 1 0 0,0 0-1 0 0,0 1 0 0 0,-1-1 0 0 0,1 1 1 0 0,0 0-1 0 0,-1-1 0 0 0,1 1 0 0 0,0 0 1 0 0,-1 1 64 0 0,-42-5-8098 0 0,32 4-3029 0 0</inkml:trace>
  <inkml:trace contextRef="#ctx0" brushRef="#br0" timeOffset="1404.035">630 711 2272 0 0,'0'0'3037'0'0,"0"0"-1098"0"0,0 0-502 0 0,0 0-104 0 0,0 0 6 0 0,0 0-85 0 0,0 0-238 0 0,0 0-356 0 0,0 0-327 0 0,0 0-155 0 0,0 0-42 0 0,0 0 16 0 0,0 0 51 0 0,-1 8 30 0 0,2 72 838 0 0,-1-77-1003 0 0,1 0 1 0 0,0 0-1 0 0,0 0 0 0 0,0 0 1 0 0,0 0-1 0 0,0 0 0 0 0,1-1 1 0 0,-1 1-1 0 0,1 0 0 0 0,0-1 1 0 0,0 1-1 0 0,0-1 1 0 0,0 0-1 0 0,0 1 0 0 0,0-1 1 0 0,1 0-1 0 0,-1-1 0 0 0,1 1 1 0 0,-1 0-1 0 0,1-1 0 0 0,0 1 1 0 0,0-1-1 0 0,0 0 0 0 0,-1 0 1 0 0,1 0-1 0 0,0 0 1 0 0,0 0-1 0 0,0-1 0 0 0,1 0 1 0 0,-1 1-1 0 0,0-1 0 0 0,0 0 1 0 0,0 0-1 0 0,0-1 0 0 0,0 1 1 0 0,0-1-1 0 0,0 1 0 0 0,0-1 1 0 0,3-1-69 0 0,5-4 178 0 0,0 0 0 0 0,0 0 1 0 0,-1-1-1 0 0,0-1 0 0 0,0 1 0 0 0,-1-2 1 0 0,0 1-1 0 0,-1-1 0 0 0,1-1 0 0 0,-2 0 1 0 0,4-5-179 0 0,25-27 333 0 0,-1-13 876 0 0,-35 55-1058 0 0,0 0-32 0 0,0 0-39 0 0,0 0-55 0 0,0 0-5 0 0,0 0-31 0 0,0 0-22 0 0,-3 25-243 0 0,-7 15 297 0 0,2 1-1 0 0,2 0 1 0 0,2 0 0 0 0,2 0 0 0 0,1 0 0 0 0,4 33-21 0 0,-1 12-36 0 0,-2-24 26 0 0,-3 0 0 0 0,-3 0 0 0 0,-7 31 10 0 0,13-90 3 0 0,-1 0 0 0 0,1 0 0 0 0,-1 0 0 0 0,1-1 0 0 0,-1 1 1 0 0,0 0-1 0 0,0 0 0 0 0,0-1 0 0 0,-1 1 0 0 0,1 0 0 0 0,0-1 0 0 0,-1 0 1 0 0,0 1-1 0 0,0-1 0 0 0,0 0 0 0 0,0 0 0 0 0,0 0 0 0 0,0 0 1 0 0,0 0-1 0 0,0 0 0 0 0,-1 0 0 0 0,1-1 0 0 0,-1 1 0 0 0,0-1 1 0 0,1 0-1 0 0,-1 0 0 0 0,0 0 0 0 0,1 0 0 0 0,-1 0 0 0 0,0-1 0 0 0,0 1 1 0 0,0-1-1 0 0,0 0 0 0 0,0 0 0 0 0,0 0 0 0 0,0 0 0 0 0,0 0 1 0 0,0-1-4 0 0,-1-1 5 0 0,1-1-1 0 0,-1 0 1 0 0,0 0 0 0 0,1-1 0 0 0,0 1 0 0 0,0-1 0 0 0,0 1 0 0 0,0-1 0 0 0,0 0 0 0 0,1 0 0 0 0,0 0 0 0 0,0 0 0 0 0,0-1 0 0 0,0 1 0 0 0,1-1 0 0 0,-1 1 0 0 0,1-1 0 0 0,0 1 0 0 0,1-1 0 0 0,-1 0 0 0 0,1-4-5 0 0,0-7 16 0 0,1-1 1 0 0,1 1 0 0 0,0 0-1 0 0,1 0 1 0 0,1 0 0 0 0,1 0-1 0 0,0 0 1 0 0,1 1 0 0 0,1 0-1 0 0,0 0 1 0 0,1 1 0 0 0,0 0-1 0 0,1 0 1 0 0,1 1 0 0 0,0 0-1 0 0,1 0 1 0 0,1 1 0 0 0,10-8-17 0 0,32-29 90 0 0,-31 30-1727 0 0,-1-1-3770 0 0,-16 16-3369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3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1 344 0 0,'0'0'1710'0'0,"0"0"200"0"0,0 0 403 0 0,0 0 253 0 0,0 0-60 0 0,0 0-421 0 0,0 0-581 0 0,0 0-480 0 0,0 0-313 0 0,0 0-210 0 0,-10 32-130 0 0,-27 101-76 0 0,19-19-699 0 0,18-113-284 0 0,2-1-5224 0 0,-2 0-4188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14147 0 0,'0'0'1984'0'0,"0"0"-911"0"0,0 0-257 0 0,0 0-128 0 0,0 0-136 0 0,0 0-144 0 0,0 0-248 0 0,0 0-192 0 0,0 0-120 0 0,0 0-104 0 0,0 0-80 0 0,0 0-232 0 0,0 0-464 0 0,0 0-1417 0 0,79-7-3536 0 0,-74 14-3033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4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2336 0 0,'0'0'2473'0'0,"0"0"-56"0"0,0 0-21 0 0,0 0-187 0 0,0 0-318 0 0,0 0-403 0 0,0 0-314 0 0,0 0-126 0 0,0 0-107 0 0,0 0-91 0 0,0 0-79 0 0,0 0-74 0 0,0 0-94 0 0,10-33-98 0 0,35-101-114 0 0,19-46 717 0 0,-42 129-1004 0 0,-17 40 64 0 0,1 2-874 0 0,-3 26 39 0 0,-1 16 643 0 0,-3-15 8 0 0,2 0-1 0 0,0 0 0 0 0,1 0 1 0 0,1-1-1 0 0,0 1 0 0 0,1 0 0 0 0,1-1 1 0 0,1 0-1 0 0,1 0 0 0 0,0-1 0 0 0,1 0 1 0 0,9 14 16 0 0,-16-28 29 0 0,1 0 0 0 0,-1-1 0 0 0,1 1 1 0 0,-1-1-1 0 0,1 0 0 0 0,-1 0 1 0 0,1 1-1 0 0,0-1 0 0 0,0 0 0 0 0,0 0 1 0 0,0-1-1 0 0,-1 1 0 0 0,1 0 0 0 0,0-1 1 0 0,0 1-1 0 0,0-1 0 0 0,1 1 0 0 0,-1-1 1 0 0,0 0-1 0 0,0 0 0 0 0,0 0 1 0 0,0 0-1 0 0,0 0 0 0 0,0-1 0 0 0,0 1 1 0 0,0 0-1 0 0,0-1 0 0 0,0 0 0 0 0,0 1 1 0 0,0-1-1 0 0,0 0 0 0 0,0 0 0 0 0,-1 0 1 0 0,1 0-1 0 0,0-1 0 0 0,-1 1-29 0 0,55-54 1222 0 0,-38 24-982 0 0,0-1 0 0 0,-3 0 0 0 0,0-1 0 0 0,-2-1 0 0 0,-2 0 0 0 0,2-13-240 0 0,-8 2 516 0 0,-4 23-2977 0 0,3 1-8319 0 0,-3 17-1135 0 0</inkml:trace>
  <inkml:trace contextRef="#ctx0" brushRef="#br0" timeOffset="359.312">908 97 13443 0 0,'0'0'1515'0'0,"0"0"-362"0"0,0 0-18 0 0,0 0 116 0 0,0 0-8 0 0,0 0-144 0 0,0 0-245 0 0,0 0-242 0 0,0 0-208 0 0,0 0-151 0 0,0 0-117 0 0,0 0-89 0 0,0 0-10 0 0,-24-2-21 0 0,-78 1-1 0 0,100 1-15 0 0,0 0 1 0 0,0 0 0 0 0,0 0-1 0 0,-1 1 1 0 0,1-1-1 0 0,0 1 1 0 0,0-1-1 0 0,0 1 1 0 0,0 0-1 0 0,0 0 1 0 0,0 0-1 0 0,0 0 1 0 0,0 0-1 0 0,0 0 1 0 0,0 0-1 0 0,0 1 1 0 0,1-1-1 0 0,-1 1 1 0 0,0-1-1 0 0,1 1 1 0 0,-1 0-1 0 0,1-1 1 0 0,0 1-1 0 0,0 0 1 0 0,0 0-1 0 0,0 0 1 0 0,0 0-1 0 0,0 0 1 0 0,0 1-1 0 0,-4 7-3 0 0,-2 4-18 0 0,0 0 1 0 0,0 1-1 0 0,2-1 1 0 0,0 1-1 0 0,0 0 1 0 0,2 1-1 0 0,0-1 1 0 0,0 1-1 0 0,2-1 1 0 0,0 1-1 0 0,0 0 1 0 0,2 0-1 0 0,1 12 21 0 0,2-15 5 0 0,0 0 1 0 0,1 0-1 0 0,0-1 0 0 0,1 1 0 0 0,0-1 1 0 0,1-1-1 0 0,0 1 0 0 0,1-1 0 0 0,0-1 0 0 0,1 1 1 0 0,0-1-1 0 0,1-1 0 0 0,0 0 0 0 0,0 0 1 0 0,1-1-1 0 0,0 0 0 0 0,0-1 0 0 0,1 0 0 0 0,0-1 1 0 0,0 0-1 0 0,1-1 0 0 0,0-1 0 0 0,1 1-5 0 0,-4-2 136 0 0,1 0 0 0 0,0-1-1 0 0,0 0 1 0 0,0 0 0 0 0,0-1-1 0 0,0-1 1 0 0,0 0 0 0 0,0 0-1 0 0,0-1 1 0 0,0-1 0 0 0,-1 0-1 0 0,1 0 1 0 0,0-1 0 0 0,-1 0-1 0 0,1-1 1 0 0,-1 0 0 0 0,0-1-1 0 0,0 0 1 0 0,-1 0 0 0 0,1-1-1 0 0,-1-1 1 0 0,0 0-136 0 0,-1-5 41 0 0,1-1-1 0 0,-2 0 1 0 0,0 0 0 0 0,0 0 0 0 0,-2-1-1 0 0,1 0 1 0 0,-2-1 0 0 0,0 1 0 0 0,0-1-1 0 0,-2 0 1 0 0,0 0 0 0 0,0 0 0 0 0,-2 0-1 0 0,0 0 1 0 0,0 0 0 0 0,-1 0-1 0 0,-1 0 1 0 0,-1 0 0 0 0,0 1 0 0 0,-1-1-1 0 0,0 1 1 0 0,-1 0 0 0 0,-1 0 0 0 0,0 0-1 0 0,-1 1 1 0 0,-1 0 0 0 0,0 0 0 0 0,0 1-1 0 0,-1 0 1 0 0,-1 0 0 0 0,-7-6-41 0 0,8 9-178 0 0,-1 0 1 0 0,0 0-1 0 0,-1 1 0 0 0,0 1 1 0 0,0-1-1 0 0,0 2 1 0 0,-1 0-1 0 0,0 0 0 0 0,-1 1 1 0 0,1 0-1 0 0,-3 1 178 0 0,-92-10-5880 0 0,74 14-1464 0 0,9 0-4644 0 0</inkml:trace>
  <inkml:trace contextRef="#ctx0" brushRef="#br0" timeOffset="755.886">573 461 10738 0 0,'0'0'1934'0'0,"0"0"-319"0"0,0 0-45 0 0,0 0-46 0 0,0 0-86 0 0,0 0-133 0 0,0 0-255 0 0,0 0-270 0 0,0 0-212 0 0,0 0-161 0 0,0 0-115 0 0,0 0-57 0 0,0 0-35 0 0,32-28-32 0 0,98-86-31 0 0,-80 73 50 0 0,-44 39-183 0 0,-1 1 1 0 0,0 0 0 0 0,1 0-1 0 0,-1 1 1 0 0,1-1-1 0 0,-1 1 1 0 0,1 1-1 0 0,-1-1 1 0 0,1 1 0 0 0,-1 0-1 0 0,1 0 1 0 0,-1 0-1 0 0,0 1 1 0 0,0 0-1 0 0,1 0 1 0 0,-1 0-1 0 0,-1 1 1 0 0,1 0 0 0 0,0 0-1 0 0,-1 0 1 0 0,1 0-1 0 0,-1 1 1 0 0,0-1-1 0 0,0 1 1 0 0,0 0 0 0 0,-1 0-1 0 0,3 4-4 0 0,33 23 80 0 0,-19-18 305 0 0,2 0 1 0 0,0-2 0 0 0,0 0 0 0 0,1-2 0 0 0,0 0-1 0 0,0-2 1 0 0,5 0-386 0 0,-15-17 1549 0 0,-16-7-3998 0 0,1 4-4915 0 0,2 10-4526 0 0</inkml:trace>
  <inkml:trace contextRef="#ctx0" brushRef="#br0" timeOffset="1660.158">1442 487 384 0 0,'0'0'2203'0'0,"0"0"128"0"0,0 0 81 0 0,0 0-157 0 0,0 0-276 0 0,0 0-281 0 0,0 0-245 0 0,0 0-135 0 0,0 0-158 0 0,0 0-190 0 0,0 0-157 0 0,0 0-115 0 0,4 0 3268 0 0,-23 30-3711 0 0,-10 36-421 0 0,28-61 161 0 0,1 0-1 0 0,0-1 1 0 0,0 1-1 0 0,0 0 1 0 0,1 0 0 0 0,-1 0-1 0 0,1-1 1 0 0,0 1-1 0 0,1 0 1 0 0,-1-1-1 0 0,1 1 1 0 0,0-1 0 0 0,0 0-1 0 0,0 0 1 0 0,1 1-1 0 0,-1-1 1 0 0,1-1-1 0 0,0 1 1 0 0,0 0 0 0 0,0-1-1 0 0,1 1 1 0 0,-1-1-1 0 0,1 0 1 0 0,0 0-1 0 0,0-1 1 0 0,0 1 0 0 0,0-1-1 0 0,0 0 1 0 0,2 1 5 0 0,-3-2 44 0 0,0 0 0 0 0,1 0 0 0 0,-1 0 0 0 0,1 0 0 0 0,0 0 0 0 0,-1-1 1 0 0,1 1-1 0 0,-1-1 0 0 0,1 0 0 0 0,0 0 0 0 0,-1-1 0 0 0,1 1 0 0 0,0-1 0 0 0,-1 0 1 0 0,1 0-1 0 0,-1 0 0 0 0,1 0 0 0 0,-1 0 0 0 0,0-1 0 0 0,1 0 0 0 0,-1 0 0 0 0,0 0 1 0 0,0 0-1 0 0,0 0 0 0 0,-1 0 0 0 0,1-1 0 0 0,0 1 0 0 0,-1-1 0 0 0,1 0 0 0 0,-1 0 1 0 0,0 0-1 0 0,0 0 0 0 0,0 0 0 0 0,1-3-44 0 0,0 0 30 0 0,0-1 1 0 0,0 1-1 0 0,-1-1 0 0 0,0 1 0 0 0,0-1 1 0 0,0 0-1 0 0,-1 0 0 0 0,0 0 1 0 0,0 0-1 0 0,-1 0 0 0 0,0 0 1 0 0,0 0-1 0 0,-1 0 0 0 0,1 0 1 0 0,-2 1-1 0 0,1-1 0 0 0,-1 0 0 0 0,0-1-30 0 0,-27-43-1738 0 0,10 32-6526 0 0,11 12-3686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1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85 0 0 0,'0'0'579'0'0,"0"0"685"0"0,0 0 483 0 0,0 0 326 0 0,0 0 104 0 0,0 0-50 0 0,0 0-170 0 0,0 0-277 0 0,0 0-227 0 0,0 0-271 0 0,-4-6-208 0 0,-15-16-107 0 0,15 17-72 0 0,4 5-74 0 0,0 0-119 0 0,0 0-100 0 0,0 0-93 0 0,0 0-79 0 0,0 0-12 0 0,0 0-34 0 0,0 20 1073 0 0,32 196-103 0 0,26 126-905 0 0,-21-192-331 0 0,-32-139-20 0 0,-5-10 13 0 0,0-1-2 0 0,0 0 2 0 0,0 0 12 0 0,16-42 1557 0 0,175-601-1323 0 0,-166 537-146 0 0,-25 105-127 0 0,0 1-25 0 0,0 0-59 0 0,0 0-56 0 0,0 0-78 0 0,0 0-108 0 0,0 0-97 0 0,0 0-135 0 0,0 3-1126 0 0,0 10 75 0 0,1-6-3609 0 0,0-1-3858 0 0</inkml:trace>
  <inkml:trace contextRef="#ctx0" brushRef="#br0" timeOffset="465.504">465 604 5001 0 0,'0'0'1950'0'0,"0"0"-373"0"0,0 0 9 0 0,0 0 100 0 0,0 0 61 0 0,0 0-97 0 0,0 0-373 0 0,0 0-321 0 0,0 0-278 0 0,0 0-267 0 0,0 0-182 0 0,0 0-104 0 0,0 0-58 0 0,-10 8-8 0 0,-31 26 11 0 0,38-29-52 0 0,-1-1 0 0 0,1 1 0 0 0,0 0 0 0 0,0 0 0 0 0,0 0 0 0 0,1 1 0 0 0,-1-1 0 0 0,1 1 0 0 0,1-1 0 0 0,-1 1 0 0 0,1 0 0 0 0,0-1 0 0 0,0 1 0 0 0,1 0 0 0 0,-1 0 0 0 0,1 0 0 0 0,1-1 0 0 0,-1 1 0 0 0,1 0 0 0 0,0 0 0 0 0,1 1-18 0 0,-2-2 16 0 0,1-2 28 0 0,0 0-1 0 0,0 0 1 0 0,0 0 0 0 0,0 0 0 0 0,0 0-1 0 0,1 0 1 0 0,0 0 0 0 0,-1 0 0 0 0,1 0-1 0 0,0-1 1 0 0,0 1 0 0 0,1-1 0 0 0,-1 1-1 0 0,0-1 1 0 0,1 0 0 0 0,-1 0 0 0 0,1 0-1 0 0,0 0 1 0 0,0 0 0 0 0,0-1 0 0 0,0 0-1 0 0,0 1 1 0 0,0-1 0 0 0,0 0 0 0 0,0 0-1 0 0,0 0 1 0 0,1-1 0 0 0,-1 1 0 0 0,0-1-1 0 0,1 0-43 0 0,3 1 150 0 0,1 0-1 0 0,0-1 1 0 0,-1 1-1 0 0,1-2 1 0 0,-1 1-1 0 0,1-1 1 0 0,-1 0-1 0 0,1-1 0 0 0,-1 0 1 0 0,1 0-1 0 0,-1 0 1 0 0,4-3-150 0 0,-6 2 41 0 0,0 0 0 0 0,0 0 0 0 0,0 0 0 0 0,0-1 0 0 0,0 0 0 0 0,-1 0 0 0 0,0 0 0 0 0,0-1 0 0 0,0 1 0 0 0,0-1 0 0 0,-1 0 0 0 0,0 0 0 0 0,0 0 0 0 0,0-1 0 0 0,0 1 0 0 0,-1-1 0 0 0,0 1 0 0 0,0-1 0 0 0,-1 0 0 0 0,1 0 0 0 0,-1 0 0 0 0,-1 0 0 0 0,1 0 0 0 0,-1 0 0 0 0,0 0 1 0 0,0 0-1 0 0,-1 0 0 0 0,1 0 0 0 0,-1 0 0 0 0,-1 1 0 0 0,1-1 0 0 0,-1 0 0 0 0,0 0 0 0 0,-1 1 0 0 0,1-1 0 0 0,-1 1 0 0 0,0 0 0 0 0,-1-2-41 0 0,-34-27-1481 0 0,8 16-6918 0 0,19 11-3296 0 0</inkml:trace>
  <inkml:trace contextRef="#ctx0" brushRef="#br0" timeOffset="1870.488">1216 357 0 0 0,'20'-58'753'0'0,"-15"47"1591"0"0,-1-8 9742 0 0,-34 5-6899 0 0,14 11-4919 0 0,-1 1 0 0 0,1 0 1 0 0,-1 2-1 0 0,1 0 0 0 0,-1 1 1 0 0,1 0-1 0 0,0 1 1 0 0,-1 1-1 0 0,-9 3-268 0 0,20-5 76 0 0,0 1 0 0 0,0-1 0 0 0,0 1 1 0 0,0 0-1 0 0,0 0 0 0 0,1 1 0 0 0,-1-1 1 0 0,1 1-1 0 0,-1 1 0 0 0,1-1 0 0 0,0 1 0 0 0,1 0 1 0 0,-1 0-1 0 0,-3 4-76 0 0,7-6 4 0 0,0 1 1 0 0,1 0 0 0 0,-1 0-1 0 0,1 0 1 0 0,0 0-1 0 0,0 0 1 0 0,0 0 0 0 0,0 0-1 0 0,0 0 1 0 0,0 0-1 0 0,1 0 1 0 0,0-1-1 0 0,-1 1 1 0 0,1 0 0 0 0,0 0-1 0 0,1 0 1 0 0,-1-1-1 0 0,0 1 1 0 0,1-1 0 0 0,-1 1-1 0 0,1-1 1 0 0,0 0-1 0 0,0 1 1 0 0,0-1 0 0 0,0 0-1 0 0,0 0 1 0 0,0 0-1 0 0,1 0 1 0 0,-1-1 0 0 0,1 1-1 0 0,-1-1 1 0 0,1 1-1 0 0,0-1 1 0 0,1 0-5 0 0,17 17 54 0 0,23 22 44 0 0,-37-36-73 0 0,0 1 1 0 0,-1 0-1 0 0,1 0 1 0 0,-1 1-1 0 0,0 0 0 0 0,0 0 1 0 0,-1 0-1 0 0,0 1 1 0 0,0 0-1 0 0,-1 0 0 0 0,1 0 1 0 0,-1 0-1 0 0,-1 1 1 0 0,0-1-1 0 0,0 1 0 0 0,0 0 1 0 0,-1 0-1 0 0,0 0 1 0 0,-1 1-1 0 0,1 5-25 0 0,-2-10 46 0 0,0-1 1 0 0,0 1-1 0 0,-1 0 0 0 0,1-1 1 0 0,-1 1-1 0 0,0-1 0 0 0,0 1 1 0 0,0-1-1 0 0,0 1 1 0 0,-1-1-1 0 0,0 1 0 0 0,1-1 1 0 0,-1 0-1 0 0,0 0 0 0 0,-1 0 1 0 0,1 0-1 0 0,0 0 0 0 0,-1-1 1 0 0,0 1-1 0 0,1-1 0 0 0,-1 0 1 0 0,0 1-1 0 0,0-1 0 0 0,0 0 1 0 0,-1-1-47 0 0,-10 10 75 0 0,0-2-1 0 0,-1 0 1 0 0,0-1 0 0 0,0 0-1 0 0,0-1 1 0 0,-1-1 0 0 0,0-1-1 0 0,-1 0 1 0 0,-9 1-75 0 0,10-3 11 0 0,12-2-3 0 0,0 0 0 0 0,0 0 0 0 0,0 0 0 0 0,0-1-1 0 0,0 1 1 0 0,0-1 0 0 0,0 0 0 0 0,0 0 0 0 0,0 0 0 0 0,0-1 0 0 0,0 0-1 0 0,0 1 1 0 0,0-1 0 0 0,0-1 0 0 0,0 1 0 0 0,0 0 0 0 0,1-1-1 0 0,-1 0 1 0 0,0 0 0 0 0,0-1-8 0 0,1 2-53 0 0,1-1 0 0 0,0 0 0 0 0,0 1 0 0 0,-1-1 0 0 0,1 0 0 0 0,1 0 0 0 0,-1 0 0 0 0,0-1 0 0 0,0 1 0 0 0,1 0 0 0 0,-1-1 1 0 0,1 1-1 0 0,0-1 0 0 0,0 1 0 0 0,0-1 0 0 0,0 0 0 0 0,0 1 0 0 0,1-1 0 0 0,-1 0 0 0 0,1 0 0 0 0,-1 1 0 0 0,1-1 0 0 0,0 0 0 0 0,0 0 0 0 0,1 1 0 0 0,-1-1 0 0 0,0 0 0 0 0,1 0 0 0 0,0 1 0 0 0,-1-1 0 0 0,1 0 0 0 0,0 1 0 0 0,1-1 0 0 0,-1 1 0 0 0,0-1 0 0 0,1 1 1 0 0,-1-1-1 0 0,2 0 53 0 0,25-16-1756 0 0,-7 9-5769 0 0,-10 6-3936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0 0 0,'0'0'368'0'0,"0"0"744"0"0,0 0 350 0 0,0 0 101 0 0,0 0 21 0 0,0 0-105 0 0,0 0-89 0 0,0 0-15 0 0,0 0-58 0 0,0 0-64 0 0,12-8-124 0 0,85-72 1812 0 0,-43 25-1111 0 0,20-40 382 0 0,-73 94-2122 0 0,-1 1-24 0 0,0 0-20 0 0,0 0-50 0 0,0 23 336 0 0,1-8-206 0 0,0 1 0 0 0,2-1 1 0 0,0 1-1 0 0,0-1 1 0 0,2 0-1 0 0,-1 0 0 0 0,2-1 1 0 0,0 1-1 0 0,6 7-126 0 0,3-4-1519 0 0,-12-17-228 0 0,0 1-1474 0 0,0-1-3088 0 0,1-1-3577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0,'0'0'2252'0'0,"0"0"-486"0"0,0 0-31 0 0,0 0 256 0 0,0 0 128 0 0,0 0-103 0 0,0 0-297 0 0,0 0-396 0 0,0 0-379 0 0,0 0-269 0 0,0 0-189 0 0,0 0-103 0 0,0 0-39 0 0,24 4 1974 0 0,268-48 2479 0 0,-172 44-4614 0 0,-120 0-249 0 0,0 0-16 0 0,0 0-8 0 0,0 0-39 0 0,0 0-56 0 0,0 0-71 0 0,0 0-109 0 0,-10-3-3977 0 0,4 2-5968 0 0,4 1 1084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6153 0 0,'0'0'3760'0'0,"0"0"-1514"0"0,0 0-787 0 0,0 0-243 0 0,0 0-79 0 0,0 0-55 0 0,0 0-86 0 0,0 0-98 0 0,0 0-65 0 0,0 0-59 0 0,0 0-97 0 0,0 0-83 0 0,0 0-77 0 0,29-2-79 0 0,91-6-70 0 0,32-26 472 0 0,-72 24-1426 0 0,-46 9-6228 0 0,-29 1-4341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35 344 0 0,'0'0'2043'0'0,"0"0"-182"0"0,0 0-65 0 0,0 0-80 0 0,0 0-150 0 0,0 0-216 0 0,0 0-270 0 0,0 0-277 0 0,0 0-254 0 0,0 0-170 0 0,0 0-39 0 0,0 0 47 0 0,0 0 101 0 0,3-1 92 0 0,74 3 3919 0 0,-26 5-2734 0 0,-28-8-1336 0 0,0-1 1 0 0,0-1-1 0 0,0-1 1 0 0,0 0-1 0 0,-1-2 0 0 0,18-7-429 0 0,-29 9 316 0 0,9-1-2753 0 0,-22 17-4845 0 0,0-9 1405 0 0,-1-2-2965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13643 0 0,'0'0'1476'0'0,"0"0"-621"0"0,0 0-231 0 0,0 0 146 0 0,0 0 187 0 0,0 0 57 0 0,0 0-86 0 0,0 0-140 0 0,0 0-129 0 0,0 0-107 0 0,0 0-74 0 0,33 0-76 0 0,103-3-68 0 0,126-17-1520 0 0,-245 17-1452 0 0,-5 0-3270 0 0,-4 3-5712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0 1208 0 0,'0'0'2003'0'0,"0"0"-129"0"0,0 0 72 0 0,0 0 117 0 0,0 0-68 0 0,0 0-129 0 0,0 0-231 0 0,0 0-279 0 0,0 0-190 0 0,0 0-202 0 0,0 0-185 0 0,0 0-138 0 0,0 0-109 0 0,-2 3-58 0 0,-158 288 2069 0 0,156-286-2535 0 0,-11 18-43 0 0,-1 0 0 0 0,-2-1 0 0 0,0-2 0 0 0,-1 0 0 0 0,-1 0 0 0 0,-1-2 0 0 0,-21 15 35 0 0,9-14-1713 0 0,33-44-6879 0 0,0 21 3847 0 0,0 0-3013 0 0</inkml:trace>
  <inkml:trace contextRef="#ctx0" brushRef="#br0" timeOffset="297.382">1 15 2985 0 0,'0'0'2379'0'0,"0"0"-272"0"0,0 0-177 0 0,0 0-81 0 0,0 0-126 0 0,0 0-309 0 0,0 0-442 0 0,0 0-366 0 0,0 0-118 0 0,0 0 43 0 0,0 0 101 0 0,0 0 53 0 0,0 0-65 0 0,6 12-100 0 0,113 187 2481 0 0,46-12-1929 0 0,-160-181-1907 0 0,28 43 2169 0 0,-27-31-5174 0 0,-4 0-6084 0 0,-2-17-325 0 0</inkml:trace>
  <inkml:trace contextRef="#ctx0" brushRef="#br0" timeOffset="816.738">483 420 10314 0 0,'0'0'1697'0'0,"0"0"-668"0"0,0 0-391 0 0,0 0-76 0 0,0 0 27 0 0,0 0 40 0 0,0 0 2 0 0,0 0-8 0 0,0 0 5 0 0,0 0-46 0 0,0 0-91 0 0,0 0-92 0 0,0 0-83 0 0,15-1-37 0 0,117-5 902 0 0,-143 43-216 0 0,-119 99-593 0 0,130-136-365 0 0,-1 1 0 0 0,0 0 1 0 0,0 0-1 0 0,1 0 1 0 0,-1-1-1 0 0,1 1 0 0 0,-1 0 1 0 0,1 0-1 0 0,-1 0 0 0 0,1 0 1 0 0,0 0-1 0 0,-1 0 1 0 0,1 0-1 0 0,0 0 0 0 0,0 0 1 0 0,-1 0-1 0 0,1 0 0 0 0,0 0 1 0 0,0 0-1 0 0,0 0 1 0 0,0 0-1 0 0,1 0 0 0 0,-1 0 1 0 0,0 0-1 0 0,0 0 0 0 0,1 0 1 0 0,-1 0-1 0 0,0 0 0 0 0,1 0 1 0 0,-1 0-1 0 0,1 0 1 0 0,-1 0-1 0 0,1-1 0 0 0,0 1 1 0 0,-1 0-1 0 0,1 0 0 0 0,0-1 1 0 0,-1 1-1 0 0,1 0 1 0 0,0-1-1 0 0,0 1 0 0 0,0 0 1 0 0,0-1-1 0 0,0 1 0 0 0,-1-1 1 0 0,1 0-1 0 0,0 1 1 0 0,0-1-1 0 0,0 0 0 0 0,0 0 1 0 0,0 1-1 0 0,0-1 0 0 0,1 0-7 0 0,62 3 619 0 0,-51-3-477 0 0,-6 1-140 0 0,0-1-1 0 0,1 0 1 0 0,-1 0 0 0 0,0-1 0 0 0,0 0 0 0 0,1 0 0 0 0,-1 0 0 0 0,0-1 0 0 0,0 0 0 0 0,0-1 0 0 0,-1 1-1 0 0,1-1 1 0 0,-1-1 0 0 0,6-2-2 0 0,-10-2-5408 0 0,0 4-2924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0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48 0 0 0,'0'0'628'0'0,"0"0"846"0"0,0 0 306 0 0,0 0-55 0 0,0 0-145 0 0,0 0-138 0 0,0 0-116 0 0,0 0-59 0 0,0-8-72 0 0,0-24-90 0 0,0 24-69 0 0,0 8-75 0 0,0 0-64 0 0,0 0-35 0 0,0 0-33 0 0,0 0-55 0 0,0 0-69 0 0,0 0-105 0 0,-6 19 895 0 0,-5-1-1406 0 0,2 1 1 0 0,0 1 0 0 0,1 0-1 0 0,1 0 1 0 0,1 0-1 0 0,0 1 1 0 0,2 0 0 0 0,0 0-1 0 0,2 2-89 0 0,-1-6 18 0 0,-3 14 22 0 0,-19 141 193 0 0,27-58-181 0 0,-2-110-42 0 0,1-1-1 0 0,0 0 1 0 0,0 0-1 0 0,0 0 1 0 0,1 0-1 0 0,-1 0 1 0 0,1 0-1 0 0,0 0 1 0 0,0 0-1 0 0,-1-1 1 0 0,2 1-1 0 0,-1-1 0 0 0,0 1 1 0 0,0-1-1 0 0,1 0 1 0 0,0 0-1 0 0,-1 0 1 0 0,1 0-1 0 0,0 0 1 0 0,0-1-1 0 0,0 1 1 0 0,0-1-1 0 0,0 0 1 0 0,0 0-1 0 0,0 0 1 0 0,0 0-1 0 0,1-1 1 0 0,-1 1-1 0 0,0-1 1 0 0,0 0-1 0 0,1 0 1 0 0,-1 0-1 0 0,0 0 1 0 0,1 0-1 0 0,-1-1 1 0 0,0 1-1 0 0,0-1 1 0 0,1 0-1 0 0,-1 0 1 0 0,0 0-1 0 0,0-1 1 0 0,0 1-1 0 0,0-1 1 0 0,-1 0-1 0 0,2 0-9 0 0,27-25 68 0 0,-2-1 0 0 0,-1-1 0 0 0,-1-1 0 0 0,-1-1 0 0 0,-2-2-1 0 0,-2 0 1 0 0,-1-2 0 0 0,-1 0 0 0 0,-2-1 0 0 0,-1-1 0 0 0,-3-1 0 0 0,0 0 0 0 0,-3-1 0 0 0,3-18-68 0 0,-4 6 397 0 0,-13 156-377 0 0,0-59 16 0 0,3-1 1 0 0,1 0 0 0 0,2 1-1 0 0,2-1 1 0 0,9 34-37 0 0,4 3 7 0 0,-3 1 0 0 0,-4 0 1 0 0,-3 1-1 0 0,-4-1 0 0 0,-4 3-7 0 0,1-66 4 0 0,-2-1 0 0 0,0 1 1 0 0,-1 0-1 0 0,-1 0 0 0 0,-1-1 1 0 0,-1 1-1 0 0,0-1 0 0 0,-1 0 0 0 0,-2-1 1 0 0,0 1-1 0 0,0-2 0 0 0,-2 1 0 0 0,0-1 1 0 0,-1 0-1 0 0,-1-1 0 0 0,0-1 0 0 0,-2 0 1 0 0,1 0-1 0 0,-2-2 0 0 0,0 1 0 0 0,-10 6-4 0 0,16-16 12 0 0,-1 0 1 0 0,1-1-1 0 0,0 0 0 0 0,-1 0 0 0 0,0-1 0 0 0,1 0 0 0 0,-1-1 0 0 0,0 0 0 0 0,0 0 0 0 0,0-1 1 0 0,0-1-1 0 0,-5 0-12 0 0,11-1 5 0 0,-1 1 1 0 0,1-1-1 0 0,0-1 0 0 0,0 1 1 0 0,0-1-1 0 0,0 1 1 0 0,0-1-1 0 0,1 0 1 0 0,-1 0-1 0 0,1-1 0 0 0,0 1 1 0 0,0-1-1 0 0,0 1 1 0 0,0-1-1 0 0,0 0 1 0 0,1 0-1 0 0,0-1 0 0 0,0 1 1 0 0,0 0-1 0 0,1-1 1 0 0,-1 1-1 0 0,1-1 1 0 0,0 1-1 0 0,0-1 1 0 0,0 0-1 0 0,1 1 0 0 0,0-4-5 0 0,-1-3-2 0 0,1-1 0 0 0,0 0 0 0 0,1 1-1 0 0,1-1 1 0 0,-1 1 0 0 0,2-1-1 0 0,0 1 1 0 0,0 0 0 0 0,1 0-1 0 0,0 0 1 0 0,1 0 0 0 0,0 1 0 0 0,1 0-1 0 0,0 0 1 0 0,1 0 0 0 0,0 1-1 0 0,0 0 1 0 0,1 0 2 0 0,10-14 4 0 0,2 1 0 0 0,0 0 0 0 0,1 2 1 0 0,1 0-1 0 0,0 2 0 0 0,2 0 0 0 0,0 2 0 0 0,1 0 0 0 0,1 2 0 0 0,22-9-4 0 0,9-3-10 0 0,-56 26 22 0 0,-1 0-6 0 0,0 0-12 0 0,0 0 19 0 0,0 0 8 0 0,0 0-25 0 0,0 0 10 0 0,0 0 3 0 0,0 0-14 0 0,0 0 9 0 0,0 0-15 0 0,0 0 23 0 0,0 0 11 0 0,0 0-30 0 0,0 0-25 0 0,0 0-1 0 0,0 0-33 0 0,0 0-44 0 0,0 0-53 0 0,0 0-96 0 0,0 0-135 0 0,0-4-3315 0 0,0-3-8474 0 0,0 3 3844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3681 0 0,'0'0'2275'0'0,"0"0"-196"0"0,0 0-112 0 0,0 0-38 0 0,0 0-13 0 0,0 0-184 0 0,0 0-261 0 0,0 0-229 0 0,0 0-266 0 0,0 0-240 0 0,0 0-180 0 0,0 0-92 0 0,0 0-59 0 0,-3-1-15 0 0,-6-1-16 0 0,6 1-54 0 0,3 1-39 0 0,0 0-50 0 0,11 3 604 0 0,163 6 1856 0 0,-115-10-2263 0 0,130-6 210 0 0,-170 5-388 0 0,-9 0-2271 0 0,-26 2-3222 0 0,0 1-4632 0 0,11 2-853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6865 0 0,'0'0'3400'0'0,"0"0"-1638"0"0,0 0-637 0 0,0 0 33 0 0,0 0 195 0 0,0 0 70 0 0,0 0-120 0 0,0 0-263 0 0,0 0-301 0 0,0 0-221 0 0,0 0-138 0 0,0 0-67 0 0,-3 3-11 0 0,-10 15 331 0 0,64-2 2841 0 0,262-20-1336 0 0,-278-1-2215 0 0,-28-1-2429 0 0,-7 6 1514 0 0,-1 0-2397 0 0,1 0-5146 0 0,0 0-3412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907 1411 0 0 0,'0'0'1456'0'0,"0"0"107"0"0,0 0 94 0 0,0 0 98 0 0,0 0-64 0 0,0 0-110 0 0,0 0-147 0 0,0 0-156 0 0,0 0-153 0 0,0 0-111 0 0,0 0-142 0 0,0 0-143 0 0,0 0-104 0 0,-7 0 290 0 0,5 0 3233 0 0,261-47-836 0 0,-215 46-3302 0 0,-40 34 146 0 0,-37 67 286 0 0,-36-4-370 0 0,-65 28-69 0 0,127-116 11 0 0,5-7-19 0 0,0 0 1 0 0,1 0-1 0 0,-1 0 1 0 0,1 0-1 0 0,-1 1 1 0 0,1-1-1 0 0,0 1 1 0 0,0-1-1 0 0,0 1 1 0 0,0-1-1 0 0,0 1 1 0 0,0 0-1 0 0,0-1 1 0 0,0 1-1 0 0,0 0 0 0 0,1 0 1 0 0,-1 0-1 0 0,1 0 1 0 0,-1 0-1 0 0,1-1 1 0 0,0 1-1 0 0,0 0 1 0 0,0 0-1 0 0,0 0 1 0 0,0 1 4 0 0,37 10 73 0 0,80 1 185 0 0,-72-14-66 0 0,1-1 1 0 0,0-3 0 0 0,-1-2-1 0 0,18-5-192 0 0,15 0 102 0 0,-68-11-3594 0 0,5 7-1325 0 0,-7 5-3842 0 0,-1 5-1315 0 0</inkml:trace>
  <inkml:trace contextRef="#ctx0" brushRef="#br0" timeOffset="-2811.106">255 660 0 0 0,'0'0'863'0'0,"0"0"298"0"0,0 0 165 0 0,0 0 154 0 0,0 0 118 0 0,0 0 9 0 0,0 0-139 0 0,0 0-282 0 0,0 0-331 0 0,0 0-290 0 0,0 0-182 0 0,-9 0 765 0 0,187 2 4350 0 0,-1 0-5005 0 0,-177-2-509 0 0,0 0 52 0 0,0 0 79 0 0,0 0 69 0 0,0 0 86 0 0,0 0 50 0 0,-18 0 506 0 0,-10-1-818 0 0,-1 1 1 0 0,0 2-1 0 0,1 1 1 0 0,-1 1-1 0 0,1 1 1 0 0,-5 3-9 0 0,79-4-266 0 0,-2-3 361 0 0,71-1-501 0 0,-111 3-1699 0 0,-4 3-4773 0 0,0-5 3778 0 0,0 0-5657 0 0</inkml:trace>
  <inkml:trace contextRef="#ctx0" brushRef="#br0" timeOffset="-1612.467">1249 384 0 0 0,'0'0'575'0'0,"0"0"494"0"0,0 0 212 0 0,0 0 54 0 0,0 0-72 0 0,0 0-149 0 0,0 0-87 0 0,0 0-56 0 0,0 0-48 0 0,-2-3-55 0 0,0 1-635 0 0,0 0-1 0 0,0 0 0 0 0,0 1 0 0 0,0-1 1 0 0,0 0-1 0 0,-1 1 0 0 0,1 0 0 0 0,0-1 1 0 0,-1 1-1 0 0,1 0 0 0 0,-1 0 1 0 0,0 1-1 0 0,1-1 0 0 0,-1 0 0 0 0,1 1 1 0 0,-1 0-1 0 0,0 0 0 0 0,0-1 1 0 0,1 2-1 0 0,-1-1 0 0 0,0 0 0 0 0,1 0 1 0 0,-1 1-233 0 0,-14 2 160 0 0,0 0 0 0 0,0 2 0 0 0,1 0 0 0 0,-1 0-1 0 0,1 2 1 0 0,1 0 0 0 0,-1 1 0 0 0,1 0 0 0 0,-11 9-160 0 0,22-15 34 0 0,-3 2-22 0 0,1-1 0 0 0,-1 1 0 0 0,1-1 0 0 0,0 2 0 0 0,0-1 0 0 0,1 1 0 0 0,-1 0 0 0 0,1 0 0 0 0,0 0 0 0 0,0 1 0 0 0,1 0 0 0 0,0 0 0 0 0,0 0 0 0 0,0 0-1 0 0,0 1 1 0 0,1-1 0 0 0,0 1 0 0 0,1 0 0 0 0,0 0 0 0 0,0 0 0 0 0,0 0 0 0 0,0 4-12 0 0,2-9 10 0 0,0 0 0 0 0,0 0 0 0 0,0 0 0 0 0,0 0 0 0 0,0 0-1 0 0,0 1 1 0 0,0-1 0 0 0,1-1 0 0 0,-1 1 0 0 0,1 0 0 0 0,-1 0 0 0 0,1 0 0 0 0,0 0 0 0 0,0 0 0 0 0,0 0 0 0 0,0-1-1 0 0,0 1 1 0 0,0 0 0 0 0,0-1 0 0 0,1 1 0 0 0,-1-1 0 0 0,0 1 0 0 0,1-1 0 0 0,0 0 0 0 0,-1 1 0 0 0,1-1-1 0 0,0 0 1 0 0,-1 0 0 0 0,1 0 0 0 0,0-1 0 0 0,0 1 0 0 0,0 0 0 0 0,0-1 0 0 0,0 1 0 0 0,0-1 0 0 0,0 1-1 0 0,0-1 1 0 0,0 0 0 0 0,0 0 0 0 0,0 0-10 0 0,8 1 157 0 0,1-1 0 0 0,-1 0 0 0 0,1 0 0 0 0,0-1-1 0 0,-1 0 1 0 0,0-1 0 0 0,1-1 0 0 0,-1 1 0 0 0,0-2 0 0 0,0 1 0 0 0,0-1-1 0 0,-1-1 1 0 0,2 0-157 0 0,19-13 144 0 0,-2 0 0 0 0,0-2 0 0 0,-1-1 0 0 0,-1-2 0 0 0,0 0 0 0 0,-2-1 0 0 0,-1-2 0 0 0,-2 0-1 0 0,0-1 1 0 0,-1-2 0 0 0,-1-2-144 0 0,-7 16 520 0 0,-11 25 134 0 0,-2 5-756 0 0,3 312 413 0 0,-2-295-320 0 0,-2 1 1 0 0,-2-1-1 0 0,0 0 0 0 0,-3-1 0 0 0,0 1 1 0 0,-2-1-1 0 0,-12 29 9 0 0,18-51-4 0 0,-1 0 0 0 0,1-1 0 0 0,-1 1 0 0 0,-1-1 0 0 0,1 0 0 0 0,-2 0 0 0 0,1-1 0 0 0,-1 1 0 0 0,0-1 0 0 0,0 0 0 0 0,-1-1 0 0 0,0 0 0 0 0,0 0 0 0 0,-1 0 0 0 0,1-1 0 0 0,-1 0 0 0 0,0 0 0 0 0,-1-1 0 0 0,1 0 0 0 0,-1-1 0 0 0,0 0 0 0 0,1 0 0 0 0,-2-1 0 0 0,1 0 0 0 0,0 0 0 0 0,0-1 0 0 0,0 0 0 0 0,-1-1 0 0 0,-6 0 4 0 0,14-1 0 0 0,0 1 1 0 0,0-1-1 0 0,0 0 1 0 0,0 1-1 0 0,0-1 1 0 0,0 0-1 0 0,0 0 1 0 0,0 0-1 0 0,0-1 1 0 0,0 1-1 0 0,0 0 1 0 0,1-1-1 0 0,-1 1 1 0 0,1-1-1 0 0,-1 1 1 0 0,1-1-1 0 0,-1 0 1 0 0,1 0-1 0 0,0 1 1 0 0,0-1-1 0 0,0 0 1 0 0,0 0-1 0 0,0 0 1 0 0,0-1-1 0 0,1 1 1 0 0,-1 0-1 0 0,1 0 1 0 0,-1 0-1 0 0,1 0 1 0 0,0-1-1 0 0,0 1 1 0 0,0 0-1 0 0,0 0 1 0 0,0 0-1 0 0,0-1 1 0 0,1 1-1 0 0,28-77-75 0 0,-17 64 81 0 0,1 1 0 0 0,0 0 0 0 0,0 1 0 0 0,2 1 0 0 0,0 0 1 0 0,0 1-1 0 0,1 0 0 0 0,0 1 0 0 0,0 1 0 0 0,1 1 1 0 0,1 0-7 0 0,150-47 106 0 0,-66 48-691 0 0,-88 4-1239 0 0,-6 0-4842 0 0,-6 2-4296 0 0</inkml:trace>
  <inkml:trace contextRef="#ctx0" brushRef="#br0" timeOffset="-988.737">575 1172 4057 0 0,'0'0'2254'0'0,"0"0"-103"0"0,0 0-4 0 0,0 0-5 0 0,0 0-198 0 0,0 0-345 0 0,0 0-403 0 0,0 0-369 0 0,0 0-255 0 0,0 0-202 0 0,0 0-149 0 0,0 0-77 0 0,0 0-9 0 0,3 1 88 0 0,158 2 2801 0 0,176-15-1093 0 0,-178-1-1618 0 0,-79 8-268 0 0,1-3 0 0 0,-2-3-1 0 0,41-13-44 0 0,-55 7-46 0 0,12-3-4218 0 0,-67 19-2886 0 0,-8 1 3784 0 0,1 0-7192 0 0</inkml:trace>
  <inkml:trace contextRef="#ctx0" brushRef="#br0" timeOffset="4449.344">1590 1150 0 0 0,'-2'-6'13'0'0,"2"4"97"0"0,0 2 180 0 0,-1 0 379 0 0,-4 0 767 0 0,4-4 2885 0 0,11 1-532 0 0,22 3-3583 0 0,-24 0 286 0 0,173 1 2704 0 0,43-2-1576 0 0,-204 1-1500 0 0,157-15 542 0 0,-20-3 3 0 0,-30 7-126 0 0,-81 3 2 0 0,89-10 54 0 0,-89 11-252 0 0,90 3 194 0 0,-111 1-183 0 0,-25 3-3860 0 0,-5-1-3851 0 0,5 1-2278 0 0</inkml:trace>
  <inkml:trace contextRef="#ctx0" brushRef="#br0" timeOffset="6968.83">1724 1411 0 0 0,'0'0'644'0'0,"0"0"604"0"0,0 0 333 0 0,0 0 131 0 0,0 0 114 0 0,0 0-3 0 0,-1-7-160 0 0,-7-26 1111 0 0,8 33-1626 0 0,0 0-109 0 0,0 0-108 0 0,0 0-124 0 0,0 0-105 0 0,0 0-93 0 0,0 0-72 0 0,0 0-79 0 0,13 81 2159 0 0,53 305-1271 0 0,-49-319-1287 0 0,-8-69 1296 0 0,-4-26-985 0 0,-3 13-352 0 0,61-202 100 0 0,55-136-140 0 0,-110 339-601 0 0,-15 42-809 0 0,0-5 938 0 0,4 12-1719 0 0,2-12-6507 0 0,1-15-2513 0 0</inkml:trace>
  <inkml:trace contextRef="#ctx0" brushRef="#br0" timeOffset="7480.732">2103 1820 0 0 0,'0'0'912'0'0,"0"0"232"0"0,0 0 130 0 0,0 0 209 0 0,0 0 187 0 0,0 0 23 0 0,0 0-106 0 0,0 0-197 0 0,0 0-176 0 0,0 0-199 0 0,0 0-171 0 0,0 0-113 0 0,0 0-82 0 0,-1-3-41 0 0,-7-9 1497 0 0,-24 53-1015 0 0,-10 57-753 0 0,41-95-310 0 0,0 0 1 0 0,0 0 0 0 0,1 0-1 0 0,-1 0 1 0 0,1 0 0 0 0,0 0-1 0 0,0 1 1 0 0,0-1 0 0 0,0 0-1 0 0,1 0 1 0 0,-1 0 0 0 0,1 0-1 0 0,-1 0 1 0 0,1 0 0 0 0,0 0-1 0 0,1 0 1 0 0,-1 0 0 0 0,0 0-1 0 0,1 0 1 0 0,0-1 0 0 0,-1 1-1 0 0,1-1 1 0 0,0 1 0 0 0,0-1-1 0 0,1 0 1 0 0,-1 1 0 0 0,0-1-1 0 0,1 0 1 0 0,-1-1 0 0 0,1 1-1 0 0,0 0 1 0 0,0 0-28 0 0,4-1 106 0 0,-1 0 0 0 0,0 0 0 0 0,1 0 1 0 0,-1-1-1 0 0,1 0 0 0 0,-1 0 0 0 0,1 0 0 0 0,-1-1 0 0 0,0 0 0 0 0,1 0 1 0 0,-1-1-1 0 0,0 0 0 0 0,0 0 0 0 0,0 0 0 0 0,0-1 0 0 0,0 0 0 0 0,0 0 0 0 0,-1-1 1 0 0,0 1-1 0 0,1-1 0 0 0,-1 0 0 0 0,-1 0 0 0 0,1-1 0 0 0,2-2-106 0 0,1 0 65 0 0,-1 1-1 0 0,1-1 1 0 0,-1 0 0 0 0,0 0-1 0 0,-1-1 1 0 0,0 0-1 0 0,0 0 1 0 0,-1-1-1 0 0,0 0 1 0 0,0 0 0 0 0,-1 0-1 0 0,0 0 1 0 0,-1-1-1 0 0,0 1 1 0 0,0-1-1 0 0,-1 0 1 0 0,0 0 0 0 0,-1 0-1 0 0,0 0 1 0 0,-1 0-1 0 0,0 0 1 0 0,0 0-1 0 0,-1 0 1 0 0,-1-3-65 0 0,-1 10-97 0 0,-1 0-1 0 0,1 0 1 0 0,-1 0 0 0 0,0 0-1 0 0,0 1 1 0 0,0 0-1 0 0,0-1 1 0 0,0 1 0 0 0,0 1-1 0 0,-1-1 1 0 0,1 1 0 0 0,-1 0-1 0 0,1 0 1 0 0,-1 0 0 0 0,1 0-1 0 0,-1 1 1 0 0,1 0 0 0 0,-1 0-1 0 0,0 0 1 0 0,1 0 0 0 0,-1 1-1 0 0,1 0 1 0 0,-1 0-1 0 0,1 0 1 0 0,-1 1 0 0 0,1-1-1 0 0,0 1 1 0 0,-1 0 0 0 0,1 0-1 0 0,0 0 98 0 0,-47 34-4861 0 0,38-27 355 0 0,0 0-6574 0 0</inkml:trace>
  <inkml:trace contextRef="#ctx0" brushRef="#br0" timeOffset="7852.746">2645 1757 6953 0 0,'0'0'3553'0'0,"0"0"-1738"0"0,0 0-537 0 0,0 0 166 0 0,0 0 37 0 0,0 0-112 0 0,0 0-271 0 0,0 0-345 0 0,0 0-165 0 0,0 0-93 0 0,0 0-72 0 0,0 0-95 0 0,0 0-63 0 0,-12 16-26 0 0,-53 79 102 0 0,40-40-65 0 0,18-37-304 0 0,0-1 0 0 0,-2 0 0 0 0,1-1 0 0 0,-2 0 0 0 0,0 0-1 0 0,-1-1 1 0 0,-1 0 0 0 0,-10 10 28 0 0,14-18-812 0 0,-9 5 627 0 0,10-10-3708 0 0,-2-1-4068 0 0,8-2 3138 0 0,1-2 23 0 0</inkml:trace>
  <inkml:trace contextRef="#ctx0" brushRef="#br0" timeOffset="8213.031">2440 1761 3753 0 0,'0'0'2228'0'0,"0"0"-883"0"0,0 0-464 0 0,0 0 18 0 0,0 0 164 0 0,0 0 120 0 0,0 0-2 0 0,0 0-67 0 0,0 0-74 0 0,0 0-68 0 0,0 0-70 0 0,0 0-118 0 0,8 12-40 0 0,49 76 1307 0 0,58 18-354 0 0,-106-106-4538 0 0,-6-3-6346 0 0,-3 2-622 0 0</inkml:trace>
  <inkml:trace contextRef="#ctx0" brushRef="#br0" timeOffset="8894.427">2387 1312 0 0 0,'0'0'693'0'0,"0"0"128"0"0,0 0 80 0 0,0 0 91 0 0,0 0 141 0 0,0 0 171 0 0,0 0 59 0 0,-1 0 927 0 0,-6 0-2432 0 0,6 0 3964 0 0,1 0 4164 0 0,125-26-6393 0 0,-58 22-1436 0 0,-67 30 355 0 0,-28 18 156 0 0,-38 58-61 0 0,65-99-582 0 0,1-2-13 0 0,0 0 0 0 0,-1 1-1 0 0,1-1 1 0 0,0 1 0 0 0,0-1 0 0 0,0 1-1 0 0,0-1 1 0 0,0 1 0 0 0,1-1-1 0 0,-1 1 1 0 0,0-1 0 0 0,1 0-1 0 0,-1 1 1 0 0,1-1 0 0 0,-1 0 0 0 0,1 1-1 0 0,0-1 1 0 0,-1 0 0 0 0,1 0-1 0 0,0 1 1 0 0,0-1 0 0 0,0 0-1 0 0,0 0 1 0 0,0 0 0 0 0,0 0 0 0 0,0 0-1 0 0,1 0 1 0 0,-1-1 0 0 0,0 1-1 0 0,0 0 1 0 0,1 0 0 0 0,-1-1-1 0 0,0 1 1 0 0,1-1 0 0 0,-1 1 0 0 0,1-1-1 0 0,-1 0-11 0 0,12 5 123 0 0,-4-2-100 0 0,0 0 0 0 0,0-1-1 0 0,0 0 1 0 0,0 0 0 0 0,0-1-1 0 0,0-1 1 0 0,0 1 0 0 0,1-1-1 0 0,-1-1 1 0 0,0 0 0 0 0,0 0-1 0 0,0-1 1 0 0,0 0 0 0 0,0 0-1 0 0,0-1 1 0 0,1-1-23 0 0,48-27-4653 0 0,-49 25-1998 0 0,0 5-5401 0 0</inkml:trace>
  <inkml:trace contextRef="#ctx0" brushRef="#br0" timeOffset="13979.163">2985 193 0 0 0,'0'0'1084'0'0,"0"0"662"0"0,0 0 306 0 0,0 0-2 0 0,0 0-233 0 0,0 0-294 0 0,0 0-219 0 0,0 0-163 0 0,-1-8-136 0 0,-6-24-147 0 0,6 24-135 0 0,1 8-127 0 0,0 0-136 0 0,0 0-122 0 0,0 0-115 0 0,0 0-103 0 0,7 18 486 0 0,45 42 751 0 0,-2 2-1 0 0,-3 3 0 0 0,-3 1 1 0 0,26 54-1357 0 0,-50-78 186 0 0,-2 1 0 0 0,-1 0 0 0 0,-3 2 0 0 0,-1 0 0 0 0,-2 0 0 0 0,-3 1 0 0 0,-1 0 0 0 0,-3 1 0 0 0,-1 0 0 0 0,-3-1 0 0 0,-1 1 0 0 0,-8 40-186 0 0,0 11 126 0 0,-5-1 0 0 0,-18 61-126 0 0,21-126 22 0 0,-2 0 0 0 0,-1-1 0 0 0,-1 0 0 0 0,-2-1-1 0 0,0-1 1 0 0,-3-1 0 0 0,0 0 0 0 0,-1-1 0 0 0,-2-2 0 0 0,-1 0-1 0 0,-1-2 1 0 0,0 0 0 0 0,-4 0-22 0 0,-101 120-10 0 0,125-134 372 0 0,-2-1-2864 0 0,-5-14-3335 0 0,8 0-654 0 0,2 5-4871 0 0</inkml:trace>
  <inkml:trace contextRef="#ctx0" brushRef="#br0" timeOffset="15175.7">261 1 0 0 0,'0'0'1034'0'0,"0"0"319"0"0,0 0 177 0 0,0 0-19 0 0,0 0-166 0 0,0 0-244 0 0,0 0-224 0 0,0 0-121 0 0,0 0-45 0 0,-3-1 5260 0 0,1 1-5991 0 0,-31 38 1806 0 0,20-23-1455 0 0,1 1 1 0 0,0 0 0 0 0,1 1 0 0 0,0 0 0 0 0,2 1 0 0 0,0 0 0 0 0,-5 15-332 0 0,8-20 144 0 0,-16 41 295 0 0,2 1 1 0 0,3 1-1 0 0,2 0 1 0 0,2 2-1 0 0,3-1 1 0 0,3 2-1 0 0,1 24-439 0 0,5-71 45 0 0,-10 141 789 0 0,7-1 0 0 0,10 53-834 0 0,2-146 203 0 0,4-1 1 0 0,2 0-1 0 0,2 0 1 0 0,3-2-1 0 0,2 0 1 0 0,3-1-1 0 0,2-2 1 0 0,2 0-1 0 0,3-2 1 0 0,26 32-204 0 0,68 98 689 0 0,-103-145-450 0 0,-21-35-191 0 0,6 0 173 0 0,-7-2-266 0 0,0 1-32 0 0,0 0-30 0 0,0 0-12 0 0,0 0-38 0 0,0 0-62 0 0,6 0-1009 0 0,7 0-1196 0 0,-6-3-4245 0 0,-3-1-5408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3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499 538 0 0 0,'0'0'279'0'0,"0"0"888"0"0,0 0 328 0 0,0 0-6 0 0,0 0-72 0 0,0 0 6 0 0,0 0 25 0 0,0 0 18 0 0,0-4-18 0 0,2-10-61 0 0,-2 10-95 0 0,0 4-114 0 0,0 0-111 0 0,0 0-98 0 0,0 0-87 0 0,0 0-73 0 0,0 0-37 0 0,-8 29 3650 0 0,-20 16-4550 0 0,17-30 554 0 0,-51 81 163 0 0,23-33-336 0 0,-3-1 0 0 0,-2-2 0 0 0,-52 52-253 0 0,-66 58 158 0 0,154-165-638 0 0,8-17-5049 0 0,1 0 3233 0 0,3-9-7477 0 0,-1 13 1637 0 0</inkml:trace>
  <inkml:trace contextRef="#ctx0" brushRef="#br0" timeOffset="403.472">35 556 6481 0 0,'0'0'2441'0'0,"0"0"-406"0"0,0 0-305 0 0,0 0-74 0 0,0 0-52 0 0,0 0-193 0 0,0 0-342 0 0,0 0-357 0 0,0 0-205 0 0,0 0-55 0 0,0 0 30 0 0,0 0 65 0 0,5 16-20 0 0,38 111 751 0 0,-22-96-805 0 0,0-2 0 0 0,2-1 0 0 0,1 0 0 0 0,1-2 1 0 0,7 5-474 0 0,-6-7 212 0 0,-1 1 0 0 0,-2 1 0 0 0,0 2 1 0 0,-2 0-1 0 0,8 15-212 0 0,4 52 303 0 0,-33-94-293 0 0,0-1-19 0 0,0 0-27 0 0,0 0 5 0 0,0 0-30 0 0,0 0-10 0 0,0 0-22 0 0,0 0-30 0 0,0 0-70 0 0,0-27-7443 0 0,0 18 1109 0 0,0 4-4997 0 0</inkml:trace>
  <inkml:trace contextRef="#ctx0" brushRef="#br0" timeOffset="1000.252">587 232 2433 0 0,'0'0'1927'0'0,"0"0"-216"0"0,0 0-68 0 0,0 0 226 0 0,0 0 126 0 0,0 0-61 0 0,0 0-149 0 0,0 0-304 0 0,0 0-283 0 0,0 0-197 0 0,0 0-190 0 0,0 0-147 0 0,0 0-98 0 0,-5-7 1502 0 0,102-8-597 0 0,40 9-805 0 0,-136 6-655 0 0,0 0 0 0 0,0 0 1 0 0,0 0-1 0 0,1 1 1 0 0,-1-1-1 0 0,0 0 0 0 0,0 1 1 0 0,0-1-1 0 0,0 1 0 0 0,0 0 1 0 0,0-1-1 0 0,0 1 0 0 0,0 0 1 0 0,0 0-1 0 0,0-1 1 0 0,0 1-1 0 0,-1 0 0 0 0,1 0 1 0 0,0 0-1 0 0,-1 0 0 0 0,1 0 1 0 0,0 0-1 0 0,-1 0 0 0 0,1 0 1 0 0,-1 0-1 0 0,1 1 1 0 0,-1-1-1 0 0,0 0 0 0 0,0 0 1 0 0,1 0-1 0 0,-1 0 0 0 0,0 1 1 0 0,0-1-1 0 0,0 0 0 0 0,0 0 1 0 0,0 0-1 0 0,-1 1 1 0 0,1-1-1 0 0,0 0 0 0 0,0 0 1 0 0,-1 0-1 0 0,1 0 0 0 0,-1 0 1 0 0,1 0-1 0 0,-1 1 1 0 0,0-1-12 0 0,-32 49 537 0 0,-83 77-88 0 0,116-125-446 0 0,-1-1-1 0 0,0 0 1 0 0,0 1 0 0 0,1-1-1 0 0,-1 1 1 0 0,1-1-1 0 0,-1 1 1 0 0,1-1-1 0 0,-1 1 1 0 0,1-1-1 0 0,0 1 1 0 0,0 0-1 0 0,0-1 1 0 0,0 1-1 0 0,0-1 1 0 0,0 1 0 0 0,1 0-1 0 0,-1-1 1 0 0,0 1-1 0 0,1-1 1 0 0,-1 1-1 0 0,1-1 1 0 0,0 1-1 0 0,-1-1 1 0 0,1 1-1 0 0,0-1 1 0 0,0 0 0 0 0,0 1-1 0 0,0-1 1 0 0,0 0-1 0 0,0 0 1 0 0,0 0-1 0 0,0 0 1 0 0,1 0-1 0 0,-1 0 1 0 0,0 0-1 0 0,1 0 1 0 0,-1 0-1 0 0,0-1 1 0 0,1 1 0 0 0,-1-1-1 0 0,1 1-2 0 0,85 17 530 0 0,29-18-817 0 0,-92 0-3362 0 0,0 0-3391 0 0,-17 0-5232 0 0</inkml:trace>
  <inkml:trace contextRef="#ctx0" brushRef="#br0" timeOffset="3254.904">921 965 0 0 0,'0'0'1335'0'0,"0"0"249"0"0,0 0 175 0 0,0 0 14 0 0,0 0-45 0 0,0 0-85 0 0,0 0-113 0 0,0 0-119 0 0,-5-2-139 0 0,-12-8-145 0 0,13 7-138 0 0,4 3-92 0 0,0 0-113 0 0,0 0-113 0 0,0 0-91 0 0,0 0-99 0 0,0 0-98 0 0,0 0-95 0 0,0 0-72 0 0,0 0-83 0 0,18 1 398 0 0,7 2-96 0 0,1-2 0 0 0,0 0 0 0 0,0-1 1 0 0,-1-2-1 0 0,1-1 0 0 0,18-4-435 0 0,14-1 348 0 0,108-11 106 0 0,-128 11-1953 0 0,-55 3-3872 0 0,3 3-6223 0 0,9 2 5530 0 0</inkml:trace>
  <inkml:trace contextRef="#ctx0" brushRef="#br0" timeOffset="3570.072">1171 637 9826 0 0,'0'0'1152'0'0,"0"0"-197"0"0,0 0 68 0 0,0 0 125 0 0,0 0 134 0 0,0 0-18 0 0,0 0-201 0 0,0 0-209 0 0,0 0-177 0 0,0 0-141 0 0,0 0-98 0 0,0 0-68 0 0,-11 33-43 0 0,-34 102-21 0 0,33-49 222 0 0,12 9-107 0 0,0 29-289 0 0,0-41-5800 0 0,0-83 1011 0 0,0 0-4351 0 0</inkml:trace>
  <inkml:trace contextRef="#ctx0" brushRef="#br0" timeOffset="4137.136">1760 273 10658 0 0,'0'0'784'0'0,"0"0"-636"0"0,0 0-224 0 0,0 0 227 0 0,0 0 499 0 0,0 0 451 0 0,0 0 226 0 0,0 0-15 0 0,0 0-199 0 0,0 0-276 0 0,0 0-195 0 0,0 0-129 0 0,7 20-74 0 0,20 65-44 0 0,-2 36 774 0 0,-1 146-177 0 0,1-138-808 0 0,-21-119-339 0 0,-4-10 192 0 0,0-1 1 0 0,0 1-1 0 0,0 0 0 0 0,1 0 0 0 0,-1-1 0 0 0,0 1 1 0 0,0 0-1 0 0,0 0 0 0 0,0-1 0 0 0,1 1 1 0 0,-1 0-1 0 0,0 0 0 0 0,0 0 0 0 0,1-1 0 0 0,-1 1 1 0 0,0 0-1 0 0,0 0 0 0 0,1 0 0 0 0,-1 0 0 0 0,0 0 1 0 0,1-1-1 0 0,-1 1 0 0 0,0 0 0 0 0,0 0 0 0 0,1 0 1 0 0,-1 0-1 0 0,0 0 0 0 0,1 0 0 0 0,-1 0 0 0 0,0 0 1 0 0,1 0-1 0 0,-1 0 0 0 0,0 0 0 0 0,1 0 0 0 0,-1 0 1 0 0,0 1-1 0 0,0-1 0 0 0,1 0 0 0 0,-1 0 0 0 0,0 0 1 0 0,1 0-1 0 0,-1 0 0 0 0,0 1 0 0 0,0-1 1 0 0,1 0-38 0 0,3-8 143 0 0,81-175 240 0 0,34-115-383 0 0,-15 11-188 0 0,-93 258-388 0 0,-11 28 93 0 0,4 29-10229 0 0,-4-27 8300 0 0,2 7-7602 0 0</inkml:trace>
  <inkml:trace contextRef="#ctx0" brushRef="#br0" timeOffset="4609.942">2255 715 1136 0 0,'0'0'1594'0'0,"0"0"-126"0"0,0 0 141 0 0,0 0 306 0 0,0 0 194 0 0,0 0 1 0 0,0 0-269 0 0,0 0-366 0 0,0 0-374 0 0,0 0-278 0 0,0 0-196 0 0,0 0-167 0 0,-9-2-124 0 0,-29-1-28 0 0,36 3-273 0 0,0 0 0 0 0,1 1 0 0 0,-1-1 0 0 0,0 1 0 0 0,0 0 0 0 0,1-1 0 0 0,-1 1 1 0 0,1 0-1 0 0,-1 0 0 0 0,0 0 0 0 0,1 0 0 0 0,0 0 0 0 0,-1 1 0 0 0,1-1 0 0 0,0 0 0 0 0,-1 1 0 0 0,1-1 0 0 0,0 0 0 0 0,0 1 0 0 0,0 0 0 0 0,0-1 0 0 0,1 1 1 0 0,-1 0-1 0 0,0-1 0 0 0,1 1-35 0 0,-4 4 185 0 0,2-3-127 0 0,-1 0 0 0 0,1 0 0 0 0,0 1 0 0 0,0-1 0 0 0,0 0 0 0 0,0 1 0 0 0,0-1 0 0 0,1 1 1 0 0,-1 0-1 0 0,1-1 0 0 0,0 1 0 0 0,1 0 0 0 0,-1 0 0 0 0,0 0 0 0 0,1-1 0 0 0,0 1 0 0 0,0 0 1 0 0,0 0-1 0 0,1 0 0 0 0,-1 0 0 0 0,1 0 0 0 0,0-1 0 0 0,0 1 0 0 0,0 0 0 0 0,0 0 0 0 0,1-1 1 0 0,-1 1-1 0 0,1-1 0 0 0,0 0 0 0 0,0 1 0 0 0,1-1 0 0 0,-1 0 0 0 0,0 0 0 0 0,1 0 0 0 0,0-1 0 0 0,0 1 1 0 0,0 0-1 0 0,0-1 0 0 0,0 0 0 0 0,0 0 0 0 0,1 0 0 0 0,-1 0 0 0 0,1 0 0 0 0,-1-1 0 0 0,1 0 1 0 0,0 0-1 0 0,0 0 0 0 0,-1 0 0 0 0,3 0-58 0 0,0-3 77 0 0,1 0 0 0 0,-1-1 0 0 0,0 0-1 0 0,0 0 1 0 0,0 0 0 0 0,0-1 0 0 0,0 0 0 0 0,-1 0 0 0 0,1-1 0 0 0,-1 1 0 0 0,0-1-1 0 0,-1 0 1 0 0,1-1 0 0 0,-1 1 0 0 0,0-1 0 0 0,0 1 0 0 0,-1-1 0 0 0,0-1 0 0 0,0 1-1 0 0,0 0 1 0 0,-1-1 0 0 0,0 1 0 0 0,0-1 0 0 0,0 0 0 0 0,-1 1 0 0 0,0-1 0 0 0,-1 0-1 0 0,1 0 1 0 0,-1 0 0 0 0,-1 0 0 0 0,0-4-77 0 0,-24-31-1714 0 0,9 35-1968 0 0,-1 4-4158 0 0,11 3-3848 0 0</inkml:trace>
  <inkml:trace contextRef="#ctx0" brushRef="#br0" timeOffset="7625.486">2476 715 0 0 0,'0'0'731'0'0,"0"0"546"0"0,0 0 346 0 0,0 0-1 0 0,0 0-270 0 0,0 0-333 0 0,0 0-241 0 0,0 0-102 0 0,0 0 7 0 0,0 0 32 0 0,0 0 5 0 0,3 14 4029 0 0,-22 53-2594 0 0,17-16-1810 0 0,4-50-272 0 0,0 1-1 0 0,0-1 1 0 0,-1 0 0 0 0,1-1-1 0 0,0 1 1 0 0,0 0-1 0 0,0 0 1 0 0,1-1-1 0 0,-1 0 1 0 0,0 1 0 0 0,0-1-1 0 0,0 0 1 0 0,0 0-1 0 0,0 0 1 0 0,0 0-1 0 0,1 0 1 0 0,-1 0 0 0 0,0-1-1 0 0,0 1 1 0 0,0-1-1 0 0,0 0 1 0 0,0 1-1 0 0,0-1 1 0 0,1-1-73 0 0,17-14 83 0 0,0-1 0 0 0,-1-1 0 0 0,0-1 0 0 0,-2-1 0 0 0,0-1 0 0 0,-2 0 0 0 0,0-1 0 0 0,-1 0 0 0 0,2-8-83 0 0,-16 30-32 0 0,0 0 0 0 0,0 1 0 0 0,0-1 0 0 0,1 0 0 0 0,-1 0 0 0 0,0 0 0 0 0,0 0 0 0 0,0 0 0 0 0,0 0 0 0 0,0 0 0 0 0,0 0 0 0 0,1 1 0 0 0,-1-1 0 0 0,0 0 0 0 0,0 0 0 0 0,0 0 0 0 0,0 0 0 0 0,1 0 0 0 0,-1 0 32 0 0,-1 7 88 0 0,6 185 17 0 0,3-65-148 0 0,-7-119 48 0 0,0 0-1 0 0,0 0 1 0 0,-1 0-1 0 0,-1 0 1 0 0,1 0 0 0 0,-1 0-1 0 0,0 0 1 0 0,-1 0-1 0 0,0-1 1 0 0,0 1-1 0 0,-1 0 1 0 0,0-1-1 0 0,0 1 1 0 0,-1-1-1 0 0,0 0 1 0 0,0 0-1 0 0,-1-1 1 0 0,1 1-1 0 0,-1-1 1 0 0,-1 0-1 0 0,1 0 1 0 0,-1-1-1 0 0,-6 5-4 0 0,11-9 6 0 0,0 0 0 0 0,0 0 0 0 0,0 0 0 0 0,0 0 0 0 0,0 0 0 0 0,0 0 0 0 0,0 0-1 0 0,0-1 1 0 0,-1 1 0 0 0,1 0 0 0 0,0-1 0 0 0,0 1 0 0 0,-1-1 0 0 0,1 0 0 0 0,0 1 0 0 0,-1-1-1 0 0,1 0 1 0 0,0 0 0 0 0,-1 1 0 0 0,1-1 0 0 0,-1 0 0 0 0,1-1 0 0 0,0 1 0 0 0,-1 0-1 0 0,1 0 1 0 0,0 0 0 0 0,-1-1 0 0 0,1 1 0 0 0,0-1 0 0 0,-1 1 0 0 0,1-1 0 0 0,0 0 0 0 0,0 1-1 0 0,0-1 1 0 0,0 0 0 0 0,-1 0 0 0 0,1 0 0 0 0,0 0 0 0 0,0 0 0 0 0,1 0 0 0 0,-1 0-1 0 0,0 0 1 0 0,0 0 0 0 0,0 0 0 0 0,1 0 0 0 0,-1-1 0 0 0,1 1 0 0 0,-1 0 0 0 0,1 0 0 0 0,-1-1-1 0 0,1 1 1 0 0,0 0 0 0 0,-1-1 0 0 0,1 1 0 0 0,0-1 0 0 0,0 1-6 0 0,-1-5-1 0 0,1-1 0 0 0,0 1 1 0 0,0 0-1 0 0,1 0 0 0 0,-1-1 1 0 0,1 1-1 0 0,1 0 0 0 0,-1 0 1 0 0,1 0-1 0 0,0 0 0 0 0,1 0 1 0 0,-1 0-1 0 0,1 0 0 0 0,0 1 1 0 0,0-1-1 0 0,4-3 1 0 0,4-4-35 0 0,0 1 1 0 0,0 0-1 0 0,1 1 0 0 0,0 1 1 0 0,1 0-1 0 0,1 0 0 0 0,-1 1 0 0 0,1 1 1 0 0,1 0-1 0 0,5-1 35 0 0,57-15-4882 0 0,-70 24-695 0 0,-3 0-4516 0 0</inkml:trace>
  <inkml:trace contextRef="#ctx0" brushRef="#br0" timeOffset="8293.293">1732 1208 0 0 0,'0'0'1147'0'0,"0"0"776"0"0,0 0 332 0 0,0 0 116 0 0,0 0-102 0 0,0 0-174 0 0,0 0-193 0 0,0 0-234 0 0,32 0-236 0 0,100 0-247 0 0,104-21 2129 0 0,-154 9-2664 0 0,239-18 47 0 0,-182 27-10007 0 0,-129 3-1871 0 0</inkml:trace>
  <inkml:trace contextRef="#ctx0" brushRef="#br0" timeOffset="8816.433">1670 1477 6073 0 0,'0'0'2278'0'0,"0"0"-1042"0"0,0 0-633 0 0,0 0-23 0 0,0 0 174 0 0,0 0 162 0 0,0 0 6 0 0,0 0-80 0 0,0 0-44 0 0,0 0-7 0 0,0 0 14 0 0,0 0-31 0 0,0 0-93 0 0,8 10-119 0 0,51 98 942 0 0,-34-30-1199 0 0,-4 0 0 0 0,-3 1 0 0 0,-2 16-305 0 0,-1-61 524 0 0,-3-67 999 0 0,193-419-572 0 0,-126 297-1898 0 0,-71 150-1704 0 0,-3 7-5060 0 0,-3 4-3252 0 0</inkml:trace>
  <inkml:trace contextRef="#ctx0" brushRef="#br0" timeOffset="9174.104">2222 1676 8298 0 0,'0'0'3320'0'0,"0"0"-1765"0"0,0 0-794 0 0,0 0 16 0 0,0 0 89 0 0,0 0 46 0 0,0 0-100 0 0,0 0-200 0 0,0 0-161 0 0,0 0-112 0 0,0 0-121 0 0,0 0-98 0 0,0 0-36 0 0,-15 22-26 0 0,-47 72 8 0 0,39-37 171 0 0,24-46-188 0 0,-1-10-16 0 0,0 1 1 0 0,0 0-1 0 0,0 0 1 0 0,1-1-1 0 0,-1 1 1 0 0,1 0 0 0 0,-1-1-1 0 0,1 1 1 0 0,0 0-1 0 0,0-1 1 0 0,0 1-1 0 0,-1-1 1 0 0,1 1-1 0 0,1-1 1 0 0,-1 0-1 0 0,0 1 1 0 0,0-1-1 0 0,0 0 1 0 0,1 0-1 0 0,-1 0 1 0 0,1 0 0 0 0,-1 0-1 0 0,1 0 1 0 0,-1 0-1 0 0,1 0 1 0 0,-1-1-1 0 0,1 1 1 0 0,0 0-1 0 0,-1-1 1 0 0,1 0-1 0 0,0 1 1 0 0,0-1-1 0 0,-1 0 1 0 0,1 0-1 0 0,0 0 1 0 0,0 0-34 0 0,66-10 1524 0 0,-62 8-1472 0 0,0 0-1 0 0,0-1 1 0 0,0 1 0 0 0,0-1 0 0 0,0-1-1 0 0,0 1 1 0 0,-1-1 0 0 0,0 0-1 0 0,0 0 1 0 0,0-1 0 0 0,0 0-1 0 0,-1 1 1 0 0,1-2 0 0 0,-1 1-1 0 0,-1 0 1 0 0,1-1 0 0 0,-1 1 0 0 0,0-1-1 0 0,0 0 1 0 0,0 0 0 0 0,-1-1-1 0 0,0 1 1 0 0,0 0 0 0 0,-1-1-1 0 0,1-3-51 0 0,-2 8-37 0 0,1 0 0 0 0,-1-1 0 0 0,0 1 0 0 0,0-1 0 0 0,0 1 0 0 0,0-1-1 0 0,0 1 1 0 0,-1 0 0 0 0,1-1 0 0 0,-1 1 0 0 0,1-1 0 0 0,-1 1 0 0 0,0 0 0 0 0,0 0-1 0 0,0-1 1 0 0,0 1 0 0 0,0 0 0 0 0,-1 0 0 0 0,1 0 0 0 0,0 0 0 0 0,-1 0 0 0 0,0 1-1 0 0,1-1 1 0 0,-1 0 0 0 0,0 1 0 0 0,0-1 0 0 0,0 1 0 0 0,0 0 0 0 0,0-1 0 0 0,-1 1-1 0 0,1 0 1 0 0,0 0 0 0 0,0 1 0 0 0,-1-1 0 0 0,1 0 0 0 0,0 1 0 0 0,-2-1 37 0 0,-32 0-3122 0 0,21 1-2025 0 0,1 0-5968 0 0</inkml:trace>
  <inkml:trace contextRef="#ctx0" brushRef="#br0" timeOffset="9388.751">2644 1650 12987 0 0,'0'0'1088'0'0,"0"0"-532"0"0,0 0-46 0 0,0 0 202 0 0,0 0 147 0 0,0 0 9 0 0,0 0-157 0 0,0 0-193 0 0,0 0-152 0 0,0 0-93 0 0,0 0-69 0 0,0 0-45 0 0,-28 32-22 0 0,-85 100-39 0 0,64-72-14 0 0,44-51-941 0 0,-12 16 1444 0 0,10-20-4428 0 0,-1-3-4407 0 0,6-2 477 0 0</inkml:trace>
  <inkml:trace contextRef="#ctx0" brushRef="#br0" timeOffset="9759.375">2421 1628 3945 0 0,'0'0'2835'0'0,"0"0"-1053"0"0,0 0-514 0 0,0 0-2 0 0,0 0-47 0 0,0 0-96 0 0,0 0-7 0 0,0 0-97 0 0,0 0-42 0 0,0 0-3 0 0,0 0-166 0 0,0 0-115 0 0,0 0-67 0 0,10 17-61 0 0,53 87 352 0 0,30 2 55 0 0,-51-73-989 0 0,-23-28-6916 0 0,-18-5-3965 0 0</inkml:trace>
  <inkml:trace contextRef="#ctx0" brushRef="#br0" timeOffset="11807.093">2846 243 0 0 0,'0'0'253'0'0,"0"0"717"0"0,0 0 276 0 0,0 0 50 0 0,0 0-100 0 0,0 0-173 0 0,0 0-142 0 0,0 0-51 0 0,0 0 14 0 0,0 0 15 0 0,8 6 6166 0 0,27 22-5012 0 0,-5 1-1014 0 0,78 97 873 0 0,-81-75-1756 0 0,-2 1 0 0 0,-2 1 0 0 0,-2 0 0 0 0,-3 2 0 0 0,-3 0 0 0 0,-1 1 0 0 0,-4 1 0 0 0,-1 0 0 0 0,-4 0 0 0 0,-1 1 0 0 0,-4 29-116 0 0,0-1 5 0 0,-4-1-1 0 0,-4-1 0 0 0,-3 1 1 0 0,-4-1-1 0 0,-23 74-4 0 0,25-115-50 0 0,-2-2 0 0 0,-2 1-1 0 0,-1-2 1 0 0,-2-1 0 0 0,-14 20 50 0 0,27-50-131 0 0,0 0 0 0 0,-1 0 0 0 0,0-1 0 0 0,0 0 0 0 0,0-1 0 0 0,-1 0 0 0 0,-1 0 0 0 0,1 0-1 0 0,-1-1 1 0 0,-5 2 131 0 0,-25 9-4202 0 0,0-4-5479 0 0,27-9 2521 0 0</inkml:trace>
  <inkml:trace contextRef="#ctx0" brushRef="#br0" timeOffset="12414.784">1738 15 0 0 0,'0'0'648'0'0,"0"0"212"0"0,0 0 126 0 0,0 0 6 0 0,0 0-20 0 0,0 0-36 0 0,-8-2-34 0 0,-3-2-470 0 0,-8-3-117 0 0,-4 5 2970 0 0,11 13 1288 0 0,-7 16-2312 0 0,-79 214 1648 0 0,-3 140-2423 0 0,63-174-171 0 0,-11 184-1315 0 0,43-341 132 0 0,3-1 0 0 0,1 1 0 0 0,3 0 0 0 0,2 0-1 0 0,2-1 1 0 0,2 0 0 0 0,2 0 0 0 0,3 0 0 0 0,1-1 0 0 0,3-1 0 0 0,2-1 0 0 0,1 0 0 0 0,3-1 0 0 0,13 19-132 0 0,-24-48 40 0 0,0-1 0 0 0,1-1 0 0 0,0 0 0 0 0,1 0 0 0 0,1-2 0 0 0,0 1 0 0 0,0-2 0 0 0,1 0 0 0 0,16 9-40 0 0,-30-20-20 0 0,-1 1-1 0 0,0-1 1 0 0,1 0 0 0 0,-1 1-1 0 0,1-1 1 0 0,-1 0 0 0 0,1 0-1 0 0,-1 1 1 0 0,1-1 0 0 0,-1 0-1 0 0,0 0 1 0 0,1 0 0 0 0,-1 0-1 0 0,1 1 1 0 0,-1-1 0 0 0,1 0 0 0 0,-1 0-1 0 0,1 0 1 0 0,0 0 0 0 0,-1 0-1 0 0,1 0 1 0 0,-1 0 0 0 0,1-1-1 0 0,-1 1 1 0 0,1 0 0 0 0,-1 0-1 0 0,1 0 1 0 0,-1 0 0 0 0,0-1-1 0 0,1 1 1 0 0,-1 0 0 0 0,1 0-1 0 0,-1-1 1 0 0,1 1 0 0 0,-1 0-1 0 0,0-1 1 0 0,1 1 0 0 0,-1 0 0 0 0,0-1-1 0 0,1 1 1 0 0,-1-1 0 0 0,0 1-1 0 0,0-1 1 0 0,1 1 0 0 0,-1 0-1 0 0,0-1 1 0 0,0 1 0 0 0,0-1-1 0 0,0 1 1 0 0,1-1 0 0 0,-1 1-1 0 0,0-1 1 0 0,0 1 0 0 0,0-1-1 0 0,0 1 1 0 0,0-1 0 0 0,0 0 20 0 0,-6-39-3572 0 0,3 24-2207 0 0,3 5-4390 0 0</inkml:trace>
  <inkml:trace contextRef="#ctx0" brushRef="#br0" timeOffset="13354.222">3846 578 0 0 0,'0'0'1370'0'0,"0"0"-299"0"0,0 0-101 0 0,0 0 175 0 0,0 0 271 0 0,0 0 194 0 0,0 0 6 0 0,0 0-230 0 0,0 0-324 0 0,0 0-253 0 0,0 0-121 0 0,0 0 8 0 0,0 0 64 0 0,1 1-343 0 0,5 3 8659 0 0,-45 51-7467 0 0,-212 348-523 0 0,185-288-1022 0 0,-18 32-84 0 0,68-125-267 0 0,16-36-5302 0 0,-1 0 1419 0 0,2 6-1843 0 0,0 1-4759 0 0</inkml:trace>
  <inkml:trace contextRef="#ctx0" brushRef="#br0" timeOffset="13811.735">3382 604 4881 0 0,'0'0'2386'0'0,"0"0"-903"0"0,0 0-352 0 0,0 0 142 0 0,0 0 190 0 0,0 0 108 0 0,0 0-82 0 0,0 0-250 0 0,0 0-282 0 0,0 0-255 0 0,0 0-212 0 0,0 0-118 0 0,-3-2-45 0 0,-1-8 786 0 0,28 13 1272 0 0,-4-1-1466 0 0,18 35 750 0 0,26 55-772 0 0,130 162 209 0 0,-108-150-761 0 0,6 9-88 0 0,-88-105-191 0 0,2-1-2631 0 0,0-11-77 0 0,-1 3-4739 0 0,-3-2-4671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3:2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846 955 0 0 0,'0'0'703'0'0,"0"0"80"0"0,-1-5 129 0 0,-1-16 151 0 0,-3 19 12427 0 0,3 12-10860 0 0,1-3-3343 0 0,2 345 3715 0 0,16-49-2074 0 0,22 164 226 0 0,-20-227-733 0 0,-14-168-311 0 0,-3 0-1 0 0,-2 0 0 0 0,-4 0 1 0 0,-7 27-110 0 0,4 198 281 0 0,27 46 38 0 0,-20-27-109 0 0,9-142-107 0 0,6-34 13 0 0,1-45-29 0 0,-15-91-48 0 0,0-1 0 0 0,-1 1 1 0 0,1-1-1 0 0,-1 1 0 0 0,0-1 0 0 0,0 1 1 0 0,0-1-1 0 0,0 1 0 0 0,0-1 0 0 0,-1 1 1 0 0,0-1-1 0 0,0 1 0 0 0,0-1 0 0 0,0 0 1 0 0,0 1-1 0 0,-1-1 0 0 0,1 0 0 0 0,-3 3-39 0 0,-9 40 54 0 0,25 43-81 0 0,-1 33 297 0 0,-11-49-153 0 0,-11 30-101 0 0,34-100-28 0 0,128 1 85 0 0,205-33 49 0 0,-132 28-67 0 0,-29 10-50 0 0,27 12 64 0 0,-32-21 54 0 0,60-22 98 0 0,4-11-162 0 0,-103 22 38 0 0,295 7-15 0 0,-130-24 24 0 0,64 20-15 0 0,-88 11-22 0 0,-54-25-46 0 0,67 19-48 0 0,-44 2 59 0 0,12 2-24 0 0,56-5-6 0 0,220 0 57 0 0,-549 4-41 0 0,-1-4-3913 0 0,-1-2-1221 0 0,0 1-7059 0 0</inkml:trace>
  <inkml:trace contextRef="#ctx0" brushRef="#br0" timeOffset="5812.963">6089 4463 0 0 0,'0'0'319'0'0,"0"0"453"0"0,0 0 1 0 0,0 0-194 0 0,0 0-239 0 0,0 0-161 0 0,0 0-86 0 0,0 0-5 0 0,0 0 62 0 0,14 0 2128 0 0,11 1 2893 0 0,18-15-2055 0 0,-18 5-2003 0 0,161-13 2064 0 0,282 22 1700 0 0,-392 11-4657 0 0,13-3 421 0 0,281-8 780 0 0,-310 7-933 0 0,-59-7-468 0 0,-1 0-24 0 0,0 0-12 0 0,0 0 19 0 0,0 0 5 0 0,0 0 0 0 0,0 0-3 0 0,0 0-10 0 0,0 0 1 0 0,0 0 17 0 0,-2 6-617 0 0,1-11-476 0 0,0 1-2036 0 0,1 0-5539 0 0,0 4-3713 0 0</inkml:trace>
  <inkml:trace contextRef="#ctx0" brushRef="#br0" timeOffset="8036.072">8397 4117 0 0 0,'-105'38'0'0'0,"82"-28"0"0"0,32-13-8 0 0,9-4 4172 0 0,-11 8 11402 0 0,-7 2-13157 0 0,1-1-3933 0 0,-1-2 1832 0 0,-16 19 1336 0 0,-92 141-45 0 0,81-115-1448 0 0,-2-2-1 0 0,-2 0 1 0 0,-2-2 0 0 0,-9 7-151 0 0,-181 182 308 0 0,223-230-352 0 0,0 0 0 0 0,0 0 0 0 0,0-1 0 0 0,0 1 0 0 0,0 0 0 0 0,0-1 0 0 0,0 1 0 0 0,-1 0 0 0 0,1 0 0 0 0,0-1 0 0 0,0 1 0 0 0,0 0 0 0 0,0 0 0 0 0,0-1 0 0 0,0 1 0 0 0,0 0 0 0 0,-1 0 0 0 0,1-1 0 0 0,0 1 0 0 0,0 0 0 0 0,0 0 0 0 0,0-1-1 0 0,-1 1 1 0 0,1 0 0 0 0,0 0 0 0 0,0 0 0 0 0,-1 0 0 0 0,1-1 0 0 0,0 1 0 0 0,0 0 0 0 0,-1 0 0 0 0,1 0 0 0 0,0 0 0 0 0,0 0 0 0 0,-1 0 0 0 0,1 0 0 0 0,0 0 0 0 0,-1 0 0 0 0,1 0 0 0 0,0 0 0 0 0,0 0 0 0 0,-1 0 0 0 0,1 0 0 0 0,0 0 0 0 0,-1 0 0 0 0,1 0 0 0 0,0 0 0 0 0,0 0 0 0 0,-1 0-1 0 0,1 0 1 0 0,0 1 0 0 0,0-1 0 0 0,-1 0 0 0 0,1 0 44 0 0,0-8-761 0 0,8-50-7139 0 0,2 22-2425 0 0,-7 27 6620 0 0</inkml:trace>
  <inkml:trace contextRef="#ctx0" brushRef="#br0" timeOffset="8478.811">7738 4106 2593 0 0,'0'0'2481'0'0,"0"0"-662"0"0,0 0-268 0 0,0 0 6 0 0,0 0 95 0 0,0 0 22 0 0,0 0-95 0 0,0 0-260 0 0,0 0-291 0 0,0 0-252 0 0,0 0-252 0 0,0 0-172 0 0,0 0-109 0 0,-4-2-52 0 0,-15-8-15 0 0,27 27 1716 0 0,155 148 2369 0 0,97 170-2783 0 0,-143-208-1235 0 0,-100-111-255 0 0,-17-16-23 0 0,0 0-6 0 0,0 0-14 0 0,0 0-32 0 0,0 0-10 0 0,0 0-41 0 0,0 0-60 0 0,0 0-94 0 0,0 0-143 0 0,0-1-226 0 0,0-1-1474 0 0,0 2-6365 0 0,0 0-3554 0 0</inkml:trace>
  <inkml:trace contextRef="#ctx0" brushRef="#br0" timeOffset="9975.893">78 174 5193 0 0,'0'0'1246'0'0,"0"0"-158"0"0,0 0 43 0 0,0 0 180 0 0,0 0 200 0 0,0 0 65 0 0,0 0-124 0 0,0 0-206 0 0,0 0-316 0 0,0 0-324 0 0,0 0-243 0 0,-4-2-140 0 0,-12-8-55 0 0,13 7 5 0 0,3 3 50 0 0,0 16 626 0 0,-41 181 917 0 0,35-160-1657 0 0,2-1-1 0 0,2 1 0 0 0,1 0 1 0 0,3 29-109 0 0,-2-63 10 0 0,0-1 1 0 0,0 1-1 0 0,0-1 1 0 0,0 0-1 0 0,0 1 1 0 0,1-1 0 0 0,-1 1-1 0 0,1-1 1 0 0,-1 1-1 0 0,1-1 1 0 0,0 0-1 0 0,0 0 1 0 0,0 1-1 0 0,0-1 1 0 0,1 0 0 0 0,-1 0-1 0 0,1 0 1 0 0,-1 0-1 0 0,1 0 1 0 0,-1 0-1 0 0,1-1 1 0 0,0 1-1 0 0,0-1 1 0 0,0 1 0 0 0,0-1-1 0 0,0 0 1 0 0,0 1-1 0 0,1-1 1 0 0,-1 0-1 0 0,0 0 1 0 0,1-1 0 0 0,-1 1-1 0 0,0 0 1 0 0,1-1-1 0 0,-1 1 1 0 0,1-1-1 0 0,1 0-10 0 0,2-3 90 0 0,0 0 0 0 0,-1 0-1 0 0,1-1 1 0 0,-1 0 0 0 0,1 0-1 0 0,-1 0 1 0 0,0 0 0 0 0,-1-1-1 0 0,1 0 1 0 0,-1 0 0 0 0,0 0-1 0 0,0-1 1 0 0,-1 1-1 0 0,1-1 1 0 0,-1 0 0 0 0,-1 0-1 0 0,2-4-89 0 0,1 2 50 0 0,30-60 115 0 0,-3-1-1 0 0,-3-2 1 0 0,-3-1 0 0 0,13-59-165 0 0,-22-9 276 0 0,-17 139-245 0 0,0 1-13 0 0,0 0-7 0 0,0 0-23 0 0,0 0-13 0 0,0 0-19 0 0,0 12-87 0 0,4 47 320 0 0,2 1 1 0 0,3-1-1 0 0,13 48-189 0 0,9 57 92 0 0,-9 19-85 0 0,-8 0-1 0 0,-8 47-6 0 0,-5-210 1 0 0,-1 0-1 0 0,-1 0 1 0 0,-1-1-1 0 0,-1 1 1 0 0,-1 0 0 0 0,-1-1-1 0 0,0 0 1 0 0,-1 0-1 0 0,-2 0 1 0 0,1-1-1 0 0,-2 0 1 0 0,-1 0-1 0 0,0-1 1 0 0,-1 0-1 0 0,-4 4 0 0 0,9-16 4 0 0,1 0 0 0 0,-1 0 0 0 0,0-1 0 0 0,0 0 0 0 0,0 0 0 0 0,-1 0 0 0 0,0-1 0 0 0,1 0 0 0 0,-1 0 0 0 0,0-1 0 0 0,0 0 0 0 0,0 0 0 0 0,-1-1 0 0 0,1 1 0 0 0,0-2 0 0 0,-1 1 0 0 0,1-1 0 0 0,-1 0 0 0 0,1-1 0 0 0,-2 1-4 0 0,3-3 7 0 0,1 1-1 0 0,-1-1 0 0 0,1 0 1 0 0,0 0-1 0 0,0 0 0 0 0,0-1 1 0 0,0 0-1 0 0,1 0 0 0 0,-1 0 0 0 0,1 0 1 0 0,0-1-1 0 0,0 1 0 0 0,1-1 1 0 0,-1 0-1 0 0,1 0 0 0 0,0-1 1 0 0,1 1-1 0 0,-1-1 0 0 0,1 1 1 0 0,0-1-1 0 0,0 0 0 0 0,1 0 1 0 0,0 0-1 0 0,0 0 0 0 0,0 0 0 0 0,1 0 1 0 0,-1 0-1 0 0,2 0 0 0 0,-1 0 1 0 0,1-2-7 0 0,0-5 8 0 0,0 0-1 0 0,1 1 1 0 0,0-1 0 0 0,1 0 0 0 0,1 1 0 0 0,0 0 0 0 0,0-1 0 0 0,1 2 0 0 0,1-1-1 0 0,0 0 1 0 0,0 1 0 0 0,2 1 0 0 0,-1-1 0 0 0,1 1 0 0 0,8-8-8 0 0,151-123-37 0 0,-64 81-370 0 0,-58 41-2661 0 0,-38 15-2359 0 0,-2 1-6314 0 0</inkml:trace>
  <inkml:trace contextRef="#ctx0" brushRef="#br0" timeOffset="61113.92">1095 4519 0 0 0,'0'6'60'0'0,"0"-5"369"0"0,0-1 601 0 0,0 0 241 0 0,0 0 115 0 0,0 0 31 0 0,0 0-111 0 0,0 0-281 0 0,-17-4 5107 0 0,18-13-5849 0 0,1 1 0 0 0,0 0 0 0 0,1 0 0 0 0,1 1 0 0 0,0-1 0 0 0,1 1-1 0 0,1 0 1 0 0,0 0 0 0 0,9-14-283 0 0,79-169 582 0 0,-10 28 35 0 0,58-142 549 0 0,39 14-258 0 0,-162 272-776 0 0,-1 0 0 0 0,-1-1 0 0 0,-1-1 0 0 0,-2-1 0 0 0,0 0 0 0 0,-2-1 0 0 0,0-5-132 0 0,6-12 70 0 0,2 1 0 0 0,2 1 0 0 0,2 0 1 0 0,2 2-1 0 0,1 1 0 0 0,3 2 0 0 0,27-29-70 0 0,165-164 180 0 0,-114 134-76 0 0,134-107-11 0 0,-121 125-50 0 0,0 4-19 0 0,-5 3 60 0 0,14-7 40 0 0,-53 36-67 0 0,-29 19-26 0 0,1 2 1 0 0,0 2-1 0 0,41-12-31 0 0,161-33 69 0 0,-121 38-20 0 0,1 11 89 0 0,137 10 229 0 0,-97 31-114 0 0,-44 6-105 0 0,54 41 132 0 0,-50-11-84 0 0,-17 29-8 0 0,30 19 115 0 0,-45-26-88 0 0,26 41 107 0 0,76 99 228 0 0,-109-129-306 0 0,35 35-44 0 0,-49-27 71 0 0,77 76 33 0 0,-74-43-106 0 0,34 22-122 0 0,-88-119-48 0 0,-1 0-1 0 0,-2 2 0 0 0,-2 1 1 0 0,7 17-28 0 0,23 41 6 0 0,-2 31 90 0 0,-2 3-128 0 0,16 8 24 0 0,-30-18 19 0 0,-14-58 24 0 0,-5 11-54 0 0,1 54 86 0 0,13-52-61 0 0,-22-54 354 0 0,-7-16-3706 0 0,-14-10-7563 0 0,9 4-1564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4:3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1985 748 0 0 0,'0'0'1547'0'0,"0"0"89"0"0,0 0 137 0 0,0 0 246 0 0,0 0 40 0 0,0 0-64 0 0,0 0-196 0 0,0 0-329 0 0,0 0-178 0 0,0 0-198 0 0,0 0-192 0 0,0 0-152 0 0,0 0-115 0 0,0-8-72 0 0,-3-33 383 0 0,42-49 1186 0 0,15-17-2986 0 0,-50 97-1032 0 0,-1-1-4426 0 0,-2 7 859 0 0,-1 2-2654 0 0</inkml:trace>
  <inkml:trace contextRef="#ctx0" brushRef="#br0" timeOffset="337.429">2195 251 0 0 0,'0'0'1096'0'0,"0"0"218"0"0,0 0 121 0 0,0 0-111 0 0,0 0-153 0 0,0 0-149 0 0,0 0-60 0 0,0 0 9 0 0,0 0 19 0 0,0 0-14 0 0,0 0-4 0 0,3-14-46 0 0,17-61 753 0 0,15-17 2304 0 0,-19 64-3806 0 0,10-13-3876 0 0,-25 40 2344 0 0,-1 1-3001 0 0,1 0 1011 0 0,0 0-2898 0 0</inkml:trace>
  <inkml:trace contextRef="#ctx0" brushRef="#br0" timeOffset="-1857.64">1 4868 0 0 0,'0'3'0'0'0,"0"1"0"0"0,2-4 0 0 0,-1 0 0 0 0,2 0 0 0 0,0 0 0 0 0,-1 0 72 0 0,-2 0 315 0 0,10-8 4067 0 0,61-83-904 0 0,-24-2-2048 0 0,-13 35-1141 0 0,14-53 58 0 0,1 12-10 0 0,1-34 1180 0 0,-20 49-945 0 0,27-40 181 0 0,16-3-7 0 0,97-234 1013 0 0,-71 151-733 0 0,-18 15 195 0 0,-6 38-662 0 0,14-94 448 0 0,-7 53-383 0 0,8 31-367 0 0,-52 84-1 0 0,-20 34-72 0 0,-1-51 177 0 0,12 38-403 0 0,-16 33 201 0 0,-13 28-179 0 0,0 1 1 0 0,0 0-11 0 0,0 0-10 0 0,9-33 150 0 0,62-67 380 0 0,-31 38-567 0 0,-22 30 74 0 0,-12 23 514 0 0,-37 21-491 0 0,7-6-61 0 0,-1 0 1 0 0,0-2-1 0 0,0-1 1 0 0,0 0-1 0 0,-1-2 1 0 0,-20-2-32 0 0,46 1 0 0 0,-81-8 80 0 0,85 34-323 0 0,82 96 246 0 0,133 147-51 0 0,-125-152 21 0 0,-94-118 56 0 0,0 1-1 0 0,0 0 1 0 0,0 0 0 0 0,0-1-1 0 0,0 1 1 0 0,0 0-1 0 0,0-1 1 0 0,0 1-1 0 0,0 0 1 0 0,0-1-1 0 0,0 1 1 0 0,0 0-1 0 0,0-1 1 0 0,0 1 0 0 0,0 0-1 0 0,0 0 1 0 0,1-1-1 0 0,-1 1 1 0 0,0 0-1 0 0,0 0 1 0 0,0-1-1 0 0,1 1 1 0 0,-1 0 0 0 0,0 0-1 0 0,0 0 1 0 0,1-1-1 0 0,-1 1 1 0 0,0 0-1 0 0,0 0 1 0 0,1 0-1 0 0,-1 0 1 0 0,0-1 0 0 0,0 1-1 0 0,1 0 1 0 0,-1 0-1 0 0,0 0 1 0 0,1 0-1 0 0,-1 0 1 0 0,0 0-1 0 0,1 0 1 0 0,-1 0-1 0 0,0 0 1 0 0,0 0 0 0 0,1 0-1 0 0,-1 0 1 0 0,0 0-1 0 0,1 0 1 0 0,-1 0-1 0 0,0 1 1 0 0,1-1-29 0 0,-14-43 49 0 0,9 31 19 0 0,-6-28-57 0 0,2-1 0 0 0,1-1-1 0 0,3 1 1 0 0,1-1 0 0 0,2-16-11 0 0,1 41 7 0 0,0-1 0 0 0,-2 0-1 0 0,0 0 1 0 0,-1 1 0 0 0,0-1-1 0 0,-2 1 1 0 0,0 0 0 0 0,-1 0-1 0 0,0 1 1 0 0,-1 0 0 0 0,-4-5-7 0 0,-18-1-1658 0 0,29 44-6341 0 0,0-12 756 0 0,0-5-2411 0 0</inkml:trace>
  <inkml:trace contextRef="#ctx0" brushRef="#br0" timeOffset="-419.395">1575 1532 0 0 0,'0'0'568'0'0,"0"0"364"0"0,0 0 146 0 0,0 0 58 0 0,0 0 59 0 0,0 0 57 0 0,0 0-6 0 0,-1-2 5919 0 0,0-8-4903 0 0,19-52 860 0 0,-4 24-2319 0 0,2 0 0 0 0,2 1 0 0 0,1 0 0 0 0,20-27-803 0 0,-10 2 364 0 0,-22 48 55 0 0,-1 2-1427 0 0,-5 2-6362 0 0,-1 9 1851 0 0,0 1-4535 0 0</inkml:trace>
  <inkml:trace contextRef="#ctx0" brushRef="#br0" timeOffset="2119.273">444 1598 3473 0 0,'0'0'1777'0'0,"0"0"-320"0"0,0 0-68 0 0,0 0 170 0 0,0 0 111 0 0,0 0-75 0 0,0 0-231 0 0,0 0-270 0 0,0 0-235 0 0,0 0-156 0 0,0 0-138 0 0,-2-3-114 0 0,2 4-398 0 0,0-1-1 0 0,-1 0 1 0 0,1 0 0 0 0,0 1 0 0 0,0-1 0 0 0,0 0-1 0 0,-1 0 1 0 0,1 0 0 0 0,0 1 0 0 0,0-1-1 0 0,-1 0 1 0 0,1 0 0 0 0,0 0 0 0 0,0 0 0 0 0,-1 0-1 0 0,1 0 1 0 0,0 1 0 0 0,-1-1 0 0 0,1 0 0 0 0,0 0-1 0 0,-1 0 1 0 0,1 0 0 0 0,0 0 0 0 0,-1 0-1 0 0,1 0 1 0 0,0 0 0 0 0,0 0 0 0 0,-1 0 0 0 0,1 0-1 0 0,0-1 1 0 0,-1 1-53 0 0,36 66 799 0 0,3-2-1 0 0,2-1 0 0 0,9 6-798 0 0,-46-65 7 0 0,0 1-1 0 0,0-1 1 0 0,0 1-1 0 0,1-1 0 0 0,-1 0 1 0 0,1 0-1 0 0,0-1 1 0 0,0 1-1 0 0,1-1 1 0 0,-1 0-1 0 0,1 0 0 0 0,0 0 1 0 0,-1-1-1 0 0,1 0 1 0 0,0 1-1 0 0,5 0-6 0 0,-10-3 23 0 0,0 0-11 0 0,9-75 3534 0 0,-3 28-3310 0 0,11-38 1 0 0,-1-120 237 0 0,-16-18-60 0 0,0 188-3909 0 0,0 12-3852 0 0,0 27-4178 0 0</inkml:trace>
  <inkml:trace contextRef="#ctx0" brushRef="#br0" timeOffset="4246.208">918 1624 0 0 0,'0'0'515'0'0,"0"0"556"0"0,0 0 129 0 0,0 0-97 0 0,0 0-202 0 0,0 0-163 0 0,0 0-110 0 0,0 0-79 0 0,0 0-40 0 0,0 0 0 0 0,-5 1-38 0 0,3 0-377 0 0,0 0 0 0 0,-1 0 1 0 0,1 0-1 0 0,0 0 0 0 0,0 0 0 0 0,0 0 1 0 0,0 0-1 0 0,0 1 0 0 0,0-1 0 0 0,0 1 1 0 0,0-1-1 0 0,1 1 0 0 0,-1 0 1 0 0,1 0-1 0 0,-1 0 0 0 0,1 0 0 0 0,-1 0 1 0 0,1 0-1 0 0,0 0 0 0 0,0 0 0 0 0,0 0 1 0 0,1 1-1 0 0,-1-1 0 0 0,0 0 1 0 0,1 1-1 0 0,-1-1 0 0 0,1 0 0 0 0,0 1 1 0 0,0 0-95 0 0,-1 4 73 0 0,0 0 1 0 0,0 0 0 0 0,1 0-1 0 0,0 0 1 0 0,0 0-1 0 0,1 0 1 0 0,0 0 0 0 0,0 0-1 0 0,0 0 1 0 0,1-1-1 0 0,0 1 1 0 0,1 0 0 0 0,-1-1-1 0 0,1 0 1 0 0,2 3-74 0 0,-4-8 122 0 0,1 1-1 0 0,-1-1 1 0 0,1 1 0 0 0,0-1 0 0 0,-1 0-1 0 0,1 0 1 0 0,0 1 0 0 0,0-1 0 0 0,0-1-1 0 0,0 1 1 0 0,0 0 0 0 0,0 0 0 0 0,0-1-1 0 0,0 1 1 0 0,1-1 0 0 0,-1 0-1 0 0,0 0 1 0 0,0 1 0 0 0,0-1 0 0 0,0-1-1 0 0,1 1 1 0 0,-1 0 0 0 0,0 0 0 0 0,0-1-1 0 0,0 1 1 0 0,0-1 0 0 0,0 0 0 0 0,0 0-1 0 0,0 0 1 0 0,0 0 0 0 0,0 0 0 0 0,0 0-1 0 0,0 0 1 0 0,-1-1 0 0 0,1 1 0 0 0,0 0-1 0 0,-1-1 1 0 0,1 0-122 0 0,57-68 3702 0 0,-52 57-3501 0 0,0 0 0 0 0,0-1-1 0 0,-2 0 1 0 0,1 0 0 0 0,-2 0-1 0 0,0 0 1 0 0,-1-1 0 0 0,0 0-1 0 0,-1 0 1 0 0,-1 0-1 0 0,0-12-200 0 0,-1 25-18 0 0,0 0 0 0 0,0 0-1 0 0,-1-1 1 0 0,1 1-1 0 0,-1 0 1 0 0,1 0-1 0 0,-1 0 1 0 0,1 1-1 0 0,-1-1 1 0 0,0 0-1 0 0,0 0 1 0 0,0 0-1 0 0,0 0 1 0 0,-1 1-1 0 0,1-1 1 0 0,0 1-1 0 0,-1-1 1 0 0,1 1-1 0 0,-1-1 1 0 0,1 1-1 0 0,-1 0 1 0 0,0-1-1 0 0,0 1 1 0 0,1 0-1 0 0,-1 0 1 0 0,0 1-1 0 0,0-1 1 0 0,0 0-1 0 0,0 1 1 0 0,0-1-1 0 0,0 1 1 0 0,0-1-1 0 0,-1 1 19 0 0,-46-4-7111 0 0,41 4-597 0 0</inkml:trace>
  <inkml:trace contextRef="#ctx0" brushRef="#br0" timeOffset="5235.86">253 1208 0 0 0,'0'0'1495'0'0,"0"0"367"0"0,0 0 154 0 0,0 0-34 0 0,0 0-78 0 0,0 0-183 0 0,0 0-146 0 0,0 0-114 0 0,0 0-147 0 0,0 0-151 0 0,-12 1-143 0 0,-48 5 594 0 0,60-6-997 0 0,0 0-109 0 0,0 0-61 0 0,0 0-55 0 0,15-14 1031 0 0,139-97 727 0 0,53-22-1138 0 0,-181 119-884 0 0,-40-15 1651 0 0,-94-111-1451 0 0,47 52-353 0 0,52 73-463 0 0,-13-36 330 0 0,36 20-9063 0 0,-8 24-2741 0 0</inkml:trace>
  <inkml:trace contextRef="#ctx0" brushRef="#br0" timeOffset="11083.365">3508 3296 0 0 0,'0'0'664'0'0,"0"0"439"0"0,0 0 237 0 0,0 0 255 0 0,0 0 286 0 0,0 0 24 0 0,0 0-147 0 0,0 0-263 0 0,0 0-317 0 0,0 0-210 0 0,0 0-183 0 0,-10-14-90 0 0,-27-40-65 0 0,36 52-532 0 0,0 1 0 0 0,-1-1 0 0 0,1 1 0 0 0,0-1 0 0 0,0 1 0 0 0,-1-1 0 0 0,1 1 0 0 0,-1 0 0 0 0,1-1-1 0 0,-1 1 1 0 0,0 0 0 0 0,1 0 0 0 0,-1 0 0 0 0,0 0 0 0 0,0 1 0 0 0,0-1 0 0 0,0 0 0 0 0,0 1 0 0 0,0 0 0 0 0,0-1 0 0 0,1 1 0 0 0,-1 0 0 0 0,0 0 0 0 0,0 0 0 0 0,0 0 0 0 0,0 0 0 0 0,0 0 0 0 0,0 1 0 0 0,-1-1-98 0 0,-7 1 407 0 0,-1 0-324 0 0,1 0-1 0 0,-1 1 0 0 0,1 0 0 0 0,-1 1 0 0 0,1 0 1 0 0,0 1-1 0 0,0 0 0 0 0,0 0 0 0 0,1 1 0 0 0,0 0 0 0 0,-1 1 1 0 0,2 0-1 0 0,-1 0 0 0 0,1 1 0 0 0,0 0 0 0 0,0 1 0 0 0,1 0 1 0 0,0 0-1 0 0,0 0 0 0 0,1 1 0 0 0,0 0-82 0 0,-12 19 29 0 0,0 1 0 0 0,2 1-1 0 0,2 0 1 0 0,0 1 0 0 0,2 1-1 0 0,1 3-28 0 0,6-26 15 0 0,2 0 0 0 0,-1 1 0 0 0,1-1 0 0 0,1 1 0 0 0,0-1 0 0 0,0 1 0 0 0,1 0 0 0 0,0 0 0 0 0,1 0 0 0 0,0 0 0 0 0,0 0 0 0 0,1 0 0 0 0,1-1 0 0 0,-1 1 0 0 0,2 0 0 0 0,-1-1 0 0 0,1 1 0 0 0,1-1 0 0 0,0 0 0 0 0,0 0-1 0 0,1 0 1 0 0,0 0 0 0 0,0-1 0 0 0,1 0 0 0 0,0 0 0 0 0,0 0 0 0 0,2-1-15 0 0,6 1 166 0 0,1-1 0 0 0,-1-1 0 0 0,2-1 0 0 0,-1 0 0 0 0,1-1 0 0 0,-1-1 1 0 0,1 0-1 0 0,0-1 0 0 0,0 0 0 0 0,0-2 0 0 0,0 0 0 0 0,1-1 0 0 0,-1 0 0 0 0,6-2-166 0 0,5-3 269 0 0,1 0 1 0 0,-1-2 0 0 0,-1-1-1 0 0,1-1 1 0 0,-2-1-1 0 0,1-1 1 0 0,-2-2 0 0 0,1 0-1 0 0,-2-1 1 0 0,0-2 0 0 0,-1 0-1 0 0,14-16-269 0 0,-24 24 75 0 0,0-1-1 0 0,-2 0 1 0 0,1-1 0 0 0,-1 0 0 0 0,-1-1-1 0 0,0 0 1 0 0,0 0 0 0 0,-1-1-1 0 0,-1 0 1 0 0,0 0 0 0 0,-1-1-1 0 0,0 0 1 0 0,-1 0 0 0 0,-1 0-1 0 0,0-1 1 0 0,1-10-75 0 0,-4 13 8 0 0,0 1-1 0 0,-1-1 1 0 0,0 0 0 0 0,-1 1-1 0 0,0-1 1 0 0,-1 1-1 0 0,0-1 1 0 0,-1 1 0 0 0,0 0-1 0 0,0 0 1 0 0,-2 0-1 0 0,1 1 1 0 0,-1-1 0 0 0,-5-6-8 0 0,2 5-70 0 0,-1 1 1 0 0,-1 0 0 0 0,0 1-1 0 0,0 0 1 0 0,-1 1-1 0 0,0 0 1 0 0,0 0 0 0 0,-1 1-1 0 0,0 1 1 0 0,-1 0-1 0 0,0 0 1 0 0,0 2 0 0 0,0-1-1 0 0,-1 2 1 0 0,0 0-1 0 0,1 0 1 0 0,-1 1 0 0 0,-1 1-1 0 0,-7 0 70 0 0,8 1-429 0 0,0 1 0 0 0,0 0 0 0 0,0 1-1 0 0,0 0 1 0 0,0 1 0 0 0,0 1 0 0 0,0 0-1 0 0,0 1 1 0 0,1 1 0 0 0,0 0 0 0 0,0 0-1 0 0,-11 7 430 0 0,-14 13-4214 0 0,14-8-2277 0 0,5-4-4743 0 0</inkml:trace>
  <inkml:trace contextRef="#ctx0" brushRef="#br0" timeOffset="11498.614">3025 3642 8394 0 0,'0'0'2354'0'0,"0"0"-243"0"0,0 0-162 0 0,0 0-103 0 0,0 0-221 0 0,0 0-316 0 0,0 0-238 0 0,0 0-261 0 0,0 0-196 0 0,0 0-110 0 0,0 0-54 0 0,0 0-15 0 0,0 0-38 0 0,3-3-73 0 0,125-79 1323 0 0,-103 69-1477 0 0,0 1 1 0 0,0 1-1 0 0,1 1 0 0 0,1 2 0 0 0,16-4-170 0 0,54 1 15 0 0,-38 59 35 0 0,-48-39-64 0 0,0-1-1 0 0,1 0 0 0 0,0-1 1 0 0,0 0-1 0 0,1 0 0 0 0,0-2 1 0 0,0 1-1 0 0,0-2 0 0 0,1 0 1 0 0,0 0-1 0 0,0-1 0 0 0,0-1 1 0 0,0 0-1 0 0,0-1 0 0 0,4-1 15 0 0,-13 4-7025 0 0,-5-4 4344 0 0,1 3-9700 0 0</inkml:trace>
  <inkml:trace contextRef="#ctx0" brushRef="#br0" timeOffset="12404.021">3953 3668 0 0 0,'0'0'240'0'0,"0"0"650"0"0,0 0 335 0 0,0 0 133 0 0,0 0 65 0 0,0 0-84 0 0,0 0-135 0 0,0 0-16 0 0,0 0-33 0 0,0 0-45 0 0,0-4 7 0 0,0-18 800 0 0,-3 21-1708 0 0,1 0-1 0 0,0 1 1 0 0,-1-1 0 0 0,1 0 0 0 0,-1 1 0 0 0,0 0-1 0 0,1-1 1 0 0,-1 1 0 0 0,1 0 0 0 0,-1 0 0 0 0,0 1-1 0 0,1-1 1 0 0,-1 0 0 0 0,1 1 0 0 0,-1-1 0 0 0,1 1-1 0 0,-1 0 1 0 0,1 0 0 0 0,0 0 0 0 0,-1 0 0 0 0,0 1-209 0 0,-2 2 58 0 0,0 1 0 0 0,0-1 0 0 0,0 1 0 0 0,1 0 0 0 0,0 0 1 0 0,0 1-1 0 0,0-1 0 0 0,0 1 0 0 0,1 0 0 0 0,0 0 0 0 0,0 0 1 0 0,1 0-1 0 0,-1 0 0 0 0,1 1 0 0 0,1-1 0 0 0,-1 1 0 0 0,1 0 0 0 0,0-1 1 0 0,1 1-1 0 0,0 0 0 0 0,0-1 0 0 0,0 1 0 0 0,1 5-58 0 0,2-9 123 0 0,-1 0 0 0 0,0 0 0 0 0,1 0-1 0 0,-1 0 1 0 0,1 0 0 0 0,0 0 0 0 0,0-1-1 0 0,0 1 1 0 0,1-1 0 0 0,-1 0 0 0 0,0 0 0 0 0,1 0-1 0 0,-1 0 1 0 0,1-1 0 0 0,0 1 0 0 0,-1-1-1 0 0,1 0 1 0 0,0 0 0 0 0,0-1 0 0 0,0 1-1 0 0,0-1 1 0 0,0 0 0 0 0,0 0 0 0 0,0 0 0 0 0,0 0-1 0 0,-1-1 1 0 0,1 1 0 0 0,0-1 0 0 0,0 0-1 0 0,0 0 1 0 0,0-1 0 0 0,-1 1 0 0 0,3-2-123 0 0,1-1 80 0 0,-1 1 0 0 0,0-1 1 0 0,0-1-1 0 0,0 1 0 0 0,0-1 0 0 0,-1 0 1 0 0,1-1-1 0 0,-1 1 0 0 0,-1-1 1 0 0,1 0-1 0 0,-1 0 0 0 0,0 0 0 0 0,0-1 1 0 0,-1 1-1 0 0,0-1 0 0 0,0 0 0 0 0,-1 0 1 0 0,0 0-1 0 0,0 0 0 0 0,0-1 1 0 0,-1 1-1 0 0,0 0 0 0 0,-1-1 0 0 0,1 1 1 0 0,-1-1-1 0 0,-1 0-80 0 0,0 5-76 0 0,0 1 1 0 0,-1 0-1 0 0,1-1 1 0 0,-1 1-1 0 0,0 0 1 0 0,0 0-1 0 0,1 0 0 0 0,-1 1 1 0 0,-1-1-1 0 0,1 0 1 0 0,0 1-1 0 0,0-1 1 0 0,0 1-1 0 0,-1 0 1 0 0,1 0-1 0 0,-1 0 1 0 0,1 0-1 0 0,-1 0 0 0 0,1 0 1 0 0,-1 1-1 0 0,0-1 1 0 0,1 1-1 0 0,-1 0 1 0 0,0-1-1 0 0,1 1 1 0 0,-1 1-1 0 0,0-1 0 0 0,0 0 76 0 0,-49 2-4968 0 0,31 1-1623 0 0,7 0-5049 0 0</inkml:trace>
  <inkml:trace contextRef="#ctx0" brushRef="#br0" timeOffset="13009.141">3670 4617 0 0 0,'0'0'349'0'0,"0"0"513"0"0,0 0 194 0 0,0 0 160 0 0,0 0 237 0 0,0 0 208 0 0,0 0 77 0 0,0 0-48 0 0,-2 3-117 0 0,0-1-1619 0 0,-2 5 2672 0 0,10-4 4339 0 0,5-40-3265 0 0,0 2-3433 0 0,-3-1 0 0 0,-1 1-1 0 0,-1-1 1 0 0,-2 0 0 0 0,-2-1 0 0 0,-1 1 0 0 0,-4-33-267 0 0,2 3 67 0 0,-15-45-1609 0 0,14 105 3 0 0,1 2-4549 0 0,1 3-6072 0 0</inkml:trace>
  <inkml:trace contextRef="#ctx0" brushRef="#br0" timeOffset="15506.755">3394 3016 0 0 0,'0'0'1726'0'0,"0"0"-191"0"0,0 0 32 0 0,0 0 172 0 0,0 0 120 0 0,0 0-16 0 0,0 0-207 0 0,0 0-300 0 0,0 0-231 0 0,0 0-202 0 0,0 0-55 0 0,0 0-25 0 0,0 0-55 0 0,0-8-44 0 0,1-73 3306 0 0,-95-92-394 0 0,11 37-2875 0 0,-33-21-90 0 0,-9 20-338 0 0,98 112-314 0 0,12 13 12 0 0,1 0-1 0 0,1-1 1 0 0,0 0 0 0 0,1-1 0 0 0,0-1 0 0 0,1 0 0 0 0,1 0-1 0 0,0-1 1 0 0,0-4-31 0 0,0 3 29 0 0,-2 1 0 0 0,1 0 0 0 0,-2 0 0 0 0,0 1 0 0 0,-1 1 0 0 0,0 0 0 0 0,-1 1 0 0 0,-1 0 0 0 0,0 1 0 0 0,-1 1 0 0 0,-6-3-29 0 0,-5-5 1 0 0,-68-34 126 0 0,33-9 112 0 0,-2 3-132 0 0,-65-15-51 0 0,47 23 1 0 0,0 3-54 0 0,8-15 38 0 0,-10 2 104 0 0,50 48-111 0 0,-72-34 119 0 0,88 40-76 0 0,19 7-82 0 0,0 1 0 0 0,-1-1 0 0 0,1 0 0 0 0,0 1 0 0 0,0-1 0 0 0,0 0 0 0 0,0 0 0 0 0,-1 1 0 0 0,1-1 0 0 0,0 0 0 0 0,0 1 0 0 0,0-1 0 0 0,-1 0 0 0 0,1 0 0 0 0,0 0 0 0 0,-1 1 0 0 0,1-1 0 0 0,0 0 0 0 0,0 0 0 0 0,-1 0 0 0 0,1 0 0 0 0,0 1 0 0 0,-1-1 0 0 0,1 0 0 0 0,0 0 0 0 0,-1 0 0 0 0,1 0 0 0 0,0 0 0 0 0,-1 0 0 0 0,1 0 0 0 0,-1 0 0 0 0,1 0 0 0 0,0 0 0 0 0,-1 0 0 0 0,1 0 0 0 0,0 0 0 0 0,-1 0 0 0 0,1-1 0 0 0,0 1 0 0 0,0 0 0 0 0,-1 0 0 0 0,1 0 0 0 0,0 0 0 0 0,-1-1 0 0 0,1 1 0 0 0,0 0 0 0 0,0 0 0 0 0,-1-1 0 0 0,1 1 5 0 0,20 33-261 0 0,-16-25 354 0 0,1 3-93 0 0,0 0-1 0 0,-1 0 1 0 0,-1 1 0 0 0,0-1 0 0 0,-1 1-1 0 0,0 0 1 0 0,0-1 0 0 0,-2 1 0 0 0,1 0-1 0 0,-1 0 1 0 0,-1 0 0 0 0,0 0 0 0 0,-1 0-1 0 0,0-1 1 0 0,-1 1 0 0 0,-3 7 0 0 0,4 55-124 0 0,2-74 112 0 0,70-47 201 0 0,264-240-118 0 0,-231 199-68 0 0,-168 109-190 0 0,7-3 190 0 0,-1-2-1 0 0,0-3 1 0 0,-1-3 0 0 0,-17 0-3 0 0,-35-3 114 0 0,111-7-115 0 0,1 0 1 0 0,0 0-21 0 0,0 0-15 0 0,0 0 6 0 0,0 0 12 0 0,0 0-24 0 0,0 0-10 0 0,0 0-18 0 0,0 0-19 0 0,0 0-8 0 0,0 0 5 0 0,0 0-28 0 0,24 0-987 0 0,10 3-2081 0 0,-14 2-5170 0 0,-15-2-3338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9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14 2208 0 0,'0'0'1777'0'0,"0"0"-131"0"0,0 0 266 0 0,0 0 359 0 0,0 0 112 0 0,0 0-218 0 0,0 0-466 0 0,0 0-406 0 0,0 0-220 0 0,0 0-116 0 0,0 0-71 0 0,0 0-47 0 0,0 0-54 0 0,9-3 1447 0 0,-81 40-1643 0 0,69-34-581 0 0,3-3 8 0 0,0 0-36 0 0,0 0-14 0 0,13-4 28 0 0,76-43 682 0 0,-85 48-721 0 0,-24 19-965 0 0,1-2-6029 0 0,17-13-4565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0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10306 0 0,'0'0'1899'0'0,"0"0"-546"0"0,0 0-165 0 0,0 0 79 0 0,0 0 8 0 0,0 0-147 0 0,0 0-339 0 0,0 0-271 0 0,0 0-119 0 0,0 0-21 0 0,0 0 34 0 0,0 0 21 0 0,0 0-21 0 0,-27 34 1889 0 0,7-9-1959 0 0,44-25 93 0 0,3-11 3 0 0,-27 11-394 0 0,0 0 22 0 0,0 0-18 0 0,0 0-7 0 0,0 0-17 0 0,0 0 4 0 0,-15 18 247 0 0,11-13-188 0 0,-5 9-946 0 0,23-14-2910 0 0,-6-4 249 0 0,-2 1-3221 0 0,-4-1-4256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794 265 1080 0 0,'0'0'4026'0'0,"0"0"-2052"0"0,0 0-663 0 0,0 0 12 0 0,0 0 181 0 0,0 0 226 0 0,0 0 14 0 0,0 0-205 0 0,0 0-298 0 0,0 0-320 0 0,0 0-321 0 0,0-4-212 0 0,-3-10-97 0 0,3 10-27 0 0,0 4 14 0 0,0 0 12 0 0,0 0 8 0 0,0 0-45 0 0,0 0-31 0 0,-16 41 1359 0 0,-45 121-491 0 0,-91 231-393 0 0,70-219-647 0 0,102-227-2462 0 0,29-62-2842 0 0,-20 37-6298 0 0,-25 58 6075 0 0</inkml:trace>
  <inkml:trace contextRef="#ctx0" brushRef="#br0" timeOffset="520.496">732 184 0 0 0,'0'0'898'0'0,"0"0"641"0"0,0 0 428 0 0,0 0 238 0 0,0 0 44 0 0,0 0-190 0 0,0 0-380 0 0,0 0-411 0 0,0 0-338 0 0,0 0-207 0 0,0 0-101 0 0,0 0-61 0 0,0 0-85 0 0,0-4-82 0 0,3-10-98 0 0,14 19 1621 0 0,14 34-213 0 0,-22-19-1422 0 0,-1 1 0 0 0,0 0 1 0 0,-2 1-1 0 0,-1-1 0 0 0,0 1 0 0 0,-1 0 0 0 0,-1 9-282 0 0,-2-22 55 0 0,18 185 409 0 0,-16-175-456 0 0,-1-5 3 0 0,0-1 1 0 0,0 1-1 0 0,1-1 1 0 0,1 0-1 0 0,0 0 0 0 0,1 0 1 0 0,0 0-1 0 0,1-1 1 0 0,1 0-1 0 0,0 0 1 0 0,6 7-13 0 0,-13-18 15 0 0,0 0 0 0 0,1 0 0 0 0,-1 0-1 0 0,1 0 1 0 0,-1 0 0 0 0,1 0-1 0 0,-1 0 1 0 0,1-1 0 0 0,-1 1 0 0 0,1 0-1 0 0,0 0 1 0 0,0-1 0 0 0,-1 1-1 0 0,1 0 1 0 0,0-1 0 0 0,0 1 0 0 0,0-1-1 0 0,0 1 1 0 0,0-1 0 0 0,0 1-1 0 0,0-1 1 0 0,0 0 0 0 0,0 1 0 0 0,0-1-1 0 0,0 0 1 0 0,0 0 0 0 0,0 0-1 0 0,0 0 1 0 0,0 0 0 0 0,0 0 0 0 0,0 0-1 0 0,0 0 1 0 0,0 0 0 0 0,0 0-1 0 0,0-1 1 0 0,0 1 0 0 0,0 0-1 0 0,0-1 1 0 0,0 1 0 0 0,0-1 0 0 0,0 1-1 0 0,-1-1 1 0 0,1 1 0 0 0,0-1-1 0 0,0 0 1 0 0,0 1 0 0 0,-1-1 0 0 0,1 0-1 0 0,0 0 1 0 0,-1 0 0 0 0,1 1-1 0 0,0-1 1 0 0,-1 0 0 0 0,1 0 0 0 0,-1 0-1 0 0,0 0 1 0 0,1-1-14 0 0,78-144 855 0 0,-14 3-744 0 0,10-80 57 0 0,-68 190-435 0 0,-1 0 1 0 0,-2 0 0 0 0,-1-1 0 0 0,-2 1 0 0 0,-1-2 266 0 0,0 34-316 0 0,0 1-166 0 0,0 0-263 0 0,0 0-412 0 0,0 7-8049 0 0,0-3-1251 0 0</inkml:trace>
  <inkml:trace contextRef="#ctx0" brushRef="#br0" timeOffset="934.785">1459 390 7034 0 0,'0'0'1308'0'0,"0"0"-188"0"0,0 0 76 0 0,0 0 235 0 0,0 0 124 0 0,0 0-89 0 0,0 0-275 0 0,0 0-280 0 0,0 0-239 0 0,0 0-187 0 0,-12 31-114 0 0,-37 97-62 0 0,45-120-244 0 0,1 1 0 0 0,0-1 0 0 0,0 1-1 0 0,1 0 1 0 0,0 0 0 0 0,1 0-1 0 0,-1 1 1 0 0,2-1 0 0 0,0 0 0 0 0,0 0-1 0 0,0 1-64 0 0,2 17 154 0 0,-2-20-75 0 0,0 1 1 0 0,1-1-1 0 0,0 0 1 0 0,1 0-1 0 0,0 0 1 0 0,0 0-1 0 0,0-1 1 0 0,1 1-1 0 0,0 0 1 0 0,0-1-1 0 0,0 0 1 0 0,1 0-1 0 0,0 0 1 0 0,0 0-1 0 0,1 0 1 0 0,0-1-1 0 0,0 0 1 0 0,0 0-1 0 0,0 0 1 0 0,1-1-1 0 0,0 0 1 0 0,0 0-1 0 0,0 0 1 0 0,0-1-1 0 0,1 0 1 0 0,-1 0-1 0 0,1 0 1 0 0,0-1-1 0 0,0 0 1 0 0,0 0-1 0 0,0-1 1 0 0,0 0-1 0 0,2 0-79 0 0,-2-2 99 0 0,0 1-1 0 0,0-1 1 0 0,0-1 0 0 0,0 1-1 0 0,0-1 1 0 0,-1 0 0 0 0,1-1-1 0 0,0 0 1 0 0,-1 0 0 0 0,0 0-1 0 0,0-1 1 0 0,0 0 0 0 0,0 0-1 0 0,0 0 1 0 0,-1-1-1 0 0,0 0 1 0 0,0 0 0 0 0,0 0-1 0 0,-1-1 1 0 0,1 0 0 0 0,-1 1-1 0 0,-1-2 1 0 0,3-4-99 0 0,1-2 83 0 0,0-1 0 0 0,-2 1 1 0 0,1-1-1 0 0,-2-1 0 0 0,0 1 1 0 0,-1 0-1 0 0,0-1 0 0 0,-1 0 0 0 0,-1 0 1 0 0,0 1-1 0 0,-1-2-83 0 0,-2 5-62 0 0,-1 0 0 0 0,0 0 0 0 0,-1 0 0 0 0,0 1 1 0 0,-1 0-1 0 0,0-1 0 0 0,-1 2 0 0 0,0-1 0 0 0,0 1 0 0 0,-1-1 1 0 0,0 2-1 0 0,-1-1 0 0 0,0 1 0 0 0,0 0 0 0 0,0 1 0 0 0,-1 0 1 0 0,-1 0-1 0 0,1 1 0 0 0,-1 0 0 0 0,0 1 0 0 0,0 0 0 0 0,-1 1 1 0 0,1 0-1 0 0,-1 0 0 0 0,0 1 0 0 0,0 1 0 0 0,-9-2 62 0 0,-64 14-3189 0 0,35 18-6070 0 0,34-19-1802 0 0</inkml:trace>
  <inkml:trace contextRef="#ctx0" brushRef="#br0" timeOffset="1356.024">2013 0 10306 0 0,'0'0'2243'0'0,"0"0"-314"0"0,0 0-250 0 0,0 0-188 0 0,0 0-186 0 0,0 0-252 0 0,0 0-296 0 0,0 0-197 0 0,0 0-65 0 0,0 0 14 0 0,0 0 14 0 0,0 0-19 0 0,0 0-56 0 0,4 15-58 0 0,32 117 783 0 0,13 127 50 0 0,-45-32-913 0 0,-9-124-865 0 0,5-103 339 0 0,0 0-43 0 0,0 0-62 0 0,0 0-93 0 0,0 0-71 0 0,0-8-2130 0 0,0 4 2126 0 0,0-15-4724 0 0,-3 0-4906 0 0,1 11 3907 0 0</inkml:trace>
  <inkml:trace contextRef="#ctx0" brushRef="#br0" timeOffset="1658.122">1724 398 6377 0 0,'0'0'4044'0'0,"0"0"-1426"0"0,0 0-887 0 0,0 0-416 0 0,0 0-215 0 0,0 0-149 0 0,0 0-86 0 0,0 0-59 0 0,0 0-27 0 0,0 0 2 0 0,0 0-61 0 0,0 0-86 0 0,20 0-98 0 0,146 0 743 0 0,159 0-1881 0 0,-282 3-956 0 0,-3 1-5597 0 0,-29-4-1257 0 0</inkml:trace>
  <inkml:trace contextRef="#ctx0" brushRef="#br0" timeOffset="1977.342">2479 501 424 0 0,'0'0'2150'0'0,"0"0"125"0"0,0 0 18 0 0,0 0-192 0 0,0 0-146 0 0,0 0-104 0 0,0 0-182 0 0,0 0-222 0 0,0 0-226 0 0,0 0-191 0 0,0 0-133 0 0,32 0-102 0 0,103-1-57 0 0,-70-9 621 0 0,-52 2-927 0 0,-8 7-349 0 0,1-2 0 0 0,-1 1 0 0 0,0 0 1 0 0,1-1-1 0 0,-1 0 0 0 0,-1-1 0 0 0,1 1 1 0 0,0-1-1 0 0,-1 1 0 0 0,0-1 0 0 0,1-1 0 0 0,-2 1 1 0 0,1-1-1 0 0,0 1 0 0 0,-1-1 0 0 0,0 0 1 0 0,0 0-1 0 0,-1-1 0 0 0,1 1 0 0 0,-1 0 0 0 0,0-1 1 0 0,0 0-1 0 0,-1 1 0 0 0,0-1 0 0 0,0 0 1 0 0,0 0-1 0 0,-1 1 0 0 0,0-1 0 0 0,0 0 0 0 0,0 0 1 0 0,-1 0-1 0 0,0 0 0 0 0,0 1 0 0 0,0-1 0 0 0,-1-1-83 0 0,-1 3-9 0 0,0 0 0 0 0,0 1 0 0 0,0-1-1 0 0,-1 1 1 0 0,0-1 0 0 0,1 1-1 0 0,-1 0 1 0 0,0 1 0 0 0,0-1 0 0 0,-1 1-1 0 0,1 0 1 0 0,0 0 0 0 0,-1 0-1 0 0,1 0 1 0 0,-1 1 0 0 0,0 0-1 0 0,1 0 1 0 0,-1 0 0 0 0,0 0 0 0 0,0 1-1 0 0,0 0 1 0 0,1 0 0 0 0,-1 0-1 0 0,0 0 1 0 0,0 1 0 0 0,0 0 0 0 0,0 0 8 0 0,-124 48-396 0 0,115-42 396 0 0,0 1 0 0 0,1 0 0 0 0,0 1 0 0 0,0 0-1 0 0,1 1 1 0 0,1 1 0 0 0,0 0 0 0 0,0 0 0 0 0,1 1-1 0 0,0 1 1 0 0,1 0 0 0 0,0 0 0 0 0,1 0 0 0 0,1 1 0 0 0,0 0-1 0 0,1 1 1 0 0,1 0 0 0 0,0 0 0 0 0,1 0 0 0 0,0 0-1 0 0,1 0 1 0 0,1 1 0 0 0,1 0 0 0 0,0-1 0 0 0,1 1-1 0 0,0 0 1 0 0,3 14 1 0 0,-1-24 14 0 0,1 0 0 0 0,-1-1 0 0 0,1 1 0 0 0,0-1 0 0 0,1 0 0 0 0,-1 0 0 0 0,1 0 1 0 0,0 0-1 0 0,0-1 0 0 0,0 1 0 0 0,1-1 0 0 0,0 0 0 0 0,-1-1 0 0 0,2 1 0 0 0,-1-1 0 0 0,0 0 0 0 0,0 0 0 0 0,1 0 0 0 0,0-1 0 0 0,0 0 0 0 0,3 1-14 0 0,131 23 233 0 0,-129-25-226 0 0,24 3-210 0 0,0-2 1 0 0,0-2-1 0 0,-1-1 0 0 0,1-1 1 0 0,16-5 202 0 0,-22-1-2410 0 0,-11 2-6079 0 0,-11 2-3539 0 0</inkml:trace>
  <inkml:trace contextRef="#ctx0" brushRef="#br0" timeOffset="2495.879">1 1285 5889 0 0,'0'0'2565'0'0,"0"0"-1245"0"0,0 0-298 0 0,0 0 287 0 0,0 0 352 0 0,0 0 71 0 0,0 0-209 0 0,0 0-288 0 0,0 0-188 0 0,38 2-138 0 0,126 8-121 0 0,-106-7-71 0 0,0-3 0 0 0,0-2 0 0 0,-1-3-1 0 0,50-11-716 0 0,-86 12 130 0 0,1166-167 1691 0 0,-600 89-1893 0 0,-225 56-2041 0 0,-359 26 1885 0 0,15-1-3806 0 0,-1-5-6495 0 0,-13 2 1687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2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0 0 0,'0'0'1355'0'0,"0"0"369"0"0,0 0 135 0 0,0 0 78 0 0,0 0-34 0 0,0 0-265 0 0,0 0-262 0 0,0 0-215 0 0,0 0-170 0 0,0 0-65 0 0,0 0-105 0 0,0 0-103 0 0,0 0-114 0 0,1-5-109 0 0,35-82 2368 0 0,-25 72-2743 0 0,1 0-1 0 0,0 0 1 0 0,1 2 0 0 0,0-1-1 0 0,2 2 1 0 0,-1 0 0 0 0,17-10-120 0 0,-23 16-92 0 0,-8 7 108 0 0,0-1-1 0 0,-1 1 1 0 0,1-1 0 0 0,0 1-1 0 0,0-1 1 0 0,0 0-1 0 0,0 1 1 0 0,0-1 0 0 0,0 1-1 0 0,0-1 1 0 0,0 1 0 0 0,0-1-1 0 0,0 1 1 0 0,0-1-1 0 0,0 1 1 0 0,1-1 0 0 0,-1 1-1 0 0,0-1 1 0 0,0 1-1 0 0,0-1 1 0 0,1 1 0 0 0,-1-1-1 0 0,0 0 1 0 0,0 1 0 0 0,1-1-1 0 0,-1 1 1 0 0,0-1-1 0 0,1 0 1 0 0,-1 1 0 0 0,1-1-1 0 0,-1 0 1 0 0,0 0 0 0 0,1 1-1 0 0,-1-1 1 0 0,1 0-1 0 0,-1 0 1 0 0,1 0 0 0 0,-1 1-1 0 0,0-1 1 0 0,1 0-1 0 0,-1 0 1 0 0,1 0 0 0 0,-1 0-1 0 0,1 0 1 0 0,-1 0 0 0 0,1 0-1 0 0,-1 0 1 0 0,1 0-1 0 0,-1 0 1 0 0,1 0 0 0 0,-1 0-1 0 0,1-1 1 0 0,-1 1 0 0 0,1 0-1 0 0,-1 0 1 0 0,1 0-1 0 0,-1-1-15 0 0,11 71 559 0 0,70 81-39 0 0,-52-75-162 0 0,-20-75-3553 0 0,-1-5-7929 0 0,-4 4 1999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4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517 126 2617 0 0,'0'0'3146'0'0,"0"0"-1126"0"0,0 0-464 0 0,0 0-107 0 0,0 0 87 0 0,0 0 43 0 0,0 0-123 0 0,0 0-295 0 0,0 0-377 0 0,0 0-316 0 0,0 0-229 0 0,-5-3 183 0 0,27 76 2547 0 0,-14-14-2320 0 0,-3 0 0 0 0,-3 0 0 0 0,-2 1 0 0 0,-3-1 0 0 0,-7 34-649 0 0,-3 125 436 0 0,20-126-300 0 0,-5-124-4406 0 0,-3 0-5966 0 0,0 26-477 0 0</inkml:trace>
  <inkml:trace contextRef="#ctx0" brushRef="#br0" timeOffset="365.482">0 336 7514 0 0,'0'0'1228'0'0,"0"0"-531"0"0,0 0-46 0 0,0 0 453 0 0,0 0 411 0 0,0 0 172 0 0,0 0-40 0 0,0 0-198 0 0,0 0-198 0 0,37-9-183 0 0,118-28-184 0 0,30-24 980 0 0,-139 46-1522 0 0,31-11 60 0 0,1 3 0 0 0,1 4-1 0 0,46-4-401 0 0,-88 22-198 0 0,-33 42-2349 0 0,-4-40 2212 0 0,0 12-2870 0 0,-2-6-2575 0 0,0-3-5117 0 0</inkml:trace>
  <inkml:trace contextRef="#ctx0" brushRef="#br0" timeOffset="883.505">924 1 9410 0 0,'0'0'1734'0'0,"0"0"-599"0"0,0 0-299 0 0,0 0 73 0 0,0 0 286 0 0,0 0 280 0 0,0 0 18 0 0,0 0-233 0 0,0 0-248 0 0,0 0-265 0 0,0 0-178 0 0,0 0-66 0 0,0 0-71 0 0,1 35-48 0 0,0 111-37 0 0,14 203 840 0 0,2-40-924 0 0,-17-308-263 0 0,-1-1 0 0 0,1 1 1 0 0,0 0-1 0 0,0 0 1 0 0,0-1-1 0 0,0 1 0 0 0,0 0 1 0 0,0-1-1 0 0,0 1 1 0 0,0 0-1 0 0,0 0 0 0 0,0-1 1 0 0,0 1-1 0 0,0 0 0 0 0,0-1 1 0 0,1 1-1 0 0,-1 0 1 0 0,0-1-1 0 0,0 1 0 0 0,1 0 1 0 0,-1-1-1 0 0,0 1 1 0 0,1-1-1 0 0,-1 1 0 0 0,1-1 1 0 0,-1 1-1 0 0,1-1 1 0 0,-1 1-1 0 0,1-1 0 0 0,0 1 1 0 0,-1-1-1 0 0,1 1 0 0 0,-1-1 1 0 0,1 0-1 0 0,0 1 1 0 0,-1-1-1 0 0,1 0 0 0 0,0 0 1 0 0,-1 0-1 0 0,1 1 1 0 0,0-1-1 0 0,0 0 0 0 0,-1 0 1 0 0,1 0-1 0 0,0 0 1 0 0,-1 0-1 0 0,1 0 0 0 0,0 0 1 0 0,0-1-1 0 0,-1 1 0 0 0,1 0 1 0 0,0 0-1 0 0,-1 0 1 0 0,1-1-1 0 0,34-27 189 0 0,-24 17-118 0 0,203-159 54 0 0,-160 141-218 0 0,-50 59 65 0 0,-17 80 339 0 0,10 5-241 0 0,3-114-91 0 0,0 1-1 0 0,1-1 0 0 0,-1 1 1 0 0,1-1-1 0 0,-1 1 0 0 0,1-1 0 0 0,0 1 1 0 0,-1-1-1 0 0,1 1 0 0 0,0-1 1 0 0,0 0-1 0 0,0 0 0 0 0,0 1 0 0 0,0-1 1 0 0,1 0-1 0 0,-1 0 0 0 0,0 0 1 0 0,0 0-1 0 0,1 0 0 0 0,-1 0 0 0 0,1-1 1 0 0,-1 1-1 0 0,0 0 0 0 0,1-1 1 0 0,0 1-1 0 0,-1-1 0 0 0,1 1 0 0 0,-1-1 1 0 0,1 0-1 0 0,-1 0 0 0 0,1 1 1 0 0,0-1-1 0 0,-1 0 0 0 0,1-1 0 0 0,0 1 1 0 0,-1 0-1 0 0,1 0 0 0 0,-1-1 1 0 0,1 1-1 0 0,-1-1 0 0 0,1 1 0 0 0,-1-1 1 0 0,1 0-1 0 0,-1 1 0 0 0,1-1 1 0 0,-1 0 21 0 0,0 0-119 0 0,22-20-2703 0 0,-11 7-4874 0 0,-9 9-4002 0 0</inkml:trace>
  <inkml:trace contextRef="#ctx0" brushRef="#br0" timeOffset="1300.288">1591 792 8202 0 0,'0'0'1684'0'0,"0"0"-37"0"0,0 0 130 0 0,0 0-74 0 0,0 0-174 0 0,0 0-182 0 0,0 0-199 0 0,0 0-190 0 0,0 0-191 0 0,0 0-154 0 0,0 0-91 0 0,0 0-73 0 0,0 0-54 0 0,33-7-23 0 0,100-21-52 0 0,-84 10 115 0 0,-45 12-329 0 0,0 2-48 0 0,0-1-1 0 0,0 0 0 0 0,0 0 0 0 0,-1 0 0 0 0,0 0 0 0 0,0-1 0 0 0,0 0 1 0 0,-1 1-1 0 0,0-1 0 0 0,0 0 0 0 0,0 0 0 0 0,-1 0 0 0 0,1 0 0 0 0,-2 0 0 0 0,1 0 1 0 0,-1-1-1 0 0,0 1 0 0 0,0 0 0 0 0,0-1-57 0 0,-3 4-18 0 0,1 0 1 0 0,-1 0-1 0 0,0 0 0 0 0,0 0 0 0 0,0 1 1 0 0,0-1-1 0 0,0 1 0 0 0,0 0 0 0 0,-1 0 1 0 0,1 0-1 0 0,-1 0 0 0 0,0 1 0 0 0,1 0 1 0 0,-1-1-1 0 0,0 1 0 0 0,0 0 0 0 0,0 1 0 0 0,0-1 1 0 0,0 1-1 0 0,0 0 0 0 0,0 0 0 0 0,0 0 1 0 0,0 0-1 0 0,0 1 0 0 0,1-1 0 0 0,-1 1 1 0 0,0 0-1 0 0,0 0 0 0 0,0 1 18 0 0,-90 56-232 0 0,84-51 243 0 0,0-1 0 0 0,1 2 1 0 0,0-1-1 0 0,0 1 0 0 0,0 1 0 0 0,1 0 0 0 0,1 0 0 0 0,0 0 0 0 0,0 1 0 0 0,0 0 0 0 0,1 0 1 0 0,1 1-1 0 0,0 0 0 0 0,0 0 0 0 0,1 0 0 0 0,1 0 0 0 0,0 1 0 0 0,0 0 0 0 0,1-1 0 0 0,1 1 1 0 0,-1 11-12 0 0,3-19 28 0 0,0 1 1 0 0,1 0-1 0 0,0 0 1 0 0,0-1-1 0 0,0 1 1 0 0,0-1 0 0 0,1 1-1 0 0,-1-1 1 0 0,1 0-1 0 0,0 0 1 0 0,1 0 0 0 0,-1-1-1 0 0,1 1 1 0 0,-1-1-1 0 0,1 0 1 0 0,0 0-1 0 0,0 0 1 0 0,0 0 0 0 0,1-1-1 0 0,-1 1 1 0 0,1-1-1 0 0,-1 0 1 0 0,3 0-29 0 0,113 26 644 0 0,45-24-322 0 0,-129-12-1219 0 0,-30 4-2640 0 0,-1-2-3286 0 0,-4 2-5609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8034 0 0,'0'0'2036'0'0,"0"0"-238"0"0,0 0-200 0 0,0 0-143 0 0,0 0-98 0 0,0 0-185 0 0,0 0-322 0 0,0 0-361 0 0,0 0-291 0 0,0 0-214 0 0,0 0-44 0 0,0 0 5 0 0,-5 3-24 0 0,-18 13-66 0 0,23-15 91 0 0,0 0 0 0 0,-1-1 0 0 0,1 1 1 0 0,0 0-1 0 0,-1-1 0 0 0,1 1 0 0 0,0 0 0 0 0,0 0 0 0 0,-1-1 0 0 0,1 1 0 0 0,0 0 1 0 0,0 0-1 0 0,0 0 0 0 0,0-1 0 0 0,0 1 0 0 0,0 0 0 0 0,0 0 0 0 0,0 0 1 0 0,1-1-1 0 0,-1 1 0 0 0,0 0 0 0 0,0 0 0 0 0,1-1 0 0 0,-1 1 0 0 0,0 0 1 0 0,1-1-1 0 0,-1 1 0 0 0,1 0 0 0 0,-1-1 0 0 0,1 1 0 0 0,-1 0 0 0 0,1-1 0 0 0,-1 1 1 0 0,1-1-1 0 0,0 1 0 0 0,-1-1 0 0 0,1 1 0 0 0,0-1 0 0 0,-1 0 0 0 0,2 1 54 0 0,13 9-6404 0 0,-11-9-3669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40 524 9218 0 0,'0'0'2446'0'0,"0"0"-986"0"0,0 0-388 0 0,0 0 111 0 0,0 0 138 0 0,0 0 12 0 0,0 0-231 0 0,0 0-353 0 0,0 0-214 0 0,0 0-108 0 0,0 0-46 0 0,0 0-23 0 0,0 0-60 0 0,-3 22-52 0 0,-13 113 204 0 0,4-83-1191 0 0,5-51-8544 0 0,6-1-1660 0 0</inkml:trace>
  <inkml:trace contextRef="#ctx0" brushRef="#br0" timeOffset="232.203">10 163 8834 0 0,'0'0'4137'0'0,"0"0"-3017"0"0,0 0-288 0 0,0 0-200 0 0,0 0-136 0 0,0 0-224 0 0,0 0-424 0 0,0 0-408 0 0,0 0-80 0 0,0 0-40 0 0,0 0-24 0 0,0 0 8 0 0,0 0-657 0 0,0 0-1647 0 0,2 0-5538 0 0</inkml:trace>
  <inkml:trace contextRef="#ctx0" brushRef="#br0" timeOffset="524.465">411 19 8410 0 0,'0'0'2199'0'0,"0"0"-471"0"0,0 0-183 0 0,0 0-34 0 0,0 0-87 0 0,0 0-250 0 0,0 0-378 0 0,0 0-326 0 0,0 0-140 0 0,0 0 85 0 0,0 0 119 0 0,0 0 87 0 0,0 0 52 0 0,4 8-93 0 0,16 66 726 0 0,-19 46-132 0 0,-14 337-309 0 0,5-351-1236 0 0,8-105 239 0 0,0-1-51 0 0,0 0-49 0 0,0 0-46 0 0,0 0-46 0 0,0 0-66 0 0,0 0-102 0 0,0 0-163 0 0,0-16-4972 0 0,0 9-394 0 0,0 1 271 0 0,0 2 450 0 0</inkml:trace>
  <inkml:trace contextRef="#ctx0" brushRef="#br0" timeOffset="891.991">176 465 7762 0 0,'0'0'2770'0'0,"0"0"-898"0"0,0 0-521 0 0,0 0-219 0 0,0 0-125 0 0,0 0-73 0 0,0 0-9 0 0,0 0 34 0 0,0 0 63 0 0,0 0 20 0 0,0 0-125 0 0,0 0-145 0 0,20 2-127 0 0,140 10 660 0 0,59-34-711 0 0,-170 21-704 0 0,-25-1-1387 0 0,0 2-4273 0 0,-19 0-3100 0 0</inkml:trace>
  <inkml:trace contextRef="#ctx0" brushRef="#br0" timeOffset="1237.359">835 516 12923 0 0,'0'0'1272'0'0,"0"0"-318"0"0,0 0-64 0 0,0 0 47 0 0,0 0-24 0 0,0 0-119 0 0,0 0-220 0 0,0 0-197 0 0,0 0-124 0 0,-2 33-80 0 0,-5 103-50 0 0,5-25-134 0 0,2-110-282 0 0,5 17-437 0 0,2-15-6570 0 0,-6-3-3221 0 0</inkml:trace>
  <inkml:trace contextRef="#ctx0" brushRef="#br0" timeOffset="1238.359">813 358 8794 0 0,'0'0'4345'0'0,"0"0"-2305"0"0,0 0-783 0 0,0 0-241 0 0,0 0-184 0 0,0 0-272 0 0,0 0-272 0 0,0 0-456 0 0,0 0-208 0 0,0 0-232 0 0,0 0-288 0 0,0 0-545 0 0,0 0-2920 0 0,13-55-6921 0 0</inkml:trace>
  <inkml:trace contextRef="#ctx0" brushRef="#br0" timeOffset="2108.96">1214 487 12331 0 0,'0'0'2554'0'0,"0"0"-811"0"0,0 0-386 0 0,0 0-91 0 0,0 0-157 0 0,0 0-136 0 0,0 0-156 0 0,0 0-199 0 0,0 0-142 0 0,0 0-110 0 0,0 0-102 0 0,0 0-70 0 0,0 0-54 0 0,-24 9-35 0 0,-73 31-22 0 0,92-38-74 0 0,1 0-1 0 0,-1 0 1 0 0,0 0 0 0 0,1 1 0 0 0,0-1-1 0 0,0 1 1 0 0,0 0 0 0 0,0 1 0 0 0,0-1-1 0 0,0 1 1 0 0,1 0 0 0 0,0-1 0 0 0,-1 2-1 0 0,1-1 1 0 0,0 0-9 0 0,-6 10 5 0 0,2-5-12 0 0,1 0-1 0 0,0 0 1 0 0,0 0 0 0 0,1 1 0 0 0,0 0 0 0 0,1 0-1 0 0,0 0 1 0 0,1 1 0 0 0,0-1 0 0 0,0 1 0 0 0,1 0-1 0 0,0-1 1 0 0,1 1 0 0 0,1 0 0 0 0,-1 0-1 0 0,2 0 1 0 0,0 0 7 0 0,1-7 8 0 0,0 0 0 0 0,0 0 0 0 0,0-1 0 0 0,1 0 0 0 0,0 1 0 0 0,0-1 0 0 0,0 0 0 0 0,0 0 0 0 0,0 0-1 0 0,0-1 1 0 0,1 1 0 0 0,-1-1 0 0 0,1 0 0 0 0,0 0 0 0 0,0 0 0 0 0,0-1 0 0 0,0 1 0 0 0,0-1 0 0 0,0 0 0 0 0,0 0 0 0 0,0 0 0 0 0,0 0 0 0 0,1-1-1 0 0,-1 0 1 0 0,0 0 0 0 0,0 0 0 0 0,1 0 0 0 0,-1-1 0 0 0,0 0 0 0 0,0 1 0 0 0,0-2 0 0 0,0 1 0 0 0,0 0 0 0 0,0-1 0 0 0,0 0 0 0 0,3-1-8 0 0,8-6 58 0 0,0 1-1 0 0,0-2 1 0 0,-1 0 0 0 0,0 0 0 0 0,-1-2 0 0 0,0 1 0 0 0,-1-2 0 0 0,0 0 0 0 0,-1 0 0 0 0,0-1 0 0 0,-1 0-1 0 0,2-7-57 0 0,32-56 95 0 0,-77 204-1066 0 0,32-122 961 0 0,0 0-1 0 0,0 0 1 0 0,1 0-1 0 0,-1 0 0 0 0,1 0 1 0 0,1 0-1 0 0,-1 0 1 0 0,0 0-1 0 0,1 0 1 0 0,0 0-1 0 0,1 0 0 0 0,-1 0 1 0 0,1 0-1 0 0,0 0 1 0 0,0-1-1 0 0,0 1 0 0 0,0-1 1 0 0,1 1-1 0 0,0-1 1 0 0,0 0-1 0 0,0 0 1 0 0,1 0-1 0 0,-1-1 0 0 0,1 1 1 0 0,0-1-1 0 0,0 0 1 0 0,0 0-1 0 0,2 1 11 0 0,2-2 24 0 0,0 0 0 0 0,0 0 0 0 0,1-1 0 0 0,-1 0 0 0 0,0 0 0 0 0,1-1 0 0 0,-1-1 0 0 0,0 1 0 0 0,1-1 0 0 0,-1 0 0 0 0,0-1 0 0 0,0 0 0 0 0,1 0 0 0 0,-2-1 0 0 0,1 0 0 0 0,0-1 0 0 0,0 0-24 0 0,5 0 59 0 0,7-6 29 0 0,-1-1 0 0 0,1-1 0 0 0,-2 0 0 0 0,1-1 0 0 0,-2-1 0 0 0,0-1 0 0 0,-1 0 0 0 0,9-12-88 0 0,109-141 337 0 0,-118 146-341 0 0,-1 0 0 0 0,-1-1 0 0 0,-1-1 0 0 0,-1 0 0 0 0,-1 0-1 0 0,-2-2 1 0 0,0 1 0 0 0,-1-1 0 0 0,-2 0 0 0 0,0 0-1 0 0,-2-1 1 0 0,-1 0 0 0 0,-1 1 0 0 0,-2-17 4 0 0,0 37-10 0 0,0 1 0 0 0,0-1 0 0 0,-1 0-1 0 0,0 0 1 0 0,0 0 0 0 0,0 1 0 0 0,-1-1 0 0 0,0 0 0 0 0,0 1 0 0 0,0-1 0 0 0,-1 1 0 0 0,0 0 0 0 0,0 0 0 0 0,0 0-1 0 0,0 0 1 0 0,-1 1 0 0 0,0-1 0 0 0,0 1 0 0 0,0 0 0 0 0,-1 0 0 0 0,1 0 0 0 0,-1 1 0 0 0,0 0 0 0 0,0-1 0 0 0,0 2-1 0 0,0-1 1 0 0,-1 1 0 0 0,1-1 0 0 0,-1 2 0 0 0,-1-1 10 0 0,2 0-9 0 0,-1 1 0 0 0,1 0 0 0 0,-1 1 0 0 0,1 0 0 0 0,0-1 0 0 0,-1 2 0 0 0,1-1 0 0 0,-1 1 0 0 0,1-1 0 0 0,0 2 0 0 0,-1-1 0 0 0,1 0 0 0 0,0 1 0 0 0,0 0 0 0 0,0 0 0 0 0,0 1 0 0 0,0 0 0 0 0,1-1 0 0 0,-5 5 9 0 0,1-1 4 0 0,0 1 0 0 0,1 1-1 0 0,0-1 1 0 0,1 1 0 0 0,-1 0-1 0 0,1 1 1 0 0,1 0 0 0 0,0 0 0 0 0,0 0-1 0 0,1 0 1 0 0,0 1 0 0 0,0-1-1 0 0,1 1 1 0 0,1 0 0 0 0,-1 0-1 0 0,2 1 1 0 0,-1-1 0 0 0,2 0-1 0 0,-1 0 1 0 0,2 10-4 0 0,0 11 77 0 0,2-1 0 0 0,2 0 0 0 0,1 0-1 0 0,1 0 1 0 0,1-1 0 0 0,7 14-77 0 0,56 116 704 0 0,47 140 226 0 0,-63-193-809 0 0,-31-84-155 0 0,-22-21 88 0 0,1 1-2260 0 0,1-1-5323 0 0,-4-1-4222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56 1352 0 0,'0'0'1917'0'0,"0"0"-157"0"0,0 0-58 0 0,0 0 102 0 0,0 0 62 0 0,0 0-123 0 0,0 0-355 0 0,0 0-372 0 0,0 0-175 0 0,0 0-81 0 0,0 0-7 0 0,1 8-10 0 0,-1-1-574 0 0,2 38 1059 0 0,-1-1-1 0 0,-3 1 1 0 0,-1-1 0 0 0,-5 13-1228 0 0,-1-13 365 0 0,9-49-3625 0 0,1-14-3378 0 0,2 10 729 0 0,2 2-1374 0 0</inkml:trace>
  <inkml:trace contextRef="#ctx0" brushRef="#br0" timeOffset="881.636">244 373 0 0 0,'0'0'872'0'0,"0"0"697"0"0,0 0 568 0 0,0 0 361 0 0,0 0 48 0 0,0 0-308 0 0,0 0-443 0 0,0 0-396 0 0,0 0-272 0 0,0 0-164 0 0,0 0-167 0 0,0 0-179 0 0,0 0-138 0 0,2-4-98 0 0,61-140 2297 0 0,17-46-1913 0 0,-77 182-897 0 0,-3 8-36 0 0,2 15-173 0 0,23 117 564 0 0,-24-127-223 0 0,-1 3 9 0 0,1 0 0 0 0,1 0 0 0 0,-1 0-1 0 0,1 0 1 0 0,1 0 0 0 0,-1-1-1 0 0,1 1 1 0 0,1-1 0 0 0,-1 1 0 0 0,1-1-1 0 0,1 0 1 0 0,-1-1 0 0 0,1 1 0 0 0,0-1-1 0 0,0 0 1 0 0,1 0 0 0 0,0 0-1 0 0,1 0-7 0 0,-3-6 70 0 0,1 0 0 0 0,-1 0 0 0 0,0 0 0 0 0,0 0 0 0 0,0-1 0 0 0,1 0 0 0 0,-1 0 0 0 0,0 0 0 0 0,0 0 0 0 0,0-1 0 0 0,0 1 0 0 0,-1-1 1 0 0,1 0-1 0 0,0 0 0 0 0,-1 0 0 0 0,1-1 0 0 0,-1 1 0 0 0,0-1 0 0 0,0 0 0 0 0,0 0 0 0 0,0 0 0 0 0,0 0 0 0 0,-1-1 0 0 0,1 1 1 0 0,-1-1-1 0 0,0 1 0 0 0,0-1 0 0 0,0 0 0 0 0,-1 0 0 0 0,1-2-71 0 0,12-13 121 0 0,-1-1 1 0 0,-1-1 0 0 0,-2 0-1 0 0,0 0 1 0 0,0-1-1 0 0,-2 0 1 0 0,-1-1-1 0 0,0-6-121 0 0,-6-18-175 0 0,-1 47-113 0 0,0 0-216 0 0,0 0-343 0 0,0 0-568 0 0,0 3-7085 0 0,0 1-3074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1352 0 0,'0'0'1233'0'0,"0"0"-473"0"0,0 0-20 0 0,0 0 344 0 0,0 0 358 0 0,0 0 194 0 0,0 0-13 0 0,0 0-187 0 0,0 0-235 0 0,0 0-229 0 0,0 0-179 0 0,32-27-142 0 0,98-81-68 0 0,-66 44 437 0 0,-53 51-506 0 0,0-1 1 0 0,-1 0-1 0 0,0 0 0 0 0,-1-1 1 0 0,-1-1-1 0 0,-1 1 0 0 0,0-1 0 0 0,1-7-514 0 0,22 89 1639 0 0,-12-10-1366 0 0,-1 2-1 0 0,-4-1 0 0 0,-2 2 1 0 0,2 34-273 0 0,-2-11 88 0 0,7-2 16 0 0,-5-87 1288 0 0,104-309-451 0 0,-70 192-1222 0 0,-47 123 25 0 0,0 1-218 0 0,0 0-279 0 0,7 9-7663 0 0,-5-7 3424 0 0,0 2-5730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1 629 1064 0 0,'0'0'2179'0'0,"0"0"-18"0"0,0 0-17 0 0,0 0-113 0 0,0 0-162 0 0,0 0-145 0 0,0 0-196 0 0,0 0-155 0 0,0 0-164 0 0,0 0-192 0 0,0 0-191 0 0,0 0-136 0 0,0 0-93 0 0,32-2-82 0 0,96-7-48 0 0,-80-12 134 0 0,-44 15-455 0 0,1-1-57 0 0,-1-1 0 0 0,0 1 1 0 0,0-1-1 0 0,-1 0 0 0 0,1-1 1 0 0,-2 1-1 0 0,1 0 1 0 0,-1-1-1 0 0,-1 1 0 0 0,0-1 1 0 0,0 0-1 0 0,0 0 0 0 0,-1 1 1 0 0,-1-1-1 0 0,1 0 0 0 0,-2-4-89 0 0,-1 9-29 0 0,1 0 0 0 0,-1 1 0 0 0,0 0 0 0 0,0-1 0 0 0,0 1 0 0 0,-1 0 0 0 0,1 1 0 0 0,-1-1 0 0 0,1 1 0 0 0,-1-1 0 0 0,0 1 0 0 0,0 0 0 0 0,0 1 0 0 0,0-1 0 0 0,0 1 0 0 0,-1-1 0 0 0,1 1 0 0 0,0 0 0 0 0,-1 1 0 0 0,1-1 0 0 0,-1 1 0 0 0,1 0 0 0 0,0 0 0 0 0,-1 0 0 0 0,1 1 0 0 0,-1 0 0 0 0,1 0 0 0 0,0 0 0 0 0,0 0 0 0 0,-1 0 0 0 0,1 1 0 0 0,0 0 0 0 0,0 0 0 0 0,0 0 0 0 0,1 0-1 0 0,-1 1 1 0 0,0-1 0 0 0,-2 3 29 0 0,-1 2-12 0 0,-1 0 0 0 0,1 1 0 0 0,1-1 0 0 0,-1 1 0 0 0,1 1 0 0 0,1-1 0 0 0,-1 1 0 0 0,2 0 0 0 0,-1 0 0 0 0,1 1 0 0 0,0-1 0 0 0,1 1 0 0 0,0 0 0 0 0,1 0 0 0 0,0 0 0 0 0,0 0 0 0 0,1 0 0 0 0,1 0 0 0 0,0 1 0 0 0,0-1 0 0 0,1 0 0 0 0,0 2 12 0 0,0-5 10 0 0,1-1 0 0 0,-1 1-1 0 0,1-1 1 0 0,1 0-1 0 0,-1 1 1 0 0,1-1 0 0 0,0 0-1 0 0,0-1 1 0 0,1 1-1 0 0,0 0 1 0 0,0-1-1 0 0,0 0 1 0 0,1 0 0 0 0,-1 0-1 0 0,1-1 1 0 0,0 1-1 0 0,1-1 1 0 0,-1-1 0 0 0,1 1-1 0 0,0-1 1 0 0,0 1-1 0 0,0-2 1 0 0,0 1-1 0 0,0-1 1 0 0,5 1-10 0 0,4 2 67 0 0,1-1 1 0 0,-1 0-1 0 0,1-2 1 0 0,0 0-1 0 0,0 0 0 0 0,0-2 1 0 0,0 0-1 0 0,0-1 1 0 0,0 0-1 0 0,5-2-67 0 0,5-5 80 0 0,0-1 0 0 0,-1-1 0 0 0,0-1 1 0 0,-1-1-1 0 0,-1-1 0 0 0,0-2 0 0 0,0 0 0 0 0,-1-1 0 0 0,-1-1 1 0 0,-1-1-1 0 0,-1-1 0 0 0,0-1 0 0 0,-2 0 0 0 0,0-2 0 0 0,-1 0 1 0 0,-1 0-1 0 0,-1-2 0 0 0,0-3-80 0 0,-2 3 0 0 0,-1 0-1 0 0,-1-1 1 0 0,-2 0 0 0 0,0-1 0 0 0,-2 0-1 0 0,-1 0 1 0 0,0 0 0 0 0,-2-1 0 0 0,-2 0-1 0 0,0 1 1 0 0,-2-11 0 0 0,2 31-12 0 0,-1 1 0 0 0,1 0 0 0 0,-1 0 0 0 0,0 0 0 0 0,-1 0 0 0 0,1 0 0 0 0,-1 0 0 0 0,0 0 0 0 0,0 0 0 0 0,0 0 0 0 0,-1 0 0 0 0,0 0 0 0 0,0 1 0 0 0,0-1 0 0 0,-1 1 0 0 0,1-1 0 0 0,-1 1 0 0 0,0 0-1 0 0,0 0 1 0 0,-1 0 0 0 0,1 0 0 0 0,-1 1 0 0 0,0-1 0 0 0,0 1 0 0 0,0 0 0 0 0,0 0 0 0 0,0 1 0 0 0,-1-1 0 0 0,1 1 0 0 0,-1 0 0 0 0,0 0 0 0 0,0 0 0 0 0,0 1 0 0 0,1-1 0 0 0,-3 1 12 0 0,3 4-20 0 0,-1 0 0 0 0,0 0-1 0 0,1 0 1 0 0,-1 1 0 0 0,1-1 0 0 0,0 1 0 0 0,0 0 0 0 0,0 1-1 0 0,1-1 1 0 0,0 0 0 0 0,0 1 0 0 0,0 0 0 0 0,0 0 0 0 0,1 0 0 0 0,-1 0-1 0 0,1 0 1 0 0,0 0 0 0 0,1 1 20 0 0,-10 26 24 0 0,2 0 0 0 0,2 0 0 0 0,0 1 0 0 0,3 0-1 0 0,0 0 1 0 0,2 0 0 0 0,2 0 0 0 0,1 0 0 0 0,2 8-24 0 0,1-2 65 0 0,2-1-1 0 0,2 0 1 0 0,1 0 0 0 0,2 0 0 0 0,1-1-1 0 0,2-1 1 0 0,7 12-65 0 0,34 29-4 0 0,-54-77-28 0 0,0 1 0 0 0,0-1 0 0 0,0 0 0 0 0,0 0 0 0 0,0 1 0 0 0,0-1 0 0 0,0 0 0 0 0,0 0 0 0 0,0 0 0 0 0,0 0 0 0 0,0 0 0 0 0,0 0 0 0 0,0 0 0 0 0,0 0 0 0 0,0-1 0 0 0,0 1 0 0 0,0 0 0 0 0,0-1 0 0 0,0 1 0 0 0,0-1 0 0 0,0 1 0 0 0,0-1 0 0 0,0 1 0 0 0,0-1 0 0 0,0 0 0 0 0,0 1 0 0 0,-1-1 0 0 0,1 0 0 0 0,0 0 0 0 0,0 1 0 0 0,-1-1 0 0 0,1 0 0 0 0,-1 0 0 0 0,1 0 0 0 0,-1 0 0 0 0,1-1 32 0 0,7-10-2610 0 0,-2 2-3334 0 0,-4 3-5690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10714 0 0,'0'0'2209'0'0,"0"0"-881"0"0,0 0-312 0 0,0 0-96 0 0,0 0-199 0 0,0 0-177 0 0,0 0-232 0 0,0 0-208 0 0,0 0-56 0 0,0 0-48 0 0,0 0-80 0 0,0 0-184 0 0,0 0-232 0 0,-18 158-521 0 0,21-158-1159 0 0,-1 0-2833 0 0,0 0-3865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0,'0'0'744'0'0,"0"0"-616"0"0,0 0-176 0 0,0 0-264 0 0,0 0-568 0 0,0 0-513 0 0,0 0-1839 0 0,0 0-5122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16844 0 0,'0'0'1360'0'0,"0"0"-385"0"0,0 0-108 0 0,0 0-37 0 0,0 0-56 0 0,0 0-111 0 0,0 0-139 0 0,0 0-51 0 0,0 0 27 0 0,0 0-25 0 0,0 0-112 0 0,0 0-95 0 0,-6 32-89 0 0,-18 98-53 0 0,-12 154 121 0 0,34-15-1769 0 0,3-257 1014 0 0,0 1-2137 0 0,-1-9-3921 0 0,0-4-3844 0 0</inkml:trace>
  <inkml:trace contextRef="#ctx0" brushRef="#br0" timeOffset="657.19">1 545 3177 0 0,'0'0'1268'0'0,"0"0"-332"0"0,0 0 330 0 0,0 0 290 0 0,0 0 223 0 0,0 0 107 0 0,0 0-72 0 0,0 0-193 0 0,0 0-256 0 0,35 4-280 0 0,108 11-255 0 0,-10-8 1042 0 0,-56-26-969 0 0,-71 15-832 0 0,1 13 841 0 0,15 118 111 0 0,-22-125-1004 0 0,0 0 1 0 0,1 0-1 0 0,0 0 1 0 0,-1 0 0 0 0,1-1-1 0 0,0 1 1 0 0,0 0-1 0 0,0 0 1 0 0,0 0 0 0 0,0-1-1 0 0,0 1 1 0 0,1-1-1 0 0,-1 1 1 0 0,0-1 0 0 0,1 1-1 0 0,-1-1 1 0 0,1 0-1 0 0,0 0 1 0 0,-1 1 0 0 0,1-1-1 0 0,0-1 1 0 0,0 1-1 0 0,-1 0 1 0 0,1 0 0 0 0,0-1-1 0 0,0 1 1 0 0,0-1-1 0 0,0 1 1 0 0,0-1 0 0 0,0 0-1 0 0,0 0 1 0 0,0 0-1 0 0,0 0 1 0 0,0 0-1 0 0,0 0 1 0 0,0 0 0 0 0,0-1-1 0 0,0 1 1 0 0,1-1-20 0 0,68-36 919 0 0,-15-20-544 0 0,35-24-82 0 0,-90 81-294 0 0,1 0 0 0 0,-1-1 0 0 0,1 1-1 0 0,-1 0 1 0 0,1 0 0 0 0,0 0 0 0 0,-1 0 0 0 0,1 0 0 0 0,-1 0 0 0 0,1 0 0 0 0,0 0 0 0 0,-1 1-1 0 0,1-1 1 0 0,-1 1 0 0 0,1-1 0 0 0,-1 1 0 0 0,1 0 0 0 0,-1-1 0 0 0,0 1 0 0 0,1 0 0 0 0,-1 0-1 0 0,0 0 1 0 0,1 0 0 0 0,-1 0 0 0 0,0 0 0 0 0,0 1 0 0 0,0-1 0 0 0,0 0 0 0 0,0 0 0 0 0,0 1 0 0 0,0-1-1 0 0,-1 1 1 0 0,1-1 0 0 0,0 1 1 0 0,28 60 197 0 0,-25-51-184 0 0,23 68 39 0 0,-3 2 1 0 0,-3 0-1 0 0,-4 2 0 0 0,-2 13-52 0 0,-6-38-56 0 0,-2 0-1 0 0,-2 0 0 0 0,-3 1 1 0 0,-3 9 56 0 0,0-58 6 0 0,-1 1 0 0 0,0 0 0 0 0,0 0 0 0 0,-1 0 1 0 0,0-1-1 0 0,-1 0 0 0 0,0 1 0 0 0,-1-1 0 0 0,0-1 1 0 0,0 1-1 0 0,-1-1 0 0 0,-1 0 0 0 0,1 0 0 0 0,-1-1 0 0 0,-1 0 1 0 0,0 0-1 0 0,-4 3-6 0 0,8-7 3 0 0,0 0 0 0 0,-1-1-1 0 0,1 1 1 0 0,-1-1 0 0 0,0 0 0 0 0,0 0 0 0 0,0-1 0 0 0,0 0 0 0 0,0 0 0 0 0,-1 0-1 0 0,1 0 1 0 0,-1-1 0 0 0,1 0 0 0 0,-1 0 0 0 0,0 0 0 0 0,1-1 0 0 0,-1 0-1 0 0,0 0 1 0 0,1 0 0 0 0,-5-2-3 0 0,6 0 4 0 0,1-1 0 0 0,0 0 0 0 0,0 0 0 0 0,0 0 0 0 0,0 0 0 0 0,0 0 0 0 0,1-1 0 0 0,-1 0 0 0 0,1 1 0 0 0,0-1 0 0 0,0 0 0 0 0,0 0-1 0 0,1 0 1 0 0,-1 0 0 0 0,1 0 0 0 0,0 0 0 0 0,0 0 0 0 0,1-1 0 0 0,-1 1 0 0 0,1 0 0 0 0,0-1 0 0 0,0 1 0 0 0,1-2-4 0 0,-1-6-8 0 0,0 0 0 0 0,1 0 0 0 0,1 0 1 0 0,0 0-1 0 0,1 0 0 0 0,0 0 0 0 0,0 1 0 0 0,2 0 0 0 0,-1-1 0 0 0,1 1 1 0 0,1 1-1 0 0,0-1 0 0 0,1 1 0 0 0,0 0 0 0 0,0 1 0 0 0,1-1 1 0 0,5-3 7 0 0,8-11-68 0 0,0 1 0 0 0,2 1 0 0 0,1 1 0 0 0,0 1 0 0 0,2 1 0 0 0,0 2 0 0 0,1 0 1 0 0,17-6 67 0 0,15-1-3630 0 0,4 8-3728 0 0,-56 13-4500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41 7162 0 0,'0'0'3590'0'0,"0"0"-1953"0"0,0 0-666 0 0,0 0 41 0 0,0 0 61 0 0,0 0-21 0 0,0 0-175 0 0,0 0-214 0 0,0 0-172 0 0,0 0-87 0 0,0 0-55 0 0,0 0-54 0 0,0 0-31 0 0,-15 32-26 0 0,-41 98-37 0 0,38-68 97 0 0,20-46-152 0 0,-2-12-81 0 0,1-1-1 0 0,-1 0 1 0 0,1 0-1 0 0,0 1 1 0 0,0-1-1 0 0,0 0 1 0 0,0 0 0 0 0,1 0-1 0 0,-1 0 1 0 0,1 0-1 0 0,0 0 1 0 0,0 0-1 0 0,0-1 1 0 0,0 1-1 0 0,0-1 1 0 0,1 1 0 0 0,-1-1-1 0 0,1 0 1 0 0,-1 0-1 0 0,1 0 1 0 0,0 0-1 0 0,0-1 1 0 0,0 1-1 0 0,0-1 1 0 0,0 1 0 0 0,0-1-1 0 0,0 0 1 0 0,1 0-1 0 0,-1-1 1 0 0,0 1-1 0 0,1-1 1 0 0,-1 1 0 0 0,0-1-1 0 0,1 0 1 0 0,-1-1-1 0 0,0 1 1 0 0,1 0-1 0 0,-1-1 1 0 0,0 0-1 0 0,0 1 1 0 0,1-2 0 0 0,-1 1-1 0 0,0 0 1 0 0,0 0-1 0 0,0-1 1 0 0,0 0-1 0 0,-1 1 1 0 0,1-1-1 0 0,0-1-64 0 0,5-3 56 0 0,0-1-1 0 0,0 0 0 0 0,-1-1 0 0 0,0 0 1 0 0,0 0-1 0 0,-1 0 0 0 0,0-1 0 0 0,0 0 1 0 0,-1 0-1 0 0,-1 0 0 0 0,1-1 0 0 0,-1 1 0 0 0,-1-1 1 0 0,0 0-1 0 0,0-1 0 0 0,-1 1 0 0 0,-1 0 1 0 0,1-1-1 0 0,-2 1 0 0 0,1-1 0 0 0,-2 1 1 0 0,1 0-1 0 0,-1-1 0 0 0,-1-3-55 0 0,1 9-56 0 0,0 0 0 0 0,0 0 0 0 0,0 1 0 0 0,0-1-1 0 0,-1 0 1 0 0,0 1 0 0 0,1-1 0 0 0,-2 1 0 0 0,1-1 0 0 0,-1 1 0 0 0,1 0 0 0 0,-1 0-1 0 0,0 0 1 0 0,-1 0 0 0 0,1 0 0 0 0,-1 1 0 0 0,-3-3 56 0 0,-19-8-3042 0 0,-3 8-3987 0 0,22 6-4229 0 0</inkml:trace>
  <inkml:trace contextRef="#ctx0" brushRef="#br0" timeOffset="366.354">608 15 4297 0 0,'0'0'2063'0'0,"0"0"-291"0"0,0 0-187 0 0,0 0-76 0 0,0 0-130 0 0,0 0-160 0 0,0 0-117 0 0,0 0-82 0 0,0 0-61 0 0,0 0-72 0 0,0 0-107 0 0,0 0-109 0 0,0 0-132 0 0,-28 12-95 0 0,-85 40-76 0 0,110-51-341 0 0,0 0 0 0 0,-1 0 1 0 0,1 0-1 0 0,0 0 1 0 0,0 1-1 0 0,0-1 0 0 0,0 1 1 0 0,0 0-1 0 0,0 0 0 0 0,0 0 1 0 0,1 0-1 0 0,-1 1 0 0 0,1-1 1 0 0,0 1-1 0 0,0 0 1 0 0,-1-1-1 0 0,2 1 0 0 0,-1 0 1 0 0,0 0-1 0 0,0 1-27 0 0,-4 9 101 0 0,3-8-70 0 0,0 0 1 0 0,1 0-1 0 0,-1 0 1 0 0,1 0-1 0 0,0 1 1 0 0,0-1-1 0 0,1 1 1 0 0,0-1 0 0 0,0 1-1 0 0,0 0 1 0 0,0-1-1 0 0,1 1 1 0 0,0 0-1 0 0,0 0 1 0 0,1-1-1 0 0,0 1 1 0 0,0 0-1 0 0,0-1 1 0 0,0 1-1 0 0,1 0 1 0 0,0-1-1 0 0,0 0 1 0 0,1 0-1 0 0,-1 1 1 0 0,1-1-1 0 0,0-1 1 0 0,1 1-1 0 0,-1 0 1 0 0,1-1-1 0 0,0 0 1 0 0,0 0-1 0 0,0 0 1 0 0,0 0-1 0 0,1 0 1 0 0,0-1-1 0 0,0 0 1 0 0,0 0-1 0 0,1 0-31 0 0,2 1-40 0 0,1-1-1 0 0,0 0 0 0 0,0-1 0 0 0,0 1 0 0 0,0-2 0 0 0,0 1 0 0 0,0-1 0 0 0,0-1 0 0 0,1 0 0 0 0,-1 0 0 0 0,0-1 0 0 0,1 0 0 0 0,-1 0 0 0 0,0-1 0 0 0,0 0 0 0 0,0-1 1 0 0,-1 0-1 0 0,1 0 0 0 0,0-1 0 0 0,-1 0 0 0 0,0-1 0 0 0,0 0 0 0 0,4-3 41 0 0,4-10-2909 0 0,-6 4-5891 0 0,-8 6-989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1560 0 0,'0'0'1743'0'0,"0"0"-602"0"0,0 0-361 0 0,0 0-87 0 0,0 0 45 0 0,0 0 187 0 0,0 0 197 0 0,0 0 122 0 0,0 0 18 0 0,0 0-158 0 0,0 0-160 0 0,0 0-110 0 0,0 0-67 0 0,15 0-61 0 0,112 4 1730 0 0,309 0 2823 0 0,-422-16-6504 0 0,-15 9-8907 0 0,1 3-677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59 3145 0 0,'0'0'2896'0'0,"0"0"-386"0"0,0 0-233 0 0,0 0-72 0 0,0 0-77 0 0,0 0-199 0 0,0 0-280 0 0,0 0-293 0 0,0 0-262 0 0,0 0-194 0 0,0 0-141 0 0,0 0-147 0 0,0 0-76 0 0,-5-9-65 0 0,-17-28-94 0 0,16 28-68 0 0,6 9-65 0 0,0 0-54 0 0,0 0-53 0 0,-7 18-289 0 0,30-33-5903 0 0,-14 12-623 0 0,-3-1-5457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9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14 568 0 0,'0'0'2601'0'0,"0"0"-473"0"0,0 0-67 0 0,0 0 103 0 0,0 0 71 0 0,0 0-110 0 0,0 0-384 0 0,0 0-443 0 0,0 0-389 0 0,0 0-266 0 0,0 0-129 0 0,-2-4-60 0 0,-9-5 313 0 0,7 28 839 0 0,2-2-1119 0 0,-102 596 2572 0 0,95-487-2992 0 0,9-126-95 0 0,40-26 168 0 0,32-32 154 0 0,168-115-68 0 0,-219 160-226 0 0,2 1 0 0 0,-1 1-1 0 0,2 0 1 0 0,-1 2 0 0 0,1 1 0 0 0,1 1 0 0 0,18-3 0 0 0,-42 10 0 0 0,0 0 1 0 0,1 0-1 0 0,-1 0 1 0 0,0 0-1 0 0,1 1 1 0 0,-1-1 0 0 0,0 0-1 0 0,0 1 1 0 0,1-1-1 0 0,-1 1 1 0 0,0-1 0 0 0,0 1-1 0 0,0-1 1 0 0,0 1-1 0 0,0 0 1 0 0,0 0-1 0 0,0 0 1 0 0,0-1 0 0 0,0 1-1 0 0,0 0 1 0 0,0 0-1 0 0,0 0 1 0 0,0 1-1 0 0,-1-1 1 0 0,1 0 0 0 0,0 0-1 0 0,-1 0 1 0 0,1 0-1 0 0,-1 1 1 0 0,0-1-1 0 0,1 0 1 0 0,-1 0 0 0 0,0 1-1 0 0,0-1 1 0 0,1 0-1 0 0,-1 1 1 0 0,0-1 0 0 0,0 0-1 0 0,-1 1 1 0 0,1-1-1 0 0,0 0 1 0 0,0 0-1 0 0,-1 1 1 0 0,1-1-1 0 0,-14 62 239 0 0,4-39-211 0 0,-1-1 1 0 0,-1-1 0 0 0,0 0 0 0 0,-2 0 0 0 0,-1-2-1 0 0,-1 0 1 0 0,0 0 0 0 0,-2-1 0 0 0,0-2-1 0 0,-1 1 1 0 0,0-2 0 0 0,-2-1 0 0 0,0 0 0 0 0,0-2-1 0 0,-2 0 1 0 0,1-2 0 0 0,-1 0 0 0 0,-1-2-1 0 0,-9 3-28 0 0,30-11-65 0 0,0 0-1 0 0,0 0 1 0 0,1 0-1 0 0,-1 0 1 0 0,0-1-1 0 0,0 1 0 0 0,0-1 1 0 0,0 0-1 0 0,0 0 1 0 0,0 0-1 0 0,0 0 1 0 0,0 0-1 0 0,0-1 1 0 0,0 1-1 0 0,0-1 0 0 0,0 0 1 0 0,1 0-1 0 0,-1 0 1 0 0,0 0-1 0 0,0 0 1 0 0,1-1-1 0 0,-1 1 0 0 0,1-1 1 0 0,-1 0-1 0 0,1 0 1 0 0,0 1-1 0 0,0-2 1 0 0,0 1-1 0 0,0 0 1 0 0,0 0-1 0 0,-1-1 66 0 0,-8-44-4019 0 0,9 15-6768 0 0,2 20 757 0 0</inkml:trace>
  <inkml:trace contextRef="#ctx0" brushRef="#br0" timeOffset="583.303">752 559 9074 0 0,'0'0'1822'0'0,"0"0"-371"0"0,0 0 44 0 0,0 0 228 0 0,0 0 84 0 0,0 0-184 0 0,0 0-382 0 0,0 0-328 0 0,0 0-205 0 0,0 0-128 0 0,0 0-99 0 0,0 0-87 0 0,0 0-81 0 0,-3 6-69 0 0,-39 124 519 0 0,41-125-745 0 0,0-1 0 0 0,0 1 1 0 0,0 0-1 0 0,1-1 0 0 0,0 1 0 0 0,0 0 1 0 0,0-1-1 0 0,0 1 0 0 0,1 0 0 0 0,-1-1 0 0 0,1 1 1 0 0,0 0-1 0 0,1-1 0 0 0,-1 0 0 0 0,1 1 1 0 0,0-1-1 0 0,0 0 0 0 0,0 0 0 0 0,1 0 0 0 0,-1 0 1 0 0,1 0-1 0 0,0 0 0 0 0,0-1 0 0 0,0 1 1 0 0,1-1-1 0 0,-1 0 0 0 0,1 0 0 0 0,0 0 0 0 0,0-1 1 0 0,0 1-1 0 0,0-1 0 0 0,0 0 0 0 0,0 0 1 0 0,1 0-1 0 0,-1-1 0 0 0,1 0-18 0 0,5-3 99 0 0,1-1 1 0 0,-1-1-1 0 0,0 1 0 0 0,-1-2 0 0 0,1 1 0 0 0,-1-2 1 0 0,1 1-1 0 0,-1-1 0 0 0,-1 0 0 0 0,1-1 1 0 0,-1 0-1 0 0,-1-1 0 0 0,1 1 0 0 0,-1-1 1 0 0,-1-1-1 0 0,1 1 0 0 0,2-7-99 0 0,10-7 88 0 0,134-169 334 0 0,-142 205-541 0 0,0 34 140 0 0,-2 1 0 0 0,-3 0 0 0 0,-1 0 0 0 0,-3 0-21 0 0,-2-43 1 0 0,2 310-148 0 0,-4-259 106 0 0,-3 0 0 0 0,-3-1 0 0 0,-2 0 0 0 0,-4 6 41 0 0,12-47-6 0 0,-2 0-1 0 0,0-1 1 0 0,0 1-1 0 0,-2-1 1 0 0,1 0-1 0 0,-2 0 1 0 0,0 0-1 0 0,-1-1 1 0 0,0 0-1 0 0,-1-1 0 0 0,0 0 1 0 0,-1 0-1 0 0,0-1 1 0 0,-1 0-1 0 0,0-1 1 0 0,-1 0-1 0 0,0 0 1 0 0,-1-2-1 0 0,0 0 1 0 0,0 0-1 0 0,-1-1 0 0 0,-3 1 7 0 0,14-7 1 0 0,-1 1 0 0 0,0-1 0 0 0,1 0 0 0 0,-1 0-1 0 0,0 0 1 0 0,0-1 0 0 0,0 0 0 0 0,1 1-1 0 0,-1-1 1 0 0,0 0 0 0 0,0-1 0 0 0,0 1-1 0 0,0-1 1 0 0,1 0 0 0 0,-1 0 0 0 0,0 0-1 0 0,1 0 1 0 0,-1 0 0 0 0,0-1 0 0 0,1 0 0 0 0,0 0-1 0 0,-1 0 1 0 0,1 0 0 0 0,0 0 0 0 0,0-1-1 0 0,0 1 1 0 0,0-1 0 0 0,1 0 0 0 0,-1 0-1 0 0,1 0 1 0 0,0 0 0 0 0,0 0 0 0 0,0 0 0 0 0,0-1-1 0 0,0 1 1 0 0,1-1 0 0 0,-1 0 0 0 0,1 1-1 0 0,0-1 1 0 0,0-3-1 0 0,-1-8-10 0 0,1 0 0 0 0,1 0-1 0 0,1 0 1 0 0,0 0 0 0 0,1 0-1 0 0,0 1 1 0 0,1-1 0 0 0,1 0 0 0 0,0 1-1 0 0,1 0 1 0 0,1 0 0 0 0,0 0-1 0 0,1 1 1 0 0,0 0 0 0 0,1 0 0 0 0,1 1-1 0 0,0 0 1 0 0,0 0 0 0 0,1 1-1 0 0,1 0 1 0 0,6-4 10 0 0,163-138-963 0 0,-98 98-5946 0 0,-68 46-4932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383 144 0 0 0,'0'0'928'0'0,"0"0"254"0"0,0 0-54 0 0,0 0 58 0 0,0 0 214 0 0,0 0 238 0 0,0 0 79 0 0,0 0-76 0 0,0 0-185 0 0,0 0-257 0 0,0 0-247 0 0,-8-10-230 0 0,-24-29-170 0 0,31 38-499 0 0,0-1 0 0 0,0 1 0 0 0,-1 0 0 0 0,1 0 0 0 0,0 1 0 0 0,-1-1 0 0 0,1 0 0 0 0,0 0 0 0 0,-1 1 0 0 0,1-1 0 0 0,-1 1 0 0 0,1-1 0 0 0,-1 1 0 0 0,1-1 0 0 0,-1 1 0 0 0,0 0 0 0 0,1 0 0 0 0,-1 0 0 0 0,1 0 0 0 0,-1 0 0 0 0,0 0 0 0 0,1 0 0 0 0,-1 1 0 0 0,1-1 0 0 0,-1 1 0 0 0,1-1 0 0 0,-1 1 0 0 0,1-1 0 0 0,-1 1-53 0 0,-2 1 147 0 0,-13 5-17 0 0,1 1 0 0 0,0 1 0 0 0,0 1 0 0 0,1 0 0 0 0,0 1-1 0 0,1 0 1 0 0,1 1 0 0 0,-1 1 0 0 0,2 0 0 0 0,-4 5-130 0 0,2-2 22 0 0,1 0 0 0 0,0 1 0 0 0,1 1 0 0 0,1 0 0 0 0,1 0 0 0 0,0 1 0 0 0,1 0 0 0 0,1 1 0 0 0,1 0 0 0 0,1 0 1 0 0,1 1-1 0 0,0-1 0 0 0,2 1 0 0 0,0 0 0 0 0,1 14-22 0 0,2-31 30 0 0,0-1-1 0 0,1 1 1 0 0,-1 0 0 0 0,1-1 0 0 0,0 1-1 0 0,0 0 1 0 0,0-1 0 0 0,0 1 0 0 0,1-1-1 0 0,-1 1 1 0 0,1-1 0 0 0,0 0 0 0 0,0 1 0 0 0,0-1-1 0 0,1 0 1 0 0,-1-1 0 0 0,1 1 0 0 0,-1 0-1 0 0,1-1 1 0 0,0 1 0 0 0,0-1 0 0 0,0 0 0 0 0,0 0-1 0 0,0 0 1 0 0,1 0 0 0 0,-1-1 0 0 0,1 1-1 0 0,-1-1 1 0 0,1 0 0 0 0,2 1-30 0 0,2 0 133 0 0,1-1 0 0 0,-1 1 0 0 0,1-1 0 0 0,-1-1 0 0 0,1 1 0 0 0,0-2 0 0 0,-1 1 1 0 0,1-1-1 0 0,0 0 0 0 0,-1-1 0 0 0,0 0 0 0 0,1 0 0 0 0,-1-1-133 0 0,13-6 175 0 0,0-1 0 0 0,-1-1 1 0 0,0-1-1 0 0,-1 0 0 0 0,-1-2 0 0 0,0 0 0 0 0,0-1 1 0 0,-2 0-1 0 0,0-2 0 0 0,-1 0 0 0 0,0-1 0 0 0,-1 0 1 0 0,-2-1-1 0 0,7-12-175 0 0,5-13 153 0 0,-2-1 0 0 0,-2-1-1 0 0,-3-1 1 0 0,-1-1 0 0 0,-2 0 0 0 0,-2-7-153 0 0,-5 10 431 0 0,-7 44-365 0 0,0 1-27 0 0,0 0-24 0 0,0 0-10 0 0,0 27-44 0 0,-1-15 85 0 0,1 1-1 0 0,0-1 0 0 0,1 1 1 0 0,1-1-1 0 0,0 1 1 0 0,0-1-1 0 0,1 0 0 0 0,1 0 1 0 0,0 0-1 0 0,5 8-45 0 0,42 86 528 0 0,-38-64-420 0 0,-1 1 1 0 0,-2 0-1 0 0,-2 0 0 0 0,-3 1 1 0 0,0 0-1 0 0,-3 0 1 0 0,-2 0-1 0 0,-4 29-108 0 0,3 12 37 0 0,1-42-32 0 0,-2 0-1 0 0,-1 0 1 0 0,-3-1-1 0 0,-1 1 1 0 0,-2-1 0 0 0,-2-1-1 0 0,-5 8-4 0 0,14-43 8 0 0,0 1 0 0 0,-1-1 0 0 0,0 0 1 0 0,0 0-1 0 0,0 0 0 0 0,-1-1 0 0 0,0 1 0 0 0,0-1 0 0 0,-1 0 0 0 0,1 0 0 0 0,-1 0 0 0 0,0-1 0 0 0,0 1 0 0 0,-1-1 1 0 0,-3 2-9 0 0,-62-12 53 0 0,58-3-76 0 0,0 1 1 0 0,1-2 0 0 0,0 0-1 0 0,0-1 1 0 0,1 0-1 0 0,1 0 1 0 0,0-1-1 0 0,0 0 1 0 0,1-1-1 0 0,1 0 1 0 0,0-1-1 0 0,1 0 1 0 0,0 0 22 0 0,5 9-10 0 0,0 0 0 0 0,1 1 0 0 0,-1-1 1 0 0,1 0-1 0 0,0 0 0 0 0,0 0 0 0 0,1-1 1 0 0,-1 1-1 0 0,1 0 0 0 0,0 0 0 0 0,1 0 0 0 0,-1 0 1 0 0,1 0-1 0 0,0 0 0 0 0,0 0 0 0 0,1 0 1 0 0,-1 0-1 0 0,1 0 0 0 0,0 1 0 0 0,1-1 0 0 0,-1 1 1 0 0,1-1-1 0 0,0 1 0 0 0,0 0 0 0 0,0 0 1 0 0,0 0-1 0 0,1 0 0 0 0,-1 1 0 0 0,1-1 0 0 0,3 0 10 0 0,52-40-5 0 0,2 3 0 0 0,2 3 0 0 0,11-2 5 0 0,88-54 10 0 0,-151 86-7 0 0,0 0 0 0 0,0-1 0 0 0,-1 0 0 0 0,0 0 0 0 0,0-1 0 0 0,-1 0 0 0 0,-1-1-1 0 0,0 0 1 0 0,0 0 0 0 0,-1-1 0 0 0,0 0 0 0 0,-1 0 0 0 0,-1-1 0 0 0,0 0 0 0 0,0 0 0 0 0,-1 0 0 0 0,-1 0 0 0 0,0-1 0 0 0,-1 1 0 0 0,-1-1-1 0 0,0-7-2 0 0,5-81 158 0 0,17 47-5 0 0,10-44-113 0 0,-25 84-44 0 0,-7 14-12 0 0,-1 1-9 0 0,0 0 16 0 0,0 0 11 0 0,0 0-4 0 0,0 0 3 0 0,0 0-16 0 0,0 26-145 0 0,1 98 250 0 0,5-1 0 0 0,10 31-90 0 0,0-58 3 0 0,-16-96-3 0 0,0 1 0 0 0,0-1 1 0 0,0 1-1 0 0,0-1 0 0 0,0 1 0 0 0,0 0 1 0 0,0-1-1 0 0,0 1 0 0 0,1-1 1 0 0,-1 1-1 0 0,0-1 0 0 0,0 1 0 0 0,0-1 1 0 0,1 1-1 0 0,-1-1 0 0 0,0 1 0 0 0,1-1 1 0 0,-1 1-1 0 0,0-1 0 0 0,1 0 0 0 0,-1 1 1 0 0,1-1-1 0 0,-1 1 0 0 0,1-1 1 0 0,-1 0-1 0 0,1 0 0 0 0,-1 1 0 0 0,1-1 1 0 0,-1 0-1 0 0,1 0 0 0 0,-1 1 0 0 0,1-1 1 0 0,-1 0-1 0 0,1 0 0 0 0,-1 0 0 0 0,1 0 1 0 0,0 0-1 0 0,-1 0 0 0 0,1 0 1 0 0,-1 0-1 0 0,1 0 0 0 0,-1 0 0 0 0,1 0 1 0 0,0 0-1 0 0,-1-1 0 0 0,1 1 0 0 0,-1 0 1 0 0,1 0-1 0 0,-1-1 0 0 0,1 1 1 0 0,-1 0-1 0 0,1 0 0 0 0,-1-1 0 0 0,1 1 1 0 0,-1-1-1 0 0,0 1 0 0 0,1 0 0 0 0,-1-1 1 0 0,1 0-1 0 0,22-32 183 0 0,-19 26-229 0 0,22-39 67 0 0,-3-1 0 0 0,-2-1 0 0 0,-2-1 0 0 0,-1 0 0 0 0,6-39-21 0 0,-19 72 9 0 0,24-113 5 0 0,-29 129-29 0 0,1 1 0 0 0,-1-1 1 0 0,0 0-1 0 0,0 0 0 0 0,0 0 0 0 0,0 0 0 0 0,1 0 0 0 0,-1 0 0 0 0,0 0 0 0 0,0 0 0 0 0,0 0 1 0 0,0 0-1 0 0,1 0 0 0 0,-1 0 0 0 0,0 0 0 0 0,0 0 0 0 0,0-1 0 0 0,1 1 15 0 0,-25 151 112 0 0,23 44-49 0 0,32-71-75 0 0,-6-79 20 0 0,13-89 957 0 0,-12 9-940 0 0,-1-1-1 0 0,-2-2 0 0 0,-1 0 0 0 0,-2-1 0 0 0,-2-2 0 0 0,-2 1 1 0 0,-1-2-1 0 0,-1-5-24 0 0,3-27 48 0 0,-17 73-66 0 0,0 1-6 0 0,0 0-29 0 0,0 0-30 0 0,0 0-23 0 0,0 0 8 0 0,0 0-35 0 0,0 0-12 0 0,0 0-19 0 0,0 0-64 0 0,0 0-66 0 0,0 0-83 0 0,0 0-97 0 0,0 0-86 0 0,0 0-47 0 0,0 0-145 0 0,0 2-381 0 0,0 0-1123 0 0,0-2-6100 0 0,0 0-3152 0 0</inkml:trace>
  <inkml:trace contextRef="#ctx0" brushRef="#br0" timeOffset="888.156">1839 350 0 0 0,'0'0'311'0'0,"0"0"469"0"0,0 0 696 0 0,0 0 627 0 0,0 0 194 0 0,0 0-198 0 0,0 0-313 0 0,0 0-282 0 0,0 0-209 0 0,0 0-77 0 0,0 0-34 0 0,11 6-8 0 0,34 16-44 0 0,-40-21-915 0 0,0 1 0 0 0,0-1 1 0 0,0 0-1 0 0,0-1 0 0 0,0 1 0 0 0,0-1 0 0 0,0 0 0 0 0,0 0 0 0 0,1-1 0 0 0,-1 1 0 0 0,0-1 0 0 0,0 0 1 0 0,0-1-1 0 0,0 1 0 0 0,-1-1 0 0 0,1 0 0 0 0,0 0 0 0 0,-1 0 0 0 0,1-1 0 0 0,-1 0 0 0 0,0 0 0 0 0,0 0 1 0 0,0 0-1 0 0,1-2-217 0 0,12-6 420 0 0,-9 7-342 0 0,-1 0 0 0 0,0 0 1 0 0,0-1-1 0 0,0 0 0 0 0,0 0 0 0 0,-1 0 1 0 0,0-1-1 0 0,0 0 0 0 0,0 0 1 0 0,-1-1-1 0 0,0 0 0 0 0,0 0 0 0 0,-1 0 1 0 0,0 0-1 0 0,0-1 0 0 0,0 1 0 0 0,-1-1 1 0 0,0 0-1 0 0,-1 0 0 0 0,0 0 1 0 0,0-1-1 0 0,-1 1 0 0 0,0-6-78 0 0,-4 10-5 0 0,0 1 1 0 0,0-1-1 0 0,-1 1 0 0 0,0 0 1 0 0,0 0-1 0 0,0 0 0 0 0,0 1 0 0 0,0 0 1 0 0,0-1-1 0 0,-1 1 0 0 0,1 1 1 0 0,-1-1-1 0 0,1 1 0 0 0,-1 0 0 0 0,0 0 1 0 0,1 0-1 0 0,-1 0 0 0 0,0 1 1 0 0,0 0-1 0 0,0 0 0 0 0,1 0 0 0 0,-1 1 1 0 0,0-1-1 0 0,0 1 0 0 0,1 0 0 0 0,-1 1 5 0 0,-14 1-35 0 0,0 1 0 0 0,0 1-1 0 0,1 0 1 0 0,-1 2 0 0 0,1 0-1 0 0,1 1 1 0 0,0 1 0 0 0,0 0-1 0 0,0 2 1 0 0,2 0 0 0 0,-1 0-1 0 0,1 2 1 0 0,1 0 0 0 0,-9 10 35 0 0,15-15-2 0 0,0 1 0 0 0,1 0 0 0 0,0 0 0 0 0,0 1 0 0 0,1 0 0 0 0,1 0 0 0 0,0 0 1 0 0,0 1-1 0 0,1-1 0 0 0,0 1 0 0 0,1 0 0 0 0,0 1 0 0 0,1-1 0 0 0,0 0 0 0 0,1 1 0 0 0,0-1 1 0 0,0 1-1 0 0,2-1 0 0 0,0 11 2 0 0,2-16 18 0 0,0 0 0 0 0,0 0-1 0 0,1-1 1 0 0,0 1 0 0 0,0-1 0 0 0,0 0 0 0 0,0 0 0 0 0,1 0 0 0 0,0 0 0 0 0,0-1 0 0 0,0 0 0 0 0,1 0-1 0 0,-1 0 1 0 0,1-1 0 0 0,0 0 0 0 0,0 0 0 0 0,0 0 0 0 0,0-1 0 0 0,1 0 0 0 0,-1 0 0 0 0,1 0 0 0 0,-1-1-1 0 0,1 0 1 0 0,0 0 0 0 0,-1-1 0 0 0,2 0-18 0 0,11 3 10 0 0,0 0-1 0 0,1-2 1 0 0,-1 0-1 0 0,0-1 0 0 0,1-1 1 0 0,-1 0-1 0 0,1-2 1 0 0,-1 0-1 0 0,0-2 1 0 0,0 0-1 0 0,-1-1 1 0 0,0 0-1 0 0,0-2 1 0 0,0 0-1 0 0,-1-1 1 0 0,0-1-1 0 0,-1 0 1 0 0,0-2-1 0 0,0 1 1 0 0,8-10-10 0 0,8-17-1922 0 0,-12 11-7228 0 0,-14 15-3035 0 0</inkml:trace>
  <inkml:trace contextRef="#ctx0" brushRef="#br0" timeOffset="1356.254">2355 538 13635 0 0,'0'0'1326'0'0,"0"0"-348"0"0,0 0 149 0 0,0 0 283 0 0,0 0 94 0 0,0 0-145 0 0,0 0-339 0 0,0 0-305 0 0,0 0-173 0 0,0 0-86 0 0,0 0-41 0 0,0 0-42 0 0,0 0-49 0 0,13-22-41 0 0,43-70-58 0 0,20-59 414 0 0,-12 71-636 0 0,-60 116-733 0 0,-4-17 731 0 0,12 125-57 0 0,-11-138 63 0 0,1 0 0 0 0,0 0 0 0 0,0 0 1 0 0,0 0-1 0 0,1-1 0 0 0,0 1 0 0 0,0-1 0 0 0,0 0 0 0 0,1 0 0 0 0,-1 0 0 0 0,1 0 0 0 0,1 0 1 0 0,-1-1-1 0 0,0 0 0 0 0,1 0 0 0 0,0 0 0 0 0,0-1 0 0 0,0 1 0 0 0,1-1 0 0 0,-1 0 0 0 0,1-1 1 0 0,0 1-9 0 0,-2-2 47 0 0,1 1 0 0 0,-1-1-1 0 0,1 0 1 0 0,-1-1 0 0 0,1 1-1 0 0,0-1 1 0 0,0 0 0 0 0,-1 0-1 0 0,1 0 1 0 0,0-1 0 0 0,-1 1-1 0 0,1-1 1 0 0,-1 0 0 0 0,1-1-1 0 0,-1 1 1 0 0,1-1 0 0 0,-1 0-1 0 0,0 0 1 0 0,1 0 0 0 0,-1 0-1 0 0,-1-1 1 0 0,1 0 0 0 0,0 0-1 0 0,0 0 1 0 0,-1 0 0 0 0,0 0-1 0 0,0-1 1 0 0,0 0 0 0 0,0 1-1 0 0,1-3-45 0 0,62-129 847 0 0,-60 118-983 0 0,-2 8-65 0 0,-1 0 1 0 0,0-1-1 0 0,0 1 0 0 0,-1-1 1 0 0,0 0-1 0 0,-1 1 1 0 0,0-1-1 0 0,0 0 1 0 0,-1 0-1 0 0,-1-2 201 0 0,-1 7-3804 0 0,1 3-2453 0 0,-1 1-6397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0 173 120 0 0,'0'0'2674'0'0,"0"0"-551"0"0,0 0-32 0 0,0 0 136 0 0,0 0-18 0 0,0 0-169 0 0,0 0-383 0 0,0 0-455 0 0,0 0-389 0 0,0 0-253 0 0,0 0-153 0 0,0 0-99 0 0,0 0-46 0 0,1 6 727 0 0,148-1 3832 0 0,150-13-2938 0 0,-256 19-1698 0 0,-43-11-173 0 0,0 0-21 0 0,0 0 1 0 0,0 0 32 0 0,0 0 9 0 0,0 0 10 0 0,0 0 23 0 0,0 0 34 0 0,0 0 24 0 0,0 0 32 0 0,0 0 14 0 0,0 0-9 0 0,-12-2-80 0 0,0-2-1 0 0,0 1 0 0 0,0-2 1 0 0,1 1-1 0 0,0-2 1 0 0,0 1-1 0 0,1-2 1 0 0,-1 1-1 0 0,1-1 0 0 0,0-1 1 0 0,1 0-1 0 0,0 0 1 0 0,-2-4-81 0 0,-61-82-107 0 0,73 94 36 0 0,-1 0-1 0 0,0 0 1 0 0,0 1 0 0 0,1-1-1 0 0,-1 0 1 0 0,0 0 0 0 0,0 0 0 0 0,1 1-1 0 0,-1-1 1 0 0,0 0 0 0 0,0 0-1 0 0,1 0 1 0 0,-1 0 0 0 0,0 1-1 0 0,1-1 1 0 0,-1 0 0 0 0,0 0-1 0 0,1 0 1 0 0,-1 0 0 0 0,0 0-1 0 0,1 0 1 0 0,-1 0 0 0 0,0 0-1 0 0,1 0 1 0 0,-1 0 0 0 0,0 0-1 0 0,0 0 1 0 0,1 0 0 0 0,-1-1 0 0 0,0 1-1 0 0,1 0 1 0 0,-1 0 0 0 0,0 0-1 0 0,1 0 1 0 0,-1 0 0 0 0,0-1-1 0 0,0 1 1 0 0,1 0 0 0 0,-1 0-1 0 0,0-1 1 0 0,0 1 0 0 0,0 0-1 0 0,1 0 1 0 0,-1-1 0 0 0,0 1-1 0 0,0 0 1 0 0,0 0 0 0 0,0-1-1 0 0,1 1 1 0 0,-1 0 0 0 0,0-1 0 0 0,0 1-1 0 0,0 0 1 0 0,0-1 0 0 0,0 1-1 0 0,0 0 1 0 0,0-1 0 0 0,0 1-1 0 0,0 0 1 0 0,0-1 0 0 0,0 1-1 0 0,0 0 1 0 0,0 0 0 0 0,0-1-1 0 0,0 1 1 0 0,-1 0 0 0 0,1-1 71 0 0,15 5-4076 0 0,-6-1-1988 0 0,-2 1-6064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3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1 944 0 0,'0'0'1655'0'0,"0"0"-32"0"0,0 0 155 0 0,0 0 153 0 0,0 0 108 0 0,0 0-74 0 0,0 0-173 0 0,0 0-112 0 0,0 0-162 0 0,0 0-215 0 0,0 0-192 0 0,0 0-155 0 0,0 0-126 0 0,13 2-96 0 0,105 14 1874 0 0,3-5-787 0 0,6-7-1246 0 0,31 0-1721 0 0,-171-8-3533 0 0,-2 0-7955 0 0,10 4 4230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4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6201 0 0,'0'0'4075'0'0,"0"0"-1695"0"0,0 0-809 0 0,0 0-175 0 0,0 0-81 0 0,0 0-104 0 0,0 0-149 0 0,0 0-221 0 0,0 0-179 0 0,0 0-79 0 0,0 0-30 0 0,0 0-21 0 0,0 0-33 0 0,9 9-31 0 0,31 28-41 0 0,16-24 426 0 0,-41-14-663 0 0,220-32-590 0 0,-197 28-1938 0 0,-14 2-5503 0 0,-12 0-4175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2969 0 0,'0'0'2459'0'0,"0"0"-168"0"0,0 0-123 0 0,0 0-74 0 0,0 0-108 0 0,0 0-251 0 0,0 0-356 0 0,0 0-371 0 0,0 0-278 0 0,0 0-237 0 0,0 0-158 0 0,0 0-56 0 0,0 0-29 0 0,0-7 1084 0 0,29 126 1744 0 0,49 307-1274 0 0,-46-244-1608 0 0,-16-122-148 0 0,-7-71 715 0 0,87-254-43 0 0,3 38-662 0 0,-43 102 4 0 0,-44 77-502 0 0,-12 47 316 0 0,0-10-2634 0 0,0 2-2348 0 0,0 8 641 0 0,0 0-7048 0 0</inkml:trace>
  <inkml:trace contextRef="#ctx0" brushRef="#br0" timeOffset="1083.462">578 715 0 0 0,'0'0'547'0'0,"0"0"1042"0"0,0 0 575 0 0,0 0 255 0 0,0 0 47 0 0,0 0-245 0 0,0 0-339 0 0,0 0-316 0 0,0 0-299 0 0,0 0-216 0 0,0 0-162 0 0,0 0-170 0 0,0 0-140 0 0,-5-3-99 0 0,-17-9-119 0 0,-1 34 281 0 0,18-12-572 0 0,0 1 0 0 0,0 0 0 0 0,1 0 1 0 0,1 0-1 0 0,0 0 0 0 0,0 1 0 0 0,1 0 1 0 0,0-1-1 0 0,1 1 0 0 0,1 0 0 0 0,0 0 1 0 0,1 6-71 0 0,-1-15 33 0 0,0 0 0 0 0,0 0 1 0 0,1 0-1 0 0,-1 0 0 0 0,1-1 1 0 0,0 1-1 0 0,0 0 0 0 0,0 0 0 0 0,0-1 1 0 0,0 1-1 0 0,1-1 0 0 0,-1 1 1 0 0,1-1-1 0 0,0 1 0 0 0,-1-1 1 0 0,1 0-1 0 0,0 0 0 0 0,0 0 1 0 0,1 0-1 0 0,-1 0 0 0 0,0-1 1 0 0,1 1-1 0 0,-1-1 0 0 0,1 1 1 0 0,-1-1-1 0 0,1 0 0 0 0,0 0 0 0 0,-1 0 1 0 0,1 0-1 0 0,0 0 0 0 0,0-1 1 0 0,0 1-1 0 0,-1-1 0 0 0,1 0 1 0 0,0 0-1 0 0,2 0-33 0 0,2 0 130 0 0,0 0-1 0 0,0-1 1 0 0,0 0-1 0 0,0 0 1 0 0,0 0-1 0 0,0-1 1 0 0,0 0-1 0 0,0-1 1 0 0,-1 0-1 0 0,1 0 1 0 0,-1 0-1 0 0,0 0 1 0 0,0-1-1 0 0,3-2-129 0 0,-1-1 88 0 0,-1 0-1 0 0,1-1 0 0 0,-1 0 0 0 0,0 0 1 0 0,-1 0-1 0 0,0-1 0 0 0,0 0 1 0 0,-1 0-1 0 0,0-1 0 0 0,-1 1 0 0 0,0-1 1 0 0,0 0-1 0 0,-1 0 0 0 0,-1-1 1 0 0,1 1-1 0 0,-2 0 0 0 0,1-1 0 0 0,-1 0 1 0 0,-1 1-1 0 0,0-6-87 0 0,0 12-63 0 0,0 1 0 0 0,0-1 0 0 0,0 0 0 0 0,0 1 0 0 0,0-1 0 0 0,-1 0 0 0 0,1 1 0 0 0,-1-1 0 0 0,0 0 0 0 0,0 1 0 0 0,-1-1 0 0 0,1 1 0 0 0,-1 0 0 0 0,0-1 0 0 0,0 1 0 0 0,0 0 0 0 0,0 0 0 0 0,0 0 0 0 0,0 0 0 0 0,-1 1-1 0 0,0-1 1 0 0,1 1 0 0 0,-1-1 0 0 0,0 1 0 0 0,0 0 0 0 0,-1 0 0 0 0,1 0 0 0 0,0 0 0 0 0,-1 1 0 0 0,1 0 0 0 0,0-1 0 0 0,-1 1 0 0 0,0 0 0 0 0,1 1 0 0 0,-2-1 63 0 0,1 1-348 0 0,-20 1-2671 0 0,10 5-4460 0 0,6-2-4384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10 100 2417 0 0,'0'0'2648'0'0,"0"0"-1406"0"0,0 0-235 0 0,0 0 520 0 0,0 0 394 0 0,0 0 45 0 0,0 0-154 0 0,0 0-246 0 0,0 0-216 0 0,0 0-195 0 0,0 0-130 0 0,0 0-138 0 0,0 0-145 0 0,32 0-128 0 0,96 0-122 0 0,-125 1-433 0 0,1 0 0 0 0,-1 0 0 0 0,0-1 0 0 0,0 0 0 0 0,1 0 0 0 0,-1 1 0 0 0,0-2 0 0 0,1 1 0 0 0,-1 0 0 0 0,0-1 0 0 0,1 0 0 0 0,-1 1 0 0 0,0-1 0 0 0,0 0 0 0 0,0-1 0 0 0,0 1 0 0 0,0-1-1 0 0,0 1 1 0 0,0-1 0 0 0,0 0 0 0 0,1-2-59 0 0,8-6 293 0 0,48-60 856 0 0,-56 65-1034 0 0,7 10-106 0 0,-6 10 16 0 0,0 0 1 0 0,-1 0-1 0 0,-1 1 0 0 0,-1-1 1 0 0,0 1-1 0 0,-1-1 1 0 0,0 1-1 0 0,-2 0 0 0 0,-1 14-25 0 0,1 14 2 0 0,1 35 33 0 0,4-22-123 0 0,-4 0 0 0 0,-1 0 1 0 0,-4 0-1 0 0,-1 0 1 0 0,-4-1-1 0 0,-1 0 0 0 0,-3 0 1 0 0,-10 19 87 0 0,18-59-46 0 0,5-11 43 0 0,0 0 0 0 0,-1 0 0 0 0,1 0 0 0 0,-1 0 0 0 0,0 0 1 0 0,0 0-1 0 0,-1-1 0 0 0,1 1 0 0 0,-1-1 0 0 0,0 1 0 0 0,0-1 0 0 0,-1 0 1 0 0,1 0-1 0 0,-1-1 0 0 0,0 1 0 0 0,0-1 0 0 0,0 0 0 0 0,0 0 1 0 0,0 0-1 0 0,-1 0 0 0 0,1-1 0 0 0,-1 0 0 0 0,0 0 0 0 0,0 0 0 0 0,0 0 1 0 0,-3 0 2 0 0,-19-1 1 0 0,22-1-1 0 0,-1 1 0 0 0,1-1-1 0 0,0 0 1 0 0,0 0 0 0 0,-1 0-1 0 0,1-1 1 0 0,0 0-1 0 0,0 0 1 0 0,-1 0 0 0 0,1-1-1 0 0,0 1 1 0 0,0-1 0 0 0,1 0-1 0 0,-1-1 1 0 0,0 1 0 0 0,-2-3 0 0 0,1 0 1 0 0,1 1 0 0 0,0-1 0 0 0,0 0 1 0 0,0-1-1 0 0,1 1 0 0 0,-1-1 0 0 0,2 0 0 0 0,-1 0 1 0 0,0 0-1 0 0,1 0 0 0 0,0-1 0 0 0,1 1 1 0 0,0-1-1 0 0,0 0 0 0 0,0 1 0 0 0,0-1 1 0 0,1 0-1 0 0,1 0 0 0 0,-1 0 0 0 0,1 0 0 0 0,0-1 1 0 0,1 1-1 0 0,-1 0 0 0 0,1 0 0 0 0,1 1 1 0 0,0-4-2 0 0,4-10-21 0 0,1 1 0 0 0,1 1 0 0 0,0-1 1 0 0,2 1-1 0 0,0 1 0 0 0,1 0 0 0 0,0 0 0 0 0,2 1 1 0 0,0 1-1 0 0,7-7 21 0 0,-1-1-98 0 0,34-35-36 0 0,-12 12-2320 0 0,-15 14-4853 0 0,-19 21-4202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7154 0 0,'0'0'1325'0'0,"0"0"-359"0"0,0 0 89 0 0,0 0 268 0 0,0 0 177 0 0,0 0-77 0 0,0 0-254 0 0,0 0-227 0 0,0 0-113 0 0,0 0-8 0 0,0 0-9 0 0,0 0-36 0 0,0 0-68 0 0,24-15-73 0 0,74-49-116 0 0,-12-19 970 0 0,15-42-766 0 0,-66 74-400 0 0,-9 117 397 0 0,-4 110-32 0 0,-6-57-997 0 0,-2-83-2765 0 0,-13-33 1871 0 0,2 1-5073 0 0,2-3-5665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10962 0 0,'0'0'1311'0'0,"0"0"-671"0"0,0 0-488 0 0,0 0 47 0 0,0 0 392 0 0,0 0 381 0 0,0 0 199 0 0,0 0 5 0 0,0 0-185 0 0,0 0-205 0 0,0 0-106 0 0,0 0-77 0 0,0 0-73 0 0,12 35-87 0 0,37 114-84 0 0,-25-46 85 0 0,-12-38-345 0 0,-4 0 0 0 0,-2 1 0 0 0,-2 0 0 0 0,-4 1 0 0 0,-3 1-99 0 0,1-48 312 0 0,3-33 911 0 0,32-97-555 0 0,115-327-197 0 0,-70 252-1235 0 0,-65 169-440 0 0,-11 15-2545 0 0,0 3-3468 0 0,0 2-4052 0 0</inkml:trace>
  <inkml:trace contextRef="#ctx0" brushRef="#br0" timeOffset="402.9">433 584 10506 0 0,'0'0'2438'0'0,"0"0"-694"0"0,0 0-330 0 0,0 0-60 0 0,0 0-127 0 0,0 0-147 0 0,0 0-261 0 0,0 0-263 0 0,0 0-184 0 0,0 0-160 0 0,0 0-81 0 0,0 0-47 0 0,0 0-24 0 0,-11 15-7 0 0,-35 50-13 0 0,43-61-36 0 0,1-1 0 0 0,-1 1-1 0 0,1 0 1 0 0,-1 1 0 0 0,1-1 0 0 0,1 0-1 0 0,-1 1 1 0 0,0-1 0 0 0,1 1 0 0 0,0-1-1 0 0,0 1 1 0 0,1 0 0 0 0,-1-1 0 0 0,1 1-1 0 0,0 0 1 0 0,0 0 0 0 0,1 2-4 0 0,0 11-4 0 0,-1-16 22 0 0,0 0-1 0 0,0-1 1 0 0,0 1-1 0 0,1 0 1 0 0,-1 0-1 0 0,1 0 1 0 0,0-1-1 0 0,-1 1 1 0 0,1 0-1 0 0,0-1 1 0 0,0 1 0 0 0,0 0-1 0 0,0-1 1 0 0,0 1-1 0 0,1-1 1 0 0,-1 0-1 0 0,0 1 1 0 0,1-1-1 0 0,-1 0 1 0 0,0 0-1 0 0,1 0 1 0 0,0 0-1 0 0,-1 0 1 0 0,1 0 0 0 0,0 0-1 0 0,-1-1 1 0 0,1 1-1 0 0,0-1 1 0 0,0 1-1 0 0,-1-1 1 0 0,1 1-1 0 0,0-1 1 0 0,0 0-1 0 0,0 0 1 0 0,0 0-18 0 0,68-7 1114 0 0,-58 2-1018 0 0,-1 0-1 0 0,0-1 1 0 0,0 0-1 0 0,-1-1 1 0 0,0 0-1 0 0,0 0 0 0 0,-1-1 1 0 0,0 0-1 0 0,0-1 1 0 0,-1 0-1 0 0,0-1 1 0 0,0 1-1 0 0,-1-1 1 0 0,0-1-1 0 0,-1 1 0 0 0,4-10-95 0 0,-8 16-6 0 0,0 0 0 0 0,0 0 0 0 0,0 0-1 0 0,0 0 1 0 0,-1 0 0 0 0,0-1 0 0 0,0 1-1 0 0,0-1 1 0 0,0 1 0 0 0,0 0 0 0 0,-1-1 0 0 0,0 1-1 0 0,0-1 1 0 0,0 1 0 0 0,-1-1 0 0 0,1 1-1 0 0,-1-1 1 0 0,0 1 0 0 0,-1-1 0 0 0,1 1-1 0 0,-1 0 1 0 0,1 0 0 0 0,-1 0 0 0 0,-1 0-1 0 0,-1-3 7 0 0,-31 1-2839 0 0,12 8-6430 0 0,13 1-2496 0 0</inkml:trace>
  <inkml:trace contextRef="#ctx0" brushRef="#br0" timeOffset="1557.128">755 584 0 0 0,'0'0'915'0'0,"0"0"380"0"0,0 0 160 0 0,0 0 21 0 0,0 0 19 0 0,0 0 12 0 0,0 0-25 0 0,0 0-98 0 0,0 0-141 0 0,0 0-137 0 0,1 7 7868 0 0,-1 1-7465 0 0,-6 1-1516 0 0,0 0 0 0 0,0 1-1 0 0,1 0 1 0 0,0 0 0 0 0,1 0-1 0 0,0 1 1 0 0,1-1 0 0 0,0 1-1 0 0,0 0 1 0 0,1 0 0 0 0,1 0 0 0 0,0 0-1 0 0,0 0 1 0 0,1 1 0 0 0,1 7 7 0 0,-1-18-3 0 0,1 1-1 0 0,-1-1 1 0 0,0 0 0 0 0,0 0 0 0 0,1 1 0 0 0,-1-1 0 0 0,1 0 0 0 0,-1 0-1 0 0,1 1 1 0 0,0-1 0 0 0,-1 0 0 0 0,1 0 0 0 0,0 0 0 0 0,0 0-1 0 0,0 0 1 0 0,0 0 0 0 0,0 0 0 0 0,0 0 0 0 0,0 0 0 0 0,0-1 0 0 0,0 1-1 0 0,0 0 1 0 0,0-1 0 0 0,0 1 0 0 0,1-1 0 0 0,-1 1 0 0 0,0-1 0 0 0,0 1-1 0 0,1-1 1 0 0,-1 0 0 0 0,0 0 0 0 0,1 0 0 0 0,-1 1 0 0 0,0-1-1 0 0,1 0 1 0 0,-1-1 0 0 0,0 1 0 0 0,1 0 0 0 0,-1 0 0 0 0,0-1 0 0 0,0 1-1 0 0,1 0 1 0 0,-1-1 3 0 0,53-25 85 0 0,-40 13-57 0 0,-1-1-1 0 0,-1 0 0 0 0,0 0 1 0 0,-1-1-1 0 0,0-1 1 0 0,-2 0-1 0 0,0 0 1 0 0,0-1-1 0 0,-2 0 1 0 0,2-7-28 0 0,-6 7-91 0 0,-7 26-293 0 0,-2 26 393 0 0,1 1 0 0 0,2-1-1 0 0,2 1 1 0 0,1-1 0 0 0,2 8-9 0 0,0 33-23 0 0,-1-46-65 0 0,-1 0 1 0 0,-1 1-1 0 0,-1-1 0 0 0,-2 0 0 0 0,-1 0 0 0 0,-2 0 0 0 0,0-1 0 0 0,-2 0 0 0 0,-2-1 0 0 0,0 1 0 0 0,-2-2 0 0 0,-14 23 88 0 0,25-45 3 0 0,-1 0-1 0 0,0-1 0 0 0,-1 0 1 0 0,1 0-1 0 0,-1 0 0 0 0,0 0 0 0 0,0 0 1 0 0,0-1-1 0 0,0 1 0 0 0,0-1 0 0 0,-1 0 1 0 0,0-1-1 0 0,1 1 0 0 0,-1-1 0 0 0,0 0 1 0 0,0 0-1 0 0,0 0 0 0 0,-1-1 1 0 0,1 0-1 0 0,-2 1-2 0 0,4-5 23 0 0,0 1 1 0 0,0 0-1 0 0,1-1 0 0 0,-1 0 1 0 0,0 0-1 0 0,1 1 0 0 0,0-1 1 0 0,0-1-1 0 0,0 1 0 0 0,0 0 1 0 0,0 0-1 0 0,1-1 1 0 0,-1 1-1 0 0,1-1 0 0 0,0 0 1 0 0,0 1-1 0 0,0-1 0 0 0,1 0 1 0 0,-1 1-1 0 0,1-1 0 0 0,0 0 1 0 0,0 0-1 0 0,0 1 1 0 0,0-1-1 0 0,1 0 0 0 0,0 0 1 0 0,0-3-24 0 0,4-10-12 0 0,0 0 1 0 0,2 0-1 0 0,-1 0 1 0 0,2 1-1 0 0,0 0 1 0 0,1 0-1 0 0,1 1 1 0 0,0 0-1 0 0,1 1 1 0 0,7-6 11 0 0,6-12-415 0 0,-12 15-270 0 0,3-3-1503 0 0,-5 5-3234 0 0,-1 4-5988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8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0,'1'117,"-13"275,-23-77,23-92,-2-166,39-127,-17 52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4545 0 0,'0'0'3089'0'0,"0"0"-1244"0"0,0 0-506 0 0,0 0 67 0 0,0 0 137 0 0,0 0-24 0 0,0 0-197 0 0,0 0-249 0 0,0 0-211 0 0,0 0-165 0 0,0 0-86 0 0,0 0-55 0 0,0 0-24 0 0,12 7 22 0 0,40 20 4 0 0,28-21 1376 0 0,90-17-256 0 0,-140 11-2426 0 0,-10 0-5308 0 0,-16 0-3417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6777 0 0,'0'0'2206'0'0,"0"0"-584"0"0,0 0-271 0 0,0 0-96 0 0,0 0-84 0 0,0 0-212 0 0,0 0-286 0 0,0 0-161 0 0,0 0 35 0 0,0 0 122 0 0,0 0 140 0 0,12 1 49 0 0,209 5 2719 0 0,-59-13-2421 0 0,-33 7-1785 0 0,-129 0 202 0 0,0 0-233 0 0,0-6-1945 0 0,0 4-4357 0 0,0-2-4409 0 0</inkml:trace>
  <inkml:trace contextRef="#ctx0" brushRef="#br0" timeOffset="280.61">268 0 9786 0 0,'0'0'1438'0'0,"0"0"-253"0"0,0 0 26 0 0,0 0 138 0 0,0 0-29 0 0,0 0-124 0 0,-3 34-228 0 0,-7 106-289 0 0,8 72 413 0 0,16-114-1957 0 0,2-60-7984 0 0,-13-33-1581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9074 0 0,'0'0'2347'0'0,"0"0"-581"0"0,0 0-462 0 0,0 0-136 0 0,0 0 19 0 0,0 0-22 0 0,0 0-220 0 0,0 0-289 0 0,0 0-158 0 0,0 0-38 0 0,0 0 61 0 0,0 0 70 0 0,0 0-10 0 0,11 8-62 0 0,33 27-48 0 0,-38-28-354 0 0,-1 0 0 0 0,1 0 0 0 0,-1 0 0 0 0,-1 0-1 0 0,1 1 1 0 0,-1 0 0 0 0,0 0 0 0 0,-1 0 0 0 0,0 0 0 0 0,0 0 0 0 0,-1 1 0 0 0,0 0 0 0 0,-1-1-1 0 0,1 1 1 0 0,-2 0 0 0 0,1 7-117 0 0,1 4 128 0 0,7 92 197 0 0,-5 0 0 0 0,-6 34-325 0 0,0-11 53 0 0,5-125-75 0 0,-2-9 18 0 0,-1-1 12 0 0,12-15 583 0 0,40-73-282 0 0,-4-3-1 0 0,-4-1 1 0 0,25-78-309 0 0,-37 90-11 0 0,-25 61-64 0 0,-4 10-32 0 0,0 0 0 0 0,0 0-1 0 0,1 0 1 0 0,0 1 0 0 0,1 0 0 0 0,-1 0 0 0 0,2 0 0 0 0,-1 0 0 0 0,1 1 0 0 0,0 0 0 0 0,0 0 0 0 0,1 0 0 0 0,0 1 0 0 0,4-3 107 0 0,1 5-1376 0 0,-8 5-5328 0 0,-2 2-4747 0 0</inkml:trace>
  <inkml:trace contextRef="#ctx0" brushRef="#br0" timeOffset="418.133">503 752 5345 0 0,'0'0'4348'0'0,"0"0"-2225"0"0,0 0-884 0 0,0 0-27 0 0,0 0 91 0 0,0 0 49 0 0,0 0-155 0 0,0 0-367 0 0,0 0-347 0 0,0 0-189 0 0,0 0-93 0 0,0 0-32 0 0,-8 13 3 0 0,-52 108 256 0 0,47-46-264 0 0,13-73-136 0 0,1-1 0 0 0,-1 1 0 0 0,0 0 0 0 0,0 0 0 0 0,1 0 0 0 0,-1 0 0 0 0,1 0 0 0 0,-1 0 0 0 0,1-1 0 0 0,0 1 0 0 0,0 0 0 0 0,0 0 0 0 0,0-1 0 0 0,0 1 0 0 0,0-1 0 0 0,0 1 0 0 0,0-1 0 0 0,1 1 0 0 0,-1-1 0 0 0,0 0 0 0 0,1 0 0 0 0,0 0 0 0 0,-1 1 0 0 0,1-1 0 0 0,-1-1 0 0 0,1 1 0 0 0,0 0 0 0 0,0 0 0 0 0,0-1 0 0 0,-1 1-1 0 0,1-1 1 0 0,0 1 0 0 0,0-1 0 0 0,0 0 0 0 0,0 0 0 0 0,0 0 0 0 0,0 0 0 0 0,0 0-28 0 0,6 0 137 0 0,0 0-1 0 0,0-1 1 0 0,0 0 0 0 0,1-1-1 0 0,-2 0 1 0 0,1 0-1 0 0,0-1 1 0 0,0 1-1 0 0,-1-2 1 0 0,1 1-1 0 0,-1-1 1 0 0,0 0-1 0 0,0-1 1 0 0,0 0 0 0 0,-1 0-1 0 0,0 0 1 0 0,0-1-1 0 0,3-3-136 0 0,-2 3 71 0 0,-1-1-1 0 0,0-1 1 0 0,-1 1 0 0 0,0-1-1 0 0,0 0 1 0 0,0 0-1 0 0,-1-1 1 0 0,0 1 0 0 0,-1-1-1 0 0,0 0 1 0 0,0 0-1 0 0,-1 0 1 0 0,0 0 0 0 0,-1 0-1 0 0,0-1 1 0 0,0 1 0 0 0,-1 0-1 0 0,0-8-70 0 0,-1 14-5 0 0,1 1-1 0 0,0-1 1 0 0,-1 1 0 0 0,0-1-1 0 0,1 1 1 0 0,-1 0-1 0 0,0-1 1 0 0,0 1 0 0 0,-1 0-1 0 0,1 0 1 0 0,0 0-1 0 0,-1 0 1 0 0,1 0 0 0 0,-1 0-1 0 0,0 0 1 0 0,0 0-1 0 0,1 1 1 0 0,-1-1 0 0 0,0 1-1 0 0,0-1 1 0 0,-1 1-1 0 0,1 0 1 0 0,0-1 0 0 0,0 1-1 0 0,-1 1 1 0 0,1-1-1 0 0,0 0 1 0 0,-1 0 0 0 0,1 1-1 0 0,-1-1 1 0 0,1 1-1 0 0,-1 0 1 0 0,1 0 0 0 0,-1 0-1 0 0,1 0 1 0 0,-2 0 5 0 0,-47 7-2810 0 0,11 9-6917 0 0,29-9-2050 0 0</inkml:trace>
  <inkml:trace contextRef="#ctx0" brushRef="#br0" timeOffset="730.749">948 730 5985 0 0,'0'0'5697'0'0,"0"0"-3081"0"0,0 0-1181 0 0,0 0-194 0 0,0 0-146 0 0,0 0-127 0 0,0 0-198 0 0,0 0-171 0 0,0 0-109 0 0,0 0-103 0 0,0 0-71 0 0,0 0-70 0 0,0 0-58 0 0,-15 23-63 0 0,-49 70-40 0 0,29-25 9 0 0,-2 25-2349 0 0,37-91 1960 0 0,-1 1-2076 0 0,1-2-5492 0 0,0-1-1690 0 0</inkml:trace>
  <inkml:trace contextRef="#ctx0" brushRef="#br0" timeOffset="1039.91">746 697 7922 0 0,'0'0'3386'0'0,"0"0"-1625"0"0,0 0-738 0 0,0 0-10 0 0,0 0 68 0 0,0 0-10 0 0,0 0-115 0 0,0 0-188 0 0,0 0-94 0 0,0 0-6 0 0,0 0-12 0 0,0 0-48 0 0,0 0-46 0 0,4 16-11 0 0,13 50-13 0 0,31 36 1227 0 0,57 55-1763 0 0,-90-148-892 0 0,-8-9-5079 0 0,-3 0-2095 0 0,-3 0-2018 0 0</inkml:trace>
  <inkml:trace contextRef="#ctx0" brushRef="#br0" timeOffset="1665.92">1436 542 5889 0 0,'0'0'2454'0'0,"0"0"-595"0"0,0 0-170 0 0,0 0 27 0 0,0 0-17 0 0,0 0-237 0 0,0 0-406 0 0,0 0-355 0 0,0 0-231 0 0,0 0-102 0 0,0 0 35 0 0,0 0 118 0 0,0 0 74 0 0,2 4 29 0 0,1 8-421 0 0,0 0 0 0 0,-1 0 0 0 0,-1 0 0 0 0,0 1 0 0 0,0-1 0 0 0,-1 0 0 0 0,-1 0 0 0 0,0 1 0 0 0,-1-1 0 0 0,0 0 0 0 0,-1 0 0 0 0,0 0 0 0 0,-1-1 0 0 0,0 1 0 0 0,-3 2-203 0 0,-21 122 30 0 0,28-121-11 0 0,-1-13-17 0 0,0 1 0 0 0,0 0-1 0 0,0 0 1 0 0,1-1-1 0 0,-1 1 1 0 0,1 0 0 0 0,0 0-1 0 0,0 0 1 0 0,0 0-1 0 0,0-1 1 0 0,0 1 0 0 0,1 0-1 0 0,-1 0 1 0 0,1 0-1 0 0,0-1 1 0 0,0 1 0 0 0,0 0-1 0 0,0-1 1 0 0,0 1-1 0 0,0 0 1 0 0,1-1 0 0 0,-1 0-1 0 0,1 1 1 0 0,0-1-1 0 0,0 0 1 0 0,0 0 0 0 0,0 0-1 0 0,0 0 1 0 0,0 0-1 0 0,1 0 1 0 0,-1-1 0 0 0,0 1-1 0 0,1-1 1 0 0,-1 0-1 0 0,1 0 1 0 0,0 0 0 0 0,-1 0-1 0 0,1 0-1 0 0,79-11 459 0 0,-77 8-561 0 0,0-1-1 0 0,0 1 1 0 0,0-1-1 0 0,-1 0 1 0 0,1 0-1 0 0,-1-1 1 0 0,0 1 0 0 0,1-1-1 0 0,-2 0 1 0 0,1 0-1 0 0,0 0 1 0 0,-1-1-1 0 0,0 1 1 0 0,0-1-1 0 0,0 0 1 0 0,0 0 102 0 0,3-6-2069 0 0,-1 0-5347 0 0,-3 7-4123 0 0</inkml:trace>
  <inkml:trace contextRef="#ctx0" brushRef="#br0" timeOffset="2136.577">1158 318 6337 0 0,'0'0'1509'0'0,"0"0"-542"0"0,0 0 150 0 0,0 0 487 0 0,0 0 300 0 0,0 0-24 0 0,0 0-292 0 0,0 0-385 0 0,0 0-257 0 0,0 0-174 0 0,0 0-111 0 0,0 0-74 0 0,0 0-59 0 0,21-18-62 0 0,65-53-82 0 0,18-43 986 0 0,-96 102-1311 0 0,1 1 1 0 0,0-1-1 0 0,1 2 1 0 0,0-1-1 0 0,0 1 1 0 0,1 1-1 0 0,1 0 1 0 0,3-2-60 0 0,26-8 13 0 0,-23 52 290 0 0,5 114 1082 0 0,8-18-1177 0 0,-11-115-2734 0 0,-11-13-8032 0 0,-8-1-1558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31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0 969 216 0 0,'0'0'735'0'0,"0"0"-487"0"0,0 0-163 0 0,0 0 422 0 0,0 0 644 0 0,0 0 509 0 0,0 0 254 0 0,0 0-111 0 0,0 0-225 0 0,0 0-159 0 0,0 0-95 0 0,18 10-68 0 0,59 33-61 0 0,-73-41-1029 0 0,1 1 1 0 0,-1-1-1 0 0,1 0 0 0 0,0-1 0 0 0,0 1 0 0 0,0-1 1 0 0,-1 0-1 0 0,2 0 0 0 0,-1 0 0 0 0,0-1 0 0 0,0 0 0 0 0,0 0 1 0 0,0 0-1 0 0,0 0 0 0 0,0-1-166 0 0,18-1 683 0 0,-7 1-404 0 0,0-1 1 0 0,1-1 0 0 0,-1 0 0 0 0,0-1 0 0 0,0-1 0 0 0,-1 0 0 0 0,0-1 0 0 0,0-1-1 0 0,0 0 1 0 0,0-1 0 0 0,-1-1 0 0 0,-1 0 0 0 0,0-1 0 0 0,0-1 0 0 0,0 0 0 0 0,4-6-280 0 0,17-18 306 0 0,-2-2 0 0 0,-1-1 0 0 0,-2-2 0 0 0,23-41-306 0 0,112-199 812 0 0,-163 280-807 0 0,1 0 0 0 0,-1 0-1 0 0,0 0 1 0 0,1 0 0 0 0,-1 0 0 0 0,0 0-1 0 0,0 1 1 0 0,1-1 0 0 0,-1 0 0 0 0,0 1-1 0 0,1-1 1 0 0,-1 1 0 0 0,0-1 0 0 0,0 1-1 0 0,0-1 1 0 0,0 1 0 0 0,1 0-1 0 0,-1 0 1 0 0,0 0 0 0 0,0-1 0 0 0,-1 1-1 0 0,1 0 1 0 0,0 0 0 0 0,0 0 0 0 0,0 1-1 0 0,-1-1 1 0 0,1 0 0 0 0,0 0-1 0 0,-1 0 1 0 0,1 0 0 0 0,-1 1 0 0 0,1-1-1 0 0,-1 0 1 0 0,0 0 0 0 0,0 1 0 0 0,1-1-1 0 0,-1 1-4 0 0,5 5 63 0 0,8 16-13 0 0,0 0 0 0 0,-1 0 0 0 0,-2 1 0 0 0,0 0 0 0 0,-1 1 1 0 0,-2 0-1 0 0,0 0 0 0 0,-2 1 0 0 0,-1-1 0 0 0,0 15-50 0 0,-4-39 1 0 0,3 12 12 0 0,-2-1 0 0 0,0 1 0 0 0,0-1-1 0 0,-2 1 1 0 0,1-1 0 0 0,-1 1 0 0 0,-1-1 0 0 0,0 1-1 0 0,-1-1 1 0 0,0 0 0 0 0,-1 0 0 0 0,-1 0-1 0 0,0-1 1 0 0,-6 12-13 0 0,3-12-3 0 0,-1 0-1 0 0,-1 0 1 0 0,0-1 0 0 0,0-1-1 0 0,-1 1 1 0 0,0-1 0 0 0,-1-1-1 0 0,1 0 1 0 0,-2-1 0 0 0,1 0-1 0 0,-1-1 1 0 0,0-1 0 0 0,0 0-1 0 0,-13 3 4 0 0,-108 14-184 0 0,134-22 172 0 0,-1 0-1 0 0,1 0 1 0 0,-1 0 0 0 0,1 0-1 0 0,0 0 1 0 0,-1-1-1 0 0,1 1 1 0 0,-1 0-1 0 0,1 0 1 0 0,-1-1-1 0 0,1 1 1 0 0,0 0-1 0 0,-1-1 1 0 0,1 1-1 0 0,0 0 1 0 0,-1-1-1 0 0,1 1 1 0 0,0 0-1 0 0,-1-1 1 0 0,1 1-1 0 0,0-1 1 0 0,0 1-1 0 0,0-1 1 0 0,-1 1-1 0 0,1 0 1 0 0,0-1-1 0 0,0 1 1 0 0,0-1-1 0 0,0 1 1 0 0,0-1-1 0 0,0 1 1 0 0,0-1 0 0 0,0 1-1 0 0,0-1 1 0 0,0 1-1 0 0,0-1 1 0 0,0 1-1 0 0,0-1 1 0 0,0 1-1 0 0,1-1 1 0 0,-1 1-1 0 0,0-1 1 0 0,0 1-1 0 0,0 0 1 0 0,1-1-1 0 0,-1 1 1 0 0,0-1-1 0 0,1 1 1 0 0,-1 0-1 0 0,0-1 1 0 0,1 1-1 0 0,-1 0 1 0 0,0-1-1 0 0,1 1 1 0 0,-1 0-1 0 0,1 0 1 0 0,-1-1-1 0 0,0 1 1 0 0,1 0 0 0 0,-1 0-1 0 0,1 0 1 0 0,-1 0-1 0 0,1-1 1 0 0,-1 1 12 0 0,17-9-28 0 0,0 0 1 0 0,1 1 0 0 0,0 0 0 0 0,0 2 0 0 0,1 0 0 0 0,0 1-1 0 0,16-2 28 0 0,-20 3-31 0 0,1 2 36 0 0,1 1 0 0 0,-1 0-1 0 0,1 1 1 0 0,-1 1 0 0 0,0 1 0 0 0,0 0-1 0 0,1 1 1 0 0,-1 0 0 0 0,-1 2 0 0 0,8 2-6 0 0,95 17 48 0 0,-95-26-19 0 0,1-1 0 0 0,-1-2 1 0 0,0 0-1 0 0,0-1 0 0 0,0-2 1 0 0,-1 0-1 0 0,0-1 0 0 0,-1-2 0 0 0,0 0 1 0 0,-1-1-1 0 0,0-1 0 0 0,0 0 1 0 0,-2-2-1 0 0,0 0 0 0 0,0-2 1 0 0,-2 0-1 0 0,9-11-28 0 0,-3 5 18 0 0,0-2 0 0 0,-2 0 0 0 0,-1-2 1 0 0,-1 0-1 0 0,-1-1 0 0 0,-2 0 0 0 0,-1-1 0 0 0,-1-1 0 0 0,-1-1 0 0 0,0-6-18 0 0,-2 1 15 0 0,-1-1 0 0 0,-2 0 0 0 0,-2-1 0 0 0,-1 1 0 0 0,-2-17-15 0 0,-1 34 0 0 0,0-11 3 0 0,0-1-1 0 0,-3 1 0 0 0,0 0 1 0 0,-2 0-1 0 0,-1 0 1 0 0,-2 0-3 0 0,-12-10 73 0 0,15 63-389 0 0,-14 205 597 0 0,11 0-1 0 0,10 25-280 0 0,0-152-59 0 0,0 39 140 0 0,-2-77-4191 0 0,-1-82-883 0 0,0 5-2846 0 0,0 4-854 0 0</inkml:trace>
  <inkml:trace contextRef="#ctx0" brushRef="#br0" timeOffset="289.936">1136 630 11034 0 0,'0'0'1758'0'0,"0"0"-951"0"0,0 0-511 0 0,0 0 49 0 0,0 0 394 0 0,0 0 411 0 0,0 0 261 0 0,0 0 24 0 0,0 0-248 0 0,0 0-264 0 0,0 0-229 0 0,34 0-159 0 0,111-5-111 0 0,-18-15 176 0 0,-16 1-1164 0 0,2 4-1 0 0,99 1 565 0 0,-140 14-2065 0 0,-25 0-4685 0 0,-26 0-4508 0 0</inkml:trace>
  <inkml:trace contextRef="#ctx0" brushRef="#br0" timeOffset="1209.85">2281 553 9826 0 0,'0'0'2063'0'0,"0"0"-712"0"0,0 0-303 0 0,0 0 2 0 0,0 0 54 0 0,0 0-28 0 0,0 0-59 0 0,0 0-147 0 0,0 0-133 0 0,0 0-101 0 0,0 0-100 0 0,-31 21-73 0 0,-98 66-74 0 0,58-23 138 0 0,64-56-510 0 0,1 0-1 0 0,1 1 1 0 0,0-1 0 0 0,0 1-1 0 0,0 0 1 0 0,1 0 0 0 0,1 0 0 0 0,0 1-1 0 0,0-1 1 0 0,0 1 0 0 0,1 0-1 0 0,1 0 1 0 0,0 0 0 0 0,0 0 0 0 0,1 8-17 0 0,3-14 25 0 0,-1 0 1 0 0,1 0 0 0 0,0 0 0 0 0,1-1 0 0 0,-1 1-1 0 0,1-1 1 0 0,-1 0 0 0 0,1 0 0 0 0,0 0 0 0 0,0 0-1 0 0,0-1 1 0 0,1 1 0 0 0,-1-1 0 0 0,1 0 0 0 0,-1 0-1 0 0,1-1 1 0 0,-1 0 0 0 0,1 1 0 0 0,0-2 0 0 0,0 1-1 0 0,0 0 1 0 0,0-1 0 0 0,0 0 0 0 0,-1 0 0 0 0,1 0-1 0 0,0-1 1 0 0,0 0 0 0 0,0 0 0 0 0,3-1-26 0 0,13-4 91 0 0,-1-1 0 0 0,-1-1 0 0 0,1-1 0 0 0,-1-1 0 0 0,0 0 0 0 0,-1-1 0 0 0,-1-1 0 0 0,0-1 0 0 0,0-1 0 0 0,-1 0 0 0 0,9-11-91 0 0,69-58 55 0 0,-93 83-64 0 0,1 0 1 0 0,-1 1-1 0 0,0-1 1 0 0,0 0-1 0 0,1 1 1 0 0,-1-1-1 0 0,0 1 1 0 0,0 0-1 0 0,0-1 1 0 0,0 1-1 0 0,1 0 0 0 0,-1 0 1 0 0,0 0-1 0 0,0 0 1 0 0,-1 0-1 0 0,1 0 1 0 0,0 0-1 0 0,0 0 1 0 0,0 0-1 0 0,-1 0 1 0 0,1 0-1 0 0,0 0 1 0 0,-1 1-1 0 0,1-1 0 0 0,-1 0 1 0 0,0 0-1 0 0,1 1 1 0 0,-1-1-1 0 0,0 0 1 0 0,0 1-1 0 0,0-1 1 0 0,0 0-1 0 0,0 1 1 0 0,0-1-1 0 0,0 0 0 0 0,0 1 1 0 0,0-1-1 0 0,-1 0 1 0 0,1 1-1 0 0,-1-1 1 0 0,1 0-1 0 0,-1 0 1 0 0,0 2 8 0 0,1 5-2 0 0,0-1-1 0 0,-1-1 0 0 0,1 1 0 0 0,1-1 0 0 0,-1 1 0 0 0,1-1 0 0 0,0 0 0 0 0,0 1 0 0 0,1-1 0 0 0,0 0 0 0 0,0 0 0 0 0,0 0 0 0 0,1 0 0 0 0,0 0 0 0 0,0-1 0 0 0,1 1 0 0 0,-1-1 0 0 0,1 0 0 0 0,0 0 0 0 0,1 0 0 0 0,-1 0 0 0 0,1-1 0 0 0,0 0 0 0 0,0 0 0 0 0,0 0 0 0 0,0-1 0 0 0,2 1 3 0 0,0-1 11 0 0,0 0 0 0 0,1-1 0 0 0,-1 0 0 0 0,1-1 0 0 0,0 0 0 0 0,-1 0 0 0 0,1 0 0 0 0,0-1 0 0 0,0 0 0 0 0,0 0 0 0 0,-1-1 0 0 0,1 0 0 0 0,0-1 0 0 0,-1 0 0 0 0,1 0 0 0 0,-1 0 0 0 0,0-1 0 0 0,1 0 0 0 0,-1-1 0 0 0,-1 1 0 0 0,1-1 0 0 0,0-1 0 0 0,-1 1 0 0 0,4-4-11 0 0,9-8 36 0 0,0 0 0 0 0,-2-2 0 0 0,1 0 0 0 0,-2-1-1 0 0,-1 0 1 0 0,0-1 0 0 0,-1-1 0 0 0,-2-1 0 0 0,0 0-1 0 0,-1 0 1 0 0,-1-1 0 0 0,-1 0 0 0 0,-1-1 0 0 0,0-5-36 0 0,-5 15-2 0 0,-1 0-1 0 0,0 0 1 0 0,0 1 0 0 0,-2-1 0 0 0,1 0 0 0 0,-2 0 0 0 0,0 0-1 0 0,-2-8 3 0 0,2 19-24 0 0,-1 1 0 0 0,1-1 0 0 0,-1 0 0 0 0,1 1 0 0 0,-1-1 0 0 0,0 1 0 0 0,0 0-1 0 0,0-1 1 0 0,0 1 0 0 0,0 0 0 0 0,-1 0 0 0 0,1 1 0 0 0,-1-1 0 0 0,1 0 0 0 0,-1 1-1 0 0,0-1 1 0 0,1 1 0 0 0,-1 0 0 0 0,0 0 0 0 0,0 0 0 0 0,0 0 0 0 0,0 1 0 0 0,0-1-1 0 0,0 1 1 0 0,0 0 0 0 0,0 0 0 0 0,0 0 0 0 0,0 0 0 0 0,0 0 0 0 0,0 1 0 0 0,0-1 0 0 0,0 1-1 0 0,0 0 1 0 0,0 0 0 0 0,0 0 0 0 0,1 0 0 0 0,-1 0 0 0 0,0 1 0 0 0,1-1 0 0 0,-1 1-1 0 0,1 0 1 0 0,-1 0 0 0 0,1-1 0 0 0,0 2 0 0 0,0-1 0 0 0,-1 1 24 0 0,-2 1-22 0 0,0-1 0 0 0,1 1 0 0 0,0 0 0 0 0,0 0 0 0 0,0 0 0 0 0,0 1 0 0 0,1-1 0 0 0,-1 1 0 0 0,1 0 0 0 0,0 0 0 0 0,1 0 0 0 0,-1 0 0 0 0,1 1 0 0 0,0-1 0 0 0,1 1 0 0 0,-1-1 0 0 0,1 1 0 0 0,0-1 0 0 0,0 1 0 0 0,1 0 0 0 0,0 0 0 0 0,0-1 0 0 0,0 1 0 0 0,0 0 0 0 0,2 4 22 0 0,2-4-9 0 0,0-1 0 0 0,1 1 1 0 0,-1-1-1 0 0,1-1 0 0 0,0 1 0 0 0,1-1 0 0 0,-1 1 0 0 0,1-1 0 0 0,-1-1 0 0 0,1 1 0 0 0,1-1 0 0 0,-1 0 0 0 0,0-1 0 0 0,1 0 1 0 0,-1 0-1 0 0,7 2 9 0 0,238 8 56 0 0,-248-12-55 0 0,0 1 0 0 0,0 0 0 0 0,0 0 1 0 0,-1 0-1 0 0,1 0 0 0 0,0 0 0 0 0,-1 0 1 0 0,1 1-1 0 0,-1-1 0 0 0,1 1 0 0 0,-1 0 0 0 0,0-1 1 0 0,0 1-1 0 0,0 0 0 0 0,0 1 0 0 0,0-1 1 0 0,0 0-1 0 0,0 0 0 0 0,-1 1 0 0 0,1-1 1 0 0,-1 1-1 0 0,0 0 0 0 0,0-1 0 0 0,0 1 1 0 0,0 0-1 0 0,0 0 0 0 0,0-1 0 0 0,-1 1 0 0 0,1 0 1 0 0,-1 0-1 0 0,0 0 0 0 0,0 0 0 0 0,0 0 1 0 0,0 0-1 0 0,-1 0 0 0 0,1-1 0 0 0,-1 1 1 0 0,0 0-1 0 0,1 0 0 0 0,-2 1-1 0 0,-12 129 29 0 0,16-128-30 0 0,1 0 0 0 0,0-1 0 0 0,0 1 0 0 0,0-1 0 0 0,1 0 0 0 0,-1 1 0 0 0,1-1 0 0 0,0-1 0 0 0,0 1 0 0 0,1-1 0 0 0,-1 1 0 0 0,1-1 0 0 0,-1-1 0 0 0,1 1 0 0 0,0-1 0 0 0,0 1 0 0 0,0-1 0 0 0,1-1 0 0 0,-1 1 0 0 0,0-1 0 0 0,1 0 0 0 0,-1 0 0 0 0,0 0 0 0 0,1-1 0 0 0,-1 0 0 0 0,1 0 0 0 0,-1 0 0 0 0,1-1 0 0 0,1 0 1 0 0,9-3 78 0 0,1 0 0 0 0,-1 0 0 0 0,0-2 1 0 0,0 0-1 0 0,-1-1 0 0 0,0-1 0 0 0,0 0 0 0 0,-1-1 0 0 0,0 0 0 0 0,0-1 0 0 0,-1-1 1 0 0,0 0-1 0 0,-1-1 0 0 0,0 0 0 0 0,-1-1 0 0 0,-1 0 0 0 0,6-10-78 0 0,26-31 253 0 0,-3-1-1 0 0,-2-2 1 0 0,17-39-253 0 0,-41 70 20 0 0,-2-2 0 0 0,-1 0 0 0 0,-2 0 0 0 0,0-1 0 0 0,-2 0 1 0 0,-1 0-1 0 0,-1 0 0 0 0,-2-1 0 0 0,-1 1 0 0 0,-1-11-20 0 0,1 8 13 0 0,0 23-2 0 0,-1 0 0 0 0,1 0 0 0 0,-2-1 0 0 0,1 1 0 0 0,-1 0 0 0 0,0 0 1 0 0,-1 0-1 0 0,0 0 0 0 0,-1 1 0 0 0,0-1 0 0 0,-1-3-11 0 0,3 11 1 0 0,1 0 1 0 0,-1 0-1 0 0,1 0 0 0 0,-1 0 1 0 0,0 0-1 0 0,1 0 1 0 0,-1 0-1 0 0,0 0 0 0 0,1 1 1 0 0,-1-1-1 0 0,0 0 1 0 0,0 0-1 0 0,0 1 0 0 0,0-1 1 0 0,0 1-1 0 0,0-1 1 0 0,0 1-1 0 0,0-1 0 0 0,0 1 1 0 0,0 0-1 0 0,0-1 1 0 0,0 1-1 0 0,0 0 0 0 0,0 0 1 0 0,0 0-1 0 0,0 0 1 0 0,0 0-1 0 0,0 0 0 0 0,0 0 1 0 0,-1 0-1 0 0,1 0 1 0 0,0 0-1 0 0,0 0 0 0 0,0 1 1 0 0,0-1-1 0 0,0 1 1 0 0,0-1-1 0 0,0 1 0 0 0,0-1 1 0 0,0 1-1 0 0,0-1 1 0 0,1 1-1 0 0,-1 0 0 0 0,0-1 1 0 0,0 1-1 0 0,0 0 1 0 0,1 0-1 0 0,-1 0 0 0 0,0 0 1 0 0,1-1-1 0 0,-1 2-1 0 0,-33 48-133 0 0,33-48 147 0 0,-4 11-11 0 0,0 1 1 0 0,1 0-1 0 0,0 0 1 0 0,1 0-1 0 0,1 1 1 0 0,0-1-1 0 0,1 1 1 0 0,0-1-1 0 0,2 9-3 0 0,-2 15 25 0 0,-2 17 30 0 0,2 0 1 0 0,3 0-1 0 0,2 0 1 0 0,3-1-1 0 0,2 0 1 0 0,2 0-1 0 0,3-1 1 0 0,12 31-56 0 0,14 37-55 0 0,-36-116-878 0 0,-8-17-445 0 0,-9-5-771 0 0,-4-6-1369 0 0,6 9-3222 0 0,2 6-4226 0 0</inkml:trace>
  <inkml:trace contextRef="#ctx0" brushRef="#br0" timeOffset="1490.115">3384 384 13619 0 0,'0'0'731'0'0,"0"0"-174"0"0,0 0 167 0 0,0 0 306 0 0,0 0 146 0 0,0 0-58 0 0,0 0-147 0 0,0 0-173 0 0,32 2-143 0 0,103 8-113 0 0,182-8 369 0 0,-241-4-1837 0 0,-39 1-1424 0 0,0 1-4177 0 0,-23 0-1461 0 0</inkml:trace>
  <inkml:trace contextRef="#ctx0" brushRef="#br0" timeOffset="1886.345">4249 402 5537 0 0,'0'0'2197'0'0,"0"0"-404"0"0,0 0 178 0 0,0 0 254 0 0,0 0-29 0 0,0 0-406 0 0,0 0-556 0 0,0 0-417 0 0,0 0-233 0 0,0 0-132 0 0,0 0-87 0 0,0 0-31 0 0,-11 9 2 0 0,-81 64 762 0 0,90-73-1084 0 0,0 1 0 0 0,1 0 0 0 0,-1-1 0 0 0,0 1 0 0 0,1 0 1 0 0,-1 0-1 0 0,1 0 0 0 0,-1 1 0 0 0,1-1 0 0 0,-1 0 0 0 0,1 0 0 0 0,0 1 0 0 0,0-1 1 0 0,0 1-1 0 0,0-1 0 0 0,0 1 0 0 0,0 0 0 0 0,0-1 0 0 0,0 1 0 0 0,1 0 0 0 0,-1-1 0 0 0,0 1 1 0 0,1 0-1 0 0,0 0 0 0 0,-1 0 0 0 0,1 0 0 0 0,0-1 0 0 0,0 1 0 0 0,0 0 0 0 0,0 0 0 0 0,0 0 1 0 0,1 0-1 0 0,-1-1 0 0 0,0 1 0 0 0,1 0 0 0 0,-1 0 0 0 0,1 0 0 0 0,0-1 0 0 0,0 1 0 0 0,0 0 1 0 0,0-1-1 0 0,0 1 0 0 0,0-1 0 0 0,0 1 0 0 0,0-1 0 0 0,0 0 0 0 0,1 1 0 0 0,-1-1-14 0 0,13 8 88 0 0,0 0-1 0 0,-1 1 1 0 0,0 0-1 0 0,-1 1 1 0 0,0 0-1 0 0,0 1 1 0 0,-2 1-1 0 0,1-1 1 0 0,-2 2-1 0 0,0-1 0 0 0,0 2 1 0 0,1 3-88 0 0,-8-14 57 0 0,1 0 0 0 0,-1 0 0 0 0,0 0 1 0 0,0 0-1 0 0,-1 0 0 0 0,1 0 0 0 0,-1 0 0 0 0,0 1 0 0 0,0-1 1 0 0,0 0-1 0 0,-1 1 0 0 0,0-1 0 0 0,0 1 0 0 0,0-1 0 0 0,0 1 1 0 0,0-1-1 0 0,-1 0 0 0 0,0 1 0 0 0,0-1 0 0 0,0 0 0 0 0,-1 0 1 0 0,1 1-1 0 0,-1-1 0 0 0,0 0 0 0 0,0-1 0 0 0,-1 1 0 0 0,1 0 1 0 0,-1 0-1 0 0,1-1 0 0 0,-1 0 0 0 0,0 1 0 0 0,-1-1 0 0 0,1 0 1 0 0,0-1-1 0 0,-1 1 0 0 0,0-1 0 0 0,-1 2-57 0 0,-5 1-19 0 0,-1 0-1 0 0,0 0 1 0 0,0-1 0 0 0,0 0-1 0 0,-1-1 1 0 0,1 0-1 0 0,-1-1 1 0 0,1 0 0 0 0,-1-1-1 0 0,0 0 1 0 0,0-1-1 0 0,0 0 1 0 0,-10-2 19 0 0,-25-19-2676 0 0,33 6-6495 0 0,10 7-3028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36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302 556 1344 0 0,'0'0'2027'0'0,"0"0"90"0"0,0 0 107 0 0,0 0 110 0 0,0 0-131 0 0,0 0-284 0 0,0 0-353 0 0,0 0-370 0 0,0 0-232 0 0,0 0-179 0 0,0 0-168 0 0,-8-6-119 0 0,-25-16-82 0 0,30 21-361 0 0,0 0 1 0 0,0 0 0 0 0,0 0 0 0 0,0 0 0 0 0,-1 1-1 0 0,1 0 1 0 0,0-1 0 0 0,-1 1 0 0 0,1 1 0 0 0,0-1-1 0 0,-1 0 1 0 0,1 1 0 0 0,0-1 0 0 0,0 1-1 0 0,-1 0 1 0 0,1 0 0 0 0,0 1 0 0 0,0-1 0 0 0,0 0-1 0 0,0 1 1 0 0,1 0 0 0 0,-1 0 0 0 0,0 0 0 0 0,-1 1-57 0 0,-5 3 103 0 0,-4 2-69 0 0,0 1 0 0 0,1 1 1 0 0,0 0-1 0 0,0 1 0 0 0,1 0 0 0 0,1 1 1 0 0,0 0-1 0 0,0 1 0 0 0,2 0 0 0 0,-1 0 1 0 0,2 1-1 0 0,0 0 0 0 0,0 0 0 0 0,-1 7-33 0 0,5-17 8 0 0,0 1 0 0 0,1-1 0 0 0,-1 1-1 0 0,1 0 1 0 0,0 0 0 0 0,0 0-1 0 0,0 0 1 0 0,1 0 0 0 0,0 1-1 0 0,0-1 1 0 0,0 0 0 0 0,1 1 0 0 0,0-1-1 0 0,0 0 1 0 0,0 1 0 0 0,1-1-1 0 0,-1 0 1 0 0,1 0 0 0 0,1 1-1 0 0,-1-1 1 0 0,1 0 0 0 0,-1 0 0 0 0,2 0-1 0 0,-1 0 1 0 0,0-1 0 0 0,1 1-1 0 0,0-1 1 0 0,0 1 0 0 0,0-1 0 0 0,1 0-1 0 0,-1 0 1 0 0,1 0 0 0 0,0-1-1 0 0,0 1 1 0 0,1-1 0 0 0,0 1-8 0 0,9-2 153 0 0,0-1 1 0 0,0 0-1 0 0,-1 0 0 0 0,1-2 1 0 0,0 0-1 0 0,0 0 0 0 0,0-1 1 0 0,-1-1-1 0 0,1 0 0 0 0,-1-1 1 0 0,0-1-1 0 0,0 0 1 0 0,0 0-1 0 0,-1-1 0 0 0,1-1 1 0 0,-2 0-1 0 0,1-1 0 0 0,-1 0 1 0 0,0-1-1 0 0,-1 0 0 0 0,0-1 1 0 0,0 0-1 0 0,-1 0 1 0 0,0-2-154 0 0,-1 3 44 0 0,0 0-1 0 0,-1-1 1 0 0,0 0 0 0 0,0 0 0 0 0,-1 0 0 0 0,-1-1 0 0 0,0 0 0 0 0,0 0 0 0 0,-1-1 0 0 0,-1 1 0 0 0,0-1 0 0 0,0 0 0 0 0,-1 0 0 0 0,-1 0 0 0 0,0 0 0 0 0,0 0 0 0 0,-1 0-1 0 0,-1 0 1 0 0,0-2-44 0 0,0 10-48 0 0,0 0 1 0 0,0 0-1 0 0,-1 0 0 0 0,1 0 0 0 0,-1 1 0 0 0,0-1 0 0 0,0 0 0 0 0,0 1 0 0 0,0-1 0 0 0,-1 1 0 0 0,1 0 0 0 0,-1 0 0 0 0,0 0 0 0 0,0 0 0 0 0,0 0 0 0 0,0 1 0 0 0,-1-1 1 0 0,1 1-1 0 0,-1 0 0 0 0,1 0 0 0 0,-1 0 0 0 0,0 1 0 0 0,0-1 0 0 0,1 1 0 0 0,-1 0 0 0 0,0 0 0 0 0,0 0 0 0 0,0 1 0 0 0,-2-1 48 0 0,2 1-258 0 0,-1-1-1 0 0,1 1 0 0 0,-1 0 1 0 0,0 1-1 0 0,1-1 1 0 0,-1 1-1 0 0,1 0 0 0 0,-1 0 1 0 0,1 1-1 0 0,0-1 1 0 0,-1 1-1 0 0,1 0 0 0 0,0 0 1 0 0,0 0-1 0 0,0 0 0 0 0,0 1 1 0 0,0 0 258 0 0,-16 16-3567 0 0,7-6-2770 0 0,2-1-4881 0 0</inkml:trace>
  <inkml:trace contextRef="#ctx0" brushRef="#br0" timeOffset="3694.252">909 614 0 0 0,'0'0'1742'0'0,"0"0"139"0"0,0 0-31 0 0,0 0-171 0 0,0 0-196 0 0,0 0-161 0 0,0 0-62 0 0,0 0-37 0 0,2-14 15 0 0,2-4-735 0 0,2-12-1 0 0,-5-3 3100 0 0,-1 33-2747 0 0,0 0-139 0 0,0 0-116 0 0,0 0-85 0 0,-9 16 599 0 0,0 10-1051 0 0,1 0 1 0 0,2 1 0 0 0,0 0 0 0 0,2 0-1 0 0,1 1 1 0 0,1-1 0 0 0,1 1-1 0 0,2 0 1 0 0,3 17-64 0 0,-5-41 9 0 0,1 0 1 0 0,1 0-1 0 0,-1 0 0 0 0,1 0 0 0 0,-1 0 0 0 0,1 0 0 0 0,0-1 1 0 0,1 1-1 0 0,-1 0 0 0 0,1 0 0 0 0,-1-1 0 0 0,1 1 0 0 0,0-1 1 0 0,1 1-1 0 0,-1-1 0 0 0,0 0 0 0 0,1 0 0 0 0,0 0 0 0 0,0 0 1 0 0,0-1-1 0 0,0 1 0 0 0,0-1 0 0 0,0 1 0 0 0,1-1 1 0 0,-1 0-1 0 0,1-1 0 0 0,-1 1 0 0 0,1 0 0 0 0,0-1 0 0 0,0 0 1 0 0,0 0-1 0 0,0 0 0 0 0,0 0 0 0 0,-1-1 0 0 0,1 0 0 0 0,1 0 1 0 0,-1 0-1 0 0,0 0 0 0 0,0 0 0 0 0,-1-1 0 0 0,2 0-9 0 0,14-7 95 0 0,-1-2-1 0 0,-1 0 1 0 0,1-1 0 0 0,-2 0-1 0 0,0-2 1 0 0,0 0-1 0 0,-1 0 1 0 0,-1-2-1 0 0,0 0 1 0 0,-1 0 0 0 0,-1-1-1 0 0,1-2-94 0 0,5-3 72 0 0,45-79 243 0 0,-63 100-304 0 0,-1 0 1 0 0,1 0 0 0 0,0 0-1 0 0,0 0 1 0 0,-1-1-1 0 0,1 1 1 0 0,0 0-1 0 0,0 0 1 0 0,-1 0-1 0 0,1-1 1 0 0,0 1-1 0 0,0 0 1 0 0,0 0-1 0 0,0 0 1 0 0,-1-1 0 0 0,1 1-1 0 0,0 0 1 0 0,0 0-1 0 0,0-1 1 0 0,0 1-1 0 0,0 0 1 0 0,0-1-1 0 0,0 1 1 0 0,0 0-1 0 0,-1 0 1 0 0,1-1-1 0 0,0 1 1 0 0,0 0-1 0 0,0-1 1 0 0,1 1 0 0 0,-1 0-1 0 0,0 0 1 0 0,0-1-12 0 0,-21 24-82 0 0,16-18 72 0 0,1 0 0 0 0,0 1 0 0 0,0-1 1 0 0,0 1-1 0 0,1 0 0 0 0,0 0 0 0 0,0 0 1 0 0,0 1-1 0 0,1-1 0 0 0,0 1 0 0 0,0-1 0 0 0,1 1 1 0 0,0 0-1 0 0,0-1 0 0 0,0 1 0 0 0,1 0 1 0 0,0 0-1 0 0,0 0 0 0 0,1 0 0 0 0,0-1 1 0 0,0 1-1 0 0,0 0 0 0 0,1-1 0 0 0,0 1 1 0 0,1-1-1 0 0,-1 1 0 0 0,1-1 0 0 0,0 0 0 0 0,1 0 1 0 0,0 0-1 0 0,0 0 10 0 0,4 0 17 0 0,-1 0 0 0 0,2-1 0 0 0,-1 1 0 0 0,0-2 0 0 0,1 1-1 0 0,0-1 1 0 0,0 0 0 0 0,0-1 0 0 0,1 0 0 0 0,-1-1 0 0 0,1 0 0 0 0,0 0 0 0 0,-1-1 0 0 0,1 0 0 0 0,0-1 0 0 0,0 0 0 0 0,-1-1-1 0 0,1 0 1 0 0,0 0 0 0 0,-1-1 0 0 0,1 0 0 0 0,-1-1 0 0 0,1 0 0 0 0,-1 0 0 0 0,0-1 0 0 0,0 0 0 0 0,-1-1 0 0 0,1 0 0 0 0,-1 0-1 0 0,0-1 1 0 0,0 0 0 0 0,3-4-17 0 0,19-16 99 0 0,-1-1 0 0 0,-1-1-1 0 0,-2-1 1 0 0,0-2-1 0 0,-3 0 1 0 0,0-2-1 0 0,-2 0 1 0 0,-2-2 0 0 0,-1 0-1 0 0,-1-1 1 0 0,-2 0-1 0 0,-2-4-98 0 0,-2 8 24 0 0,-2-1 1 0 0,-1 0-1 0 0,-2-1 0 0 0,-2 1 0 0 0,0-1 0 0 0,-3 0 0 0 0,-1 0 1 0 0,-2-18-25 0 0,-15-19 46 0 0,15 72-71 0 0,1-1 0 0 0,0 1 0 0 0,0 0-1 0 0,0-1 1 0 0,0 1 0 0 0,0 0 0 0 0,0 0-1 0 0,0 0 1 0 0,0 0 0 0 0,0 0 0 0 0,0 0 0 0 0,0 0-1 0 0,1 0 1 0 0,-1 0 0 0 0,0 0 0 0 0,1 0-1 0 0,-1 1 1 0 0,1-1 0 0 0,0 0 0 0 0,-1 0-1 0 0,1 1 1 0 0,0-1 0 0 0,-1 0 0 0 0,1 1 0 0 0,0-1-1 0 0,0 0 1 0 0,0 1 0 0 0,0-1 0 0 0,1 0-1 0 0,-1 1 1 0 0,0-1 0 0 0,0 0 0 0 0,1 1 25 0 0,-2 5-4 0 0,-5 36 52 0 0,3 1-1 0 0,1-1 0 0 0,2 1 1 0 0,4 32-48 0 0,14 398 405 0 0,-14-411-728 0 0,-4-63 250 0 0,0 0-26 0 0,0 0 19 0 0,0 0-1 0 0,0 0-10 0 0,0 0-1 0 0,-13-22-1323 0 0,-46-72-7164 0 0,41 60-940 0 0,11 22 3596 0 0</inkml:trace>
  <inkml:trace contextRef="#ctx0" brushRef="#br0" timeOffset="4060.878">1379 419 2697 0 0,'0'0'3620'0'0,"0"0"-786"0"0,0 0-483 0 0,0 0-261 0 0,0 0-279 0 0,0 0-280 0 0,0 0-377 0 0,0 0-338 0 0,0 0-173 0 0,0 0-23 0 0,0 0 55 0 0,0 0 57 0 0,0 0-16 0 0,16-2-24 0 0,105-11 563 0 0,458-56 1308 0 0,-442 55-3887 0 0,-108 10-2480 0 0,-1 0-3401 0 0,-18 4-5102 0 0</inkml:trace>
  <inkml:trace contextRef="#ctx0" brushRef="#br0" timeOffset="7290.128">3083 662 280 0 0,'0'0'1351'0'0,"0"0"24"0"0,0 0 148 0 0,0 0 180 0 0,0 0 124 0 0,0 0-15 0 0,0 0-217 0 0,0 0-272 0 0,0 0-240 0 0,0 0-236 0 0,-33 6-180 0 0,-102 19-139 0 0,70 4 135 0 0,55-19-472 0 0,0-3-108 0 0,0 1 0 0 0,0 0 0 0 0,1 0 0 0 0,1 1 0 0 0,-1 0 0 0 0,1 0 0 0 0,1 1 0 0 0,0 0 0 0 0,0 0 0 0 0,1 1 0 0 0,0 0 0 0 0,1 0 0 0 0,0 0 0 0 0,1 1 0 0 0,0-1 0 0 0,1 1 0 0 0,0 0 0 0 0,1 0 0 0 0,1 0 0 0 0,-1 1 0 0 0,2 0-83 0 0,2-10 46 0 0,0 0 0 0 0,1 0 1 0 0,-1 0-1 0 0,1-1 1 0 0,-1 1-1 0 0,1 0 0 0 0,0-1 1 0 0,0 0-1 0 0,1 0 1 0 0,-1 0-1 0 0,0 0 0 0 0,1 0 1 0 0,-1 0-1 0 0,1-1 1 0 0,-1 0-1 0 0,1 0 0 0 0,0 0 1 0 0,-1 0-1 0 0,1 0 1 0 0,0-1-1 0 0,0 0 0 0 0,0 0 1 0 0,-1 0-1 0 0,1 0 1 0 0,0 0-1 0 0,0-1 1 0 0,-1 0-1 0 0,1 1 0 0 0,0-2 1 0 0,-1 1-1 0 0,1 0 1 0 0,0-1-1 0 0,-1 1 0 0 0,2-2-46 0 0,24-11 194 0 0,0-1 0 0 0,-2-2 0 0 0,0 0 0 0 0,0-2 0 0 0,-2-1 1 0 0,-1-1-1 0 0,0-1 0 0 0,-2-1 0 0 0,0-1 0 0 0,15-22-194 0 0,16 1-154 0 0,-37 68-14 0 0,12 30 185 0 0,-26-43-11 0 0,1 0 0 0 0,1 0 0 0 0,0-1 0 0 0,0 1 0 0 0,1-1 0 0 0,0 0 0 0 0,1 0 0 0 0,0-1 0 0 0,0 1 0 0 0,1-1 0 0 0,0-1 0 0 0,0 1 0 0 0,1-1 0 0 0,0-1 0 0 0,0 1 0 0 0,1-1 0 0 0,-1-1 0 0 0,1 1 0 0 0,1-2 0 0 0,-1 1 0 0 0,1-1 0 0 0,0-1 0 0 0,-1 0 0 0 0,2 0 0 0 0,5 1-6 0 0,-8-4 62 0 0,0 0 0 0 0,0-1 1 0 0,0 0-1 0 0,0 0 0 0 0,0 0 0 0 0,0-1 0 0 0,0 0 1 0 0,-1-1-1 0 0,1 0 0 0 0,-1 0 0 0 0,0 0 0 0 0,1-1 1 0 0,-1 0-1 0 0,2-3-62 0 0,28-22 214 0 0,-2-1 1 0 0,-2-2 0 0 0,0-1-1 0 0,-3-1 1 0 0,0-2-1 0 0,-3-2 1 0 0,-1 0-1 0 0,-2-1 1 0 0,-1-2 0 0 0,8-21-215 0 0,-19 28 15 0 0,-1-1 1 0 0,-1 0 0 0 0,-2 0-1 0 0,-1-1 1 0 0,-2 0 0 0 0,-2 0-1 0 0,-1 0 1 0 0,-3-29-16 0 0,2 57 14 0 0,-1 0 1 0 0,1 0-1 0 0,-2 0 1 0 0,1-1-1 0 0,-1 1 1 0 0,-1 0-1 0 0,1 1 0 0 0,-1-1 1 0 0,-1 0-1 0 0,1 0 1 0 0,-1 1-1 0 0,-1-1 0 0 0,1 1 1 0 0,-1 0-1 0 0,0 0 1 0 0,-1 1-1 0 0,0-1 0 0 0,0 1 1 0 0,0 0-1 0 0,-1 0 1 0 0,-2-1-15 0 0,6 6 0 0 0,0 0 1 0 0,1 1-1 0 0,-1-1 0 0 0,0 1 1 0 0,0 0-1 0 0,0-1 1 0 0,0 1-1 0 0,0 0 0 0 0,0 0 1 0 0,0 0-1 0 0,0 0 1 0 0,0 1-1 0 0,0-1 1 0 0,0 0-1 0 0,0 1 0 0 0,0 0 1 0 0,0-1-1 0 0,0 1 1 0 0,1 0-1 0 0,-1 0 0 0 0,0 0 1 0 0,0 0-1 0 0,1 0 1 0 0,-1 0-1 0 0,1 1 1 0 0,-1-1-1 0 0,1 0 0 0 0,-1 1 1 0 0,1-1-1 0 0,0 1 1 0 0,0 0-1 0 0,0-1 0 0 0,0 1 1 0 0,0 0-1 0 0,0 0 1 0 0,0 0-1 0 0,-27 71-34 0 0,22-38 60 0 0,1 0 0 0 0,2 0 0 0 0,1 0 0 0 0,2 0-1 0 0,2 14-25 0 0,48 180 270 0 0,-12 6-101 0 0,-33-103-328 0 0,-5-131 118 0 0,0-1-8 0 0,0 0-15 0 0,0 0-18 0 0,0 0-24 0 0,0 0-34 0 0,-5-16-1331 0 0,-13-43-3302 0 0,14 35-3086 0 0,2 12-3089 0 0</inkml:trace>
  <inkml:trace contextRef="#ctx0" brushRef="#br0" timeOffset="7603.572">3339 379 5993 0 0,'0'0'3274'0'0,"0"0"-1741"0"0,0 0-562 0 0,0 0 239 0 0,0 0 200 0 0,0 0-3 0 0,0 0-125 0 0,0 0-186 0 0,0 0-136 0 0,33 13-122 0 0,106 42-130 0 0,-40-38 170 0 0,-77-18-701 0 0,291-10 849 0 0,-106-7-6217 0 0,-179 14-1548 0 0,-7 1-4094 0 0</inkml:trace>
  <inkml:trace contextRef="#ctx0" brushRef="#br0" timeOffset="8019.937">4987 434 2905 0 0,'0'0'2780'0'0,"0"0"-473"0"0,0 0-298 0 0,0 0-147 0 0,0 0-71 0 0,0 0-167 0 0,0 0-250 0 0,0 0-249 0 0,0 0-243 0 0,-33 6-205 0 0,-102 18-153 0 0,61 4 155 0 0,62-20-538 0 0,-3 2-81 0 0,-1-1 0 0 0,2 2-1 0 0,0 0 1 0 0,0 1-1 0 0,1 0 1 0 0,0 1 0 0 0,1 1-1 0 0,1 0 1 0 0,0 0-1 0 0,1 1 1 0 0,0 0-1 0 0,2 1 1 0 0,0 0 0 0 0,0 1-1 0 0,1-1 1 0 0,1 1-1 0 0,1 1 1 0 0,1-1 0 0 0,0 1-1 0 0,1 0 1 0 0,1-1-1 0 0,0 9-59 0 0,3-23 24 0 0,-1 1 1 0 0,0-1-1 0 0,0 0 0 0 0,1 0 0 0 0,0 0 0 0 0,0 0 0 0 0,0 0 0 0 0,0-1 0 0 0,0 1 0 0 0,0 0 0 0 0,1 0 1 0 0,-1-1-1 0 0,1 1 0 0 0,0-1 0 0 0,0 1 0 0 0,0-1 0 0 0,0 0 0 0 0,0 1 0 0 0,0-1 0 0 0,1 0 0 0 0,-1-1 1 0 0,1 1-1 0 0,-1 0 0 0 0,1-1 0 0 0,0 1 0 0 0,0-1 0 0 0,-1 0 0 0 0,1 0 0 0 0,0 0 0 0 0,0 0 0 0 0,0-1 1 0 0,0 1-1 0 0,0-1 0 0 0,0 0 0 0 0,0 0 0 0 0,1 0 0 0 0,-1 0 0 0 0,2-1-24 0 0,7 0 114 0 0,0-1-1 0 0,0 0 1 0 0,0-1-1 0 0,0 0 1 0 0,-1-1-1 0 0,1 0 1 0 0,-1-1 0 0 0,0 0-1 0 0,4-4-113 0 0,17-13 126 0 0,-1-3-1 0 0,-1 0 0 0 0,-1-2 1 0 0,-2-1-1 0 0,-1-1 1 0 0,-1-1-1 0 0,-1-1 0 0 0,1-6-125 0 0,-15 24 7 0 0,75-123 139 0 0,-85 136-155 0 0,0 1 1 0 0,0-1-1 0 0,0 0 0 0 0,0 1 0 0 0,0-1 0 0 0,0 0 0 0 0,0 0 0 0 0,0 1 0 0 0,0-1 0 0 0,0 0 0 0 0,0 1 0 0 0,0-1 0 0 0,0 0 1 0 0,0 0-1 0 0,1 1 0 0 0,-1-1 0 0 0,0 0 0 0 0,0 0 0 0 0,0 1 0 0 0,0-1 0 0 0,1 0 0 0 0,-1 0 0 0 0,0 0 0 0 0,0 1 0 0 0,1-1 1 0 0,-1 0-1 0 0,0 0 0 0 0,0 0 0 0 0,0 0 0 0 0,1 1 0 0 0,-1-1 0 0 0,0 0 0 0 0,1 0 0 0 0,-1 0 0 0 0,0 0 0 0 0,0 0 0 0 0,1 0 0 0 0,-1 0 1 0 0,0 0-1 0 0,1 0 0 0 0,-1 0 0 0 0,0 0 0 0 0,0 0 0 0 0,1 0 0 0 0,-1 0 0 0 0,0 0 9 0 0,-4 44-27 0 0,2-33 15 0 0,0 7-463 0 0,-3 99 47 0 0,14-80-2729 0 0,8-4-3692 0 0,-8-22-4525 0 0</inkml:trace>
  <inkml:trace contextRef="#ctx0" brushRef="#br0" timeOffset="8435.826">5351 787 13515 0 0,'0'0'2336'0'0,"0"0"-755"0"0,0 0-382 0 0,0 0-60 0 0,0 0-94 0 0,0 0-138 0 0,0 0-188 0 0,0 0-166 0 0,0 0-115 0 0,17-34-86 0 0,55-107-76 0 0,-23 67 93 0 0,25-4-66 0 0,-72 78-315 0 0,-1 0 1 0 0,1 0 0 0 0,-1 0-1 0 0,0 1 1 0 0,1-1-1 0 0,-1 0 1 0 0,1 0-1 0 0,-1 1 1 0 0,0-1-1 0 0,1 1 1 0 0,-1-1-1 0 0,0 1 1 0 0,0 0-1 0 0,1-1 1 0 0,-1 1-1 0 0,0 0 1 0 0,0 0-1 0 0,0 0 1 0 0,0 0-1 0 0,0 0 1 0 0,0 0-1 0 0,0 0 1 0 0,0 0-1 0 0,0 0 1 0 0,-1 1-1 0 0,1-1 1 0 0,0 0 0 0 0,-1 0-1 0 0,1 1 1 0 0,-1-1-1 0 0,1 1 1 0 0,-1-1-1 0 0,0 0 1 0 0,1 1-1 0 0,-1-1 1 0 0,0 1-1 0 0,0-1 1 0 0,0 0-1 0 0,0 1 1 0 0,0-1-1 0 0,-1 1 1 0 0,1-1-1 0 0,0 0 1 0 0,-1 1-1 0 0,1-1 1 0 0,-1 2 11 0 0,4 16-24 0 0,5 5 5 0 0,-6-14 24 0 0,0 0 0 0 0,1-1-1 0 0,0 1 1 0 0,1 0 0 0 0,0-1 0 0 0,1 0 0 0 0,0 0-1 0 0,0-1 1 0 0,1 1 0 0 0,0-1 0 0 0,1 0 0 0 0,4 4-5 0 0,-8-9 40 0 0,0 0 1 0 0,0-1 0 0 0,1 1-1 0 0,-1-1 1 0 0,1 0 0 0 0,-1 0-1 0 0,1 0 1 0 0,0 0 0 0 0,0-1-1 0 0,0 1 1 0 0,0-1 0 0 0,0 0-1 0 0,0 0 1 0 0,0-1 0 0 0,1 1-1 0 0,3-1-40 0 0,-3 0 84 0 0,0 0-1 0 0,0 0 1 0 0,0-1-1 0 0,-1 1 1 0 0,1-1-1 0 0,0 0 1 0 0,0-1-1 0 0,0 1 1 0 0,-1-1-1 0 0,1 0 1 0 0,-1 0-1 0 0,1 0 1 0 0,-1-1-1 0 0,0 0 1 0 0,0 1-1 0 0,0-2 1 0 0,0 1-1 0 0,-1 0 1 0 0,1-1-1 0 0,-1 1 1 0 0,0-1-1 0 0,0 0 1 0 0,0-1-84 0 0,25-32-594 0 0,41-63 1686 0 0,-52 65-5274 0 0,-6-2-4846 0 0,-11 29-3514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4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418 487 0 0 0,'0'0'756'0'0,"0"0"724"0"0,0 0 178 0 0,0 0-88 0 0,0 0-102 0 0,0 0-88 0 0,0 0-79 0 0,0 0-6 0 0,0 0-19 0 0,0 0-125 0 0,0 0-120 0 0,-4-7-104 0 0,-14-18-134 0 0,16 23-640 0 0,0 0-1 0 0,-1 0 0 0 0,1 0 1 0 0,-1 0-1 0 0,1 1 1 0 0,-1-1-1 0 0,1 1 1 0 0,-1-1-1 0 0,0 1 0 0 0,0 0 1 0 0,0 0-1 0 0,0 0 1 0 0,0 1-1 0 0,1-1 1 0 0,-2 1-1 0 0,1-1 0 0 0,0 1 1 0 0,0 0-1 0 0,0 0 1 0 0,0 0-1 0 0,0 1 0 0 0,-1 0-152 0 0,-8-1 336 0 0,0 1-247 0 0,0 0 0 0 0,1 0 1 0 0,-1 1-1 0 0,1 1 0 0 0,0 0 0 0 0,-1 1 1 0 0,1 0-1 0 0,1 0 0 0 0,-1 1 0 0 0,1 1 1 0 0,0 0-1 0 0,-9 6-89 0 0,7-5 17 0 0,0 0 1 0 0,1 0-1 0 0,0 1 1 0 0,1 0-1 0 0,0 1 1 0 0,0 0-1 0 0,0 1 1 0 0,1 0-1 0 0,1 1 0 0 0,0-1 1 0 0,0 2-1 0 0,1-1 1 0 0,1 1-1 0 0,0 0 1 0 0,0 0-1 0 0,1 1 1 0 0,1-1-1 0 0,0 1 1 0 0,1 0-1 0 0,0 1 1 0 0,0 12-18 0 0,4-21 31 0 0,1 1 1 0 0,0-1 0 0 0,0 0 0 0 0,1 0 0 0 0,-1 0 0 0 0,1 0 0 0 0,0 0 0 0 0,1 0-1 0 0,-1-1 1 0 0,1 0 0 0 0,0 0 0 0 0,0 0 0 0 0,0 0 0 0 0,1 0 0 0 0,-1-1 0 0 0,1 0 0 0 0,0 0-1 0 0,0 0 1 0 0,0 0 0 0 0,0-1 0 0 0,1 0 0 0 0,-1 0 0 0 0,1 0 0 0 0,-1-1 0 0 0,1 0-1 0 0,-1 0 1 0 0,1 0 0 0 0,0-1 0 0 0,-1 0 0 0 0,1 0 0 0 0,0 0 0 0 0,2-1-32 0 0,12-2 143 0 0,-1-1 1 0 0,1 0 0 0 0,-1-2-1 0 0,0 0 1 0 0,-1-1 0 0 0,0-1-1 0 0,0-1 1 0 0,0 0 0 0 0,-1-1-1 0 0,-1-1 1 0 0,0-1 0 0 0,0 0-1 0 0,-1-1 1 0 0,8-10-144 0 0,-4 5 151 0 0,-1-2 1 0 0,-1 0-1 0 0,0-1 1 0 0,-2 0-1 0 0,0-1 1 0 0,-2-1-1 0 0,3-8-151 0 0,-27 64 29 0 0,9-25-106 0 0,1 0-1 0 0,1 0 0 0 0,-1 1 0 0 0,1-1 0 0 0,1 0 0 0 0,0 0 0 0 0,0 0 0 0 0,0 0 0 0 0,1 0 0 0 0,0 0 1 0 0,1 0-1 0 0,0 0 0 0 0,0-1 0 0 0,0 1 0 0 0,1-1 0 0 0,0 0 0 0 0,3 3 78 0 0,43 44-2421 0 0,-31-38-952 0 0,1-2-3621 0 0,-10-6-4147 0 0</inkml:trace>
  <inkml:trace contextRef="#ctx0" brushRef="#br0" timeOffset="413.578">685 840 2873 0 0,'0'0'4411'0'0,"0"0"-1585"0"0,0 0-749 0 0,0 0-174 0 0,0 0-250 0 0,0 0-270 0 0,0 0-272 0 0,0 0-257 0 0,0 0-169 0 0,0 0-119 0 0,0 0-94 0 0,0 0-83 0 0,0 0-51 0 0,10-15-17 0 0,63-103 475 0 0,47-94 47 0 0,-119 218-882 0 0,0 0 0 0 0,0 0 0 0 0,1 0 0 0 0,0-1-1 0 0,0 1 1 0 0,0 0 0 0 0,1-1 0 0 0,0 0 0 0 0,0 0 0 0 0,0 1 0 0 0,1-2 0 0 0,-1 1-1 0 0,1 0 1 0 0,0-1 0 0 0,4 3 39 0 0,0-2 84 0 0,0 0-1 0 0,0 0 0 0 0,0-1 1 0 0,1 0-1 0 0,-1-1 0 0 0,1 0 1 0 0,0 0-1 0 0,0-1 0 0 0,0 0 1 0 0,1-1-1 0 0,-1 0 0 0 0,0 0 1 0 0,0-1-1 0 0,1 0 0 0 0,-1-1 1 0 0,0 0-1 0 0,1 0 1 0 0,0-2-84 0 0,-6 2 74 0 0,0 0 0 0 0,0 0 1 0 0,0-1-1 0 0,0 0 0 0 0,0 0 1 0 0,-1 0-1 0 0,1 0 1 0 0,-1 0-1 0 0,0-1 0 0 0,1 0 1 0 0,-1 1-1 0 0,0-1 1 0 0,0 0-1 0 0,-1-1 0 0 0,1 1 1 0 0,-1 0-1 0 0,0-1 0 0 0,0 1 1 0 0,0-1-1 0 0,0 0 1 0 0,0 0-1 0 0,-1 0 0 0 0,1-2-74 0 0,4-15-2617 0 0,0 0-3391 0 0,-4 11 1812 0 0,0 9-7620 0 0</inkml:trace>
  <inkml:trace contextRef="#ctx0" brushRef="#br0" timeOffset="1516.079">1622 424 10298 0 0,'0'0'1845'0'0,"0"0"-337"0"0,0 0-200 0 0,0 0-38 0 0,0 0-109 0 0,0 0-147 0 0,0 0-217 0 0,0 0-199 0 0,-34 15-139 0 0,-106 47-109 0 0,74-15 46 0 0,56-35-314 0 0,2-4-59 0 0,1 1-1 0 0,0 0 1 0 0,0 0 0 0 0,0 1-1 0 0,1-1 1 0 0,1 1 0 0 0,0 0-1 0 0,0 1 1 0 0,1 0 0 0 0,0-1-1 0 0,1 1 1 0 0,0 0 0 0 0,1 1-1 0 0,0-1 1 0 0,1 0 0 0 0,0 1-1 0 0,1-1 1 0 0,0 7-23 0 0,1-16 40 0 0,0 1 0 0 0,0 0 1 0 0,0-1-1 0 0,1 1 0 0 0,-1-1 0 0 0,1 1 0 0 0,-1-1 1 0 0,1 0-1 0 0,0 0 0 0 0,0 1 0 0 0,0-1 0 0 0,0-1 1 0 0,0 1-1 0 0,0 0 0 0 0,1 0 0 0 0,-1-1 0 0 0,1 1 1 0 0,-1-1-1 0 0,1 0 0 0 0,-1 0 0 0 0,1 0 0 0 0,0 0 1 0 0,-1 0-1 0 0,1-1 0 0 0,0 1 0 0 0,0-1 0 0 0,0 1 1 0 0,-1-1-1 0 0,1 0 0 0 0,0 0 0 0 0,0-1 0 0 0,0 1 1 0 0,0-1-1 0 0,-1 1 0 0 0,1-1 0 0 0,0 0 0 0 0,-1 0 1 0 0,1 0-1 0 0,0 0 0 0 0,-1 0 0 0 0,1-1 0 0 0,0 0-40 0 0,31-22 305 0 0,0-2 0 0 0,-1-2 0 0 0,-2-1 0 0 0,-1-1 0 0 0,12-18-305 0 0,-32 37 50 0 0,59-49 93 0 0,-68 59-143 0 0,1 0 0 0 0,0 1 0 0 0,0-1 1 0 0,0 0-1 0 0,0 0 0 0 0,0 1 0 0 0,0-1 0 0 0,0 1 0 0 0,0 0 1 0 0,0 0-1 0 0,0-1 0 0 0,0 1 0 0 0,0 1 0 0 0,0-1 0 0 0,0 0 0 0 0,0 0 1 0 0,0 1-1 0 0,0-1 0 0 0,0 1 0 0 0,0 0 0 0 0,0-1 0 0 0,0 1 1 0 0,0 0-1 0 0,-1 0 0 0 0,1 0 0 0 0,0 0 0 0 0,-1 1 0 0 0,1-1 1 0 0,-1 0-1 0 0,1 1 0 0 0,-1-1 0 0 0,1 1 0 0 0,-1-1 0 0 0,0 1 0 0 0,0 0 1 0 0,0 0-1 0 0,0-1 0 0 0,0 1 0 0 0,0 0 0 0 0,0 0 0 0 0,-1 0 1 0 0,1 0-1 0 0,-1 0 0 0 0,1 0 0 0 0,-1 0 0 0 0,0 0 0 0 0,0 0 0 0 0,0 0 1 0 0,0 0-1 0 0,0 0 0 0 0,-1 1 0 0 0,7 22 32 0 0,-1 0-1 0 0,-1 0 1 0 0,-1 1 0 0 0,-1-1-1 0 0,-2 1 1 0 0,-2 21-32 0 0,2-29 2 0 0,-5 40-60 0 0,-3-2 1 0 0,-2 1-1 0 0,-2-1 0 0 0,-20 53 58 0 0,27-92-25 0 0,-2 13-16 0 0,-3 0 0 0 0,0-1-1 0 0,-2 0 1 0 0,-1-1 0 0 0,-1 0 0 0 0,-1-1-1 0 0,-2-1 1 0 0,0-1 0 0 0,-2 0 0 0 0,-1-1-1 0 0,-1-1 1 0 0,-12 10 41 0 0,-21-14-116 0 0,47-57-104 0 0,9 26 218 0 0,1 0-1 0 0,0 0 1 0 0,0 0-1 0 0,1 1 1 0 0,1-1-1 0 0,0 1 1 0 0,0 0-1 0 0,1 0 1 0 0,0 0-1 0 0,3-2 3 0 0,-5 6 1 0 0,251-366 67 0 0,-131 172-619 0 0,-8-4 1 0 0,21-72 550 0 0,-128 257-50 0 0,-1 0 1 0 0,-1-1-1 0 0,-1 0 1 0 0,-1 0-1 0 0,0 0 1 0 0,-2-1-1 0 0,-1 1 1 0 0,0-1-1 0 0,-2-17 50 0 0,0 36 0 0 0,0-1-1 0 0,-1 1 1 0 0,1-1-1 0 0,-1 1 1 0 0,0-1-1 0 0,0 1 1 0 0,0 0 0 0 0,-1-1-1 0 0,1 1 1 0 0,-1 0-1 0 0,0 0 1 0 0,1 0-1 0 0,-2 0 1 0 0,1 0-1 0 0,0 1 1 0 0,0-1 0 0 0,-1 1-1 0 0,1-1 1 0 0,-1 1-1 0 0,0 0 1 0 0,0 0-1 0 0,0 0 1 0 0,0 0-1 0 0,0 1 1 0 0,0-1 0 0 0,0 1-1 0 0,-1 0 1 0 0,1 0-1 0 0,-1 0 1 0 0,1 0-1 0 0,0 0 1 0 0,-1 1-1 0 0,-2 0 1 0 0,0 0-7 0 0,1 0-1 0 0,-1 0 1 0 0,1 1-1 0 0,-1 0 1 0 0,1 0-1 0 0,-1 1 0 0 0,1-1 1 0 0,0 1-1 0 0,0 1 1 0 0,0-1-1 0 0,0 0 1 0 0,0 1-1 0 0,0 0 0 0 0,1 1 1 0 0,-1-1-1 0 0,1 1 1 0 0,0-1-1 0 0,0 1 0 0 0,-1 1 8 0 0,-6 8 11 0 0,1 0-1 0 0,0 1 0 0 0,1 0 0 0 0,0 0 1 0 0,1 1-1 0 0,1 0 0 0 0,0 0 1 0 0,1 1-1 0 0,1 0 0 0 0,0 0 0 0 0,1 0 1 0 0,1 1-1 0 0,0-1 0 0 0,1 1 0 0 0,1 0 1 0 0,1 0-1 0 0,1-1 0 0 0,0 1 0 0 0,1 0 1 0 0,0-1-1 0 0,2 1 0 0 0,0-1 1 0 0,2 4-12 0 0,100 280 300 0 0,-28-183-289 0 0,-73-112 14 0 0,-1-1 0 0 0,2 0 0 0 0,-1 0 0 0 0,0-1 0 0 0,0 0 1 0 0,1 0-1 0 0,0 0 0 0 0,0 0 0 0 0,0-1 0 0 0,0 0 0 0 0,0 0 0 0 0,0-1 1 0 0,0 0-1 0 0,1 0 0 0 0,-1 0 0 0 0,0-1 0 0 0,1 0 0 0 0,-1 0 1 0 0,0 0-1 0 0,1-1 0 0 0,-1 0 0 0 0,0 0 0 0 0,0-1 0 0 0,1 0 1 0 0,-1 0-1 0 0,0 0 0 0 0,-1-1 0 0 0,1 0 0 0 0,0 0 0 0 0,-1 0 1 0 0,0-1-1 0 0,0 0 0 0 0,0 0 0 0 0,1-1-24 0 0,115-113 291 0 0,-108 103-290 0 0,-1 1 1 0 0,0-2 0 0 0,-1 0-1 0 0,-1 0 1 0 0,0-1 0 0 0,-1-1-1 0 0,-1 1 1 0 0,-1-1 0 0 0,0 0-1 0 0,-2-1 1 0 0,0 0-1 0 0,-1 0 1 0 0,0-6-2 0 0,-4 24-6 0 0,0 0-1 0 0,0 0 1 0 0,0 0 0 0 0,-1 0-1 0 0,1-1 1 0 0,0 1-1 0 0,-1 0 1 0 0,1 0 0 0 0,0 0-1 0 0,-1 0 1 0 0,0 0-1 0 0,1 0 1 0 0,-1 0 0 0 0,1 0-1 0 0,-1 0 1 0 0,0 1-1 0 0,0-1 1 0 0,0 0 0 0 0,0 0-1 0 0,1 1 1 0 0,-1-1-1 0 0,0 0 1 0 0,0 1 0 0 0,0-1-1 0 0,0 1 1 0 0,0-1-1 0 0,0 1 1 0 0,-1-1 0 0 0,1 1-1 0 0,0 0 1 0 0,0 0-1 0 0,0 0 1 0 0,0-1 0 0 0,0 1-1 0 0,0 0 1 0 0,-1 0-1 0 0,1 1 1 0 0,0-1 0 0 0,0 0-1 0 0,0 0 1 0 0,0 0-1 0 0,0 1 1 0 0,0-1 0 0 0,0 1-1 0 0,-1-1 7 0 0,-52 19-345 0 0,37-8 334 0 0,0-1 1 0 0,1 2 0 0 0,0 0-1 0 0,1 1 1 0 0,1 0 0 0 0,0 1-1 0 0,1 1 1 0 0,0 0 0 0 0,1 1-1 0 0,1 1 1 0 0,0-1 0 0 0,-7 19 10 0 0,13-27 15 0 0,1 0 0 0 0,0 0 0 0 0,0 0 0 0 0,0 1 0 0 0,1 0 0 0 0,1 0 0 0 0,-1 0 1 0 0,2 0-1 0 0,-1 0 0 0 0,1 0 0 0 0,0 0 0 0 0,1 1 0 0 0,0-1 0 0 0,1 0 0 0 0,0 0 0 0 0,0 0 1 0 0,1 0-1 0 0,0 1 0 0 0,1-2 0 0 0,0 1 0 0 0,0 0 0 0 0,0-1 0 0 0,2 1 0 0 0,2 4-15 0 0,9 2 40 0 0,1-1-1 0 0,0 0 0 0 0,1-1 1 0 0,1-1-1 0 0,0-1 0 0 0,0-1 1 0 0,1 0-1 0 0,0-2 0 0 0,1 0 0 0 0,0-1 1 0 0,0-1-1 0 0,1-2 0 0 0,0 0 1 0 0,-1 0-1 0 0,1-2 0 0 0,0-1 1 0 0,0-1-1 0 0,0-1 0 0 0,6-1-39 0 0,60-14-747 0 0,-56-1-6041 0 0,-25 9-4969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49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55 0 0 0,'0'-10'36'0'0,"0"9"216"0"0,0 1 307 0 0,0 0 10 0 0,-8-14 7884 0 0,-25 11-3319 0 0,-20 13-2571 0 0,37-1-2402 0 0,0 0-1 0 0,1 0 0 0 0,0 2 0 0 0,1 0 1 0 0,0 0-1 0 0,0 1 0 0 0,1 1 1 0 0,1 0-1 0 0,0 1 0 0 0,1 1 0 0 0,0-1 1 0 0,2 2-1 0 0,-1-1 0 0 0,2 1 0 0 0,0 1 1 0 0,1-1-1 0 0,-2 10-160 0 0,3-7 87 0 0,1 1 0 0 0,1 0 0 0 0,1 0 0 0 0,1 0 0 0 0,0 0 0 0 0,2 1 0 0 0,0-1 0 0 0,1 0 0 0 0,2 6-87 0 0,-1-14 77 0 0,1 0 0 0 0,0 1 0 0 0,1-1-1 0 0,0 0 1 0 0,1-1 0 0 0,0 1 0 0 0,1-1 0 0 0,0 0 0 0 0,0 0 0 0 0,2-1 0 0 0,-1 0 0 0 0,1 0 0 0 0,1-1 0 0 0,-1 0-1 0 0,2 0 1 0 0,-1-1 0 0 0,1 0 0 0 0,0-1 0 0 0,1 0 0 0 0,0-1 0 0 0,9 5-77 0 0,-3-7 99 0 0,1 0 1 0 0,-1-1-1 0 0,1-1 1 0 0,0 0-1 0 0,0-2 1 0 0,0 0-1 0 0,-1-1 1 0 0,1 0-1 0 0,0-2 1 0 0,0 0-1 0 0,-1-1 1 0 0,0-1-1 0 0,0 0 0 0 0,0-1 1 0 0,-1-1-1 0 0,1-1 1 0 0,-2 0-1 0 0,1-1 1 0 0,-1-1-1 0 0,-1 0 1 0 0,0-1-1 0 0,0-1 1 0 0,-1 0-1 0 0,0 0 1 0 0,-1-2-1 0 0,-1 1 1 0 0,0-2-1 0 0,-1 1 1 0 0,0-1-1 0 0,-1-1 0 0 0,-1 0 1 0 0,-1 0-1 0 0,0-1 1 0 0,3-12-100 0 0,-7 14-73 0 0,0 0 1 0 0,0 0-1 0 0,-2-1 1 0 0,0 0-1 0 0,0 1 1 0 0,-2-1-1 0 0,0 1 1 0 0,-1-1-1 0 0,0 1 1 0 0,-1-1-1 0 0,-1 1 1 0 0,0 0 0 0 0,-1 1-1 0 0,-1-1 1 0 0,0 1-1 0 0,-1 0 1 0 0,-1 0-1 0 0,0 1 1 0 0,-1 0-1 0 0,0 0 1 0 0,-1 1-1 0 0,0 1 1 0 0,-1-1-1 0 0,0 2 1 0 0,-1-1-1 0 0,0 2 1 0 0,-1-1-1 0 0,-10-5 73 0 0,-82-18-3447 0 0,33 33-3943 0 0,52 3-373 0 0</inkml:trace>
  <inkml:trace contextRef="#ctx0" brushRef="#br0" timeOffset="369.542">0 567 5561 0 0,'0'0'2153'0'0,"0"0"-557"0"0,0 0-185 0 0,0 0 0 0 0,0 0 68 0 0,0 0-32 0 0,0 0-226 0 0,0 0-187 0 0,0 0-159 0 0,0 0-138 0 0,0 0-104 0 0,0 0-128 0 0,24-25-124 0 0,73-74-98 0 0,-49 61 99 0 0,-42 35-339 0 0,0 0 0 0 0,0 0 0 0 0,1 0 1 0 0,-1 1-1 0 0,1 0 0 0 0,-1 1 0 0 0,1-1 1 0 0,-1 1-1 0 0,1 1 0 0 0,0-1 1 0 0,0 1-1 0 0,0 0 0 0 0,-1 1 0 0 0,1-1 1 0 0,0 1-1 0 0,-1 1 0 0 0,1-1 0 0 0,-1 1 1 0 0,1 0-1 0 0,-1 1 0 0 0,0-1 1 0 0,1 1-1 0 0,-2 1 0 0 0,1-1 0 0 0,0 1 1 0 0,-1 0-1 0 0,1 0 0 0 0,-1 1 0 0 0,0 0-43 0 0,124 83 934 0 0,-118-82-773 0 0,1-1 0 0 0,0 0 0 0 0,0-1 0 0 0,0 0 0 0 0,0-1 0 0 0,1-1 0 0 0,-1 1 0 0 0,1-2 0 0 0,0 0 0 0 0,0 0 0 0 0,5-2-161 0 0,-15-2-7536 0 0,-1 3-4179 0 0</inkml:trace>
  <inkml:trace contextRef="#ctx0" brushRef="#br0" timeOffset="835.201">913 479 344 0 0,'0'0'2301'0'0,"0"0"139"0"0,0 0 93 0 0,0 0-214 0 0,0 0-312 0 0,0 0-376 0 0,0 0-356 0 0,0 0-291 0 0,0 0-192 0 0,0 0-97 0 0,0 0-134 0 0,0 0-106 0 0,0 0-80 0 0,-14 12-103 0 0,-42 39-75 0 0,55-49-183 0 0,-1-1 1 0 0,0 1-1 0 0,0 0 0 0 0,1 0 0 0 0,-1-1 0 0 0,1 1 0 0 0,0 0 0 0 0,-1 0 0 0 0,1 0 0 0 0,0 0 0 0 0,0 1 0 0 0,0-1 0 0 0,1 0 0 0 0,-1 0 0 0 0,0 1 0 0 0,1-1 0 0 0,0 0 0 0 0,-1 1 0 0 0,1-1 1 0 0,0 0-1 0 0,0 1 0 0 0,0-1 0 0 0,1 1-14 0 0,-1 8 62 0 0,0-6 2 0 0,0 1-1 0 0,1-1 1 0 0,0 1 0 0 0,-1-1-1 0 0,2 0 1 0 0,-1 1 0 0 0,1-1-1 0 0,-1 0 1 0 0,1 0 0 0 0,1 0-1 0 0,-1 0 1 0 0,1 0 0 0 0,0-1-1 0 0,0 1 1 0 0,0-1 0 0 0,1 0-1 0 0,-1 0 1 0 0,1 0 0 0 0,0 0-1 0 0,1 0 1 0 0,-1-1 0 0 0,0 0-1 0 0,1 0 1 0 0,0 0 0 0 0,-1-1 0 0 0,1 1-1 0 0,0-1 1 0 0,1 0 0 0 0,-1-1-1 0 0,0 1 1 0 0,0-1 0 0 0,1 0-1 0 0,-1 0 1 0 0,1-1 0 0 0,-1 1-1 0 0,1-1-63 0 0,-1 0 93 0 0,0 0 0 0 0,1 0 0 0 0,-1 0-1 0 0,0 0 1 0 0,0-1 0 0 0,0 0 0 0 0,0 0 0 0 0,0 0-1 0 0,0-1 1 0 0,0 1 0 0 0,0-1 0 0 0,-1-1 0 0 0,1 1-1 0 0,0-1 1 0 0,-1 1 0 0 0,0-1 0 0 0,0 0-1 0 0,0-1 1 0 0,0 1 0 0 0,0-1 0 0 0,-1 0 0 0 0,1 0-1 0 0,-1 0 1 0 0,0 0 0 0 0,0 0 0 0 0,-1-1-1 0 0,1 1 1 0 0,-1-2-93 0 0,1 1-29 0 0,-1-1 1 0 0,0 1-1 0 0,0-1 0 0 0,-1 0 0 0 0,0 0 0 0 0,0 0 0 0 0,0 1 1 0 0,-1-1-1 0 0,0 0 0 0 0,0 0 0 0 0,0 0 0 0 0,-1 0 0 0 0,1 0 0 0 0,-2 0 1 0 0,1 1-1 0 0,-1-1 0 0 0,1 0 0 0 0,-1 1 0 0 0,-1-1 0 0 0,1 1 1 0 0,-1 0-1 0 0,0 0 0 0 0,-1 0 0 0 0,1 0 0 0 0,-1 0 0 0 0,0 1 1 0 0,0-1-1 0 0,0 1 0 0 0,0 0 0 0 0,-1 1 0 0 0,0-1 0 0 0,0 0 29 0 0,-41-23-2988 0 0,16 11-4973 0 0,15 8-3848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114 563 0 0 0,'0'0'1806'0'0,"0"0"209"0"0,0 0 172 0 0,0 0 72 0 0,0 0-93 0 0,0 0-279 0 0,0 0-379 0 0,0 0-362 0 0,0 0-283 0 0,0 0-220 0 0,0 0-133 0 0,-13 7-71 0 0,-40 20-8 0 0,51-25-383 0 0,0-1-1 0 0,-1 1 1 0 0,1 0 0 0 0,0 0 0 0 0,0 0 0 0 0,0 0-1 0 0,1 1 1 0 0,-1-1 0 0 0,0 0 0 0 0,1 1 0 0 0,-1-1-1 0 0,1 1 1 0 0,0-1 0 0 0,0 1 0 0 0,0 0 0 0 0,0-1-1 0 0,1 1 1 0 0,-1 0 0 0 0,1 0 0 0 0,-1 0 0 0 0,1 1-48 0 0,-2 8 229 0 0,-2 3-79 0 0,0 0 0 0 0,1-1 0 0 0,1 1 0 0 0,0 0 0 0 0,2 0 0 0 0,-1 0 0 0 0,2 0-1 0 0,0 0 1 0 0,0 0 0 0 0,2 0 0 0 0,0 0 0 0 0,0 0 0 0 0,2-1 0 0 0,0 0 0 0 0,0 0 0 0 0,1 0-1 0 0,1-1 1 0 0,6 10-150 0 0,-9-19 57 0 0,-1 0 1 0 0,1 0-1 0 0,0-1 0 0 0,0 1 0 0 0,1-1 0 0 0,-1 0 0 0 0,1 0 1 0 0,-1-1-1 0 0,1 0 0 0 0,0 1 0 0 0,0-2 0 0 0,0 1 0 0 0,0 0 1 0 0,0-1-1 0 0,1 0 0 0 0,-1 0 0 0 0,0-1 0 0 0,0 1 0 0 0,1-1 1 0 0,-1 0-1 0 0,0-1 0 0 0,1 1 0 0 0,-1-1 0 0 0,0 0 0 0 0,0-1 0 0 0,0 1 1 0 0,0-1-1 0 0,0 0 0 0 0,0 0 0 0 0,0 0 0 0 0,0-1 0 0 0,-1 0 1 0 0,1 0-1 0 0,-1 0 0 0 0,0 0 0 0 0,1-1-57 0 0,32-30 235 0 0,-1-2 0 0 0,-1-1-1 0 0,-2-1 1 0 0,20-33-235 0 0,-52 71-2 0 0,0 0 0 0 0,0 0 0 0 0,0 0 0 0 0,0 0-1 0 0,0 0 1 0 0,0 0 0 0 0,0 1 0 0 0,0-1 0 0 0,0 0 0 0 0,0 1 0 0 0,0-1 0 0 0,0 0 0 0 0,0 1 0 0 0,-1-1-1 0 0,1 1 1 0 0,0-1 0 0 0,0 1 0 0 0,-1 0 0 0 0,1-1 0 0 0,0 1 0 0 0,-1 0 0 0 0,1 0 0 0 0,0-1 0 0 0,-1 1 0 0 0,1 0-1 0 0,-1 0 1 0 0,0 0 0 0 0,1 0 0 0 0,-1 0 0 0 0,1 0 0 0 0,-1-1 0 0 0,0 1 0 0 0,0 0 0 0 0,0 0 0 0 0,0 0-1 0 0,0 0 1 0 0,0 0 0 0 0,0 0 0 0 0,0 0 0 0 0,0 0 0 0 0,0 0 0 0 0,0 0 0 0 0,0 0 0 0 0,-1 0 0 0 0,1 0-1 0 0,0 0 1 0 0,-1 0 0 0 0,1-1 0 0 0,-1 1 0 0 0,1 0 0 0 0,-1 0 0 0 0,0 0 2 0 0,2 11 9 0 0,0 1-8 0 0,1 0 1 0 0,0 0-1 0 0,0 0 0 0 0,1 0 1 0 0,1 0-1 0 0,0-1 0 0 0,1 1 1 0 0,0-1-1 0 0,1 0 0 0 0,1 0 1 0 0,-1-1-1 0 0,2 0 0 0 0,0 0 1 0 0,0-1-1 0 0,1 0 0 0 0,7 6-1 0 0,-10-14 19 0 0,0 0-1 0 0,1-1 0 0 0,0 0 1 0 0,-1 0-1 0 0,1-1 1 0 0,0 0-1 0 0,-1 0 1 0 0,1 0-1 0 0,0-1 0 0 0,-1 0 1 0 0,1 0-1 0 0,-1-1 1 0 0,1 0-1 0 0,-1 0 0 0 0,0 0 1 0 0,0-1-1 0 0,0 0 1 0 0,0 0-1 0 0,0-1 0 0 0,0 1 1 0 0,-1-1-1 0 0,0-1 1 0 0,0 1-1 0 0,0-1 0 0 0,4-5-18 0 0,5-3 108 0 0,0-1-1 0 0,-2-1 0 0 0,1-1 1 0 0,-2 0-1 0 0,0 0 1 0 0,-1-1-1 0 0,-1 0 0 0 0,0-1 1 0 0,-1 0-1 0 0,-1 0 0 0 0,-1-1 1 0 0,-1 0-1 0 0,0 0 0 0 0,-2 0 1 0 0,0 0-1 0 0,-1-1 0 0 0,-1 1 1 0 0,0-5-108 0 0,0 29-4637 0 0,7 5-371 0 0,-4-8 400 0 0,1 2-7169 0 0</inkml:trace>
  <inkml:trace contextRef="#ctx0" brushRef="#br0" timeOffset="316.729">1288 707 11819 0 0,'0'0'2235'0'0,"0"0"-1047"0"0,0 0-352 0 0,0 0 144 0 0,0 0 207 0 0,0 0 71 0 0,0 0-183 0 0,0 0-278 0 0,0 0-222 0 0,0 0-136 0 0,0 0-66 0 0,0 0-55 0 0,0 0-40 0 0,-2 28-43 0 0,-8 88-63 0 0,-11 1-36 0 0,9-85-3713 0 0,11-30-1274 0 0,0-2-52 0 0,1 0-5667 0 0</inkml:trace>
  <inkml:trace contextRef="#ctx0" brushRef="#br0" timeOffset="618.016">1171 320 12699 0 0,'0'0'1344'0'0,"0"0"-528"0"0,0 0-208 0 0,0 0-128 0 0,0 0-168 0 0,0 0-416 0 0,0 0-440 0 0,0 0-336 0 0,0 0-400 0 0,0 0-777 0 0,0 0-2360 0 0,0 0-2560 0 0</inkml:trace>
  <inkml:trace contextRef="#ctx0" brushRef="#br0" timeOffset="961.68">1719 0 10690 0 0,'0'0'2135'0'0,"0"0"-1325"0"0,0 0-279 0 0,0 0 381 0 0,0 0 335 0 0,0 0 104 0 0,0 0-139 0 0,0 0-289 0 0,0 0-179 0 0,0 0-102 0 0,0 0-62 0 0,4 32-68 0 0,12 101-72 0 0,-10 137 960 0 0,-23 146-1257 0 0,16-358 300 0 0,1-46-4026 0 0,0-4-4203 0 0,0-5 3553 0 0,0-7-4880 0 0</inkml:trace>
  <inkml:trace contextRef="#ctx0" brushRef="#br0" timeOffset="1217.779">1412 530 7914 0 0,'0'0'1392'0'0,"0"0"-364"0"0,0 0 135 0 0,0 0 179 0 0,0 0 31 0 0,0 0-72 0 0,0 0-118 0 0,0 0-155 0 0,36-6-157 0 0,115-20-191 0 0,-32 7 174 0 0,110-32-1115 0 0,-146 12-2569 0 0,-34 4-7529 0 0,-41 27 3680 0 0</inkml:trace>
  <inkml:trace contextRef="#ctx0" brushRef="#br0" timeOffset="1405.978">2216 52 5041 0 0,'0'0'3505'0'0,"0"0"-1618"0"0,0 0-335 0 0,0 0 69 0 0,0 0-28 0 0,0 0-131 0 0,-14 35-254 0 0,-43 113-262 0 0,11 29 917 0 0,36-138-1670 0 0,3 0 1 0 0,1 1 0 0 0,2 0-1 0 0,1 0 1 0 0,2 0-1 0 0,3 2-193 0 0,-3-39 11 0 0,1 0 1 0 0,0 0-1 0 0,0 1 0 0 0,1-1 0 0 0,-1 0 0 0 0,1 0 0 0 0,-1 0 0 0 0,1 0 0 0 0,0 0 0 0 0,0 0 0 0 0,0-1 1 0 0,0 1-1 0 0,1 0 0 0 0,-1 0 0 0 0,1-1 0 0 0,0 1 0 0 0,0-1 0 0 0,0 0 0 0 0,0 1 0 0 0,0-1 1 0 0,0 0-1 0 0,0 0 0 0 0,1 0 0 0 0,-1 0 0 0 0,1-1 0 0 0,0 1 0 0 0,-1-1 0 0 0,1 1 0 0 0,0-1 0 0 0,0 0 1 0 0,0 0-1 0 0,0 0 0 0 0,0-1 0 0 0,0 1 0 0 0,0-1 0 0 0,0 0 0 0 0,0 1 0 0 0,0-1 0 0 0,0-1 0 0 0,0 1 1 0 0,0 0-1 0 0,0-1 0 0 0,0 1 0 0 0,0-1 0 0 0,0 0 0 0 0,2-1-11 0 0,149-107 510 0 0,-153 108-504 0 0,0-1 0 0 0,1 1 0 0 0,-1 0 0 0 0,1-1 1 0 0,0 1-1 0 0,-1 0 0 0 0,1 0 0 0 0,0 0 1 0 0,0 1-1 0 0,0-1 0 0 0,0 0 0 0 0,-1 1 0 0 0,1-1 1 0 0,0 1-1 0 0,0-1 0 0 0,0 1 0 0 0,0 0 1 0 0,0 0-1 0 0,0 0 0 0 0,0 0 0 0 0,0 0 0 0 0,0 1 1 0 0,0-1-1 0 0,0 0 0 0 0,0 1 0 0 0,0 0 1 0 0,0-1-1 0 0,0 1 0 0 0,0 0 0 0 0,-1 0 1 0 0,1 0-1 0 0,0 0 0 0 0,-1 0 0 0 0,1 1 0 0 0,-1-1 1 0 0,1 0-1 0 0,-1 1 0 0 0,1-1 0 0 0,-1 1 1 0 0,0-1-1 0 0,0 1 0 0 0,0 0 0 0 0,0-1 0 0 0,0 1 1 0 0,0 1-7 0 0,49 159 1016 0 0,-49-160-1062 0 0,0 1 0 0 0,0 0 1 0 0,1-1-1 0 0,-1 1 0 0 0,1-1 0 0 0,-1 1 1 0 0,1-1-1 0 0,0 0 0 0 0,0 0 1 0 0,0 0-1 0 0,0 0 0 0 0,1 0 0 0 0,-1 0 1 0 0,0 0-1 0 0,1-1 0 0 0,-1 1 0 0 0,1-1 1 0 0,0 0-1 0 0,-1 0 0 0 0,1 0 0 0 0,0 0 1 0 0,0 0-1 0 0,0 0 0 0 0,2-1 46 0 0,9-6-3777 0 0,-10 1-2421 0 0,-1-2-5493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33 258 9010 0 0,'0'0'3605'0'0,"0"0"-2334"0"0,0 0-825 0 0,0 0 197 0 0,0 0 389 0 0,0 0 226 0 0,0 0 6 0 0,0 0-255 0 0,0 0-308 0 0,0 0-158 0 0,0 0-94 0 0,0 0-79 0 0,6 31-80 0 0,14 100-87 0 0,-14-3 106 0 0,-8-86-257 0 0,-1 0-1 0 0,-3 0 0 0 0,-1 0 0 0 0,-2-1 1 0 0,-13 37-52 0 0,6-55 170 0 0,16-23-75 0 0,0 0 42 0 0,0 0 57 0 0,0-5 290 0 0,0-10-419 0 0,1 0 1 0 0,1 0 0 0 0,0 0-1 0 0,1 1 1 0 0,0-1 0 0 0,1 1-1 0 0,1-1 1 0 0,0 1 0 0 0,4-4-66 0 0,6-24 16 0 0,1 2 0 0 0,3 0 1 0 0,1 1-1 0 0,2 1 0 0 0,1 1 1 0 0,3 1-1 0 0,0 1 0 0 0,2 2 1 0 0,2 1-1 0 0,1 0 0 0 0,1 3 1 0 0,36-26-17 0 0,-60 50 1 0 0,0 0 1 0 0,0 1-1 0 0,1 0 1 0 0,-1 0-1 0 0,1 1 1 0 0,0 0 0 0 0,0 0-1 0 0,1 1 1 0 0,-1 0-1 0 0,0 1 1 0 0,9-1-2 0 0,-16 4 12 0 0,0 1 1 0 0,0-1 0 0 0,0 0-1 0 0,0 1 1 0 0,-1-1-1 0 0,1 1 1 0 0,-1-1-1 0 0,0 1 1 0 0,1 0-1 0 0,-1-1 1 0 0,0 1-1 0 0,0 0 1 0 0,-1 0-1 0 0,1 0 1 0 0,-1 0 0 0 0,1 0-1 0 0,-1 0 1 0 0,0 0-1 0 0,0 0 1 0 0,0 0-1 0 0,-1 0 1 0 0,1 0-1 0 0,-1 0 1 0 0,0 2-13 0 0,1 1 24 0 0,-3 10 5 0 0,-1 0 0 0 0,-1 0 0 0 0,0-1 0 0 0,0 1-1 0 0,-2-1 1 0 0,0 0 0 0 0,-1-1 0 0 0,0 0 0 0 0,-1 0 0 0 0,-7 7-29 0 0,8-9 21 0 0,-3 5-27 0 0,-1 0-1 0 0,0-1 1 0 0,-2-1 0 0 0,1 0 0 0 0,-2-1 0 0 0,0 0-1 0 0,-1-1 1 0 0,0-1 0 0 0,-1-1 0 0 0,0 0 0 0 0,-8 3 6 0 0,24-13-73 0 0,0-1-1 0 0,1 1 1 0 0,-1 0 0 0 0,0 0 0 0 0,0-1 0 0 0,0 1 0 0 0,1-1 0 0 0,-1 1 0 0 0,0-1-1 0 0,0 1 1 0 0,0-1 0 0 0,0 1 0 0 0,0-1 0 0 0,0 0 0 0 0,0 0 0 0 0,0 1 0 0 0,0-1 0 0 0,0 0-1 0 0,0 0 1 0 0,0 0 0 0 0,-1 0 0 0 0,1 0 0 0 0,0-1 0 0 0,0 1 0 0 0,0 0 0 0 0,0 0-1 0 0,0-1 1 0 0,0 1 0 0 0,0 0 0 0 0,0-1 0 0 0,1 1 0 0 0,-1-1 0 0 0,0 1 0 0 0,0-1-1 0 0,0 0 1 0 0,0 1 0 0 0,0-1 0 0 0,1 0 0 0 0,-1 1 0 0 0,0-1 0 0 0,1 0 0 0 0,-1 0 0 0 0,1 0-1 0 0,-1 0 1 0 0,1 0 0 0 0,-1 0 0 0 0,1 0 0 0 0,-1 0 0 0 0,1 0 0 0 0,0 0 0 0 0,0 0-1 0 0,-1 0 1 0 0,1 0 0 0 0,0 0 0 0 0,0 0 0 0 0,0 0 0 0 0,0 0 0 0 0,0 0 0 0 0,0 0-1 0 0,1 0 1 0 0,-1 0 0 0 0,0 0 0 0 0,1 0 0 0 0,-1 0 0 0 0,0 0 0 0 0,1 0 0 0 0,-1 0-1 0 0,1 0 1 0 0,-1 0 0 0 0,1 0 73 0 0,24-34-5981 0 0,-15 21 671 0 0,-2 5-3391 0 0</inkml:trace>
  <inkml:trace contextRef="#ctx0" brushRef="#br0" timeOffset="280.502">643 438 2961 0 0,'0'0'2826'0'0,"0"0"-327"0"0,0 0-252 0 0,0 0-97 0 0,0 0-169 0 0,0 0-213 0 0,0 0-263 0 0,0 0-282 0 0,0 0-223 0 0,31-4-176 0 0,97-15-158 0 0,-68-2 337 0 0,-55 18-921 0 0,0 0 1 0 0,0 0-1 0 0,0 0 1 0 0,0-1-1 0 0,-1 0 1 0 0,0 1 0 0 0,1-2-1 0 0,-2 1 1 0 0,1 0-1 0 0,0-1 1 0 0,-1 0-1 0 0,0 0 1 0 0,0 0-1 0 0,0 0 1 0 0,-1 0-1 0 0,1-1 1 0 0,-1 1-1 0 0,-1-1 1 0 0,1 0-1 0 0,-1 1 1 0 0,0-1 0 0 0,0 0-1 0 0,-1 0 1 0 0,1 1-1 0 0,-1-1 1 0 0,-1-4-83 0 0,-2 7-25 0 0,-1-1 0 0 0,1 0 0 0 0,-1 1 0 0 0,0 0 0 0 0,0 0 0 0 0,0 0 0 0 0,0 0 0 0 0,0 1 0 0 0,-1-1 0 0 0,1 1 1 0 0,-1 0-1 0 0,0 1 0 0 0,1-1 0 0 0,-1 1 0 0 0,0 0 0 0 0,0 0 0 0 0,0 0 0 0 0,0 1 0 0 0,0 0 0 0 0,0 0 0 0 0,0 0 0 0 0,0 0 0 0 0,0 1 1 0 0,0 0-1 0 0,0 0 0 0 0,0 0 0 0 0,1 1 0 0 0,-1 0 0 0 0,0-1 0 0 0,1 2 0 0 0,-1-1 0 0 0,-1 2 25 0 0,-8 3-20 0 0,0 0 0 0 0,1 1 0 0 0,0 0 0 0 0,1 2 1 0 0,0-1-1 0 0,0 1 0 0 0,1 1 0 0 0,0 0 0 0 0,1 1 0 0 0,0 0 0 0 0,1 0 0 0 0,0 1 0 0 0,1 0 0 0 0,1 0 0 0 0,-4 10 20 0 0,9-18-5 0 0,0-1 0 0 0,1 1 0 0 0,0 0 0 0 0,0-1 0 0 0,0 1 0 0 0,0 0 0 0 0,1 0 0 0 0,0 0 0 0 0,0 0 0 0 0,0 0 0 0 0,1-1 0 0 0,-1 1 0 0 0,1 0 0 0 0,0 0 0 0 0,1-1 0 0 0,-1 1 0 0 0,1 0 0 0 0,0-1 0 0 0,0 0 0 0 0,0 1 0 0 0,1-1 0 0 0,0 0 0 0 0,-1 0 0 0 0,1 0 0 0 0,1-1 0 0 0,-1 1 0 0 0,0-1 0 0 0,1 1 0 0 0,0-1 0 0 0,0 0 0 0 0,0-1 0 0 0,0 1 0 0 0,0-1 0 0 0,1 0 0 0 0,-1 0 0 0 0,1 0 0 0 0,3 1 5 0 0,8 1-134 0 0,-1 0 0 0 0,1-1 0 0 0,-1-1 0 0 0,1 0 0 0 0,0-1-1 0 0,0-1 1 0 0,0 0 0 0 0,-1-1 0 0 0,1-1 0 0 0,14-3 134 0 0,31-10-3956 0 0,-1-4-4959 0 0,-42 12-390 0 0</inkml:trace>
  <inkml:trace contextRef="#ctx0" brushRef="#br0" timeOffset="565.123">1394 239 10386 0 0,'0'0'2157'0'0,"0"0"-464"0"0,0 0-263 0 0,0 0-196 0 0,0 0-187 0 0,0 0-163 0 0,0 0-172 0 0,0 0-165 0 0,0 0-111 0 0,0 0-52 0 0,0 0-41 0 0,0 0-45 0 0,0 0-36 0 0,-23 18-46 0 0,-71 53-48 0 0,9 10 136 0 0,80-75-319 0 0,1-1 0 0 0,0 1 0 0 0,1 0 0 0 0,-1 0 0 0 0,1 0 0 0 0,0 0 0 0 0,1 0 0 0 0,-1 1 0 0 0,1-1 0 0 0,1 1 0 0 0,-1 0 0 0 0,1-1 0 0 0,0 1 1 0 0,1 0-1 0 0,-1 0 0 0 0,1 0 0 0 0,1 0 0 0 0,-1 0 0 0 0,2 3 15 0 0,2-6-25 0 0,0 1 0 0 0,0-1 1 0 0,1 1-1 0 0,0-1 0 0 0,0-1 1 0 0,0 1-1 0 0,0-1 0 0 0,0 1 1 0 0,1-2-1 0 0,-1 1 0 0 0,1-1 0 0 0,0 1 1 0 0,0-1-1 0 0,0-1 0 0 0,0 1 1 0 0,0-1-1 0 0,0-1 0 0 0,0 1 1 0 0,0-1-1 0 0,1 0 0 0 0,-1 0 1 0 0,0 0-1 0 0,0-1 0 0 0,0 0 1 0 0,4-1 24 0 0,11 1-105 0 0,100-25-1819 0 0,-82 9-1542 0 0,-5-2-3620 0 0,-23 11-1933 0 0</inkml:trace>
  <inkml:trace contextRef="#ctx0" brushRef="#br0" timeOffset="881.46">1983 0 8162 0 0,'0'0'3686'0'0,"0"0"-803"0"0,0 0-486 0 0,0 0-456 0 0,0 0-522 0 0,0 0-424 0 0,0 0-333 0 0,0 0-208 0 0,0 0-52 0 0,0 0 13 0 0,0 0 14 0 0,0 0-3 0 0,-14 34-38 0 0,-43 111-62 0 0,16 0 272 0 0,28 67-423 0 0,13-206-286 0 0,0-1 0 0 0,0 0 0 0 0,1 1 0 0 0,0-1 0 0 0,0 0 0 0 0,0 1 0 0 0,1-1 1 0 0,0 0-1 0 0,0 0 0 0 0,0 0 0 0 0,0 0 0 0 0,1-1 0 0 0,0 1 0 0 0,0-1 0 0 0,1 2 111 0 0,0-15-8083 0 0,-4 7 3879 0 0,0-5-7059 0 0</inkml:trace>
  <inkml:trace contextRef="#ctx0" brushRef="#br0" timeOffset="1218.288">1646 280 5905 0 0,'0'0'3953'0'0,"0"0"-2481"0"0,0 0 225 0 0,0 0-153 0 0,0 0-304 0 0,0 0-151 0 0,0 0-177 0 0,190 7-176 0 0,-155-3-104 0 0,-1-4-176 0 0,5 0-128 0 0,-2 0-136 0 0,0 0-168 0 0,0 0-208 0 0,-1-4-536 0 0,-10 4-1656 0 0,-9-3-9931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6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29 361 0 0 0,'0'0'982'0'0,"0"0"252"0"0,0 0 236 0 0,0 0 125 0 0,-5 17 12 0 0,-18 84 2449 0 0,23-93-3950 0 0,0 2 5990 0 0,0-11 400 0 0,0-8-5681 0 0,3-19-688 0 0,2 0 0 0 0,0 1 0 0 0,2 0 0 0 0,1 0 1 0 0,1 1-1 0 0,1 0 0 0 0,2 0 0 0 0,1-1-127 0 0,-11 23 18 0 0,9-23-1 0 0,2 0 0 0 0,1 1 0 0 0,0 1 0 0 0,2 1 0 0 0,1 0 0 0 0,1 1 0 0 0,1 0 0 0 0,17-14-17 0 0,-35 37-11 0 0,-1-1 0 0 0,0 1-1 0 0,0 0 1 0 0,1-1 0 0 0,-1 1 0 0 0,0 0-1 0 0,1-1 1 0 0,-1 1 0 0 0,1 0 0 0 0,-1 0 0 0 0,0 0-1 0 0,1-1 1 0 0,-1 1 0 0 0,1 0 0 0 0,-1 0-1 0 0,0 0 1 0 0,1 0 0 0 0,-1 0 0 0 0,1 0-1 0 0,-1 0 1 0 0,1 0 0 0 0,-1 0 0 0 0,0 0-1 0 0,1 0 1 0 0,-1 0 0 0 0,1 0 0 0 0,-1 0-1 0 0,1 0 1 0 0,-1 0 0 0 0,0 0 0 0 0,1 1 0 0 0,-1-1-1 0 0,1 0 1 0 0,-1 0 0 0 0,0 1 0 0 0,1-1-1 0 0,-1 0 1 0 0,0 0 0 0 0,1 1 0 0 0,-1-1-1 0 0,0 0 1 0 0,0 1 0 0 0,1-1 0 0 0,-1 0-1 0 0,0 1 1 0 0,0-1 0 0 0,1 0 0 0 0,-1 1-1 0 0,0-1 1 0 0,0 1 0 0 0,0-1 0 0 0,0 1 0 0 0,0-1-1 0 0,0 0 1 0 0,0 1 0 0 0,0-1 0 0 0,0 1-1 0 0,0-1 1 0 0,0 1 0 0 0,0-1 0 0 0,0 0-1 0 0,0 1 1 0 0,0-1 0 0 0,0 1 0 0 0,0-1-1 0 0,0 1 12 0 0,2 8 55 0 0,8 27-441 0 0,19 46-903 0 0,5-36-4573 0 0,-26-38 67 0 0,-2-1-5270 0 0</inkml:trace>
  <inkml:trace contextRef="#ctx0" brushRef="#br0" timeOffset="316.787">489 387 0 0 0,'0'0'1414'0'0,"0"0"946"0"0,0 0 301 0 0,0 0-207 0 0,0 0-269 0 0,0 0-194 0 0,31 4-268 0 0,99 9-274 0 0,-57-25 395 0 0,-62 6-1486 0 0,-1 3-170 0 0,-1-1 1 0 0,1 0-1 0 0,-1-1 1 0 0,0 0-1 0 0,-1 0 1 0 0,1-1-1 0 0,-1 0 1 0 0,0-1-1 0 0,0 1 1 0 0,-1-1 0 0 0,0-1-1 0 0,0 0 1 0 0,-1 0-1 0 0,0 0 1 0 0,0-1-1 0 0,-1 1 1 0 0,0-1-1 0 0,-1-1 1 0 0,1 1-1 0 0,-2-1 1 0 0,0 1-1 0 0,0-1 1 0 0,0 0 0 0 0,-1-3-189 0 0,-4 10 15 0 0,0-1 0 0 0,0 0 0 0 0,0 1 1 0 0,0-1-1 0 0,-1 1 0 0 0,0-1 0 0 0,1 1 0 0 0,-1 0 1 0 0,-1 0-1 0 0,1 1 0 0 0,0-1 0 0 0,-1 0 1 0 0,1 1-1 0 0,-1 0 0 0 0,1 0 0 0 0,-1 0 1 0 0,0 0-1 0 0,0 1 0 0 0,0 0 0 0 0,0 0 1 0 0,0 0-1 0 0,-1 0 0 0 0,1 0 0 0 0,0 1 0 0 0,0 0 1 0 0,0-1-1 0 0,-1 2 0 0 0,1-1 0 0 0,0 0 1 0 0,0 1-1 0 0,0 0 0 0 0,0 0 0 0 0,-1 0-15 0 0,-5 1-51 0 0,0 0-1 0 0,0 1 1 0 0,0 0-1 0 0,0 1 1 0 0,1 0-1 0 0,-1 0 0 0 0,1 1 1 0 0,0 0-1 0 0,1 1 1 0 0,-1 0-1 0 0,1 0 1 0 0,0 1-1 0 0,0 0 1 0 0,1 0-1 0 0,0 0 0 0 0,1 1 1 0 0,-1 1-1 0 0,1-1 1 0 0,1 1-1 0 0,0 0 1 0 0,0 0-1 0 0,1 0 1 0 0,0 1-1 0 0,0-1 1 0 0,1 1-1 0 0,0 0 0 0 0,1 0 1 0 0,0 0-1 0 0,1 1 1 0 0,0-1-1 0 0,1 0 1 0 0,0 6 51 0 0,0-12-30 0 0,1-1 0 0 0,-1 1 0 0 0,1 0 0 0 0,0 0 0 0 0,0 0 1 0 0,0-1-1 0 0,1 1 0 0 0,0-1 0 0 0,-1 1 0 0 0,1-1 0 0 0,0 1 0 0 0,0-1 1 0 0,1 0-1 0 0,-1 0 0 0 0,1 0 0 0 0,0 0 0 0 0,-1-1 0 0 0,1 1 1 0 0,0-1-1 0 0,1 1 0 0 0,-1-1 0 0 0,0 0 0 0 0,1 0 0 0 0,-1-1 0 0 0,1 1 1 0 0,-1-1-1 0 0,1 0 0 0 0,2 1 30 0 0,109 13-1876 0 0,-60-18-1440 0 0,-19-5-3552 0 0,-17 0-2053 0 0</inkml:trace>
  <inkml:trace contextRef="#ctx0" brushRef="#br0" timeOffset="622.704">1369 163 7194 0 0,'0'0'2113'0'0,"0"0"-335"0"0,0 0-51 0 0,0 0-35 0 0,0 0-134 0 0,0 0-286 0 0,0 0-307 0 0,0 0-248 0 0,0 0-174 0 0,0 0-132 0 0,-31 19-113 0 0,-96 59-98 0 0,88-44-49 0 0,40-30-130 0 0,-1 0-13 0 0,1-1-1 0 0,-1 0 0 0 0,1 1 0 0 0,0-1 0 0 0,0 0 0 0 0,1 0 0 0 0,-1 0 0 0 0,1 0 0 0 0,-1 0 1 0 0,1 0-1 0 0,0 0 0 0 0,0-1 0 0 0,0 1 0 0 0,1 0 0 0 0,-1-1 0 0 0,1 0 0 0 0,-1 0 1 0 0,1 0-1 0 0,0 0 0 0 0,-1 0 0 0 0,1 0 0 0 0,0 0 0 0 0,0-1 0 0 0,1 0 0 0 0,-1 0 1 0 0,0 0-1 0 0,0 0 0 0 0,1 0 0 0 0,-1 0 0 0 0,3-1-7 0 0,15 9 96 0 0,-17-8-66 0 0,-1 0 0 0 0,1 0 0 0 0,-1 0 0 0 0,1 0 0 0 0,-1 1 0 0 0,0-1 0 0 0,0 1 0 0 0,0 0 0 0 0,0 0 0 0 0,0 0 0 0 0,0 0 0 0 0,0 0 0 0 0,-1 1 0 0 0,1-1 0 0 0,-1 1 0 0 0,1 0 0 0 0,-1 0 0 0 0,0 0 0 0 0,0 0 0 0 0,-1 0 0 0 0,1 0 0 0 0,-1 1 0 0 0,1-1 0 0 0,-1 0-1 0 0,0 1 1 0 0,0-1 0 0 0,-1 1 0 0 0,1-1 0 0 0,-1 1 0 0 0,1-1 0 0 0,-1 1 0 0 0,0 0 0 0 0,-1-1 0 0 0,1 1 0 0 0,-1-1 0 0 0,1 1 0 0 0,-1 0-30 0 0,-6 6 101 0 0,0 1 0 0 0,0-1-1 0 0,-1 0 1 0 0,-1-1 0 0 0,0 0-1 0 0,0 0 1 0 0,0-1-1 0 0,-1 0 1 0 0,-1 0 0 0 0,1-1-1 0 0,-1-1 1 0 0,0 0 0 0 0,-11 4-101 0 0,-67 13-769 0 0,81-39-3770 0 0,10 2-4104 0 0,2 7-774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26 19620 0 0,'0'0'1032'0'0,"0"0"-752"0"0,0 0-184 0 0,0 0-192 0 0,0 0-136 0 0,0 0-16 0 0,0 0-176 0 0,0 0-240 0 0,0 0-640 0 0,0 0-2393 0 0,0 0-8474 0 0</inkml:trace>
  <inkml:trace contextRef="#ctx0" brushRef="#br0" timeOffset="1495.951">46 30 0 0 0,'0'0'1108'0'0,"0"0"490"0"0,0 0 230 0 0,0 0 55 0 0,0 0-97 0 0,0 0-103 0 0,0 0-125 0 0,0 0-173 0 0,0 0-168 0 0,0 0-129 0 0,0 0-79 0 0,0 0-27 0 0,0-3-7 0 0,1-9-40 0 0,0 9-60 0 0,-1 3-86 0 0,0 0-98 0 0,0 0-90 0 0,-3 8 1414 0 0,-42 12-846 0 0,90-55-837 0 0,-40 32-677 0 0,-5 2-3422 0 0,-2 1-5163 0 0,2 0-3439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0,'0'0'882'0'0,"0"0"516"0"0,0 0 91 0 0,0 0-198 0 0,0 0-207 0 0,0 0-133 0 0,0 0-132 0 0,0 0-68 0 0,0 0-51 0 0,0 0-32 0 0,0 0-19 0 0,0 0-35 0 0,26 0 4236 0 0,99-7 715 0 0,60-19-3584 0 0,-64 18-1454 0 0,-117 13-2172 0 0,-6-3-3505 0 0,-2-1-5048 0 0,2-1 2972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4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0 3321 0 0,'0'0'2838'0'0,"0"0"-690"0"0,0 0-127 0 0,0 0 286 0 0,0 0 99 0 0,0 0-197 0 0,0 0-411 0 0,0 0-466 0 0,0 0-335 0 0,0 0-191 0 0,0 0-132 0 0,0 0-125 0 0,-1 4-130 0 0,-63 111 741 0 0,-49 126-478 0 0,46-119-2496 0 0,54-121-3908 0 0,9-2-548 0 0,2 1-5127 0 0</inkml:trace>
  <inkml:trace contextRef="#ctx0" brushRef="#br0" timeOffset="354.335">1 4 9938 0 0,'0'0'3165'0'0,"0"0"-987"0"0,0 0-701 0 0,0 0-346 0 0,0 0-172 0 0,0 0-85 0 0,0 0-64 0 0,0 0-39 0 0,0 0 9 0 0,0 0 9 0 0,0 0-93 0 0,0 0-87 0 0,0 0-71 0 0,30 21-61 0 0,93 66-40 0 0,5 26 758 0 0,-101-83-1015 0 0,119 160-104 0 0,-116-169-1859 0 0,-14-19-6629 0 0,-12-2-2960 0 0</inkml:trace>
  <inkml:trace contextRef="#ctx0" brushRef="#br0" timeOffset="636.668">621 236 12859 0 0,'0'0'1736'0'0,"0"0"-840"0"0,0 0 225 0 0,0 0 191 0 0,0 0-16 0 0,0 0-208 0 0,0 0-327 0 0,0 0-273 0 0,0 0-184 0 0,208-30-120 0 0,-178 30-128 0 0,-6-3-24 0 0,3-1-136 0 0,-5 4-176 0 0,2 0-288 0 0,-2 0-801 0 0,-5-4-2528 0 0,-4 4-8705 0 0</inkml:trace>
  <inkml:trace contextRef="#ctx0" brushRef="#br0" timeOffset="933.483">1516 136 11674 0 0,'0'0'2338'0'0,"0"0"-691"0"0,0 0-254 0 0,0 0 0 0 0,0 0-46 0 0,0 0-167 0 0,0 0-259 0 0,0 0-249 0 0,0 0-220 0 0,0 0-140 0 0,0 0-112 0 0,0 0-76 0 0,-31 0-48 0 0,-96 3-24 0 0,123-3-48 0 0,-1 0 0 0 0,1 1 1 0 0,0-1-1 0 0,0 0 0 0 0,0 1 0 0 0,0 0 0 0 0,0 0 1 0 0,0 1-1 0 0,0-1 0 0 0,0 1 0 0 0,0-1 0 0 0,1 1 1 0 0,-1 0-1 0 0,1 1 0 0 0,-1-1 0 0 0,1 1 0 0 0,0-1-4 0 0,-6 6 13 0 0,1-3-21 0 0,0 0 0 0 0,0 1-1 0 0,1 0 1 0 0,-1 0 0 0 0,1 0-1 0 0,1 1 1 0 0,-1 0 0 0 0,1 1 0 0 0,0 0-1 0 0,1 0 1 0 0,0 0 0 0 0,0 0-1 0 0,1 1 1 0 0,0-1 0 0 0,0 1 0 0 0,1 1-1 0 0,1-1 1 0 0,-1 0 0 0 0,1 5 8 0 0,1-12-2 0 0,1 1 1 0 0,0-1 0 0 0,0 1-1 0 0,0-1 1 0 0,0 1 0 0 0,0-1-1 0 0,1 1 1 0 0,-1-1 0 0 0,1 1-1 0 0,0-1 1 0 0,-1 0 0 0 0,1 1-1 0 0,0-1 1 0 0,1 0 0 0 0,-1 1-1 0 0,0-1 1 0 0,1 0 0 0 0,-1 0-1 0 0,1 0 1 0 0,-1 0 0 0 0,1 0-1 0 0,0-1 1 0 0,0 1 0 0 0,0-1-1 0 0,0 1 1 0 0,0-1 0 0 0,0 1-1 0 0,0-1 1 0 0,1 0 0 0 0,-1 0-1 0 0,0 0 1 0 0,1 0 0 0 0,-1-1-1 0 0,1 1 1 0 0,-1-1 0 0 0,1 1-1 0 0,1-1 2 0 0,23 1 171 0 0,-1-2-1 0 0,0 0 0 0 0,0-2 0 0 0,0-1 1 0 0,0-1-1 0 0,0-1 0 0 0,-1-2 0 0 0,0 0 1 0 0,0-2-1 0 0,-1 0 0 0 0,0-2 0 0 0,3-3-170 0 0,120-61 1001 0 0,-146 75-1003 0 0,-1 1 0 0 0,0 0 0 0 0,1-1 1 0 0,-1 1-1 0 0,0 0 0 0 0,1-1 0 0 0,-1 1 1 0 0,0 0-1 0 0,1 0 0 0 0,-1-1 0 0 0,1 1 1 0 0,-1 0-1 0 0,1 0 0 0 0,-1 0 0 0 0,1-1 1 0 0,-1 1-1 0 0,0 0 0 0 0,1 0 0 0 0,-1 0 1 0 0,1 0-1 0 0,-1 0 0 0 0,1 0 0 0 0,-1 0 1 0 0,1 0-1 0 0,-1 0 0 0 0,1 0 0 0 0,-1 0 0 0 0,1 1 1 0 0,-1-1-1 0 0,1 0 0 0 0,-1 0 0 0 0,0 0 1 0 0,1 1-1 0 0,-1-1 0 0 0,1 0 0 0 0,-1 0 1 0 0,0 1-1 0 0,1-1 0 0 0,-1 0 0 0 0,0 1 1 0 0,1-1-1 0 0,-1 0 0 0 0,0 1 0 0 0,1-1 1 0 0,-1 1-1 0 0,0-1 0 0 0,0 0 0 0 0,1 1 1 0 0,-1-1-1 0 0,0 1 0 0 0,0-1 0 0 0,0 1 1 0 0,0-1-1 0 0,0 1 0 0 0,0-1 0 0 0,0 1 1 0 0,0-1-1 0 0,0 1 0 0 0,0-1 0 0 0,0 0 0 0 0,0 1 1 0 0,0-1-1 0 0,0 1 0 0 0,0-1 0 0 0,0 1 1 0 0,0-1-1 0 0,-1 1 0 0 0,1 0 2 0 0,0 10 38 0 0,-3 138-1489 0 0,27-112-1775 0 0,-11-30-270 0 0,2-3-3371 0 0,-6-3-4321 0 0</inkml:trace>
  <inkml:trace contextRef="#ctx0" brushRef="#br0" timeOffset="1202.585">2484 44 10450 0 0,'0'0'3630'0'0,"0"0"-1431"0"0,0 0-650 0 0,0 0-153 0 0,0 0-226 0 0,0 0-269 0 0,0 0-299 0 0,0 0-237 0 0,0 0-65 0 0,0 0 7 0 0,0 0-39 0 0,0 0-65 0 0,-31 33-61 0 0,-100 102-59 0 0,54-46-22 0 0,-17 38-1245 0 0,82-120-1427 0 0,4-4-5687 0 0,4-3-3011 0 0</inkml:trace>
  <inkml:trace contextRef="#ctx0" brushRef="#br0" timeOffset="1407.072">2011 26 13691 0 0,'0'0'1771'0'0,"0"0"-604"0"0,0 0-162 0 0,0 0 57 0 0,0 0 14 0 0,0 0-77 0 0,0 0-107 0 0,0 0-113 0 0,0 0-77 0 0,0 0-74 0 0,0 0-64 0 0,32 15-73 0 0,101 48-66 0 0,-52-5 222 0 0,122 129-522 0 0,-202-186-215 0 0,61 36-1850 0 0,-48-35-2957 0 0,-1-5-4250 0 0,-11 0-803 0 0</inkml:trace>
  <inkml:trace contextRef="#ctx0" brushRef="#br0" timeOffset="1683.778">2760 228 13011 0 0,'0'0'1656'0'0,"0"0"-568"0"0,0 0-31 0 0,0 0-89 0 0,0 0-176 0 0,0 0-296 0 0,0 0-288 0 0,0 0-200 0 0,0 0-208 0 0,0 0-208 0 0,0 0-424 0 0,0 0-1001 0 0,0 0-3000 0 0,0 0-6345 0 0</inkml:trace>
  <inkml:trace contextRef="#ctx0" brushRef="#br0" timeOffset="2288.351">3329 41 10722 0 0,'0'0'4233'0'0,"0"0"-2047"0"0,0 0-883 0 0,0 0-192 0 0,0 0-174 0 0,0 0-152 0 0,0 0-144 0 0,0 0-132 0 0,0 0-111 0 0,0 0-105 0 0,0 0-61 0 0,0 0-73 0 0,-32 11-52 0 0,-100 34-39 0 0,83-17-30 0 0,47-27-42 0 0,1 0 0 0 0,0 1 0 0 0,0-1 0 0 0,-1 1 0 0 0,1-1 0 0 0,0 1 0 0 0,1 0 0 0 0,-1-1 0 0 0,0 1 0 0 0,0 0 0 0 0,1 0 0 0 0,-1-1 0 0 0,1 1 0 0 0,-1 0 0 0 0,1 0 0 0 0,0 0 0 0 0,0 0 0 0 0,0-1 0 0 0,0 1 0 0 0,0 0 0 0 0,0 0 0 0 0,0 0 0 0 0,1 0 0 0 0,-1 0 0 0 0,1-1 0 0 0,-1 1 0 0 0,1 0 0 0 0,0 0 0 0 0,0-1 0 0 0,0 1 0 0 0,0-1 0 0 0,0 1 0 0 0,0 0 0 0 0,0-1 0 0 0,0 0 0 0 0,0 1 0 0 0,1-1 0 0 0,-1 0 0 0 0,1 0 0 0 0,-1 0 0 0 0,1 1 4 0 0,77 36-78 0 0,-58-30 122 0 0,-15-4-1 0 0,0-1 1 0 0,-1 1-1 0 0,1 0 1 0 0,-1 0-1 0 0,0 0 1 0 0,0 1-1 0 0,-1 0 1 0 0,1 0-1 0 0,-1 0 1 0 0,0 0-1 0 0,0 1 1 0 0,-1 0-1 0 0,1-1 1 0 0,-1 1-1 0 0,-1 0 1 0 0,1 1-1 0 0,-1-1 1 0 0,0 0-1 0 0,-1 1 1 0 0,1-1-1 0 0,-1 1 1 0 0,0 0-1 0 0,-1-1 1 0 0,0 1-1 0 0,0 0 1 0 0,0-1-1 0 0,-1 1 1 0 0,0 0-1 0 0,0-1 1 0 0,-1 1 0 0 0,0-1-1 0 0,0 1 1 0 0,0-1-1 0 0,-1 0 1 0 0,0 0-1 0 0,0 0 1 0 0,0 0-1 0 0,-1-1 1 0 0,0 1-1 0 0,-4 3-43 0 0,3-2 79 0 0,-1-1 0 0 0,0 0 1 0 0,0-1-1 0 0,-1 0 0 0 0,1 0 0 0 0,-1 0 0 0 0,0 0 0 0 0,-1-1 1 0 0,1 0-1 0 0,-1-1 0 0 0,0 0 0 0 0,0 0 0 0 0,0-1 0 0 0,-7 2-79 0 0,8-2 0 0 0,3-1-15 0 0,0 0 0 0 0,-1 1 1 0 0,1-1-1 0 0,0-1 0 0 0,-1 1 1 0 0,1-1-1 0 0,-1 0 1 0 0,1 0-1 0 0,-1 0 0 0 0,1 0 1 0 0,-1-1-1 0 0,1 0 0 0 0,-1 0 1 0 0,1 0-1 0 0,0 0 1 0 0,-3-2 14 0 0,3 1-388 0 0,-16-15-522 0 0,14-1-7145 0 0,6 11-3873 0 0</inkml:trace>
  <inkml:trace contextRef="#ctx0" brushRef="#br0" timeOffset="2974.938">2692 125 496 0 0,'0'0'2229'0'0,"0"0"114"0"0,0 0 33 0 0,0 0-59 0 0,0 0-217 0 0,0 0-287 0 0,0 0-357 0 0,0 0-299 0 0,0 0-215 0 0,0 0-140 0 0,0 0-92 0 0,0 0-74 0 0,0 0-41 0 0,0 0-76 0 0,0 0-62 0 0,0 0-47 0 0,2 19 1398 0 0,7 272 1558 0 0,-6-269-3792 0 0,2-35-4960 0 0,-5 8 4143 0 0,2-5-2508 0 0,-1 1-3631 0 0,-1 5-962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43 0 0 0,'0'0'808'0'0,"0"0"595"0"0,0 0 391 0 0,0 0 308 0 0,0 0 241 0 0,0 0-33 0 0,0 0-291 0 0,0 0-422 0 0,0 0-311 0 0,0 0-180 0 0,0 0-85 0 0,0 0-53 0 0,0 0-86 0 0,3-9-121 0 0,12-24-123 0 0,-11 75 1909 0 0,29 363 520 0 0,-9-70-2568 0 0,-24-209-1440 0 0,-18-123-5535 0 0,6-4-3042 0 0,9-2-698 0 0</inkml:trace>
  <inkml:trace contextRef="#ctx0" brushRef="#br0" timeOffset="623.92">0 577 10586 0 0,'0'0'1658'0'0,"0"0"-890"0"0,0 0-21 0 0,0 0 411 0 0,0 0 382 0 0,0 0 87 0 0,0 0-196 0 0,0 0-295 0 0,0 0-314 0 0,0 0-232 0 0,32-3-172 0 0,98-6-131 0 0,-21-13 99 0 0,-91 13-613 0 0,-1-2 0 0 0,0 1 0 0 0,-1-2-1 0 0,0-1 1 0 0,-1 0 0 0 0,0 0 0 0 0,-1-2-1 0 0,-1 1 1 0 0,0-2 0 0 0,-1 0 0 0 0,0-1-1 0 0,-2 0 1 0 0,0 0 0 0 0,-1-1 0 0 0,2-5 227 0 0,4-6-903 0 0,-3 7 563 0 0,0 1 0 0 0,1 0 0 0 0,1 1 0 0 0,1 0 0 0 0,0 1 1 0 0,8-6 339 0 0,-22 24 43 0 0,-1 1 0 0 0,0-1 0 0 0,1 0 0 0 0,-1 1 1 0 0,1-1-1 0 0,-1 1 0 0 0,1-1 0 0 0,-1 1 0 0 0,1-1 1 0 0,-1 1-1 0 0,1 0 0 0 0,0-1 0 0 0,-1 1 0 0 0,1-1 1 0 0,0 1-1 0 0,-1 0 0 0 0,1 0 0 0 0,0-1 1 0 0,-1 1-1 0 0,1 0 0 0 0,0 0 0 0 0,-1 0 0 0 0,1 0 1 0 0,0 0-1 0 0,0 0 0 0 0,-1 0 0 0 0,1 0 0 0 0,0 0 1 0 0,-1 0-1 0 0,1 0 0 0 0,0 1 0 0 0,0-1 0 0 0,-1 0 1 0 0,1 0-1 0 0,0 1 0 0 0,-1-1 0 0 0,1 0 0 0 0,-1 1 1 0 0,1-1-1 0 0,0 1 0 0 0,-1-1 0 0 0,1 1 1 0 0,-1-1-1 0 0,1 1 0 0 0,-1-1 0 0 0,1 1 0 0 0,-1-1 1 0 0,0 1-1 0 0,1 0 0 0 0,-1-1 0 0 0,0 1 0 0 0,1 0 1 0 0,-1-1-1 0 0,0 1 0 0 0,0 0 0 0 0,0-1 0 0 0,0 1 1 0 0,1 0-1 0 0,-1 0 0 0 0,0-1 0 0 0,0 1 0 0 0,0 0 1 0 0,0 0-1 0 0,-1-1 0 0 0,1 1 0 0 0,0 0 0 0 0,0-1 1 0 0,0 1-1 0 0,-1 0-43 0 0,-1 61 1975 0 0,1-57-1976 0 0,-48 277 2207 0 0,46-90-1546 0 0,3-189-651 0 0,0 1 0 0 0,1 0 0 0 0,-1-1 0 0 0,1 1 0 0 0,0 0 0 0 0,-1-1 0 0 0,2 1 0 0 0,-1-1 0 0 0,0 1 0 0 0,1-1 0 0 0,0 0 0 0 0,-1 0 0 0 0,1 1 0 0 0,1-1 0 0 0,-1-1 0 0 0,0 1 0 0 0,1 0 0 0 0,-1 0 0 0 0,1-1 0 0 0,0 0 0 0 0,0 1 0 0 0,0-1 0 0 0,0 0 0 0 0,0 0 0 0 0,0-1 0 0 0,1 1 0 0 0,-1-1 0 0 0,1 1 0 0 0,-1-1 0 0 0,1 0 0 0 0,2 0-9 0 0,5-3 48 0 0,-1 0 0 0 0,0-1 0 0 0,0 0-1 0 0,0-1 1 0 0,0 0 0 0 0,-1-1 0 0 0,1 0 0 0 0,-1 0 0 0 0,0-1 0 0 0,-1 0 0 0 0,1 0-1 0 0,-1-1 1 0 0,-1 0 0 0 0,5-5-48 0 0,37-28 65 0 0,-17 17-24 0 0,-25 16-44 0 0,1 0 0 0 0,0 1 0 0 0,0 1-1 0 0,1-1 1 0 0,-1 1 0 0 0,1 1 0 0 0,0-1 0 0 0,0 2 0 0 0,1-1-1 0 0,-1 1 1 0 0,1 0 0 0 0,0 1 0 0 0,8-1 3 0 0,-15 5 1 0 0,-1 0 0 0 0,1 0 0 0 0,-1 0 1 0 0,1 1-1 0 0,-1-1 0 0 0,0 0 0 0 0,0 1 1 0 0,0-1-1 0 0,0 1 0 0 0,-1 0 0 0 0,1 0 0 0 0,-1 0 1 0 0,0 0-1 0 0,1 0 0 0 0,-1 0 0 0 0,-1 0 1 0 0,1 0-1 0 0,0 0 0 0 0,-1 0 0 0 0,1 0 0 0 0,-1 0 1 0 0,0 1-1 0 0,0-1-1 0 0,1 3 3 0 0,-1 6-2 0 0,1-1 0 0 0,0 1 0 0 0,1-1 0 0 0,1 1 0 0 0,0-1 0 0 0,0 0 0 0 0,1 0 0 0 0,0 0 0 0 0,1 0 0 0 0,0-1 0 0 0,1 0 0 0 0,0 0 0 0 0,1-1 0 0 0,1 2-1 0 0,-7-10-30 0 0,0 0 0 0 0,0 0-1 0 0,-1-1 1 0 0,1 1 0 0 0,0 0 0 0 0,0-1 0 0 0,0 1-1 0 0,0-1 1 0 0,0 1 0 0 0,0-1 0 0 0,0 1-1 0 0,0-1 1 0 0,0 0 0 0 0,0 0 0 0 0,0 1-1 0 0,0-1 1 0 0,0 0 0 0 0,0 0 0 0 0,1 0-1 0 0,-1 0 1 0 0,0 0 0 0 0,0 0 0 0 0,0-1-1 0 0,0 1 1 0 0,0 0 0 0 0,0 0 0 0 0,0-1 0 0 0,0 1-1 0 0,0-1 1 0 0,0 1 0 0 0,0-1 0 0 0,0 1-1 0 0,0-1 1 0 0,0 0 0 0 0,-1 1 0 0 0,1-1-1 0 0,0 0 1 0 0,0 0 30 0 0,12-13-2901 0 0,-1 0-4625 0 0,-6 10-4101 0 0</inkml:trace>
  <inkml:trace contextRef="#ctx0" brushRef="#br0" timeOffset="927.825">1225 772 1048 0 0,'0'0'2913'0'0,"0"0"-23"0"0,0 0-146 0 0,0 0-291 0 0,0 0-301 0 0,0 0-262 0 0,0 0-262 0 0,0 0-299 0 0,33-4-281 0 0,105-15-265 0 0,-65-6 220 0 0,-67 22-916 0 0,0 1 0 0 0,-1-2 0 0 0,1 1 0 0 0,-1 0 0 0 0,0-1 1 0 0,0 0-1 0 0,-1-1 0 0 0,1 1 0 0 0,-1-1 0 0 0,0 1 0 0 0,0-1 1 0 0,-1-1-1 0 0,1 1 0 0 0,-1 0 0 0 0,0-1 0 0 0,0 1 0 0 0,-1-1 1 0 0,0 0-1 0 0,0 0 0 0 0,0 0 0 0 0,-1 0 0 0 0,0-1 0 0 0,0 1 1 0 0,0 0-1 0 0,-1 0 0 0 0,0-1 0 0 0,0 1 0 0 0,-2-6-87 0 0,0 9-4 0 0,-1 1 0 0 0,0 0-1 0 0,0 0 1 0 0,0 0 0 0 0,-1 0-1 0 0,1 1 1 0 0,0-1 0 0 0,-1 1-1 0 0,1 0 1 0 0,-1 0 0 0 0,1 0-1 0 0,-1 0 1 0 0,0 0 0 0 0,1 1-1 0 0,-1 0 1 0 0,0 0 0 0 0,1 0-1 0 0,-1 0 1 0 0,0 1 0 0 0,1-1 0 0 0,-4 2 4 0 0,-2 0-11 0 0,0 0 1 0 0,1 1 0 0 0,-1 0 0 0 0,1 0 0 0 0,0 1 0 0 0,0 0-1 0 0,0 1 1 0 0,0 0 0 0 0,1 0 0 0 0,0 1 0 0 0,0-1 0 0 0,0 2-1 0 0,1-1 1 0 0,0 1 0 0 0,0 0 0 0 0,0 0 0 0 0,1 0 0 0 0,0 1-1 0 0,1 0 1 0 0,0 0 0 0 0,0 0 0 0 0,0 0 0 0 0,1 1 0 0 0,1 0 0 0 0,-1-1-1 0 0,1 1 1 0 0,1 0 0 0 0,0 0 0 0 0,0 0 0 0 0,0 0 0 0 0,1 0-1 0 0,1 0 1 0 0,0 0 0 0 0,0 3 10 0 0,3-4-6 0 0,0 0-1 0 0,0-1 1 0 0,1 0-1 0 0,-1 0 0 0 0,2 0 1 0 0,-1-1-1 0 0,1 1 1 0 0,0-1-1 0 0,0-1 1 0 0,1 1-1 0 0,-1-1 1 0 0,1 0-1 0 0,0-1 1 0 0,1 1-1 0 0,-1-1 1 0 0,1-1-1 0 0,0 1 1 0 0,0-2-1 0 0,0 1 0 0 0,0-1 1 0 0,0 0-1 0 0,1 0 1 0 0,-1-1-1 0 0,0-1 1 0 0,1 1-1 0 0,-1-1 1 0 0,1 0-1 0 0,-1-1 1 0 0,2-1 6 0 0,8 3-333 0 0,7-1-892 0 0,-8-1-2352 0 0,-3-2-5038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22 472 0 0,'0'0'1232'0'0,"0"0"25"0"0,0 0 275 0 0,0 0 364 0 0,0 0 336 0 0,0 0 11 0 0,0 0-307 0 0,0 0-281 0 0,0 0-240 0 0,0 0-145 0 0,0 0-105 0 0,0 0-113 0 0,1-5-135 0 0,2-4-971 0 0,0 1 1833 0 0,-1 28-312 0 0,2 505 1150 0 0,-4-397-2790 0 0,0-127 109 0 0,0-1-36 0 0,0 0-31 0 0,0 0-44 0 0,0-19-1981 0 0,1-8-1259 0 0,-1 13 93 0 0,1 1-3444 0 0,-1 5-3015 0 0</inkml:trace>
  <inkml:trace contextRef="#ctx0" brushRef="#br0" timeOffset="275.719">0 394 1744 0 0,'0'0'3136'0'0,"0"0"-1149"0"0,0 0-97 0 0,0 0 170 0 0,0 0-29 0 0,0 0-153 0 0,0 0-235 0 0,0 0-311 0 0,35-2-249 0 0,110-5-220 0 0,166 5-98 0 0,-278 2-2323 0 0,-11 0-3742 0 0,-13 0-2765 0 0</inkml:trace>
  <inkml:trace contextRef="#ctx0" brushRef="#br0" timeOffset="626.56">660 372 2977 0 0,'0'0'2980'0'0,"0"0"-1261"0"0,0 0-396 0 0,0 0 115 0 0,0 0 132 0 0,0 0-27 0 0,0 0-215 0 0,-16 32-331 0 0,-45 102-279 0 0,59-132-683 0 0,0 0 1 0 0,1 0-1 0 0,-1 1 0 0 0,1-1 1 0 0,0 0-1 0 0,-1 1 0 0 0,1-1 1 0 0,0 1-1 0 0,1-1 1 0 0,-1 1-1 0 0,0 0 0 0 0,1-1 1 0 0,-1 1-1 0 0,1 0 0 0 0,0-1 1 0 0,0 1-1 0 0,0 0 1 0 0,0 0-1 0 0,0-1 0 0 0,1 1 1 0 0,-1 0-1 0 0,1-1 0 0 0,0 1 1 0 0,0-1-36 0 0,2 4 143 0 0,1 0-1 0 0,0-1 0 0 0,1 1 0 0 0,0-1 0 0 0,0-1 0 0 0,0 1 0 0 0,1-1 0 0 0,-1 0 0 0 0,1 0 0 0 0,0 0 0 0 0,0-1-1 0 0,1 0 1 0 0,-1 0 0 0 0,1-1 0 0 0,-1 1 0 0 0,1-1 0 0 0,0-1 0 0 0,0 0 0 0 0,-1 0 0 0 0,1 0 0 0 0,0 0 0 0 0,0-1 0 0 0,0 0 0 0 0,0-1 0 0 0,0 0 0 0 0,0 0 0 0 0,0 0 0 0 0,0-1 0 0 0,-1 0-1 0 0,1 0 1 0 0,-1-1 0 0 0,1 0 0 0 0,-1 0 0 0 0,0 0 0 0 0,0-1 0 0 0,0 0 0 0 0,-1 0 0 0 0,1 0 0 0 0,-1-1 0 0 0,1-1-142 0 0,-1 3 34 0 0,-1 0 0 0 0,0-1 0 0 0,0 1 0 0 0,0-1 0 0 0,-1 0 1 0 0,0 0-1 0 0,1 0 0 0 0,-1 0 0 0 0,0 0 0 0 0,-1-1 0 0 0,1 1 0 0 0,-1-1 0 0 0,0 0 0 0 0,0 0 1 0 0,-1 0-1 0 0,1 0 0 0 0,-1 0 0 0 0,0 0 0 0 0,0 0 0 0 0,-1 0 0 0 0,1-1 0 0 0,-1 1 0 0 0,-1 0 0 0 0,1 0 1 0 0,-1 0-1 0 0,1-1 0 0 0,-2 1 0 0 0,1 0 0 0 0,0 0 0 0 0,-1 0 0 0 0,0 0 0 0 0,0 1 0 0 0,-1-1 1 0 0,1 0-1 0 0,-1 1 0 0 0,0 0 0 0 0,0 0 0 0 0,0 0 0 0 0,-1 0 0 0 0,-1-1-34 0 0,-49-28-1336 0 0,35 26-1482 0 0,-1 2-3494 0 0,8 5-5427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17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3833 0 0,'0'0'2875'0'0,"0"0"-1672"0"0,0 0-779 0 0,0 0-272 0 0,0 0 86 0 0,0 0 426 0 0,0 0 465 0 0,0 0 292 0 0,0 0 2 0 0,0 0-269 0 0,0 0-377 0 0,12-7 1474 0 0,89 9 3717 0 0,105-4-3985 0 0,189-6-788 0 0,-172 23-364 0 0,-225-14-1542 0 0,-7 0-3804 0 0,0 1-5888 0 0,6-2-897 0 0</inkml:trace>
  <inkml:trace contextRef="#ctx0" brushRef="#br0" timeOffset="465.734">2 633 112 0 0,'0'0'623'0'0,"0"0"-128"0"0,0 0 25 0 0,0 0 203 0 0,0 0 263 0 0,0 0 200 0 0,0 0 50 0 0,0 0-157 0 0,0 0-233 0 0,0 0-210 0 0,0 0-125 0 0,0 0 21 0 0,0 0 102 0 0,0 2 7001 0 0,1 0-7861 0 0,66 16 4863 0 0,45-16-2893 0 0,-62-3-1056 0 0,508-29 1214 0 0,-503 30-2329 0 0,-55-2-1174 0 0,0-2-107 0 0,0 2-6081 0 0,0-1-4088 0 0</inkml:trace>
  <inkml:trace contextRef="#ctx0" brushRef="#br0" timeOffset="1546.929">534 11 0 0 0,'0'0'569'0'0,"0"0"-212"0"0,0 0-128 0 0,0 0 143 0 0,0 0 349 0 0,0 0 421 0 0,0 0 361 0 0,0 0 79 0 0,0 0-206 0 0,0 0-344 0 0,0 0-313 0 0,0 0-190 0 0,0 0-54 0 0,-2-2 27 0 0,-6-7 1071 0 0,14 13 3100 0 0,9 9-181 0 0,-4-3-5133 0 0,32 25 1781 0 0,2-2 0 0 0,1-2 0 0 0,44 21-1140 0 0,19 14 404 0 0,52 28-92 0 0,-160-93-273 0 0,0-1-1 0 0,0 1 0 0 0,-1-1 0 0 0,1 1 1 0 0,0 0-1 0 0,-1-1 0 0 0,1 1 0 0 0,-1 0 1 0 0,1 0-1 0 0,-1-1 0 0 0,1 1 0 0 0,-1 0 1 0 0,1 0-1 0 0,-1 0 0 0 0,0 0 0 0 0,0-1 1 0 0,1 1-1 0 0,-1 0 0 0 0,0 0 0 0 0,0 0 1 0 0,0 0-1 0 0,0 0 0 0 0,0 0 0 0 0,0 0 1 0 0,0 0-1 0 0,0-1 0 0 0,0 1 0 0 0,0 0 1 0 0,-1 0-1 0 0,1 0 0 0 0,0 0 0 0 0,-1 0 1 0 0,1-1-1 0 0,-1 1 0 0 0,1 0 0 0 0,0 0 1 0 0,-1-1-1 0 0,0 1 0 0 0,1 0 0 0 0,-1 0 1 0 0,1-1-1 0 0,-1 1 0 0 0,0-1 0 0 0,0 1 1 0 0,1-1-1 0 0,-1 1 0 0 0,0-1 0 0 0,0 1 1 0 0,0-1-39 0 0,-6 9-260 0 0,-174 153 616 0 0,96-92-226 0 0,25-20 33 0 0,3 3 1 0 0,1 2 0 0 0,-13 22-164 0 0,3 18 153 0 0,62-88-320 0 0,-2 2 152 0 0,5-2-9065 0 0,1-7-3175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5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1864 0 0,'0'0'1979'0'0,"0"0"182"0"0,0 0 194 0 0,0 0-53 0 0,0 0-304 0 0,0 0-435 0 0,0 0-375 0 0,0 0-276 0 0,0 0-118 0 0,0 0-29 0 0,0 0-35 0 0,0 0 4 0 0,11 10 4029 0 0,28-1-3434 0 0,108-7 597 0 0,69-23-743 0 0,-212 22-2190 0 0,-25 5-2487 0 0,6 3 433 0 0,3-3-6166 0 0,5-3-2498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17076 0 0,'0'0'1172'0'0,"0"0"-496"0"0,0 0-68 0 0,0 0 283 0 0,0 0 301 0 0,0 0 82 0 0,0 0-109 0 0,0 0-208 0 0,0 0-197 0 0,34-1-132 0 0,107-2-123 0 0,41-8 770 0 0,-150 11-1434 0 0,-19 0-5563 0 0,-11 0-4413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7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45 0 0 0,'0'0'1699'0'0,"0"0"365"0"0,0 0 368 0 0,0 0 106 0 0,0 0-273 0 0,0 0-335 0 0,0 0-367 0 0,0 0-265 0 0,0 0-107 0 0,0 0-140 0 0,0 0-65 0 0,0 0-69 0 0,0 0-117 0 0,-6-7-93 0 0,-15-20-71 0 0,-25 16 1183 0 0,36 13-1704 0 0,0 0-1 0 0,0 1 1 0 0,0 0 0 0 0,1 0 0 0 0,-1 1 0 0 0,1 1 0 0 0,0-1-1 0 0,0 1 1 0 0,0 1 0 0 0,-6 5-115 0 0,-3 3 17 0 0,1 0 0 0 0,1 1-1 0 0,1 1 1 0 0,0 1 0 0 0,1 0 0 0 0,0 0-1 0 0,2 2 1 0 0,0-1 0 0 0,1 2 0 0 0,1-1-1 0 0,1 1 1 0 0,1 1 0 0 0,0 0 0 0 0,2 0-1 0 0,0 0 1 0 0,2 1 0 0 0,0 0 0 0 0,1 0 0 0 0,1 0-1 0 0,2 0 1 0 0,0 5-17 0 0,0-20-26 0 0,1 0 0 0 0,0 1 0 0 0,1-1 0 0 0,-1 0 0 0 0,1 0 0 0 0,1 0 0 0 0,-1 0 0 0 0,1 0 0 0 0,1 0 0 0 0,-1-1 0 0 0,1 1 0 0 0,0-1-1 0 0,0 0 1 0 0,1-1 0 0 0,0 1 0 0 0,0-1 0 0 0,0 1 0 0 0,1-2 0 0 0,0 1 0 0 0,-1 0 0 0 0,2-1 0 0 0,-1 0 0 0 0,0-1 0 0 0,1 0 0 0 0,0 0 0 0 0,0 0 0 0 0,0 0 0 0 0,0-1 0 0 0,0-1 0 0 0,0 1 0 0 0,0-1 0 0 0,7 0 26 0 0,102-23-1968 0 0,-84 9 398 0 0,7-4-1905 0 0,-14 4-2683 0 0,-5 1-5170 0 0</inkml:trace>
  <inkml:trace contextRef="#ctx0" brushRef="#br0" timeOffset="315.174">739 221 7530 0 0,'0'0'2200'0'0,"0"0"-409"0"0,0 0-200 0 0,0 0-56 0 0,0 0-121 0 0,0 0-207 0 0,0 0-191 0 0,0 0-151 0 0,0 0-130 0 0,0 0-96 0 0,-34 21-73 0 0,-102 63-104 0 0,94-44-91 0 0,39-33-330 0 0,0 1 0 0 0,0-1 0 0 0,1 1 0 0 0,0-1 0 0 0,0 1-1 0 0,1 0 1 0 0,0 0 0 0 0,0 0 0 0 0,1-1 0 0 0,0 1 0 0 0,0 0 0 0 0,1 0 0 0 0,0 0 0 0 0,1 0 0 0 0,-1-1 0 0 0,1 1 0 0 0,1 0-1 0 0,-1-1 1 0 0,1 0 0 0 0,1 1 0 0 0,-1-1 0 0 0,1-1 0 0 0,1 1 0 0 0,-1 0 0 0 0,1-1 0 0 0,0 0 0 0 0,1 0 0 0 0,-1-1-1 0 0,1 1 1 0 0,0-1 0 0 0,1 0-41 0 0,1-1 82 0 0,0 0-1 0 0,0 0 0 0 0,1-1 1 0 0,-1 0-1 0 0,1 0 1 0 0,0-1-1 0 0,0 0 0 0 0,0-1 1 0 0,0 0-1 0 0,1 0 1 0 0,-1-1-1 0 0,0 0 0 0 0,0 0 1 0 0,0-1-1 0 0,0-1 0 0 0,8-1-81 0 0,-5 0 93 0 0,-1-1 0 0 0,0 1 0 0 0,0-2-1 0 0,0 0 1 0 0,0 0 0 0 0,-1-1-1 0 0,0 0 1 0 0,0-1 0 0 0,0 0-1 0 0,-1 0 1 0 0,0-1 0 0 0,0-1-1 0 0,-1 1 1 0 0,0-1 0 0 0,-1-1 0 0 0,0 1-1 0 0,0-1 1 0 0,-1 0 0 0 0,4-10-93 0 0,-6 12-23 0 0,0 0 1 0 0,0-1 0 0 0,0 0 0 0 0,-1 0 0 0 0,-1 0-1 0 0,1 0 1 0 0,-2 0 0 0 0,1 0 0 0 0,-1-1 0 0 0,0 1-1 0 0,-1 0 1 0 0,0-1 0 0 0,-1 1 0 0 0,0 0-1 0 0,0-1 1 0 0,-1 1 0 0 0,-1 0 0 0 0,1 0 0 0 0,-1 0-1 0 0,-1 0 1 0 0,1 1 0 0 0,-1-1 0 0 0,-1 1 0 0 0,0 0-1 0 0,0 0 1 0 0,-1 0 0 0 0,1 1 0 0 0,-2 0-1 0 0,-3-4 23 0 0,2 5-250 0 0,1 0-1 0 0,-2 1 1 0 0,1 0-1 0 0,-1 0 1 0 0,1 1-1 0 0,-1 0 1 0 0,0 0-1 0 0,-1 1 1 0 0,1 0-1 0 0,-1 1 1 0 0,-6-1 250 0 0,-25-2-3457 0 0,-1 4-3769 0 0,24 1-4097 0 0</inkml:trace>
  <inkml:trace contextRef="#ctx0" brushRef="#br0" timeOffset="730.755">1472 225 5505 0 0,'0'0'3485'0'0,"0"0"-1551"0"0,0 0-658 0 0,0 0-184 0 0,0 0 28 0 0,0 0-31 0 0,0 0-121 0 0,0 0-137 0 0,0 0-135 0 0,0 0-107 0 0,0 0-99 0 0,0 0-66 0 0,-27 2-53 0 0,-84 6-41 0 0,50 11 201 0 0,47-13-413 0 0,-1 0 0 0 0,1 2 0 0 0,1 0 0 0 0,0 0 0 0 0,0 1 0 0 0,1 0 0 0 0,-11 11-118 0 0,22-18-13 0 0,0 1 1 0 0,0-1 0 0 0,0 0 0 0 0,0 1-1 0 0,1-1 1 0 0,-1 0 0 0 0,1 1-1 0 0,-1-1 1 0 0,1 1 0 0 0,0-1 0 0 0,0 1-1 0 0,0-1 1 0 0,0 1 0 0 0,1-1-1 0 0,-1 1 1 0 0,1-1 0 0 0,-1 1 0 0 0,1-1-1 0 0,0 0 1 0 0,0 1 0 0 0,0-1 0 0 0,0 0-1 0 0,0 0 1 0 0,0 0 0 0 0,1 0-1 0 0,-1 0 1 0 0,1 0 0 0 0,0 0 0 0 0,-1 0-1 0 0,1 0 1 0 0,0-1 0 0 0,0 1-1 0 0,0-1 1 0 0,2 1 12 0 0,75 49 71 0 0,-68-46-23 0 0,0 0-1 0 0,0 1 1 0 0,-1 1 0 0 0,1 0-1 0 0,-2 0 1 0 0,1 1 0 0 0,-1 0-1 0 0,0 0 1 0 0,-1 1-1 0 0,1 0 1 0 0,-2 1 0 0 0,0 0-1 0 0,0 0 1 0 0,0 0 0 0 0,0 5-48 0 0,-4-11 66 0 0,-1 1 1 0 0,0-1-1 0 0,-1 1 0 0 0,1-1 1 0 0,-1 1-1 0 0,0-1 1 0 0,0 1-1 0 0,0 0 0 0 0,-1-1 1 0 0,0 1-1 0 0,0 0 1 0 0,0 0-1 0 0,0 0 0 0 0,-1-1 1 0 0,0 1-1 0 0,0 0 1 0 0,0-1-1 0 0,0 1 1 0 0,-1-1-1 0 0,0 1 0 0 0,0-1 1 0 0,0 0-1 0 0,0 1 1 0 0,-1-1-1 0 0,1 0 0 0 0,-1-1 1 0 0,0 1-1 0 0,0 0 1 0 0,-1-1-1 0 0,1 0 1 0 0,-1 0-1 0 0,0 0 0 0 0,1 0 1 0 0,-1 0-1 0 0,-2 0-66 0 0,-13 6 15 0 0,-1 0-1 0 0,0-1 1 0 0,0-1-1 0 0,0-1 1 0 0,-1-1-1 0 0,0 0 1 0 0,0-2 0 0 0,-1 0-1 0 0,1-2 1 0 0,0 0-1 0 0,-16-2-14 0 0,28 1-453 0 0,-32-2 149 0 0,14-4-6839 0 0,23 3-4269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7074 0 0,'0'0'2305'0'0,"0"0"-903"0"0,0 0-370 0 0,0 0 126 0 0,0 0 313 0 0,0 0 157 0 0,0 0-153 0 0,0 0-373 0 0,0 0-426 0 0,0 0-296 0 0,0 0-108 0 0,0 0 112 0 0,0 0 152 0 0,3 10 112 0 0,27 149 1289 0 0,-26-104-1611 0 0,2 40-101 0 0,3 1 1 0 0,4-1-1 0 0,5-1 0 0 0,4-1 0 0 0,22 59-225 0 0,5-51 27 0 0,-48-101-2 0 0,-1 0 0 0 0,1 0 0 0 0,-1 0 0 0 0,1 0 0 0 0,0 1 0 0 0,-1-1 0 0 0,1 0 1 0 0,-1 0-1 0 0,1 0 0 0 0,-1 0 0 0 0,1 0 0 0 0,-1-1 0 0 0,1 1 0 0 0,-1 0 0 0 0,1 0 1 0 0,-1 0-1 0 0,1 0 0 0 0,-1-1 0 0 0,1 1 0 0 0,-1 0 0 0 0,1 0 0 0 0,-1-1 0 0 0,1 1 0 0 0,-1 0 1 0 0,0-1-1 0 0,1 1 0 0 0,-1 0 0 0 0,1-1 0 0 0,-1 1 0 0 0,0-1 0 0 0,0 1 0 0 0,1-1 1 0 0,-1 1-1 0 0,0-1 0 0 0,0 1 0 0 0,1-1 0 0 0,-1 1 0 0 0,0-1 0 0 0,0 1 0 0 0,0-1 0 0 0,0 1 1 0 0,0-1-1 0 0,0 1 0 0 0,0-1 0 0 0,0 1 0 0 0,0-1 0 0 0,0 1 0 0 0,0-1 0 0 0,0 1 0 0 0,0-1 1 0 0,0 0-1 0 0,0 1 0 0 0,-1-1 0 0 0,1 1 0 0 0,0 0 0 0 0,0-1 0 0 0,-1 1 0 0 0,1-1 1 0 0,0 1-1 0 0,-1-1 0 0 0,1 1 0 0 0,0 0 0 0 0,-1-1-25 0 0,2-4-66 0 0,44-301 693 0 0,50-179-549 0 0,-75 371-99 0 0,-20 113-39 0 0,0 1-64 0 0,0 0-96 0 0,0 0-172 0 0,0 27-3813 0 0,0-13 229 0 0,0-3-2850 0 0,0 0-4530 0 0</inkml:trace>
  <inkml:trace contextRef="#ctx0" brushRef="#br0" timeOffset="468.515">640 752 1704 0 0,'0'0'1551'0'0,"0"0"235"0"0,0 0 399 0 0,0 0 236 0 0,0 0-31 0 0,0 0-339 0 0,0 0-480 0 0,0 0-364 0 0,0 0-283 0 0,0 0-190 0 0,0 0-145 0 0,0 0-114 0 0,-11-7-105 0 0,-34-19-124 0 0,44 26-239 0 0,0 0 0 0 0,-1 0 0 0 0,1-1 0 0 0,-1 1 0 0 0,1 0 0 0 0,0 0 0 0 0,-1 1 0 0 0,1-1 0 0 0,-1 0 0 0 0,1 0 0 0 0,-1 1 0 0 0,1-1 0 0 0,0 0-1 0 0,-1 1 1 0 0,1 0 0 0 0,0-1 0 0 0,0 1 0 0 0,-1 0 0 0 0,1 0 0 0 0,0-1 0 0 0,0 1 0 0 0,0 0 0 0 0,0 0 0 0 0,0 0 0 0 0,0 0 0 0 0,0 1 0 0 0,0-1 0 0 0,0 0 0 0 0,1 0-1 0 0,-1 0 1 0 0,0 1 0 0 0,1-1 0 0 0,-1 1-7 0 0,-1 2 11 0 0,-3 3 10 0 0,0 0-1 0 0,1 1 1 0 0,-1-1-1 0 0,2 1 0 0 0,-1 0 1 0 0,1 1-1 0 0,0-1 0 0 0,1 1 1 0 0,0-1-1 0 0,0 1 1 0 0,1-1-1 0 0,0 1 0 0 0,0 0 1 0 0,1 0-1 0 0,1 0 0 0 0,-1-1 1 0 0,1 1-1 0 0,1 0 1 0 0,-1 0-1 0 0,2-1 0 0 0,-1 1 1 0 0,1-1-1 0 0,0 0 0 0 0,1 0 1 0 0,0 0-1 0 0,0 0 1 0 0,1-1-1 0 0,0 0 0 0 0,0 1 1 0 0,1-2-1 0 0,-1 1 1 0 0,4 1-21 0 0,-5-5 99 0 0,1-1 1 0 0,-1 1 0 0 0,1-1 0 0 0,0 0 0 0 0,0-1 0 0 0,0 1 0 0 0,0-1 0 0 0,1 0 0 0 0,-1 0 0 0 0,0-1 0 0 0,0 0 0 0 0,1 0 0 0 0,-1 0 0 0 0,0 0 0 0 0,0-1 0 0 0,1 0 0 0 0,-1 0 0 0 0,0 0 0 0 0,0 0 0 0 0,0-1 0 0 0,0 0 0 0 0,0 0 0 0 0,-1-1 0 0 0,1 1 0 0 0,0-1-1 0 0,-1 0 1 0 0,0 0 0 0 0,0-1 0 0 0,0 1 0 0 0,1-2-100 0 0,8-7 192 0 0,0-1-1 0 0,-1-1 1 0 0,-1 0-1 0 0,0 0 0 0 0,-1-1 1 0 0,-1 0-1 0 0,0-1 1 0 0,1-5-192 0 0,-6 16 6 0 0,-1 0 1 0 0,0 0-1 0 0,0 0 1 0 0,-1 0-1 0 0,1 0 1 0 0,-1 0-1 0 0,-1-1 1 0 0,1 1 0 0 0,0-1-1 0 0,-1 1 1 0 0,0-1-1 0 0,-1 1 1 0 0,1-1-1 0 0,-1 0 1 0 0,0 0-1 0 0,-1 1 1 0 0,1-1-1 0 0,-1 0 1 0 0,0 1-1 0 0,0-1 1 0 0,-1 1-1 0 0,0-1 1 0 0,0 1-1 0 0,0 0 1 0 0,-1 0-1 0 0,1-1 1 0 0,-1 2-1 0 0,0-1 1 0 0,-1 0 0 0 0,1 1-1 0 0,-1-1 1 0 0,0 1-1 0 0,0 0 1 0 0,0 0-1 0 0,-1 1 1 0 0,1-1-1 0 0,-2 1-6 0 0,-85-11-2159 0 0,61 19-1499 0 0,0 3-4177 0 0,14-4-4045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3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3689 0 0,'0'0'1696'0'0,"0"0"-214"0"0,0 0-121 0 0,0 0 88 0 0,0 0 163 0 0,0 0 22 0 0,0 0-218 0 0,0 0-357 0 0,0 0-346 0 0,0 0-215 0 0,4 0 2595 0 0,26 92 286 0 0,66 423-1715 0 0,-49-343-1620 0 0,-14-108-58 0 0,-20-82 1349 0 0,160-457-879 0 0,-155 405-436 0 0,-4-1 1 0 0,-2-1 0 0 0,-3 0-1 0 0,-1-59-20 0 0,-14 92 60 0 0,-7 45-1233 0 0,-1 79-2904 0 0,13-49-4944 0 0,1-21-2688 0 0</inkml:trace>
  <inkml:trace contextRef="#ctx0" brushRef="#br0" timeOffset="469.505">569 728 5441 0 0,'0'0'2341'0'0,"0"0"-385"0"0,0 0-160 0 0,0 0-16 0 0,0 0 35 0 0,0 0-128 0 0,0 0-339 0 0,0 0-319 0 0,0 0-322 0 0,0 0-247 0 0,0 0-165 0 0,0 0-96 0 0,0 0-79 0 0,-7 10-40 0 0,-38 63 60 0 0,27 91 25 0 0,19-156-133 0 0,1-1-1 0 0,-1 0 1 0 0,1 1-1 0 0,1-1 0 0 0,-1 0 1 0 0,1 0-1 0 0,0 0 1 0 0,1 0-1 0 0,0 0 1 0 0,0-1-1 0 0,0 0 1 0 0,1 0-1 0 0,0 0 0 0 0,0 0 1 0 0,0-1-1 0 0,1 0 1 0 0,0 0-1 0 0,0 0 1 0 0,0-1-1 0 0,1 0 1 0 0,-1 0-1 0 0,1-1 0 0 0,0 1 1 0 0,0-2-1 0 0,0 1 1 0 0,5 1-32 0 0,-5-4 105 0 0,0 1 0 0 0,0-1-1 0 0,0 0 1 0 0,-1-1 0 0 0,1 0 0 0 0,0 0 0 0 0,0 0 0 0 0,-1-1 0 0 0,1 0 0 0 0,-1 0 0 0 0,0-1-1 0 0,1 1 1 0 0,-1-1 0 0 0,0-1 0 0 0,-1 1 0 0 0,1-1 0 0 0,0 0 0 0 0,-1-1 0 0 0,0 1-1 0 0,0-1 1 0 0,-1 0 0 0 0,1 0 0 0 0,-1 0 0 0 0,0-1 0 0 0,0 0 0 0 0,-1 1 0 0 0,1-1 0 0 0,-1-1-1 0 0,-1 1 1 0 0,1 0 0 0 0,-1-1 0 0 0,0 1 0 0 0,-1-1 0 0 0,0 0 0 0 0,0 1 0 0 0,0-1 0 0 0,0-4-105 0 0,-1 6 14 0 0,0-1 1 0 0,-1 1-1 0 0,1 0 1 0 0,-1 0-1 0 0,0 0 1 0 0,0 0-1 0 0,0 0 1 0 0,-1 0-1 0 0,1 0 1 0 0,-1 0-1 0 0,-1 1 1 0 0,1-1-1 0 0,-1 1 1 0 0,1-1-1 0 0,-1 1 1 0 0,-1 0-1 0 0,1 0 1 0 0,0 1-1 0 0,-1-1 1 0 0,0 0-1 0 0,0 1 1 0 0,0 0-1 0 0,0 0 1 0 0,-2-1-15 0 0,-5-2-136 0 0,-1-1 1 0 0,0 1-1 0 0,0 1 1 0 0,0 0-1 0 0,-1 1 1 0 0,1 0-1 0 0,-1 1 1 0 0,0 1-1 0 0,0 0 1 0 0,0 0-1 0 0,0 1 1 0 0,-1 1-1 0 0,1 0 1 0 0,0 1-1 0 0,-10 2 136 0 0,-25 15-2147 0 0,22 3-5448 0 0,17-13-1747 0 0</inkml:trace>
  <inkml:trace contextRef="#ctx0" brushRef="#br0" timeOffset="886.494">1103 839 3105 0 0,'0'0'2248'0'0,"0"0"-30"0"0,0 0-23 0 0,0 0-97 0 0,0 0-135 0 0,0 0-232 0 0,0 0-291 0 0,0 0-233 0 0,0 0-185 0 0,0 0-150 0 0,0 0-103 0 0,0 0-60 0 0,7-2-67 0 0,21-5-59 0 0,-28 7-550 0 0,1 1 0 0 0,-1-1 0 0 0,1 0 0 0 0,-1 0 0 0 0,0 0 0 0 0,1 1 0 0 0,-1-1-1 0 0,1 0 1 0 0,-1 1 0 0 0,0-1 0 0 0,0 0 0 0 0,1 1 0 0 0,-1-1 0 0 0,0 0 0 0 0,1 1 0 0 0,-1-1 0 0 0,0 0 0 0 0,0 1-1 0 0,0-1 1 0 0,0 1 0 0 0,1-1 0 0 0,-1 1 0 0 0,0-1 0 0 0,0 1 0 0 0,0-1 0 0 0,0 0 0 0 0,0 1 0 0 0,0-1-1 0 0,0 1 1 0 0,0-1 0 0 0,0 1 0 0 0,0-1 0 0 0,0 1 0 0 0,-1-1 0 0 0,1 0 0 0 0,0 1 0 0 0,0-1 0 0 0,0 1 0 0 0,0-1-1 0 0,-1 0 1 0 0,1 1 0 0 0,0-1 0 0 0,0 1 0 0 0,-1-1 0 0 0,1 0 0 0 0,0 0 0 0 0,-1 1 0 0 0,1-1 0 0 0,0 0-1 0 0,-1 1 1 0 0,1-1 0 0 0,-1 0 0 0 0,1 0-33 0 0,-1 1 125 0 0,-136 219 1283 0 0,89-87-1923 0 0,37-110-542 0 0,7-21-3893 0 0,-1-1-4821 0 0,4-1-15 0 0</inkml:trace>
  <inkml:trace contextRef="#ctx0" brushRef="#br0" timeOffset="1197.189">821 835 8058 0 0,'0'0'2482'0'0,"0"0"-949"0"0,0 0-426 0 0,0 0 60 0 0,0 0 115 0 0,0 0 86 0 0,0 0-126 0 0,0 0-162 0 0,0 0-115 0 0,0 0-148 0 0,0 0-64 0 0,0 0-6 0 0,0 0-27 0 0,17 20-64 0 0,55 61-84 0 0,66 49 1154 0 0,-28-30-1453 0 0,-103-96-622 0 0,7 6 495 0 0,-9-5-7863 0 0,-5-5-3277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80 0 0 0,'0'0'2599'0'0,"0"0"-1541"0"0,0 0-486 0 0,0 0 100 0 0,0 0 278 0 0,0 0 247 0 0,0 0 29 0 0,0 0-113 0 0,0 0-238 0 0,0 0-211 0 0,0 0-122 0 0,-24 18-46 0 0,-75 53 0 0 0,61-25 324 0 0,37-36-630 0 0,-4 13 119 0 0,0 1 0 0 0,2 1 0 0 0,1-1 0 0 0,1 0 0 0 0,1 1 0 0 0,0-1 0 0 0,3 0 1 0 0,0 0-1 0 0,1 0 0 0 0,3 10-309 0 0,-1-17 105 0 0,-4-4-24 0 0,1-1 1 0 0,0 1 0 0 0,1-1 0 0 0,1 0-1 0 0,0-1 1 0 0,0 1 0 0 0,1-1 0 0 0,1 0-1 0 0,0-1 1 0 0,0 1 0 0 0,1-1 0 0 0,1-1-1 0 0,-1 1 1 0 0,1-1 0 0 0,6 3-82 0 0,-6-5 228 0 0,1-1 1 0 0,0-1 0 0 0,0 0-1 0 0,0 0 1 0 0,1-1-1 0 0,0 0 1 0 0,0-1-1 0 0,0 0 1 0 0,0-1-1 0 0,0 0 1 0 0,0-1 0 0 0,0 0-1 0 0,9-1-228 0 0,-1-3 268 0 0,0-1 1 0 0,0-1-1 0 0,-1-1 0 0 0,0 0 0 0 0,0-2 0 0 0,0 0 0 0 0,-1-1 1 0 0,0 0-1 0 0,-1-2 0 0 0,0 0 0 0 0,-1 0 0 0 0,0-2 1 0 0,-1 0-1 0 0,0 0 0 0 0,-1-1 0 0 0,-1-1 0 0 0,0 0 1 0 0,-1-1-1 0 0,0 0 0 0 0,-1-3-268 0 0,-1 7 37 0 0,-1 0 1 0 0,0 0-1 0 0,-1 0 0 0 0,0-1 1 0 0,-1-1-1 0 0,-1 1 0 0 0,0-1 1 0 0,0 0-1 0 0,-2 0 0 0 0,0 0 1 0 0,0 0-1 0 0,-1-1 0 0 0,-1 1 1 0 0,-1-1-1 0 0,0 1 0 0 0,-1-1 1 0 0,0 1-1 0 0,-1 0 0 0 0,0-1 1 0 0,-2 1-1 0 0,0 0 0 0 0,0 0 1 0 0,-1 1-1 0 0,-1-1 0 0 0,0 1 1 0 0,-1 0-1 0 0,0 1 0 0 0,-2-3-37 0 0,-2 4-169 0 0,0-1 0 0 0,-1 2 0 0 0,0 0 0 0 0,-1 0 0 0 0,0 1 0 0 0,0 1 0 0 0,-1 0 0 0 0,0 1 0 0 0,0 0 0 0 0,-1 1 0 0 0,0 1 0 0 0,0 0 0 0 0,0 1 0 0 0,-1 1 0 0 0,1 0 0 0 0,-1 1 0 0 0,0 1 0 0 0,1 0 0 0 0,-1 1 0 0 0,0 1 0 0 0,0 1 0 0 0,1 0 0 0 0,-1 1 0 0 0,1 0 0 0 0,0 1 0 0 0,0 1 0 0 0,0 1 0 0 0,0 0 0 0 0,-3 3 169 0 0,-31 17-2836 0 0,19-6-2837 0 0,9-4-5836 0 0</inkml:trace>
  <inkml:trace contextRef="#ctx0" brushRef="#br0" timeOffset="470.232">21 581 4073 0 0,'0'0'2957'0'0,"0"0"-553"0"0,0 0-376 0 0,0 0-179 0 0,0 0-111 0 0,0 0-191 0 0,0 0-234 0 0,0 0-226 0 0,0 0-193 0 0,0 0-169 0 0,0 0-161 0 0,0 0-118 0 0,0 0-112 0 0,-3-13-71 0 0,-7-43-10 0 0,10 53-219 0 0,1 1-1 0 0,-1 0 0 0 0,0-1 1 0 0,1 1-1 0 0,-1 0 1 0 0,1 0-1 0 0,0-1 0 0 0,-1 1 1 0 0,1 0-1 0 0,0 0 0 0 0,1 0 1 0 0,-1 0-1 0 0,0 0 0 0 0,1 0 1 0 0,-1 0-1 0 0,1 0 0 0 0,-1 1 1 0 0,1-1-1 0 0,0 0 0 0 0,0 1 1 0 0,-1 0-1 0 0,1-1 0 0 0,0 1 1 0 0,0 0-1 0 0,1 0 0 0 0,1-1-33 0 0,4-3 160 0 0,11-8 24 0 0,-1 2-1 0 0,2 0 0 0 0,-1 1 1 0 0,2 0-1 0 0,-1 2 1 0 0,1 1-1 0 0,0 0 0 0 0,1 2 1 0 0,0 0-1 0 0,0 1 0 0 0,0 2 1 0 0,19-1-184 0 0,-37 5 13 0 0,0-1 0 0 0,0 0-1 0 0,0 1 1 0 0,0 0 0 0 0,-1 0 0 0 0,1 0 0 0 0,0 1 0 0 0,-1-1-1 0 0,0 1 1 0 0,1 0 0 0 0,-1 0 0 0 0,-1 0 0 0 0,1 0 0 0 0,0 1 0 0 0,-1-1-1 0 0,1 1 1 0 0,-1-1 0 0 0,0 1 0 0 0,0 0 0 0 0,-1 0 0 0 0,1 0 0 0 0,-1 0-1 0 0,0 0 1 0 0,0 0 0 0 0,0 0 0 0 0,0 1-13 0 0,18 37 190 0 0,-15-37-134 0 0,0 0 0 0 0,1-1 0 0 0,0 1 0 0 0,0-1 0 0 0,0 0 1 0 0,0-1-1 0 0,1 1 0 0 0,-1-1 0 0 0,1 0 0 0 0,0-1 0 0 0,0 1 0 0 0,0-1 0 0 0,0 0 0 0 0,0-1 0 0 0,0 1 1 0 0,1-1-1 0 0,-1-1 0 0 0,1 1 0 0 0,-1-1 0 0 0,0 0 0 0 0,1 0 0 0 0,-1-1 0 0 0,0 0 0 0 0,1 0 1 0 0,-1 0-1 0 0,0-1 0 0 0,0 0 0 0 0,0 0 0 0 0,2-2-56 0 0,0-9-753 0 0,-9 7-3533 0 0,-2 0-5578 0 0,3 3-2975 0 0</inkml:trace>
  <inkml:trace contextRef="#ctx0" brushRef="#br0" timeOffset="730.514">945 452 10802 0 0,'0'0'3240'0'0,"0"0"-1328"0"0,0 0-509 0 0,0 0-143 0 0,0 0-93 0 0,0 0-172 0 0,0 0-277 0 0,0 0-289 0 0,0 0-190 0 0,0 0-106 0 0,0 0-62 0 0,0 0-30 0 0,-16 14-21 0 0,-48 47-28 0 0,61-59 5 0 0,1 1-1 0 0,-1 0 1 0 0,1 0 0 0 0,0 0-1 0 0,0 0 1 0 0,0 0-1 0 0,1 1 1 0 0,-1-1 0 0 0,1 1-1 0 0,0-1 1 0 0,0 1-1 0 0,0-1 1 0 0,0 1 0 0 0,0 0-1 0 0,1-1 1 0 0,0 1-1 0 0,0 0 1 0 0,0 0 0 0 0,0-1-1 0 0,1 4 4 0 0,0 6-20 0 0,-2-10 26 0 0,1 0 0 0 0,0 1 1 0 0,1-1-1 0 0,-1 0 0 0 0,1 1 0 0 0,-1-1 0 0 0,1 0 1 0 0,0 0-1 0 0,0 0 0 0 0,0 0 0 0 0,1 0 0 0 0,-1 0 1 0 0,1 0-1 0 0,0 0 0 0 0,-1 0 0 0 0,1-1 0 0 0,0 1 1 0 0,1 0-1 0 0,-1-1 0 0 0,0 0 0 0 0,1 0 0 0 0,-1 0 0 0 0,1 0 1 0 0,0 0-1 0 0,0 0 0 0 0,0-1 0 0 0,0 1 0 0 0,0-1 1 0 0,0 0-1 0 0,0 0 0 0 0,0 0 0 0 0,0 0 0 0 0,1 0 1 0 0,-1-1-1 0 0,0 1 0 0 0,0-1 0 0 0,1 0 0 0 0,-1 0 0 0 0,3-1-6 0 0,-3 2 97 0 0,1-1-1 0 0,0 0 0 0 0,0 1 0 0 0,-1-2 1 0 0,1 1-1 0 0,0 0 0 0 0,0-1 0 0 0,-1 0 1 0 0,1 0-1 0 0,0 0 0 0 0,-1 0 0 0 0,1 0 0 0 0,-1-1 1 0 0,1 0-1 0 0,-1 1 0 0 0,0-1 0 0 0,0-1 1 0 0,0 1-1 0 0,0 0 0 0 0,0-1 0 0 0,0 1 1 0 0,-1-1-1 0 0,1 0 0 0 0,-1 0 0 0 0,0 0 1 0 0,0 0-1 0 0,0 0 0 0 0,0-1 0 0 0,0 1 0 0 0,-1-1 1 0 0,1 1-1 0 0,-1-1 0 0 0,0 1 0 0 0,0-1 1 0 0,-1 0-1 0 0,1 1 0 0 0,-1-1 0 0 0,1-2-96 0 0,-1 0 3 0 0,0 0 1 0 0,-1 1-1 0 0,1-1 0 0 0,-1 0 0 0 0,0 1 0 0 0,-1-1 1 0 0,1 1-1 0 0,-1-1 0 0 0,0 1 0 0 0,0 0 0 0 0,-1 0 1 0 0,0 0-1 0 0,0 0 0 0 0,0 0 0 0 0,0 1 0 0 0,-1-1 1 0 0,1 1-1 0 0,-1 0 0 0 0,0 0 0 0 0,-2-1-3 0 0,-28-26-2388 0 0,24 22-1313 0 0,2 1-8048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9794 0 0,'0'0'1810'0'0,"0"0"-727"0"0,0 0-246 0 0,0 0 190 0 0,0 0 256 0 0,0 0 57 0 0,0 0-102 0 0,0 0-144 0 0,0 0-153 0 0,0 0-126 0 0,0 0-100 0 0,0 0-106 0 0,0 0-75 0 0,33-4-78 0 0,105-11-72 0 0,14 5 886 0 0,-100 9-3961 0 0,-41 1 1613 0 0,-4 0-3810 0 0,-1-3-6516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5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604 295 1760 0 0,'0'0'1329'0'0,"0"0"-289"0"0,0 0 79 0 0,0 0 201 0 0,0 0 248 0 0,0 0 126 0 0,0 0-167 0 0,0 0-185 0 0,0 0-273 0 0,0 0-181 0 0,0 0-115 0 0,-4-3-77 0 0,-15-9-24 0 0,15 9-72 0 0,4 3-81 0 0,0 0-48 0 0,0 0-13 0 0,0 0 0 0 0,0 0-17 0 0,0 0 6 0 0,0 0-24 0 0,0 0-38 0 0,-16-1 606 0 0,-1-2-944 0 0,0 1 1 0 0,-1 0-1 0 0,1 1 1 0 0,-1 1-1 0 0,1 1 0 0 0,0 0 1 0 0,-1 1-1 0 0,1 1 1 0 0,0 1-1 0 0,0 0 0 0 0,-10 5-47 0 0,-216 57 823 0 0,153-37-141 0 0,90-28-690 0 0,0 1 0 0 0,0-1 0 0 0,0 1 0 0 0,0-1 0 0 0,1 1 0 0 0,-1-1 0 0 0,1 1 0 0 0,-1-1 0 0 0,1 1 0 0 0,0-1 0 0 0,-1 1 0 0 0,1-1 0 0 0,0 0 0 0 0,0 0 1 0 0,0 1-1 0 0,0-1 0 0 0,0 0 0 0 0,0 0 0 0 0,0 0 0 0 0,0 0 0 0 0,1 0 0 0 0,-1 0 0 0 0,0 0 0 0 0,0 0 0 0 0,1-1 0 0 0,-1 1 0 0 0,1 0 8 0 0,12 6 22 0 0,2 0 1 0 0,-1-1-1 0 0,0-1 0 0 0,1 0 0 0 0,0-1 1 0 0,0-1-1 0 0,1 0 0 0 0,-1-2 1 0 0,0 1-1 0 0,9-2-22 0 0,135 1 239 0 0,-167 7 241 0 0,-181 82-10 0 0,171-81-466 0 0,0-1 0 0 0,1 2 0 0 0,0 0-1 0 0,1 1 1 0 0,0 1 0 0 0,1 0 0 0 0,0 1-1 0 0,1 0 1 0 0,0 1 0 0 0,1 1 0 0 0,-6 10-4 0 0,17-20 1 0 0,1-1-1 0 0,0 1 1 0 0,1 0 0 0 0,-1-1 0 0 0,1 1 0 0 0,0-1 0 0 0,0 1-1 0 0,0-1 1 0 0,1 1 0 0 0,-1-1 0 0 0,1 0 0 0 0,0 0 0 0 0,1 1 0 0 0,-1-2-1 0 0,1 1 1 0 0,-1 0 0 0 0,1 0 0 0 0,0-1 0 0 0,1 1 0 0 0,-1-1-1 0 0,0 0 1 0 0,1 0 0 0 0,0-1 0 0 0,0 1 0 0 0,0-1 0 0 0,0 1 0 0 0,0-1-1 0 0,0 0 1 0 0,0-1 0 0 0,2 1-1 0 0,14 6 57 0 0,1 0 0 0 0,0-2 1 0 0,0 0-1 0 0,0-2 0 0 0,1 0 0 0 0,-1-1 1 0 0,1-1-1 0 0,0-1 0 0 0,0-1 0 0 0,6-2-57 0 0,-27 2-36 0 0,-1 0 0 0 0,1 0 0 0 0,0-1 1 0 0,0 1-1 0 0,0 0 0 0 0,0-1 0 0 0,0 1 0 0 0,0 0 0 0 0,-1-1 0 0 0,1 1 0 0 0,0-1 0 0 0,0 1 0 0 0,-1-1 1 0 0,1 0-1 0 0,0 1 0 0 0,-1-1 0 0 0,1 0 0 0 0,0 1 0 0 0,-1-1 0 0 0,1 0 0 0 0,-1 0 0 0 0,1 1 1 0 0,-1-1-1 0 0,0 0 0 0 0,1 0 0 0 0,-1 0 0 0 0,0 0 0 0 0,0 0 0 0 0,1 0 0 0 0,-1 1 0 0 0,0-1 0 0 0,0 0 1 0 0,0 0-1 0 0,0 0 0 0 0,0 0 0 0 0,0 0 0 0 0,0 0 36 0 0,-2-28-6198 0 0,2 14-2098 0 0,0 7-1734 0 0</inkml:trace>
  <inkml:trace contextRef="#ctx0" brushRef="#br0" timeOffset="468.017">225 1 7994 0 0,'0'0'1141'0'0,"0"0"-325"0"0,0 0-147 0 0,0 0 173 0 0,0 0 363 0 0,0 0 300 0 0,0 0 56 0 0,0 0-202 0 0,0 0-320 0 0,0 0-327 0 0,0 0-252 0 0,0 0-172 0 0,0 0-71 0 0,0 5 49 0 0,-20 197 2281 0 0,21 389-567 0 0,-7-528-1854 0 0,-3-1-1 0 0,-2 0 0 0 0,-4-1 1 0 0,-2 0-1 0 0,-21 50-125 0 0,26-51-679 0 0,12-61 521 0 0,0 1-77 0 0,0-9-3549 0 0,0 4-5251 0 0,0 5-2302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0,'0'0'1462'0'0,"0"0"398"0"0,0 0 349 0 0,0 0 166 0 0,0 0-120 0 0,0 0-317 0 0,0 0-371 0 0,0 0-331 0 0,0 0-228 0 0,0 0-140 0 0,0 0-108 0 0,0 0-93 0 0,0 0-55 0 0,0 0-65 0 0,0 0-83 0 0,21 0 1789 0 0,294 4 2132 0 0,-189-16-4277 0 0,-126 12-94 0 0,17-4-505 0 0,-16 2-3007 0 0,-10 1-4398 0 0,7 1-3574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8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9810 0 0,'0'0'2155'0'0,"0"0"-884"0"0,0 0-283 0 0,0 0 230 0 0,0 0 257 0 0,0 0 91 0 0,0 0-122 0 0,0 0-205 0 0,0 0-179 0 0,0 0-122 0 0,0 0-108 0 0,0 0-103 0 0,26 11-87 0 0,82 31-111 0 0,-24-25 244 0 0,-61-17-621 0 0,123 0-124 0 0,-107-12-1696 0 0,-28 6-1504 0 0,0-1-3372 0 0,-4 3-5770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4449 0 0,'0'0'1932'0'0,"0"0"-755"0"0,0 0-431 0 0,0 0 64 0 0,0 0 360 0 0,0 0 314 0 0,0 0 64 0 0,0 0-244 0 0,0 0-395 0 0,0 0-377 0 0,0 0-246 0 0,0 0-141 0 0,4 12 567 0 0,22 145 2818 0 0,-15 85-2733 0 0,-9-145-527 0 0,-1-75-251 0 0,-2-7-11 0 0,1 0 0 0 0,1-1-1 0 0,1 1 1 0 0,0 0-1 0 0,0-1 1 0 0,2 1 0 0 0,0-1-1 0 0,0 0 1 0 0,2 2-8 0 0,-5-16 40 0 0,-1 1 1 0 0,1-1 0 0 0,-1 0 0 0 0,0 0-1 0 0,1 1 1 0 0,-1-1 0 0 0,0 0 0 0 0,1 0-1 0 0,-1 1 1 0 0,1-1 0 0 0,-1 0 0 0 0,1 0-1 0 0,-1 0 1 0 0,1 0 0 0 0,-1 0 0 0 0,1 0-1 0 0,-1 0 1 0 0,0 0 0 0 0,1 0 0 0 0,-1 0-1 0 0,1 0 1 0 0,-1 0 0 0 0,1 0 0 0 0,-1 0-1 0 0,1 0 1 0 0,-1 0 0 0 0,1 0 0 0 0,-1-1-1 0 0,0 1 1 0 0,1 0 0 0 0,-1 0 0 0 0,1-1-1 0 0,-1 1 1 0 0,0 0 0 0 0,1-1-1 0 0,-1 1 1 0 0,0 0 0 0 0,1-1 0 0 0,-1 1-1 0 0,0 0 1 0 0,1-1 0 0 0,-1 1 0 0 0,0-1-1 0 0,0 1 1 0 0,0 0 0 0 0,1-1 0 0 0,-1 1-1 0 0,0-1 1 0 0,0 1 0 0 0,0-1 0 0 0,0 1-1 0 0,0-1 1 0 0,0 1 0 0 0,0-1 0 0 0,0 1-1 0 0,0-1 1 0 0,0 1 0 0 0,0 0 0 0 0,0-1-41 0 0,3-4-104 0 0,32-54 297 0 0,-3-1-1 0 0,-2-1 1 0 0,-2-1-1 0 0,-4-2 1 0 0,-2 0-1 0 0,6-41-192 0 0,2-2 18 0 0,23-120-20 0 0,-61 257-6711 0 0,4-10 373 0 0,3-8-4727 0 0</inkml:trace>
  <inkml:trace contextRef="#ctx0" brushRef="#br0" timeOffset="569.489">411 667 0 0 0,'0'0'782'0'0,"0"0"656"0"0,0 0 576 0 0,0 0 352 0 0,0 0 19 0 0,0 0-240 0 0,0 0-408 0 0,0 0-448 0 0,0 0-327 0 0,0 0-189 0 0,0 0-112 0 0,0 0-120 0 0,0-3-136 0 0,-1 3-396 0 0,1-1 0 0 0,0 1 0 0 0,-1-1-1 0 0,1 1 1 0 0,-1-1 0 0 0,1 1 0 0 0,0 0-1 0 0,-1-1 1 0 0,1 1 0 0 0,-1 0 0 0 0,1-1-1 0 0,-1 1 1 0 0,1 0 0 0 0,-1-1 0 0 0,1 1-1 0 0,-1 0 1 0 0,1 0 0 0 0,-1 0-1 0 0,0 0 1 0 0,1 0 0 0 0,-1 0 0 0 0,1-1-1 0 0,-1 1 1 0 0,1 0 0 0 0,-1 0 0 0 0,0 1-1 0 0,1-1 1 0 0,-1 0 0 0 0,1 0 0 0 0,-1 0-1 0 0,1 0 1 0 0,-1 0 0 0 0,0 1 0 0 0,1-1-1 0 0,-1 0 1 0 0,1 0 0 0 0,-1 1 0 0 0,1-1-1 0 0,0 0 1 0 0,-1 1 0 0 0,1-1-1 0 0,-1 1 1 0 0,1-1 0 0 0,0 1 0 0 0,-1-1-1 0 0,1 1 1 0 0,0-1 0 0 0,-1 1 0 0 0,1-1-1 0 0,0 1 1 0 0,0-1 0 0 0,-1 1 0 0 0,1-1-1 0 0,0 1 1 0 0,0-1 0 0 0,0 1 0 0 0,0 0-9 0 0,-28 37 136 0 0,24-29-86 0 0,0 1 0 0 0,1-1 0 0 0,1 1-1 0 0,0 0 1 0 0,0 0 0 0 0,1 0 0 0 0,0 0 0 0 0,0 1-1 0 0,1-1 1 0 0,1 0 0 0 0,0 0 0 0 0,0 2-50 0 0,1-8 106 0 0,1-1 1 0 0,-1 1-1 0 0,0-1 1 0 0,1 1-1 0 0,0-1 1 0 0,0 0-1 0 0,0 0 1 0 0,0 0-1 0 0,1-1 1 0 0,-1 1-1 0 0,0-1 1 0 0,1 0-1 0 0,0 0 1 0 0,0 0-1 0 0,0 0 0 0 0,0-1 1 0 0,0 1-1 0 0,0-1 1 0 0,0 0-1 0 0,0 0 1 0 0,0-1-1 0 0,0 1 1 0 0,1-1-1 0 0,-1 0 1 0 0,0 0-1 0 0,0 0 1 0 0,1-1-1 0 0,-1 1 1 0 0,0-1-1 0 0,0 0 1 0 0,0-1-1 0 0,0 1 1 0 0,0 0-1 0 0,0-1 1 0 0,0 0-1 0 0,0 0 1 0 0,-1 0-1 0 0,1-1 1 0 0,-1 1-1 0 0,3-4-106 0 0,1 2 57 0 0,0-1-1 0 0,0 0 0 0 0,-1 0 1 0 0,0-1-1 0 0,0 0 1 0 0,0 0-1 0 0,-1 0 1 0 0,0-1-1 0 0,0 1 0 0 0,-1-1 1 0 0,0 0-1 0 0,0-1 1 0 0,0 1-1 0 0,-1-1 0 0 0,0 0 1 0 0,-1 0-1 0 0,0 0 1 0 0,0 0-1 0 0,0 0 0 0 0,-1-2-56 0 0,-2 8-64 0 0,0 0-1 0 0,0 0 0 0 0,0 0 1 0 0,-1 0-1 0 0,1 0 0 0 0,0 0 0 0 0,-1 0 1 0 0,1 0-1 0 0,-1 1 0 0 0,0-1 0 0 0,0 1 1 0 0,1-1-1 0 0,-1 1 0 0 0,0 0 0 0 0,0 0 1 0 0,0 0-1 0 0,-1 0 0 0 0,1 0 0 0 0,0 0 1 0 0,0 0-1 0 0,0 1 0 0 0,-1-1 0 0 0,1 1 1 0 0,0 0-1 0 0,-1-1 0 0 0,1 1 0 0 0,0 0 1 0 0,-1 1 64 0 0,-42-5-8098 0 0,32 4-3029 0 0</inkml:trace>
  <inkml:trace contextRef="#ctx0" brushRef="#br0" timeOffset="1404.035">630 711 2272 0 0,'0'0'3037'0'0,"0"0"-1098"0"0,0 0-502 0 0,0 0-104 0 0,0 0 6 0 0,0 0-85 0 0,0 0-238 0 0,0 0-356 0 0,0 0-327 0 0,0 0-155 0 0,0 0-42 0 0,0 0 16 0 0,0 0 51 0 0,-1 8 30 0 0,2 72 838 0 0,-1-77-1003 0 0,1 0 1 0 0,0 0-1 0 0,0 0 0 0 0,0 0 1 0 0,0 0-1 0 0,0 0 0 0 0,1-1 1 0 0,-1 1-1 0 0,1 0 0 0 0,0-1 1 0 0,0 1-1 0 0,0-1 1 0 0,0 0-1 0 0,0 1 0 0 0,0-1 1 0 0,1 0-1 0 0,-1-1 0 0 0,1 1 1 0 0,-1 0-1 0 0,1-1 0 0 0,0 1 1 0 0,0-1-1 0 0,0 0 0 0 0,-1 0 1 0 0,1 0-1 0 0,0 0 1 0 0,0 0-1 0 0,0-1 0 0 0,1 0 1 0 0,-1 1-1 0 0,0-1 0 0 0,0 0 1 0 0,0 0-1 0 0,0-1 0 0 0,0 1 1 0 0,0-1-1 0 0,0 1 0 0 0,0-1 1 0 0,3-1-69 0 0,5-4 178 0 0,0 0 0 0 0,0 0 1 0 0,-1-1-1 0 0,0-1 0 0 0,0 1 0 0 0,-1-2 1 0 0,0 1-1 0 0,-1-1 0 0 0,1-1 0 0 0,-2 0 1 0 0,4-5-179 0 0,25-27 333 0 0,-1-13 876 0 0,-35 55-1058 0 0,0 0-32 0 0,0 0-39 0 0,0 0-55 0 0,0 0-5 0 0,0 0-31 0 0,0 0-22 0 0,-3 25-243 0 0,-7 15 297 0 0,2 1-1 0 0,2 0 1 0 0,2 0 0 0 0,2 0 0 0 0,1 0 0 0 0,4 33-21 0 0,-1 12-36 0 0,-2-24 26 0 0,-3 0 0 0 0,-3 0 0 0 0,-7 31 10 0 0,13-90 3 0 0,-1 0 0 0 0,1 0 0 0 0,-1 0 0 0 0,1-1 0 0 0,-1 1 1 0 0,0 0-1 0 0,0 0 0 0 0,0-1 0 0 0,-1 1 0 0 0,1 0 0 0 0,0-1 0 0 0,-1 0 1 0 0,0 1-1 0 0,0-1 0 0 0,0 0 0 0 0,0 0 0 0 0,0 0 0 0 0,0 0 1 0 0,0 0-1 0 0,0 0 0 0 0,-1 0 0 0 0,1-1 0 0 0,-1 1 0 0 0,0-1 1 0 0,1 0-1 0 0,-1 0 0 0 0,0 0 0 0 0,1 0 0 0 0,-1 0 0 0 0,0-1 0 0 0,0 1 1 0 0,0-1-1 0 0,0 0 0 0 0,0 0 0 0 0,0 0 0 0 0,0 0 0 0 0,0 0 1 0 0,0-1-4 0 0,-1-1 5 0 0,1-1-1 0 0,-1 0 1 0 0,0 0 0 0 0,1-1 0 0 0,0 1 0 0 0,0-1 0 0 0,0 1 0 0 0,0-1 0 0 0,0 0 0 0 0,1 0 0 0 0,0 0 0 0 0,0 0 0 0 0,0-1 0 0 0,0 1 0 0 0,1-1 0 0 0,-1 1 0 0 0,1-1 0 0 0,0 1 0 0 0,1-1 0 0 0,-1 0 0 0 0,1-4-5 0 0,0-7 16 0 0,1-1 1 0 0,1 1 0 0 0,0 0-1 0 0,1 0 1 0 0,1 0 0 0 0,1 0-1 0 0,0 0 1 0 0,1 1 0 0 0,1 0-1 0 0,0 0 1 0 0,1 1 0 0 0,0 0-1 0 0,1 0 1 0 0,1 1 0 0 0,0 0-1 0 0,1 0 1 0 0,1 1 0 0 0,10-8-17 0 0,32-29 90 0 0,-31 30-1727 0 0,-1-1-3770 0 0,-16 16-3369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3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1 344 0 0,'0'0'1710'0'0,"0"0"200"0"0,0 0 403 0 0,0 0 253 0 0,0 0-60 0 0,0 0-421 0 0,0 0-581 0 0,0 0-480 0 0,0 0-313 0 0,0 0-210 0 0,-10 32-130 0 0,-27 101-76 0 0,19-19-699 0 0,18-113-284 0 0,2-1-5224 0 0,-2 0-4188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14147 0 0,'0'0'1984'0'0,"0"0"-911"0"0,0 0-257 0 0,0 0-128 0 0,0 0-136 0 0,0 0-144 0 0,0 0-248 0 0,0 0-192 0 0,0 0-120 0 0,0 0-104 0 0,0 0-80 0 0,0 0-232 0 0,0 0-464 0 0,0 0-1417 0 0,79-7-3536 0 0,-74 14-3033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4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2336 0 0,'0'0'2473'0'0,"0"0"-56"0"0,0 0-21 0 0,0 0-187 0 0,0 0-318 0 0,0 0-403 0 0,0 0-314 0 0,0 0-126 0 0,0 0-107 0 0,0 0-91 0 0,0 0-79 0 0,0 0-74 0 0,0 0-94 0 0,10-33-98 0 0,35-101-114 0 0,19-46 717 0 0,-42 129-1004 0 0,-17 40 64 0 0,1 2-874 0 0,-3 26 39 0 0,-1 16 643 0 0,-3-15 8 0 0,2 0-1 0 0,0 0 0 0 0,1 0 1 0 0,1-1-1 0 0,0 1 0 0 0,1 0 0 0 0,1-1 1 0 0,1 0-1 0 0,1 0 0 0 0,0-1 0 0 0,1 0 1 0 0,9 14 16 0 0,-16-28 29 0 0,1 0 0 0 0,-1-1 0 0 0,1 1 1 0 0,-1-1-1 0 0,1 0 0 0 0,-1 0 1 0 0,1 1-1 0 0,0-1 0 0 0,0 0 0 0 0,0 0 1 0 0,0-1-1 0 0,-1 1 0 0 0,1 0 0 0 0,0-1 1 0 0,0 1-1 0 0,0-1 0 0 0,1 1 0 0 0,-1-1 1 0 0,0 0-1 0 0,0 0 0 0 0,0 0 1 0 0,0 0-1 0 0,0 0 0 0 0,0-1 0 0 0,0 1 1 0 0,0 0-1 0 0,0-1 0 0 0,0 0 0 0 0,0 1 1 0 0,0-1-1 0 0,0 0 0 0 0,0 0 0 0 0,-1 0 1 0 0,1 0-1 0 0,0-1 0 0 0,-1 1-29 0 0,55-54 1222 0 0,-38 24-982 0 0,0-1 0 0 0,-3 0 0 0 0,0-1 0 0 0,-2-1 0 0 0,-2 0 0 0 0,2-13-240 0 0,-8 2 516 0 0,-4 23-2977 0 0,3 1-8319 0 0,-3 17-1135 0 0</inkml:trace>
  <inkml:trace contextRef="#ctx0" brushRef="#br0" timeOffset="359.312">908 97 13443 0 0,'0'0'1515'0'0,"0"0"-362"0"0,0 0-18 0 0,0 0 116 0 0,0 0-8 0 0,0 0-144 0 0,0 0-245 0 0,0 0-242 0 0,0 0-208 0 0,0 0-151 0 0,0 0-117 0 0,0 0-89 0 0,0 0-10 0 0,-24-2-21 0 0,-78 1-1 0 0,100 1-15 0 0,0 0 1 0 0,0 0 0 0 0,0 0-1 0 0,-1 1 1 0 0,1-1-1 0 0,0 1 1 0 0,0-1-1 0 0,0 1 1 0 0,0 0-1 0 0,0 0 1 0 0,0 0-1 0 0,0 0 1 0 0,0 0-1 0 0,0 0 1 0 0,0 0-1 0 0,0 1 1 0 0,1-1-1 0 0,-1 1 1 0 0,0-1-1 0 0,1 1 1 0 0,-1 0-1 0 0,1-1 1 0 0,0 1-1 0 0,0 0 1 0 0,0 0-1 0 0,0 0 1 0 0,0 0-1 0 0,0 0 1 0 0,0 1-1 0 0,-4 7-3 0 0,-2 4-18 0 0,0 0 1 0 0,0 1-1 0 0,2-1 1 0 0,0 1-1 0 0,0 0 1 0 0,2 1-1 0 0,0-1 1 0 0,0 1-1 0 0,2-1 1 0 0,0 1-1 0 0,0 0 1 0 0,2 0-1 0 0,1 12 21 0 0,2-15 5 0 0,0 0 1 0 0,1 0-1 0 0,0-1 0 0 0,1 1 0 0 0,0-1 1 0 0,1-1-1 0 0,0 1 0 0 0,1-1 0 0 0,0-1 0 0 0,1 1 1 0 0,0-1-1 0 0,1-1 0 0 0,0 0 0 0 0,0 0 1 0 0,1-1-1 0 0,0 0 0 0 0,0-1 0 0 0,1 0 0 0 0,0-1 1 0 0,0 0-1 0 0,1-1 0 0 0,0-1 0 0 0,1 1-5 0 0,-4-2 136 0 0,1 0 0 0 0,0-1-1 0 0,0 0 1 0 0,0 0 0 0 0,0-1-1 0 0,0-1 1 0 0,0 0 0 0 0,0 0-1 0 0,0-1 1 0 0,0-1 0 0 0,-1 0-1 0 0,1 0 1 0 0,0-1 0 0 0,-1 0-1 0 0,1-1 1 0 0,-1 0 0 0 0,0-1-1 0 0,0 0 1 0 0,-1 0 0 0 0,1-1-1 0 0,-1-1 1 0 0,0 0-136 0 0,-1-5 41 0 0,1-1-1 0 0,-2 0 1 0 0,0 0 0 0 0,0 0 0 0 0,-2-1-1 0 0,1 0 1 0 0,-2-1 0 0 0,0 1 0 0 0,0-1-1 0 0,-2 0 1 0 0,0 0 0 0 0,0 0 0 0 0,-2 0-1 0 0,0 0 1 0 0,0 0 0 0 0,-1 0-1 0 0,-1 0 1 0 0,-1 0 0 0 0,0 1 0 0 0,-1-1-1 0 0,0 1 1 0 0,-1 0 0 0 0,-1 0 0 0 0,0 0-1 0 0,-1 1 1 0 0,-1 0 0 0 0,0 0 0 0 0,0 1-1 0 0,-1 0 1 0 0,-1 0 0 0 0,-7-6-41 0 0,8 9-178 0 0,-1 0 1 0 0,0 0-1 0 0,-1 1 0 0 0,0 1 1 0 0,0-1-1 0 0,0 2 1 0 0,-1 0-1 0 0,0 0 0 0 0,-1 1 1 0 0,1 0-1 0 0,-3 1 178 0 0,-92-10-5880 0 0,74 14-1464 0 0,9 0-4644 0 0</inkml:trace>
  <inkml:trace contextRef="#ctx0" brushRef="#br0" timeOffset="755.886">573 461 10738 0 0,'0'0'1934'0'0,"0"0"-319"0"0,0 0-45 0 0,0 0-46 0 0,0 0-86 0 0,0 0-133 0 0,0 0-255 0 0,0 0-270 0 0,0 0-212 0 0,0 0-161 0 0,0 0-115 0 0,0 0-57 0 0,0 0-35 0 0,32-28-32 0 0,98-86-31 0 0,-80 73 50 0 0,-44 39-183 0 0,-1 1 1 0 0,0 0 0 0 0,1 0-1 0 0,-1 1 1 0 0,1-1-1 0 0,-1 1 1 0 0,1 1-1 0 0,-1-1 1 0 0,1 1 0 0 0,-1 0-1 0 0,1 0 1 0 0,-1 0-1 0 0,0 1 1 0 0,0 0-1 0 0,1 0 1 0 0,-1 0-1 0 0,-1 1 1 0 0,1 0 0 0 0,0 0-1 0 0,-1 0 1 0 0,1 0-1 0 0,-1 1 1 0 0,0-1-1 0 0,0 1 1 0 0,0 0 0 0 0,-1 0-1 0 0,3 4-4 0 0,33 23 80 0 0,-19-18 305 0 0,2 0 1 0 0,0-2 0 0 0,0 0 0 0 0,1-2 0 0 0,0 0-1 0 0,0-2 1 0 0,5 0-386 0 0,-15-17 1549 0 0,-16-7-3998 0 0,1 4-4915 0 0,2 10-4526 0 0</inkml:trace>
  <inkml:trace contextRef="#ctx0" brushRef="#br0" timeOffset="1660.158">1442 487 384 0 0,'0'0'2203'0'0,"0"0"128"0"0,0 0 81 0 0,0 0-157 0 0,0 0-276 0 0,0 0-281 0 0,0 0-245 0 0,0 0-135 0 0,0 0-158 0 0,0 0-190 0 0,0 0-157 0 0,0 0-115 0 0,4 0 3268 0 0,-23 30-3711 0 0,-10 36-421 0 0,28-61 161 0 0,1 0-1 0 0,0-1 1 0 0,0 1-1 0 0,0 0 1 0 0,1 0 0 0 0,-1 0-1 0 0,1-1 1 0 0,0 1-1 0 0,1 0 1 0 0,-1-1-1 0 0,1 1 1 0 0,0-1 0 0 0,0 0-1 0 0,0 0 1 0 0,1 1-1 0 0,-1-1 1 0 0,1-1-1 0 0,0 1 1 0 0,0 0 0 0 0,0-1-1 0 0,1 1 1 0 0,-1-1-1 0 0,1 0 1 0 0,0 0-1 0 0,0-1 1 0 0,0 1 0 0 0,0-1-1 0 0,0 0 1 0 0,2 1 5 0 0,-3-2 44 0 0,0 0 0 0 0,1 0 0 0 0,-1 0 0 0 0,1 0 0 0 0,0 0 0 0 0,-1-1 1 0 0,1 1-1 0 0,-1-1 0 0 0,1 0 0 0 0,0 0 0 0 0,-1-1 0 0 0,1 1 0 0 0,0-1 0 0 0,-1 0 1 0 0,1 0-1 0 0,-1 0 0 0 0,1 0 0 0 0,-1 0 0 0 0,0-1 0 0 0,1 0 0 0 0,-1 0 0 0 0,0 0 1 0 0,0 0-1 0 0,0 0 0 0 0,-1 0 0 0 0,1-1 0 0 0,0 1 0 0 0,-1-1 0 0 0,1 0 0 0 0,-1 0 1 0 0,0 0-1 0 0,0 0 0 0 0,0 0 0 0 0,1-3-44 0 0,0 0 30 0 0,0-1 1 0 0,0 1-1 0 0,-1-1 0 0 0,0 1 0 0 0,0-1 1 0 0,0 0-1 0 0,-1 0 0 0 0,0 0 1 0 0,0 0-1 0 0,-1 0 0 0 0,0 0 1 0 0,0 0-1 0 0,-1 0 0 0 0,1 0 1 0 0,-2 1-1 0 0,1-1 0 0 0,-1 0 0 0 0,0-1-30 0 0,-27-43-1738 0 0,10 32-6526 0 0,11 12-3686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1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85 0 0 0,'0'0'579'0'0,"0"0"685"0"0,0 0 483 0 0,0 0 326 0 0,0 0 104 0 0,0 0-50 0 0,0 0-170 0 0,0 0-277 0 0,0 0-227 0 0,0 0-271 0 0,-4-6-208 0 0,-15-16-107 0 0,15 17-72 0 0,4 5-74 0 0,0 0-119 0 0,0 0-100 0 0,0 0-93 0 0,0 0-79 0 0,0 0-12 0 0,0 0-34 0 0,0 20 1073 0 0,32 196-103 0 0,26 126-905 0 0,-21-192-331 0 0,-32-139-20 0 0,-5-10 13 0 0,0-1-2 0 0,0 0 2 0 0,0 0 12 0 0,16-42 1557 0 0,175-601-1323 0 0,-166 537-146 0 0,-25 105-127 0 0,0 1-25 0 0,0 0-59 0 0,0 0-56 0 0,0 0-78 0 0,0 0-108 0 0,0 0-97 0 0,0 0-135 0 0,0 3-1126 0 0,0 10 75 0 0,1-6-3609 0 0,0-1-3858 0 0</inkml:trace>
  <inkml:trace contextRef="#ctx0" brushRef="#br0" timeOffset="465.504">465 604 5001 0 0,'0'0'1950'0'0,"0"0"-373"0"0,0 0 9 0 0,0 0 100 0 0,0 0 61 0 0,0 0-97 0 0,0 0-373 0 0,0 0-321 0 0,0 0-278 0 0,0 0-267 0 0,0 0-182 0 0,0 0-104 0 0,0 0-58 0 0,-10 8-8 0 0,-31 26 11 0 0,38-29-52 0 0,-1-1 0 0 0,1 1 0 0 0,0 0 0 0 0,0 0 0 0 0,0 0 0 0 0,1 1 0 0 0,-1-1 0 0 0,1 1 0 0 0,1-1 0 0 0,-1 1 0 0 0,1 0 0 0 0,0-1 0 0 0,0 1 0 0 0,1 0 0 0 0,-1 0 0 0 0,1 0 0 0 0,1-1 0 0 0,-1 1 0 0 0,1 0 0 0 0,0 0 0 0 0,1 1-18 0 0,-2-2 16 0 0,1-2 28 0 0,0 0-1 0 0,0 0 1 0 0,0 0 0 0 0,0 0 0 0 0,0 0-1 0 0,1 0 1 0 0,0 0 0 0 0,-1 0 0 0 0,1 0-1 0 0,0-1 1 0 0,0 1 0 0 0,1-1 0 0 0,-1 1-1 0 0,0-1 1 0 0,1 0 0 0 0,-1 0 0 0 0,1 0-1 0 0,0 0 1 0 0,0 0 0 0 0,0-1 0 0 0,0 0-1 0 0,0 1 1 0 0,0-1 0 0 0,0 0 0 0 0,0 0-1 0 0,0 0 1 0 0,1-1 0 0 0,-1 1 0 0 0,0-1-1 0 0,1 0-43 0 0,3 1 150 0 0,1 0-1 0 0,0-1 1 0 0,-1 1-1 0 0,1-2 1 0 0,-1 1-1 0 0,1-1 1 0 0,-1 0-1 0 0,1-1 0 0 0,-1 0 1 0 0,1 0-1 0 0,-1 0 1 0 0,4-3-150 0 0,-6 2 41 0 0,0 0 0 0 0,0 0 0 0 0,0 0 0 0 0,0-1 0 0 0,0 0 0 0 0,-1 0 0 0 0,0 0 0 0 0,0-1 0 0 0,0 1 0 0 0,0-1 0 0 0,-1 0 0 0 0,0 0 0 0 0,0 0 0 0 0,0-1 0 0 0,0 1 0 0 0,-1-1 0 0 0,0 1 0 0 0,0-1 0 0 0,-1 0 0 0 0,1 0 0 0 0,-1 0 0 0 0,-1 0 0 0 0,1 0 0 0 0,-1 0 0 0 0,0 0 1 0 0,0 0-1 0 0,-1 0 0 0 0,1 0 0 0 0,-1 0 0 0 0,-1 1 0 0 0,1-1 0 0 0,-1 0 0 0 0,0 0 0 0 0,-1 1 0 0 0,1-1 0 0 0,-1 1 0 0 0,0 0 0 0 0,-1-2-41 0 0,-34-27-1481 0 0,8 16-6918 0 0,19 11-3296 0 0</inkml:trace>
  <inkml:trace contextRef="#ctx0" brushRef="#br0" timeOffset="1870.488">1216 357 0 0 0,'20'-58'753'0'0,"-15"47"1591"0"0,-1-8 9742 0 0,-34 5-6899 0 0,14 11-4919 0 0,-1 1 0 0 0,1 0 1 0 0,-1 2-1 0 0,1 0 0 0 0,-1 1 1 0 0,1 0-1 0 0,0 1 1 0 0,-1 1-1 0 0,-9 3-268 0 0,20-5 76 0 0,0 1 0 0 0,0-1 0 0 0,0 1 1 0 0,0 0-1 0 0,0 0 0 0 0,1 1 0 0 0,-1-1 1 0 0,1 1-1 0 0,-1 1 0 0 0,1-1 0 0 0,0 1 0 0 0,1 0 1 0 0,-1 0-1 0 0,-3 4-76 0 0,7-6 4 0 0,0 1 1 0 0,1 0 0 0 0,-1 0-1 0 0,1 0 1 0 0,0 0-1 0 0,0 0 1 0 0,0 0 0 0 0,0 0-1 0 0,0 0 1 0 0,0 0-1 0 0,1 0 1 0 0,0-1-1 0 0,-1 1 1 0 0,1 0 0 0 0,0 0-1 0 0,1 0 1 0 0,-1-1-1 0 0,0 1 1 0 0,1-1 0 0 0,-1 1-1 0 0,1-1 1 0 0,0 0-1 0 0,0 1 1 0 0,0-1 0 0 0,0 0-1 0 0,0 0 1 0 0,0 0-1 0 0,1 0 1 0 0,-1-1 0 0 0,1 1-1 0 0,-1-1 1 0 0,1 1-1 0 0,0-1 1 0 0,1 0-5 0 0,17 17 54 0 0,23 22 44 0 0,-37-36-73 0 0,0 1 1 0 0,-1 0-1 0 0,1 0 1 0 0,-1 1-1 0 0,0 0 0 0 0,0 0 1 0 0,-1 0-1 0 0,0 1 1 0 0,0 0-1 0 0,-1 0 0 0 0,1 0 1 0 0,-1 0-1 0 0,-1 1 1 0 0,0-1-1 0 0,0 1 0 0 0,0 0 1 0 0,-1 0-1 0 0,0 0 1 0 0,-1 1-1 0 0,1 5-25 0 0,-2-10 46 0 0,0-1 1 0 0,0 1-1 0 0,-1 0 0 0 0,1-1 1 0 0,-1 1-1 0 0,0-1 0 0 0,0 1 1 0 0,0-1-1 0 0,0 1 1 0 0,-1-1-1 0 0,0 1 0 0 0,1-1 1 0 0,-1 0-1 0 0,0 0 0 0 0,-1 0 1 0 0,1 0-1 0 0,0 0 0 0 0,-1-1 1 0 0,0 1-1 0 0,1-1 0 0 0,-1 0 1 0 0,0 1-1 0 0,0-1 0 0 0,0 0 1 0 0,-1-1-47 0 0,-10 10 75 0 0,0-2-1 0 0,-1 0 1 0 0,0-1 0 0 0,0 0-1 0 0,0-1 1 0 0,-1-1 0 0 0,0-1-1 0 0,-1 0 1 0 0,-9 1-75 0 0,10-3 11 0 0,12-2-3 0 0,0 0 0 0 0,0 0 0 0 0,0 0 0 0 0,0-1-1 0 0,0 1 1 0 0,0-1 0 0 0,0 0 0 0 0,0 0 0 0 0,0 0 0 0 0,0-1 0 0 0,0 0-1 0 0,0 1 1 0 0,0-1 0 0 0,0-1 0 0 0,0 1 0 0 0,0 0 0 0 0,1-1-1 0 0,-1 0 1 0 0,0 0 0 0 0,0-1-8 0 0,1 2-53 0 0,1-1 0 0 0,0 0 0 0 0,0 1 0 0 0,-1-1 0 0 0,1 0 0 0 0,1 0 0 0 0,-1 0 0 0 0,0-1 0 0 0,0 1 0 0 0,1 0 0 0 0,-1-1 1 0 0,1 1-1 0 0,0-1 0 0 0,0 1 0 0 0,0-1 0 0 0,0 0 0 0 0,0 1 0 0 0,1-1 0 0 0,-1 0 0 0 0,1 0 0 0 0,-1 1 0 0 0,1-1 0 0 0,0 0 0 0 0,0 0 0 0 0,1 1 0 0 0,-1-1 0 0 0,0 0 0 0 0,1 0 0 0 0,0 1 0 0 0,-1-1 0 0 0,1 0 0 0 0,0 1 0 0 0,1-1 0 0 0,-1 1 0 0 0,0-1 0 0 0,1 1 1 0 0,-1-1-1 0 0,2 0 53 0 0,25-16-1756 0 0,-7 9-5769 0 0,-10 6-3936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2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10 339 1240 0 0,'0'0'1165'0'0,"0"0"36"0"0,0 0 255 0 0,0 0 246 0 0,0 0 70 0 0,0 0-70 0 0,0 0-107 0 0,0 0-212 0 0,0 0-211 0 0,0 0-191 0 0,0 0-189 0 0,27 0-124 0 0,84 0-87 0 0,60 11 2509 0 0,85-25-1100 0 0,-173-1-1656 0 0,-79 15-3853 0 0,-15 10-6353 0 0,5-9 2063 0 0</inkml:trace>
  <inkml:trace contextRef="#ctx0" brushRef="#br0" timeOffset="414.356">1 556 3401 0 0,'0'0'2912'0'0,"0"0"-1119"0"0,0 0-786 0 0,0 0-203 0 0,0 0 101 0 0,0 0 118 0 0,0 0 65 0 0,0 0 11 0 0,0 0-36 0 0,0 0-5 0 0,0 0-51 0 0,0 0-74 0 0,14 6-79 0 0,105 25 1413 0 0,158-6 411 0 0,-95-24-2744 0 0,-173-11-1731 0 0,-15 1-7373 0 0,4 6 744 0 0</inkml:trace>
  <inkml:trace contextRef="#ctx0" brushRef="#br0" timeOffset="5384.154">264 0 0 0 0,'0'0'232'0'0,"0"0"831"0"0,0 0 168 0 0,0 0-172 0 0,0 0-194 0 0,0 0-162 0 0,0 0-67 0 0,5 3-17 0 0,-2-2-520 0 0,17 12 1054 0 0,-9 4 2879 0 0,-6-8-3314 0 0,0 0 0 0 0,0-1 0 0 0,1 0 0 0 0,0 0 0 0 0,1-1 0 0 0,0 1 0 0 0,0-2 0 0 0,0 1 0 0 0,1-1 0 0 0,0 0 0 0 0,6 3-718 0 0,-14-8 26 0 0,129 64 2324 0 0,60 35-1326 0 0,-147-77-927 0 0,-36-21-87 0 0,-1 0 0 0 0,1 1 0 0 0,0 0 0 0 0,-1 0 0 0 0,0 0 0 0 0,0 1 0 0 0,0 0 0 0 0,0 0 0 0 0,-1 0 0 0 0,1 0-1 0 0,-1 1 1 0 0,0 0 0 0 0,0 0 0 0 0,1 2-10 0 0,-3 4 1221 0 0,-21 12-1203 0 0,-89 76 169 0 0,-76 48-94 0 0,157-125-46 0 0,1 1 1 0 0,1 1-1 0 0,1 2 0 0 0,1 0 0 0 0,-3 8-47 0 0,-1 17 32 0 0,26-51-17 0 0,1 0-4 0 0,0 0 2 0 0,0 0-6 0 0,0 0-7 0 0,0 0 17 0 0,0 0 3 0 0,0 0 13 0 0,0 0 14 0 0,0 0-12 0 0,0 0 15 0 0,0 0 1 0 0,0 0-18 0 0,0 0 7 0 0,0 0-12 0 0,0 0-4 0 0,0 0-1 0 0,0 0-6 0 0,0 0-1 0 0,0 0-5 0 0,0 0-22 0 0,0 0-1 0 0,0 0 11 0 0,0 0-11 0 0,0 0 20 0 0,0 0 4 0 0,0 0 7 0 0,0 0-9 0 0,0 0-2 0 0,0 0-5 0 0,0 0-11 0 0,0 0 28 0 0,0 0-25 0 0,0 0-6 0 0,0 0-2 0 0,0 0 7 0 0,0 0 12 0 0,0 0-28 0 0,0 0-20 0 0,0 0-6 0 0,0 0-24 0 0,0 0-8 0 0,0 0-31 0 0,0 0-38 0 0,0 0-73 0 0,0 0-151 0 0,0-5-2441 0 0,0 2-6521 0 0,0 0-2516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50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0 0 0,'0'0'1159'0'0,"0"0"600"0"0,0 0 109 0 0,0 0-167 0 0,0 0-232 0 0,0 0-163 0 0,0 0-48 0 0,1-4-11 0 0,3-18 1174 0 0,-1 25 3404 0 0,10 13-5559 0 0,22 42 529 0 0,29 46 257 0 0,73 172-292 0 0,-98-166-490 0 0,-8-102 64 0 0,-31-8-327 0 0,0 0-2 0 0,0 0 23 0 0,0 0-28 0 0,0 0 11 0 0,0 0-2 0 0,7-8 1820 0 0,67-254-1212 0 0,66-142-506 0 0,-112 297-11 0 0,-25 122-7564 0 0,-6-8 2012 0 0,3-3-5751 0 0</inkml:trace>
  <inkml:trace contextRef="#ctx0" brushRef="#br0" timeOffset="2224.247">636 703 0 0 0,'0'0'259'0'0,"0"0"342"0"0,0 0 145 0 0,0 0 93 0 0,0 0 127 0 0,3-29 7364 0 0,-2 29-8158 0 0,-1-1 0 0 0,0 1 0 0 0,0-1 0 0 0,0 0 0 0 0,0 1 0 0 0,0-1-1 0 0,0 0 1 0 0,0 1 0 0 0,0-1 0 0 0,0 0 0 0 0,0 1 0 0 0,0-1 0 0 0,-1 0 0 0 0,1 1 0 0 0,0-1-1 0 0,0 1 1 0 0,-1-1 0 0 0,1 0 0 0 0,0 1 0 0 0,-1-1 0 0 0,1 1 0 0 0,0-1 0 0 0,-1 1 0 0 0,1-1 0 0 0,-1 1-1 0 0,1-1 1 0 0,-1 1 0 0 0,1 0 0 0 0,-1-1 0 0 0,0 1 0 0 0,1 0 0 0 0,-1-1 0 0 0,1 1 0 0 0,-1 0 0 0 0,0 0-1 0 0,1-1 1 0 0,-1 1 0 0 0,1 0 0 0 0,-1 0 0 0 0,0 0 0 0 0,1 0 0 0 0,-1 0 0 0 0,0 0 0 0 0,1 0-1 0 0,-1 0 1 0 0,0 0 0 0 0,0 0-172 0 0,1 0 171 0 0,-19 8-28 0 0,14-5-142 0 0,-1 1 0 0 0,1 0 1 0 0,0 0-1 0 0,0 1 0 0 0,1-1 1 0 0,0 1-1 0 0,-1 0 0 0 0,2 0 1 0 0,-1 0-1 0 0,0 1 0 0 0,1 0 1 0 0,0-1-1 0 0,1 1 0 0 0,-1 0 1 0 0,1 0-1 0 0,0 0 0 0 0,0 1 1 0 0,1-1-1 0 0,0 0 0 0 0,0 1 1 0 0,1-1-1 0 0,-1 1 0 0 0,1-1 1 0 0,1 1-1 0 0,0 3-1 0 0,0-6 11 0 0,0 0 1 0 0,0 0-1 0 0,0 0 0 0 0,1 0 1 0 0,-1-1-1 0 0,1 1 0 0 0,0 0 1 0 0,0-1-1 0 0,0 1 0 0 0,1-1 1 0 0,-1 0-1 0 0,1 0 0 0 0,0 0 1 0 0,0 0-1 0 0,0 0 0 0 0,0-1 1 0 0,1 1-1 0 0,-1-1 0 0 0,0 0 1 0 0,1 0-1 0 0,0 0 0 0 0,-1-1 1 0 0,1 1-1 0 0,0-1 0 0 0,0 0 1 0 0,0 0-1 0 0,0 0 0 0 0,0 0 1 0 0,0-1-1 0 0,1 0-11 0 0,3-1 81 0 0,0-1-1 0 0,0-1 1 0 0,0 0 0 0 0,0 0 0 0 0,0 0-1 0 0,0-1 1 0 0,-1 0 0 0 0,0-1-1 0 0,0 0 1 0 0,0 0 0 0 0,-1 0 0 0 0,1-1-1 0 0,-1 0 1 0 0,-1 0 0 0 0,1 0-1 0 0,-1-1 1 0 0,0 0 0 0 0,0 0 0 0 0,-1 0-1 0 0,0-1 1 0 0,0 1 0 0 0,-1-1-1 0 0,0 0 1 0 0,0 0 0 0 0,0-5-81 0 0,-2 10-24 0 0,1 0 0 0 0,-1 0 1 0 0,0 0-1 0 0,0-1 0 0 0,-1 1 0 0 0,1 0 0 0 0,-1-1 1 0 0,1 1-1 0 0,-1 0 0 0 0,0-1 0 0 0,-1 1 1 0 0,1 0-1 0 0,0-1 0 0 0,-1 1 0 0 0,0 0 1 0 0,0 0-1 0 0,0-1 0 0 0,0 1 0 0 0,0 0 0 0 0,-1 0 1 0 0,1 0-1 0 0,-1 0 0 0 0,0 0 0 0 0,0 1 1 0 0,0-1-1 0 0,0 0 0 0 0,0 1 0 0 0,-1 0 1 0 0,1-1-1 0 0,-1 1 0 0 0,1 0 0 0 0,-1 0 0 0 0,0 1 1 0 0,0-1-1 0 0,0 0 0 0 0,0 1 0 0 0,0 0 1 0 0,0 0-1 0 0,0 0 0 0 0,-1 0 0 0 0,1 0 1 0 0,0 0-1 0 0,-1 1 0 0 0,1 0 0 0 0,-3 0 24 0 0,-56 16-3788 0 0,27 12-5456 0 0,27-17 821 0 0</inkml:trace>
  <inkml:trace contextRef="#ctx0" brushRef="#br0" timeOffset="3122.519">932 689 1152 0 0,'0'0'1534'0'0,"0"0"-198"0"0,0 0 0 0 0,0 0 142 0 0,0 0 80 0 0,0 0-138 0 0,0 0-340 0 0,0 0-409 0 0,0 0-281 0 0,0 0-149 0 0,0 0-41 0 0,0 0 36 0 0,0 0 39 0 0,0 0 39 0 0,0 0 21 0 0,0 19 1862 0 0,-1 21-1205 0 0,13 95-291 0 0,-12-135-673 0 0,1-1 0 0 0,-1 1 0 0 0,0-1 0 0 0,1 1 0 0 0,-1-1 0 0 0,0 1 0 0 0,1-1 0 0 0,-1 1 0 0 0,0 0 0 0 0,1-1 0 0 0,-1 1 0 0 0,1 0 0 0 0,-1-1 0 0 0,1 1 0 0 0,-1 0 0 0 0,1-1 0 0 0,-1 1 0 0 0,1 0 0 0 0,-1 0 0 0 0,1 0 0 0 0,-1 0 0 0 0,1-1 0 0 0,-1 1 0 0 0,1 0 0 0 0,0 0 0 0 0,-1 0-1 0 0,1 0 1 0 0,-1 0 0 0 0,1 0 0 0 0,-1 0 0 0 0,1 1 0 0 0,-1-1 0 0 0,1 0 0 0 0,0 0 0 0 0,-1 0 0 0 0,1 1 0 0 0,-1-1 0 0 0,1 0 0 0 0,-1 0 0 0 0,0 1 0 0 0,1-1 0 0 0,-1 0 0 0 0,1 1 0 0 0,-1-1 0 0 0,1 1 0 0 0,-1-1 0 0 0,0 0 0 0 0,1 1 0 0 0,-1-1 0 0 0,0 1 0 0 0,0-1 0 0 0,1 1 0 0 0,-1-1 0 0 0,0 1 0 0 0,0-1-1 0 0,0 1 1 0 0,1-1 0 0 0,-1 1 0 0 0,0 0 0 0 0,0-1 0 0 0,0 1 0 0 0,0-1 0 0 0,0 1 0 0 0,0-1 0 0 0,0 1-28 0 0,21-29 254 0 0,-2-2-1 0 0,0 0 0 0 0,-2-1 1 0 0,-2-1-1 0 0,0 0 0 0 0,-2-1 1 0 0,-2-1-1 0 0,3-17-253 0 0,20 92-515 0 0,2 66 638 0 0,-12 70-168 0 0,-38-81 17 0 0,12-91 22 0 0,0 10-12 0 0,-1-1 1 0 0,-1 1 0 0 0,0-1 0 0 0,-1 0 0 0 0,0 0-1 0 0,-2-1 1 0 0,1 0 0 0 0,-1 0 0 0 0,-1 0-1 0 0,-1-1 1 0 0,1 0 0 0 0,-2-1 0 0 0,0 0 0 0 0,0 0-1 0 0,-1-1 1 0 0,0-1 0 0 0,-1 0 0 0 0,-11 7 17 0 0,21-15 4 0 0,1 0 1 0 0,-1 0-1 0 0,1 0 1 0 0,-1-1-1 0 0,1 1 1 0 0,-1 0-1 0 0,0-1 1 0 0,1 0-1 0 0,-1 1 1 0 0,0-1-1 0 0,1 0 1 0 0,-1 0-1 0 0,0 0 1 0 0,0 0-1 0 0,1 0 1 0 0,-1 0-1 0 0,0 0 1 0 0,1-1-1 0 0,-1 1 1 0 0,0-1-1 0 0,1 1 1 0 0,-1-1-1 0 0,0 0 1 0 0,1 1-1 0 0,-1-1 1 0 0,1 0-1 0 0,-1 0 1 0 0,1 0-1 0 0,0 0 1 0 0,-1 0-1 0 0,1-1 1 0 0,0 1-1 0 0,0 0 1 0 0,0 0-1 0 0,0-1 1 0 0,0 1-1 0 0,0-1 1 0 0,0 1 0 0 0,0-1-1 0 0,1 1 1 0 0,-1-1-1 0 0,1 0 1 0 0,-1 1-1 0 0,1-1 1 0 0,-1 0-1 0 0,1 0 1 0 0,0 1-1 0 0,0-1 1 0 0,0 0-1 0 0,0 0-4 0 0,0-6 8 0 0,1-1 0 0 0,-1 1 0 0 0,2-1 0 0 0,-1 1-1 0 0,1-1 1 0 0,1 1 0 0 0,-1 0 0 0 0,1 0 0 0 0,1 0 0 0 0,0 0 0 0 0,0 1-1 0 0,0 0 1 0 0,1-1 0 0 0,0 1 0 0 0,0 1 0 0 0,1-1 0 0 0,0 1 0 0 0,0 0-1 0 0,1 0-7 0 0,10-12 10 0 0,2 1-1 0 0,0 1 0 0 0,1 0 1 0 0,0 2-1 0 0,1 0 0 0 0,1 2 1 0 0,0 0-1 0 0,1 1 0 0 0,19-6-9 0 0,92-9-2096 0 0,-127 27-35 0 0,-4 1-2817 0 0,-1 2-5741 0 0</inkml:trace>
  <inkml:trace contextRef="#ctx0" brushRef="#br0" timeOffset="3593.448">36 1340 0 0 0,'0'0'628'0'0,"0"0"1390"0"0,0 0 445 0 0,0 0-86 0 0,0 0-341 0 0,0 0-317 0 0,0 0-175 0 0,0 0-107 0 0,0 0-85 0 0,0 0-85 0 0,34 1-111 0 0,110 1-130 0 0,144-30 2401 0 0,248-27-1516 0 0,-199 40-2410 0 0,-328 14-317 0 0,8-2-309 0 0,-11 3-2888 0 0,0 0-3599 0 0,-5 0-2684 0 0</inkml:trace>
  <inkml:trace contextRef="#ctx0" brushRef="#br0" timeOffset="4425.982">426 1609 48 0 0,'0'0'1915'0'0,"0"0"-323"0"0,0 0-90 0 0,0 0 237 0 0,0 0 414 0 0,0 0 94 0 0,0 0-218 0 0,0 0-417 0 0,0 0-479 0 0,0 0-349 0 0,0 0-194 0 0,0 0-58 0 0,4-7-35 0 0,14-23-9 0 0,-17 29-430 0 0,0 0-1 0 0,0 1 1 0 0,0-1-1 0 0,1 0 0 0 0,-1 0 1 0 0,0 1-1 0 0,0-1 0 0 0,0 1 1 0 0,1-1-1 0 0,-1 1 1 0 0,0-1-1 0 0,0 1 0 0 0,1 0 1 0 0,-1 0-1 0 0,0-1 1 0 0,1 1-1 0 0,-1 0 0 0 0,0 0 1 0 0,1 0-1 0 0,-1 1 0 0 0,0-1 1 0 0,1 0-1 0 0,-1 0 1 0 0,0 1-1 0 0,1-1 0 0 0,-1 1 1 0 0,0-1-1 0 0,0 1 1 0 0,0 0-1 0 0,1-1 0 0 0,-1 1 1 0 0,0 0-1 0 0,0 0 0 0 0,0 0-57 0 0,9 8 153 0 0,-1 1 0 0 0,0 1-1 0 0,-1-1 1 0 0,0 2 0 0 0,-1-1-1 0 0,0 1 1 0 0,-1 0 0 0 0,0 0-1 0 0,-1 1 1 0 0,0 0-1 0 0,0 3-152 0 0,11 40 55 0 0,-3 0-1 0 0,-2 1 0 0 0,1 33-54 0 0,-10-78-8 0 0,12 143-79 0 0,-4-74 94 0 0,-8-81-10 0 0,-2 0-6 0 0,1 0-11 0 0,0 0 4 0 0,10-25 1034 0 0,22-96-78 0 0,5-93-236 0 0,-23 158-706 0 0,2 1 0 0 0,3 0 0 0 0,2 2 0 0 0,3 0 1 0 0,2 2-1 0 0,2 1 0 0 0,8-8 2 0 0,22-8-2078 0 0,-56 65 15 0 0,-1 2-4283 0 0,-1 2-4981 0 0</inkml:trace>
  <inkml:trace contextRef="#ctx0" brushRef="#br0" timeOffset="5042.406">971 2047 1904 0 0,'0'0'4332'0'0,"0"0"-2220"0"0,0 0-825 0 0,0 0 162 0 0,0 0 244 0 0,0 0 4 0 0,0 0-245 0 0,0 0-424 0 0,0 0-392 0 0,0 0-178 0 0,0 0-117 0 0,0 0-82 0 0,0 0-39 0 0,-9 9-41 0 0,-52 81 233 0 0,57-5-339 0 0,5-83-49 0 0,0 0-1 0 0,0 0 1 0 0,0 0 0 0 0,0 0-1 0 0,0 0 1 0 0,1-1-1 0 0,-1 1 1 0 0,0 0 0 0 0,1-1-1 0 0,-1 1 1 0 0,1 0 0 0 0,0-1-1 0 0,-1 0 1 0 0,1 1-1 0 0,0-1 1 0 0,0 0 0 0 0,0 0-1 0 0,0 0 1 0 0,0 0-1 0 0,0-1 1 0 0,0 1 0 0 0,0 0-1 0 0,1-1 1 0 0,-1 1-1 0 0,0-1 1 0 0,0 0 0 0 0,0 0-1 0 0,1 0 1 0 0,-1 0 0 0 0,0 0-1 0 0,0 0 1 0 0,0-1-1 0 0,1 1 1 0 0,-1-1 0 0 0,0 0-1 0 0,0 1 1 0 0,0-1-24 0 0,76-35 1487 0 0,-73 32-1394 0 0,0 1 0 0 0,0 0-1 0 0,-1-1 1 0 0,1 0 0 0 0,-1 0 0 0 0,0 0 0 0 0,0 0 0 0 0,-1-1 0 0 0,1 0 0 0 0,-1 0 0 0 0,0 0 0 0 0,0 0 0 0 0,0 0 0 0 0,-1 0 0 0 0,0-1 0 0 0,0 1-1 0 0,0-1 1 0 0,-1 0 0 0 0,0 1 0 0 0,0-1 0 0 0,0 0 0 0 0,-1 0 0 0 0,0 0 0 0 0,0 1 0 0 0,-1-7-93 0 0,-1 8-53 0 0,0 0 1 0 0,0 0 0 0 0,-1 0-1 0 0,1 0 1 0 0,-1 1-1 0 0,0-1 1 0 0,0 1-1 0 0,-1-1 1 0 0,1 1-1 0 0,-1 0 1 0 0,1 0 0 0 0,-1 1-1 0 0,0-1 1 0 0,0 1-1 0 0,0 0 1 0 0,0 0-1 0 0,0 0 1 0 0,-1 0-1 0 0,1 1 1 0 0,-1 0 0 0 0,1 0-1 0 0,-1 0 1 0 0,1 0-1 0 0,-1 1 1 0 0,0 0-1 0 0,1 0 1 0 0,-1 0 0 0 0,-4 1 52 0 0,-19 12-4654 0 0,22-8 962 0 0,1-1-7557 0 0</inkml:trace>
  <inkml:trace contextRef="#ctx0" brushRef="#br0" timeOffset="5362.339">1481 2051 6025 0 0,'0'0'2401'0'0,"0"0"-869"0"0,0 0-148 0 0,0 0 386 0 0,0 0 283 0 0,0 0-89 0 0,0 0-426 0 0,0 0-459 0 0,0 0-309 0 0,0 0-160 0 0,0 0-94 0 0,0 0-67 0 0,0 0-51 0 0,-7 10-25 0 0,-51 74 815 0 0,-66 83-875 0 0,119-162-1130 0 0,-27 18 661 0 0,19-19-4693 0 0,-2-3-6234 0 0,13-1 3625 0 0</inkml:trace>
  <inkml:trace contextRef="#ctx0" brushRef="#br0" timeOffset="5687.059">1240 1981 4129 0 0,'0'0'3425'0'0,"0"0"-1650"0"0,0 0-956 0 0,0 0-89 0 0,0 0 279 0 0,0 0 329 0 0,0 0 64 0 0,0 0-162 0 0,0 0-241 0 0,0 0-255 0 0,0 0-117 0 0,0 0-9 0 0,0 0 14 0 0,15 23 11 0 0,50 70-15 0 0,54 41 1651 0 0,-46-58-2226 0 0,-62-74-3642 0 0,-9-2-993 0 0,-2 0-6576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1432 0 0,'0'0'1727'0'0,"0"0"-54"0"0,0 0 44 0 0,0 0 20 0 0,0 0-62 0 0,0 0-132 0 0,0 0-256 0 0,0 0-234 0 0,0 0-213 0 0,0 0-137 0 0,0 0-56 0 0,0 0-19 0 0,0 0-37 0 0,3-3-74 0 0,211-189 5249 0 0,-181 159-5362 0 0,-11 70 80 0 0,63 94 52 0 0,-83-128-556 0 0,1 0 0 0 0,0 0 1 0 0,0 0-1 0 0,0-1 0 0 0,0 1 0 0 0,0-1 1 0 0,1 0-1 0 0,-1 0 0 0 0,1 0 0 0 0,-1 0 1 0 0,1-1-1 0 0,0 1 0 0 0,0-1 0 0 0,0 0 0 0 0,-1 0 1 0 0,1-1-1 0 0,1 1 20 0 0,4 5-2255 0 0,-2 2-5030 0 0,-7-7 5599 0 0,1 3-9528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5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2336 0 0,'0'0'1692'0'0,"0"0"-323"0"0,0 0-111 0 0,0 0 62 0 0,0 0 83 0 0,0 0-89 0 0,0 0-269 0 0,0 0-358 0 0,0 0-270 0 0,0 0-34 0 0,0 0 129 0 0,3 0 239 0 0,175-8 6260 0 0,32 1-4708 0 0,-114-4-1749 0 0,-96 11-554 0 0,0 0 13 0 0,0 0-17 0 0,0 0-12 0 0,0 0-12 0 0,0 0-23 0 0,0 0-9 0 0,-15 1-2924 0 0,-4 9-1601 0 0,-2 0-7479 0 0,16-9 7488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58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3713 0 0,'0'0'2679'0'0,"0"0"-1313"0"0,0 0-636 0 0,0 0 148 0 0,0 0 448 0 0,0 0 375 0 0,0 0 37 0 0,0 0-174 0 0,0 0-246 0 0,0 0-228 0 0,0 0-177 0 0,0 0-126 0 0,0 0-100 0 0,29 3-66 0 0,89 9-51 0 0,5-22 746 0 0,-28 3-1056 0 0,-75 6-3856 0 0,1 1-3753 0 0,-16 0-4267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408 152 0 0 0,'0'0'959'0'0,"0"0"373"0"0,0 0 64 0 0,0 0-46 0 0,0 0-24 0 0,0 0 2 0 0,0 0 2 0 0,0 0-34 0 0,0 0-73 0 0,5 0 714 0 0,-5-1 4676 0 0,-9-3-6506 0 0,0 1 1 0 0,-1 0-1 0 0,1 0 1 0 0,-1 1-1 0 0,1 0 1 0 0,-1 1-1 0 0,0 0 1 0 0,0 1 0 0 0,0 0-1 0 0,1 0 1 0 0,-4 1-108 0 0,-7-1 77 0 0,-84 8 172 0 0,39 20 207 0 0,63 13-109 0 0,5-26-306 0 0,0-1 0 0 0,1 0 0 0 0,0 1-1 0 0,1-1 1 0 0,1-1 0 0 0,1 1 0 0 0,0-1 0 0 0,0 0-1 0 0,1-1 1 0 0,1 0 0 0 0,0 0 0 0 0,1-1 0 0 0,0 0-1 0 0,0 0 1 0 0,1-1 0 0 0,1-1 0 0 0,8 6-41 0 0,-16-11 6 0 0,1 0 48 0 0,0 0 0 0 0,-1 1 0 0 0,0 0 0 0 0,0-1 0 0 0,0 1 0 0 0,0 1 0 0 0,-1-1 0 0 0,0 1 0 0 0,0-1 0 0 0,0 1 0 0 0,-1 0 0 0 0,0 0 0 0 0,0 0 0 0 0,0 0 0 0 0,-1 0 0 0 0,0 0 0 0 0,0 1 0 0 0,-1-1 0 0 0,1 0 0 0 0,-2 5-53 0 0,-36 41 849 0 0,25-41-722 0 0,-66 23 170 0 0,-48-24-224 0 0,123-10-98 0 0,1-1-1 0 0,-1 1 0 0 0,1-1 0 0 0,0 1 0 0 0,-1-1 0 0 0,1 0 0 0 0,-1 0 0 0 0,1 0 0 0 0,0-1 0 0 0,0 1 0 0 0,0-1 1 0 0,0 1-1 0 0,0-1 0 0 0,0 1 0 0 0,0-1 0 0 0,0 0 0 0 0,1 0 0 0 0,-1 0 0 0 0,1 0 0 0 0,-1 0 0 0 0,1 0 0 0 0,0-1 1 0 0,0 1-1 0 0,0 0 0 0 0,0-1 0 0 0,0 1 0 0 0,0 0 0 0 0,1-1 0 0 0,-1 1 0 0 0,1-1 0 0 0,0 0 25 0 0,16-21-4168 0 0,-2 18-2934 0 0,-9 2-4197 0 0</inkml:trace>
  <inkml:trace contextRef="#ctx0" brushRef="#br0" timeOffset="322.067">623 483 7017 0 0,'0'0'1506'0'0,"0"0"-308"0"0,0 0 122 0 0,0 0 276 0 0,0 0 94 0 0,0 0-202 0 0,0 0-407 0 0,0 0-397 0 0,0 0-284 0 0,0 0-163 0 0,0 0-109 0 0,0 0-66 0 0,-10 32-40 0 0,-28 97-40 0 0,37-126-19 0 0,-11 43-369 0 0,14-36-2353 0 0,-2-9-2153 0 0,0-1-5385 0 0</inkml:trace>
  <inkml:trace contextRef="#ctx0" brushRef="#br0" timeOffset="323.067">489 1 12651 0 0,'0'0'5249'0'0,"0"0"-5113"0"0,0 0-336 0 0,0 0-88 0 0,0 0-32 0 0,0 0 192 0 0,0 0 120 0 0,0 0-48 0 0,0 0-168 0 0,0 0-513 0 0,0 0-1063 0 0,0 0-3161 0 0,0 0-4353 0 0</inkml:trace>
  <inkml:trace contextRef="#ctx0" brushRef="#br0" timeOffset="896.069">859 682 0 0 0,'0'0'635'0'0,"0"0"557"0"0,0 0 571 0 0,0 0 332 0 0,0 0-40 0 0,0 0-285 0 0,0 0-322 0 0,0 0-179 0 0,0 0-78 0 0,0 0-94 0 0,0 0-98 0 0,-4 6-96 0 0,-9 19-59 0 0,9-19 0 0 0,4-6 23 0 0,0 0-8 0 0,38-90 1494 0 0,-29 76-2111 0 0,120-196 281 0 0,-82 144-600 0 0,-56 121-477 0 0,7-46 567 0 0,1-1-1 0 0,0 1 1 0 0,1-1 0 0 0,0 1 0 0 0,0 0-1 0 0,1-1 1 0 0,0 1 0 0 0,1 0-1 0 0,0-1 1 0 0,0 0 0 0 0,1 1-1 0 0,0-1 1 0 0,0 0 0 0 0,1 0 0 0 0,0-1-1 0 0,0 1 1 0 0,1-1 0 0 0,0 0-1 0 0,0 0 1 0 0,1-1 0 0 0,0 1-1 0 0,0-1 1 0 0,0 0 0 0 0,1-1 0 0 0,6 5-13 0 0,-10-8 74 0 0,0 0 1 0 0,0-1-1 0 0,0 1 1 0 0,0-1 0 0 0,0 0-1 0 0,0 0 1 0 0,0 0 0 0 0,1 0-1 0 0,-1 0 1 0 0,0-1 0 0 0,0 0-1 0 0,1 1 1 0 0,-1-1-1 0 0,0 0 1 0 0,1-1 0 0 0,-1 1-1 0 0,0-1 1 0 0,0 1 0 0 0,1-1-1 0 0,-1 0 1 0 0,0 0 0 0 0,0 0-1 0 0,0-1 1 0 0,0 1 0 0 0,0-1-1 0 0,0 0 1 0 0,0 1-1 0 0,-1-1 1 0 0,1-1 0 0 0,-1 1-1 0 0,1 0 1 0 0,-1-1 0 0 0,2-1-75 0 0,62-93 1845 0 0,-59 76-1844 0 0,0 1 0 0 0,-2-1 0 0 0,0 0 0 0 0,-2-1 0 0 0,0 1 0 0 0,-1-1 0 0 0,-1 1 0 0 0,-2-1 0 0 0,0 0-1 0 0,1 14-118 0 0,-4-6-1731 0 0,-4 9-5563 0 0,4 5-4761 0 0</inkml:trace>
  <inkml:trace contextRef="#ctx0" brushRef="#br0" timeOffset="2299.467">516 100 0 0 0,'0'0'892'0'0,"0"0"219"0"0,0 0 99 0 0,0 0 10 0 0,0 0-84 0 0,0 0-134 0 0,0 0-115 0 0,0 0-14 0 0,0 0 54 0 0,7-6 845 0 0,-7 5 7190 0 0,-31 8-8566 0 0,31-7-309 0 0,0 0-7 0 0,0 0-4 0 0,0 0 13 0 0,0 0 22 0 0,0 0 18 0 0,0 0 17 0 0,10-15 725 0 0,13-17-770 0 0,-23 31-77 0 0,0 1 12 0 0,0 0 19 0 0,0 0-10 0 0,0 0 6 0 0,0 0 17 0 0,0 0 9 0 0,0 0 22 0 0,0 0 5 0 0,0 0-5 0 0,0 0-22 0 0,0 0-10 0 0,0 0-17 0 0,0 0 18 0 0,0 0 11 0 0,0 0 5 0 0,0 0 11 0 0,0-4 681 0 0,4-35-852 0 0,-4 38 112 0 0,-51 12-220 0 0,62-6-101 0 0,0-6 390 0 0,-21 1-37 0 0,5 1 761 0 0,2 0-3572 0 0,8-3-10943 0 0,-2 2 5590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0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0 0 0,'0'0'1196'0'0,"0"0"330"0"0,0 0 152 0 0,0 0-145 0 0,0 0-359 0 0,0 0-351 0 0,0 0-199 0 0,0 0-64 0 0,0 0 24 0 0,0 0 150 0 0,2 0 142 0 0,93-2 5717 0 0,49-6-2949 0 0,9-1-2388 0 0,573-12 404 0 0,-85 2-1253 0 0,-207-25-40 0 0,-124 10-178 0 0,-204 20-176 0 0,-80 11-99 0 0,-36-1-5310 0 0,1 4-1346 0 0,1 0-5199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05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0 0 0 0,'0'0'911'0'0,"0"0"1225"0"0,0 0 748 0 0,0 0 162 0 0,0 0-292 0 0,0 0-654 0 0,0 0-680 0 0,0 0-404 0 0,0 0-165 0 0,0 0-52 0 0,0 0-41 0 0,0 0-50 0 0,0 0-48 0 0,-22 13-77 0 0,-69 42-48 0 0,83-51-427 0 0,1 1 0 0 0,-1 0 0 0 0,1 0 0 0 0,0 1 0 0 0,1 0 0 0 0,-1 0 0 0 0,1 1 1 0 0,0-1-1 0 0,1 2 0 0 0,0-1 0 0 0,-2 3-108 0 0,-9 13 251 0 0,8-11-193 0 0,0-1 0 0 0,1 2 0 0 0,0-1 0 0 0,1 1 0 0 0,1 0 0 0 0,-1 0 0 0 0,2 1 0 0 0,0-1 0 0 0,1 1 0 0 0,0 0-1 0 0,1 0 1 0 0,1 0 0 0 0,0 0 0 0 0,1 0 0 0 0,1 12-58 0 0,1-18 0 0 0,1-1 0 0 0,0 0-1 0 0,0 1 1 0 0,1-1 0 0 0,0 0-1 0 0,0-1 1 0 0,0 1 0 0 0,1-1-1 0 0,0 0 1 0 0,0 0 0 0 0,1 0-1 0 0,0-1 1 0 0,0 0 0 0 0,0 0-1 0 0,0 0 1 0 0,1-1 0 0 0,0 0-1 0 0,0 0 1 0 0,0-1 0 0 0,0 0-1 0 0,0 0 1 0 0,1 0 0 0 0,0-1-1 0 0,-1 0 1 0 0,1-1 0 0 0,0 0-1 0 0,0 0 1 0 0,5 0 0 0 0,69-7-1106 0 0,-32-14-7294 0 0,-36 13-2890 0 0</inkml:trace>
  <inkml:trace contextRef="#ctx0" brushRef="#br0" timeOffset="367.51">620 192 5345 0 0,'0'0'1999'0'0,"0"0"-354"0"0,0 0-66 0 0,0 0 44 0 0,0 0-83 0 0,0 0-256 0 0,0 0-305 0 0,-13 31-279 0 0,-38 97-189 0 0,50-126-494 0 0,-1-1 1 0 0,1 1-1 0 0,1-1 1 0 0,-1 1-1 0 0,0 0 1 0 0,0-1-1 0 0,0 1 1 0 0,1 0-1 0 0,-1-1 1 0 0,1 1-1 0 0,-1 0 0 0 0,1 0 1 0 0,0 0-1 0 0,0-1 1 0 0,0 1-1 0 0,0 0 1 0 0,0 0-1 0 0,0 0 1 0 0,0-1-1 0 0,1 1 1 0 0,-1 0-1 0 0,1 0 1 0 0,-1-1-1 0 0,1 1 0 0 0,0 0 1 0 0,-1-1-1 0 0,1 1 1 0 0,0 0-1 0 0,0-1 1 0 0,0 1-1 0 0,0-1 1 0 0,1 1-18 0 0,4 4 118 0 0,-1-1-10 0 0,1-1 0 0 0,-1 1-1 0 0,1-1 1 0 0,0 0-1 0 0,1-1 1 0 0,-1 1-1 0 0,1-1 1 0 0,-1-1-1 0 0,1 1 1 0 0,0-1 0 0 0,0 0-1 0 0,0-1 1 0 0,0 1-1 0 0,0-1 1 0 0,0-1-1 0 0,1 1 1 0 0,-1-1-1 0 0,0-1 1 0 0,0 1-1 0 0,0-1 1 0 0,1-1 0 0 0,-1 1-1 0 0,0-1 1 0 0,-1 0-1 0 0,1-1 1 0 0,0 1-1 0 0,-1-1 1 0 0,1-1-1 0 0,-1 1 1 0 0,0-1 0 0 0,5-4-108 0 0,-7 4 75 0 0,0 1 0 0 0,1-2 0 0 0,-1 1 0 0 0,-1 0 0 0 0,1-1 0 0 0,-1 0 0 0 0,0 0 0 0 0,0 0 0 0 0,0 0 0 0 0,0 0 0 0 0,-1 0 1 0 0,0-1-1 0 0,0 1 0 0 0,-1-1 0 0 0,0 0 0 0 0,0 1 0 0 0,0-1 0 0 0,0 0 0 0 0,-1 0 0 0 0,0 1 0 0 0,0-1 0 0 0,-1 0 0 0 0,1 0 1 0 0,-1 0-1 0 0,-1 1 0 0 0,1-1 0 0 0,-1 1 0 0 0,0-1 0 0 0,0 1 0 0 0,0-1 0 0 0,-1 1 0 0 0,0 0 0 0 0,0 0 0 0 0,0 1 0 0 0,-1-1 1 0 0,1 0-1 0 0,-1 1 0 0 0,0 0 0 0 0,-1 0 0 0 0,-1-1-75 0 0,-2-1-139 0 0,-1 1 0 0 0,0 0 0 0 0,0 0 1 0 0,-1 1-1 0 0,1 1 0 0 0,-1-1 0 0 0,0 2 0 0 0,1-1 0 0 0,-1 1 1 0 0,-1 1-1 0 0,1-1 0 0 0,-5 2 139 0 0,-43 2-9331 0 0,47 1-2212 0 0</inkml:trace>
  <inkml:trace contextRef="#ctx0" brushRef="#br0" timeOffset="730.063">1255 74 4521 0 0,'0'0'1839'0'0,"0"0"-427"0"0,0 0-125 0 0,0 0-10 0 0,0 0-47 0 0,0 0-48 0 0,0 0-122 0 0,0 0-144 0 0,0 0-98 0 0,0 0-93 0 0,0 0-128 0 0,0 0-123 0 0,-28 19-112 0 0,-87 58-118 0 0,74-42 89 0 0,39-27-303 0 0,2-6-25 0 0,1 1 0 0 0,-1-1 0 0 0,0 1 1 0 0,1-1-1 0 0,0 1 0 0 0,0-1 0 0 0,-1 1 1 0 0,1-1-1 0 0,0 0 0 0 0,1 1 0 0 0,-1-1 1 0 0,0 0-1 0 0,1 0 0 0 0,-1 0 1 0 0,1 0-1 0 0,0 0 0 0 0,0 0 0 0 0,-1-1 1 0 0,1 1-1 0 0,0 0 0 0 0,1-1 0 0 0,-1 0 1 0 0,0 1-1 0 0,0-1 0 0 0,1 0 0 0 0,-1 0 1 0 0,0 0-1 0 0,1-1 0 0 0,-1 1 0 0 0,1 0 1 0 0,-1-1-1 0 0,1 0 0 0 0,-1 1 1 0 0,1-1-1 0 0,-1 0 0 0 0,1 0 0 0 0,0-1 1 0 0,1 1-6 0 0,16 4 105 0 0,-14-3-17 0 0,0-1-1 0 0,0 1 1 0 0,0 1-1 0 0,0-1 1 0 0,0 1-1 0 0,-1 0 1 0 0,1 0 0 0 0,-1 0-1 0 0,1 1 1 0 0,-1 0-1 0 0,0 0 1 0 0,0 1-1 0 0,0-1 1 0 0,0 1 0 0 0,-1 0-1 0 0,1 0 1 0 0,-1 1-1 0 0,0-1 1 0 0,0 1-1 0 0,-1 0 1 0 0,1 0 0 0 0,-1 0-1 0 0,0 0 1 0 0,-1 1-1 0 0,1-1 1 0 0,-1 1-1 0 0,0 0 1 0 0,-1 0 0 0 0,1-1-1 0 0,0 7-87 0 0,-5 0 91 0 0,-1 0 0 0 0,-1-1 0 0 0,0 0 0 0 0,0 0 0 0 0,-1 0 1 0 0,-1-1-1 0 0,1 1 0 0 0,-2-2 0 0 0,1 1 0 0 0,-1-1 0 0 0,-1 0 0 0 0,0-1 0 0 0,0 0 0 0 0,-1 0 0 0 0,1-1 0 0 0,-2 0 0 0 0,1-1 0 0 0,-1 0-91 0 0,-110 54-574 0 0,93-55-3141 0 0,-1-3-3584 0 0,21-2-3815 0 0</inkml:trace>
  <inkml:trace contextRef="#ctx0" brushRef="#br0" timeOffset="1093.404">1839 56 9738 0 0,'0'0'2350'0'0,"0"0"-416"0"0,0 0-190 0 0,0 0-86 0 0,0 0-235 0 0,0 0-308 0 0,-33 30-302 0 0,-102 98-259 0 0,65-46 22 0 0,66-77-571 0 0,0 1 0 0 0,1 0 0 0 0,-1-1 1 0 0,1 1-1 0 0,1 0 0 0 0,-1 1 1 0 0,1-1-1 0 0,0 0 0 0 0,1 1 0 0 0,-1-1 1 0 0,1 1-1 0 0,0 0 0 0 0,1-1 0 0 0,0 1 1 0 0,0 0-1 0 0,0-1 0 0 0,1 1 0 0 0,0-1 1 0 0,0 1-1 0 0,1-1 0 0 0,0 1 1 0 0,0-1-1 0 0,0 0 0 0 0,1 0 0 0 0,0 0 1 0 0,0 0-1 0 0,0 0 0 0 0,1 0 0 0 0,0-1 1 0 0,0 0-1 0 0,0 0 0 0 0,1 0 0 0 0,0 0 1 0 0,0-1-1 0 0,0 0 0 0 0,0 0 1 0 0,1 0-1 0 0,-1-1 0 0 0,5 3-5 0 0,0-4 115 0 0,1 1-1 0 0,-1-2 1 0 0,0 0 0 0 0,0 0-1 0 0,1 0 1 0 0,-1-2 0 0 0,0 1-1 0 0,1-1 1 0 0,-1-1 0 0 0,0 0-1 0 0,0 0 1 0 0,0-1 0 0 0,0 0-1 0 0,0-1 1 0 0,-1 0 0 0 0,1 0-1 0 0,-1-1 1 0 0,0 0-1 0 0,-1-1 1 0 0,1 0 0 0 0,-1 0-1 0 0,0-1 1 0 0,-1 0 0 0 0,1-1-1 0 0,-2 1 1 0 0,1-1 0 0 0,-1-1-1 0 0,0 1 1 0 0,0-1 0 0 0,-1 0-1 0 0,-1 0 1 0 0,1-1 0 0 0,-2 1-1 0 0,1-1 1 0 0,-1 0 0 0 0,0-2-115 0 0,1 0-7 0 0,0-1 1 0 0,0 1-1 0 0,-1-1 1 0 0,-1 0-1 0 0,-1 0 1 0 0,1 0-1 0 0,-2 0 1 0 0,0 0 0 0 0,0 0-1 0 0,-1 0 1 0 0,-1 0-1 0 0,0 1 1 0 0,-1-1-1 0 0,-1 0 1 0 0,0 1-1 0 0,0 0 1 0 0,-1 0-1 0 0,0 0 1 0 0,-1 0 0 0 0,-1 1-1 0 0,0 0 1 0 0,0 0-1 0 0,-1 1 1 0 0,-1 0-1 0 0,-4-4 7 0 0,7 10-131 0 0,0 1-1 0 0,0 0 1 0 0,0 0-1 0 0,-1 1 1 0 0,1-1-1 0 0,-1 1 1 0 0,0 1-1 0 0,1-1 0 0 0,-1 1 1 0 0,0 1-1 0 0,0-1 1 0 0,0 1-1 0 0,0 0 1 0 0,-6 1 131 0 0,-56 17-7090 0 0,51-10-3254 0 0</inkml:trace>
  <inkml:trace contextRef="#ctx0" brushRef="#br0" timeOffset="1487.877">1465 435 9106 0 0,'0'0'5310'0'0,"0"0"-2530"0"0,0 0-1019 0 0,0 0-368 0 0,0 0-352 0 0,0 0-279 0 0,35-25-219 0 0,111-75-170 0 0,-18 27 298 0 0,-80 57-693 0 0,-48 42 141 0 0,-1-22-113 0 0,1 0-1 0 0,0 0 1 0 0,0 0-1 0 0,0 1 1 0 0,1-1-1 0 0,-1 0 1 0 0,1 0-1 0 0,0 0 1 0 0,0 0-1 0 0,0 0 1 0 0,1 0-1 0 0,-1-1 1 0 0,1 1-1 0 0,0 0 1 0 0,0-1-1 0 0,0 1 1 0 0,1-1 0 0 0,-1 0-1 0 0,1 1 1 0 0,0-1-1 0 0,0-1 1 0 0,0 1-1 0 0,0 0 1 0 0,0-1-1 0 0,1 1 1 0 0,-1-1-1 0 0,1 0 1 0 0,-1 0-1 0 0,1 0 1 0 0,0-1-1 0 0,0 0 1 0 0,0 1-1 0 0,0-1 1 0 0,0 0-1 0 0,1-1-5 0 0,43 3-315 0 0,-30-11-7141 0 0,-16 5-4098 0 0</inkml:trace>
  <inkml:trace contextRef="#ctx0" brushRef="#br0" timeOffset="1972.442">2181 354 8866 0 0,'0'0'1923'0'0,"0"0"-692"0"0,0 0-286 0 0,0 0-31 0 0,0 0-75 0 0,0 0-163 0 0,0 0-200 0 0,0 0-207 0 0,0 0-142 0 0,0 0-67 0 0,-22 31-31 0 0,-63 96-3 0 0,67-86 6 0 0,22-38 83 0 0,0-1 1 0 0,1 1 0 0 0,-1 0-1 0 0,1-1 1 0 0,0 0 0 0 0,0 0-1 0 0,0-1 1 0 0,0 1-1 0 0,0-1 1 0 0,0 0 0 0 0,0 0-1 0 0,0-1 1 0 0,1 0 0 0 0,-1 0-1 0 0,0 0 1 0 0,0 0-1 0 0,0-1 1 0 0,1 0 0 0 0,-1 0-1 0 0,0 0 1 0 0,0 0-1 0 0,0-1 1 0 0,0 0-116 0 0,0 0 120 0 0,-1 0 1 0 0,1-1-1 0 0,0 1 1 0 0,-1-1-1 0 0,1 0 0 0 0,-1 0 1 0 0,0 0-1 0 0,0-1 0 0 0,0 1 1 0 0,-1-1-1 0 0,1 0 1 0 0,-1 0-1 0 0,0 0 0 0 0,0-1 1 0 0,0 1-1 0 0,-1-1 0 0 0,0 0 1 0 0,1 1-1 0 0,-2-1 1 0 0,1 0-1 0 0,0 0 0 0 0,-1 0 1 0 0,0 0-1 0 0,0-1 0 0 0,-1 1 1 0 0,0 0-1 0 0,1 0 1 0 0,-2-1-1 0 0,1 1 0 0 0,-1 0 1 0 0,1 0-1 0 0,-1 0 0 0 0,-1 0 1 0 0,1 0-1 0 0,-1 0 1 0 0,0 0-1 0 0,0 0 0 0 0,0 0 1 0 0,-1 1-1 0 0,1-1 0 0 0,-1 1 1 0 0,-1-1-121 0 0,-42-23-1460 0 0,25 19-5253 0 0,11 5-4801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03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341 194 0 0 0,'0'0'335'0'0,"0"0"1248"0"0,0 0 697 0 0,0 0 74 0 0,0 0-256 0 0,0 0-376 0 0,0 0-382 0 0,0 0-252 0 0,0 0-228 0 0,-4-7-166 0 0,-11-19-173 0 0,-7 33 359 0 0,4 8-600 0 0,0 1-1 0 0,2 0 1 0 0,0 1 0 0 0,1 1-1 0 0,0 1 1 0 0,2 0-1 0 0,0 1 1 0 0,1 0-1 0 0,2 1 1 0 0,0 0-1 0 0,1 1 1 0 0,0 0-1 0 0,2 1-279 0 0,4-17 53 0 0,-1 0-1 0 0,1 1 1 0 0,1-1-1 0 0,-1 0 1 0 0,1 1-1 0 0,0 0 0 0 0,1 0 1 0 0,0-1-1 0 0,0 1 1 0 0,0 0-1 0 0,1 0 1 0 0,0 0-1 0 0,0 0 0 0 0,1 0 1 0 0,0 0-1 0 0,0 0 1 0 0,0-1-1 0 0,1 1 0 0 0,0 0 1 0 0,1-1-1 0 0,-1 1 1 0 0,1-1-1 0 0,0 0 1 0 0,1 0-1 0 0,-1 0 0 0 0,1 0 1 0 0,1-1-1 0 0,-1 1 1 0 0,1-1-1 0 0,0 0 1 0 0,0-1-1 0 0,0 1 0 0 0,1-1 1 0 0,-1 0-1 0 0,1 0 1 0 0,0-1-1 0 0,0 0 1 0 0,1 0-1 0 0,2 1-52 0 0,5-1 162 0 0,0-1 1 0 0,1 0-1 0 0,-1-1 1 0 0,1-1-1 0 0,-1 0 1 0 0,1-1-1 0 0,-1-1 1 0 0,1 0-1 0 0,-1-1 1 0 0,0 0-1 0 0,0-1 0 0 0,0-1 1 0 0,-1 0-1 0 0,1-1 1 0 0,-1-1-1 0 0,0 1 1 0 0,-1-2-1 0 0,0 0 1 0 0,2-2-163 0 0,8-7 178 0 0,-1-1 0 0 0,0 0 0 0 0,-1-2 0 0 0,-1 0 1 0 0,-1-1-1 0 0,-1-1 0 0 0,-1-1 0 0 0,-1 0 0 0 0,7-16-178 0 0,-16 27 30 0 0,-1-1 1 0 0,0 0-1 0 0,-1 0 0 0 0,0 0 0 0 0,-1 0 0 0 0,0-1 0 0 0,-1 1 0 0 0,0-1 1 0 0,-2 0-1 0 0,1 0 0 0 0,-2 1 0 0 0,0-1 0 0 0,0 0 0 0 0,-1 1 0 0 0,-3-10-30 0 0,3 15-38 0 0,-1-1 0 0 0,0 1 0 0 0,0 0 0 0 0,-1 0 0 0 0,0 0-1 0 0,0 0 1 0 0,-1 0 0 0 0,0 1 0 0 0,0 0 0 0 0,-1 0-1 0 0,0 0 1 0 0,0 1 0 0 0,0 0 0 0 0,-1 0 0 0 0,0 1 0 0 0,0-1-1 0 0,-1 1 1 0 0,1 1 0 0 0,-1 0 0 0 0,0 0 0 0 0,0 0 0 0 0,0 1-1 0 0,-1 0 1 0 0,-2 0 38 0 0,-5 0-262 0 0,0 0 1 0 0,0 1-1 0 0,1 1 0 0 0,-1 0 1 0 0,-1 1-1 0 0,1 1 0 0 0,1 0 1 0 0,-1 1-1 0 0,0 1 0 0 0,-6 2 262 0 0,-90 39-7360 0 0,84-28-865 0 0</inkml:trace>
  <inkml:trace contextRef="#ctx0" brushRef="#br0" timeOffset="429.214">1 559 4681 0 0,'0'0'2747'0'0,"0"0"-426"0"0,0 0-310 0 0,0 0-113 0 0,0 0-251 0 0,0 0-318 0 0,0 0-367 0 0,0 0-310 0 0,0 0-140 0 0,0 0-28 0 0,0 0 28 0 0,0 0 7 0 0,14-10-10 0 0,102-61 813 0 0,-97 62-1160 0 0,0 1 1 0 0,1 0-1 0 0,0 2 0 0 0,0 1 1 0 0,1 0-1 0 0,0 1 0 0 0,0 2 1 0 0,0 0-1 0 0,0 1 0 0 0,0 1 1 0 0,19 2-163 0 0,-34 0 69 0 0,1-1 0 0 0,0 1 0 0 0,-1 1 0 0 0,1-1 0 0 0,-1 1 1 0 0,0 0-1 0 0,1 0 0 0 0,-2 1 0 0 0,1 0 0 0 0,0 0 0 0 0,-1 0 0 0 0,0 1 1 0 0,3 2-70 0 0,15 10 537 0 0,-7-11-146 0 0,-15-6-336 0 0,2-4-3430 0 0,-1 1-2897 0 0,0 2-5478 0 0</inkml:trace>
  <inkml:trace contextRef="#ctx0" brushRef="#br0" timeOffset="741.215">750 437 4073 0 0,'0'0'2840'0'0,"0"0"-382"0"0,0 0-232 0 0,0 0-176 0 0,0 0-328 0 0,0 0-398 0 0,0 0-403 0 0,0 0-308 0 0,0 0-169 0 0,0 0-84 0 0,0 0-47 0 0,0 0-58 0 0,-10 20-43 0 0,-27 64-45 0 0,36-83-158 0 0,0 1 0 0 0,0-1 1 0 0,1 1-1 0 0,-1 0 0 0 0,0 0 1 0 0,0-1-1 0 0,1 1 0 0 0,0 0 1 0 0,-1 0-1 0 0,1-1 0 0 0,0 1 1 0 0,0 0-1 0 0,-1 0 0 0 0,1 0 1 0 0,1 0-1 0 0,-1-1 0 0 0,0 1 1 0 0,0 0-1 0 0,1 0 0 0 0,-1 0 1 0 0,1-1-1 0 0,0 1 0 0 0,-1 0 1 0 0,1-1-1 0 0,0 1 0 0 0,0 0 1 0 0,0-1-10 0 0,2 4 45 0 0,-1 0 50 0 0,1-1 1 0 0,-1 0-1 0 0,0 0 1 0 0,1 0-1 0 0,0 0 1 0 0,0 0-1 0 0,0-1 1 0 0,1 1-1 0 0,-1-1 0 0 0,1 0 1 0 0,0 0-1 0 0,0 0 1 0 0,0 0-1 0 0,0-1 1 0 0,0 0-1 0 0,1 0 0 0 0,-1 0 1 0 0,1 0-1 0 0,-1 0 1 0 0,1-1-1 0 0,0 0 1 0 0,0 0-1 0 0,-1-1 1 0 0,1 1-1 0 0,0-1 0 0 0,0 0 1 0 0,0 0-1 0 0,-1 0 1 0 0,1-1-1 0 0,0 0 1 0 0,0 0-1 0 0,-1 0 0 0 0,1 0 1 0 0,0-1-1 0 0,-1 0 1 0 0,1 0-1 0 0,-1 0 1 0 0,0-1-1 0 0,1 1-95 0 0,0-3 83 0 0,-1 1-1 0 0,1-1 1 0 0,-1 1-1 0 0,1-1 1 0 0,-1-1-1 0 0,-1 1 1 0 0,1-1-1 0 0,-1 1 1 0 0,0-1-1 0 0,0 0 1 0 0,-1 0-1 0 0,1 0 1 0 0,-1-1-1 0 0,-1 1 1 0 0,1 0-1 0 0,-1-1 1 0 0,0 1-1 0 0,-1-1 1 0 0,1 1-1 0 0,-1-1 1 0 0,-1 1 0 0 0,1-1-1 0 0,-1 1 1 0 0,-1-5-83 0 0,1 7-31 0 0,-1 1 0 0 0,1 0 0 0 0,0-1 0 0 0,-1 1 1 0 0,0 0-1 0 0,1 0 0 0 0,-1 0 0 0 0,-1 0 1 0 0,1 1-1 0 0,0-1 0 0 0,-1 0 0 0 0,1 1 0 0 0,-1 0 1 0 0,0-1-1 0 0,0 1 0 0 0,0 0 0 0 0,0 1 1 0 0,0-1-1 0 0,0 0 0 0 0,0 1 0 0 0,-3-1 31 0 0,-21-6-3183 0 0,1 3-4386 0 0,12 4-4641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0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0 438 0 0 0,'0'0'1235'0'0,"0"0"471"0"0,0 0 135 0 0,0 0-128 0 0,0 0-198 0 0,0 0-170 0 0,0 0-48 0 0,0 0 31 0 0,0 0 0 0 0,0 4 5135 0 0,0-4-5812 0 0,0 0-47 0 0,0 0-60 0 0,0 0-51 0 0,8 3 2292 0 0,26 5-1982 0 0,127-8 704 0 0,-39-7-1131 0 0,-74 7-236 0 0,-47 0-144 0 0,-1 0 1 0 0,0 0 19 0 0,0 0-2 0 0,0 0 6 0 0,0 0-4 0 0,0 0 0 0 0,0 0 22 0 0,0 0-3 0 0,0 0-2 0 0,0 0 3 0 0,0 0-9 0 0,0 0 1 0 0,0 0 15 0 0,0 0-5 0 0,0 0-10 0 0,0 0-1 0 0,0 0-14 0 0,0 0 1 0 0,0 0-1 0 0,0 0 6 0 0,0 0-31 0 0,0 0 4 0 0,0 0 9 0 0,0 0-12 0 0,0 0 1 0 0,0 0-9 0 0,0 0-22 0 0,0 0-25 0 0,0 0-3 0 0,0 0-27 0 0,0 0-56 0 0,0 0-41 0 0,-9-10-5395 0 0,3 9-2131 0 0,4 1-3622 0 0</inkml:trace>
  <inkml:trace contextRef="#ctx0" brushRef="#br0" timeOffset="293.654">50 652 5545 0 0,'0'0'2977'0'0,"0"0"-934"0"0,0 0-357 0 0,0 0 31 0 0,0 0-4 0 0,0 0-237 0 0,0 0-393 0 0,0 0-366 0 0,0 0-167 0 0,0 0-59 0 0,0 0-2 0 0,0 0 24 0 0,0 0 56 0 0,3 2 28 0 0,5 3-305 0 0,1-1-1 0 0,0 0 1 0 0,0-1-1 0 0,0 0 1 0 0,1 0-1 0 0,-1-1 1 0 0,1 0-1 0 0,0-1 1 0 0,-1 0-1 0 0,1-1 1 0 0,0 1-1 0 0,0-2 1 0 0,0 0-1 0 0,-1 0 1 0 0,7-2-292 0 0,91-11 557 0 0,-83 3-1299 0 0,-13-2-6863 0 0,-9 11-4383 0 0</inkml:trace>
  <inkml:trace contextRef="#ctx0" brushRef="#br0" timeOffset="1838.348">1075 0 32 0 0,'0'0'1823'0'0,"0"0"100"0"0,0 0 43 0 0,0 0-86 0 0,0 0-159 0 0,0 0-230 0 0,0 0-234 0 0,0 0-226 0 0,0 0-213 0 0,0 0-137 0 0,0 0-63 0 0,-1 1 6462 0 0,1 1-7510 0 0,0 11 702 0 0,0-1 0 0 0,-1 0 0 0 0,0 0 0 0 0,0 1-1 0 0,-1-1 1 0 0,-1 0 0 0 0,0-1 0 0 0,-1 1-1 0 0,0 0 1 0 0,-2 1-272 0 0,-112 237 502 0 0,101-190-479 0 0,2 1 1 0 0,3 0 0 0 0,3 1-1 0 0,2 6-23 0 0,2 35 206 0 0,6-100-180 0 0,0-1 0 0 0,0 1 1 0 0,0-1-1 0 0,1 0 0 0 0,0 0 0 0 0,-1 0 1 0 0,1 0-1 0 0,0 0 0 0 0,0 0 1 0 0,0 0-1 0 0,0 0 0 0 0,0-1 0 0 0,0 1 1 0 0,0-1-1 0 0,1 0 0 0 0,-1 1 1 0 0,1-1-1 0 0,-1 0 0 0 0,1 0 0 0 0,-1-1 1 0 0,1 1-1 0 0,-1 0 0 0 0,1-1 1 0 0,2 0-27 0 0,15 3 131 0 0,0 0 0 0 0,0-2 0 0 0,0-1 0 0 0,0 0 1 0 0,0-2-1 0 0,0 0 0 0 0,0-1 0 0 0,0-1 1 0 0,-1-1-1 0 0,1-1-131 0 0,17-5 192 0 0,-37-14-2357 0 0,-5-3-3406 0 0,-7 15-5444 0 0,9 9 2220 0 0</inkml:trace>
  <inkml:trace contextRef="#ctx0" brushRef="#br0" timeOffset="2166.372">531 512 4417 0 0,'0'0'1388'0'0,"0"0"-170"0"0,0 0 146 0 0,0 0 283 0 0,0 0 246 0 0,0 0 26 0 0,0 0-184 0 0,0 0-232 0 0,0 0-224 0 0,0 0-160 0 0,0 0-114 0 0,0 0-83 0 0,26-11-76 0 0,83-34-84 0 0,-101 42-590 0 0,0-1 0 0 0,1 1 0 0 0,-1 1 0 0 0,1 0-1 0 0,0 0 1 0 0,0 0 0 0 0,0 1 0 0 0,0 1 0 0 0,0 0 0 0 0,0 0 0 0 0,1 0-172 0 0,16 1 392 0 0,216 18 1054 0 0,-160-1-1808 0 0,-47-15-1312 0 0,-12-2-7591 0 0,-19-1-275 0 0</inkml:trace>
  <inkml:trace contextRef="#ctx0" brushRef="#br0" timeOffset="2596.317">1740 424 0 0 0,'0'0'940'0'0,"0"0"906"0"0,0 0 618 0 0,0 0 332 0 0,0 0 63 0 0,0 0-230 0 0,0 0-422 0 0,0 0-454 0 0,0 0-507 0 0,0 0-403 0 0,0 0-312 0 0,0 0-185 0 0,0 0-3 0 0,-11 6 3 0 0,-200 128 1305 0 0,189-118-1599 0 0,2 2 0 0 0,0 0 0 0 0,1 1 0 0 0,1 1 0 0 0,0 1 0 0 0,2 0 0 0 0,1 2 0 0 0,0-1 0 0 0,-10 25-52 0 0,22-43-8 0 0,0 0 0 0 0,0 1 1 0 0,1-1-1 0 0,0 1 1 0 0,0-1-1 0 0,0 1 1 0 0,1 0-1 0 0,-1 0 0 0 0,1 0 1 0 0,0 0-1 0 0,0 0 1 0 0,1 0-1 0 0,0 0 1 0 0,0 0-1 0 0,0 0 0 0 0,0 0 1 0 0,1 0-1 0 0,0 0 1 0 0,0 0-1 0 0,0 0 1 0 0,0 0-1 0 0,1-1 0 0 0,0 1 1 0 0,0 0-1 0 0,0-1 1 0 0,1 1-1 0 0,-1-1 1 0 0,3 2 7 0 0,1-3 44 0 0,1 0 1 0 0,0-1-1 0 0,0 0 1 0 0,1 0-1 0 0,-1 0 1 0 0,0-1-1 0 0,0 0 1 0 0,1-1-1 0 0,-1 0 1 0 0,0 0-1 0 0,1 0 1 0 0,-1-1-1 0 0,0 0 1 0 0,1-1-1 0 0,-1 1 1 0 0,0-1-1 0 0,0-1 1 0 0,0 1-1 0 0,-1-1 1 0 0,1-1-1 0 0,0 1-44 0 0,130-90 1047 0 0,-137 93-1047 0 0,17-15 125 0 0,0-1 1 0 0,-2 0-1 0 0,0-2 0 0 0,-1 1 0 0 0,0-2 0 0 0,-2 0 0 0 0,0 0 0 0 0,-1-1 0 0 0,-1 0 1 0 0,-1-1-1 0 0,5-17-125 0 0,-8 2 296 0 0,-6 26-121 0 0,-5 26-418 0 0,1 0 66 0 0,1 1-1 0 0,0 0 1 0 0,1 1 0 0 0,1-1 0 0 0,0 0 0 0 0,2 1-1 0 0,1 16 178 0 0,0-30-161 0 0,-1 0 0 0 0,1 0 0 0 0,-1 0 0 0 0,1 0-1 0 0,0 0 1 0 0,1 0 0 0 0,-1-1 0 0 0,1 1 0 0 0,-1-1-1 0 0,1 0 1 0 0,0 1 0 0 0,0-1 0 0 0,1 0-1 0 0,-1-1 1 0 0,1 1 0 0 0,0 0 161 0 0,23 15-7497 0 0,-17-11 1894 0 0,-3-3-4119 0 0</inkml:trace>
  <inkml:trace contextRef="#ctx0" brushRef="#br0" timeOffset="3065.84">1917 947 9954 0 0,'0'0'2762'0'0,"0"0"-584"0"0,0 0-231 0 0,0 0-212 0 0,0 0-329 0 0,0 0-342 0 0,0 0-347 0 0,0 0-246 0 0,0 0-116 0 0,0 0-19 0 0,0 0 3 0 0,0 0 17 0 0,0 0 24 0 0,9-15-13 0 0,58-92 538 0 0,-28 33-224 0 0,-28 48-660 0 0,1 1 0 0 0,1 0 0 0 0,2 1 0 0 0,0 1 0 0 0,1 0 0 0 0,2 2 0 0 0,0-1 0 0 0,1 2 0 0 0,12-9-21 0 0,0 10-280 0 0,-31 19 216 0 0,0 0-18 0 0,0 0-41 0 0,0 26-262 0 0,-20 150 644 0 0,20-170-254 0 0,-1-1 0 0 0,1 1 1 0 0,1 0-1 0 0,-1-1 0 0 0,1 1 1 0 0,0 0-1 0 0,0-1 0 0 0,0 1 0 0 0,1-1 1 0 0,0 0-1 0 0,0 1 0 0 0,0-1 1 0 0,1 0-1 0 0,0 0 0 0 0,0-1 0 0 0,0 1 1 0 0,0 0-1 0 0,1-1 0 0 0,0 0 1 0 0,0 0-1 0 0,0 0 0 0 0,0 0 1 0 0,0-1-1 0 0,1 0 0 0 0,0 0 0 0 0,0 0 1 0 0,0 0-1 0 0,0-1 0 0 0,0 1 1 0 0,0-1-1 0 0,1-1 0 0 0,-1 1 1 0 0,1-1-1 0 0,4 1-5 0 0,-3-5 54 0 0,1 0 0 0 0,-1 0 0 0 0,0 0 0 0 0,0-1 0 0 0,0 0 0 0 0,0-1 0 0 0,-1 0 0 0 0,0 0 0 0 0,0 0 0 0 0,0 0 0 0 0,0-1 0 0 0,-1 0 0 0 0,0 0 0 0 0,0-1 0 0 0,-1 1 0 0 0,0-1 0 0 0,0 0 0 0 0,0 0-1 0 0,-1-1 1 0 0,0 1 0 0 0,-1-1 0 0 0,0 1 0 0 0,1-6-54 0 0,11-57 46 0 0,-11 40-2787 0 0,-1 5-3832 0 0,0 17-5486 0 0</inkml:trace>
  <inkml:trace contextRef="#ctx0" brushRef="#br0" timeOffset="3645.395">2948 310 2601 0 0,'0'0'2680'0'0,"0"0"-602"0"0,0 0-208 0 0,0 0 150 0 0,0 0 43 0 0,0 0-152 0 0,0 0-289 0 0,0 0-315 0 0,0 0-256 0 0,0 0-160 0 0,0 0-101 0 0,0 0-89 0 0,0 0-73 0 0,-3-8-52 0 0,-6-21-59 0 0,-9 40 394 0 0,-10 20-837 0 0,2 1-1 0 0,1 1 1 0 0,1 1-1 0 0,3 1 1 0 0,0 1-1 0 0,2 1 1 0 0,-4 17-74 0 0,15-32 1 0 0,1 1 0 0 0,2-1 0 0 0,0 2-1 0 0,1-1 1 0 0,2 0 0 0 0,0 1 0 0 0,1-1 0 0 0,3 20-1 0 0,-1-33-1 0 0,0 0 1 0 0,0-1-1 0 0,1 1 1 0 0,0-1-1 0 0,1 0 1 0 0,0 1-1 0 0,1-1 1 0 0,0 0-1 0 0,0-1 1 0 0,1 1-1 0 0,0-1 1 0 0,0 0-1 0 0,1 0 1 0 0,0 0-1 0 0,1-1 1 0 0,-1 0-1 0 0,1 0 1 0 0,1-1-1 0 0,-1 0 1 0 0,1 0-1 0 0,0 0 1 0 0,6 2 0 0 0,-3-5 83 0 0,1 1-1 0 0,-1-2 1 0 0,1 1-1 0 0,-1-2 1 0 0,1 1-1 0 0,0-2 1 0 0,0 0-1 0 0,0 0 1 0 0,-1-1 0 0 0,1 0-1 0 0,0-1 1 0 0,-1 0-1 0 0,1-1 1 0 0,-1 0-1 0 0,0-1 1 0 0,0-1 0 0 0,0 1-1 0 0,0-2 1 0 0,-1 1-1 0 0,0-2 1 0 0,0 1-1 0 0,0-1 1 0 0,5-6-83 0 0,6-4 112 0 0,0 0 0 0 0,-2-2 0 0 0,0 0 0 0 0,-1-1 0 0 0,-1-1 0 0 0,-1 0 0 0 0,-1-1 0 0 0,-1-1 0 0 0,-1 0 0 0 0,-1-1 0 0 0,-1 0-1 0 0,-1-1 1 0 0,-1 0 0 0 0,-1-1 0 0 0,-2 0 0 0 0,0 0 0 0 0,-2 0 0 0 0,-1-1 0 0 0,0-6-112 0 0,-3 28-1 0 0,1-3-14 0 0,0 1-1 0 0,0-1 1 0 0,-1 1-1 0 0,0 0 1 0 0,0-1 0 0 0,-1 1-1 0 0,0-1 1 0 0,0 1-1 0 0,0 0 1 0 0,-1-1-1 0 0,-1 1 1 0 0,1 0 0 0 0,-1 0-1 0 0,0 0 1 0 0,0 1-1 0 0,-1-1 1 0 0,0 1 0 0 0,0 0-1 0 0,-1 0 1 0 0,-1-2 15 0 0,-2 2-74 0 0,0 0 0 0 0,-1 1 0 0 0,1 0 0 0 0,-1 1 0 0 0,0-1 0 0 0,0 2 0 0 0,-1-1 1 0 0,1 1-1 0 0,-1 1 0 0 0,1-1 0 0 0,-1 2 0 0 0,0-1 0 0 0,0 1 0 0 0,0 1 0 0 0,0 0 0 0 0,0 0 0 0 0,0 1 1 0 0,1 1-1 0 0,-8 1 74 0 0,-9 2-827 0 0,1 2 0 0 0,-1 1 1 0 0,1 1-1 0 0,1 1 0 0 0,0 1 1 0 0,-17 10 826 0 0,1 1-5752 0 0,14-6-6200 0 0</inkml:trace>
  <inkml:trace contextRef="#ctx0" brushRef="#br0" timeOffset="4001.178">2651 814 4017 0 0,'0'0'2202'0'0,"0"0"-354"0"0,0 0-100 0 0,0 0 46 0 0,0 0-19 0 0,0 0-153 0 0,0 0-252 0 0,0 0-252 0 0,0 0-177 0 0,0 0-112 0 0,0 0-85 0 0,0 0-100 0 0,0 0-73 0 0,-3-11-107 0 0,-11-34-89 0 0,14 44-352 0 0,-1 0 1 0 0,1-1-1 0 0,0 1 0 0 0,-1 0 0 0 0,1-1 1 0 0,0 1-1 0 0,0-1 0 0 0,0 1 0 0 0,0 0 1 0 0,0-1-1 0 0,0 1 0 0 0,0 0 0 0 0,1-1 1 0 0,-1 1-1 0 0,0 0 0 0 0,1-1 0 0 0,-1 1 1 0 0,1 0-1 0 0,-1 0 0 0 0,1-1 0 0 0,0 1 1 0 0,0 0-1 0 0,-1 0 0 0 0,1 0 0 0 0,0 0 1 0 0,0 0-1 0 0,0 0 0 0 0,0 0 0 0 0,0 0 1 0 0,0 0-1 0 0,0 1 0 0 0,1-1 0 0 0,-1 0 1 0 0,0 1-1 0 0,0-1 0 0 0,1 0 0 0 0,0 1-23 0 0,6-5 124 0 0,7-6 21 0 0,0 2-1 0 0,0-1 1 0 0,1 2-1 0 0,1 0 1 0 0,-1 1-1 0 0,1 1 1 0 0,0 0-1 0 0,1 1 1 0 0,-1 1-1 0 0,1 1 0 0 0,0 1 1 0 0,0 0-1 0 0,0 1 1 0 0,0 1-1 0 0,14 2-144 0 0,-24-1 51 0 0,-1 1-1 0 0,0 0 1 0 0,0 1-1 0 0,0-1 1 0 0,0 1 0 0 0,-1 1-1 0 0,1-1 1 0 0,-1 1-1 0 0,0 1 1 0 0,0-1-1 0 0,0 1 1 0 0,0 0-1 0 0,-1 0 1 0 0,1 2-51 0 0,71 44 1063 0 0,-5-37 196 0 0,-72-14-1267 0 0,10-21-2582 0 0,-2 11-5647 0 0,-5 8-4042 0 0</inkml:trace>
  <inkml:trace contextRef="#ctx0" brushRef="#br0" timeOffset="4628.507">3351 818 0 0 0,'0'0'492'0'0,"0"0"1070"0"0,0 0 409 0 0,0 0 144 0 0,0 0-41 0 0,0 0-127 0 0,0 0-184 0 0,0 0-169 0 0,0 0-111 0 0,0 0-133 0 0,0 0-96 0 0,0 0-118 0 0,9 3 2401 0 0,-41 50-1967 0 0,30-48-1577 0 0,-1 1-1 0 0,1 0 1 0 0,0 0 0 0 0,0 1 0 0 0,1-1-1 0 0,0 0 1 0 0,0 1 0 0 0,0-1 0 0 0,1 0-1 0 0,0 1 1 0 0,0-1 0 0 0,0 1 0 0 0,1-1-1 0 0,1 5 8 0 0,0-9 12 0 0,0 0 0 0 0,0 0 0 0 0,0 0 0 0 0,0-1 0 0 0,0 1 0 0 0,1-1 0 0 0,-1 1 0 0 0,1-1 0 0 0,-1 0 0 0 0,1 0 0 0 0,-1 0 0 0 0,1 0 0 0 0,0 0-1 0 0,-1 0 1 0 0,1-1 0 0 0,0 1 0 0 0,0-1 0 0 0,-1 0 0 0 0,1 0 0 0 0,0 0 0 0 0,0 0 0 0 0,0 0 0 0 0,-1-1 0 0 0,1 1 0 0 0,0-1 0 0 0,-1 0 0 0 0,1 0 0 0 0,0 0-1 0 0,-1 0 1 0 0,1 0 0 0 0,-1-1 0 0 0,1 1 0 0 0,-1-1 0 0 0,0 1 0 0 0,0-1 0 0 0,0 0 0 0 0,0 0 0 0 0,1-1-12 0 0,5-2 68 0 0,-1 0 0 0 0,0-1 0 0 0,0 0 0 0 0,0 0 0 0 0,-1 0 1 0 0,0-1-1 0 0,0 0 0 0 0,0 0 0 0 0,-1-1 0 0 0,0 1 0 0 0,-1-1 0 0 0,0 0 1 0 0,0 0-1 0 0,-1-1 0 0 0,0 1 0 0 0,0-1 0 0 0,-1 1 0 0 0,0-1 0 0 0,0 0 0 0 0,-1 0 1 0 0,0 0-1 0 0,-1 0 0 0 0,0-8-68 0 0,-2 15-66 0 0,1-1 0 0 0,0 1 0 0 0,0 0 0 0 0,-1-1 1 0 0,1 1-1 0 0,-1 0 0 0 0,0 0 0 0 0,0 0 0 0 0,1 0 0 0 0,-1 1 0 0 0,-1-1 1 0 0,1 0-1 0 0,0 1 0 0 0,0-1 0 0 0,0 1 0 0 0,-1 0 0 0 0,1 0 0 0 0,-1 0 1 0 0,1 0-1 0 0,-1 0 0 0 0,0 0 66 0 0,-17-2-3292 0 0,3 1-3985 0 0,9 2-4642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0 0 0,'0'0'983'0'0,"0"0"81"0"0,0 0 147 0 0,0 0 240 0 0,0 0 269 0 0,0 0 103 0 0,0 0-162 0 0,0 0-366 0 0,0 0-423 0 0,0 0-344 0 0,0 0-211 0 0,0 15 836 0 0,38 202 3017 0 0,68 146-2908 0 0,-101-350-1232 0 0,0 0 1 0 0,2-1 0 0 0,-1 1 0 0 0,1-2 0 0 0,1 1-1 0 0,0-1 1 0 0,1 0 0 0 0,0-1 0 0 0,1 0 0 0 0,8 7-31 0 0,-16-16 47 0 0,1 0 0 0 0,-1 0 1 0 0,0 0-1 0 0,1-1 1 0 0,-1 1-1 0 0,0-1 1 0 0,1 1-1 0 0,-1-1 0 0 0,1 0 1 0 0,-1 0-1 0 0,1 0 1 0 0,-1 0-1 0 0,1-1 1 0 0,-1 1-1 0 0,0-1 0 0 0,1 1 1 0 0,-1-1-1 0 0,1 0 1 0 0,-1 0-1 0 0,0 0 1 0 0,0 0-1 0 0,0 0 1 0 0,0 0-1 0 0,0-1 0 0 0,0 1 1 0 0,0-1-1 0 0,0 1 1 0 0,0-1-1 0 0,0 0 1 0 0,0-1-48 0 0,19-26 184 0 0,-2-1 0 0 0,-1 0 1 0 0,-2-2-1 0 0,-1 0 0 0 0,-1-1 1 0 0,5-22-185 0 0,-2 12 91 0 0,47-176 285 0 0,-60 211-530 0 0,-5 40 113 0 0,1 0 119 0 0,6 1-67 0 0,2-1 0 0 0,1 1 0 0 0,1-1 0 0 0,1-1 0 0 0,2 0 1 0 0,2-1-1 0 0,0 0 0 0 0,2-1 0 0 0,6 6-11 0 0,-14-20-1 0 0,-6-9 11 0 0,0 1 0 0 0,1-1 0 0 0,0 0 1 0 0,0 0-1 0 0,1-1 0 0 0,-1 1 1 0 0,1-1-1 0 0,0 0 0 0 0,1-1 0 0 0,-1 1 1 0 0,1-1-1 0 0,0 0 0 0 0,0 0 1 0 0,0-1-1 0 0,1 1 0 0 0,-1-2 1 0 0,1 1-1 0 0,0-1 0 0 0,-1 0 0 0 0,1 0 1 0 0,0 0-1 0 0,0-1 0 0 0,0 0 1 0 0,1-1-1 0 0,3 0-10 0 0,-3-3 66 0 0,-1 0 0 0 0,-1 0 0 0 0,1-1 0 0 0,0 0-1 0 0,-1 0 1 0 0,0-1 0 0 0,0 0 0 0 0,0 0 0 0 0,0 0 0 0 0,-1-1 0 0 0,0 1 0 0 0,0-1 0 0 0,-1-1 0 0 0,1 1 0 0 0,0-3-66 0 0,7-7 133 0 0,7-14 25 0 0,-1-1 0 0 0,-2 0 1 0 0,0-2-1 0 0,-3 0 1 0 0,0-1-1 0 0,-3 0 1 0 0,0 0-1 0 0,-2-1 0 0 0,-2-1 1 0 0,1-19-159 0 0,-4 33 34 0 0,-1 0 0 0 0,0-1 0 0 0,-2 1 0 0 0,-1 0 0 0 0,0-1 0 0 0,-2 1 0 0 0,0 0 0 0 0,-1 0 0 0 0,-2 1 0 0 0,-5-15-34 0 0,-6 10-1350 0 0,17 42-1336 0 0,7 11-1145 0 0,-1-8-3568 0 0,-4-7-3434 0 0</inkml:trace>
  <inkml:trace contextRef="#ctx0" brushRef="#br0" timeOffset="600.309">1212 616 0 0 0,'0'0'1139'0'0,"0"0"-246"0"0,0 0 145 0 0,0 0 390 0 0,0 0 141 0 0,0 0-54 0 0,0 0-88 0 0,0 0-124 0 0,0 0-86 0 0,0 0-99 0 0,0 0-109 0 0,0 0-79 0 0,22 0-91 0 0,67-1-69 0 0,-26-9 1204 0 0,-57 8-1810 0 0,0 0 0 0 0,1 0 0 0 0,-1 0 0 0 0,0-1 0 0 0,0 0 0 0 0,0 0 0 0 0,-1-1 0 0 0,1 1 0 0 0,-1-1 0 0 0,1-1 0 0 0,-1 1 0 0 0,-1-1 0 0 0,1 0-1 0 0,-1 0 1 0 0,0 0 0 0 0,0 0 0 0 0,0-1 0 0 0,0 1 0 0 0,-1-1 0 0 0,0 0 0 0 0,-1 0 0 0 0,1-1 0 0 0,-1 1 0 0 0,0 0 0 0 0,-1-1 0 0 0,0 1 0 0 0,0-1 0 0 0,0 0 0 0 0,0 1 0 0 0,-1-5-164 0 0,-2 8 11 0 0,0 0 0 0 0,-1 0 0 0 0,1 0 0 0 0,0 1 0 0 0,-1-1 0 0 0,0 1 0 0 0,1-1 0 0 0,-1 1 0 0 0,0 0 0 0 0,0 0 0 0 0,0 1 0 0 0,-1-1 0 0 0,1 0 0 0 0,0 1 0 0 0,-1 0 0 0 0,1 0 0 0 0,-1 0 0 0 0,1 0 0 0 0,-1 1 0 0 0,1-1 0 0 0,-1 1 0 0 0,1 0 0 0 0,-1 0 0 0 0,0 0 0 0 0,1 0 0 0 0,-4 1-11 0 0,-1-1-22 0 0,-1 1-1 0 0,1-1 0 0 0,0 1 0 0 0,0 1 0 0 0,0 0 0 0 0,0 0 1 0 0,0 0-1 0 0,0 1 0 0 0,0 0 0 0 0,1 1 0 0 0,-1 0 1 0 0,1 0-1 0 0,0 0 0 0 0,0 1 0 0 0,1 0 0 0 0,0 0 1 0 0,-1 1-1 0 0,2 0 0 0 0,-2 2 23 0 0,-1-2 7 0 0,2 2 0 0 0,-1-1 1 0 0,1 1-1 0 0,0 0 0 0 0,0 0 1 0 0,1 1-1 0 0,0-1 0 0 0,1 1 0 0 0,0 0 1 0 0,0 0-1 0 0,1 1 0 0 0,0-1 0 0 0,1 1 1 0 0,0 0-1 0 0,1-1 0 0 0,-1 1 0 0 0,2 0 1 0 0,0 0-1 0 0,0 0 0 0 0,1 1-7 0 0,0-5 41 0 0,1-1-1 0 0,-1 1 0 0 0,1-1 1 0 0,1 0-1 0 0,-1 0 1 0 0,1 0-1 0 0,0 0 0 0 0,0 0 1 0 0,1 0-1 0 0,-1-1 1 0 0,1 1-1 0 0,0-1 1 0 0,0 0-1 0 0,1-1 0 0 0,-1 1 1 0 0,1-1-1 0 0,0 1 1 0 0,0-1-1 0 0,0-1 0 0 0,0 1 1 0 0,4 1-41 0 0,120 29 1353 0 0,-125-33-1300 0 0,12 2 85 0 0,0-1 1 0 0,0 0-1 0 0,0-1 0 0 0,-1 0 1 0 0,1-2-1 0 0,0 0 1 0 0,-1-1-1 0 0,1 0 0 0 0,-1-1 1 0 0,0-1-1 0 0,12-5-138 0 0,-21 7-693 0 0,13-12 1601 0 0,-17 8-3976 0 0,-5-1-4030 0 0,2 7-5293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0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0 0 0,'0'0'1715'0'0,"0"0"-127"0"0,0 0-54 0 0,0 0 61 0 0,0 0 119 0 0,0 0 54 0 0,0 0-162 0 0,0 0-301 0 0,0 0-360 0 0,0 0-279 0 0,0 0-119 0 0,-3 12-63 0 0,0 2-230 0 0,0 1-1 0 0,1 0 1 0 0,0 0 0 0 0,1 0-1 0 0,1 1 1 0 0,1-1-1 0 0,0 0 1 0 0,2 9-254 0 0,26 104 1044 0 0,-7 2 0 0 0,-4 0 0 0 0,-5 40-1044 0 0,-7 66 817 0 0,2-244 436 0 0,29-57-1069 0 0,2 2-1 0 0,4 1 1 0 0,28-30-184 0 0,-59 78 0 0 0,0-1 0 0 0,1 2-1 0 0,0 0 1 0 0,1 0 0 0 0,1 1 0 0 0,0 1 0 0 0,9-5 0 0 0,-22 15-3 0 0,0-1 0 0 0,0 1 1 0 0,0 0-1 0 0,0 0 0 0 0,0 0 1 0 0,0 0-1 0 0,0 0 1 0 0,1 0-1 0 0,-1 1 0 0 0,0-1 1 0 0,0 1-1 0 0,1-1 0 0 0,-1 1 1 0 0,0 0-1 0 0,1 0 0 0 0,-1 0 1 0 0,0 0-1 0 0,0 0 1 0 0,1 1-1 0 0,-1-1 0 0 0,0 1 1 0 0,0 0-1 0 0,1-1 0 0 0,-1 1 1 0 0,0 0-1 0 0,0 0 0 0 0,0 0 1 0 0,0 1-1 0 0,0-1 1 0 0,0 0-1 0 0,0 1 0 0 0,-1-1 1 0 0,1 1-1 0 0,-1 0 0 0 0,1-1 1 0 0,-1 1-1 0 0,1 0 0 0 0,-1 0 1 0 0,0 0-1 0 0,0 0 1 0 0,0 0-1 0 0,0 0 0 0 0,0 0 1 0 0,0 1-1 0 0,0 0 3 0 0,8 26 70 0 0,0 1-1 0 0,-2 1 1 0 0,-2-1-1 0 0,0 1 1 0 0,-2 0 0 0 0,-1 0-1 0 0,-2 0 1 0 0,-2 12-70 0 0,2-21-56 0 0,1-21-197 0 0,-1 0 0 0 0,1 0 0 0 0,0 0-1 0 0,0-1 1 0 0,0 1 0 0 0,0 0 0 0 0,0 0-1 0 0,0-1 1 0 0,0 1 0 0 0,0-1 0 0 0,0 1-1 0 0,0-1 1 0 0,0 1 0 0 0,0-1 0 0 0,0 0-1 0 0,0 1 1 0 0,1-1 0 0 0,-1 0 0 0 0,0 0 0 0 0,0 0-1 0 0,0 0 1 0 0,1 0 0 0 0,-1 0 0 0 0,0 0-1 0 0,0 0 1 0 0,0 0 0 0 0,0-1 0 0 0,0 1-1 0 0,1-1 1 0 0,-1 1 0 0 0,0 0 0 0 0,0-1-1 0 0,0 0 1 0 0,0 1 0 0 0,0-1 0 0 0,0 0-1 0 0,0 1 1 0 0,0-1 0 0 0,-1 0 0 0 0,1 0-1 0 0,0 0 1 0 0,0 0 0 0 0,-1 0 0 0 0,1 0-1 0 0,0 0 1 0 0,-1 0 253 0 0,4-2-2676 0 0,3-1-6629 0 0</inkml:trace>
  <inkml:trace contextRef="#ctx0" brushRef="#br0" timeOffset="760.52">1052 571 3897 0 0,'0'0'1626'0'0,"0"0"-125"0"0,0 0 136 0 0,0 0 246 0 0,0 0 82 0 0,0 0-134 0 0,0 0-332 0 0,-33 19-350 0 0,-102 63-287 0 0,66-29 311 0 0,64-48-1105 0 0,0 0 0 0 0,0 1 0 0 0,0-1 0 0 0,1 1 0 0 0,0 0 0 0 0,0 0 0 0 0,1 1 0 0 0,-1-1 0 0 0,1 1 1 0 0,1-1-1 0 0,-1 1 0 0 0,1 0 0 0 0,0 0 0 0 0,1 0 0 0 0,0 0 0 0 0,0 0 0 0 0,0 0 0 0 0,1 1 0 0 0,0-1 0 0 0,1 0 0 0 0,0 4-68 0 0,1-8 37 0 0,0-1-1 0 0,1 0 0 0 0,-1 1 1 0 0,1-1-1 0 0,0 0 0 0 0,0 0 1 0 0,-1-1-1 0 0,1 1 1 0 0,0 0-1 0 0,1-1 0 0 0,-1 0 1 0 0,0 0-1 0 0,0 0 0 0 0,0 0 1 0 0,1 0-1 0 0,-1-1 0 0 0,1 1 1 0 0,-1-1-1 0 0,0 0 0 0 0,1 0 1 0 0,-1 0-1 0 0,0-1 0 0 0,1 1 1 0 0,-1-1-1 0 0,0 0 1 0 0,1 0-1 0 0,2-1-36 0 0,7-4 125 0 0,1-2 1 0 0,-1 1-1 0 0,0-2 0 0 0,-1 1 1 0 0,0-2-1 0 0,0 0 1 0 0,-1 0-1 0 0,0-1 0 0 0,-1 0 1 0 0,0-1-1 0 0,-1 0 1 0 0,7-12-126 0 0,16-17 227 0 0,27-22-76 0 0,-59 62-153 0 0,1 1-1 0 0,-1-1 1 0 0,1 1-1 0 0,-1 0 1 0 0,1-1-1 0 0,-1 1 1 0 0,1-1-1 0 0,0 1 1 0 0,-1 0-1 0 0,1 0 1 0 0,-1-1-1 0 0,1 1 1 0 0,0 0 0 0 0,-1 0-1 0 0,1 0 1 0 0,0 0-1 0 0,-1 0 1 0 0,1 0-1 0 0,0 0 1 0 0,-1 0-1 0 0,1 0 1 0 0,0 0-1 0 0,-1 0 1 0 0,1 0 0 0 0,0 0-1 0 0,-1 1 1 0 0,1-1-1 0 0,0 0 1 0 0,-1 0-1 0 0,1 1 1 0 0,-1-1-1 0 0,1 0 1 0 0,-1 1-1 0 0,1-1 1 0 0,-1 1-1 0 0,1-1 1 0 0,-1 1 0 0 0,1-1-1 0 0,-1 1 1 0 0,1-1-1 0 0,-1 1 1 0 0,0-1-1 0 0,1 1 1 0 0,-1-1-1 0 0,0 1 1 0 0,0 0-1 0 0,1-1 1 0 0,-1 1-1 0 0,0 0 1 0 0,0-1 0 0 0,0 1-1 0 0,0-1 1 0 0,0 1-1 0 0,0 0 1 0 0,0-1-1 0 0,0 1 1 0 0,0 0-1 0 0,0-1 1 0 0,0 1 2 0 0,4 12 22 0 0,18 91 124 0 0,-21-90-129 0 0,1 0-1 0 0,0 0 1 0 0,1-1-1 0 0,0 1 1 0 0,1-1-1 0 0,0 1 1 0 0,1-1-1 0 0,1 0 0 0 0,0-1 1 0 0,1 0-1 0 0,0 0 1 0 0,1 0-1 0 0,4 4-16 0 0,-11-15 14 0 0,1 0-1 0 0,-1 0 0 0 0,0 0 0 0 0,0 0 1 0 0,1-1-1 0 0,-1 1 0 0 0,1 0 0 0 0,-1-1 0 0 0,0 1 1 0 0,1-1-1 0 0,-1 0 0 0 0,1 1 0 0 0,-1-1 1 0 0,1 0-1 0 0,-1 0 0 0 0,1 0 0 0 0,0 0 1 0 0,-1 0-1 0 0,1 0 0 0 0,-1-1 0 0 0,1 1 0 0 0,-1 0 1 0 0,0-1-1 0 0,1 1 0 0 0,-1-1 0 0 0,1 0 1 0 0,-1 1-1 0 0,0-1 0 0 0,1 0 0 0 0,-1 0 1 0 0,0 0-1 0 0,0 0 0 0 0,0 0 0 0 0,0 0 0 0 0,0 0 1 0 0,0 0-1 0 0,0 0 0 0 0,0-1 0 0 0,0 1-13 0 0,36-53 626 0 0,82-181 10 0 0,-98 345-835 0 0,-18-95 206 0 0,0 1-1 0 0,1 0 0 0 0,0-1 0 0 0,2 0 0 0 0,0 0 0 0 0,0 0 1 0 0,1-1-1 0 0,1 0 0 0 0,1 0 0 0 0,0-1 0 0 0,1 1-6 0 0,-9-13 4 0 0,0 0 0 0 0,1 0 0 0 0,-1 0-1 0 0,1 0 1 0 0,-1 0 0 0 0,1 0 0 0 0,-1 0-1 0 0,1 0 1 0 0,-1-1 0 0 0,1 1 0 0 0,0 0-1 0 0,0-1 1 0 0,-1 0 0 0 0,1 1 0 0 0,0-1-1 0 0,0 0 1 0 0,-1 0 0 0 0,1 0 0 0 0,0 0 0 0 0,0 0-1 0 0,0-1 1 0 0,-1 1 0 0 0,1 0 0 0 0,0-1-1 0 0,-1 1 1 0 0,1-1 0 0 0,0 0 0 0 0,-1 1-1 0 0,1-1 1 0 0,-1 0 0 0 0,1 0 0 0 0,-1 0-1 0 0,1 0 1 0 0,-1 0 0 0 0,0-1 0 0 0,1 1-1 0 0,-1 0 1 0 0,0-1-4 0 0,18-28 235 0 0,-2-1 0 0 0,-1 0-1 0 0,-2-2 1 0 0,11-32-235 0 0,-7 6 69 0 0,-11 85-6826 0 0,-3-13-2478 0 0,-3-9-1125 0 0</inkml:trace>
  <inkml:trace contextRef="#ctx0" brushRef="#br0" timeOffset="1091.774">1868 847 2737 0 0,'0'0'2998'0'0,"0"0"-157"0"0,0 0-275 0 0,0 0-286 0 0,0 0-208 0 0,0 0-222 0 0,0 0-257 0 0,0 0-258 0 0,0 0-253 0 0,0 0-218 0 0,0 0-192 0 0,31-17-130 0 0,98-55-121 0 0,-77 31 30 0 0,-47 31-339 0 0,-1 5-79 0 0,38-69 518 0 0,-42 72-545 0 0,1 0 1 0 0,0 1-1 0 0,-1-1 1 0 0,1 0-1 0 0,-1 0 0 0 0,0 1 1 0 0,1-1-1 0 0,-1 0 1 0 0,0 0-1 0 0,0 0 0 0 0,0 1 1 0 0,0-1-1 0 0,-1 0 0 0 0,1 0 1 0 0,0 1-1 0 0,-1-1 1 0 0,1 0-1 0 0,-1 0 0 0 0,0 1 1 0 0,1-1-1 0 0,-1 1 1 0 0,0-1-1 0 0,0 1 0 0 0,0-1 1 0 0,0 1-1 0 0,0-1 1 0 0,-1 1-1 0 0,1 0 0 0 0,0-1 1 0 0,-1 1-1 0 0,1 0 1 0 0,0 0-1 0 0,-1 0 0 0 0,0 0 1 0 0,1 0-1 0 0,-1 1 1 0 0,1-1-1 0 0,-1 0 0 0 0,0 1 1 0 0,0-1-1 0 0,1 1 1 0 0,-1 0-1 0 0,0-1 0 0 0,0 1-6 0 0,-10 0-47 0 0,1 1-1 0 0,0 0 1 0 0,-1 1-1 0 0,1 0 1 0 0,0 1-1 0 0,0 0 1 0 0,0 0-1 0 0,1 1 1 0 0,-1 1-1 0 0,1 0 1 0 0,0 0-1 0 0,0 1 1 0 0,1 0-1 0 0,0 1 1 0 0,0 0-1 0 0,0 0 1 0 0,1 1-1 0 0,0 0 0 0 0,0 0 1 0 0,1 1-1 0 0,0 0 1 0 0,1 1-1 0 0,0-1 1 0 0,1 1-1 0 0,-1 0 1 0 0,2 1-1 0 0,0-1 1 0 0,0 1-1 0 0,1 0 1 0 0,0 0 47 0 0,1-5 2 0 0,0-1-1 0 0,0 1 1 0 0,1 0 0 0 0,0-1 0 0 0,0 1-1 0 0,1 0 1 0 0,-1 0 0 0 0,1-1-1 0 0,1 1 1 0 0,-1 0 0 0 0,1 0 0 0 0,0 0-1 0 0,0-1 1 0 0,0 1 0 0 0,1 0 0 0 0,0-1-1 0 0,0 0 1 0 0,1 1 0 0 0,-1-1 0 0 0,1 0-1 0 0,0 0 1 0 0,1 0 0 0 0,-1-1 0 0 0,1 1-1 0 0,0-1 1 0 0,0 0 0 0 0,0 0 0 0 0,1 0-1 0 0,0 0-1 0 0,15 8 91 0 0,0-1-1 0 0,0-1 0 0 0,1-2 0 0 0,1 0 0 0 0,0 0 0 0 0,0-2 0 0 0,0-1 0 0 0,0-1 1 0 0,1-1-1 0 0,0-1 0 0 0,0 0 0 0 0,21-3-90 0 0,37-13-102 0 0,-66 6-3259 0 0,-4-3-3457 0 0,-9 7-5400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8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0 571 15475 0 0,'0'0'1882'0'0,"0"0"-546"0"0,0 0-311 0 0,0 0-188 0 0,0 0-165 0 0,0 0-196 0 0,0 0-204 0 0,0 0-120 0 0,0 0 2 0 0,0 0 63 0 0,0 0 71 0 0,0 0 32 0 0,0 0-10 0 0,16 0-37 0 0,126 0 366 0 0,-59-2 588 0 0,-42 1-3316 0 0,-20 0-2473 0 0,0 1-3425 0 0,-23 0-2762 0 0</inkml:trace>
  <inkml:trace contextRef="#ctx0" brushRef="#br0" timeOffset="182.01">13 803 1480 0 0,'0'0'3053'0'0,"0"0"-428"0"0,0 0-392 0 0,0 0-342 0 0,0 0-285 0 0,0 0-223 0 0,0 0-215 0 0,0 0-222 0 0,33 1-242 0 0,103-1-219 0 0,-51-16-103 0 0,9-10-975 0 0,-57 16-2193 0 0,0 0-4251 0 0,-26 8-503 0 0</inkml:trace>
  <inkml:trace contextRef="#ctx0" brushRef="#br0" timeOffset="469.047">667 608 6793 0 0,'0'0'2140'0'0,"0"0"-644"0"0,0 0-356 0 0,0 0-164 0 0,0 0-109 0 0,0 0-103 0 0,0 0-154 0 0,0 0-181 0 0,0 0-123 0 0,0 0-69 0 0,0 0-28 0 0,0 0 7 0 0,0 0-15 0 0,-20 23-29 0 0,-56 70-38 0 0,55-50 33 0 0,22-37-130 0 0,-2-4 11 0 0,1 1-1 0 0,0-1 0 0 0,0 1 1 0 0,0-1-1 0 0,1 0 1 0 0,-1 1-1 0 0,0-1 0 0 0,1 0 1 0 0,0 1-1 0 0,-1-1 0 0 0,1 0 1 0 0,0 1-1 0 0,0-1 1 0 0,1 0-1 0 0,-1 0 0 0 0,0 0 1 0 0,1 0-1 0 0,-1 0 0 0 0,1 0 1 0 0,-1-1-1 0 0,1 1 1 0 0,0 0-1 0 0,0-1 0 0 0,0 1 1 0 0,0-1-1 0 0,0 0 1 0 0,0 0-1 0 0,0 0 0 0 0,0 0 1 0 0,1 0-1 0 0,-1 0 0 0 0,0 0 1 0 0,1-1-1 0 0,-1 1 1 0 0,0-1-1 0 0,1 0 0 0 0,-1 0 1 0 0,1 0-48 0 0,6 1 241 0 0,0-1 1 0 0,0 0-1 0 0,0-1 0 0 0,0 0 1 0 0,0 0-1 0 0,-1-1 1 0 0,1 0-1 0 0,0-1 1 0 0,-1 0-1 0 0,1 0 0 0 0,-1-1 1 0 0,0 0-1 0 0,0-1 1 0 0,-1 1-1 0 0,1-1 1 0 0,-1-1-1 0 0,0 0 1 0 0,0 0-1 0 0,-1 0 0 0 0,0 0 1 0 0,0-1-1 0 0,0 0 1 0 0,-1-1-1 0 0,3-5-241 0 0,-4 8 2 0 0,-1-1 1 0 0,0 0-1 0 0,0 1 0 0 0,-1-1 0 0 0,1 0 0 0 0,-2 0 1 0 0,1-1-1 0 0,0 1 0 0 0,-1 0 0 0 0,0-1 1 0 0,-1 1-1 0 0,1 0 0 0 0,-1-1 0 0 0,-1 1 0 0 0,1-1 1 0 0,-1 1-1 0 0,0 0 0 0 0,0-1 0 0 0,-1 1 0 0 0,0 0 1 0 0,0 0-1 0 0,0 0 0 0 0,-1 0 0 0 0,0 0 0 0 0,0 1 1 0 0,-1-1-1 0 0,1 1 0 0 0,-1 0 0 0 0,0 0 1 0 0,-1 0-1 0 0,1 1 0 0 0,-3-3-2 0 0,0 3-216 0 0,0-1 0 0 0,-1 1 0 0 0,1 0 0 0 0,-1 0 0 0 0,0 1 0 0 0,0 0 0 0 0,-1 0 0 0 0,1 1 0 0 0,0 0 0 0 0,-1 1 0 0 0,1 0 0 0 0,-5 0 216 0 0,-35 2-7981 0 0,32 2-3605 0 0</inkml:trace>
  <inkml:trace contextRef="#ctx0" brushRef="#br0" timeOffset="989.535">1156 26 0 0 0,'0'0'1675'0'0,"0"0"107"0"0,0 0-10 0 0,0 0-178 0 0,0 0-199 0 0,0 0-142 0 0,0 0-52 0 0,0 0 62 0 0,0 0 92 0 0,0 0-2 0 0,0 0-90 0 0,0 0-151 0 0,-15-4-178 0 0,-47-13-133 0 0,47 12-125 0 0,15 5-157 0 0,1 22 1300 0 0,57 51 1106 0 0,-30-46-2110 0 0,-15-12-701 0 0,0 1 0 0 0,-1 0 0 0 0,0 1 1 0 0,-1 1-1 0 0,-1 0 0 0 0,-1 0 0 0 0,-1 1 0 0 0,0 0 0 0 0,-2 0 1 0 0,0 1-1 0 0,-1 0 0 0 0,-1 0 0 0 0,-1 0 0 0 0,0 0 1 0 0,-2 1-1 0 0,0 7-114 0 0,-1 0 11 0 0,-1-1 0 0 0,-1 0 0 0 0,-1 0 0 0 0,-2 0 0 0 0,0 0 0 0 0,-2-1 0 0 0,-1 1 0 0 0,-1-2 0 0 0,-1 1 1 0 0,-12 20-12 0 0,7-22-213 0 0,0 0-1 0 0,-2 0 1 0 0,-1-2 0 0 0,0 0 0 0 0,-2-1 0 0 0,-1-1 0 0 0,0-1 0 0 0,-1-1 0 0 0,-1-1 0 0 0,-1-1 0 0 0,-10 5 213 0 0,24-15-832 0 0,-15 8-1442 0 0,7-7-6698 0 0,13-6-2779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67 0 0 0,'0'0'2710'0'0,"0"0"-499"0"0,0 0-121 0 0,0 0 96 0 0,0 0-113 0 0,0 0-179 0 0,0 0-243 0 0,0 0-313 0 0,0 0-221 0 0,0 0-146 0 0,0 0-145 0 0,-7-1-113 0 0,3 1-715 0 0,-1-1 182 0 0,1 1 0 0 0,-1-1 0 0 0,1 1 1 0 0,-1 0-1 0 0,1 0 0 0 0,-1 1 0 0 0,1-1 0 0 0,0 1 0 0 0,-1 0 0 0 0,1 0 0 0 0,0 0 0 0 0,-1 1 0 0 0,1 0 0 0 0,0 0 0 0 0,0 0 0 0 0,0 0 1 0 0,-2 2-181 0 0,-150 160 1455 0 0,111-114-1542 0 0,-2-3 1 0 0,-2-2 0 0 0,-38 27 86 0 0,7-21-711 0 0,70-46-965 0 0,13-11-1282 0 0,3-1 2390 0 0,3-4-1303 0 0,1-3-5678 0 0,-3 7-1154 0 0</inkml:trace>
  <inkml:trace contextRef="#ctx0" brushRef="#br0" timeOffset="299.2">150 1 4505 0 0,'0'0'2431'0'0,"0"0"-314"0"0,0 0-306 0 0,0 0-176 0 0,0 0-128 0 0,0 0-198 0 0,0 0-178 0 0,0 0-116 0 0,0 0-163 0 0,0 0-165 0 0,0 0-159 0 0,0 0-114 0 0,0 0-57 0 0,-6 20-42 0 0,-18 65-13 0 0,23-79-241 0 0,0 0 0 0 0,0 0 0 0 0,0 0 0 0 0,0 0 0 0 0,1 0 0 0 0,0 0 0 0 0,1 0 0 0 0,-1 1 0 0 0,1-1 0 0 0,0 0 0 0 0,1 0 0 0 0,-1 0-1 0 0,1 0 1 0 0,0-1 0 0 0,1 1 0 0 0,-1 0 0 0 0,1-1 0 0 0,0 0 0 0 0,1 1 0 0 0,-1-1 0 0 0,1-1 0 0 0,1 2-61 0 0,190 198 449 0 0,-187-195-979 0 0,7 9-1247 0 0,-7-6-8152 0 0,-8-11-541 0 0</inkml:trace>
  <inkml:trace contextRef="#ctx0" brushRef="#br0" timeOffset="930.672">606 435 4793 0 0,'0'0'4500'0'0,"0"0"-2036"0"0,0 0-894 0 0,0 0-257 0 0,0 0-131 0 0,0 0-140 0 0,0 0-214 0 0,0 0-264 0 0,0 0-213 0 0,0 0-130 0 0,0 0-42 0 0,0 0 45 0 0,0 0 56 0 0,5-2 24 0 0,155-14 1602 0 0,-159 15-1900 0 0,1 1 1 0 0,-1 0-1 0 0,1 0 1 0 0,-1-1-1 0 0,1 1 1 0 0,0 0-1 0 0,-1 1 1 0 0,1-1-1 0 0,-1 0 1 0 0,1 0-1 0 0,-1 1 1 0 0,1-1-1 0 0,-1 1 1 0 0,1-1-1 0 0,-1 1 1 0 0,1-1-1 0 0,-1 1 1 0 0,0 0 0 0 0,1 0-1 0 0,-1 0 1 0 0,0 0-1 0 0,0 0 1 0 0,0 0-1 0 0,1 0 1 0 0,-1 0-1 0 0,0 0 1 0 0,0 1-1 0 0,-1-1 1 0 0,1 0-1 0 0,0 1 1 0 0,0-1-1 0 0,-1 1 1 0 0,1-1-1 0 0,-1 1 1 0 0,1-1-1 0 0,-1 1 1 0 0,1-1-1 0 0,-1 1 1 0 0,0-1-1 0 0,0 1 1 0 0,0-1-1 0 0,0 1 1 0 0,0 0-1 0 0,0-1 1 0 0,0 1 0 0 0,-1-1-1 0 0,1 1 1 0 0,0-1-1 0 0,-1 1 1 0 0,0-1-1 0 0,1 1 1 0 0,-1-1-1 0 0,0 1 1 0 0,0 0-7 0 0,-88 68 342 0 0,72-63-347 0 0,44 12-128 0 0,34 10 162 0 0,-59-27-26 0 0,1-1 17 0 0,0 1 0 0 0,0-1 0 0 0,-1 1 0 0 0,1 0 0 0 0,-1 0 0 0 0,1 1 0 0 0,-1-1 0 0 0,1 0 0 0 0,-1 1 0 0 0,0-1 0 0 0,0 1 0 0 0,-1 0 0 0 0,1 0 0 0 0,0 0 0 0 0,-1 0 0 0 0,0 0 0 0 0,1 0 0 0 0,-1 0 0 0 0,-1 0 0 0 0,1 0 0 0 0,0 1 0 0 0,-1-1 0 0 0,1 0 0 0 0,-1 0 0 0 0,0 1 0 0 0,0-1 0 0 0,-1 0 0 0 0,1 1-20 0 0,-3 0 37 0 0,0 0 0 0 0,0 0 0 0 0,0-1 0 0 0,-1 1 0 0 0,0-1 0 0 0,1 0 0 0 0,-1 0 0 0 0,0 0 0 0 0,0-1 0 0 0,-1 0 0 0 0,1 1 1 0 0,-1-1-1 0 0,1-1 0 0 0,-1 1 0 0 0,1-1 0 0 0,-1 1 0 0 0,0-1 0 0 0,0-1 0 0 0,1 1 0 0 0,-1-1 0 0 0,0 0 0 0 0,0 0 0 0 0,-2 0-37 0 0,2 0-67 0 0,-74-8-377 0 0,32-21-4207 0 0,41 23-598 0 0,1 5-5733 0 0</inkml:trace>
  <inkml:trace contextRef="#ctx0" brushRef="#br0" timeOffset="3099.673">549 122 0 0 0,'0'0'255'0'0,"0"0"498"0"0,0 0 98 0 0,0 0 8 0 0,0 0 17 0 0,0 0-28 0 0,0 0-37 0 0,0 0-17 0 0,0 0 18 0 0,0 0 9 0 0,0 0-7 0 0,0 0-25 0 0,2-1-578 0 0,3-2 8615 0 0,-5 3-8410 0 0,-31 42 1070 0 0,-32 30-1254 0 0,-3-2 1 0 0,-72 59-233 0 0,-20 7-149 0 0,58-59 181 0 0,104-87-14837 0 0,-2 6 9040 0 0</inkml:trace>
  <inkml:trace contextRef="#ctx0" brushRef="#br0" timeOffset="4248.87">151 60 0 0 0,'0'0'516'0'0,"0"0"227"0"0,0 0 137 0 0,0 0 62 0 0,0 0 2 0 0,0 0-47 0 0,0 0-76 0 0,0 0-67 0 0,-3-2-35 0 0,-12-3 33 0 0,11 4 67 0 0,4 1 11 0 0,0 0-49 0 0,0 0-74 0 0,0 0-91 0 0,0 0-54 0 0,0 0-14 0 0,0 0-13 0 0,0 0 7 0 0,0 0 9 0 0,0 0 3 0 0,0 0 3 0 0,0 0-9 0 0,0 0-28 0 0,0 0-29 0 0,0 0-24 0 0,0 0-34 0 0,0 0-2 0 0,0 0 4 0 0,0 0 7 0 0,0 0-15 0 0,0 0-39 0 0,0 0-38 0 0,0 0-70 0 0,0 0-48 0 0,0 0-39 0 0,0 12 568 0 0,16 104 1144 0 0,35 29-1431 0 0,-46-125-421 0 0,-4-13-29 0 0,0 0-1 0 0,1 1 1 0 0,0-1-1 0 0,1 0 1 0 0,-1 0 0 0 0,1 0-1 0 0,0-1 1 0 0,1 1-1 0 0,0-1 1 0 0,0 1 0 0 0,0-1-1 0 0,1 0 1 0 0,0-1-1 0 0,0 1 1 0 0,0-1 0 0 0,1 0-1 0 0,4 3-23 0 0,60 39 242 0 0,-36 0 130 0 0,-24-20 43 0 0,3 1-209 0 0,-12-27-202 0 0,-1-1 11 0 0,0 0 10 0 0,0 0 3 0 0,0 0-30 0 0,0 0 0 0 0,0 0-10 0 0,7 7 76 0 0,1 8-1244 0 0,15-15-2588 0 0,-19 0-1729 0 0,0 0-5565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7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1 191 7802 0 0,'0'0'3819'0'0,"0"0"-2413"0"0,0 0-907 0 0,0 0 53 0 0,0 0 201 0 0,0 0 187 0 0,0 0 46 0 0,0 0-101 0 0,0 0-107 0 0,0 0-87 0 0,0 0-60 0 0,0 0-110 0 0,0 0-92 0 0,25 1-98 0 0,81 2-111 0 0,37 12-555 0 0,-136-15-306 0 0,4 0-1897 0 0,-4 0-8000 0 0,-6 0 3347 0 0</inkml:trace>
  <inkml:trace contextRef="#ctx0" brushRef="#br0" timeOffset="294.097">17 409 7626 0 0,'0'0'960'0'0,"0"0"-272"0"0,0 0 352 0 0,0 0 120 0 0,0 0-55 0 0,0 0-193 0 0,0 0-328 0 0,0 0-312 0 0,0 0-136 0 0,0 0-216 0 0,0 0-224 0 0,195-23-400 0 0,-169 16-664 0 0,-9 3-1961 0 0,-8 1-5369 0 0</inkml:trace>
  <inkml:trace contextRef="#ctx0" brushRef="#br0" timeOffset="791.126">568 114 7898 0 0,'0'0'3456'0'0,"0"0"-1775"0"0,0 0-622 0 0,0 0-42 0 0,0 0-23 0 0,0 0-87 0 0,0 0-227 0 0,0 0-289 0 0,0 0-167 0 0,0 0-62 0 0,0 0-6 0 0,0 0-5 0 0,0 0 8 0 0,-11 16-31 0 0,-33 50-59 0 0,25-11 25 0 0,19-37-75 0 0,-2-15-1 0 0,1 0 0 0 0,0 1 0 0 0,0-1-1 0 0,0 0 1 0 0,0 1 0 0 0,1-1 0 0 0,-1 1-1 0 0,1-1 1 0 0,0 1 0 0 0,0-1 0 0 0,0 1-1 0 0,1-1 1 0 0,-1 1 0 0 0,1-1 0 0 0,0 1-1 0 0,0-1 1 0 0,0 0 0 0 0,0 1 0 0 0,1-1-1 0 0,-1 0 1 0 0,1 0 0 0 0,0 0 0 0 0,0 0-1 0 0,0 0 1 0 0,0 0 0 0 0,0-1 0 0 0,1 1-1 0 0,-1-1 1 0 0,1 1 0 0 0,0-1 0 0 0,0 0-1 0 0,0 0 1 0 0,0 0 0 0 0,0-1 0 0 0,0 1-1 0 0,0-1 1 0 0,0 1 0 0 0,1-1 0 0 0,-1 0-1 0 0,1 0 1 0 0,-1-1 0 0 0,1 1-18 0 0,6-3 179 0 0,1-1 1 0 0,-1 0-1 0 0,0-1 0 0 0,0 0 1 0 0,0-1-1 0 0,0 1 0 0 0,-1-2 1 0 0,1 1-1 0 0,-2-2 0 0 0,1 1 1 0 0,-1-1-1 0 0,0 0 1 0 0,0-1-1 0 0,0 0 0 0 0,-1 0 1 0 0,-1-1-1 0 0,1 1 0 0 0,-2-1 1 0 0,1-1-1 0 0,1-3-179 0 0,33-39 356 0 0,12-4-145 0 0,-34 38-180 0 0,0-1 1 0 0,-1-1 0 0 0,-1-1 0 0 0,-1 0 0 0 0,10-19-32 0 0,-88 199-123 0 0,50-115 134 0 0,3 0 0 0 0,1 0 0 0 0,3 0 0 0 0,1 1-1 0 0,3 0 1 0 0,1 0 0 0 0,2 0 0 0 0,3 3-11 0 0,14 236-166 0 0,-20-279 168 0 0,0 1-1 0 0,-1-1 1 0 0,0 1-1 0 0,0-1 1 0 0,0 0-1 0 0,0 0 1 0 0,-1 0-1 0 0,0-1 1 0 0,0 1-1 0 0,0-1 1 0 0,0 0-1 0 0,-1 0 1 0 0,1 0-1 0 0,-1-1 1 0 0,0 0-1 0 0,-1 0 1 0 0,1 0-1 0 0,0 0 1 0 0,-1-1-1 0 0,1 0 1 0 0,-1 0-1 0 0,0 0 1 0 0,0-1-1 0 0,0 0 1 0 0,0 0-1 0 0,1-1 1 0 0,-1 1-1 0 0,0-1 1 0 0,0-1-1 0 0,0 1 1 0 0,0-1-1 0 0,-1 0-1 0 0,4-2-81 0 0,0 1-1 0 0,0-1 0 0 0,1-1 0 0 0,-1 1 0 0 0,0 0 0 0 0,1-1 1 0 0,0 1-1 0 0,0-1 0 0 0,0 0 0 0 0,0 1 0 0 0,1-1 0 0 0,0 0 0 0 0,-1 0 1 0 0,1 0-1 0 0,0 0 0 0 0,1 0 0 0 0,-1-1 0 0 0,1 1 0 0 0,0 0 0 0 0,0 0 1 0 0,0 0-1 0 0,1 0 0 0 0,-1-1 0 0 0,1 1 0 0 0,0 0 0 0 0,0 0 1 0 0,1 0-1 0 0,-1 0 0 0 0,1 1 0 0 0,0-1 0 0 0,0 0 0 0 0,0 1 82 0 0,14-29-3358 0 0,-3 13-4165 0 0,-6 7-3127 0 0</inkml:trace>
  <inkml:trace contextRef="#ctx0" brushRef="#br0" timeOffset="1048.165">1107 320 13635 0 0,'0'0'1155'0'0,"0"0"-311"0"0,0 0-70 0 0,0 0 43 0 0,0 0-15 0 0,0 0-113 0 0,0 0-202 0 0,0 0-162 0 0,0 0-114 0 0,0 0-66 0 0,0 0-51 0 0,0 0-50 0 0,-16 31-7 0 0,-47 93-8 0 0,52-83-6 0 0,14-38 20 0 0,0 0 0 0 0,0 0-1 0 0,0 0 1 0 0,1 0 0 0 0,-1-1 0 0 0,1 0 0 0 0,0 0 0 0 0,-1 0-1 0 0,1 0 1 0 0,0 0 0 0 0,0-1 0 0 0,0 1 0 0 0,1-1 0 0 0,-1 0-1 0 0,0 0 1 0 0,0-1 0 0 0,1 0 0 0 0,-1 1 0 0 0,0-1 0 0 0,1-1-1 0 0,-1 1 1 0 0,0 0 0 0 0,0-1 0 0 0,1 0 0 0 0,-1 0 0 0 0,0-1-1 0 0,0 1 1 0 0,0-1 0 0 0,0 0 0 0 0,0 0 0 0 0,-1 0 0 0 0,1 0-1 0 0,0 0 1 0 0,2-4-43 0 0,-1 2 43 0 0,0 1 0 0 0,0-1 0 0 0,-1-1 0 0 0,0 1 0 0 0,0-1 0 0 0,0 0-1 0 0,0 0 1 0 0,-1 0 0 0 0,0 0 0 0 0,0 0 0 0 0,0-1 0 0 0,0 0 0 0 0,-1 1 0 0 0,0-1 0 0 0,-1 0-1 0 0,1 0 1 0 0,-1 0 0 0 0,0 0 0 0 0,0 0 0 0 0,-1-1 0 0 0,0 1 0 0 0,0 0 0 0 0,0 0-1 0 0,-1 0 1 0 0,0 0 0 0 0,0 0 0 0 0,-1 0 0 0 0,0 0 0 0 0,0 0 0 0 0,0 0 0 0 0,0 1 0 0 0,-2-3-43 0 0,-62-47-1906 0 0,30 43-8168 0 0,28 9-886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 0 0 0,'0'0'2513'0'0,"0"0"-164"0"0,0 0 72 0 0,0 0 23 0 0,0 0-88 0 0,0 0-267 0 0,0 0-363 0 0,0 0-382 0 0,0 0-330 0 0,0 0-233 0 0,0 0-182 0 0,0 0-136 0 0,0 0-68 0 0,-14 1-42 0 0,-43 8-33 0 0,56-9-296 0 0,-1 0-1 0 0,0 1 0 0 0,1-1 1 0 0,-1 0-1 0 0,1 1 1 0 0,-1-1-1 0 0,1 1 0 0 0,-1 0 1 0 0,1-1-1 0 0,-1 1 1 0 0,1 0-1 0 0,0 0 0 0 0,-1 0 1 0 0,1 0-1 0 0,0 0 0 0 0,0 0 1 0 0,0 1-1 0 0,0-1 1 0 0,0 0-1 0 0,0 0 0 0 0,0 1 1 0 0,0-1-1 0 0,0 1 1 0 0,1-1-1 0 0,-1 1 0 0 0,0-1 1 0 0,1 1-24 0 0,-5 9 136 0 0,-149 279 626 0 0,61-165-1528 0 0,80-118-1490 0 0,10-29-10124 0 0,3 16 9131 0 0,0 2-797 0 0</inkml:trace>
  <inkml:trace contextRef="#ctx0" brushRef="#br0" timeOffset="262.558">17 23 5857 0 0,'0'0'1761'0'0,"0"0"-740"0"0,0 0-533 0 0,0 0 72 0 0,0 0 433 0 0,0 0 392 0 0,0 0 188 0 0,0 0-44 0 0,0 0-255 0 0,0 0-251 0 0,0 0-171 0 0,0 0-100 0 0,0 0-58 0 0,24 26-62 0 0,74 83-68 0 0,11 25 1119 0 0,5 16-1564 0 0,-98-142-1883 0 0,-7-8-4244 0 0,-7 0 2348 0 0,2 0-7668 0 0</inkml:trace>
  <inkml:trace contextRef="#ctx0" brushRef="#br0" timeOffset="509.61">527 350 8682 0 0,'0'0'1255'0'0,"0"0"-186"0"0,0 0 152 0 0,0 0 171 0 0,0 0 0 0 0,0 0-196 0 0,0 0-339 0 0,0 0-237 0 0,0 0-140 0 0,0 0-57 0 0,0 0-23 0 0,0 0-39 0 0,9 26-13 0 0,28 78-12 0 0,-10-72 272 0 0,-23-32-486 0 0,0 0-38 0 0,0-1 0 0 0,0 1 1 0 0,0-1-1 0 0,0 0 0 0 0,0 0 1 0 0,0 0-1 0 0,0-1 0 0 0,0 1 1 0 0,-1-1-1 0 0,1 0 0 0 0,0 0 1 0 0,-1 0-1 0 0,0-1 0 0 0,1 1 1 0 0,-1-1-1 0 0,0 0 0 0 0,0 0 1 0 0,-1 0-1 0 0,1 0 0 0 0,-1 0 1 0 0,1 0-1 0 0,-1-1 0 0 0,0 1 0 0 0,0-1 1 0 0,-1 0-1 0 0,1 1 0 0 0,-1-1 1 0 0,1 0-1 0 0,-1 0 0 0 0,-1 0 1 0 0,1 0-1 0 0,0 0 0 0 0,-1 0 1 0 0,0 0-1 0 0,0-1 0 0 0,0 1 1 0 0,0 0-1 0 0,-1 0 0 0 0,0 0 1 0 0,0 0-1 0 0,0 0 0 0 0,0 0 1 0 0,0 1-1 0 0,-1-1-84 0 0,1 0-44 0 0,-1 0-1 0 0,1 1 1 0 0,-1-1-1 0 0,0 1 1 0 0,0-1 0 0 0,0 1-1 0 0,-1 0 1 0 0,1 0 0 0 0,-1 0-1 0 0,0 0 1 0 0,1 0-1 0 0,-1 1 1 0 0,-1-1 0 0 0,1 1-1 0 0,0 0 1 0 0,0 0 0 0 0,-1 0-1 0 0,0 0 45 0 0,-43-14-7595 0 0,38 14-189 0 0,0 1-510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1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21 0 0 0,'0'0'512'0'0,"0"0"407"0"0,0 0 57 0 0,0 0-57 0 0,0 0-71 0 0,0 0-96 0 0,-2-2-979 0 0,-6-3 11242 0 0,7 4-9671 0 0,-32-6 378 0 0,3 5-796 0 0,25 1-817 0 0,0 0-1 0 0,0 0 1 0 0,0 1 0 0 0,0 0 0 0 0,0-1 0 0 0,0 2 0 0 0,0-1-1 0 0,0 1 1 0 0,0-1 0 0 0,0 2 0 0 0,0-1 0 0 0,0 0-1 0 0,1 1 1 0 0,-1 0 0 0 0,0 0 0 0 0,1 0 0 0 0,0 1 0 0 0,-2 0-109 0 0,-8 16 124 0 0,0 1 1 0 0,1 1 0 0 0,1 0 0 0 0,1 1 0 0 0,1 0-1 0 0,1 0 1 0 0,1 1 0 0 0,1 0 0 0 0,1 1 0 0 0,1-1-1 0 0,1 1 1 0 0,1 0 0 0 0,2 1 0 0 0,0 4-125 0 0,-3 4 135 0 0,3-1 0 0 0,0 1 0 0 0,2-1 1 0 0,2 1-1 0 0,0-1 0 0 0,3 0 0 0 0,0 0 1 0 0,2 0-1 0 0,2-1 0 0 0,1 0 0 0 0,1-1 1 0 0,10 19-136 0 0,-15-37 104 0 0,0 0-1 0 0,0-1 1 0 0,1 1 0 0 0,0-1 0 0 0,1-1 0 0 0,0 0 0 0 0,1 0 0 0 0,0-1 0 0 0,9 7-104 0 0,15 3 849 0 0,-14-4-1220 0 0,-19-36-6457 0 0,2 16 651 0 0,2-2-5442 0 0</inkml:trace>
  <inkml:trace contextRef="#ctx0" brushRef="#br0" timeOffset="1058.253">375 348 400 0 0,'0'0'1415'0'0,"0"0"-297"0"0,0 0-59 0 0,0 0 162 0 0,0 0 215 0 0,0 0 59 0 0,0 0-117 0 0,0 0-294 0 0,0 0-293 0 0,0 0-192 0 0,0 0-111 0 0,0 0 29 0 0,0 0 94 0 0,22-3 2734 0 0,-6-9-2689 0 0,0 0 1 0 0,-1-1-1 0 0,0 0 1 0 0,-1-1-1 0 0,0-1 0 0 0,-1 0 1 0 0,10-17-657 0 0,62-63 335 0 0,-85 95-331 0 0,1-1 0 0 0,-1 0-1 0 0,1 1 1 0 0,0-1 0 0 0,-1 0 0 0 0,1 1-1 0 0,0-1 1 0 0,-1 1 0 0 0,1 0-1 0 0,0-1 1 0 0,0 1 0 0 0,0-1-1 0 0,-1 1 1 0 0,1 0 0 0 0,0 0 0 0 0,0 0-1 0 0,0-1 1 0 0,0 1 0 0 0,0 0-1 0 0,0 0 1 0 0,-1 0 0 0 0,1 0-1 0 0,0 0 1 0 0,0 0 0 0 0,0 1 0 0 0,0-1-1 0 0,0 0 1 0 0,-1 0 0 0 0,1 1-1 0 0,0-1 1 0 0,0 0 0 0 0,0 1-1 0 0,-1-1 1 0 0,1 1 0 0 0,0-1 0 0 0,0 1-1 0 0,-1-1 1 0 0,1 1 0 0 0,-1 0-1 0 0,1-1 1 0 0,0 1 0 0 0,-1 0-1 0 0,1-1 1 0 0,-1 1 0 0 0,1 0 0 0 0,-1 0-1 0 0,0-1 1 0 0,1 1 0 0 0,-1 0-1 0 0,0 0 1 0 0,0 0 0 0 0,1 0 0 0 0,-1-1-1 0 0,0 1-3 0 0,12 58 493 0 0,-11-47-401 0 0,21 204 881 0 0,-10-138-569 0 0,-4 0 0 0 0,-3 0-1 0 0,-3 0 1 0 0,-6 45-404 0 0,2-108 32 0 0,-1 0 1 0 0,0 0-1 0 0,-1 0 0 0 0,-1-1 1 0 0,0 1-1 0 0,-1-1 0 0 0,0 0 1 0 0,-1-1-1 0 0,-1 0 0 0 0,0 0 1 0 0,-1 0-1 0 0,0-1 0 0 0,-1 0 1 0 0,0-1-1 0 0,-1 0 0 0 0,0-1 1 0 0,-11 8-33 0 0,19-16-6 0 0,0 0 1 0 0,1-1 0 0 0,-1 1 0 0 0,0-1 0 0 0,0 0 0 0 0,0 0 0 0 0,0 0 0 0 0,-1 0-1 0 0,1-1 1 0 0,0 1 0 0 0,0-1 0 0 0,0 0 0 0 0,0 0 0 0 0,-1 0 0 0 0,1 0 0 0 0,0 0 0 0 0,0-1-1 0 0,0 1 1 0 0,-1-1 0 0 0,1 0 0 0 0,0 0 0 0 0,0 0 0 0 0,0-1 0 0 0,1 1 0 0 0,-1-1 0 0 0,0 1-1 0 0,0-1 1 0 0,1 0 0 0 0,-1 0 0 0 0,1 0 0 0 0,0 0 0 0 0,-1-1 0 0 0,1 1 0 0 0,0-1 0 0 0,0 1-1 0 0,-1-3 6 0 0,0-5-30 0 0,-1 0-1 0 0,1-1 1 0 0,1 1-1 0 0,0-1 1 0 0,0 1-1 0 0,1-1 1 0 0,1 0-1 0 0,-1 1 1 0 0,2-1-1 0 0,-1 0 1 0 0,2 1-1 0 0,-1-1 1 0 0,2 1-1 0 0,-1-1 0 0 0,1 1 1 0 0,1 0-1 0 0,0 0 1 0 0,0 0-1 0 0,2-1 31 0 0,42-66-58 0 0,-43 71 57 0 0,1 0 1 0 0,0 0-1 0 0,0 0 1 0 0,0 1 0 0 0,0-1-1 0 0,1 2 1 0 0,0-1-1 0 0,0 1 1 0 0,0 0 0 0 0,1 0-1 0 0,0 1 1 0 0,-1 0-1 0 0,8-1 1 0 0,166 0-1559 0 0,-156-4-1397 0 0,-15 3-2893 0 0,-8 3 3888 0 0,5-1-9383 0 0</inkml:trace>
  <inkml:trace contextRef="#ctx0" brushRef="#br0" timeOffset="1388.312">1058 573 10394 0 0,'0'0'1607'0'0,"0"0"-193"0"0,0 0-27 0 0,0 0 21 0 0,0 0-80 0 0,0 0-254 0 0,0 0-275 0 0,0 0-208 0 0,0 0-154 0 0,0 0-97 0 0,0 0-96 0 0,0 0-76 0 0,0 0-40 0 0,-20 26-28 0 0,-64 82-16 0 0,62-59 22 0 0,24-44-82 0 0,1-1 20 0 0,0 1 0 0 0,0-1 0 0 0,0 0 0 0 0,0 0 0 0 0,1 0 0 0 0,0-1 0 0 0,-1 1 0 0 0,1-1 0 0 0,1 0 0 0 0,-1 0 1 0 0,0 0-1 0 0,1 0 0 0 0,-1-1 0 0 0,1 0 0 0 0,0 0 0 0 0,0 0 0 0 0,0 0 0 0 0,0-1 0 0 0,0 0 0 0 0,0 0 0 0 0,0 0 0 0 0,1-1 1 0 0,-1 1-1 0 0,0-1 0 0 0,0-1 0 0 0,0 1 0 0 0,1-1 0 0 0,-1 0 0 0 0,0 0 0 0 0,0 0 0 0 0,0-1 0 0 0,0 0 0 0 0,0 0 0 0 0,-1 0 1 0 0,1 0-1 0 0,0-1-44 0 0,1 0 71 0 0,0 1 1 0 0,0-1-1 0 0,0 0 1 0 0,0-1-1 0 0,-1 1 1 0 0,0-1-1 0 0,1 0 1 0 0,-2-1-1 0 0,1 1 1 0 0,0-1-1 0 0,-1 0 1 0 0,0 0-1 0 0,0 0 1 0 0,0-1-1 0 0,-1 1 1 0 0,1-1-1 0 0,-1 0 1 0 0,-1 0-1 0 0,1 0 1 0 0,-1-1-1 0 0,0 1 1 0 0,-1 0-1 0 0,1-1 1 0 0,-1 1-1 0 0,-1-1 1 0 0,1 1-1 0 0,-1-1 1 0 0,0 0-1 0 0,-1-3-71 0 0,0 7-20 0 0,-1 0 1 0 0,1 0-1 0 0,-1 0 0 0 0,0 1 0 0 0,0-1 0 0 0,0 0 0 0 0,0 1 0 0 0,0-1 0 0 0,-1 1 0 0 0,1 0 0 0 0,-1-1 0 0 0,0 1 0 0 0,1 0 0 0 0,-1 1 0 0 0,0-1 1 0 0,0 0-1 0 0,0 1 0 0 0,0 0 0 0 0,-1 0 0 0 0,1 0 0 0 0,0 0 0 0 0,0 0 0 0 0,-1 1 0 0 0,1-1 0 0 0,-1 1 0 0 0,1 0 0 0 0,0 0 0 0 0,-2 0 20 0 0,-60 4-4689 0 0,53 0-587 0 0,5 0-6117 0 0</inkml:trace>
  <inkml:trace contextRef="#ctx0" brushRef="#br0" timeOffset="1670.448">1403 908 8554 0 0,'0'0'2118'0'0,"0"0"-211"0"0,0 0 14 0 0,0 0-100 0 0,0 0-211 0 0,0 0-281 0 0,0 0-270 0 0,0 0-191 0 0,0 0-145 0 0,0 0-95 0 0,0 0-69 0 0,0 0-72 0 0,0 0-77 0 0,-2-26-59 0 0,-5-81-41 0 0,7 102-265 0 0,-1-1 0 0 0,1 0 0 0 0,0 0 0 0 0,0 1 0 0 0,1-1 0 0 0,-1 0 0 0 0,1 0 0 0 0,1 1 0 0 0,-1-1 0 0 0,1 1 0 0 0,0-1 0 0 0,0 1 0 0 0,0 0 0 0 0,4-5-45 0 0,2-5 104 0 0,-6 9-120 0 0,1 0-1 0 0,0 1 0 0 0,0-1 1 0 0,1 1-1 0 0,-1-1 0 0 0,1 1 0 0 0,0 0 1 0 0,1 0-1 0 0,-1 1 0 0 0,1-1 0 0 0,0 1 1 0 0,0 0-1 0 0,0 1 0 0 0,1-1 0 0 0,-1 1 1 0 0,1 0-1 0 0,0 0 0 0 0,0 1 1 0 0,0-1-1 0 0,0 1 0 0 0,0 1 0 0 0,1-1 17 0 0,14 27-1907 0 0,-14-2-4293 0 0,-7-20 4030 0 0,2 1-9269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30 1832 0 0,'0'0'3246'0'0,"0"0"-958"0"0,0 0-429 0 0,0 0-28 0 0,0 0-6 0 0,0 0-51 0 0,0 0-240 0 0,0 0-337 0 0,0 0-260 0 0,0 0-192 0 0,0 0-109 0 0,-1-5-70 0 0,-4-15-52 0 0,4 15-64 0 0,1 5-61 0 0,0 0-39 0 0,0 0-45 0 0,0 0-40 0 0,0 0-32 0 0,0 0-32 0 0,-5 27 356 0 0,-4 311 348 0 0,24-233-792 0 0,-16-103-104 0 0,1 0 0 0 0,0-1-1 0 0,0 1 1 0 0,0 0 0 0 0,0-1 0 0 0,0 1 0 0 0,0 0 0 0 0,1-1-1 0 0,-1 1 1 0 0,0 0 0 0 0,1-1 0 0 0,-1 1 0 0 0,1-1 0 0 0,0 1-1 0 0,0 0 1 0 0,-1-1 0 0 0,1 0 0 0 0,0 1 0 0 0,0-1 0 0 0,0 0 0 0 0,1 1-1 0 0,-1-1 1 0 0,0 0 0 0 0,0 0 0 0 0,1 0 0 0 0,-1 0 0 0 0,1 0-1 0 0,-1 0 1 0 0,1 0 0 0 0,-1-1 0 0 0,1 1 0 0 0,-1 0 0 0 0,1-1-1 0 0,0 1 1 0 0,-1-1 0 0 0,1 0 0 0 0,0 1 0 0 0,-1-1 0 0 0,1 0-1 0 0,0 0 1 0 0,-1 0 0 0 0,1 0 0 0 0,0-1 0 0 0,-1 1 0 0 0,1 0-1 0 0,0-1 1 0 0,-1 1 0 0 0,1-1 0 0 0,-1 1 0 0 0,1-1 0 0 0,1-1-9 0 0,21-22 153 0 0,-2 0 1 0 0,0-2-1 0 0,-1-1 1 0 0,-2 0 0 0 0,-1-2-1 0 0,-1 0 1 0 0,-2-1-1 0 0,12-30-153 0 0,82-133 123 0 0,-88 173-289 0 0,-17 39-123 0 0,21 159 444 0 0,-19-87-163 0 0,3-3 48 0 0,-4 0 0 0 0,-4 1 1 0 0,-6 20-41 0 0,5-80 2 0 0,-2-1 0 0 0,-1 1 0 0 0,-2-1 0 0 0,0 0 0 0 0,-2 0 0 0 0,-1-1 0 0 0,-2 0 0 0 0,0 0 0 0 0,-2-1 0 0 0,0 0 0 0 0,-2-1 0 0 0,-12 15-2 0 0,22-34 11 0 0,0 0 1 0 0,0-1-1 0 0,-1 0 0 0 0,0 0 1 0 0,0 0-1 0 0,-1-1 0 0 0,1 0 1 0 0,-1 0-1 0 0,0 0 0 0 0,0-1 1 0 0,0 1-1 0 0,0-2 0 0 0,-1 1 1 0 0,1-1-1 0 0,-1 1 0 0 0,1-2 1 0 0,-1 1-1 0 0,0-1 0 0 0,0 0 1 0 0,0-1-1 0 0,0 1 0 0 0,-4-2-11 0 0,8 0 4 0 0,0-2 0 0 0,1 1 0 0 0,-1 0 1 0 0,1 0-1 0 0,0-1 0 0 0,0 1 0 0 0,0-1 0 0 0,0 0 0 0 0,0 0 0 0 0,1 0 0 0 0,-1 0 0 0 0,1 0 0 0 0,0 0 0 0 0,-1 0 0 0 0,1 0 0 0 0,1 0 0 0 0,-1-1 0 0 0,0 1 0 0 0,1 0 0 0 0,0 0 1 0 0,0-1-1 0 0,0 1 0 0 0,0 0 0 0 0,1-2-4 0 0,1-13-7 0 0,1 1 0 0 0,1 0 0 0 0,0 0 0 0 0,2 0 0 0 0,0 0 0 0 0,1 1 0 0 0,0 0 0 0 0,1 0 0 0 0,1 1 1 0 0,1 0-1 0 0,8-10 7 0 0,-1 1-27 0 0,2 0 1 0 0,1 2-1 0 0,1 0 1 0 0,0 1 0 0 0,2 1-1 0 0,0 1 1 0 0,1 2-1 0 0,1 0 1 0 0,1 1-1 0 0,0 2 1 0 0,7-2 26 0 0,-7 5-547 0 0,-26 11 255 0 0,0 0-133 0 0,0 0-141 0 0,0 0-257 0 0,0 0-508 0 0,0 0-1225 0 0,0 0-3536 0 0,0 0-5527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0,'0'0'1908'0'0,"0"0"-10"0"0,0 0 32 0 0,0 0 46 0 0,0 0-101 0 0,0 0-258 0 0,0 0-321 0 0,0 0-300 0 0,0 0-176 0 0,0 0-85 0 0,0 0-16 0 0,0 0-8 0 0,0 0-12 0 0,6 7 3691 0 0,32 0-2081 0 0,89 1-658 0 0,96-23-710 0 0,-153 8-782 0 0,-81 7-15857 0 0,9 0 4454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8498 0 0,'0'0'2763'0'0,"0"0"-915"0"0,0 0-471 0 0,0 0-124 0 0,0 0-64 0 0,0 0-122 0 0,0 0-178 0 0,0 0-145 0 0,0 0-89 0 0,0 0-28 0 0,0 0-27 0 0,0 0-8 0 0,0 0-32 0 0,12 7-36 0 0,40 23-26 0 0,19-23 703 0 0,155-14-925 0 0,-207 6-895 0 0,1 0-1452 0 0,-7-1-3270 0 0,-8-2-6316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2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5593 0 0,'0'0'1893'0'0,"0"0"-520"0"0,0 0-50 0 0,0 0 211 0 0,0 0 130 0 0,0 0-74 0 0,0 0-235 0 0,0 0-299 0 0,0 0-233 0 0,0 0-150 0 0,0 0-91 0 0,0 0-59 0 0,0 0-43 0 0,22-5-47 0 0,65-15-69 0 0,-43 15 478 0 0,-49 39-82 0 0,-79 46-275 0 0,70-68-464 0 0,11-10-20 0 0,1 0 0 0 0,-1 0 0 0 0,0 0 0 0 0,1 0 1 0 0,0 0-1 0 0,-1 1 0 0 0,1-1 0 0 0,0 1 0 0 0,0 0 1 0 0,0 0-1 0 0,1-1 0 0 0,-1 1 0 0 0,1 0 0 0 0,-1 0 1 0 0,1 1-1 0 0,0-1 0 0 0,0 0 0 0 0,1 0 0 0 0,-1 0 0 0 0,1 1 1 0 0,-1 1-2 0 0,3-2 28 0 0,1 0 0 0 0,-1 0 0 0 0,1 0 1 0 0,0 0-1 0 0,0-1 0 0 0,0 1 1 0 0,0-1-1 0 0,0 0 0 0 0,0 0 0 0 0,0 0 1 0 0,1 0-1 0 0,-1 0 0 0 0,1-1 0 0 0,0 0 1 0 0,-1 0-1 0 0,1 0 0 0 0,0 0 0 0 0,0 0 1 0 0,-1-1-1 0 0,1 1 0 0 0,0-1 0 0 0,0 0 1 0 0,0 0-1 0 0,0-1 0 0 0,0 1 1 0 0,0-1-30 0 0,59 1 132 0 0,-63-2-1218 0 0,0 1-815 0 0,0 0-3217 0 0,0 1-6597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0 1920 0 0,'0'0'2222'0'0,"0"0"-341"0"0,0 0-106 0 0,0 0 70 0 0,0 0-2 0 0,0 0-190 0 0,0 0-425 0 0,0 0-430 0 0,0 0-281 0 0,0 0-109 0 0,0 0 28 0 0,0 0 98 0 0,0 0 86 0 0,1 6 37 0 0,0 14 140 0 0,1 1-262 0 0,-1 0 0 0 0,0 0 0 0 0,-2-1 0 0 0,0 1-1 0 0,-1 0 1 0 0,-2-1 0 0 0,0 1 0 0 0,-2 4-535 0 0,-115 214 413 0 0,112-222-420 0 0,0 0 0 0 0,2 0 0 0 0,0 1 0 0 0,0 0 0 0 0,2 0 0 0 0,0 1 0 0 0,1 0 0 0 0,1 0 0 0 0,1 0 0 0 0,0 6 7 0 0,4-22 19 0 0,0 0 1 0 0,0 0-1 0 0,0 0 1 0 0,1-1 0 0 0,-1 1-1 0 0,1-1 1 0 0,-1 1-1 0 0,1-1 1 0 0,0 0-1 0 0,0 0 1 0 0,0 0 0 0 0,0 0-1 0 0,1-1 1 0 0,-1 1-1 0 0,0-1 1 0 0,1 0-1 0 0,-1 0 1 0 0,0 0 0 0 0,1-1-1 0 0,0 1 1 0 0,-1-1-1 0 0,1 1 1 0 0,-1-1-1 0 0,2-1-19 0 0,-4 2 15 0 0,122-1 1573 0 0,-86-8-1288 0 0,-34-4-2366 0 0,-16-9-5472 0 0,11 18 5702 0 0,0-1-7747 0 0</inkml:trace>
  <inkml:trace contextRef="#ctx0" brushRef="#br0" timeOffset="262.128">1 346 11482 0 0,'0'0'1041'0'0,"0"0"-273"0"0,0 0 296 0 0,0 0 216 0 0,0 0-7 0 0,0 0-89 0 0,0 0-200 0 0,0 0-240 0 0,0 0-168 0 0,0 0-208 0 0,190 4-176 0 0,-170-1-112 0 0,-2-3-112 0 0,1 0-80 0 0,-3 4-192 0 0,4 0-496 0 0,-8-4-1816 0 0,-1 0-9723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5001 0 0,'0'0'2778'0'0,"0"0"-1995"0"0,0 0-452 0 0,0 0 470 0 0,0 0 383 0 0,0 0 210 0 0,0 0 29 0 0,0 0-148 0 0,0 0-232 0 0,0 0-231 0 0,10 34-211 0 0,32 109-185 0 0,2 40 423 0 0,-42 112-1097 0 0,9-298 1477 0 0,16-28-360 0 0,-1-2 0 0 0,-1-1 0 0 0,-2 0 0 0 0,13-28-859 0 0,-13 22 304 0 0,128-260 159 0 0,-105 211-73 0 0,-27 54-1841 0 0,-2 1-3876 0 0,-16 33-1885 0 0,-1 1-3033 0 0</inkml:trace>
  <inkml:trace contextRef="#ctx0" brushRef="#br0" timeOffset="529.87">488 582 0 0 0,'0'0'403'0'0,"0"0"1261"0"0,0 0 483 0 0,0 0 156 0 0,0 0-117 0 0,0 0-207 0 0,0 0-98 0 0,0 0-137 0 0,0 0-188 0 0,0 0-209 0 0,0 0-202 0 0,0 0-195 0 0,0 0-164 0 0,0-3-147 0 0,-10-8 399 0 0,-11 29-600 0 0,16-12-441 0 0,0-1 1 0 0,1 0-1 0 0,0 1 1 0 0,0 0-1 0 0,0 0 1 0 0,1 0-1 0 0,0 1 0 0 0,0-1 1 0 0,1 1-1 0 0,-1 0 1 0 0,1-1-1 0 0,1 1 0 0 0,0 0 1 0 0,0 0-1 0 0,0 0 1 0 0,0 0-1 0 0,1 0 0 0 0,1 7 3 0 0,1-12 13 0 0,0 1 0 0 0,1 0-1 0 0,-1-1 1 0 0,1 1 0 0 0,-1-1 0 0 0,1 0-1 0 0,0 0 1 0 0,0 0 0 0 0,0 0-1 0 0,0 0 1 0 0,0-1 0 0 0,0 0-1 0 0,1 1 1 0 0,-1-1 0 0 0,1 0-1 0 0,-1 0 1 0 0,0-1 0 0 0,1 1-1 0 0,-1-1 1 0 0,1 0 0 0 0,-1 0 0 0 0,1 0-1 0 0,-1 0 1 0 0,1 0 0 0 0,-1-1-1 0 0,1 0 1 0 0,-1 0 0 0 0,1 0-1 0 0,-1 0 1 0 0,0 0 0 0 0,0-1-1 0 0,1 1 1 0 0,0-2-13 0 0,3 0 8 0 0,-1-1-1 0 0,0 0 1 0 0,-1-1-1 0 0,1 1 1 0 0,-1-1-1 0 0,0 0 1 0 0,0-1 0 0 0,0 1-1 0 0,-1-1 1 0 0,0 0-1 0 0,0 0 1 0 0,0 0-1 0 0,-1 0 1 0 0,0-1 0 0 0,0 1-1 0 0,0-1 1 0 0,-1 0-1 0 0,0 0 1 0 0,-1 0-1 0 0,1 0 1 0 0,-1 0-1 0 0,-1 0 1 0 0,1 0 0 0 0,-1-1-1 0 0,-1 1 1 0 0,1 0-1 0 0,-2-6-7 0 0,-14-21-1842 0 0,1 16-6366 0 0,10 14-3124 0 0</inkml:trace>
  <inkml:trace contextRef="#ctx0" brushRef="#br0" timeOffset="2116.215">746 553 0 0 0,'0'0'497'0'0,"0"0"870"0"0,0 0 342 0 0,0 0 28 0 0,0 0-87 0 0,0 0-119 0 0,0 0-160 0 0,0 0-131 0 0,0 0-123 0 0,0 0-139 0 0,0 0-131 0 0,3 6 8856 0 0,-3-4-9398 0 0,0 0-299 0 0,-23 164-74 0 0,22-165 61 0 0,1 0-1 0 0,0 1 0 0 0,0-1 1 0 0,0 0-1 0 0,0 1 0 0 0,0-1 1 0 0,1 0-1 0 0,-1 0 0 0 0,0 1 0 0 0,1-1 1 0 0,-1 0-1 0 0,0 0 0 0 0,1 1 1 0 0,0-1-1 0 0,-1 0 0 0 0,1 0 0 0 0,0 0 1 0 0,-1 0-1 0 0,1 0 0 0 0,0 0 1 0 0,0 0-1 0 0,0 0 0 0 0,0 0 1 0 0,0 0-1 0 0,0-1 0 0 0,0 1 0 0 0,0 0 1 0 0,0-1-1 0 0,1 1 0 0 0,-1 0 1 0 0,0-1-1 0 0,0 0 0 0 0,1 1 0 0 0,-1-1 1 0 0,0 0-1 0 0,0 1 0 0 0,1-1 1 0 0,-1 0-1 0 0,0 0 0 0 0,1 0 1 0 0,-1 0-1 0 0,0-1 0 0 0,1 1 0 0 0,-1 0 1 0 0,1-1 7 0 0,40-28 36 0 0,109-159 98 0 0,-165 203-318 0 0,-1 107 210 0 0,14 208-1073 0 0,-35-225 752 0 0,35-104 299 0 0,0 0-1 0 0,0 0 1 0 0,0 0 0 0 0,0 0 0 0 0,0-1-1 0 0,-1 1 1 0 0,1 0 0 0 0,0 0-1 0 0,-1-1 1 0 0,1 1 0 0 0,0 0-1 0 0,-1-1 1 0 0,1 0 0 0 0,-1 1-1 0 0,1-1 1 0 0,0 0 0 0 0,-1 0 0 0 0,1 0-1 0 0,-1 0 1 0 0,1 0 0 0 0,-1 0-1 0 0,1 0 1 0 0,-1 0 0 0 0,1 0-1 0 0,-1-1 1 0 0,1 1 0 0 0,0-1-1 0 0,-1 1 1 0 0,1-1 0 0 0,0 1-1 0 0,-1-1 1 0 0,1 0 0 0 0,0 0 0 0 0,0 0-1 0 0,-1 0 1 0 0,1 0 0 0 0,0 0-1 0 0,0 0 1 0 0,0 0 0 0 0,0 0-1 0 0,0 0 1 0 0,1 0 0 0 0,-1-1-1 0 0,0 1 1 0 0,1 0 0 0 0,-1-1 0 0 0,0 1-1 0 0,1 0 1 0 0,0-1 0 0 0,-1 1-1 0 0,1-1 1 0 0,0 1 0 0 0,0-1-1 0 0,-1 1 1 0 0,1-1 0 0 0,0 1-1 0 0,1-1 1 0 0,-1 1 0 0 0,0 0-1 0 0,1-2-3 0 0,-1-9 14 0 0,0 0 0 0 0,2 0 0 0 0,0 0-1 0 0,0 0 1 0 0,1 0 0 0 0,0 0 0 0 0,1 1-1 0 0,0 0 1 0 0,1-1 0 0 0,0 2 0 0 0,1-1-1 0 0,0 1 1 0 0,1-1 0 0 0,0 2 0 0 0,0-1-1 0 0,1 1 1 0 0,1 0 0 0 0,-1 1-1 0 0,1 0 1 0 0,3-2-14 0 0,37-19-110 0 0,-31 20-2329 0 0,-1-2-4634 0 0,-10 7-3811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3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1 207 2353 0 0,'0'0'2559'0'0,"0"0"-804"0"0,0 0-278 0 0,0 0 156 0 0,0 0 160 0 0,0 0-28 0 0,0 0-320 0 0,0 0-426 0 0,0 0-326 0 0,0 0-223 0 0,0 0-67 0 0,0 0 44 0 0,4 0 85 0 0,171 15 4146 0 0,-113-10-4135 0 0,-29-1-439 0 0,-1-2 1 0 0,1-1-1 0 0,0-1 1 0 0,0-2-1 0 0,0-1 1 0 0,16-5-105 0 0,-37 6-656 0 0,10-7 1061 0 0,-18 2-3315 0 0,-3-4-3361 0 0,-1 7-1704 0 0</inkml:trace>
  <inkml:trace contextRef="#ctx0" brushRef="#br0" timeOffset="314.279">248 0 9434 0 0,'0'0'1322'0'0,"0"0"-513"0"0,0 0-97 0 0,0 0 234 0 0,0 0 213 0 0,0 0 86 0 0,0 0-102 0 0,0 0-144 0 0,0 0-125 0 0,0 0-141 0 0,0 0-131 0 0,5 35-149 0 0,20 105-129 0 0,-4-5 272 0 0,-21-121-1525 0 0,-2 26 1673 0 0,-2-28-5033 0 0,-4-1-5102 0 0,6-7 1905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201 349 4745 0 0,'0'0'1786'0'0,"0"0"-170"0"0,0 0 47 0 0,0 0 124 0 0,0 0 59 0 0,0 0-70 0 0,0 0-239 0 0,0 0-250 0 0,0 0-249 0 0,0 0-248 0 0,0 0-217 0 0,0 0-147 0 0,0 0-101 0 0,-5 0-89 0 0,2 1-215 0 0,1-1 0 0 0,0 1 0 0 0,-1 0-1 0 0,1-1 1 0 0,0 1 0 0 0,-1 0 0 0 0,1 0-1 0 0,0 1 1 0 0,0-1 0 0 0,0 0 0 0 0,0 1 0 0 0,0-1-1 0 0,1 1 1 0 0,-1 0 0 0 0,0-1 0 0 0,1 1-1 0 0,-1 0 1 0 0,1 0 0 0 0,-1 0 0 0 0,1 0 0 0 0,0 0-1 0 0,0 1 1 0 0,0-1 0 0 0,0 0 0 0 0,0 0-1 0 0,1 1 1 0 0,-1-1 0 0 0,1 1 0 0 0,-1-1 0 0 0,1 0-1 0 0,0 3-20 0 0,-7 23 82 0 0,2 1 0 0 0,0 0 0 0 0,2 0-1 0 0,1 0 1 0 0,2 1 0 0 0,0-1 0 0 0,4 16-82 0 0,-4-40 9 0 0,1 0 0 0 0,0 0 0 0 0,0 0 0 0 0,0 0 0 0 0,1 0 0 0 0,0 0 0 0 0,0 0 0 0 0,0-1 0 0 0,0 1 1 0 0,1-1-1 0 0,-1 1 0 0 0,1-1 0 0 0,0 0 0 0 0,1 0 0 0 0,-1 0 0 0 0,1-1 0 0 0,-1 1 0 0 0,1-1 1 0 0,0 0-1 0 0,1 0 0 0 0,-1 0 0 0 0,0 0 0 0 0,1-1 0 0 0,-1 0 0 0 0,1 0 0 0 0,0 0 0 0 0,0-1 0 0 0,0 1 1 0 0,1-1-10 0 0,-1-1 54 0 0,0 0 1 0 0,1-1 0 0 0,-1 1 0 0 0,0-1 0 0 0,0 0 0 0 0,0-1 0 0 0,0 1 0 0 0,-1-1 0 0 0,1 0-1 0 0,0 0 1 0 0,-1-1 0 0 0,1 1 0 0 0,-1-1 0 0 0,0 0 0 0 0,0 0 0 0 0,0-1 0 0 0,0 1 0 0 0,0-1-1 0 0,-1 0-54 0 0,83-80 347 0 0,5-41-100 0 0,-91 125-250 0 0,1 0 1 0 0,-1 0-1 0 0,1-1 1 0 0,-1 1-1 0 0,1 0 0 0 0,-1 0 1 0 0,1 0-1 0 0,0 0 1 0 0,-1 0-1 0 0,1 0 1 0 0,-1 0-1 0 0,1 0 0 0 0,-1 0 1 0 0,1 0-1 0 0,0 0 1 0 0,-1 0-1 0 0,1 0 1 0 0,-1 1-1 0 0,1-1 0 0 0,-1 0 1 0 0,1 0-1 0 0,-1 0 1 0 0,1 1-1 0 0,-1-1 1 0 0,1 0-1 0 0,-1 1 0 0 0,1-1 1 0 0,-1 1-1 0 0,1-1 1 0 0,-1 0-1 0 0,0 1 1 0 0,1-1-1 0 0,-1 1 0 0 0,0-1 1 0 0,1 1-1 0 0,-1-1 1 0 0,0 1-1 0 0,0-1 1 0 0,1 1-1 0 0,-1-1 0 0 0,0 1 1 0 0,0 0-1 0 0,0-1 1 0 0,0 1-1 0 0,0-1 1 0 0,0 1-1 0 0,0-1 0 0 0,0 1 1 0 0,0 0-1 0 0,0-1 1 0 0,0 1-1 0 0,0-1 1 0 0,0 1-1 0 0,-1-1 0 0 0,1 1 1 0 0,0-1-1 0 0,0 1 3 0 0,0 2 59 0 0,5 15-26 0 0,0-1-1 0 0,-2 1 1 0 0,0 0 0 0 0,-1 0-1 0 0,-1 0 1 0 0,0 0 0 0 0,-3 17-33 0 0,3 38 116 0 0,3-17-104 0 0,-2 0 0 0 0,-3 0 0 0 0,-2-1 0 0 0,-3 1 0 0 0,-2-1 0 0 0,-14 49-12 0 0,-18 3-24 0 0,31-93 24 0 0,1 0 0 0 0,-1 0 0 0 0,-1-1 0 0 0,-1 0 0 0 0,0-1 0 0 0,0 0 0 0 0,-1 0 0 0 0,-8 5 0 0 0,12-11 1 0 0,1 0-1 0 0,-1-1 0 0 0,-1 1 1 0 0,1-1-1 0 0,0-1 1 0 0,-1 0-1 0 0,0 0 0 0 0,0-1 1 0 0,0 0-1 0 0,-1 0 0 0 0,1-1 1 0 0,-1 0-1 0 0,1-1 1 0 0,-5 0-1 0 0,12-2 3 0 0,-1 0 0 0 0,1-1 1 0 0,0 0-1 0 0,0 1 0 0 0,0-1 1 0 0,0 0-1 0 0,1 0 0 0 0,-1 0 1 0 0,0 0-1 0 0,1-1 0 0 0,-1 1 1 0 0,1 0-1 0 0,0-1 0 0 0,0 1 1 0 0,0-1-1 0 0,0 1 0 0 0,0-1 1 0 0,1 1-1 0 0,-1-1 0 0 0,1 0 1 0 0,-1 1-1 0 0,1-1 0 0 0,0 0 1 0 0,0 1-1 0 0,0-1 0 0 0,1 0 1 0 0,-1 1-1 0 0,0-1 0 0 0,1-1-3 0 0,-1 1 2 0 0,4-23 5 0 0,0 0 0 0 0,1 0-1 0 0,2 0 1 0 0,1 1 0 0 0,0 0-1 0 0,2 1 1 0 0,1 0 0 0 0,1 0-1 0 0,1 1 1 0 0,1 1 0 0 0,10-13-7 0 0,129-156-2063 0 0,-148 180 118 0 0,-3 5-2250 0 0,-2 4 2078 0 0,0-1-8753 0 0</inkml:trace>
  <inkml:trace contextRef="#ctx0" brushRef="#br0" timeOffset="668.672">143 176 1800 0 0,'0'0'1651'0'0,"0"0"-85"0"0,0 0 117 0 0,0 0 97 0 0,0 0-71 0 0,0 0-297 0 0,0 0-402 0 0,0 0-302 0 0,0 0-63 0 0,0 0 49 0 0,0 0 71 0 0,0 0 22 0 0,0 0-37 0 0,7 1-32 0 0,-2 0-526 0 0,0 0 0 0 0,1 0 0 0 0,-1-1 0 0 0,1 1 0 0 0,-1-1 0 0 0,1-1 0 0 0,-1 1 0 0 0,1-1 0 0 0,-1 0 0 0 0,0 0 0 0 0,1 0 0 0 0,-1-1 0 0 0,0 0 0 0 0,0 0 0 0 0,0 0 0 0 0,2-2-192 0 0,141-109 2392 0 0,-103 62-2084 0 0,-33 72-341 0 0,46 119 589 0 0,-8-23-365 0 0,-15-69-595 0 0,-19-47-2026 0 0,-10-1-1371 0 0,-3-1-3371 0 0,0-2-3185 0 0</inkml:trace>
  <inkml:trace contextRef="#ctx0" brushRef="#br0" timeOffset="11210.57">65 1910 0 0 0,'0'0'284'0'0,"0"0"460"0"0,0 0 116 0 0,0 0 74 0 0,0 0 45 0 0,0 0-90 0 0,0 0-38 0 0,0 0 60 0 0,0 0 105 0 0,0 0 89 0 0,0 0-12 0 0,8 0-61 0 0,154-27 7227 0 0,-1-1-6090 0 0,-82 20-1656 0 0,-78 8-490 0 0,-6 19 876 0 0,-119 121-380 0 0,24 6-538 0 0,62-46-18 0 0,25-22 301 0 0,54-64 285 0 0,131-17 227 0 0,-171 3-770 0 0,31-1-386 0 0,-30-5-3214 0 0,-2 2-6953 0 0,0 4 449 0 0</inkml:trace>
  <inkml:trace contextRef="#ctx0" brushRef="#br0" timeOffset="11547.72">1 2168 5313 0 0,'0'0'2501'0'0,"0"0"-544"0"0,0 0-322 0 0,0 0-118 0 0,0 0-153 0 0,0 0-244 0 0,0 0-241 0 0,0 0-132 0 0,0 0-15 0 0,0 0 67 0 0,0 0 5 0 0,0 0-61 0 0,18 0-87 0 0,119-4 819 0 0,85-18-1304 0 0,-212 12-4470 0 0,-7 5-2474 0 0,-1 1-3928 0 0</inkml:trace>
  <inkml:trace contextRef="#ctx0" brushRef="#br0" timeOffset="12379.696">52 1729 0 0 0,'0'0'1791'0'0,"0"0"-215"0"0,0 0 25 0 0,0 0 111 0 0,0 0 43 0 0,0 0-57 0 0,0 0-207 0 0,0 0-280 0 0,0 0-239 0 0,0 0-156 0 0,0 0-33 0 0,0 0 42 0 0,0 0 24 0 0,7-3-24 0 0,29-17 431 0 0,-1-2 0 0 0,0-2 0 0 0,-2-1 0 0 0,12-13-1256 0 0,-4 5 421 0 0,57-48 174 0 0,-92 93-675 0 0,-7-3 172 0 0,21 10 81 0 0,68 143 370 0 0,-86-154-527 0 0,1-1-1 0 0,0 1 0 0 0,1-1 0 0 0,0 0 1 0 0,0 0-1 0 0,0 0 0 0 0,1-1 0 0 0,0 1 1 0 0,1-1-1 0 0,-1 0 0 0 0,1-1 0 0 0,0 1 1 0 0,0-1-1 0 0,1 0 0 0 0,-1-1 0 0 0,3 1-15 0 0,2-7-878 0 0,-10-7-4945 0 0,-1 6 2193 0 0,0 0-8163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7250 0 0,'0'0'2279'0'0,"0"0"-366"0"0,0 0-119 0 0,0 0-7 0 0,0 0-60 0 0,0 0-266 0 0,0 0-437 0 0,0 0-388 0 0,0 0-277 0 0,0 0-178 0 0,0 0-74 0 0,0 0-39 0 0,-8 2 74 0 0,26 55 664 0 0,6-1-479 0 0,-3 0 0 0 0,-2 1 0 0 0,-2 1 0 0 0,-3 1 0 0 0,-3 0 0 0 0,3 52-327 0 0,-12-85-28 0 0,-1 0 1 0 0,-2 0 0 0 0,-1 0 0 0 0,-1 0-1 0 0,-1 0 1 0 0,-1-1 0 0 0,-6 16 27 0 0,-59 103-1152 0 0,-5-68-4447 0 0,59-62 546 0 0,5-6-3919 0 0</inkml:trace>
  <inkml:trace contextRef="#ctx0" brushRef="#br0" timeOffset="1247.489">600 111 0 0 0,'0'0'1438'0'0,"0"0"175"0"0,0 0 192 0 0,0 0 235 0 0,0 0 113 0 0,0 0-145 0 0,0 0-346 0 0,0 0-350 0 0,0 0-262 0 0,0 0-165 0 0,0 0-97 0 0,0 0-98 0 0,0 0-97 0 0,19 19 2376 0 0,-17-7-2796 0 0,-1 0 0 0 0,0-1 0 0 0,0 1 0 0 0,-1 0 0 0 0,-1 0-1 0 0,0 0 1 0 0,0-1 0 0 0,-1 1 0 0 0,-1-1 0 0 0,0 1 0 0 0,0-1 0 0 0,-1 0 0 0 0,-1 0 0 0 0,-4 8-173 0 0,2-2 66 0 0,-88 245-30 0 0,86-170-129 0 0,10-89 98 0 0,1 0 0 0 0,0 0 0 0 0,0 0 0 0 0,0 0 1 0 0,0-1-1 0 0,1 1 0 0 0,-1-1 0 0 0,1 1 0 0 0,0-1 0 0 0,-1 0 1 0 0,1 0-1 0 0,0 0 0 0 0,0 0 0 0 0,0-1 0 0 0,0 1 0 0 0,1-1 1 0 0,-1 0-1 0 0,0 0 0 0 0,1 0 0 0 0,-1 0 0 0 0,0-1 0 0 0,1 1 1 0 0,-1-1-1 0 0,1 0 0 0 0,-1 0 0 0 0,1 0 0 0 0,-1 0 0 0 0,1-1 1 0 0,-1 1-1 0 0,0-1 0 0 0,2 0-5 0 0,-2 1 28 0 0,108-4 65 0 0,-110-2-2789 0 0,-2 2-2456 0 0,0 2-3681 0 0,-1-1 1797 0 0</inkml:trace>
  <inkml:trace contextRef="#ctx0" brushRef="#br0" timeOffset="1516.61">348 424 10762 0 0,'0'0'1729'0'0,"0"0"-461"0"0,0 0-6 0 0,0 0 155 0 0,0 0 11 0 0,0 0-170 0 0,0 0-231 0 0,0 0-211 0 0,0 0-146 0 0,32 0-149 0 0,99 0-160 0 0,32 0-250 0 0,-133-3-1402 0 0,-19 1-2201 0 0,-2-1-4449 0 0,-2 0-1965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6:2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265 523 10842 0 0,'0'0'2267'0'0,"0"0"-849"0"0,0 0-298 0 0,0 0 77 0 0,0 0 106 0 0,0 0-69 0 0,0 0-291 0 0,0 0-351 0 0,0 0-245 0 0,0 0-129 0 0,0 0-26 0 0,0 0 54 0 0,7 0 66 0 0,160-7 1976 0 0,-101 6-2901 0 0,-52 2-3237 0 0,0-1-3751 0 0,-10 0-4342 0 0</inkml:trace>
  <inkml:trace contextRef="#ctx0" brushRef="#br0" timeOffset="881.586">1023 361 568 0 0,'0'0'1651'0'0,"0"0"71"0"0,0 0 286 0 0,0 0 241 0 0,0 0 14 0 0,0 0-265 0 0,0 0-445 0 0,0 0-310 0 0,0 0-201 0 0,0 0-101 0 0,0 0-104 0 0,0 0-73 0 0,0 0-77 0 0,-3-6-83 0 0,-12-19-70 0 0,13 23-429 0 0,0 1 0 0 0,0-1 0 0 0,0 1 0 0 0,-1-1 0 0 0,1 1-1 0 0,0 0 1 0 0,-1 0 0 0 0,1 0 0 0 0,0 0 0 0 0,-1 0 0 0 0,1 1-1 0 0,-1-1 1 0 0,0 1 0 0 0,1-1 0 0 0,-1 1 0 0 0,1 0 0 0 0,-1 0-1 0 0,0 0 1 0 0,1 1 0 0 0,-1-1 0 0 0,1 0 0 0 0,-2 1-105 0 0,-8 0 147 0 0,4-1-142 0 0,-1 1-1 0 0,1 0 0 0 0,0 0 1 0 0,0 0-1 0 0,0 1 0 0 0,0 0 1 0 0,0 1-1 0 0,1 0 0 0 0,-1 0 1 0 0,1 1-1 0 0,0 0 0 0 0,-1 0 0 0 0,2 0 1 0 0,-1 1-1 0 0,1 0 0 0 0,-1 1 1 0 0,1-1-1 0 0,1 1 0 0 0,-1 0 1 0 0,1 1-1 0 0,0-1 0 0 0,0 1 1 0 0,1 0-1 0 0,0 0 0 0 0,0 1 1 0 0,1-1-1 0 0,0 1 0 0 0,0 0 1 0 0,1-1-1 0 0,0 1 0 0 0,0 0 1 0 0,1 1-1 0 0,0 1-4 0 0,2-7 0 0 0,1 0-1 0 0,-1 0 1 0 0,1 0 0 0 0,0 0-1 0 0,0-1 1 0 0,0 1 0 0 0,1-1-1 0 0,-1 1 1 0 0,0-1 0 0 0,1 0 0 0 0,0 0-1 0 0,-1 0 1 0 0,1 0 0 0 0,0-1-1 0 0,0 1 1 0 0,0-1 0 0 0,0 1-1 0 0,0-1 1 0 0,0 0 0 0 0,1 0-1 0 0,-1-1 1 0 0,0 1 0 0 0,0-1 0 0 0,1 1-1 0 0,-1-1 1 0 0,0 0 0 0 0,1 0-1 0 0,-1-1 1 0 0,0 1 0 0 0,1-1-1 0 0,-1 1 1 0 0,0-1 0 0 0,3-1 0 0 0,7 2 94 0 0,-3-2-40 0 0,0 0 0 0 0,0-1 0 0 0,0 0 1 0 0,-1 0-1 0 0,1-1 0 0 0,-1 0 0 0 0,0-1 0 0 0,0 0 0 0 0,-1 0 0 0 0,1-1 0 0 0,-1 0 1 0 0,0-1-1 0 0,-1 1 0 0 0,1-2 0 0 0,0-1-54 0 0,22-17 136 0 0,114-79 50 0 0,-112 82-88 0 0,-32 45-212 0 0,-31 162 462 0 0,24-143-398 0 0,-1-1 0 0 0,-2 0 0 0 0,-2-1 0 0 0,-2 0 1 0 0,-1-1-1 0 0,-10 16 50 0 0,21-49-60 0 0,0 1 0 0 0,0-1 0 0 0,-1 0 0 0 0,0 0 0 0 0,0-1-1 0 0,-1 1 1 0 0,1-1 0 0 0,-1 0 0 0 0,0-1 0 0 0,0 1 0 0 0,0-1 0 0 0,0 0 0 0 0,-1-1 0 0 0,1 0 0 0 0,-1 0 0 0 0,0 0 0 0 0,1 0 0 0 0,-1-1 0 0 0,0-1 0 0 0,0 1-1 0 0,0-1 1 0 0,0 0 0 0 0,0 0 0 0 0,-6-2 60 0 0,11 1-24 0 0,0 0 0 0 0,0 0 0 0 0,0 0 0 0 0,0 0 0 0 0,0-1 0 0 0,0 1 0 0 0,1-1 0 0 0,-1 1 0 0 0,1-1 1 0 0,-1 0-1 0 0,1 1 0 0 0,-1-1 0 0 0,1 0 0 0 0,0 0 0 0 0,0 0 0 0 0,0 0 0 0 0,0 0 0 0 0,0 0 0 0 0,0 0 0 0 0,1 0 0 0 0,-1-1 0 0 0,1 1 0 0 0,-1 0 0 0 0,1 0 0 0 0,0-1 0 0 0,0 1 0 0 0,0 0 0 0 0,0 0 0 0 0,0-1 0 0 0,0 1 0 0 0,1 0 0 0 0,-1 0 0 0 0,1 0 0 0 0,0-1 0 0 0,0 1 0 0 0,-1 0 0 0 0,1 0 0 0 0,1 0 0 0 0,-1 0 0 0 0,0 0 0 0 0,0 0 0 0 0,1 1 0 0 0,-1-1 0 0 0,1 0 0 0 0,-1 1 0 0 0,2-1 24 0 0,136-83 222 0 0,-134 82-224 0 0,19-7-12 0 0,0 1 0 0 0,1 1 0 0 0,0 2 0 0 0,0 0 0 0 0,1 1 0 0 0,5 1 14 0 0,15 3-1425 0 0,-28 1-7200 0 0,-13 0-2788 0 0</inkml:trace>
  <inkml:trace contextRef="#ctx0" brushRef="#br0" timeOffset="1209.982">620 936 5585 0 0,'0'0'2291'0'0,"0"0"-334"0"0,0 0-198 0 0,0 0-116 0 0,0 0-96 0 0,0 0-99 0 0,34 0-160 0 0,110 0-174 0 0,142 0 3023 0 0,-203 0-6787 0 0,6 0-5789 0 0,-83 0-2585 0 0</inkml:trace>
  <inkml:trace contextRef="#ctx0" brushRef="#br0" timeOffset="1755.952">690 1072 4841 0 0,'0'0'1572'0'0,"0"0"-1020"0"0,0 0-219 0 0,0 0 363 0 0,0 0 315 0 0,0 0 89 0 0,0 0-45 0 0,0 0-100 0 0,0 0-98 0 0,0 0-83 0 0,0 0-60 0 0,0 0-41 0 0,32-1-32 0 0,100-4 2 0 0,26 3 1969 0 0,-157 3-2585 0 0,0-1-1 0 0,0 1 0 0 0,0-1 0 0 0,0 0 1 0 0,0 1-1 0 0,0-1 0 0 0,0 1 0 0 0,0 0 1 0 0,0-1-1 0 0,-1 1 0 0 0,1 0 0 0 0,0 0 1 0 0,0-1-1 0 0,-1 1 0 0 0,1 0 0 0 0,0 0 1 0 0,-1 0-1 0 0,1 0 0 0 0,-1 0 0 0 0,0 0 1 0 0,1 0-1 0 0,-1 0 0 0 0,0 0 0 0 0,1 0 1 0 0,-1 0-1 0 0,0 0 0 0 0,0 0 0 0 0,0 0 1 0 0,0 0-1 0 0,0 0 0 0 0,0 0 0 0 0,0 0 1 0 0,0 0-1 0 0,0 0 0 0 0,-1 0 0 0 0,1 0 1 0 0,0 0-1 0 0,-1 0 0 0 0,1 0 0 0 0,-1 0 1 0 0,1 0-1 0 0,-1 0 0 0 0,1 0 0 0 0,-1 0 1 0 0,0 0-1 0 0,1 0 0 0 0,-1-1 0 0 0,0 1 1 0 0,0 0-1 0 0,1-1 0 0 0,-1 1 0 0 0,0 0 1 0 0,0-1-1 0 0,0 1 0 0 0,0-1 0 0 0,0 1 1 0 0,0-1-1 0 0,0 0 0 0 0,0 1 0 0 0,0-1 1 0 0,0 0-1 0 0,0 0 0 0 0,0 0-26 0 0,-102 59 371 0 0,57-14-267 0 0,45-45-100 0 0,0 1 0 0 0,0 0 0 0 0,0 0 1 0 0,1 0-1 0 0,-1 0 0 0 0,0 0 0 0 0,1 0 0 0 0,-1 0 0 0 0,1 0 0 0 0,-1 1 0 0 0,1-1 0 0 0,0 0 1 0 0,-1 0-1 0 0,1 0 0 0 0,0 1 0 0 0,0-1 0 0 0,0 0 0 0 0,0 0 0 0 0,0 0 0 0 0,0 1 0 0 0,0-1 0 0 0,0 0 1 0 0,0 0-1 0 0,1 0 0 0 0,-1 1 0 0 0,0-1 0 0 0,1 0 0 0 0,-1 0 0 0 0,1 0 0 0 0,0 0 0 0 0,-1 0 0 0 0,1 0 1 0 0,0 0-1 0 0,-1 0 0 0 0,1 0 0 0 0,0 0 0 0 0,0 0 0 0 0,0-1 0 0 0,0 1 0 0 0,0 0 0 0 0,0 0 1 0 0,0-1-1 0 0,0 1 0 0 0,0-1 0 0 0,0 1 0 0 0,0-1 0 0 0,0 1 0 0 0,1-1 0 0 0,-1 0-4 0 0,16 5 151 0 0,0-2 1 0 0,0 0-1 0 0,1-1 0 0 0,-1-1 0 0 0,0 0 1 0 0,1-2-1 0 0,-1 0 0 0 0,17-3-151 0 0,-22 3 28 0 0,117-35-163 0 0,-77 13-6231 0 0,-37 16 2670 0 0,-5 3-7440 0 0</inkml:trace>
  <inkml:trace contextRef="#ctx0" brushRef="#br0" timeOffset="2651.45">248 0 2296 0 0,'0'0'1409'0'0,"0"0"-46"0"0,0 0 244 0 0,0 0 340 0 0,0 0 140 0 0,0 0-181 0 0,0 0-342 0 0,0 0-352 0 0,-20 35-236 0 0,-64 111-169 0 0,31-36 446 0 0,36-72-1002 0 0,2 1 1 0 0,2 0-1 0 0,1 1 1 0 0,2 1-1 0 0,2 0 1 0 0,1 0-1 0 0,3 0 1 0 0,1 0-1 0 0,2 1 1 0 0,3 20-252 0 0,1-41 12 0 0,0-1 1 0 0,2 1 0 0 0,1-1 0 0 0,0 0-1 0 0,1 0 1 0 0,1 0 0 0 0,1-1-1 0 0,1-1 1 0 0,1 1 0 0 0,0-2-1 0 0,1 1 1 0 0,1-2 0 0 0,1 0-1 0 0,0 0 1 0 0,1-1 0 0 0,14 10-13 0 0,-14-13-384 0 0,0-2 0 0 0,1 1-1 0 0,0-2 1 0 0,1 0 0 0 0,0-1 0 0 0,0-1 0 0 0,12 3 384 0 0,0 0-4363 0 0,-19-6 412 0 0,3 0-6191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0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436 406 0 0 0,'0'0'607'0'0,"0"0"532"0"0,0 0 96 0 0,0 0-68 0 0,0 0-67 0 0,0 0-17 0 0,0 0 18 0 0,0 0 56 0 0,0 0-8 0 0,0 0-14 0 0,0 0-53 0 0,0 0-92 0 0,0 0-100 0 0,0 0-98 0 0,0 0-101 0 0,0 0-104 0 0,0 0-39 0 0,0 0-31 0 0,0 0-13 0 0,-7-19 2216 0 0,0 13-2482 0 0,0-1 1 0 0,-1 1-1 0 0,1 1 1 0 0,-1 0-1 0 0,0 0 1 0 0,-1 0-1 0 0,1 1 1 0 0,-1 0-1 0 0,0 1 1 0 0,0 0-1 0 0,0 0 1 0 0,0 1 0 0 0,0 0-1 0 0,-1 0-238 0 0,4 1 44 0 0,0-1 0 0 0,1 1 0 0 0,-1 1-1 0 0,0-1 1 0 0,0 1 0 0 0,0 0 0 0 0,1 0 0 0 0,-1 1-1 0 0,0 0 1 0 0,0 0 0 0 0,1 0 0 0 0,-1 0 0 0 0,1 1 0 0 0,-1 0-1 0 0,1 0 1 0 0,0 1 0 0 0,-1 0 0 0 0,1 0 0 0 0,0 0 0 0 0,1 0-1 0 0,-1 1 1 0 0,-3 3-44 0 0,-10 13 42 0 0,-24 49 123 0 0,42-21-94 0 0,63-4 303 0 0,7-22 190 0 0,-54-11 633 0 0,-78 26-915 0 0,47-30-275 0 0,0 1-1 0 0,0 1 0 0 0,1 0 0 0 0,0 1 0 0 0,1 1 0 0 0,0 0 0 0 0,0 0 0 0 0,2 1 0 0 0,-1 1 0 0 0,1 0 0 0 0,1 0 0 0 0,1 1 0 0 0,-8 15-6 0 0,0 59 42 0 0,16-84-37 0 0,1 0 1 0 0,0 1 0 0 0,0-1-1 0 0,0 0 1 0 0,0 0 0 0 0,1 0 0 0 0,0 0-1 0 0,-1 0 1 0 0,1-1 0 0 0,1 1 0 0 0,-1 0-1 0 0,1 0 1 0 0,-1 0 0 0 0,1-1-1 0 0,0 1 1 0 0,0-1 0 0 0,1 0 0 0 0,-1 1-1 0 0,1-1 1 0 0,-1 0 0 0 0,1-1 0 0 0,0 1-1 0 0,0 0 1 0 0,0-1 0 0 0,1 1-1 0 0,-1-1 1 0 0,1 0-6 0 0,70 30 336 0 0,44-20 244 0 0,-116-30-3181 0 0,-3 11-830 0 0,1 2-3293 0 0,-1 2-5462 0 0</inkml:trace>
  <inkml:trace contextRef="#ctx0" brushRef="#br0" timeOffset="1185.213">295 1 0 0 0,'0'0'888'0'0,"0"0"490"0"0,0 0 146 0 0,0 0-45 0 0,0 0-61 0 0,0 0-19 0 0,0 0 16 0 0,0 0 13 0 0,0 0-20 0 0,0 0-97 0 0,0 0-155 0 0,0 0-178 0 0,0 0-178 0 0,0 0-173 0 0,2 33 2859 0 0,-25 99-1273 0 0,-31 149-1181 0 0,29-17-824 0 0,-13-65-163 0 0,4-51-6 0 0,16-31-48 0 0,3 2 90 0 0,4-65 19 0 0,0-18 171 0 0,-2 5-34 0 0,6-15-89 0 0,7-26-152 0 0,0 0 13 0 0,0 0 11 0 0,0 0-33 0 0,0 0-34 0 0,0 0-27 0 0,0 0-37 0 0,0 0-46 0 0,0 0-109 0 0,7-10-4924 0 0,-4 6-2941 0 0,2 0-2965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34 2024 0 0,'0'0'1961'0'0,"0"0"-653"0"0,0 0-273 0 0,0 0 237 0 0,0 0 338 0 0,0 0 164 0 0,0 0-149 0 0,0 0-390 0 0,0 0-405 0 0,0 0-291 0 0,0 0-137 0 0,0 4 4806 0 0,-1 14-3876 0 0,-37 33-270 0 0,-134 200 72 0 0,66-82-876 0 0,79-140-240 0 0,27-28-30 0 0,-3-20-8877 0 0,6 8 342 0 0,0 8 1368 0 0</inkml:trace>
  <inkml:trace contextRef="#ctx0" brushRef="#br0" timeOffset="628.109">45 1 4953 0 0,'0'0'2366'0'0,"0"0"-883"0"0,0 0-447 0 0,0 0 167 0 0,0 0 319 0 0,0 0 131 0 0,0 0-152 0 0,0 0-378 0 0,0 0-387 0 0,0 0-263 0 0,0 0-119 0 0,0 0-25 0 0,6 26 3294 0 0,24 50-601 0 0,-15-20-2036 0 0,28 99 280 0 0,52 21-672 0 0,-60-81-407 0 0,-34-43 21 0 0,-1-51-193 0 0,0-1-19 0 0,0 0-11 0 0,0 0 7 0 0,0 0 21 0 0,0 0-31 0 0,0 0 0 0 0,0 0 1 0 0,0 0-30 0 0,0 0-2 0 0,0 0-4 0 0,0 0-29 0 0,0 0-34 0 0,0 0-33 0 0,0 0-87 0 0,3-19-4629 0 0,-2 17 4239 0 0,1-5-2174 0 0,1 1-4888 0 0,0-1-4167 0 0</inkml:trace>
  <inkml:trace contextRef="#ctx0" brushRef="#br0" timeOffset="1251.331">478 512 2240 0 0,'0'0'2248'0'0,"0"0"-355"0"0,0 0-56 0 0,0 0 63 0 0,0 0-17 0 0,0 0-132 0 0,0 0-308 0 0,0 0-337 0 0,0 0-306 0 0,0 0-203 0 0,0 0-146 0 0,0 0-87 0 0,0 0-29 0 0,-6 3-24 0 0,-31 31 630 0 0,10 63 621 0 0,26-95-1529 0 0,1 0 0 0 0,-1 0-1 0 0,1 1 1 0 0,0-1 0 0 0,0 0 0 0 0,0 1 0 0 0,0-1 0 0 0,0 0 0 0 0,1 0-1 0 0,-1 1 1 0 0,1-1 0 0 0,-1 0 0 0 0,1 0 0 0 0,0 0 0 0 0,0 0-1 0 0,0 1 1 0 0,0-1 0 0 0,0-1 0 0 0,0 1 0 0 0,1 0 0 0 0,-1 0 0 0 0,1 0-1 0 0,-1-1 1 0 0,1 1 0 0 0,0-1 0 0 0,0 1 0 0 0,-1-1 0 0 0,1 1-1 0 0,0-1 1 0 0,0 0 0 0 0,0 0 0 0 0,0 0 0 0 0,1 0 0 0 0,-1-1 0 0 0,0 1-1 0 0,0-1 1 0 0,0 1 0 0 0,1-1 0 0 0,-1 1 0 0 0,0-1 0 0 0,1 0-1 0 0,-1 0 1 0 0,2-1-33 0 0,5-1 76 0 0,-1 0-1 0 0,1 0 0 0 0,-1-1 1 0 0,0 0-1 0 0,0-1 0 0 0,0 0 1 0 0,0 0-1 0 0,-1-1 1 0 0,0 0-1 0 0,0 0 0 0 0,0-1 1 0 0,0 0-1 0 0,-1 0 0 0 0,0 0 1 0 0,0-1-1 0 0,-1 0 1 0 0,0 0-1 0 0,0-1 0 0 0,-1 1 1 0 0,1-1-1 0 0,-2 0 0 0 0,1 0 1 0 0,-1 0-1 0 0,0-1 0 0 0,-1 1 1 0 0,0-1-1 0 0,0 1 1 0 0,-1-1-1 0 0,0 0 0 0 0,-1 1 1 0 0,0-1-1 0 0,0 0 0 0 0,-1-6-75 0 0,-1 12-91 0 0,1 0 0 0 0,0 0-1 0 0,-1 0 1 0 0,1 0 0 0 0,-1 0-1 0 0,0 0 1 0 0,0 1 0 0 0,0-1-1 0 0,-1 1 1 0 0,1 0 0 0 0,0-1-1 0 0,-1 1 1 0 0,0 0 0 0 0,1 1-1 0 0,-1-1 1 0 0,0 0 0 0 0,0 1-1 0 0,0-1 1 0 0,0 1 0 0 0,0 0-1 0 0,0 0 1 0 0,0 0 0 0 0,-1 1-1 0 0,1-1 1 0 0,0 1 0 0 0,0-1-1 0 0,-1 1 1 0 0,1 0 0 0 0,0 0-1 0 0,0 1 1 0 0,-1-1 0 0 0,1 1-1 0 0,0 0 1 0 0,0 0 0 0 0,0 0-1 0 0,-1 0 1 0 0,1 0 0 0 0,0 0-1 0 0,-1 2 92 0 0,-4 1-1161 0 0,-16 10-8304 0 0,16-7-1908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7:29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0 326 0 0 0,'0'0'412'0'0,"0"0"639"0"0,0 0 397 0 0,0 0 309 0 0,0 0 82 0 0,0 0-130 0 0,0 0-272 0 0,0 0-282 0 0,0 0-138 0 0,0 0-55 0 0,0 0-15 0 0,0 0-27 0 0,0 0-39 0 0,7 1 6837 0 0,20 5-6500 0 0,112-4 1799 0 0,-67-1-4365 0 0,-36 0-2811 0 0,0-1-3386 0 0,-36 0-4002 0 0</inkml:trace>
  <inkml:trace contextRef="#ctx0" brushRef="#br0" timeOffset="315.68">66 502 5609 0 0,'0'0'4160'0'0,"0"0"-2208"0"0,0 0-713 0 0,0 0 193 0 0,0 0 205 0 0,0 0 8 0 0,0 0-184 0 0,0 0-281 0 0,0 0-212 0 0,0 0-153 0 0,0 0-116 0 0,0 0-99 0 0,15 3-91 0 0,98 17 1014 0 0,31-3-431 0 0,-81-16-10537 0 0,-57-1-2398 0 0</inkml:trace>
  <inkml:trace contextRef="#ctx0" brushRef="#br0" timeOffset="1599.261">459 24 1464 0 0,'0'0'1966'0'0,"0"0"-736"0"0,0 0-193 0 0,0 0 349 0 0,0 0 450 0 0,0 0 275 0 0,0 0-92 0 0,0 0-353 0 0,0 0-418 0 0,0 0-373 0 0,0 0-267 0 0,0 0-144 0 0,0 0-85 0 0,1-6-57 0 0,2-4-271 0 0,0 2 488 0 0,9 25 811 0 0,31 137 1031 0 0,22 151-894 0 0,-49-179-1055 0 0,4-41-328 0 0,-14-75 4 0 0,2-51 1675 0 0,-5 22-1788 0 0,2 0 0 0 0,1 0 1 0 0,0 0-1 0 0,1 1 0 0 0,1 0 0 0 0,8-14 5 0 0,-1 0-17 0 0,122-218-155 0 0,-122 155 220 0 0,-15 54-2595 0 0,-1 41 2054 0 0,-1 0-1874 0 0,2 0-7926 0 0,0 0-419 0 0</inkml:trace>
  <inkml:trace contextRef="#ctx0" brushRef="#br0" timeOffset="2119.295">886 576 1432 0 0,'0'0'4773'0'0,"0"0"-2530"0"0,0 0-762 0 0,0 0 195 0 0,0 0 150 0 0,0 0-80 0 0,0 0-318 0 0,0 0-401 0 0,0 0-344 0 0,0 0-218 0 0,0 0-144 0 0,0 0-86 0 0,-4 6-37 0 0,1-2-179 0 0,-4 4 74 0 0,1 1 0 0 0,0-1 0 0 0,0 1-1 0 0,1 1 1 0 0,0-1 0 0 0,0 1 0 0 0,2 0-1 0 0,-1 0 1 0 0,1 0 0 0 0,0 0 0 0 0,0 7-93 0 0,3-16 53 0 0,-1 1 0 0 0,1 0-1 0 0,-1 0 1 0 0,1 0 0 0 0,0-1 0 0 0,0 1 0 0 0,0 0 0 0 0,0 0 0 0 0,0 0 0 0 0,1 0 0 0 0,-1-1-1 0 0,0 1 1 0 0,1 0 0 0 0,-1 0 0 0 0,1 0 0 0 0,0-1 0 0 0,0 1 0 0 0,-1 0 0 0 0,1-1 0 0 0,0 1-1 0 0,0-1 1 0 0,1 1 0 0 0,-1-1 0 0 0,0 0 0 0 0,0 1 0 0 0,1-1 0 0 0,-1 0 0 0 0,1 0 0 0 0,-1 0-1 0 0,1 0 1 0 0,-1 0 0 0 0,1 0 0 0 0,0 0 0 0 0,-1-1 0 0 0,1 1 0 0 0,0 0 0 0 0,0-1 0 0 0,-1 0-1 0 0,1 1 1 0 0,0-1 0 0 0,0 0 0 0 0,0 0 0 0 0,0 0 0 0 0,0 0 0 0 0,-1 0 0 0 0,1 0 0 0 0,0-1-1 0 0,0 1 1 0 0,0-1 0 0 0,-1 1 0 0 0,1-1 0 0 0,0 0 0 0 0,0 1-53 0 0,5-4 70 0 0,0-1 0 0 0,0 1 0 0 0,0-1-1 0 0,-1 0 1 0 0,1 0 0 0 0,-1-1 0 0 0,0 0 0 0 0,-1 0 0 0 0,0 0 0 0 0,0-1-1 0 0,0 0 1 0 0,0 0 0 0 0,-1 0 0 0 0,-1-1 0 0 0,1 1 0 0 0,-1-1 0 0 0,0 0-1 0 0,-1 0 1 0 0,0 0 0 0 0,0 0 0 0 0,-1 0 0 0 0,1 0 0 0 0,-2 0 0 0 0,0-1 0 0 0,0 1-1 0 0,0-5-69 0 0,-1 12-41 0 0,1-1-1 0 0,0 1 0 0 0,0-1 0 0 0,-1 1 1 0 0,1 0-1 0 0,-1-1 0 0 0,1 1 1 0 0,-1 0-1 0 0,1 0 0 0 0,-1-1 0 0 0,0 1 1 0 0,0 0-1 0 0,0 0 0 0 0,0 0 1 0 0,0 0-1 0 0,0 0 0 0 0,0 0 0 0 0,0 0 1 0 0,0 0-1 0 0,0 0 0 0 0,0 0 1 0 0,0 1-1 0 0,-1-1 0 0 0,1 0 0 0 0,0 1 1 0 0,-1-1-1 0 0,1 1 0 0 0,0 0 0 0 0,-1-1 1 0 0,1 1-1 0 0,-1 0 0 0 0,1 0 1 0 0,-1 0-1 0 0,1 0 0 0 0,0 0 0 0 0,-1 0 1 0 0,1 0-1 0 0,-1 0 0 0 0,0 1 42 0 0,-30 6-3167 0 0,7 5-4401 0 0,13-5-3863 0 0</inkml:trace>
  <inkml:trace contextRef="#ctx0" brushRef="#br0" timeOffset="2533.765">1248 683 14523 0 0,'0'0'1591'0'0,"0"0"-519"0"0,0 0-99 0 0,0 0 131 0 0,0 0-13 0 0,0 0-164 0 0,0 0-281 0 0,0 0-258 0 0,0 0-160 0 0,0 0-78 0 0,0 0-13 0 0,0 0 6 0 0,0 0 2 0 0,-7 10 5 0 0,-23 30-9 0 0,-10 13 379 0 0,-24 32-556 0 0,56-76-127 0 0,5-4 904 0 0,-1-3-3477 0 0,0 0-3010 0 0,-1-2-4236 0 0,3 0 3975 0 0</inkml:trace>
  <inkml:trace contextRef="#ctx0" brushRef="#br0" timeOffset="2848.057">1110 609 11538 0 0,'0'0'697'0'0,"0"0"-425"0"0,0 0 186 0 0,0 0 441 0 0,0 0 312 0 0,0 0 100 0 0,0 0-84 0 0,0 0-165 0 0,0 0-149 0 0,0 0-103 0 0,0 0-99 0 0,0 0-131 0 0,16 22-119 0 0,48 66-97 0 0,-29-21 247 0 0,-7-1-394 0 0,-13-49-1036 0 0,-8-18-9264 0 0,-6 0-1293 0 0</inkml:trace>
  <inkml:trace contextRef="#ctx0" brushRef="#br0" timeOffset="3424.042">1414 35 3025 0 0,'0'0'2928'0'0,"0"0"-1333"0"0,0 0-473 0 0,0 0 230 0 0,0 0 252 0 0,0 0 65 0 0,0 0-233 0 0,0 0-385 0 0,0 0-311 0 0,0 0-168 0 0,0 0-85 0 0,0 0-37 0 0,0 0-1 0 0,0 4-17 0 0,-11 69 2962 0 0,-63 144-1525 0 0,23-40-1453 0 0,49-167-399 0 0,1-9 11 0 0,0 1 0 0 0,0 0 0 0 0,0 0-1 0 0,0 0 1 0 0,0 0 0 0 0,1 0 0 0 0,-1 1 0 0 0,1-1 0 0 0,-1 0-1 0 0,1 0 1 0 0,0 0 0 0 0,0 0 0 0 0,0 0 0 0 0,0 1 0 0 0,0-1 0 0 0,1 0-1 0 0,-1 0 1 0 0,1 0 0 0 0,-1 0 0 0 0,1 0 0 0 0,0 0 0 0 0,-1 0-1 0 0,1 0 1 0 0,0 0 0 0 0,1 0 0 0 0,-1 0 0 0 0,0 0 0 0 0,0-1 0 0 0,1 1-1 0 0,-1 0 1 0 0,1-1 0 0 0,0 0 0 0 0,-1 1 0 0 0,1-1-28 0 0,44 7 1101 0 0,53-1 426 0 0,-90-6-1573 0 0,0-13-6608 0 0,-8 8 1417 0 0,2 1-6344 0 0</inkml:trace>
  <inkml:trace contextRef="#ctx0" brushRef="#br0" timeOffset="3733.406">1121 318 12635 0 0,'0'0'1544'0'0,"0"0"-298"0"0,0 0 3 0 0,0 0-9 0 0,0 0-146 0 0,0 0-235 0 0,0 0-190 0 0,0 0-76 0 0,0 0 9 0 0,0 0 36 0 0,0 0 14 0 0,0 0-36 0 0,0 0-41 0 0,17 0-32 0 0,114 0 701 0 0,87-3-547 0 0,-187 1-1190 0 0,-1 0-5444 0 0,-20 2-5855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150 707 592 0 0,'0'0'1484'0'0,"0"0"-291"0"0,0 0-164 0 0,0 0-67 0 0,0 0 37 0 0,0 0 44 0 0,0 0-3 0 0,0 0 7 0 0,0 0-34 0 0,0 0-93 0 0,0 0-145 0 0,0 0-179 0 0,0 0-134 0 0,-25 31-87 0 0,-73 98-30 0 0,73-79-30 0 0,25-45-222 0 0,-1-1 0 0 0,1 1 0 0 0,-1-1 0 0 0,1 0 0 0 0,1 1 0 0 0,-1-1 0 0 0,0 0 0 0 0,1 1 0 0 0,0-1 0 0 0,0 0 0 0 0,1 1 0 0 0,-1-1 1 0 0,1 0-1 0 0,-1 0 0 0 0,1 0 0 0 0,1 0 0 0 0,-1-1 0 0 0,0 1 0 0 0,1-1 0 0 0,0 1 0 0 0,0-1 0 0 0,0 0 0 0 0,0 0 0 0 0,1 0 0 0 0,-1 0 0 0 0,1-1 0 0 0,-1 1 1 0 0,1-1-1 0 0,0 0 0 0 0,0 0 0 0 0,0 0 0 0 0,0-1 0 0 0,0 1 0 0 0,1-1 0 0 0,-1 0 0 0 0,0 0 0 0 0,2-1-93 0 0,1 0 169 0 0,0 0 1 0 0,0 0-1 0 0,-1-1 1 0 0,1 0-1 0 0,0-1 0 0 0,0 1 1 0 0,-1-1-1 0 0,1-1 0 0 0,-1 1 1 0 0,0-1-1 0 0,0 0 1 0 0,0 0-1 0 0,0-1 0 0 0,0 0 1 0 0,-1 0-1 0 0,0 0 0 0 0,4-4-169 0 0,5-8 58 0 0,0-1 0 0 0,-2 0 0 0 0,0-1 0 0 0,-1 0 0 0 0,0-1 0 0 0,-2 0 0 0 0,0-1 0 0 0,-1 1 0 0 0,-1-2 0 0 0,-1 1 0 0 0,-1-1 0 0 0,0 0 0 0 0,-2 0 0 0 0,-1-1-1 0 0,0 1 1 0 0,-2 0 0 0 0,0-1 0 0 0,-2-6-58 0 0,2 21-67 0 0,0-1-1 0 0,-1 1 0 0 0,0 0 1 0 0,0-1-1 0 0,-1 1 0 0 0,0 0 1 0 0,0 0-1 0 0,0 0 0 0 0,-1 1 1 0 0,0-1-1 0 0,-1 0 0 0 0,1 1 1 0 0,-1 0-1 0 0,0 0 0 0 0,-1 0 1 0 0,0 0-1 0 0,0 1 0 0 0,0 0 1 0 0,0 0-1 0 0,-1 0 0 0 0,0 1 1 0 0,0 0-1 0 0,0 0 0 0 0,0 0 1 0 0,-1 1-1 0 0,1 0 0 0 0,-1 0 1 0 0,0 0-1 0 0,0 1 0 0 0,0 0 1 0 0,-6-1 66 0 0,11 3-36 0 0,-1-1 0 0 0,0 0 0 0 0,0 1 0 0 0,1-1 0 0 0,-1 1 0 0 0,0 0 0 0 0,0 0 0 0 0,1 0 0 0 0,-1 0 0 0 0,0 1 0 0 0,0-1 0 0 0,1 1 0 0 0,-1 0 0 0 0,0-1 0 0 0,1 1 0 0 0,-1 0-1 0 0,1 1 1 0 0,-1-1 0 0 0,1 0 0 0 0,-1 1 0 0 0,1-1 0 0 0,0 1 0 0 0,0 0 0 0 0,0 0 0 0 0,0 0 0 0 0,0 0 0 0 0,0 0 0 0 0,0 0 0 0 0,1 0 0 0 0,-1 1 0 0 0,1-1 0 0 0,0 1-1 0 0,0-1 1 0 0,-1 1 0 0 0,2-1 0 0 0,-1 1 0 0 0,0 0 0 0 0,0-1 0 0 0,1 1 0 0 0,0 0 0 0 0,-1 0 0 0 0,1-1 0 0 0,0 1 37 0 0,3 0 40 0 0,0-1-1 0 0,-1 0 1 0 0,1 0 0 0 0,0 0 0 0 0,1 0-1 0 0,-1 0 1 0 0,0-1 0 0 0,0 0 0 0 0,1 0-1 0 0,-1 1 1 0 0,1-2 0 0 0,-1 1 0 0 0,1 0-1 0 0,-1-1 1 0 0,1 0 0 0 0,-1 0 0 0 0,1 0-1 0 0,0 0 1 0 0,-1 0 0 0 0,1-1 0 0 0,-1 1-1 0 0,1-1 1 0 0,-1 0-40 0 0,4 0 89 0 0,17-4 188 0 0,0-2 1 0 0,-1-1-1 0 0,0-1 1 0 0,0 0-1 0 0,-1-2 1 0 0,-1-1-1 0 0,1 0 1 0 0,-2-2-1 0 0,0 0 1 0 0,-1-1-1 0 0,0-2 1 0 0,-1 1-1 0 0,10-15-277 0 0,8-6 146 0 0,-1-1-1 0 0,-2-2 1 0 0,-2-2-1 0 0,-2 0 1 0 0,-2-2-1 0 0,-1-2 1 0 0,0-7-146 0 0,-33 142-540 0 0,-10 55 482 0 0,7 0-1 0 0,7 1 1 0 0,7 32 58 0 0,-3-143-25 0 0,11 436-603 0 0,-12-416 567 0 0,2 31-26 0 0,-4 0-1 0 0,-4 0 1 0 0,-4 0-1 0 0,-5 10 88 0 0,15-87 25 0 0,-1-1-1 0 0,0 0 1 0 0,0 0-1 0 0,-1 0 1 0 0,1 0-1 0 0,-2-1 1 0 0,1 1-1 0 0,-1 0 1 0 0,0-1-1 0 0,0 0 1 0 0,-1 0-1 0 0,0 0 1 0 0,0 0 0 0 0,0 0-1 0 0,-1-1 1 0 0,0 0-1 0 0,0 0 1 0 0,0 0-1 0 0,0 0 1 0 0,-1-1-1 0 0,0 0 1 0 0,0 0-1 0 0,0-1 1 0 0,-1 1-1 0 0,1-1 1 0 0,-1-1 0 0 0,1 1-1 0 0,-1-1 1 0 0,0 0-1 0 0,-1-1-24 0 0,1-1 25 0 0,-1-1-1 0 0,1-1 1 0 0,0 1-1 0 0,0-1 1 0 0,0 0-1 0 0,0-1 1 0 0,1 0-1 0 0,-1 0 1 0 0,1 0-1 0 0,-1-1 1 0 0,1 0-1 0 0,0 0 1 0 0,1-1-1 0 0,-1 1 1 0 0,1-1-1 0 0,0 0 1 0 0,0-1-1 0 0,0 1 1 0 0,1-1-1 0 0,-3-4-24 0 0,-4-6 48 0 0,1-1 0 0 0,0 0 0 0 0,1-1-1 0 0,1 0 1 0 0,1 0 0 0 0,1-1-1 0 0,-1-5-47 0 0,4 12 2 0 0,1-1-1 0 0,0 1 0 0 0,1-1 0 0 0,1 1 0 0 0,0-1 1 0 0,1 1-1 0 0,0-1 0 0 0,1 1 0 0 0,0 0 1 0 0,1-1-1 0 0,0 1 0 0 0,1 0 0 0 0,1 1 1 0 0,0-1-1 0 0,0 1 0 0 0,1 0 0 0 0,0 0 0 0 0,1 0 1 0 0,0 1-1 0 0,1 0 0 0 0,0 1 0 0 0,1 0 1 0 0,0 0-1 0 0,0 0 0 0 0,1 1 0 0 0,4-2-1 0 0,179-108-490 0 0,-104 79-5697 0 0,-73 31-4753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1760 0 0,'0'0'2486'0'0,"0"0"-543"0"0,0 0-317 0 0,0 0 26 0 0,0 0 130 0 0,0 0 62 0 0,0 0-121 0 0,0 0-285 0 0,0 0-346 0 0,0 0-293 0 0,0 0-209 0 0,-2 16 1095 0 0,-37 57-335 0 0,-102 203-71 0 0,-19 32-920 0 0,117-204-162 0 0,31-11 124 0 0,14-90-272 0 0,0 0-1 0 0,1 0 0 0 0,-1-1 1 0 0,1 1-1 0 0,0 0 0 0 0,0-1 1 0 0,0 0-1 0 0,0 0 0 0 0,1 0 1 0 0,-1 0-1 0 0,0 0 0 0 0,1-1 1 0 0,-1 1-1 0 0,1-1 0 0 0,0 0 0 0 0,-1 0 1 0 0,1 0-1 0 0,0-1 0 0 0,0 1 1 0 0,-1-1-1 0 0,1 0 0 0 0,2 0-48 0 0,20 2 166 0 0,-1-1 0 0 0,0-1-1 0 0,1-1 1 0 0,-1-1 0 0 0,0-2-1 0 0,1 0 1 0 0,-2-2 0 0 0,1 0-1 0 0,3-3-165 0 0,-17 5-22 0 0,-9 4-15 0 0,-1 0 1 0 0,1 0-1 0 0,-1 0 1 0 0,0-1 0 0 0,1 1-1 0 0,-1 0 1 0 0,1-1-1 0 0,-1 1 1 0 0,0-1 0 0 0,1 0-1 0 0,-1 1 1 0 0,0-1-1 0 0,0 0 1 0 0,0 0 0 0 0,1 0-1 0 0,-1 0 1 0 0,0 0-1 0 0,0 0 1 0 0,0 0 0 0 0,0 0-1 0 0,-1 0 1 0 0,1-1-1 0 0,0 1 1 0 0,0 0-1 0 0,-1-1 1 0 0,1 1 0 0 0,-1 0-1 0 0,1-1 1 0 0,-1 1-1 0 0,1-1 1 0 0,-1 1 0 0 0,0 0-1 0 0,0-1 1 0 0,0 1-1 0 0,0-1 1 0 0,0 1 0 0 0,0-1-1 0 0,0 1 1 0 0,0-1-1 0 0,-1 0 37 0 0,0-23-3826 0 0,-5 10-5265 0 0,4 8-2249 0 0</inkml:trace>
  <inkml:trace contextRef="#ctx0" brushRef="#br0" timeOffset="633.348">1 361 2865 0 0,'0'0'1941'0'0,"0"0"-84"0"0,0 0 85 0 0,0 0 142 0 0,0 0 56 0 0,0 0-167 0 0,0 0-359 0 0,0 0-397 0 0,0 0-325 0 0,0 0-177 0 0,0 0-139 0 0,0 0-48 0 0,0 0-33 0 0,5 7 1854 0 0,16-2-1882 0 0,-1-1 1 0 0,1-1-1 0 0,-1-1 1 0 0,1-1-1 0 0,0-1 1 0 0,0 0-1 0 0,0-2-467 0 0,32 1 479 0 0,335-10 729 0 0,-372 4-1692 0 0,-15 2-3447 0 0,-1-1-5134 0 0,0 5-3346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22 464 0 0,'0'0'1774'0'0,"0"0"-235"0"0,0 0-30 0 0,0 0 150 0 0,0 0 161 0 0,0 0 12 0 0,0 0-164 0 0,0 0-273 0 0,0 0-277 0 0,0 0-242 0 0,0 0-177 0 0,4 1 3266 0 0,2 6 742 0 0,5-29-5084 0 0,-8 15 709 0 0,-37 69 136 0 0,26-44-429 0 0,8-18-39 0 0,0 0 28 0 0,0 0 0 0 0,0 0 6 0 0,0 0 18 0 0,0 0 2 0 0,0 0-10 0 0,0 0-1 0 0,0 0-15 0 0,0 0-2 0 0,0 0 10 0 0,0 0-2 0 0,2 4-5297 0 0,-2 3-2841 0 0,0-7-2967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2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49 0 0 0,'0'0'1000'0'0,"0"0"442"0"0,0 0 356 0 0,0 0 191 0 0,0 0 50 0 0,0 0-158 0 0,0 0-291 0 0,0 0-292 0 0,0 0-265 0 0,0 0-221 0 0,0 0-148 0 0,0 0-73 0 0,4-8-58 0 0,15-24-37 0 0,-15 24-33 0 0,-4 8-36 0 0,0 0-20 0 0,0 0 3 0 0,0 0-10 0 0,0 0-14 0 0,0 0-11 0 0,-2 23 1470 0 0,-23 42 209 0 0,25-65-1966 0 0,0 0-5 0 0,0 0-21 0 0,0 0 3 0 0,0 0 7 0 0,0 0 9 0 0,0 0 14 0 0,0 0 6 0 0,0 0-10 0 0,0 0-25 0 0,0 0 6 0 0,7-8 216 0 0,7-13-185 0 0,-28 32 655 0 0,9-7-1511 0 0,1 2-7754 0 0,4-5-925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4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67 306 1600 0 0,'0'0'1873'0'0,"0"0"-936"0"0,0 0-514 0 0,0 0-108 0 0,0 0 141 0 0,0 0 273 0 0,0 0 257 0 0,0 0 187 0 0,0 0 125 0 0,0 0-23 0 0,0 0-25 0 0,7 4-55 0 0,0-1-937 0 0,0-1 1 0 0,-1 1-1 0 0,1-1 1 0 0,0 0 0 0 0,0-1-1 0 0,1 0 1 0 0,-1 0 0 0 0,0 0-1 0 0,0-1 1 0 0,0 0 0 0 0,1 0-1 0 0,-1-1 1 0 0,0 0-1 0 0,0 0 1 0 0,4-2-259 0 0,59-22 1287 0 0,-1-4 0 0 0,-1-3 0 0 0,55-35-1287 0 0,-94 51 197 0 0,149-101 1029 0 0,-161 90-348 0 0,-14 21-40 0 0,-10 17-679 0 0,-27 71-29 0 0,3 2 0 0 0,3 1-1 0 0,5 1 1 0 0,-9 59-130 0 0,-34 128 388 0 0,-105 349 123 0 0,131-498-230 0 0,32-112 219 0 0,10-24-176 0 0,11-55-2445 0 0,-12 45-1317 0 0,-1-2-3799 0 0,0 16-4253 0 0</inkml:trace>
  <inkml:trace contextRef="#ctx0" brushRef="#br0" timeOffset="527.204">0 917 4505 0 0,'0'0'4324'0'0,"0"0"-3152"0"0,0 0-963 0 0,0 0 209 0 0,0 0 518 0 0,0 0 355 0 0,0 0 121 0 0,0 0-64 0 0,0 0-122 0 0,0 0-145 0 0,33 1-108 0 0,103 0-96 0 0,-1-22 766 0 0,-101 11-1312 0 0,96-25 629 0 0,215-71 479 0 0,-320 96-804 0 0,-25 10-436 0 0,0 0 17 0 0,0 0-12 0 0,-9 8 489 0 0,-41 105-74 0 0,2 119 265 0 0,53-197-1847 0 0,13-19-8233 0 0,-13-15-2487 0 0</inkml:trace>
  <inkml:trace contextRef="#ctx0" brushRef="#br0" timeOffset="835.367">1092 1179 8522 0 0,'0'0'2208'0'0,"0"0"-459"0"0,0 0-108 0 0,0 0 217 0 0,0 0 88 0 0,0 0-142 0 0,0 0-343 0 0,0 0-429 0 0,0 0-313 0 0,0 0-241 0 0,0 0-167 0 0,0 0-102 0 0,0 0 2 0 0,-1 3 8 0 0,-42 239 892 0 0,39-216-1205 0 0,0 0-752 0 0,3-7-2739 0 0,1-19 1127 0 0,0 0-3332 0 0,0-2 2637 0 0,0 1 339 0 0,0 1-3925 0 0</inkml:trace>
  <inkml:trace contextRef="#ctx0" brushRef="#br0" timeOffset="1010.43">1031 726 12371 0 0,'0'0'1600'0'0,"0"0"-408"0"0,0 0-416 0 0,0 0-247 0 0,0 0-193 0 0,0 0-312 0 0,0 0-392 0 0,0 0-169 0 0,0 0-31 0 0,0 0-56 0 0,0 0-64 0 0,0 0-568 0 0,0 0-1977 0 0,39 44-6321 0 0</inkml:trace>
  <inkml:trace contextRef="#ctx0" brushRef="#br0" timeOffset="1355.665">1326 1503 10362 0 0,'0'0'2351'0'0,"0"0"-1302"0"0,0 0-325 0 0,0 0 303 0 0,0 0 314 0 0,0 0 174 0 0,0 0-94 0 0,0 0-279 0 0,0 0-248 0 0,0 0-198 0 0,0 0-132 0 0,0 0-117 0 0,0 0-63 0 0,-2-6-46 0 0,-15-107 1127 0 0,17 95-1415 0 0,1 1-1 0 0,1-1 1 0 0,0 0 0 0 0,2 1-1 0 0,-1 0 1 0 0,2 0-1 0 0,1 0 1 0 0,0 0 0 0 0,1 1-1 0 0,0 0 1 0 0,1 0 0 0 0,1 1-1 0 0,1 0 1 0 0,0 0-1 0 0,12-11-49 0 0,58-55-229 0 0,-80 81 206 0 0,1-1 0 0 0,-1 0 1 0 0,0 1-1 0 0,1-1 0 0 0,0 1 0 0 0,-1-1 0 0 0,1 1 0 0 0,-1-1 1 0 0,1 1-1 0 0,0 0 0 0 0,-1-1 0 0 0,1 1 0 0 0,0 0 1 0 0,-1-1-1 0 0,1 1 0 0 0,0 0 0 0 0,-1 0 0 0 0,1 0 1 0 0,0-1-1 0 0,0 1 0 0 0,-1 0 0 0 0,1 0 0 0 0,0 0 0 0 0,0 0 1 0 0,-1 0-1 0 0,1 1 0 0 0,0-1 0 0 0,0 0 0 0 0,-1 0 1 0 0,1 0-1 0 0,0 1 0 0 0,-1-1 0 0 0,1 0 0 0 0,0 0 1 0 0,-1 1-1 0 0,1-1 0 0 0,0 1 0 0 0,-1-1 0 0 0,1 1 0 0 0,-1-1 1 0 0,1 1-1 0 0,-1-1 0 0 0,1 1 0 0 0,-1-1 0 0 0,1 1 1 0 0,-1 0-1 0 0,0-1 0 0 0,1 2 23 0 0,3 40-1772 0 0,-2-14-8928 0 0,-1-24 296 0 0</inkml:trace>
  <inkml:trace contextRef="#ctx0" brushRef="#br0" timeOffset="1791.796">2064 914 5745 0 0,'0'0'2138'0'0,"0"0"-607"0"0,0 0-135 0 0,0 0 142 0 0,0 0 84 0 0,0 0-91 0 0,0 0-227 0 0,0 0-303 0 0,0 0-262 0 0,0 0-171 0 0,0 0-114 0 0,-33 11-82 0 0,-102 38-60 0 0,72-10 162 0 0,57-29-391 0 0,3-8-78 0 0,1 1 0 0 0,0-1-1 0 0,0 0 1 0 0,0 0-1 0 0,1 1 1 0 0,-1-1-1 0 0,1 1 1 0 0,-1 0 0 0 0,1-1-1 0 0,0 1 1 0 0,0 0-1 0 0,0 0 1 0 0,0 0-1 0 0,0 0 1 0 0,1 0 0 0 0,-1 0-1 0 0,1 0 1 0 0,0 0-1 0 0,0 0 1 0 0,0 0-1 0 0,1 0 1 0 0,-1 0-1 0 0,0 0 1 0 0,1 0 0 0 0,0 0-1 0 0,0-1 1 0 0,0 1-1 0 0,0 0 1 0 0,0 0-1 0 0,1-1 1 0 0,-1 1 0 0 0,1 0-1 0 0,0 0-4 0 0,105 59 207 0 0,-101-60-176 0 0,0 0 0 0 0,-1 0 0 0 0,1 1 0 0 0,-1 0 0 0 0,1 0 0 0 0,-1 1 0 0 0,0-1 0 0 0,0 1-1 0 0,0 0 1 0 0,-1 1 0 0 0,1-1 0 0 0,-1 1 0 0 0,0 0 0 0 0,-1 0 0 0 0,1 0 0 0 0,1 3-31 0 0,-4-5 60 0 0,0 0 0 0 0,0 0 0 0 0,-1 0 0 0 0,1 0 0 0 0,-1-1 0 0 0,0 1 0 0 0,0 0 1 0 0,0 0-1 0 0,0 0 0 0 0,0 0 0 0 0,-1 0 0 0 0,1 0 0 0 0,-1-1 0 0 0,0 1 0 0 0,0 0 0 0 0,0 0 0 0 0,0-1 0 0 0,0 1 0 0 0,0 0 0 0 0,-1-1 0 0 0,1 1 0 0 0,-1-1 0 0 0,0 0 0 0 0,-1 1-60 0 0,-12 13 159 0 0,-1-2 0 0 0,0 0 0 0 0,-1-1-1 0 0,-1-1 1 0 0,0 0 0 0 0,-1-1 0 0 0,0-2-1 0 0,0 1 1 0 0,-12 2-159 0 0,9-2-27 0 0,-13 0-989 0 0,34-10 441 0 0,1 0-337 0 0,4-21-12550 0 0,0 17 4923 0 0</inkml:trace>
  <inkml:trace contextRef="#ctx0" brushRef="#br0" timeOffset="2225.573">2607 560 8530 0 0,'0'0'4170'0'0,"0"0"-2187"0"0,0 0-833 0 0,0 0-11 0 0,0 0 74 0 0,0 0-22 0 0,0 0-168 0 0,0 0-271 0 0,0 0-173 0 0,0 0-36 0 0,0 0 21 0 0,0 0 32 0 0,-2 15-21 0 0,-53 239 1513 0 0,2 73-1238 0 0,44-275-852 0 0,-2-1 0 0 0,-2 0 0 0 0,-2-1 0 0 0,-9 14 2 0 0,0-12-950 0 0,13-95-9824 0 0,11 14 626 0 0,0 21 5082 0 0</inkml:trace>
  <inkml:trace contextRef="#ctx0" brushRef="#br0" timeOffset="2556.06">2178 980 11867 0 0,'0'0'1872'0'0,"0"0"-677"0"0,0 0-442 0 0,0 0-101 0 0,0 0 83 0 0,0 0 164 0 0,0 0 131 0 0,0 0 19 0 0,0 0-18 0 0,0 0-95 0 0,0 0-133 0 0,0 0-101 0 0,34 2-96 0 0,109 8-79 0 0,82-16 743 0 0,-141-1-1153 0 0,33 1-471 0 0,-67 5-7652 0 0,-44 1-3893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232 273 856 0 0,'0'0'1571'0'0,"0"0"-620"0"0,0 0-35 0 0,0 0 451 0 0,0 0 530 0 0,0 0 219 0 0,0 0-245 0 0,0 0-385 0 0,0 0-383 0 0,0 0-274 0 0,0 0-169 0 0,3 29-146 0 0,7 90-81 0 0,-4-26 606 0 0,-4-26-345 0 0,-3-1 1 0 0,-2 1-1 0 0,-8 30-694 0 0,7-21-158 0 0,-3-110-1275 0 0,-2-1-3026 0 0,9 10-3056 0 0,0 17 1388 0 0</inkml:trace>
  <inkml:trace contextRef="#ctx0" brushRef="#br0" timeOffset="416.647">413 494 0 0 0,'0'0'903'0'0,"0"0"506"0"0,0 0 276 0 0,0 0 158 0 0,0 0 59 0 0,0 0-137 0 0,0 0-235 0 0,0 0-294 0 0,0 0-250 0 0,0 0-205 0 0,0 0-182 0 0,0 0-96 0 0,0 0-74 0 0,-32 26-39 0 0,-97 78 14 0 0,83-68 415 0 0,46-36-754 0 0,0 0-1 0 0,1 0 1 0 0,-1 0 0 0 0,0 0 0 0 0,0 0 0 0 0,1 0 0 0 0,-1 1 0 0 0,0-1-1 0 0,1 0 1 0 0,-1 0 0 0 0,0 0 0 0 0,0 1 0 0 0,0-1 0 0 0,1 0 0 0 0,-1 0-1 0 0,0 0 1 0 0,0 1 0 0 0,0-1 0 0 0,1 0 0 0 0,-1 0 0 0 0,0 1 0 0 0,0-1-1 0 0,0 0 1 0 0,0 1 0 0 0,0-1 0 0 0,0 0 0 0 0,0 0 0 0 0,0 1 0 0 0,0-1-1 0 0,0 0 1 0 0,0 1 0 0 0,0-1 0 0 0,0 0 0 0 0,0 1 0 0 0,0-1 0 0 0,0 0-1 0 0,0 0 1 0 0,0 1 0 0 0,0-1 0 0 0,0 0 0 0 0,0 1 0 0 0,0-1 0 0 0,-1 0-1 0 0,1 0 1 0 0,0 1 0 0 0,0-1 0 0 0,0 0 0 0 0,0 0 0 0 0,-1 1-65 0 0,26 2 584 0 0,126 130 1244 0 0,-145-128-1740 0 0,-1-1-12 0 0,0 1 0 0 0,0-1 0 0 0,-1 1-1 0 0,1 0 1 0 0,-1 0 0 0 0,0 1 0 0 0,-1-1 0 0 0,1 1 0 0 0,-1 0-1 0 0,0 0 1 0 0,0 0 0 0 0,-1 0 0 0 0,0 0 0 0 0,1 5-76 0 0,-3-11 56 0 0,0 0 0 0 0,0 0-12 0 0,0 0-22 0 0,0 0-8 0 0,0 0-44 0 0,0 0-34 0 0,0 0-30 0 0,0 0-148 0 0,-13-16-4707 0 0,9 10-3918 0 0,3 2-1003 0 0</inkml:trace>
  <inkml:trace contextRef="#ctx0" brushRef="#br0" timeOffset="1050.142">1 295 0 0 0,'0'0'1364'0'0,"0"0"153"0"0,0 0 86 0 0,0 0 90 0 0,0 0 52 0 0,0 0-20 0 0,0 0-143 0 0,0 0-215 0 0,0 0-225 0 0,0 0-182 0 0,0 0-83 0 0,0 0-63 0 0,0 0-53 0 0,6-10-70 0 0,43-78 1342 0 0,42-59 183 0 0,-38 97-1755 0 0,-50 51-435 0 0,-1 0-1 0 0,0 0 0 0 0,0 0 0 0 0,0 0 0 0 0,0 0 0 0 0,0 1 0 0 0,0-1 0 0 0,0 1 0 0 0,0-1 0 0 0,-1 1 0 0 0,1 0 0 0 0,0-1 0 0 0,-1 1 0 0 0,0 0 0 0 0,1 0 1 0 0,-1 0-1 0 0,0 0 0 0 0,0 0 0 0 0,0 1 0 0 0,0-1 0 0 0,0 0 0 0 0,-1 0 0 0 0,1 1 0 0 0,-1-1 0 0 0,1 0 0 0 0,-1 1 0 0 0,0-1 0 0 0,0 1 0 0 0,0-1 0 0 0,0 0 1 0 0,-1 1-26 0 0,5 11 196 0 0,26 70 475 0 0,-4-39-503 0 0,-2-27-2034 0 0,-2-11-6581 0 0,-17-6-2579 0 0</inkml:trace>
  <inkml:trace contextRef="#ctx0" brushRef="#br0" timeOffset="14870.987">199 623 0 0 0,'0'0'327'0'0,"0"0"488"0"0,0 0 49 0 0,0 0-41 0 0,0 0-46 0 0,0 0 2 0 0,0 0-31 0 0,0 0-26 0 0,0 0-25 0 0,23-7 4474 0 0,-15 5-4736 0 0,0 0 1 0 0,0-1 0 0 0,0 0-1 0 0,0 0 1 0 0,0-1 0 0 0,0 1 0 0 0,-1-2-1 0 0,0 1 1 0 0,0-1 0 0 0,0 0 0 0 0,0-1-1 0 0,-1 1 1 0 0,1-3-436 0 0,22-15 1072 0 0,75-66 1111 0 0,-103 85-1152 0 0,-2 6-5515 0 0,3 0-5309 0 0,-2-2 2397 0 0</inkml:trace>
  <inkml:trace contextRef="#ctx0" brushRef="#br0" timeOffset="15685.93">380 829 0 0 0,'0'0'357'0'0,"0"0"45"0"0,0 0-31 0 0,0 0-37 0 0,0 0 6 0 0,0 0 66 0 0,0 0 103 0 0,0 0 139 0 0,0 0 161 0 0,0 0 96 0 0,16 4 7692 0 0,1 36-4511 0 0,-6-31-4638 0 0,-9-17-8776 0 0,-2 7 1444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0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257 810 0 0 0,'0'0'279'0'0,"0"0"892"0"0,0 0 512 0 0,0 0 240 0 0,0 0 24 0 0,0 0-119 0 0,0 0-286 0 0,0 0-246 0 0,0 0-233 0 0,0 0-239 0 0,-8-6-118 0 0,-24-19-78 0 0,30 24-530 0 0,-1 1 0 0 0,1-1-1 0 0,-1 1 1 0 0,1-1 0 0 0,-1 1 0 0 0,1 0 0 0 0,-1 0 0 0 0,1 0-1 0 0,-1 0 1 0 0,1 1 0 0 0,-1-1 0 0 0,1 0 0 0 0,0 1 0 0 0,-1 0 0 0 0,1 0-1 0 0,0 0 1 0 0,-1 0 0 0 0,1 0 0 0 0,0 0 0 0 0,0 0 0 0 0,0 1 0 0 0,0-1-1 0 0,0 1 1 0 0,0-1 0 0 0,-1 3-98 0 0,1-3 54 0 0,-13 13 104 0 0,1 0-1 0 0,0 1 1 0 0,1 0-1 0 0,0 2 1 0 0,1-1-1 0 0,1 1 1 0 0,1 1-1 0 0,1 0 1 0 0,0 1-1 0 0,-5 17-157 0 0,9-22 40 0 0,1 0 0 0 0,1 1 0 0 0,0-1 0 0 0,1 1 0 0 0,0 0 0 0 0,1 0 0 0 0,1-1 0 0 0,0 1 0 0 0,2 3-40 0 0,-1-14 42 0 0,0 0-1 0 0,0 1 0 0 0,1-1 0 0 0,-1 0 1 0 0,1 0-1 0 0,0 0 0 0 0,0 0 0 0 0,0-1 1 0 0,1 1-1 0 0,0-1 0 0 0,-1 1 0 0 0,1-1 1 0 0,0 0-1 0 0,1 0 0 0 0,-1 0 1 0 0,0 0-1 0 0,1-1 0 0 0,0 1 0 0 0,-1-1 1 0 0,1 0-1 0 0,0 0 0 0 0,0 0 0 0 0,0-1 1 0 0,1 1-1 0 0,-1-1 0 0 0,0 0 0 0 0,0 0 1 0 0,1-1-1 0 0,-1 1 0 0 0,4-1-41 0 0,0 0 119 0 0,0 0 1 0 0,0 0-1 0 0,0-1 1 0 0,-1 0-1 0 0,1-1 0 0 0,0 0 1 0 0,0 0-1 0 0,-1-1 1 0 0,1 1-1 0 0,-1-2 0 0 0,0 1 1 0 0,0-1-1 0 0,0 0 1 0 0,0 0-1 0 0,-1-1 0 0 0,1 0 1 0 0,3-5-120 0 0,2 1 51 0 0,0-1-1 0 0,-1-1 1 0 0,0 0 0 0 0,-1-1 0 0 0,0 0 0 0 0,-1 0 0 0 0,-1-1-1 0 0,0 0 1 0 0,0-1 0 0 0,-1 0 0 0 0,-1 0 0 0 0,-1 0 0 0 0,0-1-1 0 0,0 0 1 0 0,-2 0 0 0 0,0 0 0 0 0,0 0 0 0 0,-1-8-51 0 0,-2 11-33 0 0,-1 1-1 0 0,0 0 1 0 0,-1-1 0 0 0,0 1 0 0 0,-1 0 0 0 0,0 0 0 0 0,-1 1 0 0 0,0-1 0 0 0,0 0-1 0 0,-1 1 1 0 0,-1 0 0 0 0,-4-6 33 0 0,-66-55-995 0 0,26 60-446 0 0,61 26 965 0 0,6-9 548 0 0,1-1 0 0 0,-1 0 1 0 0,1-1-1 0 0,0-1 0 0 0,0-1 1 0 0,-1-1-1 0 0,2 0 0 0 0,13-2-72 0 0,-14 0 77 0 0,0-2-1 0 0,-1 0 0 0 0,1 0 0 0 0,-1-2 0 0 0,0 0 0 0 0,0-1 0 0 0,-1 0 0 0 0,0-2 0 0 0,0 0 0 0 0,-1-1 1 0 0,1 0-1 0 0,-2-1 0 0 0,0-1 0 0 0,0 0 0 0 0,-1-1 0 0 0,3-4-76 0 0,-3 2 55 0 0,-1 0 0 0 0,-1-1-1 0 0,-1 0 1 0 0,0-1 0 0 0,-1 0 0 0 0,-1-1 0 0 0,0 0 0 0 0,-2 0-1 0 0,0-1 1 0 0,0 1 0 0 0,-2-1 0 0 0,0 0 0 0 0,-1-1-55 0 0,4-35-13 0 0,-2 0 0 0 0,-3 0 0 0 0,-4-46 13 0 0,-15-9 25 0 0,16 109-40 0 0,1 0-1 0 0,-1 0 1 0 0,1 0-1 0 0,-1 0 1 0 0,1-1 0 0 0,-1 1-1 0 0,1 0 1 0 0,-1 0 0 0 0,1 0-1 0 0,-1 1 1 0 0,1-1 0 0 0,-1 0-1 0 0,1 0 1 0 0,-1 0 0 0 0,1 0-1 0 0,-1 0 1 0 0,1 0 0 0 0,-1 1-1 0 0,1-1 1 0 0,0 0 0 0 0,-1 0-1 0 0,1 1 1 0 0,-1-1-1 0 0,1 0 1 0 0,0 1 0 0 0,-1-1-1 0 0,1 0 1 0 0,0 1 0 0 0,-1-1-1 0 0,1 1 1 0 0,0-1 0 0 0,0 0-1 0 0,-1 1 1 0 0,1-1 0 0 0,0 1-1 0 0,0-1 1 0 0,0 1 0 0 0,-1-1-1 0 0,1 1 1 0 0,0-1 0 0 0,0 1-1 0 0,0-1 1 0 0,0 1-1 0 0,0-1 1 0 0,0 1 0 0 0,0-1-1 0 0,0 1 1 0 0,0-1 0 0 0,1 1-1 0 0,-1-1 1 0 0,0 0 0 0 0,0 1-1 0 0,0-1 1 0 0,0 1 0 0 0,1-1-1 0 0,-1 1 1 0 0,0-1 15 0 0,-63 157 673 0 0,45-122-555 0 0,0 13-30 0 0,2 0 1 0 0,2 1-1 0 0,2 0 0 0 0,3 1 1 0 0,1 1-1 0 0,3-1 0 0 0,2 1 1 0 0,4 45-89 0 0,-7 48 136 0 0,1 147-47 0 0,5-287-78 0 0,0 1 0 0 0,1-1 0 0 0,-1 0 0 0 0,1 0 0 0 0,0 0 0 0 0,0 0-1 0 0,1 0 1 0 0,-1 0 0 0 0,1 0 0 0 0,0 0 0 0 0,0 0 0 0 0,0-1 0 0 0,1 1 0 0 0,-1-1 0 0 0,1 1 0 0 0,0-1 0 0 0,0 0 0 0 0,0 0 0 0 0,0 0 0 0 0,0-1-1 0 0,1 1 1 0 0,-1-1 0 0 0,1 0 0 0 0,0 0 0 0 0,0 0 0 0 0,0 0 0 0 0,0-1 0 0 0,0 1 0 0 0,0-1 0 0 0,0 0 0 0 0,0 0 0 0 0,0-1 0 0 0,1 1-1 0 0,-1-1 1 0 0,0 0 0 0 0,0 0 0 0 0,1 0 0 0 0,-1-1 0 0 0,0 0 0 0 0,0 1 0 0 0,0-1 0 0 0,1-1-11 0 0,7-1 67 0 0,-1-1 1 0 0,0 0-1 0 0,-1 0 0 0 0,1-1 1 0 0,-1 0-1 0 0,0-1 1 0 0,0 0-1 0 0,-1-1 0 0 0,0 0 1 0 0,0-1-1 0 0,2-2-67 0 0,6-2 64 0 0,-2 1 0 0 0,1-2 0 0 0,-2 0 0 0 0,0-1 0 0 0,-1-1 0 0 0,0 0 0 0 0,-1 0 0 0 0,0-1 0 0 0,-2-1 0 0 0,0 0 0 0 0,-1 0 0 0 0,0-1 0 0 0,-2 0 0 0 0,0-1 0 0 0,-1 0 1 0 0,-1 0-1 0 0,0 0 0 0 0,-2 0 0 0 0,1-14-64 0 0,-4 27-15 0 0,-1-1 0 0 0,-1 1 0 0 0,1 0 0 0 0,-1 0 0 0 0,0-1 0 0 0,0 1 0 0 0,-1 1 0 0 0,1-1 0 0 0,-1 0 0 0 0,-1 1 0 0 0,1-1 0 0 0,-1 1 0 0 0,0 0 0 0 0,0 0 0 0 0,-1 0 0 0 0,1 1 0 0 0,-1 0 0 0 0,0 0 0 0 0,0 0 0 0 0,0 0 1 0 0,-1 1-1 0 0,1 0 0 0 0,-1 0 0 0 0,0 0 0 0 0,0 1 0 0 0,0 0 0 0 0,0 0 0 0 0,0 0 0 0 0,-1 1 0 0 0,1 0 0 0 0,0 0 0 0 0,-1 1 0 0 0,1-1 15 0 0,-7 0-102 0 0,1 1 0 0 0,0 0 0 0 0,-1 1 0 0 0,1 0 0 0 0,0 0 0 0 0,-1 2 0 0 0,1-1 0 0 0,0 2 0 0 0,1 0 0 0 0,-1 0 1 0 0,-3 3 101 0 0,-98 63-2476 0 0,80-41-907 0 0,4 3-3463 0 0,20-20-4096 0 0</inkml:trace>
  <inkml:trace contextRef="#ctx0" brushRef="#br0" timeOffset="627.003">1290 110 3353 0 0,'0'0'2484'0'0,"0"0"-670"0"0,0 0-331 0 0,0 0 39 0 0,0 0 174 0 0,0 0 63 0 0,0 0-173 0 0,0 0-401 0 0,0 0-409 0 0,0 0-253 0 0,0 0-96 0 0,0 0 13 0 0,-2 7 52 0 0,-13 90 1690 0 0,-3 396 565 0 0,-12-218-2571 0 0,25-172-330 0 0,5-102 82 0 0,0-1-19 0 0,0 0-26 0 0,0 0-24 0 0,0 0-35 0 0,0 0-44 0 0,3-19-2796 0 0,9-6-2379 0 0,-5 7-4915 0 0,-5 14 5357 0 0</inkml:trace>
  <inkml:trace contextRef="#ctx0" brushRef="#br0" timeOffset="942.934">900 604 7938 0 0,'0'0'2040'0'0,"0"0"-730"0"0,0 0-389 0 0,0 0 14 0 0,0 0 64 0 0,0 0-21 0 0,0 0-101 0 0,0 0-110 0 0,0 0-44 0 0,0 0 1 0 0,0 0-41 0 0,0 0-82 0 0,20-1-103 0 0,146-9 504 0 0,80-12-1014 0 0,-172 20-882 0 0,-39 0-1375 0 0,0 2-4120 0 0,-19 0-4427 0 0</inkml:trace>
  <inkml:trace contextRef="#ctx0" brushRef="#br0" timeOffset="2685.095">1907 618 2921 0 0,'0'0'3151'0'0,"0"0"-816"0"0,0 0-356 0 0,0 0-28 0 0,0 0-82 0 0,0 0-157 0 0,0 0-277 0 0,0 0-267 0 0,0 0-246 0 0,0 0-197 0 0,0 0-137 0 0,-33 7-123 0 0,-102 19-68 0 0,56 4 184 0 0,63-21-537 0 0,0 0-1 0 0,1 1 0 0 0,1 1 0 0 0,-1 0 1 0 0,2 1-1 0 0,0 0 0 0 0,0 1 0 0 0,1 1 1 0 0,1 0-1 0 0,0 0 0 0 0,1 1 0 0 0,1 1 1 0 0,0-1-1 0 0,1 2 0 0 0,0-1 0 0 0,2 1 1 0 0,0 0-1 0 0,1 0 0 0 0,0 1 0 0 0,2-1 1 0 0,0 1-44 0 0,3-15 6 0 0,0 0 0 0 0,0 0 0 0 0,1 0 1 0 0,-1 0-1 0 0,1-1 0 0 0,-1 1 0 0 0,1 0 1 0 0,0 0-1 0 0,0-1 0 0 0,0 1 0 0 0,1-1 1 0 0,-1 1-1 0 0,1-1 0 0 0,-1 1 0 0 0,1-1 1 0 0,0 0-1 0 0,0 0 0 0 0,0 0 0 0 0,0 0 1 0 0,0 0-1 0 0,0 0 0 0 0,0 0 0 0 0,1-1 1 0 0,-1 1-1 0 0,1-1 0 0 0,-1 0 0 0 0,1 1 1 0 0,0-1-1 0 0,-1-1 0 0 0,1 1 0 0 0,0 0 1 0 0,0-1-1 0 0,0 1 0 0 0,-1-1 0 0 0,1 0 1 0 0,1 0-7 0 0,5 1 73 0 0,1-1 0 0 0,-1 0 1 0 0,0-1-1 0 0,0 0 1 0 0,0-1-1 0 0,0 1 0 0 0,0-2 1 0 0,0 1-1 0 0,0-1 0 0 0,0-1 1 0 0,-1 0-74 0 0,23-12 131 0 0,-2-1-1 0 0,0-2 1 0 0,-1-1 0 0 0,-1-1-1 0 0,-1-2 1 0 0,3-4-131 0 0,101-121 148 0 0,-139 212-839 0 0,4-45 698 0 0,0-1 1 0 0,1 1-1 0 0,1 0 0 0 0,1 0 0 0 0,0 0 0 0 0,2 1 0 0 0,0-1 1 0 0,1 6-8 0 0,0-20 3 0 0,0-1 1 0 0,0 1 0 0 0,0 0 0 0 0,1-1 0 0 0,-1 1 0 0 0,1-1-1 0 0,0 0 1 0 0,0 0 0 0 0,1 1 0 0 0,-1-1 0 0 0,1-1 0 0 0,0 1 0 0 0,0 0-1 0 0,0-1 1 0 0,1 1 0 0 0,-1-1 0 0 0,1 0 0 0 0,0 0 0 0 0,0-1 0 0 0,0 1-1 0 0,0-1 1 0 0,0 0 0 0 0,0 0 0 0 0,1 0 0 0 0,-1 0 0 0 0,1-1-1 0 0,0 0 1 0 0,-1 0 0 0 0,1 0 0 0 0,0 0 0 0 0,-1-1 0 0 0,1 0 0 0 0,0 0-1 0 0,0 0 1 0 0,3-1-4 0 0,1 0 40 0 0,-1-1-1 0 0,0-1 0 0 0,0 1 0 0 0,0-1 1 0 0,-1 0-1 0 0,1-1 0 0 0,-1 0 1 0 0,0 0-1 0 0,0 0 0 0 0,0-1 0 0 0,0 0 1 0 0,-1-1-1 0 0,0 0 0 0 0,0 1 0 0 0,0-2 1 0 0,-1 1-1 0 0,4-6-39 0 0,4-2 14 0 0,119-170 60 0 0,-94 119-47 0 0,-28 50-116 0 0,-30 142 58 0 0,-8 69 96 0 0,23-115-81 0 0,7-80 22 0 0,-1 0 0 0 0,1 0-1 0 0,0 0 1 0 0,0 0-1 0 0,0 0 1 0 0,0-1 0 0 0,0 1-1 0 0,0-1 1 0 0,0 1-1 0 0,0-1 1 0 0,0 0 0 0 0,1 0-1 0 0,-1 0 1 0 0,0 0-1 0 0,0 0 1 0 0,0 0-1 0 0,0-1 1 0 0,0 1 0 0 0,0-1-1 0 0,0 1 1 0 0,0-1-1 0 0,0 0 1 0 0,0 0 0 0 0,0 0-1 0 0,-1 0 1 0 0,2 0-6 0 0,13-13 63 0 0,0 0 1 0 0,-1 0-1 0 0,0-2 1 0 0,-1 1-1 0 0,-1-2 0 0 0,-1 0 1 0 0,3-5-64 0 0,69-110 103 0 0,-77 122-118 0 0,0-1 0 0 0,0 1 1 0 0,1 0-1 0 0,1 1 0 0 0,0 0 1 0 0,0 0-1 0 0,0 1 0 0 0,1 0 1 0 0,0 1-1 0 0,3-2 15 0 0,-10 8-11 0 0,0 0 0 0 0,0 0-1 0 0,0 1 1 0 0,0-1 0 0 0,1 0 0 0 0,-1 1 0 0 0,0 0-1 0 0,1 0 1 0 0,-1 0 0 0 0,0 0 0 0 0,0 1 0 0 0,1-1 0 0 0,-1 1-1 0 0,0-1 1 0 0,0 1 0 0 0,0 0 0 0 0,0 1 0 0 0,0-1-1 0 0,0 0 1 0 0,0 1 0 0 0,2 1 11 0 0,-3-1-3 0 0,0 0 1 0 0,0 1-1 0 0,0-1 0 0 0,-1 0 0 0 0,1 1 1 0 0,-1-1-1 0 0,0 0 0 0 0,0 1 0 0 0,0 0 1 0 0,0-1-1 0 0,0 1 0 0 0,0 0 0 0 0,0-1 1 0 0,-1 1-1 0 0,0 0 0 0 0,1 0 0 0 0,-1-1 1 0 0,0 1-1 0 0,-1 0 0 0 0,1 0 0 0 0,0 0 0 0 0,-1-1 1 0 0,0 2 2 0 0,1 9 18 0 0,-35 83 60 0 0,-30 37-63 0 0,68-114-111 0 0,22-36 114 0 0,-19 12 35 0 0,354-326 74 0 0,-280 290-276 0 0,-78 68 103 0 0,8 237 387 0 0,9-151-130 0 0,-5-145-1538 0 0,-8-12-1800 0 0,-6 25-1825 0 0,0 9-236 0 0,0 2-6041 0 0</inkml:trace>
  <inkml:trace contextRef="#ctx0" brushRef="#br0" timeOffset="3227.829">2324 191 6849 0 0,'0'0'2293'0'0,"0"0"-317"0"0,0 0-122 0 0,0 0-20 0 0,0 0-87 0 0,0 0-185 0 0,0 0-217 0 0,0 0-258 0 0,0 0-208 0 0,0 0-175 0 0,0 0-181 0 0,0 0-112 0 0,0 0-74 0 0,-8-3-40 0 0,-25-12-49 0 0,25 11-22 0 0,8 4-25 0 0,0 0-57 0 0,0 0 10 0 0,0 0-24 0 0,0 0-22 0 0,0 0-8 0 0,0 0-22 0 0,5 1 431 0 0,-5-2-428 0 0,0 1 12 0 0,0 0 40 0 0,0 0-16 0 0,0 0-10 0 0,0 0 4 0 0,0 0-5 0 0,0 0-16 0 0,0 0 7 0 0,0 0-12 0 0,0 0-22 0 0,0 0-2 0 0,0 0-2 0 0,-31 22 853 0 0,31-22-892 0 0,0 0-14 0 0,0 0-18 0 0,0 0 16 0 0,0 0-14 0 0,0 0 1 0 0,0 0 0 0 0,0 0-10 0 0,0 0-17 0 0,0 0-1 0 0,0 0 2 0 0,0 0-28 0 0,0 0-9 0 0,10 0-2753 0 0,-6 0-1913 0 0,-1 0-7120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30 0 0 0,'0'0'871'0'0,"0"0"397"0"0,0 0 470 0 0,0 0 340 0 0,0 0 102 0 0,0 0-149 0 0,0 0-341 0 0,0 0-425 0 0,0 0-379 0 0,0 0-274 0 0,-1-5-185 0 0,0-20 224 0 0,-15 70 2224 0 0,-39 125-629 0 0,-113 303-707 0 0,85-280-1187 0 0,82-191-341 0 0,0 1-1 0 0,0-1 1 0 0,0 1 0 0 0,0 0-1 0 0,1-1 1 0 0,-1 1 0 0 0,1 0-1 0 0,0-1 1 0 0,-1 1 0 0 0,1 0-1 0 0,0 0 1 0 0,1-1 0 0 0,-1 1-1 0 0,0 0 1 0 0,1-1 0 0 0,0 1-1 0 0,-1 0 1 0 0,1-1 0 0 0,0 1-1 0 0,1-1 1 0 0,-1 1 0 0 0,0-1-1 0 0,1 0 1 0 0,-1 0 0 0 0,1 1-1 0 0,-1-1 1 0 0,1 0 0 0 0,0 0-11 0 0,69 16 776 0 0,40-29 95 0 0,44-29-130 0 0,-131 32-577 0 0,-24 8-171 0 0,0 0 6 0 0,0 0-20 0 0,0 0-21 0 0,0 0-30 0 0,0 0-65 0 0,-11-15-3642 0 0,2 4-843 0 0,3 4-2430 0 0,5 4-2775 0 0</inkml:trace>
  <inkml:trace contextRef="#ctx0" brushRef="#br0" timeOffset="311.941">0 438 4313 0 0,'0'0'1823'0'0,"0"0"-161"0"0,0 0-3 0 0,0 0 125 0 0,0 0 120 0 0,0 0-132 0 0,0 0-351 0 0,0 0-423 0 0,0 0-379 0 0,0 0-207 0 0,0 0-46 0 0,0 0 49 0 0,0 0 87 0 0,2 5 76 0 0,0-3-498 0 0,-1 0 1 0 0,1 1-1 0 0,-1-1 0 0 0,1 0 0 0 0,0 0 0 0 0,0 0 0 0 0,0 0 0 0 0,0 0 1 0 0,0-1-1 0 0,1 1 0 0 0,-1-1 0 0 0,0 1 0 0 0,1-1 0 0 0,-1 0 0 0 0,1 0 0 0 0,-1 0 1 0 0,1 0-1 0 0,0 0 0 0 0,-1-1 0 0 0,1 1 0 0 0,0-1 0 0 0,0 0 0 0 0,0 0-80 0 0,49 4 640 0 0,0-2-1 0 0,0-2 0 0 0,0-3 0 0 0,0-2 0 0 0,3-2-639 0 0,69-6 336 0 0,-22 6-914 0 0,-97 15-2915 0 0,-4-6-375 0 0,-1-1-7115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58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225 162 0 0 0,'0'0'930'0'0,"0"0"591"0"0,0 0 344 0 0,0 0 146 0 0,0 0-140 0 0,0 0-216 0 0,0 0-236 0 0,0 0-274 0 0,0 0-203 0 0,-2-9-118 0 0,-5-31-53 0 0,7 38-621 0 0,-1 0 0 0 0,1 1 0 0 0,-1-1 0 0 0,0 1 0 0 0,0-1 0 0 0,0 0 0 0 0,0 1 0 0 0,0 0-1 0 0,0-1 1 0 0,0 1 0 0 0,0 0 0 0 0,-1 0 0 0 0,1-1 0 0 0,0 1 0 0 0,-1 0 0 0 0,1 0 0 0 0,-1 0 0 0 0,1 1 0 0 0,-1-1 0 0 0,0 0 0 0 0,1 0 0 0 0,-1 1 0 0 0,0-1 0 0 0,1 1 0 0 0,-1 0 0 0 0,0-1 0 0 0,1 1 0 0 0,-1 0 0 0 0,0 0 0 0 0,0 0 0 0 0,1 0 0 0 0,-1 1-1 0 0,0-1 1 0 0,0 0 0 0 0,1 1 0 0 0,-1-1 0 0 0,0 1 0 0 0,1-1 0 0 0,-1 1 0 0 0,0 0 0 0 0,1 0 0 0 0,-1 0 0 0 0,1 0 0 0 0,0 0 0 0 0,-2 1-150 0 0,-12 14 60 0 0,0 1 0 0 0,1 1 0 0 0,0 1 0 0 0,2 0 0 0 0,0 0 0 0 0,1 1 0 0 0,2 1-1 0 0,0 0 1 0 0,0 0 0 0 0,2 1 0 0 0,1 0 0 0 0,1 0 0 0 0,1 0 0 0 0,0 1 0 0 0,2-1 0 0 0,1 1 0 0 0,1 6-60 0 0,0-24 44 0 0,0 1-1 0 0,1-1 1 0 0,0 0 0 0 0,0-1-1 0 0,1 1 1 0 0,-1 0 0 0 0,1 0 0 0 0,0 0-1 0 0,0-1 1 0 0,1 1 0 0 0,-1-1-1 0 0,1 0 1 0 0,0 0 0 0 0,0 0 0 0 0,0 0-1 0 0,1 0 1 0 0,0-1 0 0 0,-1 1 0 0 0,1-1-1 0 0,0 0 1 0 0,1 0 0 0 0,-1 0-1 0 0,0-1 1 0 0,1 0 0 0 0,-1 0 0 0 0,1 0-1 0 0,0 0 1 0 0,0-1 0 0 0,0 1-1 0 0,0-1 1 0 0,0 0 0 0 0,0-1 0 0 0,0 0-1 0 0,0 1 1 0 0,0-1 0 0 0,0-1-1 0 0,0 1 1 0 0,0-1 0 0 0,0 0 0 0 0,0 0-1 0 0,0 0 1 0 0,0-1 0 0 0,-1 0 0 0 0,1 0-1 0 0,0 0 1 0 0,0-1-44 0 0,25-23 120 0 0,-2 0 1 0 0,-1-2-1 0 0,-1-1 1 0 0,-2-1-1 0 0,-1-1 1 0 0,-1-1-1 0 0,-2-1 1 0 0,-1 0-1 0 0,8-23-120 0 0,18-65 171 0 0,-44 118-164 0 0,0 50-254 0 0,-2-38 243 0 0,0-1 0 0 0,1 1 0 0 0,0 0 0 0 0,1-1 0 0 0,0 1 0 0 0,1 0 0 0 0,-1-1 0 0 0,2 0 1 0 0,-1 1-1 0 0,1-1 0 0 0,0 0 0 0 0,1 0 0 0 0,0 0 0 0 0,0-1 0 0 0,1 1 0 0 0,0-1 0 0 0,0 0 0 0 0,0-1 0 0 0,1 1 0 0 0,0-1 0 0 0,1 0 1 0 0,-1 0-1 0 0,1-1 0 0 0,0 0 0 0 0,0 0 0 0 0,1-1 0 0 0,-1 0 0 0 0,1 0 0 0 0,0-1 0 0 0,0 0 0 0 0,1 0 0 0 0,-1-1 0 0 0,0 0 0 0 0,8 1 4 0 0,53-14-3221 0 0,-47 3-994 0 0,-1-2-3720 0 0,-13 6-2307 0 0</inkml:trace>
  <inkml:trace contextRef="#ctx0" brushRef="#br0" timeOffset="466.048">1278 0 5489 0 0,'0'0'2509'0'0,"0"0"-806"0"0,0 0-242 0 0,0 0 161 0 0,0 0 112 0 0,0 0-71 0 0,0 0-215 0 0,0 0-274 0 0,0 0-278 0 0,0 0-203 0 0,0 0-129 0 0,0 0-97 0 0,0 0-76 0 0,-21 4-48 0 0,-66 13-47 0 0,21 18 303 0 0,55-24-482 0 0,8-9-111 0 0,0 0-1 0 0,0 0 1 0 0,0 0 0 0 0,0 1 0 0 0,0-1 0 0 0,0 1-1 0 0,1 0 1 0 0,-1 0 0 0 0,1 0 0 0 0,0 0-1 0 0,0 0 1 0 0,0 0 0 0 0,1 1 0 0 0,-1-1-1 0 0,1 1 1 0 0,-1-1 0 0 0,1 1 0 0 0,0 0 0 0 0,1-1-1 0 0,-1 1 1 0 0,0 0 0 0 0,1 0 0 0 0,0 0-1 0 0,0-1 1 0 0,0 1 0 0 0,1 0 0 0 0,-1 0-1 0 0,1-1 1 0 0,0 1 0 0 0,0 0 0 0 0,0-1 0 0 0,0 1-1 0 0,1-1 1 0 0,0 1 0 0 0,-1-1 0 0 0,1 0-1 0 0,1 1-5 0 0,97 52 134 0 0,-88-52-114 0 0,0 1-1 0 0,0 1 1 0 0,-1 0 0 0 0,0 0-1 0 0,0 1 1 0 0,0 1-1 0 0,-1 0 1 0 0,0 0-1 0 0,0 1 1 0 0,6 8-20 0 0,-14-14 50 0 0,0 0 0 0 0,0 0 1 0 0,0 0-1 0 0,-1 0 1 0 0,1 1-1 0 0,-1-1 0 0 0,0 0 1 0 0,0 1-1 0 0,0-1 1 0 0,-1 1-1 0 0,1 0 0 0 0,-1-1 1 0 0,0 1-1 0 0,0-1 1 0 0,0 1-1 0 0,0 0 0 0 0,-1-1 1 0 0,1 1-1 0 0,-1-1 0 0 0,0 1 1 0 0,0-1-1 0 0,0 0 1 0 0,-1 1-1 0 0,1-1 0 0 0,-1 0 1 0 0,0 0-1 0 0,0 0 1 0 0,0 0-1 0 0,0 0 0 0 0,0 0 1 0 0,-1 0-1 0 0,-2 1-50 0 0,-5 4 98 0 0,0 0-1 0 0,0-1 1 0 0,-1 0 0 0 0,-1-1-1 0 0,1 0 1 0 0,-1-1 0 0 0,0 0-1 0 0,0-1 1 0 0,0 0-1 0 0,-1-1 1 0 0,1 0 0 0 0,-1-1-1 0 0,0-1 1 0 0,-4 0-98 0 0,0-1-82 0 0,12 2 7 0 0,0-1 0 0 0,0 0 0 0 0,0 0 0 0 0,0-1 0 0 0,0 1 0 0 0,0-1 1 0 0,0 0-1 0 0,0-1 0 0 0,0 1 0 0 0,0-1 0 0 0,0 0 0 0 0,0 0 0 0 0,0 0 1 0 0,0-1-1 0 0,1 0 0 0 0,-1 0 0 0 0,1 0 0 0 0,-1 0 0 0 0,1-1 0 0 0,0 0 0 0 0,-1 0 1 0 0,2 0-1 0 0,-1 0 0 0 0,0-1 0 0 0,1 0 0 0 0,-1 1 0 0 0,1-1 0 0 0,0 0 1 0 0,0-1-1 0 0,1 1 0 0 0,-2-2 75 0 0,12-24-4374 0 0,1 19-2069 0 0,1 3-5300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01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61 1864 0 0,'0'0'1766'0'0,"0"0"123"0"0,0 0 74 0 0,0 0 88 0 0,0 0-55 0 0,0 0-154 0 0,0 0-234 0 0,0 0-266 0 0,0 0-222 0 0,0 0-185 0 0,0 0-94 0 0,0 0-62 0 0,-17-10-55 0 0,-52-27-74 0 0,4 23 692 0 0,48 16-1081 0 0,0-1-181 0 0,1 0 0 0 0,-1 2 1 0 0,1 0-1 0 0,-1 1 0 0 0,1 0 0 0 0,0 1 0 0 0,1 1 1 0 0,0 1-1 0 0,-1 0 0 0 0,2 1 0 0 0,-1 1 0 0 0,1 0 1 0 0,1 1-1 0 0,-2 2-80 0 0,7-7 10 0 0,-6 4 3 0 0,1 0 0 0 0,0 2 1 0 0,0-1-1 0 0,1 1 1 0 0,0 1-1 0 0,1 0 1 0 0,0 1-1 0 0,1 0 0 0 0,0 1 1 0 0,-4 9-14 0 0,13-21-2 0 0,0-1-1 0 0,0 1 1 0 0,0 0 0 0 0,1 0-1 0 0,-1-1 1 0 0,0 1 0 0 0,1 0-1 0 0,0 0 1 0 0,-1 0 0 0 0,1 0-1 0 0,0 0 1 0 0,0 0 0 0 0,0 0 0 0 0,0-1-1 0 0,0 1 1 0 0,0 0 0 0 0,1 0-1 0 0,-1 0 1 0 0,1 0 0 0 0,-1 0-1 0 0,1 0 1 0 0,-1-1 0 0 0,1 1 0 0 0,0 0-1 0 0,0-1 1 0 0,0 1 0 0 0,0 0-1 0 0,0-1 1 0 0,1 1 0 0 0,-1-1-1 0 0,0 0 1 0 0,1 1 0 0 0,-1-1-1 0 0,1 0 1 0 0,-1 0 0 0 0,1 0 0 0 0,0 0-1 0 0,-1 0 1 0 0,1 0 0 0 0,0 0-1 0 0,0-1 1 0 0,0 1 0 0 0,-1-1-1 0 0,2 1 3 0 0,89 9 333 0 0,-64-14-218 0 0,-1 0 0 0 0,1-2 0 0 0,-1-2 0 0 0,0 0 0 0 0,-1-2 0 0 0,0 0 0 0 0,0-2 0 0 0,-1-1 0 0 0,20-14-115 0 0,-29 18 59 0 0,237-144 740 0 0,-184 130-699 0 0,-44 68-42 0 0,-6 22 179 0 0,-18-54-232 0 0,1-1-1 0 0,0 0 0 0 0,1 0 0 0 0,1 0 0 0 0,0 0 0 0 0,1 0 0 0 0,0-1 0 0 0,0 1 1 0 0,1-1-1 0 0,1-1 0 0 0,0 1 0 0 0,0-1 0 0 0,1-1 0 0 0,0 1 0 0 0,1-1 0 0 0,0 0 0 0 0,1-1 1 0 0,-1 0-1 0 0,2 0-4 0 0,-8-7-71 0 0,-1 0 0 0 0,0 0 0 0 0,0-1 0 0 0,1 1 0 0 0,-1 0 0 0 0,0-1 0 0 0,1 1 0 0 0,-1-1 0 0 0,1 0 0 0 0,-1 0 0 0 0,0 0 0 0 0,1 0 0 0 0,-1 0 0 0 0,1-1 0 0 0,-1 1-1 0 0,0-1 1 0 0,1 1 0 0 0,-1-1 0 0 0,0 0 0 0 0,1 0 0 0 0,-1 0 0 0 0,2-1 71 0 0,14-14-8839 0 0,-12 9-3540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8:31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4691 693 0 0 0,'0'0'688'0'0,"0"0"402"0"0,0 0 161 0 0,0 0-10 0 0,0 0-55 0 0,0 0-69 0 0,1 10-103 0 0,2 9-36 0 0,-1 0 0 0 0,-1 1 0 0 0,-1-1 0 0 0,-1 1 0 0 0,0-1 0 0 0,-5 17-978 0 0,-50 140 5429 0 0,52-166-5774 0 0,4-10 547 0 0,-1-1 1 0 0,1 1-1 0 0,0 0 0 0 0,0 0 0 0 0,0 0 1 0 0,-1 0-1 0 0,1-1 0 0 0,0 1 1 0 0,0 0-1 0 0,0 0 0 0 0,-1 0 0 0 0,1 0 1 0 0,0 0-1 0 0,0 0 0 0 0,-1 0 1 0 0,1 0-1 0 0,0 0 0 0 0,0 0 0 0 0,-1 0 1 0 0,1 0-1 0 0,0 0 0 0 0,0 0 1 0 0,-1 0-1 0 0,1 0 0 0 0,0 0 0 0 0,0 0 1 0 0,-1 0-1 0 0,1 0 0 0 0,0 0-202 0 0,-1-38 236 0 0,2 0 0 0 0,2 0 0 0 0,2 0-1 0 0,1 0 1 0 0,3-8-236 0 0,1 6 76 0 0,2 0 1 0 0,1 0-1 0 0,2 2 0 0 0,2-1 0 0 0,1 2 0 0 0,2 0 1 0 0,15-18-77 0 0,-34 52-8 0 0,1 1 1 0 0,-1 0-1 0 0,1-1 1 0 0,-1 1-1 0 0,1 0 1 0 0,0 0 0 0 0,0 0-1 0 0,0 0 1 0 0,0 0-1 0 0,0 1 1 0 0,0-1-1 0 0,0 1 1 0 0,1-1 0 0 0,-1 1-1 0 0,0 0 1 0 0,1 0-1 0 0,-1 0 1 0 0,1 0-1 0 0,0 0 1 0 0,-1 0 0 0 0,1 1-1 0 0,0-1 1 0 0,-1 1-1 0 0,1 0 1 0 0,0 0 0 0 0,0 0-1 0 0,-1 0 1 0 0,1 1-1 0 0,0-1 1 0 0,-1 0-1 0 0,1 1 1 0 0,0 0 0 0 0,-1 0-1 0 0,1 0 1 0 0,-1 0-1 0 0,1 0 1 0 0,1 2 7 0 0,79 97-734 0 0,-59-50-4279 0 0,-22-43-128 0 0,-2-3-6197 0 0</inkml:trace>
  <inkml:trace contextRef="#ctx0" brushRef="#br0" timeOffset="312.695">5311 778 14643 0 0,'0'0'976'0'0,"0"0"-448"0"0,0 0-87 0 0,0 0 7 0 0,0 0 0 0 0,0 0-48 0 0,0 0-120 0 0,0 0-136 0 0,0 0-112 0 0,17 184-48 0 0,-13-170-64 0 0,3-3-104 0 0,-2-3-168 0 0,-1-1-336 0 0,2 1-665 0 0,-3-1-2808 0 0,-1-7-7345 0 0</inkml:trace>
  <inkml:trace contextRef="#ctx0" brushRef="#br0" timeOffset="574.635">5153 501 14571 0 0,'0'0'1632'0'0,"0"0"-1584"0"0,0 0-320 0 0,0 0-80 0 0,0 0-112 0 0,0 0-192 0 0,0 0-528 0 0,0 0-1489 0 0,0 0-4904 0 0</inkml:trace>
  <inkml:trace contextRef="#ctx0" brushRef="#br0" timeOffset="830.045">5882 608 9186 0 0,'0'0'1522'0'0,"0"0"-149"0"0,0 0-14 0 0,0 0-13 0 0,0 0-65 0 0,0 0-140 0 0,0 0-206 0 0,0 0-221 0 0,0 0-200 0 0,0 0-158 0 0,-33 0-125 0 0,-102 2-90 0 0,133-3-135 0 0,-1 1-1 0 0,1 0 1 0 0,-1-1-1 0 0,0 1 1 0 0,1 0-1 0 0,-1 0 1 0 0,0 1-1 0 0,1-1 1 0 0,-1 0-1 0 0,0 1 1 0 0,1 0-1 0 0,-1-1 1 0 0,1 1 0 0 0,-1 0-1 0 0,1 0 1 0 0,-1 1-1 0 0,1-1 1 0 0,0 0-1 0 0,0 1 1 0 0,-1-1-1 0 0,1 1 1 0 0,0 0-1 0 0,0 0 1 0 0,-1 1-6 0 0,-2 5 22 0 0,-3 0-32 0 0,1 1 0 0 0,0 1 1 0 0,1-1-1 0 0,0 1 1 0 0,1 0-1 0 0,0 0 1 0 0,0 1-1 0 0,1-1 0 0 0,0 1 1 0 0,1 0-1 0 0,1 0 1 0 0,-1 1-1 0 0,2-1 0 0 0,0 0 1 0 0,0 1-1 0 0,1-1 1 0 0,0 1-1 0 0,1-1 0 0 0,0 0 1 0 0,1 1-1 0 0,1 3 10 0 0,0-5 62 0 0,1-1 0 0 0,0 0 0 0 0,0 0 0 0 0,1 0 0 0 0,0-1 0 0 0,0 1 0 0 0,1-1 0 0 0,0-1 0 0 0,1 1 0 0 0,-1-1-1 0 0,2 0 1 0 0,-1-1 0 0 0,1 1 0 0 0,0-1 0 0 0,0-1 0 0 0,0 0 0 0 0,1 0 0 0 0,0 0 0 0 0,0-1 0 0 0,0-1 0 0 0,0 1 0 0 0,1-2 0 0 0,-1 1-1 0 0,1-1 1 0 0,0-1 0 0 0,0 1 0 0 0,0-2 0 0 0,-1 1 0 0 0,1-2 0 0 0,0 1 0 0 0,0-1 0 0 0,0-1 0 0 0,0 1 0 0 0,-1-2 0 0 0,1 1 0 0 0,-1-2-1 0 0,9-3-61 0 0,4-7 198 0 0,0-1 0 0 0,-2 0 0 0 0,1-2 0 0 0,-2-1 0 0 0,0 0-1 0 0,-1-1 1 0 0,-1-1 0 0 0,-1-1 0 0 0,-1 0 0 0 0,-1-1 0 0 0,-1-1 0 0 0,0 0-1 0 0,7-22-197 0 0,-19 42 6 0 0,13-24-10 0 0,-1 0 0 0 0,-2-1 0 0 0,-1 0 0 0 0,-1 0-1 0 0,-2-1 1 0 0,0-1 0 0 0,-2 1 0 0 0,-2-1-1 0 0,0 1 1 0 0,-2-1 0 0 0,-1 0 0 0 0,-2 0 0 0 0,-3-21 4 0 0,4 42-30 0 0,0 0 0 0 0,-1 0 0 0 0,0 0 0 0 0,-1 0 0 0 0,0 1 0 0 0,0-1 1 0 0,0 1-1 0 0,-1 0 0 0 0,-1 0 0 0 0,1 0 0 0 0,-1 1 0 0 0,-1-1 0 0 0,1 1 0 0 0,-1 0 1 0 0,0 1-1 0 0,-1-1 0 0 0,0 1 0 0 0,0 1 0 0 0,0-1 0 0 0,0 1 0 0 0,-1 0 0 0 0,0 1 1 0 0,0 0-1 0 0,0 0 0 0 0,-1 1 0 0 0,1 0 0 0 0,-1 0 0 0 0,0 1 0 0 0,0 0 0 0 0,0 1 1 0 0,0 0-1 0 0,0 0 0 0 0,0 1 0 0 0,0 0 0 0 0,-2 1 30 0 0,5 0-17 0 0,1 1-1 0 0,0 0 1 0 0,-1 0 0 0 0,1 1 0 0 0,0-1-1 0 0,0 1 1 0 0,1 0 0 0 0,-1 0-1 0 0,1 1 1 0 0,-1 0 0 0 0,1-1-1 0 0,0 1 1 0 0,0 1 0 0 0,1-1 0 0 0,-1 0-1 0 0,1 1 1 0 0,0 0 0 0 0,0 0-1 0 0,1 0 1 0 0,-1 0 0 0 0,1 0-1 0 0,0 1 1 0 0,1-1 0 0 0,-2 6 17 0 0,-12 136 87 0 0,20-107 26 0 0,3 1-1 0 0,1-2 1 0 0,2 0-1 0 0,2 0 1 0 0,1-1-1 0 0,2 0 1 0 0,2-2 0 0 0,1 0-1 0 0,1-1 1 0 0,3-1-1 0 0,0-1 1 0 0,12 11-113 0 0,-26-31 24 0 0,8 13-14 0 0,2 0 0 0 0,0-1-1 0 0,1-1 1 0 0,2-1 0 0 0,0-1 0 0 0,13 8-10 0 0,-7-19-1300 0 0,-15-11-3674 0 0,-8 0-6613 0 0</inkml:trace>
  <inkml:trace contextRef="#ctx0" brushRef="#br0" timeOffset="2860.543">5234 384 0 0 0,'0'0'271'0'0,"0"0"477"0"0,0 0 180 0 0,0 0 266 0 0,0 0 310 0 0,0 0 151 0 0,0 0 35 0 0,0 0-133 0 0,0 0-175 0 0,0 0-174 0 0,0 0-217 0 0,0 0-183 0 0,-11 5-185 0 0,-35 15-125 0 0,46-20-470 0 0,1 0 0 0 0,0 0 1 0 0,-1 1-1 0 0,1-1 0 0 0,-1 0 1 0 0,1 1-1 0 0,-1-1 0 0 0,1 0 1 0 0,-1 1-1 0 0,0-1 0 0 0,1 1 1 0 0,-1-1-1 0 0,1 1 0 0 0,-1-1 1 0 0,0 1-1 0 0,0-1 0 0 0,1 1 1 0 0,-1-1-1 0 0,0 1 0 0 0,0-1 1 0 0,1 1-1 0 0,-1-1 0 0 0,0 1 1 0 0,0 0-1 0 0,0-1 0 0 0,0 1 1 0 0,0-1-1 0 0,0 1 0 0 0,0 0 1 0 0,0-1-1 0 0,0 1 0 0 0,0-1 1 0 0,0 1-1 0 0,0-1 0 0 0,-1 1 1 0 0,1 0-1 0 0,0-1 0 0 0,0 1 1 0 0,0-1-1 0 0,-1 1 0 0 0,1-1 1 0 0,0 1-1 0 0,-1-1 0 0 0,1 1 1 0 0,-1-1-1 0 0,1 0 0 0 0,0 1 1 0 0,-1-1-1 0 0,1 1 1 0 0,-1-1-1 0 0,1 0 0 0 0,-1 1 1 0 0,1-1-1 0 0,-1 0 0 0 0,1 0 1 0 0,-1 0-1 0 0,0 1 0 0 0,1-1 1 0 0,-1 0-1 0 0,1 0 0 0 0,-1 0 1 0 0,1 0-1 0 0,-1 0 0 0 0,0 0-28 0 0,9 0 220 0 0,-1 0-1 0 0,1-1 0 0 0,-1 0 0 0 0,1 0 1 0 0,-1-1-1 0 0,0 0 0 0 0,0 0 1 0 0,0 0-1 0 0,0-1 0 0 0,0 0 1 0 0,0-1-1 0 0,-1 0 0 0 0,1 0 0 0 0,-1 0 1 0 0,0-1-1 0 0,5-4-219 0 0,-66 8 2575 0 0,44 4-2476 0 0,10-2-87 0 0,1-1-24 0 0,0 0-41 0 0,0 0-42 0 0,0 0-62 0 0,0 0-64 0 0,12-12-1708 0 0,-7 8 807 0 0,1-2-5182 0 0,-1 2-4916 0 0</inkml:trace>
  <inkml:trace contextRef="#ctx0" brushRef="#br0" timeOffset="-989.671">2712 524 4785 0 0,'0'0'1995'0'0,"0"0"-427"0"0,0 0-290 0 0,0 0 13 0 0,0 0 16 0 0,0 0-55 0 0,0 0-89 0 0,0 0-125 0 0,0 0-173 0 0,0 0-178 0 0,0 0-176 0 0,0 0-144 0 0,-33 6-105 0 0,-102 24-64 0 0,71 3 34 0 0,56-25-191 0 0,-2 4-17 0 0,0-1 0 0 0,1 1 0 0 0,1 1 1 0 0,0 0-1 0 0,0 0 0 0 0,2 0 0 0 0,-1 1 0 0 0,2 0 0 0 0,0 0 1 0 0,1 1-1 0 0,0-1 0 0 0,1 1 0 0 0,0 0 0 0 0,2 0 0 0 0,-1 0 0 0 0,2 0 1 0 0,0 0-1 0 0,2 13-24 0 0,-1-24 51 0 0,-1-1-1 0 0,1 1 1 0 0,0-1 0 0 0,0 1-1 0 0,0-1 1 0 0,0 1 0 0 0,1-1 0 0 0,-1 0-1 0 0,1 0 1 0 0,0 0 0 0 0,0 0 0 0 0,0 0-1 0 0,0 0 1 0 0,1 0 0 0 0,-1 0-1 0 0,1-1 1 0 0,0 0 0 0 0,-1 1 0 0 0,1-1-1 0 0,0 0 1 0 0,0 0 0 0 0,1 0 0 0 0,-1-1-1 0 0,0 1 1 0 0,1-1 0 0 0,-1 0 0 0 0,0 0-1 0 0,1 0 1 0 0,0 0 0 0 0,-1-1-1 0 0,1 1 1 0 0,-1-1 0 0 0,1 0 0 0 0,0 0-1 0 0,-1 0 1 0 0,1-1 0 0 0,-1 1 0 0 0,1-1-1 0 0,-1 0 1 0 0,1 0 0 0 0,-1 0-1 0 0,1 0 1 0 0,-1-1 0 0 0,0 1 0 0 0,1-1-1 0 0,-1 0 1 0 0,0 0 0 0 0,0 0 0 0 0,2-2-51 0 0,20-15 193 0 0,-1-1 0 0 0,0 0 0 0 0,-2-2 0 0 0,0-1 0 0 0,-1-1 0 0 0,-2 0 0 0 0,0-1 1 0 0,-2-2-1 0 0,-1 1 0 0 0,0-4-193 0 0,43-99 496 0 0,-57 217 33 0 0,51 297-434 0 0,-48-352-117 0 0,-2 0 0 0 0,-2 0 1 0 0,0 0-1 0 0,-3 0 0 0 0,0 0 1 0 0,-3 0-1 0 0,0-1 0 0 0,-2 1 0 0 0,-2-2 1 0 0,-5 14 21 0 0,9-34-53 0 0,0 0 1 0 0,-1 0 0 0 0,0-1 0 0 0,-1 0 0 0 0,0 0-1 0 0,0-1 1 0 0,-1 0 0 0 0,-1 0 0 0 0,0 0 0 0 0,0-1-1 0 0,0-1 1 0 0,-1 0 0 0 0,0 0 0 0 0,-11 5 52 0 0,19-10-11 0 0,0-1 0 0 0,0 0 0 0 0,-1 1 0 0 0,1-1 0 0 0,0 0 1 0 0,-1 0-1 0 0,1 0 0 0 0,-1 0 0 0 0,1-1 0 0 0,-1 1 0 0 0,0-1 1 0 0,1 0-1 0 0,-1 1 0 0 0,1-1 0 0 0,-1 0 0 0 0,0-1 0 0 0,1 1 0 0 0,-1 0 1 0 0,0-1-1 0 0,1 1 0 0 0,-1-1 0 0 0,1 0 0 0 0,-1 0 0 0 0,1 0 0 0 0,0 0 1 0 0,-1 0-1 0 0,1-1 0 0 0,0 1 0 0 0,0-1 0 0 0,0 1 0 0 0,0-1 0 0 0,0 0 1 0 0,0 0-1 0 0,0 0 0 0 0,1 0 0 0 0,-1 0 0 0 0,1 0 0 0 0,-1 0 0 0 0,1-1 1 0 0,0 1-1 0 0,0 0 0 0 0,0-1 0 0 0,0 1 0 0 0,0-1 0 0 0,0 0 0 0 0,1 1 1 0 0,0-1-1 0 0,-1 1 0 0 0,1-1 0 0 0,0 0 11 0 0,2-13-13 0 0,1 1 0 0 0,1-1 0 0 0,0 1 0 0 0,1 1 0 0 0,1-1 0 0 0,0 0 1 0 0,1 1-1 0 0,0 1 0 0 0,1-1 0 0 0,1 1 0 0 0,0 0 0 0 0,1 1 0 0 0,8-8 13 0 0,40-45 68 0 0,3 2-1 0 0,3 3 1 0 0,2 3 0 0 0,3 2 0 0 0,50-28-68 0 0,-100 70-8 0 0,-1-1 0 0 0,-1 0 1 0 0,-1-1-1 0 0,0-1 0 0 0,-1-1 0 0 0,0 0 1 0 0,-2-1-1 0 0,0 0 0 0 0,6-14 8 0 0,-15 26-6 0 0,-2 1 0 0 0,1-1-1 0 0,-1 0 1 0 0,0 0-1 0 0,0 0 1 0 0,-1-1 0 0 0,1 1-1 0 0,-1 0 1 0 0,-1-1 0 0 0,1 1-1 0 0,-1 0 1 0 0,0-1-1 0 0,-1 1 1 0 0,0 0 0 0 0,0-1-1 0 0,0 1 1 0 0,-1 0-1 0 0,1 0 1 0 0,-1 0 0 0 0,-1 0-1 0 0,1 0 1 0 0,-1 0 0 0 0,0 0-1 0 0,-1 1 1 0 0,1 0-1 0 0,-1 0 1 0 0,0 0 0 0 0,0 0-1 0 0,-1 0 1 0 0,0 1-1 0 0,1 0 1 0 0,-1 0 0 0 0,-1 0-1 0 0,1 0 1 0 0,0 1 0 0 0,-1 0-1 0 0,0 0 1 0 0,0 1-1 0 0,0-1 1 0 0,0 1 0 0 0,0 1-1 0 0,0-1 7 0 0,-2 2-14 0 0,0 0 0 0 0,1 0 0 0 0,-1 1 0 0 0,1 0 0 0 0,-1 1 0 0 0,1-1 0 0 0,-1 1 0 0 0,1 1 0 0 0,0 0 0 0 0,0 0 0 0 0,0 0 0 0 0,0 0 0 0 0,1 1 0 0 0,0 1 0 0 0,-1-1 0 0 0,1 1 0 0 0,1 0 0 0 0,-1 0-1 0 0,1 0 1 0 0,0 1 0 0 0,0 0 0 0 0,0 0 0 0 0,1 0 0 0 0,0 1 0 0 0,0-1 0 0 0,1 1 0 0 0,0 0 0 0 0,0 0 0 0 0,0 0 0 0 0,1 1 0 0 0,0-1 0 0 0,1 1 0 0 0,0-1 0 0 0,-1 4 14 0 0,2-4 7 0 0,-1 0 1 0 0,2-1-1 0 0,-1 1 1 0 0,0 0-1 0 0,1-1 1 0 0,0 1-1 0 0,1-1 0 0 0,0 1 1 0 0,0-1-1 0 0,0 0 1 0 0,0 0-1 0 0,1 0 1 0 0,0 0-1 0 0,1 0 1 0 0,-1 0-1 0 0,1-1 0 0 0,0 0 1 0 0,0 0-1 0 0,1 0 1 0 0,0 0-1 0 0,0-1 1 0 0,0 1-1 0 0,0-1 1 0 0,1 0-8 0 0,11 7 59 0 0,0-1 0 0 0,1 0 0 0 0,0-1 0 0 0,1-1 0 0 0,0-1 0 0 0,0-1 0 0 0,0-1 0 0 0,1 0 0 0 0,0-1 0 0 0,0-1 0 0 0,0-1 0 0 0,0-1 0 0 0,0-1 0 0 0,0-1 0 0 0,17-2-59 0 0,-19 1 56 0 0,-1 0-1 0 0,0-2 1 0 0,0 1-1 0 0,0-2 1 0 0,-1-1-1 0 0,1 0 1 0 0,-1 0-1 0 0,-1-2 1 0 0,1 0 0 0 0,-1-1-1 0 0,-1-1 1 0 0,0 0-1 0 0,0 0 1 0 0,5-7-56 0 0,25-25 128 0 0,-1-2 1 0 0,-3-2-1 0 0,15-23-128 0 0,-44 55-7 0 0,8-9 6 0 0,-1-1 0 0 0,-1-1 0 0 0,-1 0 0 0 0,-2-1 0 0 0,0-1-1 0 0,-2 0 1 0 0,-1-1 0 0 0,-1 0 0 0 0,-1 0 0 0 0,-1-1 0 0 0,-2 0 0 0 0,-1-1-1 0 0,-1 0 1 0 0,-1-24 1 0 0,-2 52 5 0 0,-1-1 1 0 0,1 1-1 0 0,-1 0 0 0 0,0-1 0 0 0,1 1 0 0 0,-1-1 0 0 0,0 1 0 0 0,-1-1 0 0 0,1 1 0 0 0,0-1 0 0 0,-1 1 0 0 0,1 0 1 0 0,-1-1-1 0 0,0 1 0 0 0,0 0 0 0 0,0-1 0 0 0,0 1 0 0 0,0 0 0 0 0,0 0 0 0 0,-1 0 0 0 0,1 0 0 0 0,-1 0 0 0 0,1 0 1 0 0,-1 0-1 0 0,0 1 0 0 0,0-1 0 0 0,0 1 0 0 0,0-1 0 0 0,0 1 0 0 0,0-1 0 0 0,0 1 0 0 0,0 0 0 0 0,0 0 0 0 0,-1 0 1 0 0,1 1-1 0 0,0-1 0 0 0,-1 0 0 0 0,1 1 0 0 0,0-1 0 0 0,-1 1 0 0 0,1 0 0 0 0,-1 0 0 0 0,1 0 0 0 0,-1 0-5 0 0,-1 3 1 0 0,0-1 0 0 0,0 1 0 0 0,1 0 0 0 0,-1 1 0 0 0,1-1 0 0 0,0 0-1 0 0,0 1 1 0 0,0 0 0 0 0,0 0 0 0 0,0 0 0 0 0,1 0 0 0 0,0 0 0 0 0,0 0 0 0 0,0 1-1 0 0,0 1 0 0 0,-3 4 1 0 0,-7 23 5 0 0,1 2 0 0 0,1-1-1 0 0,3 1 1 0 0,0 1 0 0 0,2-1 0 0 0,2 1 0 0 0,1 0 0 0 0,2 0 0 0 0,2 8-6 0 0,2 8 2 0 0,2-1 0 0 0,3 1-1 0 0,1-2 1 0 0,3 1 0 0 0,2-2 0 0 0,5 7-2 0 0,-19-53 0 0 0,44 95-130 0 0,0-42-843 0 0,-41-82-7976 0 0,-5 24 6705 0 0,1-6-9035 0 0</inkml:trace>
  <inkml:trace contextRef="#ctx0" brushRef="#br0" timeOffset="-685.33">3502 354 16115 0 0,'0'0'749'0'0,"0"0"-308"0"0,0 0 80 0 0,0 0 238 0 0,0 0 136 0 0,0 0 21 0 0,36 0-78 0 0,119 0-103 0 0,230 0 1318 0 0,-284-4-3019 0 0,-35-3-5681 0 0,-42 3-4929 0 0</inkml:trace>
  <inkml:trace contextRef="#ctx0" brushRef="#br0" timeOffset="-3095.9">906 89 840 0 0,'0'0'1415'0'0,"0"0"-95"0"0,0 0-130 0 0,0 0-19 0 0,0 0 280 0 0,0 0 373 0 0,0 0 193 0 0,0 0 73 0 0,0 0-133 0 0,0 0-330 0 0,0 0-320 0 0,-13-15-251 0 0,-37-47-174 0 0,30 50 2500 0 0,22 25-2930 0 0,-34 391 1076 0 0,-1-43-1314 0 0,31-347-297 0 0,-1 1 0 0 0,-1 0 0 0 0,0-1 0 0 0,-1 0 0 0 0,0 0 0 0 0,-1 0 1 0 0,-1-1-1 0 0,0 1 0 0 0,-1-2 0 0 0,0 1 0 0 0,-1-1 0 0 0,-1 0 0 0 0,-3 2 83 0 0,13-13-138 0 0,-1-1 0 0 0,1 1 0 0 0,-1-1-1 0 0,1 1 1 0 0,-1-1 0 0 0,0 0 0 0 0,1 1-1 0 0,-1-1 1 0 0,0 0 0 0 0,1 0-1 0 0,-1 1 1 0 0,1-1 0 0 0,-1 0 0 0 0,0 0-1 0 0,0 0 1 0 0,1 0 0 0 0,-1 0 0 0 0,0 0-1 0 0,1 0 1 0 0,-1 0 0 0 0,0 0 0 0 0,1 0-1 0 0,-1 0 1 0 0,0-1 0 0 0,1 1 0 0 0,-1 0-1 0 0,0 0 1 0 0,1-1 0 0 0,-1 1 0 0 0,1 0-1 0 0,-1-1 1 0 0,1 1 0 0 0,-1-1 0 0 0,0 1-1 0 0,1 0 1 0 0,-1-1 0 0 0,1 1 0 0 0,0-1-1 0 0,-1 0 1 0 0,1 1 0 0 0,-1-1 0 0 0,1 1-1 0 0,0-1 1 0 0,0 0 0 0 0,-1 1 0 0 0,1-1-1 0 0,0 1 1 0 0,0-1 0 0 0,0 0 0 0 0,-1 1-1 0 0,1-1 1 0 0,0 0 0 0 0,0 0 0 0 0,0 1-1 0 0,0-1 1 0 0,0 0 0 0 0,1 1 0 0 0,-1-1 138 0 0,-6-28-9120 0 0,5 25 6670 0 0,0-7-2607 0 0</inkml:trace>
  <inkml:trace contextRef="#ctx0" brushRef="#br0" timeOffset="-2813.438">275 115 10354 0 0,'0'0'1202'0'0,"0"0"-163"0"0,0 0-190 0 0,0 0-2 0 0,0 0 141 0 0,0 0 62 0 0,0 0-114 0 0,0 0-242 0 0,0 0-141 0 0,0 0-18 0 0,0 0 90 0 0,0 0 89 0 0,19 0-35 0 0,122 4 449 0 0,-72-8-622 0 0,-1-3 1 0 0,-1-2-1 0 0,19-8-506 0 0,106-13 145 0 0,-2 12-765 0 0,-180 18 30 0 0,34 2-327 0 0,-19 10-7672 0 0,-20-8-2736 0 0</inkml:trace>
  <inkml:trace contextRef="#ctx0" brushRef="#br0" timeOffset="-2521.413">1248 468 13267 0 0,'0'0'833'0'0,"0"0"-369"0"0,0 0-138 0 0,0 0 166 0 0,0 0 196 0 0,0 0 98 0 0,0 0-60 0 0,0 0-159 0 0,-16 33-173 0 0,-49 105-130 0 0,48-65-8 0 0,19-63-210 0 0,-1-3 28 0 0,1 0-1 0 0,0-1 1 0 0,0 1-1 0 0,1-1 0 0 0,0 1 1 0 0,0-1-1 0 0,0 0 1 0 0,1 0-1 0 0,0-1 0 0 0,0 1 1 0 0,0-1-1 0 0,1 0 1 0 0,0 0-1 0 0,0 0 0 0 0,0 0 1 0 0,0-1-1 0 0,1 0 0 0 0,0 0 1 0 0,0-1-1 0 0,0 1 1 0 0,0-1-1 0 0,0-1 0 0 0,1 1 1 0 0,0-1-1 0 0,-1 0 1 0 0,1-1-1 0 0,0 1 0 0 0,0-2 1 0 0,-1 1-1 0 0,1 0 1 0 0,0-1-1 0 0,3-1-73 0 0,0 1 145 0 0,1-1 0 0 0,0-1 0 0 0,-1 0 0 0 0,0 0 0 0 0,1-1 0 0 0,-1 0 0 0 0,0-1 0 0 0,0 0 0 0 0,-1 0 0 0 0,1-1 0 0 0,-1-1 0 0 0,0 0 0 0 0,0 0 0 0 0,-1 0 0 0 0,0-1 0 0 0,0 0 0 0 0,-1-1 0 0 0,1 0 0 0 0,-2 0 0 0 0,1-1 0 0 0,-1 1 0 0 0,0-1 0 0 0,-1-1 0 0 0,0 1 0 0 0,1-5-145 0 0,-5 10 3 0 0,1-1 0 0 0,-1 0 0 0 0,0 0 0 0 0,0 0 0 0 0,-1 0 0 0 0,1 0 0 0 0,-1 0 0 0 0,0 0 0 0 0,0 0 0 0 0,-1 0 0 0 0,0 0 0 0 0,0 1-1 0 0,0-1 1 0 0,0 0 0 0 0,-1 0 0 0 0,1 0 0 0 0,-1 1 0 0 0,-1-1 0 0 0,1 1 0 0 0,-1 0 0 0 0,1 0 0 0 0,-1 0 0 0 0,0 0 0 0 0,-1 0 0 0 0,1 0 0 0 0,-1 1 0 0 0,1-1 0 0 0,-1 1 0 0 0,0 0 0 0 0,0 1 0 0 0,-1-1 0 0 0,1 1 0 0 0,0-1 0 0 0,-1 1 0 0 0,0 0 0 0 0,1 1 0 0 0,-1-1 0 0 0,0 1 0 0 0,0 0 0 0 0,0 0 0 0 0,0 1 0 0 0,-4-1-3 0 0,-80-8-1611 0 0,31 11-6584 0 0,42 1-3398 0 0</inkml:trace>
  <inkml:trace contextRef="#ctx0" brushRef="#br0" timeOffset="31665.513">0 1801 0 0 0,'0'0'1171'0'0,"0"0"-422"0"0,0 0 22 0 0,0 0 320 0 0,0 0 268 0 0,0 0 277 0 0,0 0 190 0 0,0 0 48 0 0,33 8-111 0 0,103 22-201 0 0,25-12 2076 0 0,-137-19-3241 0 0,9-1-106 0 0,0-1-1 0 0,0-3 1 0 0,-1 0 0 0 0,1-2-1 0 0,-2-1 1 0 0,1-2 0 0 0,-2-1-1 0 0,1-1 1 0 0,-2-2-1 0 0,0-1 1 0 0,0-1 0 0 0,-2-1-1 0 0,17-16-290 0 0,-35 28 66 0 0,1-1-1 0 0,-2-1 0 0 0,1 1 0 0 0,-1-2 1 0 0,0 1-1 0 0,-1-1 0 0 0,0 0 0 0 0,0 0 1 0 0,-1-1-1 0 0,0 0 0 0 0,-1 0 1 0 0,0-1-1 0 0,0 1 0 0 0,-1-1 0 0 0,-1 0 1 0 0,0 0-1 0 0,0-1 0 0 0,-1-2-65 0 0,-2 13 15 0 0,0-1-1 0 0,-1 1 0 0 0,1 0 1 0 0,0 1-1 0 0,-1-1 1 0 0,1 0-1 0 0,-1 0 0 0 0,0 0 1 0 0,1 0-1 0 0,-1 0 1 0 0,0 0-1 0 0,1 1 1 0 0,-1-1-1 0 0,0 0 0 0 0,0 1 1 0 0,0-1-1 0 0,0 0 1 0 0,1 1-1 0 0,-1-1 0 0 0,0 1 1 0 0,0-1-1 0 0,0 1 1 0 0,0 0-1 0 0,0-1 0 0 0,0 1 1 0 0,0 0-1 0 0,0 0 1 0 0,-1 0-1 0 0,1 0 1 0 0,0 0-1 0 0,0 0 0 0 0,0 0 1 0 0,0 0-1 0 0,0 0 1 0 0,0 0-1 0 0,0 0 0 0 0,0 1 1 0 0,0-1-1 0 0,0 0 1 0 0,0 1-1 0 0,0-1 0 0 0,0 1 1 0 0,0-1-1 0 0,0 1 1 0 0,1 0-1 0 0,-1-1 1 0 0,0 1-1 0 0,0 0 0 0 0,0 0 1 0 0,1-1-1 0 0,-1 1 1 0 0,0 0-1 0 0,1 0 0 0 0,-1 0 1 0 0,1 0-1 0 0,-1 0 1 0 0,1 0-15 0 0,-21 35 3 0 0,1 0 1 0 0,3 0 0 0 0,1 2 0 0 0,1 0-1 0 0,2 1 1 0 0,2 0 0 0 0,2 1-1 0 0,1 0 1 0 0,0 20-4 0 0,-19 154-2 0 0,8 1-1 0 0,10 21 3 0 0,9-219 1 0 0,-1 43-8 0 0,-2-1 1 0 0,-3 0-1 0 0,-2 0 0 0 0,-3-1 1 0 0,-3 0-1 0 0,-2-1 0 0 0,-3 1 7 0 0,15-44-62 0 0,-1-1 0 0 0,-1 0 0 0 0,0 0 0 0 0,-1-1 0 0 0,0 0-1 0 0,-1 0 1 0 0,0 0 0 0 0,-1-1 0 0 0,0 0 0 0 0,-1-1 0 0 0,0 0-1 0 0,-1-1 1 0 0,1 0 0 0 0,-2 0 0 0 0,0-1 0 0 0,0-1 0 0 0,0 0-1 0 0,-1-1 1 0 0,0 0 0 0 0,0-1 0 0 0,0 0 0 0 0,-1-1 0 0 0,1 0-1 0 0,-1-2 1 0 0,0 1 0 0 0,-11-1 62 0 0,14-3-67 0 0,0 0 1 0 0,0 0-1 0 0,0-2 0 0 0,0 1 0 0 0,1-1 1 0 0,-1-1-1 0 0,1 0 0 0 0,0-1 1 0 0,0 0-1 0 0,1 0 0 0 0,-1-1 0 0 0,1 0 1 0 0,0 0-1 0 0,1-1 0 0 0,-1-1 0 0 0,1 1 1 0 0,1-1-1 0 0,0-1 0 0 0,0 1 1 0 0,0-1-1 0 0,1 0 0 0 0,-4-8 67 0 0,3 4 33 0 0,0 1-1 0 0,1-1 0 0 0,0-1 1 0 0,1 1-1 0 0,1-1 0 0 0,0 1 1 0 0,1-1-1 0 0,0-1 1 0 0,1 1-1 0 0,0 0 0 0 0,2 0 1 0 0,-1-1-1 0 0,2 1 0 0 0,0-1 1 0 0,1 1-1 0 0,0 0 0 0 0,3-8-32 0 0,2 4 86 0 0,1-1 0 0 0,0 1 0 0 0,2 0 0 0 0,0 1 0 0 0,1 0 0 0 0,0 1 0 0 0,2 0 0 0 0,0 1 0 0 0,0 0 0 0 0,1 1 0 0 0,1 1 0 0 0,6-4-86 0 0,27-19 195 0 0,1 2 0 0 0,2 2 0 0 0,28-12-195 0 0,129-48 607 0 0,-85 73-785 0 0,-122 19 48 0 0,-1 0-73 0 0,0 0-101 0 0,0 0-152 0 0,-1 7-4123 0 0,-2-3-1285 0 0,1-1-5274 0 0</inkml:trace>
  <inkml:trace contextRef="#ctx0" brushRef="#br0" timeOffset="31956.086">1051 2324 6809 0 0,'0'0'2596'0'0,"0"0"-1177"0"0,0 0-264 0 0,0 0 188 0 0,0 0 164 0 0,0 0-18 0 0,0 0-265 0 0,0 0-310 0 0,0 0-257 0 0,0 0-167 0 0,0 0-107 0 0,-14 32-73 0 0,-42 98-64 0 0,44-74 112 0 0,16-50-280 0 0,-1-2 4 0 0,0 0 0 0 0,1 0 0 0 0,0 0 0 0 0,-1-1 0 0 0,1 0 0 0 0,0 1 0 0 0,1-1 0 0 0,-1-1 0 0 0,1 1 0 0 0,-1 0 0 0 0,1-1 0 0 0,0 0 0 0 0,0 0 0 0 0,-1-1 0 0 0,2 0 0 0 0,-1 1 0 0 0,0-1 0 0 0,0-1 0 0 0,0 1 1 0 0,0-1-1 0 0,0 0 0 0 0,1 0 0 0 0,-1-1 0 0 0,0 1 0 0 0,0-1 0 0 0,0 0 0 0 0,0-1 0 0 0,0 1 0 0 0,0-1 0 0 0,0 0 0 0 0,0 0 0 0 0,-1 0 0 0 0,1-1 0 0 0,-1 0 0 0 0,0 0 0 0 0,0 0 0 0 0,0 0 0 0 0,0-1 0 0 0,0 1 0 0 0,-1-1 0 0 0,1-1-82 0 0,124-178 697 0 0,-89 117-2135 0 0,-29 58-1695 0 0,-5 8-6257 0 0,-5 0-1687 0 0</inkml:trace>
  <inkml:trace contextRef="#ctx0" brushRef="#br0" timeOffset="32344.065">1468 2655 304 0 0,'0'0'2566'0'0,"0"0"113"0"0,0 0 251 0 0,0 0-11 0 0,0 0-362 0 0,0 0-663 0 0,0 0-682 0 0,0 0-428 0 0,0 0-165 0 0,0 0-44 0 0,0 0-34 0 0,0 0-53 0 0,14-23-81 0 0,74-113 223 0 0,-9 19 386 0 0,-66 102-1012 0 0,-12 15-87 0 0,-1 0-61 0 0,-1 21-126 0 0,0-14 276 0 0,0 1 0 0 0,0-1 0 0 0,0 1-1 0 0,1-1 1 0 0,0 1 0 0 0,1-1 0 0 0,0 1 0 0 0,0-1 0 0 0,0 1 0 0 0,1-1-1 0 0,0 0 1 0 0,0 1 0 0 0,1-1 0 0 0,0 0 0 0 0,0-1 0 0 0,1 1 0 0 0,0-1-1 0 0,0 1 1 0 0,0-1 0 0 0,1 0 0 0 0,0-1 0 0 0,0 1 0 0 0,1-1 0 0 0,4 4-6 0 0,-6-8 88 0 0,0 1 1 0 0,0-1 0 0 0,0 0 0 0 0,0-1 0 0 0,0 1-1 0 0,0-1 1 0 0,1 0 0 0 0,-1 0 0 0 0,0 0-1 0 0,0 0 1 0 0,0-1 0 0 0,0 1 0 0 0,1-1-1 0 0,-1 0 1 0 0,0-1 0 0 0,-1 1 0 0 0,1-1 0 0 0,0 1-1 0 0,0-1 1 0 0,-1 0 0 0 0,1-1 0 0 0,-1 1-1 0 0,1-1 1 0 0,-1 1 0 0 0,0-1 0 0 0,1-1-89 0 0,71-86 1055 0 0,-48 33-800 0 0,-10 19-3932 0 0,-14 38-3208 0 0,-2 0 3265 0 0,2 0-7585 0 0</inkml:trace>
  <inkml:trace contextRef="#ctx0" brushRef="#br0" timeOffset="32685.705">2406 2357 12859 0 0,'0'0'1751'0'0,"0"0"-448"0"0,0 0-206 0 0,0 0-3 0 0,0 0-31 0 0,0 0-130 0 0,0 0-222 0 0,0 0-231 0 0,0 0-156 0 0,0 0-92 0 0,0 0-74 0 0,0 0-49 0 0,-24 7-22 0 0,-77 22-23 0 0,98-28-60 0 0,-1-1 1 0 0,1 1 0 0 0,0 0 0 0 0,0 0-1 0 0,0 0 1 0 0,0 1 0 0 0,0-1 0 0 0,0 1-1 0 0,0-1 1 0 0,0 1 0 0 0,1 0 0 0 0,-1 0-1 0 0,1 1 1 0 0,-1-1 0 0 0,1 0 0 0 0,0 1-1 0 0,0-1 1 0 0,0 1 0 0 0,0 0-1 0 0,-1 2-4 0 0,-5 7 23 0 0,5-8-20 0 0,0-1 0 0 0,0 0-1 0 0,0 1 1 0 0,1 0 0 0 0,-1-1-1 0 0,1 1 1 0 0,0 0 0 0 0,0 0-1 0 0,0 0 1 0 0,0 1 0 0 0,1-1 0 0 0,0 0-1 0 0,0 1 1 0 0,0-1 0 0 0,0 0-1 0 0,1 1 1 0 0,-1-1 0 0 0,1 1-1 0 0,0 0 1 0 0,1-1 0 0 0,-1 1 0 0 0,1-1-1 0 0,0 0 1 0 0,0 1 0 0 0,0-1-1 0 0,1 0 1 0 0,-1 1 0 0 0,1-1-1 0 0,0 0 1 0 0,0 0 0 0 0,1 0 0 0 0,-1-1-1 0 0,1 1 1 0 0,0 0 0 0 0,0-1-1 0 0,0 0 1 0 0,2 2-3 0 0,9 1-11 0 0,0-1-1 0 0,0-1 1 0 0,0 0-1 0 0,1-1 1 0 0,-1 0-1 0 0,1-1 1 0 0,0-1-1 0 0,0 0 0 0 0,0-2 1 0 0,-1 1-1 0 0,11-3 12 0 0,37-19-2023 0 0,-43 10-1238 0 0,-4 0-3292 0 0,-8 4-3965 0 0</inkml:trace>
  <inkml:trace contextRef="#ctx0" brushRef="#br0" timeOffset="32975.344">2949 1882 13827 0 0,'0'0'1495'0'0,"0"0"-448"0"0,0 0-194 0 0,0 0 68 0 0,0 0 87 0 0,0 0-40 0 0,0 0-183 0 0,0 0-156 0 0,0 0-47 0 0,0 0 51 0 0,0 0-9 0 0,0 0-86 0 0,-1 26-89 0 0,-9 169 415 0 0,-10 114-72 0 0,35-96-888 0 0,-14-206 249 0 0,-1-6-2602 0 0,-8-22-11824 0 0,6 16 4923 0 0</inkml:trace>
  <inkml:trace contextRef="#ctx0" brushRef="#br0" timeOffset="33175.864">2695 2291 11803 0 0,'0'0'1819'0'0,"0"0"-682"0"0,0 0-350 0 0,0 0 37 0 0,0 0 159 0 0,0 0 103 0 0,0 0-65 0 0,0 0-157 0 0,0 0-113 0 0,0 0-100 0 0,0 0-88 0 0,33-4-78 0 0,101-11-86 0 0,77 12 237 0 0,-132 6-559 0 0,-39 0-2036 0 0,-2-2-5992 0 0,-28-1-3592 0 0</inkml:trace>
  <inkml:trace contextRef="#ctx0" brushRef="#br0" timeOffset="33371.68">3345 2331 8178 0 0,'0'0'1536'0'0,"0"0"-150"0"0,0 0-13 0 0,0 0-51 0 0,0 0-147 0 0,0 0-254 0 0,0 0-342 0 0,0 0-265 0 0,0 0-141 0 0,0 0-88 0 0,0 0-54 0 0,-3 33-30 0 0,-7 98-57 0 0,13-82-450 0 0,6-36-880 0 0,-4-10-4718 0 0,-3-3-2918 0 0</inkml:trace>
  <inkml:trace contextRef="#ctx0" brushRef="#br0" timeOffset="33638.208">3367 2125 9786 0 0,'0'0'3377'0'0,"0"0"-1585"0"0,0 0-528 0 0,0 0-415 0 0,0 0-257 0 0,0 0-232 0 0,0 0-240 0 0,0 0-352 0 0,0 0-544 0 0,0 0-409 0 0,0 0-431 0 0,0 0-1049 0 0,0 0-2392 0 0,0 0-1552 0 0</inkml:trace>
  <inkml:trace contextRef="#ctx0" brushRef="#br0" timeOffset="33922.95">3704 2236 11963 0 0,'0'0'1804'0'0,"0"0"-501"0"0,0 0-286 0 0,0 0-135 0 0,0 0-115 0 0,0 0-134 0 0,0 0-193 0 0,0 0-188 0 0,0 0-109 0 0,0 0-80 0 0,0 0-25 0 0,0 0-16 0 0,-28 33-22 0 0,-85 105 4 0 0,81-79-15 0 0,34-51 6 0 0,-2-5 40 0 0,0 0 1 0 0,1-1-1 0 0,-1 1 1 0 0,0 0 0 0 0,1-1-1 0 0,0 1 1 0 0,0-1-1 0 0,0 1 1 0 0,0-1-1 0 0,0 1 1 0 0,0-1-1 0 0,1 0 1 0 0,-1 0 0 0 0,1 1-1 0 0,-1-1 1 0 0,1 0-1 0 0,0 0 1 0 0,0 0-1 0 0,0-1 1 0 0,0 1-1 0 0,0 0 1 0 0,0-1-1 0 0,1 0 1 0 0,-1 1 0 0 0,0-1-1 0 0,1 0 1 0 0,-1 0-1 0 0,1 0 1 0 0,-1 0-1 0 0,1-1 1 0 0,0 1-1 0 0,-1-1 1 0 0,1 0 0 0 0,0 1-1 0 0,-1-1 1 0 0,1 0-1 0 0,2-1-35 0 0,2 1 150 0 0,0 0 1 0 0,0 0-1 0 0,0-1 0 0 0,0 0 0 0 0,0-1 0 0 0,0 0 1 0 0,0 0-1 0 0,0 0 0 0 0,0-1 0 0 0,-1 1 0 0 0,1-2 0 0 0,-1 1 1 0 0,0-1-1 0 0,1-1-150 0 0,-1 0 85 0 0,1 0 0 0 0,-1-1 0 0 0,0 0 0 0 0,-1 0 0 0 0,0 0 0 0 0,0-1 0 0 0,0 0-1 0 0,-1 0 1 0 0,0 0 0 0 0,0-1 0 0 0,0 1 0 0 0,-1-1 0 0 0,-1 0 0 0 0,1 0 0 0 0,-1 0 0 0 0,-1 0 0 0 0,1 0 0 0 0,-1 0 0 0 0,-1 0 0 0 0,1-1-85 0 0,-1 2-70 0 0,0 1 0 0 0,0-1 1 0 0,-1 0-1 0 0,0 1 0 0 0,0-1 0 0 0,-1 1 0 0 0,1-1 1 0 0,-1 1-1 0 0,-1 0 0 0 0,1-1 0 0 0,-1 1 1 0 0,0 0-1 0 0,-1 1 0 0 0,-2-4 70 0 0,-10-5-4566 0 0,-6 5-4273 0 0,15 8-1211 0 0</inkml:trace>
  <inkml:trace contextRef="#ctx0" brushRef="#br0" timeOffset="34194.062">3942 2457 13723 0 0,'0'0'1271'0'0,"0"0"-216"0"0,0 0 130 0 0,0 0 90 0 0,0 0-88 0 0,0 0-257 0 0,0 0-350 0 0,0 0-231 0 0,0 0-83 0 0,0 0-49 0 0,0 0-45 0 0,0 0-55 0 0,0 0-38 0 0,19-28-32 0 0,61-84-13 0 0,-34 61-22 0 0,25 21-510 0 0,-56 74-92 0 0,-16-37 614 0 0,0 1-1 0 0,1-1 1 0 0,0 1-1 0 0,0 0 1 0 0,0-1-1 0 0,1 1 1 0 0,0-1-1 0 0,1 1 1 0 0,0-1-1 0 0,0 1 1 0 0,0-1-1 0 0,1 0 1 0 0,0 0-1 0 0,1 0 1 0 0,-1-1-1 0 0,1 1 1 0 0,0-1-1 0 0,1 0 1 0 0,0 0-1 0 0,0 0 1 0 0,0-1-1 0 0,0 1 1 0 0,1-1-1 0 0,0-1 1 0 0,0 1-1 0 0,1-1 1 0 0,-1 0-1 0 0,1 0 1 0 0,5 2-24 0 0,-5-5 132 0 0,0 1 0 0 0,0-1 0 0 0,0-1 1 0 0,1 1-1 0 0,-1-1 0 0 0,0 0 0 0 0,0-1 0 0 0,0 0 1 0 0,0 0-1 0 0,0 0 0 0 0,0-1 0 0 0,0 0 1 0 0,0 0-1 0 0,-1-1 0 0 0,1 0 0 0 0,-1 0 0 0 0,0 0 1 0 0,0-1-1 0 0,0 0 0 0 0,0 0 0 0 0,1-2-132 0 0,9-9 193 0 0,0 1-1 0 0,-2-2 1 0 0,0 0-1 0 0,-1-1 1 0 0,0 0-1 0 0,5-12-192 0 0,19-41-723 0 0,-33 54-3016 0 0,-2 0-3544 0 0,-2 12-5020 0 0</inkml:trace>
  <inkml:trace contextRef="#ctx0" brushRef="#br0" timeOffset="35445.99">5508 2401 0 0 0,'0'0'1574'0'0,"0"0"521"0"0,0 0 365 0 0,0 0 200 0 0,0 0-63 0 0,0 0-285 0 0,0 0-439 0 0,0 0-382 0 0,0 0-277 0 0,0 0-206 0 0,0 0-185 0 0,0 0-155 0 0,0 0-133 0 0,-3-6-132 0 0,-13-18-122 0 0,15 23-270 0 0,0 0-1 0 0,0 0 1 0 0,-1 1 0 0 0,1-1-1 0 0,0 1 1 0 0,-1-1 0 0 0,1 1-1 0 0,0 0 1 0 0,-1-1 0 0 0,1 1-1 0 0,0 0 1 0 0,-1 0 0 0 0,1 0-1 0 0,-1 0 1 0 0,1 0 0 0 0,0 0-1 0 0,-1 0 1 0 0,1 1 0 0 0,-1-1-1 0 0,1 1 1 0 0,0-1 0 0 0,-1 0-1 0 0,1 1 1 0 0,0 0 0 0 0,0-1-1 0 0,0 1 1 0 0,-1 0 0 0 0,1 0-1 0 0,0 0 1 0 0,0 0 0 0 0,0 0-11 0 0,-6 3 28 0 0,-4 0-31 0 0,1 0-1 0 0,-1 1 1 0 0,1 1 0 0 0,-1 0 0 0 0,2 0-1 0 0,-1 1 1 0 0,1 0 0 0 0,0 1 0 0 0,0 0 0 0 0,1 0-1 0 0,0 1 1 0 0,1 0 0 0 0,0 0 0 0 0,0 1-1 0 0,1-1 1 0 0,0 2 0 0 0,0-1 0 0 0,2 1 0 0 0,-1 0-1 0 0,1 0 1 0 0,1 0 0 0 0,0 0 0 0 0,0 1-1 0 0,0 10 4 0 0,3-19 5 0 0,1 0-1 0 0,0 0 0 0 0,0 0 1 0 0,0 1-1 0 0,0-1 1 0 0,0 0-1 0 0,1-1 0 0 0,-1 1 1 0 0,1 0-1 0 0,0 0 0 0 0,0-1 1 0 0,0 1-1 0 0,0-1 0 0 0,0 1 1 0 0,0-1-1 0 0,1 0 0 0 0,-1 0 1 0 0,1 0-1 0 0,0 0 0 0 0,-1 0 1 0 0,1-1-1 0 0,0 1 0 0 0,0-1 1 0 0,0 0-1 0 0,0 0 0 0 0,0 0 1 0 0,1 0-5 0 0,89 13 597 0 0,-81-15-533 0 0,1 0 1 0 0,-1-1-1 0 0,0 0 0 0 0,0-1 0 0 0,0-1 0 0 0,0 0 0 0 0,-1 0 0 0 0,1-1 0 0 0,-1-1 1 0 0,0 0-1 0 0,-1 0 0 0 0,0-1 0 0 0,0 0 0 0 0,0-1 0 0 0,-1 0 0 0 0,0-1 1 0 0,0 0-1 0 0,-1 0 0 0 0,0-1 0 0 0,-1 0 0 0 0,0 0 0 0 0,-1-1 0 0 0,0 0 0 0 0,0 0 1 0 0,-1 0-1 0 0,-1-1 0 0 0,0 1 0 0 0,0-1 0 0 0,-1 0 0 0 0,-1 0 0 0 0,0-1 1 0 0,-1 1-1 0 0,0-5-64 0 0,0 4-89 0 0,-2-1 0 0 0,0 1 0 0 0,0 0 1 0 0,-1-1-1 0 0,-1 1 0 0 0,0 0 1 0 0,-1 1-1 0 0,-1-1 0 0 0,0 0 0 0 0,0 1 1 0 0,-1 0-1 0 0,-1 1 0 0 0,0-1 0 0 0,0 1 1 0 0,-1 0-1 0 0,-1 1 0 0 0,1 0 0 0 0,-2 0 1 0 0,1 1-1 0 0,-2 1 0 0 0,1-1 0 0 0,-1 1 1 0 0,0 1-1 0 0,-1 0 0 0 0,1 1 1 0 0,-2 0 88 0 0,-53-14-999 0 0,86 6 403 0 0,125-49 1422 0 0,-54 15-21 0 0,-3-4 0 0 0,-2-4-1 0 0,10-13-804 0 0,14-32 967 0 0,-110 127-1068 0 0,-6 110 90 0 0,6-1 0 0 0,6 1 0 0 0,12 55 11 0 0,1 38-37 0 0,-8-16-380 0 0,-13 114 417 0 0,-28-204 91 0 0,28-119-78 0 0,0-1 0 0 0,1 1 0 0 0,-2 0 0 0 0,1-1 0 0 0,0 0 0 0 0,-1 1 0 0 0,0-1 0 0 0,1 0 0 0 0,-1-1 0 0 0,0 1 0 0 0,-1 0 0 0 0,1-1 0 0 0,0 1 0 0 0,-1-1 0 0 0,1 0 0 0 0,-1 0 0 0 0,0-1 0 0 0,0 1 0 0 0,0-1 0 0 0,0 0 0 0 0,0 0 0 0 0,0 0 0 0 0,0 0 0 0 0,0-1 0 0 0,0 0 0 0 0,0 1 0 0 0,0-1 0 0 0,-4-1-13 0 0,5 0 11 0 0,-1 0 1 0 0,1 0 0 0 0,0 0 0 0 0,-1-1-1 0 0,1 1 1 0 0,0-1 0 0 0,0 0 0 0 0,-1 0-1 0 0,2 0 1 0 0,-1-1 0 0 0,0 1 0 0 0,0 0-1 0 0,1-1 1 0 0,-1 0 0 0 0,1 0-1 0 0,0 0 1 0 0,0 0 0 0 0,0 0 0 0 0,0 0-1 0 0,0 0 1 0 0,1-1 0 0 0,0 1 0 0 0,-1 0-1 0 0,1-1 1 0 0,1 1 0 0 0,-1-1 0 0 0,0-2-13 0 0,-9-101 111 0 0,11 91-106 0 0,1 0-1 0 0,0 0 1 0 0,1 0-1 0 0,1 1 1 0 0,0 0-1 0 0,1 0 1 0 0,1 0-1 0 0,0 0 1 0 0,1 1-1 0 0,1 0 1 0 0,0 0-1 0 0,1 1 1 0 0,0 0-1 0 0,10-9-3 0 0,8-9-57 0 0,1 2 0 0 0,2 1 0 0 0,1 2 0 0 0,1 1 0 0 0,8-4 57 0 0,90-44-1887 0 0,-72 47-8385 0 0,-43 21-1726 0 0</inkml:trace>
  <inkml:trace contextRef="#ctx0" brushRef="#br0" timeOffset="36381.744">3441 1890 5281 0 0,'0'0'1668'0'0,"0"0"-998"0"0,0 0-234 0 0,0 0 484 0 0,0 0 550 0 0,0 0 242 0 0,0 0-166 0 0,0 0-467 0 0,0 0-392 0 0,0 0-163 0 0,0 0-28 0 0,0 0 19 0 0,-4 6-5 0 0,-54 68 1473 0 0,58-74-1975 0 0,0 1-1 0 0,-1-1 0 0 0,1 1 0 0 0,0-1 1 0 0,0 1-1 0 0,-1-1 0 0 0,1 1 0 0 0,0-1 1 0 0,0 1-1 0 0,0-1 0 0 0,0 1 0 0 0,0-1 1 0 0,0 1-1 0 0,0-1 0 0 0,0 1 0 0 0,0-1 1 0 0,0 1-1 0 0,0-1 0 0 0,0 1 0 0 0,0-1 1 0 0,0 1-1 0 0,0-1 0 0 0,0 1 0 0 0,1-1 1 0 0,-1 1-1 0 0,0-1 0 0 0,0 1 0 0 0,0-1 1 0 0,1 1-1 0 0,-1-1 0 0 0,0 0 0 0 0,1 1 0 0 0,-1-1 1 0 0,1 1-1 0 0,-1-1 0 0 0,0 0 0 0 0,1 1 1 0 0,-1-1-1 0 0,1 0 0 0 0,-1 0 0 0 0,1 1 1 0 0,-1-1-1 0 0,1 0 0 0 0,-1 0 0 0 0,1 0 1 0 0,-1 0-1 0 0,1 0 0 0 0,-1 1 0 0 0,1-1 1 0 0,-1 0-1 0 0,1 0 0 0 0,-1 0 0 0 0,1 0 1 0 0,-1 0-1 0 0,1-1 0 0 0,-1 1 0 0 0,1 0 1 0 0,-1 0-1 0 0,1 0 0 0 0,-1 0 0 0 0,1-1 1 0 0,-1 1-1 0 0,1 0 0 0 0,-1 0 0 0 0,1-1 0 0 0,-1 1 1 0 0,0 0-1 0 0,1-1-7 0 0,43-7 476 0 0,11-14-22 0 0,-119 54 1582 0 0,27-10-2246 0 0,37-21-22 0 0,0-1-115 0 0,0 0-175 0 0,16 0-6427 0 0,-12 0-4010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1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517 152 824 0 0,'0'0'1558'0'0,"0"0"-202"0"0,0 0 6 0 0,0 0 258 0 0,0 0 289 0 0,0 0 106 0 0,0 0-128 0 0,0 0-303 0 0,0 0-328 0 0,0 0-285 0 0,0 0-212 0 0,-1-1 4043 0 0,1 2-4518 0 0,-20 15 983 0 0,-93 101-277 0 0,-244 228-173 0 0,350-337-1704 0 0,-8 4 2082 0 0,12-14-5378 0 0,2-5-4822 0 0,1 4 409 0 0</inkml:trace>
  <inkml:trace contextRef="#ctx0" brushRef="#br0" timeOffset="707.98">122 1 9802 0 0,'0'0'1650'0'0,"0"0"-163"0"0,0 0-188 0 0,0 0-10 0 0,0 0 82 0 0,0 0-20 0 0,0 0-192 0 0,0 0-293 0 0,0 0-300 0 0,0 0-251 0 0,0 0-147 0 0,0 0-16 0 0,0 0 72 0 0,2 3 96 0 0,86 134 2902 0 0,16-15-1634 0 0,-71-87-1284 0 0,-2 1 1 0 0,-2 2 0 0 0,-1 1-1 0 0,8 17-304 0 0,42 70 332 0 0,-55-82-177 0 0,-23-43-150 0 0,0-1-6 0 0,0 0 13 0 0,0 0 0 0 0,0 0-11 0 0,0 0 7 0 0,0 0-26 0 0,0 0 24 0 0,0 0-11 0 0,0 0 5 0 0,0 0-11 0 0,0 0 9 0 0,0 0 20 0 0,0 0-14 0 0,0 0 7 0 0,0 0-24 0 0,0 0 2 0 0,0 0-4 0 0,0 0-19 0 0,0 0 19 0 0,0 0 6 0 0,0 0-1 0 0,0 0 16 0 0,0 0-6 0 0,0 0 26 0 0,0 0-30 0 0,0 0-13 0 0,0 0-23 0 0,0 0 27 0 0,0 0 19 0 0,0 0 5 0 0,0 0-15 0 0,0 0-1 0 0,0 0 7 0 0,0 0-7 0 0,0 0 0 0 0,0 0 5 0 0,0 0-12 0 0,0 0 20 0 0,0 0 1 0 0,0 0-1 0 0,0 0 1 0 0,0 0-3 0 0,0 0-28 0 0,0 0 25 0 0,0 0-7 0 0,0 0 1 0 0,0 0 17 0 0,0 0-17 0 0,0 0 4 0 0,0 0 29 0 0,0 0-25 0 0,0 0-1 0 0,0 0-25 0 0,0 0 1 0 0,0 0 2 0 0,0 0 17 0 0,0 0-12 0 0,0 0-9 0 0,0 0 4 0 0,0 0-8 0 0,0 0-14 0 0,0 0-12 0 0,0 0-4 0 0,0 0-25 0 0,0 0-15 0 0,0 0-40 0 0,0 0-51 0 0,25-4-7379 0 0,-19 4 1023 0 0,-2 0-5399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18 104 0 0 0,'0'0'1062'0'0,"0"0"321"0"0,0 0-35 0 0,0 0-219 0 0,0 0-219 0 0,0 0-159 0 0,0 0-106 0 0,13-8 5954 0 0,-13 2 178 0 0,-31 38-6128 0 0,65-88 1383 0 0,-2-9-1541 0 0,-32 65-419 0 0,0 0 10 0 0,0 0-7 0 0,0 0-3 0 0,0 0-3 0 0,0 0-6 0 0,0 0 11 0 0,0 0-10 0 0,-9 15 221 0 0,-35 51 16 0 0,44-39-500 0 0,3-21-2817 0 0,-2 1-3895 0 0,-1-3-3711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1504 0 0,'0'0'1637'0'0,"0"0"-249"0"0,0 0-42 0 0,0 0 217 0 0,0 0 149 0 0,0 0-52 0 0,0 0-207 0 0,0 0-357 0 0,0 0-309 0 0,0 0-205 0 0,0 0-103 0 0,0 0 4 0 0,0 0 33 0 0,10-1 426 0 0,-7 2 2861 0 0,-34 95-1156 0 0,16-70-1834 0 0,30-37-487 0 0,58-74 693 0 0,-107 112-125 0 0,33-17-3888 0 0,9-6-7459 0 0,-4-4-1494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19 6513 0 0,'0'0'2660'0'0,"0"0"-747"0"0,0 0-362 0 0,0 0 28 0 0,0 0 36 0 0,0 0-48 0 0,0 0-208 0 0,0 0-293 0 0,0 0-247 0 0,0 0-230 0 0,0 0-147 0 0,0 0-110 0 0,0 0-51 0 0,-5-4-9 0 0,-15-8-22 0 0,15 9-2 0 0,5 3-27 0 0,0 0-36 0 0,0 0-5 0 0,0 0-10 0 0,0 0-1 0 0,29 19 1255 0 0,-9-14-1173 0 0,0 0 1 0 0,0-1-1 0 0,0-1 0 0 0,0-1 0 0 0,1-1 0 0 0,-1 0 0 0 0,0-2 0 0 0,3 0-251 0 0,21 0 255 0 0,67-6 85 0 0,-72 3-286 0 0,-39 4-46 0 0,-15 0-7576 0 0,10 1-602 0 0,1 2-3299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8354 0 0,'0'0'4778'0'0,"0"0"-2468"0"0,0 0-1050 0 0,0 0-246 0 0,0 0-21 0 0,0 0-72 0 0,0 0-131 0 0,0 0-139 0 0,0 0-109 0 0,0 0-13 0 0,0 0 38 0 0,0 0-2 0 0,0 0-46 0 0,23 1-37 0 0,169 5 686 0 0,113-35-636 0 0,-243 25-1045 0 0,-32 2-2362 0 0,0 1-6561 0 0,-19 1-2739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0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 0 0 0,'0'0'1388'0'0,"0"0"-438"0"0,0 0-238 0 0,0 0 67 0 0,0 0 185 0 0,0 0 176 0 0,0 0 211 0 0,0 0 79 0 0,0 0-23 0 0,0 0-59 0 0,0 0-232 0 0,-3-4-286 0 0,-11-11-261 0 0,11 12-203 0 0,3 3-124 0 0,0 0-40 0 0,0 0-35 0 0,4 49 1736 0 0,24 307 1560 0 0,-18-161-2603 0 0,30 729 986 0 0,-6-173-1491 0 0,-41-210 624 0 0,5-187-365 0 0,-24 14 29 0 0,26-115-340 0 0,-18-128-170 0 0,0 15-59 0 0,14 59 94 0 0,4-198-166 0 0,0-1-18 0 0,0-1-823 0 0,4-29-960 0 0,-1 6-3940 0 0,-1 12-4866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5 0 0 0,'0'0'1410'0'0,"0"0"446"0"0,0 0 359 0 0,0 0 164 0 0,0 0-85 0 0,0 0-192 0 0,0 0-248 0 0,0 0-269 0 0,0 0-250 0 0,0 0-186 0 0,0 0-147 0 0,0 0-99 0 0,0-3-97 0 0,0 3-703 0 0,0 0 0 0 0,0 0 1 0 0,0 1-1 0 0,-1-1 0 0 0,1 0 1 0 0,0 0-1 0 0,0 0 0 0 0,0 0 0 0 0,-1 0 1 0 0,1 0-1 0 0,0 0 0 0 0,0 0 1 0 0,-1 0-1 0 0,1 0 0 0 0,0 0 0 0 0,0 0 1 0 0,-1 0-1 0 0,1 0 0 0 0,0 0 1 0 0,0 0-1 0 0,0 0 0 0 0,-1 0 0 0 0,1-1 1 0 0,0 1-1 0 0,0 0 0 0 0,0 0 1 0 0,-1 0-1 0 0,1 0 0 0 0,0 0 0 0 0,0 0 1 0 0,0-1-1 0 0,0 1 0 0 0,-1 0 1 0 0,1 0-1 0 0,0 0-103 0 0,-10 15 263 0 0,-108 158 753 0 0,69-116-984 0 0,-3-2 0 0 0,-2-2 0 0 0,-58 43-32 0 0,31-23-721 0 0,55-53-3321 0 0,26-20 2528 0 0,0-3-2580 0 0,0 1-2517 0 0,0-1-2287 0 0</inkml:trace>
  <inkml:trace contextRef="#ctx0" brushRef="#br0" timeOffset="1169.497">10 38 6577 0 0,'0'0'2229'0'0,"0"0"-439"0"0,0 0-239 0 0,0 0 49 0 0,0 0 108 0 0,0 0-43 0 0,0 0-289 0 0,0 0-420 0 0,0 0-372 0 0,0 0-244 0 0,0 0-110 0 0,0 0 34 0 0,0 0 96 0 0,0 6 99 0 0,2 1-283 0 0,-1-1 0 0 0,1 1-1 0 0,0-1 1 0 0,0 0 0 0 0,1 0 0 0 0,0 0 0 0 0,0-1 0 0 0,0 1 0 0 0,1 0 0 0 0,0-1 0 0 0,0 0 0 0 0,0 0 0 0 0,1 0 0 0 0,1 0-176 0 0,178 154 2620 0 0,-86-46-1922 0 0,-69-57-362 0 0,-24-52-63 0 0,-5-4-297 0 0,0 0 32 0 0,0 0 12 0 0,0 0-8 0 0,0 0 2 0 0,0 0-9 0 0,14 22 47 0 0,7 8-83 0 0,-16-24 61 0 0,-5-6-45 0 0,0 0 1 0 0,0-1-1 0 0,0 1 0 0 0,0 0 0 0 0,0 0 1 0 0,0 0-1 0 0,0-1 0 0 0,0 1 1 0 0,1 0-1 0 0,-1 0 0 0 0,0 0 0 0 0,0 0 1 0 0,0 0-1 0 0,0-1 0 0 0,0 1 1 0 0,0 0-1 0 0,1 0 0 0 0,-1 0 1 0 0,0 0-1 0 0,0 0 0 0 0,0 0 0 0 0,0 0 1 0 0,1 0-1 0 0,-1 0 0 0 0,0 0 1 0 0,0-1-1 0 0,0 1 0 0 0,1 0 0 0 0,-1 0 1 0 0,0 0-1 0 0,0 0 0 0 0,0 0 1 0 0,1 0-1 0 0,-1 0 0 0 0,0 0 0 0 0,0 1 1 0 0,0-1-1 0 0,0 0 0 0 0,1 0 1 0 0,-1 0-1 0 0,0 0 0 0 0,0 0 15 0 0,-1-8-1718 0 0,-1 3-718 0 0,2 0-3445 0 0,0 5-5846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30 0 0 0,'0'0'211'0'0,"0"0"802"0"0,0 0 473 0 0,0 0 326 0 0,0 0 166 0 0,0 0 16 0 0,0 0-116 0 0,0 0-214 0 0,0 0-222 0 0,0 0-184 0 0,0 0-147 0 0,0 0-93 0 0,0-4-105 0 0,0-16-108 0 0,0 15-116 0 0,0 5-82 0 0,0 0-76 0 0,0 0-59 0 0,0 0-31 0 0,0 0-39 0 0,0 0-14 0 0,0 0-19 0 0,-4 26 1933 0 0,-84 206-950 0 0,-107 194-950 0 0,194-424-400 0 0,-4 8 8 0 0,0 1-1 0 0,1 0 0 0 0,0 0 1 0 0,1 0-1 0 0,0 0 0 0 0,1 1 1 0 0,0-1-1 0 0,0 1 0 0 0,2-1 1 0 0,-1 1-1 0 0,1-1 0 0 0,1 1-9 0 0,2-10 17 0 0,-1 1-1 0 0,1-1 1 0 0,-1 0-1 0 0,1-1 1 0 0,0 1-1 0 0,0 0 1 0 0,0-1-1 0 0,0 0 1 0 0,0 1-1 0 0,0-1 1 0 0,0 0-1 0 0,0-1 1 0 0,0 1-1 0 0,1 0 1 0 0,-1-1-1 0 0,0 0 1 0 0,0 0-1 0 0,1 0 1 0 0,-1 0-1 0 0,0 0 1 0 0,0-1-1 0 0,1 0 1 0 0,1 0-17 0 0,8 0 66 0 0,86-9 361 0 0,43-5-237 0 0,-126 1-2913 0 0,-13-1-6642 0 0,-3 15 9275 0 0,2-4-11398 0 0</inkml:trace>
  <inkml:trace contextRef="#ctx0" brushRef="#br0" timeOffset="1187.916">3 399 10234 0 0,'0'0'1902'0'0,"0"0"-190"0"0,0 0-105 0 0,0 0 23 0 0,0 0-58 0 0,0 0-238 0 0,0 0-342 0 0,0 0-310 0 0,0 0-218 0 0,0 0-127 0 0,0 0-65 0 0,0 0-22 0 0,0 0-12 0 0,-2-4 516 0 0,263 19 3455 0 0,-144 3-3904 0 0,-85-14 221 0 0,7-11-454 0 0,-31 5-281 0 0,-8 1-2164 0 0,-1-7-8523 0 0,1 7-685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39:3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0 0 0,'0'0'1240'0'0,"0"0"330"0"0,0 0 244 0 0,0 0 42 0 0,0 0-134 0 0,0 0-222 0 0,0 0-197 0 0,0 0-99 0 0,0 0-50 0 0,18 2-17 0 0,132 14 2020 0 0,-13-14-622 0 0,-1-6 0 0 0,26-9-2535 0 0,167-5 699 0 0,-142 15-905 0 0,-139 1-199 0 0,-25 0-2498 0 0,-1 2-6809 0 0,-17 0-488 0 0</inkml:trace>
  <inkml:trace contextRef="#ctx0" brushRef="#br0" timeOffset="700.34">209 192 4713 0 0,'0'0'2627'0'0,"0"0"-697"0"0,0 0-434 0 0,0 0-66 0 0,0 0 64 0 0,0 0-14 0 0,0 0-142 0 0,0 0-240 0 0,0 0-303 0 0,0 0-292 0 0,0 0-215 0 0,0 0-125 0 0,0 0-59 0 0,-7 5 381 0 0,31 86 1352 0 0,8 38-846 0 0,-17 102-545 0 0,-11-179-426 0 0,9-66 1391 0 0,29-56-1072 0 0,20-29-119 0 0,-16 29-134 0 0,-3-2 0 0 0,-4-1 1 0 0,31-80-87 0 0,-28 27 200 0 0,-35 104-315 0 0,-7 33-708 0 0,-13 46-1319 0 0,11-38-1150 0 0,0-1-3528 0 0,1-9-4759 0 0</inkml:trace>
  <inkml:trace contextRef="#ctx0" brushRef="#br0" timeOffset="1169.449">658 520 3953 0 0,'0'0'1736'0'0,"0"0"-444"0"0,0 0-59 0 0,0 0 168 0 0,0 0 134 0 0,0 0 43 0 0,0 0-127 0 0,0 0-187 0 0,0 0-198 0 0,0 0-222 0 0,0 0-198 0 0,0 0-133 0 0,-8 1-76 0 0,-25 2-41 0 0,30-2-322 0 0,0 0-1 0 0,0 0 0 0 0,1 0 0 0 0,-1 1 0 0 0,0-1 0 0 0,1 1 1 0 0,0 0-1 0 0,-1 0 0 0 0,1 0 0 0 0,0 0 0 0 0,0 0 0 0 0,0 0 1 0 0,0 1-1 0 0,0-1 0 0 0,1 1 0 0 0,-1-1 0 0 0,1 1 0 0 0,-1-1 1 0 0,1 1-1 0 0,0 0 0 0 0,0 1-73 0 0,-2 2 86 0 0,-1 2-53 0 0,1 1-1 0 0,-1 0 0 0 0,2 0 0 0 0,0 0 0 0 0,0 0 0 0 0,0 0 0 0 0,1 1 0 0 0,0-1 0 0 0,1 0 1 0 0,0 1-1 0 0,1-1 0 0 0,0 1 0 0 0,1 3-32 0 0,1-9 59 0 0,1 0 0 0 0,-1-1 0 0 0,1 1 0 0 0,0-1 0 0 0,0 0-1 0 0,0 1 1 0 0,1-2 0 0 0,-1 1 0 0 0,1-1 0 0 0,0 1 0 0 0,-1-1 0 0 0,1 0 0 0 0,0-1 0 0 0,0 1 0 0 0,0-1 0 0 0,1 0 0 0 0,-1-1 0 0 0,0 1 0 0 0,0-1 0 0 0,0 0-1 0 0,1 0 1 0 0,-1 0 0 0 0,0-1 0 0 0,0 0 0 0 0,0 0 0 0 0,0 0 0 0 0,0-1 0 0 0,0 0 0 0 0,0 0 0 0 0,0 0 0 0 0,0 0 0 0 0,0-1-59 0 0,2 0 64 0 0,0 0 0 0 0,0-1 0 0 0,-1 0 0 0 0,1 0 0 0 0,-1-1 0 0 0,0 1 0 0 0,0-1 0 0 0,-1-1 0 0 0,1 1 0 0 0,-1-1 0 0 0,-1 0 0 0 0,1 0 0 0 0,-1 0 1 0 0,0-1-1 0 0,0 1 0 0 0,0-1 0 0 0,-1 0 0 0 0,0 0 0 0 0,-1-1 0 0 0,0 1 0 0 0,0 0 0 0 0,0-1 0 0 0,-1 0 0 0 0,0 1 0 0 0,-1-1 0 0 0,1 1-64 0 0,-2 3-10 0 0,0 1 0 0 0,0-1 0 0 0,0 1 0 0 0,0 0 0 0 0,0-1 0 0 0,-1 1 0 0 0,0 0 0 0 0,1 0 0 0 0,-1 0-1 0 0,0 0 1 0 0,-1 0 0 0 0,1 1 0 0 0,0-1 0 0 0,-1 1 0 0 0,1-1 0 0 0,-1 1 0 0 0,0 0 0 0 0,0 0 0 0 0,0 0 0 0 0,0 1-1 0 0,0-1 1 0 0,0 0 0 0 0,0 1 0 0 0,-1 0 0 0 0,1 0 0 0 0,-1 0 0 0 0,1 0 0 0 0,0 1 0 0 0,-1-1 0 0 0,1 1 0 0 0,-1 0 10 0 0,-57 0-3143 0 0,9 12-7754 0 0,40-7 312 0 0</inkml:trace>
  <inkml:trace contextRef="#ctx0" brushRef="#br0" timeOffset="1685.697">1212 509 3169 0 0,'0'0'2744'0'0,"0"0"-709"0"0,0 0-328 0 0,0 0-73 0 0,0 0 14 0 0,0 0-30 0 0,0 0-166 0 0,0 0-213 0 0,0 0-213 0 0,0 0-173 0 0,0 0-127 0 0,0 0-69 0 0,0 0-51 0 0,-2 0 3037 0 0,-71 85-2077 0 0,58-66-1559 0 0,0 0 0 0 0,-2-1 0 0 0,0 0-1 0 0,-1-2 1 0 0,0 0 0 0 0,-2-1 0 0 0,-4 3-7 0 0,-43 37-710 0 0,61-65-9641 0 0,11-4 505 0 0,-3 9 4382 0 0</inkml:trace>
  <inkml:trace contextRef="#ctx0" brushRef="#br0" timeOffset="2104.134">921 424 2801 0 0,'0'0'2958'0'0,"0"0"-563"0"0,0 0-276 0 0,0 0 19 0 0,0 0-21 0 0,0 0-197 0 0,0 0-347 0 0,0 0-405 0 0,0 0-350 0 0,0 0-202 0 0,0 0-122 0 0,0 0-58 0 0,0 0-27 0 0,-2 0-18 0 0,2 0-345 0 0,0 0 1 0 0,0 1-1 0 0,1-1 1 0 0,-1 0-1 0 0,0 0 1 0 0,0 0-1 0 0,0 1 1 0 0,0-1 0 0 0,0 0-1 0 0,0 0 1 0 0,1 1-1 0 0,-1-1 1 0 0,0 0-1 0 0,0 0 1 0 0,0 0-1 0 0,0 1 1 0 0,0-1-1 0 0,0 0 1 0 0,0 0-1 0 0,0 1 1 0 0,0-1-1 0 0,0 0 1 0 0,0 0 0 0 0,0 1-1 0 0,0-1 1 0 0,-1 0-1 0 0,1 0 1 0 0,0 1-1 0 0,0-1 1 0 0,0 0-1 0 0,0 0 1 0 0,0 0-1 0 0,0 1 1 0 0,0-1-1 0 0,-1 0 1 0 0,1 0-1 0 0,0 0 1 0 0,0 0 0 0 0,0 1-1 0 0,-1-1 1 0 0,1 0-1 0 0,0 0 1 0 0,0 0-1 0 0,0 0 1 0 0,-1 0-1 0 0,1 0 1 0 0,0 0-1 0 0,0 1 1 0 0,0-1-1 0 0,-1 0-46 0 0,13 12 932 0 0,42 51 806 0 0,24 61-893 0 0,27 38-596 0 0,-73-117-299 0 0,-31-45-14 0 0,-1 0-31 0 0,0 0-28 0 0,0 0-47 0 0,0 0-102 0 0,0 0-153 0 0,0 0-223 0 0,-2-7-7469 0 0,0 3-3929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45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 0 0 0,'0'0'1239'0'0,"0"0"603"0"0,0 0 97 0 0,0 0-274 0 0,0 0-340 0 0,0 0-272 0 0,0 0-130 0 0,1-3-47 0 0,0-3-525 0 0,-1 4 2401 0 0,-13 25-504 0 0,-46 54-716 0 0,57-74-1507 0 0,2-3-4 0 0,0 0-1 0 0,0 0 1 0 0,1 0-1 0 0,-1 0 1 0 0,0 0-1 0 0,0 0 0 0 0,0 1 1 0 0,1-1-1 0 0,-1 0 1 0 0,0 0-1 0 0,0 0 1 0 0,0 0-1 0 0,0 0 0 0 0,1 0 1 0 0,-1 1-1 0 0,0-1 1 0 0,0 0-1 0 0,0 0 1 0 0,0 0-1 0 0,0 0 0 0 0,1 1 1 0 0,-1-1-1 0 0,0 0 1 0 0,0 0-1 0 0,0 0 1 0 0,0 1-1 0 0,0-1 0 0 0,0 0 1 0 0,0 0-1 0 0,0 0 1 0 0,0 1-1 0 0,0-1 1 0 0,0 0-1 0 0,0 0 0 0 0,0 0 1 0 0,0 1-1 0 0,0-1 1 0 0,0 0-1 0 0,0 0 1 0 0,0 0-1 0 0,0 1-20 0 0,39-30 2198 0 0,-37 26-767 0 0,-30 42-456 0 0,29-38-949 0 0,1 0 1 0 0,0 0-1 0 0,0 0 1 0 0,-1 0-1 0 0,1 0 1 0 0,0 0-1 0 0,0-1 1 0 0,0 1-1 0 0,0-1 1 0 0,0 1-1 0 0,0-1 1 0 0,0 0-1 0 0,0 0 1 0 0,0 1-1 0 0,0-2 1 0 0,0 1-1 0 0,0 0 1 0 0,0 0-1 0 0,-1-1 1 0 0,1 1 0 0 0,0-1-1 0 0,0 1 1 0 0,0-1-1 0 0,0 0 1 0 0,0 0-1 0 0,-1 0-26 0 0,5-4 69 0 0,0-1-1 0 0,-1 0 1 0 0,0 0-1 0 0,0-1 1 0 0,-1 1 0 0 0,1-1-1 0 0,-2 0 1 0 0,1 0-1 0 0,-1-1 1 0 0,0 1 0 0 0,0-1-1 0 0,-1 0 1 0 0,0 1-1 0 0,0-7-68 0 0,-3 13 2 0 0,-1 0-1 0 0,0 0 0 0 0,0 0 0 0 0,0 0 0 0 0,0 0 1 0 0,0 1-1 0 0,0-1 0 0 0,0 1 0 0 0,0-1 0 0 0,0 1 1 0 0,0 0-1 0 0,0 0 0 0 0,0 0 0 0 0,0 0 1 0 0,0 0-1 0 0,0 0 0 0 0,0 0 0 0 0,0 1 0 0 0,0-1 1 0 0,0 1-1 0 0,0 0 0 0 0,0-1 0 0 0,-2 2-1 0 0,0 0-6 0 0,0 0 0 0 0,0 0 0 0 0,-1 0 0 0 0,1 0 0 0 0,0 1-1 0 0,1 0 1 0 0,-1 0 0 0 0,1 0 0 0 0,-1 0 0 0 0,1 0 0 0 0,0 1-1 0 0,0 0 1 0 0,0-1 0 0 0,0 1 0 0 0,1 0 0 0 0,0 0 0 0 0,0 1-1 0 0,0-1 1 0 0,0 0 0 0 0,1 1 0 0 0,-1-1 0 0 0,1 1 0 0 0,0-1-1 0 0,1 1 1 0 0,-1 0 0 0 0,1-1 0 0 0,0 1 0 0 0,0 0 0 0 0,0 2 6 0 0,3-4 9 0 0,-1-1 1 0 0,0 0 0 0 0,0-1-1 0 0,1 1 1 0 0,0 0 0 0 0,-1-1-1 0 0,1 1 1 0 0,0-1 0 0 0,-1 0-1 0 0,1 0 1 0 0,0 0 0 0 0,0 0-1 0 0,0-1 1 0 0,0 1 0 0 0,0-1-1 0 0,0 1 1 0 0,0-1 0 0 0,0 0-1 0 0,0 0 1 0 0,0-1 0 0 0,0 1-1 0 0,0-1 1 0 0,2 0-10 0 0,5 1 110 0 0,39-29 482 0 0,-87 30-1446 0 0,27 7-26 0 0,8-6-3602 0 0,2-3-4401 0 0,1 1-1653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419 118 3745 0 0,'0'0'827'0'0,"0"0"-302"0"0,0 0-118 0 0,0 0 266 0 0,0 0 520 0 0,0 0 342 0 0,0 0 69 0 0,0 0-225 0 0,0 0-346 0 0,0 0-358 0 0,0 0-232 0 0,-3 12 268 0 0,-121 272 2239 0 0,58-136-2653 0 0,-6-4 0 0 0,-33 41-297 0 0,104-182 3 0 0,-46 82 91 0 0,212-391 774 0 0,-35 78-357 0 0,34-132-263 0 0,-142 276 533 0 0,-22 83-630 0 0,0 1-34 0 0,0 0-55 0 0,-1 38-159 0 0,-30 281 495 0 0,28-283-395 0 0,1 1 0 0 0,2-1 1 0 0,2 0-1 0 0,1 0 0 0 0,2 0 0 0 0,1 0 0 0 0,2-1 1 0 0,1 0-1 0 0,2 0 0 0 0,8 15-3 0 0,-18-47 32 0 0,0 0 1 0 0,0 0-1 0 0,0 0 1 0 0,0-1-1 0 0,1 1 1 0 0,0-1-1 0 0,-1 1 1 0 0,1-1-1 0 0,0 1 1 0 0,0-1-1 0 0,0 0 1 0 0,0 0-1 0 0,1 0 1 0 0,-1 0-1 0 0,1-1 1 0 0,-1 1-1 0 0,1 0 1 0 0,-1-1-1 0 0,1 0 1 0 0,0 0-1 0 0,0 0 1 0 0,0 0-1 0 0,-1 0 1 0 0,1 0-1 0 0,0-1 1 0 0,0 1-1 0 0,0-1 1 0 0,0 0-1 0 0,0 0 1 0 0,0 0-1 0 0,0 0 1 0 0,0-1-1 0 0,0 1 1 0 0,0-1-1 0 0,0 0 1 0 0,0 1-1 0 0,0-1 1 0 0,0-1-1 0 0,-1 1 1 0 0,1 0-1 0 0,0-1 1 0 0,-1 1-1 0 0,1-1 1 0 0,-1 0-1 0 0,0 0 1 0 0,3-2-33 0 0,19-23 299 0 0,-1 0 1 0 0,-2-2-1 0 0,0-1 0 0 0,-2-1 0 0 0,-2 0 1 0 0,0-1-1 0 0,3-14-299 0 0,-3 6 16 0 0,-1-1 0 0 0,-3 0 0 0 0,-1-1-1 0 0,-2 0 1 0 0,-2-1 0 0 0,-2 0 0 0 0,-1 0 0 0 0,-2-37-16 0 0,-9 115-13714 0 0,6-27 2457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34 10434 0 0,'0'0'1146'0'0,"0"0"-319"0"0,0 0-69 0 0,0 0 111 0 0,0 0 44 0 0,0 0-59 0 0,0 0-183 0 0,0 0-203 0 0,0 0-148 0 0,0 0-104 0 0,0 0-83 0 0,0 0-29 0 0,-23 31-15 0 0,-70 95-9 0 0,91-125-75 0 0,1 0-1 0 0,-1 0 0 0 0,1 0 1 0 0,-1 1-1 0 0,1-1 0 0 0,0 0 1 0 0,-1 1-1 0 0,1-1 0 0 0,0 1 0 0 0,0 0 1 0 0,0-1-1 0 0,0 1 0 0 0,0 0 1 0 0,0-1-1 0 0,1 1 0 0 0,-1 0 0 0 0,1 0 1 0 0,-1 0-1 0 0,1 0 0 0 0,-1-1 1 0 0,1 1-1 0 0,0 0 0 0 0,0 0 0 0 0,0 0 1 0 0,0 0-1 0 0,0 0 0 0 0,1 0 1 0 0,-1 0-1 0 0,1 0 0 0 0,-1-1 0 0 0,1 1 1 0 0,0 0-1 0 0,-1 0 0 0 0,1-1 1 0 0,1 3-5 0 0,2 2 43 0 0,-1-2 35 0 0,0 0 0 0 0,0 0 0 0 0,1 0 0 0 0,-1-1 0 0 0,1 1 0 0 0,0-1 0 0 0,0 1-1 0 0,0-1 1 0 0,0 0 0 0 0,0-1 0 0 0,1 1 0 0 0,-1-1 0 0 0,1 0 0 0 0,-1 0 0 0 0,1 0 0 0 0,0-1 0 0 0,0 0 0 0 0,0 0 0 0 0,0 0 0 0 0,0 0 0 0 0,0-1 0 0 0,0 0 0 0 0,0 0 0 0 0,0 0 0 0 0,0-1 0 0 0,0 1 0 0 0,2-2-78 0 0,3 1 209 0 0,-1-1 1 0 0,1-1 0 0 0,-1 0-1 0 0,0 0 1 0 0,0-1-1 0 0,-1 0 1 0 0,1-1 0 0 0,-1 0-1 0 0,0 0 1 0 0,0 0 0 0 0,0-1-1 0 0,-1-1 1 0 0,0 1 0 0 0,1-2-210 0 0,-3 4 55 0 0,-1-1 0 0 0,1 0 0 0 0,-1 0 0 0 0,0 0 0 0 0,0 0 0 0 0,-1-1 0 0 0,0 1 0 0 0,0-1 0 0 0,0 0 0 0 0,0 0 1 0 0,-1 0-1 0 0,0-1 0 0 0,0 1 0 0 0,-1 0 0 0 0,0-1 0 0 0,0 1 0 0 0,0-1 0 0 0,-1 1 0 0 0,0-1 0 0 0,0 1 0 0 0,-1-1 0 0 0,0 1 0 0 0,0-1 1 0 0,0 1-1 0 0,-1-1 0 0 0,0 1 0 0 0,0 0 0 0 0,-1 0 0 0 0,0 0 0 0 0,0 0 0 0 0,0 1 0 0 0,0-1 0 0 0,-4-3-55 0 0,2 5-69 0 0,1 0-1 0 0,-1 0 1 0 0,0 1-1 0 0,0 0 1 0 0,0 0-1 0 0,0 0 1 0 0,0 1-1 0 0,-1 0 0 0 0,1 0 1 0 0,-1 0-1 0 0,1 1 1 0 0,-1-1-1 0 0,0 1 1 0 0,0 1-1 0 0,0-1 1 0 0,1 1-1 0 0,-1 0 1 0 0,-1 0 69 0 0,-29 9-3054 0 0,4 10-3406 0 0,22-10-4851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5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92 3073 0 0,'0'0'1583'0'0,"0"0"-335"0"0,0 0-77 0 0,0 0 182 0 0,0 0 148 0 0,0 0 15 0 0,0 0-34 0 0,0 0-95 0 0,0 0-204 0 0,0 0-194 0 0,0 0-253 0 0,0 0-238 0 0,0 0-105 0 0,-4 1-59 0 0,2 0-267 0 0,0 0 0 0 0,1 1 0 0 0,-1-1 0 0 0,1 0 0 0 0,-1 0 0 0 0,1 1-1 0 0,-1-1 1 0 0,1 0 0 0 0,0 1 0 0 0,0 0 0 0 0,0-1 0 0 0,0 1 0 0 0,0 0 0 0 0,0-1 0 0 0,0 1 0 0 0,0 0 0 0 0,1 0 0 0 0,-1 0 0 0 0,1 0 0 0 0,-1-1 0 0 0,1 1 0 0 0,0 0 0 0 0,0 0 0 0 0,0 0 0 0 0,0 0 0 0 0,0 0 0 0 0,0 0 0 0 0,0 0 0 0 0,1 0 0 0 0,-1 0 0 0 0,1 0-67 0 0,-1 7 234 0 0,16 93 1234 0 0,-14-99-1406 0 0,1 0 0 0 0,-1 0 1 0 0,1-1-1 0 0,-1 1 0 0 0,1-1 1 0 0,0 1-1 0 0,0-1 0 0 0,1 0 1 0 0,-1 0-1 0 0,0 0 0 0 0,1-1 1 0 0,-1 1-1 0 0,1-1 0 0 0,-1 0 1 0 0,1 0-1 0 0,-1 0 0 0 0,1 0 1 0 0,0-1-1 0 0,0 1 0 0 0,-1-1 1 0 0,1 0-1 0 0,0 0 0 0 0,0 0 1 0 0,0-1-1 0 0,-1 1 0 0 0,1-1 1 0 0,0 0-1 0 0,-1 0 0 0 0,1 0 0 0 0,-1-1 1 0 0,1 1-1 0 0,-1-1 0 0 0,0 0 1 0 0,1 0-1 0 0,-1 0 0 0 0,0 0 1 0 0,0-1-1 0 0,0 1 0 0 0,-1-1 1 0 0,1 0-1 0 0,-1 0 0 0 0,1 0 1 0 0,-1 0-1 0 0,0 0 0 0 0,1-3-62 0 0,84-92 404 0 0,-63 119-993 0 0,-4 3 589 0 0,-18-19 2 0 0,1-1 0 0 0,0 1 0 0 0,0-1 0 0 0,1 0 0 0 0,-1 0 0 0 0,1 0 0 0 0,0-1 0 0 0,0 1 0 0 0,0-1 0 0 0,0 0 0 0 0,0 0 0 0 0,1 0 0 0 0,0-1 0 0 0,-1 1 0 0 0,1-1-1 0 0,0-1 1 0 0,0 1 0 0 0,0 0 0 0 0,0-1 0 0 0,1 0 0 0 0,3 0-2 0 0,-3 0 35 0 0,-1-1 1 0 0,1 0-1 0 0,0 0 0 0 0,-1 0 0 0 0,1 0 0 0 0,0-1 0 0 0,-1 0 1 0 0,1 0-1 0 0,-1-1 0 0 0,1 1 0 0 0,-1-1 0 0 0,0 0 0 0 0,0-1 1 0 0,0 0-1 0 0,0 1 0 0 0,0-1 0 0 0,0-1 0 0 0,-1 1 0 0 0,4-4-35 0 0,3-3 122 0 0,0-1-1 0 0,-1 0 1 0 0,0 0-1 0 0,-1-1 0 0 0,0-1 1 0 0,-1 1-1 0 0,0-1 0 0 0,-1-1 1 0 0,-1 1-1 0 0,3-9-121 0 0,3-52-261 0 0,-16 69-1702 0 0,0 3-2125 0 0,3 2 931 0 0,-3-1-9220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27 0 0 0,'0'0'465'0'0,"0"0"545"0"0,0 0 229 0 0,0 0-25 0 0,0 0-104 0 0,0 0-16 0 0,0 0-39 0 0,0 0 18 0 0,-2-3-22 0 0,-7-12-57 0 0,-19 8 4428 0 0,-13 6-2144 0 0,-86 9-42 0 0,15 29-1836 0 0,112-35-1384 0 0,0 1 1 0 0,1-1-1 0 0,-1 0 1 0 0,1 0-1 0 0,-1 0 0 0 0,1 0 1 0 0,0 0-1 0 0,0-1 0 0 0,0 1 1 0 0,0 0-1 0 0,0 0 1 0 0,0-1-1 0 0,1 1 0 0 0,-1 0 1 0 0,1-1-1 0 0,-1 1 1 0 0,1-1-1 0 0,-1 0 0 0 0,1 1 1 0 0,0-1-1 0 0,0 0 0 0 0,0 0 1 0 0,-1 0-1 0 0,1 0 1 0 0,0-1-1 0 0,0 1 0 0 0,0 0 1 0 0,0-1-1 0 0,2 1-16 0 0,2 3 67 0 0,68 37 174 0 0,-59-35-221 0 0,-1 1 0 0 0,0 0 0 0 0,0 1 0 0 0,-1 1 0 0 0,0 0 0 0 0,0 1 1 0 0,-1 0-1 0 0,-1 1 0 0 0,1 0 0 0 0,-2 1 0 0 0,0 0 0 0 0,2 3-20 0 0,-11-13 26 0 0,0-1 0 0 0,0 0-1 0 0,0 1 1 0 0,-1-1-1 0 0,1 0 1 0 0,0 1 0 0 0,0-1-1 0 0,-1 1 1 0 0,1-1 0 0 0,-1 1-1 0 0,1 0 1 0 0,-1-1 0 0 0,0 1-1 0 0,0-1 1 0 0,0 1-1 0 0,0 0 1 0 0,0-1 0 0 0,0 1-1 0 0,0 0 1 0 0,0-1 0 0 0,-1 1-1 0 0,1-1 1 0 0,0 1-1 0 0,-1 0 1 0 0,0-1 0 0 0,1 1-1 0 0,-1-1 1 0 0,0 0 0 0 0,0 1-1 0 0,0-1 1 0 0,0 1 0 0 0,0-1-1 0 0,0 0 1 0 0,0 0-1 0 0,0 0 1 0 0,0 0 0 0 0,-1 0-1 0 0,1 0-25 0 0,-61 24 977 0 0,43-20-1026 0 0,-122 18 385 0 0,47-21-513 0 0,97-14-2839 0 0,38-3-1055 0 0,-23 9-1837 0 0,-7 3-5398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12123 0 0,'0'0'1449'0'0,"0"0"-506"0"0,0 0-223 0 0,0 0 78 0 0,0 0 71 0 0,0 0-31 0 0,0 0-133 0 0,0 0-165 0 0,0 0-120 0 0,0 0-78 0 0,0 0-30 0 0,0 0-33 0 0,0 0 18 0 0,0 27 40 0 0,3 84 46 0 0,-3-110-369 0 0,-1 0-1 0 0,1 0 0 0 0,0 0 1 0 0,-1-1-1 0 0,1 1 1 0 0,0 0-1 0 0,0 0 0 0 0,-1 0 1 0 0,1 0-1 0 0,0 0 0 0 0,0 0 1 0 0,0 0-1 0 0,0 0 1 0 0,0-1-1 0 0,0 1 0 0 0,0 0 1 0 0,0 0-1 0 0,1 0 1 0 0,-1 0-1 0 0,0 0 0 0 0,1 0 1 0 0,-1-1-1 0 0,0 1 0 0 0,1 0 1 0 0,-1 0-1 0 0,1 0 1 0 0,-1-1-1 0 0,1 1 0 0 0,-1 0 1 0 0,1-1-1 0 0,0 1 1 0 0,-1 0-1 0 0,1-1 0 0 0,0 1 1 0 0,-1-1-1 0 0,1 1 0 0 0,0-1 1 0 0,0 1-1 0 0,0-1 1 0 0,0 0-1 0 0,-1 1 0 0 0,1-1 1 0 0,0 0-1 0 0,0 0 1 0 0,0 1-1 0 0,0-1 0 0 0,0 0 1 0 0,0 0-1 0 0,0 0 0 0 0,0 0 1 0 0,-1 0-1 0 0,1 0 1 0 0,0-1-1 0 0,0 1-13 0 0,4-1 135 0 0,9-2 9 0 0,0 0 1 0 0,0-2-1 0 0,0 1 0 0 0,-1-2 1 0 0,1 0-1 0 0,-1 0 1 0 0,-1-1-1 0 0,1-1 1 0 0,-1 0-1 0 0,0-1 0 0 0,-1 0 1 0 0,0-1-1 0 0,-1 0 1 0 0,0 0-1 0 0,0-1 1 0 0,-1-1-1 0 0,1-1-144 0 0,26-35-985 0 0,-22 27-7125 0 0,-11 17-3446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0:57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14211 0 0,'0'0'1022'0'0,"0"0"-486"0"0,0 0-332 0 0,0 0 36 0 0,0 0 275 0 0,0 0 214 0 0,0 0 79 0 0,0 0-58 0 0,0 0-145 0 0,0 0-102 0 0,0 37-60 0 0,0 116-46 0 0,0 72 738 0 0,-18 80-528 0 0,2-245-200 0 0,14-86 1209 0 0,7 14-1629 0 0,1 0-1 0 0,0 1 1 0 0,1 0 0 0 0,0 0-1 0 0,1 0 1 0 0,0 1 0 0 0,1 1-1 0 0,-1-1 1 0 0,2 1 0 0 0,0 0-1 0 0,0 1 1 0 0,0 1 0 0 0,1-1-1 0 0,0 2 1 0 0,0-1 0 0 0,11-3 13 0 0,-14 5-17 0 0,0-1 0 0 0,1 2 0 0 0,0-1 0 0 0,0 1 0 0 0,1 1 0 0 0,-1-1 0 0 0,1 2 0 0 0,0-1 0 0 0,-1 1 0 0 0,1 1 0 0 0,0 0 0 0 0,0 0 0 0 0,0 1 0 0 0,0 0 0 0 0,0 1 0 0 0,0 0 1 0 0,5 1 16 0 0,-12 1 7 0 0,1-1 1 0 0,-1 1-1 0 0,1-1 1 0 0,-1 1 0 0 0,0 0-1 0 0,0 0 1 0 0,-1 0-1 0 0,1 1 1 0 0,0-1 0 0 0,-1 1-1 0 0,0-1 1 0 0,0 1-1 0 0,0 0 1 0 0,0 0 0 0 0,-1 0-1 0 0,0 0 1 0 0,1 0-1 0 0,-1 0 1 0 0,-1 0 0 0 0,1 1-1 0 0,-1-1 1 0 0,1 0-1 0 0,-1 0 1 0 0,0 1 0 0 0,-1-1-1 0 0,1 0 1 0 0,-1 0-1 0 0,0 1 1 0 0,0-1 0 0 0,0 0-1 0 0,-1 0 1 0 0,1 0-1 0 0,-1 0 1 0 0,0-1 0 0 0,0 1-1 0 0,0 0 1 0 0,-3 3-8 0 0,0 2 53 0 0,-1 1 1 0 0,0-1-1 0 0,-1 0 1 0 0,0 0-1 0 0,0-1 0 0 0,-1 0 1 0 0,0 0-1 0 0,0-1 1 0 0,-1 0-1 0 0,0 0 0 0 0,0-1 1 0 0,-1 0-1 0 0,0-1 1 0 0,0 0-1 0 0,0 0 1 0 0,0-1-1 0 0,-1-1 0 0 0,0 0 1 0 0,-2 1-54 0 0,11-4-39 0 0,1 1-1 0 0,-1 0 1 0 0,0-1 0 0 0,0 1 0 0 0,0-1 0 0 0,0 1 0 0 0,0-1 0 0 0,0 0-1 0 0,0 1 1 0 0,1-1 0 0 0,-1 0 0 0 0,0-1 0 0 0,0 1 0 0 0,0 0 0 0 0,0 0-1 0 0,0-1 1 0 0,0 1 0 0 0,0-1 0 0 0,1 0 0 0 0,-1 0 0 0 0,0 1 0 0 0,0-1-1 0 0,1 0 1 0 0,-1 0 0 0 0,0-1 0 0 0,1 1 0 0 0,-1 0 0 0 0,1 0-1 0 0,0-1 1 0 0,-1 1 0 0 0,1-1 0 0 0,0 1 0 0 0,0-1 0 0 0,0 0 0 0 0,0 1-1 0 0,0-1 1 0 0,0 0 0 0 0,1 0 0 0 0,-1 1 0 0 0,1-1 0 0 0,-1 0 0 0 0,1 0-1 0 0,-1 0 1 0 0,1 0 0 0 0,0-1 39 0 0,0-8-1283 0 0,0-5-2073 0 0,1 1-4200 0 0,2 7-4010 0 0</inkml:trace>
  <inkml:trace contextRef="#ctx0" brushRef="#br0" timeOffset="668.501">804 487 4785 0 0,'0'0'1554'0'0,"0"0"-143"0"0,0 0 332 0 0,0 0 442 0 0,0 0 177 0 0,0 0-260 0 0,0 0-516 0 0,0 0-525 0 0,0 0-366 0 0,0 0-181 0 0,0 0-120 0 0,0 0-40 0 0,0 0-18 0 0,-17 6-11 0 0,-124 47 763 0 0,134-50-1015 0 0,3-2-44 0 0,1 0-1 0 0,-1 0 0 0 0,1 0 1 0 0,0 0-1 0 0,-1 1 0 0 0,1 0 1 0 0,0-1-1 0 0,0 1 0 0 0,0 0 1 0 0,0 1-1 0 0,1-1 0 0 0,-1 0 1 0 0,0 1-1 0 0,1 0 0 0 0,0-1 1 0 0,0 1-1 0 0,0 0 1 0 0,0 0-1 0 0,0 0 0 0 0,0 1 1 0 0,1-1-29 0 0,3 0-5 0 0,0 0 0 0 0,1 0 0 0 0,-1-1 0 0 0,1 1 0 0 0,0-1 0 0 0,0 0 0 0 0,0 0 1 0 0,0 0-1 0 0,0 0 0 0 0,0-1 0 0 0,1 1 0 0 0,-1-1 0 0 0,0 0 0 0 0,1 1 0 0 0,-1-2 0 0 0,1 1 1 0 0,0 0-1 0 0,2-1 5 0 0,28 7 13 0 0,-25-6-10 0 0,-1 0 0 0 0,0 0 0 0 0,1 1 1 0 0,-1 1-1 0 0,0-1 0 0 0,0 1 0 0 0,0 0 1 0 0,-1 1-1 0 0,1 0 0 0 0,-1 0 0 0 0,0 1 1 0 0,4 3-4 0 0,-10-6 32 0 0,0 0 1 0 0,0 1 0 0 0,0-1-1 0 0,-1 1 1 0 0,1-1 0 0 0,-1 1 0 0 0,0-1-1 0 0,0 1 1 0 0,0-1 0 0 0,0 1 0 0 0,0 0-1 0 0,-1-1 1 0 0,1 1 0 0 0,-1-1-1 0 0,1 1 1 0 0,-1-1 0 0 0,0 0 0 0 0,0 1-1 0 0,0-1 1 0 0,0 0 0 0 0,0 0-1 0 0,-1 1 1 0 0,1-1 0 0 0,-1 0 0 0 0,0 0-1 0 0,1-1 1 0 0,-1 1 0 0 0,0 0-1 0 0,0 0 1 0 0,0-1 0 0 0,0 1 0 0 0,0-1-1 0 0,0 0 1 0 0,-1 0 0 0 0,1 0-1 0 0,0 0 1 0 0,-1 0 0 0 0,1 0 0 0 0,-1 0-1 0 0,1-1 1 0 0,-1 1 0 0 0,-1-1-33 0 0,-3 4 6 0 0,-169 62 494 0 0,142-58-836 0 0,34-8 39 0 0,0 0-196 0 0,0 0-297 0 0,9-8-5990 0 0,-6 5 1254 0 0,0-1-5260 0 0</inkml:trace>
  <inkml:trace contextRef="#ctx0" brushRef="#br0" timeOffset="982.253">1211 185 13411 0 0,'0'0'1524'0'0,"0"0"-520"0"0,0 0-177 0 0,0 0 175 0 0,0 0 146 0 0,0 0-22 0 0,0 0-113 0 0,0 0-157 0 0,0 0-123 0 0,0 0-72 0 0,0 0-73 0 0,0 0-89 0 0,0 0-79 0 0,1 26-64 0 0,0 86-75 0 0,-19 40 214 0 0,5-90-409 0 0,-13 185-101 0 0,16-177-254 0 0,-8-58-3733 0 0,-2-26-8336 0 0,14 10 2932 0 0</inkml:trace>
  <inkml:trace contextRef="#ctx0" brushRef="#br0" timeOffset="1251.757">933 516 12443 0 0,'0'0'1791'0'0,"0"0"-598"0"0,0 0-208 0 0,0 0-4 0 0,0 0 51 0 0,0 0-22 0 0,0 0-134 0 0,0 0-159 0 0,0 0-108 0 0,0 0-104 0 0,0 0-110 0 0,0 0-51 0 0,0 0-60 0 0,32 1-56 0 0,101 2-67 0 0,107 29-2481 0 0,-227-31 559 0 0,3 0-4841 0 0,-8 2-4765 0 0</inkml:trace>
  <inkml:trace contextRef="#ctx0" brushRef="#br0" timeOffset="1467.502">1459 630 6753 0 0,'0'0'6194'0'0,"0"0"-5082"0"0,0 0-376 0 0,0 0 152 0 0,0 0 9 0 0,0 0-105 0 0,0 0-216 0 0,0 0-312 0 0,0 0-168 0 0,0 0-120 0 0,0 0-120 0 0,0 0-168 0 0,0 0-248 0 0,0 0-393 0 0,-1 151-1055 0 0,2-151-2353 0 0,3 0-5585 0 0</inkml:trace>
  <inkml:trace contextRef="#ctx0" brushRef="#br0" timeOffset="10100.42">1537 354 0 0 0,'0'0'776'0'0,"7"2"3377"0"0,-3-1 4440 0 0,-4 0-7491 0 0,-4 3 1783 0 0,-15 15-2066 0 0,19-19-807 0 0,0 0 0 0 0,1 0 0 0 0,-1 0 0 0 0,0 0 0 0 0,1 0 0 0 0,-1 0 0 0 0,0 0 0 0 0,1 0 0 0 0,-1 0 0 0 0,0 1 0 0 0,1-1 0 0 0,-1 0 0 0 0,0 0 0 0 0,0 0 0 0 0,1 1 0 0 0,-1-1 0 0 0,0 0 0 0 0,0 0 0 0 0,1 1 0 0 0,-1-1 0 0 0,0 0 0 0 0,0 1 0 0 0,0-1 0 0 0,1 0 0 0 0,-1 0 0 0 0,0 1 0 0 0,0-1 0 0 0,0 0 0 0 0,0 1 0 0 0,0-1 0 0 0,0 0 0 0 0,0 1 0 0 0,0-1 0 0 0,0 1 0 0 0,0-1 0 0 0,0 0 0 0 0,0 1 0 0 0,0-1 0 0 0,0 0 0 0 0,0 1 0 0 0,0-1 0 0 0,0 0 0 0 0,0 1 0 0 0,0-1 0 0 0,0 0 0 0 0,0 1 0 0 0,-1-1 0 0 0,1 0 0 0 0,0 0 0 0 0,0 1 0 0 0,0-1 0 0 0,-1 0 0 0 0,1 1 0 0 0,0-1 0 0 0,-1 0 0 0 0,1 0 0 0 0,0 0 0 0 0,0 1 0 0 0,-1-1 0 0 0,1 0 0 0 0,0 0 0 0 0,-1 0-12 0 0,32-9 1094 0 0,12-24 1034 0 0,-43 33-1801 0 0,0 0 5 0 0,0 0 8 0 0,-15 4 355 0 0,-19 22-1735 0 0,59-29-4232 0 0,-18 1-1150 0 0,-4-1-4832 0 0</inkml:trace>
  <inkml:trace contextRef="#ctx0" brushRef="#br0" timeOffset="10835.718">2019 111 0 0 0,'0'0'1050'0'0,"0"0"204"0"0,0 0 371 0 0,0 0 271 0 0,0 0 41 0 0,0 0-217 0 0,0 0-350 0 0,0 0-311 0 0,0 0-173 0 0,0 0-43 0 0,0 0 23 0 0,0 0 27 0 0,-2-3 4240 0 0,-8 153-1960 0 0,7-100-3022 0 0,-2 0-1 0 0,-2-1 1 0 0,-3 1-1 0 0,-1-2 1 0 0,-3 1-1 0 0,-1-2 1 0 0,-20 41-151 0 0,-5 23-10 0 0,43-92-1384 0 0,15-35-3616 0 0,-14 4 1234 0 0,-2 7-766 0 0,0 0-5485 0 0</inkml:trace>
  <inkml:trace contextRef="#ctx0" brushRef="#br0" timeOffset="11136.222">1601 538 4785 0 0,'0'0'2498'0'0,"0"0"-506"0"0,0 0-403 0 0,0 0-262 0 0,0 0-171 0 0,0 0-101 0 0,0 0-51 0 0,0 0 14 0 0,0 0 48 0 0,0 0-15 0 0,0 0-116 0 0,0 0-135 0 0,0 0-112 0 0,28 6-127 0 0,87 17-101 0 0,103-12 621 0 0,-122-7-1365 0 0,-75-4-4764 0 0,-1 1-5138 0 0,-17-1 2638 0 0</inkml:trace>
  <inkml:trace contextRef="#ctx0" brushRef="#br0" timeOffset="11471.189">2257 531 2769 0 0,'0'0'1996'0'0,"0"0"-170"0"0,0 0 127 0 0,0 0 148 0 0,0 0-78 0 0,0 0-308 0 0,0 0-420 0 0,0 0-355 0 0,0 0-224 0 0,0 0-170 0 0,0 0-123 0 0,0 0-89 0 0,0 0-82 0 0,-9 26-68 0 0,-27 83-56 0 0,28-38 146 0 0,8-67-213 0 0,0-1-1 0 0,0 0 1 0 0,0 1 0 0 0,1-1 0 0 0,0 0 0 0 0,0 1 0 0 0,0-1-1 0 0,0 0 1 0 0,0 0 0 0 0,0 0 0 0 0,1 1 0 0 0,0-2 0 0 0,0 1-1 0 0,0 0 1 0 0,0 0 0 0 0,0 0 0 0 0,0-1 0 0 0,0 0-1 0 0,1 1 1 0 0,0-1 0 0 0,-1 0 0 0 0,1 0 0 0 0,0 0 0 0 0,0 0-1 0 0,0-1 1 0 0,0 1 0 0 0,0-1 0 0 0,0 0 0 0 0,1 0 0 0 0,-1 0-1 0 0,0 0 1 0 0,1-1 0 0 0,-1 1 0 0 0,0-1 0 0 0,1 0 0 0 0,-1 0-1 0 0,2 0-60 0 0,5 0 179 0 0,-1-1 0 0 0,0 0 0 0 0,0-1 0 0 0,0 0 0 0 0,0 0 0 0 0,0-1 0 0 0,0 0 0 0 0,-1 0 0 0 0,1-1 0 0 0,-1 0 0 0 0,0-1 0 0 0,0 0 0 0 0,3-3-179 0 0,10-11-24 0 0,-2-1-1 0 0,0 0 1 0 0,-1-2 0 0 0,-1 0-1 0 0,-1-1 1 0 0,-1 0 0 0 0,-1-2-1 0 0,-1 1 1 0 0,1-6 24 0 0,4-14-2645 0 0,-7 15-7422 0 0,-9 21-1054 0 0</inkml:trace>
  <inkml:trace contextRef="#ctx0" brushRef="#br0" timeOffset="11772.46">2886 93 11538 0 0,'0'0'1405'0'0,"0"0"-350"0"0,0 0 13 0 0,0 0 149 0 0,0 0 58 0 0,0 0-68 0 0,0 0-253 0 0,0 0-201 0 0,0 0-174 0 0,0 0-167 0 0,0 0-61 0 0,0 0-36 0 0,3-3-21 0 0,11 4 592 0 0,-16 31 178 0 0,-16 232 557 0 0,-10 38-1337 0 0,12-192-418 0 0,-4-142-11674 0 0,15 21 5472 0 0,0 3-1664 0 0</inkml:trace>
  <inkml:trace contextRef="#ctx0" brushRef="#br0" timeOffset="12286.189">2566 476 6025 0 0,'0'0'2118'0'0,"0"0"-447"0"0,0 0-229 0 0,0 0-227 0 0,0 0-202 0 0,0 0-109 0 0,0 0-67 0 0,0 0 12 0 0,0 0 13 0 0,0 0-94 0 0,0 0-119 0 0,0 0-107 0 0,0 0-86 0 0,34 3-76 0 0,106 10-61 0 0,172-7-417 0 0,-305-6 739 0 0,15 0-2324 0 0,18 17-8863 0 0,-32 0 9894 0 0,-4-12 1095 0 0,0 1 0 0 0,1-1 0 0 0,-1 1-1 0 0,1-1 1 0 0,0 0 0 0 0,0-1 0 0 0,1 1-1 0 0,-1-1 1 0 0,1 0 0 0 0,0-1 0 0 0,0 1-1 0 0,0-1 1 0 0,1 0 0 0 0,-1-1 0 0 0,1 0 0 0 0,0 0-1 0 0,-1 0 1 0 0,1-1 0 0 0,0 0 0 0 0,0 0-1 0 0,0 0 1 0 0,0-1 0 0 0,0 0 0 0 0,0-1-1 0 0,0 0 1 0 0,0 0 0 0 0,4-1-443 0 0,3 2 597 0 0,-4-1-396 0 0,1-1 0 0 0,0 1 0 0 0,-1-2-1 0 0,1 0 1 0 0,-1 0 0 0 0,0-1 0 0 0,0 0-1 0 0,0 0 1 0 0,-1-1 0 0 0,1-1 0 0 0,-1 0-1 0 0,-1 0 1 0 0,1-1 0 0 0,-1 1 0 0 0,0-2-1 0 0,0 1 1 0 0,5-8-201 0 0,23-56 573 0 0,-36 69-568 0 0,1 1-1 0 0,-1-1 1 0 0,0 0-1 0 0,1 0 1 0 0,-1 0-1 0 0,0 0 1 0 0,0 1-1 0 0,0-1 1 0 0,0 0 0 0 0,-1 0-1 0 0,1 0 1 0 0,0 1-1 0 0,-1-1 1 0 0,1 0-1 0 0,-1 0 1 0 0,0 1-1 0 0,0-1 1 0 0,1 0-1 0 0,-1 1 1 0 0,0-1 0 0 0,0 1-1 0 0,-1-1 1 0 0,1 1-1 0 0,0-1 1 0 0,0 1-1 0 0,-1 0 1 0 0,1 0-1 0 0,-1 0 1 0 0,1 0-1 0 0,-1 0 1 0 0,1 0 0 0 0,-1 0-1 0 0,0 0 1 0 0,1 0-1 0 0,-1 1 1 0 0,0-1-1 0 0,0 1 1 0 0,1-1-1 0 0,-1 1 1 0 0,-1 0-5 0 0,-6-2-30 0 0,0 1 0 0 0,0 1 0 0 0,-1 0 0 0 0,1 0 0 0 0,0 1 0 0 0,-1 0 0 0 0,1 0 0 0 0,0 1 0 0 0,0 0 0 0 0,0 1 0 0 0,0 0 0 0 0,1 1 0 0 0,-1-1 0 0 0,1 2 0 0 0,0-1 0 0 0,0 1 0 0 0,-5 4 31 0 0,-114 112-146 0 0,123-116 155 0 0,0-1-1 0 0,0 1 0 0 0,0 1 0 0 0,0-1 0 0 0,1 0 0 0 0,0 1 0 0 0,0 0 0 0 0,1-1 0 0 0,-1 1 0 0 0,1 0 0 0 0,1 0 0 0 0,-1 1 1 0 0,1-1-1 0 0,0 0 0 0 0,0 0 0 0 0,1 1 0 0 0,0-1 0 0 0,0 0 0 0 0,0 1 0 0 0,1-1 0 0 0,0 0 0 0 0,0 1 0 0 0,1-1 0 0 0,-1 0 1 0 0,1 0-1 0 0,1 0 0 0 0,-1 0 0 0 0,1-1 0 0 0,0 1 0 0 0,0-1 0 0 0,1 1 0 0 0,0-1 0 0 0,0 0 0 0 0,0 0 0 0 0,0-1 0 0 0,1 1 1 0 0,4 2-11 0 0,12 6 73 0 0,0-1-1 0 0,1-1 0 0 0,1-1 0 0 0,-1-1 0 0 0,2-1 0 0 0,-1-1 0 0 0,1-1 0 0 0,0-1 0 0 0,1-2 0 0 0,-1 0 0 0 0,1-1 0 0 0,7-1-71 0 0,38 1-3022 0 0,-2-2-3292 0 0,-61 0 5437 0 0,11 0-11172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25 6473 0 0,'0'0'1275'0'0,"0"0"-341"0"0,0 0-61 0 0,0 0 138 0 0,0 0 199 0 0,0 0 139 0 0,0 0-47 0 0,0 0-143 0 0,0 0-187 0 0,0 0-177 0 0,0 0-156 0 0,0 0-119 0 0,0-4-83 0 0,0 3-414 0 0,0 0-1 0 0,0 0 0 0 0,0 1 0 0 0,0-1 0 0 0,0 0 1 0 0,0 0-1 0 0,-1 0 0 0 0,1 1 0 0 0,0-1 1 0 0,0 0-1 0 0,-1 0 0 0 0,1 1 0 0 0,-1-1 0 0 0,1 0 1 0 0,-1 0-1 0 0,1 1 0 0 0,-1-1 0 0 0,1 1 0 0 0,-1-1 1 0 0,0 0-1 0 0,1 1 0 0 0,-1-1 0 0 0,0 1 0 0 0,1 0 1 0 0,-1-1-1 0 0,0 1 0 0 0,0-1 0 0 0,1 1 1 0 0,-1 0-1 0 0,0 0 0 0 0,0-1 0 0 0,0 1 0 0 0,1 0 1 0 0,-1 0-1 0 0,0 0 0 0 0,0 0 0 0 0,0 0 0 0 0,1 0 1 0 0,-1 0-1 0 0,0 0 0 0 0,0 0 0 0 0,0 1 1 0 0,0-1-1 0 0,1 0 0 0 0,-1 0 0 0 0,0 1 0 0 0,0-1 1 0 0,1 0-1 0 0,-1 1 0 0 0,0-1 0 0 0,1 1 0 0 0,-1-1 1 0 0,0 1-1 0 0,1 0 0 0 0,-1-1 0 0 0,1 1 0 0 0,-1-1 1 0 0,0 1-1 0 0,1 0 0 0 0,0-1 0 0 0,-1 1 1 0 0,1 0-1 0 0,-1 0 0 0 0,1 0-22 0 0,-77 42 864 0 0,126-78 541 0 0,-58 31 1456 0 0,-5 4-4173 0 0,1 4-3615 0 0,4 5-4846 0 0,7-4 284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11018 0 0,'0'0'1291'0'0,"0"0"-294"0"0,0 0 21 0 0,0 0 197 0 0,0 0 86 0 0,0 0-125 0 0,0 0-311 0 0,0 0-285 0 0,0 0-153 0 0,0 0-77 0 0,0 0-49 0 0,-3 24-38 0 0,-13 73 10 0 0,-5 62 926 0 0,20-164-7783 0 0,2-5-481 0 0,-1 3-1560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14539 0 0,'0'0'1504'0'0,"0"0"-375"0"0,0 0-137 0 0,0 0-8 0 0,0 0-112 0 0,0 0-240 0 0,0 0-432 0 0,0 0-344 0 0,0 0-128 0 0,0 0-64 0 0,0 0-40 0 0,0 0-144 0 0,0 0-520 0 0,15 37-1129 0 0,-6-23-3384 0 0,-1-3-4889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1 335 13851 0 0,'0'0'1774'0'0,"0"0"-574"0"0,0 0-204 0 0,0 0 11 0 0,0 0-40 0 0,0 0-120 0 0,0 0-223 0 0,0 0-195 0 0,0 0-86 0 0,0 0-14 0 0,0 0-16 0 0,0 0-3 0 0,0 0-35 0 0,16-32-64 0 0,51-98-57 0 0,-6 20 185 0 0,-60 108-274 0 0,-1 2-78 0 0,0 0 0 0 0,1 0 0 0 0,-1 0 0 0 0,0 1 0 0 0,0-1 0 0 0,0 0-1 0 0,1 0 1 0 0,-1 0 0 0 0,0 0 0 0 0,0 0 0 0 0,1 1 0 0 0,-1-1 0 0 0,0 0 0 0 0,0 0 0 0 0,1 0-1 0 0,-1 0 1 0 0,0 0 0 0 0,1 0 0 0 0,-1 0 0 0 0,0 0 0 0 0,0 0 0 0 0,1 0 0 0 0,-1 0 0 0 0,0 0-1 0 0,1 0 1 0 0,-1 0 0 0 0,0 0 0 0 0,0-1 0 0 0,1 1 0 0 0,-1 0 0 0 0,0 0 0 0 0,0 0 0 0 0,1 0-1 0 0,-1 0 1 0 0,0-1 0 0 0,0 1 0 0 0,0 0 0 0 0,1 0 0 0 0,-1 0 0 0 0,0-1 0 0 0,0 1 0 0 0,0 0-1 0 0,0 0 1 0 0,0-1 0 0 0,1 1 0 0 0,-1 0 0 0 0,0 0 0 0 0,0-1 0 0 0,0 1 0 0 0,0 0 0 0 0,0 0 0 0 0,0-1-1 0 0,0 1 1 0 0,0 0 13 0 0,13 116-262 0 0,-13-111 274 0 0,1 1 0 0 0,-1-1 0 0 0,1 0 1 0 0,0 0-1 0 0,1 0 0 0 0,-1-1 0 0 0,1 1 1 0 0,0 0-1 0 0,0-1 0 0 0,0 1 1 0 0,1-1-1 0 0,0 1 0 0 0,0-1 0 0 0,0 0 1 0 0,0 0-1 0 0,0 0 0 0 0,1-1 0 0 0,0 1 1 0 0,0-1-1 0 0,0 0 0 0 0,0 0 1 0 0,0 0-1 0 0,1-1 0 0 0,-1 1 0 0 0,1-1 1 0 0,-1 0-1 0 0,1-1 0 0 0,0 1 0 0 0,0-1 1 0 0,0 0-1 0 0,0 0 0 0 0,0 0 0 0 0,0-1 1 0 0,0 1-1 0 0,1-1-12 0 0,0-1 114 0 0,0 1 1 0 0,0-1-1 0 0,0 0 1 0 0,0-1-1 0 0,0 1 1 0 0,0-1-1 0 0,0-1 0 0 0,0 1 1 0 0,-1-1-1 0 0,1 0 1 0 0,-1 0-1 0 0,1 0 1 0 0,-1-1-1 0 0,0 1 0 0 0,-1-2 1 0 0,1 1-1 0 0,-1 0 1 0 0,0-1-1 0 0,0 0 1 0 0,3-4-115 0 0,53-107 1153 0 0,-32 48-1841 0 0,-16 48-915 0 0,-6 12-2083 0 0,-2 4 197 0 0,0-4-8787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4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6065 0 0,'0'0'2375'0'0,"0"0"-493"0"0,0 0-252 0 0,0 0 54 0 0,0 0 47 0 0,0 0-101 0 0,0 0-339 0 0,0 0-406 0 0,0 0-251 0 0,0 0-126 0 0,0 0-15 0 0,0 0 57 0 0,0 5 47 0 0,-7 317 3526 0 0,-11-53-3371 0 0,17-135-1596 0 0,1-122-2373 0 0,-2-33-1536 0 0,-3 7-3268 0 0,0 6-1974 0 0</inkml:trace>
  <inkml:trace contextRef="#ctx0" brushRef="#br0" timeOffset="360.414">0 387 8434 0 0,'0'0'1156'0'0,"0"0"-81"0"0,0 0 285 0 0,0 0 365 0 0,0 0 110 0 0,0 0-182 0 0,0 0-327 0 0,0 0-284 0 0,0 0-197 0 0,0 0-151 0 0,0 0-120 0 0,0 0-84 0 0,0 0-82 0 0,35 7-99 0 0,106 21-62 0 0,-27-15 34 0 0,34-12-999 0 0,-115-1-3633 0 0,0-1-4424 0 0,-21 1-835 0 0</inkml:trace>
  <inkml:trace contextRef="#ctx0" brushRef="#br0" timeOffset="720.81">674 443 5577 0 0,'0'0'3430'0'0,"0"0"-1325"0"0,0 0-594 0 0,0 0-130 0 0,0 0-91 0 0,0 0-151 0 0,0 0-276 0 0,0 0-287 0 0,0 0-185 0 0,0 0-117 0 0,0 0-34 0 0,0 0-18 0 0,0 0-26 0 0,-11 28-16 0 0,-33 91-25 0 0,34-58 90 0 0,12-56-152 0 0,1-1 0 0 0,0 0 0 0 0,0 1 1 0 0,0-1-1 0 0,1-1 0 0 0,-1 1 0 0 0,1 0 0 0 0,0-1 0 0 0,0 0 0 0 0,0 0 1 0 0,1 0-1 0 0,-1 0 0 0 0,1-1 0 0 0,-1 0 0 0 0,1 0 0 0 0,0 0 1 0 0,0 0-1 0 0,0-1 0 0 0,0 1 0 0 0,0-2 0 0 0,0 1 0 0 0,0 0 1 0 0,0-1-1 0 0,1 0 0 0 0,-1 0 0 0 0,0-1 0 0 0,0 1 0 0 0,0-1 0 0 0,0 0 1 0 0,0 0-1 0 0,0-1 0 0 0,0 0 0 0 0,0 1 0 0 0,4-4-93 0 0,2 0 177 0 0,-1-1-1 0 0,1-1 1 0 0,-1 0-1 0 0,-1 0 1 0 0,1-1-1 0 0,-1 0 1 0 0,0-1-1 0 0,-1 0 1 0 0,7-9-177 0 0,-12 14 28 0 0,0 0 0 0 0,-1 0 0 0 0,1 0 0 0 0,-1 0 0 0 0,1-1 1 0 0,-1 1-1 0 0,-1-1 0 0 0,1 1 0 0 0,0-1 0 0 0,-1 0 0 0 0,0 0 0 0 0,0 0 0 0 0,-1 0 0 0 0,0 1 0 0 0,1-1 1 0 0,-1 0-1 0 0,-1 0 0 0 0,1 0 0 0 0,-1 0 0 0 0,0 0 0 0 0,0 0 0 0 0,0 1 0 0 0,-1-1 0 0 0,0 0 0 0 0,-2-3-28 0 0,-1 2-145 0 0,0 0-1 0 0,-1 0 0 0 0,0 1 0 0 0,0 0 1 0 0,0 0-1 0 0,-1 0 0 0 0,0 1 1 0 0,0 0-1 0 0,0 1 0 0 0,0-1 0 0 0,0 1 1 0 0,-1 1-1 0 0,1-1 0 0 0,-1 1 0 0 0,0 0 1 0 0,0 1-1 0 0,0 0 0 0 0,-6 0 146 0 0,-17-2-2176 0 0,11 3-2727 0 0,4 0-6539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19 231 0 0 0,'0'0'1006'0'0,"0"0"407"0"0,0 0 237 0 0,0 0 8 0 0,0 0-195 0 0,0 0-197 0 0,0 0-223 0 0,0 0-173 0 0,0 0-85 0 0,0 0-79 0 0,0 0-54 0 0,0 0-61 0 0,-3 1-76 0 0,-9 2-98 0 0,9-3-93 0 0,8 12 1502 0 0,-1-8-1593 0 0,1 1 0 0 0,0-1 0 0 0,0 0 0 0 0,0 0 0 0 0,0-1 0 0 0,1 0 0 0 0,-1 0 0 0 0,1 0 0 0 0,0 0 0 0 0,-1-1 0 0 0,1 0 0 0 0,0 0 0 0 0,1-1 0 0 0,-1 0 0 0 0,0 0 0 0 0,0 0 0 0 0,4-1-233 0 0,5 2 225 0 0,0-1-1 0 0,-1-1 1 0 0,1 0 0 0 0,0-1 0 0 0,0-1 0 0 0,-1 0 0 0 0,1-1 0 0 0,-1 0-1 0 0,1-1 1 0 0,-1-1 0 0 0,-1-1 0 0 0,1 0 0 0 0,-1 0-225 0 0,-4 3 67 0 0,0-1 0 0 0,0 0 1 0 0,-1-1-1 0 0,0 0 0 0 0,0 0 0 0 0,0 0 0 0 0,0-1 1 0 0,-1 0-1 0 0,0-1 0 0 0,0 0 0 0 0,-1 0 1 0 0,0 0-1 0 0,0-1 0 0 0,-1 0 0 0 0,0 0 0 0 0,0 0 1 0 0,-1 0-1 0 0,0-1 0 0 0,0 0 0 0 0,-1 0 0 0 0,0 0 1 0 0,-1 0-1 0 0,0-1 0 0 0,0 1 0 0 0,-1-1-67 0 0,-3 6-8 0 0,0-1 0 0 0,0 1 1 0 0,0 0-1 0 0,-1 0 0 0 0,0 0 0 0 0,0 0 0 0 0,0 1 0 0 0,0-1 0 0 0,0 1 0 0 0,-1-1 0 0 0,1 1 1 0 0,-1 0-1 0 0,0 1 0 0 0,0-1 0 0 0,0 1 0 0 0,-1 0 0 0 0,1-1 0 0 0,0 2 0 0 0,-1-1 0 0 0,1 1 0 0 0,-1-1 1 0 0,0 1-1 0 0,1 0 0 0 0,-1 1 0 0 0,0-1 0 0 0,-4 1 8 0 0,-3-1-51 0 0,0 0 0 0 0,1 0 0 0 0,-1 1 0 0 0,0 1 1 0 0,1 0-1 0 0,-1 0 0 0 0,0 1 0 0 0,1 1 0 0 0,0 0 0 0 0,0 0 0 0 0,-1 1 1 0 0,2 1-1 0 0,-1-1 0 0 0,1 2 0 0 0,-1 0 0 0 0,2 0 0 0 0,-1 1 0 0 0,1 0 1 0 0,0 0-1 0 0,0 1 0 0 0,1 1 0 0 0,-4 3 51 0 0,2-2-1 0 0,1 0 0 0 0,0 0 0 0 0,1 1 0 0 0,0 0 0 0 0,1 0 0 0 0,0 1 0 0 0,1 0 0 0 0,0 0 0 0 0,1 1 0 0 0,0-1 0 0 0,1 1 0 0 0,0 0 0 0 0,1 1 1 0 0,1-1-1 0 0,0 0 0 0 0,1 1 0 0 0,0-1 0 0 0,1 13 1 0 0,1-20 15 0 0,1 0 0 0 0,-1 0 0 0 0,1-1 0 0 0,1 1 1 0 0,-1 0-1 0 0,1-1 0 0 0,0 1 0 0 0,0-1 0 0 0,0 0 0 0 0,1 0 1 0 0,0 0-1 0 0,0 0 0 0 0,0-1 0 0 0,0 1 0 0 0,1-1 0 0 0,0 0 1 0 0,0-1-1 0 0,0 1 0 0 0,0-1 0 0 0,0 0 0 0 0,2 0-15 0 0,125 40 411 0 0,-112-40-356 0 0,2-1-1 0 0,-1 0 1 0 0,0-2-1 0 0,0 0 1 0 0,0-2-1 0 0,0 0 1 0 0,0-1 0 0 0,0-1-1 0 0,-1-1 1 0 0,1-1-1 0 0,13-7-54 0 0,-11 4-132 0 0,-19 8 46 0 0,0 0 0 0 0,-1 0-1 0 0,1-1 1 0 0,0 1 0 0 0,-1-1 0 0 0,1 1-1 0 0,0-1 1 0 0,-1 0 0 0 0,0-1 0 0 0,0 1 0 0 0,0 0-1 0 0,0-1 1 0 0,0 0 0 0 0,0 0 0 0 0,0 0 0 0 0,-1 0-1 0 0,0 0 1 0 0,1 0 0 0 0,-1-1 0 0 0,0 1-1 0 0,-1-1 1 0 0,1 1 0 0 0,-1-1 0 0 0,1 0 0 0 0,-1 0-1 0 0,0-2 87 0 0,0 2-1088 0 0,0-6-6815 0 0,-1 6-3829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74 4113 0 0,'0'0'2314'0'0,"0"0"-275"0"0,0 0-168 0 0,0 0-81 0 0,0 0-117 0 0,0 0-162 0 0,0 0-208 0 0,0 0-212 0 0,0 0-171 0 0,0 0-158 0 0,-33 2-146 0 0,-103 7-109 0 0,67 9 246 0 0,57-12-658 0 0,1 0 0 0 0,0 0 0 0 0,1 1-1 0 0,0 0 1 0 0,0 1 0 0 0,0 0 0 0 0,1 1 0 0 0,0 0-1 0 0,1 0 1 0 0,0 1 0 0 0,0 0 0 0 0,1 0-1 0 0,-4 7-94 0 0,6 45-49 0 0,47-47 311 0 0,-29-16-149 0 0,-1 0 1 0 0,1-1-1 0 0,-1 0 1 0 0,1-1-1 0 0,-1 0 1 0 0,0-1-1 0 0,-1 0 1 0 0,1-1-1 0 0,-1-1 1 0 0,0 0-1 0 0,0 0 1 0 0,0-1-1 0 0,6-5-113 0 0,12-6 182 0 0,167-133 726 0 0,-120 81-608 0 0,-91 111-158 0 0,-150 348-71 0 0,151-349-63 0 0,-10 19-26 0 0,4 1-1 0 0,1 1 1 0 0,4 1-1 0 0,2 0 0 0 0,3 1 1 0 0,2 5 18 0 0,4 109 4 0 0,5-176 0 0 0,0-1 0 0 0,-1 0 0 0 0,1 0-1 0 0,0 1 1 0 0,0-1 0 0 0,-1 0 0 0 0,1 0 0 0 0,0 0 0 0 0,0 0 0 0 0,0 0 0 0 0,-1 0 0 0 0,1 0 0 0 0,0 0-1 0 0,0 0 1 0 0,-1 0 0 0 0,1 0 0 0 0,0-1 0 0 0,0 1 0 0 0,-1 0 0 0 0,1-1 0 0 0,0 1 0 0 0,-1 0 0 0 0,1-1-1 0 0,0 1 1 0 0,-1-1 0 0 0,1 1 0 0 0,-1-1 0 0 0,1 1 0 0 0,0-1 0 0 0,-1 1 0 0 0,1-1 0 0 0,-1 1 0 0 0,0-1-1 0 0,1 0 1 0 0,-1 1 0 0 0,1-1 0 0 0,-1 0 0 0 0,0 0 0 0 0,0 1 0 0 0,1-1 0 0 0,-1 0 0 0 0,0 0 0 0 0,0 1-1 0 0,0-1 1 0 0,0 0 0 0 0,0 0-4 0 0,2-2 21 0 0,8-12 16 0 0,0 0 0 0 0,-2-1 0 0 0,0 0-1 0 0,0-1 1 0 0,-2 1 0 0 0,0-1 0 0 0,-1-1 0 0 0,0 1 0 0 0,-2-1-37 0 0,-1 12 5 0 0,0 0 1 0 0,0 0-1 0 0,-1 0 0 0 0,0 0 0 0 0,0 0 1 0 0,-1 0-1 0 0,0 0 0 0 0,0-1 1 0 0,0 1-1 0 0,-1 0 0 0 0,0 0 0 0 0,0 0 1 0 0,0 0-1 0 0,-1 0 0 0 0,0 0 1 0 0,0 0-1 0 0,-1 1 0 0 0,0-1 0 0 0,1 1 1 0 0,-2-1-1 0 0,1 1 0 0 0,-1 0 1 0 0,0 0-1 0 0,0 1 0 0 0,0-1 0 0 0,0 1 1 0 0,-1 0-1 0 0,0 0 0 0 0,0 0 1 0 0,-1 0-6 0 0,-6-2-39 0 0,0 0 0 0 0,0 1 1 0 0,0 0-1 0 0,0 1 0 0 0,-1 1 1 0 0,0 0-1 0 0,0 1 0 0 0,0 0 1 0 0,0 1-1 0 0,0 0 0 0 0,0 1 1 0 0,-13 2 38 0 0,-7 10-214 0 0,64 0 23 0 0,-10-11 248 0 0,-1-2 0 0 0,1 0 0 0 0,-1-1 0 0 0,0-1 0 0 0,1-1-1 0 0,-2 0 1 0 0,20-8-57 0 0,-15 5 28 0 0,189-65-103 0 0,-126 31-3731 0 0,-72 34-943 0 0,-2 2-5402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19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8 629 8538 0 0,'0'0'2104'0'0,"0"0"-429"0"0,0 0-148 0 0,0 0 18 0 0,0 0-70 0 0,0 0-306 0 0,0 0-461 0 0,0 0-290 0 0,0 0-105 0 0,0 0-21 0 0,0 0 28 0 0,0 0 6 0 0,-1 20-20 0 0,-5 62-40 0 0,6-74-216 0 0,0-1 1 0 0,0 1-1 0 0,0 0 1 0 0,1-1-1 0 0,0 1 1 0 0,1-1-1 0 0,0 1 0 0 0,0-1 1 0 0,0 0-1 0 0,1 0 1 0 0,0 0-1 0 0,1 0 1 0 0,-1-1-1 0 0,1 1 1 0 0,1-1-1 0 0,1 3-50 0 0,3 5 97 0 0,-5-10 9 0 0,-1 0 0 0 0,1 1 0 0 0,0-1 0 0 0,0-1 1 0 0,0 1-1 0 0,0 0 0 0 0,1-1 0 0 0,-1 0 0 0 0,1 0 0 0 0,0-1 0 0 0,0 1 0 0 0,0-1 0 0 0,0 0 1 0 0,0 0-1 0 0,1 0 0 0 0,-1-1 0 0 0,0 0 0 0 0,1 0 0 0 0,-1-1 0 0 0,1 1 0 0 0,0-1 0 0 0,-1 0 0 0 0,1-1 1 0 0,-1 1-1 0 0,1-1 0 0 0,-1 0 0 0 0,0 0 0 0 0,1-1 0 0 0,-1 0 0 0 0,0 0 0 0 0,0 0 0 0 0,0 0 1 0 0,0-1-1 0 0,0 0 0 0 0,-1 0 0 0 0,1 0 0 0 0,-1-1 0 0 0,0 0 0 0 0,3-2-106 0 0,11-13 233 0 0,0-1 1 0 0,-2 0-1 0 0,0-1 0 0 0,-1-1 0 0 0,-2-1 0 0 0,0 0 0 0 0,3-9-233 0 0,-3 6 33 0 0,17-69-125 0 0,-28 50-7566 0 0,-2 42-4399 0 0</inkml:trace>
  <inkml:trace contextRef="#ctx0" brushRef="#br0" timeOffset="1091.187">997 640 0 0 0,'0'0'2835'0'0,"0"0"-717"0"0,0 0-255 0 0,0 0 28 0 0,0 0-46 0 0,0 0-168 0 0,0 0-159 0 0,0 0-215 0 0,0 0-188 0 0,0 0-124 0 0,0 0-159 0 0,0 0-113 0 0,-34 9-107 0 0,-103 27-109 0 0,73-8 156 0 0,55-20-522 0 0,7-6-100 0 0,-8 5 11 0 0,1-1 1 0 0,0 2 0 0 0,0-1 0 0 0,1 1-1 0 0,0 0 1 0 0,0 1 0 0 0,1 0-1 0 0,0 0 1 0 0,1 1 0 0 0,0 0-1 0 0,0 0 1 0 0,1 0 0 0 0,0 1-1 0 0,1-1 1 0 0,0 1 0 0 0,1 0 0 0 0,0 0-1 0 0,-1 10-48 0 0,6-19 24 0 0,-1 1-1 0 0,1 0 1 0 0,0 0 0 0 0,0 0-1 0 0,0-1 1 0 0,0 1 0 0 0,1-1-1 0 0,-1 0 1 0 0,0 0-1 0 0,1 0 1 0 0,0 0 0 0 0,-1 0-1 0 0,1 0 1 0 0,0-1-1 0 0,0 1 1 0 0,0-1 0 0 0,0 0-1 0 0,0 0 1 0 0,1 0-1 0 0,-1 0 1 0 0,0 0 0 0 0,0-1-1 0 0,1 1 1 0 0,-1-1-1 0 0,0 0 1 0 0,1 0 0 0 0,-1-1-1 0 0,0 1 1 0 0,0 0-1 0 0,2-1-23 0 0,14-2 98 0 0,-1 0 0 0 0,1-1 0 0 0,-1-1-1 0 0,0-1 1 0 0,0 0 0 0 0,-1-2 0 0 0,1 0-1 0 0,-2 0 1 0 0,1-2 0 0 0,-1 0 0 0 0,-1-1-1 0 0,0-1 1 0 0,7-6-98 0 0,15-9 118 0 0,-35 25-122 0 0,-1 1 1 0 0,1-1 0 0 0,0 1 0 0 0,0-1 0 0 0,0 1-1 0 0,0 0 1 0 0,0-1 0 0 0,0 1 0 0 0,0 0-1 0 0,0 1 1 0 0,0-1 0 0 0,0 0 0 0 0,1 0-1 0 0,-1 1 1 0 0,0 0 0 0 0,1-1 0 0 0,-1 1-1 0 0,0 0 1 0 0,0 0 0 0 0,1 0 0 0 0,-1 0-1 0 0,0 1 1 0 0,1-1 0 0 0,-1 1 0 0 0,0-1-1 0 0,0 1 1 0 0,1 0 0 0 0,-1 0 0 0 0,0 0-1 0 0,0 0 1 0 0,0 0 0 0 0,0 0 0 0 0,0 1-1 0 0,0-1 1 0 0,-1 1 0 0 0,1-1 0 0 0,0 1 3 0 0,14 31-22 0 0,-15-26 20 0 0,1 0 0 0 0,1-1 1 0 0,-1 1-1 0 0,1 0 0 0 0,0-1 1 0 0,1 0-1 0 0,0 0 0 0 0,0 0 1 0 0,0 0-1 0 0,1 0 0 0 0,-1-1 1 0 0,1 0-1 0 0,0 0 0 0 0,1 0 1 0 0,0-1-1 0 0,-1 0 0 0 0,1 0 0 0 0,0 0 1 0 0,1-1-1 0 0,-1 1 0 0 0,1-2 1 0 0,-1 1-1 0 0,1-1 0 0 0,0 0 1 0 0,3 0 1 0 0,1-1 27 0 0,-1-1 1 0 0,1 0-1 0 0,-1-1 1 0 0,0-1-1 0 0,1 1 1 0 0,-1-2-1 0 0,0 1 1 0 0,0-1 0 0 0,0-1-1 0 0,-1 0 1 0 0,1 0-1 0 0,-1-1 1 0 0,0 0-1 0 0,0-1 1 0 0,0 0-1 0 0,-1 0 1 0 0,0-1-1 0 0,0 0 1 0 0,-1 0-1 0 0,7-8-27 0 0,9-9 144 0 0,-1-1 0 0 0,-1-1 0 0 0,-1-1 0 0 0,-1 0 0 0 0,-2-2 0 0 0,-1 0-1 0 0,-1-1 1 0 0,-1 0 0 0 0,-2-1 0 0 0,-1-1 0 0 0,-2 0 0 0 0,-1 0-1 0 0,-1-1 1 0 0,1-29-144 0 0,-2-3 5 0 0,-3-1 0 0 0,-3 0 0 0 0,-3 1 0 0 0,-3-1-5 0 0,6 60 3 0 0,-1 1 0 0 0,0-1 0 0 0,0 1 0 0 0,0 0 0 0 0,-1 0 0 0 0,1 0 0 0 0,-1 0 0 0 0,0 0-1 0 0,-1 0 1 0 0,1 0 0 0 0,-1 1 0 0 0,0-1 0 0 0,0 1 0 0 0,-1 0 0 0 0,1-1 0 0 0,-1 1-3 0 0,-15 41-216 0 0,12 1 236 0 0,1 0 1 0 0,2 0 0 0 0,2 0-1 0 0,2 1 1 0 0,2 14-21 0 0,-1 12 24 0 0,-1 72 12 0 0,6 1 1 0 0,14 69-37 0 0,-5-115-41 0 0,-1-48-278 0 0,-2-67-2187 0 0,-10-20-957 0 0,-4 14-4711 0 0,-1 18-2798 0 0</inkml:trace>
  <inkml:trace contextRef="#ctx0" brushRef="#br0" timeOffset="1392.97">1334 482 6457 0 0,'0'0'2248'0'0,"0"0"-834"0"0,0 0-136 0 0,0 0 216 0 0,0 0 67 0 0,0 0-63 0 0,0 0-90 0 0,0 0-122 0 0,0 0-138 0 0,0 0-130 0 0,0 0-139 0 0,0 0-94 0 0,0 0-90 0 0,29 5-48 0 0,93 15-75 0 0,-12-16 696 0 0,142-18-372 0 0,-146 14-2765 0 0,-93 3-5050 0 0,-8 1-4908 0 0</inkml:trace>
  <inkml:trace contextRef="#ctx0" brushRef="#br0" timeOffset="1667.771">2190 710 16468 0 0,'0'0'2176'0'0,"0"0"-1776"0"0,0 0-136 0 0,0 0-8 0 0,0 0 24 0 0,0 0 0 0 0,0 0-72 0 0,0 0-96 0 0,0 0-48 0 0,0 0-72 0 0,0 0-24 0 0,0 0-64 0 0,0 0-152 0 0,0 0-272 0 0,27 122-600 0 0,-27-122-1697 0 0,0 0-4264 0 0,0 0-1505 0 0</inkml:trace>
  <inkml:trace contextRef="#ctx0" brushRef="#br0" timeOffset="1668.771">2164 386 13739 0 0,'0'0'1720'0'0,"0"0"-872"0"0,0 0-359 0 0,0 0-97 0 0,0 0-144 0 0,0 0-136 0 0,0 0-216 0 0,0 0-256 0 0,0 0-88 0 0,0 0 7 0 0,0 0-15 0 0,0 0-136 0 0,0 0-488 0 0,0 0-1617 0 0,7 15-5296 0 0</inkml:trace>
  <inkml:trace contextRef="#ctx0" brushRef="#br0" timeOffset="1979.608">2473 589 10626 0 0,'0'0'1486'0'0,"0"0"-192"0"0,0 0-18 0 0,0 0-41 0 0,0 0-118 0 0,0 0-269 0 0,0 0-309 0 0,0 0-197 0 0,0 0-114 0 0,0 0-75 0 0,0 0-37 0 0,-16 32-41 0 0,-46 98-30 0 0,48-72 31 0 0,17-53-56 0 0,0 0 65 0 0,0 0 0 0 0,1 0 0 0 0,-1-1 0 0 0,1 1-1 0 0,0-1 1 0 0,0 0 0 0 0,1 0 0 0 0,-1 0 0 0 0,1-1 0 0 0,0 1 0 0 0,0-1-1 0 0,0 0 1 0 0,0-1 0 0 0,0 1 0 0 0,1-1 0 0 0,-1 0 0 0 0,1-1 0 0 0,-1 1-1 0 0,1-1 1 0 0,0 0 0 0 0,0 0 0 0 0,0-1 0 0 0,-1 0 0 0 0,1 0 0 0 0,0 0-1 0 0,0-1 1 0 0,0 1 0 0 0,-1-1 0 0 0,1-1 0 0 0,0 1 0 0 0,-1-1 0 0 0,1 0 0 0 0,-1 0-1 0 0,0-1 1 0 0,1 0 0 0 0,-1 0 0 0 0,0 0 0 0 0,-1 0 0 0 0,1-1 0 0 0,-1 0-1 0 0,1 0 1 0 0,-1 0 0 0 0,0 0 0 0 0,-1-1 0 0 0,1 1 0 0 0,2-6-85 0 0,-1 4 43 0 0,-1 0-1 0 0,1 0 1 0 0,-1 0 0 0 0,-1-1 0 0 0,1 1 0 0 0,-1-1 0 0 0,0 0 0 0 0,-1 0 0 0 0,0 0 0 0 0,0-1 0 0 0,0 1 0 0 0,-1 0-1 0 0,0-1 1 0 0,0 1 0 0 0,-1-1 0 0 0,0 1 0 0 0,-1-1 0 0 0,1 1 0 0 0,-1 0 0 0 0,-1-1 0 0 0,1 1 0 0 0,-1 0-1 0 0,-1-1 1 0 0,1 1 0 0 0,-1 1 0 0 0,0-1 0 0 0,-1 0 0 0 0,0 1 0 0 0,0-1 0 0 0,0 1 0 0 0,-1 0 0 0 0,1 1 0 0 0,-2-1-1 0 0,1 1 1 0 0,-6-5-43 0 0,-33-7-1369 0 0,12 16-6636 0 0,32 1 7841 0 0,-7 0-11402 0 0</inkml:trace>
  <inkml:trace contextRef="#ctx0" brushRef="#br0" timeOffset="2290.263">2873 769 14483 0 0,'0'0'2265'0'0,"0"0"-956"0"0,0 0-213 0 0,0 0 10 0 0,0 0-82 0 0,0 0-121 0 0,0 0-188 0 0,0 0-172 0 0,0 0-81 0 0,0 0-64 0 0,0 0-77 0 0,0 0-75 0 0,0 0-84 0 0,17-33-71 0 0,53-101-58 0 0,-32 80-207 0 0,-37 55 133 0 0,1-1 1 0 0,-1 1-1 0 0,0 0 1 0 0,1 0 0 0 0,-1-1-1 0 0,0 1 1 0 0,0 0-1 0 0,0 0 1 0 0,1 0-1 0 0,-1 0 1 0 0,0 1-1 0 0,0-1 1 0 0,0 0 0 0 0,-1 0-1 0 0,1 0 1 0 0,0 1-1 0 0,0-1 1 0 0,-1 1-1 0 0,1-1 1 0 0,-1 0 0 0 0,1 1-1 0 0,-1-1 1 0 0,0 1-1 0 0,1-1 1 0 0,-1 1-1 0 0,0-1 1 0 0,0 1 0 0 0,0-1-1 0 0,0 1 1 0 0,0-1-1 0 0,-1 1 1 0 0,1-1-1 0 0,0 1 1 0 0,-1-1 0 0 0,1 1-1 0 0,-1-1 1 0 0,1 1-1 0 0,-1-1 1 0 0,0 1 40 0 0,1 11-109 0 0,-1-6 105 0 0,1 0 0 0 0,0 1 0 0 0,0-1 0 0 0,1 0 0 0 0,0 0 0 0 0,0 1 0 0 0,1-1 0 0 0,0 0 0 0 0,0 0-1 0 0,0 0 1 0 0,1 0 0 0 0,0-1 0 0 0,1 1 0 0 0,-1-1 0 0 0,1 0 0 0 0,1 0 0 0 0,-1 0 0 0 0,1 0 0 0 0,0-1 0 0 0,0 0 0 0 0,0 0 0 0 0,1 0 0 0 0,0-1 0 0 0,0 1 0 0 0,0-1 0 0 0,1-1 0 0 0,-1 1 0 0 0,1-1 4 0 0,2-1 110 0 0,-1-1 0 0 0,1 0 0 0 0,-1 0 0 0 0,1-1 0 0 0,-1 0 0 0 0,1 0 0 0 0,-1-1 0 0 0,1 0 1 0 0,-1-1-1 0 0,0 0 0 0 0,1 0 0 0 0,-1-1 0 0 0,0 0 0 0 0,0 0 0 0 0,0-1 0 0 0,-1 0 0 0 0,0 0 0 0 0,8-6-110 0 0,6-4 60 0 0,-1-2-1 0 0,0 0 0 0 0,-1-1 0 0 0,0-2 0 0 0,-2 1 1 0 0,0-2-1 0 0,-1 0 0 0 0,-1-1 0 0 0,-1-1 1 0 0,4-8-60 0 0,-9 1-1128 0 0,-8 19-1517 0 0,0-2-3405 0 0,-1 4-6300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63 250 6265 0 0,'0'0'1113'0'0,"0"0"-144"0"0,0 0 330 0 0,0 0 352 0 0,0 0 180 0 0,0 0-8 0 0,37-9-161 0 0,116-31-256 0 0,-7-18 1359 0 0,-130 50-2455 0 0,-5 4-164 0 0,0 0-1 0 0,0-1 1 0 0,-1-1 0 0 0,0 1-1 0 0,0-2 1 0 0,0 1 0 0 0,-1-1-1 0 0,0-1 1 0 0,0 0 0 0 0,-1 0-1 0 0,0 0 1 0 0,0-1 0 0 0,-1-1-1 0 0,0 1 1 0 0,-1-1 0 0 0,0 0-1 0 0,-1 0-145 0 0,-41 181 1123 0 0,23 3-1082 0 0,6 0 0 0 0,9 21-41 0 0,0-34 0 0 0,0-137-11 0 0,-1 0 1 0 0,0 0 0 0 0,-2 1 0 0 0,-1-1 0 0 0,-1 0 0 0 0,0 0 0 0 0,-2 0-1 0 0,-1 0 1 0 0,-1-1 0 0 0,-1 0 0 0 0,-1-1 0 0 0,-1 1 0 0 0,-1-2 0 0 0,-1 1-1 0 0,-1-2 1 0 0,-1 0 0 0 0,0 0 0 0 0,-2-1 10 0 0,6-9-22 0 0,-1-1-1 0 0,0 0 1 0 0,0-1 0 0 0,-1 0-1 0 0,0-1 1 0 0,-1-1 0 0 0,0 1 0 0 0,0-2-1 0 0,0 0 1 0 0,-1 0 0 0 0,1-2-1 0 0,-1 1 1 0 0,0-2 0 0 0,0 0-1 0 0,0 0 1 0 0,0-2 0 0 0,0 1 0 0 0,-12-3 22 0 0,18 0-6 0 0,1-1 1 0 0,0 1 0 0 0,-1-2 0 0 0,1 1 0 0 0,1-1-1 0 0,-1 0 1 0 0,1 0 0 0 0,-1-1 0 0 0,1 0 0 0 0,1 0 0 0 0,-1-1-1 0 0,1 1 1 0 0,0-1 0 0 0,0 0 0 0 0,0-1 0 0 0,1 1 0 0 0,0-1-1 0 0,0 0 1 0 0,1 0 0 0 0,0 0 0 0 0,0 0 0 0 0,1 0-1 0 0,-1-1 1 0 0,2 0 0 0 0,-1 1 0 0 0,1-1 0 0 0,0 0 0 0 0,1 1-1 0 0,0-1 1 0 0,0 0 0 0 0,1 0 0 0 0,-1 0 0 0 0,2 1 0 0 0,-1-1-1 0 0,1 1 1 0 0,0-1 0 0 0,1 1 0 0 0,0 0 0 0 0,0-1-1 0 0,1 2 1 0 0,-1-1 0 0 0,3-3 5 0 0,20-21-76 0 0,1 1 1 0 0,1 1-1 0 0,2 1 0 0 0,1 2 0 0 0,1 0 0 0 0,1 3 1 0 0,1 1-1 0 0,0 1 0 0 0,2 2 0 0 0,1 1 0 0 0,0 2 1 0 0,27-7 75 0 0,28-9-2101 0 0,-3 1-3897 0 0,12-9-4560 0 0,-37 14 7449 0 0,1 1 5851 0 0,-32 13 4412 0 0,-33 12-5423 0 0,0 0-53 0 0,-3 12 2298 0 0,-10 5-3005 0 0,3-4-518 0 0,-4 9 22 0 0,7-11-380 0 0,0 0 0 0 0,0 0 1 0 0,1 0-1 0 0,1 1 0 0 0,0-1 1 0 0,0 1-1 0 0,1 1 0 0 0,1-1 0 0 0,0 1 1 0 0,1-1-1 0 0,-1 10-95 0 0,2-20 46 0 0,0 1 0 0 0,0 0 1 0 0,0 0-1 0 0,1 1 0 0 0,-1-1 0 0 0,1 0 1 0 0,0 0-1 0 0,0 0 0 0 0,0 0 0 0 0,0 0 1 0 0,0 0-1 0 0,1 0 0 0 0,0 0 0 0 0,-1 0 1 0 0,1 0-1 0 0,0 0 0 0 0,0 0 0 0 0,1 0 1 0 0,-1 0-1 0 0,1 0 0 0 0,-1-1 0 0 0,1 1 1 0 0,0-1-1 0 0,0 1 0 0 0,0-1 0 0 0,0 0 0 0 0,0 0 1 0 0,1 0-1 0 0,-1 0 0 0 0,1 0 0 0 0,-1 0 1 0 0,1 0-1 0 0,0-1 0 0 0,0 0 0 0 0,-1 1 1 0 0,1-1-1 0 0,0 0 0 0 0,0-1 0 0 0,0 1 1 0 0,0 0-1 0 0,1-1 0 0 0,-1 1 0 0 0,2-1-46 0 0,2-3 86 0 0,0 0-1 0 0,-1 0 0 0 0,1-1 0 0 0,-1 1 1 0 0,0-2-1 0 0,0 1 0 0 0,-1 0 0 0 0,1-1 1 0 0,-1 0-1 0 0,0-1 0 0 0,0 1 0 0 0,0-1 1 0 0,-1 0-1 0 0,0 0 0 0 0,0 0 0 0 0,-1 0 1 0 0,0-1-1 0 0,0 0 0 0 0,0 0 0 0 0,-1 1 1 0 0,0-1-1 0 0,0-1 0 0 0,-1 1 0 0 0,1 0 1 0 0,-2 0-1 0 0,1-4-85 0 0,0 4-58 0 0,-1 0 0 0 0,0 0-1 0 0,0 0 1 0 0,-1 0 0 0 0,0 0 0 0 0,0 0 0 0 0,0 0 0 0 0,-1 0 0 0 0,0 0-1 0 0,-1 0 1 0 0,1 0 0 0 0,-1 1 0 0 0,-1 0 0 0 0,1-1 0 0 0,-1 1 0 0 0,0 0-1 0 0,0 1 1 0 0,-5-5 58 0 0,-16-6-4169 0 0,-6 11-3787 0 0,22 5-3659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3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1 398 9634 0 0,'0'0'2866'0'0,"0"0"-790"0"0,0 0-191 0 0,0 0-101 0 0,0 0-249 0 0,0 0-304 0 0,0 0-340 0 0,0 0-211 0 0,0 0-130 0 0,0 0-69 0 0,0 0-53 0 0,0 0-60 0 0,3-32-41 0 0,12-102-60 0 0,9 61 88 0 0,-16 63-294 0 0,1-3-110 0 0,0-1 0 0 0,2 2 1 0 0,-1-1-1 0 0,1 2 0 0 0,1-1 0 0 0,0 1 1 0 0,1 1-1 0 0,0 0 0 0 0,0 1 0 0 0,1 1 1 0 0,10-5 48 0 0,9 6-2043 0 0,-20 5-1624 0 0,-6-1-5384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5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97 3193 0 0,'0'0'2080'0'0,"0"0"-161"0"0,0 0 104 0 0,0 0 146 0 0,0 0-23 0 0,0 0-249 0 0,0 0-439 0 0,0 0-450 0 0,0 0-324 0 0,0 0-174 0 0,0 0-82 0 0,0 0-20 0 0,0 0-15 0 0,-21 58 1401 0 0,8-19-1648 0 0,1 0 0 0 0,2 0-1 0 0,2 1 1 0 0,2 0 0 0 0,1 1 0 0 0,2-1-1 0 0,2 17-145 0 0,1-55 14 0 0,-1 0-1 0 0,1 0 0 0 0,0 0 0 0 0,1 0 1 0 0,-1 0-1 0 0,0 0 0 0 0,0 0 1 0 0,1 0-1 0 0,-1 0 0 0 0,1 0 0 0 0,0 0 1 0 0,0 0-1 0 0,0 0 0 0 0,0 0 1 0 0,0 0-1 0 0,0-1 0 0 0,0 1 0 0 0,0 0 1 0 0,1-1-1 0 0,-1 1 0 0 0,1-1 0 0 0,-1 1 1 0 0,1-1-1 0 0,-1 0 0 0 0,1 0 1 0 0,0 0-1 0 0,0 0 0 0 0,0 0 0 0 0,-1 0 1 0 0,1 0-1 0 0,0 0 0 0 0,0-1 1 0 0,0 1-1 0 0,0-1 0 0 0,0 0 0 0 0,0 1 1 0 0,0-1-1 0 0,1 0-13 0 0,77-25 1002 0 0,-50 4-899 0 0,-1-1 0 0 0,0-1 0 0 0,-2-2 0 0 0,-1-1 0 0 0,-2-1 0 0 0,0-1 0 0 0,-1-1 0 0 0,-2-1 0 0 0,-2 0 0 0 0,0-2 0 0 0,7-19-103 0 0,-14 29 45 0 0,-2 1 1 0 0,0-1-1 0 0,-1-1 1 0 0,-1 1-1 0 0,-1-2 1 0 0,2-16-46 0 0,-9 276-137 0 0,52 162 514 0 0,-46-338-329 0 0,-3 0 0 0 0,-3 0 1 0 0,-2 1-1 0 0,-3-1 0 0 0,-2 0 0 0 0,-3-1 0 0 0,-6 13-48 0 0,7-35 13 0 0,-2-1-1 0 0,-1 0 0 0 0,-2-1 0 0 0,-2 0 0 0 0,-1-1 1 0 0,-1-1-1 0 0,-5 4-12 0 0,-56 45 121 0 0,78-81-112 0 0,0-1-1 0 0,0 0 1 0 0,-1 1 0 0 0,1-1-1 0 0,0 1 1 0 0,0-1-1 0 0,0 0 1 0 0,0 0 0 0 0,-1 0-1 0 0,1 0 1 0 0,0 0-1 0 0,0 0 1 0 0,-1 0 0 0 0,1 0-1 0 0,0 0 1 0 0,0-1-1 0 0,0 1 1 0 0,0 0 0 0 0,-1-1-1 0 0,1 1 1 0 0,0-1 0 0 0,0 1-1 0 0,0-1 1 0 0,0 0-1 0 0,0 1 1 0 0,0-1 0 0 0,0 0-1 0 0,0 0 1 0 0,0 0-1 0 0,1 0 1 0 0,-1 0 0 0 0,0 1-1 0 0,1-2 1 0 0,-1 1-1 0 0,0 0 1 0 0,1 0 0 0 0,-1 0-1 0 0,1 0 1 0 0,-1 0 0 0 0,1 0-1 0 0,0 0 1 0 0,0-1-1 0 0,-1 1 1 0 0,1 0 0 0 0,0 0-9 0 0,-12-60 90 0 0,12 60-85 0 0,-2-40-2 0 0,2 0 0 0 0,2 1 0 0 0,1-1-1 0 0,3 1 1 0 0,1 0 0 0 0,2 0 0 0 0,2 1 0 0 0,1 0 0 0 0,2 1 0 0 0,2 0 0 0 0,1 1 0 0 0,17-26-3 0 0,-25 46-3 0 0,0 0 1 0 0,1 0 0 0 0,1 1 0 0 0,0 1-1 0 0,1-1 1 0 0,1 2 0 0 0,0 0 0 0 0,1 0 0 0 0,1 2-1 0 0,0-1 1 0 0,0 2 0 0 0,1 0 0 0 0,1 1-1 0 0,0 1 1 0 0,0 0 0 0 0,1 1 0 0 0,0 1 0 0 0,12-3 1 0 0,0 3 788 0 0,-30 8-784 0 0,0 1 6 0 0,0-1 2 0 0,0-1-10 0 0,0 0 15 0 0,0 0-5 0 0,0 0-2 0 0,0 0 5 0 0,0 0-10 0 0,0 0-14 0 0,0 0 25 0 0,0 0-19 0 0,0 0 8 0 0,0 0 0 0 0,0 0-8 0 0,0 0 20 0 0,0 0-16 0 0,0 0 23 0 0,0 0-5 0 0,0 0-22 0 0,0 0 15 0 0,0 0 5 0 0,0 0-4 0 0,0 0-12 0 0,0 0 8 0 0,0 0-13 0 0,0 0-3 0 0,0 0 24 0 0,0 0 0 0 0,0 0-14 0 0,0 0-24 0 0,0 0 3 0 0,0 0 8 0 0,0 0 23 0 0,0 0 4 0 0,0 0-26 0 0,0 0-13 0 0,0 0-2 0 0,0 0-5 0 0,0 0 5 0 0,0 0 0 0 0,0 0-2 0 0,0 0 10 0 0,4-12-5501 0 0,6 3-3882 0 0,-5 8-2331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4 8162 0 0,'0'0'1164'0'0,"0"0"-437"0"0,0 0-236 0 0,0 0 51 0 0,0 0 199 0 0,0 0 207 0 0,0 0 77 0 0,0 0-58 0 0,0 0-152 0 0,0 0-176 0 0,0 0-166 0 0,0 0-86 0 0,0 0-26 0 0,3 0-1 0 0,10-3 26 0 0,-10 3 2 0 0,-3 0-27 0 0,0 0-42 0 0,0 0 0 0 0,0 0-20 0 0,-11 11 549 0 0,-56 43 253 0 0,97-64-731 0 0,65-44 293 0 0,-137 74 665 0 0,41-19-1441 0 0,0-1-8301 0 0,1 0-2746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6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10322 0 0,'0'0'1499'0'0,"0"0"-332"0"0,0 0-17 0 0,0 0 150 0 0,0 0 94 0 0,0 0-93 0 0,0 0-327 0 0,0 0-370 0 0,0 0-267 0 0,0 0-131 0 0,0 0-41 0 0,0 0 31 0 0,0 0 53 0 0,-1 4 30 0 0,-19 22 604 0 0,10-14 372 0 0,17-13 439 0 0,19-21-870 0 0,-26 22-699 0 0,0 0 2 0 0,0 0 16 0 0,0 0-18 0 0,0 0-30 0 0,0 0-15 0 0,0 0-34 0 0,-27 26 54 0 0,22-24-39 0 0,4-3-3202 0 0,-2 0-8947 0 0,2 1 616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1:27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 5401 0 0,'0'0'2833'0'0,"0"0"-707"0"0,0 0-442 0 0,0 0-121 0 0,0 0-19 0 0,0 0-122 0 0,0 0-250 0 0,0 0-252 0 0,0 0-197 0 0,0 0-108 0 0,0 0-63 0 0,0 0-57 0 0,0 0-64 0 0,-15 5-67 0 0,-45 18-52 0 0,38-13 2067 0 0,29-19-1344 0 0,28-27-678 0 0,-35 35-267 0 0,0 1 18 0 0,0 0 9 0 0,0 0 20 0 0,0 0-5 0 0,-18 1 371 0 0,-17 13-225 0 0,35-14-248 0 0,0 0 14 0 0,0 0-17 0 0,0 0 13 0 0,0 0 11 0 0,0 0-33 0 0,0 0 0 0 0,0 0 4 0 0,0 0-18 0 0,0 0 12 0 0,0 0-2 0 0,0 0 8 0 0,0 0 2 0 0,0 0-22 0 0,0 0-2 0 0,0 0-14 0 0,0 0 18 0 0,0 0 11 0 0,0 0 4 0 0,0 0-3 0 0,0 0-55 0 0,0 0-42 0 0,0 0-71 0 0,0-9-2476 0 0,0 4-6379 0 0,0 4-3526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0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48 0 0 0,'0'0'628'0'0,"0"0"846"0"0,0 0 306 0 0,0 0-55 0 0,0 0-145 0 0,0 0-138 0 0,0 0-116 0 0,0 0-59 0 0,0-8-72 0 0,0-24-90 0 0,0 24-69 0 0,0 8-75 0 0,0 0-64 0 0,0 0-35 0 0,0 0-33 0 0,0 0-55 0 0,0 0-69 0 0,0 0-105 0 0,-6 19 895 0 0,-5-1-1406 0 0,2 1 1 0 0,0 1 0 0 0,1 0-1 0 0,1 0 1 0 0,1 0-1 0 0,0 1 1 0 0,2 0 0 0 0,0 0-1 0 0,2 2-89 0 0,-1-6 18 0 0,-3 14 22 0 0,-19 141 193 0 0,27-58-181 0 0,-2-110-42 0 0,1-1-1 0 0,0 0 1 0 0,0 0-1 0 0,0 0 1 0 0,1 0-1 0 0,-1 0 1 0 0,1 0-1 0 0,0 0 1 0 0,0 0-1 0 0,-1-1 1 0 0,2 1-1 0 0,-1-1 0 0 0,0 1 1 0 0,0-1-1 0 0,1 0 1 0 0,0 0-1 0 0,-1 0 1 0 0,1 0-1 0 0,0 0 1 0 0,0-1-1 0 0,0 1 1 0 0,0-1-1 0 0,0 0 1 0 0,0 0-1 0 0,0 0 1 0 0,0 0-1 0 0,1-1 1 0 0,-1 1-1 0 0,0-1 1 0 0,0 0-1 0 0,1 0 1 0 0,-1 0-1 0 0,0 0 1 0 0,1 0-1 0 0,-1-1 1 0 0,0 1-1 0 0,0-1 1 0 0,1 0-1 0 0,-1 0 1 0 0,0 0-1 0 0,0-1 1 0 0,0 1-1 0 0,0-1 1 0 0,-1 0-1 0 0,2 0-9 0 0,27-25 68 0 0,-2-1 0 0 0,-1-1 0 0 0,-1-1 0 0 0,-1-1 0 0 0,-2-2-1 0 0,-2 0 1 0 0,-1-2 0 0 0,-1 0 0 0 0,-2-1 0 0 0,-1-1 0 0 0,-3-1 0 0 0,0 0 0 0 0,-3-1 0 0 0,3-18-68 0 0,-4 6 397 0 0,-13 156-377 0 0,0-59 16 0 0,3-1 1 0 0,1 0 0 0 0,2 1-1 0 0,2-1 1 0 0,9 34-37 0 0,4 3 7 0 0,-3 1 0 0 0,-4 0 1 0 0,-3 1-1 0 0,-4-1 0 0 0,-4 3-7 0 0,1-66 4 0 0,-2-1 0 0 0,0 1 1 0 0,-1 0-1 0 0,-1 0 0 0 0,-1-1 1 0 0,-1 1-1 0 0,0-1 0 0 0,-1 0 0 0 0,-2-1 1 0 0,0 1-1 0 0,0-2 0 0 0,-2 1 0 0 0,0-1 1 0 0,-1 0-1 0 0,-1-1 0 0 0,0-1 0 0 0,-2 0 1 0 0,1 0-1 0 0,-2-2 0 0 0,0 1 0 0 0,-10 6-4 0 0,16-16 12 0 0,-1 0 1 0 0,1-1-1 0 0,0 0 0 0 0,-1 0 0 0 0,0-1 0 0 0,1 0 0 0 0,-1-1 0 0 0,0 0 0 0 0,0 0 0 0 0,0-1 1 0 0,0-1-1 0 0,-5 0-12 0 0,11-1 5 0 0,-1 1 1 0 0,1-1-1 0 0,0-1 0 0 0,0 1 1 0 0,0-1-1 0 0,0 1 1 0 0,0-1-1 0 0,1 0 1 0 0,-1 0-1 0 0,1-1 0 0 0,0 1 1 0 0,0-1-1 0 0,0 1 1 0 0,0-1-1 0 0,0 0 1 0 0,1 0-1 0 0,0-1 0 0 0,0 1 1 0 0,0 0-1 0 0,1-1 1 0 0,-1 1-1 0 0,1-1 1 0 0,0 1-1 0 0,0-1 1 0 0,0 0-1 0 0,1 1 0 0 0,0-4-5 0 0,-1-3-2 0 0,1-1 0 0 0,0 0 0 0 0,1 1-1 0 0,1-1 1 0 0,-1 1 0 0 0,2-1-1 0 0,0 1 1 0 0,0 0 0 0 0,1 0-1 0 0,0 0 1 0 0,1 0 0 0 0,0 1 0 0 0,1 0-1 0 0,0 0 1 0 0,1 0 0 0 0,0 1-1 0 0,0 0 1 0 0,1 0 2 0 0,10-14 4 0 0,2 1 0 0 0,0 0 0 0 0,1 2 1 0 0,1 0-1 0 0,0 2 0 0 0,2 0 0 0 0,0 2 0 0 0,1 0 0 0 0,1 2 0 0 0,22-9-4 0 0,9-3-10 0 0,-56 26 22 0 0,-1 0-6 0 0,0 0-12 0 0,0 0 19 0 0,0 0 8 0 0,0 0-25 0 0,0 0 10 0 0,0 0 3 0 0,0 0-14 0 0,0 0 9 0 0,0 0-15 0 0,0 0 23 0 0,0 0 11 0 0,0 0-30 0 0,0 0-25 0 0,0 0-1 0 0,0 0-33 0 0,0 0-44 0 0,0 0-53 0 0,0 0-96 0 0,0 0-135 0 0,0-4-3315 0 0,0-3-8474 0 0,0 3 3844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3681 0 0,'0'0'2275'0'0,"0"0"-196"0"0,0 0-112 0 0,0 0-38 0 0,0 0-13 0 0,0 0-184 0 0,0 0-261 0 0,0 0-229 0 0,0 0-266 0 0,0 0-240 0 0,0 0-180 0 0,0 0-92 0 0,0 0-59 0 0,-3-1-15 0 0,-6-1-16 0 0,6 1-54 0 0,3 1-39 0 0,0 0-50 0 0,11 3 604 0 0,163 6 1856 0 0,-115-10-2263 0 0,130-6 210 0 0,-170 5-388 0 0,-9 0-2271 0 0,-26 2-3222 0 0,0 1-4632 0 0,11 2-853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6865 0 0,'0'0'3400'0'0,"0"0"-1638"0"0,0 0-637 0 0,0 0 33 0 0,0 0 195 0 0,0 0 70 0 0,0 0-120 0 0,0 0-263 0 0,0 0-301 0 0,0 0-221 0 0,0 0-138 0 0,0 0-67 0 0,-3 3-11 0 0,-10 15 331 0 0,64-2 2841 0 0,262-20-1336 0 0,-278-1-2215 0 0,-28-1-2429 0 0,-7 6 1514 0 0,-1 0-2397 0 0,1 0-5146 0 0,0 0-3412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1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907 1411 0 0 0,'0'0'1456'0'0,"0"0"107"0"0,0 0 94 0 0,0 0 98 0 0,0 0-64 0 0,0 0-110 0 0,0 0-147 0 0,0 0-156 0 0,0 0-153 0 0,0 0-111 0 0,0 0-142 0 0,0 0-143 0 0,0 0-104 0 0,-7 0 290 0 0,5 0 3233 0 0,261-47-836 0 0,-215 46-3302 0 0,-40 34 146 0 0,-37 67 286 0 0,-36-4-370 0 0,-65 28-69 0 0,127-116 11 0 0,5-7-19 0 0,0 0 1 0 0,1 0-1 0 0,-1 0 1 0 0,1 0-1 0 0,-1 1 1 0 0,1-1-1 0 0,0 1 1 0 0,0-1-1 0 0,0 1 1 0 0,0-1-1 0 0,0 1 1 0 0,0 0-1 0 0,0-1 1 0 0,0 1-1 0 0,0 0 0 0 0,1 0 1 0 0,-1 0-1 0 0,1 0 1 0 0,-1 0-1 0 0,1-1 1 0 0,0 1-1 0 0,0 0 1 0 0,0 0-1 0 0,0 0 1 0 0,0 1 4 0 0,37 10 73 0 0,80 1 185 0 0,-72-14-66 0 0,1-1 1 0 0,0-3 0 0 0,-1-2-1 0 0,18-5-192 0 0,15 0 102 0 0,-68-11-3594 0 0,5 7-1325 0 0,-7 5-3842 0 0,-1 5-1315 0 0</inkml:trace>
  <inkml:trace contextRef="#ctx0" brushRef="#br0" timeOffset="-2811.106">255 660 0 0 0,'0'0'863'0'0,"0"0"298"0"0,0 0 165 0 0,0 0 154 0 0,0 0 118 0 0,0 0 9 0 0,0 0-139 0 0,0 0-282 0 0,0 0-331 0 0,0 0-290 0 0,0 0-182 0 0,-9 0 765 0 0,187 2 4350 0 0,-1 0-5005 0 0,-177-2-509 0 0,0 0 52 0 0,0 0 79 0 0,0 0 69 0 0,0 0 86 0 0,0 0 50 0 0,-18 0 506 0 0,-10-1-818 0 0,-1 1 1 0 0,0 2-1 0 0,1 1 1 0 0,-1 1-1 0 0,1 1 1 0 0,-5 3-9 0 0,79-4-266 0 0,-2-3 361 0 0,71-1-501 0 0,-111 3-1699 0 0,-4 3-4773 0 0,0-5 3778 0 0,0 0-5657 0 0</inkml:trace>
  <inkml:trace contextRef="#ctx0" brushRef="#br0" timeOffset="-1612.467">1249 384 0 0 0,'0'0'575'0'0,"0"0"494"0"0,0 0 212 0 0,0 0 54 0 0,0 0-72 0 0,0 0-149 0 0,0 0-87 0 0,0 0-56 0 0,0 0-48 0 0,-2-3-55 0 0,0 1-635 0 0,0 0-1 0 0,0 0 0 0 0,0 1 0 0 0,0-1 1 0 0,0 0-1 0 0,-1 1 0 0 0,1 0 0 0 0,0-1 1 0 0,-1 1-1 0 0,1 0 0 0 0,-1 0 1 0 0,0 1-1 0 0,1-1 0 0 0,-1 0 0 0 0,1 1 1 0 0,-1 0-1 0 0,0 0 0 0 0,0-1 1 0 0,1 2-1 0 0,-1-1 0 0 0,0 0 0 0 0,1 0 1 0 0,-1 1-233 0 0,-14 2 160 0 0,0 0 0 0 0,0 2 0 0 0,1 0 0 0 0,-1 0-1 0 0,1 2 1 0 0,1 0 0 0 0,-1 1 0 0 0,1 0 0 0 0,-11 9-160 0 0,22-15 34 0 0,-3 2-22 0 0,1-1 0 0 0,-1 1 0 0 0,1-1 0 0 0,0 2 0 0 0,0-1 0 0 0,1 1 0 0 0,-1 0 0 0 0,1 0 0 0 0,0 0 0 0 0,0 1 0 0 0,1 0 0 0 0,0 0 0 0 0,0 0 0 0 0,0 0-1 0 0,0 1 1 0 0,1-1 0 0 0,0 1 0 0 0,1 0 0 0 0,0 0 0 0 0,0 0 0 0 0,0 0 0 0 0,0 4-12 0 0,2-9 10 0 0,0 0 0 0 0,0 0 0 0 0,0 0 0 0 0,0 0 0 0 0,0 0-1 0 0,0 1 1 0 0,0-1 0 0 0,1-1 0 0 0,-1 1 0 0 0,1 0 0 0 0,-1 0 0 0 0,1 0 0 0 0,0 0 0 0 0,0 0 0 0 0,0 0 0 0 0,0-1-1 0 0,0 1 1 0 0,0 0 0 0 0,0-1 0 0 0,1 1 0 0 0,-1-1 0 0 0,0 1 0 0 0,1-1 0 0 0,0 0 0 0 0,-1 1 0 0 0,1-1-1 0 0,0 0 1 0 0,-1 0 0 0 0,1 0 0 0 0,0-1 0 0 0,0 1 0 0 0,0 0 0 0 0,0-1 0 0 0,0 1 0 0 0,0-1 0 0 0,0 1-1 0 0,0-1 1 0 0,0 0 0 0 0,0 0 0 0 0,0 0-10 0 0,8 1 157 0 0,1-1 0 0 0,-1 0 0 0 0,1 0 0 0 0,0-1-1 0 0,-1 0 1 0 0,0-1 0 0 0,1-1 0 0 0,-1 1 0 0 0,0-2 0 0 0,0 1 0 0 0,0-1-1 0 0,-1-1 1 0 0,2 0-157 0 0,19-13 144 0 0,-2 0 0 0 0,0-2 0 0 0,-1-1 0 0 0,-1-2 0 0 0,0 0 0 0 0,-2-1 0 0 0,-1-2 0 0 0,-2 0-1 0 0,0-1 1 0 0,-1-2 0 0 0,-1-2-144 0 0,-7 16 520 0 0,-11 25 134 0 0,-2 5-756 0 0,3 312 413 0 0,-2-295-320 0 0,-2 1 1 0 0,-2-1-1 0 0,0 0 0 0 0,-3-1 0 0 0,0 1 1 0 0,-2-1-1 0 0,-12 29 9 0 0,18-51-4 0 0,-1 0 0 0 0,1-1 0 0 0,-1 1 0 0 0,-1-1 0 0 0,1 0 0 0 0,-2 0 0 0 0,1-1 0 0 0,-1 1 0 0 0,0-1 0 0 0,0 0 0 0 0,-1-1 0 0 0,0 0 0 0 0,0 0 0 0 0,-1 0 0 0 0,1-1 0 0 0,-1 0 0 0 0,0 0 0 0 0,-1-1 0 0 0,1 0 0 0 0,-1-1 0 0 0,0 0 0 0 0,1 0 0 0 0,-2-1 0 0 0,1 0 0 0 0,0 0 0 0 0,0-1 0 0 0,0 0 0 0 0,-1-1 0 0 0,-6 0 4 0 0,14-1 0 0 0,0 1 1 0 0,0-1-1 0 0,0 0 1 0 0,0 1-1 0 0,0-1 1 0 0,0 0-1 0 0,0 0 1 0 0,0 0-1 0 0,0-1 1 0 0,0 1-1 0 0,0 0 1 0 0,1-1-1 0 0,-1 1 1 0 0,1-1-1 0 0,-1 1 1 0 0,1-1-1 0 0,-1 0 1 0 0,1 0-1 0 0,0 1 1 0 0,0-1-1 0 0,0 0 1 0 0,0 0-1 0 0,0 0 1 0 0,0-1-1 0 0,1 1 1 0 0,-1 0-1 0 0,1 0 1 0 0,-1 0-1 0 0,1 0 1 0 0,0-1-1 0 0,0 1 1 0 0,0 0-1 0 0,0 0 1 0 0,0 0-1 0 0,0-1 1 0 0,1 1-1 0 0,28-77-75 0 0,-17 64 81 0 0,1 1 0 0 0,0 0 0 0 0,0 1 0 0 0,2 1 0 0 0,0 0 1 0 0,0 1-1 0 0,1 0 0 0 0,0 1 0 0 0,0 1 0 0 0,1 1 1 0 0,1 0-7 0 0,150-47 106 0 0,-66 48-691 0 0,-88 4-1239 0 0,-6 0-4842 0 0,-6 2-4296 0 0</inkml:trace>
  <inkml:trace contextRef="#ctx0" brushRef="#br0" timeOffset="-988.737">575 1172 4057 0 0,'0'0'2254'0'0,"0"0"-103"0"0,0 0-4 0 0,0 0-5 0 0,0 0-198 0 0,0 0-345 0 0,0 0-403 0 0,0 0-369 0 0,0 0-255 0 0,0 0-202 0 0,0 0-149 0 0,0 0-77 0 0,0 0-9 0 0,3 1 88 0 0,158 2 2801 0 0,176-15-1093 0 0,-178-1-1618 0 0,-79 8-268 0 0,1-3 0 0 0,-2-3-1 0 0,41-13-44 0 0,-55 7-46 0 0,12-3-4218 0 0,-67 19-2886 0 0,-8 1 3784 0 0,1 0-7192 0 0</inkml:trace>
  <inkml:trace contextRef="#ctx0" brushRef="#br0" timeOffset="4449.344">1590 1150 0 0 0,'-2'-6'13'0'0,"2"4"97"0"0,0 2 180 0 0,-1 0 379 0 0,-4 0 767 0 0,4-4 2885 0 0,11 1-532 0 0,22 3-3583 0 0,-24 0 286 0 0,173 1 2704 0 0,43-2-1576 0 0,-204 1-1500 0 0,157-15 542 0 0,-20-3 3 0 0,-30 7-126 0 0,-81 3 2 0 0,89-10 54 0 0,-89 11-252 0 0,90 3 194 0 0,-111 1-183 0 0,-25 3-3860 0 0,-5-1-3851 0 0,5 1-2278 0 0</inkml:trace>
  <inkml:trace contextRef="#ctx0" brushRef="#br0" timeOffset="6968.83">1724 1411 0 0 0,'0'0'644'0'0,"0"0"604"0"0,0 0 333 0 0,0 0 131 0 0,0 0 114 0 0,0 0-3 0 0,-1-7-160 0 0,-7-26 1111 0 0,8 33-1626 0 0,0 0-109 0 0,0 0-108 0 0,0 0-124 0 0,0 0-105 0 0,0 0-93 0 0,0 0-72 0 0,0 0-79 0 0,13 81 2159 0 0,53 305-1271 0 0,-49-319-1287 0 0,-8-69 1296 0 0,-4-26-985 0 0,-3 13-352 0 0,61-202 100 0 0,55-136-140 0 0,-110 339-601 0 0,-15 42-809 0 0,0-5 938 0 0,4 12-1719 0 0,2-12-6507 0 0,1-15-2513 0 0</inkml:trace>
  <inkml:trace contextRef="#ctx0" brushRef="#br0" timeOffset="7480.732">2103 1820 0 0 0,'0'0'912'0'0,"0"0"232"0"0,0 0 130 0 0,0 0 209 0 0,0 0 187 0 0,0 0 23 0 0,0 0-106 0 0,0 0-197 0 0,0 0-176 0 0,0 0-199 0 0,0 0-171 0 0,0 0-113 0 0,0 0-82 0 0,-1-3-41 0 0,-7-9 1497 0 0,-24 53-1015 0 0,-10 57-753 0 0,41-95-310 0 0,0 0 1 0 0,0 0 0 0 0,1 0-1 0 0,-1 0 1 0 0,1 0 0 0 0,0 0-1 0 0,0 1 1 0 0,0-1 0 0 0,0 0-1 0 0,1 0 1 0 0,-1 0 0 0 0,1 0-1 0 0,-1 0 1 0 0,1 0 0 0 0,0 0-1 0 0,1 0 1 0 0,-1 0 0 0 0,0 0-1 0 0,1 0 1 0 0,0-1 0 0 0,-1 1-1 0 0,1-1 1 0 0,0 1 0 0 0,0-1-1 0 0,1 0 1 0 0,-1 1 0 0 0,0-1-1 0 0,1 0 1 0 0,-1-1 0 0 0,1 1-1 0 0,0 0 1 0 0,0 0-28 0 0,4-1 106 0 0,-1 0 0 0 0,0 0 0 0 0,1 0 1 0 0,-1-1-1 0 0,1 0 0 0 0,-1 0 0 0 0,1 0 0 0 0,-1-1 0 0 0,0 0 0 0 0,1 0 1 0 0,-1-1-1 0 0,0 0 0 0 0,0 0 0 0 0,0 0 0 0 0,0-1 0 0 0,0 0 0 0 0,0 0 0 0 0,-1-1 1 0 0,0 1-1 0 0,1-1 0 0 0,-1 0 0 0 0,-1 0 0 0 0,1-1 0 0 0,2-2-106 0 0,1 0 65 0 0,-1 1-1 0 0,1-1 1 0 0,-1 0 0 0 0,0 0-1 0 0,-1-1 1 0 0,0 0-1 0 0,0 0 1 0 0,-1-1-1 0 0,0 0 1 0 0,0 0 0 0 0,-1 0-1 0 0,0 0 1 0 0,-1-1-1 0 0,0 1 1 0 0,0-1-1 0 0,-1 0 1 0 0,0 0 0 0 0,-1 0-1 0 0,0 0 1 0 0,-1 0-1 0 0,0 0 1 0 0,0 0-1 0 0,-1 0 1 0 0,-1-3-65 0 0,-1 10-97 0 0,-1 0-1 0 0,1 0 1 0 0,-1 0 0 0 0,0 0-1 0 0,0 1 1 0 0,0 0-1 0 0,0-1 1 0 0,0 1 0 0 0,0 1-1 0 0,-1-1 1 0 0,1 1 0 0 0,-1 0-1 0 0,1 0 1 0 0,-1 0 0 0 0,1 0-1 0 0,-1 1 1 0 0,1 0 0 0 0,-1 0-1 0 0,0 0 1 0 0,1 0 0 0 0,-1 1-1 0 0,1 0 1 0 0,-1 0-1 0 0,1 0 1 0 0,-1 1 0 0 0,1-1-1 0 0,0 1 1 0 0,-1 0 0 0 0,1 0-1 0 0,0 0 98 0 0,-47 34-4861 0 0,38-27 355 0 0,0 0-6574 0 0</inkml:trace>
  <inkml:trace contextRef="#ctx0" brushRef="#br0" timeOffset="7852.746">2645 1757 6953 0 0,'0'0'3553'0'0,"0"0"-1738"0"0,0 0-537 0 0,0 0 166 0 0,0 0 37 0 0,0 0-112 0 0,0 0-271 0 0,0 0-345 0 0,0 0-165 0 0,0 0-93 0 0,0 0-72 0 0,0 0-95 0 0,0 0-63 0 0,-12 16-26 0 0,-53 79 102 0 0,40-40-65 0 0,18-37-304 0 0,0-1 0 0 0,-2 0 0 0 0,1-1 0 0 0,-2 0 0 0 0,0 0-1 0 0,-1-1 1 0 0,-1 0 0 0 0,-10 10 28 0 0,14-18-812 0 0,-9 5 627 0 0,10-10-3708 0 0,-2-1-4068 0 0,8-2 3138 0 0,1-2 23 0 0</inkml:trace>
  <inkml:trace contextRef="#ctx0" brushRef="#br0" timeOffset="8213.031">2440 1761 3753 0 0,'0'0'2228'0'0,"0"0"-883"0"0,0 0-464 0 0,0 0 18 0 0,0 0 164 0 0,0 0 120 0 0,0 0-2 0 0,0 0-67 0 0,0 0-74 0 0,0 0-68 0 0,0 0-70 0 0,0 0-118 0 0,8 12-40 0 0,49 76 1307 0 0,58 18-354 0 0,-106-106-4538 0 0,-6-3-6346 0 0,-3 2-622 0 0</inkml:trace>
  <inkml:trace contextRef="#ctx0" brushRef="#br0" timeOffset="8894.427">2387 1312 0 0 0,'0'0'693'0'0,"0"0"128"0"0,0 0 80 0 0,0 0 91 0 0,0 0 141 0 0,0 0 171 0 0,0 0 59 0 0,-1 0 927 0 0,-6 0-2432 0 0,6 0 3964 0 0,1 0 4164 0 0,125-26-6393 0 0,-58 22-1436 0 0,-67 30 355 0 0,-28 18 156 0 0,-38 58-61 0 0,65-99-582 0 0,1-2-13 0 0,0 0 0 0 0,-1 1-1 0 0,1-1 1 0 0,0 1 0 0 0,0-1 0 0 0,0 1-1 0 0,0-1 1 0 0,0 1 0 0 0,1-1-1 0 0,-1 1 1 0 0,0-1 0 0 0,1 0-1 0 0,-1 1 1 0 0,1-1 0 0 0,-1 0 0 0 0,1 1-1 0 0,0-1 1 0 0,-1 0 0 0 0,1 0-1 0 0,0 1 1 0 0,0-1 0 0 0,0 0-1 0 0,0 0 1 0 0,0 0 0 0 0,0 0 0 0 0,0 0-1 0 0,1 0 1 0 0,-1-1 0 0 0,0 1-1 0 0,0 0 1 0 0,1 0 0 0 0,-1-1-1 0 0,0 1 1 0 0,1-1 0 0 0,-1 1 0 0 0,1-1-1 0 0,-1 0-11 0 0,12 5 123 0 0,-4-2-100 0 0,0 0 0 0 0,0-1-1 0 0,0 0 1 0 0,0 0 0 0 0,0-1-1 0 0,0-1 1 0 0,0 1 0 0 0,1-1-1 0 0,-1-1 1 0 0,0 0 0 0 0,0 0-1 0 0,0-1 1 0 0,0 0 0 0 0,0 0-1 0 0,0-1 1 0 0,1-1-23 0 0,48-27-4653 0 0,-49 25-1998 0 0,0 5-5401 0 0</inkml:trace>
  <inkml:trace contextRef="#ctx0" brushRef="#br0" timeOffset="13979.163">2985 193 0 0 0,'0'0'1084'0'0,"0"0"662"0"0,0 0 306 0 0,0 0-2 0 0,0 0-233 0 0,0 0-294 0 0,0 0-219 0 0,0 0-163 0 0,-1-8-136 0 0,-6-24-147 0 0,6 24-135 0 0,1 8-127 0 0,0 0-136 0 0,0 0-122 0 0,0 0-115 0 0,0 0-103 0 0,7 18 486 0 0,45 42 751 0 0,-2 2-1 0 0,-3 3 0 0 0,-3 1 1 0 0,26 54-1357 0 0,-50-78 186 0 0,-2 1 0 0 0,-1 0 0 0 0,-3 2 0 0 0,-1 0 0 0 0,-2 0 0 0 0,-3 1 0 0 0,-1 0 0 0 0,-3 1 0 0 0,-1 0 0 0 0,-3-1 0 0 0,-1 1 0 0 0,-8 40-186 0 0,0 11 126 0 0,-5-1 0 0 0,-18 61-126 0 0,21-126 22 0 0,-2 0 0 0 0,-1-1 0 0 0,-1 0 0 0 0,-2-1-1 0 0,0-1 1 0 0,-3-1 0 0 0,0 0 0 0 0,-1-1 0 0 0,-2-2 0 0 0,-1 0-1 0 0,-1-2 1 0 0,0 0 0 0 0,-4 0-22 0 0,-101 120-10 0 0,125-134 372 0 0,-2-1-2864 0 0,-5-14-3335 0 0,8 0-654 0 0,2 5-4871 0 0</inkml:trace>
  <inkml:trace contextRef="#ctx0" brushRef="#br0" timeOffset="15175.7">261 1 0 0 0,'0'0'1034'0'0,"0"0"319"0"0,0 0 177 0 0,0 0-19 0 0,0 0-166 0 0,0 0-244 0 0,0 0-224 0 0,0 0-121 0 0,0 0-45 0 0,-3-1 5260 0 0,1 1-5991 0 0,-31 38 1806 0 0,20-23-1455 0 0,1 1 1 0 0,0 0 0 0 0,1 1 0 0 0,0 0 0 0 0,2 1 0 0 0,0 0 0 0 0,-5 15-332 0 0,8-20 144 0 0,-16 41 295 0 0,2 1 1 0 0,3 1-1 0 0,2 0 1 0 0,2 2-1 0 0,3-1 1 0 0,3 2-1 0 0,1 24-439 0 0,5-71 45 0 0,-10 141 789 0 0,7-1 0 0 0,10 53-834 0 0,2-146 203 0 0,4-1 1 0 0,2 0-1 0 0,2 0 1 0 0,3-2-1 0 0,2 0 1 0 0,3-1-1 0 0,2-2 1 0 0,2 0-1 0 0,3-2 1 0 0,26 32-204 0 0,68 98 689 0 0,-103-145-450 0 0,-21-35-191 0 0,6 0 173 0 0,-7-2-266 0 0,0 1-32 0 0,0 0-30 0 0,0 0-12 0 0,0 0-38 0 0,0 0-62 0 0,6 0-1009 0 0,7 0-1196 0 0,-6-3-4245 0 0,-3-1-5408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2:36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499 538 0 0 0,'0'0'279'0'0,"0"0"888"0"0,0 0 328 0 0,0 0-6 0 0,0 0-72 0 0,0 0 6 0 0,0 0 25 0 0,0 0 18 0 0,0-4-18 0 0,2-10-61 0 0,-2 10-95 0 0,0 4-114 0 0,0 0-111 0 0,0 0-98 0 0,0 0-87 0 0,0 0-73 0 0,0 0-37 0 0,-8 29 3650 0 0,-20 16-4550 0 0,17-30 554 0 0,-51 81 163 0 0,23-33-336 0 0,-3-1 0 0 0,-2-2 0 0 0,-52 52-253 0 0,-66 58 158 0 0,154-165-638 0 0,8-17-5049 0 0,1 0 3233 0 0,3-9-7477 0 0,-1 13 1637 0 0</inkml:trace>
  <inkml:trace contextRef="#ctx0" brushRef="#br0" timeOffset="403.472">35 556 6481 0 0,'0'0'2441'0'0,"0"0"-406"0"0,0 0-305 0 0,0 0-74 0 0,0 0-52 0 0,0 0-193 0 0,0 0-342 0 0,0 0-357 0 0,0 0-205 0 0,0 0-55 0 0,0 0 30 0 0,0 0 65 0 0,5 16-20 0 0,38 111 751 0 0,-22-96-805 0 0,0-2 0 0 0,2-1 0 0 0,1 0 0 0 0,1-2 1 0 0,7 5-474 0 0,-6-7 212 0 0,-1 1 0 0 0,-2 1 0 0 0,0 2 1 0 0,-2 0-1 0 0,8 15-212 0 0,4 52 303 0 0,-33-94-293 0 0,0-1-19 0 0,0 0-27 0 0,0 0 5 0 0,0 0-30 0 0,0 0-10 0 0,0 0-22 0 0,0 0-30 0 0,0 0-70 0 0,0-27-7443 0 0,0 18 1109 0 0,0 4-4997 0 0</inkml:trace>
  <inkml:trace contextRef="#ctx0" brushRef="#br0" timeOffset="1000.252">587 232 2433 0 0,'0'0'1927'0'0,"0"0"-216"0"0,0 0-68 0 0,0 0 226 0 0,0 0 126 0 0,0 0-61 0 0,0 0-149 0 0,0 0-304 0 0,0 0-283 0 0,0 0-197 0 0,0 0-190 0 0,0 0-147 0 0,0 0-98 0 0,-5-7 1502 0 0,102-8-597 0 0,40 9-805 0 0,-136 6-655 0 0,0 0 0 0 0,0 0 1 0 0,0 0-1 0 0,1 1 1 0 0,-1-1-1 0 0,0 0 0 0 0,0 1 1 0 0,0-1-1 0 0,0 1 0 0 0,0 0 1 0 0,0-1-1 0 0,0 1 0 0 0,0 0 1 0 0,0 0-1 0 0,0-1 1 0 0,0 1-1 0 0,-1 0 0 0 0,1 0 1 0 0,0 0-1 0 0,-1 0 0 0 0,1 0 1 0 0,0 0-1 0 0,-1 0 0 0 0,1 0 1 0 0,-1 0-1 0 0,1 1 1 0 0,-1-1-1 0 0,0 0 0 0 0,0 0 1 0 0,1 0-1 0 0,-1 0 0 0 0,0 1 1 0 0,0-1-1 0 0,0 0 0 0 0,0 0 1 0 0,0 0-1 0 0,-1 1 1 0 0,1-1-1 0 0,0 0 0 0 0,0 0 1 0 0,-1 0-1 0 0,1 0 0 0 0,-1 0 1 0 0,1 0-1 0 0,-1 1 1 0 0,0-1-12 0 0,-32 49 537 0 0,-83 77-88 0 0,116-125-446 0 0,-1-1-1 0 0,0 0 1 0 0,0 1 0 0 0,1-1-1 0 0,-1 1 1 0 0,1-1-1 0 0,-1 1 1 0 0,1-1-1 0 0,-1 1 1 0 0,1-1-1 0 0,0 1 1 0 0,0 0-1 0 0,0-1 1 0 0,0 1-1 0 0,0-1 1 0 0,0 1 0 0 0,1 0-1 0 0,-1-1 1 0 0,0 1-1 0 0,1-1 1 0 0,-1 1-1 0 0,1-1 1 0 0,0 1-1 0 0,-1-1 1 0 0,1 1-1 0 0,0-1 1 0 0,0 0 0 0 0,0 1-1 0 0,0-1 1 0 0,0 0-1 0 0,0 0 1 0 0,0 0-1 0 0,0 0 1 0 0,1 0-1 0 0,-1 0 1 0 0,0 0-1 0 0,1 0 1 0 0,-1 0-1 0 0,0-1 1 0 0,1 1 0 0 0,-1-1-1 0 0,1 1-2 0 0,85 17 530 0 0,29-18-817 0 0,-92 0-3362 0 0,0 0-3391 0 0,-17 0-5232 0 0</inkml:trace>
  <inkml:trace contextRef="#ctx0" brushRef="#br0" timeOffset="3254.904">921 965 0 0 0,'0'0'1335'0'0,"0"0"249"0"0,0 0 175 0 0,0 0 14 0 0,0 0-45 0 0,0 0-85 0 0,0 0-113 0 0,0 0-119 0 0,-5-2-139 0 0,-12-8-145 0 0,13 7-138 0 0,4 3-92 0 0,0 0-113 0 0,0 0-113 0 0,0 0-91 0 0,0 0-99 0 0,0 0-98 0 0,0 0-95 0 0,0 0-72 0 0,0 0-83 0 0,18 1 398 0 0,7 2-96 0 0,1-2 0 0 0,0 0 0 0 0,0-1 1 0 0,-1-2-1 0 0,1-1 0 0 0,18-4-435 0 0,14-1 348 0 0,108-11 106 0 0,-128 11-1953 0 0,-55 3-3872 0 0,3 3-6223 0 0,9 2 5530 0 0</inkml:trace>
  <inkml:trace contextRef="#ctx0" brushRef="#br0" timeOffset="3570.072">1171 637 9826 0 0,'0'0'1152'0'0,"0"0"-197"0"0,0 0 68 0 0,0 0 125 0 0,0 0 134 0 0,0 0-18 0 0,0 0-201 0 0,0 0-209 0 0,0 0-177 0 0,0 0-141 0 0,0 0-98 0 0,0 0-68 0 0,-11 33-43 0 0,-34 102-21 0 0,33-49 222 0 0,12 9-107 0 0,0 29-289 0 0,0-41-5800 0 0,0-83 1011 0 0,0 0-4351 0 0</inkml:trace>
  <inkml:trace contextRef="#ctx0" brushRef="#br0" timeOffset="4137.136">1760 273 10658 0 0,'0'0'784'0'0,"0"0"-636"0"0,0 0-224 0 0,0 0 227 0 0,0 0 499 0 0,0 0 451 0 0,0 0 226 0 0,0 0-15 0 0,0 0-199 0 0,0 0-276 0 0,0 0-195 0 0,0 0-129 0 0,7 20-74 0 0,20 65-44 0 0,-2 36 774 0 0,-1 146-177 0 0,1-138-808 0 0,-21-119-339 0 0,-4-10 192 0 0,0-1 1 0 0,0 1-1 0 0,0 0 0 0 0,1 0 0 0 0,-1-1 0 0 0,0 1 1 0 0,0 0-1 0 0,0 0 0 0 0,0-1 0 0 0,1 1 1 0 0,-1 0-1 0 0,0 0 0 0 0,0 0 0 0 0,1-1 0 0 0,-1 1 1 0 0,0 0-1 0 0,0 0 0 0 0,1 0 0 0 0,-1 0 0 0 0,0 0 1 0 0,1-1-1 0 0,-1 1 0 0 0,0 0 0 0 0,0 0 0 0 0,1 0 1 0 0,-1 0-1 0 0,0 0 0 0 0,1 0 0 0 0,-1 0 0 0 0,0 0 1 0 0,1 0-1 0 0,-1 0 0 0 0,0 0 0 0 0,1 0 0 0 0,-1 0 1 0 0,0 1-1 0 0,0-1 0 0 0,1 0 0 0 0,-1 0 0 0 0,0 0 1 0 0,1 0-1 0 0,-1 0 0 0 0,0 1 0 0 0,0-1 1 0 0,1 0-38 0 0,3-8 143 0 0,81-175 240 0 0,34-115-383 0 0,-15 11-188 0 0,-93 258-388 0 0,-11 28 93 0 0,4 29-10229 0 0,-4-27 8300 0 0,2 7-7602 0 0</inkml:trace>
  <inkml:trace contextRef="#ctx0" brushRef="#br0" timeOffset="4609.942">2255 715 1136 0 0,'0'0'1594'0'0,"0"0"-126"0"0,0 0 141 0 0,0 0 306 0 0,0 0 194 0 0,0 0 1 0 0,0 0-269 0 0,0 0-366 0 0,0 0-374 0 0,0 0-278 0 0,0 0-196 0 0,0 0-167 0 0,-9-2-124 0 0,-29-1-28 0 0,36 3-273 0 0,0 0 0 0 0,1 1 0 0 0,-1-1 0 0 0,0 1 0 0 0,0 0 0 0 0,1-1 0 0 0,-1 1 1 0 0,1 0-1 0 0,-1 0 0 0 0,0 0 0 0 0,1 0 0 0 0,0 0 0 0 0,-1 1 0 0 0,1-1 0 0 0,0 0 0 0 0,-1 1 0 0 0,1-1 0 0 0,0 0 0 0 0,0 1 0 0 0,0 0 0 0 0,0-1 0 0 0,1 1 1 0 0,-1 0-1 0 0,0-1 0 0 0,1 1-35 0 0,-4 4 185 0 0,2-3-127 0 0,-1 0 0 0 0,1 0 0 0 0,0 1 0 0 0,0-1 0 0 0,0 0 0 0 0,0 1 0 0 0,0-1 0 0 0,1 1 1 0 0,-1 0-1 0 0,1-1 0 0 0,0 1 0 0 0,1 0 0 0 0,-1 0 0 0 0,0 0 0 0 0,1-1 0 0 0,0 1 0 0 0,0 0 1 0 0,0 0-1 0 0,1 0 0 0 0,-1 0 0 0 0,1 0 0 0 0,0-1 0 0 0,0 1 0 0 0,0 0 0 0 0,0 0 0 0 0,1-1 1 0 0,-1 1-1 0 0,1-1 0 0 0,0 0 0 0 0,0 1 0 0 0,1-1 0 0 0,-1 0 0 0 0,0 0 0 0 0,1 0 0 0 0,0-1 0 0 0,0 1 1 0 0,0 0-1 0 0,0-1 0 0 0,0 0 0 0 0,0 0 0 0 0,1 0 0 0 0,-1 0 0 0 0,1 0 0 0 0,-1-1 0 0 0,1 0 1 0 0,0 0-1 0 0,0 0 0 0 0,-1 0 0 0 0,3 0-58 0 0,0-3 77 0 0,1 0 0 0 0,-1-1 0 0 0,0 0-1 0 0,0 0 1 0 0,0 0 0 0 0,0-1 0 0 0,0 0 0 0 0,-1 0 0 0 0,1-1 0 0 0,-1 1 0 0 0,0-1-1 0 0,-1 0 1 0 0,1-1 0 0 0,-1 1 0 0 0,0-1 0 0 0,0 1 0 0 0,-1-1 0 0 0,0-1 0 0 0,0 1-1 0 0,0 0 1 0 0,-1-1 0 0 0,0 1 0 0 0,0-1 0 0 0,0 0 0 0 0,-1 1 0 0 0,0-1 0 0 0,-1 0-1 0 0,1 0 1 0 0,-1 0 0 0 0,-1 0 0 0 0,0-4-77 0 0,-24-31-1714 0 0,9 35-1968 0 0,-1 4-4158 0 0,11 3-3848 0 0</inkml:trace>
  <inkml:trace contextRef="#ctx0" brushRef="#br0" timeOffset="7625.486">2476 715 0 0 0,'0'0'731'0'0,"0"0"546"0"0,0 0 346 0 0,0 0-1 0 0,0 0-270 0 0,0 0-333 0 0,0 0-241 0 0,0 0-102 0 0,0 0 7 0 0,0 0 32 0 0,0 0 5 0 0,3 14 4029 0 0,-22 53-2594 0 0,17-16-1810 0 0,4-50-272 0 0,0 1-1 0 0,0-1 1 0 0,-1 0 0 0 0,1-1-1 0 0,0 1 1 0 0,0 0-1 0 0,0 0 1 0 0,1-1-1 0 0,-1 0 1 0 0,0 1 0 0 0,0-1-1 0 0,0 0 1 0 0,0 0-1 0 0,0 0 1 0 0,0 0-1 0 0,1 0 1 0 0,-1 0 0 0 0,0-1-1 0 0,0 1 1 0 0,0-1-1 0 0,0 0 1 0 0,0 1-1 0 0,0-1 1 0 0,1-1-73 0 0,17-14 83 0 0,0-1 0 0 0,-1-1 0 0 0,0-1 0 0 0,-2-1 0 0 0,0-1 0 0 0,-2 0 0 0 0,0-1 0 0 0,-1 0 0 0 0,2-8-83 0 0,-16 30-32 0 0,0 0 0 0 0,0 1 0 0 0,0-1 0 0 0,1 0 0 0 0,-1 0 0 0 0,0 0 0 0 0,0 0 0 0 0,0 0 0 0 0,0 0 0 0 0,0 0 0 0 0,0 0 0 0 0,1 1 0 0 0,-1-1 0 0 0,0 0 0 0 0,0 0 0 0 0,0 0 0 0 0,0 0 0 0 0,1 0 0 0 0,-1 0 32 0 0,-1 7 88 0 0,6 185 17 0 0,3-65-148 0 0,-7-119 48 0 0,0 0-1 0 0,0 0 1 0 0,-1 0-1 0 0,-1 0 1 0 0,1 0 0 0 0,-1 0-1 0 0,0 0 1 0 0,-1 0-1 0 0,0-1 1 0 0,0 1-1 0 0,-1 0 1 0 0,0-1-1 0 0,0 1 1 0 0,-1-1-1 0 0,0 0 1 0 0,0 0-1 0 0,-1-1 1 0 0,1 1-1 0 0,-1-1 1 0 0,-1 0-1 0 0,1 0 1 0 0,-1-1-1 0 0,-6 5-4 0 0,11-9 6 0 0,0 0 0 0 0,0 0 0 0 0,0 0 0 0 0,0 0 0 0 0,0 0 0 0 0,0 0 0 0 0,0 0-1 0 0,0-1 1 0 0,-1 1 0 0 0,1 0 0 0 0,0-1 0 0 0,0 1 0 0 0,-1-1 0 0 0,1 0 0 0 0,0 1 0 0 0,-1-1-1 0 0,1 0 1 0 0,0 0 0 0 0,-1 1 0 0 0,1-1 0 0 0,-1 0 0 0 0,1-1 0 0 0,0 1 0 0 0,-1 0-1 0 0,1 0 1 0 0,0 0 0 0 0,-1-1 0 0 0,1 1 0 0 0,0-1 0 0 0,-1 1 0 0 0,1-1 0 0 0,0 0 0 0 0,0 1-1 0 0,0-1 1 0 0,0 0 0 0 0,-1 0 0 0 0,1 0 0 0 0,0 0 0 0 0,0 0 0 0 0,1 0 0 0 0,-1 0-1 0 0,0 0 1 0 0,0 0 0 0 0,0 0 0 0 0,1 0 0 0 0,-1-1 0 0 0,1 1 0 0 0,-1 0 0 0 0,1 0 0 0 0,-1-1-1 0 0,1 1 1 0 0,0 0 0 0 0,-1-1 0 0 0,1 1 0 0 0,0-1 0 0 0,0 1-6 0 0,-1-5-1 0 0,1-1 0 0 0,0 1 1 0 0,0 0-1 0 0,1 0 0 0 0,-1-1 1 0 0,1 1-1 0 0,1 0 0 0 0,-1 0 1 0 0,1 0-1 0 0,0 0 0 0 0,1 0 1 0 0,-1 0-1 0 0,1 0 0 0 0,0 1 1 0 0,0-1-1 0 0,4-3 1 0 0,4-4-35 0 0,0 1 1 0 0,0 0-1 0 0,1 1 0 0 0,0 1 1 0 0,1 0-1 0 0,1 0 0 0 0,-1 1 0 0 0,1 1 1 0 0,1 0-1 0 0,5-1 35 0 0,57-15-4882 0 0,-70 24-695 0 0,-3 0-4516 0 0</inkml:trace>
  <inkml:trace contextRef="#ctx0" brushRef="#br0" timeOffset="8293.293">1732 1208 0 0 0,'0'0'1147'0'0,"0"0"776"0"0,0 0 332 0 0,0 0 116 0 0,0 0-102 0 0,0 0-174 0 0,0 0-193 0 0,0 0-234 0 0,32 0-236 0 0,100 0-247 0 0,104-21 2129 0 0,-154 9-2664 0 0,239-18 47 0 0,-182 27-10007 0 0,-129 3-1871 0 0</inkml:trace>
  <inkml:trace contextRef="#ctx0" brushRef="#br0" timeOffset="8816.433">1670 1477 6073 0 0,'0'0'2278'0'0,"0"0"-1042"0"0,0 0-633 0 0,0 0-23 0 0,0 0 174 0 0,0 0 162 0 0,0 0 6 0 0,0 0-80 0 0,0 0-44 0 0,0 0-7 0 0,0 0 14 0 0,0 0-31 0 0,0 0-93 0 0,8 10-119 0 0,51 98 942 0 0,-34-30-1199 0 0,-4 0 0 0 0,-3 1 0 0 0,-2 16-305 0 0,-1-61 524 0 0,-3-67 999 0 0,193-419-572 0 0,-126 297-1898 0 0,-71 150-1704 0 0,-3 7-5060 0 0,-3 4-3252 0 0</inkml:trace>
  <inkml:trace contextRef="#ctx0" brushRef="#br0" timeOffset="9174.104">2222 1676 8298 0 0,'0'0'3320'0'0,"0"0"-1765"0"0,0 0-794 0 0,0 0 16 0 0,0 0 89 0 0,0 0 46 0 0,0 0-100 0 0,0 0-200 0 0,0 0-161 0 0,0 0-112 0 0,0 0-121 0 0,0 0-98 0 0,0 0-36 0 0,-15 22-26 0 0,-47 72 8 0 0,39-37 171 0 0,24-46-188 0 0,-1-10-16 0 0,0 1 1 0 0,0 0-1 0 0,0 0 1 0 0,1-1-1 0 0,-1 1 1 0 0,1 0 0 0 0,-1-1-1 0 0,1 1 1 0 0,0 0-1 0 0,0-1 1 0 0,0 1-1 0 0,-1-1 1 0 0,1 1-1 0 0,1-1 1 0 0,-1 0-1 0 0,0 1 1 0 0,0-1-1 0 0,0 0 1 0 0,1 0-1 0 0,-1 0 1 0 0,1 0 0 0 0,-1 0-1 0 0,1 0 1 0 0,-1 0-1 0 0,1 0 1 0 0,-1-1-1 0 0,1 1 1 0 0,0 0-1 0 0,-1-1 1 0 0,1 0-1 0 0,0 1 1 0 0,0-1-1 0 0,-1 0 1 0 0,1 0-1 0 0,0 0 1 0 0,0 0-34 0 0,66-10 1524 0 0,-62 8-1472 0 0,0 0-1 0 0,0-1 1 0 0,0 1 0 0 0,0-1 0 0 0,0-1-1 0 0,0 1 1 0 0,-1-1 0 0 0,0 0-1 0 0,0 0 1 0 0,0-1 0 0 0,0 0-1 0 0,-1 1 1 0 0,1-2 0 0 0,-1 1-1 0 0,-1 0 1 0 0,1-1 0 0 0,-1 1 0 0 0,0-1-1 0 0,0 0 1 0 0,0 0 0 0 0,-1-1-1 0 0,0 1 1 0 0,0 0 0 0 0,-1-1-1 0 0,1-3-51 0 0,-2 8-37 0 0,1 0 0 0 0,-1-1 0 0 0,0 1 0 0 0,0-1 0 0 0,0 1 0 0 0,0-1-1 0 0,0 1 1 0 0,-1 0 0 0 0,1-1 0 0 0,-1 1 0 0 0,1-1 0 0 0,-1 1 0 0 0,0 0 0 0 0,0 0-1 0 0,0-1 1 0 0,0 1 0 0 0,0 0 0 0 0,-1 0 0 0 0,1 0 0 0 0,0 0 0 0 0,-1 0 0 0 0,0 1-1 0 0,1-1 1 0 0,-1 0 0 0 0,0 1 0 0 0,0-1 0 0 0,0 1 0 0 0,0 0 0 0 0,0-1 0 0 0,-1 1-1 0 0,1 0 1 0 0,0 0 0 0 0,0 1 0 0 0,-1-1 0 0 0,1 0 0 0 0,0 1 0 0 0,-2-1 37 0 0,-32 0-3122 0 0,21 1-2025 0 0,1 0-5968 0 0</inkml:trace>
  <inkml:trace contextRef="#ctx0" brushRef="#br0" timeOffset="9388.751">2644 1650 12987 0 0,'0'0'1088'0'0,"0"0"-532"0"0,0 0-46 0 0,0 0 202 0 0,0 0 147 0 0,0 0 9 0 0,0 0-157 0 0,0 0-193 0 0,0 0-152 0 0,0 0-93 0 0,0 0-69 0 0,0 0-45 0 0,-28 32-22 0 0,-85 100-39 0 0,64-72-14 0 0,44-51-941 0 0,-12 16 1444 0 0,10-20-4428 0 0,-1-3-4407 0 0,6-2 477 0 0</inkml:trace>
  <inkml:trace contextRef="#ctx0" brushRef="#br0" timeOffset="9759.375">2421 1628 3945 0 0,'0'0'2835'0'0,"0"0"-1053"0"0,0 0-514 0 0,0 0-2 0 0,0 0-47 0 0,0 0-96 0 0,0 0-7 0 0,0 0-97 0 0,0 0-42 0 0,0 0-3 0 0,0 0-166 0 0,0 0-115 0 0,0 0-67 0 0,10 17-61 0 0,53 87 352 0 0,30 2 55 0 0,-51-73-989 0 0,-23-28-6916 0 0,-18-5-3965 0 0</inkml:trace>
  <inkml:trace contextRef="#ctx0" brushRef="#br0" timeOffset="11807.093">2846 243 0 0 0,'0'0'253'0'0,"0"0"717"0"0,0 0 276 0 0,0 0 50 0 0,0 0-100 0 0,0 0-173 0 0,0 0-142 0 0,0 0-51 0 0,0 0 14 0 0,0 0 15 0 0,8 6 6166 0 0,27 22-5012 0 0,-5 1-1014 0 0,78 97 873 0 0,-81-75-1756 0 0,-2 1 0 0 0,-2 1 0 0 0,-2 0 0 0 0,-3 2 0 0 0,-3 0 0 0 0,-1 1 0 0 0,-4 1 0 0 0,-1 0 0 0 0,-4 0 0 0 0,-1 1 0 0 0,-4 29-116 0 0,0-1 5 0 0,-4-1-1 0 0,-4-1 0 0 0,-3 1 1 0 0,-4-1-1 0 0,-23 74-4 0 0,25-115-50 0 0,-2-2 0 0 0,-2 1-1 0 0,-1-2 1 0 0,-2-1 0 0 0,-14 20 50 0 0,27-50-131 0 0,0 0 0 0 0,-1 0 0 0 0,0-1 0 0 0,0 0 0 0 0,0-1 0 0 0,-1 0 0 0 0,-1 0 0 0 0,1 0-1 0 0,-1-1 1 0 0,-5 2 131 0 0,-25 9-4202 0 0,0-4-5479 0 0,27-9 2521 0 0</inkml:trace>
  <inkml:trace contextRef="#ctx0" brushRef="#br0" timeOffset="12414.784">1738 15 0 0 0,'0'0'648'0'0,"0"0"212"0"0,0 0 126 0 0,0 0 6 0 0,0 0-20 0 0,0 0-36 0 0,-8-2-34 0 0,-3-2-470 0 0,-8-3-117 0 0,-4 5 2970 0 0,11 13 1288 0 0,-7 16-2312 0 0,-79 214 1648 0 0,-3 140-2423 0 0,63-174-171 0 0,-11 184-1315 0 0,43-341 132 0 0,3-1 0 0 0,1 1 0 0 0,3 0 0 0 0,2 0-1 0 0,2-1 1 0 0,2 0 0 0 0,2 0 0 0 0,3 0 0 0 0,1-1 0 0 0,3-1 0 0 0,2-1 0 0 0,1 0 0 0 0,3-1 0 0 0,13 19-132 0 0,-24-48 40 0 0,0-1 0 0 0,1-1 0 0 0,0 0 0 0 0,1 0 0 0 0,1-2 0 0 0,0 1 0 0 0,0-2 0 0 0,1 0 0 0 0,16 9-40 0 0,-30-20-20 0 0,-1 1-1 0 0,0-1 1 0 0,1 0 0 0 0,-1 1-1 0 0,1-1 1 0 0,-1 0 0 0 0,1 0-1 0 0,-1 1 1 0 0,1-1 0 0 0,-1 0-1 0 0,0 0 1 0 0,1 0 0 0 0,-1 0-1 0 0,1 1 1 0 0,-1-1 0 0 0,1 0 0 0 0,-1 0-1 0 0,1 0 1 0 0,0 0 0 0 0,-1 0-1 0 0,1 0 1 0 0,-1 0 0 0 0,1-1-1 0 0,-1 1 1 0 0,1 0 0 0 0,-1 0-1 0 0,1 0 1 0 0,-1 0 0 0 0,0-1-1 0 0,1 1 1 0 0,-1 0 0 0 0,1 0-1 0 0,-1-1 1 0 0,1 1 0 0 0,-1 0-1 0 0,0-1 1 0 0,1 1 0 0 0,-1 0 0 0 0,0-1-1 0 0,1 1 1 0 0,-1-1 0 0 0,0 1-1 0 0,0-1 1 0 0,1 1 0 0 0,-1 0-1 0 0,0-1 1 0 0,0 1 0 0 0,0-1-1 0 0,0 1 1 0 0,1-1 0 0 0,-1 1-1 0 0,0-1 1 0 0,0 1 0 0 0,0-1-1 0 0,0 1 1 0 0,0-1 0 0 0,0 0 20 0 0,-6-39-3572 0 0,3 24-2207 0 0,3 5-4390 0 0</inkml:trace>
  <inkml:trace contextRef="#ctx0" brushRef="#br0" timeOffset="13354.222">3846 578 0 0 0,'0'0'1370'0'0,"0"0"-299"0"0,0 0-101 0 0,0 0 175 0 0,0 0 271 0 0,0 0 194 0 0,0 0 6 0 0,0 0-230 0 0,0 0-324 0 0,0 0-253 0 0,0 0-121 0 0,0 0 8 0 0,0 0 64 0 0,1 1-343 0 0,5 3 8659 0 0,-45 51-7467 0 0,-212 348-523 0 0,185-288-1022 0 0,-18 32-84 0 0,68-125-267 0 0,16-36-5302 0 0,-1 0 1419 0 0,2 6-1843 0 0,0 1-4759 0 0</inkml:trace>
  <inkml:trace contextRef="#ctx0" brushRef="#br0" timeOffset="13811.735">3382 604 4881 0 0,'0'0'2386'0'0,"0"0"-903"0"0,0 0-352 0 0,0 0 142 0 0,0 0 190 0 0,0 0 108 0 0,0 0-82 0 0,0 0-250 0 0,0 0-282 0 0,0 0-255 0 0,0 0-212 0 0,0 0-118 0 0,-3-2-45 0 0,-1-8 786 0 0,28 13 1272 0 0,-4-1-1466 0 0,18 35 750 0 0,26 55-772 0 0,130 162 209 0 0,-108-150-761 0 0,6 9-88 0 0,-88-105-191 0 0,2-1-2631 0 0,0-11-77 0 0,-1 3-4739 0 0,-3-2-4671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3:2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846 955 0 0 0,'0'0'703'0'0,"0"0"80"0"0,-1-5 129 0 0,-1-16 151 0 0,-3 19 12427 0 0,3 12-10860 0 0,1-3-3343 0 0,2 345 3715 0 0,16-49-2074 0 0,22 164 226 0 0,-20-227-733 0 0,-14-168-311 0 0,-3 0-1 0 0,-2 0 0 0 0,-4 0 1 0 0,-7 27-110 0 0,4 198 281 0 0,27 46 38 0 0,-20-27-109 0 0,9-142-107 0 0,6-34 13 0 0,1-45-29 0 0,-15-91-48 0 0,0-1 0 0 0,-1 1 1 0 0,1-1-1 0 0,-1 1 0 0 0,0-1 0 0 0,0 1 1 0 0,0-1-1 0 0,0 1 0 0 0,0-1 0 0 0,-1 1 1 0 0,0-1-1 0 0,0 1 0 0 0,0-1 0 0 0,0 0 1 0 0,0 1-1 0 0,-1-1 0 0 0,1 0 0 0 0,-3 3-39 0 0,-9 40 54 0 0,25 43-81 0 0,-1 33 297 0 0,-11-49-153 0 0,-11 30-101 0 0,34-100-28 0 0,128 1 85 0 0,205-33 49 0 0,-132 28-67 0 0,-29 10-50 0 0,27 12 64 0 0,-32-21 54 0 0,60-22 98 0 0,4-11-162 0 0,-103 22 38 0 0,295 7-15 0 0,-130-24 24 0 0,64 20-15 0 0,-88 11-22 0 0,-54-25-46 0 0,67 19-48 0 0,-44 2 59 0 0,12 2-24 0 0,56-5-6 0 0,220 0 57 0 0,-549 4-41 0 0,-1-4-3913 0 0,-1-2-1221 0 0,0 1-7059 0 0</inkml:trace>
  <inkml:trace contextRef="#ctx0" brushRef="#br0" timeOffset="5812.963">6089 4463 0 0 0,'0'0'319'0'0,"0"0"453"0"0,0 0 1 0 0,0 0-194 0 0,0 0-239 0 0,0 0-161 0 0,0 0-86 0 0,0 0-5 0 0,0 0 62 0 0,14 0 2128 0 0,11 1 2893 0 0,18-15-2055 0 0,-18 5-2003 0 0,161-13 2064 0 0,282 22 1700 0 0,-392 11-4657 0 0,13-3 421 0 0,281-8 780 0 0,-310 7-933 0 0,-59-7-468 0 0,-1 0-24 0 0,0 0-12 0 0,0 0 19 0 0,0 0 5 0 0,0 0 0 0 0,0 0-3 0 0,0 0-10 0 0,0 0 1 0 0,0 0 17 0 0,-2 6-617 0 0,1-11-476 0 0,0 1-2036 0 0,1 0-5539 0 0,0 4-3713 0 0</inkml:trace>
  <inkml:trace contextRef="#ctx0" brushRef="#br0" timeOffset="8036.072">8397 4117 0 0 0,'-105'38'0'0'0,"82"-28"0"0"0,32-13-8 0 0,9-4 4172 0 0,-11 8 11402 0 0,-7 2-13157 0 0,1-1-3933 0 0,-1-2 1832 0 0,-16 19 1336 0 0,-92 141-45 0 0,81-115-1448 0 0,-2-2-1 0 0,-2 0 1 0 0,-2-2 0 0 0,-9 7-151 0 0,-181 182 308 0 0,223-230-352 0 0,0 0 0 0 0,0 0 0 0 0,0-1 0 0 0,0 1 0 0 0,0 0 0 0 0,0-1 0 0 0,0 1 0 0 0,-1 0 0 0 0,1 0 0 0 0,0-1 0 0 0,0 1 0 0 0,0 0 0 0 0,0 0 0 0 0,0-1 0 0 0,0 1 0 0 0,0 0 0 0 0,-1 0 0 0 0,1-1 0 0 0,0 1 0 0 0,0 0 0 0 0,0 0 0 0 0,0-1-1 0 0,-1 1 1 0 0,1 0 0 0 0,0 0 0 0 0,0 0 0 0 0,-1 0 0 0 0,1-1 0 0 0,0 1 0 0 0,0 0 0 0 0,-1 0 0 0 0,1 0 0 0 0,0 0 0 0 0,0 0 0 0 0,-1 0 0 0 0,1 0 0 0 0,0 0 0 0 0,-1 0 0 0 0,1 0 0 0 0,0 0 0 0 0,0 0 0 0 0,-1 0 0 0 0,1 0 0 0 0,0 0 0 0 0,-1 0 0 0 0,1 0 0 0 0,0 0 0 0 0,0 0 0 0 0,-1 0-1 0 0,1 0 1 0 0,0 1 0 0 0,0-1 0 0 0,-1 0 0 0 0,1 0 44 0 0,0-8-761 0 0,8-50-7139 0 0,2 22-2425 0 0,-7 27 6620 0 0</inkml:trace>
  <inkml:trace contextRef="#ctx0" brushRef="#br0" timeOffset="8478.811">7738 4106 2593 0 0,'0'0'2481'0'0,"0"0"-662"0"0,0 0-268 0 0,0 0 6 0 0,0 0 95 0 0,0 0 22 0 0,0 0-95 0 0,0 0-260 0 0,0 0-291 0 0,0 0-252 0 0,0 0-252 0 0,0 0-172 0 0,0 0-109 0 0,-4-2-52 0 0,-15-8-15 0 0,27 27 1716 0 0,155 148 2369 0 0,97 170-2783 0 0,-143-208-1235 0 0,-100-111-255 0 0,-17-16-23 0 0,0 0-6 0 0,0 0-14 0 0,0 0-32 0 0,0 0-10 0 0,0 0-41 0 0,0 0-60 0 0,0 0-94 0 0,0 0-143 0 0,0-1-226 0 0,0-1-1474 0 0,0 2-6365 0 0,0 0-3554 0 0</inkml:trace>
  <inkml:trace contextRef="#ctx0" brushRef="#br0" timeOffset="9975.893">78 174 5193 0 0,'0'0'1246'0'0,"0"0"-158"0"0,0 0 43 0 0,0 0 180 0 0,0 0 200 0 0,0 0 65 0 0,0 0-124 0 0,0 0-206 0 0,0 0-316 0 0,0 0-324 0 0,0 0-243 0 0,-4-2-140 0 0,-12-8-55 0 0,13 7 5 0 0,3 3 50 0 0,0 16 626 0 0,-41 181 917 0 0,35-160-1657 0 0,2-1-1 0 0,2 1 0 0 0,1 0 1 0 0,3 29-109 0 0,-2-63 10 0 0,0-1 1 0 0,0 1-1 0 0,0-1 1 0 0,0 0-1 0 0,0 1 1 0 0,1-1 0 0 0,-1 1-1 0 0,1-1 1 0 0,-1 1-1 0 0,1-1 1 0 0,0 0-1 0 0,0 0 1 0 0,0 1-1 0 0,0-1 1 0 0,1 0 0 0 0,-1 0-1 0 0,1 0 1 0 0,-1 0-1 0 0,1 0 1 0 0,-1 0-1 0 0,1-1 1 0 0,0 1-1 0 0,0-1 1 0 0,0 1 0 0 0,0-1-1 0 0,0 0 1 0 0,0 1-1 0 0,1-1 1 0 0,-1 0-1 0 0,0 0 1 0 0,1-1 0 0 0,-1 1-1 0 0,0 0 1 0 0,1-1-1 0 0,-1 1 1 0 0,1-1-1 0 0,1 0-10 0 0,2-3 90 0 0,0 0 0 0 0,-1 0-1 0 0,1-1 1 0 0,-1 0 0 0 0,1 0-1 0 0,-1 0 1 0 0,0 0 0 0 0,-1-1-1 0 0,1 0 1 0 0,-1 0 0 0 0,0 0-1 0 0,0-1 1 0 0,-1 1-1 0 0,1-1 1 0 0,-1 0 0 0 0,-1 0-1 0 0,2-4-89 0 0,1 2 50 0 0,30-60 115 0 0,-3-1-1 0 0,-3-2 1 0 0,-3-1 0 0 0,13-59-165 0 0,-22-9 276 0 0,-17 139-245 0 0,0 1-13 0 0,0 0-7 0 0,0 0-23 0 0,0 0-13 0 0,0 0-19 0 0,0 12-87 0 0,4 47 320 0 0,2 1 1 0 0,3-1-1 0 0,13 48-189 0 0,9 57 92 0 0,-9 19-85 0 0,-8 0-1 0 0,-8 47-6 0 0,-5-210 1 0 0,-1 0-1 0 0,-1 0 1 0 0,-1-1-1 0 0,-1 1 1 0 0,-1 0 0 0 0,-1-1-1 0 0,0 0 1 0 0,-1 0-1 0 0,-2 0 1 0 0,1-1-1 0 0,-2 0 1 0 0,-1 0-1 0 0,0-1 1 0 0,-1 0-1 0 0,-4 4 0 0 0,9-16 4 0 0,1 0 0 0 0,-1 0 0 0 0,0-1 0 0 0,0 0 0 0 0,0 0 0 0 0,-1 0 0 0 0,0-1 0 0 0,1 0 0 0 0,-1 0 0 0 0,0-1 0 0 0,0 0 0 0 0,0 0 0 0 0,-1-1 0 0 0,1 1 0 0 0,0-2 0 0 0,-1 1 0 0 0,1-1 0 0 0,-1 0 0 0 0,1-1 0 0 0,-2 1-4 0 0,3-3 7 0 0,1 1-1 0 0,-1-1 0 0 0,1 0 1 0 0,0 0-1 0 0,0 0 0 0 0,0-1 1 0 0,0 0-1 0 0,1 0 0 0 0,-1 0 0 0 0,1 0 1 0 0,0-1-1 0 0,0 1 0 0 0,1-1 1 0 0,-1 0-1 0 0,1 0 0 0 0,0-1 1 0 0,1 1-1 0 0,-1-1 0 0 0,1 1 1 0 0,0-1-1 0 0,0 0 0 0 0,1 0 1 0 0,0 0-1 0 0,0 0 0 0 0,0 0 0 0 0,1 0 1 0 0,-1 0-1 0 0,2 0 0 0 0,-1 0 1 0 0,1-2-7 0 0,0-5 8 0 0,0 0-1 0 0,1 1 1 0 0,0-1 0 0 0,1 0 0 0 0,1 1 0 0 0,0 0 0 0 0,0-1 0 0 0,1 2 0 0 0,1-1-1 0 0,0 0 1 0 0,0 1 0 0 0,2 1 0 0 0,-1-1 0 0 0,1 1 0 0 0,8-8-8 0 0,151-123-37 0 0,-64 81-370 0 0,-58 41-2661 0 0,-38 15-2359 0 0,-2 1-6314 0 0</inkml:trace>
  <inkml:trace contextRef="#ctx0" brushRef="#br0" timeOffset="61113.92">1095 4519 0 0 0,'0'6'60'0'0,"0"-5"369"0"0,0-1 601 0 0,0 0 241 0 0,0 0 115 0 0,0 0 31 0 0,0 0-111 0 0,0 0-281 0 0,-17-4 5107 0 0,18-13-5849 0 0,1 1 0 0 0,0 0 0 0 0,1 0 0 0 0,1 1 0 0 0,0-1 0 0 0,1 1-1 0 0,1 0 1 0 0,0 0 0 0 0,9-14-283 0 0,79-169 582 0 0,-10 28 35 0 0,58-142 549 0 0,39 14-258 0 0,-162 272-776 0 0,-1 0 0 0 0,-1-1 0 0 0,-1-1 0 0 0,-2-1 0 0 0,0 0 0 0 0,-2-1 0 0 0,0-5-132 0 0,6-12 70 0 0,2 1 0 0 0,2 1 0 0 0,2 0 1 0 0,2 2-1 0 0,1 1 0 0 0,3 2 0 0 0,27-29-70 0 0,165-164 180 0 0,-114 134-76 0 0,134-107-11 0 0,-121 125-50 0 0,0 4-19 0 0,-5 3 60 0 0,14-7 40 0 0,-53 36-67 0 0,-29 19-26 0 0,1 2 1 0 0,0 2-1 0 0,41-12-31 0 0,161-33 69 0 0,-121 38-20 0 0,1 11 89 0 0,137 10 229 0 0,-97 31-114 0 0,-44 6-105 0 0,54 41 132 0 0,-50-11-84 0 0,-17 29-8 0 0,30 19 115 0 0,-45-26-88 0 0,26 41 107 0 0,76 99 228 0 0,-109-129-306 0 0,35 35-44 0 0,-49-27 71 0 0,77 76 33 0 0,-74-43-106 0 0,34 22-122 0 0,-88-119-48 0 0,-1 0-1 0 0,-2 2 0 0 0,-2 1 1 0 0,7 17-28 0 0,23 41 6 0 0,-2 31 90 0 0,-2 3-128 0 0,16 8 24 0 0,-30-18 19 0 0,-14-58 24 0 0,-5 11-54 0 0,1 54 86 0 0,13-52-61 0 0,-22-54 354 0 0,-7-16-3706 0 0,-14-10-7563 0 0,9 4-1564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4:3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1985 748 0 0 0,'0'0'1547'0'0,"0"0"89"0"0,0 0 137 0 0,0 0 246 0 0,0 0 40 0 0,0 0-64 0 0,0 0-196 0 0,0 0-329 0 0,0 0-178 0 0,0 0-198 0 0,0 0-192 0 0,0 0-152 0 0,0 0-115 0 0,0-8-72 0 0,-3-33 383 0 0,42-49 1186 0 0,15-17-2986 0 0,-50 97-1032 0 0,-1-1-4426 0 0,-2 7 859 0 0,-1 2-2654 0 0</inkml:trace>
  <inkml:trace contextRef="#ctx0" brushRef="#br0" timeOffset="337.429">2195 251 0 0 0,'0'0'1096'0'0,"0"0"218"0"0,0 0 121 0 0,0 0-111 0 0,0 0-153 0 0,0 0-149 0 0,0 0-60 0 0,0 0 9 0 0,0 0 19 0 0,0 0-14 0 0,0 0-4 0 0,3-14-46 0 0,17-61 753 0 0,15-17 2304 0 0,-19 64-3806 0 0,10-13-3876 0 0,-25 40 2344 0 0,-1 1-3001 0 0,1 0 1011 0 0,0 0-2898 0 0</inkml:trace>
  <inkml:trace contextRef="#ctx0" brushRef="#br0" timeOffset="-1857.64">1 4868 0 0 0,'0'3'0'0'0,"0"1"0"0"0,2-4 0 0 0,-1 0 0 0 0,2 0 0 0 0,0 0 0 0 0,-1 0 72 0 0,-2 0 315 0 0,10-8 4067 0 0,61-83-904 0 0,-24-2-2048 0 0,-13 35-1141 0 0,14-53 58 0 0,1 12-10 0 0,1-34 1180 0 0,-20 49-945 0 0,27-40 181 0 0,16-3-7 0 0,97-234 1013 0 0,-71 151-733 0 0,-18 15 195 0 0,-6 38-662 0 0,14-94 448 0 0,-7 53-383 0 0,8 31-367 0 0,-52 84-1 0 0,-20 34-72 0 0,-1-51 177 0 0,12 38-403 0 0,-16 33 201 0 0,-13 28-179 0 0,0 1 1 0 0,0 0-11 0 0,0 0-10 0 0,9-33 150 0 0,62-67 380 0 0,-31 38-567 0 0,-22 30 74 0 0,-12 23 514 0 0,-37 21-491 0 0,7-6-61 0 0,-1 0 1 0 0,0-2-1 0 0,0-1 1 0 0,0 0-1 0 0,-1-2 1 0 0,-20-2-32 0 0,46 1 0 0 0,-81-8 80 0 0,85 34-323 0 0,82 96 246 0 0,133 147-51 0 0,-125-152 21 0 0,-94-118 56 0 0,0 1-1 0 0,0 0 1 0 0,0 0 0 0 0,0-1-1 0 0,0 1 1 0 0,0 0-1 0 0,0-1 1 0 0,0 1-1 0 0,0 0 1 0 0,0-1-1 0 0,0 1 1 0 0,0 0-1 0 0,0-1 1 0 0,0 1 0 0 0,0 0-1 0 0,0 0 1 0 0,1-1-1 0 0,-1 1 1 0 0,0 0-1 0 0,0 0 1 0 0,0-1-1 0 0,1 1 1 0 0,-1 0 0 0 0,0 0-1 0 0,0 0 1 0 0,1-1-1 0 0,-1 1 1 0 0,0 0-1 0 0,0 0 1 0 0,1 0-1 0 0,-1 0 1 0 0,0-1 0 0 0,0 1-1 0 0,1 0 1 0 0,-1 0-1 0 0,0 0 1 0 0,1 0-1 0 0,-1 0 1 0 0,0 0-1 0 0,1 0 1 0 0,-1 0-1 0 0,0 0 1 0 0,0 0 0 0 0,1 0-1 0 0,-1 0 1 0 0,0 0-1 0 0,1 0 1 0 0,-1 0-1 0 0,0 1 1 0 0,1-1-29 0 0,-14-43 49 0 0,9 31 19 0 0,-6-28-57 0 0,2-1 0 0 0,1-1-1 0 0,3 1 1 0 0,1-1 0 0 0,2-16-11 0 0,1 41 7 0 0,0-1 0 0 0,-2 0-1 0 0,0 0 1 0 0,-1 1 0 0 0,0-1-1 0 0,-2 1 1 0 0,0 0 0 0 0,-1 0-1 0 0,0 1 1 0 0,-1 0 0 0 0,-4-5-7 0 0,-18-1-1658 0 0,29 44-6341 0 0,0-12 756 0 0,0-5-2411 0 0</inkml:trace>
  <inkml:trace contextRef="#ctx0" brushRef="#br0" timeOffset="-419.395">1575 1532 0 0 0,'0'0'568'0'0,"0"0"364"0"0,0 0 146 0 0,0 0 58 0 0,0 0 59 0 0,0 0 57 0 0,0 0-6 0 0,-1-2 5919 0 0,0-8-4903 0 0,19-52 860 0 0,-4 24-2319 0 0,2 0 0 0 0,2 1 0 0 0,1 0 0 0 0,20-27-803 0 0,-10 2 364 0 0,-22 48 55 0 0,-1 2-1427 0 0,-5 2-6362 0 0,-1 9 1851 0 0,0 1-4535 0 0</inkml:trace>
  <inkml:trace contextRef="#ctx0" brushRef="#br0" timeOffset="2119.273">444 1598 3473 0 0,'0'0'1777'0'0,"0"0"-320"0"0,0 0-68 0 0,0 0 170 0 0,0 0 111 0 0,0 0-75 0 0,0 0-231 0 0,0 0-270 0 0,0 0-235 0 0,0 0-156 0 0,0 0-138 0 0,-2-3-114 0 0,2 4-398 0 0,0-1-1 0 0,-1 0 1 0 0,1 0 0 0 0,0 1 0 0 0,0-1 0 0 0,0 0-1 0 0,-1 0 1 0 0,1 0 0 0 0,0 1 0 0 0,0-1-1 0 0,-1 0 1 0 0,1 0 0 0 0,0 0 0 0 0,0 0 0 0 0,-1 0-1 0 0,1 0 1 0 0,0 1 0 0 0,-1-1 0 0 0,1 0 0 0 0,0 0-1 0 0,-1 0 1 0 0,1 0 0 0 0,0 0 0 0 0,-1 0-1 0 0,1 0 1 0 0,0 0 0 0 0,0 0 0 0 0,-1 0 0 0 0,1 0-1 0 0,0-1 1 0 0,-1 1-53 0 0,36 66 799 0 0,3-2-1 0 0,2-1 0 0 0,9 6-798 0 0,-46-65 7 0 0,0 1-1 0 0,0-1 1 0 0,0 1-1 0 0,1-1 0 0 0,-1 0 1 0 0,1 0-1 0 0,0-1 1 0 0,0 1-1 0 0,1-1 1 0 0,-1 0-1 0 0,1 0 0 0 0,0 0 1 0 0,-1-1-1 0 0,1 0 1 0 0,0 1-1 0 0,5 0-6 0 0,-10-3 23 0 0,0 0-11 0 0,9-75 3534 0 0,-3 28-3310 0 0,11-38 1 0 0,-1-120 237 0 0,-16-18-60 0 0,0 188-3909 0 0,0 12-3852 0 0,0 27-4178 0 0</inkml:trace>
  <inkml:trace contextRef="#ctx0" brushRef="#br0" timeOffset="4246.208">918 1624 0 0 0,'0'0'515'0'0,"0"0"556"0"0,0 0 129 0 0,0 0-97 0 0,0 0-202 0 0,0 0-163 0 0,0 0-110 0 0,0 0-79 0 0,0 0-40 0 0,0 0 0 0 0,-5 1-38 0 0,3 0-377 0 0,0 0 0 0 0,-1 0 1 0 0,1 0-1 0 0,0 0 0 0 0,0 0 0 0 0,0 0 1 0 0,0 0-1 0 0,0 1 0 0 0,0-1 0 0 0,0 1 1 0 0,0-1-1 0 0,1 1 0 0 0,-1 0 1 0 0,1 0-1 0 0,-1 0 0 0 0,1 0 0 0 0,-1 0 1 0 0,1 0-1 0 0,0 0 0 0 0,0 0 0 0 0,0 0 1 0 0,1 1-1 0 0,-1-1 0 0 0,0 0 1 0 0,1 1-1 0 0,-1-1 0 0 0,1 0 0 0 0,0 1 1 0 0,0 0-95 0 0,-1 4 73 0 0,0 0 1 0 0,0 0 0 0 0,1 0-1 0 0,0 0 1 0 0,0 0-1 0 0,1 0 1 0 0,0 0 0 0 0,0 0-1 0 0,0 0 1 0 0,1-1-1 0 0,0 1 1 0 0,1 0 0 0 0,-1-1-1 0 0,1 0 1 0 0,2 3-74 0 0,-4-8 122 0 0,1 1-1 0 0,-1-1 1 0 0,1 1 0 0 0,0-1 0 0 0,-1 0-1 0 0,1 0 1 0 0,0 1 0 0 0,0-1 0 0 0,0-1-1 0 0,0 1 1 0 0,0 0 0 0 0,0 0 0 0 0,0-1-1 0 0,0 1 1 0 0,1-1 0 0 0,-1 0-1 0 0,0 0 1 0 0,0 1 0 0 0,0-1 0 0 0,0-1-1 0 0,1 1 1 0 0,-1 0 0 0 0,0 0 0 0 0,0-1-1 0 0,0 1 1 0 0,0-1 0 0 0,0 0 0 0 0,0 0-1 0 0,0 0 1 0 0,0 0 0 0 0,0 0 0 0 0,0 0-1 0 0,0 0 1 0 0,-1-1 0 0 0,1 1 0 0 0,0 0-1 0 0,-1-1 1 0 0,1 0-122 0 0,57-68 3702 0 0,-52 57-3501 0 0,0 0 0 0 0,0-1-1 0 0,-2 0 1 0 0,1 0 0 0 0,-2 0-1 0 0,0 0 1 0 0,-1-1 0 0 0,0 0-1 0 0,-1 0 1 0 0,-1 0-1 0 0,0-12-200 0 0,-1 25-18 0 0,0 0 0 0 0,0 0-1 0 0,-1-1 1 0 0,1 1-1 0 0,-1 0 1 0 0,1 0-1 0 0,-1 0 1 0 0,1 1-1 0 0,-1-1 1 0 0,0 0-1 0 0,0 0 1 0 0,0 0-1 0 0,0 0 1 0 0,-1 1-1 0 0,1-1 1 0 0,0 1-1 0 0,-1-1 1 0 0,1 1-1 0 0,-1-1 1 0 0,1 1-1 0 0,-1 0 1 0 0,0-1-1 0 0,0 1 1 0 0,1 0-1 0 0,-1 0 1 0 0,0 1-1 0 0,0-1 1 0 0,0 0-1 0 0,0 1 1 0 0,0-1-1 0 0,0 1 1 0 0,0-1-1 0 0,-1 1 19 0 0,-46-4-7111 0 0,41 4-597 0 0</inkml:trace>
  <inkml:trace contextRef="#ctx0" brushRef="#br0" timeOffset="5235.86">253 1208 0 0 0,'0'0'1495'0'0,"0"0"367"0"0,0 0 154 0 0,0 0-34 0 0,0 0-78 0 0,0 0-183 0 0,0 0-146 0 0,0 0-114 0 0,0 0-147 0 0,0 0-151 0 0,-12 1-143 0 0,-48 5 594 0 0,60-6-997 0 0,0 0-109 0 0,0 0-61 0 0,0 0-55 0 0,15-14 1031 0 0,139-97 727 0 0,53-22-1138 0 0,-181 119-884 0 0,-40-15 1651 0 0,-94-111-1451 0 0,47 52-353 0 0,52 73-463 0 0,-13-36 330 0 0,36 20-9063 0 0,-8 24-2741 0 0</inkml:trace>
  <inkml:trace contextRef="#ctx0" brushRef="#br0" timeOffset="11083.365">3508 3296 0 0 0,'0'0'664'0'0,"0"0"439"0"0,0 0 237 0 0,0 0 255 0 0,0 0 286 0 0,0 0 24 0 0,0 0-147 0 0,0 0-263 0 0,0 0-317 0 0,0 0-210 0 0,0 0-183 0 0,-10-14-90 0 0,-27-40-65 0 0,36 52-532 0 0,0 1 0 0 0,-1-1 0 0 0,1 1 0 0 0,0-1 0 0 0,0 1 0 0 0,-1-1 0 0 0,1 1 0 0 0,-1 0 0 0 0,1-1-1 0 0,-1 1 1 0 0,0 0 0 0 0,1 0 0 0 0,-1 0 0 0 0,0 0 0 0 0,0 1 0 0 0,0-1 0 0 0,0 0 0 0 0,0 1 0 0 0,0 0 0 0 0,0-1 0 0 0,1 1 0 0 0,-1 0 0 0 0,0 0 0 0 0,0 0 0 0 0,0 0 0 0 0,0 0 0 0 0,0 0 0 0 0,0 1 0 0 0,-1-1-98 0 0,-7 1 407 0 0,-1 0-324 0 0,1 0-1 0 0,-1 1 0 0 0,1 0 0 0 0,-1 1 0 0 0,1 0 1 0 0,0 1-1 0 0,0 0 0 0 0,0 0 0 0 0,1 1 0 0 0,0 0 0 0 0,-1 1 1 0 0,2 0-1 0 0,-1 0 0 0 0,1 1 0 0 0,0 0 0 0 0,0 1 0 0 0,1 0 1 0 0,0 0-1 0 0,0 0 0 0 0,1 1 0 0 0,0 0-82 0 0,-12 19 29 0 0,0 1 0 0 0,2 1-1 0 0,2 0 1 0 0,0 1 0 0 0,2 1-1 0 0,1 3-28 0 0,6-26 15 0 0,2 0 0 0 0,-1 1 0 0 0,1-1 0 0 0,1 1 0 0 0,0-1 0 0 0,0 1 0 0 0,1 0 0 0 0,0 0 0 0 0,1 0 0 0 0,0 0 0 0 0,0 0 0 0 0,1 0 0 0 0,1-1 0 0 0,-1 1 0 0 0,2 0 0 0 0,-1-1 0 0 0,1 1 0 0 0,1-1 0 0 0,0 0 0 0 0,0 0-1 0 0,1 0 1 0 0,0 0 0 0 0,0-1 0 0 0,1 0 0 0 0,0 0 0 0 0,0 0 0 0 0,2-1-15 0 0,6 1 166 0 0,1-1 0 0 0,-1-1 0 0 0,2-1 0 0 0,-1 0 0 0 0,1-1 0 0 0,-1-1 1 0 0,1 0-1 0 0,0-1 0 0 0,0 0 0 0 0,0-2 0 0 0,0 0 0 0 0,1-1 0 0 0,-1 0 0 0 0,6-2-166 0 0,5-3 269 0 0,1 0 1 0 0,-1-2 0 0 0,-1-1-1 0 0,1-1 1 0 0,-2-1-1 0 0,1-1 1 0 0,-2-2 0 0 0,1 0-1 0 0,-2-1 1 0 0,0-2 0 0 0,-1 0-1 0 0,14-16-269 0 0,-24 24 75 0 0,0-1-1 0 0,-2 0 1 0 0,1-1 0 0 0,-1 0 0 0 0,-1-1-1 0 0,0 0 1 0 0,0 0 0 0 0,-1-1-1 0 0,-1 0 1 0 0,0 0 0 0 0,-1-1-1 0 0,0 0 1 0 0,-1 0 0 0 0,-1 0-1 0 0,0-1 1 0 0,1-10-75 0 0,-4 13 8 0 0,0 1-1 0 0,-1-1 1 0 0,0 0 0 0 0,-1 1-1 0 0,0-1 1 0 0,-1 1-1 0 0,0-1 1 0 0,-1 1 0 0 0,0 0-1 0 0,0 0 1 0 0,-2 0-1 0 0,1 1 1 0 0,-1-1 0 0 0,-5-6-8 0 0,2 5-70 0 0,-1 1 1 0 0,-1 0 0 0 0,0 1-1 0 0,0 0 1 0 0,-1 1-1 0 0,0 0 1 0 0,0 0 0 0 0,-1 1-1 0 0,0 1 1 0 0,-1 0-1 0 0,0 0 1 0 0,0 2 0 0 0,0-1-1 0 0,-1 2 1 0 0,0 0-1 0 0,1 0 1 0 0,-1 1 0 0 0,-1 1-1 0 0,-7 0 70 0 0,8 1-429 0 0,0 1 0 0 0,0 0 0 0 0,0 1-1 0 0,0 0 1 0 0,0 1 0 0 0,0 1 0 0 0,0 0-1 0 0,0 1 1 0 0,1 1 0 0 0,0 0 0 0 0,0 0-1 0 0,-11 7 430 0 0,-14 13-4214 0 0,14-8-2277 0 0,5-4-4743 0 0</inkml:trace>
  <inkml:trace contextRef="#ctx0" brushRef="#br0" timeOffset="11498.614">3025 3642 8394 0 0,'0'0'2354'0'0,"0"0"-243"0"0,0 0-162 0 0,0 0-103 0 0,0 0-221 0 0,0 0-316 0 0,0 0-238 0 0,0 0-261 0 0,0 0-196 0 0,0 0-110 0 0,0 0-54 0 0,0 0-15 0 0,0 0-38 0 0,3-3-73 0 0,125-79 1323 0 0,-103 69-1477 0 0,0 1 1 0 0,0 1-1 0 0,1 1 0 0 0,1 2 0 0 0,16-4-170 0 0,54 1 15 0 0,-38 59 35 0 0,-48-39-64 0 0,0-1-1 0 0,1 0 0 0 0,0-1 1 0 0,0 0-1 0 0,1 0 0 0 0,0-2 1 0 0,0 1-1 0 0,0-2 0 0 0,1 0 1 0 0,0 0-1 0 0,0-1 0 0 0,0-1 1 0 0,0 0-1 0 0,0-1 0 0 0,4-1 15 0 0,-13 4-7025 0 0,-5-4 4344 0 0,1 3-9700 0 0</inkml:trace>
  <inkml:trace contextRef="#ctx0" brushRef="#br0" timeOffset="12404.021">3953 3668 0 0 0,'0'0'240'0'0,"0"0"650"0"0,0 0 335 0 0,0 0 133 0 0,0 0 65 0 0,0 0-84 0 0,0 0-135 0 0,0 0-16 0 0,0 0-33 0 0,0 0-45 0 0,0-4 7 0 0,0-18 800 0 0,-3 21-1708 0 0,1 0-1 0 0,0 1 1 0 0,-1-1 0 0 0,1 0 0 0 0,-1 1 0 0 0,0 0-1 0 0,1-1 1 0 0,-1 1 0 0 0,1 0 0 0 0,-1 0 0 0 0,0 1-1 0 0,1-1 1 0 0,-1 0 0 0 0,1 1 0 0 0,-1-1 0 0 0,1 1-1 0 0,-1 0 1 0 0,1 0 0 0 0,0 0 0 0 0,-1 0 0 0 0,0 1-209 0 0,-2 2 58 0 0,0 1 0 0 0,0-1 0 0 0,0 1 0 0 0,1 0 0 0 0,0 0 1 0 0,0 1-1 0 0,0-1 0 0 0,0 1 0 0 0,1 0 0 0 0,0 0 0 0 0,0 0 1 0 0,1 0-1 0 0,-1 0 0 0 0,1 1 0 0 0,1-1 0 0 0,-1 1 0 0 0,1 0 0 0 0,0-1 1 0 0,1 1-1 0 0,0 0 0 0 0,0-1 0 0 0,0 1 0 0 0,1 5-58 0 0,2-9 123 0 0,-1 0 0 0 0,0 0 0 0 0,1 0-1 0 0,-1 0 1 0 0,1 0 0 0 0,0 0 0 0 0,0-1-1 0 0,0 1 1 0 0,1-1 0 0 0,-1 0 0 0 0,0 0 0 0 0,1 0-1 0 0,-1 0 1 0 0,1-1 0 0 0,0 1 0 0 0,-1-1-1 0 0,1 0 1 0 0,0 0 0 0 0,0-1 0 0 0,0 1-1 0 0,0-1 1 0 0,0 0 0 0 0,0 0 0 0 0,0 0 0 0 0,0 0-1 0 0,-1-1 1 0 0,1 1 0 0 0,0-1 0 0 0,0 0-1 0 0,0 0 1 0 0,0-1 0 0 0,-1 1 0 0 0,3-2-123 0 0,1-1 80 0 0,-1 1 0 0 0,0-1 1 0 0,0-1-1 0 0,0 1 0 0 0,0-1 0 0 0,-1 0 1 0 0,1-1-1 0 0,-1 1 0 0 0,-1-1 1 0 0,1 0-1 0 0,-1 0 0 0 0,0 0 0 0 0,0-1 1 0 0,-1 1-1 0 0,0-1 0 0 0,0 0 0 0 0,-1 0 1 0 0,0 0-1 0 0,0 0 0 0 0,0-1 1 0 0,-1 1-1 0 0,0 0 0 0 0,-1-1 0 0 0,1 1 1 0 0,-1-1-1 0 0,-1 0-80 0 0,0 5-76 0 0,0 1 1 0 0,-1 0-1 0 0,1-1 1 0 0,-1 1-1 0 0,0 0 1 0 0,0 0-1 0 0,1 0 0 0 0,-1 1 1 0 0,-1-1-1 0 0,1 0 1 0 0,0 1-1 0 0,0-1 1 0 0,0 1-1 0 0,-1 0 1 0 0,1 0-1 0 0,-1 0 1 0 0,1 0-1 0 0,-1 0 0 0 0,1 0 1 0 0,-1 1-1 0 0,0-1 1 0 0,1 1-1 0 0,-1 0 1 0 0,0-1-1 0 0,1 1 1 0 0,-1 1-1 0 0,0-1 0 0 0,0 0 76 0 0,-49 2-4968 0 0,31 1-1623 0 0,7 0-5049 0 0</inkml:trace>
  <inkml:trace contextRef="#ctx0" brushRef="#br0" timeOffset="13009.141">3670 4617 0 0 0,'0'0'349'0'0,"0"0"513"0"0,0 0 194 0 0,0 0 160 0 0,0 0 237 0 0,0 0 208 0 0,0 0 77 0 0,0 0-48 0 0,-2 3-117 0 0,0-1-1619 0 0,-2 5 2672 0 0,10-4 4339 0 0,5-40-3265 0 0,0 2-3433 0 0,-3-1 0 0 0,-1 1-1 0 0,-1-1 1 0 0,-2 0 0 0 0,-2-1 0 0 0,-1 1 0 0 0,-4-33-267 0 0,2 3 67 0 0,-15-45-1609 0 0,14 105 3 0 0,1 2-4549 0 0,1 3-6072 0 0</inkml:trace>
  <inkml:trace contextRef="#ctx0" brushRef="#br0" timeOffset="15506.755">3394 3016 0 0 0,'0'0'1726'0'0,"0"0"-191"0"0,0 0 32 0 0,0 0 172 0 0,0 0 120 0 0,0 0-16 0 0,0 0-207 0 0,0 0-300 0 0,0 0-231 0 0,0 0-202 0 0,0 0-55 0 0,0 0-25 0 0,0 0-55 0 0,0-8-44 0 0,1-73 3306 0 0,-95-92-394 0 0,11 37-2875 0 0,-33-21-90 0 0,-9 20-338 0 0,98 112-314 0 0,12 13 12 0 0,1 0-1 0 0,1-1 1 0 0,0 0 0 0 0,1-1 0 0 0,0-1 0 0 0,1 0 0 0 0,1 0-1 0 0,0-1 1 0 0,0-4-31 0 0,0 3 29 0 0,-2 1 0 0 0,1 0 0 0 0,-2 0 0 0 0,0 1 0 0 0,-1 1 0 0 0,0 0 0 0 0,-1 1 0 0 0,-1 0 0 0 0,0 1 0 0 0,-1 1 0 0 0,-6-3-29 0 0,-5-5 1 0 0,-68-34 126 0 0,33-9 112 0 0,-2 3-132 0 0,-65-15-51 0 0,47 23 1 0 0,0 3-54 0 0,8-15 38 0 0,-10 2 104 0 0,50 48-111 0 0,-72-34 119 0 0,88 40-76 0 0,19 7-82 0 0,0 1 0 0 0,-1-1 0 0 0,1 0 0 0 0,0 1 0 0 0,0-1 0 0 0,0 0 0 0 0,0 0 0 0 0,-1 1 0 0 0,1-1 0 0 0,0 0 0 0 0,0 1 0 0 0,0-1 0 0 0,-1 0 0 0 0,1 0 0 0 0,0 0 0 0 0,-1 1 0 0 0,1-1 0 0 0,0 0 0 0 0,0 0 0 0 0,-1 0 0 0 0,1 0 0 0 0,0 1 0 0 0,-1-1 0 0 0,1 0 0 0 0,0 0 0 0 0,-1 0 0 0 0,1 0 0 0 0,0 0 0 0 0,-1 0 0 0 0,1 0 0 0 0,-1 0 0 0 0,1 0 0 0 0,0 0 0 0 0,-1 0 0 0 0,1 0 0 0 0,0 0 0 0 0,-1 0 0 0 0,1-1 0 0 0,0 1 0 0 0,0 0 0 0 0,-1 0 0 0 0,1 0 0 0 0,0 0 0 0 0,-1-1 0 0 0,1 1 0 0 0,0 0 0 0 0,0 0 0 0 0,-1-1 0 0 0,1 1 5 0 0,20 33-261 0 0,-16-25 354 0 0,1 3-93 0 0,0 0-1 0 0,-1 0 1 0 0,-1 1 0 0 0,0-1 0 0 0,-1 1-1 0 0,0 0 1 0 0,0-1 0 0 0,-2 1 0 0 0,1 0-1 0 0,-1 0 1 0 0,-1 0 0 0 0,0 0 0 0 0,-1 0-1 0 0,0-1 1 0 0,-1 1 0 0 0,-3 7 0 0 0,4 55-124 0 0,2-74 112 0 0,70-47 201 0 0,264-240-118 0 0,-231 199-68 0 0,-168 109-190 0 0,7-3 190 0 0,-1-2-1 0 0,0-3 1 0 0,-1-3 0 0 0,-17 0-3 0 0,-35-3 114 0 0,111-7-115 0 0,1 0 1 0 0,0 0-21 0 0,0 0-15 0 0,0 0 6 0 0,0 0 12 0 0,0 0-24 0 0,0 0-10 0 0,0 0-18 0 0,0 0-19 0 0,0 0-8 0 0,0 0 5 0 0,0 0-28 0 0,24 0-987 0 0,10 3-2081 0 0,-14 2-5170 0 0,-15-2-3338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9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14 2208 0 0,'0'0'1777'0'0,"0"0"-131"0"0,0 0 266 0 0,0 0 359 0 0,0 0 112 0 0,0 0-218 0 0,0 0-466 0 0,0 0-406 0 0,0 0-220 0 0,0 0-116 0 0,0 0-71 0 0,0 0-47 0 0,0 0-54 0 0,9-3 1447 0 0,-81 40-1643 0 0,69-34-581 0 0,3-3 8 0 0,0 0-36 0 0,0 0-14 0 0,13-4 28 0 0,76-43 682 0 0,-85 48-721 0 0,-24 19-965 0 0,1-2-6029 0 0,17-13-4565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2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280 321 7914 0 0,'0'0'925'0'0,"0"0"-335"0"0,0 0-198 0 0,0 0 123 0 0,0 0 286 0 0,0 0 251 0 0,0 0 61 0 0,0 0-149 0 0,0 0-231 0 0,0 0-190 0 0,0 0-71 0 0,-1 23-60 0 0,-5 149 727 0 0,7-63-55 0 0,3-58-835 0 0,-3-1-1 0 0,-2 0 1 0 0,-1 1 0 0 0,-4-1-1 0 0,-1-1 1 0 0,-3 1-1 0 0,-1-1 1 0 0,-11 26-249 0 0,-19-11 765 0 0,39-64-734 0 0,1 0-1 0 0,0 0 1 0 0,0 0-1 0 0,-1 0 1 0 0,1 0 0 0 0,0 0-1 0 0,0-1 1 0 0,0 1-1 0 0,-1 0 1 0 0,1-1-1 0 0,0 1 1 0 0,0 0 0 0 0,0-1-1 0 0,0 0 1 0 0,-1 1-1 0 0,1-1 1 0 0,0 0-1 0 0,0 1 1 0 0,0-1-1 0 0,1 0 1 0 0,-1 0 0 0 0,0 0-1 0 0,0 0 1 0 0,0 0-1 0 0,1 0 1 0 0,-1 0-1 0 0,0 0 1 0 0,1 0 0 0 0,-1 0-1 0 0,1 0 1 0 0,-1-1-1 0 0,1 1 1 0 0,0 0-1 0 0,-1 0 1 0 0,1 0-1 0 0,0-1 1 0 0,0 1 0 0 0,0 0-1 0 0,0 0 1 0 0,0-1-1 0 0,0 1 1 0 0,0 0-1 0 0,0 0 1 0 0,1-1 0 0 0,-1 1-1 0 0,0 0 1 0 0,1 0-1 0 0,0-1-30 0 0,-1-48 22 0 0,2 1 1 0 0,3-1-1 0 0,1 1 0 0 0,3 1 1 0 0,2-1-1 0 0,2 2 0 0 0,2 0 0 0 0,2 0 1 0 0,2 1-1 0 0,3 0-22 0 0,-4 7 14 0 0,2 1 0 0 0,1 1 0 0 0,2 1 0 0 0,2 1 0 0 0,1 1 0 0 0,1 1 0 0 0,2 2-1 0 0,1 0 1 0 0,2 3 0 0 0,0 0 0 0 0,20-11-14 0 0,-43 33 19 0 0,-1 0-1 0 0,1 0 1 0 0,0 1-1 0 0,0 0 1 0 0,1 1-1 0 0,-1 0 1 0 0,1 0-1 0 0,0 1 1 0 0,0 0-1 0 0,0 1 1 0 0,1 0-1 0 0,-1 1 1 0 0,0 0-1 0 0,1 0 1 0 0,-1 1-1 0 0,8 2-18 0 0,-14 0 22 0 0,0 1 0 0 0,-1 1 0 0 0,0-1 0 0 0,0 0 0 0 0,0 1 0 0 0,0 0 0 0 0,0-1 0 0 0,-1 1 0 0 0,1 0 0 0 0,-1 1 0 0 0,0-1 0 0 0,0 0 0 0 0,-1 0 0 0 0,1 1 0 0 0,-1-1 0 0 0,0 1 0 0 0,0-1 0 0 0,-1 1 0 0 0,1 0 0 0 0,-1-1 0 0 0,0 1 0 0 0,0 0 0 0 0,-1-1 0 0 0,0 1 0 0 0,1 0 0 0 0,-1-1 0 0 0,-1 2-22 0 0,2-6 0 0 0,-4 22 66 0 0,-1 1-1 0 0,-2-1 1 0 0,0 0 0 0 0,-1 0 0 0 0,-1-1 0 0 0,-1 0-1 0 0,-1-1 1 0 0,-1 0 0 0 0,0-1 0 0 0,-2 0 0 0 0,0-1-1 0 0,-15 15-65 0 0,19-21-8 0 0,0-1-1 0 0,0 0 1 0 0,-1-1-1 0 0,-1 0 1 0 0,0-1-1 0 0,0 0 0 0 0,-1 0 1 0 0,0-2-1 0 0,0 1 1 0 0,-1-2-1 0 0,0 0 1 0 0,0-1-1 0 0,0 0 0 0 0,-1-1 1 0 0,1 0-1 0 0,-1-1 1 0 0,0-1-1 0 0,0-1 1 0 0,-3 0 8 0 0,-26-23-2037 0 0,43 21 1811 0 0,1 0 1 0 0,-1 0 0 0 0,0-1 0 0 0,1 1-1 0 0,0-1 1 0 0,-1 1 0 0 0,1 0 0 0 0,0-1 0 0 0,-1 1-1 0 0,1-1 1 0 0,0 1 0 0 0,0 0 0 0 0,0-1-1 0 0,0 1 1 0 0,1-1 0 0 0,-1 1 0 0 0,0 0-1 0 0,1-1 1 0 0,-1 1 0 0 0,1-1 0 0 0,-1 1-1 0 0,1 0 1 0 0,-1 0 0 0 0,1-1 0 0 0,0 1-1 0 0,0 0 1 0 0,0 0 0 0 0,0 0 0 0 0,0 0-1 0 0,0 0 1 0 0,0 0 0 0 0,1-1 225 0 0,8-6-5617 0 0,-2 0-4284 0 0</inkml:trace>
  <inkml:trace contextRef="#ctx0" brushRef="#br0" timeOffset="351.407">1035 461 9490 0 0,'0'0'1434'0'0,"0"0"-346"0"0,0 0-165 0 0,0 0 145 0 0,0 0 172 0 0,0 0 38 0 0,0 0-142 0 0,0 0-233 0 0,-32 31-218 0 0,-96 96-176 0 0,81-60 69 0 0,46-56-467 0 0,-1-7-76 0 0,0 1 1 0 0,0-1-1 0 0,1 1 0 0 0,0 0 0 0 0,-1 0 1 0 0,2 0-1 0 0,-1 0 0 0 0,1 0 1 0 0,-1 0-1 0 0,1 0 0 0 0,1 0 0 0 0,-1 0 1 0 0,1 0-1 0 0,0-1 0 0 0,0 1 0 0 0,0 0 1 0 0,0 0-1 0 0,1 0 0 0 0,0-1 1 0 0,0 1-1 0 0,0-1 0 0 0,1 0 0 0 0,0 1 1 0 0,0-1-1 0 0,0 0 0 0 0,0-1 0 0 0,0 1 1 0 0,1 0-1 0 0,-1-1 0 0 0,1 0 1 0 0,0 0-1 0 0,0 0 0 0 0,0 0 0 0 0,1-1 1 0 0,-1 0-1 0 0,1 1 0 0 0,-1-2 0 0 0,1 1 1 0 0,0 0-1 0 0,0-1-35 0 0,5 0 73 0 0,-1-1-1 0 0,0 0 1 0 0,1 0 0 0 0,-1-1 0 0 0,1 0-1 0 0,-1-1 1 0 0,0 0 0 0 0,0 0 0 0 0,0-1-1 0 0,0 0 1 0 0,0-1 0 0 0,-1 0-1 0 0,1 0 1 0 0,-1-1 0 0 0,0 0 0 0 0,-1-1-1 0 0,1 1 1 0 0,-1-2 0 0 0,0 1 0 0 0,0-1-1 0 0,-1 0 1 0 0,0 0 0 0 0,0 0-1 0 0,-1-1 1 0 0,0 0 0 0 0,0 0 0 0 0,-1-1-1 0 0,0 1 1 0 0,0-1 0 0 0,0-1-73 0 0,-2 4-14 0 0,-1 0 1 0 0,1 0-1 0 0,-1 1 0 0 0,-1-1 1 0 0,1 0-1 0 0,-1 0 1 0 0,0 0-1 0 0,0 0 0 0 0,0 0 1 0 0,-1 0-1 0 0,0 0 1 0 0,0 0-1 0 0,-1 0 0 0 0,0 0 1 0 0,0 1-1 0 0,0-1 1 0 0,0 1-1 0 0,-1-1 0 0 0,0 1 1 0 0,0 0-1 0 0,-1 0 1 0 0,1 0-1 0 0,-1 1 0 0 0,0-1 1 0 0,0 1-1 0 0,-1 0 1 0 0,1 0-1 0 0,-1 0 0 0 0,0 1 1 0 0,0-1-1 0 0,0 1 1 0 0,0 1-1 0 0,-1-1 0 0 0,1 1 1 0 0,-4-1 13 0 0,3 0-234 0 0,-1 1 0 0 0,0 1 1 0 0,0-1-1 0 0,0 1 1 0 0,0 0-1 0 0,0 1 0 0 0,0-1 1 0 0,0 2-1 0 0,0-1 0 0 0,0 1 1 0 0,0 0-1 0 0,0 0 1 0 0,-5 2 233 0 0,-18 11-4085 0 0,1 8-4127 0 0,21-14-14 0 0</inkml:trace>
  <inkml:trace contextRef="#ctx0" brushRef="#br0" timeOffset="863.424">1611 454 0 0 0,'0'0'1435'0'0,"0"0"1015"0"0,0 0 368 0 0,0 0-255 0 0,0 0-543 0 0,0 0-583 0 0,0 0-337 0 0,0 0-84 0 0,0 0-65 0 0,0 0-91 0 0,0 0-130 0 0,0 0-109 0 0,-17 9-103 0 0,-113 67 937 0 0,69-28 218 0 0,61-46-1662 0 0,0 0 0 0 0,0 0 0 0 0,1 1 0 0 0,-1-1 0 0 0,1 0 0 0 0,-1 0 0 0 0,1 0 0 0 0,0 0 0 0 0,-1 0 0 0 0,1 0 0 0 0,0 0 0 0 0,1 0 0 0 0,-1 0 0 0 0,0-1 0 0 0,0 1 0 0 0,1 0 0 0 0,-1-1 0 0 0,1 1 0 0 0,0-1 0 0 0,-1 1 0 0 0,1-1 0 0 0,0 0 0 0 0,0 1 0 0 0,0-1 0 0 0,-1 0 0 0 0,1-1 0 0 0,1 1 0 0 0,-1 0 0 0 0,0 0 0 0 0,0-1 0 0 0,0 1 0 0 0,1-1-11 0 0,4 2 42 0 0,0 1 1 0 0,-1 0-1 0 0,0 0 0 0 0,0 0 0 0 0,0 1 0 0 0,0 0 0 0 0,0 0 0 0 0,-1 1 0 0 0,1-1 0 0 0,-1 1 0 0 0,0 0 0 0 0,-1 1 0 0 0,1-1 1 0 0,-1 1-1 0 0,0 0 0 0 0,-1 0 0 0 0,1 0 0 0 0,-1 0 0 0 0,0 1 0 0 0,-1-1 0 0 0,0 1 0 0 0,0 0 0 0 0,0-1 0 0 0,-1 1 0 0 0,0 0 1 0 0,0 0-1 0 0,-1 0-42 0 0,-1-2 41 0 0,-1-1 1 0 0,1 1 0 0 0,-1-1 0 0 0,0 0 0 0 0,-1 0 0 0 0,1 0 0 0 0,-1 0 0 0 0,0-1 0 0 0,0 1-1 0 0,0-1 1 0 0,0 1 0 0 0,-1-1 0 0 0,1 0 0 0 0,-1 0 0 0 0,0-1 0 0 0,1 1 0 0 0,-2-1 0 0 0,1 0-1 0 0,0 0 1 0 0,0 0 0 0 0,-1 0 0 0 0,1-1 0 0 0,0 0 0 0 0,-1 0 0 0 0,0 0 0 0 0,1 0 0 0 0,-1-1-1 0 0,1 0 1 0 0,-1 0 0 0 0,0 0 0 0 0,1 0-42 0 0,-23 5 62 0 0,-92 10-110 0 0,111-14-2844 0 0,28-7-992 0 0,-12 0-709 0 0,-1 2-4805 0 0</inkml:trace>
  <inkml:trace contextRef="#ctx0" brushRef="#br0" timeOffset="1115.057">1729 848 13811 0 0,'0'0'1112'0'0,"0"0"-584"0"0,0 0-120 0 0,0 0 56 0 0,0 0 17 0 0,0 0-73 0 0,0 0-184 0 0,0 0-120 0 0,0 0-80 0 0,0 0-48 0 0,0 0-56 0 0,0 0-120 0 0,0 0-200 0 0,33 70-441 0 0,-26-85-1047 0 0,-1 4-2121 0 0,-4 3-6113 0 0</inkml:trace>
  <inkml:trace contextRef="#ctx0" brushRef="#br0" timeOffset="1378.561">1675 299 17884 0 0,'0'0'1320'0'0,"0"0"-440"0"0,0 0-296 0 0,0 0-79 0 0,0 0-145 0 0,0 0-144 0 0,0 0-160 0 0,0 0-144 0 0,0 0-88 0 0,0 0-72 0 0,0 0-113 0 0,0 0-223 0 0,0 0-408 0 0,0 0-1272 0 0,48 4-3490 0 0,-42-4-5584 0 0</inkml:trace>
  <inkml:trace contextRef="#ctx0" brushRef="#br0" timeOffset="1715.178">2292 1 11138 0 0,'0'0'1601'0'0,"0"0"-320"0"0,0 0-66 0 0,0 0 22 0 0,0 0-76 0 0,0 0-199 0 0,0 0-273 0 0,0 0-214 0 0,0 0-54 0 0,0 0 34 0 0,0 0 37 0 0,0 0 12 0 0,0 0-29 0 0,4 8-58 0 0,31 98 1060 0 0,-28-67-1214 0 0,-1 1 0 0 0,-2 0 0 0 0,-2 0 0 0 0,-2 0 0 0 0,-3 30-263 0 0,-3-32 35 0 0,-2 0 0 0 0,-2 0 0 0 0,-1-1 0 0 0,-1 0 0 0 0,-3 0 0 0 0,0-2 1 0 0,-3 0-1 0 0,-1-1 0 0 0,-7 8-35 0 0,12 18-716 0 0,32-67-2021 0 0,-14-17-2164 0 0,-4 9-1250 0 0,0 6-145 0 0,0 8 1466 0 0</inkml:trace>
  <inkml:trace contextRef="#ctx0" brushRef="#br0" timeOffset="1980.994">1948 513 11723 0 0,'0'0'1565'0'0,"0"0"-501"0"0,0 0-129 0 0,0 0 159 0 0,0 0 118 0 0,0 0-88 0 0,0 0-199 0 0,0 0-169 0 0,0 0-122 0 0,35 0-45 0 0,111 0-45 0 0,138-4 1447 0 0,-124 4-2709 0 0,-138 3 532 0 0,-9 0-2519 0 0,-1-2-8881 0 0,-10-1 2625 0 0</inkml:trace>
  <inkml:trace contextRef="#ctx0" brushRef="#br0" timeOffset="2235.636">2837 627 14451 0 0,'0'0'1496'0'0,"0"0"-751"0"0,0 0-193 0 0,0 0 16 0 0,0 0-8 0 0,0 0-72 0 0,0 0-144 0 0,0 0-168 0 0,0 0-128 0 0,0 0-48 0 0,0 0-80 0 0,0 0-120 0 0,0 0-152 0 0,0 0-288 0 0,9 165-592 0 0,-7-165-2033 0 0,-2 0-8378 0 0</inkml:trace>
  <inkml:trace contextRef="#ctx0" brushRef="#br0" timeOffset="2483.127">2804 207 16636 0 0,'0'0'1360'0'0,"0"0"-352"0"0,0 0-264 0 0,0 0-96 0 0,0 0-88 0 0,0 0-231 0 0,0 0-289 0 0,0 0-256 0 0,0 0-169 0 0,0 0-183 0 0,0 0-240 0 0,0 0-624 0 0,0 0-2857 0 0,-6 15-7770 0 0</inkml:trace>
  <inkml:trace contextRef="#ctx0" brushRef="#br0" timeOffset="2720.024">3095 594 10138 0 0,'0'0'1639'0'0,"0"0"-617"0"0,0 0-282 0 0,0 0 0 0 0,0 0 14 0 0,0 0-70 0 0,0 0-152 0 0,0 0-136 0 0,0 0-144 0 0,-14 31-47 0 0,-39 100-34 0 0,51-129-164 0 0,1-1 1 0 0,0 1-1 0 0,0 0 0 0 0,0-1 0 0 0,0 1 1 0 0,0 0-1 0 0,1 0 0 0 0,-1 0 0 0 0,1 0 1 0 0,-1 0-1 0 0,1 0 0 0 0,0 0 0 0 0,-1 0 1 0 0,1 0-1 0 0,0 0 0 0 0,0 0 0 0 0,0 0 1 0 0,1 0-1 0 0,-1-1 0 0 0,0 1 0 0 0,1 0 1 0 0,-1 0-1 0 0,1 0 0 0 0,0 0 1 0 0,0 0-1 0 0,0 0 0 0 0,0-1 0 0 0,0 1 1 0 0,1 1-8 0 0,2 2 65 0 0,2 1 64 0 0,1-1 0 0 0,-1 0-1 0 0,1-1 1 0 0,0 1 0 0 0,0-1 0 0 0,1-1 0 0 0,-1 1-1 0 0,1-1 1 0 0,0-1 0 0 0,0 1 0 0 0,0-1 0 0 0,0-1 0 0 0,0 1-1 0 0,0-1 1 0 0,0-1 0 0 0,0 0 0 0 0,1 0 0 0 0,-1 0-1 0 0,0-1 1 0 0,0 0 0 0 0,0-1 0 0 0,0 0 0 0 0,0 0-1 0 0,0-1 1 0 0,0 0 0 0 0,-1 0 0 0 0,1-1 0 0 0,-1 1-1 0 0,0-2 1 0 0,0 1 0 0 0,6-6-129 0 0,-7 6 67 0 0,1 0 0 0 0,-1-1 0 0 0,0 0 0 0 0,0 0 0 0 0,-1 0 0 0 0,1 0 0 0 0,-1-1 0 0 0,-1 0 0 0 0,1 0 0 0 0,-1-1 0 0 0,0 1 0 0 0,0-1 0 0 0,-1 0 0 0 0,1 0 0 0 0,-2 0 0 0 0,1 0 0 0 0,-1 0 0 0 0,0-1 0 0 0,-1 1 0 0 0,1-1 0 0 0,-1 1 0 0 0,-1-1 0 0 0,0 0 0 0 0,0 1 0 0 0,0-1 0 0 0,-1 0 1 0 0,0 1-1 0 0,-1-1 0 0 0,0 1 0 0 0,0-1 0 0 0,0 1 0 0 0,-1 0 0 0 0,0 0 0 0 0,0 0 0 0 0,-1 0 0 0 0,0 1 0 0 0,0-1 0 0 0,-1 1 0 0 0,1 0 0 0 0,-1 0 0 0 0,-1 1 0 0 0,1-1 0 0 0,-1 1-67 0 0,1 2-138 0 0,0 0-1 0 0,0 1 1 0 0,-1-1 0 0 0,1 1 0 0 0,-1 0 0 0 0,1 0-1 0 0,-1 1 1 0 0,0-1 0 0 0,0 1 0 0 0,0 1-1 0 0,0-1 1 0 0,0 1 0 0 0,-5 0 138 0 0,-17 6-3303 0 0,1 7-3604 0 0,17-6-4230 0 0</inkml:trace>
  <inkml:trace contextRef="#ctx0" brushRef="#br0" timeOffset="3179.329">3531 711 4985 0 0,'0'0'2787'0'0,"0"0"-1806"0"0,0 0-335 0 0,0 0 443 0 0,0 0 356 0 0,0 0 105 0 0,0 0-160 0 0,0 0-256 0 0,0 0-136 0 0,0 0-56 0 0,0 0-76 0 0,0 0-161 0 0,0 0-175 0 0,12-6-124 0 0,88-55 674 0 0,-8 0-409 0 0,-91 61-681 0 0,0-1 1 0 0,-1 1 0 0 0,1 0 0 0 0,0-1-1 0 0,0 1 1 0 0,0 0 0 0 0,-1 0 0 0 0,1-1-1 0 0,0 1 1 0 0,0 0 0 0 0,0 0 0 0 0,0 0-1 0 0,-1 0 1 0 0,1 0 0 0 0,0 0 0 0 0,0 1-1 0 0,0-1 1 0 0,0 0 0 0 0,-1 0 0 0 0,1 0 0 0 0,0 1-1 0 0,0-1 1 0 0,0 0 0 0 0,-1 1 0 0 0,1-1-1 0 0,0 1 1 0 0,-1-1 0 0 0,1 1 0 0 0,0-1-1 0 0,-1 1 1 0 0,1 0 0 0 0,-1-1 0 0 0,1 1-1 0 0,0 0 1 0 0,-1-1 0 0 0,0 1 0 0 0,1 0-1 0 0,-1 0 1 0 0,1-1 0 0 0,-1 1 0 0 0,0 0-1 0 0,0 0 1 0 0,1 0 0 0 0,-1 0 0 0 0,0-1-1 0 0,0 1 1 0 0,0 0 0 0 0,0 0 0 0 0,0 0-1 0 0,0 0 1 0 0,0-1 0 0 0,0 1 0 0 0,-1 0-1 0 0,1 0 1 0 0,0 0 0 0 0,0 0 0 0 0,-1-1-1 0 0,1 1 1 0 0,0 0 0 0 0,-1 0 0 0 0,1-1-1 0 0,-1 1 10 0 0,1 5 2 0 0,1-1 0 0 0,-1 0 0 0 0,1 0 0 0 0,0 0 0 0 0,0 0 0 0 0,1 0 0 0 0,-1 0-1 0 0,1-1 1 0 0,0 1 0 0 0,1 0 0 0 0,-1-1 0 0 0,1 1 0 0 0,0-1 0 0 0,0 0 0 0 0,0 0 0 0 0,0 0 0 0 0,1 0-1 0 0,0-1 1 0 0,0 0 0 0 0,0 1 0 0 0,0-1 0 0 0,0 0 0 0 0,1-1 0 0 0,-1 1 0 0 0,5 1-2 0 0,4 1 107 0 0,0 0 1 0 0,0-1 0 0 0,0 0 0 0 0,1-1 0 0 0,-1 0-1 0 0,1-1 1 0 0,-1-1 0 0 0,1 0 0 0 0,1-1-108 0 0,-13 0 34 0 0,10 2 194 0 0,-1-1 1 0 0,1 0-1 0 0,-1-1 1 0 0,1-1-1 0 0,-1 0 0 0 0,1 0 1 0 0,-1-1-1 0 0,1 0 1 0 0,-1-1-1 0 0,0-1 1 0 0,0 0-1 0 0,-1 0 1 0 0,1-1-1 0 0,-1 0 0 0 0,0-1 1 0 0,0 0-1 0 0,-1 0 1 0 0,1-1-1 0 0,5-6-228 0 0,12-62-486 0 0,-27 57-3410 0 0,-3 0-3623 0 0,0 11-4874 0 0</inkml:trace>
  <inkml:trace contextRef="#ctx0" brushRef="#br0" timeOffset="11748.809">8026 634 4809 0 0,'0'0'1614'0'0,"0"0"-355"0"0,0 0-46 0 0,0 0 69 0 0,0 0 27 0 0,0 0-67 0 0,0 0-147 0 0,0 0-152 0 0,0 0-86 0 0,0 0-24 0 0,0 0 11 0 0,0 0 4 0 0,0 0-23 0 0,-13 1 857 0 0,1 6-1617 0 0,0 2-1 0 0,1-1 1 0 0,0 1-1 0 0,1 1 0 0 0,0 0 1 0 0,0 1-1 0 0,1 0 1 0 0,0 0-1 0 0,1 1 1 0 0,0 0-1 0 0,1 0 1 0 0,1 1-1 0 0,0 0 1 0 0,0 0-1 0 0,1 0 1 0 0,1 1-1 0 0,1 0 1 0 0,0-1-1 0 0,0 2 1 0 0,0 12-65 0 0,3-24-10 0 0,0 1 1 0 0,-1-1 0 0 0,2 0-1 0 0,-1 1 1 0 0,0-1 0 0 0,1 0-1 0 0,-1 1 1 0 0,1-1 0 0 0,0 0-1 0 0,0 0 1 0 0,1 0 0 0 0,-1 1-1 0 0,0-1 1 0 0,1-1 0 0 0,0 1-1 0 0,0 0 1 0 0,0 0 0 0 0,0-1-1 0 0,0 1 1 0 0,0-1 0 0 0,1 1-1 0 0,-1-1 1 0 0,1 0 0 0 0,0 0-1 0 0,0 0 1 0 0,-1 0 0 0 0,1-1-1 0 0,0 1 1 0 0,1-1 0 0 0,-1 0-1 0 0,2 1 10 0 0,8 0 138 0 0,1-1-1 0 0,-1 0 0 0 0,1 0 0 0 0,-1-2 1 0 0,1 0-1 0 0,-1 0 0 0 0,1-1 1 0 0,-1-1-1 0 0,0 0 0 0 0,0-1 1 0 0,0 0-1 0 0,-1-1 0 0 0,1-1 0 0 0,-1 1 1 0 0,0-2-1 0 0,0 0 0 0 0,-1-1 1 0 0,0 0-1 0 0,-1 0 0 0 0,0-1 1 0 0,8-8-138 0 0,-14 14 62 0 0,0 0 1 0 0,0-1 0 0 0,0 0 0 0 0,0 0 0 0 0,0 0 0 0 0,-1 0 0 0 0,0 0 0 0 0,0-1 0 0 0,0 1-1 0 0,0-1 1 0 0,-1 0 0 0 0,1 0 0 0 0,-1 0 0 0 0,-1 0 0 0 0,1 0 0 0 0,-1 0 0 0 0,0 0 0 0 0,0-1-1 0 0,0 1 1 0 0,-1 0 0 0 0,1-1 0 0 0,-1 1 0 0 0,-1-1 0 0 0,1 1 0 0 0,-1 0 0 0 0,-1-4-63 0 0,-3 4-116 0 0,-1 0 1 0 0,0 0-1 0 0,0 0 1 0 0,0 1-1 0 0,0 0 1 0 0,-1 0 0 0 0,0 0-1 0 0,0 1 1 0 0,0 0-1 0 0,0 0 1 0 0,0 1 0 0 0,-1 0-1 0 0,1 0 1 0 0,-1 1-1 0 0,1 0 1 0 0,-1 0-1 0 0,0 1 1 0 0,1 0 0 0 0,-1 0-1 0 0,0 1 1 0 0,1 0-1 0 0,-4 1 116 0 0,-56 14-2650 0 0,25 1-6133 0 0,35-14 6359 0 0,-4 1-7353 0 0</inkml:trace>
  <inkml:trace contextRef="#ctx0" brushRef="#br0" timeOffset="12307.522">8354 914 0 0 0,'0'0'363'0'0,"0"0"848"0"0,0 0 540 0 0,0 0 350 0 0,0 0 75 0 0,0 0-175 0 0,0 0-304 0 0,0 0-308 0 0,0 0-200 0 0,0 0-102 0 0,0 0-89 0 0,0 0-93 0 0,0 0-103 0 0,1 5-116 0 0,3 14-99 0 0,-3-14-77 0 0,12-16 5139 0 0,1-23-5279 0 0,-12 28 144 0 0,13-33-99 0 0,1 0 1 0 0,2 2-1 0 0,2 0 1 0 0,23-34-416 0 0,-34 59 27 0 0,1-1 1 0 0,0 1-1 0 0,0 1 0 0 0,1-1 1 0 0,0 2-1 0 0,1 0 1 0 0,1 0-1 0 0,-1 1 0 0 0,1 1 1 0 0,1 0-1 0 0,0 0 1 0 0,0 2-1 0 0,0 0 0 0 0,14-4-27 0 0,-26 9-3 0 0,0 0-1 0 0,-1 0 1 0 0,1 0-1 0 0,0 1 0 0 0,0-1 1 0 0,0 1-1 0 0,-1 0 1 0 0,1-1-1 0 0,0 1 0 0 0,0 0 1 0 0,0 0-1 0 0,0 0 1 0 0,0 0-1 0 0,0 1 0 0 0,0-1 1 0 0,-1 0-1 0 0,1 1 1 0 0,0-1-1 0 0,0 1 0 0 0,0 0 1 0 0,-1-1-1 0 0,1 1 1 0 0,0 0-1 0 0,-1 0 0 0 0,1 0 1 0 0,-1 0-1 0 0,1 1 1 0 0,-1-1-1 0 0,1 0 0 0 0,-1 1 1 0 0,0-1-1 0 0,0 0 1 0 0,1 2 3 0 0,14 64-1249 0 0,-12-59-1261 0 0,-3-5-3311 0 0,0 0-5791 0 0</inkml:trace>
  <inkml:trace contextRef="#ctx0" brushRef="#br0" timeOffset="4063.223">5011 432 8234 0 0,'0'0'2170'0'0,"0"0"-442"0"0,0 0-368 0 0,0 0-184 0 0,0 0-178 0 0,0 0-195 0 0,0 0-176 0 0,0 0-109 0 0,0 0-7 0 0,0 0 5 0 0,0 0-20 0 0,0 0-50 0 0,2 31-41 0 0,7 102-41 0 0,12-43 286 0 0,93 167 965 0 0,-115-257-1595 0 0,1 1 0 0 0,0-1 0 0 0,0 1 0 0 0,0-1 0 0 0,0 1 0 0 0,0-1 0 0 0,0 1 1 0 0,0-1-1 0 0,0 1 0 0 0,0-1 0 0 0,0 1 0 0 0,1-1 0 0 0,-1 1 0 0 0,0-1 0 0 0,0 1 0 0 0,0-1 0 0 0,1 1 0 0 0,-1-1 0 0 0,0 1 1 0 0,0-1-1 0 0,1 0 0 0 0,-1 1 0 0 0,0-1 0 0 0,1 1 0 0 0,-1-1 0 0 0,1 0 0 0 0,-1 1 0 0 0,0-1 0 0 0,1 0 0 0 0,-1 0 1 0 0,1 1-1 0 0,-1-1 0 0 0,1 0 0 0 0,-1 0 0 0 0,1 0 0 0 0,-1 1 0 0 0,1-1 0 0 0,-1 0 0 0 0,1 0 0 0 0,-1 0 0 0 0,1 0 0 0 0,-1 0 1 0 0,1 0-1 0 0,-1 0 0 0 0,1 0 0 0 0,-1 0 0 0 0,1 0 0 0 0,-1-1 0 0 0,1 1 0 0 0,-1 0 0 0 0,1 0 0 0 0,-1 0 0 0 0,1-1 1 0 0,-1 1-1 0 0,1 0 0 0 0,-1 0 0 0 0,1-1 0 0 0,-1 1 0 0 0,0-1 0 0 0,1 1 0 0 0,-1 0 0 0 0,0-1 0 0 0,1 1 0 0 0,-1-1 1 0 0,0 1-22 0 0,18-40 1707 0 0,-14 27-1841 0 0,148-350 852 0 0,-105 281-996 0 0,-32 64-446 0 0,0 14-3295 0 0,-11 10-5403 0 0,-4-1-1972 0 0</inkml:trace>
  <inkml:trace contextRef="#ctx0" brushRef="#br0" timeOffset="4434.366">5508 623 6529 0 0,'0'0'1022'0'0,"0"0"-119"0"0,0 0 356 0 0,0 0 392 0 0,0 0 169 0 0,0 0-33 0 0,0 0-229 0 0,0 0-221 0 0,0 0-196 0 0,0 0-166 0 0,34-6-127 0 0,102-21-192 0 0,-77 2 62 0 0,-50 17-535 0 0,-3 4-102 0 0,1-1 0 0 0,-1 0 0 0 0,0 0-1 0 0,-1 0 1 0 0,1 0 0 0 0,-1-1 0 0 0,0 0 0 0 0,-1 0-1 0 0,1 0 1 0 0,-1-1 0 0 0,-1 1 0 0 0,1-1-1 0 0,-1 0 1 0 0,0 0 0 0 0,0-1 0 0 0,-1 1-1 0 0,0 0 1 0 0,0-1-81 0 0,-2 6 5 0 0,-1 1 0 0 0,1 0 1 0 0,0 0-1 0 0,0 0 0 0 0,-1-1 0 0 0,1 1 0 0 0,-1 0 1 0 0,1 0-1 0 0,-1 0 0 0 0,1 0 0 0 0,-1 0 0 0 0,0 0 0 0 0,1 0 1 0 0,-1 0-1 0 0,0 0 0 0 0,0 0 0 0 0,0 1 0 0 0,1-1 0 0 0,-1 0 1 0 0,0 0-1 0 0,0 1 0 0 0,0-1 0 0 0,0 0 0 0 0,-1 1 1 0 0,1-1-1 0 0,0 1 0 0 0,0 0 0 0 0,0-1 0 0 0,0 1 0 0 0,0 0 1 0 0,-1 0-1 0 0,1 0 0 0 0,0-1 0 0 0,0 1 0 0 0,0 0 0 0 0,-1 1 1 0 0,1-1-1 0 0,0 0 0 0 0,0 0 0 0 0,0 0 0 0 0,0 1 1 0 0,-1-1-1 0 0,1 1-5 0 0,-53 15-259 0 0,27-1 180 0 0,1 0-1 0 0,1 2 1 0 0,1 1-1 0 0,0 1 1 0 0,2 1-1 0 0,0 1 1 0 0,1 0-1 0 0,1 2 1 0 0,1 1-1 0 0,-1 3 80 0 0,14-19-7 0 0,1 0 0 0 0,-1 0 0 0 0,2 1 0 0 0,-1 0 0 0 0,1-1 0 0 0,1 1 0 0 0,-1 1 0 0 0,2-1 0 0 0,-1 0 0 0 0,1 1 0 0 0,1-1 0 0 0,-1 1 0 0 0,2 0 0 0 0,-1-1 1 0 0,1 1-1 0 0,1 0 0 0 0,0 4 7 0 0,5-7 20 0 0,-1-1 0 0 0,1 0 1 0 0,0 0-1 0 0,0 0 1 0 0,1-1-1 0 0,-1 0 0 0 0,1 0 1 0 0,0-1-1 0 0,1 1 1 0 0,-1-2-1 0 0,1 1 0 0 0,-1-1 1 0 0,1 0-1 0 0,0-1 1 0 0,1 0-1 0 0,-1 0 0 0 0,0 0 1 0 0,0-1-1 0 0,1-1 1 0 0,2 1-21 0 0,23 3 10 0 0,1-2 1 0 0,-1-1 0 0 0,1-1 0 0 0,0-2-1 0 0,-1-1 1 0 0,0-2 0 0 0,0-2-1 0 0,0-1 1 0 0,20-8-11 0 0,93-46-2982 0 0,-115 45-130 0 0,-13 6-2054 0 0,-4 3-5882 0 0</inkml:trace>
  <inkml:trace contextRef="#ctx0" brushRef="#br0" timeOffset="4716.111">6550 490 10578 0 0,'0'0'2115'0'0,"0"0"-602"0"0,0 0-293 0 0,0 0-58 0 0,0 0-100 0 0,0 0-176 0 0,0 0-162 0 0,0 0-105 0 0,0 0-76 0 0,0 0-59 0 0,0 0-101 0 0,0 0-111 0 0,0 0-79 0 0,-27 26-62 0 0,-85 81-42 0 0,55-41 51 0 0,52-59-131 0 0,1-1 0 0 0,0 1-1 0 0,1-1 1 0 0,-1 1 0 0 0,1 0 0 0 0,0 0 0 0 0,1 1-1 0 0,0-1 1 0 0,0 1 0 0 0,1-1 0 0 0,0 1 0 0 0,0-1-1 0 0,1 1 1 0 0,-1 0 0 0 0,2-1 0 0 0,-1 1-1 0 0,2 6-8 0 0,2-9-3 0 0,-1 0 1 0 0,1 0-1 0 0,0-1 0 0 0,1 1 0 0 0,-1-1 0 0 0,1 0 0 0 0,-1 0 0 0 0,1 0 0 0 0,1-1 0 0 0,-1 0 0 0 0,0 0 0 0 0,1 0 0 0 0,0 0 0 0 0,-1-1 0 0 0,1 0 1 0 0,0 0-1 0 0,0-1 0 0 0,0 0 0 0 0,0 0 0 0 0,4 0 3 0 0,-10-1 0 0 0,15 3-165 0 0,0 0 0 0 0,1-1 0 0 0,-1-1 0 0 0,1-1 0 0 0,-1 0 1 0 0,1-1-1 0 0,-1 0 0 0 0,0-1 0 0 0,1-1 0 0 0,-1-1 0 0 0,0 0 0 0 0,0-1 165 0 0,47-22-4593 0 0,-5-8-4989 0 0,-42 24 3531 0 0</inkml:trace>
  <inkml:trace contextRef="#ctx0" brushRef="#br0" timeOffset="10865.432">7338 89 0 0 0,'0'0'367'0'0,"0"0"801"0"0,0 0 214 0 0,0 0-81 0 0,0 0-202 0 0,0 0-201 0 0,0 0-122 0 0,0 0-67 0 0,0 0-33 0 0,0 0 11 0 0,13 23 3765 0 0,0 55 1261 0 0,-26 65-4154 0 0,-7 87-852 0 0,-12-11-27 0 0,23-157-349 0 0,-15-15 224 0 0,20-54-2912 0 0,-2-13-3040 0 0,5 12-147 0 0,1 3-4218 0 0</inkml:trace>
  <inkml:trace contextRef="#ctx0" brushRef="#br0" timeOffset="11252.576">6962 586 3049 0 0,'0'0'1440'0'0,"0"0"11"0"0,0 0 208 0 0,0 0 224 0 0,0 0-4 0 0,0 0-279 0 0,0 0-453 0 0,0 0-429 0 0,0 0-210 0 0,0 0-17 0 0,0 0 42 0 0,0 0 86 0 0,0 0 37 0 0,10 1-9 0 0,112 14 2294 0 0,145-9 38 0 0,-138-13-2774 0 0,-30-8-926 0 0,-70 11-800 0 0,-17 2-2201 0 0,1 1-6241 0 0,-11 1 1485 0 0</inkml:trace>
  <inkml:trace contextRef="#ctx0" brushRef="#br0" timeOffset="17773.61">0 1400 3809 0 0,'0'0'459'0'0,"0"0"-535"0"0,0 0-226 0 0,0 0 143 0 0,0 0 238 0 0,0 0 183 0 0,0 0 60 0 0,0 0 20 0 0,0 0 34 0 0,0 0 61 0 0,0 0 145 0 0,35-11 150 0 0,112-31 123 0 0,16 14 2469 0 0,261 19 363 0 0,-267 11-2986 0 0,206-9 190 0 0,-14-5-86 0 0,99-28 22 0 0,-163 29-744 0 0,-40 29 36 0 0,228-14-5 0 0,-47 25-196 0 0,242-18 58 0 0,388-7 72 0 0,-522-12-30 0 0,55-6 48 0 0,95 21-69 0 0,28 8 564 0 0,-310-17 258 0 0,0 0 1604 0 0,-343-2-1971 0 0,-59 4-428 0 0,-7 0-5903 0 0,1 0-4338 0 0,3 0 3742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0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10306 0 0,'0'0'1899'0'0,"0"0"-546"0"0,0 0-165 0 0,0 0 79 0 0,0 0 8 0 0,0 0-147 0 0,0 0-339 0 0,0 0-271 0 0,0 0-119 0 0,0 0-21 0 0,0 0 34 0 0,0 0 21 0 0,0 0-21 0 0,-27 34 1889 0 0,7-9-1959 0 0,44-25 93 0 0,3-11 3 0 0,-27 11-394 0 0,0 0 22 0 0,0 0-18 0 0,0 0-7 0 0,0 0-17 0 0,0 0 4 0 0,-15 18 247 0 0,11-13-188 0 0,-5 9-946 0 0,23-14-2910 0 0,-6-4 249 0 0,-2 1-3221 0 0,-4-1-4256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26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794 265 1080 0 0,'0'0'4026'0'0,"0"0"-2052"0"0,0 0-663 0 0,0 0 12 0 0,0 0 181 0 0,0 0 226 0 0,0 0 14 0 0,0 0-205 0 0,0 0-298 0 0,0 0-320 0 0,0 0-321 0 0,0-4-212 0 0,-3-10-97 0 0,3 10-27 0 0,0 4 14 0 0,0 0 12 0 0,0 0 8 0 0,0 0-45 0 0,0 0-31 0 0,-16 41 1359 0 0,-45 121-491 0 0,-91 231-393 0 0,70-219-647 0 0,102-227-2462 0 0,29-62-2842 0 0,-20 37-6298 0 0,-25 58 6075 0 0</inkml:trace>
  <inkml:trace contextRef="#ctx0" brushRef="#br0" timeOffset="520.496">732 184 0 0 0,'0'0'898'0'0,"0"0"641"0"0,0 0 428 0 0,0 0 238 0 0,0 0 44 0 0,0 0-190 0 0,0 0-380 0 0,0 0-411 0 0,0 0-338 0 0,0 0-207 0 0,0 0-101 0 0,0 0-61 0 0,0 0-85 0 0,0-4-82 0 0,3-10-98 0 0,14 19 1621 0 0,14 34-213 0 0,-22-19-1422 0 0,-1 1 0 0 0,0 0 1 0 0,-2 1-1 0 0,-1-1 0 0 0,0 1 0 0 0,-1 0 0 0 0,-1 9-282 0 0,-2-22 55 0 0,18 185 409 0 0,-16-175-456 0 0,-1-5 3 0 0,0-1 1 0 0,0 1-1 0 0,1-1 1 0 0,1 0-1 0 0,0 0 0 0 0,1 0 1 0 0,0 0-1 0 0,1-1 1 0 0,1 0-1 0 0,0 0 1 0 0,6 7-13 0 0,-13-18 15 0 0,0 0 0 0 0,1 0 0 0 0,-1 0-1 0 0,1 0 1 0 0,-1 0 0 0 0,1 0-1 0 0,-1 0 1 0 0,1-1 0 0 0,-1 1 0 0 0,1 0-1 0 0,0 0 1 0 0,0-1 0 0 0,-1 1-1 0 0,1 0 1 0 0,0-1 0 0 0,0 1 0 0 0,0-1-1 0 0,0 1 1 0 0,0-1 0 0 0,0 1-1 0 0,0-1 1 0 0,0 0 0 0 0,0 1 0 0 0,0-1-1 0 0,0 0 1 0 0,0 0 0 0 0,0 0-1 0 0,0 0 1 0 0,0 0 0 0 0,0 0 0 0 0,0 0-1 0 0,0 0 1 0 0,0 0 0 0 0,0 0-1 0 0,0-1 1 0 0,0 1 0 0 0,0 0-1 0 0,0-1 1 0 0,0 1 0 0 0,0-1 0 0 0,0 1-1 0 0,-1-1 1 0 0,1 1 0 0 0,0-1-1 0 0,0 0 1 0 0,0 1 0 0 0,-1-1 0 0 0,1 0-1 0 0,0 0 1 0 0,-1 0 0 0 0,1 1-1 0 0,0-1 1 0 0,-1 0 0 0 0,1 0 0 0 0,-1 0-1 0 0,0 0 1 0 0,1-1-14 0 0,78-144 855 0 0,-14 3-744 0 0,10-80 57 0 0,-68 190-435 0 0,-1 0 1 0 0,-2 0 0 0 0,-1-1 0 0 0,-2 1 0 0 0,-1-2 266 0 0,0 34-316 0 0,0 1-166 0 0,0 0-263 0 0,0 0-412 0 0,0 7-8049 0 0,0-3-1251 0 0</inkml:trace>
  <inkml:trace contextRef="#ctx0" brushRef="#br0" timeOffset="934.785">1459 390 7034 0 0,'0'0'1308'0'0,"0"0"-188"0"0,0 0 76 0 0,0 0 235 0 0,0 0 124 0 0,0 0-89 0 0,0 0-275 0 0,0 0-280 0 0,0 0-239 0 0,0 0-187 0 0,-12 31-114 0 0,-37 97-62 0 0,45-120-244 0 0,1 1 0 0 0,0-1 0 0 0,0 1-1 0 0,1 0 1 0 0,0 0 0 0 0,1 0-1 0 0,-1 1 1 0 0,2-1 0 0 0,0 0 0 0 0,0 0-1 0 0,0 1-64 0 0,2 17 154 0 0,-2-20-75 0 0,0 1 1 0 0,1-1-1 0 0,0 0 1 0 0,1 0-1 0 0,0 0 1 0 0,0 0-1 0 0,0-1 1 0 0,1 1-1 0 0,0 0 1 0 0,0-1-1 0 0,0 0 1 0 0,1 0-1 0 0,0 0 1 0 0,0 0-1 0 0,1 0 1 0 0,0-1-1 0 0,0 0 1 0 0,0 0-1 0 0,0 0 1 0 0,1-1-1 0 0,0 0 1 0 0,0 0-1 0 0,0 0 1 0 0,0-1-1 0 0,1 0 1 0 0,-1 0-1 0 0,1 0 1 0 0,0-1-1 0 0,0 0 1 0 0,0 0-1 0 0,0-1 1 0 0,0 0-1 0 0,2 0-79 0 0,-2-2 99 0 0,0 1-1 0 0,0-1 1 0 0,0-1 0 0 0,0 1-1 0 0,0-1 1 0 0,-1 0 0 0 0,1-1-1 0 0,0 0 1 0 0,-1 0 0 0 0,0 0-1 0 0,0-1 1 0 0,0 0 0 0 0,0 0-1 0 0,0 0 1 0 0,-1-1-1 0 0,0 0 1 0 0,0 0 0 0 0,0 0-1 0 0,-1-1 1 0 0,1 0 0 0 0,-1 1-1 0 0,-1-2 1 0 0,3-4-99 0 0,1-2 83 0 0,0-1 0 0 0,-2 1 1 0 0,1-1-1 0 0,-2-1 0 0 0,0 1 1 0 0,-1 0-1 0 0,0-1 0 0 0,-1 0 0 0 0,-1 0 1 0 0,0 1-1 0 0,-1-2-83 0 0,-2 5-62 0 0,-1 0 0 0 0,0 0 0 0 0,-1 0 0 0 0,0 1 1 0 0,-1 0-1 0 0,0-1 0 0 0,-1 2 0 0 0,0-1 0 0 0,0 1 0 0 0,-1-1 1 0 0,0 2-1 0 0,-1-1 0 0 0,0 1 0 0 0,0 0 0 0 0,0 1 0 0 0,-1 0 1 0 0,-1 0-1 0 0,1 1 0 0 0,-1 0 0 0 0,0 1 0 0 0,0 0 0 0 0,-1 1 1 0 0,1 0-1 0 0,-1 0 0 0 0,0 1 0 0 0,0 1 0 0 0,-9-2 62 0 0,-64 14-3189 0 0,35 18-6070 0 0,34-19-1802 0 0</inkml:trace>
  <inkml:trace contextRef="#ctx0" brushRef="#br0" timeOffset="1356.024">2013 0 10306 0 0,'0'0'2243'0'0,"0"0"-314"0"0,0 0-250 0 0,0 0-188 0 0,0 0-186 0 0,0 0-252 0 0,0 0-296 0 0,0 0-197 0 0,0 0-65 0 0,0 0 14 0 0,0 0 14 0 0,0 0-19 0 0,0 0-56 0 0,4 15-58 0 0,32 117 783 0 0,13 127 50 0 0,-45-32-913 0 0,-9-124-865 0 0,5-103 339 0 0,0 0-43 0 0,0 0-62 0 0,0 0-93 0 0,0 0-71 0 0,0-8-2130 0 0,0 4 2126 0 0,0-15-4724 0 0,-3 0-4906 0 0,1 11 3907 0 0</inkml:trace>
  <inkml:trace contextRef="#ctx0" brushRef="#br0" timeOffset="1658.122">1724 398 6377 0 0,'0'0'4044'0'0,"0"0"-1426"0"0,0 0-887 0 0,0 0-416 0 0,0 0-215 0 0,0 0-149 0 0,0 0-86 0 0,0 0-59 0 0,0 0-27 0 0,0 0 2 0 0,0 0-61 0 0,0 0-86 0 0,20 0-98 0 0,146 0 743 0 0,159 0-1881 0 0,-282 3-956 0 0,-3 1-5597 0 0,-29-4-1257 0 0</inkml:trace>
  <inkml:trace contextRef="#ctx0" brushRef="#br0" timeOffset="1977.342">2479 501 424 0 0,'0'0'2150'0'0,"0"0"125"0"0,0 0 18 0 0,0 0-192 0 0,0 0-146 0 0,0 0-104 0 0,0 0-182 0 0,0 0-222 0 0,0 0-226 0 0,0 0-191 0 0,0 0-133 0 0,32 0-102 0 0,103-1-57 0 0,-70-9 621 0 0,-52 2-927 0 0,-8 7-349 0 0,1-2 0 0 0,-1 1 0 0 0,0 0 1 0 0,1-1-1 0 0,-1 0 0 0 0,-1-1 0 0 0,1 1 1 0 0,0-1-1 0 0,-1 1 0 0 0,0-1 0 0 0,1-1 0 0 0,-2 1 1 0 0,1-1-1 0 0,0 1 0 0 0,-1-1 0 0 0,0 0 1 0 0,0 0-1 0 0,-1-1 0 0 0,1 1 0 0 0,-1 0 0 0 0,0-1 1 0 0,0 0-1 0 0,-1 1 0 0 0,0-1 0 0 0,0 0 1 0 0,0 0-1 0 0,-1 1 0 0 0,0-1 0 0 0,0 0 0 0 0,0 0 1 0 0,-1 0-1 0 0,0 0 0 0 0,0 1 0 0 0,0-1 0 0 0,-1-1-83 0 0,-1 3-9 0 0,0 0 0 0 0,0 1 0 0 0,0-1-1 0 0,-1 1 1 0 0,0-1 0 0 0,1 1-1 0 0,-1 0 1 0 0,0 1 0 0 0,0-1 0 0 0,-1 1-1 0 0,1 0 1 0 0,0 0 0 0 0,-1 0-1 0 0,1 0 1 0 0,-1 1 0 0 0,0 0-1 0 0,1 0 1 0 0,-1 0 0 0 0,0 0 0 0 0,0 1-1 0 0,0 0 1 0 0,1 0 0 0 0,-1 0-1 0 0,0 0 1 0 0,0 1 0 0 0,0 0 0 0 0,0 0 8 0 0,-124 48-396 0 0,115-42 396 0 0,0 1 0 0 0,1 0 0 0 0,0 1 0 0 0,0 0-1 0 0,1 1 1 0 0,1 1 0 0 0,0 0 0 0 0,0 0 0 0 0,1 1-1 0 0,0 1 1 0 0,1 0 0 0 0,0 0 0 0 0,1 0 0 0 0,1 1 0 0 0,0 0-1 0 0,1 1 1 0 0,1 0 0 0 0,0 0 0 0 0,1 0 0 0 0,0 0-1 0 0,1 0 1 0 0,1 1 0 0 0,1 0 0 0 0,0-1 0 0 0,1 1-1 0 0,0 0 1 0 0,3 14 1 0 0,-1-24 14 0 0,1 0 0 0 0,-1-1 0 0 0,1 1 0 0 0,0-1 0 0 0,1 0 0 0 0,-1 0 0 0 0,1 0 1 0 0,0 0-1 0 0,0-1 0 0 0,0 1 0 0 0,1-1 0 0 0,0 0 0 0 0,-1-1 0 0 0,2 1 0 0 0,-1-1 0 0 0,0 0 0 0 0,0 0 0 0 0,1 0 0 0 0,0-1 0 0 0,0 0 0 0 0,3 1-14 0 0,131 23 233 0 0,-129-25-226 0 0,24 3-210 0 0,0-2 1 0 0,0-2-1 0 0,-1-1 0 0 0,1-1 1 0 0,16-5 202 0 0,-22-1-2410 0 0,-11 2-6079 0 0,-11 2-3539 0 0</inkml:trace>
  <inkml:trace contextRef="#ctx0" brushRef="#br0" timeOffset="2495.879">1 1285 5889 0 0,'0'0'2565'0'0,"0"0"-1245"0"0,0 0-298 0 0,0 0 287 0 0,0 0 352 0 0,0 0 71 0 0,0 0-209 0 0,0 0-288 0 0,0 0-188 0 0,38 2-138 0 0,126 8-121 0 0,-106-7-71 0 0,0-3 0 0 0,0-2 0 0 0,-1-3-1 0 0,50-11-716 0 0,-86 12 130 0 0,1166-167 1691 0 0,-600 89-1893 0 0,-225 56-2041 0 0,-359 26 1885 0 0,15-1-3806 0 0,-1-5-6495 0 0,-13 2 1687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4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517 126 2617 0 0,'0'0'3146'0'0,"0"0"-1126"0"0,0 0-464 0 0,0 0-107 0 0,0 0 87 0 0,0 0 43 0 0,0 0-123 0 0,0 0-295 0 0,0 0-377 0 0,0 0-316 0 0,0 0-229 0 0,-5-3 183 0 0,27 76 2547 0 0,-14-14-2320 0 0,-3 0 0 0 0,-3 0 0 0 0,-2 1 0 0 0,-3-1 0 0 0,-7 34-649 0 0,-3 125 436 0 0,20-126-300 0 0,-5-124-4406 0 0,-3 0-5966 0 0,0 26-477 0 0</inkml:trace>
  <inkml:trace contextRef="#ctx0" brushRef="#br0" timeOffset="365.482">0 336 7514 0 0,'0'0'1228'0'0,"0"0"-531"0"0,0 0-46 0 0,0 0 453 0 0,0 0 411 0 0,0 0 172 0 0,0 0-40 0 0,0 0-198 0 0,0 0-198 0 0,37-9-183 0 0,118-28-184 0 0,30-24 980 0 0,-139 46-1522 0 0,31-11 60 0 0,1 3 0 0 0,1 4-1 0 0,46-4-401 0 0,-88 22-198 0 0,-33 42-2349 0 0,-4-40 2212 0 0,0 12-2870 0 0,-2-6-2575 0 0,0-3-5117 0 0</inkml:trace>
  <inkml:trace contextRef="#ctx0" brushRef="#br0" timeOffset="883.505">924 1 9410 0 0,'0'0'1734'0'0,"0"0"-599"0"0,0 0-299 0 0,0 0 73 0 0,0 0 286 0 0,0 0 280 0 0,0 0 18 0 0,0 0-233 0 0,0 0-248 0 0,0 0-265 0 0,0 0-178 0 0,0 0-66 0 0,0 0-71 0 0,1 35-48 0 0,0 111-37 0 0,14 203 840 0 0,2-40-924 0 0,-17-308-263 0 0,-1-1 0 0 0,1 1 1 0 0,0 0-1 0 0,0 0 1 0 0,0-1-1 0 0,0 1 0 0 0,0 0 1 0 0,0-1-1 0 0,0 1 1 0 0,0 0-1 0 0,0 0 0 0 0,0-1 1 0 0,0 1-1 0 0,0 0 0 0 0,0-1 1 0 0,1 1-1 0 0,-1 0 1 0 0,0-1-1 0 0,0 1 0 0 0,1 0 1 0 0,-1-1-1 0 0,0 1 1 0 0,1-1-1 0 0,-1 1 0 0 0,1-1 1 0 0,-1 1-1 0 0,1-1 1 0 0,-1 1-1 0 0,1-1 0 0 0,0 1 1 0 0,-1-1-1 0 0,1 1 0 0 0,-1-1 1 0 0,1 0-1 0 0,0 1 1 0 0,-1-1-1 0 0,1 0 0 0 0,0 0 1 0 0,-1 0-1 0 0,1 1 1 0 0,0-1-1 0 0,0 0 0 0 0,-1 0 1 0 0,1 0-1 0 0,0 0 1 0 0,-1 0-1 0 0,1 0 0 0 0,0 0 1 0 0,0-1-1 0 0,-1 1 0 0 0,1 0 1 0 0,0 0-1 0 0,-1 0 1 0 0,1-1-1 0 0,34-27 189 0 0,-24 17-118 0 0,203-159 54 0 0,-160 141-218 0 0,-50 59 65 0 0,-17 80 339 0 0,10 5-241 0 0,3-114-91 0 0,0 1-1 0 0,1-1 0 0 0,-1 1 1 0 0,1-1-1 0 0,-1 1 0 0 0,1-1 0 0 0,0 1 1 0 0,-1-1-1 0 0,1 1 0 0 0,0-1 1 0 0,0 0-1 0 0,0 0 0 0 0,0 1 0 0 0,0-1 1 0 0,1 0-1 0 0,-1 0 0 0 0,0 0 1 0 0,0 0-1 0 0,1 0 0 0 0,-1 0 0 0 0,1-1 1 0 0,-1 1-1 0 0,0 0 0 0 0,1-1 1 0 0,0 1-1 0 0,-1-1 0 0 0,1 1 0 0 0,-1-1 1 0 0,1 0-1 0 0,-1 0 0 0 0,1 1 1 0 0,0-1-1 0 0,-1 0 0 0 0,1-1 0 0 0,0 1 1 0 0,-1 0-1 0 0,1 0 0 0 0,-1-1 1 0 0,1 1-1 0 0,-1-1 0 0 0,1 1 0 0 0,-1-1 1 0 0,1 0-1 0 0,-1 1 0 0 0,1-1 1 0 0,-1 0 21 0 0,0 0-119 0 0,22-20-2703 0 0,-11 7-4874 0 0,-9 9-4002 0 0</inkml:trace>
  <inkml:trace contextRef="#ctx0" brushRef="#br0" timeOffset="1300.288">1591 792 8202 0 0,'0'0'1684'0'0,"0"0"-37"0"0,0 0 130 0 0,0 0-74 0 0,0 0-174 0 0,0 0-182 0 0,0 0-199 0 0,0 0-190 0 0,0 0-191 0 0,0 0-154 0 0,0 0-91 0 0,0 0-73 0 0,0 0-54 0 0,33-7-23 0 0,100-21-52 0 0,-84 10 115 0 0,-45 12-329 0 0,0 2-48 0 0,0-1-1 0 0,0 0 0 0 0,0 0 0 0 0,-1 0 0 0 0,0 0 0 0 0,0-1 0 0 0,0 0 1 0 0,-1 1-1 0 0,0-1 0 0 0,0 0 0 0 0,0 0 0 0 0,-1 0 0 0 0,1 0 0 0 0,-2 0 0 0 0,1 0 1 0 0,-1-1-1 0 0,0 1 0 0 0,0 0 0 0 0,0-1-57 0 0,-3 4-18 0 0,1 0 1 0 0,-1 0-1 0 0,0 0 0 0 0,0 0 0 0 0,0 1 1 0 0,0-1-1 0 0,0 1 0 0 0,0 0 0 0 0,-1 0 1 0 0,1 0-1 0 0,-1 0 0 0 0,0 1 0 0 0,1 0 1 0 0,-1-1-1 0 0,0 1 0 0 0,0 0 0 0 0,0 1 0 0 0,0-1 1 0 0,0 1-1 0 0,0 0 0 0 0,0 0 0 0 0,0 0 1 0 0,0 0-1 0 0,0 1 0 0 0,1-1 0 0 0,-1 1 1 0 0,0 0-1 0 0,0 0 0 0 0,0 1 18 0 0,-90 56-232 0 0,84-51 243 0 0,0-1 0 0 0,1 2 1 0 0,0-1-1 0 0,0 1 0 0 0,0 1 0 0 0,1 0 0 0 0,1 0 0 0 0,0 0 0 0 0,0 1 0 0 0,0 0 0 0 0,1 0 1 0 0,1 1-1 0 0,0 0 0 0 0,0 0 0 0 0,1 0 0 0 0,1 0 0 0 0,0 1 0 0 0,0 0 0 0 0,1-1 0 0 0,1 1 1 0 0,-1 11-12 0 0,3-19 28 0 0,0 1 1 0 0,1 0-1 0 0,0 0 1 0 0,0-1-1 0 0,0 1 1 0 0,0-1 0 0 0,1 1-1 0 0,-1-1 1 0 0,1 0-1 0 0,0 0 1 0 0,1 0 0 0 0,-1-1-1 0 0,1 1 1 0 0,-1-1-1 0 0,1 0 1 0 0,0 0-1 0 0,0 0 1 0 0,0 0 0 0 0,1-1-1 0 0,-1 1 1 0 0,1-1-1 0 0,-1 0 1 0 0,3 0-29 0 0,113 26 644 0 0,45-24-322 0 0,-129-12-1219 0 0,-30 4-2640 0 0,-1-2-3286 0 0,-4 2-5609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8034 0 0,'0'0'2036'0'0,"0"0"-238"0"0,0 0-200 0 0,0 0-143 0 0,0 0-98 0 0,0 0-185 0 0,0 0-322 0 0,0 0-361 0 0,0 0-291 0 0,0 0-214 0 0,0 0-44 0 0,0 0 5 0 0,-5 3-24 0 0,-18 13-66 0 0,23-15 91 0 0,0 0 0 0 0,-1-1 0 0 0,1 1 1 0 0,0 0-1 0 0,-1-1 0 0 0,1 1 0 0 0,0 0 0 0 0,0 0 0 0 0,-1-1 0 0 0,1 1 0 0 0,0 0 1 0 0,0 0-1 0 0,0 0 0 0 0,0-1 0 0 0,0 1 0 0 0,0 0 0 0 0,0 0 0 0 0,0 0 1 0 0,1-1-1 0 0,-1 1 0 0 0,0 0 0 0 0,0 0 0 0 0,1-1 0 0 0,-1 1 0 0 0,0 0 1 0 0,1-1-1 0 0,-1 1 0 0 0,1 0 0 0 0,-1-1 0 0 0,1 1 0 0 0,-1 0 0 0 0,1-1 0 0 0,-1 1 1 0 0,1-1-1 0 0,0 1 0 0 0,-1-1 0 0 0,1 1 0 0 0,0-1 0 0 0,-1 0 0 0 0,2 1 54 0 0,13 9-6404 0 0,-11-9-3669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8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40 524 9218 0 0,'0'0'2446'0'0,"0"0"-986"0"0,0 0-388 0 0,0 0 111 0 0,0 0 138 0 0,0 0 12 0 0,0 0-231 0 0,0 0-353 0 0,0 0-214 0 0,0 0-108 0 0,0 0-46 0 0,0 0-23 0 0,0 0-60 0 0,-3 22-52 0 0,-13 113 204 0 0,4-83-1191 0 0,5-51-8544 0 0,6-1-1660 0 0</inkml:trace>
  <inkml:trace contextRef="#ctx0" brushRef="#br0" timeOffset="232.203">10 163 8834 0 0,'0'0'4137'0'0,"0"0"-3017"0"0,0 0-288 0 0,0 0-200 0 0,0 0-136 0 0,0 0-224 0 0,0 0-424 0 0,0 0-408 0 0,0 0-80 0 0,0 0-40 0 0,0 0-24 0 0,0 0 8 0 0,0 0-657 0 0,0 0-1647 0 0,2 0-5538 0 0</inkml:trace>
  <inkml:trace contextRef="#ctx0" brushRef="#br0" timeOffset="524.465">411 19 8410 0 0,'0'0'2199'0'0,"0"0"-471"0"0,0 0-183 0 0,0 0-34 0 0,0 0-87 0 0,0 0-250 0 0,0 0-378 0 0,0 0-326 0 0,0 0-140 0 0,0 0 85 0 0,0 0 119 0 0,0 0 87 0 0,0 0 52 0 0,4 8-93 0 0,16 66 726 0 0,-19 46-132 0 0,-14 337-309 0 0,5-351-1236 0 0,8-105 239 0 0,0-1-51 0 0,0 0-49 0 0,0 0-46 0 0,0 0-46 0 0,0 0-66 0 0,0 0-102 0 0,0 0-163 0 0,0-16-4972 0 0,0 9-394 0 0,0 1 271 0 0,0 2 450 0 0</inkml:trace>
  <inkml:trace contextRef="#ctx0" brushRef="#br0" timeOffset="891.991">176 465 7762 0 0,'0'0'2770'0'0,"0"0"-898"0"0,0 0-521 0 0,0 0-219 0 0,0 0-125 0 0,0 0-73 0 0,0 0-9 0 0,0 0 34 0 0,0 0 63 0 0,0 0 20 0 0,0 0-125 0 0,0 0-145 0 0,20 2-127 0 0,140 10 660 0 0,59-34-711 0 0,-170 21-704 0 0,-25-1-1387 0 0,0 2-4273 0 0,-19 0-3100 0 0</inkml:trace>
  <inkml:trace contextRef="#ctx0" brushRef="#br0" timeOffset="1237.359">835 516 12923 0 0,'0'0'1272'0'0,"0"0"-318"0"0,0 0-64 0 0,0 0 47 0 0,0 0-24 0 0,0 0-119 0 0,0 0-220 0 0,0 0-197 0 0,0 0-124 0 0,-2 33-80 0 0,-5 103-50 0 0,5-25-134 0 0,2-110-282 0 0,5 17-437 0 0,2-15-6570 0 0,-6-3-3221 0 0</inkml:trace>
  <inkml:trace contextRef="#ctx0" brushRef="#br0" timeOffset="1238.359">813 358 8794 0 0,'0'0'4345'0'0,"0"0"-2305"0"0,0 0-783 0 0,0 0-241 0 0,0 0-184 0 0,0 0-272 0 0,0 0-272 0 0,0 0-456 0 0,0 0-208 0 0,0 0-232 0 0,0 0-288 0 0,0 0-545 0 0,0 0-2920 0 0,13-55-6921 0 0</inkml:trace>
  <inkml:trace contextRef="#ctx0" brushRef="#br0" timeOffset="2108.96">1214 487 12331 0 0,'0'0'2554'0'0,"0"0"-811"0"0,0 0-386 0 0,0 0-91 0 0,0 0-157 0 0,0 0-136 0 0,0 0-156 0 0,0 0-199 0 0,0 0-142 0 0,0 0-110 0 0,0 0-102 0 0,0 0-70 0 0,0 0-54 0 0,-24 9-35 0 0,-73 31-22 0 0,92-38-74 0 0,1 0-1 0 0,-1 0 1 0 0,0 0 0 0 0,1 1 0 0 0,0-1-1 0 0,0 1 1 0 0,0 0 0 0 0,0 1 0 0 0,0-1-1 0 0,0 1 1 0 0,1 0 0 0 0,0-1 0 0 0,-1 2-1 0 0,1-1 1 0 0,0 0-9 0 0,-6 10 5 0 0,2-5-12 0 0,1 0-1 0 0,0 0 1 0 0,0 0 0 0 0,1 1 0 0 0,0 0 0 0 0,1 0-1 0 0,0 0 1 0 0,1 1 0 0 0,0-1 0 0 0,0 1 0 0 0,1 0-1 0 0,0-1 1 0 0,1 1 0 0 0,1 0 0 0 0,-1 0-1 0 0,2 0 1 0 0,0 0 7 0 0,1-7 8 0 0,0 0 0 0 0,0 0 0 0 0,0-1 0 0 0,1 0 0 0 0,0 1 0 0 0,0-1 0 0 0,0 0 0 0 0,0 0 0 0 0,0 0-1 0 0,0-1 1 0 0,1 1 0 0 0,-1-1 0 0 0,1 0 0 0 0,0 0 0 0 0,0 0 0 0 0,0-1 0 0 0,0 1 0 0 0,0-1 0 0 0,0 0 0 0 0,0 0 0 0 0,0 0 0 0 0,0 0 0 0 0,1-1-1 0 0,-1 0 1 0 0,0 0 0 0 0,0 0 0 0 0,1 0 0 0 0,-1-1 0 0 0,0 0 0 0 0,0 1 0 0 0,0-2 0 0 0,0 1 0 0 0,0 0 0 0 0,0-1 0 0 0,0 0 0 0 0,3-1-8 0 0,8-6 58 0 0,0 1-1 0 0,0-2 1 0 0,-1 0 0 0 0,0 0 0 0 0,-1-2 0 0 0,0 1 0 0 0,-1-2 0 0 0,0 0 0 0 0,-1 0 0 0 0,0-1 0 0 0,-1 0-1 0 0,2-7-57 0 0,32-56 95 0 0,-77 204-1066 0 0,32-122 961 0 0,0 0-1 0 0,0 0 1 0 0,1 0-1 0 0,-1 0 0 0 0,1 0 1 0 0,1 0-1 0 0,-1 0 1 0 0,0 0-1 0 0,1 0 1 0 0,0 0-1 0 0,1 0 0 0 0,-1 0 1 0 0,1 0-1 0 0,0 0 1 0 0,0-1-1 0 0,0 1 0 0 0,0-1 1 0 0,1 1-1 0 0,0-1 1 0 0,0 0-1 0 0,0 0 1 0 0,1 0-1 0 0,-1-1 0 0 0,1 1 1 0 0,0-1-1 0 0,0 0 1 0 0,0 0-1 0 0,2 1 11 0 0,2-2 24 0 0,0 0 0 0 0,0 0 0 0 0,1-1 0 0 0,-1 0 0 0 0,0 0 0 0 0,1-1 0 0 0,-1-1 0 0 0,0 1 0 0 0,1-1 0 0 0,-1 0 0 0 0,0-1 0 0 0,0 0 0 0 0,1 0 0 0 0,-2-1 0 0 0,1 0 0 0 0,0-1 0 0 0,0 0-24 0 0,5 0 59 0 0,7-6 29 0 0,-1-1 0 0 0,1-1 0 0 0,-2 0 0 0 0,1-1 0 0 0,-2-1 0 0 0,0-1 0 0 0,-1 0 0 0 0,9-12-88 0 0,109-141 337 0 0,-118 146-341 0 0,-1 0 0 0 0,-1-1 0 0 0,-1-1 0 0 0,-1 0 0 0 0,-1 0-1 0 0,-2-2 1 0 0,0 1 0 0 0,-1-1 0 0 0,-2 0 0 0 0,0 0-1 0 0,-2-1 1 0 0,-1 0 0 0 0,-1 1 0 0 0,-2-17 4 0 0,0 37-10 0 0,0 1 0 0 0,0-1 0 0 0,-1 0-1 0 0,0 0 1 0 0,0 0 0 0 0,0 1 0 0 0,-1-1 0 0 0,0 0 0 0 0,0 1 0 0 0,0-1 0 0 0,-1 1 0 0 0,0 0 0 0 0,0 0 0 0 0,0 0-1 0 0,0 0 1 0 0,-1 1 0 0 0,0-1 0 0 0,0 1 0 0 0,0 0 0 0 0,-1 0 0 0 0,1 0 0 0 0,-1 1 0 0 0,0 0 0 0 0,0-1 0 0 0,0 2-1 0 0,0-1 1 0 0,-1 1 0 0 0,1-1 0 0 0,-1 2 0 0 0,-1-1 10 0 0,2 0-9 0 0,-1 1 0 0 0,1 0 0 0 0,-1 1 0 0 0,1 0 0 0 0,0-1 0 0 0,-1 2 0 0 0,1-1 0 0 0,-1 1 0 0 0,1-1 0 0 0,0 2 0 0 0,-1-1 0 0 0,1 0 0 0 0,0 1 0 0 0,0 0 0 0 0,0 0 0 0 0,0 1 0 0 0,0 0 0 0 0,1-1 0 0 0,-5 5 9 0 0,1-1 4 0 0,0 1 0 0 0,1 1-1 0 0,0-1 1 0 0,1 1 0 0 0,-1 0-1 0 0,1 1 1 0 0,1 0 0 0 0,0 0 0 0 0,0 0-1 0 0,1 0 1 0 0,0 1 0 0 0,0-1-1 0 0,1 1 1 0 0,1 0 0 0 0,-1 0-1 0 0,2 1 1 0 0,-1-1 0 0 0,2 0-1 0 0,-1 0 1 0 0,2 10-4 0 0,0 11 77 0 0,2-1 0 0 0,2 0 0 0 0,1 0-1 0 0,1 0 1 0 0,1-1 0 0 0,7 14-77 0 0,56 116 704 0 0,47 140 226 0 0,-63-193-809 0 0,-31-84-155 0 0,-22-21 88 0 0,1 1-2260 0 0,1-1-5323 0 0,-4-1-4222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56 1352 0 0,'0'0'1917'0'0,"0"0"-157"0"0,0 0-58 0 0,0 0 102 0 0,0 0 62 0 0,0 0-123 0 0,0 0-355 0 0,0 0-372 0 0,0 0-175 0 0,0 0-81 0 0,0 0-7 0 0,1 8-10 0 0,-1-1-574 0 0,2 38 1059 0 0,-1-1-1 0 0,-3 1 1 0 0,-1-1 0 0 0,-5 13-1228 0 0,-1-13 365 0 0,9-49-3625 0 0,1-14-3378 0 0,2 10 729 0 0,2 2-1374 0 0</inkml:trace>
  <inkml:trace contextRef="#ctx0" brushRef="#br0" timeOffset="881.636">244 373 0 0 0,'0'0'872'0'0,"0"0"697"0"0,0 0 568 0 0,0 0 361 0 0,0 0 48 0 0,0 0-308 0 0,0 0-443 0 0,0 0-396 0 0,0 0-272 0 0,0 0-164 0 0,0 0-167 0 0,0 0-179 0 0,0 0-138 0 0,2-4-98 0 0,61-140 2297 0 0,17-46-1913 0 0,-77 182-897 0 0,-3 8-36 0 0,2 15-173 0 0,23 117 564 0 0,-24-127-223 0 0,-1 3 9 0 0,1 0 0 0 0,1 0 0 0 0,-1 0-1 0 0,1 0 1 0 0,1 0 0 0 0,-1-1-1 0 0,1 1 1 0 0,1-1 0 0 0,-1 1 0 0 0,1-1-1 0 0,1 0 1 0 0,-1-1 0 0 0,1 1 0 0 0,0-1-1 0 0,0 0 1 0 0,1 0 0 0 0,0 0-1 0 0,1 0-7 0 0,-3-6 70 0 0,1 0 0 0 0,-1 0 0 0 0,0 0 0 0 0,0 0 0 0 0,0-1 0 0 0,1 0 0 0 0,-1 0 0 0 0,0 0 0 0 0,0 0 0 0 0,0-1 0 0 0,0 1 0 0 0,-1-1 1 0 0,1 0-1 0 0,0 0 0 0 0,-1 0 0 0 0,1-1 0 0 0,-1 1 0 0 0,0-1 0 0 0,0 0 0 0 0,0 0 0 0 0,0 0 0 0 0,0 0 0 0 0,-1-1 0 0 0,1 1 1 0 0,-1-1-1 0 0,0 1 0 0 0,0-1 0 0 0,0 0 0 0 0,-1 0 0 0 0,1-2-71 0 0,12-13 121 0 0,-1-1 1 0 0,-1-1 0 0 0,-2 0-1 0 0,0 0 1 0 0,0-1-1 0 0,-2 0 1 0 0,-1-1-1 0 0,0-6-121 0 0,-6-18-175 0 0,-1 47-113 0 0,0 0-216 0 0,0 0-343 0 0,0 0-568 0 0,0 3-7085 0 0,0 1-3074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1352 0 0,'0'0'1233'0'0,"0"0"-473"0"0,0 0-20 0 0,0 0 344 0 0,0 0 358 0 0,0 0 194 0 0,0 0-13 0 0,0 0-187 0 0,0 0-235 0 0,0 0-229 0 0,0 0-179 0 0,32-27-142 0 0,98-81-68 0 0,-66 44 437 0 0,-53 51-506 0 0,0-1 1 0 0,-1 0-1 0 0,0 0 0 0 0,-1-1 1 0 0,-1-1-1 0 0,-1 1 0 0 0,0-1 0 0 0,1-7-514 0 0,22 89 1639 0 0,-12-10-1366 0 0,-1 2-1 0 0,-4-1 0 0 0,-2 2 1 0 0,2 34-273 0 0,-2-11 88 0 0,7-2 16 0 0,-5-87 1288 0 0,104-309-451 0 0,-70 192-1222 0 0,-47 123 25 0 0,0 1-218 0 0,0 0-279 0 0,7 9-7663 0 0,-5-7 3424 0 0,0 2-5730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1 629 1064 0 0,'0'0'2179'0'0,"0"0"-18"0"0,0 0-17 0 0,0 0-113 0 0,0 0-162 0 0,0 0-145 0 0,0 0-196 0 0,0 0-155 0 0,0 0-164 0 0,0 0-192 0 0,0 0-191 0 0,0 0-136 0 0,0 0-93 0 0,32-2-82 0 0,96-7-48 0 0,-80-12 134 0 0,-44 15-455 0 0,1-1-57 0 0,-1-1 0 0 0,0 1 1 0 0,0-1-1 0 0,-1 0 0 0 0,1-1 1 0 0,-2 1-1 0 0,1 0 1 0 0,-1-1-1 0 0,-1 1 0 0 0,0-1 1 0 0,0 0-1 0 0,0 0 0 0 0,-1 1 1 0 0,-1-1-1 0 0,1 0 0 0 0,-2-4-89 0 0,-1 9-29 0 0,1 0 0 0 0,-1 1 0 0 0,0 0 0 0 0,0-1 0 0 0,0 1 0 0 0,-1 0 0 0 0,1 1 0 0 0,-1-1 0 0 0,1 1 0 0 0,-1-1 0 0 0,0 1 0 0 0,0 0 0 0 0,0 1 0 0 0,0-1 0 0 0,0 1 0 0 0,-1-1 0 0 0,1 1 0 0 0,0 0 0 0 0,-1 1 0 0 0,1-1 0 0 0,-1 1 0 0 0,1 0 0 0 0,0 0 0 0 0,-1 0 0 0 0,1 1 0 0 0,-1 0 0 0 0,1 0 0 0 0,0 0 0 0 0,0 0 0 0 0,-1 0 0 0 0,1 1 0 0 0,0 0 0 0 0,0 0 0 0 0,0 0 0 0 0,1 0-1 0 0,-1 1 1 0 0,0-1 0 0 0,-2 3 29 0 0,-1 2-12 0 0,-1 0 0 0 0,1 1 0 0 0,1-1 0 0 0,-1 1 0 0 0,1 1 0 0 0,1-1 0 0 0,-1 1 0 0 0,2 0 0 0 0,-1 0 0 0 0,1 1 0 0 0,0-1 0 0 0,1 1 0 0 0,0 0 0 0 0,1 0 0 0 0,0 0 0 0 0,0 0 0 0 0,1 0 0 0 0,1 0 0 0 0,0 1 0 0 0,0-1 0 0 0,1 0 0 0 0,0 2 12 0 0,0-5 10 0 0,1-1 0 0 0,-1 1-1 0 0,1-1 1 0 0,1 0-1 0 0,-1 1 1 0 0,1-1 0 0 0,0 0-1 0 0,0-1 1 0 0,1 1-1 0 0,0 0 1 0 0,0-1-1 0 0,0 0 1 0 0,1 0 0 0 0,-1 0-1 0 0,1-1 1 0 0,0 1-1 0 0,1-1 1 0 0,-1-1 0 0 0,1 1-1 0 0,0-1 1 0 0,0 1-1 0 0,0-2 1 0 0,0 1-1 0 0,0-1 1 0 0,5 1-10 0 0,4 2 67 0 0,1-1 1 0 0,-1 0-1 0 0,1-2 1 0 0,0 0-1 0 0,0 0 0 0 0,0-2 1 0 0,0 0-1 0 0,0-1 1 0 0,0 0-1 0 0,5-2-67 0 0,5-5 80 0 0,0-1 0 0 0,-1-1 0 0 0,0-1 1 0 0,-1-1-1 0 0,-1-1 0 0 0,0-2 0 0 0,0 0 0 0 0,-1-1 0 0 0,-1-1 1 0 0,-1-1-1 0 0,-1-1 0 0 0,0-1 0 0 0,-2 0 0 0 0,0-2 0 0 0,-1 0 1 0 0,-1 0-1 0 0,-1-2 0 0 0,0-3-80 0 0,-2 3 0 0 0,-1 0-1 0 0,-1-1 1 0 0,-2 0 0 0 0,0-1 0 0 0,-2 0-1 0 0,-1 0 1 0 0,0 0 0 0 0,-2-1 0 0 0,-2 0-1 0 0,0 1 1 0 0,-2-11 0 0 0,2 31-12 0 0,-1 1 0 0 0,1 0 0 0 0,-1 0 0 0 0,0 0 0 0 0,-1 0 0 0 0,1 0 0 0 0,-1 0 0 0 0,0 0 0 0 0,0 0 0 0 0,0 0 0 0 0,-1 0 0 0 0,0 0 0 0 0,0 1 0 0 0,0-1 0 0 0,-1 1 0 0 0,1-1 0 0 0,-1 1 0 0 0,0 0-1 0 0,0 0 1 0 0,-1 0 0 0 0,1 0 0 0 0,-1 1 0 0 0,0-1 0 0 0,0 1 0 0 0,0 0 0 0 0,0 0 0 0 0,0 1 0 0 0,-1-1 0 0 0,1 1 0 0 0,-1 0 0 0 0,0 0 0 0 0,0 0 0 0 0,0 1 0 0 0,1-1 0 0 0,-3 1 12 0 0,3 4-20 0 0,-1 0 0 0 0,0 0-1 0 0,1 0 1 0 0,-1 1 0 0 0,1-1 0 0 0,0 1 0 0 0,0 0 0 0 0,0 1-1 0 0,1-1 1 0 0,0 0 0 0 0,0 1 0 0 0,0 0 0 0 0,0 0 0 0 0,1 0 0 0 0,-1 0-1 0 0,1 0 1 0 0,0 0 0 0 0,1 1 20 0 0,-10 26 24 0 0,2 0 0 0 0,2 0 0 0 0,0 1 0 0 0,3 0-1 0 0,0 0 1 0 0,2 0 0 0 0,2 0 0 0 0,1 0 0 0 0,2 8-24 0 0,1-2 65 0 0,2-1-1 0 0,2 0 1 0 0,1 0 0 0 0,2 0 0 0 0,1-1-1 0 0,2-1 1 0 0,7 12-65 0 0,34 29-4 0 0,-54-77-28 0 0,0 1 0 0 0,0-1 0 0 0,0 0 0 0 0,0 0 0 0 0,0 1 0 0 0,0-1 0 0 0,0 0 0 0 0,0 0 0 0 0,0 0 0 0 0,0 0 0 0 0,0 0 0 0 0,0 0 0 0 0,0 0 0 0 0,0 0 0 0 0,0-1 0 0 0,0 1 0 0 0,0 0 0 0 0,0-1 0 0 0,0 1 0 0 0,0-1 0 0 0,0 1 0 0 0,0-1 0 0 0,0 1 0 0 0,0-1 0 0 0,0 0 0 0 0,0 1 0 0 0,-1-1 0 0 0,1 0 0 0 0,0 0 0 0 0,0 1 0 0 0,-1-1 0 0 0,1 0 0 0 0,-1 0 0 0 0,1 0 0 0 0,-1 0 0 0 0,1-1 32 0 0,7-10-2610 0 0,-2 2-3334 0 0,-4 3-5690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10714 0 0,'0'0'2209'0'0,"0"0"-881"0"0,0 0-312 0 0,0 0-96 0 0,0 0-199 0 0,0 0-177 0 0,0 0-232 0 0,0 0-208 0 0,0 0-56 0 0,0 0-48 0 0,0 0-80 0 0,0 0-184 0 0,0 0-232 0 0,-18 158-521 0 0,21-158-1159 0 0,-1 0-2833 0 0,0 0-3865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13347 0 0,'0'0'744'0'0,"0"0"-616"0"0,0 0-176 0 0,0 0-264 0 0,0 0-568 0 0,0 0-513 0 0,0 0-1839 0 0,0 0-5122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13 107 10850 0 0,'0'0'1383'0'0,"0"0"-342"0"0,0 0-255 0 0,0 0 53 0 0,0 0 145 0 0,0 0 13 0 0,0 0-119 0 0,0 0-199 0 0,0 0-179 0 0,0 0-125 0 0,-3 31-105 0 0,-6 99-54 0 0,21-52 126 0 0,-10-72-302 0 0,9 23 228 0 0,-2 0 1 0 0,-2 0-1 0 0,0 1 0 0 0,-2 0 1 0 0,-1 0-1 0 0,-1 15-268 0 0,-3-42 74 0 0,0 0-1 0 0,0 0 1 0 0,0 0 0 0 0,0 0-1 0 0,-1 0 1 0 0,1 0-1 0 0,-1 0 1 0 0,0 0 0 0 0,0-1-1 0 0,0 1 1 0 0,0 0 0 0 0,0 0-1 0 0,0-1 1 0 0,-1 1-1 0 0,0-1 1 0 0,1 1 0 0 0,-1-1-1 0 0,0 0 1 0 0,-1 1-74 0 0,-10-39 1826 0 0,12 13-1805 0 0,1 0-1 0 0,2 0 1 0 0,0 0 0 0 0,1 0 0 0 0,1 0 0 0 0,1 1-1 0 0,2 0 1 0 0,0 0 0 0 0,1 0 0 0 0,1 1 0 0 0,1 0 0 0 0,1 1-1 0 0,5-7-20 0 0,67-102 38 0 0,-75 116-45 0 0,1 0 1 0 0,1 1 0 0 0,0 0 0 0 0,1 1-1 0 0,0 0 1 0 0,1 1 0 0 0,0 0-1 0 0,0 1 1 0 0,1 0 0 0 0,0 1 0 0 0,1 0-1 0 0,-1 1 1 0 0,2 1 0 0 0,8-3 6 0 0,-20 9 4 0 0,-1 0 1 0 0,0 0-1 0 0,0 0 0 0 0,0 0 1 0 0,1 0-1 0 0,-1 1 1 0 0,0-1-1 0 0,0 1 0 0 0,0 0 1 0 0,0 0-1 0 0,0-1 1 0 0,0 1-1 0 0,0 0 0 0 0,0 1 1 0 0,0-1-1 0 0,0 0 1 0 0,0 0-1 0 0,-1 1 0 0 0,1-1 1 0 0,0 1-1 0 0,-1 0 1 0 0,0-1-1 0 0,1 1 0 0 0,-1 0 1 0 0,0 0-1 0 0,0 0 1 0 0,0 0-1 0 0,0 0 1 0 0,0 0-1 0 0,0 0 0 0 0,0 1-4 0 0,15 69 595 0 0,-15-51 93 0 0,0-13-3553 0 0,-1-1-8071 0 0,0-6-53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0 16844 0 0,'0'0'1360'0'0,"0"0"-385"0"0,0 0-108 0 0,0 0-37 0 0,0 0-56 0 0,0 0-111 0 0,0 0-139 0 0,0 0-51 0 0,0 0 27 0 0,0 0-25 0 0,0 0-112 0 0,0 0-95 0 0,-6 32-89 0 0,-18 98-53 0 0,-12 154 121 0 0,34-15-1769 0 0,3-257 1014 0 0,0 1-2137 0 0,-1-9-3921 0 0,0-4-3844 0 0</inkml:trace>
  <inkml:trace contextRef="#ctx0" brushRef="#br0" timeOffset="657.19">1 545 3177 0 0,'0'0'1268'0'0,"0"0"-332"0"0,0 0 330 0 0,0 0 290 0 0,0 0 223 0 0,0 0 107 0 0,0 0-72 0 0,0 0-193 0 0,0 0-256 0 0,35 4-280 0 0,108 11-255 0 0,-10-8 1042 0 0,-56-26-969 0 0,-71 15-832 0 0,1 13 841 0 0,15 118 111 0 0,-22-125-1004 0 0,0 0 1 0 0,1 0-1 0 0,0 0 1 0 0,-1 0 0 0 0,1-1-1 0 0,0 1 1 0 0,0 0-1 0 0,0 0 1 0 0,0 0 0 0 0,0-1-1 0 0,0 1 1 0 0,1-1-1 0 0,-1 1 1 0 0,0-1 0 0 0,1 1-1 0 0,-1-1 1 0 0,1 0-1 0 0,0 0 1 0 0,-1 1 0 0 0,1-1-1 0 0,0-1 1 0 0,0 1-1 0 0,-1 0 1 0 0,1 0 0 0 0,0-1-1 0 0,0 1 1 0 0,0-1-1 0 0,0 1 1 0 0,0-1 0 0 0,0 0-1 0 0,0 0 1 0 0,0 0-1 0 0,0 0 1 0 0,0 0-1 0 0,0 0 1 0 0,0 0 0 0 0,0-1-1 0 0,0 1 1 0 0,1-1-20 0 0,68-36 919 0 0,-15-20-544 0 0,35-24-82 0 0,-90 81-294 0 0,1 0 0 0 0,-1-1 0 0 0,1 1-1 0 0,-1 0 1 0 0,1 0 0 0 0,0 0 0 0 0,-1 0 0 0 0,1 0 0 0 0,-1 0 0 0 0,1 0 0 0 0,0 0 0 0 0,-1 1-1 0 0,1-1 1 0 0,-1 1 0 0 0,1-1 0 0 0,-1 1 0 0 0,1 0 0 0 0,-1-1 0 0 0,0 1 0 0 0,1 0 0 0 0,-1 0-1 0 0,0 0 1 0 0,1 0 0 0 0,-1 0 0 0 0,0 0 0 0 0,0 1 0 0 0,0-1 0 0 0,0 0 0 0 0,0 0 0 0 0,0 1 0 0 0,0-1-1 0 0,-1 1 1 0 0,1-1 0 0 0,0 1 1 0 0,28 60 197 0 0,-25-51-184 0 0,23 68 39 0 0,-3 2 1 0 0,-3 0-1 0 0,-4 2 0 0 0,-2 13-52 0 0,-6-38-56 0 0,-2 0-1 0 0,-2 0 0 0 0,-3 1 1 0 0,-3 9 56 0 0,0-58 6 0 0,-1 1 0 0 0,0 0 0 0 0,0 0 0 0 0,-1 0 1 0 0,0-1-1 0 0,-1 0 0 0 0,0 1 0 0 0,-1-1 0 0 0,0-1 1 0 0,0 1-1 0 0,-1-1 0 0 0,-1 0 0 0 0,1 0 0 0 0,-1-1 0 0 0,-1 0 1 0 0,0 0-1 0 0,-4 3-6 0 0,8-7 3 0 0,0 0 0 0 0,-1-1-1 0 0,1 1 1 0 0,-1-1 0 0 0,0 0 0 0 0,0 0 0 0 0,0-1 0 0 0,0 0 0 0 0,0 0 0 0 0,-1 0-1 0 0,1 0 1 0 0,-1-1 0 0 0,1 0 0 0 0,-1 0 0 0 0,0 0 0 0 0,1-1 0 0 0,-1 0-1 0 0,0 0 1 0 0,1 0 0 0 0,-5-2-3 0 0,6 0 4 0 0,1-1 0 0 0,0 0 0 0 0,0 0 0 0 0,0 0 0 0 0,0 0 0 0 0,0 0 0 0 0,1-1 0 0 0,-1 0 0 0 0,1 1 0 0 0,0-1 0 0 0,0 0 0 0 0,0 0-1 0 0,1 0 1 0 0,-1 0 0 0 0,1 0 0 0 0,0 0 0 0 0,0 0 0 0 0,1-1 0 0 0,-1 1 0 0 0,1 0 0 0 0,0-1 0 0 0,0 1 0 0 0,1-2-4 0 0,-1-6-8 0 0,0 0 0 0 0,1 0 0 0 0,1 0 1 0 0,0 0-1 0 0,1 0 0 0 0,0 0 0 0 0,0 1 0 0 0,2 0 0 0 0,-1-1 0 0 0,1 1 1 0 0,1 1-1 0 0,0-1 0 0 0,1 1 0 0 0,0 0 0 0 0,0 1 0 0 0,1-1 1 0 0,5-3 7 0 0,8-11-68 0 0,0 1 0 0 0,2 1 0 0 0,1 1 0 0 0,0 1 0 0 0,2 1 0 0 0,0 2 0 0 0,1 0 1 0 0,17-6 67 0 0,15-1-3630 0 0,4 8-3728 0 0,-56 13-4500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5:44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41 7162 0 0,'0'0'3590'0'0,"0"0"-1953"0"0,0 0-666 0 0,0 0 41 0 0,0 0 61 0 0,0 0-21 0 0,0 0-175 0 0,0 0-214 0 0,0 0-172 0 0,0 0-87 0 0,0 0-55 0 0,0 0-54 0 0,0 0-31 0 0,-15 32-26 0 0,-41 98-37 0 0,38-68 97 0 0,20-46-152 0 0,-2-12-81 0 0,1-1-1 0 0,-1 0 1 0 0,1 0-1 0 0,0 1 1 0 0,0-1-1 0 0,0 0 1 0 0,0 0 0 0 0,1 0-1 0 0,-1 0 1 0 0,1 0-1 0 0,0 0 1 0 0,0 0-1 0 0,0-1 1 0 0,0 1-1 0 0,0-1 1 0 0,1 1 0 0 0,-1-1-1 0 0,1 0 1 0 0,-1 0-1 0 0,1 0 1 0 0,0 0-1 0 0,0-1 1 0 0,0 1-1 0 0,0-1 1 0 0,0 1 0 0 0,0-1-1 0 0,0 0 1 0 0,1 0-1 0 0,-1-1 1 0 0,0 1-1 0 0,1-1 1 0 0,-1 1 0 0 0,0-1-1 0 0,1 0 1 0 0,-1-1-1 0 0,0 1 1 0 0,1 0-1 0 0,-1-1 1 0 0,0 0-1 0 0,0 1 1 0 0,1-2 0 0 0,-1 1-1 0 0,0 0 1 0 0,0 0-1 0 0,0-1 1 0 0,0 0-1 0 0,-1 1 1 0 0,1-1-1 0 0,0-1-64 0 0,5-3 56 0 0,0-1-1 0 0,0 0 0 0 0,-1-1 0 0 0,0 0 1 0 0,0 0-1 0 0,-1 0 0 0 0,0-1 0 0 0,0 0 1 0 0,-1 0-1 0 0,-1 0 0 0 0,1-1 0 0 0,-1 1 0 0 0,-1-1 1 0 0,0 0-1 0 0,0-1 0 0 0,-1 1 0 0 0,-1 0 1 0 0,1-1-1 0 0,-2 1 0 0 0,1-1 0 0 0,-2 1 1 0 0,1 0-1 0 0,-1-1 0 0 0,-1-3-55 0 0,1 9-56 0 0,0 0 0 0 0,0 0 0 0 0,0 1 0 0 0,0-1-1 0 0,-1 0 1 0 0,0 1 0 0 0,1-1 0 0 0,-2 1 0 0 0,1-1 0 0 0,-1 1 0 0 0,1 0 0 0 0,-1 0-1 0 0,0 0 1 0 0,-1 0 0 0 0,1 0 0 0 0,-1 1 0 0 0,-3-3 56 0 0,-19-8-3042 0 0,-3 8-3987 0 0,22 6-4229 0 0</inkml:trace>
  <inkml:trace contextRef="#ctx0" brushRef="#br0" timeOffset="366.354">608 15 4297 0 0,'0'0'2063'0'0,"0"0"-291"0"0,0 0-187 0 0,0 0-76 0 0,0 0-130 0 0,0 0-160 0 0,0 0-117 0 0,0 0-82 0 0,0 0-61 0 0,0 0-72 0 0,0 0-107 0 0,0 0-109 0 0,0 0-132 0 0,-28 12-95 0 0,-85 40-76 0 0,110-51-341 0 0,0 0 0 0 0,-1 0 1 0 0,1 0-1 0 0,0 0 1 0 0,0 1-1 0 0,0-1 0 0 0,0 1 1 0 0,0 0-1 0 0,0 0 0 0 0,0 0 1 0 0,1 0-1 0 0,-1 1 0 0 0,1-1 1 0 0,0 1-1 0 0,0 0 1 0 0,-1-1-1 0 0,2 1 0 0 0,-1 0 1 0 0,0 0-1 0 0,0 1-27 0 0,-4 9 101 0 0,3-8-70 0 0,0 0 1 0 0,1 0-1 0 0,-1 0 1 0 0,1 0-1 0 0,0 1 1 0 0,0-1-1 0 0,1 1 1 0 0,0-1 0 0 0,0 1-1 0 0,0 0 1 0 0,0-1-1 0 0,1 1 1 0 0,0 0-1 0 0,0 0 1 0 0,1-1-1 0 0,0 1 1 0 0,0 0-1 0 0,0-1 1 0 0,0 1-1 0 0,1 0 1 0 0,0-1-1 0 0,0 0 1 0 0,1 0-1 0 0,-1 1 1 0 0,1-1-1 0 0,0-1 1 0 0,1 1-1 0 0,-1 0 1 0 0,1-1-1 0 0,0 0 1 0 0,0 0-1 0 0,0 0 1 0 0,0 0-1 0 0,1 0 1 0 0,0-1-1 0 0,0 0 1 0 0,0 0-1 0 0,1 0-31 0 0,2 1-40 0 0,1-1-1 0 0,0 0 0 0 0,0-1 0 0 0,0 1 0 0 0,0-2 0 0 0,0 1 0 0 0,0-1 0 0 0,0-1 0 0 0,1 0 0 0 0,-1 0 0 0 0,0-1 0 0 0,1 0 0 0 0,-1 0 0 0 0,0-1 0 0 0,0 0 0 0 0,0-1 1 0 0,-1 0-1 0 0,1 0 0 0 0,0-1 0 0 0,-1 0 0 0 0,0-1 0 0 0,0 0 0 0 0,4-3 41 0 0,4-10-2909 0 0,-6 4-5891 0 0,-8 6-989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59 3145 0 0,'0'0'2896'0'0,"0"0"-386"0"0,0 0-233 0 0,0 0-72 0 0,0 0-77 0 0,0 0-199 0 0,0 0-280 0 0,0 0-293 0 0,0 0-262 0 0,0 0-194 0 0,0 0-141 0 0,0 0-147 0 0,0 0-76 0 0,-5-9-65 0 0,-17-28-94 0 0,16 28-68 0 0,6 9-65 0 0,0 0-54 0 0,0 0-53 0 0,-7 18-289 0 0,30-33-5903 0 0,-14 12-623 0 0,-3-1-5457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9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14 568 0 0,'0'0'2601'0'0,"0"0"-473"0"0,0 0-67 0 0,0 0 103 0 0,0 0 71 0 0,0 0-110 0 0,0 0-384 0 0,0 0-443 0 0,0 0-389 0 0,0 0-266 0 0,0 0-129 0 0,-2-4-60 0 0,-9-5 313 0 0,7 28 839 0 0,2-2-1119 0 0,-102 596 2572 0 0,95-487-2992 0 0,9-126-95 0 0,40-26 168 0 0,32-32 154 0 0,168-115-68 0 0,-219 160-226 0 0,2 1 0 0 0,-1 1-1 0 0,2 0 1 0 0,-1 2 0 0 0,1 1 0 0 0,1 1 0 0 0,18-3 0 0 0,-42 10 0 0 0,0 0 1 0 0,1 0-1 0 0,-1 0 1 0 0,0 0-1 0 0,1 1 1 0 0,-1-1 0 0 0,0 0-1 0 0,0 1 1 0 0,1-1-1 0 0,-1 1 1 0 0,0-1 0 0 0,0 1-1 0 0,0-1 1 0 0,0 1-1 0 0,0 0 1 0 0,0 0-1 0 0,0 0 1 0 0,0-1 0 0 0,0 1-1 0 0,0 0 1 0 0,0 0-1 0 0,0 0 1 0 0,0 1-1 0 0,-1-1 1 0 0,1 0 0 0 0,0 0-1 0 0,-1 0 1 0 0,1 0-1 0 0,-1 1 1 0 0,0-1-1 0 0,1 0 1 0 0,-1 0 0 0 0,0 1-1 0 0,0-1 1 0 0,1 0-1 0 0,-1 1 1 0 0,0-1 0 0 0,0 0-1 0 0,-1 1 1 0 0,1-1-1 0 0,0 0 1 0 0,0 0-1 0 0,-1 1 1 0 0,1-1-1 0 0,-14 62 239 0 0,4-39-211 0 0,-1-1 1 0 0,-1-1 0 0 0,0 0 0 0 0,-2 0 0 0 0,-1-2-1 0 0,-1 0 1 0 0,0 0 0 0 0,-2-1 0 0 0,0-2-1 0 0,-1 1 1 0 0,0-2 0 0 0,-2-1 0 0 0,0 0 0 0 0,0-2-1 0 0,-2 0 1 0 0,1-2 0 0 0,-1 0 0 0 0,-1-2-1 0 0,-9 3-28 0 0,30-11-65 0 0,0 0-1 0 0,0 0 1 0 0,1 0-1 0 0,-1 0 1 0 0,0-1-1 0 0,0 1 0 0 0,0-1 1 0 0,0 0-1 0 0,0 0 1 0 0,0 0-1 0 0,0 0 1 0 0,0 0-1 0 0,0-1 1 0 0,0 1-1 0 0,0-1 0 0 0,0 0 1 0 0,1 0-1 0 0,-1 0 1 0 0,0 0-1 0 0,0 0 1 0 0,1-1-1 0 0,-1 1 0 0 0,1-1 1 0 0,-1 0-1 0 0,1 0 1 0 0,0 1-1 0 0,0-2 1 0 0,0 1-1 0 0,0 0 1 0 0,0 0-1 0 0,-1-1 66 0 0,-8-44-4019 0 0,9 15-6768 0 0,2 20 757 0 0</inkml:trace>
  <inkml:trace contextRef="#ctx0" brushRef="#br0" timeOffset="583.303">752 559 9074 0 0,'0'0'1822'0'0,"0"0"-371"0"0,0 0 44 0 0,0 0 228 0 0,0 0 84 0 0,0 0-184 0 0,0 0-382 0 0,0 0-328 0 0,0 0-205 0 0,0 0-128 0 0,0 0-99 0 0,0 0-87 0 0,0 0-81 0 0,-3 6-69 0 0,-39 124 519 0 0,41-125-745 0 0,0-1 0 0 0,0 1 1 0 0,0 0-1 0 0,1-1 0 0 0,0 1 0 0 0,0 0 1 0 0,0-1-1 0 0,0 1 0 0 0,1 0 0 0 0,-1-1 0 0 0,1 1 1 0 0,0 0-1 0 0,1-1 0 0 0,-1 0 0 0 0,1 1 1 0 0,0-1-1 0 0,0 0 0 0 0,0 0 0 0 0,1 0 0 0 0,-1 0 1 0 0,1 0-1 0 0,0 0 0 0 0,0-1 0 0 0,0 1 1 0 0,1-1-1 0 0,-1 0 0 0 0,1 0 0 0 0,0 0 0 0 0,0-1 1 0 0,0 1-1 0 0,0-1 0 0 0,0 0 0 0 0,0 0 1 0 0,1 0-1 0 0,-1-1 0 0 0,1 0-18 0 0,5-3 99 0 0,1-1 1 0 0,-1-1-1 0 0,0 1 0 0 0,-1-2 0 0 0,1 1 0 0 0,-1-2 1 0 0,1 1-1 0 0,-1-1 0 0 0,-1 0 0 0 0,1-1 1 0 0,-1 0-1 0 0,-1-1 0 0 0,1 1 0 0 0,-1-1 1 0 0,-1-1-1 0 0,1 1 0 0 0,2-7-99 0 0,10-7 88 0 0,134-169 334 0 0,-142 205-541 0 0,0 34 140 0 0,-2 1 0 0 0,-3 0 0 0 0,-1 0 0 0 0,-3 0-21 0 0,-2-43 1 0 0,2 310-148 0 0,-4-259 106 0 0,-3 0 0 0 0,-3-1 0 0 0,-2 0 0 0 0,-4 6 41 0 0,12-47-6 0 0,-2 0-1 0 0,0-1 1 0 0,0 1-1 0 0,-2-1 1 0 0,1 0-1 0 0,-2 0 1 0 0,0 0-1 0 0,-1-1 1 0 0,0 0-1 0 0,-1-1 0 0 0,0 0 1 0 0,-1 0-1 0 0,0-1 1 0 0,-1 0-1 0 0,0-1 1 0 0,-1 0-1 0 0,0 0 1 0 0,-1-2-1 0 0,0 0 1 0 0,0 0-1 0 0,-1-1 0 0 0,-3 1 7 0 0,14-7 1 0 0,-1 1 0 0 0,0-1 0 0 0,1 0 0 0 0,-1 0-1 0 0,0 0 1 0 0,0-1 0 0 0,0 0 0 0 0,1 1-1 0 0,-1-1 1 0 0,0 0 0 0 0,0-1 0 0 0,0 1-1 0 0,0-1 1 0 0,1 0 0 0 0,-1 0 0 0 0,0 0-1 0 0,1 0 1 0 0,-1 0 0 0 0,0-1 0 0 0,1 0 0 0 0,0 0-1 0 0,-1 0 1 0 0,1 0 0 0 0,0 0 0 0 0,0-1-1 0 0,0 1 1 0 0,0-1 0 0 0,1 0 0 0 0,-1 0-1 0 0,1 0 1 0 0,0 0 0 0 0,0 0 0 0 0,0 0 0 0 0,0-1-1 0 0,0 1 1 0 0,1-1 0 0 0,-1 0 0 0 0,1 1-1 0 0,0-1 1 0 0,0-3-1 0 0,-1-8-10 0 0,1 0 0 0 0,1 0-1 0 0,1 0 1 0 0,0 0 0 0 0,1 0-1 0 0,0 1 1 0 0,1-1 0 0 0,1 0 0 0 0,0 1-1 0 0,1 0 1 0 0,1 0 0 0 0,0 0-1 0 0,1 1 1 0 0,0 0 0 0 0,1 0 0 0 0,1 1-1 0 0,0 0 1 0 0,0 0 0 0 0,1 1-1 0 0,1 0 1 0 0,6-4 10 0 0,163-138-963 0 0,-98 98-5946 0 0,-68 46-4932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06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383 144 0 0 0,'0'0'928'0'0,"0"0"254"0"0,0 0-54 0 0,0 0 58 0 0,0 0 214 0 0,0 0 238 0 0,0 0 79 0 0,0 0-76 0 0,0 0-185 0 0,0 0-257 0 0,0 0-247 0 0,-8-10-230 0 0,-24-29-170 0 0,31 38-499 0 0,0-1 0 0 0,0 1 0 0 0,-1 0 0 0 0,1 0 0 0 0,0 1 0 0 0,-1-1 0 0 0,1 0 0 0 0,0 0 0 0 0,-1 1 0 0 0,1-1 0 0 0,-1 1 0 0 0,1-1 0 0 0,-1 1 0 0 0,1-1 0 0 0,-1 1 0 0 0,0 0 0 0 0,1 0 0 0 0,-1 0 0 0 0,1 0 0 0 0,-1 0 0 0 0,0 0 0 0 0,1 0 0 0 0,-1 1 0 0 0,1-1 0 0 0,-1 1 0 0 0,1-1 0 0 0,-1 1 0 0 0,1-1 0 0 0,-1 1-53 0 0,-2 1 147 0 0,-13 5-17 0 0,1 1 0 0 0,0 1 0 0 0,0 1 0 0 0,1 0 0 0 0,0 1-1 0 0,1 0 1 0 0,1 1 0 0 0,-1 1 0 0 0,2 0 0 0 0,-4 5-130 0 0,2-2 22 0 0,1 0 0 0 0,0 1 0 0 0,1 1 0 0 0,1 0 0 0 0,1 0 0 0 0,0 1 0 0 0,1 0 0 0 0,1 1 0 0 0,1 0 0 0 0,1 0 1 0 0,1 1-1 0 0,0-1 0 0 0,2 1 0 0 0,0 0 0 0 0,1 14-22 0 0,2-31 30 0 0,0-1-1 0 0,1 1 1 0 0,-1 0 0 0 0,1-1 0 0 0,0 1-1 0 0,0 0 1 0 0,0-1 0 0 0,0 1 0 0 0,1-1-1 0 0,-1 1 1 0 0,1-1 0 0 0,0 0 0 0 0,0 1 0 0 0,0-1-1 0 0,1 0 1 0 0,-1-1 0 0 0,1 1 0 0 0,-1 0-1 0 0,1-1 1 0 0,0 1 0 0 0,0-1 0 0 0,0 0 0 0 0,0 0-1 0 0,0 0 1 0 0,1 0 0 0 0,-1-1 0 0 0,1 1-1 0 0,-1-1 1 0 0,1 0 0 0 0,2 1-30 0 0,2 0 133 0 0,1-1 0 0 0,-1 1 0 0 0,1-1 0 0 0,-1-1 0 0 0,1 1 0 0 0,0-2 0 0 0,-1 1 1 0 0,1-1-1 0 0,0 0 0 0 0,-1-1 0 0 0,0 0 0 0 0,1 0 0 0 0,-1-1-133 0 0,13-6 175 0 0,0-1 0 0 0,-1-1 1 0 0,0-1-1 0 0,-1 0 0 0 0,-1-2 0 0 0,0 0 0 0 0,0-1 1 0 0,-2 0-1 0 0,0-2 0 0 0,-1 0 0 0 0,0-1 0 0 0,-1 0 1 0 0,-2-1-1 0 0,7-12-175 0 0,5-13 153 0 0,-2-1 0 0 0,-2-1-1 0 0,-3-1 1 0 0,-1-1 0 0 0,-2 0 0 0 0,-2-7-153 0 0,-5 10 431 0 0,-7 44-365 0 0,0 1-27 0 0,0 0-24 0 0,0 0-10 0 0,0 27-44 0 0,-1-15 85 0 0,1 1-1 0 0,0-1 0 0 0,1 1 1 0 0,1-1-1 0 0,0 1 1 0 0,0-1-1 0 0,1 0 0 0 0,1 0 1 0 0,0 0-1 0 0,5 8-45 0 0,42 86 528 0 0,-38-64-420 0 0,-1 1 1 0 0,-2 0-1 0 0,-2 0 0 0 0,-3 1 1 0 0,0 0-1 0 0,-3 0 1 0 0,-2 0-1 0 0,-4 29-108 0 0,3 12 37 0 0,1-42-32 0 0,-2 0-1 0 0,-1 0 1 0 0,-3-1-1 0 0,-1 1 1 0 0,-2-1 0 0 0,-2-1-1 0 0,-5 8-4 0 0,14-43 8 0 0,0 1 0 0 0,-1-1 0 0 0,0 0 1 0 0,0 0-1 0 0,0 0 0 0 0,-1-1 0 0 0,0 1 0 0 0,0-1 0 0 0,-1 0 0 0 0,1 0 0 0 0,-1 0 0 0 0,0-1 0 0 0,0 1 0 0 0,-1-1 1 0 0,-3 2-9 0 0,-62-12 53 0 0,58-3-76 0 0,0 1 1 0 0,1-2 0 0 0,0 0-1 0 0,0-1 1 0 0,1 0-1 0 0,1 0 1 0 0,0-1-1 0 0,0 0 1 0 0,1-1-1 0 0,1 0 1 0 0,0-1-1 0 0,1 0 1 0 0,0 0 22 0 0,5 9-10 0 0,0 0 0 0 0,1 1 0 0 0,-1-1 1 0 0,1 0-1 0 0,0 0 0 0 0,0 0 0 0 0,1-1 1 0 0,-1 1-1 0 0,1 0 0 0 0,0 0 0 0 0,1 0 0 0 0,-1 0 1 0 0,1 0-1 0 0,0 0 0 0 0,0 0 0 0 0,1 0 1 0 0,-1 0-1 0 0,1 0 0 0 0,0 1 0 0 0,1-1 0 0 0,-1 1 1 0 0,1-1-1 0 0,0 1 0 0 0,0 0 0 0 0,0 0 1 0 0,0 0-1 0 0,1 0 0 0 0,-1 1 0 0 0,1-1 0 0 0,3 0 10 0 0,52-40-5 0 0,2 3 0 0 0,2 3 0 0 0,11-2 5 0 0,88-54 10 0 0,-151 86-7 0 0,0 0 0 0 0,0-1 0 0 0,-1 0 0 0 0,0 0 0 0 0,0-1 0 0 0,-1 0 0 0 0,-1-1-1 0 0,0 0 1 0 0,0 0 0 0 0,-1-1 0 0 0,0 0 0 0 0,-1 0 0 0 0,-1-1 0 0 0,0 0 0 0 0,0 0 0 0 0,-1 0 0 0 0,-1 0 0 0 0,0-1 0 0 0,-1 1 0 0 0,-1-1-1 0 0,0-7-2 0 0,5-81 158 0 0,17 47-5 0 0,10-44-113 0 0,-25 84-44 0 0,-7 14-12 0 0,-1 1-9 0 0,0 0 16 0 0,0 0 11 0 0,0 0-4 0 0,0 0 3 0 0,0 0-16 0 0,0 26-145 0 0,1 98 250 0 0,5-1 0 0 0,10 31-90 0 0,0-58 3 0 0,-16-96-3 0 0,0 1 0 0 0,0-1 1 0 0,0 1-1 0 0,0-1 0 0 0,0 1 0 0 0,0 0 1 0 0,0-1-1 0 0,0 1 0 0 0,1-1 1 0 0,-1 1-1 0 0,0-1 0 0 0,0 1 0 0 0,0-1 1 0 0,1 1-1 0 0,-1-1 0 0 0,0 1 0 0 0,1-1 1 0 0,-1 1-1 0 0,0-1 0 0 0,1 0 0 0 0,-1 1 1 0 0,1-1-1 0 0,-1 1 0 0 0,1-1 1 0 0,-1 0-1 0 0,1 0 0 0 0,-1 1 0 0 0,1-1 1 0 0,-1 0-1 0 0,1 0 0 0 0,-1 1 0 0 0,1-1 1 0 0,-1 0-1 0 0,1 0 0 0 0,-1 0 0 0 0,1 0 1 0 0,0 0-1 0 0,-1 0 0 0 0,1 0 1 0 0,-1 0-1 0 0,1 0 0 0 0,-1 0 0 0 0,1 0 1 0 0,0 0-1 0 0,-1-1 0 0 0,1 1 0 0 0,-1 0 1 0 0,1 0-1 0 0,-1-1 0 0 0,1 1 1 0 0,-1 0-1 0 0,1 0 0 0 0,-1-1 0 0 0,1 1 1 0 0,-1-1-1 0 0,0 1 0 0 0,1 0 0 0 0,-1-1 1 0 0,1 0-1 0 0,22-32 183 0 0,-19 26-229 0 0,22-39 67 0 0,-3-1 0 0 0,-2-1 0 0 0,-2-1 0 0 0,-1 0 0 0 0,6-39-21 0 0,-19 72 9 0 0,24-113 5 0 0,-29 129-29 0 0,1 1 0 0 0,-1-1 1 0 0,0 0-1 0 0,0 0 0 0 0,0 0 0 0 0,0 0 0 0 0,1 0 0 0 0,-1 0 0 0 0,0 0 0 0 0,0 0 0 0 0,0 0 1 0 0,0 0-1 0 0,1 0 0 0 0,-1 0 0 0 0,0 0 0 0 0,0 0 0 0 0,0-1 0 0 0,1 1 15 0 0,-25 151 112 0 0,23 44-49 0 0,32-71-75 0 0,-6-79 20 0 0,13-89 957 0 0,-12 9-940 0 0,-1-1-1 0 0,-2-2 0 0 0,-1 0 0 0 0,-2-1 0 0 0,-2-2 0 0 0,-2 1 1 0 0,-1-2-1 0 0,-1-5-24 0 0,3-27 48 0 0,-17 73-66 0 0,0 1-6 0 0,0 0-29 0 0,0 0-30 0 0,0 0-23 0 0,0 0 8 0 0,0 0-35 0 0,0 0-12 0 0,0 0-19 0 0,0 0-64 0 0,0 0-66 0 0,0 0-83 0 0,0 0-97 0 0,0 0-86 0 0,0 0-47 0 0,0 0-145 0 0,0 2-381 0 0,0 0-1123 0 0,0-2-6100 0 0,0 0-3152 0 0</inkml:trace>
  <inkml:trace contextRef="#ctx0" brushRef="#br0" timeOffset="888.156">1839 350 0 0 0,'0'0'311'0'0,"0"0"469"0"0,0 0 696 0 0,0 0 627 0 0,0 0 194 0 0,0 0-198 0 0,0 0-313 0 0,0 0-282 0 0,0 0-209 0 0,0 0-77 0 0,0 0-34 0 0,11 6-8 0 0,34 16-44 0 0,-40-21-915 0 0,0 1 0 0 0,0-1 1 0 0,0 0-1 0 0,0-1 0 0 0,0 1 0 0 0,0-1 0 0 0,0 0 0 0 0,0 0 0 0 0,1-1 0 0 0,-1 1 0 0 0,0-1 0 0 0,0 0 1 0 0,0-1-1 0 0,0 1 0 0 0,-1-1 0 0 0,1 0 0 0 0,0 0 0 0 0,-1 0 0 0 0,1-1 0 0 0,-1 0 0 0 0,0 0 0 0 0,0 0 1 0 0,0 0-1 0 0,1-2-217 0 0,12-6 420 0 0,-9 7-342 0 0,-1 0 0 0 0,0 0 1 0 0,0-1-1 0 0,0 0 0 0 0,0 0 0 0 0,-1 0 1 0 0,0-1-1 0 0,0 0 0 0 0,0 0 1 0 0,-1-1-1 0 0,0 0 0 0 0,0 0 0 0 0,-1 0 1 0 0,0 0-1 0 0,0-1 0 0 0,0 1 0 0 0,-1-1 1 0 0,0 0-1 0 0,-1 0 0 0 0,0 0 1 0 0,0-1-1 0 0,-1 1 0 0 0,0-6-78 0 0,-4 10-5 0 0,0 1 1 0 0,0-1-1 0 0,-1 1 0 0 0,0 0 1 0 0,0 0-1 0 0,0 0 0 0 0,0 1 0 0 0,0 0 1 0 0,0-1-1 0 0,-1 1 0 0 0,1 1 1 0 0,-1-1-1 0 0,1 1 0 0 0,-1 0 0 0 0,0 0 1 0 0,1 0-1 0 0,-1 0 0 0 0,0 1 1 0 0,0 0-1 0 0,0 0 0 0 0,1 0 0 0 0,-1 1 1 0 0,0-1-1 0 0,0 1 0 0 0,1 0 0 0 0,-1 1 5 0 0,-14 1-35 0 0,0 1 0 0 0,0 1-1 0 0,1 0 1 0 0,-1 2 0 0 0,1 0-1 0 0,1 1 1 0 0,0 1 0 0 0,0 0-1 0 0,0 2 1 0 0,2 0 0 0 0,-1 0-1 0 0,1 2 1 0 0,1 0 0 0 0,-9 10 35 0 0,15-15-2 0 0,0 1 0 0 0,1 0 0 0 0,0 0 0 0 0,0 1 0 0 0,1 0 0 0 0,1 0 0 0 0,0 0 1 0 0,0 1-1 0 0,1-1 0 0 0,0 1 0 0 0,1 0 0 0 0,0 1 0 0 0,1-1 0 0 0,0 0 0 0 0,1 1 0 0 0,0-1 1 0 0,0 1-1 0 0,2-1 0 0 0,0 11 2 0 0,2-16 18 0 0,0 0 0 0 0,0 0-1 0 0,1-1 1 0 0,0 1 0 0 0,0-1 0 0 0,0 0 0 0 0,0 0 0 0 0,1 0 0 0 0,0 0 0 0 0,0-1 0 0 0,0 0 0 0 0,1 0-1 0 0,-1 0 1 0 0,1-1 0 0 0,0 0 0 0 0,0 0 0 0 0,0 0 0 0 0,0-1 0 0 0,1 0 0 0 0,-1 0 0 0 0,1 0 0 0 0,-1-1-1 0 0,1 0 1 0 0,0 0 0 0 0,-1-1 0 0 0,2 0-18 0 0,11 3 10 0 0,0 0-1 0 0,1-2 1 0 0,-1 0-1 0 0,0-1 0 0 0,1-1 1 0 0,-1 0-1 0 0,1-2 1 0 0,-1 0-1 0 0,0-2 1 0 0,0 0-1 0 0,-1-1 1 0 0,0 0-1 0 0,0-2 1 0 0,0 0-1 0 0,-1-1 1 0 0,0-1-1 0 0,-1 0 1 0 0,0-2-1 0 0,0 1 1 0 0,8-10-10 0 0,8-17-1922 0 0,-12 11-7228 0 0,-14 15-3035 0 0</inkml:trace>
  <inkml:trace contextRef="#ctx0" brushRef="#br0" timeOffset="1356.254">2355 538 13635 0 0,'0'0'1326'0'0,"0"0"-348"0"0,0 0 149 0 0,0 0 283 0 0,0 0 94 0 0,0 0-145 0 0,0 0-339 0 0,0 0-305 0 0,0 0-173 0 0,0 0-86 0 0,0 0-41 0 0,0 0-42 0 0,0 0-49 0 0,13-22-41 0 0,43-70-58 0 0,20-59 414 0 0,-12 71-636 0 0,-60 116-733 0 0,-4-17 731 0 0,12 125-57 0 0,-11-138 63 0 0,1 0 0 0 0,0 0 0 0 0,0 0 1 0 0,0 0-1 0 0,1-1 0 0 0,0 1 0 0 0,0-1 0 0 0,0 0 0 0 0,1 0 0 0 0,-1 0 0 0 0,1 0 0 0 0,1 0 1 0 0,-1-1-1 0 0,0 0 0 0 0,1 0 0 0 0,0 0 0 0 0,0-1 0 0 0,0 1 0 0 0,1-1 0 0 0,-1 0 0 0 0,1-1 1 0 0,0 1-9 0 0,-2-2 47 0 0,1 1 0 0 0,-1-1-1 0 0,1 0 1 0 0,-1-1 0 0 0,1 1-1 0 0,0-1 1 0 0,0 0 0 0 0,-1 0-1 0 0,1 0 1 0 0,0-1 0 0 0,-1 1-1 0 0,1-1 1 0 0,-1 0 0 0 0,1-1-1 0 0,-1 1 1 0 0,1-1 0 0 0,-1 0-1 0 0,0 0 1 0 0,1 0 0 0 0,-1 0-1 0 0,-1-1 1 0 0,1 0 0 0 0,0 0-1 0 0,0 0 1 0 0,-1 0 0 0 0,0 0-1 0 0,0-1 1 0 0,0 0 0 0 0,0 1-1 0 0,1-3-45 0 0,62-129 847 0 0,-60 118-983 0 0,-2 8-65 0 0,-1 0 1 0 0,0-1-1 0 0,0 1 0 0 0,-1-1 1 0 0,0 0-1 0 0,-1 1 1 0 0,0-1-1 0 0,0 0 1 0 0,-1 0-1 0 0,-1-2 201 0 0,-1 7-3804 0 0,1 3-2453 0 0,-1 1-6397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0 173 120 0 0,'0'0'2674'0'0,"0"0"-551"0"0,0 0-32 0 0,0 0 136 0 0,0 0-18 0 0,0 0-169 0 0,0 0-383 0 0,0 0-455 0 0,0 0-389 0 0,0 0-253 0 0,0 0-153 0 0,0 0-99 0 0,0 0-46 0 0,1 6 727 0 0,148-1 3832 0 0,150-13-2938 0 0,-256 19-1698 0 0,-43-11-173 0 0,0 0-21 0 0,0 0 1 0 0,0 0 32 0 0,0 0 9 0 0,0 0 10 0 0,0 0 23 0 0,0 0 34 0 0,0 0 24 0 0,0 0 32 0 0,0 0 14 0 0,0 0-9 0 0,-12-2-80 0 0,0-2-1 0 0,0 1 0 0 0,0-2 1 0 0,1 1-1 0 0,0-2 1 0 0,0 1-1 0 0,1-2 1 0 0,-1 1-1 0 0,1-1 0 0 0,0-1 1 0 0,1 0-1 0 0,0 0 1 0 0,-2-4-81 0 0,-61-82-107 0 0,73 94 36 0 0,-1 0-1 0 0,0 0 1 0 0,0 1 0 0 0,1-1-1 0 0,-1 0 1 0 0,0 0 0 0 0,0 0 0 0 0,1 1-1 0 0,-1-1 1 0 0,0 0 0 0 0,0 0-1 0 0,1 0 1 0 0,-1 0 0 0 0,0 1-1 0 0,1-1 1 0 0,-1 0 0 0 0,0 0-1 0 0,1 0 1 0 0,-1 0 0 0 0,0 0-1 0 0,1 0 1 0 0,-1 0 0 0 0,0 0-1 0 0,1 0 1 0 0,-1 0 0 0 0,0 0-1 0 0,0 0 1 0 0,1 0 0 0 0,-1-1 0 0 0,0 1-1 0 0,1 0 1 0 0,-1 0 0 0 0,0 0-1 0 0,1 0 1 0 0,-1 0 0 0 0,0-1-1 0 0,0 1 1 0 0,1 0 0 0 0,-1 0-1 0 0,0-1 1 0 0,0 1 0 0 0,0 0-1 0 0,1 0 1 0 0,-1-1 0 0 0,0 1-1 0 0,0 0 1 0 0,0 0 0 0 0,0-1-1 0 0,1 1 1 0 0,-1 0 0 0 0,0-1 0 0 0,0 1-1 0 0,0 0 1 0 0,0-1 0 0 0,0 1-1 0 0,0 0 1 0 0,0-1 0 0 0,0 1-1 0 0,0 0 1 0 0,0-1 0 0 0,0 1-1 0 0,0 0 1 0 0,0 0 0 0 0,0-1-1 0 0,0 1 1 0 0,-1 0 0 0 0,1-1 71 0 0,15 5-4076 0 0,-6-1-1988 0 0,-2 1-6064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3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1 944 0 0,'0'0'1655'0'0,"0"0"-32"0"0,0 0 155 0 0,0 0 153 0 0,0 0 108 0 0,0 0-74 0 0,0 0-173 0 0,0 0-112 0 0,0 0-162 0 0,0 0-215 0 0,0 0-192 0 0,0 0-155 0 0,0 0-126 0 0,13 2-96 0 0,105 14 1874 0 0,3-5-787 0 0,6-7-1246 0 0,31 0-1721 0 0,-171-8-3533 0 0,-2 0-7955 0 0,10 4 4230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4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6201 0 0,'0'0'4075'0'0,"0"0"-1695"0"0,0 0-809 0 0,0 0-175 0 0,0 0-81 0 0,0 0-104 0 0,0 0-149 0 0,0 0-221 0 0,0 0-179 0 0,0 0-79 0 0,0 0-30 0 0,0 0-21 0 0,0 0-33 0 0,9 9-31 0 0,31 28-41 0 0,16-24 426 0 0,-41-14-663 0 0,220-32-590 0 0,-197 28-1938 0 0,-14 2-5503 0 0,-12 0-4175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2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2969 0 0,'0'0'2459'0'0,"0"0"-168"0"0,0 0-123 0 0,0 0-74 0 0,0 0-108 0 0,0 0-251 0 0,0 0-356 0 0,0 0-371 0 0,0 0-278 0 0,0 0-237 0 0,0 0-158 0 0,0 0-56 0 0,0 0-29 0 0,0-7 1084 0 0,29 126 1744 0 0,49 307-1274 0 0,-46-244-1608 0 0,-16-122-148 0 0,-7-71 715 0 0,87-254-43 0 0,3 38-662 0 0,-43 102 4 0 0,-44 77-502 0 0,-12 47 316 0 0,0-10-2634 0 0,0 2-2348 0 0,0 8 641 0 0,0 0-7048 0 0</inkml:trace>
  <inkml:trace contextRef="#ctx0" brushRef="#br0" timeOffset="1083.462">578 715 0 0 0,'0'0'547'0'0,"0"0"1042"0"0,0 0 575 0 0,0 0 255 0 0,0 0 47 0 0,0 0-245 0 0,0 0-339 0 0,0 0-316 0 0,0 0-299 0 0,0 0-216 0 0,0 0-162 0 0,0 0-170 0 0,0 0-140 0 0,-5-3-99 0 0,-17-9-119 0 0,-1 34 281 0 0,18-12-572 0 0,0 1 0 0 0,0 0 0 0 0,1 0 1 0 0,1 0-1 0 0,0 0 0 0 0,0 1 0 0 0,1 0 1 0 0,0-1-1 0 0,1 1 0 0 0,1 0 0 0 0,0 0 1 0 0,1 6-71 0 0,-1-15 33 0 0,0 0 0 0 0,0 0 1 0 0,1 0-1 0 0,-1 0 0 0 0,1-1 1 0 0,0 1-1 0 0,0 0 0 0 0,0 0 0 0 0,0-1 1 0 0,0 1-1 0 0,1-1 0 0 0,-1 1 1 0 0,1-1-1 0 0,0 1 0 0 0,-1-1 1 0 0,1 0-1 0 0,0 0 0 0 0,0 0 1 0 0,1 0-1 0 0,-1 0 0 0 0,0-1 1 0 0,1 1-1 0 0,-1-1 0 0 0,1 1 1 0 0,-1-1-1 0 0,1 0 0 0 0,0 0 0 0 0,-1 0 1 0 0,1 0-1 0 0,0 0 0 0 0,0-1 1 0 0,0 1-1 0 0,-1-1 0 0 0,1 0 1 0 0,0 0-1 0 0,2 0-33 0 0,2 0 130 0 0,0 0-1 0 0,0-1 1 0 0,0 0-1 0 0,0 0 1 0 0,0 0-1 0 0,0-1 1 0 0,0 0-1 0 0,0-1 1 0 0,-1 0-1 0 0,1 0 1 0 0,-1 0-1 0 0,0 0 1 0 0,0-1-1 0 0,3-2-129 0 0,-1-1 88 0 0,-1 0-1 0 0,1-1 0 0 0,-1 0 0 0 0,0 0 1 0 0,-1 0-1 0 0,0-1 0 0 0,0 0 1 0 0,-1 0-1 0 0,0-1 0 0 0,-1 1 0 0 0,0-1 1 0 0,0 0-1 0 0,-1 0 0 0 0,-1-1 1 0 0,1 1-1 0 0,-2 0 0 0 0,1-1 0 0 0,-1 0 1 0 0,-1 1-1 0 0,0-6-87 0 0,0 12-63 0 0,0 1 0 0 0,0-1 0 0 0,0 0 0 0 0,0 1 0 0 0,0-1 0 0 0,-1 0 0 0 0,1 1 0 0 0,-1-1 0 0 0,0 0 0 0 0,0 1 0 0 0,-1-1 0 0 0,1 1 0 0 0,-1 0 0 0 0,0-1 0 0 0,0 1 0 0 0,0 0 0 0 0,0 0 0 0 0,0 0 0 0 0,0 0 0 0 0,-1 1-1 0 0,0-1 1 0 0,1 1 0 0 0,-1-1 0 0 0,0 1 0 0 0,0 0 0 0 0,-1 0 0 0 0,1 0 0 0 0,0 0 0 0 0,-1 1 0 0 0,1 0 0 0 0,0-1 0 0 0,-1 1 0 0 0,0 0 0 0 0,1 1 0 0 0,-2-1 63 0 0,1 1-348 0 0,-20 1-2671 0 0,10 5-4460 0 0,6-2-4384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1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10 100 2417 0 0,'0'0'2648'0'0,"0"0"-1406"0"0,0 0-235 0 0,0 0 520 0 0,0 0 394 0 0,0 0 45 0 0,0 0-154 0 0,0 0-246 0 0,0 0-216 0 0,0 0-195 0 0,0 0-130 0 0,0 0-138 0 0,0 0-145 0 0,32 0-128 0 0,96 0-122 0 0,-125 1-433 0 0,1 0 0 0 0,-1 0 0 0 0,0-1 0 0 0,0 0 0 0 0,1 0 0 0 0,-1 1 0 0 0,0-2 0 0 0,1 1 0 0 0,-1 0 0 0 0,0-1 0 0 0,1 0 0 0 0,-1 1 0 0 0,0-1 0 0 0,0 0 0 0 0,0-1 0 0 0,0 1 0 0 0,0-1-1 0 0,0 1 1 0 0,0-1 0 0 0,0 0 0 0 0,1-2-59 0 0,8-6 293 0 0,48-60 856 0 0,-56 65-1034 0 0,7 10-106 0 0,-6 10 16 0 0,0 0 1 0 0,-1 0-1 0 0,-1 1 0 0 0,-1-1 1 0 0,0 1-1 0 0,-1-1 1 0 0,0 1-1 0 0,-2 0 0 0 0,-1 14-25 0 0,1 14 2 0 0,1 35 33 0 0,4-22-123 0 0,-4 0 0 0 0,-1 0 1 0 0,-4 0-1 0 0,-1 0 1 0 0,-4-1-1 0 0,-1 0 0 0 0,-3 0 1 0 0,-10 19 87 0 0,18-59-46 0 0,5-11 43 0 0,0 0 0 0 0,-1 0 0 0 0,1 0 0 0 0,-1 0 0 0 0,0 0 1 0 0,0 0-1 0 0,-1-1 0 0 0,1 1 0 0 0,-1-1 0 0 0,0 1 0 0 0,0-1 0 0 0,-1 0 1 0 0,1 0-1 0 0,-1-1 0 0 0,0 1 0 0 0,0-1 0 0 0,0 0 0 0 0,0 0 1 0 0,0 0-1 0 0,-1 0 0 0 0,1-1 0 0 0,-1 0 0 0 0,0 0 0 0 0,0 0 0 0 0,0 0 1 0 0,-3 0 2 0 0,-19-1 1 0 0,22-1-1 0 0,-1 1 0 0 0,1-1-1 0 0,0 0 1 0 0,0 0 0 0 0,-1 0-1 0 0,1-1 1 0 0,0 0-1 0 0,0 0 1 0 0,-1 0 0 0 0,1-1-1 0 0,0 1 1 0 0,0-1 0 0 0,1 0-1 0 0,-1-1 1 0 0,0 1 0 0 0,-2-3 0 0 0,1 0 1 0 0,1 1 0 0 0,0-1 0 0 0,0 0 1 0 0,0-1-1 0 0,1 1 0 0 0,-1-1 0 0 0,2 0 0 0 0,-1 0 1 0 0,0 0-1 0 0,1 0 0 0 0,0-1 0 0 0,1 1 1 0 0,0-1-1 0 0,0 0 0 0 0,0 1 0 0 0,0-1 1 0 0,1 0-1 0 0,1 0 0 0 0,-1 0 0 0 0,1 0 0 0 0,0-1 1 0 0,1 1-1 0 0,-1 0 0 0 0,1 0 0 0 0,1 1 1 0 0,0-4-2 0 0,4-10-21 0 0,1 1 0 0 0,1 1 0 0 0,0-1 1 0 0,2 1-1 0 0,0 1 0 0 0,1 0 0 0 0,0 0 0 0 0,2 1 1 0 0,0 1-1 0 0,7-7 21 0 0,-1-1-98 0 0,34-35-36 0 0,-12 12-2320 0 0,-15 14-4853 0 0,-19 21-4202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9130 0 0,'0'0'1878'0'0,"0"0"-219"0"0,0 0-240 0 0,0 0-74 0 0,0 0-52 0 0,0 0-177 0 0,0 0-251 0 0,0 0-235 0 0,0 0-126 0 0,0 0-1 0 0,0 0 50 0 0,0 0 50 0 0,0 0-3 0 0,19 0-24 0 0,145-11 879 0 0,233-15 575 0 0,-398 27-1999 0 0,1-1-1 0 0,0 0 1 0 0,0 0 0 0 0,0 0 0 0 0,0 1-1 0 0,0-1 1 0 0,0 0 0 0 0,0 0 0 0 0,0 0-1 0 0,0 1 1 0 0,0-1 0 0 0,0 0 0 0 0,0 0-1 0 0,0 0 1 0 0,0 1 0 0 0,0-1-1 0 0,0 0 1 0 0,0 0 0 0 0,0 0 0 0 0,0 1-1 0 0,0-1 1 0 0,0 0 0 0 0,0 0 0 0 0,0 0-1 0 0,1 1 1 0 0,-1-1 0 0 0,0 0 0 0 0,0 0-1 0 0,0 0 1 0 0,0 0 0 0 0,0 1 0 0 0,1-1-1 0 0,-1 0 1 0 0,0 0 0 0 0,0 0-1 0 0,0 0 1 0 0,1 0 0 0 0,-1 0 0 0 0,0 0-1 0 0,0 1 1 0 0,0-1 0 0 0,1 0-31 0 0,-15-2 48 0 0,0-1-1 0 0,0 0 1 0 0,1-1-1 0 0,-1 0 1 0 0,1-1 0 0 0,0-1-1 0 0,0 0 1 0 0,1 0 0 0 0,-1-2-48 0 0,-10-4 68 0 0,-88-76 32 0 0,90 50-1085 0 0,49 31-3256 0 0,-16 7-351 0 0,-11 0 3376 0 0,8 0-10444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22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7154 0 0,'0'0'1325'0'0,"0"0"-359"0"0,0 0 89 0 0,0 0 268 0 0,0 0 177 0 0,0 0-77 0 0,0 0-254 0 0,0 0-227 0 0,0 0-113 0 0,0 0-8 0 0,0 0-9 0 0,0 0-36 0 0,0 0-68 0 0,24-15-73 0 0,74-49-116 0 0,-12-19 970 0 0,15-42-766 0 0,-66 74-400 0 0,-9 117 397 0 0,-4 110-32 0 0,-6-57-997 0 0,-2-83-2765 0 0,-13-33 1871 0 0,2 1-5073 0 0,2-3-5665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9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10962 0 0,'0'0'1311'0'0,"0"0"-671"0"0,0 0-488 0 0,0 0 47 0 0,0 0 392 0 0,0 0 381 0 0,0 0 199 0 0,0 0 5 0 0,0 0-185 0 0,0 0-205 0 0,0 0-106 0 0,0 0-77 0 0,0 0-73 0 0,12 35-87 0 0,37 114-84 0 0,-25-46 85 0 0,-12-38-345 0 0,-4 0 0 0 0,-2 1 0 0 0,-2 0 0 0 0,-4 1 0 0 0,-3 1-99 0 0,1-48 312 0 0,3-33 911 0 0,32-97-555 0 0,115-327-197 0 0,-70 252-1235 0 0,-65 169-440 0 0,-11 15-2545 0 0,0 3-3468 0 0,0 2-4052 0 0</inkml:trace>
  <inkml:trace contextRef="#ctx0" brushRef="#br0" timeOffset="402.9">433 584 10506 0 0,'0'0'2438'0'0,"0"0"-694"0"0,0 0-330 0 0,0 0-60 0 0,0 0-127 0 0,0 0-147 0 0,0 0-261 0 0,0 0-263 0 0,0 0-184 0 0,0 0-160 0 0,0 0-81 0 0,0 0-47 0 0,0 0-24 0 0,-11 15-7 0 0,-35 50-13 0 0,43-61-36 0 0,1-1 0 0 0,-1 1-1 0 0,1 0 1 0 0,-1 1 0 0 0,1-1 0 0 0,1 0-1 0 0,-1 1 1 0 0,0-1 0 0 0,1 1 0 0 0,0-1-1 0 0,0 1 1 0 0,1 0 0 0 0,-1-1 0 0 0,1 1-1 0 0,0 0 1 0 0,0 0 0 0 0,1 2-4 0 0,0 11-4 0 0,-1-16 22 0 0,0 0-1 0 0,0-1 1 0 0,0 1-1 0 0,1 0 1 0 0,-1 0-1 0 0,1 0 1 0 0,0-1-1 0 0,-1 1 1 0 0,1 0-1 0 0,0-1 1 0 0,0 1 0 0 0,0 0-1 0 0,0-1 1 0 0,0 1-1 0 0,1-1 1 0 0,-1 0-1 0 0,0 1 1 0 0,1-1-1 0 0,-1 0 1 0 0,0 0-1 0 0,1 0 1 0 0,0 0-1 0 0,-1 0 1 0 0,1 0 0 0 0,0 0-1 0 0,-1-1 1 0 0,1 1-1 0 0,0-1 1 0 0,0 1-1 0 0,-1-1 1 0 0,1 1-1 0 0,0-1 1 0 0,0 0-1 0 0,0 0 1 0 0,0 0-18 0 0,68-7 1114 0 0,-58 2-1018 0 0,-1 0-1 0 0,0-1 1 0 0,0 0-1 0 0,-1-1 1 0 0,0 0-1 0 0,0 0 0 0 0,-1-1 1 0 0,0 0-1 0 0,0-1 1 0 0,-1 0-1 0 0,0-1 1 0 0,0 1-1 0 0,-1-1 1 0 0,0-1-1 0 0,-1 1 0 0 0,4-10-95 0 0,-8 16-6 0 0,0 0 0 0 0,0 0 0 0 0,0 0-1 0 0,0 0 1 0 0,-1 0 0 0 0,0-1 0 0 0,0 1-1 0 0,0-1 1 0 0,0 1 0 0 0,0 0 0 0 0,-1-1 0 0 0,0 1-1 0 0,0-1 1 0 0,0 1 0 0 0,-1-1 0 0 0,1 1-1 0 0,-1-1 1 0 0,0 1 0 0 0,-1-1 0 0 0,1 1-1 0 0,-1 0 1 0 0,1 0 0 0 0,-1 0 0 0 0,-1 0-1 0 0,-1-3 7 0 0,-31 1-2839 0 0,12 8-6430 0 0,13 1-2496 0 0</inkml:trace>
  <inkml:trace contextRef="#ctx0" brushRef="#br0" timeOffset="1557.128">755 584 0 0 0,'0'0'915'0'0,"0"0"380"0"0,0 0 160 0 0,0 0 21 0 0,0 0 19 0 0,0 0 12 0 0,0 0-25 0 0,0 0-98 0 0,0 0-141 0 0,0 0-137 0 0,1 7 7868 0 0,-1 1-7465 0 0,-6 1-1516 0 0,0 0 0 0 0,0 1-1 0 0,1 0 1 0 0,0 0 0 0 0,1 0-1 0 0,0 1 1 0 0,1-1 0 0 0,0 1-1 0 0,0 0 1 0 0,1 0 0 0 0,1 0 0 0 0,0 0-1 0 0,0 0 1 0 0,1 1 0 0 0,1 7 7 0 0,-1-18-3 0 0,1 1-1 0 0,-1-1 1 0 0,0 0 0 0 0,0 0 0 0 0,1 1 0 0 0,-1-1 0 0 0,1 0 0 0 0,-1 0-1 0 0,1 1 1 0 0,0-1 0 0 0,-1 0 0 0 0,1 0 0 0 0,0 0 0 0 0,0 0-1 0 0,0 0 1 0 0,0 0 0 0 0,0 0 0 0 0,0 0 0 0 0,0 0 0 0 0,0-1 0 0 0,0 1-1 0 0,0 0 1 0 0,0-1 0 0 0,0 1 0 0 0,1-1 0 0 0,-1 1 0 0 0,0-1 0 0 0,0 1-1 0 0,1-1 1 0 0,-1 0 0 0 0,0 0 0 0 0,1 0 0 0 0,-1 1 0 0 0,0-1-1 0 0,1 0 1 0 0,-1-1 0 0 0,0 1 0 0 0,1 0 0 0 0,-1 0 0 0 0,0-1 0 0 0,0 1-1 0 0,1 0 1 0 0,-1-1 3 0 0,53-25 85 0 0,-40 13-57 0 0,-1-1-1 0 0,-1 0 0 0 0,0 0 1 0 0,-1-1-1 0 0,0-1 1 0 0,-2 0-1 0 0,0 0 1 0 0,0-1-1 0 0,-2 0 1 0 0,2-7-28 0 0,-6 7-91 0 0,-7 26-293 0 0,-2 26 393 0 0,1 1 0 0 0,2-1-1 0 0,2 1 1 0 0,1-1 0 0 0,2 8-9 0 0,0 33-23 0 0,-1-46-65 0 0,-1 0 1 0 0,-1 1-1 0 0,-1-1 0 0 0,-2 0 0 0 0,-1 0 0 0 0,-2 0 0 0 0,0-1 0 0 0,-2 0 0 0 0,-2-1 0 0 0,0 1 0 0 0,-2-2 0 0 0,-14 23 88 0 0,25-45 3 0 0,-1 0-1 0 0,0-1 0 0 0,-1 0 1 0 0,1 0-1 0 0,-1 0 0 0 0,0 0 0 0 0,0 0 1 0 0,0-1-1 0 0,0 1 0 0 0,0-1 0 0 0,-1 0 1 0 0,0-1-1 0 0,1 1 0 0 0,-1-1 0 0 0,0 0 1 0 0,0 0-1 0 0,0 0 0 0 0,-1-1 1 0 0,1 0-1 0 0,-2 1-2 0 0,4-5 23 0 0,0 1 1 0 0,0 0-1 0 0,1-1 0 0 0,-1 0 1 0 0,0 0-1 0 0,1 1 0 0 0,0-1 1 0 0,0-1-1 0 0,0 1 0 0 0,0 0 1 0 0,0 0-1 0 0,1-1 1 0 0,-1 1-1 0 0,1-1 0 0 0,0 0 1 0 0,0 1-1 0 0,0-1 0 0 0,1 0 1 0 0,-1 1-1 0 0,1-1 0 0 0,0 0 1 0 0,0 0-1 0 0,0 1 1 0 0,0-1-1 0 0,1 0 0 0 0,0 0 1 0 0,0-3-24 0 0,4-10-12 0 0,0 0 1 0 0,2 0-1 0 0,-1 0 1 0 0,2 1-1 0 0,0 0 1 0 0,1 0-1 0 0,1 1 1 0 0,0 0-1 0 0,1 1 1 0 0,7-6 11 0 0,6-12-415 0 0,-12 15-270 0 0,3-3-1503 0 0,-5 5-3234 0 0,-1 4-5988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6777 0 0,'0'0'2206'0'0,"0"0"-584"0"0,0 0-271 0 0,0 0-96 0 0,0 0-84 0 0,0 0-212 0 0,0 0-286 0 0,0 0-161 0 0,0 0 35 0 0,0 0 122 0 0,0 0 140 0 0,12 1 49 0 0,209 5 2719 0 0,-59-13-2421 0 0,-33 7-1785 0 0,-129 0 202 0 0,0 0-233 0 0,0-6-1945 0 0,0 4-4357 0 0,0-2-4409 0 0</inkml:trace>
  <inkml:trace contextRef="#ctx0" brushRef="#br0" timeOffset="280.61">268 0 9786 0 0,'0'0'1438'0'0,"0"0"-253"0"0,0 0 26 0 0,0 0 138 0 0,0 0-29 0 0,0 0-124 0 0,-3 34-228 0 0,-7 106-289 0 0,8 72 413 0 0,16-114-1957 0 0,2-60-7984 0 0,-13-33-1581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15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0 181 9074 0 0,'0'0'2347'0'0,"0"0"-581"0"0,0 0-462 0 0,0 0-136 0 0,0 0 19 0 0,0 0-22 0 0,0 0-220 0 0,0 0-289 0 0,0 0-158 0 0,0 0-38 0 0,0 0 61 0 0,0 0 70 0 0,0 0-10 0 0,11 8-62 0 0,33 27-48 0 0,-38-28-354 0 0,-1 0 0 0 0,1 0 0 0 0,-1 0 0 0 0,-1 0-1 0 0,1 1 1 0 0,-1 0 0 0 0,0 0 0 0 0,-1 0 0 0 0,0 0 0 0 0,0 0 0 0 0,-1 1 0 0 0,0 0 0 0 0,-1-1-1 0 0,1 1 1 0 0,-2 0 0 0 0,1 7-117 0 0,1 4 128 0 0,7 92 197 0 0,-5 0 0 0 0,-6 34-325 0 0,0-11 53 0 0,5-125-75 0 0,-2-9 18 0 0,-1-1 12 0 0,12-15 583 0 0,40-73-282 0 0,-4-3-1 0 0,-4-1 1 0 0,25-78-309 0 0,-37 90-11 0 0,-25 61-64 0 0,-4 10-32 0 0,0 0 0 0 0,0 0-1 0 0,1 0 1 0 0,0 1 0 0 0,1 0 0 0 0,-1 0 0 0 0,2 0 0 0 0,-1 0 0 0 0,1 1 0 0 0,0 0 0 0 0,0 0 0 0 0,1 0 0 0 0,0 1 0 0 0,4-3 107 0 0,1 5-1376 0 0,-8 5-5328 0 0,-2 2-4747 0 0</inkml:trace>
  <inkml:trace contextRef="#ctx0" brushRef="#br0" timeOffset="418.133">503 752 5345 0 0,'0'0'4348'0'0,"0"0"-2225"0"0,0 0-884 0 0,0 0-27 0 0,0 0 91 0 0,0 0 49 0 0,0 0-155 0 0,0 0-367 0 0,0 0-347 0 0,0 0-189 0 0,0 0-93 0 0,0 0-32 0 0,-8 13 3 0 0,-52 108 256 0 0,47-46-264 0 0,13-73-136 0 0,1-1 0 0 0,-1 1 0 0 0,0 0 0 0 0,0 0 0 0 0,1 0 0 0 0,-1 0 0 0 0,1 0 0 0 0,-1 0 0 0 0,1-1 0 0 0,0 1 0 0 0,0 0 0 0 0,0 0 0 0 0,0-1 0 0 0,0 1 0 0 0,0-1 0 0 0,0 1 0 0 0,0-1 0 0 0,1 1 0 0 0,-1-1 0 0 0,0 0 0 0 0,1 0 0 0 0,0 0 0 0 0,-1 1 0 0 0,1-1 0 0 0,-1-1 0 0 0,1 1 0 0 0,0 0 0 0 0,0 0 0 0 0,0-1 0 0 0,-1 1-1 0 0,1-1 1 0 0,0 1 0 0 0,0-1 0 0 0,0 0 0 0 0,0 0 0 0 0,0 0 0 0 0,0 0 0 0 0,0 0-28 0 0,6 0 137 0 0,0 0-1 0 0,0-1 1 0 0,0 0 0 0 0,1-1-1 0 0,-2 0 1 0 0,1 0-1 0 0,0-1 1 0 0,0 1-1 0 0,-1-2 1 0 0,1 1-1 0 0,-1-1 1 0 0,0 0-1 0 0,0-1 1 0 0,0 0 0 0 0,-1 0-1 0 0,0 0 1 0 0,0-1-1 0 0,3-3-136 0 0,-2 3 71 0 0,-1-1-1 0 0,0-1 1 0 0,-1 1 0 0 0,0-1-1 0 0,0 0 1 0 0,0 0-1 0 0,-1-1 1 0 0,0 1 0 0 0,-1-1-1 0 0,0 0 1 0 0,0 0-1 0 0,-1 0 1 0 0,0 0 0 0 0,-1 0-1 0 0,0-1 1 0 0,0 1 0 0 0,-1 0-1 0 0,0-8-70 0 0,-1 14-5 0 0,1 1-1 0 0,0-1 1 0 0,-1 1 0 0 0,0-1-1 0 0,1 1 1 0 0,-1 0-1 0 0,0-1 1 0 0,0 1 0 0 0,-1 0-1 0 0,1 0 1 0 0,0 0-1 0 0,-1 0 1 0 0,1 0 0 0 0,-1 0-1 0 0,0 0 1 0 0,0 0-1 0 0,1 1 1 0 0,-1-1 0 0 0,0 1-1 0 0,0-1 1 0 0,-1 1-1 0 0,1 0 1 0 0,0-1 0 0 0,0 1-1 0 0,-1 1 1 0 0,1-1-1 0 0,0 0 1 0 0,-1 0 0 0 0,1 1-1 0 0,-1-1 1 0 0,1 1-1 0 0,-1 0 1 0 0,1 0 0 0 0,-1 0-1 0 0,1 0 1 0 0,-2 0 5 0 0,-47 7-2810 0 0,11 9-6917 0 0,29-9-2050 0 0</inkml:trace>
  <inkml:trace contextRef="#ctx0" brushRef="#br0" timeOffset="730.749">948 730 5985 0 0,'0'0'5697'0'0,"0"0"-3081"0"0,0 0-1181 0 0,0 0-194 0 0,0 0-146 0 0,0 0-127 0 0,0 0-198 0 0,0 0-171 0 0,0 0-109 0 0,0 0-103 0 0,0 0-71 0 0,0 0-70 0 0,0 0-58 0 0,-15 23-63 0 0,-49 70-40 0 0,29-25 9 0 0,-2 25-2349 0 0,37-91 1960 0 0,-1 1-2076 0 0,1-2-5492 0 0,0-1-1690 0 0</inkml:trace>
  <inkml:trace contextRef="#ctx0" brushRef="#br0" timeOffset="1039.91">746 697 7922 0 0,'0'0'3386'0'0,"0"0"-1625"0"0,0 0-738 0 0,0 0-10 0 0,0 0 68 0 0,0 0-10 0 0,0 0-115 0 0,0 0-188 0 0,0 0-94 0 0,0 0-6 0 0,0 0-12 0 0,0 0-48 0 0,0 0-46 0 0,4 16-11 0 0,13 50-13 0 0,31 36 1227 0 0,57 55-1763 0 0,-90-148-892 0 0,-8-9-5079 0 0,-3 0-2095 0 0,-3 0-2018 0 0</inkml:trace>
  <inkml:trace contextRef="#ctx0" brushRef="#br0" timeOffset="1665.92">1436 542 5889 0 0,'0'0'2454'0'0,"0"0"-595"0"0,0 0-170 0 0,0 0 27 0 0,0 0-17 0 0,0 0-237 0 0,0 0-406 0 0,0 0-355 0 0,0 0-231 0 0,0 0-102 0 0,0 0 35 0 0,0 0 118 0 0,0 0 74 0 0,2 4 29 0 0,1 8-421 0 0,0 0 0 0 0,-1 0 0 0 0,-1 0 0 0 0,0 1 0 0 0,0-1 0 0 0,-1 0 0 0 0,-1 0 0 0 0,0 1 0 0 0,-1-1 0 0 0,0 0 0 0 0,-1 0 0 0 0,0 0 0 0 0,-1-1 0 0 0,0 1 0 0 0,-3 2-203 0 0,-21 122 30 0 0,28-121-11 0 0,-1-13-17 0 0,0 1 0 0 0,0 0-1 0 0,0 0 1 0 0,1-1-1 0 0,-1 1 1 0 0,1 0 0 0 0,0 0-1 0 0,0 0 1 0 0,0 0-1 0 0,0-1 1 0 0,0 1 0 0 0,1 0-1 0 0,-1 0 1 0 0,1 0-1 0 0,0-1 1 0 0,0 1 0 0 0,0 0-1 0 0,0-1 1 0 0,0 1-1 0 0,0 0 1 0 0,1-1 0 0 0,-1 0-1 0 0,1 1 1 0 0,0-1-1 0 0,0 0 1 0 0,0 0 0 0 0,0 0-1 0 0,0 0 1 0 0,0 0-1 0 0,1 0 1 0 0,-1-1 0 0 0,0 1-1 0 0,1-1 1 0 0,-1 0-1 0 0,1 0 1 0 0,0 0 0 0 0,-1 0-1 0 0,1 0-1 0 0,79-11 459 0 0,-77 8-561 0 0,0-1-1 0 0,0 1 1 0 0,0-1-1 0 0,-1 0 1 0 0,1 0-1 0 0,-1-1 1 0 0,0 1 0 0 0,1-1-1 0 0,-2 0 1 0 0,1 0-1 0 0,0 0 1 0 0,-1-1-1 0 0,0 1 1 0 0,0-1-1 0 0,0 0 1 0 0,0 0 102 0 0,3-6-2069 0 0,-1 0-5347 0 0,-3 7-4123 0 0</inkml:trace>
  <inkml:trace contextRef="#ctx0" brushRef="#br0" timeOffset="2136.577">1158 318 6337 0 0,'0'0'1509'0'0,"0"0"-542"0"0,0 0 150 0 0,0 0 487 0 0,0 0 300 0 0,0 0-24 0 0,0 0-292 0 0,0 0-385 0 0,0 0-257 0 0,0 0-174 0 0,0 0-111 0 0,0 0-74 0 0,0 0-59 0 0,21-18-62 0 0,65-53-82 0 0,18-43 986 0 0,-96 102-1311 0 0,1 1 1 0 0,0-1-1 0 0,1 2 1 0 0,0-1-1 0 0,0 1 1 0 0,1 1-1 0 0,1 0 1 0 0,3-2-60 0 0,26-8 13 0 0,-23 52 290 0 0,5 114 1082 0 0,8-18-1177 0 0,-11-115-2734 0 0,-11-13-8032 0 0,-8-1-1558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31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0 969 216 0 0,'0'0'735'0'0,"0"0"-487"0"0,0 0-163 0 0,0 0 422 0 0,0 0 644 0 0,0 0 509 0 0,0 0 254 0 0,0 0-111 0 0,0 0-225 0 0,0 0-159 0 0,0 0-95 0 0,18 10-68 0 0,59 33-61 0 0,-73-41-1029 0 0,1 1 1 0 0,-1-1-1 0 0,1 0 0 0 0,0-1 0 0 0,0 1 0 0 0,0-1 1 0 0,-1 0-1 0 0,2 0 0 0 0,-1 0 0 0 0,0-1 0 0 0,0 0 0 0 0,0 0 1 0 0,0 0-1 0 0,0 0 0 0 0,0-1-166 0 0,18-1 683 0 0,-7 1-404 0 0,0-1 1 0 0,1-1 0 0 0,-1 0 0 0 0,0-1 0 0 0,0-1 0 0 0,-1 0 0 0 0,0-1 0 0 0,0-1-1 0 0,0 0 1 0 0,0-1 0 0 0,-1-1 0 0 0,-1 0 0 0 0,0-1 0 0 0,0-1 0 0 0,0 0 0 0 0,4-6-280 0 0,17-18 306 0 0,-2-2 0 0 0,-1-1 0 0 0,-2-2 0 0 0,23-41-306 0 0,112-199 812 0 0,-163 280-807 0 0,1 0 0 0 0,-1 0-1 0 0,0 0 1 0 0,1 0 0 0 0,-1 0 0 0 0,0 0-1 0 0,0 1 1 0 0,1-1 0 0 0,-1 0 0 0 0,0 1-1 0 0,1-1 1 0 0,-1 1 0 0 0,0-1 0 0 0,0 1-1 0 0,0-1 1 0 0,0 1 0 0 0,1 0-1 0 0,-1 0 1 0 0,0 0 0 0 0,0-1 0 0 0,-1 1-1 0 0,1 0 1 0 0,0 0 0 0 0,0 0 0 0 0,0 1-1 0 0,-1-1 1 0 0,1 0 0 0 0,0 0-1 0 0,-1 0 1 0 0,1 0 0 0 0,-1 1 0 0 0,1-1-1 0 0,-1 0 1 0 0,0 0 0 0 0,0 1 0 0 0,1-1-1 0 0,-1 1-4 0 0,5 5 63 0 0,8 16-13 0 0,0 0 0 0 0,-1 0 0 0 0,-2 1 0 0 0,0 0 0 0 0,-1 1 1 0 0,-2 0-1 0 0,0 0 0 0 0,-2 1 0 0 0,-1-1 0 0 0,0 15-50 0 0,-4-39 1 0 0,3 12 12 0 0,-2-1 0 0 0,0 1 0 0 0,0-1-1 0 0,-2 1 1 0 0,1-1 0 0 0,-1 1 0 0 0,-1-1 0 0 0,0 1-1 0 0,-1-1 1 0 0,0 0 0 0 0,-1 0 0 0 0,-1 0-1 0 0,0-1 1 0 0,-6 12-13 0 0,3-12-3 0 0,-1 0-1 0 0,-1 0 1 0 0,0-1 0 0 0,0-1-1 0 0,-1 1 1 0 0,0-1 0 0 0,-1-1-1 0 0,1 0 1 0 0,-2-1 0 0 0,1 0-1 0 0,-1-1 1 0 0,0-1 0 0 0,0 0-1 0 0,-13 3 4 0 0,-108 14-184 0 0,134-22 172 0 0,-1 0-1 0 0,1 0 1 0 0,-1 0 0 0 0,1 0-1 0 0,0 0 1 0 0,-1-1-1 0 0,1 1 1 0 0,-1 0-1 0 0,1 0 1 0 0,-1-1-1 0 0,1 1 1 0 0,0 0-1 0 0,-1-1 1 0 0,1 1-1 0 0,0 0 1 0 0,-1-1-1 0 0,1 1 1 0 0,0 0-1 0 0,-1-1 1 0 0,1 1-1 0 0,0-1 1 0 0,0 1-1 0 0,0-1 1 0 0,-1 1-1 0 0,1 0 1 0 0,0-1-1 0 0,0 1 1 0 0,0-1-1 0 0,0 1 1 0 0,0-1-1 0 0,0 1 1 0 0,0-1 0 0 0,0 1-1 0 0,0-1 1 0 0,0 1-1 0 0,0-1 1 0 0,0 1-1 0 0,0-1 1 0 0,0 1-1 0 0,1-1 1 0 0,-1 1-1 0 0,0-1 1 0 0,0 1-1 0 0,0 0 1 0 0,1-1-1 0 0,-1 1 1 0 0,0-1-1 0 0,1 1 1 0 0,-1 0-1 0 0,0-1 1 0 0,1 1-1 0 0,-1 0 1 0 0,0-1-1 0 0,1 1 1 0 0,-1 0-1 0 0,1 0 1 0 0,-1-1-1 0 0,0 1 1 0 0,1 0 0 0 0,-1 0-1 0 0,1 0 1 0 0,-1 0-1 0 0,1-1 1 0 0,-1 1 12 0 0,17-9-28 0 0,0 0 1 0 0,1 1 0 0 0,0 0 0 0 0,0 2 0 0 0,1 0 0 0 0,0 1-1 0 0,16-2 28 0 0,-20 3-31 0 0,1 2 36 0 0,1 1 0 0 0,-1 0-1 0 0,1 1 1 0 0,-1 1 0 0 0,0 1 0 0 0,0 0-1 0 0,1 1 1 0 0,-1 0 0 0 0,-1 2 0 0 0,8 2-6 0 0,95 17 48 0 0,-95-26-19 0 0,1-1 0 0 0,-1-2 1 0 0,0 0-1 0 0,0-1 0 0 0,0-2 1 0 0,-1 0-1 0 0,0-1 0 0 0,-1-2 0 0 0,0 0 1 0 0,-1-1-1 0 0,0-1 0 0 0,0 0 1 0 0,-2-2-1 0 0,0 0 0 0 0,0-2 1 0 0,-2 0-1 0 0,9-11-28 0 0,-3 5 18 0 0,0-2 0 0 0,-2 0 0 0 0,-1-2 1 0 0,-1 0-1 0 0,-1-1 0 0 0,-2 0 0 0 0,-1-1 0 0 0,-1-1 0 0 0,-1-1 0 0 0,0-6-18 0 0,-2 1 15 0 0,-1-1 0 0 0,-2 0 0 0 0,-2-1 0 0 0,-1 1 0 0 0,-2-17-15 0 0,-1 34 0 0 0,0-11 3 0 0,0-1-1 0 0,-3 1 0 0 0,0 0 1 0 0,-2 0-1 0 0,-1 0 1 0 0,-2 0-3 0 0,-12-10 73 0 0,15 63-389 0 0,-14 205 597 0 0,11 0-1 0 0,10 25-280 0 0,0-152-59 0 0,0 39 140 0 0,-2-77-4191 0 0,-1-82-883 0 0,0 5-2846 0 0,0 4-854 0 0</inkml:trace>
  <inkml:trace contextRef="#ctx0" brushRef="#br0" timeOffset="289.936">1136 630 11034 0 0,'0'0'1758'0'0,"0"0"-951"0"0,0 0-511 0 0,0 0 49 0 0,0 0 394 0 0,0 0 411 0 0,0 0 261 0 0,0 0 24 0 0,0 0-248 0 0,0 0-264 0 0,0 0-229 0 0,34 0-159 0 0,111-5-111 0 0,-18-15 176 0 0,-16 1-1164 0 0,2 4-1 0 0,99 1 565 0 0,-140 14-2065 0 0,-25 0-4685 0 0,-26 0-4508 0 0</inkml:trace>
  <inkml:trace contextRef="#ctx0" brushRef="#br0" timeOffset="1209.85">2281 553 9826 0 0,'0'0'2063'0'0,"0"0"-712"0"0,0 0-303 0 0,0 0 2 0 0,0 0 54 0 0,0 0-28 0 0,0 0-59 0 0,0 0-147 0 0,0 0-133 0 0,0 0-101 0 0,0 0-100 0 0,-31 21-73 0 0,-98 66-74 0 0,58-23 138 0 0,64-56-510 0 0,1 0-1 0 0,1 1 1 0 0,0-1 0 0 0,0 1-1 0 0,0 0 1 0 0,1 0 0 0 0,1 0 0 0 0,0 1-1 0 0,0-1 1 0 0,0 1 0 0 0,1 0-1 0 0,1 0 1 0 0,0 0 0 0 0,0 0 0 0 0,1 8-17 0 0,3-14 25 0 0,-1 0 1 0 0,1 0 0 0 0,0 0 0 0 0,1-1 0 0 0,-1 1-1 0 0,1-1 1 0 0,-1 0 0 0 0,1 0 0 0 0,0 0 0 0 0,0 0-1 0 0,0-1 1 0 0,1 1 0 0 0,-1-1 0 0 0,1 0 0 0 0,-1 0-1 0 0,1-1 1 0 0,-1 0 0 0 0,1 1 0 0 0,0-2 0 0 0,0 1-1 0 0,0 0 1 0 0,0-1 0 0 0,0 0 0 0 0,-1 0 0 0 0,1 0-1 0 0,0-1 1 0 0,0 0 0 0 0,0 0 0 0 0,3-1-26 0 0,13-4 91 0 0,-1-1 0 0 0,-1-1 0 0 0,1-1 0 0 0,-1-1 0 0 0,0 0 0 0 0,-1-1 0 0 0,-1-1 0 0 0,0-1 0 0 0,0-1 0 0 0,-1 0 0 0 0,9-11-91 0 0,69-58 55 0 0,-93 83-64 0 0,1 0 1 0 0,-1 1-1 0 0,0-1 1 0 0,0 0-1 0 0,1 1 1 0 0,-1-1-1 0 0,0 1 1 0 0,0 0-1 0 0,0-1 1 0 0,0 1-1 0 0,1 0 0 0 0,-1 0 1 0 0,0 0-1 0 0,0 0 1 0 0,-1 0-1 0 0,1 0 1 0 0,0 0-1 0 0,0 0 1 0 0,0 0-1 0 0,-1 0 1 0 0,1 0-1 0 0,0 0 1 0 0,-1 1-1 0 0,1-1 0 0 0,-1 0 1 0 0,0 0-1 0 0,1 1 1 0 0,-1-1-1 0 0,0 0 1 0 0,0 1-1 0 0,0-1 1 0 0,0 0-1 0 0,0 1 1 0 0,0-1-1 0 0,0 0 0 0 0,0 1 1 0 0,0-1-1 0 0,-1 0 1 0 0,1 1-1 0 0,-1-1 1 0 0,1 0-1 0 0,-1 0 1 0 0,0 2 8 0 0,1 5-2 0 0,0-1-1 0 0,-1-1 0 0 0,1 1 0 0 0,1-1 0 0 0,-1 1 0 0 0,1-1 0 0 0,0 0 0 0 0,0 1 0 0 0,1-1 0 0 0,0 0 0 0 0,0 0 0 0 0,0 0 0 0 0,1 0 0 0 0,0 0 0 0 0,0-1 0 0 0,1 1 0 0 0,-1-1 0 0 0,1 0 0 0 0,0 0 0 0 0,1 0 0 0 0,-1 0 0 0 0,1-1 0 0 0,0 0 0 0 0,0 0 0 0 0,0 0 0 0 0,0-1 0 0 0,2 1 3 0 0,0-1 11 0 0,0 0 0 0 0,1-1 0 0 0,-1 0 0 0 0,1-1 0 0 0,0 0 0 0 0,-1 0 0 0 0,1 0 0 0 0,0-1 0 0 0,0 0 0 0 0,0 0 0 0 0,-1-1 0 0 0,1 0 0 0 0,0-1 0 0 0,-1 0 0 0 0,1 0 0 0 0,-1 0 0 0 0,0-1 0 0 0,1 0 0 0 0,-1-1 0 0 0,-1 1 0 0 0,1-1 0 0 0,0-1 0 0 0,-1 1 0 0 0,4-4-11 0 0,9-8 36 0 0,0 0 0 0 0,-2-2 0 0 0,1 0 0 0 0,-2-1-1 0 0,-1 0 1 0 0,0-1 0 0 0,-1-1 0 0 0,-2-1 0 0 0,0 0-1 0 0,-1 0 1 0 0,-1-1 0 0 0,-1 0 0 0 0,-1-1 0 0 0,0-5-36 0 0,-5 15-2 0 0,-1 0-1 0 0,0 0 1 0 0,0 1 0 0 0,-2-1 0 0 0,1 0 0 0 0,-2 0 0 0 0,0 0-1 0 0,-2-8 3 0 0,2 19-24 0 0,-1 1 0 0 0,1-1 0 0 0,-1 0 0 0 0,1 1 0 0 0,-1-1 0 0 0,0 1 0 0 0,0 0-1 0 0,0-1 1 0 0,0 1 0 0 0,0 0 0 0 0,-1 0 0 0 0,1 1 0 0 0,-1-1 0 0 0,1 0 0 0 0,-1 1-1 0 0,0-1 1 0 0,1 1 0 0 0,-1 0 0 0 0,0 0 0 0 0,0 0 0 0 0,0 0 0 0 0,0 1 0 0 0,0-1-1 0 0,0 1 1 0 0,0 0 0 0 0,0 0 0 0 0,0 0 0 0 0,0 0 0 0 0,0 0 0 0 0,0 1 0 0 0,0-1 0 0 0,0 1-1 0 0,0 0 1 0 0,0 0 0 0 0,0 0 0 0 0,1 0 0 0 0,-1 0 0 0 0,0 1 0 0 0,1-1 0 0 0,-1 1-1 0 0,1 0 1 0 0,-1 0 0 0 0,1-1 0 0 0,0 2 0 0 0,0-1 0 0 0,-1 1 24 0 0,-2 1-22 0 0,0-1 0 0 0,1 1 0 0 0,0 0 0 0 0,0 0 0 0 0,0 0 0 0 0,0 1 0 0 0,1-1 0 0 0,-1 1 0 0 0,1 0 0 0 0,0 0 0 0 0,1 0 0 0 0,-1 0 0 0 0,1 1 0 0 0,0-1 0 0 0,1 1 0 0 0,-1-1 0 0 0,1 1 0 0 0,0-1 0 0 0,0 1 0 0 0,1 0 0 0 0,0 0 0 0 0,0-1 0 0 0,0 1 0 0 0,0 0 0 0 0,2 4 22 0 0,2-4-9 0 0,0-1 0 0 0,1 1 1 0 0,-1-1-1 0 0,1-1 0 0 0,0 1 0 0 0,1-1 0 0 0,-1 1 0 0 0,1-1 0 0 0,-1-1 0 0 0,1 1 0 0 0,1-1 0 0 0,-1 0 0 0 0,0-1 0 0 0,1 0 1 0 0,-1 0-1 0 0,7 2 9 0 0,238 8 56 0 0,-248-12-55 0 0,0 1 0 0 0,0 0 0 0 0,0 0 1 0 0,-1 0-1 0 0,1 0 0 0 0,0 0 0 0 0,-1 0 1 0 0,1 1-1 0 0,-1-1 0 0 0,1 1 0 0 0,-1 0 0 0 0,0-1 1 0 0,0 1-1 0 0,0 0 0 0 0,0 1 0 0 0,0-1 1 0 0,0 0-1 0 0,0 0 0 0 0,-1 1 0 0 0,1-1 1 0 0,-1 1-1 0 0,0 0 0 0 0,0-1 0 0 0,0 1 1 0 0,0 0-1 0 0,0 0 0 0 0,0-1 0 0 0,-1 1 0 0 0,1 0 1 0 0,-1 0-1 0 0,0 0 0 0 0,0 0 0 0 0,0 0 1 0 0,0 0-1 0 0,-1 0 0 0 0,1-1 0 0 0,-1 1 1 0 0,0 0-1 0 0,1 0 0 0 0,-2 1-1 0 0,-12 129 29 0 0,16-128-30 0 0,1 0 0 0 0,0-1 0 0 0,0 1 0 0 0,0-1 0 0 0,1 0 0 0 0,-1 1 0 0 0,1-1 0 0 0,0-1 0 0 0,0 1 0 0 0,1-1 0 0 0,-1 1 0 0 0,1-1 0 0 0,-1-1 0 0 0,1 1 0 0 0,0-1 0 0 0,0 1 0 0 0,0-1 0 0 0,1-1 0 0 0,-1 1 0 0 0,0-1 0 0 0,1 0 0 0 0,-1 0 0 0 0,0 0 0 0 0,1-1 0 0 0,-1 0 0 0 0,1 0 0 0 0,-1 0 0 0 0,1-1 0 0 0,1 0 1 0 0,9-3 78 0 0,1 0 0 0 0,-1 0 0 0 0,0-2 1 0 0,0 0-1 0 0,-1-1 0 0 0,0-1 0 0 0,0 0 0 0 0,-1-1 0 0 0,0 0 0 0 0,0-1 0 0 0,-1-1 1 0 0,0 0-1 0 0,-1-1 0 0 0,0 0 0 0 0,-1-1 0 0 0,-1 0 0 0 0,6-10-78 0 0,26-31 253 0 0,-3-1-1 0 0,-2-2 1 0 0,17-39-253 0 0,-41 70 20 0 0,-2-2 0 0 0,-1 0 0 0 0,-2 0 0 0 0,0-1 0 0 0,-2 0 1 0 0,-1 0-1 0 0,-1 0 0 0 0,-2-1 0 0 0,-1 1 0 0 0,-1-11-20 0 0,1 8 13 0 0,0 23-2 0 0,-1 0 0 0 0,1 0 0 0 0,-2-1 0 0 0,1 1 0 0 0,-1 0 0 0 0,0 0 1 0 0,-1 0-1 0 0,0 0 0 0 0,-1 1 0 0 0,0-1 0 0 0,-1-3-11 0 0,3 11 1 0 0,1 0 1 0 0,-1 0-1 0 0,1 0 0 0 0,-1 0 1 0 0,0 0-1 0 0,1 0 1 0 0,-1 0-1 0 0,0 0 0 0 0,1 1 1 0 0,-1-1-1 0 0,0 0 1 0 0,0 0-1 0 0,0 1 0 0 0,0-1 1 0 0,0 1-1 0 0,0-1 1 0 0,0 1-1 0 0,0-1 0 0 0,0 1 1 0 0,0 0-1 0 0,0-1 1 0 0,0 1-1 0 0,0 0 0 0 0,0 0 1 0 0,0 0-1 0 0,0 0 1 0 0,0 0-1 0 0,0 0 0 0 0,0 0 1 0 0,-1 0-1 0 0,1 0 1 0 0,0 0-1 0 0,0 0 0 0 0,0 1 1 0 0,0-1-1 0 0,0 1 1 0 0,0-1-1 0 0,0 1 0 0 0,0-1 1 0 0,0 1-1 0 0,0-1 1 0 0,1 1-1 0 0,-1 0 0 0 0,0-1 1 0 0,0 1-1 0 0,0 0 1 0 0,1 0-1 0 0,-1 0 0 0 0,0 0 1 0 0,1-1-1 0 0,-1 2-1 0 0,-33 48-133 0 0,33-48 147 0 0,-4 11-11 0 0,0 1 1 0 0,1 0-1 0 0,0 0 1 0 0,1 0-1 0 0,1 1 1 0 0,0-1-1 0 0,1 1 1 0 0,0-1-1 0 0,2 9-3 0 0,-2 15 25 0 0,-2 17 30 0 0,2 0 1 0 0,3 0-1 0 0,2 0 1 0 0,3-1-1 0 0,2 0 1 0 0,2 0-1 0 0,3-1 1 0 0,12 31-56 0 0,14 37-55 0 0,-36-116-878 0 0,-8-17-445 0 0,-9-5-771 0 0,-4-6-1369 0 0,6 9-3222 0 0,2 6-4226 0 0</inkml:trace>
  <inkml:trace contextRef="#ctx0" brushRef="#br0" timeOffset="1490.115">3384 384 13619 0 0,'0'0'731'0'0,"0"0"-174"0"0,0 0 167 0 0,0 0 306 0 0,0 0 146 0 0,0 0-58 0 0,0 0-147 0 0,0 0-173 0 0,32 2-143 0 0,103 8-113 0 0,182-8 369 0 0,-241-4-1837 0 0,-39 1-1424 0 0,0 1-4177 0 0,-23 0-1461 0 0</inkml:trace>
  <inkml:trace contextRef="#ctx0" brushRef="#br0" timeOffset="1886.345">4249 402 5537 0 0,'0'0'2197'0'0,"0"0"-404"0"0,0 0 178 0 0,0 0 254 0 0,0 0-29 0 0,0 0-406 0 0,0 0-556 0 0,0 0-417 0 0,0 0-233 0 0,0 0-132 0 0,0 0-87 0 0,0 0-31 0 0,-11 9 2 0 0,-81 64 762 0 0,90-73-1084 0 0,0 1 0 0 0,1 0 0 0 0,-1-1 0 0 0,0 1 0 0 0,1 0 1 0 0,-1 0-1 0 0,1 0 0 0 0,-1 1 0 0 0,1-1 0 0 0,-1 0 0 0 0,1 0 0 0 0,0 1 0 0 0,0-1 1 0 0,0 1-1 0 0,0-1 0 0 0,0 1 0 0 0,0 0 0 0 0,0-1 0 0 0,0 1 0 0 0,1 0 0 0 0,-1-1 0 0 0,0 1 1 0 0,1 0-1 0 0,0 0 0 0 0,-1 0 0 0 0,1 0 0 0 0,0-1 0 0 0,0 1 0 0 0,0 0 0 0 0,0 0 0 0 0,0 0 1 0 0,1 0-1 0 0,-1-1 0 0 0,0 1 0 0 0,1 0 0 0 0,-1 0 0 0 0,1 0 0 0 0,0-1 0 0 0,0 1 0 0 0,0 0 1 0 0,0-1-1 0 0,0 1 0 0 0,0-1 0 0 0,0 1 0 0 0,0-1 0 0 0,0 0 0 0 0,1 1 0 0 0,-1-1-14 0 0,13 8 88 0 0,0 0-1 0 0,-1 1 1 0 0,0 0-1 0 0,-1 1 1 0 0,0 0-1 0 0,0 1 1 0 0,-2 1-1 0 0,1-1 1 0 0,-2 2-1 0 0,0-1 0 0 0,0 2 1 0 0,1 3-88 0 0,-8-14 57 0 0,1 0 0 0 0,-1 0 0 0 0,0 0 1 0 0,0 0-1 0 0,-1 0 0 0 0,1 0 0 0 0,-1 0 0 0 0,0 1 0 0 0,0-1 1 0 0,0 0-1 0 0,-1 1 0 0 0,0-1 0 0 0,0 1 0 0 0,0-1 0 0 0,0 1 1 0 0,0-1-1 0 0,-1 0 0 0 0,0 1 0 0 0,0-1 0 0 0,0 0 0 0 0,-1 0 1 0 0,1 1-1 0 0,-1-1 0 0 0,0 0 0 0 0,0-1 0 0 0,-1 1 0 0 0,1 0 1 0 0,-1 0-1 0 0,1-1 0 0 0,-1 0 0 0 0,0 1 0 0 0,-1-1 0 0 0,1 0 1 0 0,0-1-1 0 0,-1 1 0 0 0,0-1 0 0 0,-1 2-57 0 0,-5 1-19 0 0,-1 0-1 0 0,0 0 1 0 0,0-1 0 0 0,0 0-1 0 0,-1-1 1 0 0,1 0-1 0 0,-1-1 1 0 0,1 0 0 0 0,-1-1-1 0 0,0 0 1 0 0,0-1-1 0 0,0 0 1 0 0,-10-2 19 0 0,-25-19-2676 0 0,33 6-6495 0 0,10 7-3028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36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302 556 1344 0 0,'0'0'2027'0'0,"0"0"90"0"0,0 0 107 0 0,0 0 110 0 0,0 0-131 0 0,0 0-284 0 0,0 0-353 0 0,0 0-370 0 0,0 0-232 0 0,0 0-179 0 0,0 0-168 0 0,-8-6-119 0 0,-25-16-82 0 0,30 21-361 0 0,0 0 1 0 0,0 0 0 0 0,0 0 0 0 0,0 0 0 0 0,-1 1-1 0 0,1 0 1 0 0,0-1 0 0 0,-1 1 0 0 0,1 1 0 0 0,0-1-1 0 0,-1 0 1 0 0,1 1 0 0 0,0-1 0 0 0,0 1-1 0 0,-1 0 1 0 0,1 0 0 0 0,0 1 0 0 0,0-1 0 0 0,0 0-1 0 0,0 1 1 0 0,1 0 0 0 0,-1 0 0 0 0,0 0 0 0 0,-1 1-57 0 0,-5 3 103 0 0,-4 2-69 0 0,0 1 0 0 0,1 1 1 0 0,0 0-1 0 0,0 1 0 0 0,1 0 0 0 0,1 1 1 0 0,0 0-1 0 0,0 1 0 0 0,2 0 0 0 0,-1 0 1 0 0,2 1-1 0 0,0 0 0 0 0,0 0 0 0 0,-1 7-33 0 0,5-17 8 0 0,0 1 0 0 0,1-1 0 0 0,-1 1-1 0 0,1 0 1 0 0,0 0 0 0 0,0 0-1 0 0,0 0 1 0 0,1 0 0 0 0,0 1-1 0 0,0-1 1 0 0,0 0 0 0 0,1 1 0 0 0,0-1-1 0 0,0 0 1 0 0,0 1 0 0 0,1-1-1 0 0,-1 0 1 0 0,1 0 0 0 0,1 1-1 0 0,-1-1 1 0 0,1 0 0 0 0,-1 0 0 0 0,2 0-1 0 0,-1 0 1 0 0,0-1 0 0 0,1 1-1 0 0,0-1 1 0 0,0 1 0 0 0,0-1 0 0 0,1 0-1 0 0,-1 0 1 0 0,1 0 0 0 0,0-1-1 0 0,0 1 1 0 0,1-1 0 0 0,0 1-8 0 0,9-2 153 0 0,0-1 1 0 0,0 0-1 0 0,-1 0 0 0 0,1-2 1 0 0,0 0-1 0 0,0 0 0 0 0,0-1 1 0 0,-1-1-1 0 0,1 0 0 0 0,-1-1 1 0 0,0-1-1 0 0,0 0 1 0 0,0 0-1 0 0,-1-1 0 0 0,1-1 1 0 0,-2 0-1 0 0,1-1 0 0 0,-1 0 1 0 0,0-1-1 0 0,-1 0 0 0 0,0-1 1 0 0,0 0-1 0 0,-1 0 1 0 0,0-2-154 0 0,-1 3 44 0 0,0 0-1 0 0,-1-1 1 0 0,0 0 0 0 0,0 0 0 0 0,-1 0 0 0 0,-1-1 0 0 0,0 0 0 0 0,0 0 0 0 0,-1-1 0 0 0,-1 1 0 0 0,0-1 0 0 0,0 0 0 0 0,-1 0 0 0 0,-1 0 0 0 0,0 0 0 0 0,0 0 0 0 0,-1 0-1 0 0,-1 0 1 0 0,0-2-44 0 0,0 10-48 0 0,0 0 1 0 0,0 0-1 0 0,-1 0 0 0 0,1 0 0 0 0,-1 1 0 0 0,0-1 0 0 0,0 0 0 0 0,0 1 0 0 0,0-1 0 0 0,-1 1 0 0 0,1 0 0 0 0,-1 0 0 0 0,0 0 0 0 0,0 0 0 0 0,0 0 0 0 0,0 1 0 0 0,-1-1 1 0 0,1 1-1 0 0,-1 0 0 0 0,1 0 0 0 0,-1 0 0 0 0,0 1 0 0 0,0-1 0 0 0,1 1 0 0 0,-1 0 0 0 0,0 0 0 0 0,0 0 0 0 0,0 1 0 0 0,-2-1 48 0 0,2 1-258 0 0,-1-1-1 0 0,1 1 0 0 0,-1 0 1 0 0,0 1-1 0 0,1-1 1 0 0,-1 1-1 0 0,1 0 0 0 0,-1 0 1 0 0,1 1-1 0 0,0-1 1 0 0,-1 1-1 0 0,1 0 0 0 0,0 0 1 0 0,0 0-1 0 0,0 0 0 0 0,0 1 1 0 0,0 0 258 0 0,-16 16-3567 0 0,7-6-2770 0 0,2-1-4881 0 0</inkml:trace>
  <inkml:trace contextRef="#ctx0" brushRef="#br0" timeOffset="3694.252">909 614 0 0 0,'0'0'1742'0'0,"0"0"139"0"0,0 0-31 0 0,0 0-171 0 0,0 0-196 0 0,0 0-161 0 0,0 0-62 0 0,0 0-37 0 0,2-14 15 0 0,2-4-735 0 0,2-12-1 0 0,-5-3 3100 0 0,-1 33-2747 0 0,0 0-139 0 0,0 0-116 0 0,0 0-85 0 0,-9 16 599 0 0,0 10-1051 0 0,1 0 1 0 0,2 1 0 0 0,0 0 0 0 0,2 0-1 0 0,1 1 1 0 0,1-1 0 0 0,1 1-1 0 0,2 0 1 0 0,3 17-64 0 0,-5-41 9 0 0,1 0 1 0 0,1 0-1 0 0,-1 0 0 0 0,1 0 0 0 0,-1 0 0 0 0,1 0 0 0 0,0-1 1 0 0,1 1-1 0 0,-1 0 0 0 0,1 0 0 0 0,-1-1 0 0 0,1 1 0 0 0,0-1 1 0 0,1 1-1 0 0,-1-1 0 0 0,0 0 0 0 0,1 0 0 0 0,0 0 0 0 0,0 0 1 0 0,0-1-1 0 0,0 1 0 0 0,0-1 0 0 0,0 1 0 0 0,1-1 1 0 0,-1 0-1 0 0,1-1 0 0 0,-1 1 0 0 0,1 0 0 0 0,0-1 0 0 0,0 0 1 0 0,0 0-1 0 0,0 0 0 0 0,0 0 0 0 0,-1-1 0 0 0,1 0 0 0 0,1 0 1 0 0,-1 0-1 0 0,0 0 0 0 0,0 0 0 0 0,-1-1 0 0 0,2 0-9 0 0,14-7 95 0 0,-1-2-1 0 0,-1 0 1 0 0,1-1 0 0 0,-2 0-1 0 0,0-2 1 0 0,0 0-1 0 0,-1 0 1 0 0,-1-2-1 0 0,0 0 1 0 0,-1 0 0 0 0,-1-1-1 0 0,1-2-94 0 0,5-3 72 0 0,45-79 243 0 0,-63 100-304 0 0,-1 0 1 0 0,1 0 0 0 0,0 0-1 0 0,0 0 1 0 0,-1-1-1 0 0,1 1 1 0 0,0 0-1 0 0,0 0 1 0 0,-1 0-1 0 0,1-1 1 0 0,0 1-1 0 0,0 0 1 0 0,0 0-1 0 0,0 0 1 0 0,-1-1 0 0 0,1 1-1 0 0,0 0 1 0 0,0 0-1 0 0,0-1 1 0 0,0 1-1 0 0,0 0 1 0 0,0-1-1 0 0,0 1 1 0 0,0 0-1 0 0,-1 0 1 0 0,1-1-1 0 0,0 1 1 0 0,0 0-1 0 0,0-1 1 0 0,1 1 0 0 0,-1 0-1 0 0,0 0 1 0 0,0-1-12 0 0,-21 24-82 0 0,16-18 72 0 0,1 0 0 0 0,0 1 0 0 0,0-1 1 0 0,0 1-1 0 0,1 0 0 0 0,0 0 0 0 0,0 0 1 0 0,0 1-1 0 0,1-1 0 0 0,0 1 0 0 0,0-1 0 0 0,1 1 1 0 0,0 0-1 0 0,0-1 0 0 0,0 1 0 0 0,1 0 1 0 0,0 0-1 0 0,0 0 0 0 0,1 0 0 0 0,0-1 1 0 0,0 1-1 0 0,0 0 0 0 0,1-1 0 0 0,0 1 1 0 0,1-1-1 0 0,-1 1 0 0 0,1-1 0 0 0,0 0 0 0 0,1 0 1 0 0,0 0-1 0 0,0 0 10 0 0,4 0 17 0 0,-1 0 0 0 0,2-1 0 0 0,-1 1 0 0 0,0-2 0 0 0,1 1-1 0 0,0-1 1 0 0,0 0 0 0 0,0-1 0 0 0,1 0 0 0 0,-1-1 0 0 0,1 0 0 0 0,0 0 0 0 0,-1-1 0 0 0,1 0 0 0 0,0-1 0 0 0,0 0 0 0 0,-1-1-1 0 0,1 0 1 0 0,0 0 0 0 0,-1-1 0 0 0,1 0 0 0 0,-1-1 0 0 0,1 0 0 0 0,-1 0 0 0 0,0-1 0 0 0,0 0 0 0 0,-1-1 0 0 0,1 0 0 0 0,-1 0-1 0 0,0-1 1 0 0,0 0 0 0 0,3-4-17 0 0,19-16 99 0 0,-1-1 0 0 0,-1-1-1 0 0,-2-1 1 0 0,0-2-1 0 0,-3 0 1 0 0,0-2-1 0 0,-2 0 1 0 0,-2-2 0 0 0,-1 0-1 0 0,-1-1 1 0 0,-2 0-1 0 0,-2-4-98 0 0,-2 8 24 0 0,-2-1 1 0 0,-1 0-1 0 0,-2-1 0 0 0,-2 1 0 0 0,0-1 0 0 0,-3 0 0 0 0,-1 0 1 0 0,-2-18-25 0 0,-15-19 46 0 0,15 72-71 0 0,1-1 0 0 0,0 1 0 0 0,0 0-1 0 0,0-1 1 0 0,0 1 0 0 0,0 0 0 0 0,0 0-1 0 0,0 0 1 0 0,0 0 0 0 0,0 0 0 0 0,0 0 0 0 0,0 0-1 0 0,1 0 1 0 0,-1 0 0 0 0,0 0 0 0 0,1 0-1 0 0,-1 1 1 0 0,1-1 0 0 0,0 0 0 0 0,-1 0-1 0 0,1 1 1 0 0,0-1 0 0 0,-1 0 0 0 0,1 1 0 0 0,0-1-1 0 0,0 0 1 0 0,0 1 0 0 0,0-1 0 0 0,1 0-1 0 0,-1 1 1 0 0,0-1 0 0 0,0 0 0 0 0,1 1 25 0 0,-2 5-4 0 0,-5 36 52 0 0,3 1-1 0 0,1-1 0 0 0,2 1 1 0 0,4 32-48 0 0,14 398 405 0 0,-14-411-728 0 0,-4-63 250 0 0,0 0-26 0 0,0 0 19 0 0,0 0-1 0 0,0 0-10 0 0,0 0-1 0 0,-13-22-1323 0 0,-46-72-7164 0 0,41 60-940 0 0,11 22 3596 0 0</inkml:trace>
  <inkml:trace contextRef="#ctx0" brushRef="#br0" timeOffset="4060.878">1379 419 2697 0 0,'0'0'3620'0'0,"0"0"-786"0"0,0 0-483 0 0,0 0-261 0 0,0 0-279 0 0,0 0-280 0 0,0 0-377 0 0,0 0-338 0 0,0 0-173 0 0,0 0-23 0 0,0 0 55 0 0,0 0 57 0 0,0 0-16 0 0,16-2-24 0 0,105-11 563 0 0,458-56 1308 0 0,-442 55-3887 0 0,-108 10-2480 0 0,-1 0-3401 0 0,-18 4-5102 0 0</inkml:trace>
  <inkml:trace contextRef="#ctx0" brushRef="#br0" timeOffset="7290.128">3083 662 280 0 0,'0'0'1351'0'0,"0"0"24"0"0,0 0 148 0 0,0 0 180 0 0,0 0 124 0 0,0 0-15 0 0,0 0-217 0 0,0 0-272 0 0,0 0-240 0 0,0 0-236 0 0,-33 6-180 0 0,-102 19-139 0 0,70 4 135 0 0,55-19-472 0 0,0-3-108 0 0,0 1 0 0 0,0 0 0 0 0,1 0 0 0 0,1 1 0 0 0,-1 0 0 0 0,1 0 0 0 0,1 1 0 0 0,0 0 0 0 0,0 0 0 0 0,1 1 0 0 0,0 0 0 0 0,1 0 0 0 0,0 0 0 0 0,1 1 0 0 0,0-1 0 0 0,1 1 0 0 0,0 0 0 0 0,1 0 0 0 0,1 0 0 0 0,-1 1 0 0 0,2 0-83 0 0,2-10 46 0 0,0 0 0 0 0,1 0 1 0 0,-1 0-1 0 0,1-1 1 0 0,-1 1-1 0 0,1 0 0 0 0,0-1 1 0 0,0 0-1 0 0,1 0 1 0 0,-1 0-1 0 0,0 0 0 0 0,1 0 1 0 0,-1 0-1 0 0,1-1 1 0 0,-1 0-1 0 0,1 0 0 0 0,0 0 1 0 0,-1 0-1 0 0,1 0 1 0 0,0-1-1 0 0,0 0 0 0 0,0 0 1 0 0,-1 0-1 0 0,1 0 1 0 0,0 0-1 0 0,0-1 1 0 0,-1 0-1 0 0,1 1 0 0 0,0-2 1 0 0,-1 1-1 0 0,1 0 1 0 0,0-1-1 0 0,-1 1 0 0 0,2-2-46 0 0,24-11 194 0 0,0-1 0 0 0,-2-2 0 0 0,0 0 0 0 0,0-2 0 0 0,-2-1 1 0 0,-1-1-1 0 0,0-1 0 0 0,-2-1 0 0 0,0-1 0 0 0,15-22-194 0 0,16 1-154 0 0,-37 68-14 0 0,12 30 185 0 0,-26-43-11 0 0,1 0 0 0 0,1 0 0 0 0,0-1 0 0 0,0 1 0 0 0,1-1 0 0 0,0 0 0 0 0,1 0 0 0 0,0-1 0 0 0,0 1 0 0 0,1-1 0 0 0,0-1 0 0 0,0 1 0 0 0,1-1 0 0 0,0-1 0 0 0,0 1 0 0 0,1-1 0 0 0,-1-1 0 0 0,1 1 0 0 0,1-2 0 0 0,-1 1 0 0 0,1-1 0 0 0,0-1 0 0 0,-1 0 0 0 0,2 0 0 0 0,5 1-6 0 0,-8-4 62 0 0,0 0 0 0 0,0-1 1 0 0,0 0-1 0 0,0 0 0 0 0,0 0 0 0 0,0-1 0 0 0,0 0 1 0 0,-1-1-1 0 0,1 0 0 0 0,-1 0 0 0 0,0 0 0 0 0,1-1 1 0 0,-1 0-1 0 0,2-3-62 0 0,28-22 214 0 0,-2-1 1 0 0,-2-2 0 0 0,0-1-1 0 0,-3-1 1 0 0,0-2-1 0 0,-3-2 1 0 0,-1 0-1 0 0,-2-1 1 0 0,-1-2 0 0 0,8-21-215 0 0,-19 28 15 0 0,-1-1 1 0 0,-1 0 0 0 0,-2 0-1 0 0,-1-1 1 0 0,-2 0 0 0 0,-2 0-1 0 0,-1 0 1 0 0,-3-29-16 0 0,2 57 14 0 0,-1 0 1 0 0,1 0-1 0 0,-2 0 1 0 0,1-1-1 0 0,-1 1 1 0 0,-1 0-1 0 0,1 1 0 0 0,-1-1 1 0 0,-1 0-1 0 0,1 0 1 0 0,-1 1-1 0 0,-1-1 0 0 0,1 1 1 0 0,-1 0-1 0 0,0 0 1 0 0,-1 1-1 0 0,0-1 0 0 0,0 1 1 0 0,0 0-1 0 0,-1 0 1 0 0,-2-1-15 0 0,6 6 0 0 0,0 0 1 0 0,1 1-1 0 0,-1-1 0 0 0,0 1 1 0 0,0 0-1 0 0,0-1 1 0 0,0 1-1 0 0,0 0 0 0 0,0 0 1 0 0,0 0-1 0 0,0 0 1 0 0,0 1-1 0 0,0-1 1 0 0,0 0-1 0 0,0 1 0 0 0,0 0 1 0 0,0-1-1 0 0,0 1 1 0 0,1 0-1 0 0,-1 0 0 0 0,0 0 1 0 0,0 0-1 0 0,1 0 1 0 0,-1 0-1 0 0,1 1 1 0 0,-1-1-1 0 0,1 0 0 0 0,-1 1 1 0 0,1-1-1 0 0,0 1 1 0 0,0 0-1 0 0,0-1 0 0 0,0 1 1 0 0,0 0-1 0 0,0 0 1 0 0,0 0-1 0 0,-27 71-34 0 0,22-38 60 0 0,1 0 0 0 0,2 0 0 0 0,1 0 0 0 0,2 0-1 0 0,2 14-25 0 0,48 180 270 0 0,-12 6-101 0 0,-33-103-328 0 0,-5-131 118 0 0,0-1-8 0 0,0 0-15 0 0,0 0-18 0 0,0 0-24 0 0,0 0-34 0 0,-5-16-1331 0 0,-13-43-3302 0 0,14 35-3086 0 0,2 12-3089 0 0</inkml:trace>
  <inkml:trace contextRef="#ctx0" brushRef="#br0" timeOffset="7603.572">3339 379 5993 0 0,'0'0'3274'0'0,"0"0"-1741"0"0,0 0-562 0 0,0 0 239 0 0,0 0 200 0 0,0 0-3 0 0,0 0-125 0 0,0 0-186 0 0,0 0-136 0 0,33 13-122 0 0,106 42-130 0 0,-40-38 170 0 0,-77-18-701 0 0,291-10 849 0 0,-106-7-6217 0 0,-179 14-1548 0 0,-7 1-4094 0 0</inkml:trace>
  <inkml:trace contextRef="#ctx0" brushRef="#br0" timeOffset="8019.937">4987 434 2905 0 0,'0'0'2780'0'0,"0"0"-473"0"0,0 0-298 0 0,0 0-147 0 0,0 0-71 0 0,0 0-167 0 0,0 0-250 0 0,0 0-249 0 0,0 0-243 0 0,-33 6-205 0 0,-102 18-153 0 0,61 4 155 0 0,62-20-538 0 0,-3 2-81 0 0,-1-1 0 0 0,2 2-1 0 0,0 0 1 0 0,0 1-1 0 0,1 0 1 0 0,0 1 0 0 0,1 1-1 0 0,1 0 1 0 0,0 0-1 0 0,1 1 1 0 0,0 0-1 0 0,2 1 1 0 0,0 0 0 0 0,0 1-1 0 0,1-1 1 0 0,1 1-1 0 0,1 1 1 0 0,1-1 0 0 0,0 1-1 0 0,1 0 1 0 0,1-1-1 0 0,0 9-59 0 0,3-23 24 0 0,-1 1 1 0 0,0-1-1 0 0,0 0 0 0 0,1 0 0 0 0,0 0 0 0 0,0 0 0 0 0,0 0 0 0 0,0-1 0 0 0,0 1 0 0 0,0 0 0 0 0,1 0 1 0 0,-1-1-1 0 0,1 1 0 0 0,0-1 0 0 0,0 1 0 0 0,0-1 0 0 0,0 0 0 0 0,0 1 0 0 0,0-1 0 0 0,1 0 0 0 0,-1-1 1 0 0,1 1-1 0 0,-1 0 0 0 0,1-1 0 0 0,0 1 0 0 0,0-1 0 0 0,-1 0 0 0 0,1 0 0 0 0,0 0 0 0 0,0 0 0 0 0,0-1 1 0 0,0 1-1 0 0,0-1 0 0 0,0 0 0 0 0,0 0 0 0 0,1 0 0 0 0,-1 0 0 0 0,2-1-24 0 0,7 0 114 0 0,0-1-1 0 0,0 0 1 0 0,0-1-1 0 0,0 0 1 0 0,-1-1-1 0 0,1 0 1 0 0,-1-1 0 0 0,0 0-1 0 0,4-4-113 0 0,17-13 126 0 0,-1-3-1 0 0,-1 0 0 0 0,-1-2 1 0 0,-2-1-1 0 0,-1-1 1 0 0,-1-1-1 0 0,-1-1 0 0 0,1-6-125 0 0,-15 24 7 0 0,75-123 139 0 0,-85 136-155 0 0,0 1 1 0 0,0-1-1 0 0,0 0 0 0 0,0 1 0 0 0,0-1 0 0 0,0 0 0 0 0,0 0 0 0 0,0 1 0 0 0,0-1 0 0 0,0 0 0 0 0,0 1 0 0 0,0-1 0 0 0,0 0 1 0 0,0 0-1 0 0,1 1 0 0 0,-1-1 0 0 0,0 0 0 0 0,0 0 0 0 0,0 1 0 0 0,0-1 0 0 0,1 0 0 0 0,-1 0 0 0 0,0 0 0 0 0,0 1 0 0 0,1-1 1 0 0,-1 0-1 0 0,0 0 0 0 0,0 0 0 0 0,0 0 0 0 0,1 1 0 0 0,-1-1 0 0 0,0 0 0 0 0,1 0 0 0 0,-1 0 0 0 0,0 0 0 0 0,0 0 0 0 0,1 0 0 0 0,-1 0 1 0 0,0 0-1 0 0,1 0 0 0 0,-1 0 0 0 0,0 0 0 0 0,0 0 0 0 0,1 0 0 0 0,-1 0 0 0 0,0 0 9 0 0,-4 44-27 0 0,2-33 15 0 0,0 7-463 0 0,-3 99 47 0 0,14-80-2729 0 0,8-4-3692 0 0,-8-22-4525 0 0</inkml:trace>
  <inkml:trace contextRef="#ctx0" brushRef="#br0" timeOffset="8435.826">5351 787 13515 0 0,'0'0'2336'0'0,"0"0"-755"0"0,0 0-382 0 0,0 0-60 0 0,0 0-94 0 0,0 0-138 0 0,0 0-188 0 0,0 0-166 0 0,0 0-115 0 0,17-34-86 0 0,55-107-76 0 0,-23 67 93 0 0,25-4-66 0 0,-72 78-315 0 0,-1 0 1 0 0,1 0 0 0 0,-1 0-1 0 0,0 1 1 0 0,1-1-1 0 0,-1 0 1 0 0,1 0-1 0 0,-1 1 1 0 0,0-1-1 0 0,1 1 1 0 0,-1-1-1 0 0,0 1 1 0 0,0 0-1 0 0,1-1 1 0 0,-1 1-1 0 0,0 0 1 0 0,0 0-1 0 0,0 0 1 0 0,0 0-1 0 0,0 0 1 0 0,0 0-1 0 0,0 0 1 0 0,0 0-1 0 0,0 0 1 0 0,-1 1-1 0 0,1-1 1 0 0,0 0 0 0 0,-1 0-1 0 0,1 1 1 0 0,-1-1-1 0 0,1 1 1 0 0,-1-1-1 0 0,0 0 1 0 0,1 1-1 0 0,-1-1 1 0 0,0 1-1 0 0,0-1 1 0 0,0 0-1 0 0,0 1 1 0 0,0-1-1 0 0,-1 1 1 0 0,1-1-1 0 0,0 0 1 0 0,-1 1-1 0 0,1-1 1 0 0,-1 2 11 0 0,4 16-24 0 0,5 5 5 0 0,-6-14 24 0 0,0 0 0 0 0,1-1-1 0 0,0 1 1 0 0,1 0 0 0 0,0-1 0 0 0,1 0 0 0 0,0 0-1 0 0,0-1 1 0 0,1 1 0 0 0,0-1 0 0 0,1 0 0 0 0,4 4-5 0 0,-8-9 40 0 0,0 0 1 0 0,0-1 0 0 0,1 1-1 0 0,-1-1 1 0 0,1 0 0 0 0,-1 0-1 0 0,1 0 1 0 0,0 0 0 0 0,0-1-1 0 0,0 1 1 0 0,0-1 0 0 0,0 0-1 0 0,0 0 1 0 0,0-1 0 0 0,1 1-1 0 0,3-1-40 0 0,-3 0 84 0 0,0 0-1 0 0,0 0 1 0 0,0-1-1 0 0,-1 1 1 0 0,1-1-1 0 0,0 0 1 0 0,0-1-1 0 0,0 1 1 0 0,-1-1-1 0 0,1 0 1 0 0,-1 0-1 0 0,1 0 1 0 0,-1-1-1 0 0,0 0 1 0 0,0 1-1 0 0,0-2 1 0 0,0 1-1 0 0,-1 0 1 0 0,1-1-1 0 0,-1 1 1 0 0,0-1-1 0 0,0 0 1 0 0,0-1-84 0 0,25-32-594 0 0,41-63 1686 0 0,-52 65-5274 0 0,-6-2-4846 0 0,-11 29-3514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46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418 487 0 0 0,'0'0'756'0'0,"0"0"724"0"0,0 0 178 0 0,0 0-88 0 0,0 0-102 0 0,0 0-88 0 0,0 0-79 0 0,0 0-6 0 0,0 0-19 0 0,0 0-125 0 0,0 0-120 0 0,-4-7-104 0 0,-14-18-134 0 0,16 23-640 0 0,0 0-1 0 0,-1 0 0 0 0,1 0 1 0 0,-1 0-1 0 0,1 1 1 0 0,-1-1-1 0 0,1 1 1 0 0,-1-1-1 0 0,0 1 0 0 0,0 0 1 0 0,0 0-1 0 0,0 0 1 0 0,0 1-1 0 0,1-1 1 0 0,-2 1-1 0 0,1-1 0 0 0,0 1 1 0 0,0 0-1 0 0,0 0 1 0 0,0 0-1 0 0,0 1 0 0 0,-1 0-152 0 0,-8-1 336 0 0,0 1-247 0 0,0 0 0 0 0,1 0 1 0 0,-1 1-1 0 0,1 1 0 0 0,0 0 0 0 0,-1 1 1 0 0,1 0-1 0 0,1 0 0 0 0,-1 1 0 0 0,1 1 1 0 0,0 0-1 0 0,-9 6-89 0 0,7-5 17 0 0,0 0 1 0 0,1 0-1 0 0,0 1 1 0 0,1 0-1 0 0,0 1 1 0 0,0 0-1 0 0,0 1 1 0 0,1 0-1 0 0,1 1 0 0 0,0-1 1 0 0,0 2-1 0 0,1-1 1 0 0,1 1-1 0 0,0 0 1 0 0,0 0-1 0 0,1 1 1 0 0,1-1-1 0 0,0 1 1 0 0,1 0-1 0 0,0 1 1 0 0,0 12-18 0 0,4-21 31 0 0,1 1 1 0 0,0-1 0 0 0,0 0 0 0 0,1 0 0 0 0,-1 0 0 0 0,1 0 0 0 0,0 0 0 0 0,1 0-1 0 0,-1-1 1 0 0,1 0 0 0 0,0 0 0 0 0,0 0 0 0 0,0 0 0 0 0,1 0 0 0 0,-1-1 0 0 0,1 0 0 0 0,0 0-1 0 0,0 0 1 0 0,0 0 0 0 0,0-1 0 0 0,1 0 0 0 0,-1 0 0 0 0,1 0 0 0 0,-1-1 0 0 0,1 0-1 0 0,-1 0 1 0 0,1 0 0 0 0,0-1 0 0 0,-1 0 0 0 0,1 0 0 0 0,0 0 0 0 0,2-1-32 0 0,12-2 143 0 0,-1-1 1 0 0,1 0 0 0 0,-1-2-1 0 0,0 0 1 0 0,-1-1 0 0 0,0-1-1 0 0,0-1 1 0 0,0 0 0 0 0,-1-1-1 0 0,-1-1 1 0 0,0-1 0 0 0,0 0-1 0 0,-1-1 1 0 0,8-10-144 0 0,-4 5 151 0 0,-1-2 1 0 0,-1 0-1 0 0,0-1 1 0 0,-2 0-1 0 0,0-1 1 0 0,-2-1-1 0 0,3-8-151 0 0,-27 64 29 0 0,9-25-106 0 0,1 0-1 0 0,1 0 0 0 0,-1 1 0 0 0,1-1 0 0 0,1 0 0 0 0,0 0 0 0 0,0 0 0 0 0,0 0 0 0 0,1 0 0 0 0,0 0 1 0 0,1 0-1 0 0,0 0 0 0 0,0-1 0 0 0,0 1 0 0 0,1-1 0 0 0,0 0 0 0 0,3 3 78 0 0,43 44-2421 0 0,-31-38-952 0 0,1-2-3621 0 0,-10-6-4147 0 0</inkml:trace>
  <inkml:trace contextRef="#ctx0" brushRef="#br0" timeOffset="413.578">685 840 2873 0 0,'0'0'4411'0'0,"0"0"-1585"0"0,0 0-749 0 0,0 0-174 0 0,0 0-250 0 0,0 0-270 0 0,0 0-272 0 0,0 0-257 0 0,0 0-169 0 0,0 0-119 0 0,0 0-94 0 0,0 0-83 0 0,0 0-51 0 0,10-15-17 0 0,63-103 475 0 0,47-94 47 0 0,-119 218-882 0 0,0 0 0 0 0,0 0 0 0 0,1 0 0 0 0,0-1-1 0 0,0 1 1 0 0,0 0 0 0 0,1-1 0 0 0,0 0 0 0 0,0 0 0 0 0,0 1 0 0 0,1-2 0 0 0,-1 1-1 0 0,1 0 1 0 0,0-1 0 0 0,4 3 39 0 0,0-2 84 0 0,0 0-1 0 0,0 0 0 0 0,0-1 1 0 0,1 0-1 0 0,-1-1 0 0 0,1 0 1 0 0,0 0-1 0 0,0-1 0 0 0,0 0 1 0 0,1-1-1 0 0,-1 0 0 0 0,0 0 1 0 0,0-1-1 0 0,1 0 0 0 0,-1-1 1 0 0,0 0-1 0 0,1 0 1 0 0,0-2-84 0 0,-6 2 74 0 0,0 0 0 0 0,0 0 1 0 0,0-1-1 0 0,0 0 0 0 0,0 0 1 0 0,-1 0-1 0 0,1 0 1 0 0,-1 0-1 0 0,0-1 0 0 0,1 0 1 0 0,-1 1-1 0 0,0-1 1 0 0,0 0-1 0 0,-1-1 0 0 0,1 1 1 0 0,-1 0-1 0 0,0-1 0 0 0,0 1 1 0 0,0-1-1 0 0,0 0 1 0 0,0 0-1 0 0,-1 0 0 0 0,1-2-74 0 0,4-15-2617 0 0,0 0-3391 0 0,-4 11 1812 0 0,0 9-7620 0 0</inkml:trace>
  <inkml:trace contextRef="#ctx0" brushRef="#br0" timeOffset="1516.079">1622 424 10298 0 0,'0'0'1845'0'0,"0"0"-337"0"0,0 0-200 0 0,0 0-38 0 0,0 0-109 0 0,0 0-147 0 0,0 0-217 0 0,0 0-199 0 0,-34 15-139 0 0,-106 47-109 0 0,74-15 46 0 0,56-35-314 0 0,2-4-59 0 0,1 1-1 0 0,0 0 1 0 0,0 0 0 0 0,0 1-1 0 0,1-1 1 0 0,1 1 0 0 0,0 0-1 0 0,0 1 1 0 0,1 0 0 0 0,0-1-1 0 0,1 1 1 0 0,0 0 0 0 0,1 1-1 0 0,0-1 1 0 0,1 0 0 0 0,0 1-1 0 0,1-1 1 0 0,0 7-23 0 0,1-16 40 0 0,0 1 0 0 0,0 0 1 0 0,0-1-1 0 0,1 1 0 0 0,-1-1 0 0 0,1 1 0 0 0,-1-1 1 0 0,1 0-1 0 0,0 0 0 0 0,0 1 0 0 0,0-1 0 0 0,0-1 1 0 0,0 1-1 0 0,0 0 0 0 0,1 0 0 0 0,-1-1 0 0 0,1 1 1 0 0,-1-1-1 0 0,1 0 0 0 0,-1 0 0 0 0,1 0 0 0 0,0 0 1 0 0,-1 0-1 0 0,1-1 0 0 0,0 1 0 0 0,0-1 0 0 0,0 1 1 0 0,-1-1-1 0 0,1 0 0 0 0,0 0 0 0 0,0-1 0 0 0,0 1 1 0 0,0-1-1 0 0,-1 1 0 0 0,1-1 0 0 0,0 0 0 0 0,-1 0 1 0 0,1 0-1 0 0,0 0 0 0 0,-1 0 0 0 0,1-1 0 0 0,0 0-40 0 0,31-22 305 0 0,0-2 0 0 0,-1-2 0 0 0,-2-1 0 0 0,-1-1 0 0 0,12-18-305 0 0,-32 37 50 0 0,59-49 93 0 0,-68 59-143 0 0,1 0 0 0 0,0 1 0 0 0,0-1 1 0 0,0 0-1 0 0,0 0 0 0 0,0 1 0 0 0,0-1 0 0 0,0 1 0 0 0,0 0 1 0 0,0 0-1 0 0,0-1 0 0 0,0 1 0 0 0,0 1 0 0 0,0-1 0 0 0,0 0 0 0 0,0 0 1 0 0,0 1-1 0 0,0-1 0 0 0,0 1 0 0 0,0 0 0 0 0,0-1 0 0 0,0 1 1 0 0,0 0-1 0 0,-1 0 0 0 0,1 0 0 0 0,0 0 0 0 0,-1 1 0 0 0,1-1 1 0 0,-1 0-1 0 0,1 1 0 0 0,-1-1 0 0 0,1 1 0 0 0,-1-1 0 0 0,0 1 0 0 0,0 0 1 0 0,0 0-1 0 0,0-1 0 0 0,0 1 0 0 0,0 0 0 0 0,0 0 0 0 0,-1 0 1 0 0,1 0-1 0 0,-1 0 0 0 0,1 0 0 0 0,-1 0 0 0 0,0 0 0 0 0,0 0 0 0 0,0 0 1 0 0,0 0-1 0 0,0 0 0 0 0,-1 1 0 0 0,7 22 32 0 0,-1 0-1 0 0,-1 0 1 0 0,-1 1 0 0 0,-1-1-1 0 0,-2 1 1 0 0,-2 21-32 0 0,2-29 2 0 0,-5 40-60 0 0,-3-2 1 0 0,-2 1-1 0 0,-2-1 0 0 0,-20 53 58 0 0,27-92-25 0 0,-2 13-16 0 0,-3 0 0 0 0,0-1-1 0 0,-2 0 1 0 0,-1-1 0 0 0,-1 0 0 0 0,-1-1-1 0 0,-2-1 1 0 0,0-1 0 0 0,-2 0 0 0 0,-1-1-1 0 0,-1-1 1 0 0,-12 10 41 0 0,-21-14-116 0 0,47-57-104 0 0,9 26 218 0 0,1 0-1 0 0,0 0 1 0 0,0 0-1 0 0,1 1 1 0 0,1-1-1 0 0,0 1 1 0 0,0 0-1 0 0,1 0 1 0 0,0 0-1 0 0,3-2 3 0 0,-5 6 1 0 0,251-366 67 0 0,-131 172-619 0 0,-8-4 1 0 0,21-72 550 0 0,-128 257-50 0 0,-1 0 1 0 0,-1-1-1 0 0,-1 0 1 0 0,-1 0-1 0 0,0 0 1 0 0,-2-1-1 0 0,-1 1 1 0 0,0-1-1 0 0,-2-17 50 0 0,0 36 0 0 0,0-1-1 0 0,-1 1 1 0 0,1-1-1 0 0,-1 1 1 0 0,0-1-1 0 0,0 1 1 0 0,0 0 0 0 0,-1-1-1 0 0,1 1 1 0 0,-1 0-1 0 0,0 0 1 0 0,1 0-1 0 0,-2 0 1 0 0,1 0-1 0 0,0 1 1 0 0,0-1 0 0 0,-1 1-1 0 0,1-1 1 0 0,-1 1-1 0 0,0 0 1 0 0,0 0-1 0 0,0 0 1 0 0,0 0-1 0 0,0 1 1 0 0,0-1 0 0 0,0 1-1 0 0,-1 0 1 0 0,1 0-1 0 0,-1 0 1 0 0,1 0-1 0 0,0 0 1 0 0,-1 1-1 0 0,-2 0 1 0 0,0 0-7 0 0,1 0-1 0 0,-1 0 1 0 0,1 1-1 0 0,-1 0 1 0 0,1 0-1 0 0,-1 1 0 0 0,1-1 1 0 0,0 1-1 0 0,0 1 1 0 0,0-1-1 0 0,0 0 1 0 0,0 1-1 0 0,0 0 0 0 0,1 1 1 0 0,-1-1-1 0 0,1 1 1 0 0,0-1-1 0 0,0 1 0 0 0,-1 1 8 0 0,-6 8 11 0 0,1 0-1 0 0,0 1 0 0 0,1 0 0 0 0,0 0 1 0 0,1 1-1 0 0,1 0 0 0 0,0 0 1 0 0,1 1-1 0 0,1 0 0 0 0,0 0 0 0 0,1 0 1 0 0,1 1-1 0 0,0-1 0 0 0,1 1 0 0 0,1 0 1 0 0,1 0-1 0 0,1-1 0 0 0,0 1 0 0 0,1 0 1 0 0,0-1-1 0 0,2 1 0 0 0,0-1 1 0 0,2 4-12 0 0,100 280 300 0 0,-28-183-289 0 0,-73-112 14 0 0,-1-1 0 0 0,2 0 0 0 0,-1 0 0 0 0,0-1 0 0 0,0 0 1 0 0,1 0-1 0 0,0 0 0 0 0,0 0 0 0 0,0-1 0 0 0,0 0 0 0 0,0 0 0 0 0,0-1 1 0 0,0 0-1 0 0,1 0 0 0 0,-1 0 0 0 0,0-1 0 0 0,1 0 0 0 0,-1 0 1 0 0,0 0-1 0 0,1-1 0 0 0,-1 0 0 0 0,0 0 0 0 0,0-1 0 0 0,1 0 1 0 0,-1 0-1 0 0,0 0 0 0 0,-1-1 0 0 0,1 0 0 0 0,0 0 0 0 0,-1 0 1 0 0,0-1-1 0 0,0 0 0 0 0,0 0 0 0 0,1-1-24 0 0,115-113 291 0 0,-108 103-290 0 0,-1 1 1 0 0,0-2 0 0 0,-1 0-1 0 0,-1 0 1 0 0,0-1 0 0 0,-1-1-1 0 0,-1 1 1 0 0,-1-1 0 0 0,0 0-1 0 0,-2-1 1 0 0,0 0-1 0 0,-1 0 1 0 0,0-6-2 0 0,-4 24-6 0 0,0 0-1 0 0,0 0 1 0 0,0 0 0 0 0,-1 0-1 0 0,1-1 1 0 0,0 1-1 0 0,-1 0 1 0 0,1 0 0 0 0,0 0-1 0 0,-1 0 1 0 0,0 0-1 0 0,1 0 1 0 0,-1 0 0 0 0,1 0-1 0 0,-1 0 1 0 0,0 1-1 0 0,0-1 1 0 0,0 0 0 0 0,0 0-1 0 0,1 1 1 0 0,-1-1-1 0 0,0 0 1 0 0,0 1 0 0 0,0-1-1 0 0,0 1 1 0 0,0-1-1 0 0,0 1 1 0 0,-1-1 0 0 0,1 1-1 0 0,0 0 1 0 0,0 0-1 0 0,0 0 1 0 0,0-1 0 0 0,0 1-1 0 0,0 0 1 0 0,-1 0-1 0 0,1 1 1 0 0,0-1 0 0 0,0 0-1 0 0,0 0 1 0 0,0 0-1 0 0,0 1 1 0 0,0-1 0 0 0,0 1-1 0 0,-1-1 7 0 0,-52 19-345 0 0,37-8 334 0 0,0-1 1 0 0,1 2 0 0 0,0 0-1 0 0,1 1 1 0 0,1 0 0 0 0,0 1-1 0 0,1 1 1 0 0,0 0 0 0 0,1 1-1 0 0,1 1 1 0 0,0-1 0 0 0,-7 19 10 0 0,13-27 15 0 0,1 0 0 0 0,0 0 0 0 0,0 0 0 0 0,0 1 0 0 0,1 0 0 0 0,1 0 0 0 0,-1 0 1 0 0,2 0-1 0 0,-1 0 0 0 0,1 0 0 0 0,0 0 0 0 0,1 1 0 0 0,0-1 0 0 0,1 0 0 0 0,0 0 0 0 0,0 0 1 0 0,1 0-1 0 0,0 1 0 0 0,1-2 0 0 0,0 1 0 0 0,0 0 0 0 0,0-1 0 0 0,2 1 0 0 0,2 4-15 0 0,9 2 40 0 0,1-1-1 0 0,0 0 0 0 0,1-1 1 0 0,1-1-1 0 0,0-1 0 0 0,0-1 1 0 0,1 0-1 0 0,0-2 0 0 0,1 0 0 0 0,0-1 1 0 0,0-1-1 0 0,1-2 0 0 0,0 0 1 0 0,-1 0-1 0 0,1-2 0 0 0,0-1 1 0 0,0-1-1 0 0,0-1 0 0 0,6-1-39 0 0,60-14-747 0 0,-56-1-6041 0 0,-25 9-4969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49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55 0 0 0,'0'-10'36'0'0,"0"9"216"0"0,0 1 307 0 0,0 0 10 0 0,-8-14 7884 0 0,-25 11-3319 0 0,-20 13-2571 0 0,37-1-2402 0 0,0 0-1 0 0,1 0 0 0 0,0 2 0 0 0,1 0 1 0 0,0 0-1 0 0,0 1 0 0 0,1 1 1 0 0,1 0-1 0 0,0 1 0 0 0,1 1 0 0 0,0-1 1 0 0,2 2-1 0 0,-1-1 0 0 0,2 1 0 0 0,0 1 1 0 0,1-1-1 0 0,-2 10-160 0 0,3-7 87 0 0,1 1 0 0 0,1 0 0 0 0,1 0 0 0 0,1 0 0 0 0,0 0 0 0 0,2 1 0 0 0,0-1 0 0 0,1 0 0 0 0,2 6-87 0 0,-1-14 77 0 0,1 0 0 0 0,0 1 0 0 0,1-1-1 0 0,0 0 1 0 0,1-1 0 0 0,0 1 0 0 0,1-1 0 0 0,0 0 0 0 0,0 0 0 0 0,2-1 0 0 0,-1 0 0 0 0,1 0 0 0 0,1-1 0 0 0,-1 0-1 0 0,2 0 1 0 0,-1-1 0 0 0,1 0 0 0 0,0-1 0 0 0,1 0 0 0 0,0-1 0 0 0,9 5-77 0 0,-3-7 99 0 0,1 0 1 0 0,-1-1-1 0 0,1-1 1 0 0,0 0-1 0 0,0-2 1 0 0,0 0-1 0 0,-1-1 1 0 0,1 0-1 0 0,0-2 1 0 0,0 0-1 0 0,-1-1 1 0 0,0-1-1 0 0,0 0 0 0 0,0-1 1 0 0,-1-1-1 0 0,1-1 1 0 0,-2 0-1 0 0,1-1 1 0 0,-1-1-1 0 0,-1 0 1 0 0,0-1-1 0 0,0-1 1 0 0,-1 0-1 0 0,0 0 1 0 0,-1-2-1 0 0,-1 1 1 0 0,0-2-1 0 0,-1 1 1 0 0,0-1-1 0 0,-1-1 0 0 0,-1 0 1 0 0,-1 0-1 0 0,0-1 1 0 0,3-12-100 0 0,-7 14-73 0 0,0 0 1 0 0,0 0-1 0 0,-2-1 1 0 0,0 0-1 0 0,0 1 1 0 0,-2-1-1 0 0,0 1 1 0 0,-1-1-1 0 0,0 1 1 0 0,-1-1-1 0 0,-1 1 1 0 0,0 0 0 0 0,-1 1-1 0 0,-1-1 1 0 0,0 1-1 0 0,-1 0 1 0 0,-1 0-1 0 0,0 1 1 0 0,-1 0-1 0 0,0 0 1 0 0,-1 1-1 0 0,0 1 1 0 0,-1-1-1 0 0,0 2 1 0 0,-1-1-1 0 0,0 2 1 0 0,-1-1-1 0 0,-10-5 73 0 0,-82-18-3447 0 0,33 33-3943 0 0,52 3-373 0 0</inkml:trace>
  <inkml:trace contextRef="#ctx0" brushRef="#br0" timeOffset="369.542">0 567 5561 0 0,'0'0'2153'0'0,"0"0"-557"0"0,0 0-185 0 0,0 0 0 0 0,0 0 68 0 0,0 0-32 0 0,0 0-226 0 0,0 0-187 0 0,0 0-159 0 0,0 0-138 0 0,0 0-104 0 0,0 0-128 0 0,24-25-124 0 0,73-74-98 0 0,-49 61 99 0 0,-42 35-339 0 0,0 0 0 0 0,0 0 0 0 0,1 0 1 0 0,-1 1-1 0 0,1 0 0 0 0,-1 1 0 0 0,1-1 1 0 0,-1 1-1 0 0,1 1 0 0 0,0-1 1 0 0,0 1-1 0 0,0 0 0 0 0,-1 1 0 0 0,1-1 1 0 0,0 1-1 0 0,-1 1 0 0 0,1-1 0 0 0,-1 1 1 0 0,1 0-1 0 0,-1 1 0 0 0,0-1 1 0 0,1 1-1 0 0,-2 1 0 0 0,1-1 0 0 0,0 1 1 0 0,-1 0-1 0 0,1 0 0 0 0,-1 1 0 0 0,0 0-43 0 0,124 83 934 0 0,-118-82-773 0 0,1-1 0 0 0,0 0 0 0 0,0-1 0 0 0,0 0 0 0 0,0-1 0 0 0,1-1 0 0 0,-1 1 0 0 0,1-2 0 0 0,0 0 0 0 0,0 0 0 0 0,5-2-161 0 0,-15-2-7536 0 0,-1 3-4179 0 0</inkml:trace>
  <inkml:trace contextRef="#ctx0" brushRef="#br0" timeOffset="835.201">913 479 344 0 0,'0'0'2301'0'0,"0"0"139"0"0,0 0 93 0 0,0 0-214 0 0,0 0-312 0 0,0 0-376 0 0,0 0-356 0 0,0 0-291 0 0,0 0-192 0 0,0 0-97 0 0,0 0-134 0 0,0 0-106 0 0,0 0-80 0 0,-14 12-103 0 0,-42 39-75 0 0,55-49-183 0 0,-1-1 1 0 0,0 1-1 0 0,0 0 0 0 0,1 0 0 0 0,-1-1 0 0 0,1 1 0 0 0,0 0 0 0 0,-1 0 0 0 0,1 0 0 0 0,0 0 0 0 0,0 1 0 0 0,0-1 0 0 0,1 0 0 0 0,-1 0 0 0 0,0 1 0 0 0,1-1 0 0 0,0 0 0 0 0,-1 1 0 0 0,1-1 1 0 0,0 0-1 0 0,0 1 0 0 0,0-1 0 0 0,1 1-14 0 0,-1 8 62 0 0,0-6 2 0 0,0 1-1 0 0,1-1 1 0 0,0 1 0 0 0,-1-1-1 0 0,2 0 1 0 0,-1 1 0 0 0,1-1-1 0 0,-1 0 1 0 0,1 0 0 0 0,1 0-1 0 0,-1 0 1 0 0,1 0 0 0 0,0-1-1 0 0,0 1 1 0 0,0-1 0 0 0,1 0-1 0 0,-1 0 1 0 0,1 0 0 0 0,0 0-1 0 0,1 0 1 0 0,-1-1 0 0 0,0 0-1 0 0,1 0 1 0 0,0 0 0 0 0,-1-1 0 0 0,1 1-1 0 0,0-1 1 0 0,1 0 0 0 0,-1-1-1 0 0,0 1 1 0 0,0-1 0 0 0,1 0-1 0 0,-1 0 1 0 0,1-1 0 0 0,-1 1-1 0 0,1-1-63 0 0,-1 0 93 0 0,0 0 0 0 0,1 0 0 0 0,-1 0-1 0 0,0 0 1 0 0,0-1 0 0 0,0 0 0 0 0,0 0 0 0 0,0 0-1 0 0,0-1 1 0 0,0 1 0 0 0,0-1 0 0 0,-1-1 0 0 0,1 1-1 0 0,0-1 1 0 0,-1 1 0 0 0,0-1 0 0 0,0 0-1 0 0,0-1 1 0 0,0 1 0 0 0,0-1 0 0 0,-1 0 0 0 0,1 0-1 0 0,-1 0 1 0 0,0 0 0 0 0,0 0 0 0 0,-1-1-1 0 0,1 1 1 0 0,-1-2-93 0 0,1 1-29 0 0,-1-1 1 0 0,0 1-1 0 0,0-1 0 0 0,-1 0 0 0 0,0 0 0 0 0,0 0 0 0 0,0 1 1 0 0,-1-1-1 0 0,0 0 0 0 0,0 0 0 0 0,0 0 0 0 0,-1 0 0 0 0,1 0 0 0 0,-2 0 1 0 0,1 1-1 0 0,-1-1 0 0 0,1 0 0 0 0,-1 1 0 0 0,-1-1 0 0 0,1 1 1 0 0,-1 0-1 0 0,0 0 0 0 0,-1 0 0 0 0,1 0 0 0 0,-1 0 0 0 0,0 1 1 0 0,0-1-1 0 0,0 1 0 0 0,0 0 0 0 0,-1 1 0 0 0,0-1 0 0 0,0 0 29 0 0,-41-23-2988 0 0,16 11-4973 0 0,15 8-3848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114 563 0 0 0,'0'0'1806'0'0,"0"0"209"0"0,0 0 172 0 0,0 0 72 0 0,0 0-93 0 0,0 0-279 0 0,0 0-379 0 0,0 0-362 0 0,0 0-283 0 0,0 0-220 0 0,0 0-133 0 0,-13 7-71 0 0,-40 20-8 0 0,51-25-383 0 0,0-1-1 0 0,-1 1 1 0 0,1 0 0 0 0,0 0 0 0 0,0 0 0 0 0,0 0-1 0 0,1 1 1 0 0,-1-1 0 0 0,0 0 0 0 0,1 1 0 0 0,-1-1-1 0 0,1 1 1 0 0,0-1 0 0 0,0 1 0 0 0,0 0 0 0 0,0-1-1 0 0,1 1 1 0 0,-1 0 0 0 0,1 0 0 0 0,-1 0 0 0 0,1 1-48 0 0,-2 8 229 0 0,-2 3-79 0 0,0 0 0 0 0,1-1 0 0 0,1 1 0 0 0,0 0 0 0 0,2 0 0 0 0,-1 0 0 0 0,2 0-1 0 0,0 0 1 0 0,0 0 0 0 0,2 0 0 0 0,0 0 0 0 0,0 0 0 0 0,2-1 0 0 0,0 0 0 0 0,0 0 0 0 0,1 0-1 0 0,1-1 1 0 0,6 10-150 0 0,-9-19 57 0 0,-1 0 1 0 0,1 0-1 0 0,0-1 0 0 0,0 1 0 0 0,1-1 0 0 0,-1 0 0 0 0,1 0 1 0 0,-1-1-1 0 0,1 0 0 0 0,0 1 0 0 0,0-2 0 0 0,0 1 0 0 0,0 0 1 0 0,0-1-1 0 0,1 0 0 0 0,-1 0 0 0 0,0-1 0 0 0,0 1 0 0 0,1-1 1 0 0,-1 0-1 0 0,0-1 0 0 0,1 1 0 0 0,-1-1 0 0 0,0 0 0 0 0,0-1 0 0 0,0 1 1 0 0,0-1-1 0 0,0 0 0 0 0,0 0 0 0 0,0 0 0 0 0,0-1 0 0 0,-1 0 1 0 0,1 0-1 0 0,-1 0 0 0 0,0 0 0 0 0,1-1-57 0 0,32-30 235 0 0,-1-2 0 0 0,-1-1-1 0 0,-2-1 1 0 0,20-33-235 0 0,-52 71-2 0 0,0 0 0 0 0,0 0 0 0 0,0 0 0 0 0,0 0-1 0 0,0 0 1 0 0,0 0 0 0 0,0 1 0 0 0,0-1 0 0 0,0 0 0 0 0,0 1 0 0 0,0-1 0 0 0,0 0 0 0 0,0 1 0 0 0,-1-1-1 0 0,1 1 1 0 0,0-1 0 0 0,0 1 0 0 0,-1 0 0 0 0,1-1 0 0 0,0 1 0 0 0,-1 0 0 0 0,1 0 0 0 0,0-1 0 0 0,-1 1 0 0 0,1 0-1 0 0,-1 0 1 0 0,0 0 0 0 0,1 0 0 0 0,-1 0 0 0 0,1 0 0 0 0,-1-1 0 0 0,0 1 0 0 0,0 0 0 0 0,0 0 0 0 0,0 0-1 0 0,0 0 1 0 0,0 0 0 0 0,0 0 0 0 0,0 0 0 0 0,0 0 0 0 0,0 0 0 0 0,0 0 0 0 0,0 0 0 0 0,-1 0 0 0 0,1 0-1 0 0,0 0 1 0 0,-1 0 0 0 0,1-1 0 0 0,-1 1 0 0 0,1 0 0 0 0,-1 0 0 0 0,0 0 2 0 0,2 11 9 0 0,0 1-8 0 0,1 0 1 0 0,0 0-1 0 0,0 0 0 0 0,1 0 1 0 0,1 0-1 0 0,0-1 0 0 0,1 1 1 0 0,0-1-1 0 0,1 0 0 0 0,1 0 1 0 0,-1-1-1 0 0,2 0 0 0 0,0 0 1 0 0,0-1-1 0 0,1 0 0 0 0,7 6-1 0 0,-10-14 19 0 0,0 0-1 0 0,1-1 0 0 0,0 0 1 0 0,-1 0-1 0 0,1-1 1 0 0,0 0-1 0 0,-1 0 1 0 0,1 0-1 0 0,0-1 0 0 0,-1 0 1 0 0,1 0-1 0 0,-1-1 1 0 0,1 0-1 0 0,-1 0 0 0 0,0 0 1 0 0,0-1-1 0 0,0 0 1 0 0,0 0-1 0 0,0-1 0 0 0,0 1 1 0 0,-1-1-1 0 0,0-1 1 0 0,0 1-1 0 0,0-1 0 0 0,4-5-18 0 0,5-3 108 0 0,0-1-1 0 0,-2-1 0 0 0,1-1 1 0 0,-2 0-1 0 0,0 0 1 0 0,-1-1-1 0 0,-1 0 0 0 0,0-1 1 0 0,-1 0-1 0 0,-1 0 0 0 0,-1-1 1 0 0,-1 0-1 0 0,0 0 0 0 0,-2 0 1 0 0,0 0-1 0 0,-1-1 0 0 0,-1 1 1 0 0,0-5-108 0 0,0 29-4637 0 0,7 5-371 0 0,-4-8 400 0 0,1 2-7169 0 0</inkml:trace>
  <inkml:trace contextRef="#ctx0" brushRef="#br0" timeOffset="316.729">1288 707 11819 0 0,'0'0'2235'0'0,"0"0"-1047"0"0,0 0-352 0 0,0 0 144 0 0,0 0 207 0 0,0 0 71 0 0,0 0-183 0 0,0 0-278 0 0,0 0-222 0 0,0 0-136 0 0,0 0-66 0 0,0 0-55 0 0,0 0-40 0 0,-2 28-43 0 0,-8 88-63 0 0,-11 1-36 0 0,9-85-3713 0 0,11-30-1274 0 0,0-2-52 0 0,1 0-5667 0 0</inkml:trace>
  <inkml:trace contextRef="#ctx0" brushRef="#br0" timeOffset="618.016">1171 320 12699 0 0,'0'0'1344'0'0,"0"0"-528"0"0,0 0-208 0 0,0 0-128 0 0,0 0-168 0 0,0 0-416 0 0,0 0-440 0 0,0 0-336 0 0,0 0-400 0 0,0 0-777 0 0,0 0-2360 0 0,0 0-2560 0 0</inkml:trace>
  <inkml:trace contextRef="#ctx0" brushRef="#br0" timeOffset="961.68">1719 0 10690 0 0,'0'0'2135'0'0,"0"0"-1325"0"0,0 0-279 0 0,0 0 381 0 0,0 0 335 0 0,0 0 104 0 0,0 0-139 0 0,0 0-289 0 0,0 0-179 0 0,0 0-102 0 0,0 0-62 0 0,4 32-68 0 0,12 101-72 0 0,-10 137 960 0 0,-23 146-1257 0 0,16-358 300 0 0,1-46-4026 0 0,0-4-4203 0 0,0-5 3553 0 0,0-7-4880 0 0</inkml:trace>
  <inkml:trace contextRef="#ctx0" brushRef="#br0" timeOffset="1217.779">1412 530 7914 0 0,'0'0'1392'0'0,"0"0"-364"0"0,0 0 135 0 0,0 0 179 0 0,0 0 31 0 0,0 0-72 0 0,0 0-118 0 0,0 0-155 0 0,36-6-157 0 0,115-20-191 0 0,-32 7 174 0 0,110-32-1115 0 0,-146 12-2569 0 0,-34 4-7529 0 0,-41 27 3680 0 0</inkml:trace>
  <inkml:trace contextRef="#ctx0" brushRef="#br0" timeOffset="1405.978">2216 52 5041 0 0,'0'0'3505'0'0,"0"0"-1618"0"0,0 0-335 0 0,0 0 69 0 0,0 0-28 0 0,0 0-131 0 0,-14 35-254 0 0,-43 113-262 0 0,11 29 917 0 0,36-138-1670 0 0,3 0 1 0 0,1 1 0 0 0,2 0-1 0 0,1 0 1 0 0,2 0-1 0 0,3 2-193 0 0,-3-39 11 0 0,1 0 1 0 0,0 0-1 0 0,0 1 0 0 0,1-1 0 0 0,-1 0 0 0 0,1 0 0 0 0,-1 0 0 0 0,1 0 0 0 0,0 0 0 0 0,0 0 0 0 0,0-1 1 0 0,0 1-1 0 0,1 0 0 0 0,-1 0 0 0 0,1-1 0 0 0,0 1 0 0 0,0-1 0 0 0,0 0 0 0 0,0 1 0 0 0,0-1 1 0 0,0 0-1 0 0,0 0 0 0 0,1 0 0 0 0,-1 0 0 0 0,1-1 0 0 0,0 1 0 0 0,-1-1 0 0 0,1 1 0 0 0,0-1 0 0 0,0 0 1 0 0,0 0-1 0 0,0 0 0 0 0,0-1 0 0 0,0 1 0 0 0,0-1 0 0 0,0 0 0 0 0,0 1 0 0 0,0-1 0 0 0,0-1 0 0 0,0 1 1 0 0,0 0-1 0 0,0-1 0 0 0,0 1 0 0 0,0-1 0 0 0,0 0 0 0 0,2-1-11 0 0,149-107 510 0 0,-153 108-504 0 0,0-1 0 0 0,1 1 0 0 0,-1 0 0 0 0,1-1 1 0 0,0 1-1 0 0,-1 0 0 0 0,1 0 0 0 0,0 0 1 0 0,0 1-1 0 0,0-1 0 0 0,0 0 0 0 0,-1 1 0 0 0,1-1 1 0 0,0 1-1 0 0,0-1 0 0 0,0 1 0 0 0,0 0 1 0 0,0 0-1 0 0,0 0 0 0 0,0 0 0 0 0,0 0 0 0 0,0 1 1 0 0,0-1-1 0 0,0 0 0 0 0,0 1 0 0 0,0 0 1 0 0,0-1-1 0 0,0 1 0 0 0,0 0 0 0 0,-1 0 1 0 0,1 0-1 0 0,0 0 0 0 0,-1 0 0 0 0,1 1 0 0 0,-1-1 1 0 0,1 0-1 0 0,-1 1 0 0 0,1-1 0 0 0,-1 1 1 0 0,0-1-1 0 0,0 1 0 0 0,0 0 0 0 0,0-1 0 0 0,0 1 1 0 0,0 1-7 0 0,49 159 1016 0 0,-49-160-1062 0 0,0 1 0 0 0,0 0 1 0 0,1-1-1 0 0,-1 1 0 0 0,1-1 0 0 0,-1 1 1 0 0,1-1-1 0 0,0 0 0 0 0,0 0 1 0 0,0 0-1 0 0,0 0 0 0 0,1 0 0 0 0,-1 0 1 0 0,0 0-1 0 0,1-1 0 0 0,-1 1 0 0 0,1-1 1 0 0,0 0-1 0 0,-1 0 0 0 0,1 0 0 0 0,0 0 1 0 0,0 0-1 0 0,0 0 0 0 0,2-1 46 0 0,9-6-3777 0 0,-10 1-2421 0 0,-1-2-5493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33 258 9010 0 0,'0'0'3605'0'0,"0"0"-2334"0"0,0 0-825 0 0,0 0 197 0 0,0 0 389 0 0,0 0 226 0 0,0 0 6 0 0,0 0-255 0 0,0 0-308 0 0,0 0-158 0 0,0 0-94 0 0,0 0-79 0 0,6 31-80 0 0,14 100-87 0 0,-14-3 106 0 0,-8-86-257 0 0,-1 0-1 0 0,-3 0 0 0 0,-1 0 0 0 0,-2-1 1 0 0,-13 37-52 0 0,6-55 170 0 0,16-23-75 0 0,0 0 42 0 0,0 0 57 0 0,0-5 290 0 0,0-10-419 0 0,1 0 1 0 0,1 0 0 0 0,0 0-1 0 0,1 1 1 0 0,0-1 0 0 0,1 1-1 0 0,1-1 1 0 0,0 1 0 0 0,4-4-66 0 0,6-24 16 0 0,1 2 0 0 0,3 0 1 0 0,1 1-1 0 0,2 1 0 0 0,1 1 1 0 0,3 1-1 0 0,0 1 0 0 0,2 2 1 0 0,2 1-1 0 0,1 0 0 0 0,1 3 1 0 0,36-26-17 0 0,-60 50 1 0 0,0 0 1 0 0,0 1-1 0 0,1 0 1 0 0,-1 0-1 0 0,1 1 1 0 0,0 0 0 0 0,0 0-1 0 0,1 1 1 0 0,-1 0-1 0 0,0 1 1 0 0,9-1-2 0 0,-16 4 12 0 0,0 1 1 0 0,0-1 0 0 0,0 0-1 0 0,0 1 1 0 0,-1-1-1 0 0,1 1 1 0 0,-1-1-1 0 0,0 1 1 0 0,1 0-1 0 0,-1-1 1 0 0,0 1-1 0 0,0 0 1 0 0,-1 0-1 0 0,1 0 1 0 0,-1 0 0 0 0,1 0-1 0 0,-1 0 1 0 0,0 0-1 0 0,0 0 1 0 0,0 0-1 0 0,-1 0 1 0 0,1 0-1 0 0,-1 0 1 0 0,0 2-13 0 0,1 1 24 0 0,-3 10 5 0 0,-1 0 0 0 0,-1 0 0 0 0,0-1 0 0 0,0 1-1 0 0,-2-1 1 0 0,0 0 0 0 0,-1-1 0 0 0,0 0 0 0 0,-1 0 0 0 0,-7 7-29 0 0,8-9 21 0 0,-3 5-27 0 0,-1 0-1 0 0,0-1 1 0 0,-2-1 0 0 0,1 0 0 0 0,-2-1 0 0 0,0 0-1 0 0,-1-1 1 0 0,0-1 0 0 0,-1-1 0 0 0,0 0 0 0 0,-8 3 6 0 0,24-13-73 0 0,0-1-1 0 0,1 1 1 0 0,-1 0 0 0 0,0 0 0 0 0,0-1 0 0 0,0 1 0 0 0,1-1 0 0 0,-1 1 0 0 0,0-1-1 0 0,0 1 1 0 0,0-1 0 0 0,0 1 0 0 0,0-1 0 0 0,0 0 0 0 0,0 0 0 0 0,0 1 0 0 0,0-1 0 0 0,0 0-1 0 0,0 0 1 0 0,0 0 0 0 0,-1 0 0 0 0,1 0 0 0 0,0-1 0 0 0,0 1 0 0 0,0 0 0 0 0,0 0-1 0 0,0-1 1 0 0,0 1 0 0 0,0 0 0 0 0,0-1 0 0 0,1 1 0 0 0,-1-1 0 0 0,0 1 0 0 0,0-1-1 0 0,0 0 1 0 0,0 1 0 0 0,0-1 0 0 0,1 0 0 0 0,-1 1 0 0 0,0-1 0 0 0,1 0 0 0 0,-1 0 0 0 0,1 0-1 0 0,-1 0 1 0 0,1 0 0 0 0,-1 0 0 0 0,1 0 0 0 0,-1 0 0 0 0,1 0 0 0 0,0 0 0 0 0,0 0-1 0 0,-1 0 1 0 0,1 0 0 0 0,0 0 0 0 0,0 0 0 0 0,0 0 0 0 0,0 0 0 0 0,0 0 0 0 0,0 0-1 0 0,1 0 1 0 0,-1 0 0 0 0,0 0 0 0 0,1 0 0 0 0,-1 0 0 0 0,0 0 0 0 0,1 0 0 0 0,-1 0-1 0 0,1 0 1 0 0,-1 0 0 0 0,1 0 73 0 0,24-34-5981 0 0,-15 21 671 0 0,-2 5-3391 0 0</inkml:trace>
  <inkml:trace contextRef="#ctx0" brushRef="#br0" timeOffset="280.502">643 438 2961 0 0,'0'0'2826'0'0,"0"0"-327"0"0,0 0-252 0 0,0 0-97 0 0,0 0-169 0 0,0 0-213 0 0,0 0-263 0 0,0 0-282 0 0,0 0-223 0 0,31-4-176 0 0,97-15-158 0 0,-68-2 337 0 0,-55 18-921 0 0,0 0 1 0 0,0 0-1 0 0,0 0 1 0 0,0-1-1 0 0,-1 0 1 0 0,0 1 0 0 0,1-2-1 0 0,-2 1 1 0 0,1 0-1 0 0,0-1 1 0 0,-1 0-1 0 0,0 0 1 0 0,0 0-1 0 0,0 0 1 0 0,-1 0-1 0 0,1-1 1 0 0,-1 1-1 0 0,-1-1 1 0 0,1 0-1 0 0,-1 1 1 0 0,0-1 0 0 0,0 0-1 0 0,-1 0 1 0 0,1 1-1 0 0,-1-1 1 0 0,-1-4-83 0 0,-2 7-25 0 0,-1-1 0 0 0,1 0 0 0 0,-1 1 0 0 0,0 0 0 0 0,0 0 0 0 0,0 0 0 0 0,0 0 0 0 0,0 1 0 0 0,-1-1 0 0 0,1 1 1 0 0,-1 0-1 0 0,0 1 0 0 0,1-1 0 0 0,-1 1 0 0 0,0 0 0 0 0,0 0 0 0 0,0 0 0 0 0,0 1 0 0 0,0 0 0 0 0,0 0 0 0 0,0 0 0 0 0,0 0 0 0 0,0 1 1 0 0,0 0-1 0 0,0 0 0 0 0,0 0 0 0 0,1 1 0 0 0,-1 0 0 0 0,0-1 0 0 0,1 2 0 0 0,-1-1 0 0 0,-1 2 25 0 0,-8 3-20 0 0,0 0 0 0 0,1 1 0 0 0,0 0 0 0 0,1 2 1 0 0,0-1-1 0 0,0 1 0 0 0,1 1 0 0 0,0 0 0 0 0,1 1 0 0 0,0 0 0 0 0,1 0 0 0 0,0 1 0 0 0,1 0 0 0 0,1 0 0 0 0,-4 10 20 0 0,9-18-5 0 0,0-1 0 0 0,1 1 0 0 0,0 0 0 0 0,0-1 0 0 0,0 1 0 0 0,0 0 0 0 0,1 0 0 0 0,0 0 0 0 0,0 0 0 0 0,0 0 0 0 0,1-1 0 0 0,-1 1 0 0 0,1 0 0 0 0,0 0 0 0 0,1-1 0 0 0,-1 1 0 0 0,1 0 0 0 0,0-1 0 0 0,0 0 0 0 0,0 1 0 0 0,1-1 0 0 0,0 0 0 0 0,-1 0 0 0 0,1 0 0 0 0,1-1 0 0 0,-1 1 0 0 0,0-1 0 0 0,1 1 0 0 0,0-1 0 0 0,0 0 0 0 0,0-1 0 0 0,0 1 0 0 0,0-1 0 0 0,1 0 0 0 0,-1 0 0 0 0,1 0 0 0 0,3 1 5 0 0,8 1-134 0 0,-1 0 0 0 0,1-1 0 0 0,-1-1 0 0 0,1 0 0 0 0,0-1-1 0 0,0-1 1 0 0,0 0 0 0 0,-1-1 0 0 0,1-1 0 0 0,14-3 134 0 0,31-10-3956 0 0,-1-4-4959 0 0,-42 12-390 0 0</inkml:trace>
  <inkml:trace contextRef="#ctx0" brushRef="#br0" timeOffset="565.123">1394 239 10386 0 0,'0'0'2157'0'0,"0"0"-464"0"0,0 0-263 0 0,0 0-196 0 0,0 0-187 0 0,0 0-163 0 0,0 0-172 0 0,0 0-165 0 0,0 0-111 0 0,0 0-52 0 0,0 0-41 0 0,0 0-45 0 0,0 0-36 0 0,-23 18-46 0 0,-71 53-48 0 0,9 10 136 0 0,80-75-319 0 0,1-1 0 0 0,0 1 0 0 0,1 0 0 0 0,-1 0 0 0 0,1 0 0 0 0,0 0 0 0 0,1 0 0 0 0,-1 1 0 0 0,1-1 0 0 0,1 1 0 0 0,-1 0 0 0 0,1-1 0 0 0,0 1 1 0 0,1 0-1 0 0,-1 0 0 0 0,1 0 0 0 0,1 0 0 0 0,-1 0 0 0 0,2 3 15 0 0,2-6-25 0 0,0 1 0 0 0,0-1 1 0 0,1 1-1 0 0,0-1 0 0 0,0-1 1 0 0,0 1-1 0 0,0-1 0 0 0,0 1 1 0 0,1-2-1 0 0,-1 1 0 0 0,1-1 0 0 0,0 1 1 0 0,0-1-1 0 0,0-1 0 0 0,0 1 1 0 0,0-1-1 0 0,0-1 0 0 0,0 1 1 0 0,0-1-1 0 0,1 0 0 0 0,-1 0 1 0 0,0 0-1 0 0,0-1 0 0 0,0 0 1 0 0,4-1 24 0 0,11 1-105 0 0,100-25-1819 0 0,-82 9-1542 0 0,-5-2-3620 0 0,-23 11-1933 0 0</inkml:trace>
  <inkml:trace contextRef="#ctx0" brushRef="#br0" timeOffset="881.46">1983 0 8162 0 0,'0'0'3686'0'0,"0"0"-803"0"0,0 0-486 0 0,0 0-456 0 0,0 0-522 0 0,0 0-424 0 0,0 0-333 0 0,0 0-208 0 0,0 0-52 0 0,0 0 13 0 0,0 0 14 0 0,0 0-3 0 0,-14 34-38 0 0,-43 111-62 0 0,16 0 272 0 0,28 67-423 0 0,13-206-286 0 0,0-1 0 0 0,0 0 0 0 0,1 1 0 0 0,0-1 0 0 0,0 0 0 0 0,0 1 0 0 0,1-1 1 0 0,0 0-1 0 0,0 0 0 0 0,0 0 0 0 0,0 0 0 0 0,1-1 0 0 0,0 1 0 0 0,0-1 0 0 0,1 2 111 0 0,0-15-8083 0 0,-4 7 3879 0 0,0-5-7059 0 0</inkml:trace>
  <inkml:trace contextRef="#ctx0" brushRef="#br0" timeOffset="1218.288">1646 280 5905 0 0,'0'0'3953'0'0,"0"0"-2481"0"0,0 0 225 0 0,0 0-153 0 0,0 0-304 0 0,0 0-151 0 0,0 0-177 0 0,190 7-176 0 0,-155-3-104 0 0,-1-4-176 0 0,5 0-128 0 0,-2 0-136 0 0,0 0-168 0 0,0 0-208 0 0,-1-4-536 0 0,-10 4-1656 0 0,-9-3-9931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4 408 0 0,'0'0'1486'0'0,"0"0"-290"0"0,0 0-2 0 0,0 0 170 0 0,0 0 135 0 0,0 0 75 0 0,0 0 50 0 0,0 0-81 0 0,0 0-143 0 0,0 0-136 0 0,0 0-183 0 0,0 0-153 0 0,-10-3 443 0 0,9 2 3601 0 0,124 12-3251 0 0,54-8-279 0 0,-88-2-4227 0 0,-108-1-2199 0 0,11 0-1897 0 0,1 0-4048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6:56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29 361 0 0 0,'0'0'982'0'0,"0"0"252"0"0,0 0 236 0 0,0 0 125 0 0,-5 17 12 0 0,-18 84 2449 0 0,23-93-3950 0 0,0 2 5990 0 0,0-11 400 0 0,0-8-5681 0 0,3-19-688 0 0,2 0 0 0 0,0 1 0 0 0,2 0 0 0 0,1 0 1 0 0,1 1-1 0 0,1 0 0 0 0,2 0 0 0 0,1-1-127 0 0,-11 23 18 0 0,9-23-1 0 0,2 0 0 0 0,1 1 0 0 0,0 1 0 0 0,2 1 0 0 0,1 0 0 0 0,1 1 0 0 0,1 0 0 0 0,17-14-17 0 0,-35 37-11 0 0,-1-1 0 0 0,0 1-1 0 0,0 0 1 0 0,1-1 0 0 0,-1 1 0 0 0,0 0-1 0 0,1-1 1 0 0,-1 1 0 0 0,1 0 0 0 0,-1 0 0 0 0,0 0-1 0 0,1-1 1 0 0,-1 1 0 0 0,1 0 0 0 0,-1 0-1 0 0,0 0 1 0 0,1 0 0 0 0,-1 0 0 0 0,1 0-1 0 0,-1 0 1 0 0,1 0 0 0 0,-1 0 0 0 0,0 0-1 0 0,1 0 1 0 0,-1 0 0 0 0,1 0 0 0 0,-1 0-1 0 0,1 0 1 0 0,-1 0 0 0 0,0 0 0 0 0,1 1 0 0 0,-1-1-1 0 0,1 0 1 0 0,-1 0 0 0 0,0 1 0 0 0,1-1-1 0 0,-1 0 1 0 0,0 0 0 0 0,1 1 0 0 0,-1-1-1 0 0,0 0 1 0 0,0 1 0 0 0,1-1 0 0 0,-1 0-1 0 0,0 1 1 0 0,0-1 0 0 0,1 0 0 0 0,-1 1-1 0 0,0-1 1 0 0,0 1 0 0 0,0-1 0 0 0,0 1 0 0 0,0-1-1 0 0,0 0 1 0 0,0 1 0 0 0,0-1 0 0 0,0 1-1 0 0,0-1 1 0 0,0 1 0 0 0,0-1 0 0 0,0 0-1 0 0,0 1 1 0 0,0-1 0 0 0,0 1 0 0 0,0-1-1 0 0,0 1 12 0 0,2 8 55 0 0,8 27-441 0 0,19 46-903 0 0,5-36-4573 0 0,-26-38 67 0 0,-2-1-5270 0 0</inkml:trace>
  <inkml:trace contextRef="#ctx0" brushRef="#br0" timeOffset="316.787">489 387 0 0 0,'0'0'1414'0'0,"0"0"946"0"0,0 0 301 0 0,0 0-207 0 0,0 0-269 0 0,0 0-194 0 0,31 4-268 0 0,99 9-274 0 0,-57-25 395 0 0,-62 6-1486 0 0,-1 3-170 0 0,-1-1 1 0 0,1 0-1 0 0,-1-1 1 0 0,0 0-1 0 0,-1 0 1 0 0,1-1-1 0 0,-1 0 1 0 0,0-1-1 0 0,0 1 1 0 0,-1-1 0 0 0,0-1-1 0 0,0 0 1 0 0,-1 0-1 0 0,0 0 1 0 0,0-1-1 0 0,-1 1 1 0 0,0-1-1 0 0,-1-1 1 0 0,1 1-1 0 0,-2-1 1 0 0,0 1-1 0 0,0-1 1 0 0,0 0 0 0 0,-1-3-189 0 0,-4 10 15 0 0,0-1 0 0 0,0 0 0 0 0,0 1 1 0 0,0-1-1 0 0,-1 1 0 0 0,0-1 0 0 0,1 1 0 0 0,-1 0 1 0 0,-1 0-1 0 0,1 1 0 0 0,0-1 0 0 0,-1 0 1 0 0,1 1-1 0 0,-1 0 0 0 0,1 0 0 0 0,-1 0 1 0 0,0 0-1 0 0,0 1 0 0 0,0 0 0 0 0,0 0 1 0 0,0 0-1 0 0,-1 0 0 0 0,1 0 0 0 0,0 1 0 0 0,0 0 1 0 0,0-1-1 0 0,-1 2 0 0 0,1-1 0 0 0,0 0 1 0 0,0 1-1 0 0,0 0 0 0 0,0 0 0 0 0,-1 0-15 0 0,-5 1-51 0 0,0 0-1 0 0,0 1 1 0 0,0 0-1 0 0,0 1 1 0 0,1 0-1 0 0,-1 0 0 0 0,1 1 1 0 0,0 0-1 0 0,1 1 1 0 0,-1 0-1 0 0,1 0 1 0 0,0 1-1 0 0,0 0 1 0 0,1 0-1 0 0,0 0 0 0 0,1 1 1 0 0,-1 1-1 0 0,1-1 1 0 0,1 1-1 0 0,0 0 1 0 0,0 0-1 0 0,1 0 1 0 0,0 1-1 0 0,0-1 1 0 0,1 1-1 0 0,0 0 0 0 0,1 0 1 0 0,0 0-1 0 0,1 1 1 0 0,0-1-1 0 0,1 0 1 0 0,0 6 51 0 0,0-12-30 0 0,1-1 0 0 0,-1 1 0 0 0,1 0 0 0 0,0 0 0 0 0,0 0 1 0 0,0-1-1 0 0,1 1 0 0 0,0-1 0 0 0,-1 1 0 0 0,1-1 0 0 0,0 1 0 0 0,0-1 1 0 0,1 0-1 0 0,-1 0 0 0 0,1 0 0 0 0,0 0 0 0 0,-1-1 0 0 0,1 1 1 0 0,0-1-1 0 0,1 1 0 0 0,-1-1 0 0 0,0 0 0 0 0,1 0 0 0 0,-1-1 0 0 0,1 1 1 0 0,-1-1-1 0 0,1 0 0 0 0,2 1 30 0 0,109 13-1876 0 0,-60-18-1440 0 0,-19-5-3552 0 0,-17 0-2053 0 0</inkml:trace>
  <inkml:trace contextRef="#ctx0" brushRef="#br0" timeOffset="622.704">1369 163 7194 0 0,'0'0'2113'0'0,"0"0"-335"0"0,0 0-51 0 0,0 0-35 0 0,0 0-134 0 0,0 0-286 0 0,0 0-307 0 0,0 0-248 0 0,0 0-174 0 0,0 0-132 0 0,-31 19-113 0 0,-96 59-98 0 0,88-44-49 0 0,40-30-130 0 0,-1 0-13 0 0,1-1-1 0 0,-1 0 0 0 0,1 1 0 0 0,0-1 0 0 0,0 0 0 0 0,1 0 0 0 0,-1 0 0 0 0,1 0 0 0 0,-1 0 1 0 0,1 0-1 0 0,0 0 0 0 0,0-1 0 0 0,0 1 0 0 0,1 0 0 0 0,-1-1 0 0 0,1 0 0 0 0,-1 0 1 0 0,1 0-1 0 0,0 0 0 0 0,-1 0 0 0 0,1 0 0 0 0,0 0 0 0 0,0-1 0 0 0,1 0 0 0 0,-1 0 1 0 0,0 0-1 0 0,0 0 0 0 0,1 0 0 0 0,-1 0 0 0 0,3-1-7 0 0,15 9 96 0 0,-17-8-66 0 0,-1 0 0 0 0,1 0 0 0 0,-1 0 0 0 0,1 0 0 0 0,-1 1 0 0 0,0-1 0 0 0,0 1 0 0 0,0 0 0 0 0,0 0 0 0 0,0 0 0 0 0,0 0 0 0 0,0 0 0 0 0,-1 1 0 0 0,1-1 0 0 0,-1 1 0 0 0,1 0 0 0 0,-1 0 0 0 0,0 0 0 0 0,0 0 0 0 0,-1 0 0 0 0,1 0 0 0 0,-1 1 0 0 0,1-1 0 0 0,-1 0-1 0 0,0 1 1 0 0,0-1 0 0 0,-1 1 0 0 0,1-1 0 0 0,-1 1 0 0 0,1-1 0 0 0,-1 1 0 0 0,0 0 0 0 0,-1-1 0 0 0,1 1 0 0 0,-1-1 0 0 0,1 1 0 0 0,-1 0-30 0 0,-6 6 101 0 0,0 1 0 0 0,0-1-1 0 0,-1 0 1 0 0,-1-1 0 0 0,0 0-1 0 0,0 0 1 0 0,0-1-1 0 0,-1 0 1 0 0,-1 0 0 0 0,1-1-1 0 0,-1-1 1 0 0,0 0 0 0 0,-11 4-101 0 0,-67 13-769 0 0,81-39-3770 0 0,10 2-4104 0 0,2 7-774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26 19620 0 0,'0'0'1032'0'0,"0"0"-752"0"0,0 0-184 0 0,0 0-192 0 0,0 0-136 0 0,0 0-16 0 0,0 0-176 0 0,0 0-240 0 0,0 0-640 0 0,0 0-2393 0 0,0 0-8474 0 0</inkml:trace>
  <inkml:trace contextRef="#ctx0" brushRef="#br0" timeOffset="1495.951">46 30 0 0 0,'0'0'1108'0'0,"0"0"490"0"0,0 0 230 0 0,0 0 55 0 0,0 0-97 0 0,0 0-103 0 0,0 0-125 0 0,0 0-173 0 0,0 0-168 0 0,0 0-129 0 0,0 0-79 0 0,0 0-27 0 0,0-3-7 0 0,1-9-40 0 0,0 9-60 0 0,-1 3-86 0 0,0 0-98 0 0,0 0-90 0 0,-3 8 1414 0 0,-42 12-846 0 0,90-55-837 0 0,-40 32-677 0 0,-5 2-3422 0 0,-2 1-5163 0 0,2 0-3439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4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0 3321 0 0,'0'0'2838'0'0,"0"0"-690"0"0,0 0-127 0 0,0 0 286 0 0,0 0 99 0 0,0 0-197 0 0,0 0-411 0 0,0 0-466 0 0,0 0-335 0 0,0 0-191 0 0,0 0-132 0 0,0 0-125 0 0,-1 4-130 0 0,-63 111 741 0 0,-49 126-478 0 0,46-119-2496 0 0,54-121-3908 0 0,9-2-548 0 0,2 1-5127 0 0</inkml:trace>
  <inkml:trace contextRef="#ctx0" brushRef="#br0" timeOffset="354.335">1 4 9938 0 0,'0'0'3165'0'0,"0"0"-987"0"0,0 0-701 0 0,0 0-346 0 0,0 0-172 0 0,0 0-85 0 0,0 0-64 0 0,0 0-39 0 0,0 0 9 0 0,0 0 9 0 0,0 0-93 0 0,0 0-87 0 0,0 0-71 0 0,30 21-61 0 0,93 66-40 0 0,5 26 758 0 0,-101-83-1015 0 0,119 160-104 0 0,-116-169-1859 0 0,-14-19-6629 0 0,-12-2-2960 0 0</inkml:trace>
  <inkml:trace contextRef="#ctx0" brushRef="#br0" timeOffset="636.668">621 236 12859 0 0,'0'0'1736'0'0,"0"0"-840"0"0,0 0 225 0 0,0 0 191 0 0,0 0-16 0 0,0 0-208 0 0,0 0-327 0 0,0 0-273 0 0,0 0-184 0 0,208-30-120 0 0,-178 30-128 0 0,-6-3-24 0 0,3-1-136 0 0,-5 4-176 0 0,2 0-288 0 0,-2 0-801 0 0,-5-4-2528 0 0,-4 4-8705 0 0</inkml:trace>
  <inkml:trace contextRef="#ctx0" brushRef="#br0" timeOffset="933.483">1516 136 11674 0 0,'0'0'2338'0'0,"0"0"-691"0"0,0 0-254 0 0,0 0 0 0 0,0 0-46 0 0,0 0-167 0 0,0 0-259 0 0,0 0-249 0 0,0 0-220 0 0,0 0-140 0 0,0 0-112 0 0,0 0-76 0 0,-31 0-48 0 0,-96 3-24 0 0,123-3-48 0 0,-1 0 0 0 0,1 1 1 0 0,0-1-1 0 0,0 0 0 0 0,0 1 0 0 0,0 0 0 0 0,0 0 1 0 0,0 1-1 0 0,0-1 0 0 0,0 1 0 0 0,0-1 0 0 0,1 1 1 0 0,-1 0-1 0 0,1 1 0 0 0,-1-1 0 0 0,1 1 0 0 0,0-1-4 0 0,-6 6 13 0 0,1-3-21 0 0,0 0 0 0 0,0 1-1 0 0,1 0 1 0 0,-1 0 0 0 0,1 0-1 0 0,1 1 1 0 0,-1 0 0 0 0,1 1 0 0 0,0 0-1 0 0,1 0 1 0 0,0 0 0 0 0,0 0-1 0 0,1 1 1 0 0,0-1 0 0 0,0 1 0 0 0,1 1-1 0 0,1-1 1 0 0,-1 0 0 0 0,1 5 8 0 0,1-12-2 0 0,1 1 1 0 0,0-1 0 0 0,0 1-1 0 0,0-1 1 0 0,0 1 0 0 0,0-1-1 0 0,1 1 1 0 0,-1-1 0 0 0,1 1-1 0 0,0-1 1 0 0,-1 0 0 0 0,1 1-1 0 0,0-1 1 0 0,1 0 0 0 0,-1 1-1 0 0,0-1 1 0 0,1 0 0 0 0,-1 0-1 0 0,1 0 1 0 0,-1 0 0 0 0,1 0-1 0 0,0-1 1 0 0,0 1 0 0 0,0-1-1 0 0,0 1 1 0 0,0-1 0 0 0,0 1-1 0 0,0-1 1 0 0,1 0 0 0 0,-1 0-1 0 0,0 0 1 0 0,1 0 0 0 0,-1-1-1 0 0,1 1 1 0 0,-1-1 0 0 0,1 1-1 0 0,1-1 2 0 0,23 1 171 0 0,-1-2-1 0 0,0 0 0 0 0,0-2 0 0 0,0-1 1 0 0,0-1-1 0 0,0-1 0 0 0,-1-2 0 0 0,0 0 1 0 0,0-2-1 0 0,-1 0 0 0 0,0-2 0 0 0,3-3-170 0 0,120-61 1001 0 0,-146 75-1003 0 0,-1 1 0 0 0,0 0 0 0 0,1-1 1 0 0,-1 1-1 0 0,0 0 0 0 0,1-1 0 0 0,-1 1 1 0 0,0 0-1 0 0,1 0 0 0 0,-1-1 0 0 0,1 1 1 0 0,-1 0-1 0 0,1 0 0 0 0,-1 0 0 0 0,1-1 1 0 0,-1 1-1 0 0,0 0 0 0 0,1 0 0 0 0,-1 0 1 0 0,1 0-1 0 0,-1 0 0 0 0,1 0 0 0 0,-1 0 1 0 0,1 0-1 0 0,-1 0 0 0 0,1 0 0 0 0,-1 0 0 0 0,1 1 1 0 0,-1-1-1 0 0,1 0 0 0 0,-1 0 0 0 0,0 0 1 0 0,1 1-1 0 0,-1-1 0 0 0,1 0 0 0 0,-1 0 1 0 0,0 1-1 0 0,1-1 0 0 0,-1 0 0 0 0,0 1 1 0 0,1-1-1 0 0,-1 0 0 0 0,0 1 0 0 0,1-1 1 0 0,-1 1-1 0 0,0-1 0 0 0,0 0 0 0 0,1 1 1 0 0,-1-1-1 0 0,0 1 0 0 0,0-1 0 0 0,0 1 1 0 0,0-1-1 0 0,0 1 0 0 0,0-1 0 0 0,0 1 1 0 0,0-1-1 0 0,0 1 0 0 0,0-1 0 0 0,0 0 0 0 0,0 1 1 0 0,0-1-1 0 0,0 1 0 0 0,0-1 0 0 0,0 1 1 0 0,0-1-1 0 0,-1 1 0 0 0,1 0 2 0 0,0 10 38 0 0,-3 138-1489 0 0,27-112-1775 0 0,-11-30-270 0 0,2-3-3371 0 0,-6-3-4321 0 0</inkml:trace>
  <inkml:trace contextRef="#ctx0" brushRef="#br0" timeOffset="1202.585">2484 44 10450 0 0,'0'0'3630'0'0,"0"0"-1431"0"0,0 0-650 0 0,0 0-153 0 0,0 0-226 0 0,0 0-269 0 0,0 0-299 0 0,0 0-237 0 0,0 0-65 0 0,0 0 7 0 0,0 0-39 0 0,0 0-65 0 0,-31 33-61 0 0,-100 102-59 0 0,54-46-22 0 0,-17 38-1245 0 0,82-120-1427 0 0,4-4-5687 0 0,4-3-3011 0 0</inkml:trace>
  <inkml:trace contextRef="#ctx0" brushRef="#br0" timeOffset="1407.072">2011 26 13691 0 0,'0'0'1771'0'0,"0"0"-604"0"0,0 0-162 0 0,0 0 57 0 0,0 0 14 0 0,0 0-77 0 0,0 0-107 0 0,0 0-113 0 0,0 0-77 0 0,0 0-74 0 0,0 0-64 0 0,32 15-73 0 0,101 48-66 0 0,-52-5 222 0 0,122 129-522 0 0,-202-186-215 0 0,61 36-1850 0 0,-48-35-2957 0 0,-1-5-4250 0 0,-11 0-803 0 0</inkml:trace>
  <inkml:trace contextRef="#ctx0" brushRef="#br0" timeOffset="1683.778">2760 228 13011 0 0,'0'0'1656'0'0,"0"0"-568"0"0,0 0-31 0 0,0 0-89 0 0,0 0-176 0 0,0 0-296 0 0,0 0-288 0 0,0 0-200 0 0,0 0-208 0 0,0 0-208 0 0,0 0-424 0 0,0 0-1001 0 0,0 0-3000 0 0,0 0-6345 0 0</inkml:trace>
  <inkml:trace contextRef="#ctx0" brushRef="#br0" timeOffset="2288.351">3329 41 10722 0 0,'0'0'4233'0'0,"0"0"-2047"0"0,0 0-883 0 0,0 0-192 0 0,0 0-174 0 0,0 0-152 0 0,0 0-144 0 0,0 0-132 0 0,0 0-111 0 0,0 0-105 0 0,0 0-61 0 0,0 0-73 0 0,-32 11-52 0 0,-100 34-39 0 0,83-17-30 0 0,47-27-42 0 0,1 0 0 0 0,0 1 0 0 0,0-1 0 0 0,-1 1 0 0 0,1-1 0 0 0,0 1 0 0 0,1 0 0 0 0,-1-1 0 0 0,0 1 0 0 0,0 0 0 0 0,1 0 0 0 0,-1-1 0 0 0,1 1 0 0 0,-1 0 0 0 0,1 0 0 0 0,0 0 0 0 0,0 0 0 0 0,0-1 0 0 0,0 1 0 0 0,0 0 0 0 0,0 0 0 0 0,0 0 0 0 0,1 0 0 0 0,-1 0 0 0 0,1-1 0 0 0,-1 1 0 0 0,1 0 0 0 0,0 0 0 0 0,0-1 0 0 0,0 1 0 0 0,0-1 0 0 0,0 1 0 0 0,0 0 0 0 0,0-1 0 0 0,0 0 0 0 0,0 1 0 0 0,1-1 0 0 0,-1 0 0 0 0,1 0 0 0 0,-1 0 0 0 0,1 1 4 0 0,77 36-78 0 0,-58-30 122 0 0,-15-4-1 0 0,0-1 1 0 0,-1 1-1 0 0,1 0 1 0 0,-1 0-1 0 0,0 0 1 0 0,0 1-1 0 0,-1 0 1 0 0,1 0-1 0 0,-1 0 1 0 0,0 0-1 0 0,0 1 1 0 0,-1 0-1 0 0,1-1 1 0 0,-1 1-1 0 0,-1 0 1 0 0,1 1-1 0 0,-1-1 1 0 0,0 0-1 0 0,-1 1 1 0 0,1-1-1 0 0,-1 1 1 0 0,0 0-1 0 0,-1-1 1 0 0,0 1-1 0 0,0 0 1 0 0,0-1-1 0 0,-1 1 1 0 0,0 0-1 0 0,0-1 1 0 0,-1 1 0 0 0,0-1-1 0 0,0 1 1 0 0,0-1-1 0 0,-1 0 1 0 0,0 0-1 0 0,0 0 1 0 0,0 0-1 0 0,-1-1 1 0 0,0 1-1 0 0,-4 3-43 0 0,3-2 79 0 0,-1-1 0 0 0,0 0 1 0 0,0-1-1 0 0,-1 0 0 0 0,1 0 0 0 0,-1 0 0 0 0,0 0 0 0 0,-1-1 1 0 0,1 0-1 0 0,-1-1 0 0 0,0 0 0 0 0,0 0 0 0 0,0-1 0 0 0,-7 2-79 0 0,8-2 0 0 0,3-1-15 0 0,0 0 0 0 0,-1 1 1 0 0,1-1-1 0 0,0-1 0 0 0,-1 1 1 0 0,1-1-1 0 0,-1 0 1 0 0,1 0-1 0 0,-1 0 0 0 0,1 0 1 0 0,-1-1-1 0 0,1 0 0 0 0,-1 0 1 0 0,1 0-1 0 0,0 0 1 0 0,-3-2 14 0 0,3 1-388 0 0,-16-15-522 0 0,14-1-7145 0 0,6 11-3873 0 0</inkml:trace>
  <inkml:trace contextRef="#ctx0" brushRef="#br0" timeOffset="2974.938">2692 125 496 0 0,'0'0'2229'0'0,"0"0"114"0"0,0 0 33 0 0,0 0-59 0 0,0 0-217 0 0,0 0-287 0 0,0 0-357 0 0,0 0-299 0 0,0 0-215 0 0,0 0-140 0 0,0 0-92 0 0,0 0-74 0 0,0 0-41 0 0,0 0-76 0 0,0 0-62 0 0,0 0-47 0 0,2 19 1398 0 0,7 272 1558 0 0,-6-269-3792 0 0,2-35-4960 0 0,-5 8 4143 0 0,2-5-2508 0 0,-1 1-3631 0 0,-1 5-962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43 0 0 0,'0'0'808'0'0,"0"0"595"0"0,0 0 391 0 0,0 0 308 0 0,0 0 241 0 0,0 0-33 0 0,0 0-291 0 0,0 0-422 0 0,0 0-311 0 0,0 0-180 0 0,0 0-85 0 0,0 0-53 0 0,0 0-86 0 0,3-9-121 0 0,12-24-123 0 0,-11 75 1909 0 0,29 363 520 0 0,-9-70-2568 0 0,-24-209-1440 0 0,-18-123-5535 0 0,6-4-3042 0 0,9-2-698 0 0</inkml:trace>
  <inkml:trace contextRef="#ctx0" brushRef="#br0" timeOffset="623.92">0 577 10586 0 0,'0'0'1658'0'0,"0"0"-890"0"0,0 0-21 0 0,0 0 411 0 0,0 0 382 0 0,0 0 87 0 0,0 0-196 0 0,0 0-295 0 0,0 0-314 0 0,0 0-232 0 0,32-3-172 0 0,98-6-131 0 0,-21-13 99 0 0,-91 13-613 0 0,-1-2 0 0 0,0 1 0 0 0,-1-2-1 0 0,0-1 1 0 0,-1 0 0 0 0,0 0 0 0 0,-1-2-1 0 0,-1 1 1 0 0,0-2 0 0 0,-1 0 0 0 0,0-1-1 0 0,-2 0 1 0 0,0 0 0 0 0,-1-1 0 0 0,2-5 227 0 0,4-6-903 0 0,-3 7 563 0 0,0 1 0 0 0,1 0 0 0 0,1 1 0 0 0,1 0 0 0 0,0 1 1 0 0,8-6 339 0 0,-22 24 43 0 0,-1 1 0 0 0,0-1 0 0 0,1 0 0 0 0,-1 1 1 0 0,1-1-1 0 0,-1 1 0 0 0,1-1 0 0 0,-1 1 0 0 0,1-1 1 0 0,-1 1-1 0 0,1 0 0 0 0,0-1 0 0 0,-1 1 0 0 0,1-1 1 0 0,0 1-1 0 0,-1 0 0 0 0,1 0 0 0 0,0-1 1 0 0,-1 1-1 0 0,1 0 0 0 0,0 0 0 0 0,-1 0 0 0 0,1 0 1 0 0,0 0-1 0 0,0 0 0 0 0,-1 0 0 0 0,1 0 0 0 0,0 0 1 0 0,-1 0-1 0 0,1 0 0 0 0,0 1 0 0 0,0-1 0 0 0,-1 0 1 0 0,1 0-1 0 0,0 1 0 0 0,-1-1 0 0 0,1 0 0 0 0,-1 1 1 0 0,1-1-1 0 0,0 1 0 0 0,-1-1 0 0 0,1 1 1 0 0,-1-1-1 0 0,1 1 0 0 0,-1-1 0 0 0,1 1 0 0 0,-1-1 1 0 0,0 1-1 0 0,1 0 0 0 0,-1-1 0 0 0,0 1 0 0 0,1 0 1 0 0,-1-1-1 0 0,0 1 0 0 0,0 0 0 0 0,0-1 0 0 0,0 1 1 0 0,1 0-1 0 0,-1 0 0 0 0,0-1 0 0 0,0 1 0 0 0,0 0 1 0 0,0 0-1 0 0,-1-1 0 0 0,1 1 0 0 0,0 0 0 0 0,0-1 1 0 0,0 1-1 0 0,-1 0-43 0 0,-1 61 1975 0 0,1-57-1976 0 0,-48 277 2207 0 0,46-90-1546 0 0,3-189-651 0 0,0 1 0 0 0,1 0 0 0 0,-1-1 0 0 0,1 1 0 0 0,0 0 0 0 0,-1-1 0 0 0,2 1 0 0 0,-1-1 0 0 0,0 1 0 0 0,1-1 0 0 0,0 0 0 0 0,-1 0 0 0 0,1 1 0 0 0,1-1 0 0 0,-1-1 0 0 0,0 1 0 0 0,1 0 0 0 0,-1 0 0 0 0,1-1 0 0 0,0 0 0 0 0,0 1 0 0 0,0-1 0 0 0,0 0 0 0 0,0 0 0 0 0,0-1 0 0 0,1 1 0 0 0,-1-1 0 0 0,1 1 0 0 0,-1-1 0 0 0,1 0 0 0 0,2 0-9 0 0,5-3 48 0 0,-1 0 0 0 0,0-1 0 0 0,0 0-1 0 0,0-1 1 0 0,0 0 0 0 0,-1-1 0 0 0,1 0 0 0 0,-1 0 0 0 0,0-1 0 0 0,-1 0 0 0 0,1 0-1 0 0,-1-1 1 0 0,-1 0 0 0 0,5-5-48 0 0,37-28 65 0 0,-17 17-24 0 0,-25 16-44 0 0,1 0 0 0 0,0 1 0 0 0,0 1-1 0 0,1-1 1 0 0,-1 1 0 0 0,1 1 0 0 0,0-1 0 0 0,0 2 0 0 0,1-1-1 0 0,-1 1 1 0 0,1 0 0 0 0,0 1 0 0 0,8-1 3 0 0,-15 5 1 0 0,-1 0 0 0 0,1 0 0 0 0,-1 0 1 0 0,1 1-1 0 0,-1-1 0 0 0,0 0 0 0 0,0 1 1 0 0,0-1-1 0 0,0 1 0 0 0,-1 0 0 0 0,1 0 0 0 0,-1 0 1 0 0,0 0-1 0 0,1 0 0 0 0,-1 0 0 0 0,-1 0 1 0 0,1 0-1 0 0,0 0 0 0 0,-1 0 0 0 0,1 0 0 0 0,-1 0 1 0 0,0 1-1 0 0,0-1-1 0 0,1 3 3 0 0,-1 6-2 0 0,1-1 0 0 0,0 1 0 0 0,1-1 0 0 0,1 1 0 0 0,0-1 0 0 0,0 0 0 0 0,1 0 0 0 0,0 0 0 0 0,1 0 0 0 0,0-1 0 0 0,1 0 0 0 0,0 0 0 0 0,1-1 0 0 0,1 2-1 0 0,-7-10-30 0 0,0 0 0 0 0,0 0-1 0 0,-1-1 1 0 0,1 1 0 0 0,0 0 0 0 0,0-1 0 0 0,0 1-1 0 0,0-1 1 0 0,0 1 0 0 0,0-1 0 0 0,0 1-1 0 0,0-1 1 0 0,0 0 0 0 0,0 0 0 0 0,0 1-1 0 0,0-1 1 0 0,0 0 0 0 0,0 0 0 0 0,1 0-1 0 0,-1 0 1 0 0,0 0 0 0 0,0 0 0 0 0,0-1-1 0 0,0 1 1 0 0,0 0 0 0 0,0 0 0 0 0,0-1 0 0 0,0 1-1 0 0,0-1 1 0 0,0 1 0 0 0,0-1 0 0 0,0 1-1 0 0,0-1 1 0 0,0 0 0 0 0,-1 1 0 0 0,1-1-1 0 0,0 0 1 0 0,0 0 30 0 0,12-13-2901 0 0,-1 0-4625 0 0,-6 10-4101 0 0</inkml:trace>
  <inkml:trace contextRef="#ctx0" brushRef="#br0" timeOffset="927.825">1225 772 1048 0 0,'0'0'2913'0'0,"0"0"-23"0"0,0 0-146 0 0,0 0-291 0 0,0 0-301 0 0,0 0-262 0 0,0 0-262 0 0,0 0-299 0 0,33-4-281 0 0,105-15-265 0 0,-65-6 220 0 0,-67 22-916 0 0,0 1 0 0 0,-1-2 0 0 0,1 1 0 0 0,-1 0 0 0 0,0-1 1 0 0,0 0-1 0 0,-1-1 0 0 0,1 1 0 0 0,-1-1 0 0 0,0 1 0 0 0,0-1 1 0 0,-1-1-1 0 0,1 1 0 0 0,-1 0 0 0 0,0-1 0 0 0,0 1 0 0 0,-1-1 1 0 0,0 0-1 0 0,0 0 0 0 0,0 0 0 0 0,-1 0 0 0 0,0-1 0 0 0,0 1 1 0 0,0 0-1 0 0,-1 0 0 0 0,0-1 0 0 0,0 1 0 0 0,-2-6-87 0 0,0 9-4 0 0,-1 1 0 0 0,0 0-1 0 0,0 0 1 0 0,0 0 0 0 0,-1 0-1 0 0,1 1 1 0 0,0-1 0 0 0,-1 1-1 0 0,1 0 1 0 0,-1 0 0 0 0,1 0-1 0 0,-1 0 1 0 0,0 0 0 0 0,1 1-1 0 0,-1 0 1 0 0,0 0 0 0 0,1 0-1 0 0,-1 0 1 0 0,0 1 0 0 0,1-1 0 0 0,-4 2 4 0 0,-2 0-11 0 0,0 0 1 0 0,1 1 0 0 0,-1 0 0 0 0,1 0 0 0 0,0 1 0 0 0,0 0-1 0 0,0 1 1 0 0,0 0 0 0 0,1 0 0 0 0,0 1 0 0 0,0-1 0 0 0,0 2-1 0 0,1-1 1 0 0,0 1 0 0 0,0 0 0 0 0,0 0 0 0 0,1 0 0 0 0,0 1-1 0 0,1 0 1 0 0,0 0 0 0 0,0 0 0 0 0,0 0 0 0 0,1 1 0 0 0,1 0 0 0 0,-1-1-1 0 0,1 1 1 0 0,1 0 0 0 0,0 0 0 0 0,0 0 0 0 0,0 0 0 0 0,1 0-1 0 0,1 0 1 0 0,0 0 0 0 0,0 3 10 0 0,3-4-6 0 0,0 0-1 0 0,0-1 1 0 0,1 0-1 0 0,-1 0 0 0 0,2 0 1 0 0,-1-1-1 0 0,1 1 1 0 0,0-1-1 0 0,0-1 1 0 0,1 1-1 0 0,-1-1 1 0 0,1 0-1 0 0,0-1 1 0 0,1 1-1 0 0,-1-1 1 0 0,1-1-1 0 0,0 1 1 0 0,0-2-1 0 0,0 1 0 0 0,0-1 1 0 0,0 0-1 0 0,1 0 1 0 0,-1-1-1 0 0,0-1 1 0 0,1 1-1 0 0,-1-1 1 0 0,1 0-1 0 0,-1-1 1 0 0,2-1 6 0 0,8 3-333 0 0,7-1-892 0 0,-8-1-2352 0 0,-3-2-5038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2:47:0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22 472 0 0,'0'0'1232'0'0,"0"0"25"0"0,0 0 275 0 0,0 0 364 0 0,0 0 336 0 0,0 0 11 0 0,0 0-307 0 0,0 0-281 0 0,0 0-240 0 0,0 0-145 0 0,0 0-105 0 0,0 0-113 0 0,1-5-135 0 0,2-4-971 0 0,0 1 1833 0 0,-1 28-312 0 0,2 505 1150 0 0,-4-397-2790 0 0,0-127 109 0 0,0-1-36 0 0,0 0-31 0 0,0 0-44 0 0,0-19-1981 0 0,1-8-1259 0 0,-1 13 93 0 0,1 1-3444 0 0,-1 5-3015 0 0</inkml:trace>
  <inkml:trace contextRef="#ctx0" brushRef="#br0" timeOffset="275.719">0 394 1744 0 0,'0'0'3136'0'0,"0"0"-1149"0"0,0 0-97 0 0,0 0 170 0 0,0 0-29 0 0,0 0-153 0 0,0 0-235 0 0,0 0-311 0 0,35-2-249 0 0,110-5-220 0 0,166 5-98 0 0,-278 2-2323 0 0,-11 0-3742 0 0,-13 0-2765 0 0</inkml:trace>
  <inkml:trace contextRef="#ctx0" brushRef="#br0" timeOffset="626.56">660 372 2977 0 0,'0'0'2980'0'0,"0"0"-1261"0"0,0 0-396 0 0,0 0 115 0 0,0 0 132 0 0,0 0-27 0 0,0 0-215 0 0,-16 32-331 0 0,-45 102-279 0 0,59-132-683 0 0,0 0 1 0 0,1 0-1 0 0,-1 1 0 0 0,1-1 1 0 0,0 0-1 0 0,-1 1 0 0 0,1-1 1 0 0,0 1-1 0 0,1-1 1 0 0,-1 1-1 0 0,0 0 0 0 0,1-1 1 0 0,-1 1-1 0 0,1 0 0 0 0,0-1 1 0 0,0 1-1 0 0,0 0 1 0 0,0 0-1 0 0,0-1 0 0 0,1 1 1 0 0,-1 0-1 0 0,1-1 0 0 0,0 1 1 0 0,0-1-36 0 0,2 4 143 0 0,1 0-1 0 0,0-1 0 0 0,1 1 0 0 0,0-1 0 0 0,0-1 0 0 0,0 1 0 0 0,1-1 0 0 0,-1 0 0 0 0,1 0 0 0 0,0 0 0 0 0,0-1-1 0 0,1 0 1 0 0,-1 0 0 0 0,1-1 0 0 0,-1 1 0 0 0,1-1 0 0 0,0-1 0 0 0,0 0 0 0 0,-1 0 0 0 0,1 0 0 0 0,0 0 0 0 0,0-1 0 0 0,0 0 0 0 0,0-1 0 0 0,0 0 0 0 0,0 0 0 0 0,0 0 0 0 0,0-1 0 0 0,-1 0-1 0 0,1 0 1 0 0,-1-1 0 0 0,1 0 0 0 0,-1 0 0 0 0,0 0 0 0 0,0-1 0 0 0,0 0 0 0 0,-1 0 0 0 0,1 0 0 0 0,-1-1 0 0 0,1-1-142 0 0,-1 3 34 0 0,-1 0 0 0 0,0-1 0 0 0,0 1 0 0 0,0-1 0 0 0,-1 0 1 0 0,0 0-1 0 0,1 0 0 0 0,-1 0 0 0 0,0 0 0 0 0,-1-1 0 0 0,1 1 0 0 0,-1-1 0 0 0,0 0 0 0 0,0 0 1 0 0,-1 0-1 0 0,1 0 0 0 0,-1 0 0 0 0,0 0 0 0 0,0 0 0 0 0,-1 0 0 0 0,1-1 0 0 0,-1 1 0 0 0,-1 0 0 0 0,1 0 1 0 0,-1 0-1 0 0,1-1 0 0 0,-2 1 0 0 0,1 0 0 0 0,0 0 0 0 0,-1 0 0 0 0,0 0 0 0 0,0 1 0 0 0,-1-1 1 0 0,1 0-1 0 0,-1 1 0 0 0,0 0 0 0 0,0 0 0 0 0,0 0 0 0 0,-1 0 0 0 0,-1-1-34 0 0,-49-28-1336 0 0,35 26-1482 0 0,-1 2-3494 0 0,8 5-5427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17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3833 0 0,'0'0'2875'0'0,"0"0"-1672"0"0,0 0-779 0 0,0 0-272 0 0,0 0 86 0 0,0 0 426 0 0,0 0 465 0 0,0 0 292 0 0,0 0 2 0 0,0 0-269 0 0,0 0-377 0 0,12-7 1474 0 0,89 9 3717 0 0,105-4-3985 0 0,189-6-788 0 0,-172 23-364 0 0,-225-14-1542 0 0,-7 0-3804 0 0,0 1-5888 0 0,6-2-897 0 0</inkml:trace>
  <inkml:trace contextRef="#ctx0" brushRef="#br0" timeOffset="465.734">2 633 112 0 0,'0'0'623'0'0,"0"0"-128"0"0,0 0 25 0 0,0 0 203 0 0,0 0 263 0 0,0 0 200 0 0,0 0 50 0 0,0 0-157 0 0,0 0-233 0 0,0 0-210 0 0,0 0-125 0 0,0 0 21 0 0,0 0 102 0 0,0 2 7001 0 0,1 0-7861 0 0,66 16 4863 0 0,45-16-2893 0 0,-62-3-1056 0 0,508-29 1214 0 0,-503 30-2329 0 0,-55-2-1174 0 0,0-2-107 0 0,0 2-6081 0 0,0-1-4088 0 0</inkml:trace>
  <inkml:trace contextRef="#ctx0" brushRef="#br0" timeOffset="1546.929">534 11 0 0 0,'0'0'569'0'0,"0"0"-212"0"0,0 0-128 0 0,0 0 143 0 0,0 0 349 0 0,0 0 421 0 0,0 0 361 0 0,0 0 79 0 0,0 0-206 0 0,0 0-344 0 0,0 0-313 0 0,0 0-190 0 0,0 0-54 0 0,-2-2 27 0 0,-6-7 1071 0 0,14 13 3100 0 0,9 9-181 0 0,-4-3-5133 0 0,32 25 1781 0 0,2-2 0 0 0,1-2 0 0 0,44 21-1140 0 0,19 14 404 0 0,52 28-92 0 0,-160-93-273 0 0,0-1-1 0 0,0 1 0 0 0,-1-1 0 0 0,1 1 1 0 0,0 0-1 0 0,-1-1 0 0 0,1 1 0 0 0,-1 0 1 0 0,1 0-1 0 0,-1-1 0 0 0,1 1 0 0 0,-1 0 1 0 0,1 0-1 0 0,-1 0 0 0 0,0 0 0 0 0,0-1 1 0 0,1 1-1 0 0,-1 0 0 0 0,0 0 0 0 0,0 0 1 0 0,0 0-1 0 0,0 0 0 0 0,0 0 0 0 0,0 0 1 0 0,0 0-1 0 0,0-1 0 0 0,0 1 0 0 0,0 0 1 0 0,-1 0-1 0 0,1 0 0 0 0,0 0 0 0 0,-1 0 1 0 0,1-1-1 0 0,-1 1 0 0 0,1 0 0 0 0,0 0 1 0 0,-1-1-1 0 0,0 1 0 0 0,1 0 0 0 0,-1 0 1 0 0,1-1-1 0 0,-1 1 0 0 0,0-1 0 0 0,0 1 1 0 0,1-1-1 0 0,-1 1 0 0 0,0-1 0 0 0,0 1 1 0 0,0-1-39 0 0,-6 9-260 0 0,-174 153 616 0 0,96-92-226 0 0,25-20 33 0 0,3 3 1 0 0,1 2 0 0 0,-13 22-164 0 0,3 18 153 0 0,62-88-320 0 0,-2 2 152 0 0,5-2-9065 0 0,1-7-3175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5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1864 0 0,'0'0'1979'0'0,"0"0"182"0"0,0 0 194 0 0,0 0-53 0 0,0 0-304 0 0,0 0-435 0 0,0 0-375 0 0,0 0-276 0 0,0 0-118 0 0,0 0-29 0 0,0 0-35 0 0,0 0 4 0 0,11 10 4029 0 0,28-1-3434 0 0,108-7 597 0 0,69-23-743 0 0,-212 22-2190 0 0,-25 5-2487 0 0,6 3 433 0 0,3-3-6166 0 0,5-3-2498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17076 0 0,'0'0'1172'0'0,"0"0"-496"0"0,0 0-68 0 0,0 0 283 0 0,0 0 301 0 0,0 0 82 0 0,0 0-109 0 0,0 0-208 0 0,0 0-197 0 0,34-1-132 0 0,107-2-123 0 0,41-8 770 0 0,-150 11-1434 0 0,-19 0-5563 0 0,-11 0-4413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7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45 0 0 0,'0'0'1699'0'0,"0"0"365"0"0,0 0 368 0 0,0 0 106 0 0,0 0-273 0 0,0 0-335 0 0,0 0-367 0 0,0 0-265 0 0,0 0-107 0 0,0 0-140 0 0,0 0-65 0 0,0 0-69 0 0,0 0-117 0 0,-6-7-93 0 0,-15-20-71 0 0,-25 16 1183 0 0,36 13-1704 0 0,0 0-1 0 0,0 1 1 0 0,0 0 0 0 0,1 0 0 0 0,-1 1 0 0 0,1 1 0 0 0,0-1-1 0 0,0 1 1 0 0,0 1 0 0 0,-6 5-115 0 0,-3 3 17 0 0,1 0 0 0 0,1 1-1 0 0,1 1 1 0 0,0 1 0 0 0,1 0 0 0 0,0 0-1 0 0,2 2 1 0 0,0-1 0 0 0,1 2 0 0 0,1-1-1 0 0,1 1 1 0 0,1 1 0 0 0,0 0 0 0 0,2 0-1 0 0,0 0 1 0 0,2 1 0 0 0,0 0 0 0 0,1 0 0 0 0,1 0-1 0 0,2 0 1 0 0,0 5-17 0 0,0-20-26 0 0,1 0 0 0 0,0 1 0 0 0,1-1 0 0 0,-1 0 0 0 0,1 0 0 0 0,1 0 0 0 0,-1 0 0 0 0,1 0 0 0 0,1 0 0 0 0,-1-1 0 0 0,1 1 0 0 0,0-1-1 0 0,0 0 1 0 0,1-1 0 0 0,0 1 0 0 0,0-1 0 0 0,0 1 0 0 0,1-2 0 0 0,0 1 0 0 0,-1 0 0 0 0,2-1 0 0 0,-1 0 0 0 0,0-1 0 0 0,1 0 0 0 0,0 0 0 0 0,0 0 0 0 0,0 0 0 0 0,0-1 0 0 0,0-1 0 0 0,0 1 0 0 0,0-1 0 0 0,7 0 26 0 0,102-23-1968 0 0,-84 9 398 0 0,7-4-1905 0 0,-14 4-2683 0 0,-5 1-5170 0 0</inkml:trace>
  <inkml:trace contextRef="#ctx0" brushRef="#br0" timeOffset="315.174">739 221 7530 0 0,'0'0'2200'0'0,"0"0"-409"0"0,0 0-200 0 0,0 0-56 0 0,0 0-121 0 0,0 0-207 0 0,0 0-191 0 0,0 0-151 0 0,0 0-130 0 0,0 0-96 0 0,-34 21-73 0 0,-102 63-104 0 0,94-44-91 0 0,39-33-330 0 0,0 1 0 0 0,0-1 0 0 0,1 1 0 0 0,0-1 0 0 0,0 1-1 0 0,1 0 1 0 0,0 0 0 0 0,0 0 0 0 0,1-1 0 0 0,0 1 0 0 0,0 0 0 0 0,1 0 0 0 0,0 0 0 0 0,1 0 0 0 0,-1-1 0 0 0,1 1 0 0 0,1 0-1 0 0,-1-1 1 0 0,1 0 0 0 0,1 1 0 0 0,-1-1 0 0 0,1-1 0 0 0,1 1 0 0 0,-1 0 0 0 0,1-1 0 0 0,0 0 0 0 0,1 0 0 0 0,-1-1-1 0 0,1 1 1 0 0,0-1 0 0 0,1 0-41 0 0,1-1 82 0 0,0 0-1 0 0,0 0 0 0 0,1-1 1 0 0,-1 0-1 0 0,1 0 1 0 0,0-1-1 0 0,0 0 0 0 0,0-1 1 0 0,0 0-1 0 0,1 0 1 0 0,-1-1-1 0 0,0 0 0 0 0,0 0 1 0 0,0-1-1 0 0,0-1 0 0 0,8-1-81 0 0,-5 0 93 0 0,-1-1 0 0 0,0 1 0 0 0,0-2-1 0 0,0 0 1 0 0,0 0 0 0 0,-1-1-1 0 0,0 0 1 0 0,0-1 0 0 0,0 0-1 0 0,-1 0 1 0 0,0-1 0 0 0,0-1-1 0 0,-1 1 1 0 0,0-1 0 0 0,-1-1 0 0 0,0 1-1 0 0,0-1 1 0 0,-1 0 0 0 0,4-10-93 0 0,-6 12-23 0 0,0 0 1 0 0,0-1 0 0 0,0 0 0 0 0,-1 0 0 0 0,-1 0-1 0 0,1 0 1 0 0,-2 0 0 0 0,1 0 0 0 0,-1-1 0 0 0,0 1-1 0 0,-1 0 1 0 0,0-1 0 0 0,-1 1 0 0 0,0 0-1 0 0,0-1 1 0 0,-1 1 0 0 0,-1 0 0 0 0,1 0 0 0 0,-1 0-1 0 0,-1 0 1 0 0,1 1 0 0 0,-1-1 0 0 0,-1 1 0 0 0,0 0-1 0 0,0 0 1 0 0,-1 0 0 0 0,1 1 0 0 0,-2 0-1 0 0,-3-4 23 0 0,2 5-250 0 0,1 0-1 0 0,-2 1 1 0 0,1 0-1 0 0,-1 0 1 0 0,1 1-1 0 0,-1 0 1 0 0,0 0-1 0 0,-1 1 1 0 0,1 0-1 0 0,-1 1 1 0 0,-6-1 250 0 0,-25-2-3457 0 0,-1 4-3769 0 0,24 1-4097 0 0</inkml:trace>
  <inkml:trace contextRef="#ctx0" brushRef="#br0" timeOffset="730.755">1472 225 5505 0 0,'0'0'3485'0'0,"0"0"-1551"0"0,0 0-658 0 0,0 0-184 0 0,0 0 28 0 0,0 0-31 0 0,0 0-121 0 0,0 0-137 0 0,0 0-135 0 0,0 0-107 0 0,0 0-99 0 0,0 0-66 0 0,-27 2-53 0 0,-84 6-41 0 0,50 11 201 0 0,47-13-413 0 0,-1 0 0 0 0,1 2 0 0 0,1 0 0 0 0,0 0 0 0 0,0 1 0 0 0,1 0 0 0 0,-11 11-118 0 0,22-18-13 0 0,0 1 1 0 0,0-1 0 0 0,0 0 0 0 0,0 1-1 0 0,1-1 1 0 0,-1 0 0 0 0,1 1-1 0 0,-1-1 1 0 0,1 1 0 0 0,0-1 0 0 0,0 1-1 0 0,0-1 1 0 0,0 1 0 0 0,1-1-1 0 0,-1 1 1 0 0,1-1 0 0 0,-1 1 0 0 0,1-1-1 0 0,0 0 1 0 0,0 1 0 0 0,0-1 0 0 0,0 0-1 0 0,0 0 1 0 0,0 0 0 0 0,1 0-1 0 0,-1 0 1 0 0,1 0 0 0 0,0 0 0 0 0,-1 0-1 0 0,1 0 1 0 0,0-1 0 0 0,0 1-1 0 0,0-1 1 0 0,2 1 12 0 0,75 49 71 0 0,-68-46-23 0 0,0 0-1 0 0,0 1 1 0 0,-1 1 0 0 0,1 0-1 0 0,-2 0 1 0 0,1 1 0 0 0,-1 0-1 0 0,0 0 1 0 0,-1 1-1 0 0,1 0 1 0 0,-2 1 0 0 0,0 0-1 0 0,0 0 1 0 0,0 0 0 0 0,0 5-48 0 0,-4-11 66 0 0,-1 1 1 0 0,0-1-1 0 0,-1 1 0 0 0,1-1 1 0 0,-1 1-1 0 0,0-1 1 0 0,0 1-1 0 0,0 0 0 0 0,-1-1 1 0 0,0 1-1 0 0,0 0 1 0 0,0 0-1 0 0,0 0 0 0 0,-1-1 1 0 0,0 1-1 0 0,0 0 1 0 0,0-1-1 0 0,0 1 1 0 0,-1-1-1 0 0,0 1 0 0 0,0-1 1 0 0,0 0-1 0 0,0 1 1 0 0,-1-1-1 0 0,1 0 0 0 0,-1-1 1 0 0,0 1-1 0 0,0 0 1 0 0,-1-1-1 0 0,1 0 1 0 0,-1 0-1 0 0,0 0 0 0 0,1 0 1 0 0,-1 0-1 0 0,-2 0-66 0 0,-13 6 15 0 0,-1 0-1 0 0,0-1 1 0 0,0-1-1 0 0,0-1 1 0 0,-1-1-1 0 0,0 0 1 0 0,0-2 0 0 0,-1 0-1 0 0,1-2 1 0 0,0 0-1 0 0,-16-2-14 0 0,28 1-453 0 0,-32-2 149 0 0,14-4-6839 0 0,23 3-4269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6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7074 0 0,'0'0'2305'0'0,"0"0"-903"0"0,0 0-370 0 0,0 0 126 0 0,0 0 313 0 0,0 0 157 0 0,0 0-153 0 0,0 0-373 0 0,0 0-426 0 0,0 0-296 0 0,0 0-108 0 0,0 0 112 0 0,0 0 152 0 0,3 10 112 0 0,27 149 1289 0 0,-26-104-1611 0 0,2 40-101 0 0,3 1 1 0 0,4-1-1 0 0,5-1 0 0 0,4-1 0 0 0,22 59-225 0 0,5-51 27 0 0,-48-101-2 0 0,-1 0 0 0 0,1 0 0 0 0,-1 0 0 0 0,1 0 0 0 0,0 1 0 0 0,-1-1 0 0 0,1 0 1 0 0,-1 0-1 0 0,1 0 0 0 0,-1 0 0 0 0,1 0 0 0 0,-1-1 0 0 0,1 1 0 0 0,-1 0 0 0 0,1 0 1 0 0,-1 0-1 0 0,1 0 0 0 0,-1-1 0 0 0,1 1 0 0 0,-1 0 0 0 0,1 0 0 0 0,-1-1 0 0 0,1 1 0 0 0,-1 0 1 0 0,0-1-1 0 0,1 1 0 0 0,-1 0 0 0 0,1-1 0 0 0,-1 1 0 0 0,0-1 0 0 0,0 1 0 0 0,1-1 1 0 0,-1 1-1 0 0,0-1 0 0 0,0 1 0 0 0,1-1 0 0 0,-1 1 0 0 0,0-1 0 0 0,0 1 0 0 0,0-1 0 0 0,0 1 1 0 0,0-1-1 0 0,0 1 0 0 0,0-1 0 0 0,0 1 0 0 0,0-1 0 0 0,0 1 0 0 0,0-1 0 0 0,0 1 0 0 0,0-1 1 0 0,0 0-1 0 0,0 1 0 0 0,-1-1 0 0 0,1 1 0 0 0,0 0 0 0 0,0-1 0 0 0,-1 1 0 0 0,1-1 1 0 0,0 1-1 0 0,-1-1 0 0 0,1 1 0 0 0,0 0 0 0 0,-1-1-25 0 0,2-4-66 0 0,44-301 693 0 0,50-179-549 0 0,-75 371-99 0 0,-20 113-39 0 0,0 1-64 0 0,0 0-96 0 0,0 0-172 0 0,0 27-3813 0 0,0-13 229 0 0,0-3-2850 0 0,0 0-4530 0 0</inkml:trace>
  <inkml:trace contextRef="#ctx0" brushRef="#br0" timeOffset="468.515">640 752 1704 0 0,'0'0'1551'0'0,"0"0"235"0"0,0 0 399 0 0,0 0 236 0 0,0 0-31 0 0,0 0-339 0 0,0 0-480 0 0,0 0-364 0 0,0 0-283 0 0,0 0-190 0 0,0 0-145 0 0,0 0-114 0 0,-11-7-105 0 0,-34-19-124 0 0,44 26-239 0 0,0 0 0 0 0,-1 0 0 0 0,1-1 0 0 0,-1 1 0 0 0,1 0 0 0 0,0 0 0 0 0,-1 1 0 0 0,1-1 0 0 0,-1 0 0 0 0,1 0 0 0 0,-1 1 0 0 0,1-1 0 0 0,0 0-1 0 0,-1 1 1 0 0,1 0 0 0 0,0-1 0 0 0,0 1 0 0 0,-1 0 0 0 0,1 0 0 0 0,0-1 0 0 0,0 1 0 0 0,0 0 0 0 0,0 0 0 0 0,0 0 0 0 0,0 0 0 0 0,0 1 0 0 0,0-1 0 0 0,0 0 0 0 0,1 0-1 0 0,-1 0 1 0 0,0 1 0 0 0,1-1 0 0 0,-1 1-7 0 0,-1 2 11 0 0,-3 3 10 0 0,0 0-1 0 0,1 1 1 0 0,-1-1-1 0 0,2 1 0 0 0,-1 0 1 0 0,1 1-1 0 0,0-1 0 0 0,1 1 1 0 0,0-1-1 0 0,0 1 1 0 0,1-1-1 0 0,0 1 0 0 0,0 0 1 0 0,1 0-1 0 0,1 0 0 0 0,-1-1 1 0 0,1 1-1 0 0,1 0 1 0 0,-1 0-1 0 0,2-1 0 0 0,-1 1 1 0 0,1-1-1 0 0,0 0 0 0 0,1 0 1 0 0,0 0-1 0 0,0 0 1 0 0,1-1-1 0 0,0 0 0 0 0,0 1 1 0 0,1-2-1 0 0,-1 1 1 0 0,4 1-21 0 0,-5-5 99 0 0,1-1 1 0 0,-1 1 0 0 0,1-1 0 0 0,0 0 0 0 0,0-1 0 0 0,0 1 0 0 0,0-1 0 0 0,1 0 0 0 0,-1 0 0 0 0,0-1 0 0 0,0 0 0 0 0,1 0 0 0 0,-1 0 0 0 0,0 0 0 0 0,0-1 0 0 0,1 0 0 0 0,-1 0 0 0 0,0 0 0 0 0,0 0 0 0 0,0-1 0 0 0,0 0 0 0 0,0 0 0 0 0,-1-1 0 0 0,1 1 0 0 0,0-1-1 0 0,-1 0 1 0 0,0 0 0 0 0,0-1 0 0 0,0 1 0 0 0,1-2-100 0 0,8-7 192 0 0,0-1-1 0 0,-1-1 1 0 0,-1 0-1 0 0,0 0 0 0 0,-1-1 1 0 0,-1 0-1 0 0,0-1 1 0 0,1-5-192 0 0,-6 16 6 0 0,-1 0 1 0 0,0 0-1 0 0,0 0 1 0 0,-1 0-1 0 0,1 0 1 0 0,-1 0-1 0 0,-1-1 1 0 0,1 1 0 0 0,0-1-1 0 0,-1 1 1 0 0,0-1-1 0 0,-1 1 1 0 0,1-1-1 0 0,-1 0 1 0 0,0 0-1 0 0,-1 1 1 0 0,1-1-1 0 0,-1 0 1 0 0,0 1-1 0 0,0-1 1 0 0,-1 1-1 0 0,0-1 1 0 0,0 1-1 0 0,0 0 1 0 0,-1 0-1 0 0,1-1 1 0 0,-1 2-1 0 0,0-1 1 0 0,-1 0 0 0 0,1 1-1 0 0,-1-1 1 0 0,0 1-1 0 0,0 0 1 0 0,0 0-1 0 0,-1 1 1 0 0,1-1-1 0 0,-2 1-6 0 0,-85-11-2159 0 0,61 19-1499 0 0,0 3-4177 0 0,14-4-4045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8090 0 0,'0'0'2679'0'0,"0"0"-1124"0"0,0 0-519 0 0,0 0-44 0 0,0 0 122 0 0,0 0 40 0 0,0 0-74 0 0,0 0-101 0 0,0 0-114 0 0,0 0-82 0 0,0 0-74 0 0,0 0-56 0 0,0 0-61 0 0,28 8-37 0 0,91 27-51 0 0,-38-27 349 0 0,47-19 706 0 0,2 0-4758 0 0,-128 8-6143 0 0,-2 3-2357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0:53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3689 0 0,'0'0'1696'0'0,"0"0"-214"0"0,0 0-121 0 0,0 0 88 0 0,0 0 163 0 0,0 0 22 0 0,0 0-218 0 0,0 0-357 0 0,0 0-346 0 0,0 0-215 0 0,4 0 2595 0 0,26 92 286 0 0,66 423-1715 0 0,-49-343-1620 0 0,-14-108-58 0 0,-20-82 1349 0 0,160-457-879 0 0,-155 405-436 0 0,-4-1 1 0 0,-2-1 0 0 0,-3 0-1 0 0,-1-59-20 0 0,-14 92 60 0 0,-7 45-1233 0 0,-1 79-2904 0 0,13-49-4944 0 0,1-21-2688 0 0</inkml:trace>
  <inkml:trace contextRef="#ctx0" brushRef="#br0" timeOffset="469.505">569 728 5441 0 0,'0'0'2341'0'0,"0"0"-385"0"0,0 0-160 0 0,0 0-16 0 0,0 0 35 0 0,0 0-128 0 0,0 0-339 0 0,0 0-319 0 0,0 0-322 0 0,0 0-247 0 0,0 0-165 0 0,0 0-96 0 0,0 0-79 0 0,-7 10-40 0 0,-38 63 60 0 0,27 91 25 0 0,19-156-133 0 0,1-1-1 0 0,-1 0 1 0 0,1 1-1 0 0,1-1 0 0 0,-1 0 1 0 0,1 0-1 0 0,0 0 1 0 0,1 0-1 0 0,0 0 1 0 0,0-1-1 0 0,0 0 1 0 0,1 0-1 0 0,0 0 0 0 0,0 0 1 0 0,0-1-1 0 0,1 0 1 0 0,0 0-1 0 0,0 0 1 0 0,0-1-1 0 0,1 0 1 0 0,-1 0-1 0 0,1-1 0 0 0,0 1 1 0 0,0-2-1 0 0,0 1 1 0 0,5 1-32 0 0,-5-4 105 0 0,0 1 0 0 0,0-1-1 0 0,0 0 1 0 0,-1-1 0 0 0,1 0 0 0 0,0 0 0 0 0,0 0 0 0 0,-1-1 0 0 0,1 0 0 0 0,-1 0 0 0 0,0-1-1 0 0,1 1 1 0 0,-1-1 0 0 0,0-1 0 0 0,-1 1 0 0 0,1-1 0 0 0,0 0 0 0 0,-1-1 0 0 0,0 1-1 0 0,0-1 1 0 0,-1 0 0 0 0,1 0 0 0 0,-1 0 0 0 0,0-1 0 0 0,0 0 0 0 0,-1 1 0 0 0,1-1 0 0 0,-1-1-1 0 0,-1 1 1 0 0,1 0 0 0 0,-1-1 0 0 0,0 1 0 0 0,-1-1 0 0 0,0 0 0 0 0,0 1 0 0 0,0-1 0 0 0,0-4-105 0 0,-1 6 14 0 0,0-1 1 0 0,-1 1-1 0 0,1 0 1 0 0,-1 0-1 0 0,0 0 1 0 0,0 0-1 0 0,0 0 1 0 0,-1 0-1 0 0,1 0 1 0 0,-1 0-1 0 0,-1 1 1 0 0,1-1-1 0 0,-1 1 1 0 0,1-1-1 0 0,-1 1 1 0 0,-1 0-1 0 0,1 0 1 0 0,0 1-1 0 0,-1-1 1 0 0,0 0-1 0 0,0 1 1 0 0,0 0-1 0 0,0 0 1 0 0,-2-1-15 0 0,-5-2-136 0 0,-1-1 1 0 0,0 1-1 0 0,0 1 1 0 0,0 0-1 0 0,-1 1 1 0 0,1 0-1 0 0,-1 1 1 0 0,0 1-1 0 0,0 0 1 0 0,0 0-1 0 0,0 1 1 0 0,-1 1-1 0 0,1 0 1 0 0,0 1-1 0 0,-10 2 136 0 0,-25 15-2147 0 0,22 3-5448 0 0,17-13-1747 0 0</inkml:trace>
  <inkml:trace contextRef="#ctx0" brushRef="#br0" timeOffset="886.494">1103 839 3105 0 0,'0'0'2248'0'0,"0"0"-30"0"0,0 0-23 0 0,0 0-97 0 0,0 0-135 0 0,0 0-232 0 0,0 0-291 0 0,0 0-233 0 0,0 0-185 0 0,0 0-150 0 0,0 0-103 0 0,0 0-60 0 0,7-2-67 0 0,21-5-59 0 0,-28 7-550 0 0,1 1 0 0 0,-1-1 0 0 0,1 0 0 0 0,-1 0 0 0 0,0 0 0 0 0,1 1 0 0 0,-1-1-1 0 0,1 0 1 0 0,-1 1 0 0 0,0-1 0 0 0,0 0 0 0 0,1 1 0 0 0,-1-1 0 0 0,0 0 0 0 0,1 1 0 0 0,-1-1 0 0 0,0 0 0 0 0,0 1-1 0 0,0-1 1 0 0,0 1 0 0 0,1-1 0 0 0,-1 1 0 0 0,0-1 0 0 0,0 1 0 0 0,0-1 0 0 0,0 0 0 0 0,0 1 0 0 0,0-1-1 0 0,0 1 1 0 0,0-1 0 0 0,0 1 0 0 0,0-1 0 0 0,0 1 0 0 0,-1-1 0 0 0,1 0 0 0 0,0 1 0 0 0,0-1 0 0 0,0 1 0 0 0,0-1-1 0 0,-1 0 1 0 0,1 1 0 0 0,0-1 0 0 0,0 1 0 0 0,-1-1 0 0 0,1 0 0 0 0,0 0 0 0 0,-1 1 0 0 0,1-1 0 0 0,0 0-1 0 0,-1 1 1 0 0,1-1 0 0 0,-1 0 0 0 0,1 0-33 0 0,-1 1 125 0 0,-136 219 1283 0 0,89-87-1923 0 0,37-110-542 0 0,7-21-3893 0 0,-1-1-4821 0 0,4-1-15 0 0</inkml:trace>
  <inkml:trace contextRef="#ctx0" brushRef="#br0" timeOffset="1197.189">821 835 8058 0 0,'0'0'2482'0'0,"0"0"-949"0"0,0 0-426 0 0,0 0 60 0 0,0 0 115 0 0,0 0 86 0 0,0 0-126 0 0,0 0-162 0 0,0 0-115 0 0,0 0-148 0 0,0 0-64 0 0,0 0-6 0 0,0 0-27 0 0,17 20-64 0 0,55 61-84 0 0,66 49 1154 0 0,-28-30-1453 0 0,-103-96-622 0 0,7 6 495 0 0,-9-5-7863 0 0,-5-5-3277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0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80 0 0 0,'0'0'2599'0'0,"0"0"-1541"0"0,0 0-486 0 0,0 0 100 0 0,0 0 278 0 0,0 0 247 0 0,0 0 29 0 0,0 0-113 0 0,0 0-238 0 0,0 0-211 0 0,0 0-122 0 0,-24 18-46 0 0,-75 53 0 0 0,61-25 324 0 0,37-36-630 0 0,-4 13 119 0 0,0 1 0 0 0,2 1 0 0 0,1-1 0 0 0,1 0 0 0 0,1 1 0 0 0,0-1 0 0 0,3 0 1 0 0,0 0-1 0 0,1 0 0 0 0,3 10-309 0 0,-1-17 105 0 0,-4-4-24 0 0,1-1 1 0 0,0 1 0 0 0,1-1 0 0 0,1 0-1 0 0,0-1 1 0 0,0 1 0 0 0,1-1 0 0 0,1 0-1 0 0,0-1 1 0 0,0 1 0 0 0,1-1 0 0 0,1-1-1 0 0,-1 1 1 0 0,1-1 0 0 0,6 3-82 0 0,-6-5 228 0 0,1-1 1 0 0,0-1 0 0 0,0 0-1 0 0,0 0 1 0 0,1-1-1 0 0,0 0 1 0 0,0-1-1 0 0,0 0 1 0 0,0-1-1 0 0,0 0 1 0 0,0-1 0 0 0,0 0-1 0 0,9-1-228 0 0,-1-3 268 0 0,0-1 1 0 0,0-1-1 0 0,-1-1 0 0 0,0 0 0 0 0,0-2 0 0 0,0 0 0 0 0,-1-1 1 0 0,0 0-1 0 0,-1-2 0 0 0,0 0 0 0 0,-1 0 0 0 0,0-2 1 0 0,-1 0-1 0 0,0 0 0 0 0,-1-1 0 0 0,-1-1 0 0 0,0 0 1 0 0,-1-1-1 0 0,0 0 0 0 0,-1-3-268 0 0,-1 7 37 0 0,-1 0 1 0 0,0 0-1 0 0,-1 0 0 0 0,0-1 1 0 0,-1-1-1 0 0,-1 1 0 0 0,0-1 1 0 0,0 0-1 0 0,-2 0 0 0 0,0 0 1 0 0,0 0-1 0 0,-1-1 0 0 0,-1 1 1 0 0,-1-1-1 0 0,0 1 0 0 0,-1-1 1 0 0,0 1-1 0 0,-1 0 0 0 0,0-1 1 0 0,-2 1-1 0 0,0 0 0 0 0,0 0 1 0 0,-1 1-1 0 0,-1-1 0 0 0,0 1 1 0 0,-1 0-1 0 0,0 1 0 0 0,-2-3-37 0 0,-2 4-169 0 0,0-1 0 0 0,-1 2 0 0 0,0 0 0 0 0,-1 0 0 0 0,0 1 0 0 0,0 1 0 0 0,-1 0 0 0 0,0 1 0 0 0,0 0 0 0 0,-1 1 0 0 0,0 1 0 0 0,0 0 0 0 0,0 1 0 0 0,-1 1 0 0 0,1 0 0 0 0,-1 1 0 0 0,0 1 0 0 0,1 0 0 0 0,-1 1 0 0 0,0 1 0 0 0,0 1 0 0 0,1 0 0 0 0,-1 1 0 0 0,1 0 0 0 0,0 1 0 0 0,0 1 0 0 0,0 1 0 0 0,0 0 0 0 0,-3 3 169 0 0,-31 17-2836 0 0,19-6-2837 0 0,9-4-5836 0 0</inkml:trace>
  <inkml:trace contextRef="#ctx0" brushRef="#br0" timeOffset="470.232">21 581 4073 0 0,'0'0'2957'0'0,"0"0"-553"0"0,0 0-376 0 0,0 0-179 0 0,0 0-111 0 0,0 0-191 0 0,0 0-234 0 0,0 0-226 0 0,0 0-193 0 0,0 0-169 0 0,0 0-161 0 0,0 0-118 0 0,0 0-112 0 0,-3-13-71 0 0,-7-43-10 0 0,10 53-219 0 0,1 1-1 0 0,-1 0 0 0 0,0-1 1 0 0,1 1-1 0 0,-1 0 1 0 0,1 0-1 0 0,0-1 0 0 0,-1 1 1 0 0,1 0-1 0 0,0 0 0 0 0,1 0 1 0 0,-1 0-1 0 0,0 0 0 0 0,1 0 1 0 0,-1 0-1 0 0,1 0 0 0 0,-1 1 1 0 0,1-1-1 0 0,0 0 0 0 0,0 1 1 0 0,-1 0-1 0 0,1-1 0 0 0,0 1 1 0 0,0 0-1 0 0,1 0 0 0 0,1-1-33 0 0,4-3 160 0 0,11-8 24 0 0,-1 2-1 0 0,2 0 0 0 0,-1 1 1 0 0,2 0-1 0 0,-1 2 1 0 0,1 1-1 0 0,0 0 0 0 0,1 2 1 0 0,0 0-1 0 0,0 1 0 0 0,0 2 1 0 0,19-1-184 0 0,-37 5 13 0 0,0-1 0 0 0,0 0-1 0 0,0 1 1 0 0,0 0 0 0 0,-1 0 0 0 0,1 0 0 0 0,0 1 0 0 0,-1-1-1 0 0,0 1 1 0 0,1 0 0 0 0,-1 0 0 0 0,-1 0 0 0 0,1 0 0 0 0,0 1 0 0 0,-1-1-1 0 0,1 1 1 0 0,-1-1 0 0 0,0 1 0 0 0,0 0 0 0 0,-1 0 0 0 0,1 0 0 0 0,-1 0-1 0 0,0 0 1 0 0,0 0 0 0 0,0 0 0 0 0,0 1-13 0 0,18 37 190 0 0,-15-37-134 0 0,0 0 0 0 0,1-1 0 0 0,0 1 0 0 0,0-1 0 0 0,0 0 1 0 0,0-1-1 0 0,1 1 0 0 0,-1-1 0 0 0,1 0 0 0 0,0-1 0 0 0,0 1 0 0 0,0-1 0 0 0,0 0 0 0 0,0-1 0 0 0,0 1 1 0 0,1-1-1 0 0,-1-1 0 0 0,1 1 0 0 0,-1-1 0 0 0,0 0 0 0 0,1 0 0 0 0,-1-1 0 0 0,0 0 0 0 0,1 0 1 0 0,-1 0-1 0 0,0-1 0 0 0,0 0 0 0 0,0 0 0 0 0,2-2-56 0 0,0-9-753 0 0,-9 7-3533 0 0,-2 0-5578 0 0,3 3-2975 0 0</inkml:trace>
  <inkml:trace contextRef="#ctx0" brushRef="#br0" timeOffset="730.514">945 452 10802 0 0,'0'0'3240'0'0,"0"0"-1328"0"0,0 0-509 0 0,0 0-143 0 0,0 0-93 0 0,0 0-172 0 0,0 0-277 0 0,0 0-289 0 0,0 0-190 0 0,0 0-106 0 0,0 0-62 0 0,0 0-30 0 0,-16 14-21 0 0,-48 47-28 0 0,61-59 5 0 0,1 1-1 0 0,-1 0 1 0 0,1 0 0 0 0,0 0-1 0 0,0 0 1 0 0,0 0-1 0 0,1 1 1 0 0,-1-1 0 0 0,1 1-1 0 0,0-1 1 0 0,0 1-1 0 0,0-1 1 0 0,0 1 0 0 0,0 0-1 0 0,1-1 1 0 0,0 1-1 0 0,0 0 1 0 0,0 0 0 0 0,0-1-1 0 0,1 4 4 0 0,0 6-20 0 0,-2-10 26 0 0,1 0 0 0 0,0 1 1 0 0,1-1-1 0 0,-1 0 0 0 0,1 1 0 0 0,-1-1 0 0 0,1 0 1 0 0,0 0-1 0 0,0 0 0 0 0,0 0 0 0 0,1 0 0 0 0,-1 0 1 0 0,1 0-1 0 0,0 0 0 0 0,-1 0 0 0 0,1-1 0 0 0,0 1 1 0 0,1 0-1 0 0,-1-1 0 0 0,0 0 0 0 0,1 0 0 0 0,-1 0 0 0 0,1 0 1 0 0,0 0-1 0 0,0 0 0 0 0,0-1 0 0 0,0 1 0 0 0,0-1 1 0 0,0 0-1 0 0,0 0 0 0 0,0 0 0 0 0,0 0 0 0 0,1 0 1 0 0,-1-1-1 0 0,0 1 0 0 0,0-1 0 0 0,1 0 0 0 0,-1 0 0 0 0,3-1-6 0 0,-3 2 97 0 0,1-1-1 0 0,0 0 0 0 0,0 1 0 0 0,-1-2 1 0 0,1 1-1 0 0,0 0 0 0 0,0-1 0 0 0,-1 0 1 0 0,1 0-1 0 0,0 0 0 0 0,-1 0 0 0 0,1 0 0 0 0,-1-1 1 0 0,1 0-1 0 0,-1 1 0 0 0,0-1 0 0 0,0-1 1 0 0,0 1-1 0 0,0 0 0 0 0,0-1 0 0 0,0 1 1 0 0,-1-1-1 0 0,1 0 0 0 0,-1 0 0 0 0,0 0 1 0 0,0 0-1 0 0,0 0 0 0 0,0-1 0 0 0,0 1 0 0 0,-1-1 1 0 0,1 1-1 0 0,-1-1 0 0 0,0 1 0 0 0,0-1 1 0 0,-1 0-1 0 0,1 1 0 0 0,-1-1 0 0 0,1-2-96 0 0,-1 0 3 0 0,0 0 1 0 0,-1 1-1 0 0,1-1 0 0 0,-1 0 0 0 0,0 1 0 0 0,-1-1 1 0 0,1 1-1 0 0,-1-1 0 0 0,0 1 0 0 0,0 0 0 0 0,-1 0 1 0 0,0 0-1 0 0,0 0 0 0 0,0 0 0 0 0,0 1 0 0 0,-1-1 1 0 0,1 1-1 0 0,-1 0 0 0 0,0 0 0 0 0,-2-1-3 0 0,-28-26-2388 0 0,24 22-1313 0 0,2 1-8048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5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604 295 1760 0 0,'0'0'1329'0'0,"0"0"-289"0"0,0 0 79 0 0,0 0 201 0 0,0 0 248 0 0,0 0 126 0 0,0 0-167 0 0,0 0-185 0 0,0 0-273 0 0,0 0-181 0 0,0 0-115 0 0,-4-3-77 0 0,-15-9-24 0 0,15 9-72 0 0,4 3-81 0 0,0 0-48 0 0,0 0-13 0 0,0 0 0 0 0,0 0-17 0 0,0 0 6 0 0,0 0-24 0 0,0 0-38 0 0,-16-1 606 0 0,-1-2-944 0 0,0 1 1 0 0,-1 0-1 0 0,1 1 1 0 0,-1 1-1 0 0,1 1 0 0 0,0 0 1 0 0,-1 1-1 0 0,1 1 1 0 0,0 1-1 0 0,0 0 0 0 0,-10 5-47 0 0,-216 57 823 0 0,153-37-141 0 0,90-28-690 0 0,0 1 0 0 0,0-1 0 0 0,0 1 0 0 0,0-1 0 0 0,1 1 0 0 0,-1-1 0 0 0,1 1 0 0 0,-1-1 0 0 0,1 1 0 0 0,0-1 0 0 0,-1 1 0 0 0,1-1 0 0 0,0 0 0 0 0,0 0 1 0 0,0 1-1 0 0,0-1 0 0 0,0 0 0 0 0,0 0 0 0 0,0 0 0 0 0,0 0 0 0 0,1 0 0 0 0,-1 0 0 0 0,0 0 0 0 0,0 0 0 0 0,1-1 0 0 0,-1 1 0 0 0,1 0 8 0 0,12 6 22 0 0,2 0 1 0 0,-1-1-1 0 0,0-1 0 0 0,1 0 0 0 0,0-1 1 0 0,0-1-1 0 0,1 0 0 0 0,-1-2 1 0 0,0 1-1 0 0,9-2-22 0 0,135 1 239 0 0,-167 7 241 0 0,-181 82-10 0 0,171-81-466 0 0,0-1 0 0 0,1 2 0 0 0,0 0-1 0 0,1 1 1 0 0,0 1 0 0 0,1 0 0 0 0,0 1-1 0 0,1 0 1 0 0,0 1 0 0 0,1 1 0 0 0,-6 10-4 0 0,17-20 1 0 0,1-1-1 0 0,0 1 1 0 0,1 0 0 0 0,-1-1 0 0 0,1 1 0 0 0,0-1 0 0 0,0 1-1 0 0,0-1 1 0 0,1 1 0 0 0,-1-1 0 0 0,1 0 0 0 0,0 0 0 0 0,1 1 0 0 0,-1-2-1 0 0,1 1 1 0 0,-1 0 0 0 0,1 0 0 0 0,0-1 0 0 0,1 1 0 0 0,-1-1-1 0 0,0 0 1 0 0,1 0 0 0 0,0-1 0 0 0,0 1 0 0 0,0-1 0 0 0,0 1 0 0 0,0-1-1 0 0,0 0 1 0 0,0-1 0 0 0,2 1-1 0 0,14 6 57 0 0,1 0 0 0 0,0-2 1 0 0,0 0-1 0 0,0-2 0 0 0,1 0 0 0 0,-1-1 1 0 0,1-1-1 0 0,0-1 0 0 0,0-1 0 0 0,6-2-57 0 0,-27 2-36 0 0,-1 0 0 0 0,1 0 0 0 0,0-1 1 0 0,0 1-1 0 0,0 0 0 0 0,0-1 0 0 0,0 1 0 0 0,0 0 0 0 0,-1-1 0 0 0,1 1 0 0 0,0-1 0 0 0,0 1 0 0 0,-1-1 1 0 0,1 0-1 0 0,0 1 0 0 0,-1-1 0 0 0,1 0 0 0 0,0 1 0 0 0,-1-1 0 0 0,1 0 0 0 0,-1 0 0 0 0,1 1 1 0 0,-1-1-1 0 0,0 0 0 0 0,1 0 0 0 0,-1 0 0 0 0,0 0 0 0 0,0 0 0 0 0,1 0 0 0 0,-1 1 0 0 0,0-1 0 0 0,0 0 1 0 0,0 0-1 0 0,0 0 0 0 0,0 0 0 0 0,0 0 0 0 0,0 0 36 0 0,-2-28-6198 0 0,2 14-2098 0 0,0 7-1734 0 0</inkml:trace>
  <inkml:trace contextRef="#ctx0" brushRef="#br0" timeOffset="468.017">225 1 7994 0 0,'0'0'1141'0'0,"0"0"-325"0"0,0 0-147 0 0,0 0 173 0 0,0 0 363 0 0,0 0 300 0 0,0 0 56 0 0,0 0-202 0 0,0 0-320 0 0,0 0-327 0 0,0 0-252 0 0,0 0-172 0 0,0 0-71 0 0,0 5 49 0 0,-20 197 2281 0 0,21 389-567 0 0,-7-528-1854 0 0,-3-1-1 0 0,-2 0 0 0 0,-4-1 1 0 0,-2 0-1 0 0,-21 50-125 0 0,26-51-679 0 0,12-61 521 0 0,0 1-77 0 0,0-9-3549 0 0,0 4-5251 0 0,0 5-2302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0,'0'0'1462'0'0,"0"0"398"0"0,0 0 349 0 0,0 0 166 0 0,0 0-120 0 0,0 0-317 0 0,0 0-371 0 0,0 0-331 0 0,0 0-228 0 0,0 0-140 0 0,0 0-108 0 0,0 0-93 0 0,0 0-55 0 0,0 0-65 0 0,0 0-83 0 0,21 0 1789 0 0,294 4 2132 0 0,-189-16-4277 0 0,-126 12-94 0 0,17-4-505 0 0,-16 2-3007 0 0,-10 1-4398 0 0,7 1-3574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8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9810 0 0,'0'0'2155'0'0,"0"0"-884"0"0,0 0-283 0 0,0 0 230 0 0,0 0 257 0 0,0 0 91 0 0,0 0-122 0 0,0 0-205 0 0,0 0-179 0 0,0 0-122 0 0,0 0-108 0 0,0 0-103 0 0,26 11-87 0 0,82 31-111 0 0,-24-25 244 0 0,-61-17-621 0 0,123 0-124 0 0,-107-12-1696 0 0,-28 6-1504 0 0,0-1-3372 0 0,-4 3-5770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06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4449 0 0,'0'0'1932'0'0,"0"0"-755"0"0,0 0-431 0 0,0 0 64 0 0,0 0 360 0 0,0 0 314 0 0,0 0 64 0 0,0 0-244 0 0,0 0-395 0 0,0 0-377 0 0,0 0-246 0 0,0 0-141 0 0,4 12 567 0 0,22 145 2818 0 0,-15 85-2733 0 0,-9-145-527 0 0,-1-75-251 0 0,-2-7-11 0 0,1 0 0 0 0,1-1-1 0 0,1 1 1 0 0,0 0-1 0 0,0-1 1 0 0,2 1 0 0 0,0-1-1 0 0,0 0 1 0 0,2 2-8 0 0,-5-16 40 0 0,-1 1 1 0 0,1-1 0 0 0,-1 0 0 0 0,0 0-1 0 0,1 1 1 0 0,-1-1 0 0 0,0 0 0 0 0,1 0-1 0 0,-1 1 1 0 0,1-1 0 0 0,-1 0 0 0 0,1 0-1 0 0,-1 0 1 0 0,1 0 0 0 0,-1 0 0 0 0,1 0-1 0 0,-1 0 1 0 0,0 0 0 0 0,1 0 0 0 0,-1 0-1 0 0,1 0 1 0 0,-1 0 0 0 0,1 0 0 0 0,-1 0-1 0 0,1 0 1 0 0,-1 0 0 0 0,1 0 0 0 0,-1-1-1 0 0,0 1 1 0 0,1 0 0 0 0,-1 0 0 0 0,1-1-1 0 0,-1 1 1 0 0,0 0 0 0 0,1-1-1 0 0,-1 1 1 0 0,0 0 0 0 0,1-1 0 0 0,-1 1-1 0 0,0 0 1 0 0,1-1 0 0 0,-1 1 0 0 0,0-1-1 0 0,0 1 1 0 0,0 0 0 0 0,1-1 0 0 0,-1 1-1 0 0,0-1 1 0 0,0 1 0 0 0,0-1 0 0 0,0 1-1 0 0,0-1 1 0 0,0 1 0 0 0,0-1 0 0 0,0 1-1 0 0,0-1 1 0 0,0 1 0 0 0,0 0 0 0 0,0-1-41 0 0,3-4-104 0 0,32-54 297 0 0,-3-1-1 0 0,-2-1 1 0 0,-2-1-1 0 0,-4-2 1 0 0,-2 0-1 0 0,6-41-192 0 0,2-2 18 0 0,23-120-20 0 0,-61 257-6711 0 0,4-10 373 0 0,3-8-4727 0 0</inkml:trace>
  <inkml:trace contextRef="#ctx0" brushRef="#br0" timeOffset="569.489">411 667 0 0 0,'0'0'782'0'0,"0"0"656"0"0,0 0 576 0 0,0 0 352 0 0,0 0 19 0 0,0 0-240 0 0,0 0-408 0 0,0 0-448 0 0,0 0-327 0 0,0 0-189 0 0,0 0-112 0 0,0 0-120 0 0,0-3-136 0 0,-1 3-396 0 0,1-1 0 0 0,0 1 0 0 0,-1-1-1 0 0,1 1 1 0 0,-1-1 0 0 0,1 1 0 0 0,0 0-1 0 0,-1-1 1 0 0,1 1 0 0 0,-1 0 0 0 0,1-1-1 0 0,-1 1 1 0 0,1 0 0 0 0,-1-1 0 0 0,1 1-1 0 0,-1 0 1 0 0,1 0 0 0 0,-1 0-1 0 0,0 0 1 0 0,1 0 0 0 0,-1 0 0 0 0,1-1-1 0 0,-1 1 1 0 0,1 0 0 0 0,-1 0 0 0 0,0 1-1 0 0,1-1 1 0 0,-1 0 0 0 0,1 0 0 0 0,-1 0-1 0 0,1 0 1 0 0,-1 0 0 0 0,0 1 0 0 0,1-1-1 0 0,-1 0 1 0 0,1 0 0 0 0,-1 1 0 0 0,1-1-1 0 0,0 0 1 0 0,-1 1 0 0 0,1-1-1 0 0,-1 1 1 0 0,1-1 0 0 0,0 1 0 0 0,-1-1-1 0 0,1 1 1 0 0,0-1 0 0 0,-1 1 0 0 0,1-1-1 0 0,0 1 1 0 0,0-1 0 0 0,-1 1 0 0 0,1-1-1 0 0,0 1 1 0 0,0-1 0 0 0,0 1 0 0 0,0 0-9 0 0,-28 37 136 0 0,24-29-86 0 0,0 1 0 0 0,1-1 0 0 0,1 1-1 0 0,0 0 1 0 0,0 0 0 0 0,1 0 0 0 0,0 0 0 0 0,0 1-1 0 0,1-1 1 0 0,1 0 0 0 0,0 0 0 0 0,0 2-50 0 0,1-8 106 0 0,1-1 1 0 0,-1 1-1 0 0,0-1 1 0 0,1 1-1 0 0,0-1 1 0 0,0 0-1 0 0,0 0 1 0 0,0 0-1 0 0,1-1 1 0 0,-1 1-1 0 0,0-1 1 0 0,1 0-1 0 0,0 0 1 0 0,0 0-1 0 0,0 0 0 0 0,0-1 1 0 0,0 1-1 0 0,0-1 1 0 0,0 0-1 0 0,0 0 1 0 0,0-1-1 0 0,0 1 1 0 0,1-1-1 0 0,-1 0 1 0 0,0 0-1 0 0,0 0 1 0 0,1-1-1 0 0,-1 1 1 0 0,0-1-1 0 0,0 0 1 0 0,0-1-1 0 0,0 1 1 0 0,0 0-1 0 0,0-1 1 0 0,0 0-1 0 0,0 0 1 0 0,-1 0-1 0 0,1-1 1 0 0,-1 1-1 0 0,3-4-106 0 0,1 2 57 0 0,0-1-1 0 0,0 0 0 0 0,-1 0 1 0 0,0-1-1 0 0,0 0 1 0 0,0 0-1 0 0,-1 0 1 0 0,0-1-1 0 0,0 1 0 0 0,-1-1 1 0 0,0 0-1 0 0,0-1 1 0 0,0 1-1 0 0,-1-1 0 0 0,0 0 1 0 0,-1 0-1 0 0,0 0 1 0 0,0 0-1 0 0,0 0 0 0 0,-1-2-56 0 0,-2 8-64 0 0,0 0-1 0 0,0 0 0 0 0,0 0 1 0 0,-1 0-1 0 0,1 0 0 0 0,0 0 0 0 0,-1 0 1 0 0,1 0-1 0 0,-1 1 0 0 0,0-1 0 0 0,0 1 1 0 0,1-1-1 0 0,-1 1 0 0 0,0 0 0 0 0,0 0 1 0 0,0 0-1 0 0,-1 0 0 0 0,1 0 0 0 0,0 0 1 0 0,0 0-1 0 0,0 1 0 0 0,-1-1 0 0 0,1 1 1 0 0,0 0-1 0 0,-1-1 0 0 0,1 1 0 0 0,0 0 1 0 0,-1 1 64 0 0,-42-5-8098 0 0,32 4-3029 0 0</inkml:trace>
  <inkml:trace contextRef="#ctx0" brushRef="#br0" timeOffset="1404.035">630 711 2272 0 0,'0'0'3037'0'0,"0"0"-1098"0"0,0 0-502 0 0,0 0-104 0 0,0 0 6 0 0,0 0-85 0 0,0 0-238 0 0,0 0-356 0 0,0 0-327 0 0,0 0-155 0 0,0 0-42 0 0,0 0 16 0 0,0 0 51 0 0,-1 8 30 0 0,2 72 838 0 0,-1-77-1003 0 0,1 0 1 0 0,0 0-1 0 0,0 0 0 0 0,0 0 1 0 0,0 0-1 0 0,0 0 0 0 0,1-1 1 0 0,-1 1-1 0 0,1 0 0 0 0,0-1 1 0 0,0 1-1 0 0,0-1 1 0 0,0 0-1 0 0,0 1 0 0 0,0-1 1 0 0,1 0-1 0 0,-1-1 0 0 0,1 1 1 0 0,-1 0-1 0 0,1-1 0 0 0,0 1 1 0 0,0-1-1 0 0,0 0 0 0 0,-1 0 1 0 0,1 0-1 0 0,0 0 1 0 0,0 0-1 0 0,0-1 0 0 0,1 0 1 0 0,-1 1-1 0 0,0-1 0 0 0,0 0 1 0 0,0 0-1 0 0,0-1 0 0 0,0 1 1 0 0,0-1-1 0 0,0 1 0 0 0,0-1 1 0 0,3-1-69 0 0,5-4 178 0 0,0 0 0 0 0,0 0 1 0 0,-1-1-1 0 0,0-1 0 0 0,0 1 0 0 0,-1-2 1 0 0,0 1-1 0 0,-1-1 0 0 0,1-1 0 0 0,-2 0 1 0 0,4-5-179 0 0,25-27 333 0 0,-1-13 876 0 0,-35 55-1058 0 0,0 0-32 0 0,0 0-39 0 0,0 0-55 0 0,0 0-5 0 0,0 0-31 0 0,0 0-22 0 0,-3 25-243 0 0,-7 15 297 0 0,2 1-1 0 0,2 0 1 0 0,2 0 0 0 0,2 0 0 0 0,1 0 0 0 0,4 33-21 0 0,-1 12-36 0 0,-2-24 26 0 0,-3 0 0 0 0,-3 0 0 0 0,-7 31 10 0 0,13-90 3 0 0,-1 0 0 0 0,1 0 0 0 0,-1 0 0 0 0,1-1 0 0 0,-1 1 1 0 0,0 0-1 0 0,0 0 0 0 0,0-1 0 0 0,-1 1 0 0 0,1 0 0 0 0,0-1 0 0 0,-1 0 1 0 0,0 1-1 0 0,0-1 0 0 0,0 0 0 0 0,0 0 0 0 0,0 0 0 0 0,0 0 1 0 0,0 0-1 0 0,0 0 0 0 0,-1 0 0 0 0,1-1 0 0 0,-1 1 0 0 0,0-1 1 0 0,1 0-1 0 0,-1 0 0 0 0,0 0 0 0 0,1 0 0 0 0,-1 0 0 0 0,0-1 0 0 0,0 1 1 0 0,0-1-1 0 0,0 0 0 0 0,0 0 0 0 0,0 0 0 0 0,0 0 0 0 0,0 0 1 0 0,0-1-4 0 0,-1-1 5 0 0,1-1-1 0 0,-1 0 1 0 0,0 0 0 0 0,1-1 0 0 0,0 1 0 0 0,0-1 0 0 0,0 1 0 0 0,0-1 0 0 0,0 0 0 0 0,1 0 0 0 0,0 0 0 0 0,0 0 0 0 0,0-1 0 0 0,0 1 0 0 0,1-1 0 0 0,-1 1 0 0 0,1-1 0 0 0,0 1 0 0 0,1-1 0 0 0,-1 0 0 0 0,1-4-5 0 0,0-7 16 0 0,1-1 1 0 0,1 1 0 0 0,0 0-1 0 0,1 0 1 0 0,1 0 0 0 0,1 0-1 0 0,0 0 1 0 0,1 1 0 0 0,1 0-1 0 0,0 0 1 0 0,1 1 0 0 0,0 0-1 0 0,1 0 1 0 0,1 1 0 0 0,0 0-1 0 0,1 0 1 0 0,1 1 0 0 0,10-8-17 0 0,32-29 90 0 0,-31 30-1727 0 0,-1-1-3770 0 0,-16 16-3369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3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1 344 0 0,'0'0'1710'0'0,"0"0"200"0"0,0 0 403 0 0,0 0 253 0 0,0 0-60 0 0,0 0-421 0 0,0 0-581 0 0,0 0-480 0 0,0 0-313 0 0,0 0-210 0 0,-10 32-130 0 0,-27 101-76 0 0,19-19-699 0 0,18-113-284 0 0,2-1-5224 0 0,-2 0-4188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14147 0 0,'0'0'1984'0'0,"0"0"-911"0"0,0 0-257 0 0,0 0-128 0 0,0 0-136 0 0,0 0-144 0 0,0 0-248 0 0,0 0-192 0 0,0 0-120 0 0,0 0-104 0 0,0 0-80 0 0,0 0-232 0 0,0 0-464 0 0,0 0-1417 0 0,79-7-3536 0 0,-74 14-3033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4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2336 0 0,'0'0'2473'0'0,"0"0"-56"0"0,0 0-21 0 0,0 0-187 0 0,0 0-318 0 0,0 0-403 0 0,0 0-314 0 0,0 0-126 0 0,0 0-107 0 0,0 0-91 0 0,0 0-79 0 0,0 0-74 0 0,0 0-94 0 0,10-33-98 0 0,35-101-114 0 0,19-46 717 0 0,-42 129-1004 0 0,-17 40 64 0 0,1 2-874 0 0,-3 26 39 0 0,-1 16 643 0 0,-3-15 8 0 0,2 0-1 0 0,0 0 0 0 0,1 0 1 0 0,1-1-1 0 0,0 1 0 0 0,1 0 0 0 0,1-1 1 0 0,1 0-1 0 0,1 0 0 0 0,0-1 0 0 0,1 0 1 0 0,9 14 16 0 0,-16-28 29 0 0,1 0 0 0 0,-1-1 0 0 0,1 1 1 0 0,-1-1-1 0 0,1 0 0 0 0,-1 0 1 0 0,1 1-1 0 0,0-1 0 0 0,0 0 0 0 0,0 0 1 0 0,0-1-1 0 0,-1 1 0 0 0,1 0 0 0 0,0-1 1 0 0,0 1-1 0 0,0-1 0 0 0,1 1 0 0 0,-1-1 1 0 0,0 0-1 0 0,0 0 0 0 0,0 0 1 0 0,0 0-1 0 0,0 0 0 0 0,0-1 0 0 0,0 1 1 0 0,0 0-1 0 0,0-1 0 0 0,0 0 0 0 0,0 1 1 0 0,0-1-1 0 0,0 0 0 0 0,0 0 0 0 0,-1 0 1 0 0,1 0-1 0 0,0-1 0 0 0,-1 1-29 0 0,55-54 1222 0 0,-38 24-982 0 0,0-1 0 0 0,-3 0 0 0 0,0-1 0 0 0,-2-1 0 0 0,-2 0 0 0 0,2-13-240 0 0,-8 2 516 0 0,-4 23-2977 0 0,3 1-8319 0 0,-3 17-1135 0 0</inkml:trace>
  <inkml:trace contextRef="#ctx0" brushRef="#br0" timeOffset="359.312">908 97 13443 0 0,'0'0'1515'0'0,"0"0"-362"0"0,0 0-18 0 0,0 0 116 0 0,0 0-8 0 0,0 0-144 0 0,0 0-245 0 0,0 0-242 0 0,0 0-208 0 0,0 0-151 0 0,0 0-117 0 0,0 0-89 0 0,0 0-10 0 0,-24-2-21 0 0,-78 1-1 0 0,100 1-15 0 0,0 0 1 0 0,0 0 0 0 0,0 0-1 0 0,-1 1 1 0 0,1-1-1 0 0,0 1 1 0 0,0-1-1 0 0,0 1 1 0 0,0 0-1 0 0,0 0 1 0 0,0 0-1 0 0,0 0 1 0 0,0 0-1 0 0,0 0 1 0 0,0 0-1 0 0,0 1 1 0 0,1-1-1 0 0,-1 1 1 0 0,0-1-1 0 0,1 1 1 0 0,-1 0-1 0 0,1-1 1 0 0,0 1-1 0 0,0 0 1 0 0,0 0-1 0 0,0 0 1 0 0,0 0-1 0 0,0 0 1 0 0,0 1-1 0 0,-4 7-3 0 0,-2 4-18 0 0,0 0 1 0 0,0 1-1 0 0,2-1 1 0 0,0 1-1 0 0,0 0 1 0 0,2 1-1 0 0,0-1 1 0 0,0 1-1 0 0,2-1 1 0 0,0 1-1 0 0,0 0 1 0 0,2 0-1 0 0,1 12 21 0 0,2-15 5 0 0,0 0 1 0 0,1 0-1 0 0,0-1 0 0 0,1 1 0 0 0,0-1 1 0 0,1-1-1 0 0,0 1 0 0 0,1-1 0 0 0,0-1 0 0 0,1 1 1 0 0,0-1-1 0 0,1-1 0 0 0,0 0 0 0 0,0 0 1 0 0,1-1-1 0 0,0 0 0 0 0,0-1 0 0 0,1 0 0 0 0,0-1 1 0 0,0 0-1 0 0,1-1 0 0 0,0-1 0 0 0,1 1-5 0 0,-4-2 136 0 0,1 0 0 0 0,0-1-1 0 0,0 0 1 0 0,0 0 0 0 0,0-1-1 0 0,0-1 1 0 0,0 0 0 0 0,0 0-1 0 0,0-1 1 0 0,0-1 0 0 0,-1 0-1 0 0,1 0 1 0 0,0-1 0 0 0,-1 0-1 0 0,1-1 1 0 0,-1 0 0 0 0,0-1-1 0 0,0 0 1 0 0,-1 0 0 0 0,1-1-1 0 0,-1-1 1 0 0,0 0-136 0 0,-1-5 41 0 0,1-1-1 0 0,-2 0 1 0 0,0 0 0 0 0,0 0 0 0 0,-2-1-1 0 0,1 0 1 0 0,-2-1 0 0 0,0 1 0 0 0,0-1-1 0 0,-2 0 1 0 0,0 0 0 0 0,0 0 0 0 0,-2 0-1 0 0,0 0 1 0 0,0 0 0 0 0,-1 0-1 0 0,-1 0 1 0 0,-1 0 0 0 0,0 1 0 0 0,-1-1-1 0 0,0 1 1 0 0,-1 0 0 0 0,-1 0 0 0 0,0 0-1 0 0,-1 1 1 0 0,-1 0 0 0 0,0 0 0 0 0,0 1-1 0 0,-1 0 1 0 0,-1 0 0 0 0,-7-6-41 0 0,8 9-178 0 0,-1 0 1 0 0,0 0-1 0 0,-1 1 0 0 0,0 1 1 0 0,0-1-1 0 0,0 2 1 0 0,-1 0-1 0 0,0 0 0 0 0,-1 1 1 0 0,1 0-1 0 0,-3 1 178 0 0,-92-10-5880 0 0,74 14-1464 0 0,9 0-4644 0 0</inkml:trace>
  <inkml:trace contextRef="#ctx0" brushRef="#br0" timeOffset="755.886">573 461 10738 0 0,'0'0'1934'0'0,"0"0"-319"0"0,0 0-45 0 0,0 0-46 0 0,0 0-86 0 0,0 0-133 0 0,0 0-255 0 0,0 0-270 0 0,0 0-212 0 0,0 0-161 0 0,0 0-115 0 0,0 0-57 0 0,0 0-35 0 0,32-28-32 0 0,98-86-31 0 0,-80 73 50 0 0,-44 39-183 0 0,-1 1 1 0 0,0 0 0 0 0,1 0-1 0 0,-1 1 1 0 0,1-1-1 0 0,-1 1 1 0 0,1 1-1 0 0,-1-1 1 0 0,1 1 0 0 0,-1 0-1 0 0,1 0 1 0 0,-1 0-1 0 0,0 1 1 0 0,0 0-1 0 0,1 0 1 0 0,-1 0-1 0 0,-1 1 1 0 0,1 0 0 0 0,0 0-1 0 0,-1 0 1 0 0,1 0-1 0 0,-1 1 1 0 0,0-1-1 0 0,0 1 1 0 0,0 0 0 0 0,-1 0-1 0 0,3 4-4 0 0,33 23 80 0 0,-19-18 305 0 0,2 0 1 0 0,0-2 0 0 0,0 0 0 0 0,1-2 0 0 0,0 0-1 0 0,0-2 1 0 0,5 0-386 0 0,-15-17 1549 0 0,-16-7-3998 0 0,1 4-4915 0 0,2 10-4526 0 0</inkml:trace>
  <inkml:trace contextRef="#ctx0" brushRef="#br0" timeOffset="1660.158">1442 487 384 0 0,'0'0'2203'0'0,"0"0"128"0"0,0 0 81 0 0,0 0-157 0 0,0 0-276 0 0,0 0-281 0 0,0 0-245 0 0,0 0-135 0 0,0 0-158 0 0,0 0-190 0 0,0 0-157 0 0,0 0-115 0 0,4 0 3268 0 0,-23 30-3711 0 0,-10 36-421 0 0,28-61 161 0 0,1 0-1 0 0,0-1 1 0 0,0 1-1 0 0,0 0 1 0 0,1 0 0 0 0,-1 0-1 0 0,1-1 1 0 0,0 1-1 0 0,1 0 1 0 0,-1-1-1 0 0,1 1 1 0 0,0-1 0 0 0,0 0-1 0 0,0 0 1 0 0,1 1-1 0 0,-1-1 1 0 0,1-1-1 0 0,0 1 1 0 0,0 0 0 0 0,0-1-1 0 0,1 1 1 0 0,-1-1-1 0 0,1 0 1 0 0,0 0-1 0 0,0-1 1 0 0,0 1 0 0 0,0-1-1 0 0,0 0 1 0 0,2 1 5 0 0,-3-2 44 0 0,0 0 0 0 0,1 0 0 0 0,-1 0 0 0 0,1 0 0 0 0,0 0 0 0 0,-1-1 1 0 0,1 1-1 0 0,-1-1 0 0 0,1 0 0 0 0,0 0 0 0 0,-1-1 0 0 0,1 1 0 0 0,0-1 0 0 0,-1 0 1 0 0,1 0-1 0 0,-1 0 0 0 0,1 0 0 0 0,-1 0 0 0 0,0-1 0 0 0,1 0 0 0 0,-1 0 0 0 0,0 0 1 0 0,0 0-1 0 0,0 0 0 0 0,-1 0 0 0 0,1-1 0 0 0,0 1 0 0 0,-1-1 0 0 0,1 0 0 0 0,-1 0 1 0 0,0 0-1 0 0,0 0 0 0 0,0 0 0 0 0,1-3-44 0 0,0 0 30 0 0,0-1 1 0 0,0 1-1 0 0,-1-1 0 0 0,0 1 0 0 0,0-1 1 0 0,0 0-1 0 0,-1 0 0 0 0,0 0 1 0 0,0 0-1 0 0,-1 0 0 0 0,0 0 1 0 0,0 0-1 0 0,-1 0 0 0 0,1 0 1 0 0,-2 1-1 0 0,1-1 0 0 0,-1 0 0 0 0,0-1-30 0 0,-27-43-1738 0 0,10 32-6526 0 0,11 12-3686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11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85 0 0 0,'0'0'579'0'0,"0"0"685"0"0,0 0 483 0 0,0 0 326 0 0,0 0 104 0 0,0 0-50 0 0,0 0-170 0 0,0 0-277 0 0,0 0-227 0 0,0 0-271 0 0,-4-6-208 0 0,-15-16-107 0 0,15 17-72 0 0,4 5-74 0 0,0 0-119 0 0,0 0-100 0 0,0 0-93 0 0,0 0-79 0 0,0 0-12 0 0,0 0-34 0 0,0 20 1073 0 0,32 196-103 0 0,26 126-905 0 0,-21-192-331 0 0,-32-139-20 0 0,-5-10 13 0 0,0-1-2 0 0,0 0 2 0 0,0 0 12 0 0,16-42 1557 0 0,175-601-1323 0 0,-166 537-146 0 0,-25 105-127 0 0,0 1-25 0 0,0 0-59 0 0,0 0-56 0 0,0 0-78 0 0,0 0-108 0 0,0 0-97 0 0,0 0-135 0 0,0 3-1126 0 0,0 10 75 0 0,1-6-3609 0 0,0-1-3858 0 0</inkml:trace>
  <inkml:trace contextRef="#ctx0" brushRef="#br0" timeOffset="465.504">465 604 5001 0 0,'0'0'1950'0'0,"0"0"-373"0"0,0 0 9 0 0,0 0 100 0 0,0 0 61 0 0,0 0-97 0 0,0 0-373 0 0,0 0-321 0 0,0 0-278 0 0,0 0-267 0 0,0 0-182 0 0,0 0-104 0 0,0 0-58 0 0,-10 8-8 0 0,-31 26 11 0 0,38-29-52 0 0,-1-1 0 0 0,1 1 0 0 0,0 0 0 0 0,0 0 0 0 0,0 0 0 0 0,1 1 0 0 0,-1-1 0 0 0,1 1 0 0 0,1-1 0 0 0,-1 1 0 0 0,1 0 0 0 0,0-1 0 0 0,0 1 0 0 0,1 0 0 0 0,-1 0 0 0 0,1 0 0 0 0,1-1 0 0 0,-1 1 0 0 0,1 0 0 0 0,0 0 0 0 0,1 1-18 0 0,-2-2 16 0 0,1-2 28 0 0,0 0-1 0 0,0 0 1 0 0,0 0 0 0 0,0 0 0 0 0,0 0-1 0 0,1 0 1 0 0,0 0 0 0 0,-1 0 0 0 0,1 0-1 0 0,0-1 1 0 0,0 1 0 0 0,1-1 0 0 0,-1 1-1 0 0,0-1 1 0 0,1 0 0 0 0,-1 0 0 0 0,1 0-1 0 0,0 0 1 0 0,0 0 0 0 0,0-1 0 0 0,0 0-1 0 0,0 1 1 0 0,0-1 0 0 0,0 0 0 0 0,0 0-1 0 0,0 0 1 0 0,1-1 0 0 0,-1 1 0 0 0,0-1-1 0 0,1 0-43 0 0,3 1 150 0 0,1 0-1 0 0,0-1 1 0 0,-1 1-1 0 0,1-2 1 0 0,-1 1-1 0 0,1-1 1 0 0,-1 0-1 0 0,1-1 0 0 0,-1 0 1 0 0,1 0-1 0 0,-1 0 1 0 0,4-3-150 0 0,-6 2 41 0 0,0 0 0 0 0,0 0 0 0 0,0 0 0 0 0,0-1 0 0 0,0 0 0 0 0,-1 0 0 0 0,0 0 0 0 0,0-1 0 0 0,0 1 0 0 0,0-1 0 0 0,-1 0 0 0 0,0 0 0 0 0,0 0 0 0 0,0-1 0 0 0,0 1 0 0 0,-1-1 0 0 0,0 1 0 0 0,0-1 0 0 0,-1 0 0 0 0,1 0 0 0 0,-1 0 0 0 0,-1 0 0 0 0,1 0 0 0 0,-1 0 0 0 0,0 0 1 0 0,0 0-1 0 0,-1 0 0 0 0,1 0 0 0 0,-1 0 0 0 0,-1 1 0 0 0,1-1 0 0 0,-1 0 0 0 0,0 0 0 0 0,-1 1 0 0 0,1-1 0 0 0,-1 1 0 0 0,0 0 0 0 0,-1-2-41 0 0,-34-27-1481 0 0,8 16-6918 0 0,19 11-3296 0 0</inkml:trace>
  <inkml:trace contextRef="#ctx0" brushRef="#br0" timeOffset="1870.488">1216 357 0 0 0,'20'-58'753'0'0,"-15"47"1591"0"0,-1-8 9742 0 0,-34 5-6899 0 0,14 11-4919 0 0,-1 1 0 0 0,1 0 1 0 0,-1 2-1 0 0,1 0 0 0 0,-1 1 1 0 0,1 0-1 0 0,0 1 1 0 0,-1 1-1 0 0,-9 3-268 0 0,20-5 76 0 0,0 1 0 0 0,0-1 0 0 0,0 1 1 0 0,0 0-1 0 0,0 0 0 0 0,1 1 0 0 0,-1-1 1 0 0,1 1-1 0 0,-1 1 0 0 0,1-1 0 0 0,0 1 0 0 0,1 0 1 0 0,-1 0-1 0 0,-3 4-76 0 0,7-6 4 0 0,0 1 1 0 0,1 0 0 0 0,-1 0-1 0 0,1 0 1 0 0,0 0-1 0 0,0 0 1 0 0,0 0 0 0 0,0 0-1 0 0,0 0 1 0 0,0 0-1 0 0,1 0 1 0 0,0-1-1 0 0,-1 1 1 0 0,1 0 0 0 0,0 0-1 0 0,1 0 1 0 0,-1-1-1 0 0,0 1 1 0 0,1-1 0 0 0,-1 1-1 0 0,1-1 1 0 0,0 0-1 0 0,0 1 1 0 0,0-1 0 0 0,0 0-1 0 0,0 0 1 0 0,0 0-1 0 0,1 0 1 0 0,-1-1 0 0 0,1 1-1 0 0,-1-1 1 0 0,1 1-1 0 0,0-1 1 0 0,1 0-5 0 0,17 17 54 0 0,23 22 44 0 0,-37-36-73 0 0,0 1 1 0 0,-1 0-1 0 0,1 0 1 0 0,-1 1-1 0 0,0 0 0 0 0,0 0 1 0 0,-1 0-1 0 0,0 1 1 0 0,0 0-1 0 0,-1 0 0 0 0,1 0 1 0 0,-1 0-1 0 0,-1 1 1 0 0,0-1-1 0 0,0 1 0 0 0,0 0 1 0 0,-1 0-1 0 0,0 0 1 0 0,-1 1-1 0 0,1 5-25 0 0,-2-10 46 0 0,0-1 1 0 0,0 1-1 0 0,-1 0 0 0 0,1-1 1 0 0,-1 1-1 0 0,0-1 0 0 0,0 1 1 0 0,0-1-1 0 0,0 1 1 0 0,-1-1-1 0 0,0 1 0 0 0,1-1 1 0 0,-1 0-1 0 0,0 0 0 0 0,-1 0 1 0 0,1 0-1 0 0,0 0 0 0 0,-1-1 1 0 0,0 1-1 0 0,1-1 0 0 0,-1 0 1 0 0,0 1-1 0 0,0-1 0 0 0,0 0 1 0 0,-1-1-47 0 0,-10 10 75 0 0,0-2-1 0 0,-1 0 1 0 0,0-1 0 0 0,0 0-1 0 0,0-1 1 0 0,-1-1 0 0 0,0-1-1 0 0,-1 0 1 0 0,-9 1-75 0 0,10-3 11 0 0,12-2-3 0 0,0 0 0 0 0,0 0 0 0 0,0 0 0 0 0,0-1-1 0 0,0 1 1 0 0,0-1 0 0 0,0 0 0 0 0,0 0 0 0 0,0 0 0 0 0,0-1 0 0 0,0 0-1 0 0,0 1 1 0 0,0-1 0 0 0,0-1 0 0 0,0 1 0 0 0,0 0 0 0 0,1-1-1 0 0,-1 0 1 0 0,0 0 0 0 0,0-1-8 0 0,1 2-53 0 0,1-1 0 0 0,0 0 0 0 0,0 1 0 0 0,-1-1 0 0 0,1 0 0 0 0,1 0 0 0 0,-1 0 0 0 0,0-1 0 0 0,0 1 0 0 0,1 0 0 0 0,-1-1 1 0 0,1 1-1 0 0,0-1 0 0 0,0 1 0 0 0,0-1 0 0 0,0 0 0 0 0,0 1 0 0 0,1-1 0 0 0,-1 0 0 0 0,1 0 0 0 0,-1 1 0 0 0,1-1 0 0 0,0 0 0 0 0,0 0 0 0 0,1 1 0 0 0,-1-1 0 0 0,0 0 0 0 0,1 0 0 0 0,0 1 0 0 0,-1-1 0 0 0,1 0 0 0 0,0 1 0 0 0,1-1 0 0 0,-1 1 0 0 0,0-1 0 0 0,1 1 1 0 0,-1-1-1 0 0,2 0 53 0 0,25-16-1756 0 0,-7 9-5769 0 0,-10 6-3936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11 279 2833 0 0,'0'0'2437'0'0,"0"0"-636"0"0,0 0-338 0 0,0 0 16 0 0,0 0 81 0 0,0 0-46 0 0,0 0-238 0 0,0 0-310 0 0,0 0-252 0 0,0 0-145 0 0,0 0-64 0 0,-1 10-38 0 0,-5 99 1046 0 0,15 225 776 0 0,-22-228-2009 0 0,14-279 2211 0 0,7 126-2494 0 0,2 0 0 0 0,1 1-1 0 0,3 0 1 0 0,2 0 0 0 0,1 2 0 0 0,3 0-1 0 0,2 1 1 0 0,1 1 0 0 0,26-34 3 0 0,-38 60-5 0 0,-7 11 5 0 0,-1-1-1 0 0,1 1 1 0 0,0-1 0 0 0,0 1-1 0 0,1 0 1 0 0,0 1 0 0 0,0-1-1 0 0,0 1 1 0 0,0 0 0 0 0,0 0-1 0 0,1 0 1 0 0,0 1-1 0 0,3-2 1 0 0,-8 5-1 0 0,1 0 0 0 0,-1 0 0 0 0,0 0 0 0 0,1 0 0 0 0,-1 0 0 0 0,0 0 0 0 0,0 0 0 0 0,1 0 0 0 0,-1 1-1 0 0,0-1 1 0 0,0 0 0 0 0,1 1 0 0 0,-1-1 0 0 0,0 1 0 0 0,0-1 0 0 0,0 1 0 0 0,0 0 0 0 0,0-1 0 0 0,0 1-1 0 0,0 0 1 0 0,0 0 0 0 0,0 0 0 0 0,0 0 0 0 0,0 0 0 0 0,0 0 0 0 0,-1 0 0 0 0,1 0 0 0 0,0 0 0 0 0,-1 0-1 0 0,1 0 1 0 0,-1 1 0 0 0,1-1 0 0 0,-1 0 0 0 0,0 0 0 0 0,1 1 0 0 0,-1-1 0 0 0,0 0 0 0 0,0 0 0 0 0,0 1-1 0 0,0 0 2 0 0,3 64 114 0 0,-3-53-102 0 0,-4 138-1514 0 0,5-148-318 0 0,2-2-5801 0 0,-2-1-3692 0 0</inkml:trace>
  <inkml:trace contextRef="#ctx0" brushRef="#br0" timeOffset="350.724">554 677 12611 0 0,'0'0'2149'0'0,"0"0"-1038"0"0,0 0-378 0 0,0 0 52 0 0,0 0 121 0 0,0 0 0 0 0,0 0-171 0 0,0 0-209 0 0,0 0-178 0 0,0 0-115 0 0,0 0-63 0 0,0 0-45 0 0,0 0-20 0 0,-14 28-9 0 0,-44 87-6 0 0,12-11 134 0 0,46-103-329 0 0,0 0 0 0 0,-1 0 0 0 0,1 0 0 0 0,-1-1 0 0 0,1 1 0 0 0,-1 0 0 0 0,0 0 0 0 0,1-1 0 0 0,-1 1 0 0 0,0 0 0 0 0,1-1 0 0 0,-1 1 0 0 0,0-1 0 0 0,0 1 0 0 0,1-1 0 0 0,-1 1 0 0 0,0-1 0 0 0,0 1 0 0 0,0-1 0 0 0,0 0 0 0 0,0 0 0 0 0,0 1 0 0 0,0-1 0 0 0,1 0 0 0 0,-1 0 0 0 0,0 0 0 0 0,0 0 0 0 0,0 0 0 0 0,0 0 0 0 0,0 0 0 0 0,0 0 0 0 0,0-1 0 0 0,0 1 0 0 0,0 0 0 0 0,0 0 0 0 0,1-1 0 0 0,-1 1-1 0 0,0-1 106 0 0,-20-17-13177 0 0,17 14 8492 0 0</inkml:trace>
  <inkml:trace contextRef="#ctx0" brushRef="#br0" timeOffset="602.843">311 596 3681 0 0,'0'0'1203'0'0,"0"0"-140"0"0,0 0 205 0 0,0 0 423 0 0,0 0 215 0 0,0 0-121 0 0,0 0-228 0 0,0 0-262 0 0,0 0-180 0 0,0 0-137 0 0,0 0-87 0 0,0 0-73 0 0,0 0-94 0 0,23 23-83 0 0,73 73-74 0 0,-1-10 1164 0 0,-32-19-1265 0 0,-62-66-1054 0 0,11 11 850 0 0,-9-8-2872 0 0,-3-2-3482 0 0,0-2-4747 0 0</inkml:trace>
  <inkml:trace contextRef="#ctx0" brushRef="#br0" timeOffset="1297.481">1033 533 5441 0 0,'0'0'2679'0'0,"0"0"-1117"0"0,0 0-470 0 0,0 0 70 0 0,0 0 226 0 0,0 0 123 0 0,0 0-127 0 0,0 0-305 0 0,0 0-312 0 0,0 0-176 0 0,0 0-79 0 0,0 0-21 0 0,0 0 8 0 0,2 7-57 0 0,0 2-261 0 0,-1 1 0 0 0,0 0-1 0 0,0-1 1 0 0,-1 1-1 0 0,0 0 1 0 0,-1 0-1 0 0,0 0 1 0 0,-1-1 0 0 0,1 1-1 0 0,-4 7-180 0 0,-15 36 300 0 0,8-25-213 0 0,1 1-1 0 0,2-1 0 0 0,1 2 1 0 0,1-1-1 0 0,1 1 0 0 0,1 0 0 0 0,1 16-86 0 0,5-43 16 0 0,-1 0-1 0 0,1 1 0 0 0,0-1 0 0 0,0 0 1 0 0,0 0-1 0 0,0 0 0 0 0,0 0 1 0 0,1 0-1 0 0,-1 0 0 0 0,1 0 0 0 0,0 0 1 0 0,0 0-1 0 0,0-1 0 0 0,0 1 0 0 0,0-1 1 0 0,1 1-1 0 0,-1-1 0 0 0,1 0 1 0 0,-1 0-1 0 0,1 0 0 0 0,0-1 0 0 0,0 1 1 0 0,0 0-1 0 0,0-1 0 0 0,0 0 1 0 0,0 0-1 0 0,0 0 0 0 0,1 0 0 0 0,-1 0 1 0 0,0-1-1 0 0,1 0 0 0 0,-1 1 0 0 0,3-1-15 0 0,6 0-33 0 0,-7 1-15 0 0,1 0 0 0 0,-1 0 1 0 0,0-1-1 0 0,1 1 0 0 0,-1-1 1 0 0,1-1-1 0 0,-1 1 0 0 0,0-1 1 0 0,1 0-1 0 0,-1 0 0 0 0,0 0 1 0 0,0-1-1 0 0,1 0 0 0 0,-1 0 1 0 0,0 0-1 0 0,-1 0 0 0 0,1-1 1 0 0,0 0-1 0 0,-1 0 0 0 0,0 0 1 0 0,1-1-1 0 0,-1 1 0 0 0,-1-1 1 0 0,1 0-1 0 0,0 0 0 0 0,-1 0 1 0 0,0-1-1 0 0,0 1 48 0 0,3-16-3395 0 0,-3 6-4119 0 0,-3 7-3335 0 0</inkml:trace>
  <inkml:trace contextRef="#ctx0" brushRef="#br0" timeOffset="1768.765">797 243 5577 0 0,'0'0'1650'0'0,"0"0"-102"0"0,0 0 82 0 0,0 0 114 0 0,0 0-65 0 0,0 0-205 0 0,0 0-224 0 0,0 0-204 0 0,0 0-148 0 0,0 0-159 0 0,0 0-144 0 0,0 0-106 0 0,34-27-110 0 0,100-83-70 0 0,-69 52 477 0 0,-25 10 1079 0 0,-16 52-1054 0 0,-13 6-683 0 0,-2 0-1 0 0,0 1 0 0 0,0 0 0 0 0,-1 0 1 0 0,0 1-1 0 0,-1 0 0 0 0,0 1 1 0 0,-1 0-1 0 0,0 0 0 0 0,-1 0 1 0 0,-1 0-1 0 0,2 8-127 0 0,12 28 209 0 0,-9-29-3000 0 0,16-10-7544 0 0,-19-10-1393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25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10 339 1240 0 0,'0'0'1165'0'0,"0"0"36"0"0,0 0 255 0 0,0 0 246 0 0,0 0 70 0 0,0 0-70 0 0,0 0-107 0 0,0 0-212 0 0,0 0-211 0 0,0 0-191 0 0,0 0-189 0 0,27 0-124 0 0,84 0-87 0 0,60 11 2509 0 0,85-25-1100 0 0,-173-1-1656 0 0,-79 15-3853 0 0,-15 10-6353 0 0,5-9 2063 0 0</inkml:trace>
  <inkml:trace contextRef="#ctx0" brushRef="#br0" timeOffset="414.356">1 556 3401 0 0,'0'0'2912'0'0,"0"0"-1119"0"0,0 0-786 0 0,0 0-203 0 0,0 0 101 0 0,0 0 118 0 0,0 0 65 0 0,0 0 11 0 0,0 0-36 0 0,0 0-5 0 0,0 0-51 0 0,0 0-74 0 0,14 6-79 0 0,105 25 1413 0 0,158-6 411 0 0,-95-24-2744 0 0,-173-11-1731 0 0,-15 1-7373 0 0,4 6 744 0 0</inkml:trace>
  <inkml:trace contextRef="#ctx0" brushRef="#br0" timeOffset="5384.154">264 0 0 0 0,'0'0'232'0'0,"0"0"831"0"0,0 0 168 0 0,0 0-172 0 0,0 0-194 0 0,0 0-162 0 0,0 0-67 0 0,5 3-17 0 0,-2-2-520 0 0,17 12 1054 0 0,-9 4 2879 0 0,-6-8-3314 0 0,0 0 0 0 0,0-1 0 0 0,1 0 0 0 0,0 0 0 0 0,1-1 0 0 0,0 1 0 0 0,0-2 0 0 0,0 1 0 0 0,1-1 0 0 0,0 0 0 0 0,6 3-718 0 0,-14-8 26 0 0,129 64 2324 0 0,60 35-1326 0 0,-147-77-927 0 0,-36-21-87 0 0,-1 0 0 0 0,1 1 0 0 0,0 0 0 0 0,-1 0 0 0 0,0 0 0 0 0,0 1 0 0 0,0 0 0 0 0,0 0 0 0 0,-1 0 0 0 0,1 0-1 0 0,-1 1 1 0 0,0 0 0 0 0,0 0 0 0 0,1 2-10 0 0,-3 4 1221 0 0,-21 12-1203 0 0,-89 76 169 0 0,-76 48-94 0 0,157-125-46 0 0,1 1 1 0 0,1 1-1 0 0,1 2 0 0 0,1 0 0 0 0,-3 8-47 0 0,-1 17 32 0 0,26-51-17 0 0,1 0-4 0 0,0 0 2 0 0,0 0-6 0 0,0 0-7 0 0,0 0 17 0 0,0 0 3 0 0,0 0 13 0 0,0 0 14 0 0,0 0-12 0 0,0 0 15 0 0,0 0 1 0 0,0 0-18 0 0,0 0 7 0 0,0 0-12 0 0,0 0-4 0 0,0 0-1 0 0,0 0-6 0 0,0 0-1 0 0,0 0-5 0 0,0 0-22 0 0,0 0-1 0 0,0 0 11 0 0,0 0-11 0 0,0 0 20 0 0,0 0 4 0 0,0 0 7 0 0,0 0-9 0 0,0 0-2 0 0,0 0-5 0 0,0 0-11 0 0,0 0 28 0 0,0 0-25 0 0,0 0-6 0 0,0 0-2 0 0,0 0 7 0 0,0 0 12 0 0,0 0-28 0 0,0 0-20 0 0,0 0-6 0 0,0 0-24 0 0,0 0-8 0 0,0 0-31 0 0,0 0-38 0 0,0 0-73 0 0,0 0-151 0 0,0-5-2441 0 0,0 2-6521 0 0,0 0-2516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50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0 0 0,'0'0'1159'0'0,"0"0"600"0"0,0 0 109 0 0,0 0-167 0 0,0 0-232 0 0,0 0-163 0 0,0 0-48 0 0,1-4-11 0 0,3-18 1174 0 0,-1 25 3404 0 0,10 13-5559 0 0,22 42 529 0 0,29 46 257 0 0,73 172-292 0 0,-98-166-490 0 0,-8-102 64 0 0,-31-8-327 0 0,0 0-2 0 0,0 0 23 0 0,0 0-28 0 0,0 0 11 0 0,0 0-2 0 0,7-8 1820 0 0,67-254-1212 0 0,66-142-506 0 0,-112 297-11 0 0,-25 122-7564 0 0,-6-8 2012 0 0,3-3-5751 0 0</inkml:trace>
  <inkml:trace contextRef="#ctx0" brushRef="#br0" timeOffset="2224.247">636 703 0 0 0,'0'0'259'0'0,"0"0"342"0"0,0 0 145 0 0,0 0 93 0 0,0 0 127 0 0,3-29 7364 0 0,-2 29-8158 0 0,-1-1 0 0 0,0 1 0 0 0,0-1 0 0 0,0 0 0 0 0,0 1 0 0 0,0-1-1 0 0,0 0 1 0 0,0 1 0 0 0,0-1 0 0 0,0 0 0 0 0,0 1 0 0 0,0-1 0 0 0,-1 0 0 0 0,1 1 0 0 0,0-1-1 0 0,0 1 1 0 0,-1-1 0 0 0,1 0 0 0 0,0 1 0 0 0,-1-1 0 0 0,1 1 0 0 0,0-1 0 0 0,-1 1 0 0 0,1-1 0 0 0,-1 1-1 0 0,1-1 1 0 0,-1 1 0 0 0,1 0 0 0 0,-1-1 0 0 0,0 1 0 0 0,1 0 0 0 0,-1-1 0 0 0,1 1 0 0 0,-1 0 0 0 0,0 0-1 0 0,1-1 1 0 0,-1 1 0 0 0,1 0 0 0 0,-1 0 0 0 0,0 0 0 0 0,1 0 0 0 0,-1 0 0 0 0,0 0 0 0 0,1 0-1 0 0,-1 0 1 0 0,0 0 0 0 0,0 0-172 0 0,1 0 171 0 0,-19 8-28 0 0,14-5-142 0 0,-1 1 0 0 0,1 0 1 0 0,0 0-1 0 0,0 1 0 0 0,1-1 1 0 0,0 1-1 0 0,-1 0 0 0 0,2 0 1 0 0,-1 0-1 0 0,0 1 0 0 0,1 0 1 0 0,0-1-1 0 0,1 1 0 0 0,-1 0 1 0 0,1 0-1 0 0,0 0 0 0 0,0 1 1 0 0,1-1-1 0 0,0 0 0 0 0,0 1 1 0 0,1-1-1 0 0,-1 1 0 0 0,1-1 1 0 0,1 1-1 0 0,0 3-1 0 0,0-6 11 0 0,0 0 1 0 0,0 0-1 0 0,0 0 0 0 0,1 0 1 0 0,-1-1-1 0 0,1 1 0 0 0,0 0 1 0 0,0-1-1 0 0,0 1 0 0 0,1-1 1 0 0,-1 0-1 0 0,1 0 0 0 0,0 0 1 0 0,0 0-1 0 0,0 0 0 0 0,0-1 1 0 0,1 1-1 0 0,-1-1 0 0 0,0 0 1 0 0,1 0-1 0 0,0 0 0 0 0,-1-1 1 0 0,1 1-1 0 0,0-1 0 0 0,0 0 1 0 0,0 0-1 0 0,0 0 0 0 0,0 0 1 0 0,0-1-1 0 0,1 0-11 0 0,3-1 81 0 0,0-1-1 0 0,0-1 1 0 0,0 0 0 0 0,0 0 0 0 0,0 0-1 0 0,0-1 1 0 0,-1 0 0 0 0,0-1-1 0 0,0 0 1 0 0,0 0 0 0 0,-1 0 0 0 0,1-1-1 0 0,-1 0 1 0 0,-1 0 0 0 0,1 0-1 0 0,-1-1 1 0 0,0 0 0 0 0,0 0 0 0 0,-1 0-1 0 0,0-1 1 0 0,0 1 0 0 0,-1-1-1 0 0,0 0 1 0 0,0 0 0 0 0,0-5-81 0 0,-2 10-24 0 0,1 0 0 0 0,-1 0 1 0 0,0 0-1 0 0,0-1 0 0 0,-1 1 0 0 0,1 0 0 0 0,-1-1 1 0 0,1 1-1 0 0,-1 0 0 0 0,0-1 0 0 0,-1 1 1 0 0,1 0-1 0 0,0-1 0 0 0,-1 1 0 0 0,0 0 1 0 0,0 0-1 0 0,0-1 0 0 0,0 1 0 0 0,0 0 0 0 0,-1 0 1 0 0,1 0-1 0 0,-1 0 0 0 0,0 0 0 0 0,0 1 1 0 0,0-1-1 0 0,0 0 0 0 0,0 1 0 0 0,-1 0 1 0 0,1-1-1 0 0,-1 1 0 0 0,1 0 0 0 0,-1 0 0 0 0,0 1 1 0 0,0-1-1 0 0,0 0 0 0 0,0 1 0 0 0,0 0 1 0 0,0 0-1 0 0,0 0 0 0 0,-1 0 0 0 0,1 0 1 0 0,0 0-1 0 0,-1 1 0 0 0,1 0 0 0 0,-3 0 24 0 0,-56 16-3788 0 0,27 12-5456 0 0,27-17 821 0 0</inkml:trace>
  <inkml:trace contextRef="#ctx0" brushRef="#br0" timeOffset="3122.519">932 689 1152 0 0,'0'0'1534'0'0,"0"0"-198"0"0,0 0 0 0 0,0 0 142 0 0,0 0 80 0 0,0 0-138 0 0,0 0-340 0 0,0 0-409 0 0,0 0-281 0 0,0 0-149 0 0,0 0-41 0 0,0 0 36 0 0,0 0 39 0 0,0 0 39 0 0,0 0 21 0 0,0 19 1862 0 0,-1 21-1205 0 0,13 95-291 0 0,-12-135-673 0 0,1-1 0 0 0,-1 1 0 0 0,0-1 0 0 0,1 1 0 0 0,-1-1 0 0 0,0 1 0 0 0,1-1 0 0 0,-1 1 0 0 0,0 0 0 0 0,1-1 0 0 0,-1 1 0 0 0,1 0 0 0 0,-1-1 0 0 0,1 1 0 0 0,-1 0 0 0 0,1-1 0 0 0,-1 1 0 0 0,1 0 0 0 0,-1 0 0 0 0,1 0 0 0 0,-1 0 0 0 0,1-1 0 0 0,-1 1 0 0 0,1 0 0 0 0,0 0 0 0 0,-1 0-1 0 0,1 0 1 0 0,-1 0 0 0 0,1 0 0 0 0,-1 0 0 0 0,1 1 0 0 0,-1-1 0 0 0,1 0 0 0 0,0 0 0 0 0,-1 0 0 0 0,1 1 0 0 0,-1-1 0 0 0,1 0 0 0 0,-1 0 0 0 0,0 1 0 0 0,1-1 0 0 0,-1 0 0 0 0,1 1 0 0 0,-1-1 0 0 0,1 1 0 0 0,-1-1 0 0 0,0 0 0 0 0,1 1 0 0 0,-1-1 0 0 0,0 1 0 0 0,0-1 0 0 0,1 1 0 0 0,-1-1 0 0 0,0 1 0 0 0,0-1-1 0 0,0 1 1 0 0,1-1 0 0 0,-1 1 0 0 0,0 0 0 0 0,0-1 0 0 0,0 1 0 0 0,0-1 0 0 0,0 1 0 0 0,0-1 0 0 0,0 1-28 0 0,21-29 254 0 0,-2-2-1 0 0,0 0 0 0 0,-2-1 1 0 0,-2-1-1 0 0,0 0 0 0 0,-2-1 1 0 0,-2-1-1 0 0,3-17-253 0 0,20 92-515 0 0,2 66 638 0 0,-12 70-168 0 0,-38-81 17 0 0,12-91 22 0 0,0 10-12 0 0,-1-1 1 0 0,-1 1 0 0 0,0-1 0 0 0,-1 0 0 0 0,0 0-1 0 0,-2-1 1 0 0,1 0 0 0 0,-1 0 0 0 0,-1 0-1 0 0,-1-1 1 0 0,1 0 0 0 0,-2-1 0 0 0,0 0 0 0 0,0 0-1 0 0,-1-1 1 0 0,0-1 0 0 0,-1 0 0 0 0,-11 7 17 0 0,21-15 4 0 0,1 0 1 0 0,-1 0-1 0 0,1 0 1 0 0,-1-1-1 0 0,1 1 1 0 0,-1 0-1 0 0,0-1 1 0 0,1 0-1 0 0,-1 1 1 0 0,0-1-1 0 0,1 0 1 0 0,-1 0-1 0 0,0 0 1 0 0,0 0-1 0 0,1 0 1 0 0,-1 0-1 0 0,0 0 1 0 0,1-1-1 0 0,-1 1 1 0 0,0-1-1 0 0,1 1 1 0 0,-1-1-1 0 0,0 0 1 0 0,1 1-1 0 0,-1-1 1 0 0,1 0-1 0 0,-1 0 1 0 0,1 0-1 0 0,0 0 1 0 0,-1 0-1 0 0,1-1 1 0 0,0 1-1 0 0,0 0 1 0 0,0 0-1 0 0,0-1 1 0 0,0 1-1 0 0,0-1 1 0 0,0 1 0 0 0,0-1-1 0 0,1 1 1 0 0,-1-1-1 0 0,1 0 1 0 0,-1 1-1 0 0,1-1 1 0 0,-1 0-1 0 0,1 0 1 0 0,0 1-1 0 0,0-1 1 0 0,0 0-1 0 0,0 0-4 0 0,0-6 8 0 0,1-1 0 0 0,-1 1 0 0 0,2-1 0 0 0,-1 1-1 0 0,1-1 1 0 0,1 1 0 0 0,-1 0 0 0 0,1 0 0 0 0,1 0 0 0 0,0 0 0 0 0,0 1-1 0 0,0 0 1 0 0,1-1 0 0 0,0 1 0 0 0,0 1 0 0 0,1-1 0 0 0,0 1 0 0 0,0 0-1 0 0,1 0-7 0 0,10-12 10 0 0,2 1-1 0 0,0 1 0 0 0,1 0 1 0 0,0 2-1 0 0,1 0 0 0 0,1 2 1 0 0,0 0-1 0 0,1 1 0 0 0,19-6-9 0 0,92-9-2096 0 0,-127 27-35 0 0,-4 1-2817 0 0,-1 2-5741 0 0</inkml:trace>
  <inkml:trace contextRef="#ctx0" brushRef="#br0" timeOffset="3593.448">36 1340 0 0 0,'0'0'628'0'0,"0"0"1390"0"0,0 0 445 0 0,0 0-86 0 0,0 0-341 0 0,0 0-317 0 0,0 0-175 0 0,0 0-107 0 0,0 0-85 0 0,0 0-85 0 0,34 1-111 0 0,110 1-130 0 0,144-30 2401 0 0,248-27-1516 0 0,-199 40-2410 0 0,-328 14-317 0 0,8-2-309 0 0,-11 3-2888 0 0,0 0-3599 0 0,-5 0-2684 0 0</inkml:trace>
  <inkml:trace contextRef="#ctx0" brushRef="#br0" timeOffset="4425.982">426 1609 48 0 0,'0'0'1915'0'0,"0"0"-323"0"0,0 0-90 0 0,0 0 237 0 0,0 0 414 0 0,0 0 94 0 0,0 0-218 0 0,0 0-417 0 0,0 0-479 0 0,0 0-349 0 0,0 0-194 0 0,0 0-58 0 0,4-7-35 0 0,14-23-9 0 0,-17 29-430 0 0,0 0-1 0 0,0 1 1 0 0,0-1-1 0 0,1 0 0 0 0,-1 0 1 0 0,0 1-1 0 0,0-1 0 0 0,0 1 1 0 0,1-1-1 0 0,-1 1 1 0 0,0-1-1 0 0,0 1 0 0 0,1 0 1 0 0,-1 0-1 0 0,0-1 1 0 0,1 1-1 0 0,-1 0 0 0 0,0 0 1 0 0,1 0-1 0 0,-1 1 0 0 0,0-1 1 0 0,1 0-1 0 0,-1 0 1 0 0,0 1-1 0 0,1-1 0 0 0,-1 1 1 0 0,0-1-1 0 0,0 1 1 0 0,0 0-1 0 0,1-1 0 0 0,-1 1 1 0 0,0 0-1 0 0,0 0 0 0 0,0 0-57 0 0,9 8 153 0 0,-1 1 0 0 0,0 1-1 0 0,-1-1 1 0 0,0 2 0 0 0,-1-1-1 0 0,0 1 1 0 0,-1 0 0 0 0,0 0-1 0 0,-1 1 1 0 0,0 0-1 0 0,0 3-152 0 0,11 40 55 0 0,-3 0-1 0 0,-2 1 0 0 0,1 33-54 0 0,-10-78-8 0 0,12 143-79 0 0,-4-74 94 0 0,-8-81-10 0 0,-2 0-6 0 0,1 0-11 0 0,0 0 4 0 0,10-25 1034 0 0,22-96-78 0 0,5-93-236 0 0,-23 158-706 0 0,2 1 0 0 0,3 0 0 0 0,2 2 0 0 0,3 0 1 0 0,2 2-1 0 0,2 1 0 0 0,8-8 2 0 0,22-8-2078 0 0,-56 65 15 0 0,-1 2-4283 0 0,-1 2-4981 0 0</inkml:trace>
  <inkml:trace contextRef="#ctx0" brushRef="#br0" timeOffset="5042.406">971 2047 1904 0 0,'0'0'4332'0'0,"0"0"-2220"0"0,0 0-825 0 0,0 0 162 0 0,0 0 244 0 0,0 0 4 0 0,0 0-245 0 0,0 0-424 0 0,0 0-392 0 0,0 0-178 0 0,0 0-117 0 0,0 0-82 0 0,0 0-39 0 0,-9 9-41 0 0,-52 81 233 0 0,57-5-339 0 0,5-83-49 0 0,0 0-1 0 0,0 0 1 0 0,0 0 0 0 0,0 0-1 0 0,0 0 1 0 0,1-1-1 0 0,-1 1 1 0 0,0 0 0 0 0,1-1-1 0 0,-1 1 1 0 0,1 0 0 0 0,0-1-1 0 0,-1 0 1 0 0,1 1-1 0 0,0-1 1 0 0,0 0 0 0 0,0 0-1 0 0,0 0 1 0 0,0 0-1 0 0,0-1 1 0 0,0 1 0 0 0,0 0-1 0 0,1-1 1 0 0,-1 1-1 0 0,0-1 1 0 0,0 0 0 0 0,0 0-1 0 0,1 0 1 0 0,-1 0 0 0 0,0 0-1 0 0,0 0 1 0 0,0-1-1 0 0,1 1 1 0 0,-1-1 0 0 0,0 0-1 0 0,0 1 1 0 0,0-1-24 0 0,76-35 1487 0 0,-73 32-1394 0 0,0 1 0 0 0,0 0-1 0 0,-1-1 1 0 0,1 0 0 0 0,-1 0 0 0 0,0 0 0 0 0,0 0 0 0 0,-1-1 0 0 0,1 0 0 0 0,-1 0 0 0 0,0 0 0 0 0,0 0 0 0 0,0 0 0 0 0,-1 0 0 0 0,0-1 0 0 0,0 1-1 0 0,0-1 1 0 0,-1 0 0 0 0,0 1 0 0 0,0-1 0 0 0,0 0 0 0 0,-1 0 0 0 0,0 0 0 0 0,0 1 0 0 0,-1-7-93 0 0,-1 8-53 0 0,0 0 1 0 0,0 0 0 0 0,-1 0-1 0 0,1 0 1 0 0,-1 1-1 0 0,0-1 1 0 0,0 1-1 0 0,-1-1 1 0 0,1 1-1 0 0,-1 0 1 0 0,1 0 0 0 0,-1 1-1 0 0,0-1 1 0 0,0 1-1 0 0,0 0 1 0 0,0 0-1 0 0,0 0 1 0 0,-1 0-1 0 0,1 1 1 0 0,-1 0 0 0 0,1 0-1 0 0,-1 0 1 0 0,1 0-1 0 0,-1 1 1 0 0,0 0-1 0 0,1 0 1 0 0,-1 0 0 0 0,-4 1 52 0 0,-19 12-4654 0 0,22-8 962 0 0,1-1-7557 0 0</inkml:trace>
  <inkml:trace contextRef="#ctx0" brushRef="#br0" timeOffset="5362.339">1481 2051 6025 0 0,'0'0'2401'0'0,"0"0"-869"0"0,0 0-148 0 0,0 0 386 0 0,0 0 283 0 0,0 0-89 0 0,0 0-426 0 0,0 0-459 0 0,0 0-309 0 0,0 0-160 0 0,0 0-94 0 0,0 0-67 0 0,0 0-51 0 0,-7 10-25 0 0,-51 74 815 0 0,-66 83-875 0 0,119-162-1130 0 0,-27 18 661 0 0,19-19-4693 0 0,-2-3-6234 0 0,13-1 3625 0 0</inkml:trace>
  <inkml:trace contextRef="#ctx0" brushRef="#br0" timeOffset="5687.059">1240 1981 4129 0 0,'0'0'3425'0'0,"0"0"-1650"0"0,0 0-956 0 0,0 0-89 0 0,0 0 279 0 0,0 0 329 0 0,0 0 64 0 0,0 0-162 0 0,0 0-241 0 0,0 0-255 0 0,0 0-117 0 0,0 0-9 0 0,0 0 14 0 0,15 23 11 0 0,50 70-15 0 0,54 41 1651 0 0,-46-58-2226 0 0,-62-74-3642 0 0,-9-2-993 0 0,-2 0-6576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57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2336 0 0,'0'0'1692'0'0,"0"0"-323"0"0,0 0-111 0 0,0 0 62 0 0,0 0 83 0 0,0 0-89 0 0,0 0-269 0 0,0 0-358 0 0,0 0-270 0 0,0 0-34 0 0,0 0 129 0 0,3 0 239 0 0,175-8 6260 0 0,32 1-4708 0 0,-114-4-1749 0 0,-96 11-554 0 0,0 0 13 0 0,0 0-17 0 0,0 0-12 0 0,0 0-12 0 0,0 0-23 0 0,0 0-9 0 0,-15 1-2924 0 0,-4 9-1601 0 0,-2 0-7479 0 0,16-9 7488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58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3713 0 0,'0'0'2679'0'0,"0"0"-1313"0"0,0 0-636 0 0,0 0 148 0 0,0 0 448 0 0,0 0 375 0 0,0 0 37 0 0,0 0-174 0 0,0 0-246 0 0,0 0-228 0 0,0 0-177 0 0,0 0-126 0 0,0 0-100 0 0,29 3-66 0 0,89 9-51 0 0,5-22 746 0 0,-28 3-1056 0 0,-75 6-3856 0 0,1 1-3753 0 0,-16 0-4267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1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408 152 0 0 0,'0'0'959'0'0,"0"0"373"0"0,0 0 64 0 0,0 0-46 0 0,0 0-24 0 0,0 0 2 0 0,0 0 2 0 0,0 0-34 0 0,0 0-73 0 0,5 0 714 0 0,-5-1 4676 0 0,-9-3-6506 0 0,0 1 1 0 0,-1 0-1 0 0,1 0 1 0 0,-1 1-1 0 0,1 0 1 0 0,-1 1-1 0 0,0 0 1 0 0,0 1 0 0 0,0 0-1 0 0,1 0 1 0 0,-4 1-108 0 0,-7-1 77 0 0,-84 8 172 0 0,39 20 207 0 0,63 13-109 0 0,5-26-306 0 0,0-1 0 0 0,1 0 0 0 0,0 1-1 0 0,1-1 1 0 0,1-1 0 0 0,1 1 0 0 0,0-1 0 0 0,0 0-1 0 0,1-1 1 0 0,1 0 0 0 0,0 0 0 0 0,1-1 0 0 0,0 0-1 0 0,0 0 1 0 0,1-1 0 0 0,1-1 0 0 0,8 6-41 0 0,-16-11 6 0 0,1 0 48 0 0,0 0 0 0 0,-1 1 0 0 0,0 0 0 0 0,0-1 0 0 0,0 1 0 0 0,0 1 0 0 0,-1-1 0 0 0,0 1 0 0 0,0-1 0 0 0,0 1 0 0 0,-1 0 0 0 0,0 0 0 0 0,0 0 0 0 0,0 0 0 0 0,-1 0 0 0 0,0 0 0 0 0,0 1 0 0 0,-1-1 0 0 0,1 0 0 0 0,-2 5-53 0 0,-36 41 849 0 0,25-41-722 0 0,-66 23 170 0 0,-48-24-224 0 0,123-10-98 0 0,1-1-1 0 0,-1 1 0 0 0,1-1 0 0 0,0 1 0 0 0,-1-1 0 0 0,1 0 0 0 0,-1 0 0 0 0,1 0 0 0 0,0-1 0 0 0,0 1 0 0 0,0-1 1 0 0,0 1-1 0 0,0-1 0 0 0,0 1 0 0 0,0-1 0 0 0,0 0 0 0 0,1 0 0 0 0,-1 0 0 0 0,1 0 0 0 0,-1 0 0 0 0,1 0 0 0 0,0-1 1 0 0,0 1-1 0 0,0 0 0 0 0,0-1 0 0 0,0 1 0 0 0,0 0 0 0 0,1-1 0 0 0,-1 1 0 0 0,1-1 0 0 0,0 0 25 0 0,16-21-4168 0 0,-2 18-2934 0 0,-9 2-4197 0 0</inkml:trace>
  <inkml:trace contextRef="#ctx0" brushRef="#br0" timeOffset="322.067">623 483 7017 0 0,'0'0'1506'0'0,"0"0"-308"0"0,0 0 122 0 0,0 0 276 0 0,0 0 94 0 0,0 0-202 0 0,0 0-407 0 0,0 0-397 0 0,0 0-284 0 0,0 0-163 0 0,0 0-109 0 0,0 0-66 0 0,-10 32-40 0 0,-28 97-40 0 0,37-126-19 0 0,-11 43-369 0 0,14-36-2353 0 0,-2-9-2153 0 0,0-1-5385 0 0</inkml:trace>
  <inkml:trace contextRef="#ctx0" brushRef="#br0" timeOffset="323.067">489 1 12651 0 0,'0'0'5249'0'0,"0"0"-5113"0"0,0 0-336 0 0,0 0-88 0 0,0 0-32 0 0,0 0 192 0 0,0 0 120 0 0,0 0-48 0 0,0 0-168 0 0,0 0-513 0 0,0 0-1063 0 0,0 0-3161 0 0,0 0-4353 0 0</inkml:trace>
  <inkml:trace contextRef="#ctx0" brushRef="#br0" timeOffset="896.069">859 682 0 0 0,'0'0'635'0'0,"0"0"557"0"0,0 0 571 0 0,0 0 332 0 0,0 0-40 0 0,0 0-285 0 0,0 0-322 0 0,0 0-179 0 0,0 0-78 0 0,0 0-94 0 0,0 0-98 0 0,-4 6-96 0 0,-9 19-59 0 0,9-19 0 0 0,4-6 23 0 0,0 0-8 0 0,38-90 1494 0 0,-29 76-2111 0 0,120-196 281 0 0,-82 144-600 0 0,-56 121-477 0 0,7-46 567 0 0,1-1-1 0 0,0 1 1 0 0,1-1 0 0 0,0 1 0 0 0,0 0-1 0 0,1-1 1 0 0,0 1 0 0 0,1 0-1 0 0,0-1 1 0 0,0 0 0 0 0,1 1-1 0 0,0-1 1 0 0,0 0 0 0 0,1 0 0 0 0,0-1-1 0 0,0 1 1 0 0,1-1 0 0 0,0 0-1 0 0,0 0 1 0 0,1-1 0 0 0,0 1-1 0 0,0-1 1 0 0,0 0 0 0 0,1-1 0 0 0,6 5-13 0 0,-10-8 74 0 0,0 0 1 0 0,0-1-1 0 0,0 1 1 0 0,0-1 0 0 0,0 0-1 0 0,0 0 1 0 0,0 0 0 0 0,1 0-1 0 0,-1 0 1 0 0,0-1 0 0 0,0 0-1 0 0,1 1 1 0 0,-1-1-1 0 0,0 0 1 0 0,1-1 0 0 0,-1 1-1 0 0,0-1 1 0 0,0 1 0 0 0,1-1-1 0 0,-1 0 1 0 0,0 0 0 0 0,0 0-1 0 0,0-1 1 0 0,0 1 0 0 0,0-1-1 0 0,0 0 1 0 0,0 1-1 0 0,-1-1 1 0 0,1-1 0 0 0,-1 1-1 0 0,1 0 1 0 0,-1-1 0 0 0,2-1-75 0 0,62-93 1845 0 0,-59 76-1844 0 0,0 1 0 0 0,-2-1 0 0 0,0 0 0 0 0,-2-1 0 0 0,0 1 0 0 0,-1-1 0 0 0,-1 1 0 0 0,-2-1 0 0 0,0 0-1 0 0,1 14-118 0 0,-4-6-1731 0 0,-4 9-5563 0 0,4 5-4761 0 0</inkml:trace>
  <inkml:trace contextRef="#ctx0" brushRef="#br0" timeOffset="2299.467">516 100 0 0 0,'0'0'892'0'0,"0"0"219"0"0,0 0 99 0 0,0 0 10 0 0,0 0-84 0 0,0 0-134 0 0,0 0-115 0 0,0 0-14 0 0,0 0 54 0 0,7-6 845 0 0,-7 5 7190 0 0,-31 8-8566 0 0,31-7-309 0 0,0 0-7 0 0,0 0-4 0 0,0 0 13 0 0,0 0 22 0 0,0 0 18 0 0,0 0 17 0 0,10-15 725 0 0,13-17-770 0 0,-23 31-77 0 0,0 1 12 0 0,0 0 19 0 0,0 0-10 0 0,0 0 6 0 0,0 0 17 0 0,0 0 9 0 0,0 0 22 0 0,0 0 5 0 0,0 0-5 0 0,0 0-22 0 0,0 0-10 0 0,0 0-17 0 0,0 0 18 0 0,0 0 11 0 0,0 0 5 0 0,0 0 11 0 0,0-4 681 0 0,4-35-852 0 0,-4 38 112 0 0,-51 12-220 0 0,62-6-101 0 0,0-6 390 0 0,-21 1-37 0 0,5 1 761 0 0,2 0-3572 0 0,8-3-10943 0 0,-2 2 5590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0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0 0 0,'0'0'1196'0'0,"0"0"330"0"0,0 0 152 0 0,0 0-145 0 0,0 0-359 0 0,0 0-351 0 0,0 0-199 0 0,0 0-64 0 0,0 0 24 0 0,0 0 150 0 0,2 0 142 0 0,93-2 5717 0 0,49-6-2949 0 0,9-1-2388 0 0,573-12 404 0 0,-85 2-1253 0 0,-207-25-40 0 0,-124 10-178 0 0,-204 20-176 0 0,-80 11-99 0 0,-36-1-5310 0 0,1 4-1346 0 0,1 0-5199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05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0 0 0 0,'0'0'911'0'0,"0"0"1225"0"0,0 0 748 0 0,0 0 162 0 0,0 0-292 0 0,0 0-654 0 0,0 0-680 0 0,0 0-404 0 0,0 0-165 0 0,0 0-52 0 0,0 0-41 0 0,0 0-50 0 0,0 0-48 0 0,-22 13-77 0 0,-69 42-48 0 0,83-51-427 0 0,1 1 0 0 0,-1 0 0 0 0,1 0 0 0 0,0 1 0 0 0,1 0 0 0 0,-1 0 0 0 0,1 1 1 0 0,0-1-1 0 0,1 2 0 0 0,0-1 0 0 0,-2 3-108 0 0,-9 13 251 0 0,8-11-193 0 0,0-1 0 0 0,1 2 0 0 0,0-1 0 0 0,1 1 0 0 0,1 0 0 0 0,-1 0 0 0 0,2 1 0 0 0,0-1 0 0 0,1 1 0 0 0,0 0-1 0 0,1 0 1 0 0,1 0 0 0 0,0 0 0 0 0,1 0 0 0 0,1 12-58 0 0,1-18 0 0 0,1-1 0 0 0,0 0-1 0 0,0 1 1 0 0,1-1 0 0 0,0 0-1 0 0,0-1 1 0 0,0 1 0 0 0,1-1-1 0 0,0 0 1 0 0,0 0 0 0 0,1 0-1 0 0,0-1 1 0 0,0 0 0 0 0,0 0-1 0 0,0 0 1 0 0,1-1 0 0 0,0 0-1 0 0,0 0 1 0 0,0-1 0 0 0,0 0-1 0 0,0 0 1 0 0,1 0 0 0 0,0-1-1 0 0,-1 0 1 0 0,1-1 0 0 0,0 0-1 0 0,0 0 1 0 0,5 0 0 0 0,69-7-1106 0 0,-32-14-7294 0 0,-36 13-2890 0 0</inkml:trace>
  <inkml:trace contextRef="#ctx0" brushRef="#br0" timeOffset="367.51">620 192 5345 0 0,'0'0'1999'0'0,"0"0"-354"0"0,0 0-66 0 0,0 0 44 0 0,0 0-83 0 0,0 0-256 0 0,0 0-305 0 0,-13 31-279 0 0,-38 97-189 0 0,50-126-494 0 0,-1-1 1 0 0,1 1-1 0 0,1-1 1 0 0,-1 1-1 0 0,0 0 1 0 0,0-1-1 0 0,0 1 1 0 0,1 0-1 0 0,-1-1 1 0 0,1 1-1 0 0,-1 0 0 0 0,1 0 1 0 0,0 0-1 0 0,0-1 1 0 0,0 1-1 0 0,0 0 1 0 0,0 0-1 0 0,0 0 1 0 0,0-1-1 0 0,1 1 1 0 0,-1 0-1 0 0,1 0 1 0 0,-1-1-1 0 0,1 1 0 0 0,0 0 1 0 0,-1-1-1 0 0,1 1 1 0 0,0 0-1 0 0,0-1 1 0 0,0 1-1 0 0,0-1 1 0 0,1 1-18 0 0,4 4 118 0 0,-1-1-10 0 0,1-1 0 0 0,-1 1-1 0 0,1-1 1 0 0,0 0-1 0 0,1-1 1 0 0,-1 1-1 0 0,1-1 1 0 0,-1-1-1 0 0,1 1 1 0 0,0-1 0 0 0,0 0-1 0 0,0-1 1 0 0,0 1-1 0 0,0-1 1 0 0,0-1-1 0 0,1 1 1 0 0,-1-1-1 0 0,0-1 1 0 0,0 1-1 0 0,0-1 1 0 0,1-1 0 0 0,-1 1-1 0 0,0-1 1 0 0,-1 0-1 0 0,1-1 1 0 0,0 1-1 0 0,-1-1 1 0 0,1-1-1 0 0,-1 1 1 0 0,0-1 0 0 0,5-4-108 0 0,-7 4 75 0 0,0 1 0 0 0,1-2 0 0 0,-1 1 0 0 0,-1 0 0 0 0,1-1 0 0 0,-1 0 0 0 0,0 0 0 0 0,0 0 0 0 0,0 0 0 0 0,0 0 0 0 0,-1 0 1 0 0,0-1-1 0 0,0 1 0 0 0,-1-1 0 0 0,0 0 0 0 0,0 1 0 0 0,0-1 0 0 0,0 0 0 0 0,-1 0 0 0 0,0 1 0 0 0,0-1 0 0 0,-1 0 0 0 0,1 0 1 0 0,-1 0-1 0 0,-1 1 0 0 0,1-1 0 0 0,-1 1 0 0 0,0-1 0 0 0,0 1 0 0 0,0-1 0 0 0,-1 1 0 0 0,0 0 0 0 0,0 0 0 0 0,0 1 0 0 0,-1-1 1 0 0,1 0-1 0 0,-1 1 0 0 0,0 0 0 0 0,-1 0 0 0 0,-1-1-75 0 0,-2-1-139 0 0,-1 1 0 0 0,0 0 0 0 0,0 0 1 0 0,-1 1-1 0 0,1 1 0 0 0,-1-1 0 0 0,0 2 0 0 0,1-1 0 0 0,-1 1 1 0 0,-1 1-1 0 0,1-1 0 0 0,-5 2 139 0 0,-43 2-9331 0 0,47 1-2212 0 0</inkml:trace>
  <inkml:trace contextRef="#ctx0" brushRef="#br0" timeOffset="730.063">1255 74 4521 0 0,'0'0'1839'0'0,"0"0"-427"0"0,0 0-125 0 0,0 0-10 0 0,0 0-47 0 0,0 0-48 0 0,0 0-122 0 0,0 0-144 0 0,0 0-98 0 0,0 0-93 0 0,0 0-128 0 0,0 0-123 0 0,-28 19-112 0 0,-87 58-118 0 0,74-42 89 0 0,39-27-303 0 0,2-6-25 0 0,1 1 0 0 0,-1-1 0 0 0,0 1 1 0 0,1-1-1 0 0,0 1 0 0 0,0-1 0 0 0,-1 1 1 0 0,1-1-1 0 0,0 0 0 0 0,1 1 0 0 0,-1-1 1 0 0,0 0-1 0 0,1 0 0 0 0,-1 0 1 0 0,1 0-1 0 0,0 0 0 0 0,0 0 0 0 0,-1-1 1 0 0,1 1-1 0 0,0 0 0 0 0,1-1 0 0 0,-1 0 1 0 0,0 1-1 0 0,0-1 0 0 0,1 0 0 0 0,-1 0 1 0 0,0 0-1 0 0,1-1 0 0 0,-1 1 0 0 0,1 0 1 0 0,-1-1-1 0 0,1 0 0 0 0,-1 1 1 0 0,1-1-1 0 0,-1 0 0 0 0,1 0 0 0 0,0-1 1 0 0,1 1-6 0 0,16 4 105 0 0,-14-3-17 0 0,0-1-1 0 0,0 1 1 0 0,0 1-1 0 0,0-1 1 0 0,0 1-1 0 0,-1 0 1 0 0,1 0 0 0 0,-1 0-1 0 0,1 1 1 0 0,-1 0-1 0 0,0 0 1 0 0,0 1-1 0 0,0-1 1 0 0,0 1 0 0 0,-1 0-1 0 0,1 0 1 0 0,-1 1-1 0 0,0-1 1 0 0,0 1-1 0 0,-1 0 1 0 0,1 0 0 0 0,-1 0-1 0 0,0 0 1 0 0,-1 1-1 0 0,1-1 1 0 0,-1 1-1 0 0,0 0 1 0 0,-1 0 0 0 0,1-1-1 0 0,0 7-87 0 0,-5 0 91 0 0,-1 0 0 0 0,-1-1 0 0 0,0 0 0 0 0,0 0 0 0 0,-1 0 1 0 0,-1-1-1 0 0,1 1 0 0 0,-2-2 0 0 0,1 1 0 0 0,-1-1 0 0 0,-1 0 0 0 0,0-1 0 0 0,0 0 0 0 0,-1 0 0 0 0,1-1 0 0 0,-2 0 0 0 0,1-1 0 0 0,-1 0-91 0 0,-110 54-574 0 0,93-55-3141 0 0,-1-3-3584 0 0,21-2-3815 0 0</inkml:trace>
  <inkml:trace contextRef="#ctx0" brushRef="#br0" timeOffset="1093.404">1839 56 9738 0 0,'0'0'2350'0'0,"0"0"-416"0"0,0 0-190 0 0,0 0-86 0 0,0 0-235 0 0,0 0-308 0 0,-33 30-302 0 0,-102 98-259 0 0,65-46 22 0 0,66-77-571 0 0,0 1 0 0 0,1 0 0 0 0,-1-1 1 0 0,1 1-1 0 0,1 0 0 0 0,-1 1 1 0 0,1-1-1 0 0,0 0 0 0 0,1 1 0 0 0,-1-1 1 0 0,1 1-1 0 0,0 0 0 0 0,1-1 0 0 0,0 1 1 0 0,0 0-1 0 0,0-1 0 0 0,1 1 0 0 0,0-1 1 0 0,0 1-1 0 0,1-1 0 0 0,0 1 1 0 0,0-1-1 0 0,0 0 0 0 0,1 0 0 0 0,0 0 1 0 0,0 0-1 0 0,0 0 0 0 0,1 0 0 0 0,0-1 1 0 0,0 0-1 0 0,0 0 0 0 0,1 0 0 0 0,0 0 1 0 0,0-1-1 0 0,0 0 0 0 0,0 0 1 0 0,1 0-1 0 0,-1-1 0 0 0,5 3-5 0 0,0-4 115 0 0,1 1-1 0 0,-1-2 1 0 0,0 0 0 0 0,0 0-1 0 0,1 0 1 0 0,-1-2 0 0 0,0 1-1 0 0,1-1 1 0 0,-1-1 0 0 0,0 0-1 0 0,0 0 1 0 0,0-1 0 0 0,0 0-1 0 0,0-1 1 0 0,-1 0 0 0 0,1 0-1 0 0,-1-1 1 0 0,0 0-1 0 0,-1-1 1 0 0,1 0 0 0 0,-1 0-1 0 0,0-1 1 0 0,-1 0 0 0 0,1-1-1 0 0,-2 1 1 0 0,1-1 0 0 0,-1-1-1 0 0,0 1 1 0 0,0-1 0 0 0,-1 0-1 0 0,-1 0 1 0 0,1-1 0 0 0,-2 1-1 0 0,1-1 1 0 0,-1 0 0 0 0,0-2-115 0 0,1 0-7 0 0,0-1 1 0 0,0 1-1 0 0,-1-1 1 0 0,-1 0-1 0 0,-1 0 1 0 0,1 0-1 0 0,-2 0 1 0 0,0 0 0 0 0,0 0-1 0 0,-1 0 1 0 0,-1 0-1 0 0,0 1 1 0 0,-1-1-1 0 0,-1 0 1 0 0,0 1-1 0 0,0 0 1 0 0,-1 0-1 0 0,0 0 1 0 0,-1 0 0 0 0,-1 1-1 0 0,0 0 1 0 0,0 0-1 0 0,-1 1 1 0 0,-1 0-1 0 0,-4-4 7 0 0,7 10-131 0 0,0 1-1 0 0,0 0 1 0 0,0 0-1 0 0,-1 1 1 0 0,1-1-1 0 0,-1 1 1 0 0,0 1-1 0 0,1-1 0 0 0,-1 1 1 0 0,0 1-1 0 0,0-1 1 0 0,0 1-1 0 0,0 0 1 0 0,-6 1 131 0 0,-56 17-7090 0 0,51-10-3254 0 0</inkml:trace>
  <inkml:trace contextRef="#ctx0" brushRef="#br0" timeOffset="1487.877">1465 435 9106 0 0,'0'0'5310'0'0,"0"0"-2530"0"0,0 0-1019 0 0,0 0-368 0 0,0 0-352 0 0,0 0-279 0 0,35-25-219 0 0,111-75-170 0 0,-18 27 298 0 0,-80 57-693 0 0,-48 42 141 0 0,-1-22-113 0 0,1 0-1 0 0,0 0 1 0 0,0 0-1 0 0,0 1 1 0 0,1-1-1 0 0,-1 0 1 0 0,1 0-1 0 0,0 0 1 0 0,0 0-1 0 0,0 0 1 0 0,1 0-1 0 0,-1-1 1 0 0,1 1-1 0 0,0 0 1 0 0,0-1-1 0 0,0 1 1 0 0,1-1 0 0 0,-1 0-1 0 0,1 1 1 0 0,0-1-1 0 0,0-1 1 0 0,0 1-1 0 0,0 0 1 0 0,0-1-1 0 0,1 1 1 0 0,-1-1-1 0 0,1 0 1 0 0,-1 0-1 0 0,1 0 1 0 0,0-1-1 0 0,0 0 1 0 0,0 1-1 0 0,0-1 1 0 0,0 0-1 0 0,1-1-5 0 0,43 3-315 0 0,-30-11-7141 0 0,-16 5-4098 0 0</inkml:trace>
  <inkml:trace contextRef="#ctx0" brushRef="#br0" timeOffset="1972.442">2181 354 8866 0 0,'0'0'1923'0'0,"0"0"-692"0"0,0 0-286 0 0,0 0-31 0 0,0 0-75 0 0,0 0-163 0 0,0 0-200 0 0,0 0-207 0 0,0 0-142 0 0,0 0-67 0 0,-22 31-31 0 0,-63 96-3 0 0,67-86 6 0 0,22-38 83 0 0,0-1 1 0 0,1 1 0 0 0,-1 0-1 0 0,1-1 1 0 0,0 0 0 0 0,0 0-1 0 0,0-1 1 0 0,0 1-1 0 0,0-1 1 0 0,0 0 0 0 0,0 0-1 0 0,0-1 1 0 0,1 0 0 0 0,-1 0-1 0 0,0 0 1 0 0,0 0-1 0 0,0-1 1 0 0,1 0 0 0 0,-1 0-1 0 0,0 0 1 0 0,0 0-1 0 0,0-1 1 0 0,0 0-116 0 0,0 0 120 0 0,-1 0 1 0 0,1-1-1 0 0,0 1 1 0 0,-1-1-1 0 0,1 0 0 0 0,-1 0 1 0 0,0 0-1 0 0,0-1 0 0 0,0 1 1 0 0,-1-1-1 0 0,1 0 1 0 0,-1 0-1 0 0,0 0 0 0 0,0-1 1 0 0,0 1-1 0 0,-1-1 0 0 0,0 0 1 0 0,1 1-1 0 0,-2-1 1 0 0,1 0-1 0 0,0 0 0 0 0,-1 0 1 0 0,0 0-1 0 0,0-1 0 0 0,-1 1 1 0 0,0 0-1 0 0,1 0 1 0 0,-2-1-1 0 0,1 1 0 0 0,-1 0 1 0 0,1 0-1 0 0,-1 0 0 0 0,-1 0 1 0 0,1 0-1 0 0,-1 0 1 0 0,0 0-1 0 0,0 0 0 0 0,0 0 1 0 0,-1 1-1 0 0,1-1 0 0 0,-1 1 1 0 0,-1-1-121 0 0,-42-23-1460 0 0,25 19-5253 0 0,11 5-4801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03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341 194 0 0 0,'0'0'335'0'0,"0"0"1248"0"0,0 0 697 0 0,0 0 74 0 0,0 0-256 0 0,0 0-376 0 0,0 0-382 0 0,0 0-252 0 0,0 0-228 0 0,-4-7-166 0 0,-11-19-173 0 0,-7 33 359 0 0,4 8-600 0 0,0 1-1 0 0,2 0 1 0 0,0 1 0 0 0,1 1-1 0 0,0 1 1 0 0,2 0-1 0 0,0 1 1 0 0,1 0-1 0 0,2 1 1 0 0,0 0-1 0 0,1 1 1 0 0,0 0-1 0 0,2 1-279 0 0,4-17 53 0 0,-1 0-1 0 0,1 1 1 0 0,1-1-1 0 0,-1 0 1 0 0,1 1-1 0 0,0 0 0 0 0,1 0 1 0 0,0-1-1 0 0,0 1 1 0 0,0 0-1 0 0,1 0 1 0 0,0 0-1 0 0,0 0 0 0 0,1 0 1 0 0,0 0-1 0 0,0 0 1 0 0,0-1-1 0 0,1 1 0 0 0,0 0 1 0 0,1-1-1 0 0,-1 1 1 0 0,1-1-1 0 0,0 0 1 0 0,1 0-1 0 0,-1 0 0 0 0,1 0 1 0 0,1-1-1 0 0,-1 1 1 0 0,1-1-1 0 0,0 0 1 0 0,0-1-1 0 0,0 1 0 0 0,1-1 1 0 0,-1 0-1 0 0,1 0 1 0 0,0-1-1 0 0,0 0 1 0 0,1 0-1 0 0,2 1-52 0 0,5-1 162 0 0,0-1 1 0 0,1 0-1 0 0,-1-1 1 0 0,1-1-1 0 0,-1 0 1 0 0,1-1-1 0 0,-1-1 1 0 0,1 0-1 0 0,-1-1 1 0 0,0 0-1 0 0,0-1 0 0 0,0-1 1 0 0,-1 0-1 0 0,1-1 1 0 0,-1-1-1 0 0,0 1 1 0 0,-1-2-1 0 0,0 0 1 0 0,2-2-163 0 0,8-7 178 0 0,-1-1 0 0 0,0 0 0 0 0,-1-2 0 0 0,-1 0 1 0 0,-1-1-1 0 0,-1-1 0 0 0,-1-1 0 0 0,-1 0 0 0 0,7-16-178 0 0,-16 27 30 0 0,-1-1 1 0 0,0 0-1 0 0,-1 0 0 0 0,0 0 0 0 0,-1 0 0 0 0,0-1 0 0 0,-1 1 0 0 0,0-1 1 0 0,-2 0-1 0 0,1 0 0 0 0,-2 1 0 0 0,0-1 0 0 0,0 0 0 0 0,-1 1 0 0 0,-3-10-30 0 0,3 15-38 0 0,-1-1 0 0 0,0 1 0 0 0,0 0 0 0 0,-1 0 0 0 0,0 0-1 0 0,0 0 1 0 0,-1 0 0 0 0,0 1 0 0 0,0 0 0 0 0,-1 0-1 0 0,0 0 1 0 0,0 1 0 0 0,0 0 0 0 0,-1 0 0 0 0,0 1 0 0 0,0-1-1 0 0,-1 1 1 0 0,1 1 0 0 0,-1 0 0 0 0,0 0 0 0 0,0 0 0 0 0,0 1-1 0 0,-1 0 1 0 0,-2 0 38 0 0,-5 0-262 0 0,0 0 1 0 0,0 1-1 0 0,1 1 0 0 0,-1 0 1 0 0,-1 1-1 0 0,1 1 0 0 0,1 0 1 0 0,-1 1-1 0 0,0 1 0 0 0,-6 2 262 0 0,-90 39-7360 0 0,84-28-865 0 0</inkml:trace>
  <inkml:trace contextRef="#ctx0" brushRef="#br0" timeOffset="429.214">1 559 4681 0 0,'0'0'2747'0'0,"0"0"-426"0"0,0 0-310 0 0,0 0-113 0 0,0 0-251 0 0,0 0-318 0 0,0 0-367 0 0,0 0-310 0 0,0 0-140 0 0,0 0-28 0 0,0 0 28 0 0,0 0 7 0 0,14-10-10 0 0,102-61 813 0 0,-97 62-1160 0 0,0 1 1 0 0,1 0-1 0 0,0 2 0 0 0,0 1 1 0 0,1 0-1 0 0,0 1 0 0 0,0 2 1 0 0,0 0-1 0 0,0 1 0 0 0,0 1 1 0 0,19 2-163 0 0,-34 0 69 0 0,1-1 0 0 0,0 1 0 0 0,-1 1 0 0 0,1-1 0 0 0,-1 1 1 0 0,0 0-1 0 0,1 0 0 0 0,-2 1 0 0 0,1 0 0 0 0,0 0 0 0 0,-1 0 0 0 0,0 1 1 0 0,3 2-70 0 0,15 10 537 0 0,-7-11-146 0 0,-15-6-336 0 0,2-4-3430 0 0,-1 1-2897 0 0,0 2-5478 0 0</inkml:trace>
  <inkml:trace contextRef="#ctx0" brushRef="#br0" timeOffset="741.215">750 437 4073 0 0,'0'0'2840'0'0,"0"0"-382"0"0,0 0-232 0 0,0 0-176 0 0,0 0-328 0 0,0 0-398 0 0,0 0-403 0 0,0 0-308 0 0,0 0-169 0 0,0 0-84 0 0,0 0-47 0 0,0 0-58 0 0,-10 20-43 0 0,-27 64-45 0 0,36-83-158 0 0,0 1 0 0 0,0-1 1 0 0,1 1-1 0 0,-1 0 0 0 0,0 0 1 0 0,0-1-1 0 0,1 1 0 0 0,0 0 1 0 0,-1 0-1 0 0,1-1 0 0 0,0 1 1 0 0,0 0-1 0 0,-1 0 0 0 0,1 0 1 0 0,1 0-1 0 0,-1-1 0 0 0,0 1 1 0 0,0 0-1 0 0,1 0 0 0 0,-1 0 1 0 0,1-1-1 0 0,0 1 0 0 0,-1 0 1 0 0,1-1-1 0 0,0 1 0 0 0,0 0 1 0 0,0-1-10 0 0,2 4 45 0 0,-1 0 50 0 0,1-1 1 0 0,-1 0-1 0 0,0 0 1 0 0,1 0-1 0 0,0 0 1 0 0,0 0-1 0 0,0-1 1 0 0,1 1-1 0 0,-1-1 0 0 0,1 0 1 0 0,0 0-1 0 0,0 0 1 0 0,0 0-1 0 0,0-1 1 0 0,0 0-1 0 0,1 0 0 0 0,-1 0 1 0 0,1 0-1 0 0,-1 0 1 0 0,1-1-1 0 0,0 0 1 0 0,0 0-1 0 0,-1-1 1 0 0,1 1-1 0 0,0-1 0 0 0,0 0 1 0 0,0 0-1 0 0,-1 0 1 0 0,1-1-1 0 0,0 0 1 0 0,0 0-1 0 0,-1 0 0 0 0,1 0 1 0 0,0-1-1 0 0,-1 0 1 0 0,1 0-1 0 0,-1 0 1 0 0,0-1-1 0 0,1 1-95 0 0,0-3 83 0 0,-1 1-1 0 0,1-1 1 0 0,-1 1-1 0 0,1-1 1 0 0,-1-1-1 0 0,-1 1 1 0 0,1-1-1 0 0,-1 1 1 0 0,0-1-1 0 0,0 0 1 0 0,-1 0-1 0 0,1 0 1 0 0,-1-1-1 0 0,-1 1 1 0 0,1 0-1 0 0,-1-1 1 0 0,0 1-1 0 0,-1-1 1 0 0,1 1-1 0 0,-1-1 1 0 0,-1 1 0 0 0,1-1-1 0 0,-1 1 1 0 0,-1-5-83 0 0,1 7-31 0 0,-1 1 0 0 0,1 0 0 0 0,0-1 0 0 0,-1 1 1 0 0,0 0-1 0 0,1 0 0 0 0,-1 0 0 0 0,-1 0 1 0 0,1 1-1 0 0,0-1 0 0 0,-1 0 0 0 0,1 1 0 0 0,-1 0 1 0 0,0-1-1 0 0,0 1 0 0 0,0 0 0 0 0,0 1 1 0 0,0-1-1 0 0,0 0 0 0 0,0 1 0 0 0,-3-1 31 0 0,-21-6-3183 0 0,1 3-4386 0 0,12 4-4641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08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0 438 0 0 0,'0'0'1235'0'0,"0"0"471"0"0,0 0 135 0 0,0 0-128 0 0,0 0-198 0 0,0 0-170 0 0,0 0-48 0 0,0 0 31 0 0,0 0 0 0 0,0 4 5135 0 0,0-4-5812 0 0,0 0-47 0 0,0 0-60 0 0,0 0-51 0 0,8 3 2292 0 0,26 5-1982 0 0,127-8 704 0 0,-39-7-1131 0 0,-74 7-236 0 0,-47 0-144 0 0,-1 0 1 0 0,0 0 19 0 0,0 0-2 0 0,0 0 6 0 0,0 0-4 0 0,0 0 0 0 0,0 0 22 0 0,0 0-3 0 0,0 0-2 0 0,0 0 3 0 0,0 0-9 0 0,0 0 1 0 0,0 0 15 0 0,0 0-5 0 0,0 0-10 0 0,0 0-1 0 0,0 0-14 0 0,0 0 1 0 0,0 0-1 0 0,0 0 6 0 0,0 0-31 0 0,0 0 4 0 0,0 0 9 0 0,0 0-12 0 0,0 0 1 0 0,0 0-9 0 0,0 0-22 0 0,0 0-25 0 0,0 0-3 0 0,0 0-27 0 0,0 0-56 0 0,0 0-41 0 0,-9-10-5395 0 0,3 9-2131 0 0,4 1-3622 0 0</inkml:trace>
  <inkml:trace contextRef="#ctx0" brushRef="#br0" timeOffset="293.654">50 652 5545 0 0,'0'0'2977'0'0,"0"0"-934"0"0,0 0-357 0 0,0 0 31 0 0,0 0-4 0 0,0 0-237 0 0,0 0-393 0 0,0 0-366 0 0,0 0-167 0 0,0 0-59 0 0,0 0-2 0 0,0 0 24 0 0,0 0 56 0 0,3 2 28 0 0,5 3-305 0 0,1-1-1 0 0,0 0 1 0 0,0-1-1 0 0,0 0 1 0 0,1 0-1 0 0,-1-1 1 0 0,1 0-1 0 0,0-1 1 0 0,-1 0-1 0 0,1-1 1 0 0,0 1-1 0 0,0-2 1 0 0,0 0-1 0 0,-1 0 1 0 0,7-2-292 0 0,91-11 557 0 0,-83 3-1299 0 0,-13-2-6863 0 0,-9 11-4383 0 0</inkml:trace>
  <inkml:trace contextRef="#ctx0" brushRef="#br0" timeOffset="1838.348">1075 0 32 0 0,'0'0'1823'0'0,"0"0"100"0"0,0 0 43 0 0,0 0-86 0 0,0 0-159 0 0,0 0-230 0 0,0 0-234 0 0,0 0-226 0 0,0 0-213 0 0,0 0-137 0 0,0 0-63 0 0,-1 1 6462 0 0,1 1-7510 0 0,0 11 702 0 0,0-1 0 0 0,-1 0 0 0 0,0 0 0 0 0,0 1-1 0 0,-1-1 1 0 0,-1 0 0 0 0,0-1 0 0 0,-1 1-1 0 0,0 0 1 0 0,-2 1-272 0 0,-112 237 502 0 0,101-190-479 0 0,2 1 1 0 0,3 0 0 0 0,3 1-1 0 0,2 6-23 0 0,2 35 206 0 0,6-100-180 0 0,0-1 0 0 0,0 1 1 0 0,0-1-1 0 0,1 0 0 0 0,0 0 0 0 0,-1 0 1 0 0,1 0-1 0 0,0 0 0 0 0,0 0 1 0 0,0 0-1 0 0,0 0 0 0 0,0-1 0 0 0,0 1 1 0 0,0-1-1 0 0,1 0 0 0 0,-1 1 1 0 0,1-1-1 0 0,-1 0 0 0 0,1 0 0 0 0,-1-1 1 0 0,1 1-1 0 0,-1 0 0 0 0,1-1 1 0 0,2 0-27 0 0,15 3 131 0 0,0 0 0 0 0,0-2 0 0 0,0-1 0 0 0,0 0 1 0 0,0-2-1 0 0,0 0 0 0 0,0-1 0 0 0,0-1 1 0 0,-1-1-1 0 0,1-1-131 0 0,17-5 192 0 0,-37-14-2357 0 0,-5-3-3406 0 0,-7 15-5444 0 0,9 9 2220 0 0</inkml:trace>
  <inkml:trace contextRef="#ctx0" brushRef="#br0" timeOffset="2166.372">531 512 4417 0 0,'0'0'1388'0'0,"0"0"-170"0"0,0 0 146 0 0,0 0 283 0 0,0 0 246 0 0,0 0 26 0 0,0 0-184 0 0,0 0-232 0 0,0 0-224 0 0,0 0-160 0 0,0 0-114 0 0,0 0-83 0 0,26-11-76 0 0,83-34-84 0 0,-101 42-590 0 0,0-1 0 0 0,1 1 0 0 0,-1 1 0 0 0,1 0-1 0 0,0 0 1 0 0,0 0 0 0 0,0 1 0 0 0,0 1 0 0 0,0 0 0 0 0,0 0 0 0 0,1 0-172 0 0,16 1 392 0 0,216 18 1054 0 0,-160-1-1808 0 0,-47-15-1312 0 0,-12-2-7591 0 0,-19-1-275 0 0</inkml:trace>
  <inkml:trace contextRef="#ctx0" brushRef="#br0" timeOffset="2596.317">1740 424 0 0 0,'0'0'940'0'0,"0"0"906"0"0,0 0 618 0 0,0 0 332 0 0,0 0 63 0 0,0 0-230 0 0,0 0-422 0 0,0 0-454 0 0,0 0-507 0 0,0 0-403 0 0,0 0-312 0 0,0 0-185 0 0,0 0-3 0 0,-11 6 3 0 0,-200 128 1305 0 0,189-118-1599 0 0,2 2 0 0 0,0 0 0 0 0,1 1 0 0 0,1 1 0 0 0,0 1 0 0 0,2 0 0 0 0,1 2 0 0 0,0-1 0 0 0,-10 25-52 0 0,22-43-8 0 0,0 0 0 0 0,0 1 1 0 0,1-1-1 0 0,0 1 1 0 0,0-1-1 0 0,0 1 1 0 0,1 0-1 0 0,-1 0 0 0 0,1 0 1 0 0,0 0-1 0 0,0 0 1 0 0,1 0-1 0 0,0 0 1 0 0,0 0-1 0 0,0 0 0 0 0,0 0 1 0 0,1 0-1 0 0,0 0 1 0 0,0 0-1 0 0,0 0 1 0 0,0 0-1 0 0,1-1 0 0 0,0 1 1 0 0,0 0-1 0 0,0-1 1 0 0,1 1-1 0 0,-1-1 1 0 0,3 2 7 0 0,1-3 44 0 0,1 0 1 0 0,0-1-1 0 0,0 0 1 0 0,1 0-1 0 0,-1 0 1 0 0,0-1-1 0 0,0 0 1 0 0,1-1-1 0 0,-1 0 1 0 0,0 0-1 0 0,1 0 1 0 0,-1-1-1 0 0,0 0 1 0 0,1-1-1 0 0,-1 1 1 0 0,0-1-1 0 0,0-1 1 0 0,0 1-1 0 0,-1-1 1 0 0,1-1-1 0 0,0 1-44 0 0,130-90 1047 0 0,-137 93-1047 0 0,17-15 125 0 0,0-1 1 0 0,-2 0-1 0 0,0-2 0 0 0,-1 1 0 0 0,0-2 0 0 0,-2 0 0 0 0,0 0 0 0 0,-1-1 0 0 0,-1 0 1 0 0,-1-1-1 0 0,5-17-125 0 0,-8 2 296 0 0,-6 26-121 0 0,-5 26-418 0 0,1 0 66 0 0,1 1-1 0 0,0 0 1 0 0,1 1 0 0 0,1-1 0 0 0,0 0 0 0 0,2 1-1 0 0,1 16 178 0 0,0-30-161 0 0,-1 0 0 0 0,1 0 0 0 0,-1 0 0 0 0,1 0-1 0 0,0 0 1 0 0,1 0 0 0 0,-1-1 0 0 0,1 1 0 0 0,-1-1-1 0 0,1 0 1 0 0,0 1 0 0 0,0-1 0 0 0,1 0-1 0 0,-1-1 1 0 0,1 1 0 0 0,0 0 161 0 0,23 15-7497 0 0,-17-11 1894 0 0,-3-3-4119 0 0</inkml:trace>
  <inkml:trace contextRef="#ctx0" brushRef="#br0" timeOffset="3065.84">1917 947 9954 0 0,'0'0'2762'0'0,"0"0"-584"0"0,0 0-231 0 0,0 0-212 0 0,0 0-329 0 0,0 0-342 0 0,0 0-347 0 0,0 0-246 0 0,0 0-116 0 0,0 0-19 0 0,0 0 3 0 0,0 0 17 0 0,0 0 24 0 0,9-15-13 0 0,58-92 538 0 0,-28 33-224 0 0,-28 48-660 0 0,1 1 0 0 0,1 0 0 0 0,2 1 0 0 0,0 1 0 0 0,1 0 0 0 0,2 2 0 0 0,0-1 0 0 0,1 2 0 0 0,12-9-21 0 0,0 10-280 0 0,-31 19 216 0 0,0 0-18 0 0,0 0-41 0 0,0 26-262 0 0,-20 150 644 0 0,20-170-254 0 0,-1-1 0 0 0,1 1 1 0 0,1 0-1 0 0,-1-1 0 0 0,1 1 1 0 0,0 0-1 0 0,0-1 0 0 0,0 1 0 0 0,1-1 1 0 0,0 0-1 0 0,0 1 0 0 0,0-1 1 0 0,1 0-1 0 0,0 0 0 0 0,0-1 0 0 0,0 1 1 0 0,0 0-1 0 0,1-1 0 0 0,0 0 1 0 0,0 0-1 0 0,0 0 0 0 0,0 0 1 0 0,0-1-1 0 0,1 0 0 0 0,0 0 0 0 0,0 0 1 0 0,0 0-1 0 0,0-1 0 0 0,0 1 1 0 0,0-1-1 0 0,1-1 0 0 0,-1 1 1 0 0,1-1-1 0 0,4 1-5 0 0,-3-5 54 0 0,1 0 0 0 0,-1 0 0 0 0,0 0 0 0 0,0-1 0 0 0,0 0 0 0 0,0-1 0 0 0,-1 0 0 0 0,0 0 0 0 0,0 0 0 0 0,0 0 0 0 0,0-1 0 0 0,-1 0 0 0 0,0 0 0 0 0,0-1 0 0 0,-1 1 0 0 0,0-1 0 0 0,0 0 0 0 0,0 0-1 0 0,-1-1 1 0 0,0 1 0 0 0,-1-1 0 0 0,0 1 0 0 0,1-6-54 0 0,11-57 46 0 0,-11 40-2787 0 0,-1 5-3832 0 0,0 17-5486 0 0</inkml:trace>
  <inkml:trace contextRef="#ctx0" brushRef="#br0" timeOffset="3645.395">2948 310 2601 0 0,'0'0'2680'0'0,"0"0"-602"0"0,0 0-208 0 0,0 0 150 0 0,0 0 43 0 0,0 0-152 0 0,0 0-289 0 0,0 0-315 0 0,0 0-256 0 0,0 0-160 0 0,0 0-101 0 0,0 0-89 0 0,0 0-73 0 0,-3-8-52 0 0,-6-21-59 0 0,-9 40 394 0 0,-10 20-837 0 0,2 1-1 0 0,1 1 1 0 0,1 1-1 0 0,3 1 1 0 0,0 1-1 0 0,2 1 1 0 0,-4 17-74 0 0,15-32 1 0 0,1 1 0 0 0,2-1 0 0 0,0 2-1 0 0,1-1 1 0 0,2 0 0 0 0,0 1 0 0 0,1-1 0 0 0,3 20-1 0 0,-1-33-1 0 0,0 0 1 0 0,0-1-1 0 0,1 1 1 0 0,0-1-1 0 0,1 0 1 0 0,0 1-1 0 0,1-1 1 0 0,0 0-1 0 0,0-1 1 0 0,1 1-1 0 0,0-1 1 0 0,0 0-1 0 0,1 0 1 0 0,0 0-1 0 0,1-1 1 0 0,-1 0-1 0 0,1 0 1 0 0,1-1-1 0 0,-1 0 1 0 0,1 0-1 0 0,0 0 1 0 0,6 2 0 0 0,-3-5 83 0 0,1 1-1 0 0,-1-2 1 0 0,1 1-1 0 0,-1-2 1 0 0,1 1-1 0 0,0-2 1 0 0,0 0-1 0 0,0 0 1 0 0,-1-1 0 0 0,1 0-1 0 0,0-1 1 0 0,-1 0-1 0 0,1-1 1 0 0,-1 0-1 0 0,0-1 1 0 0,0-1 0 0 0,0 1-1 0 0,0-2 1 0 0,-1 1-1 0 0,0-2 1 0 0,0 1-1 0 0,0-1 1 0 0,5-6-83 0 0,6-4 112 0 0,0 0 0 0 0,-2-2 0 0 0,0 0 0 0 0,-1-1 0 0 0,-1-1 0 0 0,-1 0 0 0 0,-1-1 0 0 0,-1-1 0 0 0,-1 0 0 0 0,-1-1 0 0 0,-1 0-1 0 0,-1-1 1 0 0,-1 0 0 0 0,-1-1 0 0 0,-2 0 0 0 0,0 0 0 0 0,-2 0 0 0 0,-1-1 0 0 0,0-6-112 0 0,-3 28-1 0 0,1-3-14 0 0,0 1-1 0 0,0-1 1 0 0,-1 1-1 0 0,0 0 1 0 0,0-1 0 0 0,-1 1-1 0 0,0-1 1 0 0,0 1-1 0 0,0 0 1 0 0,-1-1-1 0 0,-1 1 1 0 0,1 0 0 0 0,-1 0-1 0 0,0 0 1 0 0,0 1-1 0 0,-1-1 1 0 0,0 1 0 0 0,0 0-1 0 0,-1 0 1 0 0,-1-2 15 0 0,-2 2-74 0 0,0 0 0 0 0,-1 1 0 0 0,1 0 0 0 0,-1 1 0 0 0,0-1 0 0 0,0 2 0 0 0,-1-1 1 0 0,1 1-1 0 0,-1 1 0 0 0,1-1 0 0 0,-1 2 0 0 0,0-1 0 0 0,0 1 0 0 0,0 1 0 0 0,0 0 0 0 0,0 0 0 0 0,0 1 1 0 0,1 1-1 0 0,-8 1 74 0 0,-9 2-827 0 0,1 2 0 0 0,-1 1 1 0 0,1 1-1 0 0,1 1 0 0 0,0 1 1 0 0,-17 10 826 0 0,1 1-5752 0 0,14-6-6200 0 0</inkml:trace>
  <inkml:trace contextRef="#ctx0" brushRef="#br0" timeOffset="4001.178">2651 814 4017 0 0,'0'0'2202'0'0,"0"0"-354"0"0,0 0-100 0 0,0 0 46 0 0,0 0-19 0 0,0 0-153 0 0,0 0-252 0 0,0 0-252 0 0,0 0-177 0 0,0 0-112 0 0,0 0-85 0 0,0 0-100 0 0,0 0-73 0 0,-3-11-107 0 0,-11-34-89 0 0,14 44-352 0 0,-1 0 1 0 0,1-1-1 0 0,0 1 0 0 0,-1 0 0 0 0,1-1 1 0 0,0 1-1 0 0,0-1 0 0 0,0 1 0 0 0,0 0 1 0 0,0-1-1 0 0,0 1 0 0 0,0 0 0 0 0,1-1 1 0 0,-1 1-1 0 0,0 0 0 0 0,1-1 0 0 0,-1 1 1 0 0,1 0-1 0 0,-1 0 0 0 0,1-1 0 0 0,0 1 1 0 0,0 0-1 0 0,-1 0 0 0 0,1 0 0 0 0,0 0 1 0 0,0 0-1 0 0,0 0 0 0 0,0 0 0 0 0,0 0 1 0 0,0 0-1 0 0,0 1 0 0 0,1-1 0 0 0,-1 0 1 0 0,0 1-1 0 0,0-1 0 0 0,1 0 0 0 0,0 1-23 0 0,6-5 124 0 0,7-6 21 0 0,0 2-1 0 0,0-1 1 0 0,1 2-1 0 0,1 0 1 0 0,-1 1-1 0 0,1 1 1 0 0,0 0-1 0 0,1 1 1 0 0,-1 1-1 0 0,1 1 0 0 0,0 1 1 0 0,0 0-1 0 0,0 1 1 0 0,0 1-1 0 0,14 2-144 0 0,-24-1 51 0 0,-1 1-1 0 0,0 0 1 0 0,0 1-1 0 0,0-1 1 0 0,0 1 0 0 0,-1 1-1 0 0,1-1 1 0 0,-1 1-1 0 0,0 1 1 0 0,0-1-1 0 0,0 1 1 0 0,0 0-1 0 0,-1 0 1 0 0,1 2-51 0 0,71 44 1063 0 0,-5-37 196 0 0,-72-14-1267 0 0,10-21-2582 0 0,-2 11-5647 0 0,-5 8-4042 0 0</inkml:trace>
  <inkml:trace contextRef="#ctx0" brushRef="#br0" timeOffset="4628.507">3351 818 0 0 0,'0'0'492'0'0,"0"0"1070"0"0,0 0 409 0 0,0 0 144 0 0,0 0-41 0 0,0 0-127 0 0,0 0-184 0 0,0 0-169 0 0,0 0-111 0 0,0 0-133 0 0,0 0-96 0 0,0 0-118 0 0,9 3 2401 0 0,-41 50-1967 0 0,30-48-1577 0 0,-1 1-1 0 0,1 0 1 0 0,0 0 0 0 0,0 1 0 0 0,1-1-1 0 0,0 0 1 0 0,0 1 0 0 0,0-1 0 0 0,1 0-1 0 0,0 1 1 0 0,0-1 0 0 0,0 1 0 0 0,1-1-1 0 0,1 5 8 0 0,0-9 12 0 0,0 0 0 0 0,0 0 0 0 0,0 0 0 0 0,0-1 0 0 0,0 1 0 0 0,1-1 0 0 0,-1 1 0 0 0,1-1 0 0 0,-1 0 0 0 0,1 0 0 0 0,-1 0 0 0 0,1 0 0 0 0,0 0-1 0 0,-1 0 1 0 0,1-1 0 0 0,0 1 0 0 0,0-1 0 0 0,-1 0 0 0 0,1 0 0 0 0,0 0 0 0 0,0 0 0 0 0,0 0 0 0 0,-1-1 0 0 0,1 1 0 0 0,0-1 0 0 0,-1 0 0 0 0,1 0 0 0 0,0 0-1 0 0,-1 0 1 0 0,1 0 0 0 0,-1-1 0 0 0,1 1 0 0 0,-1-1 0 0 0,0 1 0 0 0,0-1 0 0 0,0 0 0 0 0,0 0 0 0 0,1-1-12 0 0,5-2 68 0 0,-1 0 0 0 0,0-1 0 0 0,0 0 0 0 0,0 0 0 0 0,-1 0 1 0 0,0-1-1 0 0,0 0 0 0 0,0 0 0 0 0,-1-1 0 0 0,0 1 0 0 0,-1-1 0 0 0,0 0 1 0 0,0 0-1 0 0,-1-1 0 0 0,0 1 0 0 0,0-1 0 0 0,-1 1 0 0 0,0-1 0 0 0,0 0 0 0 0,-1 0 1 0 0,0 0-1 0 0,-1 0 0 0 0,0-8-68 0 0,-2 15-66 0 0,1-1 0 0 0,0 1 0 0 0,0 0 0 0 0,-1-1 1 0 0,1 1-1 0 0,-1 0 0 0 0,0 0 0 0 0,0 0 0 0 0,1 0 0 0 0,-1 1 0 0 0,-1-1 1 0 0,1 0-1 0 0,0 1 0 0 0,0-1 0 0 0,0 1 0 0 0,-1 0 0 0 0,1 0 0 0 0,-1 0 1 0 0,1 0-1 0 0,-1 0 0 0 0,0 0 66 0 0,-17-2-3292 0 0,3 1-3985 0 0,9 2-4642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3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89 193 11010 0 0,'0'0'1249'0'0,"0"0"-416"0"0,0 0 69 0 0,0 0 242 0 0,0 0 102 0 0,0 0-185 0 0,0 0-315 0 0,0 0-189 0 0,0 0-58 0 0,0 0 6 0 0,0 0 10 0 0,7 3-47 0 0,53 23 1054 0 0,70 0 813 0 0,249-29-725 0 0,-239 0-1438 0 0,-112 2-172 0 0,-28 0-284 0 0,-1-6-4097 0 0,-2 4-7397 0 0,3 3 1847 0 0</inkml:trace>
  <inkml:trace contextRef="#ctx0" brushRef="#br0" timeOffset="361.58">1 469 4905 0 0,'0'0'4001'0'0,"0"0"-1841"0"0,0 0-877 0 0,0 0-49 0 0,0 0 224 0 0,0 0 105 0 0,0 0-11 0 0,0 0-154 0 0,0 0-284 0 0,0 0-173 0 0,0 0-124 0 0,0 0-95 0 0,35 1-48 0 0,113 1-103 0 0,62 9 1167 0 0,-108-3-1425 0 0,58-7-547 0 0,-98-36-2067 0 0,-39 12-5106 0 0,-11 11-2788 0 0,-10 8 3888 0 0</inkml:trace>
  <inkml:trace contextRef="#ctx0" brushRef="#br0" timeOffset="1629.059">426 13 4001 0 0,'0'0'2264'0'0,"0"0"-195"0"0,0 0-53 0 0,0 0 23 0 0,0 0-125 0 0,0 0-299 0 0,0 0-396 0 0,0 0-383 0 0,0 0-277 0 0,0 0-158 0 0,0 0-89 0 0,0 0-42 0 0,0 0-18 0 0,-3-3-3 0 0,-3-6 654 0 0,23 19 318 0 0,27 22 488 0 0,82 67-58 0 0,33-15-1017 0 0,-153-81-625 0 0,1 0 1 0 0,0 1 0 0 0,-1-1 0 0 0,0 1 0 0 0,0 0 0 0 0,0 1-1 0 0,-1-1 1 0 0,1 1 0 0 0,-1 0 0 0 0,0 1 0 0 0,3 4-10 0 0,-3 8 1635 0 0,-29 1-1453 0 0,-217 192 36 0 0,130-107-193 0 0,27-18 34 0 0,68-68 61 0 0,16-18-112 0 0,-36 19 30 0 0,2 3 10 0 0,23-16-146 0 0,17-32-4171 0 0,-3 17-778 0 0,-1 5-6864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3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107 262 3881 0 0,'0'0'3229'0'0,"0"0"-1837"0"0,0 0-640 0 0,0 0 186 0 0,0 0 363 0 0,0 0 257 0 0,0 0 65 0 0,0 0-200 0 0,0 0-292 0 0,0 0-295 0 0,0 0-288 0 0,0 0-196 0 0,-6 35-97 0 0,-19 111-27 0 0,-22 26 481 0 0,18-79-429 0 0,29-83 2078 0 0,22-116-720 0 0,85-199-1366 0 0,-90 260-243 0 0,2 1 0 0 0,2 0 0 0 0,2 1 0 0 0,2 2-1 0 0,1 0 1 0 0,3 2-29 0 0,-29 38 1 0 0,1 0 0 0 0,-1 0-1 0 0,1 1 1 0 0,0-1 0 0 0,-1 0-1 0 0,1 1 1 0 0,-1-1 0 0 0,1 1-1 0 0,0-1 1 0 0,0 1-1 0 0,-1-1 1 0 0,1 1 0 0 0,0 0-1 0 0,0-1 1 0 0,0 1 0 0 0,-1 0-1 0 0,1 0 1 0 0,0-1 0 0 0,0 1-1 0 0,0 0 1 0 0,0 0 0 0 0,0 0-1 0 0,0 0 1 0 0,-1 0 0 0 0,1 0-1 0 0,0 0 1 0 0,0 1-1 0 0,0-1 1 0 0,0 0 0 0 0,0 0-1 0 0,-1 1 1 0 0,1-1 0 0 0,0 0-1 0 0,0 1 1 0 0,0-1 0 0 0,-1 1-1 0 0,1-1 1 0 0,0 1 0 0 0,-1-1-1 0 0,1 1 1 0 0,0 0 0 0 0,-1-1-1 0 0,1 1 1 0 0,-1 0-1 0 0,1-1 1 0 0,-1 1 0 0 0,1 0-1 0 0,-1 0 1 0 0,0-1 0 0 0,1 1-1 0 0,-1 1 0 0 0,22 48 174 0 0,-19-41-157 0 0,19 75 364 0 0,-6-13-3066 0 0,-15-66 1209 0 0,-1 0-900 0 0,2-3-4967 0 0,1 1-4043 0 0</inkml:trace>
  <inkml:trace contextRef="#ctx0" brushRef="#br0" timeOffset="649.939">386 561 9610 0 0,'0'0'1370'0'0,"0"0"-407"0"0,0 0-66 0 0,0 0 103 0 0,0 0 69 0 0,0 0-53 0 0,0 0-201 0 0,0 0-233 0 0,0 0-191 0 0,0 0-124 0 0,0 0-90 0 0,0 0-47 0 0,0 0-33 0 0,-3 22-20 0 0,-12 68-1 0 0,14-88-64 0 0,0 0 0 0 0,0 0-1 0 0,0 0 1 0 0,1 0 0 0 0,-1 0-1 0 0,1 1 1 0 0,-1-1 0 0 0,1 0-1 0 0,0 0 1 0 0,0 0 0 0 0,0 1-1 0 0,0-1 1 0 0,0 0 0 0 0,1 0-1 0 0,-1 1 1 0 0,0-1 0 0 0,1 0-1 0 0,0 0 1 0 0,-1 0 0 0 0,1 0-1 0 0,0 0 1 0 0,0 0 0 0 0,1 0-1 0 0,-1 0 1 0 0,0 0 0 0 0,0 0-1 0 0,1-1 1 0 0,-1 1 0 0 0,1 0 0 0 0,0-1-1 0 0,-1 0 1 0 0,3 2-12 0 0,2 1 77 0 0,-1-2 13 0 0,0-1 0 0 0,0 0 0 0 0,0 0 0 0 0,0-1 0 0 0,0 1 0 0 0,0-1 0 0 0,0 0 0 0 0,1-1 0 0 0,-1 1 0 0 0,0-1 0 0 0,0 0 0 0 0,0 0 0 0 0,0-1 0 0 0,0 1 0 0 0,0-1 0 0 0,0 0 0 0 0,-1 0 0 0 0,1-1 0 0 0,-1 0 0 0 0,1 1 0 0 0,-1-1 0 0 0,0-1 0 0 0,0 1 0 0 0,-1-1 0 0 0,1 1 0 0 0,-1-1 0 0 0,3-3-90 0 0,9-5 151 0 0,133-130 1402 0 0,-138 197-1133 0 0,-11 342-330 0 0,-1-372-97 0 0,-1 0 0 0 0,-2 0 0 0 0,0 0 0 0 0,-2 0 0 0 0,0-1 0 0 0,-2 0 0 0 0,-1 0 0 0 0,-8 14 7 0 0,17-36 11 0 0,0-1 1 0 0,0 1 0 0 0,0 0-1 0 0,-1-1 1 0 0,1 1 0 0 0,0 0-1 0 0,-1-1 1 0 0,1 0 0 0 0,-1 1-1 0 0,0-1 1 0 0,0 0 0 0 0,1 0-1 0 0,-1 0 1 0 0,0 0 0 0 0,0 0-1 0 0,0 0 1 0 0,0 0 0 0 0,0-1-1 0 0,0 1 1 0 0,0-1 0 0 0,0 1-1 0 0,0-1 1 0 0,0 0 0 0 0,-2 0-12 0 0,-14-41 76 0 0,16 25-235 0 0,2-1 0 0 0,0 1 0 0 0,1-1 0 0 0,0 1 0 0 0,1 0 1 0 0,1-1-1 0 0,1 1 0 0 0,0 0 0 0 0,1 1 0 0 0,1-1 0 0 0,5-8 159 0 0,8-16-3967 0 0,1 1-3394 0 0,-13 26-3495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2:3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71 486 4881 0 0,'0'0'2314'0'0,"0"0"-722"0"0,0 0-337 0 0,0 0 197 0 0,0 0 316 0 0,0 0 125 0 0,0 0-204 0 0,0 0-389 0 0,0 0-357 0 0,0 0-267 0 0,0 0-153 0 0,5-3 1164 0 0,-36 91-330 0 0,20-51-1329 0 0,1 0-1 0 0,2 0 1 0 0,2 1 0 0 0,1 0-1 0 0,2 0 1 0 0,2 31-28 0 0,1-66 1 0 0,-1 1 0 0 0,1-1 0 0 0,1 0 0 0 0,-1 1-1 0 0,0-1 1 0 0,1 0 0 0 0,0 0 0 0 0,0 1 0 0 0,0-1 0 0 0,0 0 0 0 0,0 0 0 0 0,0 0 0 0 0,1 0 0 0 0,0 0 0 0 0,-1 0 0 0 0,1-1 0 0 0,0 1 0 0 0,1-1 0 0 0,-1 1 0 0 0,0-1 0 0 0,1 1 0 0 0,-1-1 0 0 0,1 0 0 0 0,0 0 0 0 0,-1-1 0 0 0,1 1 0 0 0,0-1-1 0 0,0 1 1 0 0,0-1 0 0 0,0 0 0 0 0,1 0 0 0 0,-1 0 0 0 0,0 0 0 0 0,0-1 0 0 0,1 1 0 0 0,-1-1 0 0 0,0 0 0 0 0,1 0 0 0 0,-1 0 0 0 0,0 0 0 0 0,1-1 0 0 0,-1 1 0 0 0,0-1 0 0 0,0 0 0 0 0,0 0 0 0 0,1 0 0 0 0,-1 0 0 0 0,0-1 0 0 0,0 1 0 0 0,-1-1-1 0 0,1 0 1 0 0,0 0 0 0 0,0 0-1 0 0,27-24 138 0 0,-1-1 0 0 0,-1-1-1 0 0,-1-2 1 0 0,-2 0 0 0 0,-1-2-1 0 0,-1-1 1 0 0,-2 0 0 0 0,-1-2-1 0 0,14-36-137 0 0,-26 53 144 0 0,0 0 0 0 0,-2-1 0 0 0,0 1 0 0 0,-2-1 0 0 0,0-1 0 0 0,0 1-1 0 0,-2 0 1 0 0,-1-1 0 0 0,0-6-144 0 0,-1 26 119 0 0,0 0-34 0 0,0 0-22 0 0,-10 37-236 0 0,-8 33 199 0 0,9 73-67 0 0,49 383-27 0 0,-39-486 63 0 0,-1 0 0 0 0,-3 0 0 0 0,-1 0 0 0 0,-2 0 0 0 0,-2-1 0 0 0,-2 0 0 0 0,-6 15 5 0 0,10-32-5 0 0,-1 0 0 0 0,-1 0 0 0 0,-1-1 0 0 0,-1 0 0 0 0,-1-1 0 0 0,0 0 0 0 0,-2 0 0 0 0,0-1 0 0 0,-1-1 0 0 0,-1-1 0 0 0,-1 0 0 0 0,0 0 1 0 0,-2-2-1 0 0,1 0 0 0 0,-10 5 5 0 0,21-17 17 0 0,-1-1 1 0 0,0 1 0 0 0,1-1 0 0 0,-1-1 0 0 0,0 1 0 0 0,0-1-1 0 0,0 0 1 0 0,0 0 0 0 0,0-1 0 0 0,-1 0 0 0 0,1-1 0 0 0,0 1 0 0 0,-1-1-18 0 0,6-1 5 0 0,-1-1-1 0 0,1 1 1 0 0,0-1 0 0 0,-1 1 0 0 0,1-1 0 0 0,0 0 0 0 0,0 0 0 0 0,1 1 0 0 0,-1-1 0 0 0,1-1 0 0 0,-1 1 0 0 0,1 0 0 0 0,0 0 0 0 0,0 0 0 0 0,0-1 0 0 0,1 1 0 0 0,-1 0 0 0 0,1-1 0 0 0,0 1 0 0 0,0-1-1 0 0,0 1 1 0 0,0 0 0 0 0,0-1 0 0 0,2-2-5 0 0,0-10 13 0 0,1 0 1 0 0,1 1-1 0 0,1-1 0 0 0,0 1 0 0 0,1 0 1 0 0,1 0-1 0 0,0 1 0 0 0,1 0 0 0 0,0 0 0 0 0,2 0-13 0 0,162-213-441 0 0,-151 204-253 0 0,17-20-1206 0 0,-11 17-7870 0 0,-19 21-2081 0 0</inkml:trace>
  <inkml:trace contextRef="#ctx0" brushRef="#br0" timeOffset="629.608">789 667 6353 0 0,'0'0'3674'0'0,"0"0"-1213"0"0,0 0-569 0 0,0 0-138 0 0,0 0-92 0 0,0 0-154 0 0,0 0-252 0 0,0 0-297 0 0,0 0-259 0 0,0 0-165 0 0,0 0-105 0 0,0 0-41 0 0,-3-1 981 0 0,65 20 1005 0 0,142 6-970 0 0,-167-24-5292 0 0,-8-1-4248 0 0,-32 0 647 0 0,1 0-1725 0 0</inkml:trace>
  <inkml:trace contextRef="#ctx0" brushRef="#br0" timeOffset="943.659">691 936 3097 0 0,'0'0'4401'0'0,"0"0"-1929"0"0,0 0-896 0 0,0 0-194 0 0,0 0-22 0 0,0 0-70 0 0,0 0-38 0 0,0 0-73 0 0,0 0-87 0 0,0 0-35 0 0,0 0-113 0 0,0 0-116 0 0,0 0-38 0 0,16 6-33 0 0,53 18-38 0 0,42-18 1589 0 0,45-6-721 0 0,-52 0-1719 0 0,-87-19-3734 0 0,-16 16 1214 0 0,0 0-6346 0 0</inkml:trace>
  <inkml:trace contextRef="#ctx0" brushRef="#br0" timeOffset="3295.107">1672 461 0 0 0,'0'0'1894'0'0,"0"0"51"0"0,0 0 36 0 0,0 0 95 0 0,0 0-41 0 0,0 0-189 0 0,0 0-335 0 0,0 0-409 0 0,0 0-325 0 0,0 0-217 0 0,0 0-125 0 0,1 7 1363 0 0,36 8 2125 0 0,158 14-46 0 0,-150-21-6149 0 0,-45-8-149 0 0,1 0-3840 0 0,0 0-5704 0 0</inkml:trace>
  <inkml:trace contextRef="#ctx0" brushRef="#br0" timeOffset="4027.029">2722 218 8194 0 0,'0'0'2980'0'0,"0"0"-1325"0"0,0 0-564 0 0,0 0-64 0 0,0 0 23 0 0,0 0-51 0 0,0 0-161 0 0,0 0-157 0 0,0 0-151 0 0,0 0-128 0 0,0 0-87 0 0,-34 0-69 0 0,-106 5-66 0 0,75 11 18 0 0,56-8-153 0 0,0-5-35 0 0,1 1 0 0 0,-1 1 1 0 0,1 0-1 0 0,0 0 0 0 0,1 1 0 0 0,-1 0 0 0 0,1 0 0 0 0,0 0 1 0 0,1 1-1 0 0,0 0 0 0 0,0 0 0 0 0,0 1 0 0 0,1 0 0 0 0,0 0 1 0 0,0 0-1 0 0,1 1 0 0 0,0-1 0 0 0,1 1 0 0 0,0 0 1 0 0,0 0-1 0 0,1 0 0 0 0,0 0 0 0 0,0 1 0 0 0,1-1 0 0 0,1 1 1 0 0,0-1-1 0 0,0 6-10 0 0,3-10 48 0 0,1-1-1 0 0,-1 1 1 0 0,1-1 0 0 0,0 1-1 0 0,1-1 1 0 0,-1 0 0 0 0,1-1 0 0 0,-1 1-1 0 0,1-1 1 0 0,0 0 0 0 0,0 0 0 0 0,1 0-1 0 0,-1-1 1 0 0,0 0 0 0 0,1 0 0 0 0,0 0-1 0 0,-1-1 1 0 0,1 0 0 0 0,0 0 0 0 0,0 0-1 0 0,0-1 1 0 0,0 0 0 0 0,0 0 0 0 0,-1 0-1 0 0,1-1 1 0 0,0 0 0 0 0,0 0 0 0 0,0 0-1 0 0,-1-1 1 0 0,3 0-48 0 0,12-8 209 0 0,0 0 0 0 0,0-1 0 0 0,-1-1 0 0 0,0 0 1 0 0,-1-2-1 0 0,-1 0 0 0 0,0-1 0 0 0,-1-1 0 0 0,0 0 0 0 0,-2-1 0 0 0,0-1 0 0 0,-1 0 0 0 0,0-1 0 0 0,-1-1-209 0 0,42-47 498 0 0,-44 85-662 0 0,2 20 169 0 0,-2 0 0 0 0,-1 1 0 0 0,-3 0 0 0 0,-1 0 0 0 0,-1 0 1 0 0,-3 1-1 0 0,-1-1 0 0 0,-3 14-5 0 0,3 9-31 0 0,-1-36-6 0 0,-2 0-1 0 0,0 1 1 0 0,-1-1-1 0 0,-2-1 1 0 0,-1 1-1 0 0,-1-1 1 0 0,-1 0-1 0 0,-1-1 1 0 0,-1 0-1 0 0,-1-1 1 0 0,-1 0-1 0 0,-1-1 1 0 0,-1 0-1 0 0,-1-1 1 0 0,-16 15 37 0 0,25-29-17 0 0,-1 0 0 0 0,0-1 1 0 0,0 0-1 0 0,0-1 0 0 0,0 1 1 0 0,-1-2-1 0 0,0 1 0 0 0,0-1 1 0 0,-1-1-1 0 0,1 1 0 0 0,0-2 1 0 0,-1 1-1 0 0,0-1 0 0 0,0-1 1 0 0,0 0-1 0 0,-8 0 17 0 0,13-3 8 0 0,0 0 0 0 0,0 0 0 0 0,0 0-1 0 0,0-1 1 0 0,1 0 0 0 0,-1 0 0 0 0,1 0 0 0 0,0-1 0 0 0,0 1 0 0 0,0-1 0 0 0,0 0-1 0 0,1 0 1 0 0,0 0 0 0 0,0-1 0 0 0,0 1 0 0 0,0-1 0 0 0,0 0 0 0 0,1 1 0 0 0,0-1-1 0 0,0 0 1 0 0,0-1 0 0 0,1 1 0 0 0,0 0 0 0 0,0 0 0 0 0,0-1 0 0 0,0 1 0 0 0,1 0-1 0 0,0-1 1 0 0,0 1 0 0 0,1-1 0 0 0,-1 1 0 0 0,1 0-8 0 0,4-10 22 0 0,0 1 0 0 0,0 1-1 0 0,1-1 1 0 0,1 1 0 0 0,0 0 0 0 0,1 0-1 0 0,1 1 1 0 0,0 0 0 0 0,0 0 0 0 0,1 1 0 0 0,0 1-1 0 0,1 0 1 0 0,1 0 0 0 0,-1 1 0 0 0,1 0 0 0 0,1 1-1 0 0,0 0 1 0 0,7-2-22 0 0,-14 6 8 0 0,38-24 35 0 0,2 1-1 0 0,1 3 1 0 0,1 1 0 0 0,1 3-1 0 0,1 2 1 0 0,11-1-43 0 0,29 12-927 0 0,-76 15-2877 0 0,-10-2-1107 0 0,1-2-6974 0 0</inkml:trace>
  <inkml:trace contextRef="#ctx0" brushRef="#br0" timeOffset="4600.056">1860 1164 0 0 0,'0'0'3257'0'0,"0"0"-71"0"0,0 0-67 0 0,0 0-156 0 0,0 0-303 0 0,36-1-399 0 0,115-2-430 0 0,59-15 1858 0 0,537-52-347 0 0,-235 59-5047 0 0,-479 10-380 0 0,-13-2-5040 0 0,-13-1-4539 0 0</inkml:trace>
  <inkml:trace contextRef="#ctx0" brushRef="#br0" timeOffset="6417.646">1877 1584 0 0 0,'0'0'1767'0'0,"0"0"-251"0"0,0 0-18 0 0,0 0 76 0 0,0 0 189 0 0,0 0-24 0 0,0 0-148 0 0,0 0-228 0 0,0 0-318 0 0,0 0-202 0 0,0 0-164 0 0,0 0-74 0 0,0 0-24 0 0,-4-1-9 0 0,4 1-539 0 0,0 0 0 0 0,0-1 0 0 0,0 1 0 0 0,1 0-1 0 0,-1 0 1 0 0,0-1 0 0 0,0 1 0 0 0,0 0 0 0 0,0-1 0 0 0,0 1 0 0 0,0 0 0 0 0,1 0 0 0 0,-1-1 0 0 0,0 1 0 0 0,0 0 0 0 0,0-1 0 0 0,0 1 0 0 0,0 0 0 0 0,0-1 0 0 0,0 1 0 0 0,0 0 0 0 0,0 0 0 0 0,-1-1 0 0 0,1 1 0 0 0,0 0 0 0 0,0-1 0 0 0,0 1 0 0 0,0 0 0 0 0,0 0-1 0 0,0-1 1 0 0,-1 1 0 0 0,1 0 0 0 0,0 0 0 0 0,0-1 0 0 0,0 1 0 0 0,-1 0 0 0 0,1 0 0 0 0,0 0 0 0 0,0-1 0 0 0,-1 1 0 0 0,1 0 0 0 0,0 0 0 0 0,0 0 0 0 0,-1 0 0 0 0,1 0 0 0 0,0-1 0 0 0,-1 1 0 0 0,1 0 0 0 0,0 0 0 0 0,0 0 0 0 0,-1 0 0 0 0,1 0 0 0 0,0 0-1 0 0,-1 0 1 0 0,1 0 0 0 0,0 0 0 0 0,-1 0 0 0 0,1 0 0 0 0,0 0 0 0 0,0 0 0 0 0,-1 1 0 0 0,1-1 0 0 0,0 0 0 0 0,-1 0 0 0 0,1 0-33 0 0,32-16 2082 0 0,-26 14-2188 0 0,60-26 975 0 0,0 3-1 0 0,2 3 1 0 0,19-2-869 0 0,66-2 319 0 0,-153 26-318 0 0,0 0 18 0 0,-2 11 49 0 0,-1 0 0 0 0,0 0 0 0 0,-1 0 0 0 0,0 0 1 0 0,0-1-1 0 0,-1 1 0 0 0,-1-1 0 0 0,0 0 0 0 0,0-1 1 0 0,-1 0-1 0 0,0 0 0 0 0,-1 0 0 0 0,0-1 0 0 0,0 0 1 0 0,-2 1-69 0 0,-12 15 66 0 0,6-6-59 0 0,-16 16 22 0 0,1 1 1 0 0,2 2 0 0 0,1 1-1 0 0,3 1 1 0 0,0 2-1 0 0,0 7-29 0 0,21 18-43 0 0,6-63 62 0 0,0 0 0 0 0,0 0 0 0 0,1 0 0 0 0,-1 0-1 0 0,1-1 1 0 0,0 1 0 0 0,0-1 0 0 0,0 0 0 0 0,0 1-1 0 0,0-1 1 0 0,0-1 0 0 0,1 1 0 0 0,-1 0 0 0 0,1-1-1 0 0,-1 0 1 0 0,1 0 0 0 0,0 0 0 0 0,-1 0-1 0 0,1 0 1 0 0,0-1 0 0 0,-1 0 0 0 0,4 0-19 0 0,156-3 956 0 0,-106-18-1152 0 0,-50 13-2517 0 0,-4-3-4361 0 0,-2 8 2794 0 0,1-1-7504 0 0</inkml:trace>
  <inkml:trace contextRef="#ctx0" brushRef="#br0" timeOffset="6933.846">2534 1488 9754 0 0,'0'0'1826'0'0,"0"0"-769"0"0,0 0-300 0 0,0 0 111 0 0,0 0 140 0 0,0 0 0 0 0,0 0-185 0 0,0 0-196 0 0,0 0-51 0 0,0 0 28 0 0,0 0 68 0 0,0 0-2 0 0,0 0-92 0 0,4 12-95 0 0,38 105 838 0 0,-11 159-513 0 0,-11-166-862 0 0,-16-113 175 0 0,0-1 0 0 0,0 0-1 0 0,-1 0 1 0 0,1 0-1 0 0,-1 0 1 0 0,0 0 0 0 0,0-1-1 0 0,-1 0 1 0 0,1 1-1 0 0,-1-1 1 0 0,0 0 0 0 0,0 0-1 0 0,-1 0 1 0 0,1-4-121 0 0,130-417 912 0 0,-110 308-2238 0 0,-22 118 602 0 0,0 0-363 0 0,0 0-501 0 0,0 0-827 0 0,0 0-2726 0 0,1 0-5940 0 0</inkml:trace>
  <inkml:trace contextRef="#ctx0" brushRef="#br0" timeOffset="7301.776">2893 1911 6897 0 0,'0'0'4041'0'0,"0"0"-2080"0"0,0 0-860 0 0,0 0 12 0 0,0 0 113 0 0,0 0 19 0 0,0 0-193 0 0,0 0-321 0 0,0 0-332 0 0,0 0-189 0 0,0 0-56 0 0,0 0-42 0 0,-2 7 6 0 0,-11 82 276 0 0,12-87-381 0 0,2 1 1 0 0,-1 0 0 0 0,0 0 0 0 0,0-1 0 0 0,1 1-1 0 0,-1 0 1 0 0,1-1 0 0 0,0 1 0 0 0,0-1 0 0 0,0 1-1 0 0,0 0 1 0 0,1-1 0 0 0,-1 0 0 0 0,0 1-1 0 0,1-1 1 0 0,0 0 0 0 0,-1 0 0 0 0,1 0 0 0 0,0 0-1 0 0,0 0 1 0 0,0 0 0 0 0,1-1 0 0 0,-1 1-1 0 0,0-1 1 0 0,1 1 0 0 0,-1-1 0 0 0,1 0 0 0 0,-1 0-1 0 0,1 0 1 0 0,-1 0 0 0 0,1-1 0 0 0,0 1 0 0 0,2 0-14 0 0,2 0 110 0 0,-1 0 1 0 0,1-1 0 0 0,0 1-1 0 0,0-1 1 0 0,0-1 0 0 0,0 1-1 0 0,-1-1 1 0 0,1-1 0 0 0,0 1-1 0 0,-1-1 1 0 0,1 0 0 0 0,-1 0 0 0 0,1-1-1 0 0,-1 0 1 0 0,0 0 0 0 0,0-1-1 0 0,-1 1 1 0 0,1-1 0 0 0,-1 0-1 0 0,1-1 1 0 0,-1 1 0 0 0,-1-1-1 0 0,1 0 1 0 0,-1-1 0 0 0,0 1-1 0 0,0-1 1 0 0,0 1 0 0 0,-1-1 0 0 0,1 0-1 0 0,-2-1 1 0 0,1 1 0 0 0,-1 0-1 0 0,0-1 1 0 0,0 1 0 0 0,-1-1-1 0 0,1-5-110 0 0,-2 10 17 0 0,1-1 0 0 0,-1 1-1 0 0,-1-1 1 0 0,1 1-1 0 0,0-1 1 0 0,-1 1 0 0 0,1-1-1 0 0,-1 1 1 0 0,1 0-1 0 0,-1-1 1 0 0,0 1 0 0 0,0 0-1 0 0,0 0 1 0 0,-1-1 0 0 0,1 1-1 0 0,-1 0 1 0 0,1 0-1 0 0,-1 0 1 0 0,1 1 0 0 0,-1-1-1 0 0,0 0 1 0 0,0 1-1 0 0,0-1 1 0 0,0 1 0 0 0,0-1-1 0 0,0 1 1 0 0,0 0-1 0 0,-1 0 1 0 0,1 0 0 0 0,0 0-1 0 0,-1 0 1 0 0,1 1-1 0 0,-1-1-15 0 0,-81-5-1191 0 0,33 26-3286 0 0,36-10-2106 0 0,1-5-5288 0 0</inkml:trace>
  <inkml:trace contextRef="#ctx0" brushRef="#br0" timeOffset="7691.62">3429 1882 7602 0 0,'0'0'3210'0'0,"0"0"-1619"0"0,0 0-558 0 0,0 0 226 0 0,0 0 273 0 0,0 0 46 0 0,0 0-210 0 0,0 0-327 0 0,0 0-244 0 0,0 0-154 0 0,0 0-86 0 0,0 0-39 0 0,0 0-93 0 0,-10 16-69 0 0,-29 50-58 0 0,-41 40 294 0 0,45-56-1132 0 0,22-42-1858 0 0,3-7-5956 0 0,5-1 1739 0 0,1 0 122 0 0</inkml:trace>
  <inkml:trace contextRef="#ctx0" brushRef="#br0" timeOffset="8104.746">3184 1878 3529 0 0,'0'0'2919'0'0,"0"0"-661"0"0,0 0-364 0 0,0 0-161 0 0,0 0-208 0 0,0 0-258 0 0,0 0-311 0 0,0 0-271 0 0,0 0-110 0 0,0 0-31 0 0,0 0 20 0 0,0 0-50 0 0,6 8-88 0 0,42 69 599 0 0,-41-64-924 0 0,0 0 0 0 0,2 0 1 0 0,-1-1-1 0 0,1 0 0 0 0,1-1 1 0 0,0 0-1 0 0,1 0 1 0 0,0-1-1 0 0,1 0 0 0 0,0-1 1 0 0,4 1-102 0 0,14 3-735 0 0,-10-14-7618 0 0,-18-3-2512 0 0</inkml:trace>
  <inkml:trace contextRef="#ctx0" brushRef="#br0" timeOffset="8500.846">3105 1337 1296 0 0,'0'0'3172'0'0,"0"0"-377"0"0,0 0-273 0 0,0 0-294 0 0,0 0-357 0 0,0 0-374 0 0,0 0-370 0 0,0 0-323 0 0,0 0-216 0 0,0 0-104 0 0,0 0-13 0 0,0 0 101 0 0,3-1 152 0 0,63-11 2367 0 0,122-12-960 0 0,-194 54-2027 0 0,-145 132 341 0 0,150-161-446 0 0,0 1 0 0 0,-1-1 0 0 0,1 1 0 0 0,1 0 0 0 0,-1 0 0 0 0,0-1 0 0 0,0 1 0 0 0,1 0 1 0 0,-1 0-1 0 0,1 0 0 0 0,-1 0 0 0 0,1 0 0 0 0,0 0 0 0 0,0 0 0 0 0,0 0 0 0 0,0 0 0 0 0,0 0 1 0 0,0 0-1 0 0,1-1 0 0 0,-1 1 0 0 0,0 0 0 0 0,1 0 0 0 0,0 0 0 0 0,-1 0 0 0 0,1 0 0 0 0,0-1 1 0 0,0 1-1 0 0,0 0 0 0 0,0-1 0 0 0,0 1 0 0 0,1-1 0 0 0,-1 1 0 0 0,0-1 0 0 0,1 1 0 0 0,-1-1 1 0 0,1 0-1 0 0,-1 0 0 0 0,1 0 0 0 0,0 0 0 0 0,-1 0 0 0 0,1 0 0 0 0,0 0 0 0 0,0 0 0 0 0,0-1 1 0 0,0 1-1 0 0,0-1 0 0 0,0 1 0 0 0,-1-1 0 0 0,1 0 0 0 0,0 0 0 0 0,0 0 0 0 0,0 0 0 0 0,0 0 1 0 0,0 0 0 0 0,15 1-21 0 0,-1 0 1 0 0,0-1-1 0 0,1-1 1 0 0,-1 0 0 0 0,0-1-1 0 0,0-1 1 0 0,0 0 0 0 0,0-1-1 0 0,10-5 21 0 0,7-7-3676 0 0,-4-6-3724 0 0,-20 15-4701 0 0</inkml:trace>
  <inkml:trace contextRef="#ctx0" brushRef="#br0" timeOffset="8966.4">3699 350 3233 0 0,'0'0'2570'0'0,"0"0"-487"0"0,0 0-138 0 0,0 0 120 0 0,0 0 57 0 0,0 0-149 0 0,0 0-338 0 0,0 0-410 0 0,0 0-333 0 0,0 0-189 0 0,0 0-99 0 0,0 0-64 0 0,0 0-55 0 0,-1-2-90 0 0,-4-6 93 0 0,11 22 147 0 0,11 24 433 0 0,18 32-561 0 0,-4 1 0 0 0,-2 1 0 0 0,-4 2-1 0 0,-3 1 1 0 0,3 29-507 0 0,-1 9 28 0 0,-5 0 0 0 0,-5 1 0 0 0,-5 1 0 0 0,-5 11-28 0 0,-2-59-39 0 0,-4 0 0 0 0,-2-1 0 0 0,-3 1 1 0 0,-3-1-1 0 0,-3-1 0 0 0,-3 0 0 0 0,-2-1 0 0 0,-4-1 0 0 0,-2-1 0 0 0,-2-1 0 0 0,-4-1 0 0 0,-15 22 39 0 0,32-64-312 0 0,0 1 1 0 0,-1-2-1 0 0,0 0 0 0 0,-2 0 0 0 0,0-1 0 0 0,-1-1 0 0 0,-8 5 312 0 0,-47 17-8663 0 0,58-32 23 0 0</inkml:trace>
  <inkml:trace contextRef="#ctx0" brushRef="#br0" timeOffset="9774.202">1836 34 0 0 0,'0'0'727'0'0,"0"0"414"0"0,0 0 104 0 0,0 0-60 0 0,0 0-15 0 0,0 0-13 0 0,0 0 34 0 0,0 0 40 0 0,-1-6 18 0 0,-4-16-43 0 0,4 16-33 0 0,-30 20 4401 0 0,-11 31-5138 0 0,35-37 95 0 0,-29 46-116 0 0,2 0 0 0 0,2 3 1 0 0,3 0-1 0 0,2 2 0 0 0,3 1 0 0 0,2 1 0 0 0,4 0 0 0 0,1 2 1 0 0,4 0-1 0 0,-2 33-415 0 0,0-4 197 0 0,4 1 0 0 0,4 0 1 0 0,4 0-1 0 0,4 1 1 0 0,4-1-1 0 0,4 0 0 0 0,4 0 1 0 0,4-2-1 0 0,5 0 0 0 0,3-1 1 0 0,4-1-1 0 0,12 19-197 0 0,141 262 319 0 0,-137-312-528 0 0,-44-58 98 0 0,1-1 0 0 0,0 1 1 0 0,-1-1-1 0 0,1 0 1 0 0,0 1-1 0 0,-1-1 0 0 0,1 0 1 0 0,-1 0-1 0 0,1 0 1 0 0,-1 0-1 0 0,0 0 0 0 0,1 0 1 0 0,-1-1-1 0 0,0 1 1 0 0,0 0-1 0 0,0-1 0 0 0,0 1 1 0 0,0-1-1 0 0,0 1 1 0 0,0-1-1 0 0,-1 1 0 0 0,1-1 1 0 0,0 1-1 0 0,-1-1 1 0 0,1 0-1 0 0,-1 0 0 0 0,0 1 1 0 0,1-1-1 0 0,-1 0 1 0 0,0 1-1 0 0,0-3 111 0 0,1-1-910 0 0,5-9-4196 0 0,-1 6-6478 0 0</inkml:trace>
  <inkml:trace contextRef="#ctx0" brushRef="#br0" timeOffset="11990.384">4609 818 3097 0 0,'0'0'3003'0'0,"0"0"-1263"0"0,0 0-618 0 0,0 0 93 0 0,0 0 257 0 0,0 0 54 0 0,0 0-154 0 0,0 0-270 0 0,0 0-279 0 0,0 0-178 0 0,0 0-85 0 0,2 0-12 0 0,10 7 2692 0 0,-12-7-2839 0 0,0 0-21 0 0,-9 16 1166 0 0,-39 101-413 0 0,-8-15-985 0 0,-5-3 0 0 0,-29 34-148 0 0,-72 100-1332 0 0,159-230 452 0 0,-9 11-201 0 0,9-13-3894 0 0,0-5-4771 0 0,3 1 2539 0 0</inkml:trace>
  <inkml:trace contextRef="#ctx0" brushRef="#br0" timeOffset="12301.129">4043 884 6249 0 0,'0'0'3677'0'0,"0"0"-1718"0"0,0 0-572 0 0,0 0-32 0 0,0 0 37 0 0,0 0-133 0 0,0 0-292 0 0,0 0-329 0 0,0 0-310 0 0,0 0-167 0 0,0 0-44 0 0,0 0 69 0 0,10-1 614 0 0,76 70 1637 0 0,-36-30-1495 0 0,-9-10-608 0 0,-2 2 0 0 0,-1 2 0 0 0,-1 1 0 0 0,-2 1 0 0 0,-2 3 1 0 0,-1 0-1 0 0,-2 2 0 0 0,2 7-334 0 0,22 58 249 0 0,-46-126-2689 0 0,2-6-922 0 0,-6 14-2481 0 0,-3 5-4543 0 0</inkml:trace>
  <inkml:trace contextRef="#ctx0" brushRef="#br0" timeOffset="12767.982">4564 490 9898 0 0,'0'0'2027'0'0,"0"0"-464"0"0,0 0-221 0 0,0 0-67 0 0,0 0-110 0 0,0 0-179 0 0,0 0-261 0 0,0 0-297 0 0,0 0-198 0 0,0 0-49 0 0,0 0 54 0 0,0 0 134 0 0,0 0 119 0 0,12-2 62 0 0,201-29 1734 0 0,-216 51-1841 0 0,-32 32 422 0 0,31-49-847 0 0,0 1-1 0 0,0 0 1 0 0,0 0 0 0 0,1 0 0 0 0,0 1 0 0 0,-1-1-1 0 0,2 1 1 0 0,-1 0 0 0 0,0 0 0 0 0,1 0-1 0 0,0 0 1 0 0,0 0 0 0 0,1 0 0 0 0,-1 1 0 0 0,1-1-1 0 0,0 0 1 0 0,1 1 0 0 0,-1-1 0 0 0,1 1-1 0 0,0-1 1 0 0,0 1 0 0 0,1-1 0 0 0,0 2-18 0 0,3-2 26 0 0,-1-1 1 0 0,1 0 0 0 0,1 0 0 0 0,-1 0-1 0 0,0 0 1 0 0,1-1 0 0 0,0 0-1 0 0,0 0 1 0 0,0 0 0 0 0,0 0-1 0 0,0-1 1 0 0,1 0 0 0 0,-1 0 0 0 0,1-1-1 0 0,-1 1 1 0 0,1-1 0 0 0,0 0-1 0 0,-1-1 1 0 0,1 1 0 0 0,0-1 0 0 0,0 0-1 0 0,3-1-26 0 0,8 3 117 0 0,84 1-917 0 0,-92-7-959 0 0,-5 1-1154 0 0,1 2-3304 0 0,0 1-6093 0 0</inkml:trace>
  <inkml:trace contextRef="#ctx0" brushRef="#br0" timeOffset="16068.118">5102 1179 0 0 0,'0'0'665'0'0,"0"0"80"0"0,0 0 196 0 0,0 0 161 0 0,0 0 139 0 0,0 0 14 0 0,0 0-140 0 0,0 0-63 0 0,0 0-98 0 0,0 0-63 0 0,-2 2 953 0 0,1 3 6117 0 0,51-4-5285 0 0,131-10-95 0 0,76-41-1864 0 0,-168 45-669 0 0,-89 5-57 0 0,0 0-4 0 0,0 0 23 0 0,0 0-6 0 0,0 0 19 0 0,0 0-10 0 0,-3 4-2765 0 0,-3 3-6557 0 0,6-10-869 0 0</inkml:trace>
  <inkml:trace contextRef="#ctx0" brushRef="#br0" timeOffset="16589.004">5391 880 3657 0 0,'0'0'1775'0'0,"0"0"-81"0"0,0 0 95 0 0,0 0 169 0 0,0 0-75 0 0,0 0-248 0 0,0 0-276 0 0,0 0-305 0 0,0 0-276 0 0,0 0-185 0 0,0 0-129 0 0,0 0-74 0 0,-4 2-3 0 0,3-1-288 0 0,0-1 1 0 0,-1 1-1 0 0,1-1 0 0 0,0 1 0 0 0,0 0 1 0 0,0-1-1 0 0,0 1 0 0 0,0 0 0 0 0,0 0 1 0 0,0 0-1 0 0,0 0 0 0 0,0-1 0 0 0,0 1 1 0 0,1 1-1 0 0,-1-1 0 0 0,0 0 0 0 0,1 0 1 0 0,-1 0-1 0 0,0 0 0 0 0,1 0 0 0 0,0 1 1 0 0,-1-1-1 0 0,1 0 0 0 0,0 0 0 0 0,0 1 1 0 0,-1-1-1 0 0,1 0 0 0 0,0 1 0 0 0,0-1 1 0 0,0 0-1 0 0,1 0 0 0 0,-1 1 0 0 0,0-1-98 0 0,0 275 3819 0 0,-2-46-3285 0 0,4-155-618 0 0,-3-80-5347 0 0,0-3 1228 0 0,1 4-2999 0 0,0 4-2930 0 0</inkml:trace>
  <inkml:trace contextRef="#ctx0" brushRef="#br0" timeOffset="16952.934">6350 807 11891 0 0,'0'0'1476'0'0,"0"0"-277"0"0,0 0 73 0 0,0 0 194 0 0,0 0 2 0 0,0 0-136 0 0,0 0-206 0 0,0 0-218 0 0,0 0-165 0 0,0 0-123 0 0,0 0-99 0 0,0 0-82 0 0,-24 31-56 0 0,-75 98-56 0 0,58-51 201 0 0,27-35-270 0 0,5-10-199 0 0,-1 0 0 0 0,-2-1 0 0 0,-2-1 0 0 0,-1 0 0 0 0,-1-1-1 0 0,-1 0 1 0 0,-2-1 0 0 0,-2 0-59 0 0,-29 16-550 0 0,24-38-2154 0 0,15-38-9219 0 0,10 26 6365 0 0,-1 0-135 0 0</inkml:trace>
  <inkml:trace contextRef="#ctx0" brushRef="#br0" timeOffset="17370.507">5849 803 6185 0 0,'0'0'1819'0'0,"0"0"-461"0"0,0 0 88 0 0,0 0 286 0 0,0 0 191 0 0,0 0-32 0 0,0 0-385 0 0,0 0-413 0 0,0 0-407 0 0,0 0-277 0 0,0 0-138 0 0,0 0-72 0 0,0 0-9 0 0,-3-2 22 0 0,3 2-188 0 0,0 0 0 0 0,0 0 0 0 0,0 1 0 0 0,-1-1 0 0 0,1 0 0 0 0,0 0 0 0 0,0 1 0 0 0,0-1 0 0 0,-1 0 0 0 0,1 0 0 0 0,0 0 0 0 0,0 0 0 0 0,-1 1 0 0 0,1-1 0 0 0,0 0 0 0 0,0 0 0 0 0,-1 0 0 0 0,1 0 0 0 0,0 0 0 0 0,-1 0 0 0 0,1 0 0 0 0,0 0 0 0 0,0 0 0 0 0,-1 0 0 0 0,1 0 0 0 0,0 0 0 0 0,-1 0 0 0 0,1 0 0 0 0,0 0 0 0 0,-1 0 0 0 0,1 0 0 0 0,0 0 0 0 0,0 0 0 0 0,-1 0 0 0 0,1 0 0 0 0,0 0 0 0 0,-1-1-24 0 0,24 35 1166 0 0,91 73 949 0 0,99 87-268 0 0,-191-171-1739 0 0,0 2 0 0 0,-2 0 0 0 0,-1 1 0 0 0,-1 0 0 0 0,-1 2 0 0 0,-1 0-1 0 0,-1 1 1 0 0,-1 4-108 0 0,47 107 300 0 0,-44-125-272 0 0,-17-42-924 0 0,-5 8-708 0 0,1 6-4173 0 0,2 9-4615 0 0</inkml:trace>
  <inkml:trace contextRef="#ctx0" brushRef="#br0" timeOffset="19652.551">7121 354 8474 0 0,'0'0'2080'0'0,"0"0"-829"0"0,0 0-411 0 0,0 0 79 0 0,0 0 181 0 0,0 0 85 0 0,0 0-176 0 0,0 0-315 0 0,0 0-298 0 0,0 0-191 0 0,0 0-67 0 0,0 30 1626 0 0,-3 8-1147 0 0,-1 1-1 0 0,-3-1 1 0 0,0-1 0 0 0,-3 1 0 0 0,-3 4-617 0 0,-3 17 242 0 0,-102 359 177 0 0,66-230-294 0 0,51-186-120 0 0,1-1 0 0 0,-1 1 0 0 0,0 0 0 0 0,1 0 0 0 0,-1-1 0 0 0,1 1-1 0 0,-1 0 1 0 0,1 0 0 0 0,0 0 0 0 0,0-1 0 0 0,0 1 0 0 0,0 0 0 0 0,0 0 0 0 0,0 0 0 0 0,1-1 0 0 0,-1 1-1 0 0,0 0 1 0 0,1 0 0 0 0,0-1 0 0 0,-1 1 0 0 0,1 0 0 0 0,0 0 0 0 0,0-1 0 0 0,0 1 0 0 0,0-1 0 0 0,0 1-1 0 0,0-1 1 0 0,0 0 0 0 0,0 1 0 0 0,1-1 0 0 0,-1 0 0 0 0,1 0 0 0 0,-1 0 0 0 0,1 0 0 0 0,-1 0 0 0 0,1 0-1 0 0,-1 0 1 0 0,1 0 0 0 0,0-1 0 0 0,0 1 0 0 0,-1-1 0 0 0,1 1 0 0 0,0-1 0 0 0,0 0 0 0 0,0 1 0 0 0,0-1-6 0 0,12 1 105 0 0,1-1 0 0 0,0 0 0 0 0,-1-1 0 0 0,1 0 0 0 0,-1-1 0 0 0,1-1 0 0 0,-1 0 0 0 0,0-1 0 0 0,3-2-104 0 0,63-12 249 0 0,-25 4-187 0 0,-54 14-112 0 0,-1 0 10 0 0,0 0-11 0 0,0 0-24 0 0,0 0-14 0 0,0 0-52 0 0,0 0-73 0 0,0 0-50 0 0,0 0-112 0 0,0 0-184 0 0,0-8-4830 0 0,0 5 151 0 0,0-1-5717 0 0</inkml:trace>
  <inkml:trace contextRef="#ctx0" brushRef="#br0" timeOffset="19963.869">6628 866 11995 0 0,'0'0'1395'0'0,"0"0"-466"0"0,0 0-203 0 0,0 0 52 0 0,0 0 63 0 0,0 0-40 0 0,0 0-157 0 0,0 0-81 0 0,0 0 48 0 0,0 0 84 0 0,0 0 57 0 0,0 0-52 0 0,0 0-119 0 0,29 2-105 0 0,93 9-83 0 0,-47-4-83 0 0,0-3 0 0 0,1-4 0 0 0,5-3-310 0 0,-37 1-552 0 0,33-3-1140 0 0,-28-1-8670 0 0,-40 5-842 0 0</inkml:trace>
  <inkml:trace contextRef="#ctx0" brushRef="#br0" timeOffset="20488.025">7626 1009 4945 0 0,'0'0'2399'0'0,"0"0"-593"0"0,0 0-166 0 0,0 0 97 0 0,0 0-37 0 0,0 0-242 0 0,0 0-291 0 0,0 0-299 0 0,0 0-189 0 0,0 0-118 0 0,0 0-41 0 0,0 0-26 0 0,-8-3-30 0 0,7 3-500 0 0,-4-3 203 0 0,0 1 0 0 0,-1 0 0 0 0,1 0 1 0 0,-1 1-1 0 0,1 0 0 0 0,-1 0 1 0 0,0 0-1 0 0,1 0 0 0 0,-1 1 0 0 0,0 0 1 0 0,1 0-1 0 0,-1 1 0 0 0,0-1 1 0 0,0 2-168 0 0,-14 6 78 0 0,0 2 0 0 0,1 0 1 0 0,1 1-1 0 0,0 2 0 0 0,0-1 1 0 0,1 2-1 0 0,1 0 1 0 0,0 1-1 0 0,1 1 0 0 0,1 0 1 0 0,0 1-1 0 0,1 1 0 0 0,-7 13-78 0 0,14-22-6 0 0,0 1-1 0 0,0 0 1 0 0,1 0-1 0 0,1 0 1 0 0,0 1-1 0 0,0-1 0 0 0,1 1 1 0 0,0 0-1 0 0,1 0 1 0 0,1 0-1 0 0,-1 0 1 0 0,2 0-1 0 0,-1 1 0 0 0,2 0 7 0 0,-1-10 1 0 0,0 0 0 0 0,1 1 0 0 0,0-1 0 0 0,-1 0 0 0 0,1 0 0 0 0,0 1 0 0 0,0-1-1 0 0,0 0 1 0 0,0 0 0 0 0,1 0 0 0 0,-1 0 0 0 0,0 0 0 0 0,1-1 0 0 0,-1 1 0 0 0,1 0 0 0 0,0-1-1 0 0,0 1 1 0 0,0-1 0 0 0,-1 1 0 0 0,1-1 0 0 0,0 0 0 0 0,1 0 0 0 0,-1 0 0 0 0,0 0-1 0 0,0 0 1 0 0,0 0 0 0 0,1-1 0 0 0,-1 1 0 0 0,0-1 0 0 0,1 0 0 0 0,-1 1 0 0 0,0-1 0 0 0,1 0-1 0 0,-1 0 1 0 0,2-1-1 0 0,84-14 477 0 0,-51-2-313 0 0,0-2 0 0 0,-1-2 0 0 0,-1-1 0 0 0,-2-1 0 0 0,0-2 0 0 0,-1-2 0 0 0,-2-1 0 0 0,-1-1-1 0 0,3-6-163 0 0,8-13 118 0 0,-39 48-131 0 0,-1 0-7 0 0,0 0-26 0 0,0 0-43 0 0,0 0-38 0 0,0 16-540 0 0,2 37-527 0 0,9-20-3101 0 0,-7-26 12 0 0,1-6-3656 0 0</inkml:trace>
  <inkml:trace contextRef="#ctx0" brushRef="#br0" timeOffset="21264.986">7880 1407 6825 0 0,'0'0'2736'0'0,"0"0"-1017"0"0,0 0-422 0 0,0 0 49 0 0,0 0 36 0 0,0 0-105 0 0,0 0-210 0 0,0 0-233 0 0,0 0-153 0 0,0 0-59 0 0,0 0-20 0 0,0 0-6 0 0,0 0-17 0 0,14-17-27 0 0,43-51-84 0 0,46-101 1353 0 0,-82 118-1620 0 0,-21 50-203 0 0,0 1 11 0 0,0 0-32 0 0,0 0-15 0 0,0 24-772 0 0,-1 3 781 0 0,0-21 29 0 0,0 1-1 0 0,0-1 1 0 0,0 1-1 0 0,1-1 1 0 0,0 1-1 0 0,0-1 1 0 0,0 1-1 0 0,1 0 1 0 0,0-1-1 0 0,0 1 1 0 0,1-1-1 0 0,0 0 1 0 0,0 0-1 0 0,1 1 1 0 0,-1-1-1 0 0,1 0 1 0 0,0-1 0 0 0,1 1-1 0 0,0-1 1 0 0,0 1-1 0 0,0-1 1 0 0,0 0-1 0 0,1-1 1 0 0,-1 1-1 0 0,1-1 1 0 0,5 4 0 0 0,-6-7 57 0 0,-1-1 0 0 0,1 1 0 0 0,0 0 0 0 0,-1-1 0 0 0,1 0 0 0 0,0 0 0 0 0,-1 0 0 0 0,1 0 0 0 0,0-1 0 0 0,-1 0 0 0 0,1 1 0 0 0,0-1 0 0 0,-1 0 0 0 0,1-1 1 0 0,-1 1-1 0 0,0-1 0 0 0,1 1 0 0 0,-1-1 0 0 0,0 0 0 0 0,0 0 0 0 0,0 0 0 0 0,0-1 0 0 0,1-1-57 0 0,3-3 42 0 0,1 0 1 0 0,-2-1-1 0 0,1 0 0 0 0,-1-1 1 0 0,0 1-1 0 0,-1-1 0 0 0,0 0 1 0 0,-1 0-1 0 0,1-1 0 0 0,-2 1 1 0 0,1-1-1 0 0,-1 0 0 0 0,-1 0 1 0 0,0 0-1 0 0,0 0 0 0 0,-1-1 1 0 0,-1 1-1 0 0,1 0 0 0 0,-2-10-42 0 0,-2 14-1600 0 0,1 4-5126 0 0,2-1-5195 0 0</inkml:trace>
  <inkml:trace contextRef="#ctx0" brushRef="#br0" timeOffset="23140.803">8758 744 4233 0 0,'0'0'1816'0'0,"0"0"-518"0"0,0 0-385 0 0,0 0-35 0 0,0 0-22 0 0,0 0-30 0 0,0 0-117 0 0,0 0-134 0 0,0 0-90 0 0,0 0-99 0 0,0 0-51 0 0,0 0-59 0 0,-25 36-28 0 0,-78 112-44 0 0,61-61 69 0 0,38-70-206 0 0,-4 13 56 0 0,2 0 0 0 0,1 1-1 0 0,1 0 1 0 0,2 0 0 0 0,1 0 0 0 0,1-1 0 0 0,2 1-123 0 0,-1-23 79 0 0,0-1 1 0 0,1 0-1 0 0,-1 0 1 0 0,2 0-1 0 0,-1 0 1 0 0,1 0-1 0 0,0 0 1 0 0,0-1-1 0 0,1 1 1 0 0,0-1-1 0 0,0 0 1 0 0,0 0-1 0 0,1 0 1 0 0,0-1-1 0 0,0 0 1 0 0,0 0-1 0 0,1 0 1 0 0,0 0-1 0 0,0-1 1 0 0,0 0-1 0 0,0 0 1 0 0,1-1-1 0 0,-1 0 1 0 0,1 0-1 0 0,0 0 1 0 0,0-1-1 0 0,0 0 1 0 0,0 0-1 0 0,0-1 1 0 0,1 0-1 0 0,-1 0 1 0 0,0-1-1 0 0,7 0-79 0 0,5 0 298 0 0,0-1-1 0 0,0 0 1 0 0,0-1 0 0 0,0-2-1 0 0,0 0 1 0 0,-1 0 0 0 0,0-2-1 0 0,0-1 1 0 0,0 0 0 0 0,9-5-298 0 0,3-4 419 0 0,-1 0-1 0 0,-1-2 1 0 0,0 0 0 0 0,-1-2-1 0 0,8-10-418 0 0,-27 23 112 0 0,1-1-1 0 0,-2-1 1 0 0,1 1-1 0 0,-1-1 1 0 0,0-1-1 0 0,-1 1 1 0 0,0-1-1 0 0,-1 0 1 0 0,0-1-1 0 0,0 1 1 0 0,-1-1-1 0 0,0 0 1 0 0,-1 0-1 0 0,-1 0 1 0 0,1 0-1 0 0,-2 0 1 0 0,1-6-112 0 0,-2 5 16 0 0,0 0 1 0 0,-1 1 0 0 0,0-1 0 0 0,-1 1 0 0 0,0 0 0 0 0,-1-1 0 0 0,0 1-1 0 0,-1 0 1 0 0,0 1 0 0 0,-1-1 0 0 0,0 1 0 0 0,-1 0 0 0 0,0 0-1 0 0,0 0 1 0 0,-1 1 0 0 0,0 0 0 0 0,-1 0 0 0 0,0 1 0 0 0,-3-3-17 0 0,0 2-122 0 0,0-1 0 0 0,-1 1 1 0 0,0 1-1 0 0,0 0 0 0 0,-1 1 0 0 0,0 0 1 0 0,0 1-1 0 0,-1 1 0 0 0,0 0 1 0 0,0 0-1 0 0,0 2 0 0 0,0-1 1 0 0,-1 2-1 0 0,1 0 0 0 0,-1 1 0 0 0,0 0 1 0 0,1 2-1 0 0,-1-1 0 0 0,0 2 1 0 0,1 0-1 0 0,-1 0 122 0 0,-6 2-669 0 0,1 1 0 0 0,0 1 0 0 0,1 1 0 0 0,0 1 0 0 0,0 0 0 0 0,0 1 0 0 0,1 1 0 0 0,0 1 0 0 0,-6 5 669 0 0,-9 9-5474 0 0,9-8-5286 0 0</inkml:trace>
  <inkml:trace contextRef="#ctx0" brushRef="#br0" timeOffset="23501.042">8482 1201 3657 0 0,'0'0'1491'0'0,"0"0"-440"0"0,0 0 52 0 0,0 0 270 0 0,0 0 190 0 0,0 0 11 0 0,0 0-190 0 0,0 0-213 0 0,0 0-131 0 0,0 0-85 0 0,0 0-96 0 0,0 0-87 0 0,0 0-77 0 0,33-20-99 0 0,101-60-65 0 0,-55 37 585 0 0,-76 41-1086 0 0,-1 1 1 0 0,1 0-1 0 0,0 0 1 0 0,-1 0-1 0 0,1 1 0 0 0,0-1 1 0 0,-1 0-1 0 0,1 1 0 0 0,0 0 1 0 0,0 0-1 0 0,0 0 0 0 0,0 0 1 0 0,-1 0-1 0 0,1 0 0 0 0,0 1 1 0 0,0-1-1 0 0,0 1 0 0 0,-1 0 1 0 0,1 0-1 0 0,-1 0 1 0 0,1 0-1 0 0,0 1 0 0 0,-1-1 1 0 0,0 0-1 0 0,1 1 0 0 0,-1 0 1 0 0,0 0-1 0 0,0-1 0 0 0,2 3-30 0 0,10 7 126 0 0,1-2-1 0 0,0 0 0 0 0,0-1 1 0 0,1 0-1 0 0,0-1 0 0 0,0-1 1 0 0,0 0-1 0 0,1-1 1 0 0,0-1-1 0 0,0-1 0 0 0,1 0 1 0 0,-1-1-1 0 0,0-1 0 0 0,1-1 1 0 0,-1 0-1 0 0,1-2 0 0 0,0 0-125 0 0,-17 2 7 0 0,26-7 628 0 0,-27 7-566 0 0,0 0-6 0 0,0 0-14 0 0,-10-9-1837 0 0,5 7-4019 0 0,2 2-5450 0 0</inkml:trace>
  <inkml:trace contextRef="#ctx0" brushRef="#br0" timeOffset="24023.128">9261 1208 1920 0 0,'0'0'2918'0'0,"0"0"-900"0"0,0 0-568 0 0,0 0-122 0 0,0 0-9 0 0,0 0-28 0 0,0 0-135 0 0,0 0-224 0 0,0 0-186 0 0,0 0-135 0 0,0 0-109 0 0,0 0-77 0 0,0 0-72 0 0,-13 25-66 0 0,-38 75-69 0 0,37-52 82 0 0,14-45-250 0 0,-1-1 0 0 0,1 0 0 0 0,0 1 0 0 0,0-1-1 0 0,0 1 1 0 0,0-1 0 0 0,0 1 0 0 0,0-1 0 0 0,1 0-1 0 0,-1 1 1 0 0,1-1 0 0 0,0 1 0 0 0,-1-1 0 0 0,1 0-1 0 0,0 0 1 0 0,0 0 0 0 0,1 1 0 0 0,-1-1 0 0 0,0 0-1 0 0,1 0 1 0 0,-1 0 0 0 0,1-1 0 0 0,0 1 0 0 0,0 0-1 0 0,0-1 1 0 0,-1 1 0 0 0,1-1 0 0 0,1 1 0 0 0,-1-1-1 0 0,0 0 1 0 0,0 0 0 0 0,0 0 0 0 0,1 0 0 0 0,-1-1-1 0 0,0 1 1 0 0,1 0 0 0 0,-1-1 0 0 0,2 0-50 0 0,3 1 187 0 0,0 0-1 0 0,-1-1 1 0 0,1 0 0 0 0,0-1 0 0 0,0 1 0 0 0,0-1-1 0 0,-1-1 1 0 0,1 1 0 0 0,-1-1 0 0 0,1-1-1 0 0,-1 1 1 0 0,1-1 0 0 0,-1 0 0 0 0,0 0 0 0 0,0-1-1 0 0,-1 1 1 0 0,1-1 0 0 0,-1-1 0 0 0,0 1-1 0 0,0-1 1 0 0,0 0 0 0 0,-1 0 0 0 0,1 0 0 0 0,-1-1-1 0 0,0 1 1 0 0,-1-1 0 0 0,0 0 0 0 0,0 0 0 0 0,0-1-1 0 0,0 1 1 0 0,-1 0 0 0 0,0-1 0 0 0,-1 0-1 0 0,1 1 1 0 0,-1-1 0 0 0,0-1-187 0 0,-1 5-21 0 0,-1 0 1 0 0,1 0-1 0 0,-1 0 0 0 0,1 0 0 0 0,-1 1 1 0 0,0-1-1 0 0,0 0 0 0 0,0 0 0 0 0,0 0 1 0 0,-1 1-1 0 0,1-1 0 0 0,-1 1 0 0 0,1-1 1 0 0,-1 1-1 0 0,0 0 0 0 0,0-1 1 0 0,0 1-1 0 0,0 0 0 0 0,-1 0 0 0 0,1 1 1 0 0,0-1-1 0 0,-1 0 0 0 0,1 1 0 0 0,-1-1 1 0 0,0 1-1 0 0,1 0 0 0 0,-1 0 1 0 0,0 0-1 0 0,0 0 0 0 0,0 1 0 0 0,0-1 1 0 0,0 1-1 0 0,0-1 21 0 0,-41 2-10032 0 0,37 2-2210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41 5249 0 0,'0'0'3305'0'0,"0"0"-1131"0"0,0 0-583 0 0,0 0-150 0 0,0 0 14 0 0,0 0 38 0 0,0 0-85 0 0,0 0-183 0 0,0 0-243 0 0,0 0-295 0 0,0 0-186 0 0,0 0-129 0 0,0 0-94 0 0,-5-6-42 0 0,-14-21-42 0 0,14 20-37 0 0,17 412 2079 0 0,4-1-1617 0 0,0-315-456 0 0,1-97 203 0 0,127-237 317 0 0,-134 229-670 0 0,0 1 0 0 0,0 0-1 0 0,2 0 1 0 0,0 2 0 0 0,0-1 0 0 0,1 1-1 0 0,1 1 1 0 0,0 1 0 0 0,14-9-13 0 0,-26 18-2 0 0,-1 1 0 0 0,1 0 0 0 0,0 0 0 0 0,0 1 0 0 0,-1-1 0 0 0,1 0 0 0 0,0 1 0 0 0,0-1 0 0 0,0 1 0 0 0,0-1 0 0 0,0 1 0 0 0,0 0 1 0 0,0 0-1 0 0,0 0 0 0 0,0 0 0 0 0,0 0 0 0 0,0 0 0 0 0,0 1 0 0 0,0-1 0 0 0,0 1 0 0 0,0-1 0 0 0,0 1 0 0 0,0 0 0 0 0,-1 0 0 0 0,1 0 0 0 0,0 0 0 0 0,0 0 0 0 0,-1 0 1 0 0,1 0-1 0 0,-1 0 0 0 0,1 1 0 0 0,-1-1 0 0 0,1 1 0 0 0,-1-1 0 0 0,0 1 0 0 0,0-1 0 0 0,0 1 0 0 0,0 0 0 0 0,1 1 2 0 0,25 81 63 0 0,-25-72-42 0 0,60 260 153 0 0,-62-272-207 0 0,0 1 0 0 0,0 0 0 0 0,0 0-1 0 0,0-1 1 0 0,0 1 0 0 0,1 0 0 0 0,-1-1 0 0 0,0 1-1 0 0,0 0 1 0 0,0 0 0 0 0,1-1 0 0 0,-1 1-1 0 0,0 0 1 0 0,1-1 0 0 0,-1 1 0 0 0,1-1-1 0 0,-1 1 1 0 0,1 0 0 0 0,-1-1 0 0 0,1 1-1 0 0,-1-1 1 0 0,1 1 0 0 0,-1-1 0 0 0,1 1-1 0 0,0-1 1 0 0,-1 0 0 0 0,1 1 0 0 0,0-1-1 0 0,-1 0 1 0 0,1 0 0 0 0,0 1 0 0 0,-1-1-1 0 0,1 0 1 0 0,0 0 0 0 0,0 0 0 0 0,-1 0-1 0 0,1 0 1 0 0,0 0 0 0 0,0 0 0 0 0,-1 0-1 0 0,1 0 1 0 0,0 0 0 0 0,-1 0 0 0 0,1 0-1 0 0,0-1 1 0 0,0 1 0 0 0,-1 0 0 0 0,1 0-1 0 0,0-1 1 0 0,-1 1 0 0 0,1-1 0 0 0,-1 1-1 0 0,1-1 1 0 0,0 1 0 0 0,-1-1 0 0 0,1 1 33 0 0,18-25-4807 0 0,-9 12 310 0 0,-4 5-4160 0 0</inkml:trace>
  <inkml:trace contextRef="#ctx0" brushRef="#br0" timeOffset="723.502">1015 502 13603 0 0,'0'0'1559'0'0,"0"0"-379"0"0,0 0-172 0 0,0 0-14 0 0,0 0-18 0 0,0 0-44 0 0,0 0-129 0 0,0 0-160 0 0,0 0-128 0 0,0 0-125 0 0,0 0-67 0 0,-34 25-49 0 0,-107 79-66 0 0,72-41 78 0 0,64-59-272 0 0,0 0 0 0 0,1 1 1 0 0,0-1-1 0 0,0 1 0 0 0,0 0 0 0 0,0 0 0 0 0,1 1 0 0 0,0-1 0 0 0,0 1 0 0 0,0 0 0 0 0,1 0 0 0 0,0-1 0 0 0,0 2 0 0 0,0-1 0 0 0,1 0 0 0 0,0 0 0 0 0,0 0 0 0 0,0 1 0 0 0,1-1 0 0 0,0 0 0 0 0,1 5-14 0 0,2-8 21 0 0,0 0 1 0 0,0-1-1 0 0,0 0 0 0 0,0 0 1 0 0,1 0-1 0 0,-1 0 0 0 0,1 0 1 0 0,-1-1-1 0 0,1 1 0 0 0,0-1 1 0 0,0 0-1 0 0,0 0 1 0 0,-1 0-1 0 0,1-1 0 0 0,0 1 1 0 0,0-1-1 0 0,0 0 0 0 0,0 0 1 0 0,0-1-1 0 0,0 1 0 0 0,0-1 1 0 0,0 0-1 0 0,-1 0 0 0 0,2 0-21 0 0,8-4 87 0 0,0 0 0 0 0,1-1 1 0 0,-2-1-1 0 0,1 0 0 0 0,-1-1 0 0 0,0 0 0 0 0,-1-1 0 0 0,0 0 0 0 0,0-1 1 0 0,-1 0-1 0 0,0-1 0 0 0,1-2-87 0 0,93-145 541 0 0,-101 150-506 0 0,2-2 65 0 0,-2 17-28 0 0,-4 29-80 0 0,0-23-16 0 0,0 0 1 0 0,0 0-1 0 0,1 1 1 0 0,1-1-1 0 0,1 0 1 0 0,0 0-1 0 0,0 0 1 0 0,1 0-1 0 0,1 0 1 0 0,0-1-1 0 0,1 1 1 0 0,0-1-1 0 0,1 0 1 0 0,2 3 23 0 0,-3-8-22 0 0,-3-3 7 0 0,1 0 0 0 0,-1 0 1 0 0,1 0-1 0 0,0-1 0 0 0,0 1 1 0 0,0 0-1 0 0,0-1 1 0 0,1 0-1 0 0,-1 0 0 0 0,1 0 1 0 0,0 0-1 0 0,0-1 0 0 0,0 1 1 0 0,0-1-1 0 0,0 0 0 0 0,1 0 1 0 0,-1-1-1 0 0,1 1 0 0 0,-1-1 1 0 0,1 0-1 0 0,-1 0 0 0 0,3-1 15 0 0,-2-2 11 0 0,-1 0 0 0 0,0-1-1 0 0,0 0 1 0 0,0 1 0 0 0,0-2-1 0 0,0 1 1 0 0,0 0-1 0 0,-1-1 1 0 0,0 0 0 0 0,0 0-1 0 0,0 0 1 0 0,0 0 0 0 0,0 0-1 0 0,-1 0 1 0 0,0-1-1 0 0,0 1 1 0 0,0-1 0 0 0,-1 0-1 0 0,1 1 1 0 0,-1-1-1 0 0,0 0 1 0 0,0 0 0 0 0,-1 0-1 0 0,1 0 1 0 0,-1-1-11 0 0,4-10 21 0 0,48-179 555 0 0,-52 195-576 0 0,10-21 121 0 0,-3 34-54 0 0,4 48 20 0 0,2 32-30 0 0,-6-41-78 0 0,-5-36 25 0 0,1 0 1 0 0,1 0-1 0 0,0-1 0 0 0,1 1 1 0 0,0-1-1 0 0,2 0 0 0 0,-1 0 0 0 0,2-1 1 0 0,8 13-5 0 0,-16-26 4 0 0,1 0 0 0 0,0 0 0 0 0,0 0 0 0 0,0-1 0 0 0,0 1 0 0 0,0 0 0 0 0,0 0 0 0 0,0 0 0 0 0,0-1 0 0 0,0 1 1 0 0,0-1-1 0 0,0 1 0 0 0,0-1 0 0 0,0 1 0 0 0,1-1 0 0 0,-1 1 0 0 0,0-1 0 0 0,0 0 0 0 0,0 0 0 0 0,1 0 0 0 0,-1 0 0 0 0,0 0 0 0 0,0 0 1 0 0,1 0-1 0 0,-1 0 0 0 0,0 0 0 0 0,0 0 0 0 0,1-1 0 0 0,-1 1 0 0 0,0 0 0 0 0,0-1 0 0 0,0 0 0 0 0,0 1 0 0 0,0-1 0 0 0,0 1 0 0 0,1-1 1 0 0,-2 0-1 0 0,1 0 0 0 0,0 1 0 0 0,0-1 0 0 0,0 0 0 0 0,0 0 0 0 0,0 0 0 0 0,0-1-4 0 0,32-49 341 0 0,16-103 247 0 0,-30 51-356 0 0,-18 114-6491 0 0,-1-5 2141 0 0,-1-2-3286 0 0,1-3-2981 0 0</inkml:trace>
  <inkml:trace contextRef="#ctx0" brushRef="#br0" timeOffset="1089.936">1703 730 3665 0 0,'0'0'3267'0'0,"0"0"-80"0"0,0 0-187 0 0,0 0-381 0 0,0 0-460 0 0,0 0-400 0 0,0 0-310 0 0,0 0-224 0 0,0 0-170 0 0,0 0-165 0 0,0 0-156 0 0,33 2-127 0 0,100 6-119 0 0,-74-23 110 0 0,-52 8-454 0 0,-1 3-90 0 0,-1 0 0 0 0,0-1 1 0 0,0 0-1 0 0,0 0 1 0 0,-1 0-1 0 0,0 0 0 0 0,1-1 1 0 0,-2 1-1 0 0,1-1 0 0 0,-1 0 1 0 0,0 0-1 0 0,0-1 0 0 0,-1 1 1 0 0,0-1-1 0 0,0 1 0 0 0,0-1 1 0 0,-1 0-1 0 0,0 0 1 0 0,0 1-1 0 0,-1-1 0 0 0,1 0 1 0 0,-2 0-1 0 0,1 0 0 0 0,-1 0 1 0 0,0 0-55 0 0,-1 2-22 0 0,-1 1-1 0 0,0-1 1 0 0,1 1 0 0 0,-1-1 0 0 0,-1 1 0 0 0,1 0 0 0 0,-1 0 0 0 0,1 1 0 0 0,-1-1-1 0 0,0 1 1 0 0,-1 0 0 0 0,1 0 0 0 0,0 0 0 0 0,-1 0 0 0 0,0 1 0 0 0,0 0 0 0 0,1 0-1 0 0,-1 0 1 0 0,0 0 0 0 0,-1 1 0 0 0,1 0 0 0 0,0 0 0 0 0,0 0 0 0 0,0 1-1 0 0,-1 0 1 0 0,1 0 0 0 0,-4 1 22 0 0,3-1-36 0 0,-1 1 0 0 0,1 0 0 0 0,0 0 0 0 0,0 1 0 0 0,0 0 0 0 0,0 0-1 0 0,0 0 1 0 0,1 1 0 0 0,-1 0 0 0 0,1 0 0 0 0,-1 0 0 0 0,1 1 0 0 0,0-1 0 0 0,1 1-1 0 0,-1 1 1 0 0,0-1 0 0 0,1 0 0 0 0,0 1 0 0 0,0 0 0 0 0,1 0 0 0 0,-1 1 0 0 0,1-1 0 0 0,0 1 36 0 0,-3 5-41 0 0,-1 2 0 0 0,2-1 0 0 0,0 1 1 0 0,0 0-1 0 0,1 0 0 0 0,1 0 1 0 0,0 0-1 0 0,1 1 0 0 0,0-1 1 0 0,1 4 40 0 0,0-10 0 0 0,0 1 1 0 0,1-1-1 0 0,0 1 0 0 0,0-1 1 0 0,1 1-1 0 0,0 0 1 0 0,0-1-1 0 0,1 0 1 0 0,0 1-1 0 0,0-1 1 0 0,1 0-1 0 0,-1 0 0 0 0,2 0 1 0 0,-1 0-1 0 0,5 5 0 0 0,3 2 22 0 0,2-2 1 0 0,0 1-1 0 0,0-2 0 0 0,1 0 0 0 0,1 0 0 0 0,-1-2 0 0 0,2 1 0 0 0,-1-2 1 0 0,1 0-1 0 0,1-1 0 0 0,-1-1 0 0 0,1 0 0 0 0,0-1 0 0 0,0-1 0 0 0,1-1 1 0 0,0 0-1 0 0,-1-1 0 0 0,7-1-22 0 0,121-5-2858 0 0,-124 0-2442 0 0,-5 0-6892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5177 0 0,'0'0'1535'0'0,"0"0"-273"0"0,0 0-97 0 0,0 0 96 0 0,0 0 186 0 0,0 0 101 0 0,0 0-81 0 0,0 0-219 0 0,0 0-301 0 0,0 0-298 0 0,0 0-238 0 0,0-10-147 0 0,1-27 519 0 0,43 520 2491 0 0,-40-458-3253 0 0,-2-8-7 0 0,-1 0-1 0 0,2 0 1 0 0,0 0 0 0 0,1 0 0 0 0,1-1-1 0 0,1 0 1 0 0,0 1 0 0 0,1-2-1 0 0,0 1 1 0 0,1-1 0 0 0,1-1 0 0 0,1 1-1 0 0,0-1 1 0 0,1-1 0 0 0,11 12-14 0 0,-20-24 24 0 0,1 1-1 0 0,0 0 1 0 0,0-1 0 0 0,-1 0-1 0 0,1 1 1 0 0,0-1 0 0 0,0 0-1 0 0,0-1 1 0 0,0 1 0 0 0,0 0 0 0 0,0-1-1 0 0,1 0 1 0 0,-1 0 0 0 0,0 0-1 0 0,0 0 1 0 0,0 0 0 0 0,0 0 0 0 0,0-1-1 0 0,0 0 1 0 0,0 1 0 0 0,0-1-1 0 0,0 0 1 0 0,0-1 0 0 0,0 1-1 0 0,0 0 1 0 0,-1-1 0 0 0,1 0 0 0 0,0 1-1 0 0,-1-1 1 0 0,0 0 0 0 0,1 0-1 0 0,-1-1 1 0 0,1 0-24 0 0,68-87 638 0 0,-69 87-645 0 0,31-53 49 0 0,-3-1-1 0 0,-2-1 1 0 0,-2-2-1 0 0,-3-1 0 0 0,-2-6-41 0 0,-12 19 98 0 0,-9 48-68 0 0,-2 16-135 0 0,-4 26 45 0 0,-4 124 23 0 0,11-157 38 0 0,0-1 0 0 0,0-1 0 0 0,1 1 1 0 0,0 0-1 0 0,1 0 0 0 0,0-1 0 0 0,0 1 0 0 0,0-1 0 0 0,1 0 0 0 0,0 0 0 0 0,1 0 0 0 0,-1 0 0 0 0,1-1 0 0 0,0 0 1 0 0,1 0-1 0 0,0 0 0 0 0,0-1 0 0 0,0 0 0 0 0,3 2-1 0 0,-1-3 65 0 0,0 0 0 0 0,0 0 0 0 0,1-1 1 0 0,-1 0-1 0 0,1-1 0 0 0,0 0 0 0 0,0 0 0 0 0,0-1 1 0 0,0 0-1 0 0,0-1 0 0 0,0 0 0 0 0,0 0 0 0 0,0-1 1 0 0,0 0-1 0 0,0-1 0 0 0,0 1 0 0 0,-1-2 1 0 0,1 1-1 0 0,-1-1 0 0 0,1-1 0 0 0,-1 0 0 0 0,0 0 1 0 0,0 0-1 0 0,0-1 0 0 0,-1 0 0 0 0,0-1 0 0 0,0 1 1 0 0,0-2-1 0 0,-1 1 0 0 0,0 0 0 0 0,0-1 0 0 0,0-1 1 0 0,-1 1-1 0 0,0 0 0 0 0,-1-1 0 0 0,1 0 0 0 0,1-7-65 0 0,9-20 167 0 0,-2 0 0 0 0,-1-1 0 0 0,-2 0 0 0 0,-2-1 0 0 0,-1 0 0 0 0,-2-1 0 0 0,-1 1 0 0 0,-2-1 0 0 0,-2-21-167 0 0,0 45-13 0 0,-1 0-1 0 0,0 0 0 0 0,-1 0 1 0 0,0 0-1 0 0,-1 0 1 0 0,-1 0-1 0 0,0 1 0 0 0,-1 0 1 0 0,-2-6 13 0 0,6 20-51 0 0,1-1 0 0 0,0 1 1 0 0,0-1-1 0 0,0 1 0 0 0,-1-1 1 0 0,1 1-1 0 0,0-1 1 0 0,-1 1-1 0 0,1-1 0 0 0,0 1 1 0 0,-1-1-1 0 0,1 1 0 0 0,0-1 1 0 0,-1 0-1 0 0,1 1 0 0 0,-1-1 1 0 0,1 0-1 0 0,-1 1 1 0 0,1-1-1 0 0,-1 0 0 0 0,1 0 1 0 0,-1 1-1 0 0,1-1 0 0 0,-1 0 1 0 0,1 0-1 0 0,-1 0 0 0 0,0 0 1 0 0,1 0-1 0 0,-1 0 0 0 0,1 0 1 0 0,-1 0-1 0 0,1 0 1 0 0,-1 0-1 0 0,0 0 0 0 0,1 0 1 0 0,-1 0-1 0 0,1 0 0 0 0,-1 0 1 0 0,1-1-1 0 0,-1 1 0 0 0,1 0 1 0 0,-1 0-1 0 0,1-1 1 0 0,-1 1-1 0 0,1 0 0 0 0,-1-1 1 0 0,1 1-1 0 0,0-1 0 0 0,-1 1 1 0 0,1 0-1 0 0,-1-1 0 0 0,1 1 1 0 0,0-1-1 0 0,-1 1 1 0 0,1-1-1 0 0,0 1 0 0 0,0-1 1 0 0,0 1-1 0 0,-1-1 0 0 0,1 1 1 0 0,0-1-1 0 0,0 0 0 0 0,0 1 1 0 0,0-1-1 0 0,0 1 0 0 0,0-1 1 0 0,0 1-1 0 0,0-1 51 0 0,-1 18-2487 0 0,0 0-3378 0 0,1-4-6147 0 0</inkml:trace>
  <inkml:trace contextRef="#ctx0" brushRef="#br0" timeOffset="520.728">1232 666 6793 0 0,'0'0'2229'0'0,"0"0"-974"0"0,0 0-298 0 0,0 0 224 0 0,0 0 171 0 0,0 0 11 0 0,0 0-166 0 0,0 0-191 0 0,0 0-116 0 0,0 0-118 0 0,0 0-104 0 0,0 0-81 0 0,30-18-74 0 0,93-56-86 0 0,-64 22 278 0 0,-54 46-597 0 0,-1 0 0 0 0,1 0 0 0 0,-1-1 0 0 0,0 0 0 0 0,0 1 0 0 0,-1-2 0 0 0,0 1 0 0 0,0 0 0 0 0,0 0 0 0 0,-1-1 0 0 0,-1 1 0 0 0,1-1-1 0 0,-1 0 1 0 0,0 0 0 0 0,-1-3-108 0 0,-2 8 28 0 0,0 0-1 0 0,-1-1 0 0 0,1 1 1 0 0,-1 0-1 0 0,0 0 0 0 0,0 1 1 0 0,0-1-1 0 0,0 1 0 0 0,0-1 1 0 0,-1 1-1 0 0,1 0 0 0 0,-1 0 0 0 0,1 0 1 0 0,-1 1-1 0 0,0-1 0 0 0,1 1 1 0 0,-1 0-1 0 0,0 0 0 0 0,0 0 1 0 0,0 1-1 0 0,0 0 0 0 0,0-1 1 0 0,0 1-1 0 0,0 0 0 0 0,0 1 1 0 0,0-1-1 0 0,0 1 0 0 0,0 0 1 0 0,-4 1-28 0 0,-4 0-20 0 0,0 2 0 0 0,0-1 1 0 0,0 1-1 0 0,0 1 0 0 0,0 0 1 0 0,1 1-1 0 0,0 0 0 0 0,0 1 0 0 0,1 0 1 0 0,0 0-1 0 0,0 1 0 0 0,1 1 1 0 0,0 0-1 0 0,0 0 0 0 0,1 0 1 0 0,-7 11 19 0 0,11-14 2 0 0,0-1 0 0 0,0 1 0 0 0,0 0 1 0 0,1 0-1 0 0,0 1 0 0 0,0-1 0 0 0,1 1 0 0 0,0-1 1 0 0,0 1-1 0 0,1 0 0 0 0,-1 0 0 0 0,1 0 0 0 0,1 0 1 0 0,0 0-1 0 0,-1 0 0 0 0,2 0 0 0 0,-1 0 1 0 0,1 0-1 0 0,0-1 0 0 0,1 1 0 0 0,0 0 0 0 0,0 0 1 0 0,0-1-1 0 0,1 1 0 0 0,0-1 0 0 0,0 0 0 0 0,0 0 1 0 0,1 0-1 0 0,3 3-2 0 0,1-2 65 0 0,1 0 1 0 0,0-1-1 0 0,0 0 1 0 0,0 0-1 0 0,1-1 1 0 0,0-1-1 0 0,0 1 1 0 0,0-2-1 0 0,1 1 1 0 0,2-1-66 0 0,172 13 1108 0 0,-181-16-1087 0 0,11-1-6 0 0,0 0 0 0 0,-1-1-1 0 0,1-1 1 0 0,-1 0 0 0 0,0-1-1 0 0,0 0 1 0 0,0-1 0 0 0,0-1-1 0 0,-1 0 1 0 0,0-1 0 0 0,0 0-15 0 0,1-16-1957 0 0,-13 10-8764 0 0,-1 9-1587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109 255 11747 0 0,'0'0'1888'0'0,"0"0"-468"0"0,0 0-317 0 0,0 0-76 0 0,0 0-25 0 0,0 0-61 0 0,0 0-110 0 0,0 0-130 0 0,0 0-139 0 0,0 0-133 0 0,0 0-110 0 0,-10-5-100 0 0,-36-20 318 0 0,39 48-159 0 0,-4 13-270 0 0,2 1 0 0 0,2 0 0 0 0,1 0 0 0 0,2 1 0 0 0,1 0 0 0 0,2 17-108 0 0,0-51 13 0 0,0 0 1 0 0,1-1 0 0 0,-1 1-1 0 0,0 0 1 0 0,1-1 0 0 0,0 1-1 0 0,0 0 1 0 0,0 0 0 0 0,0-1-1 0 0,1 1 1 0 0,0 0-1 0 0,-1-1 1 0 0,1 1 0 0 0,0-1-1 0 0,1 1 1 0 0,-1-1 0 0 0,1 1-1 0 0,-1-1 1 0 0,1 0 0 0 0,0 1-1 0 0,0-1 1 0 0,1 0-1 0 0,-1-1 1 0 0,1 1 0 0 0,-1 0-1 0 0,1-1 1 0 0,0 1 0 0 0,0-1-1 0 0,0 0 1 0 0,0 0 0 0 0,0 0-1 0 0,1 0 1 0 0,-1-1 0 0 0,0 1-1 0 0,1-1 1 0 0,-1 0-1 0 0,1 0 1 0 0,0 0 0 0 0,-1 0-1 0 0,1-1 1 0 0,0 0 0 0 0,-1 1-1 0 0,1-1 1 0 0,0-1-14 0 0,6-4 104 0 0,0 0 1 0 0,-1-1-1 0 0,1 0 0 0 0,-1 0 1 0 0,-1-1-1 0 0,1-1 0 0 0,-1 1 1 0 0,0-1-1 0 0,-1-1 0 0 0,0 0 1 0 0,3-5-105 0 0,-3 6 43 0 0,39-56 92 0 0,-3-3 0 0 0,-3-1 0 0 0,-2-2 0 0 0,-4-2 0 0 0,-1-5-135 0 0,4-26 189 0 0,-30 84 34 0 0,-7 19-135 0 0,0 0-32 0 0,-1 12-92 0 0,-12 49 28 0 0,2 0 1 0 0,4 1 0 0 0,1 1-1 0 0,4 39 8 0 0,2-13-9 0 0,3 0-1 0 0,5 0 0 0 0,12 56 10 0 0,-9-92 13 0 0,14 59 3 0 0,-6 1 0 0 0,-4 1 0 0 0,-2 76-16 0 0,-12-165 12 0 0,-2 0 0 0 0,0 0 0 0 0,-2 0 0 0 0,0 0 0 0 0,-2 0 0 0 0,-1 0 0 0 0,-4 9-12 0 0,3-16 8 0 0,0-1-1 0 0,-2 1 0 0 0,0-2 1 0 0,-1 1-1 0 0,0-1 0 0 0,-1 0 1 0 0,-1-1-1 0 0,-12 11-7 0 0,18-20 8 0 0,0 0 1 0 0,0-1-1 0 0,-1 1 1 0 0,0-1-1 0 0,0-1 1 0 0,0 1-1 0 0,-1-1 0 0 0,1 0 1 0 0,-1-1-1 0 0,0 0 1 0 0,0 0-1 0 0,0-1 1 0 0,0 0-1 0 0,0 0 1 0 0,-1-1-1 0 0,1 0 1 0 0,-1 0-1 0 0,1-1 1 0 0,-1 0-1 0 0,1-1 0 0 0,-2 0-8 0 0,5 0 3 0 0,0-1 0 0 0,0 0 0 0 0,0 0 0 0 0,0 0 0 0 0,0 0 0 0 0,0-1 0 0 0,1 0 0 0 0,-1 0 0 0 0,1 0 0 0 0,0 0 0 0 0,0-1-1 0 0,0 1 1 0 0,1-1 0 0 0,-1 0 0 0 0,1-1 0 0 0,0 1 0 0 0,0 0 0 0 0,0-1 0 0 0,1 0 0 0 0,-1 1 0 0 0,1-1 0 0 0,0 0-1 0 0,1-1-2 0 0,-23-123 41 0 0,27 89-84 0 0,3 0-1 0 0,1 0 0 0 0,2 1 0 0 0,2 0 0 0 0,1 1 1 0 0,2 0-1 0 0,1 1 0 0 0,3 0 0 0 0,0 1 0 0 0,3 2 1 0 0,1 0-1 0 0,1 1 0 0 0,27-29 44 0 0,25-22-851 0 0,-46 60-1637 0 0,2 3-3283 0 0,-22 17-2620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9266 0 0,'0'0'3130'0'0,"0"0"-1080"0"0,0 0-507 0 0,0 0-83 0 0,0 0-1 0 0,0 0-108 0 0,0 0-256 0 0,0 0-255 0 0,0 0-205 0 0,0 0-139 0 0,0 0-63 0 0,0 0-38 0 0,0 0-24 0 0,2-2-3 0 0,1 0-206 0 0,1 0 0 0 0,0 0 0 0 0,0 1 0 0 0,0-1 0 0 0,0 1 0 0 0,0 0 0 0 0,0 0 0 0 0,1 1-1 0 0,-1-1 1 0 0,0 1 0 0 0,0 0 0 0 0,1 0 0 0 0,-1 0 0 0 0,0 1 0 0 0,0 0 0 0 0,1 0-162 0 0,34-1 450 0 0,209-39 561 0 0,-237 37-726 0 0,-2 0-2873 0 0,-18 1-1452 0 0,-2 5-3012 0 0,5 0-397 0 0,3 0-651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13123 0 0,'0'0'1572'0'0,"0"0"-505"0"0,0 0-129 0 0,0 0 136 0 0,0 0 101 0 0,0 0-30 0 0,0 0-130 0 0,0 0-163 0 0,0 0-83 0 0,0 0-33 0 0,0 0-57 0 0,0 0-65 0 0,0 0-44 0 0,19 3-29 0 0,118 12 820 0 0,17-33-249 0 0,-80-17-2885 0 0,-61 24-2648 0 0,-3-2-3804 0 0,-8 9-4235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5401 0 0,'0'0'2090'0'0,"0"0"-176"0"0,0 0 14 0 0,0 0 65 0 0,0 0-110 0 0,0 0-256 0 0,0 0-359 0 0,0 0-344 0 0,0 0-248 0 0,0 0-164 0 0,0 0-81 0 0,0 0-31 0 0,0 0 2 0 0,1 7 1439 0 0,93-6 973 0 0,196-8-924 0 0,-237 6-1647 0 0,-53 1-5115 0 0,-9 0 1996 0 0,2 0-5882 0 0,1 0-2749 0 0</inkml:trace>
  <inkml:trace contextRef="#ctx0" brushRef="#br0" timeOffset="416.45">177 0 6889 0 0,'0'0'3595'0'0,"0"0"-1736"0"0,0 0-694 0 0,0 0 71 0 0,0 0 230 0 0,0 0 110 0 0,0 0-142 0 0,0 0-334 0 0,0 0-314 0 0,0 0-245 0 0,0 0-137 0 0,0 0-66 0 0,0 0-41 0 0,-3 16 1095 0 0,23 85 902 0 0,-16-65-2115 0 0,-2 0-1 0 0,-1 0 0 0 0,-2 0 1 0 0,-1 0-1 0 0,-2-1 0 0 0,-2 1 1 0 0,-8 31-179 0 0,2 0 196 0 0,11-53-5148 0 0,1 0-5332 0 0,0-14-1297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00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457 494 8034 0 0,'0'0'2376'0'0,"0"0"-689"0"0,0 0-348 0 0,0 0 15 0 0,0 0 111 0 0,0 0-28 0 0,0 0-213 0 0,0 0-273 0 0,0 0-255 0 0,0 0-232 0 0,0 0-165 0 0,-8 0-126 0 0,-16 2-83 0 0,34 0 503 0 0,348 1 2830 0 0,-357-3-3760 0 0,-1 0-168 0 0,0 0-264 0 0,0 0-424 0 0,0 0-752 0 0,0 0-1498 0 0,0 0-3158 0 0,0 0-4211 0 0</inkml:trace>
  <inkml:trace contextRef="#ctx0" brushRef="#br0" timeOffset="674.055">1381 266 7001 0 0,'0'0'3213'0'0,"0"0"-1370"0"0,0 0-614 0 0,0 0-39 0 0,0 0 109 0 0,0 0 7 0 0,0 0-179 0 0,0 0-255 0 0,0 0-253 0 0,0 0-190 0 0,0 0-97 0 0,0 0-85 0 0,-21-5-54 0 0,-67-10-12 0 0,85 14-163 0 0,0 0 1 0 0,1 1 0 0 0,-1-1-1 0 0,0 1 1 0 0,0 0 0 0 0,0 0 0 0 0,0 0-1 0 0,0 1 1 0 0,0-1 0 0 0,0 1 0 0 0,0-1-1 0 0,0 1 1 0 0,0 0 0 0 0,0 0 0 0 0,1 0-1 0 0,-1 0 1 0 0,0 1 0 0 0,1-1 0 0 0,-1 1-1 0 0,1 0 1 0 0,-1 0-19 0 0,-6 5 79 0 0,1-4-63 0 0,1 0 0 0 0,0 0 0 0 0,0 1 0 0 0,1 0 0 0 0,-1 0 0 0 0,1 1 0 0 0,-1 0 0 0 0,2 0 1 0 0,-1 0-1 0 0,0 1 0 0 0,1 0 0 0 0,0 0 0 0 0,1 0 0 0 0,-1 1 0 0 0,1 0 0 0 0,0-1 0 0 0,1 1 0 0 0,0 1 1 0 0,0-1-1 0 0,0 0 0 0 0,1 1 0 0 0,0 0 0 0 0,0-1 0 0 0,1 1 0 0 0,0 0 0 0 0,1 0 0 0 0,-1 0-16 0 0,4-5 39 0 0,0 1 0 0 0,0-1 0 0 0,0 0 0 0 0,0 1 0 0 0,0-1 0 0 0,1-1-1 0 0,-1 1 1 0 0,1 0 0 0 0,0-1 0 0 0,-1 0 0 0 0,1 0 0 0 0,0 0 0 0 0,0 0-1 0 0,1-1 1 0 0,-1 1 0 0 0,0-1 0 0 0,1 0 0 0 0,-1 0 0 0 0,0-1 0 0 0,1 1 0 0 0,-1-1-1 0 0,1 0 1 0 0,-1-1 0 0 0,1 1 0 0 0,-1-1 0 0 0,0 1 0 0 0,1-1 0 0 0,3-2-39 0 0,8-2 164 0 0,1-1 0 0 0,-1-1 0 0 0,0-1 0 0 0,0 0 0 0 0,-1-1 0 0 0,0-1 0 0 0,-1 0 1 0 0,0-1-1 0 0,-1 0 0 0 0,0-1 0 0 0,3-4-164 0 0,1 1 83 0 0,145-131 481 0 0,-132 127-440 0 0,-26 42-163 0 0,6 265 143 0 0,3 26-192 0 0,-13-308 84 0 0,-1 0-1 0 0,0-1 1 0 0,-1 1-1 0 0,1-1 0 0 0,-1 1 1 0 0,0-1-1 0 0,0 0 0 0 0,-1 0 1 0 0,1 0-1 0 0,-1 0 0 0 0,-1 0 1 0 0,1-1-1 0 0,0 1 0 0 0,-1-1 1 0 0,0 0-1 0 0,0 0 0 0 0,0 0 1 0 0,-1 0-1 0 0,1-1 1 0 0,-1 0-1 0 0,0 0 0 0 0,0 0 1 0 0,0-1-1 0 0,0 1 0 0 0,0-1 1 0 0,-1 0-1 0 0,1-1 0 0 0,-1 1 1 0 0,1-1-1 0 0,-1 0 0 0 0,0-1 1 0 0,1 1-1 0 0,-1-1 0 0 0,0 0 1 0 0,-4-1 4 0 0,6 2-7 0 0,1 0 1 0 0,-2 0-1 0 0,1-1 1 0 0,0 1-1 0 0,0-1 0 0 0,0 0 1 0 0,0 0-1 0 0,0 0 1 0 0,0-1-1 0 0,0 1 1 0 0,0-1-1 0 0,0 0 0 0 0,0 0 1 0 0,0-1-1 0 0,0 1 1 0 0,0-1-1 0 0,1 0 1 0 0,-1 0-1 0 0,1 0 1 0 0,-1 0-1 0 0,1-1 0 0 0,0 1 1 0 0,0-1-1 0 0,0 0 1 0 0,0 0-1 0 0,0 0 1 0 0,1 0-1 0 0,-1 0 1 0 0,1-1-1 0 0,0 1 0 0 0,0-1 1 0 0,0 0-1 0 0,0 1 1 0 0,1-1-1 0 0,0 0 1 0 0,0 0-1 0 0,-1-1 7 0 0,5-2-10 0 0,-1 0-1 0 0,1-1 1 0 0,0 1 0 0 0,1 0-1 0 0,0 1 1 0 0,0-1 0 0 0,0 1-1 0 0,1 0 1 0 0,0 0 0 0 0,0 0-1 0 0,0 0 1 0 0,1 1-1 0 0,0 0 1 0 0,0 0 0 0 0,0 1-1 0 0,1 0 1 0 0,6-4 10 0 0,39-22-34 0 0,1 2 1 0 0,1 2-1 0 0,2 2 1 0 0,0 3-1 0 0,27-5 34 0 0,28 0-1686 0 0,-87 24-2684 0 0,1 1-3864 0 0,-18 1-2356 0 0</inkml:trace>
  <inkml:trace contextRef="#ctx0" brushRef="#br0" timeOffset="986.92">534 1054 8186 0 0,'0'0'1568'0'0,"0"0"-625"0"0,0 0-139 0 0,0 0 402 0 0,0 0 470 0 0,0 0 211 0 0,0 0-112 0 0,0 0-333 0 0,0 0-342 0 0,35 0-220 0 0,115 2-146 0 0,-14-15 579 0 0,224-44 1116 0 0,-166 24-1610 0 0,196-9-819 0 0,-227 41-1226 0 0,-138 5-79 0 0,-5-1-3963 0 0,-15-3-4197 0 0</inkml:trace>
  <inkml:trace contextRef="#ctx0" brushRef="#br0" timeOffset="2284.891">842 1352 0 0 0,'0'0'344'0'0,"0"0"1096"0"0,0 0 453 0 0,0 0 174 0 0,0 0 103 0 0,0 0-77 0 0,0 0-184 0 0,0 0-199 0 0,0 0-234 0 0,0 0-217 0 0,0 0-175 0 0,0 0-172 0 0,0 0-140 0 0,-4 1-113 0 0,3-1-263 0 0,-9 2-488 0 0,8-4 3672 0 0,38-14-2181 0 0,158-65-395 0 0,-78 63-820 0 0,-112 51-104 0 0,-6-26-70 0 0,0-1 1 0 0,0 1-1 0 0,0 0 0 0 0,-1-1 1 0 0,0 0-1 0 0,0 1 0 0 0,-1-1 1 0 0,0-1-1 0 0,0 1 0 0 0,0 0 1 0 0,-1-1-1 0 0,1 0 1 0 0,-3 1-11 0 0,-5 8 29 0 0,-183 166 98 0 0,136-127-55 0 0,59-52-65 0 0,1 0 0 0 0,-1 1 0 0 0,0-1 0 0 0,1 0 1 0 0,-1 0-1 0 0,0 1 0 0 0,1-1 0 0 0,0 0 0 0 0,-1 0 0 0 0,1 0 1 0 0,0 0-1 0 0,-1 0 0 0 0,1 0 0 0 0,0 0 0 0 0,0 0 0 0 0,0 0 1 0 0,0 0-1 0 0,0 0 0 0 0,0-1 0 0 0,0 1 0 0 0,0 0 0 0 0,0-1 1 0 0,0 1-1 0 0,0-1 0 0 0,1 1 0 0 0,-1-1 0 0 0,0 1 0 0 0,0-1 1 0 0,1 0-1 0 0,-1 0 0 0 0,0 0 0 0 0,0 0 0 0 0,1 0 0 0 0,-1 0 1 0 0,0 0-1 0 0,0 0 0 0 0,1 0 0 0 0,-1 0 0 0 0,0-1 0 0 0,0 1 1 0 0,1 0-1 0 0,-1-1 0 0 0,0 1 0 0 0,0-1 0 0 0,0 0 1 0 0,1 1-9 0 0,5-1 124 0 0,14-1 38 0 0,0-1 0 0 0,0-1-1 0 0,0 0 1 0 0,-1-2 0 0 0,0-1 0 0 0,0 0 0 0 0,0-2-161 0 0,48-15 245 0 0,12 1 32 0 0,-77 23-283 0 0,13-4 114 0 0,-24 2-50 0 0,8 2-72 0 0,0 0 11 0 0,0 0-14 0 0,0 0 3 0 0,0 0 16 0 0,0 0-4 0 0,0 0 13 0 0,0 0 2 0 0,0 0 11 0 0,0 0-9 0 0,0 0 1 0 0,0 0-19 0 0,0 0-2 0 0,0 0 8 0 0,0 0-10 0 0,0 0-8 0 0,0 0 7 0 0,0 0 26 0 0,0 0-17 0 0,0 0 6 0 0,0 0-1 0 0,0 0-22 0 0,0 0 18 0 0,0 0-17 0 0,0 0 3 0 0,0 0-4 0 0,0 0 0 0 0,0 0 20 0 0,0 0-13 0 0,0 0 2 0 0,0 0 8 0 0,0 0-13 0 0,0 0 0 0 0,0 0 14 0 0,0 0-8 0 0,0 0-2 0 0,0 0 0 0 0,0 0-1 0 0,0 0-9 0 0,0 0-10 0 0,0 0 4 0 0,0 0 4 0 0,0 0-6 0 0,0 0 4 0 0,0 0-4 0 0,0 0 0 0 0,0 0-22 0 0,0 0-6 0 0,0 0-29 0 0,-3 0-1636 0 0,0 0-6481 0 0,1 0-3766 0 0</inkml:trace>
  <inkml:trace contextRef="#ctx0" brushRef="#br0" timeOffset="2984.594">1582 1116 13779 0 0,'0'0'1584'0'0,"0"0"-477"0"0,0 0-227 0 0,0 0-26 0 0,0 0-50 0 0,0 0-109 0 0,0 0-128 0 0,0 0-115 0 0,0 0-36 0 0,0 0-16 0 0,0 0-23 0 0,0 0-47 0 0,0 0-46 0 0,-7 30-32 0 0,-16 94-36 0 0,28-62 85 0 0,0-54-241 0 0,37 67 290 0 0,-33-61-308 0 0,0 0 1 0 0,-1 1-1 0 0,-1 0 1 0 0,0 0-1 0 0,-1 1 1 0 0,0 0-1 0 0,2 14-42 0 0,7-129 1901 0 0,167-260-1632 0 0,-161 314-1211 0 0,-21 44 308 0 0,-6 5-6913 0 0,1 0-3440 0 0</inkml:trace>
  <inkml:trace contextRef="#ctx0" brushRef="#br0" timeOffset="3273.906">1904 1385 14651 0 0,'0'0'1086'0'0,"0"0"-544"0"0,0 0-309 0 0,0 0 55 0 0,0 0 148 0 0,0 0 97 0 0,0 0 19 0 0,0 0-92 0 0,0 0-121 0 0,0 0-83 0 0,0 0-68 0 0,0 0-46 0 0,-9 25-17 0 0,-25 77 12 0 0,33-101-130 0 0,0 0 0 0 0,1-1 0 0 0,-1 1 0 0 0,0 0 0 0 0,1 0 0 0 0,-1 0 1 0 0,1-1-1 0 0,-1 1 0 0 0,1 0 0 0 0,0 0 0 0 0,-1 0 0 0 0,1 0 0 0 0,0 0 0 0 0,0 0 0 0 0,-1 0 0 0 0,1 0 0 0 0,0 0 0 0 0,0 0 0 0 0,0 0 0 0 0,0 0 0 0 0,0 0 0 0 0,1 0 0 0 0,-1 0 0 0 0,0 0 0 0 0,0 0 0 0 0,1 0 0 0 0,-1 0 0 0 0,0 0 0 0 0,1 0 0 0 0,-1 0 0 0 0,1 0 0 0 0,-1-1 0 0 0,1 1 0 0 0,0 0 0 0 0,-1 0 1 0 0,1 0-1 0 0,0-1 0 0 0,-1 1 0 0 0,1 0 0 0 0,0-1 0 0 0,0 1-7 0 0,3 1 91 0 0,0 0 12 0 0,1 0-1 0 0,0-1 0 0 0,0 1 1 0 0,0-1-1 0 0,0 0 1 0 0,0 0-1 0 0,0 0 0 0 0,0-1 1 0 0,0 0-1 0 0,0 0 1 0 0,0 0-1 0 0,0-1 0 0 0,0 1 1 0 0,0-1-1 0 0,0-1 0 0 0,-1 1 1 0 0,1-1-1 0 0,0 1 1 0 0,0-1-1 0 0,-1 0 0 0 0,1-1 1 0 0,-1 1-1 0 0,0-1 0 0 0,0 0 1 0 0,0 0-1 0 0,0-1 1 0 0,0 1-1 0 0,-1-1 0 0 0,1 1 1 0 0,-1-1-1 0 0,0 0 1 0 0,0 0-1 0 0,-1-1 0 0 0,1 1 1 0 0,-1-1-1 0 0,0 1 0 0 0,0-1 1 0 0,0 0-1 0 0,0-4-102 0 0,-1 5 7 0 0,-1 1 0 0 0,0 0-1 0 0,-1-1 1 0 0,1 1 0 0 0,-1 0 0 0 0,1-1-1 0 0,-1 1 1 0 0,0 0 0 0 0,0 0 0 0 0,0 0-1 0 0,-1 0 1 0 0,1 0 0 0 0,-1 0-1 0 0,0 0 1 0 0,1 0 0 0 0,-1 0 0 0 0,-1 1-1 0 0,1-1 1 0 0,0 1 0 0 0,-1 0 0 0 0,1-1-1 0 0,-1 1 1 0 0,1 0 0 0 0,-1 0 0 0 0,0 1-1 0 0,0-1 1 0 0,0 1 0 0 0,0-1-1 0 0,0 1 1 0 0,-1 0 0 0 0,1 0 0 0 0,0 0-1 0 0,-3 0-6 0 0,-35-6-2303 0 0,2 5-3312 0 0,26 2-5541 0 0</inkml:trace>
  <inkml:trace contextRef="#ctx0" brushRef="#br0" timeOffset="3588.022">2358 1352 13819 0 0,'0'0'2268'0'0,"0"0"-1281"0"0,0 0-473 0 0,0 0 118 0 0,0 0 211 0 0,0 0 101 0 0,0 0-71 0 0,0 0-180 0 0,0 0-161 0 0,0 0-147 0 0,0 0-85 0 0,0 0-90 0 0,0 0-100 0 0,-20 23-22 0 0,-64 72-30 0 0,39-30-25 0 0,27-24-727 0 0,13-37-3455 0 0,-1-4-5853 0 0,4 0 1558 0 0</inkml:trace>
  <inkml:trace contextRef="#ctx0" brushRef="#br0" timeOffset="3898.6">2143 1370 8106 0 0,'0'0'2615'0'0,"0"0"-1460"0"0,0 0-475 0 0,0 0 283 0 0,0 0 364 0 0,0 0 154 0 0,0 0-94 0 0,0 0-216 0 0,0 0-182 0 0,0 0-119 0 0,0 0-79 0 0,0 0-81 0 0,0 0-97 0 0,22 18-109 0 0,67 52-113 0 0,3 1 299 0 0,-87-66-1023 0 0,19 4-7652 0 0,-20-9-3563 0 0</inkml:trace>
  <inkml:trace contextRef="#ctx0" brushRef="#br0" timeOffset="4728.486">2108 895 6177 0 0,'0'0'3001'0'0,"0"0"-1153"0"0,0 0-522 0 0,0 0-22 0 0,0 0 90 0 0,0 0-14 0 0,0 0-165 0 0,0 0-248 0 0,0 0-196 0 0,0 0-132 0 0,0 0-87 0 0,0 0-49 0 0,0 0-42 0 0,14-3-22 0 0,105-26 1398 0 0,-40 28-975 0 0,-79 31-702 0 0,-54 32 44 0 0,44-51-199 0 0,6-8-4 0 0,0 0 0 0 0,1 0 1 0 0,-1 1-1 0 0,1 0 0 0 0,0 0 0 0 0,0-1 1 0 0,1 2-1 0 0,-1-1 0 0 0,1 0 1 0 0,0 0-1 0 0,0 1 0 0 0,0-1 1 0 0,0 1-1 0 0,1 0 0 0 0,0 0 0 0 0,0-1 1 0 0,0 4-2 0 0,46 10 120 0 0,-30-17-147 0 0,0 0 0 0 0,1-1 1 0 0,-1-1-1 0 0,1-1 0 0 0,-1 0 1 0 0,0-1-1 0 0,0-1 0 0 0,0 0 1 0 0,0-1-1 0 0,-1-1 0 0 0,0 0 1 0 0,3-2 26 0 0,-12 5-451 0 0,1 1-2187 0 0,-3 0-4071 0 0,-1 1-5367 0 0</inkml:trace>
  <inkml:trace contextRef="#ctx0" brushRef="#br0" timeOffset="7675.193">2826 78 4681 0 0,'0'0'1608'0'0,"0"0"-343"0"0,0 0-133 0 0,0 0 180 0 0,0 0 158 0 0,0 0 14 0 0,0 0-134 0 0,0 0-309 0 0,0 0-287 0 0,0 0-277 0 0,0 0-190 0 0,-2-4-120 0 0,2 4-149 0 0,1 0 0 0 0,-1 1 0 0 0,1-1 0 0 0,0 0 0 0 0,-1 0 0 0 0,1 1 0 0 0,-1-1 0 0 0,1 0 0 0 0,0 0 1 0 0,-1 0-1 0 0,1 0 0 0 0,0 0 0 0 0,-1 0 0 0 0,1 0 0 0 0,0 0 0 0 0,-1 0 0 0 0,1 0 0 0 0,0-1 0 0 0,-1 1 0 0 0,1 0 1 0 0,0 0-1 0 0,-1 0 0 0 0,1-1 0 0 0,-1 1 0 0 0,1 0 0 0 0,-1-1 0 0 0,1 1 0 0 0,-1-1 0 0 0,1 1 0 0 0,-1-1 0 0 0,1 1 1 0 0,-1-1-1 0 0,1 1 0 0 0,-1-1 0 0 0,0 1 0 0 0,1-1 0 0 0,-1 1 0 0 0,0-1 0 0 0,1 0 0 0 0,-1 1 0 0 0,0-1 0 0 0,0 1 1 0 0,0-1-1 0 0,1 0 0 0 0,-1 1 0 0 0,0-1 0 0 0,0 0 0 0 0,0 1 0 0 0,0-1 0 0 0,0 0 0 0 0,0 1 0 0 0,-1-1 0 0 0,1 0 1 0 0,0 1-1 0 0,0-1 0 0 0,0 0 0 0 0,0 1 0 0 0,-1-1 0 0 0,1 1 0 0 0,0-1 0 0 0,-1 1 0 0 0,1-1 0 0 0,-1 0 0 0 0,1 1 1 0 0,0-1-1 0 0,-1 1 0 0 0,1 0 0 0 0,-1-1 0 0 0,0 1-18 0 0,12 2 194 0 0,-1 1 1 0 0,-1 0-1 0 0,1 1 0 0 0,0 0 1 0 0,-1 1-1 0 0,0 0 0 0 0,0 1 1 0 0,-1-1-1 0 0,1 2 0 0 0,-1-1 1 0 0,0 1-1 0 0,-1 0 0 0 0,0 1 1 0 0,0 0-1 0 0,0 0 0 0 0,-1 0 1 0 0,-1 1-1 0 0,1 0 0 0 0,-1 0 1 0 0,-1 0-1 0 0,0 1 0 0 0,1 3-194 0 0,20 48 295 0 0,-3 0 0 0 0,-3 2 0 0 0,-3 0-1 0 0,-2 1 1 0 0,-3 0 0 0 0,0 37-295 0 0,-6 179 264 0 0,-10-245-237 0 0,-1-1 0 0 0,-2 0-1 0 0,-1 0 1 0 0,-2-1 0 0 0,-1-1 0 0 0,-2 1 0 0 0,-1-2-1 0 0,-1 0 1 0 0,-2-1 0 0 0,-9 11-27 0 0,7-13-168 0 0,-1 0 1 0 0,-2-1-1 0 0,-1-2 0 0 0,0 0 1 0 0,-2-2-1 0 0,-1 0 0 0 0,-12 6 168 0 0,-12 8-916 0 0,12-8-2682 0 0,13-11-4682 0 0,17-11-2604 0 0</inkml:trace>
  <inkml:trace contextRef="#ctx0" brushRef="#br0" timeOffset="8509.49">179 34 0 0 0,'0'0'599'0'0,"0"0"674"0"0,0 0 452 0 0,0 0 88 0 0,0 0-167 0 0,0 0-314 0 0,0 0-306 0 0,0 0-223 0 0,0 0-136 0 0,0 0-18 0 0,4-7 26 0 0,12-20 62 0 0,-26 39 7377 0 0,-31 41-7794 0 0,22-18 15 0 0,2 2 0 0 0,1 0 0 0 0,2 1 1 0 0,-5 24-336 0 0,-1 24 406 0 0,4 1 1 0 0,4 1 0 0 0,3 0 0 0 0,4 0-1 0 0,5 1 1 0 0,5 37-407 0 0,1-54 231 0 0,3 0 0 0 0,3-1 0 0 0,4 0 0 0 0,2-2 0 0 0,26 64-231 0 0,-31-103 55 0 0,1 0 0 0 0,1 0 0 0 0,2-2 0 0 0,1 0-1 0 0,1-1 1 0 0,19 21-55 0 0,-33-42-29 0 0,1-1-1 0 0,-1-1 0 0 0,1 1 0 0 0,-1-1 1 0 0,1 0-1 0 0,1 0 0 0 0,-1 0 0 0 0,0-1 1 0 0,1 0-1 0 0,0-1 0 0 0,0 1 1 0 0,0-1-1 0 0,0 0 0 0 0,5 0 30 0 0,25-1-3778 0 0,1-7-5410 0 0,-26 3-2706 0 0</inkml:trace>
  <inkml:trace contextRef="#ctx0" brushRef="#br0" timeOffset="20958.759">3735 586 0 0 0,'0'0'1244'0'0,"0"0"677"0"0,0 0 366 0 0,0 0 8 0 0,0 0-283 0 0,0 0-358 0 0,0 0-255 0 0,0 0-211 0 0,0 0-135 0 0,-18 19 5092 0 0,-111 165-3782 0 0,-87 73-1525 0 0,150-179-700 0 0,60-69-48 0 0,0-1-577 0 0,6-25-3175 0 0,1-1-6539 0 0,-1 17 244 0 0</inkml:trace>
  <inkml:trace contextRef="#ctx0" brushRef="#br0" timeOffset="21424.056">3367 586 4705 0 0,'0'0'2188'0'0,"0"0"-322"0"0,0 0-243 0 0,0 0 78 0 0,0 0 83 0 0,0 0-58 0 0,0 0-239 0 0,0 0-339 0 0,0 0-320 0 0,0 0-220 0 0,0 0-133 0 0,0 0-95 0 0,0 0-47 0 0,-3 0 606 0 0,32 40 1326 0 0,75 111 177 0 0,-2 10-1622 0 0,-19-20-537 0 0,-46-88-79 0 0,-44-58-2763 0 0,1-1-1555 0 0,2 2-4361 0 0,2 3-3582 0 0</inkml:trace>
  <inkml:trace contextRef="#ctx0" brushRef="#br0" timeOffset="22622.16">3879 362 0 0 0,'0'0'1262'0'0,"0"0"657"0"0,0 0 256 0 0,0 0-56 0 0,0 0-179 0 0,0 0-241 0 0,0 0-230 0 0,0 0-180 0 0,0 0-152 0 0,0 0-115 0 0,0 0-84 0 0,-7 0 418 0 0,5 0 7718 0 0,58-23-7976 0 0,-32 15-1070 0 0,-1 1 1 0 0,1 1-1 0 0,0 1 1 0 0,1 0 0 0 0,-1 2-1 0 0,1 2 1 0 0,0 0-29 0 0,-24 0 1 0 0,1 0 1 0 0,-1 1-1 0 0,0-1 1 0 0,1 1-1 0 0,-1-1 1 0 0,1 1-1 0 0,-1 0 1 0 0,0 0-1 0 0,1-1 1 0 0,-1 1-1 0 0,1 0 1 0 0,-1 0-1 0 0,1 0 0 0 0,-1 1 1 0 0,0-1-1 0 0,1 0 1 0 0,-1 1-1 0 0,1-1 1 0 0,-1 0-1 0 0,0 1 1 0 0,1 0-1 0 0,-1-1 1 0 0,0 1-1 0 0,0 0 1 0 0,1-1-1 0 0,-1 1 1 0 0,0 0-1 0 0,0 0 1 0 0,0 0-1 0 0,0 0 1 0 0,0 0-1 0 0,0 0 1 0 0,0 1-1 0 0,-1-1 1 0 0,1 0-1 0 0,0 0 1 0 0,-1 1-1 0 0,1-1 0 0 0,-1 0 1 0 0,1 1-1 0 0,-1-1 1 0 0,1 0-1 0 0,-1 1 1 0 0,0-1-1 0 0,0 1 1 0 0,0-1-1 0 0,0 1 1 0 0,0-1-1 0 0,0 0 1 0 0,0 1-1 0 0,0-1 1 0 0,-1 1-1 0 0,1-1 1 0 0,0 0-1 0 0,-1 1-1 0 0,-153 160 208 0 0,140-129-230 0 0,44-22 58 0 0,-10-10 30 0 0,0 0 1 0 0,0-1 0 0 0,0-1 0 0 0,0-1 0 0 0,0 0-1 0 0,17-6-66 0 0,-33 8 6 0 0,29-3-483 0 0,-33 3 71 0 0,0 0-302 0 0,0 0-519 0 0,0 0-1269 0 0,0 0-3872 0 0,0 3-6211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5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424 317 0 0 0,'0'0'1152'0'0,"0"0"578"0"0,0 0 138 0 0,0 0-73 0 0,0 0-174 0 0,0 0-206 0 0,0 0-178 0 0,0 0-143 0 0,0 0-103 0 0,0 0-31 0 0,0 0 11 0 0,4-4 5 0 0,15-11 28 0 0,-15 12 7 0 0,-4 3-47 0 0,0 0-51 0 0,0 0-80 0 0,-7 24 4668 0 0,-19 17-5550 0 0,17-28 529 0 0,-309 417 359 0 0,241-301-961 0 0,63-89-296 0 0,14-40 270 0 0,0-11-5741 0 0,1-10 679 0 0,0 10-1348 0 0,1 3-2403 0 0</inkml:trace>
  <inkml:trace contextRef="#ctx0" brushRef="#br0" timeOffset="472.296">114 273 6809 0 0,'0'0'2028'0'0,"0"0"-279"0"0,0 0-184 0 0,0 0 6 0 0,0 0 70 0 0,0 0-112 0 0,0 0-233 0 0,0 0-272 0 0,0 0-234 0 0,0 0-176 0 0,0 0-147 0 0,0 0-91 0 0,0 0-117 0 0,-2-2-56 0 0,41 70 2025 0 0,-18-40-1891 0 0,-2 0 0 0 0,0 1-1 0 0,-2 2 1 0 0,-2-1 0 0 0,-1 2 0 0 0,-1 0-1 0 0,-1 1 1 0 0,-2 0 0 0 0,-2 0 0 0 0,0 3-337 0 0,6 28 94 0 0,57 179 270 0 0,-40-196-325 0 0,-34-59-1776 0 0,0 4-1133 0 0,2 3-3749 0 0,1 5-5480 0 0</inkml:trace>
  <inkml:trace contextRef="#ctx0" brushRef="#br0" timeOffset="1720.413">1024 0 6425 0 0,'0'0'1859'0'0,"0"0"-340"0"0,0 0-49 0 0,0 0 141 0 0,0 0 77 0 0,0 0-130 0 0,0 0-314 0 0,0 0-355 0 0,0 0-304 0 0,0 0-181 0 0,0 0-92 0 0,0 0-18 0 0,5 12 2122 0 0,-38 148 75 0 0,20-117-2255 0 0,-104 284 156 0 0,12-85-236 0 0,103-238-160 0 0,1 0-1 0 0,-1 0 0 0 0,1 0 0 0 0,0 0 0 0 0,0 0 0 0 0,0 0 0 0 0,1 0 0 0 0,-1 0 0 0 0,1 1 0 0 0,0-1 0 0 0,1 0 0 0 0,-1 0 0 0 0,0 0 0 0 0,1 1 0 0 0,0-1 0 0 0,0 0 0 0 0,1 0 1 0 0,-1 0-1 0 0,1 0 0 0 0,-1-1 0 0 0,1 1 0 0 0,1 0 0 0 0,-1-1 0 0 0,0 1 0 0 0,1-1 0 0 0,0 0 0 0 0,1 2 5 0 0,6 0 88 0 0,1-1 0 0 0,-1 0 1 0 0,1-1-1 0 0,-1 0 0 0 0,1 0 0 0 0,0-2 0 0 0,0 1 1 0 0,0-1-1 0 0,0-1 0 0 0,0 0 0 0 0,0 0 0 0 0,0-1 1 0 0,0-1-1 0 0,0 0 0 0 0,2-1-88 0 0,112-26 420 0 0,-112 26-290 0 0,-1-21-3116 0 0,-12 21 2362 0 0,-1-11-3433 0 0,-3 6-4523 0 0,1 1-2462 0 0</inkml:trace>
  <inkml:trace contextRef="#ctx0" brushRef="#br0" timeOffset="2083.347">554 567 6081 0 0,'0'0'2313'0'0,"0"0"-782"0"0,0 0-338 0 0,0 0 100 0 0,0 0 152 0 0,0 0-6 0 0,0 0-157 0 0,0 0-223 0 0,0 0-155 0 0,0 0-97 0 0,0 0-66 0 0,0 0-66 0 0,0 0-56 0 0,31-12-47 0 0,96-35-52 0 0,-51 29 394 0 0,147 14 365 0 0,-162 10-1445 0 0,-30-3-1983 0 0,0-1-6519 0 0,-22-2-3048 0 0</inkml:trace>
  <inkml:trace contextRef="#ctx0" brushRef="#br0" timeOffset="2653.281">1747 512 2112 0 0,'0'0'1822'0'0,"0"0"-23"0"0,0 0 211 0 0,0 0 142 0 0,0 0 14 0 0,0 0-179 0 0,0 0-350 0 0,0 0-324 0 0,0 0-234 0 0,0 0-181 0 0,0 0-122 0 0,0 0-60 0 0,-8 0-78 0 0,-125 19 2106 0 0,114-11-2594 0 0,-5 1-73 0 0,-1 1 1 0 0,1 1-1 0 0,0 1 0 0 0,1 1 0 0 0,1 1 1 0 0,0 1-1 0 0,1 1 0 0 0,1 1 1 0 0,0 0-1 0 0,-17 21-77 0 0,30-30-11 0 0,1-1 0 0 0,0 1 1 0 0,0 1-1 0 0,0-1 0 0 0,1 1 0 0 0,1 0 1 0 0,-1 0-1 0 0,1 0 0 0 0,1 0 0 0 0,0 1 1 0 0,0 0-1 0 0,1 0 0 0 0,0-1 0 0 0,1 1 1 0 0,0 0-1 0 0,0 8 11 0 0,3-15 15 0 0,1 0-1 0 0,-1 1 1 0 0,1-1 0 0 0,-1 0-1 0 0,1-1 1 0 0,0 1 0 0 0,0 0 0 0 0,1-1-1 0 0,-1 0 1 0 0,0 0 0 0 0,1 0-1 0 0,0 0 1 0 0,-1 0 0 0 0,1-1 0 0 0,0 1-1 0 0,0-1 1 0 0,0 0 0 0 0,0-1-1 0 0,0 1 1 0 0,0 0 0 0 0,0-1 0 0 0,0 0-1 0 0,0 0 1 0 0,0 0 0 0 0,0-1-1 0 0,0 1 1 0 0,0-1 0 0 0,0 0-1 0 0,-1 0 1 0 0,1 0 0 0 0,0-1 0 0 0,0 1-1 0 0,-1-1 1 0 0,4-2-15 0 0,36-16 197 0 0,-1-2 0 0 0,0-2 0 0 0,-2-1 0 0 0,-1-3 0 0 0,-1-1 0 0 0,28-28-197 0 0,-35 34 110 0 0,-30 23-132 0 0,-1 0-22 0 0,0 0-7 0 0,2 23-154 0 0,-2-17 22 0 0,10 104-557 0 0,5-77-2700 0 0,9-3-4179 0 0,-12-19 1177 0 0,-5-3-1204 0 0</inkml:trace>
  <inkml:trace contextRef="#ctx0" brushRef="#br0" timeOffset="3124.983">1896 924 13315 0 0,'0'0'2423'0'0,"0"0"-860"0"0,0 0-420 0 0,0 0-75 0 0,0 0-96 0 0,0 0-119 0 0,0 0-188 0 0,0 0-156 0 0,0 0-90 0 0,0 0-48 0 0,0 0 17 0 0,0 0-9 0 0,0 0-8 0 0,17-16 2 0 0,79-82 276 0 0,89-89 153 0 0,-161 172-877 0 0,-24 15 59 0 0,0 0 8 0 0,0 0-70 0 0,-11 19-501 0 0,6-12 570 0 0,0 0 0 0 0,1 1 0 0 0,0 0-1 0 0,0 0 1 0 0,1 0 0 0 0,0 0 0 0 0,0 1 0 0 0,1-1 0 0 0,0 1 0 0 0,0 0 0 0 0,1 0 0 0 0,0-1 0 0 0,1 1 0 0 0,0 0-1 0 0,0 0 1 0 0,1 4 9 0 0,3-8 25 0 0,-1-1 0 0 0,0 0-1 0 0,1 0 1 0 0,0 0 0 0 0,0 0-1 0 0,0-1 1 0 0,1 0 0 0 0,-1 0-1 0 0,1 0 1 0 0,0 0 0 0 0,0-1-1 0 0,0 1 1 0 0,0-1 0 0 0,0-1-1 0 0,0 1 1 0 0,0-1-1 0 0,1 0 1 0 0,-1 0 0 0 0,0 0-1 0 0,1-1 1 0 0,-1 0 0 0 0,1 0-1 0 0,-1 0 1 0 0,1-1 0 0 0,-1 1-1 0 0,0-1 1 0 0,1-1 0 0 0,-1 1-1 0 0,0-1 1 0 0,0 0 0 0 0,5-2-25 0 0,-4 1 19 0 0,-1 0 0 0 0,1 0 1 0 0,-1-1-1 0 0,0 0 0 0 0,0 0 1 0 0,0 0-1 0 0,0 0 0 0 0,-1-1 1 0 0,0 0-1 0 0,0 0 0 0 0,0 0 1 0 0,0 0-1 0 0,-1-1 0 0 0,0 1 1 0 0,0-1-1 0 0,0 0 0 0 0,-1 0 1 0 0,0 0-1 0 0,0 0 0 0 0,-1 0 1 0 0,1-1-1 0 0,-1 1 0 0 0,-1 0 1 0 0,1-1-1 0 0,-1 1 0 0 0,0-5-19 0 0,0 1-533 0 0,0-6-1780 0 0,-1 7-3142 0 0,-2 4-6807 0 0</inkml:trace>
  <inkml:trace contextRef="#ctx0" brushRef="#br0" timeOffset="5137.869">2988 280 0 0 0,'0'0'1064'0'0,"0"0"334"0"0,0 0 114 0 0,0 0-46 0 0,0 0 38 0 0,0 0-1 0 0,1-10-52 0 0,6-33-68 0 0,-18 11 5549 0 0,-16 29-3796 0 0,23 3-2935 0 0,0 1-167 0 0,0 1 0 0 0,0 0 0 0 0,0 1 0 0 0,0-1 0 0 0,0 1 0 0 0,1-1 0 0 0,-1 1 0 0 0,1 0 0 0 0,0 0 0 0 0,0 1 0 0 0,0-1 0 0 0,0 1 0 0 0,1 0 1 0 0,-1-1-1 0 0,1 1 0 0 0,0 0 0 0 0,0 0 0 0 0,0 0 0 0 0,1 1-34 0 0,-16 27 114 0 0,-4 5 29 0 0,1 1-1 0 0,2 1 1 0 0,2 0-1 0 0,1 1 0 0 0,2 1 1 0 0,2 0-1 0 0,2 1 1 0 0,1 0-1 0 0,0 36-142 0 0,7-68 22 0 0,1-1 0 0 0,1 1 1 0 0,0 0-1 0 0,0-1 0 0 0,1 0 0 0 0,0 1 0 0 0,1-1 0 0 0,0 0 1 0 0,0 0-1 0 0,1 0 0 0 0,0 0 0 0 0,1-1 0 0 0,-1 0 1 0 0,2 0-1 0 0,-1 0 0 0 0,1 0 0 0 0,0-1 0 0 0,1 0 0 0 0,1 1-22 0 0,3 0 70 0 0,0 0-1 0 0,1 0 1 0 0,0-1-1 0 0,0-1 0 0 0,0 0 1 0 0,1-1-1 0 0,0 0 0 0 0,0-1 1 0 0,0 0-1 0 0,0-1 0 0 0,1-1 1 0 0,-1 0-1 0 0,1-1 0 0 0,0 0 1 0 0,0-1-1 0 0,-1 0 0 0 0,1-2 1 0 0,0 1-1 0 0,-1-2 0 0 0,1 1 1 0 0,-1-2-1 0 0,0 0 0 0 0,0-1 1 0 0,0 0-1 0 0,-1-1 1 0 0,0 0-1 0 0,0-1 0 0 0,0 0 1 0 0,-1-1-1 0 0,0 0 0 0 0,0-1 1 0 0,-1 0-1 0 0,-1-1 0 0 0,5-5-69 0 0,-3 4 42 0 0,0-1-1 0 0,-1-1 0 0 0,0 0 0 0 0,-1 0 1 0 0,-1-1-1 0 0,0 0 0 0 0,-1 0 0 0 0,0-1 1 0 0,-1 0-1 0 0,-1 0 0 0 0,0-1 0 0 0,-1 1 1 0 0,-1-1-1 0 0,0 0 0 0 0,-2 0 1 0 0,1 0-1 0 0,-2-8-41 0 0,1 12-33 0 0,-1 0 1 0 0,0 0 0 0 0,-1 0-1 0 0,0 0 1 0 0,-1 0 0 0 0,0 0 0 0 0,-1 0-1 0 0,0 1 1 0 0,-1-1 0 0 0,0 1-1 0 0,-1 0 1 0 0,0 0 0 0 0,-1 0-1 0 0,0 1 1 0 0,-1 0 0 0 0,0 0-1 0 0,-1 1 1 0 0,1 0 0 0 0,-2 0-1 0 0,1 1 1 0 0,-7-5 32 0 0,0 3-179 0 0,0 1 0 0 0,0 1 0 0 0,-1 0 0 0 0,0 1 0 0 0,0 1 0 0 0,0 0 0 0 0,-1 1 0 0 0,0 1 0 0 0,0 0 0 0 0,-1 2 0 0 0,1 0 0 0 0,-16 0 179 0 0,-47 9-2934 0 0,6 17-3298 0 0,54-13-3624 0 0</inkml:trace>
  <inkml:trace contextRef="#ctx0" brushRef="#br0" timeOffset="5881.604">2668 608 3689 0 0,'0'0'1319'0'0,"0"0"-152"0"0,0 0 60 0 0,0 0 245 0 0,0 0 200 0 0,0 0-39 0 0,0 0-242 0 0,0 0-259 0 0,0 0-252 0 0,0 0-177 0 0,0 0-92 0 0,0 0-31 0 0,0 0 1 0 0,-3-9 491 0 0,3 7 2744 0 0,98-28-1128 0 0,37-14-1630 0 0,-67 40-755 0 0,-41 33-201 0 0,84 98 487 0 0,-108-123-529 0 0,0 0 1 0 0,1 1 0 0 0,0-1 0 0 0,0 0 0 0 0,0-1 0 0 0,0 1 0 0 0,1-1 0 0 0,0 0 0 0 0,-1 0 0 0 0,1 0 0 0 0,0-1-1 0 0,0 0 1 0 0,0 0 0 0 0,1 0 0 0 0,-1 0 0 0 0,1-1 0 0 0,-1 0 0 0 0,1 0 0 0 0,-1 0 0 0 0,1-1 0 0 0,4 0-61 0 0,-4 0 60 0 0,0 0 1 0 0,-1-1 0 0 0,1 0 0 0 0,-1 0 0 0 0,1 0 0 0 0,-1 0 0 0 0,1-1 0 0 0,-1 0 0 0 0,0 0 0 0 0,0-1 0 0 0,0 0 0 0 0,0 1 0 0 0,0-2 0 0 0,-1 1 0 0 0,1 0 0 0 0,-1-1 0 0 0,4-3-61 0 0,4-4 74 0 0,-24 11-3156 0 0,9 0-1360 0 0,1 0-3772 0 0,-1 0-4738 0 0</inkml:trace>
  <inkml:trace contextRef="#ctx0" brushRef="#br0" timeOffset="7901.383">3446 899 0 0 0,'0'0'624'0'0,"0"0"807"0"0,0 0 475 0 0,0 0 49 0 0,0 0-275 0 0,0 0-382 0 0,0 0-303 0 0,0 0-162 0 0,0 0-50 0 0,0 0 21 0 0,0 0 16 0 0,2-1-75 0 0,2 2 6496 0 0,-35 43-6775 0 0,7 70-258 0 0,23-112-186 0 0,1 0 0 0 0,0 1 0 0 0,0-1 1 0 0,0 0-1 0 0,1 1 0 0 0,-1-1 0 0 0,0 0 1 0 0,1 0-1 0 0,0 0 0 0 0,-1 1 0 0 0,1-1 1 0 0,0 0-1 0 0,0 0 0 0 0,0 0 0 0 0,0 0 0 0 0,1 0 1 0 0,-1 0-1 0 0,1-1 0 0 0,-1 1 0 0 0,1 0 1 0 0,-1-1-1 0 0,1 1 0 0 0,0-1 0 0 0,0 1 1 0 0,0-1-1 0 0,0 0 0 0 0,0 0 0 0 0,0 0 1 0 0,0 0-1 0 0,0 0 0 0 0,0 0 0 0 0,0-1 1 0 0,0 1-1 0 0,1-1 0 0 0,-1 1 0 0 0,0-1 0 0 0,1 0 1 0 0,-1 0-1 0 0,0 0 0 0 0,1 0-22 0 0,6 0 155 0 0,-1 1-1 0 0,1-1 0 0 0,-1-1 1 0 0,1 0-1 0 0,-1 0 0 0 0,1-1 1 0 0,-1 0-1 0 0,0 0 0 0 0,0-1 1 0 0,0 0-1 0 0,0 0 1 0 0,0-1-1 0 0,0 0 0 0 0,-1 0 1 0 0,0-1-1 0 0,0 0 0 0 0,0 0 1 0 0,-1-1-1 0 0,0 0 1 0 0,1-1-155 0 0,33-67 817 0 0,-40 19-489 0 0,-3 52-361 0 0,0-1 0 0 0,-1 1-1 0 0,1 0 1 0 0,-1 0 0 0 0,0 0 0 0 0,1 0-1 0 0,-1 1 1 0 0,0-1 0 0 0,-1 1 0 0 0,1 0-1 0 0,0 1 1 0 0,-1-1 0 0 0,1 1 0 0 0,-1-1-1 0 0,1 1 1 0 0,-1 1 0 0 0,1-1 0 0 0,-1 1-1 0 0,0-1 1 0 0,0 1 0 0 0,1 1-1 0 0,-1-1 1 0 0,1 1 0 0 0,-1 0 0 0 0,0 0-1 0 0,1 0 1 0 0,-1 0 0 0 0,1 1 0 0 0,0 0-1 0 0,-1 0 1 0 0,0 1 33 0 0,-41 23-1519 0 0,26-2-6234 0 0,20-23-565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41 5249 0 0,'0'0'3305'0'0,"0"0"-1131"0"0,0 0-583 0 0,0 0-150 0 0,0 0 14 0 0,0 0 38 0 0,0 0-85 0 0,0 0-183 0 0,0 0-243 0 0,0 0-295 0 0,0 0-186 0 0,0 0-129 0 0,0 0-94 0 0,-5-6-42 0 0,-14-21-42 0 0,14 20-37 0 0,17 412 2079 0 0,4-1-1617 0 0,0-315-456 0 0,1-97 203 0 0,127-237 317 0 0,-134 229-670 0 0,0 1 0 0 0,0 0-1 0 0,2 0 1 0 0,0 2 0 0 0,0-1 0 0 0,1 1-1 0 0,1 1 1 0 0,0 1 0 0 0,14-9-13 0 0,-26 18-2 0 0,-1 1 0 0 0,1 0 0 0 0,0 0 0 0 0,0 1 0 0 0,-1-1 0 0 0,1 0 0 0 0,0 1 0 0 0,0-1 0 0 0,0 1 0 0 0,0-1 0 0 0,0 1 0 0 0,0 0 1 0 0,0 0-1 0 0,0 0 0 0 0,0 0 0 0 0,0 0 0 0 0,0 0 0 0 0,0 1 0 0 0,0-1 0 0 0,0 1 0 0 0,0-1 0 0 0,0 1 0 0 0,0 0 0 0 0,-1 0 0 0 0,1 0 0 0 0,0 0 0 0 0,0 0 0 0 0,-1 0 1 0 0,1 0-1 0 0,-1 0 0 0 0,1 1 0 0 0,-1-1 0 0 0,1 1 0 0 0,-1-1 0 0 0,0 1 0 0 0,0-1 0 0 0,0 1 0 0 0,0 0 0 0 0,1 1 2 0 0,25 81 63 0 0,-25-72-42 0 0,60 260 153 0 0,-62-272-207 0 0,0 1 0 0 0,0 0 0 0 0,0 0-1 0 0,0-1 1 0 0,0 1 0 0 0,1 0 0 0 0,-1-1 0 0 0,0 1-1 0 0,0 0 1 0 0,0 0 0 0 0,1-1 0 0 0,-1 1-1 0 0,0 0 1 0 0,1-1 0 0 0,-1 1 0 0 0,1-1-1 0 0,-1 1 1 0 0,1 0 0 0 0,-1-1 0 0 0,1 1-1 0 0,-1-1 1 0 0,1 1 0 0 0,-1-1 0 0 0,1 1-1 0 0,0-1 1 0 0,-1 0 0 0 0,1 1 0 0 0,0-1-1 0 0,-1 0 1 0 0,1 0 0 0 0,0 1 0 0 0,-1-1-1 0 0,1 0 1 0 0,0 0 0 0 0,0 0 0 0 0,-1 0-1 0 0,1 0 1 0 0,0 0 0 0 0,0 0 0 0 0,-1 0-1 0 0,1 0 1 0 0,0 0 0 0 0,-1 0 0 0 0,1 0-1 0 0,0-1 1 0 0,0 1 0 0 0,-1 0 0 0 0,1 0-1 0 0,0-1 1 0 0,-1 1 0 0 0,1-1 0 0 0,-1 1-1 0 0,1-1 1 0 0,0 1 0 0 0,-1-1 0 0 0,1 1 33 0 0,18-25-4807 0 0,-9 12 310 0 0,-4 5-4160 0 0</inkml:trace>
  <inkml:trace contextRef="#ctx0" brushRef="#br0" timeOffset="723.502">1015 502 13603 0 0,'0'0'1559'0'0,"0"0"-379"0"0,0 0-172 0 0,0 0-14 0 0,0 0-18 0 0,0 0-44 0 0,0 0-129 0 0,0 0-160 0 0,0 0-128 0 0,0 0-125 0 0,0 0-67 0 0,-34 25-49 0 0,-107 79-66 0 0,72-41 78 0 0,64-59-272 0 0,0 0 0 0 0,1 1 1 0 0,0-1-1 0 0,0 1 0 0 0,0 0 0 0 0,0 0 0 0 0,1 1 0 0 0,0-1 0 0 0,0 1 0 0 0,0 0 0 0 0,1 0 0 0 0,0-1 0 0 0,0 2 0 0 0,0-1 0 0 0,1 0 0 0 0,0 0 0 0 0,0 0 0 0 0,0 1 0 0 0,1-1 0 0 0,0 0 0 0 0,1 5-14 0 0,2-8 21 0 0,0 0 1 0 0,0-1-1 0 0,0 0 0 0 0,0 0 1 0 0,1 0-1 0 0,-1 0 0 0 0,1 0 1 0 0,-1-1-1 0 0,1 1 0 0 0,0-1 1 0 0,0 0-1 0 0,0 0 1 0 0,-1 0-1 0 0,1-1 0 0 0,0 1 1 0 0,0-1-1 0 0,0 0 0 0 0,0 0 1 0 0,0-1-1 0 0,0 1 0 0 0,0-1 1 0 0,0 0-1 0 0,-1 0 0 0 0,2 0-21 0 0,8-4 87 0 0,0 0 0 0 0,1-1 1 0 0,-2-1-1 0 0,1 0 0 0 0,-1-1 0 0 0,0 0 0 0 0,-1-1 0 0 0,0 0 0 0 0,0-1 1 0 0,-1 0-1 0 0,0-1 0 0 0,1-2-87 0 0,93-145 541 0 0,-101 150-506 0 0,2-2 65 0 0,-2 17-28 0 0,-4 29-80 0 0,0-23-16 0 0,0 0 1 0 0,0 0-1 0 0,1 1 1 0 0,1-1-1 0 0,1 0 1 0 0,0 0-1 0 0,0 0 1 0 0,1 0-1 0 0,1 0 1 0 0,0-1-1 0 0,1 1 1 0 0,0-1-1 0 0,1 0 1 0 0,2 3 23 0 0,-3-8-22 0 0,-3-3 7 0 0,1 0 0 0 0,-1 0 1 0 0,1 0-1 0 0,0-1 0 0 0,0 1 1 0 0,0 0-1 0 0,0-1 1 0 0,1 0-1 0 0,-1 0 0 0 0,1 0 1 0 0,0 0-1 0 0,0-1 0 0 0,0 1 1 0 0,0-1-1 0 0,0 0 0 0 0,1 0 1 0 0,-1-1-1 0 0,1 1 0 0 0,-1-1 1 0 0,1 0-1 0 0,-1 0 0 0 0,3-1 15 0 0,-2-2 11 0 0,-1 0 0 0 0,0-1-1 0 0,0 0 1 0 0,0 1 0 0 0,0-2-1 0 0,0 1 1 0 0,0 0-1 0 0,-1-1 1 0 0,0 0 0 0 0,0 0-1 0 0,0 0 1 0 0,0 0 0 0 0,0 0-1 0 0,-1 0 1 0 0,0-1-1 0 0,0 1 1 0 0,0-1 0 0 0,-1 0-1 0 0,1 1 1 0 0,-1-1-1 0 0,0 0 1 0 0,0 0 0 0 0,-1 0-1 0 0,1 0 1 0 0,-1-1-11 0 0,4-10 21 0 0,48-179 555 0 0,-52 195-576 0 0,10-21 121 0 0,-3 34-54 0 0,4 48 20 0 0,2 32-30 0 0,-6-41-78 0 0,-5-36 25 0 0,1 0 1 0 0,1 0-1 0 0,0-1 0 0 0,1 1 1 0 0,0-1-1 0 0,2 0 0 0 0,-1 0 0 0 0,2-1 1 0 0,8 13-5 0 0,-16-26 4 0 0,1 0 0 0 0,0 0 0 0 0,0 0 0 0 0,0-1 0 0 0,0 1 0 0 0,0 0 0 0 0,0 0 0 0 0,0 0 0 0 0,0-1 0 0 0,0 1 1 0 0,0-1-1 0 0,0 1 0 0 0,0-1 0 0 0,0 1 0 0 0,1-1 0 0 0,-1 1 0 0 0,0-1 0 0 0,0 0 0 0 0,0 0 0 0 0,1 0 0 0 0,-1 0 0 0 0,0 0 0 0 0,0 0 1 0 0,1 0-1 0 0,-1 0 0 0 0,0 0 0 0 0,0 0 0 0 0,1-1 0 0 0,-1 1 0 0 0,0 0 0 0 0,0-1 0 0 0,0 0 0 0 0,0 1 0 0 0,0-1 0 0 0,0 1 0 0 0,1-1 1 0 0,-2 0-1 0 0,1 0 0 0 0,0 1 0 0 0,0-1 0 0 0,0 0 0 0 0,0 0 0 0 0,0 0 0 0 0,0-1-4 0 0,32-49 341 0 0,16-103 247 0 0,-30 51-356 0 0,-18 114-6491 0 0,-1-5 2141 0 0,-1-2-3286 0 0,1-3-2981 0 0</inkml:trace>
  <inkml:trace contextRef="#ctx0" brushRef="#br0" timeOffset="1089.936">1703 730 3665 0 0,'0'0'3267'0'0,"0"0"-80"0"0,0 0-187 0 0,0 0-381 0 0,0 0-460 0 0,0 0-400 0 0,0 0-310 0 0,0 0-224 0 0,0 0-170 0 0,0 0-165 0 0,0 0-156 0 0,33 2-127 0 0,100 6-119 0 0,-74-23 110 0 0,-52 8-454 0 0,-1 3-90 0 0,-1 0 0 0 0,0-1 1 0 0,0 0-1 0 0,0 0 1 0 0,-1 0-1 0 0,0 0 0 0 0,1-1 1 0 0,-2 1-1 0 0,1-1 0 0 0,-1 0 1 0 0,0 0-1 0 0,0-1 0 0 0,-1 1 1 0 0,0-1-1 0 0,0 1 0 0 0,0-1 1 0 0,-1 0-1 0 0,0 0 1 0 0,0 1-1 0 0,-1-1 0 0 0,1 0 1 0 0,-2 0-1 0 0,1 0 0 0 0,-1 0 1 0 0,0 0-55 0 0,-1 2-22 0 0,-1 1-1 0 0,0-1 1 0 0,1 1 0 0 0,-1-1 0 0 0,-1 1 0 0 0,1 0 0 0 0,-1 0 0 0 0,1 1 0 0 0,-1-1-1 0 0,0 1 1 0 0,-1 0 0 0 0,1 0 0 0 0,0 0 0 0 0,-1 0 0 0 0,0 1 0 0 0,0 0 0 0 0,1 0-1 0 0,-1 0 1 0 0,0 0 0 0 0,-1 1 0 0 0,1 0 0 0 0,0 0 0 0 0,0 0 0 0 0,0 1-1 0 0,-1 0 1 0 0,1 0 0 0 0,-4 1 22 0 0,3-1-36 0 0,-1 1 0 0 0,1 0 0 0 0,0 0 0 0 0,0 1 0 0 0,0 0 0 0 0,0 0-1 0 0,0 0 1 0 0,1 1 0 0 0,-1 0 0 0 0,1 0 0 0 0,-1 0 0 0 0,1 1 0 0 0,0-1 0 0 0,1 1-1 0 0,-1 1 1 0 0,0-1 0 0 0,1 0 0 0 0,0 1 0 0 0,0 0 0 0 0,1 0 0 0 0,-1 1 0 0 0,1-1 0 0 0,0 1 36 0 0,-3 5-41 0 0,-1 2 0 0 0,2-1 0 0 0,0 1 1 0 0,0 0-1 0 0,1 0 0 0 0,1 0 1 0 0,0 0-1 0 0,1 1 0 0 0,0-1 1 0 0,1 4 40 0 0,0-10 0 0 0,0 1 1 0 0,1-1-1 0 0,0 1 0 0 0,0-1 1 0 0,1 1-1 0 0,0 0 1 0 0,0-1-1 0 0,1 0 1 0 0,0 1-1 0 0,0-1 1 0 0,1 0-1 0 0,-1 0 0 0 0,2 0 1 0 0,-1 0-1 0 0,5 5 0 0 0,3 2 22 0 0,2-2 1 0 0,0 1-1 0 0,0-2 0 0 0,1 0 0 0 0,1 0 0 0 0,-1-2 0 0 0,2 1 0 0 0,-1-2 1 0 0,1 0-1 0 0,1-1 0 0 0,-1-1 0 0 0,1 0 0 0 0,0-1 0 0 0,0-1 0 0 0,1-1 1 0 0,0 0-1 0 0,-1-1 0 0 0,7-1-22 0 0,121-5-2858 0 0,-124 0-2442 0 0,-5 0-6892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2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0 0 0,'0'0'640'0'0,"0"0"790"0"0,0 0 283 0 0,0 0 35 0 0,0 0-80 0 0,0 0-146 0 0,0 0-149 0 0,0 0-123 0 0,0 0-115 0 0,0 0-118 0 0,0 0-107 0 0,0 0-87 0 0,26-4 4178 0 0,50-4-2495 0 0,-26 4-3430 0 0,77-1 4936 0 0,-85 4-5329 0 0,-1 1-4454 0 0,-9-1-6352 0 0,-34 1 5510 0 0</inkml:trace>
  <inkml:trace contextRef="#ctx0" brushRef="#br0" timeOffset="251.658">194 0 9554 0 0,'0'0'1779'0'0,"0"0"-365"0"0,0 0-297 0 0,0 0-14 0 0,0 0 97 0 0,0 0 42 0 0,0 0-127 0 0,0 0-186 0 0,0 0-182 0 0,0 0-164 0 0,0 0-128 0 0,-3 34-98 0 0,-8 107-98 0 0,9 134-699 0 0,1-264-340 0 0,2 13-1596 0 0,0-8-7371 0 0,-1-12 1236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5177 0 0,'0'0'1535'0'0,"0"0"-273"0"0,0 0-97 0 0,0 0 96 0 0,0 0 186 0 0,0 0 101 0 0,0 0-81 0 0,0 0-219 0 0,0 0-301 0 0,0 0-298 0 0,0 0-238 0 0,0-10-147 0 0,1-27 519 0 0,43 520 2491 0 0,-40-458-3253 0 0,-2-8-7 0 0,-1 0-1 0 0,2 0 1 0 0,0 0 0 0 0,1 0 0 0 0,1-1-1 0 0,1 0 1 0 0,0 1 0 0 0,1-2-1 0 0,0 1 1 0 0,1-1 0 0 0,1-1 0 0 0,1 1-1 0 0,0-1 1 0 0,1-1 0 0 0,11 12-14 0 0,-20-24 24 0 0,1 1-1 0 0,0 0 1 0 0,0-1 0 0 0,-1 0-1 0 0,1 1 1 0 0,0-1 0 0 0,0 0-1 0 0,0-1 1 0 0,0 1 0 0 0,0 0 0 0 0,0-1-1 0 0,1 0 1 0 0,-1 0 0 0 0,0 0-1 0 0,0 0 1 0 0,0 0 0 0 0,0 0 0 0 0,0-1-1 0 0,0 0 1 0 0,0 1 0 0 0,0-1-1 0 0,0 0 1 0 0,0-1 0 0 0,0 1-1 0 0,0 0 1 0 0,-1-1 0 0 0,1 0 0 0 0,0 1-1 0 0,-1-1 1 0 0,0 0 0 0 0,1 0-1 0 0,-1-1 1 0 0,1 0-24 0 0,68-87 638 0 0,-69 87-645 0 0,31-53 49 0 0,-3-1-1 0 0,-2-1 1 0 0,-2-2-1 0 0,-3-1 0 0 0,-2-6-41 0 0,-12 19 98 0 0,-9 48-68 0 0,-2 16-135 0 0,-4 26 45 0 0,-4 124 23 0 0,11-157 38 0 0,0-1 0 0 0,0-1 0 0 0,1 1 1 0 0,0 0-1 0 0,1 0 0 0 0,0-1 0 0 0,0 1 0 0 0,0-1 0 0 0,1 0 0 0 0,0 0 0 0 0,1 0 0 0 0,-1 0 0 0 0,1-1 0 0 0,0 0 1 0 0,1 0-1 0 0,0 0 0 0 0,0-1 0 0 0,0 0 0 0 0,3 2-1 0 0,-1-3 65 0 0,0 0 0 0 0,0 0 0 0 0,1-1 1 0 0,-1 0-1 0 0,1-1 0 0 0,0 0 0 0 0,0 0 0 0 0,0-1 1 0 0,0 0-1 0 0,0-1 0 0 0,0 0 0 0 0,0 0 0 0 0,0-1 1 0 0,0 0-1 0 0,0-1 0 0 0,0 1 0 0 0,-1-2 1 0 0,1 1-1 0 0,-1-1 0 0 0,1-1 0 0 0,-1 0 0 0 0,0 0 1 0 0,0 0-1 0 0,0-1 0 0 0,-1 0 0 0 0,0-1 0 0 0,0 1 1 0 0,0-2-1 0 0,-1 1 0 0 0,0 0 0 0 0,0-1 0 0 0,0-1 1 0 0,-1 1-1 0 0,0 0 0 0 0,-1-1 0 0 0,1 0 0 0 0,1-7-65 0 0,9-20 167 0 0,-2 0 0 0 0,-1-1 0 0 0,-2 0 0 0 0,-2-1 0 0 0,-1 0 0 0 0,-2-1 0 0 0,-1 1 0 0 0,-2-1 0 0 0,-2-21-167 0 0,0 45-13 0 0,-1 0-1 0 0,0 0 0 0 0,-1 0 1 0 0,0 0-1 0 0,-1 0 1 0 0,-1 0-1 0 0,0 1 0 0 0,-1 0 1 0 0,-2-6 13 0 0,6 20-51 0 0,1-1 0 0 0,0 1 1 0 0,0-1-1 0 0,0 1 0 0 0,-1-1 1 0 0,1 1-1 0 0,0-1 1 0 0,-1 1-1 0 0,1-1 0 0 0,0 1 1 0 0,-1-1-1 0 0,1 1 0 0 0,0-1 1 0 0,-1 0-1 0 0,1 1 0 0 0,-1-1 1 0 0,1 0-1 0 0,-1 1 1 0 0,1-1-1 0 0,-1 0 0 0 0,1 0 1 0 0,-1 1-1 0 0,1-1 0 0 0,-1 0 1 0 0,1 0-1 0 0,-1 0 0 0 0,0 0 1 0 0,1 0-1 0 0,-1 0 0 0 0,1 0 1 0 0,-1 0-1 0 0,1 0 1 0 0,-1 0-1 0 0,0 0 0 0 0,1 0 1 0 0,-1 0-1 0 0,1 0 0 0 0,-1 0 1 0 0,1-1-1 0 0,-1 1 0 0 0,1 0 1 0 0,-1 0-1 0 0,1-1 1 0 0,-1 1-1 0 0,1 0 0 0 0,-1-1 1 0 0,1 1-1 0 0,0-1 0 0 0,-1 1 1 0 0,1 0-1 0 0,-1-1 0 0 0,1 1 1 0 0,0-1-1 0 0,-1 1 1 0 0,1-1-1 0 0,0 1 0 0 0,0-1 1 0 0,0 1-1 0 0,-1-1 0 0 0,1 1 1 0 0,0-1-1 0 0,0 0 0 0 0,0 1 1 0 0,0-1-1 0 0,0 1 0 0 0,0-1 1 0 0,0 1-1 0 0,0-1 51 0 0,-1 18-2487 0 0,0 0-3378 0 0,1-4-6147 0 0</inkml:trace>
  <inkml:trace contextRef="#ctx0" brushRef="#br0" timeOffset="520.728">1232 666 6793 0 0,'0'0'2229'0'0,"0"0"-974"0"0,0 0-298 0 0,0 0 224 0 0,0 0 171 0 0,0 0 11 0 0,0 0-166 0 0,0 0-191 0 0,0 0-116 0 0,0 0-118 0 0,0 0-104 0 0,0 0-81 0 0,30-18-74 0 0,93-56-86 0 0,-64 22 278 0 0,-54 46-597 0 0,-1 0 0 0 0,1 0 0 0 0,-1-1 0 0 0,0 0 0 0 0,0 1 0 0 0,-1-2 0 0 0,0 1 0 0 0,0 0 0 0 0,0 0 0 0 0,-1-1 0 0 0,-1 1 0 0 0,1-1-1 0 0,-1 0 1 0 0,0 0 0 0 0,-1-3-108 0 0,-2 8 28 0 0,0 0-1 0 0,-1-1 0 0 0,1 1 1 0 0,-1 0-1 0 0,0 0 0 0 0,0 1 1 0 0,0-1-1 0 0,0 1 0 0 0,0-1 1 0 0,-1 1-1 0 0,1 0 0 0 0,-1 0 0 0 0,1 0 1 0 0,-1 1-1 0 0,0-1 0 0 0,1 1 1 0 0,-1 0-1 0 0,0 0 0 0 0,0 0 1 0 0,0 1-1 0 0,0 0 0 0 0,0-1 1 0 0,0 1-1 0 0,0 0 0 0 0,0 1 1 0 0,0-1-1 0 0,0 1 0 0 0,0 0 1 0 0,-4 1-28 0 0,-4 0-20 0 0,0 2 0 0 0,0-1 1 0 0,0 1-1 0 0,0 1 0 0 0,0 0 1 0 0,1 1-1 0 0,0 0 0 0 0,0 1 0 0 0,1 0 1 0 0,0 0-1 0 0,0 1 0 0 0,1 1 1 0 0,0 0-1 0 0,0 0 0 0 0,1 0 1 0 0,-7 11 19 0 0,11-14 2 0 0,0-1 0 0 0,0 1 0 0 0,0 0 1 0 0,1 0-1 0 0,0 1 0 0 0,0-1 0 0 0,1 1 0 0 0,0-1 1 0 0,0 1-1 0 0,1 0 0 0 0,-1 0 0 0 0,1 0 0 0 0,1 0 1 0 0,0 0-1 0 0,-1 0 0 0 0,2 0 0 0 0,-1 0 1 0 0,1 0-1 0 0,0-1 0 0 0,1 1 0 0 0,0 0 0 0 0,0 0 1 0 0,0-1-1 0 0,1 1 0 0 0,0-1 0 0 0,0 0 0 0 0,0 0 1 0 0,1 0-1 0 0,3 3-2 0 0,1-2 65 0 0,1 0 1 0 0,0-1-1 0 0,0 0 1 0 0,0 0-1 0 0,1-1 1 0 0,0-1-1 0 0,0 1 1 0 0,0-2-1 0 0,1 1 1 0 0,2-1-66 0 0,172 13 1108 0 0,-181-16-1087 0 0,11-1-6 0 0,0 0 0 0 0,-1-1-1 0 0,1-1 1 0 0,-1 0 0 0 0,0-1-1 0 0,0 0 1 0 0,0-1 0 0 0,0-1-1 0 0,-1 0 1 0 0,0-1 0 0 0,0 0-15 0 0,1-16-1957 0 0,-13 10-8764 0 0,-1 9-1587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109 255 11747 0 0,'0'0'1888'0'0,"0"0"-468"0"0,0 0-317 0 0,0 0-76 0 0,0 0-25 0 0,0 0-61 0 0,0 0-110 0 0,0 0-130 0 0,0 0-139 0 0,0 0-133 0 0,0 0-110 0 0,-10-5-100 0 0,-36-20 318 0 0,39 48-159 0 0,-4 13-270 0 0,2 1 0 0 0,2 0 0 0 0,1 0 0 0 0,2 1 0 0 0,1 0 0 0 0,2 17-108 0 0,0-51 13 0 0,0 0 1 0 0,1-1 0 0 0,-1 1-1 0 0,0 0 1 0 0,1-1 0 0 0,0 1-1 0 0,0 0 1 0 0,0 0 0 0 0,0-1-1 0 0,1 1 1 0 0,0 0-1 0 0,-1-1 1 0 0,1 1 0 0 0,0-1-1 0 0,1 1 1 0 0,-1-1 0 0 0,1 1-1 0 0,-1-1 1 0 0,1 0 0 0 0,0 1-1 0 0,0-1 1 0 0,1 0-1 0 0,-1-1 1 0 0,1 1 0 0 0,-1 0-1 0 0,1-1 1 0 0,0 1 0 0 0,0-1-1 0 0,0 0 1 0 0,0 0 0 0 0,0 0-1 0 0,1 0 1 0 0,-1-1 0 0 0,0 1-1 0 0,1-1 1 0 0,-1 0-1 0 0,1 0 1 0 0,0 0 0 0 0,-1 0-1 0 0,1-1 1 0 0,0 0 0 0 0,-1 1-1 0 0,1-1 1 0 0,0-1-14 0 0,6-4 104 0 0,0 0 1 0 0,-1-1-1 0 0,1 0 0 0 0,-1 0 1 0 0,-1-1-1 0 0,1-1 0 0 0,-1 1 1 0 0,0-1-1 0 0,-1-1 0 0 0,0 0 1 0 0,3-5-105 0 0,-3 6 43 0 0,39-56 92 0 0,-3-3 0 0 0,-3-1 0 0 0,-2-2 0 0 0,-4-2 0 0 0,-1-5-135 0 0,4-26 189 0 0,-30 84 34 0 0,-7 19-135 0 0,0 0-32 0 0,-1 12-92 0 0,-12 49 28 0 0,2 0 1 0 0,4 1 0 0 0,1 1-1 0 0,4 39 8 0 0,2-13-9 0 0,3 0-1 0 0,5 0 0 0 0,12 56 10 0 0,-9-92 13 0 0,14 59 3 0 0,-6 1 0 0 0,-4 1 0 0 0,-2 76-16 0 0,-12-165 12 0 0,-2 0 0 0 0,0 0 0 0 0,-2 0 0 0 0,0 0 0 0 0,-2 0 0 0 0,-1 0 0 0 0,-4 9-12 0 0,3-16 8 0 0,0-1-1 0 0,-2 1 0 0 0,0-2 1 0 0,-1 1-1 0 0,0-1 0 0 0,-1 0 1 0 0,-1-1-1 0 0,-12 11-7 0 0,18-20 8 0 0,0 0 1 0 0,0-1-1 0 0,-1 1 1 0 0,0-1-1 0 0,0-1 1 0 0,0 1-1 0 0,-1-1 0 0 0,1 0 1 0 0,-1-1-1 0 0,0 0 1 0 0,0 0-1 0 0,0-1 1 0 0,0 0-1 0 0,0 0 1 0 0,-1-1-1 0 0,1 0 1 0 0,-1 0-1 0 0,1-1 1 0 0,-1 0-1 0 0,1-1 0 0 0,-2 0-8 0 0,5 0 3 0 0,0-1 0 0 0,0 0 0 0 0,0 0 0 0 0,0 0 0 0 0,0 0 0 0 0,0-1 0 0 0,1 0 0 0 0,-1 0 0 0 0,1 0 0 0 0,0 0 0 0 0,0-1-1 0 0,0 1 1 0 0,1-1 0 0 0,-1 0 0 0 0,1-1 0 0 0,0 1 0 0 0,0 0 0 0 0,0-1 0 0 0,1 0 0 0 0,-1 1 0 0 0,1-1 0 0 0,0 0-1 0 0,1-1-2 0 0,-23-123 41 0 0,27 89-84 0 0,3 0-1 0 0,1 0 0 0 0,2 1 0 0 0,2 0 0 0 0,1 1 1 0 0,2 0-1 0 0,1 1 0 0 0,3 0 0 0 0,0 1 0 0 0,3 2 1 0 0,1 0-1 0 0,1 1 0 0 0,27-29 44 0 0,25-22-851 0 0,-46 60-1637 0 0,2 3-3283 0 0,-22 17-2620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9266 0 0,'0'0'3130'0'0,"0"0"-1080"0"0,0 0-507 0 0,0 0-83 0 0,0 0-1 0 0,0 0-108 0 0,0 0-256 0 0,0 0-255 0 0,0 0-205 0 0,0 0-139 0 0,0 0-63 0 0,0 0-38 0 0,0 0-24 0 0,2-2-3 0 0,1 0-206 0 0,1 0 0 0 0,0 0 0 0 0,0 1 0 0 0,0-1 0 0 0,0 1 0 0 0,0 0 0 0 0,0 0 0 0 0,1 1-1 0 0,-1-1 1 0 0,0 1 0 0 0,0 0 0 0 0,1 0 0 0 0,-1 0 0 0 0,0 1 0 0 0,0 0 0 0 0,1 0-162 0 0,34-1 450 0 0,209-39 561 0 0,-237 37-726 0 0,-2 0-2873 0 0,-18 1-1452 0 0,-2 5-3012 0 0,5 0-397 0 0,3 0-651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13123 0 0,'0'0'1572'0'0,"0"0"-505"0"0,0 0-129 0 0,0 0 136 0 0,0 0 101 0 0,0 0-30 0 0,0 0-130 0 0,0 0-163 0 0,0 0-83 0 0,0 0-33 0 0,0 0-57 0 0,0 0-65 0 0,0 0-44 0 0,19 3-29 0 0,118 12 820 0 0,17-33-249 0 0,-80-17-2885 0 0,-61 24-2648 0 0,-3-2-3804 0 0,-8 9-4235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5401 0 0,'0'0'2090'0'0,"0"0"-176"0"0,0 0 14 0 0,0 0 65 0 0,0 0-110 0 0,0 0-256 0 0,0 0-359 0 0,0 0-344 0 0,0 0-248 0 0,0 0-164 0 0,0 0-81 0 0,0 0-31 0 0,0 0 2 0 0,1 7 1439 0 0,93-6 973 0 0,196-8-924 0 0,-237 6-1647 0 0,-53 1-5115 0 0,-9 0 1996 0 0,2 0-5882 0 0,1 0-2749 0 0</inkml:trace>
  <inkml:trace contextRef="#ctx0" brushRef="#br0" timeOffset="416.45">177 0 6889 0 0,'0'0'3595'0'0,"0"0"-1736"0"0,0 0-694 0 0,0 0 71 0 0,0 0 230 0 0,0 0 110 0 0,0 0-142 0 0,0 0-334 0 0,0 0-314 0 0,0 0-245 0 0,0 0-137 0 0,0 0-66 0 0,0 0-41 0 0,-3 16 1095 0 0,23 85 902 0 0,-16-65-2115 0 0,-2 0-1 0 0,-1 0 0 0 0,-2 0 1 0 0,-1 0-1 0 0,-2-1 0 0 0,-2 1 1 0 0,-8 31-179 0 0,2 0 196 0 0,11-53-5148 0 0,1 0-5332 0 0,0-14-1297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00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457 494 8034 0 0,'0'0'2376'0'0,"0"0"-689"0"0,0 0-348 0 0,0 0 15 0 0,0 0 111 0 0,0 0-28 0 0,0 0-213 0 0,0 0-273 0 0,0 0-255 0 0,0 0-232 0 0,0 0-165 0 0,-8 0-126 0 0,-16 2-83 0 0,34 0 503 0 0,348 1 2830 0 0,-357-3-3760 0 0,-1 0-168 0 0,0 0-264 0 0,0 0-424 0 0,0 0-752 0 0,0 0-1498 0 0,0 0-3158 0 0,0 0-4211 0 0</inkml:trace>
  <inkml:trace contextRef="#ctx0" brushRef="#br0" timeOffset="674.055">1381 266 7001 0 0,'0'0'3213'0'0,"0"0"-1370"0"0,0 0-614 0 0,0 0-39 0 0,0 0 109 0 0,0 0 7 0 0,0 0-179 0 0,0 0-255 0 0,0 0-253 0 0,0 0-190 0 0,0 0-97 0 0,0 0-85 0 0,-21-5-54 0 0,-67-10-12 0 0,85 14-163 0 0,0 0 1 0 0,1 1 0 0 0,-1-1-1 0 0,0 1 1 0 0,0 0 0 0 0,0 0 0 0 0,0 0-1 0 0,0 1 1 0 0,0-1 0 0 0,0 1 0 0 0,0-1-1 0 0,0 1 1 0 0,0 0 0 0 0,0 0 0 0 0,1 0-1 0 0,-1 0 1 0 0,0 1 0 0 0,1-1 0 0 0,-1 1-1 0 0,1 0 1 0 0,-1 0-19 0 0,-6 5 79 0 0,1-4-63 0 0,1 0 0 0 0,0 0 0 0 0,0 1 0 0 0,1 0 0 0 0,-1 0 0 0 0,1 1 0 0 0,-1 0 0 0 0,2 0 1 0 0,-1 0-1 0 0,0 1 0 0 0,1 0 0 0 0,0 0 0 0 0,1 0 0 0 0,-1 1 0 0 0,1 0 0 0 0,0-1 0 0 0,1 1 0 0 0,0 1 1 0 0,0-1-1 0 0,0 0 0 0 0,1 1 0 0 0,0 0 0 0 0,0-1 0 0 0,1 1 0 0 0,0 0 0 0 0,1 0 0 0 0,-1 0-16 0 0,4-5 39 0 0,0 1 0 0 0,0-1 0 0 0,0 0 0 0 0,0 1 0 0 0,0-1 0 0 0,1-1-1 0 0,-1 1 1 0 0,1 0 0 0 0,0-1 0 0 0,-1 0 0 0 0,1 0 0 0 0,0 0 0 0 0,0 0-1 0 0,1-1 1 0 0,-1 1 0 0 0,0-1 0 0 0,1 0 0 0 0,-1 0 0 0 0,0-1 0 0 0,1 1 0 0 0,-1-1-1 0 0,1 0 1 0 0,-1-1 0 0 0,1 1 0 0 0,-1-1 0 0 0,0 1 0 0 0,1-1 0 0 0,3-2-39 0 0,8-2 164 0 0,1-1 0 0 0,-1-1 0 0 0,0-1 0 0 0,0 0 0 0 0,-1-1 0 0 0,0-1 0 0 0,-1 0 1 0 0,0-1-1 0 0,-1 0 0 0 0,0-1 0 0 0,3-4-164 0 0,1 1 83 0 0,145-131 481 0 0,-132 127-440 0 0,-26 42-163 0 0,6 265 143 0 0,3 26-192 0 0,-13-308 84 0 0,-1 0-1 0 0,0-1 1 0 0,-1 1-1 0 0,1-1 0 0 0,-1 1 1 0 0,0-1-1 0 0,0 0 0 0 0,-1 0 1 0 0,1 0-1 0 0,-1 0 0 0 0,-1 0 1 0 0,1-1-1 0 0,0 1 0 0 0,-1-1 1 0 0,0 0-1 0 0,0 0 0 0 0,0 0 1 0 0,-1 0-1 0 0,1-1 1 0 0,-1 0-1 0 0,0 0 0 0 0,0 0 1 0 0,0-1-1 0 0,0 1 0 0 0,0-1 1 0 0,-1 0-1 0 0,1-1 0 0 0,-1 1 1 0 0,1-1-1 0 0,-1 0 0 0 0,0-1 1 0 0,1 1-1 0 0,-1-1 0 0 0,0 0 1 0 0,-4-1 4 0 0,6 2-7 0 0,1 0 1 0 0,-2 0-1 0 0,1-1 1 0 0,0 1-1 0 0,0-1 0 0 0,0 0 1 0 0,0 0-1 0 0,0 0 1 0 0,0-1-1 0 0,0 1 1 0 0,0-1-1 0 0,0 0 0 0 0,0 0 1 0 0,0-1-1 0 0,0 1 1 0 0,0-1-1 0 0,1 0 1 0 0,-1 0-1 0 0,1 0 1 0 0,-1 0-1 0 0,1-1 0 0 0,0 1 1 0 0,0-1-1 0 0,0 0 1 0 0,0 0-1 0 0,0 0 1 0 0,1 0-1 0 0,-1 0 1 0 0,1-1-1 0 0,0 1 0 0 0,0-1 1 0 0,0 0-1 0 0,0 1 1 0 0,1-1-1 0 0,0 0 1 0 0,0 0-1 0 0,-1-1 7 0 0,5-2-10 0 0,-1 0-1 0 0,1-1 1 0 0,0 1 0 0 0,1 0-1 0 0,0 1 1 0 0,0-1 0 0 0,0 1-1 0 0,1 0 1 0 0,0 0 0 0 0,0 0-1 0 0,0 0 1 0 0,1 1-1 0 0,0 0 1 0 0,0 0 0 0 0,0 1-1 0 0,1 0 1 0 0,6-4 10 0 0,39-22-34 0 0,1 2 1 0 0,1 2-1 0 0,2 2 1 0 0,0 3-1 0 0,27-5 34 0 0,28 0-1686 0 0,-87 24-2684 0 0,1 1-3864 0 0,-18 1-2356 0 0</inkml:trace>
  <inkml:trace contextRef="#ctx0" brushRef="#br0" timeOffset="986.92">534 1054 8186 0 0,'0'0'1568'0'0,"0"0"-625"0"0,0 0-139 0 0,0 0 402 0 0,0 0 470 0 0,0 0 211 0 0,0 0-112 0 0,0 0-333 0 0,0 0-342 0 0,35 0-220 0 0,115 2-146 0 0,-14-15 579 0 0,224-44 1116 0 0,-166 24-1610 0 0,196-9-819 0 0,-227 41-1226 0 0,-138 5-79 0 0,-5-1-3963 0 0,-15-3-4197 0 0</inkml:trace>
  <inkml:trace contextRef="#ctx0" brushRef="#br0" timeOffset="2284.891">842 1352 0 0 0,'0'0'344'0'0,"0"0"1096"0"0,0 0 453 0 0,0 0 174 0 0,0 0 103 0 0,0 0-77 0 0,0 0-184 0 0,0 0-199 0 0,0 0-234 0 0,0 0-217 0 0,0 0-175 0 0,0 0-172 0 0,0 0-140 0 0,-4 1-113 0 0,3-1-263 0 0,-9 2-488 0 0,8-4 3672 0 0,38-14-2181 0 0,158-65-395 0 0,-78 63-820 0 0,-112 51-104 0 0,-6-26-70 0 0,0-1 1 0 0,0 1-1 0 0,0 0 0 0 0,-1-1 1 0 0,0 0-1 0 0,0 1 0 0 0,-1-1 1 0 0,0-1-1 0 0,0 1 0 0 0,0 0 1 0 0,-1-1-1 0 0,1 0 1 0 0,-3 1-11 0 0,-5 8 29 0 0,-183 166 98 0 0,136-127-55 0 0,59-52-65 0 0,1 0 0 0 0,-1 1 0 0 0,0-1 0 0 0,1 0 1 0 0,-1 0-1 0 0,0 1 0 0 0,1-1 0 0 0,0 0 0 0 0,-1 0 0 0 0,1 0 1 0 0,0 0-1 0 0,-1 0 0 0 0,1 0 0 0 0,0 0 0 0 0,0 0 0 0 0,0 0 1 0 0,0 0-1 0 0,0 0 0 0 0,0-1 0 0 0,0 1 0 0 0,0 0 0 0 0,0-1 1 0 0,0 1-1 0 0,0-1 0 0 0,1 1 0 0 0,-1-1 0 0 0,0 1 0 0 0,0-1 1 0 0,1 0-1 0 0,-1 0 0 0 0,0 0 0 0 0,0 0 0 0 0,1 0 0 0 0,-1 0 1 0 0,0 0-1 0 0,0 0 0 0 0,1 0 0 0 0,-1 0 0 0 0,0-1 0 0 0,0 1 1 0 0,1 0-1 0 0,-1-1 0 0 0,0 1 0 0 0,0-1 0 0 0,0 0 1 0 0,1 1-9 0 0,5-1 124 0 0,14-1 38 0 0,0-1 0 0 0,0-1-1 0 0,0 0 1 0 0,-1-2 0 0 0,0-1 0 0 0,0 0 0 0 0,0-2-161 0 0,48-15 245 0 0,12 1 32 0 0,-77 23-283 0 0,13-4 114 0 0,-24 2-50 0 0,8 2-72 0 0,0 0 11 0 0,0 0-14 0 0,0 0 3 0 0,0 0 16 0 0,0 0-4 0 0,0 0 13 0 0,0 0 2 0 0,0 0 11 0 0,0 0-9 0 0,0 0 1 0 0,0 0-19 0 0,0 0-2 0 0,0 0 8 0 0,0 0-10 0 0,0 0-8 0 0,0 0 7 0 0,0 0 26 0 0,0 0-17 0 0,0 0 6 0 0,0 0-1 0 0,0 0-22 0 0,0 0 18 0 0,0 0-17 0 0,0 0 3 0 0,0 0-4 0 0,0 0 0 0 0,0 0 20 0 0,0 0-13 0 0,0 0 2 0 0,0 0 8 0 0,0 0-13 0 0,0 0 0 0 0,0 0 14 0 0,0 0-8 0 0,0 0-2 0 0,0 0 0 0 0,0 0-1 0 0,0 0-9 0 0,0 0-10 0 0,0 0 4 0 0,0 0 4 0 0,0 0-6 0 0,0 0 4 0 0,0 0-4 0 0,0 0 0 0 0,0 0-22 0 0,0 0-6 0 0,0 0-29 0 0,-3 0-1636 0 0,0 0-6481 0 0,1 0-3766 0 0</inkml:trace>
  <inkml:trace contextRef="#ctx0" brushRef="#br0" timeOffset="2984.594">1582 1116 13779 0 0,'0'0'1584'0'0,"0"0"-477"0"0,0 0-227 0 0,0 0-26 0 0,0 0-50 0 0,0 0-109 0 0,0 0-128 0 0,0 0-115 0 0,0 0-36 0 0,0 0-16 0 0,0 0-23 0 0,0 0-47 0 0,0 0-46 0 0,-7 30-32 0 0,-16 94-36 0 0,28-62 85 0 0,0-54-241 0 0,37 67 290 0 0,-33-61-308 0 0,0 0 1 0 0,-1 1-1 0 0,-1 0 1 0 0,0 0-1 0 0,-1 1 1 0 0,0 0-1 0 0,2 14-42 0 0,7-129 1901 0 0,167-260-1632 0 0,-161 314-1211 0 0,-21 44 308 0 0,-6 5-6913 0 0,1 0-3440 0 0</inkml:trace>
  <inkml:trace contextRef="#ctx0" brushRef="#br0" timeOffset="3273.906">1904 1385 14651 0 0,'0'0'1086'0'0,"0"0"-544"0"0,0 0-309 0 0,0 0 55 0 0,0 0 148 0 0,0 0 97 0 0,0 0 19 0 0,0 0-92 0 0,0 0-121 0 0,0 0-83 0 0,0 0-68 0 0,0 0-46 0 0,-9 25-17 0 0,-25 77 12 0 0,33-101-130 0 0,0 0 0 0 0,1-1 0 0 0,-1 1 0 0 0,0 0 0 0 0,1 0 0 0 0,-1 0 1 0 0,1-1-1 0 0,-1 1 0 0 0,1 0 0 0 0,0 0 0 0 0,-1 0 0 0 0,1 0 0 0 0,0 0 0 0 0,0 0 0 0 0,-1 0 0 0 0,1 0 0 0 0,0 0 0 0 0,0 0 0 0 0,0 0 0 0 0,0 0 0 0 0,0 0 0 0 0,1 0 0 0 0,-1 0 0 0 0,0 0 0 0 0,0 0 0 0 0,1 0 0 0 0,-1 0 0 0 0,0 0 0 0 0,1 0 0 0 0,-1 0 0 0 0,1 0 0 0 0,-1-1 0 0 0,1 1 0 0 0,0 0 0 0 0,-1 0 1 0 0,1 0-1 0 0,0-1 0 0 0,-1 1 0 0 0,1 0 0 0 0,0-1 0 0 0,0 1-7 0 0,3 1 91 0 0,0 0 12 0 0,1 0-1 0 0,0-1 0 0 0,0 1 1 0 0,0-1-1 0 0,0 0 1 0 0,0 0-1 0 0,0 0 0 0 0,0-1 1 0 0,0 0-1 0 0,0 0 1 0 0,0 0-1 0 0,0-1 0 0 0,0 1 1 0 0,0-1-1 0 0,0-1 0 0 0,-1 1 1 0 0,1-1-1 0 0,0 1 1 0 0,0-1-1 0 0,-1 0 0 0 0,1-1 1 0 0,-1 1-1 0 0,0-1 0 0 0,0 0 1 0 0,0 0-1 0 0,0-1 1 0 0,0 1-1 0 0,-1-1 0 0 0,1 1 1 0 0,-1-1-1 0 0,0 0 1 0 0,0 0-1 0 0,-1-1 0 0 0,1 1 1 0 0,-1-1-1 0 0,0 1 0 0 0,0-1 1 0 0,0 0-1 0 0,0-4-102 0 0,-1 5 7 0 0,-1 1 0 0 0,0 0-1 0 0,-1-1 1 0 0,1 1 0 0 0,-1 0 0 0 0,1-1-1 0 0,-1 1 1 0 0,0 0 0 0 0,0 0 0 0 0,0 0-1 0 0,-1 0 1 0 0,1 0 0 0 0,-1 0-1 0 0,0 0 1 0 0,1 0 0 0 0,-1 0 0 0 0,-1 1-1 0 0,1-1 1 0 0,0 1 0 0 0,-1 0 0 0 0,1-1-1 0 0,-1 1 1 0 0,1 0 0 0 0,-1 0 0 0 0,0 1-1 0 0,0-1 1 0 0,0 1 0 0 0,0-1-1 0 0,0 1 1 0 0,-1 0 0 0 0,1 0 0 0 0,0 0-1 0 0,-3 0-6 0 0,-35-6-2303 0 0,2 5-3312 0 0,26 2-5541 0 0</inkml:trace>
  <inkml:trace contextRef="#ctx0" brushRef="#br0" timeOffset="3588.022">2358 1352 13819 0 0,'0'0'2268'0'0,"0"0"-1281"0"0,0 0-473 0 0,0 0 118 0 0,0 0 211 0 0,0 0 101 0 0,0 0-71 0 0,0 0-180 0 0,0 0-161 0 0,0 0-147 0 0,0 0-85 0 0,0 0-90 0 0,0 0-100 0 0,-20 23-22 0 0,-64 72-30 0 0,39-30-25 0 0,27-24-727 0 0,13-37-3455 0 0,-1-4-5853 0 0,4 0 1558 0 0</inkml:trace>
  <inkml:trace contextRef="#ctx0" brushRef="#br0" timeOffset="3898.6">2143 1370 8106 0 0,'0'0'2615'0'0,"0"0"-1460"0"0,0 0-475 0 0,0 0 283 0 0,0 0 364 0 0,0 0 154 0 0,0 0-94 0 0,0 0-216 0 0,0 0-182 0 0,0 0-119 0 0,0 0-79 0 0,0 0-81 0 0,0 0-97 0 0,22 18-109 0 0,67 52-113 0 0,3 1 299 0 0,-87-66-1023 0 0,19 4-7652 0 0,-20-9-3563 0 0</inkml:trace>
  <inkml:trace contextRef="#ctx0" brushRef="#br0" timeOffset="4728.486">2108 895 6177 0 0,'0'0'3001'0'0,"0"0"-1153"0"0,0 0-522 0 0,0 0-22 0 0,0 0 90 0 0,0 0-14 0 0,0 0-165 0 0,0 0-248 0 0,0 0-196 0 0,0 0-132 0 0,0 0-87 0 0,0 0-49 0 0,0 0-42 0 0,14-3-22 0 0,105-26 1398 0 0,-40 28-975 0 0,-79 31-702 0 0,-54 32 44 0 0,44-51-199 0 0,6-8-4 0 0,0 0 0 0 0,1 0 1 0 0,-1 1-1 0 0,1 0 0 0 0,0 0 0 0 0,0-1 1 0 0,1 2-1 0 0,-1-1 0 0 0,1 0 1 0 0,0 0-1 0 0,0 1 0 0 0,0-1 1 0 0,0 1-1 0 0,1 0 0 0 0,0 0 0 0 0,0-1 1 0 0,0 4-2 0 0,46 10 120 0 0,-30-17-147 0 0,0 0 0 0 0,1-1 1 0 0,-1-1-1 0 0,1-1 0 0 0,-1 0 1 0 0,0-1-1 0 0,0-1 0 0 0,0 0 1 0 0,0-1-1 0 0,-1-1 0 0 0,0 0 1 0 0,3-2 26 0 0,-12 5-451 0 0,1 1-2187 0 0,-3 0-4071 0 0,-1 1-5367 0 0</inkml:trace>
  <inkml:trace contextRef="#ctx0" brushRef="#br0" timeOffset="7675.193">2826 78 4681 0 0,'0'0'1608'0'0,"0"0"-343"0"0,0 0-133 0 0,0 0 180 0 0,0 0 158 0 0,0 0 14 0 0,0 0-134 0 0,0 0-309 0 0,0 0-287 0 0,0 0-277 0 0,0 0-190 0 0,-2-4-120 0 0,2 4-149 0 0,1 0 0 0 0,-1 1 0 0 0,1-1 0 0 0,0 0 0 0 0,-1 0 0 0 0,1 1 0 0 0,-1-1 0 0 0,1 0 0 0 0,0 0 1 0 0,-1 0-1 0 0,1 0 0 0 0,0 0 0 0 0,-1 0 0 0 0,1 0 0 0 0,0 0 0 0 0,-1 0 0 0 0,1 0 0 0 0,0-1 0 0 0,-1 1 0 0 0,1 0 1 0 0,0 0-1 0 0,-1 0 0 0 0,1-1 0 0 0,-1 1 0 0 0,1 0 0 0 0,-1-1 0 0 0,1 1 0 0 0,-1-1 0 0 0,1 1 0 0 0,-1-1 0 0 0,1 1 1 0 0,-1-1-1 0 0,1 1 0 0 0,-1-1 0 0 0,0 1 0 0 0,1-1 0 0 0,-1 1 0 0 0,0-1 0 0 0,1 0 0 0 0,-1 1 0 0 0,0-1 0 0 0,0 1 1 0 0,0-1-1 0 0,1 0 0 0 0,-1 1 0 0 0,0-1 0 0 0,0 0 0 0 0,0 1 0 0 0,0-1 0 0 0,0 0 0 0 0,0 1 0 0 0,-1-1 0 0 0,1 0 1 0 0,0 1-1 0 0,0-1 0 0 0,0 0 0 0 0,0 1 0 0 0,-1-1 0 0 0,1 1 0 0 0,0-1 0 0 0,-1 1 0 0 0,1-1 0 0 0,-1 0 0 0 0,1 1 1 0 0,0-1-1 0 0,-1 1 0 0 0,1 0 0 0 0,-1-1 0 0 0,0 1-18 0 0,12 2 194 0 0,-1 1 1 0 0,-1 0-1 0 0,1 1 0 0 0,0 0 1 0 0,-1 1-1 0 0,0 0 0 0 0,0 1 1 0 0,-1-1-1 0 0,1 2 0 0 0,-1-1 1 0 0,0 1-1 0 0,-1 0 0 0 0,0 1 1 0 0,0 0-1 0 0,0 0 0 0 0,-1 0 1 0 0,-1 1-1 0 0,1 0 0 0 0,-1 0 1 0 0,-1 0-1 0 0,0 1 0 0 0,1 3-194 0 0,20 48 295 0 0,-3 0 0 0 0,-3 2 0 0 0,-3 0-1 0 0,-2 1 1 0 0,-3 0 0 0 0,0 37-295 0 0,-6 179 264 0 0,-10-245-237 0 0,-1-1 0 0 0,-2 0-1 0 0,-1 0 1 0 0,-2-1 0 0 0,-1-1 0 0 0,-2 1 0 0 0,-1-2-1 0 0,-1 0 1 0 0,-2-1 0 0 0,-9 11-27 0 0,7-13-168 0 0,-1 0 1 0 0,-2-1-1 0 0,-1-2 0 0 0,0 0 1 0 0,-2-2-1 0 0,-1 0 0 0 0,-12 6 168 0 0,-12 8-916 0 0,12-8-2682 0 0,13-11-4682 0 0,17-11-2604 0 0</inkml:trace>
  <inkml:trace contextRef="#ctx0" brushRef="#br0" timeOffset="8509.49">179 34 0 0 0,'0'0'599'0'0,"0"0"674"0"0,0 0 452 0 0,0 0 88 0 0,0 0-167 0 0,0 0-314 0 0,0 0-306 0 0,0 0-223 0 0,0 0-136 0 0,0 0-18 0 0,4-7 26 0 0,12-20 62 0 0,-26 39 7377 0 0,-31 41-7794 0 0,22-18 15 0 0,2 2 0 0 0,1 0 0 0 0,2 1 1 0 0,-5 24-336 0 0,-1 24 406 0 0,4 1 1 0 0,4 1 0 0 0,3 0 0 0 0,4 0-1 0 0,5 1 1 0 0,5 37-407 0 0,1-54 231 0 0,3 0 0 0 0,3-1 0 0 0,4 0 0 0 0,2-2 0 0 0,26 64-231 0 0,-31-103 55 0 0,1 0 0 0 0,1 0 0 0 0,2-2 0 0 0,1 0-1 0 0,1-1 1 0 0,19 21-55 0 0,-33-42-29 0 0,1-1-1 0 0,-1-1 0 0 0,1 1 0 0 0,-1-1 1 0 0,1 0-1 0 0,1 0 0 0 0,-1 0 0 0 0,0-1 1 0 0,1 0-1 0 0,0-1 0 0 0,0 1 1 0 0,0-1-1 0 0,0 0 0 0 0,5 0 30 0 0,25-1-3778 0 0,1-7-5410 0 0,-26 3-2706 0 0</inkml:trace>
  <inkml:trace contextRef="#ctx0" brushRef="#br0" timeOffset="20958.759">3735 586 0 0 0,'0'0'1244'0'0,"0"0"677"0"0,0 0 366 0 0,0 0 8 0 0,0 0-283 0 0,0 0-358 0 0,0 0-255 0 0,0 0-211 0 0,0 0-135 0 0,-18 19 5092 0 0,-111 165-3782 0 0,-87 73-1525 0 0,150-179-700 0 0,60-69-48 0 0,0-1-577 0 0,6-25-3175 0 0,1-1-6539 0 0,-1 17 244 0 0</inkml:trace>
  <inkml:trace contextRef="#ctx0" brushRef="#br0" timeOffset="21424.056">3367 586 4705 0 0,'0'0'2188'0'0,"0"0"-322"0"0,0 0-243 0 0,0 0 78 0 0,0 0 83 0 0,0 0-58 0 0,0 0-239 0 0,0 0-339 0 0,0 0-320 0 0,0 0-220 0 0,0 0-133 0 0,0 0-95 0 0,0 0-47 0 0,-3 0 606 0 0,32 40 1326 0 0,75 111 177 0 0,-2 10-1622 0 0,-19-20-537 0 0,-46-88-79 0 0,-44-58-2763 0 0,1-1-1555 0 0,2 2-4361 0 0,2 3-3582 0 0</inkml:trace>
  <inkml:trace contextRef="#ctx0" brushRef="#br0" timeOffset="22622.16">3879 362 0 0 0,'0'0'1262'0'0,"0"0"657"0"0,0 0 256 0 0,0 0-56 0 0,0 0-179 0 0,0 0-241 0 0,0 0-230 0 0,0 0-180 0 0,0 0-152 0 0,0 0-115 0 0,0 0-84 0 0,-7 0 418 0 0,5 0 7718 0 0,58-23-7976 0 0,-32 15-1070 0 0,-1 1 1 0 0,1 1-1 0 0,0 1 1 0 0,1 0 0 0 0,-1 2-1 0 0,1 2 1 0 0,0 0-29 0 0,-24 0 1 0 0,1 0 1 0 0,-1 1-1 0 0,0-1 1 0 0,1 1-1 0 0,-1-1 1 0 0,1 1-1 0 0,-1 0 1 0 0,0 0-1 0 0,1-1 1 0 0,-1 1-1 0 0,1 0 1 0 0,-1 0-1 0 0,1 0 0 0 0,-1 1 1 0 0,0-1-1 0 0,1 0 1 0 0,-1 1-1 0 0,1-1 1 0 0,-1 0-1 0 0,0 1 1 0 0,1 0-1 0 0,-1-1 1 0 0,0 1-1 0 0,0 0 1 0 0,1-1-1 0 0,-1 1 1 0 0,0 0-1 0 0,0 0 1 0 0,0 0-1 0 0,0 0 1 0 0,0 0-1 0 0,0 0 1 0 0,0 1-1 0 0,-1-1 1 0 0,1 0-1 0 0,0 0 1 0 0,-1 1-1 0 0,1-1 0 0 0,-1 0 1 0 0,1 1-1 0 0,-1-1 1 0 0,1 0-1 0 0,-1 1 1 0 0,0-1-1 0 0,0 1 1 0 0,0-1-1 0 0,0 1 1 0 0,0-1-1 0 0,0 0 1 0 0,0 1-1 0 0,0-1 1 0 0,-1 1-1 0 0,1-1 1 0 0,0 0-1 0 0,-1 1-1 0 0,-153 160 208 0 0,140-129-230 0 0,44-22 58 0 0,-10-10 30 0 0,0 0 1 0 0,0-1 0 0 0,0-1 0 0 0,0-1 0 0 0,0 0-1 0 0,17-6-66 0 0,-33 8 6 0 0,29-3-483 0 0,-33 3 71 0 0,0 0-302 0 0,0 0-519 0 0,0 0-1269 0 0,0 0-3872 0 0,0 3-6211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5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424 317 0 0 0,'0'0'1152'0'0,"0"0"578"0"0,0 0 138 0 0,0 0-73 0 0,0 0-174 0 0,0 0-206 0 0,0 0-178 0 0,0 0-143 0 0,0 0-103 0 0,0 0-31 0 0,0 0 11 0 0,4-4 5 0 0,15-11 28 0 0,-15 12 7 0 0,-4 3-47 0 0,0 0-51 0 0,0 0-80 0 0,-7 24 4668 0 0,-19 17-5550 0 0,17-28 529 0 0,-309 417 359 0 0,241-301-961 0 0,63-89-296 0 0,14-40 270 0 0,0-11-5741 0 0,1-10 679 0 0,0 10-1348 0 0,1 3-2403 0 0</inkml:trace>
  <inkml:trace contextRef="#ctx0" brushRef="#br0" timeOffset="472.296">114 273 6809 0 0,'0'0'2028'0'0,"0"0"-279"0"0,0 0-184 0 0,0 0 6 0 0,0 0 70 0 0,0 0-112 0 0,0 0-233 0 0,0 0-272 0 0,0 0-234 0 0,0 0-176 0 0,0 0-147 0 0,0 0-91 0 0,0 0-117 0 0,-2-2-56 0 0,41 70 2025 0 0,-18-40-1891 0 0,-2 0 0 0 0,0 1-1 0 0,-2 2 1 0 0,-2-1 0 0 0,-1 2 0 0 0,-1 0-1 0 0,-1 1 1 0 0,-2 0 0 0 0,-2 0 0 0 0,0 3-337 0 0,6 28 94 0 0,57 179 270 0 0,-40-196-325 0 0,-34-59-1776 0 0,0 4-1133 0 0,2 3-3749 0 0,1 5-5480 0 0</inkml:trace>
  <inkml:trace contextRef="#ctx0" brushRef="#br0" timeOffset="1720.413">1024 0 6425 0 0,'0'0'1859'0'0,"0"0"-340"0"0,0 0-49 0 0,0 0 141 0 0,0 0 77 0 0,0 0-130 0 0,0 0-314 0 0,0 0-355 0 0,0 0-304 0 0,0 0-181 0 0,0 0-92 0 0,0 0-18 0 0,5 12 2122 0 0,-38 148 75 0 0,20-117-2255 0 0,-104 284 156 0 0,12-85-236 0 0,103-238-160 0 0,1 0-1 0 0,-1 0 0 0 0,1 0 0 0 0,0 0 0 0 0,0 0 0 0 0,0 0 0 0 0,1 0 0 0 0,-1 0 0 0 0,1 1 0 0 0,0-1 0 0 0,1 0 0 0 0,-1 0 0 0 0,0 0 0 0 0,1 1 0 0 0,0-1 0 0 0,0 0 0 0 0,1 0 1 0 0,-1 0-1 0 0,1 0 0 0 0,-1-1 0 0 0,1 1 0 0 0,1 0 0 0 0,-1-1 0 0 0,0 1 0 0 0,1-1 0 0 0,0 0 0 0 0,1 2 5 0 0,6 0 88 0 0,1-1 0 0 0,-1 0 1 0 0,1-1-1 0 0,-1 0 0 0 0,1 0 0 0 0,0-2 0 0 0,0 1 1 0 0,0-1-1 0 0,0-1 0 0 0,0 0 0 0 0,0 0 0 0 0,0-1 1 0 0,0-1-1 0 0,0 0 0 0 0,2-1-88 0 0,112-26 420 0 0,-112 26-290 0 0,-1-21-3116 0 0,-12 21 2362 0 0,-1-11-3433 0 0,-3 6-4523 0 0,1 1-2462 0 0</inkml:trace>
  <inkml:trace contextRef="#ctx0" brushRef="#br0" timeOffset="2083.347">554 567 6081 0 0,'0'0'2313'0'0,"0"0"-782"0"0,0 0-338 0 0,0 0 100 0 0,0 0 152 0 0,0 0-6 0 0,0 0-157 0 0,0 0-223 0 0,0 0-155 0 0,0 0-97 0 0,0 0-66 0 0,0 0-66 0 0,0 0-56 0 0,31-12-47 0 0,96-35-52 0 0,-51 29 394 0 0,147 14 365 0 0,-162 10-1445 0 0,-30-3-1983 0 0,0-1-6519 0 0,-22-2-3048 0 0</inkml:trace>
  <inkml:trace contextRef="#ctx0" brushRef="#br0" timeOffset="2653.281">1747 512 2112 0 0,'0'0'1822'0'0,"0"0"-23"0"0,0 0 211 0 0,0 0 142 0 0,0 0 14 0 0,0 0-179 0 0,0 0-350 0 0,0 0-324 0 0,0 0-234 0 0,0 0-181 0 0,0 0-122 0 0,0 0-60 0 0,-8 0-78 0 0,-125 19 2106 0 0,114-11-2594 0 0,-5 1-73 0 0,-1 1 1 0 0,1 1-1 0 0,0 1 0 0 0,1 1 0 0 0,1 1 1 0 0,0 1-1 0 0,1 1 0 0 0,1 1 1 0 0,0 0-1 0 0,-17 21-77 0 0,30-30-11 0 0,1-1 0 0 0,0 1 1 0 0,0 1-1 0 0,0-1 0 0 0,1 1 0 0 0,1 0 1 0 0,-1 0-1 0 0,1 0 0 0 0,1 0 0 0 0,0 1 1 0 0,0 0-1 0 0,1 0 0 0 0,0-1 0 0 0,1 1 1 0 0,0 0-1 0 0,0 8 11 0 0,3-15 15 0 0,1 0-1 0 0,-1 1 1 0 0,1-1 0 0 0,-1 0-1 0 0,1-1 1 0 0,0 1 0 0 0,0 0 0 0 0,1-1-1 0 0,-1 0 1 0 0,0 0 0 0 0,1 0-1 0 0,0 0 1 0 0,-1 0 0 0 0,1-1 0 0 0,0 1-1 0 0,0-1 1 0 0,0 0 0 0 0,0-1-1 0 0,0 1 1 0 0,0 0 0 0 0,0-1 0 0 0,0 0-1 0 0,0 0 1 0 0,0 0 0 0 0,0-1-1 0 0,0 1 1 0 0,0-1 0 0 0,0 0-1 0 0,-1 0 1 0 0,1 0 0 0 0,0-1 0 0 0,0 1-1 0 0,-1-1 1 0 0,4-2-15 0 0,36-16 197 0 0,-1-2 0 0 0,0-2 0 0 0,-2-1 0 0 0,-1-3 0 0 0,-1-1 0 0 0,28-28-197 0 0,-35 34 110 0 0,-30 23-132 0 0,-1 0-22 0 0,0 0-7 0 0,2 23-154 0 0,-2-17 22 0 0,10 104-557 0 0,5-77-2700 0 0,9-3-4179 0 0,-12-19 1177 0 0,-5-3-1204 0 0</inkml:trace>
  <inkml:trace contextRef="#ctx0" brushRef="#br0" timeOffset="3124.983">1896 924 13315 0 0,'0'0'2423'0'0,"0"0"-860"0"0,0 0-420 0 0,0 0-75 0 0,0 0-96 0 0,0 0-119 0 0,0 0-188 0 0,0 0-156 0 0,0 0-90 0 0,0 0-48 0 0,0 0 17 0 0,0 0-9 0 0,0 0-8 0 0,17-16 2 0 0,79-82 276 0 0,89-89 153 0 0,-161 172-877 0 0,-24 15 59 0 0,0 0 8 0 0,0 0-70 0 0,-11 19-501 0 0,6-12 570 0 0,0 0 0 0 0,1 1 0 0 0,0 0-1 0 0,0 0 1 0 0,1 0 0 0 0,0 0 0 0 0,0 1 0 0 0,1-1 0 0 0,0 1 0 0 0,0 0 0 0 0,1 0 0 0 0,0-1 0 0 0,1 1 0 0 0,0 0-1 0 0,0 0 1 0 0,1 4 9 0 0,3-8 25 0 0,-1-1 0 0 0,0 0-1 0 0,1 0 1 0 0,0 0 0 0 0,0 0-1 0 0,0-1 1 0 0,1 0 0 0 0,-1 0-1 0 0,1 0 1 0 0,0 0 0 0 0,0-1-1 0 0,0 1 1 0 0,0-1 0 0 0,0-1-1 0 0,0 1 1 0 0,0-1-1 0 0,1 0 1 0 0,-1 0 0 0 0,0 0-1 0 0,1-1 1 0 0,-1 0 0 0 0,1 0-1 0 0,-1 0 1 0 0,1-1 0 0 0,-1 1-1 0 0,0-1 1 0 0,1-1 0 0 0,-1 1-1 0 0,0-1 1 0 0,0 0 0 0 0,5-2-25 0 0,-4 1 19 0 0,-1 0 0 0 0,1 0 1 0 0,-1-1-1 0 0,0 0 0 0 0,0 0 1 0 0,0 0-1 0 0,0 0 0 0 0,-1-1 1 0 0,0 0-1 0 0,0 0 0 0 0,0 0 1 0 0,0 0-1 0 0,-1-1 0 0 0,0 1 1 0 0,0-1-1 0 0,0 0 0 0 0,-1 0 1 0 0,0 0-1 0 0,0 0 0 0 0,-1 0 1 0 0,1-1-1 0 0,-1 1 0 0 0,-1 0 1 0 0,1-1-1 0 0,-1 1 0 0 0,0-5-19 0 0,0 1-533 0 0,0-6-1780 0 0,-1 7-3142 0 0,-2 4-6807 0 0</inkml:trace>
  <inkml:trace contextRef="#ctx0" brushRef="#br0" timeOffset="5137.869">2988 280 0 0 0,'0'0'1064'0'0,"0"0"334"0"0,0 0 114 0 0,0 0-46 0 0,0 0 38 0 0,0 0-1 0 0,1-10-52 0 0,6-33-68 0 0,-18 11 5549 0 0,-16 29-3796 0 0,23 3-2935 0 0,0 1-167 0 0,0 1 0 0 0,0 0 0 0 0,0 1 0 0 0,0-1 0 0 0,0 1 0 0 0,1-1 0 0 0,-1 1 0 0 0,1 0 0 0 0,0 0 0 0 0,0 1 0 0 0,0-1 0 0 0,0 1 0 0 0,1 0 1 0 0,-1-1-1 0 0,1 1 0 0 0,0 0 0 0 0,0 0 0 0 0,0 0 0 0 0,1 1-34 0 0,-16 27 114 0 0,-4 5 29 0 0,1 1-1 0 0,2 1 1 0 0,2 0-1 0 0,1 1 0 0 0,2 1 1 0 0,2 0-1 0 0,2 1 1 0 0,1 0-1 0 0,0 36-142 0 0,7-68 22 0 0,1-1 0 0 0,1 1 1 0 0,0 0-1 0 0,0-1 0 0 0,1 0 0 0 0,0 1 0 0 0,1-1 0 0 0,0 0 1 0 0,0 0-1 0 0,1 0 0 0 0,0 0 0 0 0,1-1 0 0 0,-1 0 1 0 0,2 0-1 0 0,-1 0 0 0 0,1 0 0 0 0,0-1 0 0 0,1 0 0 0 0,1 1-22 0 0,3 0 70 0 0,0 0-1 0 0,1 0 1 0 0,0-1-1 0 0,0-1 0 0 0,0 0 1 0 0,1-1-1 0 0,0 0 0 0 0,0-1 1 0 0,0 0-1 0 0,0-1 0 0 0,1-1 1 0 0,-1 0-1 0 0,1-1 0 0 0,0 0 1 0 0,0-1-1 0 0,-1 0 0 0 0,1-2 1 0 0,0 1-1 0 0,-1-2 0 0 0,1 1 1 0 0,-1-2-1 0 0,0 0 0 0 0,0-1 1 0 0,0 0-1 0 0,-1-1 1 0 0,0 0-1 0 0,0-1 0 0 0,0 0 1 0 0,-1-1-1 0 0,0 0 0 0 0,0-1 1 0 0,-1 0-1 0 0,-1-1 0 0 0,5-5-69 0 0,-3 4 42 0 0,0-1-1 0 0,-1-1 0 0 0,0 0 0 0 0,-1 0 1 0 0,-1-1-1 0 0,0 0 0 0 0,-1 0 0 0 0,0-1 1 0 0,-1 0-1 0 0,-1 0 0 0 0,0-1 0 0 0,-1 1 1 0 0,-1-1-1 0 0,0 0 0 0 0,-2 0 1 0 0,1 0-1 0 0,-2-8-41 0 0,1 12-33 0 0,-1 0 1 0 0,0 0 0 0 0,-1 0-1 0 0,0 0 1 0 0,-1 0 0 0 0,0 0 0 0 0,-1 0-1 0 0,0 1 1 0 0,-1-1 0 0 0,0 1-1 0 0,-1 0 1 0 0,0 0 0 0 0,-1 0-1 0 0,0 1 1 0 0,-1 0 0 0 0,0 0-1 0 0,-1 1 1 0 0,1 0 0 0 0,-2 0-1 0 0,1 1 1 0 0,-7-5 32 0 0,0 3-179 0 0,0 1 0 0 0,0 1 0 0 0,-1 0 0 0 0,0 1 0 0 0,0 1 0 0 0,0 0 0 0 0,-1 1 0 0 0,0 1 0 0 0,0 0 0 0 0,-1 2 0 0 0,1 0 0 0 0,-16 0 179 0 0,-47 9-2934 0 0,6 17-3298 0 0,54-13-3624 0 0</inkml:trace>
  <inkml:trace contextRef="#ctx0" brushRef="#br0" timeOffset="5881.604">2668 608 3689 0 0,'0'0'1319'0'0,"0"0"-152"0"0,0 0 60 0 0,0 0 245 0 0,0 0 200 0 0,0 0-39 0 0,0 0-242 0 0,0 0-259 0 0,0 0-252 0 0,0 0-177 0 0,0 0-92 0 0,0 0-31 0 0,0 0 1 0 0,-3-9 491 0 0,3 7 2744 0 0,98-28-1128 0 0,37-14-1630 0 0,-67 40-755 0 0,-41 33-201 0 0,84 98 487 0 0,-108-123-529 0 0,0 0 1 0 0,1 1 0 0 0,0-1 0 0 0,0 0 0 0 0,0-1 0 0 0,0 1 0 0 0,1-1 0 0 0,0 0 0 0 0,-1 0 0 0 0,1 0 0 0 0,0-1-1 0 0,0 0 1 0 0,0 0 0 0 0,1 0 0 0 0,-1 0 0 0 0,1-1 0 0 0,-1 0 0 0 0,1 0 0 0 0,-1 0 0 0 0,1-1 0 0 0,4 0-61 0 0,-4 0 60 0 0,0 0 1 0 0,-1-1 0 0 0,1 0 0 0 0,-1 0 0 0 0,1 0 0 0 0,-1 0 0 0 0,1-1 0 0 0,-1 0 0 0 0,0 0 0 0 0,0-1 0 0 0,0 0 0 0 0,0 1 0 0 0,0-2 0 0 0,-1 1 0 0 0,1 0 0 0 0,-1-1 0 0 0,4-3-61 0 0,4-4 74 0 0,-24 11-3156 0 0,9 0-1360 0 0,1 0-3772 0 0,-1 0-4738 0 0</inkml:trace>
  <inkml:trace contextRef="#ctx0" brushRef="#br0" timeOffset="7901.383">3446 899 0 0 0,'0'0'624'0'0,"0"0"807"0"0,0 0 475 0 0,0 0 49 0 0,0 0-275 0 0,0 0-382 0 0,0 0-303 0 0,0 0-162 0 0,0 0-50 0 0,0 0 21 0 0,0 0 16 0 0,2-1-75 0 0,2 2 6496 0 0,-35 43-6775 0 0,7 70-258 0 0,23-112-186 0 0,1 0 0 0 0,0 1 0 0 0,0-1 1 0 0,0 0-1 0 0,1 1 0 0 0,-1-1 0 0 0,0 0 1 0 0,1 0-1 0 0,0 0 0 0 0,-1 1 0 0 0,1-1 1 0 0,0 0-1 0 0,0 0 0 0 0,0 0 0 0 0,0 0 0 0 0,1 0 1 0 0,-1 0-1 0 0,1-1 0 0 0,-1 1 0 0 0,1 0 1 0 0,-1-1-1 0 0,1 1 0 0 0,0-1 0 0 0,0 1 1 0 0,0-1-1 0 0,0 0 0 0 0,0 0 0 0 0,0 0 1 0 0,0 0-1 0 0,0 0 0 0 0,0 0 0 0 0,0-1 1 0 0,0 1-1 0 0,1-1 0 0 0,-1 1 0 0 0,0-1 0 0 0,1 0 1 0 0,-1 0-1 0 0,0 0 0 0 0,1 0-22 0 0,6 0 155 0 0,-1 1-1 0 0,1-1 0 0 0,-1-1 1 0 0,1 0-1 0 0,-1 0 0 0 0,1-1 1 0 0,-1 0-1 0 0,0 0 0 0 0,0-1 1 0 0,0 0-1 0 0,0 0 1 0 0,0-1-1 0 0,0 0 0 0 0,-1 0 1 0 0,0-1-1 0 0,0 0 0 0 0,0 0 1 0 0,-1-1-1 0 0,0 0 1 0 0,1-1-155 0 0,33-67 817 0 0,-40 19-489 0 0,-3 52-361 0 0,0-1 0 0 0,-1 1-1 0 0,1 0 1 0 0,-1 0 0 0 0,0 0 0 0 0,1 0-1 0 0,-1 1 1 0 0,0-1 0 0 0,-1 1 0 0 0,1 0-1 0 0,0 1 1 0 0,-1-1 0 0 0,1 1 0 0 0,-1-1-1 0 0,1 1 1 0 0,-1 1 0 0 0,1-1 0 0 0,-1 1-1 0 0,0-1 1 0 0,0 1 0 0 0,1 1-1 0 0,-1-1 1 0 0,1 1 0 0 0,-1 0 0 0 0,0 0-1 0 0,1 0 1 0 0,-1 0 0 0 0,1 1 0 0 0,0 0-1 0 0,-1 0 1 0 0,0 1 33 0 0,-41 23-1519 0 0,26-2-6234 0 0,20-23-565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13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5601 0 0,'0'0'2314'0'0,"0"0"-1216"0"0,0 0-646 0 0,0 0 160 0 0,0 0 541 0 0,0 0 442 0 0,0 0 163 0 0,0 0-199 0 0,0 0-437 0 0,0 0-365 0 0,0 0-237 0 0,0 27-137 0 0,-2 86-60 0 0,-15-23 338 0 0,10-74-519 0 0,1-2-156 0 0,-1-1 0 0 0,-1 0 0 0 0,0-1 0 0 0,0 1-1 0 0,-2-2 1 0 0,1 1 0 0 0,-1-1 0 0 0,-1-1 0 0 0,0 0 0 0 0,-1 0 0 0 0,0-1 0 0 0,-5 3 14 0 0,-20 8-3748 0 0,-2-5-3446 0 0,27-11-1745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14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255 206 7258 0 0,'0'0'2185'0'0,"0"0"-332"0"0,0 0-282 0 0,0 0-76 0 0,0 0 17 0 0,0 0-46 0 0,0 0-253 0 0,0 0-330 0 0,0 0-287 0 0,0 0-217 0 0,0 0-139 0 0,0 0-27 0 0,-9 12 18 0 0,-27 42 19 0 0,9 29 398 0 0,24-62-511 0 0,-56 388 1511 0 0,49-350-1546 0 0,-4 0-1 0 0,-2 0 0 0 0,-3-2 1 0 0,-2 0-1 0 0,-4 3-101 0 0,10-26 70 0 0,15-33-64 0 0,0-1 38 0 0,0 0-12 0 0,5-12 144 0 0,18-16-150 0 0,2 1-1 0 0,0 2 0 0 0,1 0 1 0 0,2 2-1 0 0,11-7-25 0 0,-4 2 0 0 0,0 1 0 0 0,2 2 0 0 0,1 1 1 0 0,1 2-1 0 0,1 2 0 0 0,1 1 0 0 0,0 3 0 0 0,33-9 0 0 0,1 18 0 0 0,-72 8 3 0 0,0 1-1 0 0,-1 0 0 0 0,1-1 1 0 0,-1 1-1 0 0,0 1 1 0 0,0-1-1 0 0,0 0 0 0 0,0 0 1 0 0,0 1-1 0 0,0-1 0 0 0,0 1 1 0 0,-1 0-1 0 0,1-1 0 0 0,-1 1 1 0 0,0 0-1 0 0,0 0 1 0 0,0 0-1 0 0,0 0 0 0 0,0 0 1 0 0,-1 0-1 0 0,0 0 0 0 0,1 0 1 0 0,-1 0-1 0 0,0 0 1 0 0,0 0-1 0 0,-1 0 0 0 0,1 0 1 0 0,-1 0-1 0 0,1 0 0 0 0,-1 0 1 0 0,0 0-1 0 0,0 0 1 0 0,0 0-1 0 0,-1 0 0 0 0,1-1 1 0 0,-1 3-3 0 0,-11 15 45 0 0,0 0 1 0 0,-1 0-1 0 0,-1-1 0 0 0,0-1 1 0 0,-2-1-1 0 0,0 0 1 0 0,-1-1-1 0 0,0-1 1 0 0,-2 0-1 0 0,0-2 1 0 0,0 0-1 0 0,-1-1 0 0 0,-12 4-45 0 0,11-3 20 0 0,-2 0-1 0 0,1-2 0 0 0,-1 0 0 0 0,-1-2 1 0 0,0-1-1 0 0,0-1 0 0 0,-1-1 0 0 0,0-1 0 0 0,0-1 1 0 0,0-1-1 0 0,0-2 0 0 0,-13-1-19 0 0,37 0-54 0 0,1 0 1 0 0,-1 0-1 0 0,0 0 0 0 0,1 0 0 0 0,-1-1 1 0 0,1 1-1 0 0,-1-1 0 0 0,0 1 0 0 0,1-1 0 0 0,-1 1 1 0 0,1-1-1 0 0,-1 0 0 0 0,1 0 0 0 0,0 0 1 0 0,-1 0-1 0 0,1 0 0 0 0,0 0 0 0 0,0 0 1 0 0,0 0-1 0 0,0-1 0 0 0,0 1 0 0 0,0 0 0 0 0,0-1 1 0 0,0 1-1 0 0,0-1 0 0 0,0 1 0 0 0,1-1 1 0 0,-1 1-1 0 0,1-1 0 0 0,-1 1 0 0 0,1-1 1 0 0,0 0-1 0 0,-1 1 0 0 0,1-1 0 0 0,0 0 54 0 0,27-51-5557 0 0,13 24-5931 0 0,-26 20 4767 0 0</inkml:trace>
  <inkml:trace contextRef="#ctx0" brushRef="#br0" timeOffset="5013.038">1009 795 0 0 0,'0'0'1034'0'0,"0"0"220"0"0,0 0 17 0 0,0 0-49 0 0,0 0-19 0 0,0 0 28 0 0,4-2 24 0 0,9-8-7 0 0,-9 7 8 0 0,-4 3-13 0 0,0 0-8 0 0,0 0-4 0 0,0 0-47 0 0,0 0-93 0 0,0 0-128 0 0,0 0-151 0 0,0 0-134 0 0,0 0-103 0 0,0 0-70 0 0,0 0-54 0 0,0 0-40 0 0,0 0-34 0 0,0 0-56 0 0,0 0-51 0 0,0 0-37 0 0,0 0-46 0 0,0 0-12 0 0,-1 27 677 0 0,-12 46-391 0 0,3 106-194 0 0,10-175-257 0 0,1-1-1 0 0,0 1 1 0 0,0-1 0 0 0,0 0-1 0 0,0 0 1 0 0,1 1 0 0 0,0-1-1 0 0,-1 0 1 0 0,1 0 0 0 0,0 0-1 0 0,0-1 1 0 0,1 1 0 0 0,-1 0-1 0 0,0-1 1 0 0,1 0 0 0 0,0 1-1 0 0,-1-1 1 0 0,1 0 0 0 0,0 0-1 0 0,0-1 1 0 0,0 1 0 0 0,0-1-1 0 0,1 1 1 0 0,-1-1 0 0 0,0 0-1 0 0,0 0 1 0 0,1 0 0 0 0,-1-1-1 0 0,1 1 1 0 0,-1-1 0 0 0,1 0-1 0 0,-1 0 1 0 0,1 0 0 0 0,-1 0-1 0 0,1-1 1 0 0,-1 1 0 0 0,0-1-1 0 0,1 0 1 0 0,-1 0 0 0 0,0 0-1 0 0,1 0 1 0 0,-1-1 0 0 0,0 0-1 0 0,0 1 1 0 0,0-1 0 0 0,0 0-1 0 0,-1 0 1 0 0,1-1-10 0 0,20-11 126 0 0,-1-2 1 0 0,-1-1-1 0 0,0 0 1 0 0,-1-2-1 0 0,-2 0 1 0 0,6-8-127 0 0,-7 7 101 0 0,0-2 0 0 0,-1 0 0 0 0,-1-1 0 0 0,-1-1 0 0 0,-2 0 1 0 0,7-17-102 0 0,-4-10 413 0 0,-15 51-325 0 0,0 0-16 0 0,0 0-12 0 0,-15 22-56 0 0,6 107 215 0 0,-11-67-143 0 0,18-56-77 0 0,1 0 1 0 0,0 1 0 0 0,0-1-1 0 0,0 0 1 0 0,1 0-1 0 0,0 1 1 0 0,0-1 0 0 0,0 0-1 0 0,1 0 1 0 0,0 1 0 0 0,0-1-1 0 0,1 0 1 0 0,0 0-1 0 0,0 0 1 0 0,0 0 0 0 0,1-1-1 0 0,-1 1 1 0 0,1-1-1 0 0,1 1 1 0 0,-1-1 0 0 0,1 0-1 0 0,0 0 1 0 0,0-1-1 0 0,3 4 1 0 0,2-4 9 0 0,-1 0 0 0 0,1-1 0 0 0,0 1 0 0 0,0-2 0 0 0,0 1 0 0 0,0-1 0 0 0,1-1 0 0 0,-1 1 0 0 0,0-2 0 0 0,1 1 0 0 0,-1-1 0 0 0,1-1 0 0 0,-1 0 0 0 0,0 0 0 0 0,2-1-9 0 0,11-3 32 0 0,-1-1-1 0 0,0 0 1 0 0,-1-2-1 0 0,0-1 1 0 0,0 0-1 0 0,-1-1 1 0 0,0-1-1 0 0,-1-1 1 0 0,0-1-1 0 0,0-1 1 0 0,-2 0 0 0 0,0-1-1 0 0,0 0 1 0 0,3-7-32 0 0,14-14 4 0 0,-1-1 0 0 0,-1-2 0 0 0,-2-1 0 0 0,-2-1 0 0 0,-2-1 0 0 0,-2-2 0 0 0,-1 0 0 0 0,-3-1 0 0 0,-2-2 0 0 0,-1 1 0 0 0,-3-2 0 0 0,-2 0 0 0 0,-1 0 0 0 0,-3-1 0 0 0,-2 0 0 0 0,-2-26-4 0 0,-3 58 7 0 0,1 7-5 0 0,0 0-1 0 0,-1 0 0 0 0,0 0 0 0 0,-1 0 1 0 0,0 0-1 0 0,0 0 0 0 0,-1 1 1 0 0,0-1-1 0 0,-1 0 0 0 0,0 1 0 0 0,-1-1 1 0 0,0 1-1 0 0,0 0 0 0 0,-1 1 0 0 0,0-1 1 0 0,-1 0-2 0 0,5 8 1 0 0,1 1 0 0 0,-1-1 0 0 0,1 1 1 0 0,-1-1-1 0 0,0 1 0 0 0,1-1 0 0 0,-1 1 0 0 0,0-1 1 0 0,0 1-1 0 0,1 0 0 0 0,-1-1 0 0 0,0 1 1 0 0,0 0-1 0 0,0 0 0 0 0,1 0 0 0 0,-1-1 1 0 0,0 1-1 0 0,0 0 0 0 0,0 0 0 0 0,0 0 0 0 0,1 0 1 0 0,-1 0-1 0 0,0 1 0 0 0,0-1 0 0 0,0 0 1 0 0,1 0-1 0 0,-1 0 0 0 0,0 1 0 0 0,0-1 0 0 0,0 1 1 0 0,1-1-1 0 0,-1 0 0 0 0,0 1 0 0 0,1-1 1 0 0,-1 1-1 0 0,0-1 0 0 0,1 1 0 0 0,-1 0 1 0 0,1-1-1 0 0,-1 1 0 0 0,1 0 0 0 0,-1-1 0 0 0,1 1 1 0 0,-1 0-1 0 0,1-1 0 0 0,0 1 0 0 0,-1 0 1 0 0,1 0-1 0 0,0 0 0 0 0,0-1 0 0 0,-1 2-1 0 0,-18 46-24 0 0,18-46 32 0 0,-7 29-4 0 0,2 1-1 0 0,2 0 0 0 0,0 0 0 0 0,2 0 1 0 0,2 0-1 0 0,1 0 0 0 0,1 5-3 0 0,46 347 219 0 0,-48-164-58 0 0,18-267-3707 0 0,-17 44 3221 0 0,8-49-5700 0 0,-5 19-5536 0 0,-3 25 4652 0 0</inkml:trace>
  <inkml:trace contextRef="#ctx0" brushRef="#br0" timeOffset="5320.945">1587 412 9042 0 0,'0'0'2374'0'0,"0"0"-870"0"0,0 0-422 0 0,0 0 7 0 0,0 0 58 0 0,0 0 37 0 0,0 0-59 0 0,0 0-105 0 0,0 0-115 0 0,0 0-76 0 0,0 0-55 0 0,0 0-47 0 0,0 0-25 0 0,24-3-27 0 0,78-9-25 0 0,80 9 1467 0 0,289 10-994 0 0,-436-15-2022 0 0,-16-5-6271 0 0,-12 8-5052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24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0 0 0 0,'0'0'588'0'0,"0"0"975"0"0,0 0 496 0 0,0 0 118 0 0,0 0-90 0 0,0 0-271 0 0,0 0-341 0 0,0 0-244 0 0,0 0-180 0 0,0 0-117 0 0,2 2 4888 0 0,-2 0-5817 0 0,32 303 4048 0 0,-12-125-3377 0 0,-3-105-498 0 0,-16-76-239 0 0,0 1 1 0 0,0 0-1 0 0,1 0 0 0 0,-1-1 1 0 0,0 1-1 0 0,0 0 1 0 0,0-1-1 0 0,0 0 1 0 0,0 1-1 0 0,0-1 0 0 0,0 1 1 0 0,0-1-1 0 0,0 0 1 0 0,0 0-1 0 0,0 0 0 0 0,0 1 1 0 0,0-1-1 0 0,0 0 1 0 0,-1 0-1 0 0,1 0 1 0 0,0 0-1 0 0,-1 0 0 0 0,1-1 1 0 0,-1 1-1 0 0,1 0 1 0 0,-1 0-1 0 0,1 0 0 0 0,-1 0 1 0 0,0-1-1 0 0,0 1 1 0 0,0 0-1 0 0,0 0 1 0 0,1 0-1 0 0,-2-1 0 0 0,1 1 1 0 0,0 0-1 0 0,0 0 1 0 0,0-1-1 0 0,0 1 0 0 0,-1 0 1 0 0,1 0 60 0 0,2-13-4550 0 0,-1 3-3960 0 0,-1 7-1661 0 0</inkml:trace>
  <inkml:trace contextRef="#ctx0" brushRef="#br0" timeOffset="420.663">1 707 2665 0 0,'0'0'2399'0'0,"0"0"-1023"0"0,0 0-414 0 0,0 0 242 0 0,0 0 394 0 0,0 0 187 0 0,0 0-87 0 0,0 0-207 0 0,0 0-223 0 0,0 0-136 0 0,0 0-78 0 0,0 0-102 0 0,33-4-81 0 0,108-10-76 0 0,37 10 1548 0 0,193-6-579 0 0,-123-6-1474 0 0,-157 9-684 0 0,-91 7 182 0 0,0 0-125 0 0,0 0-231 0 0,-5 1-2094 0 0,-1 6-646 0 0,0-2-4040 0 0,1-3-3470 0 0</inkml:trace>
  <inkml:trace contextRef="#ctx0" brushRef="#br0" timeOffset="1089.896">431 884 472 0 0,'0'0'2210'0'0,"0"0"-462"0"0,0 0-150 0 0,0 0 174 0 0,0 0 270 0 0,0 0 72 0 0,0 0-247 0 0,0 0-429 0 0,0 0-452 0 0,0 0-341 0 0,0 0-148 0 0,0 0 28 0 0,0 0 89 0 0,3 2 107 0 0,5 4-299 0 0,0 1 0 0 0,0 0-1 0 0,-1 1 1 0 0,0 0 0 0 0,0 0-1 0 0,0 0 1 0 0,-1 1 0 0 0,-1 0-1 0 0,1 0 1 0 0,-1 1 0 0 0,0 1-422 0 0,7 29 341 0 0,-1 1-1 0 0,-2-1 1 0 0,-2 2 0 0 0,-1 16-341 0 0,11 119 328 0 0,-6-158-44 0 0,-5-44 53 0 0,158-450-3 0 0,-132 372-621 0 0,-24 110-3238 0 0,-7 4 1302 0 0,-1-1-3377 0 0,1-2-6042 0 0</inkml:trace>
  <inkml:trace contextRef="#ctx0" brushRef="#br0" timeOffset="1562.178">783 1289 792 0 0,'0'0'1714'0'0,"0"0"-587"0"0,0 0-132 0 0,0 0 361 0 0,0 0 435 0 0,0 0 231 0 0,0 0-146 0 0,0 0-397 0 0,0 0-411 0 0,0 0-247 0 0,0 0-120 0 0,0 0-46 0 0,-4 6-42 0 0,-2 4-346 0 0,0 1-1 0 0,1-1 1 0 0,1 1-1 0 0,0 1 1 0 0,0-1-1 0 0,1 0 1 0 0,0 1-1 0 0,1 0 0 0 0,0-1 1 0 0,1 4-267 0 0,0-11 61 0 0,1-1 0 0 0,0 0 0 0 0,0 0 0 0 0,0 0 1 0 0,0 0-1 0 0,0 1 0 0 0,1-1 0 0 0,0 0 0 0 0,-1 0 0 0 0,1 0 1 0 0,0 0-1 0 0,0 0 0 0 0,1 0 0 0 0,-1 0 0 0 0,1 0 0 0 0,-1-1 1 0 0,1 1-1 0 0,0-1 0 0 0,0 1 0 0 0,0-1 0 0 0,0 1 0 0 0,1-1 0 0 0,-1 0 1 0 0,1 0-1 0 0,-1 0 0 0 0,1 0 0 0 0,0-1 0 0 0,-1 1 0 0 0,1-1 1 0 0,0 0-1 0 0,0 1 0 0 0,0-1 0 0 0,0-1 0 0 0,0 1 0 0 0,2 0-61 0 0,0-1 91 0 0,0 1 0 0 0,0-1 0 0 0,0-1 0 0 0,0 1 0 0 0,0-1 0 0 0,0 0 0 0 0,0 0 0 0 0,-1 0 0 0 0,1-1 0 0 0,0 0 0 0 0,-1 0-1 0 0,1 0 1 0 0,-1 0 0 0 0,1-1 0 0 0,-1 1 0 0 0,0-1 0 0 0,0 0 0 0 0,0-1 0 0 0,-1 1 0 0 0,1-1 0 0 0,-1 1 0 0 0,1-3-91 0 0,1 0 28 0 0,-1 0 0 0 0,0 0 0 0 0,-1 0 1 0 0,1-1-1 0 0,-1 0 0 0 0,-1 1 0 0 0,1-1 0 0 0,-1 0 1 0 0,0 0-1 0 0,-1-1 0 0 0,0 1 0 0 0,0 0 1 0 0,0 0-1 0 0,-1-1 0 0 0,0 1 0 0 0,-1 0 0 0 0,1-1 1 0 0,-1 1-1 0 0,-2-5-28 0 0,1 9-68 0 0,1 0 1 0 0,-1 0-1 0 0,0 0 1 0 0,-1 0-1 0 0,1 0 1 0 0,0 0-1 0 0,-1 1 1 0 0,0-1 0 0 0,0 1-1 0 0,1 0 1 0 0,-1 0-1 0 0,0 0 1 0 0,-1 0-1 0 0,1 0 1 0 0,0 1-1 0 0,-1-1 1 0 0,1 1-1 0 0,0 0 1 0 0,-1 0-1 0 0,0 0 1 0 0,1 0-1 0 0,-1 1 1 0 0,1 0-1 0 0,-1-1 1 0 0,0 1-1 0 0,-1 1 68 0 0,-37-3-6844 0 0,37 2 5334 0 0,-5 0-9828 0 0</inkml:trace>
  <inkml:trace contextRef="#ctx0" brushRef="#br0" timeOffset="4216.853">1269 1311 0 0 0,'0'0'1515'0'0,"0"0"272"0"0,0 0 91 0 0,0 0-4 0 0,0 0-97 0 0,0 0-116 0 0,0 0-125 0 0,0 0-104 0 0,0 0-138 0 0,0 0-181 0 0,-13 1 2184 0 0,-36 56-763 0 0,-53 58-1014 0 0,64-86-1388 0 0,32-23 76 0 0,3-12-3976 0 0,5 1 439 0 0,1-1-4461 0 0,-3 3-881 0 0</inkml:trace>
  <inkml:trace contextRef="#ctx0" brushRef="#br0" timeOffset="4576.824">1059 1226 4097 0 0,'0'0'1715'0'0,"0"0"-583"0"0,0 0-260 0 0,0 0 321 0 0,0 0 460 0 0,0 0 252 0 0,0 0-88 0 0,0 0-411 0 0,0 0-394 0 0,0 0-236 0 0,0 0-171 0 0,0 0-61 0 0,0 0-30 0 0,8 17-12 0 0,44 80 461 0 0,51 36 1620 0 0,-98-126-3353 0 0,6 14 1929 0 0,-9-15-5262 0 0,-2-3-4626 0 0,0-3-2117 0 0</inkml:trace>
  <inkml:trace contextRef="#ctx0" brushRef="#br0" timeOffset="5616.68">1026 722 0 0 0,'0'0'615'0'0,"0"0"897"0"0,0 0 228 0 0,0 0-104 0 0,0 0-150 0 0,0 0-111 0 0,0 0-42 0 0,0 0-36 0 0,0 0-110 0 0,0 0-109 0 0,-2 0-163 0 0,-8 0-127 0 0,7 0-80 0 0,3 0-105 0 0,0 0-74 0 0,0 0-55 0 0,0 0-53 0 0,0 0-54 0 0,0 0-30 0 0,0 0-26 0 0,23 0 1751 0 0,134-26 569 0 0,-92 23-2260 0 0,-68 50 62 0 0,-110 82-83 0 0,113-128-351 0 0,-1 0 1 0 0,0-1-1 0 0,1 1 0 0 0,-1 0 1 0 0,1 0-1 0 0,-1-1 1 0 0,1 1-1 0 0,-1 0 1 0 0,1 0-1 0 0,0 0 1 0 0,-1 0-1 0 0,1 0 1 0 0,0 0-1 0 0,0 0 1 0 0,0 0-1 0 0,0 0 1 0 0,0 0-1 0 0,0 0 1 0 0,0 0-1 0 0,0 0 1 0 0,0-1-1 0 0,0 1 1 0 0,0 0-1 0 0,1 0 1 0 0,-1 0-1 0 0,0 0 1 0 0,1 0-1 0 0,-1 0 0 0 0,1 0 1 0 0,-1 0-1 0 0,1-1 1 0 0,-1 1-1 0 0,1 0 1 0 0,-1 0-1 0 0,1-1 1 0 0,0 1-1 0 0,-1 0 1 0 0,1-1-1 0 0,0 1 1 0 0,0-1-1 0 0,0 1 1 0 0,0 0 0 0 0,44 4 235 0 0,-42-5-215 0 0,161-30 772 0 0,-158 28 163 0 0,-3 1-3707 0 0,0 0-6825 0 0,-3 1-2465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24 121 0 0 0,'0'0'559'0'0,"0"0"437"0"0,0 0 236 0 0,0 0 149 0 0,0 0 66 0 0,0 0-85 0 0,0 0-127 0 0,0 0-82 0 0,0 0-45 0 0,0 0-57 0 0,0 0-88 0 0,0 0-120 0 0,-5 1-127 0 0,-13 4-56 0 0,19-3 2470 0 0,25 1-2554 0 0,-10-4-360 0 0,1-2 0 0 0,0 0-1 0 0,-1 0 1 0 0,0-2 0 0 0,0 0 0 0 0,0-1 0 0 0,0 0 0 0 0,-1-1 0 0 0,0-1-1 0 0,0-1 1 0 0,-1 0 0 0 0,0 0 0 0 0,-1-2 0 0 0,8-7-216 0 0,26-11 155 0 0,-37 37-227 0 0,5 12 134 0 0,-6 8-16 0 0,0 0 0 0 0,-1 0-1 0 0,-2 0 1 0 0,-1 1 0 0 0,-1 0-1 0 0,-2 0 1 0 0,-1 0 0 0 0,-1 0 0 0 0,-2 10-46 0 0,2-10-13 0 0,-27 292-503 0 0,27-288 509 0 0,-15 80 241 0 0,12-110-228 0 0,0 1 1 0 0,0-1-1 0 0,-1 0 1 0 0,1 0 0 0 0,-1-1-1 0 0,1 1 1 0 0,-1-1-1 0 0,0 0 1 0 0,0 1 0 0 0,0-2-1 0 0,0 1 1 0 0,0 0 0 0 0,0-1-1 0 0,-1 0 1 0 0,1 0-1 0 0,0 0 1 0 0,-1-1 0 0 0,1 1-1 0 0,0-1 1 0 0,-1 0-1 0 0,1 0-6 0 0,-20 3-57 0 0,-77 0 120 0 0,100-3-53 0 0,-1-1 0 0 0,1 0 1 0 0,0 0-1 0 0,-1 0 0 0 0,1 0 0 0 0,0 0 1 0 0,0 0-1 0 0,-1 0 0 0 0,1 0 0 0 0,0 0 1 0 0,0-1-1 0 0,0 1 0 0 0,0 0 1 0 0,1-1-1 0 0,-1 1 0 0 0,0 0 0 0 0,1-1 1 0 0,-1 1-1 0 0,0-1 0 0 0,1 1 1 0 0,0-1-1 0 0,-1 0 0 0 0,1 1 0 0 0,0-1 1 0 0,0 1-1 0 0,0-1 0 0 0,0 0 1 0 0,0 1-1 0 0,0-1 0 0 0,0 1 0 0 0,1-1 1 0 0,-1 0-1 0 0,1 1 0 0 0,-1-1 0 0 0,1 1 1 0 0,-1-1-1 0 0,1 1 0 0 0,0 0 1 0 0,0-1-1 0 0,0 1 0 0 0,0 0 0 0 0,0-1 1 0 0,0 1-1 0 0,0 0 0 0 0,0 0 1 0 0,0 0-1 0 0,0 0 0 0 0,1 0 0 0 0,-1 0 1 0 0,1 0-1 0 0,-1 0 0 0 0,0 1 1 0 0,1-1-1 0 0,-1 0 0 0 0,1 1-10 0 0,350-243 1024 0 0,-336 232-910 0 0,-1 1-1 0 0,2 0 1 0 0,0 0-1 0 0,0 2 1 0 0,1 0-1 0 0,-1 1 1 0 0,2 1-1 0 0,-1 1 1 0 0,1 0-1 0 0,0 2 1 0 0,-1 0-1 0 0,6 0-113 0 0,-21 4-614 0 0,4-1 1420 0 0,-6-1-3820 0 0,-1 1-3402 0 0,0-3-4553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2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0 0 0,'0'0'784'0'0,"0"0"514"0"0,0 0 125 0 0,0 0-27 0 0,0 0 7 0 0,0 0-8 0 0,0 0-45 0 0,-7 2 2445 0 0,4 0 2033 0 0,174 1-1989 0 0,98-50-2047 0 0,-241 47-1623 0 0,-27 0-149 0 0,-1 0 0 0 0,0 0 12 0 0,0 0 12 0 0,-18 7-105 0 0,-16 14-1656 0 0,18-11-1812 0 0,0-1-5323 0 0,11-5-1577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3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6505 0 0,'0'0'1955'0'0,"0"0"-233"0"0,0 0 4 0 0,0 0 80 0 0,0 0-35 0 0,0 0-266 0 0,0 0-423 0 0,0 0-394 0 0,0 0-251 0 0,0 0-72 0 0,0 0-3 0 0,0 0 74 0 0,0 0 60 0 0,8 2-5 0 0,142 4 1672 0 0,79-25-1496 0 0,-198 27-1369 0 0,-19-2-3222 0 0,-5-2-1024 0 0,-4-3-6582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506 192 0 0 0,'0'0'2020'0'0,"0"0"57"0"0,0 0 51 0 0,0 0 58 0 0,0 0 56 0 0,0 0-111 0 0,0 0-253 0 0,0 0-354 0 0,0 0-369 0 0,0 0-289 0 0,0 0-226 0 0,-2-2-176 0 0,-7-8-131 0 0,7 7-91 0 0,2 3-53 0 0,0 0-50 0 0,0 0-38 0 0,0 19 442 0 0,0 249 2503 0 0,48-7-2197 0 0,-32-201-757 0 0,-10-47-103 0 0,-2 0-178 0 0,-8-10-8735 0 0,0-3-2420 0 0</inkml:trace>
  <inkml:trace contextRef="#ctx0" brushRef="#br0" timeOffset="624.73">130 958 2753 0 0,'0'0'1432'0'0,"0"0"-189"0"0,0 0 142 0 0,0 0 316 0 0,0 0 190 0 0,0 0-165 0 0,0 0-469 0 0,0 0-481 0 0,0 0-276 0 0,0 0-39 0 0,0 0 91 0 0,0 0 126 0 0,10 0 55 0 0,174 3 3529 0 0,286-21-1345 0 0,-270 32-2821 0 0,-197-13-221 0 0,-1 0 0 0 0,1-1 0 0 0,0 1 0 0 0,-1-1 1 0 0,1 1-1 0 0,0-1 0 0 0,-1 0 0 0 0,1 0 0 0 0,0 0 1 0 0,0-1-1 0 0,-1 1 0 0 0,1-1 0 0 0,0 1 0 0 0,-1-1 1 0 0,1 0-1 0 0,0 0 0 0 0,-1 0 0 0 0,1 0 0 0 0,-1 0 1 0 0,0-1-1 0 0,1 1 0 0 0,-1-1 0 0 0,0 0 0 0 0,0 0 1 0 0,0 1-1 0 0,0-2 125 0 0,1 0-979 0 0,0-2-2109 0 0,-2 1-2923 0 0,1-3-4925 0 0</inkml:trace>
  <inkml:trace contextRef="#ctx0" brushRef="#br0" timeOffset="1507.5">423 1201 2296 0 0,'0'0'2894'0'0,"0"0"-500"0"0,0 0-397 0 0,0 0-62 0 0,0 0-17 0 0,0 0-157 0 0,0 0-314 0 0,0 0-380 0 0,0 0-348 0 0,0 0-218 0 0,0 0-149 0 0,0 0-73 0 0,0 0-31 0 0,0-8 838 0 0,23 64 882 0 0,58 146 134 0 0,-17 5-1669 0 0,-63-206-468 0 0,12 21 368 0 0,-5-35 596 0 0,8-138-750 0 0,21 41-174 0 0,50-100-123 0 0,-84 203 49 0 0,28-99-1584 0 0,-31 105 827 0 0,0 1-534 0 0,-1 1-6759 0 0,-1 2-3503 0 0</inkml:trace>
  <inkml:trace contextRef="#ctx0" brushRef="#br0" timeOffset="4630.891">808 1639 0 0 0,'0'0'878'0'0,"0"0"184"0"0,0 0 63 0 0,0-3-1 0 0,0-3-2117 0 0,-2-21 13858 0 0,-6 22-10071 0 0,5 5-2727 0 0,0 0 1 0 0,0 1 0 0 0,0-1-1 0 0,-1 0 1 0 0,1 1 0 0 0,0 0 0 0 0,0-1-1 0 0,1 1 1 0 0,-1 1 0 0 0,0-1-1 0 0,0 0 1 0 0,0 1 0 0 0,1-1-1 0 0,-1 1 1 0 0,1 0 0 0 0,-1 0-1 0 0,1 0 1 0 0,0 0 0 0 0,-1 0 0 0 0,1 0-1 0 0,0 1 1 0 0,1-1 0 0 0,-1 1-1 0 0,0-1 1 0 0,1 1 0 0 0,-1 0-1 0 0,1 0 1 0 0,0-1 0 0 0,-1 3-68 0 0,0-2 33 0 0,0 0 0 0 0,0-1 0 0 0,0 1 0 0 0,1 0-1 0 0,-1 0 1 0 0,1 0 0 0 0,-1 0 0 0 0,1 0 0 0 0,0 0 0 0 0,0 0 0 0 0,1 1 0 0 0,-1-1 0 0 0,1 0 0 0 0,-1 0 0 0 0,1 1 0 0 0,0-1 0 0 0,0 0 0 0 0,0 1 0 0 0,1-1-1 0 0,-1 0 1 0 0,1 1 0 0 0,0-1 0 0 0,0 0 0 0 0,0 0 0 0 0,0 0 0 0 0,1 0 0 0 0,-1 0 0 0 0,1 0 0 0 0,0 0 0 0 0,-1 0 0 0 0,1-1 0 0 0,1 1 0 0 0,-1-1 0 0 0,0 1-1 0 0,1-1 1 0 0,-1 0 0 0 0,1 0 0 0 0,-1 0 0 0 0,1 0 0 0 0,0 0 0 0 0,0-1 0 0 0,0 0 0 0 0,0 1 0 0 0,0-1 0 0 0,0 0 0 0 0,3 1-33 0 0,1-1 68 0 0,-1 0 0 0 0,0 0 1 0 0,0-1-1 0 0,1 0 0 0 0,-1 0 1 0 0,0 0-1 0 0,0-1 0 0 0,0 0 1 0 0,1 0-1 0 0,-1 0 0 0 0,0-1 1 0 0,0 0-1 0 0,0 0 0 0 0,-1 0 0 0 0,1-1 1 0 0,-1 0-1 0 0,1 0 0 0 0,-1-1 1 0 0,0 1-1 0 0,0-1 0 0 0,0 0 1 0 0,-1-1-1 0 0,1 1 0 0 0,-1-1 1 0 0,0 0-1 0 0,0 0 0 0 0,-1 0 1 0 0,1 0-1 0 0,-1-1 0 0 0,-1 1 1 0 0,1-1-1 0 0,-1 0 0 0 0,0 0 0 0 0,0 0 1 0 0,0 0-1 0 0,-1 0 0 0 0,0 0 1 0 0,0 0-1 0 0,-1 0 0 0 0,1-2-68 0 0,-2 6-21 0 0,0-1-1 0 0,1 1 1 0 0,-1 0-1 0 0,0-1 1 0 0,0 1-1 0 0,0 0 0 0 0,-1-1 1 0 0,1 1-1 0 0,0 0 1 0 0,-1 0-1 0 0,0 0 1 0 0,1 0-1 0 0,-1 1 1 0 0,0-1-1 0 0,0 0 0 0 0,0 1 1 0 0,0-1-1 0 0,0 1 1 0 0,0 0-1 0 0,0-1 1 0 0,-1 1-1 0 0,1 0 1 0 0,0 1-1 0 0,-1-1 0 0 0,1 0 1 0 0,-1 1-1 0 0,1-1 1 0 0,-1 1-1 0 0,0 0 22 0 0,-77-5-4049 0 0,54 9-83 0 0,8-1-2602 0 0,3 1-2791 0 0</inkml:trace>
  <inkml:trace contextRef="#ctx0" brushRef="#br0" timeOffset="5412.868">990 1101 0 0 0,'0'0'1730'0'0,"0"0"254"0"0,0 0 155 0 0,0 0-36 0 0,0 0-220 0 0,0 0-217 0 0,0 0-187 0 0,0 0-132 0 0,0 0-139 0 0,0 0-138 0 0,0 0-119 0 0,0 0-116 0 0,-2-2-107 0 0,-7-8-103 0 0,7 8-97 0 0,2 2-93 0 0,0 0-79 0 0,15-8 971 0 0,7 0-986 0 0,1 1 0 0 0,0 2 1 0 0,0 0-1 0 0,0 2 0 0 0,1 0 0 0 0,7 1-341 0 0,-39 43 654 0 0,-1-27-522 0 0,6-10-118 0 0,0 0 0 0 0,0 1 0 0 0,0 0 0 0 0,1-1 0 0 0,0 1 0 0 0,-1 0 0 0 0,2 0 0 0 0,-1 0 0 0 0,1 1 1 0 0,-1-1-1 0 0,1 0 0 0 0,1 1 0 0 0,-1-1 0 0 0,1 1 0 0 0,0-1 0 0 0,0 1-14 0 0,1-4 11 0 0,1-1 0 0 0,-1 1 0 0 0,0 0 0 0 0,1-1 0 0 0,-1 1 0 0 0,1-1 0 0 0,0 1 0 0 0,-1-1 0 0 0,1 1-1 0 0,0-1 1 0 0,0 0 0 0 0,0 0 0 0 0,0 0 0 0 0,0 0 0 0 0,0-1 0 0 0,0 1 0 0 0,0 0 0 0 0,0-1 0 0 0,0 1 0 0 0,0-1 0 0 0,0 0 0 0 0,1 0 0 0 0,-1 0 0 0 0,0 0 0 0 0,0 0-1 0 0,2 0-10 0 0,11 1 87 0 0,45 0 233 0 0,-49-16-9079 0 0,-11 14-3056 0 0</inkml:trace>
  <inkml:trace contextRef="#ctx0" brushRef="#br0" timeOffset="8483.487">1432 181 0 0 0,'0'0'1280'0'0,"0"0"137"0"0,0 0 231 0 0,0 0 248 0 0,0 0 85 0 0,0 0-180 0 0,0 0-426 0 0,0 0-408 0 0,0 0-316 0 0,0 0-203 0 0,0 0-77 0 0,0 0-14 0 0,-3-1-18 0 0,-3-1 6 0 0,5 3 686 0 0,17 8 980 0 0,-5 5-1598 0 0,0-1-1 0 0,0 2 0 0 0,-1-1 0 0 0,-1 2 0 0 0,0-1 0 0 0,-1 1 1 0 0,-1 0-1 0 0,-1 1 0 0 0,0 0 0 0 0,-1 0 0 0 0,0 6-412 0 0,7 13 270 0 0,65 262 653 0 0,-63-178-618 0 0,-4 1 0 0 0,-6 95-305 0 0,-36-53 170 0 0,18-65-134 0 0,-10 41-26 0 0,-9-65 62 0 0,-30 11-10 0 0,-11 22 36 0 0,10-16-29 0 0,20-27-157 0 0,43-61 558 0 0,0-2-15550 0 0,1-2 5006 0 0</inkml:trace>
  <inkml:trace contextRef="#ctx0" brushRef="#br0" timeOffset="9888.125">149 1 0 0 0,'0'0'1223'0'0,"0"0"419"0"0,0 0 86 0 0,0 0-249 0 0,0 0-347 0 0,0 0-240 0 0,0 0-143 0 0,0 0-45 0 0,0 0 4 0 0,-2 0 6813 0 0,2 3-7901 0 0,-16 50 3356 0 0,-16 112-956 0 0,-4 23-1054 0 0,15-88-405 0 0,4 1-1 0 0,4 1 0 0 0,2 58-560 0 0,10-88 336 0 0,4 0-1 0 0,2-1 1 0 0,4 1-1 0 0,2-2 0 0 0,4 1 1 0 0,8 17-336 0 0,62 173 992 0 0,-19-66 12 0 0,-63-188-965 0 0,1-1-1 0 0,0 0 0 0 0,0 0 1 0 0,1-1-1 0 0,0 1 1 0 0,0-1-1 0 0,0 0 0 0 0,0 0 1 0 0,1 0-1 0 0,-1-1 1 0 0,1 0-1 0 0,1 0 1 0 0,3 2-39 0 0,5 4 44 0 0,18 16 15 0 0,-32-25-56 0 0,-1-1 3 0 0,0 0 0 0 0,0 0-12 0 0,0 0-6 0 0,0 0-18 0 0,0 0-22 0 0,0 0-43 0 0,0 0-73 0 0,0 0-95 0 0,0 0-158 0 0,0-13-4292 0 0,0 8 126 0 0,0 4-7797 0 0</inkml:trace>
  <inkml:trace contextRef="#ctx0" brushRef="#br0" timeOffset="11392.221">2107 148 0 0 0,'0'0'452'0'0,"0"0"792"0"0,0 0 239 0 0,0 0 56 0 0,0 0 15 0 0,0 0-82 0 0,0 0-113 0 0,0 0-144 0 0,0 0-131 0 0,0 0-137 0 0,-9-7 4514 0 0,-1 16-5122 0 0,0 1-1 0 0,1 0 0 0 0,1 1 0 0 0,0 0 0 0 0,0 0 0 0 0,1 0 0 0 0,0 1 1 0 0,1 0-1 0 0,0 1 0 0 0,1-1 0 0 0,1 1 0 0 0,-2 5-338 0 0,0-2 262 0 0,-29 94 534 0 0,5 1-1 0 0,5 1 1 0 0,5 1 0 0 0,5 0-1 0 0,1 49-795 0 0,12 127 1143 0 0,12-225-874 0 0,2 0 0 0 0,4-1 0 0 0,9 23-269 0 0,-17-58 65 0 0,54 188 685 0 0,-16-142-339 0 0,-31-59-307 0 0,19 22 106 0 0,-19-12-139 0 0,2-6-38 0 0,-20-49-2236 0 0,-2 9-5056 0 0,3 17-4843 0 0</inkml:trace>
  <inkml:trace contextRef="#ctx0" brushRef="#br0" timeOffset="13200.849">2879 302 0 0 0,'0'0'708'0'0,"0"0"778"0"0,0 0 416 0 0,0 0 61 0 0,0 0-118 0 0,0 0-199 0 0,0 0-228 0 0,0 0-142 0 0,0 0-114 0 0,-1-5-58 0 0,0-17-65 0 0,1 16-56 0 0,0 6-91 0 0,0 0-115 0 0,0 0-110 0 0,0 0-100 0 0,0 0-98 0 0,0 0-74 0 0,0 0-62 0 0,0 16 761 0 0,13 307 1656 0 0,-2-154-2443 0 0,-3-155-1508 0 0,-4-13-3200 0 0,0-1-4034 0 0,-4 0-2311 0 0</inkml:trace>
  <inkml:trace contextRef="#ctx0" brushRef="#br0" timeOffset="13620.451">2198 961 2080 0 0,'0'0'2653'0'0,"0"0"-1143"0"0,0 0-531 0 0,0 0 54 0 0,0 0 253 0 0,0 0 253 0 0,0 0 52 0 0,0 0-102 0 0,0 0-166 0 0,0 0-200 0 0,0 0-115 0 0,0 0-107 0 0,16 5-67 0 0,118 30 1371 0 0,124-31 705 0 0,133-46-1660 0 0,-211 18-1032 0 0,41-2 17 0 0,170 5-235 0 0,-284 24-771 0 0,-98 7-1249 0 0,-9-6-1491 0 0,-2 0-3862 0 0,-1-3-4383 0 0</inkml:trace>
  <inkml:trace contextRef="#ctx0" brushRef="#br0" timeOffset="14082.857">2748 1326 5473 0 0,'0'0'1871'0'0,"0"0"-228"0"0,0 0-24 0 0,0 0 115 0 0,0 0 18 0 0,0 0-106 0 0,0 0-258 0 0,0 0-274 0 0,0 0-254 0 0,0 0-197 0 0,0 0-147 0 0,0 0-89 0 0,0 0-62 0 0,-30 6-31 0 0,-95 22-8 0 0,123-28-304 0 0,-1 0-1 0 0,0 0 0 0 0,1 1 0 0 0,-1-1 1 0 0,0 1-1 0 0,1 0 0 0 0,-1 0 1 0 0,1 0-1 0 0,-1 0 0 0 0,1 0 0 0 0,0 1 1 0 0,-1-1-1 0 0,1 1 0 0 0,0-1 1 0 0,0 1-1 0 0,0 0 0 0 0,0 0 0 0 0,0 0 1 0 0,1 0-1 0 0,-1 0 0 0 0,0 0 1 0 0,1 0-1 0 0,0 1 0 0 0,-1-1-21 0 0,-2 7 116 0 0,-5 5 47 0 0,1 1-1 0 0,0-1 1 0 0,1 1 0 0 0,1 0-1 0 0,1 1 1 0 0,0 0-1 0 0,1 0 1 0 0,0 0 0 0 0,2 0-1 0 0,-1 0 1 0 0,2 1-1 0 0,1-1 1 0 0,0 1 0 0 0,2 15-163 0 0,-1-25 14 0 0,1 1 1 0 0,0-1-1 0 0,1 0 1 0 0,-1 1 0 0 0,1-1-1 0 0,1 0 1 0 0,-1-1-1 0 0,1 1 1 0 0,0-1-1 0 0,1 1 1 0 0,0-1 0 0 0,0-1-1 0 0,0 1 1 0 0,0-1-1 0 0,1 1 1 0 0,0-2-1 0 0,0 1 1 0 0,0-1 0 0 0,1 0-1 0 0,0 0 1 0 0,0 0-1 0 0,0-1 1 0 0,0 0 0 0 0,0-1-1 0 0,0 0 1 0 0,1 0-1 0 0,-1 0 1 0 0,1-1-1 0 0,-1 0 1 0 0,7 0-15 0 0,125-16-2072 0 0,-93-3-1298 0 0,-17 4-4791 0 0,-13 6-3308 0 0</inkml:trace>
  <inkml:trace contextRef="#ctx0" brushRef="#br0" timeOffset="14476.532">3109 1492 5697 0 0,'0'0'2006'0'0,"0"0"-428"0"0,0 0-91 0 0,0 0 102 0 0,0 0 81 0 0,0 0-103 0 0,0 0-300 0 0,0 0-319 0 0,0 0-253 0 0,0 0-178 0 0,-30 31-130 0 0,-91 96-72 0 0,91-86-18 0 0,31-39-238 0 0,-1 1 1 0 0,0-1-1 0 0,1 0 0 0 0,-1 0 0 0 0,1 0 1 0 0,0 0-1 0 0,0 1 0 0 0,0-1 0 0 0,0 0 0 0 0,0-1 1 0 0,0 1-1 0 0,1 0 0 0 0,-1 0 0 0 0,0 0 1 0 0,1-1-1 0 0,-1 1 0 0 0,1-1 0 0 0,0 1 0 0 0,0-1 1 0 0,0 1-1 0 0,-1-1 0 0 0,1 0 0 0 0,0 0 1 0 0,1 0-1 0 0,-1 0 0 0 0,0-1 0 0 0,0 1 0 0 0,0 0 1 0 0,0-1-1 0 0,1 1 0 0 0,-1-1-59 0 0,75 7 1437 0 0,-61-8-1313 0 0,0-1 0 0 0,-1-1 1 0 0,1 0-1 0 0,0-1 0 0 0,-1 0 0 0 0,0-1 1 0 0,0-1-1 0 0,0-1 0 0 0,-1 0 0 0 0,0-1 1 0 0,0 0-1 0 0,-1-1 0 0 0,0 0 0 0 0,-1-2 1 0 0,0 1-1 0 0,0-1 0 0 0,-1-1 0 0 0,3-5-124 0 0,-11 14 5 0 0,0 0 0 0 0,0-1 0 0 0,-1 1 0 0 0,1-1-1 0 0,-1 0 1 0 0,0 0 0 0 0,0 0 0 0 0,0 0 0 0 0,0 0-1 0 0,-1 0 1 0 0,0 0 0 0 0,0-1 0 0 0,0 1 0 0 0,0-1-1 0 0,-1 1 1 0 0,0 0 0 0 0,0-1 0 0 0,0 1 0 0 0,0-1-1 0 0,-1 1 1 0 0,1-1 0 0 0,-1 1 0 0 0,0 0 0 0 0,-1 0-1 0 0,1-1 1 0 0,-1 1 0 0 0,0 0 0 0 0,0 0 0 0 0,0 0-1 0 0,0 1 1 0 0,-1-1 0 0 0,1 0 0 0 0,-1 1 0 0 0,0 0-1 0 0,0-1 1 0 0,0 1 0 0 0,-1 1 0 0 0,1-1 0 0 0,-1 0-1 0 0,0 1 1 0 0,1-1 0 0 0,-1 1 0 0 0,0 0 0 0 0,0 1-1 0 0,-3-2-3 0 0,-117-7-2649 0 0,75 18-5675 0 0,33-3-3411 0 0</inkml:trace>
  <inkml:trace contextRef="#ctx0" brushRef="#br0" timeOffset="14919.618">3744 1396 9594 0 0,'0'0'1680'0'0,"0"0"-426"0"0,0 0-135 0 0,0 0 46 0 0,0 0 46 0 0,0 0-33 0 0,0 0-146 0 0,0 0-185 0 0,0 0-133 0 0,0 0-112 0 0,0 0-90 0 0,0 0-66 0 0,-26 10-91 0 0,-78 30-67 0 0,62-16 134 0 0,41-21-421 0 0,0-1-1 0 0,0 1 0 0 0,-1-1 0 0 0,2 1 1 0 0,-1-1-1 0 0,0 1 0 0 0,0 0 1 0 0,1 0-1 0 0,0-1 0 0 0,-1 1 0 0 0,1 0 1 0 0,0 0-1 0 0,0-1 0 0 0,1 1 0 0 0,-1 0 1 0 0,0 0-1 0 0,1-1 0 0 0,0 1 0 0 0,0 0 1 0 0,-1-1-1 0 0,2 1 0 0 0,-1-1 0 0 0,0 1 1 0 0,0-1-1 0 0,1 1 0 0 0,-1-1 0 0 0,1 0 1 0 0,0 0-1 0 0,0 0 0 0 0,0 0 1 0 0,0 0-1 0 0,0 0 0 0 0,0 0 0 0 0,0-1 1 0 0,1 1-1 0 0,-1-1 0 0 0,1 1 0 0 0,-1-1 1 0 0,1 0-1 0 0,-1 0 0 0 0,2 0 0 0 0,2 1 29 0 0,-1 1 0 0 0,1 0 1 0 0,0 0-1 0 0,-1 0 0 0 0,1 1 0 0 0,-1 0 0 0 0,0 0 0 0 0,0 0 1 0 0,-1 1-1 0 0,1 0 0 0 0,-1 0 0 0 0,0 0 0 0 0,0 0 0 0 0,-1 0 0 0 0,1 1 1 0 0,-1 0-1 0 0,-1 0 0 0 0,1 0 0 0 0,-1 0 0 0 0,0 0 0 0 0,0 0 1 0 0,-1 0-1 0 0,1 1 0 0 0,-2-1 0 0 0,1 1 0 0 0,-1-1 0 0 0,1 1 0 0 0,-2-1 1 0 0,1 2-30 0 0,-3-2 60 0 0,-1 0 0 0 0,1-1 1 0 0,-1 1-1 0 0,0-1 0 0 0,0 0 1 0 0,0 0-1 0 0,-1 0 0 0 0,0 0 1 0 0,0-1-1 0 0,0 0 0 0 0,0 0 0 0 0,-1 0 1 0 0,-3 1-61 0 0,-1 1-92 0 0,-1-1 0 0 0,-1-1 0 0 0,1 1 1 0 0,0-2-1 0 0,-1 0 0 0 0,0 0 0 0 0,0-1 1 0 0,0 0-1 0 0,0-1 0 0 0,0-1 0 0 0,0 0 92 0 0,-14-7-3272 0 0,19-1-4912 0 0,6 5-3162 0 0</inkml:trace>
  <inkml:trace contextRef="#ctx0" brushRef="#br0" timeOffset="15224.464">3851 1204 14795 0 0,'0'0'1358'0'0,"0"0"-511"0"0,0 0-170 0 0,0 0 145 0 0,0 0 152 0 0,0 0-12 0 0,0 0-178 0 0,0 0-220 0 0,0 0-150 0 0,0 0-133 0 0,0 0-90 0 0,0 0-58 0 0,0 0-53 0 0,25-4-21 0 0,81-16-8 0 0,-46 16-6 0 0,-59 5-36 0 0,0 1 1 0 0,1 0-1 0 0,-1-1 1 0 0,0 1-1 0 0,0 0 0 0 0,0 0 1 0 0,0 0-1 0 0,-1 0 1 0 0,1 0-1 0 0,-1 0 0 0 0,1 0 1 0 0,-1 0-1 0 0,1 0 1 0 0,-1 0-1 0 0,0 1 0 0 0,0-1 1 0 0,0 0-1 0 0,0 0 1 0 0,-1 0-1 0 0,1 0 0 0 0,-1 0 1 0 0,1 0-1 0 0,-1 0 1 0 0,1 0-1 0 0,-1 0 0 0 0,0 0 1 0 0,0 0-1 0 0,0 0 1 0 0,0 0-1 0 0,-1-1 0 0 0,1 1 1 0 0,0 0-1 0 0,-1-1 1 0 0,1 1-1 0 0,-1-1 0 0 0,1 0 1 0 0,-1 1-1 0 0,0-1 1 0 0,0 0-10 0 0,-26 31 183 0 0,23-27-121 0 0,0-1 0 0 0,0 1 0 0 0,0 0 0 0 0,1 0 0 0 0,0 0 0 0 0,0 1 0 0 0,0 0 0 0 0,1-1 0 0 0,0 1-1 0 0,0 1 1 0 0,0-1 0 0 0,1 0 0 0 0,0 1 0 0 0,0-1 0 0 0,1 1 0 0 0,0-1 0 0 0,0 5-62 0 0,2-8 26 0 0,1 0 0 0 0,0 0 1 0 0,0-1-1 0 0,0 1 0 0 0,0-1 1 0 0,0 1-1 0 0,1-1 0 0 0,-1 0 0 0 0,1 0 1 0 0,0 0-1 0 0,0 0 0 0 0,-1 0 1 0 0,1-1-1 0 0,0 1 0 0 0,0-1 0 0 0,1 0 1 0 0,-1 0-1 0 0,0 0 0 0 0,0 0 0 0 0,0 0 1 0 0,1-1-1 0 0,-1 0 0 0 0,0 1 1 0 0,1-1-1 0 0,-1 0 0 0 0,0-1 0 0 0,1 1 1 0 0,-1-1-1 0 0,0 1 0 0 0,0-1 1 0 0,2 0-27 0 0,5 0 21 0 0,25-4 276 0 0,-19 1-2272 0 0,-1 2-5941 0 0,-12 2-4029 0 0</inkml:trace>
  <inkml:trace contextRef="#ctx0" brushRef="#br0" timeOffset="15712.473">4396 1348 12683 0 0,'0'0'4339'0'0,"0"0"-2410"0"0,0 0-796 0 0,0 0-38 0 0,0 0-76 0 0,0 0-121 0 0,0 0-246 0 0,0 0-267 0 0,0 0-153 0 0,0 0-61 0 0,0 0-42 0 0,0 0-54 0 0,-25 22-23 0 0,-75 68-24 0 0,95-85-26 0 0,-1 0-1 0 0,1 0 1 0 0,0 0-1 0 0,0 0 1 0 0,1 1-1 0 0,-1 0 1 0 0,1 0-1 0 0,0 0 1 0 0,1 0-1 0 0,0 1 1 0 0,0-1-1 0 0,0 1 1 0 0,-1 6-2 0 0,-2 4 1 0 0,2-9-1 0 0,0 0 0 0 0,0 0-1 0 0,1 0 1 0 0,0 0 0 0 0,1 1-1 0 0,-1-1 1 0 0,2 1 0 0 0,-1-1-1 0 0,1 1 1 0 0,0 0 0 0 0,1 0-1 0 0,0 0 1 0 0,1-1 0 0 0,-1 1-1 0 0,2 0 1 0 0,-1-1 0 0 0,1 1 0 0 0,1-1-1 0 0,-1 1 1 0 0,1-1 0 0 0,1 0-1 0 0,0 0 1 0 0,0 0 0 0 0,0-1-1 0 0,1 1 1 0 0,0-1 0 0 0,1 0-1 0 0,-1 0 1 0 0,8 5 0 0 0,-5-7 59 0 0,1 0 0 0 0,0 0 0 0 0,0-1 0 0 0,0 0 0 0 0,1-1 1 0 0,-1 0-1 0 0,1 0 0 0 0,0-1 0 0 0,0-1 0 0 0,-1 1 0 0 0,1-2 0 0 0,0 1 0 0 0,0-1 0 0 0,0-1 0 0 0,0 0 1 0 0,0 0-1 0 0,0-1 0 0 0,0 0 0 0 0,0-1 0 0 0,-1 0 0 0 0,4-2-59 0 0,9-3 212 0 0,-1-2 0 0 0,-1 0-1 0 0,0-2 1 0 0,-1 0 0 0 0,0-1 0 0 0,0 0-1 0 0,-2-2 1 0 0,15-15-212 0 0,-23 21 26 0 0,0 0 0 0 0,-1-1 0 0 0,0 0 0 0 0,-1 0 0 0 0,0-1 0 0 0,0 0 0 0 0,-2 0-1 0 0,1 0 1 0 0,-1-1 0 0 0,-1 0 0 0 0,0 0 0 0 0,-1 0 0 0 0,0 0 0 0 0,0-1 0 0 0,-2 1 0 0 0,0-1 0 0 0,0 0-1 0 0,-1 1 1 0 0,-1-7-26 0 0,0 11-33 0 0,0 1 0 0 0,-1 0 0 0 0,0-1-1 0 0,0 1 1 0 0,0 0 0 0 0,-1 1 0 0 0,0-1 0 0 0,-1 0-1 0 0,0 1 1 0 0,0 0 0 0 0,0 0 0 0 0,0 0-1 0 0,-1 0 1 0 0,0 1 0 0 0,0-1 0 0 0,-1 1-1 0 0,0 1 1 0 0,1-1 0 0 0,-2 1 0 0 0,1 0 0 0 0,0 0-1 0 0,-1 1 1 0 0,-1-1 33 0 0,-6-3-390 0 0,-1 2 0 0 0,-1-1 1 0 0,1 2-1 0 0,-1 0 0 0 0,1 0 0 0 0,-1 2 0 0 0,0 0 1 0 0,0 1-1 0 0,0 0 0 0 0,-3 1 390 0 0,-28 5-4025 0 0,18 0-2651 0 0,5 0-5508 0 0</inkml:trace>
  <inkml:trace contextRef="#ctx0" brushRef="#br0" timeOffset="16064.551">4164 1624 12027 0 0,'0'0'2700'0'0,"0"0"-543"0"0,0 0-374 0 0,0 0-307 0 0,0 0-205 0 0,0 0-183 0 0,0 0-180 0 0,0 0-162 0 0,0 0-151 0 0,0 0-135 0 0,0 0-110 0 0,0 0-80 0 0,0 0-75 0 0,27-13-35 0 0,84-39-26 0 0,-50 29 142 0 0,-53 20-267 0 0,0 2 0 0 0,0-1 0 0 0,0 1-1 0 0,0 0 1 0 0,1 0 0 0 0,-1 1-1 0 0,0 0 1 0 0,0 1 0 0 0,1-1 0 0 0,-1 2-1 0 0,4 0-8 0 0,46 72 43 0 0,-52-69-12 0 0,0 0 1 0 0,0-1-1 0 0,0 1 0 0 0,0-2 1 0 0,1 1-1 0 0,0-1 0 0 0,-1 0 1 0 0,1 0-1 0 0,0-1 0 0 0,1 0 1 0 0,-1 0-1 0 0,0 0 0 0 0,0-1 1 0 0,1 0-1 0 0,-1-1 0 0 0,1 0 1 0 0,-1 0-1 0 0,7-1-31 0 0,-5-6 190 0 0,-18 3-3143 0 0,4 4-2045 0 0,1 0-7162 0 0</inkml:trace>
  <inkml:trace contextRef="#ctx0" brushRef="#br0" timeOffset="19716.732">4942 1764 0 0 0,'0'0'396'0'0,"0"0"380"0"0,0 0 150 0 0,4-1 2924 0 0,10-6-640 0 0,-14 6 4480 0 0,-4 0-3938 0 0,-28 7-3586 0 0,28-4-156 0 0,1 0 0 0 0,0 0 0 0 0,0 0 0 0 0,0 0 0 0 0,0 0 0 0 0,0 1 0 0 0,0-1 0 0 0,1 1 0 0 0,-1 0 0 0 0,1 0 0 0 0,0 0 0 0 0,0 0 0 0 0,0 0 0 0 0,0 0 0 0 0,0 1 0 0 0,1-1 0 0 0,0 1 0 0 0,-1-1 0 0 0,1 1 0 0 0,0-1 0 0 0,1 1 0 0 0,-1 0 0 0 0,1-1 0 0 0,0 1 0 0 0,-1 0 0 0 0,2 0 0 0 0,-1-1 0 0 0,0 1 1 0 0,1 3-12 0 0,2-4 38 0 0,-1-1-1 0 0,1 1 0 0 0,-1 0 0 0 0,1 0 0 0 0,0-1 0 0 0,0 0 0 0 0,0 1 0 0 0,0-1 0 0 0,0 0 0 0 0,1-1 0 0 0,-1 1 0 0 0,0-1 0 0 0,1 1 0 0 0,0-1 0 0 0,-1 0 0 0 0,1 0 0 0 0,0 0 0 0 0,-1-1 0 0 0,1 1 0 0 0,0-1 0 0 0,0 0 0 0 0,-1 0 0 0 0,1-1 0 0 0,0 1 0 0 0,0-1 0 0 0,0 0-36 0 0,0 1 80 0 0,2-1-8 0 0,0-1 1 0 0,0 1 0 0 0,0-2 0 0 0,-1 1-1 0 0,1 0 1 0 0,-1-1 0 0 0,0 0 0 0 0,0-1-1 0 0,0 1 1 0 0,0-1 0 0 0,0 0-1 0 0,-1 0 1 0 0,1 0 0 0 0,-1-1 0 0 0,0 1-1 0 0,-1-1 1 0 0,1 0 0 0 0,-1 0-1 0 0,0 0 1 0 0,0-1 0 0 0,-1 1 0 0 0,1-1-1 0 0,-1 0 1 0 0,-1 1 0 0 0,1-1 0 0 0,-1 0-1 0 0,0 0 1 0 0,0 0 0 0 0,0 0-1 0 0,-1 0 1 0 0,0 0 0 0 0,-1-4-73 0 0,0 7-33 0 0,0 1 0 0 0,-1 0 0 0 0,1 0 0 0 0,-1 0 0 0 0,1 0 0 0 0,-1 0 0 0 0,0 0 0 0 0,0 0 0 0 0,0 1 0 0 0,0-1 0 0 0,0 1 0 0 0,0-1 0 0 0,0 1 0 0 0,0 0 0 0 0,-1 0 0 0 0,1 0 1 0 0,-1 0-1 0 0,1 0 0 0 0,0 0 0 0 0,-1 1 0 0 0,0-1 0 0 0,1 1 0 0 0,-1 0 0 0 0,1 0 0 0 0,-1 0 0 0 0,1 0 0 0 0,-1 0 0 0 0,1 0 0 0 0,-1 1 0 0 0,-1 0 33 0 0,3-1-41 0 0,-42 6-2968 0 0,18 6-5409 0 0,17-8-2557 0 0</inkml:trace>
  <inkml:trace contextRef="#ctx0" brushRef="#br0" timeOffset="21430.229">4987 347 0 0 0,'0'0'219'0'0,"0"0"496"0"0,0 0 153 0 0,0 0 45 0 0,0 0 13 0 0,0 0-25 0 0,0 0 9 0 0,-3-3-21 0 0,-8-7-10 0 0,8 8 37 0 0,3 2 2 0 0,0 0-30 0 0,0 0-57 0 0,0 0-40 0 0,0 0-42 0 0,0 0-51 0 0,0 0-49 0 0,0 0-37 0 0,0 0-23 0 0,0 0-27 0 0,0 0 4 0 0,0 0-31 0 0,0 0-43 0 0,0 0-36 0 0,0 0-62 0 0,0 0-57 0 0,0 0-56 0 0,0 0-52 0 0,8 23 1321 0 0,66 79 991 0 0,-29-32-1933 0 0,-3 2 0 0 0,-4 1 0 0 0,18 51-608 0 0,-29-40 131 0 0,-4 0 1 0 0,-4 2-1 0 0,-3 0 0 0 0,-4 0 1 0 0,-4 2-1 0 0,-4-1 1 0 0,-3 1-1 0 0,-6 20-131 0 0,5-47 67 0 0,2-36-20 0 0,-1 0 1 0 0,-2 1 0 0 0,0-1 0 0 0,-2 1-1 0 0,-1-1 1 0 0,-1 0 0 0 0,-1-1 0 0 0,-1 1-1 0 0,-1-1 1 0 0,-1 0 0 0 0,-1-1 0 0 0,-1 0 0 0 0,-1-1-1 0 0,-2 0 1 0 0,0-1 0 0 0,-1 0 0 0 0,-17 18-48 0 0,-65 57 245 0 0,49-34-112 0 0,24-33 304 0 0,24-28-404 0 0,0-1-2 0 0,0 0-9 0 0,0 0-7 0 0,0 0 9 0 0,0 0-15 0 0,0 0-11 0 0,0 0 3 0 0,0 0-12 0 0,0 0 5 0 0,0 0 8 0 0,0 0-8 0 0,0 0-4 0 0,0 0 16 0 0,0 0-22 0 0,0 0-26 0 0,0 0-8 0 0,0 0-36 0 0,0 0-7 0 0,11-16-4101 0 0,-3 10-4300 0 0,-5 2-3571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41 5249 0 0,'0'0'3305'0'0,"0"0"-1131"0"0,0 0-583 0 0,0 0-150 0 0,0 0 14 0 0,0 0 38 0 0,0 0-85 0 0,0 0-183 0 0,0 0-243 0 0,0 0-295 0 0,0 0-186 0 0,0 0-129 0 0,0 0-94 0 0,-5-6-42 0 0,-14-21-42 0 0,14 20-37 0 0,17 412 2079 0 0,4-1-1617 0 0,0-315-456 0 0,1-97 203 0 0,127-237 317 0 0,-134 229-670 0 0,0 1 0 0 0,0 0-1 0 0,2 0 1 0 0,0 2 0 0 0,0-1 0 0 0,1 1-1 0 0,1 1 1 0 0,0 1 0 0 0,14-9-13 0 0,-26 18-2 0 0,-1 1 0 0 0,1 0 0 0 0,0 0 0 0 0,0 1 0 0 0,-1-1 0 0 0,1 0 0 0 0,0 1 0 0 0,0-1 0 0 0,0 1 0 0 0,0-1 0 0 0,0 1 0 0 0,0 0 1 0 0,0 0-1 0 0,0 0 0 0 0,0 0 0 0 0,0 0 0 0 0,0 0 0 0 0,0 1 0 0 0,0-1 0 0 0,0 1 0 0 0,0-1 0 0 0,0 1 0 0 0,0 0 0 0 0,-1 0 0 0 0,1 0 0 0 0,0 0 0 0 0,0 0 0 0 0,-1 0 1 0 0,1 0-1 0 0,-1 0 0 0 0,1 1 0 0 0,-1-1 0 0 0,1 1 0 0 0,-1-1 0 0 0,0 1 0 0 0,0-1 0 0 0,0 1 0 0 0,0 0 0 0 0,1 1 2 0 0,25 81 63 0 0,-25-72-42 0 0,60 260 153 0 0,-62-272-207 0 0,0 1 0 0 0,0 0 0 0 0,0 0-1 0 0,0-1 1 0 0,0 1 0 0 0,1 0 0 0 0,-1-1 0 0 0,0 1-1 0 0,0 0 1 0 0,0 0 0 0 0,1-1 0 0 0,-1 1-1 0 0,0 0 1 0 0,1-1 0 0 0,-1 1 0 0 0,1-1-1 0 0,-1 1 1 0 0,1 0 0 0 0,-1-1 0 0 0,1 1-1 0 0,-1-1 1 0 0,1 1 0 0 0,-1-1 0 0 0,1 1-1 0 0,0-1 1 0 0,-1 0 0 0 0,1 1 0 0 0,0-1-1 0 0,-1 0 1 0 0,1 0 0 0 0,0 1 0 0 0,-1-1-1 0 0,1 0 1 0 0,0 0 0 0 0,0 0 0 0 0,-1 0-1 0 0,1 0 1 0 0,0 0 0 0 0,0 0 0 0 0,-1 0-1 0 0,1 0 1 0 0,0 0 0 0 0,-1 0 0 0 0,1 0-1 0 0,0-1 1 0 0,0 1 0 0 0,-1 0 0 0 0,1 0-1 0 0,0-1 1 0 0,-1 1 0 0 0,1-1 0 0 0,-1 1-1 0 0,1-1 1 0 0,0 1 0 0 0,-1-1 0 0 0,1 1 33 0 0,18-25-4807 0 0,-9 12 310 0 0,-4 5-4160 0 0</inkml:trace>
  <inkml:trace contextRef="#ctx0" brushRef="#br0" timeOffset="723.502">1015 502 13603 0 0,'0'0'1559'0'0,"0"0"-379"0"0,0 0-172 0 0,0 0-14 0 0,0 0-18 0 0,0 0-44 0 0,0 0-129 0 0,0 0-160 0 0,0 0-128 0 0,0 0-125 0 0,0 0-67 0 0,-34 25-49 0 0,-107 79-66 0 0,72-41 78 0 0,64-59-272 0 0,0 0 0 0 0,1 1 1 0 0,0-1-1 0 0,0 1 0 0 0,0 0 0 0 0,0 0 0 0 0,1 1 0 0 0,0-1 0 0 0,0 1 0 0 0,0 0 0 0 0,1 0 0 0 0,0-1 0 0 0,0 2 0 0 0,0-1 0 0 0,1 0 0 0 0,0 0 0 0 0,0 0 0 0 0,0 1 0 0 0,1-1 0 0 0,0 0 0 0 0,1 5-14 0 0,2-8 21 0 0,0 0 1 0 0,0-1-1 0 0,0 0 0 0 0,0 0 1 0 0,1 0-1 0 0,-1 0 0 0 0,1 0 1 0 0,-1-1-1 0 0,1 1 0 0 0,0-1 1 0 0,0 0-1 0 0,0 0 1 0 0,-1 0-1 0 0,1-1 0 0 0,0 1 1 0 0,0-1-1 0 0,0 0 0 0 0,0 0 1 0 0,0-1-1 0 0,0 1 0 0 0,0-1 1 0 0,0 0-1 0 0,-1 0 0 0 0,2 0-21 0 0,8-4 87 0 0,0 0 0 0 0,1-1 1 0 0,-2-1-1 0 0,1 0 0 0 0,-1-1 0 0 0,0 0 0 0 0,-1-1 0 0 0,0 0 0 0 0,0-1 1 0 0,-1 0-1 0 0,0-1 0 0 0,1-2-87 0 0,93-145 541 0 0,-101 150-506 0 0,2-2 65 0 0,-2 17-28 0 0,-4 29-80 0 0,0-23-16 0 0,0 0 1 0 0,0 0-1 0 0,1 1 1 0 0,1-1-1 0 0,1 0 1 0 0,0 0-1 0 0,0 0 1 0 0,1 0-1 0 0,1 0 1 0 0,0-1-1 0 0,1 1 1 0 0,0-1-1 0 0,1 0 1 0 0,2 3 23 0 0,-3-8-22 0 0,-3-3 7 0 0,1 0 0 0 0,-1 0 1 0 0,1 0-1 0 0,0-1 0 0 0,0 1 1 0 0,0 0-1 0 0,0-1 1 0 0,1 0-1 0 0,-1 0 0 0 0,1 0 1 0 0,0 0-1 0 0,0-1 0 0 0,0 1 1 0 0,0-1-1 0 0,0 0 0 0 0,1 0 1 0 0,-1-1-1 0 0,1 1 0 0 0,-1-1 1 0 0,1 0-1 0 0,-1 0 0 0 0,3-1 15 0 0,-2-2 11 0 0,-1 0 0 0 0,0-1-1 0 0,0 0 1 0 0,0 1 0 0 0,0-2-1 0 0,0 1 1 0 0,0 0-1 0 0,-1-1 1 0 0,0 0 0 0 0,0 0-1 0 0,0 0 1 0 0,0 0 0 0 0,0 0-1 0 0,-1 0 1 0 0,0-1-1 0 0,0 1 1 0 0,0-1 0 0 0,-1 0-1 0 0,1 1 1 0 0,-1-1-1 0 0,0 0 1 0 0,0 0 0 0 0,-1 0-1 0 0,1 0 1 0 0,-1-1-11 0 0,4-10 21 0 0,48-179 555 0 0,-52 195-576 0 0,10-21 121 0 0,-3 34-54 0 0,4 48 20 0 0,2 32-30 0 0,-6-41-78 0 0,-5-36 25 0 0,1 0 1 0 0,1 0-1 0 0,0-1 0 0 0,1 1 1 0 0,0-1-1 0 0,2 0 0 0 0,-1 0 0 0 0,2-1 1 0 0,8 13-5 0 0,-16-26 4 0 0,1 0 0 0 0,0 0 0 0 0,0 0 0 0 0,0-1 0 0 0,0 1 0 0 0,0 0 0 0 0,0 0 0 0 0,0 0 0 0 0,0-1 0 0 0,0 1 1 0 0,0-1-1 0 0,0 1 0 0 0,0-1 0 0 0,0 1 0 0 0,1-1 0 0 0,-1 1 0 0 0,0-1 0 0 0,0 0 0 0 0,0 0 0 0 0,1 0 0 0 0,-1 0 0 0 0,0 0 0 0 0,0 0 1 0 0,1 0-1 0 0,-1 0 0 0 0,0 0 0 0 0,0 0 0 0 0,1-1 0 0 0,-1 1 0 0 0,0 0 0 0 0,0-1 0 0 0,0 0 0 0 0,0 1 0 0 0,0-1 0 0 0,0 1 0 0 0,1-1 1 0 0,-2 0-1 0 0,1 0 0 0 0,0 1 0 0 0,0-1 0 0 0,0 0 0 0 0,0 0 0 0 0,0 0 0 0 0,0-1-4 0 0,32-49 341 0 0,16-103 247 0 0,-30 51-356 0 0,-18 114-6491 0 0,-1-5 2141 0 0,-1-2-3286 0 0,1-3-2981 0 0</inkml:trace>
  <inkml:trace contextRef="#ctx0" brushRef="#br0" timeOffset="1089.936">1703 730 3665 0 0,'0'0'3267'0'0,"0"0"-80"0"0,0 0-187 0 0,0 0-381 0 0,0 0-460 0 0,0 0-400 0 0,0 0-310 0 0,0 0-224 0 0,0 0-170 0 0,0 0-165 0 0,0 0-156 0 0,33 2-127 0 0,100 6-119 0 0,-74-23 110 0 0,-52 8-454 0 0,-1 3-90 0 0,-1 0 0 0 0,0-1 1 0 0,0 0-1 0 0,0 0 1 0 0,-1 0-1 0 0,0 0 0 0 0,1-1 1 0 0,-2 1-1 0 0,1-1 0 0 0,-1 0 1 0 0,0 0-1 0 0,0-1 0 0 0,-1 1 1 0 0,0-1-1 0 0,0 1 0 0 0,0-1 1 0 0,-1 0-1 0 0,0 0 1 0 0,0 1-1 0 0,-1-1 0 0 0,1 0 1 0 0,-2 0-1 0 0,1 0 0 0 0,-1 0 1 0 0,0 0-55 0 0,-1 2-22 0 0,-1 1-1 0 0,0-1 1 0 0,1 1 0 0 0,-1-1 0 0 0,-1 1 0 0 0,1 0 0 0 0,-1 0 0 0 0,1 1 0 0 0,-1-1-1 0 0,0 1 1 0 0,-1 0 0 0 0,1 0 0 0 0,0 0 0 0 0,-1 0 0 0 0,0 1 0 0 0,0 0 0 0 0,1 0-1 0 0,-1 0 1 0 0,0 0 0 0 0,-1 1 0 0 0,1 0 0 0 0,0 0 0 0 0,0 0 0 0 0,0 1-1 0 0,-1 0 1 0 0,1 0 0 0 0,-4 1 22 0 0,3-1-36 0 0,-1 1 0 0 0,1 0 0 0 0,0 0 0 0 0,0 1 0 0 0,0 0 0 0 0,0 0-1 0 0,0 0 1 0 0,1 1 0 0 0,-1 0 0 0 0,1 0 0 0 0,-1 0 0 0 0,1 1 0 0 0,0-1 0 0 0,1 1-1 0 0,-1 1 1 0 0,0-1 0 0 0,1 0 0 0 0,0 1 0 0 0,0 0 0 0 0,1 0 0 0 0,-1 1 0 0 0,1-1 0 0 0,0 1 36 0 0,-3 5-41 0 0,-1 2 0 0 0,2-1 0 0 0,0 1 1 0 0,0 0-1 0 0,1 0 0 0 0,1 0 1 0 0,0 0-1 0 0,1 1 0 0 0,0-1 1 0 0,1 4 40 0 0,0-10 0 0 0,0 1 1 0 0,1-1-1 0 0,0 1 0 0 0,0-1 1 0 0,1 1-1 0 0,0 0 1 0 0,0-1-1 0 0,1 0 1 0 0,0 1-1 0 0,0-1 1 0 0,1 0-1 0 0,-1 0 0 0 0,2 0 1 0 0,-1 0-1 0 0,5 5 0 0 0,3 2 22 0 0,2-2 1 0 0,0 1-1 0 0,0-2 0 0 0,1 0 0 0 0,1 0 0 0 0,-1-2 0 0 0,2 1 0 0 0,-1-2 1 0 0,1 0-1 0 0,1-1 0 0 0,-1-1 0 0 0,1 0 0 0 0,0-1 0 0 0,0-1 0 0 0,1-1 1 0 0,0 0-1 0 0,-1-1 0 0 0,7-1-22 0 0,121-5-2858 0 0,-124 0-2442 0 0,-5 0-6892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5177 0 0,'0'0'1535'0'0,"0"0"-273"0"0,0 0-97 0 0,0 0 96 0 0,0 0 186 0 0,0 0 101 0 0,0 0-81 0 0,0 0-219 0 0,0 0-301 0 0,0 0-298 0 0,0 0-238 0 0,0-10-147 0 0,1-27 519 0 0,43 520 2491 0 0,-40-458-3253 0 0,-2-8-7 0 0,-1 0-1 0 0,2 0 1 0 0,0 0 0 0 0,1 0 0 0 0,1-1-1 0 0,1 0 1 0 0,0 1 0 0 0,1-2-1 0 0,0 1 1 0 0,1-1 0 0 0,1-1 0 0 0,1 1-1 0 0,0-1 1 0 0,1-1 0 0 0,11 12-14 0 0,-20-24 24 0 0,1 1-1 0 0,0 0 1 0 0,0-1 0 0 0,-1 0-1 0 0,1 1 1 0 0,0-1 0 0 0,0 0-1 0 0,0-1 1 0 0,0 1 0 0 0,0 0 0 0 0,0-1-1 0 0,1 0 1 0 0,-1 0 0 0 0,0 0-1 0 0,0 0 1 0 0,0 0 0 0 0,0 0 0 0 0,0-1-1 0 0,0 0 1 0 0,0 1 0 0 0,0-1-1 0 0,0 0 1 0 0,0-1 0 0 0,0 1-1 0 0,0 0 1 0 0,-1-1 0 0 0,1 0 0 0 0,0 1-1 0 0,-1-1 1 0 0,0 0 0 0 0,1 0-1 0 0,-1-1 1 0 0,1 0-24 0 0,68-87 638 0 0,-69 87-645 0 0,31-53 49 0 0,-3-1-1 0 0,-2-1 1 0 0,-2-2-1 0 0,-3-1 0 0 0,-2-6-41 0 0,-12 19 98 0 0,-9 48-68 0 0,-2 16-135 0 0,-4 26 45 0 0,-4 124 23 0 0,11-157 38 0 0,0-1 0 0 0,0-1 0 0 0,1 1 1 0 0,0 0-1 0 0,1 0 0 0 0,0-1 0 0 0,0 1 0 0 0,0-1 0 0 0,1 0 0 0 0,0 0 0 0 0,1 0 0 0 0,-1 0 0 0 0,1-1 0 0 0,0 0 1 0 0,1 0-1 0 0,0 0 0 0 0,0-1 0 0 0,0 0 0 0 0,3 2-1 0 0,-1-3 65 0 0,0 0 0 0 0,0 0 0 0 0,1-1 1 0 0,-1 0-1 0 0,1-1 0 0 0,0 0 0 0 0,0 0 0 0 0,0-1 1 0 0,0 0-1 0 0,0-1 0 0 0,0 0 0 0 0,0 0 0 0 0,0-1 1 0 0,0 0-1 0 0,0-1 0 0 0,0 1 0 0 0,-1-2 1 0 0,1 1-1 0 0,-1-1 0 0 0,1-1 0 0 0,-1 0 0 0 0,0 0 1 0 0,0 0-1 0 0,0-1 0 0 0,-1 0 0 0 0,0-1 0 0 0,0 1 1 0 0,0-2-1 0 0,-1 1 0 0 0,0 0 0 0 0,0-1 0 0 0,0-1 1 0 0,-1 1-1 0 0,0 0 0 0 0,-1-1 0 0 0,1 0 0 0 0,1-7-65 0 0,9-20 167 0 0,-2 0 0 0 0,-1-1 0 0 0,-2 0 0 0 0,-2-1 0 0 0,-1 0 0 0 0,-2-1 0 0 0,-1 1 0 0 0,-2-1 0 0 0,-2-21-167 0 0,0 45-13 0 0,-1 0-1 0 0,0 0 0 0 0,-1 0 1 0 0,0 0-1 0 0,-1 0 1 0 0,-1 0-1 0 0,0 1 0 0 0,-1 0 1 0 0,-2-6 13 0 0,6 20-51 0 0,1-1 0 0 0,0 1 1 0 0,0-1-1 0 0,0 1 0 0 0,-1-1 1 0 0,1 1-1 0 0,0-1 1 0 0,-1 1-1 0 0,1-1 0 0 0,0 1 1 0 0,-1-1-1 0 0,1 1 0 0 0,0-1 1 0 0,-1 0-1 0 0,1 1 0 0 0,-1-1 1 0 0,1 0-1 0 0,-1 1 1 0 0,1-1-1 0 0,-1 0 0 0 0,1 0 1 0 0,-1 1-1 0 0,1-1 0 0 0,-1 0 1 0 0,1 0-1 0 0,-1 0 0 0 0,0 0 1 0 0,1 0-1 0 0,-1 0 0 0 0,1 0 1 0 0,-1 0-1 0 0,1 0 1 0 0,-1 0-1 0 0,0 0 0 0 0,1 0 1 0 0,-1 0-1 0 0,1 0 0 0 0,-1 0 1 0 0,1-1-1 0 0,-1 1 0 0 0,1 0 1 0 0,-1 0-1 0 0,1-1 1 0 0,-1 1-1 0 0,1 0 0 0 0,-1-1 1 0 0,1 1-1 0 0,0-1 0 0 0,-1 1 1 0 0,1 0-1 0 0,-1-1 0 0 0,1 1 1 0 0,0-1-1 0 0,-1 1 1 0 0,1-1-1 0 0,0 1 0 0 0,0-1 1 0 0,0 1-1 0 0,-1-1 0 0 0,1 1 1 0 0,0-1-1 0 0,0 0 0 0 0,0 1 1 0 0,0-1-1 0 0,0 1 0 0 0,0-1 1 0 0,0 1-1 0 0,0-1 51 0 0,-1 18-2487 0 0,0 0-3378 0 0,1-4-6147 0 0</inkml:trace>
  <inkml:trace contextRef="#ctx0" brushRef="#br0" timeOffset="520.728">1232 666 6793 0 0,'0'0'2229'0'0,"0"0"-974"0"0,0 0-298 0 0,0 0 224 0 0,0 0 171 0 0,0 0 11 0 0,0 0-166 0 0,0 0-191 0 0,0 0-116 0 0,0 0-118 0 0,0 0-104 0 0,0 0-81 0 0,30-18-74 0 0,93-56-86 0 0,-64 22 278 0 0,-54 46-597 0 0,-1 0 0 0 0,1 0 0 0 0,-1-1 0 0 0,0 0 0 0 0,0 1 0 0 0,-1-2 0 0 0,0 1 0 0 0,0 0 0 0 0,0 0 0 0 0,-1-1 0 0 0,-1 1 0 0 0,1-1-1 0 0,-1 0 1 0 0,0 0 0 0 0,-1-3-108 0 0,-2 8 28 0 0,0 0-1 0 0,-1-1 0 0 0,1 1 1 0 0,-1 0-1 0 0,0 0 0 0 0,0 1 1 0 0,0-1-1 0 0,0 1 0 0 0,0-1 1 0 0,-1 1-1 0 0,1 0 0 0 0,-1 0 0 0 0,1 0 1 0 0,-1 1-1 0 0,0-1 0 0 0,1 1 1 0 0,-1 0-1 0 0,0 0 0 0 0,0 0 1 0 0,0 1-1 0 0,0 0 0 0 0,0-1 1 0 0,0 1-1 0 0,0 0 0 0 0,0 1 1 0 0,0-1-1 0 0,0 1 0 0 0,0 0 1 0 0,-4 1-28 0 0,-4 0-20 0 0,0 2 0 0 0,0-1 1 0 0,0 1-1 0 0,0 1 0 0 0,0 0 1 0 0,1 1-1 0 0,0 0 0 0 0,0 1 0 0 0,1 0 1 0 0,0 0-1 0 0,0 1 0 0 0,1 1 1 0 0,0 0-1 0 0,0 0 0 0 0,1 0 1 0 0,-7 11 19 0 0,11-14 2 0 0,0-1 0 0 0,0 1 0 0 0,0 0 1 0 0,1 0-1 0 0,0 1 0 0 0,0-1 0 0 0,1 1 0 0 0,0-1 1 0 0,0 1-1 0 0,1 0 0 0 0,-1 0 0 0 0,1 0 0 0 0,1 0 1 0 0,0 0-1 0 0,-1 0 0 0 0,2 0 0 0 0,-1 0 1 0 0,1 0-1 0 0,0-1 0 0 0,1 1 0 0 0,0 0 0 0 0,0 0 1 0 0,0-1-1 0 0,1 1 0 0 0,0-1 0 0 0,0 0 0 0 0,0 0 1 0 0,1 0-1 0 0,3 3-2 0 0,1-2 65 0 0,1 0 1 0 0,0-1-1 0 0,0 0 1 0 0,0 0-1 0 0,1-1 1 0 0,0-1-1 0 0,0 1 1 0 0,0-2-1 0 0,1 1 1 0 0,2-1-66 0 0,172 13 1108 0 0,-181-16-1087 0 0,11-1-6 0 0,0 0 0 0 0,-1-1-1 0 0,1-1 1 0 0,-1 0 0 0 0,0-1-1 0 0,0 0 1 0 0,0-1 0 0 0,0-1-1 0 0,-1 0 1 0 0,0-1 0 0 0,0 0-15 0 0,1-16-1957 0 0,-13 10-8764 0 0,-1 9-1587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109 255 11747 0 0,'0'0'1888'0'0,"0"0"-468"0"0,0 0-317 0 0,0 0-76 0 0,0 0-25 0 0,0 0-61 0 0,0 0-110 0 0,0 0-130 0 0,0 0-139 0 0,0 0-133 0 0,0 0-110 0 0,-10-5-100 0 0,-36-20 318 0 0,39 48-159 0 0,-4 13-270 0 0,2 1 0 0 0,2 0 0 0 0,1 0 0 0 0,2 1 0 0 0,1 0 0 0 0,2 17-108 0 0,0-51 13 0 0,0 0 1 0 0,1-1 0 0 0,-1 1-1 0 0,0 0 1 0 0,1-1 0 0 0,0 1-1 0 0,0 0 1 0 0,0 0 0 0 0,0-1-1 0 0,1 1 1 0 0,0 0-1 0 0,-1-1 1 0 0,1 1 0 0 0,0-1-1 0 0,1 1 1 0 0,-1-1 0 0 0,1 1-1 0 0,-1-1 1 0 0,1 0 0 0 0,0 1-1 0 0,0-1 1 0 0,1 0-1 0 0,-1-1 1 0 0,1 1 0 0 0,-1 0-1 0 0,1-1 1 0 0,0 1 0 0 0,0-1-1 0 0,0 0 1 0 0,0 0 0 0 0,0 0-1 0 0,1 0 1 0 0,-1-1 0 0 0,0 1-1 0 0,1-1 1 0 0,-1 0-1 0 0,1 0 1 0 0,0 0 0 0 0,-1 0-1 0 0,1-1 1 0 0,0 0 0 0 0,-1 1-1 0 0,1-1 1 0 0,0-1-14 0 0,6-4 104 0 0,0 0 1 0 0,-1-1-1 0 0,1 0 0 0 0,-1 0 1 0 0,-1-1-1 0 0,1-1 0 0 0,-1 1 1 0 0,0-1-1 0 0,-1-1 0 0 0,0 0 1 0 0,3-5-105 0 0,-3 6 43 0 0,39-56 92 0 0,-3-3 0 0 0,-3-1 0 0 0,-2-2 0 0 0,-4-2 0 0 0,-1-5-135 0 0,4-26 189 0 0,-30 84 34 0 0,-7 19-135 0 0,0 0-32 0 0,-1 12-92 0 0,-12 49 28 0 0,2 0 1 0 0,4 1 0 0 0,1 1-1 0 0,4 39 8 0 0,2-13-9 0 0,3 0-1 0 0,5 0 0 0 0,12 56 10 0 0,-9-92 13 0 0,14 59 3 0 0,-6 1 0 0 0,-4 1 0 0 0,-2 76-16 0 0,-12-165 12 0 0,-2 0 0 0 0,0 0 0 0 0,-2 0 0 0 0,0 0 0 0 0,-2 0 0 0 0,-1 0 0 0 0,-4 9-12 0 0,3-16 8 0 0,0-1-1 0 0,-2 1 0 0 0,0-2 1 0 0,-1 1-1 0 0,0-1 0 0 0,-1 0 1 0 0,-1-1-1 0 0,-12 11-7 0 0,18-20 8 0 0,0 0 1 0 0,0-1-1 0 0,-1 1 1 0 0,0-1-1 0 0,0-1 1 0 0,0 1-1 0 0,-1-1 0 0 0,1 0 1 0 0,-1-1-1 0 0,0 0 1 0 0,0 0-1 0 0,0-1 1 0 0,0 0-1 0 0,0 0 1 0 0,-1-1-1 0 0,1 0 1 0 0,-1 0-1 0 0,1-1 1 0 0,-1 0-1 0 0,1-1 0 0 0,-2 0-8 0 0,5 0 3 0 0,0-1 0 0 0,0 0 0 0 0,0 0 0 0 0,0 0 0 0 0,0 0 0 0 0,0-1 0 0 0,1 0 0 0 0,-1 0 0 0 0,1 0 0 0 0,0 0 0 0 0,0-1-1 0 0,0 1 1 0 0,1-1 0 0 0,-1 0 0 0 0,1-1 0 0 0,0 1 0 0 0,0 0 0 0 0,0-1 0 0 0,1 0 0 0 0,-1 1 0 0 0,1-1 0 0 0,0 0-1 0 0,1-1-2 0 0,-23-123 41 0 0,27 89-84 0 0,3 0-1 0 0,1 0 0 0 0,2 1 0 0 0,2 0 0 0 0,1 1 1 0 0,2 0-1 0 0,1 1 0 0 0,3 0 0 0 0,0 1 0 0 0,3 2 1 0 0,1 0-1 0 0,1 1 0 0 0,27-29 44 0 0,25-22-851 0 0,-46 60-1637 0 0,2 3-3283 0 0,-22 17-2620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9266 0 0,'0'0'3130'0'0,"0"0"-1080"0"0,0 0-507 0 0,0 0-83 0 0,0 0-1 0 0,0 0-108 0 0,0 0-256 0 0,0 0-255 0 0,0 0-205 0 0,0 0-139 0 0,0 0-63 0 0,0 0-38 0 0,0 0-24 0 0,2-2-3 0 0,1 0-206 0 0,1 0 0 0 0,0 0 0 0 0,0 1 0 0 0,0-1 0 0 0,0 1 0 0 0,0 0 0 0 0,0 0 0 0 0,1 1-1 0 0,-1-1 1 0 0,0 1 0 0 0,0 0 0 0 0,1 0 0 0 0,-1 0 0 0 0,0 1 0 0 0,0 0 0 0 0,1 0-162 0 0,34-1 450 0 0,209-39 561 0 0,-237 37-726 0 0,-2 0-2873 0 0,-18 1-1452 0 0,-2 5-3012 0 0,5 0-397 0 0,3 0-651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13123 0 0,'0'0'1572'0'0,"0"0"-505"0"0,0 0-129 0 0,0 0 136 0 0,0 0 101 0 0,0 0-30 0 0,0 0-130 0 0,0 0-163 0 0,0 0-83 0 0,0 0-33 0 0,0 0-57 0 0,0 0-65 0 0,0 0-44 0 0,19 3-29 0 0,118 12 820 0 0,17-33-249 0 0,-80-17-2885 0 0,-61 24-2648 0 0,-3-2-3804 0 0,-8 9-4235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5401 0 0,'0'0'2090'0'0,"0"0"-176"0"0,0 0 14 0 0,0 0 65 0 0,0 0-110 0 0,0 0-256 0 0,0 0-359 0 0,0 0-344 0 0,0 0-248 0 0,0 0-164 0 0,0 0-81 0 0,0 0-31 0 0,0 0 2 0 0,1 7 1439 0 0,93-6 973 0 0,196-8-924 0 0,-237 6-1647 0 0,-53 1-5115 0 0,-9 0 1996 0 0,2 0-5882 0 0,1 0-2749 0 0</inkml:trace>
  <inkml:trace contextRef="#ctx0" brushRef="#br0" timeOffset="416.45">177 0 6889 0 0,'0'0'3595'0'0,"0"0"-1736"0"0,0 0-694 0 0,0 0 71 0 0,0 0 230 0 0,0 0 110 0 0,0 0-142 0 0,0 0-334 0 0,0 0-314 0 0,0 0-245 0 0,0 0-137 0 0,0 0-66 0 0,0 0-41 0 0,-3 16 1095 0 0,23 85 902 0 0,-16-65-2115 0 0,-2 0-1 0 0,-1 0 0 0 0,-2 0 1 0 0,-1 0-1 0 0,-2-1 0 0 0,-2 1 1 0 0,-8 31-179 0 0,2 0 196 0 0,11-53-5148 0 0,1 0-5332 0 0,0-14-1297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00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457 494 8034 0 0,'0'0'2376'0'0,"0"0"-689"0"0,0 0-348 0 0,0 0 15 0 0,0 0 111 0 0,0 0-28 0 0,0 0-213 0 0,0 0-273 0 0,0 0-255 0 0,0 0-232 0 0,0 0-165 0 0,-8 0-126 0 0,-16 2-83 0 0,34 0 503 0 0,348 1 2830 0 0,-357-3-3760 0 0,-1 0-168 0 0,0 0-264 0 0,0 0-424 0 0,0 0-752 0 0,0 0-1498 0 0,0 0-3158 0 0,0 0-4211 0 0</inkml:trace>
  <inkml:trace contextRef="#ctx0" brushRef="#br0" timeOffset="674.055">1381 266 7001 0 0,'0'0'3213'0'0,"0"0"-1370"0"0,0 0-614 0 0,0 0-39 0 0,0 0 109 0 0,0 0 7 0 0,0 0-179 0 0,0 0-255 0 0,0 0-253 0 0,0 0-190 0 0,0 0-97 0 0,0 0-85 0 0,-21-5-54 0 0,-67-10-12 0 0,85 14-163 0 0,0 0 1 0 0,1 1 0 0 0,-1-1-1 0 0,0 1 1 0 0,0 0 0 0 0,0 0 0 0 0,0 0-1 0 0,0 1 1 0 0,0-1 0 0 0,0 1 0 0 0,0-1-1 0 0,0 1 1 0 0,0 0 0 0 0,0 0 0 0 0,1 0-1 0 0,-1 0 1 0 0,0 1 0 0 0,1-1 0 0 0,-1 1-1 0 0,1 0 1 0 0,-1 0-19 0 0,-6 5 79 0 0,1-4-63 0 0,1 0 0 0 0,0 0 0 0 0,0 1 0 0 0,1 0 0 0 0,-1 0 0 0 0,1 1 0 0 0,-1 0 0 0 0,2 0 1 0 0,-1 0-1 0 0,0 1 0 0 0,1 0 0 0 0,0 0 0 0 0,1 0 0 0 0,-1 1 0 0 0,1 0 0 0 0,0-1 0 0 0,1 1 0 0 0,0 1 1 0 0,0-1-1 0 0,0 0 0 0 0,1 1 0 0 0,0 0 0 0 0,0-1 0 0 0,1 1 0 0 0,0 0 0 0 0,1 0 0 0 0,-1 0-16 0 0,4-5 39 0 0,0 1 0 0 0,0-1 0 0 0,0 0 0 0 0,0 1 0 0 0,0-1 0 0 0,1-1-1 0 0,-1 1 1 0 0,1 0 0 0 0,0-1 0 0 0,-1 0 0 0 0,1 0 0 0 0,0 0 0 0 0,0 0-1 0 0,1-1 1 0 0,-1 1 0 0 0,0-1 0 0 0,1 0 0 0 0,-1 0 0 0 0,0-1 0 0 0,1 1 0 0 0,-1-1-1 0 0,1 0 1 0 0,-1-1 0 0 0,1 1 0 0 0,-1-1 0 0 0,0 1 0 0 0,1-1 0 0 0,3-2-39 0 0,8-2 164 0 0,1-1 0 0 0,-1-1 0 0 0,0-1 0 0 0,0 0 0 0 0,-1-1 0 0 0,0-1 0 0 0,-1 0 1 0 0,0-1-1 0 0,-1 0 0 0 0,0-1 0 0 0,3-4-164 0 0,1 1 83 0 0,145-131 481 0 0,-132 127-440 0 0,-26 42-163 0 0,6 265 143 0 0,3 26-192 0 0,-13-308 84 0 0,-1 0-1 0 0,0-1 1 0 0,-1 1-1 0 0,1-1 0 0 0,-1 1 1 0 0,0-1-1 0 0,0 0 0 0 0,-1 0 1 0 0,1 0-1 0 0,-1 0 0 0 0,-1 0 1 0 0,1-1-1 0 0,0 1 0 0 0,-1-1 1 0 0,0 0-1 0 0,0 0 0 0 0,0 0 1 0 0,-1 0-1 0 0,1-1 1 0 0,-1 0-1 0 0,0 0 0 0 0,0 0 1 0 0,0-1-1 0 0,0 1 0 0 0,0-1 1 0 0,-1 0-1 0 0,1-1 0 0 0,-1 1 1 0 0,1-1-1 0 0,-1 0 0 0 0,0-1 1 0 0,1 1-1 0 0,-1-1 0 0 0,0 0 1 0 0,-4-1 4 0 0,6 2-7 0 0,1 0 1 0 0,-2 0-1 0 0,1-1 1 0 0,0 1-1 0 0,0-1 0 0 0,0 0 1 0 0,0 0-1 0 0,0 0 1 0 0,0-1-1 0 0,0 1 1 0 0,0-1-1 0 0,0 0 0 0 0,0 0 1 0 0,0-1-1 0 0,0 1 1 0 0,0-1-1 0 0,1 0 1 0 0,-1 0-1 0 0,1 0 1 0 0,-1 0-1 0 0,1-1 0 0 0,0 1 1 0 0,0-1-1 0 0,0 0 1 0 0,0 0-1 0 0,0 0 1 0 0,1 0-1 0 0,-1 0 1 0 0,1-1-1 0 0,0 1 0 0 0,0-1 1 0 0,0 0-1 0 0,0 1 1 0 0,1-1-1 0 0,0 0 1 0 0,0 0-1 0 0,-1-1 7 0 0,5-2-10 0 0,-1 0-1 0 0,1-1 1 0 0,0 1 0 0 0,1 0-1 0 0,0 1 1 0 0,0-1 0 0 0,0 1-1 0 0,1 0 1 0 0,0 0 0 0 0,0 0-1 0 0,0 0 1 0 0,1 1-1 0 0,0 0 1 0 0,0 0 0 0 0,0 1-1 0 0,1 0 1 0 0,6-4 10 0 0,39-22-34 0 0,1 2 1 0 0,1 2-1 0 0,2 2 1 0 0,0 3-1 0 0,27-5 34 0 0,28 0-1686 0 0,-87 24-2684 0 0,1 1-3864 0 0,-18 1-2356 0 0</inkml:trace>
  <inkml:trace contextRef="#ctx0" brushRef="#br0" timeOffset="986.92">534 1054 8186 0 0,'0'0'1568'0'0,"0"0"-625"0"0,0 0-139 0 0,0 0 402 0 0,0 0 470 0 0,0 0 211 0 0,0 0-112 0 0,0 0-333 0 0,0 0-342 0 0,35 0-220 0 0,115 2-146 0 0,-14-15 579 0 0,224-44 1116 0 0,-166 24-1610 0 0,196-9-819 0 0,-227 41-1226 0 0,-138 5-79 0 0,-5-1-3963 0 0,-15-3-4197 0 0</inkml:trace>
  <inkml:trace contextRef="#ctx0" brushRef="#br0" timeOffset="2284.891">842 1352 0 0 0,'0'0'344'0'0,"0"0"1096"0"0,0 0 453 0 0,0 0 174 0 0,0 0 103 0 0,0 0-77 0 0,0 0-184 0 0,0 0-199 0 0,0 0-234 0 0,0 0-217 0 0,0 0-175 0 0,0 0-172 0 0,0 0-140 0 0,-4 1-113 0 0,3-1-263 0 0,-9 2-488 0 0,8-4 3672 0 0,38-14-2181 0 0,158-65-395 0 0,-78 63-820 0 0,-112 51-104 0 0,-6-26-70 0 0,0-1 1 0 0,0 1-1 0 0,0 0 0 0 0,-1-1 1 0 0,0 0-1 0 0,0 1 0 0 0,-1-1 1 0 0,0-1-1 0 0,0 1 0 0 0,0 0 1 0 0,-1-1-1 0 0,1 0 1 0 0,-3 1-11 0 0,-5 8 29 0 0,-183 166 98 0 0,136-127-55 0 0,59-52-65 0 0,1 0 0 0 0,-1 1 0 0 0,0-1 0 0 0,1 0 1 0 0,-1 0-1 0 0,0 1 0 0 0,1-1 0 0 0,0 0 0 0 0,-1 0 0 0 0,1 0 1 0 0,0 0-1 0 0,-1 0 0 0 0,1 0 0 0 0,0 0 0 0 0,0 0 0 0 0,0 0 1 0 0,0 0-1 0 0,0 0 0 0 0,0-1 0 0 0,0 1 0 0 0,0 0 0 0 0,0-1 1 0 0,0 1-1 0 0,0-1 0 0 0,1 1 0 0 0,-1-1 0 0 0,0 1 0 0 0,0-1 1 0 0,1 0-1 0 0,-1 0 0 0 0,0 0 0 0 0,0 0 0 0 0,1 0 0 0 0,-1 0 1 0 0,0 0-1 0 0,0 0 0 0 0,1 0 0 0 0,-1 0 0 0 0,0-1 0 0 0,0 1 1 0 0,1 0-1 0 0,-1-1 0 0 0,0 1 0 0 0,0-1 0 0 0,0 0 1 0 0,1 1-9 0 0,5-1 124 0 0,14-1 38 0 0,0-1 0 0 0,0-1-1 0 0,0 0 1 0 0,-1-2 0 0 0,0-1 0 0 0,0 0 0 0 0,0-2-161 0 0,48-15 245 0 0,12 1 32 0 0,-77 23-283 0 0,13-4 114 0 0,-24 2-50 0 0,8 2-72 0 0,0 0 11 0 0,0 0-14 0 0,0 0 3 0 0,0 0 16 0 0,0 0-4 0 0,0 0 13 0 0,0 0 2 0 0,0 0 11 0 0,0 0-9 0 0,0 0 1 0 0,0 0-19 0 0,0 0-2 0 0,0 0 8 0 0,0 0-10 0 0,0 0-8 0 0,0 0 7 0 0,0 0 26 0 0,0 0-17 0 0,0 0 6 0 0,0 0-1 0 0,0 0-22 0 0,0 0 18 0 0,0 0-17 0 0,0 0 3 0 0,0 0-4 0 0,0 0 0 0 0,0 0 20 0 0,0 0-13 0 0,0 0 2 0 0,0 0 8 0 0,0 0-13 0 0,0 0 0 0 0,0 0 14 0 0,0 0-8 0 0,0 0-2 0 0,0 0 0 0 0,0 0-1 0 0,0 0-9 0 0,0 0-10 0 0,0 0 4 0 0,0 0 4 0 0,0 0-6 0 0,0 0 4 0 0,0 0-4 0 0,0 0 0 0 0,0 0-22 0 0,0 0-6 0 0,0 0-29 0 0,-3 0-1636 0 0,0 0-6481 0 0,1 0-3766 0 0</inkml:trace>
  <inkml:trace contextRef="#ctx0" brushRef="#br0" timeOffset="2984.594">1582 1116 13779 0 0,'0'0'1584'0'0,"0"0"-477"0"0,0 0-227 0 0,0 0-26 0 0,0 0-50 0 0,0 0-109 0 0,0 0-128 0 0,0 0-115 0 0,0 0-36 0 0,0 0-16 0 0,0 0-23 0 0,0 0-47 0 0,0 0-46 0 0,-7 30-32 0 0,-16 94-36 0 0,28-62 85 0 0,0-54-241 0 0,37 67 290 0 0,-33-61-308 0 0,0 0 1 0 0,-1 1-1 0 0,-1 0 1 0 0,0 0-1 0 0,-1 1 1 0 0,0 0-1 0 0,2 14-42 0 0,7-129 1901 0 0,167-260-1632 0 0,-161 314-1211 0 0,-21 44 308 0 0,-6 5-6913 0 0,1 0-3440 0 0</inkml:trace>
  <inkml:trace contextRef="#ctx0" brushRef="#br0" timeOffset="3273.906">1904 1385 14651 0 0,'0'0'1086'0'0,"0"0"-544"0"0,0 0-309 0 0,0 0 55 0 0,0 0 148 0 0,0 0 97 0 0,0 0 19 0 0,0 0-92 0 0,0 0-121 0 0,0 0-83 0 0,0 0-68 0 0,0 0-46 0 0,-9 25-17 0 0,-25 77 12 0 0,33-101-130 0 0,0 0 0 0 0,1-1 0 0 0,-1 1 0 0 0,0 0 0 0 0,1 0 0 0 0,-1 0 1 0 0,1-1-1 0 0,-1 1 0 0 0,1 0 0 0 0,0 0 0 0 0,-1 0 0 0 0,1 0 0 0 0,0 0 0 0 0,0 0 0 0 0,-1 0 0 0 0,1 0 0 0 0,0 0 0 0 0,0 0 0 0 0,0 0 0 0 0,0 0 0 0 0,0 0 0 0 0,1 0 0 0 0,-1 0 0 0 0,0 0 0 0 0,0 0 0 0 0,1 0 0 0 0,-1 0 0 0 0,0 0 0 0 0,1 0 0 0 0,-1 0 0 0 0,1 0 0 0 0,-1-1 0 0 0,1 1 0 0 0,0 0 0 0 0,-1 0 1 0 0,1 0-1 0 0,0-1 0 0 0,-1 1 0 0 0,1 0 0 0 0,0-1 0 0 0,0 1-7 0 0,3 1 91 0 0,0 0 12 0 0,1 0-1 0 0,0-1 0 0 0,0 1 1 0 0,0-1-1 0 0,0 0 1 0 0,0 0-1 0 0,0 0 0 0 0,0-1 1 0 0,0 0-1 0 0,0 0 1 0 0,0 0-1 0 0,0-1 0 0 0,0 1 1 0 0,0-1-1 0 0,0-1 0 0 0,-1 1 1 0 0,1-1-1 0 0,0 1 1 0 0,0-1-1 0 0,-1 0 0 0 0,1-1 1 0 0,-1 1-1 0 0,0-1 0 0 0,0 0 1 0 0,0 0-1 0 0,0-1 1 0 0,0 1-1 0 0,-1-1 0 0 0,1 1 1 0 0,-1-1-1 0 0,0 0 1 0 0,0 0-1 0 0,-1-1 0 0 0,1 1 1 0 0,-1-1-1 0 0,0 1 0 0 0,0-1 1 0 0,0 0-1 0 0,0-4-102 0 0,-1 5 7 0 0,-1 1 0 0 0,0 0-1 0 0,-1-1 1 0 0,1 1 0 0 0,-1 0 0 0 0,1-1-1 0 0,-1 1 1 0 0,0 0 0 0 0,0 0 0 0 0,0 0-1 0 0,-1 0 1 0 0,1 0 0 0 0,-1 0-1 0 0,0 0 1 0 0,1 0 0 0 0,-1 0 0 0 0,-1 1-1 0 0,1-1 1 0 0,0 1 0 0 0,-1 0 0 0 0,1-1-1 0 0,-1 1 1 0 0,1 0 0 0 0,-1 0 0 0 0,0 1-1 0 0,0-1 1 0 0,0 1 0 0 0,0-1-1 0 0,0 1 1 0 0,-1 0 0 0 0,1 0 0 0 0,0 0-1 0 0,-3 0-6 0 0,-35-6-2303 0 0,2 5-3312 0 0,26 2-5541 0 0</inkml:trace>
  <inkml:trace contextRef="#ctx0" brushRef="#br0" timeOffset="3588.022">2358 1352 13819 0 0,'0'0'2268'0'0,"0"0"-1281"0"0,0 0-473 0 0,0 0 118 0 0,0 0 211 0 0,0 0 101 0 0,0 0-71 0 0,0 0-180 0 0,0 0-161 0 0,0 0-147 0 0,0 0-85 0 0,0 0-90 0 0,0 0-100 0 0,-20 23-22 0 0,-64 72-30 0 0,39-30-25 0 0,27-24-727 0 0,13-37-3455 0 0,-1-4-5853 0 0,4 0 1558 0 0</inkml:trace>
  <inkml:trace contextRef="#ctx0" brushRef="#br0" timeOffset="3898.6">2143 1370 8106 0 0,'0'0'2615'0'0,"0"0"-1460"0"0,0 0-475 0 0,0 0 283 0 0,0 0 364 0 0,0 0 154 0 0,0 0-94 0 0,0 0-216 0 0,0 0-182 0 0,0 0-119 0 0,0 0-79 0 0,0 0-81 0 0,0 0-97 0 0,22 18-109 0 0,67 52-113 0 0,3 1 299 0 0,-87-66-1023 0 0,19 4-7652 0 0,-20-9-3563 0 0</inkml:trace>
  <inkml:trace contextRef="#ctx0" brushRef="#br0" timeOffset="4728.486">2108 895 6177 0 0,'0'0'3001'0'0,"0"0"-1153"0"0,0 0-522 0 0,0 0-22 0 0,0 0 90 0 0,0 0-14 0 0,0 0-165 0 0,0 0-248 0 0,0 0-196 0 0,0 0-132 0 0,0 0-87 0 0,0 0-49 0 0,0 0-42 0 0,14-3-22 0 0,105-26 1398 0 0,-40 28-975 0 0,-79 31-702 0 0,-54 32 44 0 0,44-51-199 0 0,6-8-4 0 0,0 0 0 0 0,1 0 1 0 0,-1 1-1 0 0,1 0 0 0 0,0 0 0 0 0,0-1 1 0 0,1 2-1 0 0,-1-1 0 0 0,1 0 1 0 0,0 0-1 0 0,0 1 0 0 0,0-1 1 0 0,0 1-1 0 0,1 0 0 0 0,0 0 0 0 0,0-1 1 0 0,0 4-2 0 0,46 10 120 0 0,-30-17-147 0 0,0 0 0 0 0,1-1 1 0 0,-1-1-1 0 0,1-1 0 0 0,-1 0 1 0 0,0-1-1 0 0,0-1 0 0 0,0 0 1 0 0,0-1-1 0 0,-1-1 0 0 0,0 0 1 0 0,3-2 26 0 0,-12 5-451 0 0,1 1-2187 0 0,-3 0-4071 0 0,-1 1-5367 0 0</inkml:trace>
  <inkml:trace contextRef="#ctx0" brushRef="#br0" timeOffset="7675.193">2826 78 4681 0 0,'0'0'1608'0'0,"0"0"-343"0"0,0 0-133 0 0,0 0 180 0 0,0 0 158 0 0,0 0 14 0 0,0 0-134 0 0,0 0-309 0 0,0 0-287 0 0,0 0-277 0 0,0 0-190 0 0,-2-4-120 0 0,2 4-149 0 0,1 0 0 0 0,-1 1 0 0 0,1-1 0 0 0,0 0 0 0 0,-1 0 0 0 0,1 1 0 0 0,-1-1 0 0 0,1 0 0 0 0,0 0 1 0 0,-1 0-1 0 0,1 0 0 0 0,0 0 0 0 0,-1 0 0 0 0,1 0 0 0 0,0 0 0 0 0,-1 0 0 0 0,1 0 0 0 0,0-1 0 0 0,-1 1 0 0 0,1 0 1 0 0,0 0-1 0 0,-1 0 0 0 0,1-1 0 0 0,-1 1 0 0 0,1 0 0 0 0,-1-1 0 0 0,1 1 0 0 0,-1-1 0 0 0,1 1 0 0 0,-1-1 0 0 0,1 1 1 0 0,-1-1-1 0 0,1 1 0 0 0,-1-1 0 0 0,0 1 0 0 0,1-1 0 0 0,-1 1 0 0 0,0-1 0 0 0,1 0 0 0 0,-1 1 0 0 0,0-1 0 0 0,0 1 1 0 0,0-1-1 0 0,1 0 0 0 0,-1 1 0 0 0,0-1 0 0 0,0 0 0 0 0,0 1 0 0 0,0-1 0 0 0,0 0 0 0 0,0 1 0 0 0,-1-1 0 0 0,1 0 1 0 0,0 1-1 0 0,0-1 0 0 0,0 0 0 0 0,0 1 0 0 0,-1-1 0 0 0,1 1 0 0 0,0-1 0 0 0,-1 1 0 0 0,1-1 0 0 0,-1 0 0 0 0,1 1 1 0 0,0-1-1 0 0,-1 1 0 0 0,1 0 0 0 0,-1-1 0 0 0,0 1-18 0 0,12 2 194 0 0,-1 1 1 0 0,-1 0-1 0 0,1 1 0 0 0,0 0 1 0 0,-1 1-1 0 0,0 0 0 0 0,0 1 1 0 0,-1-1-1 0 0,1 2 0 0 0,-1-1 1 0 0,0 1-1 0 0,-1 0 0 0 0,0 1 1 0 0,0 0-1 0 0,0 0 0 0 0,-1 0 1 0 0,-1 1-1 0 0,1 0 0 0 0,-1 0 1 0 0,-1 0-1 0 0,0 1 0 0 0,1 3-194 0 0,20 48 295 0 0,-3 0 0 0 0,-3 2 0 0 0,-3 0-1 0 0,-2 1 1 0 0,-3 0 0 0 0,0 37-295 0 0,-6 179 264 0 0,-10-245-237 0 0,-1-1 0 0 0,-2 0-1 0 0,-1 0 1 0 0,-2-1 0 0 0,-1-1 0 0 0,-2 1 0 0 0,-1-2-1 0 0,-1 0 1 0 0,-2-1 0 0 0,-9 11-27 0 0,7-13-168 0 0,-1 0 1 0 0,-2-1-1 0 0,-1-2 0 0 0,0 0 1 0 0,-2-2-1 0 0,-1 0 0 0 0,-12 6 168 0 0,-12 8-916 0 0,12-8-2682 0 0,13-11-4682 0 0,17-11-2604 0 0</inkml:trace>
  <inkml:trace contextRef="#ctx0" brushRef="#br0" timeOffset="8509.49">179 34 0 0 0,'0'0'599'0'0,"0"0"674"0"0,0 0 452 0 0,0 0 88 0 0,0 0-167 0 0,0 0-314 0 0,0 0-306 0 0,0 0-223 0 0,0 0-136 0 0,0 0-18 0 0,4-7 26 0 0,12-20 62 0 0,-26 39 7377 0 0,-31 41-7794 0 0,22-18 15 0 0,2 2 0 0 0,1 0 0 0 0,2 1 1 0 0,-5 24-336 0 0,-1 24 406 0 0,4 1 1 0 0,4 1 0 0 0,3 0 0 0 0,4 0-1 0 0,5 1 1 0 0,5 37-407 0 0,1-54 231 0 0,3 0 0 0 0,3-1 0 0 0,4 0 0 0 0,2-2 0 0 0,26 64-231 0 0,-31-103 55 0 0,1 0 0 0 0,1 0 0 0 0,2-2 0 0 0,1 0-1 0 0,1-1 1 0 0,19 21-55 0 0,-33-42-29 0 0,1-1-1 0 0,-1-1 0 0 0,1 1 0 0 0,-1-1 1 0 0,1 0-1 0 0,1 0 0 0 0,-1 0 0 0 0,0-1 1 0 0,1 0-1 0 0,0-1 0 0 0,0 1 1 0 0,0-1-1 0 0,0 0 0 0 0,5 0 30 0 0,25-1-3778 0 0,1-7-5410 0 0,-26 3-2706 0 0</inkml:trace>
  <inkml:trace contextRef="#ctx0" brushRef="#br0" timeOffset="20958.759">3735 586 0 0 0,'0'0'1244'0'0,"0"0"677"0"0,0 0 366 0 0,0 0 8 0 0,0 0-283 0 0,0 0-358 0 0,0 0-255 0 0,0 0-211 0 0,0 0-135 0 0,-18 19 5092 0 0,-111 165-3782 0 0,-87 73-1525 0 0,150-179-700 0 0,60-69-48 0 0,0-1-577 0 0,6-25-3175 0 0,1-1-6539 0 0,-1 17 244 0 0</inkml:trace>
  <inkml:trace contextRef="#ctx0" brushRef="#br0" timeOffset="21424.056">3367 586 4705 0 0,'0'0'2188'0'0,"0"0"-322"0"0,0 0-243 0 0,0 0 78 0 0,0 0 83 0 0,0 0-58 0 0,0 0-239 0 0,0 0-339 0 0,0 0-320 0 0,0 0-220 0 0,0 0-133 0 0,0 0-95 0 0,0 0-47 0 0,-3 0 606 0 0,32 40 1326 0 0,75 111 177 0 0,-2 10-1622 0 0,-19-20-537 0 0,-46-88-79 0 0,-44-58-2763 0 0,1-1-1555 0 0,2 2-4361 0 0,2 3-3582 0 0</inkml:trace>
  <inkml:trace contextRef="#ctx0" brushRef="#br0" timeOffset="22622.16">3879 362 0 0 0,'0'0'1262'0'0,"0"0"657"0"0,0 0 256 0 0,0 0-56 0 0,0 0-179 0 0,0 0-241 0 0,0 0-230 0 0,0 0-180 0 0,0 0-152 0 0,0 0-115 0 0,0 0-84 0 0,-7 0 418 0 0,5 0 7718 0 0,58-23-7976 0 0,-32 15-1070 0 0,-1 1 1 0 0,1 1-1 0 0,0 1 1 0 0,1 0 0 0 0,-1 2-1 0 0,1 2 1 0 0,0 0-29 0 0,-24 0 1 0 0,1 0 1 0 0,-1 1-1 0 0,0-1 1 0 0,1 1-1 0 0,-1-1 1 0 0,1 1-1 0 0,-1 0 1 0 0,0 0-1 0 0,1-1 1 0 0,-1 1-1 0 0,1 0 1 0 0,-1 0-1 0 0,1 0 0 0 0,-1 1 1 0 0,0-1-1 0 0,1 0 1 0 0,-1 1-1 0 0,1-1 1 0 0,-1 0-1 0 0,0 1 1 0 0,1 0-1 0 0,-1-1 1 0 0,0 1-1 0 0,0 0 1 0 0,1-1-1 0 0,-1 1 1 0 0,0 0-1 0 0,0 0 1 0 0,0 0-1 0 0,0 0 1 0 0,0 0-1 0 0,0 0 1 0 0,0 1-1 0 0,-1-1 1 0 0,1 0-1 0 0,0 0 1 0 0,-1 1-1 0 0,1-1 0 0 0,-1 0 1 0 0,1 1-1 0 0,-1-1 1 0 0,1 0-1 0 0,-1 1 1 0 0,0-1-1 0 0,0 1 1 0 0,0-1-1 0 0,0 1 1 0 0,0-1-1 0 0,0 0 1 0 0,0 1-1 0 0,0-1 1 0 0,-1 1-1 0 0,1-1 1 0 0,0 0-1 0 0,-1 1-1 0 0,-153 160 208 0 0,140-129-230 0 0,44-22 58 0 0,-10-10 30 0 0,0 0 1 0 0,0-1 0 0 0,0-1 0 0 0,0-1 0 0 0,0 0-1 0 0,17-6-66 0 0,-33 8 6 0 0,29-3-483 0 0,-33 3 71 0 0,0 0-302 0 0,0 0-519 0 0,0 0-1269 0 0,0 0-3872 0 0,0 3-6211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52 302 1848 0 0,'0'0'2369'0'0,"0"0"-1188"0"0,0 0-379 0 0,0 0 197 0 0,0 0 242 0 0,0 0 125 0 0,0 0 74 0 0,0 0-89 0 0,0 0-170 0 0,0 0-192 0 0,0 0-175 0 0,0 0-161 0 0,0 0-78 0 0,-10-4-56 0 0,-29-14-29 0 0,39 18-447 0 0,-1 0-1 0 0,1-1 1 0 0,0 1-1 0 0,0-1 1 0 0,-1 1-1 0 0,1-1 1 0 0,0 1-1 0 0,0-1 0 0 0,0 1 1 0 0,0-1-1 0 0,0 1 1 0 0,0-1-1 0 0,0 1 1 0 0,0-1-1 0 0,0 1 1 0 0,0-1-1 0 0,0 1 1 0 0,0-1-1 0 0,0 1 0 0 0,0-1 1 0 0,0 1-1 0 0,0-1 1 0 0,1 1-1 0 0,-1 0 1 0 0,0-1-1 0 0,0 1 1 0 0,0-1-1 0 0,1 1 0 0 0,-1-1 1 0 0,0 1-1 0 0,1 0 1 0 0,-1-1-1 0 0,0 1 1 0 0,1 0-1 0 0,-1-1 1 0 0,1 1-1 0 0,-1 0 0 0 0,0 0 1 0 0,1-1-1 0 0,-1 1 1 0 0,1 0-1 0 0,-1 0 1 0 0,1 0-1 0 0,-1-1 1 0 0,1 1-1 0 0,-1 0 0 0 0,1 0 1 0 0,-1 0-1 0 0,1 0 1 0 0,-1 0-1 0 0,1 0 1 0 0,0 0-43 0 0,1-1 316 0 0,34-24 819 0 0,-2-1 1 0 0,-1-2-1 0 0,-1-1 1 0 0,21-25-1136 0 0,10-30 807 0 0,-62 82-800 0 0,1 1 0 0 0,-1 0 1 0 0,1-1-1 0 0,-1 1 0 0 0,1 0 0 0 0,0 0 1 0 0,-1 0-1 0 0,1 1 0 0 0,0-1 1 0 0,0 0-1 0 0,0 0 0 0 0,0 1 0 0 0,0 0 1 0 0,0-1-1 0 0,0 1 0 0 0,-1 0 0 0 0,1 0 1 0 0,0 0-1 0 0,0 0 0 0 0,0 0 0 0 0,0 0 1 0 0,0 1-1 0 0,0-1 0 0 0,0 0 1 0 0,0 1-1 0 0,0 0 0 0 0,0 0 0 0 0,0-1 1 0 0,-1 1-1 0 0,1 0 0 0 0,0 0 0 0 0,-1 0 1 0 0,1 1-1 0 0,-1-1 0 0 0,1 0 1 0 0,-1 1-1 0 0,1-1 0 0 0,-1 1 0 0 0,1 1-7 0 0,50 70 291 0 0,-49-68-264 0 0,9 17-430 0 0,12 17-223 0 0,-15-26-3230 0 0,1-2-3473 0 0,-7-7-4292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5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424 317 0 0 0,'0'0'1152'0'0,"0"0"578"0"0,0 0 138 0 0,0 0-73 0 0,0 0-174 0 0,0 0-206 0 0,0 0-178 0 0,0 0-143 0 0,0 0-103 0 0,0 0-31 0 0,0 0 11 0 0,4-4 5 0 0,15-11 28 0 0,-15 12 7 0 0,-4 3-47 0 0,0 0-51 0 0,0 0-80 0 0,-7 24 4668 0 0,-19 17-5550 0 0,17-28 529 0 0,-309 417 359 0 0,241-301-961 0 0,63-89-296 0 0,14-40 270 0 0,0-11-5741 0 0,1-10 679 0 0,0 10-1348 0 0,1 3-2403 0 0</inkml:trace>
  <inkml:trace contextRef="#ctx0" brushRef="#br0" timeOffset="472.296">114 273 6809 0 0,'0'0'2028'0'0,"0"0"-279"0"0,0 0-184 0 0,0 0 6 0 0,0 0 70 0 0,0 0-112 0 0,0 0-233 0 0,0 0-272 0 0,0 0-234 0 0,0 0-176 0 0,0 0-147 0 0,0 0-91 0 0,0 0-117 0 0,-2-2-56 0 0,41 70 2025 0 0,-18-40-1891 0 0,-2 0 0 0 0,0 1-1 0 0,-2 2 1 0 0,-2-1 0 0 0,-1 2 0 0 0,-1 0-1 0 0,-1 1 1 0 0,-2 0 0 0 0,-2 0 0 0 0,0 3-337 0 0,6 28 94 0 0,57 179 270 0 0,-40-196-325 0 0,-34-59-1776 0 0,0 4-1133 0 0,2 3-3749 0 0,1 5-5480 0 0</inkml:trace>
  <inkml:trace contextRef="#ctx0" brushRef="#br0" timeOffset="1720.413">1024 0 6425 0 0,'0'0'1859'0'0,"0"0"-340"0"0,0 0-49 0 0,0 0 141 0 0,0 0 77 0 0,0 0-130 0 0,0 0-314 0 0,0 0-355 0 0,0 0-304 0 0,0 0-181 0 0,0 0-92 0 0,0 0-18 0 0,5 12 2122 0 0,-38 148 75 0 0,20-117-2255 0 0,-104 284 156 0 0,12-85-236 0 0,103-238-160 0 0,1 0-1 0 0,-1 0 0 0 0,1 0 0 0 0,0 0 0 0 0,0 0 0 0 0,0 0 0 0 0,1 0 0 0 0,-1 0 0 0 0,1 1 0 0 0,0-1 0 0 0,1 0 0 0 0,-1 0 0 0 0,0 0 0 0 0,1 1 0 0 0,0-1 0 0 0,0 0 0 0 0,1 0 1 0 0,-1 0-1 0 0,1 0 0 0 0,-1-1 0 0 0,1 1 0 0 0,1 0 0 0 0,-1-1 0 0 0,0 1 0 0 0,1-1 0 0 0,0 0 0 0 0,1 2 5 0 0,6 0 88 0 0,1-1 0 0 0,-1 0 1 0 0,1-1-1 0 0,-1 0 0 0 0,1 0 0 0 0,0-2 0 0 0,0 1 1 0 0,0-1-1 0 0,0-1 0 0 0,0 0 0 0 0,0 0 0 0 0,0-1 1 0 0,0-1-1 0 0,0 0 0 0 0,2-1-88 0 0,112-26 420 0 0,-112 26-290 0 0,-1-21-3116 0 0,-12 21 2362 0 0,-1-11-3433 0 0,-3 6-4523 0 0,1 1-2462 0 0</inkml:trace>
  <inkml:trace contextRef="#ctx0" brushRef="#br0" timeOffset="2083.347">554 567 6081 0 0,'0'0'2313'0'0,"0"0"-782"0"0,0 0-338 0 0,0 0 100 0 0,0 0 152 0 0,0 0-6 0 0,0 0-157 0 0,0 0-223 0 0,0 0-155 0 0,0 0-97 0 0,0 0-66 0 0,0 0-66 0 0,0 0-56 0 0,31-12-47 0 0,96-35-52 0 0,-51 29 394 0 0,147 14 365 0 0,-162 10-1445 0 0,-30-3-1983 0 0,0-1-6519 0 0,-22-2-3048 0 0</inkml:trace>
  <inkml:trace contextRef="#ctx0" brushRef="#br0" timeOffset="2653.281">1747 512 2112 0 0,'0'0'1822'0'0,"0"0"-23"0"0,0 0 211 0 0,0 0 142 0 0,0 0 14 0 0,0 0-179 0 0,0 0-350 0 0,0 0-324 0 0,0 0-234 0 0,0 0-181 0 0,0 0-122 0 0,0 0-60 0 0,-8 0-78 0 0,-125 19 2106 0 0,114-11-2594 0 0,-5 1-73 0 0,-1 1 1 0 0,1 1-1 0 0,0 1 0 0 0,1 1 0 0 0,1 1 1 0 0,0 1-1 0 0,1 1 0 0 0,1 1 1 0 0,0 0-1 0 0,-17 21-77 0 0,30-30-11 0 0,1-1 0 0 0,0 1 1 0 0,0 1-1 0 0,0-1 0 0 0,1 1 0 0 0,1 0 1 0 0,-1 0-1 0 0,1 0 0 0 0,1 0 0 0 0,0 1 1 0 0,0 0-1 0 0,1 0 0 0 0,0-1 0 0 0,1 1 1 0 0,0 0-1 0 0,0 8 11 0 0,3-15 15 0 0,1 0-1 0 0,-1 1 1 0 0,1-1 0 0 0,-1 0-1 0 0,1-1 1 0 0,0 1 0 0 0,0 0 0 0 0,1-1-1 0 0,-1 0 1 0 0,0 0 0 0 0,1 0-1 0 0,0 0 1 0 0,-1 0 0 0 0,1-1 0 0 0,0 1-1 0 0,0-1 1 0 0,0 0 0 0 0,0-1-1 0 0,0 1 1 0 0,0 0 0 0 0,0-1 0 0 0,0 0-1 0 0,0 0 1 0 0,0 0 0 0 0,0-1-1 0 0,0 1 1 0 0,0-1 0 0 0,0 0-1 0 0,-1 0 1 0 0,1 0 0 0 0,0-1 0 0 0,0 1-1 0 0,-1-1 1 0 0,4-2-15 0 0,36-16 197 0 0,-1-2 0 0 0,0-2 0 0 0,-2-1 0 0 0,-1-3 0 0 0,-1-1 0 0 0,28-28-197 0 0,-35 34 110 0 0,-30 23-132 0 0,-1 0-22 0 0,0 0-7 0 0,2 23-154 0 0,-2-17 22 0 0,10 104-557 0 0,5-77-2700 0 0,9-3-4179 0 0,-12-19 1177 0 0,-5-3-1204 0 0</inkml:trace>
  <inkml:trace contextRef="#ctx0" brushRef="#br0" timeOffset="3124.983">1896 924 13315 0 0,'0'0'2423'0'0,"0"0"-860"0"0,0 0-420 0 0,0 0-75 0 0,0 0-96 0 0,0 0-119 0 0,0 0-188 0 0,0 0-156 0 0,0 0-90 0 0,0 0-48 0 0,0 0 17 0 0,0 0-9 0 0,0 0-8 0 0,17-16 2 0 0,79-82 276 0 0,89-89 153 0 0,-161 172-877 0 0,-24 15 59 0 0,0 0 8 0 0,0 0-70 0 0,-11 19-501 0 0,6-12 570 0 0,0 0 0 0 0,1 1 0 0 0,0 0-1 0 0,0 0 1 0 0,1 0 0 0 0,0 0 0 0 0,0 1 0 0 0,1-1 0 0 0,0 1 0 0 0,0 0 0 0 0,1 0 0 0 0,0-1 0 0 0,1 1 0 0 0,0 0-1 0 0,0 0 1 0 0,1 4 9 0 0,3-8 25 0 0,-1-1 0 0 0,0 0-1 0 0,1 0 1 0 0,0 0 0 0 0,0 0-1 0 0,0-1 1 0 0,1 0 0 0 0,-1 0-1 0 0,1 0 1 0 0,0 0 0 0 0,0-1-1 0 0,0 1 1 0 0,0-1 0 0 0,0-1-1 0 0,0 1 1 0 0,0-1-1 0 0,1 0 1 0 0,-1 0 0 0 0,0 0-1 0 0,1-1 1 0 0,-1 0 0 0 0,1 0-1 0 0,-1 0 1 0 0,1-1 0 0 0,-1 1-1 0 0,0-1 1 0 0,1-1 0 0 0,-1 1-1 0 0,0-1 1 0 0,0 0 0 0 0,5-2-25 0 0,-4 1 19 0 0,-1 0 0 0 0,1 0 1 0 0,-1-1-1 0 0,0 0 0 0 0,0 0 1 0 0,0 0-1 0 0,0 0 0 0 0,-1-1 1 0 0,0 0-1 0 0,0 0 0 0 0,0 0 1 0 0,0 0-1 0 0,-1-1 0 0 0,0 1 1 0 0,0-1-1 0 0,0 0 0 0 0,-1 0 1 0 0,0 0-1 0 0,0 0 0 0 0,-1 0 1 0 0,1-1-1 0 0,-1 1 0 0 0,-1 0 1 0 0,1-1-1 0 0,-1 1 0 0 0,0-5-19 0 0,0 1-533 0 0,0-6-1780 0 0,-1 7-3142 0 0,-2 4-6807 0 0</inkml:trace>
  <inkml:trace contextRef="#ctx0" brushRef="#br0" timeOffset="5137.869">2988 280 0 0 0,'0'0'1064'0'0,"0"0"334"0"0,0 0 114 0 0,0 0-46 0 0,0 0 38 0 0,0 0-1 0 0,1-10-52 0 0,6-33-68 0 0,-18 11 5549 0 0,-16 29-3796 0 0,23 3-2935 0 0,0 1-167 0 0,0 1 0 0 0,0 0 0 0 0,0 1 0 0 0,0-1 0 0 0,0 1 0 0 0,1-1 0 0 0,-1 1 0 0 0,1 0 0 0 0,0 0 0 0 0,0 1 0 0 0,0-1 0 0 0,0 1 0 0 0,1 0 1 0 0,-1-1-1 0 0,1 1 0 0 0,0 0 0 0 0,0 0 0 0 0,0 0 0 0 0,1 1-34 0 0,-16 27 114 0 0,-4 5 29 0 0,1 1-1 0 0,2 1 1 0 0,2 0-1 0 0,1 1 0 0 0,2 1 1 0 0,2 0-1 0 0,2 1 1 0 0,1 0-1 0 0,0 36-142 0 0,7-68 22 0 0,1-1 0 0 0,1 1 1 0 0,0 0-1 0 0,0-1 0 0 0,1 0 0 0 0,0 1 0 0 0,1-1 0 0 0,0 0 1 0 0,0 0-1 0 0,1 0 0 0 0,0 0 0 0 0,1-1 0 0 0,-1 0 1 0 0,2 0-1 0 0,-1 0 0 0 0,1 0 0 0 0,0-1 0 0 0,1 0 0 0 0,1 1-22 0 0,3 0 70 0 0,0 0-1 0 0,1 0 1 0 0,0-1-1 0 0,0-1 0 0 0,0 0 1 0 0,1-1-1 0 0,0 0 0 0 0,0-1 1 0 0,0 0-1 0 0,0-1 0 0 0,1-1 1 0 0,-1 0-1 0 0,1-1 0 0 0,0 0 1 0 0,0-1-1 0 0,-1 0 0 0 0,1-2 1 0 0,0 1-1 0 0,-1-2 0 0 0,1 1 1 0 0,-1-2-1 0 0,0 0 0 0 0,0-1 1 0 0,0 0-1 0 0,-1-1 1 0 0,0 0-1 0 0,0-1 0 0 0,0 0 1 0 0,-1-1-1 0 0,0 0 0 0 0,0-1 1 0 0,-1 0-1 0 0,-1-1 0 0 0,5-5-69 0 0,-3 4 42 0 0,0-1-1 0 0,-1-1 0 0 0,0 0 0 0 0,-1 0 1 0 0,-1-1-1 0 0,0 0 0 0 0,-1 0 0 0 0,0-1 1 0 0,-1 0-1 0 0,-1 0 0 0 0,0-1 0 0 0,-1 1 1 0 0,-1-1-1 0 0,0 0 0 0 0,-2 0 1 0 0,1 0-1 0 0,-2-8-41 0 0,1 12-33 0 0,-1 0 1 0 0,0 0 0 0 0,-1 0-1 0 0,0 0 1 0 0,-1 0 0 0 0,0 0 0 0 0,-1 0-1 0 0,0 1 1 0 0,-1-1 0 0 0,0 1-1 0 0,-1 0 1 0 0,0 0 0 0 0,-1 0-1 0 0,0 1 1 0 0,-1 0 0 0 0,0 0-1 0 0,-1 1 1 0 0,1 0 0 0 0,-2 0-1 0 0,1 1 1 0 0,-7-5 32 0 0,0 3-179 0 0,0 1 0 0 0,0 1 0 0 0,-1 0 0 0 0,0 1 0 0 0,0 1 0 0 0,0 0 0 0 0,-1 1 0 0 0,0 1 0 0 0,0 0 0 0 0,-1 2 0 0 0,1 0 0 0 0,-16 0 179 0 0,-47 9-2934 0 0,6 17-3298 0 0,54-13-3624 0 0</inkml:trace>
  <inkml:trace contextRef="#ctx0" brushRef="#br0" timeOffset="5881.604">2668 608 3689 0 0,'0'0'1319'0'0,"0"0"-152"0"0,0 0 60 0 0,0 0 245 0 0,0 0 200 0 0,0 0-39 0 0,0 0-242 0 0,0 0-259 0 0,0 0-252 0 0,0 0-177 0 0,0 0-92 0 0,0 0-31 0 0,0 0 1 0 0,-3-9 491 0 0,3 7 2744 0 0,98-28-1128 0 0,37-14-1630 0 0,-67 40-755 0 0,-41 33-201 0 0,84 98 487 0 0,-108-123-529 0 0,0 0 1 0 0,1 1 0 0 0,0-1 0 0 0,0 0 0 0 0,0-1 0 0 0,0 1 0 0 0,1-1 0 0 0,0 0 0 0 0,-1 0 0 0 0,1 0 0 0 0,0-1-1 0 0,0 0 1 0 0,0 0 0 0 0,1 0 0 0 0,-1 0 0 0 0,1-1 0 0 0,-1 0 0 0 0,1 0 0 0 0,-1 0 0 0 0,1-1 0 0 0,4 0-61 0 0,-4 0 60 0 0,0 0 1 0 0,-1-1 0 0 0,1 0 0 0 0,-1 0 0 0 0,1 0 0 0 0,-1 0 0 0 0,1-1 0 0 0,-1 0 0 0 0,0 0 0 0 0,0-1 0 0 0,0 0 0 0 0,0 1 0 0 0,0-2 0 0 0,-1 1 0 0 0,1 0 0 0 0,-1-1 0 0 0,4-3-61 0 0,4-4 74 0 0,-24 11-3156 0 0,9 0-1360 0 0,1 0-3772 0 0,-1 0-4738 0 0</inkml:trace>
  <inkml:trace contextRef="#ctx0" brushRef="#br0" timeOffset="7901.383">3446 899 0 0 0,'0'0'624'0'0,"0"0"807"0"0,0 0 475 0 0,0 0 49 0 0,0 0-275 0 0,0 0-382 0 0,0 0-303 0 0,0 0-162 0 0,0 0-50 0 0,0 0 21 0 0,0 0 16 0 0,2-1-75 0 0,2 2 6496 0 0,-35 43-6775 0 0,7 70-258 0 0,23-112-186 0 0,1 0 0 0 0,0 1 0 0 0,0-1 1 0 0,0 0-1 0 0,1 1 0 0 0,-1-1 0 0 0,0 0 1 0 0,1 0-1 0 0,0 0 0 0 0,-1 1 0 0 0,1-1 1 0 0,0 0-1 0 0,0 0 0 0 0,0 0 0 0 0,0 0 0 0 0,1 0 1 0 0,-1 0-1 0 0,1-1 0 0 0,-1 1 0 0 0,1 0 1 0 0,-1-1-1 0 0,1 1 0 0 0,0-1 0 0 0,0 1 1 0 0,0-1-1 0 0,0 0 0 0 0,0 0 0 0 0,0 0 1 0 0,0 0-1 0 0,0 0 0 0 0,0 0 0 0 0,0-1 1 0 0,0 1-1 0 0,1-1 0 0 0,-1 1 0 0 0,0-1 0 0 0,1 0 1 0 0,-1 0-1 0 0,0 0 0 0 0,1 0-22 0 0,6 0 155 0 0,-1 1-1 0 0,1-1 0 0 0,-1-1 1 0 0,1 0-1 0 0,-1 0 0 0 0,1-1 1 0 0,-1 0-1 0 0,0 0 0 0 0,0-1 1 0 0,0 0-1 0 0,0 0 1 0 0,0-1-1 0 0,0 0 0 0 0,-1 0 1 0 0,0-1-1 0 0,0 0 0 0 0,0 0 1 0 0,-1-1-1 0 0,0 0 1 0 0,1-1-155 0 0,33-67 817 0 0,-40 19-489 0 0,-3 52-361 0 0,0-1 0 0 0,-1 1-1 0 0,1 0 1 0 0,-1 0 0 0 0,0 0 0 0 0,1 0-1 0 0,-1 1 1 0 0,0-1 0 0 0,-1 1 0 0 0,1 0-1 0 0,0 1 1 0 0,-1-1 0 0 0,1 1 0 0 0,-1-1-1 0 0,1 1 1 0 0,-1 1 0 0 0,1-1 0 0 0,-1 1-1 0 0,0-1 1 0 0,0 1 0 0 0,1 1-1 0 0,-1-1 1 0 0,1 1 0 0 0,-1 0 0 0 0,0 0-1 0 0,1 0 1 0 0,-1 0 0 0 0,1 1 0 0 0,0 0-1 0 0,-1 0 1 0 0,0 1 33 0 0,-41 23-1519 0 0,26-2-6234 0 0,20-23-565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13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5601 0 0,'0'0'2314'0'0,"0"0"-1216"0"0,0 0-646 0 0,0 0 160 0 0,0 0 541 0 0,0 0 442 0 0,0 0 163 0 0,0 0-199 0 0,0 0-437 0 0,0 0-365 0 0,0 0-237 0 0,0 27-137 0 0,-2 86-60 0 0,-15-23 338 0 0,10-74-519 0 0,1-2-156 0 0,-1-1 0 0 0,-1 0 0 0 0,0-1 0 0 0,0 1-1 0 0,-2-2 1 0 0,1 1 0 0 0,-1-1 0 0 0,-1-1 0 0 0,0 0 0 0 0,-1 0 0 0 0,0-1 0 0 0,-5 3 14 0 0,-20 8-3748 0 0,-2-5-3446 0 0,27-11-1745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14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255 206 7258 0 0,'0'0'2185'0'0,"0"0"-332"0"0,0 0-282 0 0,0 0-76 0 0,0 0 17 0 0,0 0-46 0 0,0 0-253 0 0,0 0-330 0 0,0 0-287 0 0,0 0-217 0 0,0 0-139 0 0,0 0-27 0 0,-9 12 18 0 0,-27 42 19 0 0,9 29 398 0 0,24-62-511 0 0,-56 388 1511 0 0,49-350-1546 0 0,-4 0-1 0 0,-2 0 0 0 0,-3-2 1 0 0,-2 0-1 0 0,-4 3-101 0 0,10-26 70 0 0,15-33-64 0 0,0-1 38 0 0,0 0-12 0 0,5-12 144 0 0,18-16-150 0 0,2 1-1 0 0,0 2 0 0 0,1 0 1 0 0,2 2-1 0 0,11-7-25 0 0,-4 2 0 0 0,0 1 0 0 0,2 2 0 0 0,1 1 1 0 0,1 2-1 0 0,1 2 0 0 0,1 1 0 0 0,0 3 0 0 0,33-9 0 0 0,1 18 0 0 0,-72 8 3 0 0,0 1-1 0 0,-1 0 0 0 0,1-1 1 0 0,-1 1-1 0 0,0 1 1 0 0,0-1-1 0 0,0 0 0 0 0,0 0 1 0 0,0 1-1 0 0,0-1 0 0 0,0 1 1 0 0,-1 0-1 0 0,1-1 0 0 0,-1 1 1 0 0,0 0-1 0 0,0 0 1 0 0,0 0-1 0 0,0 0 0 0 0,0 0 1 0 0,-1 0-1 0 0,0 0 0 0 0,1 0 1 0 0,-1 0-1 0 0,0 0 1 0 0,0 0-1 0 0,-1 0 0 0 0,1 0 1 0 0,-1 0-1 0 0,1 0 0 0 0,-1 0 1 0 0,0 0-1 0 0,0 0 1 0 0,0 0-1 0 0,-1 0 0 0 0,1-1 1 0 0,-1 3-3 0 0,-11 15 45 0 0,0 0 1 0 0,-1 0-1 0 0,-1-1 0 0 0,0-1 1 0 0,-2-1-1 0 0,0 0 1 0 0,-1-1-1 0 0,0-1 1 0 0,-2 0-1 0 0,0-2 1 0 0,0 0-1 0 0,-1-1 0 0 0,-12 4-45 0 0,11-3 20 0 0,-2 0-1 0 0,1-2 0 0 0,-1 0 0 0 0,-1-2 1 0 0,0-1-1 0 0,0-1 0 0 0,-1-1 0 0 0,0-1 0 0 0,0-1 1 0 0,0-1-1 0 0,0-2 0 0 0,-13-1-19 0 0,37 0-54 0 0,1 0 1 0 0,-1 0-1 0 0,0 0 0 0 0,1 0 0 0 0,-1-1 1 0 0,1 1-1 0 0,-1-1 0 0 0,0 1 0 0 0,1-1 0 0 0,-1 1 1 0 0,1-1-1 0 0,-1 0 0 0 0,1 0 0 0 0,0 0 1 0 0,-1 0-1 0 0,1 0 0 0 0,0 0 0 0 0,0 0 1 0 0,0 0-1 0 0,0-1 0 0 0,0 1 0 0 0,0 0 0 0 0,0-1 1 0 0,0 1-1 0 0,0-1 0 0 0,0 1 0 0 0,1-1 1 0 0,-1 1-1 0 0,1-1 0 0 0,-1 1 0 0 0,1-1 1 0 0,0 0-1 0 0,-1 1 0 0 0,1-1 0 0 0,0 0 54 0 0,27-51-5557 0 0,13 24-5931 0 0,-26 20 4767 0 0</inkml:trace>
  <inkml:trace contextRef="#ctx0" brushRef="#br0" timeOffset="5013.038">1009 795 0 0 0,'0'0'1034'0'0,"0"0"220"0"0,0 0 17 0 0,0 0-49 0 0,0 0-19 0 0,0 0 28 0 0,4-2 24 0 0,9-8-7 0 0,-9 7 8 0 0,-4 3-13 0 0,0 0-8 0 0,0 0-4 0 0,0 0-47 0 0,0 0-93 0 0,0 0-128 0 0,0 0-151 0 0,0 0-134 0 0,0 0-103 0 0,0 0-70 0 0,0 0-54 0 0,0 0-40 0 0,0 0-34 0 0,0 0-56 0 0,0 0-51 0 0,0 0-37 0 0,0 0-46 0 0,0 0-12 0 0,-1 27 677 0 0,-12 46-391 0 0,3 106-194 0 0,10-175-257 0 0,1-1-1 0 0,0 1 1 0 0,0-1 0 0 0,0 0-1 0 0,0 0 1 0 0,1 1 0 0 0,0-1-1 0 0,-1 0 1 0 0,1 0 0 0 0,0 0-1 0 0,0-1 1 0 0,1 1 0 0 0,-1 0-1 0 0,0-1 1 0 0,1 0 0 0 0,0 1-1 0 0,-1-1 1 0 0,1 0 0 0 0,0 0-1 0 0,0-1 1 0 0,0 1 0 0 0,0-1-1 0 0,1 1 1 0 0,-1-1 0 0 0,0 0-1 0 0,0 0 1 0 0,1 0 0 0 0,-1-1-1 0 0,1 1 1 0 0,-1-1 0 0 0,1 0-1 0 0,-1 0 1 0 0,1 0 0 0 0,-1 0-1 0 0,1-1 1 0 0,-1 1 0 0 0,0-1-1 0 0,1 0 1 0 0,-1 0 0 0 0,0 0-1 0 0,1 0 1 0 0,-1-1 0 0 0,0 0-1 0 0,0 1 1 0 0,0-1 0 0 0,0 0-1 0 0,-1 0 1 0 0,1-1-10 0 0,20-11 126 0 0,-1-2 1 0 0,-1-1-1 0 0,0 0 1 0 0,-1-2-1 0 0,-2 0 1 0 0,6-8-127 0 0,-7 7 101 0 0,0-2 0 0 0,-1 0 0 0 0,-1-1 0 0 0,-1-1 0 0 0,-2 0 1 0 0,7-17-102 0 0,-4-10 413 0 0,-15 51-325 0 0,0 0-16 0 0,0 0-12 0 0,-15 22-56 0 0,6 107 215 0 0,-11-67-143 0 0,18-56-77 0 0,1 0 1 0 0,0 1 0 0 0,0-1-1 0 0,0 0 1 0 0,1 0-1 0 0,0 1 1 0 0,0-1 0 0 0,0 0-1 0 0,1 0 1 0 0,0 1 0 0 0,0-1-1 0 0,1 0 1 0 0,0 0-1 0 0,0 0 1 0 0,0 0 0 0 0,1-1-1 0 0,-1 1 1 0 0,1-1-1 0 0,1 1 1 0 0,-1-1 0 0 0,1 0-1 0 0,0 0 1 0 0,0-1-1 0 0,3 4 1 0 0,2-4 9 0 0,-1 0 0 0 0,1-1 0 0 0,0 1 0 0 0,0-2 0 0 0,0 1 0 0 0,0-1 0 0 0,1-1 0 0 0,-1 1 0 0 0,0-2 0 0 0,1 1 0 0 0,-1-1 0 0 0,1-1 0 0 0,-1 0 0 0 0,0 0 0 0 0,2-1-9 0 0,11-3 32 0 0,-1-1-1 0 0,0 0 1 0 0,-1-2-1 0 0,0-1 1 0 0,0 0-1 0 0,-1-1 1 0 0,0-1-1 0 0,-1-1 1 0 0,0-1-1 0 0,0-1 1 0 0,-2 0 0 0 0,0-1-1 0 0,0 0 1 0 0,3-7-32 0 0,14-14 4 0 0,-1-1 0 0 0,-1-2 0 0 0,-2-1 0 0 0,-2-1 0 0 0,-2-1 0 0 0,-2-2 0 0 0,-1 0 0 0 0,-3-1 0 0 0,-2-2 0 0 0,-1 1 0 0 0,-3-2 0 0 0,-2 0 0 0 0,-1 0 0 0 0,-3-1 0 0 0,-2 0 0 0 0,-2-26-4 0 0,-3 58 7 0 0,1 7-5 0 0,0 0-1 0 0,-1 0 0 0 0,0 0 0 0 0,-1 0 1 0 0,0 0-1 0 0,0 0 0 0 0,-1 1 1 0 0,0-1-1 0 0,-1 0 0 0 0,0 1 0 0 0,-1-1 1 0 0,0 1-1 0 0,0 0 0 0 0,-1 1 0 0 0,0-1 1 0 0,-1 0-2 0 0,5 8 1 0 0,1 1 0 0 0,-1-1 0 0 0,1 1 1 0 0,-1-1-1 0 0,0 1 0 0 0,1-1 0 0 0,-1 1 0 0 0,0-1 1 0 0,0 1-1 0 0,1 0 0 0 0,-1-1 0 0 0,0 1 1 0 0,0 0-1 0 0,0 0 0 0 0,1 0 0 0 0,-1-1 1 0 0,0 1-1 0 0,0 0 0 0 0,0 0 0 0 0,0 0 0 0 0,1 0 1 0 0,-1 0-1 0 0,0 1 0 0 0,0-1 0 0 0,0 0 1 0 0,1 0-1 0 0,-1 0 0 0 0,0 1 0 0 0,0-1 0 0 0,0 1 1 0 0,1-1-1 0 0,-1 0 0 0 0,0 1 0 0 0,1-1 1 0 0,-1 1-1 0 0,0-1 0 0 0,1 1 0 0 0,-1 0 1 0 0,1-1-1 0 0,-1 1 0 0 0,1 0 0 0 0,-1-1 0 0 0,1 1 1 0 0,-1 0-1 0 0,1-1 0 0 0,0 1 0 0 0,-1 0 1 0 0,1 0-1 0 0,0 0 0 0 0,0-1 0 0 0,-1 2-1 0 0,-18 46-24 0 0,18-46 32 0 0,-7 29-4 0 0,2 1-1 0 0,2 0 0 0 0,0 0 0 0 0,2 0 1 0 0,2 0-1 0 0,1 0 0 0 0,1 5-3 0 0,46 347 219 0 0,-48-164-58 0 0,18-267-3707 0 0,-17 44 3221 0 0,8-49-5700 0 0,-5 19-5536 0 0,-3 25 4652 0 0</inkml:trace>
  <inkml:trace contextRef="#ctx0" brushRef="#br0" timeOffset="5320.945">1587 412 9042 0 0,'0'0'2374'0'0,"0"0"-870"0"0,0 0-422 0 0,0 0 7 0 0,0 0 58 0 0,0 0 37 0 0,0 0-59 0 0,0 0-105 0 0,0 0-115 0 0,0 0-76 0 0,0 0-55 0 0,0 0-47 0 0,0 0-25 0 0,24-3-27 0 0,78-9-25 0 0,80 9 1467 0 0,289 10-994 0 0,-436-15-2022 0 0,-16-5-6271 0 0,-12 8-5052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24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0 0 0 0,'0'0'588'0'0,"0"0"975"0"0,0 0 496 0 0,0 0 118 0 0,0 0-90 0 0,0 0-271 0 0,0 0-341 0 0,0 0-244 0 0,0 0-180 0 0,0 0-117 0 0,2 2 4888 0 0,-2 0-5817 0 0,32 303 4048 0 0,-12-125-3377 0 0,-3-105-498 0 0,-16-76-239 0 0,0 1 1 0 0,0 0-1 0 0,1 0 0 0 0,-1-1 1 0 0,0 1-1 0 0,0 0 1 0 0,0-1-1 0 0,0 0 1 0 0,0 1-1 0 0,0-1 0 0 0,0 1 1 0 0,0-1-1 0 0,0 0 1 0 0,0 0-1 0 0,0 0 0 0 0,0 1 1 0 0,0-1-1 0 0,0 0 1 0 0,-1 0-1 0 0,1 0 1 0 0,0 0-1 0 0,-1 0 0 0 0,1-1 1 0 0,-1 1-1 0 0,1 0 1 0 0,-1 0-1 0 0,1 0 0 0 0,-1 0 1 0 0,0-1-1 0 0,0 1 1 0 0,0 0-1 0 0,0 0 1 0 0,1 0-1 0 0,-2-1 0 0 0,1 1 1 0 0,0 0-1 0 0,0 0 1 0 0,0-1-1 0 0,0 1 0 0 0,-1 0 1 0 0,1 0 60 0 0,2-13-4550 0 0,-1 3-3960 0 0,-1 7-1661 0 0</inkml:trace>
  <inkml:trace contextRef="#ctx0" brushRef="#br0" timeOffset="420.663">1 707 2665 0 0,'0'0'2399'0'0,"0"0"-1023"0"0,0 0-414 0 0,0 0 242 0 0,0 0 394 0 0,0 0 187 0 0,0 0-87 0 0,0 0-207 0 0,0 0-223 0 0,0 0-136 0 0,0 0-78 0 0,0 0-102 0 0,33-4-81 0 0,108-10-76 0 0,37 10 1548 0 0,193-6-579 0 0,-123-6-1474 0 0,-157 9-684 0 0,-91 7 182 0 0,0 0-125 0 0,0 0-231 0 0,-5 1-2094 0 0,-1 6-646 0 0,0-2-4040 0 0,1-3-3470 0 0</inkml:trace>
  <inkml:trace contextRef="#ctx0" brushRef="#br0" timeOffset="1089.896">431 884 472 0 0,'0'0'2210'0'0,"0"0"-462"0"0,0 0-150 0 0,0 0 174 0 0,0 0 270 0 0,0 0 72 0 0,0 0-247 0 0,0 0-429 0 0,0 0-452 0 0,0 0-341 0 0,0 0-148 0 0,0 0 28 0 0,0 0 89 0 0,3 2 107 0 0,5 4-299 0 0,0 1 0 0 0,0 0-1 0 0,-1 1 1 0 0,0 0 0 0 0,0 0-1 0 0,0 0 1 0 0,-1 1 0 0 0,-1 0-1 0 0,1 0 1 0 0,-1 1 0 0 0,0 1-422 0 0,7 29 341 0 0,-1 1-1 0 0,-2-1 1 0 0,-2 2 0 0 0,-1 16-341 0 0,11 119 328 0 0,-6-158-44 0 0,-5-44 53 0 0,158-450-3 0 0,-132 372-621 0 0,-24 110-3238 0 0,-7 4 1302 0 0,-1-1-3377 0 0,1-2-6042 0 0</inkml:trace>
  <inkml:trace contextRef="#ctx0" brushRef="#br0" timeOffset="1562.178">783 1289 792 0 0,'0'0'1714'0'0,"0"0"-587"0"0,0 0-132 0 0,0 0 361 0 0,0 0 435 0 0,0 0 231 0 0,0 0-146 0 0,0 0-397 0 0,0 0-411 0 0,0 0-247 0 0,0 0-120 0 0,0 0-46 0 0,-4 6-42 0 0,-2 4-346 0 0,0 1-1 0 0,1-1 1 0 0,1 1-1 0 0,0 1 1 0 0,0-1-1 0 0,1 0 1 0 0,0 1-1 0 0,1 0 0 0 0,0-1 1 0 0,1 4-267 0 0,0-11 61 0 0,1-1 0 0 0,0 0 0 0 0,0 0 0 0 0,0 0 1 0 0,0 0-1 0 0,0 1 0 0 0,1-1 0 0 0,0 0 0 0 0,-1 0 0 0 0,1 0 1 0 0,0 0-1 0 0,0 0 0 0 0,1 0 0 0 0,-1 0 0 0 0,1 0 0 0 0,-1-1 1 0 0,1 1-1 0 0,0-1 0 0 0,0 1 0 0 0,0-1 0 0 0,0 1 0 0 0,1-1 0 0 0,-1 0 1 0 0,1 0-1 0 0,-1 0 0 0 0,1 0 0 0 0,0-1 0 0 0,-1 1 0 0 0,1-1 1 0 0,0 0-1 0 0,0 1 0 0 0,0-1 0 0 0,0-1 0 0 0,0 1 0 0 0,2 0-61 0 0,0-1 91 0 0,0 1 0 0 0,0-1 0 0 0,0-1 0 0 0,0 1 0 0 0,0-1 0 0 0,0 0 0 0 0,0 0 0 0 0,-1 0 0 0 0,1-1 0 0 0,0 0 0 0 0,-1 0-1 0 0,1 0 1 0 0,-1 0 0 0 0,1-1 0 0 0,-1 1 0 0 0,0-1 0 0 0,0 0 0 0 0,0-1 0 0 0,-1 1 0 0 0,1-1 0 0 0,-1 1 0 0 0,1-3-91 0 0,1 0 28 0 0,-1 0 0 0 0,0 0 0 0 0,-1 0 1 0 0,1-1-1 0 0,-1 0 0 0 0,-1 1 0 0 0,1-1 0 0 0,-1 0 1 0 0,0 0-1 0 0,-1-1 0 0 0,0 1 0 0 0,0 0 1 0 0,0 0-1 0 0,-1-1 0 0 0,0 1 0 0 0,-1 0 0 0 0,1-1 1 0 0,-1 1-1 0 0,-2-5-28 0 0,1 9-68 0 0,1 0 1 0 0,-1 0-1 0 0,0 0 1 0 0,-1 0-1 0 0,1 0 1 0 0,0 0-1 0 0,-1 1 1 0 0,0-1 0 0 0,0 1-1 0 0,1 0 1 0 0,-1 0-1 0 0,0 0 1 0 0,-1 0-1 0 0,1 0 1 0 0,0 1-1 0 0,-1-1 1 0 0,1 1-1 0 0,0 0 1 0 0,-1 0-1 0 0,0 0 1 0 0,1 0-1 0 0,-1 1 1 0 0,1 0-1 0 0,-1-1 1 0 0,0 1-1 0 0,-1 1 68 0 0,-37-3-6844 0 0,37 2 5334 0 0,-5 0-9828 0 0</inkml:trace>
  <inkml:trace contextRef="#ctx0" brushRef="#br0" timeOffset="4216.853">1269 1311 0 0 0,'0'0'1515'0'0,"0"0"272"0"0,0 0 91 0 0,0 0-4 0 0,0 0-97 0 0,0 0-116 0 0,0 0-125 0 0,0 0-104 0 0,0 0-138 0 0,0 0-181 0 0,-13 1 2184 0 0,-36 56-763 0 0,-53 58-1014 0 0,64-86-1388 0 0,32-23 76 0 0,3-12-3976 0 0,5 1 439 0 0,1-1-4461 0 0,-3 3-881 0 0</inkml:trace>
  <inkml:trace contextRef="#ctx0" brushRef="#br0" timeOffset="4576.824">1059 1226 4097 0 0,'0'0'1715'0'0,"0"0"-583"0"0,0 0-260 0 0,0 0 321 0 0,0 0 460 0 0,0 0 252 0 0,0 0-88 0 0,0 0-411 0 0,0 0-394 0 0,0 0-236 0 0,0 0-171 0 0,0 0-61 0 0,0 0-30 0 0,8 17-12 0 0,44 80 461 0 0,51 36 1620 0 0,-98-126-3353 0 0,6 14 1929 0 0,-9-15-5262 0 0,-2-3-4626 0 0,0-3-2117 0 0</inkml:trace>
  <inkml:trace contextRef="#ctx0" brushRef="#br0" timeOffset="5616.68">1026 722 0 0 0,'0'0'615'0'0,"0"0"897"0"0,0 0 228 0 0,0 0-104 0 0,0 0-150 0 0,0 0-111 0 0,0 0-42 0 0,0 0-36 0 0,0 0-110 0 0,0 0-109 0 0,-2 0-163 0 0,-8 0-127 0 0,7 0-80 0 0,3 0-105 0 0,0 0-74 0 0,0 0-55 0 0,0 0-53 0 0,0 0-54 0 0,0 0-30 0 0,0 0-26 0 0,23 0 1751 0 0,134-26 569 0 0,-92 23-2260 0 0,-68 50 62 0 0,-110 82-83 0 0,113-128-351 0 0,-1 0 1 0 0,0-1-1 0 0,1 1 0 0 0,-1 0 1 0 0,1 0-1 0 0,-1-1 1 0 0,1 1-1 0 0,-1 0 1 0 0,1 0-1 0 0,0 0 1 0 0,-1 0-1 0 0,1 0 1 0 0,0 0-1 0 0,0 0 1 0 0,0 0-1 0 0,0 0 1 0 0,0 0-1 0 0,0 0 1 0 0,0 0-1 0 0,0 0 1 0 0,0-1-1 0 0,0 1 1 0 0,0 0-1 0 0,1 0 1 0 0,-1 0-1 0 0,0 0 1 0 0,1 0-1 0 0,-1 0 0 0 0,1 0 1 0 0,-1 0-1 0 0,1-1 1 0 0,-1 1-1 0 0,1 0 1 0 0,-1 0-1 0 0,1-1 1 0 0,0 1-1 0 0,-1 0 1 0 0,1-1-1 0 0,0 1 1 0 0,0-1-1 0 0,0 1 1 0 0,0 0 0 0 0,44 4 235 0 0,-42-5-215 0 0,161-30 772 0 0,-158 28 163 0 0,-3 1-3707 0 0,0 0-6825 0 0,-3 1-2465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2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0 0 0,'0'0'784'0'0,"0"0"514"0"0,0 0 125 0 0,0 0-27 0 0,0 0 7 0 0,0 0-8 0 0,0 0-45 0 0,-7 2 2445 0 0,4 0 2033 0 0,174 1-1989 0 0,98-50-2047 0 0,-241 47-1623 0 0,-27 0-149 0 0,-1 0 0 0 0,0 0 12 0 0,0 0 12 0 0,-18 7-105 0 0,-16 14-1656 0 0,18-11-1812 0 0,0-1-5323 0 0,11-5-1577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3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6505 0 0,'0'0'1955'0'0,"0"0"-233"0"0,0 0 4 0 0,0 0 80 0 0,0 0-35 0 0,0 0-266 0 0,0 0-423 0 0,0 0-394 0 0,0 0-251 0 0,0 0-72 0 0,0 0-3 0 0,0 0 74 0 0,0 0 60 0 0,8 2-5 0 0,142 4 1672 0 0,79-25-1496 0 0,-198 27-1369 0 0,-19-2-3222 0 0,-5-2-1024 0 0,-4-3-6582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506 192 0 0 0,'0'0'2020'0'0,"0"0"57"0"0,0 0 51 0 0,0 0 58 0 0,0 0 56 0 0,0 0-111 0 0,0 0-253 0 0,0 0-354 0 0,0 0-369 0 0,0 0-289 0 0,0 0-226 0 0,-2-2-176 0 0,-7-8-131 0 0,7 7-91 0 0,2 3-53 0 0,0 0-50 0 0,0 0-38 0 0,0 19 442 0 0,0 249 2503 0 0,48-7-2197 0 0,-32-201-757 0 0,-10-47-103 0 0,-2 0-178 0 0,-8-10-8735 0 0,0-3-2420 0 0</inkml:trace>
  <inkml:trace contextRef="#ctx0" brushRef="#br0" timeOffset="624.73">130 958 2753 0 0,'0'0'1432'0'0,"0"0"-189"0"0,0 0 142 0 0,0 0 316 0 0,0 0 190 0 0,0 0-165 0 0,0 0-469 0 0,0 0-481 0 0,0 0-276 0 0,0 0-39 0 0,0 0 91 0 0,0 0 126 0 0,10 0 55 0 0,174 3 3529 0 0,286-21-1345 0 0,-270 32-2821 0 0,-197-13-221 0 0,-1 0 0 0 0,1-1 0 0 0,0 1 0 0 0,-1-1 1 0 0,1 1-1 0 0,0-1 0 0 0,-1 0 0 0 0,1 0 0 0 0,0 0 1 0 0,0-1-1 0 0,-1 1 0 0 0,1-1 0 0 0,0 1 0 0 0,-1-1 1 0 0,1 0-1 0 0,0 0 0 0 0,-1 0 0 0 0,1 0 0 0 0,-1 0 1 0 0,0-1-1 0 0,1 1 0 0 0,-1-1 0 0 0,0 0 0 0 0,0 0 1 0 0,0 1-1 0 0,0-2 125 0 0,1 0-979 0 0,0-2-2109 0 0,-2 1-2923 0 0,1-3-4925 0 0</inkml:trace>
  <inkml:trace contextRef="#ctx0" brushRef="#br0" timeOffset="1507.5">423 1201 2296 0 0,'0'0'2894'0'0,"0"0"-500"0"0,0 0-397 0 0,0 0-62 0 0,0 0-17 0 0,0 0-157 0 0,0 0-314 0 0,0 0-380 0 0,0 0-348 0 0,0 0-218 0 0,0 0-149 0 0,0 0-73 0 0,0 0-31 0 0,0-8 838 0 0,23 64 882 0 0,58 146 134 0 0,-17 5-1669 0 0,-63-206-468 0 0,12 21 368 0 0,-5-35 596 0 0,8-138-750 0 0,21 41-174 0 0,50-100-123 0 0,-84 203 49 0 0,28-99-1584 0 0,-31 105 827 0 0,0 1-534 0 0,-1 1-6759 0 0,-1 2-3503 0 0</inkml:trace>
  <inkml:trace contextRef="#ctx0" brushRef="#br0" timeOffset="4630.891">808 1639 0 0 0,'0'0'878'0'0,"0"0"184"0"0,0 0 63 0 0,0-3-1 0 0,0-3-2117 0 0,-2-21 13858 0 0,-6 22-10071 0 0,5 5-2727 0 0,0 0 1 0 0,0 1 0 0 0,0-1-1 0 0,-1 0 1 0 0,1 1 0 0 0,0 0 0 0 0,0-1-1 0 0,1 1 1 0 0,-1 1 0 0 0,0-1-1 0 0,0 0 1 0 0,0 1 0 0 0,1-1-1 0 0,-1 1 1 0 0,1 0 0 0 0,-1 0-1 0 0,1 0 1 0 0,0 0 0 0 0,-1 0 0 0 0,1 0-1 0 0,0 1 1 0 0,1-1 0 0 0,-1 1-1 0 0,0-1 1 0 0,1 1 0 0 0,-1 0-1 0 0,1 0 1 0 0,0-1 0 0 0,-1 3-68 0 0,0-2 33 0 0,0 0 0 0 0,0-1 0 0 0,0 1 0 0 0,1 0-1 0 0,-1 0 1 0 0,1 0 0 0 0,-1 0 0 0 0,1 0 0 0 0,0 0 0 0 0,0 0 0 0 0,1 1 0 0 0,-1-1 0 0 0,1 0 0 0 0,-1 0 0 0 0,1 1 0 0 0,0-1 0 0 0,0 0 0 0 0,0 1 0 0 0,1-1-1 0 0,-1 0 1 0 0,1 1 0 0 0,0-1 0 0 0,0 0 0 0 0,0 0 0 0 0,0 0 0 0 0,1 0 0 0 0,-1 0 0 0 0,1 0 0 0 0,0 0 0 0 0,-1 0 0 0 0,1-1 0 0 0,1 1 0 0 0,-1-1 0 0 0,0 1-1 0 0,1-1 1 0 0,-1 0 0 0 0,1 0 0 0 0,-1 0 0 0 0,1 0 0 0 0,0 0 0 0 0,0-1 0 0 0,0 0 0 0 0,0 1 0 0 0,0-1 0 0 0,0 0 0 0 0,3 1-33 0 0,1-1 68 0 0,-1 0 0 0 0,0 0 1 0 0,0-1-1 0 0,1 0 0 0 0,-1 0 1 0 0,0 0-1 0 0,0-1 0 0 0,0 0 1 0 0,1 0-1 0 0,-1 0 0 0 0,0-1 1 0 0,0 0-1 0 0,0 0 0 0 0,-1 0 0 0 0,1-1 1 0 0,-1 0-1 0 0,1 0 0 0 0,-1-1 1 0 0,0 1-1 0 0,0-1 0 0 0,0 0 1 0 0,-1-1-1 0 0,1 1 0 0 0,-1-1 1 0 0,0 0-1 0 0,0 0 0 0 0,-1 0 1 0 0,1 0-1 0 0,-1-1 0 0 0,-1 1 1 0 0,1-1-1 0 0,-1 0 0 0 0,0 0 0 0 0,0 0 1 0 0,0 0-1 0 0,-1 0 0 0 0,0 0 1 0 0,0 0-1 0 0,-1 0 0 0 0,1-2-68 0 0,-2 6-21 0 0,0-1-1 0 0,1 1 1 0 0,-1 0-1 0 0,0-1 1 0 0,0 1-1 0 0,0 0 0 0 0,-1-1 1 0 0,1 1-1 0 0,0 0 1 0 0,-1 0-1 0 0,0 0 1 0 0,1 0-1 0 0,-1 1 1 0 0,0-1-1 0 0,0 0 0 0 0,0 1 1 0 0,0-1-1 0 0,0 1 1 0 0,0 0-1 0 0,0-1 1 0 0,-1 1-1 0 0,1 0 1 0 0,0 1-1 0 0,-1-1 0 0 0,1 0 1 0 0,-1 1-1 0 0,1-1 1 0 0,-1 1-1 0 0,0 0 22 0 0,-77-5-4049 0 0,54 9-83 0 0,8-1-2602 0 0,3 1-2791 0 0</inkml:trace>
  <inkml:trace contextRef="#ctx0" brushRef="#br0" timeOffset="5412.868">990 1101 0 0 0,'0'0'1730'0'0,"0"0"254"0"0,0 0 155 0 0,0 0-36 0 0,0 0-220 0 0,0 0-217 0 0,0 0-187 0 0,0 0-132 0 0,0 0-139 0 0,0 0-138 0 0,0 0-119 0 0,0 0-116 0 0,-2-2-107 0 0,-7-8-103 0 0,7 8-97 0 0,2 2-93 0 0,0 0-79 0 0,15-8 971 0 0,7 0-986 0 0,1 1 0 0 0,0 2 1 0 0,0 0-1 0 0,0 2 0 0 0,1 0 0 0 0,7 1-341 0 0,-39 43 654 0 0,-1-27-522 0 0,6-10-118 0 0,0 0 0 0 0,0 1 0 0 0,0 0 0 0 0,1-1 0 0 0,0 1 0 0 0,-1 0 0 0 0,2 0 0 0 0,-1 0 0 0 0,1 1 1 0 0,-1-1-1 0 0,1 0 0 0 0,1 1 0 0 0,-1-1 0 0 0,1 1 0 0 0,0-1 0 0 0,0 1-14 0 0,1-4 11 0 0,1-1 0 0 0,-1 1 0 0 0,0 0 0 0 0,1-1 0 0 0,-1 1 0 0 0,1-1 0 0 0,0 1 0 0 0,-1-1 0 0 0,1 1-1 0 0,0-1 1 0 0,0 0 0 0 0,0 0 0 0 0,0 0 0 0 0,0 0 0 0 0,0-1 0 0 0,0 1 0 0 0,0 0 0 0 0,0-1 0 0 0,0 1 0 0 0,0-1 0 0 0,0 0 0 0 0,1 0 0 0 0,-1 0 0 0 0,0 0 0 0 0,0 0-1 0 0,2 0-10 0 0,11 1 87 0 0,45 0 233 0 0,-49-16-9079 0 0,-11 14-3056 0 0</inkml:trace>
  <inkml:trace contextRef="#ctx0" brushRef="#br0" timeOffset="8483.487">1432 181 0 0 0,'0'0'1280'0'0,"0"0"137"0"0,0 0 231 0 0,0 0 248 0 0,0 0 85 0 0,0 0-180 0 0,0 0-426 0 0,0 0-408 0 0,0 0-316 0 0,0 0-203 0 0,0 0-77 0 0,0 0-14 0 0,-3-1-18 0 0,-3-1 6 0 0,5 3 686 0 0,17 8 980 0 0,-5 5-1598 0 0,0-1-1 0 0,0 2 0 0 0,-1-1 0 0 0,-1 2 0 0 0,0-1 0 0 0,-1 1 1 0 0,-1 0-1 0 0,-1 1 0 0 0,0 0 0 0 0,-1 0 0 0 0,0 6-412 0 0,7 13 270 0 0,65 262 653 0 0,-63-178-618 0 0,-4 1 0 0 0,-6 95-305 0 0,-36-53 170 0 0,18-65-134 0 0,-10 41-26 0 0,-9-65 62 0 0,-30 11-10 0 0,-11 22 36 0 0,10-16-29 0 0,20-27-157 0 0,43-61 558 0 0,0-2-15550 0 0,1-2 5006 0 0</inkml:trace>
  <inkml:trace contextRef="#ctx0" brushRef="#br0" timeOffset="9888.125">149 1 0 0 0,'0'0'1223'0'0,"0"0"419"0"0,0 0 86 0 0,0 0-249 0 0,0 0-347 0 0,0 0-240 0 0,0 0-143 0 0,0 0-45 0 0,0 0 4 0 0,-2 0 6813 0 0,2 3-7901 0 0,-16 50 3356 0 0,-16 112-956 0 0,-4 23-1054 0 0,15-88-405 0 0,4 1-1 0 0,4 1 0 0 0,2 58-560 0 0,10-88 336 0 0,4 0-1 0 0,2-1 1 0 0,4 1-1 0 0,2-2 0 0 0,4 1 1 0 0,8 17-336 0 0,62 173 992 0 0,-19-66 12 0 0,-63-188-965 0 0,1-1-1 0 0,0 0 0 0 0,0 0 1 0 0,1-1-1 0 0,0 1 1 0 0,0-1-1 0 0,0 0 0 0 0,0 0 1 0 0,1 0-1 0 0,-1-1 1 0 0,1 0-1 0 0,1 0 1 0 0,3 2-39 0 0,5 4 44 0 0,18 16 15 0 0,-32-25-56 0 0,-1-1 3 0 0,0 0 0 0 0,0 0-12 0 0,0 0-6 0 0,0 0-18 0 0,0 0-22 0 0,0 0-43 0 0,0 0-73 0 0,0 0-95 0 0,0 0-158 0 0,0-13-4292 0 0,0 8 126 0 0,0 4-7797 0 0</inkml:trace>
  <inkml:trace contextRef="#ctx0" brushRef="#br0" timeOffset="11392.221">2107 148 0 0 0,'0'0'452'0'0,"0"0"792"0"0,0 0 239 0 0,0 0 56 0 0,0 0 15 0 0,0 0-82 0 0,0 0-113 0 0,0 0-144 0 0,0 0-131 0 0,0 0-137 0 0,-9-7 4514 0 0,-1 16-5122 0 0,0 1-1 0 0,1 0 0 0 0,1 1 0 0 0,0 0 0 0 0,0 0 0 0 0,1 0 0 0 0,0 1 1 0 0,1 0-1 0 0,0 1 0 0 0,1-1 0 0 0,1 1 0 0 0,-2 5-338 0 0,0-2 262 0 0,-29 94 534 0 0,5 1-1 0 0,5 1 1 0 0,5 1 0 0 0,5 0-1 0 0,1 49-795 0 0,12 127 1143 0 0,12-225-874 0 0,2 0 0 0 0,4-1 0 0 0,9 23-269 0 0,-17-58 65 0 0,54 188 685 0 0,-16-142-339 0 0,-31-59-307 0 0,19 22 106 0 0,-19-12-139 0 0,2-6-38 0 0,-20-49-2236 0 0,-2 9-5056 0 0,3 17-4843 0 0</inkml:trace>
  <inkml:trace contextRef="#ctx0" brushRef="#br0" timeOffset="13200.849">2879 302 0 0 0,'0'0'708'0'0,"0"0"778"0"0,0 0 416 0 0,0 0 61 0 0,0 0-118 0 0,0 0-199 0 0,0 0-228 0 0,0 0-142 0 0,0 0-114 0 0,-1-5-58 0 0,0-17-65 0 0,1 16-56 0 0,0 6-91 0 0,0 0-115 0 0,0 0-110 0 0,0 0-100 0 0,0 0-98 0 0,0 0-74 0 0,0 0-62 0 0,0 16 761 0 0,13 307 1656 0 0,-2-154-2443 0 0,-3-155-1508 0 0,-4-13-3200 0 0,0-1-4034 0 0,-4 0-2311 0 0</inkml:trace>
  <inkml:trace contextRef="#ctx0" brushRef="#br0" timeOffset="13620.451">2198 961 2080 0 0,'0'0'2653'0'0,"0"0"-1143"0"0,0 0-531 0 0,0 0 54 0 0,0 0 253 0 0,0 0 253 0 0,0 0 52 0 0,0 0-102 0 0,0 0-166 0 0,0 0-200 0 0,0 0-115 0 0,0 0-107 0 0,16 5-67 0 0,118 30 1371 0 0,124-31 705 0 0,133-46-1660 0 0,-211 18-1032 0 0,41-2 17 0 0,170 5-235 0 0,-284 24-771 0 0,-98 7-1249 0 0,-9-6-1491 0 0,-2 0-3862 0 0,-1-3-4383 0 0</inkml:trace>
  <inkml:trace contextRef="#ctx0" brushRef="#br0" timeOffset="14082.857">2748 1326 5473 0 0,'0'0'1871'0'0,"0"0"-228"0"0,0 0-24 0 0,0 0 115 0 0,0 0 18 0 0,0 0-106 0 0,0 0-258 0 0,0 0-274 0 0,0 0-254 0 0,0 0-197 0 0,0 0-147 0 0,0 0-89 0 0,0 0-62 0 0,-30 6-31 0 0,-95 22-8 0 0,123-28-304 0 0,-1 0-1 0 0,0 0 0 0 0,1 1 0 0 0,-1-1 1 0 0,0 1-1 0 0,1 0 0 0 0,-1 0 1 0 0,1 0-1 0 0,-1 0 0 0 0,1 0 0 0 0,0 1 1 0 0,-1-1-1 0 0,1 1 0 0 0,0-1 1 0 0,0 1-1 0 0,0 0 0 0 0,0 0 0 0 0,0 0 1 0 0,1 0-1 0 0,-1 0 0 0 0,0 0 1 0 0,1 0-1 0 0,0 1 0 0 0,-1-1-21 0 0,-2 7 116 0 0,-5 5 47 0 0,1 1-1 0 0,0-1 1 0 0,1 1 0 0 0,1 0-1 0 0,1 1 1 0 0,0 0-1 0 0,1 0 1 0 0,0 0 0 0 0,2 0-1 0 0,-1 0 1 0 0,2 1-1 0 0,1-1 1 0 0,0 1 0 0 0,2 15-163 0 0,-1-25 14 0 0,1 1 1 0 0,0-1-1 0 0,1 0 1 0 0,-1 1 0 0 0,1-1-1 0 0,1 0 1 0 0,-1-1-1 0 0,1 1 1 0 0,0-1-1 0 0,1 1 1 0 0,0-1 0 0 0,0-1-1 0 0,0 1 1 0 0,0-1-1 0 0,1 1 1 0 0,0-2-1 0 0,0 1 1 0 0,0-1 0 0 0,1 0-1 0 0,0 0 1 0 0,0 0-1 0 0,0-1 1 0 0,0 0 0 0 0,0-1-1 0 0,0 0 1 0 0,1 0-1 0 0,-1 0 1 0 0,1-1-1 0 0,-1 0 1 0 0,7 0-15 0 0,125-16-2072 0 0,-93-3-1298 0 0,-17 4-4791 0 0,-13 6-3308 0 0</inkml:trace>
  <inkml:trace contextRef="#ctx0" brushRef="#br0" timeOffset="14476.532">3109 1492 5697 0 0,'0'0'2006'0'0,"0"0"-428"0"0,0 0-91 0 0,0 0 102 0 0,0 0 81 0 0,0 0-103 0 0,0 0-300 0 0,0 0-319 0 0,0 0-253 0 0,0 0-178 0 0,-30 31-130 0 0,-91 96-72 0 0,91-86-18 0 0,31-39-238 0 0,-1 1 1 0 0,0-1-1 0 0,1 0 0 0 0,-1 0 0 0 0,1 0 1 0 0,0 0-1 0 0,0 1 0 0 0,0-1 0 0 0,0 0 0 0 0,0-1 1 0 0,0 1-1 0 0,1 0 0 0 0,-1 0 0 0 0,0 0 1 0 0,1-1-1 0 0,-1 1 0 0 0,1-1 0 0 0,0 1 0 0 0,0-1 1 0 0,0 1-1 0 0,-1-1 0 0 0,1 0 0 0 0,0 0 1 0 0,1 0-1 0 0,-1 0 0 0 0,0-1 0 0 0,0 1 0 0 0,0 0 1 0 0,0-1-1 0 0,1 1 0 0 0,-1-1-59 0 0,75 7 1437 0 0,-61-8-1313 0 0,0-1 0 0 0,-1-1 1 0 0,1 0-1 0 0,0-1 0 0 0,-1 0 0 0 0,0-1 1 0 0,0-1-1 0 0,0-1 0 0 0,-1 0 0 0 0,0-1 1 0 0,0 0-1 0 0,-1-1 0 0 0,0 0 0 0 0,-1-2 1 0 0,0 1-1 0 0,0-1 0 0 0,-1-1 0 0 0,3-5-124 0 0,-11 14 5 0 0,0 0 0 0 0,0-1 0 0 0,-1 1 0 0 0,1-1-1 0 0,-1 0 1 0 0,0 0 0 0 0,0 0 0 0 0,0 0 0 0 0,0 0-1 0 0,-1 0 1 0 0,0 0 0 0 0,0-1 0 0 0,0 1 0 0 0,0-1-1 0 0,-1 1 1 0 0,0 0 0 0 0,0-1 0 0 0,0 1 0 0 0,0-1-1 0 0,-1 1 1 0 0,1-1 0 0 0,-1 1 0 0 0,0 0 0 0 0,-1 0-1 0 0,1-1 1 0 0,-1 1 0 0 0,0 0 0 0 0,0 0 0 0 0,0 0-1 0 0,0 1 1 0 0,-1-1 0 0 0,1 0 0 0 0,-1 1 0 0 0,0 0-1 0 0,0-1 1 0 0,0 1 0 0 0,-1 1 0 0 0,1-1 0 0 0,-1 0-1 0 0,0 1 1 0 0,1-1 0 0 0,-1 1 0 0 0,0 0 0 0 0,0 1-1 0 0,-3-2-3 0 0,-117-7-2649 0 0,75 18-5675 0 0,33-3-3411 0 0</inkml:trace>
  <inkml:trace contextRef="#ctx0" brushRef="#br0" timeOffset="14919.618">3744 1396 9594 0 0,'0'0'1680'0'0,"0"0"-426"0"0,0 0-135 0 0,0 0 46 0 0,0 0 46 0 0,0 0-33 0 0,0 0-146 0 0,0 0-185 0 0,0 0-133 0 0,0 0-112 0 0,0 0-90 0 0,0 0-66 0 0,-26 10-91 0 0,-78 30-67 0 0,62-16 134 0 0,41-21-421 0 0,0-1-1 0 0,0 1 0 0 0,-1-1 0 0 0,2 1 1 0 0,-1-1-1 0 0,0 1 0 0 0,0 0 1 0 0,1 0-1 0 0,0-1 0 0 0,-1 1 0 0 0,1 0 1 0 0,0 0-1 0 0,0-1 0 0 0,1 1 0 0 0,-1 0 1 0 0,0 0-1 0 0,1-1 0 0 0,0 1 0 0 0,0 0 1 0 0,-1-1-1 0 0,2 1 0 0 0,-1-1 0 0 0,0 1 1 0 0,0-1-1 0 0,1 1 0 0 0,-1-1 0 0 0,1 0 1 0 0,0 0-1 0 0,0 0 0 0 0,0 0 1 0 0,0 0-1 0 0,0 0 0 0 0,0 0 0 0 0,0-1 1 0 0,1 1-1 0 0,-1-1 0 0 0,1 1 0 0 0,-1-1 1 0 0,1 0-1 0 0,-1 0 0 0 0,2 0 0 0 0,2 1 29 0 0,-1 1 0 0 0,1 0 1 0 0,0 0-1 0 0,-1 0 0 0 0,1 1 0 0 0,-1 0 0 0 0,0 0 0 0 0,0 0 1 0 0,-1 1-1 0 0,1 0 0 0 0,-1 0 0 0 0,0 0 0 0 0,0 0 0 0 0,-1 0 0 0 0,1 1 1 0 0,-1 0-1 0 0,-1 0 0 0 0,1 0 0 0 0,-1 0 0 0 0,0 0 0 0 0,0 0 1 0 0,-1 0-1 0 0,1 1 0 0 0,-2-1 0 0 0,1 1 0 0 0,-1-1 0 0 0,1 1 0 0 0,-2-1 1 0 0,1 2-30 0 0,-3-2 60 0 0,-1 0 0 0 0,1-1 1 0 0,-1 1-1 0 0,0-1 0 0 0,0 0 1 0 0,0 0-1 0 0,-1 0 0 0 0,0 0 1 0 0,0-1-1 0 0,0 0 0 0 0,0 0 0 0 0,-1 0 1 0 0,-3 1-61 0 0,-1 1-92 0 0,-1-1 0 0 0,-1-1 0 0 0,1 1 1 0 0,0-2-1 0 0,-1 0 0 0 0,0 0 0 0 0,0-1 1 0 0,0 0-1 0 0,0-1 0 0 0,0-1 0 0 0,0 0 92 0 0,-14-7-3272 0 0,19-1-4912 0 0,6 5-3162 0 0</inkml:trace>
  <inkml:trace contextRef="#ctx0" brushRef="#br0" timeOffset="15224.464">3851 1204 14795 0 0,'0'0'1358'0'0,"0"0"-511"0"0,0 0-170 0 0,0 0 145 0 0,0 0 152 0 0,0 0-12 0 0,0 0-178 0 0,0 0-220 0 0,0 0-150 0 0,0 0-133 0 0,0 0-90 0 0,0 0-58 0 0,0 0-53 0 0,25-4-21 0 0,81-16-8 0 0,-46 16-6 0 0,-59 5-36 0 0,0 1 1 0 0,1 0-1 0 0,-1-1 1 0 0,0 1-1 0 0,0 0 0 0 0,0 0 1 0 0,0 0-1 0 0,-1 0 1 0 0,1 0-1 0 0,-1 0 0 0 0,1 0 1 0 0,-1 0-1 0 0,1 0 1 0 0,-1 0-1 0 0,0 1 0 0 0,0-1 1 0 0,0 0-1 0 0,0 0 1 0 0,-1 0-1 0 0,1 0 0 0 0,-1 0 1 0 0,1 0-1 0 0,-1 0 1 0 0,1 0-1 0 0,-1 0 0 0 0,0 0 1 0 0,0 0-1 0 0,0 0 1 0 0,0 0-1 0 0,-1-1 0 0 0,1 1 1 0 0,0 0-1 0 0,-1-1 1 0 0,1 1-1 0 0,-1-1 0 0 0,1 0 1 0 0,-1 1-1 0 0,0-1 1 0 0,0 0-10 0 0,-26 31 183 0 0,23-27-121 0 0,0-1 0 0 0,0 1 0 0 0,0 0 0 0 0,1 0 0 0 0,0 0 0 0 0,0 1 0 0 0,0 0 0 0 0,1-1 0 0 0,0 1-1 0 0,0 1 1 0 0,0-1 0 0 0,1 0 0 0 0,0 1 0 0 0,0-1 0 0 0,1 1 0 0 0,0-1 0 0 0,0 5-62 0 0,2-8 26 0 0,1 0 0 0 0,0 0 1 0 0,0-1-1 0 0,0 1 0 0 0,0-1 1 0 0,0 1-1 0 0,1-1 0 0 0,-1 0 0 0 0,1 0 1 0 0,0 0-1 0 0,0 0 0 0 0,-1 0 1 0 0,1-1-1 0 0,0 1 0 0 0,0-1 0 0 0,1 0 1 0 0,-1 0-1 0 0,0 0 0 0 0,0 0 0 0 0,0 0 1 0 0,1-1-1 0 0,-1 0 0 0 0,0 1 1 0 0,1-1-1 0 0,-1 0 0 0 0,0-1 0 0 0,1 1 1 0 0,-1-1-1 0 0,0 1 0 0 0,0-1 1 0 0,2 0-27 0 0,5 0 21 0 0,25-4 276 0 0,-19 1-2272 0 0,-1 2-5941 0 0,-12 2-4029 0 0</inkml:trace>
  <inkml:trace contextRef="#ctx0" brushRef="#br0" timeOffset="15712.473">4396 1348 12683 0 0,'0'0'4339'0'0,"0"0"-2410"0"0,0 0-796 0 0,0 0-38 0 0,0 0-76 0 0,0 0-121 0 0,0 0-246 0 0,0 0-267 0 0,0 0-153 0 0,0 0-61 0 0,0 0-42 0 0,0 0-54 0 0,-25 22-23 0 0,-75 68-24 0 0,95-85-26 0 0,-1 0-1 0 0,1 0 1 0 0,0 0-1 0 0,0 0 1 0 0,1 1-1 0 0,-1 0 1 0 0,1 0-1 0 0,0 0 1 0 0,1 0-1 0 0,0 1 1 0 0,0-1-1 0 0,0 1 1 0 0,-1 6-2 0 0,-2 4 1 0 0,2-9-1 0 0,0 0 0 0 0,0 0-1 0 0,1 0 1 0 0,0 0 0 0 0,1 1-1 0 0,-1-1 1 0 0,2 1 0 0 0,-1-1-1 0 0,1 1 1 0 0,0 0 0 0 0,1 0-1 0 0,0 0 1 0 0,1-1 0 0 0,-1 1-1 0 0,2 0 1 0 0,-1-1 0 0 0,1 1 0 0 0,1-1-1 0 0,-1 1 1 0 0,1-1 0 0 0,1 0-1 0 0,0 0 1 0 0,0 0 0 0 0,0-1-1 0 0,1 1 1 0 0,0-1 0 0 0,1 0-1 0 0,-1 0 1 0 0,8 5 0 0 0,-5-7 59 0 0,1 0 0 0 0,0 0 0 0 0,0-1 0 0 0,0 0 0 0 0,1-1 1 0 0,-1 0-1 0 0,1 0 0 0 0,0-1 0 0 0,0-1 0 0 0,-1 1 0 0 0,1-2 0 0 0,0 1 0 0 0,0-1 0 0 0,0-1 0 0 0,0 0 1 0 0,0 0-1 0 0,0-1 0 0 0,0 0 0 0 0,0-1 0 0 0,-1 0 0 0 0,4-2-59 0 0,9-3 212 0 0,-1-2 0 0 0,-1 0-1 0 0,0-2 1 0 0,-1 0 0 0 0,0-1 0 0 0,0 0-1 0 0,-2-2 1 0 0,15-15-212 0 0,-23 21 26 0 0,0 0 0 0 0,-1-1 0 0 0,0 0 0 0 0,-1 0 0 0 0,0-1 0 0 0,0 0 0 0 0,-2 0-1 0 0,1 0 1 0 0,-1-1 0 0 0,-1 0 0 0 0,0 0 0 0 0,-1 0 0 0 0,0 0 0 0 0,0-1 0 0 0,-2 1 0 0 0,0-1 0 0 0,0 0-1 0 0,-1 1 1 0 0,-1-7-26 0 0,0 11-33 0 0,0 1 0 0 0,-1 0 0 0 0,0-1-1 0 0,0 1 1 0 0,0 0 0 0 0,-1 1 0 0 0,0-1 0 0 0,-1 0-1 0 0,0 1 1 0 0,0 0 0 0 0,0 0 0 0 0,0 0-1 0 0,-1 0 1 0 0,0 1 0 0 0,0-1 0 0 0,-1 1-1 0 0,0 1 1 0 0,1-1 0 0 0,-2 1 0 0 0,1 0 0 0 0,0 0-1 0 0,-1 1 1 0 0,-1-1 33 0 0,-6-3-390 0 0,-1 2 0 0 0,-1-1 1 0 0,1 2-1 0 0,-1 0 0 0 0,1 0 0 0 0,-1 2 0 0 0,0 0 1 0 0,0 1-1 0 0,0 0 0 0 0,-3 1 390 0 0,-28 5-4025 0 0,18 0-2651 0 0,5 0-5508 0 0</inkml:trace>
  <inkml:trace contextRef="#ctx0" brushRef="#br0" timeOffset="16064.551">4164 1624 12027 0 0,'0'0'2700'0'0,"0"0"-543"0"0,0 0-374 0 0,0 0-307 0 0,0 0-205 0 0,0 0-183 0 0,0 0-180 0 0,0 0-162 0 0,0 0-151 0 0,0 0-135 0 0,0 0-110 0 0,0 0-80 0 0,0 0-75 0 0,27-13-35 0 0,84-39-26 0 0,-50 29 142 0 0,-53 20-267 0 0,0 2 0 0 0,0-1 0 0 0,0 1-1 0 0,0 0 1 0 0,1 0 0 0 0,-1 1-1 0 0,0 0 1 0 0,0 1 0 0 0,1-1 0 0 0,-1 2-1 0 0,4 0-8 0 0,46 72 43 0 0,-52-69-12 0 0,0 0 1 0 0,0-1-1 0 0,0 1 0 0 0,0-2 1 0 0,1 1-1 0 0,0-1 0 0 0,-1 0 1 0 0,1 0-1 0 0,0-1 0 0 0,1 0 1 0 0,-1 0-1 0 0,0 0 0 0 0,0-1 1 0 0,1 0-1 0 0,-1-1 0 0 0,1 0 1 0 0,-1 0-1 0 0,7-1-31 0 0,-5-6 190 0 0,-18 3-3143 0 0,4 4-2045 0 0,1 0-7162 0 0</inkml:trace>
  <inkml:trace contextRef="#ctx0" brushRef="#br0" timeOffset="19716.732">4942 1764 0 0 0,'0'0'396'0'0,"0"0"380"0"0,0 0 150 0 0,4-1 2924 0 0,10-6-640 0 0,-14 6 4480 0 0,-4 0-3938 0 0,-28 7-3586 0 0,28-4-156 0 0,1 0 0 0 0,0 0 0 0 0,0 0 0 0 0,0 0 0 0 0,0 0 0 0 0,0 1 0 0 0,0-1 0 0 0,1 1 0 0 0,-1 0 0 0 0,1 0 0 0 0,0 0 0 0 0,0 0 0 0 0,0 0 0 0 0,0 0 0 0 0,0 1 0 0 0,1-1 0 0 0,0 1 0 0 0,-1-1 0 0 0,1 1 0 0 0,0-1 0 0 0,1 1 0 0 0,-1 0 0 0 0,1-1 0 0 0,0 1 0 0 0,-1 0 0 0 0,2 0 0 0 0,-1-1 0 0 0,0 1 1 0 0,1 3-12 0 0,2-4 38 0 0,-1-1-1 0 0,1 1 0 0 0,-1 0 0 0 0,1 0 0 0 0,0-1 0 0 0,0 0 0 0 0,0 1 0 0 0,0-1 0 0 0,0 0 0 0 0,1-1 0 0 0,-1 1 0 0 0,0-1 0 0 0,1 1 0 0 0,0-1 0 0 0,-1 0 0 0 0,1 0 0 0 0,0 0 0 0 0,-1-1 0 0 0,1 1 0 0 0,0-1 0 0 0,0 0 0 0 0,-1 0 0 0 0,1-1 0 0 0,0 1 0 0 0,0-1 0 0 0,0 0-36 0 0,0 1 80 0 0,2-1-8 0 0,0-1 1 0 0,0 1 0 0 0,0-2 0 0 0,-1 1-1 0 0,1 0 1 0 0,-1-1 0 0 0,0 0 0 0 0,0-1-1 0 0,0 1 1 0 0,0-1 0 0 0,0 0-1 0 0,-1 0 1 0 0,1 0 0 0 0,-1-1 0 0 0,0 1-1 0 0,-1-1 1 0 0,1 0 0 0 0,-1 0-1 0 0,0 0 1 0 0,0-1 0 0 0,-1 1 0 0 0,1-1-1 0 0,-1 0 1 0 0,-1 1 0 0 0,1-1 0 0 0,-1 0-1 0 0,0 0 1 0 0,0 0 0 0 0,0 0-1 0 0,-1 0 1 0 0,0 0 0 0 0,-1-4-73 0 0,0 7-33 0 0,0 1 0 0 0,-1 0 0 0 0,1 0 0 0 0,-1 0 0 0 0,1 0 0 0 0,-1 0 0 0 0,0 0 0 0 0,0 0 0 0 0,0 1 0 0 0,0-1 0 0 0,0 1 0 0 0,0-1 0 0 0,0 1 0 0 0,0 0 0 0 0,-1 0 0 0 0,1 0 1 0 0,-1 0-1 0 0,1 0 0 0 0,0 0 0 0 0,-1 1 0 0 0,0-1 0 0 0,1 1 0 0 0,-1 0 0 0 0,1 0 0 0 0,-1 0 0 0 0,1 0 0 0 0,-1 0 0 0 0,1 0 0 0 0,-1 1 0 0 0,-1 0 33 0 0,3-1-41 0 0,-42 6-2968 0 0,18 6-5409 0 0,17-8-2557 0 0</inkml:trace>
  <inkml:trace contextRef="#ctx0" brushRef="#br0" timeOffset="21430.229">4987 347 0 0 0,'0'0'219'0'0,"0"0"496"0"0,0 0 153 0 0,0 0 45 0 0,0 0 13 0 0,0 0-25 0 0,0 0 9 0 0,-3-3-21 0 0,-8-7-10 0 0,8 8 37 0 0,3 2 2 0 0,0 0-30 0 0,0 0-57 0 0,0 0-40 0 0,0 0-42 0 0,0 0-51 0 0,0 0-49 0 0,0 0-37 0 0,0 0-23 0 0,0 0-27 0 0,0 0 4 0 0,0 0-31 0 0,0 0-43 0 0,0 0-36 0 0,0 0-62 0 0,0 0-57 0 0,0 0-56 0 0,0 0-52 0 0,8 23 1321 0 0,66 79 991 0 0,-29-32-1933 0 0,-3 2 0 0 0,-4 1 0 0 0,18 51-608 0 0,-29-40 131 0 0,-4 0 1 0 0,-4 2-1 0 0,-3 0 0 0 0,-4 0 1 0 0,-4 2-1 0 0,-4-1 1 0 0,-3 1-1 0 0,-6 20-131 0 0,5-47 67 0 0,2-36-20 0 0,-1 0 1 0 0,-2 1 0 0 0,0-1 0 0 0,-2 1-1 0 0,-1-1 1 0 0,-1 0 0 0 0,-1-1 0 0 0,-1 1-1 0 0,-1-1 1 0 0,-1 0 0 0 0,-1-1 0 0 0,-1 0 0 0 0,-1-1-1 0 0,-2 0 1 0 0,0-1 0 0 0,-1 0 0 0 0,-17 18-48 0 0,-65 57 245 0 0,49-34-112 0 0,24-33 304 0 0,24-28-404 0 0,0-1-2 0 0,0 0-9 0 0,0 0-7 0 0,0 0 9 0 0,0 0-15 0 0,0 0-11 0 0,0 0 3 0 0,0 0-12 0 0,0 0 5 0 0,0 0 8 0 0,0 0-8 0 0,0 0-4 0 0,0 0 16 0 0,0 0-22 0 0,0 0-26 0 0,0 0-8 0 0,0 0-36 0 0,0 0-7 0 0,11-16-4101 0 0,-3 10-4300 0 0,-5 2-3571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6:19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1 742 7570 0 0,'0'0'764'0'0,"0"0"-453"0"0,0 0-266 0 0,0 0 230 0 0,0 0 465 0 0,0 0 348 0 0,0 0 207 0 0,0 0 8 0 0,0 0-96 0 0,0 0-95 0 0,0 0-113 0 0,14 0-84 0 0,47-1-48 0 0,-54 0-710 0 0,-1 0 0 0 0,0 0 0 0 0,0-1 1 0 0,0 1-1 0 0,0-1 0 0 0,0-1 0 0 0,-1 1 0 0 0,1-1 1 0 0,-1 0-1 0 0,1 0 0 0 0,-1-1 0 0 0,0 1 1 0 0,0-1-1 0 0,1-2-157 0 0,14-9 451 0 0,46-38 115 0 0,-2-3 0 0 0,-3-2 0 0 0,-2-3 0 0 0,-3-2 0 0 0,31-47-566 0 0,-37 47 199 0 0,-10 14 16 0 0,2 2 1 0 0,2 1 0 0 0,25-18-216 0 0,-68 63 5 0 0,0-1 1 0 0,0 1-1 0 0,1 0 1 0 0,-1-1 0 0 0,0 1-1 0 0,1 0 1 0 0,-1 0-1 0 0,1 0 1 0 0,-1 0-1 0 0,1 0 1 0 0,0 1 0 0 0,0-1-1 0 0,-1 0 1 0 0,1 1-1 0 0,0-1 1 0 0,0 1-1 0 0,-1 0 1 0 0,1-1 0 0 0,0 1-1 0 0,0 0 1 0 0,0 0-1 0 0,0 0 1 0 0,0 0 0 0 0,-1 1-1 0 0,1-1 1 0 0,0 0-1 0 0,0 1 1 0 0,0-1-1 0 0,-1 1 1 0 0,1 0 0 0 0,0 0-1 0 0,-1-1 1 0 0,2 2-6 0 0,5 23 125 0 0,0 1 1 0 0,-1 0-1 0 0,-2 0 1 0 0,-1 1-1 0 0,-1-1 1 0 0,-1 1-1 0 0,-1 0 1 0 0,-1-1-1 0 0,-4 21-125 0 0,2-28 47 0 0,-1 1-1 0 0,-1-1 0 0 0,0 0 0 0 0,-2 0 1 0 0,0 0-1 0 0,-1-1 0 0 0,-1 0 0 0 0,0 0 1 0 0,-1-1-1 0 0,-2 0 0 0 0,1-1 0 0 0,-2 0 1 0 0,0 0-1 0 0,-1-1 0 0 0,0-1 0 0 0,-2-1 1 0 0,1 1-1 0 0,-2-2 0 0 0,1 0 0 0 0,-2-1 1 0 0,1-1-1 0 0,-5 2-46 0 0,8-6 12 0 0,0 0 0 0 0,0 0 1 0 0,0-1-1 0 0,-1-1 0 0 0,0 0 1 0 0,1-1-1 0 0,-1 0 0 0 0,-1-1 1 0 0,1-1-1 0 0,0 0 0 0 0,0-1 1 0 0,0 0-1 0 0,-1-2-12 0 0,13 2-30 0 0,0-1 1 0 0,0 0-1 0 0,1 0 0 0 0,-1 1 1 0 0,0-2-1 0 0,0 1 1 0 0,0 0-1 0 0,1 0 0 0 0,-1 0 1 0 0,1-1-1 0 0,-1 1 0 0 0,1-1 1 0 0,-1 1-1 0 0,1-1 1 0 0,0 0-1 0 0,0 1 0 0 0,0-1 1 0 0,0 0-1 0 0,0 0 0 0 0,0 0 1 0 0,0 0-1 0 0,1 0 1 0 0,-1 0-1 0 0,1 0 0 0 0,-1 0 1 0 0,1 0-1 0 0,0 0 1 0 0,0 0-1 0 0,0 0 0 0 0,0 0 1 0 0,0 0-1 0 0,0 0 0 0 0,1 0 1 0 0,-1-1-1 0 0,1 1 1 0 0,-1 0-1 0 0,1 1 0 0 0,0-1 1 0 0,0 0-1 0 0,0 0 0 0 0,0 0 1 0 0,0 0-1 0 0,0 1 1 0 0,0-1-1 0 0,1 0 0 0 0,-1 1 1 0 0,0-1-1 0 0,1 1 30 0 0,50-46-2386 0 0,-14 18-6846 0 0,-27 21-2597 0 0</inkml:trace>
  <inkml:trace contextRef="#ctx0" brushRef="#br0" timeOffset="460.644">1247 267 11538 0 0,'0'0'1667'0'0,"0"0"-416"0"0,0 0-133 0 0,0 0 29 0 0,0 0-39 0 0,0 0-214 0 0,0 0-290 0 0,0 0-147 0 0,0 0-39 0 0,0 0-22 0 0,0 0-40 0 0,0 0-56 0 0,-18 28-51 0 0,-56 86-67 0 0,44-46 24 0 0,30-58-174 0 0,-2-3 4 0 0,0-1 1 0 0,1 1-1 0 0,0 0 0 0 0,0 0 0 0 0,1 0 0 0 0,0-1 0 0 0,0 1 1 0 0,1 0-1 0 0,0 0 0 0 0,0 0 0 0 0,0-1 0 0 0,1 1 0 0 0,0-1 0 0 0,0 1 1 0 0,1-1-1 0 0,0 0 0 0 0,0 0 0 0 0,0 0 0 0 0,1 0 0 0 0,0 0 1 0 0,0-1-1 0 0,0 0 0 0 0,1 0 0 0 0,-1 0 0 0 0,1 0 0 0 0,1-1 0 0 0,-1 1 1 0 0,0-1-1 0 0,1-1 0 0 0,0 1 0 0 0,0-1 0 0 0,0 0 0 0 0,1-1 0 0 0,-1 1 1 0 0,0-1-1 0 0,1 0 0 0 0,4 0-36 0 0,1-3 113 0 0,0 0 0 0 0,0-1 0 0 0,0 0 0 0 0,0-1 0 0 0,0 0 0 0 0,-1-1 0 0 0,0-1 0 0 0,1 1 1 0 0,-1-2-1 0 0,-1 0 0 0 0,1 0 0 0 0,-1-1 0 0 0,0 0 0 0 0,-1 0 0 0 0,1-1 0 0 0,-2-1 0 0 0,1 0 0 0 0,-1 0 0 0 0,0 0 0 0 0,-1-1 0 0 0,0 0 0 0 0,-1-1 0 0 0,0 1 0 0 0,-1-1 0 0 0,0 0 1 0 0,0-1-1 0 0,-1 1 0 0 0,-1-1 0 0 0,0 0 0 0 0,-1 0 0 0 0,0 0 0 0 0,0 0 0 0 0,-2 0 0 0 0,1 0 0 0 0,-1 0 0 0 0,-2-6-113 0 0,1 12-32 0 0,0 0-1 0 0,0 0 1 0 0,-1 0-1 0 0,1 0 1 0 0,-2 0-1 0 0,1 0 1 0 0,-1 1-1 0 0,0-1 1 0 0,0 1-1 0 0,0 0 1 0 0,-1 0-1 0 0,1 0 1 0 0,-1 0-1 0 0,-1 1 1 0 0,1-1-1 0 0,-1 1 1 0 0,1 0-1 0 0,-1 0 1 0 0,0 1-1 0 0,-1 0 1 0 0,1-1-1 0 0,0 2 1 0 0,-1-1-1 0 0,0 1 1 0 0,0 0-1 0 0,1 0 1 0 0,-1 0-1 0 0,0 1 1 0 0,-1 0-1 0 0,1 0 1 0 0,0 1-1 0 0,0-1 1 0 0,0 1-1 0 0,-5 1 33 0 0,-79 20-7097 0 0,75-13-4046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6:48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363 450 9962 0 0,'0'0'1579'0'0,"0"0"-692"0"0,0 0-87 0 0,0 0 380 0 0,0 0 311 0 0,0 0 75 0 0,0 0-207 0 0,0 0-303 0 0,-21 31-290 0 0,-65 100-191 0 0,15-1 661 0 0,-52 93-897 0 0,88-189-2972 0 0,25-31-2806 0 0,-3-3-4520 0 0,10 0 5194 0 0</inkml:trace>
  <inkml:trace contextRef="#ctx0" brushRef="#br0" timeOffset="262.28">12 428 8786 0 0,'0'0'1348'0'0,"0"0"-425"0"0,0 0-311 0 0,0 0 12 0 0,0 0 147 0 0,0 0 167 0 0,0 0 121 0 0,0 0 23 0 0,0 0-21 0 0,0 0-64 0 0,0 0-134 0 0,0 0-113 0 0,0 0-53 0 0,15 22-35 0 0,49 71-49 0 0,49 115 1853 0 0,-35-27-1930 0 0,-72-165-694 0 0,8 10 2 0 0,3-20-3675 0 0,-16-6 2500 0 0,2 0-7908 0 0,0-3-834 0 0</inkml:trace>
  <inkml:trace contextRef="#ctx0" brushRef="#br0" timeOffset="1303.221">949 1 4473 0 0,'0'0'2256'0'0,"0"0"-717"0"0,0 0-312 0 0,0 0 136 0 0,0 0 184 0 0,0 0 82 0 0,0 0-141 0 0,0 0-314 0 0,0 0-348 0 0,0 0-277 0 0,0 0-145 0 0,0 0-58 0 0,-6 10-2 0 0,-30 80 694 0 0,-103 491 2853 0 0,120-510-3797 0 0,9-36 21 0 0,1 0 0 0 0,2 1 1 0 0,2 0-1 0 0,1 0 0 0 0,1 6-115 0 0,4-39 14 0 0,-1 1 1 0 0,1-1-1 0 0,-1 1 1 0 0,1-1-1 0 0,0 0 1 0 0,0 0-1 0 0,1 1 1 0 0,-1-1-1 0 0,1 0 1 0 0,0 0-1 0 0,-1 0 1 0 0,1-1-1 0 0,1 1 1 0 0,-1 0-1 0 0,0-1 1 0 0,1 1-1 0 0,-1-1 1 0 0,1 0-1 0 0,-1 0 1 0 0,1 0-1 0 0,0 0 1 0 0,0 0-1 0 0,0-1 1 0 0,0 1-1 0 0,1-1 1 0 0,-1 0-1 0 0,0 0 1 0 0,0 0-1 0 0,1 0 1 0 0,-1-1-1 0 0,1 1-14 0 0,109 6 726 0 0,-99-8-698 0 0,0-1 1 0 0,0 0-1 0 0,0-2 0 0 0,-1 1 1 0 0,1-2-1 0 0,-1 0 0 0 0,0 0 1 0 0,0-1-1 0 0,-1-1 1 0 0,0 0-1 0 0,9-7-28 0 0,2-36-2010 0 0,-25 33-1693 0 0,-7 3-3679 0 0,3 10-3918 0 0</inkml:trace>
  <inkml:trace contextRef="#ctx0" brushRef="#br0" timeOffset="1576.213">603 520 13443 0 0,'0'0'1017'0'0,"0"0"-454"0"0,0 0-113 0 0,0 0 219 0 0,0 0 278 0 0,0 0 165 0 0,0 0-9 0 0,0 0-143 0 0,0 0-163 0 0,0 0-149 0 0,33-4-139 0 0,108-14-125 0 0,67-4 138 0 0,14 17-2483 0 0,-136 6-7530 0 0,-70-1-1461 0 0</inkml:trace>
  <inkml:trace contextRef="#ctx0" brushRef="#br0" timeOffset="1925.951">1663 439 3049 0 0,'0'0'1665'0'0,"0"0"-207"0"0,0 0 157 0 0,0 0 269 0 0,0 0 157 0 0,0 0-75 0 0,0 0-313 0 0,0 0-335 0 0,0 0-302 0 0,0 0-245 0 0,0 0-155 0 0,-34 10-102 0 0,-106 31-84 0 0,68-7 282 0 0,44-9-510 0 0,0 1 0 0 0,2 2 0 0 0,1 0 0 0 0,1 1 0 0 0,1 2-1 0 0,-17 31-201 0 0,33-51 33 0 0,0 1 0 0 0,0-1 0 0 0,1 2 0 0 0,0-1 0 0 0,1 1 0 0 0,1 0 0 0 0,0 0 0 0 0,1 0-1 0 0,0 0 1 0 0,1 1 0 0 0,0-1 0 0 0,1 7-33 0 0,1-18 29 0 0,0 0-1 0 0,0 0 1 0 0,1 1-1 0 0,-1-1 1 0 0,1 0-1 0 0,0 0 1 0 0,-1 0 0 0 0,1 0-1 0 0,0 0 1 0 0,0 0-1 0 0,0 0 1 0 0,0 0-1 0 0,1-1 1 0 0,-1 1-1 0 0,0 0 1 0 0,1-1-1 0 0,-1 1 1 0 0,1-1 0 0 0,-1 1-1 0 0,1-1 1 0 0,0 0-1 0 0,0 0 1 0 0,0 1-1 0 0,0-1 1 0 0,0-1-1 0 0,0 1 1 0 0,0 0 0 0 0,0 0-1 0 0,0-1 1 0 0,0 1-1 0 0,0-1 1 0 0,0 0-1 0 0,0 1 1 0 0,1-1-1 0 0,-1 0-28 0 0,76-11 1314 0 0,-56-2-1151 0 0,-1 0 1 0 0,0-1 0 0 0,-1-2-1 0 0,-1 0 1 0 0,0-1-1 0 0,13-16-163 0 0,8-6 100 0 0,146-176 6 0 0,-211 312-941 0 0,25-96 828 0 0,-3 7-110 0 0,0 0-1 0 0,0 0 0 0 0,1 0 0 0 0,0 0 0 0 0,1 0 1 0 0,0 0-1 0 0,0 0 0 0 0,1 1 0 0 0,0-1 0 0 0,0 0 1 0 0,1 0-1 0 0,0 1 0 0 0,1-1 0 0 0,-1 0 0 0 0,2 0 1 0 0,-1 0-1 0 0,1-1 0 0 0,0 1 0 0 0,1 0 0 0 0,0-1 1 0 0,0 0-1 0 0,2 3 118 0 0,9 5-1499 0 0,3 4-2728 0 0,-6-9-3482 0 0,-9-5-1237 0 0</inkml:trace>
  <inkml:trace contextRef="#ctx0" brushRef="#br0" timeOffset="2343.019">1729 995 9962 0 0,'0'0'2633'0'0,"0"0"-1232"0"0,0 0-450 0 0,0 0 100 0 0,0 0 116 0 0,0 0 33 0 0,0 0-117 0 0,0 0-184 0 0,0 0-120 0 0,0 0-88 0 0,0 0-74 0 0,0 0-69 0 0,0 0-82 0 0,22-28-84 0 0,67-85-82 0 0,-49 49 106 0 0,26-87-82 0 0,-65 256-1952 0 0,16-4 1608 0 0,-16-98 56 0 0,0 0 1 0 0,1 0-1 0 0,-1-1 0 0 0,1 1 1 0 0,0-1-1 0 0,0 1 0 0 0,0-1 0 0 0,0 0 1 0 0,0 1-1 0 0,0-1 0 0 0,1 0 1 0 0,-1 0-1 0 0,1-1 0 0 0,0 1 1 0 0,-1-1-1 0 0,1 1 0 0 0,0-1 0 0 0,0 0 1 0 0,0 0-1 0 0,0 0 0 0 0,0 0 1 0 0,0 0-1 0 0,0-1 0 0 0,0 0 0 0 0,0 1 1 0 0,0-1-1 0 0,0 0 0 0 0,0 0 1 0 0,0-1-1 0 0,0 1 0 0 0,3-1-36 0 0,2-3 102 0 0,0-1 0 0 0,0 1-1 0 0,0-1 1 0 0,0 0 0 0 0,-1-1 0 0 0,0 0 0 0 0,0 0-1 0 0,-1-1 1 0 0,1 0 0 0 0,-2 0 0 0 0,1 0-1 0 0,-1-1 1 0 0,2-2-102 0 0,2-2-586 0 0,14-22 184 0 0,-17 22-3058 0 0,0-1-3514 0 0,-3 6-5032 0 0</inkml:trace>
  <inkml:trace contextRef="#ctx0" brushRef="#br0" timeOffset="2665.462">2605 244 17180 0 0,'0'0'1117'0'0,"0"0"-383"0"0,0 0-162 0 0,0 0 44 0 0,0 0 44 0 0,0 0-2 0 0,0 0-100 0 0,0 0-124 0 0,0 0-111 0 0,-31 38-70 0 0,-99 123-66 0 0,122-152-167 0 0,1 0 1 0 0,0 0 0 0 0,0 1 0 0 0,1 0-1 0 0,0 0 1 0 0,1 0 0 0 0,0 1-1 0 0,1 0 1 0 0,-3 10-21 0 0,1 2 28 0 0,-4 5-1 0 0,2 0-1 0 0,1 0 1 0 0,2 1-1 0 0,0 0 0 0 0,2 0 1 0 0,1 0-1 0 0,2 25-26 0 0,1-45 30 0 0,0 1 0 0 0,0-1 0 0 0,1 0 1 0 0,0 1-1 0 0,0-1 0 0 0,1 0 0 0 0,0 0 0 0 0,1 0 0 0 0,0-1 0 0 0,0 1 0 0 0,1-1 0 0 0,0 0 0 0 0,0 0 0 0 0,1-1 0 0 0,0 0 0 0 0,1 0 0 0 0,-1 0 0 0 0,1 0 0 0 0,1-1 0 0 0,-1-1 0 0 0,1 1 0 0 0,0-1 0 0 0,0 0 1 0 0,0-1-1 0 0,8 3-30 0 0,-7-3 105 0 0,0-1 1 0 0,1-1-1 0 0,-1 1 1 0 0,1-1 0 0 0,0-1-1 0 0,-1 0 1 0 0,1 0-1 0 0,0-1 1 0 0,0 0 0 0 0,0-1-1 0 0,0 0 1 0 0,-1 0 0 0 0,1-1-1 0 0,0 0 1 0 0,-1-1-1 0 0,0 0 1 0 0,1-1 0 0 0,-1 0-1 0 0,0 0 1 0 0,-1-1-1 0 0,1 0 1 0 0,-1-1 0 0 0,0 1-1 0 0,0-2 1 0 0,-1 1-1 0 0,6-7-105 0 0,1-2 54 0 0,0 0-1 0 0,-1-2 1 0 0,-1 1-1 0 0,0-2 1 0 0,-1 0-1 0 0,-1 0 1 0 0,0-1-1 0 0,-2 0 1 0 0,0 0-1 0 0,-1-1 1 0 0,-2 0-1 0 0,1 0 1 0 0,-2-1-1 0 0,-1 1 1 0 0,-1-1-1 0 0,0 0 1 0 0,-2 0-1 0 0,0 0 1 0 0,-2-12-54 0 0,1 24-127 0 0,0 0 0 0 0,0 0 0 0 0,0 1 0 0 0,-1-1 1 0 0,-1 0-1 0 0,1 1 0 0 0,-1-1 0 0 0,-1 1 0 0 0,0 0 0 0 0,0 0 1 0 0,0 0-1 0 0,-1 1 0 0 0,0-1 0 0 0,-1 1 0 0 0,1 0 1 0 0,-1 1-1 0 0,-1-1 0 0 0,1 1 0 0 0,-1 1 0 0 0,0-1 0 0 0,-1 1 1 0 0,1 0-1 0 0,-1 1 0 0 0,0 0 0 0 0,0 0 0 0 0,0 0 0 0 0,-1 1 1 0 0,1 1-1 0 0,-1-1 0 0 0,0 1 0 0 0,-1 0 127 0 0,-42 1-5257 0 0,38 1 1083 0 0,-6 0-7955 0 0</inkml:trace>
  <inkml:trace contextRef="#ctx0" brushRef="#br0" timeOffset="3018.891">2302 804 11290 0 0,'0'0'4815'0'0,"0"0"-2736"0"0,0 0-1059 0 0,0 0-106 0 0,0 0-42 0 0,0 0-99 0 0,0 0-178 0 0,0 0-175 0 0,0 0-114 0 0,0 0-53 0 0,0 0-1 0 0,0 0-33 0 0,0 0-37 0 0,18-19-39 0 0,56-56-44 0 0,-21 43 5 0 0,70 10 13 0 0,-120 24-120 0 0,1 0-1 0 0,-1-1 0 0 0,0 1 1 0 0,0 0-1 0 0,1 1 1 0 0,-1-1-1 0 0,-1 0 0 0 0,1 1 1 0 0,0 0-1 0 0,-1 0 1 0 0,1 0-1 0 0,-1 0 0 0 0,0 0 1 0 0,0 0-1 0 0,0 0 1 0 0,0 1-1 0 0,-1 0 4 0 0,9 11 92 0 0,4 5 10 0 0,41 37 325 0 0,-41-57-648 0 0,-6-3-6883 0 0,-6 3-4607 0 0</inkml:trace>
  <inkml:trace contextRef="#ctx0" brushRef="#br0" timeOffset="3436.822">2834 1013 4041 0 0,'0'0'2390'0'0,"0"0"-935"0"0,0 0-164 0 0,0 0 238 0 0,0 0 100 0 0,0 0-124 0 0,0 0-308 0 0,0 0-315 0 0,0 0-217 0 0,0 0-132 0 0,0 0-88 0 0,0 0-55 0 0,-4 22-37 0 0,-9 65-49 0 0,12-85-236 0 0,0-1 0 0 0,0 1 0 0 0,1-1 0 0 0,-1 1-1 0 0,1 0 1 0 0,-1-1 0 0 0,1 1 0 0 0,-1 0 0 0 0,1-1-1 0 0,0 1 1 0 0,0 0 0 0 0,0 0 0 0 0,0-1 0 0 0,0 1-1 0 0,0 0 1 0 0,1 0 0 0 0,-1-1 0 0 0,1 1 0 0 0,-1 0 0 0 0,1-1-1 0 0,-1 1 1 0 0,1 0 0 0 0,0-1 0 0 0,0 1 0 0 0,0-1-1 0 0,0 1 1 0 0,0-1 0 0 0,0 0 0 0 0,0 1 0 0 0,0-1-1 0 0,0 0 1 0 0,1 0 0 0 0,-1 0 0 0 0,1 0 0 0 0,-1 0 0 0 0,1 0-1 0 0,-1 0 1 0 0,1 0 0 0 0,-1-1 0 0 0,1 1 0 0 0,0-1-1 0 0,-1 1 1 0 0,1-1 0 0 0,0 1 0 0 0,-1-1 0 0 0,1 0-1 0 0,0 0 1 0 0,0 0 0 0 0,-1 0 0 0 0,1 0 0 0 0,0 0 0 0 0,0-1-1 0 0,-1 1 1 0 0,1 0 0 0 0,0-1 0 0 0,-1 0 0 0 0,1 1-1 0 0,0-1-67 0 0,0 1 124 0 0,5-4 67 0 0,-1 0 0 0 0,0 0 0 0 0,0 0 0 0 0,0 0 0 0 0,-1-1 0 0 0,0 0 0 0 0,0 0 0 0 0,0-1 0 0 0,0 1 0 0 0,-1-1 0 0 0,0 0 0 0 0,0 0-1 0 0,0 0 1 0 0,-1-1 0 0 0,0 0 0 0 0,0 1 0 0 0,1-7-191 0 0,-1 6 32 0 0,-1 0-1 0 0,1 0 1 0 0,-1-1 0 0 0,-1 1-1 0 0,0-1 1 0 0,0 1-1 0 0,0-1 1 0 0,-1 1 0 0 0,0-1-1 0 0,0 0 1 0 0,-1 1-1 0 0,0-1 1 0 0,-1-5-32 0 0,-33-7-1932 0 0,21 20-1290 0 0,1 2-3403 0 0,3 1-5350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6:2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27 575 1736 0 0,'0'0'2252'0'0,"0"0"-663"0"0,0 0-273 0 0,0 0 42 0 0,0 0 113 0 0,0 0 20 0 0,0 0-56 0 0,0 0-191 0 0,0 0-265 0 0,0 0-271 0 0,0 0-264 0 0,-2-3-177 0 0,-1-1-238 0 0,3 5-14 0 0,0-1 0 0 0,0 0 0 0 0,0 0-1 0 0,0 1 1 0 0,0-1 0 0 0,0 0 0 0 0,0 0-1 0 0,-1 1 1 0 0,1-1 0 0 0,0 0 0 0 0,0 0-1 0 0,0 0 1 0 0,0 1 0 0 0,-1-1 0 0 0,1 0 0 0 0,0 0-1 0 0,0 0 1 0 0,0 0 0 0 0,-1 1 0 0 0,1-1-1 0 0,0 0 1 0 0,0 0 0 0 0,-1 0 0 0 0,1 0-1 0 0,0 0 1 0 0,0 0 0 0 0,-1 0 0 0 0,1 0-1 0 0,0 0 1 0 0,0 0 0 0 0,-1 0 0 0 0,1 0-1 0 0,0 0 1 0 0,-1 0 0 0 0,1 0 0 0 0,0 0 0 0 0,0 0-1 0 0,-1 0 1 0 0,1 0 0 0 0,0 0 0 0 0,0 0-1 0 0,-1 0 1 0 0,1-1 0 0 0,0 1 0 0 0,0 0-15 0 0,-7 133 2261 0 0,3-88-1995 0 0,2 0 0 0 0,2 0 0 0 0,2 1-1 0 0,3 8-265 0 0,-3-38 54 0 0,0 0-1 0 0,1 0 1 0 0,1 0-1 0 0,0-1 1 0 0,1 1-1 0 0,1-1 1 0 0,0 0-1 0 0,1 0 1 0 0,7 9-54 0 0,-11-22 52 0 0,-1 0 0 0 0,1-1 0 0 0,0 1 0 0 0,-1-1 0 0 0,1 0 0 0 0,0 0 0 0 0,0 0 0 0 0,0 0 0 0 0,0 0 0 0 0,0-1 0 0 0,0 1 0 0 0,0-1 0 0 0,1 0 0 0 0,-1 0 0 0 0,0 0 0 0 0,0 0 1 0 0,0-1-1 0 0,0 1 0 0 0,0-1 0 0 0,0 0 0 0 0,0 0 0 0 0,0 0 0 0 0,0 0 0 0 0,0 0 0 0 0,-1-1 0 0 0,1 1 0 0 0,0-1 0 0 0,-1 0 0 0 0,1 0 0 0 0,-1 0 0 0 0,0 0 0 0 0,1 0 0 0 0,-1 0 0 0 0,0 0 0 0 0,0-1 0 0 0,-1 1 0 0 0,1-1 0 0 0,0 0 0 0 0,-1 0 1 0 0,0 1-1 0 0,1-3-52 0 0,40-59 201 0 0,-3-1 1 0 0,-3-3 0 0 0,-3 0 0 0 0,-1-7-202 0 0,1 1 46 0 0,63-154 181 0 0,-91 214-192 0 0,-6 28-302 0 0,-1 8 231 0 0,0 109 290 0 0,8 176 135 0 0,1-256-368 0 0,30 262 388 0 0,-4 245-409 0 0,-32-534 19 0 0,-1-1-1 0 0,-2 1 0 0 0,0 0 1 0 0,-1-1-1 0 0,-2 1 1 0 0,0-1-1 0 0,-1-1 0 0 0,-2 1 1 0 0,0-1-1 0 0,-1 0 0 0 0,-2-1 1 0 0,0 0-1 0 0,-1 0 1 0 0,-1-1-1 0 0,-1-1 0 0 0,0 0 1 0 0,-2-1-1 0 0,-4 3-18 0 0,18-19 13 0 0,-1 1 0 0 0,0-1 0 0 0,0 0 0 0 0,0 0 0 0 0,0 0 0 0 0,0 0 0 0 0,0 0 0 0 0,0 0-1 0 0,-1-1 1 0 0,1 0 0 0 0,0 0 0 0 0,-1 0 0 0 0,1 0 0 0 0,-1 0 0 0 0,0 0 0 0 0,1-1 0 0 0,-1 0 0 0 0,0 0 0 0 0,1 0 0 0 0,-1 0 0 0 0,1-1 0 0 0,-1 1 0 0 0,0-1-1 0 0,1 0 1 0 0,-1 0 0 0 0,1 0 0 0 0,0-1 0 0 0,-1 1 0 0 0,1-1 0 0 0,-2-1-13 0 0,-7-12-1 0 0,2 0 0 0 0,0-1 0 0 0,1-1 0 0 0,0 0 0 0 0,1 0-1 0 0,1 0 1 0 0,1-1 0 0 0,1 0 0 0 0,0 0 0 0 0,1-1 0 0 0,1 1 0 0 0,1-1 0 0 0,1 0 0 0 0,0 0-1 0 0,1 1 1 0 0,1-1 0 0 0,1 0 0 0 0,2-7 1 0 0,3-10-18 0 0,1 0 1 0 0,2 1-1 0 0,1 0 0 0 0,2 0 1 0 0,1 1-1 0 0,2 1 0 0 0,18-29 18 0 0,78-87-467 0 0,-5 66-1619 0 0,-82 69-1902 0 0,1 3-3297 0 0,-15 6-4273 0 0</inkml:trace>
  <inkml:trace contextRef="#ctx0" brushRef="#br0" timeOffset="412.619">1020 815 3561 0 0,'0'0'2392'0'0,"0"0"-1086"0"0,0 0-329 0 0,0 0 274 0 0,0 0 362 0 0,0 0 139 0 0,0 0-145 0 0,0 0-263 0 0,0 0-229 0 0,0 0-143 0 0,0 0-99 0 0,0 0-72 0 0,0 0-93 0 0,5-2-97 0 0,23-8 1439 0 0,15 11 854 0 0,85-5-1511 0 0,58-15-762 0 0,-138 16-495 0 0,-48 1-1064 0 0,0-5-3817 0 0,-4 5-5210 0 0,2 2-1590 0 0</inkml:trace>
  <inkml:trace contextRef="#ctx0" brushRef="#br0" timeOffset="828.376">1049 1061 10130 0 0,'0'0'1790'0'0,"0"0"-318"0"0,0 0-137 0 0,0 0 17 0 0,0 0-77 0 0,0 0-218 0 0,0 0-248 0 0,0 0-214 0 0,0 0-95 0 0,0 0-7 0 0,0 0 54 0 0,0 0 39 0 0,0 0 14 0 0,6 3 21 0 0,95 8 2369 0 0,33-33-1480 0 0,52-3-1703 0 0,-186 23-281 0 0,0-2-5620 0 0,0 3 3742 0 0,0 1-9708 0 0</inkml:trace>
  <inkml:trace contextRef="#ctx0" brushRef="#br0" timeOffset="2928.649">1971 697 1968 0 0,'0'0'2132'0'0,"0"0"48"0"0,0 0 54 0 0,0 0 69 0 0,0 0-28 0 0,0 0-220 0 0,0 0-360 0 0,0 0-369 0 0,0 0-293 0 0,0 0-274 0 0,0 0-187 0 0,-2-2-137 0 0,-3-4 389 0 0,21 6 629 0 0,2 0-949 0 0,155-10 2410 0 0,-57 9-3778 0 0,-65 1-1160 0 0,-39-3-7063 0 0,-8 3-2935 0 0</inkml:trace>
  <inkml:trace contextRef="#ctx0" brushRef="#br0" timeOffset="3603.812">3006 402 1304 0 0,'0'0'3350'0'0,"0"0"-1235"0"0,0 0-457 0 0,0 0-28 0 0,0 0 16 0 0,0 0-95 0 0,0 0-263 0 0,0 0-237 0 0,0 0-199 0 0,0 0-144 0 0,0 0-112 0 0,0 0-94 0 0,-26-3-97 0 0,-81-8-73 0 0,52 21 179 0 0,46-6-464 0 0,-1 1 0 0 0,1 0 0 0 0,-1 0 0 0 0,2 1 0 0 0,-1 0 0 0 0,0 0 0 0 0,1 1 0 0 0,1 0 0 0 0,-1 0 0 0 0,1 1 0 0 0,0 0 0 0 0,1 0 0 0 0,0 1 1 0 0,0 0-1 0 0,1 0 0 0 0,0 0 0 0 0,0 1 0 0 0,1-1 0 0 0,1 1 0 0 0,-1 0 0 0 0,2 1 0 0 0,-1-1 0 0 0,1 0 0 0 0,1 1 0 0 0,0 7-47 0 0,0-14 35 0 0,1-1-1 0 0,-1 1 1 0 0,1-1-1 0 0,0 1 1 0 0,1-1-1 0 0,-1 1 1 0 0,0 0-1 0 0,1-1 1 0 0,0 1-1 0 0,0-1 1 0 0,0 0-1 0 0,0 1 1 0 0,1-1-1 0 0,-1 0 1 0 0,1 0-1 0 0,0 0 1 0 0,0 0-1 0 0,0 0 1 0 0,0 0 0 0 0,1 0-1 0 0,-1-1 1 0 0,1 1-1 0 0,-1-1 1 0 0,1 1-1 0 0,0-1 1 0 0,0 0-1 0 0,0 0 1 0 0,0-1-1 0 0,0 1 1 0 0,1-1-1 0 0,-1 1 1 0 0,0-1-1 0 0,1 0 1 0 0,-1 0-1 0 0,3 0-34 0 0,10-2 141 0 0,1-1-1 0 0,-1-1 1 0 0,0-1-1 0 0,0 0 1 0 0,0-1 0 0 0,0 0-1 0 0,-1-1 1 0 0,0-1-1 0 0,0 0 1 0 0,-1-2-1 0 0,0 1 1 0 0,0-2-1 0 0,-1 0 1 0 0,-1 0-1 0 0,1-1 1 0 0,3-5-141 0 0,141-162 552 0 0,-123 136-423 0 0,-34 43-132 0 0,0-1 1 0 0,0 0-1 0 0,0 0 0 0 0,0 1 0 0 0,0-1 0 0 0,0 0 0 0 0,0 1 1 0 0,0-1-1 0 0,0 0 0 0 0,0 0 0 0 0,1 1 0 0 0,-1-1 0 0 0,0 0 1 0 0,0 0-1 0 0,0 1 0 0 0,0-1 0 0 0,1 0 0 0 0,-1 0 0 0 0,0 0 1 0 0,0 1-1 0 0,1-1 0 0 0,-1 0 0 0 0,0 0 0 0 0,0 0 0 0 0,1 0 1 0 0,-1 0-1 0 0,0 0 0 0 0,0 1 0 0 0,1-1 0 0 0,-1 0 0 0 0,0 0 1 0 0,1 0-1 0 0,-1 0 0 0 0,0 0 0 0 0,0 0 0 0 0,1 0 0 0 0,-1 0 1 0 0,0 0-1 0 0,1 0 0 0 0,-1 0 0 0 0,0 0 0 0 0,0-1 3 0 0,0 14 31 0 0,9 288 297 0 0,-6-262-318 0 0,-1 0 0 0 0,-2 0 0 0 0,-2 0-1 0 0,-1 0 1 0 0,-2-1 0 0 0,-2 1 0 0 0,-1-1-1 0 0,-2-1 1 0 0,-2 1 0 0 0,-1 0-10 0 0,5-24-5 0 0,1 1-1 0 0,-2-1 1 0 0,0-1 0 0 0,0 0 0 0 0,-2 0 0 0 0,1-1 0 0 0,-2 0 0 0 0,1-1-1 0 0,-1 0 1 0 0,-1-1 0 0 0,0-1 0 0 0,-1 0 0 0 0,0 0 0 0 0,-12 5 5 0 0,22-12-3 0 0,1 0-1 0 0,0-1 1 0 0,-1 1 0 0 0,1-1 0 0 0,-1 0 0 0 0,0 0 0 0 0,1 0 0 0 0,-1-1-1 0 0,0 1 1 0 0,0-1 0 0 0,1 0 0 0 0,-1 0 0 0 0,0 0 0 0 0,0 0 0 0 0,1-1-1 0 0,-1 0 1 0 0,0 0 0 0 0,1 0 0 0 0,-1 0 0 0 0,1 0 0 0 0,-1 0 0 0 0,1-1-1 0 0,0 0 1 0 0,-1 0 0 0 0,1 0 0 0 0,0 0 0 0 0,0 0 0 0 0,0-1 0 0 0,1 1-1 0 0,-1-1 1 0 0,-1-2 3 0 0,1-1-8 0 0,1 0 0 0 0,-1 0 0 0 0,2 0 0 0 0,-1-1-1 0 0,1 1 1 0 0,0-1 0 0 0,0 1 0 0 0,0-1 0 0 0,1 1-1 0 0,0-1 1 0 0,0 1 0 0 0,1-1 0 0 0,0 0-1 0 0,0 1 1 0 0,1 0 0 0 0,-1-1 0 0 0,2 1 0 0 0,-1 0-1 0 0,0 0 1 0 0,1 0 0 0 0,0 0 0 0 0,1 0 0 0 0,-1 1-1 0 0,3-3 9 0 0,111-114 114 0 0,-113 118-112 0 0,18-15 18 0 0,2 1-1 0 0,0 0 1 0 0,1 2 0 0 0,1 1 0 0 0,0 1-1 0 0,1 2 1 0 0,0 0 0 0 0,1 2 0 0 0,1 1-1 0 0,23-5-19 0 0,20 9 170 0 0,-41 5-2956 0 0,-3 0-5813 0 0,-18 0-3195 0 0</inkml:trace>
  <inkml:trace contextRef="#ctx0" brushRef="#br0" timeOffset="4750.653">1728 1212 480 0 0,'0'0'2109'0'0,"0"0"-726"0"0,0 0-459 0 0,0 0-123 0 0,0 0 65 0 0,0 0 107 0 0,0 0 100 0 0,0 0-15 0 0,0 0 16 0 0,0 0 70 0 0,0 0 0 0 0,0 0 1 0 0,0 0-29 0 0,15-2-55 0 0,120-15 2400 0 0,152 12 327 0 0,54-5-2607 0 0,-8-33-977 0 0,474-49 360 0 0,-264 32-346 0 0,-113 2-117 0 0,-180 29 19 0 0,-39-2 4 0 0,-91 20-78 0 0,-25 1 52 0 0,-32 6 132 0 0,-62 4-213 0 0,-1 0 4 0 0,0 0-5 0 0,0 0-4 0 0,0 0 8 0 0,0 0-2 0 0,0 0 2 0 0,0 0 10 0 0,0 0-14 0 0,0 0 4 0 0,0 0-4 0 0,0 0-6 0 0,0 0-1 0 0,0 0 0 0 0,0 0-18 0 0,0 0-4 0 0,0 0-14 0 0,0 0-4 0 0,0 0-21 0 0,0 0-18 0 0,0 0-41 0 0,0 0-48 0 0,-9 0-9284 0 0,7 0-2065 0 0</inkml:trace>
  <inkml:trace contextRef="#ctx0" brushRef="#br0" timeOffset="6943.822">1900 1588 0 0 0,'0'0'500'0'0,"0"0"855"0"0,0 0 513 0 0,0 0 200 0 0,0 0-28 0 0,0 0-136 0 0,0 0-266 0 0,0 0-260 0 0,0 0-179 0 0,0 0-136 0 0,-1-4-118 0 0,1 1-924 0 0,4-35 5837 0 0,10 23-5856 0 0,16-2 369 0 0,2 1-1 0 0,0 1 1 0 0,1 2-1 0 0,0 2 1 0 0,28-7-371 0 0,-47 14 54 0 0,144-12 272 0 0,-156 17-319 0 0,0-1 1 0 0,0 0 0 0 0,-1 0-1 0 0,1 1 1 0 0,0-1-1 0 0,0 1 1 0 0,-1 0 0 0 0,1 0-1 0 0,0-1 1 0 0,-1 1-1 0 0,1 0 1 0 0,-1 0 0 0 0,1 1-1 0 0,-1-1 1 0 0,1 0-1 0 0,-1 0 1 0 0,0 1 0 0 0,0-1-1 0 0,0 0 1 0 0,0 1-1 0 0,0 0 1 0 0,0-1 0 0 0,0 1-1 0 0,0-1 1 0 0,0 1-1 0 0,-1 0 1 0 0,1 0-1 0 0,-1-1 1 0 0,1 1 0 0 0,-1 0-1 0 0,0 0 1 0 0,0 0-1 0 0,1-1 1 0 0,-1 1 0 0 0,-1 0-1 0 0,1 1-7 0 0,-14 67 526 0 0,-108 74 56 0 0,52-71-427 0 0,44-44-104 0 0,13-16-35 0 0,0 1-1 0 0,0 1 1 0 0,1 0-1 0 0,1 0 0 0 0,0 1 1 0 0,1 0-1 0 0,1 1 1 0 0,1 1-1 0 0,0-1 1 0 0,-3 16-16 0 0,10-30 18 0 0,0 1 1 0 0,0 0-1 0 0,1 0 1 0 0,-1 0 0 0 0,1 0-1 0 0,0 0 1 0 0,0 0 0 0 0,1 0-1 0 0,-1 0 1 0 0,1 0-1 0 0,0 0 1 0 0,0 0 0 0 0,0 0-1 0 0,1-1 1 0 0,-1 1 0 0 0,1 0-1 0 0,0-1 1 0 0,0 1-1 0 0,0-1 1 0 0,1 0 0 0 0,-1 0-1 0 0,1 0 1 0 0,-1 0 0 0 0,1 0-1 0 0,0 0 1 0 0,0-1 0 0 0,1 1-1 0 0,-1-1 1 0 0,0 0-1 0 0,1 0 1 0 0,-1 0 0 0 0,1-1-1 0 0,2 2-18 0 0,9 1 172 0 0,0 1-1 0 0,0-2 0 0 0,0 0 0 0 0,0-1 0 0 0,0 0 1 0 0,1-2-1 0 0,-1 0 0 0 0,14-1-171 0 0,5 0 196 0 0,29-6 120 0 0,-60 4-289 0 0,-3 2 7 0 0,0 1-8 0 0,0 0-4 0 0,0 0 16 0 0,0 0-14 0 0,0 0 2 0 0,0 0-6 0 0,0 0 4 0 0,0 0-6 0 0,0 0-46 0 0,0 0 10 0 0,0 0-12 0 0,0 0-45 0 0,0 0-33 0 0,0 0-57 0 0,11-14-8929 0 0,-7 10-2915 0 0</inkml:trace>
  <inkml:trace contextRef="#ctx0" brushRef="#br0" timeOffset="7619.136">2752 1488 2881 0 0,'0'0'2365'0'0,"0"0"-469"0"0,0 0-136 0 0,0 0 120 0 0,0 0 94 0 0,0 0-92 0 0,0 0-298 0 0,0 0-384 0 0,0 0-315 0 0,0 0-217 0 0,0 0-162 0 0,0 0-76 0 0,0 0-29 0 0,-4 3 2 0 0,2 0-324 0 0,-1-1 1 0 0,1 1-1 0 0,0 0 0 0 0,0 0 0 0 0,0-1 0 0 0,0 1 1 0 0,1 0-1 0 0,-1 1 0 0 0,1-1 0 0 0,0 0 0 0 0,0 0 1 0 0,0 1-1 0 0,0-1 0 0 0,1 0 0 0 0,-1 1 1 0 0,1-1-1 0 0,0 1 0 0 0,0-1 0 0 0,0 1 0 0 0,0 1-79 0 0,14 98 914 0 0,1-51-728 0 0,-3 0 0 0 0,-1 1 1 0 0,-4 1-1 0 0,1 20-186 0 0,-3-20 47 0 0,8 22 160 0 0,4-87 1981 0 0,29-70-1654 0 0,38-67-122 0 0,28-112-271 0 0,-41 98-286 0 0,-70 159-95 0 0,8-10-529 0 0,0 10-8064 0 0,-6 3-2890 0 0</inkml:trace>
  <inkml:trace contextRef="#ctx0" brushRef="#br0" timeOffset="9859.638">3185 1993 0 0 0,'0'0'1306'0'0,"0"0"303"0"0,0 0 77 0 0,0 0-224 0 0,0 0-407 0 0,0 0-385 0 0,0 0-227 0 0,0 0-67 0 0,0 0 66 0 0,0 0 127 0 0,3 4 10796 0 0,-3-2-11652 0 0,-39 21 1385 0 0,29-11-1056 0 0,5-8-39 0 0,0 1 1 0 0,1 0-1 0 0,-1 0 1 0 0,1 0-1 0 0,0 1 0 0 0,0-1 1 0 0,1 1-1 0 0,0 0 1 0 0,0 0-1 0 0,0 0 1 0 0,1 1-1 0 0,0-1 0 0 0,0 1 1 0 0,0-1-1 0 0,1 1 1 0 0,0 0-1 0 0,0 4-3 0 0,3-9 35 0 0,1 0 0 0 0,-1 0 0 0 0,1 1 0 0 0,-1-2 1 0 0,1 1-1 0 0,0 0 0 0 0,0 0 0 0 0,-1-1 0 0 0,1 0 0 0 0,0 1 0 0 0,1-1 0 0 0,-1 0 0 0 0,0-1 0 0 0,0 1 1 0 0,0 0-1 0 0,0-1 0 0 0,1 0 0 0 0,-1 0 0 0 0,0 0 0 0 0,0 0 0 0 0,1 0 0 0 0,-1-1 0 0 0,0 1 0 0 0,0-1 1 0 0,0 0-36 0 0,3 1 47 0 0,-1-1 1 0 0,0 0 0 0 0,0-1 0 0 0,0 1 0 0 0,0-1 0 0 0,0 0 0 0 0,0 0 0 0 0,0 0 0 0 0,-1-1 0 0 0,1 0 0 0 0,-1 0 0 0 0,0 0 0 0 0,1 0 0 0 0,-2 0 0 0 0,1-1 0 0 0,0 0 0 0 0,-1 0 0 0 0,1 0 0 0 0,-1 0 0 0 0,0-1-1 0 0,-1 1 1 0 0,1-1 0 0 0,-1 0 0 0 0,0 1 0 0 0,0-1 0 0 0,0 0 0 0 0,-1 0 0 0 0,1-1 0 0 0,-1 1 0 0 0,-1 0 0 0 0,1 0 0 0 0,-1-1 0 0 0,0 1 0 0 0,0 0 0 0 0,0 0 0 0 0,-1-1 0 0 0,0 1 0 0 0,0 0 0 0 0,0 0 0 0 0,-1 0-1 0 0,1 0 1 0 0,-1 0 0 0 0,0 0 0 0 0,-2-1-48 0 0,1 3-104 0 0,0 0-1 0 0,0 1 0 0 0,-1 0 0 0 0,1 0 1 0 0,-1 0-1 0 0,0 0 0 0 0,1 1 0 0 0,-1-1 1 0 0,0 1-1 0 0,0 0 0 0 0,0 0 0 0 0,0 0 1 0 0,0 1-1 0 0,0-1 0 0 0,0 1 1 0 0,-3 0 104 0 0,-24 0-5584 0 0,19 0 762 0 0,1 0-6722 0 0</inkml:trace>
  <inkml:trace contextRef="#ctx0" brushRef="#br0" timeOffset="10480.025">3411 1330 0 0 0,'0'0'361'0'0,"0"0"942"0"0,0 0 420 0 0,0 0 164 0 0,0 0-43 0 0,0 0-119 0 0,0 0-127 0 0,0 0-96 0 0,0 0-43 0 0,0 0-71 0 0,0 0-153 0 0,-3-3-160 0 0,-11-9-140 0 0,11 9-106 0 0,3 3-75 0 0,0 0-68 0 0,0 0-78 0 0,0 0-103 0 0,0 0-84 0 0,0 0-78 0 0,0 0-55 0 0,100-15 2224 0 0,-95 15-2464 0 0,-3-1-44 0 0,-1 1 0 0 0,0-1 0 0 0,1 1 0 0 0,-1 0 0 0 0,1-1 0 0 0,-1 1 0 0 0,0 0 0 0 0,1 0 0 0 0,-1 0 0 0 0,1 0 0 0 0,-1 0-1 0 0,0 0 1 0 0,1 1 0 0 0,-1-1 0 0 0,1 0 0 0 0,-1 1 0 0 0,0-1 0 0 0,0 1 0 0 0,1-1 0 0 0,-1 1 0 0 0,0 0 0 0 0,0-1-1 0 0,1 1 1 0 0,-1 0 0 0 0,0 0 0 0 0,0 0 0 0 0,0 0 0 0 0,0 0 0 0 0,0 0 0 0 0,0 0 0 0 0,-1 0 0 0 0,1 0 0 0 0,0 1 0 0 0,0-1-1 0 0,-1 0 1 0 0,1 0 0 0 0,-1 1 0 0 0,1-1 0 0 0,-1 0 0 0 0,0 1 0 0 0,1-1 0 0 0,-1 1 0 0 0,0-1 0 0 0,0 0 0 0 0,0 1 0 0 0,0-1-1 0 0,0 2-3 0 0,0 2 46 0 0,0 1 0 0 0,0-1 0 0 0,0 1 0 0 0,0-1 0 0 0,-1 0 0 0 0,0 1 0 0 0,0-1 0 0 0,-1 1 0 0 0,0-1 0 0 0,0 0 0 0 0,0 0 1 0 0,0 0-1 0 0,-1 0 0 0 0,1 0 0 0 0,-1-1 0 0 0,-1 1-46 0 0,-4 6 79 0 0,5-8-73 0 0,0 0 1 0 0,0-1-1 0 0,0 2 0 0 0,1-1 1 0 0,-1 0-1 0 0,1 0 1 0 0,0 1-1 0 0,0-1 0 0 0,0 1 1 0 0,0-1-1 0 0,1 1 0 0 0,0 0 1 0 0,0 0-1 0 0,0 0 0 0 0,0 0 1 0 0,0 0-1 0 0,1 0 0 0 0,-1 0 1 0 0,1 0-1 0 0,0 0 1 0 0,1 0-1 0 0,-1 0 0 0 0,1 0 1 0 0,-1 0-7 0 0,4-2 18 0 0,0 1 0 0 0,0-1 0 0 0,0 0 1 0 0,0 0-1 0 0,0 0 0 0 0,0-1 0 0 0,0 1 1 0 0,0-1-1 0 0,1 0 0 0 0,-1-1 0 0 0,1 1 1 0 0,-1-1-1 0 0,1 1 0 0 0,-1-1 0 0 0,1-1 1 0 0,1 1-19 0 0,62-4-195 0 0,-55 1-4105 0 0,1-1-4332 0 0,-10 4-3915 0 0</inkml:trace>
  <inkml:trace contextRef="#ctx0" brushRef="#br0" timeOffset="12554.49">3960 1706 0 0 0,'0'0'1052'0'0,"0"0"203"0"0,15-4 23 0 0,49-8-49 0 0,-30 5 4643 0 0,-33 7-4441 0 0,-1 0 111 0 0,0 0 41 0 0,0 0-51 0 0,0 0-126 0 0,-10-3 2648 0 0,-17 3-3124 0 0,22 0-621 0 0,-5-1-222 0 0,1 1 0 0 0,-1 0 0 0 0,1 1 0 0 0,-1 0 0 0 0,1 0 0 0 0,-1 1 0 0 0,1 0 0 0 0,-1 1 0 0 0,1 0 1 0 0,0 1-1 0 0,-6 2-87 0 0,8-2 18 0 0,-1 0 1 0 0,1 0-1 0 0,0 0 1 0 0,0 1 0 0 0,0 0-1 0 0,0 0 1 0 0,1 1 0 0 0,0 0-1 0 0,0 0 1 0 0,1 0-1 0 0,0 1 1 0 0,0 0 0 0 0,0 0-1 0 0,1 0 1 0 0,0 0-1 0 0,0 1 1 0 0,1-1 0 0 0,0 1-1 0 0,0 0 1 0 0,1 0 0 0 0,0 1-1 0 0,0-1 1 0 0,1 0-1 0 0,0 0 1 0 0,1 1 0 0 0,0 0-19 0 0,-1-1 11 0 0,1 1 0 0 0,0-1 1 0 0,1 1-1 0 0,0 0 1 0 0,1-1-1 0 0,-1 0 0 0 0,1 1 1 0 0,1-1-1 0 0,0 0 1 0 0,0 0-1 0 0,1 0 0 0 0,-1 0 1 0 0,4 3-12 0 0,-5-7-77 0 0,0 0-1 0 0,1 0 1 0 0,-1 0 0 0 0,1-1 0 0 0,0 0 0 0 0,0 1 0 0 0,0-1 0 0 0,0 0-1 0 0,0 0 1 0 0,1 0 0 0 0,-1-1 0 0 0,1 1 0 0 0,0-1 0 0 0,0 0 0 0 0,0 0 0 0 0,0 0-1 0 0,0-1 1 0 0,0 1 0 0 0,0-1 0 0 0,1 0 0 0 0,-1 0 0 0 0,0-1 0 0 0,1 1-1 0 0,-1-1 1 0 0,3 0 77 0 0,40-5-3819 0 0,-16-4-4984 0 0,-16 5-1709 0 0</inkml:trace>
  <inkml:trace contextRef="#ctx0" brushRef="#br0" timeOffset="12817.29">4460 1661 5753 0 0,'0'0'3120'0'0,"0"0"-1371"0"0,0 0-643 0 0,0 0-6 0 0,0 0 127 0 0,0 0 71 0 0,0 0-46 0 0,0 0-232 0 0,0 0-246 0 0,0 0-184 0 0,-32 24-131 0 0,-101 74-75 0 0,129-96-351 0 0,0 1 0 0 0,0 0 0 0 0,0-1 0 0 0,0 2 0 0 0,1-1-1 0 0,-1 0 1 0 0,1 1 0 0 0,0-1 0 0 0,0 1 0 0 0,0 0 0 0 0,0 0 0 0 0,1 0-1 0 0,0 1 1 0 0,0-1 0 0 0,0 0 0 0 0,-1 4-33 0 0,-1 5 126 0 0,1-8-71 0 0,0 0 0 0 0,0 0 0 0 0,1 0-1 0 0,0 0 1 0 0,0 0 0 0 0,0 1 0 0 0,1-1-1 0 0,0 0 1 0 0,0 1 0 0 0,0 0 0 0 0,0-1-1 0 0,1 1 1 0 0,0-1 0 0 0,0 1 0 0 0,1 0-1 0 0,0-1 1 0 0,0 1 0 0 0,0-1 0 0 0,0 1-1 0 0,1-1 1 0 0,0 0 0 0 0,0 0 0 0 0,0 0-1 0 0,1 0 1 0 0,0 0 0 0 0,0 0 0 0 0,0 0-1 0 0,0-1 1 0 0,1 0 0 0 0,0 1 0 0 0,0-2-1 0 0,0 1 1 0 0,0 0 0 0 0,1-1 0 0 0,-1 1-1 0 0,1-1 1 0 0,4 2-55 0 0,3-4 133 0 0,0 0-1 0 0,0 0 1 0 0,0-1 0 0 0,0-1-1 0 0,0 0 1 0 0,-1 0-1 0 0,1-1 1 0 0,0-1 0 0 0,-1 0-1 0 0,1-1 1 0 0,-1 0-1 0 0,0 0 1 0 0,0-1 0 0 0,-1-1-1 0 0,0 0 1 0 0,0 0-1 0 0,0-1 1 0 0,0 0 0 0 0,-1-1-1 0 0,0 0 1 0 0,2-3-133 0 0,-3 3 46 0 0,1 0 1 0 0,-1-1 0 0 0,-1 1-1 0 0,1-2 1 0 0,-2 1-1 0 0,1-1 1 0 0,-1 0 0 0 0,-1 0-1 0 0,0 0 1 0 0,0-1-1 0 0,-1 0 1 0 0,0 0 0 0 0,-1 0-1 0 0,0 0 1 0 0,-1-1 0 0 0,-1 1-1 0 0,1-1 1 0 0,-2 1-1 0 0,0-1 1 0 0,0 0 0 0 0,-2-6-47 0 0,1 13-44 0 0,0 1 0 0 0,-1 0 0 0 0,0 0 0 0 0,0 0 0 0 0,-1 0 0 0 0,1 1 0 0 0,-1-1 0 0 0,1 1 0 0 0,-1-1 0 0 0,0 1 0 0 0,-1 0 1 0 0,1 0-1 0 0,0 0 0 0 0,-1 1 0 0 0,0-1 0 0 0,1 1 0 0 0,-1 0 0 0 0,0 0 0 0 0,0 0 0 0 0,0 0 0 0 0,0 1 0 0 0,-1-1 0 0 0,1 1 1 0 0,0 1-1 0 0,-1-1 0 0 0,1 0 0 0 0,-1 1 0 0 0,-2 0 44 0 0,-37 3-2824 0 0,4 10-3349 0 0,27-5-4753 0 0</inkml:trace>
  <inkml:trace contextRef="#ctx0" brushRef="#br0" timeOffset="13182.382">4989 1606 6305 0 0,'0'0'1701'0'0,"0"0"-393"0"0,0 0-50 0 0,0 0 99 0 0,0 0 94 0 0,0 0-75 0 0,0 0-197 0 0,0 0-186 0 0,0 0-200 0 0,0 0-157 0 0,-31 18-98 0 0,-95 56-82 0 0,74-34 221 0 0,51-38-648 0 0,0 0 0 0 0,0 0 0 0 0,0 0-1 0 0,0 0 1 0 0,0 1 0 0 0,0-1 0 0 0,1 0-1 0 0,-1 0 1 0 0,1 1 0 0 0,-1-1 0 0 0,1 0-1 0 0,0 1 1 0 0,0-1 0 0 0,0 0 0 0 0,0 1-1 0 0,1-1 1 0 0,-1 0 0 0 0,0 1 0 0 0,1-1-1 0 0,0 0 1 0 0,-1 0 0 0 0,1 1 0 0 0,0-1-1 0 0,0 0 1 0 0,0 0 0 0 0,1 0 0 0 0,-1 0-1 0 0,0 0 1 0 0,1-1 0 0 0,0 1 0 0 0,-1 0-1 0 0,1-1 1 0 0,0 1 0 0 0,0-1 0 0 0,-1 1-1 0 0,1-1 1 0 0,0 0 0 0 0,0 0 0 0 0,1 0-1 0 0,-1 0 1 0 0,2 1-29 0 0,30 12 386 0 0,61 34 130 0 0,-93-46-462 0 0,1 0 1 0 0,-1 0-1 0 0,0 0 1 0 0,0 0-1 0 0,0 0 1 0 0,0 0-1 0 0,-1 0 1 0 0,1 1 0 0 0,-1-1-1 0 0,1 1 1 0 0,-1-1-1 0 0,0 1 1 0 0,0-1-1 0 0,0 1 1 0 0,0 0-1 0 0,0 0 1 0 0,-1-1-1 0 0,1 1 1 0 0,-1 0-1 0 0,0 0 1 0 0,0 0-1 0 0,0 0 1 0 0,0 0-1 0 0,0-1 1 0 0,-1 1-1 0 0,1 0 1 0 0,-1 0-1 0 0,1 0 1 0 0,-1-1-1 0 0,0 1 1 0 0,-1 0-1 0 0,1-1 1 0 0,-1 2-55 0 0,-3 5 26 0 0,-1-1 1 0 0,0 0-1 0 0,0 0 0 0 0,-1-1 1 0 0,0 1-1 0 0,0-1 0 0 0,-1-1 1 0 0,0 1-1 0 0,0-2 1 0 0,0 1-1 0 0,-1-1 0 0 0,0 0 1 0 0,0-1-1 0 0,0 1 1 0 0,0-2-1 0 0,-1 0 0 0 0,0 0 1 0 0,1-1-1 0 0,-1 0 0 0 0,0 0 1 0 0,0-1-1 0 0,0 0 1 0 0,-2-1-27 0 0,-6-16-2853 0 0,12-1-6494 0 0,6 9-2136 0 0</inkml:trace>
  <inkml:trace contextRef="#ctx0" brushRef="#br0" timeOffset="13649.809">5072 1400 9810 0 0,'0'0'2721'0'0,"0"0"-865"0"0,0 0-478 0 0,0 0-174 0 0,0 0-124 0 0,0 0-154 0 0,0 0-171 0 0,0 0-141 0 0,0 0-38 0 0,0 0 6 0 0,0 0-33 0 0,0 0-58 0 0,0 0-80 0 0,21-2-71 0 0,107-7 169 0 0,-114 9-388 0 0,74 15 252 0 0,-87-14-342 0 0,0 1-1 0 0,0 0 1 0 0,0 0 0 0 0,0 0-1 0 0,-1 1 1 0 0,1-1 0 0 0,-1 0-1 0 0,1 0 1 0 0,-1 0 0 0 0,0 0-1 0 0,0 0 1 0 0,0 1 0 0 0,0-1-1 0 0,0 0 1 0 0,0 0 0 0 0,0 0-1 0 0,-1 0 1 0 0,1 1 0 0 0,-1-1-1 0 0,0 0 1 0 0,1 0 0 0 0,-1 0-1 0 0,0 0 1 0 0,0 0 0 0 0,-1 1-31 0 0,-69 93 1021 0 0,70-95-1013 0 0,1 0 0 0 0,-1 0 1 0 0,1 0-1 0 0,-1 1 0 0 0,1-1 0 0 0,-1 0 0 0 0,1 0 0 0 0,0 1 0 0 0,-1-1 0 0 0,1 0 1 0 0,0 1-1 0 0,0-1 0 0 0,0 0 0 0 0,0 1 0 0 0,0-1 0 0 0,1 0 0 0 0,-1 1 0 0 0,0-1 1 0 0,1 0-1 0 0,-1 1 0 0 0,0-1 0 0 0,1 0 0 0 0,0 0 0 0 0,-1 1 0 0 0,1-1 0 0 0,0 0 0 0 0,0 0 1 0 0,-1 0-1 0 0,1 0 0 0 0,0 0 0 0 0,0 0 0 0 0,0 0 0 0 0,0 0 0 0 0,0-1 0 0 0,0 1 1 0 0,1 0-1 0 0,-1-1 0 0 0,0 1 0 0 0,0 0 0 0 0,0-1 0 0 0,1 1 0 0 0,-1-1 0 0 0,0 0 0 0 0,1 0 1 0 0,-1 1-1 0 0,1-1-8 0 0,62 11 140 0 0,-37-11-891 0 0,-15 0-2164 0 0,-1 0-5389 0 0,-4 0-4084 0 0</inkml:trace>
  <inkml:trace contextRef="#ctx0" brushRef="#br0" timeOffset="14171.545">5705 1661 6281 0 0,'0'0'2381'0'0,"0"0"-362"0"0,0 0-77 0 0,0 0-61 0 0,0 0-156 0 0,0 0-381 0 0,0 0-429 0 0,0 0-286 0 0,0 0-175 0 0,0 0-70 0 0,0 0-17 0 0,0 0-11 0 0,0 0-4 0 0,-30 24-32 0 0,-95 75-43 0 0,59-26 38 0 0,57-58-260 0 0,0-3-38 0 0,1 0 1 0 0,1 1-1 0 0,0 0 1 0 0,0 1 0 0 0,2 0-1 0 0,-1-1 1 0 0,2 2-1 0 0,0-1 1 0 0,1 0-1 0 0,0 1 1 0 0,1 0-1 0 0,0 7-17 0 0,2-16 20 0 0,0-1 0 0 0,0 1-1 0 0,0-1 1 0 0,0 0-1 0 0,1 1 1 0 0,0-1 0 0 0,0 0-1 0 0,1 1 1 0 0,-1-1 0 0 0,1 0-1 0 0,0 0 1 0 0,1 0-1 0 0,-1 0 1 0 0,1-1 0 0 0,0 1-1 0 0,0-1 1 0 0,0 1-1 0 0,1-1 1 0 0,0 0 0 0 0,-1 0-1 0 0,1-1 1 0 0,1 1 0 0 0,-1-1-1 0 0,1 1-19 0 0,8 1 168 0 0,0 0-1 0 0,0 0 0 0 0,0-1 1 0 0,0-1-1 0 0,1 0 1 0 0,0-1-1 0 0,-1-1 0 0 0,1 0 1 0 0,0 0-1 0 0,0-2 1 0 0,0 1-1 0 0,-1-2 0 0 0,1 0 1 0 0,0-1-1 0 0,-1 0 1 0 0,0-1-1 0 0,0 0 0 0 0,0-1 1 0 0,0 0-1 0 0,-1-1 1 0 0,1-1-1 0 0,-2 0 0 0 0,4-3-167 0 0,1 0 125 0 0,0 0-1 0 0,-1-1 1 0 0,0 0-1 0 0,-1-1 1 0 0,0-1-1 0 0,-1 0 0 0 0,-1-1 1 0 0,0 0-1 0 0,-1-1 1 0 0,0 0-1 0 0,-2-1 1 0 0,1 0-1 0 0,2-9-124 0 0,-8 15-45 0 0,0-1 0 0 0,-1 1 0 0 0,0-1-1 0 0,0 1 1 0 0,-1-1 0 0 0,-1 0 0 0 0,0 0 0 0 0,0 0 0 0 0,-1 0-1 0 0,-1 0 1 0 0,0 0 0 0 0,0 1 0 0 0,-1-1 0 0 0,0 0 0 0 0,-1 1 0 0 0,0-1-1 0 0,-1 1 1 0 0,0 0 0 0 0,-1 0 0 0 0,0 0 0 0 0,0 1 0 0 0,-1-1-1 0 0,0 1 1 0 0,-1 1 0 0 0,0-1 0 0 0,0 1 0 0 0,-1 0 0 0 0,-3-1 45 0 0,4 3-243 0 0,-1 1 1 0 0,1 1-1 0 0,-1 0 1 0 0,0 0-1 0 0,-1 0 1 0 0,1 1-1 0 0,-1 0 1 0 0,1 1-1 0 0,-1 0 0 0 0,0 0 1 0 0,-5 0 242 0 0,-60 1-8781 0 0,51 4-2987 0 0</inkml:trace>
  <inkml:trace contextRef="#ctx0" brushRef="#br0" timeOffset="14483.299">5349 1941 12931 0 0,'0'0'2443'0'0,"0"0"-648"0"0,0 0-235 0 0,0 0-45 0 0,0 0-102 0 0,0 0-201 0 0,0 0-232 0 0,0 0-221 0 0,0 0-199 0 0,0 0-111 0 0,0 0-104 0 0,0 0-80 0 0,0 0-62 0 0,28-8-51 0 0,122-35 28 0 0,-39 40-11 0 0,29 71-204 0 0,-69-66 155 0 0,-65-9 97 0 0,-2 3-1469 0 0,0 3-5264 0 0,-4 1-2299 0 0</inkml:trace>
  <inkml:trace contextRef="#ctx0" brushRef="#br0" timeOffset="14898.337">6047 2037 11434 0 0,'0'0'2184'0'0,"0"0"-615"0"0,0 0-290 0 0,0 0-133 0 0,0 0-181 0 0,0 0-209 0 0,0 0-222 0 0,0 0-187 0 0,0 0-103 0 0,0 0-58 0 0,0 0-15 0 0,0 0-22 0 0,-12 21-6 0 0,-39 68-9 0 0,50-87-96 0 0,0 1 0 0 0,0-1 1 0 0,0 1-1 0 0,0-1 1 0 0,0 1-1 0 0,0 0 1 0 0,1-1-1 0 0,-1 1 1 0 0,1 0-1 0 0,0 0 1 0 0,0-1-1 0 0,0 1 1 0 0,0 0-1 0 0,0 0 1 0 0,1-1-1 0 0,-1 1 1 0 0,1 0-1 0 0,0-1 1 0 0,0 1-1 0 0,0 0 0 0 0,0-1 1 0 0,0 1-1 0 0,0-1 1 0 0,1 0-1 0 0,-1 1 1 0 0,1-1-1 0 0,0 0 1 0 0,-1 0-1 0 0,1 0 1 0 0,0 0-1 0 0,0 0 1 0 0,1 0-1 0 0,-1-1 1 0 0,0 1-1 0 0,0-1 1 0 0,1 1-1 0 0,-1-1 1 0 0,1 0-1 0 0,-1 0 0 0 0,1 0 1 0 0,0 0-1 0 0,-1-1 1 0 0,1 1-1 0 0,0-1 1 0 0,0 1-1 0 0,-1-1 1 0 0,1 0-1 0 0,0 0 1 0 0,0 0-1 0 0,-1-1 1 0 0,1 1-1 0 0,0-1 1 0 0,0 0-39 0 0,1 2 91 0 0,-1-1 1 0 0,0 0 0 0 0,1 1 0 0 0,-1-2 0 0 0,0 1-1 0 0,1 0 1 0 0,-1-1 0 0 0,0 1 0 0 0,0-1 0 0 0,0 0-1 0 0,1 0 1 0 0,-1 0 0 0 0,0-1 0 0 0,0 1-1 0 0,0-1 1 0 0,-1 1 0 0 0,1-1 0 0 0,0 0 0 0 0,-1 0-1 0 0,1-1 1 0 0,-1 1 0 0 0,1 0 0 0 0,-1-1 0 0 0,0 1-1 0 0,0-1 1 0 0,0 0 0 0 0,-1 0 0 0 0,1 0 0 0 0,-1 0-1 0 0,1 0 1 0 0,-1 0 0 0 0,0 0 0 0 0,0 0 0 0 0,0 0-1 0 0,-1-1-91 0 0,1-1-20 0 0,0 0 1 0 0,-1 0-1 0 0,0 0 0 0 0,0 0 0 0 0,0 1 0 0 0,0-1 0 0 0,-1 0 0 0 0,0 0 0 0 0,0 0 0 0 0,0 1 0 0 0,-1-1 1 0 0,0 0-1 0 0,1 1 0 0 0,-2-1 0 0 0,1 1 0 0 0,0 0 0 0 0,-1 0 0 0 0,0 0 0 0 0,0 0 0 0 0,0 0 1 0 0,0 1-1 0 0,-1-1 0 0 0,1 1 0 0 0,-3-2 20 0 0,-15-9-1624 0 0,6 6-2784 0 0,10 5 909 0 0,-3-1-8736 0 0</inkml:trace>
  <inkml:trace contextRef="#ctx0" brushRef="#br0" timeOffset="17834.095">5981 192 0 0 0,'0'0'333'0'0,"0"0"542"0"0,0 0 296 0 0,0 0 51 0 0,0 0-154 0 0,0 0-180 0 0,0 0-41 0 0,0 0 63 0 0,0 0 119 0 0,7 0 75 0 0,161-3 5253 0 0,6-8-3530 0 0,30-15-1410 0 0,-163 26-1137 0 0,-39 30 545 0 0,6 156 746 0 0,21 113-1571 0 0,-11-144 193 0 0,41 497 87 0 0,-42-332 33 0 0,1-77 174 0 0,-14-82-135 0 0,-13-39 118 0 0,2-66-194 0 0,5-13-80 0 0,2-42-203 0 0,-4 6 2437 0 0,-86 7-2389 0 0,-93 12-552 0 0,176-25-273 0 0,-67-3 1040 0 0,56-9-4688 0 0,11-9-6416 0 0,7 12-588 0 0</inkml:trace>
  <inkml:trace contextRef="#ctx0" brushRef="#br0" timeOffset="19038.658">2110 34 0 0 0,'0'0'882'0'0,"0"0"90"0"0,0 0-36 0 0,0 0-89 0 0,0 0-35 0 0,0 0 13 0 0,0 0 84 0 0,0-4 71 0 0,5-18 1927 0 0,-56 15 990 0 0,41 7-3625 0 0,0 1 0 0 0,0 1 0 0 0,0-1 0 0 0,0 2 0 0 0,1-1 0 0 0,-1 1 0 0 0,1 1 0 0 0,0 0 1 0 0,0 0-1 0 0,0 0 0 0 0,0 1 0 0 0,1 1 0 0 0,-3 2-272 0 0,-6 11 255 0 0,1 1 1 0 0,0 1-1 0 0,2 0 1 0 0,1 1-1 0 0,0 1 1 0 0,2 0-1 0 0,1 0 1 0 0,0 1 0 0 0,2 1-1 0 0,-1 7-255 0 0,8-30 8 0 0,-20 75 319 0 0,3 1 0 0 0,3 0 0 0 0,4 1 0 0 0,4 0 0 0 0,2 57-327 0 0,-13 94 1107 0 0,-38 176-1107 0 0,-6-19 663 0 0,53-299-531 0 0,3 0 1 0 0,7 72-133 0 0,-1-66 213 0 0,-22 113 182 0 0,21-126 1331 0 0,26-97-1621 0 0,8 1-70 0 0,0 1 0 0 0,0 1-1 0 0,1 2 1 0 0,1 1 0 0 0,0 2-1 0 0,9 0-34 0 0,67 0-7712 0 0,-104 8-4111 0 0</inkml:trace>
  <inkml:trace contextRef="#ctx0" brushRef="#br0" timeOffset="21217.787">7402 1139 9922 0 0,'0'0'2125'0'0,"0"0"-546"0"0,0 0-172 0 0,0 0 125 0 0,0 0 116 0 0,0 0-83 0 0,0 0-278 0 0,0 0-345 0 0,0 0-303 0 0,0 0-193 0 0,0 0-106 0 0,0-7 480 0 0,-32 51 240 0 0,-76 117 139 0 0,-115 130-724 0 0,190-247-2253 0 0,31-67-2627 0 0,2 0-82 0 0,0 7-2550 0 0,0 8-2242 0 0</inkml:trace>
  <inkml:trace contextRef="#ctx0" brushRef="#br0" timeOffset="21585.553">7065 1043 5225 0 0,'0'0'2653'0'0,"0"0"-868"0"0,0 0-514 0 0,0 0-22 0 0,0 0 64 0 0,0 0 5 0 0,0 0-153 0 0,0 0-206 0 0,0 0-108 0 0,0 0-3 0 0,0 0 22 0 0,0 0-66 0 0,0 0-41 0 0,7 23-35 0 0,21 75-73 0 0,21 1 1157 0 0,-31-73-1396 0 0,147 206 1399 0 0,-102-155-1728 0 0,-60-91-4480 0 0,-4 7-2162 0 0,-1 3-5115 0 0</inkml:trace>
  <inkml:trace contextRef="#ctx0" brushRef="#br0" timeOffset="22104.286">7540 866 1712 0 0,'0'0'2073'0'0,"0"0"-283"0"0,0 0-30 0 0,0 0 108 0 0,0 0 91 0 0,0 0-22 0 0,0 0-229 0 0,0 0-362 0 0,0 0-301 0 0,0 0-190 0 0,0 0-132 0 0,0 0-74 0 0,0 0-28 0 0,6-11 2538 0 0,82-7-1201 0 0,67 3-775 0 0,-154 15-1180 0 0,-1 0 0 0 0,1 0 0 0 0,0 0 1 0 0,-1 1-1 0 0,1-1 0 0 0,-1 0 1 0 0,1 1-1 0 0,0-1 0 0 0,-1 0 0 0 0,1 1 1 0 0,-1-1-1 0 0,1 0 0 0 0,-1 1 0 0 0,1-1 1 0 0,-1 1-1 0 0,1-1 0 0 0,-1 1 0 0 0,0-1 1 0 0,1 1-1 0 0,-1-1 0 0 0,1 1 1 0 0,-1 0-1 0 0,0-1 0 0 0,0 1 0 0 0,1 0 1 0 0,-1-1-1 0 0,0 1 0 0 0,0-1 0 0 0,0 1 1 0 0,0 0-1 0 0,0-1 0 0 0,0 1 0 0 0,0 0 1 0 0,0-1-1 0 0,0 1 0 0 0,0 0 1 0 0,0-1-1 0 0,0 1 0 0 0,-1 0 0 0 0,1-1 1 0 0,0 1-1 0 0,0 0 0 0 0,-1-1 0 0 0,1 1 1 0 0,0-1-1 0 0,-1 1 0 0 0,1-1 0 0 0,0 1 1 0 0,-1-1-1 0 0,1 1 0 0 0,-1-1 1 0 0,0 1-4 0 0,-20 34 312 0 0,-9-1-196 0 0,25-31-100 0 0,1 1-1 0 0,-1-1 1 0 0,1 1 0 0 0,0 0 0 0 0,0 1 0 0 0,0-1 0 0 0,1 0 0 0 0,-1 1 0 0 0,1 0 0 0 0,0 0 0 0 0,1 0 0 0 0,-1 0 0 0 0,1 1 0 0 0,0-1-1 0 0,0 0 1 0 0,1 1 0 0 0,-1 0 0 0 0,1-1 0 0 0,1 1 0 0 0,-1 0 0 0 0,1 0 0 0 0,0-1 0 0 0,0 3-16 0 0,3-5 30 0 0,0 0 0 0 0,0-1 0 0 0,0 1-1 0 0,0-1 1 0 0,0 0 0 0 0,0 0 0 0 0,1 0 0 0 0,-1 0 0 0 0,1-1 0 0 0,0 1 0 0 0,-1-1 0 0 0,1 0 0 0 0,0 0-1 0 0,0-1 1 0 0,-1 1 0 0 0,1-1 0 0 0,0 0 0 0 0,0 1 0 0 0,0-2 0 0 0,0 1 0 0 0,0 0 0 0 0,0-1-30 0 0,-3 1 2 0 0,13 0-358 0 0,45-1 525 0 0,-22-5-8270 0 0,-32 6-4027 0 0</inkml:trace>
  <inkml:trace contextRef="#ctx0" brushRef="#br0" timeOffset="24237.338">7700 1518 0 0 0,'0'0'2242'0'0,"0"0"-274"0"0,0 0 115 0 0,0 0 159 0 0,0 0 28 0 0,0 0-132 0 0,0 0-297 0 0,0 0-372 0 0,0 0-330 0 0,0 0-259 0 0,0 0-175 0 0,0 0-115 0 0,5 0 1321 0 0,248-22 1292 0 0,-96 18-3191 0 0,-139-1-1132 0 0,-15-1-2475 0 0,-2-1-4615 0 0,-1 3-2878 0 0</inkml:trace>
  <inkml:trace contextRef="#ctx0" brushRef="#br0" timeOffset="24577.776">7943 1301 8714 0 0,'0'0'1071'0'0,"0"0"-388"0"0,0 0 118 0 0,0 0 459 0 0,0 0 347 0 0,0 0 40 0 0,0 0-226 0 0,0 0-320 0 0,0 0-281 0 0,0 0-155 0 0,0 0-95 0 0,0 0-75 0 0,0 0-79 0 0,0 32-77 0 0,0 101-70 0 0,-10 14 391 0 0,7-136-879 0 0,-9 28 243 0 0,2-16-4004 0 0,5-19-4541 0 0,5-3-1322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1010 4329 0 0,'0'0'3527'0'0,"0"0"-1432"0"0,0 0-690 0 0,0 0-172 0 0,0 0-7 0 0,0 0 12 0 0,0 0-58 0 0,0 0-188 0 0,0 0-245 0 0,0 0-231 0 0,0 0-165 0 0,0 0-79 0 0,0 0 6 0 0,2 2 52 0 0,7 5-52 0 0,1-1-1 0 0,1 0 1 0 0,-1-1 0 0 0,1 0-1 0 0,0 0 1 0 0,0-1 0 0 0,0-1-1 0 0,0 0 1 0 0,1 0 0 0 0,0-1-1 0 0,-1-1 1 0 0,1 0 0 0 0,0 0-1 0 0,0-1 1 0 0,0-1 0 0 0,8-1-278 0 0,-16 2 29 0 0,146-10 647 0 0,-131 6-703 0 0,37-23-2111 0 0,-38 5-2492 0 0,-11 5-6299 0 0,-7 12 3786 0 0</inkml:trace>
  <inkml:trace contextRef="#ctx0" brushRef="#br0" timeOffset="251.958">181 785 2697 0 0,'0'0'2276'0'0,"0"0"-808"0"0,0 0-241 0 0,0 0 218 0 0,0 0 202 0 0,0 0 0 0 0,0 0-164 0 0,0 0-266 0 0,0 0-241 0 0,0 0-195 0 0,0 35-163 0 0,-2 109-116 0 0,8 26 773 0 0,-6-159-1330 0 0,1 3-148 0 0,-1 0 0 0 0,0 0 0 0 0,-1 0-1 0 0,-1 0 1 0 0,0 0 0 0 0,-1 0 0 0 0,-1 0 0 0 0,0 0 0 0 0,-5 12 203 0 0,3-19-1808 0 0,1 0-5661 0 0,5-6-630 0 0</inkml:trace>
  <inkml:trace contextRef="#ctx0" brushRef="#br0" timeOffset="1250.226">715 954 792 0 0,'0'0'2133'0'0,"0"0"-682"0"0,0 0-275 0 0,0 0-61 0 0,0 0-7 0 0,0 0-20 0 0,0 0-72 0 0,0 0-141 0 0,0 0-145 0 0,0 0-131 0 0,0 0-101 0 0,0 0-78 0 0,0 0-59 0 0,-3 16-56 0 0,-14 105 356 0 0,9 66 1453 0 0,8-201 3376 0 0,-3-8-3308 0 0,-3-70-1905 0 0,10 35-149 0 0,2-1 1 0 0,2 1 0 0 0,3 1 0 0 0,3 0-1 0 0,2 0 1 0 0,2 1 0 0 0,3 2 0 0 0,2 0-1 0 0,29-48-128 0 0,-47 91 37 0 0,45-55 424 0 0,-48 65-456 0 0,1 1 1 0 0,-1-1-1 0 0,1 1 1 0 0,-1 0-1 0 0,1 0 1 0 0,-1 0-1 0 0,0 0 1 0 0,1 0-1 0 0,-1 0 1 0 0,0 1-1 0 0,0-1 1 0 0,0 1-1 0 0,0-1 1 0 0,0 1-1 0 0,0 0 0 0 0,-1 0 1 0 0,1 0-1 0 0,0 0 1 0 0,-1 0-1 0 0,0 0 1 0 0,1 0-1 0 0,-1 1 1 0 0,0-1-1 0 0,0 0 1 0 0,0 2-6 0 0,5 6 42 0 0,81 188 364 0 0,-67-168-736 0 0,-20-30 127 0 0,0 0-108 0 0,0 0-162 0 0,0 0-249 0 0,0 0-346 0 0,0 0-784 0 0,0 0-3040 0 0,-1 0-6552 0 0</inkml:trace>
  <inkml:trace contextRef="#ctx0" brushRef="#br0" timeOffset="1812.622">1021 1035 5801 0 0,'0'0'1625'0'0,"0"0"-799"0"0,0 0-237 0 0,0 0 305 0 0,0 0 312 0 0,0 0 142 0 0,0 0-74 0 0,0 0-166 0 0,0 0-130 0 0,0 0-110 0 0,0 0-95 0 0,0 0-99 0 0,0 0-90 0 0,20 3-64 0 0,93 10 274 0 0,-111-13-742 0 0,-1 0 1 0 0,0 0 0 0 0,1 0-1 0 0,-1 1 1 0 0,0-1 0 0 0,1 0-1 0 0,-1 1 1 0 0,0-1 0 0 0,1 1-1 0 0,-1-1 1 0 0,0 1 0 0 0,0 0-1 0 0,0-1 1 0 0,0 1 0 0 0,0 0 0 0 0,0 0-1 0 0,0 0 1 0 0,0 0 0 0 0,0 0-1 0 0,0 0 1 0 0,0 0 0 0 0,0 0-1 0 0,-1 1 1 0 0,1-1 0 0 0,0 0-1 0 0,-1 0 1 0 0,1 0 0 0 0,-1 1-1 0 0,1-1 1 0 0,-1 0 0 0 0,0 1 0 0 0,0-1-1 0 0,0 0 1 0 0,1 1 0 0 0,-1-1-1 0 0,0 1 1 0 0,-1-1 0 0 0,1 0-1 0 0,0 1 1 0 0,0-1 0 0 0,-1 0-1 0 0,1 1 1 0 0,0-1 0 0 0,-1 0-1 0 0,1 0 1 0 0,-1 1-53 0 0,-37 65 682 0 0,28-52-632 0 0,-13 18 10 0 0,19-28-52 0 0,-1 1 1 0 0,1 0-1 0 0,0 0 0 0 0,0 0 0 0 0,1 1 1 0 0,-1-1-1 0 0,2 1 0 0 0,-1 0 1 0 0,1-1-1 0 0,0 1 0 0 0,0 0 0 0 0,1 1 1 0 0,0-1-1 0 0,-1 5-8 0 0,4-9 20 0 0,0 0 0 0 0,-1 0 0 0 0,1 0 0 0 0,0-1 0 0 0,0 1 0 0 0,0 0 0 0 0,1-1 0 0 0,-1 1 0 0 0,1-1 0 0 0,0 0 0 0 0,-1 0-1 0 0,1 0 1 0 0,0 0 0 0 0,0 0 0 0 0,0-1 0 0 0,0 1 0 0 0,0-1 0 0 0,1 0 0 0 0,-1 0 0 0 0,0 0 0 0 0,1 0 0 0 0,-1-1 0 0 0,0 1 0 0 0,1-1 0 0 0,-1 0 0 0 0,1 0 0 0 0,-1 0 0 0 0,1 0 0 0 0,-1-1 0 0 0,1 0-20 0 0,20 3 246 0 0,-21-1-223 0 0,1 0 0 0 0,-1-1 1 0 0,0 0-1 0 0,1 1 0 0 0,-1-1 0 0 0,0 0 0 0 0,0 0 0 0 0,1-1 0 0 0,-1 1 0 0 0,0-1 0 0 0,0 0 1 0 0,1 0-1 0 0,-1 0 0 0 0,0 0 0 0 0,0 0 0 0 0,0-1 0 0 0,0 1 0 0 0,0-1 0 0 0,1-1-23 0 0,-3 2-57 0 0,-3-14-1631 0 0,0-2-5006 0 0,-1 13 290 0 0,1 0-3230 0 0</inkml:trace>
  <inkml:trace contextRef="#ctx0" brushRef="#br0" timeOffset="2051.021">910 1164 6209 0 0,'0'0'1950'0'0,"0"0"-699"0"0,0 0-188 0 0,0 0 213 0 0,0 0 233 0 0,0 0 82 0 0,0 0-105 0 0,0 0-223 0 0,0 0-184 0 0,0 0-152 0 0,0 0-177 0 0,0 0-170 0 0,0 0-171 0 0,32 1-135 0 0,98 4-113 0 0,3-16-775 0 0,-92 2-4996 0 0,-31 9-5023 0 0</inkml:trace>
  <inkml:trace contextRef="#ctx0" brushRef="#br0" timeOffset="3517.723">1451 660 0 0 0,'0'0'863'0'0,"0"0"776"0"0,0 0 343 0 0,0 0-53 0 0,0 0-98 0 0,0 0-162 0 0,0 0-178 0 0,0 0-126 0 0,0 0-171 0 0,17-2-155 0 0,51-7-144 0 0,-64 8-788 0 0,-1 1 1 0 0,0-1-1 0 0,0 0 1 0 0,1 0-1 0 0,-1-1 1 0 0,0 1 0 0 0,0 0-1 0 0,0-1 1 0 0,0 0-1 0 0,-1 0 1 0 0,1 0-1 0 0,0 0 1 0 0,-1 0-1 0 0,1-1 1 0 0,-1 1-1 0 0,0-1 1 0 0,0 1 0 0 0,0-1-1 0 0,0 0 1 0 0,0 0-108 0 0,4-6 293 0 0,3-1-58 0 0,-1-1 0 0 0,0 1 0 0 0,-1-2 0 0 0,0 1 0 0 0,0-1 0 0 0,-2 0 0 0 0,1 0 0 0 0,-2-1 0 0 0,1 1 0 0 0,-2-1 0 0 0,0 0 0 0 0,0-4-235 0 0,-2-3 683 0 0,-2 29-56 0 0,3 436 592 0 0,-32-252-610 0 0,-3 55-151 0 0,33-247-450 0 0,0-1-8 0 0,0 0-24 0 0,0 0 19 0 0,0 0-15 0 0,0 0-12 0 0,0 0-8 0 0,0 0-15 0 0,-3-64-7073 0 0,6 14-5137 0 0,1 39 7069 0 0</inkml:trace>
  <inkml:trace contextRef="#ctx0" brushRef="#br0" timeOffset="3953.435">1924 660 2128 0 0,'0'0'1873'0'0,"0"0"-741"0"0,0 0-156 0 0,0 0 230 0 0,0 0 310 0 0,0 0 191 0 0,0 0-62 0 0,0 0-206 0 0,0 0-271 0 0,0 0-297 0 0,0 0-234 0 0,-31 21-157 0 0,-98 65-101 0 0,59-28 639 0 0,25-3 171 0 0,44-53-1162 0 0,1 0-1 0 0,0 0 1 0 0,-1 0-1 0 0,1 0 0 0 0,0 0 1 0 0,0 0-1 0 0,0 0 1 0 0,0 0-1 0 0,0 0 1 0 0,1 0-1 0 0,-1 0 1 0 0,1 0-1 0 0,-1 0 1 0 0,1-1-1 0 0,0 1 1 0 0,0 0-1 0 0,-1 0 1 0 0,1 0-1 0 0,0-1 1 0 0,1 1-1 0 0,-1-1 0 0 0,0 1 1 0 0,0 0-1 0 0,1-1 1 0 0,-1 0-1 0 0,1 1 1 0 0,-1-1-1 0 0,1 0 1 0 0,0 0-1 0 0,-1 0 1 0 0,1 0-1 0 0,0 0 1 0 0,0 0-1 0 0,0-1 1 0 0,0 1-1 0 0,-1-1 1 0 0,1 1-1 0 0,2-1-26 0 0,10 9 192 0 0,33 21 218 0 0,-38-25-297 0 0,0 0 1 0 0,1 1 0 0 0,-2 0-1 0 0,1 1 1 0 0,-1 0 0 0 0,0 0-1 0 0,0 0 1 0 0,-1 1 0 0 0,0 1-1 0 0,-1-1 1 0 0,1 1-114 0 0,24 108 1936 0 0,-22-111-3573 0 0,-5-15-6660 0 0,-4 6 1921 0 0,0 3-1472 0 0</inkml:trace>
  <inkml:trace contextRef="#ctx0" brushRef="#br0" timeOffset="4567.269">1422 340 3049 0 0,'0'0'1656'0'0,"0"0"-418"0"0,0 0 55 0 0,0 0 257 0 0,0 0 142 0 0,0 0-34 0 0,0 0-236 0 0,0 0-337 0 0,0 0-275 0 0,0 0-145 0 0,0 0-47 0 0,0 0-26 0 0,2-4-23 0 0,171-199 4307 0 0,-49 83-4411 0 0,-99 108-209 0 0,-10 67 459 0 0,29 88 309 0 0,-11-80-750 0 0,-29-15-924 0 0,7-6-2090 0 0,5-18-4974 0 0,-12-20-3040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41 5249 0 0,'0'0'3305'0'0,"0"0"-1131"0"0,0 0-583 0 0,0 0-150 0 0,0 0 14 0 0,0 0 38 0 0,0 0-85 0 0,0 0-183 0 0,0 0-243 0 0,0 0-295 0 0,0 0-186 0 0,0 0-129 0 0,0 0-94 0 0,-5-6-42 0 0,-14-21-42 0 0,14 20-37 0 0,17 412 2079 0 0,4-1-1617 0 0,0-315-456 0 0,1-97 203 0 0,127-237 317 0 0,-134 229-670 0 0,0 1 0 0 0,0 0-1 0 0,2 0 1 0 0,0 2 0 0 0,0-1 0 0 0,1 1-1 0 0,1 1 1 0 0,0 1 0 0 0,14-9-13 0 0,-26 18-2 0 0,-1 1 0 0 0,1 0 0 0 0,0 0 0 0 0,0 1 0 0 0,-1-1 0 0 0,1 0 0 0 0,0 1 0 0 0,0-1 0 0 0,0 1 0 0 0,0-1 0 0 0,0 1 0 0 0,0 0 1 0 0,0 0-1 0 0,0 0 0 0 0,0 0 0 0 0,0 0 0 0 0,0 0 0 0 0,0 1 0 0 0,0-1 0 0 0,0 1 0 0 0,0-1 0 0 0,0 1 0 0 0,0 0 0 0 0,-1 0 0 0 0,1 0 0 0 0,0 0 0 0 0,0 0 0 0 0,-1 0 1 0 0,1 0-1 0 0,-1 0 0 0 0,1 1 0 0 0,-1-1 0 0 0,1 1 0 0 0,-1-1 0 0 0,0 1 0 0 0,0-1 0 0 0,0 1 0 0 0,0 0 0 0 0,1 1 2 0 0,25 81 63 0 0,-25-72-42 0 0,60 260 153 0 0,-62-272-207 0 0,0 1 0 0 0,0 0 0 0 0,0 0-1 0 0,0-1 1 0 0,0 1 0 0 0,1 0 0 0 0,-1-1 0 0 0,0 1-1 0 0,0 0 1 0 0,0 0 0 0 0,1-1 0 0 0,-1 1-1 0 0,0 0 1 0 0,1-1 0 0 0,-1 1 0 0 0,1-1-1 0 0,-1 1 1 0 0,1 0 0 0 0,-1-1 0 0 0,1 1-1 0 0,-1-1 1 0 0,1 1 0 0 0,-1-1 0 0 0,1 1-1 0 0,0-1 1 0 0,-1 0 0 0 0,1 1 0 0 0,0-1-1 0 0,-1 0 1 0 0,1 0 0 0 0,0 1 0 0 0,-1-1-1 0 0,1 0 1 0 0,0 0 0 0 0,0 0 0 0 0,-1 0-1 0 0,1 0 1 0 0,0 0 0 0 0,0 0 0 0 0,-1 0-1 0 0,1 0 1 0 0,0 0 0 0 0,-1 0 0 0 0,1 0-1 0 0,0-1 1 0 0,0 1 0 0 0,-1 0 0 0 0,1 0-1 0 0,0-1 1 0 0,-1 1 0 0 0,1-1 0 0 0,-1 1-1 0 0,1-1 1 0 0,0 1 0 0 0,-1-1 0 0 0,1 1 33 0 0,18-25-4807 0 0,-9 12 310 0 0,-4 5-4160 0 0</inkml:trace>
  <inkml:trace contextRef="#ctx0" brushRef="#br0" timeOffset="723.502">1015 502 13603 0 0,'0'0'1559'0'0,"0"0"-379"0"0,0 0-172 0 0,0 0-14 0 0,0 0-18 0 0,0 0-44 0 0,0 0-129 0 0,0 0-160 0 0,0 0-128 0 0,0 0-125 0 0,0 0-67 0 0,-34 25-49 0 0,-107 79-66 0 0,72-41 78 0 0,64-59-272 0 0,0 0 0 0 0,1 1 1 0 0,0-1-1 0 0,0 1 0 0 0,0 0 0 0 0,0 0 0 0 0,1 1 0 0 0,0-1 0 0 0,0 1 0 0 0,0 0 0 0 0,1 0 0 0 0,0-1 0 0 0,0 2 0 0 0,0-1 0 0 0,1 0 0 0 0,0 0 0 0 0,0 0 0 0 0,0 1 0 0 0,1-1 0 0 0,0 0 0 0 0,1 5-14 0 0,2-8 21 0 0,0 0 1 0 0,0-1-1 0 0,0 0 0 0 0,0 0 1 0 0,1 0-1 0 0,-1 0 0 0 0,1 0 1 0 0,-1-1-1 0 0,1 1 0 0 0,0-1 1 0 0,0 0-1 0 0,0 0 1 0 0,-1 0-1 0 0,1-1 0 0 0,0 1 1 0 0,0-1-1 0 0,0 0 0 0 0,0 0 1 0 0,0-1-1 0 0,0 1 0 0 0,0-1 1 0 0,0 0-1 0 0,-1 0 0 0 0,2 0-21 0 0,8-4 87 0 0,0 0 0 0 0,1-1 1 0 0,-2-1-1 0 0,1 0 0 0 0,-1-1 0 0 0,0 0 0 0 0,-1-1 0 0 0,0 0 0 0 0,0-1 1 0 0,-1 0-1 0 0,0-1 0 0 0,1-2-87 0 0,93-145 541 0 0,-101 150-506 0 0,2-2 65 0 0,-2 17-28 0 0,-4 29-80 0 0,0-23-16 0 0,0 0 1 0 0,0 0-1 0 0,1 1 1 0 0,1-1-1 0 0,1 0 1 0 0,0 0-1 0 0,0 0 1 0 0,1 0-1 0 0,1 0 1 0 0,0-1-1 0 0,1 1 1 0 0,0-1-1 0 0,1 0 1 0 0,2 3 23 0 0,-3-8-22 0 0,-3-3 7 0 0,1 0 0 0 0,-1 0 1 0 0,1 0-1 0 0,0-1 0 0 0,0 1 1 0 0,0 0-1 0 0,0-1 1 0 0,1 0-1 0 0,-1 0 0 0 0,1 0 1 0 0,0 0-1 0 0,0-1 0 0 0,0 1 1 0 0,0-1-1 0 0,0 0 0 0 0,1 0 1 0 0,-1-1-1 0 0,1 1 0 0 0,-1-1 1 0 0,1 0-1 0 0,-1 0 0 0 0,3-1 15 0 0,-2-2 11 0 0,-1 0 0 0 0,0-1-1 0 0,0 0 1 0 0,0 1 0 0 0,0-2-1 0 0,0 1 1 0 0,0 0-1 0 0,-1-1 1 0 0,0 0 0 0 0,0 0-1 0 0,0 0 1 0 0,0 0 0 0 0,0 0-1 0 0,-1 0 1 0 0,0-1-1 0 0,0 1 1 0 0,0-1 0 0 0,-1 0-1 0 0,1 1 1 0 0,-1-1-1 0 0,0 0 1 0 0,0 0 0 0 0,-1 0-1 0 0,1 0 1 0 0,-1-1-11 0 0,4-10 21 0 0,48-179 555 0 0,-52 195-576 0 0,10-21 121 0 0,-3 34-54 0 0,4 48 20 0 0,2 32-30 0 0,-6-41-78 0 0,-5-36 25 0 0,1 0 1 0 0,1 0-1 0 0,0-1 0 0 0,1 1 1 0 0,0-1-1 0 0,2 0 0 0 0,-1 0 0 0 0,2-1 1 0 0,8 13-5 0 0,-16-26 4 0 0,1 0 0 0 0,0 0 0 0 0,0 0 0 0 0,0-1 0 0 0,0 1 0 0 0,0 0 0 0 0,0 0 0 0 0,0 0 0 0 0,0-1 0 0 0,0 1 1 0 0,0-1-1 0 0,0 1 0 0 0,0-1 0 0 0,0 1 0 0 0,1-1 0 0 0,-1 1 0 0 0,0-1 0 0 0,0 0 0 0 0,0 0 0 0 0,1 0 0 0 0,-1 0 0 0 0,0 0 0 0 0,0 0 1 0 0,1 0-1 0 0,-1 0 0 0 0,0 0 0 0 0,0 0 0 0 0,1-1 0 0 0,-1 1 0 0 0,0 0 0 0 0,0-1 0 0 0,0 0 0 0 0,0 1 0 0 0,0-1 0 0 0,0 1 0 0 0,1-1 1 0 0,-2 0-1 0 0,1 0 0 0 0,0 1 0 0 0,0-1 0 0 0,0 0 0 0 0,0 0 0 0 0,0 0 0 0 0,0-1-4 0 0,32-49 341 0 0,16-103 247 0 0,-30 51-356 0 0,-18 114-6491 0 0,-1-5 2141 0 0,-1-2-3286 0 0,1-3-2981 0 0</inkml:trace>
  <inkml:trace contextRef="#ctx0" brushRef="#br0" timeOffset="1089.936">1703 730 3665 0 0,'0'0'3267'0'0,"0"0"-80"0"0,0 0-187 0 0,0 0-381 0 0,0 0-460 0 0,0 0-400 0 0,0 0-310 0 0,0 0-224 0 0,0 0-170 0 0,0 0-165 0 0,0 0-156 0 0,33 2-127 0 0,100 6-119 0 0,-74-23 110 0 0,-52 8-454 0 0,-1 3-90 0 0,-1 0 0 0 0,0-1 1 0 0,0 0-1 0 0,0 0 1 0 0,-1 0-1 0 0,0 0 0 0 0,1-1 1 0 0,-2 1-1 0 0,1-1 0 0 0,-1 0 1 0 0,0 0-1 0 0,0-1 0 0 0,-1 1 1 0 0,0-1-1 0 0,0 1 0 0 0,0-1 1 0 0,-1 0-1 0 0,0 0 1 0 0,0 1-1 0 0,-1-1 0 0 0,1 0 1 0 0,-2 0-1 0 0,1 0 0 0 0,-1 0 1 0 0,0 0-55 0 0,-1 2-22 0 0,-1 1-1 0 0,0-1 1 0 0,1 1 0 0 0,-1-1 0 0 0,-1 1 0 0 0,1 0 0 0 0,-1 0 0 0 0,1 1 0 0 0,-1-1-1 0 0,0 1 1 0 0,-1 0 0 0 0,1 0 0 0 0,0 0 0 0 0,-1 0 0 0 0,0 1 0 0 0,0 0 0 0 0,1 0-1 0 0,-1 0 1 0 0,0 0 0 0 0,-1 1 0 0 0,1 0 0 0 0,0 0 0 0 0,0 0 0 0 0,0 1-1 0 0,-1 0 1 0 0,1 0 0 0 0,-4 1 22 0 0,3-1-36 0 0,-1 1 0 0 0,1 0 0 0 0,0 0 0 0 0,0 1 0 0 0,0 0 0 0 0,0 0-1 0 0,0 0 1 0 0,1 1 0 0 0,-1 0 0 0 0,1 0 0 0 0,-1 0 0 0 0,1 1 0 0 0,0-1 0 0 0,1 1-1 0 0,-1 1 1 0 0,0-1 0 0 0,1 0 0 0 0,0 1 0 0 0,0 0 0 0 0,1 0 0 0 0,-1 1 0 0 0,1-1 0 0 0,0 1 36 0 0,-3 5-41 0 0,-1 2 0 0 0,2-1 0 0 0,0 1 1 0 0,0 0-1 0 0,1 0 0 0 0,1 0 1 0 0,0 0-1 0 0,1 1 0 0 0,0-1 1 0 0,1 4 40 0 0,0-10 0 0 0,0 1 1 0 0,1-1-1 0 0,0 1 0 0 0,0-1 1 0 0,1 1-1 0 0,0 0 1 0 0,0-1-1 0 0,1 0 1 0 0,0 1-1 0 0,0-1 1 0 0,1 0-1 0 0,-1 0 0 0 0,2 0 1 0 0,-1 0-1 0 0,5 5 0 0 0,3 2 22 0 0,2-2 1 0 0,0 1-1 0 0,0-2 0 0 0,1 0 0 0 0,1 0 0 0 0,-1-2 0 0 0,2 1 0 0 0,-1-2 1 0 0,1 0-1 0 0,1-1 0 0 0,-1-1 0 0 0,1 0 0 0 0,0-1 0 0 0,0-1 0 0 0,1-1 1 0 0,0 0-1 0 0,-1-1 0 0 0,7-1-22 0 0,121-5-2858 0 0,-124 0-2442 0 0,-5 0-6892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5177 0 0,'0'0'1535'0'0,"0"0"-273"0"0,0 0-97 0 0,0 0 96 0 0,0 0 186 0 0,0 0 101 0 0,0 0-81 0 0,0 0-219 0 0,0 0-301 0 0,0 0-298 0 0,0 0-238 0 0,0-10-147 0 0,1-27 519 0 0,43 520 2491 0 0,-40-458-3253 0 0,-2-8-7 0 0,-1 0-1 0 0,2 0 1 0 0,0 0 0 0 0,1 0 0 0 0,1-1-1 0 0,1 0 1 0 0,0 1 0 0 0,1-2-1 0 0,0 1 1 0 0,1-1 0 0 0,1-1 0 0 0,1 1-1 0 0,0-1 1 0 0,1-1 0 0 0,11 12-14 0 0,-20-24 24 0 0,1 1-1 0 0,0 0 1 0 0,0-1 0 0 0,-1 0-1 0 0,1 1 1 0 0,0-1 0 0 0,0 0-1 0 0,0-1 1 0 0,0 1 0 0 0,0 0 0 0 0,0-1-1 0 0,1 0 1 0 0,-1 0 0 0 0,0 0-1 0 0,0 0 1 0 0,0 0 0 0 0,0 0 0 0 0,0-1-1 0 0,0 0 1 0 0,0 1 0 0 0,0-1-1 0 0,0 0 1 0 0,0-1 0 0 0,0 1-1 0 0,0 0 1 0 0,-1-1 0 0 0,1 0 0 0 0,0 1-1 0 0,-1-1 1 0 0,0 0 0 0 0,1 0-1 0 0,-1-1 1 0 0,1 0-24 0 0,68-87 638 0 0,-69 87-645 0 0,31-53 49 0 0,-3-1-1 0 0,-2-1 1 0 0,-2-2-1 0 0,-3-1 0 0 0,-2-6-41 0 0,-12 19 98 0 0,-9 48-68 0 0,-2 16-135 0 0,-4 26 45 0 0,-4 124 23 0 0,11-157 38 0 0,0-1 0 0 0,0-1 0 0 0,1 1 1 0 0,0 0-1 0 0,1 0 0 0 0,0-1 0 0 0,0 1 0 0 0,0-1 0 0 0,1 0 0 0 0,0 0 0 0 0,1 0 0 0 0,-1 0 0 0 0,1-1 0 0 0,0 0 1 0 0,1 0-1 0 0,0 0 0 0 0,0-1 0 0 0,0 0 0 0 0,3 2-1 0 0,-1-3 65 0 0,0 0 0 0 0,0 0 0 0 0,1-1 1 0 0,-1 0-1 0 0,1-1 0 0 0,0 0 0 0 0,0 0 0 0 0,0-1 1 0 0,0 0-1 0 0,0-1 0 0 0,0 0 0 0 0,0 0 0 0 0,0-1 1 0 0,0 0-1 0 0,0-1 0 0 0,0 1 0 0 0,-1-2 1 0 0,1 1-1 0 0,-1-1 0 0 0,1-1 0 0 0,-1 0 0 0 0,0 0 1 0 0,0 0-1 0 0,0-1 0 0 0,-1 0 0 0 0,0-1 0 0 0,0 1 1 0 0,0-2-1 0 0,-1 1 0 0 0,0 0 0 0 0,0-1 0 0 0,0-1 1 0 0,-1 1-1 0 0,0 0 0 0 0,-1-1 0 0 0,1 0 0 0 0,1-7-65 0 0,9-20 167 0 0,-2 0 0 0 0,-1-1 0 0 0,-2 0 0 0 0,-2-1 0 0 0,-1 0 0 0 0,-2-1 0 0 0,-1 1 0 0 0,-2-1 0 0 0,-2-21-167 0 0,0 45-13 0 0,-1 0-1 0 0,0 0 0 0 0,-1 0 1 0 0,0 0-1 0 0,-1 0 1 0 0,-1 0-1 0 0,0 1 0 0 0,-1 0 1 0 0,-2-6 13 0 0,6 20-51 0 0,1-1 0 0 0,0 1 1 0 0,0-1-1 0 0,0 1 0 0 0,-1-1 1 0 0,1 1-1 0 0,0-1 1 0 0,-1 1-1 0 0,1-1 0 0 0,0 1 1 0 0,-1-1-1 0 0,1 1 0 0 0,0-1 1 0 0,-1 0-1 0 0,1 1 0 0 0,-1-1 1 0 0,1 0-1 0 0,-1 1 1 0 0,1-1-1 0 0,-1 0 0 0 0,1 0 1 0 0,-1 1-1 0 0,1-1 0 0 0,-1 0 1 0 0,1 0-1 0 0,-1 0 0 0 0,0 0 1 0 0,1 0-1 0 0,-1 0 0 0 0,1 0 1 0 0,-1 0-1 0 0,1 0 1 0 0,-1 0-1 0 0,0 0 0 0 0,1 0 1 0 0,-1 0-1 0 0,1 0 0 0 0,-1 0 1 0 0,1-1-1 0 0,-1 1 0 0 0,1 0 1 0 0,-1 0-1 0 0,1-1 1 0 0,-1 1-1 0 0,1 0 0 0 0,-1-1 1 0 0,1 1-1 0 0,0-1 0 0 0,-1 1 1 0 0,1 0-1 0 0,-1-1 0 0 0,1 1 1 0 0,0-1-1 0 0,-1 1 1 0 0,1-1-1 0 0,0 1 0 0 0,0-1 1 0 0,0 1-1 0 0,-1-1 0 0 0,1 1 1 0 0,0-1-1 0 0,0 0 0 0 0,0 1 1 0 0,0-1-1 0 0,0 1 0 0 0,0-1 1 0 0,0 1-1 0 0,0-1 51 0 0,-1 18-2487 0 0,0 0-3378 0 0,1-4-6147 0 0</inkml:trace>
  <inkml:trace contextRef="#ctx0" brushRef="#br0" timeOffset="520.728">1232 666 6793 0 0,'0'0'2229'0'0,"0"0"-974"0"0,0 0-298 0 0,0 0 224 0 0,0 0 171 0 0,0 0 11 0 0,0 0-166 0 0,0 0-191 0 0,0 0-116 0 0,0 0-118 0 0,0 0-104 0 0,0 0-81 0 0,30-18-74 0 0,93-56-86 0 0,-64 22 278 0 0,-54 46-597 0 0,-1 0 0 0 0,1 0 0 0 0,-1-1 0 0 0,0 0 0 0 0,0 1 0 0 0,-1-2 0 0 0,0 1 0 0 0,0 0 0 0 0,0 0 0 0 0,-1-1 0 0 0,-1 1 0 0 0,1-1-1 0 0,-1 0 1 0 0,0 0 0 0 0,-1-3-108 0 0,-2 8 28 0 0,0 0-1 0 0,-1-1 0 0 0,1 1 1 0 0,-1 0-1 0 0,0 0 0 0 0,0 1 1 0 0,0-1-1 0 0,0 1 0 0 0,0-1 1 0 0,-1 1-1 0 0,1 0 0 0 0,-1 0 0 0 0,1 0 1 0 0,-1 1-1 0 0,0-1 0 0 0,1 1 1 0 0,-1 0-1 0 0,0 0 0 0 0,0 0 1 0 0,0 1-1 0 0,0 0 0 0 0,0-1 1 0 0,0 1-1 0 0,0 0 0 0 0,0 1 1 0 0,0-1-1 0 0,0 1 0 0 0,0 0 1 0 0,-4 1-28 0 0,-4 0-20 0 0,0 2 0 0 0,0-1 1 0 0,0 1-1 0 0,0 1 0 0 0,0 0 1 0 0,1 1-1 0 0,0 0 0 0 0,0 1 0 0 0,1 0 1 0 0,0 0-1 0 0,0 1 0 0 0,1 1 1 0 0,0 0-1 0 0,0 0 0 0 0,1 0 1 0 0,-7 11 19 0 0,11-14 2 0 0,0-1 0 0 0,0 1 0 0 0,0 0 1 0 0,1 0-1 0 0,0 1 0 0 0,0-1 0 0 0,1 1 0 0 0,0-1 1 0 0,0 1-1 0 0,1 0 0 0 0,-1 0 0 0 0,1 0 0 0 0,1 0 1 0 0,0 0-1 0 0,-1 0 0 0 0,2 0 0 0 0,-1 0 1 0 0,1 0-1 0 0,0-1 0 0 0,1 1 0 0 0,0 0 0 0 0,0 0 1 0 0,0-1-1 0 0,1 1 0 0 0,0-1 0 0 0,0 0 0 0 0,0 0 1 0 0,1 0-1 0 0,3 3-2 0 0,1-2 65 0 0,1 0 1 0 0,0-1-1 0 0,0 0 1 0 0,0 0-1 0 0,1-1 1 0 0,0-1-1 0 0,0 1 1 0 0,0-2-1 0 0,1 1 1 0 0,2-1-66 0 0,172 13 1108 0 0,-181-16-1087 0 0,11-1-6 0 0,0 0 0 0 0,-1-1-1 0 0,1-1 1 0 0,-1 0 0 0 0,0-1-1 0 0,0 0 1 0 0,0-1 0 0 0,0-1-1 0 0,-1 0 1 0 0,0-1 0 0 0,0 0-15 0 0,1-16-1957 0 0,-13 10-8764 0 0,-1 9-1587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109 255 11747 0 0,'0'0'1888'0'0,"0"0"-468"0"0,0 0-317 0 0,0 0-76 0 0,0 0-25 0 0,0 0-61 0 0,0 0-110 0 0,0 0-130 0 0,0 0-139 0 0,0 0-133 0 0,0 0-110 0 0,-10-5-100 0 0,-36-20 318 0 0,39 48-159 0 0,-4 13-270 0 0,2 1 0 0 0,2 0 0 0 0,1 0 0 0 0,2 1 0 0 0,1 0 0 0 0,2 17-108 0 0,0-51 13 0 0,0 0 1 0 0,1-1 0 0 0,-1 1-1 0 0,0 0 1 0 0,1-1 0 0 0,0 1-1 0 0,0 0 1 0 0,0 0 0 0 0,0-1-1 0 0,1 1 1 0 0,0 0-1 0 0,-1-1 1 0 0,1 1 0 0 0,0-1-1 0 0,1 1 1 0 0,-1-1 0 0 0,1 1-1 0 0,-1-1 1 0 0,1 0 0 0 0,0 1-1 0 0,0-1 1 0 0,1 0-1 0 0,-1-1 1 0 0,1 1 0 0 0,-1 0-1 0 0,1-1 1 0 0,0 1 0 0 0,0-1-1 0 0,0 0 1 0 0,0 0 0 0 0,0 0-1 0 0,1 0 1 0 0,-1-1 0 0 0,0 1-1 0 0,1-1 1 0 0,-1 0-1 0 0,1 0 1 0 0,0 0 0 0 0,-1 0-1 0 0,1-1 1 0 0,0 0 0 0 0,-1 1-1 0 0,1-1 1 0 0,0-1-14 0 0,6-4 104 0 0,0 0 1 0 0,-1-1-1 0 0,1 0 0 0 0,-1 0 1 0 0,-1-1-1 0 0,1-1 0 0 0,-1 1 1 0 0,0-1-1 0 0,-1-1 0 0 0,0 0 1 0 0,3-5-105 0 0,-3 6 43 0 0,39-56 92 0 0,-3-3 0 0 0,-3-1 0 0 0,-2-2 0 0 0,-4-2 0 0 0,-1-5-135 0 0,4-26 189 0 0,-30 84 34 0 0,-7 19-135 0 0,0 0-32 0 0,-1 12-92 0 0,-12 49 28 0 0,2 0 1 0 0,4 1 0 0 0,1 1-1 0 0,4 39 8 0 0,2-13-9 0 0,3 0-1 0 0,5 0 0 0 0,12 56 10 0 0,-9-92 13 0 0,14 59 3 0 0,-6 1 0 0 0,-4 1 0 0 0,-2 76-16 0 0,-12-165 12 0 0,-2 0 0 0 0,0 0 0 0 0,-2 0 0 0 0,0 0 0 0 0,-2 0 0 0 0,-1 0 0 0 0,-4 9-12 0 0,3-16 8 0 0,0-1-1 0 0,-2 1 0 0 0,0-2 1 0 0,-1 1-1 0 0,0-1 0 0 0,-1 0 1 0 0,-1-1-1 0 0,-12 11-7 0 0,18-20 8 0 0,0 0 1 0 0,0-1-1 0 0,-1 1 1 0 0,0-1-1 0 0,0-1 1 0 0,0 1-1 0 0,-1-1 0 0 0,1 0 1 0 0,-1-1-1 0 0,0 0 1 0 0,0 0-1 0 0,0-1 1 0 0,0 0-1 0 0,0 0 1 0 0,-1-1-1 0 0,1 0 1 0 0,-1 0-1 0 0,1-1 1 0 0,-1 0-1 0 0,1-1 0 0 0,-2 0-8 0 0,5 0 3 0 0,0-1 0 0 0,0 0 0 0 0,0 0 0 0 0,0 0 0 0 0,0 0 0 0 0,0-1 0 0 0,1 0 0 0 0,-1 0 0 0 0,1 0 0 0 0,0 0 0 0 0,0-1-1 0 0,0 1 1 0 0,1-1 0 0 0,-1 0 0 0 0,1-1 0 0 0,0 1 0 0 0,0 0 0 0 0,0-1 0 0 0,1 0 0 0 0,-1 1 0 0 0,1-1 0 0 0,0 0-1 0 0,1-1-2 0 0,-23-123 41 0 0,27 89-84 0 0,3 0-1 0 0,1 0 0 0 0,2 1 0 0 0,2 0 0 0 0,1 1 1 0 0,2 0-1 0 0,1 1 0 0 0,3 0 0 0 0,0 1 0 0 0,3 2 1 0 0,1 0-1 0 0,1 1 0 0 0,27-29 44 0 0,25-22-851 0 0,-46 60-1637 0 0,2 3-3283 0 0,-22 17-2620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9266 0 0,'0'0'3130'0'0,"0"0"-1080"0"0,0 0-507 0 0,0 0-83 0 0,0 0-1 0 0,0 0-108 0 0,0 0-256 0 0,0 0-255 0 0,0 0-205 0 0,0 0-139 0 0,0 0-63 0 0,0 0-38 0 0,0 0-24 0 0,2-2-3 0 0,1 0-206 0 0,1 0 0 0 0,0 0 0 0 0,0 1 0 0 0,0-1 0 0 0,0 1 0 0 0,0 0 0 0 0,0 0 0 0 0,1 1-1 0 0,-1-1 1 0 0,0 1 0 0 0,0 0 0 0 0,1 0 0 0 0,-1 0 0 0 0,0 1 0 0 0,0 0 0 0 0,1 0-162 0 0,34-1 450 0 0,209-39 561 0 0,-237 37-726 0 0,-2 0-2873 0 0,-18 1-1452 0 0,-2 5-3012 0 0,5 0-397 0 0,3 0-651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13123 0 0,'0'0'1572'0'0,"0"0"-505"0"0,0 0-129 0 0,0 0 136 0 0,0 0 101 0 0,0 0-30 0 0,0 0-130 0 0,0 0-163 0 0,0 0-83 0 0,0 0-33 0 0,0 0-57 0 0,0 0-65 0 0,0 0-44 0 0,19 3-29 0 0,118 12 820 0 0,17-33-249 0 0,-80-17-2885 0 0,-61 24-2648 0 0,-3-2-3804 0 0,-8 9-4235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5401 0 0,'0'0'2090'0'0,"0"0"-176"0"0,0 0 14 0 0,0 0 65 0 0,0 0-110 0 0,0 0-256 0 0,0 0-359 0 0,0 0-344 0 0,0 0-248 0 0,0 0-164 0 0,0 0-81 0 0,0 0-31 0 0,0 0 2 0 0,1 7 1439 0 0,93-6 973 0 0,196-8-924 0 0,-237 6-1647 0 0,-53 1-5115 0 0,-9 0 1996 0 0,2 0-5882 0 0,1 0-2749 0 0</inkml:trace>
  <inkml:trace contextRef="#ctx0" brushRef="#br0" timeOffset="416.45">177 0 6889 0 0,'0'0'3595'0'0,"0"0"-1736"0"0,0 0-694 0 0,0 0 71 0 0,0 0 230 0 0,0 0 110 0 0,0 0-142 0 0,0 0-334 0 0,0 0-314 0 0,0 0-245 0 0,0 0-137 0 0,0 0-66 0 0,0 0-41 0 0,-3 16 1095 0 0,23 85 902 0 0,-16-65-2115 0 0,-2 0-1 0 0,-1 0 0 0 0,-2 0 1 0 0,-1 0-1 0 0,-2-1 0 0 0,-2 1 1 0 0,-8 31-179 0 0,2 0 196 0 0,11-53-5148 0 0,1 0-5332 0 0,0-14-1297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00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457 494 8034 0 0,'0'0'2376'0'0,"0"0"-689"0"0,0 0-348 0 0,0 0 15 0 0,0 0 111 0 0,0 0-28 0 0,0 0-213 0 0,0 0-273 0 0,0 0-255 0 0,0 0-232 0 0,0 0-165 0 0,-8 0-126 0 0,-16 2-83 0 0,34 0 503 0 0,348 1 2830 0 0,-357-3-3760 0 0,-1 0-168 0 0,0 0-264 0 0,0 0-424 0 0,0 0-752 0 0,0 0-1498 0 0,0 0-3158 0 0,0 0-4211 0 0</inkml:trace>
  <inkml:trace contextRef="#ctx0" brushRef="#br0" timeOffset="674.055">1381 266 7001 0 0,'0'0'3213'0'0,"0"0"-1370"0"0,0 0-614 0 0,0 0-39 0 0,0 0 109 0 0,0 0 7 0 0,0 0-179 0 0,0 0-255 0 0,0 0-253 0 0,0 0-190 0 0,0 0-97 0 0,0 0-85 0 0,-21-5-54 0 0,-67-10-12 0 0,85 14-163 0 0,0 0 1 0 0,1 1 0 0 0,-1-1-1 0 0,0 1 1 0 0,0 0 0 0 0,0 0 0 0 0,0 0-1 0 0,0 1 1 0 0,0-1 0 0 0,0 1 0 0 0,0-1-1 0 0,0 1 1 0 0,0 0 0 0 0,0 0 0 0 0,1 0-1 0 0,-1 0 1 0 0,0 1 0 0 0,1-1 0 0 0,-1 1-1 0 0,1 0 1 0 0,-1 0-19 0 0,-6 5 79 0 0,1-4-63 0 0,1 0 0 0 0,0 0 0 0 0,0 1 0 0 0,1 0 0 0 0,-1 0 0 0 0,1 1 0 0 0,-1 0 0 0 0,2 0 1 0 0,-1 0-1 0 0,0 1 0 0 0,1 0 0 0 0,0 0 0 0 0,1 0 0 0 0,-1 1 0 0 0,1 0 0 0 0,0-1 0 0 0,1 1 0 0 0,0 1 1 0 0,0-1-1 0 0,0 0 0 0 0,1 1 0 0 0,0 0 0 0 0,0-1 0 0 0,1 1 0 0 0,0 0 0 0 0,1 0 0 0 0,-1 0-16 0 0,4-5 39 0 0,0 1 0 0 0,0-1 0 0 0,0 0 0 0 0,0 1 0 0 0,0-1 0 0 0,1-1-1 0 0,-1 1 1 0 0,1 0 0 0 0,0-1 0 0 0,-1 0 0 0 0,1 0 0 0 0,0 0 0 0 0,0 0-1 0 0,1-1 1 0 0,-1 1 0 0 0,0-1 0 0 0,1 0 0 0 0,-1 0 0 0 0,0-1 0 0 0,1 1 0 0 0,-1-1-1 0 0,1 0 1 0 0,-1-1 0 0 0,1 1 0 0 0,-1-1 0 0 0,0 1 0 0 0,1-1 0 0 0,3-2-39 0 0,8-2 164 0 0,1-1 0 0 0,-1-1 0 0 0,0-1 0 0 0,0 0 0 0 0,-1-1 0 0 0,0-1 0 0 0,-1 0 1 0 0,0-1-1 0 0,-1 0 0 0 0,0-1 0 0 0,3-4-164 0 0,1 1 83 0 0,145-131 481 0 0,-132 127-440 0 0,-26 42-163 0 0,6 265 143 0 0,3 26-192 0 0,-13-308 84 0 0,-1 0-1 0 0,0-1 1 0 0,-1 1-1 0 0,1-1 0 0 0,-1 1 1 0 0,0-1-1 0 0,0 0 0 0 0,-1 0 1 0 0,1 0-1 0 0,-1 0 0 0 0,-1 0 1 0 0,1-1-1 0 0,0 1 0 0 0,-1-1 1 0 0,0 0-1 0 0,0 0 0 0 0,0 0 1 0 0,-1 0-1 0 0,1-1 1 0 0,-1 0-1 0 0,0 0 0 0 0,0 0 1 0 0,0-1-1 0 0,0 1 0 0 0,0-1 1 0 0,-1 0-1 0 0,1-1 0 0 0,-1 1 1 0 0,1-1-1 0 0,-1 0 0 0 0,0-1 1 0 0,1 1-1 0 0,-1-1 0 0 0,0 0 1 0 0,-4-1 4 0 0,6 2-7 0 0,1 0 1 0 0,-2 0-1 0 0,1-1 1 0 0,0 1-1 0 0,0-1 0 0 0,0 0 1 0 0,0 0-1 0 0,0 0 1 0 0,0-1-1 0 0,0 1 1 0 0,0-1-1 0 0,0 0 0 0 0,0 0 1 0 0,0-1-1 0 0,0 1 1 0 0,0-1-1 0 0,1 0 1 0 0,-1 0-1 0 0,1 0 1 0 0,-1 0-1 0 0,1-1 0 0 0,0 1 1 0 0,0-1-1 0 0,0 0 1 0 0,0 0-1 0 0,0 0 1 0 0,1 0-1 0 0,-1 0 1 0 0,1-1-1 0 0,0 1 0 0 0,0-1 1 0 0,0 0-1 0 0,0 1 1 0 0,1-1-1 0 0,0 0 1 0 0,0 0-1 0 0,-1-1 7 0 0,5-2-10 0 0,-1 0-1 0 0,1-1 1 0 0,0 1 0 0 0,1 0-1 0 0,0 1 1 0 0,0-1 0 0 0,0 1-1 0 0,1 0 1 0 0,0 0 0 0 0,0 0-1 0 0,0 0 1 0 0,1 1-1 0 0,0 0 1 0 0,0 0 0 0 0,0 1-1 0 0,1 0 1 0 0,6-4 10 0 0,39-22-34 0 0,1 2 1 0 0,1 2-1 0 0,2 2 1 0 0,0 3-1 0 0,27-5 34 0 0,28 0-1686 0 0,-87 24-2684 0 0,1 1-3864 0 0,-18 1-2356 0 0</inkml:trace>
  <inkml:trace contextRef="#ctx0" brushRef="#br0" timeOffset="986.92">534 1054 8186 0 0,'0'0'1568'0'0,"0"0"-625"0"0,0 0-139 0 0,0 0 402 0 0,0 0 470 0 0,0 0 211 0 0,0 0-112 0 0,0 0-333 0 0,0 0-342 0 0,35 0-220 0 0,115 2-146 0 0,-14-15 579 0 0,224-44 1116 0 0,-166 24-1610 0 0,196-9-819 0 0,-227 41-1226 0 0,-138 5-79 0 0,-5-1-3963 0 0,-15-3-4197 0 0</inkml:trace>
  <inkml:trace contextRef="#ctx0" brushRef="#br0" timeOffset="2284.891">842 1352 0 0 0,'0'0'344'0'0,"0"0"1096"0"0,0 0 453 0 0,0 0 174 0 0,0 0 103 0 0,0 0-77 0 0,0 0-184 0 0,0 0-199 0 0,0 0-234 0 0,0 0-217 0 0,0 0-175 0 0,0 0-172 0 0,0 0-140 0 0,-4 1-113 0 0,3-1-263 0 0,-9 2-488 0 0,8-4 3672 0 0,38-14-2181 0 0,158-65-395 0 0,-78 63-820 0 0,-112 51-104 0 0,-6-26-70 0 0,0-1 1 0 0,0 1-1 0 0,0 0 0 0 0,-1-1 1 0 0,0 0-1 0 0,0 1 0 0 0,-1-1 1 0 0,0-1-1 0 0,0 1 0 0 0,0 0 1 0 0,-1-1-1 0 0,1 0 1 0 0,-3 1-11 0 0,-5 8 29 0 0,-183 166 98 0 0,136-127-55 0 0,59-52-65 0 0,1 0 0 0 0,-1 1 0 0 0,0-1 0 0 0,1 0 1 0 0,-1 0-1 0 0,0 1 0 0 0,1-1 0 0 0,0 0 0 0 0,-1 0 0 0 0,1 0 1 0 0,0 0-1 0 0,-1 0 0 0 0,1 0 0 0 0,0 0 0 0 0,0 0 0 0 0,0 0 1 0 0,0 0-1 0 0,0 0 0 0 0,0-1 0 0 0,0 1 0 0 0,0 0 0 0 0,0-1 1 0 0,0 1-1 0 0,0-1 0 0 0,1 1 0 0 0,-1-1 0 0 0,0 1 0 0 0,0-1 1 0 0,1 0-1 0 0,-1 0 0 0 0,0 0 0 0 0,0 0 0 0 0,1 0 0 0 0,-1 0 1 0 0,0 0-1 0 0,0 0 0 0 0,1 0 0 0 0,-1 0 0 0 0,0-1 0 0 0,0 1 1 0 0,1 0-1 0 0,-1-1 0 0 0,0 1 0 0 0,0-1 0 0 0,0 0 1 0 0,1 1-9 0 0,5-1 124 0 0,14-1 38 0 0,0-1 0 0 0,0-1-1 0 0,0 0 1 0 0,-1-2 0 0 0,0-1 0 0 0,0 0 0 0 0,0-2-161 0 0,48-15 245 0 0,12 1 32 0 0,-77 23-283 0 0,13-4 114 0 0,-24 2-50 0 0,8 2-72 0 0,0 0 11 0 0,0 0-14 0 0,0 0 3 0 0,0 0 16 0 0,0 0-4 0 0,0 0 13 0 0,0 0 2 0 0,0 0 11 0 0,0 0-9 0 0,0 0 1 0 0,0 0-19 0 0,0 0-2 0 0,0 0 8 0 0,0 0-10 0 0,0 0-8 0 0,0 0 7 0 0,0 0 26 0 0,0 0-17 0 0,0 0 6 0 0,0 0-1 0 0,0 0-22 0 0,0 0 18 0 0,0 0-17 0 0,0 0 3 0 0,0 0-4 0 0,0 0 0 0 0,0 0 20 0 0,0 0-13 0 0,0 0 2 0 0,0 0 8 0 0,0 0-13 0 0,0 0 0 0 0,0 0 14 0 0,0 0-8 0 0,0 0-2 0 0,0 0 0 0 0,0 0-1 0 0,0 0-9 0 0,0 0-10 0 0,0 0 4 0 0,0 0 4 0 0,0 0-6 0 0,0 0 4 0 0,0 0-4 0 0,0 0 0 0 0,0 0-22 0 0,0 0-6 0 0,0 0-29 0 0,-3 0-1636 0 0,0 0-6481 0 0,1 0-3766 0 0</inkml:trace>
  <inkml:trace contextRef="#ctx0" brushRef="#br0" timeOffset="2984.594">1582 1116 13779 0 0,'0'0'1584'0'0,"0"0"-477"0"0,0 0-227 0 0,0 0-26 0 0,0 0-50 0 0,0 0-109 0 0,0 0-128 0 0,0 0-115 0 0,0 0-36 0 0,0 0-16 0 0,0 0-23 0 0,0 0-47 0 0,0 0-46 0 0,-7 30-32 0 0,-16 94-36 0 0,28-62 85 0 0,0-54-241 0 0,37 67 290 0 0,-33-61-308 0 0,0 0 1 0 0,-1 1-1 0 0,-1 0 1 0 0,0 0-1 0 0,-1 1 1 0 0,0 0-1 0 0,2 14-42 0 0,7-129 1901 0 0,167-260-1632 0 0,-161 314-1211 0 0,-21 44 308 0 0,-6 5-6913 0 0,1 0-3440 0 0</inkml:trace>
  <inkml:trace contextRef="#ctx0" brushRef="#br0" timeOffset="3273.906">1904 1385 14651 0 0,'0'0'1086'0'0,"0"0"-544"0"0,0 0-309 0 0,0 0 55 0 0,0 0 148 0 0,0 0 97 0 0,0 0 19 0 0,0 0-92 0 0,0 0-121 0 0,0 0-83 0 0,0 0-68 0 0,0 0-46 0 0,-9 25-17 0 0,-25 77 12 0 0,33-101-130 0 0,0 0 0 0 0,1-1 0 0 0,-1 1 0 0 0,0 0 0 0 0,1 0 0 0 0,-1 0 1 0 0,1-1-1 0 0,-1 1 0 0 0,1 0 0 0 0,0 0 0 0 0,-1 0 0 0 0,1 0 0 0 0,0 0 0 0 0,0 0 0 0 0,-1 0 0 0 0,1 0 0 0 0,0 0 0 0 0,0 0 0 0 0,0 0 0 0 0,0 0 0 0 0,0 0 0 0 0,1 0 0 0 0,-1 0 0 0 0,0 0 0 0 0,0 0 0 0 0,1 0 0 0 0,-1 0 0 0 0,0 0 0 0 0,1 0 0 0 0,-1 0 0 0 0,1 0 0 0 0,-1-1 0 0 0,1 1 0 0 0,0 0 0 0 0,-1 0 1 0 0,1 0-1 0 0,0-1 0 0 0,-1 1 0 0 0,1 0 0 0 0,0-1 0 0 0,0 1-7 0 0,3 1 91 0 0,0 0 12 0 0,1 0-1 0 0,0-1 0 0 0,0 1 1 0 0,0-1-1 0 0,0 0 1 0 0,0 0-1 0 0,0 0 0 0 0,0-1 1 0 0,0 0-1 0 0,0 0 1 0 0,0 0-1 0 0,0-1 0 0 0,0 1 1 0 0,0-1-1 0 0,0-1 0 0 0,-1 1 1 0 0,1-1-1 0 0,0 1 1 0 0,0-1-1 0 0,-1 0 0 0 0,1-1 1 0 0,-1 1-1 0 0,0-1 0 0 0,0 0 1 0 0,0 0-1 0 0,0-1 1 0 0,0 1-1 0 0,-1-1 0 0 0,1 1 1 0 0,-1-1-1 0 0,0 0 1 0 0,0 0-1 0 0,-1-1 0 0 0,1 1 1 0 0,-1-1-1 0 0,0 1 0 0 0,0-1 1 0 0,0 0-1 0 0,0-4-102 0 0,-1 5 7 0 0,-1 1 0 0 0,0 0-1 0 0,-1-1 1 0 0,1 1 0 0 0,-1 0 0 0 0,1-1-1 0 0,-1 1 1 0 0,0 0 0 0 0,0 0 0 0 0,0 0-1 0 0,-1 0 1 0 0,1 0 0 0 0,-1 0-1 0 0,0 0 1 0 0,1 0 0 0 0,-1 0 0 0 0,-1 1-1 0 0,1-1 1 0 0,0 1 0 0 0,-1 0 0 0 0,1-1-1 0 0,-1 1 1 0 0,1 0 0 0 0,-1 0 0 0 0,0 1-1 0 0,0-1 1 0 0,0 1 0 0 0,0-1-1 0 0,0 1 1 0 0,-1 0 0 0 0,1 0 0 0 0,0 0-1 0 0,-3 0-6 0 0,-35-6-2303 0 0,2 5-3312 0 0,26 2-5541 0 0</inkml:trace>
  <inkml:trace contextRef="#ctx0" brushRef="#br0" timeOffset="3588.022">2358 1352 13819 0 0,'0'0'2268'0'0,"0"0"-1281"0"0,0 0-473 0 0,0 0 118 0 0,0 0 211 0 0,0 0 101 0 0,0 0-71 0 0,0 0-180 0 0,0 0-161 0 0,0 0-147 0 0,0 0-85 0 0,0 0-90 0 0,0 0-100 0 0,-20 23-22 0 0,-64 72-30 0 0,39-30-25 0 0,27-24-727 0 0,13-37-3455 0 0,-1-4-5853 0 0,4 0 1558 0 0</inkml:trace>
  <inkml:trace contextRef="#ctx0" brushRef="#br0" timeOffset="3898.6">2143 1370 8106 0 0,'0'0'2615'0'0,"0"0"-1460"0"0,0 0-475 0 0,0 0 283 0 0,0 0 364 0 0,0 0 154 0 0,0 0-94 0 0,0 0-216 0 0,0 0-182 0 0,0 0-119 0 0,0 0-79 0 0,0 0-81 0 0,0 0-97 0 0,22 18-109 0 0,67 52-113 0 0,3 1 299 0 0,-87-66-1023 0 0,19 4-7652 0 0,-20-9-3563 0 0</inkml:trace>
  <inkml:trace contextRef="#ctx0" brushRef="#br0" timeOffset="4728.486">2108 895 6177 0 0,'0'0'3001'0'0,"0"0"-1153"0"0,0 0-522 0 0,0 0-22 0 0,0 0 90 0 0,0 0-14 0 0,0 0-165 0 0,0 0-248 0 0,0 0-196 0 0,0 0-132 0 0,0 0-87 0 0,0 0-49 0 0,0 0-42 0 0,14-3-22 0 0,105-26 1398 0 0,-40 28-975 0 0,-79 31-702 0 0,-54 32 44 0 0,44-51-199 0 0,6-8-4 0 0,0 0 0 0 0,1 0 1 0 0,-1 1-1 0 0,1 0 0 0 0,0 0 0 0 0,0-1 1 0 0,1 2-1 0 0,-1-1 0 0 0,1 0 1 0 0,0 0-1 0 0,0 1 0 0 0,0-1 1 0 0,0 1-1 0 0,1 0 0 0 0,0 0 0 0 0,0-1 1 0 0,0 4-2 0 0,46 10 120 0 0,-30-17-147 0 0,0 0 0 0 0,1-1 1 0 0,-1-1-1 0 0,1-1 0 0 0,-1 0 1 0 0,0-1-1 0 0,0-1 0 0 0,0 0 1 0 0,0-1-1 0 0,-1-1 0 0 0,0 0 1 0 0,3-2 26 0 0,-12 5-451 0 0,1 1-2187 0 0,-3 0-4071 0 0,-1 1-5367 0 0</inkml:trace>
  <inkml:trace contextRef="#ctx0" brushRef="#br0" timeOffset="7675.193">2826 78 4681 0 0,'0'0'1608'0'0,"0"0"-343"0"0,0 0-133 0 0,0 0 180 0 0,0 0 158 0 0,0 0 14 0 0,0 0-134 0 0,0 0-309 0 0,0 0-287 0 0,0 0-277 0 0,0 0-190 0 0,-2-4-120 0 0,2 4-149 0 0,1 0 0 0 0,-1 1 0 0 0,1-1 0 0 0,0 0 0 0 0,-1 0 0 0 0,1 1 0 0 0,-1-1 0 0 0,1 0 0 0 0,0 0 1 0 0,-1 0-1 0 0,1 0 0 0 0,0 0 0 0 0,-1 0 0 0 0,1 0 0 0 0,0 0 0 0 0,-1 0 0 0 0,1 0 0 0 0,0-1 0 0 0,-1 1 0 0 0,1 0 1 0 0,0 0-1 0 0,-1 0 0 0 0,1-1 0 0 0,-1 1 0 0 0,1 0 0 0 0,-1-1 0 0 0,1 1 0 0 0,-1-1 0 0 0,1 1 0 0 0,-1-1 0 0 0,1 1 1 0 0,-1-1-1 0 0,1 1 0 0 0,-1-1 0 0 0,0 1 0 0 0,1-1 0 0 0,-1 1 0 0 0,0-1 0 0 0,1 0 0 0 0,-1 1 0 0 0,0-1 0 0 0,0 1 1 0 0,0-1-1 0 0,1 0 0 0 0,-1 1 0 0 0,0-1 0 0 0,0 0 0 0 0,0 1 0 0 0,0-1 0 0 0,0 0 0 0 0,0 1 0 0 0,-1-1 0 0 0,1 0 1 0 0,0 1-1 0 0,0-1 0 0 0,0 0 0 0 0,0 1 0 0 0,-1-1 0 0 0,1 1 0 0 0,0-1 0 0 0,-1 1 0 0 0,1-1 0 0 0,-1 0 0 0 0,1 1 1 0 0,0-1-1 0 0,-1 1 0 0 0,1 0 0 0 0,-1-1 0 0 0,0 1-18 0 0,12 2 194 0 0,-1 1 1 0 0,-1 0-1 0 0,1 1 0 0 0,0 0 1 0 0,-1 1-1 0 0,0 0 0 0 0,0 1 1 0 0,-1-1-1 0 0,1 2 0 0 0,-1-1 1 0 0,0 1-1 0 0,-1 0 0 0 0,0 1 1 0 0,0 0-1 0 0,0 0 0 0 0,-1 0 1 0 0,-1 1-1 0 0,1 0 0 0 0,-1 0 1 0 0,-1 0-1 0 0,0 1 0 0 0,1 3-194 0 0,20 48 295 0 0,-3 0 0 0 0,-3 2 0 0 0,-3 0-1 0 0,-2 1 1 0 0,-3 0 0 0 0,0 37-295 0 0,-6 179 264 0 0,-10-245-237 0 0,-1-1 0 0 0,-2 0-1 0 0,-1 0 1 0 0,-2-1 0 0 0,-1-1 0 0 0,-2 1 0 0 0,-1-2-1 0 0,-1 0 1 0 0,-2-1 0 0 0,-9 11-27 0 0,7-13-168 0 0,-1 0 1 0 0,-2-1-1 0 0,-1-2 0 0 0,0 0 1 0 0,-2-2-1 0 0,-1 0 0 0 0,-12 6 168 0 0,-12 8-916 0 0,12-8-2682 0 0,13-11-4682 0 0,17-11-2604 0 0</inkml:trace>
  <inkml:trace contextRef="#ctx0" brushRef="#br0" timeOffset="8509.49">179 34 0 0 0,'0'0'599'0'0,"0"0"674"0"0,0 0 452 0 0,0 0 88 0 0,0 0-167 0 0,0 0-314 0 0,0 0-306 0 0,0 0-223 0 0,0 0-136 0 0,0 0-18 0 0,4-7 26 0 0,12-20 62 0 0,-26 39 7377 0 0,-31 41-7794 0 0,22-18 15 0 0,2 2 0 0 0,1 0 0 0 0,2 1 1 0 0,-5 24-336 0 0,-1 24 406 0 0,4 1 1 0 0,4 1 0 0 0,3 0 0 0 0,4 0-1 0 0,5 1 1 0 0,5 37-407 0 0,1-54 231 0 0,3 0 0 0 0,3-1 0 0 0,4 0 0 0 0,2-2 0 0 0,26 64-231 0 0,-31-103 55 0 0,1 0 0 0 0,1 0 0 0 0,2-2 0 0 0,1 0-1 0 0,1-1 1 0 0,19 21-55 0 0,-33-42-29 0 0,1-1-1 0 0,-1-1 0 0 0,1 1 0 0 0,-1-1 1 0 0,1 0-1 0 0,1 0 0 0 0,-1 0 0 0 0,0-1 1 0 0,1 0-1 0 0,0-1 0 0 0,0 1 1 0 0,0-1-1 0 0,0 0 0 0 0,5 0 30 0 0,25-1-3778 0 0,1-7-5410 0 0,-26 3-2706 0 0</inkml:trace>
  <inkml:trace contextRef="#ctx0" brushRef="#br0" timeOffset="20958.759">3735 586 0 0 0,'0'0'1244'0'0,"0"0"677"0"0,0 0 366 0 0,0 0 8 0 0,0 0-283 0 0,0 0-358 0 0,0 0-255 0 0,0 0-211 0 0,0 0-135 0 0,-18 19 5092 0 0,-111 165-3782 0 0,-87 73-1525 0 0,150-179-700 0 0,60-69-48 0 0,0-1-577 0 0,6-25-3175 0 0,1-1-6539 0 0,-1 17 244 0 0</inkml:trace>
  <inkml:trace contextRef="#ctx0" brushRef="#br0" timeOffset="21424.056">3367 586 4705 0 0,'0'0'2188'0'0,"0"0"-322"0"0,0 0-243 0 0,0 0 78 0 0,0 0 83 0 0,0 0-58 0 0,0 0-239 0 0,0 0-339 0 0,0 0-320 0 0,0 0-220 0 0,0 0-133 0 0,0 0-95 0 0,0 0-47 0 0,-3 0 606 0 0,32 40 1326 0 0,75 111 177 0 0,-2 10-1622 0 0,-19-20-537 0 0,-46-88-79 0 0,-44-58-2763 0 0,1-1-1555 0 0,2 2-4361 0 0,2 3-3582 0 0</inkml:trace>
  <inkml:trace contextRef="#ctx0" brushRef="#br0" timeOffset="22622.16">3879 362 0 0 0,'0'0'1262'0'0,"0"0"657"0"0,0 0 256 0 0,0 0-56 0 0,0 0-179 0 0,0 0-241 0 0,0 0-230 0 0,0 0-180 0 0,0 0-152 0 0,0 0-115 0 0,0 0-84 0 0,-7 0 418 0 0,5 0 7718 0 0,58-23-7976 0 0,-32 15-1070 0 0,-1 1 1 0 0,1 1-1 0 0,0 1 1 0 0,1 0 0 0 0,-1 2-1 0 0,1 2 1 0 0,0 0-29 0 0,-24 0 1 0 0,1 0 1 0 0,-1 1-1 0 0,0-1 1 0 0,1 1-1 0 0,-1-1 1 0 0,1 1-1 0 0,-1 0 1 0 0,0 0-1 0 0,1-1 1 0 0,-1 1-1 0 0,1 0 1 0 0,-1 0-1 0 0,1 0 0 0 0,-1 1 1 0 0,0-1-1 0 0,1 0 1 0 0,-1 1-1 0 0,1-1 1 0 0,-1 0-1 0 0,0 1 1 0 0,1 0-1 0 0,-1-1 1 0 0,0 1-1 0 0,0 0 1 0 0,1-1-1 0 0,-1 1 1 0 0,0 0-1 0 0,0 0 1 0 0,0 0-1 0 0,0 0 1 0 0,0 0-1 0 0,0 0 1 0 0,0 1-1 0 0,-1-1 1 0 0,1 0-1 0 0,0 0 1 0 0,-1 1-1 0 0,1-1 0 0 0,-1 0 1 0 0,1 1-1 0 0,-1-1 1 0 0,1 0-1 0 0,-1 1 1 0 0,0-1-1 0 0,0 1 1 0 0,0-1-1 0 0,0 1 1 0 0,0-1-1 0 0,0 0 1 0 0,0 1-1 0 0,0-1 1 0 0,-1 1-1 0 0,1-1 1 0 0,0 0-1 0 0,-1 1-1 0 0,-153 160 208 0 0,140-129-230 0 0,44-22 58 0 0,-10-10 30 0 0,0 0 1 0 0,0-1 0 0 0,0-1 0 0 0,0-1 0 0 0,0 0-1 0 0,17-6-66 0 0,-33 8 6 0 0,29-3-483 0 0,-33 3 71 0 0,0 0-302 0 0,0 0-519 0 0,0 0-1269 0 0,0 0-3872 0 0,0 3-6211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5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424 317 0 0 0,'0'0'1152'0'0,"0"0"578"0"0,0 0 138 0 0,0 0-73 0 0,0 0-174 0 0,0 0-206 0 0,0 0-178 0 0,0 0-143 0 0,0 0-103 0 0,0 0-31 0 0,0 0 11 0 0,4-4 5 0 0,15-11 28 0 0,-15 12 7 0 0,-4 3-47 0 0,0 0-51 0 0,0 0-80 0 0,-7 24 4668 0 0,-19 17-5550 0 0,17-28 529 0 0,-309 417 359 0 0,241-301-961 0 0,63-89-296 0 0,14-40 270 0 0,0-11-5741 0 0,1-10 679 0 0,0 10-1348 0 0,1 3-2403 0 0</inkml:trace>
  <inkml:trace contextRef="#ctx0" brushRef="#br0" timeOffset="472.296">114 273 6809 0 0,'0'0'2028'0'0,"0"0"-279"0"0,0 0-184 0 0,0 0 6 0 0,0 0 70 0 0,0 0-112 0 0,0 0-233 0 0,0 0-272 0 0,0 0-234 0 0,0 0-176 0 0,0 0-147 0 0,0 0-91 0 0,0 0-117 0 0,-2-2-56 0 0,41 70 2025 0 0,-18-40-1891 0 0,-2 0 0 0 0,0 1-1 0 0,-2 2 1 0 0,-2-1 0 0 0,-1 2 0 0 0,-1 0-1 0 0,-1 1 1 0 0,-2 0 0 0 0,-2 0 0 0 0,0 3-337 0 0,6 28 94 0 0,57 179 270 0 0,-40-196-325 0 0,-34-59-1776 0 0,0 4-1133 0 0,2 3-3749 0 0,1 5-5480 0 0</inkml:trace>
  <inkml:trace contextRef="#ctx0" brushRef="#br0" timeOffset="1720.413">1024 0 6425 0 0,'0'0'1859'0'0,"0"0"-340"0"0,0 0-49 0 0,0 0 141 0 0,0 0 77 0 0,0 0-130 0 0,0 0-314 0 0,0 0-355 0 0,0 0-304 0 0,0 0-181 0 0,0 0-92 0 0,0 0-18 0 0,5 12 2122 0 0,-38 148 75 0 0,20-117-2255 0 0,-104 284 156 0 0,12-85-236 0 0,103-238-160 0 0,1 0-1 0 0,-1 0 0 0 0,1 0 0 0 0,0 0 0 0 0,0 0 0 0 0,0 0 0 0 0,1 0 0 0 0,-1 0 0 0 0,1 1 0 0 0,0-1 0 0 0,1 0 0 0 0,-1 0 0 0 0,0 0 0 0 0,1 1 0 0 0,0-1 0 0 0,0 0 0 0 0,1 0 1 0 0,-1 0-1 0 0,1 0 0 0 0,-1-1 0 0 0,1 1 0 0 0,1 0 0 0 0,-1-1 0 0 0,0 1 0 0 0,1-1 0 0 0,0 0 0 0 0,1 2 5 0 0,6 0 88 0 0,1-1 0 0 0,-1 0 1 0 0,1-1-1 0 0,-1 0 0 0 0,1 0 0 0 0,0-2 0 0 0,0 1 1 0 0,0-1-1 0 0,0-1 0 0 0,0 0 0 0 0,0 0 0 0 0,0-1 1 0 0,0-1-1 0 0,0 0 0 0 0,2-1-88 0 0,112-26 420 0 0,-112 26-290 0 0,-1-21-3116 0 0,-12 21 2362 0 0,-1-11-3433 0 0,-3 6-4523 0 0,1 1-2462 0 0</inkml:trace>
  <inkml:trace contextRef="#ctx0" brushRef="#br0" timeOffset="2083.347">554 567 6081 0 0,'0'0'2313'0'0,"0"0"-782"0"0,0 0-338 0 0,0 0 100 0 0,0 0 152 0 0,0 0-6 0 0,0 0-157 0 0,0 0-223 0 0,0 0-155 0 0,0 0-97 0 0,0 0-66 0 0,0 0-66 0 0,0 0-56 0 0,31-12-47 0 0,96-35-52 0 0,-51 29 394 0 0,147 14 365 0 0,-162 10-1445 0 0,-30-3-1983 0 0,0-1-6519 0 0,-22-2-3048 0 0</inkml:trace>
  <inkml:trace contextRef="#ctx0" brushRef="#br0" timeOffset="2653.281">1747 512 2112 0 0,'0'0'1822'0'0,"0"0"-23"0"0,0 0 211 0 0,0 0 142 0 0,0 0 14 0 0,0 0-179 0 0,0 0-350 0 0,0 0-324 0 0,0 0-234 0 0,0 0-181 0 0,0 0-122 0 0,0 0-60 0 0,-8 0-78 0 0,-125 19 2106 0 0,114-11-2594 0 0,-5 1-73 0 0,-1 1 1 0 0,1 1-1 0 0,0 1 0 0 0,1 1 0 0 0,1 1 1 0 0,0 1-1 0 0,1 1 0 0 0,1 1 1 0 0,0 0-1 0 0,-17 21-77 0 0,30-30-11 0 0,1-1 0 0 0,0 1 1 0 0,0 1-1 0 0,0-1 0 0 0,1 1 0 0 0,1 0 1 0 0,-1 0-1 0 0,1 0 0 0 0,1 0 0 0 0,0 1 1 0 0,0 0-1 0 0,1 0 0 0 0,0-1 0 0 0,1 1 1 0 0,0 0-1 0 0,0 8 11 0 0,3-15 15 0 0,1 0-1 0 0,-1 1 1 0 0,1-1 0 0 0,-1 0-1 0 0,1-1 1 0 0,0 1 0 0 0,0 0 0 0 0,1-1-1 0 0,-1 0 1 0 0,0 0 0 0 0,1 0-1 0 0,0 0 1 0 0,-1 0 0 0 0,1-1 0 0 0,0 1-1 0 0,0-1 1 0 0,0 0 0 0 0,0-1-1 0 0,0 1 1 0 0,0 0 0 0 0,0-1 0 0 0,0 0-1 0 0,0 0 1 0 0,0 0 0 0 0,0-1-1 0 0,0 1 1 0 0,0-1 0 0 0,0 0-1 0 0,-1 0 1 0 0,1 0 0 0 0,0-1 0 0 0,0 1-1 0 0,-1-1 1 0 0,4-2-15 0 0,36-16 197 0 0,-1-2 0 0 0,0-2 0 0 0,-2-1 0 0 0,-1-3 0 0 0,-1-1 0 0 0,28-28-197 0 0,-35 34 110 0 0,-30 23-132 0 0,-1 0-22 0 0,0 0-7 0 0,2 23-154 0 0,-2-17 22 0 0,10 104-557 0 0,5-77-2700 0 0,9-3-4179 0 0,-12-19 1177 0 0,-5-3-1204 0 0</inkml:trace>
  <inkml:trace contextRef="#ctx0" brushRef="#br0" timeOffset="3124.983">1896 924 13315 0 0,'0'0'2423'0'0,"0"0"-860"0"0,0 0-420 0 0,0 0-75 0 0,0 0-96 0 0,0 0-119 0 0,0 0-188 0 0,0 0-156 0 0,0 0-90 0 0,0 0-48 0 0,0 0 17 0 0,0 0-9 0 0,0 0-8 0 0,17-16 2 0 0,79-82 276 0 0,89-89 153 0 0,-161 172-877 0 0,-24 15 59 0 0,0 0 8 0 0,0 0-70 0 0,-11 19-501 0 0,6-12 570 0 0,0 0 0 0 0,1 1 0 0 0,0 0-1 0 0,0 0 1 0 0,1 0 0 0 0,0 0 0 0 0,0 1 0 0 0,1-1 0 0 0,0 1 0 0 0,0 0 0 0 0,1 0 0 0 0,0-1 0 0 0,1 1 0 0 0,0 0-1 0 0,0 0 1 0 0,1 4 9 0 0,3-8 25 0 0,-1-1 0 0 0,0 0-1 0 0,1 0 1 0 0,0 0 0 0 0,0 0-1 0 0,0-1 1 0 0,1 0 0 0 0,-1 0-1 0 0,1 0 1 0 0,0 0 0 0 0,0-1-1 0 0,0 1 1 0 0,0-1 0 0 0,0-1-1 0 0,0 1 1 0 0,0-1-1 0 0,1 0 1 0 0,-1 0 0 0 0,0 0-1 0 0,1-1 1 0 0,-1 0 0 0 0,1 0-1 0 0,-1 0 1 0 0,1-1 0 0 0,-1 1-1 0 0,0-1 1 0 0,1-1 0 0 0,-1 1-1 0 0,0-1 1 0 0,0 0 0 0 0,5-2-25 0 0,-4 1 19 0 0,-1 0 0 0 0,1 0 1 0 0,-1-1-1 0 0,0 0 0 0 0,0 0 1 0 0,0 0-1 0 0,0 0 0 0 0,-1-1 1 0 0,0 0-1 0 0,0 0 0 0 0,0 0 1 0 0,0 0-1 0 0,-1-1 0 0 0,0 1 1 0 0,0-1-1 0 0,0 0 0 0 0,-1 0 1 0 0,0 0-1 0 0,0 0 0 0 0,-1 0 1 0 0,1-1-1 0 0,-1 1 0 0 0,-1 0 1 0 0,1-1-1 0 0,-1 1 0 0 0,0-5-19 0 0,0 1-533 0 0,0-6-1780 0 0,-1 7-3142 0 0,-2 4-6807 0 0</inkml:trace>
  <inkml:trace contextRef="#ctx0" brushRef="#br0" timeOffset="5137.869">2988 280 0 0 0,'0'0'1064'0'0,"0"0"334"0"0,0 0 114 0 0,0 0-46 0 0,0 0 38 0 0,0 0-1 0 0,1-10-52 0 0,6-33-68 0 0,-18 11 5549 0 0,-16 29-3796 0 0,23 3-2935 0 0,0 1-167 0 0,0 1 0 0 0,0 0 0 0 0,0 1 0 0 0,0-1 0 0 0,0 1 0 0 0,1-1 0 0 0,-1 1 0 0 0,1 0 0 0 0,0 0 0 0 0,0 1 0 0 0,0-1 0 0 0,0 1 0 0 0,1 0 1 0 0,-1-1-1 0 0,1 1 0 0 0,0 0 0 0 0,0 0 0 0 0,0 0 0 0 0,1 1-34 0 0,-16 27 114 0 0,-4 5 29 0 0,1 1-1 0 0,2 1 1 0 0,2 0-1 0 0,1 1 0 0 0,2 1 1 0 0,2 0-1 0 0,2 1 1 0 0,1 0-1 0 0,0 36-142 0 0,7-68 22 0 0,1-1 0 0 0,1 1 1 0 0,0 0-1 0 0,0-1 0 0 0,1 0 0 0 0,0 1 0 0 0,1-1 0 0 0,0 0 1 0 0,0 0-1 0 0,1 0 0 0 0,0 0 0 0 0,1-1 0 0 0,-1 0 1 0 0,2 0-1 0 0,-1 0 0 0 0,1 0 0 0 0,0-1 0 0 0,1 0 0 0 0,1 1-22 0 0,3 0 70 0 0,0 0-1 0 0,1 0 1 0 0,0-1-1 0 0,0-1 0 0 0,0 0 1 0 0,1-1-1 0 0,0 0 0 0 0,0-1 1 0 0,0 0-1 0 0,0-1 0 0 0,1-1 1 0 0,-1 0-1 0 0,1-1 0 0 0,0 0 1 0 0,0-1-1 0 0,-1 0 0 0 0,1-2 1 0 0,0 1-1 0 0,-1-2 0 0 0,1 1 1 0 0,-1-2-1 0 0,0 0 0 0 0,0-1 1 0 0,0 0-1 0 0,-1-1 1 0 0,0 0-1 0 0,0-1 0 0 0,0 0 1 0 0,-1-1-1 0 0,0 0 0 0 0,0-1 1 0 0,-1 0-1 0 0,-1-1 0 0 0,5-5-69 0 0,-3 4 42 0 0,0-1-1 0 0,-1-1 0 0 0,0 0 0 0 0,-1 0 1 0 0,-1-1-1 0 0,0 0 0 0 0,-1 0 0 0 0,0-1 1 0 0,-1 0-1 0 0,-1 0 0 0 0,0-1 0 0 0,-1 1 1 0 0,-1-1-1 0 0,0 0 0 0 0,-2 0 1 0 0,1 0-1 0 0,-2-8-41 0 0,1 12-33 0 0,-1 0 1 0 0,0 0 0 0 0,-1 0-1 0 0,0 0 1 0 0,-1 0 0 0 0,0 0 0 0 0,-1 0-1 0 0,0 1 1 0 0,-1-1 0 0 0,0 1-1 0 0,-1 0 1 0 0,0 0 0 0 0,-1 0-1 0 0,0 1 1 0 0,-1 0 0 0 0,0 0-1 0 0,-1 1 1 0 0,1 0 0 0 0,-2 0-1 0 0,1 1 1 0 0,-7-5 32 0 0,0 3-179 0 0,0 1 0 0 0,0 1 0 0 0,-1 0 0 0 0,0 1 0 0 0,0 1 0 0 0,0 0 0 0 0,-1 1 0 0 0,0 1 0 0 0,0 0 0 0 0,-1 2 0 0 0,1 0 0 0 0,-16 0 179 0 0,-47 9-2934 0 0,6 17-3298 0 0,54-13-3624 0 0</inkml:trace>
  <inkml:trace contextRef="#ctx0" brushRef="#br0" timeOffset="5881.604">2668 608 3689 0 0,'0'0'1319'0'0,"0"0"-152"0"0,0 0 60 0 0,0 0 245 0 0,0 0 200 0 0,0 0-39 0 0,0 0-242 0 0,0 0-259 0 0,0 0-252 0 0,0 0-177 0 0,0 0-92 0 0,0 0-31 0 0,0 0 1 0 0,-3-9 491 0 0,3 7 2744 0 0,98-28-1128 0 0,37-14-1630 0 0,-67 40-755 0 0,-41 33-201 0 0,84 98 487 0 0,-108-123-529 0 0,0 0 1 0 0,1 1 0 0 0,0-1 0 0 0,0 0 0 0 0,0-1 0 0 0,0 1 0 0 0,1-1 0 0 0,0 0 0 0 0,-1 0 0 0 0,1 0 0 0 0,0-1-1 0 0,0 0 1 0 0,0 0 0 0 0,1 0 0 0 0,-1 0 0 0 0,1-1 0 0 0,-1 0 0 0 0,1 0 0 0 0,-1 0 0 0 0,1-1 0 0 0,4 0-61 0 0,-4 0 60 0 0,0 0 1 0 0,-1-1 0 0 0,1 0 0 0 0,-1 0 0 0 0,1 0 0 0 0,-1 0 0 0 0,1-1 0 0 0,-1 0 0 0 0,0 0 0 0 0,0-1 0 0 0,0 0 0 0 0,0 1 0 0 0,0-2 0 0 0,-1 1 0 0 0,1 0 0 0 0,-1-1 0 0 0,4-3-61 0 0,4-4 74 0 0,-24 11-3156 0 0,9 0-1360 0 0,1 0-3772 0 0,-1 0-4738 0 0</inkml:trace>
  <inkml:trace contextRef="#ctx0" brushRef="#br0" timeOffset="7901.383">3446 899 0 0 0,'0'0'624'0'0,"0"0"807"0"0,0 0 475 0 0,0 0 49 0 0,0 0-275 0 0,0 0-382 0 0,0 0-303 0 0,0 0-162 0 0,0 0-50 0 0,0 0 21 0 0,0 0 16 0 0,2-1-75 0 0,2 2 6496 0 0,-35 43-6775 0 0,7 70-258 0 0,23-112-186 0 0,1 0 0 0 0,0 1 0 0 0,0-1 1 0 0,0 0-1 0 0,1 1 0 0 0,-1-1 0 0 0,0 0 1 0 0,1 0-1 0 0,0 0 0 0 0,-1 1 0 0 0,1-1 1 0 0,0 0-1 0 0,0 0 0 0 0,0 0 0 0 0,0 0 0 0 0,1 0 1 0 0,-1 0-1 0 0,1-1 0 0 0,-1 1 0 0 0,1 0 1 0 0,-1-1-1 0 0,1 1 0 0 0,0-1 0 0 0,0 1 1 0 0,0-1-1 0 0,0 0 0 0 0,0 0 0 0 0,0 0 1 0 0,0 0-1 0 0,0 0 0 0 0,0 0 0 0 0,0-1 1 0 0,0 1-1 0 0,1-1 0 0 0,-1 1 0 0 0,0-1 0 0 0,1 0 1 0 0,-1 0-1 0 0,0 0 0 0 0,1 0-22 0 0,6 0 155 0 0,-1 1-1 0 0,1-1 0 0 0,-1-1 1 0 0,1 0-1 0 0,-1 0 0 0 0,1-1 1 0 0,-1 0-1 0 0,0 0 0 0 0,0-1 1 0 0,0 0-1 0 0,0 0 1 0 0,0-1-1 0 0,0 0 0 0 0,-1 0 1 0 0,0-1-1 0 0,0 0 0 0 0,0 0 1 0 0,-1-1-1 0 0,0 0 1 0 0,1-1-155 0 0,33-67 817 0 0,-40 19-489 0 0,-3 52-361 0 0,0-1 0 0 0,-1 1-1 0 0,1 0 1 0 0,-1 0 0 0 0,0 0 0 0 0,1 0-1 0 0,-1 1 1 0 0,0-1 0 0 0,-1 1 0 0 0,1 0-1 0 0,0 1 1 0 0,-1-1 0 0 0,1 1 0 0 0,-1-1-1 0 0,1 1 1 0 0,-1 1 0 0 0,1-1 0 0 0,-1 1-1 0 0,0-1 1 0 0,0 1 0 0 0,1 1-1 0 0,-1-1 1 0 0,1 1 0 0 0,-1 0 0 0 0,0 0-1 0 0,1 0 1 0 0,-1 0 0 0 0,1 1 0 0 0,0 0-1 0 0,-1 0 1 0 0,0 1 33 0 0,-41 23-1519 0 0,26-2-6234 0 0,20-23-565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13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5601 0 0,'0'0'2314'0'0,"0"0"-1216"0"0,0 0-646 0 0,0 0 160 0 0,0 0 541 0 0,0 0 442 0 0,0 0 163 0 0,0 0-199 0 0,0 0-437 0 0,0 0-365 0 0,0 0-237 0 0,0 27-137 0 0,-2 86-60 0 0,-15-23 338 0 0,10-74-519 0 0,1-2-156 0 0,-1-1 0 0 0,-1 0 0 0 0,0-1 0 0 0,0 1-1 0 0,-2-2 1 0 0,1 1 0 0 0,-1-1 0 0 0,-1-1 0 0 0,0 0 0 0 0,-1 0 0 0 0,0-1 0 0 0,-5 3 14 0 0,-20 8-3748 0 0,-2-5-3446 0 0,27-11-1745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14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255 206 7258 0 0,'0'0'2185'0'0,"0"0"-332"0"0,0 0-282 0 0,0 0-76 0 0,0 0 17 0 0,0 0-46 0 0,0 0-253 0 0,0 0-330 0 0,0 0-287 0 0,0 0-217 0 0,0 0-139 0 0,0 0-27 0 0,-9 12 18 0 0,-27 42 19 0 0,9 29 398 0 0,24-62-511 0 0,-56 388 1511 0 0,49-350-1546 0 0,-4 0-1 0 0,-2 0 0 0 0,-3-2 1 0 0,-2 0-1 0 0,-4 3-101 0 0,10-26 70 0 0,15-33-64 0 0,0-1 38 0 0,0 0-12 0 0,5-12 144 0 0,18-16-150 0 0,2 1-1 0 0,0 2 0 0 0,1 0 1 0 0,2 2-1 0 0,11-7-25 0 0,-4 2 0 0 0,0 1 0 0 0,2 2 0 0 0,1 1 1 0 0,1 2-1 0 0,1 2 0 0 0,1 1 0 0 0,0 3 0 0 0,33-9 0 0 0,1 18 0 0 0,-72 8 3 0 0,0 1-1 0 0,-1 0 0 0 0,1-1 1 0 0,-1 1-1 0 0,0 1 1 0 0,0-1-1 0 0,0 0 0 0 0,0 0 1 0 0,0 1-1 0 0,0-1 0 0 0,0 1 1 0 0,-1 0-1 0 0,1-1 0 0 0,-1 1 1 0 0,0 0-1 0 0,0 0 1 0 0,0 0-1 0 0,0 0 0 0 0,0 0 1 0 0,-1 0-1 0 0,0 0 0 0 0,1 0 1 0 0,-1 0-1 0 0,0 0 1 0 0,0 0-1 0 0,-1 0 0 0 0,1 0 1 0 0,-1 0-1 0 0,1 0 0 0 0,-1 0 1 0 0,0 0-1 0 0,0 0 1 0 0,0 0-1 0 0,-1 0 0 0 0,1-1 1 0 0,-1 3-3 0 0,-11 15 45 0 0,0 0 1 0 0,-1 0-1 0 0,-1-1 0 0 0,0-1 1 0 0,-2-1-1 0 0,0 0 1 0 0,-1-1-1 0 0,0-1 1 0 0,-2 0-1 0 0,0-2 1 0 0,0 0-1 0 0,-1-1 0 0 0,-12 4-45 0 0,11-3 20 0 0,-2 0-1 0 0,1-2 0 0 0,-1 0 0 0 0,-1-2 1 0 0,0-1-1 0 0,0-1 0 0 0,-1-1 0 0 0,0-1 0 0 0,0-1 1 0 0,0-1-1 0 0,0-2 0 0 0,-13-1-19 0 0,37 0-54 0 0,1 0 1 0 0,-1 0-1 0 0,0 0 0 0 0,1 0 0 0 0,-1-1 1 0 0,1 1-1 0 0,-1-1 0 0 0,0 1 0 0 0,1-1 0 0 0,-1 1 1 0 0,1-1-1 0 0,-1 0 0 0 0,1 0 0 0 0,0 0 1 0 0,-1 0-1 0 0,1 0 0 0 0,0 0 0 0 0,0 0 1 0 0,0 0-1 0 0,0-1 0 0 0,0 1 0 0 0,0 0 0 0 0,0-1 1 0 0,0 1-1 0 0,0-1 0 0 0,0 1 0 0 0,1-1 1 0 0,-1 1-1 0 0,1-1 0 0 0,-1 1 0 0 0,1-1 1 0 0,0 0-1 0 0,-1 1 0 0 0,1-1 0 0 0,0 0 54 0 0,27-51-5557 0 0,13 24-5931 0 0,-26 20 4767 0 0</inkml:trace>
  <inkml:trace contextRef="#ctx0" brushRef="#br0" timeOffset="5013.038">1009 795 0 0 0,'0'0'1034'0'0,"0"0"220"0"0,0 0 17 0 0,0 0-49 0 0,0 0-19 0 0,0 0 28 0 0,4-2 24 0 0,9-8-7 0 0,-9 7 8 0 0,-4 3-13 0 0,0 0-8 0 0,0 0-4 0 0,0 0-47 0 0,0 0-93 0 0,0 0-128 0 0,0 0-151 0 0,0 0-134 0 0,0 0-103 0 0,0 0-70 0 0,0 0-54 0 0,0 0-40 0 0,0 0-34 0 0,0 0-56 0 0,0 0-51 0 0,0 0-37 0 0,0 0-46 0 0,0 0-12 0 0,-1 27 677 0 0,-12 46-391 0 0,3 106-194 0 0,10-175-257 0 0,1-1-1 0 0,0 1 1 0 0,0-1 0 0 0,0 0-1 0 0,0 0 1 0 0,1 1 0 0 0,0-1-1 0 0,-1 0 1 0 0,1 0 0 0 0,0 0-1 0 0,0-1 1 0 0,1 1 0 0 0,-1 0-1 0 0,0-1 1 0 0,1 0 0 0 0,0 1-1 0 0,-1-1 1 0 0,1 0 0 0 0,0 0-1 0 0,0-1 1 0 0,0 1 0 0 0,0-1-1 0 0,1 1 1 0 0,-1-1 0 0 0,0 0-1 0 0,0 0 1 0 0,1 0 0 0 0,-1-1-1 0 0,1 1 1 0 0,-1-1 0 0 0,1 0-1 0 0,-1 0 1 0 0,1 0 0 0 0,-1 0-1 0 0,1-1 1 0 0,-1 1 0 0 0,0-1-1 0 0,1 0 1 0 0,-1 0 0 0 0,0 0-1 0 0,1 0 1 0 0,-1-1 0 0 0,0 0-1 0 0,0 1 1 0 0,0-1 0 0 0,0 0-1 0 0,-1 0 1 0 0,1-1-10 0 0,20-11 126 0 0,-1-2 1 0 0,-1-1-1 0 0,0 0 1 0 0,-1-2-1 0 0,-2 0 1 0 0,6-8-127 0 0,-7 7 101 0 0,0-2 0 0 0,-1 0 0 0 0,-1-1 0 0 0,-1-1 0 0 0,-2 0 1 0 0,7-17-102 0 0,-4-10 413 0 0,-15 51-325 0 0,0 0-16 0 0,0 0-12 0 0,-15 22-56 0 0,6 107 215 0 0,-11-67-143 0 0,18-56-77 0 0,1 0 1 0 0,0 1 0 0 0,0-1-1 0 0,0 0 1 0 0,1 0-1 0 0,0 1 1 0 0,0-1 0 0 0,0 0-1 0 0,1 0 1 0 0,0 1 0 0 0,0-1-1 0 0,1 0 1 0 0,0 0-1 0 0,0 0 1 0 0,0 0 0 0 0,1-1-1 0 0,-1 1 1 0 0,1-1-1 0 0,1 1 1 0 0,-1-1 0 0 0,1 0-1 0 0,0 0 1 0 0,0-1-1 0 0,3 4 1 0 0,2-4 9 0 0,-1 0 0 0 0,1-1 0 0 0,0 1 0 0 0,0-2 0 0 0,0 1 0 0 0,0-1 0 0 0,1-1 0 0 0,-1 1 0 0 0,0-2 0 0 0,1 1 0 0 0,-1-1 0 0 0,1-1 0 0 0,-1 0 0 0 0,0 0 0 0 0,2-1-9 0 0,11-3 32 0 0,-1-1-1 0 0,0 0 1 0 0,-1-2-1 0 0,0-1 1 0 0,0 0-1 0 0,-1-1 1 0 0,0-1-1 0 0,-1-1 1 0 0,0-1-1 0 0,0-1 1 0 0,-2 0 0 0 0,0-1-1 0 0,0 0 1 0 0,3-7-32 0 0,14-14 4 0 0,-1-1 0 0 0,-1-2 0 0 0,-2-1 0 0 0,-2-1 0 0 0,-2-1 0 0 0,-2-2 0 0 0,-1 0 0 0 0,-3-1 0 0 0,-2-2 0 0 0,-1 1 0 0 0,-3-2 0 0 0,-2 0 0 0 0,-1 0 0 0 0,-3-1 0 0 0,-2 0 0 0 0,-2-26-4 0 0,-3 58 7 0 0,1 7-5 0 0,0 0-1 0 0,-1 0 0 0 0,0 0 0 0 0,-1 0 1 0 0,0 0-1 0 0,0 0 0 0 0,-1 1 1 0 0,0-1-1 0 0,-1 0 0 0 0,0 1 0 0 0,-1-1 1 0 0,0 1-1 0 0,0 0 0 0 0,-1 1 0 0 0,0-1 1 0 0,-1 0-2 0 0,5 8 1 0 0,1 1 0 0 0,-1-1 0 0 0,1 1 1 0 0,-1-1-1 0 0,0 1 0 0 0,1-1 0 0 0,-1 1 0 0 0,0-1 1 0 0,0 1-1 0 0,1 0 0 0 0,-1-1 0 0 0,0 1 1 0 0,0 0-1 0 0,0 0 0 0 0,1 0 0 0 0,-1-1 1 0 0,0 1-1 0 0,0 0 0 0 0,0 0 0 0 0,0 0 0 0 0,1 0 1 0 0,-1 0-1 0 0,0 1 0 0 0,0-1 0 0 0,0 0 1 0 0,1 0-1 0 0,-1 0 0 0 0,0 1 0 0 0,0-1 0 0 0,0 1 1 0 0,1-1-1 0 0,-1 0 0 0 0,0 1 0 0 0,1-1 1 0 0,-1 1-1 0 0,0-1 0 0 0,1 1 0 0 0,-1 0 1 0 0,1-1-1 0 0,-1 1 0 0 0,1 0 0 0 0,-1-1 0 0 0,1 1 1 0 0,-1 0-1 0 0,1-1 0 0 0,0 1 0 0 0,-1 0 1 0 0,1 0-1 0 0,0 0 0 0 0,0-1 0 0 0,-1 2-1 0 0,-18 46-24 0 0,18-46 32 0 0,-7 29-4 0 0,2 1-1 0 0,2 0 0 0 0,0 0 0 0 0,2 0 1 0 0,2 0-1 0 0,1 0 0 0 0,1 5-3 0 0,46 347 219 0 0,-48-164-58 0 0,18-267-3707 0 0,-17 44 3221 0 0,8-49-5700 0 0,-5 19-5536 0 0,-3 25 4652 0 0</inkml:trace>
  <inkml:trace contextRef="#ctx0" brushRef="#br0" timeOffset="5320.945">1587 412 9042 0 0,'0'0'2374'0'0,"0"0"-870"0"0,0 0-422 0 0,0 0 7 0 0,0 0 58 0 0,0 0 37 0 0,0 0-59 0 0,0 0-105 0 0,0 0-115 0 0,0 0-76 0 0,0 0-55 0 0,0 0-47 0 0,0 0-25 0 0,24-3-27 0 0,78-9-25 0 0,80 9 1467 0 0,289 10-994 0 0,-436-15-2022 0 0,-16-5-6271 0 0,-12 8-5052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26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339 182 1760 0 0,'0'0'1623'0'0,"0"0"-121"0"0,0 0-99 0 0,0 0 21 0 0,0 0 71 0 0,0 0 18 0 0,0 0-90 0 0,0 0-138 0 0,0 0-206 0 0,0 0-191 0 0,0 0-152 0 0,-13-1-130 0 0,-58-5 369 0 0,64 8-773 0 0,0 0-1 0 0,0 0 1 0 0,0 1 0 0 0,1 0 0 0 0,-1 1 0 0 0,1-1 0 0 0,0 1-1 0 0,0 1 1 0 0,0-1 0 0 0,0 1 0 0 0,1 0 0 0 0,-2 2-202 0 0,-2 0 170 0 0,-6 7-75 0 0,1 0 0 0 0,0 1 0 0 0,0 1 0 0 0,2 0 0 0 0,0 0 0 0 0,1 1 0 0 0,0 1 0 0 0,2 0 0 0 0,0 1 0 0 0,1-1 0 0 0,1 2 0 0 0,0-1 0 0 0,2 1 0 0 0,0 0-1 0 0,1 0 1 0 0,1 0 0 0 0,2 0 0 0 0,-1 1 0 0 0,2-1 0 0 0,1 1 0 0 0,3 19-95 0 0,0-28 33 0 0,0 0 0 0 0,1 0 0 0 0,0-1 0 0 0,1 1 1 0 0,0-1-1 0 0,1-1 0 0 0,0 1 0 0 0,1-1 0 0 0,0 0 0 0 0,0-1 0 0 0,1 0 0 0 0,1 0 0 0 0,-1-1 0 0 0,1 0 1 0 0,1 0-1 0 0,-1-1 0 0 0,1-1 0 0 0,1 0 0 0 0,-1-1 0 0 0,1 0 0 0 0,0 0 0 0 0,0-1 0 0 0,0-1 0 0 0,1 0 1 0 0,-1-1-1 0 0,1 0 0 0 0,-1-1 0 0 0,1 0 0 0 0,0-1 0 0 0,0 0 0 0 0,-1-1 0 0 0,1-1 0 0 0,10-2-33 0 0,9-5 105 0 0,-1-1-1 0 0,0-2 0 0 0,0 0 0 0 0,-2-2 1 0 0,1-2-1 0 0,-2 0 0 0 0,0-2 0 0 0,-1-1 1 0 0,-1-1-1 0 0,-1-2 0 0 0,-1 0-104 0 0,-13 13 70 0 0,0-1 0 0 0,-1 0 0 0 0,-1 0 0 0 0,1-1 0 0 0,-2-1 0 0 0,0 1-1 0 0,0-1 1 0 0,-1-1 0 0 0,0 1 0 0 0,-1-1 0 0 0,0-1 0 0 0,-2 1 0 0 0,1-1 0 0 0,-2 1-1 0 0,1-1 1 0 0,-2 0 0 0 0,0 0 0 0 0,-1-1 0 0 0,0 1 0 0 0,-1 0 0 0 0,-1-1 0 0 0,0 1-1 0 0,-1 0 1 0 0,0 0 0 0 0,-5-13-70 0 0,2 14-11 0 0,-1 0 0 0 0,-1-1 1 0 0,-1 2-1 0 0,0-1 0 0 0,0 1 0 0 0,-1 1 0 0 0,-1-1 0 0 0,0 1 0 0 0,0 1 0 0 0,-1 0 0 0 0,0 1 0 0 0,-1 0 0 0 0,0 0 0 0 0,0 1 1 0 0,-1 1-1 0 0,0 0 0 0 0,-1 1 0 0 0,1 0 0 0 0,-1 1 0 0 0,0 1 0 0 0,0 0 0 0 0,-1 1 0 0 0,1 0 0 0 0,-1 2 0 0 0,0-1 0 0 0,1 2 1 0 0,-15 0 10 0 0,19 0-111 0 0,-1-1 0 0 0,1 2 0 0 0,-1-1 0 0 0,1 1 0 0 0,0 1 0 0 0,0 0 0 0 0,-1 0 1 0 0,1 1-1 0 0,0 1 0 0 0,1-1 0 0 0,-1 1 0 0 0,1 1 0 0 0,0 0 0 0 0,0 0 0 0 0,0 1 0 0 0,1 0 1 0 0,-1 1-1 0 0,1 0 0 0 0,1 0 0 0 0,0 0 0 0 0,-1 3 111 0 0,-30 76-3091 0 0,42-23-6633 0 0,0-51-858 0 0</inkml:trace>
  <inkml:trace contextRef="#ctx0" brushRef="#br0" timeOffset="630.977">1324 31 2112 0 0,'0'0'1485'0'0,"0"0"67"0"0,0 0 264 0 0,0 0 281 0 0,0 0 122 0 0,0 0-81 0 0,0 0-316 0 0,0 0-310 0 0,0 0-262 0 0,0 0-233 0 0,0 0-161 0 0,0 0-138 0 0,0 0-121 0 0,1-7-111 0 0,1-1-539 0 0,2-8 954 0 0,-2 37 238 0 0,10 364 874 0 0,20 42-1994 0 0,-32-425-57 0 0,0-1-1 0 0,0 1 1 0 0,0 0 0 0 0,0-1-1 0 0,0 1 1 0 0,0 0-1 0 0,0-1 1 0 0,-1 1 0 0 0,1 0-1 0 0,-1-1 1 0 0,1 1-1 0 0,-1-1 1 0 0,0 1 0 0 0,0-1-1 0 0,1 1 1 0 0,-1-1-1 0 0,0 1 1 0 0,0-1 0 0 0,0 0-1 0 0,-1 0 1 0 0,1 1-1 0 0,0-1 1 0 0,0 0 0 0 0,-1 0-1 0 0,1 0 1 0 0,0 0-1 0 0,-1-1 1 0 0,1 1 0 0 0,-2 0 38 0 0,-2-23-2880 0 0,4-3-1650 0 0,1 13-2415 0 0,0 5-3283 0 0</inkml:trace>
  <inkml:trace contextRef="#ctx0" brushRef="#br0" timeOffset="912.959">1029 602 6441 0 0,'0'0'2621'0'0,"0"0"-1075"0"0,0 0-490 0 0,0 0 93 0 0,0 0 212 0 0,0 0 58 0 0,0 0-136 0 0,0 0-219 0 0,0 0-188 0 0,0 0-133 0 0,0 0-124 0 0,0 0-107 0 0,35-14-79 0 0,110-41-87 0 0,-20 18 362 0 0,24-15-1426 0 0,-122 35-1833 0 0,-9 4-6698 0 0,-14 9-410 0 0</inkml:trace>
  <inkml:trace contextRef="#ctx0" brushRef="#br0" timeOffset="1312.055">1624 127 5769 0 0,'0'0'1641'0'0,"0"0"-747"0"0,0 0-5 0 0,0 0 479 0 0,0 0 428 0 0,0 0 99 0 0,0 0-274 0 0,0 0-393 0 0,0 0-250 0 0,0 0-136 0 0,0 0-80 0 0,0 0-98 0 0,5 30-107 0 0,16 97-114 0 0,-1 66 836 0 0,-19-183-1247 0 0,0 0-6 0 0,-1-1 1 0 0,2 1-1 0 0,-1-1 0 0 0,1 1 0 0 0,1-1 1 0 0,0 0-1 0 0,0 0 0 0 0,1 0 0 0 0,0 0 1 0 0,0 0-1 0 0,1-1 0 0 0,0 0 1 0 0,6 7-27 0 0,-5-12 28 0 0,-1-1 0 0 0,1 0 0 0 0,0 0 0 0 0,0 0 0 0 0,0-1 0 0 0,0 0 1 0 0,0 0-1 0 0,0 0 0 0 0,0-1 0 0 0,0 0 0 0 0,0 0 0 0 0,0-1 0 0 0,0 0 0 0 0,0 0 1 0 0,0 0-1 0 0,0 0 0 0 0,0-1 0 0 0,0 0 0 0 0,0-1 0 0 0,-1 1 0 0 0,1-1 1 0 0,3-3-29 0 0,18-4 25 0 0,-24 8-25 0 0,1 0 1 0 0,-1 1-1 0 0,1-1 1 0 0,0 1-1 0 0,-1-1 0 0 0,1 1 1 0 0,0 1-1 0 0,0-1 1 0 0,0 0-1 0 0,0 1 1 0 0,0 0-1 0 0,0 0 1 0 0,0 0-1 0 0,-1 0 1 0 0,1 0-1 0 0,0 1 0 0 0,0 0 1 0 0,0 0-1 0 0,0 0 1 0 0,-1 0-1 0 0,1 1 1 0 0,0-1-1 0 0,-1 1 1 0 0,1 0-1 0 0,-1 0 1 0 0,0 0-1 0 0,0 1 0 0 0,0-1 1 0 0,0 1-1 0 0,0-1 1 0 0,0 1-1 0 0,0 0 1 0 0,-1 0-1 0 0,0 1 1 0 0,0-1-1 0 0,0 0 1 0 0,0 1-1 0 0,0-1 0 0 0,0 1 1 0 0,-1-1-1 0 0,0 2 0 0 0,3 101-353 0 0,-4-105 32 0 0,0-1-140 0 0,8 0-2077 0 0,1-1-6926 0 0,-6-2-1061 0 0</inkml:trace>
  <inkml:trace contextRef="#ctx0" brushRef="#br0" timeOffset="2098.949">2192 686 464 0 0,'0'0'1142'0'0,"0"0"57"0"0,0 0 316 0 0,0 0 264 0 0,0 0 65 0 0,0 0-118 0 0,0 0-289 0 0,0 0-308 0 0,0 0-197 0 0,0 0-88 0 0,0 0-40 0 0,0 0 2 0 0,0 0-33 0 0,20 10-57 0 0,61 28-81 0 0,-80-37-600 0 0,0 0 0 0 0,1 0 1 0 0,-1-1-1 0 0,0 1 0 0 0,1-1 0 0 0,-1 1 0 0 0,1-1 0 0 0,-1 1 0 0 0,1-1 1 0 0,-1 0-1 0 0,1 1 0 0 0,-1-1 0 0 0,1 0 0 0 0,-1 0 0 0 0,1 0 0 0 0,-1-1 1 0 0,1 1-1 0 0,-1 0 0 0 0,0 0 0 0 0,1-1 0 0 0,-1 1 0 0 0,1-1 1 0 0,-1 1-1 0 0,1-1 0 0 0,-1 0 0 0 0,0 0 0 0 0,0 1 0 0 0,1-1 0 0 0,-1 0 1 0 0,0 0-1 0 0,0 0 0 0 0,0 0 0 0 0,1-1-35 0 0,3-3 186 0 0,0 0-99 0 0,0 0 0 0 0,0 0 1 0 0,-1-1-1 0 0,0 1 0 0 0,0-1 1 0 0,0 0-1 0 0,-1 0 0 0 0,1 0 1 0 0,-2 0-1 0 0,1-1 0 0 0,-1 0 1 0 0,0 1-1 0 0,0-1 0 0 0,0 0 1 0 0,-1 0-1 0 0,0 0 0 0 0,-1 1 0 0 0,0-1 1 0 0,0 0-1 0 0,0 0 0 0 0,-1-5-87 0 0,0 10-20 0 0,0 0-1 0 0,0 0 1 0 0,-1 0 0 0 0,1 0-1 0 0,0 1 1 0 0,-1-1-1 0 0,1 1 1 0 0,-1-1-1 0 0,1 1 1 0 0,-1-1-1 0 0,0 1 1 0 0,0 0-1 0 0,1 0 1 0 0,-1 0-1 0 0,0 0 1 0 0,0 0-1 0 0,0 0 1 0 0,0 1-1 0 0,0-1 1 0 0,-1 1-1 0 0,1-1 1 0 0,0 1-1 0 0,0 0 1 0 0,0-1-1 0 0,0 1 1 0 0,0 0-1 0 0,-1 1 1 0 0,1-1-1 0 0,0 0 1 0 0,0 1-1 0 0,0-1 1 0 0,0 1-1 0 0,0 0 1 0 0,0-1-1 0 0,0 1 1 0 0,0 0-1 0 0,0 0 1 0 0,0 0-1 0 0,1 1 1 0 0,-1-1-1 0 0,0 0 1 0 0,0 1-1 0 0,1-1 1 0 0,-2 2 20 0 0,-6 4-52 0 0,0 1 1 0 0,1-1-1 0 0,0 2 1 0 0,0-1-1 0 0,1 1 0 0 0,0 0 1 0 0,0 1-1 0 0,1-1 1 0 0,0 1-1 0 0,1 1 0 0 0,0-1 1 0 0,1 1-1 0 0,0-1 1 0 0,1 1-1 0 0,0 1 1 0 0,0-1-1 0 0,2 0 0 0 0,-1 0 1 0 0,1 1-1 0 0,1-1 1 0 0,0 1-1 0 0,0 1 52 0 0,4-7 35 0 0,0-1 0 0 0,0 1 0 0 0,0 0 1 0 0,0-1-1 0 0,1 0 0 0 0,0 0 0 0 0,0 0 0 0 0,1-1 0 0 0,-1 0 0 0 0,1 0 1 0 0,0 0-1 0 0,0 0 0 0 0,0-1 0 0 0,0 0 0 0 0,1-1 0 0 0,-1 1 0 0 0,1-1 0 0 0,0-1 1 0 0,-1 1-1 0 0,1-1 0 0 0,0 0 0 0 0,0 0 0 0 0,0-1 0 0 0,0 0 0 0 0,0 0 1 0 0,3-1-36 0 0,17 1 140 0 0,-1-1 0 0 0,0-1 0 0 0,0-1 0 0 0,-1-2 1 0 0,1 0-1 0 0,-1-1 0 0 0,24-11-140 0 0,-22 7 161 0 0,0-1 0 0 0,-1-1 0 0 0,-1-2-1 0 0,0-1 1 0 0,-1 0 0 0 0,0-2 0 0 0,-1-1 0 0 0,-1-1 0 0 0,-1-1-1 0 0,16-19-160 0 0,-34 36 34 0 0,-1 1 0 0 0,0-1 0 0 0,1 0 0 0 0,-1-1 0 0 0,0 1 0 0 0,0 0 0 0 0,-1-1 0 0 0,1 1-1 0 0,-1-1 1 0 0,0 1 0 0 0,0-1 0 0 0,0 0 0 0 0,0 0 0 0 0,-1 1 0 0 0,1-1 0 0 0,-1 0 0 0 0,0 0-1 0 0,0 0 1 0 0,0 1 0 0 0,-1-1 0 0 0,1 0 0 0 0,-1 0 0 0 0,0 1 0 0 0,0-1 0 0 0,0 0 0 0 0,-1 1-1 0 0,1-1 1 0 0,-1 1 0 0 0,0 0 0 0 0,0-1 0 0 0,0 1 0 0 0,0 0 0 0 0,-1 0 0 0 0,0-1-34 0 0,-4 2-16 0 0,0 0 0 0 0,1 0 0 0 0,-1 1 1 0 0,0 0-1 0 0,0 0 0 0 0,0 0 0 0 0,0 1 0 0 0,0 0 1 0 0,0 0-1 0 0,1 1 0 0 0,-1 0 0 0 0,0 0 0 0 0,0 1 1 0 0,0 0-1 0 0,1 0 0 0 0,-1 1 0 0 0,1-1 0 0 0,0 1 1 0 0,0 1-1 0 0,0-1 0 0 0,0 1 0 0 0,0 0 0 0 0,1 0 1 0 0,-1 1-1 0 0,1 0 0 0 0,-3 3 16 0 0,8-6-1 0 0,-1 0-1 0 0,1-1 1 0 0,0 1-1 0 0,0 0 1 0 0,-1-1 0 0 0,1 1-1 0 0,0 0 1 0 0,1-1 0 0 0,-1 1-1 0 0,0 0 1 0 0,0-1-1 0 0,1 1 1 0 0,-1-1 0 0 0,1 1-1 0 0,-1 0 1 0 0,1-1 0 0 0,0 1-1 0 0,0-1 1 0 0,0 1-1 0 0,0-1 1 0 0,0 0 0 0 0,0 1-1 0 0,0-1 1 0 0,0 0 0 0 0,0 0-1 0 0,0 0 1 0 0,1 0 0 0 0,-1 0-1 0 0,0 0 1 0 0,1 0-1 0 0,-1 0 1 0 0,1 0 0 0 0,-1-1-1 0 0,1 1 1 0 0,0 0 0 0 0,-1-1-1 0 0,1 0 1 0 0,0 1-1 0 0,-1-1 1 0 0,1 0 0 0 0,0 0-1 0 0,-1 0 1 0 0,2 0 1 0 0,3 2 24 0 0,88 20 130 0 0,-82-21-125 0 0,1 1-1 0 0,-1 0 0 0 0,1 1 1 0 0,-1 0-1 0 0,0 1 1 0 0,0 0-1 0 0,0 1 0 0 0,-1 1 1 0 0,4 1-29 0 0,-12-2 58 0 0,1 0 1 0 0,-1 0-1 0 0,0 0 1 0 0,-1 0 0 0 0,1 0-1 0 0,-1 1 1 0 0,0-1-1 0 0,0 1 1 0 0,0-1 0 0 0,-1 1-1 0 0,0 0 1 0 0,0-1-1 0 0,-1 1 1 0 0,1 0 0 0 0,-1 0-1 0 0,-1 0 1 0 0,1 0-1 0 0,-1-1 1 0 0,0 1 0 0 0,0 0-1 0 0,-1-1 1 0 0,1 1-1 0 0,-1 0 1 0 0,0-1 0 0 0,-1 0-1 0 0,0 0 1 0 0,0 1-1 0 0,-1 1-58 0 0,-8 31 217 0 0,9-32-208 0 0,0 1-1 0 0,1-1 1 0 0,0 1-1 0 0,0-1 0 0 0,1 1 1 0 0,0-1-1 0 0,0 1 1 0 0,1 0-1 0 0,-1 0 1 0 0,2-1-1 0 0,-1 1 0 0 0,1 0 1 0 0,0 0-1 0 0,0-1 1 0 0,0 1-1 0 0,1-1 0 0 0,0 1 1 0 0,1-1-1 0 0,-1 0 1 0 0,1 0-1 0 0,1 0 1 0 0,-1 0-1 0 0,1 0 0 0 0,0-1 1 0 0,0 1-1 0 0,0-1 1 0 0,1 0-1 0 0,0-1 0 0 0,3 4-8 0 0,6-1-1934 0 0,-19-10-7483 0 0,1 3-2056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24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0 0 0 0,'0'0'588'0'0,"0"0"975"0"0,0 0 496 0 0,0 0 118 0 0,0 0-90 0 0,0 0-271 0 0,0 0-341 0 0,0 0-244 0 0,0 0-180 0 0,0 0-117 0 0,2 2 4888 0 0,-2 0-5817 0 0,32 303 4048 0 0,-12-125-3377 0 0,-3-105-498 0 0,-16-76-239 0 0,0 1 1 0 0,0 0-1 0 0,1 0 0 0 0,-1-1 1 0 0,0 1-1 0 0,0 0 1 0 0,0-1-1 0 0,0 0 1 0 0,0 1-1 0 0,0-1 0 0 0,0 1 1 0 0,0-1-1 0 0,0 0 1 0 0,0 0-1 0 0,0 0 0 0 0,0 1 1 0 0,0-1-1 0 0,0 0 1 0 0,-1 0-1 0 0,1 0 1 0 0,0 0-1 0 0,-1 0 0 0 0,1-1 1 0 0,-1 1-1 0 0,1 0 1 0 0,-1 0-1 0 0,1 0 0 0 0,-1 0 1 0 0,0-1-1 0 0,0 1 1 0 0,0 0-1 0 0,0 0 1 0 0,1 0-1 0 0,-2-1 0 0 0,1 1 1 0 0,0 0-1 0 0,0 0 1 0 0,0-1-1 0 0,0 1 0 0 0,-1 0 1 0 0,1 0 60 0 0,2-13-4550 0 0,-1 3-3960 0 0,-1 7-1661 0 0</inkml:trace>
  <inkml:trace contextRef="#ctx0" brushRef="#br0" timeOffset="420.663">1 707 2665 0 0,'0'0'2399'0'0,"0"0"-1023"0"0,0 0-414 0 0,0 0 242 0 0,0 0 394 0 0,0 0 187 0 0,0 0-87 0 0,0 0-207 0 0,0 0-223 0 0,0 0-136 0 0,0 0-78 0 0,0 0-102 0 0,33-4-81 0 0,108-10-76 0 0,37 10 1548 0 0,193-6-579 0 0,-123-6-1474 0 0,-157 9-684 0 0,-91 7 182 0 0,0 0-125 0 0,0 0-231 0 0,-5 1-2094 0 0,-1 6-646 0 0,0-2-4040 0 0,1-3-3470 0 0</inkml:trace>
  <inkml:trace contextRef="#ctx0" brushRef="#br0" timeOffset="1089.896">431 884 472 0 0,'0'0'2210'0'0,"0"0"-462"0"0,0 0-150 0 0,0 0 174 0 0,0 0 270 0 0,0 0 72 0 0,0 0-247 0 0,0 0-429 0 0,0 0-452 0 0,0 0-341 0 0,0 0-148 0 0,0 0 28 0 0,0 0 89 0 0,3 2 107 0 0,5 4-299 0 0,0 1 0 0 0,0 0-1 0 0,-1 1 1 0 0,0 0 0 0 0,0 0-1 0 0,0 0 1 0 0,-1 1 0 0 0,-1 0-1 0 0,1 0 1 0 0,-1 1 0 0 0,0 1-422 0 0,7 29 341 0 0,-1 1-1 0 0,-2-1 1 0 0,-2 2 0 0 0,-1 16-341 0 0,11 119 328 0 0,-6-158-44 0 0,-5-44 53 0 0,158-450-3 0 0,-132 372-621 0 0,-24 110-3238 0 0,-7 4 1302 0 0,-1-1-3377 0 0,1-2-6042 0 0</inkml:trace>
  <inkml:trace contextRef="#ctx0" brushRef="#br0" timeOffset="1562.178">783 1289 792 0 0,'0'0'1714'0'0,"0"0"-587"0"0,0 0-132 0 0,0 0 361 0 0,0 0 435 0 0,0 0 231 0 0,0 0-146 0 0,0 0-397 0 0,0 0-411 0 0,0 0-247 0 0,0 0-120 0 0,0 0-46 0 0,-4 6-42 0 0,-2 4-346 0 0,0 1-1 0 0,1-1 1 0 0,1 1-1 0 0,0 1 1 0 0,0-1-1 0 0,1 0 1 0 0,0 1-1 0 0,1 0 0 0 0,0-1 1 0 0,1 4-267 0 0,0-11 61 0 0,1-1 0 0 0,0 0 0 0 0,0 0 0 0 0,0 0 1 0 0,0 0-1 0 0,0 1 0 0 0,1-1 0 0 0,0 0 0 0 0,-1 0 0 0 0,1 0 1 0 0,0 0-1 0 0,0 0 0 0 0,1 0 0 0 0,-1 0 0 0 0,1 0 0 0 0,-1-1 1 0 0,1 1-1 0 0,0-1 0 0 0,0 1 0 0 0,0-1 0 0 0,0 1 0 0 0,1-1 0 0 0,-1 0 1 0 0,1 0-1 0 0,-1 0 0 0 0,1 0 0 0 0,0-1 0 0 0,-1 1 0 0 0,1-1 1 0 0,0 0-1 0 0,0 1 0 0 0,0-1 0 0 0,0-1 0 0 0,0 1 0 0 0,2 0-61 0 0,0-1 91 0 0,0 1 0 0 0,0-1 0 0 0,0-1 0 0 0,0 1 0 0 0,0-1 0 0 0,0 0 0 0 0,0 0 0 0 0,-1 0 0 0 0,1-1 0 0 0,0 0 0 0 0,-1 0-1 0 0,1 0 1 0 0,-1 0 0 0 0,1-1 0 0 0,-1 1 0 0 0,0-1 0 0 0,0 0 0 0 0,0-1 0 0 0,-1 1 0 0 0,1-1 0 0 0,-1 1 0 0 0,1-3-91 0 0,1 0 28 0 0,-1 0 0 0 0,0 0 0 0 0,-1 0 1 0 0,1-1-1 0 0,-1 0 0 0 0,-1 1 0 0 0,1-1 0 0 0,-1 0 1 0 0,0 0-1 0 0,-1-1 0 0 0,0 1 0 0 0,0 0 1 0 0,0 0-1 0 0,-1-1 0 0 0,0 1 0 0 0,-1 0 0 0 0,1-1 1 0 0,-1 1-1 0 0,-2-5-28 0 0,1 9-68 0 0,1 0 1 0 0,-1 0-1 0 0,0 0 1 0 0,-1 0-1 0 0,1 0 1 0 0,0 0-1 0 0,-1 1 1 0 0,0-1 0 0 0,0 1-1 0 0,1 0 1 0 0,-1 0-1 0 0,0 0 1 0 0,-1 0-1 0 0,1 0 1 0 0,0 1-1 0 0,-1-1 1 0 0,1 1-1 0 0,0 0 1 0 0,-1 0-1 0 0,0 0 1 0 0,1 0-1 0 0,-1 1 1 0 0,1 0-1 0 0,-1-1 1 0 0,0 1-1 0 0,-1 1 68 0 0,-37-3-6844 0 0,37 2 5334 0 0,-5 0-9828 0 0</inkml:trace>
  <inkml:trace contextRef="#ctx0" brushRef="#br0" timeOffset="4216.853">1269 1311 0 0 0,'0'0'1515'0'0,"0"0"272"0"0,0 0 91 0 0,0 0-4 0 0,0 0-97 0 0,0 0-116 0 0,0 0-125 0 0,0 0-104 0 0,0 0-138 0 0,0 0-181 0 0,-13 1 2184 0 0,-36 56-763 0 0,-53 58-1014 0 0,64-86-1388 0 0,32-23 76 0 0,3-12-3976 0 0,5 1 439 0 0,1-1-4461 0 0,-3 3-881 0 0</inkml:trace>
  <inkml:trace contextRef="#ctx0" brushRef="#br0" timeOffset="4576.824">1059 1226 4097 0 0,'0'0'1715'0'0,"0"0"-583"0"0,0 0-260 0 0,0 0 321 0 0,0 0 460 0 0,0 0 252 0 0,0 0-88 0 0,0 0-411 0 0,0 0-394 0 0,0 0-236 0 0,0 0-171 0 0,0 0-61 0 0,0 0-30 0 0,8 17-12 0 0,44 80 461 0 0,51 36 1620 0 0,-98-126-3353 0 0,6 14 1929 0 0,-9-15-5262 0 0,-2-3-4626 0 0,0-3-2117 0 0</inkml:trace>
  <inkml:trace contextRef="#ctx0" brushRef="#br0" timeOffset="5616.68">1026 722 0 0 0,'0'0'615'0'0,"0"0"897"0"0,0 0 228 0 0,0 0-104 0 0,0 0-150 0 0,0 0-111 0 0,0 0-42 0 0,0 0-36 0 0,0 0-110 0 0,0 0-109 0 0,-2 0-163 0 0,-8 0-127 0 0,7 0-80 0 0,3 0-105 0 0,0 0-74 0 0,0 0-55 0 0,0 0-53 0 0,0 0-54 0 0,0 0-30 0 0,0 0-26 0 0,23 0 1751 0 0,134-26 569 0 0,-92 23-2260 0 0,-68 50 62 0 0,-110 82-83 0 0,113-128-351 0 0,-1 0 1 0 0,0-1-1 0 0,1 1 0 0 0,-1 0 1 0 0,1 0-1 0 0,-1-1 1 0 0,1 1-1 0 0,-1 0 1 0 0,1 0-1 0 0,0 0 1 0 0,-1 0-1 0 0,1 0 1 0 0,0 0-1 0 0,0 0 1 0 0,0 0-1 0 0,0 0 1 0 0,0 0-1 0 0,0 0 1 0 0,0 0-1 0 0,0 0 1 0 0,0-1-1 0 0,0 1 1 0 0,0 0-1 0 0,1 0 1 0 0,-1 0-1 0 0,0 0 1 0 0,1 0-1 0 0,-1 0 0 0 0,1 0 1 0 0,-1 0-1 0 0,1-1 1 0 0,-1 1-1 0 0,1 0 1 0 0,-1 0-1 0 0,1-1 1 0 0,0 1-1 0 0,-1 0 1 0 0,1-1-1 0 0,0 1 1 0 0,0-1-1 0 0,0 1 1 0 0,0 0 0 0 0,44 4 235 0 0,-42-5-215 0 0,161-30 772 0 0,-158 28 163 0 0,-3 1-3707 0 0,0 0-6825 0 0,-3 1-2465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2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0 0 0,'0'0'784'0'0,"0"0"514"0"0,0 0 125 0 0,0 0-27 0 0,0 0 7 0 0,0 0-8 0 0,0 0-45 0 0,-7 2 2445 0 0,4 0 2033 0 0,174 1-1989 0 0,98-50-2047 0 0,-241 47-1623 0 0,-27 0-149 0 0,-1 0 0 0 0,0 0 12 0 0,0 0 12 0 0,-18 7-105 0 0,-16 14-1656 0 0,18-11-1812 0 0,0-1-5323 0 0,11-5-1577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3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6505 0 0,'0'0'1955'0'0,"0"0"-233"0"0,0 0 4 0 0,0 0 80 0 0,0 0-35 0 0,0 0-266 0 0,0 0-423 0 0,0 0-394 0 0,0 0-251 0 0,0 0-72 0 0,0 0-3 0 0,0 0 74 0 0,0 0 60 0 0,8 2-5 0 0,142 4 1672 0 0,79-25-1496 0 0,-198 27-1369 0 0,-19-2-3222 0 0,-5-2-1024 0 0,-4-3-6582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506 192 0 0 0,'0'0'2020'0'0,"0"0"57"0"0,0 0 51 0 0,0 0 58 0 0,0 0 56 0 0,0 0-111 0 0,0 0-253 0 0,0 0-354 0 0,0 0-369 0 0,0 0-289 0 0,0 0-226 0 0,-2-2-176 0 0,-7-8-131 0 0,7 7-91 0 0,2 3-53 0 0,0 0-50 0 0,0 0-38 0 0,0 19 442 0 0,0 249 2503 0 0,48-7-2197 0 0,-32-201-757 0 0,-10-47-103 0 0,-2 0-178 0 0,-8-10-8735 0 0,0-3-2420 0 0</inkml:trace>
  <inkml:trace contextRef="#ctx0" brushRef="#br0" timeOffset="624.73">130 958 2753 0 0,'0'0'1432'0'0,"0"0"-189"0"0,0 0 142 0 0,0 0 316 0 0,0 0 190 0 0,0 0-165 0 0,0 0-469 0 0,0 0-481 0 0,0 0-276 0 0,0 0-39 0 0,0 0 91 0 0,0 0 126 0 0,10 0 55 0 0,174 3 3529 0 0,286-21-1345 0 0,-270 32-2821 0 0,-197-13-221 0 0,-1 0 0 0 0,1-1 0 0 0,0 1 0 0 0,-1-1 1 0 0,1 1-1 0 0,0-1 0 0 0,-1 0 0 0 0,1 0 0 0 0,0 0 1 0 0,0-1-1 0 0,-1 1 0 0 0,1-1 0 0 0,0 1 0 0 0,-1-1 1 0 0,1 0-1 0 0,0 0 0 0 0,-1 0 0 0 0,1 0 0 0 0,-1 0 1 0 0,0-1-1 0 0,1 1 0 0 0,-1-1 0 0 0,0 0 0 0 0,0 0 1 0 0,0 1-1 0 0,0-2 125 0 0,1 0-979 0 0,0-2-2109 0 0,-2 1-2923 0 0,1-3-4925 0 0</inkml:trace>
  <inkml:trace contextRef="#ctx0" brushRef="#br0" timeOffset="1507.5">423 1201 2296 0 0,'0'0'2894'0'0,"0"0"-500"0"0,0 0-397 0 0,0 0-62 0 0,0 0-17 0 0,0 0-157 0 0,0 0-314 0 0,0 0-380 0 0,0 0-348 0 0,0 0-218 0 0,0 0-149 0 0,0 0-73 0 0,0 0-31 0 0,0-8 838 0 0,23 64 882 0 0,58 146 134 0 0,-17 5-1669 0 0,-63-206-468 0 0,12 21 368 0 0,-5-35 596 0 0,8-138-750 0 0,21 41-174 0 0,50-100-123 0 0,-84 203 49 0 0,28-99-1584 0 0,-31 105 827 0 0,0 1-534 0 0,-1 1-6759 0 0,-1 2-3503 0 0</inkml:trace>
  <inkml:trace contextRef="#ctx0" brushRef="#br0" timeOffset="4630.891">808 1639 0 0 0,'0'0'878'0'0,"0"0"184"0"0,0 0 63 0 0,0-3-1 0 0,0-3-2117 0 0,-2-21 13858 0 0,-6 22-10071 0 0,5 5-2727 0 0,0 0 1 0 0,0 1 0 0 0,0-1-1 0 0,-1 0 1 0 0,1 1 0 0 0,0 0 0 0 0,0-1-1 0 0,1 1 1 0 0,-1 1 0 0 0,0-1-1 0 0,0 0 1 0 0,0 1 0 0 0,1-1-1 0 0,-1 1 1 0 0,1 0 0 0 0,-1 0-1 0 0,1 0 1 0 0,0 0 0 0 0,-1 0 0 0 0,1 0-1 0 0,0 1 1 0 0,1-1 0 0 0,-1 1-1 0 0,0-1 1 0 0,1 1 0 0 0,-1 0-1 0 0,1 0 1 0 0,0-1 0 0 0,-1 3-68 0 0,0-2 33 0 0,0 0 0 0 0,0-1 0 0 0,0 1 0 0 0,1 0-1 0 0,-1 0 1 0 0,1 0 0 0 0,-1 0 0 0 0,1 0 0 0 0,0 0 0 0 0,0 0 0 0 0,1 1 0 0 0,-1-1 0 0 0,1 0 0 0 0,-1 0 0 0 0,1 1 0 0 0,0-1 0 0 0,0 0 0 0 0,0 1 0 0 0,1-1-1 0 0,-1 0 1 0 0,1 1 0 0 0,0-1 0 0 0,0 0 0 0 0,0 0 0 0 0,0 0 0 0 0,1 0 0 0 0,-1 0 0 0 0,1 0 0 0 0,0 0 0 0 0,-1 0 0 0 0,1-1 0 0 0,1 1 0 0 0,-1-1 0 0 0,0 1-1 0 0,1-1 1 0 0,-1 0 0 0 0,1 0 0 0 0,-1 0 0 0 0,1 0 0 0 0,0 0 0 0 0,0-1 0 0 0,0 0 0 0 0,0 1 0 0 0,0-1 0 0 0,0 0 0 0 0,3 1-33 0 0,1-1 68 0 0,-1 0 0 0 0,0 0 1 0 0,0-1-1 0 0,1 0 0 0 0,-1 0 1 0 0,0 0-1 0 0,0-1 0 0 0,0 0 1 0 0,1 0-1 0 0,-1 0 0 0 0,0-1 1 0 0,0 0-1 0 0,0 0 0 0 0,-1 0 0 0 0,1-1 1 0 0,-1 0-1 0 0,1 0 0 0 0,-1-1 1 0 0,0 1-1 0 0,0-1 0 0 0,0 0 1 0 0,-1-1-1 0 0,1 1 0 0 0,-1-1 1 0 0,0 0-1 0 0,0 0 0 0 0,-1 0 1 0 0,1 0-1 0 0,-1-1 0 0 0,-1 1 1 0 0,1-1-1 0 0,-1 0 0 0 0,0 0 0 0 0,0 0 1 0 0,0 0-1 0 0,-1 0 0 0 0,0 0 1 0 0,0 0-1 0 0,-1 0 0 0 0,1-2-68 0 0,-2 6-21 0 0,0-1-1 0 0,1 1 1 0 0,-1 0-1 0 0,0-1 1 0 0,0 1-1 0 0,0 0 0 0 0,-1-1 1 0 0,1 1-1 0 0,0 0 1 0 0,-1 0-1 0 0,0 0 1 0 0,1 0-1 0 0,-1 1 1 0 0,0-1-1 0 0,0 0 0 0 0,0 1 1 0 0,0-1-1 0 0,0 1 1 0 0,0 0-1 0 0,0-1 1 0 0,-1 1-1 0 0,1 0 1 0 0,0 1-1 0 0,-1-1 0 0 0,1 0 1 0 0,-1 1-1 0 0,1-1 1 0 0,-1 1-1 0 0,0 0 22 0 0,-77-5-4049 0 0,54 9-83 0 0,8-1-2602 0 0,3 1-2791 0 0</inkml:trace>
  <inkml:trace contextRef="#ctx0" brushRef="#br0" timeOffset="5412.868">990 1101 0 0 0,'0'0'1730'0'0,"0"0"254"0"0,0 0 155 0 0,0 0-36 0 0,0 0-220 0 0,0 0-217 0 0,0 0-187 0 0,0 0-132 0 0,0 0-139 0 0,0 0-138 0 0,0 0-119 0 0,0 0-116 0 0,-2-2-107 0 0,-7-8-103 0 0,7 8-97 0 0,2 2-93 0 0,0 0-79 0 0,15-8 971 0 0,7 0-986 0 0,1 1 0 0 0,0 2 1 0 0,0 0-1 0 0,0 2 0 0 0,1 0 0 0 0,7 1-341 0 0,-39 43 654 0 0,-1-27-522 0 0,6-10-118 0 0,0 0 0 0 0,0 1 0 0 0,0 0 0 0 0,1-1 0 0 0,0 1 0 0 0,-1 0 0 0 0,2 0 0 0 0,-1 0 0 0 0,1 1 1 0 0,-1-1-1 0 0,1 0 0 0 0,1 1 0 0 0,-1-1 0 0 0,1 1 0 0 0,0-1 0 0 0,0 1-14 0 0,1-4 11 0 0,1-1 0 0 0,-1 1 0 0 0,0 0 0 0 0,1-1 0 0 0,-1 1 0 0 0,1-1 0 0 0,0 1 0 0 0,-1-1 0 0 0,1 1-1 0 0,0-1 1 0 0,0 0 0 0 0,0 0 0 0 0,0 0 0 0 0,0 0 0 0 0,0-1 0 0 0,0 1 0 0 0,0 0 0 0 0,0-1 0 0 0,0 1 0 0 0,0-1 0 0 0,0 0 0 0 0,1 0 0 0 0,-1 0 0 0 0,0 0 0 0 0,0 0-1 0 0,2 0-10 0 0,11 1 87 0 0,45 0 233 0 0,-49-16-9079 0 0,-11 14-3056 0 0</inkml:trace>
  <inkml:trace contextRef="#ctx0" brushRef="#br0" timeOffset="8483.487">1432 181 0 0 0,'0'0'1280'0'0,"0"0"137"0"0,0 0 231 0 0,0 0 248 0 0,0 0 85 0 0,0 0-180 0 0,0 0-426 0 0,0 0-408 0 0,0 0-316 0 0,0 0-203 0 0,0 0-77 0 0,0 0-14 0 0,-3-1-18 0 0,-3-1 6 0 0,5 3 686 0 0,17 8 980 0 0,-5 5-1598 0 0,0-1-1 0 0,0 2 0 0 0,-1-1 0 0 0,-1 2 0 0 0,0-1 0 0 0,-1 1 1 0 0,-1 0-1 0 0,-1 1 0 0 0,0 0 0 0 0,-1 0 0 0 0,0 6-412 0 0,7 13 270 0 0,65 262 653 0 0,-63-178-618 0 0,-4 1 0 0 0,-6 95-305 0 0,-36-53 170 0 0,18-65-134 0 0,-10 41-26 0 0,-9-65 62 0 0,-30 11-10 0 0,-11 22 36 0 0,10-16-29 0 0,20-27-157 0 0,43-61 558 0 0,0-2-15550 0 0,1-2 5006 0 0</inkml:trace>
  <inkml:trace contextRef="#ctx0" brushRef="#br0" timeOffset="9888.125">149 1 0 0 0,'0'0'1223'0'0,"0"0"419"0"0,0 0 86 0 0,0 0-249 0 0,0 0-347 0 0,0 0-240 0 0,0 0-143 0 0,0 0-45 0 0,0 0 4 0 0,-2 0 6813 0 0,2 3-7901 0 0,-16 50 3356 0 0,-16 112-956 0 0,-4 23-1054 0 0,15-88-405 0 0,4 1-1 0 0,4 1 0 0 0,2 58-560 0 0,10-88 336 0 0,4 0-1 0 0,2-1 1 0 0,4 1-1 0 0,2-2 0 0 0,4 1 1 0 0,8 17-336 0 0,62 173 992 0 0,-19-66 12 0 0,-63-188-965 0 0,1-1-1 0 0,0 0 0 0 0,0 0 1 0 0,1-1-1 0 0,0 1 1 0 0,0-1-1 0 0,0 0 0 0 0,0 0 1 0 0,1 0-1 0 0,-1-1 1 0 0,1 0-1 0 0,1 0 1 0 0,3 2-39 0 0,5 4 44 0 0,18 16 15 0 0,-32-25-56 0 0,-1-1 3 0 0,0 0 0 0 0,0 0-12 0 0,0 0-6 0 0,0 0-18 0 0,0 0-22 0 0,0 0-43 0 0,0 0-73 0 0,0 0-95 0 0,0 0-158 0 0,0-13-4292 0 0,0 8 126 0 0,0 4-7797 0 0</inkml:trace>
  <inkml:trace contextRef="#ctx0" brushRef="#br0" timeOffset="11392.221">2107 148 0 0 0,'0'0'452'0'0,"0"0"792"0"0,0 0 239 0 0,0 0 56 0 0,0 0 15 0 0,0 0-82 0 0,0 0-113 0 0,0 0-144 0 0,0 0-131 0 0,0 0-137 0 0,-9-7 4514 0 0,-1 16-5122 0 0,0 1-1 0 0,1 0 0 0 0,1 1 0 0 0,0 0 0 0 0,0 0 0 0 0,1 0 0 0 0,0 1 1 0 0,1 0-1 0 0,0 1 0 0 0,1-1 0 0 0,1 1 0 0 0,-2 5-338 0 0,0-2 262 0 0,-29 94 534 0 0,5 1-1 0 0,5 1 1 0 0,5 1 0 0 0,5 0-1 0 0,1 49-795 0 0,12 127 1143 0 0,12-225-874 0 0,2 0 0 0 0,4-1 0 0 0,9 23-269 0 0,-17-58 65 0 0,54 188 685 0 0,-16-142-339 0 0,-31-59-307 0 0,19 22 106 0 0,-19-12-139 0 0,2-6-38 0 0,-20-49-2236 0 0,-2 9-5056 0 0,3 17-4843 0 0</inkml:trace>
  <inkml:trace contextRef="#ctx0" brushRef="#br0" timeOffset="13200.849">2879 302 0 0 0,'0'0'708'0'0,"0"0"778"0"0,0 0 416 0 0,0 0 61 0 0,0 0-118 0 0,0 0-199 0 0,0 0-228 0 0,0 0-142 0 0,0 0-114 0 0,-1-5-58 0 0,0-17-65 0 0,1 16-56 0 0,0 6-91 0 0,0 0-115 0 0,0 0-110 0 0,0 0-100 0 0,0 0-98 0 0,0 0-74 0 0,0 0-62 0 0,0 16 761 0 0,13 307 1656 0 0,-2-154-2443 0 0,-3-155-1508 0 0,-4-13-3200 0 0,0-1-4034 0 0,-4 0-2311 0 0</inkml:trace>
  <inkml:trace contextRef="#ctx0" brushRef="#br0" timeOffset="13620.451">2198 961 2080 0 0,'0'0'2653'0'0,"0"0"-1143"0"0,0 0-531 0 0,0 0 54 0 0,0 0 253 0 0,0 0 253 0 0,0 0 52 0 0,0 0-102 0 0,0 0-166 0 0,0 0-200 0 0,0 0-115 0 0,0 0-107 0 0,16 5-67 0 0,118 30 1371 0 0,124-31 705 0 0,133-46-1660 0 0,-211 18-1032 0 0,41-2 17 0 0,170 5-235 0 0,-284 24-771 0 0,-98 7-1249 0 0,-9-6-1491 0 0,-2 0-3862 0 0,-1-3-4383 0 0</inkml:trace>
  <inkml:trace contextRef="#ctx0" brushRef="#br0" timeOffset="14082.857">2748 1326 5473 0 0,'0'0'1871'0'0,"0"0"-228"0"0,0 0-24 0 0,0 0 115 0 0,0 0 18 0 0,0 0-106 0 0,0 0-258 0 0,0 0-274 0 0,0 0-254 0 0,0 0-197 0 0,0 0-147 0 0,0 0-89 0 0,0 0-62 0 0,-30 6-31 0 0,-95 22-8 0 0,123-28-304 0 0,-1 0-1 0 0,0 0 0 0 0,1 1 0 0 0,-1-1 1 0 0,0 1-1 0 0,1 0 0 0 0,-1 0 1 0 0,1 0-1 0 0,-1 0 0 0 0,1 0 0 0 0,0 1 1 0 0,-1-1-1 0 0,1 1 0 0 0,0-1 1 0 0,0 1-1 0 0,0 0 0 0 0,0 0 0 0 0,0 0 1 0 0,1 0-1 0 0,-1 0 0 0 0,0 0 1 0 0,1 0-1 0 0,0 1 0 0 0,-1-1-21 0 0,-2 7 116 0 0,-5 5 47 0 0,1 1-1 0 0,0-1 1 0 0,1 1 0 0 0,1 0-1 0 0,1 1 1 0 0,0 0-1 0 0,1 0 1 0 0,0 0 0 0 0,2 0-1 0 0,-1 0 1 0 0,2 1-1 0 0,1-1 1 0 0,0 1 0 0 0,2 15-163 0 0,-1-25 14 0 0,1 1 1 0 0,0-1-1 0 0,1 0 1 0 0,-1 1 0 0 0,1-1-1 0 0,1 0 1 0 0,-1-1-1 0 0,1 1 1 0 0,0-1-1 0 0,1 1 1 0 0,0-1 0 0 0,0-1-1 0 0,0 1 1 0 0,0-1-1 0 0,1 1 1 0 0,0-2-1 0 0,0 1 1 0 0,0-1 0 0 0,1 0-1 0 0,0 0 1 0 0,0 0-1 0 0,0-1 1 0 0,0 0 0 0 0,0-1-1 0 0,0 0 1 0 0,1 0-1 0 0,-1 0 1 0 0,1-1-1 0 0,-1 0 1 0 0,7 0-15 0 0,125-16-2072 0 0,-93-3-1298 0 0,-17 4-4791 0 0,-13 6-3308 0 0</inkml:trace>
  <inkml:trace contextRef="#ctx0" brushRef="#br0" timeOffset="14476.532">3109 1492 5697 0 0,'0'0'2006'0'0,"0"0"-428"0"0,0 0-91 0 0,0 0 102 0 0,0 0 81 0 0,0 0-103 0 0,0 0-300 0 0,0 0-319 0 0,0 0-253 0 0,0 0-178 0 0,-30 31-130 0 0,-91 96-72 0 0,91-86-18 0 0,31-39-238 0 0,-1 1 1 0 0,0-1-1 0 0,1 0 0 0 0,-1 0 0 0 0,1 0 1 0 0,0 0-1 0 0,0 1 0 0 0,0-1 0 0 0,0 0 0 0 0,0-1 1 0 0,0 1-1 0 0,1 0 0 0 0,-1 0 0 0 0,0 0 1 0 0,1-1-1 0 0,-1 1 0 0 0,1-1 0 0 0,0 1 0 0 0,0-1 1 0 0,0 1-1 0 0,-1-1 0 0 0,1 0 0 0 0,0 0 1 0 0,1 0-1 0 0,-1 0 0 0 0,0-1 0 0 0,0 1 0 0 0,0 0 1 0 0,0-1-1 0 0,1 1 0 0 0,-1-1-59 0 0,75 7 1437 0 0,-61-8-1313 0 0,0-1 0 0 0,-1-1 1 0 0,1 0-1 0 0,0-1 0 0 0,-1 0 0 0 0,0-1 1 0 0,0-1-1 0 0,0-1 0 0 0,-1 0 0 0 0,0-1 1 0 0,0 0-1 0 0,-1-1 0 0 0,0 0 0 0 0,-1-2 1 0 0,0 1-1 0 0,0-1 0 0 0,-1-1 0 0 0,3-5-124 0 0,-11 14 5 0 0,0 0 0 0 0,0-1 0 0 0,-1 1 0 0 0,1-1-1 0 0,-1 0 1 0 0,0 0 0 0 0,0 0 0 0 0,0 0 0 0 0,0 0-1 0 0,-1 0 1 0 0,0 0 0 0 0,0-1 0 0 0,0 1 0 0 0,0-1-1 0 0,-1 1 1 0 0,0 0 0 0 0,0-1 0 0 0,0 1 0 0 0,0-1-1 0 0,-1 1 1 0 0,1-1 0 0 0,-1 1 0 0 0,0 0 0 0 0,-1 0-1 0 0,1-1 1 0 0,-1 1 0 0 0,0 0 0 0 0,0 0 0 0 0,0 0-1 0 0,0 1 1 0 0,-1-1 0 0 0,1 0 0 0 0,-1 1 0 0 0,0 0-1 0 0,0-1 1 0 0,0 1 0 0 0,-1 1 0 0 0,1-1 0 0 0,-1 0-1 0 0,0 1 1 0 0,1-1 0 0 0,-1 1 0 0 0,0 0 0 0 0,0 1-1 0 0,-3-2-3 0 0,-117-7-2649 0 0,75 18-5675 0 0,33-3-3411 0 0</inkml:trace>
  <inkml:trace contextRef="#ctx0" brushRef="#br0" timeOffset="14919.618">3744 1396 9594 0 0,'0'0'1680'0'0,"0"0"-426"0"0,0 0-135 0 0,0 0 46 0 0,0 0 46 0 0,0 0-33 0 0,0 0-146 0 0,0 0-185 0 0,0 0-133 0 0,0 0-112 0 0,0 0-90 0 0,0 0-66 0 0,-26 10-91 0 0,-78 30-67 0 0,62-16 134 0 0,41-21-421 0 0,0-1-1 0 0,0 1 0 0 0,-1-1 0 0 0,2 1 1 0 0,-1-1-1 0 0,0 1 0 0 0,0 0 1 0 0,1 0-1 0 0,0-1 0 0 0,-1 1 0 0 0,1 0 1 0 0,0 0-1 0 0,0-1 0 0 0,1 1 0 0 0,-1 0 1 0 0,0 0-1 0 0,1-1 0 0 0,0 1 0 0 0,0 0 1 0 0,-1-1-1 0 0,2 1 0 0 0,-1-1 0 0 0,0 1 1 0 0,0-1-1 0 0,1 1 0 0 0,-1-1 0 0 0,1 0 1 0 0,0 0-1 0 0,0 0 0 0 0,0 0 1 0 0,0 0-1 0 0,0 0 0 0 0,0 0 0 0 0,0-1 1 0 0,1 1-1 0 0,-1-1 0 0 0,1 1 0 0 0,-1-1 1 0 0,1 0-1 0 0,-1 0 0 0 0,2 0 0 0 0,2 1 29 0 0,-1 1 0 0 0,1 0 1 0 0,0 0-1 0 0,-1 0 0 0 0,1 1 0 0 0,-1 0 0 0 0,0 0 0 0 0,0 0 1 0 0,-1 1-1 0 0,1 0 0 0 0,-1 0 0 0 0,0 0 0 0 0,0 0 0 0 0,-1 0 0 0 0,1 1 1 0 0,-1 0-1 0 0,-1 0 0 0 0,1 0 0 0 0,-1 0 0 0 0,0 0 0 0 0,0 0 1 0 0,-1 0-1 0 0,1 1 0 0 0,-2-1 0 0 0,1 1 0 0 0,-1-1 0 0 0,1 1 0 0 0,-2-1 1 0 0,1 2-30 0 0,-3-2 60 0 0,-1 0 0 0 0,1-1 1 0 0,-1 1-1 0 0,0-1 0 0 0,0 0 1 0 0,0 0-1 0 0,-1 0 0 0 0,0 0 1 0 0,0-1-1 0 0,0 0 0 0 0,0 0 0 0 0,-1 0 1 0 0,-3 1-61 0 0,-1 1-92 0 0,-1-1 0 0 0,-1-1 0 0 0,1 1 1 0 0,0-2-1 0 0,-1 0 0 0 0,0 0 0 0 0,0-1 1 0 0,0 0-1 0 0,0-1 0 0 0,0-1 0 0 0,0 0 92 0 0,-14-7-3272 0 0,19-1-4912 0 0,6 5-3162 0 0</inkml:trace>
  <inkml:trace contextRef="#ctx0" brushRef="#br0" timeOffset="15224.464">3851 1204 14795 0 0,'0'0'1358'0'0,"0"0"-511"0"0,0 0-170 0 0,0 0 145 0 0,0 0 152 0 0,0 0-12 0 0,0 0-178 0 0,0 0-220 0 0,0 0-150 0 0,0 0-133 0 0,0 0-90 0 0,0 0-58 0 0,0 0-53 0 0,25-4-21 0 0,81-16-8 0 0,-46 16-6 0 0,-59 5-36 0 0,0 1 1 0 0,1 0-1 0 0,-1-1 1 0 0,0 1-1 0 0,0 0 0 0 0,0 0 1 0 0,0 0-1 0 0,-1 0 1 0 0,1 0-1 0 0,-1 0 0 0 0,1 0 1 0 0,-1 0-1 0 0,1 0 1 0 0,-1 0-1 0 0,0 1 0 0 0,0-1 1 0 0,0 0-1 0 0,0 0 1 0 0,-1 0-1 0 0,1 0 0 0 0,-1 0 1 0 0,1 0-1 0 0,-1 0 1 0 0,1 0-1 0 0,-1 0 0 0 0,0 0 1 0 0,0 0-1 0 0,0 0 1 0 0,0 0-1 0 0,-1-1 0 0 0,1 1 1 0 0,0 0-1 0 0,-1-1 1 0 0,1 1-1 0 0,-1-1 0 0 0,1 0 1 0 0,-1 1-1 0 0,0-1 1 0 0,0 0-10 0 0,-26 31 183 0 0,23-27-121 0 0,0-1 0 0 0,0 1 0 0 0,0 0 0 0 0,1 0 0 0 0,0 0 0 0 0,0 1 0 0 0,0 0 0 0 0,1-1 0 0 0,0 1-1 0 0,0 1 1 0 0,0-1 0 0 0,1 0 0 0 0,0 1 0 0 0,0-1 0 0 0,1 1 0 0 0,0-1 0 0 0,0 5-62 0 0,2-8 26 0 0,1 0 0 0 0,0 0 1 0 0,0-1-1 0 0,0 1 0 0 0,0-1 1 0 0,0 1-1 0 0,1-1 0 0 0,-1 0 0 0 0,1 0 1 0 0,0 0-1 0 0,0 0 0 0 0,-1 0 1 0 0,1-1-1 0 0,0 1 0 0 0,0-1 0 0 0,1 0 1 0 0,-1 0-1 0 0,0 0 0 0 0,0 0 0 0 0,0 0 1 0 0,1-1-1 0 0,-1 0 0 0 0,0 1 1 0 0,1-1-1 0 0,-1 0 0 0 0,0-1 0 0 0,1 1 1 0 0,-1-1-1 0 0,0 1 0 0 0,0-1 1 0 0,2 0-27 0 0,5 0 21 0 0,25-4 276 0 0,-19 1-2272 0 0,-1 2-5941 0 0,-12 2-4029 0 0</inkml:trace>
  <inkml:trace contextRef="#ctx0" brushRef="#br0" timeOffset="15712.473">4396 1348 12683 0 0,'0'0'4339'0'0,"0"0"-2410"0"0,0 0-796 0 0,0 0-38 0 0,0 0-76 0 0,0 0-121 0 0,0 0-246 0 0,0 0-267 0 0,0 0-153 0 0,0 0-61 0 0,0 0-42 0 0,0 0-54 0 0,-25 22-23 0 0,-75 68-24 0 0,95-85-26 0 0,-1 0-1 0 0,1 0 1 0 0,0 0-1 0 0,0 0 1 0 0,1 1-1 0 0,-1 0 1 0 0,1 0-1 0 0,0 0 1 0 0,1 0-1 0 0,0 1 1 0 0,0-1-1 0 0,0 1 1 0 0,-1 6-2 0 0,-2 4 1 0 0,2-9-1 0 0,0 0 0 0 0,0 0-1 0 0,1 0 1 0 0,0 0 0 0 0,1 1-1 0 0,-1-1 1 0 0,2 1 0 0 0,-1-1-1 0 0,1 1 1 0 0,0 0 0 0 0,1 0-1 0 0,0 0 1 0 0,1-1 0 0 0,-1 1-1 0 0,2 0 1 0 0,-1-1 0 0 0,1 1 0 0 0,1-1-1 0 0,-1 1 1 0 0,1-1 0 0 0,1 0-1 0 0,0 0 1 0 0,0 0 0 0 0,0-1-1 0 0,1 1 1 0 0,0-1 0 0 0,1 0-1 0 0,-1 0 1 0 0,8 5 0 0 0,-5-7 59 0 0,1 0 0 0 0,0 0 0 0 0,0-1 0 0 0,0 0 0 0 0,1-1 1 0 0,-1 0-1 0 0,1 0 0 0 0,0-1 0 0 0,0-1 0 0 0,-1 1 0 0 0,1-2 0 0 0,0 1 0 0 0,0-1 0 0 0,0-1 0 0 0,0 0 1 0 0,0 0-1 0 0,0-1 0 0 0,0 0 0 0 0,0-1 0 0 0,-1 0 0 0 0,4-2-59 0 0,9-3 212 0 0,-1-2 0 0 0,-1 0-1 0 0,0-2 1 0 0,-1 0 0 0 0,0-1 0 0 0,0 0-1 0 0,-2-2 1 0 0,15-15-212 0 0,-23 21 26 0 0,0 0 0 0 0,-1-1 0 0 0,0 0 0 0 0,-1 0 0 0 0,0-1 0 0 0,0 0 0 0 0,-2 0-1 0 0,1 0 1 0 0,-1-1 0 0 0,-1 0 0 0 0,0 0 0 0 0,-1 0 0 0 0,0 0 0 0 0,0-1 0 0 0,-2 1 0 0 0,0-1 0 0 0,0 0-1 0 0,-1 1 1 0 0,-1-7-26 0 0,0 11-33 0 0,0 1 0 0 0,-1 0 0 0 0,0-1-1 0 0,0 1 1 0 0,0 0 0 0 0,-1 1 0 0 0,0-1 0 0 0,-1 0-1 0 0,0 1 1 0 0,0 0 0 0 0,0 0 0 0 0,0 0-1 0 0,-1 0 1 0 0,0 1 0 0 0,0-1 0 0 0,-1 1-1 0 0,0 1 1 0 0,1-1 0 0 0,-2 1 0 0 0,1 0 0 0 0,0 0-1 0 0,-1 1 1 0 0,-1-1 33 0 0,-6-3-390 0 0,-1 2 0 0 0,-1-1 1 0 0,1 2-1 0 0,-1 0 0 0 0,1 0 0 0 0,-1 2 0 0 0,0 0 1 0 0,0 1-1 0 0,0 0 0 0 0,-3 1 390 0 0,-28 5-4025 0 0,18 0-2651 0 0,5 0-5508 0 0</inkml:trace>
  <inkml:trace contextRef="#ctx0" brushRef="#br0" timeOffset="16064.551">4164 1624 12027 0 0,'0'0'2700'0'0,"0"0"-543"0"0,0 0-374 0 0,0 0-307 0 0,0 0-205 0 0,0 0-183 0 0,0 0-180 0 0,0 0-162 0 0,0 0-151 0 0,0 0-135 0 0,0 0-110 0 0,0 0-80 0 0,0 0-75 0 0,27-13-35 0 0,84-39-26 0 0,-50 29 142 0 0,-53 20-267 0 0,0 2 0 0 0,0-1 0 0 0,0 1-1 0 0,0 0 1 0 0,1 0 0 0 0,-1 1-1 0 0,0 0 1 0 0,0 1 0 0 0,1-1 0 0 0,-1 2-1 0 0,4 0-8 0 0,46 72 43 0 0,-52-69-12 0 0,0 0 1 0 0,0-1-1 0 0,0 1 0 0 0,0-2 1 0 0,1 1-1 0 0,0-1 0 0 0,-1 0 1 0 0,1 0-1 0 0,0-1 0 0 0,1 0 1 0 0,-1 0-1 0 0,0 0 0 0 0,0-1 1 0 0,1 0-1 0 0,-1-1 0 0 0,1 0 1 0 0,-1 0-1 0 0,7-1-31 0 0,-5-6 190 0 0,-18 3-3143 0 0,4 4-2045 0 0,1 0-7162 0 0</inkml:trace>
  <inkml:trace contextRef="#ctx0" brushRef="#br0" timeOffset="19716.732">4942 1764 0 0 0,'0'0'396'0'0,"0"0"380"0"0,0 0 150 0 0,4-1 2924 0 0,10-6-640 0 0,-14 6 4480 0 0,-4 0-3938 0 0,-28 7-3586 0 0,28-4-156 0 0,1 0 0 0 0,0 0 0 0 0,0 0 0 0 0,0 0 0 0 0,0 0 0 0 0,0 1 0 0 0,0-1 0 0 0,1 1 0 0 0,-1 0 0 0 0,1 0 0 0 0,0 0 0 0 0,0 0 0 0 0,0 0 0 0 0,0 0 0 0 0,0 1 0 0 0,1-1 0 0 0,0 1 0 0 0,-1-1 0 0 0,1 1 0 0 0,0-1 0 0 0,1 1 0 0 0,-1 0 0 0 0,1-1 0 0 0,0 1 0 0 0,-1 0 0 0 0,2 0 0 0 0,-1-1 0 0 0,0 1 1 0 0,1 3-12 0 0,2-4 38 0 0,-1-1-1 0 0,1 1 0 0 0,-1 0 0 0 0,1 0 0 0 0,0-1 0 0 0,0 0 0 0 0,0 1 0 0 0,0-1 0 0 0,0 0 0 0 0,1-1 0 0 0,-1 1 0 0 0,0-1 0 0 0,1 1 0 0 0,0-1 0 0 0,-1 0 0 0 0,1 0 0 0 0,0 0 0 0 0,-1-1 0 0 0,1 1 0 0 0,0-1 0 0 0,0 0 0 0 0,-1 0 0 0 0,1-1 0 0 0,0 1 0 0 0,0-1 0 0 0,0 0-36 0 0,0 1 80 0 0,2-1-8 0 0,0-1 1 0 0,0 1 0 0 0,0-2 0 0 0,-1 1-1 0 0,1 0 1 0 0,-1-1 0 0 0,0 0 0 0 0,0-1-1 0 0,0 1 1 0 0,0-1 0 0 0,0 0-1 0 0,-1 0 1 0 0,1 0 0 0 0,-1-1 0 0 0,0 1-1 0 0,-1-1 1 0 0,1 0 0 0 0,-1 0-1 0 0,0 0 1 0 0,0-1 0 0 0,-1 1 0 0 0,1-1-1 0 0,-1 0 1 0 0,-1 1 0 0 0,1-1 0 0 0,-1 0-1 0 0,0 0 1 0 0,0 0 0 0 0,0 0-1 0 0,-1 0 1 0 0,0 0 0 0 0,-1-4-73 0 0,0 7-33 0 0,0 1 0 0 0,-1 0 0 0 0,1 0 0 0 0,-1 0 0 0 0,1 0 0 0 0,-1 0 0 0 0,0 0 0 0 0,0 0 0 0 0,0 1 0 0 0,0-1 0 0 0,0 1 0 0 0,0-1 0 0 0,0 1 0 0 0,0 0 0 0 0,-1 0 0 0 0,1 0 1 0 0,-1 0-1 0 0,1 0 0 0 0,0 0 0 0 0,-1 1 0 0 0,0-1 0 0 0,1 1 0 0 0,-1 0 0 0 0,1 0 0 0 0,-1 0 0 0 0,1 0 0 0 0,-1 0 0 0 0,1 0 0 0 0,-1 1 0 0 0,-1 0 33 0 0,3-1-41 0 0,-42 6-2968 0 0,18 6-5409 0 0,17-8-2557 0 0</inkml:trace>
  <inkml:trace contextRef="#ctx0" brushRef="#br0" timeOffset="21430.229">4987 347 0 0 0,'0'0'219'0'0,"0"0"496"0"0,0 0 153 0 0,0 0 45 0 0,0 0 13 0 0,0 0-25 0 0,0 0 9 0 0,-3-3-21 0 0,-8-7-10 0 0,8 8 37 0 0,3 2 2 0 0,0 0-30 0 0,0 0-57 0 0,0 0-40 0 0,0 0-42 0 0,0 0-51 0 0,0 0-49 0 0,0 0-37 0 0,0 0-23 0 0,0 0-27 0 0,0 0 4 0 0,0 0-31 0 0,0 0-43 0 0,0 0-36 0 0,0 0-62 0 0,0 0-57 0 0,0 0-56 0 0,0 0-52 0 0,8 23 1321 0 0,66 79 991 0 0,-29-32-1933 0 0,-3 2 0 0 0,-4 1 0 0 0,18 51-608 0 0,-29-40 131 0 0,-4 0 1 0 0,-4 2-1 0 0,-3 0 0 0 0,-4 0 1 0 0,-4 2-1 0 0,-4-1 1 0 0,-3 1-1 0 0,-6 20-131 0 0,5-47 67 0 0,2-36-20 0 0,-1 0 1 0 0,-2 1 0 0 0,0-1 0 0 0,-2 1-1 0 0,-1-1 1 0 0,-1 0 0 0 0,-1-1 0 0 0,-1 1-1 0 0,-1-1 1 0 0,-1 0 0 0 0,-1-1 0 0 0,-1 0 0 0 0,-1-1-1 0 0,-2 0 1 0 0,0-1 0 0 0,-1 0 0 0 0,-17 18-48 0 0,-65 57 245 0 0,49-34-112 0 0,24-33 304 0 0,24-28-404 0 0,0-1-2 0 0,0 0-9 0 0,0 0-7 0 0,0 0 9 0 0,0 0-15 0 0,0 0-11 0 0,0 0 3 0 0,0 0-12 0 0,0 0 5 0 0,0 0 8 0 0,0 0-8 0 0,0 0-4 0 0,0 0 16 0 0,0 0-22 0 0,0 0-26 0 0,0 0-8 0 0,0 0-36 0 0,0 0-7 0 0,11-16-4101 0 0,-3 10-4300 0 0,-5 2-3571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6:19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1 742 7570 0 0,'0'0'764'0'0,"0"0"-453"0"0,0 0-266 0 0,0 0 230 0 0,0 0 465 0 0,0 0 348 0 0,0 0 207 0 0,0 0 8 0 0,0 0-96 0 0,0 0-95 0 0,0 0-113 0 0,14 0-84 0 0,47-1-48 0 0,-54 0-710 0 0,-1 0 0 0 0,0 0 0 0 0,0-1 1 0 0,0 1-1 0 0,0-1 0 0 0,0-1 0 0 0,-1 1 0 0 0,1-1 1 0 0,-1 0-1 0 0,1 0 0 0 0,-1-1 0 0 0,0 1 1 0 0,0-1-1 0 0,1-2-157 0 0,14-9 451 0 0,46-38 115 0 0,-2-3 0 0 0,-3-2 0 0 0,-2-3 0 0 0,-3-2 0 0 0,31-47-566 0 0,-37 47 199 0 0,-10 14 16 0 0,2 2 1 0 0,2 1 0 0 0,25-18-216 0 0,-68 63 5 0 0,0-1 1 0 0,0 1-1 0 0,1 0 1 0 0,-1-1 0 0 0,0 1-1 0 0,1 0 1 0 0,-1 0-1 0 0,1 0 1 0 0,-1 0-1 0 0,1 0 1 0 0,0 1 0 0 0,0-1-1 0 0,-1 0 1 0 0,1 1-1 0 0,0-1 1 0 0,0 1-1 0 0,-1 0 1 0 0,1-1 0 0 0,0 1-1 0 0,0 0 1 0 0,0 0-1 0 0,0 0 1 0 0,0 0 0 0 0,-1 1-1 0 0,1-1 1 0 0,0 0-1 0 0,0 1 1 0 0,0-1-1 0 0,-1 1 1 0 0,1 0 0 0 0,0 0-1 0 0,-1-1 1 0 0,2 2-6 0 0,5 23 125 0 0,0 1 1 0 0,-1 0-1 0 0,-2 0 1 0 0,-1 1-1 0 0,-1-1 1 0 0,-1 1-1 0 0,-1 0 1 0 0,-1-1-1 0 0,-4 21-125 0 0,2-28 47 0 0,-1 1-1 0 0,-1-1 0 0 0,0 0 0 0 0,-2 0 1 0 0,0 0-1 0 0,-1-1 0 0 0,-1 0 0 0 0,0 0 1 0 0,-1-1-1 0 0,-2 0 0 0 0,1-1 0 0 0,-2 0 1 0 0,0 0-1 0 0,-1-1 0 0 0,0-1 0 0 0,-2-1 1 0 0,1 1-1 0 0,-2-2 0 0 0,1 0 0 0 0,-2-1 1 0 0,1-1-1 0 0,-5 2-46 0 0,8-6 12 0 0,0 0 0 0 0,0 0 1 0 0,0-1-1 0 0,-1-1 0 0 0,0 0 1 0 0,1-1-1 0 0,-1 0 0 0 0,-1-1 1 0 0,1-1-1 0 0,0 0 0 0 0,0-1 1 0 0,0 0-1 0 0,-1-2-12 0 0,13 2-30 0 0,0-1 1 0 0,0 0-1 0 0,1 0 0 0 0,-1 1 1 0 0,0-2-1 0 0,0 1 1 0 0,0 0-1 0 0,1 0 0 0 0,-1 0 1 0 0,1-1-1 0 0,-1 1 0 0 0,1-1 1 0 0,-1 1-1 0 0,1-1 1 0 0,0 0-1 0 0,0 1 0 0 0,0-1 1 0 0,0 0-1 0 0,0 0 0 0 0,0 0 1 0 0,0 0-1 0 0,1 0 1 0 0,-1 0-1 0 0,1 0 0 0 0,-1 0 1 0 0,1 0-1 0 0,0 0 1 0 0,0 0-1 0 0,0 0 0 0 0,0 0 1 0 0,0 0-1 0 0,0 0 0 0 0,1 0 1 0 0,-1-1-1 0 0,1 1 1 0 0,-1 0-1 0 0,1 1 0 0 0,0-1 1 0 0,0 0-1 0 0,0 0 0 0 0,0 0 1 0 0,0 0-1 0 0,0 1 1 0 0,0-1-1 0 0,1 0 0 0 0,-1 1 1 0 0,0-1-1 0 0,1 1 30 0 0,50-46-2386 0 0,-14 18-6846 0 0,-27 21-2597 0 0</inkml:trace>
  <inkml:trace contextRef="#ctx0" brushRef="#br0" timeOffset="460.644">1247 267 11538 0 0,'0'0'1667'0'0,"0"0"-416"0"0,0 0-133 0 0,0 0 29 0 0,0 0-39 0 0,0 0-214 0 0,0 0-290 0 0,0 0-147 0 0,0 0-39 0 0,0 0-22 0 0,0 0-40 0 0,0 0-56 0 0,-18 28-51 0 0,-56 86-67 0 0,44-46 24 0 0,30-58-174 0 0,-2-3 4 0 0,0-1 1 0 0,1 1-1 0 0,0 0 0 0 0,0 0 0 0 0,1 0 0 0 0,0-1 0 0 0,0 1 1 0 0,1 0-1 0 0,0 0 0 0 0,0 0 0 0 0,0-1 0 0 0,1 1 0 0 0,0-1 0 0 0,0 1 1 0 0,1-1-1 0 0,0 0 0 0 0,0 0 0 0 0,0 0 0 0 0,1 0 0 0 0,0 0 1 0 0,0-1-1 0 0,0 0 0 0 0,1 0 0 0 0,-1 0 0 0 0,1 0 0 0 0,1-1 0 0 0,-1 1 1 0 0,0-1-1 0 0,1-1 0 0 0,0 1 0 0 0,0-1 0 0 0,0 0 0 0 0,1-1 0 0 0,-1 1 1 0 0,0-1-1 0 0,1 0 0 0 0,4 0-36 0 0,1-3 113 0 0,0 0 0 0 0,0-1 0 0 0,0 0 0 0 0,0-1 0 0 0,0 0 0 0 0,-1-1 0 0 0,0-1 0 0 0,1 1 1 0 0,-1-2-1 0 0,-1 0 0 0 0,1 0 0 0 0,-1-1 0 0 0,0 0 0 0 0,-1 0 0 0 0,1-1 0 0 0,-2-1 0 0 0,1 0 0 0 0,-1 0 0 0 0,0 0 0 0 0,-1-1 0 0 0,0 0 0 0 0,-1-1 0 0 0,0 1 0 0 0,-1-1 0 0 0,0 0 1 0 0,0-1-1 0 0,-1 1 0 0 0,-1-1 0 0 0,0 0 0 0 0,-1 0 0 0 0,0 0 0 0 0,0 0 0 0 0,-2 0 0 0 0,1 0 0 0 0,-1 0 0 0 0,-2-6-113 0 0,1 12-32 0 0,0 0-1 0 0,0 0 1 0 0,-1 0-1 0 0,1 0 1 0 0,-2 0-1 0 0,1 0 1 0 0,-1 1-1 0 0,0-1 1 0 0,0 1-1 0 0,0 0 1 0 0,-1 0-1 0 0,1 0 1 0 0,-1 0-1 0 0,-1 1 1 0 0,1-1-1 0 0,-1 1 1 0 0,1 0-1 0 0,-1 0 1 0 0,0 1-1 0 0,-1 0 1 0 0,1-1-1 0 0,0 2 1 0 0,-1-1-1 0 0,0 1 1 0 0,0 0-1 0 0,1 0 1 0 0,-1 0-1 0 0,0 1 1 0 0,-1 0-1 0 0,1 0 1 0 0,0 1-1 0 0,0-1 1 0 0,0 1-1 0 0,-5 1 33 0 0,-79 20-7097 0 0,75-13-4046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6:48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363 450 9962 0 0,'0'0'1579'0'0,"0"0"-692"0"0,0 0-87 0 0,0 0 380 0 0,0 0 311 0 0,0 0 75 0 0,0 0-207 0 0,0 0-303 0 0,-21 31-290 0 0,-65 100-191 0 0,15-1 661 0 0,-52 93-897 0 0,88-189-2972 0 0,25-31-2806 0 0,-3-3-4520 0 0,10 0 5194 0 0</inkml:trace>
  <inkml:trace contextRef="#ctx0" brushRef="#br0" timeOffset="262.28">12 428 8786 0 0,'0'0'1348'0'0,"0"0"-425"0"0,0 0-311 0 0,0 0 12 0 0,0 0 147 0 0,0 0 167 0 0,0 0 121 0 0,0 0 23 0 0,0 0-21 0 0,0 0-64 0 0,0 0-134 0 0,0 0-113 0 0,0 0-53 0 0,15 22-35 0 0,49 71-49 0 0,49 115 1853 0 0,-35-27-1930 0 0,-72-165-694 0 0,8 10 2 0 0,3-20-3675 0 0,-16-6 2500 0 0,2 0-7908 0 0,0-3-834 0 0</inkml:trace>
  <inkml:trace contextRef="#ctx0" brushRef="#br0" timeOffset="1303.221">949 1 4473 0 0,'0'0'2256'0'0,"0"0"-717"0"0,0 0-312 0 0,0 0 136 0 0,0 0 184 0 0,0 0 82 0 0,0 0-141 0 0,0 0-314 0 0,0 0-348 0 0,0 0-277 0 0,0 0-145 0 0,0 0-58 0 0,-6 10-2 0 0,-30 80 694 0 0,-103 491 2853 0 0,120-510-3797 0 0,9-36 21 0 0,1 0 0 0 0,2 1 1 0 0,2 0-1 0 0,1 0 0 0 0,1 6-115 0 0,4-39 14 0 0,-1 1 1 0 0,1-1-1 0 0,-1 1 1 0 0,1-1-1 0 0,0 0 1 0 0,0 0-1 0 0,1 1 1 0 0,-1-1-1 0 0,1 0 1 0 0,0 0-1 0 0,-1 0 1 0 0,1-1-1 0 0,1 1 1 0 0,-1 0-1 0 0,0-1 1 0 0,1 1-1 0 0,-1-1 1 0 0,1 0-1 0 0,-1 0 1 0 0,1 0-1 0 0,0 0 1 0 0,0 0-1 0 0,0-1 1 0 0,0 1-1 0 0,1-1 1 0 0,-1 0-1 0 0,0 0 1 0 0,0 0-1 0 0,1 0 1 0 0,-1-1-1 0 0,1 1-14 0 0,109 6 726 0 0,-99-8-698 0 0,0-1 1 0 0,0 0-1 0 0,0-2 0 0 0,-1 1 1 0 0,1-2-1 0 0,-1 0 0 0 0,0 0 1 0 0,0-1-1 0 0,-1-1 1 0 0,0 0-1 0 0,9-7-28 0 0,2-36-2010 0 0,-25 33-1693 0 0,-7 3-3679 0 0,3 10-3918 0 0</inkml:trace>
  <inkml:trace contextRef="#ctx0" brushRef="#br0" timeOffset="1576.213">603 520 13443 0 0,'0'0'1017'0'0,"0"0"-454"0"0,0 0-113 0 0,0 0 219 0 0,0 0 278 0 0,0 0 165 0 0,0 0-9 0 0,0 0-143 0 0,0 0-163 0 0,0 0-149 0 0,33-4-139 0 0,108-14-125 0 0,67-4 138 0 0,14 17-2483 0 0,-136 6-7530 0 0,-70-1-1461 0 0</inkml:trace>
  <inkml:trace contextRef="#ctx0" brushRef="#br0" timeOffset="1925.951">1663 439 3049 0 0,'0'0'1665'0'0,"0"0"-207"0"0,0 0 157 0 0,0 0 269 0 0,0 0 157 0 0,0 0-75 0 0,0 0-313 0 0,0 0-335 0 0,0 0-302 0 0,0 0-245 0 0,0 0-155 0 0,-34 10-102 0 0,-106 31-84 0 0,68-7 282 0 0,44-9-510 0 0,0 1 0 0 0,2 2 0 0 0,1 0 0 0 0,1 1 0 0 0,1 2-1 0 0,-17 31-201 0 0,33-51 33 0 0,0 1 0 0 0,0-1 0 0 0,1 2 0 0 0,0-1 0 0 0,1 1 0 0 0,1 0 0 0 0,0 0 0 0 0,1 0-1 0 0,0 0 1 0 0,1 1 0 0 0,0-1 0 0 0,1 7-33 0 0,1-18 29 0 0,0 0-1 0 0,0 0 1 0 0,1 1-1 0 0,-1-1 1 0 0,1 0-1 0 0,0 0 1 0 0,-1 0 0 0 0,1 0-1 0 0,0 0 1 0 0,0 0-1 0 0,0 0 1 0 0,0 0-1 0 0,1-1 1 0 0,-1 1-1 0 0,0 0 1 0 0,1-1-1 0 0,-1 1 1 0 0,1-1 0 0 0,-1 1-1 0 0,1-1 1 0 0,0 0-1 0 0,0 0 1 0 0,0 1-1 0 0,0-1 1 0 0,0-1-1 0 0,0 1 1 0 0,0 0 0 0 0,0 0-1 0 0,0-1 1 0 0,0 1-1 0 0,0-1 1 0 0,0 0-1 0 0,0 1 1 0 0,1-1-1 0 0,-1 0-28 0 0,76-11 1314 0 0,-56-2-1151 0 0,-1 0 1 0 0,0-1 0 0 0,-1-2-1 0 0,-1 0 1 0 0,0-1-1 0 0,13-16-163 0 0,8-6 100 0 0,146-176 6 0 0,-211 312-941 0 0,25-96 828 0 0,-3 7-110 0 0,0 0-1 0 0,0 0 0 0 0,1 0 0 0 0,0 0 0 0 0,1 0 1 0 0,0 0-1 0 0,0 0 0 0 0,1 1 0 0 0,0-1 0 0 0,0 0 1 0 0,1 0-1 0 0,0 1 0 0 0,1-1 0 0 0,-1 0 0 0 0,2 0 1 0 0,-1 0-1 0 0,1-1 0 0 0,0 1 0 0 0,1 0 0 0 0,0-1 1 0 0,0 0-1 0 0,2 3 118 0 0,9 5-1499 0 0,3 4-2728 0 0,-6-9-3482 0 0,-9-5-1237 0 0</inkml:trace>
  <inkml:trace contextRef="#ctx0" brushRef="#br0" timeOffset="2343.019">1729 995 9962 0 0,'0'0'2633'0'0,"0"0"-1232"0"0,0 0-450 0 0,0 0 100 0 0,0 0 116 0 0,0 0 33 0 0,0 0-117 0 0,0 0-184 0 0,0 0-120 0 0,0 0-88 0 0,0 0-74 0 0,0 0-69 0 0,0 0-82 0 0,22-28-84 0 0,67-85-82 0 0,-49 49 106 0 0,26-87-82 0 0,-65 256-1952 0 0,16-4 1608 0 0,-16-98 56 0 0,0 0 1 0 0,1 0-1 0 0,-1-1 0 0 0,1 1 1 0 0,0-1-1 0 0,0 1 0 0 0,0-1 0 0 0,0 0 1 0 0,0 1-1 0 0,0-1 0 0 0,1 0 1 0 0,-1 0-1 0 0,1-1 0 0 0,0 1 1 0 0,-1-1-1 0 0,1 1 0 0 0,0-1 0 0 0,0 0 1 0 0,0 0-1 0 0,0 0 0 0 0,0 0 1 0 0,0 0-1 0 0,0-1 0 0 0,0 0 0 0 0,0 1 1 0 0,0-1-1 0 0,0 0 0 0 0,0 0 1 0 0,0-1-1 0 0,0 1 0 0 0,3-1-36 0 0,2-3 102 0 0,0-1 0 0 0,0 1-1 0 0,0-1 1 0 0,0 0 0 0 0,-1-1 0 0 0,0 0 0 0 0,0 0-1 0 0,-1-1 1 0 0,1 0 0 0 0,-2 0 0 0 0,1 0-1 0 0,-1-1 1 0 0,2-2-102 0 0,2-2-586 0 0,14-22 184 0 0,-17 22-3058 0 0,0-1-3514 0 0,-3 6-5032 0 0</inkml:trace>
  <inkml:trace contextRef="#ctx0" brushRef="#br0" timeOffset="2665.462">2605 244 17180 0 0,'0'0'1117'0'0,"0"0"-383"0"0,0 0-162 0 0,0 0 44 0 0,0 0 44 0 0,0 0-2 0 0,0 0-100 0 0,0 0-124 0 0,0 0-111 0 0,-31 38-70 0 0,-99 123-66 0 0,122-152-167 0 0,1 0 1 0 0,0 0 0 0 0,0 1 0 0 0,1 0-1 0 0,0 0 1 0 0,1 0 0 0 0,0 1-1 0 0,1 0 1 0 0,-3 10-21 0 0,1 2 28 0 0,-4 5-1 0 0,2 0-1 0 0,1 0 1 0 0,2 1-1 0 0,0 0 0 0 0,2 0 1 0 0,1 0-1 0 0,2 25-26 0 0,1-45 30 0 0,0 1 0 0 0,0-1 0 0 0,1 0 1 0 0,0 1-1 0 0,0-1 0 0 0,1 0 0 0 0,0 0 0 0 0,1 0 0 0 0,0-1 0 0 0,0 1 0 0 0,1-1 0 0 0,0 0 0 0 0,0 0 0 0 0,1-1 0 0 0,0 0 0 0 0,1 0 0 0 0,-1 0 0 0 0,1 0 0 0 0,1-1 0 0 0,-1-1 0 0 0,1 1 0 0 0,0-1 0 0 0,0 0 1 0 0,0-1-1 0 0,8 3-30 0 0,-7-3 105 0 0,0-1 1 0 0,1-1-1 0 0,-1 1 1 0 0,1-1 0 0 0,0-1-1 0 0,-1 0 1 0 0,1 0-1 0 0,0-1 1 0 0,0 0 0 0 0,0-1-1 0 0,0 0 1 0 0,-1 0 0 0 0,1-1-1 0 0,0 0 1 0 0,-1-1-1 0 0,0 0 1 0 0,1-1 0 0 0,-1 0-1 0 0,0 0 1 0 0,-1-1-1 0 0,1 0 1 0 0,-1-1 0 0 0,0 1-1 0 0,0-2 1 0 0,-1 1-1 0 0,6-7-105 0 0,1-2 54 0 0,0 0-1 0 0,-1-2 1 0 0,-1 1-1 0 0,0-2 1 0 0,-1 0-1 0 0,-1 0 1 0 0,0-1-1 0 0,-2 0 1 0 0,0 0-1 0 0,-1-1 1 0 0,-2 0-1 0 0,1 0 1 0 0,-2-1-1 0 0,-1 1 1 0 0,-1-1-1 0 0,0 0 1 0 0,-2 0-1 0 0,0 0 1 0 0,-2-12-54 0 0,1 24-127 0 0,0 0 0 0 0,0 0 0 0 0,0 1 0 0 0,-1-1 1 0 0,-1 0-1 0 0,1 1 0 0 0,-1-1 0 0 0,-1 1 0 0 0,0 0 0 0 0,0 0 1 0 0,0 0-1 0 0,-1 1 0 0 0,0-1 0 0 0,-1 1 0 0 0,1 0 1 0 0,-1 1-1 0 0,-1-1 0 0 0,1 1 0 0 0,-1 1 0 0 0,0-1 0 0 0,-1 1 1 0 0,1 0-1 0 0,-1 1 0 0 0,0 0 0 0 0,0 0 0 0 0,0 0 0 0 0,-1 1 1 0 0,1 1-1 0 0,-1-1 0 0 0,0 1 0 0 0,-1 0 127 0 0,-42 1-5257 0 0,38 1 1083 0 0,-6 0-7955 0 0</inkml:trace>
  <inkml:trace contextRef="#ctx0" brushRef="#br0" timeOffset="3018.891">2302 804 11290 0 0,'0'0'4815'0'0,"0"0"-2736"0"0,0 0-1059 0 0,0 0-106 0 0,0 0-42 0 0,0 0-99 0 0,0 0-178 0 0,0 0-175 0 0,0 0-114 0 0,0 0-53 0 0,0 0-1 0 0,0 0-33 0 0,0 0-37 0 0,18-19-39 0 0,56-56-44 0 0,-21 43 5 0 0,70 10 13 0 0,-120 24-120 0 0,1 0-1 0 0,-1-1 0 0 0,0 1 1 0 0,0 0-1 0 0,1 1 1 0 0,-1-1-1 0 0,-1 0 0 0 0,1 1 1 0 0,0 0-1 0 0,-1 0 1 0 0,1 0-1 0 0,-1 0 0 0 0,0 0 1 0 0,0 0-1 0 0,0 0 1 0 0,0 1-1 0 0,-1 0 4 0 0,9 11 92 0 0,4 5 10 0 0,41 37 325 0 0,-41-57-648 0 0,-6-3-6883 0 0,-6 3-4607 0 0</inkml:trace>
  <inkml:trace contextRef="#ctx0" brushRef="#br0" timeOffset="3436.822">2834 1013 4041 0 0,'0'0'2390'0'0,"0"0"-935"0"0,0 0-164 0 0,0 0 238 0 0,0 0 100 0 0,0 0-124 0 0,0 0-308 0 0,0 0-315 0 0,0 0-217 0 0,0 0-132 0 0,0 0-88 0 0,0 0-55 0 0,-4 22-37 0 0,-9 65-49 0 0,12-85-236 0 0,0-1 0 0 0,0 1 0 0 0,1-1 0 0 0,-1 1-1 0 0,1 0 1 0 0,-1-1 0 0 0,1 1 0 0 0,-1 0 0 0 0,1-1-1 0 0,0 1 1 0 0,0 0 0 0 0,0 0 0 0 0,0-1 0 0 0,0 1-1 0 0,0 0 1 0 0,1 0 0 0 0,-1-1 0 0 0,1 1 0 0 0,-1 0 0 0 0,1-1-1 0 0,-1 1 1 0 0,1 0 0 0 0,0-1 0 0 0,0 1 0 0 0,0-1-1 0 0,0 1 1 0 0,0-1 0 0 0,0 0 0 0 0,0 1 0 0 0,0-1-1 0 0,0 0 1 0 0,1 0 0 0 0,-1 0 0 0 0,1 0 0 0 0,-1 0 0 0 0,1 0-1 0 0,-1 0 1 0 0,1 0 0 0 0,-1-1 0 0 0,1 1 0 0 0,0-1-1 0 0,-1 1 1 0 0,1-1 0 0 0,0 1 0 0 0,-1-1 0 0 0,1 0-1 0 0,0 0 1 0 0,0 0 0 0 0,-1 0 0 0 0,1 0 0 0 0,0 0 0 0 0,0-1-1 0 0,-1 1 1 0 0,1 0 0 0 0,0-1 0 0 0,-1 0 0 0 0,1 1-1 0 0,0-1-67 0 0,0 1 124 0 0,5-4 67 0 0,-1 0 0 0 0,0 0 0 0 0,0 0 0 0 0,0 0 0 0 0,-1-1 0 0 0,0 0 0 0 0,0 0 0 0 0,0-1 0 0 0,0 1 0 0 0,-1-1 0 0 0,0 0 0 0 0,0 0-1 0 0,0 0 1 0 0,-1-1 0 0 0,0 0 0 0 0,0 1 0 0 0,1-7-191 0 0,-1 6 32 0 0,-1 0-1 0 0,1 0 1 0 0,-1-1 0 0 0,-1 1-1 0 0,0-1 1 0 0,0 1-1 0 0,0-1 1 0 0,-1 1 0 0 0,0-1-1 0 0,0 0 1 0 0,-1 1-1 0 0,0-1 1 0 0,-1-5-32 0 0,-33-7-1932 0 0,21 20-1290 0 0,1 2-3403 0 0,3 1-5350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6:2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27 575 1736 0 0,'0'0'2252'0'0,"0"0"-663"0"0,0 0-273 0 0,0 0 42 0 0,0 0 113 0 0,0 0 20 0 0,0 0-56 0 0,0 0-191 0 0,0 0-265 0 0,0 0-271 0 0,0 0-264 0 0,-2-3-177 0 0,-1-1-238 0 0,3 5-14 0 0,0-1 0 0 0,0 0 0 0 0,0 0-1 0 0,0 1 1 0 0,0-1 0 0 0,0 0 0 0 0,0 0-1 0 0,-1 1 1 0 0,1-1 0 0 0,0 0 0 0 0,0 0-1 0 0,0 0 1 0 0,0 1 0 0 0,-1-1 0 0 0,1 0 0 0 0,0 0-1 0 0,0 0 1 0 0,0 0 0 0 0,-1 1 0 0 0,1-1-1 0 0,0 0 1 0 0,0 0 0 0 0,-1 0 0 0 0,1 0-1 0 0,0 0 1 0 0,0 0 0 0 0,-1 0 0 0 0,1 0-1 0 0,0 0 1 0 0,0 0 0 0 0,-1 0 0 0 0,1 0-1 0 0,0 0 1 0 0,-1 0 0 0 0,1 0 0 0 0,0 0 0 0 0,0 0-1 0 0,-1 0 1 0 0,1 0 0 0 0,0 0 0 0 0,0 0-1 0 0,-1 0 1 0 0,1-1 0 0 0,0 1 0 0 0,0 0-15 0 0,-7 133 2261 0 0,3-88-1995 0 0,2 0 0 0 0,2 0 0 0 0,2 1-1 0 0,3 8-265 0 0,-3-38 54 0 0,0 0-1 0 0,1 0 1 0 0,1 0-1 0 0,0-1 1 0 0,1 1-1 0 0,1-1 1 0 0,0 0-1 0 0,1 0 1 0 0,7 9-54 0 0,-11-22 52 0 0,-1 0 0 0 0,1-1 0 0 0,0 1 0 0 0,-1-1 0 0 0,1 0 0 0 0,0 0 0 0 0,0 0 0 0 0,0 0 0 0 0,0 0 0 0 0,0-1 0 0 0,0 1 0 0 0,0-1 0 0 0,1 0 0 0 0,-1 0 0 0 0,0 0 0 0 0,0 0 1 0 0,0-1-1 0 0,0 1 0 0 0,0-1 0 0 0,0 0 0 0 0,0 0 0 0 0,0 0 0 0 0,0 0 0 0 0,0 0 0 0 0,-1-1 0 0 0,1 1 0 0 0,0-1 0 0 0,-1 0 0 0 0,1 0 0 0 0,-1 0 0 0 0,0 0 0 0 0,1 0 0 0 0,-1 0 0 0 0,0 0 0 0 0,0-1 0 0 0,-1 1 0 0 0,1-1 0 0 0,0 0 0 0 0,-1 0 1 0 0,0 1-1 0 0,1-3-52 0 0,40-59 201 0 0,-3-1 1 0 0,-3-3 0 0 0,-3 0 0 0 0,-1-7-202 0 0,1 1 46 0 0,63-154 181 0 0,-91 214-192 0 0,-6 28-302 0 0,-1 8 231 0 0,0 109 290 0 0,8 176 135 0 0,1-256-368 0 0,30 262 388 0 0,-4 245-409 0 0,-32-534 19 0 0,-1-1-1 0 0,-2 1 0 0 0,0 0 1 0 0,-1-1-1 0 0,-2 1 1 0 0,0-1-1 0 0,-1-1 0 0 0,-2 1 1 0 0,0-1-1 0 0,-1 0 0 0 0,-2-1 1 0 0,0 0-1 0 0,-1 0 1 0 0,-1-1-1 0 0,-1-1 0 0 0,0 0 1 0 0,-2-1-1 0 0,-4 3-18 0 0,18-19 13 0 0,-1 1 0 0 0,0-1 0 0 0,0 0 0 0 0,0 0 0 0 0,0 0 0 0 0,0 0 0 0 0,0 0 0 0 0,0 0-1 0 0,-1-1 1 0 0,1 0 0 0 0,0 0 0 0 0,-1 0 0 0 0,1 0 0 0 0,-1 0 0 0 0,0 0 0 0 0,1-1 0 0 0,-1 0 0 0 0,0 0 0 0 0,1 0 0 0 0,-1 0 0 0 0,1-1 0 0 0,-1 1 0 0 0,0-1-1 0 0,1 0 1 0 0,-1 0 0 0 0,1 0 0 0 0,0-1 0 0 0,-1 1 0 0 0,1-1 0 0 0,-2-1-13 0 0,-7-12-1 0 0,2 0 0 0 0,0-1 0 0 0,1-1 0 0 0,0 0 0 0 0,1 0-1 0 0,1 0 1 0 0,1-1 0 0 0,1 0 0 0 0,0 0 0 0 0,1-1 0 0 0,1 1 0 0 0,1-1 0 0 0,1 0 0 0 0,0 0-1 0 0,1 1 1 0 0,1-1 0 0 0,1 0 0 0 0,2-7 1 0 0,3-10-18 0 0,1 0 1 0 0,2 1-1 0 0,1 0 0 0 0,2 0 1 0 0,1 1-1 0 0,2 1 0 0 0,18-29 18 0 0,78-87-467 0 0,-5 66-1619 0 0,-82 69-1902 0 0,1 3-3297 0 0,-15 6-4273 0 0</inkml:trace>
  <inkml:trace contextRef="#ctx0" brushRef="#br0" timeOffset="412.619">1020 815 3561 0 0,'0'0'2392'0'0,"0"0"-1086"0"0,0 0-329 0 0,0 0 274 0 0,0 0 362 0 0,0 0 139 0 0,0 0-145 0 0,0 0-263 0 0,0 0-229 0 0,0 0-143 0 0,0 0-99 0 0,0 0-72 0 0,0 0-93 0 0,5-2-97 0 0,23-8 1439 0 0,15 11 854 0 0,85-5-1511 0 0,58-15-762 0 0,-138 16-495 0 0,-48 1-1064 0 0,0-5-3817 0 0,-4 5-5210 0 0,2 2-1590 0 0</inkml:trace>
  <inkml:trace contextRef="#ctx0" brushRef="#br0" timeOffset="828.376">1049 1061 10130 0 0,'0'0'1790'0'0,"0"0"-318"0"0,0 0-137 0 0,0 0 17 0 0,0 0-77 0 0,0 0-218 0 0,0 0-248 0 0,0 0-214 0 0,0 0-95 0 0,0 0-7 0 0,0 0 54 0 0,0 0 39 0 0,0 0 14 0 0,6 3 21 0 0,95 8 2369 0 0,33-33-1480 0 0,52-3-1703 0 0,-186 23-281 0 0,0-2-5620 0 0,0 3 3742 0 0,0 1-9708 0 0</inkml:trace>
  <inkml:trace contextRef="#ctx0" brushRef="#br0" timeOffset="2928.649">1971 697 1968 0 0,'0'0'2132'0'0,"0"0"48"0"0,0 0 54 0 0,0 0 69 0 0,0 0-28 0 0,0 0-220 0 0,0 0-360 0 0,0 0-369 0 0,0 0-293 0 0,0 0-274 0 0,0 0-187 0 0,-2-2-137 0 0,-3-4 389 0 0,21 6 629 0 0,2 0-949 0 0,155-10 2410 0 0,-57 9-3778 0 0,-65 1-1160 0 0,-39-3-7063 0 0,-8 3-2935 0 0</inkml:trace>
  <inkml:trace contextRef="#ctx0" brushRef="#br0" timeOffset="3603.812">3006 402 1304 0 0,'0'0'3350'0'0,"0"0"-1235"0"0,0 0-457 0 0,0 0-28 0 0,0 0 16 0 0,0 0-95 0 0,0 0-263 0 0,0 0-237 0 0,0 0-199 0 0,0 0-144 0 0,0 0-112 0 0,0 0-94 0 0,-26-3-97 0 0,-81-8-73 0 0,52 21 179 0 0,46-6-464 0 0,-1 1 0 0 0,1 0 0 0 0,-1 0 0 0 0,2 1 0 0 0,-1 0 0 0 0,0 0 0 0 0,1 1 0 0 0,1 0 0 0 0,-1 0 0 0 0,1 1 0 0 0,0 0 0 0 0,1 0 0 0 0,0 1 1 0 0,0 0-1 0 0,1 0 0 0 0,0 0 0 0 0,0 1 0 0 0,1-1 0 0 0,1 1 0 0 0,-1 0 0 0 0,2 1 0 0 0,-1-1 0 0 0,1 0 0 0 0,1 1 0 0 0,0 7-47 0 0,0-14 35 0 0,1-1-1 0 0,-1 1 1 0 0,1-1-1 0 0,0 1 1 0 0,1-1-1 0 0,-1 1 1 0 0,0 0-1 0 0,1-1 1 0 0,0 1-1 0 0,0-1 1 0 0,0 0-1 0 0,0 1 1 0 0,1-1-1 0 0,-1 0 1 0 0,1 0-1 0 0,0 0 1 0 0,0 0-1 0 0,0 0 1 0 0,0 0 0 0 0,1 0-1 0 0,-1-1 1 0 0,1 1-1 0 0,-1-1 1 0 0,1 1-1 0 0,0-1 1 0 0,0 0-1 0 0,0 0 1 0 0,0-1-1 0 0,0 1 1 0 0,1-1-1 0 0,-1 1 1 0 0,0-1-1 0 0,1 0 1 0 0,-1 0-1 0 0,3 0-34 0 0,10-2 141 0 0,1-1-1 0 0,-1-1 1 0 0,0-1-1 0 0,0 0 1 0 0,0-1 0 0 0,0 0-1 0 0,-1-1 1 0 0,0-1-1 0 0,0 0 1 0 0,-1-2-1 0 0,0 1 1 0 0,0-2-1 0 0,-1 0 1 0 0,-1 0-1 0 0,1-1 1 0 0,3-5-141 0 0,141-162 552 0 0,-123 136-423 0 0,-34 43-132 0 0,0-1 1 0 0,0 0-1 0 0,0 0 0 0 0,0 1 0 0 0,0-1 0 0 0,0 0 0 0 0,0 1 1 0 0,0-1-1 0 0,0 0 0 0 0,0 0 0 0 0,1 1 0 0 0,-1-1 0 0 0,0 0 1 0 0,0 0-1 0 0,0 1 0 0 0,0-1 0 0 0,1 0 0 0 0,-1 0 0 0 0,0 0 1 0 0,0 1-1 0 0,1-1 0 0 0,-1 0 0 0 0,0 0 0 0 0,0 0 0 0 0,1 0 1 0 0,-1 0-1 0 0,0 0 0 0 0,0 1 0 0 0,1-1 0 0 0,-1 0 0 0 0,0 0 1 0 0,1 0-1 0 0,-1 0 0 0 0,0 0 0 0 0,0 0 0 0 0,1 0 0 0 0,-1 0 1 0 0,0 0-1 0 0,1 0 0 0 0,-1 0 0 0 0,0 0 0 0 0,0-1 3 0 0,0 14 31 0 0,9 288 297 0 0,-6-262-318 0 0,-1 0 0 0 0,-2 0 0 0 0,-2 0-1 0 0,-1 0 1 0 0,-2-1 0 0 0,-2 1 0 0 0,-1-1-1 0 0,-2-1 1 0 0,-2 1 0 0 0,-1 0-10 0 0,5-24-5 0 0,1 1-1 0 0,-2-1 1 0 0,0-1 0 0 0,0 0 0 0 0,-2 0 0 0 0,1-1 0 0 0,-2 0 0 0 0,1-1-1 0 0,-1 0 1 0 0,-1-1 0 0 0,0-1 0 0 0,-1 0 0 0 0,0 0 0 0 0,-12 5 5 0 0,22-12-3 0 0,1 0-1 0 0,0-1 1 0 0,-1 1 0 0 0,1-1 0 0 0,-1 0 0 0 0,0 0 0 0 0,1 0 0 0 0,-1-1-1 0 0,0 1 1 0 0,0-1 0 0 0,1 0 0 0 0,-1 0 0 0 0,0 0 0 0 0,0 0 0 0 0,1-1-1 0 0,-1 0 1 0 0,0 0 0 0 0,1 0 0 0 0,-1 0 0 0 0,1 0 0 0 0,-1 0 0 0 0,1-1-1 0 0,0 0 1 0 0,-1 0 0 0 0,1 0 0 0 0,0 0 0 0 0,0 0 0 0 0,0-1 0 0 0,1 1-1 0 0,-1-1 1 0 0,-1-2 3 0 0,1-1-8 0 0,1 0 0 0 0,-1 0 0 0 0,2 0 0 0 0,-1-1-1 0 0,1 1 1 0 0,0-1 0 0 0,0 1 0 0 0,0-1 0 0 0,1 1-1 0 0,0-1 1 0 0,0 1 0 0 0,1-1 0 0 0,0 0-1 0 0,0 1 1 0 0,1 0 0 0 0,-1-1 0 0 0,2 1 0 0 0,-1 0-1 0 0,0 0 1 0 0,1 0 0 0 0,0 0 0 0 0,1 0 0 0 0,-1 1-1 0 0,3-3 9 0 0,111-114 114 0 0,-113 118-112 0 0,18-15 18 0 0,2 1-1 0 0,0 0 1 0 0,1 2 0 0 0,1 1 0 0 0,0 1-1 0 0,1 2 1 0 0,0 0 0 0 0,1 2 0 0 0,1 1-1 0 0,23-5-19 0 0,20 9 170 0 0,-41 5-2956 0 0,-3 0-5813 0 0,-18 0-3195 0 0</inkml:trace>
  <inkml:trace contextRef="#ctx0" brushRef="#br0" timeOffset="4750.653">1728 1212 480 0 0,'0'0'2109'0'0,"0"0"-726"0"0,0 0-459 0 0,0 0-123 0 0,0 0 65 0 0,0 0 107 0 0,0 0 100 0 0,0 0-15 0 0,0 0 16 0 0,0 0 70 0 0,0 0 0 0 0,0 0 1 0 0,0 0-29 0 0,15-2-55 0 0,120-15 2400 0 0,152 12 327 0 0,54-5-2607 0 0,-8-33-977 0 0,474-49 360 0 0,-264 32-346 0 0,-113 2-117 0 0,-180 29 19 0 0,-39-2 4 0 0,-91 20-78 0 0,-25 1 52 0 0,-32 6 132 0 0,-62 4-213 0 0,-1 0 4 0 0,0 0-5 0 0,0 0-4 0 0,0 0 8 0 0,0 0-2 0 0,0 0 2 0 0,0 0 10 0 0,0 0-14 0 0,0 0 4 0 0,0 0-4 0 0,0 0-6 0 0,0 0-1 0 0,0 0 0 0 0,0 0-18 0 0,0 0-4 0 0,0 0-14 0 0,0 0-4 0 0,0 0-21 0 0,0 0-18 0 0,0 0-41 0 0,0 0-48 0 0,-9 0-9284 0 0,7 0-2065 0 0</inkml:trace>
  <inkml:trace contextRef="#ctx0" brushRef="#br0" timeOffset="6943.822">1900 1588 0 0 0,'0'0'500'0'0,"0"0"855"0"0,0 0 513 0 0,0 0 200 0 0,0 0-28 0 0,0 0-136 0 0,0 0-266 0 0,0 0-260 0 0,0 0-179 0 0,0 0-136 0 0,-1-4-118 0 0,1 1-924 0 0,4-35 5837 0 0,10 23-5856 0 0,16-2 369 0 0,2 1-1 0 0,0 1 1 0 0,1 2-1 0 0,0 2 1 0 0,28-7-371 0 0,-47 14 54 0 0,144-12 272 0 0,-156 17-319 0 0,0-1 1 0 0,0 0 0 0 0,-1 0-1 0 0,1 1 1 0 0,0-1-1 0 0,0 1 1 0 0,-1 0 0 0 0,1 0-1 0 0,0-1 1 0 0,-1 1-1 0 0,1 0 1 0 0,-1 0 0 0 0,1 1-1 0 0,-1-1 1 0 0,1 0-1 0 0,-1 0 1 0 0,0 1 0 0 0,0-1-1 0 0,0 0 1 0 0,0 1-1 0 0,0 0 1 0 0,0-1 0 0 0,0 1-1 0 0,0-1 1 0 0,0 1-1 0 0,-1 0 1 0 0,1 0-1 0 0,-1-1 1 0 0,1 1 0 0 0,-1 0-1 0 0,0 0 1 0 0,0 0-1 0 0,1-1 1 0 0,-1 1 0 0 0,-1 0-1 0 0,1 1-7 0 0,-14 67 526 0 0,-108 74 56 0 0,52-71-427 0 0,44-44-104 0 0,13-16-35 0 0,0 1-1 0 0,0 1 1 0 0,1 0-1 0 0,1 0 0 0 0,0 1 1 0 0,1 0-1 0 0,1 1 1 0 0,1 1-1 0 0,0-1 1 0 0,-3 16-16 0 0,10-30 18 0 0,0 1 1 0 0,0 0-1 0 0,1 0 1 0 0,-1 0 0 0 0,1 0-1 0 0,0 0 1 0 0,0 0 0 0 0,1 0-1 0 0,-1 0 1 0 0,1 0-1 0 0,0 0 1 0 0,0 0 0 0 0,0 0-1 0 0,1-1 1 0 0,-1 1 0 0 0,1 0-1 0 0,0-1 1 0 0,0 1-1 0 0,0-1 1 0 0,1 0 0 0 0,-1 0-1 0 0,1 0 1 0 0,-1 0 0 0 0,1 0-1 0 0,0 0 1 0 0,0-1 0 0 0,1 1-1 0 0,-1-1 1 0 0,0 0-1 0 0,1 0 1 0 0,-1 0 0 0 0,1-1-1 0 0,2 2-18 0 0,9 1 172 0 0,0 1-1 0 0,0-2 0 0 0,0 0 0 0 0,0-1 0 0 0,0 0 1 0 0,1-2-1 0 0,-1 0 0 0 0,14-1-171 0 0,5 0 196 0 0,29-6 120 0 0,-60 4-289 0 0,-3 2 7 0 0,0 1-8 0 0,0 0-4 0 0,0 0 16 0 0,0 0-14 0 0,0 0 2 0 0,0 0-6 0 0,0 0 4 0 0,0 0-6 0 0,0 0-46 0 0,0 0 10 0 0,0 0-12 0 0,0 0-45 0 0,0 0-33 0 0,0 0-57 0 0,11-14-8929 0 0,-7 10-2915 0 0</inkml:trace>
  <inkml:trace contextRef="#ctx0" brushRef="#br0" timeOffset="7619.136">2752 1488 2881 0 0,'0'0'2365'0'0,"0"0"-469"0"0,0 0-136 0 0,0 0 120 0 0,0 0 94 0 0,0 0-92 0 0,0 0-298 0 0,0 0-384 0 0,0 0-315 0 0,0 0-217 0 0,0 0-162 0 0,0 0-76 0 0,0 0-29 0 0,-4 3 2 0 0,2 0-324 0 0,-1-1 1 0 0,1 1-1 0 0,0 0 0 0 0,0 0 0 0 0,0-1 0 0 0,0 1 1 0 0,1 0-1 0 0,-1 1 0 0 0,1-1 0 0 0,0 0 0 0 0,0 0 1 0 0,0 1-1 0 0,0-1 0 0 0,1 0 0 0 0,-1 1 1 0 0,1-1-1 0 0,0 1 0 0 0,0-1 0 0 0,0 1 0 0 0,0 1-79 0 0,14 98 914 0 0,1-51-728 0 0,-3 0 0 0 0,-1 1 1 0 0,-4 1-1 0 0,1 20-186 0 0,-3-20 47 0 0,8 22 160 0 0,4-87 1981 0 0,29-70-1654 0 0,38-67-122 0 0,28-112-271 0 0,-41 98-286 0 0,-70 159-95 0 0,8-10-529 0 0,0 10-8064 0 0,-6 3-2890 0 0</inkml:trace>
  <inkml:trace contextRef="#ctx0" brushRef="#br0" timeOffset="9859.638">3185 1993 0 0 0,'0'0'1306'0'0,"0"0"303"0"0,0 0 77 0 0,0 0-224 0 0,0 0-407 0 0,0 0-385 0 0,0 0-227 0 0,0 0-67 0 0,0 0 66 0 0,0 0 127 0 0,3 4 10796 0 0,-3-2-11652 0 0,-39 21 1385 0 0,29-11-1056 0 0,5-8-39 0 0,0 1 1 0 0,1 0-1 0 0,-1 0 1 0 0,1 0-1 0 0,0 1 0 0 0,0-1 1 0 0,1 1-1 0 0,0 0 1 0 0,0 0-1 0 0,0 0 1 0 0,1 1-1 0 0,0-1 0 0 0,0 1 1 0 0,0-1-1 0 0,1 1 1 0 0,0 0-1 0 0,0 4-3 0 0,3-9 35 0 0,1 0 0 0 0,-1 0 0 0 0,1 1 0 0 0,-1-2 1 0 0,1 1-1 0 0,0 0 0 0 0,0 0 0 0 0,-1-1 0 0 0,1 0 0 0 0,0 1 0 0 0,1-1 0 0 0,-1 0 0 0 0,0-1 0 0 0,0 1 1 0 0,0 0-1 0 0,0-1 0 0 0,1 0 0 0 0,-1 0 0 0 0,0 0 0 0 0,0 0 0 0 0,1 0 0 0 0,-1-1 0 0 0,0 1 0 0 0,0-1 1 0 0,0 0-36 0 0,3 1 47 0 0,-1-1 1 0 0,0 0 0 0 0,0-1 0 0 0,0 1 0 0 0,0-1 0 0 0,0 0 0 0 0,0 0 0 0 0,0 0 0 0 0,-1-1 0 0 0,1 0 0 0 0,-1 0 0 0 0,0 0 0 0 0,1 0 0 0 0,-2 0 0 0 0,1-1 0 0 0,0 0 0 0 0,-1 0 0 0 0,1 0 0 0 0,-1 0 0 0 0,0-1-1 0 0,-1 1 1 0 0,1-1 0 0 0,-1 0 0 0 0,0 1 0 0 0,0-1 0 0 0,0 0 0 0 0,-1 0 0 0 0,1-1 0 0 0,-1 1 0 0 0,-1 0 0 0 0,1 0 0 0 0,-1-1 0 0 0,0 1 0 0 0,0 0 0 0 0,0 0 0 0 0,-1-1 0 0 0,0 1 0 0 0,0 0 0 0 0,0 0 0 0 0,-1 0-1 0 0,1 0 1 0 0,-1 0 0 0 0,0 0 0 0 0,-2-1-48 0 0,1 3-104 0 0,0 0-1 0 0,0 1 0 0 0,-1 0 0 0 0,1 0 1 0 0,-1 0-1 0 0,0 0 0 0 0,1 1 0 0 0,-1-1 1 0 0,0 1-1 0 0,0 0 0 0 0,0 0 0 0 0,0 0 1 0 0,0 1-1 0 0,0-1 0 0 0,0 1 1 0 0,-3 0 104 0 0,-24 0-5584 0 0,19 0 762 0 0,1 0-6722 0 0</inkml:trace>
  <inkml:trace contextRef="#ctx0" brushRef="#br0" timeOffset="10480.025">3411 1330 0 0 0,'0'0'361'0'0,"0"0"942"0"0,0 0 420 0 0,0 0 164 0 0,0 0-43 0 0,0 0-119 0 0,0 0-127 0 0,0 0-96 0 0,0 0-43 0 0,0 0-71 0 0,0 0-153 0 0,-3-3-160 0 0,-11-9-140 0 0,11 9-106 0 0,3 3-75 0 0,0 0-68 0 0,0 0-78 0 0,0 0-103 0 0,0 0-84 0 0,0 0-78 0 0,0 0-55 0 0,100-15 2224 0 0,-95 15-2464 0 0,-3-1-44 0 0,-1 1 0 0 0,0-1 0 0 0,1 1 0 0 0,-1 0 0 0 0,1-1 0 0 0,-1 1 0 0 0,0 0 0 0 0,1 0 0 0 0,-1 0 0 0 0,1 0 0 0 0,-1 0-1 0 0,0 0 1 0 0,1 1 0 0 0,-1-1 0 0 0,1 0 0 0 0,-1 1 0 0 0,0-1 0 0 0,0 1 0 0 0,1-1 0 0 0,-1 1 0 0 0,0 0 0 0 0,0-1-1 0 0,1 1 1 0 0,-1 0 0 0 0,0 0 0 0 0,0 0 0 0 0,0 0 0 0 0,0 0 0 0 0,0 0 0 0 0,0 0 0 0 0,-1 0 0 0 0,1 0 0 0 0,0 1 0 0 0,0-1-1 0 0,-1 0 1 0 0,1 0 0 0 0,-1 1 0 0 0,1-1 0 0 0,-1 0 0 0 0,0 1 0 0 0,1-1 0 0 0,-1 1 0 0 0,0-1 0 0 0,0 0 0 0 0,0 1 0 0 0,0-1-1 0 0,0 2-3 0 0,0 2 46 0 0,0 1 0 0 0,0-1 0 0 0,0 1 0 0 0,0-1 0 0 0,-1 0 0 0 0,0 1 0 0 0,0-1 0 0 0,-1 1 0 0 0,0-1 0 0 0,0 0 0 0 0,0 0 1 0 0,0 0-1 0 0,-1 0 0 0 0,1 0 0 0 0,-1-1 0 0 0,-1 1-46 0 0,-4 6 79 0 0,5-8-73 0 0,0 0 1 0 0,0-1-1 0 0,0 2 0 0 0,1-1 1 0 0,-1 0-1 0 0,1 0 1 0 0,0 1-1 0 0,0-1 0 0 0,0 1 1 0 0,0-1-1 0 0,1 1 0 0 0,0 0 1 0 0,0 0-1 0 0,0 0 0 0 0,0 0 1 0 0,0 0-1 0 0,1 0 0 0 0,-1 0 1 0 0,1 0-1 0 0,0 0 1 0 0,1 0-1 0 0,-1 0 0 0 0,1 0 1 0 0,-1 0-7 0 0,4-2 18 0 0,0 1 0 0 0,0-1 0 0 0,0 0 1 0 0,0 0-1 0 0,0 0 0 0 0,0-1 0 0 0,0 1 1 0 0,0-1-1 0 0,1 0 0 0 0,-1-1 0 0 0,1 1 1 0 0,-1-1-1 0 0,1 1 0 0 0,-1-1 0 0 0,1-1 1 0 0,1 1-19 0 0,62-4-195 0 0,-55 1-4105 0 0,1-1-4332 0 0,-10 4-3915 0 0</inkml:trace>
  <inkml:trace contextRef="#ctx0" brushRef="#br0" timeOffset="12554.49">3960 1706 0 0 0,'0'0'1052'0'0,"0"0"203"0"0,15-4 23 0 0,49-8-49 0 0,-30 5 4643 0 0,-33 7-4441 0 0,-1 0 111 0 0,0 0 41 0 0,0 0-51 0 0,0 0-126 0 0,-10-3 2648 0 0,-17 3-3124 0 0,22 0-621 0 0,-5-1-222 0 0,1 1 0 0 0,-1 0 0 0 0,1 1 0 0 0,-1 0 0 0 0,1 0 0 0 0,-1 1 0 0 0,1 0 0 0 0,-1 1 0 0 0,1 0 1 0 0,0 1-1 0 0,-6 2-87 0 0,8-2 18 0 0,-1 0 1 0 0,1 0-1 0 0,0 0 1 0 0,0 1 0 0 0,0 0-1 0 0,0 0 1 0 0,1 1 0 0 0,0 0-1 0 0,0 0 1 0 0,1 0-1 0 0,0 1 1 0 0,0 0 0 0 0,0 0-1 0 0,1 0 1 0 0,0 0-1 0 0,0 1 1 0 0,1-1 0 0 0,0 1-1 0 0,0 0 1 0 0,1 0 0 0 0,0 1-1 0 0,0-1 1 0 0,1 0-1 0 0,0 0 1 0 0,1 1 0 0 0,0 0-19 0 0,-1-1 11 0 0,1 1 0 0 0,0-1 1 0 0,1 1-1 0 0,0 0 1 0 0,1-1-1 0 0,-1 0 0 0 0,1 1 1 0 0,1-1-1 0 0,0 0 1 0 0,0 0-1 0 0,1 0 0 0 0,-1 0 1 0 0,4 3-12 0 0,-5-7-77 0 0,0 0-1 0 0,1 0 1 0 0,-1 0 0 0 0,1-1 0 0 0,0 0 0 0 0,0 1 0 0 0,0-1 0 0 0,0 0-1 0 0,0 0 1 0 0,1 0 0 0 0,-1-1 0 0 0,1 1 0 0 0,0-1 0 0 0,0 0 0 0 0,0 0 0 0 0,0 0-1 0 0,0-1 1 0 0,0 1 0 0 0,0-1 0 0 0,1 0 0 0 0,-1 0 0 0 0,0-1 0 0 0,1 1-1 0 0,-1-1 1 0 0,3 0 77 0 0,40-5-3819 0 0,-16-4-4984 0 0,-16 5-1709 0 0</inkml:trace>
  <inkml:trace contextRef="#ctx0" brushRef="#br0" timeOffset="12817.29">4460 1661 5753 0 0,'0'0'3120'0'0,"0"0"-1371"0"0,0 0-643 0 0,0 0-6 0 0,0 0 127 0 0,0 0 71 0 0,0 0-46 0 0,0 0-232 0 0,0 0-246 0 0,0 0-184 0 0,-32 24-131 0 0,-101 74-75 0 0,129-96-351 0 0,0 1 0 0 0,0 0 0 0 0,0-1 0 0 0,0 2 0 0 0,1-1-1 0 0,-1 0 1 0 0,1 1 0 0 0,0-1 0 0 0,0 1 0 0 0,0 0 0 0 0,0 0 0 0 0,1 0-1 0 0,0 1 1 0 0,0-1 0 0 0,0 0 0 0 0,-1 4-33 0 0,-1 5 126 0 0,1-8-71 0 0,0 0 0 0 0,0 0 0 0 0,1 0-1 0 0,0 0 1 0 0,0 0 0 0 0,0 1 0 0 0,1-1-1 0 0,0 0 1 0 0,0 1 0 0 0,0 0 0 0 0,0-1-1 0 0,1 1 1 0 0,0-1 0 0 0,0 1 0 0 0,1 0-1 0 0,0-1 1 0 0,0 1 0 0 0,0-1 0 0 0,0 1-1 0 0,1-1 1 0 0,0 0 0 0 0,0 0 0 0 0,0 0-1 0 0,1 0 1 0 0,0 0 0 0 0,0 0 0 0 0,0 0-1 0 0,0-1 1 0 0,1 0 0 0 0,0 1 0 0 0,0-2-1 0 0,0 1 1 0 0,0 0 0 0 0,1-1 0 0 0,-1 1-1 0 0,1-1 1 0 0,4 2-55 0 0,3-4 133 0 0,0 0-1 0 0,0 0 1 0 0,0-1 0 0 0,0-1-1 0 0,0 0 1 0 0,-1 0-1 0 0,1-1 1 0 0,0-1 0 0 0,-1 0-1 0 0,1-1 1 0 0,-1 0-1 0 0,0 0 1 0 0,0-1 0 0 0,-1-1-1 0 0,0 0 1 0 0,0 0-1 0 0,0-1 1 0 0,0 0 0 0 0,-1-1-1 0 0,0 0 1 0 0,2-3-133 0 0,-3 3 46 0 0,1 0 1 0 0,-1-1 0 0 0,-1 1-1 0 0,1-2 1 0 0,-2 1-1 0 0,1-1 1 0 0,-1 0 0 0 0,-1 0-1 0 0,0 0 1 0 0,0-1-1 0 0,-1 0 1 0 0,0 0 0 0 0,-1 0-1 0 0,0 0 1 0 0,-1-1 0 0 0,-1 1-1 0 0,1-1 1 0 0,-2 1-1 0 0,0-1 1 0 0,0 0 0 0 0,-2-6-47 0 0,1 13-44 0 0,0 1 0 0 0,-1 0 0 0 0,0 0 0 0 0,0 0 0 0 0,-1 0 0 0 0,1 1 0 0 0,-1-1 0 0 0,1 1 0 0 0,-1-1 0 0 0,0 1 0 0 0,-1 0 1 0 0,1 0-1 0 0,0 0 0 0 0,-1 1 0 0 0,0-1 0 0 0,1 1 0 0 0,-1 0 0 0 0,0 0 0 0 0,0 0 0 0 0,0 0 0 0 0,0 1 0 0 0,-1-1 0 0 0,1 1 1 0 0,0 1-1 0 0,-1-1 0 0 0,1 0 0 0 0,-1 1 0 0 0,-2 0 44 0 0,-37 3-2824 0 0,4 10-3349 0 0,27-5-4753 0 0</inkml:trace>
  <inkml:trace contextRef="#ctx0" brushRef="#br0" timeOffset="13182.382">4989 1606 6305 0 0,'0'0'1701'0'0,"0"0"-393"0"0,0 0-50 0 0,0 0 99 0 0,0 0 94 0 0,0 0-75 0 0,0 0-197 0 0,0 0-186 0 0,0 0-200 0 0,0 0-157 0 0,-31 18-98 0 0,-95 56-82 0 0,74-34 221 0 0,51-38-648 0 0,0 0 0 0 0,0 0 0 0 0,0 0-1 0 0,0 0 1 0 0,0 1 0 0 0,0-1 0 0 0,1 0-1 0 0,-1 0 1 0 0,1 1 0 0 0,-1-1 0 0 0,1 0-1 0 0,0 1 1 0 0,0-1 0 0 0,0 0 0 0 0,0 1-1 0 0,1-1 1 0 0,-1 0 0 0 0,0 1 0 0 0,1-1-1 0 0,0 0 1 0 0,-1 0 0 0 0,1 1 0 0 0,0-1-1 0 0,0 0 1 0 0,0 0 0 0 0,1 0 0 0 0,-1 0-1 0 0,0 0 1 0 0,1-1 0 0 0,0 1 0 0 0,-1 0-1 0 0,1-1 1 0 0,0 1 0 0 0,0-1 0 0 0,-1 1-1 0 0,1-1 1 0 0,0 0 0 0 0,0 0 0 0 0,1 0-1 0 0,-1 0 1 0 0,2 1-29 0 0,30 12 386 0 0,61 34 130 0 0,-93-46-462 0 0,1 0 1 0 0,-1 0-1 0 0,0 0 1 0 0,0 0-1 0 0,0 0 1 0 0,0 0-1 0 0,-1 0 1 0 0,1 1 0 0 0,-1-1-1 0 0,1 1 1 0 0,-1-1-1 0 0,0 1 1 0 0,0-1-1 0 0,0 1 1 0 0,0 0-1 0 0,0 0 1 0 0,-1-1-1 0 0,1 1 1 0 0,-1 0-1 0 0,0 0 1 0 0,0 0-1 0 0,0 0 1 0 0,0 0-1 0 0,0-1 1 0 0,-1 1-1 0 0,1 0 1 0 0,-1 0-1 0 0,1 0 1 0 0,-1-1-1 0 0,0 1 1 0 0,-1 0-1 0 0,1-1 1 0 0,-1 2-55 0 0,-3 5 26 0 0,-1-1 1 0 0,0 0-1 0 0,0 0 0 0 0,-1-1 1 0 0,0 1-1 0 0,0-1 0 0 0,-1-1 1 0 0,0 1-1 0 0,0-2 1 0 0,0 1-1 0 0,-1-1 0 0 0,0 0 1 0 0,0-1-1 0 0,0 1 1 0 0,0-2-1 0 0,-1 0 0 0 0,0 0 1 0 0,1-1-1 0 0,-1 0 0 0 0,0 0 1 0 0,0-1-1 0 0,0 0 1 0 0,-2-1-27 0 0,-6-16-2853 0 0,12-1-6494 0 0,6 9-2136 0 0</inkml:trace>
  <inkml:trace contextRef="#ctx0" brushRef="#br0" timeOffset="13649.809">5072 1400 9810 0 0,'0'0'2721'0'0,"0"0"-865"0"0,0 0-478 0 0,0 0-174 0 0,0 0-124 0 0,0 0-154 0 0,0 0-171 0 0,0 0-141 0 0,0 0-38 0 0,0 0 6 0 0,0 0-33 0 0,0 0-58 0 0,0 0-80 0 0,21-2-71 0 0,107-7 169 0 0,-114 9-388 0 0,74 15 252 0 0,-87-14-342 0 0,0 1-1 0 0,0 0 1 0 0,0 0 0 0 0,0 0-1 0 0,-1 1 1 0 0,1-1 0 0 0,-1 0-1 0 0,1 0 1 0 0,-1 0 0 0 0,0 0-1 0 0,0 0 1 0 0,0 1 0 0 0,0-1-1 0 0,0 0 1 0 0,0 0 0 0 0,0 0-1 0 0,-1 0 1 0 0,1 1 0 0 0,-1-1-1 0 0,0 0 1 0 0,1 0 0 0 0,-1 0-1 0 0,0 0 1 0 0,0 0 0 0 0,-1 1-31 0 0,-69 93 1021 0 0,70-95-1013 0 0,1 0 0 0 0,-1 0 1 0 0,1 0-1 0 0,-1 1 0 0 0,1-1 0 0 0,-1 0 0 0 0,1 0 0 0 0,0 1 0 0 0,-1-1 0 0 0,1 0 1 0 0,0 1-1 0 0,0-1 0 0 0,0 0 0 0 0,0 1 0 0 0,0-1 0 0 0,1 0 0 0 0,-1 1 0 0 0,0-1 1 0 0,1 0-1 0 0,-1 1 0 0 0,0-1 0 0 0,1 0 0 0 0,0 0 0 0 0,-1 1 0 0 0,1-1 0 0 0,0 0 0 0 0,0 0 1 0 0,-1 0-1 0 0,1 0 0 0 0,0 0 0 0 0,0 0 0 0 0,0 0 0 0 0,0 0 0 0 0,0-1 0 0 0,0 1 1 0 0,1 0-1 0 0,-1-1 0 0 0,0 1 0 0 0,0 0 0 0 0,0-1 0 0 0,1 1 0 0 0,-1-1 0 0 0,0 0 0 0 0,1 0 1 0 0,-1 1-1 0 0,1-1-8 0 0,62 11 140 0 0,-37-11-891 0 0,-15 0-2164 0 0,-1 0-5389 0 0,-4 0-4084 0 0</inkml:trace>
  <inkml:trace contextRef="#ctx0" brushRef="#br0" timeOffset="14171.545">5705 1661 6281 0 0,'0'0'2381'0'0,"0"0"-362"0"0,0 0-77 0 0,0 0-61 0 0,0 0-156 0 0,0 0-381 0 0,0 0-429 0 0,0 0-286 0 0,0 0-175 0 0,0 0-70 0 0,0 0-17 0 0,0 0-11 0 0,0 0-4 0 0,-30 24-32 0 0,-95 75-43 0 0,59-26 38 0 0,57-58-260 0 0,0-3-38 0 0,1 0 1 0 0,1 1-1 0 0,0 0 1 0 0,0 1 0 0 0,2 0-1 0 0,-1-1 1 0 0,2 2-1 0 0,0-1 1 0 0,1 0-1 0 0,0 1 1 0 0,1 0-1 0 0,0 7-17 0 0,2-16 20 0 0,0-1 0 0 0,0 1-1 0 0,0-1 1 0 0,0 0-1 0 0,1 1 1 0 0,0-1 0 0 0,0 0-1 0 0,1 1 1 0 0,-1-1 0 0 0,1 0-1 0 0,0 0 1 0 0,1 0-1 0 0,-1 0 1 0 0,1-1 0 0 0,0 1-1 0 0,0-1 1 0 0,0 1-1 0 0,1-1 1 0 0,0 0 0 0 0,-1 0-1 0 0,1-1 1 0 0,1 1 0 0 0,-1-1-1 0 0,1 1-19 0 0,8 1 168 0 0,0 0-1 0 0,0 0 0 0 0,0-1 1 0 0,0-1-1 0 0,1 0 1 0 0,0-1-1 0 0,-1-1 0 0 0,1 0 1 0 0,0 0-1 0 0,0-2 1 0 0,0 1-1 0 0,-1-2 0 0 0,1 0 1 0 0,0-1-1 0 0,-1 0 1 0 0,0-1-1 0 0,0 0 0 0 0,0-1 1 0 0,0 0-1 0 0,-1-1 1 0 0,1-1-1 0 0,-2 0 0 0 0,4-3-167 0 0,1 0 125 0 0,0 0-1 0 0,-1-1 1 0 0,0 0-1 0 0,-1-1 1 0 0,0-1-1 0 0,-1 0 0 0 0,-1-1 1 0 0,0 0-1 0 0,-1-1 1 0 0,0 0-1 0 0,-2-1 1 0 0,1 0-1 0 0,2-9-124 0 0,-8 15-45 0 0,0-1 0 0 0,-1 1 0 0 0,0-1-1 0 0,0 1 1 0 0,-1-1 0 0 0,-1 0 0 0 0,0 0 0 0 0,0 0 0 0 0,-1 0-1 0 0,-1 0 1 0 0,0 0 0 0 0,0 1 0 0 0,-1-1 0 0 0,0 0 0 0 0,-1 1 0 0 0,0-1-1 0 0,-1 1 1 0 0,0 0 0 0 0,-1 0 0 0 0,0 0 0 0 0,0 1 0 0 0,-1-1-1 0 0,0 1 1 0 0,-1 1 0 0 0,0-1 0 0 0,0 1 0 0 0,-1 0 0 0 0,-3-1 45 0 0,4 3-243 0 0,-1 1 1 0 0,1 1-1 0 0,-1 0 1 0 0,0 0-1 0 0,-1 0 1 0 0,1 1-1 0 0,-1 0 1 0 0,1 1-1 0 0,-1 0 0 0 0,0 0 1 0 0,-5 0 242 0 0,-60 1-8781 0 0,51 4-2987 0 0</inkml:trace>
  <inkml:trace contextRef="#ctx0" brushRef="#br0" timeOffset="14483.299">5349 1941 12931 0 0,'0'0'2443'0'0,"0"0"-648"0"0,0 0-235 0 0,0 0-45 0 0,0 0-102 0 0,0 0-201 0 0,0 0-232 0 0,0 0-221 0 0,0 0-199 0 0,0 0-111 0 0,0 0-104 0 0,0 0-80 0 0,0 0-62 0 0,28-8-51 0 0,122-35 28 0 0,-39 40-11 0 0,29 71-204 0 0,-69-66 155 0 0,-65-9 97 0 0,-2 3-1469 0 0,0 3-5264 0 0,-4 1-2299 0 0</inkml:trace>
  <inkml:trace contextRef="#ctx0" brushRef="#br0" timeOffset="14898.337">6047 2037 11434 0 0,'0'0'2184'0'0,"0"0"-615"0"0,0 0-290 0 0,0 0-133 0 0,0 0-181 0 0,0 0-209 0 0,0 0-222 0 0,0 0-187 0 0,0 0-103 0 0,0 0-58 0 0,0 0-15 0 0,0 0-22 0 0,-12 21-6 0 0,-39 68-9 0 0,50-87-96 0 0,0 1 0 0 0,0-1 1 0 0,0 1-1 0 0,0-1 1 0 0,0 1-1 0 0,0 0 1 0 0,1-1-1 0 0,-1 1 1 0 0,1 0-1 0 0,0 0 1 0 0,0-1-1 0 0,0 1 1 0 0,0 0-1 0 0,0 0 1 0 0,1-1-1 0 0,-1 1 1 0 0,1 0-1 0 0,0-1 1 0 0,0 1-1 0 0,0 0 0 0 0,0-1 1 0 0,0 1-1 0 0,0-1 1 0 0,1 0-1 0 0,-1 1 1 0 0,1-1-1 0 0,0 0 1 0 0,-1 0-1 0 0,1 0 1 0 0,0 0-1 0 0,0 0 1 0 0,1 0-1 0 0,-1-1 1 0 0,0 1-1 0 0,0-1 1 0 0,1 1-1 0 0,-1-1 1 0 0,1 0-1 0 0,-1 0 0 0 0,1 0 1 0 0,0 0-1 0 0,-1-1 1 0 0,1 1-1 0 0,0-1 1 0 0,0 1-1 0 0,-1-1 1 0 0,1 0-1 0 0,0 0 1 0 0,0 0-1 0 0,-1-1 1 0 0,1 1-1 0 0,0-1 1 0 0,0 0-39 0 0,1 2 91 0 0,-1-1 1 0 0,0 0 0 0 0,1 1 0 0 0,-1-2 0 0 0,0 1-1 0 0,1 0 1 0 0,-1-1 0 0 0,0 1 0 0 0,0-1 0 0 0,0 0-1 0 0,1 0 1 0 0,-1 0 0 0 0,0-1 0 0 0,0 1-1 0 0,0-1 1 0 0,-1 1 0 0 0,1-1 0 0 0,0 0 0 0 0,-1 0-1 0 0,1-1 1 0 0,-1 1 0 0 0,1 0 0 0 0,-1-1 0 0 0,0 1-1 0 0,0-1 1 0 0,0 0 0 0 0,-1 0 0 0 0,1 0 0 0 0,-1 0-1 0 0,1 0 1 0 0,-1 0 0 0 0,0 0 0 0 0,0 0 0 0 0,0 0-1 0 0,-1-1-91 0 0,1-1-20 0 0,0 0 1 0 0,-1 0-1 0 0,0 0 0 0 0,0 0 0 0 0,0 1 0 0 0,0-1 0 0 0,-1 0 0 0 0,0 0 0 0 0,0 0 0 0 0,0 1 0 0 0,-1-1 1 0 0,0 0-1 0 0,1 1 0 0 0,-2-1 0 0 0,1 1 0 0 0,0 0 0 0 0,-1 0 0 0 0,0 0 0 0 0,0 0 0 0 0,0 0 1 0 0,0 1-1 0 0,-1-1 0 0 0,1 1 0 0 0,-3-2 20 0 0,-15-9-1624 0 0,6 6-2784 0 0,10 5 909 0 0,-3-1-8736 0 0</inkml:trace>
  <inkml:trace contextRef="#ctx0" brushRef="#br0" timeOffset="17834.095">5981 192 0 0 0,'0'0'333'0'0,"0"0"542"0"0,0 0 296 0 0,0 0 51 0 0,0 0-154 0 0,0 0-180 0 0,0 0-41 0 0,0 0 63 0 0,0 0 119 0 0,7 0 75 0 0,161-3 5253 0 0,6-8-3530 0 0,30-15-1410 0 0,-163 26-1137 0 0,-39 30 545 0 0,6 156 746 0 0,21 113-1571 0 0,-11-144 193 0 0,41 497 87 0 0,-42-332 33 0 0,1-77 174 0 0,-14-82-135 0 0,-13-39 118 0 0,2-66-194 0 0,5-13-80 0 0,2-42-203 0 0,-4 6 2437 0 0,-86 7-2389 0 0,-93 12-552 0 0,176-25-273 0 0,-67-3 1040 0 0,56-9-4688 0 0,11-9-6416 0 0,7 12-588 0 0</inkml:trace>
  <inkml:trace contextRef="#ctx0" brushRef="#br0" timeOffset="19038.658">2110 34 0 0 0,'0'0'882'0'0,"0"0"90"0"0,0 0-36 0 0,0 0-89 0 0,0 0-35 0 0,0 0 13 0 0,0 0 84 0 0,0-4 71 0 0,5-18 1927 0 0,-56 15 990 0 0,41 7-3625 0 0,0 1 0 0 0,0 1 0 0 0,0-1 0 0 0,0 2 0 0 0,1-1 0 0 0,-1 1 0 0 0,1 1 0 0 0,0 0 1 0 0,0 0-1 0 0,0 0 0 0 0,0 1 0 0 0,1 1 0 0 0,-3 2-272 0 0,-6 11 255 0 0,1 1 1 0 0,0 1-1 0 0,2 0 1 0 0,1 1-1 0 0,0 1 1 0 0,2 0-1 0 0,1 0 1 0 0,0 1 0 0 0,2 1-1 0 0,-1 7-255 0 0,8-30 8 0 0,-20 75 319 0 0,3 1 0 0 0,3 0 0 0 0,4 1 0 0 0,4 0 0 0 0,2 57-327 0 0,-13 94 1107 0 0,-38 176-1107 0 0,-6-19 663 0 0,53-299-531 0 0,3 0 1 0 0,7 72-133 0 0,-1-66 213 0 0,-22 113 182 0 0,21-126 1331 0 0,26-97-1621 0 0,8 1-70 0 0,0 1 0 0 0,0 1-1 0 0,1 2 1 0 0,1 1 0 0 0,0 2-1 0 0,9 0-34 0 0,67 0-7712 0 0,-104 8-4111 0 0</inkml:trace>
  <inkml:trace contextRef="#ctx0" brushRef="#br0" timeOffset="21217.787">7402 1139 9922 0 0,'0'0'2125'0'0,"0"0"-546"0"0,0 0-172 0 0,0 0 125 0 0,0 0 116 0 0,0 0-83 0 0,0 0-278 0 0,0 0-345 0 0,0 0-303 0 0,0 0-193 0 0,0 0-106 0 0,0-7 480 0 0,-32 51 240 0 0,-76 117 139 0 0,-115 130-724 0 0,190-247-2253 0 0,31-67-2627 0 0,2 0-82 0 0,0 7-2550 0 0,0 8-2242 0 0</inkml:trace>
  <inkml:trace contextRef="#ctx0" brushRef="#br0" timeOffset="21585.553">7065 1043 5225 0 0,'0'0'2653'0'0,"0"0"-868"0"0,0 0-514 0 0,0 0-22 0 0,0 0 64 0 0,0 0 5 0 0,0 0-153 0 0,0 0-206 0 0,0 0-108 0 0,0 0-3 0 0,0 0 22 0 0,0 0-66 0 0,0 0-41 0 0,7 23-35 0 0,21 75-73 0 0,21 1 1157 0 0,-31-73-1396 0 0,147 206 1399 0 0,-102-155-1728 0 0,-60-91-4480 0 0,-4 7-2162 0 0,-1 3-5115 0 0</inkml:trace>
  <inkml:trace contextRef="#ctx0" brushRef="#br0" timeOffset="22104.286">7540 866 1712 0 0,'0'0'2073'0'0,"0"0"-283"0"0,0 0-30 0 0,0 0 108 0 0,0 0 91 0 0,0 0-22 0 0,0 0-229 0 0,0 0-362 0 0,0 0-301 0 0,0 0-190 0 0,0 0-132 0 0,0 0-74 0 0,0 0-28 0 0,6-11 2538 0 0,82-7-1201 0 0,67 3-775 0 0,-154 15-1180 0 0,-1 0 0 0 0,1 0 0 0 0,0 0 1 0 0,-1 1-1 0 0,1-1 0 0 0,-1 0 1 0 0,1 1-1 0 0,0-1 0 0 0,-1 0 0 0 0,1 1 1 0 0,-1-1-1 0 0,1 0 0 0 0,-1 1 0 0 0,1-1 1 0 0,-1 1-1 0 0,1-1 0 0 0,-1 1 0 0 0,0-1 1 0 0,1 1-1 0 0,-1-1 0 0 0,1 1 1 0 0,-1 0-1 0 0,0-1 0 0 0,0 1 0 0 0,1 0 1 0 0,-1-1-1 0 0,0 1 0 0 0,0-1 0 0 0,0 1 1 0 0,0 0-1 0 0,0-1 0 0 0,0 1 0 0 0,0 0 1 0 0,0-1-1 0 0,0 1 0 0 0,0 0 1 0 0,0-1-1 0 0,0 1 0 0 0,-1 0 0 0 0,1-1 1 0 0,0 1-1 0 0,0 0 0 0 0,-1-1 0 0 0,1 1 1 0 0,0-1-1 0 0,-1 1 0 0 0,1-1 0 0 0,0 1 1 0 0,-1-1-1 0 0,1 1 0 0 0,-1-1 1 0 0,0 1-4 0 0,-20 34 312 0 0,-9-1-196 0 0,25-31-100 0 0,1 1-1 0 0,-1-1 1 0 0,1 1 0 0 0,0 0 0 0 0,0 1 0 0 0,0-1 0 0 0,1 0 0 0 0,-1 1 0 0 0,1 0 0 0 0,0 0 0 0 0,1 0 0 0 0,-1 0 0 0 0,1 1 0 0 0,0-1-1 0 0,0 0 1 0 0,1 1 0 0 0,-1 0 0 0 0,1-1 0 0 0,1 1 0 0 0,-1 0 0 0 0,1 0 0 0 0,0-1 0 0 0,0 3-16 0 0,3-5 30 0 0,0 0 0 0 0,0-1 0 0 0,0 1-1 0 0,0-1 1 0 0,0 0 0 0 0,0 0 0 0 0,1 0 0 0 0,-1 0 0 0 0,1-1 0 0 0,0 1 0 0 0,-1-1 0 0 0,1 0 0 0 0,0 0-1 0 0,0-1 1 0 0,-1 1 0 0 0,1-1 0 0 0,0 0 0 0 0,0 1 0 0 0,0-2 0 0 0,0 1 0 0 0,0 0 0 0 0,0-1-30 0 0,-3 1 2 0 0,13 0-358 0 0,45-1 525 0 0,-22-5-8270 0 0,-32 6-4027 0 0</inkml:trace>
  <inkml:trace contextRef="#ctx0" brushRef="#br0" timeOffset="24237.338">7700 1518 0 0 0,'0'0'2242'0'0,"0"0"-274"0"0,0 0 115 0 0,0 0 159 0 0,0 0 28 0 0,0 0-132 0 0,0 0-297 0 0,0 0-372 0 0,0 0-330 0 0,0 0-259 0 0,0 0-175 0 0,0 0-115 0 0,5 0 1321 0 0,248-22 1292 0 0,-96 18-3191 0 0,-139-1-1132 0 0,-15-1-2475 0 0,-2-1-4615 0 0,-1 3-2878 0 0</inkml:trace>
  <inkml:trace contextRef="#ctx0" brushRef="#br0" timeOffset="24577.776">7943 1301 8714 0 0,'0'0'1071'0'0,"0"0"-388"0"0,0 0 118 0 0,0 0 459 0 0,0 0 347 0 0,0 0 40 0 0,0 0-226 0 0,0 0-320 0 0,0 0-281 0 0,0 0-155 0 0,0 0-95 0 0,0 0-75 0 0,0 0-79 0 0,0 32-77 0 0,0 101-70 0 0,-10 14 391 0 0,7-136-879 0 0,-9 28 243 0 0,2-16-4004 0 0,5-19-4541 0 0,5-3-1322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10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5385 0 0,'0'0'1643'0'0,"0"0"-97"0"0,0 0-73 0 0,0 0 13 0 0,0 0 142 0 0,0 0 30 0 0,0 0-167 0 0,0 0-268 0 0,0 0-299 0 0,0 0-225 0 0,0 0-165 0 0,-5 25-54 0 0,-23 153 763 0 0,27 12 145 0 0,1-181-1363 0 0,1 1 1 0 0,0-1-1 0 0,0 0 1 0 0,1 1-1 0 0,0-1 0 0 0,1 0 1 0 0,0 0-1 0 0,0-1 1 0 0,1 1-1 0 0,0-1 0 0 0,1 1 1 0 0,0-1-1 0 0,0-1 1 0 0,1 1-1 0 0,-1-1 0 0 0,2 0 1 0 0,-1 0-1 0 0,2 0-25 0 0,-4-6 24 0 0,0 0-1 0 0,0-1 0 0 0,1 1 1 0 0,-1-1-1 0 0,0 0 0 0 0,1 0 1 0 0,-1 0-1 0 0,0-1 0 0 0,1 0 1 0 0,-1 0-1 0 0,0 0 1 0 0,0 0-1 0 0,0 0 0 0 0,0-1 1 0 0,0 0-1 0 0,0 0 0 0 0,0 0 1 0 0,-1 0-1 0 0,1-1 0 0 0,-1 1 1 0 0,1-1-1 0 0,-1 0 0 0 0,0 0 1 0 0,0 0-1 0 0,0 0 0 0 0,0-1 1 0 0,1-3-24 0 0,9-4 41 0 0,13-16-12 0 0,-1 0-1 0 0,-1-2 1 0 0,-1-1-1 0 0,-2-1 1 0 0,-1 0-1 0 0,3-10-28 0 0,-9 22 11 0 0,-13 19-35 0 0,-1 5-74 0 0,0-3 94 0 0,-2 10 6 0 0,1 0 0 0 0,1 0-1 0 0,0 0 1 0 0,0 0-1 0 0,1 0 1 0 0,1-1-1 0 0,0 1 1 0 0,0 0-1 0 0,1-1 1 0 0,1 1-1 0 0,0-1 1 0 0,0 0 0 0 0,2 0-1 0 0,-1-1 1 0 0,1 1-1 0 0,0-1 1 0 0,1 0-1 0 0,0-1 1 0 0,6 6-2 0 0,-7-9 18 0 0,0-1 1 0 0,1 1-1 0 0,0-1 0 0 0,0 0 1 0 0,0-1-1 0 0,0 0 0 0 0,0 0 1 0 0,1-1-1 0 0,0 1 1 0 0,0-2-1 0 0,0 1 0 0 0,0-1 1 0 0,0 0-1 0 0,1-1 0 0 0,-1 0 1 0 0,0 0-1 0 0,1-1 1 0 0,-1 0-1 0 0,1 0 0 0 0,-1-1 1 0 0,0 0-1 0 0,1-1 1 0 0,-1 0-1 0 0,0 0 0 0 0,0-1 1 0 0,0 0-1 0 0,0 0 0 0 0,-1 0 1 0 0,1-1-1 0 0,-1-1 1 0 0,0 1-1 0 0,2-3-18 0 0,5-8 118 0 0,-1 0 1 0 0,0-1 0 0 0,-1 0-1 0 0,-1-1 1 0 0,0-1-1 0 0,-2 1 1 0 0,0-2-1 0 0,-1 1 1 0 0,0-1-1 0 0,-2 0 1 0 0,0-1 0 0 0,-1 0-1 0 0,-2 0 1 0 0,0 0-1 0 0,0 0 1 0 0,-2 0-1 0 0,-1-1 1 0 0,0 1-1 0 0,-2-5-118 0 0,2 20-81 0 0,-1 1 0 0 0,1-1-1 0 0,-1 0 1 0 0,0 1 0 0 0,-1-1-1 0 0,1 0 1 0 0,-1 1 0 0 0,0 0-1 0 0,0-1 1 0 0,0 1 0 0 0,0 0-1 0 0,-1 0 1 0 0,0 0-1 0 0,0 0 1 0 0,0 1 0 0 0,0-1-1 0 0,0 1 1 0 0,-2-1 81 0 0,-7 25-10066 0 0,12-18 6381 0 0,-2 5-7956 0 0</inkml:trace>
  <inkml:trace contextRef="#ctx0" brushRef="#br0" timeOffset="418.263">1018 494 4329 0 0,'0'0'2515'0'0,"0"0"-416"0"0,0 0-149 0 0,0 0-62 0 0,0 0-149 0 0,0 0-173 0 0,0 0-219 0 0,0 0-241 0 0,0 0-208 0 0,32-21-184 0 0,101-63-167 0 0,-71 30 244 0 0,-56 47-690 0 0,0-1 0 0 0,0 0 0 0 0,-1 0 0 0 0,-1 0 0 0 0,1-1 0 0 0,-1 0 0 0 0,-1 0 0 0 0,0 0 0 0 0,0 0 0 0 0,-1 0 0 0 0,0-1 0 0 0,0 1 0 0 0,-1-1 0 0 0,0 1 0 0 0,-1-1 0 0 0,0 0 0 0 0,-1-1-101 0 0,0 9-2 0 0,-1-1 0 0 0,1 1 0 0 0,-1-1 0 0 0,1 1 0 0 0,-1 0 0 0 0,0-1 0 0 0,0 1-1 0 0,0 0 1 0 0,0 0 0 0 0,0 0 0 0 0,-1 1 0 0 0,1-1 0 0 0,0 0 0 0 0,-1 1 0 0 0,1 0 0 0 0,-1-1-1 0 0,0 1 1 0 0,1 0 0 0 0,-1 1 0 0 0,0-1 0 0 0,0 0 0 0 0,0 1 0 0 0,0-1 0 0 0,1 1 0 0 0,-1 0 0 0 0,0 0-1 0 0,0 0 1 0 0,0 0 0 0 0,0 1 0 0 0,0-1 0 0 0,0 1 0 0 0,1 0 0 0 0,-1-1 0 0 0,0 1 0 0 0,1 1-1 0 0,-1-1 1 0 0,0 0 0 0 0,-2 2 2 0 0,-5 5-4 0 0,0 1 0 0 0,0 0 0 0 0,1 1 0 0 0,0 0 0 0 0,0 0 0 0 0,1 1 0 0 0,1 0 0 0 0,0 1 0 0 0,0-1 0 0 0,1 1 0 0 0,1 0 0 0 0,0 1 0 0 0,0-1 0 0 0,2 1-1 0 0,-1 0 1 0 0,2 0 0 0 0,-1 1 0 0 0,2-1 0 0 0,0 0 0 0 0,0 1 0 0 0,2-1 0 0 0,-1 0 0 0 0,2 1 0 0 0,0-1 0 0 0,2 6 4 0 0,0-9 30 0 0,0 1 1 0 0,1-1-1 0 0,1 0 0 0 0,0-1 1 0 0,0 1-1 0 0,1-1 0 0 0,0-1 0 0 0,1 1 1 0 0,0-1-1 0 0,0 0 0 0 0,0-1 1 0 0,1 0-1 0 0,0 0 0 0 0,1-1 1 0 0,-1 0-1 0 0,1-1 0 0 0,1 0 1 0 0,-1-1-1 0 0,0 0 0 0 0,1 0 1 0 0,0-1-1 0 0,0-1 0 0 0,0 1 1 0 0,0-2-1 0 0,0 0 0 0 0,1 0 0 0 0,-1-1 1 0 0,0 0-1 0 0,1-1 0 0 0,-1 0-30 0 0,49-24-1701 0 0,-38 10-6930 0 0,-12 7-3347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11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64 0 0 0,'0'0'790'0'0,"0"0"1198"0"0,0 0 487 0 0,0 0-94 0 0,0 0-230 0 0,0 0-255 0 0,0 0-269 0 0,0 0-199 0 0,0 0-171 0 0,0 0-196 0 0,0 0-167 0 0,0 0-111 0 0,-8-10-94 0 0,-29-32-50 0 0,-7 31 742 0 0,34 12-1051 0 0,-3 1-128 0 0,0 0 0 0 0,0 1 0 0 0,0 1 0 0 0,0 0 0 0 0,1 1 0 0 0,0 0 0 0 0,0 1 0 0 0,0 0 0 0 0,0 1 0 0 0,1 0 0 0 0,1 1 1 0 0,-8 6-203 0 0,12-9 29 0 0,0-1 1 0 0,0 1 0 0 0,0 0-1 0 0,1 1 1 0 0,-1-1 0 0 0,1 1-1 0 0,1 0 1 0 0,-1 0 0 0 0,1 1-1 0 0,0-1 1 0 0,0 1 0 0 0,1 0-1 0 0,0 0 1 0 0,0 0 0 0 0,1 1-1 0 0,0-1 1 0 0,0 1 0 0 0,1-1-1 0 0,0 1 1 0 0,0 2-30 0 0,2 0 7 0 0,1 0 1 0 0,1 0-1 0 0,0-1 0 0 0,0 1 1 0 0,1 0-1 0 0,0-1 0 0 0,0 0 1 0 0,1 0-1 0 0,0 0 0 0 0,1-1 1 0 0,0 1-1 0 0,0-1 1 0 0,1-1-1 0 0,0 1 0 0 0,0-1 1 0 0,1 0-1 0 0,0-1 0 0 0,0 0 1 0 0,0 0-1 0 0,1-1 0 0 0,0 0 1 0 0,0 0-1 0 0,1-1 0 0 0,-1 0 1 0 0,1-1-1 0 0,0 0 1 0 0,-1-1-1 0 0,1 0 0 0 0,1 0 1 0 0,-1-1-1 0 0,0 0 0 0 0,0-1 1 0 0,0 0-1 0 0,0-1 0 0 0,2 0-7 0 0,7 2-107 0 0,0-1 0 0 0,-1-2 0 0 0,1 1 0 0 0,0-2 0 0 0,-1 0 0 0 0,1-2 0 0 0,3-1 107 0 0,62-28-2149 0 0,-31 6-6144 0 0,-37 17-3048 0 0</inkml:trace>
  <inkml:trace contextRef="#ctx0" brushRef="#br0" timeOffset="414.03">984 42 6529 0 0,'0'0'2540'0'0,"0"0"-271"0"0,0 0-175 0 0,0 0-135 0 0,0 0-217 0 0,0 0-319 0 0,0 0-344 0 0,0 0-222 0 0,0 0-146 0 0,0 0-107 0 0,0 0-80 0 0,0 0-62 0 0,-27 13-70 0 0,-87 41-68 0 0,27 1 315 0 0,77-48-625 0 0,1 2 0 0 0,0-1 0 0 0,0 1 1 0 0,1 1-1 0 0,1-1 0 0 0,-1 1 0 0 0,2 1 0 0 0,-1-1 0 0 0,1 1 1 0 0,1 0-1 0 0,0 0 0 0 0,1 1 0 0 0,0 0 0 0 0,0 0 1 0 0,1 0-1 0 0,1 0 0 0 0,0 0 0 0 0,1 0 0 0 0,0 1 1 0 0,1-1-1 0 0,0 0 0 0 0,1 4-14 0 0,1-10 15 0 0,0-1 0 0 0,0 0 0 0 0,0 1 0 0 0,1-1 0 0 0,0 0 0 0 0,0 0 0 0 0,0-1 0 0 0,0 1 0 0 0,1 0 0 0 0,-1-1 0 0 0,1 0 0 0 0,1 0 0 0 0,-1 0 1 0 0,0-1-1 0 0,1 1 0 0 0,0-1 0 0 0,0 0 0 0 0,0 0 0 0 0,0-1 0 0 0,0 0 0 0 0,0 0 0 0 0,1 0 0 0 0,-1 0 0 0 0,1-1 0 0 0,-1 0 0 0 0,1 0 0 0 0,0 0 0 0 0,0-1 0 0 0,-1 0 0 0 0,1 0 0 0 0,0 0 0 0 0,-1-1 0 0 0,1 0 0 0 0,0 0 1 0 0,-1 0-1 0 0,1-1 0 0 0,-1 0 0 0 0,0 0 0 0 0,3-1-15 0 0,15-10 81 0 0,-1-1 0 0 0,0-1 0 0 0,0-1 0 0 0,-2-1 0 0 0,0 0 0 0 0,-1-2 0 0 0,-1-1 0 0 0,0 0 0 0 0,-2-1 0 0 0,0 0 0 0 0,-2-2 0 0 0,0 1 0 0 0,-2-2 0 0 0,0 0 0 0 0,-2 0 0 0 0,2-7-81 0 0,14-60 324 0 0,-33 96-397 0 0,1 6-16 0 0,1 1-1 0 0,0 0 1 0 0,1 0 0 0 0,1 0 0 0 0,0 1 0 0 0,0-1 0 0 0,1 1-1 0 0,1 0 1 0 0,0 0 0 0 0,1-1 0 0 0,1 11 89 0 0,0-15-392 0 0,0 0 1 0 0,0 0 0 0 0,1 0-1 0 0,1 0 1 0 0,-1-1 0 0 0,1 1-1 0 0,1-1 1 0 0,-1 0 0 0 0,1 0-1 0 0,0 0 1 0 0,1 0-1 0 0,3 3 392 0 0,7 8-3441 0 0,-5-7-2075 0 0,0-2-5771 0 0</inkml:trace>
  <inkml:trace contextRef="#ctx0" brushRef="#br0" timeOffset="882.17">1385 444 10738 0 0,'0'0'2674'0'0,"0"0"-985"0"0,0 0-366 0 0,0 0-63 0 0,0 0-85 0 0,0 0-126 0 0,0 0-211 0 0,0 0-187 0 0,0 0-75 0 0,0 0-47 0 0,0 0-39 0 0,0 0-45 0 0,0 0-80 0 0,13-28-67 0 0,62-128 131 0 0,-16 57 35 0 0,-15 69-830 0 0,-43 30 264 0 0,8 47-319 0 0,-8-30 430 0 0,1 0 0 0 0,0 0 0 0 0,1-1 1 0 0,1 0-1 0 0,0 1 0 0 0,1-1 0 0 0,1-1 0 0 0,6 12-9 0 0,-9-21 37 0 0,0-1 0 0 0,0 0 0 0 0,1 0 0 0 0,-1 0 0 0 0,1 0 0 0 0,0-1-1 0 0,1 0 1 0 0,-1 1 0 0 0,1-1 0 0 0,0-1 0 0 0,0 1 0 0 0,0-1 0 0 0,1 0-1 0 0,-1 0 1 0 0,1-1 0 0 0,-1 1 0 0 0,1-1 0 0 0,0 0 0 0 0,0-1-1 0 0,0 1 1 0 0,0-1 0 0 0,0-1 0 0 0,0 1 0 0 0,0-1 0 0 0,2 0-37 0 0,-3 0 77 0 0,0 0 1 0 0,0 0-1 0 0,0-1 1 0 0,0 1 0 0 0,0-1-1 0 0,0 0 1 0 0,0-1-1 0 0,0 1 1 0 0,0-1-1 0 0,0 0 1 0 0,-1 0 0 0 0,1-1-1 0 0,-1 1 1 0 0,0-1-1 0 0,1 0 1 0 0,-1 0-1 0 0,0 0 1 0 0,-1-1 0 0 0,1 0-1 0 0,-1 1 1 0 0,1-1-1 0 0,-1 0 1 0 0,0-1-1 0 0,1-1-77 0 0,3-9-110 0 0,-1 0 0 0 0,-1 0-1 0 0,0 0 1 0 0,-1-1 0 0 0,-1 0-1 0 0,0 1 1 0 0,-1-1 0 0 0,-1 0-1 0 0,-1 0 1 0 0,0 0-1 0 0,-1 0 1 0 0,0-2 110 0 0,-1 6-2831 0 0,-2 2-4479 0 0,1 5-5368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43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7 3753 0 0,'0'0'1927'0'0,"0"0"-295"0"0,0 0-38 0 0,0 0 190 0 0,0 0 166 0 0,0 0-30 0 0,0 0-281 0 0,0 0-402 0 0,0 0-304 0 0,0 0-203 0 0,0 0-110 0 0,0 0-44 0 0,0 0-33 0 0,4-5 322 0 0,-2 4 2612 0 0,10 169-803 0 0,-39 447-1336 0 0,14-467-1126 0 0,-15-56 82 0 0,24-81-844 0 0,-9-15-4180 0 0,8 4-704 0 0,4 0 2759 0 0,-1 0-9897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39 0 0 0,'0'0'835'0'0,"0"0"174"0"0,0 0 366 0 0,0 0 371 0 0,0 0 216 0 0,0 0 20 0 0,0 0-201 0 0,0 0-316 0 0,0 0-318 0 0,0 0-231 0 0,0 0-151 0 0,-5-6-73 0 0,-19-18-20 0 0,22 22-527 0 0,0 1-1 0 0,0 0 1 0 0,0 0-1 0 0,0 1 1 0 0,0-1-1 0 0,0 0 1 0 0,0 1-1 0 0,0-1 1 0 0,0 1-1 0 0,0 0 1 0 0,-1 0-1 0 0,1 0 1 0 0,0 0-1 0 0,0 0 1 0 0,0 0-1 0 0,0 0 1 0 0,0 1-1 0 0,-1-1 1 0 0,1 1-1 0 0,0-1 1 0 0,0 1-1 0 0,0 0 1 0 0,0 0-145 0 0,-15 8 341 0 0,-1 1-1 0 0,2 1 1 0 0,-1 0 0 0 0,2 1-1 0 0,-1 1 1 0 0,2 0 0 0 0,0 1-1 0 0,0 1 1 0 0,1 0 0 0 0,1 1-1 0 0,-6 11-340 0 0,13-20 42 0 0,0 1-1 0 0,0-1 1 0 0,0 1-1 0 0,1 0 0 0 0,1 1 1 0 0,-1-1-1 0 0,1 1 0 0 0,1-1 1 0 0,-1 1-1 0 0,2 0 1 0 0,-1 0-1 0 0,1 0 0 0 0,0 0 1 0 0,1 0-1 0 0,0 0 1 0 0,1 0-1 0 0,0 0 0 0 0,0 0 1 0 0,1 0-1 0 0,0 0 1 0 0,0 0-1 0 0,1 0 0 0 0,0-1 1 0 0,1 0-1 0 0,0 1 1 0 0,0-1-42 0 0,1 0 3 0 0,1 0 1 0 0,0-1 0 0 0,0 0 0 0 0,0 0 0 0 0,1 0 0 0 0,0-1 0 0 0,0 0 0 0 0,0-1-1 0 0,1 1 1 0 0,0-1 0 0 0,2 0-4 0 0,49 24-2201 0 0,-55-27 1318 0 0,1 0-1885 0 0,2-1-6766 0 0,-4-1 383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4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1 346 0 0 0,'0'0'924'0'0,"0"0"781"0"0,0 0 308 0 0,0 0 52 0 0,0 0-77 0 0,0 0-162 0 0,0 0-240 0 0,0 0-277 0 0,0 0-246 0 0,0 0-168 0 0,3 0 4288 0 0,16-3-3619 0 0,193-33 1923 0 0,34-6-2389 0 0,-229 40-1067 0 0,-17 2-46 0 0,0 1 1 0 0,0-1-1 0 0,0 1 1 0 0,0-1-1 0 0,0 0 1 0 0,0 1-1 0 0,0-1 0 0 0,1 1 1 0 0,-1-1-1 0 0,0 0 1 0 0,0 1-1 0 0,0-1 1 0 0,0 0-1 0 0,0 1 0 0 0,1-1 1 0 0,-1 0-1 0 0,0 1 1 0 0,0-1-1 0 0,1 0 1 0 0,-1 1-1 0 0,0-1 0 0 0,0 0 1 0 0,1 0-1 0 0,-1 1 1 0 0,0-1-1 0 0,1 0 1 0 0,-1 0-1 0 0,0 1 0 0 0,1-1 1 0 0,-1 0-1 0 0,1 0 1 0 0,-1 0-1 0 0,0 0 0 0 0,1 0 1 0 0,-1 0 14 0 0,-50 24-2230 0 0,32-20-2713 0 0,-1-3-5985 0 0,15-1 2802 0 0</inkml:trace>
  <inkml:trace contextRef="#ctx0" brushRef="#br0" timeOffset="419.134">262 0 5489 0 0,'0'0'2483'0'0,"0"0"-517"0"0,0 0-286 0 0,0 0 72 0 0,0 0 109 0 0,0 0-42 0 0,0 0-277 0 0,0 0-428 0 0,0 0-410 0 0,0 0-227 0 0,0 0-90 0 0,0 0-16 0 0,0 0 33 0 0,-2 12 18 0 0,-3 121 1378 0 0,31 94-643 0 0,-45-91-1185 0 0,19-135-62 0 0,0-1-1 0 0,-1 1 1 0 0,1 0-1 0 0,0 0 1 0 0,0 0 0 0 0,0 0-1 0 0,-1 0 1 0 0,1 0-1 0 0,0 0 1 0 0,0-1 0 0 0,0 1-1 0 0,0 0 1 0 0,1 0-1 0 0,-1 0 1 0 0,0 0 0 0 0,0 0-1 0 0,0 0 1 0 0,1 0-1 0 0,-1-1 1 0 0,0 1 0 0 0,1 0-1 0 0,-1 0 1 0 0,1 0-1 0 0,-1-1 1 0 0,1 1-1 0 0,-1 0 1 0 0,1 0 0 0 0,0-1-1 0 0,-1 1 1 0 0,1-1-1 0 0,0 1 1 0 0,0 0 0 0 0,-1-1-1 0 0,1 0 1 0 0,0 1-1 0 0,0-1 1 0 0,0 1 90 0 0,22 0-7740 0 0,-12-1 2180 0 0,-5 0-3195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4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32 96 0 0,'0'0'1795'0'0,"0"0"13"0"0,0 0 152 0 0,0 0 132 0 0,0 0 123 0 0,0 0-61 0 0,0 0-226 0 0,0 0-270 0 0,0 0-323 0 0,0 0-301 0 0,0 0-245 0 0,-2-6-177 0 0,0-2-762 0 0,-5-9 1461 0 0,4 34-86 0 0,14 281 1154 0 0,-43 128-1489 0 0,1-260-680 0 0,18-137-118 0 0,13-28-60 0 0,0-1-5 0 0,0 0 22 0 0,0 0 7 0 0,1-12 289 0 0,24-23-330 0 0,2 1 0 0 0,1 1 1 0 0,1 1-1 0 0,2 2 1 0 0,1 0-1 0 0,1 3 1 0 0,24-16-16 0 0,-42 34-6 0 0,0-1 0 0 0,0 2 0 0 0,1 0 0 0 0,1 1 1 0 0,-1 0-1 0 0,1 1 0 0 0,0 1 0 0 0,0 1 1 0 0,0 1-1 0 0,1 0 0 0 0,0 1 0 0 0,13 0 6 0 0,-29 3-1 0 0,0-1-1 0 0,-1 1 1 0 0,1-1-1 0 0,0 1 1 0 0,0 0-1 0 0,-1 0 1 0 0,1 0-1 0 0,-1 0 0 0 0,1 0 1 0 0,-1 0-1 0 0,1 0 1 0 0,-1 1-1 0 0,0-1 1 0 0,1 1-1 0 0,-1-1 1 0 0,0 1-1 0 0,0-1 1 0 0,0 1-1 0 0,0-1 1 0 0,0 1-1 0 0,0 0 1 0 0,-1 0-1 0 0,1-1 1 0 0,-1 1-1 0 0,1 0 1 0 0,-1 0-1 0 0,0 0 0 0 0,1 0 1 0 0,-1-1-1 0 0,0 1 1 0 0,0 0-1 0 0,-1 2 2 0 0,0 65 167 0 0,-3-56-133 0 0,0-1 0 0 0,-1 0 0 0 0,0 0 0 0 0,-1-1 0 0 0,0 1 0 0 0,-1-1 0 0 0,0-1 0 0 0,-1 1 0 0 0,0-1 0 0 0,0 0 0 0 0,-1-1 0 0 0,-6 4-34 0 0,14-11 6 0 0,-99 64 171 0 0,69-51-151 0 0,-55-4-30 0 0,81-13-103 0 0,0-1 0 0 0,0 1 0 0 0,0-1-1 0 0,0-1 1 0 0,1 1 0 0 0,-1-1 0 0 0,1 0 0 0 0,0 0 0 0 0,0 0-1 0 0,0 0 1 0 0,0-1 0 0 0,1 1 0 0 0,0-1 0 0 0,0 0 0 0 0,0 0 0 0 0,1-1-1 0 0,-1 1 1 0 0,1 0 0 0 0,0-1 0 0 0,1 1 0 0 0,0-1 0 0 0,-1 0-1 0 0,2 1 1 0 0,-1-4 107 0 0,0 6-139 0 0,-4-35-2815 0 0,6 13-7034 0 0,1 18-1054 0 0</inkml:trace>
  <inkml:trace contextRef="#ctx0" brushRef="#br0" timeOffset="792.919">843 610 3617 0 0,'0'0'2734'0'0,"0"0"-685"0"0,0 0-406 0 0,0 0-18 0 0,0 0 23 0 0,0 0-133 0 0,0 0-288 0 0,0 0-328 0 0,0 0-268 0 0,0 0-155 0 0,0 0-73 0 0,0 0-18 0 0,0 0-12 0 0,-10 14-44 0 0,-32 42-31 0 0,30-5 237 0 0,14-39-402 0 0,-2 142 1073 0 0,1-152-1149 0 0,1 1 0 0 0,0-1 1 0 0,-1 0-1 0 0,1 0 0 0 0,0 0 0 0 0,0 0 0 0 0,0 0 1 0 0,1-1-1 0 0,-1 1 0 0 0,0 0 0 0 0,0-1 0 0 0,1 0 1 0 0,-1 0-1 0 0,1 1 0 0 0,0-1 0 0 0,-1-1 1 0 0,1 1-1 0 0,0 0 0 0 0,-1-1 0 0 0,1 1 0 0 0,0-1 1 0 0,-1 0-1 0 0,1 0 0 0 0,0 0 0 0 0,0 0 0 0 0,0 0 1 0 0,-1-1-1 0 0,1 1 0 0 0,0-1 0 0 0,-1 0 0 0 0,1 0 1 0 0,0 0-1 0 0,-1 0 0 0 0,1 0 0 0 0,-1-1 1 0 0,0 1-1 0 0,1-1 0 0 0,-1 1 0 0 0,2-2-57 0 0,10-9 100 0 0,1 1-1 0 0,-2-2 1 0 0,0 0 0 0 0,0-1 0 0 0,-1 0-1 0 0,-1 0 1 0 0,0-1 0 0 0,-1-1-1 0 0,-1 0 1 0 0,0 0 0 0 0,-1-1-1 0 0,3-11-99 0 0,70-107 146 0 0,-81 134-147 0 0,1 1 0 0 0,-1-1 0 0 0,1 0 1 0 0,-1 0-1 0 0,1 0 0 0 0,0 1 0 0 0,-1-1 1 0 0,1 0-1 0 0,0 1 0 0 0,0-1 0 0 0,-1 0 1 0 0,1 1-1 0 0,0-1 0 0 0,0 1 0 0 0,0-1 0 0 0,0 1 1 0 0,0 0-1 0 0,0-1 0 0 0,0 1 0 0 0,0 0 1 0 0,0 0-1 0 0,0-1 0 0 0,-1 1 0 0 0,1 0 1 0 0,0 0-1 0 0,0 0 0 0 0,0 0 0 0 0,0 0 0 0 0,0 1 1 0 0,0-1-1 0 0,0 0 0 0 0,0 0 0 0 0,0 1 1 0 0,0-1-1 0 0,0 0 0 0 0,0 1 0 0 0,0-1 0 0 0,0 1 1 0 0,0-1-1 0 0,-1 1 0 0 0,1 0 0 0 0,0-1 1 0 0,0 1-1 0 0,-1 0 0 0 0,1-1 0 0 0,0 1 1 0 0,-1 0-1 0 0,1 0 0 0 0,-1 0 0 0 0,1 0 0 0 0,-1-1 1 0 0,1 1-1 0 0,-1 0 0 0 0,0 0 0 0 0,1 1 1 0 0,14 55 65 0 0,-11 8 55 0 0,-4-1 0 0 0,-2 1-1 0 0,-4-1 1 0 0,-12 64-120 0 0,0-58 58 0 0,-2-1 1 0 0,-3-1-1 0 0,-27 54-58 0 0,49-115 16 0 0,-1 0 1 0 0,0 0-1 0 0,0 0 1 0 0,-1-1-1 0 0,0 1 1 0 0,0-1-1 0 0,-1 1 1 0 0,0-1-1 0 0,0 0 1 0 0,0 0-1 0 0,-1-1 1 0 0,0 1-1 0 0,0-1 1 0 0,0 0-1 0 0,-1 0 1 0 0,1-1-1 0 0,-1 0 1 0 0,0 0-1 0 0,-1 0 1 0 0,1-1-1 0 0,-1 1 1 0 0,1-2-1 0 0,-1 1 0 0 0,0-1 1 0 0,-6 2-17 0 0,11-6 20 0 0,1 1-1 0 0,-1-1 1 0 0,1 1-1 0 0,-1-1 1 0 0,1 0-1 0 0,0 0 1 0 0,0 1 0 0 0,0-1-1 0 0,0 0 1 0 0,0 0-1 0 0,0 0 1 0 0,0 0-1 0 0,1 0 1 0 0,-1 0 0 0 0,1-1-1 0 0,-1 1 1 0 0,1 0-1 0 0,0 0 1 0 0,0 0-1 0 0,0 0 1 0 0,0 0 0 0 0,0-1-1 0 0,0 1 1 0 0,1-2-20 0 0,-1 2 3 0 0,4-26-13 0 0,1 0-1 0 0,0 0 1 0 0,3 0-1 0 0,0 1 1 0 0,2-1-1 0 0,0 2 1 0 0,2 0-1 0 0,1 0 0 0 0,1 1 1 0 0,1 1-1 0 0,14-16 11 0 0,-15 17-69 0 0,1 1 0 0 0,2 0 0 0 0,0 2-1 0 0,1 0 1 0 0,1 0 0 0 0,0 2 0 0 0,2 0-1 0 0,0 2 1 0 0,1 0 0 0 0,1 2 0 0 0,0 0 0 0 0,24-10 69 0 0,13 12-1262 0 0,-19 14-5473 0 0,-30 1-3180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8:24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4 313 712 0 0,'0'0'1709'0'0,"0"0"152"0"0,0 0 106 0 0,0 0 142 0 0,0 0-1 0 0,0 0-218 0 0,0 0-230 0 0,0 0-306 0 0,0 0-263 0 0,0 0-220 0 0,0 0-151 0 0,-4 0 2869 0 0,5 0-3400 0 0,18 0 885 0 0,39-3-134 0 0,1-3 1 0 0,-1-2 0 0 0,43-13-941 0 0,76-11 560 0 0,-50 11-202 0 0,-77 13-212 0 0,-50 8-121 0 0,0 0 12 0 0,0 0-3 0 0,0 0-2 0 0,0 0 0 0 0,0 0-7 0 0,0 0-17 0 0,0 0 24 0 0,0 0-20 0 0,0 0-27 0 0,0 0-45 0 0,-16 1-7741 0 0,13 4 1802 0 0,0-4-5393 0 0</inkml:trace>
  <inkml:trace contextRef="#ctx0" brushRef="#br0" timeOffset="390.28">49 490 4809 0 0,'0'0'2329'0'0,"0"0"-356"0"0,0 0-216 0 0,0 0-30 0 0,0 0-40 0 0,0 0-232 0 0,0 0-376 0 0,0 0-386 0 0,0 0-270 0 0,0 0-88 0 0,0 0 86 0 0,0 0 95 0 0,0 0 119 0 0,4 3 52 0 0,12 1-315 0 0,1-1 1 0 0,-1 0 0 0 0,0-1-1 0 0,1-1 1 0 0,-1 0-1 0 0,1-2 1 0 0,-1 0 0 0 0,1 0-1 0 0,-1-1 1 0 0,1-2 0 0 0,-1 1-1 0 0,6-4-372 0 0,30-3 399 0 0,143-33 380 0 0,-185 42-1147 0 0,4-1 743 0 0,-9 1-3994 0 0,-2 1-3527 0 0,-3 0-4398 0 0</inkml:trace>
  <inkml:trace contextRef="#ctx0" brushRef="#br0" timeOffset="988.538">269 0 2040 0 0,'0'0'2786'0'0,"0"0"-617"0"0,0 0-439 0 0,0 0-47 0 0,0 0-36 0 0,0 0-68 0 0,0 0-239 0 0,0 0-381 0 0,0 0-371 0 0,0 0-280 0 0,0 0-87 0 0,0 0 102 0 0,0 0 150 0 0,4 2 149 0 0,243 96 4702 0 0,-21-18-4299 0 0,-178-54-873 0 0,-61 16 667 0 0,-30 12-469 0 0,-30 24-177 0 0,-188 238 338 0 0,182-232-199 0 0,88-102-2394 0 0,0 7-213 0 0,-2 4-2354 0 0,1 0-7242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52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311 342 1720 0 0,'0'0'1441'0'0,"0"0"-360"0"0,0 0-55 0 0,0 0 281 0 0,0 0 298 0 0,0 0 145 0 0,0 0-76 0 0,0 0-207 0 0,0 0-211 0 0,0 0-173 0 0,0 0-152 0 0,5-4-127 0 0,16-16-77 0 0,-16 15-70 0 0,-5 25 1492 0 0,-5 2-1893 0 0,-1 1 1 0 0,0-1 0 0 0,-2 0-1 0 0,0-1 1 0 0,-2 0 0 0 0,0 0 0 0 0,-7 8-257 0 0,10-16 40 0 0,-176 269-169 0 0,217-366-1475 0 0,198-449 2445 0 0,-204 482 9 0 0,-27 50-732 0 0,-1 1-32 0 0,4 27 383 0 0,14 108 299 0 0,-9 141-423 0 0,2-208-337 0 0,-11-66-1 0 0,1-1-1 0 0,-1 1 1 0 0,1-1 0 0 0,0 0 0 0 0,-1 0-1 0 0,1 1 1 0 0,0-1 0 0 0,0 0 0 0 0,0 0-1 0 0,0 0 1 0 0,0 0 0 0 0,0 0 0 0 0,0 0-1 0 0,0 0 1 0 0,1 0 0 0 0,-1 0 0 0 0,0-1-1 0 0,0 1 1 0 0,1 0 0 0 0,-1-1 0 0 0,1 1-1 0 0,-1-1 1 0 0,0 1 0 0 0,1-1 0 0 0,-1 0-1 0 0,1 0 1 0 0,-1 0 0 0 0,1 1 0 0 0,-1-1-1 0 0,1-1 1 0 0,-1 1 0 0 0,1 0 0 0 0,-1 0-1 0 0,1-1 1 0 0,-1 1 0 0 0,0 0 0 0 0,1-1-1 0 0,-1 1 1 0 0,0-1 0 0 0,1 0 0 0 0,-1 0-1 0 0,0 1 1 0 0,1-1 0 0 0,-1 0-7 0 0,14-9 121 0 0,0-1-1 0 0,-1-1 1 0 0,-1 0-1 0 0,1 0 1 0 0,-2-2 0 0 0,0 1-1 0 0,0-2 1 0 0,-2 1 0 0 0,0-2-1 0 0,0 1 1 0 0,1-7-121 0 0,-1 2 70 0 0,-2-1 0 0 0,0 0 1 0 0,-1-1-1 0 0,-1 1 0 0 0,-1-1 0 0 0,1-17-70 0 0,-6-19-660 0 0,-2 57-2630 0 0,-1 1-7231 0 0,3 0-1280 0 0</inkml:trace>
  <inkml:trace contextRef="#ctx0" brushRef="#br0" timeOffset="310.497">878 309 12787 0 0,'0'0'1543'0'0,"0"0"-431"0"0,0 0-128 0 0,0 0 64 0 0,0 0 67 0 0,0 0-46 0 0,0 0-181 0 0,0 0-211 0 0,-21 35-209 0 0,-63 110-149 0 0,47-59 61 0 0,35-82-361 0 0,0 0 0 0 0,0 1 1 0 0,1-1-1 0 0,0 1 0 0 0,-1-1 0 0 0,2 1 0 0 0,-1 0 1 0 0,0-1-1 0 0,1 1 0 0 0,0 0 0 0 0,0-1 0 0 0,0 1 0 0 0,1 0 1 0 0,0-1-1 0 0,-1 1 0 0 0,2-1 0 0 0,-1 1 0 0 0,0-1 1 0 0,1 1-1 0 0,0-1 0 0 0,0 0 0 0 0,0 0 0 0 0,1 0 0 0 0,-1 0 1 0 0,1 0-1 0 0,0 0 0 0 0,0-1 0 0 0,0 0 0 0 0,1 1 1 0 0,-1-1-1 0 0,1 0 0 0 0,0-1 0 0 0,0 1 0 0 0,0 0-19 0 0,6-1 110 0 0,-1-1 0 0 0,0 0 0 0 0,1 0-1 0 0,-1-1 1 0 0,0 0 0 0 0,1 0 0 0 0,-1-1 0 0 0,0-1-1 0 0,0 1 1 0 0,1-2 0 0 0,-1 1 0 0 0,0-1-1 0 0,-1 0 1 0 0,1-1 0 0 0,-1 0 0 0 0,1-1 0 0 0,-1 0-1 0 0,-1 0 1 0 0,1 0 0 0 0,-1-1 0 0 0,1 0 0 0 0,-2-1-1 0 0,1 1 1 0 0,-1-1 0 0 0,0-1 0 0 0,0 1-1 0 0,-1-1 1 0 0,1-3-110 0 0,-3 7 10 0 0,0-1 0 0 0,0 0 0 0 0,-1 0 0 0 0,0 0-1 0 0,0-1 1 0 0,0 1 0 0 0,-1 0 0 0 0,1-1 0 0 0,-2 1 0 0 0,1-1-1 0 0,0 1 1 0 0,-1-1 0 0 0,0 0 0 0 0,0 1 0 0 0,-1-1-1 0 0,0 1 1 0 0,1-1 0 0 0,-2 1 0 0 0,1-1 0 0 0,-1 1 0 0 0,0 0-1 0 0,0 0 1 0 0,0 0 0 0 0,-1 0 0 0 0,0 0 0 0 0,0 0 0 0 0,0 1-1 0 0,0-1 1 0 0,-1 1 0 0 0,0 0 0 0 0,0 0 0 0 0,0 0 0 0 0,0 0-1 0 0,0 1 1 0 0,-1 0 0 0 0,0 0 0 0 0,1 0 0 0 0,-6-1-10 0 0,-70-13-1492 0 0,25 16-6900 0 0,44 1-3301 0 0</inkml:trace>
  <inkml:trace contextRef="#ctx0" brushRef="#br0" timeOffset="646.06">1238 133 7626 0 0,'0'0'3608'0'0,"0"0"-2221"0"0,0 0-688 0 0,0 0 152 0 0,0 0 261 0 0,0 0 182 0 0,0 0 18 0 0,0 0-162 0 0,0 0-173 0 0,0 0-129 0 0,0 0-115 0 0,0 0-103 0 0,0 0-91 0 0,18-24-56 0 0,51-67-62 0 0,-56 79-40 0 0,-12 21-130 0 0,-8 17 156 0 0,-1-3-176 0 0,2 2 0 0 0,1-1-1 0 0,1 1 1 0 0,1-1 0 0 0,2 1 0 0 0,0 0-1 0 0,1 0 1 0 0,3 10-231 0 0,31 160 169 0 0,-15-18-722 0 0,-19-177 365 0 0,0 0-78 0 0,-41-29-7540 0 0,26 14-1554 0 0,6 8 809 0 0</inkml:trace>
  <inkml:trace contextRef="#ctx0" brushRef="#br0" timeOffset="959.424">1076 342 6425 0 0,'0'0'2229'0'0,"0"0"-655"0"0,0 0-101 0 0,0 0 266 0 0,0 0 163 0 0,0 0-76 0 0,0 0-267 0 0,0 0-275 0 0,0 0-243 0 0,0 0-183 0 0,0 0-104 0 0,0 0-85 0 0,33-1-82 0 0,103-7-51 0 0,70 6 1122 0 0,-148 15-2058 0 0,-49-5-4039 0 0,-3 1-4445 0 0,-3-5-3339 0 0</inkml:trace>
  <inkml:trace contextRef="#ctx0" brushRef="#br0" timeOffset="1142.46">1673 420 15747 0 0,'0'0'1638'0'0,"0"0"-560"0"0,0 0-146 0 0,0 0 49 0 0,0 0-16 0 0,0 0-116 0 0,0 0-251 0 0,0 0-265 0 0,0 0-146 0 0,0 0-102 0 0,0 0-72 0 0,0 0-51 0 0,0 0-77 0 0,9 30-105 0 0,28 93-168 0 0,-26-92-263 0 0,-1-35-4238 0 0,-6-4-4094 0 0,-3 1 861 0 0</inkml:trace>
  <inkml:trace contextRef="#ctx0" brushRef="#br0" timeOffset="1308.821">1702 236 11835 0 0,'0'0'2732'0'0,"0"0"-599"0"0,0 0-473 0 0,0 0-318 0 0,0 0-249 0 0,0 0-243 0 0,0 0-245 0 0,0 0-242 0 0,0 0-200 0 0,0 0-165 0 0,0 0-96 0 0,0 0-63 0 0,0 0-68 0 0,1-18-148 0 0,3-52-317 0 0,-4 69 592 0 0,1 1 0 0 0,-1-1 0 0 0,0 1 0 0 0,1-1 0 0 0,-1 0 0 0 0,1 1 0 0 0,-1-1 0 0 0,1 1 0 0 0,-1 0 0 0 0,1-1 0 0 0,-1 1 0 0 0,1-1 0 0 0,-1 1 0 0 0,1 0 0 0 0,0-1 0 0 0,-1 1 0 0 0,1 0 0 0 0,-1 0 0 0 0,1-1 0 0 0,0 1 0 0 0,-1 0 0 0 0,1 0 0 0 0,0 0 0 0 0,-1 0 0 0 0,1 0 0 0 0,0 0 0 0 0,-1 0 0 0 0,1 0 0 0 0,0 0-1 0 0,-1 0 1 0 0,1 0 0 0 0,0 1 0 0 0,-1-1 0 0 0,1 0 0 0 0,0 0 0 0 0,-1 1 0 0 0,1-1 0 0 0,-1 0 0 0 0,1 1 0 0 0,0-1 0 0 0,-1 0 0 0 0,1 1 0 0 0,-1-1 0 0 0,1 1 0 0 0,-1-1 0 0 0,0 1 0 0 0,1-1 0 0 0,-1 1 0 0 0,1 0 0 0 0,-1-1 0 0 0,0 1 0 0 0,0-1 0 0 0,1 1 0 0 0,-1 0 0 0 0,0-1 0 0 0,0 1 0 0 0,0 0 0 0 0,1-1 0 0 0,-1 1 102 0 0,5 4-4983 0 0,1-1-5230 0 0</inkml:trace>
  <inkml:trace contextRef="#ctx0" brushRef="#br0" timeOffset="1994.081">2080 247 13043 0 0,'0'0'2304'0'0,"0"0"-533"0"0,0 0-225 0 0,0 0-86 0 0,0 0-97 0 0,0 0-141 0 0,0 0-227 0 0,0 0-248 0 0,0 0-183 0 0,0 0-172 0 0,0 0-139 0 0,0 0-99 0 0,-7 9-56 0 0,-98 115 25 0 0,100-118-129 0 0,0 0 1 0 0,0 0 0 0 0,1 1-1 0 0,-1-1 1 0 0,2 1-1 0 0,-1 0 1 0 0,1 0 0 0 0,0 1-1 0 0,0-1 1 0 0,1 0-1 0 0,0 1 1 0 0,0 0 0 0 0,1-1-1 0 0,0 1 1 0 0,1 0-1 0 0,-1 0 1 0 0,1 0 0 0 0,1 6 5 0 0,2-10 1 0 0,0 1 0 0 0,0-1 0 0 0,0 0 0 0 0,0 0 0 0 0,1 0 0 0 0,-1 0 0 0 0,1-1 0 0 0,0 0 0 0 0,0 1 0 0 0,0-1 0 0 0,1-1 0 0 0,-1 1 0 0 0,1-1 0 0 0,0 1 0 0 0,-1-1 0 0 0,1-1 0 0 0,0 1 0 0 0,0-1 0 0 0,0 0 0 0 0,0 0 0 0 0,0 0 0 0 0,1 0 1 0 0,2-1-2 0 0,6 1 11 0 0,0-1 1 0 0,0 0 0 0 0,0-1-1 0 0,0-1 1 0 0,0 0 0 0 0,0-1-1 0 0,-1 0 1 0 0,1-1 0 0 0,6-3-12 0 0,43-25-117 0 0,-47 8-7662 0 0,-16 20-4119 0 0</inkml:trace>
  <inkml:trace contextRef="#ctx0" brushRef="#br0" timeOffset="2608.624">2466 0 10898 0 0,'0'0'1754'0'0,"0"0"-436"0"0,0 0-191 0 0,0 0 46 0 0,0 0 75 0 0,0 0-83 0 0,0 0-281 0 0,0 0-388 0 0,0 0-337 0 0,0 0-157 0 0,0 0-36 0 0,0 0 0 0 0,0 0-4 0 0,5 1-50 0 0,43 23-985 0 0,-17 2-4426 0 0,-23-18-3030 0 0</inkml:trace>
  <inkml:trace contextRef="#ctx0" brushRef="#br0" timeOffset="2279.61">2628 328 3833 0 0,'0'0'2030'0'0,"0"0"-191"0"0,0 0-115 0 0,0 0 24 0 0,0 0 43 0 0,0 0-82 0 0,0 0-238 0 0,0 0-331 0 0,0 0-312 0 0,0 0-218 0 0,0 0-136 0 0,0 0-16 0 0,0 0 15 0 0,0 0 27 0 0,0 0 37 0 0,0 0 11 0 0,0 0 9 0 0,0 0-21 0 0,0 0-12 0 0,0 0-53 0 0,0 0-65 0 0,0 0-48 0 0,0 19 1005 0 0,-22 206 216 0 0,22-135-1389 0 0,0-89-213 0 0,0-1-22 0 0,0 0-13 0 0,0 0-19 0 0,0 0-36 0 0,0 0-25 0 0,0 0-58 0 0,-2-16-1271 0 0,2-18-2055 0 0,0 11-3254 0 0,0 11-4009 0 0</inkml:trace>
  <inkml:trace contextRef="#ctx0" brushRef="#br0" timeOffset="2909.001">2847 556 8938 0 0,'0'0'1902'0'0,"0"0"-235"0"0,0 0-39 0 0,0 0 82 0 0,0 0-9 0 0,0 0-196 0 0,0 0-345 0 0,0 0-298 0 0,0 0-216 0 0,0 0-124 0 0,0 0-51 0 0,0 0-66 0 0,0 0-50 0 0,1 4-43 0 0,7 3 86 0 0,6-34-87 0 0,-8 13-271 0 0,98-191 68 0 0,-104 206-113 0 0,0 0-1 0 0,0-1 0 0 0,0 1 0 0 0,0 0 0 0 0,0 0 1 0 0,0 0-1 0 0,0-1 0 0 0,0 1 0 0 0,1 0 1 0 0,-1 0-1 0 0,0 0 0 0 0,1-1 0 0 0,-1 1 1 0 0,0 0-1 0 0,1-1 0 0 0,-1 1 0 0 0,1 0 0 0 0,-1-1 1 0 0,1 1-1 0 0,-1 0 0 0 0,1-1 0 0 0,0 1 1 0 0,-1-1-1 0 0,1 1 0 0 0,0-1 0 0 0,-1 0 1 0 0,1 1-1 0 0,0-1 0 0 0,-1 0 0 0 0,1 1 1 0 0,0-1-1 0 0,0 0 0 0 0,0 0 0 0 0,-1 1 0 0 0,1-1 1 0 0,0 0-1 0 0,0 0 0 0 0,0 0 0 0 0,-1 0 1 0 0,1 0-1 0 0,0 0 0 0 0,0-1 0 0 0,0 1 1 0 0,-1 0-1 0 0,1 0 0 0 0,0 0 0 0 0,0-1 1 0 0,0 1-1 0 0,-1 0 0 0 0,1-1 0 0 0,0 1 0 0 0,-1-1 1 0 0,1 1-1 0 0,0-1 0 0 0,-1 1 0 0 0,1-1 1 0 0,-1 1-1 0 0,1-1 0 0 0,-1 0 0 0 0,1 1 1 0 0,-1-1-1 0 0,1 0 6 0 0,0 10 43 0 0,0-1 0 0 0,0 0-1 0 0,1 1 1 0 0,0-1 0 0 0,1 0 0 0 0,0 0 0 0 0,0 0 0 0 0,1 0-1 0 0,0-1 1 0 0,0 1 0 0 0,1-1 0 0 0,0 0 0 0 0,0 0 0 0 0,1-1-1 0 0,-1 1 1 0 0,5 2-43 0 0,-7-7 62 0 0,0 1-1 0 0,0-1 0 0 0,0 0 0 0 0,0 0 1 0 0,0 0-1 0 0,1 0 0 0 0,-1-1 0 0 0,1 0 1 0 0,-1 1-1 0 0,1-1 0 0 0,0 0 1 0 0,-1-1-1 0 0,1 1 0 0 0,0-1 0 0 0,0 1 1 0 0,0-1-1 0 0,-1 0 0 0 0,1-1 0 0 0,0 1 1 0 0,0-1-1 0 0,-1 1 0 0 0,1-1 1 0 0,0 0-1 0 0,-1-1 0 0 0,1 1 0 0 0,-1 0 1 0 0,1-1-1 0 0,-1 0 0 0 0,0 0 0 0 0,0 0 1 0 0,0 0-1 0 0,0-1 0 0 0,0 1 1 0 0,0-1-1 0 0,2-2-61 0 0,25-78-307 0 0,-11 58-2756 0 0,-2 18-2164 0 0,-3 1-2422 0 0,-7 2-3219 0 0</inkml:trace>
  <inkml:trace contextRef="#ctx0" brushRef="#br0" timeOffset="3576.616">3624 265 6769 0 0,'0'0'3121'0'0,"0"0"-574"0"0,0 0-269 0 0,0 0-112 0 0,0 0-123 0 0,0 0-224 0 0,0 0-408 0 0,0 0-384 0 0,0 0-268 0 0,0 0-224 0 0,0 0-134 0 0,0 0-101 0 0,0 0-79 0 0,-16 8-51 0 0,-51 26-45 0 0,59-29-107 0 0,0-1-1 0 0,0 2 1 0 0,1-1-1 0 0,0 1 1 0 0,0 0-1 0 0,1 0 0 0 0,-1 0 1 0 0,1 1-1 0 0,1 0 1 0 0,-1 0-1 0 0,1 1 1 0 0,0 0-1 0 0,0 1-17 0 0,-9 14 33 0 0,8-14-28 0 0,1 1-1 0 0,1 1 0 0 0,-1-1 0 0 0,2 0 1 0 0,-1 1-1 0 0,2 0 0 0 0,-1 0 1 0 0,1 0-1 0 0,1 0 0 0 0,0 0 1 0 0,1 0-1 0 0,0 1 0 0 0,1 8-4 0 0,1-16 10 0 0,-1-1-1 0 0,1 1 1 0 0,0 0 0 0 0,0 0-1 0 0,1-1 1 0 0,-1 0 0 0 0,1 1-1 0 0,0-1 1 0 0,0 0-1 0 0,0 0 1 0 0,0 0 0 0 0,0-1-1 0 0,1 1 1 0 0,-1-1 0 0 0,1 0-1 0 0,0 0 1 0 0,-1 0-1 0 0,1 0 1 0 0,0-1 0 0 0,0 1-1 0 0,0-1 1 0 0,0 0 0 0 0,0 0-1 0 0,1-1 1 0 0,-1 1-1 0 0,0-1 1 0 0,0 0 0 0 0,1 0-1 0 0,-1 0 1 0 0,0-1-1 0 0,0 0 1 0 0,0 1 0 0 0,0-1-1 0 0,0-1 1 0 0,0 1 0 0 0,0-1-1 0 0,0 1 1 0 0,0-1-1 0 0,0 0 1 0 0,-1 0 0 0 0,1-1-1 0 0,0 0-9 0 0,17-11 109 0 0,0 0-1 0 0,-2-2 1 0 0,1 0-1 0 0,-2-1 1 0 0,0-1-1 0 0,-1-1 0 0 0,-1-1 1 0 0,9-14-109 0 0,44-50 319 0 0,-68 83-316 0 0,-1 0-1 0 0,1 0 1 0 0,-1 0-1 0 0,0 1 1 0 0,1-1-1 0 0,0 0 1 0 0,-1 0-1 0 0,1 0 1 0 0,-1 1-1 0 0,1-1 1 0 0,0 0-1 0 0,-1 1 1 0 0,1-1-1 0 0,0 1 1 0 0,0-1-1 0 0,0 1 1 0 0,0-1-1 0 0,-1 1 1 0 0,1-1-1 0 0,0 1 1 0 0,0 0-1 0 0,0 0 1 0 0,0-1 0 0 0,0 1-1 0 0,0 0 1 0 0,0 0-1 0 0,0 0 1 0 0,0 0-1 0 0,0 0 1 0 0,0 0-1 0 0,0 0 1 0 0,-1 0-1 0 0,1 1 1 0 0,0-1-1 0 0,0 0 1 0 0,0 0-1 0 0,0 1 1 0 0,0-1-1 0 0,0 1 1 0 0,0-1-1 0 0,-1 1 1 0 0,1-1-1 0 0,0 1 1 0 0,0-1-1 0 0,-1 1 1 0 0,1 0-1 0 0,0 0-2 0 0,15 46 109 0 0,-13-35-74 0 0,5 31 33 0 0,-3 1 1 0 0,-1-1 0 0 0,-2 1 0 0 0,-4 37-69 0 0,2-20-53 0 0,-1 491-663 0 0,1-521 677 0 0,-3 0 0 0 0,0 1 0 0 0,-2-1-1 0 0,-2-1 1 0 0,-1 1 0 0 0,-3 5 39 0 0,8-24-5 0 0,-2 0-1 0 0,0 0 1 0 0,0-1-1 0 0,-1 1 1 0 0,0-1-1 0 0,-1-1 1 0 0,0 1-1 0 0,-1-1 1 0 0,0-1-1 0 0,-1 1 1 0 0,0-1-1 0 0,0-1 1 0 0,-1 0-1 0 0,0 0 1 0 0,0-1-1 0 0,-8 4 6 0 0,-78 19 193 0 0,93-30-187 0 0,0 0 0 0 0,0 0 0 0 0,0 0 0 0 0,0 0 0 0 0,0-1 0 0 0,0 0 1 0 0,-1 1-1 0 0,1-1 0 0 0,1 0 0 0 0,-1 0 0 0 0,0-1 0 0 0,0 1 0 0 0,0 0 0 0 0,0-1 1 0 0,1 0-1 0 0,-1 0 0 0 0,1 1 0 0 0,0-2 0 0 0,-1 1 0 0 0,1 0 0 0 0,0 0 0 0 0,0-1 1 0 0,0 1-1 0 0,0-1 0 0 0,1 0 0 0 0,-1 1 0 0 0,1-1 0 0 0,0 0 0 0 0,-1 0 1 0 0,1-3-7 0 0,-4-13 7 0 0,2-1 0 0 0,0 0 0 0 0,2 0 0 0 0,0 0 0 0 0,1 0 0 0 0,1 0 0 0 0,1 0 0 0 0,0 0 0 0 0,2 0 0 0 0,0 1 0 0 0,2-1 0 0 0,0 1 0 0 0,1 0 0 0 0,0 1 0 0 0,2 0 0 0 0,0 0 0 0 0,1 0 1 0 0,1 2-1 0 0,1-1 0 0 0,0 1 0 0 0,1 1 0 0 0,1 0 0 0 0,0 1 0 0 0,9-6-7 0 0,-1 3-15 0 0,2 0 1 0 0,0 2-1 0 0,1 1 0 0 0,0 1 1 0 0,1 1-1 0 0,1 1 0 0 0,0 2 1 0 0,0 0-1 0 0,0 2 0 0 0,1 1 1 0 0,1 1-1 0 0,-1 2 0 0 0,0 0 1 0 0,1 2-1 0 0,8 2 15 0 0,39 9-1221 0 0,-44 2-5081 0 0,-21-5-5823 0 0</inkml:trace>
  <inkml:trace contextRef="#ctx0" brushRef="#br0" timeOffset="38724.866">677 1815 0 0 0,'0'0'1512'0'0,"0"0"82"0"0,0 0-30 0 0,0 0 5 0 0,0 0-21 0 0,0 0-78 0 0,0 0-114 0 0,0 0-158 0 0,0 0-140 0 0,0-2-97 0 0,1 6 5953 0 0,0 10-3432 0 0,1 99-2708 0 0,7 207 322 0 0,0-287-1010 0 0,1-40-1083 0 0,5-6-403 0 0,-8 7-1536 0 0,0 0-4972 0 0,-6 5-1208 0 0</inkml:trace>
  <inkml:trace contextRef="#ctx0" brushRef="#br0" timeOffset="39377.759">82 2529 0 0 0,'0'0'898'0'0,"0"0"586"0"0,0 0 330 0 0,0 0 231 0 0,0 0 114 0 0,0 0-139 0 0,0 0-347 0 0,0 0-391 0 0,0 0-306 0 0,0 0-178 0 0,0 0-106 0 0,0 0-97 0 0,8-6 1048 0 0,291-38 4944 0 0,-58 13-5281 0 0,356-71-28 0 0,-468 98-101 0 0,-162 7-4712 0 0,12 5-8021 0 0,13-5-444 0 0</inkml:trace>
  <inkml:trace contextRef="#ctx0" brushRef="#br0" timeOffset="41340.626">478 2857 0 0 0,'0'0'487'0'0,"0"0"1097"0"0,0 0 331 0 0,0 0-10 0 0,0 0-133 0 0,0 0-94 0 0,0 0-121 0 0,0 0-126 0 0,0 0-94 0 0,0 0-174 0 0,0 0-185 0 0,0 0-164 0 0,0-2-131 0 0,1-2-97 0 0,0-3-156 0 0,-1 5 8353 0 0,-12 3-8787 0 0,1 1 0 0 0,-1 0 0 0 0,1 0 0 0 0,0 1 0 0 0,0 1 0 0 0,0 0 0 0 0,1 0 1 0 0,-1 1-1 0 0,1 0 0 0 0,0 1 0 0 0,0 0 0 0 0,1 1 0 0 0,0 0 0 0 0,0 0 0 0 0,0 1 0 0 0,1 0 0 0 0,0 1 0 0 0,1 0 0 0 0,0 0 0 0 0,0 0 0 0 0,1 1 0 0 0,0 0 0 0 0,1 0 0 0 0,0 0 0 0 0,0 2 4 0 0,0 7 7 0 0,1 0 1 0 0,1 1-1 0 0,1-1 0 0 0,0 1 0 0 0,1 0 0 0 0,1-1 0 0 0,3 15-7 0 0,-1-28 20 0 0,0 0 1 0 0,0 0-1 0 0,1 1 1 0 0,0-1-1 0 0,1-1 1 0 0,-1 1-1 0 0,1 0 1 0 0,0-1 0 0 0,0 0-1 0 0,1 0 1 0 0,-1 0-1 0 0,1-1 1 0 0,0 1-1 0 0,1-1 1 0 0,-1 0-1 0 0,1 0 1 0 0,0-1-1 0 0,-1 0 1 0 0,2 0-1 0 0,-1 0 1 0 0,0-1-1 0 0,0 0 1 0 0,1 0 0 0 0,-1-1-1 0 0,1 1 1 0 0,0-2-1 0 0,-1 1 1 0 0,1-1-1 0 0,0 1 1 0 0,-1-2-1 0 0,1 1 1 0 0,0-1-1 0 0,-1 0 1 0 0,1-1-1 0 0,-1 1 1 0 0,1-1-1 0 0,-1 0 1 0 0,1-1-21 0 0,28-15 305 0 0,-35 18-314 0 0,0 0 37 0 0,0 0 4 0 0,0 0-15 0 0,0 0 49 0 0,0 0-37 0 0,0 0-9 0 0,0 0 15 0 0,0 0-5 0 0,0 0-10 0 0,0 0 4 0 0,0 0-1 0 0,0 0-23 0 0,0 0 21 0 0,0 0-3 0 0,0 0-6 0 0,0 0 10 0 0,0 0 6 0 0,0 0-8 0 0,0 0-4 0 0,0 0-20 0 0,0 0 10 0 0,0 0-12 0 0,0 0 8 0 0,0 0-25 0 0,0 0 19 0 0,0 0-12 0 0,0 0-23 0 0,0 0-15 0 0,0 0-17 0 0,0 0-45 0 0,0 0-60 0 0,0 0-51 0 0,6-11-3124 0 0,9 5 1018 0 0,-1 1-5711 0 0,-5 1-3722 0 0</inkml:trace>
  <inkml:trace contextRef="#ctx0" brushRef="#br0" timeOffset="41760.623">1097 2898 4481 0 0,'0'0'1970'0'0,"0"0"-361"0"0,0 0-100 0 0,0 0 158 0 0,0 0 92 0 0,0 0-99 0 0,0 0-289 0 0,0 0-357 0 0,0 0-274 0 0,0 0-183 0 0,0 0-81 0 0,0 0-40 0 0,0 0-19 0 0,-12 0-15 0 0,-35 3 0 0 0,43-3-300 0 0,0 1 1 0 0,-1 1-1 0 0,1-1 1 0 0,0 0-1 0 0,0 1 1 0 0,0 0-1 0 0,0 0 0 0 0,1 0 1 0 0,-1 1-1 0 0,1-1 1 0 0,-1 1-1 0 0,1 0 1 0 0,0-1-1 0 0,0 2 1 0 0,0-1-1 0 0,0 0 1 0 0,0 1-1 0 0,1-1 1 0 0,0 1-1 0 0,-2 3-102 0 0,0-2 84 0 0,-4 8 27 0 0,0 1 0 0 0,0 0 0 0 0,1 0-1 0 0,1 1 1 0 0,1-1 0 0 0,0 1-1 0 0,1 1 1 0 0,0-1 0 0 0,1 1-1 0 0,1-1 1 0 0,0 1 0 0 0,2 0-1 0 0,-1-1 1 0 0,2 1 0 0 0,2 13-111 0 0,-2-23 40 0 0,0-1 1 0 0,1 0-1 0 0,-1 1 1 0 0,1-1-1 0 0,0 0 0 0 0,1 0 1 0 0,0 0-1 0 0,-1 0 1 0 0,1 0-1 0 0,1-1 1 0 0,-1 1-1 0 0,1-1 1 0 0,0 0-1 0 0,0 0 0 0 0,0 0 1 0 0,0-1-1 0 0,1 1 1 0 0,-1-1-1 0 0,1 0 1 0 0,0 0-1 0 0,0-1 0 0 0,0 1 1 0 0,0-1-1 0 0,1 0 1 0 0,-1-1-1 0 0,0 1 1 0 0,1-1-1 0 0,-1 0 1 0 0,1-1-1 0 0,0 1 0 0 0,1-1-40 0 0,0 0 76 0 0,1 0 0 0 0,-1-1 0 0 0,0 1 0 0 0,0-2-1 0 0,1 1 1 0 0,-1-1 0 0 0,0 0 0 0 0,0 0-1 0 0,0-1 1 0 0,-1 0 0 0 0,1-1 0 0 0,-1 1-1 0 0,1-1 1 0 0,-1 0 0 0 0,0-1 0 0 0,0 1-76 0 0,7-5 50 0 0,0 0 0 0 0,0-1 0 0 0,-1-1 1 0 0,0 0-1 0 0,0 0 0 0 0,-2-1 1 0 0,1-1-1 0 0,-2 1 0 0 0,1-2 0 0 0,-2 1 1 0 0,0-1-1 0 0,0-1 0 0 0,-2 1 0 0 0,0-1 1 0 0,0 0-1 0 0,-1-1 0 0 0,-1 1 0 0 0,-1-1 1 0 0,0-5-51 0 0,-3 17-19 0 0,0-1 1 0 0,-1 1 0 0 0,0-1 0 0 0,0 1 0 0 0,0 0 0 0 0,0-1 0 0 0,-1 1-1 0 0,0 0 1 0 0,0 0 0 0 0,0 0 0 0 0,0 0 0 0 0,0 0 0 0 0,-1 0 0 0 0,0 1 0 0 0,0-1-1 0 0,0 1 1 0 0,0 0 0 0 0,-1 0 0 0 0,1 0 0 0 0,-1 0 0 0 0,1 1 0 0 0,-1-1-1 0 0,0 1 1 0 0,0 0 0 0 0,0 0 0 0 0,-1 0 0 0 0,-3 0 18 0 0,5 1-214 0 0,-1 0-1 0 0,0 0 1 0 0,0 0 0 0 0,1 1 0 0 0,-1 0-1 0 0,0 0 1 0 0,0 0 0 0 0,0 0 0 0 0,0 0-1 0 0,1 1 1 0 0,-1 0 0 0 0,0 0 0 0 0,0 0-1 0 0,1 0 1 0 0,-1 0 0 0 0,1 1 0 0 0,-1 0-1 0 0,1-1 1 0 0,0 1 0 0 0,-1 1 0 0 0,-2 1 214 0 0,-9 11-3700 0 0,5-5-3119 0 0,4-2-5182 0 0</inkml:trace>
  <inkml:trace contextRef="#ctx0" brushRef="#br0" timeOffset="42383.636">1715 2842 4945 0 0,'0'0'2142'0'0,"0"0"-180"0"0,0 0 187 0 0,0 0 148 0 0,0 0-143 0 0,0 0-489 0 0,0 0-570 0 0,0 0-377 0 0,0 0-230 0 0,0 0-127 0 0,0 0-35 0 0,0 0 4 0 0,0 0 21 0 0,-18 8 15 0 0,-85 39 324 0 0,15 17 1017 0 0,98-32-1611 0 0,100 43 427 0 0,-106-71-469 0 0,-1 0 0 0 0,0 0-1 0 0,0 1 1 0 0,0 0 0 0 0,-1 0 0 0 0,1-1-1 0 0,-1 2 1 0 0,-1-1 0 0 0,1 0 0 0 0,0 0-1 0 0,-1 0 1 0 0,0 1 0 0 0,-1-1 0 0 0,1 0-1 0 0,-1 1 1 0 0,0-1 0 0 0,0 1 0 0 0,-1-1-1 0 0,1 1 1 0 0,-1-1 0 0 0,0 0 0 0 0,-1 0-1 0 0,1 1 1 0 0,-1-1 0 0 0,0 0 0 0 0,-1 0-1 0 0,1-1 1 0 0,-1 1 0 0 0,0 0 0 0 0,-1 1-54 0 0,-3 2-21 0 0,0-1 1 0 0,-1 0 0 0 0,1 0 0 0 0,-1-1 0 0 0,-1 0 0 0 0,1 0-1 0 0,-1-1 1 0 0,0 0 0 0 0,0-1 0 0 0,0 0 0 0 0,-1 0-1 0 0,0-1 1 0 0,1 0 0 0 0,-1-1 0 0 0,0 0 0 0 0,-8 0 20 0 0,17-2-130 0 0,-1-1 0 0 0,1 0-1 0 0,0 0 1 0 0,0 1 0 0 0,0-1 0 0 0,0 0 0 0 0,0 0 0 0 0,0 0-1 0 0,0 0 1 0 0,0-1 0 0 0,0 1 0 0 0,0 0 0 0 0,0 0 0 0 0,1 0 0 0 0,-1-1-1 0 0,0 1 1 0 0,1 0 0 0 0,-1-1 0 0 0,1 1 0 0 0,0 0 0 0 0,-1-1 0 0 0,1 1-1 0 0,0-1 1 0 0,0 1 0 0 0,0-1 0 0 0,0 1 0 0 0,0 0 0 0 0,0-1-1 0 0,1 1 1 0 0,-1-1 130 0 0,1-26-7056 0 0,4 16-272 0 0,-1 1-38 0 0</inkml:trace>
  <inkml:trace contextRef="#ctx0" brushRef="#br0" timeOffset="42762.744">1689 2736 6481 0 0,'0'0'2992'0'0,"0"0"-724"0"0,0 0-494 0 0,0 0-218 0 0,0 0-230 0 0,0 0-206 0 0,0 0-216 0 0,0 0-182 0 0,0 0-129 0 0,0 0-74 0 0,0 0-32 0 0,0 0 2 0 0,23-13 9 0 0,73-37-24 0 0,-14 21 513 0 0,-14 22-500 0 0,-67 9-467 0 0,1-1 0 0 0,-1 1 1 0 0,0 0-1 0 0,0 0 0 0 0,-1 0 0 0 0,1 0 0 0 0,0 1 1 0 0,-1-1-1 0 0,1 0 0 0 0,-1 0 0 0 0,1 0 0 0 0,-1 0 1 0 0,0 1-1 0 0,0-1 0 0 0,0 0 0 0 0,0 0 0 0 0,-1 0 0 0 0,1 1 1 0 0,0-1-1 0 0,-1 0 0 0 0,0 0 0 0 0,1 0 0 0 0,-1 0 1 0 0,0 0-1 0 0,0 0 0 0 0,0 0 0 0 0,-1 0 0 0 0,1 0 1 0 0,-1 0-21 0 0,-76 122 652 0 0,78-121-647 0 0,-1 0 0 0 0,1 0 0 0 0,0 0 0 0 0,0 0 0 0 0,0 0 0 0 0,0 0 0 0 0,0 0-1 0 0,1-1 1 0 0,-1 1 0 0 0,1 0 0 0 0,0 0 0 0 0,0 0 0 0 0,0-1 0 0 0,0 1 0 0 0,1 0 0 0 0,-1-1 0 0 0,1 1 0 0 0,-1-1 0 0 0,1 0 0 0 0,0 1 0 0 0,0-1 0 0 0,0 0 0 0 0,0 0 0 0 0,0 0 0 0 0,0-1 0 0 0,1 1 0 0 0,-1 0 0 0 0,1-1 0 0 0,-1 1 0 0 0,1-1 0 0 0,0 0 0 0 0,-1 0 0 0 0,1 0 0 0 0,0 0 0 0 0,0-1 0 0 0,0 1 0 0 0,-1-1 0 0 0,1 1 0 0 0,0-1 0 0 0,0 0 0 0 0,0 0 0 0 0,0-1 0 0 0,0 1 0 0 0,0 0 0 0 0,0-1-5 0 0,42 7-1053 0 0,-25-5-5173 0 0,-14-1-3800 0 0</inkml:trace>
  <inkml:trace contextRef="#ctx0" brushRef="#br0" timeOffset="43044.689">2291 2754 7586 0 0,'0'0'4723'0'0,"0"0"-2560"0"0,0 0-893 0 0,0 0 37 0 0,0 0 55 0 0,0 0-19 0 0,0 0-258 0 0,0 0-335 0 0,0 0-244 0 0,-20 32-143 0 0,-65 102-108 0 0,37-35 72 0 0,44-92-312 0 0,1 0 0 0 0,-1 0 0 0 0,1 1 0 0 0,1 0 1 0 0,0 0-1 0 0,0-1 0 0 0,0 1 0 0 0,1 0 0 0 0,0 1 0 0 0,1-1 1 0 0,0 0-1 0 0,0 0 0 0 0,0 0 0 0 0,1 0 0 0 0,1 0 1 0 0,-1 0-1 0 0,1 0 0 0 0,1 0 0 0 0,-1-1 0 0 0,1 1 0 0 0,1-1 1 0 0,-1 1-1 0 0,1-1 0 0 0,0 0 0 0 0,1-1 0 0 0,0 1-15 0 0,2-2 80 0 0,1 0 0 0 0,-1-1 0 0 0,1 0-1 0 0,0-1 1 0 0,0 0 0 0 0,0 0 0 0 0,0-1-1 0 0,0 0 1 0 0,1 0 0 0 0,-1-1 0 0 0,1 0-1 0 0,-1 0 1 0 0,1-1 0 0 0,-1 0 0 0 0,1 0 0 0 0,-1-1-1 0 0,1-1 1 0 0,-1 1 0 0 0,1-1 0 0 0,-1-1-1 0 0,0 1 1 0 0,0-1 0 0 0,0-1 0 0 0,3-1-80 0 0,2-2 122 0 0,-1 0 1 0 0,1 0 0 0 0,-2-1-1 0 0,1-1 1 0 0,-1 0 0 0 0,0 0-1 0 0,-1-1 1 0 0,0 0 0 0 0,-1-1-1 0 0,0 0 1 0 0,0-1-1 0 0,-1 0 1 0 0,-1 0 0 0 0,3-6-123 0 0,-4 4 33 0 0,-1-1 1 0 0,0 0-1 0 0,0 0 1 0 0,-2 0-1 0 0,0-1 1 0 0,0 1-1 0 0,-2-1 1 0 0,0 1-1 0 0,-1-1 1 0 0,-1-8-34 0 0,1 17-39 0 0,0 1 1 0 0,-1 0 0 0 0,0 0-1 0 0,0 0 1 0 0,-1 0 0 0 0,0 0-1 0 0,0 1 1 0 0,0-1 0 0 0,-1 0-1 0 0,0 1 1 0 0,0 0 0 0 0,0 0-1 0 0,0 0 1 0 0,-1 0 0 0 0,0 0-1 0 0,0 0 1 0 0,0 1-1 0 0,-1 0 1 0 0,1 0 0 0 0,-1 0-1 0 0,0 1 1 0 0,0-1 0 0 0,-1 1-1 0 0,1 0 1 0 0,-1 1 0 0 0,1-1-1 0 0,-1 1 1 0 0,0 0 38 0 0,-81-3-2856 0 0,34 20-6284 0 0,38-7-2710 0 0</inkml:trace>
  <inkml:trace contextRef="#ctx0" brushRef="#br0" timeOffset="43321.187">2087 3045 6961 0 0,'0'0'3102'0'0,"0"0"-597"0"0,0 0-350 0 0,0 0-245 0 0,0 0-247 0 0,0 0-241 0 0,0 0-301 0 0,0 0-266 0 0,0 0-190 0 0,0 0-130 0 0,0 0-97 0 0,0 0-85 0 0,0 0-33 0 0,25-13-74 0 0,75-39-62 0 0,-57 40 188 0 0,46 63-84 0 0,10-14-116 0 0,-84-35 107 0 0,-7-1-1625 0 0,0 0-4771 0 0,-7-1-5245 0 0</inkml:trace>
  <inkml:trace contextRef="#ctx0" brushRef="#br0" timeOffset="43686.321">2689 3060 7618 0 0,'0'0'4631'0'0,"0"0"-2105"0"0,0 0-876 0 0,0 0-257 0 0,0 0-198 0 0,0 0-200 0 0,0 0-255 0 0,0 0-269 0 0,0 0-196 0 0,0 0-102 0 0,0 0-58 0 0,0 0-38 0 0,0 0-14 0 0,-11 20-12 0 0,-32 63-6 0 0,42-82-41 0 0,0 0-1 0 0,0 0 1 0 0,0 0-1 0 0,0 0 1 0 0,1 0-1 0 0,-1 1 1 0 0,0-1-1 0 0,1 0 1 0 0,-1 1-1 0 0,0-1 1 0 0,1 0 0 0 0,0 1-1 0 0,-1-1 1 0 0,1 1-1 0 0,0-1 1 0 0,0 1-1 0 0,-1-1 1 0 0,1 0-1 0 0,0 1 1 0 0,1-1-1 0 0,-1 1 1 0 0,0-1 0 0 0,0 1-1 0 0,1-1 1 0 0,-1 1-1 0 0,1-1 1 0 0,-1 0-1 0 0,1 1 1 0 0,-1-1-1 0 0,1 0 1 0 0,0 0-1 0 0,0 1 1 0 0,-1-1 0 0 0,1 0-1 0 0,0 0 1 0 0,0 0-1 0 0,0 0 1 0 0,1 0-1 0 0,-1 0 1 0 0,0 0-1 0 0,0 0 1 0 0,0-1-1 0 0,1 1 1 0 0,-1 0 0 0 0,0-1-1 0 0,1 1 1 0 0,-1-1-1 0 0,0 1 1 0 0,1-1-4 0 0,3 2 54 0 0,0 0 46 0 0,-1 0 1 0 0,1-1-1 0 0,0 0 0 0 0,0 0 0 0 0,0 0 1 0 0,0 0-1 0 0,0-1 0 0 0,-1 0 0 0 0,1 0 1 0 0,0 0-1 0 0,0-1 0 0 0,0 0 0 0 0,0 1 1 0 0,0-2-1 0 0,0 1 0 0 0,-1-1 0 0 0,1 1 1 0 0,-1-1-1 0 0,1 0 0 0 0,-1-1 0 0 0,0 1 1 0 0,1-1-1 0 0,-1 0 0 0 0,-1 0 0 0 0,1 0 1 0 0,0-1-1 0 0,-1 1 0 0 0,1-1 0 0 0,-1 0 1 0 0,0 0-1 0 0,-1 0 0 0 0,1 0 0 0 0,-1 0 1 0 0,1-1-1 0 0,-1 1 0 0 0,-1-1 1 0 0,1 0-1 0 0,-1 1 0 0 0,1-1 0 0 0,-1-4-100 0 0,-1 6-6 0 0,-1 0 0 0 0,1 1 0 0 0,-1-1 0 0 0,0 0 0 0 0,0 1 0 0 0,0-1 0 0 0,-1 1 0 0 0,1-1 0 0 0,-1 1 0 0 0,1-1 0 0 0,-1 1 0 0 0,0 0 0 0 0,1 0 0 0 0,-1 0 0 0 0,0 0 0 0 0,-1 0 0 0 0,1 0 0 0 0,0 1-1 0 0,0-1 1 0 0,-1 1 0 0 0,1-1 0 0 0,-1 1 0 0 0,0 0 0 0 0,1 0 0 0 0,-1 0 0 0 0,0 0 0 0 0,1 1 0 0 0,-1-1 6 0 0,-48-10-7550 0 0,41 10-4322 0 0</inkml:trace>
  <inkml:trace contextRef="#ctx0" brushRef="#br0" timeOffset="46393.094">1130 2327 0 0 0,'0'0'595'0'0,"0"0"548"0"0,0 0-40 0 0,0 0-174 0 0,0 0-54 0 0,0 0 8 0 0,0 0-4 0 0,0 0-19 0 0,0 0-40 0 0,0 0-49 0 0,0 0-12 0 0,4-5-15 0 0,-2 2-497 0 0,1 0 1 0 0,-1 0-1 0 0,1 1 0 0 0,0-1 0 0 0,0 1 1 0 0,0-1-1 0 0,0 1 0 0 0,0 0 1 0 0,0 0-1 0 0,0 0 0 0 0,1 1 1 0 0,-1-1-1 0 0,1 1 0 0 0,0 0 1 0 0,-1 0-1 0 0,1 0 0 0 0,0 0 1 0 0,-1 1-1 0 0,1 0 0 0 0,3-1-247 0 0,156 4 4225 0 0,153-5-1316 0 0,-108-2-2086 0 0,-68-7-303 0 0,-21 7-227 0 0,-79-3 7 0 0,102-1 22 0 0,66 12 692 0 0,-207-3-1031 0 0,0 1 6 0 0,0-1 7 0 0,-1-1 20 0 0,0 0 20 0 0,0 0 14 0 0,-264 14 314 0 0,-30 5-415 0 0,103-16 93 0 0,129 5-76 0 0,-147 29 64 0 0,148-26-36 0 0,-12-8 44 0 0,-108 16-61 0 0,131-12 28 0 0,-38 1 23 0 0,-52 7-40 0 0,44 0-46 0 0,-20-1 132 0 0,-129 8-44 0 0,123-11-26 0 0,45 7-12 0 0,1 0 41 0 0,-41-14 6 0 0,53 3 10 0 0,47-6-528 0 0,21 1-1918 0 0,0-1 1842 0 0,0 0-191 0 0,6 1-5019 0 0,-8-1-4819 0 0</inkml:trace>
  <inkml:trace contextRef="#ctx0" brushRef="#br0" timeOffset="47434.075">756 1473 0 0 0,'0'0'253'0'0,"0"0"461"0"0,0 0 75 0 0,0 0-11 0 0,0 0 69 0 0,0 0 108 0 0,0 0 87 0 0,0 0 61 0 0,0 0 46 0 0,-14 19 3950 0 0,-3-4-2255 0 0,-9 28 1051 0 0,4 192-5 0 0,12 52-2593 0 0,-30-124-381 0 0,42-82-660 0 0,8-89-1912 0 0,1-6-5978 0 0,-6 10-4022 0 0</inkml:trace>
  <inkml:trace contextRef="#ctx0" brushRef="#br0" timeOffset="48575.225">3300 2294 0 0 0,'0'0'1812'0'0,"0"0"235"0"0,0 0 137 0 0,0 0-91 0 0,0 0-168 0 0,0 0-266 0 0,0 0-311 0 0,0 0-201 0 0,0 0-116 0 0,0 0-47 0 0,0 0-37 0 0,0 0-59 0 0,-4-6 457 0 0,3 4 2082 0 0,165-24 351 0 0,21 0-2452 0 0,-91 16-936 0 0,-94 10-367 0 0,0 0 14 0 0,0 0-21 0 0,0 0-5 0 0,0 0-16 0 0,0 0-14 0 0,0 0-14 0 0,-17 4-1616 0 0,-6 9-727 0 0,6-3-752 0 0,5-4-1809 0 0,6-2-6557 0 0</inkml:trace>
  <inkml:trace contextRef="#ctx0" brushRef="#br0" timeOffset="48895.344">3302 2518 10138 0 0,'0'0'1923'0'0,"0"0"-494"0"0,0 0-203 0 0,0 0 61 0 0,0 0 70 0 0,0 0-64 0 0,0 0-159 0 0,0 0-145 0 0,0 0-78 0 0,0 0-48 0 0,0 0-79 0 0,0 0-86 0 0,0 0-79 0 0,22 1-61 0 0,73 1-32 0 0,44-26 947 0 0,-113 16-1295 0 0,-10 3-1154 0 0,43-12 2771 0 0,-39 14-5888 0 0,1 2-5707 0 0,-16 1-2888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4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 0 0 0,'0'0'1807'0'0,"0"0"-1"0"0,0 0 166 0 0,0 0 177 0 0,0 0 60 0 0,0 0-116 0 0,0 0-285 0 0,0 0-293 0 0,0 0-304 0 0,0 0-277 0 0,0 0-179 0 0,0-4 3069 0 0,-10 56-2827 0 0,3 1-1 0 0,3 0 1 0 0,1 1-1 0 0,5 37-996 0 0,-2 7 455 0 0,-7 51 53 0 0,-5 0 1 0 0,-15 48-509 0 0,5-89-709 0 0,56-147-5756 0 0,-24 28-1655 0 0,-1 3-4127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4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8714 0 0,'0'0'2271'0'0,"0"0"-753"0"0,0 0-221 0 0,0 0 41 0 0,0 0-19 0 0,0 0-148 0 0,0 0-206 0 0,0 0-114 0 0,0 0-1 0 0,0 0 58 0 0,0 0-43 0 0,0 0-92 0 0,21 1-95 0 0,68 0-114 0 0,83-25 1070 0 0,50-12-1519 0 0,-197 35-868 0 0,-22 1-4090 0 0,-2 1-4843 0 0,-3 2-863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7210 0 0,'0'0'2379'0'0,"0"0"-607"0"0,0 0-186 0 0,0 0-33 0 0,0 0-110 0 0,0 0-137 0 0,0 0-184 0 0,0 0-144 0 0,0 0-65 0 0,0 0-78 0 0,0 0-77 0 0,0 0-83 0 0,0 0-97 0 0,25 3-74 0 0,79 8-100 0 0,-18-25 96 0 0,-15-7-361 0 0,24-6-363 0 0,-31 13-6409 0 0,-53 13-4844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11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1616 0 0,'0'0'3947'0'0,"0"0"-1176"0"0,0 0-408 0 0,0 0-100 0 0,0 0-196 0 0,0 0-293 0 0,0 0-378 0 0,0 0-348 0 0,0 0-214 0 0,0 0-157 0 0,0 0-62 0 0,0 0-25 0 0,0 0-58 0 0,9 1 1583 0 0,10 73-39 0 0,-14-22-1801 0 0,-2 0-1 0 0,-3 0 0 0 0,-2 0 1 0 0,-2 0-1 0 0,-2 0 0 0 0,-3 0 1 0 0,-7 21-275 0 0,-1 5 48 0 0,-3 1-19 0 0,5 1-1 0 0,3 1 1 0 0,3 0-1 0 0,4 9-28 0 0,4-71-221 0 0,5 36 197 0 0,13-25-2863 0 0,-16-27 1857 0 0,0-3-4286 0 0,-1 0-6387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490 170 0 0 0,'0'0'1132'0'0,"0"0"438"0"0,0 0 242 0 0,0 0-34 0 0,0 0-220 0 0,0 0-203 0 0,0 0-163 0 0,0 0-84 0 0,0 0-28 0 0,0 0-54 0 0,3 4 6606 0 0,3 3-4718 0 0,-6-7-2870 0 0,0 0 14 0 0,0 0-10 0 0,0 0-14 0 0,0 0 1 0 0,0 0 10 0 0,0 30 833 0 0,-48 209 411 0 0,11-45-678 0 0,-51 145-611 0 0,41-195 97 0 0,46-143-97 0 0,1-1-1 0 0,-1 1 1 0 0,1 0-1 0 0,0-1 1 0 0,-1 1-1 0 0,1 0 1 0 0,0 0-1 0 0,0 0 1 0 0,-1-1-1 0 0,1 1 0 0 0,0 0 1 0 0,0 0-1 0 0,0 0 1 0 0,0 0-1 0 0,0-1 1 0 0,0 1-1 0 0,0 0 1 0 0,0 0-1 0 0,1 0 0 0 0,-1-1 1 0 0,0 1-1 0 0,0 0 1 0 0,1 0-1 0 0,-1 0 1 0 0,0-1-1 0 0,1 1 1 0 0,-1 0-1 0 0,1-1 1 0 0,-1 1-1 0 0,1 0 0 0 0,-1-1 1 0 0,1 1-1 0 0,-1-1 1 0 0,1 1-1 0 0,0-1 1 0 0,-1 1-1 0 0,1-1 1 0 0,0 1-1 0 0,-1-1 0 0 0,1 1 1 0 0,0-1-1 0 0,0 0 1 0 0,0 0-1 0 0,-1 1 1 0 0,1-1-1 0 0,0 0 1 0 0,99 0 512 0 0,32-18-332 0 0,-97 14-248 0 0,-36-12-3684 0 0,0 7-4029 0 0,-1 8-3820 0 0</inkml:trace>
  <inkml:trace contextRef="#ctx0" brushRef="#br0" timeOffset="327.51">0 642 6145 0 0,'0'0'2333'0'0,"0"0"-254"0"0,0 0-123 0 0,0 0-83 0 0,0 0-208 0 0,0 0-374 0 0,0 0-472 0 0,0 0-364 0 0,0 0-100 0 0,0 0 73 0 0,0 0 144 0 0,0 0 121 0 0,0 0 29 0 0,20-4-49 0 0,112-18 533 0 0,-16 6-205 0 0,1 5 0 0 0,72 5-1001 0 0,-181 6-551 0 0,36 1-259 0 0,-29 1-2340 0 0,-1 1-3564 0 0,-8-2-5040 0 0</inkml:trace>
  <inkml:trace contextRef="#ctx0" brushRef="#br0" timeOffset="1213.147">1204 785 0 0 0,'0'0'671'0'0,"0"0"1075"0"0,0 0 518 0 0,0 0 202 0 0,0 0-60 0 0,0 0-240 0 0,0 0-351 0 0,0 0-364 0 0,0 0-191 0 0,0 0-95 0 0,0 0-63 0 0,0 0-80 0 0,0 0-124 0 0,1-11-129 0 0,3-34-141 0 0,-4 44-574 0 0,0 0 0 0 0,0 0 0 0 0,0 0 1 0 0,0 0-1 0 0,-1 0 0 0 0,1-1 1 0 0,0 1-1 0 0,-1 0 0 0 0,1 0 0 0 0,-1 0 1 0 0,1 0-1 0 0,-1 0 0 0 0,1 0 0 0 0,-1 0 1 0 0,0 0-1 0 0,0 1 0 0 0,1-1 1 0 0,-1 0-1 0 0,0 0 0 0 0,0 1 0 0 0,0-1 1 0 0,0 0-1 0 0,0 1 0 0 0,0-1 0 0 0,0 1 1 0 0,0-1-1 0 0,0 1 0 0 0,0-1 1 0 0,0 1-1 0 0,0 0 0 0 0,0 0 0 0 0,-1-1 1 0 0,1 1-1 0 0,0 0 0 0 0,0 0 0 0 0,0 0 1 0 0,0 0-1 0 0,0 0 0 0 0,-1 1-54 0 0,-3-1 151 0 0,-13 0-72 0 0,0 0 0 0 0,-1 2 0 0 0,1 1 0 0 0,0 0 0 0 0,0 1 1 0 0,0 1-1 0 0,1 0 0 0 0,0 2 0 0 0,0 0 0 0 0,0 1 0 0 0,1 0 0 0 0,0 1 0 0 0,0 1 1 0 0,1 1-1 0 0,-11 10-79 0 0,15-15 6 0 0,1 1 0 0 0,0 0 1 0 0,0 0-1 0 0,1 1 0 0 0,0 0 1 0 0,0 1-1 0 0,1 0 0 0 0,0 0 0 0 0,0 1 1 0 0,1 0-1 0 0,1 0 0 0 0,0 1 1 0 0,0 0-1 0 0,1 0 0 0 0,0 0 0 0 0,1 1 1 0 0,0-1-1 0 0,1 1 0 0 0,0 0 1 0 0,1 0-1 0 0,0 0 0 0 0,1 0 1 0 0,0 1-1 0 0,1-1 0 0 0,2 9-6 0 0,1-16 17 0 0,0 0 0 0 0,1 1-1 0 0,0-1 1 0 0,0 0 0 0 0,0-1-1 0 0,1 1 1 0 0,0-1 0 0 0,0 0 0 0 0,0 0-1 0 0,0-1 1 0 0,0 1 0 0 0,1-1-1 0 0,0 0 1 0 0,-1-1 0 0 0,1 1 0 0 0,0-1-1 0 0,0 0 1 0 0,0-1 0 0 0,1 1-1 0 0,-1-1 1 0 0,0-1 0 0 0,1 1 0 0 0,-1-1-1 0 0,0 0 1 0 0,1 0 0 0 0,-1-1-1 0 0,0 0 1 0 0,1 0 0 0 0,-1 0 0 0 0,1-1-17 0 0,11-4 111 0 0,1-1 0 0 0,-1-1 0 0 0,0 0 0 0 0,-1-2 1 0 0,0 0-1 0 0,0 0 0 0 0,-1-2 0 0 0,0 0 0 0 0,-1-1 1 0 0,6-6-112 0 0,-8 7 45 0 0,21-17 104 0 0,-3-1 1 0 0,0-2-1 0 0,-2-1 1 0 0,-2-1-1 0 0,18-29-149 0 0,-15 8 69 0 0,-30 55-77 0 0,0 0-17 0 0,0 0-20 0 0,0 0-21 0 0,0 19-211 0 0,0 160-1171 0 0,35-129-2030 0 0,-15-34-5091 0 0,-11-12-2885 0 0</inkml:trace>
  <inkml:trace contextRef="#ctx0" brushRef="#br0" timeOffset="1676.984">1423 1105 4185 0 0,'0'0'3329'0'0,"0"0"-611"0"0,0 0-314 0 0,0 0-222 0 0,0 0-352 0 0,0 0-366 0 0,0 0-349 0 0,0 0-278 0 0,0 0-143 0 0,0 0-87 0 0,0 0-42 0 0,0 0 6 0 0,12-14-31 0 0,83-101 880 0 0,3-16-229 0 0,-55 85-1142 0 0,-42 109-1015 0 0,-1-57 978 0 0,0-1 0 0 0,0 0 1 0 0,1 1-1 0 0,0-1 1 0 0,0 0-1 0 0,0 0 1 0 0,1 1-1 0 0,0-1 1 0 0,0 0-1 0 0,0-1 0 0 0,0 1 1 0 0,1 0-1 0 0,0-1 1 0 0,0 1-1 0 0,0-1 1 0 0,0 0-1 0 0,1 0 0 0 0,0 0 1 0 0,0 0-1 0 0,0-1 1 0 0,0 1-1 0 0,0-1 1 0 0,1 0-1 0 0,-1-1 0 0 0,1 1 1 0 0,0-1-1 0 0,0 0 1 0 0,0 0-1 0 0,0 0 1 0 0,0-1-1 0 0,4 1-12 0 0,-4-1 58 0 0,0 0-1 0 0,0-1 1 0 0,1 1 0 0 0,-1-1-1 0 0,0 0 1 0 0,0-1 0 0 0,1 1-1 0 0,-1-1 1 0 0,0 0 0 0 0,0 0-1 0 0,0-1 1 0 0,0 1 0 0 0,0-1-1 0 0,0 0 1 0 0,0-1 0 0 0,-1 1-1 0 0,4-3-57 0 0,-6 3-51 0 0,1-1 0 0 0,0 0 0 0 0,-1 0 0 0 0,0 0 0 0 0,1-1 0 0 0,-1 1 0 0 0,-1 0 0 0 0,1-1 0 0 0,0 0 0 0 0,-1 1 0 0 0,0-1 0 0 0,1 0 0 0 0,-2 1 0 0 0,1-1 0 0 0,0 0 0 0 0,-1 0 0 0 0,1 0 0 0 0,-1-1 51 0 0,0-27-7782 0 0,0 25 4721 0 0,0-1-8861 0 0</inkml:trace>
  <inkml:trace contextRef="#ctx0" brushRef="#br0" timeOffset="2042.815">1810 89 9394 0 0,'0'0'1847'0'0,"0"0"-483"0"0,0 0-238 0 0,0 0-50 0 0,0 0 31 0 0,0 0-44 0 0,0 0-111 0 0,0 0-144 0 0,0 0-116 0 0,0 0-83 0 0,0 0-55 0 0,35-13-69 0 0,109-42-88 0 0,-49 35 307 0 0,-93 21-679 0 0,0-1 1 0 0,-1 1-1 0 0,1 0 0 0 0,0 0 1 0 0,0 0-1 0 0,-1 1 0 0 0,1-1 1 0 0,0 0-1 0 0,-1 1 0 0 0,1-1 1 0 0,-1 1-1 0 0,0-1 0 0 0,1 1 0 0 0,-1-1 1 0 0,0 1-1 0 0,0 0 0 0 0,0 0 1 0 0,0 0-1 0 0,-1 0 0 0 0,1-1 1 0 0,0 1-1 0 0,-1 0 0 0 0,1 0 1 0 0,-1 0-1 0 0,0 0 0 0 0,1 1 0 0 0,-1-1 1 0 0,0 0-1 0 0,0 0 0 0 0,-1 0 1 0 0,1 0-1 0 0,0 0 0 0 0,-1 0 1 0 0,1 0-1 0 0,-1 0 0 0 0,0 0 1 0 0,1 0-1 0 0,-1-1 0 0 0,0 1 1 0 0,0 0-1 0 0,0 0 0 0 0,-1-1 0 0 0,1 1 1 0 0,0 0-1 0 0,-1-1 0 0 0,1 1 1 0 0,0-1-1 0 0,-1 0 0 0 0,0 1 1 0 0,1-1-1 0 0,-2 0-25 0 0,-37 45 332 0 0,-25 41 146 0 0,65-85-464 0 0,-1 0 0 0 0,1 0 1 0 0,-1 0-1 0 0,1 1 1 0 0,0-1-1 0 0,0 0 0 0 0,0 0 1 0 0,0 0-1 0 0,0 1 1 0 0,0-1-1 0 0,1 0 0 0 0,-1 0 1 0 0,1 0-1 0 0,0 0 1 0 0,-1 0-1 0 0,1 0 1 0 0,0 0-1 0 0,0 0 0 0 0,0 0 1 0 0,0 0-1 0 0,1 0 1 0 0,-1 0-1 0 0,1-1 0 0 0,-1 1 1 0 0,1 0-1 0 0,-1-1 1 0 0,1 1-1 0 0,0-1 0 0 0,0 0 1 0 0,-1 0-1 0 0,1 0 1 0 0,0 0-1 0 0,0 0 1 0 0,0 0-1 0 0,1 0-14 0 0,82 27 631 0 0,-74-26-562 0 0,104 26-27 0 0,-65-3-1531 0 0,-37-18-1766 0 0,-1 0-3302 0 0,-8-3-5298 0 0</inkml:trace>
  <inkml:trace contextRef="#ctx0" brushRef="#br0" timeOffset="2404.855">2489 340 11146 0 0,'0'0'1901'0'0,"0"0"-338"0"0,0 0-114 0 0,0 0-114 0 0,0 0-129 0 0,0 0-198 0 0,-23 35-212 0 0,-73 116-184 0 0,29-24 246 0 0,56-105-749 0 0,2 1 0 0 0,0 0 0 0 0,1 0 0 0 0,1 0 0 0 0,2 1 0 0 0,0 0 0 0 0,2 0 0 0 0,0 1 0 0 0,2-1 0 0 0,0 1 0 0 0,2-1 0 0 0,1 5-109 0 0,0-22 89 0 0,0 1-1 0 0,1 0 1 0 0,0-1-1 0 0,0 1 1 0 0,1-1-1 0 0,0 0 1 0 0,0 0-1 0 0,1 0 0 0 0,0-1 1 0 0,0 0-1 0 0,1 1 1 0 0,-1-2-1 0 0,1 1 1 0 0,0-1-1 0 0,1 0 1 0 0,-1 0-1 0 0,1-1 1 0 0,0 0-1 0 0,0 0 1 0 0,1 0-1 0 0,-1-1 0 0 0,1 0 1 0 0,0-1-1 0 0,-1 0 1 0 0,1 0-1 0 0,0 0 1 0 0,0-1-1 0 0,1 0 1 0 0,-1-1-1 0 0,2 0-88 0 0,-1 1 137 0 0,1-1 0 0 0,0 0 0 0 0,-1-1 0 0 0,1 0 0 0 0,-1-1 0 0 0,1 0-1 0 0,-1 0 1 0 0,0-1 0 0 0,0 0 0 0 0,0 0 0 0 0,0-1 0 0 0,-1-1 0 0 0,1 1 0 0 0,4-5-137 0 0,2-1 101 0 0,-1 0 0 0 0,-1-1-1 0 0,0-1 1 0 0,0 0 0 0 0,-1 0 0 0 0,-1-2 0 0 0,0 1 0 0 0,-1-1 0 0 0,0-1 0 0 0,-1 0 0 0 0,-1 0 0 0 0,-1-1 0 0 0,0 0 0 0 0,0 0 0 0 0,-2-1 0 0 0,0 0 0 0 0,1-12-101 0 0,-3 15-6 0 0,-1 0 1 0 0,0-1-1 0 0,-2 1 1 0 0,1-1-1 0 0,-2 1 0 0 0,0-1 1 0 0,-1 1-1 0 0,0-1 1 0 0,-1 1-1 0 0,-1 0 1 0 0,0 0-1 0 0,-1 0 0 0 0,0 1 1 0 0,-1 0-1 0 0,-1 0 1 0 0,-5-8 5 0 0,6 11-146 0 0,-1 0 0 0 0,0 0 0 0 0,-1 1 0 0 0,1 1 0 0 0,-2-1 0 0 0,1 1 0 0 0,-1 0 0 0 0,-1 1 0 0 0,1 0 0 0 0,-1 1 0 0 0,-1 0 0 0 0,1 1 0 0 0,-1-1 0 0 0,0 2 0 0 0,0 0 0 0 0,0 0 0 0 0,0 1 0 0 0,-1 0 0 0 0,1 1 0 0 0,-1 1 0 0 0,0 0 0 0 0,0 0 0 0 0,0 1 1 0 0,1 0-1 0 0,-1 1 0 0 0,0 1 0 0 0,1 0 0 0 0,-1 0 0 0 0,-3 2 146 0 0,-54 28-3073 0 0,27-7-3484 0 0,22-13-4975 0 0</inkml:trace>
  <inkml:trace contextRef="#ctx0" brushRef="#br0" timeOffset="2723.511">2176 892 7122 0 0,'0'0'2343'0'0,"0"0"-166"0"0,0 0-53 0 0,0 0-79 0 0,0 0-151 0 0,0 0-266 0 0,0 0-390 0 0,0 0-372 0 0,0 0-241 0 0,0 0-113 0 0,0 0-88 0 0,0 0-80 0 0,0 0-57 0 0,6-7-83 0 0,57-71 338 0 0,-47 66-416 0 0,-4 2-65 0 0,-1 0-1 0 0,2 0 1 0 0,-1 1-1 0 0,2 1 1 0 0,-1 1-1 0 0,1-1 1 0 0,0 2-1 0 0,0 0 1 0 0,1 1 0 0 0,-1 0-1 0 0,1 1 1 0 0,0 1-1 0 0,8-1-60 0 0,-20 6 16 0 0,0-1-1 0 0,0 1 1 0 0,-1 0 0 0 0,1 0-1 0 0,-1 0 1 0 0,1 0 0 0 0,-1 0-1 0 0,0 1 1 0 0,0-1 0 0 0,0 0-1 0 0,0 1 1 0 0,0 0-1 0 0,0 0 1 0 0,-1-1 0 0 0,1 1-1 0 0,-1 0 1 0 0,0 0 0 0 0,0 0-1 0 0,0 0 1 0 0,0 3-16 0 0,6 10 78 0 0,-5-11-52 0 0,0 0 1 0 0,0 0-1 0 0,1 0 1 0 0,-1 0-1 0 0,1-1 1 0 0,0 1-1 0 0,0-1 1 0 0,1 0-1 0 0,-1 0 0 0 0,1 0 1 0 0,0 0-1 0 0,0-1 1 0 0,0 1-1 0 0,1-1 1 0 0,-1 0-1 0 0,1-1 1 0 0,0 1-1 0 0,-1-1 1 0 0,1 0-1 0 0,0 0 1 0 0,1 0-1 0 0,-1-1 1 0 0,0 1-1 0 0,0-1 1 0 0,1-1-1 0 0,2 1-26 0 0,1-1-26 0 0,-7 1-15 0 0,0-1 0 0 0,0 0 0 0 0,0 1 0 0 0,0-1 0 0 0,0 0 0 0 0,0 0 0 0 0,0-1 0 0 0,0 1 0 0 0,0 0 0 0 0,0-1 0 0 0,0 1 0 0 0,-1-1 0 0 0,1 1 0 0 0,0-1 0 0 0,0 0 0 0 0,0 0 0 0 0,-1 0 0 0 0,1 0 0 0 0,0 0 0 0 0,-1 0 0 0 0,1 0 0 0 0,-1 0 0 0 0,1-1 0 0 0,-1 1 0 0 0,0-1 0 0 0,2-1 41 0 0,-3 3-1467 0 0,0 0-2819 0 0,0 0-6570 0 0</inkml:trace>
  <inkml:trace contextRef="#ctx0" brushRef="#br0" timeOffset="3346.888">2820 962 4297 0 0,'0'0'4818'0'0,"0"0"-2527"0"0,0 0-977 0 0,0 0 37 0 0,0 0 104 0 0,0 0-31 0 0,0 0-182 0 0,0 0-311 0 0,0 0-238 0 0,0 0-94 0 0,0 0-44 0 0,0 0-66 0 0,0 0-94 0 0,-4 7-92 0 0,-4 3-252 0 0,2-1 0 0 0,0 2 0 0 0,0-1 1 0 0,1 0-1 0 0,0 1 0 0 0,0 0 0 0 0,2 0 1 0 0,-1 1-1 0 0,1-1 0 0 0,1 1 0 0 0,0-1 1 0 0,1 1-1 0 0,0 0 0 0 0,0 0-51 0 0,4-9 47 0 0,-1 0 0 0 0,0 0 0 0 0,1 0-1 0 0,0-1 1 0 0,-1 1 0 0 0,1-1 0 0 0,0 0 0 0 0,0 0-1 0 0,1 0 1 0 0,-1 0 0 0 0,0-1 0 0 0,0 1 0 0 0,1-1-1 0 0,-1 0 1 0 0,1 0 0 0 0,0 0 0 0 0,-1 0 0 0 0,1 0-1 0 0,-1-1 1 0 0,1 0 0 0 0,0 0 0 0 0,0 0 0 0 0,-1 0-1 0 0,1 0 1 0 0,0-1 0 0 0,-1 0 0 0 0,1 0 0 0 0,-1 0-1 0 0,1 0 1 0 0,-1 0 0 0 0,1-1 0 0 0,-1 1 0 0 0,3-3-47 0 0,-2 1 27 0 0,-1 0 1 0 0,1 0 0 0 0,-1-1 0 0 0,0 1-1 0 0,0-1 1 0 0,0 1 0 0 0,0-1 0 0 0,-1 0-1 0 0,0 0 1 0 0,0-1 0 0 0,0 1 0 0 0,0 0-1 0 0,-1-1 1 0 0,1 1 0 0 0,-1-1 0 0 0,0 1-1 0 0,0-1 1 0 0,-1 1 0 0 0,1-1 0 0 0,-1 0-1 0 0,0 1 1 0 0,-1-1 0 0 0,1 0 0 0 0,-1 1-1 0 0,0-1 1 0 0,0 1 0 0 0,0-1 0 0 0,-1 1 0 0 0,1-1-1 0 0,-1 1 1 0 0,0 0 0 0 0,0 0 0 0 0,-1 0-1 0 0,1 0 1 0 0,-1 0 0 0 0,0 0 0 0 0,0 1-1 0 0,0-1 1 0 0,-1 1 0 0 0,1 0 0 0 0,-1 0-1 0 0,1 0 1 0 0,-3-1-28 0 0,-28-19-2298 0 0,22 16-1263 0 0,1 2-4024 0 0,1 3-4583 0 0</inkml:trace>
  <inkml:trace contextRef="#ctx0" brushRef="#br0" timeOffset="3690.933">3025 741 7834 0 0,'0'0'4629'0'0,"0"0"-2214"0"0,0 0-986 0 0,0 0-75 0 0,0 0 38 0 0,0 0-45 0 0,0 0-153 0 0,0 0-195 0 0,0 0-164 0 0,0 0-115 0 0,34-5-109 0 0,105-15-133 0 0,105 1 96 0 0,-226 23-1994 0 0,-15 2-8420 0 0,-3-5-1838 0 0</inkml:trace>
  <inkml:trace contextRef="#ctx0" brushRef="#br0" timeOffset="4077.394">3316 538 13635 0 0,'0'0'1458'0'0,"0"0"-362"0"0,0 0 16 0 0,0 0 179 0 0,0 0 1 0 0,0 0-136 0 0,0 0-219 0 0,0 0-276 0 0,-6 35-198 0 0,-15 107-144 0 0,14-94-187 0 0,-5 132-1393 0 0,18-154-1853 0 0,-1-15-3868 0 0,-2-3-4389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6345 0 0,'0'0'3516'0'0,"0"0"-952"0"0,0 0-542 0 0,0 0-354 0 0,0 0-278 0 0,0 0-180 0 0,0 0-150 0 0,0 0-117 0 0,0 0-62 0 0,0 0-66 0 0,0 0-52 0 0,0 0-66 0 0,30-6-66 0 0,93-18-80 0 0,76 4 1092 0 0,-93 12-1515 0 0,-39 0-891 0 0,-60-1-1558 0 0,-7 1-5882 0 0,0 7 5594 0 0,0 1-9154 0 0</inkml:trace>
  <inkml:trace contextRef="#ctx0" brushRef="#br0" timeOffset="284.241">321 1 13619 0 0,'0'0'1968'0'0,"0"0"-465"0"0,0 0-177 0 0,0 0-7 0 0,0 0-39 0 0,0 0-128 0 0,0 0-219 0 0,0 0-248 0 0,0 0-113 0 0,-9 34-97 0 0,-27 109-110 0 0,23-29 249 0 0,18 32-1056 0 0,8-123-1283 0 0,-6-19-5387 0 0,-1-4-4411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56 4089 0 0,'0'0'1880'0'0,"0"0"-307"0"0,0 0 14 0 0,0 0 216 0 0,0 0 84 0 0,0 0-175 0 0,0 0-361 0 0,0 0-400 0 0,-19 32-270 0 0,-58 99-158 0 0,45-55 323 0 0,31-71-781 0 0,0 0 0 0 0,0 0 0 0 0,0 0 0 0 0,1 0 0 0 0,-1 0 0 0 0,1 0 0 0 0,1 1 0 0 0,-1-1 0 0 0,1 0 0 0 0,0 0 0 0 0,0 0 0 0 0,0 0 0 0 0,1 0 0 0 0,0 0 1 0 0,0 0-1 0 0,0-1 0 0 0,0 1 0 0 0,1-1 0 0 0,0 1 0 0 0,0-1 0 0 0,0 0 0 0 0,0 0 0 0 0,1 0 0 0 0,-1-1 0 0 0,1 1 0 0 0,0-1 0 0 0,0 0 0 0 0,0 0 0 0 0,1 0 0 0 0,-1 0 0 0 0,1-1 0 0 0,0 0 1 0 0,-1 0-1 0 0,1 0 0 0 0,0-1 0 0 0,0 1 0 0 0,0-1 0 0 0,0 0 0 0 0,0-1 0 0 0,1 1 0 0 0,3-1-65 0 0,1 1 115 0 0,-1-1 0 0 0,1-1-1 0 0,0 0 1 0 0,-1 0 0 0 0,1 0 0 0 0,-1-1 0 0 0,0-1-1 0 0,1 0 1 0 0,-1 0 0 0 0,0-1 0 0 0,-1 0 0 0 0,6-3-115 0 0,-1 0 111 0 0,-1 0 0 0 0,0-1 0 0 0,0 0 0 0 0,-1-1 1 0 0,0 0-1 0 0,-1-1 0 0 0,0 0 0 0 0,-1-1 0 0 0,0 1 0 0 0,0-2 1 0 0,-1 0-1 0 0,-1 0 0 0 0,0 0 0 0 0,0-1 0 0 0,-1 1 1 0 0,3-14-112 0 0,-6 19-12 0 0,-1 0 0 0 0,1 0-1 0 0,-2-1 1 0 0,1 1 0 0 0,-1-1 0 0 0,0 1 0 0 0,-1-1 0 0 0,1 0 0 0 0,-2 1 0 0 0,1-1 0 0 0,-1 0 0 0 0,0 1 0 0 0,-1-1 0 0 0,1 1 0 0 0,-1-1 0 0 0,-1 1 0 0 0,0 0 0 0 0,0 0 0 0 0,0 0 0 0 0,-1 0 0 0 0,0 1 0 0 0,0-1-1 0 0,-1 1 1 0 0,1 0 0 0 0,-1 0 0 0 0,-1 1 0 0 0,1-1 0 0 0,-2 0 12 0 0,2 3-141 0 0,0 0 0 0 0,0 0 0 0 0,-1 0 0 0 0,1 0 0 0 0,-1 1 0 0 0,0 0 0 0 0,1 0 0 0 0,-1 1-1 0 0,0 0 1 0 0,0 0 0 0 0,0 0 0 0 0,0 0 0 0 0,0 1 0 0 0,0 0 0 0 0,0 0 0 0 0,0 1 0 0 0,0 0 0 0 0,0 0 0 0 0,0 0 0 0 0,0 1-1 0 0,1 0 1 0 0,-1 0 0 0 0,0 0 0 0 0,-3 3 141 0 0,-34 23-4462 0 0,9 11-4557 0 0,26-27 1517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14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1514 609 13843 0 0,'0'0'2344'0'0,"0"0"-1014"0"0,0 0-462 0 0,0 0-77 0 0,0 0-68 0 0,0 0-115 0 0,0 0-188 0 0,0 0-201 0 0,0 0-118 0 0,-6 32-49 0 0,-20 98-44 0 0,20-64-316 0 0,15-44-1092 0 0,-1-18-8158 0 0,-7-4-483 0 0</inkml:trace>
  <inkml:trace contextRef="#ctx0" brushRef="#br0" timeOffset="170.296">1520 458 9978 0 0,'0'0'3369'0'0,"0"0"-1049"0"0,0 0-543 0 0,0 0-401 0 0,0 0-368 0 0,0 0-248 0 0,0 0-304 0 0,0 0-223 0 0,0 0-137 0 0,0 0-168 0 0,0 0-297 0 0,0 0-423 0 0,0 0-560 0 0,0 0-1377 0 0,-57-136-6216 0 0</inkml:trace>
  <inkml:trace contextRef="#ctx0" brushRef="#br0" timeOffset="484.1">1910 64 7410 0 0,'0'0'3267'0'0,"0"0"-1260"0"0,0 0-539 0 0,0 0-163 0 0,0 0-188 0 0,0 0-185 0 0,0 0-194 0 0,0 0-167 0 0,0 0-41 0 0,0 0 48 0 0,0 0-6 0 0,0 0-64 0 0,0 0-60 0 0,4 18-60 0 0,14 57-62 0 0,-13 94 941 0 0,6 420-384 0 0,-10-497-1617 0 0,-16-126-6191 0 0,13 21 1281 0 0,0 4-5184 0 0</inkml:trace>
  <inkml:trace contextRef="#ctx0" brushRef="#br0" timeOffset="981.035">1718 572 3617 0 0,'0'0'2796'0'0,"0"0"-1326"0"0,0 0-35 0 0,0 0 273 0 0,0 0 25 0 0,0 0-164 0 0,0 0-290 0 0,0 0-342 0 0,0 0-303 0 0,0 0-210 0 0,0 0-152 0 0,33 2-106 0 0,100 5-70 0 0,31 17 100 0 0,-10 39 1386 0 0,-145-58-1378 0 0,0-1 0 0 0,1 0 1 0 0,-1-1-1 0 0,1 0 0 0 0,0 0 1 0 0,-1-1-1 0 0,1-1 0 0 0,0 1 1 0 0,0-1-1 0 0,0-1 1 0 0,0 0-1 0 0,1-1 0 0 0,-1 1 1 0 0,0-2-1 0 0,-1 0 0 0 0,1 0 1 0 0,0 0-1 0 0,0-2 0 0 0,-1 1 1 0 0,0-1-1 0 0,0 0 1 0 0,0-1-1 0 0,0 0 0 0 0,0 0 1 0 0,4-5-205 0 0,-9 6 11 0 0,0 1 1 0 0,-1 0 0 0 0,0-1 0 0 0,0 1-1 0 0,0-1 1 0 0,0 0 0 0 0,0 0 0 0 0,-1 0-1 0 0,0-1 1 0 0,0 1 0 0 0,0 0 0 0 0,0-1-1 0 0,-1 0 1 0 0,1 1 0 0 0,-1-1 0 0 0,0 0-1 0 0,-1 1 1 0 0,1-1 0 0 0,-1 0 0 0 0,0 0-1 0 0,0 0 1 0 0,-1 1 0 0 0,1-1-1 0 0,-1 0 1 0 0,0 0 0 0 0,0 1 0 0 0,-1-1-1 0 0,1 1 1 0 0,-1-1 0 0 0,0 1 0 0 0,-1-1-1 0 0,1 1 1 0 0,-1 0 0 0 0,1 0 0 0 0,-1 0-1 0 0,0 1 1 0 0,0-1 0 0 0,-1 1 0 0 0,1 0-1 0 0,-1-1 1 0 0,0 1 0 0 0,0 1 0 0 0,0-1-1 0 0,0 1 1 0 0,0-1 0 0 0,-4 0-12 0 0,1 1-39 0 0,-1-1 0 0 0,1 1 0 0 0,-1 1 0 0 0,1 0 0 0 0,-1 0 0 0 0,0 0 0 0 0,0 1 0 0 0,0 0 0 0 0,1 1 0 0 0,-1-1 0 0 0,0 2 0 0 0,0-1 0 0 0,1 1 0 0 0,-1 0 0 0 0,1 0 0 0 0,0 1 0 0 0,-1 0 0 0 0,1 1 0 0 0,0 0 0 0 0,1 0 0 0 0,-1 0 0 0 0,-5 5 39 0 0,0 0-21 0 0,0 0 0 0 0,1 1 0 0 0,0 1 0 0 0,1 0 1 0 0,0 0-1 0 0,1 0 0 0 0,0 2 0 0 0,1-1 0 0 0,0 1 0 0 0,1 0 0 0 0,1 0 0 0 0,0 1 0 0 0,0 0 0 0 0,1 2 21 0 0,2-8 11 0 0,0 0-1 0 0,1-1 1 0 0,0 1 0 0 0,1 1-1 0 0,-1-1 1 0 0,1 0 0 0 0,1 0-1 0 0,0 0 1 0 0,0 1 0 0 0,1-1-1 0 0,-1 0 1 0 0,2 0 0 0 0,-1 0-1 0 0,1 0 1 0 0,1 0 0 0 0,-1 0-1 0 0,1 0 1 0 0,1-1 0 0 0,0 1-1 0 0,-1-1 1 0 0,2 0 0 0 0,-1 0-1 0 0,1-1 1 0 0,1 1 0 0 0,-1-1-1 0 0,1 0 1 0 0,6 5-11 0 0,14 6 66 0 0,1-1-1 0 0,1-1 1 0 0,0-2-1 0 0,1-1 1 0 0,1-1 0 0 0,0-1-1 0 0,0-1 1 0 0,1-2 0 0 0,-1-2-1 0 0,2 0 1 0 0,-1-2 0 0 0,0-1-1 0 0,1-2 1 0 0,27-3-66 0 0,7-10-556 0 0,-39 3-5994 0 0,-18 7 1731 0 0,-1-1-7651 0 0</inkml:trace>
  <inkml:trace contextRef="#ctx0" brushRef="#br0" timeOffset="-590.378">124 392 6065 0 0,'0'0'2027'0'0,"0"0"-272"0"0,0 0-22 0 0,0 0 114 0 0,0 0 23 0 0,0 0-203 0 0,0 0-392 0 0,0 0-390 0 0,0 0-249 0 0,0 0-124 0 0,0 0-32 0 0,0 0 9 0 0,-4 19-23 0 0,-12 64-52 0 0,14-75-357 0 0,0 0 1 0 0,0 0 0 0 0,1 0 0 0 0,0 0-1 0 0,0 0 1 0 0,1 0 0 0 0,0 1-1 0 0,0-1 1 0 0,1 0 0 0 0,0 0 0 0 0,0 0-1 0 0,1 0 1 0 0,0 0 0 0 0,1 0-1 0 0,0-1 1 0 0,0 1 0 0 0,0-1 0 0 0,1 0-1 0 0,0 0 1 0 0,1 0 0 0 0,0 0-1 0 0,0-1 1 0 0,0 1 0 0 0,0-1 0 0 0,1-1-1 0 0,0 1 1 0 0,1-1 0 0 0,-1 0-1 0 0,3 1-57 0 0,-5-4 43 0 0,1 0 1 0 0,-1-1-1 0 0,1 0 0 0 0,0 0 0 0 0,-1 0 0 0 0,1 0 0 0 0,0-1 0 0 0,-1 1 0 0 0,1-1 0 0 0,0 0 0 0 0,0-1 0 0 0,-1 1 0 0 0,1-1 0 0 0,0 0 0 0 0,-1 0 0 0 0,1-1 1 0 0,-1 1-1 0 0,1-1 0 0 0,-1 0 0 0 0,0 0 0 0 0,1 0 0 0 0,-1-1 0 0 0,0 1 0 0 0,0-2-43 0 0,81-80 593 0 0,-80 77-556 0 0,-4 7-37 0 0,-1 0 0 0 0,0 1-1 0 0,0-1 1 0 0,0 0 0 0 0,1 1-1 0 0,-1-1 1 0 0,0 0 0 0 0,0 1 0 0 0,1-1-1 0 0,-1 0 1 0 0,0 0 0 0 0,1 1 0 0 0,-1-1-1 0 0,0 0 1 0 0,1 0 0 0 0,-1 0-1 0 0,0 1 1 0 0,1-1 0 0 0,-1 0 0 0 0,1 0-1 0 0,-1 0 1 0 0,0 0 0 0 0,1 0-1 0 0,-1 0 1 0 0,1 0 0 0 0,-1 0 0 0 0,0 0-1 0 0,1 0 1 0 0,-1 0 0 0 0,1 0-1 0 0,-1 0 1 0 0,0 0 0 0 0,1 0 0 0 0,-1 0-1 0 0,0 0 1 0 0,1-1 0 0 0,-1 1-1 0 0,1 0 1 0 0,-1 0 0 0 0,0 0 0 0 0,1-1-1 0 0,-1 1 1 0 0,0 0 0 0 0,0 0-1 0 0,1-1 1 0 0,-1 1 0 0 0,0 0 0 0 0,1-1-1 0 0,-1 1 1 0 0,0 0 0 0 0,0-1-1 0 0,0 1 1 0 0,1 0 0 0 0,-1-1 0 0 0,0 1-1 0 0,0-1 1 0 0,0 1 0 0 0,0 0-1 0 0,0-1 1 0 0,4 24 21 0 0,34 122 69 0 0,-36-140-85 0 0,1 0 0 0 0,-1 0 1 0 0,1-1-1 0 0,1 1 0 0 0,-1-1 0 0 0,0 0 0 0 0,1 0 0 0 0,0 0 0 0 0,0-1 0 0 0,0 1 1 0 0,0-1-1 0 0,1 0 0 0 0,-1 0 0 0 0,1 0 0 0 0,0-1 0 0 0,0 1 0 0 0,0-1 0 0 0,0-1 1 0 0,0 1-1 0 0,0-1 0 0 0,1 1 0 0 0,-1-2 0 0 0,0 1 0 0 0,1 0 0 0 0,-1-1 0 0 0,2 0-5 0 0,3-3 66 0 0,0 0-1 0 0,-1-1 0 0 0,0 0 1 0 0,0 0-1 0 0,0-1 0 0 0,0-1 0 0 0,-1 1 1 0 0,1-1-1 0 0,-1 0 0 0 0,-1-1 1 0 0,1 0-1 0 0,-1 0 0 0 0,-1-1 1 0 0,1 0-1 0 0,-1 0 0 0 0,-1 0 0 0 0,1-1 1 0 0,-1 0-1 0 0,-1 0 0 0 0,0 0 1 0 0,0-1-1 0 0,1-5-65 0 0,3-5 51 0 0,-1-1 1 0 0,-1 0 0 0 0,0 0-1 0 0,-2-1 1 0 0,-1 0 0 0 0,0 1-1 0 0,-1-20-51 0 0,-2 40-200 0 0,0 1-131 0 0,0 0-206 0 0,0 0-226 0 0,9 8-4355 0 0,-5-5-1413 0 0,-1 1-5280 0 0</inkml:trace>
  <inkml:trace contextRef="#ctx0" brushRef="#br0" timeOffset="-267.71">942 904 5793 0 0,'0'0'2389'0'0,"0"0"-512"0"0,0 0 92 0 0,0 0 190 0 0,0 0 24 0 0,0 0-250 0 0,0 0-477 0 0,0 0-369 0 0,0 0-211 0 0,0 0-153 0 0,0 0-100 0 0,0 0-69 0 0,0 0-64 0 0,-4 2-15 0 0,4-1-446 0 0,-1-1 1 0 0,0 0 0 0 0,0 1 0 0 0,0-1 0 0 0,0 0-1 0 0,0 1 1 0 0,0-1 0 0 0,0 0 0 0 0,0 0 0 0 0,0 0 0 0 0,0 0-1 0 0,0 0 1 0 0,0 0 0 0 0,1 0 0 0 0,-1 0 0 0 0,0-1-1 0 0,0 1 1 0 0,0 0 0 0 0,0 0 0 0 0,0-1 0 0 0,0 1-1 0 0,0 0 1 0 0,0-1 0 0 0,1 1 0 0 0,-1-1 0 0 0,0 0 0 0 0,0 1-1 0 0,0-1 1 0 0,1 1 0 0 0,-1-1 0 0 0,0 0 0 0 0,1 0-1 0 0,-1 1 1 0 0,1-1 0 0 0,-1 0 0 0 0,1 0 0 0 0,-1 0 0 0 0,1 0-1 0 0,0 0 1 0 0,-1 1 0 0 0,1-1 0 0 0,0 0 0 0 0,0 0-1 0 0,-1 0 1 0 0,1 0 0 0 0,0 0 0 0 0,0 0 0 0 0,0 0-1 0 0,0 0 1 0 0,0 0 0 0 0,1 0 0 0 0,-1 0 0 0 0,0 0 0 0 0,0 0-1 0 0,1 0 1 0 0,-1 0 0 0 0,0 1 0 0 0,1-1 0 0 0,-1 0-1 0 0,1 0 1 0 0,-1 0 0 0 0,1 0-30 0 0,12-101 576 0 0,77-72-368 0 0,-87 170-207 0 0,12-16-28 0 0,1 0 0 0 0,0 0 0 0 0,1 2 0 0 0,1 0 0 0 0,1 1 0 0 0,13-8 27 0 0,-32 25-12 0 0,1-1 0 0 0,-1 1 0 0 0,1-1 1 0 0,-1 1-1 0 0,1 0 0 0 0,-1 0 0 0 0,1-1 0 0 0,0 1 1 0 0,-1 0-1 0 0,1 0 0 0 0,0-1 0 0 0,-1 1 0 0 0,1 0 1 0 0,-1 0-1 0 0,1 0 0 0 0,0 0 0 0 0,-1 0 0 0 0,1 0 1 0 0,0 0-1 0 0,-1 0 0 0 0,1 0 0 0 0,0 1 0 0 0,-1-1 1 0 0,1 0-1 0 0,0 0 0 0 0,-1 0 0 0 0,1 1 0 0 0,-1-1 1 0 0,1 0-1 0 0,-1 1 0 0 0,1-1 0 0 0,-1 1 0 0 0,1-1 1 0 0,-1 0-1 0 0,1 1 0 0 0,-1-1 0 0 0,1 1 1 0 0,-1-1-1 0 0,0 1 0 0 0,1 0 0 0 0,-1-1 0 0 0,0 1 1 0 0,1-1-1 0 0,-1 1 0 0 0,0 0 0 0 0,0-1 0 0 0,0 1 1 0 0,1-1-1 0 0,-1 1 0 0 0,0 0 0 0 0,0-1 0 0 0,0 1 1 0 0,0 0-1 0 0,0-1 0 0 0,0 1 0 0 0,0 0 0 0 0,-1-1 1 0 0,1 1-1 0 0,0 0 0 0 0,0-1 0 0 0,0 1 0 0 0,-1-1 1 0 0,1 2 11 0 0,-6 49-423 0 0,6-50 394 0 0,-1 3-394 0 0,-5 54-154 0 0,10-39-2372 0 0,5-6-3708 0 0,-4-9-1807 0 0</inkml:trace>
  <inkml:trace contextRef="#ctx0" brushRef="#br0" timeOffset="10770.399">6451 1021 0 0 0,'0'0'549'0'0,"0"0"896"0"0,0 0 543 0 0,0 0 257 0 0,0 0 14 0 0,0 0-189 0 0,0 0-258 0 0,0 0-212 0 0,0 0-173 0 0,0 0-192 0 0,0 0-213 0 0,-8 0-187 0 0,-33 0 473 0 0,41 0-767 0 0,0 0-69 0 0,0 0-73 0 0,0 0-81 0 0,21 0 998 0 0,153-14 1292 0 0,63-26-1658 0 0,-161 39-765 0 0,-41 1-4323 0 0,-41 14-6016 0 0,2-9-1026 0 0</inkml:trace>
  <inkml:trace contextRef="#ctx0" brushRef="#br0" timeOffset="11349.219">6407 1338 12995 0 0,'0'0'2150'0'0,"0"0"-881"0"0,0 0-607 0 0,0 0-88 0 0,0 0 209 0 0,0 0 163 0 0,0 0 9 0 0,0 0-78 0 0,0 0-98 0 0,0 0-95 0 0,0 0-94 0 0,35-1-70 0 0,108-2-136 0 0,-5-18 129 0 0,14 1-1260 0 0,-89 17-7046 0 0,-49 3-3931 0 0</inkml:trace>
  <inkml:trace contextRef="#ctx0" brushRef="#br0" timeOffset="4167.058">3986 1327 6793 0 0,'0'0'2861'0'0,"0"0"-786"0"0,0 0-325 0 0,0 0-52 0 0,0 0-35 0 0,0 0-132 0 0,0 0-263 0 0,0 0-267 0 0,0 0-219 0 0,0 0-183 0 0,-33 11-149 0 0,-106 36-113 0 0,79-12 58 0 0,51-25-294 0 0,2-3-49 0 0,0 0 0 0 0,0 1 0 0 0,1 0 1 0 0,0 0-1 0 0,1 0 0 0 0,-1 1 1 0 0,2-1-1 0 0,-1 1 0 0 0,1 1 0 0 0,1-1 1 0 0,-1 0-1 0 0,2 1 0 0 0,-1 0 1 0 0,1 0-1 0 0,1-1 0 0 0,0 1 0 0 0,0 0 1 0 0,1 0-1 0 0,0 0 0 0 0,1 6-52 0 0,1-10-21 0 0,0 0-1 0 0,0 0 1 0 0,0-1 0 0 0,1 1-1 0 0,0-1 1 0 0,0 1 0 0 0,0-1-1 0 0,1 0 1 0 0,0 0-1 0 0,0-1 1 0 0,0 1 0 0 0,0-1-1 0 0,1 0 1 0 0,-1 0-1 0 0,1 0 1 0 0,0 0 0 0 0,0-1-1 0 0,1 0 1 0 0,-1 0 0 0 0,1-1-1 0 0,-1 1 1 0 0,1-1-1 0 0,0 0 1 0 0,0-1 0 0 0,0 0-1 0 0,0 0 1 0 0,0 0-1 0 0,0 0 1 0 0,5-1 21 0 0,136-26-3287 0 0,-101 9-1283 0 0,0-3-4345 0 0,-29 9 1958 0 0</inkml:trace>
  <inkml:trace contextRef="#ctx0" brushRef="#br0" timeOffset="4533.728">4242 1430 3009 0 0,'0'0'1743'0'0,"0"0"-248"0"0,0 0 29 0 0,0 0 204 0 0,0 0 129 0 0,0 0-92 0 0,0 0-310 0 0,0 0-374 0 0,-24 35-302 0 0,-73 109-193 0 0,70-82 159 0 0,28-53-507 0 0,-1-5-151 0 0,1 0 1 0 0,-1-1-1 0 0,1 1 0 0 0,0-1 1 0 0,0 0-1 0 0,0 1 0 0 0,0-1 0 0 0,0 0 1 0 0,1 1-1 0 0,0-1 0 0 0,0 0 1 0 0,0 0-1 0 0,0 0 0 0 0,0-1 0 0 0,0 1 1 0 0,1 0-1 0 0,-1-1 0 0 0,1 0 1 0 0,0 1-1 0 0,-1-1 0 0 0,1 0 0 0 0,0 0 1 0 0,1-1-1 0 0,-1 1 0 0 0,0-1 1 0 0,0 1-1 0 0,1-1 0 0 0,-1 0 0 0 0,0 0 1 0 0,1-1-1 0 0,-1 1 0 0 0,2-1-87 0 0,5 2 194 0 0,1 0 0 0 0,0-1 0 0 0,0-1 0 0 0,0 1 0 0 0,0-2-1 0 0,-1 0 1 0 0,1 0 0 0 0,0-1 0 0 0,0 0 0 0 0,1-1-194 0 0,-2 0 77 0 0,0 0-1 0 0,-1 0 1 0 0,1-1 0 0 0,-1 0-1 0 0,0-1 1 0 0,-1 0 0 0 0,1 0 0 0 0,-1-1-1 0 0,0 0 1 0 0,0 0 0 0 0,0-1-1 0 0,-1 0 1 0 0,0 0 0 0 0,-1-1-1 0 0,0 0 1 0 0,0 0 0 0 0,0 0 0 0 0,-1-1-1 0 0,-1 0 1 0 0,1 0 0 0 0,-1 0-1 0 0,-1-1 1 0 0,0 1 0 0 0,0-1 0 0 0,-1 0-1 0 0,0 0 1 0 0,0 0 0 0 0,-1 0-1 0 0,-1 0-76 0 0,-3 5-56 0 0,0-1 1 0 0,0 1-1 0 0,-1 0 0 0 0,0 0 0 0 0,0 0 0 0 0,0 1 0 0 0,-1-1 0 0 0,1 1 1 0 0,-1 0-1 0 0,0 0 0 0 0,0 1 0 0 0,-1-1 0 0 0,1 1 0 0 0,-1 1 0 0 0,1-1 0 0 0,-1 1 1 0 0,0-1-1 0 0,0 2 0 0 0,0-1 0 0 0,0 1 0 0 0,0 0 0 0 0,-1 0 0 0 0,1 0 0 0 0,0 1 1 0 0,0 0-1 0 0,-1 1 0 0 0,1-1 0 0 0,-3 2 56 0 0,-36 3-2000 0 0,15 4-4467 0 0,17-5-4878 0 0</inkml:trace>
  <inkml:trace contextRef="#ctx0" brushRef="#br0" timeOffset="4898.986">4818 1334 7810 0 0,'0'0'3747'0'0,"0"0"-2148"0"0,0 0-709 0 0,0 0-19 0 0,0 0 78 0 0,0 0-2 0 0,0 0-208 0 0,0 0-171 0 0,0 0-84 0 0,0 0-56 0 0,0 0-60 0 0,-31 24-34 0 0,-97 72-34 0 0,45-32 454 0 0,81-63-746 0 0,1-1-1 0 0,-1 1 0 0 0,1-1 1 0 0,-1 1-1 0 0,1 0 0 0 0,0 0 0 0 0,-1-1 1 0 0,1 1-1 0 0,0 0 0 0 0,-1 0 0 0 0,1 0 1 0 0,0 0-1 0 0,0 0 0 0 0,0 1 1 0 0,0-1-1 0 0,0 0 0 0 0,0 0 0 0 0,0 1 1 0 0,1-1-1 0 0,-1 1 0 0 0,0-1 1 0 0,1 1-1 0 0,-1-1 0 0 0,1 1 0 0 0,-1-1 1 0 0,1 1-1 0 0,0-1 0 0 0,0 1 0 0 0,0-1 1 0 0,0 1-1 0 0,0-1 0 0 0,0 1 1 0 0,0 0-1 0 0,0-1 0 0 0,0 1 0 0 0,1-1 1 0 0,-1 1-1 0 0,1-1 0 0 0,-1 1 1 0 0,1-1-1 0 0,0 1 0 0 0,0-1 0 0 0,-1 0 1 0 0,1 1-1 0 0,0-1 0 0 0,0 0-7 0 0,83 9 104 0 0,-76-11-108 0 0,1 1 0 0 0,0 0 0 0 0,-1 1-1 0 0,1 0 1 0 0,-1 0 0 0 0,1 1 0 0 0,-1 0 0 0 0,1 0 0 0 0,-1 1 0 0 0,0 0 0 0 0,0 1 0 0 0,0-1 0 0 0,3 4 4 0 0,-8-5 24 0 0,-1 1 1 0 0,0-1-1 0 0,-1 1 1 0 0,1 0-1 0 0,0 0 1 0 0,-1 0-1 0 0,0 0 1 0 0,1 0-1 0 0,-1 0 1 0 0,-1 0-1 0 0,1 0 1 0 0,0 0-1 0 0,-1 0 1 0 0,1 0-1 0 0,-1 1 1 0 0,0-1-1 0 0,0 0 1 0 0,0 0-1 0 0,-1 1 1 0 0,1-1-1 0 0,-1 0 0 0 0,1 0 1 0 0,-1 0-1 0 0,0 0 1 0 0,-1 0-1 0 0,1 0 1 0 0,0 0-1 0 0,-1 0 1 0 0,0 0-1 0 0,1 0 1 0 0,-1-1-1 0 0,0 1 1 0 0,0-1-1 0 0,-1 0 1 0 0,1 1-1 0 0,0-1 1 0 0,-1 0-1 0 0,0 0 1 0 0,0 0-25 0 0,-4 5 36 0 0,-1 0 0 0 0,1-1-1 0 0,-1 0 1 0 0,0-1 0 0 0,-1 0 0 0 0,1 0 0 0 0,-1-1 0 0 0,0 0 0 0 0,0 0 0 0 0,0-1 0 0 0,0 0 0 0 0,-1-1 0 0 0,1 0 0 0 0,-1 0 0 0 0,-8 0-36 0 0,9-2-481 0 0,-19-1-508 0 0,17-9-8424 0 0,11 6-1788 0 0</inkml:trace>
  <inkml:trace contextRef="#ctx0" brushRef="#br0" timeOffset="5677.832">4887 1117 2112 0 0,'0'0'1729'0'0,"0"0"-82"0"0,0 0 65 0 0,0 0 141 0 0,0 0 3 0 0,0 0-201 0 0,0 0-297 0 0,0 0-239 0 0,0 0-131 0 0,0 0-93 0 0,0 0-87 0 0,0 0-57 0 0,17-8-51 0 0,57-27-43 0 0,12 15 1338 0 0,-73 21-1804 0 0,-11 0-165 0 0,-1 0-1 0 0,0 0 1 0 0,0 0-1 0 0,0 1 1 0 0,0-1-1 0 0,0 1 1 0 0,0-1-1 0 0,0 1 1 0 0,-1-1 0 0 0,1 1-1 0 0,-1-1 1 0 0,1 1-1 0 0,-1 0 1 0 0,1-1-1 0 0,-1 1 1 0 0,0 0-1 0 0,0-1 1 0 0,0 1 0 0 0,0 0-1 0 0,0-1 1 0 0,0 1-1 0 0,0 0 1 0 0,0-1-1 0 0,-1 1 1 0 0,1 0-1 0 0,-1-1 1 0 0,1 1 0 0 0,-1-1-1 0 0,0 1 1 0 0,1-1-1 0 0,-1 1 1 0 0,0-1-1 0 0,0 1 1 0 0,0-1 0 0 0,0 0-1 0 0,-1 1 1 0 0,1-1-1 0 0,0 0 1 0 0,0 0-1 0 0,-1 0 1 0 0,1 0-1 0 0,0 0 1 0 0,-1 0-26 0 0,-71 86 384 0 0,63-71-305 0 0,7-13-62 0 0,1-1 1 0 0,0 1-1 0 0,0 0 1 0 0,0-1-1 0 0,0 1 1 0 0,0 0 0 0 0,1 0-1 0 0,-1 0 1 0 0,1 0-1 0 0,0 1 1 0 0,0-1-1 0 0,0 0 1 0 0,0 1-1 0 0,1-1 1 0 0,-1 0 0 0 0,1 1-1 0 0,0-1 1 0 0,0 0-1 0 0,0 1 1 0 0,0-1-1 0 0,1 1 1 0 0,-1-1 0 0 0,1 0-1 0 0,0 2-17 0 0,54 12 1482 0 0,-27-18-4698 0 0,-10 0-6220 0 0,-16 1-2419 0 0</inkml:trace>
  <inkml:trace contextRef="#ctx0" brushRef="#br0" timeOffset="6047.185">5303 1331 11779 0 0,'0'0'1971'0'0,"0"0"-616"0"0,0 0-230 0 0,0 0-41 0 0,0 0-25 0 0,0 0-88 0 0,0 0-161 0 0,0 0-197 0 0,0 0-174 0 0,0 0-143 0 0,0 0-127 0 0,-31 34-82 0 0,-91 108-42 0 0,85-86-15 0 0,34-50-20 0 0,0 0 0 0 0,0 1 0 0 0,1 0 0 0 0,0-1 0 0 0,0 1 0 0 0,1 0 0 0 0,0 0 0 0 0,0 0 0 0 0,1 0 0 0 0,0 0 0 0 0,0 0 0 0 0,0 0 0 0 0,1 0 0 0 0,0 0 0 0 0,1 0 0 0 0,-1 0 0 0 0,1-1 0 0 0,1 1 0 0 0,-1 0 0 0 0,1-1 0 0 0,0 0 0 0 0,1 0 1 0 0,-1 0-1 0 0,1 0 0 0 0,0 0 0 0 0,1-1 0 0 0,-1 1 0 0 0,1-1 0 0 0,0 0 0 0 0,1-1 0 0 0,-1 0 0 0 0,1 1 0 0 0,0-1 0 0 0,0-1 0 0 0,0 0 0 0 0,0 1 0 0 0,0-2 0 0 0,6 3-10 0 0,6-4 174 0 0,-1 0 0 0 0,0-1 0 0 0,1-1-1 0 0,-1-1 1 0 0,0 0 0 0 0,0-1 0 0 0,0-1 0 0 0,0-1-1 0 0,-1 0 1 0 0,0-1 0 0 0,0-1 0 0 0,0-1 0 0 0,-1 0-1 0 0,0 0 1 0 0,3-4-174 0 0,-8 5 51 0 0,-1 0-1 0 0,0 0 0 0 0,0-1 1 0 0,-1 0-1 0 0,0-1 1 0 0,0 0-1 0 0,-1 0 0 0 0,0 0 1 0 0,0-1-1 0 0,-1 0 1 0 0,-1-1-1 0 0,0 1 0 0 0,0-1 1 0 0,-1 0-1 0 0,0 0 1 0 0,-1-1-1 0 0,0 1 0 0 0,-1-1 1 0 0,0 1-1 0 0,-1-1 1 0 0,-1 0-1 0 0,1 1 0 0 0,-2-1 1 0 0,0-2-51 0 0,-2 6-126 0 0,0 0 0 0 0,0 1 0 0 0,-1-1 0 0 0,0 1 0 0 0,0 0 0 0 0,-1 0 0 0 0,1 0 0 0 0,-2 1 0 0 0,1 0 0 0 0,-1 0 0 0 0,0 0 0 0 0,0 1 0 0 0,-1-1 0 0 0,1 1 1 0 0,-1 1-1 0 0,0 0 0 0 0,-1 0 0 0 0,1 0 0 0 0,-1 1 0 0 0,1 0 0 0 0,-1 0 0 0 0,0 1 0 0 0,0 0 0 0 0,0 0 0 0 0,-1 1 0 0 0,1 0 0 0 0,0 0 0 0 0,0 1 0 0 0,-2 0 126 0 0,-5 0-740 0 0,-10 0-1307 0 0,8 1-2261 0 0,-2 2-7062 0 0</inkml:trace>
  <inkml:trace contextRef="#ctx0" brushRef="#br0" timeOffset="6461.3">5096 1614 4609 0 0,'0'0'3349'0'0,"0"0"-1166"0"0,0 0-265 0 0,0 0 43 0 0,0 0-92 0 0,0 0-138 0 0,0 0-235 0 0,0 0-302 0 0,0 0-246 0 0,0 0-211 0 0,0 0-190 0 0,0 0-139 0 0,0 0-93 0 0,18-11-75 0 0,51-33-64 0 0,-35 26 129 0 0,30 7-217 0 0,-57 10-59 0 0,1-1-1 0 0,-1 1 0 0 0,1 1 1 0 0,-1 0-1 0 0,1 0 0 0 0,0 0 1 0 0,-1 1-1 0 0,1 0 0 0 0,-1 0 1 0 0,1 1-1 0 0,-1 0 0 0 0,0 0 1 0 0,1 1-1 0 0,-1 0 0 0 0,-1 0 1 0 0,1 1-1 0 0,0 0 0 0 0,-1 0 1 0 0,0 0-1 0 0,0 1 0 0 0,3 3-28 0 0,-5-4 82 0 0,0 0-1 0 0,0-1 1 0 0,0 1 0 0 0,0-1-1 0 0,0 0 1 0 0,1 0-1 0 0,-1-1 1 0 0,1 1-1 0 0,0-1 1 0 0,0 0-1 0 0,0 0 1 0 0,0 0 0 0 0,0-1-1 0 0,0 0 1 0 0,0 0-1 0 0,0 0 1 0 0,1-1-1 0 0,-1 0 1 0 0,4 0-82 0 0,8-11-781 0 0,-12 4-8031 0 0,-3 3-3205 0 0</inkml:trace>
  <inkml:trace contextRef="#ctx0" brushRef="#br0" timeOffset="17549.054">5592 1802 0 0 0,'0'0'1271'0'0,"0"0"4"0"0,0 0 48 0 0,0 0 56 0 0,0 0 6 0 0,0 0-16 0 0,0 0-69 0 0,0 0-26 0 0,-3 11 7590 0 0,-50 30-7552 0 0,50-38-1308 0 0,0 0-1 0 0,1 0 0 0 0,0 1 1 0 0,0-1-1 0 0,0 1 0 0 0,0 0 1 0 0,0-1-1 0 0,1 1 0 0 0,-1 0 0 0 0,1 0 1 0 0,0 0-1 0 0,0 0 0 0 0,1 0 1 0 0,-1 0-1 0 0,1 0 0 0 0,0 1 1 0 0,0-1-1 0 0,0 0 0 0 0,1 0 0 0 0,0 0 1 0 0,-1 0-4 0 0,3-2 38 0 0,-1 0 1 0 0,1 0 0 0 0,-1 0-1 0 0,1 0 1 0 0,0-1 0 0 0,0 1 0 0 0,0-1-1 0 0,0 0 1 0 0,0 1 0 0 0,0-2-1 0 0,0 1 1 0 0,0 0 0 0 0,0-1-1 0 0,0 1 1 0 0,0-1 0 0 0,1 0-1 0 0,-1 0 1 0 0,0 0 0 0 0,0 0-1 0 0,0-1 1 0 0,0 1 0 0 0,1-1-1 0 0,-1 0 1 0 0,0 0 0 0 0,0 0-1 0 0,0 0 1 0 0,2-2-39 0 0,3 0 103 0 0,1 0 1 0 0,-1-1-1 0 0,-1-1 0 0 0,1 1 1 0 0,0-1-1 0 0,-1 0 0 0 0,0-1 0 0 0,-1 0 1 0 0,1 0-1 0 0,-1 0 0 0 0,0-1 1 0 0,0 0-1 0 0,-1 0 0 0 0,0 0 1 0 0,0-1-1 0 0,-1 0 0 0 0,0 0 0 0 0,0 0 1 0 0,-1 0-1 0 0,0-1 0 0 0,-1 1 1 0 0,1-1-1 0 0,-2 0 0 0 0,1-3-103 0 0,-3 9-59 0 0,-1 0 0 0 0,0 1 0 0 0,1-1 0 0 0,-1 1 0 0 0,0-1 0 0 0,-1 1 0 0 0,1 0 0 0 0,0 0 0 0 0,-1 0 0 0 0,1 0 0 0 0,-1 1-1 0 0,0-1 1 0 0,1 0 0 0 0,-1 1 0 0 0,0 0 0 0 0,0 0 0 0 0,0 0 0 0 0,0 0 0 0 0,0 0 0 0 0,0 1 0 0 0,0-1 0 0 0,0 1 0 0 0,0 0 0 0 0,0 0 0 0 0,0 0 0 0 0,-1 0 0 0 0,1 0 0 0 0,0 1-1 0 0,0 0 1 0 0,0-1 0 0 0,0 1 0 0 0,0 0 0 0 0,0 0 0 0 0,1 1 0 0 0,-2 0 59 0 0,-33 15-3873 0 0,16-7-4678 0 0,13-5-1303 0 0</inkml:trace>
  <inkml:trace contextRef="#ctx0" brushRef="#br0" timeOffset="11795.464">8077 639 0 0 0,'0'0'1048'0'0,"0"0"745"0"0,0 0 484 0 0,0 0 173 0 0,0 0-83 0 0,0 0-242 0 0,0 0-313 0 0,0 0-301 0 0,0 0-260 0 0,0 0-200 0 0,0 0-141 0 0,6-8-112 0 0,17-24-101 0 0,-17 24-77 0 0,-6 8-85 0 0,0 19 1317 0 0,-3 1-1675 0 0,-1 0 0 0 0,-1 0 0 0 0,0 0 0 0 0,-2-1 0 0 0,0 0 0 0 0,-1 0 0 0 0,-1-1 0 0 0,-1 0 0 0 0,0 0 0 0 0,-7 8-177 0 0,0 2 116 0 0,-132 190 75 0 0,100-151-166 0 0,2 1-1 0 0,-36 73-24 0 0,80-138 12 0 0,0 0 0 0 0,1 1 0 0 0,-1-1 0 0 0,1 1 0 0 0,0 0 0 0 0,0-1 0 0 0,1 1-1 0 0,-1 0 1 0 0,1 0 0 0 0,-1 1 0 0 0,1-1 0 0 0,1 0 0 0 0,-1 0 0 0 0,0 1 0 0 0,1-1 0 0 0,0 0 0 0 0,0 0 0 0 0,0 1 0 0 0,1-1 0 0 0,0 0 0 0 0,-1 1 0 0 0,1-1 0 0 0,1 0 0 0 0,-1 0 0 0 0,1 0 0 0 0,-1 0 0 0 0,1 0 0 0 0,0-1 0 0 0,0 1 0 0 0,1 0 0 0 0,-1-1 0 0 0,1 1 0 0 0,0-1 0 0 0,0 0 0 0 0,0 0 0 0 0,0 0 0 0 0,1-1 0 0 0,-1 1 0 0 0,1-1 0 0 0,-1 1 0 0 0,1-1 0 0 0,0 0 0 0 0,1 0-12 0 0,20 2 123 0 0,0-2 1 0 0,0 0-1 0 0,-1-2 1 0 0,1 0-1 0 0,0-2 1 0 0,0-1-1 0 0,0-1 1 0 0,-1-1-1 0 0,14-4-123 0 0,-5 2 85 0 0,178-48 318 0 0,-183 45-375 0 0,-27 9-35 0 0,-1 1-5 0 0,0 0-9 0 0,0 0 18 0 0,0 0-13 0 0,0 0-26 0 0,0 0-32 0 0,0 0-46 0 0,-16-1-2486 0 0,2-2 432 0 0,-5-2-2280 0 0,8 2-1427 0 0,4 0-5402 0 0</inkml:trace>
  <inkml:trace contextRef="#ctx0" brushRef="#br0" timeOffset="12081.55">7259 1040 9866 0 0,'0'0'4526'0'0,"0"0"-2739"0"0,0 0-1108 0 0,0 0-211 0 0,0 0 118 0 0,0 0 234 0 0,0 0 171 0 0,0 0 10 0 0,0 0-92 0 0,0 0-140 0 0,0 0-91 0 0,38 0-110 0 0,121 0-84 0 0,173-3 849 0 0,32 6-2210 0 0,-309 2-443 0 0,-6 0-3071 0 0,-17-4-4537 0 0,-17-1-1021 0 0</inkml:trace>
  <inkml:trace contextRef="#ctx0" brushRef="#br0" timeOffset="12494.506">8846 1025 7122 0 0,'0'0'1713'0'0,"0"0"-239"0"0,0 0 134 0 0,0 0 190 0 0,0 0 25 0 0,0 0-205 0 0,0 0-279 0 0,0 0-266 0 0,0 0-214 0 0,0 0-161 0 0,0 0-138 0 0,-33 13-104 0 0,-107 41-88 0 0,36 1 488 0 0,86-40-717 0 0,-2 1-90 0 0,0 1 0 0 0,2 0 1 0 0,0 2-1 0 0,1 0 0 0 0,1 1 1 0 0,0 0-1 0 0,2 2 0 0 0,1-1 1 0 0,0 2-1 0 0,-3 10-49 0 0,15-31 3 0 0,0-1 0 0 0,-1 1-1 0 0,1 0 1 0 0,0 0 0 0 0,0 0 0 0 0,1 0-1 0 0,-1 0 1 0 0,0 0 0 0 0,1 0 0 0 0,-1 0-1 0 0,1 0 1 0 0,-1 0 0 0 0,1 0 0 0 0,0 0-1 0 0,0 1 1 0 0,0-1 0 0 0,0 0 0 0 0,1 0-1 0 0,-1 0 1 0 0,0 0 0 0 0,1 0 0 0 0,-1 0 0 0 0,1 0-1 0 0,0 0 1 0 0,0 0 0 0 0,0 0 0 0 0,0 0-1 0 0,0 0 1 0 0,0 0 0 0 0,0-1 0 0 0,1 1-1 0 0,-1 0 1 0 0,1-1 0 0 0,-1 0 0 0 0,1 1-1 0 0,0-1 1 0 0,-1 0 0 0 0,1 1 0 0 0,0-1-1 0 0,0 0 1 0 0,0 0 0 0 0,0-1 0 0 0,0 1-1 0 0,0 0 1 0 0,0 0-3 0 0,12-2 96 0 0,1 0 0 0 0,-1-1-1 0 0,0 0 1 0 0,0-1 0 0 0,0-1 0 0 0,-1 0-1 0 0,1-1 1 0 0,-1 0 0 0 0,0-1 0 0 0,-1 0-1 0 0,1-1 1 0 0,-1-1 0 0 0,0 0 0 0 0,9-9-96 0 0,0 4 63 0 0,148-125 444 0 0,-54 7 164 0 0,-103 185-841 0 0,-11-39 116 0 0,0-1-233 0 0,0 0 0 0 0,1-1 0 0 0,1 1 0 0 0,0 0 0 0 0,1-1 0 0 0,0 0 0 0 0,1 0 1 0 0,0 0-1 0 0,1-1 0 0 0,6 10 287 0 0,11 4-4299 0 0,6-5-3427 0 0,-20-17-3667 0 0</inkml:trace>
  <inkml:trace contextRef="#ctx0" brushRef="#br0" timeOffset="12909.848">9111 1478 10442 0 0,'0'0'3932'0'0,"0"0"-1772"0"0,0 0-776 0 0,0 0-191 0 0,0 0-250 0 0,0 0-165 0 0,0 0-123 0 0,0 0-108 0 0,0 0-27 0 0,0 0 14 0 0,0 0-36 0 0,0 0-82 0 0,0 0-45 0 0,15-20-80 0 0,74-97 105 0 0,-68 93-269 0 0,-8 7-129 0 0,0 2 0 0 0,2 0 0 0 0,0 0 0 0 0,0 1 0 0 0,1 1 0 0 0,1 1 0 0 0,0 0 0 0 0,4-1 2 0 0,5 62-708 0 0,-2 1 749 0 0,-20-42 38 0 0,0-1 0 0 0,0 0-1 0 0,1 0 1 0 0,0-1 0 0 0,1 1 0 0 0,-1-1 0 0 0,1 0 0 0 0,0 0 0 0 0,1-1 0 0 0,-1 0-1 0 0,1 0 1 0 0,0 0 0 0 0,0-1 0 0 0,1 0 0 0 0,-1-1 0 0 0,1 0 0 0 0,0 0-1 0 0,0 0 1 0 0,0-1 0 0 0,0 0 0 0 0,0-1 0 0 0,4 1-79 0 0,-7-2 63 0 0,0-1 0 0 0,-1 1 1 0 0,1-1-1 0 0,-1 0 0 0 0,1 0 0 0 0,-1 0 1 0 0,0-1-1 0 0,1 0 0 0 0,-1 0 0 0 0,0 0 0 0 0,0 0 1 0 0,0-1-1 0 0,0 1 0 0 0,-1-1 0 0 0,1 0 1 0 0,-1 0-1 0 0,1 0 0 0 0,-1-1 0 0 0,0 1 0 0 0,0-1 1 0 0,-1 0-1 0 0,1 1 0 0 0,-1-1 0 0 0,2-3-63 0 0,37-110-764 0 0,-34 89-112 0 0,-5 20 70 0 0,3-9-5647 0 0,-3 9-5803 0 0</inkml:trace>
  <inkml:trace contextRef="#ctx0" brushRef="#br0" timeOffset="13799.256">9761 812 0 0 0,'0'0'1294'0'0,"0"0"481"0"0,0 0 294 0 0,0 0 101 0 0,0 0 47 0 0,0 0-188 0 0,0 0-319 0 0,0 0-336 0 0,0 0-271 0 0,0 0-190 0 0,0 0-138 0 0,0 0-135 0 0,0 0-118 0 0,21-8 839 0 0,6-2-848 0 0,1 2-1 0 0,0 0 1 0 0,1 2-1 0 0,0 1 1 0 0,0 1 0 0 0,13 1-513 0 0,-40 3 16 0 0,-1 1 0 0 0,1 0 0 0 0,-1-1 0 0 0,1 1 1 0 0,-1 0-1 0 0,0-1 0 0 0,1 1 0 0 0,-1 0 0 0 0,0 0 1 0 0,0 0-1 0 0,0 0 0 0 0,0 0 0 0 0,0 1 0 0 0,0-1 1 0 0,0 0-1 0 0,0 0 0 0 0,0 1 0 0 0,0-1 0 0 0,-1 0 1 0 0,1 1-1 0 0,0-1 0 0 0,-1 1 0 0 0,0-1 0 0 0,1 1 1 0 0,-1-1-1 0 0,0 1 0 0 0,1-1 0 0 0,-1 1 0 0 0,0-1 0 0 0,0 1 1 0 0,0-1-1 0 0,-1 1 0 0 0,1-1 0 0 0,0 1 0 0 0,-1-1 1 0 0,1 1-1 0 0,0-1 0 0 0,-1 1 0 0 0,0-1 0 0 0,1 1 1 0 0,-1-1-1 0 0,0 0 0 0 0,0 1 0 0 0,0-1 0 0 0,0 0 1 0 0,0 0-1 0 0,0 0 0 0 0,0 0 0 0 0,0 0 0 0 0,0 0 1 0 0,0 0-1 0 0,-1 0 0 0 0,1 0 0 0 0,0 0 0 0 0,-2 0-16 0 0,-95 83 827 0 0,97-84-819 0 0,0 1 0 0 0,0-1-1 0 0,1 1 1 0 0,-1-1-1 0 0,0 1 1 0 0,0 0 0 0 0,1-1-1 0 0,-1 1 1 0 0,1 0-1 0 0,-1-1 1 0 0,0 1 0 0 0,1 0-1 0 0,-1 0 1 0 0,1 0-1 0 0,0-1 1 0 0,-1 1 0 0 0,1 0-1 0 0,0 0 1 0 0,-1 0-1 0 0,1 0 1 0 0,0 0 0 0 0,0 0-1 0 0,0 0 1 0 0,0 0 0 0 0,0 0-1 0 0,0-1 1 0 0,0 1-1 0 0,0 0 1 0 0,0 0 0 0 0,0 0-1 0 0,0 0 1 0 0,1 0-1 0 0,-1 0 1 0 0,0 0 0 0 0,1 0-1 0 0,-1-1 1 0 0,1 1-1 0 0,-1 0 1 0 0,1 0 0 0 0,-1 0-1 0 0,1-1 1 0 0,-1 1-1 0 0,1 0 1 0 0,0-1 0 0 0,-1 1-1 0 0,1 0 1 0 0,0-1 0 0 0,0 1-1 0 0,0-1 1 0 0,-1 1-1 0 0,1-1 1 0 0,0 0 0 0 0,0 1-1 0 0,0-1 1 0 0,0 0-1 0 0,0 0-7 0 0,53 16 266 0 0,-54-16-260 0 0,188 8-40 0 0,-119-9-10038 0 0,-65 1-1904 0 0</inkml:trace>
  <inkml:trace contextRef="#ctx0" brushRef="#br0" timeOffset="14110.333">10481 907 8474 0 0,'0'0'4461'0'0,"0"0"-2373"0"0,0 0-782 0 0,0 0-38 0 0,0 0-28 0 0,0 0-67 0 0,0 0-175 0 0,0 0-180 0 0,-32 22-198 0 0,-100 73-170 0 0,64-21 46 0 0,57-54-395 0 0,-2-2-54 0 0,1 1 0 0 0,1 1 0 0 0,1 0 0 0 0,1 1 0 0 0,1-1 0 0 0,1 2 0 0 0,0-1 0 0 0,2 1 0 0 0,0 0 0 0 0,2 0 0 0 0,0 0 0 0 0,2 1 0 0 0,0-1-1 0 0,2 7-46 0 0,0-23 26 0 0,0 1-1 0 0,1 0 1 0 0,0-1-1 0 0,0 1 1 0 0,1-1-1 0 0,-1 1 1 0 0,1-1-1 0 0,1 0 1 0 0,-1 0-1 0 0,1-1 1 0 0,0 1-1 0 0,1-1 1 0 0,-1 0-1 0 0,1 0 0 0 0,0 0 1 0 0,0 0-1 0 0,1-1 1 0 0,-1 0-1 0 0,1 0 1 0 0,0-1-1 0 0,0 0 1 0 0,0 0-1 0 0,1 0 1 0 0,-1 0-1 0 0,7 1-25 0 0,6 1 130 0 0,1 0 0 0 0,0-1 0 0 0,0-1-1 0 0,0-1 1 0 0,0 0 0 0 0,0-2 0 0 0,0 0 0 0 0,6-2-130 0 0,-6-1 129 0 0,0-1 1 0 0,0-1-1 0 0,-1-1 1 0 0,1 0-1 0 0,-2-2 1 0 0,1 0-1 0 0,-1-1 1 0 0,0 0-1 0 0,6-6-129 0 0,-14 8 68 0 0,-1 0 0 0 0,0-1-1 0 0,0 0 1 0 0,0-1 0 0 0,-1 1 0 0 0,0-2-1 0 0,-1 1 1 0 0,0-1 0 0 0,0 0 0 0 0,1-5-68 0 0,-2 5 10 0 0,-1-1 1 0 0,0 0 0 0 0,-1 0 0 0 0,-1-1-1 0 0,1 1 1 0 0,-2-1 0 0 0,0 1 0 0 0,0-1-1 0 0,-1 0 1 0 0,0 0 0 0 0,-1 0 0 0 0,0 0-1 0 0,-1 0 1 0 0,-1 0 0 0 0,0 1 0 0 0,-1-5-11 0 0,-2 4-202 0 0,-1 0 1 0 0,0 0 0 0 0,-1 1 0 0 0,0 0 0 0 0,-1 0-1 0 0,0 1 1 0 0,0 0 0 0 0,-1 0 0 0 0,-1 1 0 0 0,0 1-1 0 0,0-1 1 0 0,0 1 0 0 0,-1 1 0 0 0,0 0-1 0 0,-1 1 1 0 0,1 0 0 0 0,-1 0 0 0 0,0 1 0 0 0,-1 1-1 0 0,1 0 1 0 0,-1 1 0 0 0,0 0 0 0 0,0 1 0 0 0,-10 0 201 0 0,-23-1-2654 0 0,15 2-2651 0 0,9 1-6227 0 0</inkml:trace>
  <inkml:trace contextRef="#ctx0" brushRef="#br0" timeOffset="14472.133">10041 1349 3153 0 0,'0'0'3662'0'0,"0"0"-1383"0"0,0 0-287 0 0,0 0 134 0 0,0 0-185 0 0,0 0-256 0 0,0 0-226 0 0,0 0-212 0 0,0 0-201 0 0,0 0-151 0 0,0 0-143 0 0,0 0-140 0 0,30-15-117 0 0,90-48-90 0 0,-111 57-312 0 0,0 0 0 0 0,0 1 1 0 0,1 0-1 0 0,-1 0 0 0 0,1 1 0 0 0,0 1 0 0 0,0 0 0 0 0,1 0 1 0 0,-1 1-1 0 0,1 0 0 0 0,-1 1-93 0 0,0 0 30 0 0,-6-1-23 0 0,1 2-1 0 0,-1-1 1 0 0,0 0 0 0 0,1 1 0 0 0,-1 0-1 0 0,1 0 1 0 0,-1 0 0 0 0,1 1-1 0 0,-1-1 1 0 0,0 1 0 0 0,1 0 0 0 0,-1 0-1 0 0,0 1 1 0 0,0-1 0 0 0,0 1 0 0 0,0 0-1 0 0,0 0 1 0 0,0 0 0 0 0,0 1-1 0 0,-1-1 1 0 0,1 1 0 0 0,-1 0 0 0 0,0 0-1 0 0,1 0 1 0 0,0 2-7 0 0,3 6 16 0 0,0-1 1 0 0,0-1-1 0 0,1 1 0 0 0,0-2 1 0 0,1 1-1 0 0,0-1 1 0 0,0 0-1 0 0,1-1 0 0 0,0 0 1 0 0,1 0-1 0 0,-1-1 0 0 0,1 0 1 0 0,0-1-1 0 0,1-1 0 0 0,1 1-16 0 0,127 14 1209 0 0,-139-19-1201 0 0,-1 0 1 0 0,1 0-1 0 0,0 1 0 0 0,-1-1 1 0 0,1 0-1 0 0,0 0 1 0 0,-1 0-1 0 0,1-1 1 0 0,0 1-1 0 0,0 0 1 0 0,-1 0-1 0 0,1 0 0 0 0,-1 0 1 0 0,1-1-1 0 0,0 1 1 0 0,-1 0-1 0 0,1 0 1 0 0,0-1-1 0 0,-1 1 1 0 0,1-1-1 0 0,-1 1 0 0 0,1 0 1 0 0,-1-1-1 0 0,1 1 1 0 0,-1-1-1 0 0,1 1 1 0 0,-1-1-1 0 0,1 0 1 0 0,-1 1-1 0 0,0-1 1 0 0,1 1-1 0 0,-1-1 0 0 0,0 0 1 0 0,0 1-1 0 0,1-1 1 0 0,-1 0-1 0 0,0 1 1 0 0,0-1-1 0 0,0 0 1 0 0,0 1-1 0 0,0-1 0 0 0,0 0 1 0 0,0 1-1 0 0,0-1 1 0 0,0 0-9 0 0,-6-1-3466 0 0,3 1-4241 0 0,3 0-4653 0 0</inkml:trace>
  <inkml:trace contextRef="#ctx0" brushRef="#br0" timeOffset="18550.758">10776 1541 48 0 0,'0'0'2038'0'0,"0"0"-234"0"0,0 0-161 0 0,0 0-28 0 0,0 0-193 0 0,0 0-147 0 0,0 0-76 0 0,0 0-146 0 0,0 0-113 0 0,0 0-86 0 0,0 0-78 0 0,-9 4-14 0 0,-24 17 3 0 0,30-20-660 0 0,1 1 1 0 0,0 0-1 0 0,0 0 0 0 0,0 0 1 0 0,0 0-1 0 0,1 1 0 0 0,-1-1 1 0 0,0 0-1 0 0,1 1 0 0 0,0-1 1 0 0,-1 1-1 0 0,1 0 0 0 0,0-1 1 0 0,1 1-1 0 0,-1 0 0 0 0,0-1 1 0 0,1 1-1 0 0,-1 0 0 0 0,1 0 1 0 0,0 0-1 0 0,0 0 0 0 0,0-1 1 0 0,0 1-1 0 0,1 0 0 0 0,-1 0 1 0 0,1 0-1 0 0,0-1 0 0 0,-1 1 0 0 0,1 0 1 0 0,0-1-1 0 0,1 1 0 0 0,-1-1 1 0 0,0 1-1 0 0,1-1 0 0 0,-1 1 1 0 0,1-1-1 0 0,0 0 0 0 0,0 0 1 0 0,0 0-1 0 0,0 0 0 0 0,1 0-105 0 0,2 2 106 0 0,0-1-1 0 0,0 0 0 0 0,1 0 0 0 0,-1-1 1 0 0,1 0-1 0 0,0 0 0 0 0,-1 0 0 0 0,1 0 1 0 0,0-1-1 0 0,0 0 0 0 0,0 0 0 0 0,0-1 0 0 0,0 0 1 0 0,0 0-1 0 0,0 0 0 0 0,0-1 0 0 0,0 0 1 0 0,0 0-1 0 0,0 0 0 0 0,0-1 0 0 0,0 0 1 0 0,-1 0-1 0 0,1 0 0 0 0,-1-1 0 0 0,1 0 1 0 0,-1 0-1 0 0,0 0 0 0 0,0-1 0 0 0,0 1 0 0 0,-1-1 1 0 0,0-1-1 0 0,1 1 0 0 0,-1 0 0 0 0,0-1 1 0 0,-1 0-1 0 0,1 0 0 0 0,-1 0 0 0 0,0 0 1 0 0,-1-1-1 0 0,1 1 0 0 0,-1-1 0 0 0,0 0 1 0 0,0 1-1 0 0,-1-1 0 0 0,1 0-105 0 0,-2 3-8 0 0,-1 1 0 0 0,1-1 0 0 0,0 1-1 0 0,-1-1 1 0 0,1 1 0 0 0,-1 0 0 0 0,0-1 0 0 0,0 1 0 0 0,0 0 0 0 0,0 0-1 0 0,0-1 1 0 0,0 1 0 0 0,-1 0 0 0 0,1 0 0 0 0,-1 0 0 0 0,1 0 0 0 0,-1 1-1 0 0,0-1 1 0 0,0 0 0 0 0,0 1 0 0 0,0-1 0 0 0,0 1 0 0 0,0 0 0 0 0,0 0-1 0 0,0-1 1 0 0,-1 1 0 0 0,1 1 0 0 0,0-1 0 0 0,-1 0 0 0 0,1 1-1 0 0,0-1 1 0 0,-1 1 0 0 0,1-1 0 0 0,-1 1 0 0 0,1 0 0 0 0,-3 0 8 0 0,-89 19-5491 0 0,80-12-872 0 0,5-3-5298 0 0</inkml:trace>
  <inkml:trace contextRef="#ctx0" brushRef="#br0" timeOffset="3339.05">4360 248 5505 0 0,'0'0'2242'0'0,"0"0"-327"0"0,0 0-104 0 0,0 0 92 0 0,0 0 60 0 0,0 0-105 0 0,0 0-300 0 0,0 0-370 0 0,0 0-312 0 0,0 0-212 0 0,0 0-148 0 0,0-3 615 0 0,15 419 2307 0 0,-16-406-4137 0 0,4 14-654 0 0,2-20-2353 0 0,3-2-3290 0 0,-3-2-4337 0 0</inkml:trace>
  <inkml:trace contextRef="#ctx0" brushRef="#br0" timeOffset="3749.973">3692 882 4081 0 0,'0'0'3607'0'0,"0"0"-1832"0"0,0 0-832 0 0,0 0-79 0 0,0 0 182 0 0,0 0 232 0 0,0 0 153 0 0,0 0-34 0 0,0 0-107 0 0,0 0-109 0 0,0 0-186 0 0,0 0-132 0 0,17 1-87 0 0,117 8 1193 0 0,243-5 1143 0 0,-242-10-2889 0 0,-1-6 0 0 0,59-16-223 0 0,-180 26-4 0 0,376-56-290 0 0,-315 57-1729 0 0,-66 7-1532 0 0,-8 0-3756 0 0,0-3-4596 0 0</inkml:trace>
  <inkml:trace contextRef="#ctx0" brushRef="#br0" timeOffset="9008.267">5004 764 0 0 0,'0'0'752'0'0,"0"0"283"0"0,0 0 179 0 0,0 0 45 0 0,0 0-79 0 0,5 2-171 0 0,72 14 5010 0 0,59-37-1955 0 0,-45 20-3076 0 0,-22 12 132 0 0,-24-21-36 0 0,-28 9-842 0 0,-1-2 3670 0 0,9-1-4253 0 0,7 7-950 0 0,-38 6-891 0 0,2-3-5518 0 0,0-2-3616 0 0</inkml:trace>
  <inkml:trace contextRef="#ctx0" brushRef="#br0" timeOffset="21064.871">5275 804 0 0 0,'0'0'876'0'0,"0"0"626"0"0,0 0 272 0 0,0 0-43 0 0,0 0-202 0 0,0 0-224 0 0,0 0-220 0 0,0 0-189 0 0,0 0-140 0 0,-5-3 362 0 0,5 3 2629 0 0,77 11 106 0 0,169-33-1519 0 0,-95 21-1819 0 0,-151 1-506 0 0,-3 4 1021 0 0,3-4-1080 0 0,0 0-8 0 0,0 0 3 0 0,0 0-14 0 0,0 0-1 0 0,0 0 32 0 0,0 0-9 0 0,0 0 14 0 0,0 0 9 0 0,0 0-15 0 0,0 0 16 0 0,0 0 27 0 0,0 0 11 0 0,0 0 1 0 0,0 0 0 0 0,0 0-1 0 0,0 0-5 0 0,0 0 0 0 0,0 0-17 0 0,0 0 14 0 0,0 0 14 0 0,0 0 10 0 0,0 0 17 0 0,0 0-28 0 0,0 0 2 0 0,0 0 6 0 0,0 0-8 0 0,0 0 3 0 0,0 0 0 0 0,0 0-7 0 0,0 0-6 0 0,0 0 1 0 0,0 0-10 0 0,0 0 11 0 0,0 0-17 0 0,0 0 9 0 0,0 0 0 0 0,0 0-11 0 0,0 0 18 0 0,0 0 6 0 0,0 0 5 0 0,0 0-5 0 0,0 0-2 0 0,0 0-6 0 0,0 0 6 0 0,0 0 26 0 0,0 0 6 0 0,0 0-6 0 0,0 0 5 0 0,0 0 18 0 0,0 0 0 0 0,0 0 20 0 0,0 0 2 0 0,0 0-24 0 0,-23 0 168 0 0,-111 4-279 0 0,72 0 116 0 0,-23-8-1785 0 0,85 4 1762 0 0,0 0-19 0 0,-26 0 35 0 0,28-6-4091 0 0,5 1-5485 0 0,-5 5-159 0 0</inkml:trace>
  <inkml:trace contextRef="#ctx0" brushRef="#br0" timeOffset="22522.411">4323 13 0 0 0,'0'0'599'0'0,"0"0"362"0"0,0 0 165 0 0,0 0 58 0 0,0 0-42 0 0,0 0-82 0 0,0 0-98 0 0,1-3-81 0 0,1-6 12133 0 0,-1 25-10061 0 0,-1 38-4746 0 0,0-49 2821 0 0,0 340 907 0 0,9-286-1667 0 0,4 41 319 0 0,-4-4-378 0 0,0-49-218 0 0,-6-30 1061 0 0,-1-9-3638 0 0,-3-3-6258 0 0,3-9-3068 0 0</inkml:trace>
  <inkml:trace contextRef="#ctx0" brushRef="#br0" timeOffset="46377.729">308 2115 0 0 0,'0'0'806'0'0,"0"0"809"0"0,0 0 424 0 0,0 0 125 0 0,0 0-141 0 0,0 0-222 0 0,0 0-278 0 0,0 0-239 0 0,0 0-177 0 0,-1-6-139 0 0,-2-19-76 0 0,2 19-78 0 0,1 6-97 0 0,0 0-101 0 0,0 0-73 0 0,0 0-75 0 0,0 0-73 0 0,0 0-20 0 0,0 0-61 0 0,0 19 871 0 0,20 683 2733 0 0,-7-518-3993 0 0,-13-183 14 0 0,0-1-11 0 0,0 0-56 0 0,0 0-15 0 0,0 0-24 0 0,2-23-2165 0 0,-2 22 2139 0 0,-2-35-3980 0 0,-2 12-4983 0 0,1 16 89 0 0</inkml:trace>
  <inkml:trace contextRef="#ctx0" brushRef="#br0" timeOffset="46665.602">1 2605 5281 0 0,'0'0'2286'0'0,"0"0"-867"0"0,0 0-535 0 0,0 0 12 0 0,0 0 265 0 0,0 0 204 0 0,0 0-98 0 0,0 0-232 0 0,0 0-63 0 0,0 0-8 0 0,0 0 66 0 0,0 0 26 0 0,0 0-162 0 0,18-5-173 0 0,131-39 832 0 0,124-81-1004 0 0,-196 87-2204 0 0,-53 23-1428 0 0,-3-1-3591 0 0,-12 8-4559 0 0</inkml:trace>
  <inkml:trace contextRef="#ctx0" brushRef="#br0" timeOffset="46958.189">732 2141 13795 0 0,'0'0'747'0'0,"0"0"-164"0"0,0 0 82 0 0,0 0 283 0 0,0 0 194 0 0,0 0 59 0 0,-6 34-100 0 0,-18 111-205 0 0,11 22 714 0 0,10-124-1366 0 0,1 1 0 0 0,3 0 1 0 0,1 0-1 0 0,7 37-244 0 0,-8-78 9 0 0,-1 0 1 0 0,1 0-1 0 0,0 0 0 0 0,0 0 1 0 0,0 0-1 0 0,0 0 0 0 0,1 0 1 0 0,-1-1-1 0 0,1 1 0 0 0,-1-1 0 0 0,1 1 1 0 0,0-1-1 0 0,0 1 0 0 0,0-1 1 0 0,0 0-1 0 0,1 0 0 0 0,-1 0 1 0 0,0 0-1 0 0,1-1 0 0 0,0 1 0 0 0,-1-1 1 0 0,1 1-1 0 0,0-1 0 0 0,0 0 1 0 0,-1 0-1 0 0,1 0 0 0 0,0 0 1 0 0,0-1-1 0 0,0 1 0 0 0,0-1 1 0 0,0 0-1 0 0,0 0 0 0 0,1 0 0 0 0,-1 0 1 0 0,0 0-1 0 0,0-1 0 0 0,0 1 1 0 0,0-1-1 0 0,0 0 0 0 0,-1 0 1 0 0,1 0-1 0 0,0 0 0 0 0,0 0 1 0 0,0-1-1 0 0,-1 1 0 0 0,1-1-9 0 0,90-68 198 0 0,61-32-101 0 0,-153 101-98 0 0,0 1 0 0 0,0-1 0 0 0,0 1 0 0 0,1-1 0 0 0,-1 1 0 0 0,0-1 0 0 0,0 1 0 0 0,0 0 0 0 0,0-1 0 0 0,1 1 0 0 0,-1 0 0 0 0,0 0 0 0 0,0 0 0 0 0,1 0 0 0 0,-1 0 0 0 0,0 0 0 0 0,0 0 0 0 0,0 1 0 0 0,1-1 0 0 0,-1 0 0 0 0,0 1 0 0 0,0-1 0 0 0,0 1 0 0 0,0-1 0 0 0,0 1 0 0 0,0-1 0 0 0,0 1 0 0 0,0 0 0 0 0,0 0 0 0 0,0-1 0 0 0,0 1 0 0 0,0 0 1 0 0,0 0-1 0 0,0 0 0 0 0,-1 0 0 0 0,1 0 0 0 0,0 0 0 0 0,-1 0 0 0 0,1 0 0 0 0,-1 0 0 0 0,1 1 0 0 0,-1-1 1 0 0,8 59 170 0 0,-7-42-134 0 0,-1-13-44 0 0,-1 1 0 0 0,0-1 1 0 0,1 1-1 0 0,0-1 0 0 0,1 1 0 0 0,-1-1 0 0 0,1 1 0 0 0,0-1 0 0 0,0 0 0 0 0,1 1 1 0 0,0-1-1 0 0,0 0 0 0 0,0 0 0 0 0,0 0 0 0 0,1 0 0 0 0,0 0 0 0 0,0-1 0 0 0,0 1 1 0 0,0-1-1 0 0,1 0 0 0 0,0 0 0 0 0,0 0 0 0 0,0 0 0 0 0,0-1 0 0 0,1 1 0 0 0,-1-1 0 0 0,1 0 1 0 0,0-1-1 0 0,0 1 0 0 0,0-1 0 0 0,0 0 0 0 0,0 0 0 0 0,6 1 8 0 0,50-22-1887 0 0,-38 4-1664 0 0,5-3-6948 0 0,-18 11 2143 0 0</inkml:trace>
  <inkml:trace contextRef="#ctx0" brushRef="#br0" timeOffset="47658.922">1659 2627 4537 0 0,'0'0'3846'0'0,"0"0"-1767"0"0,0 0-520 0 0,0 0 92 0 0,0 0 79 0 0,0 0-34 0 0,0 0-221 0 0,0 0-300 0 0,0 0-249 0 0,0 0-209 0 0,0 0-179 0 0,0 0-161 0 0,-30 22-116 0 0,-95 69-78 0 0,76-39 31 0 0,39 25-286 0 0,11-75 71 0 0,1 1 0 0 0,0-1 1 0 0,0 0-1 0 0,0 0 1 0 0,0 0-1 0 0,1 0 1 0 0,-1-1-1 0 0,0 1 1 0 0,1 0-1 0 0,-1-1 1 0 0,1 0-1 0 0,0 0 1 0 0,-1 0-1 0 0,1 0 1 0 0,0 0-1 0 0,0 0 0 0 0,-1-1 1 0 0,1 1-1 0 0,0-1 1 0 0,0 0-1 0 0,0 1 1 0 0,0-2-1 0 0,0 1 1 0 0,0 0-1 0 0,-1 0 1 0 0,3-1 0 0 0,0 0 14 0 0,14-1 32 0 0,0-2 0 0 0,-1-1 0 0 0,1 0 0 0 0,-1-1 0 0 0,0-1 0 0 0,0-1 0 0 0,-1 0 0 0 0,0-1 0 0 0,-1-1 0 0 0,0-1 0 0 0,0 0 0 0 0,4-6-46 0 0,17-8 89 0 0,-9 94 236 0 0,-23-62-304 0 0,0 0 0 0 0,1 0-1 0 0,0-1 1 0 0,1 0-1 0 0,-1 0 1 0 0,1-1-1 0 0,0 1 1 0 0,1-1 0 0 0,-1-1-1 0 0,1 0 1 0 0,0 0-1 0 0,0 0 1 0 0,0-1-1 0 0,1 0 1 0 0,-1-1 0 0 0,1 0-1 0 0,-1 0 1 0 0,1-1-1 0 0,0 0 1 0 0,0 0 0 0 0,0-1-1 0 0,-1 0 1 0 0,1-1-1 0 0,0 0 1 0 0,0 0-1 0 0,-1-1 1 0 0,1 0 0 0 0,-1 0-1 0 0,1-1 1 0 0,-1 0-1 0 0,0-1 1 0 0,0 0-1 0 0,0 0 1 0 0,-1-1 0 0 0,8-5-21 0 0,2-7 77 0 0,-1-1 1 0 0,-1-1-1 0 0,-1-1 1 0 0,0 0 0 0 0,-1-1-1 0 0,-2 0 1 0 0,0 0-1 0 0,-1-2 1 0 0,-1 1 0 0 0,-1-1-1 0 0,3-16-77 0 0,-1-8 14 0 0,-2-1 0 0 0,-1 0 1 0 0,-3 0-1 0 0,-2 0 0 0 0,-3-29-14 0 0,1 51 1 0 0,0 6 7 0 0,-1 1 0 0 0,0-1-1 0 0,-1 0 1 0 0,-1 1 0 0 0,-1 0 0 0 0,-1 0-1 0 0,-1 0 1 0 0,0 0 0 0 0,-1 1-1 0 0,-8-14-7 0 0,14 30 13 0 0,0 1-1 0 0,1-1 1 0 0,-1 0-1 0 0,0 1 1 0 0,0-1-1 0 0,0 1 0 0 0,0-1 1 0 0,0 1-1 0 0,0 0 1 0 0,0-1-1 0 0,0 1 1 0 0,0 0-1 0 0,-1 0 0 0 0,1 0 1 0 0,0 0-1 0 0,-1 0 1 0 0,1 0-1 0 0,-1 0 1 0 0,0 0-1 0 0,1 1 0 0 0,-1-1 1 0 0,1 1-1 0 0,-1-1 1 0 0,0 1-1 0 0,1-1 1 0 0,-1 1-1 0 0,0 0 0 0 0,0 0 1 0 0,1 0-1 0 0,-1 0 1 0 0,0 0-1 0 0,0 0 1 0 0,1 1-1 0 0,-1-1 0 0 0,0 0 1 0 0,1 1-1 0 0,-1-1 1 0 0,0 1-1 0 0,1 0 1 0 0,-1 0-1 0 0,1 0 0 0 0,-1-1 1 0 0,1 1-1 0 0,-1 0 1 0 0,1 1-1 0 0,0-1 1 0 0,0 0-1 0 0,-1 0 1 0 0,1 1-1 0 0,0 0-12 0 0,-5 13 23 0 0,1 0 0 0 0,1 0 1 0 0,1 1-1 0 0,0-1 0 0 0,1 1 1 0 0,1 0-1 0 0,0 0 0 0 0,1 0 0 0 0,1 0 1 0 0,1 5-24 0 0,-1 8 46 0 0,5 44 123 0 0,4 0 0 0 0,2-1 0 0 0,12 30-169 0 0,-17-69 38 0 0,83 254-73 0 0,-90-285-22 0 0,0 0 0 0 0,1 0 0 0 0,0 0 0 0 0,-1 0 0 0 0,1 0 0 0 0,0 0 0 0 0,0 0 0 0 0,0 0 0 0 0,0 0 0 0 0,1-1 0 0 0,-1 1 0 0 0,0 0 0 0 0,1-1 0 0 0,-1 1 0 0 0,1-1 0 0 0,0 0 0 0 0,-1 1 0 0 0,1-1 0 0 0,0 0-1 0 0,0 0 1 0 0,0 0 0 0 0,0 0 0 0 0,0 0 0 0 0,0 0 0 0 0,0-1 0 0 0,0 1 0 0 0,1-1 57 0 0,-4-54-5289 0 0,-10 25-3293 0 0,7 17-2367 0 0</inkml:trace>
  <inkml:trace contextRef="#ctx0" brushRef="#br0" timeOffset="47918.674">1820 2413 11154 0 0,'0'0'1591'0'0,"0"0"-412"0"0,0 0 91 0 0,0 0 198 0 0,0 0 35 0 0,0 0-89 0 0,0 0-166 0 0,34 2-140 0 0,112 5-185 0 0,-104-4-360 0 0,0-2 0 0 0,0-2 0 0 0,0-2 0 0 0,0-2 0 0 0,4-3-563 0 0,68-6 703 0 0,-7 2-2097 0 0,-38-2-7873 0 0,-57 10-3071 0 0</inkml:trace>
  <inkml:trace contextRef="#ctx0" brushRef="#br0" timeOffset="52812.196">4218 2837 0 0 0,'0'0'986'0'0,"0"0"230"0"0,0 0 177 0 0,0 0-23 0 0,0 0-186 0 0,0 0-207 0 0,0 0-147 0 0,0 0-11 0 0,0 0 37 0 0,4-3 77 0 0,0 1-429 0 0,7-5-154 0 0,-4-3 3149 0 0,-7 9-2459 0 0,0 1-113 0 0,0 0-98 0 0,0 0-67 0 0,0 0-57 0 0,0 0-43 0 0,0 0-30 0 0,0 0-58 0 0,0 0-53 0 0,-24-3 1223 0 0,-59-11-696 0 0,-110 10 75 0 0,179 5-1003 0 0,0 1 0 0 0,0 1 0 0 0,0 0 0 0 0,1 1 0 0 0,-1 0 0 0 0,1 1 0 0 0,0 0 0 0 0,-7 5-120 0 0,20-8 7 0 0,0 0-1 0 0,0 0 1 0 0,0-1-1 0 0,0 1 0 0 0,0 0 1 0 0,0 0-1 0 0,0 0 1 0 0,0 0-1 0 0,1 0 1 0 0,-1 0-1 0 0,1 0 0 0 0,0-1 1 0 0,-1 1-1 0 0,1 0 1 0 0,0 0-1 0 0,0-1 0 0 0,0 1 1 0 0,0-1-1 0 0,0 1 1 0 0,1-1-1 0 0,-1 1 1 0 0,0-1-1 0 0,1 1 0 0 0,0 0-6 0 0,1 2 12 0 0,12 11 10 0 0,0 0 1 0 0,0 0 0 0 0,2-2-1 0 0,-1 0 1 0 0,2-1-1 0 0,0 0 1 0 0,0-2 0 0 0,1 0-1 0 0,14 5-22 0 0,29 17 25 0 0,66 55 103 0 0,-126-84-99 0 0,0 0 0 0 0,0 1 0 0 0,0-1 0 0 0,-1 0 0 0 0,1 1 0 0 0,-1-1 0 0 0,0 1 0 0 0,0-1 0 0 0,0 1 0 0 0,0-1 1 0 0,-1 1-1 0 0,1 0 0 0 0,-1-1 0 0 0,0 1 0 0 0,0 0 0 0 0,0-1 0 0 0,-1 1 0 0 0,1 0 0 0 0,-1-1 0 0 0,0 1 0 0 0,0-1 0 0 0,0 1 0 0 0,0-1 1 0 0,-1 1-1 0 0,1-1 0 0 0,-1 0 0 0 0,0 0 0 0 0,0 0 0 0 0,0 0 0 0 0,-1 0 0 0 0,1 0 0 0 0,-1 0 0 0 0,1-1 0 0 0,-1 1 0 0 0,0-1 0 0 0,0 0 0 0 0,0 0 1 0 0,0 0-1 0 0,0 0 0 0 0,-4 1-29 0 0,-12 7 42 0 0,0-1 1 0 0,-1 0 0 0 0,0-2-1 0 0,-1 0 1 0 0,1-1 0 0 0,-1-2-1 0 0,-1 0 1 0 0,1-1 0 0 0,0-1-1 0 0,-1 0 1 0 0,1-2 0 0 0,-3-1-43 0 0,-3-8-2 0 0,24 4 12 0 0,43-14-2096 0 0,0 18-1696 0 0,-23 2-3808 0 0,-8-1-4056 0 0</inkml:trace>
  <inkml:trace contextRef="#ctx0" brushRef="#br0" timeOffset="61553.834">11009 2579 7786 0 0,'0'0'4111'0'0,"0"0"-1581"0"0,0 0-556 0 0,0 0-118 0 0,0 0-190 0 0,0 0-267 0 0,0 0-375 0 0,0 0-370 0 0,0 0-229 0 0,0 0-92 0 0,0 0-37 0 0,0 0-6 0 0,0 0-19 0 0,4 22 790 0 0,14 118 1057 0 0,-18 264-966 0 0,-46-123-938 0 0,44-267-734 0 0,2-17-2852 0 0,1-7-3993 0 0,-1 9-4825 0 0</inkml:trace>
  <inkml:trace contextRef="#ctx0" brushRef="#br0" timeOffset="57962.742">7744 2895 0 0 0,'0'0'1034'0'0,"0"0"823"0"0,0 0 449 0 0,0 0 269 0 0,0 0 57 0 0,0 0-197 0 0,0 0-320 0 0,0 0-432 0 0,0 0-458 0 0,0 0-280 0 0,0 0-244 0 0,0 0-142 0 0,0 0-40 0 0,-18-4-47 0 0,-56-11-24 0 0,30 28 228 0 0,38-7-524 0 0,-5 2-15 0 0,0 0 0 0 0,1 1 0 0 0,0 0 0 0 0,1 1 0 0 0,0 0 0 0 0,1 0 0 0 0,0 0 0 0 0,0 1 0 0 0,1 1 0 0 0,0-1 0 0 0,1 1 0 0 0,1 0-1 0 0,-4 11-136 0 0,3 0 83 0 0,0 0 0 0 0,1 1 0 0 0,2-1-1 0 0,0 1 1 0 0,2 0 0 0 0,1 0-1 0 0,0 2-82 0 0,0-21 1 0 0,1 0-1 0 0,-1 0 0 0 0,1 0 1 0 0,0 0-1 0 0,0 0 0 0 0,0-1 1 0 0,1 1-1 0 0,-1 0 0 0 0,1-1 0 0 0,0 1 1 0 0,1-1-1 0 0,-1 1 0 0 0,1-1 1 0 0,0 0-1 0 0,0 0 0 0 0,0 0 1 0 0,0-1-1 0 0,1 1 0 0 0,0-1 1 0 0,-1 0-1 0 0,1 0 0 0 0,0 0 1 0 0,1 0-1 0 0,-1-1 0 0 0,0 1 1 0 0,1-1-1 0 0,0 0 0 0 0,-1-1 1 0 0,1 1-1 0 0,0-1 0 0 0,5 1-127 0 0,1 0-1 0 0,-1-1 1 0 0,0 0-1 0 0,1 0 1 0 0,-1-1 0 0 0,0-1-1 0 0,1 0 1 0 0,-1 0-1 0 0,0-1 1 0 0,0 0 0 0 0,0-1-1 0 0,0 0 1 0 0,0 0 0 0 0,0-2 127 0 0,61-29-4287 0 0,-27 7-6763 0 0,-26 15 3467 0 0</inkml:trace>
  <inkml:trace contextRef="#ctx0" brushRef="#br0" timeOffset="58279.386">8158 2962 6305 0 0,'0'0'1887'0'0,"0"0"-397"0"0,0 0 25 0 0,0 0 169 0 0,0 0 38 0 0,0 0-150 0 0,0 0-318 0 0,0 0-312 0 0,0 0-212 0 0,-30 31-136 0 0,-88 98-93 0 0,86-79-91 0 0,31-45-348 0 0,0 0 1 0 0,0-1-1 0 0,1 1 1 0 0,-1 0-1 0 0,1 0 1 0 0,0-1-1 0 0,0 1 1 0 0,1 0-1 0 0,-1 0 1 0 0,1-1-1 0 0,0 1 1 0 0,1 0-1 0 0,-1-1 1 0 0,1 1-1 0 0,0-1 1 0 0,0 0-1 0 0,0 1 1 0 0,1-1-1 0 0,-1 0 1 0 0,1 0-1 0 0,0-1 1 0 0,0 1-1 0 0,0 0 1 0 0,1-1-1 0 0,-1 0 1 0 0,1 0-1 0 0,0 0 1 0 0,0 0-1 0 0,1 0-62 0 0,3-1 91 0 0,0 0 0 0 0,0 0 1 0 0,1-1-1 0 0,-1 0 0 0 0,1 0 0 0 0,-1-1 0 0 0,0 0 1 0 0,1-1-1 0 0,-1 0 0 0 0,0 0 0 0 0,1-1 0 0 0,-1 0 0 0 0,0 0 1 0 0,0-1-1 0 0,0 0 0 0 0,0 0 0 0 0,-1-1 0 0 0,1 0 0 0 0,-1 0 1 0 0,0-1-1 0 0,0 0 0 0 0,-1 0 0 0 0,0-1 0 0 0,1 1 0 0 0,-2-1 1 0 0,1-1-1 0 0,-1 1 0 0 0,0-1 0 0 0,0 0 0 0 0,-1 0 0 0 0,0-1 1 0 0,0 1-1 0 0,0-1 0 0 0,-1 0 0 0 0,-1 0 0 0 0,1 0 1 0 0,-1 0-1 0 0,-1 0 0 0 0,1 0 0 0 0,-1-1 0 0 0,-1-1-91 0 0,1 4-23 0 0,-1 0-1 0 0,1-1 0 0 0,-2 1 1 0 0,1 0-1 0 0,-1 0 1 0 0,1 0-1 0 0,-2-1 0 0 0,1 1 1 0 0,-1 0-1 0 0,0 0 1 0 0,0 1-1 0 0,0-1 0 0 0,-1 0 1 0 0,0 1-1 0 0,0-1 1 0 0,-1 1-1 0 0,1 0 1 0 0,-1 0-1 0 0,0 0 0 0 0,-1 1 1 0 0,1 0-1 0 0,-3-2 24 0 0,2 2-401 0 0,0 0-1 0 0,0 1 1 0 0,0 0-1 0 0,-1 0 1 0 0,0 0-1 0 0,1 1 1 0 0,-1 0-1 0 0,0 0 1 0 0,0 0-1 0 0,0 1 1 0 0,0 0-1 0 0,-1 0 1 0 0,1 0-1 0 0,-4 1 402 0 0,-7 0-6182 0 0,5 0-5540 0 0</inkml:trace>
  <inkml:trace contextRef="#ctx0" brushRef="#br0" timeOffset="58637.532">8660 2914 6065 0 0,'0'0'1058'0'0,"0"0"-51"0"0,0 0 349 0 0,0 0 490 0 0,0 0 286 0 0,0 0-43 0 0,0 0-440 0 0,0 0-572 0 0,0 0-429 0 0,0 0-272 0 0,0 0-143 0 0,0 0-71 0 0,0 0-18 0 0,-7 7 24 0 0,-66 48 344 0 0,59-46-347 0 0,10-7-135 0 0,0-1 0 0 0,1 1 0 0 0,-1 0 0 0 0,0 0 0 0 0,1 1 0 0 0,-1-1 0 0 0,1 1 0 0 0,0-1 0 0 0,0 1 0 0 0,0 0 0 0 0,0 0 0 0 0,1 1 0 0 0,-1-1 0 0 0,1 0 0 0 0,0 1 0 0 0,0 0 0 0 0,0-1 0 0 0,0 1 0 0 0,1 0 0 0 0,-1 0 0 0 0,1 0 0 0 0,-1 3-30 0 0,56 34 222 0 0,-34-31-145 0 0,-12-8 22 0 0,0 0 0 0 0,0 1 0 0 0,0 0 0 0 0,-1 1-1 0 0,1 0 1 0 0,-1 0 0 0 0,0 0 0 0 0,0 1-1 0 0,0 0 1 0 0,-1 1 0 0 0,0-1 0 0 0,0 1-1 0 0,0 0 1 0 0,-1 1 0 0 0,0-1 0 0 0,0 1 0 0 0,0 0-1 0 0,-1 1 1 0 0,0-1 0 0 0,-1 1 0 0 0,1-1-1 0 0,-1 1 1 0 0,-1 0 0 0 0,0 0 0 0 0,0 1-1 0 0,0 1-97 0 0,-3-3 75 0 0,0 1 0 0 0,0-1 0 0 0,0 0 0 0 0,-1 1 1 0 0,0-1-1 0 0,-1 0 0 0 0,0 0 0 0 0,0 0 1 0 0,0 0-1 0 0,-1-1 0 0 0,0 0 0 0 0,0 1 1 0 0,-1-1-1 0 0,1-1 0 0 0,-2 1 0 0 0,1-1 1 0 0,0 1-1 0 0,-1-2 0 0 0,0 1 0 0 0,0-1 1 0 0,0 1-1 0 0,-1-2 0 0 0,1 1 0 0 0,-1-1 1 0 0,-3 1-77 0 0,-2 2-558 0 0,-1-1 0 0 0,1-1 0 0 0,-1 0 0 0 0,0-1 0 0 0,0 0 0 0 0,0-1 0 0 0,0-1 0 0 0,-12 1 558 0 0,13-6-9454 0 0,8 0-2077 0 0</inkml:trace>
  <inkml:trace contextRef="#ctx0" brushRef="#br0" timeOffset="59108.376">8752 2756 9186 0 0,'0'0'2663'0'0,"0"0"-474"0"0,0 0-352 0 0,0 0-215 0 0,0 0-220 0 0,0 0-289 0 0,0 0-317 0 0,0 0-247 0 0,0 0-116 0 0,0 0-40 0 0,0 0 2 0 0,0 0-13 0 0,23-11-29 0 0,73-35-25 0 0,20 11 612 0 0,-42 31-638 0 0,-73 5-293 0 0,0 0 1 0 0,0 0-1 0 0,0 0 1 0 0,0 0-1 0 0,0 0 0 0 0,-1 0 1 0 0,1 1-1 0 0,0-1 1 0 0,-1 0-1 0 0,1 0 1 0 0,-1 1-1 0 0,1-1 1 0 0,-1 0-1 0 0,1 1 1 0 0,-1-1-1 0 0,0 1 1 0 0,0-1-1 0 0,0 0 1 0 0,0 1-1 0 0,0-1 0 0 0,0 1 1 0 0,0-1-1 0 0,0 0 1 0 0,-1 1-1 0 0,1-1 1 0 0,0 1-1 0 0,-1-1 1 0 0,0 0-1 0 0,1 0 1 0 0,-1 2-10 0 0,-95 125 665 0 0,95-127-663 0 0,0 1 1 0 0,0-1-1 0 0,0 1 0 0 0,0 0 0 0 0,0-1 0 0 0,1 1 0 0 0,-1 0 1 0 0,0 0-1 0 0,1-1 0 0 0,-1 1 0 0 0,1 0 0 0 0,0 0 1 0 0,0 0-1 0 0,0 0 0 0 0,0 0 0 0 0,0 0 0 0 0,0-1 1 0 0,0 1-1 0 0,0 0 0 0 0,1 0 0 0 0,-1 0 0 0 0,1 0 0 0 0,-1 0 1 0 0,1-1-1 0 0,0 1 0 0 0,0 0 0 0 0,0-1 0 0 0,0 1 1 0 0,0 0-1 0 0,0-1 0 0 0,0 1 0 0 0,0-1 0 0 0,1 0 1 0 0,-1 1-1 0 0,0-1 0 0 0,1 0 0 0 0,-1 0 0 0 0,1 0 0 0 0,0 0 1 0 0,-1 0-1 0 0,1 0 0 0 0,0 0 0 0 0,0-1 0 0 0,-1 1 1 0 0,1-1-1 0 0,0 1 0 0 0,0-1 0 0 0,0 0 0 0 0,0 1 1 0 0,0-1-3 0 0,77 17-869 0 0,-76-17 641 0 0,24 3-1718 0 0,-11-2-5082 0 0,-11-1-4610 0 0</inkml:trace>
  <inkml:trace contextRef="#ctx0" brushRef="#br0" timeOffset="59508.628">9399 2837 9754 0 0,'0'0'2139'0'0,"0"0"-332"0"0,0 0-58 0 0,0 0-58 0 0,0 0-160 0 0,0 0-282 0 0,0 0-262 0 0,0 0-205 0 0,0 0-170 0 0,0 0-145 0 0,0 0-129 0 0,-27 33-114 0 0,-82 108-92 0 0,46-36 62 0 0,56-85-190 0 0,1-1-1 0 0,0 1 1 0 0,1 0 0 0 0,1 0 0 0 0,1 0 0 0 0,1 0 0 0 0,1 1 0 0 0,1-1-1 0 0,1 14-3 0 0,0-29 3 0 0,-1 0-1 0 0,1-1 0 0 0,1 1 1 0 0,-1 0-1 0 0,0-1 0 0 0,1 1 1 0 0,0-1-1 0 0,0 0 0 0 0,1 1 1 0 0,-1-1-1 0 0,1 0 0 0 0,0 0 0 0 0,0 0 1 0 0,0-1-1 0 0,0 1 0 0 0,1-1 1 0 0,-1 0-1 0 0,1 0 0 0 0,0 0 1 0 0,0 0-1 0 0,0-1 0 0 0,0 1 1 0 0,0-1-1 0 0,1 0 0 0 0,-1 0 0 0 0,1-1 1 0 0,0 0-1 0 0,-1 1 0 0 0,1-1 1 0 0,0-1-1 0 0,0 1 0 0 0,3-1-2 0 0,5 2 88 0 0,-1-2-1 0 0,0 1 0 0 0,1-2 1 0 0,-1 1-1 0 0,0-2 0 0 0,1 0 0 0 0,-1 0 1 0 0,0-1-1 0 0,0-1 0 0 0,-1 0 1 0 0,1 0-1 0 0,7-5-87 0 0,-1-1 96 0 0,0-1 1 0 0,-1-1-1 0 0,0-1 0 0 0,-1 0 1 0 0,-1-1-1 0 0,0-1 1 0 0,-1 0-1 0 0,0-1 0 0 0,-2 0 1 0 0,0-1-1 0 0,0-1 1 0 0,-2 0-1 0 0,0 0 0 0 0,-1-1 1 0 0,-1 0-1 0 0,-1-1 0 0 0,0 1 1 0 0,-2-1-1 0 0,0-1 1 0 0,-1 1-1 0 0,-1-1 0 0 0,-1-3-96 0 0,-1 16-64 0 0,0 0-1 0 0,0 0 0 0 0,0 0 0 0 0,-1 0 0 0 0,-1 0 0 0 0,0 0 0 0 0,0 0 0 0 0,0 0 0 0 0,-1 1 0 0 0,0-1 0 0 0,0 0 1 0 0,-1 1-1 0 0,0-1 0 0 0,0 1 0 0 0,-1 0 0 0 0,0 0 0 0 0,0 0 0 0 0,-1 1 0 0 0,0-1 0 0 0,0 1 0 0 0,0 0 1 0 0,-1 1-1 0 0,0-1 0 0 0,0 1 0 0 0,0 0 0 0 0,-1 1 0 0 0,0-1 0 0 0,1 1 0 0 0,-2 1 0 0 0,1-1 0 0 0,0 1 1 0 0,-1 0-1 0 0,-5-1 65 0 0,-65-1-2627 0 0,29 13-5727 0 0,29 0-3352 0 0</inkml:trace>
  <inkml:trace contextRef="#ctx0" brushRef="#br0" timeOffset="59896.511">9150 3190 5785 0 0,'0'0'4224'0'0,"0"0"-1345"0"0,0 0-606 0 0,0 0-305 0 0,0 0-265 0 0,0 0-263 0 0,0 0-266 0 0,0 0-274 0 0,0 0-236 0 0,0 0-133 0 0,33-22-100 0 0,101-68-92 0 0,-62 48 253 0 0,-70 41-591 0 0,0 1 1 0 0,-1-1-1 0 0,1 0 0 0 0,0 1 1 0 0,0-1-1 0 0,0 1 1 0 0,0 0-1 0 0,-1 0 1 0 0,1 0-1 0 0,0 0 0 0 0,0 0 1 0 0,0 0-1 0 0,0 0 1 0 0,0 1-1 0 0,0-1 1 0 0,-1 0-1 0 0,1 1 1 0 0,0 0-1 0 0,0-1 0 0 0,-1 1 1 0 0,1 0-1 0 0,0 0 1 0 0,-1 0-1 0 0,1 0 1 0 0,-1 0-1 0 0,1 1 1 0 0,-1-1-1 0 0,0 0 0 0 0,1 1 1 0 0,-1-1-1 0 0,0 1 1 0 0,0-1-1 0 0,0 1 1 0 0,0-1-1 0 0,0 1 0 0 0,0 0 1 0 0,-1 0-1 0 0,1-1 1 0 0,0 1-1 0 0,-1 0 1 0 0,1 0-1 0 0,-1 0 1 0 0,0 0-1 0 0,0-1 0 0 0,0 1 1 0 0,0 2-2 0 0,17 30 22 0 0,-9-26-16 0 0,-6-4-2 0 0,0-1 0 0 0,1 0 0 0 0,0 1-1 0 0,-1-1 1 0 0,1-1 0 0 0,0 1 0 0 0,1 0-1 0 0,-1-1 1 0 0,0 0 0 0 0,1 1-1 0 0,0-1 1 0 0,-1-1 0 0 0,1 1 0 0 0,0 0-1 0 0,0-1 1 0 0,0 0 0 0 0,0 0 0 0 0,0 0-1 0 0,0 0 1 0 0,3-1-4 0 0,1 0 4 0 0,-3 1-9 0 0,0-1 1 0 0,0 0-1 0 0,0 0 1 0 0,-1 0-1 0 0,1-1 1 0 0,0 0 0 0 0,0 0-1 0 0,0 0 1 0 0,0 0-1 0 0,-1-1 1 0 0,1 0 0 0 0,0 0-1 0 0,-1 0 1 0 0,0 0-1 0 0,3-2 5 0 0,-1 0-730 0 0,0 1-1544 0 0,-4-1-2847 0 0,-1 4-6602 0 0</inkml:trace>
  <inkml:trace contextRef="#ctx0" brushRef="#br0" timeOffset="60408.92">9903 3212 4257 0 0,'0'0'2315'0'0,"0"0"-54"0"0,0 0-18 0 0,0 0-29 0 0,0 0-211 0 0,0 0-420 0 0,0 0-420 0 0,0 0-323 0 0,0 0-240 0 0,0 0-193 0 0,0 0-77 0 0,0 0-62 0 0,0 0-36 0 0,-14 28 15 0 0,-43 84-29 0 0,43-72 40 0 0,20-31 48 0 0,-1-7-193 0 0,-1-1-12 0 0,0 0-1 0 0,0 0 1 0 0,0 0 0 0 0,0-1 0 0 0,0 1-1 0 0,0-1 1 0 0,0 0 0 0 0,0 0-1 0 0,0-1 1 0 0,0 1 0 0 0,0-1-1 0 0,1 0 1 0 0,-2 0 0 0 0,1 0 0 0 0,0 0-1 0 0,0-1 1 0 0,0 0 0 0 0,-1 0-1 0 0,1 0 1 0 0,0 0 0 0 0,-1 0 0 0 0,0-1-1 0 0,0 1 1 0 0,0-1 0 0 0,0 0-1 0 0,0 0 1 0 0,0 0 0 0 0,-1 0-1 0 0,1-1 1 0 0,-1 1 0 0 0,0-1 0 0 0,0 0-1 0 0,0 1 1 0 0,-1-1 0 0 0,1 0-1 0 0,-1 0 1 0 0,0 0 0 0 0,0 0 0 0 0,0-2-101 0 0,0 2-5 0 0,-1 0 1 0 0,1 0 0 0 0,0 0 0 0 0,-1 0 0 0 0,0-1 0 0 0,0 1 0 0 0,0 0-1 0 0,-1 0 1 0 0,0 0 0 0 0,1 0 0 0 0,-1 0 0 0 0,-1 0 0 0 0,1 0 0 0 0,0 0 0 0 0,-1 0-1 0 0,0 0 1 0 0,0 1 0 0 0,0-1 0 0 0,-1 1 0 0 0,1-1 0 0 0,-1 1 0 0 0,1 0 0 0 0,-1 0-1 0 0,0 0 1 0 0,-3-2 4 0 0,-62-23-5774 0 0,53 27-1391 0 0,5 1-4930 0 0</inkml:trace>
  <inkml:trace contextRef="#ctx0" brushRef="#br0" timeOffset="60720.664">10142 2988 6809 0 0,'0'0'2552'0'0,"0"0"-572"0"0,0 0-254 0 0,0 0-189 0 0,0 0-227 0 0,0 0-272 0 0,0 0-342 0 0,0 0-168 0 0,0 0 36 0 0,0 0 93 0 0,0 0 90 0 0,0 0 20 0 0,0 0-68 0 0,17 0-98 0 0,114 0 912 0 0,14-23 94 0 0,-89 18-167 0 0,-34 2-4761 0 0,-1 0-9371 0 0,-21 3 1934 0 0</inkml:trace>
  <inkml:trace contextRef="#ctx0" brushRef="#br0" timeOffset="60928.459">10192 3227 9386 0 0,'0'0'3549'0'0,"0"0"-2002"0"0,0 0-596 0 0,0 0 120 0 0,0 0 150 0 0,0 0-75 0 0,0 0-146 0 0,0 0-199 0 0,0 0-167 0 0,0 0-122 0 0,0 0-107 0 0,33-1-89 0 0,103-2-89 0 0,-29-12 25 0 0,-49 2-3104 0 0,-2-7-4530 0 0,-47 17-4082 0 0</inkml:trace>
  <inkml:trace contextRef="#ctx0" brushRef="#br0" timeOffset="56976.326">6792 3205 12667 0 0,'0'0'1360'0'0,"0"0"-388"0"0,0 0-76 0 0,0 0 177 0 0,0 0 180 0 0,0 0 11 0 0,0 0-158 0 0,0 0-196 0 0,0 0-128 0 0,0 0-131 0 0,0 0-89 0 0,0 0-49 0 0,27-7-71 0 0,83-20-96 0 0,-48 17 202 0 0,10 9-435 0 0,-40 2-3262 0 0,-31-3-46 0 0,-1-3-6995 0 0,0 5 8628 0 0,0-1-5800 0 0</inkml:trace>
  <inkml:trace contextRef="#ctx0" brushRef="#br0" timeOffset="57443.858">6924 2914 7330 0 0,'0'0'2951'0'0,"0"0"-1115"0"0,0 0-345 0 0,0 0 32 0 0,0 0 11 0 0,0 0-59 0 0,0 0-240 0 0,0 0-251 0 0,0 0-128 0 0,0 0-29 0 0,0 0-83 0 0,0 0-69 0 0,0 0-67 0 0,5 29-114 0 0,24 140 242 0 0,-24-119-593 0 0,-3 0 0 0 0,-1 0 1 0 0,-3 0-1 0 0,-2 8-143 0 0,3-18-1617 0 0,1-26-7321 0 0,0-12-2674 0 0</inkml:trace>
  <inkml:trace contextRef="#ctx0" brushRef="#br0" timeOffset="53140.344">4574 3080 8146 0 0,'0'0'2086'0'0,"0"0"-1088"0"0,0 0-249 0 0,0 0 433 0 0,0 0 428 0 0,0 0 241 0 0,0 0-109 0 0,0 0-363 0 0,0 0-323 0 0,0 0-228 0 0,0 0-165 0 0,0 0-140 0 0,0 0-68 0 0,-4 22-62 0 0,-22 107 177 0 0,5 6 175 0 0,22-126-1966 0 0,8-22-127 0 0,-5 0 223 0 0,6-16-3313 0 0,-3 10-4275 0 0,-2 7 582 0 0</inkml:trace>
  <inkml:trace contextRef="#ctx0" brushRef="#br0" timeOffset="53487.632">4515 2708 12179 0 0,'0'0'2347'0'0,"0"0"-662"0"0,0 0-292 0 0,0 0-82 0 0,0 0-98 0 0,0 0-155 0 0,0 0-313 0 0,0 0-325 0 0,0 0-244 0 0,0 0-188 0 0,0 0-52 0 0,0 0-33 0 0,-4-3 18 0 0,-9-7 38 0 0,9 9 29 0 0,4 6-1 0 0,13 16-2906 0 0,-7-15-1390 0 0,-4-6-3134 0 0</inkml:trace>
  <inkml:trace contextRef="#ctx0" brushRef="#br0" timeOffset="53911.334">4721 3378 9938 0 0,'0'0'1744'0'0,"0"0"-342"0"0,0 0-171 0 0,0 0-24 0 0,0 0-24 0 0,0 0-118 0 0,0 0-216 0 0,0 0-203 0 0,0 0-155 0 0,0 0-97 0 0,16-35-52 0 0,49-108-42 0 0,-21 70 190 0 0,55-58 287 0 0,-93 164-999 0 0,8 115 607 0 0,-6-127-342 0 0,-7-15-8 0 0,1 1 0 0 0,0-1 0 0 0,0 0 0 0 0,0 1 0 0 0,1-1 0 0 0,0-1 0 0 0,0 1 0 0 0,1 0-1 0 0,0-1 1 0 0,0 1 0 0 0,0-1 0 0 0,0 0 0 0 0,1-1 0 0 0,0 1 0 0 0,4 2-35 0 0,-6-6 94 0 0,1 0 0 0 0,0-1 0 0 0,0 1 0 0 0,-1-1 0 0 0,1 0 0 0 0,0 0 0 0 0,0 0 0 0 0,-1-1 0 0 0,1 1 0 0 0,0-1 0 0 0,-1 0 0 0 0,1 0 0 0 0,0 0 0 0 0,-1 0 0 0 0,0-1 0 0 0,1 1 0 0 0,-1-1 0 0 0,0 0 0 0 0,1 0 0 0 0,-1 0 0 0 0,0-1 0 0 0,-1 1 0 0 0,1-1 0 0 0,0 1 0 0 0,-1-1 0 0 0,1 0 0 0 0,-1 0 0 0 0,0 0 0 0 0,0 0 0 0 0,0-1 0 0 0,-1 1 0 0 0,1 0 0 0 0,-1-1 0 0 0,1 1 0 0 0,-1-1 0 0 0,0 0-94 0 0,13-18 123 0 0,45-95 448 0 0,-50 79-371 0 0,-1 3-2890 0 0,-7 34 1811 0 0,0 1-3822 0 0,-1 0 2392 0 0,2 0-9594 0 0</inkml:trace>
  <inkml:trace contextRef="#ctx0" brushRef="#br0" timeOffset="54325.62">5317 2756 8418 0 0,'0'0'2678'0'0,"0"0"-631"0"0,0 0-372 0 0,0 0-286 0 0,0 0-260 0 0,0 0-233 0 0,0 0-220 0 0,0 0-87 0 0,0 0-51 0 0,0 0-17 0 0,0 0-4 0 0,0 0-31 0 0,20-13-62 0 0,64-40-40 0 0,10 19 453 0 0,21 19-275 0 0,-113 16-550 0 0,-1 0 0 0 0,1 0 0 0 0,-1 0 0 0 0,1 0 0 0 0,-1 0 0 0 0,1 0 0 0 0,-1 0 0 0 0,0 0 0 0 0,1 1 0 0 0,-1-1 0 0 0,0 1 0 0 0,0-1 0 0 0,0 0 0 0 0,0 1 0 0 0,0 0 0 0 0,0-1 0 0 0,-1 1 0 0 0,1 0 0 0 0,0-1 0 0 0,-1 1 0 0 0,0 0 0 0 0,1 0 0 0 0,-1-1 0 0 0,0 1 0 0 0,0 0 0 0 0,0 0 0 0 0,0-1 0 0 0,0 1 0 0 0,0 0 0 0 0,0 0 0 0 0,-1 0 0 0 0,1-1 0 0 0,-1 1 0 0 0,1 0 0 0 0,-1 0 0 0 0,0-1 0 0 0,1 1 0 0 0,-1-1 0 0 0,0 1 0 0 0,0-1 0 0 0,0 1 0 0 0,0-1 0 0 0,-1 1 0 0 0,1-1-11 0 0,-108 130 803 0 0,108-130-794 0 0,0 0 1 0 0,0-1-1 0 0,0 1 1 0 0,0 0 0 0 0,1 0-1 0 0,-1 0 1 0 0,0 0-1 0 0,0 0 1 0 0,1 0-1 0 0,-1 0 1 0 0,0 0 0 0 0,1 0-1 0 0,-1 0 1 0 0,1 0-1 0 0,-1 0 1 0 0,1 1 0 0 0,0-1-1 0 0,-1 0 1 0 0,1 0-1 0 0,0 0 1 0 0,0 1-1 0 0,0-1 1 0 0,0 0 0 0 0,0 0-1 0 0,0 1 1 0 0,0-1-1 0 0,1 0 1 0 0,-1 0-1 0 0,0 0 1 0 0,1 1 0 0 0,-1-1-1 0 0,1 0 1 0 0,-1 0-1 0 0,1 0 1 0 0,-1 0-1 0 0,1 0 1 0 0,0 0 0 0 0,-1 0-1 0 0,1 0 1 0 0,0 0-1 0 0,0 0 1 0 0,0 0 0 0 0,0-1-1 0 0,0 1 1 0 0,0 0-1 0 0,0 0 1 0 0,0-1-1 0 0,0 1 1 0 0,0-1 0 0 0,0 1-1 0 0,1-1 1 0 0,-1 0-1 0 0,0 1 1 0 0,0-1-1 0 0,0 0 1 0 0,1 0 0 0 0,-1 0-1 0 0,0 0-10 0 0,98 8 1073 0 0,-57-8-3771 0 0,-1-1-7193 0 0,-35 1-1840 0 0</inkml:trace>
  <inkml:trace contextRef="#ctx0" brushRef="#br0" timeOffset="54660.756">5936 2848 7154 0 0,'0'0'2555'0'0,"0"0"-341"0"0,0 0-226 0 0,0 0-156 0 0,0 0-265 0 0,0 0-349 0 0,0 0-212 0 0,0 0-176 0 0,0 0-136 0 0,0 0-83 0 0,0 0-93 0 0,0 0-88 0 0,0 0-46 0 0,-22 28-71 0 0,-66 94-93 0 0,42-26 52 0 0,40-78-216 0 0,1 1 0 0 0,0-1 0 0 0,1 1-1 0 0,1-1 1 0 0,1 1 0 0 0,1 0-1 0 0,1 0 1 0 0,1 19-56 0 0,0-31 26 0 0,0 1 1 0 0,0-1-1 0 0,0 1 0 0 0,1-1 0 0 0,1 0 1 0 0,-1 0-1 0 0,1 0 0 0 0,0 0 0 0 0,0 0 1 0 0,1 0-1 0 0,0-1 0 0 0,0 0 0 0 0,1 1 1 0 0,0-2-1 0 0,0 1 0 0 0,0-1 0 0 0,0 1 1 0 0,1-1-1 0 0,0-1 0 0 0,0 1 0 0 0,1-1 1 0 0,-1 0-1 0 0,7 2-26 0 0,-2-2 97 0 0,0 0 0 0 0,0-1-1 0 0,0-1 1 0 0,0 0 0 0 0,1 0 0 0 0,-1-1 0 0 0,1-1 0 0 0,-1 0-1 0 0,0 0 1 0 0,1-2 0 0 0,-1 1 0 0 0,1-1 0 0 0,-1-1-1 0 0,0 0 1 0 0,0 0 0 0 0,0-1 0 0 0,-1 0 0 0 0,1-1 0 0 0,-1-1-1 0 0,0 1 1 0 0,0-2 0 0 0,-1 1 0 0 0,0-1 0 0 0,0-1-1 0 0,1-1-96 0 0,2-1 66 0 0,0-1 0 0 0,-1-1-1 0 0,0 0 1 0 0,-1 0-1 0 0,0-1 1 0 0,-1 0 0 0 0,-1-1-1 0 0,0 0 1 0 0,-1 0-1 0 0,0-1 1 0 0,-1 0-1 0 0,-1 0 1 0 0,0 0 0 0 0,-1-1-1 0 0,-1 1 1 0 0,0-1-1 0 0,0-16-65 0 0,-3 22-93 0 0,-1 0 0 0 0,0 0-1 0 0,-1 0 1 0 0,0 1 0 0 0,-1-1 0 0 0,0 0-1 0 0,0 1 1 0 0,-1-1 0 0 0,0 1-1 0 0,-1 0 1 0 0,0 1 0 0 0,0-1-1 0 0,-1 1 1 0 0,0 0 0 0 0,0 0-1 0 0,-1 0 1 0 0,0 1 0 0 0,0 0-1 0 0,-1 1 1 0 0,0 0 0 0 0,0 0-1 0 0,-1 0 1 0 0,1 1 0 0 0,-1 1 0 0 0,0-1-1 0 0,-1 1 1 0 0,1 1 0 0 0,-1 0-1 0 0,1 0 1 0 0,-1 1 0 0 0,0 0-1 0 0,0 1 1 0 0,-7-1 93 0 0,-66 6-3405 0 0,32 14-4203 0 0,32-7-3506 0 0</inkml:trace>
  <inkml:trace contextRef="#ctx0" brushRef="#br0" timeOffset="55145.607">5717 3208 4033 0 0,'0'0'3435'0'0,"0"0"-579"0"0,0 0-364 0 0,0 0-270 0 0,0 0-299 0 0,0 0-273 0 0,0 0-294 0 0,0 0-299 0 0,0 0-214 0 0,0 0-131 0 0,0 0-126 0 0,0 0-66 0 0,17-9-61 0 0,70-44 193 0 0,-77 47-567 0 0,0 1 0 0 0,0 1 0 0 0,0 0 0 0 0,1 0 0 0 0,0 1 0 0 0,0 0 0 0 0,0 1 0 0 0,0 0 0 0 0,0 1 0 0 0,0 0 0 0 0,0 1 0 0 0,1 0-1 0 0,7 2-84 0 0,-10-2 15 0 0,-4 1-13 0 0,-1 1-1 0 0,1 0 1 0 0,-1 0-1 0 0,0 0 1 0 0,1 0 0 0 0,-1 1-1 0 0,0 0 1 0 0,0 0 0 0 0,-1 0-1 0 0,1 0 1 0 0,-1 1 0 0 0,1-1-1 0 0,-1 1 1 0 0,0 0 0 0 0,-1 0-1 0 0,1 0 1 0 0,1 3-2 0 0,13 14 20 0 0,-12-15 10 0 0,0-1-1 0 0,1 1 1 0 0,0-1-1 0 0,0-1 1 0 0,0 1 0 0 0,0-1-1 0 0,1 0 1 0 0,0 0-1 0 0,0-1 1 0 0,0 0 0 0 0,5 1-30 0 0,7 1-3205 0 0,2-4-3530 0 0,-21-1-5253 0 0</inkml:trace>
  <inkml:trace contextRef="#ctx0" brushRef="#br0" timeOffset="56610.022">6444 3426 384 0 0,'0'0'2702'0'0,"0"0"-426"0"0,0 0-114 0 0,0 0-60 0 0,0 0-72 0 0,0 0-156 0 0,0 0-223 0 0,0 0-214 0 0,0 0-270 0 0,0 0-249 0 0,0 0-192 0 0,0 0-164 0 0,0 0-99 0 0,-4 2-83 0 0,-1 1-224 0 0,-1 0 1 0 0,1 1-1 0 0,0 0 1 0 0,0 0 0 0 0,0 0-1 0 0,1 1 1 0 0,-1 0-1 0 0,1 0 1 0 0,0 0-1 0 0,1 0 1 0 0,-1 1-1 0 0,1-1 1 0 0,0 1-157 0 0,-7 74 448 0 0,11-78-412 0 0,0 0 0 0 0,0 0 1 0 0,1 0-1 0 0,-1 0 0 0 0,0 0 0 0 0,1 0 0 0 0,0 0 1 0 0,-1-1-1 0 0,1 1 0 0 0,0-1 0 0 0,0 0 0 0 0,0 1 1 0 0,0-1-1 0 0,0 0 0 0 0,0 0 0 0 0,0 0 0 0 0,0 0 0 0 0,0 0 1 0 0,0-1-1 0 0,1 1 0 0 0,-1-1 0 0 0,0 1 0 0 0,0-1 1 0 0,1 0-1 0 0,-1 0 0 0 0,0 0 0 0 0,1 0 0 0 0,-1 0 1 0 0,0 0-1 0 0,1-1 0 0 0,-1 1 0 0 0,0-1 0 0 0,0 0 1 0 0,0 0-1 0 0,1 0 0 0 0,-1 0 0 0 0,0 0 0 0 0,0 0 1 0 0,0 0-1 0 0,-1-1 0 0 0,1 1 0 0 0,0 0 0 0 0,1-2-36 0 0,2-3 29 0 0,0 0-1 0 0,-1-1 0 0 0,1 1 1 0 0,-1-1-1 0 0,-1 0 0 0 0,1 0 1 0 0,-1 0-1 0 0,0-1 1 0 0,-1 1-1 0 0,0-1 0 0 0,0 1 1 0 0,0-1-1 0 0,-1 0 0 0 0,0 0 1 0 0,-1 0-1 0 0,0 1 0 0 0,0-1 1 0 0,-1 0-1 0 0,0-1-28 0 0,-29-25-2101 0 0,15 29-1620 0 0,0 4-3816 0 0,10 1-4156 0 0</inkml:trace>
  <inkml:trace contextRef="#ctx0" brushRef="#br0" timeOffset="88118.386">546 3904 0 0 0,'0'0'220'0'0,"0"0"616"0"0,0 0 134 0 0,0 0 67 0 0,0 0 222 0 0,0 0 324 0 0,0 0 316 0 0,12-5 191 0 0,37-14-12 0 0,-37 14-164 0 0,-12 5-211 0 0,0 0-180 0 0,0 0-131 0 0,0 0-142 0 0,-5 0 522 0 0,-16 0-943 0 0,-2-1-509 0 0,-1 1 0 0 0,1 1 0 0 0,0 1 0 0 0,-1 1 0 0 0,1 1 0 0 0,0 1 0 0 0,-7 4-320 0 0,-171 75 481 0 0,201-85-474 0 0,1 1 0 0 0,-1 0 0 0 0,1 0 0 0 0,-1 0 0 0 0,1 0 0 0 0,-1 0 0 0 0,1 0 0 0 0,-1 0 0 0 0,1 0 0 0 0,-1 0 0 0 0,1 0 0 0 0,-1 0 0 0 0,1 1 0 0 0,-1-1 0 0 0,1 0 0 0 0,-1 0 0 0 0,1 0 0 0 0,-1 1 0 0 0,1-1 0 0 0,-1 0 0 0 0,0 1 0 0 0,1-1 0 0 0,-1 0 0 0 0,0 1-1 0 0,1-1 1 0 0,-1 0 0 0 0,0 1 0 0 0,1-1 0 0 0,-1 0 0 0 0,0 1 0 0 0,1-1 0 0 0,-1 1 0 0 0,0-1 0 0 0,0 1 0 0 0,0-1 0 0 0,0 1 0 0 0,1-1 0 0 0,-1 1 0 0 0,0-1 0 0 0,0 1 0 0 0,0-1 0 0 0,0 1 0 0 0,0-1 0 0 0,0 1 0 0 0,0-1 0 0 0,0 1 0 0 0,0-1 0 0 0,-1 1 0 0 0,1-1 0 0 0,0 1 0 0 0,0-1 0 0 0,0 1 0 0 0,0-1 0 0 0,-1 1 0 0 0,1-1 0 0 0,0 0 0 0 0,-1 1 0 0 0,1-1 0 0 0,0 1 0 0 0,-1-1 0 0 0,1 0 0 0 0,0 1 0 0 0,-1-1 0 0 0,1 0 0 0 0,-1 1 0 0 0,1-1 0 0 0,-1 0-7 0 0,47 13 291 0 0,33 8 150 0 0,43 31-23 0 0,-116-50-383 0 0,-1 0 1 0 0,0 0 0 0 0,1 1 0 0 0,-1 0-1 0 0,0 0 1 0 0,-1 0 0 0 0,1 0-1 0 0,0 1 1 0 0,-1 0 0 0 0,0 0 0 0 0,0 0-1 0 0,0 1 1 0 0,0-1 0 0 0,-1 1 0 0 0,0 0-1 0 0,0 0 1 0 0,0 0 0 0 0,0 0-1 0 0,-1 0 1 0 0,0 1 0 0 0,0-1 0 0 0,0 1-1 0 0,-1 0 1 0 0,0-1 0 0 0,0 1-1 0 0,0 0 1 0 0,-1 0 0 0 0,0 0-36 0 0,-4 1 51 0 0,0 0 1 0 0,0-1-1 0 0,-1 0 0 0 0,0 0 1 0 0,0 0-1 0 0,0-1 0 0 0,-1 1 1 0 0,0-1-1 0 0,0 0 0 0 0,0-1 1 0 0,-1 0-1 0 0,1 0 1 0 0,-1 0-1 0 0,0-1 0 0 0,0 0 1 0 0,-5 2-52 0 0,-30 16 134 0 0,-79 30 6 0 0,67-39-66 0 0,53-12-57 0 0,1 0 0 0 0,0 0-39 0 0,0 0 8 0 0,0 0 9 0 0,0 0 10 0 0,0 0-3 0 0,0 0-32 0 0,0 0-15 0 0,12-29-4750 0 0,4 15-3745 0 0,-12 12-3073 0 0</inkml:trace>
  <inkml:trace contextRef="#ctx0" brushRef="#br0" timeOffset="88402.629">1006 4037 14067 0 0,'0'0'952'0'0,"0"0"-338"0"0,0 0 162 0 0,0 0 424 0 0,0 0 348 0 0,0 0-29 0 0,0 0-364 0 0,0 0-400 0 0,0 0-296 0 0,0 0-164 0 0,0 0-98 0 0,0 0-50 0 0,0 0-77 0 0,-6 29-30 0 0,-21 88-22 0 0,10-53-606 0 0,12-58-1676 0 0,0-5-6351 0 0,2-1-2962 0 0</inkml:trace>
  <inkml:trace contextRef="#ctx0" brushRef="#br0" timeOffset="88614.642">956 3720 11282 0 0,'0'0'3337'0'0,"0"0"-1456"0"0,0 0-425 0 0,0 0-296 0 0,0 0-128 0 0,0 0-176 0 0,0 0-287 0 0,0 0-369 0 0,0 0-136 0 0,0 0-136 0 0,0 0-112 0 0,0 0-32 0 0,0 0-305 0 0,83-62-543 0 0,-68 84-1312 0 0,-4-8-4114 0 0,-6 1-4424 0 0</inkml:trace>
  <inkml:trace contextRef="#ctx0" brushRef="#br0" timeOffset="88899.835">1210 4243 13187 0 0,'0'0'1636'0'0,"0"0"-296"0"0,0 0-18 0 0,0 0 110 0 0,0 0-3 0 0,0 0-213 0 0,0 0-392 0 0,0 0-334 0 0,0 0-182 0 0,0 0-106 0 0,0 0 0 0 0,0 0-2 0 0,0 0-16 0 0,12-20-40 0 0,60-96 89 0 0,-63 100-167 0 0,-3 2-67 0 0,1 0 0 0 0,1 1 1 0 0,0 1-1 0 0,1-1 0 0 0,0 1 0 0 0,1 0 0 0 0,0 1 1 0 0,1 1-1 0 0,2-2 1 0 0,-12 12-18 0 0,0 0 0 0 0,0 0-1 0 0,0 0 1 0 0,0 1 0 0 0,0-1 0 0 0,0 0 0 0 0,0 1 0 0 0,0-1-1 0 0,0 1 1 0 0,0-1 0 0 0,0 1 0 0 0,0 0 0 0 0,0-1 0 0 0,-1 1 0 0 0,1 0-1 0 0,0 0 1 0 0,0 0 0 0 0,-1-1 0 0 0,1 1 0 0 0,-1 0 0 0 0,1 0-1 0 0,-1 0 1 0 0,1 0 0 0 0,-1 0 0 0 0,1 0 0 0 0,-1 0 0 0 0,0 0 0 0 0,0 0-1 0 0,1 0 1 0 0,-1 0 0 0 0,0 0 0 0 0,0 0 0 0 0,0 0 0 0 0,0 0-1 0 0,0 0 1 0 0,0 1 0 0 0,-1-1 0 0 0,1 0 0 0 0,0 0 0 0 0,0 0-1 0 0,-1 0 1 0 0,1 0 0 0 0,-1 1 18 0 0,1 2-31 0 0,18 98 18 0 0,-17-99 23 0 0,0 0-1 0 0,1 0 1 0 0,-1 0-1 0 0,1 0 0 0 0,-1 0 1 0 0,1 0-1 0 0,0 0 1 0 0,0 0-1 0 0,1-1 1 0 0,-1 1-1 0 0,1-1 1 0 0,-1 1-1 0 0,1-1 0 0 0,0 0 1 0 0,-1 0-1 0 0,1 0 1 0 0,0-1-1 0 0,0 1 1 0 0,0-1-1 0 0,1 1 1 0 0,-1-1-1 0 0,0 0 1 0 0,1 0-1 0 0,-1-1 0 0 0,0 1 1 0 0,1-1-1 0 0,-1 1 1 0 0,3-1-10 0 0,-2 0 54 0 0,0 0 0 0 0,0 0 1 0 0,0 0-1 0 0,0 0 0 0 0,0 0 0 0 0,-1-1 1 0 0,1 0-1 0 0,0 0 0 0 0,0 0 1 0 0,-1 0-1 0 0,1-1 0 0 0,0 1 0 0 0,-1-1 1 0 0,0 0-1 0 0,1 0 0 0 0,-1 0 1 0 0,0-1-55 0 0,63-70 1564 0 0,-58 30-10411 0 0,-8 41-3064 0 0</inkml:trace>
  <inkml:trace contextRef="#ctx0" brushRef="#br0" timeOffset="89368.666">1757 3665 7818 0 0,'0'0'2200'0'0,"0"0"-626"0"0,0 0-230 0 0,0 0-22 0 0,0 0 5 0 0,0 0-140 0 0,0 0-337 0 0,0 0-199 0 0,0 0-65 0 0,0 0 27 0 0,0 0 43 0 0,0 0-53 0 0,11 1-97 0 0,95 10 814 0 0,-104-12-1283 0 0,0 1 0 0 0,1-1 0 0 0,-1 1 0 0 0,0 0 0 0 0,1 0 0 0 0,-1 0 0 0 0,0 0 0 0 0,1 0 0 0 0,-1 1 0 0 0,0-1 0 0 0,0 1 1 0 0,1-1-1 0 0,-1 1 0 0 0,0 0 0 0 0,0 0 0 0 0,0 0 0 0 0,0 0 0 0 0,0 0 0 0 0,0 0 0 0 0,0 1 0 0 0,0-1 0 0 0,-1 1 0 0 0,1-1 0 0 0,0 1 0 0 0,-1 0 0 0 0,1 0 0 0 0,-1-1 0 0 0,0 1 1 0 0,1 0-1 0 0,-1 0 0 0 0,0 0 0 0 0,0 1 0 0 0,-1-1 0 0 0,1 0 0 0 0,0 0 0 0 0,-1 0 0 0 0,1 1 0 0 0,-1-1 0 0 0,0 0 0 0 0,1 1 0 0 0,-1-1 0 0 0,0 0 0 0 0,-1 0 0 0 0,1 1 0 0 0,0-1 1 0 0,-1 0-1 0 0,1 1 0 0 0,-1-1 0 0 0,0 0 0 0 0,1 0 0 0 0,-1 0 0 0 0,-1 1-37 0 0,-61 67 1608 0 0,63-70-1584 0 0,-1 1-1 0 0,1 0 1 0 0,-1 0 0 0 0,1-1-1 0 0,-1 1 1 0 0,1 0-1 0 0,-1 0 1 0 0,1 0 0 0 0,0 0-1 0 0,0-1 1 0 0,-1 1-1 0 0,1 0 1 0 0,0 0 0 0 0,0 0-1 0 0,0 0 1 0 0,0 0-1 0 0,0 0 1 0 0,0 0 0 0 0,0 0-1 0 0,0-1 1 0 0,0 1-1 0 0,0 0 1 0 0,1 0 0 0 0,-1 0-1 0 0,0 0 1 0 0,0 0-1 0 0,1 0 1 0 0,-1-1 0 0 0,1 1-1 0 0,-1 0 1 0 0,1 0-1 0 0,-1-1 1 0 0,1 1 0 0 0,0 0-1 0 0,-1 0 1 0 0,1-1-1 0 0,0 1 1 0 0,-1-1 0 0 0,1 1-1 0 0,0-1 1 0 0,0 1-1 0 0,-1-1 1 0 0,1 1 0 0 0,0-1-1 0 0,0 0 1 0 0,0 0-1 0 0,0 1-23 0 0,41 13 273 0 0,41 4-947 0 0,-64-6-1438 0 0,-10-5-4887 0 0,-3-1-4961 0 0</inkml:trace>
  <inkml:trace contextRef="#ctx0" brushRef="#br0" timeOffset="89887.327">2317 3856 5385 0 0,'0'0'2817'0'0,"0"0"-489"0"0,0 0-305 0 0,0 0-216 0 0,0 0-241 0 0,0 0-260 0 0,0 0-339 0 0,0 0-207 0 0,0 0-115 0 0,0 0-22 0 0,0 0-12 0 0,0 0-38 0 0,0 0-57 0 0,-24 32-77 0 0,-75 98-89 0 0,46-34 140 0 0,47-84-423 0 0,2 0 0 0 0,0 1 0 0 0,0 0 0 0 0,1-1 0 0 0,1 1 0 0 0,0 1 0 0 0,0-1 0 0 0,2 0 0 0 0,0 0 0 0 0,0 1 0 0 0,2 5-67 0 0,-1-13 46 0 0,0 0-1 0 0,0 0 0 0 0,1-1 0 0 0,0 1 1 0 0,0 0-1 0 0,0-1 0 0 0,1 0 0 0 0,0 1 1 0 0,0-1-1 0 0,0-1 0 0 0,1 1 0 0 0,0 0 1 0 0,-1-1-1 0 0,2 1 0 0 0,-1-1 0 0 0,0 0 1 0 0,1-1-1 0 0,0 1 0 0 0,0-1 0 0 0,0 0 1 0 0,0 0-1 0 0,0 0 0 0 0,1-1 1 0 0,-1 0-1 0 0,1 0 0 0 0,2 0-45 0 0,7 0 132 0 0,1 0 0 0 0,0-2 1 0 0,0 0-1 0 0,0 0 0 0 0,0-2 0 0 0,0 0 0 0 0,-1-1 0 0 0,1 0 0 0 0,-1-1 1 0 0,0-1-1 0 0,0 0 0 0 0,0-1 0 0 0,-1-1 0 0 0,1 0 0 0 0,-2-1 1 0 0,1-1-1 0 0,-1 0 0 0 0,-1-1 0 0 0,1 0 0 0 0,-2-1 0 0 0,1 0 1 0 0,-2 0-1 0 0,1-2 0 0 0,-2 1 0 0 0,0-1 0 0 0,0-1 0 0 0,-1 1 1 0 0,-1-2-1 0 0,0 1 0 0 0,1-4-132 0 0,-3 6-10 0 0,-1 1-1 0 0,0-1 1 0 0,-1 0-1 0 0,0 1 1 0 0,0-2 0 0 0,-1 1-1 0 0,-1 0 1 0 0,0 0-1 0 0,-1-1 1 0 0,0 1 0 0 0,-1 0-1 0 0,0 0 1 0 0,-1-1 0 0 0,-1 1-1 0 0,1 0 1 0 0,-2 0-1 0 0,0 1 1 0 0,0-1 0 0 0,-1 1-1 0 0,-1 0 1 0 0,0 0 0 0 0,0 1-1 0 0,-1-1 1 0 0,0 1-1 0 0,-1 1 1 0 0,0 0 0 0 0,0 0-1 0 0,-1 0 1 0 0,-1 1 0 0 0,1 0-1 0 0,-1 1 1 0 0,-9-5 10 0 0,7 6-153 0 0,-1 1 0 0 0,1 1-1 0 0,-1-1 1 0 0,-1 2 0 0 0,1 0 0 0 0,0 1 0 0 0,-1 0 0 0 0,1 1-1 0 0,-1 0 1 0 0,1 1 0 0 0,-1 1 0 0 0,0 0 0 0 0,1 1 0 0 0,0 0 0 0 0,-1 1-1 0 0,1 1 1 0 0,0 0 0 0 0,0 1 0 0 0,1 0 0 0 0,-9 5 153 0 0,-62 41-4827 0 0,11 15-5015 0 0,55-49-1179 0 0</inkml:trace>
  <inkml:trace contextRef="#ctx0" brushRef="#br0" timeOffset="90253.84">2066 4184 0 0 0,'0'0'2493'0'0,"0"0"542"0"0,0 0 32 0 0,0 0-210 0 0,0 0-253 0 0,0 0-330 0 0,0 0-364 0 0,0 0-424 0 0,0 0-372 0 0,0 0-263 0 0,0 0-176 0 0,0 0-167 0 0,0 0-109 0 0,6-3-56 0 0,90-50 1025 0 0,-80 46-1270 0 0,1 0 0 0 0,-1 0 0 0 0,2 2-1 0 0,-1 0 1 0 0,0 1 0 0 0,1 1 0 0 0,0 0 0 0 0,13 1-98 0 0,-29 3 14 0 0,1 1 0 0 0,-1-1 0 0 0,0 1 0 0 0,0 0 1 0 0,0-1-1 0 0,0 1 0 0 0,-1 0 0 0 0,1 0 0 0 0,0 1 0 0 0,-1-1 1 0 0,1 0-1 0 0,-1 0 0 0 0,0 1 0 0 0,0-1 0 0 0,0 1 0 0 0,0-1 1 0 0,0 1-1 0 0,0-1 0 0 0,-1 1 0 0 0,1 2-14 0 0,0-1 34 0 0,0 0-17 0 0,-1-1-1 0 0,1 1 1 0 0,0-1-1 0 0,0 1 0 0 0,0-1 1 0 0,0 1-1 0 0,1-1 1 0 0,0 0-1 0 0,-1 0 0 0 0,1 0 1 0 0,0 0-1 0 0,1 0 1 0 0,-1 0-1 0 0,0 0 1 0 0,1-1-1 0 0,-1 1 0 0 0,1-1 1 0 0,0 0-1 0 0,0 0 1 0 0,0 0-1 0 0,0 0 0 0 0,0 0 1 0 0,0-1-1 0 0,1 1 1 0 0,-1-1-1 0 0,1 0 1 0 0,-1 0-1 0 0,1 0 0 0 0,1 0-16 0 0,23 1 317 0 0,-12-1-2184 0 0,0 0-6679 0 0,-14-1-3581 0 0</inkml:trace>
  <inkml:trace contextRef="#ctx0" brushRef="#br0" timeOffset="90615.727">2735 4195 10514 0 0,'0'0'4419'0'0,"0"0"-2298"0"0,0 0-680 0 0,0 0-45 0 0,0 0-133 0 0,0 0-235 0 0,0 0-370 0 0,0 0-306 0 0,0 0-142 0 0,0 0-30 0 0,0 0-10 0 0,0 0-57 0 0,0 0-37 0 0,-8 19-39 0 0,-21 57-19 0 0,27-74-12 0 0,1 0 0 0 0,0 1 0 0 0,0-1 0 0 0,0 0 0 0 0,0 1 0 0 0,0-1 1 0 0,1 1-1 0 0,-1 0 0 0 0,1-1 0 0 0,-1 1 0 0 0,1-1 0 0 0,0 1 0 0 0,0 0 0 0 0,0-1 1 0 0,1 1-1 0 0,-1 0 0 0 0,0-1 0 0 0,1 1 0 0 0,0-1 0 0 0,0 1 0 0 0,0-1 0 0 0,0 1 0 0 0,0-1 1 0 0,0 0-1 0 0,0 1 0 0 0,1-1 0 0 0,-1 0 0 0 0,1 0 0 0 0,0 0 0 0 0,0 0 0 0 0,0 0 0 0 0,-1-1 1 0 0,2 1-1 0 0,-1 0 0 0 0,0-1 0 0 0,0 1 0 0 0,0-1 0 0 0,1 0 0 0 0,-1 0 0 0 0,1 0-6 0 0,3 1 84 0 0,0-1-1 0 0,-1 0 0 0 0,1 0 0 0 0,0 0 0 0 0,0-1 1 0 0,0 0-1 0 0,0 0 0 0 0,0-1 0 0 0,0 1 1 0 0,0-1-1 0 0,-1 0 0 0 0,1-1 0 0 0,0 0 0 0 0,3-1-83 0 0,-3 1 60 0 0,0 0 0 0 0,-1-1-1 0 0,1 1 1 0 0,-1-1 0 0 0,0 0-1 0 0,1-1 1 0 0,-1 1 0 0 0,-1-1-1 0 0,1 0 1 0 0,-1 0 0 0 0,1-1-1 0 0,-1 1 1 0 0,-1-1 0 0 0,1 0-1 0 0,0 0 1 0 0,-1 0 0 0 0,0-1-1 0 0,-1 1 1 0 0,1-1 0 0 0,-1 1-1 0 0,0-1 1 0 0,0 0 0 0 0,-1 0-1 0 0,1 0 1 0 0,-1 0 0 0 0,-1 0-1 0 0,1 0 1 0 0,-1 0 0 0 0,0 0-1 0 0,-1 0 1 0 0,0-6-60 0 0,-2 9-68 0 0,1 0-1 0 0,-1 0 0 0 0,0 1 1 0 0,0-1-1 0 0,0 1 0 0 0,0-1 1 0 0,0 1-1 0 0,-1 0 1 0 0,1 1-1 0 0,-1-1 0 0 0,1 0 1 0 0,-1 1-1 0 0,0 0 1 0 0,0 0-1 0 0,1 0 0 0 0,-1 0 1 0 0,0 1-1 0 0,0-1 1 0 0,0 1-1 0 0,-2 0 69 0 0,-24-1-3259 0 0,5 3-4090 0 0,9 1-4981 0 0</inkml:trace>
  <inkml:trace contextRef="#ctx0" brushRef="#br0" timeOffset="92836.26">5328 4129 10370 0 0,'0'0'1345'0'0,"0"0"-644"0"0,0 0 189 0 0,0 0 568 0 0,0 0 268 0 0,0 0 8 0 0,0 0-455 0 0,0 0-659 0 0,0 0-331 0 0,0 0-175 0 0,0 0-56 0 0,0 0 10 0 0,0 0 7 0 0,-13 2 5 0 0,-97 36 60 0 0,104-34-127 0 0,3-3-12 0 0,1 0 1 0 0,-1 0-1 0 0,0 0 0 0 0,1 0 0 0 0,-1 0 0 0 0,0 1 0 0 0,1-1 1 0 0,0 1-1 0 0,-1 0 0 0 0,1 0 0 0 0,0 0 0 0 0,0 0 0 0 0,0 0 1 0 0,0 0-1 0 0,0 1 0 0 0,0-1 0 0 0,1 1 0 0 0,-1-1 0 0 0,1 1 1 0 0,0 0-1 0 0,0-1 0 0 0,0 1 0 0 0,0 0 0 0 0,0 0 0 0 0,1 0 1 0 0,-1 0-1 0 0,1-1 0 0 0,0 1 0 0 0,-1 0 0 0 0,2 3-1 0 0,0-3 7 0 0,1-1 0 0 0,0 1 0 0 0,0-1 0 0 0,0 1 0 0 0,0-1 0 0 0,1 0 0 0 0,-1 0-1 0 0,1 0 1 0 0,-1 0 0 0 0,1 0 0 0 0,0-1 0 0 0,0 1 0 0 0,0-1 0 0 0,-1 0 0 0 0,1 0 0 0 0,1 0 0 0 0,-1 0 0 0 0,0 0 0 0 0,0 0-7 0 0,13 5 62 0 0,-8-3-65 0 0,82 48 747 0 0,-88-49-665 0 0,0 0 1 0 0,0 0-1 0 0,0 0 0 0 0,0 1 0 0 0,0-1 0 0 0,0 0 1 0 0,0 1-1 0 0,-1 0 0 0 0,1-1 0 0 0,-1 1 1 0 0,0 0-1 0 0,0 0 0 0 0,0-1 0 0 0,0 1 1 0 0,0 0-1 0 0,-1 0 0 0 0,1 0 0 0 0,-1 0 1 0 0,0 0-1 0 0,0 0 0 0 0,0 0 0 0 0,0 0 1 0 0,-1 0-1 0 0,1 0 0 0 0,-1 0 0 0 0,1 0 1 0 0,-1 0-1 0 0,0 0 0 0 0,0 0 0 0 0,-1-1 1 0 0,0 4-80 0 0,-2 0 76 0 0,0 0 1 0 0,0 1-1 0 0,-1-2 1 0 0,1 1 0 0 0,-1 0-1 0 0,0-1 1 0 0,-1 0 0 0 0,0 0-1 0 0,1-1 1 0 0,-1 1 0 0 0,-1-1-1 0 0,-4 2-76 0 0,-55 11-2813 0 0,52-17 284 0 0,4 0-2689 0 0,4 0-6247 0 0</inkml:trace>
  <inkml:trace contextRef="#ctx0" brushRef="#br0" timeOffset="93166.285">5413 3945 6937 0 0,'0'0'4211'0'0,"0"0"-1987"0"0,0 0-782 0 0,0 0-177 0 0,0 0-115 0 0,0 0-119 0 0,0 0-227 0 0,0 0-268 0 0,0 0-129 0 0,0 0-14 0 0,0 0-29 0 0,0 0-72 0 0,0 0-41 0 0,18-3-49 0 0,86-9 131 0 0,-34 16-64 0 0,-68-2-240 0 0,0 1-1 0 0,-1 0 0 0 0,0-1 0 0 0,1 1 1 0 0,-1 0-1 0 0,0 0 0 0 0,-1 0 0 0 0,1 0 1 0 0,0 0-1 0 0,-1 0 0 0 0,0 0 0 0 0,1 0 1 0 0,-1 0-1 0 0,-1 0 0 0 0,1 0 0 0 0,0 0 1 0 0,-1 0-1 0 0,1 0 0 0 0,-1 0 0 0 0,0 0 1 0 0,0 0-1 0 0,0 0 0 0 0,0 0 1 0 0,-1 0-1 0 0,1-1 0 0 0,-1 1 0 0 0,0-1 1 0 0,0 1-1 0 0,1-1 0 0 0,-2 0 0 0 0,1 1 1 0 0,0-1-1 0 0,0 0 0 0 0,-1 0 0 0 0,1-1 1 0 0,-1 1-1 0 0,1 0 0 0 0,-1-1 0 0 0,0 1-28 0 0,-16 19 388 0 0,17-20-365 0 0,1 1 0 0 0,0-1 0 0 0,0 0-1 0 0,0 1 1 0 0,1-1 0 0 0,-1 1 0 0 0,0 0 0 0 0,0-1 0 0 0,1 1-1 0 0,-1 0 1 0 0,1-1 0 0 0,0 1 0 0 0,-1 0 0 0 0,1-1-1 0 0,0 1 1 0 0,0 0 0 0 0,0 0 0 0 0,0-1 0 0 0,0 1 0 0 0,0 0-1 0 0,1 0 1 0 0,-1-1 0 0 0,1 1 0 0 0,-1 0 0 0 0,1-1 0 0 0,-1 1-1 0 0,1-1 1 0 0,0 1 0 0 0,0-1 0 0 0,0 1 0 0 0,0-1 0 0 0,0 1-1 0 0,0-1 1 0 0,0 0 0 0 0,0 0 0 0 0,1 1 0 0 0,-1-1 0 0 0,0 0-1 0 0,1 0 1 0 0,-1 0 0 0 0,1 0 0 0 0,-1-1 0 0 0,1 1 0 0 0,0 0-1 0 0,-1-1 1 0 0,1 1 0 0 0,0-1 0 0 0,-1 1 0 0 0,2-1-23 0 0,46 14-1280 0 0,-7-10-5571 0 0,-34-4-4193 0 0</inkml:trace>
  <inkml:trace contextRef="#ctx0" brushRef="#br0" timeOffset="93526.698">6008 4029 11146 0 0,'0'0'2380'0'0,"0"0"-767"0"0,0 0-347 0 0,0 0-78 0 0,0 0-61 0 0,0 0-87 0 0,0 0-160 0 0,0 0-187 0 0,0 0-125 0 0,0 0-130 0 0,0 0-103 0 0,-32 37-76 0 0,-96 114-88 0 0,73-62-46 0 0,52-75-114 0 0,0-8-18 0 0,0 1 0 0 0,1 0 0 0 0,0 0 0 0 0,0 0 0 0 0,1 0 0 0 0,0 1 0 0 0,0-1 0 0 0,0 0 0 0 0,1 1 0 0 0,0-1 0 0 0,1 0 0 0 0,0 0 0 0 0,0 1 0 0 0,0-1 0 0 0,1 0 1 0 0,0 0-1 0 0,1 0 0 0 0,-1 0 0 0 0,1-1 0 0 0,0 1 0 0 0,1-1 0 0 0,0 0 0 0 0,0 0 0 0 0,0 0 0 0 0,1 0 0 0 0,0-1 0 0 0,0 1 0 0 0,0-1 0 0 0,5 3 7 0 0,5-2 135 0 0,-1 0 0 0 0,1-2 0 0 0,0 1 0 0 0,0-2 0 0 0,0 0 0 0 0,1-1 0 0 0,-1-1 0 0 0,0 0 1 0 0,1-1-1 0 0,-1 0 0 0 0,1-2 0 0 0,-1 1 0 0 0,1-2 0 0 0,-1 0 0 0 0,0-1 0 0 0,0-1 0 0 0,-1 0 0 0 0,1-1 0 0 0,-1 0 0 0 0,0-1 0 0 0,-1-1 0 0 0,0 0 0 0 0,0-1 0 0 0,11-10-135 0 0,-9 9 76 0 0,-1 0-1 0 0,-1-2 1 0 0,1 1 0 0 0,-2-2 0 0 0,1 0 0 0 0,-2 0-1 0 0,0-1 1 0 0,-1 0 0 0 0,0-1 0 0 0,-1 0-1 0 0,0-1 1 0 0,-2 0 0 0 0,0 0 0 0 0,0 0-1 0 0,-2-1 1 0 0,0 0 0 0 0,-1 0 0 0 0,0-1-1 0 0,-2 1 1 0 0,0-1 0 0 0,-1-8-76 0 0,-2 20-22 0 0,0-1-1 0 0,-1 2 1 0 0,1-1 0 0 0,-1 0 0 0 0,-1 0-1 0 0,1 1 1 0 0,-1-1 0 0 0,0 1 0 0 0,0-1 0 0 0,-1 1-1 0 0,0 0 1 0 0,1 1 0 0 0,-2-1 0 0 0,1 1-1 0 0,0 0 1 0 0,-1 0 0 0 0,0 0 0 0 0,0 0-1 0 0,0 1 1 0 0,0 0 0 0 0,-1 0 0 0 0,1 0-1 0 0,-1 1 1 0 0,0 0 0 0 0,0 0 0 0 0,0 0-1 0 0,0 1 1 0 0,-4-1 22 0 0,-8-2-343 0 0,0 2-1 0 0,0 0 1 0 0,0 1 0 0 0,0 1-1 0 0,0 0 1 0 0,0 1 0 0 0,0 1-1 0 0,0 1 1 0 0,-4 2 343 0 0,-53 19-4182 0 0,28-5-4896 0 0,21-7-1819 0 0</inkml:trace>
  <inkml:trace contextRef="#ctx0" brushRef="#br0" timeOffset="93858.786">5820 4353 9546 0 0,'0'0'3065'0'0,"0"0"-451"0"0,0 0-427 0 0,0 0-382 0 0,0 0-358 0 0,0 0-346 0 0,0 0-281 0 0,0 0-179 0 0,0 0-121 0 0,0 0-102 0 0,0 0-74 0 0,0 0-92 0 0,32-13-73 0 0,102-42-38 0 0,-67 32 32 0 0,64 11 13 0 0,-76 64-4 0 0,-53-50-146 0 0,0 0-1 0 0,0 0 0 0 0,0 0 1 0 0,0 0-1 0 0,0 0 0 0 0,1 0 0 0 0,-1-1 1 0 0,1 1-1 0 0,-1-1 0 0 0,1 0 1 0 0,-1 1-1 0 0,1-1 0 0 0,0 0 0 0 0,-1-1 1 0 0,1 1-1 0 0,0 0 0 0 0,0-1 0 0 0,0 0 1 0 0,0 1-1 0 0,-1-1 0 0 0,2 0-35 0 0,23 0-4254 0 0,-16 0-201 0 0,-7 0-7517 0 0</inkml:trace>
  <inkml:trace contextRef="#ctx0" brushRef="#br0" timeOffset="94154.852">6705 4306 11578 0 0,'0'0'3054'0'0,"0"0"-1274"0"0,0 0-532 0 0,0 0-207 0 0,0 0-176 0 0,0 0-151 0 0,0 0-166 0 0,0 0-171 0 0,0 0-112 0 0,0 0-81 0 0,0 0-51 0 0,0 0-47 0 0,-19 17-26 0 0,-60 57-11 0 0,78-73-47 0 0,-1 0-1 0 0,0 0 1 0 0,0 1-1 0 0,0-1 1 0 0,1 1 0 0 0,-1-1-1 0 0,0 1 1 0 0,1-1-1 0 0,-1 1 1 0 0,1 0 0 0 0,0 0-1 0 0,0 0 1 0 0,0 0-1 0 0,0 0 1 0 0,0 0-1 0 0,0 0 1 0 0,0 0 0 0 0,1 0-1 0 0,-1 0 1 0 0,1 0-1 0 0,-1 0 1 0 0,1 1 0 0 0,0-1-1 0 0,0 0 1 0 0,0 2-2 0 0,0 7 3 0 0,0-9 17 0 0,-1 0-1 0 0,1 1 1 0 0,0-1 0 0 0,0 1 0 0 0,0-1 0 0 0,0 0-1 0 0,0 1 1 0 0,0-1 0 0 0,0 1 0 0 0,1-1 0 0 0,-1 0 0 0 0,1 1-1 0 0,0-1 1 0 0,0 0 0 0 0,0 1 0 0 0,0-1 0 0 0,0 0-1 0 0,0 0 1 0 0,1 0 0 0 0,-1 0 0 0 0,1 0 0 0 0,-1 0 0 0 0,1-1-1 0 0,0 1 1 0 0,-1 0 0 0 0,1-1 0 0 0,0 1 0 0 0,0-1-1 0 0,0 0 1 0 0,1 0 0 0 0,-1 1 0 0 0,0-1 0 0 0,0-1 0 0 0,1 1-1 0 0,-1 0 1 0 0,0-1 0 0 0,1 1 0 0 0,-1-1 0 0 0,0 1-1 0 0,1-1 1 0 0,-1 0 0 0 0,1 0 0 0 0,-1 0-20 0 0,7-1 176 0 0,-1 0 1 0 0,0 0 0 0 0,0 0-1 0 0,0-1 1 0 0,-1 0-1 0 0,1 0 1 0 0,0-1-1 0 0,-1 0 1 0 0,1-1 0 0 0,-1 1-1 0 0,0-1 1 0 0,0-1-1 0 0,-1 1 1 0 0,1-1-1 0 0,-1-1 1 0 0,0 1 0 0 0,0-1-1 0 0,-1 0 1 0 0,0 0-1 0 0,1-1-176 0 0,4-8 271 0 0,-6 11-232 0 0,0-1-1 0 0,-1 0 1 0 0,1 0 0 0 0,-1 0 0 0 0,0 0 0 0 0,0-1 0 0 0,-1 1 0 0 0,1-1 0 0 0,-1 0 0 0 0,-1 0 0 0 0,1 0 0 0 0,-1 0 0 0 0,0 0 0 0 0,0 0 0 0 0,-1 0 0 0 0,1-5-39 0 0,-3 9-90 0 0,1 0 0 0 0,-1 0 0 0 0,1 0 0 0 0,-1 0 0 0 0,0 1 0 0 0,0-1 0 0 0,0 0 0 0 0,0 1 0 0 0,0 0 0 0 0,0-1 0 0 0,0 1 0 0 0,0 0 0 0 0,0 0 0 0 0,-1 0 1 0 0,1 1-1 0 0,0-1 0 0 0,-1 0 0 0 0,1 1 0 0 0,-1 0 0 0 0,1-1 0 0 0,-1 1 0 0 0,1 0 0 0 0,0 0 0 0 0,-1 1 0 0 0,1-1 0 0 0,-1 0 0 0 0,1 1 0 0 0,-2 0 90 0 0,-4-1-854 0 0,-13 0-4040 0 0,4 0-7099 0 0</inkml:trace>
  <inkml:trace contextRef="#ctx0" brushRef="#br0" timeOffset="92176.366">4310 4063 9650 0 0,'0'0'2063'0'0,"0"0"-384"0"0,0 0-200 0 0,0 0-56 0 0,0 0-97 0 0,0 0-227 0 0,-32 20-292 0 0,-103 69-242 0 0,73-29-22 0 0,55-48-446 0 0,3-8-88 0 0,1 0-1 0 0,-1 1 0 0 0,1 0 1 0 0,0 0-1 0 0,1 0 1 0 0,-1 0-1 0 0,1 0 0 0 0,0 0 1 0 0,0 0-1 0 0,1 1 1 0 0,-1-1-1 0 0,1 1 0 0 0,1 0 1 0 0,-1-1-1 0 0,1 1 1 0 0,0 0-1 0 0,0-1 0 0 0,0 1 1 0 0,1-1-1 0 0,0 1 1 0 0,0 0-1 0 0,0-1 1 0 0,1 0-1 0 0,0 1 0 0 0,0-1 1 0 0,0 0-1 0 0,1 0 1 0 0,0 0-1 0 0,0 0 0 0 0,0 0 1 0 0,0-1-1 0 0,1 1 1 0 0,0-1-1 0 0,-1 0 0 0 0,2 0 1 0 0,3 2-9 0 0,88 7-187 0 0,-76-13 31 0 0,102-27-2599 0 0,-84 11-1520 0 0,-1-3-4390 0 0,-21 11 3669 0 0</inkml:trace>
  <inkml:trace contextRef="#ctx0" brushRef="#br0" timeOffset="92470.733">4651 4107 8138 0 0,'0'0'1969'0'0,"0"0"-187"0"0,0 0-47 0 0,0 0-10 0 0,0 0-162 0 0,0 0-266 0 0,0 0-321 0 0,0 0-247 0 0,-26 32-137 0 0,-81 101-100 0 0,72-72 180 0 0,36-51-523 0 0,-2-6-90 0 0,0 0-1 0 0,1 0 1 0 0,-1 0-1 0 0,1 0 1 0 0,0 0-1 0 0,0 0 1 0 0,0 0-1 0 0,1 0 1 0 0,-1 0-1 0 0,1 0 1 0 0,0-1-1 0 0,0 1 1 0 0,1 0-1 0 0,-1 0 1 0 0,1-1-1 0 0,0 1 1 0 0,0-1-1 0 0,0 1 1 0 0,0-1-1 0 0,0 0 1 0 0,1 0-1 0 0,0 0 1 0 0,-1 0-1 0 0,1 0 1 0 0,0 0-1 0 0,0-1 1 0 0,1 0-1 0 0,-1 1 1 0 0,1-1-1 0 0,1 1-58 0 0,7 1 116 0 0,-1-1 0 0 0,1 0 0 0 0,0 0 0 0 0,-1-1 0 0 0,1-1 0 0 0,0 0 0 0 0,0 0 0 0 0,0-1 0 0 0,0-1 0 0 0,0 0 0 0 0,0-1 0 0 0,0 0 0 0 0,0 0 0 0 0,-1-1 0 0 0,1-1 0 0 0,-1 0 0 0 0,0-1 0 0 0,0 0 0 0 0,4-3-116 0 0,-6 4 41 0 0,0 0 0 0 0,-1-1 0 0 0,0 0 0 0 0,0 0 1 0 0,0-1-1 0 0,0 0 0 0 0,-1 0 0 0 0,0-1 1 0 0,0 1-1 0 0,-1-2 0 0 0,0 1 0 0 0,0-1 1 0 0,-1 0-1 0 0,0 0 0 0 0,0 0 0 0 0,-1-1 0 0 0,0 0 1 0 0,0 1-1 0 0,-1-2 0 0 0,-1 1 0 0 0,1 0 1 0 0,-1 0-1 0 0,-1-1 0 0 0,1-6-41 0 0,-2 10-63 0 0,-1 0 1 0 0,1 0-1 0 0,-1 0 1 0 0,0 0-1 0 0,-1 0 1 0 0,1 0-1 0 0,-1 1 0 0 0,0-1 1 0 0,-1 0-1 0 0,1 1 1 0 0,-1 0-1 0 0,0-1 0 0 0,-1 1 1 0 0,1 0-1 0 0,-1 1 1 0 0,0-1-1 0 0,0 1 0 0 0,0-1 1 0 0,-1 1-1 0 0,1 1 1 0 0,-1-1-1 0 0,0 1 1 0 0,0-1-1 0 0,-1 1 0 0 0,-2-1 63 0 0,-59-15-9497 0 0,54 18-2391 0 0</inkml:trace>
  <inkml:trace contextRef="#ctx0" brushRef="#br0" timeOffset="91596.022">3200 4265 3169 0 0,'0'0'2183'0'0,"0"0"-437"0"0,0 0-285 0 0,0 0-22 0 0,0 0 19 0 0,0 0-26 0 0,0 0-106 0 0,0 0-139 0 0,0 0-51 0 0,0 0-64 0 0,0 0-104 0 0,0 0-104 0 0,0 0-70 0 0,26 0-62 0 0,165-4 1133 0 0,125-29 728 0 0,-261 26-2678 0 0,-77-4-3189 0 0,17 9 2228 0 0,-4-1-1708 0 0,2 1-2579 0 0,0-2-6208 0 0</inkml:trace>
  <inkml:trace contextRef="#ctx0" brushRef="#br0" timeOffset="91900.98">3524 3963 7426 0 0,'0'0'3092'0'0,"0"0"-1169"0"0,0 0-538 0 0,0 0-46 0 0,0 0 128 0 0,0 0 110 0 0,0 0-116 0 0,0 0-221 0 0,0 0-235 0 0,0 0-230 0 0,0 0-163 0 0,0 0-98 0 0,0 0-85 0 0,-2 29-79 0 0,-8 91-45 0 0,8 155 62 0 0,1-264-1078 0 0,5 35-282 0 0,4-34-2916 0 0,4-5-3906 0 0,-8-6-3792 0 0</inkml:trace>
  <inkml:trace contextRef="#ctx0" brushRef="#br0" timeOffset="95713.683">58 4652 0 0 0,'0'0'499'0'0,"0"0"945"0"0,0 0 372 0 0,0 0-28 0 0,0 0-169 0 0,0 0-199 0 0,0 0-145 0 0,0 0-88 0 0,0 0-59 0 0,0 0-32 0 0,33-2-61 0 0,103-5-97 0 0,255 2 3485 0 0,37-6-2749 0 0,36-4-891 0 0,825 7 10 0 0,-912 16-687 0 0,569-1 24 0 0,-790 0-80 0 0,193-6-30 0 0,82-2-92 0 0,81 1 38 0 0,-219 7 16 0 0,152-22 96 0 0,98 1-885 0 0,-497 18 138 0 0,-26-2-2457 0 0,1-1-7480 0 0,-16-1 2636 0 0</inkml:trace>
  <inkml:trace contextRef="#ctx0" brushRef="#br0" timeOffset="96338.06">2481 4799 0 0 0,'0'0'1343'0'0,"0"0"7"0"0,0 0 130 0 0,0 0 431 0 0,0 0 441 0 0,0 0 156 0 0,0 0-197 0 0,0 0-451 0 0,0 0-457 0 0,0 0-337 0 0,0 0-253 0 0,0 0-147 0 0,0 0-83 0 0,-10-4-43 0 0,-29-10-16 0 0,-1 24 535 0 0,-98 94 1552 0 0,133-100-2585 0 0,-1 1 0 0 0,1 1 0 0 0,-1-1 0 0 0,1 1 0 0 0,1 0 0 0 0,-1 0 0 0 0,1 0 0 0 0,0 1 0 0 0,1-1 0 0 0,0 1 0 0 0,0 0 0 0 0,0 0 0 0 0,1 0 0 0 0,0 0 0 0 0,0 1 0 0 0,0-1 0 0 0,1 1 0 0 0,1-1 0 0 0,-1 1 0 0 0,1-1-1 0 0,0 1 1 0 0,1-1 0 0 0,0 1 0 0 0,0-1 0 0 0,0 0 0 0 0,1 1 0 0 0,0-1 0 0 0,1 0 0 0 0,3 7-26 0 0,3-3 1 0 0,1 1-1 0 0,0-1 0 0 0,1-1 0 0 0,1 0 0 0 0,-1-1 1 0 0,2 0-1 0 0,-1 0 0 0 0,1-2 0 0 0,0 1 0 0 0,1-2 1 0 0,-1 0-1 0 0,2 0 0 0 0,4 0 0 0 0,94 9-1452 0 0,-40-22-3499 0 0,-50 3-1121 0 0,-8-3-5365 0 0</inkml:trace>
  <inkml:trace contextRef="#ctx0" brushRef="#br0" timeOffset="99389.279">7477 4471 5817 0 0,'0'0'2325'0'0,"0"0"-401"0"0,0 0-70 0 0,0 0 105 0 0,0 0-60 0 0,0 0-265 0 0,0 0-471 0 0,0 0-443 0 0,0 0-273 0 0,0 0-105 0 0,0 0-24 0 0,13 11 878 0 0,121 0 2642 0 0,-78-10-3367 0 0,0-1-1 0 0,-1-3 0 0 0,1-3 1 0 0,52-12-471 0 0,-104 17-259 0 0,11-2 740 0 0,-15-3-3708 0 0,-6 5-1575 0 0,4 2-1904 0 0,1-1-5027 0 0</inkml:trace>
  <inkml:trace contextRef="#ctx0" brushRef="#br0" timeOffset="99647.331">7512 4729 8346 0 0,'0'0'3910'0'0,"0"0"-2263"0"0,0 0-561 0 0,0 0 232 0 0,0 0 249 0 0,0 0 31 0 0,0 0-227 0 0,0 0-308 0 0,0 0-229 0 0,0 0-185 0 0,0 0-113 0 0,34-2-104 0 0,109-6-134 0 0,-15 0-184 0 0,-87 9-780 0 0,-21 1-1748 0 0,0-2-4885 0 0,-7 0-4650 0 0</inkml:trace>
  <inkml:trace contextRef="#ctx0" brushRef="#br0" timeOffset="96602.619">3130 4968 6385 0 0,'0'0'2446'0'0,"0"0"-365"0"0,0 0-101 0 0,0 0-25 0 0,0 0-174 0 0,0 0-344 0 0,0 0-349 0 0,0 0-289 0 0,0 0-185 0 0,0 0-127 0 0,-24 32-65 0 0,-76 100-48 0 0,98-131-354 0 0,0 0 1 0 0,0 1-1 0 0,0 0 0 0 0,1-1 1 0 0,-1 1-1 0 0,0 0 1 0 0,1 0-1 0 0,0 0 1 0 0,-1 0-1 0 0,1 0 1 0 0,0 0-1 0 0,0 0 1 0 0,0 0-1 0 0,0 1 0 0 0,0-1 1 0 0,0 0-1 0 0,1 1 1 0 0,-1-1-1 0 0,1 0 1 0 0,0 1-1 0 0,0-1 1 0 0,0 1-1 0 0,0-1 1 0 0,0 1-1 0 0,0-1 0 0 0,1 0 1 0 0,-1 1-1 0 0,1 0-20 0 0,2 3 129 0 0,-2-2-52 0 0,2 0-1 0 0,-1 1 1 0 0,0-1-1 0 0,1 0 1 0 0,0 0-1 0 0,0 0 1 0 0,0-1 0 0 0,0 1-1 0 0,1-1 1 0 0,-1 0-1 0 0,1 0 1 0 0,0 0-1 0 0,0 0 1 0 0,0 0-1 0 0,0-1 1 0 0,1 0-1 0 0,-1 0 1 0 0,0 0 0 0 0,1 0-1 0 0,0-1 1 0 0,-1 0-1 0 0,1 0 1 0 0,0 0-1 0 0,0 0 1 0 0,-1-1-1 0 0,1 0 1 0 0,4 0-77 0 0,0 0 110 0 0,1 0-1 0 0,0-1 1 0 0,0 0 0 0 0,0 0-1 0 0,0-1 1 0 0,0-1 0 0 0,-1 0-1 0 0,1 0 1 0 0,-1 0 0 0 0,0-1 0 0 0,0-1-1 0 0,0 0 1 0 0,0 0-110 0 0,-3 1 46 0 0,0 0 0 0 0,0-1 0 0 0,-1 0 0 0 0,1 0 0 0 0,-1 0 0 0 0,0 0 0 0 0,-1-1 0 0 0,1 0 0 0 0,-1 0 1 0 0,0 0-1 0 0,-1-1 0 0 0,1 1 0 0 0,-1-1 0 0 0,0 0 0 0 0,-1 0 0 0 0,0 0 0 0 0,0 0 0 0 0,-1 0 0 0 0,1 0 0 0 0,-1-1 0 0 0,-1 1 0 0 0,0 0 0 0 0,0-1 0 0 0,0 1 0 0 0,-1 0 0 0 0,0-2-46 0 0,-3 2-72 0 0,0 0 0 0 0,0 1 0 0 0,0-1 0 0 0,-1 1 0 0 0,0 0 0 0 0,0 0 0 0 0,-1 1 0 0 0,1 0 0 0 0,-1 0 0 0 0,0 0-1 0 0,-1 0 1 0 0,1 1 0 0 0,-1 0 0 0 0,0 1 0 0 0,0-1 0 0 0,0 1 0 0 0,-6-1 72 0 0,-53-10-2618 0 0,44 13-1363 0 0,-1 1-4351 0 0,9 0-2752 0 0</inkml:trace>
  <inkml:trace contextRef="#ctx0" brushRef="#br0" timeOffset="97122.209">3850 4954 8906 0 0,'0'0'1711'0'0,"0"0"-212"0"0,0 0-1 0 0,0 0-70 0 0,0 0-192 0 0,0 0-269 0 0,0 0-290 0 0,0 0-166 0 0,0 0-76 0 0,-32 6-47 0 0,-99 24-26 0 0,54 3 207 0 0,69-29-529 0 0,5-3-26 0 0,-1 0 0 0 0,1 1 0 0 0,-1-1 1 0 0,1 1-1 0 0,0 0 0 0 0,0 0 0 0 0,-1 0 1 0 0,1 0-1 0 0,0 0 0 0 0,1 1 0 0 0,-1-1 1 0 0,0 1-1 0 0,1 0 0 0 0,0 0 1 0 0,-1 0-1 0 0,1 0 0 0 0,0 0 0 0 0,0 0 1 0 0,1 0-1 0 0,-1 1 0 0 0,1-1 0 0 0,0 1 1 0 0,0 0-1 0 0,0-1 0 0 0,0 3-14 0 0,3-3 16 0 0,1-1 0 0 0,-1 0 0 0 0,1 0 0 0 0,0 0 0 0 0,0 0 0 0 0,0 0 0 0 0,0 0 0 0 0,0-1 0 0 0,1 1 0 0 0,-1-1 0 0 0,0 0 0 0 0,1 0 0 0 0,-1-1 1 0 0,1 1-1 0 0,-1-1 0 0 0,1 1 0 0 0,2-1-16 0 0,0 1 26 0 0,40 5 79 0 0,-35-5-83 0 0,1 0 0 0 0,0 0 0 0 0,0 2 0 0 0,0-1-1 0 0,-1 1 1 0 0,1 1 0 0 0,-1 0 0 0 0,0 0 0 0 0,0 1-1 0 0,-1 1 1 0 0,10 6-22 0 0,-19-11 40 0 0,1 0 1 0 0,-1 1-1 0 0,1-1 0 0 0,-1 1 0 0 0,0 0 1 0 0,0-1-1 0 0,0 1 0 0 0,0 0 0 0 0,0 0 1 0 0,0 0-1 0 0,0 0 0 0 0,-1 0 1 0 0,1 0-1 0 0,-1 0 0 0 0,1 0 0 0 0,-1 0 1 0 0,0 0-1 0 0,0 0 0 0 0,0 0 0 0 0,0 0 1 0 0,0 0-1 0 0,0 0 0 0 0,0 0 0 0 0,-1 0 1 0 0,1 0-1 0 0,-1 0 0 0 0,0 0 0 0 0,1 0 1 0 0,-1 0-1 0 0,0 0 0 0 0,0 0 0 0 0,0-1 1 0 0,-1 1-1 0 0,1 0 0 0 0,0-1 0 0 0,0 1 1 0 0,-1-1-1 0 0,1 1 0 0 0,-1-1-40 0 0,-65 52 1035 0 0,50-44-1117 0 0,0 0 0 0 0,-1-2 0 0 0,0 0 0 0 0,-1 0 1 0 0,1-2-1 0 0,-1 0 0 0 0,-4-1 82 0 0,-11 0-4583 0 0,0-2-4367 0 0,27-2-776 0 0</inkml:trace>
  <inkml:trace contextRef="#ctx0" brushRef="#br0" timeOffset="97538.099">4027 4854 8978 0 0,'0'0'2030'0'0,"0"0"-694"0"0,0 0-194 0 0,0 0 90 0 0,0 0 129 0 0,0 0-2 0 0,0 0-220 0 0,0 0-241 0 0,0 0-173 0 0,0 0-159 0 0,0 0-135 0 0,0 0-105 0 0,0 0-102 0 0,27-2-89 0 0,116-7 21 0 0,-98 26-121 0 0,-44-15 0 0 0,-1 0 1 0 0,0 0 0 0 0,0 0-1 0 0,0 0 1 0 0,0 0 0 0 0,0 0-1 0 0,0 0 1 0 0,0-1 0 0 0,0 1-1 0 0,-1 0 1 0 0,1 0 0 0 0,-1 0-1 0 0,1 0 1 0 0,-1-1 0 0 0,0 1-1 0 0,0 0 1 0 0,0-1 0 0 0,0 1-1 0 0,0 0 1 0 0,0-1 0 0 0,0 1-1 0 0,-1-1 1 0 0,1 0 0 0 0,0 1-1 0 0,-1-1 1 0 0,1 0 0 0 0,-1 0-1 0 0,0 0 1 0 0,0 1-36 0 0,-25 39 893 0 0,26-40-871 0 0,2 1 0 0 0,-1 0 0 0 0,0 0 0 0 0,0 0 0 0 0,0-1 0 0 0,1 1 0 0 0,-1 0 0 0 0,1 0 0 0 0,-1-1 0 0 0,1 1 0 0 0,0 0 0 0 0,0-1 0 0 0,0 1 0 0 0,0-1 0 0 0,0 1 0 0 0,0-1 0 0 0,0 1 0 0 0,0-1 0 0 0,1 0 0 0 0,-1 0 0 0 0,0 1 0 0 0,1-1 0 0 0,-1 0 0 0 0,1 0 0 0 0,-1 0 0 0 0,1-1 0 0 0,0 1 0 0 0,-1 0 1 0 0,1-1-1 0 0,0 1 0 0 0,0-1 0 0 0,-1 1 0 0 0,1-1-22 0 0,74 15-484 0 0,-68-13-1117 0 0,-6-1-689 0 0,1 0-3666 0 0,0-1-6039 0 0</inkml:trace>
  <inkml:trace contextRef="#ctx0" brushRef="#br0" timeOffset="97849.005">4760 4924 11979 0 0,'0'0'2633'0'0,"0"0"-1090"0"0,0 0-269 0 0,0 0 122 0 0,0 0 3 0 0,0 0-166 0 0,0 0-428 0 0,0 0-394 0 0,0 0-203 0 0,0 0-108 0 0,0 0-17 0 0,0 0 2 0 0,0 0-21 0 0,-25 21 25 0 0,-76 67 2 0 0,89-77-84 0 0,0 0 1 0 0,0 1-1 0 0,1 0 0 0 0,1 0 1 0 0,0 2-1 0 0,1-1 0 0 0,0 1 1 0 0,1 0-1 0 0,0 1 0 0 0,2-1 0 0 0,-1 3-7 0 0,2-5-7 0 0,2-8 3 0 0,0 1 0 0 0,0 0 0 0 0,0-1 0 0 0,1 1 1 0 0,0 0-1 0 0,0 0 0 0 0,0 0 0 0 0,1 1 0 0 0,0-1 0 0 0,0 0 0 0 0,0 0 0 0 0,0 1 0 0 0,1-1 0 0 0,0 1 0 0 0,0-1 0 0 0,1 0 0 0 0,-1 1 0 0 0,1-1 0 0 0,0 0 0 0 0,1 1 0 0 0,-1-1 0 0 0,1 0 0 0 0,0 0 0 0 0,0 0 0 0 0,1 0 0 0 0,-1-1 0 0 0,1 1 0 0 0,0-1 0 0 0,1 1 0 0 0,-1-1 0 0 0,1 0 0 0 0,-1 0 1 0 0,1-1-1 0 0,1 1 0 0 0,-1-1 0 0 0,0 0 0 0 0,3 1 4 0 0,12-1 166 0 0,1-2 0 0 0,0-1 1 0 0,0 0-1 0 0,-1-2 1 0 0,1 0-1 0 0,0-1 0 0 0,-1-1 1 0 0,0-1-1 0 0,0 0 1 0 0,0-2-1 0 0,0 0 1 0 0,-1-1-1 0 0,-1-1 0 0 0,1 0 1 0 0,-1-1-1 0 0,-1-1 1 0 0,0-1-1 0 0,4-4-166 0 0,7-5 219 0 0,-1-1 1 0 0,-1 0-1 0 0,0-2 0 0 0,-2-1 1 0 0,-1-1-1 0 0,-1-1 1 0 0,-1 0-1 0 0,-2-2 0 0 0,-1 0 1 0 0,12-28-220 0 0,-26 52-25 0 0,-1-1 1 0 0,0 1-1 0 0,0-1 1 0 0,0 1-1 0 0,0-1 1 0 0,-1 0 0 0 0,0 1-1 0 0,0-1 1 0 0,-1 0-1 0 0,1 0 1 0 0,-1 0-1 0 0,-1 0 1 0 0,1 0-1 0 0,-1 1 1 0 0,0-1-1 0 0,0 0 1 0 0,-1 0-1 0 0,0 1 1 0 0,0-1 0 0 0,0 1-1 0 0,0 0 1 0 0,-1-1-1 0 0,0 1 1 0 0,0 0-1 0 0,-1 0 1 0 0,1 1-1 0 0,-1-1 1 0 0,0 1-1 0 0,0 0 1 0 0,0 0-1 0 0,-1 0 1 0 0,0 1 0 0 0,1-1-1 0 0,-1 1 1 0 0,-1 0-1 0 0,1 0 1 0 0,0 1-1 0 0,-1 0 1 0 0,1 0-1 0 0,-1 0 1 0 0,1 0-1 0 0,-1 1 1 0 0,0 0 0 0 0,-1 0 24 0 0,-5 0-318 0 0,0 0 0 0 0,0 0 1 0 0,1 1-1 0 0,-1 1 0 0 0,0 0 1 0 0,0 0-1 0 0,1 1 1 0 0,-1 1-1 0 0,1 0 0 0 0,-1 1 1 0 0,1 0 317 0 0,-32 15-3843 0 0,2 3-3540 0 0,20-10-4498 0 0</inkml:trace>
  <inkml:trace contextRef="#ctx0" brushRef="#br0" timeOffset="98255.841">4513 5197 8322 0 0,'0'0'3745'0'0,"0"0"-1405"0"0,0 0-597 0 0,0 0-167 0 0,0 0-154 0 0,0 0-270 0 0,0 0-329 0 0,0 0-323 0 0,0 0-225 0 0,0 0-112 0 0,0 0-18 0 0,0 0 3 0 0,0 0-8 0 0,17-12 3 0 0,56-35 8 0 0,14 17 615 0 0,-60 27-422 0 0,43-1 369 0 0,-31 41-1 0 0,51-7-519 0 0,-81-28-353 0 0,9 2-639 0 0,-5-3-2544 0 0,-10-1-2449 0 0,2 3-6005 0 0</inkml:trace>
  <inkml:trace contextRef="#ctx0" brushRef="#br0" timeOffset="98575.764">5286 5123 10850 0 0,'0'0'2039'0'0,"0"0"-716"0"0,0 0-225 0 0,0 0-105 0 0,0 0-84 0 0,0 0-116 0 0,0 0-203 0 0,0 0-200 0 0,0 0-150 0 0,0 0-80 0 0,0 0-60 0 0,0 0-41 0 0,-24 32-27 0 0,-71 97-12 0 0,79-88 26 0 0,31-34 30 0 0,-11-7-42 0 0,2 3 71 0 0,1-1 0 0 0,-1 0 0 0 0,0 0 0 0 0,1-1 0 0 0,-1 1 0 0 0,1-1 0 0 0,-1-1-1 0 0,1 1 1 0 0,-1-1 0 0 0,1-1 0 0 0,-1 1 0 0 0,1-1 0 0 0,-1 0 0 0 0,1 0 0 0 0,-1-1 0 0 0,0 0 0 0 0,1 0-1 0 0,-1-1 1 0 0,0 1 0 0 0,0-1 0 0 0,-1-1 0 0 0,1 1 0 0 0,-1-1 0 0 0,1 0 0 0 0,-1 0 0 0 0,0 0 0 0 0,-1-1-1 0 0,1 0 1 0 0,-1 0 0 0 0,0 0 0 0 0,0 0 0 0 0,-1-1 0 0 0,1 1 0 0 0,-1-1 0 0 0,0 0 0 0 0,-1 0 0 0 0,1 0-1 0 0,-1-1 1 0 0,-1 1 0 0 0,1 0 0 0 0,0-6-105 0 0,-2 8-34 0 0,-1 0 0 0 0,1 0-1 0 0,-1 0 1 0 0,0-1 0 0 0,0 1-1 0 0,0 0 1 0 0,-1 0 0 0 0,1 0 0 0 0,-1 0-1 0 0,0 1 1 0 0,0-1 0 0 0,0 0-1 0 0,-1 1 1 0 0,1-1 0 0 0,-1 1 0 0 0,0 0-1 0 0,0 0 1 0 0,0 0 0 0 0,-1-1 34 0 0,-28-16-7544 0 0,25 17-3961 0 0</inkml:trace>
  <inkml:trace contextRef="#ctx0" brushRef="#br0" timeOffset="103099.866">8953 4085 1856 0 0,'0'0'1546'0'0,"0"0"20"0"0,0 0 242 0 0,0 0 330 0 0,0 0 145 0 0,0 0-196 0 0,0 0-297 0 0,0 0-363 0 0,0 0-312 0 0,0 0-200 0 0,0 0-179 0 0,-3-4-116 0 0,1 2-535 0 0,1 0 1 0 0,-1 0-1 0 0,0 1 1 0 0,0-1-1 0 0,0 0 0 0 0,0 1 1 0 0,0-1-1 0 0,-1 1 1 0 0,1 0-1 0 0,0 0 0 0 0,0 0 1 0 0,-1 0-1 0 0,1 0 1 0 0,-1 0-1 0 0,1 1 1 0 0,-1-1-1 0 0,1 1 0 0 0,-1 0 1 0 0,0 0-1 0 0,1 0 1 0 0,-1 0-1 0 0,-1 0-85 0 0,-31 0 414 0 0,0 2-1 0 0,0 1 1 0 0,0 2 0 0 0,1 1-1 0 0,-33 10-413 0 0,-2 3 713 0 0,69-18-701 0 0,-1 0 0 0 0,1 1 0 0 0,0-1 0 0 0,0 0 1 0 0,0 0-1 0 0,-1 0 0 0 0,1 0 0 0 0,0 0 0 0 0,1 0 1 0 0,-1 0-1 0 0,0 0 0 0 0,0 0 0 0 0,0 0 0 0 0,1 0 1 0 0,-1 0-1 0 0,0 0 0 0 0,1 0 0 0 0,-1 0 0 0 0,1 0 1 0 0,-1 0-1 0 0,1-1 0 0 0,0 1 0 0 0,-1 0 0 0 0,1 0 1 0 0,0 0-1 0 0,-1-1 0 0 0,1 1 0 0 0,0 0 1 0 0,0-1-1 0 0,0 1 0 0 0,0-1 0 0 0,0 1 0 0 0,0 0-12 0 0,14 10 53 0 0,0 0-1 0 0,1 0 0 0 0,0-2 1 0 0,1 0-1 0 0,0-1 0 0 0,1 0 1 0 0,16 4-53 0 0,4 3 84 0 0,-26-10-34 0 0,-6-4-34 0 0,-1 1-1 0 0,1 0 1 0 0,0 0-1 0 0,-1 1 1 0 0,1-1-1 0 0,-1 1 1 0 0,0 0-1 0 0,0 1 1 0 0,0-1-1 0 0,0 1 1 0 0,-1 0-1 0 0,1 0 1 0 0,-1 1-1 0 0,0-1 1 0 0,-1 1-1 0 0,1 0 1 0 0,-1 0-1 0 0,2 3-14 0 0,-6-3 55 0 0,0 0 0 0 0,0 0 0 0 0,0-1 0 0 0,-1 1 0 0 0,0 0 0 0 0,0-1 0 0 0,0 1 1 0 0,-1-1-1 0 0,0 0 0 0 0,0 0 0 0 0,0 0 0 0 0,0 0 0 0 0,0-1 0 0 0,-1 1 0 0 0,1-1 1 0 0,-1 0-1 0 0,0 0 0 0 0,0 0 0 0 0,0 0 0 0 0,-1-1 0 0 0,1 0 0 0 0,0 1 0 0 0,-2-1-56 0 0,-19 12 62 0 0,-2-1-1 0 0,1-1 0 0 0,-2-1 1 0 0,1-2-1 0 0,-2-1 1 0 0,1-1-1 0 0,-22 3-61 0 0,-11-10 107 0 0,61 0-114 0 0,5-52-2638 0 0,0 47 1690 0 0,11-8-1507 0 0,-3 6-4196 0 0,-4 3-4795 0 0</inkml:trace>
  <inkml:trace contextRef="#ctx0" brushRef="#br0" timeOffset="103413.192">9213 4258 12635 0 0,'0'0'1165'0'0,"0"0"-503"0"0,0 0 27 0 0,0 0 410 0 0,0 0 328 0 0,0 0 97 0 0,0 0-279 0 0,0 0-384 0 0,0 0-257 0 0,0 0-138 0 0,0 0-85 0 0,0 0-67 0 0,0 0-28 0 0,-9 32-99 0 0,-24 97-71 0 0,14-59-115 0 0,19-69-147 0 0,0-1-100 0 0,0 0-127 0 0,0 0-191 0 0,-2-15-9116 0 0,2 8-1773 0 0</inkml:trace>
  <inkml:trace contextRef="#ctx0" brushRef="#br0" timeOffset="103660.681">9279 3772 12027 0 0,'0'0'3800'0'0,"0"0"-2311"0"0,0 0-585 0 0,0 0-312 0 0,0 0-240 0 0,0 0-216 0 0,0 0-128 0 0,0 0-120 0 0,0 0-16 0 0,0 0-16 0 0,0 0-200 0 0,0 0-440 0 0,0 0-913 0 0,0 0-3528 0 0,29 118-5649 0 0</inkml:trace>
  <inkml:trace contextRef="#ctx0" brushRef="#br0" timeOffset="103957.241">9389 4482 10810 0 0,'0'0'2621'0'0,"0"0"-853"0"0,0 0-338 0 0,0 0-28 0 0,0 0-148 0 0,0 0-231 0 0,0 0-277 0 0,0 0-247 0 0,0 0-95 0 0,0 0-15 0 0,0 0-14 0 0,0 0-30 0 0,0 0-49 0 0,17-26-28 0 0,73-124 115 0 0,-30 58 61 0 0,-59 89-476 0 0,-1 2-4 0 0,0 1-34 0 0,0 0-44 0 0,0 51-393 0 0,11 37 652 0 0,-10-86-139 0 0,0 0 0 0 0,0 1 1 0 0,0-1-1 0 0,0 0 0 0 0,1 0 0 0 0,-1 0 1 0 0,1 0-1 0 0,-1 0 0 0 0,1 0 0 0 0,0 0 1 0 0,0 0-1 0 0,0-1 0 0 0,0 1 0 0 0,0-1 1 0 0,0 1-1 0 0,0-1 0 0 0,1 0 0 0 0,-1 0 1 0 0,0 0-1 0 0,1 0 0 0 0,-1 0 0 0 0,1-1 1 0 0,-1 1-1 0 0,1-1 0 0 0,-1 1 0 0 0,1-1 1 0 0,-1 0-1 0 0,1 0 0 0 0,-1 0 0 0 0,1 0 1 0 0,0-1-1 0 0,-1 1 0 0 0,2-1-6 0 0,5-3 110 0 0,0 0 0 0 0,0-1 0 0 0,0 0 0 0 0,0 0 0 0 0,-1-1 0 0 0,0 0 0 0 0,0 0 0 0 0,-1-1 0 0 0,1 0 0 0 0,-1-1 0 0 0,-1 1 0 0 0,0-1 0 0 0,0 0 0 0 0,2-4-110 0 0,19-68 650 0 0,-27 43-3908 0 0,0 33 2631 0 0,0 2-4349 0 0,-1-1-6761 0 0</inkml:trace>
  <inkml:trace contextRef="#ctx0" brushRef="#br0" timeOffset="104298.645">9864 3890 7690 0 0,'0'0'2051'0'0,"0"0"-268"0"0,0 0-44 0 0,0 0-67 0 0,0 0-183 0 0,0 0-340 0 0,0 0-390 0 0,0 0-276 0 0,0 0-99 0 0,0 0-5 0 0,0 0-14 0 0,0 0-33 0 0,17-2-51 0 0,117-7 424 0 0,-124 8-634 0 0,-9 1-61 0 0,0-1 0 0 0,0 1 0 0 0,0 0 1 0 0,0-1-1 0 0,0 1 0 0 0,0 0 0 0 0,1 0 0 0 0,-1 0 0 0 0,0 0 0 0 0,0 0 0 0 0,0 0 0 0 0,1 0 0 0 0,-1 0 0 0 0,0 0 0 0 0,0 1 0 0 0,0-1 0 0 0,0 0 1 0 0,0 1-1 0 0,1-1 0 0 0,-1 1 0 0 0,0-1 0 0 0,0 1 0 0 0,0 0 0 0 0,0-1 0 0 0,0 1 0 0 0,-1 0 0 0 0,1 0 0 0 0,0-1 0 0 0,0 1 0 0 0,0 0 0 0 0,-1 0 1 0 0,1 0-1 0 0,0 0 0 0 0,-1 0 0 0 0,1 0 0 0 0,-1 0 0 0 0,1 1 0 0 0,-1-1 0 0 0,0 0 0 0 0,1 0 0 0 0,-1 0 0 0 0,0 1-10 0 0,-1 5 95 0 0,-1-1 0 0 0,0 1-1 0 0,0-1 1 0 0,-1 1 0 0 0,1-1-1 0 0,-1 0 1 0 0,-1 0 0 0 0,1 0-1 0 0,-1 0 1 0 0,0-1 0 0 0,0 1-1 0 0,-1-1 1 0 0,0 0 0 0 0,0-1-1 0 0,0 1 1 0 0,-4 2-95 0 0,-22 26 440 0 0,30-33-425 0 0,0 1-1 0 0,0-1 0 0 0,0 1 0 0 0,1-1 0 0 0,-1 1 0 0 0,0 0 0 0 0,1-1 0 0 0,-1 1 1 0 0,0 0-1 0 0,1 0 0 0 0,-1-1 0 0 0,1 1 0 0 0,-1 0 0 0 0,1 0 0 0 0,-1 0 0 0 0,1 0 1 0 0,0 0-1 0 0,-1 0 0 0 0,1-1 0 0 0,0 1 0 0 0,0 0 0 0 0,0 0 0 0 0,0 0 0 0 0,0 0 1 0 0,0 0-1 0 0,0 0 0 0 0,0 0 0 0 0,0 0 0 0 0,0 0 0 0 0,0 0 0 0 0,1 0 0 0 0,-1 0 1 0 0,0 0-1 0 0,1 0 0 0 0,-1 0 0 0 0,1-1 0 0 0,-1 1 0 0 0,1 0 0 0 0,-1 0 0 0 0,1 0 1 0 0,-1-1-1 0 0,1 1 0 0 0,0 0 0 0 0,0-1 0 0 0,-1 1 0 0 0,1 0 0 0 0,0-1 0 0 0,0 1 1 0 0,0-1-1 0 0,-1 1 0 0 0,1-1 0 0 0,0 0 0 0 0,0 1 0 0 0,0-1 0 0 0,0 0 0 0 0,0 0 1 0 0,0 0-1 0 0,1 1-14 0 0,64 2 782 0 0,-55-4-679 0 0,29 1-308 0 0,-25 0-4426 0 0,-14 0-1854 0 0,-1 0-5457 0 0</inkml:trace>
  <inkml:trace contextRef="#ctx0" brushRef="#br0" timeOffset="104662.405">10413 3956 13011 0 0,'0'0'1624'0'0,"0"0"-413"0"0,0 0-95 0 0,0 0 3 0 0,0 0-7 0 0,0 0-143 0 0,0 0-225 0 0,0 0-171 0 0,0 0-125 0 0,0 0-85 0 0,-25 35-70 0 0,-75 110-71 0 0,57-61 49 0 0,41-72-222 0 0,-1 2 13 0 0,0 1 1 0 0,1-1-1 0 0,1 1 1 0 0,1-1-1 0 0,0 1 0 0 0,0 0 1 0 0,2-1-1 0 0,0 1 1 0 0,3 12-63 0 0,-4-21 44 0 0,1-1 0 0 0,0 0 0 0 0,0 1 0 0 0,0-1 0 0 0,1 0 0 0 0,-1 0 0 0 0,1 0 0 0 0,0-1 0 0 0,1 1 0 0 0,-1-1 0 0 0,1 0 0 0 0,0 0 0 0 0,0 0 0 0 0,0 0 0 0 0,0-1 0 0 0,1 1 1 0 0,-1-1-1 0 0,1 0 0 0 0,0 0 0 0 0,0-1 0 0 0,0 0 0 0 0,1 0 0 0 0,-1 0 0 0 0,0 0 0 0 0,1-1 0 0 0,3 1-44 0 0,1-1 88 0 0,-1 0 0 0 0,1-1-1 0 0,0 0 1 0 0,-1 0 0 0 0,1-1 0 0 0,-1 0 0 0 0,1-1 0 0 0,-1 0-1 0 0,1 0 1 0 0,-1-1 0 0 0,0 0 0 0 0,0-1 0 0 0,0 0-1 0 0,-1 0 1 0 0,1-1 0 0 0,-1 0 0 0 0,0-1 0 0 0,-1 0 0 0 0,1 0-1 0 0,-1 0 1 0 0,0-1 0 0 0,-1 0 0 0 0,1-1 0 0 0,-1 1 0 0 0,-1-1-1 0 0,0 0 1 0 0,2-4-88 0 0,-1 2-2 0 0,-1-1 0 0 0,-1 1 0 0 0,0-1 0 0 0,0 0 0 0 0,-1 0 1 0 0,-1 0-1 0 0,1 0 0 0 0,-2-1 0 0 0,0 1 0 0 0,0-1 0 0 0,-1 1 0 0 0,0-1 0 0 0,-1 1 0 0 0,0 0 0 0 0,-1-1 0 0 0,-1 1 0 0 0,0 0 0 0 0,0 0 0 0 0,-1 0 1 0 0,0 0-1 0 0,-1 1 0 0 0,-5-9 2 0 0,5 11-218 0 0,0 0 1 0 0,-1 0-1 0 0,0 1 1 0 0,0-1-1 0 0,-1 2 0 0 0,1-1 1 0 0,-2 1-1 0 0,1 0 1 0 0,-1 0-1 0 0,0 1 1 0 0,0 0-1 0 0,0 1 1 0 0,-1-1-1 0 0,1 2 1 0 0,-1-1-1 0 0,0 1 0 0 0,0 1 1 0 0,-4-1 217 0 0,-25-2-2645 0 0,13 5-2681 0 0,5 0-6339 0 0</inkml:trace>
  <inkml:trace contextRef="#ctx0" brushRef="#br0" timeOffset="104925.044">10135 4342 5785 0 0,'0'0'4318'0'0,"0"0"-1437"0"0,0 0-591 0 0,0 0-266 0 0,0 0-289 0 0,0 0-309 0 0,0 0-322 0 0,0 0-253 0 0,32-15-183 0 0,96-47-126 0 0,-60 28 389 0 0,-33 20-594 0 0,-34 14-339 0 0,1 0 0 0 0,0 0 0 0 0,-1 1 0 0 0,1-1 0 0 0,0 1 0 0 0,-1-1 0 0 0,1 1 0 0 0,0 0 0 0 0,-1 0 0 0 0,1 0 0 0 0,-1 0 0 0 0,0 0 0 0 0,1 0 0 0 0,-1 0 0 0 0,0 0 0 0 0,0 0 0 0 0,1 1 0 0 0,-1-1 0 0 0,0 0 0 0 0,0 1 0 0 0,0-1 0 0 0,-1 1 0 0 0,1-1 0 0 0,0 1 0 0 0,0 0 0 0 0,-1-1 0 0 0,1 1 0 0 0,-1 0 0 0 0,1 0 2 0 0,18 28 33 0 0,-12-26-10 0 0,1 1 0 0 0,-1-2 0 0 0,1 1 1 0 0,1-1-1 0 0,-1 0 0 0 0,0-1 0 0 0,1 0 1 0 0,-1 0-1 0 0,1-1 0 0 0,-1 0 0 0 0,1 0 1 0 0,0-1-1 0 0,-1 0 0 0 0,8-2-23 0 0,-8 2 20 0 0,13-6 547 0 0,-12 3-2304 0 0,-1 1-5926 0 0,-8 2-4131 0 0</inkml:trace>
  <inkml:trace contextRef="#ctx0" brushRef="#br0" timeOffset="105425.008">10825 4276 5401 0 0,'0'0'5888'0'0,"0"0"-3402"0"0,0 0-1112 0 0,0 0-117 0 0,0 0-114 0 0,0 0-156 0 0,0 0-236 0 0,0 0-226 0 0,0 0-178 0 0,0 0-94 0 0,0 0-55 0 0,0 0-50 0 0,0 0-7 0 0,-17 25-2 0 0,-52 77 12 0 0,58-69 29 0 0,15-30-81 0 0,0 1 0 0 0,1-1-1 0 0,0 0 1 0 0,-1 0 0 0 0,1 0 0 0 0,0 0 0 0 0,0-1 0 0 0,0 0 0 0 0,1 0 0 0 0,-1-1 0 0 0,0 1 0 0 0,1-1 0 0 0,-1 0 0 0 0,1 0 0 0 0,-1-1 0 0 0,1 0 0 0 0,-1 0 0 0 0,1 0 0 0 0,0-1 0 0 0,-1 0 0 0 0,1 0 0 0 0,-1 0 0 0 0,0 0 0 0 0,1-1 0 0 0,-1 0 0 0 0,0 0 0 0 0,0-1 0 0 0,0 1 0 0 0,0-1 0 0 0,-1 0 0 0 0,1 0 0 0 0,-1-1 0 0 0,0 0 0 0 0,1 1 0 0 0,-2-1 0 0 0,1 0 0 0 0,0-1 0 0 0,-1 1 0 0 0,0-1 0 0 0,0 0 0 0 0,0 1 0 0 0,-1-1 0 0 0,1 0 0 0 0,-1-1 0 0 0,0 1 0 0 0,0-5-99 0 0,-1 8-22 0 0,-1 0 1 0 0,0 0 0 0 0,0 0 0 0 0,0 0 0 0 0,0 0 0 0 0,-1 0 0 0 0,1 1 0 0 0,0-1-1 0 0,-1 0 1 0 0,0 0 0 0 0,1 0 0 0 0,-1 0 0 0 0,0 1 0 0 0,0-1 0 0 0,0 0 0 0 0,0 1-1 0 0,0-1 1 0 0,0 1 0 0 0,0-1 0 0 0,-1 1 0 0 0,1-1 0 0 0,0 1 0 0 0,-1 0 0 0 0,1 0-1 0 0,-1 0 1 0 0,0 0 0 0 0,1 0 0 0 0,-1 0 0 0 0,0 0 0 0 0,0 0 0 0 0,1 1 0 0 0,-1-1-1 0 0,0 1 1 0 0,0-1 0 0 0,0 1 0 0 0,0 0 0 0 0,0 0 21 0 0,-41-2-3382 0 0,27 2-2021 0 0,2 0-6551 0 0</inkml:trace>
  <inkml:trace contextRef="#ctx0" brushRef="#br0" timeOffset="105937.16">8561 4777 3929 0 0,'0'0'1399'0'0,"0"0"-414"0"0,0 0-59 0 0,0 0 106 0 0,0 0 222 0 0,0 0 125 0 0,0 0-94 0 0,0 0-83 0 0,0 0-23 0 0,0 0 30 0 0,0 0 38 0 0,31 1-6 0 0,102 0-51 0 0,86-25 2673 0 0,731-72-73 0 0,-939 95-3787 0 0,805-38-344 0 0,-741 37-328 0 0,-25-3-2560 0 0,-44 5 2122 0 0,-1 0-1188 0 0,1-1-4285 0 0,0-2-5336 0 0</inkml:trace>
  <inkml:trace contextRef="#ctx0" brushRef="#br0" timeOffset="106253.707">8924 5035 1528 0 0,'0'0'2789'0'0,"0"0"-318"0"0,0 0 10 0 0,0 0 66 0 0,0 0-135 0 0,0 0-285 0 0,0 0-410 0 0,0 0-430 0 0,0 0-324 0 0,0 0-222 0 0,0 0-175 0 0,0 0-136 0 0,0 0-70 0 0,-9-2-49 0 0,5 2-252 0 0,-1-1-1 0 0,0 1 0 0 0,0 0 0 0 0,0 0 1 0 0,0 0-1 0 0,0 0 0 0 0,1 1 1 0 0,-1 0-1 0 0,0 0 0 0 0,0 0 1 0 0,1 1-1 0 0,-1 0 0 0 0,1 0 1 0 0,-1 0-1 0 0,0 1-58 0 0,-13 7 169 0 0,0 1-1 0 0,2 1 1 0 0,-1 1 0 0 0,2 0 0 0 0,-1 1-1 0 0,2 1 1 0 0,0 0 0 0 0,-1 3-169 0 0,12-14 10 0 0,0 0 1 0 0,0 1-1 0 0,0-1 1 0 0,1 1-1 0 0,-1 0 1 0 0,1 0-1 0 0,0 0 0 0 0,1 0 1 0 0,-1 0-1 0 0,1 0 1 0 0,0 0-1 0 0,0 1 1 0 0,1-1-1 0 0,-1 0 1 0 0,1 1-1 0 0,0-1 1 0 0,1 0-1 0 0,-1 0 1 0 0,1 1-1 0 0,0-1 1 0 0,1 0-1 0 0,-1 0 1 0 0,1 0-1 0 0,0 0 0 0 0,0 0 1 0 0,0 0-1 0 0,1 0 1 0 0,0-1-1 0 0,0 0 1 0 0,0 1-1 0 0,0-1 1 0 0,1 0-1 0 0,0 0 1 0 0,0 0-11 0 0,6 5 3 0 0,0 1 0 0 0,1-1 0 0 0,0-1 0 0 0,1 0 0 0 0,0 0-1 0 0,0-1 1 0 0,1-1 0 0 0,0 0 0 0 0,0-1 0 0 0,0 0 0 0 0,1-1 0 0 0,0 0 0 0 0,0-1 0 0 0,10 0-3 0 0,69-28-1820 0 0,-38-8-3532 0 0,-20 11-3110 0 0,-21 14-1256 0 0</inkml:trace>
  <inkml:trace contextRef="#ctx0" brushRef="#br0" timeOffset="106624.453">9445 5053 4721 0 0,'0'0'2226'0'0,"0"0"-280"0"0,0 0-51 0 0,0 0 32 0 0,0 0-56 0 0,0 0-203 0 0,0 0-329 0 0,0 0-300 0 0,-33 20-226 0 0,-100 66-182 0 0,78-31 92 0 0,52-46-608 0 0,1-6-66 0 0,-1 0-1 0 0,1 1 1 0 0,1-1 0 0 0,-1 0 0 0 0,0 1-1 0 0,1 0 1 0 0,-1-1 0 0 0,1 1 0 0 0,0 0 0 0 0,1 0-1 0 0,-1-1 1 0 0,0 1 0 0 0,1 0 0 0 0,0 0-1 0 0,0 0 1 0 0,0 0 0 0 0,1 0 0 0 0,-1 0 0 0 0,1-1-1 0 0,0 1 1 0 0,0 0 0 0 0,0 0 0 0 0,1-1-1 0 0,-1 1 1 0 0,1-1 0 0 0,0 1 0 0 0,0-1 0 0 0,0 0-1 0 0,0 0 1 0 0,0 0 0 0 0,1 0 0 0 0,0 0-1 0 0,-1 0 1 0 0,1 0 0 0 0,0-1 0 0 0,0 0 0 0 0,1 0-1 0 0,-1 1 1 0 0,0-2 0 0 0,2 2-49 0 0,7-1 103 0 0,0-1 1 0 0,0 0-1 0 0,0 0 1 0 0,0-1-1 0 0,0-1 1 0 0,0 0-1 0 0,-1 0 1 0 0,1-1-1 0 0,0-1 1 0 0,0 0-1 0 0,-1-1 0 0 0,0 0 1 0 0,1-1-1 0 0,-2 0 1 0 0,1 0-1 0 0,0-1 1 0 0,-1-1-1 0 0,0 0 1 0 0,3-3-104 0 0,-9 7 21 0 0,0 1 0 0 0,0-1 0 0 0,0 1 0 0 0,-1-1 0 0 0,1 0 0 0 0,-1-1 0 0 0,0 1 0 0 0,0 0 0 0 0,0-1 0 0 0,0 0 0 0 0,0 0 0 0 0,-1 0 0 0 0,0 0 0 0 0,0 0 0 0 0,0 0 0 0 0,0 0 0 0 0,-1-1 0 0 0,0 1 0 0 0,0-1 0 0 0,0 1 0 0 0,0-1 0 0 0,-1 0 0 0 0,1 1 0 0 0,-1-1 0 0 0,0 1 0 0 0,-1-4-21 0 0,-2 3-66 0 0,1 0 0 0 0,-2 0 0 0 0,1 1 0 0 0,0-1 0 0 0,-1 1 0 0 0,0 0 0 0 0,0 0 0 0 0,0 0 0 0 0,0 1 0 0 0,-1-1 0 0 0,0 1 0 0 0,1 0 0 0 0,-1 1 0 0 0,0-1 0 0 0,0 1 0 0 0,-1 0 0 0 0,1 0 0 0 0,0 0 0 0 0,-1 1 0 0 0,1 0 0 0 0,-1 0 0 0 0,0 0 66 0 0,-57-9-2747 0 0,21 9-7102 0 0,28 1-1480 0 0</inkml:trace>
  <inkml:trace contextRef="#ctx0" brushRef="#br0" timeOffset="106956.521">9982 5005 9866 0 0,'0'0'1363'0'0,"0"0"-403"0"0,0 0 63 0 0,0 0 200 0 0,0 0 164 0 0,0 0-8 0 0,0 0-245 0 0,0 0-264 0 0,-32 12-195 0 0,-101 37-165 0 0,55-11 167 0 0,11 18-333 0 0,68-54-341 0 0,0 1 0 0 0,0 0 0 0 0,0-1 1 0 0,0 1-1 0 0,0-1 0 0 0,0 0 0 0 0,1 1 0 0 0,-1-1 0 0 0,1 0 0 0 0,0 0 0 0 0,-1 0 0 0 0,1 0 0 0 0,0 0 0 0 0,0 0 0 0 0,0-1 0 0 0,1 1 0 0 0,-1 0 1 0 0,0-1-1 0 0,1 0 0 0 0,-1 0 0 0 0,1 1 0 0 0,-1-2 0 0 0,1 1 0 0 0,-1 0 0 0 0,1 0 0 0 0,0-1 0 0 0,-1 1 0 0 0,1-1 0 0 0,0 0 0 0 0,-1 0 0 0 0,1 0 1 0 0,0 0-1 0 0,2-1-3 0 0,-2 2 22 0 0,106 29 353 0 0,-108-29-348 0 0,1 0 0 0 0,-1-1-1 0 0,0 2 1 0 0,1-1 0 0 0,-1 0 0 0 0,0 0-1 0 0,0 0 1 0 0,0 0 0 0 0,0 1 0 0 0,0-1 0 0 0,0 1-1 0 0,0-1 1 0 0,-1 1 0 0 0,1-1 0 0 0,0 1 0 0 0,-1-1-1 0 0,1 1 1 0 0,-1-1 0 0 0,1 1 0 0 0,-1 0-1 0 0,0-1 1 0 0,0 1 0 0 0,0 0 0 0 0,0-1 0 0 0,0 1-1 0 0,0 0 1 0 0,0-1 0 0 0,-1 1 0 0 0,1 0-1 0 0,0-1 1 0 0,-1 1 0 0 0,0-1 0 0 0,1 1 0 0 0,-1-1-1 0 0,0 1 1 0 0,0-1 0 0 0,1 1 0 0 0,-1-1 0 0 0,-1 0-1 0 0,1 1-26 0 0,-52 49 775 0 0,35-41-798 0 0,-1 0 0 0 0,0-1 0 0 0,-1-1 0 0 0,0-1 0 0 0,0 0 0 0 0,-13 1 23 0 0,-1-3-3553 0 0,-2-3-3564 0 0,33-2-4263 0 0</inkml:trace>
  <inkml:trace contextRef="#ctx0" brushRef="#br0" timeOffset="107297.129">9999 4924 9594 0 0,'0'0'2294'0'0,"0"0"-550"0"0,0 0-381 0 0,0 0-153 0 0,0 0-34 0 0,0 0-86 0 0,0 0-152 0 0,0 0-117 0 0,0 0-100 0 0,0 0-111 0 0,0 0-94 0 0,31-11-130 0 0,97-36-121 0 0,-62 32 44 0 0,-65 15-299 0 0,0 1-1 0 0,0-1 1 0 0,0 1 0 0 0,0-1-1 0 0,0 1 1 0 0,0 0 0 0 0,0 0-1 0 0,0 0 1 0 0,-1 0 0 0 0,1-1-1 0 0,0 1 1 0 0,0 0 0 0 0,-1 0 0 0 0,1 0-1 0 0,0 0 1 0 0,-1 1 0 0 0,1-1-1 0 0,-1 0 1 0 0,0 0 0 0 0,1 0-1 0 0,-1 0 1 0 0,0 1 0 0 0,0-1-1 0 0,1 0 1 0 0,-1 0 0 0 0,0 0-1 0 0,0 1 1 0 0,0-1 0 0 0,-1 0 0 0 0,1 0-1 0 0,0 0 1 0 0,0 1 0 0 0,-1-1-1 0 0,1 0 1 0 0,-1 0 0 0 0,1 0-1 0 0,-1 0 1 0 0,1 0 0 0 0,-1 0-1 0 0,0 0 1 0 0,1 0 0 0 0,-1 0-1 0 0,0 0 1 0 0,0 0 0 0 0,0 0 0 0 0,1 0-1 0 0,-1-1 1 0 0,0 1 0 0 0,0 0-1 0 0,0-1 1 0 0,-1 1 0 0 0,1-1-1 0 0,0 1-9 0 0,-135 110 942 0 0,135-111-931 0 0,0 0-1 0 0,1 1 1 0 0,-1-1 0 0 0,1 1 0 0 0,-1-1 0 0 0,0 1-1 0 0,1-1 1 0 0,-1 1 0 0 0,1 0 0 0 0,-1-1 0 0 0,1 1-1 0 0,-1 0 1 0 0,1-1 0 0 0,0 1 0 0 0,-1 0 0 0 0,1 0-1 0 0,0-1 1 0 0,0 1 0 0 0,0 0 0 0 0,-1 0 0 0 0,1 0-1 0 0,0-1 1 0 0,0 1 0 0 0,0 0 0 0 0,0 0 0 0 0,0 0-1 0 0,0-1 1 0 0,0 1 0 0 0,1 0 0 0 0,-1 0 0 0 0,0-1-1 0 0,0 1 1 0 0,1 0 0 0 0,-1 0 0 0 0,0-1 0 0 0,1 1-1 0 0,-1 0 1 0 0,1-1 0 0 0,-1 1 0 0 0,1 0 0 0 0,-1-1-1 0 0,1 1 1 0 0,-1-1 0 0 0,1 1 0 0 0,0-1 0 0 0,-1 1-1 0 0,1-1 1 0 0,0 1 0 0 0,-1-1 0 0 0,1 0 0 0 0,0 1-1 0 0,-1-1 1 0 0,1 0 0 0 0,0 0 0 0 0,0 1 0 0 0,0-1-1 0 0,-1 0 1 0 0,1 0 0 0 0,0 0 0 0 0,0 0-1 0 0,0 0 1 0 0,-1 0 0 0 0,1 0 0 0 0,0 0 0 0 0,0-1-11 0 0,58 8 554 0 0,68-7-613 0 0,-99 8-1661 0 0,-18-2-8070 0 0,-8-5-2349 0 0</inkml:trace>
  <inkml:trace contextRef="#ctx0" brushRef="#br0" timeOffset="107578.522">10501 4957 14003 0 0,'0'0'1954'0'0,"0"0"-563"0"0,0 0-234 0 0,0 0-30 0 0,0 0 0 0 0,0 0-93 0 0,0 0-225 0 0,0 0-217 0 0,-23 33-194 0 0,-72 102-136 0 0,50-41-32 0 0,30 23-101 0 0,15-113-119 0 0,0 0 0 0 0,1 0-1 0 0,-1-1 1 0 0,1 1 0 0 0,0 0-1 0 0,0 0 1 0 0,1-1 0 0 0,-1 1 0 0 0,1-1-1 0 0,0 1 1 0 0,0-1 0 0 0,0 0-1 0 0,0 1 1 0 0,0-1 0 0 0,1 0-1 0 0,-1-1 1 0 0,1 1 0 0 0,0 0 0 0 0,0-1-1 0 0,0 1 1 0 0,0-1 0 0 0,0 0-1 0 0,1 0 1 0 0,-1 0 0 0 0,1-1-1 0 0,-1 1 1 0 0,1-1 0 0 0,0 0 0 0 0,1 1-10 0 0,10-2 126 0 0,1 0 1 0 0,0 0 0 0 0,0-1 0 0 0,-1-1 0 0 0,1-1-1 0 0,-1 0 1 0 0,0-1 0 0 0,0-1 0 0 0,0 0 0 0 0,0-1 0 0 0,-1-1-1 0 0,0 0 1 0 0,-1-1 0 0 0,1 0 0 0 0,-1-1 0 0 0,-1-1-1 0 0,0 0 1 0 0,0 0 0 0 0,-1-1 0 0 0,0-1 0 0 0,-1 0-1 0 0,1-2-126 0 0,-2 5 24 0 0,-1 0-1 0 0,-1 0 1 0 0,0-1-1 0 0,0 0 0 0 0,0 0 1 0 0,-2 0-1 0 0,1-1 0 0 0,-1 0 1 0 0,-1 0-1 0 0,0-1 0 0 0,0 1 1 0 0,-1-1-1 0 0,-1 0 0 0 0,0 0 1 0 0,0 0-1 0 0,-2 0 0 0 0,1 0 1 0 0,-1 0-1 0 0,-1 0 0 0 0,0 0 1 0 0,-1 0-1 0 0,0 0 0 0 0,-1 1 1 0 0,0-1-1 0 0,-1 0 0 0 0,0 1 1 0 0,-1 0-1 0 0,-3-4-23 0 0,4 10-67 0 0,-1 1 0 0 0,1-1 0 0 0,-1 1 0 0 0,-1 0 1 0 0,1 0-1 0 0,-1 1 0 0 0,1 0 0 0 0,-1 0 0 0 0,0 0 0 0 0,0 1 0 0 0,0 0 0 0 0,0 0 1 0 0,-1 0-1 0 0,1 1 0 0 0,0 0 0 0 0,-1 0 0 0 0,1 0 0 0 0,-1 1 0 0 0,1 0 0 0 0,-1 1 1 0 0,1-1-1 0 0,-1 1 0 0 0,-5 2 67 0 0,-89 30-4123 0 0,74-19-874 0 0,7-2-6722 0 0</inkml:trace>
  <inkml:trace contextRef="#ctx0" brushRef="#br0" timeOffset="107926.991">10273 5292 14107 0 0,'0'0'2777'0'0,"0"0"-790"0"0,0 0-452 0 0,0 0-308 0 0,0 0-228 0 0,0 0-186 0 0,0 0-190 0 0,0 0-184 0 0,0 0-126 0 0,0 0-100 0 0,0 0-70 0 0,0 0-40 0 0,0 0-34 0 0,33-19-17 0 0,99-60-21 0 0,-78 60 34 0 0,-52 19-65 0 0,1 0-1 0 0,-1 1 1 0 0,1 0-1 0 0,-1-1 1 0 0,1 1-1 0 0,-1 0 1 0 0,1 0-1 0 0,-1 1 1 0 0,0-1-1 0 0,0 0 1 0 0,0 1-1 0 0,0-1 1 0 0,0 1-1 0 0,0 0 1 0 0,0 0-1 0 0,0-1 1 0 0,0 1-1 0 0,-1 0 1 0 0,1 1 0 0 0,-1-1-1 0 0,0 0 1 0 0,1 0-1 0 0,-1 1 1 0 0,0 0 0 0 0,28 32 60 0 0,41-17 700 0 0,-37-17-6038 0 0,-24-1 1947 0 0,-7 0-8220 0 0</inkml:trace>
  <inkml:trace contextRef="#ctx0" brushRef="#br0" timeOffset="108407.63">10903 5233 10986 0 0,'0'0'1829'0'0,"0"0"-474"0"0,0 0-163 0 0,0 0-70 0 0,0 0-146 0 0,0 0-235 0 0,0 0-274 0 0,0 0-202 0 0,0 0-133 0 0,0 0-68 0 0,0 0-29 0 0,0 0-38 0 0,0 0-18 0 0,-11 29 0 0 0,-30 85 14 0 0,40-114 9 0 0,1 1-1 0 0,-1-1 1 0 0,0 1 0 0 0,1-1-1 0 0,-1 1 1 0 0,0 0-1 0 0,1-1 1 0 0,-1 1 0 0 0,1 0-1 0 0,-1-1 1 0 0,1 1-1 0 0,-1 0 1 0 0,1 0 0 0 0,-1-1-1 0 0,1 1 1 0 0,0 0-1 0 0,0 0 1 0 0,-1 0 0 0 0,1 0-1 0 0,0-1 1 0 0,0 1-1 0 0,0 0 1 0 0,0 0 0 0 0,0 0-1 0 0,0 0 1 0 0,0 0-1 0 0,0 0 1 0 0,0-1 0 0 0,0 1-1 0 0,1 0 1 0 0,-1 0 0 0 0,0 0-1 0 0,1 0 1 0 0,-1-1-1 0 0,0 1 1 0 0,1 0 0 0 0,-1 0-1 0 0,1-1 1 0 0,-1 1-1 0 0,1 0 1 0 0,-1-1 0 0 0,1 1-1 0 0,0-1 1 0 0,-1 1-1 0 0,1 0 1 0 0,0-1 0 0 0,0 1-1 0 0,-1-1 1 0 0,1 0-1 0 0,0 1 1 0 0,0-1 0 0 0,-1 0-1 0 0,1 1 1 0 0,0-1-1 0 0,0 0 1 0 0,0 0 0 0 0,0 0-1 0 0,0 0 1 0 0,0 0 0 0 0,0 0-2 0 0,3 0 43 0 0,5 1 153 0 0,0-1-1 0 0,0 0 1 0 0,0 0-1 0 0,-1-1 0 0 0,1 0 1 0 0,0 0-1 0 0,0-1 1 0 0,-1-1-1 0 0,1 1 1 0 0,-1-1-1 0 0,0-1 1 0 0,0 1-1 0 0,0-1 1 0 0,0-1-1 0 0,-1 0 1 0 0,1 0-1 0 0,-1 0 0 0 0,0-1 1 0 0,-1 0-1 0 0,0 0 1 0 0,0-1-1 0 0,0 1 1 0 0,4-8-196 0 0,-9 12 30 0 0,1 0 0 0 0,-1 1 0 0 0,0-1 0 0 0,-1 0 1 0 0,1 0-1 0 0,0 0 0 0 0,0 0 0 0 0,-1 0 0 0 0,1 0 1 0 0,-1 0-1 0 0,0 0 0 0 0,1 0 0 0 0,-1 0 0 0 0,0 0 1 0 0,0 0-1 0 0,-1 0 0 0 0,1 0 0 0 0,0 0 0 0 0,-1 0 1 0 0,1 0-1 0 0,-1 0 0 0 0,1 0 0 0 0,-1 0 0 0 0,0 0 0 0 0,0 0 1 0 0,0 0-1 0 0,0 1 0 0 0,0-1 0 0 0,0 0 0 0 0,-1 1 1 0 0,1-1-1 0 0,-1 1 0 0 0,1-1 0 0 0,-1 1 0 0 0,1 0 1 0 0,-1 0-1 0 0,0-1 0 0 0,1 1 0 0 0,-1 0 0 0 0,0 1 0 0 0,0-1 1 0 0,0 0-1 0 0,0 0 0 0 0,0 1 0 0 0,0-1 0 0 0,0 1 1 0 0,0 0-31 0 0,-5-3-130 0 0,-1 2 0 0 0,1-1 0 0 0,-1 1 0 0 0,1 0 0 0 0,-1 0 0 0 0,1 1 0 0 0,-1 0 0 0 0,0 1 0 0 0,1 0 1 0 0,-1 0-1 0 0,1 0 0 0 0,-5 2 130 0 0,-18 9-2989 0 0,11-2-6144 0 0,11-6-2353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41 5249 0 0,'0'0'3305'0'0,"0"0"-1131"0"0,0 0-583 0 0,0 0-150 0 0,0 0 14 0 0,0 0 38 0 0,0 0-85 0 0,0 0-183 0 0,0 0-243 0 0,0 0-295 0 0,0 0-186 0 0,0 0-129 0 0,0 0-94 0 0,-5-6-42 0 0,-14-21-42 0 0,14 20-37 0 0,17 412 2079 0 0,4-1-1617 0 0,0-315-456 0 0,1-97 203 0 0,127-237 317 0 0,-134 229-670 0 0,0 1 0 0 0,0 0-1 0 0,2 0 1 0 0,0 2 0 0 0,0-1 0 0 0,1 1-1 0 0,1 1 1 0 0,0 1 0 0 0,14-9-13 0 0,-26 18-2 0 0,-1 1 0 0 0,1 0 0 0 0,0 0 0 0 0,0 1 0 0 0,-1-1 0 0 0,1 0 0 0 0,0 1 0 0 0,0-1 0 0 0,0 1 0 0 0,0-1 0 0 0,0 1 0 0 0,0 0 1 0 0,0 0-1 0 0,0 0 0 0 0,0 0 0 0 0,0 0 0 0 0,0 0 0 0 0,0 1 0 0 0,0-1 0 0 0,0 1 0 0 0,0-1 0 0 0,0 1 0 0 0,0 0 0 0 0,-1 0 0 0 0,1 0 0 0 0,0 0 0 0 0,0 0 0 0 0,-1 0 1 0 0,1 0-1 0 0,-1 0 0 0 0,1 1 0 0 0,-1-1 0 0 0,1 1 0 0 0,-1-1 0 0 0,0 1 0 0 0,0-1 0 0 0,0 1 0 0 0,0 0 0 0 0,1 1 2 0 0,25 81 63 0 0,-25-72-42 0 0,60 260 153 0 0,-62-272-207 0 0,0 1 0 0 0,0 0 0 0 0,0 0-1 0 0,0-1 1 0 0,0 1 0 0 0,1 0 0 0 0,-1-1 0 0 0,0 1-1 0 0,0 0 1 0 0,0 0 0 0 0,1-1 0 0 0,-1 1-1 0 0,0 0 1 0 0,1-1 0 0 0,-1 1 0 0 0,1-1-1 0 0,-1 1 1 0 0,1 0 0 0 0,-1-1 0 0 0,1 1-1 0 0,-1-1 1 0 0,1 1 0 0 0,-1-1 0 0 0,1 1-1 0 0,0-1 1 0 0,-1 0 0 0 0,1 1 0 0 0,0-1-1 0 0,-1 0 1 0 0,1 0 0 0 0,0 1 0 0 0,-1-1-1 0 0,1 0 1 0 0,0 0 0 0 0,0 0 0 0 0,-1 0-1 0 0,1 0 1 0 0,0 0 0 0 0,0 0 0 0 0,-1 0-1 0 0,1 0 1 0 0,0 0 0 0 0,-1 0 0 0 0,1 0-1 0 0,0-1 1 0 0,0 1 0 0 0,-1 0 0 0 0,1 0-1 0 0,0-1 1 0 0,-1 1 0 0 0,1-1 0 0 0,-1 1-1 0 0,1-1 1 0 0,0 1 0 0 0,-1-1 0 0 0,1 1 33 0 0,18-25-4807 0 0,-9 12 310 0 0,-4 5-4160 0 0</inkml:trace>
  <inkml:trace contextRef="#ctx0" brushRef="#br0" timeOffset="723.502">1015 502 13603 0 0,'0'0'1559'0'0,"0"0"-379"0"0,0 0-172 0 0,0 0-14 0 0,0 0-18 0 0,0 0-44 0 0,0 0-129 0 0,0 0-160 0 0,0 0-128 0 0,0 0-125 0 0,0 0-67 0 0,-34 25-49 0 0,-107 79-66 0 0,72-41 78 0 0,64-59-272 0 0,0 0 0 0 0,1 1 1 0 0,0-1-1 0 0,0 1 0 0 0,0 0 0 0 0,0 0 0 0 0,1 1 0 0 0,0-1 0 0 0,0 1 0 0 0,0 0 0 0 0,1 0 0 0 0,0-1 0 0 0,0 2 0 0 0,0-1 0 0 0,1 0 0 0 0,0 0 0 0 0,0 0 0 0 0,0 1 0 0 0,1-1 0 0 0,0 0 0 0 0,1 5-14 0 0,2-8 21 0 0,0 0 1 0 0,0-1-1 0 0,0 0 0 0 0,0 0 1 0 0,1 0-1 0 0,-1 0 0 0 0,1 0 1 0 0,-1-1-1 0 0,1 1 0 0 0,0-1 1 0 0,0 0-1 0 0,0 0 1 0 0,-1 0-1 0 0,1-1 0 0 0,0 1 1 0 0,0-1-1 0 0,0 0 0 0 0,0 0 1 0 0,0-1-1 0 0,0 1 0 0 0,0-1 1 0 0,0 0-1 0 0,-1 0 0 0 0,2 0-21 0 0,8-4 87 0 0,0 0 0 0 0,1-1 1 0 0,-2-1-1 0 0,1 0 0 0 0,-1-1 0 0 0,0 0 0 0 0,-1-1 0 0 0,0 0 0 0 0,0-1 1 0 0,-1 0-1 0 0,0-1 0 0 0,1-2-87 0 0,93-145 541 0 0,-101 150-506 0 0,2-2 65 0 0,-2 17-28 0 0,-4 29-80 0 0,0-23-16 0 0,0 0 1 0 0,0 0-1 0 0,1 1 1 0 0,1-1-1 0 0,1 0 1 0 0,0 0-1 0 0,0 0 1 0 0,1 0-1 0 0,1 0 1 0 0,0-1-1 0 0,1 1 1 0 0,0-1-1 0 0,1 0 1 0 0,2 3 23 0 0,-3-8-22 0 0,-3-3 7 0 0,1 0 0 0 0,-1 0 1 0 0,1 0-1 0 0,0-1 0 0 0,0 1 1 0 0,0 0-1 0 0,0-1 1 0 0,1 0-1 0 0,-1 0 0 0 0,1 0 1 0 0,0 0-1 0 0,0-1 0 0 0,0 1 1 0 0,0-1-1 0 0,0 0 0 0 0,1 0 1 0 0,-1-1-1 0 0,1 1 0 0 0,-1-1 1 0 0,1 0-1 0 0,-1 0 0 0 0,3-1 15 0 0,-2-2 11 0 0,-1 0 0 0 0,0-1-1 0 0,0 0 1 0 0,0 1 0 0 0,0-2-1 0 0,0 1 1 0 0,0 0-1 0 0,-1-1 1 0 0,0 0 0 0 0,0 0-1 0 0,0 0 1 0 0,0 0 0 0 0,0 0-1 0 0,-1 0 1 0 0,0-1-1 0 0,0 1 1 0 0,0-1 0 0 0,-1 0-1 0 0,1 1 1 0 0,-1-1-1 0 0,0 0 1 0 0,0 0 0 0 0,-1 0-1 0 0,1 0 1 0 0,-1-1-11 0 0,4-10 21 0 0,48-179 555 0 0,-52 195-576 0 0,10-21 121 0 0,-3 34-54 0 0,4 48 20 0 0,2 32-30 0 0,-6-41-78 0 0,-5-36 25 0 0,1 0 1 0 0,1 0-1 0 0,0-1 0 0 0,1 1 1 0 0,0-1-1 0 0,2 0 0 0 0,-1 0 0 0 0,2-1 1 0 0,8 13-5 0 0,-16-26 4 0 0,1 0 0 0 0,0 0 0 0 0,0 0 0 0 0,0-1 0 0 0,0 1 0 0 0,0 0 0 0 0,0 0 0 0 0,0 0 0 0 0,0-1 0 0 0,0 1 1 0 0,0-1-1 0 0,0 1 0 0 0,0-1 0 0 0,0 1 0 0 0,1-1 0 0 0,-1 1 0 0 0,0-1 0 0 0,0 0 0 0 0,0 0 0 0 0,1 0 0 0 0,-1 0 0 0 0,0 0 0 0 0,0 0 1 0 0,1 0-1 0 0,-1 0 0 0 0,0 0 0 0 0,0 0 0 0 0,1-1 0 0 0,-1 1 0 0 0,0 0 0 0 0,0-1 0 0 0,0 0 0 0 0,0 1 0 0 0,0-1 0 0 0,0 1 0 0 0,1-1 1 0 0,-2 0-1 0 0,1 0 0 0 0,0 1 0 0 0,0-1 0 0 0,0 0 0 0 0,0 0 0 0 0,0 0 0 0 0,0-1-4 0 0,32-49 341 0 0,16-103 247 0 0,-30 51-356 0 0,-18 114-6491 0 0,-1-5 2141 0 0,-1-2-3286 0 0,1-3-2981 0 0</inkml:trace>
  <inkml:trace contextRef="#ctx0" brushRef="#br0" timeOffset="1089.936">1703 730 3665 0 0,'0'0'3267'0'0,"0"0"-80"0"0,0 0-187 0 0,0 0-381 0 0,0 0-460 0 0,0 0-400 0 0,0 0-310 0 0,0 0-224 0 0,0 0-170 0 0,0 0-165 0 0,0 0-156 0 0,33 2-127 0 0,100 6-119 0 0,-74-23 110 0 0,-52 8-454 0 0,-1 3-90 0 0,-1 0 0 0 0,0-1 1 0 0,0 0-1 0 0,0 0 1 0 0,-1 0-1 0 0,0 0 0 0 0,1-1 1 0 0,-2 1-1 0 0,1-1 0 0 0,-1 0 1 0 0,0 0-1 0 0,0-1 0 0 0,-1 1 1 0 0,0-1-1 0 0,0 1 0 0 0,0-1 1 0 0,-1 0-1 0 0,0 0 1 0 0,0 1-1 0 0,-1-1 0 0 0,1 0 1 0 0,-2 0-1 0 0,1 0 0 0 0,-1 0 1 0 0,0 0-55 0 0,-1 2-22 0 0,-1 1-1 0 0,0-1 1 0 0,1 1 0 0 0,-1-1 0 0 0,-1 1 0 0 0,1 0 0 0 0,-1 0 0 0 0,1 1 0 0 0,-1-1-1 0 0,0 1 1 0 0,-1 0 0 0 0,1 0 0 0 0,0 0 0 0 0,-1 0 0 0 0,0 1 0 0 0,0 0 0 0 0,1 0-1 0 0,-1 0 1 0 0,0 0 0 0 0,-1 1 0 0 0,1 0 0 0 0,0 0 0 0 0,0 0 0 0 0,0 1-1 0 0,-1 0 1 0 0,1 0 0 0 0,-4 1 22 0 0,3-1-36 0 0,-1 1 0 0 0,1 0 0 0 0,0 0 0 0 0,0 1 0 0 0,0 0 0 0 0,0 0-1 0 0,0 0 1 0 0,1 1 0 0 0,-1 0 0 0 0,1 0 0 0 0,-1 0 0 0 0,1 1 0 0 0,0-1 0 0 0,1 1-1 0 0,-1 1 1 0 0,0-1 0 0 0,1 0 0 0 0,0 1 0 0 0,0 0 0 0 0,1 0 0 0 0,-1 1 0 0 0,1-1 0 0 0,0 1 36 0 0,-3 5-41 0 0,-1 2 0 0 0,2-1 0 0 0,0 1 1 0 0,0 0-1 0 0,1 0 0 0 0,1 0 1 0 0,0 0-1 0 0,1 1 0 0 0,0-1 1 0 0,1 4 40 0 0,0-10 0 0 0,0 1 1 0 0,1-1-1 0 0,0 1 0 0 0,0-1 1 0 0,1 1-1 0 0,0 0 1 0 0,0-1-1 0 0,1 0 1 0 0,0 1-1 0 0,0-1 1 0 0,1 0-1 0 0,-1 0 0 0 0,2 0 1 0 0,-1 0-1 0 0,5 5 0 0 0,3 2 22 0 0,2-2 1 0 0,0 1-1 0 0,0-2 0 0 0,1 0 0 0 0,1 0 0 0 0,-1-2 0 0 0,2 1 0 0 0,-1-2 1 0 0,1 0-1 0 0,1-1 0 0 0,-1-1 0 0 0,1 0 0 0 0,0-1 0 0 0,0-1 0 0 0,1-1 1 0 0,0 0-1 0 0,-1-1 0 0 0,7-1-22 0 0,121-5-2858 0 0,-124 0-2442 0 0,-5 0-6892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5177 0 0,'0'0'1535'0'0,"0"0"-273"0"0,0 0-97 0 0,0 0 96 0 0,0 0 186 0 0,0 0 101 0 0,0 0-81 0 0,0 0-219 0 0,0 0-301 0 0,0 0-298 0 0,0 0-238 0 0,0-10-147 0 0,1-27 519 0 0,43 520 2491 0 0,-40-458-3253 0 0,-2-8-7 0 0,-1 0-1 0 0,2 0 1 0 0,0 0 0 0 0,1 0 0 0 0,1-1-1 0 0,1 0 1 0 0,0 1 0 0 0,1-2-1 0 0,0 1 1 0 0,1-1 0 0 0,1-1 0 0 0,1 1-1 0 0,0-1 1 0 0,1-1 0 0 0,11 12-14 0 0,-20-24 24 0 0,1 1-1 0 0,0 0 1 0 0,0-1 0 0 0,-1 0-1 0 0,1 1 1 0 0,0-1 0 0 0,0 0-1 0 0,0-1 1 0 0,0 1 0 0 0,0 0 0 0 0,0-1-1 0 0,1 0 1 0 0,-1 0 0 0 0,0 0-1 0 0,0 0 1 0 0,0 0 0 0 0,0 0 0 0 0,0-1-1 0 0,0 0 1 0 0,0 1 0 0 0,0-1-1 0 0,0 0 1 0 0,0-1 0 0 0,0 1-1 0 0,0 0 1 0 0,-1-1 0 0 0,1 0 0 0 0,0 1-1 0 0,-1-1 1 0 0,0 0 0 0 0,1 0-1 0 0,-1-1 1 0 0,1 0-24 0 0,68-87 638 0 0,-69 87-645 0 0,31-53 49 0 0,-3-1-1 0 0,-2-1 1 0 0,-2-2-1 0 0,-3-1 0 0 0,-2-6-41 0 0,-12 19 98 0 0,-9 48-68 0 0,-2 16-135 0 0,-4 26 45 0 0,-4 124 23 0 0,11-157 38 0 0,0-1 0 0 0,0-1 0 0 0,1 1 1 0 0,0 0-1 0 0,1 0 0 0 0,0-1 0 0 0,0 1 0 0 0,0-1 0 0 0,1 0 0 0 0,0 0 0 0 0,1 0 0 0 0,-1 0 0 0 0,1-1 0 0 0,0 0 1 0 0,1 0-1 0 0,0 0 0 0 0,0-1 0 0 0,0 0 0 0 0,3 2-1 0 0,-1-3 65 0 0,0 0 0 0 0,0 0 0 0 0,1-1 1 0 0,-1 0-1 0 0,1-1 0 0 0,0 0 0 0 0,0 0 0 0 0,0-1 1 0 0,0 0-1 0 0,0-1 0 0 0,0 0 0 0 0,0 0 0 0 0,0-1 1 0 0,0 0-1 0 0,0-1 0 0 0,0 1 0 0 0,-1-2 1 0 0,1 1-1 0 0,-1-1 0 0 0,1-1 0 0 0,-1 0 0 0 0,0 0 1 0 0,0 0-1 0 0,0-1 0 0 0,-1 0 0 0 0,0-1 0 0 0,0 1 1 0 0,0-2-1 0 0,-1 1 0 0 0,0 0 0 0 0,0-1 0 0 0,0-1 1 0 0,-1 1-1 0 0,0 0 0 0 0,-1-1 0 0 0,1 0 0 0 0,1-7-65 0 0,9-20 167 0 0,-2 0 0 0 0,-1-1 0 0 0,-2 0 0 0 0,-2-1 0 0 0,-1 0 0 0 0,-2-1 0 0 0,-1 1 0 0 0,-2-1 0 0 0,-2-21-167 0 0,0 45-13 0 0,-1 0-1 0 0,0 0 0 0 0,-1 0 1 0 0,0 0-1 0 0,-1 0 1 0 0,-1 0-1 0 0,0 1 0 0 0,-1 0 1 0 0,-2-6 13 0 0,6 20-51 0 0,1-1 0 0 0,0 1 1 0 0,0-1-1 0 0,0 1 0 0 0,-1-1 1 0 0,1 1-1 0 0,0-1 1 0 0,-1 1-1 0 0,1-1 0 0 0,0 1 1 0 0,-1-1-1 0 0,1 1 0 0 0,0-1 1 0 0,-1 0-1 0 0,1 1 0 0 0,-1-1 1 0 0,1 0-1 0 0,-1 1 1 0 0,1-1-1 0 0,-1 0 0 0 0,1 0 1 0 0,-1 1-1 0 0,1-1 0 0 0,-1 0 1 0 0,1 0-1 0 0,-1 0 0 0 0,0 0 1 0 0,1 0-1 0 0,-1 0 0 0 0,1 0 1 0 0,-1 0-1 0 0,1 0 1 0 0,-1 0-1 0 0,0 0 0 0 0,1 0 1 0 0,-1 0-1 0 0,1 0 0 0 0,-1 0 1 0 0,1-1-1 0 0,-1 1 0 0 0,1 0 1 0 0,-1 0-1 0 0,1-1 1 0 0,-1 1-1 0 0,1 0 0 0 0,-1-1 1 0 0,1 1-1 0 0,0-1 0 0 0,-1 1 1 0 0,1 0-1 0 0,-1-1 0 0 0,1 1 1 0 0,0-1-1 0 0,-1 1 1 0 0,1-1-1 0 0,0 1 0 0 0,0-1 1 0 0,0 1-1 0 0,-1-1 0 0 0,1 1 1 0 0,0-1-1 0 0,0 0 0 0 0,0 1 1 0 0,0-1-1 0 0,0 1 0 0 0,0-1 1 0 0,0 1-1 0 0,0-1 51 0 0,-1 18-2487 0 0,0 0-3378 0 0,1-4-6147 0 0</inkml:trace>
  <inkml:trace contextRef="#ctx0" brushRef="#br0" timeOffset="520.728">1232 666 6793 0 0,'0'0'2229'0'0,"0"0"-974"0"0,0 0-298 0 0,0 0 224 0 0,0 0 171 0 0,0 0 11 0 0,0 0-166 0 0,0 0-191 0 0,0 0-116 0 0,0 0-118 0 0,0 0-104 0 0,0 0-81 0 0,30-18-74 0 0,93-56-86 0 0,-64 22 278 0 0,-54 46-597 0 0,-1 0 0 0 0,1 0 0 0 0,-1-1 0 0 0,0 0 0 0 0,0 1 0 0 0,-1-2 0 0 0,0 1 0 0 0,0 0 0 0 0,0 0 0 0 0,-1-1 0 0 0,-1 1 0 0 0,1-1-1 0 0,-1 0 1 0 0,0 0 0 0 0,-1-3-108 0 0,-2 8 28 0 0,0 0-1 0 0,-1-1 0 0 0,1 1 1 0 0,-1 0-1 0 0,0 0 0 0 0,0 1 1 0 0,0-1-1 0 0,0 1 0 0 0,0-1 1 0 0,-1 1-1 0 0,1 0 0 0 0,-1 0 0 0 0,1 0 1 0 0,-1 1-1 0 0,0-1 0 0 0,1 1 1 0 0,-1 0-1 0 0,0 0 0 0 0,0 0 1 0 0,0 1-1 0 0,0 0 0 0 0,0-1 1 0 0,0 1-1 0 0,0 0 0 0 0,0 1 1 0 0,0-1-1 0 0,0 1 0 0 0,0 0 1 0 0,-4 1-28 0 0,-4 0-20 0 0,0 2 0 0 0,0-1 1 0 0,0 1-1 0 0,0 1 0 0 0,0 0 1 0 0,1 1-1 0 0,0 0 0 0 0,0 1 0 0 0,1 0 1 0 0,0 0-1 0 0,0 1 0 0 0,1 1 1 0 0,0 0-1 0 0,0 0 0 0 0,1 0 1 0 0,-7 11 19 0 0,11-14 2 0 0,0-1 0 0 0,0 1 0 0 0,0 0 1 0 0,1 0-1 0 0,0 1 0 0 0,0-1 0 0 0,1 1 0 0 0,0-1 1 0 0,0 1-1 0 0,1 0 0 0 0,-1 0 0 0 0,1 0 0 0 0,1 0 1 0 0,0 0-1 0 0,-1 0 0 0 0,2 0 0 0 0,-1 0 1 0 0,1 0-1 0 0,0-1 0 0 0,1 1 0 0 0,0 0 0 0 0,0 0 1 0 0,0-1-1 0 0,1 1 0 0 0,0-1 0 0 0,0 0 0 0 0,0 0 1 0 0,1 0-1 0 0,3 3-2 0 0,1-2 65 0 0,1 0 1 0 0,0-1-1 0 0,0 0 1 0 0,0 0-1 0 0,1-1 1 0 0,0-1-1 0 0,0 1 1 0 0,0-2-1 0 0,1 1 1 0 0,2-1-66 0 0,172 13 1108 0 0,-181-16-1087 0 0,11-1-6 0 0,0 0 0 0 0,-1-1-1 0 0,1-1 1 0 0,-1 0 0 0 0,0-1-1 0 0,0 0 1 0 0,0-1 0 0 0,0-1-1 0 0,-1 0 1 0 0,0-1 0 0 0,0 0-15 0 0,1-16-1957 0 0,-13 10-8764 0 0,-1 9-1587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109 255 11747 0 0,'0'0'1888'0'0,"0"0"-468"0"0,0 0-317 0 0,0 0-76 0 0,0 0-25 0 0,0 0-61 0 0,0 0-110 0 0,0 0-130 0 0,0 0-139 0 0,0 0-133 0 0,0 0-110 0 0,-10-5-100 0 0,-36-20 318 0 0,39 48-159 0 0,-4 13-270 0 0,2 1 0 0 0,2 0 0 0 0,1 0 0 0 0,2 1 0 0 0,1 0 0 0 0,2 17-108 0 0,0-51 13 0 0,0 0 1 0 0,1-1 0 0 0,-1 1-1 0 0,0 0 1 0 0,1-1 0 0 0,0 1-1 0 0,0 0 1 0 0,0 0 0 0 0,0-1-1 0 0,1 1 1 0 0,0 0-1 0 0,-1-1 1 0 0,1 1 0 0 0,0-1-1 0 0,1 1 1 0 0,-1-1 0 0 0,1 1-1 0 0,-1-1 1 0 0,1 0 0 0 0,0 1-1 0 0,0-1 1 0 0,1 0-1 0 0,-1-1 1 0 0,1 1 0 0 0,-1 0-1 0 0,1-1 1 0 0,0 1 0 0 0,0-1-1 0 0,0 0 1 0 0,0 0 0 0 0,0 0-1 0 0,1 0 1 0 0,-1-1 0 0 0,0 1-1 0 0,1-1 1 0 0,-1 0-1 0 0,1 0 1 0 0,0 0 0 0 0,-1 0-1 0 0,1-1 1 0 0,0 0 0 0 0,-1 1-1 0 0,1-1 1 0 0,0-1-14 0 0,6-4 104 0 0,0 0 1 0 0,-1-1-1 0 0,1 0 0 0 0,-1 0 1 0 0,-1-1-1 0 0,1-1 0 0 0,-1 1 1 0 0,0-1-1 0 0,-1-1 0 0 0,0 0 1 0 0,3-5-105 0 0,-3 6 43 0 0,39-56 92 0 0,-3-3 0 0 0,-3-1 0 0 0,-2-2 0 0 0,-4-2 0 0 0,-1-5-135 0 0,4-26 189 0 0,-30 84 34 0 0,-7 19-135 0 0,0 0-32 0 0,-1 12-92 0 0,-12 49 28 0 0,2 0 1 0 0,4 1 0 0 0,1 1-1 0 0,4 39 8 0 0,2-13-9 0 0,3 0-1 0 0,5 0 0 0 0,12 56 10 0 0,-9-92 13 0 0,14 59 3 0 0,-6 1 0 0 0,-4 1 0 0 0,-2 76-16 0 0,-12-165 12 0 0,-2 0 0 0 0,0 0 0 0 0,-2 0 0 0 0,0 0 0 0 0,-2 0 0 0 0,-1 0 0 0 0,-4 9-12 0 0,3-16 8 0 0,0-1-1 0 0,-2 1 0 0 0,0-2 1 0 0,-1 1-1 0 0,0-1 0 0 0,-1 0 1 0 0,-1-1-1 0 0,-12 11-7 0 0,18-20 8 0 0,0 0 1 0 0,0-1-1 0 0,-1 1 1 0 0,0-1-1 0 0,0-1 1 0 0,0 1-1 0 0,-1-1 0 0 0,1 0 1 0 0,-1-1-1 0 0,0 0 1 0 0,0 0-1 0 0,0-1 1 0 0,0 0-1 0 0,0 0 1 0 0,-1-1-1 0 0,1 0 1 0 0,-1 0-1 0 0,1-1 1 0 0,-1 0-1 0 0,1-1 0 0 0,-2 0-8 0 0,5 0 3 0 0,0-1 0 0 0,0 0 0 0 0,0 0 0 0 0,0 0 0 0 0,0 0 0 0 0,0-1 0 0 0,1 0 0 0 0,-1 0 0 0 0,1 0 0 0 0,0 0 0 0 0,0-1-1 0 0,0 1 1 0 0,1-1 0 0 0,-1 0 0 0 0,1-1 0 0 0,0 1 0 0 0,0 0 0 0 0,0-1 0 0 0,1 0 0 0 0,-1 1 0 0 0,1-1 0 0 0,0 0-1 0 0,1-1-2 0 0,-23-123 41 0 0,27 89-84 0 0,3 0-1 0 0,1 0 0 0 0,2 1 0 0 0,2 0 0 0 0,1 1 1 0 0,2 0-1 0 0,1 1 0 0 0,3 0 0 0 0,0 1 0 0 0,3 2 1 0 0,1 0-1 0 0,1 1 0 0 0,27-29 44 0 0,25-22-851 0 0,-46 60-1637 0 0,2 3-3283 0 0,-22 17-2620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9266 0 0,'0'0'3130'0'0,"0"0"-1080"0"0,0 0-507 0 0,0 0-83 0 0,0 0-1 0 0,0 0-108 0 0,0 0-256 0 0,0 0-255 0 0,0 0-205 0 0,0 0-139 0 0,0 0-63 0 0,0 0-38 0 0,0 0-24 0 0,2-2-3 0 0,1 0-206 0 0,1 0 0 0 0,0 0 0 0 0,0 1 0 0 0,0-1 0 0 0,0 1 0 0 0,0 0 0 0 0,0 0 0 0 0,1 1-1 0 0,-1-1 1 0 0,0 1 0 0 0,0 0 0 0 0,1 0 0 0 0,-1 0 0 0 0,0 1 0 0 0,0 0 0 0 0,1 0-162 0 0,34-1 450 0 0,209-39 561 0 0,-237 37-726 0 0,-2 0-2873 0 0,-18 1-1452 0 0,-2 5-3012 0 0,5 0-397 0 0,3 0-651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3:5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13123 0 0,'0'0'1572'0'0,"0"0"-505"0"0,0 0-129 0 0,0 0 136 0 0,0 0 101 0 0,0 0-30 0 0,0 0-130 0 0,0 0-163 0 0,0 0-83 0 0,0 0-33 0 0,0 0-57 0 0,0 0-65 0 0,0 0-44 0 0,19 3-29 0 0,118 12 820 0 0,17-33-249 0 0,-80-17-2885 0 0,-61 24-2648 0 0,-3-2-3804 0 0,-8 9-4235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0 269 5401 0 0,'0'0'2090'0'0,"0"0"-176"0"0,0 0 14 0 0,0 0 65 0 0,0 0-110 0 0,0 0-256 0 0,0 0-359 0 0,0 0-344 0 0,0 0-248 0 0,0 0-164 0 0,0 0-81 0 0,0 0-31 0 0,0 0 2 0 0,1 7 1439 0 0,93-6 973 0 0,196-8-924 0 0,-237 6-1647 0 0,-53 1-5115 0 0,-9 0 1996 0 0,2 0-5882 0 0,1 0-2749 0 0</inkml:trace>
  <inkml:trace contextRef="#ctx0" brushRef="#br0" timeOffset="416.45">177 0 6889 0 0,'0'0'3595'0'0,"0"0"-1736"0"0,0 0-694 0 0,0 0 71 0 0,0 0 230 0 0,0 0 110 0 0,0 0-142 0 0,0 0-334 0 0,0 0-314 0 0,0 0-245 0 0,0 0-137 0 0,0 0-66 0 0,0 0-41 0 0,-3 16 1095 0 0,23 85 902 0 0,-16-65-2115 0 0,-2 0-1 0 0,-1 0 0 0 0,-2 0 1 0 0,-1 0-1 0 0,-2-1 0 0 0,-2 1 1 0 0,-8 31-179 0 0,2 0 196 0 0,11-53-5148 0 0,1 0-5332 0 0,0-14-1297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00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457 494 8034 0 0,'0'0'2376'0'0,"0"0"-689"0"0,0 0-348 0 0,0 0 15 0 0,0 0 111 0 0,0 0-28 0 0,0 0-213 0 0,0 0-273 0 0,0 0-255 0 0,0 0-232 0 0,0 0-165 0 0,-8 0-126 0 0,-16 2-83 0 0,34 0 503 0 0,348 1 2830 0 0,-357-3-3760 0 0,-1 0-168 0 0,0 0-264 0 0,0 0-424 0 0,0 0-752 0 0,0 0-1498 0 0,0 0-3158 0 0,0 0-4211 0 0</inkml:trace>
  <inkml:trace contextRef="#ctx0" brushRef="#br0" timeOffset="674.055">1381 266 7001 0 0,'0'0'3213'0'0,"0"0"-1370"0"0,0 0-614 0 0,0 0-39 0 0,0 0 109 0 0,0 0 7 0 0,0 0-179 0 0,0 0-255 0 0,0 0-253 0 0,0 0-190 0 0,0 0-97 0 0,0 0-85 0 0,-21-5-54 0 0,-67-10-12 0 0,85 14-163 0 0,0 0 1 0 0,1 1 0 0 0,-1-1-1 0 0,0 1 1 0 0,0 0 0 0 0,0 0 0 0 0,0 0-1 0 0,0 1 1 0 0,0-1 0 0 0,0 1 0 0 0,0-1-1 0 0,0 1 1 0 0,0 0 0 0 0,0 0 0 0 0,1 0-1 0 0,-1 0 1 0 0,0 1 0 0 0,1-1 0 0 0,-1 1-1 0 0,1 0 1 0 0,-1 0-19 0 0,-6 5 79 0 0,1-4-63 0 0,1 0 0 0 0,0 0 0 0 0,0 1 0 0 0,1 0 0 0 0,-1 0 0 0 0,1 1 0 0 0,-1 0 0 0 0,2 0 1 0 0,-1 0-1 0 0,0 1 0 0 0,1 0 0 0 0,0 0 0 0 0,1 0 0 0 0,-1 1 0 0 0,1 0 0 0 0,0-1 0 0 0,1 1 0 0 0,0 1 1 0 0,0-1-1 0 0,0 0 0 0 0,1 1 0 0 0,0 0 0 0 0,0-1 0 0 0,1 1 0 0 0,0 0 0 0 0,1 0 0 0 0,-1 0-16 0 0,4-5 39 0 0,0 1 0 0 0,0-1 0 0 0,0 0 0 0 0,0 1 0 0 0,0-1 0 0 0,1-1-1 0 0,-1 1 1 0 0,1 0 0 0 0,0-1 0 0 0,-1 0 0 0 0,1 0 0 0 0,0 0 0 0 0,0 0-1 0 0,1-1 1 0 0,-1 1 0 0 0,0-1 0 0 0,1 0 0 0 0,-1 0 0 0 0,0-1 0 0 0,1 1 0 0 0,-1-1-1 0 0,1 0 1 0 0,-1-1 0 0 0,1 1 0 0 0,-1-1 0 0 0,0 1 0 0 0,1-1 0 0 0,3-2-39 0 0,8-2 164 0 0,1-1 0 0 0,-1-1 0 0 0,0-1 0 0 0,0 0 0 0 0,-1-1 0 0 0,0-1 0 0 0,-1 0 1 0 0,0-1-1 0 0,-1 0 0 0 0,0-1 0 0 0,3-4-164 0 0,1 1 83 0 0,145-131 481 0 0,-132 127-440 0 0,-26 42-163 0 0,6 265 143 0 0,3 26-192 0 0,-13-308 84 0 0,-1 0-1 0 0,0-1 1 0 0,-1 1-1 0 0,1-1 0 0 0,-1 1 1 0 0,0-1-1 0 0,0 0 0 0 0,-1 0 1 0 0,1 0-1 0 0,-1 0 0 0 0,-1 0 1 0 0,1-1-1 0 0,0 1 0 0 0,-1-1 1 0 0,0 0-1 0 0,0 0 0 0 0,0 0 1 0 0,-1 0-1 0 0,1-1 1 0 0,-1 0-1 0 0,0 0 0 0 0,0 0 1 0 0,0-1-1 0 0,0 1 0 0 0,0-1 1 0 0,-1 0-1 0 0,1-1 0 0 0,-1 1 1 0 0,1-1-1 0 0,-1 0 0 0 0,0-1 1 0 0,1 1-1 0 0,-1-1 0 0 0,0 0 1 0 0,-4-1 4 0 0,6 2-7 0 0,1 0 1 0 0,-2 0-1 0 0,1-1 1 0 0,0 1-1 0 0,0-1 0 0 0,0 0 1 0 0,0 0-1 0 0,0 0 1 0 0,0-1-1 0 0,0 1 1 0 0,0-1-1 0 0,0 0 0 0 0,0 0 1 0 0,0-1-1 0 0,0 1 1 0 0,0-1-1 0 0,1 0 1 0 0,-1 0-1 0 0,1 0 1 0 0,-1 0-1 0 0,1-1 0 0 0,0 1 1 0 0,0-1-1 0 0,0 0 1 0 0,0 0-1 0 0,0 0 1 0 0,1 0-1 0 0,-1 0 1 0 0,1-1-1 0 0,0 1 0 0 0,0-1 1 0 0,0 0-1 0 0,0 1 1 0 0,1-1-1 0 0,0 0 1 0 0,0 0-1 0 0,-1-1 7 0 0,5-2-10 0 0,-1 0-1 0 0,1-1 1 0 0,0 1 0 0 0,1 0-1 0 0,0 1 1 0 0,0-1 0 0 0,0 1-1 0 0,1 0 1 0 0,0 0 0 0 0,0 0-1 0 0,0 0 1 0 0,1 1-1 0 0,0 0 1 0 0,0 0 0 0 0,0 1-1 0 0,1 0 1 0 0,6-4 10 0 0,39-22-34 0 0,1 2 1 0 0,1 2-1 0 0,2 2 1 0 0,0 3-1 0 0,27-5 34 0 0,28 0-1686 0 0,-87 24-2684 0 0,1 1-3864 0 0,-18 1-2356 0 0</inkml:trace>
  <inkml:trace contextRef="#ctx0" brushRef="#br0" timeOffset="986.92">534 1054 8186 0 0,'0'0'1568'0'0,"0"0"-625"0"0,0 0-139 0 0,0 0 402 0 0,0 0 470 0 0,0 0 211 0 0,0 0-112 0 0,0 0-333 0 0,0 0-342 0 0,35 0-220 0 0,115 2-146 0 0,-14-15 579 0 0,224-44 1116 0 0,-166 24-1610 0 0,196-9-819 0 0,-227 41-1226 0 0,-138 5-79 0 0,-5-1-3963 0 0,-15-3-4197 0 0</inkml:trace>
  <inkml:trace contextRef="#ctx0" brushRef="#br0" timeOffset="2284.891">842 1352 0 0 0,'0'0'344'0'0,"0"0"1096"0"0,0 0 453 0 0,0 0 174 0 0,0 0 103 0 0,0 0-77 0 0,0 0-184 0 0,0 0-199 0 0,0 0-234 0 0,0 0-217 0 0,0 0-175 0 0,0 0-172 0 0,0 0-140 0 0,-4 1-113 0 0,3-1-263 0 0,-9 2-488 0 0,8-4 3672 0 0,38-14-2181 0 0,158-65-395 0 0,-78 63-820 0 0,-112 51-104 0 0,-6-26-70 0 0,0-1 1 0 0,0 1-1 0 0,0 0 0 0 0,-1-1 1 0 0,0 0-1 0 0,0 1 0 0 0,-1-1 1 0 0,0-1-1 0 0,0 1 0 0 0,0 0 1 0 0,-1-1-1 0 0,1 0 1 0 0,-3 1-11 0 0,-5 8 29 0 0,-183 166 98 0 0,136-127-55 0 0,59-52-65 0 0,1 0 0 0 0,-1 1 0 0 0,0-1 0 0 0,1 0 1 0 0,-1 0-1 0 0,0 1 0 0 0,1-1 0 0 0,0 0 0 0 0,-1 0 0 0 0,1 0 1 0 0,0 0-1 0 0,-1 0 0 0 0,1 0 0 0 0,0 0 0 0 0,0 0 0 0 0,0 0 1 0 0,0 0-1 0 0,0 0 0 0 0,0-1 0 0 0,0 1 0 0 0,0 0 0 0 0,0-1 1 0 0,0 1-1 0 0,0-1 0 0 0,1 1 0 0 0,-1-1 0 0 0,0 1 0 0 0,0-1 1 0 0,1 0-1 0 0,-1 0 0 0 0,0 0 0 0 0,0 0 0 0 0,1 0 0 0 0,-1 0 1 0 0,0 0-1 0 0,0 0 0 0 0,1 0 0 0 0,-1 0 0 0 0,0-1 0 0 0,0 1 1 0 0,1 0-1 0 0,-1-1 0 0 0,0 1 0 0 0,0-1 0 0 0,0 0 1 0 0,1 1-9 0 0,5-1 124 0 0,14-1 38 0 0,0-1 0 0 0,0-1-1 0 0,0 0 1 0 0,-1-2 0 0 0,0-1 0 0 0,0 0 0 0 0,0-2-161 0 0,48-15 245 0 0,12 1 32 0 0,-77 23-283 0 0,13-4 114 0 0,-24 2-50 0 0,8 2-72 0 0,0 0 11 0 0,0 0-14 0 0,0 0 3 0 0,0 0 16 0 0,0 0-4 0 0,0 0 13 0 0,0 0 2 0 0,0 0 11 0 0,0 0-9 0 0,0 0 1 0 0,0 0-19 0 0,0 0-2 0 0,0 0 8 0 0,0 0-10 0 0,0 0-8 0 0,0 0 7 0 0,0 0 26 0 0,0 0-17 0 0,0 0 6 0 0,0 0-1 0 0,0 0-22 0 0,0 0 18 0 0,0 0-17 0 0,0 0 3 0 0,0 0-4 0 0,0 0 0 0 0,0 0 20 0 0,0 0-13 0 0,0 0 2 0 0,0 0 8 0 0,0 0-13 0 0,0 0 0 0 0,0 0 14 0 0,0 0-8 0 0,0 0-2 0 0,0 0 0 0 0,0 0-1 0 0,0 0-9 0 0,0 0-10 0 0,0 0 4 0 0,0 0 4 0 0,0 0-6 0 0,0 0 4 0 0,0 0-4 0 0,0 0 0 0 0,0 0-22 0 0,0 0-6 0 0,0 0-29 0 0,-3 0-1636 0 0,0 0-6481 0 0,1 0-3766 0 0</inkml:trace>
  <inkml:trace contextRef="#ctx0" brushRef="#br0" timeOffset="2984.594">1582 1116 13779 0 0,'0'0'1584'0'0,"0"0"-477"0"0,0 0-227 0 0,0 0-26 0 0,0 0-50 0 0,0 0-109 0 0,0 0-128 0 0,0 0-115 0 0,0 0-36 0 0,0 0-16 0 0,0 0-23 0 0,0 0-47 0 0,0 0-46 0 0,-7 30-32 0 0,-16 94-36 0 0,28-62 85 0 0,0-54-241 0 0,37 67 290 0 0,-33-61-308 0 0,0 0 1 0 0,-1 1-1 0 0,-1 0 1 0 0,0 0-1 0 0,-1 1 1 0 0,0 0-1 0 0,2 14-42 0 0,7-129 1901 0 0,167-260-1632 0 0,-161 314-1211 0 0,-21 44 308 0 0,-6 5-6913 0 0,1 0-3440 0 0</inkml:trace>
  <inkml:trace contextRef="#ctx0" brushRef="#br0" timeOffset="3273.906">1904 1385 14651 0 0,'0'0'1086'0'0,"0"0"-544"0"0,0 0-309 0 0,0 0 55 0 0,0 0 148 0 0,0 0 97 0 0,0 0 19 0 0,0 0-92 0 0,0 0-121 0 0,0 0-83 0 0,0 0-68 0 0,0 0-46 0 0,-9 25-17 0 0,-25 77 12 0 0,33-101-130 0 0,0 0 0 0 0,1-1 0 0 0,-1 1 0 0 0,0 0 0 0 0,1 0 0 0 0,-1 0 1 0 0,1-1-1 0 0,-1 1 0 0 0,1 0 0 0 0,0 0 0 0 0,-1 0 0 0 0,1 0 0 0 0,0 0 0 0 0,0 0 0 0 0,-1 0 0 0 0,1 0 0 0 0,0 0 0 0 0,0 0 0 0 0,0 0 0 0 0,0 0 0 0 0,0 0 0 0 0,1 0 0 0 0,-1 0 0 0 0,0 0 0 0 0,0 0 0 0 0,1 0 0 0 0,-1 0 0 0 0,0 0 0 0 0,1 0 0 0 0,-1 0 0 0 0,1 0 0 0 0,-1-1 0 0 0,1 1 0 0 0,0 0 0 0 0,-1 0 1 0 0,1 0-1 0 0,0-1 0 0 0,-1 1 0 0 0,1 0 0 0 0,0-1 0 0 0,0 1-7 0 0,3 1 91 0 0,0 0 12 0 0,1 0-1 0 0,0-1 0 0 0,0 1 1 0 0,0-1-1 0 0,0 0 1 0 0,0 0-1 0 0,0 0 0 0 0,0-1 1 0 0,0 0-1 0 0,0 0 1 0 0,0 0-1 0 0,0-1 0 0 0,0 1 1 0 0,0-1-1 0 0,0-1 0 0 0,-1 1 1 0 0,1-1-1 0 0,0 1 1 0 0,0-1-1 0 0,-1 0 0 0 0,1-1 1 0 0,-1 1-1 0 0,0-1 0 0 0,0 0 1 0 0,0 0-1 0 0,0-1 1 0 0,0 1-1 0 0,-1-1 0 0 0,1 1 1 0 0,-1-1-1 0 0,0 0 1 0 0,0 0-1 0 0,-1-1 0 0 0,1 1 1 0 0,-1-1-1 0 0,0 1 0 0 0,0-1 1 0 0,0 0-1 0 0,0-4-102 0 0,-1 5 7 0 0,-1 1 0 0 0,0 0-1 0 0,-1-1 1 0 0,1 1 0 0 0,-1 0 0 0 0,1-1-1 0 0,-1 1 1 0 0,0 0 0 0 0,0 0 0 0 0,0 0-1 0 0,-1 0 1 0 0,1 0 0 0 0,-1 0-1 0 0,0 0 1 0 0,1 0 0 0 0,-1 0 0 0 0,-1 1-1 0 0,1-1 1 0 0,0 1 0 0 0,-1 0 0 0 0,1-1-1 0 0,-1 1 1 0 0,1 0 0 0 0,-1 0 0 0 0,0 1-1 0 0,0-1 1 0 0,0 1 0 0 0,0-1-1 0 0,0 1 1 0 0,-1 0 0 0 0,1 0 0 0 0,0 0-1 0 0,-3 0-6 0 0,-35-6-2303 0 0,2 5-3312 0 0,26 2-5541 0 0</inkml:trace>
  <inkml:trace contextRef="#ctx0" brushRef="#br0" timeOffset="3588.022">2358 1352 13819 0 0,'0'0'2268'0'0,"0"0"-1281"0"0,0 0-473 0 0,0 0 118 0 0,0 0 211 0 0,0 0 101 0 0,0 0-71 0 0,0 0-180 0 0,0 0-161 0 0,0 0-147 0 0,0 0-85 0 0,0 0-90 0 0,0 0-100 0 0,-20 23-22 0 0,-64 72-30 0 0,39-30-25 0 0,27-24-727 0 0,13-37-3455 0 0,-1-4-5853 0 0,4 0 1558 0 0</inkml:trace>
  <inkml:trace contextRef="#ctx0" brushRef="#br0" timeOffset="3898.6">2143 1370 8106 0 0,'0'0'2615'0'0,"0"0"-1460"0"0,0 0-475 0 0,0 0 283 0 0,0 0 364 0 0,0 0 154 0 0,0 0-94 0 0,0 0-216 0 0,0 0-182 0 0,0 0-119 0 0,0 0-79 0 0,0 0-81 0 0,0 0-97 0 0,22 18-109 0 0,67 52-113 0 0,3 1 299 0 0,-87-66-1023 0 0,19 4-7652 0 0,-20-9-3563 0 0</inkml:trace>
  <inkml:trace contextRef="#ctx0" brushRef="#br0" timeOffset="4728.486">2108 895 6177 0 0,'0'0'3001'0'0,"0"0"-1153"0"0,0 0-522 0 0,0 0-22 0 0,0 0 90 0 0,0 0-14 0 0,0 0-165 0 0,0 0-248 0 0,0 0-196 0 0,0 0-132 0 0,0 0-87 0 0,0 0-49 0 0,0 0-42 0 0,14-3-22 0 0,105-26 1398 0 0,-40 28-975 0 0,-79 31-702 0 0,-54 32 44 0 0,44-51-199 0 0,6-8-4 0 0,0 0 0 0 0,1 0 1 0 0,-1 1-1 0 0,1 0 0 0 0,0 0 0 0 0,0-1 1 0 0,1 2-1 0 0,-1-1 0 0 0,1 0 1 0 0,0 0-1 0 0,0 1 0 0 0,0-1 1 0 0,0 1-1 0 0,1 0 0 0 0,0 0 0 0 0,0-1 1 0 0,0 4-2 0 0,46 10 120 0 0,-30-17-147 0 0,0 0 0 0 0,1-1 1 0 0,-1-1-1 0 0,1-1 0 0 0,-1 0 1 0 0,0-1-1 0 0,0-1 0 0 0,0 0 1 0 0,0-1-1 0 0,-1-1 0 0 0,0 0 1 0 0,3-2 26 0 0,-12 5-451 0 0,1 1-2187 0 0,-3 0-4071 0 0,-1 1-5367 0 0</inkml:trace>
  <inkml:trace contextRef="#ctx0" brushRef="#br0" timeOffset="7675.193">2826 78 4681 0 0,'0'0'1608'0'0,"0"0"-343"0"0,0 0-133 0 0,0 0 180 0 0,0 0 158 0 0,0 0 14 0 0,0 0-134 0 0,0 0-309 0 0,0 0-287 0 0,0 0-277 0 0,0 0-190 0 0,-2-4-120 0 0,2 4-149 0 0,1 0 0 0 0,-1 1 0 0 0,1-1 0 0 0,0 0 0 0 0,-1 0 0 0 0,1 1 0 0 0,-1-1 0 0 0,1 0 0 0 0,0 0 1 0 0,-1 0-1 0 0,1 0 0 0 0,0 0 0 0 0,-1 0 0 0 0,1 0 0 0 0,0 0 0 0 0,-1 0 0 0 0,1 0 0 0 0,0-1 0 0 0,-1 1 0 0 0,1 0 1 0 0,0 0-1 0 0,-1 0 0 0 0,1-1 0 0 0,-1 1 0 0 0,1 0 0 0 0,-1-1 0 0 0,1 1 0 0 0,-1-1 0 0 0,1 1 0 0 0,-1-1 0 0 0,1 1 1 0 0,-1-1-1 0 0,1 1 0 0 0,-1-1 0 0 0,0 1 0 0 0,1-1 0 0 0,-1 1 0 0 0,0-1 0 0 0,1 0 0 0 0,-1 1 0 0 0,0-1 0 0 0,0 1 1 0 0,0-1-1 0 0,1 0 0 0 0,-1 1 0 0 0,0-1 0 0 0,0 0 0 0 0,0 1 0 0 0,0-1 0 0 0,0 0 0 0 0,0 1 0 0 0,-1-1 0 0 0,1 0 1 0 0,0 1-1 0 0,0-1 0 0 0,0 0 0 0 0,0 1 0 0 0,-1-1 0 0 0,1 1 0 0 0,0-1 0 0 0,-1 1 0 0 0,1-1 0 0 0,-1 0 0 0 0,1 1 1 0 0,0-1-1 0 0,-1 1 0 0 0,1 0 0 0 0,-1-1 0 0 0,0 1-18 0 0,12 2 194 0 0,-1 1 1 0 0,-1 0-1 0 0,1 1 0 0 0,0 0 1 0 0,-1 1-1 0 0,0 0 0 0 0,0 1 1 0 0,-1-1-1 0 0,1 2 0 0 0,-1-1 1 0 0,0 1-1 0 0,-1 0 0 0 0,0 1 1 0 0,0 0-1 0 0,0 0 0 0 0,-1 0 1 0 0,-1 1-1 0 0,1 0 0 0 0,-1 0 1 0 0,-1 0-1 0 0,0 1 0 0 0,1 3-194 0 0,20 48 295 0 0,-3 0 0 0 0,-3 2 0 0 0,-3 0-1 0 0,-2 1 1 0 0,-3 0 0 0 0,0 37-295 0 0,-6 179 264 0 0,-10-245-237 0 0,-1-1 0 0 0,-2 0-1 0 0,-1 0 1 0 0,-2-1 0 0 0,-1-1 0 0 0,-2 1 0 0 0,-1-2-1 0 0,-1 0 1 0 0,-2-1 0 0 0,-9 11-27 0 0,7-13-168 0 0,-1 0 1 0 0,-2-1-1 0 0,-1-2 0 0 0,0 0 1 0 0,-2-2-1 0 0,-1 0 0 0 0,-12 6 168 0 0,-12 8-916 0 0,12-8-2682 0 0,13-11-4682 0 0,17-11-2604 0 0</inkml:trace>
  <inkml:trace contextRef="#ctx0" brushRef="#br0" timeOffset="8509.49">179 34 0 0 0,'0'0'599'0'0,"0"0"674"0"0,0 0 452 0 0,0 0 88 0 0,0 0-167 0 0,0 0-314 0 0,0 0-306 0 0,0 0-223 0 0,0 0-136 0 0,0 0-18 0 0,4-7 26 0 0,12-20 62 0 0,-26 39 7377 0 0,-31 41-7794 0 0,22-18 15 0 0,2 2 0 0 0,1 0 0 0 0,2 1 1 0 0,-5 24-336 0 0,-1 24 406 0 0,4 1 1 0 0,4 1 0 0 0,3 0 0 0 0,4 0-1 0 0,5 1 1 0 0,5 37-407 0 0,1-54 231 0 0,3 0 0 0 0,3-1 0 0 0,4 0 0 0 0,2-2 0 0 0,26 64-231 0 0,-31-103 55 0 0,1 0 0 0 0,1 0 0 0 0,2-2 0 0 0,1 0-1 0 0,1-1 1 0 0,19 21-55 0 0,-33-42-29 0 0,1-1-1 0 0,-1-1 0 0 0,1 1 0 0 0,-1-1 1 0 0,1 0-1 0 0,1 0 0 0 0,-1 0 0 0 0,0-1 1 0 0,1 0-1 0 0,0-1 0 0 0,0 1 1 0 0,0-1-1 0 0,0 0 0 0 0,5 0 30 0 0,25-1-3778 0 0,1-7-5410 0 0,-26 3-2706 0 0</inkml:trace>
  <inkml:trace contextRef="#ctx0" brushRef="#br0" timeOffset="20958.759">3735 586 0 0 0,'0'0'1244'0'0,"0"0"677"0"0,0 0 366 0 0,0 0 8 0 0,0 0-283 0 0,0 0-358 0 0,0 0-255 0 0,0 0-211 0 0,0 0-135 0 0,-18 19 5092 0 0,-111 165-3782 0 0,-87 73-1525 0 0,150-179-700 0 0,60-69-48 0 0,0-1-577 0 0,6-25-3175 0 0,1-1-6539 0 0,-1 17 244 0 0</inkml:trace>
  <inkml:trace contextRef="#ctx0" brushRef="#br0" timeOffset="21424.056">3367 586 4705 0 0,'0'0'2188'0'0,"0"0"-322"0"0,0 0-243 0 0,0 0 78 0 0,0 0 83 0 0,0 0-58 0 0,0 0-239 0 0,0 0-339 0 0,0 0-320 0 0,0 0-220 0 0,0 0-133 0 0,0 0-95 0 0,0 0-47 0 0,-3 0 606 0 0,32 40 1326 0 0,75 111 177 0 0,-2 10-1622 0 0,-19-20-537 0 0,-46-88-79 0 0,-44-58-2763 0 0,1-1-1555 0 0,2 2-4361 0 0,2 3-3582 0 0</inkml:trace>
  <inkml:trace contextRef="#ctx0" brushRef="#br0" timeOffset="22622.16">3879 362 0 0 0,'0'0'1262'0'0,"0"0"657"0"0,0 0 256 0 0,0 0-56 0 0,0 0-179 0 0,0 0-241 0 0,0 0-230 0 0,0 0-180 0 0,0 0-152 0 0,0 0-115 0 0,0 0-84 0 0,-7 0 418 0 0,5 0 7718 0 0,58-23-7976 0 0,-32 15-1070 0 0,-1 1 1 0 0,1 1-1 0 0,0 1 1 0 0,1 0 0 0 0,-1 2-1 0 0,1 2 1 0 0,0 0-29 0 0,-24 0 1 0 0,1 0 1 0 0,-1 1-1 0 0,0-1 1 0 0,1 1-1 0 0,-1-1 1 0 0,1 1-1 0 0,-1 0 1 0 0,0 0-1 0 0,1-1 1 0 0,-1 1-1 0 0,1 0 1 0 0,-1 0-1 0 0,1 0 0 0 0,-1 1 1 0 0,0-1-1 0 0,1 0 1 0 0,-1 1-1 0 0,1-1 1 0 0,-1 0-1 0 0,0 1 1 0 0,1 0-1 0 0,-1-1 1 0 0,0 1-1 0 0,0 0 1 0 0,1-1-1 0 0,-1 1 1 0 0,0 0-1 0 0,0 0 1 0 0,0 0-1 0 0,0 0 1 0 0,0 0-1 0 0,0 0 1 0 0,0 1-1 0 0,-1-1 1 0 0,1 0-1 0 0,0 0 1 0 0,-1 1-1 0 0,1-1 0 0 0,-1 0 1 0 0,1 1-1 0 0,-1-1 1 0 0,1 0-1 0 0,-1 1 1 0 0,0-1-1 0 0,0 1 1 0 0,0-1-1 0 0,0 1 1 0 0,0-1-1 0 0,0 0 1 0 0,0 1-1 0 0,0-1 1 0 0,-1 1-1 0 0,1-1 1 0 0,0 0-1 0 0,-1 1-1 0 0,-153 160 208 0 0,140-129-230 0 0,44-22 58 0 0,-10-10 30 0 0,0 0 1 0 0,0-1 0 0 0,0-1 0 0 0,0-1 0 0 0,0 0-1 0 0,17-6-66 0 0,-33 8 6 0 0,29-3-483 0 0,-33 3 71 0 0,0 0-302 0 0,0 0-519 0 0,0 0-1269 0 0,0 0-3872 0 0,0 3-6211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4:25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424 317 0 0 0,'0'0'1152'0'0,"0"0"578"0"0,0 0 138 0 0,0 0-73 0 0,0 0-174 0 0,0 0-206 0 0,0 0-178 0 0,0 0-143 0 0,0 0-103 0 0,0 0-31 0 0,0 0 11 0 0,4-4 5 0 0,15-11 28 0 0,-15 12 7 0 0,-4 3-47 0 0,0 0-51 0 0,0 0-80 0 0,-7 24 4668 0 0,-19 17-5550 0 0,17-28 529 0 0,-309 417 359 0 0,241-301-961 0 0,63-89-296 0 0,14-40 270 0 0,0-11-5741 0 0,1-10 679 0 0,0 10-1348 0 0,1 3-2403 0 0</inkml:trace>
  <inkml:trace contextRef="#ctx0" brushRef="#br0" timeOffset="472.296">114 273 6809 0 0,'0'0'2028'0'0,"0"0"-279"0"0,0 0-184 0 0,0 0 6 0 0,0 0 70 0 0,0 0-112 0 0,0 0-233 0 0,0 0-272 0 0,0 0-234 0 0,0 0-176 0 0,0 0-147 0 0,0 0-91 0 0,0 0-117 0 0,-2-2-56 0 0,41 70 2025 0 0,-18-40-1891 0 0,-2 0 0 0 0,0 1-1 0 0,-2 2 1 0 0,-2-1 0 0 0,-1 2 0 0 0,-1 0-1 0 0,-1 1 1 0 0,-2 0 0 0 0,-2 0 0 0 0,0 3-337 0 0,6 28 94 0 0,57 179 270 0 0,-40-196-325 0 0,-34-59-1776 0 0,0 4-1133 0 0,2 3-3749 0 0,1 5-5480 0 0</inkml:trace>
  <inkml:trace contextRef="#ctx0" brushRef="#br0" timeOffset="1720.413">1024 0 6425 0 0,'0'0'1859'0'0,"0"0"-340"0"0,0 0-49 0 0,0 0 141 0 0,0 0 77 0 0,0 0-130 0 0,0 0-314 0 0,0 0-355 0 0,0 0-304 0 0,0 0-181 0 0,0 0-92 0 0,0 0-18 0 0,5 12 2122 0 0,-38 148 75 0 0,20-117-2255 0 0,-104 284 156 0 0,12-85-236 0 0,103-238-160 0 0,1 0-1 0 0,-1 0 0 0 0,1 0 0 0 0,0 0 0 0 0,0 0 0 0 0,0 0 0 0 0,1 0 0 0 0,-1 0 0 0 0,1 1 0 0 0,0-1 0 0 0,1 0 0 0 0,-1 0 0 0 0,0 0 0 0 0,1 1 0 0 0,0-1 0 0 0,0 0 0 0 0,1 0 1 0 0,-1 0-1 0 0,1 0 0 0 0,-1-1 0 0 0,1 1 0 0 0,1 0 0 0 0,-1-1 0 0 0,0 1 0 0 0,1-1 0 0 0,0 0 0 0 0,1 2 5 0 0,6 0 88 0 0,1-1 0 0 0,-1 0 1 0 0,1-1-1 0 0,-1 0 0 0 0,1 0 0 0 0,0-2 0 0 0,0 1 1 0 0,0-1-1 0 0,0-1 0 0 0,0 0 0 0 0,0 0 0 0 0,0-1 1 0 0,0-1-1 0 0,0 0 0 0 0,2-1-88 0 0,112-26 420 0 0,-112 26-290 0 0,-1-21-3116 0 0,-12 21 2362 0 0,-1-11-3433 0 0,-3 6-4523 0 0,1 1-2462 0 0</inkml:trace>
  <inkml:trace contextRef="#ctx0" brushRef="#br0" timeOffset="2083.347">554 567 6081 0 0,'0'0'2313'0'0,"0"0"-782"0"0,0 0-338 0 0,0 0 100 0 0,0 0 152 0 0,0 0-6 0 0,0 0-157 0 0,0 0-223 0 0,0 0-155 0 0,0 0-97 0 0,0 0-66 0 0,0 0-66 0 0,0 0-56 0 0,31-12-47 0 0,96-35-52 0 0,-51 29 394 0 0,147 14 365 0 0,-162 10-1445 0 0,-30-3-1983 0 0,0-1-6519 0 0,-22-2-3048 0 0</inkml:trace>
  <inkml:trace contextRef="#ctx0" brushRef="#br0" timeOffset="2653.281">1747 512 2112 0 0,'0'0'1822'0'0,"0"0"-23"0"0,0 0 211 0 0,0 0 142 0 0,0 0 14 0 0,0 0-179 0 0,0 0-350 0 0,0 0-324 0 0,0 0-234 0 0,0 0-181 0 0,0 0-122 0 0,0 0-60 0 0,-8 0-78 0 0,-125 19 2106 0 0,114-11-2594 0 0,-5 1-73 0 0,-1 1 1 0 0,1 1-1 0 0,0 1 0 0 0,1 1 0 0 0,1 1 1 0 0,0 1-1 0 0,1 1 0 0 0,1 1 1 0 0,0 0-1 0 0,-17 21-77 0 0,30-30-11 0 0,1-1 0 0 0,0 1 1 0 0,0 1-1 0 0,0-1 0 0 0,1 1 0 0 0,1 0 1 0 0,-1 0-1 0 0,1 0 0 0 0,1 0 0 0 0,0 1 1 0 0,0 0-1 0 0,1 0 0 0 0,0-1 0 0 0,1 1 1 0 0,0 0-1 0 0,0 8 11 0 0,3-15 15 0 0,1 0-1 0 0,-1 1 1 0 0,1-1 0 0 0,-1 0-1 0 0,1-1 1 0 0,0 1 0 0 0,0 0 0 0 0,1-1-1 0 0,-1 0 1 0 0,0 0 0 0 0,1 0-1 0 0,0 0 1 0 0,-1 0 0 0 0,1-1 0 0 0,0 1-1 0 0,0-1 1 0 0,0 0 0 0 0,0-1-1 0 0,0 1 1 0 0,0 0 0 0 0,0-1 0 0 0,0 0-1 0 0,0 0 1 0 0,0 0 0 0 0,0-1-1 0 0,0 1 1 0 0,0-1 0 0 0,0 0-1 0 0,-1 0 1 0 0,1 0 0 0 0,0-1 0 0 0,0 1-1 0 0,-1-1 1 0 0,4-2-15 0 0,36-16 197 0 0,-1-2 0 0 0,0-2 0 0 0,-2-1 0 0 0,-1-3 0 0 0,-1-1 0 0 0,28-28-197 0 0,-35 34 110 0 0,-30 23-132 0 0,-1 0-22 0 0,0 0-7 0 0,2 23-154 0 0,-2-17 22 0 0,10 104-557 0 0,5-77-2700 0 0,9-3-4179 0 0,-12-19 1177 0 0,-5-3-1204 0 0</inkml:trace>
  <inkml:trace contextRef="#ctx0" brushRef="#br0" timeOffset="3124.983">1896 924 13315 0 0,'0'0'2423'0'0,"0"0"-860"0"0,0 0-420 0 0,0 0-75 0 0,0 0-96 0 0,0 0-119 0 0,0 0-188 0 0,0 0-156 0 0,0 0-90 0 0,0 0-48 0 0,0 0 17 0 0,0 0-9 0 0,0 0-8 0 0,17-16 2 0 0,79-82 276 0 0,89-89 153 0 0,-161 172-877 0 0,-24 15 59 0 0,0 0 8 0 0,0 0-70 0 0,-11 19-501 0 0,6-12 570 0 0,0 0 0 0 0,1 1 0 0 0,0 0-1 0 0,0 0 1 0 0,1 0 0 0 0,0 0 0 0 0,0 1 0 0 0,1-1 0 0 0,0 1 0 0 0,0 0 0 0 0,1 0 0 0 0,0-1 0 0 0,1 1 0 0 0,0 0-1 0 0,0 0 1 0 0,1 4 9 0 0,3-8 25 0 0,-1-1 0 0 0,0 0-1 0 0,1 0 1 0 0,0 0 0 0 0,0 0-1 0 0,0-1 1 0 0,1 0 0 0 0,-1 0-1 0 0,1 0 1 0 0,0 0 0 0 0,0-1-1 0 0,0 1 1 0 0,0-1 0 0 0,0-1-1 0 0,0 1 1 0 0,0-1-1 0 0,1 0 1 0 0,-1 0 0 0 0,0 0-1 0 0,1-1 1 0 0,-1 0 0 0 0,1 0-1 0 0,-1 0 1 0 0,1-1 0 0 0,-1 1-1 0 0,0-1 1 0 0,1-1 0 0 0,-1 1-1 0 0,0-1 1 0 0,0 0 0 0 0,5-2-25 0 0,-4 1 19 0 0,-1 0 0 0 0,1 0 1 0 0,-1-1-1 0 0,0 0 0 0 0,0 0 1 0 0,0 0-1 0 0,0 0 0 0 0,-1-1 1 0 0,0 0-1 0 0,0 0 0 0 0,0 0 1 0 0,0 0-1 0 0,-1-1 0 0 0,0 1 1 0 0,0-1-1 0 0,0 0 0 0 0,-1 0 1 0 0,0 0-1 0 0,0 0 0 0 0,-1 0 1 0 0,1-1-1 0 0,-1 1 0 0 0,-1 0 1 0 0,1-1-1 0 0,-1 1 0 0 0,0-5-19 0 0,0 1-533 0 0,0-6-1780 0 0,-1 7-3142 0 0,-2 4-6807 0 0</inkml:trace>
  <inkml:trace contextRef="#ctx0" brushRef="#br0" timeOffset="5137.869">2988 280 0 0 0,'0'0'1064'0'0,"0"0"334"0"0,0 0 114 0 0,0 0-46 0 0,0 0 38 0 0,0 0-1 0 0,1-10-52 0 0,6-33-68 0 0,-18 11 5549 0 0,-16 29-3796 0 0,23 3-2935 0 0,0 1-167 0 0,0 1 0 0 0,0 0 0 0 0,0 1 0 0 0,0-1 0 0 0,0 1 0 0 0,1-1 0 0 0,-1 1 0 0 0,1 0 0 0 0,0 0 0 0 0,0 1 0 0 0,0-1 0 0 0,0 1 0 0 0,1 0 1 0 0,-1-1-1 0 0,1 1 0 0 0,0 0 0 0 0,0 0 0 0 0,0 0 0 0 0,1 1-34 0 0,-16 27 114 0 0,-4 5 29 0 0,1 1-1 0 0,2 1 1 0 0,2 0-1 0 0,1 1 0 0 0,2 1 1 0 0,2 0-1 0 0,2 1 1 0 0,1 0-1 0 0,0 36-142 0 0,7-68 22 0 0,1-1 0 0 0,1 1 1 0 0,0 0-1 0 0,0-1 0 0 0,1 0 0 0 0,0 1 0 0 0,1-1 0 0 0,0 0 1 0 0,0 0-1 0 0,1 0 0 0 0,0 0 0 0 0,1-1 0 0 0,-1 0 1 0 0,2 0-1 0 0,-1 0 0 0 0,1 0 0 0 0,0-1 0 0 0,1 0 0 0 0,1 1-22 0 0,3 0 70 0 0,0 0-1 0 0,1 0 1 0 0,0-1-1 0 0,0-1 0 0 0,0 0 1 0 0,1-1-1 0 0,0 0 0 0 0,0-1 1 0 0,0 0-1 0 0,0-1 0 0 0,1-1 1 0 0,-1 0-1 0 0,1-1 0 0 0,0 0 1 0 0,0-1-1 0 0,-1 0 0 0 0,1-2 1 0 0,0 1-1 0 0,-1-2 0 0 0,1 1 1 0 0,-1-2-1 0 0,0 0 0 0 0,0-1 1 0 0,0 0-1 0 0,-1-1 1 0 0,0 0-1 0 0,0-1 0 0 0,0 0 1 0 0,-1-1-1 0 0,0 0 0 0 0,0-1 1 0 0,-1 0-1 0 0,-1-1 0 0 0,5-5-69 0 0,-3 4 42 0 0,0-1-1 0 0,-1-1 0 0 0,0 0 0 0 0,-1 0 1 0 0,-1-1-1 0 0,0 0 0 0 0,-1 0 0 0 0,0-1 1 0 0,-1 0-1 0 0,-1 0 0 0 0,0-1 0 0 0,-1 1 1 0 0,-1-1-1 0 0,0 0 0 0 0,-2 0 1 0 0,1 0-1 0 0,-2-8-41 0 0,1 12-33 0 0,-1 0 1 0 0,0 0 0 0 0,-1 0-1 0 0,0 0 1 0 0,-1 0 0 0 0,0 0 0 0 0,-1 0-1 0 0,0 1 1 0 0,-1-1 0 0 0,0 1-1 0 0,-1 0 1 0 0,0 0 0 0 0,-1 0-1 0 0,0 1 1 0 0,-1 0 0 0 0,0 0-1 0 0,-1 1 1 0 0,1 0 0 0 0,-2 0-1 0 0,1 1 1 0 0,-7-5 32 0 0,0 3-179 0 0,0 1 0 0 0,0 1 0 0 0,-1 0 0 0 0,0 1 0 0 0,0 1 0 0 0,0 0 0 0 0,-1 1 0 0 0,0 1 0 0 0,0 0 0 0 0,-1 2 0 0 0,1 0 0 0 0,-16 0 179 0 0,-47 9-2934 0 0,6 17-3298 0 0,54-13-3624 0 0</inkml:trace>
  <inkml:trace contextRef="#ctx0" brushRef="#br0" timeOffset="5881.604">2668 608 3689 0 0,'0'0'1319'0'0,"0"0"-152"0"0,0 0 60 0 0,0 0 245 0 0,0 0 200 0 0,0 0-39 0 0,0 0-242 0 0,0 0-259 0 0,0 0-252 0 0,0 0-177 0 0,0 0-92 0 0,0 0-31 0 0,0 0 1 0 0,-3-9 491 0 0,3 7 2744 0 0,98-28-1128 0 0,37-14-1630 0 0,-67 40-755 0 0,-41 33-201 0 0,84 98 487 0 0,-108-123-529 0 0,0 0 1 0 0,1 1 0 0 0,0-1 0 0 0,0 0 0 0 0,0-1 0 0 0,0 1 0 0 0,1-1 0 0 0,0 0 0 0 0,-1 0 0 0 0,1 0 0 0 0,0-1-1 0 0,0 0 1 0 0,0 0 0 0 0,1 0 0 0 0,-1 0 0 0 0,1-1 0 0 0,-1 0 0 0 0,1 0 0 0 0,-1 0 0 0 0,1-1 0 0 0,4 0-61 0 0,-4 0 60 0 0,0 0 1 0 0,-1-1 0 0 0,1 0 0 0 0,-1 0 0 0 0,1 0 0 0 0,-1 0 0 0 0,1-1 0 0 0,-1 0 0 0 0,0 0 0 0 0,0-1 0 0 0,0 0 0 0 0,0 1 0 0 0,0-2 0 0 0,-1 1 0 0 0,1 0 0 0 0,-1-1 0 0 0,4-3-61 0 0,4-4 74 0 0,-24 11-3156 0 0,9 0-1360 0 0,1 0-3772 0 0,-1 0-4738 0 0</inkml:trace>
  <inkml:trace contextRef="#ctx0" brushRef="#br0" timeOffset="7901.383">3446 899 0 0 0,'0'0'624'0'0,"0"0"807"0"0,0 0 475 0 0,0 0 49 0 0,0 0-275 0 0,0 0-382 0 0,0 0-303 0 0,0 0-162 0 0,0 0-50 0 0,0 0 21 0 0,0 0 16 0 0,2-1-75 0 0,2 2 6496 0 0,-35 43-6775 0 0,7 70-258 0 0,23-112-186 0 0,1 0 0 0 0,0 1 0 0 0,0-1 1 0 0,0 0-1 0 0,1 1 0 0 0,-1-1 0 0 0,0 0 1 0 0,1 0-1 0 0,0 0 0 0 0,-1 1 0 0 0,1-1 1 0 0,0 0-1 0 0,0 0 0 0 0,0 0 0 0 0,0 0 0 0 0,1 0 1 0 0,-1 0-1 0 0,1-1 0 0 0,-1 1 0 0 0,1 0 1 0 0,-1-1-1 0 0,1 1 0 0 0,0-1 0 0 0,0 1 1 0 0,0-1-1 0 0,0 0 0 0 0,0 0 0 0 0,0 0 1 0 0,0 0-1 0 0,0 0 0 0 0,0 0 0 0 0,0-1 1 0 0,0 1-1 0 0,1-1 0 0 0,-1 1 0 0 0,0-1 0 0 0,1 0 1 0 0,-1 0-1 0 0,0 0 0 0 0,1 0-22 0 0,6 0 155 0 0,-1 1-1 0 0,1-1 0 0 0,-1-1 1 0 0,1 0-1 0 0,-1 0 0 0 0,1-1 1 0 0,-1 0-1 0 0,0 0 0 0 0,0-1 1 0 0,0 0-1 0 0,0 0 1 0 0,0-1-1 0 0,0 0 0 0 0,-1 0 1 0 0,0-1-1 0 0,0 0 0 0 0,0 0 1 0 0,-1-1-1 0 0,0 0 1 0 0,1-1-155 0 0,33-67 817 0 0,-40 19-489 0 0,-3 52-361 0 0,0-1 0 0 0,-1 1-1 0 0,1 0 1 0 0,-1 0 0 0 0,0 0 0 0 0,1 0-1 0 0,-1 1 1 0 0,0-1 0 0 0,-1 1 0 0 0,1 0-1 0 0,0 1 1 0 0,-1-1 0 0 0,1 1 0 0 0,-1-1-1 0 0,1 1 1 0 0,-1 1 0 0 0,1-1 0 0 0,-1 1-1 0 0,0-1 1 0 0,0 1 0 0 0,1 1-1 0 0,-1-1 1 0 0,1 1 0 0 0,-1 0 0 0 0,0 0-1 0 0,1 0 1 0 0,-1 0 0 0 0,1 1 0 0 0,0 0-1 0 0,-1 0 1 0 0,0 1 33 0 0,-41 23-1519 0 0,26-2-6234 0 0,20-23-565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13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5601 0 0,'0'0'2314'0'0,"0"0"-1216"0"0,0 0-646 0 0,0 0 160 0 0,0 0 541 0 0,0 0 442 0 0,0 0 163 0 0,0 0-199 0 0,0 0-437 0 0,0 0-365 0 0,0 0-237 0 0,0 27-137 0 0,-2 86-60 0 0,-15-23 338 0 0,10-74-519 0 0,1-2-156 0 0,-1-1 0 0 0,-1 0 0 0 0,0-1 0 0 0,0 1-1 0 0,-2-2 1 0 0,1 1 0 0 0,-1-1 0 0 0,-1-1 0 0 0,0 0 0 0 0,-1 0 0 0 0,0-1 0 0 0,-5 3 14 0 0,-20 8-3748 0 0,-2-5-3446 0 0,27-11-1745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6305 0 0,'0'0'1770'0'0,"0"0"-476"0"0,0 0-111 0 0,0 0 62 0 0,0 0 41 0 0,0 0-94 0 0,0 0-212 0 0,0 0-194 0 0,0 0-91 0 0,0 0-66 0 0,0 0-49 0 0,0 0-62 0 0,19-31-76 0 0,61-97-67 0 0,12 18 801 0 0,-79 94-1117 0 0,2 0 0 0 0,0 1-1 0 0,1 0 1 0 0,0 1 0 0 0,1 1-1 0 0,0 1 1 0 0,7-3-59 0 0,24-1-193 0 0,-45 57 770 0 0,-19 180 498 0 0,16-222-1071 0 0,1 1-1 0 0,-1 0 0 0 0,0 0 1 0 0,1 0-1 0 0,-1-1 1 0 0,0 1-1 0 0,1 0 1 0 0,-1 0-1 0 0,0 0 1 0 0,1 0-1 0 0,-1 0 1 0 0,0 0-1 0 0,1 0 1 0 0,-1 0-1 0 0,0 0 0 0 0,1 0 1 0 0,-1 0-1 0 0,1 0 1 0 0,-1 0-1 0 0,0 0 1 0 0,1 0-1 0 0,-1 0 1 0 0,0 0-1 0 0,1 0 1 0 0,-1 1-1 0 0,0-1 0 0 0,1 0 1 0 0,-1 0-1 0 0,0 0 1 0 0,0 1-1 0 0,1-1 1 0 0,-1 0-1 0 0,0 0 1 0 0,0 1-1 0 0,1-1 1 0 0,-1 0-1 0 0,0 0 1 0 0,0 1-1 0 0,0-1 0 0 0,1 0 1 0 0,-1 1-1 0 0,0-1 1 0 0,0 0-1 0 0,0 1 1 0 0,0-1-1 0 0,0 0 1 0 0,0 1-1 0 0,0-1 1 0 0,0 0-1 0 0,0 1 1 0 0,0-1-1 0 0,0 1 0 0 0,0-1 1 0 0,0 0-1 0 0,0 1 1 0 0,0-1-1 0 0,0 0 1 0 0,0 1-1 0 0,0-1 1 0 0,0 0-4 0 0,28-31 346 0 0,-18 19-318 0 0,39-42 39 0 0,-34 35-72 0 0,0 0 0 0 0,1 1-1 0 0,2 1 1 0 0,-1 1-1 0 0,2 1 1 0 0,0 0-1 0 0,1 1 1 0 0,0 1-1 0 0,1 1 1 0 0,1 1 0 0 0,3-1 5 0 0,-24 12-1 0 0,-1 0 0 0 0,1 0 0 0 0,0 0 0 0 0,-1 1 0 0 0,1-1 0 0 0,0 0 0 0 0,-1 0 1 0 0,1 0-1 0 0,0 1 0 0 0,-1-1 0 0 0,1 0 0 0 0,0 0 0 0 0,-1 1 0 0 0,1-1 0 0 0,-1 1 1 0 0,1-1-1 0 0,-1 1 0 0 0,1-1 0 0 0,-1 1 0 0 0,1-1 0 0 0,-1 1 0 0 0,1-1 1 0 0,-1 1-1 0 0,1-1 0 0 0,-1 1 0 0 0,0 0 0 0 0,0-1 0 0 0,1 1 0 0 0,-1 0 0 0 0,0-1 1 0 0,0 1-1 0 0,0 0 0 0 0,1-1 0 0 0,-1 1 0 0 0,0 0 0 0 0,0-1 0 0 0,0 1 0 0 0,0 0 1 0 0,0-1-1 0 0,-1 1 0 0 0,1 0 0 0 0,0 0 0 0 0,0-1 0 0 0,0 1 0 0 0,0 0 0 0 0,-1-1 1 0 0,1 1-1 0 0,0-1 0 0 0,-1 1 0 0 0,1 0 1 0 0,-9 40 282 0 0,1-19-235 0 0,1 2 1 0 0,1-1-1 0 0,1 1 0 0 0,1-1 0 0 0,1 1 0 0 0,0 23-47 0 0,14-35-1964 0 0,-8-10-2196 0 0,0-1-3804 0 0,-3-1-1385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14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255 206 7258 0 0,'0'0'2185'0'0,"0"0"-332"0"0,0 0-282 0 0,0 0-76 0 0,0 0 17 0 0,0 0-46 0 0,0 0-253 0 0,0 0-330 0 0,0 0-287 0 0,0 0-217 0 0,0 0-139 0 0,0 0-27 0 0,-9 12 18 0 0,-27 42 19 0 0,9 29 398 0 0,24-62-511 0 0,-56 388 1511 0 0,49-350-1546 0 0,-4 0-1 0 0,-2 0 0 0 0,-3-2 1 0 0,-2 0-1 0 0,-4 3-101 0 0,10-26 70 0 0,15-33-64 0 0,0-1 38 0 0,0 0-12 0 0,5-12 144 0 0,18-16-150 0 0,2 1-1 0 0,0 2 0 0 0,1 0 1 0 0,2 2-1 0 0,11-7-25 0 0,-4 2 0 0 0,0 1 0 0 0,2 2 0 0 0,1 1 1 0 0,1 2-1 0 0,1 2 0 0 0,1 1 0 0 0,0 3 0 0 0,33-9 0 0 0,1 18 0 0 0,-72 8 3 0 0,0 1-1 0 0,-1 0 0 0 0,1-1 1 0 0,-1 1-1 0 0,0 1 1 0 0,0-1-1 0 0,0 0 0 0 0,0 0 1 0 0,0 1-1 0 0,0-1 0 0 0,0 1 1 0 0,-1 0-1 0 0,1-1 0 0 0,-1 1 1 0 0,0 0-1 0 0,0 0 1 0 0,0 0-1 0 0,0 0 0 0 0,0 0 1 0 0,-1 0-1 0 0,0 0 0 0 0,1 0 1 0 0,-1 0-1 0 0,0 0 1 0 0,0 0-1 0 0,-1 0 0 0 0,1 0 1 0 0,-1 0-1 0 0,1 0 0 0 0,-1 0 1 0 0,0 0-1 0 0,0 0 1 0 0,0 0-1 0 0,-1 0 0 0 0,1-1 1 0 0,-1 3-3 0 0,-11 15 45 0 0,0 0 1 0 0,-1 0-1 0 0,-1-1 0 0 0,0-1 1 0 0,-2-1-1 0 0,0 0 1 0 0,-1-1-1 0 0,0-1 1 0 0,-2 0-1 0 0,0-2 1 0 0,0 0-1 0 0,-1-1 0 0 0,-12 4-45 0 0,11-3 20 0 0,-2 0-1 0 0,1-2 0 0 0,-1 0 0 0 0,-1-2 1 0 0,0-1-1 0 0,0-1 0 0 0,-1-1 0 0 0,0-1 0 0 0,0-1 1 0 0,0-1-1 0 0,0-2 0 0 0,-13-1-19 0 0,37 0-54 0 0,1 0 1 0 0,-1 0-1 0 0,0 0 0 0 0,1 0 0 0 0,-1-1 1 0 0,1 1-1 0 0,-1-1 0 0 0,0 1 0 0 0,1-1 0 0 0,-1 1 1 0 0,1-1-1 0 0,-1 0 0 0 0,1 0 0 0 0,0 0 1 0 0,-1 0-1 0 0,1 0 0 0 0,0 0 0 0 0,0 0 1 0 0,0 0-1 0 0,0-1 0 0 0,0 1 0 0 0,0 0 0 0 0,0-1 1 0 0,0 1-1 0 0,0-1 0 0 0,0 1 0 0 0,1-1 1 0 0,-1 1-1 0 0,1-1 0 0 0,-1 1 0 0 0,1-1 1 0 0,0 0-1 0 0,-1 1 0 0 0,1-1 0 0 0,0 0 54 0 0,27-51-5557 0 0,13 24-5931 0 0,-26 20 4767 0 0</inkml:trace>
  <inkml:trace contextRef="#ctx0" brushRef="#br0" timeOffset="5013.038">1009 795 0 0 0,'0'0'1034'0'0,"0"0"220"0"0,0 0 17 0 0,0 0-49 0 0,0 0-19 0 0,0 0 28 0 0,4-2 24 0 0,9-8-7 0 0,-9 7 8 0 0,-4 3-13 0 0,0 0-8 0 0,0 0-4 0 0,0 0-47 0 0,0 0-93 0 0,0 0-128 0 0,0 0-151 0 0,0 0-134 0 0,0 0-103 0 0,0 0-70 0 0,0 0-54 0 0,0 0-40 0 0,0 0-34 0 0,0 0-56 0 0,0 0-51 0 0,0 0-37 0 0,0 0-46 0 0,0 0-12 0 0,-1 27 677 0 0,-12 46-391 0 0,3 106-194 0 0,10-175-257 0 0,1-1-1 0 0,0 1 1 0 0,0-1 0 0 0,0 0-1 0 0,0 0 1 0 0,1 1 0 0 0,0-1-1 0 0,-1 0 1 0 0,1 0 0 0 0,0 0-1 0 0,0-1 1 0 0,1 1 0 0 0,-1 0-1 0 0,0-1 1 0 0,1 0 0 0 0,0 1-1 0 0,-1-1 1 0 0,1 0 0 0 0,0 0-1 0 0,0-1 1 0 0,0 1 0 0 0,0-1-1 0 0,1 1 1 0 0,-1-1 0 0 0,0 0-1 0 0,0 0 1 0 0,1 0 0 0 0,-1-1-1 0 0,1 1 1 0 0,-1-1 0 0 0,1 0-1 0 0,-1 0 1 0 0,1 0 0 0 0,-1 0-1 0 0,1-1 1 0 0,-1 1 0 0 0,0-1-1 0 0,1 0 1 0 0,-1 0 0 0 0,0 0-1 0 0,1 0 1 0 0,-1-1 0 0 0,0 0-1 0 0,0 1 1 0 0,0-1 0 0 0,0 0-1 0 0,-1 0 1 0 0,1-1-10 0 0,20-11 126 0 0,-1-2 1 0 0,-1-1-1 0 0,0 0 1 0 0,-1-2-1 0 0,-2 0 1 0 0,6-8-127 0 0,-7 7 101 0 0,0-2 0 0 0,-1 0 0 0 0,-1-1 0 0 0,-1-1 0 0 0,-2 0 1 0 0,7-17-102 0 0,-4-10 413 0 0,-15 51-325 0 0,0 0-16 0 0,0 0-12 0 0,-15 22-56 0 0,6 107 215 0 0,-11-67-143 0 0,18-56-77 0 0,1 0 1 0 0,0 1 0 0 0,0-1-1 0 0,0 0 1 0 0,1 0-1 0 0,0 1 1 0 0,0-1 0 0 0,0 0-1 0 0,1 0 1 0 0,0 1 0 0 0,0-1-1 0 0,1 0 1 0 0,0 0-1 0 0,0 0 1 0 0,0 0 0 0 0,1-1-1 0 0,-1 1 1 0 0,1-1-1 0 0,1 1 1 0 0,-1-1 0 0 0,1 0-1 0 0,0 0 1 0 0,0-1-1 0 0,3 4 1 0 0,2-4 9 0 0,-1 0 0 0 0,1-1 0 0 0,0 1 0 0 0,0-2 0 0 0,0 1 0 0 0,0-1 0 0 0,1-1 0 0 0,-1 1 0 0 0,0-2 0 0 0,1 1 0 0 0,-1-1 0 0 0,1-1 0 0 0,-1 0 0 0 0,0 0 0 0 0,2-1-9 0 0,11-3 32 0 0,-1-1-1 0 0,0 0 1 0 0,-1-2-1 0 0,0-1 1 0 0,0 0-1 0 0,-1-1 1 0 0,0-1-1 0 0,-1-1 1 0 0,0-1-1 0 0,0-1 1 0 0,-2 0 0 0 0,0-1-1 0 0,0 0 1 0 0,3-7-32 0 0,14-14 4 0 0,-1-1 0 0 0,-1-2 0 0 0,-2-1 0 0 0,-2-1 0 0 0,-2-1 0 0 0,-2-2 0 0 0,-1 0 0 0 0,-3-1 0 0 0,-2-2 0 0 0,-1 1 0 0 0,-3-2 0 0 0,-2 0 0 0 0,-1 0 0 0 0,-3-1 0 0 0,-2 0 0 0 0,-2-26-4 0 0,-3 58 7 0 0,1 7-5 0 0,0 0-1 0 0,-1 0 0 0 0,0 0 0 0 0,-1 0 1 0 0,0 0-1 0 0,0 0 0 0 0,-1 1 1 0 0,0-1-1 0 0,-1 0 0 0 0,0 1 0 0 0,-1-1 1 0 0,0 1-1 0 0,0 0 0 0 0,-1 1 0 0 0,0-1 1 0 0,-1 0-2 0 0,5 8 1 0 0,1 1 0 0 0,-1-1 0 0 0,1 1 1 0 0,-1-1-1 0 0,0 1 0 0 0,1-1 0 0 0,-1 1 0 0 0,0-1 1 0 0,0 1-1 0 0,1 0 0 0 0,-1-1 0 0 0,0 1 1 0 0,0 0-1 0 0,0 0 0 0 0,1 0 0 0 0,-1-1 1 0 0,0 1-1 0 0,0 0 0 0 0,0 0 0 0 0,0 0 0 0 0,1 0 1 0 0,-1 0-1 0 0,0 1 0 0 0,0-1 0 0 0,0 0 1 0 0,1 0-1 0 0,-1 0 0 0 0,0 1 0 0 0,0-1 0 0 0,0 1 1 0 0,1-1-1 0 0,-1 0 0 0 0,0 1 0 0 0,1-1 1 0 0,-1 1-1 0 0,0-1 0 0 0,1 1 0 0 0,-1 0 1 0 0,1-1-1 0 0,-1 1 0 0 0,1 0 0 0 0,-1-1 0 0 0,1 1 1 0 0,-1 0-1 0 0,1-1 0 0 0,0 1 0 0 0,-1 0 1 0 0,1 0-1 0 0,0 0 0 0 0,0-1 0 0 0,-1 2-1 0 0,-18 46-24 0 0,18-46 32 0 0,-7 29-4 0 0,2 1-1 0 0,2 0 0 0 0,0 0 0 0 0,2 0 1 0 0,2 0-1 0 0,1 0 0 0 0,1 5-3 0 0,46 347 219 0 0,-48-164-58 0 0,18-267-3707 0 0,-17 44 3221 0 0,8-49-5700 0 0,-5 19-5536 0 0,-3 25 4652 0 0</inkml:trace>
  <inkml:trace contextRef="#ctx0" brushRef="#br0" timeOffset="5320.945">1587 412 9042 0 0,'0'0'2374'0'0,"0"0"-870"0"0,0 0-422 0 0,0 0 7 0 0,0 0 58 0 0,0 0 37 0 0,0 0-59 0 0,0 0-105 0 0,0 0-115 0 0,0 0-76 0 0,0 0-55 0 0,0 0-47 0 0,0 0-25 0 0,24-3-27 0 0,78-9-25 0 0,80 9 1467 0 0,289 10-994 0 0,-436-15-2022 0 0,-16-5-6271 0 0,-12 8-5052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24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0 0 0 0,'0'0'588'0'0,"0"0"975"0"0,0 0 496 0 0,0 0 118 0 0,0 0-90 0 0,0 0-271 0 0,0 0-341 0 0,0 0-244 0 0,0 0-180 0 0,0 0-117 0 0,2 2 4888 0 0,-2 0-5817 0 0,32 303 4048 0 0,-12-125-3377 0 0,-3-105-498 0 0,-16-76-239 0 0,0 1 1 0 0,0 0-1 0 0,1 0 0 0 0,-1-1 1 0 0,0 1-1 0 0,0 0 1 0 0,0-1-1 0 0,0 0 1 0 0,0 1-1 0 0,0-1 0 0 0,0 1 1 0 0,0-1-1 0 0,0 0 1 0 0,0 0-1 0 0,0 0 0 0 0,0 1 1 0 0,0-1-1 0 0,0 0 1 0 0,-1 0-1 0 0,1 0 1 0 0,0 0-1 0 0,-1 0 0 0 0,1-1 1 0 0,-1 1-1 0 0,1 0 1 0 0,-1 0-1 0 0,1 0 0 0 0,-1 0 1 0 0,0-1-1 0 0,0 1 1 0 0,0 0-1 0 0,0 0 1 0 0,1 0-1 0 0,-2-1 0 0 0,1 1 1 0 0,0 0-1 0 0,0 0 1 0 0,0-1-1 0 0,0 1 0 0 0,-1 0 1 0 0,1 0 60 0 0,2-13-4550 0 0,-1 3-3960 0 0,-1 7-1661 0 0</inkml:trace>
  <inkml:trace contextRef="#ctx0" brushRef="#br0" timeOffset="420.663">1 707 2665 0 0,'0'0'2399'0'0,"0"0"-1023"0"0,0 0-414 0 0,0 0 242 0 0,0 0 394 0 0,0 0 187 0 0,0 0-87 0 0,0 0-207 0 0,0 0-223 0 0,0 0-136 0 0,0 0-78 0 0,0 0-102 0 0,33-4-81 0 0,108-10-76 0 0,37 10 1548 0 0,193-6-579 0 0,-123-6-1474 0 0,-157 9-684 0 0,-91 7 182 0 0,0 0-125 0 0,0 0-231 0 0,-5 1-2094 0 0,-1 6-646 0 0,0-2-4040 0 0,1-3-3470 0 0</inkml:trace>
  <inkml:trace contextRef="#ctx0" brushRef="#br0" timeOffset="1089.896">431 884 472 0 0,'0'0'2210'0'0,"0"0"-462"0"0,0 0-150 0 0,0 0 174 0 0,0 0 270 0 0,0 0 72 0 0,0 0-247 0 0,0 0-429 0 0,0 0-452 0 0,0 0-341 0 0,0 0-148 0 0,0 0 28 0 0,0 0 89 0 0,3 2 107 0 0,5 4-299 0 0,0 1 0 0 0,0 0-1 0 0,-1 1 1 0 0,0 0 0 0 0,0 0-1 0 0,0 0 1 0 0,-1 1 0 0 0,-1 0-1 0 0,1 0 1 0 0,-1 1 0 0 0,0 1-422 0 0,7 29 341 0 0,-1 1-1 0 0,-2-1 1 0 0,-2 2 0 0 0,-1 16-341 0 0,11 119 328 0 0,-6-158-44 0 0,-5-44 53 0 0,158-450-3 0 0,-132 372-621 0 0,-24 110-3238 0 0,-7 4 1302 0 0,-1-1-3377 0 0,1-2-6042 0 0</inkml:trace>
  <inkml:trace contextRef="#ctx0" brushRef="#br0" timeOffset="1562.178">783 1289 792 0 0,'0'0'1714'0'0,"0"0"-587"0"0,0 0-132 0 0,0 0 361 0 0,0 0 435 0 0,0 0 231 0 0,0 0-146 0 0,0 0-397 0 0,0 0-411 0 0,0 0-247 0 0,0 0-120 0 0,0 0-46 0 0,-4 6-42 0 0,-2 4-346 0 0,0 1-1 0 0,1-1 1 0 0,1 1-1 0 0,0 1 1 0 0,0-1-1 0 0,1 0 1 0 0,0 1-1 0 0,1 0 0 0 0,0-1 1 0 0,1 4-267 0 0,0-11 61 0 0,1-1 0 0 0,0 0 0 0 0,0 0 0 0 0,0 0 1 0 0,0 0-1 0 0,0 1 0 0 0,1-1 0 0 0,0 0 0 0 0,-1 0 0 0 0,1 0 1 0 0,0 0-1 0 0,0 0 0 0 0,1 0 0 0 0,-1 0 0 0 0,1 0 0 0 0,-1-1 1 0 0,1 1-1 0 0,0-1 0 0 0,0 1 0 0 0,0-1 0 0 0,0 1 0 0 0,1-1 0 0 0,-1 0 1 0 0,1 0-1 0 0,-1 0 0 0 0,1 0 0 0 0,0-1 0 0 0,-1 1 0 0 0,1-1 1 0 0,0 0-1 0 0,0 1 0 0 0,0-1 0 0 0,0-1 0 0 0,0 1 0 0 0,2 0-61 0 0,0-1 91 0 0,0 1 0 0 0,0-1 0 0 0,0-1 0 0 0,0 1 0 0 0,0-1 0 0 0,0 0 0 0 0,0 0 0 0 0,-1 0 0 0 0,1-1 0 0 0,0 0 0 0 0,-1 0-1 0 0,1 0 1 0 0,-1 0 0 0 0,1-1 0 0 0,-1 1 0 0 0,0-1 0 0 0,0 0 0 0 0,0-1 0 0 0,-1 1 0 0 0,1-1 0 0 0,-1 1 0 0 0,1-3-91 0 0,1 0 28 0 0,-1 0 0 0 0,0 0 0 0 0,-1 0 1 0 0,1-1-1 0 0,-1 0 0 0 0,-1 1 0 0 0,1-1 0 0 0,-1 0 1 0 0,0 0-1 0 0,-1-1 0 0 0,0 1 0 0 0,0 0 1 0 0,0 0-1 0 0,-1-1 0 0 0,0 1 0 0 0,-1 0 0 0 0,1-1 1 0 0,-1 1-1 0 0,-2-5-28 0 0,1 9-68 0 0,1 0 1 0 0,-1 0-1 0 0,0 0 1 0 0,-1 0-1 0 0,1 0 1 0 0,0 0-1 0 0,-1 1 1 0 0,0-1 0 0 0,0 1-1 0 0,1 0 1 0 0,-1 0-1 0 0,0 0 1 0 0,-1 0-1 0 0,1 0 1 0 0,0 1-1 0 0,-1-1 1 0 0,1 1-1 0 0,0 0 1 0 0,-1 0-1 0 0,0 0 1 0 0,1 0-1 0 0,-1 1 1 0 0,1 0-1 0 0,-1-1 1 0 0,0 1-1 0 0,-1 1 68 0 0,-37-3-6844 0 0,37 2 5334 0 0,-5 0-9828 0 0</inkml:trace>
  <inkml:trace contextRef="#ctx0" brushRef="#br0" timeOffset="4216.853">1269 1311 0 0 0,'0'0'1515'0'0,"0"0"272"0"0,0 0 91 0 0,0 0-4 0 0,0 0-97 0 0,0 0-116 0 0,0 0-125 0 0,0 0-104 0 0,0 0-138 0 0,0 0-181 0 0,-13 1 2184 0 0,-36 56-763 0 0,-53 58-1014 0 0,64-86-1388 0 0,32-23 76 0 0,3-12-3976 0 0,5 1 439 0 0,1-1-4461 0 0,-3 3-881 0 0</inkml:trace>
  <inkml:trace contextRef="#ctx0" brushRef="#br0" timeOffset="4576.824">1059 1226 4097 0 0,'0'0'1715'0'0,"0"0"-583"0"0,0 0-260 0 0,0 0 321 0 0,0 0 460 0 0,0 0 252 0 0,0 0-88 0 0,0 0-411 0 0,0 0-394 0 0,0 0-236 0 0,0 0-171 0 0,0 0-61 0 0,0 0-30 0 0,8 17-12 0 0,44 80 461 0 0,51 36 1620 0 0,-98-126-3353 0 0,6 14 1929 0 0,-9-15-5262 0 0,-2-3-4626 0 0,0-3-2117 0 0</inkml:trace>
  <inkml:trace contextRef="#ctx0" brushRef="#br0" timeOffset="5616.68">1026 722 0 0 0,'0'0'615'0'0,"0"0"897"0"0,0 0 228 0 0,0 0-104 0 0,0 0-150 0 0,0 0-111 0 0,0 0-42 0 0,0 0-36 0 0,0 0-110 0 0,0 0-109 0 0,-2 0-163 0 0,-8 0-127 0 0,7 0-80 0 0,3 0-105 0 0,0 0-74 0 0,0 0-55 0 0,0 0-53 0 0,0 0-54 0 0,0 0-30 0 0,0 0-26 0 0,23 0 1751 0 0,134-26 569 0 0,-92 23-2260 0 0,-68 50 62 0 0,-110 82-83 0 0,113-128-351 0 0,-1 0 1 0 0,0-1-1 0 0,1 1 0 0 0,-1 0 1 0 0,1 0-1 0 0,-1-1 1 0 0,1 1-1 0 0,-1 0 1 0 0,1 0-1 0 0,0 0 1 0 0,-1 0-1 0 0,1 0 1 0 0,0 0-1 0 0,0 0 1 0 0,0 0-1 0 0,0 0 1 0 0,0 0-1 0 0,0 0 1 0 0,0 0-1 0 0,0 0 1 0 0,0-1-1 0 0,0 1 1 0 0,0 0-1 0 0,1 0 1 0 0,-1 0-1 0 0,0 0 1 0 0,1 0-1 0 0,-1 0 0 0 0,1 0 1 0 0,-1 0-1 0 0,1-1 1 0 0,-1 1-1 0 0,1 0 1 0 0,-1 0-1 0 0,1-1 1 0 0,0 1-1 0 0,-1 0 1 0 0,1-1-1 0 0,0 1 1 0 0,0-1-1 0 0,0 1 1 0 0,0 0 0 0 0,44 4 235 0 0,-42-5-215 0 0,161-30 772 0 0,-158 28 163 0 0,-3 1-3707 0 0,0 0-6825 0 0,-3 1-2465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2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41 0 0 0,'0'0'784'0'0,"0"0"514"0"0,0 0 125 0 0,0 0-27 0 0,0 0 7 0 0,0 0-8 0 0,0 0-45 0 0,-7 2 2445 0 0,4 0 2033 0 0,174 1-1989 0 0,98-50-2047 0 0,-241 47-1623 0 0,-27 0-149 0 0,-1 0 0 0 0,0 0 12 0 0,0 0 12 0 0,-18 7-105 0 0,-16 14-1656 0 0,18-11-1812 0 0,0-1-5323 0 0,11-5-1577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3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6505 0 0,'0'0'1955'0'0,"0"0"-233"0"0,0 0 4 0 0,0 0 80 0 0,0 0-35 0 0,0 0-266 0 0,0 0-423 0 0,0 0-394 0 0,0 0-251 0 0,0 0-72 0 0,0 0-3 0 0,0 0 74 0 0,0 0 60 0 0,8 2-5 0 0,142 4 1672 0 0,79-25-1496 0 0,-198 27-1369 0 0,-19-2-3222 0 0,-5-2-1024 0 0,-4-3-6582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5:3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506 192 0 0 0,'0'0'2020'0'0,"0"0"57"0"0,0 0 51 0 0,0 0 58 0 0,0 0 56 0 0,0 0-111 0 0,0 0-253 0 0,0 0-354 0 0,0 0-369 0 0,0 0-289 0 0,0 0-226 0 0,-2-2-176 0 0,-7-8-131 0 0,7 7-91 0 0,2 3-53 0 0,0 0-50 0 0,0 0-38 0 0,0 19 442 0 0,0 249 2503 0 0,48-7-2197 0 0,-32-201-757 0 0,-10-47-103 0 0,-2 0-178 0 0,-8-10-8735 0 0,0-3-2420 0 0</inkml:trace>
  <inkml:trace contextRef="#ctx0" brushRef="#br0" timeOffset="624.73">130 958 2753 0 0,'0'0'1432'0'0,"0"0"-189"0"0,0 0 142 0 0,0 0 316 0 0,0 0 190 0 0,0 0-165 0 0,0 0-469 0 0,0 0-481 0 0,0 0-276 0 0,0 0-39 0 0,0 0 91 0 0,0 0 126 0 0,10 0 55 0 0,174 3 3529 0 0,286-21-1345 0 0,-270 32-2821 0 0,-197-13-221 0 0,-1 0 0 0 0,1-1 0 0 0,0 1 0 0 0,-1-1 1 0 0,1 1-1 0 0,0-1 0 0 0,-1 0 0 0 0,1 0 0 0 0,0 0 1 0 0,0-1-1 0 0,-1 1 0 0 0,1-1 0 0 0,0 1 0 0 0,-1-1 1 0 0,1 0-1 0 0,0 0 0 0 0,-1 0 0 0 0,1 0 0 0 0,-1 0 1 0 0,0-1-1 0 0,1 1 0 0 0,-1-1 0 0 0,0 0 0 0 0,0 0 1 0 0,0 1-1 0 0,0-2 125 0 0,1 0-979 0 0,0-2-2109 0 0,-2 1-2923 0 0,1-3-4925 0 0</inkml:trace>
  <inkml:trace contextRef="#ctx0" brushRef="#br0" timeOffset="1507.5">423 1201 2296 0 0,'0'0'2894'0'0,"0"0"-500"0"0,0 0-397 0 0,0 0-62 0 0,0 0-17 0 0,0 0-157 0 0,0 0-314 0 0,0 0-380 0 0,0 0-348 0 0,0 0-218 0 0,0 0-149 0 0,0 0-73 0 0,0 0-31 0 0,0-8 838 0 0,23 64 882 0 0,58 146 134 0 0,-17 5-1669 0 0,-63-206-468 0 0,12 21 368 0 0,-5-35 596 0 0,8-138-750 0 0,21 41-174 0 0,50-100-123 0 0,-84 203 49 0 0,28-99-1584 0 0,-31 105 827 0 0,0 1-534 0 0,-1 1-6759 0 0,-1 2-3503 0 0</inkml:trace>
  <inkml:trace contextRef="#ctx0" brushRef="#br0" timeOffset="4630.891">808 1639 0 0 0,'0'0'878'0'0,"0"0"184"0"0,0 0 63 0 0,0-3-1 0 0,0-3-2117 0 0,-2-21 13858 0 0,-6 22-10071 0 0,5 5-2727 0 0,0 0 1 0 0,0 1 0 0 0,0-1-1 0 0,-1 0 1 0 0,1 1 0 0 0,0 0 0 0 0,0-1-1 0 0,1 1 1 0 0,-1 1 0 0 0,0-1-1 0 0,0 0 1 0 0,0 1 0 0 0,1-1-1 0 0,-1 1 1 0 0,1 0 0 0 0,-1 0-1 0 0,1 0 1 0 0,0 0 0 0 0,-1 0 0 0 0,1 0-1 0 0,0 1 1 0 0,1-1 0 0 0,-1 1-1 0 0,0-1 1 0 0,1 1 0 0 0,-1 0-1 0 0,1 0 1 0 0,0-1 0 0 0,-1 3-68 0 0,0-2 33 0 0,0 0 0 0 0,0-1 0 0 0,0 1 0 0 0,1 0-1 0 0,-1 0 1 0 0,1 0 0 0 0,-1 0 0 0 0,1 0 0 0 0,0 0 0 0 0,0 0 0 0 0,1 1 0 0 0,-1-1 0 0 0,1 0 0 0 0,-1 0 0 0 0,1 1 0 0 0,0-1 0 0 0,0 0 0 0 0,0 1 0 0 0,1-1-1 0 0,-1 0 1 0 0,1 1 0 0 0,0-1 0 0 0,0 0 0 0 0,0 0 0 0 0,0 0 0 0 0,1 0 0 0 0,-1 0 0 0 0,1 0 0 0 0,0 0 0 0 0,-1 0 0 0 0,1-1 0 0 0,1 1 0 0 0,-1-1 0 0 0,0 1-1 0 0,1-1 1 0 0,-1 0 0 0 0,1 0 0 0 0,-1 0 0 0 0,1 0 0 0 0,0 0 0 0 0,0-1 0 0 0,0 0 0 0 0,0 1 0 0 0,0-1 0 0 0,0 0 0 0 0,3 1-33 0 0,1-1 68 0 0,-1 0 0 0 0,0 0 1 0 0,0-1-1 0 0,1 0 0 0 0,-1 0 1 0 0,0 0-1 0 0,0-1 0 0 0,0 0 1 0 0,1 0-1 0 0,-1 0 0 0 0,0-1 1 0 0,0 0-1 0 0,0 0 0 0 0,-1 0 0 0 0,1-1 1 0 0,-1 0-1 0 0,1 0 0 0 0,-1-1 1 0 0,0 1-1 0 0,0-1 0 0 0,0 0 1 0 0,-1-1-1 0 0,1 1 0 0 0,-1-1 1 0 0,0 0-1 0 0,0 0 0 0 0,-1 0 1 0 0,1 0-1 0 0,-1-1 0 0 0,-1 1 1 0 0,1-1-1 0 0,-1 0 0 0 0,0 0 0 0 0,0 0 1 0 0,0 0-1 0 0,-1 0 0 0 0,0 0 1 0 0,0 0-1 0 0,-1 0 0 0 0,1-2-68 0 0,-2 6-21 0 0,0-1-1 0 0,1 1 1 0 0,-1 0-1 0 0,0-1 1 0 0,0 1-1 0 0,0 0 0 0 0,-1-1 1 0 0,1 1-1 0 0,0 0 1 0 0,-1 0-1 0 0,0 0 1 0 0,1 0-1 0 0,-1 1 1 0 0,0-1-1 0 0,0 0 0 0 0,0 1 1 0 0,0-1-1 0 0,0 1 1 0 0,0 0-1 0 0,0-1 1 0 0,-1 1-1 0 0,1 0 1 0 0,0 1-1 0 0,-1-1 0 0 0,1 0 1 0 0,-1 1-1 0 0,1-1 1 0 0,-1 1-1 0 0,0 0 22 0 0,-77-5-4049 0 0,54 9-83 0 0,8-1-2602 0 0,3 1-2791 0 0</inkml:trace>
  <inkml:trace contextRef="#ctx0" brushRef="#br0" timeOffset="5412.868">990 1101 0 0 0,'0'0'1730'0'0,"0"0"254"0"0,0 0 155 0 0,0 0-36 0 0,0 0-220 0 0,0 0-217 0 0,0 0-187 0 0,0 0-132 0 0,0 0-139 0 0,0 0-138 0 0,0 0-119 0 0,0 0-116 0 0,-2-2-107 0 0,-7-8-103 0 0,7 8-97 0 0,2 2-93 0 0,0 0-79 0 0,15-8 971 0 0,7 0-986 0 0,1 1 0 0 0,0 2 1 0 0,0 0-1 0 0,0 2 0 0 0,1 0 0 0 0,7 1-341 0 0,-39 43 654 0 0,-1-27-522 0 0,6-10-118 0 0,0 0 0 0 0,0 1 0 0 0,0 0 0 0 0,1-1 0 0 0,0 1 0 0 0,-1 0 0 0 0,2 0 0 0 0,-1 0 0 0 0,1 1 1 0 0,-1-1-1 0 0,1 0 0 0 0,1 1 0 0 0,-1-1 0 0 0,1 1 0 0 0,0-1 0 0 0,0 1-14 0 0,1-4 11 0 0,1-1 0 0 0,-1 1 0 0 0,0 0 0 0 0,1-1 0 0 0,-1 1 0 0 0,1-1 0 0 0,0 1 0 0 0,-1-1 0 0 0,1 1-1 0 0,0-1 1 0 0,0 0 0 0 0,0 0 0 0 0,0 0 0 0 0,0 0 0 0 0,0-1 0 0 0,0 1 0 0 0,0 0 0 0 0,0-1 0 0 0,0 1 0 0 0,0-1 0 0 0,0 0 0 0 0,1 0 0 0 0,-1 0 0 0 0,0 0 0 0 0,0 0-1 0 0,2 0-10 0 0,11 1 87 0 0,45 0 233 0 0,-49-16-9079 0 0,-11 14-3056 0 0</inkml:trace>
  <inkml:trace contextRef="#ctx0" brushRef="#br0" timeOffset="8483.487">1432 181 0 0 0,'0'0'1280'0'0,"0"0"137"0"0,0 0 231 0 0,0 0 248 0 0,0 0 85 0 0,0 0-180 0 0,0 0-426 0 0,0 0-408 0 0,0 0-316 0 0,0 0-203 0 0,0 0-77 0 0,0 0-14 0 0,-3-1-18 0 0,-3-1 6 0 0,5 3 686 0 0,17 8 980 0 0,-5 5-1598 0 0,0-1-1 0 0,0 2 0 0 0,-1-1 0 0 0,-1 2 0 0 0,0-1 0 0 0,-1 1 1 0 0,-1 0-1 0 0,-1 1 0 0 0,0 0 0 0 0,-1 0 0 0 0,0 6-412 0 0,7 13 270 0 0,65 262 653 0 0,-63-178-618 0 0,-4 1 0 0 0,-6 95-305 0 0,-36-53 170 0 0,18-65-134 0 0,-10 41-26 0 0,-9-65 62 0 0,-30 11-10 0 0,-11 22 36 0 0,10-16-29 0 0,20-27-157 0 0,43-61 558 0 0,0-2-15550 0 0,1-2 5006 0 0</inkml:trace>
  <inkml:trace contextRef="#ctx0" brushRef="#br0" timeOffset="9888.125">149 1 0 0 0,'0'0'1223'0'0,"0"0"419"0"0,0 0 86 0 0,0 0-249 0 0,0 0-347 0 0,0 0-240 0 0,0 0-143 0 0,0 0-45 0 0,0 0 4 0 0,-2 0 6813 0 0,2 3-7901 0 0,-16 50 3356 0 0,-16 112-956 0 0,-4 23-1054 0 0,15-88-405 0 0,4 1-1 0 0,4 1 0 0 0,2 58-560 0 0,10-88 336 0 0,4 0-1 0 0,2-1 1 0 0,4 1-1 0 0,2-2 0 0 0,4 1 1 0 0,8 17-336 0 0,62 173 992 0 0,-19-66 12 0 0,-63-188-965 0 0,1-1-1 0 0,0 0 0 0 0,0 0 1 0 0,1-1-1 0 0,0 1 1 0 0,0-1-1 0 0,0 0 0 0 0,0 0 1 0 0,1 0-1 0 0,-1-1 1 0 0,1 0-1 0 0,1 0 1 0 0,3 2-39 0 0,5 4 44 0 0,18 16 15 0 0,-32-25-56 0 0,-1-1 3 0 0,0 0 0 0 0,0 0-12 0 0,0 0-6 0 0,0 0-18 0 0,0 0-22 0 0,0 0-43 0 0,0 0-73 0 0,0 0-95 0 0,0 0-158 0 0,0-13-4292 0 0,0 8 126 0 0,0 4-7797 0 0</inkml:trace>
  <inkml:trace contextRef="#ctx0" brushRef="#br0" timeOffset="11392.221">2107 148 0 0 0,'0'0'452'0'0,"0"0"792"0"0,0 0 239 0 0,0 0 56 0 0,0 0 15 0 0,0 0-82 0 0,0 0-113 0 0,0 0-144 0 0,0 0-131 0 0,0 0-137 0 0,-9-7 4514 0 0,-1 16-5122 0 0,0 1-1 0 0,1 0 0 0 0,1 1 0 0 0,0 0 0 0 0,0 0 0 0 0,1 0 0 0 0,0 1 1 0 0,1 0-1 0 0,0 1 0 0 0,1-1 0 0 0,1 1 0 0 0,-2 5-338 0 0,0-2 262 0 0,-29 94 534 0 0,5 1-1 0 0,5 1 1 0 0,5 1 0 0 0,5 0-1 0 0,1 49-795 0 0,12 127 1143 0 0,12-225-874 0 0,2 0 0 0 0,4-1 0 0 0,9 23-269 0 0,-17-58 65 0 0,54 188 685 0 0,-16-142-339 0 0,-31-59-307 0 0,19 22 106 0 0,-19-12-139 0 0,2-6-38 0 0,-20-49-2236 0 0,-2 9-5056 0 0,3 17-4843 0 0</inkml:trace>
  <inkml:trace contextRef="#ctx0" brushRef="#br0" timeOffset="13200.849">2879 302 0 0 0,'0'0'708'0'0,"0"0"778"0"0,0 0 416 0 0,0 0 61 0 0,0 0-118 0 0,0 0-199 0 0,0 0-228 0 0,0 0-142 0 0,0 0-114 0 0,-1-5-58 0 0,0-17-65 0 0,1 16-56 0 0,0 6-91 0 0,0 0-115 0 0,0 0-110 0 0,0 0-100 0 0,0 0-98 0 0,0 0-74 0 0,0 0-62 0 0,0 16 761 0 0,13 307 1656 0 0,-2-154-2443 0 0,-3-155-1508 0 0,-4-13-3200 0 0,0-1-4034 0 0,-4 0-2311 0 0</inkml:trace>
  <inkml:trace contextRef="#ctx0" brushRef="#br0" timeOffset="13620.451">2198 961 2080 0 0,'0'0'2653'0'0,"0"0"-1143"0"0,0 0-531 0 0,0 0 54 0 0,0 0 253 0 0,0 0 253 0 0,0 0 52 0 0,0 0-102 0 0,0 0-166 0 0,0 0-200 0 0,0 0-115 0 0,0 0-107 0 0,16 5-67 0 0,118 30 1371 0 0,124-31 705 0 0,133-46-1660 0 0,-211 18-1032 0 0,41-2 17 0 0,170 5-235 0 0,-284 24-771 0 0,-98 7-1249 0 0,-9-6-1491 0 0,-2 0-3862 0 0,-1-3-4383 0 0</inkml:trace>
  <inkml:trace contextRef="#ctx0" brushRef="#br0" timeOffset="14082.857">2748 1326 5473 0 0,'0'0'1871'0'0,"0"0"-228"0"0,0 0-24 0 0,0 0 115 0 0,0 0 18 0 0,0 0-106 0 0,0 0-258 0 0,0 0-274 0 0,0 0-254 0 0,0 0-197 0 0,0 0-147 0 0,0 0-89 0 0,0 0-62 0 0,-30 6-31 0 0,-95 22-8 0 0,123-28-304 0 0,-1 0-1 0 0,0 0 0 0 0,1 1 0 0 0,-1-1 1 0 0,0 1-1 0 0,1 0 0 0 0,-1 0 1 0 0,1 0-1 0 0,-1 0 0 0 0,1 0 0 0 0,0 1 1 0 0,-1-1-1 0 0,1 1 0 0 0,0-1 1 0 0,0 1-1 0 0,0 0 0 0 0,0 0 0 0 0,0 0 1 0 0,1 0-1 0 0,-1 0 0 0 0,0 0 1 0 0,1 0-1 0 0,0 1 0 0 0,-1-1-21 0 0,-2 7 116 0 0,-5 5 47 0 0,1 1-1 0 0,0-1 1 0 0,1 1 0 0 0,1 0-1 0 0,1 1 1 0 0,0 0-1 0 0,1 0 1 0 0,0 0 0 0 0,2 0-1 0 0,-1 0 1 0 0,2 1-1 0 0,1-1 1 0 0,0 1 0 0 0,2 15-163 0 0,-1-25 14 0 0,1 1 1 0 0,0-1-1 0 0,1 0 1 0 0,-1 1 0 0 0,1-1-1 0 0,1 0 1 0 0,-1-1-1 0 0,1 1 1 0 0,0-1-1 0 0,1 1 1 0 0,0-1 0 0 0,0-1-1 0 0,0 1 1 0 0,0-1-1 0 0,1 1 1 0 0,0-2-1 0 0,0 1 1 0 0,0-1 0 0 0,1 0-1 0 0,0 0 1 0 0,0 0-1 0 0,0-1 1 0 0,0 0 0 0 0,0-1-1 0 0,0 0 1 0 0,1 0-1 0 0,-1 0 1 0 0,1-1-1 0 0,-1 0 1 0 0,7 0-15 0 0,125-16-2072 0 0,-93-3-1298 0 0,-17 4-4791 0 0,-13 6-3308 0 0</inkml:trace>
  <inkml:trace contextRef="#ctx0" brushRef="#br0" timeOffset="14476.532">3109 1492 5697 0 0,'0'0'2006'0'0,"0"0"-428"0"0,0 0-91 0 0,0 0 102 0 0,0 0 81 0 0,0 0-103 0 0,0 0-300 0 0,0 0-319 0 0,0 0-253 0 0,0 0-178 0 0,-30 31-130 0 0,-91 96-72 0 0,91-86-18 0 0,31-39-238 0 0,-1 1 1 0 0,0-1-1 0 0,1 0 0 0 0,-1 0 0 0 0,1 0 1 0 0,0 0-1 0 0,0 1 0 0 0,0-1 0 0 0,0 0 0 0 0,0-1 1 0 0,0 1-1 0 0,1 0 0 0 0,-1 0 0 0 0,0 0 1 0 0,1-1-1 0 0,-1 1 0 0 0,1-1 0 0 0,0 1 0 0 0,0-1 1 0 0,0 1-1 0 0,-1-1 0 0 0,1 0 0 0 0,0 0 1 0 0,1 0-1 0 0,-1 0 0 0 0,0-1 0 0 0,0 1 0 0 0,0 0 1 0 0,0-1-1 0 0,1 1 0 0 0,-1-1-59 0 0,75 7 1437 0 0,-61-8-1313 0 0,0-1 0 0 0,-1-1 1 0 0,1 0-1 0 0,0-1 0 0 0,-1 0 0 0 0,0-1 1 0 0,0-1-1 0 0,0-1 0 0 0,-1 0 0 0 0,0-1 1 0 0,0 0-1 0 0,-1-1 0 0 0,0 0 0 0 0,-1-2 1 0 0,0 1-1 0 0,0-1 0 0 0,-1-1 0 0 0,3-5-124 0 0,-11 14 5 0 0,0 0 0 0 0,0-1 0 0 0,-1 1 0 0 0,1-1-1 0 0,-1 0 1 0 0,0 0 0 0 0,0 0 0 0 0,0 0 0 0 0,0 0-1 0 0,-1 0 1 0 0,0 0 0 0 0,0-1 0 0 0,0 1 0 0 0,0-1-1 0 0,-1 1 1 0 0,0 0 0 0 0,0-1 0 0 0,0 1 0 0 0,0-1-1 0 0,-1 1 1 0 0,1-1 0 0 0,-1 1 0 0 0,0 0 0 0 0,-1 0-1 0 0,1-1 1 0 0,-1 1 0 0 0,0 0 0 0 0,0 0 0 0 0,0 0-1 0 0,0 1 1 0 0,-1-1 0 0 0,1 0 0 0 0,-1 1 0 0 0,0 0-1 0 0,0-1 1 0 0,0 1 0 0 0,-1 1 0 0 0,1-1 0 0 0,-1 0-1 0 0,0 1 1 0 0,1-1 0 0 0,-1 1 0 0 0,0 0 0 0 0,0 1-1 0 0,-3-2-3 0 0,-117-7-2649 0 0,75 18-5675 0 0,33-3-3411 0 0</inkml:trace>
  <inkml:trace contextRef="#ctx0" brushRef="#br0" timeOffset="14919.618">3744 1396 9594 0 0,'0'0'1680'0'0,"0"0"-426"0"0,0 0-135 0 0,0 0 46 0 0,0 0 46 0 0,0 0-33 0 0,0 0-146 0 0,0 0-185 0 0,0 0-133 0 0,0 0-112 0 0,0 0-90 0 0,0 0-66 0 0,-26 10-91 0 0,-78 30-67 0 0,62-16 134 0 0,41-21-421 0 0,0-1-1 0 0,0 1 0 0 0,-1-1 0 0 0,2 1 1 0 0,-1-1-1 0 0,0 1 0 0 0,0 0 1 0 0,1 0-1 0 0,0-1 0 0 0,-1 1 0 0 0,1 0 1 0 0,0 0-1 0 0,0-1 0 0 0,1 1 0 0 0,-1 0 1 0 0,0 0-1 0 0,1-1 0 0 0,0 1 0 0 0,0 0 1 0 0,-1-1-1 0 0,2 1 0 0 0,-1-1 0 0 0,0 1 1 0 0,0-1-1 0 0,1 1 0 0 0,-1-1 0 0 0,1 0 1 0 0,0 0-1 0 0,0 0 0 0 0,0 0 1 0 0,0 0-1 0 0,0 0 0 0 0,0 0 0 0 0,0-1 1 0 0,1 1-1 0 0,-1-1 0 0 0,1 1 0 0 0,-1-1 1 0 0,1 0-1 0 0,-1 0 0 0 0,2 0 0 0 0,2 1 29 0 0,-1 1 0 0 0,1 0 1 0 0,0 0-1 0 0,-1 0 0 0 0,1 1 0 0 0,-1 0 0 0 0,0 0 0 0 0,0 0 1 0 0,-1 1-1 0 0,1 0 0 0 0,-1 0 0 0 0,0 0 0 0 0,0 0 0 0 0,-1 0 0 0 0,1 1 1 0 0,-1 0-1 0 0,-1 0 0 0 0,1 0 0 0 0,-1 0 0 0 0,0 0 0 0 0,0 0 1 0 0,-1 0-1 0 0,1 1 0 0 0,-2-1 0 0 0,1 1 0 0 0,-1-1 0 0 0,1 1 0 0 0,-2-1 1 0 0,1 2-30 0 0,-3-2 60 0 0,-1 0 0 0 0,1-1 1 0 0,-1 1-1 0 0,0-1 0 0 0,0 0 1 0 0,0 0-1 0 0,-1 0 0 0 0,0 0 1 0 0,0-1-1 0 0,0 0 0 0 0,0 0 0 0 0,-1 0 1 0 0,-3 1-61 0 0,-1 1-92 0 0,-1-1 0 0 0,-1-1 0 0 0,1 1 1 0 0,0-2-1 0 0,-1 0 0 0 0,0 0 0 0 0,0-1 1 0 0,0 0-1 0 0,0-1 0 0 0,0-1 0 0 0,0 0 92 0 0,-14-7-3272 0 0,19-1-4912 0 0,6 5-3162 0 0</inkml:trace>
  <inkml:trace contextRef="#ctx0" brushRef="#br0" timeOffset="15224.464">3851 1204 14795 0 0,'0'0'1358'0'0,"0"0"-511"0"0,0 0-170 0 0,0 0 145 0 0,0 0 152 0 0,0 0-12 0 0,0 0-178 0 0,0 0-220 0 0,0 0-150 0 0,0 0-133 0 0,0 0-90 0 0,0 0-58 0 0,0 0-53 0 0,25-4-21 0 0,81-16-8 0 0,-46 16-6 0 0,-59 5-36 0 0,0 1 1 0 0,1 0-1 0 0,-1-1 1 0 0,0 1-1 0 0,0 0 0 0 0,0 0 1 0 0,0 0-1 0 0,-1 0 1 0 0,1 0-1 0 0,-1 0 0 0 0,1 0 1 0 0,-1 0-1 0 0,1 0 1 0 0,-1 0-1 0 0,0 1 0 0 0,0-1 1 0 0,0 0-1 0 0,0 0 1 0 0,-1 0-1 0 0,1 0 0 0 0,-1 0 1 0 0,1 0-1 0 0,-1 0 1 0 0,1 0-1 0 0,-1 0 0 0 0,0 0 1 0 0,0 0-1 0 0,0 0 1 0 0,0 0-1 0 0,-1-1 0 0 0,1 1 1 0 0,0 0-1 0 0,-1-1 1 0 0,1 1-1 0 0,-1-1 0 0 0,1 0 1 0 0,-1 1-1 0 0,0-1 1 0 0,0 0-10 0 0,-26 31 183 0 0,23-27-121 0 0,0-1 0 0 0,0 1 0 0 0,0 0 0 0 0,1 0 0 0 0,0 0 0 0 0,0 1 0 0 0,0 0 0 0 0,1-1 0 0 0,0 1-1 0 0,0 1 1 0 0,0-1 0 0 0,1 0 0 0 0,0 1 0 0 0,0-1 0 0 0,1 1 0 0 0,0-1 0 0 0,0 5-62 0 0,2-8 26 0 0,1 0 0 0 0,0 0 1 0 0,0-1-1 0 0,0 1 0 0 0,0-1 1 0 0,0 1-1 0 0,1-1 0 0 0,-1 0 0 0 0,1 0 1 0 0,0 0-1 0 0,0 0 0 0 0,-1 0 1 0 0,1-1-1 0 0,0 1 0 0 0,0-1 0 0 0,1 0 1 0 0,-1 0-1 0 0,0 0 0 0 0,0 0 0 0 0,0 0 1 0 0,1-1-1 0 0,-1 0 0 0 0,0 1 1 0 0,1-1-1 0 0,-1 0 0 0 0,0-1 0 0 0,1 1 1 0 0,-1-1-1 0 0,0 1 0 0 0,0-1 1 0 0,2 0-27 0 0,5 0 21 0 0,25-4 276 0 0,-19 1-2272 0 0,-1 2-5941 0 0,-12 2-4029 0 0</inkml:trace>
  <inkml:trace contextRef="#ctx0" brushRef="#br0" timeOffset="15712.473">4396 1348 12683 0 0,'0'0'4339'0'0,"0"0"-2410"0"0,0 0-796 0 0,0 0-38 0 0,0 0-76 0 0,0 0-121 0 0,0 0-246 0 0,0 0-267 0 0,0 0-153 0 0,0 0-61 0 0,0 0-42 0 0,0 0-54 0 0,-25 22-23 0 0,-75 68-24 0 0,95-85-26 0 0,-1 0-1 0 0,1 0 1 0 0,0 0-1 0 0,0 0 1 0 0,1 1-1 0 0,-1 0 1 0 0,1 0-1 0 0,0 0 1 0 0,1 0-1 0 0,0 1 1 0 0,0-1-1 0 0,0 1 1 0 0,-1 6-2 0 0,-2 4 1 0 0,2-9-1 0 0,0 0 0 0 0,0 0-1 0 0,1 0 1 0 0,0 0 0 0 0,1 1-1 0 0,-1-1 1 0 0,2 1 0 0 0,-1-1-1 0 0,1 1 1 0 0,0 0 0 0 0,1 0-1 0 0,0 0 1 0 0,1-1 0 0 0,-1 1-1 0 0,2 0 1 0 0,-1-1 0 0 0,1 1 0 0 0,1-1-1 0 0,-1 1 1 0 0,1-1 0 0 0,1 0-1 0 0,0 0 1 0 0,0 0 0 0 0,0-1-1 0 0,1 1 1 0 0,0-1 0 0 0,1 0-1 0 0,-1 0 1 0 0,8 5 0 0 0,-5-7 59 0 0,1 0 0 0 0,0 0 0 0 0,0-1 0 0 0,0 0 0 0 0,1-1 1 0 0,-1 0-1 0 0,1 0 0 0 0,0-1 0 0 0,0-1 0 0 0,-1 1 0 0 0,1-2 0 0 0,0 1 0 0 0,0-1 0 0 0,0-1 0 0 0,0 0 1 0 0,0 0-1 0 0,0-1 0 0 0,0 0 0 0 0,0-1 0 0 0,-1 0 0 0 0,4-2-59 0 0,9-3 212 0 0,-1-2 0 0 0,-1 0-1 0 0,0-2 1 0 0,-1 0 0 0 0,0-1 0 0 0,0 0-1 0 0,-2-2 1 0 0,15-15-212 0 0,-23 21 26 0 0,0 0 0 0 0,-1-1 0 0 0,0 0 0 0 0,-1 0 0 0 0,0-1 0 0 0,0 0 0 0 0,-2 0-1 0 0,1 0 1 0 0,-1-1 0 0 0,-1 0 0 0 0,0 0 0 0 0,-1 0 0 0 0,0 0 0 0 0,0-1 0 0 0,-2 1 0 0 0,0-1 0 0 0,0 0-1 0 0,-1 1 1 0 0,-1-7-26 0 0,0 11-33 0 0,0 1 0 0 0,-1 0 0 0 0,0-1-1 0 0,0 1 1 0 0,0 0 0 0 0,-1 1 0 0 0,0-1 0 0 0,-1 0-1 0 0,0 1 1 0 0,0 0 0 0 0,0 0 0 0 0,0 0-1 0 0,-1 0 1 0 0,0 1 0 0 0,0-1 0 0 0,-1 1-1 0 0,0 1 1 0 0,1-1 0 0 0,-2 1 0 0 0,1 0 0 0 0,0 0-1 0 0,-1 1 1 0 0,-1-1 33 0 0,-6-3-390 0 0,-1 2 0 0 0,-1-1 1 0 0,1 2-1 0 0,-1 0 0 0 0,1 0 0 0 0,-1 2 0 0 0,0 0 1 0 0,0 1-1 0 0,0 0 0 0 0,-3 1 390 0 0,-28 5-4025 0 0,18 0-2651 0 0,5 0-5508 0 0</inkml:trace>
  <inkml:trace contextRef="#ctx0" brushRef="#br0" timeOffset="16064.551">4164 1624 12027 0 0,'0'0'2700'0'0,"0"0"-543"0"0,0 0-374 0 0,0 0-307 0 0,0 0-205 0 0,0 0-183 0 0,0 0-180 0 0,0 0-162 0 0,0 0-151 0 0,0 0-135 0 0,0 0-110 0 0,0 0-80 0 0,0 0-75 0 0,27-13-35 0 0,84-39-26 0 0,-50 29 142 0 0,-53 20-267 0 0,0 2 0 0 0,0-1 0 0 0,0 1-1 0 0,0 0 1 0 0,1 0 0 0 0,-1 1-1 0 0,0 0 1 0 0,0 1 0 0 0,1-1 0 0 0,-1 2-1 0 0,4 0-8 0 0,46 72 43 0 0,-52-69-12 0 0,0 0 1 0 0,0-1-1 0 0,0 1 0 0 0,0-2 1 0 0,1 1-1 0 0,0-1 0 0 0,-1 0 1 0 0,1 0-1 0 0,0-1 0 0 0,1 0 1 0 0,-1 0-1 0 0,0 0 0 0 0,0-1 1 0 0,1 0-1 0 0,-1-1 0 0 0,1 0 1 0 0,-1 0-1 0 0,7-1-31 0 0,-5-6 190 0 0,-18 3-3143 0 0,4 4-2045 0 0,1 0-7162 0 0</inkml:trace>
  <inkml:trace contextRef="#ctx0" brushRef="#br0" timeOffset="19716.732">4942 1764 0 0 0,'0'0'396'0'0,"0"0"380"0"0,0 0 150 0 0,4-1 2924 0 0,10-6-640 0 0,-14 6 4480 0 0,-4 0-3938 0 0,-28 7-3586 0 0,28-4-156 0 0,1 0 0 0 0,0 0 0 0 0,0 0 0 0 0,0 0 0 0 0,0 0 0 0 0,0 1 0 0 0,0-1 0 0 0,1 1 0 0 0,-1 0 0 0 0,1 0 0 0 0,0 0 0 0 0,0 0 0 0 0,0 0 0 0 0,0 0 0 0 0,0 1 0 0 0,1-1 0 0 0,0 1 0 0 0,-1-1 0 0 0,1 1 0 0 0,0-1 0 0 0,1 1 0 0 0,-1 0 0 0 0,1-1 0 0 0,0 1 0 0 0,-1 0 0 0 0,2 0 0 0 0,-1-1 0 0 0,0 1 1 0 0,1 3-12 0 0,2-4 38 0 0,-1-1-1 0 0,1 1 0 0 0,-1 0 0 0 0,1 0 0 0 0,0-1 0 0 0,0 0 0 0 0,0 1 0 0 0,0-1 0 0 0,0 0 0 0 0,1-1 0 0 0,-1 1 0 0 0,0-1 0 0 0,1 1 0 0 0,0-1 0 0 0,-1 0 0 0 0,1 0 0 0 0,0 0 0 0 0,-1-1 0 0 0,1 1 0 0 0,0-1 0 0 0,0 0 0 0 0,-1 0 0 0 0,1-1 0 0 0,0 1 0 0 0,0-1 0 0 0,0 0-36 0 0,0 1 80 0 0,2-1-8 0 0,0-1 1 0 0,0 1 0 0 0,0-2 0 0 0,-1 1-1 0 0,1 0 1 0 0,-1-1 0 0 0,0 0 0 0 0,0-1-1 0 0,0 1 1 0 0,0-1 0 0 0,0 0-1 0 0,-1 0 1 0 0,1 0 0 0 0,-1-1 0 0 0,0 1-1 0 0,-1-1 1 0 0,1 0 0 0 0,-1 0-1 0 0,0 0 1 0 0,0-1 0 0 0,-1 1 0 0 0,1-1-1 0 0,-1 0 1 0 0,-1 1 0 0 0,1-1 0 0 0,-1 0-1 0 0,0 0 1 0 0,0 0 0 0 0,0 0-1 0 0,-1 0 1 0 0,0 0 0 0 0,-1-4-73 0 0,0 7-33 0 0,0 1 0 0 0,-1 0 0 0 0,1 0 0 0 0,-1 0 0 0 0,1 0 0 0 0,-1 0 0 0 0,0 0 0 0 0,0 0 0 0 0,0 1 0 0 0,0-1 0 0 0,0 1 0 0 0,0-1 0 0 0,0 1 0 0 0,0 0 0 0 0,-1 0 0 0 0,1 0 1 0 0,-1 0-1 0 0,1 0 0 0 0,0 0 0 0 0,-1 1 0 0 0,0-1 0 0 0,1 1 0 0 0,-1 0 0 0 0,1 0 0 0 0,-1 0 0 0 0,1 0 0 0 0,-1 0 0 0 0,1 0 0 0 0,-1 1 0 0 0,-1 0 33 0 0,3-1-41 0 0,-42 6-2968 0 0,18 6-5409 0 0,17-8-2557 0 0</inkml:trace>
  <inkml:trace contextRef="#ctx0" brushRef="#br0" timeOffset="21430.229">4987 347 0 0 0,'0'0'219'0'0,"0"0"496"0"0,0 0 153 0 0,0 0 45 0 0,0 0 13 0 0,0 0-25 0 0,0 0 9 0 0,-3-3-21 0 0,-8-7-10 0 0,8 8 37 0 0,3 2 2 0 0,0 0-30 0 0,0 0-57 0 0,0 0-40 0 0,0 0-42 0 0,0 0-51 0 0,0 0-49 0 0,0 0-37 0 0,0 0-23 0 0,0 0-27 0 0,0 0 4 0 0,0 0-31 0 0,0 0-43 0 0,0 0-36 0 0,0 0-62 0 0,0 0-57 0 0,0 0-56 0 0,0 0-52 0 0,8 23 1321 0 0,66 79 991 0 0,-29-32-1933 0 0,-3 2 0 0 0,-4 1 0 0 0,18 51-608 0 0,-29-40 131 0 0,-4 0 1 0 0,-4 2-1 0 0,-3 0 0 0 0,-4 0 1 0 0,-4 2-1 0 0,-4-1 1 0 0,-3 1-1 0 0,-6 20-131 0 0,5-47 67 0 0,2-36-20 0 0,-1 0 1 0 0,-2 1 0 0 0,0-1 0 0 0,-2 1-1 0 0,-1-1 1 0 0,-1 0 0 0 0,-1-1 0 0 0,-1 1-1 0 0,-1-1 1 0 0,-1 0 0 0 0,-1-1 0 0 0,-1 0 0 0 0,-1-1-1 0 0,-2 0 1 0 0,0-1 0 0 0,-1 0 0 0 0,-17 18-48 0 0,-65 57 245 0 0,49-34-112 0 0,24-33 304 0 0,24-28-404 0 0,0-1-2 0 0,0 0-9 0 0,0 0-7 0 0,0 0 9 0 0,0 0-15 0 0,0 0-11 0 0,0 0 3 0 0,0 0-12 0 0,0 0 5 0 0,0 0 8 0 0,0 0-8 0 0,0 0-4 0 0,0 0 16 0 0,0 0-22 0 0,0 0-26 0 0,0 0-8 0 0,0 0-36 0 0,0 0-7 0 0,11-16-4101 0 0,-3 10-4300 0 0,-5 2-3571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6:19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1 742 7570 0 0,'0'0'764'0'0,"0"0"-453"0"0,0 0-266 0 0,0 0 230 0 0,0 0 465 0 0,0 0 348 0 0,0 0 207 0 0,0 0 8 0 0,0 0-96 0 0,0 0-95 0 0,0 0-113 0 0,14 0-84 0 0,47-1-48 0 0,-54 0-710 0 0,-1 0 0 0 0,0 0 0 0 0,0-1 1 0 0,0 1-1 0 0,0-1 0 0 0,0-1 0 0 0,-1 1 0 0 0,1-1 1 0 0,-1 0-1 0 0,1 0 0 0 0,-1-1 0 0 0,0 1 1 0 0,0-1-1 0 0,1-2-157 0 0,14-9 451 0 0,46-38 115 0 0,-2-3 0 0 0,-3-2 0 0 0,-2-3 0 0 0,-3-2 0 0 0,31-47-566 0 0,-37 47 199 0 0,-10 14 16 0 0,2 2 1 0 0,2 1 0 0 0,25-18-216 0 0,-68 63 5 0 0,0-1 1 0 0,0 1-1 0 0,1 0 1 0 0,-1-1 0 0 0,0 1-1 0 0,1 0 1 0 0,-1 0-1 0 0,1 0 1 0 0,-1 0-1 0 0,1 0 1 0 0,0 1 0 0 0,0-1-1 0 0,-1 0 1 0 0,1 1-1 0 0,0-1 1 0 0,0 1-1 0 0,-1 0 1 0 0,1-1 0 0 0,0 1-1 0 0,0 0 1 0 0,0 0-1 0 0,0 0 1 0 0,0 0 0 0 0,-1 1-1 0 0,1-1 1 0 0,0 0-1 0 0,0 1 1 0 0,0-1-1 0 0,-1 1 1 0 0,1 0 0 0 0,0 0-1 0 0,-1-1 1 0 0,2 2-6 0 0,5 23 125 0 0,0 1 1 0 0,-1 0-1 0 0,-2 0 1 0 0,-1 1-1 0 0,-1-1 1 0 0,-1 1-1 0 0,-1 0 1 0 0,-1-1-1 0 0,-4 21-125 0 0,2-28 47 0 0,-1 1-1 0 0,-1-1 0 0 0,0 0 0 0 0,-2 0 1 0 0,0 0-1 0 0,-1-1 0 0 0,-1 0 0 0 0,0 0 1 0 0,-1-1-1 0 0,-2 0 0 0 0,1-1 0 0 0,-2 0 1 0 0,0 0-1 0 0,-1-1 0 0 0,0-1 0 0 0,-2-1 1 0 0,1 1-1 0 0,-2-2 0 0 0,1 0 0 0 0,-2-1 1 0 0,1-1-1 0 0,-5 2-46 0 0,8-6 12 0 0,0 0 0 0 0,0 0 1 0 0,0-1-1 0 0,-1-1 0 0 0,0 0 1 0 0,1-1-1 0 0,-1 0 0 0 0,-1-1 1 0 0,1-1-1 0 0,0 0 0 0 0,0-1 1 0 0,0 0-1 0 0,-1-2-12 0 0,13 2-30 0 0,0-1 1 0 0,0 0-1 0 0,1 0 0 0 0,-1 1 1 0 0,0-2-1 0 0,0 1 1 0 0,0 0-1 0 0,1 0 0 0 0,-1 0 1 0 0,1-1-1 0 0,-1 1 0 0 0,1-1 1 0 0,-1 1-1 0 0,1-1 1 0 0,0 0-1 0 0,0 1 0 0 0,0-1 1 0 0,0 0-1 0 0,0 0 0 0 0,0 0 1 0 0,0 0-1 0 0,1 0 1 0 0,-1 0-1 0 0,1 0 0 0 0,-1 0 1 0 0,1 0-1 0 0,0 0 1 0 0,0 0-1 0 0,0 0 0 0 0,0 0 1 0 0,0 0-1 0 0,0 0 0 0 0,1 0 1 0 0,-1-1-1 0 0,1 1 1 0 0,-1 0-1 0 0,1 1 0 0 0,0-1 1 0 0,0 0-1 0 0,0 0 0 0 0,0 0 1 0 0,0 0-1 0 0,0 1 1 0 0,0-1-1 0 0,1 0 0 0 0,-1 1 1 0 0,0-1-1 0 0,1 1 30 0 0,50-46-2386 0 0,-14 18-6846 0 0,-27 21-2597 0 0</inkml:trace>
  <inkml:trace contextRef="#ctx0" brushRef="#br0" timeOffset="460.644">1247 267 11538 0 0,'0'0'1667'0'0,"0"0"-416"0"0,0 0-133 0 0,0 0 29 0 0,0 0-39 0 0,0 0-214 0 0,0 0-290 0 0,0 0-147 0 0,0 0-39 0 0,0 0-22 0 0,0 0-40 0 0,0 0-56 0 0,-18 28-51 0 0,-56 86-67 0 0,44-46 24 0 0,30-58-174 0 0,-2-3 4 0 0,0-1 1 0 0,1 1-1 0 0,0 0 0 0 0,0 0 0 0 0,1 0 0 0 0,0-1 0 0 0,0 1 1 0 0,1 0-1 0 0,0 0 0 0 0,0 0 0 0 0,0-1 0 0 0,1 1 0 0 0,0-1 0 0 0,0 1 1 0 0,1-1-1 0 0,0 0 0 0 0,0 0 0 0 0,0 0 0 0 0,1 0 0 0 0,0 0 1 0 0,0-1-1 0 0,0 0 0 0 0,1 0 0 0 0,-1 0 0 0 0,1 0 0 0 0,1-1 0 0 0,-1 1 1 0 0,0-1-1 0 0,1-1 0 0 0,0 1 0 0 0,0-1 0 0 0,0 0 0 0 0,1-1 0 0 0,-1 1 1 0 0,0-1-1 0 0,1 0 0 0 0,4 0-36 0 0,1-3 113 0 0,0 0 0 0 0,0-1 0 0 0,0 0 0 0 0,0-1 0 0 0,0 0 0 0 0,-1-1 0 0 0,0-1 0 0 0,1 1 1 0 0,-1-2-1 0 0,-1 0 0 0 0,1 0 0 0 0,-1-1 0 0 0,0 0 0 0 0,-1 0 0 0 0,1-1 0 0 0,-2-1 0 0 0,1 0 0 0 0,-1 0 0 0 0,0 0 0 0 0,-1-1 0 0 0,0 0 0 0 0,-1-1 0 0 0,0 1 0 0 0,-1-1 0 0 0,0 0 1 0 0,0-1-1 0 0,-1 1 0 0 0,-1-1 0 0 0,0 0 0 0 0,-1 0 0 0 0,0 0 0 0 0,0 0 0 0 0,-2 0 0 0 0,1 0 0 0 0,-1 0 0 0 0,-2-6-113 0 0,1 12-32 0 0,0 0-1 0 0,0 0 1 0 0,-1 0-1 0 0,1 0 1 0 0,-2 0-1 0 0,1 0 1 0 0,-1 1-1 0 0,0-1 1 0 0,0 1-1 0 0,0 0 1 0 0,-1 0-1 0 0,1 0 1 0 0,-1 0-1 0 0,-1 1 1 0 0,1-1-1 0 0,-1 1 1 0 0,1 0-1 0 0,-1 0 1 0 0,0 1-1 0 0,-1 0 1 0 0,1-1-1 0 0,0 2 1 0 0,-1-1-1 0 0,0 1 1 0 0,0 0-1 0 0,1 0 1 0 0,-1 0-1 0 0,0 1 1 0 0,-1 0-1 0 0,1 0 1 0 0,0 1-1 0 0,0-1 1 0 0,0 1-1 0 0,-5 1 33 0 0,-79 20-7097 0 0,75-13-4046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6:48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363 450 9962 0 0,'0'0'1579'0'0,"0"0"-692"0"0,0 0-87 0 0,0 0 380 0 0,0 0 311 0 0,0 0 75 0 0,0 0-207 0 0,0 0-303 0 0,-21 31-290 0 0,-65 100-191 0 0,15-1 661 0 0,-52 93-897 0 0,88-189-2972 0 0,25-31-2806 0 0,-3-3-4520 0 0,10 0 5194 0 0</inkml:trace>
  <inkml:trace contextRef="#ctx0" brushRef="#br0" timeOffset="262.28">12 428 8786 0 0,'0'0'1348'0'0,"0"0"-425"0"0,0 0-311 0 0,0 0 12 0 0,0 0 147 0 0,0 0 167 0 0,0 0 121 0 0,0 0 23 0 0,0 0-21 0 0,0 0-64 0 0,0 0-134 0 0,0 0-113 0 0,0 0-53 0 0,15 22-35 0 0,49 71-49 0 0,49 115 1853 0 0,-35-27-1930 0 0,-72-165-694 0 0,8 10 2 0 0,3-20-3675 0 0,-16-6 2500 0 0,2 0-7908 0 0,0-3-834 0 0</inkml:trace>
  <inkml:trace contextRef="#ctx0" brushRef="#br0" timeOffset="1303.221">949 1 4473 0 0,'0'0'2256'0'0,"0"0"-717"0"0,0 0-312 0 0,0 0 136 0 0,0 0 184 0 0,0 0 82 0 0,0 0-141 0 0,0 0-314 0 0,0 0-348 0 0,0 0-277 0 0,0 0-145 0 0,0 0-58 0 0,-6 10-2 0 0,-30 80 694 0 0,-103 491 2853 0 0,120-510-3797 0 0,9-36 21 0 0,1 0 0 0 0,2 1 1 0 0,2 0-1 0 0,1 0 0 0 0,1 6-115 0 0,4-39 14 0 0,-1 1 1 0 0,1-1-1 0 0,-1 1 1 0 0,1-1-1 0 0,0 0 1 0 0,0 0-1 0 0,1 1 1 0 0,-1-1-1 0 0,1 0 1 0 0,0 0-1 0 0,-1 0 1 0 0,1-1-1 0 0,1 1 1 0 0,-1 0-1 0 0,0-1 1 0 0,1 1-1 0 0,-1-1 1 0 0,1 0-1 0 0,-1 0 1 0 0,1 0-1 0 0,0 0 1 0 0,0 0-1 0 0,0-1 1 0 0,0 1-1 0 0,1-1 1 0 0,-1 0-1 0 0,0 0 1 0 0,0 0-1 0 0,1 0 1 0 0,-1-1-1 0 0,1 1-14 0 0,109 6 726 0 0,-99-8-698 0 0,0-1 1 0 0,0 0-1 0 0,0-2 0 0 0,-1 1 1 0 0,1-2-1 0 0,-1 0 0 0 0,0 0 1 0 0,0-1-1 0 0,-1-1 1 0 0,0 0-1 0 0,9-7-28 0 0,2-36-2010 0 0,-25 33-1693 0 0,-7 3-3679 0 0,3 10-3918 0 0</inkml:trace>
  <inkml:trace contextRef="#ctx0" brushRef="#br0" timeOffset="1576.213">603 520 13443 0 0,'0'0'1017'0'0,"0"0"-454"0"0,0 0-113 0 0,0 0 219 0 0,0 0 278 0 0,0 0 165 0 0,0 0-9 0 0,0 0-143 0 0,0 0-163 0 0,0 0-149 0 0,33-4-139 0 0,108-14-125 0 0,67-4 138 0 0,14 17-2483 0 0,-136 6-7530 0 0,-70-1-1461 0 0</inkml:trace>
  <inkml:trace contextRef="#ctx0" brushRef="#br0" timeOffset="1925.951">1663 439 3049 0 0,'0'0'1665'0'0,"0"0"-207"0"0,0 0 157 0 0,0 0 269 0 0,0 0 157 0 0,0 0-75 0 0,0 0-313 0 0,0 0-335 0 0,0 0-302 0 0,0 0-245 0 0,0 0-155 0 0,-34 10-102 0 0,-106 31-84 0 0,68-7 282 0 0,44-9-510 0 0,0 1 0 0 0,2 2 0 0 0,1 0 0 0 0,1 1 0 0 0,1 2-1 0 0,-17 31-201 0 0,33-51 33 0 0,0 1 0 0 0,0-1 0 0 0,1 2 0 0 0,0-1 0 0 0,1 1 0 0 0,1 0 0 0 0,0 0 0 0 0,1 0-1 0 0,0 0 1 0 0,1 1 0 0 0,0-1 0 0 0,1 7-33 0 0,1-18 29 0 0,0 0-1 0 0,0 0 1 0 0,1 1-1 0 0,-1-1 1 0 0,1 0-1 0 0,0 0 1 0 0,-1 0 0 0 0,1 0-1 0 0,0 0 1 0 0,0 0-1 0 0,0 0 1 0 0,0 0-1 0 0,1-1 1 0 0,-1 1-1 0 0,0 0 1 0 0,1-1-1 0 0,-1 1 1 0 0,1-1 0 0 0,-1 1-1 0 0,1-1 1 0 0,0 0-1 0 0,0 0 1 0 0,0 1-1 0 0,0-1 1 0 0,0-1-1 0 0,0 1 1 0 0,0 0 0 0 0,0 0-1 0 0,0-1 1 0 0,0 1-1 0 0,0-1 1 0 0,0 0-1 0 0,0 1 1 0 0,1-1-1 0 0,-1 0-28 0 0,76-11 1314 0 0,-56-2-1151 0 0,-1 0 1 0 0,0-1 0 0 0,-1-2-1 0 0,-1 0 1 0 0,0-1-1 0 0,13-16-163 0 0,8-6 100 0 0,146-176 6 0 0,-211 312-941 0 0,25-96 828 0 0,-3 7-110 0 0,0 0-1 0 0,0 0 0 0 0,1 0 0 0 0,0 0 0 0 0,1 0 1 0 0,0 0-1 0 0,0 0 0 0 0,1 1 0 0 0,0-1 0 0 0,0 0 1 0 0,1 0-1 0 0,0 1 0 0 0,1-1 0 0 0,-1 0 0 0 0,2 0 1 0 0,-1 0-1 0 0,1-1 0 0 0,0 1 0 0 0,1 0 0 0 0,0-1 1 0 0,0 0-1 0 0,2 3 118 0 0,9 5-1499 0 0,3 4-2728 0 0,-6-9-3482 0 0,-9-5-1237 0 0</inkml:trace>
  <inkml:trace contextRef="#ctx0" brushRef="#br0" timeOffset="2343.019">1729 995 9962 0 0,'0'0'2633'0'0,"0"0"-1232"0"0,0 0-450 0 0,0 0 100 0 0,0 0 116 0 0,0 0 33 0 0,0 0-117 0 0,0 0-184 0 0,0 0-120 0 0,0 0-88 0 0,0 0-74 0 0,0 0-69 0 0,0 0-82 0 0,22-28-84 0 0,67-85-82 0 0,-49 49 106 0 0,26-87-82 0 0,-65 256-1952 0 0,16-4 1608 0 0,-16-98 56 0 0,0 0 1 0 0,1 0-1 0 0,-1-1 0 0 0,1 1 1 0 0,0-1-1 0 0,0 1 0 0 0,0-1 0 0 0,0 0 1 0 0,0 1-1 0 0,0-1 0 0 0,1 0 1 0 0,-1 0-1 0 0,1-1 0 0 0,0 1 1 0 0,-1-1-1 0 0,1 1 0 0 0,0-1 0 0 0,0 0 1 0 0,0 0-1 0 0,0 0 0 0 0,0 0 1 0 0,0 0-1 0 0,0-1 0 0 0,0 0 0 0 0,0 1 1 0 0,0-1-1 0 0,0 0 0 0 0,0 0 1 0 0,0-1-1 0 0,0 1 0 0 0,3-1-36 0 0,2-3 102 0 0,0-1 0 0 0,0 1-1 0 0,0-1 1 0 0,0 0 0 0 0,-1-1 0 0 0,0 0 0 0 0,0 0-1 0 0,-1-1 1 0 0,1 0 0 0 0,-2 0 0 0 0,1 0-1 0 0,-1-1 1 0 0,2-2-102 0 0,2-2-586 0 0,14-22 184 0 0,-17 22-3058 0 0,0-1-3514 0 0,-3 6-5032 0 0</inkml:trace>
  <inkml:trace contextRef="#ctx0" brushRef="#br0" timeOffset="2665.462">2605 244 17180 0 0,'0'0'1117'0'0,"0"0"-383"0"0,0 0-162 0 0,0 0 44 0 0,0 0 44 0 0,0 0-2 0 0,0 0-100 0 0,0 0-124 0 0,0 0-111 0 0,-31 38-70 0 0,-99 123-66 0 0,122-152-167 0 0,1 0 1 0 0,0 0 0 0 0,0 1 0 0 0,1 0-1 0 0,0 0 1 0 0,1 0 0 0 0,0 1-1 0 0,1 0 1 0 0,-3 10-21 0 0,1 2 28 0 0,-4 5-1 0 0,2 0-1 0 0,1 0 1 0 0,2 1-1 0 0,0 0 0 0 0,2 0 1 0 0,1 0-1 0 0,2 25-26 0 0,1-45 30 0 0,0 1 0 0 0,0-1 0 0 0,1 0 1 0 0,0 1-1 0 0,0-1 0 0 0,1 0 0 0 0,0 0 0 0 0,1 0 0 0 0,0-1 0 0 0,0 1 0 0 0,1-1 0 0 0,0 0 0 0 0,0 0 0 0 0,1-1 0 0 0,0 0 0 0 0,1 0 0 0 0,-1 0 0 0 0,1 0 0 0 0,1-1 0 0 0,-1-1 0 0 0,1 1 0 0 0,0-1 0 0 0,0 0 1 0 0,0-1-1 0 0,8 3-30 0 0,-7-3 105 0 0,0-1 1 0 0,1-1-1 0 0,-1 1 1 0 0,1-1 0 0 0,0-1-1 0 0,-1 0 1 0 0,1 0-1 0 0,0-1 1 0 0,0 0 0 0 0,0-1-1 0 0,0 0 1 0 0,-1 0 0 0 0,1-1-1 0 0,0 0 1 0 0,-1-1-1 0 0,0 0 1 0 0,1-1 0 0 0,-1 0-1 0 0,0 0 1 0 0,-1-1-1 0 0,1 0 1 0 0,-1-1 0 0 0,0 1-1 0 0,0-2 1 0 0,-1 1-1 0 0,6-7-105 0 0,1-2 54 0 0,0 0-1 0 0,-1-2 1 0 0,-1 1-1 0 0,0-2 1 0 0,-1 0-1 0 0,-1 0 1 0 0,0-1-1 0 0,-2 0 1 0 0,0 0-1 0 0,-1-1 1 0 0,-2 0-1 0 0,1 0 1 0 0,-2-1-1 0 0,-1 1 1 0 0,-1-1-1 0 0,0 0 1 0 0,-2 0-1 0 0,0 0 1 0 0,-2-12-54 0 0,1 24-127 0 0,0 0 0 0 0,0 0 0 0 0,0 1 0 0 0,-1-1 1 0 0,-1 0-1 0 0,1 1 0 0 0,-1-1 0 0 0,-1 1 0 0 0,0 0 0 0 0,0 0 1 0 0,0 0-1 0 0,-1 1 0 0 0,0-1 0 0 0,-1 1 0 0 0,1 0 1 0 0,-1 1-1 0 0,-1-1 0 0 0,1 1 0 0 0,-1 1 0 0 0,0-1 0 0 0,-1 1 1 0 0,1 0-1 0 0,-1 1 0 0 0,0 0 0 0 0,0 0 0 0 0,0 0 0 0 0,-1 1 1 0 0,1 1-1 0 0,-1-1 0 0 0,0 1 0 0 0,-1 0 127 0 0,-42 1-5257 0 0,38 1 1083 0 0,-6 0-7955 0 0</inkml:trace>
  <inkml:trace contextRef="#ctx0" brushRef="#br0" timeOffset="3018.891">2302 804 11290 0 0,'0'0'4815'0'0,"0"0"-2736"0"0,0 0-1059 0 0,0 0-106 0 0,0 0-42 0 0,0 0-99 0 0,0 0-178 0 0,0 0-175 0 0,0 0-114 0 0,0 0-53 0 0,0 0-1 0 0,0 0-33 0 0,0 0-37 0 0,18-19-39 0 0,56-56-44 0 0,-21 43 5 0 0,70 10 13 0 0,-120 24-120 0 0,1 0-1 0 0,-1-1 0 0 0,0 1 1 0 0,0 0-1 0 0,1 1 1 0 0,-1-1-1 0 0,-1 0 0 0 0,1 1 1 0 0,0 0-1 0 0,-1 0 1 0 0,1 0-1 0 0,-1 0 0 0 0,0 0 1 0 0,0 0-1 0 0,0 0 1 0 0,0 1-1 0 0,-1 0 4 0 0,9 11 92 0 0,4 5 10 0 0,41 37 325 0 0,-41-57-648 0 0,-6-3-6883 0 0,-6 3-4607 0 0</inkml:trace>
  <inkml:trace contextRef="#ctx0" brushRef="#br0" timeOffset="3436.822">2834 1013 4041 0 0,'0'0'2390'0'0,"0"0"-935"0"0,0 0-164 0 0,0 0 238 0 0,0 0 100 0 0,0 0-124 0 0,0 0-308 0 0,0 0-315 0 0,0 0-217 0 0,0 0-132 0 0,0 0-88 0 0,0 0-55 0 0,-4 22-37 0 0,-9 65-49 0 0,12-85-236 0 0,0-1 0 0 0,0 1 0 0 0,1-1 0 0 0,-1 1-1 0 0,1 0 1 0 0,-1-1 0 0 0,1 1 0 0 0,-1 0 0 0 0,1-1-1 0 0,0 1 1 0 0,0 0 0 0 0,0 0 0 0 0,0-1 0 0 0,0 1-1 0 0,0 0 1 0 0,1 0 0 0 0,-1-1 0 0 0,1 1 0 0 0,-1 0 0 0 0,1-1-1 0 0,-1 1 1 0 0,1 0 0 0 0,0-1 0 0 0,0 1 0 0 0,0-1-1 0 0,0 1 1 0 0,0-1 0 0 0,0 0 0 0 0,0 1 0 0 0,0-1-1 0 0,0 0 1 0 0,1 0 0 0 0,-1 0 0 0 0,1 0 0 0 0,-1 0 0 0 0,1 0-1 0 0,-1 0 1 0 0,1 0 0 0 0,-1-1 0 0 0,1 1 0 0 0,0-1-1 0 0,-1 1 1 0 0,1-1 0 0 0,0 1 0 0 0,-1-1 0 0 0,1 0-1 0 0,0 0 1 0 0,0 0 0 0 0,-1 0 0 0 0,1 0 0 0 0,0 0 0 0 0,0-1-1 0 0,-1 1 1 0 0,1 0 0 0 0,0-1 0 0 0,-1 0 0 0 0,1 1-1 0 0,0-1-67 0 0,0 1 124 0 0,5-4 67 0 0,-1 0 0 0 0,0 0 0 0 0,0 0 0 0 0,0 0 0 0 0,-1-1 0 0 0,0 0 0 0 0,0 0 0 0 0,0-1 0 0 0,0 1 0 0 0,-1-1 0 0 0,0 0 0 0 0,0 0-1 0 0,0 0 1 0 0,-1-1 0 0 0,0 0 0 0 0,0 1 0 0 0,1-7-191 0 0,-1 6 32 0 0,-1 0-1 0 0,1 0 1 0 0,-1-1 0 0 0,-1 1-1 0 0,0-1 1 0 0,0 1-1 0 0,0-1 1 0 0,-1 1 0 0 0,0-1-1 0 0,0 0 1 0 0,-1 1-1 0 0,0-1 1 0 0,-1-5-32 0 0,-33-7-1932 0 0,21 20-1290 0 0,1 2-3403 0 0,3 1-5350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6:2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27 575 1736 0 0,'0'0'2252'0'0,"0"0"-663"0"0,0 0-273 0 0,0 0 42 0 0,0 0 113 0 0,0 0 20 0 0,0 0-56 0 0,0 0-191 0 0,0 0-265 0 0,0 0-271 0 0,0 0-264 0 0,-2-3-177 0 0,-1-1-238 0 0,3 5-14 0 0,0-1 0 0 0,0 0 0 0 0,0 0-1 0 0,0 1 1 0 0,0-1 0 0 0,0 0 0 0 0,0 0-1 0 0,-1 1 1 0 0,1-1 0 0 0,0 0 0 0 0,0 0-1 0 0,0 0 1 0 0,0 1 0 0 0,-1-1 0 0 0,1 0 0 0 0,0 0-1 0 0,0 0 1 0 0,0 0 0 0 0,-1 1 0 0 0,1-1-1 0 0,0 0 1 0 0,0 0 0 0 0,-1 0 0 0 0,1 0-1 0 0,0 0 1 0 0,0 0 0 0 0,-1 0 0 0 0,1 0-1 0 0,0 0 1 0 0,0 0 0 0 0,-1 0 0 0 0,1 0-1 0 0,0 0 1 0 0,-1 0 0 0 0,1 0 0 0 0,0 0 0 0 0,0 0-1 0 0,-1 0 1 0 0,1 0 0 0 0,0 0 0 0 0,0 0-1 0 0,-1 0 1 0 0,1-1 0 0 0,0 1 0 0 0,0 0-15 0 0,-7 133 2261 0 0,3-88-1995 0 0,2 0 0 0 0,2 0 0 0 0,2 1-1 0 0,3 8-265 0 0,-3-38 54 0 0,0 0-1 0 0,1 0 1 0 0,1 0-1 0 0,0-1 1 0 0,1 1-1 0 0,1-1 1 0 0,0 0-1 0 0,1 0 1 0 0,7 9-54 0 0,-11-22 52 0 0,-1 0 0 0 0,1-1 0 0 0,0 1 0 0 0,-1-1 0 0 0,1 0 0 0 0,0 0 0 0 0,0 0 0 0 0,0 0 0 0 0,0 0 0 0 0,0-1 0 0 0,0 1 0 0 0,0-1 0 0 0,1 0 0 0 0,-1 0 0 0 0,0 0 0 0 0,0 0 1 0 0,0-1-1 0 0,0 1 0 0 0,0-1 0 0 0,0 0 0 0 0,0 0 0 0 0,0 0 0 0 0,0 0 0 0 0,0 0 0 0 0,-1-1 0 0 0,1 1 0 0 0,0-1 0 0 0,-1 0 0 0 0,1 0 0 0 0,-1 0 0 0 0,0 0 0 0 0,1 0 0 0 0,-1 0 0 0 0,0 0 0 0 0,0-1 0 0 0,-1 1 0 0 0,1-1 0 0 0,0 0 0 0 0,-1 0 1 0 0,0 1-1 0 0,1-3-52 0 0,40-59 201 0 0,-3-1 1 0 0,-3-3 0 0 0,-3 0 0 0 0,-1-7-202 0 0,1 1 46 0 0,63-154 181 0 0,-91 214-192 0 0,-6 28-302 0 0,-1 8 231 0 0,0 109 290 0 0,8 176 135 0 0,1-256-368 0 0,30 262 388 0 0,-4 245-409 0 0,-32-534 19 0 0,-1-1-1 0 0,-2 1 0 0 0,0 0 1 0 0,-1-1-1 0 0,-2 1 1 0 0,0-1-1 0 0,-1-1 0 0 0,-2 1 1 0 0,0-1-1 0 0,-1 0 0 0 0,-2-1 1 0 0,0 0-1 0 0,-1 0 1 0 0,-1-1-1 0 0,-1-1 0 0 0,0 0 1 0 0,-2-1-1 0 0,-4 3-18 0 0,18-19 13 0 0,-1 1 0 0 0,0-1 0 0 0,0 0 0 0 0,0 0 0 0 0,0 0 0 0 0,0 0 0 0 0,0 0 0 0 0,0 0-1 0 0,-1-1 1 0 0,1 0 0 0 0,0 0 0 0 0,-1 0 0 0 0,1 0 0 0 0,-1 0 0 0 0,0 0 0 0 0,1-1 0 0 0,-1 0 0 0 0,0 0 0 0 0,1 0 0 0 0,-1 0 0 0 0,1-1 0 0 0,-1 1 0 0 0,0-1-1 0 0,1 0 1 0 0,-1 0 0 0 0,1 0 0 0 0,0-1 0 0 0,-1 1 0 0 0,1-1 0 0 0,-2-1-13 0 0,-7-12-1 0 0,2 0 0 0 0,0-1 0 0 0,1-1 0 0 0,0 0 0 0 0,1 0-1 0 0,1 0 1 0 0,1-1 0 0 0,1 0 0 0 0,0 0 0 0 0,1-1 0 0 0,1 1 0 0 0,1-1 0 0 0,1 0 0 0 0,0 0-1 0 0,1 1 1 0 0,1-1 0 0 0,1 0 0 0 0,2-7 1 0 0,3-10-18 0 0,1 0 1 0 0,2 1-1 0 0,1 0 0 0 0,2 0 1 0 0,1 1-1 0 0,2 1 0 0 0,18-29 18 0 0,78-87-467 0 0,-5 66-1619 0 0,-82 69-1902 0 0,1 3-3297 0 0,-15 6-4273 0 0</inkml:trace>
  <inkml:trace contextRef="#ctx0" brushRef="#br0" timeOffset="412.619">1020 815 3561 0 0,'0'0'2392'0'0,"0"0"-1086"0"0,0 0-329 0 0,0 0 274 0 0,0 0 362 0 0,0 0 139 0 0,0 0-145 0 0,0 0-263 0 0,0 0-229 0 0,0 0-143 0 0,0 0-99 0 0,0 0-72 0 0,0 0-93 0 0,5-2-97 0 0,23-8 1439 0 0,15 11 854 0 0,85-5-1511 0 0,58-15-762 0 0,-138 16-495 0 0,-48 1-1064 0 0,0-5-3817 0 0,-4 5-5210 0 0,2 2-1590 0 0</inkml:trace>
  <inkml:trace contextRef="#ctx0" brushRef="#br0" timeOffset="828.376">1049 1061 10130 0 0,'0'0'1790'0'0,"0"0"-318"0"0,0 0-137 0 0,0 0 17 0 0,0 0-77 0 0,0 0-218 0 0,0 0-248 0 0,0 0-214 0 0,0 0-95 0 0,0 0-7 0 0,0 0 54 0 0,0 0 39 0 0,0 0 14 0 0,6 3 21 0 0,95 8 2369 0 0,33-33-1480 0 0,52-3-1703 0 0,-186 23-281 0 0,0-2-5620 0 0,0 3 3742 0 0,0 1-9708 0 0</inkml:trace>
  <inkml:trace contextRef="#ctx0" brushRef="#br0" timeOffset="2928.649">1971 697 1968 0 0,'0'0'2132'0'0,"0"0"48"0"0,0 0 54 0 0,0 0 69 0 0,0 0-28 0 0,0 0-220 0 0,0 0-360 0 0,0 0-369 0 0,0 0-293 0 0,0 0-274 0 0,0 0-187 0 0,-2-2-137 0 0,-3-4 389 0 0,21 6 629 0 0,2 0-949 0 0,155-10 2410 0 0,-57 9-3778 0 0,-65 1-1160 0 0,-39-3-7063 0 0,-8 3-2935 0 0</inkml:trace>
  <inkml:trace contextRef="#ctx0" brushRef="#br0" timeOffset="3603.812">3006 402 1304 0 0,'0'0'3350'0'0,"0"0"-1235"0"0,0 0-457 0 0,0 0-28 0 0,0 0 16 0 0,0 0-95 0 0,0 0-263 0 0,0 0-237 0 0,0 0-199 0 0,0 0-144 0 0,0 0-112 0 0,0 0-94 0 0,-26-3-97 0 0,-81-8-73 0 0,52 21 179 0 0,46-6-464 0 0,-1 1 0 0 0,1 0 0 0 0,-1 0 0 0 0,2 1 0 0 0,-1 0 0 0 0,0 0 0 0 0,1 1 0 0 0,1 0 0 0 0,-1 0 0 0 0,1 1 0 0 0,0 0 0 0 0,1 0 0 0 0,0 1 1 0 0,0 0-1 0 0,1 0 0 0 0,0 0 0 0 0,0 1 0 0 0,1-1 0 0 0,1 1 0 0 0,-1 0 0 0 0,2 1 0 0 0,-1-1 0 0 0,1 0 0 0 0,1 1 0 0 0,0 7-47 0 0,0-14 35 0 0,1-1-1 0 0,-1 1 1 0 0,1-1-1 0 0,0 1 1 0 0,1-1-1 0 0,-1 1 1 0 0,0 0-1 0 0,1-1 1 0 0,0 1-1 0 0,0-1 1 0 0,0 0-1 0 0,0 1 1 0 0,1-1-1 0 0,-1 0 1 0 0,1 0-1 0 0,0 0 1 0 0,0 0-1 0 0,0 0 1 0 0,0 0 0 0 0,1 0-1 0 0,-1-1 1 0 0,1 1-1 0 0,-1-1 1 0 0,1 1-1 0 0,0-1 1 0 0,0 0-1 0 0,0 0 1 0 0,0-1-1 0 0,0 1 1 0 0,1-1-1 0 0,-1 1 1 0 0,0-1-1 0 0,1 0 1 0 0,-1 0-1 0 0,3 0-34 0 0,10-2 141 0 0,1-1-1 0 0,-1-1 1 0 0,0-1-1 0 0,0 0 1 0 0,0-1 0 0 0,0 0-1 0 0,-1-1 1 0 0,0-1-1 0 0,0 0 1 0 0,-1-2-1 0 0,0 1 1 0 0,0-2-1 0 0,-1 0 1 0 0,-1 0-1 0 0,1-1 1 0 0,3-5-141 0 0,141-162 552 0 0,-123 136-423 0 0,-34 43-132 0 0,0-1 1 0 0,0 0-1 0 0,0 0 0 0 0,0 1 0 0 0,0-1 0 0 0,0 0 0 0 0,0 1 1 0 0,0-1-1 0 0,0 0 0 0 0,0 0 0 0 0,1 1 0 0 0,-1-1 0 0 0,0 0 1 0 0,0 0-1 0 0,0 1 0 0 0,0-1 0 0 0,1 0 0 0 0,-1 0 0 0 0,0 0 1 0 0,0 1-1 0 0,1-1 0 0 0,-1 0 0 0 0,0 0 0 0 0,0 0 0 0 0,1 0 1 0 0,-1 0-1 0 0,0 0 0 0 0,0 1 0 0 0,1-1 0 0 0,-1 0 0 0 0,0 0 1 0 0,1 0-1 0 0,-1 0 0 0 0,0 0 0 0 0,0 0 0 0 0,1 0 0 0 0,-1 0 1 0 0,0 0-1 0 0,1 0 0 0 0,-1 0 0 0 0,0 0 0 0 0,0-1 3 0 0,0 14 31 0 0,9 288 297 0 0,-6-262-318 0 0,-1 0 0 0 0,-2 0 0 0 0,-2 0-1 0 0,-1 0 1 0 0,-2-1 0 0 0,-2 1 0 0 0,-1-1-1 0 0,-2-1 1 0 0,-2 1 0 0 0,-1 0-10 0 0,5-24-5 0 0,1 1-1 0 0,-2-1 1 0 0,0-1 0 0 0,0 0 0 0 0,-2 0 0 0 0,1-1 0 0 0,-2 0 0 0 0,1-1-1 0 0,-1 0 1 0 0,-1-1 0 0 0,0-1 0 0 0,-1 0 0 0 0,0 0 0 0 0,-12 5 5 0 0,22-12-3 0 0,1 0-1 0 0,0-1 1 0 0,-1 1 0 0 0,1-1 0 0 0,-1 0 0 0 0,0 0 0 0 0,1 0 0 0 0,-1-1-1 0 0,0 1 1 0 0,0-1 0 0 0,1 0 0 0 0,-1 0 0 0 0,0 0 0 0 0,0 0 0 0 0,1-1-1 0 0,-1 0 1 0 0,0 0 0 0 0,1 0 0 0 0,-1 0 0 0 0,1 0 0 0 0,-1 0 0 0 0,1-1-1 0 0,0 0 1 0 0,-1 0 0 0 0,1 0 0 0 0,0 0 0 0 0,0 0 0 0 0,0-1 0 0 0,1 1-1 0 0,-1-1 1 0 0,-1-2 3 0 0,1-1-8 0 0,1 0 0 0 0,-1 0 0 0 0,2 0 0 0 0,-1-1-1 0 0,1 1 1 0 0,0-1 0 0 0,0 1 0 0 0,0-1 0 0 0,1 1-1 0 0,0-1 1 0 0,0 1 0 0 0,1-1 0 0 0,0 0-1 0 0,0 1 1 0 0,1 0 0 0 0,-1-1 0 0 0,2 1 0 0 0,-1 0-1 0 0,0 0 1 0 0,1 0 0 0 0,0 0 0 0 0,1 0 0 0 0,-1 1-1 0 0,3-3 9 0 0,111-114 114 0 0,-113 118-112 0 0,18-15 18 0 0,2 1-1 0 0,0 0 1 0 0,1 2 0 0 0,1 1 0 0 0,0 1-1 0 0,1 2 1 0 0,0 0 0 0 0,1 2 0 0 0,1 1-1 0 0,23-5-19 0 0,20 9 170 0 0,-41 5-2956 0 0,-3 0-5813 0 0,-18 0-3195 0 0</inkml:trace>
  <inkml:trace contextRef="#ctx0" brushRef="#br0" timeOffset="4750.653">1728 1212 480 0 0,'0'0'2109'0'0,"0"0"-726"0"0,0 0-459 0 0,0 0-123 0 0,0 0 65 0 0,0 0 107 0 0,0 0 100 0 0,0 0-15 0 0,0 0 16 0 0,0 0 70 0 0,0 0 0 0 0,0 0 1 0 0,0 0-29 0 0,15-2-55 0 0,120-15 2400 0 0,152 12 327 0 0,54-5-2607 0 0,-8-33-977 0 0,474-49 360 0 0,-264 32-346 0 0,-113 2-117 0 0,-180 29 19 0 0,-39-2 4 0 0,-91 20-78 0 0,-25 1 52 0 0,-32 6 132 0 0,-62 4-213 0 0,-1 0 4 0 0,0 0-5 0 0,0 0-4 0 0,0 0 8 0 0,0 0-2 0 0,0 0 2 0 0,0 0 10 0 0,0 0-14 0 0,0 0 4 0 0,0 0-4 0 0,0 0-6 0 0,0 0-1 0 0,0 0 0 0 0,0 0-18 0 0,0 0-4 0 0,0 0-14 0 0,0 0-4 0 0,0 0-21 0 0,0 0-18 0 0,0 0-41 0 0,0 0-48 0 0,-9 0-9284 0 0,7 0-2065 0 0</inkml:trace>
  <inkml:trace contextRef="#ctx0" brushRef="#br0" timeOffset="6943.822">1900 1588 0 0 0,'0'0'500'0'0,"0"0"855"0"0,0 0 513 0 0,0 0 200 0 0,0 0-28 0 0,0 0-136 0 0,0 0-266 0 0,0 0-260 0 0,0 0-179 0 0,0 0-136 0 0,-1-4-118 0 0,1 1-924 0 0,4-35 5837 0 0,10 23-5856 0 0,16-2 369 0 0,2 1-1 0 0,0 1 1 0 0,1 2-1 0 0,0 2 1 0 0,28-7-371 0 0,-47 14 54 0 0,144-12 272 0 0,-156 17-319 0 0,0-1 1 0 0,0 0 0 0 0,-1 0-1 0 0,1 1 1 0 0,0-1-1 0 0,0 1 1 0 0,-1 0 0 0 0,1 0-1 0 0,0-1 1 0 0,-1 1-1 0 0,1 0 1 0 0,-1 0 0 0 0,1 1-1 0 0,-1-1 1 0 0,1 0-1 0 0,-1 0 1 0 0,0 1 0 0 0,0-1-1 0 0,0 0 1 0 0,0 1-1 0 0,0 0 1 0 0,0-1 0 0 0,0 1-1 0 0,0-1 1 0 0,0 1-1 0 0,-1 0 1 0 0,1 0-1 0 0,-1-1 1 0 0,1 1 0 0 0,-1 0-1 0 0,0 0 1 0 0,0 0-1 0 0,1-1 1 0 0,-1 1 0 0 0,-1 0-1 0 0,1 1-7 0 0,-14 67 526 0 0,-108 74 56 0 0,52-71-427 0 0,44-44-104 0 0,13-16-35 0 0,0 1-1 0 0,0 1 1 0 0,1 0-1 0 0,1 0 0 0 0,0 1 1 0 0,1 0-1 0 0,1 1 1 0 0,1 1-1 0 0,0-1 1 0 0,-3 16-16 0 0,10-30 18 0 0,0 1 1 0 0,0 0-1 0 0,1 0 1 0 0,-1 0 0 0 0,1 0-1 0 0,0 0 1 0 0,0 0 0 0 0,1 0-1 0 0,-1 0 1 0 0,1 0-1 0 0,0 0 1 0 0,0 0 0 0 0,0 0-1 0 0,1-1 1 0 0,-1 1 0 0 0,1 0-1 0 0,0-1 1 0 0,0 1-1 0 0,0-1 1 0 0,1 0 0 0 0,-1 0-1 0 0,1 0 1 0 0,-1 0 0 0 0,1 0-1 0 0,0 0 1 0 0,0-1 0 0 0,1 1-1 0 0,-1-1 1 0 0,0 0-1 0 0,1 0 1 0 0,-1 0 0 0 0,1-1-1 0 0,2 2-18 0 0,9 1 172 0 0,0 1-1 0 0,0-2 0 0 0,0 0 0 0 0,0-1 0 0 0,0 0 1 0 0,1-2-1 0 0,-1 0 0 0 0,14-1-171 0 0,5 0 196 0 0,29-6 120 0 0,-60 4-289 0 0,-3 2 7 0 0,0 1-8 0 0,0 0-4 0 0,0 0 16 0 0,0 0-14 0 0,0 0 2 0 0,0 0-6 0 0,0 0 4 0 0,0 0-6 0 0,0 0-46 0 0,0 0 10 0 0,0 0-12 0 0,0 0-45 0 0,0 0-33 0 0,0 0-57 0 0,11-14-8929 0 0,-7 10-2915 0 0</inkml:trace>
  <inkml:trace contextRef="#ctx0" brushRef="#br0" timeOffset="7619.136">2752 1488 2881 0 0,'0'0'2365'0'0,"0"0"-469"0"0,0 0-136 0 0,0 0 120 0 0,0 0 94 0 0,0 0-92 0 0,0 0-298 0 0,0 0-384 0 0,0 0-315 0 0,0 0-217 0 0,0 0-162 0 0,0 0-76 0 0,0 0-29 0 0,-4 3 2 0 0,2 0-324 0 0,-1-1 1 0 0,1 1-1 0 0,0 0 0 0 0,0 0 0 0 0,0-1 0 0 0,0 1 1 0 0,1 0-1 0 0,-1 1 0 0 0,1-1 0 0 0,0 0 0 0 0,0 0 1 0 0,0 1-1 0 0,0-1 0 0 0,1 0 0 0 0,-1 1 1 0 0,1-1-1 0 0,0 1 0 0 0,0-1 0 0 0,0 1 0 0 0,0 1-79 0 0,14 98 914 0 0,1-51-728 0 0,-3 0 0 0 0,-1 1 1 0 0,-4 1-1 0 0,1 20-186 0 0,-3-20 47 0 0,8 22 160 0 0,4-87 1981 0 0,29-70-1654 0 0,38-67-122 0 0,28-112-271 0 0,-41 98-286 0 0,-70 159-95 0 0,8-10-529 0 0,0 10-8064 0 0,-6 3-2890 0 0</inkml:trace>
  <inkml:trace contextRef="#ctx0" brushRef="#br0" timeOffset="9859.638">3185 1993 0 0 0,'0'0'1306'0'0,"0"0"303"0"0,0 0 77 0 0,0 0-224 0 0,0 0-407 0 0,0 0-385 0 0,0 0-227 0 0,0 0-67 0 0,0 0 66 0 0,0 0 127 0 0,3 4 10796 0 0,-3-2-11652 0 0,-39 21 1385 0 0,29-11-1056 0 0,5-8-39 0 0,0 1 1 0 0,1 0-1 0 0,-1 0 1 0 0,1 0-1 0 0,0 1 0 0 0,0-1 1 0 0,1 1-1 0 0,0 0 1 0 0,0 0-1 0 0,0 0 1 0 0,1 1-1 0 0,0-1 0 0 0,0 1 1 0 0,0-1-1 0 0,1 1 1 0 0,0 0-1 0 0,0 4-3 0 0,3-9 35 0 0,1 0 0 0 0,-1 0 0 0 0,1 1 0 0 0,-1-2 1 0 0,1 1-1 0 0,0 0 0 0 0,0 0 0 0 0,-1-1 0 0 0,1 0 0 0 0,0 1 0 0 0,1-1 0 0 0,-1 0 0 0 0,0-1 0 0 0,0 1 1 0 0,0 0-1 0 0,0-1 0 0 0,1 0 0 0 0,-1 0 0 0 0,0 0 0 0 0,0 0 0 0 0,1 0 0 0 0,-1-1 0 0 0,0 1 0 0 0,0-1 1 0 0,0 0-36 0 0,3 1 47 0 0,-1-1 1 0 0,0 0 0 0 0,0-1 0 0 0,0 1 0 0 0,0-1 0 0 0,0 0 0 0 0,0 0 0 0 0,0 0 0 0 0,-1-1 0 0 0,1 0 0 0 0,-1 0 0 0 0,0 0 0 0 0,1 0 0 0 0,-2 0 0 0 0,1-1 0 0 0,0 0 0 0 0,-1 0 0 0 0,1 0 0 0 0,-1 0 0 0 0,0-1-1 0 0,-1 1 1 0 0,1-1 0 0 0,-1 0 0 0 0,0 1 0 0 0,0-1 0 0 0,0 0 0 0 0,-1 0 0 0 0,1-1 0 0 0,-1 1 0 0 0,-1 0 0 0 0,1 0 0 0 0,-1-1 0 0 0,0 1 0 0 0,0 0 0 0 0,0 0 0 0 0,-1-1 0 0 0,0 1 0 0 0,0 0 0 0 0,0 0 0 0 0,-1 0-1 0 0,1 0 1 0 0,-1 0 0 0 0,0 0 0 0 0,-2-1-48 0 0,1 3-104 0 0,0 0-1 0 0,0 1 0 0 0,-1 0 0 0 0,1 0 1 0 0,-1 0-1 0 0,0 0 0 0 0,1 1 0 0 0,-1-1 1 0 0,0 1-1 0 0,0 0 0 0 0,0 0 0 0 0,0 0 1 0 0,0 1-1 0 0,0-1 0 0 0,0 1 1 0 0,-3 0 104 0 0,-24 0-5584 0 0,19 0 762 0 0,1 0-6722 0 0</inkml:trace>
  <inkml:trace contextRef="#ctx0" brushRef="#br0" timeOffset="10480.025">3411 1330 0 0 0,'0'0'361'0'0,"0"0"942"0"0,0 0 420 0 0,0 0 164 0 0,0 0-43 0 0,0 0-119 0 0,0 0-127 0 0,0 0-96 0 0,0 0-43 0 0,0 0-71 0 0,0 0-153 0 0,-3-3-160 0 0,-11-9-140 0 0,11 9-106 0 0,3 3-75 0 0,0 0-68 0 0,0 0-78 0 0,0 0-103 0 0,0 0-84 0 0,0 0-78 0 0,0 0-55 0 0,100-15 2224 0 0,-95 15-2464 0 0,-3-1-44 0 0,-1 1 0 0 0,0-1 0 0 0,1 1 0 0 0,-1 0 0 0 0,1-1 0 0 0,-1 1 0 0 0,0 0 0 0 0,1 0 0 0 0,-1 0 0 0 0,1 0 0 0 0,-1 0-1 0 0,0 0 1 0 0,1 1 0 0 0,-1-1 0 0 0,1 0 0 0 0,-1 1 0 0 0,0-1 0 0 0,0 1 0 0 0,1-1 0 0 0,-1 1 0 0 0,0 0 0 0 0,0-1-1 0 0,1 1 1 0 0,-1 0 0 0 0,0 0 0 0 0,0 0 0 0 0,0 0 0 0 0,0 0 0 0 0,0 0 0 0 0,0 0 0 0 0,-1 0 0 0 0,1 0 0 0 0,0 1 0 0 0,0-1-1 0 0,-1 0 1 0 0,1 0 0 0 0,-1 1 0 0 0,1-1 0 0 0,-1 0 0 0 0,0 1 0 0 0,1-1 0 0 0,-1 1 0 0 0,0-1 0 0 0,0 0 0 0 0,0 1 0 0 0,0-1-1 0 0,0 2-3 0 0,0 2 46 0 0,0 1 0 0 0,0-1 0 0 0,0 1 0 0 0,0-1 0 0 0,-1 0 0 0 0,0 1 0 0 0,0-1 0 0 0,-1 1 0 0 0,0-1 0 0 0,0 0 0 0 0,0 0 1 0 0,0 0-1 0 0,-1 0 0 0 0,1 0 0 0 0,-1-1 0 0 0,-1 1-46 0 0,-4 6 79 0 0,5-8-73 0 0,0 0 1 0 0,0-1-1 0 0,0 2 0 0 0,1-1 1 0 0,-1 0-1 0 0,1 0 1 0 0,0 1-1 0 0,0-1 0 0 0,0 1 1 0 0,0-1-1 0 0,1 1 0 0 0,0 0 1 0 0,0 0-1 0 0,0 0 0 0 0,0 0 1 0 0,0 0-1 0 0,1 0 0 0 0,-1 0 1 0 0,1 0-1 0 0,0 0 1 0 0,1 0-1 0 0,-1 0 0 0 0,1 0 1 0 0,-1 0-7 0 0,4-2 18 0 0,0 1 0 0 0,0-1 0 0 0,0 0 1 0 0,0 0-1 0 0,0 0 0 0 0,0-1 0 0 0,0 1 1 0 0,0-1-1 0 0,1 0 0 0 0,-1-1 0 0 0,1 1 1 0 0,-1-1-1 0 0,1 1 0 0 0,-1-1 0 0 0,1-1 1 0 0,1 1-19 0 0,62-4-195 0 0,-55 1-4105 0 0,1-1-4332 0 0,-10 4-3915 0 0</inkml:trace>
  <inkml:trace contextRef="#ctx0" brushRef="#br0" timeOffset="12554.49">3960 1706 0 0 0,'0'0'1052'0'0,"0"0"203"0"0,15-4 23 0 0,49-8-49 0 0,-30 5 4643 0 0,-33 7-4441 0 0,-1 0 111 0 0,0 0 41 0 0,0 0-51 0 0,0 0-126 0 0,-10-3 2648 0 0,-17 3-3124 0 0,22 0-621 0 0,-5-1-222 0 0,1 1 0 0 0,-1 0 0 0 0,1 1 0 0 0,-1 0 0 0 0,1 0 0 0 0,-1 1 0 0 0,1 0 0 0 0,-1 1 0 0 0,1 0 1 0 0,0 1-1 0 0,-6 2-87 0 0,8-2 18 0 0,-1 0 1 0 0,1 0-1 0 0,0 0 1 0 0,0 1 0 0 0,0 0-1 0 0,0 0 1 0 0,1 1 0 0 0,0 0-1 0 0,0 0 1 0 0,1 0-1 0 0,0 1 1 0 0,0 0 0 0 0,0 0-1 0 0,1 0 1 0 0,0 0-1 0 0,0 1 1 0 0,1-1 0 0 0,0 1-1 0 0,0 0 1 0 0,1 0 0 0 0,0 1-1 0 0,0-1 1 0 0,1 0-1 0 0,0 0 1 0 0,1 1 0 0 0,0 0-19 0 0,-1-1 11 0 0,1 1 0 0 0,0-1 1 0 0,1 1-1 0 0,0 0 1 0 0,1-1-1 0 0,-1 0 0 0 0,1 1 1 0 0,1-1-1 0 0,0 0 1 0 0,0 0-1 0 0,1 0 0 0 0,-1 0 1 0 0,4 3-12 0 0,-5-7-77 0 0,0 0-1 0 0,1 0 1 0 0,-1 0 0 0 0,1-1 0 0 0,0 0 0 0 0,0 1 0 0 0,0-1 0 0 0,0 0-1 0 0,0 0 1 0 0,1 0 0 0 0,-1-1 0 0 0,1 1 0 0 0,0-1 0 0 0,0 0 0 0 0,0 0 0 0 0,0 0-1 0 0,0-1 1 0 0,0 1 0 0 0,0-1 0 0 0,1 0 0 0 0,-1 0 0 0 0,0-1 0 0 0,1 1-1 0 0,-1-1 1 0 0,3 0 77 0 0,40-5-3819 0 0,-16-4-4984 0 0,-16 5-1709 0 0</inkml:trace>
  <inkml:trace contextRef="#ctx0" brushRef="#br0" timeOffset="12817.29">4460 1661 5753 0 0,'0'0'3120'0'0,"0"0"-1371"0"0,0 0-643 0 0,0 0-6 0 0,0 0 127 0 0,0 0 71 0 0,0 0-46 0 0,0 0-232 0 0,0 0-246 0 0,0 0-184 0 0,-32 24-131 0 0,-101 74-75 0 0,129-96-351 0 0,0 1 0 0 0,0 0 0 0 0,0-1 0 0 0,0 2 0 0 0,1-1-1 0 0,-1 0 1 0 0,1 1 0 0 0,0-1 0 0 0,0 1 0 0 0,0 0 0 0 0,0 0 0 0 0,1 0-1 0 0,0 1 1 0 0,0-1 0 0 0,0 0 0 0 0,-1 4-33 0 0,-1 5 126 0 0,1-8-71 0 0,0 0 0 0 0,0 0 0 0 0,1 0-1 0 0,0 0 1 0 0,0 0 0 0 0,0 1 0 0 0,1-1-1 0 0,0 0 1 0 0,0 1 0 0 0,0 0 0 0 0,0-1-1 0 0,1 1 1 0 0,0-1 0 0 0,0 1 0 0 0,1 0-1 0 0,0-1 1 0 0,0 1 0 0 0,0-1 0 0 0,0 1-1 0 0,1-1 1 0 0,0 0 0 0 0,0 0 0 0 0,0 0-1 0 0,1 0 1 0 0,0 0 0 0 0,0 0 0 0 0,0 0-1 0 0,0-1 1 0 0,1 0 0 0 0,0 1 0 0 0,0-2-1 0 0,0 1 1 0 0,0 0 0 0 0,1-1 0 0 0,-1 1-1 0 0,1-1 1 0 0,4 2-55 0 0,3-4 133 0 0,0 0-1 0 0,0 0 1 0 0,0-1 0 0 0,0-1-1 0 0,0 0 1 0 0,-1 0-1 0 0,1-1 1 0 0,0-1 0 0 0,-1 0-1 0 0,1-1 1 0 0,-1 0-1 0 0,0 0 1 0 0,0-1 0 0 0,-1-1-1 0 0,0 0 1 0 0,0 0-1 0 0,0-1 1 0 0,0 0 0 0 0,-1-1-1 0 0,0 0 1 0 0,2-3-133 0 0,-3 3 46 0 0,1 0 1 0 0,-1-1 0 0 0,-1 1-1 0 0,1-2 1 0 0,-2 1-1 0 0,1-1 1 0 0,-1 0 0 0 0,-1 0-1 0 0,0 0 1 0 0,0-1-1 0 0,-1 0 1 0 0,0 0 0 0 0,-1 0-1 0 0,0 0 1 0 0,-1-1 0 0 0,-1 1-1 0 0,1-1 1 0 0,-2 1-1 0 0,0-1 1 0 0,0 0 0 0 0,-2-6-47 0 0,1 13-44 0 0,0 1 0 0 0,-1 0 0 0 0,0 0 0 0 0,0 0 0 0 0,-1 0 0 0 0,1 1 0 0 0,-1-1 0 0 0,1 1 0 0 0,-1-1 0 0 0,0 1 0 0 0,-1 0 1 0 0,1 0-1 0 0,0 0 0 0 0,-1 1 0 0 0,0-1 0 0 0,1 1 0 0 0,-1 0 0 0 0,0 0 0 0 0,0 0 0 0 0,0 0 0 0 0,0 1 0 0 0,-1-1 0 0 0,1 1 1 0 0,0 1-1 0 0,-1-1 0 0 0,1 0 0 0 0,-1 1 0 0 0,-2 0 44 0 0,-37 3-2824 0 0,4 10-3349 0 0,27-5-4753 0 0</inkml:trace>
  <inkml:trace contextRef="#ctx0" brushRef="#br0" timeOffset="13182.382">4989 1606 6305 0 0,'0'0'1701'0'0,"0"0"-393"0"0,0 0-50 0 0,0 0 99 0 0,0 0 94 0 0,0 0-75 0 0,0 0-197 0 0,0 0-186 0 0,0 0-200 0 0,0 0-157 0 0,-31 18-98 0 0,-95 56-82 0 0,74-34 221 0 0,51-38-648 0 0,0 0 0 0 0,0 0 0 0 0,0 0-1 0 0,0 0 1 0 0,0 1 0 0 0,0-1 0 0 0,1 0-1 0 0,-1 0 1 0 0,1 1 0 0 0,-1-1 0 0 0,1 0-1 0 0,0 1 1 0 0,0-1 0 0 0,0 0 0 0 0,0 1-1 0 0,1-1 1 0 0,-1 0 0 0 0,0 1 0 0 0,1-1-1 0 0,0 0 1 0 0,-1 0 0 0 0,1 1 0 0 0,0-1-1 0 0,0 0 1 0 0,0 0 0 0 0,1 0 0 0 0,-1 0-1 0 0,0 0 1 0 0,1-1 0 0 0,0 1 0 0 0,-1 0-1 0 0,1-1 1 0 0,0 1 0 0 0,0-1 0 0 0,-1 1-1 0 0,1-1 1 0 0,0 0 0 0 0,0 0 0 0 0,1 0-1 0 0,-1 0 1 0 0,2 1-29 0 0,30 12 386 0 0,61 34 130 0 0,-93-46-462 0 0,1 0 1 0 0,-1 0-1 0 0,0 0 1 0 0,0 0-1 0 0,0 0 1 0 0,0 0-1 0 0,-1 0 1 0 0,1 1 0 0 0,-1-1-1 0 0,1 1 1 0 0,-1-1-1 0 0,0 1 1 0 0,0-1-1 0 0,0 1 1 0 0,0 0-1 0 0,0 0 1 0 0,-1-1-1 0 0,1 1 1 0 0,-1 0-1 0 0,0 0 1 0 0,0 0-1 0 0,0 0 1 0 0,0 0-1 0 0,0-1 1 0 0,-1 1-1 0 0,1 0 1 0 0,-1 0-1 0 0,1 0 1 0 0,-1-1-1 0 0,0 1 1 0 0,-1 0-1 0 0,1-1 1 0 0,-1 2-55 0 0,-3 5 26 0 0,-1-1 1 0 0,0 0-1 0 0,0 0 0 0 0,-1-1 1 0 0,0 1-1 0 0,0-1 0 0 0,-1-1 1 0 0,0 1-1 0 0,0-2 1 0 0,0 1-1 0 0,-1-1 0 0 0,0 0 1 0 0,0-1-1 0 0,0 1 1 0 0,0-2-1 0 0,-1 0 0 0 0,0 0 1 0 0,1-1-1 0 0,-1 0 0 0 0,0 0 1 0 0,0-1-1 0 0,0 0 1 0 0,-2-1-27 0 0,-6-16-2853 0 0,12-1-6494 0 0,6 9-2136 0 0</inkml:trace>
  <inkml:trace contextRef="#ctx0" brushRef="#br0" timeOffset="13649.809">5072 1400 9810 0 0,'0'0'2721'0'0,"0"0"-865"0"0,0 0-478 0 0,0 0-174 0 0,0 0-124 0 0,0 0-154 0 0,0 0-171 0 0,0 0-141 0 0,0 0-38 0 0,0 0 6 0 0,0 0-33 0 0,0 0-58 0 0,0 0-80 0 0,21-2-71 0 0,107-7 169 0 0,-114 9-388 0 0,74 15 252 0 0,-87-14-342 0 0,0 1-1 0 0,0 0 1 0 0,0 0 0 0 0,0 0-1 0 0,-1 1 1 0 0,1-1 0 0 0,-1 0-1 0 0,1 0 1 0 0,-1 0 0 0 0,0 0-1 0 0,0 0 1 0 0,0 1 0 0 0,0-1-1 0 0,0 0 1 0 0,0 0 0 0 0,0 0-1 0 0,-1 0 1 0 0,1 1 0 0 0,-1-1-1 0 0,0 0 1 0 0,1 0 0 0 0,-1 0-1 0 0,0 0 1 0 0,0 0 0 0 0,-1 1-31 0 0,-69 93 1021 0 0,70-95-1013 0 0,1 0 0 0 0,-1 0 1 0 0,1 0-1 0 0,-1 1 0 0 0,1-1 0 0 0,-1 0 0 0 0,1 0 0 0 0,0 1 0 0 0,-1-1 0 0 0,1 0 1 0 0,0 1-1 0 0,0-1 0 0 0,0 0 0 0 0,0 1 0 0 0,0-1 0 0 0,1 0 0 0 0,-1 1 0 0 0,0-1 1 0 0,1 0-1 0 0,-1 1 0 0 0,0-1 0 0 0,1 0 0 0 0,0 0 0 0 0,-1 1 0 0 0,1-1 0 0 0,0 0 0 0 0,0 0 1 0 0,-1 0-1 0 0,1 0 0 0 0,0 0 0 0 0,0 0 0 0 0,0 0 0 0 0,0 0 0 0 0,0-1 0 0 0,0 1 1 0 0,1 0-1 0 0,-1-1 0 0 0,0 1 0 0 0,0 0 0 0 0,0-1 0 0 0,1 1 0 0 0,-1-1 0 0 0,0 0 0 0 0,1 0 1 0 0,-1 1-1 0 0,1-1-8 0 0,62 11 140 0 0,-37-11-891 0 0,-15 0-2164 0 0,-1 0-5389 0 0,-4 0-4084 0 0</inkml:trace>
  <inkml:trace contextRef="#ctx0" brushRef="#br0" timeOffset="14171.545">5705 1661 6281 0 0,'0'0'2381'0'0,"0"0"-362"0"0,0 0-77 0 0,0 0-61 0 0,0 0-156 0 0,0 0-381 0 0,0 0-429 0 0,0 0-286 0 0,0 0-175 0 0,0 0-70 0 0,0 0-17 0 0,0 0-11 0 0,0 0-4 0 0,-30 24-32 0 0,-95 75-43 0 0,59-26 38 0 0,57-58-260 0 0,0-3-38 0 0,1 0 1 0 0,1 1-1 0 0,0 0 1 0 0,0 1 0 0 0,2 0-1 0 0,-1-1 1 0 0,2 2-1 0 0,0-1 1 0 0,1 0-1 0 0,0 1 1 0 0,1 0-1 0 0,0 7-17 0 0,2-16 20 0 0,0-1 0 0 0,0 1-1 0 0,0-1 1 0 0,0 0-1 0 0,1 1 1 0 0,0-1 0 0 0,0 0-1 0 0,1 1 1 0 0,-1-1 0 0 0,1 0-1 0 0,0 0 1 0 0,1 0-1 0 0,-1 0 1 0 0,1-1 0 0 0,0 1-1 0 0,0-1 1 0 0,0 1-1 0 0,1-1 1 0 0,0 0 0 0 0,-1 0-1 0 0,1-1 1 0 0,1 1 0 0 0,-1-1-1 0 0,1 1-19 0 0,8 1 168 0 0,0 0-1 0 0,0 0 0 0 0,0-1 1 0 0,0-1-1 0 0,1 0 1 0 0,0-1-1 0 0,-1-1 0 0 0,1 0 1 0 0,0 0-1 0 0,0-2 1 0 0,0 1-1 0 0,-1-2 0 0 0,1 0 1 0 0,0-1-1 0 0,-1 0 1 0 0,0-1-1 0 0,0 0 0 0 0,0-1 1 0 0,0 0-1 0 0,-1-1 1 0 0,1-1-1 0 0,-2 0 0 0 0,4-3-167 0 0,1 0 125 0 0,0 0-1 0 0,-1-1 1 0 0,0 0-1 0 0,-1-1 1 0 0,0-1-1 0 0,-1 0 0 0 0,-1-1 1 0 0,0 0-1 0 0,-1-1 1 0 0,0 0-1 0 0,-2-1 1 0 0,1 0-1 0 0,2-9-124 0 0,-8 15-45 0 0,0-1 0 0 0,-1 1 0 0 0,0-1-1 0 0,0 1 1 0 0,-1-1 0 0 0,-1 0 0 0 0,0 0 0 0 0,0 0 0 0 0,-1 0-1 0 0,-1 0 1 0 0,0 0 0 0 0,0 1 0 0 0,-1-1 0 0 0,0 0 0 0 0,-1 1 0 0 0,0-1-1 0 0,-1 1 1 0 0,0 0 0 0 0,-1 0 0 0 0,0 0 0 0 0,0 1 0 0 0,-1-1-1 0 0,0 1 1 0 0,-1 1 0 0 0,0-1 0 0 0,0 1 0 0 0,-1 0 0 0 0,-3-1 45 0 0,4 3-243 0 0,-1 1 1 0 0,1 1-1 0 0,-1 0 1 0 0,0 0-1 0 0,-1 0 1 0 0,1 1-1 0 0,-1 0 1 0 0,1 1-1 0 0,-1 0 0 0 0,0 0 1 0 0,-5 0 242 0 0,-60 1-8781 0 0,51 4-2987 0 0</inkml:trace>
  <inkml:trace contextRef="#ctx0" brushRef="#br0" timeOffset="14483.299">5349 1941 12931 0 0,'0'0'2443'0'0,"0"0"-648"0"0,0 0-235 0 0,0 0-45 0 0,0 0-102 0 0,0 0-201 0 0,0 0-232 0 0,0 0-221 0 0,0 0-199 0 0,0 0-111 0 0,0 0-104 0 0,0 0-80 0 0,0 0-62 0 0,28-8-51 0 0,122-35 28 0 0,-39 40-11 0 0,29 71-204 0 0,-69-66 155 0 0,-65-9 97 0 0,-2 3-1469 0 0,0 3-5264 0 0,-4 1-2299 0 0</inkml:trace>
  <inkml:trace contextRef="#ctx0" brushRef="#br0" timeOffset="14898.337">6047 2037 11434 0 0,'0'0'2184'0'0,"0"0"-615"0"0,0 0-290 0 0,0 0-133 0 0,0 0-181 0 0,0 0-209 0 0,0 0-222 0 0,0 0-187 0 0,0 0-103 0 0,0 0-58 0 0,0 0-15 0 0,0 0-22 0 0,-12 21-6 0 0,-39 68-9 0 0,50-87-96 0 0,0 1 0 0 0,0-1 1 0 0,0 1-1 0 0,0-1 1 0 0,0 1-1 0 0,0 0 1 0 0,1-1-1 0 0,-1 1 1 0 0,1 0-1 0 0,0 0 1 0 0,0-1-1 0 0,0 1 1 0 0,0 0-1 0 0,0 0 1 0 0,1-1-1 0 0,-1 1 1 0 0,1 0-1 0 0,0-1 1 0 0,0 1-1 0 0,0 0 0 0 0,0-1 1 0 0,0 1-1 0 0,0-1 1 0 0,1 0-1 0 0,-1 1 1 0 0,1-1-1 0 0,0 0 1 0 0,-1 0-1 0 0,1 0 1 0 0,0 0-1 0 0,0 0 1 0 0,1 0-1 0 0,-1-1 1 0 0,0 1-1 0 0,0-1 1 0 0,1 1-1 0 0,-1-1 1 0 0,1 0-1 0 0,-1 0 0 0 0,1 0 1 0 0,0 0-1 0 0,-1-1 1 0 0,1 1-1 0 0,0-1 1 0 0,0 1-1 0 0,-1-1 1 0 0,1 0-1 0 0,0 0 1 0 0,0 0-1 0 0,-1-1 1 0 0,1 1-1 0 0,0-1 1 0 0,0 0-39 0 0,1 2 91 0 0,-1-1 1 0 0,0 0 0 0 0,1 1 0 0 0,-1-2 0 0 0,0 1-1 0 0,1 0 1 0 0,-1-1 0 0 0,0 1 0 0 0,0-1 0 0 0,0 0-1 0 0,1 0 1 0 0,-1 0 0 0 0,0-1 0 0 0,0 1-1 0 0,0-1 1 0 0,-1 1 0 0 0,1-1 0 0 0,0 0 0 0 0,-1 0-1 0 0,1-1 1 0 0,-1 1 0 0 0,1 0 0 0 0,-1-1 0 0 0,0 1-1 0 0,0-1 1 0 0,0 0 0 0 0,-1 0 0 0 0,1 0 0 0 0,-1 0-1 0 0,1 0 1 0 0,-1 0 0 0 0,0 0 0 0 0,0 0 0 0 0,0 0-1 0 0,-1-1-91 0 0,1-1-20 0 0,0 0 1 0 0,-1 0-1 0 0,0 0 0 0 0,0 0 0 0 0,0 1 0 0 0,0-1 0 0 0,-1 0 0 0 0,0 0 0 0 0,0 0 0 0 0,0 1 0 0 0,-1-1 1 0 0,0 0-1 0 0,1 1 0 0 0,-2-1 0 0 0,1 1 0 0 0,0 0 0 0 0,-1 0 0 0 0,0 0 0 0 0,0 0 0 0 0,0 0 1 0 0,0 1-1 0 0,-1-1 0 0 0,1 1 0 0 0,-3-2 20 0 0,-15-9-1624 0 0,6 6-2784 0 0,10 5 909 0 0,-3-1-8736 0 0</inkml:trace>
  <inkml:trace contextRef="#ctx0" brushRef="#br0" timeOffset="17834.095">5981 192 0 0 0,'0'0'333'0'0,"0"0"542"0"0,0 0 296 0 0,0 0 51 0 0,0 0-154 0 0,0 0-180 0 0,0 0-41 0 0,0 0 63 0 0,0 0 119 0 0,7 0 75 0 0,161-3 5253 0 0,6-8-3530 0 0,30-15-1410 0 0,-163 26-1137 0 0,-39 30 545 0 0,6 156 746 0 0,21 113-1571 0 0,-11-144 193 0 0,41 497 87 0 0,-42-332 33 0 0,1-77 174 0 0,-14-82-135 0 0,-13-39 118 0 0,2-66-194 0 0,5-13-80 0 0,2-42-203 0 0,-4 6 2437 0 0,-86 7-2389 0 0,-93 12-552 0 0,176-25-273 0 0,-67-3 1040 0 0,56-9-4688 0 0,11-9-6416 0 0,7 12-588 0 0</inkml:trace>
  <inkml:trace contextRef="#ctx0" brushRef="#br0" timeOffset="19038.658">2110 34 0 0 0,'0'0'882'0'0,"0"0"90"0"0,0 0-36 0 0,0 0-89 0 0,0 0-35 0 0,0 0 13 0 0,0 0 84 0 0,0-4 71 0 0,5-18 1927 0 0,-56 15 990 0 0,41 7-3625 0 0,0 1 0 0 0,0 1 0 0 0,0-1 0 0 0,0 2 0 0 0,1-1 0 0 0,-1 1 0 0 0,1 1 0 0 0,0 0 1 0 0,0 0-1 0 0,0 0 0 0 0,0 1 0 0 0,1 1 0 0 0,-3 2-272 0 0,-6 11 255 0 0,1 1 1 0 0,0 1-1 0 0,2 0 1 0 0,1 1-1 0 0,0 1 1 0 0,2 0-1 0 0,1 0 1 0 0,0 1 0 0 0,2 1-1 0 0,-1 7-255 0 0,8-30 8 0 0,-20 75 319 0 0,3 1 0 0 0,3 0 0 0 0,4 1 0 0 0,4 0 0 0 0,2 57-327 0 0,-13 94 1107 0 0,-38 176-1107 0 0,-6-19 663 0 0,53-299-531 0 0,3 0 1 0 0,7 72-133 0 0,-1-66 213 0 0,-22 113 182 0 0,21-126 1331 0 0,26-97-1621 0 0,8 1-70 0 0,0 1 0 0 0,0 1-1 0 0,1 2 1 0 0,1 1 0 0 0,0 2-1 0 0,9 0-34 0 0,67 0-7712 0 0,-104 8-4111 0 0</inkml:trace>
  <inkml:trace contextRef="#ctx0" brushRef="#br0" timeOffset="21217.787">7402 1139 9922 0 0,'0'0'2125'0'0,"0"0"-546"0"0,0 0-172 0 0,0 0 125 0 0,0 0 116 0 0,0 0-83 0 0,0 0-278 0 0,0 0-345 0 0,0 0-303 0 0,0 0-193 0 0,0 0-106 0 0,0-7 480 0 0,-32 51 240 0 0,-76 117 139 0 0,-115 130-724 0 0,190-247-2253 0 0,31-67-2627 0 0,2 0-82 0 0,0 7-2550 0 0,0 8-2242 0 0</inkml:trace>
  <inkml:trace contextRef="#ctx0" brushRef="#br0" timeOffset="21585.553">7065 1043 5225 0 0,'0'0'2653'0'0,"0"0"-868"0"0,0 0-514 0 0,0 0-22 0 0,0 0 64 0 0,0 0 5 0 0,0 0-153 0 0,0 0-206 0 0,0 0-108 0 0,0 0-3 0 0,0 0 22 0 0,0 0-66 0 0,0 0-41 0 0,7 23-35 0 0,21 75-73 0 0,21 1 1157 0 0,-31-73-1396 0 0,147 206 1399 0 0,-102-155-1728 0 0,-60-91-4480 0 0,-4 7-2162 0 0,-1 3-5115 0 0</inkml:trace>
  <inkml:trace contextRef="#ctx0" brushRef="#br0" timeOffset="22104.286">7540 866 1712 0 0,'0'0'2073'0'0,"0"0"-283"0"0,0 0-30 0 0,0 0 108 0 0,0 0 91 0 0,0 0-22 0 0,0 0-229 0 0,0 0-362 0 0,0 0-301 0 0,0 0-190 0 0,0 0-132 0 0,0 0-74 0 0,0 0-28 0 0,6-11 2538 0 0,82-7-1201 0 0,67 3-775 0 0,-154 15-1180 0 0,-1 0 0 0 0,1 0 0 0 0,0 0 1 0 0,-1 1-1 0 0,1-1 0 0 0,-1 0 1 0 0,1 1-1 0 0,0-1 0 0 0,-1 0 0 0 0,1 1 1 0 0,-1-1-1 0 0,1 0 0 0 0,-1 1 0 0 0,1-1 1 0 0,-1 1-1 0 0,1-1 0 0 0,-1 1 0 0 0,0-1 1 0 0,1 1-1 0 0,-1-1 0 0 0,1 1 1 0 0,-1 0-1 0 0,0-1 0 0 0,0 1 0 0 0,1 0 1 0 0,-1-1-1 0 0,0 1 0 0 0,0-1 0 0 0,0 1 1 0 0,0 0-1 0 0,0-1 0 0 0,0 1 0 0 0,0 0 1 0 0,0-1-1 0 0,0 1 0 0 0,0 0 1 0 0,0-1-1 0 0,0 1 0 0 0,-1 0 0 0 0,1-1 1 0 0,0 1-1 0 0,0 0 0 0 0,-1-1 0 0 0,1 1 1 0 0,0-1-1 0 0,-1 1 0 0 0,1-1 0 0 0,0 1 1 0 0,-1-1-1 0 0,1 1 0 0 0,-1-1 1 0 0,0 1-4 0 0,-20 34 312 0 0,-9-1-196 0 0,25-31-100 0 0,1 1-1 0 0,-1-1 1 0 0,1 1 0 0 0,0 0 0 0 0,0 1 0 0 0,0-1 0 0 0,1 0 0 0 0,-1 1 0 0 0,1 0 0 0 0,0 0 0 0 0,1 0 0 0 0,-1 0 0 0 0,1 1 0 0 0,0-1-1 0 0,0 0 1 0 0,1 1 0 0 0,-1 0 0 0 0,1-1 0 0 0,1 1 0 0 0,-1 0 0 0 0,1 0 0 0 0,0-1 0 0 0,0 3-16 0 0,3-5 30 0 0,0 0 0 0 0,0-1 0 0 0,0 1-1 0 0,0-1 1 0 0,0 0 0 0 0,0 0 0 0 0,1 0 0 0 0,-1 0 0 0 0,1-1 0 0 0,0 1 0 0 0,-1-1 0 0 0,1 0 0 0 0,0 0-1 0 0,0-1 1 0 0,-1 1 0 0 0,1-1 0 0 0,0 0 0 0 0,0 1 0 0 0,0-2 0 0 0,0 1 0 0 0,0 0 0 0 0,0-1-30 0 0,-3 1 2 0 0,13 0-358 0 0,45-1 525 0 0,-22-5-8270 0 0,-32 6-4027 0 0</inkml:trace>
  <inkml:trace contextRef="#ctx0" brushRef="#br0" timeOffset="24237.338">7700 1518 0 0 0,'0'0'2242'0'0,"0"0"-274"0"0,0 0 115 0 0,0 0 159 0 0,0 0 28 0 0,0 0-132 0 0,0 0-297 0 0,0 0-372 0 0,0 0-330 0 0,0 0-259 0 0,0 0-175 0 0,0 0-115 0 0,5 0 1321 0 0,248-22 1292 0 0,-96 18-3191 0 0,-139-1-1132 0 0,-15-1-2475 0 0,-2-1-4615 0 0,-1 3-2878 0 0</inkml:trace>
  <inkml:trace contextRef="#ctx0" brushRef="#br0" timeOffset="24577.776">7943 1301 8714 0 0,'0'0'1071'0'0,"0"0"-388"0"0,0 0 118 0 0,0 0 459 0 0,0 0 347 0 0,0 0 40 0 0,0 0-226 0 0,0 0-320 0 0,0 0-281 0 0,0 0-155 0 0,0 0-95 0 0,0 0-75 0 0,0 0-79 0 0,0 32-77 0 0,0 101-70 0 0,-10 14 391 0 0,7-136-879 0 0,-9 28 243 0 0,2-16-4004 0 0,5-19-4541 0 0,5-3-1322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10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5385 0 0,'0'0'1643'0'0,"0"0"-97"0"0,0 0-73 0 0,0 0 13 0 0,0 0 142 0 0,0 0 30 0 0,0 0-167 0 0,0 0-268 0 0,0 0-299 0 0,0 0-225 0 0,0 0-165 0 0,-5 25-54 0 0,-23 153 763 0 0,27 12 145 0 0,1-181-1363 0 0,1 1 1 0 0,0-1-1 0 0,0 0 1 0 0,1 1-1 0 0,0-1 0 0 0,1 0 1 0 0,0 0-1 0 0,0-1 1 0 0,1 1-1 0 0,0-1 0 0 0,1 1 1 0 0,0-1-1 0 0,0-1 1 0 0,1 1-1 0 0,-1-1 0 0 0,2 0 1 0 0,-1 0-1 0 0,2 0-25 0 0,-4-6 24 0 0,0 0-1 0 0,0-1 0 0 0,1 1 1 0 0,-1-1-1 0 0,0 0 0 0 0,1 0 1 0 0,-1 0-1 0 0,0-1 0 0 0,1 0 1 0 0,-1 0-1 0 0,0 0 1 0 0,0 0-1 0 0,0 0 0 0 0,0-1 1 0 0,0 0-1 0 0,0 0 0 0 0,0 0 1 0 0,-1 0-1 0 0,1-1 0 0 0,-1 1 1 0 0,1-1-1 0 0,-1 0 0 0 0,0 0 1 0 0,0 0-1 0 0,0 0 0 0 0,0-1 1 0 0,1-3-24 0 0,9-4 41 0 0,13-16-12 0 0,-1 0-1 0 0,-1-2 1 0 0,-1-1-1 0 0,-2-1 1 0 0,-1 0-1 0 0,3-10-28 0 0,-9 22 11 0 0,-13 19-35 0 0,-1 5-74 0 0,0-3 94 0 0,-2 10 6 0 0,1 0 0 0 0,1 0-1 0 0,0 0 1 0 0,0 0-1 0 0,1 0 1 0 0,1-1-1 0 0,0 1 1 0 0,0 0-1 0 0,1-1 1 0 0,1 1-1 0 0,0-1 1 0 0,0 0 0 0 0,2 0-1 0 0,-1-1 1 0 0,1 1-1 0 0,0-1 1 0 0,1 0-1 0 0,0-1 1 0 0,6 6-2 0 0,-7-9 18 0 0,0-1 1 0 0,1 1-1 0 0,0-1 0 0 0,0 0 1 0 0,0-1-1 0 0,0 0 0 0 0,0 0 1 0 0,1-1-1 0 0,0 1 1 0 0,0-2-1 0 0,0 1 0 0 0,0-1 1 0 0,0 0-1 0 0,1-1 0 0 0,-1 0 1 0 0,0 0-1 0 0,1-1 1 0 0,-1 0-1 0 0,1 0 0 0 0,-1-1 1 0 0,0 0-1 0 0,1-1 1 0 0,-1 0-1 0 0,0 0 0 0 0,0-1 1 0 0,0 0-1 0 0,0 0 0 0 0,-1 0 1 0 0,1-1-1 0 0,-1-1 1 0 0,0 1-1 0 0,2-3-18 0 0,5-8 118 0 0,-1 0 1 0 0,0-1 0 0 0,-1 0-1 0 0,-1-1 1 0 0,0-1-1 0 0,-2 1 1 0 0,0-2-1 0 0,-1 1 1 0 0,0-1-1 0 0,-2 0 1 0 0,0-1 0 0 0,-1 0-1 0 0,-2 0 1 0 0,0 0-1 0 0,0 0 1 0 0,-2 0-1 0 0,-1-1 1 0 0,0 1-1 0 0,-2-5-118 0 0,2 20-81 0 0,-1 1 0 0 0,1-1-1 0 0,-1 0 1 0 0,0 1 0 0 0,-1-1-1 0 0,1 0 1 0 0,-1 1 0 0 0,0 0-1 0 0,0-1 1 0 0,0 1 0 0 0,0 0-1 0 0,-1 0 1 0 0,0 0-1 0 0,0 0 1 0 0,0 1 0 0 0,0-1-1 0 0,0 1 1 0 0,-2-1 81 0 0,-7 25-10066 0 0,12-18 6381 0 0,-2 5-7956 0 0</inkml:trace>
  <inkml:trace contextRef="#ctx0" brushRef="#br0" timeOffset="418.263">1018 494 4329 0 0,'0'0'2515'0'0,"0"0"-416"0"0,0 0-149 0 0,0 0-62 0 0,0 0-149 0 0,0 0-173 0 0,0 0-219 0 0,0 0-241 0 0,0 0-208 0 0,32-21-184 0 0,101-63-167 0 0,-71 30 244 0 0,-56 47-690 0 0,0-1 0 0 0,0 0 0 0 0,-1 0 0 0 0,-1 0 0 0 0,1-1 0 0 0,-1 0 0 0 0,-1 0 0 0 0,0 0 0 0 0,0 0 0 0 0,-1 0 0 0 0,0-1 0 0 0,0 1 0 0 0,-1-1 0 0 0,0 1 0 0 0,-1-1 0 0 0,0 0 0 0 0,-1-1-101 0 0,0 9-2 0 0,-1-1 0 0 0,1 1 0 0 0,-1-1 0 0 0,1 1 0 0 0,-1 0 0 0 0,0-1 0 0 0,0 1-1 0 0,0 0 1 0 0,0 0 0 0 0,0 0 0 0 0,-1 1 0 0 0,1-1 0 0 0,0 0 0 0 0,-1 1 0 0 0,1 0 0 0 0,-1-1-1 0 0,0 1 1 0 0,1 0 0 0 0,-1 1 0 0 0,0-1 0 0 0,0 0 0 0 0,0 1 0 0 0,0-1 0 0 0,1 1 0 0 0,-1 0 0 0 0,0 0-1 0 0,0 0 1 0 0,0 0 0 0 0,0 1 0 0 0,0-1 0 0 0,0 1 0 0 0,1 0 0 0 0,-1-1 0 0 0,0 1 0 0 0,1 1-1 0 0,-1-1 1 0 0,0 0 0 0 0,-2 2 2 0 0,-5 5-4 0 0,0 1 0 0 0,0 0 0 0 0,1 1 0 0 0,0 0 0 0 0,0 0 0 0 0,1 1 0 0 0,1 0 0 0 0,0 1 0 0 0,0-1 0 0 0,1 1 0 0 0,1 0 0 0 0,0 1 0 0 0,0-1 0 0 0,2 1-1 0 0,-1 0 1 0 0,2 0 0 0 0,-1 1 0 0 0,2-1 0 0 0,0 0 0 0 0,0 1 0 0 0,2-1 0 0 0,-1 0 0 0 0,2 1 0 0 0,0-1 0 0 0,2 6 4 0 0,0-9 30 0 0,0 1 1 0 0,1-1-1 0 0,1 0 0 0 0,0-1 1 0 0,0 1-1 0 0,1-1 0 0 0,0-1 0 0 0,1 1 1 0 0,0-1-1 0 0,0 0 0 0 0,0-1 1 0 0,1 0-1 0 0,0 0 0 0 0,1-1 1 0 0,-1 0-1 0 0,1-1 0 0 0,1 0 1 0 0,-1-1-1 0 0,0 0 0 0 0,1 0 1 0 0,0-1-1 0 0,0-1 0 0 0,0 1 1 0 0,0-2-1 0 0,0 0 0 0 0,1 0 0 0 0,-1-1 1 0 0,0 0-1 0 0,1-1 0 0 0,-1 0-30 0 0,49-24-1701 0 0,-38 10-6930 0 0,-12 7-3347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11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64 0 0 0,'0'0'790'0'0,"0"0"1198"0"0,0 0 487 0 0,0 0-94 0 0,0 0-230 0 0,0 0-255 0 0,0 0-269 0 0,0 0-199 0 0,0 0-171 0 0,0 0-196 0 0,0 0-167 0 0,0 0-111 0 0,-8-10-94 0 0,-29-32-50 0 0,-7 31 742 0 0,34 12-1051 0 0,-3 1-128 0 0,0 0 0 0 0,0 1 0 0 0,0 1 0 0 0,0 0 0 0 0,1 1 0 0 0,0 0 0 0 0,0 1 0 0 0,0 0 0 0 0,0 1 0 0 0,1 0 0 0 0,1 1 1 0 0,-8 6-203 0 0,12-9 29 0 0,0-1 1 0 0,0 1 0 0 0,0 0-1 0 0,1 1 1 0 0,-1-1 0 0 0,1 1-1 0 0,1 0 1 0 0,-1 0 0 0 0,1 1-1 0 0,0-1 1 0 0,0 1 0 0 0,1 0-1 0 0,0 0 1 0 0,0 0 0 0 0,1 1-1 0 0,0-1 1 0 0,0 1 0 0 0,1-1-1 0 0,0 1 1 0 0,0 2-30 0 0,2 0 7 0 0,1 0 1 0 0,1 0-1 0 0,0-1 0 0 0,0 1 1 0 0,1 0-1 0 0,0-1 0 0 0,0 0 1 0 0,1 0-1 0 0,0 0 0 0 0,1-1 1 0 0,0 1-1 0 0,0-1 1 0 0,1-1-1 0 0,0 1 0 0 0,0-1 1 0 0,1 0-1 0 0,0-1 0 0 0,0 0 1 0 0,0 0-1 0 0,1-1 0 0 0,0 0 1 0 0,0 0-1 0 0,1-1 0 0 0,-1 0 1 0 0,1-1-1 0 0,0 0 1 0 0,-1-1-1 0 0,1 0 0 0 0,1 0 1 0 0,-1-1-1 0 0,0 0 0 0 0,0-1 1 0 0,0 0-1 0 0,0-1 0 0 0,2 0-7 0 0,7 2-107 0 0,0-1 0 0 0,-1-2 0 0 0,1 1 0 0 0,0-2 0 0 0,-1 0 0 0 0,1-2 0 0 0,3-1 107 0 0,62-28-2149 0 0,-31 6-6144 0 0,-37 17-3048 0 0</inkml:trace>
  <inkml:trace contextRef="#ctx0" brushRef="#br0" timeOffset="414.03">984 42 6529 0 0,'0'0'2540'0'0,"0"0"-271"0"0,0 0-175 0 0,0 0-135 0 0,0 0-217 0 0,0 0-319 0 0,0 0-344 0 0,0 0-222 0 0,0 0-146 0 0,0 0-107 0 0,0 0-80 0 0,0 0-62 0 0,-27 13-70 0 0,-87 41-68 0 0,27 1 315 0 0,77-48-625 0 0,1 2 0 0 0,0-1 0 0 0,0 1 1 0 0,1 1-1 0 0,1-1 0 0 0,-1 1 0 0 0,2 1 0 0 0,-1-1 0 0 0,1 1 1 0 0,1 0-1 0 0,0 0 0 0 0,1 1 0 0 0,0 0 0 0 0,0 0 1 0 0,1 0-1 0 0,1 0 0 0 0,0 0 0 0 0,1 0 0 0 0,0 1 1 0 0,1-1-1 0 0,0 0 0 0 0,1 4-14 0 0,1-10 15 0 0,0-1 0 0 0,0 0 0 0 0,0 1 0 0 0,1-1 0 0 0,0 0 0 0 0,0 0 0 0 0,0-1 0 0 0,0 1 0 0 0,1 0 0 0 0,-1-1 0 0 0,1 0 0 0 0,1 0 0 0 0,-1 0 1 0 0,0-1-1 0 0,1 1 0 0 0,0-1 0 0 0,0 0 0 0 0,0 0 0 0 0,0-1 0 0 0,0 0 0 0 0,0 0 0 0 0,1 0 0 0 0,-1 0 0 0 0,1-1 0 0 0,-1 0 0 0 0,1 0 0 0 0,0 0 0 0 0,0-1 0 0 0,-1 0 0 0 0,1 0 0 0 0,0 0 0 0 0,-1-1 0 0 0,1 0 0 0 0,0 0 1 0 0,-1 0-1 0 0,1-1 0 0 0,-1 0 0 0 0,0 0 0 0 0,3-1-15 0 0,15-10 81 0 0,-1-1 0 0 0,0-1 0 0 0,0-1 0 0 0,-2-1 0 0 0,0 0 0 0 0,-1-2 0 0 0,-1-1 0 0 0,0 0 0 0 0,-2-1 0 0 0,0 0 0 0 0,-2-2 0 0 0,0 1 0 0 0,-2-2 0 0 0,0 0 0 0 0,-2 0 0 0 0,2-7-81 0 0,14-60 324 0 0,-33 96-397 0 0,1 6-16 0 0,1 1-1 0 0,0 0 1 0 0,1 0 0 0 0,1 0 0 0 0,0 1 0 0 0,0-1 0 0 0,1 1-1 0 0,1 0 1 0 0,0 0 0 0 0,1-1 0 0 0,1 11 89 0 0,0-15-392 0 0,0 0 1 0 0,0 0 0 0 0,1 0-1 0 0,1 0 1 0 0,-1-1 0 0 0,1 1-1 0 0,1-1 1 0 0,-1 0 0 0 0,1 0-1 0 0,0 0 1 0 0,1 0-1 0 0,3 3 392 0 0,7 8-3441 0 0,-5-7-2075 0 0,0-2-5771 0 0</inkml:trace>
  <inkml:trace contextRef="#ctx0" brushRef="#br0" timeOffset="882.17">1385 444 10738 0 0,'0'0'2674'0'0,"0"0"-985"0"0,0 0-366 0 0,0 0-63 0 0,0 0-85 0 0,0 0-126 0 0,0 0-211 0 0,0 0-187 0 0,0 0-75 0 0,0 0-47 0 0,0 0-39 0 0,0 0-45 0 0,0 0-80 0 0,13-28-67 0 0,62-128 131 0 0,-16 57 35 0 0,-15 69-830 0 0,-43 30 264 0 0,8 47-319 0 0,-8-30 430 0 0,1 0 0 0 0,0 0 0 0 0,1-1 1 0 0,1 0-1 0 0,0 1 0 0 0,1-1 0 0 0,1-1 0 0 0,6 12-9 0 0,-9-21 37 0 0,0-1 0 0 0,0 0 0 0 0,1 0 0 0 0,-1 0 0 0 0,1 0 0 0 0,0-1-1 0 0,1 0 1 0 0,-1 1 0 0 0,1-1 0 0 0,0-1 0 0 0,0 1 0 0 0,0-1 0 0 0,1 0-1 0 0,-1 0 1 0 0,1-1 0 0 0,-1 1 0 0 0,1-1 0 0 0,0 0 0 0 0,0-1-1 0 0,0 1 1 0 0,0-1 0 0 0,0-1 0 0 0,0 1 0 0 0,0-1 0 0 0,2 0-37 0 0,-3 0 77 0 0,0 0 1 0 0,0 0-1 0 0,0-1 1 0 0,0 1 0 0 0,0-1-1 0 0,0 0 1 0 0,0-1-1 0 0,0 1 1 0 0,0-1-1 0 0,0 0 1 0 0,-1 0 0 0 0,1-1-1 0 0,-1 1 1 0 0,0-1-1 0 0,1 0 1 0 0,-1 0-1 0 0,0 0 1 0 0,-1-1 0 0 0,1 0-1 0 0,-1 1 1 0 0,1-1-1 0 0,-1 0 1 0 0,0-1-1 0 0,1-1-77 0 0,3-9-110 0 0,-1 0 0 0 0,-1 0-1 0 0,0 0 1 0 0,-1-1 0 0 0,-1 0-1 0 0,0 1 1 0 0,-1-1 0 0 0,-1 0-1 0 0,-1 0 1 0 0,0 0-1 0 0,-1 0 1 0 0,0-2 110 0 0,-1 6-2831 0 0,-2 2-4479 0 0,1 5-5368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9418 0 0,'0'0'1702'0'0,"0"0"-177"0"0,0 0 53 0 0,0 0-18 0 0,0 0-157 0 0,0 0-253 0 0,0 0-315 0 0,0 0-203 0 0,0 0-81 0 0,0 0-62 0 0,0 0-57 0 0,18-34-53 0 0,54-106-48 0 0,-29 72 162 0 0,-31 53-413 0 0,1 0 0 0 0,1 1 0 0 0,0 0 0 0 0,1 1 0 0 0,0 1 0 0 0,1 0 0 0 0,0 1 0 0 0,12-5-80 0 0,-27 15-2 0 0,-1 0-1 0 0,1 0 0 0 0,0 0 1 0 0,0 0-1 0 0,0 0 0 0 0,0 0 0 0 0,0 1 1 0 0,0-1-1 0 0,0 0 0 0 0,0 1 1 0 0,0-1-1 0 0,0 1 0 0 0,0-1 1 0 0,0 1-1 0 0,1 0 0 0 0,-1-1 1 0 0,0 1-1 0 0,0 0 0 0 0,0 0 0 0 0,1 0 1 0 0,-1 0-1 0 0,0 0 0 0 0,0 0 1 0 0,0 0-1 0 0,1 0 0 0 0,-1 0 1 0 0,0 0-1 0 0,0 1 0 0 0,0-1 1 0 0,0 1-1 0 0,1-1 0 0 0,-1 1 1 0 0,0-1-1 0 0,0 1 0 0 0,0-1 0 0 0,0 1 1 0 0,0 0-1 0 0,0 0 0 0 0,0-1 1 0 0,-1 1-1 0 0,1 0 0 0 0,0 0 1 0 0,0 0-1 0 0,-1 0 0 0 0,1 0 1 0 0,0 0-1 0 0,-1 0 0 0 0,1 0 0 0 0,-1 1 1 0 0,1-1-1 0 0,-1 0 0 0 0,0 0 1 0 0,0 0-1 0 0,1 0 0 0 0,-1 1 1 0 0,0-1-1 0 0,0 0 0 0 0,0 0 1 0 0,0 0-1 0 0,0 1 0 0 0,0-1 1 0 0,-1 0-1 0 0,1 0 3 0 0,-22 84 334 0 0,12-64-280 0 0,0 6 23 0 0,10-22-67 0 0,39-11 182 0 0,50-56-26 0 0,-89 62-166 0 0,20-15-1 0 0,0 1-1 0 0,1 0 0 0 0,0 2 1 0 0,1 1-1 0 0,0 0 0 0 0,0 2 1 0 0,1 1-1 0 0,4-1 2 0 0,-26 9-2 0 0,0 0 1 0 0,0 0-1 0 0,0 1 0 0 0,0-1 1 0 0,0 0-1 0 0,0 0 0 0 0,0 1 1 0 0,0-1-1 0 0,0 0 0 0 0,0 1 1 0 0,0-1-1 0 0,0 1 0 0 0,0 0 1 0 0,-1-1-1 0 0,1 1 0 0 0,0-1 1 0 0,0 1-1 0 0,-1 0 0 0 0,1 0 1 0 0,0 0-1 0 0,-1-1 0 0 0,1 1 1 0 0,0 0-1 0 0,-1 0 0 0 0,0 0 1 0 0,1 0-1 0 0,-1 0 0 0 0,1 0 1 0 0,-1 0-1 0 0,0 0 0 0 0,0 0 1 0 0,0 0-1 0 0,1 0 0 0 0,-1 0 1 0 0,0 0-1 0 0,0 0 0 0 0,0 0 1 0 0,-1 0-1 0 0,1 0 0 0 0,0 0 1 0 0,0 0-1 0 0,0 0 0 0 0,-1 1 2 0 0,-7 49 165 0 0,-16 97-55 0 0,30-129-1203 0 0,5-16-5649 0 0,-9-3-1609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43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7 3753 0 0,'0'0'1927'0'0,"0"0"-295"0"0,0 0-38 0 0,0 0 190 0 0,0 0 166 0 0,0 0-30 0 0,0 0-281 0 0,0 0-402 0 0,0 0-304 0 0,0 0-203 0 0,0 0-110 0 0,0 0-44 0 0,0 0-33 0 0,4-5 322 0 0,-2 4 2612 0 0,10 169-803 0 0,-39 447-1336 0 0,14-467-1126 0 0,-15-56 82 0 0,24-81-844 0 0,-9-15-4180 0 0,8 4-704 0 0,4 0 2759 0 0,-1 0-9897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4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1 346 0 0 0,'0'0'924'0'0,"0"0"781"0"0,0 0 308 0 0,0 0 52 0 0,0 0-77 0 0,0 0-162 0 0,0 0-240 0 0,0 0-277 0 0,0 0-246 0 0,0 0-168 0 0,3 0 4288 0 0,16-3-3619 0 0,193-33 1923 0 0,34-6-2389 0 0,-229 40-1067 0 0,-17 2-46 0 0,0 1 1 0 0,0-1-1 0 0,0 1 1 0 0,0-1-1 0 0,0 0 1 0 0,0 1-1 0 0,0-1 0 0 0,1 1 1 0 0,-1-1-1 0 0,0 0 1 0 0,0 1-1 0 0,0-1 1 0 0,0 0-1 0 0,0 1 0 0 0,1-1 1 0 0,-1 0-1 0 0,0 1 1 0 0,0-1-1 0 0,1 0 1 0 0,-1 1-1 0 0,0-1 0 0 0,0 0 1 0 0,1 0-1 0 0,-1 1 1 0 0,0-1-1 0 0,1 0 1 0 0,-1 0-1 0 0,0 1 0 0 0,1-1 1 0 0,-1 0-1 0 0,1 0 1 0 0,-1 0-1 0 0,0 0 0 0 0,1 0 1 0 0,-1 0 14 0 0,-50 24-2230 0 0,32-20-2713 0 0,-1-3-5985 0 0,15-1 2802 0 0</inkml:trace>
  <inkml:trace contextRef="#ctx0" brushRef="#br0" timeOffset="419.134">262 0 5489 0 0,'0'0'2483'0'0,"0"0"-517"0"0,0 0-286 0 0,0 0 72 0 0,0 0 109 0 0,0 0-42 0 0,0 0-277 0 0,0 0-428 0 0,0 0-410 0 0,0 0-227 0 0,0 0-90 0 0,0 0-16 0 0,0 0 33 0 0,-2 12 18 0 0,-3 121 1378 0 0,31 94-643 0 0,-45-91-1185 0 0,19-135-62 0 0,0-1-1 0 0,-1 1 1 0 0,1 0-1 0 0,0 0 1 0 0,0 0 0 0 0,0 0-1 0 0,-1 0 1 0 0,1 0-1 0 0,0 0 1 0 0,0-1 0 0 0,0 1-1 0 0,0 0 1 0 0,1 0-1 0 0,-1 0 1 0 0,0 0 0 0 0,0 0-1 0 0,0 0 1 0 0,1 0-1 0 0,-1-1 1 0 0,0 1 0 0 0,1 0-1 0 0,-1 0 1 0 0,1 0-1 0 0,-1-1 1 0 0,1 1-1 0 0,-1 0 1 0 0,1 0 0 0 0,0-1-1 0 0,-1 1 1 0 0,1-1-1 0 0,0 1 1 0 0,0 0 0 0 0,-1-1-1 0 0,1 0 1 0 0,0 1-1 0 0,0-1 1 0 0,0 1 90 0 0,22 0-7740 0 0,-12-1 2180 0 0,-5 0-3195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4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32 96 0 0,'0'0'1795'0'0,"0"0"13"0"0,0 0 152 0 0,0 0 132 0 0,0 0 123 0 0,0 0-61 0 0,0 0-226 0 0,0 0-270 0 0,0 0-323 0 0,0 0-301 0 0,0 0-245 0 0,-2-6-177 0 0,0-2-762 0 0,-5-9 1461 0 0,4 34-86 0 0,14 281 1154 0 0,-43 128-1489 0 0,1-260-680 0 0,18-137-118 0 0,13-28-60 0 0,0-1-5 0 0,0 0 22 0 0,0 0 7 0 0,1-12 289 0 0,24-23-330 0 0,2 1 0 0 0,1 1 1 0 0,1 1-1 0 0,2 2 1 0 0,1 0-1 0 0,1 3 1 0 0,24-16-16 0 0,-42 34-6 0 0,0-1 0 0 0,0 2 0 0 0,1 0 0 0 0,1 1 1 0 0,-1 0-1 0 0,1 1 0 0 0,0 1 0 0 0,0 1 1 0 0,0 1-1 0 0,1 0 0 0 0,0 1 0 0 0,13 0 6 0 0,-29 3-1 0 0,0-1-1 0 0,-1 1 1 0 0,1-1-1 0 0,0 1 1 0 0,0 0-1 0 0,-1 0 1 0 0,1 0-1 0 0,-1 0 0 0 0,1 0 1 0 0,-1 0-1 0 0,1 0 1 0 0,-1 1-1 0 0,0-1 1 0 0,1 1-1 0 0,-1-1 1 0 0,0 1-1 0 0,0-1 1 0 0,0 1-1 0 0,0-1 1 0 0,0 1-1 0 0,0 0 1 0 0,-1 0-1 0 0,1-1 1 0 0,-1 1-1 0 0,1 0 1 0 0,-1 0-1 0 0,0 0 0 0 0,1 0 1 0 0,-1-1-1 0 0,0 1 1 0 0,0 0-1 0 0,-1 2 2 0 0,0 65 167 0 0,-3-56-133 0 0,0-1 0 0 0,-1 0 0 0 0,0 0 0 0 0,-1-1 0 0 0,0 1 0 0 0,-1-1 0 0 0,0-1 0 0 0,-1 1 0 0 0,0-1 0 0 0,0 0 0 0 0,-1-1 0 0 0,-6 4-34 0 0,14-11 6 0 0,-99 64 171 0 0,69-51-151 0 0,-55-4-30 0 0,81-13-103 0 0,0-1 0 0 0,0 1 0 0 0,0-1-1 0 0,0-1 1 0 0,1 1 0 0 0,-1-1 0 0 0,1 0 0 0 0,0 0 0 0 0,0 0-1 0 0,0 0 1 0 0,0-1 0 0 0,1 1 0 0 0,0-1 0 0 0,0 0 0 0 0,0 0 0 0 0,1-1-1 0 0,-1 1 1 0 0,1 0 0 0 0,0-1 0 0 0,1 1 0 0 0,0-1 0 0 0,-1 0-1 0 0,2 1 1 0 0,-1-4 107 0 0,0 6-139 0 0,-4-35-2815 0 0,6 13-7034 0 0,1 18-1054 0 0</inkml:trace>
  <inkml:trace contextRef="#ctx0" brushRef="#br0" timeOffset="792.919">843 610 3617 0 0,'0'0'2734'0'0,"0"0"-685"0"0,0 0-406 0 0,0 0-18 0 0,0 0 23 0 0,0 0-133 0 0,0 0-288 0 0,0 0-328 0 0,0 0-268 0 0,0 0-155 0 0,0 0-73 0 0,0 0-18 0 0,0 0-12 0 0,-10 14-44 0 0,-32 42-31 0 0,30-5 237 0 0,14-39-402 0 0,-2 142 1073 0 0,1-152-1149 0 0,1 1 0 0 0,0-1 1 0 0,-1 0-1 0 0,1 0 0 0 0,0 0 0 0 0,0 0 0 0 0,0 0 1 0 0,1-1-1 0 0,-1 1 0 0 0,0 0 0 0 0,0-1 0 0 0,1 0 1 0 0,-1 0-1 0 0,1 1 0 0 0,0-1 0 0 0,-1-1 1 0 0,1 1-1 0 0,0 0 0 0 0,-1-1 0 0 0,1 1 0 0 0,0-1 1 0 0,-1 0-1 0 0,1 0 0 0 0,0 0 0 0 0,0 0 0 0 0,0 0 1 0 0,-1-1-1 0 0,1 1 0 0 0,0-1 0 0 0,-1 0 0 0 0,1 0 1 0 0,0 0-1 0 0,-1 0 0 0 0,1 0 0 0 0,-1-1 1 0 0,0 1-1 0 0,1-1 0 0 0,-1 1 0 0 0,2-2-57 0 0,10-9 100 0 0,1 1-1 0 0,-2-2 1 0 0,0 0 0 0 0,0-1 0 0 0,-1 0-1 0 0,-1 0 1 0 0,0-1 0 0 0,-1-1-1 0 0,-1 0 1 0 0,0 0 0 0 0,-1-1-1 0 0,3-11-99 0 0,70-107 146 0 0,-81 134-147 0 0,1 1 0 0 0,-1-1 0 0 0,1 0 1 0 0,-1 0-1 0 0,1 0 0 0 0,0 1 0 0 0,-1-1 1 0 0,1 0-1 0 0,0 1 0 0 0,0-1 0 0 0,-1 0 1 0 0,1 1-1 0 0,0-1 0 0 0,0 1 0 0 0,0-1 0 0 0,0 1 1 0 0,0 0-1 0 0,0-1 0 0 0,0 1 0 0 0,0 0 1 0 0,0 0-1 0 0,0-1 0 0 0,-1 1 0 0 0,1 0 1 0 0,0 0-1 0 0,0 0 0 0 0,0 0 0 0 0,0 0 0 0 0,0 1 1 0 0,0-1-1 0 0,0 0 0 0 0,0 0 0 0 0,0 1 1 0 0,0-1-1 0 0,0 0 0 0 0,0 1 0 0 0,0-1 0 0 0,0 1 1 0 0,0-1-1 0 0,-1 1 0 0 0,1 0 0 0 0,0-1 1 0 0,0 1-1 0 0,-1 0 0 0 0,1-1 0 0 0,0 1 1 0 0,-1 0-1 0 0,1 0 0 0 0,-1 0 0 0 0,1 0 0 0 0,-1-1 1 0 0,1 1-1 0 0,-1 0 0 0 0,0 0 0 0 0,1 1 1 0 0,14 55 65 0 0,-11 8 55 0 0,-4-1 0 0 0,-2 1-1 0 0,-4-1 1 0 0,-12 64-120 0 0,0-58 58 0 0,-2-1 1 0 0,-3-1-1 0 0,-27 54-58 0 0,49-115 16 0 0,-1 0 1 0 0,0 0-1 0 0,0 0 1 0 0,-1-1-1 0 0,0 1 1 0 0,0-1-1 0 0,-1 1 1 0 0,0-1-1 0 0,0 0 1 0 0,0 0-1 0 0,-1-1 1 0 0,0 1-1 0 0,0-1 1 0 0,0 0-1 0 0,-1 0 1 0 0,1-1-1 0 0,-1 0 1 0 0,0 0-1 0 0,-1 0 1 0 0,1-1-1 0 0,-1 1 1 0 0,1-2-1 0 0,-1 1 0 0 0,0-1 1 0 0,-6 2-17 0 0,11-6 20 0 0,1 1-1 0 0,-1-1 1 0 0,1 1-1 0 0,-1-1 1 0 0,1 0-1 0 0,0 0 1 0 0,0 1 0 0 0,0-1-1 0 0,0 0 1 0 0,0 0-1 0 0,0 0 1 0 0,0 0-1 0 0,1 0 1 0 0,-1 0 0 0 0,1-1-1 0 0,-1 1 1 0 0,1 0-1 0 0,0 0 1 0 0,0 0-1 0 0,0 0 1 0 0,0 0 0 0 0,0-1-1 0 0,0 1 1 0 0,1-2-20 0 0,-1 2 3 0 0,4-26-13 0 0,1 0-1 0 0,0 0 1 0 0,3 0-1 0 0,0 1 1 0 0,2-1-1 0 0,0 2 1 0 0,2 0-1 0 0,1 0 0 0 0,1 1 1 0 0,1 1-1 0 0,14-16 11 0 0,-15 17-69 0 0,1 1 0 0 0,2 0 0 0 0,0 2-1 0 0,1 0 1 0 0,1 0 0 0 0,0 2 0 0 0,2 0-1 0 0,0 2 1 0 0,1 0 0 0 0,1 2 0 0 0,0 0 0 0 0,24-10 69 0 0,13 12-1262 0 0,-19 14-5473 0 0,-30 1-3180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8:24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4 313 712 0 0,'0'0'1709'0'0,"0"0"152"0"0,0 0 106 0 0,0 0 142 0 0,0 0-1 0 0,0 0-218 0 0,0 0-230 0 0,0 0-306 0 0,0 0-263 0 0,0 0-220 0 0,0 0-151 0 0,-4 0 2869 0 0,5 0-3400 0 0,18 0 885 0 0,39-3-134 0 0,1-3 1 0 0,-1-2 0 0 0,43-13-941 0 0,76-11 560 0 0,-50 11-202 0 0,-77 13-212 0 0,-50 8-121 0 0,0 0 12 0 0,0 0-3 0 0,0 0-2 0 0,0 0 0 0 0,0 0-7 0 0,0 0-17 0 0,0 0 24 0 0,0 0-20 0 0,0 0-27 0 0,0 0-45 0 0,-16 1-7741 0 0,13 4 1802 0 0,0-4-5393 0 0</inkml:trace>
  <inkml:trace contextRef="#ctx0" brushRef="#br0" timeOffset="390.28">49 490 4809 0 0,'0'0'2329'0'0,"0"0"-356"0"0,0 0-216 0 0,0 0-30 0 0,0 0-40 0 0,0 0-232 0 0,0 0-376 0 0,0 0-386 0 0,0 0-270 0 0,0 0-88 0 0,0 0 86 0 0,0 0 95 0 0,0 0 119 0 0,4 3 52 0 0,12 1-315 0 0,1-1 1 0 0,-1 0 0 0 0,0-1-1 0 0,1-1 1 0 0,-1 0-1 0 0,1-2 1 0 0,-1 0 0 0 0,1 0-1 0 0,-1-1 1 0 0,1-2 0 0 0,-1 1-1 0 0,6-4-372 0 0,30-3 399 0 0,143-33 380 0 0,-185 42-1147 0 0,4-1 743 0 0,-9 1-3994 0 0,-2 1-3527 0 0,-3 0-4398 0 0</inkml:trace>
  <inkml:trace contextRef="#ctx0" brushRef="#br0" timeOffset="988.538">269 0 2040 0 0,'0'0'2786'0'0,"0"0"-617"0"0,0 0-439 0 0,0 0-47 0 0,0 0-36 0 0,0 0-68 0 0,0 0-239 0 0,0 0-381 0 0,0 0-371 0 0,0 0-280 0 0,0 0-87 0 0,0 0 102 0 0,0 0 150 0 0,4 2 149 0 0,243 96 4702 0 0,-21-18-4299 0 0,-178-54-873 0 0,-61 16 667 0 0,-30 12-469 0 0,-30 24-177 0 0,-188 238 338 0 0,182-232-199 0 0,88-102-2394 0 0,0 7-213 0 0,-2 4-2354 0 0,1 0-7242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52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311 342 1720 0 0,'0'0'1441'0'0,"0"0"-360"0"0,0 0-55 0 0,0 0 281 0 0,0 0 298 0 0,0 0 145 0 0,0 0-76 0 0,0 0-207 0 0,0 0-211 0 0,0 0-173 0 0,0 0-152 0 0,5-4-127 0 0,16-16-77 0 0,-16 15-70 0 0,-5 25 1492 0 0,-5 2-1893 0 0,-1 1 1 0 0,0-1 0 0 0,-2 0-1 0 0,0-1 1 0 0,-2 0 0 0 0,0 0 0 0 0,-7 8-257 0 0,10-16 40 0 0,-176 269-169 0 0,217-366-1475 0 0,198-449 2445 0 0,-204 482 9 0 0,-27 50-732 0 0,-1 1-32 0 0,4 27 383 0 0,14 108 299 0 0,-9 141-423 0 0,2-208-337 0 0,-11-66-1 0 0,1-1-1 0 0,-1 1 1 0 0,1-1 0 0 0,0 0 0 0 0,-1 0-1 0 0,1 1 1 0 0,0-1 0 0 0,0 0 0 0 0,0 0-1 0 0,0 0 1 0 0,0 0 0 0 0,0 0 0 0 0,0 0-1 0 0,0 0 1 0 0,1 0 0 0 0,-1 0 0 0 0,0-1-1 0 0,0 1 1 0 0,1 0 0 0 0,-1-1 0 0 0,1 1-1 0 0,-1-1 1 0 0,0 1 0 0 0,1-1 0 0 0,-1 0-1 0 0,1 0 1 0 0,-1 0 0 0 0,1 1 0 0 0,-1-1-1 0 0,1-1 1 0 0,-1 1 0 0 0,1 0 0 0 0,-1 0-1 0 0,1-1 1 0 0,-1 1 0 0 0,0 0 0 0 0,1-1-1 0 0,-1 1 1 0 0,0-1 0 0 0,1 0 0 0 0,-1 0-1 0 0,0 1 1 0 0,1-1 0 0 0,-1 0-7 0 0,14-9 121 0 0,0-1-1 0 0,-1-1 1 0 0,-1 0-1 0 0,1 0 1 0 0,-2-2 0 0 0,0 1-1 0 0,0-2 1 0 0,-2 1 0 0 0,0-2-1 0 0,0 1 1 0 0,1-7-121 0 0,-1 2 70 0 0,-2-1 0 0 0,0 0 1 0 0,-1-1-1 0 0,-1 1 0 0 0,-1-1 0 0 0,1-17-70 0 0,-6-19-660 0 0,-2 57-2630 0 0,-1 1-7231 0 0,3 0-1280 0 0</inkml:trace>
  <inkml:trace contextRef="#ctx0" brushRef="#br0" timeOffset="310.497">878 309 12787 0 0,'0'0'1543'0'0,"0"0"-431"0"0,0 0-128 0 0,0 0 64 0 0,0 0 67 0 0,0 0-46 0 0,0 0-181 0 0,0 0-211 0 0,-21 35-209 0 0,-63 110-149 0 0,47-59 61 0 0,35-82-361 0 0,0 0 0 0 0,0 1 1 0 0,1-1-1 0 0,0 1 0 0 0,-1-1 0 0 0,2 1 0 0 0,-1 0 1 0 0,0-1-1 0 0,1 1 0 0 0,0 0 0 0 0,0-1 0 0 0,0 1 0 0 0,1 0 1 0 0,0-1-1 0 0,-1 1 0 0 0,2-1 0 0 0,-1 1 0 0 0,0-1 1 0 0,1 1-1 0 0,0-1 0 0 0,0 0 0 0 0,0 0 0 0 0,1 0 0 0 0,-1 0 1 0 0,1 0-1 0 0,0 0 0 0 0,0-1 0 0 0,0 0 0 0 0,1 1 1 0 0,-1-1-1 0 0,1 0 0 0 0,0-1 0 0 0,0 1 0 0 0,0 0-19 0 0,6-1 110 0 0,-1-1 0 0 0,0 0 0 0 0,1 0-1 0 0,-1-1 1 0 0,0 0 0 0 0,1 0 0 0 0,-1-1 0 0 0,0-1-1 0 0,0 1 1 0 0,1-2 0 0 0,-1 1 0 0 0,0-1-1 0 0,-1 0 1 0 0,1-1 0 0 0,-1 0 0 0 0,1-1 0 0 0,-1 0-1 0 0,-1 0 1 0 0,1 0 0 0 0,-1-1 0 0 0,1 0 0 0 0,-2-1-1 0 0,1 1 1 0 0,-1-1 0 0 0,0-1 0 0 0,0 1-1 0 0,-1-1 1 0 0,1-3-110 0 0,-3 7 10 0 0,0-1 0 0 0,0 0 0 0 0,-1 0 0 0 0,0 0-1 0 0,0-1 1 0 0,0 1 0 0 0,-1 0 0 0 0,1-1 0 0 0,-2 1 0 0 0,1-1-1 0 0,0 1 1 0 0,-1-1 0 0 0,0 0 0 0 0,0 1 0 0 0,-1-1-1 0 0,0 1 1 0 0,1-1 0 0 0,-2 1 0 0 0,1-1 0 0 0,-1 1 0 0 0,0 0-1 0 0,0 0 1 0 0,0 0 0 0 0,-1 0 0 0 0,0 0 0 0 0,0 0 0 0 0,0 1-1 0 0,0-1 1 0 0,-1 1 0 0 0,0 0 0 0 0,0 0 0 0 0,0 0 0 0 0,0 0-1 0 0,0 1 1 0 0,-1 0 0 0 0,0 0 0 0 0,1 0 0 0 0,-6-1-10 0 0,-70-13-1492 0 0,25 16-6900 0 0,44 1-3301 0 0</inkml:trace>
  <inkml:trace contextRef="#ctx0" brushRef="#br0" timeOffset="646.06">1238 133 7626 0 0,'0'0'3608'0'0,"0"0"-2221"0"0,0 0-688 0 0,0 0 152 0 0,0 0 261 0 0,0 0 182 0 0,0 0 18 0 0,0 0-162 0 0,0 0-173 0 0,0 0-129 0 0,0 0-115 0 0,0 0-103 0 0,0 0-91 0 0,18-24-56 0 0,51-67-62 0 0,-56 79-40 0 0,-12 21-130 0 0,-8 17 156 0 0,-1-3-176 0 0,2 2 0 0 0,1-1-1 0 0,1 1 1 0 0,1-1 0 0 0,2 1 0 0 0,0 0-1 0 0,1 0 1 0 0,3 10-231 0 0,31 160 169 0 0,-15-18-722 0 0,-19-177 365 0 0,0 0-78 0 0,-41-29-7540 0 0,26 14-1554 0 0,6 8 809 0 0</inkml:trace>
  <inkml:trace contextRef="#ctx0" brushRef="#br0" timeOffset="959.424">1076 342 6425 0 0,'0'0'2229'0'0,"0"0"-655"0"0,0 0-101 0 0,0 0 266 0 0,0 0 163 0 0,0 0-76 0 0,0 0-267 0 0,0 0-275 0 0,0 0-243 0 0,0 0-183 0 0,0 0-104 0 0,0 0-85 0 0,33-1-82 0 0,103-7-51 0 0,70 6 1122 0 0,-148 15-2058 0 0,-49-5-4039 0 0,-3 1-4445 0 0,-3-5-3339 0 0</inkml:trace>
  <inkml:trace contextRef="#ctx0" brushRef="#br0" timeOffset="1142.46">1673 420 15747 0 0,'0'0'1638'0'0,"0"0"-560"0"0,0 0-146 0 0,0 0 49 0 0,0 0-16 0 0,0 0-116 0 0,0 0-251 0 0,0 0-265 0 0,0 0-146 0 0,0 0-102 0 0,0 0-72 0 0,0 0-51 0 0,0 0-77 0 0,9 30-105 0 0,28 93-168 0 0,-26-92-263 0 0,-1-35-4238 0 0,-6-4-4094 0 0,-3 1 861 0 0</inkml:trace>
  <inkml:trace contextRef="#ctx0" brushRef="#br0" timeOffset="1308.821">1702 236 11835 0 0,'0'0'2732'0'0,"0"0"-599"0"0,0 0-473 0 0,0 0-318 0 0,0 0-249 0 0,0 0-243 0 0,0 0-245 0 0,0 0-242 0 0,0 0-200 0 0,0 0-165 0 0,0 0-96 0 0,0 0-63 0 0,0 0-68 0 0,1-18-148 0 0,3-52-317 0 0,-4 69 592 0 0,1 1 0 0 0,-1-1 0 0 0,0 1 0 0 0,1-1 0 0 0,-1 0 0 0 0,1 1 0 0 0,-1-1 0 0 0,1 1 0 0 0,-1 0 0 0 0,1-1 0 0 0,-1 1 0 0 0,1-1 0 0 0,-1 1 0 0 0,1 0 0 0 0,0-1 0 0 0,-1 1 0 0 0,1 0 0 0 0,-1 0 0 0 0,1-1 0 0 0,0 1 0 0 0,-1 0 0 0 0,1 0 0 0 0,0 0 0 0 0,-1 0 0 0 0,1 0 0 0 0,0 0 0 0 0,-1 0 0 0 0,1 0 0 0 0,0 0-1 0 0,-1 0 1 0 0,1 0 0 0 0,0 1 0 0 0,-1-1 0 0 0,1 0 0 0 0,0 0 0 0 0,-1 1 0 0 0,1-1 0 0 0,-1 0 0 0 0,1 1 0 0 0,0-1 0 0 0,-1 0 0 0 0,1 1 0 0 0,-1-1 0 0 0,1 1 0 0 0,-1-1 0 0 0,0 1 0 0 0,1-1 0 0 0,-1 1 0 0 0,1 0 0 0 0,-1-1 0 0 0,0 1 0 0 0,0-1 0 0 0,1 1 0 0 0,-1 0 0 0 0,0-1 0 0 0,0 1 0 0 0,0 0 0 0 0,1-1 0 0 0,-1 1 102 0 0,5 4-4983 0 0,1-1-5230 0 0</inkml:trace>
  <inkml:trace contextRef="#ctx0" brushRef="#br0" timeOffset="1994.081">2080 247 13043 0 0,'0'0'2304'0'0,"0"0"-533"0"0,0 0-225 0 0,0 0-86 0 0,0 0-97 0 0,0 0-141 0 0,0 0-227 0 0,0 0-248 0 0,0 0-183 0 0,0 0-172 0 0,0 0-139 0 0,0 0-99 0 0,-7 9-56 0 0,-98 115 25 0 0,100-118-129 0 0,0 0 1 0 0,0 0 0 0 0,1 1-1 0 0,-1-1 1 0 0,2 1-1 0 0,-1 0 1 0 0,1 0 0 0 0,0 1-1 0 0,0-1 1 0 0,1 0-1 0 0,0 1 1 0 0,0 0 0 0 0,1-1-1 0 0,0 1 1 0 0,1 0-1 0 0,-1 0 1 0 0,1 0 0 0 0,1 6 5 0 0,2-10 1 0 0,0 1 0 0 0,0-1 0 0 0,0 0 0 0 0,0 0 0 0 0,1 0 0 0 0,-1 0 0 0 0,1-1 0 0 0,0 0 0 0 0,0 1 0 0 0,0-1 0 0 0,1-1 0 0 0,-1 1 0 0 0,1-1 0 0 0,0 1 0 0 0,-1-1 0 0 0,1-1 0 0 0,0 1 0 0 0,0-1 0 0 0,0 0 0 0 0,0 0 0 0 0,0 0 0 0 0,1 0 1 0 0,2-1-2 0 0,6 1 11 0 0,0-1 1 0 0,0 0 0 0 0,0-1-1 0 0,0-1 1 0 0,0 0 0 0 0,0-1-1 0 0,-1 0 1 0 0,1-1 0 0 0,6-3-12 0 0,43-25-117 0 0,-47 8-7662 0 0,-16 20-4119 0 0</inkml:trace>
  <inkml:trace contextRef="#ctx0" brushRef="#br0" timeOffset="2608.624">2466 0 10898 0 0,'0'0'1754'0'0,"0"0"-436"0"0,0 0-191 0 0,0 0 46 0 0,0 0 75 0 0,0 0-83 0 0,0 0-281 0 0,0 0-388 0 0,0 0-337 0 0,0 0-157 0 0,0 0-36 0 0,0 0 0 0 0,0 0-4 0 0,5 1-50 0 0,43 23-985 0 0,-17 2-4426 0 0,-23-18-3030 0 0</inkml:trace>
  <inkml:trace contextRef="#ctx0" brushRef="#br0" timeOffset="2279.61">2628 328 3833 0 0,'0'0'2030'0'0,"0"0"-191"0"0,0 0-115 0 0,0 0 24 0 0,0 0 43 0 0,0 0-82 0 0,0 0-238 0 0,0 0-331 0 0,0 0-312 0 0,0 0-218 0 0,0 0-136 0 0,0 0-16 0 0,0 0 15 0 0,0 0 27 0 0,0 0 37 0 0,0 0 11 0 0,0 0 9 0 0,0 0-21 0 0,0 0-12 0 0,0 0-53 0 0,0 0-65 0 0,0 0-48 0 0,0 19 1005 0 0,-22 206 216 0 0,22-135-1389 0 0,0-89-213 0 0,0-1-22 0 0,0 0-13 0 0,0 0-19 0 0,0 0-36 0 0,0 0-25 0 0,0 0-58 0 0,-2-16-1271 0 0,2-18-2055 0 0,0 11-3254 0 0,0 11-4009 0 0</inkml:trace>
  <inkml:trace contextRef="#ctx0" brushRef="#br0" timeOffset="2909.001">2847 556 8938 0 0,'0'0'1902'0'0,"0"0"-235"0"0,0 0-39 0 0,0 0 82 0 0,0 0-9 0 0,0 0-196 0 0,0 0-345 0 0,0 0-298 0 0,0 0-216 0 0,0 0-124 0 0,0 0-51 0 0,0 0-66 0 0,0 0-50 0 0,1 4-43 0 0,7 3 86 0 0,6-34-87 0 0,-8 13-271 0 0,98-191 68 0 0,-104 206-113 0 0,0 0-1 0 0,0-1 0 0 0,0 1 0 0 0,0 0 0 0 0,0 0 1 0 0,0 0-1 0 0,0-1 0 0 0,0 1 0 0 0,1 0 1 0 0,-1 0-1 0 0,0 0 0 0 0,1-1 0 0 0,-1 1 1 0 0,0 0-1 0 0,1-1 0 0 0,-1 1 0 0 0,1 0 0 0 0,-1-1 1 0 0,1 1-1 0 0,-1 0 0 0 0,1-1 0 0 0,0 1 1 0 0,-1-1-1 0 0,1 1 0 0 0,0-1 0 0 0,-1 0 1 0 0,1 1-1 0 0,0-1 0 0 0,-1 0 0 0 0,1 1 1 0 0,0-1-1 0 0,0 0 0 0 0,0 0 0 0 0,-1 1 0 0 0,1-1 1 0 0,0 0-1 0 0,0 0 0 0 0,0 0 0 0 0,-1 0 1 0 0,1 0-1 0 0,0 0 0 0 0,0-1 0 0 0,0 1 1 0 0,-1 0-1 0 0,1 0 0 0 0,0 0 0 0 0,0-1 1 0 0,0 1-1 0 0,-1 0 0 0 0,1-1 0 0 0,0 1 0 0 0,-1-1 1 0 0,1 1-1 0 0,0-1 0 0 0,-1 1 0 0 0,1-1 1 0 0,-1 1-1 0 0,1-1 0 0 0,-1 0 0 0 0,1 1 1 0 0,-1-1-1 0 0,1 0 6 0 0,0 10 43 0 0,0-1 0 0 0,0 0-1 0 0,1 1 1 0 0,0-1 0 0 0,1 0 0 0 0,0 0 0 0 0,0 0 0 0 0,1 0-1 0 0,0-1 1 0 0,0 1 0 0 0,1-1 0 0 0,0 0 0 0 0,0 0 0 0 0,1-1-1 0 0,-1 1 1 0 0,5 2-43 0 0,-7-7 62 0 0,0 1-1 0 0,0-1 0 0 0,0 0 0 0 0,0 0 1 0 0,0 0-1 0 0,1 0 0 0 0,-1-1 0 0 0,1 0 1 0 0,-1 1-1 0 0,1-1 0 0 0,0 0 1 0 0,-1-1-1 0 0,1 1 0 0 0,0-1 0 0 0,0 1 1 0 0,0-1-1 0 0,-1 0 0 0 0,1-1 0 0 0,0 1 1 0 0,0-1-1 0 0,-1 1 0 0 0,1-1 1 0 0,0 0-1 0 0,-1-1 0 0 0,1 1 0 0 0,-1 0 1 0 0,1-1-1 0 0,-1 0 0 0 0,0 0 0 0 0,0 0 1 0 0,0 0-1 0 0,0-1 0 0 0,0 1 1 0 0,0-1-1 0 0,2-2-61 0 0,25-78-307 0 0,-11 58-2756 0 0,-2 18-2164 0 0,-3 1-2422 0 0,-7 2-3219 0 0</inkml:trace>
  <inkml:trace contextRef="#ctx0" brushRef="#br0" timeOffset="3576.616">3624 265 6769 0 0,'0'0'3121'0'0,"0"0"-574"0"0,0 0-269 0 0,0 0-112 0 0,0 0-123 0 0,0 0-224 0 0,0 0-408 0 0,0 0-384 0 0,0 0-268 0 0,0 0-224 0 0,0 0-134 0 0,0 0-101 0 0,0 0-79 0 0,-16 8-51 0 0,-51 26-45 0 0,59-29-107 0 0,0-1-1 0 0,0 2 1 0 0,1-1-1 0 0,0 1 1 0 0,0 0-1 0 0,1 0 0 0 0,-1 0 1 0 0,1 1-1 0 0,1 0 1 0 0,-1 0-1 0 0,1 1 1 0 0,0 0-1 0 0,0 1-17 0 0,-9 14 33 0 0,8-14-28 0 0,1 1-1 0 0,1 1 0 0 0,-1-1 0 0 0,2 0 1 0 0,-1 1-1 0 0,2 0 0 0 0,-1 0 1 0 0,1 0-1 0 0,1 0 0 0 0,0 0 1 0 0,1 0-1 0 0,0 1 0 0 0,1 8-4 0 0,1-16 10 0 0,-1-1-1 0 0,1 1 1 0 0,0 0 0 0 0,0 0-1 0 0,1-1 1 0 0,-1 0 0 0 0,1 1-1 0 0,0-1 1 0 0,0 0-1 0 0,0 0 1 0 0,0 0 0 0 0,0-1-1 0 0,1 1 1 0 0,-1-1 0 0 0,1 0-1 0 0,0 0 1 0 0,-1 0-1 0 0,1 0 1 0 0,0-1 0 0 0,0 1-1 0 0,0-1 1 0 0,0 0 0 0 0,0 0-1 0 0,1-1 1 0 0,-1 1-1 0 0,0-1 1 0 0,0 0 0 0 0,1 0-1 0 0,-1 0 1 0 0,0-1-1 0 0,0 0 1 0 0,0 1 0 0 0,0-1-1 0 0,0-1 1 0 0,0 1 0 0 0,0-1-1 0 0,0 1 1 0 0,0-1-1 0 0,0 0 1 0 0,-1 0 0 0 0,1-1-1 0 0,0 0-9 0 0,17-11 109 0 0,0 0-1 0 0,-2-2 1 0 0,1 0-1 0 0,-2-1 1 0 0,0-1-1 0 0,-1-1 0 0 0,-1-1 1 0 0,9-14-109 0 0,44-50 319 0 0,-68 83-316 0 0,-1 0-1 0 0,1 0 1 0 0,-1 0-1 0 0,0 1 1 0 0,1-1-1 0 0,0 0 1 0 0,-1 0-1 0 0,1 0 1 0 0,-1 1-1 0 0,1-1 1 0 0,0 0-1 0 0,-1 1 1 0 0,1-1-1 0 0,0 1 1 0 0,0-1-1 0 0,0 1 1 0 0,0-1-1 0 0,-1 1 1 0 0,1-1-1 0 0,0 1 1 0 0,0 0-1 0 0,0 0 1 0 0,0-1 0 0 0,0 1-1 0 0,0 0 1 0 0,0 0-1 0 0,0 0 1 0 0,0 0-1 0 0,0 0 1 0 0,0 0-1 0 0,0 0 1 0 0,-1 0-1 0 0,1 1 1 0 0,0-1-1 0 0,0 0 1 0 0,0 0-1 0 0,0 1 1 0 0,0-1-1 0 0,0 1 1 0 0,0-1-1 0 0,-1 1 1 0 0,1-1-1 0 0,0 1 1 0 0,0-1-1 0 0,-1 1 1 0 0,1 0-1 0 0,0 0-2 0 0,15 46 109 0 0,-13-35-74 0 0,5 31 33 0 0,-3 1 1 0 0,-1-1 0 0 0,-2 1 0 0 0,-4 37-69 0 0,2-20-53 0 0,-1 491-663 0 0,1-521 677 0 0,-3 0 0 0 0,0 1 0 0 0,-2-1-1 0 0,-2-1 1 0 0,-1 1 0 0 0,-3 5 39 0 0,8-24-5 0 0,-2 0-1 0 0,0 0 1 0 0,0-1-1 0 0,-1 1 1 0 0,0-1-1 0 0,-1-1 1 0 0,0 1-1 0 0,-1-1 1 0 0,0-1-1 0 0,-1 1 1 0 0,0-1-1 0 0,0-1 1 0 0,-1 0-1 0 0,0 0 1 0 0,0-1-1 0 0,-8 4 6 0 0,-78 19 193 0 0,93-30-187 0 0,0 0 0 0 0,0 0 0 0 0,0 0 0 0 0,0 0 0 0 0,0-1 0 0 0,0 0 1 0 0,-1 1-1 0 0,1-1 0 0 0,1 0 0 0 0,-1 0 0 0 0,0-1 0 0 0,0 1 0 0 0,0 0 0 0 0,0-1 1 0 0,1 0-1 0 0,-1 0 0 0 0,1 1 0 0 0,0-2 0 0 0,-1 1 0 0 0,1 0 0 0 0,0 0 0 0 0,0-1 1 0 0,0 1-1 0 0,0-1 0 0 0,1 0 0 0 0,-1 1 0 0 0,1-1 0 0 0,0 0 0 0 0,-1 0 1 0 0,1-3-7 0 0,-4-13 7 0 0,2-1 0 0 0,0 0 0 0 0,2 0 0 0 0,0 0 0 0 0,1 0 0 0 0,1 0 0 0 0,1 0 0 0 0,0 0 0 0 0,2 0 0 0 0,0 1 0 0 0,2-1 0 0 0,0 1 0 0 0,1 0 0 0 0,0 1 0 0 0,2 0 0 0 0,0 0 0 0 0,1 0 1 0 0,1 2-1 0 0,1-1 0 0 0,0 1 0 0 0,1 1 0 0 0,1 0 0 0 0,0 1 0 0 0,9-6-7 0 0,-1 3-15 0 0,2 0 1 0 0,0 2-1 0 0,1 1 0 0 0,0 1 1 0 0,1 1-1 0 0,1 1 0 0 0,0 2 1 0 0,0 0-1 0 0,0 2 0 0 0,1 1 1 0 0,1 1-1 0 0,-1 2 0 0 0,0 0 1 0 0,1 2-1 0 0,8 2 15 0 0,39 9-1221 0 0,-44 2-5081 0 0,-21-5-5823 0 0</inkml:trace>
  <inkml:trace contextRef="#ctx0" brushRef="#br0" timeOffset="38724.866">677 1815 0 0 0,'0'0'1512'0'0,"0"0"82"0"0,0 0-30 0 0,0 0 5 0 0,0 0-21 0 0,0 0-78 0 0,0 0-114 0 0,0 0-158 0 0,0 0-140 0 0,0-2-97 0 0,1 6 5953 0 0,0 10-3432 0 0,1 99-2708 0 0,7 207 322 0 0,0-287-1010 0 0,1-40-1083 0 0,5-6-403 0 0,-8 7-1536 0 0,0 0-4972 0 0,-6 5-1208 0 0</inkml:trace>
  <inkml:trace contextRef="#ctx0" brushRef="#br0" timeOffset="39377.759">82 2529 0 0 0,'0'0'898'0'0,"0"0"586"0"0,0 0 330 0 0,0 0 231 0 0,0 0 114 0 0,0 0-139 0 0,0 0-347 0 0,0 0-391 0 0,0 0-306 0 0,0 0-178 0 0,0 0-106 0 0,0 0-97 0 0,8-6 1048 0 0,291-38 4944 0 0,-58 13-5281 0 0,356-71-28 0 0,-468 98-101 0 0,-162 7-4712 0 0,12 5-8021 0 0,13-5-444 0 0</inkml:trace>
  <inkml:trace contextRef="#ctx0" brushRef="#br0" timeOffset="41340.626">478 2857 0 0 0,'0'0'487'0'0,"0"0"1097"0"0,0 0 331 0 0,0 0-10 0 0,0 0-133 0 0,0 0-94 0 0,0 0-121 0 0,0 0-126 0 0,0 0-94 0 0,0 0-174 0 0,0 0-185 0 0,0 0-164 0 0,0-2-131 0 0,1-2-97 0 0,0-3-156 0 0,-1 5 8353 0 0,-12 3-8787 0 0,1 1 0 0 0,-1 0 0 0 0,1 0 0 0 0,0 1 0 0 0,0 1 0 0 0,0 0 0 0 0,1 0 1 0 0,-1 1-1 0 0,1 0 0 0 0,0 1 0 0 0,0 0 0 0 0,1 1 0 0 0,0 0 0 0 0,0 0 0 0 0,0 1 0 0 0,1 0 0 0 0,0 1 0 0 0,1 0 0 0 0,0 0 0 0 0,0 0 0 0 0,1 1 0 0 0,0 0 0 0 0,1 0 0 0 0,0 0 0 0 0,0 2 4 0 0,0 7 7 0 0,1 0 1 0 0,1 1-1 0 0,1-1 0 0 0,0 1 0 0 0,1 0 0 0 0,1-1 0 0 0,3 15-7 0 0,-1-28 20 0 0,0 0 1 0 0,0 0-1 0 0,1 1 1 0 0,0-1-1 0 0,1-1 1 0 0,-1 1-1 0 0,1 0 1 0 0,0-1 0 0 0,0 0-1 0 0,1 0 1 0 0,-1 0-1 0 0,1-1 1 0 0,0 1-1 0 0,1-1 1 0 0,-1 0-1 0 0,1 0 1 0 0,0-1-1 0 0,-1 0 1 0 0,2 0-1 0 0,-1 0 1 0 0,0-1-1 0 0,0 0 1 0 0,1 0 0 0 0,-1-1-1 0 0,1 1 1 0 0,0-2-1 0 0,-1 1 1 0 0,1-1-1 0 0,0 1 1 0 0,-1-2-1 0 0,1 1 1 0 0,0-1-1 0 0,-1 0 1 0 0,1-1-1 0 0,-1 1 1 0 0,1-1-1 0 0,-1 0 1 0 0,1-1-21 0 0,28-15 305 0 0,-35 18-314 0 0,0 0 37 0 0,0 0 4 0 0,0 0-15 0 0,0 0 49 0 0,0 0-37 0 0,0 0-9 0 0,0 0 15 0 0,0 0-5 0 0,0 0-10 0 0,0 0 4 0 0,0 0-1 0 0,0 0-23 0 0,0 0 21 0 0,0 0-3 0 0,0 0-6 0 0,0 0 10 0 0,0 0 6 0 0,0 0-8 0 0,0 0-4 0 0,0 0-20 0 0,0 0 10 0 0,0 0-12 0 0,0 0 8 0 0,0 0-25 0 0,0 0 19 0 0,0 0-12 0 0,0 0-23 0 0,0 0-15 0 0,0 0-17 0 0,0 0-45 0 0,0 0-60 0 0,0 0-51 0 0,6-11-3124 0 0,9 5 1018 0 0,-1 1-5711 0 0,-5 1-3722 0 0</inkml:trace>
  <inkml:trace contextRef="#ctx0" brushRef="#br0" timeOffset="41760.623">1097 2898 4481 0 0,'0'0'1970'0'0,"0"0"-361"0"0,0 0-100 0 0,0 0 158 0 0,0 0 92 0 0,0 0-99 0 0,0 0-289 0 0,0 0-357 0 0,0 0-274 0 0,0 0-183 0 0,0 0-81 0 0,0 0-40 0 0,0 0-19 0 0,-12 0-15 0 0,-35 3 0 0 0,43-3-300 0 0,0 1 1 0 0,-1 1-1 0 0,1-1 1 0 0,0 0-1 0 0,0 1 1 0 0,0 0-1 0 0,0 0 0 0 0,1 0 1 0 0,-1 1-1 0 0,1-1 1 0 0,-1 1-1 0 0,1 0 1 0 0,0-1-1 0 0,0 2 1 0 0,0-1-1 0 0,0 0 1 0 0,0 1-1 0 0,1-1 1 0 0,0 1-1 0 0,-2 3-102 0 0,0-2 84 0 0,-4 8 27 0 0,0 1 0 0 0,0 0 0 0 0,1 0-1 0 0,1 1 1 0 0,1-1 0 0 0,0 1-1 0 0,1 1 1 0 0,0-1 0 0 0,1 1-1 0 0,1-1 1 0 0,0 1 0 0 0,2 0-1 0 0,-1-1 1 0 0,2 1 0 0 0,2 13-111 0 0,-2-23 40 0 0,0-1 1 0 0,1 0-1 0 0,-1 1 1 0 0,1-1-1 0 0,0 0 0 0 0,1 0 1 0 0,0 0-1 0 0,-1 0 1 0 0,1 0-1 0 0,1-1 1 0 0,-1 1-1 0 0,1-1 1 0 0,0 0-1 0 0,0 0 0 0 0,0 0 1 0 0,0-1-1 0 0,1 1 1 0 0,-1-1-1 0 0,1 0 1 0 0,0 0-1 0 0,0-1 0 0 0,0 1 1 0 0,0-1-1 0 0,1 0 1 0 0,-1-1-1 0 0,0 1 1 0 0,1-1-1 0 0,-1 0 1 0 0,1-1-1 0 0,0 1 0 0 0,1-1-40 0 0,0 0 76 0 0,1 0 0 0 0,-1-1 0 0 0,0 1 0 0 0,0-2-1 0 0,1 1 1 0 0,-1-1 0 0 0,0 0 0 0 0,0 0-1 0 0,0-1 1 0 0,-1 0 0 0 0,1-1 0 0 0,-1 1-1 0 0,1-1 1 0 0,-1 0 0 0 0,0-1 0 0 0,0 1-76 0 0,7-5 50 0 0,0 0 0 0 0,0-1 0 0 0,-1-1 1 0 0,0 0-1 0 0,0 0 0 0 0,-2-1 1 0 0,1-1-1 0 0,-2 1 0 0 0,1-2 0 0 0,-2 1 1 0 0,0-1-1 0 0,0-1 0 0 0,-2 1 0 0 0,0-1 1 0 0,0 0-1 0 0,-1-1 0 0 0,-1 1 0 0 0,-1-1 1 0 0,0-5-51 0 0,-3 17-19 0 0,0-1 1 0 0,-1 1 0 0 0,0-1 0 0 0,0 1 0 0 0,0 0 0 0 0,0-1 0 0 0,-1 1-1 0 0,0 0 1 0 0,0 0 0 0 0,0 0 0 0 0,0 0 0 0 0,0 0 0 0 0,-1 0 0 0 0,0 1 0 0 0,0-1-1 0 0,0 1 1 0 0,0 0 0 0 0,-1 0 0 0 0,1 0 0 0 0,-1 0 0 0 0,1 1 0 0 0,-1-1-1 0 0,0 1 1 0 0,0 0 0 0 0,0 0 0 0 0,-1 0 0 0 0,-3 0 18 0 0,5 1-214 0 0,-1 0-1 0 0,0 0 1 0 0,0 0 0 0 0,1 1 0 0 0,-1 0-1 0 0,0 0 1 0 0,0 0 0 0 0,0 0 0 0 0,0 0-1 0 0,1 1 1 0 0,-1 0 0 0 0,0 0 0 0 0,0 0-1 0 0,1 0 1 0 0,-1 0 0 0 0,1 1 0 0 0,-1 0-1 0 0,1-1 1 0 0,0 1 0 0 0,-1 1 0 0 0,-2 1 214 0 0,-9 11-3700 0 0,5-5-3119 0 0,4-2-5182 0 0</inkml:trace>
  <inkml:trace contextRef="#ctx0" brushRef="#br0" timeOffset="42383.636">1715 2842 4945 0 0,'0'0'2142'0'0,"0"0"-180"0"0,0 0 187 0 0,0 0 148 0 0,0 0-143 0 0,0 0-489 0 0,0 0-570 0 0,0 0-377 0 0,0 0-230 0 0,0 0-127 0 0,0 0-35 0 0,0 0 4 0 0,0 0 21 0 0,-18 8 15 0 0,-85 39 324 0 0,15 17 1017 0 0,98-32-1611 0 0,100 43 427 0 0,-106-71-469 0 0,-1 0 0 0 0,0 0-1 0 0,0 1 1 0 0,0 0 0 0 0,-1 0 0 0 0,1-1-1 0 0,-1 2 1 0 0,-1-1 0 0 0,1 0 0 0 0,0 0-1 0 0,-1 0 1 0 0,0 1 0 0 0,-1-1 0 0 0,1 0-1 0 0,-1 1 1 0 0,0-1 0 0 0,0 1 0 0 0,-1-1-1 0 0,1 1 1 0 0,-1-1 0 0 0,0 0 0 0 0,-1 0-1 0 0,1 1 1 0 0,-1-1 0 0 0,0 0 0 0 0,-1 0-1 0 0,1-1 1 0 0,-1 1 0 0 0,0 0 0 0 0,-1 1-54 0 0,-3 2-21 0 0,0-1 1 0 0,-1 0 0 0 0,1 0 0 0 0,-1-1 0 0 0,-1 0 0 0 0,1 0-1 0 0,-1-1 1 0 0,0 0 0 0 0,0-1 0 0 0,0 0 0 0 0,-1 0-1 0 0,0-1 1 0 0,1 0 0 0 0,-1-1 0 0 0,0 0 0 0 0,-8 0 20 0 0,17-2-130 0 0,-1-1 0 0 0,1 0-1 0 0,0 0 1 0 0,0 1 0 0 0,0-1 0 0 0,0 0 0 0 0,0 0 0 0 0,0 0-1 0 0,0 0 1 0 0,0-1 0 0 0,0 1 0 0 0,0 0 0 0 0,0 0 0 0 0,1 0 0 0 0,-1-1-1 0 0,0 1 1 0 0,1 0 0 0 0,-1-1 0 0 0,1 1 0 0 0,0 0 0 0 0,-1-1 0 0 0,1 1-1 0 0,0-1 1 0 0,0 1 0 0 0,0-1 0 0 0,0 1 0 0 0,0 0 0 0 0,0-1-1 0 0,1 1 1 0 0,-1-1 130 0 0,1-26-7056 0 0,4 16-272 0 0,-1 1-38 0 0</inkml:trace>
  <inkml:trace contextRef="#ctx0" brushRef="#br0" timeOffset="42762.744">1689 2736 6481 0 0,'0'0'2992'0'0,"0"0"-724"0"0,0 0-494 0 0,0 0-218 0 0,0 0-230 0 0,0 0-206 0 0,0 0-216 0 0,0 0-182 0 0,0 0-129 0 0,0 0-74 0 0,0 0-32 0 0,0 0 2 0 0,23-13 9 0 0,73-37-24 0 0,-14 21 513 0 0,-14 22-500 0 0,-67 9-467 0 0,1-1 0 0 0,-1 1 1 0 0,0 0-1 0 0,0 0 0 0 0,-1 0 0 0 0,1 0 0 0 0,0 1 1 0 0,-1-1-1 0 0,1 0 0 0 0,-1 0 0 0 0,1 0 0 0 0,-1 0 1 0 0,0 1-1 0 0,0-1 0 0 0,0 0 0 0 0,0 0 0 0 0,-1 0 0 0 0,1 1 1 0 0,0-1-1 0 0,-1 0 0 0 0,0 0 0 0 0,1 0 0 0 0,-1 0 1 0 0,0 0-1 0 0,0 0 0 0 0,0 0 0 0 0,-1 0 0 0 0,1 0 1 0 0,-1 0-21 0 0,-76 122 652 0 0,78-121-647 0 0,-1 0 0 0 0,1 0 0 0 0,0 0 0 0 0,0 0 0 0 0,0 0 0 0 0,0 0 0 0 0,0 0-1 0 0,1-1 1 0 0,-1 1 0 0 0,1 0 0 0 0,0 0 0 0 0,0 0 0 0 0,0-1 0 0 0,0 1 0 0 0,1 0 0 0 0,-1-1 0 0 0,1 1 0 0 0,-1-1 0 0 0,1 0 0 0 0,0 1 0 0 0,0-1 0 0 0,0 0 0 0 0,0 0 0 0 0,0 0 0 0 0,0-1 0 0 0,1 1 0 0 0,-1 0 0 0 0,1-1 0 0 0,-1 1 0 0 0,1-1 0 0 0,0 0 0 0 0,-1 0 0 0 0,1 0 0 0 0,0 0 0 0 0,0-1 0 0 0,0 1 0 0 0,-1-1 0 0 0,1 1 0 0 0,0-1 0 0 0,0 0 0 0 0,0 0 0 0 0,0-1 0 0 0,0 1 0 0 0,0 0 0 0 0,0-1-5 0 0,42 7-1053 0 0,-25-5-5173 0 0,-14-1-3800 0 0</inkml:trace>
  <inkml:trace contextRef="#ctx0" brushRef="#br0" timeOffset="43044.689">2291 2754 7586 0 0,'0'0'4723'0'0,"0"0"-2560"0"0,0 0-893 0 0,0 0 37 0 0,0 0 55 0 0,0 0-19 0 0,0 0-258 0 0,0 0-335 0 0,0 0-244 0 0,-20 32-143 0 0,-65 102-108 0 0,37-35 72 0 0,44-92-312 0 0,1 0 0 0 0,-1 0 0 0 0,1 1 0 0 0,1 0 1 0 0,0 0-1 0 0,0-1 0 0 0,0 1 0 0 0,1 0 0 0 0,0 1 0 0 0,1-1 1 0 0,0 0-1 0 0,0 0 0 0 0,0 0 0 0 0,1 0 0 0 0,1 0 1 0 0,-1 0-1 0 0,1 0 0 0 0,1 0 0 0 0,-1-1 0 0 0,1 1 0 0 0,1-1 1 0 0,-1 1-1 0 0,1-1 0 0 0,0 0 0 0 0,1-1 0 0 0,0 1-15 0 0,2-2 80 0 0,1 0 0 0 0,-1-1 0 0 0,1 0-1 0 0,0-1 1 0 0,0 0 0 0 0,0 0 0 0 0,0-1-1 0 0,0 0 1 0 0,1 0 0 0 0,-1-1 0 0 0,1 0-1 0 0,-1 0 1 0 0,1-1 0 0 0,-1 0 0 0 0,1 0 0 0 0,-1-1-1 0 0,1-1 1 0 0,-1 1 0 0 0,1-1 0 0 0,-1-1-1 0 0,0 1 1 0 0,0-1 0 0 0,0-1 0 0 0,3-1-80 0 0,2-2 122 0 0,-1 0 1 0 0,1 0 0 0 0,-2-1-1 0 0,1-1 1 0 0,-1 0 0 0 0,0 0-1 0 0,-1-1 1 0 0,0 0 0 0 0,-1-1-1 0 0,0 0 1 0 0,0-1-1 0 0,-1 0 1 0 0,-1 0 0 0 0,3-6-123 0 0,-4 4 33 0 0,-1-1 1 0 0,0 0-1 0 0,0 0 1 0 0,-2 0-1 0 0,0-1 1 0 0,0 1-1 0 0,-2-1 1 0 0,0 1-1 0 0,-1-1 1 0 0,-1-8-34 0 0,1 17-39 0 0,0 1 1 0 0,-1 0 0 0 0,0 0-1 0 0,0 0 1 0 0,-1 0 0 0 0,0 0-1 0 0,0 1 1 0 0,0-1 0 0 0,-1 0-1 0 0,0 1 1 0 0,0 0 0 0 0,0 0-1 0 0,0 0 1 0 0,-1 0 0 0 0,0 0-1 0 0,0 0 1 0 0,0 1-1 0 0,-1 0 1 0 0,1 0 0 0 0,-1 0-1 0 0,0 1 1 0 0,0-1 0 0 0,-1 1-1 0 0,1 0 1 0 0,-1 1 0 0 0,1-1-1 0 0,-1 1 1 0 0,0 0 38 0 0,-81-3-2856 0 0,34 20-6284 0 0,38-7-2710 0 0</inkml:trace>
  <inkml:trace contextRef="#ctx0" brushRef="#br0" timeOffset="43321.187">2087 3045 6961 0 0,'0'0'3102'0'0,"0"0"-597"0"0,0 0-350 0 0,0 0-245 0 0,0 0-247 0 0,0 0-241 0 0,0 0-301 0 0,0 0-266 0 0,0 0-190 0 0,0 0-130 0 0,0 0-97 0 0,0 0-85 0 0,0 0-33 0 0,25-13-74 0 0,75-39-62 0 0,-57 40 188 0 0,46 63-84 0 0,10-14-116 0 0,-84-35 107 0 0,-7-1-1625 0 0,0 0-4771 0 0,-7-1-5245 0 0</inkml:trace>
  <inkml:trace contextRef="#ctx0" brushRef="#br0" timeOffset="43686.321">2689 3060 7618 0 0,'0'0'4631'0'0,"0"0"-2105"0"0,0 0-876 0 0,0 0-257 0 0,0 0-198 0 0,0 0-200 0 0,0 0-255 0 0,0 0-269 0 0,0 0-196 0 0,0 0-102 0 0,0 0-58 0 0,0 0-38 0 0,0 0-14 0 0,-11 20-12 0 0,-32 63-6 0 0,42-82-41 0 0,0 0-1 0 0,0 0 1 0 0,0 0-1 0 0,0 0 1 0 0,1 0-1 0 0,-1 1 1 0 0,0-1-1 0 0,1 0 1 0 0,-1 1-1 0 0,0-1 1 0 0,1 0 0 0 0,0 1-1 0 0,-1-1 1 0 0,1 1-1 0 0,0-1 1 0 0,0 1-1 0 0,-1-1 1 0 0,1 0-1 0 0,0 1 1 0 0,1-1-1 0 0,-1 1 1 0 0,0-1 0 0 0,0 1-1 0 0,1-1 1 0 0,-1 1-1 0 0,1-1 1 0 0,-1 0-1 0 0,1 1 1 0 0,-1-1-1 0 0,1 0 1 0 0,0 0-1 0 0,0 1 1 0 0,-1-1 0 0 0,1 0-1 0 0,0 0 1 0 0,0 0-1 0 0,0 0 1 0 0,1 0-1 0 0,-1 0 1 0 0,0 0-1 0 0,0 0 1 0 0,0-1-1 0 0,1 1 1 0 0,-1 0 0 0 0,0-1-1 0 0,1 1 1 0 0,-1-1-1 0 0,0 1 1 0 0,1-1-4 0 0,3 2 54 0 0,0 0 46 0 0,-1 0 1 0 0,1-1-1 0 0,0 0 0 0 0,0 0 0 0 0,0 0 1 0 0,0 0-1 0 0,0-1 0 0 0,-1 0 0 0 0,1 0 1 0 0,0 0-1 0 0,0-1 0 0 0,0 0 0 0 0,0 1 1 0 0,0-2-1 0 0,0 1 0 0 0,-1-1 0 0 0,1 1 1 0 0,-1-1-1 0 0,1 0 0 0 0,-1-1 0 0 0,0 1 1 0 0,1-1-1 0 0,-1 0 0 0 0,-1 0 0 0 0,1 0 1 0 0,0-1-1 0 0,-1 1 0 0 0,1-1 0 0 0,-1 0 1 0 0,0 0-1 0 0,-1 0 0 0 0,1 0 0 0 0,-1 0 1 0 0,1-1-1 0 0,-1 1 0 0 0,-1-1 1 0 0,1 0-1 0 0,-1 1 0 0 0,1-1 0 0 0,-1-4-100 0 0,-1 6-6 0 0,-1 0 0 0 0,1 1 0 0 0,-1-1 0 0 0,0 0 0 0 0,0 1 0 0 0,0-1 0 0 0,-1 1 0 0 0,1-1 0 0 0,-1 1 0 0 0,1-1 0 0 0,-1 1 0 0 0,0 0 0 0 0,1 0 0 0 0,-1 0 0 0 0,0 0 0 0 0,-1 0 0 0 0,1 0 0 0 0,0 1-1 0 0,0-1 1 0 0,-1 1 0 0 0,1-1 0 0 0,-1 1 0 0 0,0 0 0 0 0,1 0 0 0 0,-1 0 0 0 0,0 0 0 0 0,1 1 0 0 0,-1-1 6 0 0,-48-10-7550 0 0,41 10-4322 0 0</inkml:trace>
  <inkml:trace contextRef="#ctx0" brushRef="#br0" timeOffset="46393.094">1130 2327 0 0 0,'0'0'595'0'0,"0"0"548"0"0,0 0-40 0 0,0 0-174 0 0,0 0-54 0 0,0 0 8 0 0,0 0-4 0 0,0 0-19 0 0,0 0-40 0 0,0 0-49 0 0,0 0-12 0 0,4-5-15 0 0,-2 2-497 0 0,1 0 1 0 0,-1 0-1 0 0,1 1 0 0 0,0-1 0 0 0,0 1 1 0 0,0-1-1 0 0,0 1 0 0 0,0 0 1 0 0,0 0-1 0 0,0 0 0 0 0,1 1 1 0 0,-1-1-1 0 0,1 1 0 0 0,0 0 1 0 0,-1 0-1 0 0,1 0 0 0 0,0 0 1 0 0,-1 1-1 0 0,1 0 0 0 0,3-1-247 0 0,156 4 4225 0 0,153-5-1316 0 0,-108-2-2086 0 0,-68-7-303 0 0,-21 7-227 0 0,-79-3 7 0 0,102-1 22 0 0,66 12 692 0 0,-207-3-1031 0 0,0 1 6 0 0,0-1 7 0 0,-1-1 20 0 0,0 0 20 0 0,0 0 14 0 0,-264 14 314 0 0,-30 5-415 0 0,103-16 93 0 0,129 5-76 0 0,-147 29 64 0 0,148-26-36 0 0,-12-8 44 0 0,-108 16-61 0 0,131-12 28 0 0,-38 1 23 0 0,-52 7-40 0 0,44 0-46 0 0,-20-1 132 0 0,-129 8-44 0 0,123-11-26 0 0,45 7-12 0 0,1 0 41 0 0,-41-14 6 0 0,53 3 10 0 0,47-6-528 0 0,21 1-1918 0 0,0-1 1842 0 0,0 0-191 0 0,6 1-5019 0 0,-8-1-4819 0 0</inkml:trace>
  <inkml:trace contextRef="#ctx0" brushRef="#br0" timeOffset="47434.075">756 1473 0 0 0,'0'0'253'0'0,"0"0"461"0"0,0 0 75 0 0,0 0-11 0 0,0 0 69 0 0,0 0 108 0 0,0 0 87 0 0,0 0 61 0 0,0 0 46 0 0,-14 19 3950 0 0,-3-4-2255 0 0,-9 28 1051 0 0,4 192-5 0 0,12 52-2593 0 0,-30-124-381 0 0,42-82-660 0 0,8-89-1912 0 0,1-6-5978 0 0,-6 10-4022 0 0</inkml:trace>
  <inkml:trace contextRef="#ctx0" brushRef="#br0" timeOffset="48575.225">3300 2294 0 0 0,'0'0'1812'0'0,"0"0"235"0"0,0 0 137 0 0,0 0-91 0 0,0 0-168 0 0,0 0-266 0 0,0 0-311 0 0,0 0-201 0 0,0 0-116 0 0,0 0-47 0 0,0 0-37 0 0,0 0-59 0 0,-4-6 457 0 0,3 4 2082 0 0,165-24 351 0 0,21 0-2452 0 0,-91 16-936 0 0,-94 10-367 0 0,0 0 14 0 0,0 0-21 0 0,0 0-5 0 0,0 0-16 0 0,0 0-14 0 0,0 0-14 0 0,-17 4-1616 0 0,-6 9-727 0 0,6-3-752 0 0,5-4-1809 0 0,6-2-6557 0 0</inkml:trace>
  <inkml:trace contextRef="#ctx0" brushRef="#br0" timeOffset="48895.344">3302 2518 10138 0 0,'0'0'1923'0'0,"0"0"-494"0"0,0 0-203 0 0,0 0 61 0 0,0 0 70 0 0,0 0-64 0 0,0 0-159 0 0,0 0-145 0 0,0 0-78 0 0,0 0-48 0 0,0 0-79 0 0,0 0-86 0 0,0 0-79 0 0,22 1-61 0 0,73 1-32 0 0,44-26 947 0 0,-113 16-1295 0 0,-10 3-1154 0 0,43-12 2771 0 0,-39 14-5888 0 0,1 2-5707 0 0,-16 1-2888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4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5 0 0 0,'0'0'1807'0'0,"0"0"-1"0"0,0 0 166 0 0,0 0 177 0 0,0 0 60 0 0,0 0-116 0 0,0 0-285 0 0,0 0-293 0 0,0 0-304 0 0,0 0-277 0 0,0 0-179 0 0,0-4 3069 0 0,-10 56-2827 0 0,3 1-1 0 0,3 0 1 0 0,1 1-1 0 0,5 37-996 0 0,-2 7 455 0 0,-7 51 53 0 0,-5 0 1 0 0,-15 48-509 0 0,5-89-709 0 0,56-147-5756 0 0,-24 28-1655 0 0,-1 3-4127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4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8714 0 0,'0'0'2271'0'0,"0"0"-753"0"0,0 0-221 0 0,0 0 41 0 0,0 0-19 0 0,0 0-148 0 0,0 0-206 0 0,0 0-114 0 0,0 0-1 0 0,0 0 58 0 0,0 0-43 0 0,0 0-92 0 0,21 1-95 0 0,68 0-114 0 0,83-25 1070 0 0,50-12-1519 0 0,-197 35-868 0 0,-22 1-4090 0 0,-2 1-4843 0 0,-3 2-863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7210 0 0,'0'0'2379'0'0,"0"0"-607"0"0,0 0-186 0 0,0 0-33 0 0,0 0-110 0 0,0 0-137 0 0,0 0-184 0 0,0 0-144 0 0,0 0-65 0 0,0 0-78 0 0,0 0-77 0 0,0 0-83 0 0,0 0-97 0 0,25 3-74 0 0,79 8-100 0 0,-18-25 96 0 0,-15-7-361 0 0,24-6-363 0 0,-31 13-6409 0 0,-53 13-4844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11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1616 0 0,'0'0'3947'0'0,"0"0"-1176"0"0,0 0-408 0 0,0 0-100 0 0,0 0-196 0 0,0 0-293 0 0,0 0-378 0 0,0 0-348 0 0,0 0-214 0 0,0 0-157 0 0,0 0-62 0 0,0 0-25 0 0,0 0-58 0 0,9 1 1583 0 0,10 73-39 0 0,-14-22-1801 0 0,-2 0-1 0 0,-3 0 0 0 0,-2 0 1 0 0,-2 0-1 0 0,-2 0 0 0 0,-3 0 1 0 0,-7 21-275 0 0,-1 5 48 0 0,-3 1-19 0 0,5 1-1 0 0,3 1 1 0 0,3 0-1 0 0,4 9-28 0 0,4-71-221 0 0,5 36 197 0 0,13-25-2863 0 0,-16-27 1857 0 0,0-3-4286 0 0,-1 0-6387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6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490 170 0 0 0,'0'0'1132'0'0,"0"0"438"0"0,0 0 242 0 0,0 0-34 0 0,0 0-220 0 0,0 0-203 0 0,0 0-163 0 0,0 0-84 0 0,0 0-28 0 0,0 0-54 0 0,3 4 6606 0 0,3 3-4718 0 0,-6-7-2870 0 0,0 0 14 0 0,0 0-10 0 0,0 0-14 0 0,0 0 1 0 0,0 0 10 0 0,0 30 833 0 0,-48 209 411 0 0,11-45-678 0 0,-51 145-611 0 0,41-195 97 0 0,46-143-97 0 0,1-1-1 0 0,-1 1 1 0 0,1 0-1 0 0,0-1 1 0 0,-1 1-1 0 0,1 0 1 0 0,0 0-1 0 0,0 0 1 0 0,-1-1-1 0 0,1 1 0 0 0,0 0 1 0 0,0 0-1 0 0,0 0 1 0 0,0 0-1 0 0,0-1 1 0 0,0 1-1 0 0,0 0 1 0 0,0 0-1 0 0,1 0 0 0 0,-1-1 1 0 0,0 1-1 0 0,0 0 1 0 0,1 0-1 0 0,-1 0 1 0 0,0-1-1 0 0,1 1 1 0 0,-1 0-1 0 0,1-1 1 0 0,-1 1-1 0 0,1 0 0 0 0,-1-1 1 0 0,1 1-1 0 0,-1-1 1 0 0,1 1-1 0 0,0-1 1 0 0,-1 1-1 0 0,1-1 1 0 0,0 1-1 0 0,-1-1 0 0 0,1 1 1 0 0,0-1-1 0 0,0 0 1 0 0,0 0-1 0 0,-1 1 1 0 0,1-1-1 0 0,0 0 1 0 0,99 0 512 0 0,32-18-332 0 0,-97 14-248 0 0,-36-12-3684 0 0,0 7-4029 0 0,-1 8-3820 0 0</inkml:trace>
  <inkml:trace contextRef="#ctx0" brushRef="#br0" timeOffset="327.51">0 642 6145 0 0,'0'0'2333'0'0,"0"0"-254"0"0,0 0-123 0 0,0 0-83 0 0,0 0-208 0 0,0 0-374 0 0,0 0-472 0 0,0 0-364 0 0,0 0-100 0 0,0 0 73 0 0,0 0 144 0 0,0 0 121 0 0,0 0 29 0 0,20-4-49 0 0,112-18 533 0 0,-16 6-205 0 0,1 5 0 0 0,72 5-1001 0 0,-181 6-551 0 0,36 1-259 0 0,-29 1-2340 0 0,-1 1-3564 0 0,-8-2-5040 0 0</inkml:trace>
  <inkml:trace contextRef="#ctx0" brushRef="#br0" timeOffset="1213.147">1204 785 0 0 0,'0'0'671'0'0,"0"0"1075"0"0,0 0 518 0 0,0 0 202 0 0,0 0-60 0 0,0 0-240 0 0,0 0-351 0 0,0 0-364 0 0,0 0-191 0 0,0 0-95 0 0,0 0-63 0 0,0 0-80 0 0,0 0-124 0 0,1-11-129 0 0,3-34-141 0 0,-4 44-574 0 0,0 0 0 0 0,0 0 0 0 0,0 0 1 0 0,0 0-1 0 0,-1 0 0 0 0,1-1 1 0 0,0 1-1 0 0,-1 0 0 0 0,1 0 0 0 0,-1 0 1 0 0,1 0-1 0 0,-1 0 0 0 0,1 0 0 0 0,-1 0 1 0 0,0 0-1 0 0,0 1 0 0 0,1-1 1 0 0,-1 0-1 0 0,0 0 0 0 0,0 1 0 0 0,0-1 1 0 0,0 0-1 0 0,0 1 0 0 0,0-1 0 0 0,0 1 1 0 0,0-1-1 0 0,0 1 0 0 0,0-1 1 0 0,0 1-1 0 0,0 0 0 0 0,0 0 0 0 0,-1-1 1 0 0,1 1-1 0 0,0 0 0 0 0,0 0 0 0 0,0 0 1 0 0,0 0-1 0 0,0 0 0 0 0,-1 1-54 0 0,-3-1 151 0 0,-13 0-72 0 0,0 0 0 0 0,-1 2 0 0 0,1 1 0 0 0,0 0 0 0 0,0 1 1 0 0,0 1-1 0 0,1 0 0 0 0,0 2 0 0 0,0 0 0 0 0,0 1 0 0 0,1 0 0 0 0,0 1 0 0 0,0 1 1 0 0,1 1-1 0 0,-11 10-79 0 0,15-15 6 0 0,1 1 0 0 0,0 0 1 0 0,0 0-1 0 0,1 1 0 0 0,0 0 1 0 0,0 1-1 0 0,1 0 0 0 0,0 0 0 0 0,0 1 1 0 0,1 0-1 0 0,1 0 0 0 0,0 1 1 0 0,0 0-1 0 0,1 0 0 0 0,0 0 0 0 0,1 1 1 0 0,0-1-1 0 0,1 1 0 0 0,0 0 1 0 0,1 0-1 0 0,0 0 0 0 0,1 0 1 0 0,0 1-1 0 0,1-1 0 0 0,2 9-6 0 0,1-16 17 0 0,0 0 0 0 0,1 1-1 0 0,0-1 1 0 0,0 0 0 0 0,0-1-1 0 0,1 1 1 0 0,0-1 0 0 0,0 0 0 0 0,0 0-1 0 0,0-1 1 0 0,0 1 0 0 0,1-1-1 0 0,0 0 1 0 0,-1-1 0 0 0,1 1 0 0 0,0-1-1 0 0,0 0 1 0 0,0-1 0 0 0,1 1-1 0 0,-1-1 1 0 0,0-1 0 0 0,1 1 0 0 0,-1-1-1 0 0,0 0 1 0 0,1 0 0 0 0,-1-1-1 0 0,0 0 1 0 0,1 0 0 0 0,-1 0 0 0 0,1-1-17 0 0,11-4 111 0 0,1-1 0 0 0,-1-1 0 0 0,0 0 0 0 0,-1-2 1 0 0,0 0-1 0 0,0 0 0 0 0,-1-2 0 0 0,0 0 0 0 0,-1-1 1 0 0,6-6-112 0 0,-8 7 45 0 0,21-17 104 0 0,-3-1 1 0 0,0-2-1 0 0,-2-1 1 0 0,-2-1-1 0 0,18-29-149 0 0,-15 8 69 0 0,-30 55-77 0 0,0 0-17 0 0,0 0-20 0 0,0 0-21 0 0,0 19-211 0 0,0 160-1171 0 0,35-129-2030 0 0,-15-34-5091 0 0,-11-12-2885 0 0</inkml:trace>
  <inkml:trace contextRef="#ctx0" brushRef="#br0" timeOffset="1676.984">1423 1105 4185 0 0,'0'0'3329'0'0,"0"0"-611"0"0,0 0-314 0 0,0 0-222 0 0,0 0-352 0 0,0 0-366 0 0,0 0-349 0 0,0 0-278 0 0,0 0-143 0 0,0 0-87 0 0,0 0-42 0 0,0 0 6 0 0,12-14-31 0 0,83-101 880 0 0,3-16-229 0 0,-55 85-1142 0 0,-42 109-1015 0 0,-1-57 978 0 0,0-1 0 0 0,0 0 1 0 0,1 1-1 0 0,0-1 1 0 0,0 0-1 0 0,0 0 1 0 0,1 1-1 0 0,0-1 1 0 0,0 0-1 0 0,0-1 0 0 0,0 1 1 0 0,1 0-1 0 0,0-1 1 0 0,0 1-1 0 0,0-1 1 0 0,0 0-1 0 0,1 0 0 0 0,0 0 1 0 0,0 0-1 0 0,0-1 1 0 0,0 1-1 0 0,0-1 1 0 0,1 0-1 0 0,-1-1 0 0 0,1 1 1 0 0,0-1-1 0 0,0 0 1 0 0,0 0-1 0 0,0 0 1 0 0,0-1-1 0 0,4 1-12 0 0,-4-1 58 0 0,0 0-1 0 0,0-1 1 0 0,1 1 0 0 0,-1-1-1 0 0,0 0 1 0 0,0-1 0 0 0,1 1-1 0 0,-1-1 1 0 0,0 0 0 0 0,0 0-1 0 0,0-1 1 0 0,0 1 0 0 0,0-1-1 0 0,0 0 1 0 0,0-1 0 0 0,-1 1-1 0 0,4-3-57 0 0,-6 3-51 0 0,1-1 0 0 0,0 0 0 0 0,-1 0 0 0 0,0 0 0 0 0,1-1 0 0 0,-1 1 0 0 0,-1 0 0 0 0,1-1 0 0 0,0 0 0 0 0,-1 1 0 0 0,0-1 0 0 0,1 0 0 0 0,-2 1 0 0 0,1-1 0 0 0,0 0 0 0 0,-1 0 0 0 0,1 0 0 0 0,-1-1 51 0 0,0-27-7782 0 0,0 25 4721 0 0,0-1-8861 0 0</inkml:trace>
  <inkml:trace contextRef="#ctx0" brushRef="#br0" timeOffset="2042.815">1810 89 9394 0 0,'0'0'1847'0'0,"0"0"-483"0"0,0 0-238 0 0,0 0-50 0 0,0 0 31 0 0,0 0-44 0 0,0 0-111 0 0,0 0-144 0 0,0 0-116 0 0,0 0-83 0 0,0 0-55 0 0,35-13-69 0 0,109-42-88 0 0,-49 35 307 0 0,-93 21-679 0 0,0-1 1 0 0,-1 1-1 0 0,1 0 0 0 0,0 0 1 0 0,0 0-1 0 0,-1 1 0 0 0,1-1 1 0 0,0 0-1 0 0,-1 1 0 0 0,1-1 1 0 0,-1 1-1 0 0,0-1 0 0 0,1 1 0 0 0,-1-1 1 0 0,0 1-1 0 0,0 0 0 0 0,0 0 1 0 0,0 0-1 0 0,-1 0 0 0 0,1-1 1 0 0,0 1-1 0 0,-1 0 0 0 0,1 0 1 0 0,-1 0-1 0 0,0 0 0 0 0,1 1 0 0 0,-1-1 1 0 0,0 0-1 0 0,0 0 0 0 0,-1 0 1 0 0,1 0-1 0 0,0 0 0 0 0,-1 0 1 0 0,1 0-1 0 0,-1 0 0 0 0,0 0 1 0 0,1 0-1 0 0,-1-1 0 0 0,0 1 1 0 0,0 0-1 0 0,0 0 0 0 0,-1-1 0 0 0,1 1 1 0 0,0 0-1 0 0,-1-1 0 0 0,1 1 1 0 0,0-1-1 0 0,-1 0 0 0 0,0 1 1 0 0,1-1-1 0 0,-2 0-25 0 0,-37 45 332 0 0,-25 41 146 0 0,65-85-464 0 0,-1 0 0 0 0,1 0 1 0 0,-1 0-1 0 0,1 1 1 0 0,0-1-1 0 0,0 0 0 0 0,0 0 1 0 0,0 0-1 0 0,0 1 1 0 0,0-1-1 0 0,1 0 0 0 0,-1 0 1 0 0,1 0-1 0 0,0 0 1 0 0,-1 0-1 0 0,1 0 1 0 0,0 0-1 0 0,0 0 0 0 0,0 0 1 0 0,0 0-1 0 0,1 0 1 0 0,-1 0-1 0 0,1-1 0 0 0,-1 1 1 0 0,1 0-1 0 0,-1-1 1 0 0,1 1-1 0 0,0-1 0 0 0,0 0 1 0 0,-1 0-1 0 0,1 0 1 0 0,0 0-1 0 0,0 0 1 0 0,0 0-1 0 0,1 0-14 0 0,82 27 631 0 0,-74-26-562 0 0,104 26-27 0 0,-65-3-1531 0 0,-37-18-1766 0 0,-1 0-3302 0 0,-8-3-5298 0 0</inkml:trace>
  <inkml:trace contextRef="#ctx0" brushRef="#br0" timeOffset="2404.855">2489 340 11146 0 0,'0'0'1901'0'0,"0"0"-338"0"0,0 0-114 0 0,0 0-114 0 0,0 0-129 0 0,0 0-198 0 0,-23 35-212 0 0,-73 116-184 0 0,29-24 246 0 0,56-105-749 0 0,2 1 0 0 0,0 0 0 0 0,1 0 0 0 0,1 0 0 0 0,2 1 0 0 0,0 0 0 0 0,2 0 0 0 0,0 1 0 0 0,2-1 0 0 0,0 1 0 0 0,2-1 0 0 0,1 5-109 0 0,0-22 89 0 0,0 1-1 0 0,1 0 1 0 0,0-1-1 0 0,0 1 1 0 0,1-1-1 0 0,0 0 1 0 0,0 0-1 0 0,1 0 0 0 0,0-1 1 0 0,0 0-1 0 0,1 1 1 0 0,-1-2-1 0 0,1 1 1 0 0,0-1-1 0 0,1 0 1 0 0,-1 0-1 0 0,1-1 1 0 0,0 0-1 0 0,0 0 1 0 0,1 0-1 0 0,-1-1 0 0 0,1 0 1 0 0,0-1-1 0 0,-1 0 1 0 0,1 0-1 0 0,0 0 1 0 0,0-1-1 0 0,1 0 1 0 0,-1-1-1 0 0,2 0-88 0 0,-1 1 137 0 0,1-1 0 0 0,0 0 0 0 0,-1-1 0 0 0,1 0 0 0 0,-1-1 0 0 0,1 0-1 0 0,-1 0 1 0 0,0-1 0 0 0,0 0 0 0 0,0 0 0 0 0,0-1 0 0 0,-1-1 0 0 0,1 1 0 0 0,4-5-137 0 0,2-1 101 0 0,-1 0 0 0 0,-1-1-1 0 0,0-1 1 0 0,0 0 0 0 0,-1 0 0 0 0,-1-2 0 0 0,0 1 0 0 0,-1-1 0 0 0,0-1 0 0 0,-1 0 0 0 0,-1 0 0 0 0,-1-1 0 0 0,0 0 0 0 0,0 0 0 0 0,-2-1 0 0 0,0 0 0 0 0,1-12-101 0 0,-3 15-6 0 0,-1 0 1 0 0,0-1-1 0 0,-2 1 1 0 0,1-1-1 0 0,-2 1 0 0 0,0-1 1 0 0,-1 1-1 0 0,0-1 1 0 0,-1 1-1 0 0,-1 0 1 0 0,0 0-1 0 0,-1 0 0 0 0,0 1 1 0 0,-1 0-1 0 0,-1 0 1 0 0,-5-8 5 0 0,6 11-146 0 0,-1 0 0 0 0,0 0 0 0 0,-1 1 0 0 0,1 1 0 0 0,-2-1 0 0 0,1 1 0 0 0,-1 0 0 0 0,-1 1 0 0 0,1 0 0 0 0,-1 1 0 0 0,-1 0 0 0 0,1 1 0 0 0,-1-1 0 0 0,0 2 0 0 0,0 0 0 0 0,0 0 0 0 0,0 1 0 0 0,-1 0 0 0 0,1 1 0 0 0,-1 1 0 0 0,0 0 0 0 0,0 0 0 0 0,0 1 1 0 0,1 0-1 0 0,-1 1 0 0 0,0 1 0 0 0,1 0 0 0 0,-1 0 0 0 0,-3 2 146 0 0,-54 28-3073 0 0,27-7-3484 0 0,22-13-4975 0 0</inkml:trace>
  <inkml:trace contextRef="#ctx0" brushRef="#br0" timeOffset="2723.511">2176 892 7122 0 0,'0'0'2343'0'0,"0"0"-166"0"0,0 0-53 0 0,0 0-79 0 0,0 0-151 0 0,0 0-266 0 0,0 0-390 0 0,0 0-372 0 0,0 0-241 0 0,0 0-113 0 0,0 0-88 0 0,0 0-80 0 0,0 0-57 0 0,6-7-83 0 0,57-71 338 0 0,-47 66-416 0 0,-4 2-65 0 0,-1 0-1 0 0,2 0 1 0 0,-1 1-1 0 0,2 1 1 0 0,-1 1-1 0 0,1-1 1 0 0,0 2-1 0 0,0 0 1 0 0,1 1 0 0 0,-1 0-1 0 0,1 1 1 0 0,0 1-1 0 0,8-1-60 0 0,-20 6 16 0 0,0-1-1 0 0,0 1 1 0 0,-1 0 0 0 0,1 0-1 0 0,-1 0 1 0 0,1 0 0 0 0,-1 0-1 0 0,0 1 1 0 0,0-1 0 0 0,0 0-1 0 0,0 1 1 0 0,0 0-1 0 0,0 0 1 0 0,-1-1 0 0 0,1 1-1 0 0,-1 0 1 0 0,0 0 0 0 0,0 0-1 0 0,0 0 1 0 0,0 3-16 0 0,6 10 78 0 0,-5-11-52 0 0,0 0 1 0 0,0 0-1 0 0,1 0 1 0 0,-1 0-1 0 0,1-1 1 0 0,0 1-1 0 0,0-1 1 0 0,1 0-1 0 0,-1 0 0 0 0,1 0 1 0 0,0 0-1 0 0,0-1 1 0 0,0 1-1 0 0,1-1 1 0 0,-1 0-1 0 0,1-1 1 0 0,0 1-1 0 0,-1-1 1 0 0,1 0-1 0 0,0 0 1 0 0,1 0-1 0 0,-1-1 1 0 0,0 1-1 0 0,0-1 1 0 0,1-1-1 0 0,2 1-26 0 0,1-1-26 0 0,-7 1-15 0 0,0-1 0 0 0,0 0 0 0 0,0 1 0 0 0,0-1 0 0 0,0 0 0 0 0,0 0 0 0 0,0-1 0 0 0,0 1 0 0 0,0 0 0 0 0,0-1 0 0 0,0 1 0 0 0,-1-1 0 0 0,1 1 0 0 0,0-1 0 0 0,0 0 0 0 0,0 0 0 0 0,-1 0 0 0 0,1 0 0 0 0,0 0 0 0 0,-1 0 0 0 0,1 0 0 0 0,-1 0 0 0 0,1-1 0 0 0,-1 1 0 0 0,0-1 0 0 0,2-1 41 0 0,-3 3-1467 0 0,0 0-2819 0 0,0 0-6570 0 0</inkml:trace>
  <inkml:trace contextRef="#ctx0" brushRef="#br0" timeOffset="3346.888">2820 962 4297 0 0,'0'0'4818'0'0,"0"0"-2527"0"0,0 0-977 0 0,0 0 37 0 0,0 0 104 0 0,0 0-31 0 0,0 0-182 0 0,0 0-311 0 0,0 0-238 0 0,0 0-94 0 0,0 0-44 0 0,0 0-66 0 0,0 0-94 0 0,-4 7-92 0 0,-4 3-252 0 0,2-1 0 0 0,0 2 0 0 0,0-1 1 0 0,1 0-1 0 0,0 1 0 0 0,0 0 0 0 0,2 0 1 0 0,-1 1-1 0 0,1-1 0 0 0,1 1 0 0 0,0-1 1 0 0,1 1-1 0 0,0 0 0 0 0,0 0-51 0 0,4-9 47 0 0,-1 0 0 0 0,0 0 0 0 0,1 0-1 0 0,0-1 1 0 0,-1 1 0 0 0,1-1 0 0 0,0 0 0 0 0,0 0-1 0 0,1 0 1 0 0,-1 0 0 0 0,0-1 0 0 0,0 1 0 0 0,1-1-1 0 0,-1 0 1 0 0,1 0 0 0 0,0 0 0 0 0,-1 0 0 0 0,1 0-1 0 0,-1-1 1 0 0,1 0 0 0 0,0 0 0 0 0,0 0 0 0 0,-1 0-1 0 0,1 0 1 0 0,0-1 0 0 0,-1 0 0 0 0,1 0 0 0 0,-1 0-1 0 0,1 0 1 0 0,-1 0 0 0 0,1-1 0 0 0,-1 1 0 0 0,3-3-47 0 0,-2 1 27 0 0,-1 0 1 0 0,1 0 0 0 0,-1-1 0 0 0,0 1-1 0 0,0-1 1 0 0,0 1 0 0 0,0-1 0 0 0,-1 0-1 0 0,0 0 1 0 0,0-1 0 0 0,0 1 0 0 0,0 0-1 0 0,-1-1 1 0 0,1 1 0 0 0,-1-1 0 0 0,0 1-1 0 0,0-1 1 0 0,-1 1 0 0 0,1-1 0 0 0,-1 0-1 0 0,0 1 1 0 0,-1-1 0 0 0,1 0 0 0 0,-1 1-1 0 0,0-1 1 0 0,0 1 0 0 0,0-1 0 0 0,-1 1 0 0 0,1-1-1 0 0,-1 1 1 0 0,0 0 0 0 0,0 0 0 0 0,-1 0-1 0 0,1 0 1 0 0,-1 0 0 0 0,0 0 0 0 0,0 1-1 0 0,0-1 1 0 0,-1 1 0 0 0,1 0 0 0 0,-1 0-1 0 0,1 0 1 0 0,-3-1-28 0 0,-28-19-2298 0 0,22 16-1263 0 0,1 2-4024 0 0,1 3-4583 0 0</inkml:trace>
  <inkml:trace contextRef="#ctx0" brushRef="#br0" timeOffset="3690.933">3025 741 7834 0 0,'0'0'4629'0'0,"0"0"-2214"0"0,0 0-986 0 0,0 0-75 0 0,0 0 38 0 0,0 0-45 0 0,0 0-153 0 0,0 0-195 0 0,0 0-164 0 0,0 0-115 0 0,34-5-109 0 0,105-15-133 0 0,105 1 96 0 0,-226 23-1994 0 0,-15 2-8420 0 0,-3-5-1838 0 0</inkml:trace>
  <inkml:trace contextRef="#ctx0" brushRef="#br0" timeOffset="4077.394">3316 538 13635 0 0,'0'0'1458'0'0,"0"0"-362"0"0,0 0 16 0 0,0 0 179 0 0,0 0 1 0 0,0 0-136 0 0,0 0-219 0 0,0 0-276 0 0,-6 35-198 0 0,-15 107-144 0 0,14-94-187 0 0,-5 132-1393 0 0,18-154-1853 0 0,-1-15-3868 0 0,-2-3-4389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88 9874 0 0,'0'0'1995'0'0,"0"0"-394"0"0,0 0-194 0 0,0 0-115 0 0,0 0-183 0 0,0 0-191 0 0,0 0-227 0 0,0 0-207 0 0,0 0-124 0 0,0 0-96 0 0,0 0-53 0 0,0 0-13 0 0,0 0-31 0 0,-22 31-12 0 0,-67 97-9 0 0,65-69 13 0 0,26-49-115 0 0,-1-7-11 0 0,-1 1 1 0 0,1-1-1 0 0,-1 0 0 0 0,1 1 0 0 0,0-1 0 0 0,1 0 1 0 0,-1 1-1 0 0,0-1 0 0 0,1 0 0 0 0,0 0 0 0 0,0 0 1 0 0,0 0-1 0 0,0 0 0 0 0,0-1 0 0 0,0 1 0 0 0,1-1 1 0 0,-1 1-1 0 0,1-1 0 0 0,0 0 0 0 0,0 0 0 0 0,0 0 1 0 0,0 0-1 0 0,0-1 0 0 0,0 1 0 0 0,0-1 0 0 0,1 0 1 0 0,-1 1-1 0 0,0-2 0 0 0,1 1 0 0 0,-1 0 0 0 0,1-1 1 0 0,-1 1-1 0 0,1-1 0 0 0,-1 0 0 0 0,1 0 0 0 0,-1-1 1 0 0,1 1-1 0 0,-1-1 0 0 0,1 0 0 0 0,-1 1 0 0 0,0-2 1 0 0,1 1-1 0 0,-1 0 0 0 0,0-1 0 0 0,0 1 0 0 0,0-1 1 0 0,0 0-1 0 0,1-1-33 0 0,8-5 118 0 0,-1-1 0 0 0,0-1 1 0 0,-1 0-1 0 0,0 0 0 0 0,0-1 0 0 0,-1 0 1 0 0,-1-1-1 0 0,0 0 0 0 0,0 0 1 0 0,-1-1-1 0 0,-1 0 0 0 0,0 0 0 0 0,-1-1 1 0 0,0 1-1 0 0,-1-1 0 0 0,-1 0 0 0 0,0-1 1 0 0,-1 1-1 0 0,0 0 0 0 0,-1-1 0 0 0,-1 1 1 0 0,-1-9-119 0 0,2 20-78 0 0,-1 1 1 0 0,1-1-1 0 0,0 1 1 0 0,-1-1 0 0 0,0 0-1 0 0,0 1 1 0 0,0-1-1 0 0,0 1 1 0 0,0-1 0 0 0,0 0-1 0 0,-1 1 1 0 0,1-1-1 0 0,-1 1 1 0 0,0-1-1 0 0,0 1 1 0 0,0-1 0 0 0,0 1-1 0 0,0-1 1 0 0,0 1-1 0 0,-1 0 1 0 0,1 0 0 0 0,-1 0-1 0 0,0 0 1 0 0,1 0-1 0 0,-1 0 1 0 0,0 0 0 0 0,0 0-1 0 0,0 1 1 0 0,0-1-1 0 0,-1 1 1 0 0,1-1-1 0 0,0 1 1 0 0,-1 0 0 0 0,1 0-1 0 0,0 0 1 0 0,-1 0-1 0 0,0 1 1 0 0,1-1 0 0 0,-1 1-1 0 0,-1-1 78 0 0,-26 3-3935 0 0,12 3-3716 0 0,9-1-2937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02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1 236 6345 0 0,'0'0'3516'0'0,"0"0"-952"0"0,0 0-542 0 0,0 0-354 0 0,0 0-278 0 0,0 0-180 0 0,0 0-150 0 0,0 0-117 0 0,0 0-62 0 0,0 0-66 0 0,0 0-52 0 0,0 0-66 0 0,30-6-66 0 0,93-18-80 0 0,76 4 1092 0 0,-93 12-1515 0 0,-39 0-891 0 0,-60-1-1558 0 0,-7 1-5882 0 0,0 7 5594 0 0,0 1-9154 0 0</inkml:trace>
  <inkml:trace contextRef="#ctx0" brushRef="#br0" timeOffset="284.241">321 1 13619 0 0,'0'0'1968'0'0,"0"0"-465"0"0,0 0-177 0 0,0 0-7 0 0,0 0-39 0 0,0 0-128 0 0,0 0-219 0 0,0 0-248 0 0,0 0-113 0 0,-9 34-97 0 0,-27 109-110 0 0,23-29 249 0 0,18 32-1056 0 0,8-123-1283 0 0,-6-19-5387 0 0,-1-4-4411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7:14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1514 609 13843 0 0,'0'0'2344'0'0,"0"0"-1014"0"0,0 0-462 0 0,0 0-77 0 0,0 0-68 0 0,0 0-115 0 0,0 0-188 0 0,0 0-201 0 0,0 0-118 0 0,-6 32-49 0 0,-20 98-44 0 0,20-64-316 0 0,15-44-1092 0 0,-1-18-8158 0 0,-7-4-483 0 0</inkml:trace>
  <inkml:trace contextRef="#ctx0" brushRef="#br0" timeOffset="170.296">1520 458 9978 0 0,'0'0'3369'0'0,"0"0"-1049"0"0,0 0-543 0 0,0 0-401 0 0,0 0-368 0 0,0 0-248 0 0,0 0-304 0 0,0 0-223 0 0,0 0-137 0 0,0 0-168 0 0,0 0-297 0 0,0 0-423 0 0,0 0-560 0 0,0 0-1377 0 0,-57-136-6216 0 0</inkml:trace>
  <inkml:trace contextRef="#ctx0" brushRef="#br0" timeOffset="484.1">1910 64 7410 0 0,'0'0'3267'0'0,"0"0"-1260"0"0,0 0-539 0 0,0 0-163 0 0,0 0-188 0 0,0 0-185 0 0,0 0-194 0 0,0 0-167 0 0,0 0-41 0 0,0 0 48 0 0,0 0-6 0 0,0 0-64 0 0,0 0-60 0 0,4 18-60 0 0,14 57-62 0 0,-13 94 941 0 0,6 420-384 0 0,-10-497-1617 0 0,-16-126-6191 0 0,13 21 1281 0 0,0 4-5184 0 0</inkml:trace>
  <inkml:trace contextRef="#ctx0" brushRef="#br0" timeOffset="981.035">1718 572 3617 0 0,'0'0'2796'0'0,"0"0"-1326"0"0,0 0-35 0 0,0 0 273 0 0,0 0 25 0 0,0 0-164 0 0,0 0-290 0 0,0 0-342 0 0,0 0-303 0 0,0 0-210 0 0,0 0-152 0 0,33 2-106 0 0,100 5-70 0 0,31 17 100 0 0,-10 39 1386 0 0,-145-58-1378 0 0,0-1 0 0 0,1 0 1 0 0,-1-1-1 0 0,1 0 0 0 0,0 0 1 0 0,-1-1-1 0 0,1-1 0 0 0,0 1 1 0 0,0-1-1 0 0,0-1 1 0 0,0 0-1 0 0,1-1 0 0 0,-1 1 1 0 0,0-2-1 0 0,-1 0 0 0 0,1 0 1 0 0,0 0-1 0 0,0-2 0 0 0,-1 1 1 0 0,0-1-1 0 0,0 0 1 0 0,0-1-1 0 0,0 0 0 0 0,0 0 1 0 0,4-5-205 0 0,-9 6 11 0 0,0 1 1 0 0,-1 0 0 0 0,0-1 0 0 0,0 1-1 0 0,0-1 1 0 0,0 0 0 0 0,0 0 0 0 0,-1 0-1 0 0,0-1 1 0 0,0 1 0 0 0,0 0 0 0 0,0-1-1 0 0,-1 0 1 0 0,1 1 0 0 0,-1-1 0 0 0,0 0-1 0 0,-1 1 1 0 0,1-1 0 0 0,-1 0 0 0 0,0 0-1 0 0,0 0 1 0 0,-1 1 0 0 0,1-1-1 0 0,-1 0 1 0 0,0 0 0 0 0,0 1 0 0 0,-1-1-1 0 0,1 1 1 0 0,-1-1 0 0 0,0 1 0 0 0,-1-1-1 0 0,1 1 1 0 0,-1 0 0 0 0,1 0 0 0 0,-1 0-1 0 0,0 1 1 0 0,0-1 0 0 0,-1 1 0 0 0,1 0-1 0 0,-1-1 1 0 0,0 1 0 0 0,0 1 0 0 0,0-1-1 0 0,0 1 1 0 0,0-1 0 0 0,-4 0-12 0 0,1 1-39 0 0,-1-1 0 0 0,1 1 0 0 0,-1 1 0 0 0,1 0 0 0 0,-1 0 0 0 0,0 0 0 0 0,0 1 0 0 0,0 0 0 0 0,1 1 0 0 0,-1-1 0 0 0,0 2 0 0 0,0-1 0 0 0,1 1 0 0 0,-1 0 0 0 0,1 0 0 0 0,0 1 0 0 0,-1 0 0 0 0,1 1 0 0 0,0 0 0 0 0,1 0 0 0 0,-1 0 0 0 0,-5 5 39 0 0,0 0-21 0 0,0 0 0 0 0,1 1 0 0 0,0 1 0 0 0,1 0 1 0 0,0 0-1 0 0,1 0 0 0 0,0 2 0 0 0,1-1 0 0 0,0 1 0 0 0,1 0 0 0 0,1 0 0 0 0,0 1 0 0 0,0 0 0 0 0,1 2 21 0 0,2-8 11 0 0,0 0-1 0 0,1-1 1 0 0,0 1 0 0 0,1 1-1 0 0,-1-1 1 0 0,1 0 0 0 0,1 0-1 0 0,0 0 1 0 0,0 1 0 0 0,1-1-1 0 0,-1 0 1 0 0,2 0 0 0 0,-1 0-1 0 0,1 0 1 0 0,1 0 0 0 0,-1 0-1 0 0,1 0 1 0 0,1-1 0 0 0,0 1-1 0 0,-1-1 1 0 0,2 0 0 0 0,-1 0-1 0 0,1-1 1 0 0,1 1 0 0 0,-1-1-1 0 0,1 0 1 0 0,6 5-11 0 0,14 6 66 0 0,1-1-1 0 0,1-1 1 0 0,0-2-1 0 0,1-1 1 0 0,1-1 0 0 0,0-1-1 0 0,0-1 1 0 0,1-2 0 0 0,-1-2-1 0 0,2 0 1 0 0,-1-2 0 0 0,0-1-1 0 0,1-2 1 0 0,27-3-66 0 0,7-10-556 0 0,-39 3-5994 0 0,-18 7 1731 0 0,-1-1-7651 0 0</inkml:trace>
  <inkml:trace contextRef="#ctx0" brushRef="#br0" timeOffset="-590.378">124 392 6065 0 0,'0'0'2027'0'0,"0"0"-272"0"0,0 0-22 0 0,0 0 114 0 0,0 0 23 0 0,0 0-203 0 0,0 0-392 0 0,0 0-390 0 0,0 0-249 0 0,0 0-124 0 0,0 0-32 0 0,0 0 9 0 0,-4 19-23 0 0,-12 64-52 0 0,14-75-357 0 0,0 0 1 0 0,0 0 0 0 0,1 0 0 0 0,0 0-1 0 0,0 0 1 0 0,1 0 0 0 0,0 1-1 0 0,0-1 1 0 0,1 0 0 0 0,0 0 0 0 0,0 0-1 0 0,1 0 1 0 0,0 0 0 0 0,1 0-1 0 0,0-1 1 0 0,0 1 0 0 0,0-1 0 0 0,1 0-1 0 0,0 0 1 0 0,1 0 0 0 0,0 0-1 0 0,0-1 1 0 0,0 1 0 0 0,0-1 0 0 0,1-1-1 0 0,0 1 1 0 0,1-1 0 0 0,-1 0-1 0 0,3 1-57 0 0,-5-4 43 0 0,1 0 1 0 0,-1-1-1 0 0,1 0 0 0 0,0 0 0 0 0,-1 0 0 0 0,1 0 0 0 0,0-1 0 0 0,-1 1 0 0 0,1-1 0 0 0,0 0 0 0 0,0-1 0 0 0,-1 1 0 0 0,1-1 0 0 0,0 0 0 0 0,-1 0 0 0 0,1-1 1 0 0,-1 1-1 0 0,1-1 0 0 0,-1 0 0 0 0,0 0 0 0 0,1 0 0 0 0,-1-1 0 0 0,0 1 0 0 0,0-2-43 0 0,81-80 593 0 0,-80 77-556 0 0,-4 7-37 0 0,-1 0 0 0 0,0 1-1 0 0,0-1 1 0 0,0 0 0 0 0,1 1-1 0 0,-1-1 1 0 0,0 0 0 0 0,0 1 0 0 0,1-1-1 0 0,-1 0 1 0 0,0 0 0 0 0,1 1 0 0 0,-1-1-1 0 0,0 0 1 0 0,1 0 0 0 0,-1 0-1 0 0,0 1 1 0 0,1-1 0 0 0,-1 0 0 0 0,1 0-1 0 0,-1 0 1 0 0,0 0 0 0 0,1 0-1 0 0,-1 0 1 0 0,1 0 0 0 0,-1 0 0 0 0,0 0-1 0 0,1 0 1 0 0,-1 0 0 0 0,1 0-1 0 0,-1 0 1 0 0,0 0 0 0 0,1 0 0 0 0,-1 0-1 0 0,0 0 1 0 0,1-1 0 0 0,-1 1-1 0 0,1 0 1 0 0,-1 0 0 0 0,0 0 0 0 0,1-1-1 0 0,-1 1 1 0 0,0 0 0 0 0,0 0-1 0 0,1-1 1 0 0,-1 1 0 0 0,0 0 0 0 0,1-1-1 0 0,-1 1 1 0 0,0 0 0 0 0,0-1-1 0 0,0 1 1 0 0,1 0 0 0 0,-1-1 0 0 0,0 1-1 0 0,0-1 1 0 0,0 1 0 0 0,0 0-1 0 0,0-1 1 0 0,4 24 21 0 0,34 122 69 0 0,-36-140-85 0 0,1 0 0 0 0,-1 0 1 0 0,1-1-1 0 0,1 1 0 0 0,-1-1 0 0 0,0 0 0 0 0,1 0 0 0 0,0 0 0 0 0,0-1 0 0 0,0 1 1 0 0,0-1-1 0 0,1 0 0 0 0,-1 0 0 0 0,1 0 0 0 0,0-1 0 0 0,0 1 0 0 0,0-1 0 0 0,0-1 1 0 0,0 1-1 0 0,0-1 0 0 0,1 1 0 0 0,-1-2 0 0 0,0 1 0 0 0,1 0 0 0 0,-1-1 0 0 0,2 0-5 0 0,3-3 66 0 0,0 0-1 0 0,-1-1 0 0 0,0 0 1 0 0,0 0-1 0 0,0-1 0 0 0,0-1 0 0 0,-1 1 1 0 0,1-1-1 0 0,-1 0 0 0 0,-1-1 1 0 0,1 0-1 0 0,-1 0 0 0 0,-1-1 1 0 0,1 0-1 0 0,-1 0 0 0 0,-1 0 0 0 0,1-1 1 0 0,-1 0-1 0 0,-1 0 0 0 0,0 0 1 0 0,0-1-1 0 0,1-5-65 0 0,3-5 51 0 0,-1-1 1 0 0,-1 0 0 0 0,0 0-1 0 0,-2-1 1 0 0,-1 0 0 0 0,0 1-1 0 0,-1-20-51 0 0,-2 40-200 0 0,0 1-131 0 0,0 0-206 0 0,0 0-226 0 0,9 8-4355 0 0,-5-5-1413 0 0,-1 1-5280 0 0</inkml:trace>
  <inkml:trace contextRef="#ctx0" brushRef="#br0" timeOffset="-267.71">942 904 5793 0 0,'0'0'2389'0'0,"0"0"-512"0"0,0 0 92 0 0,0 0 190 0 0,0 0 24 0 0,0 0-250 0 0,0 0-477 0 0,0 0-369 0 0,0 0-211 0 0,0 0-153 0 0,0 0-100 0 0,0 0-69 0 0,0 0-64 0 0,-4 2-15 0 0,4-1-446 0 0,-1-1 1 0 0,0 0 0 0 0,0 1 0 0 0,0-1 0 0 0,0 0-1 0 0,0 1 1 0 0,0-1 0 0 0,0 0 0 0 0,0 0 0 0 0,0 0 0 0 0,0 0-1 0 0,0 0 1 0 0,0 0 0 0 0,1 0 0 0 0,-1 0 0 0 0,0-1-1 0 0,0 1 1 0 0,0 0 0 0 0,0 0 0 0 0,0-1 0 0 0,0 1-1 0 0,0 0 1 0 0,0-1 0 0 0,1 1 0 0 0,-1-1 0 0 0,0 0 0 0 0,0 1-1 0 0,0-1 1 0 0,1 1 0 0 0,-1-1 0 0 0,0 0 0 0 0,1 0-1 0 0,-1 1 1 0 0,1-1 0 0 0,-1 0 0 0 0,1 0 0 0 0,-1 0 0 0 0,1 0-1 0 0,0 0 1 0 0,-1 1 0 0 0,1-1 0 0 0,0 0 0 0 0,0 0-1 0 0,-1 0 1 0 0,1 0 0 0 0,0 0 0 0 0,0 0 0 0 0,0 0-1 0 0,0 0 1 0 0,0 0 0 0 0,1 0 0 0 0,-1 0 0 0 0,0 0 0 0 0,0 0-1 0 0,1 0 1 0 0,-1 0 0 0 0,0 1 0 0 0,1-1 0 0 0,-1 0-1 0 0,1 0 1 0 0,-1 0 0 0 0,1 0-30 0 0,12-101 576 0 0,77-72-368 0 0,-87 170-207 0 0,12-16-28 0 0,1 0 0 0 0,0 0 0 0 0,1 2 0 0 0,1 0 0 0 0,1 1 0 0 0,13-8 27 0 0,-32 25-12 0 0,1-1 0 0 0,-1 1 0 0 0,1-1 1 0 0,-1 1-1 0 0,1 0 0 0 0,-1 0 0 0 0,1-1 0 0 0,0 1 1 0 0,-1 0-1 0 0,1 0 0 0 0,0-1 0 0 0,-1 1 0 0 0,1 0 1 0 0,-1 0-1 0 0,1 0 0 0 0,0 0 0 0 0,-1 0 0 0 0,1 0 1 0 0,0 0-1 0 0,-1 0 0 0 0,1 0 0 0 0,0 1 0 0 0,-1-1 1 0 0,1 0-1 0 0,0 0 0 0 0,-1 0 0 0 0,1 1 0 0 0,-1-1 1 0 0,1 0-1 0 0,-1 1 0 0 0,1-1 0 0 0,-1 1 0 0 0,1-1 1 0 0,-1 0-1 0 0,1 1 0 0 0,-1-1 0 0 0,1 1 1 0 0,-1-1-1 0 0,0 1 0 0 0,1 0 0 0 0,-1-1 0 0 0,0 1 1 0 0,1-1-1 0 0,-1 1 0 0 0,0 0 0 0 0,0-1 0 0 0,0 1 1 0 0,1-1-1 0 0,-1 1 0 0 0,0 0 0 0 0,0-1 0 0 0,0 1 1 0 0,0 0-1 0 0,0-1 0 0 0,0 1 0 0 0,0 0 0 0 0,-1-1 1 0 0,1 1-1 0 0,0 0 0 0 0,0-1 0 0 0,0 1 0 0 0,-1-1 1 0 0,1 2 11 0 0,-6 49-423 0 0,6-50 394 0 0,-1 3-394 0 0,-5 54-154 0 0,10-39-2372 0 0,5-6-3708 0 0,-4-9-1807 0 0</inkml:trace>
  <inkml:trace contextRef="#ctx0" brushRef="#br0" timeOffset="10770.399">6451 1021 0 0 0,'0'0'549'0'0,"0"0"896"0"0,0 0 543 0 0,0 0 257 0 0,0 0 14 0 0,0 0-189 0 0,0 0-258 0 0,0 0-212 0 0,0 0-173 0 0,0 0-192 0 0,0 0-213 0 0,-8 0-187 0 0,-33 0 473 0 0,41 0-767 0 0,0 0-69 0 0,0 0-73 0 0,0 0-81 0 0,21 0 998 0 0,153-14 1292 0 0,63-26-1658 0 0,-161 39-765 0 0,-41 1-4323 0 0,-41 14-6016 0 0,2-9-1026 0 0</inkml:trace>
  <inkml:trace contextRef="#ctx0" brushRef="#br0" timeOffset="11349.219">6407 1338 12995 0 0,'0'0'2150'0'0,"0"0"-881"0"0,0 0-607 0 0,0 0-88 0 0,0 0 209 0 0,0 0 163 0 0,0 0 9 0 0,0 0-78 0 0,0 0-98 0 0,0 0-95 0 0,0 0-94 0 0,35-1-70 0 0,108-2-136 0 0,-5-18 129 0 0,14 1-1260 0 0,-89 17-7046 0 0,-49 3-3931 0 0</inkml:trace>
  <inkml:trace contextRef="#ctx0" brushRef="#br0" timeOffset="4167.058">3986 1327 6793 0 0,'0'0'2861'0'0,"0"0"-786"0"0,0 0-325 0 0,0 0-52 0 0,0 0-35 0 0,0 0-132 0 0,0 0-263 0 0,0 0-267 0 0,0 0-219 0 0,0 0-183 0 0,-33 11-149 0 0,-106 36-113 0 0,79-12 58 0 0,51-25-294 0 0,2-3-49 0 0,0 0 0 0 0,0 1 0 0 0,1 0 1 0 0,0 0-1 0 0,1 0 0 0 0,-1 1 1 0 0,2-1-1 0 0,-1 1 0 0 0,1 1 0 0 0,1-1 1 0 0,-1 0-1 0 0,2 1 0 0 0,-1 0 1 0 0,1 0-1 0 0,1-1 0 0 0,0 1 0 0 0,0 0 1 0 0,1 0-1 0 0,0 0 0 0 0,1 6-52 0 0,1-10-21 0 0,0 0-1 0 0,0 0 1 0 0,0-1 0 0 0,1 1-1 0 0,0-1 1 0 0,0 1 0 0 0,0-1-1 0 0,1 0 1 0 0,0 0-1 0 0,0-1 1 0 0,0 1 0 0 0,0-1-1 0 0,1 0 1 0 0,-1 0-1 0 0,1 0 1 0 0,0 0 0 0 0,0-1-1 0 0,1 0 1 0 0,-1 0 0 0 0,1-1-1 0 0,-1 1 1 0 0,1-1-1 0 0,0 0 1 0 0,0-1 0 0 0,0 0-1 0 0,0 0 1 0 0,0 0-1 0 0,0 0 1 0 0,5-1 21 0 0,136-26-3287 0 0,-101 9-1283 0 0,0-3-4345 0 0,-29 9 1958 0 0</inkml:trace>
  <inkml:trace contextRef="#ctx0" brushRef="#br0" timeOffset="4533.728">4242 1430 3009 0 0,'0'0'1743'0'0,"0"0"-248"0"0,0 0 29 0 0,0 0 204 0 0,0 0 129 0 0,0 0-92 0 0,0 0-310 0 0,0 0-374 0 0,-24 35-302 0 0,-73 109-193 0 0,70-82 159 0 0,28-53-507 0 0,-1-5-151 0 0,1 0 1 0 0,-1-1-1 0 0,1 1 0 0 0,0-1 1 0 0,0 0-1 0 0,0 1 0 0 0,0-1 0 0 0,0 0 1 0 0,1 1-1 0 0,0-1 0 0 0,0 0 1 0 0,0 0-1 0 0,0 0 0 0 0,0-1 0 0 0,0 1 1 0 0,1 0-1 0 0,-1-1 0 0 0,1 0 1 0 0,0 1-1 0 0,-1-1 0 0 0,1 0 0 0 0,0 0 1 0 0,1-1-1 0 0,-1 1 0 0 0,0-1 1 0 0,0 1-1 0 0,1-1 0 0 0,-1 0 0 0 0,0 0 1 0 0,1-1-1 0 0,-1 1 0 0 0,2-1-87 0 0,5 2 194 0 0,1 0 0 0 0,0-1 0 0 0,0-1 0 0 0,0 1 0 0 0,0-2-1 0 0,-1 0 1 0 0,1 0 0 0 0,0-1 0 0 0,0 0 0 0 0,1-1-194 0 0,-2 0 77 0 0,0 0-1 0 0,-1 0 1 0 0,1-1 0 0 0,-1 0-1 0 0,0-1 1 0 0,-1 0 0 0 0,1 0 0 0 0,-1-1-1 0 0,0 0 1 0 0,0 0 0 0 0,0-1-1 0 0,-1 0 1 0 0,0 0 0 0 0,-1-1-1 0 0,0 0 1 0 0,0 0 0 0 0,0 0 0 0 0,-1-1-1 0 0,-1 0 1 0 0,1 0 0 0 0,-1 0-1 0 0,-1-1 1 0 0,0 1 0 0 0,0-1 0 0 0,-1 0-1 0 0,0 0 1 0 0,0 0 0 0 0,-1 0-1 0 0,-1 0-76 0 0,-3 5-56 0 0,0-1 1 0 0,0 1-1 0 0,-1 0 0 0 0,0 0 0 0 0,0 0 0 0 0,0 1 0 0 0,-1-1 0 0 0,1 1 1 0 0,-1 0-1 0 0,0 0 0 0 0,0 1 0 0 0,-1-1 0 0 0,1 1 0 0 0,-1 1 0 0 0,1-1 0 0 0,-1 1 1 0 0,0-1-1 0 0,0 2 0 0 0,0-1 0 0 0,0 1 0 0 0,0 0 0 0 0,-1 0 0 0 0,1 0 0 0 0,0 1 1 0 0,0 0-1 0 0,-1 1 0 0 0,1-1 0 0 0,-3 2 56 0 0,-36 3-2000 0 0,15 4-4467 0 0,17-5-4878 0 0</inkml:trace>
  <inkml:trace contextRef="#ctx0" brushRef="#br0" timeOffset="4898.986">4818 1334 7810 0 0,'0'0'3747'0'0,"0"0"-2148"0"0,0 0-709 0 0,0 0-19 0 0,0 0 78 0 0,0 0-2 0 0,0 0-208 0 0,0 0-171 0 0,0 0-84 0 0,0 0-56 0 0,0 0-60 0 0,-31 24-34 0 0,-97 72-34 0 0,45-32 454 0 0,81-63-746 0 0,1-1-1 0 0,-1 1 0 0 0,1-1 1 0 0,-1 1-1 0 0,1 0 0 0 0,0 0 0 0 0,-1-1 1 0 0,1 1-1 0 0,0 0 0 0 0,-1 0 0 0 0,1 0 1 0 0,0 0-1 0 0,0 0 0 0 0,0 1 1 0 0,0-1-1 0 0,0 0 0 0 0,0 0 0 0 0,0 1 1 0 0,1-1-1 0 0,-1 1 0 0 0,0-1 1 0 0,1 1-1 0 0,-1-1 0 0 0,1 1 0 0 0,-1-1 1 0 0,1 1-1 0 0,0-1 0 0 0,0 1 0 0 0,0-1 1 0 0,0 1-1 0 0,0-1 0 0 0,0 1 1 0 0,0 0-1 0 0,0-1 0 0 0,0 1 0 0 0,1-1 1 0 0,-1 1-1 0 0,1-1 0 0 0,-1 1 1 0 0,1-1-1 0 0,0 1 0 0 0,0-1 0 0 0,-1 0 1 0 0,1 1-1 0 0,0-1 0 0 0,0 0-7 0 0,83 9 104 0 0,-76-11-108 0 0,1 1 0 0 0,0 0 0 0 0,-1 1-1 0 0,1 0 1 0 0,-1 0 0 0 0,1 1 0 0 0,-1 0 0 0 0,1 0 0 0 0,-1 1 0 0 0,0 0 0 0 0,0 1 0 0 0,0-1 0 0 0,3 4 4 0 0,-8-5 24 0 0,-1 1 1 0 0,0-1-1 0 0,-1 1 1 0 0,1 0-1 0 0,0 0 1 0 0,-1 0-1 0 0,0 0 1 0 0,1 0-1 0 0,-1 0 1 0 0,-1 0-1 0 0,1 0 1 0 0,0 0-1 0 0,-1 0 1 0 0,1 0-1 0 0,-1 1 1 0 0,0-1-1 0 0,0 0 1 0 0,0 0-1 0 0,-1 1 1 0 0,1-1-1 0 0,-1 0 0 0 0,1 0 1 0 0,-1 0-1 0 0,0 0 1 0 0,-1 0-1 0 0,1 0 1 0 0,0 0-1 0 0,-1 0 1 0 0,0 0-1 0 0,1 0 1 0 0,-1-1-1 0 0,0 1 1 0 0,0-1-1 0 0,-1 0 1 0 0,1 1-1 0 0,0-1 1 0 0,-1 0-1 0 0,0 0 1 0 0,0 0-25 0 0,-4 5 36 0 0,-1 0 0 0 0,1-1-1 0 0,-1 0 1 0 0,0-1 0 0 0,-1 0 0 0 0,1 0 0 0 0,-1-1 0 0 0,0 0 0 0 0,0 0 0 0 0,0-1 0 0 0,0 0 0 0 0,-1-1 0 0 0,1 0 0 0 0,-1 0 0 0 0,-8 0-36 0 0,9-2-481 0 0,-19-1-508 0 0,17-9-8424 0 0,11 6-1788 0 0</inkml:trace>
  <inkml:trace contextRef="#ctx0" brushRef="#br0" timeOffset="5677.832">4887 1117 2112 0 0,'0'0'1729'0'0,"0"0"-82"0"0,0 0 65 0 0,0 0 141 0 0,0 0 3 0 0,0 0-201 0 0,0 0-297 0 0,0 0-239 0 0,0 0-131 0 0,0 0-93 0 0,0 0-87 0 0,0 0-57 0 0,17-8-51 0 0,57-27-43 0 0,12 15 1338 0 0,-73 21-1804 0 0,-11 0-165 0 0,-1 0-1 0 0,0 0 1 0 0,0 0-1 0 0,0 1 1 0 0,0-1-1 0 0,0 1 1 0 0,0-1-1 0 0,0 1 1 0 0,-1-1 0 0 0,1 1-1 0 0,-1-1 1 0 0,1 1-1 0 0,-1 0 1 0 0,1-1-1 0 0,-1 1 1 0 0,0 0-1 0 0,0-1 1 0 0,0 1 0 0 0,0 0-1 0 0,0-1 1 0 0,0 1-1 0 0,0 0 1 0 0,0-1-1 0 0,-1 1 1 0 0,1 0-1 0 0,-1-1 1 0 0,1 1 0 0 0,-1-1-1 0 0,0 1 1 0 0,1-1-1 0 0,-1 1 1 0 0,0-1-1 0 0,0 1 1 0 0,0-1 0 0 0,0 0-1 0 0,-1 1 1 0 0,1-1-1 0 0,0 0 1 0 0,0 0-1 0 0,-1 0 1 0 0,1 0-1 0 0,0 0 1 0 0,-1 0-26 0 0,-71 86 384 0 0,63-71-305 0 0,7-13-62 0 0,1-1 1 0 0,0 1-1 0 0,0 0 1 0 0,0-1-1 0 0,0 1 1 0 0,0 0 0 0 0,1 0-1 0 0,-1 0 1 0 0,1 0-1 0 0,0 1 1 0 0,0-1-1 0 0,0 0 1 0 0,0 1-1 0 0,1-1 1 0 0,-1 0 0 0 0,1 1-1 0 0,0-1 1 0 0,0 0-1 0 0,0 1 1 0 0,0-1-1 0 0,1 1 1 0 0,-1-1 0 0 0,1 0-1 0 0,0 2-17 0 0,54 12 1482 0 0,-27-18-4698 0 0,-10 0-6220 0 0,-16 1-2419 0 0</inkml:trace>
  <inkml:trace contextRef="#ctx0" brushRef="#br0" timeOffset="6047.185">5303 1331 11779 0 0,'0'0'1971'0'0,"0"0"-616"0"0,0 0-230 0 0,0 0-41 0 0,0 0-25 0 0,0 0-88 0 0,0 0-161 0 0,0 0-197 0 0,0 0-174 0 0,0 0-143 0 0,0 0-127 0 0,-31 34-82 0 0,-91 108-42 0 0,85-86-15 0 0,34-50-20 0 0,0 0 0 0 0,0 1 0 0 0,1 0 0 0 0,0-1 0 0 0,0 1 0 0 0,1 0 0 0 0,0 0 0 0 0,0 0 0 0 0,1 0 0 0 0,0 0 0 0 0,0 0 0 0 0,0 0 0 0 0,1 0 0 0 0,0 0 0 0 0,1 0 0 0 0,-1 0 0 0 0,1-1 0 0 0,1 1 0 0 0,-1 0 0 0 0,1-1 0 0 0,0 0 0 0 0,1 0 1 0 0,-1 0-1 0 0,1 0 0 0 0,0 0 0 0 0,1-1 0 0 0,-1 1 0 0 0,1-1 0 0 0,0 0 0 0 0,1-1 0 0 0,-1 0 0 0 0,1 1 0 0 0,0-1 0 0 0,0-1 0 0 0,0 0 0 0 0,0 1 0 0 0,0-2 0 0 0,6 3-10 0 0,6-4 174 0 0,-1 0 0 0 0,0-1 0 0 0,1-1-1 0 0,-1-1 1 0 0,0 0 0 0 0,0-1 0 0 0,0-1 0 0 0,0-1-1 0 0,-1 0 1 0 0,0-1 0 0 0,0-1 0 0 0,0-1 0 0 0,-1 0-1 0 0,0 0 1 0 0,3-4-174 0 0,-8 5 51 0 0,-1 0-1 0 0,0 0 0 0 0,0-1 1 0 0,-1 0-1 0 0,0-1 1 0 0,0 0-1 0 0,-1 0 0 0 0,0 0 1 0 0,0-1-1 0 0,-1 0 1 0 0,-1-1-1 0 0,0 1 0 0 0,0-1 1 0 0,-1 0-1 0 0,0 0 1 0 0,-1-1-1 0 0,0 1 0 0 0,-1-1 1 0 0,0 1-1 0 0,-1-1 1 0 0,-1 0-1 0 0,1 1 0 0 0,-2-1 1 0 0,0-2-51 0 0,-2 6-126 0 0,0 0 0 0 0,0 1 0 0 0,-1-1 0 0 0,0 1 0 0 0,0 0 0 0 0,-1 0 0 0 0,1 0 0 0 0,-2 1 0 0 0,1 0 0 0 0,-1 0 0 0 0,0 0 0 0 0,0 1 0 0 0,-1-1 0 0 0,1 1 1 0 0,-1 1-1 0 0,0 0 0 0 0,-1 0 0 0 0,1 0 0 0 0,-1 1 0 0 0,1 0 0 0 0,-1 0 0 0 0,0 1 0 0 0,0 0 0 0 0,0 0 0 0 0,-1 1 0 0 0,1 0 0 0 0,0 0 0 0 0,0 1 0 0 0,-2 0 126 0 0,-5 0-740 0 0,-10 0-1307 0 0,8 1-2261 0 0,-2 2-7062 0 0</inkml:trace>
  <inkml:trace contextRef="#ctx0" brushRef="#br0" timeOffset="6461.3">5096 1614 4609 0 0,'0'0'3349'0'0,"0"0"-1166"0"0,0 0-265 0 0,0 0 43 0 0,0 0-92 0 0,0 0-138 0 0,0 0-235 0 0,0 0-302 0 0,0 0-246 0 0,0 0-211 0 0,0 0-190 0 0,0 0-139 0 0,0 0-93 0 0,18-11-75 0 0,51-33-64 0 0,-35 26 129 0 0,30 7-217 0 0,-57 10-59 0 0,1-1-1 0 0,-1 1 0 0 0,1 1 1 0 0,-1 0-1 0 0,1 0 0 0 0,0 0 1 0 0,-1 1-1 0 0,1 0 0 0 0,-1 0 1 0 0,1 1-1 0 0,-1 0 0 0 0,0 0 1 0 0,1 1-1 0 0,-1 0 0 0 0,-1 0 1 0 0,1 1-1 0 0,0 0 0 0 0,-1 0 1 0 0,0 0-1 0 0,0 1 0 0 0,3 3-28 0 0,-5-4 82 0 0,0 0-1 0 0,0-1 1 0 0,0 1 0 0 0,0-1-1 0 0,0 0 1 0 0,1 0-1 0 0,-1-1 1 0 0,1 1-1 0 0,0-1 1 0 0,0 0-1 0 0,0 0 1 0 0,0 0 0 0 0,0-1-1 0 0,0 0 1 0 0,0 0-1 0 0,0 0 1 0 0,1-1-1 0 0,-1 0 1 0 0,4 0-82 0 0,8-11-781 0 0,-12 4-8031 0 0,-3 3-3205 0 0</inkml:trace>
  <inkml:trace contextRef="#ctx0" brushRef="#br0" timeOffset="17549.054">5592 1802 0 0 0,'0'0'1271'0'0,"0"0"4"0"0,0 0 48 0 0,0 0 56 0 0,0 0 6 0 0,0 0-16 0 0,0 0-69 0 0,0 0-26 0 0,-3 11 7590 0 0,-50 30-7552 0 0,50-38-1308 0 0,0 0-1 0 0,1 0 0 0 0,0 1 1 0 0,0-1-1 0 0,0 1 0 0 0,0 0 1 0 0,0-1-1 0 0,1 1 0 0 0,-1 0 0 0 0,1 0 1 0 0,0 0-1 0 0,0 0 0 0 0,1 0 1 0 0,-1 0-1 0 0,1 0 0 0 0,0 1 1 0 0,0-1-1 0 0,0 0 0 0 0,1 0 0 0 0,0 0 1 0 0,-1 0-4 0 0,3-2 38 0 0,-1 0 1 0 0,1 0 0 0 0,-1 0-1 0 0,1 0 1 0 0,0-1 0 0 0,0 1 0 0 0,0-1-1 0 0,0 0 1 0 0,0 1 0 0 0,0-2-1 0 0,0 1 1 0 0,0 0 0 0 0,0-1-1 0 0,0 1 1 0 0,0-1 0 0 0,1 0-1 0 0,-1 0 1 0 0,0 0 0 0 0,0 0-1 0 0,0-1 1 0 0,0 1 0 0 0,1-1-1 0 0,-1 0 1 0 0,0 0 0 0 0,0 0-1 0 0,0 0 1 0 0,2-2-39 0 0,3 0 103 0 0,1 0 1 0 0,-1-1-1 0 0,-1-1 0 0 0,1 1 1 0 0,0-1-1 0 0,-1 0 0 0 0,0-1 0 0 0,-1 0 1 0 0,1 0-1 0 0,-1 0 0 0 0,0-1 1 0 0,0 0-1 0 0,-1 0 0 0 0,0 0 1 0 0,0-1-1 0 0,-1 0 0 0 0,0 0 0 0 0,0 0 1 0 0,-1 0-1 0 0,0-1 0 0 0,-1 1 1 0 0,1-1-1 0 0,-2 0 0 0 0,1-3-103 0 0,-3 9-59 0 0,-1 0 0 0 0,0 1 0 0 0,1-1 0 0 0,-1 1 0 0 0,0-1 0 0 0,-1 1 0 0 0,1 0 0 0 0,0 0 0 0 0,-1 0 0 0 0,1 0 0 0 0,-1 1-1 0 0,0-1 1 0 0,1 0 0 0 0,-1 1 0 0 0,0 0 0 0 0,0 0 0 0 0,0 0 0 0 0,0 0 0 0 0,0 0 0 0 0,0 1 0 0 0,0-1 0 0 0,0 1 0 0 0,0 0 0 0 0,0 0 0 0 0,0 0 0 0 0,-1 0 0 0 0,1 0 0 0 0,0 1-1 0 0,0 0 1 0 0,0-1 0 0 0,0 1 0 0 0,0 0 0 0 0,0 0 0 0 0,1 1 0 0 0,-2 0 59 0 0,-33 15-3873 0 0,16-7-4678 0 0,13-5-1303 0 0</inkml:trace>
  <inkml:trace contextRef="#ctx0" brushRef="#br0" timeOffset="11795.464">8077 639 0 0 0,'0'0'1048'0'0,"0"0"745"0"0,0 0 484 0 0,0 0 173 0 0,0 0-83 0 0,0 0-242 0 0,0 0-313 0 0,0 0-301 0 0,0 0-260 0 0,0 0-200 0 0,0 0-141 0 0,6-8-112 0 0,17-24-101 0 0,-17 24-77 0 0,-6 8-85 0 0,0 19 1317 0 0,-3 1-1675 0 0,-1 0 0 0 0,-1 0 0 0 0,0 0 0 0 0,-2-1 0 0 0,0 0 0 0 0,-1 0 0 0 0,-1-1 0 0 0,-1 0 0 0 0,0 0 0 0 0,-7 8-177 0 0,0 2 116 0 0,-132 190 75 0 0,100-151-166 0 0,2 1-1 0 0,-36 73-24 0 0,80-138 12 0 0,0 0 0 0 0,1 1 0 0 0,-1-1 0 0 0,1 1 0 0 0,0 0 0 0 0,0-1 0 0 0,1 1-1 0 0,-1 0 1 0 0,1 0 0 0 0,-1 1 0 0 0,1-1 0 0 0,1 0 0 0 0,-1 0 0 0 0,0 1 0 0 0,1-1 0 0 0,0 0 0 0 0,0 0 0 0 0,0 1 0 0 0,1-1 0 0 0,0 0 0 0 0,-1 1 0 0 0,1-1 0 0 0,1 0 0 0 0,-1 0 0 0 0,1 0 0 0 0,-1 0 0 0 0,1 0 0 0 0,0-1 0 0 0,0 1 0 0 0,1 0 0 0 0,-1-1 0 0 0,1 1 0 0 0,0-1 0 0 0,0 0 0 0 0,0 0 0 0 0,0 0 0 0 0,1-1 0 0 0,-1 1 0 0 0,1-1 0 0 0,-1 1 0 0 0,1-1 0 0 0,0 0 0 0 0,1 0-12 0 0,20 2 123 0 0,0-2 1 0 0,0 0-1 0 0,-1-2 1 0 0,1 0-1 0 0,0-2 1 0 0,0-1-1 0 0,0-1 1 0 0,-1-1-1 0 0,14-4-123 0 0,-5 2 85 0 0,178-48 318 0 0,-183 45-375 0 0,-27 9-35 0 0,-1 1-5 0 0,0 0-9 0 0,0 0 18 0 0,0 0-13 0 0,0 0-26 0 0,0 0-32 0 0,0 0-46 0 0,-16-1-2486 0 0,2-2 432 0 0,-5-2-2280 0 0,8 2-1427 0 0,4 0-5402 0 0</inkml:trace>
  <inkml:trace contextRef="#ctx0" brushRef="#br0" timeOffset="12081.55">7259 1040 9866 0 0,'0'0'4526'0'0,"0"0"-2739"0"0,0 0-1108 0 0,0 0-211 0 0,0 0 118 0 0,0 0 234 0 0,0 0 171 0 0,0 0 10 0 0,0 0-92 0 0,0 0-140 0 0,0 0-91 0 0,38 0-110 0 0,121 0-84 0 0,173-3 849 0 0,32 6-2210 0 0,-309 2-443 0 0,-6 0-3071 0 0,-17-4-4537 0 0,-17-1-1021 0 0</inkml:trace>
  <inkml:trace contextRef="#ctx0" brushRef="#br0" timeOffset="12494.506">8846 1025 7122 0 0,'0'0'1713'0'0,"0"0"-239"0"0,0 0 134 0 0,0 0 190 0 0,0 0 25 0 0,0 0-205 0 0,0 0-279 0 0,0 0-266 0 0,0 0-214 0 0,0 0-161 0 0,0 0-138 0 0,-33 13-104 0 0,-107 41-88 0 0,36 1 488 0 0,86-40-717 0 0,-2 1-90 0 0,0 1 0 0 0,2 0 1 0 0,0 2-1 0 0,1 0 0 0 0,1 1 1 0 0,0 0-1 0 0,2 2 0 0 0,1-1 1 0 0,0 2-1 0 0,-3 10-49 0 0,15-31 3 0 0,0-1 0 0 0,-1 1-1 0 0,1 0 1 0 0,0 0 0 0 0,0 0 0 0 0,1 0-1 0 0,-1 0 1 0 0,0 0 0 0 0,1 0 0 0 0,-1 0-1 0 0,1 0 1 0 0,-1 0 0 0 0,1 0 0 0 0,0 0-1 0 0,0 1 1 0 0,0-1 0 0 0,0 0 0 0 0,1 0-1 0 0,-1 0 1 0 0,0 0 0 0 0,1 0 0 0 0,-1 0 0 0 0,1 0-1 0 0,0 0 1 0 0,0 0 0 0 0,0 0 0 0 0,0 0-1 0 0,0 0 1 0 0,0 0 0 0 0,0-1 0 0 0,1 1-1 0 0,-1 0 1 0 0,1-1 0 0 0,-1 0 0 0 0,1 1-1 0 0,0-1 1 0 0,-1 0 0 0 0,1 1 0 0 0,0-1-1 0 0,0 0 1 0 0,0 0 0 0 0,0-1 0 0 0,0 1-1 0 0,0 0 1 0 0,0 0-3 0 0,12-2 96 0 0,1 0 0 0 0,-1-1-1 0 0,0 0 1 0 0,0-1 0 0 0,0-1 0 0 0,-1 0-1 0 0,1-1 1 0 0,-1 0 0 0 0,0-1 0 0 0,-1 0-1 0 0,1-1 1 0 0,-1-1 0 0 0,0 0 0 0 0,9-9-96 0 0,0 4 63 0 0,148-125 444 0 0,-54 7 164 0 0,-103 185-841 0 0,-11-39 116 0 0,0-1-233 0 0,0 0 0 0 0,1-1 0 0 0,1 1 0 0 0,0 0 0 0 0,1-1 0 0 0,0 0 0 0 0,1 0 1 0 0,0 0-1 0 0,1-1 0 0 0,6 10 287 0 0,11 4-4299 0 0,6-5-3427 0 0,-20-17-3667 0 0</inkml:trace>
  <inkml:trace contextRef="#ctx0" brushRef="#br0" timeOffset="12909.848">9111 1478 10442 0 0,'0'0'3932'0'0,"0"0"-1772"0"0,0 0-776 0 0,0 0-191 0 0,0 0-250 0 0,0 0-165 0 0,0 0-123 0 0,0 0-108 0 0,0 0-27 0 0,0 0 14 0 0,0 0-36 0 0,0 0-82 0 0,0 0-45 0 0,15-20-80 0 0,74-97 105 0 0,-68 93-269 0 0,-8 7-129 0 0,0 2 0 0 0,2 0 0 0 0,0 0 0 0 0,0 1 0 0 0,1 1 0 0 0,1 1 0 0 0,0 0 0 0 0,4-1 2 0 0,5 62-708 0 0,-2 1 749 0 0,-20-42 38 0 0,0-1 0 0 0,0 0-1 0 0,1 0 1 0 0,0-1 0 0 0,1 1 0 0 0,-1-1 0 0 0,1 0 0 0 0,0 0 0 0 0,1-1 0 0 0,-1 0-1 0 0,1 0 1 0 0,0 0 0 0 0,0-1 0 0 0,1 0 0 0 0,-1-1 0 0 0,1 0 0 0 0,0 0-1 0 0,0 0 1 0 0,0-1 0 0 0,0 0 0 0 0,0-1 0 0 0,4 1-79 0 0,-7-2 63 0 0,0-1 0 0 0,-1 1 1 0 0,1-1-1 0 0,-1 0 0 0 0,1 0 0 0 0,-1 0 1 0 0,0-1-1 0 0,1 0 0 0 0,-1 0 0 0 0,0 0 0 0 0,0 0 1 0 0,0-1-1 0 0,0 1 0 0 0,-1-1 0 0 0,1 0 1 0 0,-1 0-1 0 0,1 0 0 0 0,-1-1 0 0 0,0 1 0 0 0,0-1 1 0 0,-1 0-1 0 0,1 1 0 0 0,-1-1 0 0 0,2-3-63 0 0,37-110-764 0 0,-34 89-112 0 0,-5 20 70 0 0,3-9-5647 0 0,-3 9-5803 0 0</inkml:trace>
  <inkml:trace contextRef="#ctx0" brushRef="#br0" timeOffset="13799.256">9761 812 0 0 0,'0'0'1294'0'0,"0"0"481"0"0,0 0 294 0 0,0 0 101 0 0,0 0 47 0 0,0 0-188 0 0,0 0-319 0 0,0 0-336 0 0,0 0-271 0 0,0 0-190 0 0,0 0-138 0 0,0 0-135 0 0,0 0-118 0 0,21-8 839 0 0,6-2-848 0 0,1 2-1 0 0,0 0 1 0 0,1 2-1 0 0,0 1 1 0 0,0 1 0 0 0,13 1-513 0 0,-40 3 16 0 0,-1 1 0 0 0,1 0 0 0 0,-1-1 0 0 0,1 1 1 0 0,-1 0-1 0 0,0-1 0 0 0,1 1 0 0 0,-1 0 0 0 0,0 0 1 0 0,0 0-1 0 0,0 0 0 0 0,0 0 0 0 0,0 1 0 0 0,0-1 1 0 0,0 0-1 0 0,0 0 0 0 0,0 1 0 0 0,0-1 0 0 0,-1 0 1 0 0,1 1-1 0 0,0-1 0 0 0,-1 1 0 0 0,0-1 0 0 0,1 1 1 0 0,-1-1-1 0 0,0 1 0 0 0,1-1 0 0 0,-1 1 0 0 0,0-1 0 0 0,0 1 1 0 0,0-1-1 0 0,-1 1 0 0 0,1-1 0 0 0,0 1 0 0 0,-1-1 1 0 0,1 1-1 0 0,0-1 0 0 0,-1 1 0 0 0,0-1 0 0 0,1 1 1 0 0,-1-1-1 0 0,0 0 0 0 0,0 1 0 0 0,0-1 0 0 0,0 0 1 0 0,0 0-1 0 0,0 0 0 0 0,0 0 0 0 0,0 0 0 0 0,0 0 1 0 0,0 0-1 0 0,-1 0 0 0 0,1 0 0 0 0,0 0 0 0 0,-2 0-16 0 0,-95 83 827 0 0,97-84-819 0 0,0 1 0 0 0,0-1-1 0 0,1 1 1 0 0,-1-1-1 0 0,0 1 1 0 0,0 0 0 0 0,1-1-1 0 0,-1 1 1 0 0,1 0-1 0 0,-1-1 1 0 0,0 1 0 0 0,1 0-1 0 0,-1 0 1 0 0,1 0-1 0 0,0-1 1 0 0,-1 1 0 0 0,1 0-1 0 0,0 0 1 0 0,-1 0-1 0 0,1 0 1 0 0,0 0 0 0 0,0 0-1 0 0,0 0 1 0 0,0 0 0 0 0,0 0-1 0 0,0-1 1 0 0,0 1-1 0 0,0 0 1 0 0,0 0 0 0 0,0 0-1 0 0,0 0 1 0 0,1 0-1 0 0,-1 0 1 0 0,0 0 0 0 0,1 0-1 0 0,-1-1 1 0 0,1 1-1 0 0,-1 0 1 0 0,1 0 0 0 0,-1 0-1 0 0,1-1 1 0 0,-1 1-1 0 0,1 0 1 0 0,0-1 0 0 0,-1 1-1 0 0,1 0 1 0 0,0-1 0 0 0,0 1-1 0 0,0-1 1 0 0,-1 1-1 0 0,1-1 1 0 0,0 0 0 0 0,0 1-1 0 0,0-1 1 0 0,0 0-1 0 0,0 0-7 0 0,53 16 266 0 0,-54-16-260 0 0,188 8-40 0 0,-119-9-10038 0 0,-65 1-1904 0 0</inkml:trace>
  <inkml:trace contextRef="#ctx0" brushRef="#br0" timeOffset="14110.333">10481 907 8474 0 0,'0'0'4461'0'0,"0"0"-2373"0"0,0 0-782 0 0,0 0-38 0 0,0 0-28 0 0,0 0-67 0 0,0 0-175 0 0,0 0-180 0 0,-32 22-198 0 0,-100 73-170 0 0,64-21 46 0 0,57-54-395 0 0,-2-2-54 0 0,1 1 0 0 0,1 1 0 0 0,1 0 0 0 0,1 1 0 0 0,1-1 0 0 0,1 2 0 0 0,0-1 0 0 0,2 1 0 0 0,0 0 0 0 0,2 0 0 0 0,0 0 0 0 0,2 1 0 0 0,0-1-1 0 0,2 7-46 0 0,0-23 26 0 0,0 1-1 0 0,1 0 1 0 0,0-1-1 0 0,0 1 1 0 0,1-1-1 0 0,-1 1 1 0 0,1-1-1 0 0,1 0 1 0 0,-1 0-1 0 0,1-1 1 0 0,0 1-1 0 0,1-1 1 0 0,-1 0-1 0 0,1 0 0 0 0,0 0 1 0 0,0 0-1 0 0,1-1 1 0 0,-1 0-1 0 0,1 0 1 0 0,0-1-1 0 0,0 0 1 0 0,0 0-1 0 0,1 0 1 0 0,-1 0-1 0 0,7 1-25 0 0,6 1 130 0 0,1 0 0 0 0,0-1 0 0 0,0-1-1 0 0,0-1 1 0 0,0 0 0 0 0,0-2 0 0 0,0 0 0 0 0,6-2-130 0 0,-6-1 129 0 0,0-1 1 0 0,0-1-1 0 0,-1-1 1 0 0,1 0-1 0 0,-2-2 1 0 0,1 0-1 0 0,-1-1 1 0 0,0 0-1 0 0,6-6-129 0 0,-14 8 68 0 0,-1 0 0 0 0,0-1-1 0 0,0 0 1 0 0,0-1 0 0 0,-1 1 0 0 0,0-2-1 0 0,-1 1 1 0 0,0-1 0 0 0,0 0 0 0 0,1-5-68 0 0,-2 5 10 0 0,-1-1 1 0 0,0 0 0 0 0,-1 0 0 0 0,-1-1-1 0 0,1 1 1 0 0,-2-1 0 0 0,0 1 0 0 0,0-1-1 0 0,-1 0 1 0 0,0 0 0 0 0,-1 0 0 0 0,0 0-1 0 0,-1 0 1 0 0,-1 0 0 0 0,0 1 0 0 0,-1-5-11 0 0,-2 4-202 0 0,-1 0 1 0 0,0 0 0 0 0,-1 1 0 0 0,0 0 0 0 0,-1 0-1 0 0,0 1 1 0 0,0 0 0 0 0,-1 0 0 0 0,-1 1 0 0 0,0 1-1 0 0,0-1 1 0 0,0 1 0 0 0,-1 1 0 0 0,0 0-1 0 0,-1 1 1 0 0,1 0 0 0 0,-1 0 0 0 0,0 1 0 0 0,-1 1-1 0 0,1 0 1 0 0,-1 1 0 0 0,0 0 0 0 0,0 1 0 0 0,-10 0 201 0 0,-23-1-2654 0 0,15 2-2651 0 0,9 1-6227 0 0</inkml:trace>
  <inkml:trace contextRef="#ctx0" brushRef="#br0" timeOffset="14472.133">10041 1349 3153 0 0,'0'0'3662'0'0,"0"0"-1383"0"0,0 0-287 0 0,0 0 134 0 0,0 0-185 0 0,0 0-256 0 0,0 0-226 0 0,0 0-212 0 0,0 0-201 0 0,0 0-151 0 0,0 0-143 0 0,0 0-140 0 0,30-15-117 0 0,90-48-90 0 0,-111 57-312 0 0,0 0 0 0 0,0 1 1 0 0,1 0-1 0 0,-1 0 0 0 0,1 1 0 0 0,0 1 0 0 0,0 0 0 0 0,1 0 1 0 0,-1 1-1 0 0,1 0 0 0 0,-1 1-93 0 0,0 0 30 0 0,-6-1-23 0 0,1 2-1 0 0,-1-1 1 0 0,0 0 0 0 0,1 1 0 0 0,-1 0-1 0 0,1 0 1 0 0,-1 0 0 0 0,1 1-1 0 0,-1-1 1 0 0,0 1 0 0 0,1 0 0 0 0,-1 0-1 0 0,0 1 1 0 0,0-1 0 0 0,0 1 0 0 0,0 0-1 0 0,0 0 1 0 0,0 0 0 0 0,0 1-1 0 0,-1-1 1 0 0,1 1 0 0 0,-1 0 0 0 0,0 0-1 0 0,1 0 1 0 0,0 2-7 0 0,3 6 16 0 0,0-1 1 0 0,0-1-1 0 0,1 1 0 0 0,0-2 1 0 0,1 1-1 0 0,0-1 1 0 0,0 0-1 0 0,1-1 0 0 0,0 0 1 0 0,1 0-1 0 0,-1-1 0 0 0,1 0 1 0 0,0-1-1 0 0,1-1 0 0 0,1 1-16 0 0,127 14 1209 0 0,-139-19-1201 0 0,-1 0 1 0 0,1 0-1 0 0,0 1 0 0 0,-1-1 1 0 0,1 0-1 0 0,0 0 1 0 0,-1 0-1 0 0,1-1 1 0 0,0 1-1 0 0,0 0 1 0 0,-1 0-1 0 0,1 0 0 0 0,-1 0 1 0 0,1-1-1 0 0,0 1 1 0 0,-1 0-1 0 0,1 0 1 0 0,0-1-1 0 0,-1 1 1 0 0,1-1-1 0 0,-1 1 0 0 0,1 0 1 0 0,-1-1-1 0 0,1 1 1 0 0,-1-1-1 0 0,1 1 1 0 0,-1-1-1 0 0,1 0 1 0 0,-1 1-1 0 0,0-1 1 0 0,1 1-1 0 0,-1-1 0 0 0,0 0 1 0 0,0 1-1 0 0,1-1 1 0 0,-1 0-1 0 0,0 1 1 0 0,0-1-1 0 0,0 0 1 0 0,0 1-1 0 0,0-1 0 0 0,0 0 1 0 0,0 1-1 0 0,0-1 1 0 0,0 0-9 0 0,-6-1-3466 0 0,3 1-4241 0 0,3 0-4653 0 0</inkml:trace>
  <inkml:trace contextRef="#ctx0" brushRef="#br0" timeOffset="18550.758">10776 1541 48 0 0,'0'0'2038'0'0,"0"0"-234"0"0,0 0-161 0 0,0 0-28 0 0,0 0-193 0 0,0 0-147 0 0,0 0-76 0 0,0 0-146 0 0,0 0-113 0 0,0 0-86 0 0,0 0-78 0 0,-9 4-14 0 0,-24 17 3 0 0,30-20-660 0 0,1 1 1 0 0,0 0-1 0 0,0 0 0 0 0,0 0 1 0 0,0 0-1 0 0,1 1 0 0 0,-1-1 1 0 0,0 0-1 0 0,1 1 0 0 0,0-1 1 0 0,-1 1-1 0 0,1 0 0 0 0,0-1 1 0 0,1 1-1 0 0,-1 0 0 0 0,0-1 1 0 0,1 1-1 0 0,-1 0 0 0 0,1 0 1 0 0,0 0-1 0 0,0 0 0 0 0,0-1 1 0 0,0 1-1 0 0,1 0 0 0 0,-1 0 1 0 0,1 0-1 0 0,0-1 0 0 0,-1 1 0 0 0,1 0 1 0 0,0-1-1 0 0,1 1 0 0 0,-1-1 1 0 0,0 1-1 0 0,1-1 0 0 0,-1 1 1 0 0,1-1-1 0 0,0 0 0 0 0,0 0 1 0 0,0 0-1 0 0,0 0 0 0 0,1 0-105 0 0,2 2 106 0 0,0-1-1 0 0,0 0 0 0 0,1 0 0 0 0,-1-1 1 0 0,1 0-1 0 0,0 0 0 0 0,-1 0 0 0 0,1 0 1 0 0,0-1-1 0 0,0 0 0 0 0,0 0 0 0 0,0-1 0 0 0,0 0 1 0 0,0 0-1 0 0,0 0 0 0 0,0-1 0 0 0,0 0 1 0 0,0 0-1 0 0,0 0 0 0 0,0-1 0 0 0,0 0 1 0 0,-1 0-1 0 0,1 0 0 0 0,-1-1 0 0 0,1 0 1 0 0,-1 0-1 0 0,0 0 0 0 0,0-1 0 0 0,0 1 0 0 0,-1-1 1 0 0,0-1-1 0 0,1 1 0 0 0,-1 0 0 0 0,0-1 1 0 0,-1 0-1 0 0,1 0 0 0 0,-1 0 0 0 0,0 0 1 0 0,-1-1-1 0 0,1 1 0 0 0,-1-1 0 0 0,0 0 1 0 0,0 1-1 0 0,-1-1 0 0 0,1 0-105 0 0,-2 3-8 0 0,-1 1 0 0 0,1-1 0 0 0,0 1-1 0 0,-1-1 1 0 0,1 1 0 0 0,-1 0 0 0 0,0-1 0 0 0,0 1 0 0 0,0 0 0 0 0,0 0-1 0 0,0-1 1 0 0,0 1 0 0 0,-1 0 0 0 0,1 0 0 0 0,-1 0 0 0 0,1 0 0 0 0,-1 1-1 0 0,0-1 1 0 0,0 0 0 0 0,0 1 0 0 0,0-1 0 0 0,0 1 0 0 0,0 0 0 0 0,0 0-1 0 0,0-1 1 0 0,-1 1 0 0 0,1 1 0 0 0,0-1 0 0 0,-1 0 0 0 0,1 1-1 0 0,0-1 1 0 0,-1 1 0 0 0,1-1 0 0 0,-1 1 0 0 0,1 0 0 0 0,-3 0 8 0 0,-89 19-5491 0 0,80-12-872 0 0,5-3-5298 0 0</inkml:trace>
  <inkml:trace contextRef="#ctx0" brushRef="#br0" timeOffset="3339.05">4360 248 5505 0 0,'0'0'2242'0'0,"0"0"-327"0"0,0 0-104 0 0,0 0 92 0 0,0 0 60 0 0,0 0-105 0 0,0 0-300 0 0,0 0-370 0 0,0 0-312 0 0,0 0-212 0 0,0 0-148 0 0,0-3 615 0 0,15 419 2307 0 0,-16-406-4137 0 0,4 14-654 0 0,2-20-2353 0 0,3-2-3290 0 0,-3-2-4337 0 0</inkml:trace>
  <inkml:trace contextRef="#ctx0" brushRef="#br0" timeOffset="3749.973">3692 882 4081 0 0,'0'0'3607'0'0,"0"0"-1832"0"0,0 0-832 0 0,0 0-79 0 0,0 0 182 0 0,0 0 232 0 0,0 0 153 0 0,0 0-34 0 0,0 0-107 0 0,0 0-109 0 0,0 0-186 0 0,0 0-132 0 0,17 1-87 0 0,117 8 1193 0 0,243-5 1143 0 0,-242-10-2889 0 0,-1-6 0 0 0,59-16-223 0 0,-180 26-4 0 0,376-56-290 0 0,-315 57-1729 0 0,-66 7-1532 0 0,-8 0-3756 0 0,0-3-4596 0 0</inkml:trace>
  <inkml:trace contextRef="#ctx0" brushRef="#br0" timeOffset="9008.267">5004 764 0 0 0,'0'0'752'0'0,"0"0"283"0"0,0 0 179 0 0,0 0 45 0 0,0 0-79 0 0,5 2-171 0 0,72 14 5010 0 0,59-37-1955 0 0,-45 20-3076 0 0,-22 12 132 0 0,-24-21-36 0 0,-28 9-842 0 0,-1-2 3670 0 0,9-1-4253 0 0,7 7-950 0 0,-38 6-891 0 0,2-3-5518 0 0,0-2-3616 0 0</inkml:trace>
  <inkml:trace contextRef="#ctx0" brushRef="#br0" timeOffset="21064.871">5275 804 0 0 0,'0'0'876'0'0,"0"0"626"0"0,0 0 272 0 0,0 0-43 0 0,0 0-202 0 0,0 0-224 0 0,0 0-220 0 0,0 0-189 0 0,0 0-140 0 0,-5-3 362 0 0,5 3 2629 0 0,77 11 106 0 0,169-33-1519 0 0,-95 21-1819 0 0,-151 1-506 0 0,-3 4 1021 0 0,3-4-1080 0 0,0 0-8 0 0,0 0 3 0 0,0 0-14 0 0,0 0-1 0 0,0 0 32 0 0,0 0-9 0 0,0 0 14 0 0,0 0 9 0 0,0 0-15 0 0,0 0 16 0 0,0 0 27 0 0,0 0 11 0 0,0 0 1 0 0,0 0 0 0 0,0 0-1 0 0,0 0-5 0 0,0 0 0 0 0,0 0-17 0 0,0 0 14 0 0,0 0 14 0 0,0 0 10 0 0,0 0 17 0 0,0 0-28 0 0,0 0 2 0 0,0 0 6 0 0,0 0-8 0 0,0 0 3 0 0,0 0 0 0 0,0 0-7 0 0,0 0-6 0 0,0 0 1 0 0,0 0-10 0 0,0 0 11 0 0,0 0-17 0 0,0 0 9 0 0,0 0 0 0 0,0 0-11 0 0,0 0 18 0 0,0 0 6 0 0,0 0 5 0 0,0 0-5 0 0,0 0-2 0 0,0 0-6 0 0,0 0 6 0 0,0 0 26 0 0,0 0 6 0 0,0 0-6 0 0,0 0 5 0 0,0 0 18 0 0,0 0 0 0 0,0 0 20 0 0,0 0 2 0 0,0 0-24 0 0,-23 0 168 0 0,-111 4-279 0 0,72 0 116 0 0,-23-8-1785 0 0,85 4 1762 0 0,0 0-19 0 0,-26 0 35 0 0,28-6-4091 0 0,5 1-5485 0 0,-5 5-159 0 0</inkml:trace>
  <inkml:trace contextRef="#ctx0" brushRef="#br0" timeOffset="22522.411">4323 13 0 0 0,'0'0'599'0'0,"0"0"362"0"0,0 0 165 0 0,0 0 58 0 0,0 0-42 0 0,0 0-82 0 0,0 0-98 0 0,1-3-81 0 0,1-6 12133 0 0,-1 25-10061 0 0,-1 38-4746 0 0,0-49 2821 0 0,0 340 907 0 0,9-286-1667 0 0,4 41 319 0 0,-4-4-378 0 0,0-49-218 0 0,-6-30 1061 0 0,-1-9-3638 0 0,-3-3-6258 0 0,3-9-3068 0 0</inkml:trace>
  <inkml:trace contextRef="#ctx0" brushRef="#br0" timeOffset="46377.729">308 2115 0 0 0,'0'0'806'0'0,"0"0"809"0"0,0 0 424 0 0,0 0 125 0 0,0 0-141 0 0,0 0-222 0 0,0 0-278 0 0,0 0-239 0 0,0 0-177 0 0,-1-6-139 0 0,-2-19-76 0 0,2 19-78 0 0,1 6-97 0 0,0 0-101 0 0,0 0-73 0 0,0 0-75 0 0,0 0-73 0 0,0 0-20 0 0,0 0-61 0 0,0 19 871 0 0,20 683 2733 0 0,-7-518-3993 0 0,-13-183 14 0 0,0-1-11 0 0,0 0-56 0 0,0 0-15 0 0,0 0-24 0 0,2-23-2165 0 0,-2 22 2139 0 0,-2-35-3980 0 0,-2 12-4983 0 0,1 16 89 0 0</inkml:trace>
  <inkml:trace contextRef="#ctx0" brushRef="#br0" timeOffset="46665.602">1 2605 5281 0 0,'0'0'2286'0'0,"0"0"-867"0"0,0 0-535 0 0,0 0 12 0 0,0 0 265 0 0,0 0 204 0 0,0 0-98 0 0,0 0-232 0 0,0 0-63 0 0,0 0-8 0 0,0 0 66 0 0,0 0 26 0 0,0 0-162 0 0,18-5-173 0 0,131-39 832 0 0,124-81-1004 0 0,-196 87-2204 0 0,-53 23-1428 0 0,-3-1-3591 0 0,-12 8-4559 0 0</inkml:trace>
  <inkml:trace contextRef="#ctx0" brushRef="#br0" timeOffset="46958.189">732 2141 13795 0 0,'0'0'747'0'0,"0"0"-164"0"0,0 0 82 0 0,0 0 283 0 0,0 0 194 0 0,0 0 59 0 0,-6 34-100 0 0,-18 111-205 0 0,11 22 714 0 0,10-124-1366 0 0,1 1 0 0 0,3 0 1 0 0,1 0-1 0 0,7 37-244 0 0,-8-78 9 0 0,-1 0 1 0 0,1 0-1 0 0,0 0 0 0 0,0 0 1 0 0,0 0-1 0 0,0 0 0 0 0,1 0 1 0 0,-1-1-1 0 0,1 1 0 0 0,-1-1 0 0 0,1 1 1 0 0,0-1-1 0 0,0 1 0 0 0,0-1 1 0 0,0 0-1 0 0,1 0 0 0 0,-1 0 1 0 0,0 0-1 0 0,1-1 0 0 0,0 1 0 0 0,-1-1 1 0 0,1 1-1 0 0,0-1 0 0 0,0 0 1 0 0,-1 0-1 0 0,1 0 0 0 0,0 0 1 0 0,0-1-1 0 0,0 1 0 0 0,0-1 1 0 0,0 0-1 0 0,0 0 0 0 0,1 0 0 0 0,-1 0 1 0 0,0 0-1 0 0,0-1 0 0 0,0 1 1 0 0,0-1-1 0 0,0 0 0 0 0,-1 0 1 0 0,1 0-1 0 0,0 0 0 0 0,0 0 1 0 0,0-1-1 0 0,-1 1 0 0 0,1-1-9 0 0,90-68 198 0 0,61-32-101 0 0,-153 101-98 0 0,0 1 0 0 0,0-1 0 0 0,0 1 0 0 0,1-1 0 0 0,-1 1 0 0 0,0-1 0 0 0,0 1 0 0 0,0 0 0 0 0,0-1 0 0 0,1 1 0 0 0,-1 0 0 0 0,0 0 0 0 0,0 0 0 0 0,1 0 0 0 0,-1 0 0 0 0,0 0 0 0 0,0 0 0 0 0,0 1 0 0 0,1-1 0 0 0,-1 0 0 0 0,0 1 0 0 0,0-1 0 0 0,0 1 0 0 0,0-1 0 0 0,0 1 0 0 0,0-1 0 0 0,0 1 0 0 0,0 0 0 0 0,0 0 0 0 0,0-1 0 0 0,0 1 0 0 0,0 0 1 0 0,0 0-1 0 0,0 0 0 0 0,-1 0 0 0 0,1 0 0 0 0,0 0 0 0 0,-1 0 0 0 0,1 0 0 0 0,-1 0 0 0 0,1 1 0 0 0,-1-1 1 0 0,8 59 170 0 0,-7-42-134 0 0,-1-13-44 0 0,-1 1 0 0 0,0-1 1 0 0,1 1-1 0 0,0-1 0 0 0,1 1 0 0 0,-1-1 0 0 0,1 1 0 0 0,0-1 0 0 0,0 0 0 0 0,1 1 1 0 0,0-1-1 0 0,0 0 0 0 0,0 0 0 0 0,0 0 0 0 0,1 0 0 0 0,0 0 0 0 0,0-1 0 0 0,0 1 1 0 0,0-1-1 0 0,1 0 0 0 0,0 0 0 0 0,0 0 0 0 0,0 0 0 0 0,0-1 0 0 0,1 1 0 0 0,-1-1 0 0 0,1 0 1 0 0,0-1-1 0 0,0 1 0 0 0,0-1 0 0 0,0 0 0 0 0,0 0 0 0 0,6 1 8 0 0,50-22-1887 0 0,-38 4-1664 0 0,5-3-6948 0 0,-18 11 2143 0 0</inkml:trace>
  <inkml:trace contextRef="#ctx0" brushRef="#br0" timeOffset="47658.922">1659 2627 4537 0 0,'0'0'3846'0'0,"0"0"-1767"0"0,0 0-520 0 0,0 0 92 0 0,0 0 79 0 0,0 0-34 0 0,0 0-221 0 0,0 0-300 0 0,0 0-249 0 0,0 0-209 0 0,0 0-179 0 0,0 0-161 0 0,-30 22-116 0 0,-95 69-78 0 0,76-39 31 0 0,39 25-286 0 0,11-75 71 0 0,1 1 0 0 0,0-1 1 0 0,0 0-1 0 0,0 0 1 0 0,0 0-1 0 0,1 0 1 0 0,-1-1-1 0 0,0 1 1 0 0,1 0-1 0 0,-1-1 1 0 0,1 0-1 0 0,0 0 1 0 0,-1 0-1 0 0,1 0 1 0 0,0 0-1 0 0,0 0 0 0 0,-1-1 1 0 0,1 1-1 0 0,0-1 1 0 0,0 0-1 0 0,0 1 1 0 0,0-2-1 0 0,0 1 1 0 0,0 0-1 0 0,-1 0 1 0 0,3-1 0 0 0,0 0 14 0 0,14-1 32 0 0,0-2 0 0 0,-1-1 0 0 0,1 0 0 0 0,-1-1 0 0 0,0-1 0 0 0,0-1 0 0 0,-1 0 0 0 0,0-1 0 0 0,-1-1 0 0 0,0-1 0 0 0,0 0 0 0 0,4-6-46 0 0,17-8 89 0 0,-9 94 236 0 0,-23-62-304 0 0,0 0 0 0 0,1 0-1 0 0,0-1 1 0 0,1 0-1 0 0,-1 0 1 0 0,1-1-1 0 0,0 1 1 0 0,1-1 0 0 0,-1-1-1 0 0,1 0 1 0 0,0 0-1 0 0,0 0 1 0 0,0-1-1 0 0,1 0 1 0 0,-1-1 0 0 0,1 0-1 0 0,-1 0 1 0 0,1-1-1 0 0,0 0 1 0 0,0 0 0 0 0,0-1-1 0 0,-1 0 1 0 0,1-1-1 0 0,0 0 1 0 0,0 0-1 0 0,-1-1 1 0 0,1 0 0 0 0,-1 0-1 0 0,1-1 1 0 0,-1 0-1 0 0,0-1 1 0 0,0 0-1 0 0,0 0 1 0 0,-1-1 0 0 0,8-5-21 0 0,2-7 77 0 0,-1-1 1 0 0,-1-1-1 0 0,-1-1 1 0 0,0 0 0 0 0,-1-1-1 0 0,-2 0 1 0 0,0 0-1 0 0,-1-2 1 0 0,-1 1 0 0 0,-1-1-1 0 0,3-16-77 0 0,-1-8 14 0 0,-2-1 0 0 0,-1 0 1 0 0,-3 0-1 0 0,-2 0 0 0 0,-3-29-14 0 0,1 51 1 0 0,0 6 7 0 0,-1 1 0 0 0,0-1-1 0 0,-1 0 1 0 0,-1 1 0 0 0,-1 0 0 0 0,-1 0-1 0 0,-1 0 1 0 0,0 0 0 0 0,-1 1-1 0 0,-8-14-7 0 0,14 30 13 0 0,0 1-1 0 0,1-1 1 0 0,-1 0-1 0 0,0 1 1 0 0,0-1-1 0 0,0 1 0 0 0,0-1 1 0 0,0 1-1 0 0,0 0 1 0 0,0-1-1 0 0,0 1 1 0 0,0 0-1 0 0,-1 0 0 0 0,1 0 1 0 0,0 0-1 0 0,-1 0 1 0 0,1 0-1 0 0,-1 0 1 0 0,0 0-1 0 0,1 1 0 0 0,-1-1 1 0 0,1 1-1 0 0,-1-1 1 0 0,0 1-1 0 0,1-1 1 0 0,-1 1-1 0 0,0 0 0 0 0,0 0 1 0 0,1 0-1 0 0,-1 0 1 0 0,0 0-1 0 0,0 0 1 0 0,1 1-1 0 0,-1-1 0 0 0,0 0 1 0 0,1 1-1 0 0,-1-1 1 0 0,0 1-1 0 0,1 0 1 0 0,-1 0-1 0 0,1 0 0 0 0,-1-1 1 0 0,1 1-1 0 0,-1 0 1 0 0,1 1-1 0 0,0-1 1 0 0,0 0-1 0 0,-1 0 1 0 0,1 1-1 0 0,0 0-12 0 0,-5 13 23 0 0,1 0 0 0 0,1 0 1 0 0,1 1-1 0 0,0-1 0 0 0,1 1 1 0 0,1 0-1 0 0,0 0 0 0 0,1 0 0 0 0,1 0 1 0 0,1 5-24 0 0,-1 8 46 0 0,5 44 123 0 0,4 0 0 0 0,2-1 0 0 0,12 30-169 0 0,-17-69 38 0 0,83 254-73 0 0,-90-285-22 0 0,0 0 0 0 0,1 0 0 0 0,0 0 0 0 0,-1 0 0 0 0,1 0 0 0 0,0 0 0 0 0,0 0 0 0 0,0 0 0 0 0,0 0 0 0 0,1-1 0 0 0,-1 1 0 0 0,0 0 0 0 0,1-1 0 0 0,-1 1 0 0 0,1-1 0 0 0,0 0 0 0 0,-1 1 0 0 0,1-1 0 0 0,0 0-1 0 0,0 0 1 0 0,0 0 0 0 0,0 0 0 0 0,0 0 0 0 0,0 0 0 0 0,0-1 0 0 0,0 1 0 0 0,1-1 57 0 0,-4-54-5289 0 0,-10 25-3293 0 0,7 17-2367 0 0</inkml:trace>
  <inkml:trace contextRef="#ctx0" brushRef="#br0" timeOffset="47918.674">1820 2413 11154 0 0,'0'0'1591'0'0,"0"0"-412"0"0,0 0 91 0 0,0 0 198 0 0,0 0 35 0 0,0 0-89 0 0,0 0-166 0 0,34 2-140 0 0,112 5-185 0 0,-104-4-360 0 0,0-2 0 0 0,0-2 0 0 0,0-2 0 0 0,0-2 0 0 0,4-3-563 0 0,68-6 703 0 0,-7 2-2097 0 0,-38-2-7873 0 0,-57 10-3071 0 0</inkml:trace>
  <inkml:trace contextRef="#ctx0" brushRef="#br0" timeOffset="52812.196">4218 2837 0 0 0,'0'0'986'0'0,"0"0"230"0"0,0 0 177 0 0,0 0-23 0 0,0 0-186 0 0,0 0-207 0 0,0 0-147 0 0,0 0-11 0 0,0 0 37 0 0,4-3 77 0 0,0 1-429 0 0,7-5-154 0 0,-4-3 3149 0 0,-7 9-2459 0 0,0 1-113 0 0,0 0-98 0 0,0 0-67 0 0,0 0-57 0 0,0 0-43 0 0,0 0-30 0 0,0 0-58 0 0,0 0-53 0 0,-24-3 1223 0 0,-59-11-696 0 0,-110 10 75 0 0,179 5-1003 0 0,0 1 0 0 0,0 1 0 0 0,0 0 0 0 0,1 1 0 0 0,-1 0 0 0 0,1 1 0 0 0,0 0 0 0 0,-7 5-120 0 0,20-8 7 0 0,0 0-1 0 0,0 0 1 0 0,0-1-1 0 0,0 1 0 0 0,0 0 1 0 0,0 0-1 0 0,0 0 1 0 0,0 0-1 0 0,1 0 1 0 0,-1 0-1 0 0,1 0 0 0 0,0-1 1 0 0,-1 1-1 0 0,1 0 1 0 0,0 0-1 0 0,0-1 0 0 0,0 1 1 0 0,0-1-1 0 0,0 1 1 0 0,1-1-1 0 0,-1 1 1 0 0,0-1-1 0 0,1 1 0 0 0,0 0-6 0 0,1 2 12 0 0,12 11 10 0 0,0 0 1 0 0,0 0 0 0 0,2-2-1 0 0,-1 0 1 0 0,2-1-1 0 0,0 0 1 0 0,0-2 0 0 0,1 0-1 0 0,14 5-22 0 0,29 17 25 0 0,66 55 103 0 0,-126-84-99 0 0,0 0 0 0 0,0 1 0 0 0,0-1 0 0 0,-1 0 0 0 0,1 1 0 0 0,-1-1 0 0 0,0 1 0 0 0,0-1 0 0 0,0 1 0 0 0,0-1 1 0 0,-1 1-1 0 0,1 0 0 0 0,-1-1 0 0 0,0 1 0 0 0,0 0 0 0 0,0-1 0 0 0,-1 1 0 0 0,1 0 0 0 0,-1-1 0 0 0,0 1 0 0 0,0-1 0 0 0,0 1 0 0 0,0-1 1 0 0,-1 1-1 0 0,1-1 0 0 0,-1 0 0 0 0,0 0 0 0 0,0 0 0 0 0,0 0 0 0 0,-1 0 0 0 0,1 0 0 0 0,-1 0 0 0 0,1-1 0 0 0,-1 1 0 0 0,0-1 0 0 0,0 0 0 0 0,0 0 1 0 0,0 0-1 0 0,0 0 0 0 0,-4 1-29 0 0,-12 7 42 0 0,0-1 1 0 0,-1 0 0 0 0,0-2-1 0 0,-1 0 1 0 0,1-1 0 0 0,-1-2-1 0 0,-1 0 1 0 0,1-1 0 0 0,0-1-1 0 0,-1 0 1 0 0,1-2 0 0 0,-3-1-43 0 0,-3-8-2 0 0,24 4 12 0 0,43-14-2096 0 0,0 18-1696 0 0,-23 2-3808 0 0,-8-1-4056 0 0</inkml:trace>
  <inkml:trace contextRef="#ctx0" brushRef="#br0" timeOffset="61553.834">11009 2579 7786 0 0,'0'0'4111'0'0,"0"0"-1581"0"0,0 0-556 0 0,0 0-118 0 0,0 0-190 0 0,0 0-267 0 0,0 0-375 0 0,0 0-370 0 0,0 0-229 0 0,0 0-92 0 0,0 0-37 0 0,0 0-6 0 0,0 0-19 0 0,4 22 790 0 0,14 118 1057 0 0,-18 264-966 0 0,-46-123-938 0 0,44-267-734 0 0,2-17-2852 0 0,1-7-3993 0 0,-1 9-4825 0 0</inkml:trace>
  <inkml:trace contextRef="#ctx0" brushRef="#br0" timeOffset="57962.742">7744 2895 0 0 0,'0'0'1034'0'0,"0"0"823"0"0,0 0 449 0 0,0 0 269 0 0,0 0 57 0 0,0 0-197 0 0,0 0-320 0 0,0 0-432 0 0,0 0-458 0 0,0 0-280 0 0,0 0-244 0 0,0 0-142 0 0,0 0-40 0 0,-18-4-47 0 0,-56-11-24 0 0,30 28 228 0 0,38-7-524 0 0,-5 2-15 0 0,0 0 0 0 0,1 1 0 0 0,0 0 0 0 0,1 1 0 0 0,0 0 0 0 0,1 0 0 0 0,0 0 0 0 0,0 1 0 0 0,1 1 0 0 0,0-1 0 0 0,1 1 0 0 0,1 0-1 0 0,-4 11-136 0 0,3 0 83 0 0,0 0 0 0 0,1 1 0 0 0,2-1-1 0 0,0 1 1 0 0,2 0 0 0 0,1 0-1 0 0,0 2-82 0 0,0-21 1 0 0,1 0-1 0 0,-1 0 0 0 0,1 0 1 0 0,0 0-1 0 0,0 0 0 0 0,0-1 1 0 0,1 1-1 0 0,-1 0 0 0 0,1-1 0 0 0,0 1 1 0 0,1-1-1 0 0,-1 1 0 0 0,1-1 1 0 0,0 0-1 0 0,0 0 0 0 0,0 0 1 0 0,0-1-1 0 0,1 1 0 0 0,0-1 1 0 0,-1 0-1 0 0,1 0 0 0 0,0 0 1 0 0,1 0-1 0 0,-1-1 0 0 0,0 1 1 0 0,1-1-1 0 0,0 0 0 0 0,-1-1 1 0 0,1 1-1 0 0,0-1 0 0 0,5 1-127 0 0,1 0-1 0 0,-1-1 1 0 0,0 0-1 0 0,1 0 1 0 0,-1-1 0 0 0,0-1-1 0 0,1 0 1 0 0,-1 0-1 0 0,0-1 1 0 0,0 0 0 0 0,0-1-1 0 0,0 0 1 0 0,0 0 0 0 0,0-2 127 0 0,61-29-4287 0 0,-27 7-6763 0 0,-26 15 3467 0 0</inkml:trace>
  <inkml:trace contextRef="#ctx0" brushRef="#br0" timeOffset="58279.386">8158 2962 6305 0 0,'0'0'1887'0'0,"0"0"-397"0"0,0 0 25 0 0,0 0 169 0 0,0 0 38 0 0,0 0-150 0 0,0 0-318 0 0,0 0-312 0 0,0 0-212 0 0,-30 31-136 0 0,-88 98-93 0 0,86-79-91 0 0,31-45-348 0 0,0 0 1 0 0,0-1-1 0 0,1 1 1 0 0,-1 0-1 0 0,1 0 1 0 0,0-1-1 0 0,0 1 1 0 0,1 0-1 0 0,-1 0 1 0 0,1-1-1 0 0,0 1 1 0 0,1 0-1 0 0,-1-1 1 0 0,1 1-1 0 0,0-1 1 0 0,0 0-1 0 0,0 1 1 0 0,1-1-1 0 0,-1 0 1 0 0,1 0-1 0 0,0-1 1 0 0,0 1-1 0 0,0 0 1 0 0,1-1-1 0 0,-1 0 1 0 0,1 0-1 0 0,0 0 1 0 0,0 0-1 0 0,1 0-62 0 0,3-1 91 0 0,0 0 0 0 0,0 0 1 0 0,1-1-1 0 0,-1 0 0 0 0,1 0 0 0 0,-1-1 0 0 0,0 0 1 0 0,1-1-1 0 0,-1 0 0 0 0,0 0 0 0 0,1-1 0 0 0,-1 0 0 0 0,0 0 1 0 0,0-1-1 0 0,0 0 0 0 0,0 0 0 0 0,-1-1 0 0 0,1 0 0 0 0,-1 0 1 0 0,0-1-1 0 0,0 0 0 0 0,-1 0 0 0 0,0-1 0 0 0,1 1 0 0 0,-2-1 1 0 0,1-1-1 0 0,-1 1 0 0 0,0-1 0 0 0,0 0 0 0 0,-1 0 0 0 0,0-1 1 0 0,0 1-1 0 0,0-1 0 0 0,-1 0 0 0 0,-1 0 0 0 0,1 0 1 0 0,-1 0-1 0 0,-1 0 0 0 0,1 0 0 0 0,-1-1 0 0 0,-1-1-91 0 0,1 4-23 0 0,-1 0-1 0 0,1-1 0 0 0,-2 1 1 0 0,1 0-1 0 0,-1 0 1 0 0,1 0-1 0 0,-2-1 0 0 0,1 1 1 0 0,-1 0-1 0 0,0 0 1 0 0,0 1-1 0 0,0-1 0 0 0,-1 0 1 0 0,0 1-1 0 0,0-1 1 0 0,-1 1-1 0 0,1 0 1 0 0,-1 0-1 0 0,0 0 0 0 0,-1 1 1 0 0,1 0-1 0 0,-3-2 24 0 0,2 2-401 0 0,0 0-1 0 0,0 1 1 0 0,0 0-1 0 0,-1 0 1 0 0,0 0-1 0 0,1 1 1 0 0,-1 0-1 0 0,0 0 1 0 0,0 0-1 0 0,0 1 1 0 0,0 0-1 0 0,-1 0 1 0 0,1 0-1 0 0,-4 1 402 0 0,-7 0-6182 0 0,5 0-5540 0 0</inkml:trace>
  <inkml:trace contextRef="#ctx0" brushRef="#br0" timeOffset="58637.532">8660 2914 6065 0 0,'0'0'1058'0'0,"0"0"-51"0"0,0 0 349 0 0,0 0 490 0 0,0 0 286 0 0,0 0-43 0 0,0 0-440 0 0,0 0-572 0 0,0 0-429 0 0,0 0-272 0 0,0 0-143 0 0,0 0-71 0 0,0 0-18 0 0,-7 7 24 0 0,-66 48 344 0 0,59-46-347 0 0,10-7-135 0 0,0-1 0 0 0,1 1 0 0 0,-1 0 0 0 0,0 0 0 0 0,1 1 0 0 0,-1-1 0 0 0,1 1 0 0 0,0-1 0 0 0,0 1 0 0 0,0 0 0 0 0,0 0 0 0 0,1 1 0 0 0,-1-1 0 0 0,1 0 0 0 0,0 1 0 0 0,0 0 0 0 0,0-1 0 0 0,0 1 0 0 0,1 0 0 0 0,-1 0 0 0 0,1 0 0 0 0,-1 3-30 0 0,56 34 222 0 0,-34-31-145 0 0,-12-8 22 0 0,0 0 0 0 0,0 1 0 0 0,0 0 0 0 0,-1 1-1 0 0,1 0 1 0 0,-1 0 0 0 0,0 0 0 0 0,0 1-1 0 0,0 0 1 0 0,-1 1 0 0 0,0-1 0 0 0,0 1-1 0 0,0 0 1 0 0,-1 1 0 0 0,0-1 0 0 0,0 1 0 0 0,0 0-1 0 0,-1 1 1 0 0,0-1 0 0 0,-1 1 0 0 0,1-1-1 0 0,-1 1 1 0 0,-1 0 0 0 0,0 0 0 0 0,0 1-1 0 0,0 1-97 0 0,-3-3 75 0 0,0 1 0 0 0,0-1 0 0 0,0 0 0 0 0,-1 1 1 0 0,0-1-1 0 0,-1 0 0 0 0,0 0 0 0 0,0 0 1 0 0,0 0-1 0 0,-1-1 0 0 0,0 0 0 0 0,0 1 1 0 0,-1-1-1 0 0,1-1 0 0 0,-2 1 0 0 0,1-1 1 0 0,0 1-1 0 0,-1-2 0 0 0,0 1 0 0 0,0-1 1 0 0,0 1-1 0 0,-1-2 0 0 0,1 1 0 0 0,-1-1 1 0 0,-3 1-77 0 0,-2 2-558 0 0,-1-1 0 0 0,1-1 0 0 0,-1 0 0 0 0,0-1 0 0 0,0 0 0 0 0,0-1 0 0 0,0-1 0 0 0,-12 1 558 0 0,13-6-9454 0 0,8 0-2077 0 0</inkml:trace>
  <inkml:trace contextRef="#ctx0" brushRef="#br0" timeOffset="59108.376">8752 2756 9186 0 0,'0'0'2663'0'0,"0"0"-474"0"0,0 0-352 0 0,0 0-215 0 0,0 0-220 0 0,0 0-289 0 0,0 0-317 0 0,0 0-247 0 0,0 0-116 0 0,0 0-40 0 0,0 0 2 0 0,0 0-13 0 0,23-11-29 0 0,73-35-25 0 0,20 11 612 0 0,-42 31-638 0 0,-73 5-293 0 0,0 0 1 0 0,0 0-1 0 0,0 0 1 0 0,0 0-1 0 0,0 0 0 0 0,-1 0 1 0 0,1 1-1 0 0,0-1 1 0 0,-1 0-1 0 0,1 0 1 0 0,-1 1-1 0 0,1-1 1 0 0,-1 0-1 0 0,1 1 1 0 0,-1-1-1 0 0,0 1 1 0 0,0-1-1 0 0,0 0 1 0 0,0 1-1 0 0,0-1 0 0 0,0 1 1 0 0,0-1-1 0 0,0 0 1 0 0,-1 1-1 0 0,1-1 1 0 0,0 1-1 0 0,-1-1 1 0 0,0 0-1 0 0,1 0 1 0 0,-1 2-10 0 0,-95 125 665 0 0,95-127-663 0 0,0 1 1 0 0,0-1-1 0 0,0 1 0 0 0,0 0 0 0 0,0-1 0 0 0,1 1 0 0 0,-1 0 1 0 0,0 0-1 0 0,1-1 0 0 0,-1 1 0 0 0,1 0 0 0 0,0 0 1 0 0,0 0-1 0 0,0 0 0 0 0,0 0 0 0 0,0 0 0 0 0,0-1 1 0 0,0 1-1 0 0,0 0 0 0 0,1 0 0 0 0,-1 0 0 0 0,1 0 0 0 0,-1 0 1 0 0,1-1-1 0 0,0 1 0 0 0,0 0 0 0 0,0-1 0 0 0,0 1 1 0 0,0 0-1 0 0,0-1 0 0 0,0 1 0 0 0,0-1 0 0 0,1 0 1 0 0,-1 1-1 0 0,0-1 0 0 0,1 0 0 0 0,-1 0 0 0 0,1 0 0 0 0,0 0 1 0 0,-1 0-1 0 0,1 0 0 0 0,0 0 0 0 0,0-1 0 0 0,-1 1 1 0 0,1-1-1 0 0,0 1 0 0 0,0-1 0 0 0,0 0 0 0 0,0 1 1 0 0,0-1-3 0 0,77 17-869 0 0,-76-17 641 0 0,24 3-1718 0 0,-11-2-5082 0 0,-11-1-4610 0 0</inkml:trace>
  <inkml:trace contextRef="#ctx0" brushRef="#br0" timeOffset="59508.628">9399 2837 9754 0 0,'0'0'2139'0'0,"0"0"-332"0"0,0 0-58 0 0,0 0-58 0 0,0 0-160 0 0,0 0-282 0 0,0 0-262 0 0,0 0-205 0 0,0 0-170 0 0,0 0-145 0 0,0 0-129 0 0,-27 33-114 0 0,-82 108-92 0 0,46-36 62 0 0,56-85-190 0 0,1-1-1 0 0,0 1 1 0 0,1 0 0 0 0,1 0 0 0 0,1 0 0 0 0,1 0 0 0 0,1 1 0 0 0,1-1-1 0 0,1 14-3 0 0,0-29 3 0 0,-1 0-1 0 0,1-1 0 0 0,1 1 1 0 0,-1 0-1 0 0,0-1 0 0 0,1 1 1 0 0,0-1-1 0 0,0 0 0 0 0,1 1 1 0 0,-1-1-1 0 0,1 0 0 0 0,0 0 0 0 0,0 0 1 0 0,0-1-1 0 0,0 1 0 0 0,1-1 1 0 0,-1 0-1 0 0,1 0 0 0 0,0 0 1 0 0,0 0-1 0 0,0-1 0 0 0,0 1 1 0 0,0-1-1 0 0,1 0 0 0 0,-1 0 0 0 0,1-1 1 0 0,0 0-1 0 0,-1 1 0 0 0,1-1 1 0 0,0-1-1 0 0,0 1 0 0 0,3-1-2 0 0,5 2 88 0 0,-1-2-1 0 0,0 1 0 0 0,1-2 1 0 0,-1 1-1 0 0,0-2 0 0 0,1 0 0 0 0,-1 0 1 0 0,0-1-1 0 0,0-1 0 0 0,-1 0 1 0 0,1 0-1 0 0,7-5-87 0 0,-1-1 96 0 0,0-1 1 0 0,-1-1-1 0 0,0-1 0 0 0,-1 0 1 0 0,-1-1-1 0 0,0-1 1 0 0,-1 0-1 0 0,0-1 0 0 0,-2 0 1 0 0,0-1-1 0 0,0-1 1 0 0,-2 0-1 0 0,0 0 0 0 0,-1-1 1 0 0,-1 0-1 0 0,-1-1 0 0 0,0 1 1 0 0,-2-1-1 0 0,0-1 1 0 0,-1 1-1 0 0,-1-1 0 0 0,-1-3-96 0 0,-1 16-64 0 0,0 0-1 0 0,0 0 0 0 0,0 0 0 0 0,-1 0 0 0 0,-1 0 0 0 0,0 0 0 0 0,0 0 0 0 0,0 0 0 0 0,-1 1 0 0 0,0-1 0 0 0,0 0 1 0 0,-1 1-1 0 0,0-1 0 0 0,0 1 0 0 0,-1 0 0 0 0,0 0 0 0 0,0 0 0 0 0,-1 1 0 0 0,0-1 0 0 0,0 1 0 0 0,0 0 1 0 0,-1 1-1 0 0,0-1 0 0 0,0 1 0 0 0,0 0 0 0 0,-1 1 0 0 0,0-1 0 0 0,1 1 0 0 0,-2 1 0 0 0,1-1 0 0 0,0 1 1 0 0,-1 0-1 0 0,-5-1 65 0 0,-65-1-2627 0 0,29 13-5727 0 0,29 0-3352 0 0</inkml:trace>
  <inkml:trace contextRef="#ctx0" brushRef="#br0" timeOffset="59896.511">9150 3190 5785 0 0,'0'0'4224'0'0,"0"0"-1345"0"0,0 0-606 0 0,0 0-305 0 0,0 0-265 0 0,0 0-263 0 0,0 0-266 0 0,0 0-274 0 0,0 0-236 0 0,0 0-133 0 0,33-22-100 0 0,101-68-92 0 0,-62 48 253 0 0,-70 41-591 0 0,0 1 1 0 0,-1-1-1 0 0,1 0 0 0 0,0 1 1 0 0,0-1-1 0 0,0 1 1 0 0,0 0-1 0 0,-1 0 1 0 0,1 0-1 0 0,0 0 0 0 0,0 0 1 0 0,0 0-1 0 0,0 0 1 0 0,0 1-1 0 0,0-1 1 0 0,-1 0-1 0 0,1 1 1 0 0,0 0-1 0 0,0-1 0 0 0,-1 1 1 0 0,1 0-1 0 0,0 0 1 0 0,-1 0-1 0 0,1 0 1 0 0,-1 0-1 0 0,1 1 1 0 0,-1-1-1 0 0,0 0 0 0 0,1 1 1 0 0,-1-1-1 0 0,0 1 1 0 0,0-1-1 0 0,0 1 1 0 0,0-1-1 0 0,0 1 0 0 0,0 0 1 0 0,-1 0-1 0 0,1-1 1 0 0,0 1-1 0 0,-1 0 1 0 0,1 0-1 0 0,-1 0 1 0 0,0 0-1 0 0,0-1 0 0 0,0 1 1 0 0,0 2-2 0 0,17 30 22 0 0,-9-26-16 0 0,-6-4-2 0 0,0-1 0 0 0,1 0 0 0 0,0 1-1 0 0,-1-1 1 0 0,1-1 0 0 0,0 1 0 0 0,1 0-1 0 0,-1-1 1 0 0,0 0 0 0 0,1 1-1 0 0,0-1 1 0 0,-1-1 0 0 0,1 1 0 0 0,0 0-1 0 0,0-1 1 0 0,0 0 0 0 0,0 0 0 0 0,0 0-1 0 0,0 0 1 0 0,3-1-4 0 0,1 0 4 0 0,-3 1-9 0 0,0-1 1 0 0,0 0-1 0 0,0 0 1 0 0,-1 0-1 0 0,1-1 1 0 0,0 0 0 0 0,0 0-1 0 0,0 0 1 0 0,0 0-1 0 0,-1-1 1 0 0,1 0 0 0 0,0 0-1 0 0,-1 0 1 0 0,0 0-1 0 0,3-2 5 0 0,-1 0-730 0 0,0 1-1544 0 0,-4-1-2847 0 0,-1 4-6602 0 0</inkml:trace>
  <inkml:trace contextRef="#ctx0" brushRef="#br0" timeOffset="60408.92">9903 3212 4257 0 0,'0'0'2315'0'0,"0"0"-54"0"0,0 0-18 0 0,0 0-29 0 0,0 0-211 0 0,0 0-420 0 0,0 0-420 0 0,0 0-323 0 0,0 0-240 0 0,0 0-193 0 0,0 0-77 0 0,0 0-62 0 0,0 0-36 0 0,-14 28 15 0 0,-43 84-29 0 0,43-72 40 0 0,20-31 48 0 0,-1-7-193 0 0,-1-1-12 0 0,0 0-1 0 0,0 0 1 0 0,0 0 0 0 0,0-1 0 0 0,0 1-1 0 0,0-1 1 0 0,0 0 0 0 0,0 0-1 0 0,0-1 1 0 0,0 1 0 0 0,0-1-1 0 0,1 0 1 0 0,-2 0 0 0 0,1 0 0 0 0,0 0-1 0 0,0-1 1 0 0,0 0 0 0 0,-1 0-1 0 0,1 0 1 0 0,0 0 0 0 0,-1 0 0 0 0,0-1-1 0 0,0 1 1 0 0,0-1 0 0 0,0 0-1 0 0,0 0 1 0 0,0 0 0 0 0,-1 0-1 0 0,1-1 1 0 0,-1 1 0 0 0,0-1 0 0 0,0 0-1 0 0,0 1 1 0 0,-1-1 0 0 0,1 0-1 0 0,-1 0 1 0 0,0 0 0 0 0,0 0 0 0 0,0-2-101 0 0,0 2-5 0 0,-1 0 1 0 0,1 0 0 0 0,0 0 0 0 0,-1 0 0 0 0,0-1 0 0 0,0 1 0 0 0,0 0-1 0 0,-1 0 1 0 0,0 0 0 0 0,1 0 0 0 0,-1 0 0 0 0,-1 0 0 0 0,1 0 0 0 0,0 0 0 0 0,-1 0-1 0 0,0 0 1 0 0,0 1 0 0 0,0-1 0 0 0,-1 1 0 0 0,1-1 0 0 0,-1 1 0 0 0,1 0 0 0 0,-1 0-1 0 0,0 0 1 0 0,-3-2 4 0 0,-62-23-5774 0 0,53 27-1391 0 0,5 1-4930 0 0</inkml:trace>
  <inkml:trace contextRef="#ctx0" brushRef="#br0" timeOffset="60720.664">10142 2988 6809 0 0,'0'0'2552'0'0,"0"0"-572"0"0,0 0-254 0 0,0 0-189 0 0,0 0-227 0 0,0 0-272 0 0,0 0-342 0 0,0 0-168 0 0,0 0 36 0 0,0 0 93 0 0,0 0 90 0 0,0 0 20 0 0,0 0-68 0 0,17 0-98 0 0,114 0 912 0 0,14-23 94 0 0,-89 18-167 0 0,-34 2-4761 0 0,-1 0-9371 0 0,-21 3 1934 0 0</inkml:trace>
  <inkml:trace contextRef="#ctx0" brushRef="#br0" timeOffset="60928.459">10192 3227 9386 0 0,'0'0'3549'0'0,"0"0"-2002"0"0,0 0-596 0 0,0 0 120 0 0,0 0 150 0 0,0 0-75 0 0,0 0-146 0 0,0 0-199 0 0,0 0-167 0 0,0 0-122 0 0,0 0-107 0 0,33-1-89 0 0,103-2-89 0 0,-29-12 25 0 0,-49 2-3104 0 0,-2-7-4530 0 0,-47 17-4082 0 0</inkml:trace>
  <inkml:trace contextRef="#ctx0" brushRef="#br0" timeOffset="56976.326">6792 3205 12667 0 0,'0'0'1360'0'0,"0"0"-388"0"0,0 0-76 0 0,0 0 177 0 0,0 0 180 0 0,0 0 11 0 0,0 0-158 0 0,0 0-196 0 0,0 0-128 0 0,0 0-131 0 0,0 0-89 0 0,0 0-49 0 0,27-7-71 0 0,83-20-96 0 0,-48 17 202 0 0,10 9-435 0 0,-40 2-3262 0 0,-31-3-46 0 0,-1-3-6995 0 0,0 5 8628 0 0,0-1-5800 0 0</inkml:trace>
  <inkml:trace contextRef="#ctx0" brushRef="#br0" timeOffset="57443.858">6924 2914 7330 0 0,'0'0'2951'0'0,"0"0"-1115"0"0,0 0-345 0 0,0 0 32 0 0,0 0 11 0 0,0 0-59 0 0,0 0-240 0 0,0 0-251 0 0,0 0-128 0 0,0 0-29 0 0,0 0-83 0 0,0 0-69 0 0,0 0-67 0 0,5 29-114 0 0,24 140 242 0 0,-24-119-593 0 0,-3 0 0 0 0,-1 0 1 0 0,-3 0-1 0 0,-2 8-143 0 0,3-18-1617 0 0,1-26-7321 0 0,0-12-2674 0 0</inkml:trace>
  <inkml:trace contextRef="#ctx0" brushRef="#br0" timeOffset="53140.344">4574 3080 8146 0 0,'0'0'2086'0'0,"0"0"-1088"0"0,0 0-249 0 0,0 0 433 0 0,0 0 428 0 0,0 0 241 0 0,0 0-109 0 0,0 0-363 0 0,0 0-323 0 0,0 0-228 0 0,0 0-165 0 0,0 0-140 0 0,0 0-68 0 0,-4 22-62 0 0,-22 107 177 0 0,5 6 175 0 0,22-126-1966 0 0,8-22-127 0 0,-5 0 223 0 0,6-16-3313 0 0,-3 10-4275 0 0,-2 7 582 0 0</inkml:trace>
  <inkml:trace contextRef="#ctx0" brushRef="#br0" timeOffset="53487.632">4515 2708 12179 0 0,'0'0'2347'0'0,"0"0"-662"0"0,0 0-292 0 0,0 0-82 0 0,0 0-98 0 0,0 0-155 0 0,0 0-313 0 0,0 0-325 0 0,0 0-244 0 0,0 0-188 0 0,0 0-52 0 0,0 0-33 0 0,-4-3 18 0 0,-9-7 38 0 0,9 9 29 0 0,4 6-1 0 0,13 16-2906 0 0,-7-15-1390 0 0,-4-6-3134 0 0</inkml:trace>
  <inkml:trace contextRef="#ctx0" brushRef="#br0" timeOffset="53911.334">4721 3378 9938 0 0,'0'0'1744'0'0,"0"0"-342"0"0,0 0-171 0 0,0 0-24 0 0,0 0-24 0 0,0 0-118 0 0,0 0-216 0 0,0 0-203 0 0,0 0-155 0 0,0 0-97 0 0,16-35-52 0 0,49-108-42 0 0,-21 70 190 0 0,55-58 287 0 0,-93 164-999 0 0,8 115 607 0 0,-6-127-342 0 0,-7-15-8 0 0,1 1 0 0 0,0-1 0 0 0,0 0 0 0 0,0 1 0 0 0,1-1 0 0 0,0-1 0 0 0,0 1 0 0 0,1 0-1 0 0,0-1 1 0 0,0 1 0 0 0,0-1 0 0 0,0 0 0 0 0,1-1 0 0 0,0 1 0 0 0,4 2-35 0 0,-6-6 94 0 0,1 0 0 0 0,0-1 0 0 0,0 1 0 0 0,-1-1 0 0 0,1 0 0 0 0,0 0 0 0 0,0 0 0 0 0,-1-1 0 0 0,1 1 0 0 0,0-1 0 0 0,-1 0 0 0 0,1 0 0 0 0,0 0 0 0 0,-1 0 0 0 0,0-1 0 0 0,1 1 0 0 0,-1-1 0 0 0,0 0 0 0 0,1 0 0 0 0,-1 0 0 0 0,0-1 0 0 0,-1 1 0 0 0,1-1 0 0 0,0 1 0 0 0,-1-1 0 0 0,1 0 0 0 0,-1 0 0 0 0,0 0 0 0 0,0 0 0 0 0,0-1 0 0 0,-1 1 0 0 0,1 0 0 0 0,-1-1 0 0 0,1 1 0 0 0,-1-1 0 0 0,0 0-94 0 0,13-18 123 0 0,45-95 448 0 0,-50 79-371 0 0,-1 3-2890 0 0,-7 34 1811 0 0,0 1-3822 0 0,-1 0 2392 0 0,2 0-9594 0 0</inkml:trace>
  <inkml:trace contextRef="#ctx0" brushRef="#br0" timeOffset="54325.62">5317 2756 8418 0 0,'0'0'2678'0'0,"0"0"-631"0"0,0 0-372 0 0,0 0-286 0 0,0 0-260 0 0,0 0-233 0 0,0 0-220 0 0,0 0-87 0 0,0 0-51 0 0,0 0-17 0 0,0 0-4 0 0,0 0-31 0 0,20-13-62 0 0,64-40-40 0 0,10 19 453 0 0,21 19-275 0 0,-113 16-550 0 0,-1 0 0 0 0,1 0 0 0 0,-1 0 0 0 0,1 0 0 0 0,-1 0 0 0 0,1 0 0 0 0,-1 0 0 0 0,0 0 0 0 0,1 1 0 0 0,-1-1 0 0 0,0 1 0 0 0,0-1 0 0 0,0 0 0 0 0,0 1 0 0 0,0 0 0 0 0,0-1 0 0 0,-1 1 0 0 0,1 0 0 0 0,0-1 0 0 0,-1 1 0 0 0,0 0 0 0 0,1 0 0 0 0,-1-1 0 0 0,0 1 0 0 0,0 0 0 0 0,0 0 0 0 0,0-1 0 0 0,0 1 0 0 0,0 0 0 0 0,0 0 0 0 0,-1 0 0 0 0,1-1 0 0 0,-1 1 0 0 0,1 0 0 0 0,-1 0 0 0 0,0-1 0 0 0,1 1 0 0 0,-1-1 0 0 0,0 1 0 0 0,0-1 0 0 0,0 1 0 0 0,0-1 0 0 0,-1 1 0 0 0,1-1-11 0 0,-108 130 803 0 0,108-130-794 0 0,0 0 1 0 0,0-1-1 0 0,0 1 1 0 0,0 0 0 0 0,1 0-1 0 0,-1 0 1 0 0,0 0-1 0 0,0 0 1 0 0,1 0-1 0 0,-1 0 1 0 0,0 0 0 0 0,1 0-1 0 0,-1 0 1 0 0,1 0-1 0 0,-1 0 1 0 0,1 1 0 0 0,0-1-1 0 0,-1 0 1 0 0,1 0-1 0 0,0 0 1 0 0,0 1-1 0 0,0-1 1 0 0,0 0 0 0 0,0 0-1 0 0,0 1 1 0 0,0-1-1 0 0,1 0 1 0 0,-1 0-1 0 0,0 0 1 0 0,1 1 0 0 0,-1-1-1 0 0,1 0 1 0 0,-1 0-1 0 0,1 0 1 0 0,-1 0-1 0 0,1 0 1 0 0,0 0 0 0 0,-1 0-1 0 0,1 0 1 0 0,0 0-1 0 0,0 0 1 0 0,0 0 0 0 0,0-1-1 0 0,0 1 1 0 0,0 0-1 0 0,0 0 1 0 0,0-1-1 0 0,0 1 1 0 0,0-1 0 0 0,0 1-1 0 0,1-1 1 0 0,-1 0-1 0 0,0 1 1 0 0,0-1-1 0 0,0 0 1 0 0,1 0 0 0 0,-1 0-1 0 0,0 0-10 0 0,98 8 1073 0 0,-57-8-3771 0 0,-1-1-7193 0 0,-35 1-1840 0 0</inkml:trace>
  <inkml:trace contextRef="#ctx0" brushRef="#br0" timeOffset="54660.756">5936 2848 7154 0 0,'0'0'2555'0'0,"0"0"-341"0"0,0 0-226 0 0,0 0-156 0 0,0 0-265 0 0,0 0-349 0 0,0 0-212 0 0,0 0-176 0 0,0 0-136 0 0,0 0-83 0 0,0 0-93 0 0,0 0-88 0 0,0 0-46 0 0,-22 28-71 0 0,-66 94-93 0 0,42-26 52 0 0,40-78-216 0 0,1 1 0 0 0,0-1 0 0 0,1 1-1 0 0,1-1 1 0 0,1 1 0 0 0,1 0-1 0 0,1 0 1 0 0,1 19-56 0 0,0-31 26 0 0,0 1 1 0 0,0-1-1 0 0,0 1 0 0 0,1-1 0 0 0,1 0 1 0 0,-1 0-1 0 0,1 0 0 0 0,0 0 0 0 0,0 0 1 0 0,1 0-1 0 0,0-1 0 0 0,0 0 0 0 0,1 1 1 0 0,0-2-1 0 0,0 1 0 0 0,0-1 0 0 0,0 1 1 0 0,1-1-1 0 0,0-1 0 0 0,0 1 0 0 0,1-1 1 0 0,-1 0-1 0 0,7 2-26 0 0,-2-2 97 0 0,0 0 0 0 0,0-1-1 0 0,0-1 1 0 0,0 0 0 0 0,1 0 0 0 0,-1-1 0 0 0,1-1 0 0 0,-1 0-1 0 0,0 0 1 0 0,1-2 0 0 0,-1 1 0 0 0,1-1 0 0 0,-1-1-1 0 0,0 0 1 0 0,0 0 0 0 0,0-1 0 0 0,-1 0 0 0 0,1-1 0 0 0,-1-1-1 0 0,0 1 1 0 0,0-2 0 0 0,-1 1 0 0 0,0-1 0 0 0,0-1-1 0 0,1-1-96 0 0,2-1 66 0 0,0-1 0 0 0,-1-1-1 0 0,0 0 1 0 0,-1 0-1 0 0,0-1 1 0 0,-1 0 0 0 0,-1-1-1 0 0,0 0 1 0 0,-1 0-1 0 0,0-1 1 0 0,-1 0-1 0 0,-1 0 1 0 0,0 0 0 0 0,-1-1-1 0 0,-1 1 1 0 0,0-1-1 0 0,0-16-65 0 0,-3 22-93 0 0,-1 0 0 0 0,0 0-1 0 0,-1 0 1 0 0,0 1 0 0 0,-1-1 0 0 0,0 0-1 0 0,0 1 1 0 0,-1-1 0 0 0,0 1-1 0 0,-1 0 1 0 0,0 1 0 0 0,0-1-1 0 0,-1 1 1 0 0,0 0 0 0 0,0 0-1 0 0,-1 0 1 0 0,0 1 0 0 0,0 0-1 0 0,-1 1 1 0 0,0 0 0 0 0,0 0-1 0 0,-1 0 1 0 0,1 1 0 0 0,-1 1 0 0 0,0-1-1 0 0,-1 1 1 0 0,1 1 0 0 0,-1 0-1 0 0,1 0 1 0 0,-1 1 0 0 0,0 0-1 0 0,0 1 1 0 0,-7-1 93 0 0,-66 6-3405 0 0,32 14-4203 0 0,32-7-3506 0 0</inkml:trace>
  <inkml:trace contextRef="#ctx0" brushRef="#br0" timeOffset="55145.607">5717 3208 4033 0 0,'0'0'3435'0'0,"0"0"-579"0"0,0 0-364 0 0,0 0-270 0 0,0 0-299 0 0,0 0-273 0 0,0 0-294 0 0,0 0-299 0 0,0 0-214 0 0,0 0-131 0 0,0 0-126 0 0,0 0-66 0 0,17-9-61 0 0,70-44 193 0 0,-77 47-567 0 0,0 1 0 0 0,0 1 0 0 0,0 0 0 0 0,1 0 0 0 0,0 1 0 0 0,0 0 0 0 0,0 1 0 0 0,0 0 0 0 0,0 1 0 0 0,0 0 0 0 0,0 1 0 0 0,1 0-1 0 0,7 2-84 0 0,-10-2 15 0 0,-4 1-13 0 0,-1 1-1 0 0,1 0 1 0 0,-1 0-1 0 0,0 0 1 0 0,1 0 0 0 0,-1 1-1 0 0,0 0 1 0 0,0 0 0 0 0,-1 0-1 0 0,1 0 1 0 0,-1 1 0 0 0,1-1-1 0 0,-1 1 1 0 0,0 0 0 0 0,-1 0-1 0 0,1 0 1 0 0,1 3-2 0 0,13 14 20 0 0,-12-15 10 0 0,0-1-1 0 0,1 1 1 0 0,0-1-1 0 0,0-1 1 0 0,0 1 0 0 0,0-1-1 0 0,1 0 1 0 0,0 0-1 0 0,0-1 1 0 0,0 0 0 0 0,5 1-30 0 0,7 1-3205 0 0,2-4-3530 0 0,-21-1-5253 0 0</inkml:trace>
  <inkml:trace contextRef="#ctx0" brushRef="#br0" timeOffset="56610.022">6444 3426 384 0 0,'0'0'2702'0'0,"0"0"-426"0"0,0 0-114 0 0,0 0-60 0 0,0 0-72 0 0,0 0-156 0 0,0 0-223 0 0,0 0-214 0 0,0 0-270 0 0,0 0-249 0 0,0 0-192 0 0,0 0-164 0 0,0 0-99 0 0,-4 2-83 0 0,-1 1-224 0 0,-1 0 1 0 0,1 1-1 0 0,0 0 1 0 0,0 0 0 0 0,0 0-1 0 0,1 1 1 0 0,-1 0-1 0 0,1 0 1 0 0,0 0-1 0 0,1 0 1 0 0,-1 1-1 0 0,1-1 1 0 0,0 1-157 0 0,-7 74 448 0 0,11-78-412 0 0,0 0 0 0 0,0 0 1 0 0,1 0-1 0 0,-1 0 0 0 0,0 0 0 0 0,1 0 0 0 0,0 0 1 0 0,-1-1-1 0 0,1 1 0 0 0,0-1 0 0 0,0 0 0 0 0,0 1 1 0 0,0-1-1 0 0,0 0 0 0 0,0 0 0 0 0,0 0 0 0 0,0 0 0 0 0,0 0 1 0 0,0-1-1 0 0,1 1 0 0 0,-1-1 0 0 0,0 1 0 0 0,0-1 1 0 0,1 0-1 0 0,-1 0 0 0 0,0 0 0 0 0,1 0 0 0 0,-1 0 1 0 0,0 0-1 0 0,1-1 0 0 0,-1 1 0 0 0,0-1 0 0 0,0 0 1 0 0,0 0-1 0 0,1 0 0 0 0,-1 0 0 0 0,0 0 0 0 0,0 0 1 0 0,0 0-1 0 0,-1-1 0 0 0,1 1 0 0 0,0 0 0 0 0,1-2-36 0 0,2-3 29 0 0,0 0-1 0 0,-1-1 0 0 0,1 1 1 0 0,-1-1-1 0 0,-1 0 0 0 0,1 0 1 0 0,-1 0-1 0 0,0-1 1 0 0,-1 1-1 0 0,0-1 0 0 0,0 1 1 0 0,0-1-1 0 0,-1 0 0 0 0,0 0 1 0 0,-1 0-1 0 0,0 1 0 0 0,0-1 1 0 0,-1 0-1 0 0,0-1-28 0 0,-29-25-2101 0 0,15 29-1620 0 0,0 4-3816 0 0,10 1-4156 0 0</inkml:trace>
  <inkml:trace contextRef="#ctx0" brushRef="#br0" timeOffset="88118.386">546 3904 0 0 0,'0'0'220'0'0,"0"0"616"0"0,0 0 134 0 0,0 0 67 0 0,0 0 222 0 0,0 0 324 0 0,0 0 316 0 0,12-5 191 0 0,37-14-12 0 0,-37 14-164 0 0,-12 5-211 0 0,0 0-180 0 0,0 0-131 0 0,0 0-142 0 0,-5 0 522 0 0,-16 0-943 0 0,-2-1-509 0 0,-1 1 0 0 0,1 1 0 0 0,0 1 0 0 0,-1 1 0 0 0,1 1 0 0 0,0 1 0 0 0,-7 4-320 0 0,-171 75 481 0 0,201-85-474 0 0,1 1 0 0 0,-1 0 0 0 0,1 0 0 0 0,-1 0 0 0 0,1 0 0 0 0,-1 0 0 0 0,1 0 0 0 0,-1 0 0 0 0,1 0 0 0 0,-1 0 0 0 0,1 0 0 0 0,-1 0 0 0 0,1 1 0 0 0,-1-1 0 0 0,1 0 0 0 0,-1 0 0 0 0,1 0 0 0 0,-1 1 0 0 0,1-1 0 0 0,-1 0 0 0 0,0 1 0 0 0,1-1 0 0 0,-1 0 0 0 0,0 1-1 0 0,1-1 1 0 0,-1 0 0 0 0,0 1 0 0 0,1-1 0 0 0,-1 0 0 0 0,0 1 0 0 0,1-1 0 0 0,-1 1 0 0 0,0-1 0 0 0,0 1 0 0 0,0-1 0 0 0,0 1 0 0 0,1-1 0 0 0,-1 1 0 0 0,0-1 0 0 0,0 1 0 0 0,0-1 0 0 0,0 1 0 0 0,0-1 0 0 0,0 1 0 0 0,0-1 0 0 0,0 1 0 0 0,0-1 0 0 0,-1 1 0 0 0,1-1 0 0 0,0 1 0 0 0,0-1 0 0 0,0 1 0 0 0,0-1 0 0 0,-1 1 0 0 0,1-1 0 0 0,0 0 0 0 0,-1 1 0 0 0,1-1 0 0 0,0 1 0 0 0,-1-1 0 0 0,1 0 0 0 0,0 1 0 0 0,-1-1 0 0 0,1 0 0 0 0,-1 1 0 0 0,1-1 0 0 0,-1 0-7 0 0,47 13 291 0 0,33 8 150 0 0,43 31-23 0 0,-116-50-383 0 0,-1 0 1 0 0,0 0 0 0 0,1 1 0 0 0,-1 0-1 0 0,0 0 1 0 0,-1 0 0 0 0,1 0-1 0 0,0 1 1 0 0,-1 0 0 0 0,0 0 0 0 0,0 0-1 0 0,0 1 1 0 0,0-1 0 0 0,-1 1 0 0 0,0 0-1 0 0,0 0 1 0 0,0 0 0 0 0,0 0-1 0 0,-1 0 1 0 0,0 1 0 0 0,0-1 0 0 0,0 1-1 0 0,-1 0 1 0 0,0-1 0 0 0,0 1-1 0 0,0 0 1 0 0,-1 0 0 0 0,0 0-36 0 0,-4 1 51 0 0,0 0 1 0 0,0-1-1 0 0,-1 0 0 0 0,0 0 1 0 0,0 0-1 0 0,0-1 0 0 0,-1 1 1 0 0,0-1-1 0 0,0 0 0 0 0,0-1 1 0 0,-1 0-1 0 0,1 0 1 0 0,-1 0-1 0 0,0-1 0 0 0,0 0 1 0 0,-5 2-52 0 0,-30 16 134 0 0,-79 30 6 0 0,67-39-66 0 0,53-12-57 0 0,1 0 0 0 0,0 0-39 0 0,0 0 8 0 0,0 0 9 0 0,0 0 10 0 0,0 0-3 0 0,0 0-32 0 0,0 0-15 0 0,12-29-4750 0 0,4 15-3745 0 0,-12 12-3073 0 0</inkml:trace>
  <inkml:trace contextRef="#ctx0" brushRef="#br0" timeOffset="88402.629">1006 4037 14067 0 0,'0'0'952'0'0,"0"0"-338"0"0,0 0 162 0 0,0 0 424 0 0,0 0 348 0 0,0 0-29 0 0,0 0-364 0 0,0 0-400 0 0,0 0-296 0 0,0 0-164 0 0,0 0-98 0 0,0 0-50 0 0,0 0-77 0 0,-6 29-30 0 0,-21 88-22 0 0,10-53-606 0 0,12-58-1676 0 0,0-5-6351 0 0,2-1-2962 0 0</inkml:trace>
  <inkml:trace contextRef="#ctx0" brushRef="#br0" timeOffset="88614.642">956 3720 11282 0 0,'0'0'3337'0'0,"0"0"-1456"0"0,0 0-425 0 0,0 0-296 0 0,0 0-128 0 0,0 0-176 0 0,0 0-287 0 0,0 0-369 0 0,0 0-136 0 0,0 0-136 0 0,0 0-112 0 0,0 0-32 0 0,0 0-305 0 0,83-62-543 0 0,-68 84-1312 0 0,-4-8-4114 0 0,-6 1-4424 0 0</inkml:trace>
  <inkml:trace contextRef="#ctx0" brushRef="#br0" timeOffset="88899.835">1210 4243 13187 0 0,'0'0'1636'0'0,"0"0"-296"0"0,0 0-18 0 0,0 0 110 0 0,0 0-3 0 0,0 0-213 0 0,0 0-392 0 0,0 0-334 0 0,0 0-182 0 0,0 0-106 0 0,0 0 0 0 0,0 0-2 0 0,0 0-16 0 0,12-20-40 0 0,60-96 89 0 0,-63 100-167 0 0,-3 2-67 0 0,1 0 0 0 0,1 1 1 0 0,0 1-1 0 0,1-1 0 0 0,0 1 0 0 0,1 0 0 0 0,0 1 1 0 0,1 1-1 0 0,2-2 1 0 0,-12 12-18 0 0,0 0 0 0 0,0 0-1 0 0,0 0 1 0 0,0 1 0 0 0,0-1 0 0 0,0 0 0 0 0,0 1 0 0 0,0-1-1 0 0,0 1 1 0 0,0-1 0 0 0,0 1 0 0 0,0 0 0 0 0,0-1 0 0 0,-1 1 0 0 0,1 0-1 0 0,0 0 1 0 0,0 0 0 0 0,-1-1 0 0 0,1 1 0 0 0,-1 0 0 0 0,1 0-1 0 0,-1 0 1 0 0,1 0 0 0 0,-1 0 0 0 0,1 0 0 0 0,-1 0 0 0 0,0 0 0 0 0,0 0-1 0 0,1 0 1 0 0,-1 0 0 0 0,0 0 0 0 0,0 0 0 0 0,0 0 0 0 0,0 0-1 0 0,0 0 1 0 0,0 1 0 0 0,-1-1 0 0 0,1 0 0 0 0,0 0 0 0 0,0 0-1 0 0,-1 0 1 0 0,1 0 0 0 0,-1 1 18 0 0,1 2-31 0 0,18 98 18 0 0,-17-99 23 0 0,0 0-1 0 0,1 0 1 0 0,-1 0-1 0 0,1 0 0 0 0,-1 0 1 0 0,1 0-1 0 0,0 0 1 0 0,0 0-1 0 0,1-1 1 0 0,-1 1-1 0 0,1-1 1 0 0,-1 1-1 0 0,1-1 0 0 0,0 0 1 0 0,-1 0-1 0 0,1 0 1 0 0,0-1-1 0 0,0 1 1 0 0,0-1-1 0 0,1 1 1 0 0,-1-1-1 0 0,0 0 1 0 0,1 0-1 0 0,-1-1 0 0 0,0 1 1 0 0,1-1-1 0 0,-1 1 1 0 0,3-1-10 0 0,-2 0 54 0 0,0 0 0 0 0,0 0 1 0 0,0 0-1 0 0,0 0 0 0 0,0 0 0 0 0,-1-1 1 0 0,1 0-1 0 0,0 0 0 0 0,0 0 1 0 0,-1 0-1 0 0,1-1 0 0 0,0 1 0 0 0,-1-1 1 0 0,0 0-1 0 0,1 0 0 0 0,-1 0 1 0 0,0-1-55 0 0,63-70 1564 0 0,-58 30-10411 0 0,-8 41-3064 0 0</inkml:trace>
  <inkml:trace contextRef="#ctx0" brushRef="#br0" timeOffset="89368.666">1757 3665 7818 0 0,'0'0'2200'0'0,"0"0"-626"0"0,0 0-230 0 0,0 0-22 0 0,0 0 5 0 0,0 0-140 0 0,0 0-337 0 0,0 0-199 0 0,0 0-65 0 0,0 0 27 0 0,0 0 43 0 0,0 0-53 0 0,11 1-97 0 0,95 10 814 0 0,-104-12-1283 0 0,0 1 0 0 0,1-1 0 0 0,-1 1 0 0 0,0 0 0 0 0,1 0 0 0 0,-1 0 0 0 0,0 0 0 0 0,1 0 0 0 0,-1 1 0 0 0,0-1 0 0 0,0 1 1 0 0,1-1-1 0 0,-1 1 0 0 0,0 0 0 0 0,0 0 0 0 0,0 0 0 0 0,0 0 0 0 0,0 0 0 0 0,0 0 0 0 0,0 1 0 0 0,0-1 0 0 0,-1 1 0 0 0,1-1 0 0 0,0 1 0 0 0,-1 0 0 0 0,1 0 0 0 0,-1-1 0 0 0,0 1 1 0 0,1 0-1 0 0,-1 0 0 0 0,0 0 0 0 0,0 1 0 0 0,-1-1 0 0 0,1 0 0 0 0,0 0 0 0 0,-1 0 0 0 0,1 1 0 0 0,-1-1 0 0 0,0 0 0 0 0,1 1 0 0 0,-1-1 0 0 0,0 0 0 0 0,-1 0 0 0 0,1 1 0 0 0,0-1 1 0 0,-1 0-1 0 0,1 1 0 0 0,-1-1 0 0 0,0 0 0 0 0,1 0 0 0 0,-1 0 0 0 0,-1 1-37 0 0,-61 67 1608 0 0,63-70-1584 0 0,-1 1-1 0 0,1 0 1 0 0,-1 0 0 0 0,1-1-1 0 0,-1 1 1 0 0,1 0-1 0 0,-1 0 1 0 0,1 0 0 0 0,0 0-1 0 0,0-1 1 0 0,-1 1-1 0 0,1 0 1 0 0,0 0 0 0 0,0 0-1 0 0,0 0 1 0 0,0 0-1 0 0,0 0 1 0 0,0 0 0 0 0,0 0-1 0 0,0-1 1 0 0,0 1-1 0 0,0 0 1 0 0,1 0 0 0 0,-1 0-1 0 0,0 0 1 0 0,0 0-1 0 0,1 0 1 0 0,-1-1 0 0 0,1 1-1 0 0,-1 0 1 0 0,1 0-1 0 0,-1-1 1 0 0,1 1 0 0 0,0 0-1 0 0,-1 0 1 0 0,1-1-1 0 0,0 1 1 0 0,-1-1 0 0 0,1 1-1 0 0,0-1 1 0 0,0 1-1 0 0,-1-1 1 0 0,1 1 0 0 0,0-1-1 0 0,0 0 1 0 0,0 0-1 0 0,0 1-23 0 0,41 13 273 0 0,41 4-947 0 0,-64-6-1438 0 0,-10-5-4887 0 0,-3-1-4961 0 0</inkml:trace>
  <inkml:trace contextRef="#ctx0" brushRef="#br0" timeOffset="89887.327">2317 3856 5385 0 0,'0'0'2817'0'0,"0"0"-489"0"0,0 0-305 0 0,0 0-216 0 0,0 0-241 0 0,0 0-260 0 0,0 0-339 0 0,0 0-207 0 0,0 0-115 0 0,0 0-22 0 0,0 0-12 0 0,0 0-38 0 0,0 0-57 0 0,-24 32-77 0 0,-75 98-89 0 0,46-34 140 0 0,47-84-423 0 0,2 0 0 0 0,0 1 0 0 0,0 0 0 0 0,1-1 0 0 0,1 1 0 0 0,0 1 0 0 0,0-1 0 0 0,2 0 0 0 0,0 0 0 0 0,0 1 0 0 0,2 5-67 0 0,-1-13 46 0 0,0 0-1 0 0,0 0 0 0 0,1-1 0 0 0,0 1 1 0 0,0 0-1 0 0,0-1 0 0 0,1 0 0 0 0,0 1 1 0 0,0-1-1 0 0,0-1 0 0 0,1 1 0 0 0,0 0 1 0 0,-1-1-1 0 0,2 1 0 0 0,-1-1 0 0 0,0 0 1 0 0,1-1-1 0 0,0 1 0 0 0,0-1 0 0 0,0 0 1 0 0,0 0-1 0 0,0 0 0 0 0,1-1 1 0 0,-1 0-1 0 0,1 0 0 0 0,2 0-45 0 0,7 0 132 0 0,1 0 0 0 0,0-2 1 0 0,0 0-1 0 0,0 0 0 0 0,0-2 0 0 0,0 0 0 0 0,-1-1 0 0 0,1 0 0 0 0,-1-1 1 0 0,0-1-1 0 0,0 0 0 0 0,0-1 0 0 0,-1-1 0 0 0,1 0 0 0 0,-2-1 1 0 0,1-1-1 0 0,-1 0 0 0 0,-1-1 0 0 0,1 0 0 0 0,-2-1 0 0 0,1 0 1 0 0,-2 0-1 0 0,1-2 0 0 0,-2 1 0 0 0,0-1 0 0 0,0-1 0 0 0,-1 1 1 0 0,-1-2-1 0 0,0 1 0 0 0,1-4-132 0 0,-3 6-10 0 0,-1 1-1 0 0,0-1 1 0 0,-1 0-1 0 0,0 1 1 0 0,0-2 0 0 0,-1 1-1 0 0,-1 0 1 0 0,0 0-1 0 0,-1-1 1 0 0,0 1 0 0 0,-1 0-1 0 0,0 0 1 0 0,-1-1 0 0 0,-1 1-1 0 0,1 0 1 0 0,-2 0-1 0 0,0 1 1 0 0,0-1 0 0 0,-1 1-1 0 0,-1 0 1 0 0,0 0 0 0 0,0 1-1 0 0,-1-1 1 0 0,0 1-1 0 0,-1 1 1 0 0,0 0 0 0 0,0 0-1 0 0,-1 0 1 0 0,-1 1 0 0 0,1 0-1 0 0,-1 1 1 0 0,-9-5 10 0 0,7 6-153 0 0,-1 1 0 0 0,1 1-1 0 0,-1-1 1 0 0,-1 2 0 0 0,1 0 0 0 0,0 1 0 0 0,-1 0 0 0 0,1 1-1 0 0,-1 0 1 0 0,1 1 0 0 0,-1 1 0 0 0,0 0 0 0 0,1 1 0 0 0,0 0 0 0 0,-1 1-1 0 0,1 1 1 0 0,0 0 0 0 0,0 1 0 0 0,1 0 0 0 0,-9 5 153 0 0,-62 41-4827 0 0,11 15-5015 0 0,55-49-1179 0 0</inkml:trace>
  <inkml:trace contextRef="#ctx0" brushRef="#br0" timeOffset="90253.84">2066 4184 0 0 0,'0'0'2493'0'0,"0"0"542"0"0,0 0 32 0 0,0 0-210 0 0,0 0-253 0 0,0 0-330 0 0,0 0-364 0 0,0 0-424 0 0,0 0-372 0 0,0 0-263 0 0,0 0-176 0 0,0 0-167 0 0,0 0-109 0 0,6-3-56 0 0,90-50 1025 0 0,-80 46-1270 0 0,1 0 0 0 0,-1 0 0 0 0,2 2-1 0 0,-1 0 1 0 0,0 1 0 0 0,1 1 0 0 0,0 0 0 0 0,13 1-98 0 0,-29 3 14 0 0,1 1 0 0 0,-1-1 0 0 0,0 1 0 0 0,0 0 1 0 0,0-1-1 0 0,0 1 0 0 0,-1 0 0 0 0,1 0 0 0 0,0 1 0 0 0,-1-1 1 0 0,1 0-1 0 0,-1 0 0 0 0,0 1 0 0 0,0-1 0 0 0,0 1 0 0 0,0-1 1 0 0,0 1-1 0 0,0-1 0 0 0,-1 1 0 0 0,1 2-14 0 0,0-1 34 0 0,0 0-17 0 0,-1-1-1 0 0,1 1 1 0 0,0-1-1 0 0,0 1 0 0 0,0-1 1 0 0,0 1-1 0 0,1-1 1 0 0,0 0-1 0 0,-1 0 0 0 0,1 0 1 0 0,0 0-1 0 0,1 0 1 0 0,-1 0-1 0 0,0 0 1 0 0,1-1-1 0 0,-1 1 0 0 0,1-1 1 0 0,0 0-1 0 0,0 0 1 0 0,0 0-1 0 0,0 0 0 0 0,0 0 1 0 0,0-1-1 0 0,1 1 1 0 0,-1-1-1 0 0,1 0 1 0 0,-1 0-1 0 0,1 0 0 0 0,1 0-16 0 0,23 1 317 0 0,-12-1-2184 0 0,0 0-6679 0 0,-14-1-3581 0 0</inkml:trace>
  <inkml:trace contextRef="#ctx0" brushRef="#br0" timeOffset="90615.727">2735 4195 10514 0 0,'0'0'4419'0'0,"0"0"-2298"0"0,0 0-680 0 0,0 0-45 0 0,0 0-133 0 0,0 0-235 0 0,0 0-370 0 0,0 0-306 0 0,0 0-142 0 0,0 0-30 0 0,0 0-10 0 0,0 0-57 0 0,0 0-37 0 0,-8 19-39 0 0,-21 57-19 0 0,27-74-12 0 0,1 0 0 0 0,0 1 0 0 0,0-1 0 0 0,0 0 0 0 0,0 1 0 0 0,0-1 1 0 0,1 1-1 0 0,-1 0 0 0 0,1-1 0 0 0,-1 1 0 0 0,1-1 0 0 0,0 1 0 0 0,0 0 0 0 0,0-1 1 0 0,1 1-1 0 0,-1 0 0 0 0,0-1 0 0 0,1 1 0 0 0,0-1 0 0 0,0 1 0 0 0,0-1 0 0 0,0 1 0 0 0,0-1 1 0 0,0 0-1 0 0,0 1 0 0 0,1-1 0 0 0,-1 0 0 0 0,1 0 0 0 0,0 0 0 0 0,0 0 0 0 0,0 0 0 0 0,-1-1 1 0 0,2 1-1 0 0,-1 0 0 0 0,0-1 0 0 0,0 1 0 0 0,0-1 0 0 0,1 0 0 0 0,-1 0 0 0 0,1 0-6 0 0,3 1 84 0 0,0-1-1 0 0,-1 0 0 0 0,1 0 0 0 0,0 0 0 0 0,0-1 1 0 0,0 0-1 0 0,0 0 0 0 0,0-1 0 0 0,0 1 1 0 0,0-1-1 0 0,-1 0 0 0 0,1-1 0 0 0,0 0 0 0 0,3-1-83 0 0,-3 1 60 0 0,0 0 0 0 0,-1-1-1 0 0,1 1 1 0 0,-1-1 0 0 0,0 0-1 0 0,1-1 1 0 0,-1 1 0 0 0,-1-1-1 0 0,1 0 1 0 0,-1 0 0 0 0,1-1-1 0 0,-1 1 1 0 0,-1-1 0 0 0,1 0-1 0 0,0 0 1 0 0,-1 0 0 0 0,0-1-1 0 0,-1 1 1 0 0,1-1 0 0 0,-1 1-1 0 0,0-1 1 0 0,0 0 0 0 0,-1 0-1 0 0,1 0 1 0 0,-1 0 0 0 0,-1 0-1 0 0,1 0 1 0 0,-1 0 0 0 0,0 0-1 0 0,-1 0 1 0 0,0-6-60 0 0,-2 9-68 0 0,1 0-1 0 0,-1 0 0 0 0,0 1 1 0 0,0-1-1 0 0,0 1 0 0 0,0-1 1 0 0,0 1-1 0 0,-1 0 1 0 0,1 1-1 0 0,-1-1 0 0 0,1 0 1 0 0,-1 1-1 0 0,0 0 1 0 0,0 0-1 0 0,1 0 0 0 0,-1 0 1 0 0,0 1-1 0 0,0-1 1 0 0,0 1-1 0 0,-2 0 69 0 0,-24-1-3259 0 0,5 3-4090 0 0,9 1-4981 0 0</inkml:trace>
  <inkml:trace contextRef="#ctx0" brushRef="#br0" timeOffset="92836.26">5328 4129 10370 0 0,'0'0'1345'0'0,"0"0"-644"0"0,0 0 189 0 0,0 0 568 0 0,0 0 268 0 0,0 0 8 0 0,0 0-455 0 0,0 0-659 0 0,0 0-331 0 0,0 0-175 0 0,0 0-56 0 0,0 0 10 0 0,0 0 7 0 0,-13 2 5 0 0,-97 36 60 0 0,104-34-127 0 0,3-3-12 0 0,1 0 1 0 0,-1 0-1 0 0,0 0 0 0 0,1 0 0 0 0,-1 0 0 0 0,0 1 0 0 0,1-1 1 0 0,0 1-1 0 0,-1 0 0 0 0,1 0 0 0 0,0 0 0 0 0,0 0 0 0 0,0 0 1 0 0,0 0-1 0 0,0 1 0 0 0,0-1 0 0 0,1 1 0 0 0,-1-1 0 0 0,1 1 1 0 0,0 0-1 0 0,0-1 0 0 0,0 1 0 0 0,0 0 0 0 0,0 0 0 0 0,1 0 1 0 0,-1 0-1 0 0,1-1 0 0 0,0 1 0 0 0,-1 0 0 0 0,2 3-1 0 0,0-3 7 0 0,1-1 0 0 0,0 1 0 0 0,0-1 0 0 0,0 1 0 0 0,0-1 0 0 0,1 0 0 0 0,-1 0-1 0 0,1 0 1 0 0,-1 0 0 0 0,1 0 0 0 0,0-1 0 0 0,0 1 0 0 0,0-1 0 0 0,-1 0 0 0 0,1 0 0 0 0,1 0 0 0 0,-1 0 0 0 0,0 0 0 0 0,0 0-7 0 0,13 5 62 0 0,-8-3-65 0 0,82 48 747 0 0,-88-49-665 0 0,0 0 1 0 0,0 0-1 0 0,0 0 0 0 0,0 1 0 0 0,0-1 0 0 0,0 0 1 0 0,0 1-1 0 0,-1 0 0 0 0,1-1 0 0 0,-1 1 1 0 0,0 0-1 0 0,0 0 0 0 0,0-1 0 0 0,0 1 1 0 0,0 0-1 0 0,-1 0 0 0 0,1 0 0 0 0,-1 0 1 0 0,0 0-1 0 0,0 0 0 0 0,0 0 0 0 0,0 0 1 0 0,-1 0-1 0 0,1 0 0 0 0,-1 0 0 0 0,1 0 1 0 0,-1 0-1 0 0,0 0 0 0 0,0 0 0 0 0,-1-1 1 0 0,0 4-80 0 0,-2 0 76 0 0,0 0 1 0 0,0 1-1 0 0,-1-2 1 0 0,1 1 0 0 0,-1 0-1 0 0,0-1 1 0 0,-1 0 0 0 0,0 0-1 0 0,1-1 1 0 0,-1 1 0 0 0,-1-1-1 0 0,-4 2-76 0 0,-55 11-2813 0 0,52-17 284 0 0,4 0-2689 0 0,4 0-6247 0 0</inkml:trace>
  <inkml:trace contextRef="#ctx0" brushRef="#br0" timeOffset="93166.285">5413 3945 6937 0 0,'0'0'4211'0'0,"0"0"-1987"0"0,0 0-782 0 0,0 0-177 0 0,0 0-115 0 0,0 0-119 0 0,0 0-227 0 0,0 0-268 0 0,0 0-129 0 0,0 0-14 0 0,0 0-29 0 0,0 0-72 0 0,0 0-41 0 0,18-3-49 0 0,86-9 131 0 0,-34 16-64 0 0,-68-2-240 0 0,0 1-1 0 0,-1 0 0 0 0,0-1 0 0 0,1 1 1 0 0,-1 0-1 0 0,0 0 0 0 0,-1 0 0 0 0,1 0 1 0 0,0 0-1 0 0,-1 0 0 0 0,0 0 0 0 0,1 0 1 0 0,-1 0-1 0 0,-1 0 0 0 0,1 0 0 0 0,0 0 1 0 0,-1 0-1 0 0,1 0 0 0 0,-1 0 0 0 0,0 0 1 0 0,0 0-1 0 0,0 0 0 0 0,0 0 1 0 0,-1 0-1 0 0,1-1 0 0 0,-1 1 0 0 0,0-1 1 0 0,0 1-1 0 0,1-1 0 0 0,-2 0 0 0 0,1 1 1 0 0,0-1-1 0 0,0 0 0 0 0,-1 0 0 0 0,1-1 1 0 0,-1 1-1 0 0,1 0 0 0 0,-1-1 0 0 0,0 1-28 0 0,-16 19 388 0 0,17-20-365 0 0,1 1 0 0 0,0-1 0 0 0,0 0-1 0 0,0 1 1 0 0,1-1 0 0 0,-1 1 0 0 0,0 0 0 0 0,0-1 0 0 0,1 1-1 0 0,-1 0 1 0 0,1-1 0 0 0,0 1 0 0 0,-1 0 0 0 0,1-1-1 0 0,0 1 1 0 0,0 0 0 0 0,0 0 0 0 0,0-1 0 0 0,0 1 0 0 0,0 0-1 0 0,1 0 1 0 0,-1-1 0 0 0,1 1 0 0 0,-1 0 0 0 0,1-1 0 0 0,-1 1-1 0 0,1-1 1 0 0,0 1 0 0 0,0-1 0 0 0,0 1 0 0 0,0-1 0 0 0,0 1-1 0 0,0-1 1 0 0,0 0 0 0 0,0 0 0 0 0,1 1 0 0 0,-1-1 0 0 0,0 0-1 0 0,1 0 1 0 0,-1 0 0 0 0,1 0 0 0 0,-1-1 0 0 0,1 1 0 0 0,0 0-1 0 0,-1-1 1 0 0,1 1 0 0 0,0-1 0 0 0,-1 1 0 0 0,2-1-23 0 0,46 14-1280 0 0,-7-10-5571 0 0,-34-4-4193 0 0</inkml:trace>
  <inkml:trace contextRef="#ctx0" brushRef="#br0" timeOffset="93526.698">6008 4029 11146 0 0,'0'0'2380'0'0,"0"0"-767"0"0,0 0-347 0 0,0 0-78 0 0,0 0-61 0 0,0 0-87 0 0,0 0-160 0 0,0 0-187 0 0,0 0-125 0 0,0 0-130 0 0,0 0-103 0 0,-32 37-76 0 0,-96 114-88 0 0,73-62-46 0 0,52-75-114 0 0,0-8-18 0 0,0 1 0 0 0,1 0 0 0 0,0 0 0 0 0,0 0 0 0 0,1 0 0 0 0,0 1 0 0 0,0-1 0 0 0,0 0 0 0 0,1 1 0 0 0,0-1 0 0 0,1 0 0 0 0,0 0 0 0 0,0 1 0 0 0,0-1 0 0 0,1 0 1 0 0,0 0-1 0 0,1 0 0 0 0,-1 0 0 0 0,1-1 0 0 0,0 1 0 0 0,1-1 0 0 0,0 0 0 0 0,0 0 0 0 0,0 0 0 0 0,1 0 0 0 0,0-1 0 0 0,0 1 0 0 0,0-1 0 0 0,5 3 7 0 0,5-2 135 0 0,-1 0 0 0 0,1-2 0 0 0,0 1 0 0 0,0-2 0 0 0,0 0 0 0 0,1-1 0 0 0,-1-1 0 0 0,0 0 1 0 0,1-1-1 0 0,-1 0 0 0 0,1-2 0 0 0,-1 1 0 0 0,1-2 0 0 0,-1 0 0 0 0,0-1 0 0 0,0-1 0 0 0,-1 0 0 0 0,1-1 0 0 0,-1 0 0 0 0,0-1 0 0 0,-1-1 0 0 0,0 0 0 0 0,0-1 0 0 0,11-10-135 0 0,-9 9 76 0 0,-1 0-1 0 0,-1-2 1 0 0,1 1 0 0 0,-2-2 0 0 0,1 0 0 0 0,-2 0-1 0 0,0-1 1 0 0,-1 0 0 0 0,0-1 0 0 0,-1 0-1 0 0,0-1 1 0 0,-2 0 0 0 0,0 0 0 0 0,0 0-1 0 0,-2-1 1 0 0,0 0 0 0 0,-1 0 0 0 0,0-1-1 0 0,-2 1 1 0 0,0-1 0 0 0,-1-8-76 0 0,-2 20-22 0 0,0-1-1 0 0,-1 2 1 0 0,1-1 0 0 0,-1 0 0 0 0,-1 0-1 0 0,1 1 1 0 0,-1-1 0 0 0,0 1 0 0 0,0-1 0 0 0,-1 1-1 0 0,0 0 1 0 0,1 1 0 0 0,-2-1 0 0 0,1 1-1 0 0,0 0 1 0 0,-1 0 0 0 0,0 0 0 0 0,0 0-1 0 0,0 1 1 0 0,0 0 0 0 0,-1 0 0 0 0,1 0-1 0 0,-1 1 1 0 0,0 0 0 0 0,0 0 0 0 0,0 0-1 0 0,0 1 1 0 0,-4-1 22 0 0,-8-2-343 0 0,0 2-1 0 0,0 0 1 0 0,0 1 0 0 0,0 1-1 0 0,0 0 1 0 0,0 1 0 0 0,0 1-1 0 0,0 1 1 0 0,-4 2 343 0 0,-53 19-4182 0 0,28-5-4896 0 0,21-7-1819 0 0</inkml:trace>
  <inkml:trace contextRef="#ctx0" brushRef="#br0" timeOffset="93858.786">5820 4353 9546 0 0,'0'0'3065'0'0,"0"0"-451"0"0,0 0-427 0 0,0 0-382 0 0,0 0-358 0 0,0 0-346 0 0,0 0-281 0 0,0 0-179 0 0,0 0-121 0 0,0 0-102 0 0,0 0-74 0 0,0 0-92 0 0,32-13-73 0 0,102-42-38 0 0,-67 32 32 0 0,64 11 13 0 0,-76 64-4 0 0,-53-50-146 0 0,0 0-1 0 0,0 0 0 0 0,0 0 1 0 0,0 0-1 0 0,0 0 0 0 0,1 0 0 0 0,-1-1 1 0 0,1 1-1 0 0,-1-1 0 0 0,1 0 1 0 0,-1 1-1 0 0,1-1 0 0 0,0 0 0 0 0,-1-1 1 0 0,1 1-1 0 0,0 0 0 0 0,0-1 0 0 0,0 0 1 0 0,0 1-1 0 0,-1-1 0 0 0,2 0-35 0 0,23 0-4254 0 0,-16 0-201 0 0,-7 0-7517 0 0</inkml:trace>
  <inkml:trace contextRef="#ctx0" brushRef="#br0" timeOffset="94154.852">6705 4306 11578 0 0,'0'0'3054'0'0,"0"0"-1274"0"0,0 0-532 0 0,0 0-207 0 0,0 0-176 0 0,0 0-151 0 0,0 0-166 0 0,0 0-171 0 0,0 0-112 0 0,0 0-81 0 0,0 0-51 0 0,0 0-47 0 0,-19 17-26 0 0,-60 57-11 0 0,78-73-47 0 0,-1 0-1 0 0,0 0 1 0 0,0 1-1 0 0,0-1 1 0 0,1 1 0 0 0,-1-1-1 0 0,0 1 1 0 0,1-1-1 0 0,-1 1 1 0 0,1 0 0 0 0,0 0-1 0 0,0 0 1 0 0,0 0-1 0 0,0 0 1 0 0,0 0-1 0 0,0 0 1 0 0,0 0 0 0 0,1 0-1 0 0,-1 0 1 0 0,1 0-1 0 0,-1 0 1 0 0,1 1 0 0 0,0-1-1 0 0,0 0 1 0 0,0 2-2 0 0,0 7 3 0 0,0-9 17 0 0,-1 0-1 0 0,1 1 1 0 0,0-1 0 0 0,0 1 0 0 0,0-1 0 0 0,0 0-1 0 0,0 1 1 0 0,0-1 0 0 0,0 1 0 0 0,1-1 0 0 0,-1 0 0 0 0,1 1-1 0 0,0-1 1 0 0,0 0 0 0 0,0 1 0 0 0,0-1 0 0 0,0 0-1 0 0,0 0 1 0 0,1 0 0 0 0,-1 0 0 0 0,1 0 0 0 0,-1 0 0 0 0,1-1-1 0 0,0 1 1 0 0,-1 0 0 0 0,1-1 0 0 0,0 1 0 0 0,0-1-1 0 0,0 0 1 0 0,1 0 0 0 0,-1 1 0 0 0,0-1 0 0 0,0-1 0 0 0,1 1-1 0 0,-1 0 1 0 0,0-1 0 0 0,1 1 0 0 0,-1-1 0 0 0,0 1-1 0 0,1-1 1 0 0,-1 0 0 0 0,1 0 0 0 0,-1 0-20 0 0,7-1 176 0 0,-1 0 1 0 0,0 0 0 0 0,0 0-1 0 0,0-1 1 0 0,-1 0-1 0 0,1 0 1 0 0,0-1-1 0 0,-1 0 1 0 0,1-1 0 0 0,-1 1-1 0 0,0-1 1 0 0,0-1-1 0 0,-1 1 1 0 0,1-1-1 0 0,-1-1 1 0 0,0 1 0 0 0,0-1-1 0 0,-1 0 1 0 0,0 0-1 0 0,1-1-176 0 0,4-8 271 0 0,-6 11-232 0 0,0-1-1 0 0,-1 0 1 0 0,1 0 0 0 0,-1 0 0 0 0,0 0 0 0 0,0-1 0 0 0,-1 1 0 0 0,1-1 0 0 0,-1 0 0 0 0,-1 0 0 0 0,1 0 0 0 0,-1 0 0 0 0,0 0 0 0 0,0 0 0 0 0,-1 0 0 0 0,1-5-39 0 0,-3 9-90 0 0,1 0 0 0 0,-1 0 0 0 0,1 0 0 0 0,-1 0 0 0 0,0 1 0 0 0,0-1 0 0 0,0 0 0 0 0,0 1 0 0 0,0 0 0 0 0,0-1 0 0 0,0 1 0 0 0,0 0 0 0 0,0 0 0 0 0,-1 0 1 0 0,1 1-1 0 0,0-1 0 0 0,-1 0 0 0 0,1 1 0 0 0,-1 0 0 0 0,1-1 0 0 0,-1 1 0 0 0,1 0 0 0 0,0 0 0 0 0,-1 1 0 0 0,1-1 0 0 0,-1 0 0 0 0,1 1 0 0 0,-2 0 90 0 0,-4-1-854 0 0,-13 0-4040 0 0,4 0-7099 0 0</inkml:trace>
  <inkml:trace contextRef="#ctx0" brushRef="#br0" timeOffset="92176.366">4310 4063 9650 0 0,'0'0'2063'0'0,"0"0"-384"0"0,0 0-200 0 0,0 0-56 0 0,0 0-97 0 0,0 0-227 0 0,-32 20-292 0 0,-103 69-242 0 0,73-29-22 0 0,55-48-446 0 0,3-8-88 0 0,1 0-1 0 0,-1 1 0 0 0,1 0 1 0 0,0 0-1 0 0,1 0 1 0 0,-1 0-1 0 0,1 0 0 0 0,0 0 1 0 0,0 0-1 0 0,1 1 1 0 0,-1-1-1 0 0,1 1 0 0 0,1 0 1 0 0,-1-1-1 0 0,1 1 1 0 0,0 0-1 0 0,0-1 0 0 0,0 1 1 0 0,1-1-1 0 0,0 1 1 0 0,0 0-1 0 0,0-1 1 0 0,1 0-1 0 0,0 1 0 0 0,0-1 1 0 0,0 0-1 0 0,1 0 1 0 0,0 0-1 0 0,0 0 0 0 0,0 0 1 0 0,0-1-1 0 0,1 1 1 0 0,0-1-1 0 0,-1 0 0 0 0,2 0 1 0 0,3 2-9 0 0,88 7-187 0 0,-76-13 31 0 0,102-27-2599 0 0,-84 11-1520 0 0,-1-3-4390 0 0,-21 11 3669 0 0</inkml:trace>
  <inkml:trace contextRef="#ctx0" brushRef="#br0" timeOffset="92470.733">4651 4107 8138 0 0,'0'0'1969'0'0,"0"0"-187"0"0,0 0-47 0 0,0 0-10 0 0,0 0-162 0 0,0 0-266 0 0,0 0-321 0 0,0 0-247 0 0,-26 32-137 0 0,-81 101-100 0 0,72-72 180 0 0,36-51-523 0 0,-2-6-90 0 0,0 0-1 0 0,1 0 1 0 0,-1 0-1 0 0,1 0 1 0 0,0 0-1 0 0,0 0 1 0 0,0 0-1 0 0,1 0 1 0 0,-1 0-1 0 0,1 0 1 0 0,0-1-1 0 0,0 1 1 0 0,1 0-1 0 0,-1 0 1 0 0,1-1-1 0 0,0 1 1 0 0,0-1-1 0 0,0 1 1 0 0,0-1-1 0 0,0 0 1 0 0,1 0-1 0 0,0 0 1 0 0,-1 0-1 0 0,1 0 1 0 0,0 0-1 0 0,0-1 1 0 0,1 0-1 0 0,-1 1 1 0 0,1-1-1 0 0,1 1-58 0 0,7 1 116 0 0,-1-1 0 0 0,1 0 0 0 0,0 0 0 0 0,-1-1 0 0 0,1-1 0 0 0,0 0 0 0 0,0 0 0 0 0,0-1 0 0 0,0-1 0 0 0,0 0 0 0 0,0-1 0 0 0,0 0 0 0 0,0 0 0 0 0,-1-1 0 0 0,1-1 0 0 0,-1 0 0 0 0,0-1 0 0 0,0 0 0 0 0,4-3-116 0 0,-6 4 41 0 0,0 0 0 0 0,-1-1 0 0 0,0 0 0 0 0,0 0 1 0 0,0-1-1 0 0,0 0 0 0 0,-1 0 0 0 0,0-1 1 0 0,0 1-1 0 0,-1-2 0 0 0,0 1 0 0 0,0-1 1 0 0,-1 0-1 0 0,0 0 0 0 0,0 0 0 0 0,-1-1 0 0 0,0 0 1 0 0,0 1-1 0 0,-1-2 0 0 0,-1 1 0 0 0,1 0 1 0 0,-1 0-1 0 0,-1-1 0 0 0,1-6-41 0 0,-2 10-63 0 0,-1 0 1 0 0,1 0-1 0 0,-1 0 1 0 0,0 0-1 0 0,-1 0 1 0 0,1 0-1 0 0,-1 1 0 0 0,0-1 1 0 0,-1 0-1 0 0,1 1 1 0 0,-1 0-1 0 0,0-1 0 0 0,-1 1 1 0 0,1 0-1 0 0,-1 1 1 0 0,0-1-1 0 0,0 1 0 0 0,0-1 1 0 0,-1 1-1 0 0,1 1 1 0 0,-1-1-1 0 0,0 1 1 0 0,0-1-1 0 0,-1 1 0 0 0,-2-1 63 0 0,-59-15-9497 0 0,54 18-2391 0 0</inkml:trace>
  <inkml:trace contextRef="#ctx0" brushRef="#br0" timeOffset="91596.022">3200 4265 3169 0 0,'0'0'2183'0'0,"0"0"-437"0"0,0 0-285 0 0,0 0-22 0 0,0 0 19 0 0,0 0-26 0 0,0 0-106 0 0,0 0-139 0 0,0 0-51 0 0,0 0-64 0 0,0 0-104 0 0,0 0-104 0 0,0 0-70 0 0,26 0-62 0 0,165-4 1133 0 0,125-29 728 0 0,-261 26-2678 0 0,-77-4-3189 0 0,17 9 2228 0 0,-4-1-1708 0 0,2 1-2579 0 0,0-2-6208 0 0</inkml:trace>
  <inkml:trace contextRef="#ctx0" brushRef="#br0" timeOffset="91900.98">3524 3963 7426 0 0,'0'0'3092'0'0,"0"0"-1169"0"0,0 0-538 0 0,0 0-46 0 0,0 0 128 0 0,0 0 110 0 0,0 0-116 0 0,0 0-221 0 0,0 0-235 0 0,0 0-230 0 0,0 0-163 0 0,0 0-98 0 0,0 0-85 0 0,-2 29-79 0 0,-8 91-45 0 0,8 155 62 0 0,1-264-1078 0 0,5 35-282 0 0,4-34-2916 0 0,4-5-3906 0 0,-8-6-3792 0 0</inkml:trace>
  <inkml:trace contextRef="#ctx0" brushRef="#br0" timeOffset="95713.683">58 4652 0 0 0,'0'0'499'0'0,"0"0"945"0"0,0 0 372 0 0,0 0-28 0 0,0 0-169 0 0,0 0-199 0 0,0 0-145 0 0,0 0-88 0 0,0 0-59 0 0,0 0-32 0 0,33-2-61 0 0,103-5-97 0 0,255 2 3485 0 0,37-6-2749 0 0,36-4-891 0 0,825 7 10 0 0,-912 16-687 0 0,569-1 24 0 0,-790 0-80 0 0,193-6-30 0 0,82-2-92 0 0,81 1 38 0 0,-219 7 16 0 0,152-22 96 0 0,98 1-885 0 0,-497 18 138 0 0,-26-2-2457 0 0,1-1-7480 0 0,-16-1 2636 0 0</inkml:trace>
  <inkml:trace contextRef="#ctx0" brushRef="#br0" timeOffset="96338.06">2481 4799 0 0 0,'0'0'1343'0'0,"0"0"7"0"0,0 0 130 0 0,0 0 431 0 0,0 0 441 0 0,0 0 156 0 0,0 0-197 0 0,0 0-451 0 0,0 0-457 0 0,0 0-337 0 0,0 0-253 0 0,0 0-147 0 0,0 0-83 0 0,-10-4-43 0 0,-29-10-16 0 0,-1 24 535 0 0,-98 94 1552 0 0,133-100-2585 0 0,-1 1 0 0 0,1 1 0 0 0,-1-1 0 0 0,1 1 0 0 0,1 0 0 0 0,-1 0 0 0 0,1 0 0 0 0,0 1 0 0 0,1-1 0 0 0,0 1 0 0 0,0 0 0 0 0,0 0 0 0 0,1 0 0 0 0,0 0 0 0 0,0 1 0 0 0,0-1 0 0 0,1 1 0 0 0,1-1 0 0 0,-1 1 0 0 0,1-1-1 0 0,0 1 1 0 0,1-1 0 0 0,0 1 0 0 0,0-1 0 0 0,0 0 0 0 0,1 1 0 0 0,0-1 0 0 0,1 0 0 0 0,3 7-26 0 0,3-3 1 0 0,1 1-1 0 0,0-1 0 0 0,1-1 0 0 0,1 0 0 0 0,-1-1 1 0 0,2 0-1 0 0,-1 0 0 0 0,1-2 0 0 0,0 1 0 0 0,1-2 1 0 0,-1 0-1 0 0,2 0 0 0 0,4 0 0 0 0,94 9-1452 0 0,-40-22-3499 0 0,-50 3-1121 0 0,-8-3-5365 0 0</inkml:trace>
  <inkml:trace contextRef="#ctx0" brushRef="#br0" timeOffset="99389.279">7477 4471 5817 0 0,'0'0'2325'0'0,"0"0"-401"0"0,0 0-70 0 0,0 0 105 0 0,0 0-60 0 0,0 0-265 0 0,0 0-471 0 0,0 0-443 0 0,0 0-273 0 0,0 0-105 0 0,0 0-24 0 0,13 11 878 0 0,121 0 2642 0 0,-78-10-3367 0 0,0-1-1 0 0,-1-3 0 0 0,1-3 1 0 0,52-12-471 0 0,-104 17-259 0 0,11-2 740 0 0,-15-3-3708 0 0,-6 5-1575 0 0,4 2-1904 0 0,1-1-5027 0 0</inkml:trace>
  <inkml:trace contextRef="#ctx0" brushRef="#br0" timeOffset="99647.331">7512 4729 8346 0 0,'0'0'3910'0'0,"0"0"-2263"0"0,0 0-561 0 0,0 0 232 0 0,0 0 249 0 0,0 0 31 0 0,0 0-227 0 0,0 0-308 0 0,0 0-229 0 0,0 0-185 0 0,0 0-113 0 0,34-2-104 0 0,109-6-134 0 0,-15 0-184 0 0,-87 9-780 0 0,-21 1-1748 0 0,0-2-4885 0 0,-7 0-4650 0 0</inkml:trace>
  <inkml:trace contextRef="#ctx0" brushRef="#br0" timeOffset="96602.619">3130 4968 6385 0 0,'0'0'2446'0'0,"0"0"-365"0"0,0 0-101 0 0,0 0-25 0 0,0 0-174 0 0,0 0-344 0 0,0 0-349 0 0,0 0-289 0 0,0 0-185 0 0,0 0-127 0 0,-24 32-65 0 0,-76 100-48 0 0,98-131-354 0 0,0 0 1 0 0,0 1-1 0 0,0 0 0 0 0,1-1 1 0 0,-1 1-1 0 0,0 0 1 0 0,1 0-1 0 0,0 0 1 0 0,-1 0-1 0 0,1 0 1 0 0,0 0-1 0 0,0 0 1 0 0,0 0-1 0 0,0 1 0 0 0,0-1 1 0 0,0 0-1 0 0,1 1 1 0 0,-1-1-1 0 0,1 0 1 0 0,0 1-1 0 0,0-1 1 0 0,0 1-1 0 0,0-1 1 0 0,0 1-1 0 0,0-1 0 0 0,1 0 1 0 0,-1 1-1 0 0,1 0-20 0 0,2 3 129 0 0,-2-2-52 0 0,2 0-1 0 0,-1 1 1 0 0,0-1-1 0 0,1 0 1 0 0,0 0-1 0 0,0 0 1 0 0,0-1 0 0 0,0 1-1 0 0,1-1 1 0 0,-1 0-1 0 0,1 0 1 0 0,0 0-1 0 0,0 0 1 0 0,0 0-1 0 0,0-1 1 0 0,1 0-1 0 0,-1 0 1 0 0,0 0 0 0 0,1 0-1 0 0,0-1 1 0 0,-1 0-1 0 0,1 0 1 0 0,0 0-1 0 0,0 0 1 0 0,-1-1-1 0 0,1 0 1 0 0,4 0-77 0 0,0 0 110 0 0,1 0-1 0 0,0-1 1 0 0,0 0 0 0 0,0 0-1 0 0,0-1 1 0 0,0-1 0 0 0,-1 0-1 0 0,1 0 1 0 0,-1 0 0 0 0,0-1 0 0 0,0-1-1 0 0,0 0 1 0 0,0 0-110 0 0,-3 1 46 0 0,0 0 0 0 0,0-1 0 0 0,-1 0 0 0 0,1 0 0 0 0,-1 0 0 0 0,0 0 0 0 0,-1-1 0 0 0,1 0 0 0 0,-1 0 1 0 0,0 0-1 0 0,-1-1 0 0 0,1 1 0 0 0,-1-1 0 0 0,0 0 0 0 0,-1 0 0 0 0,0 0 0 0 0,0 0 0 0 0,-1 0 0 0 0,1 0 0 0 0,-1-1 0 0 0,-1 1 0 0 0,0 0 0 0 0,0-1 0 0 0,0 1 0 0 0,-1 0 0 0 0,0-2-46 0 0,-3 2-72 0 0,0 0 0 0 0,0 1 0 0 0,0-1 0 0 0,-1 1 0 0 0,0 0 0 0 0,0 0 0 0 0,-1 1 0 0 0,1 0 0 0 0,-1 0 0 0 0,0 0-1 0 0,-1 0 1 0 0,1 1 0 0 0,-1 0 0 0 0,0 1 0 0 0,0-1 0 0 0,0 1 0 0 0,-6-1 72 0 0,-53-10-2618 0 0,44 13-1363 0 0,-1 1-4351 0 0,9 0-2752 0 0</inkml:trace>
  <inkml:trace contextRef="#ctx0" brushRef="#br0" timeOffset="97122.209">3850 4954 8906 0 0,'0'0'1711'0'0,"0"0"-212"0"0,0 0-1 0 0,0 0-70 0 0,0 0-192 0 0,0 0-269 0 0,0 0-290 0 0,0 0-166 0 0,0 0-76 0 0,-32 6-47 0 0,-99 24-26 0 0,54 3 207 0 0,69-29-529 0 0,5-3-26 0 0,-1 0 0 0 0,1 1 0 0 0,-1-1 1 0 0,1 1-1 0 0,0 0 0 0 0,0 0 0 0 0,-1 0 1 0 0,1 0-1 0 0,0 0 0 0 0,1 1 0 0 0,-1-1 1 0 0,0 1-1 0 0,1 0 0 0 0,0 0 1 0 0,-1 0-1 0 0,1 0 0 0 0,0 0 0 0 0,0 0 1 0 0,1 0-1 0 0,-1 1 0 0 0,1-1 0 0 0,0 1 1 0 0,0 0-1 0 0,0-1 0 0 0,0 3-14 0 0,3-3 16 0 0,1-1 0 0 0,-1 0 0 0 0,1 0 0 0 0,0 0 0 0 0,0 0 0 0 0,0 0 0 0 0,0 0 0 0 0,0-1 0 0 0,1 1 0 0 0,-1-1 0 0 0,0 0 0 0 0,1 0 0 0 0,-1-1 1 0 0,1 1-1 0 0,-1-1 0 0 0,1 1 0 0 0,2-1-16 0 0,0 1 26 0 0,40 5 79 0 0,-35-5-83 0 0,1 0 0 0 0,0 0 0 0 0,0 2 0 0 0,0-1-1 0 0,-1 1 1 0 0,1 1 0 0 0,-1 0 0 0 0,0 0 0 0 0,0 1-1 0 0,-1 1 1 0 0,10 6-22 0 0,-19-11 40 0 0,1 0 1 0 0,-1 1-1 0 0,1-1 0 0 0,-1 1 0 0 0,0 0 1 0 0,0-1-1 0 0,0 1 0 0 0,0 0 0 0 0,0 0 1 0 0,0 0-1 0 0,0 0 0 0 0,-1 0 1 0 0,1 0-1 0 0,-1 0 0 0 0,1 0 0 0 0,-1 0 1 0 0,0 0-1 0 0,0 0 0 0 0,0 0 0 0 0,0 0 1 0 0,0 0-1 0 0,0 0 0 0 0,0 0 0 0 0,-1 0 1 0 0,1 0-1 0 0,-1 0 0 0 0,0 0 0 0 0,1 0 1 0 0,-1 0-1 0 0,0 0 0 0 0,0 0 0 0 0,0-1 1 0 0,-1 1-1 0 0,1 0 0 0 0,0-1 0 0 0,0 1 1 0 0,-1-1-1 0 0,1 1 0 0 0,-1-1-40 0 0,-65 52 1035 0 0,50-44-1117 0 0,0 0 0 0 0,-1-2 0 0 0,0 0 0 0 0,-1 0 1 0 0,1-2-1 0 0,-1 0 0 0 0,-4-1 82 0 0,-11 0-4583 0 0,0-2-4367 0 0,27-2-776 0 0</inkml:trace>
  <inkml:trace contextRef="#ctx0" brushRef="#br0" timeOffset="97538.099">4027 4854 8978 0 0,'0'0'2030'0'0,"0"0"-694"0"0,0 0-194 0 0,0 0 90 0 0,0 0 129 0 0,0 0-2 0 0,0 0-220 0 0,0 0-241 0 0,0 0-173 0 0,0 0-159 0 0,0 0-135 0 0,0 0-105 0 0,0 0-102 0 0,27-2-89 0 0,116-7 21 0 0,-98 26-121 0 0,-44-15 0 0 0,-1 0 1 0 0,0 0 0 0 0,0 0-1 0 0,0 0 1 0 0,0 0 0 0 0,0 0-1 0 0,0 0 1 0 0,0-1 0 0 0,0 1-1 0 0,-1 0 1 0 0,1 0 0 0 0,-1 0-1 0 0,1 0 1 0 0,-1-1 0 0 0,0 1-1 0 0,0 0 1 0 0,0-1 0 0 0,0 1-1 0 0,0 0 1 0 0,0-1 0 0 0,0 1-1 0 0,-1-1 1 0 0,1 0 0 0 0,0 1-1 0 0,-1-1 1 0 0,1 0 0 0 0,-1 0-1 0 0,0 0 1 0 0,0 1-36 0 0,-25 39 893 0 0,26-40-871 0 0,2 1 0 0 0,-1 0 0 0 0,0 0 0 0 0,0 0 0 0 0,0-1 0 0 0,1 1 0 0 0,-1 0 0 0 0,1 0 0 0 0,-1-1 0 0 0,1 1 0 0 0,0 0 0 0 0,0-1 0 0 0,0 1 0 0 0,0-1 0 0 0,0 1 0 0 0,0-1 0 0 0,0 1 0 0 0,0-1 0 0 0,1 0 0 0 0,-1 0 0 0 0,0 1 0 0 0,1-1 0 0 0,-1 0 0 0 0,1 0 0 0 0,-1 0 0 0 0,1-1 0 0 0,0 1 0 0 0,-1 0 1 0 0,1-1-1 0 0,0 1 0 0 0,0-1 0 0 0,-1 1 0 0 0,1-1-22 0 0,74 15-484 0 0,-68-13-1117 0 0,-6-1-689 0 0,1 0-3666 0 0,0-1-6039 0 0</inkml:trace>
  <inkml:trace contextRef="#ctx0" brushRef="#br0" timeOffset="97849.005">4760 4924 11979 0 0,'0'0'2633'0'0,"0"0"-1090"0"0,0 0-269 0 0,0 0 122 0 0,0 0 3 0 0,0 0-166 0 0,0 0-428 0 0,0 0-394 0 0,0 0-203 0 0,0 0-108 0 0,0 0-17 0 0,0 0 2 0 0,0 0-21 0 0,-25 21 25 0 0,-76 67 2 0 0,89-77-84 0 0,0 0 1 0 0,0 1-1 0 0,1 0 0 0 0,1 0 1 0 0,0 2-1 0 0,1-1 0 0 0,0 1 1 0 0,1 0-1 0 0,0 1 0 0 0,2-1 0 0 0,-1 3-7 0 0,2-5-7 0 0,2-8 3 0 0,0 1 0 0 0,0 0 0 0 0,0-1 0 0 0,1 1 1 0 0,0 0-1 0 0,0 0 0 0 0,0 0 0 0 0,1 1 0 0 0,0-1 0 0 0,0 0 0 0 0,0 0 0 0 0,0 1 0 0 0,1-1 0 0 0,0 1 0 0 0,0-1 0 0 0,1 0 0 0 0,-1 1 0 0 0,1-1 0 0 0,0 0 0 0 0,1 1 0 0 0,-1-1 0 0 0,1 0 0 0 0,0 0 0 0 0,0 0 0 0 0,1 0 0 0 0,-1-1 0 0 0,1 1 0 0 0,0-1 0 0 0,1 1 0 0 0,-1-1 0 0 0,1 0 0 0 0,-1 0 1 0 0,1-1-1 0 0,1 1 0 0 0,-1-1 0 0 0,0 0 0 0 0,3 1 4 0 0,12-1 166 0 0,1-2 0 0 0,0-1 1 0 0,0 0-1 0 0,-1-2 1 0 0,1 0-1 0 0,0-1 0 0 0,-1-1 1 0 0,0-1-1 0 0,0 0 1 0 0,0-2-1 0 0,0 0 1 0 0,-1-1-1 0 0,-1-1 0 0 0,1 0 1 0 0,-1-1-1 0 0,-1-1 1 0 0,0-1-1 0 0,4-4-166 0 0,7-5 219 0 0,-1-1 1 0 0,-1 0-1 0 0,0-2 0 0 0,-2-1 1 0 0,-1-1-1 0 0,-1-1 1 0 0,-1 0-1 0 0,-2-2 0 0 0,-1 0 1 0 0,12-28-220 0 0,-26 52-25 0 0,-1-1 1 0 0,0 1-1 0 0,0-1 1 0 0,0 1-1 0 0,0-1 1 0 0,-1 0 0 0 0,0 1-1 0 0,0-1 1 0 0,-1 0-1 0 0,1 0 1 0 0,-1 0-1 0 0,-1 0 1 0 0,1 0-1 0 0,-1 1 1 0 0,0-1-1 0 0,0 0 1 0 0,-1 0-1 0 0,0 1 1 0 0,0-1 0 0 0,0 1-1 0 0,0 0 1 0 0,-1-1-1 0 0,0 1 1 0 0,0 0-1 0 0,-1 0 1 0 0,1 1-1 0 0,-1-1 1 0 0,0 1-1 0 0,0 0 1 0 0,0 0-1 0 0,-1 0 1 0 0,0 1 0 0 0,1-1-1 0 0,-1 1 1 0 0,-1 0-1 0 0,1 0 1 0 0,0 1-1 0 0,-1 0 1 0 0,1 0-1 0 0,-1 0 1 0 0,1 0-1 0 0,-1 1 1 0 0,0 0 0 0 0,-1 0 24 0 0,-5 0-318 0 0,0 0 0 0 0,0 0 1 0 0,1 1-1 0 0,-1 1 0 0 0,0 0 1 0 0,0 0-1 0 0,1 1 1 0 0,-1 1-1 0 0,1 0 0 0 0,-1 1 1 0 0,1 0 317 0 0,-32 15-3843 0 0,2 3-3540 0 0,20-10-4498 0 0</inkml:trace>
  <inkml:trace contextRef="#ctx0" brushRef="#br0" timeOffset="98255.841">4513 5197 8322 0 0,'0'0'3745'0'0,"0"0"-1405"0"0,0 0-597 0 0,0 0-167 0 0,0 0-154 0 0,0 0-270 0 0,0 0-329 0 0,0 0-323 0 0,0 0-225 0 0,0 0-112 0 0,0 0-18 0 0,0 0 3 0 0,0 0-8 0 0,17-12 3 0 0,56-35 8 0 0,14 17 615 0 0,-60 27-422 0 0,43-1 369 0 0,-31 41-1 0 0,51-7-519 0 0,-81-28-353 0 0,9 2-639 0 0,-5-3-2544 0 0,-10-1-2449 0 0,2 3-6005 0 0</inkml:trace>
  <inkml:trace contextRef="#ctx0" brushRef="#br0" timeOffset="98575.764">5286 5123 10850 0 0,'0'0'2039'0'0,"0"0"-716"0"0,0 0-225 0 0,0 0-105 0 0,0 0-84 0 0,0 0-116 0 0,0 0-203 0 0,0 0-200 0 0,0 0-150 0 0,0 0-80 0 0,0 0-60 0 0,0 0-41 0 0,-24 32-27 0 0,-71 97-12 0 0,79-88 26 0 0,31-34 30 0 0,-11-7-42 0 0,2 3 71 0 0,1-1 0 0 0,-1 0 0 0 0,0 0 0 0 0,1-1 0 0 0,-1 1 0 0 0,1-1 0 0 0,-1-1-1 0 0,1 1 1 0 0,-1-1 0 0 0,1-1 0 0 0,-1 1 0 0 0,1-1 0 0 0,-1 0 0 0 0,1 0 0 0 0,-1-1 0 0 0,0 0 0 0 0,1 0-1 0 0,-1-1 1 0 0,0 1 0 0 0,0-1 0 0 0,-1-1 0 0 0,1 1 0 0 0,-1-1 0 0 0,1 0 0 0 0,-1 0 0 0 0,0 0 0 0 0,-1-1-1 0 0,1 0 1 0 0,-1 0 0 0 0,0 0 0 0 0,0 0 0 0 0,-1-1 0 0 0,1 1 0 0 0,-1-1 0 0 0,0 0 0 0 0,-1 0 0 0 0,1 0-1 0 0,-1-1 1 0 0,-1 1 0 0 0,1 0 0 0 0,0-6-105 0 0,-2 8-34 0 0,-1 0 0 0 0,1 0-1 0 0,-1 0 1 0 0,0-1 0 0 0,0 1-1 0 0,0 0 1 0 0,-1 0 0 0 0,1 0 0 0 0,-1 0-1 0 0,0 1 1 0 0,0-1 0 0 0,0 0-1 0 0,-1 1 1 0 0,1-1 0 0 0,-1 1 0 0 0,0 0-1 0 0,0 0 1 0 0,0 0 0 0 0,-1-1 34 0 0,-28-16-7544 0 0,25 17-3961 0 0</inkml:trace>
  <inkml:trace contextRef="#ctx0" brushRef="#br0" timeOffset="103099.866">8953 4085 1856 0 0,'0'0'1546'0'0,"0"0"20"0"0,0 0 242 0 0,0 0 330 0 0,0 0 145 0 0,0 0-196 0 0,0 0-297 0 0,0 0-363 0 0,0 0-312 0 0,0 0-200 0 0,0 0-179 0 0,-3-4-116 0 0,1 2-535 0 0,1 0 1 0 0,-1 0-1 0 0,0 1 1 0 0,0-1-1 0 0,0 0 0 0 0,0 1 1 0 0,0-1-1 0 0,-1 1 1 0 0,1 0-1 0 0,0 0 0 0 0,0 0 1 0 0,-1 0-1 0 0,1 0 1 0 0,-1 0-1 0 0,1 1 1 0 0,-1-1-1 0 0,1 1 0 0 0,-1 0 1 0 0,0 0-1 0 0,1 0 1 0 0,-1 0-1 0 0,-1 0-85 0 0,-31 0 414 0 0,0 2-1 0 0,0 1 1 0 0,0 2 0 0 0,1 1-1 0 0,-33 10-413 0 0,-2 3 713 0 0,69-18-701 0 0,-1 0 0 0 0,1 1 0 0 0,0-1 0 0 0,0 0 1 0 0,0 0-1 0 0,-1 0 0 0 0,1 0 0 0 0,0 0 0 0 0,1 0 1 0 0,-1 0-1 0 0,0 0 0 0 0,0 0 0 0 0,0 0 0 0 0,1 0 1 0 0,-1 0-1 0 0,0 0 0 0 0,1 0 0 0 0,-1 0 0 0 0,1 0 1 0 0,-1 0-1 0 0,1-1 0 0 0,0 1 0 0 0,-1 0 0 0 0,1 0 1 0 0,0 0-1 0 0,-1-1 0 0 0,1 1 0 0 0,0 0 1 0 0,0-1-1 0 0,0 1 0 0 0,0-1 0 0 0,0 1 0 0 0,0 0-12 0 0,14 10 53 0 0,0 0-1 0 0,1 0 0 0 0,0-2 1 0 0,1 0-1 0 0,0-1 0 0 0,1 0 1 0 0,16 4-53 0 0,4 3 84 0 0,-26-10-34 0 0,-6-4-34 0 0,-1 1-1 0 0,1 0 1 0 0,0 0-1 0 0,-1 1 1 0 0,1-1-1 0 0,-1 1 1 0 0,0 0-1 0 0,0 1 1 0 0,0-1-1 0 0,0 1 1 0 0,-1 0-1 0 0,1 0 1 0 0,-1 1-1 0 0,0-1 1 0 0,-1 1-1 0 0,1 0 1 0 0,-1 0-1 0 0,2 3-14 0 0,-6-3 55 0 0,0 0 0 0 0,0 0 0 0 0,0-1 0 0 0,-1 1 0 0 0,0 0 0 0 0,0-1 0 0 0,0 1 1 0 0,-1-1-1 0 0,0 0 0 0 0,0 0 0 0 0,0 0 0 0 0,0 0 0 0 0,0-1 0 0 0,-1 1 0 0 0,1-1 1 0 0,-1 0-1 0 0,0 0 0 0 0,0 0 0 0 0,0 0 0 0 0,-1-1 0 0 0,1 0 0 0 0,0 1 0 0 0,-2-1-56 0 0,-19 12 62 0 0,-2-1-1 0 0,1-1 0 0 0,-2-1 1 0 0,1-2-1 0 0,-2-1 1 0 0,1-1-1 0 0,-22 3-61 0 0,-11-10 107 0 0,61 0-114 0 0,5-52-2638 0 0,0 47 1690 0 0,11-8-1507 0 0,-3 6-4196 0 0,-4 3-4795 0 0</inkml:trace>
  <inkml:trace contextRef="#ctx0" brushRef="#br0" timeOffset="103413.192">9213 4258 12635 0 0,'0'0'1165'0'0,"0"0"-503"0"0,0 0 27 0 0,0 0 410 0 0,0 0 328 0 0,0 0 97 0 0,0 0-279 0 0,0 0-384 0 0,0 0-257 0 0,0 0-138 0 0,0 0-85 0 0,0 0-67 0 0,0 0-28 0 0,-9 32-99 0 0,-24 97-71 0 0,14-59-115 0 0,19-69-147 0 0,0-1-100 0 0,0 0-127 0 0,0 0-191 0 0,-2-15-9116 0 0,2 8-1773 0 0</inkml:trace>
  <inkml:trace contextRef="#ctx0" brushRef="#br0" timeOffset="103660.681">9279 3772 12027 0 0,'0'0'3800'0'0,"0"0"-2311"0"0,0 0-585 0 0,0 0-312 0 0,0 0-240 0 0,0 0-216 0 0,0 0-128 0 0,0 0-120 0 0,0 0-16 0 0,0 0-16 0 0,0 0-200 0 0,0 0-440 0 0,0 0-913 0 0,0 0-3528 0 0,29 118-5649 0 0</inkml:trace>
  <inkml:trace contextRef="#ctx0" brushRef="#br0" timeOffset="103957.241">9389 4482 10810 0 0,'0'0'2621'0'0,"0"0"-853"0"0,0 0-338 0 0,0 0-28 0 0,0 0-148 0 0,0 0-231 0 0,0 0-277 0 0,0 0-247 0 0,0 0-95 0 0,0 0-15 0 0,0 0-14 0 0,0 0-30 0 0,0 0-49 0 0,17-26-28 0 0,73-124 115 0 0,-30 58 61 0 0,-59 89-476 0 0,-1 2-4 0 0,0 1-34 0 0,0 0-44 0 0,0 51-393 0 0,11 37 652 0 0,-10-86-139 0 0,0 0 0 0 0,0 1 1 0 0,0-1-1 0 0,0 0 0 0 0,1 0 0 0 0,-1 0 1 0 0,1 0-1 0 0,-1 0 0 0 0,1 0 0 0 0,0 0 1 0 0,0 0-1 0 0,0-1 0 0 0,0 1 0 0 0,0-1 1 0 0,0 1-1 0 0,0-1 0 0 0,1 0 0 0 0,-1 0 1 0 0,0 0-1 0 0,1 0 0 0 0,-1 0 0 0 0,1-1 1 0 0,-1 1-1 0 0,1-1 0 0 0,-1 1 0 0 0,1-1 1 0 0,-1 0-1 0 0,1 0 0 0 0,-1 0 0 0 0,1 0 1 0 0,0-1-1 0 0,-1 1 0 0 0,2-1-6 0 0,5-3 110 0 0,0 0 0 0 0,0-1 0 0 0,0 0 0 0 0,0 0 0 0 0,-1-1 0 0 0,0 0 0 0 0,0 0 0 0 0,-1-1 0 0 0,1 0 0 0 0,-1-1 0 0 0,-1 1 0 0 0,0-1 0 0 0,0 0 0 0 0,2-4-110 0 0,19-68 650 0 0,-27 43-3908 0 0,0 33 2631 0 0,0 2-4349 0 0,-1-1-6761 0 0</inkml:trace>
  <inkml:trace contextRef="#ctx0" brushRef="#br0" timeOffset="104298.645">9864 3890 7690 0 0,'0'0'2051'0'0,"0"0"-268"0"0,0 0-44 0 0,0 0-67 0 0,0 0-183 0 0,0 0-340 0 0,0 0-390 0 0,0 0-276 0 0,0 0-99 0 0,0 0-5 0 0,0 0-14 0 0,0 0-33 0 0,17-2-51 0 0,117-7 424 0 0,-124 8-634 0 0,-9 1-61 0 0,0-1 0 0 0,0 1 0 0 0,0 0 1 0 0,0-1-1 0 0,0 1 0 0 0,0 0 0 0 0,1 0 0 0 0,-1 0 0 0 0,0 0 0 0 0,0 0 0 0 0,0 0 0 0 0,1 0 0 0 0,-1 0 0 0 0,0 0 0 0 0,0 1 0 0 0,0-1 0 0 0,0 0 1 0 0,0 1-1 0 0,1-1 0 0 0,-1 1 0 0 0,0-1 0 0 0,0 1 0 0 0,0 0 0 0 0,0-1 0 0 0,0 1 0 0 0,-1 0 0 0 0,1 0 0 0 0,0-1 0 0 0,0 1 0 0 0,0 0 0 0 0,-1 0 1 0 0,1 0-1 0 0,0 0 0 0 0,-1 0 0 0 0,1 0 0 0 0,-1 0 0 0 0,1 1 0 0 0,-1-1 0 0 0,0 0 0 0 0,1 0 0 0 0,-1 0 0 0 0,0 1-10 0 0,-1 5 95 0 0,-1-1 0 0 0,0 1-1 0 0,0-1 1 0 0,-1 1 0 0 0,1-1-1 0 0,-1 0 1 0 0,-1 0 0 0 0,1 0-1 0 0,-1 0 1 0 0,0-1 0 0 0,0 1-1 0 0,-1-1 1 0 0,0 0 0 0 0,0-1-1 0 0,0 1 1 0 0,-4 2-95 0 0,-22 26 440 0 0,30-33-425 0 0,0 1-1 0 0,0-1 0 0 0,0 1 0 0 0,1-1 0 0 0,-1 1 0 0 0,0 0 0 0 0,1-1 0 0 0,-1 1 1 0 0,0 0-1 0 0,1 0 0 0 0,-1-1 0 0 0,1 1 0 0 0,-1 0 0 0 0,1 0 0 0 0,-1 0 0 0 0,1 0 1 0 0,0 0-1 0 0,-1 0 0 0 0,1-1 0 0 0,0 1 0 0 0,0 0 0 0 0,0 0 0 0 0,0 0 0 0 0,0 0 1 0 0,0 0-1 0 0,0 0 0 0 0,0 0 0 0 0,0 0 0 0 0,0 0 0 0 0,0 0 0 0 0,1 0 0 0 0,-1 0 1 0 0,0 0-1 0 0,1 0 0 0 0,-1 0 0 0 0,1-1 0 0 0,-1 1 0 0 0,1 0 0 0 0,-1 0 0 0 0,1 0 1 0 0,-1-1-1 0 0,1 1 0 0 0,0 0 0 0 0,0-1 0 0 0,-1 1 0 0 0,1 0 0 0 0,0-1 0 0 0,0 1 1 0 0,0-1-1 0 0,-1 1 0 0 0,1-1 0 0 0,0 0 0 0 0,0 1 0 0 0,0-1 0 0 0,0 0 0 0 0,0 0 1 0 0,0 0-1 0 0,1 1-14 0 0,64 2 782 0 0,-55-4-679 0 0,29 1-308 0 0,-25 0-4426 0 0,-14 0-1854 0 0,-1 0-5457 0 0</inkml:trace>
  <inkml:trace contextRef="#ctx0" brushRef="#br0" timeOffset="104662.405">10413 3956 13011 0 0,'0'0'1624'0'0,"0"0"-413"0"0,0 0-95 0 0,0 0 3 0 0,0 0-7 0 0,0 0-143 0 0,0 0-225 0 0,0 0-171 0 0,0 0-125 0 0,0 0-85 0 0,-25 35-70 0 0,-75 110-71 0 0,57-61 49 0 0,41-72-222 0 0,-1 2 13 0 0,0 1 1 0 0,1-1-1 0 0,1 1 1 0 0,1-1-1 0 0,0 1 0 0 0,0 0 1 0 0,2-1-1 0 0,0 1 1 0 0,3 12-63 0 0,-4-21 44 0 0,1-1 0 0 0,0 0 0 0 0,0 1 0 0 0,0-1 0 0 0,1 0 0 0 0,-1 0 0 0 0,1 0 0 0 0,0-1 0 0 0,1 1 0 0 0,-1-1 0 0 0,1 0 0 0 0,0 0 0 0 0,0 0 0 0 0,0 0 0 0 0,0-1 0 0 0,1 1 1 0 0,-1-1-1 0 0,1 0 0 0 0,0 0 0 0 0,0-1 0 0 0,0 0 0 0 0,1 0 0 0 0,-1 0 0 0 0,0 0 0 0 0,1-1 0 0 0,3 1-44 0 0,1-1 88 0 0,-1 0 0 0 0,1-1-1 0 0,0 0 1 0 0,-1 0 0 0 0,1-1 0 0 0,-1 0 0 0 0,1-1 0 0 0,-1 0-1 0 0,1 0 1 0 0,-1-1 0 0 0,0 0 0 0 0,0-1 0 0 0,0 0-1 0 0,-1 0 1 0 0,1-1 0 0 0,-1 0 0 0 0,0-1 0 0 0,-1 0 0 0 0,1 0-1 0 0,-1 0 1 0 0,0-1 0 0 0,-1 0 0 0 0,1-1 0 0 0,-1 1 0 0 0,-1-1-1 0 0,0 0 1 0 0,2-4-88 0 0,-1 2-2 0 0,-1-1 0 0 0,-1 1 0 0 0,0-1 0 0 0,0 0 0 0 0,-1 0 1 0 0,-1 0-1 0 0,1 0 0 0 0,-2-1 0 0 0,0 1 0 0 0,0-1 0 0 0,-1 1 0 0 0,0-1 0 0 0,-1 1 0 0 0,0 0 0 0 0,-1-1 0 0 0,-1 1 0 0 0,0 0 0 0 0,0 0 0 0 0,-1 0 1 0 0,0 0-1 0 0,-1 1 0 0 0,-5-9 2 0 0,5 11-218 0 0,0 0 1 0 0,-1 0-1 0 0,0 1 1 0 0,0-1-1 0 0,-1 2 0 0 0,1-1 1 0 0,-2 1-1 0 0,1 0 1 0 0,-1 0-1 0 0,0 1 1 0 0,0 0-1 0 0,0 1 1 0 0,-1-1-1 0 0,1 2 1 0 0,-1-1-1 0 0,0 1 0 0 0,0 1 1 0 0,-4-1 217 0 0,-25-2-2645 0 0,13 5-2681 0 0,5 0-6339 0 0</inkml:trace>
  <inkml:trace contextRef="#ctx0" brushRef="#br0" timeOffset="104925.044">10135 4342 5785 0 0,'0'0'4318'0'0,"0"0"-1437"0"0,0 0-591 0 0,0 0-266 0 0,0 0-289 0 0,0 0-309 0 0,0 0-322 0 0,0 0-253 0 0,32-15-183 0 0,96-47-126 0 0,-60 28 389 0 0,-33 20-594 0 0,-34 14-339 0 0,1 0 0 0 0,0 0 0 0 0,-1 1 0 0 0,1-1 0 0 0,0 1 0 0 0,-1-1 0 0 0,1 1 0 0 0,0 0 0 0 0,-1 0 0 0 0,1 0 0 0 0,-1 0 0 0 0,0 0 0 0 0,1 0 0 0 0,-1 0 0 0 0,0 0 0 0 0,0 0 0 0 0,1 1 0 0 0,-1-1 0 0 0,0 0 0 0 0,0 1 0 0 0,0-1 0 0 0,-1 1 0 0 0,1-1 0 0 0,0 1 0 0 0,0 0 0 0 0,-1-1 0 0 0,1 1 0 0 0,-1 0 0 0 0,1 0 2 0 0,18 28 33 0 0,-12-26-10 0 0,1 1 0 0 0,-1-2 0 0 0,1 1 1 0 0,1-1-1 0 0,-1 0 0 0 0,0-1 0 0 0,1 0 1 0 0,-1 0-1 0 0,1-1 0 0 0,-1 0 0 0 0,1 0 1 0 0,0-1-1 0 0,-1 0 0 0 0,8-2-23 0 0,-8 2 20 0 0,13-6 547 0 0,-12 3-2304 0 0,-1 1-5926 0 0,-8 2-4131 0 0</inkml:trace>
  <inkml:trace contextRef="#ctx0" brushRef="#br0" timeOffset="105425.008">10825 4276 5401 0 0,'0'0'5888'0'0,"0"0"-3402"0"0,0 0-1112 0 0,0 0-117 0 0,0 0-114 0 0,0 0-156 0 0,0 0-236 0 0,0 0-226 0 0,0 0-178 0 0,0 0-94 0 0,0 0-55 0 0,0 0-50 0 0,0 0-7 0 0,-17 25-2 0 0,-52 77 12 0 0,58-69 29 0 0,15-30-81 0 0,0 1 0 0 0,1-1-1 0 0,0 0 1 0 0,-1 0 0 0 0,1 0 0 0 0,0 0 0 0 0,0-1 0 0 0,0 0 0 0 0,1 0 0 0 0,-1-1 0 0 0,0 1 0 0 0,1-1 0 0 0,-1 0 0 0 0,1 0 0 0 0,-1-1 0 0 0,1 0 0 0 0,-1 0 0 0 0,1 0 0 0 0,0-1 0 0 0,-1 0 0 0 0,1 0 0 0 0,-1 0 0 0 0,0 0 0 0 0,1-1 0 0 0,-1 0 0 0 0,0 0 0 0 0,0-1 0 0 0,0 1 0 0 0,0-1 0 0 0,-1 0 0 0 0,1 0 0 0 0,-1-1 0 0 0,0 0 0 0 0,1 1 0 0 0,-2-1 0 0 0,1 0 0 0 0,0-1 0 0 0,-1 1 0 0 0,0-1 0 0 0,0 0 0 0 0,0 1 0 0 0,-1-1 0 0 0,1 0 0 0 0,-1-1 0 0 0,0 1 0 0 0,0-5-99 0 0,-1 8-22 0 0,-1 0 1 0 0,0 0 0 0 0,0 0 0 0 0,0 0 0 0 0,0 0 0 0 0,-1 0 0 0 0,1 1 0 0 0,0-1-1 0 0,-1 0 1 0 0,0 0 0 0 0,1 0 0 0 0,-1 0 0 0 0,0 1 0 0 0,0-1 0 0 0,0 0 0 0 0,0 1-1 0 0,0-1 1 0 0,0 1 0 0 0,0-1 0 0 0,-1 1 0 0 0,1-1 0 0 0,0 1 0 0 0,-1 0 0 0 0,1 0-1 0 0,-1 0 1 0 0,0 0 0 0 0,1 0 0 0 0,-1 0 0 0 0,0 0 0 0 0,0 0 0 0 0,1 1 0 0 0,-1-1-1 0 0,0 1 1 0 0,0-1 0 0 0,0 1 0 0 0,0 0 0 0 0,0 0 21 0 0,-41-2-3382 0 0,27 2-2021 0 0,2 0-6551 0 0</inkml:trace>
  <inkml:trace contextRef="#ctx0" brushRef="#br0" timeOffset="105937.16">8561 4777 3929 0 0,'0'0'1399'0'0,"0"0"-414"0"0,0 0-59 0 0,0 0 106 0 0,0 0 222 0 0,0 0 125 0 0,0 0-94 0 0,0 0-83 0 0,0 0-23 0 0,0 0 30 0 0,0 0 38 0 0,31 1-6 0 0,102 0-51 0 0,86-25 2673 0 0,731-72-73 0 0,-939 95-3787 0 0,805-38-344 0 0,-741 37-328 0 0,-25-3-2560 0 0,-44 5 2122 0 0,-1 0-1188 0 0,1-1-4285 0 0,0-2-5336 0 0</inkml:trace>
  <inkml:trace contextRef="#ctx0" brushRef="#br0" timeOffset="106253.707">8924 5035 1528 0 0,'0'0'2789'0'0,"0"0"-318"0"0,0 0 10 0 0,0 0 66 0 0,0 0-135 0 0,0 0-285 0 0,0 0-410 0 0,0 0-430 0 0,0 0-324 0 0,0 0-222 0 0,0 0-175 0 0,0 0-136 0 0,0 0-70 0 0,-9-2-49 0 0,5 2-252 0 0,-1-1-1 0 0,0 1 0 0 0,0 0 0 0 0,0 0 1 0 0,0 0-1 0 0,0 0 0 0 0,1 1 1 0 0,-1 0-1 0 0,0 0 0 0 0,0 0 1 0 0,1 1-1 0 0,-1 0 0 0 0,1 0 1 0 0,-1 0-1 0 0,0 1-58 0 0,-13 7 169 0 0,0 1-1 0 0,2 1 1 0 0,-1 1 0 0 0,2 0 0 0 0,-1 1-1 0 0,2 1 1 0 0,0 0 0 0 0,-1 3-169 0 0,12-14 10 0 0,0 0 1 0 0,0 1-1 0 0,0-1 1 0 0,1 1-1 0 0,-1 0 1 0 0,1 0-1 0 0,0 0 0 0 0,1 0 1 0 0,-1 0-1 0 0,1 0 1 0 0,0 0-1 0 0,0 1 1 0 0,1-1-1 0 0,-1 0 1 0 0,1 1-1 0 0,0-1 1 0 0,1 0-1 0 0,-1 0 1 0 0,1 1-1 0 0,0-1 1 0 0,1 0-1 0 0,-1 0 1 0 0,1 0-1 0 0,0 0 0 0 0,0 0 1 0 0,0 0-1 0 0,1 0 1 0 0,0-1-1 0 0,0 0 1 0 0,0 1-1 0 0,0-1 1 0 0,1 0-1 0 0,0 0 1 0 0,0 0-11 0 0,6 5 3 0 0,0 1 0 0 0,1-1 0 0 0,0-1 0 0 0,1 0 0 0 0,0 0-1 0 0,0-1 1 0 0,1-1 0 0 0,0 0 0 0 0,0-1 0 0 0,0 0 0 0 0,1-1 0 0 0,0 0 0 0 0,0-1 0 0 0,10 0-3 0 0,69-28-1820 0 0,-38-8-3532 0 0,-20 11-3110 0 0,-21 14-1256 0 0</inkml:trace>
  <inkml:trace contextRef="#ctx0" brushRef="#br0" timeOffset="106624.453">9445 5053 4721 0 0,'0'0'2226'0'0,"0"0"-280"0"0,0 0-51 0 0,0 0 32 0 0,0 0-56 0 0,0 0-203 0 0,0 0-329 0 0,0 0-300 0 0,-33 20-226 0 0,-100 66-182 0 0,78-31 92 0 0,52-46-608 0 0,1-6-66 0 0,-1 0-1 0 0,1 1 1 0 0,1-1 0 0 0,-1 0 0 0 0,0 1-1 0 0,1 0 1 0 0,-1-1 0 0 0,1 1 0 0 0,0 0 0 0 0,1 0-1 0 0,-1-1 1 0 0,0 1 0 0 0,1 0 0 0 0,0 0-1 0 0,0 0 1 0 0,0 0 0 0 0,1 0 0 0 0,-1 0 0 0 0,1-1-1 0 0,0 1 1 0 0,0 0 0 0 0,0 0 0 0 0,1-1-1 0 0,-1 1 1 0 0,1-1 0 0 0,0 1 0 0 0,0-1 0 0 0,0 0-1 0 0,0 0 1 0 0,0 0 0 0 0,1 0 0 0 0,0 0-1 0 0,-1 0 1 0 0,1 0 0 0 0,0-1 0 0 0,0 0 0 0 0,1 0-1 0 0,-1 1 1 0 0,0-2 0 0 0,2 2-49 0 0,7-1 103 0 0,0-1 1 0 0,0 0-1 0 0,0 0 1 0 0,0-1-1 0 0,0-1 1 0 0,0 0-1 0 0,-1 0 1 0 0,1-1-1 0 0,0-1 1 0 0,0 0-1 0 0,-1-1 0 0 0,0 0 1 0 0,1-1-1 0 0,-2 0 1 0 0,1 0-1 0 0,0-1 1 0 0,-1-1-1 0 0,0 0 1 0 0,3-3-104 0 0,-9 7 21 0 0,0 1 0 0 0,0-1 0 0 0,0 1 0 0 0,-1-1 0 0 0,1 0 0 0 0,-1-1 0 0 0,0 1 0 0 0,0 0 0 0 0,0-1 0 0 0,0 0 0 0 0,0 0 0 0 0,-1 0 0 0 0,0 0 0 0 0,0 0 0 0 0,0 0 0 0 0,0 0 0 0 0,-1-1 0 0 0,0 1 0 0 0,0-1 0 0 0,0 1 0 0 0,0-1 0 0 0,-1 0 0 0 0,1 1 0 0 0,-1-1 0 0 0,0 1 0 0 0,-1-4-21 0 0,-2 3-66 0 0,1 0 0 0 0,-2 0 0 0 0,1 1 0 0 0,0-1 0 0 0,-1 1 0 0 0,0 0 0 0 0,0 0 0 0 0,0 0 0 0 0,0 1 0 0 0,-1-1 0 0 0,0 1 0 0 0,1 0 0 0 0,-1 1 0 0 0,0-1 0 0 0,0 1 0 0 0,-1 0 0 0 0,1 0 0 0 0,0 0 0 0 0,-1 1 0 0 0,1 0 0 0 0,-1 0 0 0 0,0 0 66 0 0,-57-9-2747 0 0,21 9-7102 0 0,28 1-1480 0 0</inkml:trace>
  <inkml:trace contextRef="#ctx0" brushRef="#br0" timeOffset="106956.521">9982 5005 9866 0 0,'0'0'1363'0'0,"0"0"-403"0"0,0 0 63 0 0,0 0 200 0 0,0 0 164 0 0,0 0-8 0 0,0 0-245 0 0,0 0-264 0 0,-32 12-195 0 0,-101 37-165 0 0,55-11 167 0 0,11 18-333 0 0,68-54-341 0 0,0 1 0 0 0,0 0 0 0 0,0-1 1 0 0,0 1-1 0 0,0-1 0 0 0,0 0 0 0 0,1 1 0 0 0,-1-1 0 0 0,1 0 0 0 0,0 0 0 0 0,-1 0 0 0 0,1 0 0 0 0,0 0 0 0 0,0 0 0 0 0,0-1 0 0 0,1 1 0 0 0,-1 0 1 0 0,0-1-1 0 0,1 0 0 0 0,-1 0 0 0 0,1 1 0 0 0,-1-2 0 0 0,1 1 0 0 0,-1 0 0 0 0,1 0 0 0 0,0-1 0 0 0,-1 1 0 0 0,1-1 0 0 0,0 0 0 0 0,-1 0 0 0 0,1 0 1 0 0,0 0-1 0 0,2-1-3 0 0,-2 2 22 0 0,106 29 353 0 0,-108-29-348 0 0,1 0 0 0 0,-1-1-1 0 0,0 2 1 0 0,1-1 0 0 0,-1 0 0 0 0,0 0-1 0 0,0 0 1 0 0,0 0 0 0 0,0 1 0 0 0,0-1 0 0 0,0 1-1 0 0,0-1 1 0 0,-1 1 0 0 0,1-1 0 0 0,0 1 0 0 0,-1-1-1 0 0,1 1 1 0 0,-1-1 0 0 0,1 1 0 0 0,-1 0-1 0 0,0-1 1 0 0,0 1 0 0 0,0 0 0 0 0,0-1 0 0 0,0 1-1 0 0,0 0 1 0 0,0-1 0 0 0,-1 1 0 0 0,1 0-1 0 0,0-1 1 0 0,-1 1 0 0 0,0-1 0 0 0,1 1 0 0 0,-1-1-1 0 0,0 1 1 0 0,0-1 0 0 0,1 1 0 0 0,-1-1 0 0 0,-1 0-1 0 0,1 1-26 0 0,-52 49 775 0 0,35-41-798 0 0,-1 0 0 0 0,0-1 0 0 0,-1-1 0 0 0,0-1 0 0 0,0 0 0 0 0,-13 1 23 0 0,-1-3-3553 0 0,-2-3-3564 0 0,33-2-4263 0 0</inkml:trace>
  <inkml:trace contextRef="#ctx0" brushRef="#br0" timeOffset="107297.129">9999 4924 9594 0 0,'0'0'2294'0'0,"0"0"-550"0"0,0 0-381 0 0,0 0-153 0 0,0 0-34 0 0,0 0-86 0 0,0 0-152 0 0,0 0-117 0 0,0 0-100 0 0,0 0-111 0 0,0 0-94 0 0,31-11-130 0 0,97-36-121 0 0,-62 32 44 0 0,-65 15-299 0 0,0 1-1 0 0,0-1 1 0 0,0 1 0 0 0,0-1-1 0 0,0 1 1 0 0,0 0 0 0 0,0 0-1 0 0,0 0 1 0 0,-1 0 0 0 0,1-1-1 0 0,0 1 1 0 0,0 0 0 0 0,-1 0 0 0 0,1 0-1 0 0,0 0 1 0 0,-1 1 0 0 0,1-1-1 0 0,-1 0 1 0 0,0 0 0 0 0,1 0-1 0 0,-1 0 1 0 0,0 1 0 0 0,0-1-1 0 0,1 0 1 0 0,-1 0 0 0 0,0 0-1 0 0,0 1 1 0 0,0-1 0 0 0,-1 0 0 0 0,1 0-1 0 0,0 0 1 0 0,0 1 0 0 0,-1-1-1 0 0,1 0 1 0 0,-1 0 0 0 0,1 0-1 0 0,-1 0 1 0 0,1 0 0 0 0,-1 0-1 0 0,0 0 1 0 0,1 0 0 0 0,-1 0-1 0 0,0 0 1 0 0,0 0 0 0 0,0 0 0 0 0,1 0-1 0 0,-1-1 1 0 0,0 1 0 0 0,0 0-1 0 0,0-1 1 0 0,-1 1 0 0 0,1-1-1 0 0,0 1-9 0 0,-135 110 942 0 0,135-111-931 0 0,0 0-1 0 0,1 1 1 0 0,-1-1 0 0 0,1 1 0 0 0,-1-1 0 0 0,0 1-1 0 0,1-1 1 0 0,-1 1 0 0 0,1 0 0 0 0,-1-1 0 0 0,1 1-1 0 0,-1 0 1 0 0,1-1 0 0 0,0 1 0 0 0,-1 0 0 0 0,1 0-1 0 0,0-1 1 0 0,0 1 0 0 0,0 0 0 0 0,-1 0 0 0 0,1 0-1 0 0,0-1 1 0 0,0 1 0 0 0,0 0 0 0 0,0 0 0 0 0,0 0-1 0 0,0-1 1 0 0,0 1 0 0 0,1 0 0 0 0,-1 0 0 0 0,0-1-1 0 0,0 1 1 0 0,1 0 0 0 0,-1 0 0 0 0,0-1 0 0 0,1 1-1 0 0,-1 0 1 0 0,1-1 0 0 0,-1 1 0 0 0,1 0 0 0 0,-1-1-1 0 0,1 1 1 0 0,-1-1 0 0 0,1 1 0 0 0,0-1 0 0 0,-1 1-1 0 0,1-1 1 0 0,0 1 0 0 0,-1-1 0 0 0,1 0 0 0 0,0 1-1 0 0,-1-1 1 0 0,1 0 0 0 0,0 0 0 0 0,0 1 0 0 0,0-1-1 0 0,-1 0 1 0 0,1 0 0 0 0,0 0 0 0 0,0 0-1 0 0,0 0 1 0 0,-1 0 0 0 0,1 0 0 0 0,0 0 0 0 0,0-1-11 0 0,58 8 554 0 0,68-7-613 0 0,-99 8-1661 0 0,-18-2-8070 0 0,-8-5-2349 0 0</inkml:trace>
  <inkml:trace contextRef="#ctx0" brushRef="#br0" timeOffset="107578.522">10501 4957 14003 0 0,'0'0'1954'0'0,"0"0"-563"0"0,0 0-234 0 0,0 0-30 0 0,0 0 0 0 0,0 0-93 0 0,0 0-225 0 0,0 0-217 0 0,-23 33-194 0 0,-72 102-136 0 0,50-41-32 0 0,30 23-101 0 0,15-113-119 0 0,0 0 0 0 0,1 0-1 0 0,-1-1 1 0 0,1 1 0 0 0,0 0-1 0 0,0 0 1 0 0,1-1 0 0 0,-1 1 0 0 0,1-1-1 0 0,0 1 1 0 0,0-1 0 0 0,0 0-1 0 0,0 1 1 0 0,0-1 0 0 0,1 0-1 0 0,-1-1 1 0 0,1 1 0 0 0,0 0 0 0 0,0-1-1 0 0,0 1 1 0 0,0-1 0 0 0,0 0-1 0 0,1 0 1 0 0,-1 0 0 0 0,1-1-1 0 0,-1 1 1 0 0,1-1 0 0 0,0 0 0 0 0,1 1-10 0 0,10-2 126 0 0,1 0 1 0 0,0 0 0 0 0,0-1 0 0 0,-1-1 0 0 0,1-1-1 0 0,-1 0 1 0 0,0-1 0 0 0,0-1 0 0 0,0 0 0 0 0,0-1 0 0 0,-1-1-1 0 0,0 0 1 0 0,-1-1 0 0 0,1 0 0 0 0,-1-1 0 0 0,-1-1-1 0 0,0 0 1 0 0,0 0 0 0 0,-1-1 0 0 0,0-1 0 0 0,-1 0-1 0 0,1-2-126 0 0,-2 5 24 0 0,-1 0-1 0 0,-1 0 1 0 0,0-1-1 0 0,0 0 0 0 0,0 0 1 0 0,-2 0-1 0 0,1-1 0 0 0,-1 0 1 0 0,-1 0-1 0 0,0-1 0 0 0,0 1 1 0 0,-1-1-1 0 0,-1 0 0 0 0,0 0 1 0 0,0 0-1 0 0,-2 0 0 0 0,1 0 1 0 0,-1 0-1 0 0,-1 0 0 0 0,0 0 1 0 0,-1 0-1 0 0,0 0 0 0 0,-1 1 1 0 0,0-1-1 0 0,-1 0 0 0 0,0 1 1 0 0,-1 0-1 0 0,-3-4-23 0 0,4 10-67 0 0,-1 1 0 0 0,1-1 0 0 0,-1 1 0 0 0,-1 0 1 0 0,1 0-1 0 0,-1 1 0 0 0,1 0 0 0 0,-1 0 0 0 0,0 0 0 0 0,0 1 0 0 0,0 0 0 0 0,0 0 1 0 0,-1 0-1 0 0,1 1 0 0 0,0 0 0 0 0,-1 0 0 0 0,1 0 0 0 0,-1 1 0 0 0,1 0 0 0 0,-1 1 1 0 0,1-1-1 0 0,-1 1 0 0 0,-5 2 67 0 0,-89 30-4123 0 0,74-19-874 0 0,7-2-6722 0 0</inkml:trace>
  <inkml:trace contextRef="#ctx0" brushRef="#br0" timeOffset="107926.991">10273 5292 14107 0 0,'0'0'2777'0'0,"0"0"-790"0"0,0 0-452 0 0,0 0-308 0 0,0 0-228 0 0,0 0-186 0 0,0 0-190 0 0,0 0-184 0 0,0 0-126 0 0,0 0-100 0 0,0 0-70 0 0,0 0-40 0 0,0 0-34 0 0,33-19-17 0 0,99-60-21 0 0,-78 60 34 0 0,-52 19-65 0 0,1 0-1 0 0,-1 1 1 0 0,1 0-1 0 0,-1-1 1 0 0,1 1-1 0 0,-1 0 1 0 0,1 0-1 0 0,-1 1 1 0 0,0-1-1 0 0,0 0 1 0 0,0 1-1 0 0,0-1 1 0 0,0 1-1 0 0,0 0 1 0 0,0 0-1 0 0,0-1 1 0 0,0 1-1 0 0,-1 0 1 0 0,1 1 0 0 0,-1-1-1 0 0,0 0 1 0 0,1 0-1 0 0,-1 1 1 0 0,0 0 0 0 0,28 32 60 0 0,41-17 700 0 0,-37-17-6038 0 0,-24-1 1947 0 0,-7 0-8220 0 0</inkml:trace>
  <inkml:trace contextRef="#ctx0" brushRef="#br0" timeOffset="108407.63">10903 5233 10986 0 0,'0'0'1829'0'0,"0"0"-474"0"0,0 0-163 0 0,0 0-70 0 0,0 0-146 0 0,0 0-235 0 0,0 0-274 0 0,0 0-202 0 0,0 0-133 0 0,0 0-68 0 0,0 0-29 0 0,0 0-38 0 0,0 0-18 0 0,-11 29 0 0 0,-30 85 14 0 0,40-114 9 0 0,1 1-1 0 0,-1-1 1 0 0,0 1 0 0 0,1-1-1 0 0,-1 1 1 0 0,0 0-1 0 0,1-1 1 0 0,-1 1 0 0 0,1 0-1 0 0,-1-1 1 0 0,1 1-1 0 0,-1 0 1 0 0,1 0 0 0 0,-1-1-1 0 0,1 1 1 0 0,0 0-1 0 0,0 0 1 0 0,-1 0 0 0 0,1 0-1 0 0,0-1 1 0 0,0 1-1 0 0,0 0 1 0 0,0 0 0 0 0,0 0-1 0 0,0 0 1 0 0,0 0-1 0 0,0 0 1 0 0,0-1 0 0 0,0 1-1 0 0,1 0 1 0 0,-1 0 0 0 0,0 0-1 0 0,1 0 1 0 0,-1-1-1 0 0,0 1 1 0 0,1 0 0 0 0,-1 0-1 0 0,1-1 1 0 0,-1 1-1 0 0,1 0 1 0 0,-1-1 0 0 0,1 1-1 0 0,0-1 1 0 0,-1 1-1 0 0,1 0 1 0 0,0-1 0 0 0,0 1-1 0 0,-1-1 1 0 0,1 0-1 0 0,0 1 1 0 0,0-1 0 0 0,-1 0-1 0 0,1 1 1 0 0,0-1-1 0 0,0 0 1 0 0,0 0 0 0 0,0 0-1 0 0,0 0 1 0 0,0 0 0 0 0,0 0-2 0 0,3 0 43 0 0,5 1 153 0 0,0-1-1 0 0,0 0 1 0 0,0 0-1 0 0,-1-1 0 0 0,1 0 1 0 0,0 0-1 0 0,0-1 1 0 0,-1-1-1 0 0,1 1 1 0 0,-1-1-1 0 0,0-1 1 0 0,0 1-1 0 0,0-1 1 0 0,0-1-1 0 0,-1 0 1 0 0,1 0-1 0 0,-1 0 0 0 0,0-1 1 0 0,-1 0-1 0 0,0 0 1 0 0,0-1-1 0 0,0 1 1 0 0,4-8-196 0 0,-9 12 30 0 0,1 0 0 0 0,-1 1 0 0 0,0-1 0 0 0,-1 0 1 0 0,1 0-1 0 0,0 0 0 0 0,0 0 0 0 0,-1 0 0 0 0,1 0 1 0 0,-1 0-1 0 0,0 0 0 0 0,1 0 0 0 0,-1 0 0 0 0,0 0 1 0 0,0 0-1 0 0,-1 0 0 0 0,1 0 0 0 0,0 0 0 0 0,-1 0 1 0 0,1 0-1 0 0,-1 0 0 0 0,1 0 0 0 0,-1 0 0 0 0,0 0 0 0 0,0 0 1 0 0,0 0-1 0 0,0 1 0 0 0,0-1 0 0 0,0 0 0 0 0,-1 1 1 0 0,1-1-1 0 0,-1 1 0 0 0,1-1 0 0 0,-1 1 0 0 0,1 0 1 0 0,-1 0-1 0 0,0-1 0 0 0,1 1 0 0 0,-1 0 0 0 0,0 1 0 0 0,0-1 1 0 0,0 0-1 0 0,0 0 0 0 0,0 1 0 0 0,0-1 0 0 0,0 1 1 0 0,0 0-31 0 0,-5-3-130 0 0,-1 2 0 0 0,1-1 0 0 0,-1 1 0 0 0,1 0 0 0 0,-1 0 0 0 0,1 1 0 0 0,-1 0 0 0 0,0 1 0 0 0,1 0 1 0 0,-1 0-1 0 0,1 0 0 0 0,-5 2 130 0 0,-18 9-2989 0 0,11-2-6144 0 0,11-6-2353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2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1045 3721 0 0,'0'0'2188'0'0,"0"0"-1013"0"0,0 0-671 0 0,0 0-262 0 0,0 0-49 0 0,0 0 196 0 0,0 0 322 0 0,0 0 288 0 0,0 0 196 0 0,0 0 96 0 0,0 0-41 0 0,11 12-89 0 0,35 39-61 0 0,-42-48-931 0 0,0 1 0 0 0,0-1 0 0 0,0 1-1 0 0,0-1 1 0 0,0-1 0 0 0,1 1-1 0 0,0 0 1 0 0,-1-1 0 0 0,1 0-1 0 0,0 0 1 0 0,0-1 0 0 0,0 1-1 0 0,0-1 1 0 0,0 0 0 0 0,3 0-169 0 0,8 2 475 0 0,2 0-198 0 0,-1-1 0 0 0,1 0-1 0 0,-1-2 1 0 0,1 0 0 0 0,-1 0-1 0 0,1-2 1 0 0,0 0-1 0 0,-1-1 1 0 0,0-1 0 0 0,0-1-1 0 0,0 0 1 0 0,-1-1-1 0 0,1-1 1 0 0,-1 0 0 0 0,-1-1-1 0 0,1-1 1 0 0,-1-1 0 0 0,-1 0-1 0 0,0 0 1 0 0,1-3-277 0 0,35-32 357 0 0,-3-2-1 0 0,-1-2 1 0 0,-3-2 0 0 0,24-38-357 0 0,-46 62 110 0 0,231-354 188 0 0,-148 214-225 0 0,-2-31 39 0 0,-117 229-93 0 0,2 1-1 0 0,1 1 1 0 0,1 0 0 0 0,2 0 0 0 0,2 1 0 0 0,1 0 0 0 0,1 1 0 0 0,2-1 0 0 0,2 1 0 0 0,1-1 0 0 0,1 1-1 0 0,6 28-18 0 0,1-10 17 0 0,1-5 13 0 0,-1 0 0 0 0,-3 0 0 0 0,-2 1 0 0 0,-2-1 1 0 0,-2 1-1 0 0,-6 35-30 0 0,3-69 13 0 0,0-1 1 0 0,-1 0-1 0 0,0 0 1 0 0,-2 0-1 0 0,1 0 1 0 0,-1-1-1 0 0,-1 0 1 0 0,-1-1-1 0 0,0 0 1 0 0,0 0-1 0 0,-1-1 1 0 0,0 0-1 0 0,-1-1 1 0 0,-1 0-1 0 0,1 0 1 0 0,-2-1 0 0 0,1-1-1 0 0,-1 0 1 0 0,0-1-1 0 0,-1-1 1 0 0,0 1-1 0 0,0-2 1 0 0,0 0-1 0 0,0-1 1 0 0,-1-1-1 0 0,0 0 1 0 0,0 0-1 0 0,0-2 1 0 0,0 0-1 0 0,-7-1-13 0 0,6 1-83 0 0,0-1-1 0 0,0-1 1 0 0,0-1 0 0 0,0 0-1 0 0,0-1 1 0 0,0 0-1 0 0,0-2 1 0 0,1 0 0 0 0,0 0-1 0 0,0-1 1 0 0,0-1-1 0 0,1-1 1 0 0,0 0 83 0 0,-3-20-3156 0 0,19 17-1404 0 0,6 2-3519 0 0,0 5-2549 0 0</inkml:trace>
  <inkml:trace contextRef="#ctx0" brushRef="#br0" timeOffset="594.766">1597 750 0 0 0,'0'0'1722'0'0,"0"0"310"0"0,0 0 111 0 0,0 0-145 0 0,0 0-227 0 0,0 0-303 0 0,0 0-247 0 0,0 0-137 0 0,0 0-159 0 0,0 0-158 0 0,0 0-76 0 0,0 0-67 0 0,-11 13-40 0 0,-37 43-37 0 0,42-48-409 0 0,1 0 0 0 0,0 1 0 0 0,0-1 0 0 0,1 1 0 0 0,0 1 0 0 0,0-1 0 0 0,1 0 0 0 0,1 1 0 0 0,-1 0 0 0 0,2-1 0 0 0,-1 1 0 0 0,1 10-138 0 0,-1-4 98 0 0,0-10-28 0 0,0 1-1 0 0,0 0 1 0 0,1 0 0 0 0,0 0 0 0 0,1 0-1 0 0,0 0 1 0 0,0 0 0 0 0,0 0 0 0 0,1 0-1 0 0,0 0 1 0 0,0 0 0 0 0,0 0 0 0 0,1 0 0 0 0,1-1-1 0 0,-1 1 1 0 0,1-1 0 0 0,0 1 0 0 0,0-1-1 0 0,1 0 1 0 0,-1 0 0 0 0,2 0 0 0 0,-1-1-1 0 0,0 1 1 0 0,1-1 0 0 0,0 0 0 0 0,0-1 0 0 0,1 1-1 0 0,0-1 1 0 0,-1 0 0 0 0,1 0 0 0 0,0-1-1 0 0,1 0 1 0 0,-1 0 0 0 0,1 0 0 0 0,-1-1 0 0 0,1 0-1 0 0,0 0 1 0 0,4 0-70 0 0,-1-4 141 0 0,0-1 0 0 0,0 0 0 0 0,-1-1 0 0 0,1 0 0 0 0,-1-1 0 0 0,0 0 1 0 0,0 0-1 0 0,0-1 0 0 0,-1 0 0 0 0,0-1 0 0 0,0 1 0 0 0,-1-2 0 0 0,0 1 0 0 0,0-1 0 0 0,0 0 0 0 0,-1 0 0 0 0,-1-1 0 0 0,1 0 0 0 0,-1 0 1 0 0,-1 0-1 0 0,0-1 0 0 0,0 1 0 0 0,2-10-141 0 0,-1 5 28 0 0,-1-1 0 0 0,0 1 1 0 0,-1-1-1 0 0,-1 0 0 0 0,0 0 1 0 0,-1 0-1 0 0,-1 0 0 0 0,-1 0 0 0 0,-1-13-28 0 0,2 23-20 0 0,-1-1-1 0 0,-1 1 0 0 0,1-1 1 0 0,-1 1-1 0 0,1-1 0 0 0,-2 1 1 0 0,1 0-1 0 0,0 0 0 0 0,-1 0 1 0 0,0 0-1 0 0,0 0 0 0 0,-1 1 1 0 0,1-1-1 0 0,-1 1 0 0 0,0 0 0 0 0,0 0 1 0 0,-1 1-1 0 0,1-1 0 0 0,-1 1 1 0 0,1 0-1 0 0,-3-1 21 0 0,-73-17-3768 0 0,68 21 2241 0 0,-19 0-7733 0 0,18 0-1232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32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32 0 0 0,'0'0'1626'0'0,"0"0"-103"0"0,0 0 110 0 0,0 0 328 0 0,0 0 305 0 0,0 0-6 0 0,0 0-333 0 0,0 0-484 0 0,0 0-424 0 0,0 0-237 0 0,0 0-161 0 0,-5 15 1057 0 0,-10 32-1202 0 0,2 0-1 0 0,2 1 1 0 0,2 0 0 0 0,3 1 0 0 0,0 27-476 0 0,0-16 187 0 0,0 215 138 0 0,6-273-304 0 0,0-1-1 0 0,0 1 1 0 0,0-1 0 0 0,0 1-1 0 0,0-1 1 0 0,0 1 0 0 0,0 0 0 0 0,1-1-1 0 0,-1 1 1 0 0,0-1 0 0 0,1 1-1 0 0,-1-1 1 0 0,1 1 0 0 0,0-1-1 0 0,-1 1 1 0 0,1-1 0 0 0,0 0-1 0 0,0 0 1 0 0,0 1 0 0 0,0-1 0 0 0,0 0-1 0 0,0 0 1 0 0,0 0 0 0 0,1 0-1 0 0,-1 0 1 0 0,0 0 0 0 0,1 0-1 0 0,-1 0 1 0 0,0-1 0 0 0,1 1-1 0 0,-1 0 1 0 0,1-1 0 0 0,-1 1 0 0 0,1-1-1 0 0,-1 0 1 0 0,1 1 0 0 0,0-1-1 0 0,-1 0 1 0 0,1 0 0 0 0,-1 0-1 0 0,1 0 1 0 0,0 0 0 0 0,-1 0 0 0 0,1-1-1 0 0,-1 1 1 0 0,1-1 0 0 0,-1 1-1 0 0,1-1 1 0 0,-1 1 0 0 0,1-1-1 0 0,-1 0 1 0 0,0 1 0 0 0,1-1-1 0 0,-1 0 1 0 0,0 0 0 0 0,1-1-21 0 0,22-22 208 0 0,-1-1 0 0 0,-1-1 0 0 0,-1-1 0 0 0,-2-1 0 0 0,0-1 0 0 0,-2 0 0 0 0,-2-2 0 0 0,3-8-208 0 0,0 4 86 0 0,24-52 60 0 0,-4-2 1 0 0,21-77-147 0 0,-31 71 159 0 0,-36 164 185 0 0,0-17-222 0 0,3 2 1 0 0,2-1 0 0 0,2 1-1 0 0,5 33-122 0 0,-2-41 49 0 0,33 535 193 0 0,-35-545-267 0 0,2 40 20 0 0,-4 1 1 0 0,-3-1-1 0 0,-3 1 0 0 0,-15 53 5 0 0,22-123 3 0 0,-2 10 2 0 0,-1-1 1 0 0,-1 0 0 0 0,0 0 0 0 0,-1 0-1 0 0,0-1 1 0 0,-1 1 0 0 0,-1-2 0 0 0,-1 1 0 0 0,0-1-1 0 0,-4 4-5 0 0,11-15 2 0 0,0 1 0 0 0,0-1 0 0 0,0 0-1 0 0,-1-1 1 0 0,1 1 0 0 0,-1 0 0 0 0,0-1-1 0 0,0 1 1 0 0,0-1 0 0 0,0 0 0 0 0,0 0-1 0 0,0 0 1 0 0,0 0 0 0 0,-1-1 0 0 0,1 1-1 0 0,-1-1 1 0 0,1 0 0 0 0,-1 0 0 0 0,0 0 0 0 0,1 0-1 0 0,-1-1 1 0 0,0 0 0 0 0,0 1 0 0 0,1-1-1 0 0,-1-1 1 0 0,0 1 0 0 0,0 0 0 0 0,1-1-1 0 0,-1 0 1 0 0,0 0 0 0 0,-1-1-2 0 0,-3-3-6 0 0,1-1 0 0 0,0-1 0 0 0,0 1 0 0 0,0-1 1 0 0,1-1-1 0 0,0 1 0 0 0,0-1 0 0 0,1 0 0 0 0,0 0 0 0 0,1-1 0 0 0,-1 1 0 0 0,2-1 0 0 0,-1 0 1 0 0,1 0-1 0 0,0 0 0 0 0,1-1 0 0 0,0 1 0 0 0,1-1 0 0 0,0 1 0 0 0,0-1 0 0 0,1 1 1 0 0,1-8 5 0 0,-2-15 3 0 0,1 1 1 0 0,2-1-1 0 0,1 0 1 0 0,2 1-1 0 0,1 0 1 0 0,6-20-4 0 0,-1 16-28 0 0,1 0 0 0 0,2 0 1 0 0,1 1-1 0 0,2 1 0 0 0,1 1 0 0 0,2 0 1 0 0,1 1-1 0 0,1 1 0 0 0,2 1 0 0 0,1 2 1 0 0,10-9 27 0 0,11 4-637 0 0,-26 21-2927 0 0,-3 2-4075 0 0,-11 5-4119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32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6225 0 0,'0'0'2364'0'0,"0"0"-472"0"0,0 0-126 0 0,0 0-33 0 0,0 0-102 0 0,0 0-245 0 0,0 0-384 0 0,0 0-346 0 0,0 0-192 0 0,0 0-77 0 0,0 0 39 0 0,0 0 150 0 0,4 0 110 0 0,247 1 4891 0 0,-68-20-4945 0 0,-117 11-632 0 0,-66 8-37 0 0,0 0-12 0 0,0 0-41 0 0,0 0-27 0 0,0 0-42 0 0,0 0-41 0 0,0 0-60 0 0,0 0-151 0 0,-12 0-4764 0 0,4 0-3907 0 0,1 0-2741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33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4217 0 0,'0'0'2263'0'0,"0"0"-731"0"0,0 0-227 0 0,0 0 126 0 0,0 0 50 0 0,0 0-147 0 0,0 0-378 0 0,0 0-369 0 0,0 0-139 0 0,0 0 132 0 0,0 0 200 0 0,0 0 168 0 0,0 0 54 0 0,6 1-87 0 0,28 2 292 0 0,-1-1 0 0 0,1-2 0 0 0,-1-1 1 0 0,1-1-1 0 0,31-7-1207 0 0,163-36 725 0 0,-173 34-7145 0 0,-45 8 462 0 0,-7 2-3212 0 0,-2 1 4178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09:35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420 625 0 0 0,'0'0'1226'0'0,"0"0"521"0"0,0 0 276 0 0,0 0 44 0 0,0 0-144 0 0,0 0-140 0 0,0 0-203 0 0,0 0-151 0 0,0 0-150 0 0,0 0-150 0 0,-3 0-111 0 0,-9 0-106 0 0,9 0-131 0 0,3 0-115 0 0,0 0-102 0 0,0 0-83 0 0,0 0-67 0 0,0 0-53 0 0,0 0-70 0 0,0 0-59 0 0,10 0 464 0 0,172 0 1953 0 0,-85-14-1961 0 0,201-16 380 0 0,-298 30-1060 0 0,0 0 5 0 0,0 0 1 0 0,0 0 6 0 0,-19 14-614 0 0,-11 0-1116 0 0,17-12-7443 0 0,11-2-2491 0 0</inkml:trace>
  <inkml:trace contextRef="#ctx0" brushRef="#br0" timeOffset="726.665">1468 397 240 0 0,'0'0'1796'0'0,"0"0"138"0"0,0 0 437 0 0,0 0 361 0 0,0 0-4 0 0,0 0-370 0 0,0 0-580 0 0,0 0-475 0 0,0 0-264 0 0,0 0-203 0 0,0 0-125 0 0,0 0-105 0 0,0 0-78 0 0,-5-6-70 0 0,-15-19-69 0 0,-31 20 609 0 0,38 8-957 0 0,1 1 1 0 0,1 1 0 0 0,-1 0-1 0 0,1 0 1 0 0,-1 1 0 0 0,1 0-1 0 0,1 1 1 0 0,0 1-1 0 0,-6 4-41 0 0,-5 4 79 0 0,13-10-76 0 0,1 0 0 0 0,0 1 0 0 0,0 0 0 0 0,1 0 0 0 0,0 1 0 0 0,0-1 0 0 0,1 1-1 0 0,0 1 1 0 0,0-1 0 0 0,1 1 0 0 0,0 0 0 0 0,1 0 0 0 0,-1 0 0 0 0,2 0 0 0 0,-1 0 0 0 0,2 1 0 0 0,-1 0 0 0 0,1-1-1 0 0,0 1 1 0 0,1-1 0 0 0,1 1 0 0 0,-1 0 0 0 0,2 4-3 0 0,1-9 20 0 0,0 0 1 0 0,0 0 0 0 0,1-1-1 0 0,-1 1 1 0 0,1-1-1 0 0,0 1 1 0 0,0-1-1 0 0,1-1 1 0 0,-1 1-1 0 0,1-1 1 0 0,0 1-1 0 0,0-1 1 0 0,0-1-1 0 0,1 1 1 0 0,-1-1-1 0 0,0 0 1 0 0,1 0-1 0 0,0 0 1 0 0,-1-1-1 0 0,1 0 1 0 0,0 0-1 0 0,0 0 1 0 0,-1-1-1 0 0,1 0 1 0 0,0 0-1 0 0,2-1-20 0 0,1 2 77 0 0,1-2 0 0 0,-1 1 0 0 0,0-1 1 0 0,0-1-1 0 0,0 1 0 0 0,0-2 0 0 0,0 1 0 0 0,-1-1 0 0 0,1 0 0 0 0,-1-1 0 0 0,0 0 0 0 0,0-1 0 0 0,0 1 0 0 0,0-1 0 0 0,-1-1 0 0 0,4-3-77 0 0,164-196 793 0 0,-147 168-675 0 0,-18 93-16 0 0,9 15-97 0 0,-3 1 0 0 0,-4 0-1 0 0,-2 1 1 0 0,-4 0 0 0 0,-3 0-1 0 0,-5 51-4 0 0,-1-105-15 0 0,-1-1 0 0 0,-1 1 0 0 0,0-1 0 0 0,-1 0 0 0 0,-1 0 0 0 0,-1-1 0 0 0,0 0 0 0 0,-1-1 0 0 0,-1 1 0 0 0,-1-2 0 0 0,0 1 0 0 0,-1-2-1 0 0,-1 1 1 0 0,0-2 0 0 0,0 0 0 0 0,-2 0 0 0 0,-13 9 15 0 0,17-15-31 0 0,0 0 0 0 0,0 0 0 0 0,0-1 0 0 0,0 0 0 0 0,-1-1 1 0 0,0-1-1 0 0,0 1 0 0 0,-1-2 0 0 0,1 0 0 0 0,-1-1 0 0 0,0 0 0 0 0,0 0 0 0 0,1-2 0 0 0,-1 1 0 0 0,-3-2 31 0 0,12-1-6 0 0,-1 1 1 0 0,1-2-1 0 0,0 1 0 0 0,-1 0 0 0 0,1-1 0 0 0,0 0 1 0 0,0 0-1 0 0,1 0 0 0 0,-1 0 0 0 0,1-1 1 0 0,0 1-1 0 0,0-1 0 0 0,0 0 0 0 0,0 0 1 0 0,0 0-1 0 0,1-1 0 0 0,0 1 0 0 0,0 0 1 0 0,0-1-1 0 0,0 1 0 0 0,1-1 0 0 0,0 0 0 0 0,0 0 1 0 0,0 1-1 0 0,0-1 0 0 0,1 0 0 0 0,0 0 1 0 0,0 0-1 0 0,0 0 0 0 0,1 1 0 0 0,-1-1 1 0 0,1 0-1 0 0,0 0 0 0 0,1 0 0 0 0,-1 1 0 0 0,1-1 1 0 0,0 1-1 0 0,0-1 0 0 0,0 1 0 0 0,2-1 6 0 0,13-21 41 0 0,2 2 0 0 0,0 0-1 0 0,2 1 1 0 0,0 1 0 0 0,2 1-1 0 0,0 1 1 0 0,1 1 0 0 0,2 1-1 0 0,-1 1 1 0 0,2 1 0 0 0,0 2-1 0 0,1 0-40 0 0,3-3 42 0 0,1 2-1 0 0,0 1 0 0 0,1 1 0 0 0,0 2 0 0 0,12-2-41 0 0,10 14-1156 0 0,-35 8-8282 0 0,-13-6-2626 0 0</inkml:trace>
  <inkml:trace contextRef="#ctx0" brushRef="#br0" timeOffset="1302.535">492 1248 3929 0 0,'0'0'1812'0'0,"0"0"-307"0"0,0 0 211 0 0,0 0 327 0 0,0 0 45 0 0,0 0-358 0 0,0 0-643 0 0,0 0-463 0 0,0 0-48 0 0,0 0 146 0 0,0 0 190 0 0,0 0 95 0 0,14 0-92 0 0,104 0 1219 0 0,211-38 1304 0 0,743-94-1911 0 0,-886 112-1339 0 0,-145 19-3816 0 0,-1 0-3907 0 0,-40 1-4030 0 0</inkml:trace>
  <inkml:trace contextRef="#ctx0" brushRef="#br0" timeOffset="3852.678">696 1664 0 0 0,'0'0'463'0'0,"0"0"722"0"0,0 0 288 0 0,0 0 87 0 0,0 0-30 0 0,0 0-198 0 0,0 0-110 0 0,0 0-85 0 0,0 0 41 0 0,-5 0 69 0 0,-11 0-488 0 0,4 0 7081 0 0,22-15-7439 0 0,14-4-205 0 0,0 2-1 0 0,1 0 1 0 0,1 2-1 0 0,0 1 1 0 0,1 1-1 0 0,1 1 1 0 0,23-6-196 0 0,-25 10 67 0 0,0 1 1 0 0,0 1-1 0 0,0 1 1 0 0,0 1-1 0 0,1 2 1 0 0,16 1-68 0 0,-36 35 596 0 0,-10-21-527 0 0,0 0-1 0 0,-1 0 1 0 0,0 0 0 0 0,-1 0-1 0 0,0-1 1 0 0,-1 0 0 0 0,-1 0 0 0 0,0 0-1 0 0,0-1 1 0 0,-1 0 0 0 0,0-1-1 0 0,-1 1 1 0 0,-1-1-69 0 0,-22 32 42 0 0,-2 5-1 0 0,11-16-30 0 0,1 0-1 0 0,1 2 0 0 0,2 0 0 0 0,1 1 0 0 0,1 1 1 0 0,-3 16-11 0 0,19-48 14 0 0,0-1 1 0 0,0 1 0 0 0,0 0-1 0 0,1-1 1 0 0,-1 1-1 0 0,1 0 1 0 0,0 0 0 0 0,0-1-1 0 0,0 1 1 0 0,0 0 0 0 0,0 0-1 0 0,1-1 1 0 0,-1 1 0 0 0,1 0-1 0 0,-1 0 1 0 0,1-1-1 0 0,0 1 1 0 0,0-1 0 0 0,1 1-1 0 0,-1-1 1 0 0,0 1 0 0 0,1-1-1 0 0,-1 0 1 0 0,1 0 0 0 0,0 0-1 0 0,0 1 1 0 0,0-2 0 0 0,0 1-1 0 0,0 0 1 0 0,0 0-1 0 0,1-1 1 0 0,-1 1 0 0 0,0-1-1 0 0,1 0 1 0 0,-1 0 0 0 0,1 1-1 0 0,0-2 1 0 0,-1 1 0 0 0,1 0-1 0 0,0 0 1 0 0,-1-1 0 0 0,1 0-1 0 0,0 0 1 0 0,0 1-1 0 0,1-2-14 0 0,122-6 1598 0 0,-61-8-1338 0 0,-24 0-1791 0 0,-28 6-2584 0 0,-3 0-5061 0 0,-8 6-2853 0 0</inkml:trace>
  <inkml:trace contextRef="#ctx0" brushRef="#br0" timeOffset="4427.339">1473 1535 5969 0 0,'0'0'3116'0'0,"0"0"-1375"0"0,0 0-592 0 0,0 0 72 0 0,0 0 309 0 0,0 0 149 0 0,0 0-129 0 0,0 0-356 0 0,0 0-393 0 0,0 0-288 0 0,0 0-145 0 0,0 0 47 0 0,0 0 36 0 0,3 7 51 0 0,64 251 2270 0 0,-15 69-2320 0 0,-52-324-450 0 0,1 0 0 0 0,0 0 0 0 0,0 1 0 0 0,0-1 0 0 0,0 0 0 0 0,0 0 0 0 0,0 0 0 0 0,1-1 0 0 0,-1 1 0 0 0,1 0 0 0 0,0 0 0 0 0,0-1 0 0 0,0 1 0 0 0,0-1 0 0 0,0 0 0 0 0,1 0 0 0 0,-1 0 0 0 0,2 1-2 0 0,-4-3 18 0 0,0 0 13 0 0,0 0 33 0 0,26-48 1079 0 0,139-310-628 0 0,-147 312-532 0 0,-2-2 1 0 0,-2 0-1 0 0,-3 0 1 0 0,-1-1-1 0 0,-1-9 17 0 0,-6 17-188 0 0,-3 23-2454 0 0,-3 29-8195 0 0,3-4-915 0 0</inkml:trace>
  <inkml:trace contextRef="#ctx0" brushRef="#br0" timeOffset="5050.893">1935 2035 0 0 0,'0'0'495'0'0,"0"0"1126"0"0,0 0 501 0 0,0 0 296 0 0,0 0 185 0 0,0 0-125 0 0,0 0-396 0 0,0 0-466 0 0,0 0-410 0 0,0 0-255 0 0,0 0-114 0 0,0 0-127 0 0,0 0-145 0 0,-4 0-127 0 0,-2 4-387 0 0,0-1 1 0 0,0 1 0 0 0,0 0 0 0 0,1 0 0 0 0,-1 1 0 0 0,1-1 0 0 0,0 1-1 0 0,0 0 1 0 0,1 1 0 0 0,-1-1 0 0 0,1 1 0 0 0,0 0 0 0 0,1 0-1 0 0,0 0 1 0 0,0 0 0 0 0,0 1 0 0 0,0-1 0 0 0,1 1 0 0 0,0 0 0 0 0,1 0-1 0 0,0 0 1 0 0,0 0 0 0 0,0 0 0 0 0,1 2-52 0 0,-1-7 5 0 0,0 0 0 0 0,0 0 0 0 0,1 0 0 0 0,0 0 0 0 0,-1 0 0 0 0,1 0 0 0 0,0 0 0 0 0,0 1 0 0 0,0-1 0 0 0,0 0 0 0 0,0 0 0 0 0,1 0 0 0 0,-1 0 0 0 0,1 0 0 0 0,-1 0 0 0 0,1 0 0 0 0,0 0 0 0 0,0 0 0 0 0,0 0 0 0 0,0 0 0 0 0,0 0 0 0 0,0 0 0 0 0,0-1 0 0 0,1 1 0 0 0,-1 0 0 0 0,1-1 0 0 0,-1 1 0 0 0,1-1 0 0 0,-1 0 0 0 0,1 1 0 0 0,0-1 0 0 0,0 0 0 0 0,0 0 0 0 0,0 0 0 0 0,-1 0 0 0 0,1-1 0 0 0,1 1 0 0 0,-1 0 0 0 0,0-1 0 0 0,0 1 0 0 0,0-1 0 0 0,0 0 0 0 0,0 0 0 0 0,1 0-5 0 0,4 1 89 0 0,0-1 1 0 0,0 0-1 0 0,0-1 1 0 0,0 1-1 0 0,-1-1 1 0 0,1-1 0 0 0,0 1-1 0 0,-1-1 1 0 0,1 0-1 0 0,-1-1 1 0 0,0 0-1 0 0,1 0 1 0 0,-1 0-1 0 0,-1 0 1 0 0,1-1-1 0 0,0 0 1 0 0,1-2-90 0 0,0 1 59 0 0,0 0 0 0 0,-1-1 0 0 0,0 1 0 0 0,0-2 0 0 0,0 1 0 0 0,0 0 0 0 0,-1-1 0 0 0,0 0 0 0 0,-1 0 0 0 0,0-1 0 0 0,0 1 0 0 0,0-1 0 0 0,-1 0 0 0 0,0 0 0 0 0,-1 0 0 0 0,1 0 0 0 0,-2 0 0 0 0,1-1 0 0 0,-1 1 0 0 0,0-1 0 0 0,-1 1-59 0 0,-11-54-898 0 0,-9 43-5901 0 0,14 15-3910 0 0</inkml:trace>
  <inkml:trace contextRef="#ctx0" brushRef="#br0" timeOffset="7320.697">2081 1354 192 0 0,'0'0'1654'0'0,"0"0"98"0"0,0 0 213 0 0,0 0 107 0 0,0 0-56 0 0,0 0-261 0 0,0 0-377 0 0,0 0-346 0 0,0 0-252 0 0,0 0-139 0 0,0 0-55 0 0,0 0-25 0 0,0 0-32 0 0,0 0-61 0 0,0 0-85 0 0,14-3 914 0 0,137-34 1591 0 0,-76 37-2527 0 0,-75 0-347 0 0,1 0 0 0 0,0 0 0 0 0,0 0 0 0 0,0 0 0 0 0,0 0 0 0 0,-1 0 0 0 0,1 0 0 0 0,0 0 0 0 0,0 0 0 0 0,-1 1 0 0 0,1-1-1 0 0,0 0 1 0 0,0 0 0 0 0,-1 1 0 0 0,1-1 0 0 0,0 1 0 0 0,0-1 0 0 0,-1 1 0 0 0,1-1 0 0 0,-1 1 0 0 0,1-1 0 0 0,0 1 0 0 0,-1-1 0 0 0,1 1 0 0 0,-1 0 0 0 0,0-1 0 0 0,1 1 0 0 0,-1 0 0 0 0,1 0 0 0 0,-1-1 0 0 0,0 1-1 0 0,0 0 1 0 0,1 0 0 0 0,-1-1 0 0 0,0 1 0 0 0,0 0 0 0 0,0 0 0 0 0,0 0 0 0 0,0-1 0 0 0,0 1 0 0 0,0 0 0 0 0,0 0 0 0 0,0 0 0 0 0,0-1 0 0 0,0 1 0 0 0,-1 0 0 0 0,1 0 0 0 0,0-1 0 0 0,-1 1 0 0 0,1 0-1 0 0,0 0 1 0 0,-1-1 0 0 0,1 1 0 0 0,-1 0-14 0 0,-22 39 731 0 0,-92 96-158 0 0,114-135-570 0 0,0 0 0 0 0,0 1 0 0 0,0-1 0 0 0,0 1 0 0 0,0-1 0 0 0,0 0 1 0 0,1 1-1 0 0,-1-1 0 0 0,0 1 0 0 0,1 0 0 0 0,0-1 0 0 0,-1 1 0 0 0,1-1 1 0 0,0 1-1 0 0,0 0 0 0 0,0-1 0 0 0,0 1 0 0 0,0-1 0 0 0,0 1 1 0 0,0 0-1 0 0,0-1 0 0 0,1 1 0 0 0,-1 0 0 0 0,1-1 0 0 0,-1 1 0 0 0,1-1 1 0 0,0 1-1 0 0,-1-1 0 0 0,1 0 0 0 0,0 1 0 0 0,0-1 0 0 0,0 0 0 0 0,0 1 1 0 0,0-1-1 0 0,0 0 0 0 0,0 0 0 0 0,1 0 0 0 0,-1 0 0 0 0,0 0 0 0 0,1 0 1 0 0,-1 0-1 0 0,1 0 0 0 0,-1-1 0 0 0,1 1 0 0 0,-1-1 0 0 0,1 1 1 0 0,-1-1-1 0 0,1 1 0 0 0,0-1 0 0 0,0 0-3 0 0,14 2 98 0 0,-1-1 1 0 0,0 0 0 0 0,1-2-1 0 0,-1 0 1 0 0,1 0-1 0 0,-1-1 1 0 0,0-1-1 0 0,0-1 1 0 0,8-3-99 0 0,-6 0-4170 0 0,-13 3-4430 0 0,-2 0-3457 0 0</inkml:trace>
  <inkml:trace contextRef="#ctx0" brushRef="#br0" timeOffset="8121.491">2524 132 2905 0 0,'0'0'1865'0'0,"0"0"-138"0"0,0 0 79 0 0,0 0 259 0 0,0 0 152 0 0,0 0-115 0 0,0 0-408 0 0,0 0-489 0 0,0 0-387 0 0,0 0-251 0 0,0 0-157 0 0,0 0-95 0 0,4 16 680 0 0,1 3-608 0 0,1-1 0 0 0,0 0 1 0 0,2 0-1 0 0,0-1 0 0 0,1 0 0 0 0,0 0 0 0 0,1-1 1 0 0,1 0-1 0 0,1 0 0 0 0,2 1-387 0 0,26 39 550 0 0,-6-1-379 0 0,-3 2-1 0 0,-2 0 0 0 0,-3 2 1 0 0,-3 1-1 0 0,-2 1 0 0 0,-3 1 0 0 0,-3 0 1 0 0,-2 1-1 0 0,-3 1 0 0 0,0 40-170 0 0,-5-53 27 0 0,-2 0-1 0 0,-2 1 1 0 0,-2-1-1 0 0,-3 1 1 0 0,-2-1-1 0 0,-8 28-26 0 0,4-42 11 0 0,-2 1 0 0 0,-2-2 0 0 0,-2 0 0 0 0,-1-1 0 0 0,-1 0 1 0 0,-2-2-1 0 0,-1 0 0 0 0,-2-1 0 0 0,-1-1 0 0 0,-2-2 0 0 0,-1 0 0 0 0,-1-2 0 0 0,-16 12-11 0 0,-101 87-27 0 0,116-90-270 0 0,-3-15-2010 0 0,21-27-1918 0 0,7-9-4161 0 0,4 12-2723 0 0</inkml:trace>
  <inkml:trace contextRef="#ctx0" brushRef="#br0" timeOffset="9169.817">313 55 0 0 0,'0'0'1250'0'0,"0"0"658"0"0,0 0 163 0 0,0 0-269 0 0,0 0-411 0 0,0 0-342 0 0,0 0-168 0 0,0 0-29 0 0,0 0 43 0 0,3-3 42 0 0,5-7 3 0 0,-6 8-54 0 0,-2 2-73 0 0,0 0-55 0 0,-4 18 3444 0 0,-41 53-3510 0 0,3 2-1 0 0,3 1 1 0 0,3 3-1 0 0,0 8-691 0 0,4 22 361 0 0,5 1 1 0 0,4 1-1 0 0,6 1 1 0 0,4 0-1 0 0,5 1 0 0 0,4 0 1 0 0,6 1-1 0 0,9 52-361 0 0,-5-87 210 0 0,3 0 0 0 0,3 0 0 0 0,4 0 0 0 0,3-2 1 0 0,3 0-1 0 0,23 47-210 0 0,-26-80 226 0 0,1-1 0 0 0,2-1 1 0 0,2-1-1 0 0,2-2 1 0 0,1 1-227 0 0,40 28 632 0 0,-55-61-971 0 0,-12-10-3281 0 0,1-2-4714 0 0,-1 7-4361 0 0</inkml:trace>
  <inkml:trace contextRef="#ctx0" brushRef="#br0" timeOffset="42237.352">3668 831 0 0 0,'0'0'368'0'0,"0"0"862"0"0,0 0 471 0 0,0 0 153 0 0,0 0-98 0 0,0 0-322 0 0,0 0-375 0 0,0 0-277 0 0,0 0-125 0 0,0 0-12 0 0,2 1 1573 0 0,3 2 5353 0 0,-5-3-7095 0 0,0 0-62 0 0,0 0-20 0 0,0 0-24 0 0,-2 10-168 0 0,0 0 0 0 0,-1-1 0 0 0,-1 0 0 0 0,1 1 0 0 0,-1-1 1 0 0,-1 0-1 0 0,1-1 0 0 0,-2 1 0 0 0,1-1 0 0 0,-1 0 0 0 0,0 0 0 0 0,-5 4-202 0 0,-3 5 195 0 0,-164 174 254 0 0,95-106-249 0 0,-3-4 0 0 0,-27 15-200 0 0,83-69-631 0 0,30-28 363 0 0,20-30-3370 0 0,-7 13 547 0 0,-4 4-5017 0 0,-3 3-2554 0 0</inkml:trace>
  <inkml:trace contextRef="#ctx0" brushRef="#br0" timeOffset="42809.322">3174 831 5337 0 0,'0'0'2257'0'0,"0"0"-537"0"0,0 0-344 0 0,0 0-7 0 0,0 0 212 0 0,0 0 113 0 0,0 0-118 0 0,0 0-298 0 0,0 0-351 0 0,0 0-250 0 0,0 0-129 0 0,0 0-53 0 0,0 0-11 0 0,-1 15 1982 0 0,10 12-1846 0 0,2 0 0 0 0,1-2-1 0 0,0 1 1 0 0,2-1 0 0 0,1-1 0 0 0,6 6-620 0 0,-16-22 95 0 0,184 249 1226 0 0,-69-84-939 0 0,-81-103-223 0 0,-38-66-1608 0 0,-12-8-5476 0 0,8 4-5192 0 0</inkml:trace>
  <inkml:trace contextRef="#ctx0" brushRef="#br0" timeOffset="45185.822">3717 463 0 0 0,'0'0'832'0'0,"0"0"486"0"0,0 0 426 0 0,0 0 249 0 0,0 0 3 0 0,0 0-177 0 0,0 0-288 0 0,0 0-280 0 0,0 0-191 0 0,0 0-110 0 0,19 0 8094 0 0,-11 0-8261 0 0,105-29 461 0 0,120 21-709 0 0,-232 8-527 0 0,0 0 0 0 0,0 1-1 0 0,0-1 1 0 0,0 0 0 0 0,0 0 0 0 0,0 0-1 0 0,0 0 1 0 0,0 1 0 0 0,0-1-1 0 0,0 0 1 0 0,0 1 0 0 0,-1-1 0 0 0,1 1-1 0 0,0-1 1 0 0,0 1 0 0 0,0-1-1 0 0,-1 1 1 0 0,1 0 0 0 0,0-1 0 0 0,-1 1-1 0 0,1 0 1 0 0,-1 0 0 0 0,1-1-1 0 0,0 1 1 0 0,-1 0 0 0 0,0 0 0 0 0,1 0-1 0 0,-1 0 1 0 0,0 0 0 0 0,1 0-1 0 0,-1 0 1 0 0,0-1 0 0 0,0 1 0 0 0,0 0-1 0 0,1 0 1 0 0,-1 0 0 0 0,0 0-1 0 0,0 0 1 0 0,-1 0 0 0 0,1 0 0 0 0,0 0-1 0 0,0 0 1 0 0,0 0 0 0 0,-1 0-1 0 0,1 0 1 0 0,0 0 0 0 0,-1-1 0 0 0,1 1-1 0 0,-1 0 1 0 0,1 0 0 0 0,-1 0 0 0 0,1-1-1 0 0,-1 1 1 0 0,0 0 0 0 0,1 0-1 0 0,-1-1 1 0 0,0 1-8 0 0,-35 51 480 0 0,-19 3-244 0 0,-71 89 21 0 0,119-104-192 0 0,72-28 468 0 0,-36-11-338 0 0,-1-2-1 0 0,1-1 0 0 0,0-1 0 0 0,-1-1 1 0 0,1-2-1 0 0,26-9-194 0 0,-41 11 121 0 0,-23 1-2712 0 0,7 3 2419 0 0,-7 0-1780 0 0,1 0-5645 0 0,3 0-5024 0 0</inkml:trace>
  <inkml:trace contextRef="#ctx0" brushRef="#br0" timeOffset="56568.164">4862 3 0 0 0,'0'0'445'0'0,"0"0"282"0"0,0 0 89 0 0,0 0 23 0 0,0 0 12 0 0,0 0-5 0 0,0 0 2 0 0,4-2 3104 0 0,0 1 7624 0 0,-15 23-8425 0 0,-26 13-3167 0 0,20-19 207 0 0,-19 24-97 0 0,2 2 0 0 0,1 1 0 0 0,3 2 0 0 0,2 1-1 0 0,1 1 1 0 0,0 7-94 0 0,3 5 179 0 0,2 1 0 0 0,2 1-1 0 0,3 1 1 0 0,3 1 0 0 0,3 0 0 0 0,2 1-1 0 0,3 0 1 0 0,3 0 0 0 0,6 64-179 0 0,3-66 163 0 0,2 1-1 0 0,3-1 1 0 0,3-1 0 0 0,3 0 0 0 0,2-1 0 0 0,12 22-163 0 0,3 16 266 0 0,-19-51-32 0 0,3-2 1 0 0,1 0 0 0 0,2-1-1 0 0,2-1 1 0 0,2-1 0 0 0,4 1-235 0 0,8 9 601 0 0,-2-27-283 0 0,-25-19-202 0 0,-11-14-3712 0 0,1 7 3222 0 0,0-1-907 0 0,-1-4-8741 0 0,1-1-2789 0 0</inkml:trace>
  <inkml:trace contextRef="#ctx0" brushRef="#br0" timeOffset="58391.428">5405 725 0 0 0,'0'0'591'0'0,"0"0"664"0"0,0 0 149 0 0,0 0-38 0 0,0 0-23 0 0,0 0 102 0 0,0 0 138 0 0,0 0 58 0 0,0 0-44 0 0,3-6-131 0 0,0-2-783 0 0,3-5-151 0 0,-5 6 9110 0 0,-1 8-9485 0 0,0 7 139 0 0,-48 151 224 0 0,-8-2-1 0 0,-50 98-519 0 0,99-239 15 0 0,-7 17-1 0 0,5-17-2 0 0,2-1 0 0 0,0 1 0 0 0,1 1 0 0 0,1-1 0 0 0,1 1 0 0 0,0 0 1 0 0,1 0-1 0 0,0 0 0 0 0,2 0 0 0 0,0 10-12 0 0,3-22 11 0 0,0-1 1 0 0,0 1 0 0 0,1-1 0 0 0,-1 0 0 0 0,1 1 0 0 0,0-1 0 0 0,1 0-1 0 0,-1-1 1 0 0,0 1 0 0 0,1-1 0 0 0,0 1 0 0 0,0-1 0 0 0,0 0 0 0 0,0-1-1 0 0,1 1 1 0 0,-1-1 0 0 0,1 0 0 0 0,-1 0 0 0 0,1 0 0 0 0,0 0 0 0 0,0-1-1 0 0,0 0 1 0 0,0 0 0 0 0,0 0 0 0 0,0-1 0 0 0,0 1 0 0 0,0-1 0 0 0,3-1-12 0 0,134-13 819 0 0,-8-30-150 0 0,-119 37-830 0 0,-21-21-3704 0 0,4 11-3707 0 0,0 9-3735 0 0</inkml:trace>
  <inkml:trace contextRef="#ctx0" brushRef="#br0" timeOffset="58730.859">4997 1086 8122 0 0,'0'0'1487'0'0,"0"0"-408"0"0,0 0-119 0 0,0 0 264 0 0,0 0 363 0 0,0 0 156 0 0,0 0-211 0 0,0 0-421 0 0,0 0-405 0 0,0 0-273 0 0,0 0-129 0 0,0 0 2 0 0,11 3 758 0 0,14 3-332 0 0,0-1-1 0 0,0-1 1 0 0,1-2 0 0 0,-1 0-1 0 0,1-2 1 0 0,23-3-732 0 0,13 2 336 0 0,118 2-652 0 0,-135 8-1065 0 0,-17-1-5425 0 0,-20-4-4890 0 0</inkml:trace>
  <inkml:trace contextRef="#ctx0" brushRef="#br0" timeOffset="59219.577">6129 1200 5169 0 0,'0'0'1923'0'0,"0"0"-645"0"0,0 0-18 0 0,0 0 415 0 0,0 0 332 0 0,0 0 0 0 0,0 0-272 0 0,0 0-357 0 0,0 0-331 0 0,0 0-208 0 0,0 0-162 0 0,0 0-71 0 0,0 0-38 0 0,-5-4-63 0 0,1 1-406 0 0,-1 1 0 0 0,1 0 1 0 0,0 0-1 0 0,-1 0 0 0 0,0 0 0 0 0,1 1 0 0 0,-1 0 0 0 0,0-1 0 0 0,1 2 0 0 0,-1-1 1 0 0,0 1-1 0 0,0-1 0 0 0,0 1 0 0 0,0 1 0 0 0,0-1 0 0 0,1 1 0 0 0,-1 0 1 0 0,-4 1-100 0 0,-18 9 74 0 0,0 1 1 0 0,1 1 0 0 0,1 1-1 0 0,0 1 1 0 0,1 2 0 0 0,0 0-1 0 0,2 2 1 0 0,0 0 0 0 0,1 2-1 0 0,-9 12-74 0 0,21-25-3 0 0,0 0-1 0 0,1 1 0 0 0,0 0 0 0 0,0 1 0 0 0,1-1 0 0 0,0 2 0 0 0,1-1 1 0 0,0 1-1 0 0,1-1 0 0 0,0 2 0 0 0,1-1 0 0 0,0 0 0 0 0,1 1 0 0 0,0 0 1 0 0,1 0-1 0 0,0 0 0 0 0,1 0 0 0 0,0 8 4 0 0,3-16 6 0 0,1 0 1 0 0,0 1-1 0 0,0-2 0 0 0,0 1 0 0 0,0 0 1 0 0,1-1-1 0 0,-1 1 0 0 0,1-1 0 0 0,0 0 1 0 0,0 0-1 0 0,0 0 0 0 0,1-1 1 0 0,-1 0-1 0 0,0 1 0 0 0,1-2 0 0 0,0 1 1 0 0,-1 0-1 0 0,1-1 0 0 0,0 0 0 0 0,0 0 1 0 0,0 0-1 0 0,0-1 0 0 0,-1 0 0 0 0,1 0 1 0 0,0 0-1 0 0,0 0 0 0 0,0-1 1 0 0,0 0-1 0 0,0 0 0 0 0,2 0-6 0 0,14-5 108 0 0,1-1-1 0 0,-1-1 1 0 0,0-1-1 0 0,0-1 1 0 0,-1 0 0 0 0,-1-2-1 0 0,0 0 1 0 0,0-1-1 0 0,5-7-107 0 0,7-4 149 0 0,-2-3 0 0 0,0 0 0 0 0,-2-2 0 0 0,-1-1-1 0 0,21-31-148 0 0,-42 51 27 0 0,-5 11-23 0 0,1-1 0 0 0,-1 0-1 0 0,0 0 1 0 0,0 0-1 0 0,0 0 1 0 0,1 0 0 0 0,-1 0-1 0 0,0 1 1 0 0,0-1 0 0 0,1 0-1 0 0,-1 0 1 0 0,0 0-1 0 0,0 0 1 0 0,1 0 0 0 0,-1 0-1 0 0,0 0 1 0 0,0 0 0 0 0,1 0-1 0 0,-1 0 1 0 0,0 0-1 0 0,0 0 1 0 0,1 0 0 0 0,-1 0-1 0 0,0 0 1 0 0,0-1 0 0 0,0 1-1 0 0,1 0 1 0 0,-1 0-1 0 0,0 0 1 0 0,0 0 0 0 0,1 0-1 0 0,-1 0 1 0 0,0-1 0 0 0,0 1-1 0 0,0 0 1 0 0,1 0-4 0 0,-7 138-219 0 0,6-133 146 0 0,1 0 0 0 0,0 0-1 0 0,0-1 1 0 0,0 1 0 0 0,1-1 0 0 0,-1 1 0 0 0,1-1-1 0 0,0 0 1 0 0,0 1 0 0 0,1-1 0 0 0,-1 0 0 0 0,1-1-1 0 0,0 1 1 0 0,0 0 0 0 0,0-1 0 0 0,1 1 0 0 0,-1-1-1 0 0,4 2 74 0 0,46 24-5974 0 0,-42-24 265 0 0,-5-4-5752 0 0</inkml:trace>
  <inkml:trace contextRef="#ctx0" brushRef="#br0" timeOffset="63498.215">6639 1133 0 0 0,'0'0'1287'0'0,"0"0"703"0"0,0 0 158 0 0,0 0-159 0 0,0 0-214 0 0,0 0-202 0 0,0 0-111 0 0,0 0-67 0 0,0 0-52 0 0,3-2-59 0 0,12-8-94 0 0,-11 8-175 0 0,-20 34 1730 0 0,6-16-2551 0 0,-55 204 587 0 0,-19 52-434 0 0,53-202-295 0 0,99-214 204 0 0,15-109-146 0 0,-69 158 14 0 0,-6 58-11 0 0,-7 37-98 0 0,0 0-6 0 0,-1 0 0 0 0,0 0 11 0 0,0 0 18 0 0,0 0-18 0 0,0 0-15 0 0,0 0-20 0 0,0 0-11 0 0,0 0 8 0 0,28 0 238 0 0,-24 2-184 0 0,0 1 0 0 0,0-1-1 0 0,0 1 1 0 0,0 0 0 0 0,-1 0 0 0 0,0 1-1 0 0,1-1 1 0 0,-1 1 0 0 0,-1 0 0 0 0,1-1-1 0 0,0 1 1 0 0,-1 1 0 0 0,0-1-1 0 0,0 0 1 0 0,0 0 0 0 0,-1 1 0 0 0,1-1-1 0 0,-1 1 1 0 0,0-1 0 0 0,0 1-1 0 0,-1 0 1 0 0,1-1 0 0 0,-1 4-36 0 0,19 125 344 0 0,-19-114-328 0 0,2 0 0 0 0,0-1 0 0 0,1 1 0 0 0,1-1 0 0 0,1 1 1 0 0,0-1-1 0 0,2-1 0 0 0,0 1 0 0 0,1-1 0 0 0,0 0 0 0 0,2-1 0 0 0,8 12-16 0 0,-15-26 33 0 0,1 1 0 0 0,-1-1 0 0 0,1 0 0 0 0,0 0 0 0 0,0 0-1 0 0,0-1 1 0 0,0 1 0 0 0,0-1 0 0 0,1 0 0 0 0,-1 0 0 0 0,0-1-1 0 0,0 1 1 0 0,1-1 0 0 0,-1 0 0 0 0,0 0 0 0 0,1 0 0 0 0,-1-1 0 0 0,0 0-1 0 0,1 1 1 0 0,-1-1 0 0 0,0-1 0 0 0,0 1 0 0 0,0-1 0 0 0,0 1-1 0 0,0-1 1 0 0,0 0 0 0 0,0-1-33 0 0,6-7 95 0 0,0 0 1 0 0,0 0-1 0 0,-2-1 0 0 0,1 0 1 0 0,-1-1-1 0 0,-1 0 0 0 0,0 0 1 0 0,-1 0-1 0 0,0-1 0 0 0,-1 0 1 0 0,0 0-1 0 0,-1-1 0 0 0,-1 1 0 0 0,0-1 1 0 0,-1 0-1 0 0,0 1 0 0 0,0-15-95 0 0,1 9 99 0 0,10-210 339 0 0,-37 129-466 0 0,24 100-1160 0 0,-1-7 3302 0 0,1 5-6455 0 0,0 1-6982 0 0,3 1-404 0 0</inkml:trace>
  <inkml:trace contextRef="#ctx0" brushRef="#br0" timeOffset="64223.778">7024 504 0 0 0,'0'0'317'0'0,"0"0"1098"0"0,0 0 379 0 0,0 0 120 0 0,0 0-67 0 0,0 0-152 0 0,0 0-156 0 0,0 0-117 0 0,0 0-112 0 0,0 0-75 0 0,0 0-29 0 0,0 0-32 0 0,-5-4-53 0 0,-15-14-89 0 0,18 10 3680 0 0,14-1-4787 0 0,-9 7 578 0 0,8-5-341 0 0,0-1-1 0 0,1 2 1 0 0,0 0-1 0 0,0 0 1 0 0,0 1-1 0 0,1 0 0 0 0,0 1 1 0 0,0 1-1 0 0,0 0 1 0 0,0 1-1 0 0,0 0 1 0 0,1 1-1 0 0,2 0-161 0 0,-14 2 3 0 0,0-1 1 0 0,0 0-1 0 0,1 1 0 0 0,-1-1 0 0 0,0 1 0 0 0,0 0 0 0 0,0-1 0 0 0,0 1 1 0 0,0 0-1 0 0,0 0 0 0 0,0 1 0 0 0,-1-1 0 0 0,1 0 0 0 0,0 0 0 0 0,-1 1 1 0 0,1-1-1 0 0,0 1 0 0 0,-1 0 0 0 0,0-1 0 0 0,1 1 0 0 0,-1 0 0 0 0,0 0 1 0 0,0 0-1 0 0,0 0 0 0 0,0 0 0 0 0,0 0 0 0 0,-1 0 0 0 0,1 0 0 0 0,-1 0 1 0 0,1 0-1 0 0,-1 1 0 0 0,0-1 0 0 0,0 0 0 0 0,0 0 0 0 0,0 0 0 0 0,0 1 1 0 0,0-1-1 0 0,0 0 0 0 0,-1 0 0 0 0,1 0 0 0 0,-1 0 0 0 0,0 0 0 0 0,0 0 1 0 0,0 0-1 0 0,0 0 0 0 0,0 0 0 0 0,0 0 0 0 0,0 0 0 0 0,0 0 0 0 0,-1-1 1 0 0,1 1-1 0 0,-1 0 0 0 0,0 0-3 0 0,-109 123 139 0 0,110-124-136 0 0,0-1 0 0 0,0 1 1 0 0,1 0-1 0 0,-1 0 0 0 0,0 0 1 0 0,0-1-1 0 0,1 1 1 0 0,-1 0-1 0 0,0 0 0 0 0,1 0 1 0 0,-1 0-1 0 0,1 0 0 0 0,-1 0 1 0 0,1 1-1 0 0,0-1 0 0 0,-1 0 1 0 0,1 0-1 0 0,0 0 1 0 0,0 0-1 0 0,0 0 0 0 0,0 0 1 0 0,0 1-1 0 0,0-1 0 0 0,0 0 1 0 0,0 0-1 0 0,0 0 0 0 0,1 0 1 0 0,-1 0-1 0 0,0 1 0 0 0,1-1 1 0 0,-1 0-1 0 0,1 0 1 0 0,-1 0-1 0 0,1 0 0 0 0,-1 0 1 0 0,1 0-1 0 0,0-1 0 0 0,0 1 1 0 0,-1 0-1 0 0,1 0 0 0 0,0 0 1 0 0,0-1-1 0 0,0 1 0 0 0,0 0 1 0 0,0-1-1 0 0,0 1 1 0 0,0-1-1 0 0,0 1 0 0 0,0-1 1 0 0,0 1-1 0 0,0-1 0 0 0,0 0 1 0 0,0 1-1 0 0,1-1-3 0 0,61 7 427 0 0,67-14-511 0 0,-72 6-3652 0 0,-33 2-6191 0 0,-16-1-2156 0 0</inkml:trace>
  <inkml:trace contextRef="#ctx0" brushRef="#br0" timeOffset="65063.546">7784 817 4617 0 0,'0'0'2102'0'0,"0"0"-299"0"0,0 0-191 0 0,0 0 15 0 0,0 0 122 0 0,0 0-26 0 0,0 0-196 0 0,0 0-290 0 0,0 0-275 0 0,0 0-221 0 0,0 0-161 0 0,0 0-149 0 0,0 0-94 0 0,-14-3-66 0 0,-42-4-37 0 0,55 7-221 0 0,-1 0 0 0 0,0 0 0 0 0,1 0 0 0 0,-1 1 0 0 0,1-1 0 0 0,-1 0 0 0 0,1 1 0 0 0,-1-1 0 0 0,1 1 0 0 0,-1 0 0 0 0,1-1 0 0 0,-1 1 0 0 0,1 0 0 0 0,0 0 0 0 0,-1 0 1 0 0,1 0-1 0 0,0 0 0 0 0,0 0 0 0 0,0 0 0 0 0,0 0 0 0 0,0 1 0 0 0,0-1 0 0 0,0 0 0 0 0,0 1 0 0 0,0-1 0 0 0,0 2-13 0 0,-3 3 58 0 0,-27 38 38 0 0,2 2 0 0 0,3 0 0 0 0,1 2 0 0 0,2 1 0 0 0,3 1 0 0 0,-4 17-96 0 0,16-38 0 0 0,1 1-1 0 0,1-1 1 0 0,2 2 0 0 0,1-1-1 0 0,1 0 1 0 0,2 1-1 0 0,1 2 1 0 0,0-26 7 0 0,0 1-1 0 0,1-1 0 0 0,0 1 1 0 0,0-1-1 0 0,0 1 0 0 0,1-1 1 0 0,0 0-1 0 0,1 0 0 0 0,-1-1 1 0 0,1 1-1 0 0,1-1 0 0 0,-1 1 1 0 0,1-1-1 0 0,0-1 0 0 0,1 1 1 0 0,-1-1-1 0 0,1 0 0 0 0,0 0 1 0 0,0 0-1 0 0,1-1 0 0 0,-1 0 1 0 0,1-1-1 0 0,0 1 0 0 0,0-1 1 0 0,0 0-1 0 0,1-1 0 0 0,-1 0 1 0 0,3 1-7 0 0,10 0 145 0 0,0 0 1 0 0,1 0-1 0 0,-1-2 0 0 0,0-1 1 0 0,1-1-1 0 0,-1 0 0 0 0,0-1 1 0 0,0-2-1 0 0,0 0 0 0 0,0-1 1 0 0,0-1-1 0 0,-1 0 1 0 0,0-2-1 0 0,-1 0 0 0 0,1-1 1 0 0,-2-1-1 0 0,1-1 0 0 0,-1 0 1 0 0,-1-1-1 0 0,0-1 1 0 0,-1-1-1 0 0,-1 0 0 0 0,0-1 1 0 0,0 0-1 0 0,-2-1 0 0 0,10-15-145 0 0,-12 17 40 0 0,0-1 0 0 0,-2 0 0 0 0,1 0 0 0 0,-2-1 0 0 0,0 0-1 0 0,-1-1 1 0 0,0 1 0 0 0,-2-1 0 0 0,0 0 0 0 0,0 0 0 0 0,-2-1 0 0 0,0 1-1 0 0,-1-1 1 0 0,-1 1 0 0 0,-1-1 0 0 0,0 1 0 0 0,-2-4-40 0 0,1 12-17 0 0,0 0 0 0 0,-1 0 0 0 0,0 1 0 0 0,-1 0 0 0 0,0-1 0 0 0,0 1 0 0 0,-1 0 0 0 0,0 1 0 0 0,0-1 0 0 0,-1 1 0 0 0,0 0 0 0 0,0 1 1 0 0,0-1-1 0 0,-1 1 0 0 0,0 0 0 0 0,0 1 0 0 0,-1 0 0 0 0,0 0 0 0 0,0 1 0 0 0,0-1 0 0 0,0 2 0 0 0,-2-1 17 0 0,-11-4-164 0 0,-1 0-1 0 0,-1 2 1 0 0,1 1 0 0 0,-1 0 0 0 0,0 2-1 0 0,0 0 1 0 0,0 2 0 0 0,-5 1 164 0 0,-2 1-377 0 0,0 2 1 0 0,0 1 0 0 0,1 1-1 0 0,-1 2 1 0 0,1 1-1 0 0,0 1 1 0 0,1 2 0 0 0,-15 7 376 0 0,-122 78-5052 0 0,101-40-26 0 0,30-15-2300 0 0,24-28 2426 0 0</inkml:trace>
  <inkml:trace contextRef="#ctx0" brushRef="#br0" timeOffset="65659.82">7346 1329 0 0 0,'0'0'1359'0'0,"0"0"696"0"0,0 0 127 0 0,0 0-188 0 0,0 0-211 0 0,0 0-190 0 0,0 0-190 0 0,0 0-113 0 0,0 0-64 0 0,0 0-78 0 0,0 0-79 0 0,0 0-124 0 0,16-8-156 0 0,109-54 1077 0 0,70-48 1381 0 0,-112 94-2864 0 0,-62 61-159 0 0,-21-37-195 0 0,1 1 0 0 0,1-1 1 0 0,0 1-1 0 0,0-1 0 0 0,0 1 0 0 0,1-1 0 0 0,1 0 1 0 0,-1 0-1 0 0,1 0 0 0 0,0-1 0 0 0,1 1 0 0 0,0-1 1 0 0,0 0-1 0 0,1-1 0 0 0,-1 1 0 0 0,2-1 1 0 0,-1 0-1 0 0,1 0 0 0 0,-1-1 0 0 0,1 0 0 0 0,6 3-29 0 0,0-4 123 0 0,0 0 0 0 0,1-1 0 0 0,-1 0 0 0 0,1-1-1 0 0,0-1 1 0 0,-1 0 0 0 0,1-1 0 0 0,0 0-1 0 0,0-1 1 0 0,-1-1 0 0 0,1 0 0 0 0,-1-1 0 0 0,1 0-1 0 0,-1-1 1 0 0,3-1-123 0 0,-14 4-126 0 0,-2 1-4461 0 0,0 0-6794 0 0,0 0 464 0 0</inkml:trace>
  <inkml:trace contextRef="#ctx0" brushRef="#br0" timeOffset="66050.765">8321 1424 5657 0 0,'0'0'2769'0'0,"0"0"-474"0"0,0 0-359 0 0,0 0-195 0 0,0 0-210 0 0,0 0-222 0 0,0 0-250 0 0,0 0-212 0 0,0 0-181 0 0,0 0-184 0 0,0 0-115 0 0,0 0-99 0 0,-18 12-77 0 0,-57 37-47 0 0,72-47-132 0 0,1-1 0 0 0,-1 1 0 0 0,1 0 0 0 0,0 0 0 0 0,-1 0 0 0 0,1 0 0 0 0,0 0 0 0 0,0 1 0 0 0,0-1 0 0 0,1 1 0 0 0,-1-1 0 0 0,0 1 0 0 0,1-1 0 0 0,0 1 0 0 0,0 0 0 0 0,0 0 0 0 0,0 0 0 0 0,0 0 0 0 0,0 0 0 0 0,1 0 0 0 0,-1 0 0 0 0,1 0 0 0 0,0 0 0 0 0,0 0 0 0 0,0 0 0 0 0,0 0 0 0 0,1 0 0 0 0,-1 1-12 0 0,1 10 49 0 0,1-11 8 0 0,-1 1-1 0 0,1 0 1 0 0,0-1-1 0 0,0 1 1 0 0,1-1-1 0 0,-1 0 1 0 0,0 1-1 0 0,1-1 1 0 0,0 0 0 0 0,0-1-1 0 0,0 1 1 0 0,0 0-1 0 0,0-1 1 0 0,1 0-1 0 0,-1 0 1 0 0,1 0-1 0 0,-1 0 1 0 0,1 0-1 0 0,0-1 1 0 0,0 0-1 0 0,0 1 1 0 0,0-2-1 0 0,0 1 1 0 0,0 0-1 0 0,0-1 1 0 0,0 1-1 0 0,0-1 1 0 0,0 0 0 0 0,0-1-1 0 0,0 1 1 0 0,0-1-1 0 0,0 0 1 0 0,0 1-1 0 0,0-2 1 0 0,-1 1-1 0 0,1 0 1 0 0,0-1-1 0 0,0 0 1 0 0,0-1-57 0 0,4 1 118 0 0,-1 0-1 0 0,0-1 1 0 0,0-1 0 0 0,0 1 0 0 0,0-1 0 0 0,0 0 0 0 0,-1-1-1 0 0,0 1 1 0 0,0-1 0 0 0,0 0 0 0 0,-1-1 0 0 0,1 0-1 0 0,-1 0 1 0 0,-1 0 0 0 0,1 0 0 0 0,-1-1 0 0 0,0 1 0 0 0,0-1-1 0 0,-1 0 1 0 0,0 0 0 0 0,0-1 0 0 0,-1 1 0 0 0,1-4-118 0 0,-3 8 13 0 0,0 0 1 0 0,0 1 0 0 0,-1-1 0 0 0,1 1 0 0 0,-1-1 0 0 0,1 1-1 0 0,-1-1 1 0 0,0 1 0 0 0,0-1 0 0 0,0 1 0 0 0,0 0-1 0 0,0-1 1 0 0,-1 1 0 0 0,1 0 0 0 0,-1 0 0 0 0,0 0-1 0 0,1 0 1 0 0,-1 0 0 0 0,0 1 0 0 0,0-1 0 0 0,0 0 0 0 0,0 1-1 0 0,0-1 1 0 0,0 1 0 0 0,-1 0 0 0 0,1 0 0 0 0,0 0-1 0 0,-3-1-13 0 0,-3-1-141 0 0,1 1-1 0 0,-1 0 1 0 0,0 0-1 0 0,-1 0 0 0 0,1 1 1 0 0,0 0-1 0 0,0 1 1 0 0,-1 0-1 0 0,1 0 0 0 0,0 0 1 0 0,-5 2 141 0 0,-21 6-3166 0 0,5 4-3780 0 0,19-7-4980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10:43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1 995 192 0 0,'0'0'2138'0'0,"0"0"48"0"0,0 0 54 0 0,0 0-7 0 0,0 0-157 0 0,0 0-244 0 0,0 0-282 0 0,0 0-270 0 0,0 0-255 0 0,0 0-212 0 0,0 0-153 0 0,33 7 3056 0 0,19-2-2948 0 0,1-3 1 0 0,-1-2-1 0 0,1-2 0 0 0,-1-2 1 0 0,50-11-769 0 0,57-19 388 0 0,-123 27-1354 0 0,-75 16-4437 0 0,23-4-3165 0 0,11-4-2666 0 0</inkml:trace>
  <inkml:trace contextRef="#ctx0" brushRef="#br0" timeOffset="366.859">273 682 5313 0 0,'0'0'2566'0'0,"0"0"-398"0"0,0 0-115 0 0,0 0-63 0 0,0 0-187 0 0,0 0-294 0 0,0 0-399 0 0,0 0-330 0 0,0 0-132 0 0,0 0-56 0 0,0 0-50 0 0,0 0-59 0 0,0 0-49 0 0,-13 33-32 0 0,-38 105-31 0 0,37-64 110 0 0,15-58-353 0 0,34 238 844 0 0,-28-166-1857 0 0,-7-87 390 0 0,0-1-228 0 0,0 0-266 0 0,0 0-401 0 0,0 0-965 0 0,0-1-2913 0 0,0-2-5476 0 0</inkml:trace>
  <inkml:trace contextRef="#ctx0" brushRef="#br0" timeOffset="859.233">827 509 1392 0 0,'0'0'2534'0'0,"0"0"-448"0"0,0 0-182 0 0,0 0 54 0 0,0 0 152 0 0,0 0 37 0 0,0 0-265 0 0,0 0-477 0 0,0 0-458 0 0,0 0-275 0 0,0 0-70 0 0,0 0 5 0 0,0 7 3 0 0,0 129 2978 0 0,15 63-1746 0 0,-18-138-1690 0 0,-3-1 0 0 0,-3 1 0 0 0,-12 39-152 0 0,12-51 50 0 0,6-38-367 0 0,-20 123 603 0 0,20-84-5868 0 0,8-61 933 0 0,1 4-3108 0 0,-3 0-1016 0 0</inkml:trace>
  <inkml:trace contextRef="#ctx0" brushRef="#br0" timeOffset="1643.924">811 16 0 0 0,'0'0'940'0'0,"0"0"871"0"0,0 0 435 0 0,0 0 84 0 0,0 0-102 0 0,0 0-242 0 0,0 0-379 0 0,0 0-365 0 0,0 0-270 0 0,0 0-165 0 0,0 0-107 0 0,0 0-53 0 0,0 0-46 0 0,-1-3-35 0 0,-3-7-25 0 0,3 8-50 0 0,1 2-27 0 0,0 0-43 0 0,0 0-31 0 0,27 23 1892 0 0,108 105-239 0 0,-108-98-1911 0 0,-3 1 0 0 0,0 1 1 0 0,-2 1-1 0 0,-1 1 0 0 0,-2 1 1 0 0,-1 0-1 0 0,-2 2 0 0 0,-1 0 1 0 0,-2 0-1 0 0,-2 2 0 0 0,-2-1 1 0 0,-1 1-1 0 0,-2 0 0 0 0,0 10-132 0 0,-5 1 37 0 0,-2 1-1 0 0,-2 0 1 0 0,-2-1-1 0 0,-3 0 1 0 0,-1 0 0 0 0,-3-1-1 0 0,-4 5-36 0 0,0-4 2 0 0,-2-1 0 0 0,-3-1 0 0 0,-1-1 0 0 0,-2-1 0 0 0,-28 38-2 0 0,26-46-27 0 0,-2-1 0 0 0,-2-1 0 0 0,-1-1 0 0 0,-1-2 0 0 0,-2-1 0 0 0,-2-2 0 0 0,-33 23 27 0 0,0-9-265 0 0,86-67-4000 0 0,-4 13-1163 0 0,-6 7-6049 0 0</inkml:trace>
  <inkml:trace contextRef="#ctx0" brushRef="#br0" timeOffset="4925.241">1416 962 1320 0 0,'0'0'2490'0'0,"0"0"-239"0"0,0 0-149 0 0,0 0-83 0 0,0 0-58 0 0,0 0-172 0 0,0 0-319 0 0,0 0-403 0 0,0 0-328 0 0,0 0-221 0 0,0 0-135 0 0,6 7 1024 0 0,162 4 2775 0 0,29-22-2900 0 0,9-4-703 0 0,-232 2-4080 0 0,12 5-6937 0 0,11 7-1062 0 0</inkml:trace>
  <inkml:trace contextRef="#ctx0" brushRef="#br0" timeOffset="5240.936">1658 770 2737 0 0,'0'0'2935'0'0,"0"0"-1011"0"0,0 0-538 0 0,0 0-38 0 0,0 0 129 0 0,0 0 130 0 0,0 0-35 0 0,0 0-221 0 0,0 0-278 0 0,0 0-216 0 0,0 0-184 0 0,0 0-105 0 0,-1 11-48 0 0,3 219 3305 0 0,-5-171-3510 0 0,-3 0 0 0 0,-3 0 1 0 0,-12 38-316 0 0,3-37-2130 0 0,38-65-3337 0 0,-14-1-451 0 0,1 2-5166 0 0</inkml:trace>
  <inkml:trace contextRef="#ctx0" brushRef="#br0" timeOffset="7059.748">1948 943 0 0 0,'0'0'291'0'0,"0"0"765"0"0,0 0 262 0 0,0 0-1 0 0,0 0-99 0 0,0 0-131 0 0,0 0-79 0 0,0 0-51 0 0,-22 4 6033 0 0,-24 0-5040 0 0,-62 14-647 0 0,23-7-497 0 0,9 4 239 0 0,-87 19-141 0 0,145-33-2944 0 0,15-13-9546 0 0,3 11 3962 0 0</inkml:trace>
  <inkml:trace contextRef="#ctx0" brushRef="#br0" timeOffset="8104.701">1700 641 0 0 0,'0'0'204'0'0,"0"0"388"0"0,0 0 180 0 0,0 0 57 0 0,0 0 23 0 0,0 0 5 0 0,0 0 13 0 0,0 0 38 0 0,0 3 7051 0 0,1 3-3824 0 0,0 15-2029 0 0,-16 130-499 0 0,2 88-1001 0 0,1-192-469 0 0,2 35 89 0 0,-13 14 123 0 0,20-67-401 0 0,3-31-684 0 0,2-10-3025 0 0,3 5-1512 0 0,-1 6-5594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10:5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548 514 56 0 0,'0'0'2313'0'0,"0"0"-356"0"0,0 0-216 0 0,0 0-20 0 0,0 0 60 0 0,0 0 62 0 0,0 0-63 0 0,0 0-265 0 0,0 0-321 0 0,0 0-282 0 0,0 0-217 0 0,0 0-107 0 0,0 0-31 0 0,4 5 6769 0 0,-3-3-7666 0 0,-25 36 1221 0 0,-174 212-494 0 0,-21 52-275 0 0,171-220-93 0 0,46-77-21 0 0,-13-55-6748 0 0,15 35 1406 0 0,0 4-2096 0 0,0 4-62 0 0</inkml:trace>
  <inkml:trace contextRef="#ctx0" brushRef="#br0" timeOffset="729.303">1 533 1808 0 0,'0'0'2178'0'0,"0"0"-157"0"0,0 0-194 0 0,0 0-110 0 0,0 0 48 0 0,0 0-82 0 0,0 0-227 0 0,0 0-245 0 0,0 0-292 0 0,0 0-182 0 0,0 0-102 0 0,0 0-44 0 0,0-3-16 0 0,0-13 1357 0 0,0 16-1522 0 0,4 12 1182 0 0,217 320 2738 0 0,-54-174-3810 0 0,-108-108-414 0 0,-50-42-47 0 0,-5-6-21 0 0,-1 1 0 0 0,1-1-1 0 0,-1 1 1 0 0,1 0-1 0 0,-1 1 1 0 0,0-1-1 0 0,0 1 1 0 0,0-1-1 0 0,0 1 1 0 0,-1 0-1 0 0,0 0 1 0 0,0 0 0 0 0,0 0-1 0 0,0 0 1 0 0,0 1-1 0 0,-1-1 1 0 0,0 0-1 0 0,0 1 1 0 0,0-1-1 0 0,0 4-37 0 0,0-17-1339 0 0,-1 3-1953 0 0,1-1-4290 0 0,-1 3-4315 0 0</inkml:trace>
  <inkml:trace contextRef="#ctx0" brushRef="#br0" timeOffset="2838.991">1253 3 960 0 0,'0'0'1338'0'0,"0"0"-114"0"0,0 0 224 0 0,0 0 497 0 0,0 0 369 0 0,0 0 45 0 0,0 0-332 0 0,0 0-495 0 0,0 0-386 0 0,0 0-234 0 0,0 0-101 0 0,2-2-36 0 0,-2 2-687 0 0,-1 0 1 0 0,1 1 0 0 0,0-1 0 0 0,0 0-1 0 0,-1 1 1 0 0,1-1 0 0 0,0 1 0 0 0,0-1-1 0 0,0 0 1 0 0,-1 1 0 0 0,1-1-1 0 0,0 1 1 0 0,0-1 0 0 0,0 0 0 0 0,0 1-1 0 0,0-1 1 0 0,0 1 0 0 0,0-1 0 0 0,0 1-1 0 0,0-1 1 0 0,0 0 0 0 0,0 1-1 0 0,0-1 1 0 0,0 1 0 0 0,0-1 0 0 0,0 0-1 0 0,1 1 1 0 0,-1-1 0 0 0,0 1 0 0 0,0-1-1 0 0,0 0 1 0 0,1 1 0 0 0,-1-1-1 0 0,0 0 1 0 0,0 1 0 0 0,1-1 0 0 0,-1 0-1 0 0,0 1 1 0 0,1-1 0 0 0,-1 0 0 0 0,0 0-1 0 0,1 1 1 0 0,-1-1 0 0 0,0 0-1 0 0,1 0 1 0 0,-1 0 0 0 0,1 0 0 0 0,-1 1-1 0 0,0-1 1 0 0,1 0 0 0 0,-1 0 0 0 0,1 0-1 0 0,-1 0 1 0 0,1 0 0 0 0,-1 0-1 0 0,0 0 1 0 0,1 0 0 0 0,-1 0 0 0 0,1 0-1 0 0,-1 0 1 0 0,1-1 0 0 0,-1 1 0 0 0,0 0-1 0 0,1 0-88 0 0,-1 12-663 0 0,-4 31 910 0 0,-1-1-1 0 0,-3 0 1 0 0,-1 0-1 0 0,-2-1 1 0 0,-15 36-247 0 0,-153 387 268 0 0,171-443-259 0 0,0-4-10 0 0,1-1 0 0 0,1 2 0 0 0,0-1 0 0 0,2 1 0 0 0,0-1 1 0 0,1 1-1 0 0,1 0 0 0 0,0 0 0 0 0,1 17 1 0 0,4-30 4 0 0,0-1-1 0 0,0 0 1 0 0,0 0 0 0 0,1 0 0 0 0,-1 0-1 0 0,1 0 1 0 0,0-1 0 0 0,0 1-1 0 0,0-1 1 0 0,0 0 0 0 0,1-1 0 0 0,-1 1-1 0 0,1-1 1 0 0,0 1 0 0 0,0-1-1 0 0,-1-1 1 0 0,1 1 0 0 0,5 0-4 0 0,12 4 137 0 0,0-2 0 0 0,0 0 0 0 0,1-1 0 0 0,-1-1 0 0 0,1-2 0 0 0,16 0-137 0 0,-20-1 75 0 0,108-10 219 0 0,-112 8-298 0 0,-15 3 2 0 0,0 0-16 0 0,0 0-5 0 0,0 0 3 0 0,-1-21-3625 0 0,1 11-160 0 0,-1 1-4492 0 0,1 5-2455 0 0</inkml:trace>
  <inkml:trace contextRef="#ctx0" brushRef="#br0" timeOffset="3200.574">811 478 10570 0 0,'0'0'1522'0'0,"0"0"-551"0"0,0 0-295 0 0,0 0 5 0 0,0 0 93 0 0,0 0 99 0 0,0 0 112 0 0,0 0 23 0 0,0 0 4 0 0,0 0-25 0 0,0 0-187 0 0,0 0-150 0 0,33 3-78 0 0,103 10-95 0 0,125 3 969 0 0,-118-14-2298 0 0,-111-3-3313 0 0,0 1-4121 0 0,-21 0-2415 0 0</inkml:trace>
  <inkml:trace contextRef="#ctx0" brushRef="#br0" timeOffset="3670.865">1989 573 96 0 0,'0'0'888'0'0,"0"0"160"0"0,0 0 510 0 0,0 0 583 0 0,0 0 268 0 0,0 0-177 0 0,0 0-420 0 0,0 0-366 0 0,0 0-149 0 0,0 0 5 0 0,0 0 41 0 0,0 0-16 0 0,-11 11 1712 0 0,-101 23-1604 0 0,83-25-1350 0 0,2 2 0 0 0,0 0 0 0 0,0 2 0 0 0,1 2 0 0 0,0 0 0 0 0,2 1 0 0 0,0 2 0 0 0,1 0 0 0 0,-1 3-85 0 0,11-10-4 0 0,2 1 0 0 0,-1 0 0 0 0,2 1 0 0 0,0 0 0 0 0,0 0 0 0 0,1 1 0 0 0,1 1 0 0 0,0 0 0 0 0,1 0 0 0 0,1 0 0 0 0,0 1 0 0 0,1-1 0 0 0,0 1 0 0 0,2 1 0 0 0,0-1 0 0 0,-1 17 4 0 0,4-31-1 0 0,1 1 0 0 0,-1 0 0 0 0,1-1 0 0 0,-1 1 0 0 0,1-1 0 0 0,0 1 0 0 0,0-1 0 0 0,0 1 0 0 0,0-1 0 0 0,1 0 0 0 0,-1 1 0 0 0,0-1 0 0 0,1 0 0 0 0,0 0 0 0 0,-1 0 0 0 0,1 0 0 0 0,0 0 0 0 0,0-1 0 0 0,0 1 0 0 0,0 0 0 0 0,1-1 0 0 0,-1 0-1 0 0,0 1 1 0 0,1-1 0 0 0,-1 0 0 0 0,1 0 0 0 0,-1 0 0 0 0,1-1 0 0 0,-1 1 0 0 0,3 0 1 0 0,82 4 420 0 0,-62-12-288 0 0,-1 0 1 0 0,0-1 0 0 0,-1-2-1 0 0,0 0 1 0 0,0-1 0 0 0,-1-2-1 0 0,-1 0 1 0 0,0-1 0 0 0,-1-1 0 0 0,4-5-133 0 0,6-4 127 0 0,-2-2 1 0 0,0-1 0 0 0,-2-1 0 0 0,-1-1-1 0 0,13-20-127 0 0,-3-8 174 0 0,-32 50-188 0 0,-4 19-211 0 0,0 171-28 0 0,2-176 14 0 0,1 0 1 0 0,0 0 0 0 0,1 0 0 0 0,-1 0 0 0 0,1 0 0 0 0,1-1-1 0 0,-1 0 1 0 0,1 1 0 0 0,0-1 0 0 0,0 0 0 0 0,1-1-1 0 0,3 4 239 0 0,8 5-4650 0 0,0-4-3665 0 0,-11-6-1971 0 0</inkml:trace>
  <inkml:trace contextRef="#ctx0" brushRef="#br0" timeOffset="4238.611">2177 1163 7522 0 0,'0'0'2083'0'0,"0"0"-824"0"0,0 0-24 0 0,0 0 348 0 0,0 0 186 0 0,0 0-64 0 0,0 0-329 0 0,0 0-344 0 0,0 0-182 0 0,0 0-125 0 0,0 0-71 0 0,0 0-68 0 0,0 0-64 0 0,18-18-85 0 0,57-56-66 0 0,-22 3 363 0 0,45-110-123 0 0,-61 102-600 0 0,-11 41-188 0 0,-20 33-159 0 0,-18 25-67 0 0,7-10 375 0 0,0 1-1 0 0,1 0 1 0 0,0 0 0 0 0,0 0-1 0 0,1 0 1 0 0,1 0-1 0 0,0 1 1 0 0,0-1 0 0 0,1 1-1 0 0,1-1 1 0 0,0 1 0 0 0,0 0-1 0 0,1-1 1 0 0,2 9 28 0 0,0-10 1 0 0,-1 0 0 0 0,1-1 1 0 0,1 1-1 0 0,0 0 0 0 0,0-1 1 0 0,1 0-1 0 0,0 0 0 0 0,1 0 1 0 0,0-1-1 0 0,0 0 0 0 0,0 0 1 0 0,1 0-1 0 0,1-1 0 0 0,1 1-1 0 0,-6-6 42 0 0,-1 0-1 0 0,1 0 1 0 0,0 0-1 0 0,-1-1 1 0 0,1 1-1 0 0,0-1 1 0 0,0 0-1 0 0,0 0 1 0 0,1 0-1 0 0,-1 0 1 0 0,0-1-1 0 0,0 1 1 0 0,0-1-1 0 0,1 0 1 0 0,-1 1-1 0 0,0-2 1 0 0,0 1-1 0 0,0 0 1 0 0,1-1-1 0 0,-1 1 1 0 0,0-1-1 0 0,0 0 1 0 0,0 0-1 0 0,0 0 1 0 0,0-1-1 0 0,0 1 1 0 0,0-1-1 0 0,0 1 1 0 0,-1-1-1 0 0,1 0 1 0 0,0 0-42 0 0,63-78 1437 0 0,-17-56-1387 0 0,-42 77-8850 0 0,-7 54-3191 0 0</inkml:trace>
  <inkml:trace contextRef="#ctx0" brushRef="#br0" timeOffset="4799.754">3237 341 9498 0 0,'0'0'2120'0'0,"0"0"-355"0"0,0 0-225 0 0,0 0-58 0 0,0 0-123 0 0,0 0-207 0 0,0 0-306 0 0,0 0-290 0 0,0 0-194 0 0,0 0-116 0 0,0 0-51 0 0,0 0-21 0 0,-23 18 5 0 0,-73 56-10 0 0,48-7 86 0 0,41-49-178 0 0,-7 10-54 0 0,1 1-1 0 0,2 1 0 0 0,0 0 1 0 0,3 1-1 0 0,0 0 0 0 0,2 0 1 0 0,1 1-1 0 0,2 0 0 0 0,1-1 0 0 0,1 1 1 0 0,3 13-23 0 0,-1-34 15 0 0,2 0 1 0 0,0 0 0 0 0,0 0 0 0 0,1-1-1 0 0,0 1 1 0 0,0-1 0 0 0,1 0 0 0 0,1 0-1 0 0,0 0 1 0 0,0-1 0 0 0,1 0 0 0 0,0 0-1 0 0,1-1 1 0 0,-1 0 0 0 0,2 0 0 0 0,-1 0-1 0 0,1-1 1 0 0,0-1 0 0 0,1 0-1 0 0,-1 0 1 0 0,1-1 0 0 0,0 0 0 0 0,1 0-1 0 0,-1-1 1 0 0,1-1 0 0 0,0 0 0 0 0,0 0-1 0 0,0-1 1 0 0,0 0 0 0 0,1-1-16 0 0,6-1 146 0 0,1 0 0 0 0,-1-2-1 0 0,1 0 1 0 0,-1-1 0 0 0,0-1 0 0 0,0 0 0 0 0,0-1 0 0 0,-1-2-1 0 0,1 1 1 0 0,-2-2 0 0 0,1 0 0 0 0,-1-1 0 0 0,0-1 0 0 0,-1-1-1 0 0,0 0 1 0 0,-1 0 0 0 0,0-2 0 0 0,-1 0 0 0 0,0 0 0 0 0,-1-1-1 0 0,0-1 1 0 0,-2 0 0 0 0,1 0 0 0 0,-2-1 0 0 0,0 0 0 0 0,-1-1-1 0 0,-1 0 1 0 0,0 0 0 0 0,-1-1 0 0 0,-1 0 0 0 0,-1 0 0 0 0,-1 0-1 0 0,0 0 1 0 0,-1-5-146 0 0,2 1-11 0 0,-1 0-1 0 0,-1 0 0 0 0,0 0 1 0 0,-2 0-1 0 0,-1-1 0 0 0,-1 1 1 0 0,-1 0-1 0 0,0 0 0 0 0,-2 0 1 0 0,-1 0-1 0 0,0 1 0 0 0,-4-7 12 0 0,5 21-65 0 0,0 1-1 0 0,0-1 1 0 0,0 1-1 0 0,-1 0 1 0 0,0 0-1 0 0,0 1 1 0 0,-1 0-1 0 0,0 0 1 0 0,0 0-1 0 0,0 1 1 0 0,0 0 0 0 0,0 1-1 0 0,-1-1 1 0 0,0 1-1 0 0,0 1 1 0 0,0-1-1 0 0,0 1 1 0 0,0 1-1 0 0,0 0 1 0 0,0 0-1 0 0,0 0 1 0 0,-2 1 65 0 0,-8 0-412 0 0,-1 0 0 0 0,1 1 0 0 0,-1 1 0 0 0,1 1 0 0 0,0 0 0 0 0,0 2 0 0 0,0 0 0 0 0,1 1 0 0 0,-8 4 412 0 0,-29 15-3894 0 0,19-7-3045 0 0,8-3-4591 0 0</inkml:trace>
  <inkml:trace contextRef="#ctx0" brushRef="#br0" timeOffset="5284.515">2969 945 0 0 0,'0'0'2511'0'0,"0"0"103"0"0,0 0 219 0 0,0 0 133 0 0,0 0-135 0 0,0 0-421 0 0,0 0-604 0 0,0 0-533 0 0,0 0-375 0 0,0 0-208 0 0,0 0-120 0 0,0 0-79 0 0,0 0-87 0 0,3-6-69 0 0,4-9-141 0 0,1 1 0 0 0,1 0 1 0 0,0 1-1 0 0,1 0 0 0 0,0 1 1 0 0,1 0-1 0 0,0 0 1 0 0,4-2-195 0 0,7-2 133 0 0,1 2 1 0 0,0 0-1 0 0,0 1 1 0 0,2 2 0 0 0,-1 0-1 0 0,1 2 1 0 0,1 0 0 0 0,0 2-1 0 0,18-2-133 0 0,-41 8 0 0 0,-1 1 0 0 0,0 0 0 0 0,1 0 0 0 0,-1 0 0 0 0,0 0 0 0 0,1 1 0 0 0,-1-1 0 0 0,0 0 0 0 0,1 1 0 0 0,-1 0 0 0 0,0 0 0 0 0,1-1 0 0 0,-1 1 0 0 0,0 1 0 0 0,0-1 0 0 0,0 0 0 0 0,0 0-1 0 0,0 1 1 0 0,0-1 0 0 0,-1 1 0 0 0,1 0 0 0 0,0-1 0 0 0,-1 1 0 0 0,1 0 0 0 0,-1 0 0 0 0,0 0 0 0 0,0 0 0 0 0,1 0 0 0 0,-1 0 0 0 0,-1 0 0 0 0,1 1 0 0 0,0-1 0 0 0,0 0 0 0 0,-1 1 0 0 0,1-1 0 0 0,-1 0-1 0 0,0 1 1 0 0,0 0 0 0 0,6 13 26 0 0,-2-7 23 0 0,1 0 0 0 0,0 0 0 0 0,1-1 0 0 0,0 0 0 0 0,0 0 0 0 0,1 0 0 0 0,0-1 0 0 0,0 1 0 0 0,0-2 0 0 0,1 1 0 0 0,0-1 0 0 0,1 0 0 0 0,-1-1 0 0 0,1 0 0 0 0,0-1 0 0 0,0 1 0 0 0,1-2 0 0 0,-1 1 0 0 0,1-1 0 0 0,0-1-1 0 0,0 0 1 0 0,0 0 0 0 0,0-1 0 0 0,4 0-49 0 0,22 3 534 0 0,-36-9-751 0 0,0 1-2048 0 0,0 1-5431 0 0,0 0-4447 0 0</inkml:trace>
  <inkml:trace contextRef="#ctx0" brushRef="#br0" timeOffset="5905.372">3740 1041 984 0 0,'0'0'2650'0'0,"0"0"-177"0"0,0 0-302 0 0,0 0-303 0 0,0 0-250 0 0,0 0-227 0 0,0 0-200 0 0,0 0-192 0 0,0 0-150 0 0,0 0-83 0 0,0 0-97 0 0,0 0-47 0 0,0 0-14 0 0,3 15 6296 0 0,-37 22-6533 0 0,29-32-360 0 0,0-1-1 0 0,0 1 1 0 0,0 0 0 0 0,1 1-1 0 0,-1-1 1 0 0,1 1-1 0 0,1 0 1 0 0,-1 0-1 0 0,1 0 1 0 0,0 0-1 0 0,0 0 1 0 0,1 1-1 0 0,0-1 1 0 0,0 1 0 0 0,0 0-1 0 0,1 0 1 0 0,0 3-11 0 0,0-8-3 0 0,1 1 1 0 0,0-1 0 0 0,0 0 0 0 0,1 0-1 0 0,-1 1 1 0 0,0-1 0 0 0,1 0 0 0 0,-1 0-1 0 0,1 1 1 0 0,0-1 0 0 0,0 0 0 0 0,0 0-1 0 0,0 0 1 0 0,0 0 0 0 0,0 0 0 0 0,0 0-1 0 0,1 0 1 0 0,-1-1 0 0 0,1 1 0 0 0,-1 0-1 0 0,1-1 1 0 0,0 1 0 0 0,-1-1 0 0 0,1 0-1 0 0,0 1 1 0 0,0-1 0 0 0,0 0 0 0 0,0 0-1 0 0,0 0 1 0 0,1-1 0 0 0,-1 1 0 0 0,0 0 0 0 0,0-1-1 0 0,0 1 1 0 0,1-1 0 0 0,-1 0 0 0 0,0 0-1 0 0,2 0 3 0 0,7 1 70 0 0,0-1 0 0 0,0-1 0 0 0,0 0 0 0 0,0 0 0 0 0,0-1 0 0 0,0-1 0 0 0,-1 1 0 0 0,1-2 0 0 0,-1 0 0 0 0,1 0 0 0 0,-1-1 0 0 0,-1 0 0 0 0,1 0 0 0 0,-1-1 1 0 0,0-1-1 0 0,0 1 0 0 0,0-2 0 0 0,2-2-70 0 0,-9 8 6 0 0,1 0 1 0 0,-1-1-1 0 0,0 1 1 0 0,0 0-1 0 0,0-1 1 0 0,0 1-1 0 0,-1-1 1 0 0,1 1-1 0 0,-1-1 1 0 0,0 0-1 0 0,1 0 1 0 0,-1 0-1 0 0,-1 0 1 0 0,1 0-1 0 0,0 0 1 0 0,-1 0 0 0 0,1 0-1 0 0,-1 0 1 0 0,0 0-1 0 0,0 0 1 0 0,0 0-1 0 0,0 0 1 0 0,-1 0-1 0 0,1 0 1 0 0,-1 0-1 0 0,0 0 1 0 0,0 0-1 0 0,0 0 1 0 0,0 0-1 0 0,0 0 1 0 0,-1 1-1 0 0,1-1 1 0 0,-1 0-1 0 0,0 1 1 0 0,0 0 0 0 0,0-1-1 0 0,0 1 1 0 0,0 0-1 0 0,0 0 1 0 0,0 0-1 0 0,-1 0 1 0 0,1 0-1 0 0,-1 1 1 0 0,0-1-1 0 0,1 1 1 0 0,-1-1-1 0 0,-1 1-6 0 0,-72-12-1748 0 0,50 14-1896 0 0,2 3-4511 0 0,11 0-4349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9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361 152 0 0 0,'0'0'916'0'0,"0"0"395"0"0,0 0 349 0 0,0 0 177 0 0,0 0-65 0 0,0 0-361 0 0,0 0-359 0 0,0 0-206 0 0,0 0-62 0 0,0 0-25 0 0,0 0-6 0 0,1-3-34 0 0,2-9-68 0 0,-3 8-33 0 0,-3-1 5920 0 0,0 2-6838 0 0,-9 1 383 0 0,0 0-1 0 0,0 1 0 0 0,0 0 1 0 0,-1 0-1 0 0,1 1 0 0 0,0 1 1 0 0,0 0-1 0 0,-1 1 1 0 0,1 0-1 0 0,0 1 0 0 0,1 0 1 0 0,-1 1-1 0 0,0 0 0 0 0,-3 3-82 0 0,-17 4 101 0 0,28-10-98 0 0,0 0-1 0 0,1 0 1 0 0,-1 1 0 0 0,0 0 0 0 0,1 0 0 0 0,-1 0 0 0 0,1 0-1 0 0,-1 1 1 0 0,1-1 0 0 0,0 1 0 0 0,0 0 0 0 0,0 0 0 0 0,0 0-1 0 0,1 0 1 0 0,-1 0 0 0 0,0 2-3 0 0,-12 49 51 0 0,-6 19 461 0 0,20-73-488 0 0,1 1-1 0 0,0 0 1 0 0,0 0-1 0 0,0-1 1 0 0,0 1 0 0 0,0 0-1 0 0,0 0 1 0 0,0-1 0 0 0,0 1-1 0 0,0 0 1 0 0,0 0-1 0 0,0-1 1 0 0,0 1 0 0 0,0 0-1 0 0,1 0 1 0 0,-1-1-1 0 0,0 1 1 0 0,1 0 0 0 0,-1-1-1 0 0,0 1 1 0 0,1 0 0 0 0,-1-1-1 0 0,1 1 1 0 0,-1-1-1 0 0,1 1 1 0 0,-1 0 0 0 0,1-1-1 0 0,-1 0 1 0 0,1 1 0 0 0,0-1-1 0 0,-1 1 1 0 0,1-1-1 0 0,0 0 1 0 0,-1 1 0 0 0,1-1-1 0 0,0 0 1 0 0,-1 1 0 0 0,1-1-1 0 0,0 0 1 0 0,0 0-1 0 0,-1 0 1 0 0,1 0 0 0 0,0 0-1 0 0,0 0 1 0 0,-1 0-1 0 0,1 0 1 0 0,0 0 0 0 0,0 0-1 0 0,-1 0 1 0 0,1-1 0 0 0,0 1-1 0 0,0 0 1 0 0,-1 0-1 0 0,1-1 1 0 0,0 1 0 0 0,-1-1-1 0 0,1 1-23 0 0,12-1 21 0 0,101 9 326 0 0,-22 36-250 0 0,-81-34-75 0 0,-2 0 0 0 0,0 1 0 0 0,0 1 0 0 0,-1-1 0 0 0,0 1 0 0 0,-1 1 0 0 0,0-1 0 0 0,-1 1 0 0 0,-1 1 0 0 0,0-1 0 0 0,0 1 0 0 0,-2-1 0 0 0,1 1 0 0 0,-2 2-22 0 0,0-8 29 0 0,0 1 0 0 0,-1-1-1 0 0,-1 1 1 0 0,1-1 0 0 0,-1 1 0 0 0,-1-1 0 0 0,0 1 0 0 0,0-1-1 0 0,0 1 1 0 0,-1-1 0 0 0,-1 0 0 0 0,1 1 0 0 0,-1-1-1 0 0,-1 0 1 0 0,-1 2-29 0 0,-2 2 47 0 0,-1-1-1 0 0,0 0 1 0 0,0 0-1 0 0,-2-1 1 0 0,1 0-1 0 0,-1 0 1 0 0,-1-1 0 0 0,1-1-1 0 0,-2 0 1 0 0,-4 3-47 0 0,0-1 36 0 0,-1-1 0 0 0,0 0 0 0 0,-1-2 0 0 0,1 0 0 0 0,-1 0 0 0 0,-1-2 1 0 0,1 0-1 0 0,-1-2 0 0 0,0 0 0 0 0,0 0 0 0 0,-13-2-36 0 0,30-1-42 0 0,0-1-1 0 0,0 1 0 0 0,0-1 1 0 0,0 1-1 0 0,1-1 1 0 0,-1 0-1 0 0,0 0 1 0 0,0 0-1 0 0,1 0 1 0 0,-1 0-1 0 0,0-1 1 0 0,1 1-1 0 0,-1 0 1 0 0,1-1-1 0 0,0 1 1 0 0,-1-1-1 0 0,1 1 1 0 0,0-1-1 0 0,0 0 1 0 0,0 1-1 0 0,0-1 1 0 0,0 0-1 0 0,1 0 1 0 0,-1 0-1 0 0,0 0 1 0 0,1 0-1 0 0,-1 0 1 0 0,1 0-1 0 0,0 0 1 0 0,0 0-1 0 0,0 0 1 0 0,0 0-1 0 0,0-1 43 0 0,0-13-4711 0 0,3 2-4144 0 0,-1 10-2603 0 0</inkml:trace>
  <inkml:trace contextRef="#ctx0" brushRef="#br0" timeOffset="726.991">744 1 9634 0 0,'0'0'2766'0'0,"0"0"-1442"0"0,0 0-652 0 0,0 0 95 0 0,0 0 263 0 0,0 0 194 0 0,0 0-22 0 0,0 0-261 0 0,0 0-331 0 0,0 0-254 0 0,0 0-144 0 0,0 0-63 0 0,0 0 4 0 0,11 18 1122 0 0,2 49 632 0 0,-22 33-594 0 0,1-68-1111 0 0,-2 0 1 0 0,-2-1-1 0 0,-1 0 1 0 0,-1-1-1 0 0,-1-1 1 0 0,-12 16-203 0 0,16-30 22 0 0,1-1 1 0 0,1 1-1 0 0,0 1 1 0 0,2 0 0 0 0,-1 0-1 0 0,2 1 1 0 0,0-1-1 0 0,1 1 1 0 0,0 1-1 0 0,2-1 1 0 0,0 1-1 0 0,0 13-22 0 0,5-29 30 0 0,0 1-1 0 0,1-1 0 0 0,-1 0 0 0 0,1 1 0 0 0,-1-1 0 0 0,1 0 0 0 0,0-1 0 0 0,0 1 0 0 0,0 0 0 0 0,0-1 0 0 0,0 1 0 0 0,0-1 1 0 0,0 0-1 0 0,0 0 0 0 0,1 0 0 0 0,-1-1 0 0 0,0 1 0 0 0,1-1 0 0 0,-1 0 0 0 0,0 0 0 0 0,3 0-29 0 0,184-7 815 0 0,-119 3-679 0 0,-72-15-3891 0 0,-3 3-1246 0 0,2 8-2496 0 0,1 7-3944 0 0</inkml:trace>
  <inkml:trace contextRef="#ctx0" brushRef="#br0" timeOffset="1143.001">542 266 6897 0 0,'0'0'2608'0'0,"0"0"-781"0"0,0 0-324 0 0,0 0 36 0 0,0 0 50 0 0,0 0-60 0 0,0 0-217 0 0,0 0-280 0 0,0 0-272 0 0,0 0-201 0 0,0 0-139 0 0,0 0-57 0 0,2-4 799 0 0,56 15 830 0 0,112-7 330 0 0,-31-19-765 0 0,-71 5-3163 0 0,1 6-8759 0 0,-65 4-2114 0 0</inkml:trace>
  <inkml:trace contextRef="#ctx0" brushRef="#br0" timeOffset="4014.505">279 49 0 0 0,'0'0'271'0'0,"0"0"348"0"0,0 0 111 0 0,0 0 84 0 0,3 0 21 0 0,15 0 2228 0 0,-17 0-2404 0 0,-1 0-12 0 0,0 0 11 0 0,0 0-1 0 0,0 0-11 0 0,0 0-19 0 0,0 0-31 0 0,0 0 4 0 0,0 0-11 0 0,0 0-7 0 0,0 0-14 0 0,0 0-43 0 0,0 0-44 0 0,0 0-58 0 0,0 0-47 0 0,0 0-64 0 0,0 0-41 0 0,0 0-45 0 0,0 0-52 0 0,0 0-14 0 0,0 0-28 0 0,35 11 2090 0 0,75-4 949 0 0,-110-7-3100 0 0,0 1-1 0 0,0-1 1 0 0,0 0 0 0 0,0 0 0 0 0,0 1-1 0 0,0-1 1 0 0,0 0 0 0 0,0 0-1 0 0,0 1 1 0 0,0-1 0 0 0,0 0-1 0 0,0 0-70 0 0,-10 2-3430 0 0,4 0-5272 0 0,4-1-1648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6625 0 0,'0'0'3329'0'0,"0"0"-1295"0"0,0 0-243 0 0,0 0 71 0 0,0 0-75 0 0,0 0-272 0 0,0 0-384 0 0,0 0-343 0 0,0 0-229 0 0,0 0-118 0 0,0 0-78 0 0,0 0-39 0 0,0 0-45 0 0,5-21-49 0 0,18-65-30 0 0,-23 83-181 0 0,1 0-1 0 0,0 0 1 0 0,0 0-1 0 0,0-1 1 0 0,0 1-1 0 0,1 0 0 0 0,-1 0 1 0 0,1 1-1 0 0,0-1 1 0 0,0 0-1 0 0,0 0 1 0 0,0 1-1 0 0,0-1 1 0 0,0 1-1 0 0,1 0 1 0 0,-1 0-1 0 0,1 0 0 0 0,0 0 1 0 0,0-1-19 0 0,9-5 56 0 0,37-15-37 0 0,-47 60-154 0 0,-3-11 142 0 0,0-22-7 0 0,0-1 0 0 0,1 1 1 0 0,-1 0-1 0 0,1 0 0 0 0,0-1 0 0 0,0 1 1 0 0,0 0-1 0 0,1 0 0 0 0,-1-1 0 0 0,1 1 0 0 0,0 0 1 0 0,0-1-1 0 0,0 1 0 0 0,0-1 0 0 0,1 1 1 0 0,-1-1-1 0 0,1 0 0 0 0,0 1 0 0 0,0-1 1 0 0,0 0-1 0 0,0 0 0 0 0,1 0 0 0 0,-1-1 0 0 0,1 1 1 0 0,0-1-1 0 0,0 1 0 0 0,0-1 0 0 0,0 0 0 0 0,6 1 135 0 0,-1-1-1 0 0,1 0 0 0 0,0-1 0 0 0,0 0 0 0 0,0 0 0 0 0,0-1 1 0 0,0 0-1 0 0,-1 0 0 0 0,1-1 0 0 0,0-1 0 0 0,0 1 1 0 0,0-2-1 0 0,-1 1 0 0 0,1-1 0 0 0,-1 0 0 0 0,0-1 0 0 0,0 1 1 0 0,0-2-1 0 0,0 1 0 0 0,-1-1 0 0 0,4-4-134 0 0,7 0 254 0 0,-10 7-224 0 0,-1-2 0 0 0,1 1 0 0 0,-1-1 0 0 0,1 0 0 0 0,-1 0 0 0 0,0-1 0 0 0,-1 0 0 0 0,1 0-1 0 0,-1-1 1 0 0,0 1 0 0 0,0-1 0 0 0,-1-1 0 0 0,0 1 0 0 0,0-1 0 0 0,0 0 0 0 0,-1 0 0 0 0,0 0 0 0 0,0-1 0 0 0,-1 0 0 0 0,0 1 0 0 0,0-1 0 0 0,-1 0 0 0 0,1-7-30 0 0,-16-9-1129 0 0,5 18-1527 0 0,-1 0-3317 0 0,2 2-6159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6:47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1201 553 5761 0 0,'0'0'1833'0'0,"0"0"-356"0"0,0 0-203 0 0,0 0 54 0 0,0 0 136 0 0,0 0-3 0 0,0 0-162 0 0,0 0-246 0 0,0 0-263 0 0,0 0-238 0 0,0 0-175 0 0,0 0-63 0 0,0 0-24 0 0,-10 5 23 0 0,-33 20 24 0 0,19 23 560 0 0,20-37-836 0 0,1 0-1 0 0,0 0 0 0 0,0 1 0 0 0,1 0 0 0 0,1-1 0 0 0,0 1 0 0 0,0 0 1 0 0,1-1-1 0 0,1 1 0 0 0,0 0 0 0 0,0-1 0 0 0,1 1 0 0 0,1-1 0 0 0,0 1 1 0 0,0-1-1 0 0,1 0 0 0 0,1 0 0 0 0,0 0 0 0 0,0-1 0 0 0,1 0 0 0 0,4 5-60 0 0,-8-12 41 0 0,1 0-1 0 0,0-1 1 0 0,-1 1-1 0 0,1-1 1 0 0,0 0-1 0 0,0 0 0 0 0,1 0 1 0 0,-1 0-1 0 0,0 0 1 0 0,1-1-1 0 0,-1 1 1 0 0,1-1-1 0 0,-1 0 1 0 0,1 0-1 0 0,-1 0 0 0 0,1-1 1 0 0,0 1-1 0 0,-1-1 1 0 0,1 0-1 0 0,0 0 1 0 0,0 0-1 0 0,-1 0 1 0 0,1-1-1 0 0,0 0 0 0 0,-1 0 1 0 0,1 0-1 0 0,-1 0 1 0 0,1 0-1 0 0,-1-1 1 0 0,1 1-1 0 0,-1-1 1 0 0,0 0-1 0 0,0 0 0 0 0,0 0 1 0 0,0 0-1 0 0,0-1 1 0 0,0 1-1 0 0,-1-1 1 0 0,1 0-1 0 0,1-2-40 0 0,1-3 23 0 0,1 0-1 0 0,-1-1 1 0 0,0 1-1 0 0,-1-1 1 0 0,0 0 0 0 0,-1-1-1 0 0,1 1 1 0 0,-2-1-1 0 0,0 1 1 0 0,0-1 0 0 0,0 0-1 0 0,-1 0 1 0 0,-1 0-1 0 0,0 0 1 0 0,0 0 0 0 0,-1 1-1 0 0,0-1 1 0 0,0 0-1 0 0,-1 0 1 0 0,-1 1 0 0 0,0-1-1 0 0,0 1 1 0 0,-1-1-1 0 0,0 1 1 0 0,0 1-1 0 0,-1-1 1 0 0,0 0 0 0 0,-1 1-1 0 0,0 0 1 0 0,0 1-1 0 0,-1-1 1 0 0,0 1 0 0 0,0 0-1 0 0,-8-5-22 0 0,9 9-119 0 0,0 0 0 0 0,1 0-1 0 0,-1 1 1 0 0,-1 0 0 0 0,1 0 0 0 0,0 1-1 0 0,0 0 1 0 0,-1 0 0 0 0,1 0 0 0 0,-1 0 0 0 0,1 1-1 0 0,-1 1 1 0 0,1-1 0 0 0,0 1 0 0 0,-1 0-1 0 0,1 0 1 0 0,-5 2 119 0 0,-58 34-5009 0 0,51-22-301 0 0,5-3-5533 0 0</inkml:trace>
  <inkml:trace contextRef="#ctx0" brushRef="#br0" timeOffset="469.57">1691 152 9906 0 0,'0'0'1572'0'0,"0"0"-358"0"0,0 0-152 0 0,0 0 121 0 0,0 0 242 0 0,0 0 39 0 0,0 0-203 0 0,0 0-273 0 0,0 0-271 0 0,0 0-167 0 0,0 0-55 0 0,0 0-19 0 0,0 0-56 0 0,2-5-59 0 0,10-12-78 0 0,10 35 1289 0 0,-14 0-1366 0 0,-1 1 0 0 0,-1 0-1 0 0,0 0 1 0 0,-2 1 0 0 0,0 0-1 0 0,-1-1 1 0 0,-1 1 0 0 0,-1 0-1 0 0,-1 11-205 0 0,2-4 78 0 0,1 39 51 0 0,-2 1 0 0 0,-4-1 1 0 0,-7 44-130 0 0,4 99-202 0 0,19-248-1681 0 0,-5-28-1401 0 0,-8 22-2512 0 0,-1 18-1652 0 0,1 15-1205 0 0</inkml:trace>
  <inkml:trace contextRef="#ctx0" brushRef="#br0" timeOffset="777.829">1472 582 7794 0 0,'0'0'2319'0'0,"0"0"-633"0"0,0 0-372 0 0,0 0-121 0 0,0 0-22 0 0,0 0-20 0 0,0 0-110 0 0,0 0-91 0 0,0 0-77 0 0,0 0-118 0 0,0 0-94 0 0,0 0-86 0 0,0 0-65 0 0,33 2-62 0 0,105 4-43 0 0,-34-14 190 0 0,167-10-2167 0 0,-242 20-346 0 0,-1 0-5868 0 0,-22-2-794 0 0</inkml:trace>
  <inkml:trace contextRef="#ctx0" brushRef="#br0" timeOffset="1046.299">2081 697 4657 0 0,'0'0'1340'0'0,"0"0"-302"0"0,0 0 101 0 0,0 0 277 0 0,0 0 206 0 0,0 0 35 0 0,0 0-176 0 0,0 0-222 0 0,0 0-199 0 0,0 0-144 0 0,0 0-112 0 0,0 0-84 0 0,0 0-59 0 0,28 2-92 0 0,85 7-66 0 0,-110-9-459 0 0,-1 1 0 0 0,1-1 0 0 0,0 1 0 0 0,0-1 0 0 0,0 0 0 0 0,-1 0 0 0 0,1 0 0 0 0,0 0-1 0 0,0-1 1 0 0,0 1 0 0 0,0-1 0 0 0,-1 1 0 0 0,1-1 0 0 0,0 0 0 0 0,-1 0 0 0 0,1 0 0 0 0,-1-1 0 0 0,1 1 0 0 0,-1-1 0 0 0,1 1 0 0 0,-1-1 0 0 0,1-1-44 0 0,6-5 201 0 0,-4 4-130 0 0,1 0-1 0 0,-1 0 1 0 0,0-1-1 0 0,0 0 1 0 0,0 0-1 0 0,-1 0 1 0 0,0-1 0 0 0,0 1-1 0 0,0-1 1 0 0,-1 0-1 0 0,0 0 1 0 0,0 0-1 0 0,0-1 1 0 0,-1 1-1 0 0,0-1 1 0 0,0 0 0 0 0,0 1-1 0 0,-1-1 1 0 0,0 0-1 0 0,-1 0 1 0 0,1 0-1 0 0,-2-4-70 0 0,-1 9-12 0 0,0 0 0 0 0,0-1-1 0 0,0 1 1 0 0,0 0 0 0 0,-1 1 0 0 0,1-1-1 0 0,0 0 1 0 0,-1 1 0 0 0,0-1-1 0 0,1 1 1 0 0,-1 0 0 0 0,0 0-1 0 0,0 0 1 0 0,0 0 0 0 0,0 0 0 0 0,0 1-1 0 0,0-1 1 0 0,0 1 0 0 0,0 0-1 0 0,0 0 1 0 0,0 0 0 0 0,0 0-1 0 0,0 0 1 0 0,0 1 0 0 0,1 0-1 0 0,-1-1 1 0 0,0 1 0 0 0,0 0 0 0 0,0 0-1 0 0,0 1 1 0 0,0-1 12 0 0,-15 7-102 0 0,0 1 0 0 0,1 1 1 0 0,0 0-1 0 0,1 1 0 0 0,0 1 1 0 0,0 0-1 0 0,2 1 0 0 0,-1 1 0 0 0,2 0 1 0 0,0 1-1 0 0,1 0 0 0 0,0 1 0 0 0,1 1 1 0 0,-5 11 101 0 0,10-20-41 0 0,1 1 0 0 0,1-1 0 0 0,-1 1 0 0 0,2 0 0 0 0,-1 0 0 0 0,1 0 0 0 0,1 0 0 0 0,-1 1 0 0 0,1-1 0 0 0,1 1 0 0 0,0 0 0 0 0,1-1 0 0 0,-1 1 0 0 0,2 3 41 0 0,3-9-33 0 0,0 0 0 0 0,0-1 0 0 0,0 0 0 0 0,0 0 0 0 0,1 0 0 0 0,-1 0 0 0 0,1-1 0 0 0,0 1 0 0 0,0-1 0 0 0,0 0 0 0 0,0-1 0 0 0,0 1 0 0 0,1-1 0 0 0,-1 0 0 0 0,0-1 0 0 0,0 1 0 0 0,1-1 0 0 0,-1 0 0 0 0,0 0 0 0 0,1-1 0 0 0,-1 1 0 0 0,0-1 0 0 0,1 0 0 0 0,3-2 33 0 0,156-51-4565 0 0,-86 19-2890 0 0,-55 22-140 0 0</inkml:trace>
  <inkml:trace contextRef="#ctx0" brushRef="#br0" timeOffset="1518.979">2922 424 7986 0 0,'0'0'2523'0'0,"0"0"-980"0"0,0 0-332 0 0,0 0 104 0 0,0 0 133 0 0,0 0 66 0 0,0 0-97 0 0,0 0-246 0 0,0 0-255 0 0,0 0-206 0 0,0 0-186 0 0,-31 18-105 0 0,-96 55-75 0 0,77-36 161 0 0,48-35-485 0 0,-1 0-1 0 0,1 0 0 0 0,0 0 0 0 0,0 0 0 0 0,0 0 0 0 0,0 1 1 0 0,0-1-1 0 0,0 0 0 0 0,1 1 0 0 0,-1 0 0 0 0,1-1 0 0 0,0 1 1 0 0,0 0-1 0 0,0 0 0 0 0,0-1 0 0 0,0 1 0 0 0,0 0 0 0 0,1 0 1 0 0,-1 0-1 0 0,1 0 0 0 0,0 0 0 0 0,0 0 0 0 0,0 0 0 0 0,0 0 1 0 0,1 0-1 0 0,-1 0 0 0 0,1 0 0 0 0,0 0 0 0 0,0 0 1 0 0,0 0-1 0 0,0-1 0 0 0,1 2-19 0 0,87 59 68 0 0,-84-60-36 0 0,1 0 0 0 0,-1 0 1 0 0,0 0-1 0 0,-1 0 0 0 0,1 1 1 0 0,-1 0-1 0 0,1 0 0 0 0,-1 0 0 0 0,0 1 1 0 0,-1-1-1 0 0,1 1 0 0 0,-1 0 1 0 0,0 0-1 0 0,0 0 0 0 0,0 0 0 0 0,-1 0 1 0 0,0 1-1 0 0,0-1 0 0 0,0 1 0 0 0,-1 0 1 0 0,1-1-1 0 0,-1 1 0 0 0,-1 0 1 0 0,1 0-1 0 0,-1 0 0 0 0,0 0 0 0 0,-1-1 1 0 0,1 1-1 0 0,-1 0 0 0 0,0 0 1 0 0,0 0-1 0 0,-1-1 0 0 0,0 1 0 0 0,-1 3-32 0 0,-2-1 84 0 0,-1 0 0 0 0,1 0-1 0 0,-1-1 1 0 0,-1 1 0 0 0,0-1-1 0 0,0-1 1 0 0,0 1 0 0 0,0-1-1 0 0,-1 0 1 0 0,0-1-1 0 0,0 0 1 0 0,-1 0 0 0 0,0-1-1 0 0,1 0 1 0 0,-1-1 0 0 0,-1 1-1 0 0,1-2 1 0 0,0 1 0 0 0,-1-1-1 0 0,1-1 1 0 0,-1 0 0 0 0,0 0-1 0 0,1-1 1 0 0,-1 0 0 0 0,-2-1-84 0 0,6 1-567 0 0,-32-7 728 0 0,31-3-3836 0 0,5-6-5023 0 0,2 9-3644 0 0</inkml:trace>
  <inkml:trace contextRef="#ctx0" brushRef="#br0" timeOffset="-1369.858">490 170 408 0 0,'0'0'1551'0'0,"0"0"-332"0"0,0 0-75 0 0,0 0 179 0 0,0 0 278 0 0,0 0 190 0 0,0 0-26 0 0,0 0-212 0 0,0 0-281 0 0,0 0-271 0 0,0 0-187 0 0,-3-3 3746 0 0,-4 93-3835 0 0,-3 0 0 0 0,-5 0 0 0 0,-3-2 0 0 0,-4 0 0 0 0,-4-1 0 0 0,-17 35-725 0 0,-7 47 228 0 0,47-136-648 0 0,20-56-326 0 0,9-59-2745 0 0,-12 34-5754 0 0,-10 36-705 0 0</inkml:trace>
  <inkml:trace contextRef="#ctx0" brushRef="#br0" timeOffset="-726.267">452 148 0 0 0,'0'0'283'0'0,"0"0"661"0"0,0 0 511 0 0,0 0 364 0 0,0 0 164 0 0,0 0-105 0 0,0 0-387 0 0,0 0-331 0 0,0 0-222 0 0,0 0-116 0 0,0 0-11 0 0,0 0-12 0 0,0-4 1808 0 0,16 116 1901 0 0,52 68-3034 0 0,-41-116-1307 0 0,-2 1 0 0 0,-4 1 0 0 0,-2 1 0 0 0,3 35-167 0 0,-21-99 1 0 0,34 114 88 0 0,-6-90 237 0 0,-29-27-268 0 0,0 0 25 0 0,0 0 11 0 0,6-19 364 0 0,38-220 209 0 0,-19 103-579 0 0,-7 0 0 0 0,1-132-88 0 0,-17 183-77 0 0,-2 84 17 0 0,0 1-38 0 0,0 0-52 0 0,0 0-82 0 0,0 0-96 0 0,0 0-142 0 0,0 0-195 0 0,0 0-197 0 0,0 0-259 0 0,0 8-8265 0 0,2-5-1445 0 0</inkml:trace>
  <inkml:trace contextRef="#ctx0" brushRef="#br0" timeOffset="3429.625">3935 619 1984 0 0,'0'0'1386'0'0,"0"0"-27"0"0,0 0 37 0 0,0 0 186 0 0,0 0 60 0 0,0 0-103 0 0,0 0-171 0 0,0 0-226 0 0,0 0-194 0 0,0 0-196 0 0,0 0-179 0 0,-8-1-93 0 0,-22-3-57 0 0,28 4-340 0 0,0 0 0 0 0,0 1-1 0 0,0-1 1 0 0,0 1 0 0 0,0-1 0 0 0,1 1-1 0 0,-1 0 1 0 0,0 0 0 0 0,0 0 0 0 0,0 0-1 0 0,1 0 1 0 0,-1 0 0 0 0,0 0 0 0 0,1 1-1 0 0,-1-1 1 0 0,1 0 0 0 0,0 1 0 0 0,-1-1-1 0 0,1 1 1 0 0,0 0 0 0 0,0 0 0 0 0,0-1-1 0 0,-1 3-82 0 0,0-1 147 0 0,-5 7 20 0 0,1 0-1 0 0,0 0 1 0 0,1 1 0 0 0,0 0-1 0 0,0 0 1 0 0,1 0 0 0 0,0 1 0 0 0,1-1-1 0 0,1 1 1 0 0,0 0 0 0 0,0 0-1 0 0,1 0 1 0 0,1 0 0 0 0,0 0 0 0 0,1 7-167 0 0,1-14 62 0 0,0 1 0 0 0,0 0 0 0 0,0-1 1 0 0,1 0-1 0 0,0 1 0 0 0,0-1 1 0 0,1 0-1 0 0,-1-1 0 0 0,1 1 1 0 0,0 0-1 0 0,0-1 0 0 0,1 0 1 0 0,-1 0-1 0 0,1-1 0 0 0,0 1 1 0 0,0-1-1 0 0,0 0 0 0 0,0 0 1 0 0,1 0-1 0 0,-1-1 0 0 0,1 0 1 0 0,0 0-1 0 0,-1 0 0 0 0,1-1 1 0 0,0 0-1 0 0,3 0-62 0 0,-4 0 86 0 0,0-1 0 0 0,0 1 0 0 0,0-1 0 0 0,0 0 0 0 0,0 0 0 0 0,0-1 0 0 0,0 0 0 0 0,-1 0 0 0 0,1 0 0 0 0,0 0 0 0 0,0-1 0 0 0,-1 0 0 0 0,1 0 0 0 0,-1 0 1 0 0,1 0-1 0 0,-1-1 0 0 0,0 1 0 0 0,0-1 0 0 0,0 0 0 0 0,0-1 0 0 0,-1 1 0 0 0,1-1 0 0 0,-1 1 0 0 0,0-1 0 0 0,1-2-86 0 0,2-2 79 0 0,0-1 1 0 0,-1-1-1 0 0,-1 1 0 0 0,1-1 0 0 0,-2 0 1 0 0,1 1-1 0 0,-1-2 0 0 0,-1 1 1 0 0,0 0-1 0 0,0-1 0 0 0,-1 1 1 0 0,0 0-1 0 0,-1-9-79 0 0,0 7 4 0 0,-1 0-1 0 0,0 0 1 0 0,0 0 0 0 0,-1 0 0 0 0,-1 0 0 0 0,0 0 0 0 0,-1 1-1 0 0,0 0 1 0 0,-1 0 0 0 0,0 0 0 0 0,-1 0 0 0 0,0 1-1 0 0,0 0 1 0 0,-2-1-4 0 0,5 4-141 0 0,-1 1 1 0 0,0 0-1 0 0,-1 0 0 0 0,1 0 0 0 0,-1 0 0 0 0,0 1 0 0 0,-1 0 0 0 0,1 0 1 0 0,-1 0-1 0 0,0 1 0 0 0,0 0 0 0 0,-1 0 0 0 0,1 0 0 0 0,-1 1 1 0 0,1 0-1 0 0,-1 0 0 0 0,0 1 0 0 0,-1 0 0 0 0,1 0 0 0 0,0 1 1 0 0,0 0-1 0 0,-1 0 0 0 0,-5 0 141 0 0,-12 13-3157 0 0,14 1-3121 0 0,6-5-4796 0 0</inkml:trace>
  <inkml:trace contextRef="#ctx0" brushRef="#br0" timeOffset="4054.569">4215 973 8714 0 0,'0'0'2272'0'0,"0"0"-687"0"0,0 0-200 0 0,0 0 141 0 0,0 0 108 0 0,0 0-110 0 0,0 0-361 0 0,0 0-410 0 0,0 0-285 0 0,0 0-126 0 0,0 0-9 0 0,0 0 30 0 0,0 0 10 0 0,9-22-8 0 0,48-107 288 0 0,67-136 474 0 0,-111 357-2073 0 0,-13-83 958 0 0,1-1 0 0 0,0 1 0 0 0,0-1 0 0 0,1 1 0 0 0,0-1 0 0 0,1 0 0 0 0,-1 0 0 0 0,2 0 0 0 0,-1 0 0 0 0,1-1 0 0 0,0 1 0 0 0,1-1 0 0 0,0 0 0 0 0,0 0 0 0 0,0-1 0 0 0,1 1 0 0 0,0-1 0 0 0,0 0 0 0 0,1-1 0 0 0,0 0 0 0 0,-1 0-1 0 0,2 0 1 0 0,-1-1 0 0 0,1 0 0 0 0,-1 0 0 0 0,1-1 0 0 0,0 0 0 0 0,0 0 0 0 0,0-1 0 0 0,1 0 0 0 0,3 0-12 0 0,-7-2 55 0 0,-1 0 0 0 0,0 0-1 0 0,0-1 1 0 0,0 1 0 0 0,0-1 0 0 0,0 0-1 0 0,0-1 1 0 0,0 1 0 0 0,0 0-1 0 0,-1-1 1 0 0,1 0 0 0 0,0 0 0 0 0,-1 0-1 0 0,1-1 1 0 0,-1 1 0 0 0,0-1 0 0 0,0 1-1 0 0,0-1 1 0 0,0 0 0 0 0,0 0-1 0 0,-1-1 1 0 0,1 1 0 0 0,-1-1 0 0 0,0 1-1 0 0,0-2-54 0 0,12-15 188 0 0,-2-1 0 0 0,-1-1 0 0 0,0 0 0 0 0,-2 0 0 0 0,0-1 0 0 0,-2 0 0 0 0,0-1-1 0 0,2-18-187 0 0,-9-20-192 0 0,0 61 127 0 0,0 1 0 0 0,0-1-1 0 0,0 1 1 0 0,0 0-1 0 0,0-1 1 0 0,0 1 0 0 0,0-1-1 0 0,-1 1 1 0 0,1 0-1 0 0,0-1 1 0 0,0 1-1 0 0,0 0 1 0 0,-1-1 0 0 0,1 1-1 0 0,0 0 1 0 0,0-1-1 0 0,-1 1 1 0 0,1 0 0 0 0,0-1-1 0 0,-1 1 1 0 0,1 0-1 0 0,0 0 1 0 0,-1-1 0 0 0,1 1-1 0 0,0 0 1 0 0,-1 0-1 0 0,1 0 1 0 0,0 0 0 0 0,-1-1-1 0 0,1 1 1 0 0,-1 0-1 0 0,1 0 1 0 0,0 0-1 0 0,-1 0 1 0 0,1 0 0 0 0,-1 0-1 0 0,1 0 1 0 0,-1 0-1 0 0,1 0 1 0 0,0 0 0 0 0,-1 0-1 0 0,1 0 1 0 0,-1 1-1 0 0,1-1 1 0 0,0 0 0 0 0,-1 0-1 0 0,1 0 1 0 0,0 1-1 0 0,-1-1 1 0 0,1 0 0 0 0,0 0-1 0 0,-1 1 1 0 0,1-1-1 0 0,0 0 1 0 0,-1 0 0 0 0,1 1-1 0 0,0-1 1 0 0,0 0-1 0 0,-1 1 1 0 0,1-1-1 0 0,0 1 67 0 0,-13 9-9567 0 0,9-2-2411 0 0</inkml:trace>
  <inkml:trace contextRef="#ctx0" brushRef="#br0" timeOffset="21383.398">7955 100 8802 0 0,'0'0'1950'0'0,"0"0"-385"0"0,0 0-150 0 0,0 0 91 0 0,0 0 41 0 0,0 0-157 0 0,0 0-330 0 0,0 0-332 0 0,0 0-248 0 0,0 0-155 0 0,0 0-69 0 0,0 0 14 0 0,0 0 55 0 0,1 6 81 0 0,11 160 3053 0 0,-10 166-3459 0 0,-3-295 31 0 0,-1-1-1 0 0,-1 1 1 0 0,-3-1 0 0 0,-7 31-31 0 0,5-59 546 0 0,11-35-339 0 0,7 3-226 0 0,2-1 0 0 0,0 1 0 0 0,1 1-1 0 0,2 1 1 0 0,0 0 0 0 0,2 0 0 0 0,0 2-1 0 0,1 0 1 0 0,1 1 0 0 0,1 1 0 0 0,1 1 0 0 0,17-12 19 0 0,-28 21-22 0 0,0 1 1 0 0,0 0 0 0 0,1 0-1 0 0,-1 1 1 0 0,1 1 0 0 0,1 0-1 0 0,-1 0 1 0 0,1 1 0 0 0,0 1-1 0 0,0 0 1 0 0,0 0 0 0 0,0 1-1 0 0,8 0 22 0 0,-18 2 1 0 0,0 1-1 0 0,0-1 1 0 0,0 0-1 0 0,0 1 1 0 0,0 0-1 0 0,0-1 1 0 0,0 1-1 0 0,0 0 1 0 0,0 0-1 0 0,0 0 1 0 0,0 0-1 0 0,-1 0 1 0 0,1 1-1 0 0,0-1 1 0 0,-1 0-1 0 0,1 1 1 0 0,-1-1-1 0 0,0 1 1 0 0,1 0-1 0 0,-1-1 1 0 0,0 1-1 0 0,0 0 1 0 0,0 0-1 0 0,0 0 1 0 0,0 0-1 0 0,-1 0 1 0 0,1 0-1 0 0,-1 0 1 0 0,1 0-1 0 0,-1 0 1 0 0,1 0-1 0 0,-1 1 0 0 0,3 70 56 0 0,-7-53-15 0 0,-1 0 1 0 0,-1 0-1 0 0,-1 0 0 0 0,-1 0 0 0 0,0-1 0 0 0,-2-1 0 0 0,0 1 0 0 0,-1-2 1 0 0,-1 1-1 0 0,-7 7-41 0 0,15-19 26 0 0,-2 4-4 0 0,-1 0 1 0 0,0-1 0 0 0,0 0 0 0 0,-1 0 0 0 0,-1-1-1 0 0,1 0 1 0 0,-1 0 0 0 0,0-1 0 0 0,-1 0 0 0 0,0-1-1 0 0,0 0 1 0 0,0-1 0 0 0,-1 0 0 0 0,1 0 0 0 0,-1-1-1 0 0,0-1 1 0 0,-1 0 0 0 0,1 0 0 0 0,-1-1-1 0 0,1 0 1 0 0,-1-1 0 0 0,0-1-23 0 0,-56-16-693 0 0,49-27-2544 0 0,23 5-2970 0 0,6 15-2600 0 0,-5 15 888 0 0</inkml:trace>
  <inkml:trace contextRef="#ctx0" brushRef="#br0" timeOffset="21799.565">8592 82 9786 0 0,'0'0'2227'0'0,"0"0"-425"0"0,0 0-167 0 0,0 0 39 0 0,0 0-15 0 0,0 0-172 0 0,0 0-307 0 0,0 0-331 0 0,0 0-250 0 0,0 0-159 0 0,0 0-85 0 0,0 0-83 0 0,0 0-53 0 0,-5 22 509 0 0,6 84-198 0 0,-4 0 0 0 0,-5-1 1 0 0,-5 1-1 0 0,-4-2 0 0 0,-6 3-530 0 0,5 9 0 0 0,18-115-68 0 0,0-1-14 0 0,0 0-47 0 0,0 0-55 0 0,0 0-54 0 0,0 0-65 0 0,7-11-1525 0 0,7-12-1743 0 0,-9 13 381 0 0,2 0-3330 0 0,-2 5-4930 0 0</inkml:trace>
  <inkml:trace contextRef="#ctx0" brushRef="#br0" timeOffset="22271.736">8675 737 3113 0 0,'0'0'2390'0'0,"0"0"-107"0"0,0 0-150 0 0,0 0-44 0 0,0 0-45 0 0,0 0-162 0 0,0 0-234 0 0,0 0-293 0 0,0 0-252 0 0,0 0-171 0 0,0 0-106 0 0,0 0-86 0 0,32 9-65 0 0,98 24-60 0 0,-128-32-578 0 0,1 0 1 0 0,-1 0 0 0 0,1 0 0 0 0,0 0-1 0 0,-1-1 1 0 0,1 1 0 0 0,0-1 0 0 0,0 1-1 0 0,0-1 1 0 0,-1 0 0 0 0,1 0 0 0 0,0-1-1 0 0,0 1 1 0 0,-1 0 0 0 0,1-1-1 0 0,0 0 1 0 0,0 1 0 0 0,-1-1 0 0 0,1 0-1 0 0,-1 0 1 0 0,1-1 0 0 0,1 0-38 0 0,5-4 183 0 0,1 2-101 0 0,1 0 0 0 0,0-1 0 0 0,-1-1 0 0 0,0 1 0 0 0,0-2-1 0 0,0 1 1 0 0,-1-1 0 0 0,0-1 0 0 0,-1 0 0 0 0,1 0 0 0 0,-2 0 0 0 0,1-1-1 0 0,-1-1 1 0 0,0 1 0 0 0,-1-1 0 0 0,0 0 0 0 0,-1 0 0 0 0,0-1-1 0 0,0 0 1 0 0,-1 0 0 0 0,-1 0 0 0 0,0 0 0 0 0,0 0 0 0 0,-1-6-82 0 0,-2 14-3 0 0,0 1 1 0 0,0 0 0 0 0,-1-1-1 0 0,1 1 1 0 0,-1 0 0 0 0,0-1-1 0 0,1 1 1 0 0,-1 0 0 0 0,0-1-1 0 0,0 1 1 0 0,-1 0 0 0 0,1 0-1 0 0,0 0 1 0 0,-1 0 0 0 0,1 0-1 0 0,-1 0 1 0 0,0 1 0 0 0,0-1-1 0 0,1 1 1 0 0,-1-1 0 0 0,0 1-1 0 0,0-1 1 0 0,-1 1 0 0 0,1 0-1 0 0,0 0 1 0 0,0 0 0 0 0,0 0-1 0 0,-1 0 1 0 0,1 1-1 0 0,-1-1 1 0 0,1 1 0 0 0,0 0-1 0 0,-1-1 1 0 0,1 1 0 0 0,-2 0 2 0 0,-87 16-338 0 0,77-10 312 0 0,-1 1 1 0 0,1 1-1 0 0,1 0 1 0 0,0 0-1 0 0,0 2 1 0 0,1 0-1 0 0,0 0 1 0 0,0 1 0 0 0,1 0-1 0 0,1 1 1 0 0,0 0-1 0 0,1 1 1 0 0,0 0-1 0 0,0 1 1 0 0,2 0-1 0 0,0 0 1 0 0,0 0 0 0 0,2 1-1 0 0,-1 0 1 0 0,2 0-1 0 0,0 0 1 0 0,1 1-1 0 0,1 0 1 0 0,-1 11 25 0 0,5-21-5 0 0,0 0 0 0 0,0-1 0 0 0,1 0 0 0 0,0 0 0 0 0,0 0 0 0 0,0 0-1 0 0,1 0 1 0 0,-1 0 0 0 0,1-1 0 0 0,0 0 0 0 0,0 0 0 0 0,1 0 0 0 0,-1 0 0 0 0,1 0 0 0 0,0-1 0 0 0,0 0 0 0 0,0 0 0 0 0,0-1 0 0 0,1 1 0 0 0,-1-1 0 0 0,1 0 0 0 0,-1-1 0 0 0,1 1 0 0 0,0-1 0 0 0,0 0-1 0 0,0 0 1 0 0,5-1 5 0 0,-4 2-5 0 0,10 1-146 0 0,1 0-1 0 0,-1-1 0 0 0,1 0 0 0 0,0-2 0 0 0,-1 0 0 0 0,1-1 0 0 0,0-1 0 0 0,-1-1 0 0 0,1 0 0 0 0,11-4 152 0 0,54-24-10032 0 0,-68 24-1481 0 0</inkml:trace>
  <inkml:trace contextRef="#ctx0" brushRef="#br0" timeOffset="22841.025">9213 881 4137 0 0,'0'0'3166'0'0,"0"0"-907"0"0,0 0-205 0 0,0 0 54 0 0,0 0-135 0 0,0 0-222 0 0,0 0-298 0 0,0 0-308 0 0,0 0-228 0 0,0 0-113 0 0,0 0-46 0 0,0 0-38 0 0,0 0-17 0 0,3 3-48 0 0,-3-3-628 0 0,1 1 0 0 0,-1-1 0 0 0,1 1 0 0 0,-1 0 1 0 0,1-1-1 0 0,0 0 0 0 0,-1 1 0 0 0,1-1 0 0 0,0 1 1 0 0,-1-1-1 0 0,1 0 0 0 0,0 1 0 0 0,0-1 0 0 0,-1 0 1 0 0,1 0-1 0 0,0 0 0 0 0,0 1 0 0 0,-1-1 1 0 0,1 0-1 0 0,0 0 0 0 0,0 0 0 0 0,0 0 0 0 0,-1 0 1 0 0,1-1-1 0 0,0 1 0 0 0,0 0 0 0 0,-1 0 0 0 0,1 0 1 0 0,0-1-1 0 0,0 1 0 0 0,-1 0 0 0 0,1-1 0 0 0,0 1 1 0 0,-1-1-1 0 0,1 1 0 0 0,0-1 0 0 0,-1 1 0 0 0,1-1 1 0 0,-1 1-1 0 0,1-1 0 0 0,-1 1 0 0 0,1-1 0 0 0,-1 0 1 0 0,1 1-1 0 0,-1-1 0 0 0,0 0 0 0 0,1 0 0 0 0,-1 1 1 0 0,0-1-1 0 0,0 0 0 0 0,1 0 0 0 0,-1 1 1 0 0,0-1-1 0 0,0 0 0 0 0,0 0 0 0 0,0 1 0 0 0,0-1 1 0 0,0 0-1 0 0,0 0 0 0 0,0 0 0 0 0,0 1 0 0 0,-1-1 1 0 0,1 0-1 0 0,0 0-27 0 0,0 0 2 0 0,122-243 1111 0 0,-117 235-1108 0 0,1 0 0 0 0,0 0-1 0 0,0 1 1 0 0,0 0 0 0 0,1 0-1 0 0,0 1 1 0 0,1 0 0 0 0,0 0-1 0 0,0 0 1 0 0,0 1 0 0 0,1 1-1 0 0,1-1-4 0 0,-10 5-6 0 0,1 1 0 0 0,0-1 0 0 0,0 0 0 0 0,-1 1 0 0 0,1 0 0 0 0,0-1 0 0 0,0 1-1 0 0,0-1 1 0 0,0 1 0 0 0,-1 0 0 0 0,1 0 0 0 0,0 0 0 0 0,0-1 0 0 0,0 1 0 0 0,0 0 0 0 0,0 0 0 0 0,0 0-1 0 0,0 0 1 0 0,0 0 0 0 0,0 1 0 0 0,0-1 0 0 0,-1 0 0 0 0,1 0 0 0 0,0 1 0 0 0,0-1 0 0 0,0 0 0 0 0,0 1-1 0 0,0-1 1 0 0,-1 1 0 0 0,1-1 0 0 0,0 1 0 0 0,0-1 0 0 0,-1 1 0 0 0,1 0 0 0 0,-1-1 0 0 0,1 1 0 0 0,0 0-1 0 0,-1-1 1 0 0,1 1 0 0 0,-1 0 0 0 0,1 0 0 0 0,-1 0 0 0 0,0-1 0 0 0,1 1 0 0 0,-1 1 6 0 0,2 46-32 0 0,-3-30 73 0 0,-16 169 31 0 0,32-109-49 0 0,-13-77-21 0 0,0 0 1 0 0,-1 0 0 0 0,1-1 0 0 0,0 1 0 0 0,-1 0 0 0 0,1-1 0 0 0,0 1-1 0 0,0-1 1 0 0,-1 0 0 0 0,1 1 0 0 0,0-1 0 0 0,0 0 0 0 0,0 0 0 0 0,0 0-1 0 0,-1 0 1 0 0,1-1 0 0 0,0 1 0 0 0,0 0 0 0 0,0-1 0 0 0,-1 1 0 0 0,1-1-1 0 0,0 0 1 0 0,0 1 0 0 0,-1-1 0 0 0,1 0 0 0 0,-1 0 0 0 0,1 0 0 0 0,-1 0-1 0 0,1-1 1 0 0,-1 1 0 0 0,0 0 0 0 0,1 0 0 0 0,-1-1 0 0 0,0 1 0 0 0,0-1-3 0 0,164-185 130 0 0,-153 173-136 0 0,0 0-1 0 0,1 1 0 0 0,1 1 1 0 0,0 0-1 0 0,1 0 0 0 0,0 2 1 0 0,0 0-1 0 0,1 1 0 0 0,1 0 1 0 0,0 1-1 0 0,0 1 0 0 0,0 1 1 0 0,7-2 6 0 0,32 2-58 0 0,-52 49 176 0 0,-49 141 263 0 0,45-55-250 0 0,16-91-436 0 0,-9-33-3354 0 0,1-4-3680 0 0,-4-1-5058 0 0</inkml:trace>
  <inkml:trace contextRef="#ctx0" brushRef="#br0" timeOffset="19718.381">5544 947 0 0 0,'0'0'864'0'0,"0"0"275"0"0,0 0 321 0 0,0 0 330 0 0,0 0 157 0 0,0 0-88 0 0,0 0-256 0 0,0 0-304 0 0,0 0-275 0 0,0 0-167 0 0,28-34-108 0 0,88-108-58 0 0,-66 64 713 0 0,-43 62-706 0 0,-2 0 0 0 0,0-1 0 0 0,0 1-1 0 0,-2-1 1 0 0,0 0 0 0 0,-1 0 0 0 0,0 0 0 0 0,-2-1-698 0 0,0 18 300 0 0,0 0-77 0 0,0 0-77 0 0,0 0-67 0 0,-1 26-243 0 0,0 484 912 0 0,1-182-615 0 0,0-328-87 0 0,0-1-1 0 0,-1 1 0 0 0,1 0 0 0 0,-1 0 0 0 0,1 0 0 0 0,0 0 0 0 0,-1 0 0 0 0,1 0 0 0 0,-1 0 1 0 0,1 0-1 0 0,0 0 0 0 0,-1 0 0 0 0,1 0 0 0 0,-1 0 0 0 0,1 0 0 0 0,0 0 0 0 0,-1 0 1 0 0,1 0-1 0 0,-1 0 0 0 0,1 0 0 0 0,0 0 0 0 0,-1 1 0 0 0,1-1 0 0 0,-1 0 0 0 0,1 0 1 0 0,0 0-1 0 0,-1 1 0 0 0,1-1 0 0 0,0 0 0 0 0,0 0 0 0 0,-1 1 0 0 0,1-1 0 0 0,0 0 0 0 0,0 1 1 0 0,-1-1-1 0 0,1 1-45 0 0,-5-53 25 0 0,2 1 0 0 0,2 0 0 0 0,2-1 1 0 0,3 1-1 0 0,2 0 0 0 0,2 0 0 0 0,2 1 0 0 0,2 0 1 0 0,3 1-1 0 0,2 0 0 0 0,14-26-25 0 0,-20 48-5 0 0,1 1-1 0 0,1 0 1 0 0,1 1 0 0 0,2 0-1 0 0,0 1 1 0 0,2 1 0 0 0,1 0-1 0 0,0 2 1 0 0,1 0 0 0 0,2 1-1 0 0,0 1 1 0 0,1 2 0 0 0,25-16 5 0 0,-44 30-7 0 0,0 0 0 0 0,1 0 0 0 0,-1 0 0 0 0,1 0 0 0 0,0 1 0 0 0,0 0 0 0 0,0 0 0 0 0,0 0 0 0 0,0 1 0 0 0,0-1 0 0 0,0 1 0 0 0,0 0 0 0 0,1 1 0 0 0,-1-1 0 0 0,0 1 0 0 0,1 0 0 0 0,-1 1 1 0 0,0-1-1 0 0,0 1 0 0 0,1 0 0 0 0,-1 0 0 0 0,0 1 0 0 0,0 0 0 0 0,0 0 0 0 0,0 0 0 0 0,0 0 0 0 0,-1 1 0 0 0,1-1 0 0 0,-1 1 0 0 0,1 0 0 0 0,-1 1 0 0 0,3 2 7 0 0,-1 8 21 0 0,-1 1-1 0 0,0 0 1 0 0,-1 0 0 0 0,0 0-1 0 0,-1 0 1 0 0,-1 1-1 0 0,-1-1 1 0 0,0 1 0 0 0,-1-1-1 0 0,0 1 1 0 0,-1-1-1 0 0,-1 1 1 0 0,-1-1 0 0 0,0 0-1 0 0,-1 0 1 0 0,0 0-1 0 0,-1 0 1 0 0,-1-1 0 0 0,-1 1-1 0 0,0-2 1 0 0,0 1 0 0 0,-2-1-1 0 0,1 0 1 0 0,-2-1-1 0 0,0 0 1 0 0,0 0 0 0 0,-1-1-1 0 0,0 0 1 0 0,-1-1-1 0 0,0 0 1 0 0,-1-1 0 0 0,0-1-1 0 0,-4 2-20 0 0,7-4-23 0 0,-1-1 0 0 0,0 0-1 0 0,-1 0 1 0 0,1-1 0 0 0,-1-1-1 0 0,0 0 1 0 0,0 0 0 0 0,0-1-1 0 0,0-1 1 0 0,0 0-1 0 0,0-1 1 0 0,0 0 0 0 0,-1-1-1 0 0,-5-1 24 0 0,15 1-97 0 0,1 1 0 0 0,-1-2 0 0 0,0 1 0 0 0,1 0 0 0 0,-1-1-1 0 0,1 1 1 0 0,-1-1 0 0 0,1 1 0 0 0,0-1 0 0 0,0 0-1 0 0,0 0 1 0 0,0 0 0 0 0,0-1 0 0 0,0 1 0 0 0,0 0-1 0 0,1-1 1 0 0,-1 1 0 0 0,1-1 0 0 0,0 1 0 0 0,0-1-1 0 0,0 0 1 0 0,0 1 0 0 0,0-3 97 0 0,-1-18-3655 0 0,8 1-3595 0 0,-1 14-3803 0 0</inkml:trace>
  <inkml:trace contextRef="#ctx0" brushRef="#br0" timeOffset="20443.289">6341 1009 3665 0 0,'0'0'763'0'0,"0"0"-321"0"0,0 0 211 0 0,0 0 501 0 0,0 0 465 0 0,0 0 82 0 0,0 0-182 0 0,0 0-228 0 0,0 0-204 0 0,0 0-134 0 0,0 0-75 0 0,0 0-33 0 0,0 0 19 0 0,20-2-6 0 0,64-9-39 0 0,-24-13 1239 0 0,-39 7-1666 0 0,0-1 0 0 0,-1-1 0 0 0,-1 0 1 0 0,-1-2-1 0 0,-1 0 0 0 0,-1-1 0 0 0,0 0 0 0 0,11-25-392 0 0,-8 18 143 0 0,-10 15-91 0 0,58-105 237 0 0,-48 32-19 0 0,-19 86-269 0 0,0 0 1 0 0,-1 0-1 0 0,1 0 0 0 0,0 0 1 0 0,0 0-1 0 0,0 0 1 0 0,-1 0-1 0 0,1 0 0 0 0,-1 0 1 0 0,1 0-1 0 0,-1 0 0 0 0,1 0 1 0 0,-1 1-1 0 0,1-1 0 0 0,-1 0 1 0 0,0 0-1 0 0,1 1 1 0 0,-1-1-1 0 0,0 0 0 0 0,0 1 1 0 0,1-1-1 0 0,-1 0 0 0 0,0 1 1 0 0,0-1-1 0 0,0 1 0 0 0,0 0 1 0 0,0-1-1 0 0,0 1 1 0 0,0 0-1 0 0,0-1 0 0 0,0 1 1 0 0,0 0-1 0 0,0 0 0 0 0,0 0 1 0 0,0 0-1 0 0,0 0 0 0 0,0 0 1 0 0,0 0-1 0 0,0 0 0 0 0,0 1 1 0 0,1-1-1 0 0,-1 0 1 0 0,0 0-1 0 0,0 1 0 0 0,0-1 1 0 0,0 1-2 0 0,-46 18-375 0 0,42-16 360 0 0,0-1 0 0 0,0 1 1 0 0,1 0-1 0 0,0 0 0 0 0,-1 1 1 0 0,1-1-1 0 0,0 1 0 0 0,1 0 0 0 0,-1 0 1 0 0,1 0-1 0 0,0 1 0 0 0,0-1 0 0 0,0 1 1 0 0,0-1-1 0 0,1 1 0 0 0,0 0 0 0 0,0 0 1 0 0,0 0-1 0 0,0 4 15 0 0,3-7-5 0 0,0-1-1 0 0,1 1 1 0 0,-1-1 0 0 0,1 0 0 0 0,-1 1-1 0 0,1-1 1 0 0,0 0 0 0 0,0 0 0 0 0,-1 0-1 0 0,1 0 1 0 0,0 0 0 0 0,0-1 0 0 0,0 1-1 0 0,0-1 1 0 0,0 1 0 0 0,0-1 0 0 0,0 1 0 0 0,0-1-1 0 0,0 0 1 0 0,0 0 0 0 0,0 0 0 0 0,0 0-1 0 0,0-1 1 0 0,0 1 0 0 0,0-1 0 0 0,1 1 5 0 0,3 0 7 0 0,198 0 138 0 0,-202 0-133 0 0,0 0 0 0 0,-1 0-1 0 0,1 0 1 0 0,-1 1 0 0 0,1-1 0 0 0,0 1 0 0 0,-1-1-1 0 0,1 1 1 0 0,-1 0 0 0 0,1-1 0 0 0,-1 1 0 0 0,0 0-1 0 0,1 0 1 0 0,-1 0 0 0 0,0 0 0 0 0,0 0 0 0 0,1 1-1 0 0,-1-1 1 0 0,0 0 0 0 0,0 0 0 0 0,0 1 0 0 0,-1-1 0 0 0,1 1-1 0 0,0-1 1 0 0,0 1 0 0 0,-1-1 0 0 0,1 1 0 0 0,-1-1-1 0 0,1 1 1 0 0,-1 0 0 0 0,0-1 0 0 0,0 1 0 0 0,1-1-1 0 0,-1 1 1 0 0,0 0 0 0 0,-1-1 0 0 0,1 1 0 0 0,0 0-1 0 0,0-1 1 0 0,-1 1 0 0 0,1 0-12 0 0,-18 71 465 0 0,10-56-430 0 0,1 0 1 0 0,1 1-1 0 0,1 0 0 0 0,1 0 0 0 0,0 0 0 0 0,1 1 0 0 0,0 13-35 0 0,3-30-23 0 0,0-1 0 0 0,1 1 0 0 0,-1 0 1 0 0,0 0-1 0 0,1 0 0 0 0,-1-1 0 0 0,1 1 1 0 0,0 0-1 0 0,0-1 0 0 0,0 1 0 0 0,0 0 1 0 0,0-1-1 0 0,0 1 0 0 0,0-1 0 0 0,0 1 0 0 0,0-1 1 0 0,1 0-1 0 0,-1 0 0 0 0,0 1 0 0 0,1-1 1 0 0,-1 0-1 0 0,1 0 0 0 0,0 0 0 0 0,-1-1 0 0 0,1 1 1 0 0,0 0-1 0 0,-1 0 0 0 0,1-1 0 0 0,0 1 1 0 0,0-1-1 0 0,0 0 0 0 0,-1 0 0 0 0,1 1 0 0 0,0-1 1 0 0,0 0-1 0 0,0-1 0 0 0,0 1 0 0 0,0 0 1 0 0,-1 0-1 0 0,1-1 0 0 0,1 0 23 0 0,77-19-2488 0 0,-12-14-5229 0 0,-46 23 1704 0 0,-7 5-2514 0 0</inkml:trace>
  <inkml:trace contextRef="#ctx0" brushRef="#br0" timeOffset="20906.971">7471 546 7722 0 0,'0'0'2843'0'0,"0"0"-980"0"0,0 0-620 0 0,0 0-172 0 0,0 0-7 0 0,0 0 3 0 0,0 0-72 0 0,0 0-168 0 0,0 0-174 0 0,0 0-147 0 0,-31 30-128 0 0,-98 95-84 0 0,76-49 33 0 0,48-62-254 0 0,2-6-23 0 0,-1 1-1 0 0,2-1 1 0 0,-1 1 0 0 0,1 0 0 0 0,0 0 0 0 0,1 0-1 0 0,0 0 1 0 0,1 0 0 0 0,0 0 0 0 0,0 0-1 0 0,0 0 1 0 0,2 3-50 0 0,1-8 63 0 0,1 0 0 0 0,-1 0 0 0 0,1-1 0 0 0,0 0 1 0 0,0 0-1 0 0,0 0 0 0 0,0 0 0 0 0,1-1 0 0 0,-1 1 0 0 0,1-1 0 0 0,0 0 0 0 0,-1-1 0 0 0,1 1 0 0 0,0-1 0 0 0,0 0 0 0 0,0 0 0 0 0,0 0 0 0 0,0-1 0 0 0,0 0 0 0 0,0 0 0 0 0,0 0 0 0 0,0 0 0 0 0,0-1 0 0 0,0 0 0 0 0,0 0 1 0 0,0 0-1 0 0,0-1 0 0 0,-1 0 0 0 0,2 0-63 0 0,5-4 109 0 0,1 0 1 0 0,-1-1 0 0 0,0 0-1 0 0,-1-1 1 0 0,0 0 0 0 0,0-1 0 0 0,-1 0-1 0 0,0 0 1 0 0,0-1 0 0 0,-1 0-1 0 0,-1-1 1 0 0,0 0 0 0 0,0 0 0 0 0,-1 0-1 0 0,0-1 1 0 0,-1 0 0 0 0,0 0-1 0 0,-1-1 1 0 0,1-5-110 0 0,-3 13-43 0 0,0 0 1 0 0,0 0-1 0 0,0 0 1 0 0,0 0-1 0 0,-1 0 0 0 0,0 0 1 0 0,0-1-1 0 0,0 1 0 0 0,-1 0 1 0 0,0-1-1 0 0,0 1 0 0 0,0 0 1 0 0,-1-1-1 0 0,1 1 0 0 0,-1 0 1 0 0,-1-1-1 0 0,1 1 1 0 0,-1 0-1 0 0,0 0 0 0 0,0 0 1 0 0,0 0-1 0 0,0 1 0 0 0,-1-1 1 0 0,0 1-1 0 0,0-1 0 0 0,-1 1 1 0 0,1 0-1 0 0,-1 0 0 0 0,0 0 1 0 0,0 1-1 0 0,0-1 1 0 0,0 1-1 0 0,0 0 0 0 0,-1 0 1 0 0,0 1-1 0 0,1-1 0 0 0,-1 1 1 0 0,0 0-1 0 0,0 0 0 0 0,-4 0 43 0 0,-21 1-2646 0 0,11 5-4731 0 0,7-1-4114 0 0</inkml:trace>
  <inkml:trace contextRef="#ctx0" brushRef="#br0" timeOffset="28042.835">12999 233 1592 0 0,'0'0'3928'0'0,"0"0"-1273"0"0,0 0-520 0 0,0 0-105 0 0,0 0-55 0 0,0 0-99 0 0,0 0-177 0 0,0 0-269 0 0,0 0-258 0 0,0 0-201 0 0,0 0-167 0 0,0 0-110 0 0,0 0-78 0 0,-11-17-77 0 0,-38-49-94 0 0,18 46 234 0 0,23 18-623 0 0,-1 0 1 0 0,0 1-1 0 0,1 0 1 0 0,-1 0-1 0 0,0 1 1 0 0,0 1-1 0 0,0-1 0 0 0,1 1 1 0 0,-1 1-1 0 0,0 0 1 0 0,1 0-1 0 0,-1 0 0 0 0,1 1 1 0 0,0 1-1 0 0,0-1 1 0 0,0 1-1 0 0,0 1 0 0 0,0-1 1 0 0,1 1-1 0 0,0 1 1 0 0,0-1-1 0 0,1 1 1 0 0,-1 0-1 0 0,-2 5-56 0 0,-1 0-9 0 0,1 0-1 0 0,0 1 1 0 0,1-1 0 0 0,0 2 0 0 0,1-1-1 0 0,0 1 1 0 0,1 0 0 0 0,0 1 0 0 0,2-1-1 0 0,-1 1 1 0 0,2 0 0 0 0,-1 0 0 0 0,2 0-1 0 0,-1 13 10 0 0,2-22-5 0 0,1 0 0 0 0,-1 0 0 0 0,1 0 0 0 0,0-1 0 0 0,1 1 0 0 0,-1 0-1 0 0,1 0 1 0 0,0-1 0 0 0,0 1 0 0 0,0 0 0 0 0,1-1 0 0 0,0 1 0 0 0,0-1 0 0 0,0 1-1 0 0,0-1 1 0 0,1 0 0 0 0,-1 0 0 0 0,1 0 0 0 0,0 0 0 0 0,0-1 0 0 0,1 1 0 0 0,-1-1-1 0 0,1 0 1 0 0,0 0 0 0 0,-1 0 0 0 0,1 0 0 0 0,1-1 0 0 0,-1 1 0 0 0,0-1 0 0 0,0 0-1 0 0,1-1 1 0 0,1 2 5 0 0,6-1 28 0 0,1 0 0 0 0,-1-1 0 0 0,0 0 0 0 0,0-1 0 0 0,1-1 0 0 0,-1 1 0 0 0,0-2 0 0 0,0 0 0 0 0,0 0 0 0 0,0-1 0 0 0,0-1 0 0 0,-1 0 0 0 0,1 0 0 0 0,-1-1 0 0 0,0-1 0 0 0,0 0 0 0 0,-1 0 0 0 0,0-1 0 0 0,7-6-28 0 0,10-9 62 0 0,-2 0 0 0 0,0-2-1 0 0,-2 0 1 0 0,0-2 0 0 0,-2-1 0 0 0,10-16-62 0 0,71-77 138 0 0,-137 245 263 0 0,20-48-334 0 0,3 1 1 0 0,3 0-1 0 0,4 1 0 0 0,3 13-67 0 0,-3 47 106 0 0,-16 35-141 0 0,19-159 247 0 0,-1-2-1630 0 0,8-27-2777 0 0,-2 5-1341 0 0,0 4-6376 0 0</inkml:trace>
  <inkml:trace contextRef="#ctx0" brushRef="#br0" timeOffset="26665.608">11991 214 1224 0 0,'0'0'1491'0'0,"0"0"36"0"0,0 0 290 0 0,0 0 330 0 0,0 0 92 0 0,0 0-136 0 0,0 0-336 0 0,0 0-349 0 0,0 0-217 0 0,0 0-167 0 0,0 0-137 0 0,0 0-138 0 0,0 0-103 0 0,-6-2-137 0 0,4 0-514 0 0,0 1 58 0 0,0 0 0 0 0,0 0 1 0 0,0 0-1 0 0,0 0 0 0 0,0 0 0 0 0,0 1 0 0 0,0-1 0 0 0,0 1 0 0 0,-1-1 1 0 0,1 1-1 0 0,0 0 0 0 0,0 0 0 0 0,0 0 0 0 0,0 0 0 0 0,-1 0 1 0 0,1 0-1 0 0,0 0 0 0 0,0 1 0 0 0,0-1 0 0 0,0 1 0 0 0,0 0 0 0 0,0 0 1 0 0,0-1-1 0 0,0 1 0 0 0,0 0 0 0 0,-2 2-63 0 0,-7 6 93 0 0,-1 1-1 0 0,2 1 1 0 0,-1 0-1 0 0,1 0 1 0 0,1 1-1 0 0,0 0 1 0 0,1 1-1 0 0,-1 2-92 0 0,-1 0 3 0 0,1 0 0 0 0,1 1 0 0 0,1-1 0 0 0,0 1 0 0 0,1 1 0 0 0,1-1 0 0 0,0 1 0 0 0,2 0 0 0 0,-1 0 0 0 0,2 0 0 0 0,1 1 0 0 0,0-1 0 0 0,1 0 0 0 0,1 5-3 0 0,-1-19 2 0 0,1 0 0 0 0,1 0 0 0 0,-1 0 0 0 0,0 0 0 0 0,1 0 0 0 0,-1 0 0 0 0,1 0 0 0 0,0-1 0 0 0,0 1 1 0 0,0-1-1 0 0,0 1 0 0 0,0-1 0 0 0,1 0 0 0 0,-1 0 0 0 0,1 0 0 0 0,-1 0 0 0 0,1 0 0 0 0,0 0 0 0 0,0-1 0 0 0,-1 0 0 0 0,1 1 1 0 0,0-1-1 0 0,1 0 0 0 0,-1 0 0 0 0,0-1 0 0 0,0 1 0 0 0,0-1 0 0 0,2 1-2 0 0,91-3 642 0 0,-76-3-500 0 0,0-2 0 0 0,-1 0 1 0 0,0-2-1 0 0,0 0 0 0 0,-1-1 1 0 0,0 0-1 0 0,0-2 0 0 0,-2 0 0 0 0,1-1 1 0 0,5-7-143 0 0,72-101 933 0 0,-86 108-915 0 0,0 1 0 0 0,-1-1 0 0 0,-1-1 1 0 0,0 1-1 0 0,-1-1 0 0 0,-1 0 0 0 0,0 0 0 0 0,0 0 0 0 0,-2-1 0 0 0,0 1 0 0 0,0-1 0 0 0,-1 0 0 0 0,-2-10-18 0 0,-1 20-57 0 0,-1 1 0 0 0,0 0 1 0 0,0 0-1 0 0,0 1 0 0 0,0-1 0 0 0,-1 1 1 0 0,0-1-1 0 0,1 1 0 0 0,-1 0 0 0 0,0 1 0 0 0,-1-1 1 0 0,1 1-1 0 0,0-1 0 0 0,-1 1 0 0 0,1 0 1 0 0,-1 1-1 0 0,0-1 0 0 0,0 1 0 0 0,1 0 0 0 0,-1 0 1 0 0,0 1-1 0 0,0 0 0 0 0,0-1 0 0 0,0 1 1 0 0,0 1-1 0 0,0-1 0 0 0,0 1 0 0 0,1 0 0 0 0,-1 0 1 0 0,0 0-1 0 0,0 1 0 0 0,1 0 0 0 0,-2 0 57 0 0,-104 52-2432 0 0,66-25-1191 0 0,14-8-1716 0 0,6-5-6120 0 0</inkml:trace>
  <inkml:trace contextRef="#ctx0" brushRef="#br0" timeOffset="27133.586">12016 619 5361 0 0,'0'0'3115'0'0,"0"0"-985"0"0,0 0-512 0 0,0 0-124 0 0,0 0-91 0 0,0 0-159 0 0,0 0-216 0 0,0 0-201 0 0,0 0-146 0 0,0 0-100 0 0,0 0-104 0 0,0 0-85 0 0,0 0-72 0 0,-28 15-44 0 0,-87 47-46 0 0,68-20 70 0 0,45-35-254 0 0,-2 5-10 0 0,0 0 0 0 0,0 0-1 0 0,2 0 1 0 0,-1 0 0 0 0,2 1 0 0 0,0-1-1 0 0,0 1 1 0 0,1-1 0 0 0,1 6-36 0 0,1-12 45 0 0,0-1 1 0 0,0 1 0 0 0,1-1-1 0 0,0 0 1 0 0,0 0 0 0 0,0 0-1 0 0,0-1 1 0 0,1 1 0 0 0,0-1 0 0 0,0 1-1 0 0,0-1 1 0 0,1-1 0 0 0,-1 1-1 0 0,1-1 1 0 0,0 1 0 0 0,0-1-1 0 0,0 0 1 0 0,0-1 0 0 0,1 0-1 0 0,-1 1 1 0 0,1-2 0 0 0,-1 1-1 0 0,1-1 1 0 0,0 1 0 0 0,-1-2 0 0 0,1 1-1 0 0,0-1 1 0 0,0 0 0 0 0,0 0-1 0 0,-1 0 1 0 0,1-1-46 0 0,14 1 203 0 0,-1-2 0 0 0,1 0 1 0 0,-1-1-1 0 0,0-1 0 0 0,0-1 0 0 0,0 0 1 0 0,-1-2-1 0 0,0 0 0 0 0,0-1 0 0 0,13-8-203 0 0,-23 12 23 0 0,0 0 0 0 0,-1-1 0 0 0,1 1 0 0 0,-1-1 0 0 0,0-1 0 0 0,-1 0 0 0 0,1 0 0 0 0,-1 0 0 0 0,-1 0 0 0 0,1-1 0 0 0,-1 0 0 0 0,0 0 0 0 0,0-1 0 0 0,-1 1 0 0 0,0-1 0 0 0,-1 0 0 0 0,1 0 0 0 0,-1 0-1 0 0,-1-1 1 0 0,0 1 0 0 0,0-1 0 0 0,-1 1 0 0 0,0-1 0 0 0,0 0 0 0 0,-1 1 0 0 0,0-1 0 0 0,0 0 0 0 0,-1 1 0 0 0,0-1 0 0 0,-1 0 0 0 0,0 1 0 0 0,0 0 0 0 0,-1-1 0 0 0,0 1 0 0 0,-1 0 0 0 0,1 0 0 0 0,-2 1 0 0 0,1-1-1 0 0,-1 1 1 0 0,0 0 0 0 0,0 0 0 0 0,-1 0 0 0 0,-4-4-23 0 0,1 6-103 0 0,1 0 0 0 0,-1 0 0 0 0,1 1 0 0 0,-1 0-1 0 0,0 0 1 0 0,-1 1 0 0 0,1 0 0 0 0,-1 1 0 0 0,1 0-1 0 0,-1 1 1 0 0,0 0 0 0 0,1 0 0 0 0,-1 1 0 0 0,0 0 0 0 0,0 1-1 0 0,1 0 1 0 0,-1 0 0 0 0,0 1 103 0 0,-51 14-2944 0 0,7 9-3480 0 0,36-13-4934 0 0</inkml:trace>
  <inkml:trace contextRef="#ctx0" brushRef="#br0" timeOffset="25050.025">10886 266 3265 0 0,'0'0'1640'0'0,"0"0"-154"0"0,0 0 23 0 0,0 0 205 0 0,0 0 142 0 0,0 0-54 0 0,0 0-203 0 0,0 0-300 0 0,0 0-308 0 0,0 0-191 0 0,0 0-146 0 0,0-3-88 0 0,5-9 1338 0 0,-5 12-1707 0 0,5 23 1618 0 0,0-5-1462 0 0,-1 0 0 0 0,-1 1 0 0 0,0 0 0 0 0,-1-1 0 0 0,-1 1 0 0 0,-1 0 0 0 0,-2 14-353 0 0,2 6 179 0 0,-9 296 330 0 0,-5-240-493 0 0,9-66-117 0 0,5-28 64 0 0,0-1-5 0 0,0 0-15 0 0,0 0-38 0 0,0 0 10 0 0,0 0-27 0 0,0 0-39 0 0,0 0-37 0 0,0 0-59 0 0,0 0-93 0 0,0 0-118 0 0,7-19-3685 0 0,4-1-4129 0 0,-7 15-2672 0 0</inkml:trace>
  <inkml:trace contextRef="#ctx0" brushRef="#br0" timeOffset="25570.361">11147 225 3001 0 0,'0'0'2667'0'0,"0"0"-852"0"0,0 0-293 0 0,0 0 159 0 0,0 0 250 0 0,0 0 39 0 0,0 0-207 0 0,0 0-320 0 0,0 0-353 0 0,0 0-233 0 0,0 0-182 0 0,0 0-128 0 0,0 0-75 0 0,-1-2-63 0 0,-7-5-58 0 0,6 5-60 0 0,2 24 917 0 0,3 38 21 0 0,-1-46-1027 0 0,-1 1 1 0 0,0 0-1 0 0,-1 0 0 0 0,-1-1 1 0 0,0 1-1 0 0,-2 0 0 0 0,1-1 0 0 0,-4 8-202 0 0,-7 22 238 0 0,2 1-1 0 0,2 0 0 0 0,1 1 1 0 0,0 35-238 0 0,3 203 241 0 0,12-295-1425 0 0,7-16-3794 0 0,-7 18-2521 0 0,-4 4-4186 0 0</inkml:trace>
  <inkml:trace contextRef="#ctx0" brushRef="#br0" timeOffset="26041.175">11377 825 11955 0 0,'0'0'2975'0'0,"0"0"-1523"0"0,0 0-644 0 0,0 0 77 0 0,0 0 239 0 0,0 0 133 0 0,0 0-110 0 0,0 0-300 0 0,0 0-297 0 0,0 0-218 0 0,0 0-115 0 0,0 0-53 0 0,-15 19 284 0 0,-6 10-10 0 0,21-29-408 0 0,0 0-2 0 0,0 0-16 0 0,15-3 99 0 0,39-45 590 0 0,-54 47-686 0 0,0 0-1 0 0,-1 0 0 0 0,1 0 1 0 0,-1 0-1 0 0,1 0 0 0 0,-1 1 1 0 0,0-1-1 0 0,1 0 0 0 0,-1 0 1 0 0,0 1-1 0 0,1-1 0 0 0,-1 0 0 0 0,0 1 1 0 0,0-1-1 0 0,0 1 0 0 0,0-1 1 0 0,1 1-1 0 0,-1-1 0 0 0,0 1 1 0 0,0-1-1 0 0,0 1 0 0 0,0 0 1 0 0,0 0-1 0 0,0 0 0 0 0,0-1 0 0 0,0 1 1 0 0,0 0-1 0 0,0 0 0 0 0,0 0 1 0 0,0 1-1 0 0,0-1 0 0 0,0 0 1 0 0,0 0-1 0 0,0 0 0 0 0,0 1 1 0 0,0-1-1 0 0,0 0 0 0 0,0 1 0 0 0,0-1 1 0 0,0 1-1 0 0,1-1 0 0 0,-1 1 1 0 0,0 0-1 0 0,0-1 0 0 0,0 1-14 0 0,-6 0-209 0 0,7-1-83 0 0,0 0-177 0 0,0 0-255 0 0,0 0-362 0 0,11 0-5215 0 0,-6 0-637 0 0,-1-3-3168 0 0</inkml:trace>
  <inkml:trace contextRef="#ctx0" brushRef="#br0" timeOffset="32006.935">10372 56 0 0 0,'0'0'991'0'0,"0"0"484"0"0,0 0 117 0 0,0 0-185 0 0,0 0-240 0 0,0 0-232 0 0,3-4-151 0 0,8-11-22 0 0,-8 12 75 0 0,-3 3 107 0 0,0 0 69 0 0,0 30 4008 0 0,9 209-638 0 0,-9 677-1906 0 0,-13-740-2241 0 0,13-175-244 0 0,0-1 14 0 0,0 1 6 0 0,0 1-10 0 0,0-1-12 0 0,0-1-10 0 0,0 0 8 0 0,0 0 24 0 0,0 0 8 0 0,0 0-5 0 0,0 0 12 0 0,29-15 293 0 0,-7 6-316 0 0,1 1-1 0 0,-1 1 1 0 0,1 2 0 0 0,1 0-1 0 0,-1 1 1 0 0,1 1-1 0 0,-1 1 1 0 0,1 1 0 0 0,0 2-1 0 0,14 1-3 0 0,4-1 11 0 0,356-9-97 0 0,83 4 84 0 0,-44-7-85 0 0,130-14 103 0 0,30-31-49 0 0,-245 24-54 0 0,-303 31 91 0 0,-28-6 1263 0 0,-43-40-886 0 0,16 19-337 0 0,0-1-1 0 0,1 1 1 0 0,2-1-1 0 0,1 0 1 0 0,1 0-1 0 0,2 1 1 0 0,1-1-1 0 0,2-8-43 0 0,11-262-8 0 0,-12-68 30 0 0,-20 315-12 0 0,2 4-55 0 0,13-22 45 0 0,3 59-10 0 0,-13-4-43 0 0,-11 5-116 0 0,-6 4 100 0 0,0 2 1 0 0,0 1-1 0 0,0 1 1 0 0,0 2-1 0 0,-24 2 69 0 0,-10-1-65 0 0,-339 15-51 0 0,-385-6 132 0 0,502 4-36 0 0,-162 19 6 0 0,226-29 66 0 0,123-22-32 0 0,-53 4-62 0 0,77 6-1565 0 0,18 16 1741 0 0,-139-5 717 0 0,21 1-1381 0 0,110 22-2082 0 0,56-20 1717 0 0,-2 1-2119 0 0,4-6-7038 0 0,4-1 2386 0 0</inkml:trace>
  <inkml:trace contextRef="#ctx0" brushRef="#br0" timeOffset="34224.666">1 1731 408 0 0,'0'0'1183'0'0,"0"0"-419"0"0,0 0-361 0 0,0 0-154 0 0,0 0 75 0 0,0 0 231 0 0,0 0 256 0 0,0 0 177 0 0,0 0 38 0 0,0 0-53 0 0,0 0-76 0 0,16-7-73 0 0,120-41 1371 0 0,318-33 3278 0 0,252-15-3083 0 0,-413 67-1924 0 0,290 10-466 0 0,-352 16 109 0 0,1392-20 877 0 0,-920-3-36 0 0,-92 0-66 0 0,361-10 167 0 0,-112 62-571 0 0,-423-11-360 0 0,139 14-25 0 0,-158-3-71 0 0,-15-4-23 0 0,497 0-47 0 0,-811-22 46 0 0,304 23-75 0 0,129 13 83 0 0,59-33 75 0 0,-218-14-239 0 0,4 16 156 0 0,-113-2-76 0 0,-209-6 93 0 0,0-3 0 0 0,0-1 1 0 0,0-2-1 0 0,12-6-17 0 0,-10 4 0 0 0,1 1-1 0 0,1 3 1 0 0,0 2 0 0 0,26 1 0 0 0,253 0-27 0 0,-183-14 44 0 0,-65 15-729 0 0,17 0-1635 0 0,-34 8-7967 0 0,-52-4-258 0 0</inkml:trace>
  <inkml:trace contextRef="#ctx0" brushRef="#br0" timeOffset="40858.774">943 2884 0 0 0,'0'0'495'0'0,"0"0"470"0"0,0 0 232 0 0,0 0 63 0 0,2-4 29 0 0,7-8 29 0 0,-7 9 13 0 0,-2 3-20 0 0,0 0-64 0 0,0 0-87 0 0,0 0-105 0 0,0 0-55 0 0,0 0-38 0 0,0 0-35 0 0,0 0-47 0 0,0 0-79 0 0,0 18 7336 0 0,0-7-7708 0 0,0-10-389 0 0,0-1-2 0 0,0 0 11 0 0,0 0-6 0 0,0 0-2 0 0,0 0 6 0 0,0 0-2 0 0,0 0-8 0 0,0 0 9 0 0,-13 251 827 0 0,9-37-820 0 0,6 197 22 0 0,2-9-78 0 0,9-35 42 0 0,-11-301-17 0 0,-2 1 1 0 0,-4-1-1 0 0,-2 0 0 0 0,-13 52-22 0 0,11 67 69 0 0,10-116-53 0 0,4 182 54 0 0,6-130-8 0 0,-12 203-26 0 0,-14-148 45 0 0,14 38 75 0 0,0-214-135 0 0,0 0-14 0 0,0 0-18 0 0,0 0 9 0 0,0 0 20 0 0,0 0-12 0 0,0 0 12 0 0,25 1 236 0 0,-12 1-251 0 0,0 0 0 0 0,0-1 0 0 0,0 0 0 0 0,0-2 0 0 0,0 1 0 0 0,-1-1 0 0 0,1-1 0 0 0,9-2-3 0 0,23-3 28 0 0,96-15-31 0 0,49 12 58 0 0,210-5-30 0 0,15 8 110 0 0,-180-4-61 0 0,243 3-12 0 0,-193-6-41 0 0,18 36 16 0 0,-24-13 6 0 0,-178-11-12 0 0,479 2 73 0 0,-329-8 80 0 0,321 0-93 0 0,-357 9 3 0 0,-31 7-108 0 0,63 14 182 0 0,55-21 178 0 0,-243-2-199 0 0,-59 1-115 0 0,0 0 12 0 0,0 0-8 0 0,0 0-20 0 0,0 0 7 0 0,0 0 3 0 0,0 0-14 0 0,0 0-6 0 0,0 0-5 0 0,0 0 26 0 0,0 0 13 0 0,0 0 1 0 0,0 0-17 0 0,0 0 3 0 0,0 0-7 0 0,0 0 6 0 0,0 0 12 0 0,0 0-24 0 0,0 0-6 0 0,0 0 0 0 0,0 0-4 0 0,-35-15-1796 0 0,35 14 1647 0 0,-10-3-2019 0 0,4 1-2471 0 0,4 0-7229 0 0</inkml:trace>
  <inkml:trace contextRef="#ctx0" brushRef="#br0" timeOffset="44097.789">1807 4688 0 0 0,'0'0'235'0'0,"0"0"962"0"0,0 0 634 0 0,0 0 356 0 0,0 0 86 0 0,0 0-239 0 0,0 0-386 0 0,0 0-374 0 0,0 0-341 0 0,0 0-229 0 0,4 19 1833 0 0,67 50 1943 0 0,146 49-1206 0 0,-3-5-2441 0 0,-174-87-566 0 0,-40-25-232 0 0,0-1 29 0 0,0 0 13 0 0,0 0 22 0 0,0 0 5 0 0,0 0 0 0 0,0 0-3 0 0,0 0-8 0 0,0 0 3 0 0,0 0-20 0 0,0 0-14 0 0,0 0-21 0 0,0 0-14 0 0,0 0-5 0 0,0 0-6 0 0,0 0-6 0 0,0 0 0 0 0,0 0 6 0 0,0 0-20 0 0,0 0-13 0 0,0 0-8 0 0,0 0 10 0 0,20 30-20 0 0,12-1 57 0 0,-12-18-20 0 0,30-59 321 0 0,175-151-263 0 0,-124 111-48 0 0,-57 58 44 0 0,-10 4-33 0 0,-25 22-57 0 0,-16 5-151 0 0,-13 14-1090 0 0,8-5-3127 0 0,8-3-4996 0 0,2-6-1910 0 0</inkml:trace>
  <inkml:trace contextRef="#ctx0" brushRef="#br0" timeOffset="44618.071">3171 4540 0 0 0,'0'0'898'0'0,"0"0"339"0"0,0 0 307 0 0,0 0 258 0 0,0 0 129 0 0,0 0-72 0 0,0 0-236 0 0,0 0-289 0 0,0 0-234 0 0,0 0-165 0 0,0 0-120 0 0,0 0-82 0 0,0 0-63 0 0,-19 8-93 0 0,-59 23-66 0 0,36-1 335 0 0,33-17-549 0 0,4-6-190 0 0,0 0-1 0 0,1 1 1 0 0,-1 0 0 0 0,1-1-1 0 0,1 1 1 0 0,0 1 0 0 0,0-1 0 0 0,0 0-1 0 0,1 1 1 0 0,1-1 0 0 0,-1 1-1 0 0,1 0 1 0 0,1 0 0 0 0,0-1-1 0 0,0 1 1 0 0,1 7-107 0 0,-1-14 43 0 0,0-1-1 0 0,1 1 1 0 0,-1 0-1 0 0,1 0 1 0 0,-1 0 0 0 0,1 0-1 0 0,0-1 1 0 0,0 1 0 0 0,0 0-1 0 0,0 0 1 0 0,0-1-1 0 0,0 1 1 0 0,0-1 0 0 0,0 1-1 0 0,0-1 1 0 0,1 0-1 0 0,-1 1 1 0 0,1-1 0 0 0,-1 0-1 0 0,1 0 1 0 0,0 0-1 0 0,-1 0 1 0 0,1 0 0 0 0,0 0-1 0 0,-1 0 1 0 0,1-1 0 0 0,0 1-1 0 0,0-1 1 0 0,0 1-1 0 0,0-1 1 0 0,0 0 0 0 0,0 0-1 0 0,0 0 1 0 0,-1 0-1 0 0,3 0-42 0 0,68-12 1467 0 0,-63 8-1368 0 0,0-1 1 0 0,-1-1-1 0 0,1 0 0 0 0,-1 0 1 0 0,0 0-1 0 0,-1-1 0 0 0,1 0 1 0 0,-2-1-1 0 0,1 0 0 0 0,-1 0 1 0 0,0 0-1 0 0,0-1 0 0 0,-1 0 1 0 0,0 0-1 0 0,-1 0 0 0 0,0 0 1 0 0,-1-1-1 0 0,0 0 0 0 0,0 1 1 0 0,-1-1-1 0 0,0 0 0 0 0,0 0 1 0 0,-2-1-1 0 0,1 1 0 0 0,-1-10-99 0 0,-3 16-32 0 0,0-1 0 0 0,1 1-1 0 0,-1 0 1 0 0,-1 1 0 0 0,1-1-1 0 0,0 1 1 0 0,-1-1 0 0 0,0 1-1 0 0,0 0 1 0 0,0 0 0 0 0,0 1-1 0 0,0-1 1 0 0,-1 1 0 0 0,1 0-1 0 0,-1 0 1 0 0,1 0 0 0 0,-1 1-1 0 0,0 0 1 0 0,0 0 0 0 0,0 0-1 0 0,0 0 1 0 0,0 1 0 0 0,1-1-1 0 0,-1 1 1 0 0,0 1 0 0 0,0-1-1 0 0,0 1 1 0 0,0 0 0 0 0,-2 0 32 0 0,-4 0-266 0 0,1 0 0 0 0,-1 1 0 0 0,0 0 0 0 0,0 1 0 0 0,1 0 1 0 0,-1 1-1 0 0,1 0 0 0 0,0 1 0 0 0,1 0 0 0 0,-9 5 266 0 0,-19 14-3255 0 0,3 0-3386 0 0,16-9-4743 0 0</inkml:trace>
  <inkml:trace contextRef="#ctx0" brushRef="#br0" timeOffset="47168.259">2403 5085 0 0 0,'0'0'216'0'0,"0"0"686"0"0,0 0 224 0 0,0 0 21 0 0,0 0-48 0 0,0 0-92 0 0,0 0-135 0 0,0 0-143 0 0,4 0 7320 0 0,11 0 1093 0 0,-15 0-9108 0 0,0 0-9 0 0,0 0-9 0 0,0 23 308 0 0,5 275 767 0 0,-1-251-980 0 0,-3-43-99 0 0,0-4 4 0 0,-1 0 0 0 0,0 0-4 0 0,0 0-18 0 0,1 10 883 0 0,1 10-928 0 0,-13 86 88 0 0,11-106-57 0 0,3 30 49 0 0,-47 36 978 0 0,2-2-1029 0 0,-2-3-1 0 0,-3-1 0 0 0,-31 28 23 0 0,-30 37-21 0 0,95-92-506 0 0,24-78-4394 0 0,1 28-1956 0 0,-10 16 1313 0 0,-2-2-4277 0 0</inkml:trace>
  <inkml:trace contextRef="#ctx0" brushRef="#br0" timeOffset="47892.297">2396 5652 0 0 0,'0'0'239'0'0,"0"0"918"0"0,0 0 609 0 0,0 0 180 0 0,0 0-246 0 0,0 0-502 0 0,0 0-389 0 0,0 0-134 0 0,0 0 32 0 0,0 0 98 0 0,0 0 84 0 0,1 1 344 0 0,3 4 8550 0 0,-4-4-10049 0 0,0 0 469 0 0,28 76 2569 0 0,-3-24-2132 0 0,57 207 60 0 0,-77-245-676 0 0,0 1-1 0 0,1-1 0 0 0,1-1 0 0 0,1 1 0 0 0,0-1 1 0 0,1-1-1 0 0,0 1 0 0 0,1-1 0 0 0,0-1 0 0 0,7 5-23 0 0,-16-12-386 0 0,-14-18-721 0 0,10 8 448 0 0,-7-13-1473 0 0,4 5-5985 0 0,3 6-3757 0 0</inkml:trace>
  <inkml:trace contextRef="#ctx0" brushRef="#br0" timeOffset="49094.558">2506 4592 0 0 0,'0'0'564'0'0,"0"0"275"0"0,0 0 80 0 0,0 0 5 0 0,0 0-4 0 0,0 0 24 0 0,0 0 37 0 0,0 0 40 0 0,0 0 1 0 0,3-1 772 0 0,3-2 5860 0 0,-18 7-1578 0 0,-11 338-4867 0 0,9-202-929 0 0,-10-92-143 0 0,41-81-1260 0 0,8-8-6819 0 0,-21 30-3500 0 0</inkml:trace>
  <inkml:trace contextRef="#ctx0" brushRef="#br0" timeOffset="49765.184">2394 3988 80 0 0,'0'0'1330'0'0,"0"0"205"0"0,0 0 241 0 0,0 0 204 0 0,0 0 17 0 0,0 0-197 0 0,0 0-255 0 0,0 0-313 0 0,0 0-276 0 0,0 0-172 0 0,0 0-81 0 0,0 0-36 0 0,0 0-24 0 0,-16-2-47 0 0,-51-7-67 0 0,24 23 516 0 0,37-9-846 0 0,-7 3-40 0 0,0 1-1 0 0,1 1 0 0 0,1 0 0 0 0,-1 0 0 0 0,2 1 0 0 0,-1 1 1 0 0,2 0-1 0 0,-1 0 0 0 0,2 1 0 0 0,0 0 0 0 0,0 0 0 0 0,1 1 0 0 0,1 0 1 0 0,0 0-1 0 0,1 1 0 0 0,1 0 0 0 0,0-1 0 0 0,1 2 0 0 0,0-1 1 0 0,1 0-1 0 0,1 0 0 0 0,1 10-158 0 0,0-13 59 0 0,1 1 0 0 0,0-1 1 0 0,1 0-1 0 0,1 1 0 0 0,0-1 0 0 0,1-1 0 0 0,0 1 1 0 0,0 0-1 0 0,1-1 0 0 0,1 0 0 0 0,0 0 1 0 0,1-1-1 0 0,0 1 0 0 0,0-1 0 0 0,1-1 0 0 0,0 0 1 0 0,1 0-1 0 0,0 0 0 0 0,0-1 0 0 0,1 0 1 0 0,0-1-1 0 0,0 0 0 0 0,1-1 0 0 0,0 0 0 0 0,0-1 1 0 0,1 0-1 0 0,-1 0 0 0 0,1-2 0 0 0,0 1 1 0 0,0-1-1 0 0,0-1 0 0 0,1 0-59 0 0,3 1 108 0 0,0 0-1 0 0,0-1 1 0 0,0-1-1 0 0,0-1 1 0 0,0 0 0 0 0,0-1-1 0 0,0 0 1 0 0,0-2-1 0 0,0 1 1 0 0,0-2 0 0 0,0-1-1 0 0,-1 0 1 0 0,5-2-108 0 0,-4-2 114 0 0,-10 7-44 0 0,0-1 0 0 0,0 0 0 0 0,-1-1 0 0 0,1 1 0 0 0,-1-1 0 0 0,0 0 0 0 0,1 0 0 0 0,-2-1 0 0 0,1 1 0 0 0,-1-1 0 0 0,1 0 0 0 0,-1-1 0 0 0,0 1 0 0 0,-1-1 0 0 0,0 1 0 0 0,1-3-70 0 0,1-9 88 0 0,-1 0 1 0 0,-1 0 0 0 0,0 0-1 0 0,-1 0 1 0 0,-1-1 0 0 0,-1 1 0 0 0,-1-13-89 0 0,1 3-3 0 0,-2-4-45 0 0,-2 0 1 0 0,0 1-1 0 0,-2-1 0 0 0,-1 1 0 0 0,-2 0 0 0 0,-1 0 0 0 0,-1 1 0 0 0,-1 1 0 0 0,-2 0 1 0 0,-10-14 47 0 0,21 33-105 0 0,-1 1 0 0 0,-1 0 1 0 0,0-1-1 0 0,0 2 1 0 0,0-1-1 0 0,-1 1 1 0 0,-1 0-1 0 0,1 0 0 0 0,-1 0 1 0 0,0 1-1 0 0,0 0 1 0 0,-1 1-1 0 0,1-1 0 0 0,-1 1 1 0 0,-1 1-1 0 0,1 0 1 0 0,-1 0-1 0 0,1 0 1 0 0,-1 1-1 0 0,0 1 0 0 0,0-1 1 0 0,-1 2-1 0 0,1-1 1 0 0,0 1-1 0 0,-1 0 1 0 0,1 1-1 0 0,0 0 0 0 0,-1 1 1 0 0,1 0-1 0 0,0 0 1 0 0,-1 1-1 0 0,1 0 0 0 0,0 1 1 0 0,0 0-1 0 0,0 0 1 0 0,-5 4 104 0 0,-50 50-2306 0 0,30-14-3845 0 0,22-26-4891 0 0</inkml:trace>
  <inkml:trace contextRef="#ctx0" brushRef="#br0" timeOffset="50392.06">2254 4113 0 0 0,'0'0'2254'0'0,"0"0"-88"0"0,0 0 51 0 0,0 0 32 0 0,0 0-43 0 0,0 0-186 0 0,0 0-320 0 0,0 0-342 0 0,0 0-362 0 0,0 0-257 0 0,0 0-99 0 0,0 0-62 0 0,0 0-55 0 0,-4 5-53 0 0,-17 30 632 0 0,34-22-2232 0 0,-2-14-2877 0 0,-7 1-540 0 0,-1 0-6323 0 0</inkml:trace>
  <inkml:trace contextRef="#ctx0" brushRef="#br0" timeOffset="50782.826">2405 4102 6953 0 0,'0'0'2186'0'0,"0"0"-157"0"0,0 0 86 0 0,0 0 68 0 0,0 0-161 0 0,0 0-426 0 0,0 0-517 0 0,0 0-355 0 0,0 0-194 0 0,0 0-121 0 0,0 0-82 0 0,0 0-106 0 0,0 0-86 0 0,-2 3-49 0 0,1-1-399 0 0,-12 26 899 0 0,20-10-7647 0 0,-4-17-3073 0 0</inkml:trace>
  <inkml:trace contextRef="#ctx0" brushRef="#br0" timeOffset="51238.835">2269 4316 0 0 0,'0'0'1187'0'0,"0"0"243"0"0,0 0 382 0 0,0 0 300 0 0,0 0 98 0 0,0 0-197 0 0,0 0-428 0 0,0 0-446 0 0,0 0-339 0 0,0 0-183 0 0,0 0-104 0 0,0 0-16 0 0,0 2 44 0 0,0 2-285 0 0,1 0 0 0 0,-1 0 0 0 0,1-1 0 0 0,0 1 0 0 0,1 0 1 0 0,-1-1-1 0 0,1 1 0 0 0,-1-1 0 0 0,1 1 0 0 0,0-1 0 0 0,0 0 1 0 0,0 0-1 0 0,1 0 0 0 0,-1 0 0 0 0,1 0 0 0 0,0-1 0 0 0,0 1 1 0 0,0 0-257 0 0,5 3 235 0 0,1 1 1 0 0,-1-2-1 0 0,1 1 0 0 0,0-1 1 0 0,0 0-1 0 0,1-1 1 0 0,-1 0-1 0 0,1-1 1 0 0,0 0-1 0 0,7 1-235 0 0,-13-3 58 0 0,0-1 0 0 0,-1 0-1 0 0,1 0 1 0 0,0 0 0 0 0,-1 0 0 0 0,1 0 0 0 0,0-1 0 0 0,-1 0-1 0 0,1 0 1 0 0,0 0 0 0 0,-1 0 0 0 0,1 0 0 0 0,-1-1-1 0 0,0 1 1 0 0,1-1 0 0 0,-1 0 0 0 0,0 0 0 0 0,0 0-1 0 0,0-1 1 0 0,0 1 0 0 0,-1-1 0 0 0,1 0 0 0 0,-1 1 0 0 0,1-1-1 0 0,-1 0 1 0 0,0 0 0 0 0,0-1 0 0 0,1-2-58 0 0,2-2 14 0 0,-1-2 0 0 0,-1 1 1 0 0,1-1-1 0 0,-1 1 0 0 0,-1-1 1 0 0,0 0-1 0 0,0 0 0 0 0,-1 0 0 0 0,0 0 1 0 0,-1-4-15 0 0,-4 8-2043 0 0,1 5-3723 0 0,1 1-5903 0 0</inkml:trace>
  <inkml:trace contextRef="#ctx0" brushRef="#br0" timeOffset="56387.553">3425 4500 0 0 0,'0'0'701'0'0,"0"0"397"0"0,0 0 318 0 0,0 0 125 0 0,0 0 15 0 0,0 0-214 0 0,0 0-313 0 0,0 0-215 0 0,0 0-180 0 0,0 0-92 0 0,-2-4-19 0 0,-7-14 8 0 0,37 0 2379 0 0,-22 17-2804 0 0,80-40-1625 0 0,-47 20-8370 0 0,-34 17 6554 0 0</inkml:trace>
  <inkml:trace contextRef="#ctx0" brushRef="#br0" timeOffset="56726.328">3791 4249 0 0 0,'0'0'1827'0'0,"0"0"-1093"0"0,0 0-441 0 0,0 0 36 0 0,0 0 166 0 0,0 0 135 0 0,0 0-45 0 0,0 0-129 0 0,0 0-202 0 0,0 0-206 0 0,0 0-111 0 0,0 0-93 0 0,0 0-142 0 0,16-13-156 0 0,50-41-150 0 0,-10 29-2943 0 0,-42 22 3018 0 0,-9 3 529 0 0</inkml:trace>
  <inkml:trace contextRef="#ctx0" brushRef="#br0" timeOffset="56727.328">4042 4117 0 0 0,'0'0'0'0'0,"0"0"0"0"0,0 0 0 0 0,0 0 1064 0 0,0 0 184 0 0,0 0-135 0 0,0 0-201 0 0,0 0-312 0 0,0 0-272 0 0,0 0-192 0 0,0 0-152 0 0,0 0-72 0 0,0 0-152 0 0,0 0-176 0 0,97-55-296 0 0,-86 51-384 0 0,0 4-417 0 0,-7-4 193 0 0</inkml:trace>
  <inkml:trace contextRef="#ctx0" brushRef="#br0" timeOffset="57018.092">4439 4006 3481 0 0,'0'0'920'0'0,"0"0"-776"0"0,0 0-272 0 0,0 0-32 0 0,0 0 88 0 0,0 0 56 0 0,0 0-32 0 0,0 0-48 0 0,0 0-176 0 0,0 0-120 0 0,0 0-232 0 0,0 0-297 0 0,0 0-191 0 0,114-33 408 0 0,-103 33 704 0 0</inkml:trace>
  <inkml:trace contextRef="#ctx0" brushRef="#br0" timeOffset="57019.092">4886 3995 0 0 0,'0'0'591'0'0,"0"0"448"0"0,0 0-34 0 0,0 0-250 0 0,0 0-229 0 0,0 0-122 0 0,0 0-127 0 0,0 0-88 0 0,0 0-97 0 0,0 0-156 0 0,0 0-206 0 0,0 0-240 0 0,28-3-223 0 0,85-12-158 0 0,-47 11-1427 0 0,-57 4 2226 0 0</inkml:trace>
  <inkml:trace contextRef="#ctx0" brushRef="#br0" timeOffset="57194.791">5334 4006 0 0 0,'0'0'0'0'0,"0"0"0"0"0,0 0 0 0 0,0 0 256 0 0,0 0 384 0 0,0 0-88 0 0,0 0-120 0 0,0 0-120 0 0,0 0-103 0 0,0 0-105 0 0,0 0-128 0 0,0 0-249 0 0,0 0-295 0 0,145-11-296 0 0,-132 11 88 0 0,-5 0 776 0 0</inkml:trace>
  <inkml:trace contextRef="#ctx0" brushRef="#br0" timeOffset="57487.374">5755 4073 1104 0 0,'0'0'2793'0'0,"0"0"-2505"0"0,0 0-248 0 0,0 0 376 0 0,0 0 312 0 0,0 0-40 0 0,0 0-144 0 0,0 0-200 0 0,0 0-159 0 0,0 0-105 0 0,0 0-184 0 0,0 0-353 0 0,0 0-751 0 0,0 0-1344 0 0,188-15-337 0 0</inkml:trace>
  <inkml:trace contextRef="#ctx0" brushRef="#br0" timeOffset="57815.883">6240 4198 10410 0 0,'0'0'-309'0'0,"0"0"-41"0"0,0 0 257 0 0,0 0 468 0 0,0 0 245 0 0,0 0-12 0 0,0 0-152 0 0,0 0-173 0 0,0 0-144 0 0,0 0-78 0 0,0 0-105 0 0,0 0-121 0 0,23 2-115 0 0,72 9-227 0 0,-27 8-1931 0 0,-28 9-3424 0 0,-28-18 3362 0 0,-4-3 2096 0 0</inkml:trace>
  <inkml:trace contextRef="#ctx0" brushRef="#br0" timeOffset="57816.883">6602 4434 0 0 0,'0'0'517'0'0,"0"0"798"0"0,0 0 216 0 0,0 0-68 0 0,0 0-133 0 0,0 0-183 0 0,0 0-244 0 0,0 0-256 0 0,0 0-230 0 0,0 0-206 0 0,0 0-151 0 0,0 0-96 0 0,29 15-92 0 0,90 47-76 0 0,-55-34-1262 0 0,-36-12-4409 0 0,-25-12 4043 0 0</inkml:trace>
  <inkml:trace contextRef="#ctx0" brushRef="#br0" timeOffset="57817.883">6910 4691 0 0 0,'0'0'344'0'0,"0"0"615"0"0,0 0 175 0 0,0 0-20 0 0,0 0-75 0 0,0 0-195 0 0,0 0-266 0 0,0 0-259 0 0,0 0-202 0 0,0 0-192 0 0,26 13-194 0 0,-7-4-22 0 0,41 19 326 0 0,10 7-2914 0 0,-65-32 950 0 0,-1-2 889 0 0</inkml:trace>
  <inkml:trace contextRef="#ctx0" brushRef="#br0" timeOffset="58121.128">7206 4931 504 0 0,'0'0'880'0'0,"0"0"-776"0"0,0 0 104 0 0,0 0 152 0 0,0 0 1 0 0,0 0-57 0 0,0 0-72 0 0,0 0-80 0 0,0 0-56 0 0,0 0-80 0 0,0 0-184 0 0,0 0-272 0 0,0 0-457 0 0,112 59-791 0 0,-102-56 1664 0 0</inkml:trace>
  <inkml:trace contextRef="#ctx0" brushRef="#br0" timeOffset="58122.128">7473 5181 3025 0 0,'0'0'184'0'0,"0"0"-528"0"0,0 0 96 0 0,0 0 328 0 0,0 0 48 0 0,0 0-8 0 0,0 0-56 0 0,0 0-232 0 0,0 0-537 0 0,0 0-1023 0 0,0 0 1320 0 0</inkml:trace>
  <inkml:trace contextRef="#ctx0" brushRef="#br0" timeOffset="58415.431">7707 5468 7138 0 0,'0'0'40'0'0,"0"0"-425"0"0,0 0 233 0 0,0 0 264 0 0,0 0-32 0 0,0 0-24 0 0,0 0-32 0 0,0 0-72 0 0,0 0-240 0 0,0 0-544 0 0,0 0-864 0 0,0 0-937 0 0,0 0 1217 0 0</inkml:trace>
  <inkml:trace contextRef="#ctx0" brushRef="#br0" timeOffset="58680.617">7861 5715 3729 0 0,'0'0'2952'0'0,"0"0"-2143"0"0,0 0-1 0 0,0 0 424 0 0,0 0 80 0 0,0 0-143 0 0,0 0-201 0 0,0 0-288 0 0,0 0-224 0 0,0 0-192 0 0,0 0-176 0 0,0 0-184 0 0,0 0-128 0 0,87 4-248 0 0,-80-4-296 0 0,2 3-641 0 0,-5 1-1927 0 0,0-4-4826 0 0</inkml:trace>
  <inkml:trace contextRef="#ctx0" brushRef="#br0" timeOffset="58681.617">8062 5855 10954 0 0,'0'0'979'0'0,"0"0"-273"0"0,0 0 106 0 0,0 0 179 0 0,0 0-46 0 0,0 0-117 0 0,0 0-193 0 0,0 0-176 0 0,0 0-90 0 0,0 0-142 0 0,0 0-116 0 0,0 0-88 0 0,10 5-106 0 0,33 15-73 0 0,-17 7-2682 0 0,-8-3-9547 0 0,-16-19 9808 0 0</inkml:trace>
  <inkml:trace contextRef="#ctx0" brushRef="#br0" timeOffset="59219.78">8211 6009 0 0 0,'0'0'2167'0'0,"0"0"182"0"0,0 0-109 0 0,0 0-101 0 0,0 0-108 0 0,0 0-285 0 0,0 0-380 0 0,0 0-359 0 0,0 0-274 0 0,0 0-150 0 0,0 0-42 0 0,0 0-29 0 0,0 0-33 0 0,3 5-41 0 0,13 27 809 0 0,-15 5 2372 0 0,12-8-3538 0 0,-11-24-476 0 0,7 5 649 0 0,-7-13-3212 0 0,2-4-3895 0 0,-2 6-4417 0 0</inkml:trace>
  <inkml:trace contextRef="#ctx0" brushRef="#br0" timeOffset="73966.143">6398 6238 0 0 0,'-59'-15'0'0'0,"57"15"0"0"0</inkml:trace>
  <inkml:trace contextRef="#ctx0" brushRef="#br0" timeOffset="75871.035">6398 6238 0 0 0,'-99'-13'0'0'0,"77"11"105"0"0,21 2 473 0 0,1 0 299 0 0,0 0 5 0 0,0 0-79 0 0,2 0 7467 0 0,3-1-3801 0 0,22-2-2281 0 0,99-4-573 0 0,7 14-607 0 0,-58-3-590 0 0,19-3 196 0 0,13-2-319 0 0,-9-10 165 0 0,107 7 187 0 0,356 1 1705 0 0,-475 10-2110 0 0,32-3-51 0 0,-8 4 46 0 0,71-5 150 0 0,-105 0-257 0 0,3 5-68 0 0,212-8 258 0 0,-200-4-260 0 0,150 0 73 0 0,-253 4-2451 0 0,2 0-5379 0 0,9 0-4318 0 0</inkml:trace>
  <inkml:trace contextRef="#ctx0" brushRef="#br0" timeOffset="77442.338">9759 5969 376 0 0,'0'0'988'0'0,"0"0"-96"0"0,0 0 245 0 0,0 0 476 0 0,0 0 411 0 0,0 0 59 0 0,0 0-350 0 0,0 0-538 0 0,0 0-425 0 0,0 0-203 0 0,0 0-18 0 0,0 0 86 0 0,0 0 48 0 0,0 15 2279 0 0,-36 40-1014 0 0,-10 9-1108 0 0,-2-2-1 0 0,-3-2 1 0 0,-34 29-840 0 0,11 4 232 0 0,56-71-676 0 0,17-22 372 0 0,1 0-24 0 0,-6-2-4210 0 0,3 0-2630 0 0,3-1 1987 0 0,0 3-1154 0 0</inkml:trace>
  <inkml:trace contextRef="#ctx0" brushRef="#br0" timeOffset="78149.238">9362 5962 1768 0 0,'0'0'1547'0'0,"0"0"-8"0"0,0 0 56 0 0,0 0 96 0 0,0 0 191 0 0,0 0-88 0 0,0 0-307 0 0,0 0-343 0 0,0 0-393 0 0,0 0-251 0 0,0 0-139 0 0,0 0-12 0 0,0 0 59 0 0,3-9 449 0 0,-2 6 4040 0 0,67 29-2851 0 0,-54-17-1904 0 0,-1 0 0 0 0,0 1 1 0 0,0 0-1 0 0,-1 1 0 0 0,-1 1 0 0 0,1-1 1 0 0,-2 2-1 0 0,0 0 0 0 0,0 0 0 0 0,-1 1 1 0 0,-1 0-1 0 0,3 6-142 0 0,68 149 531 0 0,-7-69-335 0 0,-20-42-43 0 0,-52-59-2961 0 0,-7-4-9604 0 0,3 4 429 0 0</inkml:trace>
  <inkml:trace contextRef="#ctx0" brushRef="#br0" timeOffset="85509.819">141 2777 0 0 0,'0'0'1315'0'0,"0"0"283"0"0,0 0 7 0 0,0 0-40 0 0,0 0-97 0 0,0 0-152 0 0,0-9-42 0 0,0-20-401 0 0,0 8 1917 0 0,0 21-1591 0 0,0 0-124 0 0,0 0-139 0 0,0 0-160 0 0,0 0-122 0 0,0 0-71 0 0,0 0-84 0 0,0 0-55 0 0,0 0-59 0 0,0 0-57 0 0,0 0-51 0 0,0 23 1177 0 0,5 351 497 0 0,10-337-1869 0 0,-15-37-85 0 0,0 0-25 0 0,0 0 28 0 0,0 0-5 0 0,0 0 11 0 0,0 0-2 0 0,23-11 224 0 0,0-10-135 0 0,0-1-1 0 0,-1-1 0 0 0,-1-1 0 0 0,-2-1 1 0 0,11-18-93 0 0,-29 42 0 0 0,13-17 24 0 0,-1-2 0 0 0,0 0 0 0 0,-1 0 0 0 0,-1-1 0 0 0,-1-1 0 0 0,-1 0 0 0 0,-1 0 0 0 0,2-12-24 0 0,21-193 296 0 0,-31 227-272 0 0,0 0-19 0 0,0 0 16 0 0,0 0-9 0 0,0 0-2 0 0,0 0-1 0 0,0 0-18 0 0,0 0-2 0 0,0 0 0 0 0,0 26-25 0 0,2 247 375 0 0,40-64-255 0 0,-6 53 42 0 0,-34 17 6 0 0,-7-234-118 0 0,-2 0 1 0 0,-1 0 0 0 0,-3-1-1 0 0,-1-1 1 0 0,-15 33-15 0 0,23-65 18 0 0,0 0-1 0 0,0-1 1 0 0,-1 1 0 0 0,-1-1 0 0 0,0-1-1 0 0,0 1 1 0 0,0-1 0 0 0,-2 0 0 0 0,1 0 0 0 0,-1-1-1 0 0,0 0 1 0 0,-1-1 0 0 0,1 1 0 0 0,-2-2-1 0 0,1 1 1 0 0,-5 1-18 0 0,10-7 7 0 0,-1 0-1 0 0,1-1 1 0 0,0 0 0 0 0,0 0 0 0 0,0 0-1 0 0,-1 0 1 0 0,1 0 0 0 0,0-1-1 0 0,0 0 1 0 0,0 0 0 0 0,0 0-1 0 0,0-1 1 0 0,0 1 0 0 0,0-1 0 0 0,0 0-1 0 0,0 0 1 0 0,1 0 0 0 0,-1-1-1 0 0,1 1 1 0 0,-1-1 0 0 0,1 0-1 0 0,0 0 1 0 0,0 0 0 0 0,1 0 0 0 0,-1 0-1 0 0,1-1 1 0 0,-1 1 0 0 0,1-1-1 0 0,0 0 1 0 0,0 1 0 0 0,0-1-1 0 0,1 0 1 0 0,0 0 0 0 0,0 0-1 0 0,0 0 1 0 0,0-1 0 0 0,0 1 0 0 0,1 0-1 0 0,-1 0 1 0 0,1 0 0 0 0,1-1-1 0 0,-1-2-6 0 0,-1-7-3 0 0,1 1-1 0 0,1-1 1 0 0,-1 0-1 0 0,2 1 0 0 0,0-1 1 0 0,1 1-1 0 0,0 0 1 0 0,1-1-1 0 0,1 2 0 0 0,3-8 4 0 0,6-8-24 0 0,1 0-1 0 0,2 2 1 0 0,1 0-1 0 0,1 1 1 0 0,1 0-1 0 0,1 2 1 0 0,1 1-1 0 0,1 0 1 0 0,0 2-1 0 0,3 0 25 0 0,18 0-479 0 0,-33 18-2920 0 0,0 2-3424 0 0,-11 0-5110 0 0</inkml:trace>
  <inkml:trace contextRef="#ctx0" brushRef="#br0" timeOffset="98548.007">15076 998 5329 0 0,'0'0'3071'0'0,"0"0"-955"0"0,0 0-436 0 0,0 0 2 0 0,0 0 81 0 0,0 0-22 0 0,0 0-179 0 0,0 0-314 0 0,0 0-278 0 0,0 0-251 0 0,0 0-203 0 0,-3-6-116 0 0,-10-18-83 0 0,10 18-30 0 0,3 6-15 0 0,0 0 0 0 0,15 236 2554 0 0,16 226-2247 0 0,-17-314-530 0 0,-7-156-431 0 0,3-36-548 0 0,-4 17-122 0 0,4-31-1652 0 0,-7 20-4444 0 0,-3 26-4026 0 0</inkml:trace>
  <inkml:trace contextRef="#ctx0" brushRef="#br0" timeOffset="99117.442">14868 995 4049 0 0,'0'0'2191'0'0,"0"0"-352"0"0,0 0-160 0 0,0 0 104 0 0,0 0 72 0 0,0 0-165 0 0,0 0-356 0 0,0 0-437 0 0,0 0-310 0 0,0 0-107 0 0,0 0-12 0 0,0 0 65 0 0,0 0 36 0 0,9-5-12 0 0,157-57 2046 0 0,-144 55-2465 0 0,0 1 0 0 0,0 1 0 0 0,1 0 0 0 0,-1 2 0 0 0,1 1 0 0 0,0 1 0 0 0,0 1 1 0 0,5 1-139 0 0,-24 0 15 0 0,0 1 1 0 0,0 0 0 0 0,0 0-1 0 0,0 0 1 0 0,0 1 0 0 0,0-1 0 0 0,0 1-1 0 0,-1 0 1 0 0,1 0 0 0 0,-1 0 0 0 0,0 0-1 0 0,0 1 1 0 0,0-1 0 0 0,-1 1 0 0 0,1 0-1 0 0,-1 0 1 0 0,0 0 0 0 0,0 0 0 0 0,0 0-1 0 0,0 1 1 0 0,-1-1 0 0 0,0 0 0 0 0,0 1-1 0 0,0-1 1 0 0,0 1 0 0 0,-1-1 0 0 0,0 1-1 0 0,0-1 1 0 0,0 1 0 0 0,0 0 0 0 0,-1-1-1 0 0,1 1 1 0 0,-1-1 0 0 0,-1 0 0 0 0,1 1-1 0 0,-2 3-15 0 0,-6 12 39 0 0,-1 0 0 0 0,0-1 0 0 0,-2 0 0 0 0,0 0 0 0 0,-1-1 0 0 0,-1-1 0 0 0,-1 0 0 0 0,-5 4-39 0 0,0 2 31 0 0,19-23-34 0 0,1 1 0 0 0,-1 0-1 0 0,1 0 1 0 0,-1-1 0 0 0,1 1 0 0 0,-1 0-1 0 0,1 0 1 0 0,0-1 0 0 0,-1 1 0 0 0,1 0 0 0 0,0 0-1 0 0,0 0 1 0 0,0 0 0 0 0,-1-1 0 0 0,1 1-1 0 0,0 0 1 0 0,0 0 0 0 0,0 0 0 0 0,1 0 0 0 0,-1 0-1 0 0,0-1 1 0 0,0 1 0 0 0,0 0 0 0 0,1 0 0 0 0,-1 0-1 0 0,0-1 1 0 0,1 1 0 0 0,-1 0 0 0 0,0 0-1 0 0,1-1 1 0 0,-1 1 0 0 0,1 0 0 0 0,0-1 0 0 0,-1 1-1 0 0,1 0 1 0 0,-1-1 0 0 0,1 1 0 0 0,0-1-1 0 0,-1 1 1 0 0,1-1 0 0 0,0 1 0 0 0,0-1 0 0 0,-1 0-1 0 0,1 1 1 0 0,0-1 0 0 0,0 0 0 0 0,0 0-1 0 0,0 1 1 0 0,-1-1 0 0 0,1 0 0 0 0,0 0 0 0 0,0 0-1 0 0,0 0 4 0 0,57 13 22 0 0,-52-13-14 0 0,17 5 8 0 0,-1 0 0 0 0,0 2 0 0 0,0 0 0 0 0,0 1 0 0 0,-1 2 0 0 0,0 0 0 0 0,-1 1 0 0 0,0 1 0 0 0,14 12-16 0 0,-26-16 16 0 0,-2 0 0 0 0,1 0 0 0 0,-1 1 0 0 0,0 0 0 0 0,-1 0 0 0 0,0 1 1 0 0,-1-1-1 0 0,0 1 0 0 0,0 0 0 0 0,-1 0 0 0 0,0 1 0 0 0,-1-1 0 0 0,0 0 1 0 0,-1 1-1 0 0,0 0 0 0 0,0-1 0 0 0,-1 1 0 0 0,-1-1 0 0 0,0 1 0 0 0,0 0 0 0 0,-2 4-16 0 0,1-7 46 0 0,0 0 0 0 0,0 1 0 0 0,0-1 0 0 0,-1 0 0 0 0,-1 0 0 0 0,1 0-1 0 0,-1 0 1 0 0,0-1 0 0 0,-1 0 0 0 0,0 0 0 0 0,0 0 0 0 0,-1 0 0 0 0,0-1-1 0 0,0 0 1 0 0,0 0 0 0 0,-1 0 0 0 0,1-1 0 0 0,-1 0 0 0 0,-1-1 0 0 0,1 1-1 0 0,-1-1 1 0 0,0-1 0 0 0,0 1 0 0 0,0-1 0 0 0,0-1 0 0 0,0 1-46 0 0,-20 5 15 0 0,0-2 1 0 0,-1 0-1 0 0,1-2 1 0 0,-1-1-1 0 0,0-1 1 0 0,-20-2-16 0 0,48 0-64 0 0,0-1 1 0 0,1 1-1 0 0,-1-1 1 0 0,1 1-1 0 0,-1 0 0 0 0,1-1 1 0 0,0 1-1 0 0,-1-1 1 0 0,1 0-1 0 0,-1 1 1 0 0,1-1-1 0 0,0 1 0 0 0,-1-1 1 0 0,1 1-1 0 0,0-1 1 0 0,0 0-1 0 0,-1 1 0 0 0,1-1 1 0 0,0 0-1 0 0,0 1 1 0 0,0-1-1 0 0,0 0 0 0 0,0 1 1 0 0,0-1-1 0 0,0 0 1 0 0,0 1-1 0 0,0-1 0 0 0,0 0 1 0 0,0 1-1 0 0,1-1 1 0 0,-1 0-1 0 0,0 1 1 0 0,0-1-1 0 0,1 0 0 0 0,-1 1 1 0 0,0-1-1 0 0,1 1 1 0 0,-1-1-1 0 0,1 1 0 0 0,-1-1 1 0 0,0 1-1 0 0,1-1 1 0 0,-1 1-1 0 0,1-1 0 0 0,0 1 1 0 0,-1 0-1 0 0,1-1 1 0 0,-1 1-1 0 0,1 0 0 0 0,0-1 1 0 0,-1 1-1 0 0,1 0 1 0 0,-1 0-1 0 0,1 0 1 0 0,0-1-1 0 0,-1 1 0 0 0,2 0 64 0 0,15-8-2117 0 0,6-2-6363 0 0,-15 5-3037 0 0</inkml:trace>
  <inkml:trace contextRef="#ctx0" brushRef="#br0" timeOffset="100109.193">16145 1286 9682 0 0,'0'0'2115'0'0,"0"0"-526"0"0,0 0-223 0 0,0 0-12 0 0,0 0-48 0 0,0 0-118 0 0,0 0-228 0 0,0 0-213 0 0,0 0-156 0 0,-30 10-118 0 0,-98 35-99 0 0,40 10 293 0 0,71-37-518 0 0,8-11-117 0 0,1 0 0 0 0,-1 1 0 0 0,2 0 0 0 0,-1 1 0 0 0,1 0 0 0 0,1 0 0 0 0,-1 0 0 0 0,1 1 1 0 0,1 0-1 0 0,0 0 0 0 0,1 0 0 0 0,0 1 0 0 0,0 0 0 0 0,1 0 0 0 0,0 0 0 0 0,1 0 0 0 0,0 0 0 0 0,1 0 0 0 0,0 8-32 0 0,1-17 7 0 0,1 1 0 0 0,-1-1-1 0 0,1 1 1 0 0,0-1 0 0 0,0 1-1 0 0,-1-1 1 0 0,1 0 0 0 0,1 1-1 0 0,-1-1 1 0 0,0 0 0 0 0,1 0-1 0 0,-1 0 1 0 0,1 0 0 0 0,-1 0-1 0 0,1 0 1 0 0,0 0 0 0 0,0 0-1 0 0,0-1 1 0 0,0 1 0 0 0,0-1-1 0 0,0 0 1 0 0,1 1 0 0 0,-1-1-1 0 0,0 0 1 0 0,1 0 0 0 0,-1 0-1 0 0,1-1 1 0 0,-1 1 0 0 0,1-1-1 0 0,-1 1 1 0 0,1-1 0 0 0,-1 0-1 0 0,1 0 1 0 0,1 0-7 0 0,87-16 516 0 0,-57-4-426 0 0,-1-1 1 0 0,0-2-1 0 0,-2-1 0 0 0,0-2 1 0 0,-2 0-1 0 0,4-7-90 0 0,15-13 21 0 0,36-16-164 0 0,-82 63 124 0 0,-1 0-1 0 0,1 0 1 0 0,-1 0-1 0 0,1 0 1 0 0,-1 1-1 0 0,1-1 1 0 0,-1 1-1 0 0,0-1 0 0 0,0 1 1 0 0,0-1-1 0 0,0 1 1 0 0,0 0-1 0 0,0-1 1 0 0,0 1-1 0 0,0 0 1 0 0,-1 0-1 0 0,1 0 1 0 0,-1 0-1 0 0,1 0 1 0 0,-1 0-1 0 0,0-1 1 0 0,0 1-1 0 0,0 0 1 0 0,0 0-1 0 0,0 0 1 0 0,0 0-1 0 0,0 0 0 0 0,-1 0 1 0 0,1 0-1 0 0,-1 0 1 0 0,1 0-1 0 0,-1 0 1 0 0,0-1-1 0 0,0 1 1 0 0,0 1 19 0 0,0 0-17 0 0,-18 151-50 0 0,18-150 64 0 0,1 1 0 0 0,-1-1 1 0 0,1 0-1 0 0,0 0 0 0 0,0 1 0 0 0,0-1 0 0 0,1 0 0 0 0,0 0 0 0 0,-1 0 0 0 0,1 0 0 0 0,1 1 0 0 0,-1-1 0 0 0,1-1 0 0 0,-1 1 0 0 0,1 0 0 0 0,0 0 0 0 0,1-1 0 0 0,-1 1 0 0 0,0-1 0 0 0,1 1 0 0 0,0-1 0 0 0,0 0 0 0 0,0 0 0 0 0,0 0 0 0 0,1-1 1 0 0,-1 1-1 0 0,1-1 0 0 0,-1 0 0 0 0,1 0 0 0 0,0 0 0 0 0,0 0 0 0 0,0-1 0 0 0,0 1 0 0 0,0-1 0 0 0,0 0 0 0 0,0 0 0 0 0,2-1 3 0 0,7-1 43 0 0,0-1 1 0 0,-1 0-1 0 0,1-1 1 0 0,-1-1-1 0 0,0 0 1 0 0,0-1-1 0 0,0 0 1 0 0,-1 0-1 0 0,0-2 0 0 0,0 1 1 0 0,0-1-1 0 0,-1-1 1 0 0,0 0-1 0 0,0 0 1 0 0,-1-1-1 0 0,0 0 1 0 0,0-1-1 0 0,5-9-43 0 0,13-7 76 0 0,87-109 60 0 0,-93 108-137 0 0,-2-1 1 0 0,-1-1 0 0 0,-1 0-1 0 0,-1-1 1 0 0,-1-1 0 0 0,-2-1-1 0 0,-2 0 1 0 0,5-19 0 0 0,-13 41-1 0 0,0 1 0 0 0,-1-1 0 0 0,0 0-1 0 0,0 0 1 0 0,-1 0 0 0 0,0 0 0 0 0,-1-1 0 0 0,0 1 0 0 0,-1 0 0 0 0,0 0 0 0 0,-1 0 0 0 0,-1-7 1 0 0,0 15-10 0 0,1 0 0 0 0,0 0 1 0 0,-1 1-1 0 0,0-1 1 0 0,1 1-1 0 0,-1 0 1 0 0,0-1-1 0 0,0 1 1 0 0,1 0-1 0 0,-1 1 1 0 0,0-1-1 0 0,0 0 1 0 0,0 1-1 0 0,0 0 1 0 0,0-1-1 0 0,0 1 0 0 0,0 0 1 0 0,0 1-1 0 0,0-1 1 0 0,0 1-1 0 0,0-1 1 0 0,0 1-1 0 0,0 0 1 0 0,0 0-1 0 0,0 0 1 0 0,1 0-1 0 0,-1 0 1 0 0,0 1-1 0 0,1 0 1 0 0,-1-1-1 0 0,1 1 0 0 0,0 0 1 0 0,-1 0-1 0 0,1 0 1 0 0,0 0-1 0 0,0 1 1 0 0,0-1-1 0 0,1 0 1 0 0,-1 1-1 0 0,0 1 10 0 0,-12 12-4 0 0,1 1 0 0 0,1 0 1 0 0,0 1-1 0 0,1 0 0 0 0,1 1 0 0 0,1 0 0 0 0,1 0 0 0 0,1 1 1 0 0,0 0-1 0 0,2 1 0 0 0,0-1 0 0 0,1 1 0 0 0,1 0 0 0 0,1 0 1 0 0,1 0-1 0 0,1 2 4 0 0,1-9 4 0 0,1-1 0 0 0,1 1 0 0 0,0-1 1 0 0,0 0-1 0 0,2 0 0 0 0,0 0 0 0 0,0-1 0 0 0,1 1 1 0 0,0-1-1 0 0,1-1 0 0 0,1 1 0 0 0,0-1 0 0 0,0 0 1 0 0,1-1-1 0 0,0 0 0 0 0,1-1 0 0 0,0 0 1 0 0,1 0-1 0 0,0-1 0 0 0,0 0 0 0 0,1-1 0 0 0,-1 0 1 0 0,2-1-1 0 0,-1-1 0 0 0,1 0 0 0 0,7 2-4 0 0,-7-2 22 0 0,1-1 0 0 0,0 0-1 0 0,-1-1 1 0 0,1 0 0 0 0,0-2-1 0 0,0 1 1 0 0,0-2 0 0 0,0 0-1 0 0,0 0 1 0 0,0-2 0 0 0,0 1 0 0 0,0-2-1 0 0,0 0 1 0 0,0-1 0 0 0,-1 0-1 0 0,0-1 1 0 0,0 0 0 0 0,0-1-1 0 0,0 0 1 0 0,-1-1 0 0 0,0-1 0 0 0,5-4-22 0 0,15-22 39 0 0,-1-1 0 0 0,-2-2 0 0 0,-2 0 0 0 0,-1-2 0 0 0,-2-1 0 0 0,-2-1 0 0 0,-1-1 1 0 0,-3-1-1 0 0,1-6-39 0 0,-10 28-23 0 0,-1 0 0 0 0,-1-1 0 0 0,-1 0 0 0 0,-1-1 0 0 0,-1 1 0 0 0,-1-1 0 0 0,-1 1 0 0 0,-1-1 0 0 0,-1 0 1 0 0,-1 0-1 0 0,-1 0 23 0 0,1 21-4 0 0,1 0 1 0 0,-1 0 0 0 0,0 0-1 0 0,-1 0 1 0 0,1 0 0 0 0,0 0-1 0 0,-1 0 1 0 0,1 0-1 0 0,-1 1 1 0 0,1-1 0 0 0,-1 1-1 0 0,0-1 1 0 0,0 1 0 0 0,0 0-1 0 0,1-1 1 0 0,-1 1 0 0 0,-1 0-1 0 0,1 0 1 0 0,0 0 0 0 0,0 1-1 0 0,0-1 1 0 0,0 0 0 0 0,0 1-1 0 0,-1 0 1 0 0,1-1 0 0 0,0 1-1 0 0,-1 0 1 0 0,1 0-1 0 0,0 0 1 0 0,0 0 0 0 0,-1 1-1 0 0,1-1 1 0 0,0 1 0 0 0,0-1-1 0 0,0 1 1 0 0,-1 0 0 0 0,1 0-1 0 0,0 0 1 0 0,0 0 0 0 0,0 0-1 0 0,0 0 1 0 0,0 1 0 0 0,1-1-1 0 0,-1 1 1 0 0,-1 1 3 0 0,-6 5 17 0 0,1 1 0 0 0,0 1 0 0 0,1 0 1 0 0,0 0-1 0 0,0 0 0 0 0,1 1 0 0 0,1 0 0 0 0,0 0 0 0 0,0 0 0 0 0,1 1 1 0 0,0 0-1 0 0,1 0 0 0 0,1 0 0 0 0,-1 10-17 0 0,-5 178 938 0 0,9-178-789 0 0,5 40 179 0 0,2-1 0 0 0,3 0 0 0 0,3-1 0 0 0,18 49-328 0 0,-6-10 103 0 0,-25-117-1514 0 0,0 7-558 0 0,-1 0-3708 0 0,0 7-6023 0 0</inkml:trace>
  <inkml:trace contextRef="#ctx0" brushRef="#br0" timeOffset="102403.687">18599 899 4609 0 0,'0'0'3139'0'0,"0"0"-690"0"0,0 0-539 0 0,0 0-153 0 0,0 0-10 0 0,0 0-86 0 0,0 0-174 0 0,0 0-256 0 0,0 0-275 0 0,0 0-247 0 0,0 0-179 0 0,-4-6-125 0 0,-13-16-83 0 0,13 17-38 0 0,4 5-18 0 0,0 0-26 0 0,0 0-5 0 0,0 0-20 0 0,0 0-30 0 0,21 98 1568 0 0,-1-18-1117 0 0,-9 27-265 0 0,-5 0 1 0 0,-4 0-1 0 0,-5 0 0 0 0,-5 4-371 0 0,-6 81 95 0 0,4-122-258 0 0,43-198-5362 0 0,-26 99-3406 0 0,-6 17-2652 0 0</inkml:trace>
  <inkml:trace contextRef="#ctx0" brushRef="#br0" timeOffset="102714.826">18273 1304 10010 0 0,'0'0'2721'0'0,"0"0"-1052"0"0,0 0-615 0 0,0 0-143 0 0,0 0 0 0 0,0 0 29 0 0,0 0-19 0 0,0 0-55 0 0,0 0-59 0 0,0 0-70 0 0,0 0-93 0 0,0 0-67 0 0,28-1-21 0 0,88-1-75 0 0,-68 1-189 0 0,0-2 1 0 0,0-2-1 0 0,-1-2 0 0 0,1-2 1 0 0,7-4-293 0 0,-37 9-382 0 0,52-17 229 0 0,-26-1-6603 0 0,-36 18-1089 0 0,-4 0-2286 0 0</inkml:trace>
  <inkml:trace contextRef="#ctx0" brushRef="#br0" timeOffset="103649.009">19019 818 11779 0 0,'0'0'1549'0'0,"0"0"-357"0"0,0 0-159 0 0,0 0 107 0 0,0 0 102 0 0,0 0-12 0 0,0 0-192 0 0,0 0-229 0 0,0 0-155 0 0,0 0-105 0 0,0 0-44 0 0,0 0-29 0 0,0 0-22 0 0,-7 26-47 0 0,-23 81-33 0 0,23-4 487 0 0,-8 305 291 0 0,-5-3-985 0 0,20-405-179 0 0,0 0 7 0 0,0 0 17 0 0,0 0 4 0 0,0 0 5 0 0,0 0 20 0 0,24-65 226 0 0,-5 22-255 0 0,3 1 0 0 0,1 1 1 0 0,1 1-1 0 0,3 1 0 0 0,1 1 0 0 0,2 2 0 0 0,28-27-12 0 0,3 32-80 0 0,-52 66-38 0 0,-12 250 460 0 0,3-284-346 0 0,0-1 7 0 0,0 0-6 0 0,0 0 5 0 0,0 0-14 0 0,0 0-7 0 0,0 0-16 0 0,0 0-18 0 0,-13 52-267 0 0,12-44 250 0 0,0 5 163 0 0,4-13-2922 0 0,3-7-3418 0 0,-4 3-3445 0 0</inkml:trace>
  <inkml:trace contextRef="#ctx0" brushRef="#br0" timeOffset="104106.419">19470 1554 7066 0 0,'0'0'1567'0'0,"0"0"-518"0"0,0 0-89 0 0,0 0 178 0 0,0 0 97 0 0,0 0-76 0 0,0 0-235 0 0,0 0-243 0 0,0 0-189 0 0,-5 34-119 0 0,-15 101-60 0 0,2-50 504 0 0,-3 7 1736 0 0,21-92-2268 0 0,0 0 22 0 0,0 0 57 0 0,0 0 72 0 0,0 0 39 0 0,3-22 1171 0 0,14-32-1357 0 0,1 1 1 0 0,4 1 0 0 0,1 1-1 0 0,2 1 1 0 0,5-2-290 0 0,-23 41 8 0 0,-3 1-13 0 0,1 1 0 0 0,1 0-1 0 0,0 0 1 0 0,0 0-1 0 0,0 1 1 0 0,1 0 0 0 0,1 0-1 0 0,-1 1 1 0 0,1 0 0 0 0,0 0-1 0 0,1 1 1 0 0,6-4 5 0 0,-14 10-64 0 0,0 0 0 0 0,0 0 1 0 0,-1 0-1 0 0,1 0 0 0 0,0 0 0 0 0,0 0 0 0 0,0 0 0 0 0,-1 0 1 0 0,1 0-1 0 0,0 0 0 0 0,0 1 0 0 0,0-1 0 0 0,-1 0 1 0 0,1 0-1 0 0,0 1 0 0 0,0-1 0 0 0,-1 1 0 0 0,1-1 0 0 0,0 0 1 0 0,-1 1-1 0 0,1-1 0 0 0,-1 1 0 0 0,1 0 0 0 0,0-1 1 0 0,-1 1-1 0 0,1 0 0 0 0,-1-1 0 0 0,0 1 0 0 0,1 0 0 0 0,-1-1 1 0 0,1 1-1 0 0,-1 0 0 0 0,0 0 0 0 0,0-1 0 0 0,1 1 0 0 0,-1 0 1 0 0,0 0-1 0 0,0 0 0 0 0,0-1 0 0 0,0 1 0 0 0,0 0 1 0 0,0 0-1 0 0,0 0 0 0 0,0-1 0 0 0,0 1 0 0 0,-1 1 64 0 0,2 14-7443 0 0,-1-13 4453 0 0,0 1-7785 0 0</inkml:trace>
  <inkml:trace contextRef="#ctx0" brushRef="#br0" timeOffset="104382.009">19868 1414 3721 0 0,'0'0'2638'0'0,"0"0"-295"0"0,0 0-185 0 0,0 0-74 0 0,0 0-126 0 0,0 0-259 0 0,0 0-333 0 0,0 0-306 0 0,0 0-212 0 0,0 0-151 0 0,0 0-95 0 0,0 0-66 0 0,0 0-108 0 0,-21 18-76 0 0,-63 54-70 0 0,45-20 0 0 0,35-40-226 0 0,0-1-34 0 0,0 0 0 0 0,1 0 0 0 0,0 0 0 0 0,1 1 0 0 0,0-1 0 0 0,1 1 0 0 0,0-1 0 0 0,1 1 0 0 0,0-1 0 0 0,1 1 0 0 0,1 3-22 0 0,0-8 46 0 0,1-1 0 0 0,0-1 0 0 0,1 1 0 0 0,-1 0-1 0 0,1-1 1 0 0,0 0 0 0 0,1 0 0 0 0,-1 0 0 0 0,1 0 0 0 0,0-1 0 0 0,0 1 0 0 0,0-1 0 0 0,0-1 0 0 0,1 1 0 0 0,0-1 0 0 0,0 0 0 0 0,0 0 0 0 0,0 0 0 0 0,0-1 0 0 0,0 0 0 0 0,1-1 0 0 0,-1 1 0 0 0,1-1 0 0 0,-1 0 0 0 0,1-1 0 0 0,0 1 0 0 0,-1-1 0 0 0,1-1 0 0 0,0 1 0 0 0,-1-1 0 0 0,1 0 0 0 0,0-1-46 0 0,-1 0 43 0 0,0 0 1 0 0,0 0 0 0 0,0-1-1 0 0,0 1 1 0 0,-1-1 0 0 0,1-1-1 0 0,-1 1 1 0 0,0-1 0 0 0,0 0-1 0 0,0 0 1 0 0,-1 0 0 0 0,1-1-1 0 0,-1 0 1 0 0,0 0 0 0 0,0 0-1 0 0,-1 0 1 0 0,1 0 0 0 0,-1-1-1 0 0,-1 0 1 0 0,1 1 0 0 0,-1-1-1 0 0,0 0 1 0 0,0 0-1 0 0,0 0 1 0 0,-1-1 0 0 0,0 1-1 0 0,0 0 1 0 0,-1 0 0 0 0,0-1-1 0 0,0 1 1 0 0,0 0 0 0 0,-1-1-1 0 0,0 1 1 0 0,0 0 0 0 0,0 0-1 0 0,-1 0 1 0 0,0 0 0 0 0,0 0-1 0 0,-1 0 1 0 0,0 0 0 0 0,0 1-1 0 0,-3-6-43 0 0,2 4-147 0 0,0 0-1 0 0,0 1 1 0 0,-1-1-1 0 0,1 1 1 0 0,-2 0-1 0 0,1 0 1 0 0,0 0-1 0 0,-1 1 1 0 0,0 0 0 0 0,0 0-1 0 0,-1 1 1 0 0,0-1-1 0 0,1 1 1 0 0,-1 1-1 0 0,-1-1 1 0 0,1 1-1 0 0,0 1 1 0 0,-1-1-1 0 0,1 1 1 0 0,-1 0-1 0 0,0 1 1 0 0,0 0 147 0 0,-8 1-1417 0 0,-2 0-4209 0 0,7 0-5854 0 0</inkml:trace>
  <inkml:trace contextRef="#ctx0" brushRef="#br0" timeOffset="104954.977">20212 1473 7994 0 0,'0'0'2366'0'0,"0"0"-417"0"0,0 0-76 0 0,0 0-72 0 0,0 0-188 0 0,0 0-348 0 0,0 0-356 0 0,0 0-261 0 0,0 0-164 0 0,0 0-97 0 0,0 0-69 0 0,0 0-40 0 0,0 0-46 0 0,-10 11-48 0 0,-31 34-50 0 0,38-42-118 0 0,1 1 0 0 0,0 0 0 0 0,0 1 0 0 0,0-1 0 0 0,0 0 0 0 0,1 0 0 0 0,0 1-1 0 0,-1-1 1 0 0,2 1 0 0 0,-1-1 0 0 0,0 1 0 0 0,1-1 0 0 0,0 1 0 0 0,0 0-1 0 0,1-1 1 0 0,-1 1 0 0 0,1-1 0 0 0,1 5-16 0 0,-1-4 5 0 0,0 1 44 0 0,1 0 0 0 0,0-1 0 0 0,0 1 0 0 0,1 0 0 0 0,0-1 0 0 0,0 1 0 0 0,0-1 0 0 0,1 0 0 0 0,0 0 0 0 0,0-1 0 0 0,0 1-1 0 0,0-1 1 0 0,1 1 0 0 0,-1-1 0 0 0,1-1 0 0 0,0 1 0 0 0,1-1 0 0 0,-1 0 0 0 0,0 0 0 0 0,1 0 0 0 0,0-1 0 0 0,0 0 0 0 0,0 0 0 0 0,-1 0 0 0 0,2-1 0 0 0,-1 0 0 0 0,0 0-1 0 0,0 0 1 0 0,0-1 0 0 0,0 0 0 0 0,0 0 0 0 0,1-1 0 0 0,-1 0 0 0 0,0 0 0 0 0,0 0 0 0 0,0-1 0 0 0,0 0 0 0 0,0 0 0 0 0,-1 0 0 0 0,1-1 0 0 0,-1 1 0 0 0,1-2 0 0 0,-1 1-1 0 0,0 0 1 0 0,0-1 0 0 0,3-3-49 0 0,82-122 1021 0 0,-50 62-881 0 0,-27 61-295 0 0,-15 32-214 0 0,1-9 354 0 0,0-12 3 0 0,0 0 0 0 0,1 1 0 0 0,-1-1 0 0 0,1 1 0 0 0,0-1 0 0 0,1 1 0 0 0,-1-1 1 0 0,1 0-1 0 0,0 1 0 0 0,1-1 0 0 0,-1 0 0 0 0,1 0 0 0 0,0 0 0 0 0,0 0 0 0 0,0 0 0 0 0,1 0 0 0 0,0 0 0 0 0,0-1 1 0 0,0 1-1 0 0,1-1 0 0 0,-1 0 0 0 0,1 0 0 0 0,0 0 0 0 0,0-1 0 0 0,0 1 0 0 0,1-1 0 0 0,-1 0 0 0 0,2 0 12 0 0,3 1 10 0 0,0 0-1 0 0,1-1 0 0 0,-1 0 0 0 0,1-1 1 0 0,0 0-1 0 0,-1 0 0 0 0,1-1 0 0 0,0 0 0 0 0,0-1 1 0 0,0 0-1 0 0,0-1 0 0 0,5-1-9 0 0,-9-1 90 0 0,1 0-1 0 0,-1 0 1 0 0,0-1-1 0 0,0 0 1 0 0,0-1-1 0 0,0 1 1 0 0,-1-1-1 0 0,1 0 1 0 0,-1 0-1 0 0,-1-1 1 0 0,1 0-1 0 0,-1 0 1 0 0,0 0 0 0 0,0 0-1 0 0,-1 0 1 0 0,1-1-1 0 0,-1 0 1 0 0,-1 1-1 0 0,0-1 1 0 0,0 0-1 0 0,0 0 1 0 0,-1 0-1 0 0,1-1 1 0 0,-2 1-1 0 0,1 0 1 0 0,-1-4-90 0 0,4-7 135 0 0,-2-89-345 0 0,-11 97-1033 0 0,7 11-2491 0 0,1 1-3413 0 0,0 2-4917 0 0</inkml:trace>
  <inkml:trace contextRef="#ctx0" brushRef="#br0" timeOffset="105521.551">21050 1617 5537 0 0,'0'0'3620'0'0,"0"0"-1105"0"0,0 0-496 0 0,0 0-93 0 0,0 0-181 0 0,0 0-238 0 0,0 0-242 0 0,0 0-258 0 0,0 0-198 0 0,0 0-136 0 0,0 0-87 0 0,0 0-71 0 0,0 0-58 0 0,-1-12-46 0 0,3-91 824 0 0,38-13-576 0 0,-10 82-1109 0 0,-11 74 115 0 0,4 22 279 0 0,-20-53 49 0 0,0 1 0 0 0,0 0 0 0 0,1-1 0 0 0,0 1 0 0 0,0-1 0 0 0,1 0 0 0 0,1-1 0 0 0,-1 1 0 0 0,1-1 0 0 0,1 0 0 0 0,0 0 7 0 0,-3-5 46 0 0,1 0 1 0 0,0-1-1 0 0,0 0 0 0 0,0 0 0 0 0,0 0 1 0 0,0 0-1 0 0,0-1 0 0 0,0 0 0 0 0,1 0 0 0 0,-1 0 1 0 0,0-1-1 0 0,1 0 0 0 0,-1 0 0 0 0,0 0 1 0 0,1 0-1 0 0,-1-1 0 0 0,0 0 0 0 0,0 0 1 0 0,1-1-1 0 0,-1 1 0 0 0,0-1 0 0 0,0 0 0 0 0,0 0 1 0 0,-1-1-1 0 0,1 0 0 0 0,-1 0 0 0 0,5-3-46 0 0,4-7 265 0 0,-1-1-1 0 0,0 0 1 0 0,0-1-1 0 0,-2-1 1 0 0,0 0-1 0 0,0 0 1 0 0,-2-1-1 0 0,0 0 1 0 0,2-8-265 0 0,13-25 191 0 0,-16 36-165 0 0,-1-1 0 0 0,0 0 0 0 0,-2 0 0 0 0,0 0 0 0 0,0 0 0 0 0,-2-1 1 0 0,0 0-1 0 0,0 0 0 0 0,-2 1 0 0 0,0-9-26 0 0,-10 5-781 0 0,4 18-2788 0 0,0 5-4889 0 0,2 0-4086 0 0</inkml:trace>
  <inkml:trace contextRef="#ctx0" brushRef="#br0" timeOffset="108181.636">12986 2467 0 0 0,'0'0'607'0'0,"0"0"1116"0"0,0 0 537 0 0,0 0 91 0 0,0 0-159 0 0,0 0-337 0 0,0 0-350 0 0,0 0-240 0 0,0 0-168 0 0,0 0-81 0 0,3 0 6249 0 0,-26 2-6931 0 0,0 1 1 0 0,-1 1 0 0 0,1 0-1 0 0,1 2 1 0 0,-1 1 0 0 0,-5 3-335 0 0,-50 13 580 0 0,4 11 248 0 0,73-34-822 0 0,-1 1-1 0 0,1 0 1 0 0,0 0-1 0 0,0 0 0 0 0,0 0 1 0 0,1 0-1 0 0,-1 1 1 0 0,0-1-1 0 0,0 0 0 0 0,0 0 1 0 0,1 1-1 0 0,-1-1 1 0 0,1 0-1 0 0,-1 1 1 0 0,1-1-1 0 0,0 0 0 0 0,-1 1 1 0 0,1-1-1 0 0,0 1 1 0 0,0-1-1 0 0,0 0 0 0 0,0 1 1 0 0,0-1-1 0 0,0 1 1 0 0,0-1-1 0 0,1 1 0 0 0,-1-1 1 0 0,0 0-1 0 0,1 1 1 0 0,-1-1-1 0 0,1 0 1 0 0,-1 1-1 0 0,1-1 0 0 0,0 0 1 0 0,0 0-1 0 0,0 0 1 0 0,0 2-6 0 0,36 43 1 0 0,79 50 91 0 0,-59-48-27 0 0,-49-41-54 0 0,-1 0 0 0 0,-1 0 0 0 0,1 1 0 0 0,-1-1 0 0 0,-1 1-1 0 0,1 1 1 0 0,-1-1 0 0 0,-1 1 0 0 0,0 0 0 0 0,0 0 0 0 0,0 0 0 0 0,1 7-11 0 0,-7-12 37 0 0,1 0 0 0 0,0-1 0 0 0,-1 1-1 0 0,0-1 1 0 0,0 0 0 0 0,0 1 0 0 0,0-1 0 0 0,-1 0 0 0 0,1 0 0 0 0,-1 0 0 0 0,1-1 0 0 0,-1 1 0 0 0,0-1 0 0 0,0 1-1 0 0,0-1 1 0 0,-1 0 0 0 0,1 0 0 0 0,-1-1 0 0 0,1 1 0 0 0,-1 0 0 0 0,1-1 0 0 0,-1 0 0 0 0,0 0 0 0 0,1 0 0 0 0,-1-1 0 0 0,0 1-1 0 0,0-1 1 0 0,0 0 0 0 0,0 0 0 0 0,1 0 0 0 0,-5-1-37 0 0,0 3 28 0 0,-181 5 281 0 0,189-7-329 0 0,-1 0 0 0 0,1 0 0 0 0,-1 1 0 0 0,1-1 0 0 0,-1 0 0 0 0,0 0 0 0 0,1 0 0 0 0,-1 0-1 0 0,1 0 1 0 0,-1 0 0 0 0,1 0 0 0 0,-1 0 0 0 0,0-1 0 0 0,1 1 0 0 0,-1 0 0 0 0,1 0 0 0 0,-1 0 0 0 0,1-1-1 0 0,-1 1 1 0 0,1 0 0 0 0,-1-1 0 0 0,1 1 0 0 0,-1 0 0 0 0,1-1 0 0 0,-1 1 0 0 0,1 0 0 0 0,-1-1-1 0 0,1 1 1 0 0,0-1 0 0 0,-1 1 0 0 0,1-1 0 0 0,0 1 0 0 0,0-1 0 0 0,-1 1 0 0 0,1-1 0 0 0,0 1-1 0 0,0-1 1 0 0,0 0 0 0 0,-1 1 0 0 0,1-1 0 0 0,0 1 0 0 0,0-1 0 0 0,0 1 0 0 0,0-1 0 0 0,0 0 0 0 0,0 1-1 0 0,0-1 1 0 0,1 1 0 0 0,-1-1 0 0 0,0 0 0 0 0,0 1 0 0 0,0-1 20 0 0,32-11-2162 0 0,4 2-1308 0 0,-13 2-6556 0 0,-15 4-1794 0 0</inkml:trace>
  <inkml:trace contextRef="#ctx0" brushRef="#br0" timeOffset="108546.319">13233 2593 10322 0 0,'0'0'2246'0'0,"0"0"-791"0"0,0 0-341 0 0,0 0 64 0 0,0 0 117 0 0,0 0-21 0 0,0 0-203 0 0,0 0-231 0 0,0 0-168 0 0,0 0-141 0 0,0 0-100 0 0,0 0-92 0 0,0 0-78 0 0,-3 22-48 0 0,-10 72-17 0 0,13-91-176 0 0,-1 0-1 0 0,1 0 0 0 0,0 0 0 0 0,-1 0 0 0 0,1 0 1 0 0,1 0-1 0 0,-1 0 0 0 0,0 0 0 0 0,1 0 0 0 0,-1 0 1 0 0,1 0-1 0 0,0-1 0 0 0,0 1 0 0 0,0 0 0 0 0,0 0 1 0 0,1-1-1 0 0,-1 1 0 0 0,1-1 0 0 0,0 1 0 0 0,-1-1 1 0 0,1 0-1 0 0,2 2-19 0 0,4 5 99 0 0,-5-3-12 0 0,1 0 0 0 0,-1-1 0 0 0,1 0 0 0 0,1 0 0 0 0,-1 0 0 0 0,1-1 0 0 0,-1 1 0 0 0,1-1 0 0 0,1 0 0 0 0,-1 0-1 0 0,1-1 1 0 0,-1 0 0 0 0,1 0 0 0 0,0 0 0 0 0,0 0 0 0 0,0-1 0 0 0,0 0 0 0 0,1-1 0 0 0,-1 1 0 0 0,0-1 0 0 0,1 0 0 0 0,-1-1 0 0 0,1 0 0 0 0,-1 0 0 0 0,1 0 0 0 0,-1 0 0 0 0,1-1 0 0 0,1-1-87 0 0,2-4 101 0 0,0-1-1 0 0,-1 0 1 0 0,0 0 0 0 0,-1-1-1 0 0,1-1 1 0 0,-1 1 0 0 0,-1-1-1 0 0,0 0 1 0 0,0-1 0 0 0,-1 0 0 0 0,0 0-1 0 0,0 0 1 0 0,-1-1 0 0 0,-1 0-1 0 0,0 0 1 0 0,0 0 0 0 0,-1 0-1 0 0,0-7-100 0 0,2 2 21 0 0,0 5-59 0 0,-1-1-1 0 0,-1 0 1 0 0,0 0-1 0 0,-1 0 1 0 0,0 0 0 0 0,-1 0-1 0 0,0-1 1 0 0,-1-11 38 0 0,-1 21-2073 0 0,2 12-9489 0 0,1-5 109 0 0</inkml:trace>
  <inkml:trace contextRef="#ctx0" brushRef="#br0" timeOffset="109080.07">14056 2560 5337 0 0,'0'0'2859'0'0,"0"0"-1080"0"0,0 0-244 0 0,0 0 160 0 0,0 0 101 0 0,0 0-71 0 0,0 0-242 0 0,0 0-283 0 0,0 0-210 0 0,0 0-140 0 0,0 0-114 0 0,0 0-79 0 0,0 0-73 0 0,-7-8-94 0 0,-24-21-70 0 0,-14 22 903 0 0,35 11-1239 0 0,-1 1 1 0 0,1 0-1 0 0,0 0 1 0 0,0 1-1 0 0,1 0 0 0 0,0 1 1 0 0,0 0-1 0 0,0 1 1 0 0,1 0-1 0 0,0 0 1 0 0,-2 4-85 0 0,0-2 72 0 0,2 0-62 0 0,0 0 0 0 0,1 0 0 0 0,0 1 0 0 0,0-1 0 0 0,1 1-1 0 0,1 1 1 0 0,0-1 0 0 0,0 1 0 0 0,2 0 0 0 0,-1 0 0 0 0,1 0 0 0 0,1 1-1 0 0,0-1 1 0 0,1 1 0 0 0,0-1 0 0 0,1 1 0 0 0,1-1 0 0 0,0 9-10 0 0,0-18 8 0 0,-1 1-1 0 0,1-1 1 0 0,0 1 0 0 0,0-1 0 0 0,0 0 0 0 0,0 1 0 0 0,1-1 0 0 0,-1 0 0 0 0,1 0 0 0 0,0 0 0 0 0,0 0-1 0 0,0 0 1 0 0,0 0 0 0 0,0-1 0 0 0,1 1 0 0 0,-1-1 0 0 0,1 1 0 0 0,0-1 0 0 0,-1 0 0 0 0,1 0-1 0 0,0 0 1 0 0,0 0 0 0 0,1-1 0 0 0,-1 1 0 0 0,0-1 0 0 0,1 0 0 0 0,-1 0 0 0 0,2 0-8 0 0,101 11 255 0 0,-95-12-252 0 0,-1-1 0 0 0,1-1 0 0 0,-1 0 0 0 0,0 0 0 0 0,1-1 0 0 0,-1 0 0 0 0,0-1 0 0 0,-1 0 0 0 0,1-1 0 0 0,-1 0 0 0 0,0 0 0 0 0,0-1 0 0 0,0 0 0 0 0,-1 0 0 0 0,0-1 0 0 0,5-6-3 0 0,26-52-6810 0 0,-37 57 62 0 0,-2 1-5184 0 0</inkml:trace>
  <inkml:trace contextRef="#ctx0" brushRef="#br0" timeOffset="109626.127">14439 2081 10218 0 0,'0'0'3073'0'0,"0"0"-1382"0"0,0 0-586 0 0,0 0 20 0 0,0 0 42 0 0,0 0-61 0 0,0 0-168 0 0,0 0-204 0 0,0 0-154 0 0,0 0-111 0 0,0 0-54 0 0,0 0-44 0 0,-11 16-34 0 0,-36 52-21 0 0,44-62-251 0 0,-1 0 1 0 0,1 1-1 0 0,0-1 0 0 0,1 1 0 0 0,-1-1 1 0 0,1 1-1 0 0,1 0 0 0 0,-1 0 0 0 0,1 0 1 0 0,0 0-1 0 0,1 0 0 0 0,0 0 1 0 0,0 0-1 0 0,0 0-65 0 0,0 15 146 0 0,2 392 908 0 0,27-240-886 0 0,-29-173-153 0 0,1 1-1 0 0,0 0 1 0 0,-1-1 0 0 0,1 1-1 0 0,0 0 1 0 0,0-1 0 0 0,0 1-1 0 0,0-1 1 0 0,1 1 0 0 0,-1-1-1 0 0,0 0 1 0 0,1 1 0 0 0,-1-1-1 0 0,0 0 1 0 0,1 0 0 0 0,0 0-1 0 0,-1 0 1 0 0,1 0 0 0 0,0 0-1 0 0,-1-1 1 0 0,1 1 0 0 0,0-1-1 0 0,0 1 1 0 0,-1-1 0 0 0,1 1-1 0 0,0-1 1 0 0,0 0 0 0 0,0 0-1 0 0,0 0 1 0 0,-1 0 0 0 0,1 0-1 0 0,0 0 1 0 0,0-1 0 0 0,0 1-1 0 0,0-1 1 0 0,-1 1 0 0 0,1-1-1 0 0,0 1 1 0 0,0-1 0 0 0,-1 0-1 0 0,1 0 1 0 0,-1 0 0 0 0,1 0-1 0 0,-1 0 1 0 0,1 0 0 0 0,-1-1-1 0 0,0 1 1 0 0,1 0 0 0 0,-1-1-1 0 0,0 1 1 0 0,0-1-15 0 0,102-85 196 0 0,95-65-95 0 0,-197 152-100 0 0,-1-1-1 0 0,1 0 0 0 0,-1 0 0 0 0,1 0 1 0 0,-1 0-1 0 0,1 0 0 0 0,0 1 0 0 0,-1-1 1 0 0,1 0-1 0 0,0 0 0 0 0,0 1 0 0 0,-1-1 0 0 0,1 0 1 0 0,0 1-1 0 0,0-1 0 0 0,0 1 0 0 0,0-1 1 0 0,0 1-1 0 0,0 0 0 0 0,0-1 0 0 0,0 1 1 0 0,0 0-1 0 0,0 0 0 0 0,0 0 0 0 0,0 0 0 0 0,0 0 1 0 0,0 0-1 0 0,0 0 0 0 0,0 0 0 0 0,0 0 1 0 0,0 0-1 0 0,0 0 0 0 0,0 0 0 0 0,0 1 1 0 0,0-1-1 0 0,0 1 0 0 0,0-1 0 0 0,0 0 0 0 0,0 1 1 0 0,-1-1-1 0 0,1 1 0 0 0,0 0 0 0 0,0-1 1 0 0,0 1-1 0 0,-1 0 0 0 0,1 0 0 0 0,0-1 1 0 0,-1 1-1 0 0,1 0 0 0 0,0 0 0 0 0,-1 0 1 0 0,0 0-1 0 0,1 0 0 0 0,-1 0 0 0 0,1-1 0 0 0,-1 1 1 0 0,0 0-1 0 0,0 0 0 0 0,1 0 0 0 0,-1 1 1 0 0,0-1-1 0 0,0 0 0 0 0,0 0 0 0 0,0 0 1 0 0,0 0-1 0 0,0 0 0 0 0,-1 0 0 0 0,1 0 0 0 0,0 0 0 0 0,0 166 349 0 0,0-164-363 0 0,0-1 0 0 0,1 0 0 0 0,-1 0 0 0 0,1 1 0 0 0,-1-1 0 0 0,1 0 0 0 0,0 0 0 0 0,0 0 0 0 0,-1 1 0 0 0,2-1 0 0 0,-1 0 0 0 0,0 0 0 0 0,0-1 0 0 0,1 1 0 0 0,-1 0 1 0 0,1 0-1 0 0,-1-1 0 0 0,1 1 0 0 0,0-1 0 0 0,-1 1 0 0 0,1-1 0 0 0,0 0 0 0 0,0 1 0 0 0,0-1 0 0 0,0 0 0 0 0,0 0 0 0 0,1-1 0 0 0,-1 1 0 0 0,0 0 0 0 0,0-1 0 0 0,0 1 1 0 0,1-1-1 0 0,-1 0 0 0 0,0 0 14 0 0,32-10-3445 0 0,-26 6-1177 0 0,-4 4-7189 0 0</inkml:trace>
  <inkml:trace contextRef="#ctx0" brushRef="#br0" timeOffset="113220.613">15950 2051 0 0 0,'0'0'617'0'0,"0"0"997"0"0,0 0 669 0 0,0 0 346 0 0,0 0-49 0 0,0 0-378 0 0,0 0-495 0 0,0 0-464 0 0,0 0-308 0 0,0 0-200 0 0,1-2-124 0 0,-1-2 689 0 0,-7 36 690 0 0,-6 14-1385 0 0,2 0 0 0 0,2 1 0 0 0,3 0 0 0 0,1 1 0 0 0,2-1 1 0 0,2 1-1 0 0,5 25-605 0 0,-5 74 514 0 0,1-101-414 0 0,-11 70 115 0 0,8-105-168 0 0,3-11-70 0 0,0 1 0 0 0,0 0 1 0 0,0-1-1 0 0,0 1 0 0 0,0-1 0 0 0,0 1 0 0 0,0-1 0 0 0,0 1 1 0 0,0 0-1 0 0,0-1 0 0 0,-1 1 0 0 0,1-1 0 0 0,0 1 0 0 0,0-1 1 0 0,0 1-1 0 0,-1-1 0 0 0,1 1 0 0 0,0-1 0 0 0,-1 1 0 0 0,1-1 0 0 0,0 1 1 0 0,-1-1-1 0 0,1 0 0 0 0,-1 1 0 0 0,1-1 0 0 0,-1 0 0 0 0,1 1 1 0 0,-1-1-1 0 0,1 0 0 0 0,-1 1 0 0 0,1-1 0 0 0,-1 0 0 0 0,1 0 1 0 0,-1 0-1 0 0,1 1 0 0 0,-1-1 0 0 0,1 0 0 0 0,-1 0 0 0 0,0 0 1 0 0,1 0-1 0 0,-1 0 0 0 0,1 0 0 0 0,-1 0 0 0 0,1 0 0 0 0,-1-1 1 0 0,0 1-1 0 0,1 0 0 0 0,-1 0 0 0 0,1 0 0 0 0,-1 0 0 0 0,1-1 1 0 0,-1 1-1 0 0,1 0 0 0 0,-1-1 0 0 0,1 1 0 0 0,-1 0 0 0 0,1-1 1 0 0,-1 1-1 0 0,1-1 0 0 0,0 1 23 0 0,-24-20-4689 0 0,10 7-7144 0 0,10 9 4167 0 0</inkml:trace>
  <inkml:trace contextRef="#ctx0" brushRef="#br0" timeOffset="113559.255">15440 2585 9330 0 0,'0'0'2071'0'0,"0"0"-408"0"0,0 0-311 0 0,0 0-146 0 0,0 0-130 0 0,0 0-146 0 0,0 0-134 0 0,0 0-59 0 0,0 0 36 0 0,0 0-19 0 0,0 0-29 0 0,0 0-55 0 0,0 0-80 0 0,35-3-43 0 0,112-10-53 0 0,51-22 729 0 0,111-39-1451 0 0,-254 48-1858 0 0,-39 13-1523 0 0,-2-3-4099 0 0,-9 12-3278 0 0</inkml:trace>
  <inkml:trace contextRef="#ctx0" brushRef="#br0" timeOffset="113983.987">16317 2051 6705 0 0,'0'0'1928'0'0,"0"0"-400"0"0,0 0-124 0 0,0 0 32 0 0,0 0-14 0 0,0 0-127 0 0,0 0-237 0 0,0 0-208 0 0,0 0-123 0 0,0 0-96 0 0,0 0-47 0 0,0 0-56 0 0,-4 15-30 0 0,-18 115 1202 0 0,15 3-477 0 0,-1 89-557 0 0,8-75-533 0 0,22-58-25 0 0,-20-88-80 0 0,0-1 0 0 0,0 1 0 0 0,0-1 0 0 0,1 1 1 0 0,-1-1-1 0 0,0 0 0 0 0,1 0 0 0 0,-1 0 0 0 0,0 0 0 0 0,0-1 1 0 0,1 1-1 0 0,-1 0 0 0 0,0-1 0 0 0,0 0 0 0 0,0 1 0 0 0,0-1 0 0 0,1 0 1 0 0,-1 0-1 0 0,0 0 0 0 0,-1-1 0 0 0,1 1 0 0 0,0 0 0 0 0,0-1 1 0 0,0 1-1 0 0,-1-1 0 0 0,1 0 0 0 0,-1 1 0 0 0,1-1 0 0 0,-1 0 0 0 0,0 0 1 0 0,0 0-1 0 0,1 0-28 0 0,1-2 10 0 0,34-31 109 0 0,-18 14-112 0 0,1 1 0 0 0,0 1 0 0 0,2 1 0 0 0,0 1 0 0 0,1 1 0 0 0,1 1 1 0 0,0 1-1 0 0,10-4-7 0 0,-32 18-1 0 0,-1 0-1 0 0,1 1 1 0 0,0-1 0 0 0,-1 0 0 0 0,1 0 0 0 0,-1 1-1 0 0,1-1 1 0 0,-1 0 0 0 0,1 1 0 0 0,-1 0-1 0 0,1-1 1 0 0,-1 1 0 0 0,0 0 0 0 0,1 0 0 0 0,-1 0-1 0 0,0 0 1 0 0,0 0 0 0 0,1 0 0 0 0,-1 0 0 0 0,0 0-1 0 0,0 0 1 0 0,0 1 0 0 0,0-1 0 0 0,-1 0 0 0 0,1 1-1 0 0,0-1 1 0 0,0 1 0 0 0,-1-1 0 0 0,1 1-1 0 0,-1-1 1 0 0,1 1 0 0 0,-1-1 0 0 0,0 1 0 0 0,0-1-1 0 0,0 1 1 0 0,0 0 0 0 0,0-1 0 0 0,0 1 0 0 0,0-1-1 0 0,0 1 1 0 0,0-1 0 0 0,-1 1 0 0 0,1-1 0 0 0,-1 1-1 0 0,1-1 1 0 0,-1 1 0 0 0,0-1 0 0 0,1 1-1 0 0,-1-1 1 0 0,-1 1 1 0 0,2 12 57 0 0,-11 137 72 0 0,12-149-210 0 0,1-1 0 0 0,0 0 0 0 0,-1 0 0 0 0,1 0 0 0 0,0 0 0 0 0,0 0 0 0 0,0 0 0 0 0,0 0 0 0 0,0 0-1 0 0,0-1 1 0 0,0 1 0 0 0,0-1 0 0 0,0 0 0 0 0,0 1 0 0 0,0-1 0 0 0,0 0 0 0 0,0 0 0 0 0,0 0 0 0 0,0-1 0 0 0,0 1 0 0 0,0 0 0 0 0,1-1 0 0 0,-1 0-1 0 0,-1 1 1 0 0,1-1 0 0 0,0 0 0 0 0,0 0 0 0 0,0 0 0 0 0,0 0 0 0 0,0 0 0 0 0,-1 0 0 0 0,1 0 0 0 0,1-2 81 0 0,1 1-299 0 0,76-50-9253 0 0,-64 39 4444 0 0,-2 4-2894 0 0</inkml:trace>
  <inkml:trace contextRef="#ctx0" brushRef="#br0" timeOffset="114729.59">17053 2486 3113 0 0,'0'0'1941'0'0,"0"0"-264"0"0,0 0-28 0 0,0 0 168 0 0,0 0 142 0 0,0 0 3 0 0,0 0-175 0 0,0 0-323 0 0,0 0-338 0 0,0 0-269 0 0,0 0-177 0 0,0 0-122 0 0,0 0-98 0 0,-31 27-107 0 0,-94 86-102 0 0,83-64-29 0 0,41-41-183 0 0,0-6-25 0 0,0-1-1 0 0,0 0 1 0 0,0 1-1 0 0,0-1 1 0 0,0 1-1 0 0,0-1 0 0 0,0 1 1 0 0,1-1-1 0 0,-1 1 1 0 0,0 0-1 0 0,1-1 1 0 0,-1 1-1 0 0,1 0 1 0 0,0-1-1 0 0,0 1 0 0 0,-1 0 1 0 0,1-1-1 0 0,0 1 1 0 0,1 0-1 0 0,-1 0 1 0 0,0-1-1 0 0,0 1 1 0 0,1 0-1 0 0,-1-1 1 0 0,1 1-1 0 0,-1 0 0 0 0,1-1 1 0 0,0 1-1 0 0,0-1 1 0 0,-1 1-1 0 0,1-1 1 0 0,0 1-1 0 0,0-1 1 0 0,1 0-1 0 0,-1 1 0 0 0,0-1 1 0 0,0 0-1 0 0,1 0 1 0 0,-1 0-1 0 0,0 0 1 0 0,1 0-1 0 0,-1 0 1 0 0,1 0-1 0 0,0 0 0 0 0,-1-1 1 0 0,1 1-1 0 0,-1-1 1 0 0,2 1-14 0 0,7-2 105 0 0,0-1 1 0 0,-1 0-1 0 0,1-1 0 0 0,-1 0 1 0 0,0 0-1 0 0,0-1 0 0 0,0 0 1 0 0,0-1-1 0 0,-1 0 0 0 0,1 0 1 0 0,-1-1-1 0 0,-1 0 0 0 0,1 0 1 0 0,2-4-106 0 0,37-24 109 0 0,54-25-59 0 0,-99 60-55 0 0,1 0 0 0 0,-1 0 0 0 0,0 0 0 0 0,0 0 0 0 0,0 1 0 0 0,0-1 0 0 0,0 0 0 0 0,0 1 0 0 0,0-1 0 0 0,-1 1 0 0 0,1 0 0 0 0,-1 0 0 0 0,1 0 0 0 0,-1 0 0 0 0,1 0 0 0 0,-1 0 0 0 0,0 0 0 0 0,0 0 0 0 0,0 0 0 0 0,0 0 0 0 0,0 1 0 0 0,-1-1 0 0 0,1 0 0 0 0,-1 1 0 0 0,1-1 0 0 0,-1 0 0 0 0,0 1 0 0 0,0-1 0 0 0,0 1 0 0 0,0-1 0 0 0,-1 0 1 0 0,1 1-1 0 0,-1-1 0 0 0,1 0 0 0 0,-2 3 5 0 0,5 22 7 0 0,-3-22-4 0 0,0-1 0 0 0,0 1 0 0 0,0 0 1 0 0,1 0-1 0 0,0-1 0 0 0,0 1 0 0 0,0-1 1 0 0,0 1-1 0 0,1-1 0 0 0,0 1 0 0 0,0-1 1 0 0,0 0-1 0 0,0 0 0 0 0,1 0 0 0 0,0 0 1 0 0,-1 0-1 0 0,1-1 0 0 0,1 1 0 0 0,-1-1 0 0 0,0 0 1 0 0,1 0-1 0 0,0 0 0 0 0,0 0 0 0 0,0-1 1 0 0,0 1-1 0 0,0-1 0 0 0,0 0 0 0 0,0 0 1 0 0,1-1-1 0 0,-1 1 0 0 0,1-1 0 0 0,-1 0 0 0 0,4 0-3 0 0,-4 0 30 0 0,1-1 0 0 0,-1 0-1 0 0,1 0 1 0 0,-1 0 0 0 0,0-1-1 0 0,1 1 1 0 0,-1-1 0 0 0,0 0-1 0 0,0 0 1 0 0,1-1 0 0 0,-1 1-1 0 0,0-1 1 0 0,0 0 0 0 0,-1 0-1 0 0,1-1 1 0 0,0 1 0 0 0,2-3-30 0 0,111-120 692 0 0,-86 81-615 0 0,-4 6-43 0 0,-1-1-1 0 0,-1-1 1 0 0,-3-1 0 0 0,-1 0-1 0 0,1-10-33 0 0,-8 10 9 0 0,-1-1 0 0 0,-3-1 0 0 0,-1 0 0 0 0,-2 0 0 0 0,-2-1-1 0 0,0-39-8 0 0,-5 81 8 0 0,1 0 0 0 0,-1-1-1 0 0,1 1 1 0 0,-1-1 0 0 0,0 1-1 0 0,0-1 1 0 0,0 1 0 0 0,0-1-1 0 0,0 1 1 0 0,-1 0 0 0 0,1-1-1 0 0,-1 1 1 0 0,1-1 0 0 0,-1 1-1 0 0,0 0 1 0 0,0 0-1 0 0,0-1 1 0 0,0 1 0 0 0,0 0-1 0 0,-1 0 1 0 0,1 0 0 0 0,-1 0-1 0 0,1 0 1 0 0,-1 0 0 0 0,0 1-1 0 0,0-1 1 0 0,0 1 0 0 0,0-1-1 0 0,0 1 1 0 0,0-1 0 0 0,0 1-1 0 0,0 0 1 0 0,0 0-1 0 0,-1 0 1 0 0,1 0 0 0 0,0 1-1 0 0,-1-1 1 0 0,1 1 0 0 0,0-1-1 0 0,-1 1 1 0 0,1 0 0 0 0,-1 0-1 0 0,1 0 1 0 0,-1 0 0 0 0,0 0-8 0 0,-3 5 6 0 0,1 0-1 0 0,0 0 1 0 0,0 0 0 0 0,0 0 0 0 0,0 1 0 0 0,1 0 0 0 0,0 0 0 0 0,0 0 0 0 0,1 0 0 0 0,-1 1 0 0 0,1-1 0 0 0,1 1 0 0 0,-1 0 0 0 0,1 0 0 0 0,0 0 0 0 0,1 0 0 0 0,0 0 0 0 0,0 1 0 0 0,1-1 0 0 0,-1 0 0 0 0,2 7-6 0 0,-2 32 165 0 0,2 1 1 0 0,2 0-1 0 0,2-1 0 0 0,8 29-165 0 0,-2-19 141 0 0,6 17-16 0 0,-4 2 0 0 0,-3 0 1 0 0,0 62-127 0 0,-15-74 36 0 0,5-60-33 0 0,0-2-19 0 0,0-1 4 0 0,0 0-10 0 0,0 0-5 0 0,0 0 6 0 0,0-26-628 0 0,4-98-2647 0 0,0 63-1437 0 0,-3 1-5724 0 0,-1 44 2387 0 0</inkml:trace>
  <inkml:trace contextRef="#ctx0" brushRef="#br0" timeOffset="114990.558">17381 2305 5585 0 0,'0'0'3288'0'0,"0"0"-1011"0"0,0 0-390 0 0,0 0 53 0 0,0 0-53 0 0,0 0-222 0 0,0 0-368 0 0,0 0-379 0 0,0 0-275 0 0,0 0-195 0 0,0 0-104 0 0,0 0-13 0 0,0 0 47 0 0,2 1 63 0 0,28 4 203 0 0,1-1 0 0 0,0-1 0 0 0,0-2 1 0 0,-1-1-1 0 0,15-3-644 0 0,257-44 729 0 0,-269 46-1186 0 0,28-3-39 0 0,-24-5-8238 0 0,-33 8-3249 0 0</inkml:trace>
  <inkml:trace contextRef="#ctx0" brushRef="#br0" timeOffset="123147.085">11887 3686 0 0 0,'0'0'796'0'0,"0"0"659"0"0,0 0 323 0 0,0 0 128 0 0,0 0-83 0 0,0 0-208 0 0,0 0-243 0 0,0 0-174 0 0,0 0-153 0 0,1-7-82 0 0,2-8-768 0 0,0 0 1149 0 0,0-3 5324 0 0,-7 195-4736 0 0,-5 125-1449 0 0,9-293-481 0 0,1 1 0 0 0,0 0 0 0 0,1-1-1 0 0,0 1 1 0 0,1-1 0 0 0,-1 1 0 0 0,2-1 0 0 0,-1 0 0 0 0,1 0-1 0 0,1-1 1 0 0,0 1 0 0 0,0-1 0 0 0,0 0 0 0 0,5 4-2 0 0,-7-11 19 0 0,0 1 1 0 0,0-1 0 0 0,0 0 0 0 0,1 0 0 0 0,-1 0-1 0 0,1-1 1 0 0,-1 1 0 0 0,0-1 0 0 0,1 1-1 0 0,-1-1 1 0 0,1-1 0 0 0,-1 1 0 0 0,1 0 0 0 0,-1-1-1 0 0,1 1 1 0 0,-1-1 0 0 0,0 0 0 0 0,1 0-1 0 0,-1-1 1 0 0,0 1 0 0 0,0-1 0 0 0,0 1 0 0 0,0-1-1 0 0,0 0 1 0 0,0 0 0 0 0,-1 0 0 0 0,1-1 0 0 0,0 1-1 0 0,-1-1 1 0 0,2-1-20 0 0,20-22 59 0 0,-1 0 1 0 0,-1-2-1 0 0,-1 0 0 0 0,-1-1 0 0 0,-2-2 1 0 0,-1 0-1 0 0,-1 0 0 0 0,-2-1 0 0 0,9-30-59 0 0,53-136 45 0 0,-67 179-29 0 0,-9 19-31 0 0,0 0-20 0 0,0 12-144 0 0,24 241 393 0 0,20 7-47 0 0,19 172-23 0 0,-58-147-34 0 0,-5-270-101 0 0,-1 0 1 0 0,-1 0-1 0 0,0-1 0 0 0,-1 1 0 0 0,-1 0 0 0 0,0-1 0 0 0,-1 0 1 0 0,-7 14-10 0 0,12-26 7 0 0,-1-1 1 0 0,1 1-1 0 0,-1 0 1 0 0,0-1-1 0 0,0 1 1 0 0,1-1 0 0 0,-1 1-1 0 0,0-1 1 0 0,0 1-1 0 0,-1-1 1 0 0,1 0 0 0 0,0 0-1 0 0,0 1 1 0 0,-1-1-1 0 0,1 0 1 0 0,0 0-1 0 0,-1 0 1 0 0,1 0 0 0 0,-1-1-1 0 0,1 1 1 0 0,-1 0-1 0 0,0-1 1 0 0,1 1-1 0 0,-1-1 1 0 0,0 1 0 0 0,0-1-1 0 0,1 0 1 0 0,-1 0-1 0 0,0 0 1 0 0,1 0-1 0 0,-1 0 1 0 0,0 0 0 0 0,0 0-1 0 0,1 0 1 0 0,-1-1-1 0 0,0 1 1 0 0,1-1-1 0 0,-1 1 1 0 0,0-1 0 0 0,1 0-1 0 0,-1 1 1 0 0,1-1-1 0 0,-1 0 1 0 0,1 0 0 0 0,-1 0-1 0 0,0-1-7 0 0,-52-66 20 0 0,43 41-40 0 0,0-1 0 0 0,2 0 0 0 0,2-1 1 0 0,0 0-1 0 0,2 0 0 0 0,1-1 0 0 0,1 1 0 0 0,2-1 1 0 0,1 0-1 0 0,1 1 0 0 0,2-1 0 0 0,1-3 20 0 0,1 8-16 0 0,0 1-1 0 0,2 0 1 0 0,1 0-1 0 0,1 0 1 0 0,0 1-1 0 0,2 0 0 0 0,1 1 1 0 0,1 1-1 0 0,0 0 1 0 0,9-9 16 0 0,-5 9-73 0 0,0 0 0 0 0,2 1 0 0 0,0 1 1 0 0,2 1-1 0 0,21-15 73 0 0,6 9-899 0 0,-37 21-3804 0 0,0 3-4589 0 0,-11 0-1681 0 0</inkml:trace>
  <inkml:trace contextRef="#ctx0" brushRef="#br0" timeOffset="123613.388">12749 3870 9946 0 0,'0'0'2221'0'0,"0"0"-634"0"0,0 0-436 0 0,0 0-70 0 0,0 0 54 0 0,0 0-21 0 0,0 0-126 0 0,0 0-132 0 0,0 0-117 0 0,0 0-60 0 0,0 0-5 0 0,0 0-41 0 0,15 0-56 0 0,48 0-48 0 0,20-14 801 0 0,67-20 206 0 0,-25 6-799 0 0,-119 25-1064 0 0,-20 5-6113 0 0,9-1 3781 0 0,1 1-3167 0 0,1-1-5211 0 0</inkml:trace>
  <inkml:trace contextRef="#ctx0" brushRef="#br0" timeOffset="124135.891">12729 4176 5761 0 0,'0'0'2313'0'0,"0"0"-508"0"0,0 0-218 0 0,0 0 4 0 0,0 0-26 0 0,0 0-177 0 0,0 0-312 0 0,0 0-296 0 0,0 0-158 0 0,0 0-38 0 0,0 0 23 0 0,0 0 42 0 0,0 0-14 0 0,11 0-43 0 0,94-7 1033 0 0,84-48 612 0 0,-100 40-2010 0 0,-21 7 427 0 0,-39 8-7758 0 0,-18 0 801 0 0,-9 0-5396 0 0</inkml:trace>
  <inkml:trace contextRef="#ctx0" brushRef="#br0" timeOffset="125904.805">13784 3767 4081 0 0,'0'0'2502'0'0,"0"0"-767"0"0,0 0-380 0 0,0 0-15 0 0,0 0 68 0 0,0 0 51 0 0,0 0-173 0 0,0 0-297 0 0,0 0-282 0 0,0 0-208 0 0,0 0-72 0 0,0 0 28 0 0,8-11 35 0 0,30-35 13 0 0,15 16 575 0 0,-34 25-689 0 0,18-9 22 0 0,0 2 0 0 0,1 2 0 0 0,1 1 1 0 0,-1 2-1 0 0,1 2 0 0 0,0 1 0 0 0,3 3-411 0 0,-41 0 17 0 0,1 1 0 0 0,0 0 0 0 0,0 0 0 0 0,-1 0 0 0 0,1 1 0 0 0,0-1 1 0 0,0 0-1 0 0,-1 1 0 0 0,1-1 0 0 0,0 1 0 0 0,-1 0 0 0 0,1-1 0 0 0,0 1 0 0 0,-1 0 0 0 0,1 0 0 0 0,-1 0 0 0 0,1 0 0 0 0,-1 0 0 0 0,0 0 1 0 0,1 1-1 0 0,-1-1 0 0 0,0 0 0 0 0,0 1 0 0 0,0-1 0 0 0,0 0 0 0 0,0 1 0 0 0,0 0 0 0 0,0-1 0 0 0,-1 1 0 0 0,1-1 0 0 0,-1 1 0 0 0,1 0 1 0 0,-1 0-1 0 0,1-1 0 0 0,-1 1 0 0 0,0 0 0 0 0,0 0 0 0 0,0-1 0 0 0,0 1 0 0 0,0 0 0 0 0,0 0-17 0 0,-22 73 618 0 0,-10-25-509 0 0,-2-1 0 0 0,-2-1 0 0 0,-2-3 0 0 0,-10 8-109 0 0,-98 125 112 0 0,108-89-106 0 0,37-86 1 0 0,1-1 0 0 0,-1 1 0 0 0,1 0 0 0 0,0 0 0 0 0,0-1 0 0 0,0 1 0 0 0,0 0 0 0 0,0 0 0 0 0,0-1 0 0 0,1 1 0 0 0,0 0 0 0 0,-1-1 0 0 0,1 1 0 0 0,0 0-1 0 0,0-1 1 0 0,0 1 0 0 0,1-1 0 0 0,-1 0 0 0 0,1 1 0 0 0,-1-1 0 0 0,1 0 0 0 0,0 0 0 0 0,0 0 0 0 0,0 0 0 0 0,0 0 0 0 0,0 0 0 0 0,0-1 0 0 0,0 1 0 0 0,1-1 0 0 0,-1 1 0 0 0,0-1 0 0 0,1 0 0 0 0,1 1-7 0 0,15 2 119 0 0,1-1 0 0 0,0-1 0 0 0,0 0 0 0 0,0-1 0 0 0,0-1 0 0 0,-1-1 0 0 0,1-1 0 0 0,0-1 0 0 0,0 0 0 0 0,-1-2 0 0 0,0 0 0 0 0,0-1 0 0 0,6-4-119 0 0,0 3 104 0 0,56-14 116 0 0,-81 21-271 0 0,3-5-2509 0 0,0 0-838 0 0,-1 3-2461 0 0,1-1-5706 0 0</inkml:trace>
  <inkml:trace contextRef="#ctx0" brushRef="#br0" timeOffset="126245.891">14413 4054 11787 0 0,'0'0'1808'0'0,"0"0"-784"0"0,0 0-480 0 0,0 0 19 0 0,0 0 187 0 0,0 0 166 0 0,0 0 29 0 0,0 0-90 0 0,0 0-119 0 0,0 0-117 0 0,0 0-103 0 0,0 0-78 0 0,0 0-49 0 0,29-5-20 0 0,139-26 342 0 0,56-28 1256 0 0,-166 37-2515 0 0,-57 21-666 0 0,1-5-13250 0 0,-5 5 5753 0 0</inkml:trace>
  <inkml:trace contextRef="#ctx0" brushRef="#br0" timeOffset="126583.445">14695 3730 11074 0 0,'0'0'1698'0'0,"0"0"-607"0"0,0 0-398 0 0,0 0 1 0 0,0 0 166 0 0,0 0 178 0 0,0 0 57 0 0,0 0-47 0 0,0 0-108 0 0,0 0-159 0 0,0 0-143 0 0,0 0-107 0 0,0 0-58 0 0,0 23-39 0 0,3 138 612 0 0,-15 24 75 0 0,-18-36-1135 0 0,30-145-117 0 0,3 38-1869 0 0,5-34-2074 0 0,7-5-3669 0 0,-11-3-3246 0 0</inkml:trace>
  <inkml:trace contextRef="#ctx0" brushRef="#br0" timeOffset="127154.388">15464 3546 10634 0 0,'0'0'1949'0'0,"0"0"-681"0"0,0 0-359 0 0,0 0 64 0 0,0 0 166 0 0,0 0 65 0 0,0 0-88 0 0,0 0-197 0 0,0 0-211 0 0,-25 34-160 0 0,-79 106-125 0 0,56-52 178 0 0,39-64-473 0 0,1 0 0 0 0,2 0 0 0 0,0 0-1 0 0,2 1 1 0 0,0 0 0 0 0,2 0 0 0 0,1 0-1 0 0,1 0 1 0 0,1 0-128 0 0,1-18 31 0 0,-1 0-1 0 0,1-1 1 0 0,1 0-1 0 0,0 1 1 0 0,0-1 0 0 0,0 0-1 0 0,0 0 1 0 0,1 0-1 0 0,0-1 1 0 0,0 0 0 0 0,1 1-1 0 0,-1-1 1 0 0,1-1-1 0 0,0 1 1 0 0,0-1 0 0 0,1 0-1 0 0,0 0 1 0 0,-1 0-1 0 0,1-1 1 0 0,0 0 0 0 0,1 0-1 0 0,-1 0 1 0 0,0-1-1 0 0,1 0 1 0 0,0 0 0 0 0,-1-1-1 0 0,1 0 1 0 0,0 0-1 0 0,0-1 1 0 0,-1 1 0 0 0,1-1-1 0 0,0-1 1 0 0,0 1-1 0 0,0-1 1 0 0,-1-1 0 0 0,7-1-31 0 0,-7 1 34 0 0,0-1 0 0 0,1 0 1 0 0,-1 0-1 0 0,-1-1 1 0 0,1 0-1 0 0,0 0 1 0 0,-1 0-1 0 0,0 0 0 0 0,0-1 1 0 0,0 0-1 0 0,-1 0 1 0 0,1-1-1 0 0,-1 1 1 0 0,-1-1-1 0 0,1 0 0 0 0,-1 0 1 0 0,0 0-1 0 0,0 0 1 0 0,-1 0-1 0 0,1-1 1 0 0,-1 1-1 0 0,-1-1 1 0 0,1 0-1 0 0,-1 1 0 0 0,-1-1 1 0 0,1 0-1 0 0,-1 0 1 0 0,0 0-1 0 0,-1 1 1 0 0,1-1-1 0 0,-1 0 0 0 0,-1 0 1 0 0,0-3-35 0 0,0 5-17 0 0,-1 0 0 0 0,1 1-1 0 0,-1-1 1 0 0,0 1 0 0 0,1 0 0 0 0,-2 0 0 0 0,1 0 0 0 0,0 0-1 0 0,-1 1 1 0 0,0-1 0 0 0,0 1 0 0 0,0 0 0 0 0,0 0 0 0 0,-1 0-1 0 0,1 1 1 0 0,-1-1 0 0 0,1 1 0 0 0,-1 0 0 0 0,0 0 0 0 0,0 1 0 0 0,0 0-1 0 0,0 0 1 0 0,0 0 0 0 0,0 0 0 0 0,0 1 0 0 0,-1-1 17 0 0,-7 1-92 0 0,1 0 0 0 0,-1 0 0 0 0,0 1 0 0 0,1 0 1 0 0,-1 1-1 0 0,1 1 0 0 0,0 0 0 0 0,0 1 0 0 0,0 0 1 0 0,-3 2 91 0 0,-76 47-1537 0 0,39-8-6190 0 0,40-33-3431 0 0</inkml:trace>
  <inkml:trace contextRef="#ctx0" brushRef="#br0" timeOffset="129649.78">16145 3465 1000 0 0,'0'0'1399'0'0,"0"0"45"0"0,0 0 249 0 0,0 0 245 0 0,0 0 57 0 0,0 0-130 0 0,0 0-290 0 0,0 0-344 0 0,0 0-282 0 0,0 0-203 0 0,0 0-109 0 0,0 0-72 0 0,0 0-41 0 0,8 0 1032 0 0,-23 120 2532 0 0,-41 54-3000 0 0,13-46-761 0 0,11-28-200 0 0,20 0 61 0 0,48-63-96 0 0,25-33 472 0 0,72-30 567 0 0,-84 5-818 0 0,-45 18-217 0 0,-5-9-3065 0 0,-2 8 2161 0 0,-7-6-6968 0 0,8 9 4505 0 0,-2-3-8196 0 0</inkml:trace>
  <inkml:trace contextRef="#ctx0" brushRef="#br0" timeOffset="130053.349">15770 3793 8290 0 0,'0'0'4066'0'0,"0"0"-2188"0"0,0 0-965 0 0,0 0-50 0 0,0 0 164 0 0,0 0 165 0 0,0 0 6 0 0,0 0-161 0 0,0 0-167 0 0,0 0-143 0 0,0 0-138 0 0,32-7-117 0 0,99-20-110 0 0,-14 6 267 0 0,-28 8-1333 0 0,-70 11-3237 0 0,0 2-3735 0 0,-10 0-4116 0 0</inkml:trace>
  <inkml:trace contextRef="#ctx0" brushRef="#br0" timeOffset="130446.589">16609 3727 11450 0 0,'0'0'1574'0'0,"0"0"-516"0"0,0 0-67 0 0,0 0 174 0 0,0 0 101 0 0,0 0-79 0 0,0 0-266 0 0,0 0-297 0 0,0 0-153 0 0,0 0-20 0 0,0 0 44 0 0,0 0 51 0 0,7 1 41 0 0,146-2 2522 0 0,-122-5-3227 0 0,15-4-43 0 0,-23-3-8366 0 0,-21 12-3369 0 0</inkml:trace>
  <inkml:trace contextRef="#ctx0" brushRef="#br0" timeOffset="135555.319">17233 3215 6561 0 0,'0'0'2214'0'0,"0"0"-716"0"0,0 0-290 0 0,0 0 62 0 0,0 0 167 0 0,0 0 30 0 0,0 0-209 0 0,0 0-269 0 0,0 0-295 0 0,0 0-234 0 0,0 0-132 0 0,11-2 188 0 0,-1 41 1474 0 0,-2 70-435 0 0,-9-96-1492 0 0,0 0 1 0 0,1 0-1 0 0,1 0 0 0 0,0-1 0 0 0,1 1 0 0 0,0 0 0 0 0,1 0 0 0 0,4 10-63 0 0,-6-18 39 0 0,0 0-1 0 0,1 0 1 0 0,0 0-1 0 0,0 0 0 0 0,0 0 1 0 0,1-1-1 0 0,0 1 1 0 0,0 0-1 0 0,0-1 0 0 0,0 0 1 0 0,1 0-1 0 0,-1 0 1 0 0,1 0-1 0 0,0-1 0 0 0,0 1 1 0 0,1-1-1 0 0,-1 0 0 0 0,0 0 1 0 0,1-1-1 0 0,0 0 1 0 0,0 1-1 0 0,0-1 0 0 0,0-1 1 0 0,0 1-1 0 0,0-1 1 0 0,0 0-1 0 0,1 0 0 0 0,3 0-38 0 0,100-16 1157 0 0,-49-7-841 0 0,-56 0-880 0 0,-4 4-3686 0 0,0 14 714 0 0,0 0-2967 0 0,0 1-4958 0 0</inkml:trace>
  <inkml:trace contextRef="#ctx0" brushRef="#br0" timeOffset="136054.895">17657 3108 6577 0 0,'0'0'3142'0'0,"0"0"-1403"0"0,0 0-634 0 0,0 0 12 0 0,0 0 161 0 0,0 0 127 0 0,0 0-48 0 0,0 0-237 0 0,0 0-294 0 0,0 0-252 0 0,0 0-167 0 0,0 0-76 0 0,-3 3 9 0 0,-1 3-96 0 0,0 1 1 0 0,0-1 0 0 0,0 1-1 0 0,1 0 1 0 0,0 0-1 0 0,1 1 1 0 0,0-1-1 0 0,0 1 1 0 0,0-1-1 0 0,1 1 1 0 0,0 0 0 0 0,1-1-1 0 0,-1 1 1 0 0,2 7-245 0 0,-5 25 523 0 0,-19 229 1306 0 0,-10-16-1360 0 0,14-55-283 0 0,10-173-165 0 0,9-27-5497 0 0,4-2 2270 0 0,-2 1-1691 0 0,1 3-6541 0 0</inkml:trace>
  <inkml:trace contextRef="#ctx0" brushRef="#br0" timeOffset="136471.945">17835 3775 17500 0 0,'0'0'1517'0'0,"0"0"-614"0"0,0 0-241 0 0,0 0 63 0 0,0 0 117 0 0,0 0 34 0 0,0 0-107 0 0,0 0-190 0 0,0 0-179 0 0,0 0-105 0 0,0 0-62 0 0,0 0-45 0 0,0 0-25 0 0,-1 11-15 0 0,-7 76 554 0 0,8-86-650 0 0,0-1-18 0 0,0 0-8 0 0,0 0-5 0 0,0 0-10 0 0,0 0-1 0 0,29-30 26 0 0,19-35-112 0 0,-48 64 83 0 0,0 1 1 0 0,0 0-20 0 0,0 0 8 0 0,-22 30 56 0 0,17-23-126 0 0,2-3-1946 0 0,2-7-2806 0 0,1-2-3592 0 0,0 2-2911 0 0</inkml:trace>
  <inkml:trace contextRef="#ctx0" brushRef="#br0" timeOffset="137200.08">18599 3322 8226 0 0,'0'0'2844'0'0,"0"0"-1357"0"0,0 0-532 0 0,0 0 127 0 0,0 0 222 0 0,0 0 144 0 0,0 0-77 0 0,0 0-217 0 0,0 0-254 0 0,0 0-202 0 0,0 0-153 0 0,0 0-120 0 0,-8-9-51 0 0,-29-26-42 0 0,33 32-262 0 0,1 1 0 0 0,-1-1 1 0 0,0 1-1 0 0,0 0 0 0 0,-1 0 1 0 0,1 0-1 0 0,0 0 0 0 0,-1 1 0 0 0,1 0 1 0 0,-1 0-1 0 0,1 0 0 0 0,-1 0 0 0 0,0 1 1 0 0,1 0-1 0 0,-1 0 0 0 0,-3 0-70 0 0,2 0 43 0 0,-11 0 25 0 0,0 1-1 0 0,1 1 1 0 0,-1 0 0 0 0,0 1 0 0 0,1 0 0 0 0,0 2-1 0 0,0 0 1 0 0,0 1 0 0 0,0 0 0 0 0,1 1 0 0 0,0 1-1 0 0,0 0 1 0 0,1 2 0 0 0,0-1 0 0 0,1 1 0 0 0,0 1-1 0 0,1 1 1 0 0,-6 6-68 0 0,13-11 3 0 0,0 0 0 0 0,1 1 0 0 0,-1-1 0 0 0,2 1 1 0 0,-1 1-1 0 0,1-1 0 0 0,0 0 0 0 0,1 1 0 0 0,-1-1 0 0 0,2 1 0 0 0,-1 0 0 0 0,2 0 0 0 0,-1 0 0 0 0,1-1 0 0 0,0 1 0 0 0,1 5-3 0 0,0-10 8 0 0,0 0 1 0 0,1 0-1 0 0,-1-1 0 0 0,1 1 0 0 0,-1 0 0 0 0,1-1 0 0 0,0 0 0 0 0,1 1 0 0 0,-1-1 0 0 0,1 0 0 0 0,-1 0 0 0 0,1 0 0 0 0,0 0 0 0 0,0-1 0 0 0,0 1 0 0 0,0-1 0 0 0,0 0 0 0 0,1 0 0 0 0,-1 0 0 0 0,1 0 0 0 0,0-1 0 0 0,-1 1 0 0 0,1-1 0 0 0,0 0 0 0 0,0 0 0 0 0,0 0 0 0 0,0-1 0 0 0,0 1-8 0 0,114-2 552 0 0,-98-6-476 0 0,-1 0 1 0 0,0-2 0 0 0,0 0 0 0 0,0-1-1 0 0,-2-1 1 0 0,1-1 0 0 0,-1-1 0 0 0,-1 0 0 0 0,0-1-1 0 0,-1 0 1 0 0,-1-2 0 0 0,0 1 0 0 0,-1-2-1 0 0,-1 0 1 0 0,0 0 0 0 0,6-14-77 0 0,60-93 163 0 0,-109 223 209 0 0,9 7-171 0 0,5 2 1 0 0,4-1 0 0 0,5 2 0 0 0,4 58-202 0 0,-2-105-146 0 0,-2-72-4027 0 0,6 6-3094 0 0,2 3-4866 0 0</inkml:trace>
  <inkml:trace contextRef="#ctx0" brushRef="#br0" timeOffset="139438.21">19356 3152 8034 0 0,'0'0'1711'0'0,"0"0"-568"0"0,0 0-44 0 0,0 0 252 0 0,0 0 237 0 0,0 0 15 0 0,0 0-231 0 0,0 0-345 0 0,0 0-300 0 0,0 0-182 0 0,0 0-83 0 0,0 0-43 0 0,2-2-29 0 0,8-5-27 0 0,-7 5-22 0 0,-3 2-25 0 0,-14 162 3117 0 0,-9-89-3241 0 0,-3-1-1 0 0,-4-2 1 0 0,-3-1-1 0 0,-2-1 1 0 0,-25 33-192 0 0,1 5 38 0 0,58-104-37 0 0,0-1-1 0 0,0 0 0 0 0,1 1 1 0 0,-1-1-1 0 0,0 1 0 0 0,0-1 0 0 0,1 1 1 0 0,-1-1-1 0 0,1 1 0 0 0,-1 0 1 0 0,1-1-1 0 0,-1 1 0 0 0,1 0 1 0 0,0-1-1 0 0,0 1 0 0 0,0 0 0 0 0,0-1 1 0 0,0 1-1 0 0,1 0 0 0 0,-1-1 1 0 0,0 1-1 0 0,1 0 0 0 0,-1-1 1 0 0,1 1-1 0 0,0 0 0 0 0,-1-1 0 0 0,1 1 1 0 0,0-1-1 0 0,0 0 0 0 0,0 1 1 0 0,0-1-1 0 0,0 0 0 0 0,0 1 1 0 0,0-1-1 0 0,1 0 0 0 0,0 1 0 0 0,79 8 267 0 0,89-20 156 0 0,-126 2-317 0 0,-34-30-3913 0 0,-7 9-3387 0 0,-3 22 1673 0 0,0 0-5676 0 0</inkml:trace>
  <inkml:trace contextRef="#ctx0" brushRef="#br0" timeOffset="139777.377">18855 3594 10530 0 0,'0'0'3274'0'0,"0"0"-1779"0"0,0 0-743 0 0,0 0 87 0 0,0 0 240 0 0,0 0 124 0 0,0 0-37 0 0,0 0-146 0 0,31-7-172 0 0,100-20-141 0 0,141-9 1413 0 0,-242 33-2522 0 0,17 0 701 0 0,-31 2-3879 0 0,0 1-3510 0 0,-14 0-4417 0 0</inkml:trace>
  <inkml:trace contextRef="#ctx0" brushRef="#br0" timeOffset="140271.346">19573 3060 12683 0 0,'0'0'1567'0'0,"0"0"-560"0"0,0 0-153 0 0,0 0 116 0 0,0 0 70 0 0,0 0-66 0 0,0 0-197 0 0,0 0-207 0 0,0 0-150 0 0,0 0-57 0 0,0 0-30 0 0,0 0-26 0 0,0 0 5 0 0,24-7-16 0 0,76-23-17 0 0,-6 18 690 0 0,-67 13-680 0 0,-25-1-270 0 0,0 0 0 0 0,-1 0-1 0 0,1 0 1 0 0,0 0-1 0 0,0 1 1 0 0,0-1-1 0 0,-1 0 1 0 0,1 1-1 0 0,0-1 1 0 0,0 1-1 0 0,-1 0 1 0 0,1-1-1 0 0,0 1 1 0 0,-1 0-1 0 0,1 0 1 0 0,-1 0-1 0 0,1 0 1 0 0,-1 1-1 0 0,0-1 1 0 0,1 0-1 0 0,-1 0 1 0 0,0 1-1 0 0,0-1 1 0 0,0 1 0 0 0,0-1-1 0 0,0 1 1 0 0,0-1-1 0 0,0 1 1 0 0,-1 0-1 0 0,1 0 1 0 0,0-1-1 0 0,-1 1 1 0 0,0 0-1 0 0,1 0 1 0 0,-1-1-1 0 0,0 1 1 0 0,0 0-1 0 0,0 0 1 0 0,0 0-1 0 0,0-1 1 0 0,0 1-1 0 0,-1 0 1 0 0,1 0-1 0 0,-1 1-18 0 0,-29 78 532 0 0,24-72-499 0 0,0 0-1 0 0,0 0 0 0 0,1 1 0 0 0,0 0 0 0 0,1 0 0 0 0,0 0 0 0 0,1 0 0 0 0,0 1 0 0 0,0 0 0 0 0,1-1 1 0 0,0 1-1 0 0,1 0 0 0 0,1 0 0 0 0,-1 3-32 0 0,4-11 41 0 0,-1 1 1 0 0,1-1 0 0 0,0 0-1 0 0,0 0 1 0 0,0-1 0 0 0,0 1-1 0 0,1 0 1 0 0,-1-1 0 0 0,1 0-1 0 0,-1 0 1 0 0,1 0 0 0 0,0 0-1 0 0,0-1 1 0 0,0 1-1 0 0,0-1 1 0 0,0 0 0 0 0,0 0-1 0 0,0-1 1 0 0,0 1 0 0 0,0-1-1 0 0,0 0 1 0 0,0 0 0 0 0,1 0-1 0 0,-1 0 1 0 0,0-1-1 0 0,0 0 1 0 0,0 0 0 0 0,2 0-42 0 0,12 0 97 0 0,63-13-35 0 0,-59 10-1370 0 0,-9 4-5744 0 0,-9 0-4815 0 0</inkml:trace>
  <inkml:trace contextRef="#ctx0" brushRef="#br0" timeOffset="146562.539">20451 3314 0 0 0,'0'0'548'0'0,"0"0"963"0"0,0 0 327 0 0,0 0 73 0 0,0 0-44 0 0,0 0-116 0 0,0 0-120 0 0,20-6-176 0 0,58-19-168 0 0,-43 11 548 0 0,-20 11 4249 0 0,-30 11-4160 0 0,-201 62-1198 0 0,117-29-607 0 0,97-38-120 0 0,0-1 1 0 0,1 1 0 0 0,-1 0 0 0 0,1 0 0 0 0,0 0-1 0 0,0 0 1 0 0,0 0 0 0 0,0 0 0 0 0,0 0 0 0 0,1 1-1 0 0,-1-1 1 0 0,1 0 0 0 0,0 0 0 0 0,0 0 0 0 0,0 1-1 0 0,1-1 1 0 0,-1 0 0 0 0,1 0 0 0 0,-1 0 0 0 0,1 1 0 0 0,2 0 8 0 0,0 0 1 0 0,-1 0 0 0 0,1-1 0 0 0,1 1 0 0 0,-1-1 0 0 0,1 0 0 0 0,-1 0 0 0 0,1 0 0 0 0,0 0 0 0 0,0 0 0 0 0,0-1 0 0 0,0 0 0 0 0,1 0 0 0 0,-1 0 0 0 0,0 0 0 0 0,1-1-1 0 0,0 0 1 0 0,-1 0 0 0 0,1 0 0 0 0,2 0-9 0 0,218 14 619 0 0,-192-7-507 0 0,-43 13 254 0 0,-220 101 8 0 0,198-103-373 0 0,18-11 0 0 0,-1 0-1 0 0,2 1 0 0 0,-1 1 0 0 0,1 0 0 0 0,1 0 0 0 0,0 2 1 0 0,1-1-1 0 0,0 1 0 0 0,-7 11 0 0 0,16-20 5 0 0,1 0 0 0 0,0 1 0 0 0,0-1 1 0 0,0 1-1 0 0,0-1 0 0 0,1 1 0 0 0,-1-1 0 0 0,1 1 0 0 0,0 0 0 0 0,0-1 1 0 0,0 1-1 0 0,1-1 0 0 0,-1 1 0 0 0,1-1 0 0 0,0 1 0 0 0,0-1 1 0 0,0 1-1 0 0,0-1 0 0 0,0 0 0 0 0,1 1 0 0 0,0-1 0 0 0,0 0 0 0 0,0 0 1 0 0,0 0-1 0 0,0 0 0 0 0,0-1 0 0 0,1 1 0 0 0,-1-1 0 0 0,1 1 0 0 0,0-1 1 0 0,0 0-1 0 0,0 0 0 0 0,0 0 0 0 0,0 0 0 0 0,0-1 0 0 0,1 1 1 0 0,-1-1-1 0 0,0 0 0 0 0,1 0 0 0 0,-1 0 0 0 0,1 0 0 0 0,-1 0 0 0 0,1-1 1 0 0,0 0-1 0 0,-1 0 0 0 0,1 0 0 0 0,-1 0 0 0 0,1 0 0 0 0,-1-1 1 0 0,1 0-1 0 0,0 0-5 0 0,108-6 234 0 0,-109 6-366 0 0,1-1 1 0 0,-1 0-1 0 0,0 0 0 0 0,1 0 0 0 0,-1 0 0 0 0,0 0 0 0 0,0 0 0 0 0,-1-1 0 0 0,1 0 0 0 0,0 1 0 0 0,-1-1 0 0 0,1 0 0 0 0,-1 0 0 0 0,0-1 1 0 0,0 1-1 0 0,-1 0 0 0 0,1-1 0 0 0,0 0 132 0 0,5-19-4137 0 0,-2-2-4011 0 0,-4 16-3265 0 0</inkml:trace>
  <inkml:trace contextRef="#ctx0" brushRef="#br0" timeOffset="147128.257">20387 2924 9058 0 0,'0'0'2456'0'0,"0"0"-1157"0"0,0 0-664 0 0,0 0-44 0 0,0 0 196 0 0,0 0 240 0 0,0 0 110 0 0,0 0-15 0 0,0 0-78 0 0,0 0-133 0 0,0 0-148 0 0,0 0-131 0 0,0 0-93 0 0,1 21-67 0 0,7 135 836 0 0,-41 555 1547 0 0,32-671-2821 0 0,-1-1 0 0 0,-3 1 0 0 0,-1-1 0 0 0,-1 0 0 0 0,-3 0-1 0 0,-1-1 1 0 0,-2 0 0 0 0,-1 0-34 0 0,-30 78 161 0 0,37-75-130 0 0,7-41-63 0 0,-3-18-4671 0 0,3 8-1237 0 0,0 5-5395 0 0</inkml:trace>
  <inkml:trace contextRef="#ctx0" brushRef="#br0" timeOffset="147856.949">21123 3226 5681 0 0,'0'0'3508'0'0,"0"0"-1723"0"0,0 0-912 0 0,0 0-29 0 0,0 0 299 0 0,0 0 326 0 0,0 0 120 0 0,0 0-132 0 0,0 0-298 0 0,0 0-316 0 0,0 0-231 0 0,0 0-150 0 0,13 1 1338 0 0,-16 20-1350 0 0,-1 0-1 0 0,0 1 1 0 0,-2-1 0 0 0,-1-1 0 0 0,0 1 0 0 0,-1-1-1 0 0,-2 0 1 0 0,-8 14-450 0 0,15-28 63 0 0,-171 303 581 0 0,107-175-616 0 0,52-100-131 0 0,17-77-7293 0 0,0 21-783 0 0,-2 14-2837 0 0</inkml:trace>
  <inkml:trace contextRef="#ctx0" brushRef="#br0" timeOffset="148280.697">20845 3255 5129 0 0,'0'0'3341'0'0,"0"0"-1274"0"0,0 0-701 0 0,0 0-18 0 0,0 0 208 0 0,0 0 174 0 0,0 0-60 0 0,0 0-289 0 0,0 0-373 0 0,0 0-350 0 0,0 0-213 0 0,0 0-143 0 0,0 0-72 0 0,1-3 573 0 0,74 122 2522 0 0,20 42-1859 0 0,-76-111-1298 0 0,-3 1 0 0 0,-1 1 1 0 0,-3 1-1 0 0,-2 1-168 0 0,8 2 35 0 0,-15-48 730 0 0,0-7-3305 0 0,3-12-11723 0 0,-5 9 2592 0 0</inkml:trace>
  <inkml:trace contextRef="#ctx0" brushRef="#br0" timeOffset="148713.547">21432 3388 14371 0 0,'0'0'1319'0'0,"0"0"-512"0"0,0 0-71 0 0,0 0 188 0 0,0 0 186 0 0,0 0 57 0 0,0 0-172 0 0,0 0-267 0 0,0 0-236 0 0,0 0-164 0 0,0 0-76 0 0,0 0-15 0 0,0 0-7 0 0,29-4 1294 0 0,178 1 384 0 0,-141-12-2236 0 0,-66 14-1286 0 0,-8-2-9172 0 0,5 3-725 0 0</inkml:trace>
  <inkml:trace contextRef="#ctx0" brushRef="#br0" timeOffset="149007.4">21374 3642 9498 0 0,'0'0'1479'0'0,"0"0"-468"0"0,0 0-3 0 0,0 0 247 0 0,0 0 171 0 0,0 0-33 0 0,0 0-198 0 0,0 0-237 0 0,0 0-177 0 0,0 0-102 0 0,0 0-55 0 0,0 0-10 0 0,0 0 7 0 0,6 4-23 0 0,73 21 1485 0 0,65-31-392 0 0,-101 2-1605 0 0,-1 1-1613 0 0,-15-3-6709 0 0,-22 3-3816 0 0</inkml:trace>
  <inkml:trace contextRef="#ctx0" brushRef="#br0" timeOffset="166966.841">11630 5372 0 0 0,'0'0'1099'0'0,"0"0"552"0"0,0 0 99 0 0,0 0-143 0 0,0 0-135 0 0,0 0-93 0 0,0 0-75 0 0,0 0-68 0 0,2-6-58 0 0,10-31 1899 0 0,-12 36-2246 0 0,-18-17 3741 0 0,-29 10-3087 0 0,38 8-1421 0 0,0 1 0 0 0,0-1 1 0 0,0 2-1 0 0,0-1 0 0 0,1 1 0 0 0,-1 0 1 0 0,1 1-1 0 0,-1 0 0 0 0,1 0 0 0 0,0 1 1 0 0,0 0-1 0 0,0 0 0 0 0,1 1 0 0 0,-1 0 1 0 0,1 0-1 0 0,0 1 0 0 0,-3 3-64 0 0,-5 3 65 0 0,1 1 0 0 0,1 0 0 0 0,0 1 0 0 0,1 0 0 0 0,0 0 0 0 0,1 2 0 0 0,1-1 0 0 0,0 2 1 0 0,-2 6-66 0 0,5-6 58 0 0,0 0-1 0 0,2 1 1 0 0,0-1 0 0 0,1 1 0 0 0,0 0 0 0 0,2 1 0 0 0,0-1 0 0 0,1 3-58 0 0,0-16 27 0 0,1 0 0 0 0,1 0 1 0 0,-1-1-1 0 0,1 1 0 0 0,-1 0 0 0 0,1-1 0 0 0,0 1 0 0 0,1 0 0 0 0,-1-1 0 0 0,1 1 0 0 0,0-1 0 0 0,0 0 0 0 0,1 0 0 0 0,-1 1 0 0 0,1-1 0 0 0,0-1 0 0 0,0 1 0 0 0,0 0 0 0 0,0-1 0 0 0,1 0 0 0 0,-1 0 0 0 0,1 0 0 0 0,0 0 0 0 0,0 0 0 0 0,0-1 0 0 0,1 1 1 0 0,-1-1-1 0 0,0-1 0 0 0,1 1 0 0 0,-1 0 0 0 0,1-1 0 0 0,0 0 0 0 0,1 0-27 0 0,4 1 63 0 0,1-1 0 0 0,-1-1 1 0 0,1 1-1 0 0,-1-2 0 0 0,1 0 1 0 0,-1 0-1 0 0,1 0 0 0 0,-1-2 0 0 0,0 1 1 0 0,0-1-1 0 0,0-1 0 0 0,0 0 1 0 0,0 0-1 0 0,-1-1 0 0 0,0 0 0 0 0,0 0 1 0 0,0-1-1 0 0,0-1 0 0 0,-1 1 1 0 0,0-1-1 0 0,-1-1 0 0 0,0 1 0 0 0,5-7-63 0 0,2-3 28 0 0,0-2 0 0 0,-1 1-1 0 0,-1-2 1 0 0,-1 0 0 0 0,0 0-1 0 0,-2-1 1 0 0,0 0 0 0 0,-2-1 0 0 0,0 1-1 0 0,1-13-27 0 0,-7 31 2 0 0,2-10 10 0 0,0-1-1 0 0,-1 1 1 0 0,0-1 0 0 0,-1 1-1 0 0,0-1 1 0 0,-1 1 0 0 0,-1-1-1 0 0,0 1 1 0 0,-1-3-12 0 0,2 16-2 0 0,-1 0 0 0 0,1 1 0 0 0,0-1 0 0 0,0 0 0 0 0,0 0-1 0 0,-1 0 1 0 0,1 0 0 0 0,0 1 0 0 0,0-1 0 0 0,-1 0 0 0 0,1 0 0 0 0,0 0 0 0 0,-1 0 0 0 0,1 0 0 0 0,0 0 0 0 0,0 0 0 0 0,-1 0 0 0 0,1 0 0 0 0,0 0-1 0 0,-1 0 1 0 0,1 0 0 0 0,0 0 0 0 0,0 0 0 0 0,-1 0 0 0 0,1 0 0 0 0,0 0 0 0 0,0 0 0 0 0,-1 0 0 0 0,1 0 0 0 0,0 0 0 0 0,-1 0 0 0 0,1-1 0 0 0,0 1-1 0 0,0 0 1 0 0,0 0 0 0 0,-1 0 0 0 0,1 0 0 0 0,0-1 0 0 0,0 1 0 0 0,-1 0 0 0 0,1 0 0 0 0,0-1 0 0 0,0 1 0 0 0,0 0 2 0 0,-4 30-52 0 0,4-22 69 0 0,0 3-6 0 0,0-1-1 0 0,0 0 1 0 0,1 1 0 0 0,0-1 0 0 0,0 0 0 0 0,1 0 0 0 0,1 0 0 0 0,0 0 0 0 0,0 0 0 0 0,2 2-11 0 0,1 1 10 0 0,1 1 0 0 0,0-2 0 0 0,1 1 0 0 0,0-1 0 0 0,1 0 0 0 0,1 0 1 0 0,0-1-1 0 0,0-1 0 0 0,1 0 0 0 0,0 0 0 0 0,1-1 0 0 0,0 0 1 0 0,5 2-11 0 0,11-2-236 0 0,-1-37-4655 0 0,-15-1 45 0 0,1-3-5554 0 0,-7 23 3144 0 0</inkml:trace>
  <inkml:trace contextRef="#ctx0" brushRef="#br0" timeOffset="167361.965">12029 5203 1312 0 0,'0'0'2720'0'0,"0"0"-265"0"0,0 0-235 0 0,0 0-217 0 0,0 0-177 0 0,0 0-179 0 0,0 0-239 0 0,0 0-207 0 0,0 0-120 0 0,0 0-38 0 0,0 0-51 0 0,0 0-85 0 0,0 0-92 0 0,14 5-118 0 0,43 19-80 0 0,-30 16 239 0 0,-23-28-619 0 0,11 33 79 0 0,-2 1 0 0 0,-2 0-1 0 0,-2 1 1 0 0,-2 0 0 0 0,-2 1-1 0 0,-2-1 1 0 0,-2 16-316 0 0,-1-54-72 0 0,0-1 0 0 0,-1 1 0 0 0,0-1 0 0 0,0 1 0 0 0,-1-1 0 0 0,0 0 0 0 0,0 1 0 0 0,-1-1 0 0 0,0 0 0 0 0,0-1 0 0 0,-1 1 0 0 0,0 0 0 0 0,-1-1 1 0 0,0 0-1 0 0,0 0 0 0 0,0 0 0 0 0,-1-1 0 0 0,1 0 0 0 0,-2 0 0 0 0,1 0 0 0 0,-1-1 0 0 0,0 0 0 0 0,0 0 0 0 0,-5 2 72 0 0,-41 14-4011 0 0,29-12-3343 0 0,11-5-4065 0 0</inkml:trace>
  <inkml:trace contextRef="#ctx0" brushRef="#br0" timeOffset="167741.822">11352 5063 152 0 0,'0'0'1664'0'0,"0"0"-171"0"0,0 0 72 0 0,0 0 229 0 0,0 0 244 0 0,0 0 141 0 0,0 0-135 0 0,0 0-283 0 0,0 0-334 0 0,0 0-310 0 0,0 0-216 0 0,0 0-165 0 0,-32 33-89 0 0,-96 106-41 0 0,89-75-10 0 0,31-17-51 0 0,2 1 0 0 0,3-1-1 0 0,1 1 1 0 0,2 0 0 0 0,3 8-545 0 0,0-35 41 0 0,1 1 1 0 0,0-1 0 0 0,2 0-1 0 0,0-1 1 0 0,1 1-1 0 0,2-1 1 0 0,0 0 0 0 0,1-1-1 0 0,0 0 1 0 0,2-1 0 0 0,0 0-1 0 0,1-1 1 0 0,1 0-1 0 0,8 6-41 0 0,-14-15-118 0 0,1-1 0 0 0,0-1-1 0 0,0 1 1 0 0,0-2 0 0 0,1 1-1 0 0,0-1 1 0 0,0-1-1 0 0,0 0 1 0 0,1 0 0 0 0,0-1-1 0 0,-1 0 1 0 0,1-1 0 0 0,11 1 118 0 0,13 1-3868 0 0,-1-3-3371 0 0,-20-1-4142 0 0</inkml:trace>
  <inkml:trace contextRef="#ctx0" brushRef="#br0" timeOffset="170714.606">12955 5023 1328 0 0,'0'0'2219'0'0,"0"0"-314"0"0,0 0-203 0 0,0 0 33 0 0,0 0 38 0 0,0 0-48 0 0,0 0-237 0 0,0 0-386 0 0,0 0-337 0 0,0 0-177 0 0,0 0-26 0 0,0 9 36 0 0,0 390 4459 0 0,-18-259-4667 0 0,16-131-398 0 0,1-1-1 0 0,-1 1 1 0 0,0-1 0 0 0,-1 0-1 0 0,0 0 1 0 0,-1 0 0 0 0,1 0 0 0 0,-1 0-1 0 0,-1-1 1 0 0,0 1 0 0 0,0-1-1 0 0,0-1 1 0 0,-1 1 0 0 0,-2 1 8 0 0,5-47-17057 0 0,5 31 11293 0 0</inkml:trace>
  <inkml:trace contextRef="#ctx0" brushRef="#br0" timeOffset="171027.422">12795 5107 3569 0 0,'0'0'2604'0'0,"0"0"-1159"0"0,0 0-568 0 0,0 0 198 0 0,0 0 389 0 0,0 0 259 0 0,0 0-25 0 0,0 0-270 0 0,0 0-307 0 0,0 0-201 0 0,0 0-112 0 0,0 0-91 0 0,0 0-62 0 0,26-13-37 0 0,83-40-54 0 0,38 2 1146 0 0,-100 40-1582 0 0,1 1 1 0 0,1 3 0 0 0,-1 2 0 0 0,1 2 0 0 0,10 2-129 0 0,-70 23-2758 0 0,-12-6-4205 0 0,15-11 1709 0 0,2 0-3411 0 0</inkml:trace>
  <inkml:trace contextRef="#ctx0" brushRef="#br0" timeOffset="171420.332">12808 5431 4177 0 0,'0'0'2910'0'0,"0"0"-1220"0"0,0 0-484 0 0,0 0 136 0 0,0 0 216 0 0,0 0 33 0 0,0 0-199 0 0,0 0-232 0 0,0 0-154 0 0,0 0-78 0 0,0 0-45 0 0,0 0-95 0 0,19 0-110 0 0,61-4-65 0 0,18-14 817 0 0,65-14-459 0 0,-111 31-2002 0 0,-50 10-4145 0 0,-2-7 1311 0 0,0 2-7345 0 0</inkml:trace>
  <inkml:trace contextRef="#ctx0" brushRef="#br0" timeOffset="171708.77">13520 5487 14467 0 0,'0'0'874'0'0,"0"0"-382"0"0,0 0-190 0 0,0 0 143 0 0,0 0 180 0 0,0 0 91 0 0,0 0-72 0 0,0 0-224 0 0,0 0-176 0 0,-11 31-130 0 0,-33 98-80 0 0,33-83-115 0 0,11-42-467 0 0,0 7 330 0 0,4-8-7996 0 0,-2-3-2102 0 0</inkml:trace>
  <inkml:trace contextRef="#ctx0" brushRef="#br0" timeOffset="171709.77">13480 5078 14115 0 0,'0'0'1136'0'0,"0"0"-632"0"0,0 0-344 0 0,0 0-72 0 0,0 0-64 0 0,0 0-296 0 0,0 0-136 0 0,0 0-104 0 0,0 0-152 0 0,0 0-168 0 0,0 0-1057 0 0,0 0-2808 0 0,0 0-2056 0 0</inkml:trace>
  <inkml:trace contextRef="#ctx0" brushRef="#br0" timeOffset="172136.035">13688 5674 12291 0 0,'0'0'2019'0'0,"0"0"-718"0"0,0 0-244 0 0,0 0 63 0 0,0 0-29 0 0,0 0-139 0 0,0 0-252 0 0,0 0-261 0 0,0 0-128 0 0,0 0-37 0 0,0 0-16 0 0,0 0-37 0 0,0 0-24 0 0,8-19-35 0 0,27-59-54 0 0,-32 68-89 0 0,1 0 0 0 0,1 0 1 0 0,0 1-1 0 0,0-1 0 0 0,0 1 1 0 0,1 0-1 0 0,1 1 1 0 0,0-1-1 0 0,0 2 0 0 0,6-7-19 0 0,-12 13-13 0 0,0 0 0 0 0,0-1-1 0 0,0 1 1 0 0,1 0 0 0 0,-1 0-1 0 0,0 0 1 0 0,1 0 0 0 0,-1 0 0 0 0,0 0-1 0 0,1 0 1 0 0,0 1 0 0 0,-1-1-1 0 0,1 0 1 0 0,-1 1 0 0 0,1-1 0 0 0,0 1-1 0 0,-1-1 1 0 0,1 1 0 0 0,0 0-1 0 0,-1 0 1 0 0,1 0 0 0 0,0 0-1 0 0,-1 0 1 0 0,1 0 0 0 0,0 1 0 0 0,0-1-1 0 0,-1 0 1 0 0,1 1 0 0 0,-1-1-1 0 0,1 1 1 0 0,0 0 0 0 0,-1-1 0 0 0,1 1-1 0 0,-1 0 1 0 0,0 0 0 0 0,1 0-1 0 0,-1 0 1 0 0,0 0 0 0 0,1 0-1 0 0,-1 1 1 0 0,0-1 0 0 0,0 0 0 0 0,0 1-1 0 0,0-1 1 0 0,0 1 0 0 0,0-1-1 0 0,-1 1 1 0 0,1-1 0 0 0,0 1 0 0 0,-1-1-1 0 0,1 1 1 0 0,-1 0 0 0 0,0-1-1 0 0,1 1 1 0 0,-1 0 0 0 0,0-1 0 0 0,0 1-1 0 0,0 0 1 0 0,0 0 0 0 0,0 0 13 0 0,41 67 461 0 0,-39-68-382 0 0,0-1 1 0 0,0 1-1 0 0,0-1 0 0 0,0 0 0 0 0,0 1 1 0 0,0-1-1 0 0,0 0 0 0 0,0 0 0 0 0,0 0 1 0 0,0-1-1 0 0,0 1 0 0 0,0 0 0 0 0,0-1 1 0 0,0 0-1 0 0,0 1 0 0 0,0-1 0 0 0,-1 0 1 0 0,1 0-1 0 0,0 0 0 0 0,0 0 0 0 0,-1 0 1 0 0,1 0-1 0 0,0 0 0 0 0,-1-1 0 0 0,1 1 1 0 0,-1-1-1 0 0,0 1 0 0 0,2-2-79 0 0,3-4 87 0 0,0 0-1 0 0,-1-1 0 0 0,0 1 1 0 0,0-1-1 0 0,-1 0 0 0 0,1-1 1 0 0,-2 1-1 0 0,1-1 0 0 0,-1 1 0 0 0,-1-1 1 0 0,2-6-87 0 0,3 1-1482 0 0,-3 10-1799 0 0,1 3-4104 0 0,-3 1-4242 0 0</inkml:trace>
  <inkml:trace contextRef="#ctx0" brushRef="#br0" timeOffset="173235.525">14373 5354 7794 0 0,'0'0'3164'0'0,"0"0"-1275"0"0,0 0-616 0 0,0 0-132 0 0,0 0-99 0 0,0 0-151 0 0,0 0-172 0 0,0 0-215 0 0,0 0-130 0 0,0 0-76 0 0,0 0-31 0 0,0 0-41 0 0,-22 15-42 0 0,-65 50-46 0 0,54-24-18 0 0,32-34-97 0 0,-1-2 10 0 0,1-1 0 0 0,0 0-1 0 0,1 1 1 0 0,-1-1 0 0 0,1 0 0 0 0,-1 1 0 0 0,1-1 0 0 0,1 1-1 0 0,-1-1 1 0 0,1 1 0 0 0,-1-1 0 0 0,1 0 0 0 0,1 0 0 0 0,-1 1 0 0 0,1-1-1 0 0,-1 0 1 0 0,1 0 0 0 0,0 0 0 0 0,0 0 0 0 0,1-1 0 0 0,-1 1-1 0 0,1 0 1 0 0,0-1 0 0 0,0 0 0 0 0,0 0 0 0 0,0 0 0 0 0,1 0-1 0 0,-1 0 1 0 0,1-1 0 0 0,0 1 0 0 0,0-1 0 0 0,0 0 0 0 0,0 0-1 0 0,0 0 1 0 0,0-1 0 0 0,0 0 0 0 0,1 1 0 0 0,-1-2 0 0 0,0 1-1 0 0,1 0 1 0 0,-1-1 0 0 0,1 0 0 0 0,-1 0 0 0 0,0 0 0 0 0,2-1-33 0 0,2 1 122 0 0,0-1-1 0 0,-1 0 1 0 0,1 0 0 0 0,-1 0 0 0 0,1-1 0 0 0,-1-1 0 0 0,0 1 0 0 0,1-1 0 0 0,-2 0 0 0 0,1-1 0 0 0,0 0 0 0 0,-1 0-1 0 0,1 0 1 0 0,-1-1 0 0 0,0 0 0 0 0,-1 0 0 0 0,6-6-122 0 0,105-147 1373 0 0,-84 106-1224 0 0,-16 29-184 0 0,0-1 0 0 0,-2-1 0 0 0,0 0 0 0 0,-2-1 0 0 0,-1 0 0 0 0,-1-1 0 0 0,-1 0 0 0 0,-2 0 0 0 0,0-1 1 0 0,-2 0-1 0 0,0-12 35 0 0,-4 24-106 0 0,-1 1 0 0 0,-1 0 0 0 0,0-1 0 0 0,-1 1 1 0 0,-1 0-1 0 0,0 0 0 0 0,-1 1 0 0 0,-1-1 0 0 0,-1-1 106 0 0,4 10-30 0 0,-1 1 0 0 0,1 0 0 0 0,-1 0 0 0 0,0 0 0 0 0,0 0 0 0 0,-1 1 0 0 0,0 0 0 0 0,0-1 0 0 0,0 1 0 0 0,0 0 0 0 0,0 1 0 0 0,-1-1 0 0 0,1 1 0 0 0,-1 0 0 0 0,0 0 0 0 0,0 0 0 0 0,-1 1 0 0 0,1 0 0 0 0,0 0 0 0 0,-1 0 0 0 0,1 1 0 0 0,-1-1 0 0 0,0 1 0 0 0,1 1 0 0 0,-4-1 30 0 0,-1 1-10 0 0,0 0 0 0 0,1 1 1 0 0,-1 0-1 0 0,1 1 1 0 0,-1 0-1 0 0,1 0 0 0 0,0 1 1 0 0,0 0-1 0 0,0 0 0 0 0,0 1 1 0 0,1 1-1 0 0,-1-1 1 0 0,1 1-1 0 0,0 1 0 0 0,0 0 1 0 0,1 0-1 0 0,0 0 0 0 0,0 1 1 0 0,-4 4 9 0 0,1 1 45 0 0,1 1-1 0 0,0 0 1 0 0,1 1 0 0 0,0-1-1 0 0,1 1 1 0 0,1 1 0 0 0,0-1 0 0 0,1 1-1 0 0,1 0 1 0 0,0 0 0 0 0,1 1-1 0 0,0-1 1 0 0,1 1 0 0 0,1 0 0 0 0,1-1-1 0 0,0 1 1 0 0,1 0 0 0 0,1-1-1 0 0,3 15-44 0 0,2-10 126 0 0,1 0-1 0 0,2-1 0 0 0,0 0 1 0 0,0-1-1 0 0,2 0 1 0 0,0-1-1 0 0,1 0 0 0 0,1-1 1 0 0,0 0-1 0 0,1-2 0 0 0,1 1 1 0 0,1-2-1 0 0,6 5-125 0 0,33 25 514 0 0,3-2 0 0 0,1-3 0 0 0,44 21-514 0 0,-33-16 61 0 0,-66-40 106 0 0,1 0-1097 0 0,-5-2-3479 0 0,0 0-3448 0 0,-1-4-4077 0 0</inkml:trace>
  <inkml:trace contextRef="#ctx0" brushRef="#br0" timeOffset="175641.588">15569 4990 4521 0 0,'0'0'3147'0'0,"0"0"-627"0"0,0 0-535 0 0,0 0-195 0 0,0 0-96 0 0,0 0-105 0 0,0 0-239 0 0,0 0-280 0 0,0 0-264 0 0,0 0-246 0 0,0 0-175 0 0,-1-3-123 0 0,-5-7-80 0 0,4 8-50 0 0,2 13 280 0 0,31 92 1500 0 0,-17-23-1447 0 0,-3 0 1 0 0,-3 0-1 0 0,-5 1 0 0 0,-5 72-465 0 0,1-50-267 0 0,37-100-2295 0 0,-2-33-2689 0 0,-21 15-1818 0 0,-5 10-3704 0 0</inkml:trace>
  <inkml:trace contextRef="#ctx0" brushRef="#br0" timeOffset="176263.445">15971 5078 8090 0 0,'0'0'2166'0'0,"0"0"-924"0"0,0 0-541 0 0,0 0-89 0 0,0 0 203 0 0,0 0 275 0 0,0 0 121 0 0,0 0-26 0 0,0 0-153 0 0,0 0-200 0 0,0 0-158 0 0,0 0-80 0 0,0 0-51 0 0,8 19-40 0 0,28 61-2 0 0,17 20 1030 0 0,40 116-46 0 0,-75-146-1261 0 0,-2 12-18 0 0,-3-90 1329 0 0,27-92-1048 0 0,43-174-311 0 0,-38 148-881 0 0,-44 126 509 0 0,4-10-1293 0 0,-4 6-2461 0 0,-1 0-4330 0 0,0 3-3215 0 0</inkml:trace>
  <inkml:trace contextRef="#ctx0" brushRef="#br0" timeOffset="176729.126">15936 4783 7778 0 0,'0'0'2145'0'0,"0"0"-438"0"0,0 0-61 0 0,0 0 139 0 0,0 0 7 0 0,0 0-188 0 0,0 0-374 0 0,0 0-422 0 0,0 0-288 0 0,0 0-182 0 0,0 0-120 0 0,0 0-59 0 0,0 0-14 0 0,2 1 33 0 0,33 6 505 0 0,0-1 1 0 0,1-1-1 0 0,0-3 0 0 0,0-1 1 0 0,10-1-684 0 0,80 4 477 0 0,-23 7-385 0 0,-115-15 1467 0 0,-99-91-1212 0 0,53 30-353 0 0,34 16-1803 0 0,24 49 762 0 0,7 0-10414 0 0,-3 0-473 0 0</inkml:trace>
  <inkml:trace contextRef="#ctx0" brushRef="#br0" timeOffset="177304.638">16786 4890 1552 0 0,'0'0'2389'0'0,"0"0"-303"0"0,0 0-43 0 0,0 0 127 0 0,0 0 55 0 0,0 0-130 0 0,0 0-261 0 0,0 0-354 0 0,0 0-299 0 0,0 0-233 0 0,0 0-195 0 0,0 0-142 0 0,0 0-93 0 0,0-5-86 0 0,-1-17-64 0 0,-2 97 1606 0 0,-13 440 17 0 0,14-386-2433 0 0,2-129 261 0 0,0 0-35 0 0,0 0-64 0 0,0 0-111 0 0,0 0-149 0 0,0 0-192 0 0,2-7-10588 0 0,1 3-28 0 0</inkml:trace>
  <inkml:trace contextRef="#ctx0" brushRef="#br0" timeOffset="179818.944">17491 5247 0 0 0,'0'0'1362'0'0,"0"0"202"0"0,0 0 191 0 0,0 0 19 0 0,0 0-103 0 0,0 0-164 0 0,0 0-180 0 0,0 0-120 0 0,9-5-70 0 0,27-14-19 0 0,-28 14 6 0 0,-8 5-10 0 0,0 0-49 0 0,0 0-86 0 0,0 0-109 0 0,0 0-96 0 0,0 0-96 0 0,-113 15 1852 0 0,-18 62-2372 0 0,126-73-161 0 0,1 0-1 0 0,-1 0 1 0 0,1 0-1 0 0,0 1 1 0 0,0 0-1 0 0,0-1 1 0 0,0 2-1 0 0,1-1 1 0 0,0 0-1 0 0,0 0 1 0 0,0 1 0 0 0,1 0-1 0 0,0-1 1 0 0,0 1-1 0 0,0 0 1 0 0,1 0-1 0 0,0 0 1 0 0,0 0-1 0 0,0 1 1 0 0,1-1-1 0 0,0 0 1 0 0,0 0-1 0 0,1 3 4 0 0,0-6 4 0 0,0 0-1 0 0,0 0 0 0 0,1 0 1 0 0,-1 0-1 0 0,0 0 0 0 0,1-1 1 0 0,0 1-1 0 0,0-1 0 0 0,0 1 0 0 0,0-1 1 0 0,0 0-1 0 0,0 0 0 0 0,1 0 1 0 0,-1 0-1 0 0,1 0 0 0 0,-1 0 1 0 0,1-1-1 0 0,0 1 0 0 0,-1-1 1 0 0,1 1-1 0 0,0-1 0 0 0,0 0 1 0 0,0-1-1 0 0,0 1 0 0 0,0 0 0 0 0,0-1 1 0 0,0 1-1 0 0,1-1 0 0 0,-1 0 1 0 0,0 0-4 0 0,92-16 286 0 0,72-102-97 0 0,-167 117-201 0 0,1 0-1 0 0,0 0 1 0 0,0 0 0 0 0,0-1-1 0 0,0 1 1 0 0,0 0-1 0 0,0 0 1 0 0,0 0-1 0 0,1 1 1 0 0,-1-1 0 0 0,0 0-1 0 0,0 0 1 0 0,1 1-1 0 0,-1-1 1 0 0,0 0 0 0 0,1 1-1 0 0,-1-1 1 0 0,1 1-1 0 0,-1 0 1 0 0,1 0-1 0 0,-1-1 1 0 0,0 1 0 0 0,1 0-1 0 0,-1 0 1 0 0,1 0-1 0 0,-1 1 1 0 0,1-1 0 0 0,-1 0-1 0 0,1 0 1 0 0,-1 1-1 0 0,1-1 1 0 0,-1 1 0 0 0,0-1-1 0 0,1 1 1 0 0,-1 0-1 0 0,0 0 1 0 0,0-1-1 0 0,1 1 1 0 0,-1 0 0 0 0,0 0-1 0 0,0 0 1 0 0,0 0-1 0 0,0 0 1 0 0,0 1 0 0 0,0-1-1 0 0,0 0 1 0 0,-1 0-1 0 0,1 0 1 0 0,0 1-1 0 0,-1-1 1 0 0,1 1 0 0 0,0 0 12 0 0,0 3-3 0 0,1-1 0 0 0,-1 0 1 0 0,1 0-1 0 0,0-1 1 0 0,0 1-1 0 0,0 0 0 0 0,0 0 1 0 0,1-1-1 0 0,0 0 1 0 0,0 1-1 0 0,0-1 0 0 0,0 0 1 0 0,0 0-1 0 0,0-1 0 0 0,1 1 1 0 0,-1-1-1 0 0,1 0 1 0 0,0 1-1 0 0,0-2 0 0 0,0 1 1 0 0,0 0-1 0 0,0-1 1 0 0,0 0-1 0 0,0 0 0 0 0,0 0 1 0 0,1 0-1 0 0,0-1 3 0 0,10-4 61 0 0,0 0 1 0 0,0-1-1 0 0,-1-1 1 0 0,0-1-1 0 0,0 0 1 0 0,-1 0-1 0 0,1-2 0 0 0,-2 1 1 0 0,1-2-1 0 0,-1 0 1 0 0,-1 0-1 0 0,0-1 0 0 0,0 0 1 0 0,-1-1-1 0 0,-1 0 1 0 0,0-1-1 0 0,0 0 1 0 0,-2 0-1 0 0,5-10-61 0 0,13-25 71 0 0,-2-1 0 0 0,-2-2 0 0 0,-3 0 1 0 0,-1-1-1 0 0,-3 0 0 0 0,-2-1 0 0 0,-3-1 0 0 0,-1-14-71 0 0,8-167 40 0 0,-15 234-32 0 0,-1 0 0 0 0,0 0-1 0 0,0 1 1 0 0,0-1 0 0 0,0 0-1 0 0,0 0 1 0 0,0 1 0 0 0,0-1 0 0 0,0 0-1 0 0,0 0 1 0 0,0 1 0 0 0,0-1-1 0 0,0 0 1 0 0,-1 1 0 0 0,1-1-1 0 0,0 0 1 0 0,0 0 0 0 0,-1 1-1 0 0,1-1 1 0 0,-1 1 0 0 0,1-1-1 0 0,0 0 1 0 0,-1 1 0 0 0,1-1-1 0 0,-1 1 1 0 0,0-1 0 0 0,1 1 0 0 0,-1-1-1 0 0,1 1 1 0 0,-1-1 0 0 0,0 1-1 0 0,1 0 1 0 0,-1-1 0 0 0,0 1-1 0 0,1 0 1 0 0,-1 0 0 0 0,0-1-1 0 0,1 1 1 0 0,-1 0 0 0 0,0 0-1 0 0,0 0 1 0 0,0 0-8 0 0,-12 34-176 0 0,6-7 203 0 0,2-1 0 0 0,1 1 0 0 0,1 0 0 0 0,1 0 0 0 0,1 20-27 0 0,0 22 207 0 0,3 1 0 0 0,3-1 0 0 0,13 67-207 0 0,48 177 226 0 0,-46-224-196 0 0,-71-171-4376 0 0,40 59 2441 0 0,-4-6-2203 0 0,4 9-2656 0 0,4 8-2541 0 0</inkml:trace>
  <inkml:trace contextRef="#ctx0" brushRef="#br0" timeOffset="180185.627">17780 5008 3929 0 0,'0'0'2359'0'0,"0"0"-219"0"0,0 0-139 0 0,0 0-55 0 0,0 0-78 0 0,0 0-176 0 0,0 0-358 0 0,0 0-351 0 0,0 0-198 0 0,0 0-58 0 0,0 0-13 0 0,0 0-38 0 0,0 0-64 0 0,22-3-75 0 0,155-19 837 0 0,-145 20-1506 0 0,202-6 1942 0 0,-156 11-4026 0 0,-2 4-3621 0 0,-63-4-5696 0 0</inkml:trace>
  <inkml:trace contextRef="#ctx0" brushRef="#br0" timeOffset="180758.619">19242 4780 6569 0 0,'0'0'3245'0'0,"0"0"-1222"0"0,0 0-739 0 0,0 0-62 0 0,0 0 124 0 0,0 0 23 0 0,0 0-146 0 0,0 0-281 0 0,0 0-302 0 0,0 0-217 0 0,0 0-113 0 0,0 0-76 0 0,0 0-2 0 0,7 10 396 0 0,-2 3-303 0 0,0 0-1 0 0,-1 1 1 0 0,0-1 0 0 0,-1 1-1 0 0,-1 0 1 0 0,0 0 0 0 0,-1 0-1 0 0,0 0 1 0 0,-1 0 0 0 0,-1 0-1 0 0,-2 13-324 0 0,-2 12 167 0 0,-3 0 0 0 0,-1 0 0 0 0,-2-1 0 0 0,-2 0 0 0 0,-1-1 0 0 0,-14 26-167 0 0,21-49 16 0 0,-49 123 89 0 0,55-135-102 0 0,0-1 0 0 0,1 1-1 0 0,-1 0 1 0 0,1-1 0 0 0,-1 1 0 0 0,1 0-1 0 0,-1 0 1 0 0,1-1 0 0 0,0 1 0 0 0,0 0-1 0 0,0 0 1 0 0,0-1 0 0 0,0 1-1 0 0,1 0 1 0 0,-1 0 0 0 0,0-1 0 0 0,1 1-1 0 0,-1 0 1 0 0,1-1 0 0 0,0 1 0 0 0,-1 0-1 0 0,1-1 1 0 0,0 1 0 0 0,0-1-1 0 0,0 1 1 0 0,0-1 0 0 0,0 0 0 0 0,1 1-1 0 0,-1-1 1 0 0,0 0 0 0 0,0 0 0 0 0,1 0-1 0 0,-1 0 1 0 0,1 0 0 0 0,-1 0-1 0 0,1 0 1 0 0,0 0 0 0 0,-1-1 0 0 0,1 1-1 0 0,-1-1 1 0 0,1 1 0 0 0,0-1 0 0 0,0 0-1 0 0,-1 1 1 0 0,1-1-3 0 0,143-8 946 0 0,-22-17-586 0 0,-123 25-416 0 0,1 0 0 0 0,0 0 0 0 0,0 0 0 0 0,0 0 1 0 0,0 0-1 0 0,0 0 0 0 0,-1 0 0 0 0,1 0 0 0 0,0 0 0 0 0,0-1 1 0 0,0 1-1 0 0,0 0 0 0 0,-1-1 0 0 0,1 1 0 0 0,0 0 0 0 0,0-1 1 0 0,-1 1-1 0 0,1-1 0 0 0,0 1 0 0 0,-1-1 0 0 0,1 1 1 0 0,0-1-1 0 0,-1 0 0 0 0,1 1 0 0 0,-1-1 0 0 0,1 0 0 0 0,-1 1 1 0 0,1-1-1 0 0,-1 0 0 0 0,1 0 0 0 0,-1 1 0 0 0,0-1 1 0 0,0 0-1 0 0,1 0 0 0 0,-1 0 0 0 0,0 1 0 0 0,0-1 0 0 0,0 0 1 0 0,0 0-1 0 0,0 0 0 0 0,0 0 0 0 0,0 0 0 0 0,0 0 1 0 0,0 1-1 0 0,0-1 0 0 0,0 0 0 0 0,-1 0 0 0 0,1 0 0 0 0,0 1 1 0 0,-1-1-1 0 0,1 0 0 0 0,-1 0 0 0 0,1 1 0 0 0,0-1 0 0 0,-1 0 56 0 0,-7-16-4811 0 0,-1 4-3959 0 0,5 8-2391 0 0</inkml:trace>
  <inkml:trace contextRef="#ctx0" brushRef="#br0" timeOffset="181074.294">18899 5133 12611 0 0,'0'0'1315'0'0,"0"0"-597"0"0,0 0-89 0 0,0 0 261 0 0,0 0 265 0 0,0 0 112 0 0,0 0-68 0 0,0 0-217 0 0,0 0-179 0 0,0 0-98 0 0,0 0-95 0 0,36-2-66 0 0,114-9-55 0 0,126-17 922 0 0,-224 23-1383 0 0,1 1-1822 0 0,-18 3-10068 0 0,-29 1 162 0 0</inkml:trace>
  <inkml:trace contextRef="#ctx0" brushRef="#br0" timeOffset="181388.781">19746 5085 10106 0 0,'0'0'4929'0'0,"0"0"-3072"0"0,0 0-1101 0 0,0 0 43 0 0,0 0 163 0 0,0 0 128 0 0,0 0-82 0 0,0 0-206 0 0,0 0-163 0 0,0 0-139 0 0,0 0-92 0 0,0 0-69 0 0,25-3-42 0 0,79-12-78 0 0,18 10 821 0 0,-85 5-2750 0 0,3-3-4927 0 0,-40 4 1185 0 0,0 2-5444 0 0</inkml:trace>
  <inkml:trace contextRef="#ctx0" brushRef="#br0" timeOffset="181670.987">19774 5233 3649 0 0,'0'0'2446'0'0,"0"0"-1233"0"0,0 0-263 0 0,0 0 269 0 0,0 0 132 0 0,0 0-28 0 0,0 0-115 0 0,0 0-149 0 0,0 0-124 0 0,0 0-153 0 0,0 0-163 0 0,36 1-152 0 0,115 2-136 0 0,-62-15-2 0 0,-74 8-697 0 0,62-16 314 0 0,-28 4-7620 0 0,-39 12-2111 0 0</inkml:trace>
  <inkml:trace contextRef="#ctx0" brushRef="#br0" timeOffset="182009.223">20582 4710 8682 0 0,'0'0'2006'0'0,"0"0"-447"0"0,0 0-31 0 0,0 0 163 0 0,0 0 33 0 0,0 0-171 0 0,0 0-344 0 0,0 0-370 0 0,0 0-236 0 0,0 0-126 0 0,0 0-78 0 0,0 0-51 0 0,0 0-54 0 0,0 0-41 0 0,0 22 869 0 0,-15 52 50 0 0,-5 47-352 0 0,-40 177-81 0 0,27-106-711 0 0,29-149-342 0 0,3-24-2984 0 0,1-19 945 0 0,0 0-3213 0 0,0 0-6076 0 0</inkml:trace>
  <inkml:trace contextRef="#ctx0" brushRef="#br0" timeOffset="182683.683">21057 5063 1680 0 0,'0'0'1557'0'0,"0"0"-250"0"0,0 0 70 0 0,0 0 272 0 0,0 0 279 0 0,0 0 46 0 0,0 0-229 0 0,0 0-348 0 0,0 0-269 0 0,0 0-140 0 0,0 0-62 0 0,0 0-37 0 0,0 0-65 0 0,-1-5-98 0 0,-5-17-85 0 0,-33 12 2549 0 0,33 10-2996 0 0,-3 1-136 0 0,-1 1 0 0 0,1-1 1 0 0,-1 2-1 0 0,1-1 0 0 0,0 1 0 0 0,0 1 0 0 0,0-1 1 0 0,0 2-1 0 0,1-1 0 0 0,-1 1 0 0 0,1 0 1 0 0,0 1-1 0 0,1 0 0 0 0,0 0 0 0 0,-4 4-58 0 0,8-6 1 0 0,1 1 1 0 0,-1-1-1 0 0,1 1 0 0 0,0 0 0 0 0,0-1 0 0 0,1 1 0 0 0,0 0 1 0 0,-1 0-1 0 0,1 0 0 0 0,1 0 0 0 0,-1 0 0 0 0,1 0 0 0 0,0 1 0 0 0,0-1 1 0 0,1 5-2 0 0,-1-1-14 0 0,1-4 14 0 0,1-1 0 0 0,-1 0 0 0 0,1 1 0 0 0,0-1 0 0 0,0 0 0 0 0,0 0 0 0 0,0 0 0 0 0,1 0 0 0 0,0 0 0 0 0,0-1 0 0 0,0 1 0 0 0,0-1 0 0 0,0 0-1 0 0,1 0 1 0 0,1 1 0 0 0,17 19 19 0 0,1 5-16 0 0,-19-25 9 0 0,-1 0 0 0 0,1 1 1 0 0,-1 0-1 0 0,0-1 0 0 0,0 1 1 0 0,-1 0-1 0 0,1 1 0 0 0,-1-1 1 0 0,0 0-1 0 0,0 1 1 0 0,0-1-1 0 0,0 1 0 0 0,-1 0 1 0 0,0-1-1 0 0,0 1 0 0 0,0 0 1 0 0,-1 0-1 0 0,0 1-12 0 0,-1 0 52 0 0,-1-1 0 0 0,0 1 0 0 0,-1-1 0 0 0,1 0 0 0 0,-1 0 0 0 0,0 0 0 0 0,0 0 0 0 0,-1-1 0 0 0,1 1 0 0 0,-1-1 0 0 0,0 0 0 0 0,0 0 0 0 0,-1 0 0 0 0,1 0 0 0 0,-1-1 0 0 0,0 0 0 0 0,0 0 0 0 0,0 0-1 0 0,0 0 1 0 0,0-1 0 0 0,-1 0 0 0 0,1 0 0 0 0,-1 0 0 0 0,1-1 0 0 0,-1 0 0 0 0,0 0 0 0 0,1-1 0 0 0,-1 1 0 0 0,0-1 0 0 0,0 0 0 0 0,1-1 0 0 0,-3 1-52 0 0,1 0-395 0 0,-45-7 624 0 0,38-3-2764 0 0,2-7-3588 0 0,11 14-5571 0 0</inkml:trace>
  <inkml:trace contextRef="#ctx0" brushRef="#br0" timeOffset="186074.617">10864 6315 672 0 0,'0'0'754'0'0,"0"0"-386"0"0,0 0-51 0 0,0 0 313 0 0,0 0 236 0 0,0 0 139 0 0,0 0 62 0 0,0 0 5 0 0,0 0 16 0 0,0 0-21 0 0,26-9-75 0 0,84-26-73 0 0,64-6 2160 0 0,302-33 790 0 0,-291 50-3041 0 0,329-29 369 0 0,-162 27-236 0 0,-133 1-362 0 0,30-5-147 0 0,21 1-92 0 0,38 3-76 0 0,228-40 295 0 0,1 33-79 0 0,-332 25-360 0 0,-118 4-98 0 0,107-5 392 0 0,160-29-434 0 0,4-13 312 0 0,-180 33-33 0 0,155 6-279 0 0,-102 1 23 0 0,-3-8 13 0 0,-61 11-34 0 0,39 2 10 0 0,4-5-26 0 0,30 4 10 0 0,363-1 22 0 0,583 8 125 0 0,-756 7-138 0 0,270 0 42 0 0,-156-3-7 0 0,-478 10-89 0 0,-70-9-2329 0 0,-6-5-7914 0 0,6 3-1581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9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361 152 0 0 0,'0'0'916'0'0,"0"0"395"0"0,0 0 349 0 0,0 0 177 0 0,0 0-65 0 0,0 0-361 0 0,0 0-359 0 0,0 0-206 0 0,0 0-62 0 0,0 0-25 0 0,0 0-6 0 0,1-3-34 0 0,2-9-68 0 0,-3 8-33 0 0,-3-1 5920 0 0,0 2-6838 0 0,-9 1 383 0 0,0 0-1 0 0,0 1 0 0 0,0 0 1 0 0,-1 0-1 0 0,1 1 0 0 0,0 1 1 0 0,0 0-1 0 0,-1 1 1 0 0,1 0-1 0 0,0 1 0 0 0,1 0 1 0 0,-1 1-1 0 0,0 0 0 0 0,-3 3-82 0 0,-17 4 101 0 0,28-10-98 0 0,0 0-1 0 0,1 0 1 0 0,-1 1 0 0 0,0 0 0 0 0,1 0 0 0 0,-1 0 0 0 0,1 0-1 0 0,-1 1 1 0 0,1-1 0 0 0,0 1 0 0 0,0 0 0 0 0,0 0 0 0 0,0 0-1 0 0,1 0 1 0 0,-1 0 0 0 0,0 2-3 0 0,-12 49 51 0 0,-6 19 461 0 0,20-73-488 0 0,1 1-1 0 0,0 0 1 0 0,0 0-1 0 0,0-1 1 0 0,0 1 0 0 0,0 0-1 0 0,0 0 1 0 0,0-1 0 0 0,0 1-1 0 0,0 0 1 0 0,0 0-1 0 0,0-1 1 0 0,0 1 0 0 0,0 0-1 0 0,1 0 1 0 0,-1-1-1 0 0,0 1 1 0 0,1 0 0 0 0,-1-1-1 0 0,0 1 1 0 0,1 0 0 0 0,-1-1-1 0 0,1 1 1 0 0,-1-1-1 0 0,1 1 1 0 0,-1 0 0 0 0,1-1-1 0 0,-1 0 1 0 0,1 1 0 0 0,0-1-1 0 0,-1 1 1 0 0,1-1-1 0 0,0 0 1 0 0,-1 1 0 0 0,1-1-1 0 0,0 0 1 0 0,-1 1 0 0 0,1-1-1 0 0,0 0 1 0 0,0 0-1 0 0,-1 0 1 0 0,1 0 0 0 0,0 0-1 0 0,0 0 1 0 0,-1 0-1 0 0,1 0 1 0 0,0 0 0 0 0,0 0-1 0 0,-1 0 1 0 0,1-1 0 0 0,0 1-1 0 0,0 0 1 0 0,-1 0-1 0 0,1-1 1 0 0,0 1 0 0 0,-1-1-1 0 0,1 1-23 0 0,12-1 21 0 0,101 9 326 0 0,-22 36-250 0 0,-81-34-75 0 0,-2 0 0 0 0,0 1 0 0 0,0 1 0 0 0,-1-1 0 0 0,0 1 0 0 0,-1 1 0 0 0,0-1 0 0 0,-1 1 0 0 0,-1 1 0 0 0,0-1 0 0 0,0 1 0 0 0,-2-1 0 0 0,1 1 0 0 0,-2 2-22 0 0,0-8 29 0 0,0 1 0 0 0,-1-1-1 0 0,-1 1 1 0 0,1-1 0 0 0,-1 1 0 0 0,-1-1 0 0 0,0 1 0 0 0,0-1-1 0 0,0 1 1 0 0,-1-1 0 0 0,-1 0 0 0 0,1 1 0 0 0,-1-1-1 0 0,-1 0 1 0 0,-1 2-29 0 0,-2 2 47 0 0,-1-1-1 0 0,0 0 1 0 0,0 0-1 0 0,-2-1 1 0 0,1 0-1 0 0,-1 0 1 0 0,-1-1 0 0 0,1-1-1 0 0,-2 0 1 0 0,-4 3-47 0 0,0-1 36 0 0,-1-1 0 0 0,0 0 0 0 0,-1-2 0 0 0,1 0 0 0 0,-1 0 0 0 0,-1-2 1 0 0,1 0-1 0 0,-1-2 0 0 0,0 0 0 0 0,0 0 0 0 0,-13-2-36 0 0,30-1-42 0 0,0-1-1 0 0,0 1 0 0 0,0-1 1 0 0,0 1-1 0 0,1-1 1 0 0,-1 0-1 0 0,0 0 1 0 0,0 0-1 0 0,1 0 1 0 0,-1 0-1 0 0,0-1 1 0 0,1 1-1 0 0,-1 0 1 0 0,1-1-1 0 0,0 1 1 0 0,-1-1-1 0 0,1 1 1 0 0,0-1-1 0 0,0 0 1 0 0,0 1-1 0 0,0-1 1 0 0,0 0-1 0 0,1 0 1 0 0,-1 0-1 0 0,0 0 1 0 0,1 0-1 0 0,-1 0 1 0 0,1 0-1 0 0,0 0 1 0 0,0 0-1 0 0,0 0 1 0 0,0 0-1 0 0,0-1 43 0 0,0-13-4711 0 0,3 2-4144 0 0,-1 10-2603 0 0</inkml:trace>
  <inkml:trace contextRef="#ctx0" brushRef="#br0" timeOffset="726.991">744 1 9634 0 0,'0'0'2766'0'0,"0"0"-1442"0"0,0 0-652 0 0,0 0 95 0 0,0 0 263 0 0,0 0 194 0 0,0 0-22 0 0,0 0-261 0 0,0 0-331 0 0,0 0-254 0 0,0 0-144 0 0,0 0-63 0 0,0 0 4 0 0,11 18 1122 0 0,2 49 632 0 0,-22 33-594 0 0,1-68-1111 0 0,-2 0 1 0 0,-2-1-1 0 0,-1 0 1 0 0,-1-1-1 0 0,-1-1 1 0 0,-12 16-203 0 0,16-30 22 0 0,1-1 1 0 0,1 1-1 0 0,0 1 1 0 0,2 0 0 0 0,-1 0-1 0 0,2 1 1 0 0,0-1-1 0 0,1 1 1 0 0,0 1-1 0 0,2-1 1 0 0,0 1-1 0 0,0 13-22 0 0,5-29 30 0 0,0 1-1 0 0,1-1 0 0 0,-1 0 0 0 0,1 1 0 0 0,-1-1 0 0 0,1 0 0 0 0,0-1 0 0 0,0 1 0 0 0,0 0 0 0 0,0-1 0 0 0,0 1 0 0 0,0-1 1 0 0,0 0-1 0 0,0 0 0 0 0,1 0 0 0 0,-1-1 0 0 0,0 1 0 0 0,1-1 0 0 0,-1 0 0 0 0,0 0 0 0 0,3 0-29 0 0,184-7 815 0 0,-119 3-679 0 0,-72-15-3891 0 0,-3 3-1246 0 0,2 8-2496 0 0,1 7-3944 0 0</inkml:trace>
  <inkml:trace contextRef="#ctx0" brushRef="#br0" timeOffset="1143.001">542 266 6897 0 0,'0'0'2608'0'0,"0"0"-781"0"0,0 0-324 0 0,0 0 36 0 0,0 0 50 0 0,0 0-60 0 0,0 0-217 0 0,0 0-280 0 0,0 0-272 0 0,0 0-201 0 0,0 0-139 0 0,0 0-57 0 0,2-4 799 0 0,56 15 830 0 0,112-7 330 0 0,-31-19-765 0 0,-71 5-3163 0 0,1 6-8759 0 0,-65 4-2114 0 0</inkml:trace>
  <inkml:trace contextRef="#ctx0" brushRef="#br0" timeOffset="4014.505">279 49 0 0 0,'0'0'271'0'0,"0"0"348"0"0,0 0 111 0 0,0 0 84 0 0,3 0 21 0 0,15 0 2228 0 0,-17 0-2404 0 0,-1 0-12 0 0,0 0 11 0 0,0 0-1 0 0,0 0-11 0 0,0 0-19 0 0,0 0-31 0 0,0 0 4 0 0,0 0-11 0 0,0 0-7 0 0,0 0-14 0 0,0 0-43 0 0,0 0-44 0 0,0 0-58 0 0,0 0-47 0 0,0 0-64 0 0,0 0-41 0 0,0 0-45 0 0,0 0-52 0 0,0 0-14 0 0,0 0-28 0 0,35 11 2090 0 0,75-4 949 0 0,-110-7-3100 0 0,0 1-1 0 0,0-1 1 0 0,0 0 0 0 0,0 0 0 0 0,0 1-1 0 0,0-1 1 0 0,0 0 0 0 0,0 0-1 0 0,0 1 1 0 0,0-1 0 0 0,0 0-1 0 0,0 0-70 0 0,-10 2-3430 0 0,4 0-5272 0 0,4-1-1648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6:47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1201 553 5761 0 0,'0'0'1833'0'0,"0"0"-356"0"0,0 0-203 0 0,0 0 54 0 0,0 0 136 0 0,0 0-3 0 0,0 0-162 0 0,0 0-246 0 0,0 0-263 0 0,0 0-238 0 0,0 0-175 0 0,0 0-63 0 0,0 0-24 0 0,-10 5 23 0 0,-33 20 24 0 0,19 23 560 0 0,20-37-836 0 0,1 0-1 0 0,0 0 0 0 0,0 1 0 0 0,1 0 0 0 0,1-1 0 0 0,0 1 0 0 0,0 0 1 0 0,1-1-1 0 0,1 1 0 0 0,0 0 0 0 0,0-1 0 0 0,1 1 0 0 0,1-1 0 0 0,0 1 1 0 0,0-1-1 0 0,1 0 0 0 0,1 0 0 0 0,0 0 0 0 0,0-1 0 0 0,1 0 0 0 0,4 5-60 0 0,-8-12 41 0 0,1 0-1 0 0,0-1 1 0 0,-1 1-1 0 0,1-1 1 0 0,0 0-1 0 0,0 0 0 0 0,1 0 1 0 0,-1 0-1 0 0,0 0 1 0 0,1-1-1 0 0,-1 1 1 0 0,1-1-1 0 0,-1 0 1 0 0,1 0-1 0 0,-1 0 0 0 0,1-1 1 0 0,0 1-1 0 0,-1-1 1 0 0,1 0-1 0 0,0 0 1 0 0,0 0-1 0 0,-1 0 1 0 0,1-1-1 0 0,0 0 0 0 0,-1 0 1 0 0,1 0-1 0 0,-1 0 1 0 0,1 0-1 0 0,-1-1 1 0 0,1 1-1 0 0,-1-1 1 0 0,0 0-1 0 0,0 0 0 0 0,0 0 1 0 0,0 0-1 0 0,0-1 1 0 0,0 1-1 0 0,-1-1 1 0 0,1 0-1 0 0,1-2-40 0 0,1-3 23 0 0,1 0-1 0 0,-1-1 1 0 0,0 1-1 0 0,-1-1 1 0 0,0 0 0 0 0,-1-1-1 0 0,1 1 1 0 0,-2-1-1 0 0,0 1 1 0 0,0-1 0 0 0,0 0-1 0 0,-1 0 1 0 0,-1 0-1 0 0,0 0 1 0 0,0 0 0 0 0,-1 1-1 0 0,0-1 1 0 0,0 0-1 0 0,-1 0 1 0 0,-1 1 0 0 0,0-1-1 0 0,0 1 1 0 0,-1-1-1 0 0,0 1 1 0 0,0 1-1 0 0,-1-1 1 0 0,0 0 0 0 0,-1 1-1 0 0,0 0 1 0 0,0 1-1 0 0,-1-1 1 0 0,0 1 0 0 0,0 0-1 0 0,-8-5-22 0 0,9 9-119 0 0,0 0 0 0 0,1 0-1 0 0,-1 1 1 0 0,-1 0 0 0 0,1 0 0 0 0,0 1-1 0 0,0 0 1 0 0,-1 0 0 0 0,1 0 0 0 0,-1 0 0 0 0,1 1-1 0 0,-1 1 1 0 0,1-1 0 0 0,0 1 0 0 0,-1 0-1 0 0,1 0 1 0 0,-5 2 119 0 0,-58 34-5009 0 0,51-22-301 0 0,5-3-5533 0 0</inkml:trace>
  <inkml:trace contextRef="#ctx0" brushRef="#br0" timeOffset="469.57">1691 152 9906 0 0,'0'0'1572'0'0,"0"0"-358"0"0,0 0-152 0 0,0 0 121 0 0,0 0 242 0 0,0 0 39 0 0,0 0-203 0 0,0 0-273 0 0,0 0-271 0 0,0 0-167 0 0,0 0-55 0 0,0 0-19 0 0,0 0-56 0 0,2-5-59 0 0,10-12-78 0 0,10 35 1289 0 0,-14 0-1366 0 0,-1 1 0 0 0,-1 0-1 0 0,0 0 1 0 0,-2 1 0 0 0,0 0-1 0 0,-1-1 1 0 0,-1 1 0 0 0,-1 0-1 0 0,-1 11-205 0 0,2-4 78 0 0,1 39 51 0 0,-2 1 0 0 0,-4-1 1 0 0,-7 44-130 0 0,4 99-202 0 0,19-248-1681 0 0,-5-28-1401 0 0,-8 22-2512 0 0,-1 18-1652 0 0,1 15-1205 0 0</inkml:trace>
  <inkml:trace contextRef="#ctx0" brushRef="#br0" timeOffset="777.829">1472 582 7794 0 0,'0'0'2319'0'0,"0"0"-633"0"0,0 0-372 0 0,0 0-121 0 0,0 0-22 0 0,0 0-20 0 0,0 0-110 0 0,0 0-91 0 0,0 0-77 0 0,0 0-118 0 0,0 0-94 0 0,0 0-86 0 0,0 0-65 0 0,33 2-62 0 0,105 4-43 0 0,-34-14 190 0 0,167-10-2167 0 0,-242 20-346 0 0,-1 0-5868 0 0,-22-2-794 0 0</inkml:trace>
  <inkml:trace contextRef="#ctx0" brushRef="#br0" timeOffset="1046.299">2081 697 4657 0 0,'0'0'1340'0'0,"0"0"-302"0"0,0 0 101 0 0,0 0 277 0 0,0 0 206 0 0,0 0 35 0 0,0 0-176 0 0,0 0-222 0 0,0 0-199 0 0,0 0-144 0 0,0 0-112 0 0,0 0-84 0 0,0 0-59 0 0,28 2-92 0 0,85 7-66 0 0,-110-9-459 0 0,-1 1 0 0 0,1-1 0 0 0,0 1 0 0 0,0-1 0 0 0,0 0 0 0 0,-1 0 0 0 0,1 0 0 0 0,0 0-1 0 0,0-1 1 0 0,0 1 0 0 0,0-1 0 0 0,-1 1 0 0 0,1-1 0 0 0,0 0 0 0 0,-1 0 0 0 0,1 0 0 0 0,-1-1 0 0 0,1 1 0 0 0,-1-1 0 0 0,1 1 0 0 0,-1-1 0 0 0,1-1-44 0 0,6-5 201 0 0,-4 4-130 0 0,1 0-1 0 0,-1 0 1 0 0,0-1-1 0 0,0 0 1 0 0,0 0-1 0 0,-1 0 1 0 0,0-1 0 0 0,0 1-1 0 0,0-1 1 0 0,-1 0-1 0 0,0 0 1 0 0,0 0-1 0 0,0-1 1 0 0,-1 1-1 0 0,0-1 1 0 0,0 0 0 0 0,0 1-1 0 0,-1-1 1 0 0,0 0-1 0 0,-1 0 1 0 0,1 0-1 0 0,-2-4-70 0 0,-1 9-12 0 0,0 0 0 0 0,0-1-1 0 0,0 1 1 0 0,0 0 0 0 0,-1 1 0 0 0,1-1-1 0 0,0 0 1 0 0,-1 1 0 0 0,0-1-1 0 0,1 1 1 0 0,-1 0 0 0 0,0 0-1 0 0,0 0 1 0 0,0 0 0 0 0,0 0 0 0 0,0 1-1 0 0,0-1 1 0 0,0 1 0 0 0,0 0-1 0 0,0 0 1 0 0,0 0 0 0 0,0 0-1 0 0,0 0 1 0 0,0 1 0 0 0,1 0-1 0 0,-1-1 1 0 0,0 1 0 0 0,0 0 0 0 0,0 0-1 0 0,0 1 1 0 0,0-1 12 0 0,-15 7-102 0 0,0 1 0 0 0,1 1 1 0 0,0 0-1 0 0,1 1 0 0 0,0 1 1 0 0,0 0-1 0 0,2 1 0 0 0,-1 1 0 0 0,2 0 1 0 0,0 1-1 0 0,1 0 0 0 0,0 1 0 0 0,1 1 1 0 0,-5 11 101 0 0,10-20-41 0 0,1 1 0 0 0,1-1 0 0 0,-1 1 0 0 0,2 0 0 0 0,-1 0 0 0 0,1 0 0 0 0,1 0 0 0 0,-1 1 0 0 0,1-1 0 0 0,1 1 0 0 0,0 0 0 0 0,1-1 0 0 0,-1 1 0 0 0,2 3 41 0 0,3-9-33 0 0,0 0 0 0 0,0-1 0 0 0,0 0 0 0 0,0 0 0 0 0,1 0 0 0 0,-1 0 0 0 0,1-1 0 0 0,0 1 0 0 0,0-1 0 0 0,0 0 0 0 0,0-1 0 0 0,0 1 0 0 0,1-1 0 0 0,-1 0 0 0 0,0-1 0 0 0,0 1 0 0 0,1-1 0 0 0,-1 0 0 0 0,0 0 0 0 0,1-1 0 0 0,-1 1 0 0 0,0-1 0 0 0,1 0 0 0 0,3-2 33 0 0,156-51-4565 0 0,-86 19-2890 0 0,-55 22-140 0 0</inkml:trace>
  <inkml:trace contextRef="#ctx0" brushRef="#br0" timeOffset="1518.979">2922 424 7986 0 0,'0'0'2523'0'0,"0"0"-980"0"0,0 0-332 0 0,0 0 104 0 0,0 0 133 0 0,0 0 66 0 0,0 0-97 0 0,0 0-246 0 0,0 0-255 0 0,0 0-206 0 0,0 0-186 0 0,-31 18-105 0 0,-96 55-75 0 0,77-36 161 0 0,48-35-485 0 0,-1 0-1 0 0,1 0 0 0 0,0 0 0 0 0,0 0 0 0 0,0 0 0 0 0,0 1 1 0 0,0-1-1 0 0,0 0 0 0 0,1 1 0 0 0,-1 0 0 0 0,1-1 0 0 0,0 1 1 0 0,0 0-1 0 0,0 0 0 0 0,0-1 0 0 0,0 1 0 0 0,0 0 0 0 0,1 0 1 0 0,-1 0-1 0 0,1 0 0 0 0,0 0 0 0 0,0 0 0 0 0,0 0 0 0 0,0 0 1 0 0,1 0-1 0 0,-1 0 0 0 0,1 0 0 0 0,0 0 0 0 0,0 0 1 0 0,0 0-1 0 0,0-1 0 0 0,1 2-19 0 0,87 59 68 0 0,-84-60-36 0 0,1 0 0 0 0,-1 0 1 0 0,0 0-1 0 0,-1 0 0 0 0,1 1 1 0 0,-1 0-1 0 0,1 0 0 0 0,-1 0 0 0 0,0 1 1 0 0,-1-1-1 0 0,1 1 0 0 0,-1 0 1 0 0,0 0-1 0 0,0 0 0 0 0,0 0 0 0 0,-1 0 1 0 0,0 1-1 0 0,0-1 0 0 0,0 1 0 0 0,-1 0 1 0 0,1-1-1 0 0,-1 1 0 0 0,-1 0 1 0 0,1 0-1 0 0,-1 0 0 0 0,0 0 0 0 0,-1-1 1 0 0,1 1-1 0 0,-1 0 0 0 0,0 0 1 0 0,0 0-1 0 0,-1-1 0 0 0,0 1 0 0 0,-1 3-32 0 0,-2-1 84 0 0,-1 0 0 0 0,1 0-1 0 0,-1-1 1 0 0,-1 1 0 0 0,0-1-1 0 0,0-1 1 0 0,0 1 0 0 0,0-1-1 0 0,-1 0 1 0 0,0-1-1 0 0,0 0 1 0 0,-1 0 0 0 0,0-1-1 0 0,1 0 1 0 0,-1-1 0 0 0,-1 1-1 0 0,1-2 1 0 0,0 1 0 0 0,-1-1-1 0 0,1-1 1 0 0,-1 0 0 0 0,0 0-1 0 0,1-1 1 0 0,-1 0 0 0 0,-2-1-84 0 0,6 1-567 0 0,-32-7 728 0 0,31-3-3836 0 0,5-6-5023 0 0,2 9-3644 0 0</inkml:trace>
  <inkml:trace contextRef="#ctx0" brushRef="#br0" timeOffset="-1369.858">490 170 408 0 0,'0'0'1551'0'0,"0"0"-332"0"0,0 0-75 0 0,0 0 179 0 0,0 0 278 0 0,0 0 190 0 0,0 0-26 0 0,0 0-212 0 0,0 0-281 0 0,0 0-271 0 0,0 0-187 0 0,-3-3 3746 0 0,-4 93-3835 0 0,-3 0 0 0 0,-5 0 0 0 0,-3-2 0 0 0,-4 0 0 0 0,-4-1 0 0 0,-17 35-725 0 0,-7 47 228 0 0,47-136-648 0 0,20-56-326 0 0,9-59-2745 0 0,-12 34-5754 0 0,-10 36-705 0 0</inkml:trace>
  <inkml:trace contextRef="#ctx0" brushRef="#br0" timeOffset="-726.267">452 148 0 0 0,'0'0'283'0'0,"0"0"661"0"0,0 0 511 0 0,0 0 364 0 0,0 0 164 0 0,0 0-105 0 0,0 0-387 0 0,0 0-331 0 0,0 0-222 0 0,0 0-116 0 0,0 0-11 0 0,0 0-12 0 0,0-4 1808 0 0,16 116 1901 0 0,52 68-3034 0 0,-41-116-1307 0 0,-2 1 0 0 0,-4 1 0 0 0,-2 1 0 0 0,3 35-167 0 0,-21-99 1 0 0,34 114 88 0 0,-6-90 237 0 0,-29-27-268 0 0,0 0 25 0 0,0 0 11 0 0,6-19 364 0 0,38-220 209 0 0,-19 103-579 0 0,-7 0 0 0 0,1-132-88 0 0,-17 183-77 0 0,-2 84 17 0 0,0 1-38 0 0,0 0-52 0 0,0 0-82 0 0,0 0-96 0 0,0 0-142 0 0,0 0-195 0 0,0 0-197 0 0,0 0-259 0 0,0 8-8265 0 0,2-5-1445 0 0</inkml:trace>
  <inkml:trace contextRef="#ctx0" brushRef="#br0" timeOffset="3429.625">3935 619 1984 0 0,'0'0'1386'0'0,"0"0"-27"0"0,0 0 37 0 0,0 0 186 0 0,0 0 60 0 0,0 0-103 0 0,0 0-171 0 0,0 0-226 0 0,0 0-194 0 0,0 0-196 0 0,0 0-179 0 0,-8-1-93 0 0,-22-3-57 0 0,28 4-340 0 0,0 0 0 0 0,0 1-1 0 0,0-1 1 0 0,0 1 0 0 0,0-1 0 0 0,1 1-1 0 0,-1 0 1 0 0,0 0 0 0 0,0 0 0 0 0,0 0-1 0 0,1 0 1 0 0,-1 0 0 0 0,0 0 0 0 0,1 1-1 0 0,-1-1 1 0 0,1 0 0 0 0,0 1 0 0 0,-1-1-1 0 0,1 1 1 0 0,0 0 0 0 0,0 0 0 0 0,0-1-1 0 0,-1 3-82 0 0,0-1 147 0 0,-5 7 20 0 0,1 0-1 0 0,0 0 1 0 0,1 1 0 0 0,0 0-1 0 0,0 0 1 0 0,1 0 0 0 0,0 1 0 0 0,1-1-1 0 0,1 1 1 0 0,0 0 0 0 0,0 0-1 0 0,1 0 1 0 0,1 0 0 0 0,0 0 0 0 0,1 7-167 0 0,1-14 62 0 0,0 1 0 0 0,0 0 0 0 0,0-1 1 0 0,1 0-1 0 0,0 1 0 0 0,0-1 1 0 0,1 0-1 0 0,-1-1 0 0 0,1 1 1 0 0,0 0-1 0 0,0-1 0 0 0,1 0 1 0 0,-1 0-1 0 0,1-1 0 0 0,0 1 1 0 0,0-1-1 0 0,0 0 0 0 0,0 0 1 0 0,1 0-1 0 0,-1-1 0 0 0,1 0 1 0 0,0 0-1 0 0,-1 0 0 0 0,1-1 1 0 0,0 0-1 0 0,3 0-62 0 0,-4 0 86 0 0,0-1 0 0 0,0 1 0 0 0,0-1 0 0 0,0 0 0 0 0,0 0 0 0 0,0-1 0 0 0,0 0 0 0 0,-1 0 0 0 0,1 0 0 0 0,0 0 0 0 0,0-1 0 0 0,-1 0 0 0 0,1 0 0 0 0,-1 0 1 0 0,1 0-1 0 0,-1-1 0 0 0,0 1 0 0 0,0-1 0 0 0,0 0 0 0 0,0-1 0 0 0,-1 1 0 0 0,1-1 0 0 0,-1 1 0 0 0,0-1 0 0 0,1-2-86 0 0,2-2 79 0 0,0-1 1 0 0,-1-1-1 0 0,-1 1 0 0 0,1-1 0 0 0,-2 0 1 0 0,1 1-1 0 0,-1-2 0 0 0,-1 1 1 0 0,0 0-1 0 0,0-1 0 0 0,-1 1 1 0 0,0 0-1 0 0,-1-9-79 0 0,0 7 4 0 0,-1 0-1 0 0,0 0 1 0 0,0 0 0 0 0,-1 0 0 0 0,-1 0 0 0 0,0 0 0 0 0,-1 1-1 0 0,0 0 1 0 0,-1 0 0 0 0,0 0 0 0 0,-1 0 0 0 0,0 1-1 0 0,0 0 1 0 0,-2-1-4 0 0,5 4-141 0 0,-1 1 1 0 0,0 0-1 0 0,-1 0 0 0 0,1 0 0 0 0,-1 0 0 0 0,0 1 0 0 0,-1 0 0 0 0,1 0 1 0 0,-1 0-1 0 0,0 1 0 0 0,0 0 0 0 0,-1 0 0 0 0,1 0 0 0 0,-1 1 1 0 0,1 0-1 0 0,-1 0 0 0 0,0 1 0 0 0,-1 0 0 0 0,1 0 0 0 0,0 1 1 0 0,0 0-1 0 0,-1 0 0 0 0,-5 0 141 0 0,-12 13-3157 0 0,14 1-3121 0 0,6-5-4796 0 0</inkml:trace>
  <inkml:trace contextRef="#ctx0" brushRef="#br0" timeOffset="4054.569">4215 973 8714 0 0,'0'0'2272'0'0,"0"0"-687"0"0,0 0-200 0 0,0 0 141 0 0,0 0 108 0 0,0 0-110 0 0,0 0-361 0 0,0 0-410 0 0,0 0-285 0 0,0 0-126 0 0,0 0-9 0 0,0 0 30 0 0,0 0 10 0 0,9-22-8 0 0,48-107 288 0 0,67-136 474 0 0,-111 357-2073 0 0,-13-83 958 0 0,1-1 0 0 0,0 1 0 0 0,0-1 0 0 0,1 1 0 0 0,0-1 0 0 0,1 0 0 0 0,-1 0 0 0 0,2 0 0 0 0,-1 0 0 0 0,1-1 0 0 0,0 1 0 0 0,1-1 0 0 0,0 0 0 0 0,0 0 0 0 0,0-1 0 0 0,1 1 0 0 0,0-1 0 0 0,0 0 0 0 0,1-1 0 0 0,0 0 0 0 0,-1 0-1 0 0,2 0 1 0 0,-1-1 0 0 0,1 0 0 0 0,-1 0 0 0 0,1-1 0 0 0,0 0 0 0 0,0 0 0 0 0,0-1 0 0 0,1 0 0 0 0,3 0-12 0 0,-7-2 55 0 0,-1 0 0 0 0,0 0-1 0 0,0-1 1 0 0,0 1 0 0 0,0-1 0 0 0,0 0-1 0 0,0-1 1 0 0,0 1 0 0 0,0 0-1 0 0,-1-1 1 0 0,1 0 0 0 0,0 0 0 0 0,-1 0-1 0 0,1-1 1 0 0,-1 1 0 0 0,0-1 0 0 0,0 1-1 0 0,0-1 1 0 0,0 0 0 0 0,0 0-1 0 0,-1-1 1 0 0,1 1 0 0 0,-1-1 0 0 0,0 1-1 0 0,0-2-54 0 0,12-15 188 0 0,-2-1 0 0 0,-1-1 0 0 0,0 0 0 0 0,-2 0 0 0 0,0-1 0 0 0,-2 0 0 0 0,0-1-1 0 0,2-18-187 0 0,-9-20-192 0 0,0 61 127 0 0,0 1 0 0 0,0-1-1 0 0,0 1 1 0 0,0 0-1 0 0,0-1 1 0 0,0 1 0 0 0,0-1-1 0 0,-1 1 1 0 0,1 0-1 0 0,0-1 1 0 0,0 1-1 0 0,0 0 1 0 0,-1-1 0 0 0,1 1-1 0 0,0 0 1 0 0,0-1-1 0 0,-1 1 1 0 0,1 0 0 0 0,0-1-1 0 0,-1 1 1 0 0,1 0-1 0 0,0 0 1 0 0,-1-1 0 0 0,1 1-1 0 0,0 0 1 0 0,-1 0-1 0 0,1 0 1 0 0,0 0 0 0 0,-1-1-1 0 0,1 1 1 0 0,-1 0-1 0 0,1 0 1 0 0,0 0-1 0 0,-1 0 1 0 0,1 0 0 0 0,-1 0-1 0 0,1 0 1 0 0,-1 0-1 0 0,1 0 1 0 0,0 0 0 0 0,-1 0-1 0 0,1 0 1 0 0,-1 1-1 0 0,1-1 1 0 0,0 0 0 0 0,-1 0-1 0 0,1 0 1 0 0,0 1-1 0 0,-1-1 1 0 0,1 0 0 0 0,0 0-1 0 0,-1 1 1 0 0,1-1-1 0 0,0 0 1 0 0,-1 0 0 0 0,1 1-1 0 0,0-1 1 0 0,0 0-1 0 0,-1 1 1 0 0,1-1-1 0 0,0 1 67 0 0,-13 9-9567 0 0,9-2-2411 0 0</inkml:trace>
  <inkml:trace contextRef="#ctx0" brushRef="#br0" timeOffset="21383.398">7955 100 8802 0 0,'0'0'1950'0'0,"0"0"-385"0"0,0 0-150 0 0,0 0 91 0 0,0 0 41 0 0,0 0-157 0 0,0 0-330 0 0,0 0-332 0 0,0 0-248 0 0,0 0-155 0 0,0 0-69 0 0,0 0 14 0 0,0 0 55 0 0,1 6 81 0 0,11 160 3053 0 0,-10 166-3459 0 0,-3-295 31 0 0,-1-1-1 0 0,-1 1 1 0 0,-3-1 0 0 0,-7 31-31 0 0,5-59 546 0 0,11-35-339 0 0,7 3-226 0 0,2-1 0 0 0,0 1 0 0 0,1 1-1 0 0,2 1 1 0 0,0 0 0 0 0,2 0 0 0 0,0 2-1 0 0,1 0 1 0 0,1 1 0 0 0,1 1 0 0 0,1 1 0 0 0,17-12 19 0 0,-28 21-22 0 0,0 1 1 0 0,0 0 0 0 0,1 0-1 0 0,-1 1 1 0 0,1 1 0 0 0,1 0-1 0 0,-1 0 1 0 0,1 1 0 0 0,0 1-1 0 0,0 0 1 0 0,0 0 0 0 0,0 1-1 0 0,8 0 22 0 0,-18 2 1 0 0,0 1-1 0 0,0-1 1 0 0,0 0-1 0 0,0 1 1 0 0,0 0-1 0 0,0-1 1 0 0,0 1-1 0 0,0 0 1 0 0,0 0-1 0 0,0 0 1 0 0,0 0-1 0 0,-1 0 1 0 0,1 1-1 0 0,0-1 1 0 0,-1 0-1 0 0,1 1 1 0 0,-1-1-1 0 0,0 1 1 0 0,1 0-1 0 0,-1-1 1 0 0,0 1-1 0 0,0 0 1 0 0,0 0-1 0 0,0 0 1 0 0,0 0-1 0 0,-1 0 1 0 0,1 0-1 0 0,-1 0 1 0 0,1 0-1 0 0,-1 0 1 0 0,1 0-1 0 0,-1 1 0 0 0,3 70 56 0 0,-7-53-15 0 0,-1 0 1 0 0,-1 0-1 0 0,-1 0 0 0 0,-1 0 0 0 0,0-1 0 0 0,-2-1 0 0 0,0 1 0 0 0,-1-2 1 0 0,-1 1-1 0 0,-7 7-41 0 0,15-19 26 0 0,-2 4-4 0 0,-1 0 1 0 0,0-1 0 0 0,0 0 0 0 0,-1 0 0 0 0,-1-1-1 0 0,1 0 1 0 0,-1 0 0 0 0,0-1 0 0 0,-1 0 0 0 0,0-1-1 0 0,0 0 1 0 0,0-1 0 0 0,-1 0 0 0 0,1 0 0 0 0,-1-1-1 0 0,0-1 1 0 0,-1 0 0 0 0,1 0 0 0 0,-1-1-1 0 0,1 0 1 0 0,-1-1 0 0 0,0-1-23 0 0,-56-16-693 0 0,49-27-2544 0 0,23 5-2970 0 0,6 15-2600 0 0,-5 15 888 0 0</inkml:trace>
  <inkml:trace contextRef="#ctx0" brushRef="#br0" timeOffset="21799.565">8592 82 9786 0 0,'0'0'2227'0'0,"0"0"-425"0"0,0 0-167 0 0,0 0 39 0 0,0 0-15 0 0,0 0-172 0 0,0 0-307 0 0,0 0-331 0 0,0 0-250 0 0,0 0-159 0 0,0 0-85 0 0,0 0-83 0 0,0 0-53 0 0,-5 22 509 0 0,6 84-198 0 0,-4 0 0 0 0,-5-1 1 0 0,-5 1-1 0 0,-4-2 0 0 0,-6 3-530 0 0,5 9 0 0 0,18-115-68 0 0,0-1-14 0 0,0 0-47 0 0,0 0-55 0 0,0 0-54 0 0,0 0-65 0 0,7-11-1525 0 0,7-12-1743 0 0,-9 13 381 0 0,2 0-3330 0 0,-2 5-4930 0 0</inkml:trace>
  <inkml:trace contextRef="#ctx0" brushRef="#br0" timeOffset="22271.736">8675 737 3113 0 0,'0'0'2390'0'0,"0"0"-107"0"0,0 0-150 0 0,0 0-44 0 0,0 0-45 0 0,0 0-162 0 0,0 0-234 0 0,0 0-293 0 0,0 0-252 0 0,0 0-171 0 0,0 0-106 0 0,0 0-86 0 0,32 9-65 0 0,98 24-60 0 0,-128-32-578 0 0,1 0 1 0 0,-1 0 0 0 0,1 0 0 0 0,0 0-1 0 0,-1-1 1 0 0,1 1 0 0 0,0-1 0 0 0,0 1-1 0 0,0-1 1 0 0,-1 0 0 0 0,1 0 0 0 0,0-1-1 0 0,0 1 1 0 0,-1 0 0 0 0,1-1-1 0 0,0 0 1 0 0,0 1 0 0 0,-1-1 0 0 0,1 0-1 0 0,-1 0 1 0 0,1-1 0 0 0,1 0-38 0 0,5-4 183 0 0,1 2-101 0 0,1 0 0 0 0,0-1 0 0 0,-1-1 0 0 0,0 1 0 0 0,0-2-1 0 0,0 1 1 0 0,-1-1 0 0 0,0-1 0 0 0,-1 0 0 0 0,1 0 0 0 0,-2 0 0 0 0,1-1-1 0 0,-1-1 1 0 0,0 1 0 0 0,-1-1 0 0 0,0 0 0 0 0,-1 0 0 0 0,0-1-1 0 0,0 0 1 0 0,-1 0 0 0 0,-1 0 0 0 0,0 0 0 0 0,0 0 0 0 0,-1-6-82 0 0,-2 14-3 0 0,0 1 1 0 0,0 0 0 0 0,-1-1-1 0 0,1 1 1 0 0,-1 0 0 0 0,0-1-1 0 0,1 1 1 0 0,-1 0 0 0 0,0-1-1 0 0,0 1 1 0 0,-1 0 0 0 0,1 0-1 0 0,0 0 1 0 0,-1 0 0 0 0,1 0-1 0 0,-1 0 1 0 0,0 1 0 0 0,0-1-1 0 0,1 1 1 0 0,-1-1 0 0 0,0 1-1 0 0,0-1 1 0 0,-1 1 0 0 0,1 0-1 0 0,0 0 1 0 0,0 0 0 0 0,0 0-1 0 0,-1 0 1 0 0,1 1-1 0 0,-1-1 1 0 0,1 1 0 0 0,0 0-1 0 0,-1-1 1 0 0,1 1 0 0 0,-2 0 2 0 0,-87 16-338 0 0,77-10 312 0 0,-1 1 1 0 0,1 1-1 0 0,1 0 1 0 0,0 0-1 0 0,0 2 1 0 0,1 0-1 0 0,0 0 1 0 0,0 1 0 0 0,1 0-1 0 0,1 1 1 0 0,0 0-1 0 0,1 1 1 0 0,0 0-1 0 0,0 1 1 0 0,2 0-1 0 0,0 0 1 0 0,0 0 0 0 0,2 1-1 0 0,-1 0 1 0 0,2 0-1 0 0,0 0 1 0 0,1 1-1 0 0,1 0 1 0 0,-1 11 25 0 0,5-21-5 0 0,0 0 0 0 0,0-1 0 0 0,1 0 0 0 0,0 0 0 0 0,0 0 0 0 0,0 0-1 0 0,1 0 1 0 0,-1 0 0 0 0,1-1 0 0 0,0 0 0 0 0,0 0 0 0 0,1 0 0 0 0,-1 0 0 0 0,1 0 0 0 0,0-1 0 0 0,0 0 0 0 0,0 0 0 0 0,0-1 0 0 0,1 1 0 0 0,-1-1 0 0 0,1 0 0 0 0,-1-1 0 0 0,1 1 0 0 0,0-1 0 0 0,0 0-1 0 0,0 0 1 0 0,5-1 5 0 0,-4 2-5 0 0,10 1-146 0 0,1 0-1 0 0,-1-1 0 0 0,1 0 0 0 0,0-2 0 0 0,-1 0 0 0 0,1-1 0 0 0,0-1 0 0 0,-1-1 0 0 0,1 0 0 0 0,11-4 152 0 0,54-24-10032 0 0,-68 24-1481 0 0</inkml:trace>
  <inkml:trace contextRef="#ctx0" brushRef="#br0" timeOffset="22841.025">9213 881 4137 0 0,'0'0'3166'0'0,"0"0"-907"0"0,0 0-205 0 0,0 0 54 0 0,0 0-135 0 0,0 0-222 0 0,0 0-298 0 0,0 0-308 0 0,0 0-228 0 0,0 0-113 0 0,0 0-46 0 0,0 0-38 0 0,0 0-17 0 0,3 3-48 0 0,-3-3-628 0 0,1 1 0 0 0,-1-1 0 0 0,1 1 0 0 0,-1 0 1 0 0,1-1-1 0 0,0 0 0 0 0,-1 1 0 0 0,1-1 0 0 0,0 1 1 0 0,-1-1-1 0 0,1 0 0 0 0,0 1 0 0 0,0-1 0 0 0,-1 0 1 0 0,1 0-1 0 0,0 0 0 0 0,0 1 0 0 0,-1-1 1 0 0,1 0-1 0 0,0 0 0 0 0,0 0 0 0 0,0 0 0 0 0,-1 0 1 0 0,1-1-1 0 0,0 1 0 0 0,0 0 0 0 0,-1 0 0 0 0,1 0 1 0 0,0-1-1 0 0,0 1 0 0 0,-1 0 0 0 0,1-1 0 0 0,0 1 1 0 0,-1-1-1 0 0,1 1 0 0 0,0-1 0 0 0,-1 1 0 0 0,1-1 1 0 0,-1 1-1 0 0,1-1 0 0 0,-1 1 0 0 0,1-1 0 0 0,-1 0 1 0 0,1 1-1 0 0,-1-1 0 0 0,0 0 0 0 0,1 0 0 0 0,-1 1 1 0 0,0-1-1 0 0,0 0 0 0 0,1 0 0 0 0,-1 1 1 0 0,0-1-1 0 0,0 0 0 0 0,0 0 0 0 0,0 1 0 0 0,0-1 1 0 0,0 0-1 0 0,0 0 0 0 0,0 0 0 0 0,0 1 0 0 0,-1-1 1 0 0,1 0-1 0 0,0 0-27 0 0,0 0 2 0 0,122-243 1111 0 0,-117 235-1108 0 0,1 0 0 0 0,0 0-1 0 0,0 1 1 0 0,0 0 0 0 0,1 0-1 0 0,0 1 1 0 0,1 0 0 0 0,0 0-1 0 0,0 0 1 0 0,0 1 0 0 0,1 1-1 0 0,1-1-4 0 0,-10 5-6 0 0,1 1 0 0 0,0-1 0 0 0,0 0 0 0 0,-1 1 0 0 0,1 0 0 0 0,0-1 0 0 0,0 1-1 0 0,0-1 1 0 0,0 1 0 0 0,-1 0 0 0 0,1 0 0 0 0,0 0 0 0 0,0-1 0 0 0,0 1 0 0 0,0 0 0 0 0,0 0 0 0 0,0 0-1 0 0,0 0 1 0 0,0 0 0 0 0,0 1 0 0 0,0-1 0 0 0,-1 0 0 0 0,1 0 0 0 0,0 1 0 0 0,0-1 0 0 0,0 0 0 0 0,0 1-1 0 0,0-1 1 0 0,-1 1 0 0 0,1-1 0 0 0,0 1 0 0 0,0-1 0 0 0,-1 1 0 0 0,1 0 0 0 0,-1-1 0 0 0,1 1 0 0 0,0 0-1 0 0,-1-1 1 0 0,1 1 0 0 0,-1 0 0 0 0,1 0 0 0 0,-1 0 0 0 0,0-1 0 0 0,1 1 0 0 0,-1 1 6 0 0,2 46-32 0 0,-3-30 73 0 0,-16 169 31 0 0,32-109-49 0 0,-13-77-21 0 0,0 0 1 0 0,-1 0 0 0 0,1-1 0 0 0,0 1 0 0 0,-1 0 0 0 0,1-1 0 0 0,0 1-1 0 0,0-1 1 0 0,-1 0 0 0 0,1 1 0 0 0,0-1 0 0 0,0 0 0 0 0,0 0 0 0 0,0 0-1 0 0,-1 0 1 0 0,1-1 0 0 0,0 1 0 0 0,0 0 0 0 0,0-1 0 0 0,-1 1 0 0 0,1-1-1 0 0,0 0 1 0 0,0 1 0 0 0,-1-1 0 0 0,1 0 0 0 0,-1 0 0 0 0,1 0 0 0 0,-1 0-1 0 0,1-1 1 0 0,-1 1 0 0 0,0 0 0 0 0,1 0 0 0 0,-1-1 0 0 0,0 1 0 0 0,0-1-3 0 0,164-185 130 0 0,-153 173-136 0 0,0 0-1 0 0,1 1 0 0 0,1 1 1 0 0,0 0-1 0 0,1 0 0 0 0,0 2 1 0 0,0 0-1 0 0,1 1 0 0 0,1 0 1 0 0,0 1-1 0 0,0 1 0 0 0,0 1 1 0 0,7-2 6 0 0,32 2-58 0 0,-52 49 176 0 0,-49 141 263 0 0,45-55-250 0 0,16-91-436 0 0,-9-33-3354 0 0,1-4-3680 0 0,-4-1-5058 0 0</inkml:trace>
  <inkml:trace contextRef="#ctx0" brushRef="#br0" timeOffset="19718.381">5544 947 0 0 0,'0'0'864'0'0,"0"0"275"0"0,0 0 321 0 0,0 0 330 0 0,0 0 157 0 0,0 0-88 0 0,0 0-256 0 0,0 0-304 0 0,0 0-275 0 0,0 0-167 0 0,28-34-108 0 0,88-108-58 0 0,-66 64 713 0 0,-43 62-706 0 0,-2 0 0 0 0,0-1 0 0 0,0 1-1 0 0,-2-1 1 0 0,0 0 0 0 0,-1 0 0 0 0,0 0 0 0 0,-2-1-698 0 0,0 18 300 0 0,0 0-77 0 0,0 0-77 0 0,0 0-67 0 0,-1 26-243 0 0,0 484 912 0 0,1-182-615 0 0,0-328-87 0 0,0-1-1 0 0,-1 1 0 0 0,1 0 0 0 0,-1 0 0 0 0,1 0 0 0 0,0 0 0 0 0,-1 0 0 0 0,1 0 0 0 0,-1 0 1 0 0,1 0-1 0 0,0 0 0 0 0,-1 0 0 0 0,1 0 0 0 0,-1 0 0 0 0,1 0 0 0 0,0 0 0 0 0,-1 0 1 0 0,1 0-1 0 0,-1 0 0 0 0,1 0 0 0 0,0 0 0 0 0,-1 1 0 0 0,1-1 0 0 0,-1 0 0 0 0,1 0 1 0 0,0 0-1 0 0,-1 1 0 0 0,1-1 0 0 0,0 0 0 0 0,0 0 0 0 0,-1 1 0 0 0,1-1 0 0 0,0 0 0 0 0,0 1 1 0 0,-1-1-1 0 0,1 1-45 0 0,-5-53 25 0 0,2 1 0 0 0,2 0 0 0 0,2-1 1 0 0,3 1-1 0 0,2 0 0 0 0,2 0 0 0 0,2 1 0 0 0,2 0 1 0 0,3 1-1 0 0,2 0 0 0 0,14-26-25 0 0,-20 48-5 0 0,1 1-1 0 0,1 0 1 0 0,1 1 0 0 0,2 0-1 0 0,0 1 1 0 0,2 1 0 0 0,1 0-1 0 0,0 2 1 0 0,1 0 0 0 0,2 1-1 0 0,0 1 1 0 0,1 2 0 0 0,25-16 5 0 0,-44 30-7 0 0,0 0 0 0 0,1 0 0 0 0,-1 0 0 0 0,1 0 0 0 0,0 1 0 0 0,0 0 0 0 0,0 0 0 0 0,0 0 0 0 0,0 1 0 0 0,0-1 0 0 0,0 1 0 0 0,0 0 0 0 0,1 1 0 0 0,-1-1 0 0 0,0 1 0 0 0,1 0 0 0 0,-1 1 1 0 0,0-1-1 0 0,0 1 0 0 0,1 0 0 0 0,-1 0 0 0 0,0 1 0 0 0,0 0 0 0 0,0 0 0 0 0,0 0 0 0 0,0 0 0 0 0,-1 1 0 0 0,1-1 0 0 0,-1 1 0 0 0,1 0 0 0 0,-1 1 0 0 0,3 2 7 0 0,-1 8 21 0 0,-1 1-1 0 0,0 0 1 0 0,-1 0 0 0 0,0 0-1 0 0,-1 0 1 0 0,-1 1-1 0 0,-1-1 1 0 0,0 1 0 0 0,-1-1-1 0 0,0 1 1 0 0,-1-1-1 0 0,-1 1 1 0 0,-1-1 0 0 0,0 0-1 0 0,-1 0 1 0 0,0 0-1 0 0,-1 0 1 0 0,-1-1 0 0 0,-1 1-1 0 0,0-2 1 0 0,0 1 0 0 0,-2-1-1 0 0,1 0 1 0 0,-2-1-1 0 0,0 0 1 0 0,0 0 0 0 0,-1-1-1 0 0,0 0 1 0 0,-1-1-1 0 0,0 0 1 0 0,-1-1 0 0 0,0-1-1 0 0,-4 2-20 0 0,7-4-23 0 0,-1-1 0 0 0,0 0-1 0 0,-1 0 1 0 0,1-1 0 0 0,-1-1-1 0 0,0 0 1 0 0,0 0 0 0 0,0-1-1 0 0,0-1 1 0 0,0 0-1 0 0,0-1 1 0 0,0 0 0 0 0,-1-1-1 0 0,-5-1 24 0 0,15 1-97 0 0,1 1 0 0 0,-1-2 0 0 0,0 1 0 0 0,1 0 0 0 0,-1-1-1 0 0,1 1 1 0 0,-1-1 0 0 0,1 1 0 0 0,0-1 0 0 0,0 0-1 0 0,0 0 1 0 0,0 0 0 0 0,0-1 0 0 0,0 1 0 0 0,0 0-1 0 0,1-1 1 0 0,-1 1 0 0 0,1-1 0 0 0,0 1 0 0 0,0-1-1 0 0,0 0 1 0 0,0 1 0 0 0,0-3 97 0 0,-1-18-3655 0 0,8 1-3595 0 0,-1 14-3803 0 0</inkml:trace>
  <inkml:trace contextRef="#ctx0" brushRef="#br0" timeOffset="20443.289">6341 1009 3665 0 0,'0'0'763'0'0,"0"0"-321"0"0,0 0 211 0 0,0 0 501 0 0,0 0 465 0 0,0 0 82 0 0,0 0-182 0 0,0 0-228 0 0,0 0-204 0 0,0 0-134 0 0,0 0-75 0 0,0 0-33 0 0,0 0 19 0 0,20-2-6 0 0,64-9-39 0 0,-24-13 1239 0 0,-39 7-1666 0 0,0-1 0 0 0,-1-1 0 0 0,-1 0 1 0 0,-1-2-1 0 0,-1 0 0 0 0,-1-1 0 0 0,0 0 0 0 0,11-25-392 0 0,-8 18 143 0 0,-10 15-91 0 0,58-105 237 0 0,-48 32-19 0 0,-19 86-269 0 0,0 0 1 0 0,-1 0-1 0 0,1 0 0 0 0,0 0 1 0 0,0 0-1 0 0,0 0 1 0 0,-1 0-1 0 0,1 0 0 0 0,-1 0 1 0 0,1 0-1 0 0,-1 0 0 0 0,1 0 1 0 0,-1 1-1 0 0,1-1 0 0 0,-1 0 1 0 0,0 0-1 0 0,1 1 1 0 0,-1-1-1 0 0,0 0 0 0 0,0 1 1 0 0,1-1-1 0 0,-1 0 0 0 0,0 1 1 0 0,0-1-1 0 0,0 1 0 0 0,0 0 1 0 0,0-1-1 0 0,0 1 1 0 0,0 0-1 0 0,0-1 0 0 0,0 1 1 0 0,0 0-1 0 0,0 0 0 0 0,0 0 1 0 0,0 0-1 0 0,0 0 0 0 0,0 0 1 0 0,0 0-1 0 0,0 0 0 0 0,0 1 1 0 0,1-1-1 0 0,-1 0 1 0 0,0 0-1 0 0,0 1 0 0 0,0-1 1 0 0,0 1-2 0 0,-46 18-375 0 0,42-16 360 0 0,0-1 0 0 0,0 1 1 0 0,1 0-1 0 0,0 0 0 0 0,-1 1 1 0 0,1-1-1 0 0,0 1 0 0 0,1 0 0 0 0,-1 0 1 0 0,1 0-1 0 0,0 1 0 0 0,0-1 0 0 0,0 1 1 0 0,0-1-1 0 0,1 1 0 0 0,0 0 0 0 0,0 0 1 0 0,0 0-1 0 0,0 4 15 0 0,3-7-5 0 0,0-1-1 0 0,1 1 1 0 0,-1-1 0 0 0,1 0 0 0 0,-1 1-1 0 0,1-1 1 0 0,0 0 0 0 0,0 0 0 0 0,-1 0-1 0 0,1 0 1 0 0,0 0 0 0 0,0-1 0 0 0,0 1-1 0 0,0-1 1 0 0,0 1 0 0 0,0-1 0 0 0,0 1 0 0 0,0-1-1 0 0,0 0 1 0 0,0 0 0 0 0,0 0 0 0 0,0 0-1 0 0,0-1 1 0 0,0 1 0 0 0,0-1 0 0 0,1 1 5 0 0,3 0 7 0 0,198 0 138 0 0,-202 0-133 0 0,0 0 0 0 0,-1 0-1 0 0,1 0 1 0 0,-1 1 0 0 0,1-1 0 0 0,0 1 0 0 0,-1-1-1 0 0,1 1 1 0 0,-1 0 0 0 0,1-1 0 0 0,-1 1 0 0 0,0 0-1 0 0,1 0 1 0 0,-1 0 0 0 0,0 0 0 0 0,0 0 0 0 0,1 1-1 0 0,-1-1 1 0 0,0 0 0 0 0,0 0 0 0 0,0 1 0 0 0,-1-1 0 0 0,1 1-1 0 0,0-1 1 0 0,0 1 0 0 0,-1-1 0 0 0,1 1 0 0 0,-1-1-1 0 0,1 1 1 0 0,-1 0 0 0 0,0-1 0 0 0,0 1 0 0 0,1-1-1 0 0,-1 1 1 0 0,0 0 0 0 0,-1-1 0 0 0,1 1 0 0 0,0 0-1 0 0,0-1 1 0 0,-1 1 0 0 0,1 0-12 0 0,-18 71 465 0 0,10-56-430 0 0,1 0 1 0 0,1 1-1 0 0,1 0 0 0 0,1 0 0 0 0,0 0 0 0 0,1 1 0 0 0,0 13-35 0 0,3-30-23 0 0,0-1 0 0 0,1 1 0 0 0,-1 0 1 0 0,0 0-1 0 0,1 0 0 0 0,-1-1 0 0 0,1 1 1 0 0,0 0-1 0 0,0-1 0 0 0,0 1 0 0 0,0 0 1 0 0,0-1-1 0 0,0 1 0 0 0,0-1 0 0 0,0 1 0 0 0,0-1 1 0 0,1 0-1 0 0,-1 0 0 0 0,0 1 0 0 0,1-1 1 0 0,-1 0-1 0 0,1 0 0 0 0,0 0 0 0 0,-1-1 0 0 0,1 1 1 0 0,0 0-1 0 0,-1 0 0 0 0,1-1 0 0 0,0 1 1 0 0,0-1-1 0 0,0 0 0 0 0,-1 0 0 0 0,1 1 0 0 0,0-1 1 0 0,0 0-1 0 0,0-1 0 0 0,0 1 0 0 0,0 0 1 0 0,-1 0-1 0 0,1-1 0 0 0,1 0 23 0 0,77-19-2488 0 0,-12-14-5229 0 0,-46 23 1704 0 0,-7 5-2514 0 0</inkml:trace>
  <inkml:trace contextRef="#ctx0" brushRef="#br0" timeOffset="20906.971">7471 546 7722 0 0,'0'0'2843'0'0,"0"0"-980"0"0,0 0-620 0 0,0 0-172 0 0,0 0-7 0 0,0 0 3 0 0,0 0-72 0 0,0 0-168 0 0,0 0-174 0 0,0 0-147 0 0,-31 30-128 0 0,-98 95-84 0 0,76-49 33 0 0,48-62-254 0 0,2-6-23 0 0,-1 1-1 0 0,2-1 1 0 0,-1 1 0 0 0,1 0 0 0 0,0 0 0 0 0,1 0-1 0 0,0 0 1 0 0,1 0 0 0 0,0 0 0 0 0,0 0-1 0 0,0 0 1 0 0,2 3-50 0 0,1-8 63 0 0,1 0 0 0 0,-1 0 0 0 0,1-1 0 0 0,0 0 1 0 0,0 0-1 0 0,0 0 0 0 0,0 0 0 0 0,1-1 0 0 0,-1 1 0 0 0,1-1 0 0 0,0 0 0 0 0,-1-1 0 0 0,1 1 0 0 0,0-1 0 0 0,0 0 0 0 0,0 0 0 0 0,0 0 0 0 0,0-1 0 0 0,0 0 0 0 0,0 0 0 0 0,0 0 0 0 0,0 0 0 0 0,0-1 0 0 0,0 0 0 0 0,0 0 1 0 0,0 0-1 0 0,0-1 0 0 0,-1 0 0 0 0,2 0-63 0 0,5-4 109 0 0,1 0 1 0 0,-1-1 0 0 0,0 0-1 0 0,-1-1 1 0 0,0 0 0 0 0,0-1 0 0 0,-1 0-1 0 0,0 0 1 0 0,0-1 0 0 0,-1 0-1 0 0,-1-1 1 0 0,0 0 0 0 0,0 0 0 0 0,-1 0-1 0 0,0-1 1 0 0,-1 0 0 0 0,0 0-1 0 0,-1-1 1 0 0,1-5-110 0 0,-3 13-43 0 0,0 0 1 0 0,0 0-1 0 0,0 0 1 0 0,0 0-1 0 0,-1 0 0 0 0,0 0 1 0 0,0-1-1 0 0,0 1 0 0 0,-1 0 1 0 0,0-1-1 0 0,0 1 0 0 0,0 0 1 0 0,-1-1-1 0 0,1 1 0 0 0,-1 0 1 0 0,-1-1-1 0 0,1 1 1 0 0,-1 0-1 0 0,0 0 0 0 0,0 0 1 0 0,0 0-1 0 0,0 1 0 0 0,-1-1 1 0 0,0 1-1 0 0,0-1 0 0 0,-1 1 1 0 0,1 0-1 0 0,-1 0 0 0 0,0 0 1 0 0,0 1-1 0 0,0-1 1 0 0,0 1-1 0 0,0 0 0 0 0,-1 0 1 0 0,0 1-1 0 0,1-1 0 0 0,-1 1 1 0 0,0 0-1 0 0,0 0 0 0 0,-4 0 43 0 0,-21 1-2646 0 0,11 5-4731 0 0,7-1-4114 0 0</inkml:trace>
  <inkml:trace contextRef="#ctx0" brushRef="#br0" timeOffset="28042.835">12999 233 1592 0 0,'0'0'3928'0'0,"0"0"-1273"0"0,0 0-520 0 0,0 0-105 0 0,0 0-55 0 0,0 0-99 0 0,0 0-177 0 0,0 0-269 0 0,0 0-258 0 0,0 0-201 0 0,0 0-167 0 0,0 0-110 0 0,0 0-78 0 0,-11-17-77 0 0,-38-49-94 0 0,18 46 234 0 0,23 18-623 0 0,-1 0 1 0 0,0 1-1 0 0,1 0 1 0 0,-1 0-1 0 0,0 1 1 0 0,0 1-1 0 0,0-1 0 0 0,1 1 1 0 0,-1 1-1 0 0,0 0 1 0 0,1 0-1 0 0,-1 0 0 0 0,1 1 1 0 0,0 1-1 0 0,0-1 1 0 0,0 1-1 0 0,0 1 0 0 0,0-1 1 0 0,1 1-1 0 0,0 1 1 0 0,0-1-1 0 0,1 1 1 0 0,-1 0-1 0 0,-2 5-56 0 0,-1 0-9 0 0,1 0-1 0 0,0 1 1 0 0,1-1 0 0 0,0 2 0 0 0,1-1-1 0 0,0 1 1 0 0,1 0 0 0 0,0 1 0 0 0,2-1-1 0 0,-1 1 1 0 0,2 0 0 0 0,-1 0 0 0 0,2 0-1 0 0,-1 13 10 0 0,2-22-5 0 0,1 0 0 0 0,-1 0 0 0 0,1 0 0 0 0,0-1 0 0 0,1 1 0 0 0,-1 0-1 0 0,1 0 1 0 0,0-1 0 0 0,0 1 0 0 0,0 0 0 0 0,1-1 0 0 0,0 1 0 0 0,0-1 0 0 0,0 1-1 0 0,0-1 1 0 0,1 0 0 0 0,-1 0 0 0 0,1 0 0 0 0,0 0 0 0 0,0-1 0 0 0,1 1 0 0 0,-1-1-1 0 0,1 0 1 0 0,0 0 0 0 0,-1 0 0 0 0,1 0 0 0 0,1-1 0 0 0,-1 1 0 0 0,0-1 0 0 0,0 0-1 0 0,1-1 1 0 0,1 2 5 0 0,6-1 28 0 0,1 0 0 0 0,-1-1 0 0 0,0 0 0 0 0,0-1 0 0 0,1-1 0 0 0,-1 1 0 0 0,0-2 0 0 0,0 0 0 0 0,0 0 0 0 0,0-1 0 0 0,0-1 0 0 0,-1 0 0 0 0,1 0 0 0 0,-1-1 0 0 0,0-1 0 0 0,0 0 0 0 0,-1 0 0 0 0,0-1 0 0 0,7-6-28 0 0,10-9 62 0 0,-2 0 0 0 0,0-2-1 0 0,-2 0 1 0 0,0-2 0 0 0,-2-1 0 0 0,10-16-62 0 0,71-77 138 0 0,-137 245 263 0 0,20-48-334 0 0,3 1 1 0 0,3 0-1 0 0,4 1 0 0 0,3 13-67 0 0,-3 47 106 0 0,-16 35-141 0 0,19-159 247 0 0,-1-2-1630 0 0,8-27-2777 0 0,-2 5-1341 0 0,0 4-6376 0 0</inkml:trace>
  <inkml:trace contextRef="#ctx0" brushRef="#br0" timeOffset="26665.608">11991 214 1224 0 0,'0'0'1491'0'0,"0"0"36"0"0,0 0 290 0 0,0 0 330 0 0,0 0 92 0 0,0 0-136 0 0,0 0-336 0 0,0 0-349 0 0,0 0-217 0 0,0 0-167 0 0,0 0-137 0 0,0 0-138 0 0,0 0-103 0 0,-6-2-137 0 0,4 0-514 0 0,0 1 58 0 0,0 0 0 0 0,0 0 1 0 0,0 0-1 0 0,0 0 0 0 0,0 0 0 0 0,0 1 0 0 0,0-1 0 0 0,0 1 0 0 0,-1-1 1 0 0,1 1-1 0 0,0 0 0 0 0,0 0 0 0 0,0 0 0 0 0,0 0 0 0 0,-1 0 1 0 0,1 0-1 0 0,0 0 0 0 0,0 1 0 0 0,0-1 0 0 0,0 1 0 0 0,0 0 0 0 0,0 0 1 0 0,0-1-1 0 0,0 1 0 0 0,0 0 0 0 0,-2 2-63 0 0,-7 6 93 0 0,-1 1-1 0 0,2 1 1 0 0,-1 0-1 0 0,1 0 1 0 0,1 1-1 0 0,0 0 1 0 0,1 1-1 0 0,-1 2-92 0 0,-1 0 3 0 0,1 0 0 0 0,1 1 0 0 0,1-1 0 0 0,0 1 0 0 0,1 1 0 0 0,1-1 0 0 0,0 1 0 0 0,2 0 0 0 0,-1 0 0 0 0,2 0 0 0 0,1 1 0 0 0,0-1 0 0 0,1 0 0 0 0,1 5-3 0 0,-1-19 2 0 0,1 0 0 0 0,1 0 0 0 0,-1 0 0 0 0,0 0 0 0 0,1 0 0 0 0,-1 0 0 0 0,1 0 0 0 0,0-1 0 0 0,0 1 1 0 0,0-1-1 0 0,0 1 0 0 0,0-1 0 0 0,1 0 0 0 0,-1 0 0 0 0,1 0 0 0 0,-1 0 0 0 0,1 0 0 0 0,0 0 0 0 0,0-1 0 0 0,-1 0 0 0 0,1 1 1 0 0,0-1-1 0 0,1 0 0 0 0,-1 0 0 0 0,0-1 0 0 0,0 1 0 0 0,0-1 0 0 0,2 1-2 0 0,91-3 642 0 0,-76-3-500 0 0,0-2 0 0 0,-1 0 1 0 0,0-2-1 0 0,0 0 0 0 0,-1-1 1 0 0,0 0-1 0 0,0-2 0 0 0,-2 0 0 0 0,1-1 1 0 0,5-7-143 0 0,72-101 933 0 0,-86 108-915 0 0,0 1 0 0 0,-1-1 0 0 0,-1-1 1 0 0,0 1-1 0 0,-1-1 0 0 0,-1 0 0 0 0,0 0 0 0 0,0 0 0 0 0,-2-1 0 0 0,0 1 0 0 0,0-1 0 0 0,-1 0 0 0 0,-2-10-18 0 0,-1 20-57 0 0,-1 1 0 0 0,0 0 1 0 0,0 0-1 0 0,0 1 0 0 0,0-1 0 0 0,-1 1 1 0 0,0-1-1 0 0,1 1 0 0 0,-1 0 0 0 0,0 1 0 0 0,-1-1 1 0 0,1 1-1 0 0,0-1 0 0 0,-1 1 0 0 0,1 0 1 0 0,-1 1-1 0 0,0-1 0 0 0,0 1 0 0 0,1 0 0 0 0,-1 0 1 0 0,0 1-1 0 0,0 0 0 0 0,0-1 0 0 0,0 1 1 0 0,0 1-1 0 0,0-1 0 0 0,0 1 0 0 0,1 0 0 0 0,-1 0 1 0 0,0 0-1 0 0,0 1 0 0 0,1 0 0 0 0,-2 0 57 0 0,-104 52-2432 0 0,66-25-1191 0 0,14-8-1716 0 0,6-5-6120 0 0</inkml:trace>
  <inkml:trace contextRef="#ctx0" brushRef="#br0" timeOffset="27133.586">12016 619 5361 0 0,'0'0'3115'0'0,"0"0"-985"0"0,0 0-512 0 0,0 0-124 0 0,0 0-91 0 0,0 0-159 0 0,0 0-216 0 0,0 0-201 0 0,0 0-146 0 0,0 0-100 0 0,0 0-104 0 0,0 0-85 0 0,0 0-72 0 0,-28 15-44 0 0,-87 47-46 0 0,68-20 70 0 0,45-35-254 0 0,-2 5-10 0 0,0 0 0 0 0,0 0-1 0 0,2 0 1 0 0,-1 0 0 0 0,2 1 0 0 0,0-1-1 0 0,0 1 1 0 0,1-1 0 0 0,1 6-36 0 0,1-12 45 0 0,0-1 1 0 0,0 1 0 0 0,1-1-1 0 0,0 0 1 0 0,0 0 0 0 0,0 0-1 0 0,0-1 1 0 0,1 1 0 0 0,0-1 0 0 0,0 1-1 0 0,0-1 1 0 0,1-1 0 0 0,-1 1-1 0 0,1-1 1 0 0,0 1 0 0 0,0-1-1 0 0,0 0 1 0 0,0-1 0 0 0,1 0-1 0 0,-1 1 1 0 0,1-2 0 0 0,-1 1-1 0 0,1-1 1 0 0,0 1 0 0 0,-1-2 0 0 0,1 1-1 0 0,0-1 1 0 0,0 0 0 0 0,0 0-1 0 0,-1 0 1 0 0,1-1-46 0 0,14 1 203 0 0,-1-2 0 0 0,1 0 1 0 0,-1-1-1 0 0,0-1 0 0 0,0-1 0 0 0,0 0 1 0 0,-1-2-1 0 0,0 0 0 0 0,0-1 0 0 0,13-8-203 0 0,-23 12 23 0 0,0 0 0 0 0,-1-1 0 0 0,1 1 0 0 0,-1-1 0 0 0,0-1 0 0 0,-1 0 0 0 0,1 0 0 0 0,-1 0 0 0 0,-1 0 0 0 0,1-1 0 0 0,-1 0 0 0 0,0 0 0 0 0,0-1 0 0 0,-1 1 0 0 0,0-1 0 0 0,-1 0 0 0 0,1 0 0 0 0,-1 0-1 0 0,-1-1 1 0 0,0 1 0 0 0,0-1 0 0 0,-1 1 0 0 0,0-1 0 0 0,0 0 0 0 0,-1 1 0 0 0,0-1 0 0 0,0 0 0 0 0,-1 1 0 0 0,0-1 0 0 0,-1 0 0 0 0,0 1 0 0 0,0 0 0 0 0,-1-1 0 0 0,0 1 0 0 0,-1 0 0 0 0,1 0 0 0 0,-2 1 0 0 0,1-1-1 0 0,-1 1 1 0 0,0 0 0 0 0,0 0 0 0 0,-1 0 0 0 0,-4-4-23 0 0,1 6-103 0 0,1 0 0 0 0,-1 0 0 0 0,1 1 0 0 0,-1 0-1 0 0,0 0 1 0 0,-1 1 0 0 0,1 0 0 0 0,-1 1 0 0 0,1 0-1 0 0,-1 1 1 0 0,0 0 0 0 0,1 0 0 0 0,-1 1 0 0 0,0 0 0 0 0,0 1-1 0 0,1 0 1 0 0,-1 0 0 0 0,0 1 103 0 0,-51 14-2944 0 0,7 9-3480 0 0,36-13-4934 0 0</inkml:trace>
  <inkml:trace contextRef="#ctx0" brushRef="#br0" timeOffset="25050.025">10886 266 3265 0 0,'0'0'1640'0'0,"0"0"-154"0"0,0 0 23 0 0,0 0 205 0 0,0 0 142 0 0,0 0-54 0 0,0 0-203 0 0,0 0-300 0 0,0 0-308 0 0,0 0-191 0 0,0 0-146 0 0,0-3-88 0 0,5-9 1338 0 0,-5 12-1707 0 0,5 23 1618 0 0,0-5-1462 0 0,-1 0 0 0 0,-1 1 0 0 0,0 0 0 0 0,-1-1 0 0 0,-1 1 0 0 0,-1 0 0 0 0,-2 14-353 0 0,2 6 179 0 0,-9 296 330 0 0,-5-240-493 0 0,9-66-117 0 0,5-28 64 0 0,0-1-5 0 0,0 0-15 0 0,0 0-38 0 0,0 0 10 0 0,0 0-27 0 0,0 0-39 0 0,0 0-37 0 0,0 0-59 0 0,0 0-93 0 0,0 0-118 0 0,7-19-3685 0 0,4-1-4129 0 0,-7 15-2672 0 0</inkml:trace>
  <inkml:trace contextRef="#ctx0" brushRef="#br0" timeOffset="25570.361">11147 225 3001 0 0,'0'0'2667'0'0,"0"0"-852"0"0,0 0-293 0 0,0 0 159 0 0,0 0 250 0 0,0 0 39 0 0,0 0-207 0 0,0 0-320 0 0,0 0-353 0 0,0 0-233 0 0,0 0-182 0 0,0 0-128 0 0,0 0-75 0 0,-1-2-63 0 0,-7-5-58 0 0,6 5-60 0 0,2 24 917 0 0,3 38 21 0 0,-1-46-1027 0 0,-1 1 1 0 0,0 0-1 0 0,-1 0 0 0 0,-1-1 1 0 0,0 1-1 0 0,-2 0 0 0 0,1-1 0 0 0,-4 8-202 0 0,-7 22 238 0 0,2 1-1 0 0,2 0 0 0 0,1 1 1 0 0,0 35-238 0 0,3 203 241 0 0,12-295-1425 0 0,7-16-3794 0 0,-7 18-2521 0 0,-4 4-4186 0 0</inkml:trace>
  <inkml:trace contextRef="#ctx0" brushRef="#br0" timeOffset="26041.175">11377 825 11955 0 0,'0'0'2975'0'0,"0"0"-1523"0"0,0 0-644 0 0,0 0 77 0 0,0 0 239 0 0,0 0 133 0 0,0 0-110 0 0,0 0-300 0 0,0 0-297 0 0,0 0-218 0 0,0 0-115 0 0,0 0-53 0 0,-15 19 284 0 0,-6 10-10 0 0,21-29-408 0 0,0 0-2 0 0,0 0-16 0 0,15-3 99 0 0,39-45 590 0 0,-54 47-686 0 0,0 0-1 0 0,-1 0 0 0 0,1 0 1 0 0,-1 0-1 0 0,1 0 0 0 0,-1 1 1 0 0,0-1-1 0 0,1 0 0 0 0,-1 0 1 0 0,0 1-1 0 0,1-1 0 0 0,-1 0 0 0 0,0 1 1 0 0,0-1-1 0 0,0 1 0 0 0,0-1 1 0 0,1 1-1 0 0,-1-1 0 0 0,0 1 1 0 0,0-1-1 0 0,0 1 0 0 0,0 0 1 0 0,0 0-1 0 0,0 0 0 0 0,0-1 0 0 0,0 1 1 0 0,0 0-1 0 0,0 0 0 0 0,0 0 1 0 0,0 1-1 0 0,0-1 0 0 0,0 0 1 0 0,0 0-1 0 0,0 0 0 0 0,0 1 1 0 0,0-1-1 0 0,0 0 0 0 0,0 1 0 0 0,0-1 1 0 0,0 1-1 0 0,1-1 0 0 0,-1 1 1 0 0,0 0-1 0 0,0-1 0 0 0,0 1-14 0 0,-6 0-209 0 0,7-1-83 0 0,0 0-177 0 0,0 0-255 0 0,0 0-362 0 0,11 0-5215 0 0,-6 0-637 0 0,-1-3-3168 0 0</inkml:trace>
  <inkml:trace contextRef="#ctx0" brushRef="#br0" timeOffset="32006.935">10372 56 0 0 0,'0'0'991'0'0,"0"0"484"0"0,0 0 117 0 0,0 0-185 0 0,0 0-240 0 0,0 0-232 0 0,3-4-151 0 0,8-11-22 0 0,-8 12 75 0 0,-3 3 107 0 0,0 0 69 0 0,0 30 4008 0 0,9 209-638 0 0,-9 677-1906 0 0,-13-740-2241 0 0,13-175-244 0 0,0-1 14 0 0,0 1 6 0 0,0 1-10 0 0,0-1-12 0 0,0-1-10 0 0,0 0 8 0 0,0 0 24 0 0,0 0 8 0 0,0 0-5 0 0,0 0 12 0 0,29-15 293 0 0,-7 6-316 0 0,1 1-1 0 0,-1 1 1 0 0,1 2 0 0 0,1 0-1 0 0,-1 1 1 0 0,1 1-1 0 0,-1 1 1 0 0,1 1 0 0 0,0 2-1 0 0,14 1-3 0 0,4-1 11 0 0,356-9-97 0 0,83 4 84 0 0,-44-7-85 0 0,130-14 103 0 0,30-31-49 0 0,-245 24-54 0 0,-303 31 91 0 0,-28-6 1263 0 0,-43-40-886 0 0,16 19-337 0 0,0-1-1 0 0,1 1 1 0 0,2-1-1 0 0,1 0 1 0 0,1 0-1 0 0,2 1 1 0 0,1-1-1 0 0,2-8-43 0 0,11-262-8 0 0,-12-68 30 0 0,-20 315-12 0 0,2 4-55 0 0,13-22 45 0 0,3 59-10 0 0,-13-4-43 0 0,-11 5-116 0 0,-6 4 100 0 0,0 2 1 0 0,0 1-1 0 0,0 1 1 0 0,0 2-1 0 0,-24 2 69 0 0,-10-1-65 0 0,-339 15-51 0 0,-385-6 132 0 0,502 4-36 0 0,-162 19 6 0 0,226-29 66 0 0,123-22-32 0 0,-53 4-62 0 0,77 6-1565 0 0,18 16 1741 0 0,-139-5 717 0 0,21 1-1381 0 0,110 22-2082 0 0,56-20 1717 0 0,-2 1-2119 0 0,4-6-7038 0 0,4-1 2386 0 0</inkml:trace>
  <inkml:trace contextRef="#ctx0" brushRef="#br0" timeOffset="34224.666">1 1731 408 0 0,'0'0'1183'0'0,"0"0"-419"0"0,0 0-361 0 0,0 0-154 0 0,0 0 75 0 0,0 0 231 0 0,0 0 256 0 0,0 0 177 0 0,0 0 38 0 0,0 0-53 0 0,0 0-76 0 0,16-7-73 0 0,120-41 1371 0 0,318-33 3278 0 0,252-15-3083 0 0,-413 67-1924 0 0,290 10-466 0 0,-352 16 109 0 0,1392-20 877 0 0,-920-3-36 0 0,-92 0-66 0 0,361-10 167 0 0,-112 62-571 0 0,-423-11-360 0 0,139 14-25 0 0,-158-3-71 0 0,-15-4-23 0 0,497 0-47 0 0,-811-22 46 0 0,304 23-75 0 0,129 13 83 0 0,59-33 75 0 0,-218-14-239 0 0,4 16 156 0 0,-113-2-76 0 0,-209-6 93 0 0,0-3 0 0 0,0-1 1 0 0,0-2-1 0 0,12-6-17 0 0,-10 4 0 0 0,1 1-1 0 0,1 3 1 0 0,0 2 0 0 0,26 1 0 0 0,253 0-27 0 0,-183-14 44 0 0,-65 15-729 0 0,17 0-1635 0 0,-34 8-7967 0 0,-52-4-258 0 0</inkml:trace>
  <inkml:trace contextRef="#ctx0" brushRef="#br0" timeOffset="40858.774">943 2884 0 0 0,'0'0'495'0'0,"0"0"470"0"0,0 0 232 0 0,0 0 63 0 0,2-4 29 0 0,7-8 29 0 0,-7 9 13 0 0,-2 3-20 0 0,0 0-64 0 0,0 0-87 0 0,0 0-105 0 0,0 0-55 0 0,0 0-38 0 0,0 0-35 0 0,0 0-47 0 0,0 0-79 0 0,0 18 7336 0 0,0-7-7708 0 0,0-10-389 0 0,0-1-2 0 0,0 0 11 0 0,0 0-6 0 0,0 0-2 0 0,0 0 6 0 0,0 0-2 0 0,0 0-8 0 0,0 0 9 0 0,-13 251 827 0 0,9-37-820 0 0,6 197 22 0 0,2-9-78 0 0,9-35 42 0 0,-11-301-17 0 0,-2 1 1 0 0,-4-1-1 0 0,-2 0 0 0 0,-13 52-22 0 0,11 67 69 0 0,10-116-53 0 0,4 182 54 0 0,6-130-8 0 0,-12 203-26 0 0,-14-148 45 0 0,14 38 75 0 0,0-214-135 0 0,0 0-14 0 0,0 0-18 0 0,0 0 9 0 0,0 0 20 0 0,0 0-12 0 0,0 0 12 0 0,25 1 236 0 0,-12 1-251 0 0,0 0 0 0 0,0-1 0 0 0,0 0 0 0 0,0-2 0 0 0,0 1 0 0 0,-1-1 0 0 0,1-1 0 0 0,9-2-3 0 0,23-3 28 0 0,96-15-31 0 0,49 12 58 0 0,210-5-30 0 0,15 8 110 0 0,-180-4-61 0 0,243 3-12 0 0,-193-6-41 0 0,18 36 16 0 0,-24-13 6 0 0,-178-11-12 0 0,479 2 73 0 0,-329-8 80 0 0,321 0-93 0 0,-357 9 3 0 0,-31 7-108 0 0,63 14 182 0 0,55-21 178 0 0,-243-2-199 0 0,-59 1-115 0 0,0 0 12 0 0,0 0-8 0 0,0 0-20 0 0,0 0 7 0 0,0 0 3 0 0,0 0-14 0 0,0 0-6 0 0,0 0-5 0 0,0 0 26 0 0,0 0 13 0 0,0 0 1 0 0,0 0-17 0 0,0 0 3 0 0,0 0-7 0 0,0 0 6 0 0,0 0 12 0 0,0 0-24 0 0,0 0-6 0 0,0 0 0 0 0,0 0-4 0 0,-35-15-1796 0 0,35 14 1647 0 0,-10-3-2019 0 0,4 1-2471 0 0,4 0-7229 0 0</inkml:trace>
  <inkml:trace contextRef="#ctx0" brushRef="#br0" timeOffset="44097.789">1807 4688 0 0 0,'0'0'235'0'0,"0"0"962"0"0,0 0 634 0 0,0 0 356 0 0,0 0 86 0 0,0 0-239 0 0,0 0-386 0 0,0 0-374 0 0,0 0-341 0 0,0 0-229 0 0,4 19 1833 0 0,67 50 1943 0 0,146 49-1206 0 0,-3-5-2441 0 0,-174-87-566 0 0,-40-25-232 0 0,0-1 29 0 0,0 0 13 0 0,0 0 22 0 0,0 0 5 0 0,0 0 0 0 0,0 0-3 0 0,0 0-8 0 0,0 0 3 0 0,0 0-20 0 0,0 0-14 0 0,0 0-21 0 0,0 0-14 0 0,0 0-5 0 0,0 0-6 0 0,0 0-6 0 0,0 0 0 0 0,0 0 6 0 0,0 0-20 0 0,0 0-13 0 0,0 0-8 0 0,0 0 10 0 0,20 30-20 0 0,12-1 57 0 0,-12-18-20 0 0,30-59 321 0 0,175-151-263 0 0,-124 111-48 0 0,-57 58 44 0 0,-10 4-33 0 0,-25 22-57 0 0,-16 5-151 0 0,-13 14-1090 0 0,8-5-3127 0 0,8-3-4996 0 0,2-6-1910 0 0</inkml:trace>
  <inkml:trace contextRef="#ctx0" brushRef="#br0" timeOffset="44618.071">3171 4540 0 0 0,'0'0'898'0'0,"0"0"339"0"0,0 0 307 0 0,0 0 258 0 0,0 0 129 0 0,0 0-72 0 0,0 0-236 0 0,0 0-289 0 0,0 0-234 0 0,0 0-165 0 0,0 0-120 0 0,0 0-82 0 0,0 0-63 0 0,-19 8-93 0 0,-59 23-66 0 0,36-1 335 0 0,33-17-549 0 0,4-6-190 0 0,0 0-1 0 0,1 1 1 0 0,-1 0 0 0 0,1-1-1 0 0,1 1 1 0 0,0 1 0 0 0,0-1 0 0 0,0 0-1 0 0,1 1 1 0 0,1-1 0 0 0,-1 1-1 0 0,1 0 1 0 0,1 0 0 0 0,0-1-1 0 0,0 1 1 0 0,1 7-107 0 0,-1-14 43 0 0,0-1-1 0 0,1 1 1 0 0,-1 0-1 0 0,1 0 1 0 0,-1 0 0 0 0,1 0-1 0 0,0-1 1 0 0,0 1 0 0 0,0 0-1 0 0,0 0 1 0 0,0-1-1 0 0,0 1 1 0 0,0-1 0 0 0,0 1-1 0 0,0-1 1 0 0,1 0-1 0 0,-1 1 1 0 0,1-1 0 0 0,-1 0-1 0 0,1 0 1 0 0,0 0-1 0 0,-1 0 1 0 0,1 0 0 0 0,0 0-1 0 0,-1 0 1 0 0,1-1 0 0 0,0 1-1 0 0,0-1 1 0 0,0 1-1 0 0,0-1 1 0 0,0 0 0 0 0,0 0-1 0 0,0 0 1 0 0,-1 0-1 0 0,3 0-42 0 0,68-12 1467 0 0,-63 8-1368 0 0,0-1 1 0 0,-1-1-1 0 0,1 0 0 0 0,-1 0 1 0 0,0 0-1 0 0,-1-1 0 0 0,1 0 1 0 0,-2-1-1 0 0,1 0 0 0 0,-1 0 1 0 0,0 0-1 0 0,0-1 0 0 0,-1 0 1 0 0,0 0-1 0 0,-1 0 0 0 0,0 0 1 0 0,-1-1-1 0 0,0 0 0 0 0,0 1 1 0 0,-1-1-1 0 0,0 0 0 0 0,0 0 1 0 0,-2-1-1 0 0,1 1 0 0 0,-1-10-99 0 0,-3 16-32 0 0,0-1 0 0 0,1 1-1 0 0,-1 0 1 0 0,-1 1 0 0 0,1-1-1 0 0,0 1 1 0 0,-1-1 0 0 0,0 1-1 0 0,0 0 1 0 0,0 0 0 0 0,0 1-1 0 0,0-1 1 0 0,-1 1 0 0 0,1 0-1 0 0,-1 0 1 0 0,1 0 0 0 0,-1 1-1 0 0,0 0 1 0 0,0 0 0 0 0,0 0-1 0 0,0 0 1 0 0,0 1 0 0 0,1-1-1 0 0,-1 1 1 0 0,0 1 0 0 0,0-1-1 0 0,0 1 1 0 0,0 0 0 0 0,-2 0 32 0 0,-4 0-266 0 0,1 0 0 0 0,-1 1 0 0 0,0 0 0 0 0,0 1 0 0 0,1 0 1 0 0,-1 1-1 0 0,1 0 0 0 0,0 1 0 0 0,1 0 0 0 0,-9 5 266 0 0,-19 14-3255 0 0,3 0-3386 0 0,16-9-4743 0 0</inkml:trace>
  <inkml:trace contextRef="#ctx0" brushRef="#br0" timeOffset="47168.259">2403 5085 0 0 0,'0'0'216'0'0,"0"0"686"0"0,0 0 224 0 0,0 0 21 0 0,0 0-48 0 0,0 0-92 0 0,0 0-135 0 0,0 0-143 0 0,4 0 7320 0 0,11 0 1093 0 0,-15 0-9108 0 0,0 0-9 0 0,0 0-9 0 0,0 23 308 0 0,5 275 767 0 0,-1-251-980 0 0,-3-43-99 0 0,0-4 4 0 0,-1 0 0 0 0,0 0-4 0 0,0 0-18 0 0,1 10 883 0 0,1 10-928 0 0,-13 86 88 0 0,11-106-57 0 0,3 30 49 0 0,-47 36 978 0 0,2-2-1029 0 0,-2-3-1 0 0,-3-1 0 0 0,-31 28 23 0 0,-30 37-21 0 0,95-92-506 0 0,24-78-4394 0 0,1 28-1956 0 0,-10 16 1313 0 0,-2-2-4277 0 0</inkml:trace>
  <inkml:trace contextRef="#ctx0" brushRef="#br0" timeOffset="47892.297">2396 5652 0 0 0,'0'0'239'0'0,"0"0"918"0"0,0 0 609 0 0,0 0 180 0 0,0 0-246 0 0,0 0-502 0 0,0 0-389 0 0,0 0-134 0 0,0 0 32 0 0,0 0 98 0 0,0 0 84 0 0,1 1 344 0 0,3 4 8550 0 0,-4-4-10049 0 0,0 0 469 0 0,28 76 2569 0 0,-3-24-2132 0 0,57 207 60 0 0,-77-245-676 0 0,0 1-1 0 0,1-1 0 0 0,1-1 0 0 0,1 1 0 0 0,0-1 1 0 0,1-1-1 0 0,0 1 0 0 0,1-1 0 0 0,0-1 0 0 0,7 5-23 0 0,-16-12-386 0 0,-14-18-721 0 0,10 8 448 0 0,-7-13-1473 0 0,4 5-5985 0 0,3 6-3757 0 0</inkml:trace>
  <inkml:trace contextRef="#ctx0" brushRef="#br0" timeOffset="49094.558">2506 4592 0 0 0,'0'0'564'0'0,"0"0"275"0"0,0 0 80 0 0,0 0 5 0 0,0 0-4 0 0,0 0 24 0 0,0 0 37 0 0,0 0 40 0 0,0 0 1 0 0,3-1 772 0 0,3-2 5860 0 0,-18 7-1578 0 0,-11 338-4867 0 0,9-202-929 0 0,-10-92-143 0 0,41-81-1260 0 0,8-8-6819 0 0,-21 30-3500 0 0</inkml:trace>
  <inkml:trace contextRef="#ctx0" brushRef="#br0" timeOffset="49765.184">2394 3988 80 0 0,'0'0'1330'0'0,"0"0"205"0"0,0 0 241 0 0,0 0 204 0 0,0 0 17 0 0,0 0-197 0 0,0 0-255 0 0,0 0-313 0 0,0 0-276 0 0,0 0-172 0 0,0 0-81 0 0,0 0-36 0 0,0 0-24 0 0,-16-2-47 0 0,-51-7-67 0 0,24 23 516 0 0,37-9-846 0 0,-7 3-40 0 0,0 1-1 0 0,1 1 0 0 0,1 0 0 0 0,-1 0 0 0 0,2 1 0 0 0,-1 1 1 0 0,2 0-1 0 0,-1 0 0 0 0,2 1 0 0 0,0 0 0 0 0,0 0 0 0 0,1 1 0 0 0,1 0 1 0 0,0 0-1 0 0,1 1 0 0 0,1 0 0 0 0,0-1 0 0 0,1 2 0 0 0,0-1 1 0 0,1 0-1 0 0,1 0 0 0 0,1 10-158 0 0,0-13 59 0 0,1 1 0 0 0,0-1 1 0 0,1 0-1 0 0,1 1 0 0 0,0-1 0 0 0,1-1 0 0 0,0 1 1 0 0,0 0-1 0 0,1-1 0 0 0,1 0 0 0 0,0 0 1 0 0,1-1-1 0 0,0 1 0 0 0,0-1 0 0 0,1-1 0 0 0,0 0 1 0 0,1 0-1 0 0,0 0 0 0 0,0-1 0 0 0,1 0 1 0 0,0-1-1 0 0,0 0 0 0 0,1-1 0 0 0,0 0 0 0 0,0-1 1 0 0,1 0-1 0 0,-1 0 0 0 0,1-2 0 0 0,0 1 1 0 0,0-1-1 0 0,0-1 0 0 0,1 0-59 0 0,3 1 108 0 0,0 0-1 0 0,0-1 1 0 0,0-1-1 0 0,0-1 1 0 0,0 0 0 0 0,0-1-1 0 0,0 0 1 0 0,0-2-1 0 0,0 1 1 0 0,0-2 0 0 0,0-1-1 0 0,-1 0 1 0 0,5-2-108 0 0,-4-2 114 0 0,-10 7-44 0 0,0-1 0 0 0,0 0 0 0 0,-1-1 0 0 0,1 1 0 0 0,-1-1 0 0 0,0 0 0 0 0,1 0 0 0 0,-2-1 0 0 0,1 1 0 0 0,-1-1 0 0 0,1 0 0 0 0,-1-1 0 0 0,0 1 0 0 0,-1-1 0 0 0,0 1 0 0 0,1-3-70 0 0,1-9 88 0 0,-1 0 1 0 0,-1 0 0 0 0,0 0-1 0 0,-1 0 1 0 0,-1-1 0 0 0,-1 1 0 0 0,-1-13-89 0 0,1 3-3 0 0,-2-4-45 0 0,-2 0 1 0 0,0 1-1 0 0,-2-1 0 0 0,-1 1 0 0 0,-2 0 0 0 0,-1 0 0 0 0,-1 1 0 0 0,-1 1 0 0 0,-2 0 1 0 0,-10-14 47 0 0,21 33-105 0 0,-1 1 0 0 0,-1 0 1 0 0,0-1-1 0 0,0 2 1 0 0,0-1-1 0 0,-1 1 1 0 0,-1 0-1 0 0,1 0 0 0 0,-1 0 1 0 0,0 1-1 0 0,0 0 1 0 0,-1 1-1 0 0,1-1 0 0 0,-1 1 1 0 0,-1 1-1 0 0,1 0 1 0 0,-1 0-1 0 0,1 0 1 0 0,-1 1-1 0 0,0 1 0 0 0,0-1 1 0 0,-1 2-1 0 0,1-1 1 0 0,0 1-1 0 0,-1 0 1 0 0,1 1-1 0 0,0 0 0 0 0,-1 1 1 0 0,1 0-1 0 0,0 0 1 0 0,-1 1-1 0 0,1 0 0 0 0,0 1 1 0 0,0 0-1 0 0,0 0 1 0 0,-5 4 104 0 0,-50 50-2306 0 0,30-14-3845 0 0,22-26-4891 0 0</inkml:trace>
  <inkml:trace contextRef="#ctx0" brushRef="#br0" timeOffset="50392.06">2254 4113 0 0 0,'0'0'2254'0'0,"0"0"-88"0"0,0 0 51 0 0,0 0 32 0 0,0 0-43 0 0,0 0-186 0 0,0 0-320 0 0,0 0-342 0 0,0 0-362 0 0,0 0-257 0 0,0 0-99 0 0,0 0-62 0 0,0 0-55 0 0,-4 5-53 0 0,-17 30 632 0 0,34-22-2232 0 0,-2-14-2877 0 0,-7 1-540 0 0,-1 0-6323 0 0</inkml:trace>
  <inkml:trace contextRef="#ctx0" brushRef="#br0" timeOffset="50782.826">2405 4102 6953 0 0,'0'0'2186'0'0,"0"0"-157"0"0,0 0 86 0 0,0 0 68 0 0,0 0-161 0 0,0 0-426 0 0,0 0-517 0 0,0 0-355 0 0,0 0-194 0 0,0 0-121 0 0,0 0-82 0 0,0 0-106 0 0,0 0-86 0 0,-2 3-49 0 0,1-1-399 0 0,-12 26 899 0 0,20-10-7647 0 0,-4-17-3073 0 0</inkml:trace>
  <inkml:trace contextRef="#ctx0" brushRef="#br0" timeOffset="51238.835">2269 4316 0 0 0,'0'0'1187'0'0,"0"0"243"0"0,0 0 382 0 0,0 0 300 0 0,0 0 98 0 0,0 0-197 0 0,0 0-428 0 0,0 0-446 0 0,0 0-339 0 0,0 0-183 0 0,0 0-104 0 0,0 0-16 0 0,0 2 44 0 0,0 2-285 0 0,1 0 0 0 0,-1 0 0 0 0,1-1 0 0 0,0 1 0 0 0,1 0 1 0 0,-1-1-1 0 0,1 1 0 0 0,-1-1 0 0 0,1 1 0 0 0,0-1 0 0 0,0 0 1 0 0,0 0-1 0 0,1 0 0 0 0,-1 0 0 0 0,1 0 0 0 0,0-1 0 0 0,0 1 1 0 0,0 0-257 0 0,5 3 235 0 0,1 1 1 0 0,-1-2-1 0 0,1 1 0 0 0,0-1 1 0 0,0 0-1 0 0,1-1 1 0 0,-1 0-1 0 0,1-1 1 0 0,0 0-1 0 0,7 1-235 0 0,-13-3 58 0 0,0-1 0 0 0,-1 0-1 0 0,1 0 1 0 0,0 0 0 0 0,-1 0 0 0 0,1 0 0 0 0,0-1 0 0 0,-1 0-1 0 0,1 0 1 0 0,0 0 0 0 0,-1 0 0 0 0,1 0 0 0 0,-1-1-1 0 0,0 1 1 0 0,1-1 0 0 0,-1 0 0 0 0,0 0 0 0 0,0 0-1 0 0,0-1 1 0 0,0 1 0 0 0,-1-1 0 0 0,1 0 0 0 0,-1 1 0 0 0,1-1-1 0 0,-1 0 1 0 0,0 0 0 0 0,0-1 0 0 0,1-2-58 0 0,2-2 14 0 0,-1-2 0 0 0,-1 1 1 0 0,1-1-1 0 0,-1 1 0 0 0,-1-1 1 0 0,0 0-1 0 0,0 0 0 0 0,-1 0 0 0 0,0 0 1 0 0,-1-4-15 0 0,-4 8-2043 0 0,1 5-3723 0 0,1 1-5903 0 0</inkml:trace>
  <inkml:trace contextRef="#ctx0" brushRef="#br0" timeOffset="56387.553">3425 4500 0 0 0,'0'0'701'0'0,"0"0"397"0"0,0 0 318 0 0,0 0 125 0 0,0 0 15 0 0,0 0-214 0 0,0 0-313 0 0,0 0-215 0 0,0 0-180 0 0,0 0-92 0 0,-2-4-19 0 0,-7-14 8 0 0,37 0 2379 0 0,-22 17-2804 0 0,80-40-1625 0 0,-47 20-8370 0 0,-34 17 6554 0 0</inkml:trace>
  <inkml:trace contextRef="#ctx0" brushRef="#br0" timeOffset="56726.328">3791 4249 0 0 0,'0'0'1827'0'0,"0"0"-1093"0"0,0 0-441 0 0,0 0 36 0 0,0 0 166 0 0,0 0 135 0 0,0 0-45 0 0,0 0-129 0 0,0 0-202 0 0,0 0-206 0 0,0 0-111 0 0,0 0-93 0 0,0 0-142 0 0,16-13-156 0 0,50-41-150 0 0,-10 29-2943 0 0,-42 22 3018 0 0,-9 3 529 0 0</inkml:trace>
  <inkml:trace contextRef="#ctx0" brushRef="#br0" timeOffset="56727.328">4042 4117 0 0 0,'0'0'0'0'0,"0"0"0"0"0,0 0 0 0 0,0 0 1064 0 0,0 0 184 0 0,0 0-135 0 0,0 0-201 0 0,0 0-312 0 0,0 0-272 0 0,0 0-192 0 0,0 0-152 0 0,0 0-72 0 0,0 0-152 0 0,0 0-176 0 0,97-55-296 0 0,-86 51-384 0 0,0 4-417 0 0,-7-4 193 0 0</inkml:trace>
  <inkml:trace contextRef="#ctx0" brushRef="#br0" timeOffset="57018.092">4439 4006 3481 0 0,'0'0'920'0'0,"0"0"-776"0"0,0 0-272 0 0,0 0-32 0 0,0 0 88 0 0,0 0 56 0 0,0 0-32 0 0,0 0-48 0 0,0 0-176 0 0,0 0-120 0 0,0 0-232 0 0,0 0-297 0 0,0 0-191 0 0,114-33 408 0 0,-103 33 704 0 0</inkml:trace>
  <inkml:trace contextRef="#ctx0" brushRef="#br0" timeOffset="57019.092">4886 3995 0 0 0,'0'0'591'0'0,"0"0"448"0"0,0 0-34 0 0,0 0-250 0 0,0 0-229 0 0,0 0-122 0 0,0 0-127 0 0,0 0-88 0 0,0 0-97 0 0,0 0-156 0 0,0 0-206 0 0,0 0-240 0 0,28-3-223 0 0,85-12-158 0 0,-47 11-1427 0 0,-57 4 2226 0 0</inkml:trace>
  <inkml:trace contextRef="#ctx0" brushRef="#br0" timeOffset="57194.791">5334 4006 0 0 0,'0'0'0'0'0,"0"0"0"0"0,0 0 0 0 0,0 0 256 0 0,0 0 384 0 0,0 0-88 0 0,0 0-120 0 0,0 0-120 0 0,0 0-103 0 0,0 0-105 0 0,0 0-128 0 0,0 0-249 0 0,0 0-295 0 0,145-11-296 0 0,-132 11 88 0 0,-5 0 776 0 0</inkml:trace>
  <inkml:trace contextRef="#ctx0" brushRef="#br0" timeOffset="57487.374">5755 4073 1104 0 0,'0'0'2793'0'0,"0"0"-2505"0"0,0 0-248 0 0,0 0 376 0 0,0 0 312 0 0,0 0-40 0 0,0 0-144 0 0,0 0-200 0 0,0 0-159 0 0,0 0-105 0 0,0 0-184 0 0,0 0-353 0 0,0 0-751 0 0,0 0-1344 0 0,188-15-337 0 0</inkml:trace>
  <inkml:trace contextRef="#ctx0" brushRef="#br0" timeOffset="57815.883">6240 4198 10410 0 0,'0'0'-309'0'0,"0"0"-41"0"0,0 0 257 0 0,0 0 468 0 0,0 0 245 0 0,0 0-12 0 0,0 0-152 0 0,0 0-173 0 0,0 0-144 0 0,0 0-78 0 0,0 0-105 0 0,0 0-121 0 0,23 2-115 0 0,72 9-227 0 0,-27 8-1931 0 0,-28 9-3424 0 0,-28-18 3362 0 0,-4-3 2096 0 0</inkml:trace>
  <inkml:trace contextRef="#ctx0" brushRef="#br0" timeOffset="57816.883">6602 4434 0 0 0,'0'0'517'0'0,"0"0"798"0"0,0 0 216 0 0,0 0-68 0 0,0 0-133 0 0,0 0-183 0 0,0 0-244 0 0,0 0-256 0 0,0 0-230 0 0,0 0-206 0 0,0 0-151 0 0,0 0-96 0 0,29 15-92 0 0,90 47-76 0 0,-55-34-1262 0 0,-36-12-4409 0 0,-25-12 4043 0 0</inkml:trace>
  <inkml:trace contextRef="#ctx0" brushRef="#br0" timeOffset="57817.883">6910 4691 0 0 0,'0'0'344'0'0,"0"0"615"0"0,0 0 175 0 0,0 0-20 0 0,0 0-75 0 0,0 0-195 0 0,0 0-266 0 0,0 0-259 0 0,0 0-202 0 0,0 0-192 0 0,26 13-194 0 0,-7-4-22 0 0,41 19 326 0 0,10 7-2914 0 0,-65-32 950 0 0,-1-2 889 0 0</inkml:trace>
  <inkml:trace contextRef="#ctx0" brushRef="#br0" timeOffset="58121.128">7206 4931 504 0 0,'0'0'880'0'0,"0"0"-776"0"0,0 0 104 0 0,0 0 152 0 0,0 0 1 0 0,0 0-57 0 0,0 0-72 0 0,0 0-80 0 0,0 0-56 0 0,0 0-80 0 0,0 0-184 0 0,0 0-272 0 0,0 0-457 0 0,112 59-791 0 0,-102-56 1664 0 0</inkml:trace>
  <inkml:trace contextRef="#ctx0" brushRef="#br0" timeOffset="58122.128">7473 5181 3025 0 0,'0'0'184'0'0,"0"0"-528"0"0,0 0 96 0 0,0 0 328 0 0,0 0 48 0 0,0 0-8 0 0,0 0-56 0 0,0 0-232 0 0,0 0-537 0 0,0 0-1023 0 0,0 0 1320 0 0</inkml:trace>
  <inkml:trace contextRef="#ctx0" brushRef="#br0" timeOffset="58415.431">7707 5468 7138 0 0,'0'0'40'0'0,"0"0"-425"0"0,0 0 233 0 0,0 0 264 0 0,0 0-32 0 0,0 0-24 0 0,0 0-32 0 0,0 0-72 0 0,0 0-240 0 0,0 0-544 0 0,0 0-864 0 0,0 0-937 0 0,0 0 1217 0 0</inkml:trace>
  <inkml:trace contextRef="#ctx0" brushRef="#br0" timeOffset="58680.617">7861 5715 3729 0 0,'0'0'2952'0'0,"0"0"-2143"0"0,0 0-1 0 0,0 0 424 0 0,0 0 80 0 0,0 0-143 0 0,0 0-201 0 0,0 0-288 0 0,0 0-224 0 0,0 0-192 0 0,0 0-176 0 0,0 0-184 0 0,0 0-128 0 0,87 4-248 0 0,-80-4-296 0 0,2 3-641 0 0,-5 1-1927 0 0,0-4-4826 0 0</inkml:trace>
  <inkml:trace contextRef="#ctx0" brushRef="#br0" timeOffset="58681.617">8062 5855 10954 0 0,'0'0'979'0'0,"0"0"-273"0"0,0 0 106 0 0,0 0 179 0 0,0 0-46 0 0,0 0-117 0 0,0 0-193 0 0,0 0-176 0 0,0 0-90 0 0,0 0-142 0 0,0 0-116 0 0,0 0-88 0 0,10 5-106 0 0,33 15-73 0 0,-17 7-2682 0 0,-8-3-9547 0 0,-16-19 9808 0 0</inkml:trace>
  <inkml:trace contextRef="#ctx0" brushRef="#br0" timeOffset="59219.78">8211 6009 0 0 0,'0'0'2167'0'0,"0"0"182"0"0,0 0-109 0 0,0 0-101 0 0,0 0-108 0 0,0 0-285 0 0,0 0-380 0 0,0 0-359 0 0,0 0-274 0 0,0 0-150 0 0,0 0-42 0 0,0 0-29 0 0,0 0-33 0 0,3 5-41 0 0,13 27 809 0 0,-15 5 2372 0 0,12-8-3538 0 0,-11-24-476 0 0,7 5 649 0 0,-7-13-3212 0 0,2-4-3895 0 0,-2 6-4417 0 0</inkml:trace>
  <inkml:trace contextRef="#ctx0" brushRef="#br0" timeOffset="73966.143">6398 6238 0 0 0,'-59'-15'0'0'0,"57"15"0"0"0</inkml:trace>
  <inkml:trace contextRef="#ctx0" brushRef="#br0" timeOffset="75871.035">6398 6238 0 0 0,'-99'-13'0'0'0,"77"11"105"0"0,21 2 473 0 0,1 0 299 0 0,0 0 5 0 0,0 0-79 0 0,2 0 7467 0 0,3-1-3801 0 0,22-2-2281 0 0,99-4-573 0 0,7 14-607 0 0,-58-3-590 0 0,19-3 196 0 0,13-2-319 0 0,-9-10 165 0 0,107 7 187 0 0,356 1 1705 0 0,-475 10-2110 0 0,32-3-51 0 0,-8 4 46 0 0,71-5 150 0 0,-105 0-257 0 0,3 5-68 0 0,212-8 258 0 0,-200-4-260 0 0,150 0 73 0 0,-253 4-2451 0 0,2 0-5379 0 0,9 0-4318 0 0</inkml:trace>
  <inkml:trace contextRef="#ctx0" brushRef="#br0" timeOffset="77442.338">9759 5969 376 0 0,'0'0'988'0'0,"0"0"-96"0"0,0 0 245 0 0,0 0 476 0 0,0 0 411 0 0,0 0 59 0 0,0 0-350 0 0,0 0-538 0 0,0 0-425 0 0,0 0-203 0 0,0 0-18 0 0,0 0 86 0 0,0 0 48 0 0,0 15 2279 0 0,-36 40-1014 0 0,-10 9-1108 0 0,-2-2-1 0 0,-3-2 1 0 0,-34 29-840 0 0,11 4 232 0 0,56-71-676 0 0,17-22 372 0 0,1 0-24 0 0,-6-2-4210 0 0,3 0-2630 0 0,3-1 1987 0 0,0 3-1154 0 0</inkml:trace>
  <inkml:trace contextRef="#ctx0" brushRef="#br0" timeOffset="78149.238">9362 5962 1768 0 0,'0'0'1547'0'0,"0"0"-8"0"0,0 0 56 0 0,0 0 96 0 0,0 0 191 0 0,0 0-88 0 0,0 0-307 0 0,0 0-343 0 0,0 0-393 0 0,0 0-251 0 0,0 0-139 0 0,0 0-12 0 0,0 0 59 0 0,3-9 449 0 0,-2 6 4040 0 0,67 29-2851 0 0,-54-17-1904 0 0,-1 0 0 0 0,0 1 1 0 0,0 0-1 0 0,-1 1 0 0 0,-1 1 0 0 0,1-1 1 0 0,-2 2-1 0 0,0 0 0 0 0,0 0 0 0 0,-1 1 1 0 0,-1 0-1 0 0,3 6-142 0 0,68 149 531 0 0,-7-69-335 0 0,-20-42-43 0 0,-52-59-2961 0 0,-7-4-9604 0 0,3 4 429 0 0</inkml:trace>
  <inkml:trace contextRef="#ctx0" brushRef="#br0" timeOffset="85509.819">141 2777 0 0 0,'0'0'1315'0'0,"0"0"283"0"0,0 0 7 0 0,0 0-40 0 0,0 0-97 0 0,0 0-152 0 0,0-9-42 0 0,0-20-401 0 0,0 8 1917 0 0,0 21-1591 0 0,0 0-124 0 0,0 0-139 0 0,0 0-160 0 0,0 0-122 0 0,0 0-71 0 0,0 0-84 0 0,0 0-55 0 0,0 0-59 0 0,0 0-57 0 0,0 0-51 0 0,0 23 1177 0 0,5 351 497 0 0,10-337-1869 0 0,-15-37-85 0 0,0 0-25 0 0,0 0 28 0 0,0 0-5 0 0,0 0 11 0 0,0 0-2 0 0,23-11 224 0 0,0-10-135 0 0,0-1-1 0 0,-1-1 0 0 0,-1-1 0 0 0,-2-1 1 0 0,11-18-93 0 0,-29 42 0 0 0,13-17 24 0 0,-1-2 0 0 0,0 0 0 0 0,-1 0 0 0 0,-1-1 0 0 0,-1-1 0 0 0,-1 0 0 0 0,-1 0 0 0 0,2-12-24 0 0,21-193 296 0 0,-31 227-272 0 0,0 0-19 0 0,0 0 16 0 0,0 0-9 0 0,0 0-2 0 0,0 0-1 0 0,0 0-18 0 0,0 0-2 0 0,0 0 0 0 0,0 26-25 0 0,2 247 375 0 0,40-64-255 0 0,-6 53 42 0 0,-34 17 6 0 0,-7-234-118 0 0,-2 0 1 0 0,-1 0 0 0 0,-3-1-1 0 0,-1-1 1 0 0,-15 33-15 0 0,23-65 18 0 0,0 0-1 0 0,0-1 1 0 0,-1 1 0 0 0,-1-1 0 0 0,0-1-1 0 0,0 1 1 0 0,0-1 0 0 0,-2 0 0 0 0,1 0 0 0 0,-1-1-1 0 0,0 0 1 0 0,-1-1 0 0 0,1 1 0 0 0,-2-2-1 0 0,1 1 1 0 0,-5 1-18 0 0,10-7 7 0 0,-1 0-1 0 0,1-1 1 0 0,0 0 0 0 0,0 0 0 0 0,0 0-1 0 0,-1 0 1 0 0,1 0 0 0 0,0-1-1 0 0,0 0 1 0 0,0 0 0 0 0,0 0-1 0 0,0-1 1 0 0,0 1 0 0 0,0-1 0 0 0,0 0-1 0 0,0 0 1 0 0,1 0 0 0 0,-1-1-1 0 0,1 1 1 0 0,-1-1 0 0 0,1 0-1 0 0,0 0 1 0 0,0 0 0 0 0,1 0 0 0 0,-1 0-1 0 0,1-1 1 0 0,-1 1 0 0 0,1-1-1 0 0,0 0 1 0 0,0 1 0 0 0,0-1-1 0 0,1 0 1 0 0,0 0 0 0 0,0 0-1 0 0,0 0 1 0 0,0-1 0 0 0,0 1 0 0 0,1 0-1 0 0,-1 0 1 0 0,1 0 0 0 0,1-1-1 0 0,-1-2-6 0 0,-1-7-3 0 0,1 1-1 0 0,1-1 1 0 0,-1 0-1 0 0,2 1 0 0 0,0-1 1 0 0,1 1-1 0 0,0 0 1 0 0,1-1-1 0 0,1 2 0 0 0,3-8 4 0 0,6-8-24 0 0,1 0-1 0 0,2 2 1 0 0,1 0-1 0 0,1 1 1 0 0,1 0-1 0 0,1 2 1 0 0,1 1-1 0 0,1 0 1 0 0,0 2-1 0 0,3 0 25 0 0,18 0-479 0 0,-33 18-2920 0 0,0 2-3424 0 0,-11 0-5110 0 0</inkml:trace>
  <inkml:trace contextRef="#ctx0" brushRef="#br0" timeOffset="98548.007">15076 998 5329 0 0,'0'0'3071'0'0,"0"0"-955"0"0,0 0-436 0 0,0 0 2 0 0,0 0 81 0 0,0 0-22 0 0,0 0-179 0 0,0 0-314 0 0,0 0-278 0 0,0 0-251 0 0,0 0-203 0 0,-3-6-116 0 0,-10-18-83 0 0,10 18-30 0 0,3 6-15 0 0,0 0 0 0 0,15 236 2554 0 0,16 226-2247 0 0,-17-314-530 0 0,-7-156-431 0 0,3-36-548 0 0,-4 17-122 0 0,4-31-1652 0 0,-7 20-4444 0 0,-3 26-4026 0 0</inkml:trace>
  <inkml:trace contextRef="#ctx0" brushRef="#br0" timeOffset="99117.442">14868 995 4049 0 0,'0'0'2191'0'0,"0"0"-352"0"0,0 0-160 0 0,0 0 104 0 0,0 0 72 0 0,0 0-165 0 0,0 0-356 0 0,0 0-437 0 0,0 0-310 0 0,0 0-107 0 0,0 0-12 0 0,0 0 65 0 0,0 0 36 0 0,9-5-12 0 0,157-57 2046 0 0,-144 55-2465 0 0,0 1 0 0 0,0 1 0 0 0,1 0 0 0 0,-1 2 0 0 0,1 1 0 0 0,0 1 0 0 0,0 1 1 0 0,5 1-139 0 0,-24 0 15 0 0,0 1 1 0 0,0 0 0 0 0,0 0-1 0 0,0 0 1 0 0,0 1 0 0 0,0-1 0 0 0,0 1-1 0 0,-1 0 1 0 0,1 0 0 0 0,-1 0 0 0 0,0 0-1 0 0,0 1 1 0 0,0-1 0 0 0,-1 1 0 0 0,1 0-1 0 0,-1 0 1 0 0,0 0 0 0 0,0 0 0 0 0,0 0-1 0 0,0 1 1 0 0,-1-1 0 0 0,0 0 0 0 0,0 1-1 0 0,0-1 1 0 0,0 1 0 0 0,-1-1 0 0 0,0 1-1 0 0,0-1 1 0 0,0 1 0 0 0,0 0 0 0 0,-1-1-1 0 0,1 1 1 0 0,-1-1 0 0 0,-1 0 0 0 0,1 1-1 0 0,-2 3-15 0 0,-6 12 39 0 0,-1 0 0 0 0,0-1 0 0 0,-2 0 0 0 0,0 0 0 0 0,-1-1 0 0 0,-1-1 0 0 0,-1 0 0 0 0,-5 4-39 0 0,0 2 31 0 0,19-23-34 0 0,1 1 0 0 0,-1 0-1 0 0,1 0 1 0 0,-1-1 0 0 0,1 1 0 0 0,-1 0-1 0 0,1 0 1 0 0,0-1 0 0 0,-1 1 0 0 0,1 0 0 0 0,0 0-1 0 0,0 0 1 0 0,0 0 0 0 0,-1-1 0 0 0,1 1-1 0 0,0 0 1 0 0,0 0 0 0 0,0 0 0 0 0,1 0 0 0 0,-1 0-1 0 0,0-1 1 0 0,0 1 0 0 0,0 0 0 0 0,1 0 0 0 0,-1 0-1 0 0,0-1 1 0 0,1 1 0 0 0,-1 0 0 0 0,0 0-1 0 0,1-1 1 0 0,-1 1 0 0 0,1 0 0 0 0,0-1 0 0 0,-1 1-1 0 0,1 0 1 0 0,-1-1 0 0 0,1 1 0 0 0,0-1-1 0 0,-1 1 1 0 0,1-1 0 0 0,0 1 0 0 0,0-1 0 0 0,-1 0-1 0 0,1 1 1 0 0,0-1 0 0 0,0 0 0 0 0,0 0-1 0 0,0 1 1 0 0,-1-1 0 0 0,1 0 0 0 0,0 0 0 0 0,0 0-1 0 0,0 0 4 0 0,57 13 22 0 0,-52-13-14 0 0,17 5 8 0 0,-1 0 0 0 0,0 2 0 0 0,0 0 0 0 0,0 1 0 0 0,-1 2 0 0 0,0 0 0 0 0,-1 1 0 0 0,0 1 0 0 0,14 12-16 0 0,-26-16 16 0 0,-2 0 0 0 0,1 0 0 0 0,-1 1 0 0 0,0 0 0 0 0,-1 0 0 0 0,0 1 1 0 0,-1-1-1 0 0,0 1 0 0 0,0 0 0 0 0,-1 0 0 0 0,0 1 0 0 0,-1-1 0 0 0,0 0 1 0 0,-1 1-1 0 0,0 0 0 0 0,0-1 0 0 0,-1 1 0 0 0,-1-1 0 0 0,0 1 0 0 0,0 0 0 0 0,-2 4-16 0 0,1-7 46 0 0,0 0 0 0 0,0 1 0 0 0,0-1 0 0 0,-1 0 0 0 0,-1 0 0 0 0,1 0-1 0 0,-1 0 1 0 0,0-1 0 0 0,-1 0 0 0 0,0 0 0 0 0,0 0 0 0 0,-1 0 0 0 0,0-1-1 0 0,0 0 1 0 0,0 0 0 0 0,-1 0 0 0 0,1-1 0 0 0,-1 0 0 0 0,-1-1 0 0 0,1 1-1 0 0,-1-1 1 0 0,0-1 0 0 0,0 1 0 0 0,0-1 0 0 0,0-1 0 0 0,0 1-46 0 0,-20 5 15 0 0,0-2 1 0 0,-1 0-1 0 0,1-2 1 0 0,-1-1-1 0 0,0-1 1 0 0,-20-2-16 0 0,48 0-64 0 0,0-1 1 0 0,1 1-1 0 0,-1-1 1 0 0,1 1-1 0 0,-1 0 0 0 0,1-1 1 0 0,0 1-1 0 0,-1-1 1 0 0,1 0-1 0 0,-1 1 1 0 0,1-1-1 0 0,0 1 0 0 0,-1-1 1 0 0,1 1-1 0 0,0-1 1 0 0,0 0-1 0 0,-1 1 0 0 0,1-1 1 0 0,0 0-1 0 0,0 1 1 0 0,0-1-1 0 0,0 0 0 0 0,0 1 1 0 0,0-1-1 0 0,0 0 1 0 0,0 1-1 0 0,0-1 0 0 0,0 0 1 0 0,0 1-1 0 0,1-1 1 0 0,-1 0-1 0 0,0 1 1 0 0,0-1-1 0 0,1 0 0 0 0,-1 1 1 0 0,0-1-1 0 0,1 1 1 0 0,-1-1-1 0 0,1 1 0 0 0,-1-1 1 0 0,0 1-1 0 0,1-1 1 0 0,-1 1-1 0 0,1-1 0 0 0,0 1 1 0 0,-1 0-1 0 0,1-1 1 0 0,-1 1-1 0 0,1 0 0 0 0,0-1 1 0 0,-1 1-1 0 0,1 0 1 0 0,-1 0-1 0 0,1 0 1 0 0,0-1-1 0 0,-1 1 0 0 0,2 0 64 0 0,15-8-2117 0 0,6-2-6363 0 0,-15 5-3037 0 0</inkml:trace>
  <inkml:trace contextRef="#ctx0" brushRef="#br0" timeOffset="100109.193">16145 1286 9682 0 0,'0'0'2115'0'0,"0"0"-526"0"0,0 0-223 0 0,0 0-12 0 0,0 0-48 0 0,0 0-118 0 0,0 0-228 0 0,0 0-213 0 0,0 0-156 0 0,-30 10-118 0 0,-98 35-99 0 0,40 10 293 0 0,71-37-518 0 0,8-11-117 0 0,1 0 0 0 0,-1 1 0 0 0,2 0 0 0 0,-1 1 0 0 0,1 0 0 0 0,1 0 0 0 0,-1 0 0 0 0,1 1 1 0 0,1 0-1 0 0,0 0 0 0 0,1 0 0 0 0,0 1 0 0 0,0 0 0 0 0,1 0 0 0 0,0 0 0 0 0,1 0 0 0 0,0 0 0 0 0,1 0 0 0 0,0 8-32 0 0,1-17 7 0 0,1 1 0 0 0,-1-1-1 0 0,1 1 1 0 0,0-1 0 0 0,0 1-1 0 0,-1-1 1 0 0,1 0 0 0 0,1 1-1 0 0,-1-1 1 0 0,0 0 0 0 0,1 0-1 0 0,-1 0 1 0 0,1 0 0 0 0,-1 0-1 0 0,1 0 1 0 0,0 0 0 0 0,0 0-1 0 0,0-1 1 0 0,0 1 0 0 0,0-1-1 0 0,0 0 1 0 0,1 1 0 0 0,-1-1-1 0 0,0 0 1 0 0,1 0 0 0 0,-1 0-1 0 0,1-1 1 0 0,-1 1 0 0 0,1-1-1 0 0,-1 1 1 0 0,1-1 0 0 0,-1 0-1 0 0,1 0 1 0 0,1 0-7 0 0,87-16 516 0 0,-57-4-426 0 0,-1-1 1 0 0,0-2-1 0 0,-2-1 0 0 0,0-2 1 0 0,-2 0-1 0 0,4-7-90 0 0,15-13 21 0 0,36-16-164 0 0,-82 63 124 0 0,-1 0-1 0 0,1 0 1 0 0,-1 0-1 0 0,1 0 1 0 0,-1 1-1 0 0,1-1 1 0 0,-1 1-1 0 0,0-1 0 0 0,0 1 1 0 0,0-1-1 0 0,0 1 1 0 0,0 0-1 0 0,0-1 1 0 0,0 1-1 0 0,0 0 1 0 0,-1 0-1 0 0,1 0 1 0 0,-1 0-1 0 0,1 0 1 0 0,-1 0-1 0 0,0-1 1 0 0,0 1-1 0 0,0 0 1 0 0,0 0-1 0 0,0 0 1 0 0,0 0-1 0 0,0 0 0 0 0,-1 0 1 0 0,1 0-1 0 0,-1 0 1 0 0,1 0-1 0 0,-1 0 1 0 0,0-1-1 0 0,0 1 1 0 0,0 1 19 0 0,0 0-17 0 0,-18 151-50 0 0,18-150 64 0 0,1 1 0 0 0,-1-1 1 0 0,1 0-1 0 0,0 0 0 0 0,0 1 0 0 0,0-1 0 0 0,1 0 0 0 0,0 0 0 0 0,-1 0 0 0 0,1 0 0 0 0,1 1 0 0 0,-1-1 0 0 0,1-1 0 0 0,-1 1 0 0 0,1 0 0 0 0,0 0 0 0 0,1-1 0 0 0,-1 1 0 0 0,0-1 0 0 0,1 1 0 0 0,0-1 0 0 0,0 0 0 0 0,0 0 0 0 0,0 0 0 0 0,1-1 1 0 0,-1 1-1 0 0,1-1 0 0 0,-1 0 0 0 0,1 0 0 0 0,0 0 0 0 0,0 0 0 0 0,0-1 0 0 0,0 1 0 0 0,0-1 0 0 0,0 0 0 0 0,0 0 0 0 0,2-1 3 0 0,7-1 43 0 0,0-1 1 0 0,-1 0-1 0 0,1-1 1 0 0,-1-1-1 0 0,0 0 1 0 0,0-1-1 0 0,0 0 1 0 0,-1 0-1 0 0,0-2 0 0 0,0 1 1 0 0,0-1-1 0 0,-1-1 1 0 0,0 0-1 0 0,0 0 1 0 0,-1-1-1 0 0,0 0 1 0 0,0-1-1 0 0,5-9-43 0 0,13-7 76 0 0,87-109 60 0 0,-93 108-137 0 0,-2-1 1 0 0,-1-1 0 0 0,-1 0-1 0 0,-1-1 1 0 0,-1-1 0 0 0,-2-1-1 0 0,-2 0 1 0 0,5-19 0 0 0,-13 41-1 0 0,0 1 0 0 0,-1-1 0 0 0,0 0-1 0 0,0 0 1 0 0,-1 0 0 0 0,0 0 0 0 0,-1-1 0 0 0,0 1 0 0 0,-1 0 0 0 0,0 0 0 0 0,-1 0 0 0 0,-1-7 1 0 0,0 15-10 0 0,1 0 0 0 0,0 0 1 0 0,-1 1-1 0 0,0-1 1 0 0,1 1-1 0 0,-1 0 1 0 0,0-1-1 0 0,0 1 1 0 0,1 0-1 0 0,-1 1 1 0 0,0-1-1 0 0,0 0 1 0 0,0 1-1 0 0,0 0 1 0 0,0-1-1 0 0,0 1 0 0 0,0 0 1 0 0,0 1-1 0 0,0-1 1 0 0,0 1-1 0 0,0-1 1 0 0,0 1-1 0 0,0 0 1 0 0,0 0-1 0 0,0 0 1 0 0,1 0-1 0 0,-1 0 1 0 0,0 1-1 0 0,1 0 1 0 0,-1-1-1 0 0,1 1 0 0 0,0 0 1 0 0,-1 0-1 0 0,1 0 1 0 0,0 0-1 0 0,0 1 1 0 0,0-1-1 0 0,1 0 1 0 0,-1 1-1 0 0,0 1 10 0 0,-12 12-4 0 0,1 1 0 0 0,1 0 1 0 0,0 1-1 0 0,1 0 0 0 0,1 1 0 0 0,1 0 0 0 0,1 0 0 0 0,1 1 1 0 0,0 0-1 0 0,2 1 0 0 0,0-1 0 0 0,1 1 0 0 0,1 0 0 0 0,1 0 1 0 0,1 0-1 0 0,1 2 4 0 0,1-9 4 0 0,1-1 0 0 0,1 1 0 0 0,0-1 1 0 0,0 0-1 0 0,2 0 0 0 0,0 0 0 0 0,0-1 0 0 0,1 1 1 0 0,0-1-1 0 0,1-1 0 0 0,1 1 0 0 0,0-1 0 0 0,0 0 1 0 0,1-1-1 0 0,0 0 0 0 0,1-1 0 0 0,0 0 1 0 0,1 0-1 0 0,0-1 0 0 0,0 0 0 0 0,1-1 0 0 0,-1 0 1 0 0,2-1-1 0 0,-1-1 0 0 0,1 0 0 0 0,7 2-4 0 0,-7-2 22 0 0,1-1 0 0 0,0 0-1 0 0,-1-1 1 0 0,1 0 0 0 0,0-2-1 0 0,0 1 1 0 0,0-2 0 0 0,0 0-1 0 0,0 0 1 0 0,0-2 0 0 0,0 1 0 0 0,0-2-1 0 0,0 0 1 0 0,0-1 0 0 0,-1 0-1 0 0,0-1 1 0 0,0 0 0 0 0,0-1-1 0 0,0 0 1 0 0,-1-1 0 0 0,0-1 0 0 0,5-4-22 0 0,15-22 39 0 0,-1-1 0 0 0,-2-2 0 0 0,-2 0 0 0 0,-1-2 0 0 0,-2-1 0 0 0,-2-1 0 0 0,-1-1 1 0 0,-3-1-1 0 0,1-6-39 0 0,-10 28-23 0 0,-1 0 0 0 0,-1-1 0 0 0,-1 0 0 0 0,-1-1 0 0 0,-1 1 0 0 0,-1-1 0 0 0,-1 1 0 0 0,-1-1 0 0 0,-1 0 1 0 0,-1 0-1 0 0,-1 0 23 0 0,1 21-4 0 0,1 0 1 0 0,-1 0 0 0 0,0 0-1 0 0,-1 0 1 0 0,1 0 0 0 0,0 0-1 0 0,-1 0 1 0 0,1 0-1 0 0,-1 1 1 0 0,1-1 0 0 0,-1 1-1 0 0,0-1 1 0 0,0 1 0 0 0,0 0-1 0 0,1-1 1 0 0,-1 1 0 0 0,-1 0-1 0 0,1 0 1 0 0,0 0 0 0 0,0 1-1 0 0,0-1 1 0 0,0 0 0 0 0,0 1-1 0 0,-1 0 1 0 0,1-1 0 0 0,0 1-1 0 0,-1 0 1 0 0,1 0-1 0 0,0 0 1 0 0,0 0 0 0 0,-1 1-1 0 0,1-1 1 0 0,0 1 0 0 0,0-1-1 0 0,0 1 1 0 0,-1 0 0 0 0,1 0-1 0 0,0 0 1 0 0,0 0 0 0 0,0 0-1 0 0,0 0 1 0 0,0 1 0 0 0,1-1-1 0 0,-1 1 1 0 0,-1 1 3 0 0,-6 5 17 0 0,1 1 0 0 0,0 1 0 0 0,1 0 1 0 0,0 0-1 0 0,0 0 0 0 0,1 1 0 0 0,1 0 0 0 0,0 0 0 0 0,0 0 0 0 0,1 1 1 0 0,0 0-1 0 0,1 0 0 0 0,1 0 0 0 0,-1 10-17 0 0,-5 178 938 0 0,9-178-789 0 0,5 40 179 0 0,2-1 0 0 0,3 0 0 0 0,3-1 0 0 0,18 49-328 0 0,-6-10 103 0 0,-25-117-1514 0 0,0 7-558 0 0,-1 0-3708 0 0,0 7-6023 0 0</inkml:trace>
  <inkml:trace contextRef="#ctx0" brushRef="#br0" timeOffset="102403.687">18599 899 4609 0 0,'0'0'3139'0'0,"0"0"-690"0"0,0 0-539 0 0,0 0-153 0 0,0 0-10 0 0,0 0-86 0 0,0 0-174 0 0,0 0-256 0 0,0 0-275 0 0,0 0-247 0 0,0 0-179 0 0,-4-6-125 0 0,-13-16-83 0 0,13 17-38 0 0,4 5-18 0 0,0 0-26 0 0,0 0-5 0 0,0 0-20 0 0,0 0-30 0 0,21 98 1568 0 0,-1-18-1117 0 0,-9 27-265 0 0,-5 0 1 0 0,-4 0-1 0 0,-5 0 0 0 0,-5 4-371 0 0,-6 81 95 0 0,4-122-258 0 0,43-198-5362 0 0,-26 99-3406 0 0,-6 17-2652 0 0</inkml:trace>
  <inkml:trace contextRef="#ctx0" brushRef="#br0" timeOffset="102714.826">18273 1304 10010 0 0,'0'0'2721'0'0,"0"0"-1052"0"0,0 0-615 0 0,0 0-143 0 0,0 0 0 0 0,0 0 29 0 0,0 0-19 0 0,0 0-55 0 0,0 0-59 0 0,0 0-70 0 0,0 0-93 0 0,0 0-67 0 0,28-1-21 0 0,88-1-75 0 0,-68 1-189 0 0,0-2 1 0 0,0-2-1 0 0,-1-2 0 0 0,1-2 1 0 0,7-4-293 0 0,-37 9-382 0 0,52-17 229 0 0,-26-1-6603 0 0,-36 18-1089 0 0,-4 0-2286 0 0</inkml:trace>
  <inkml:trace contextRef="#ctx0" brushRef="#br0" timeOffset="103649.009">19019 818 11779 0 0,'0'0'1549'0'0,"0"0"-357"0"0,0 0-159 0 0,0 0 107 0 0,0 0 102 0 0,0 0-12 0 0,0 0-192 0 0,0 0-229 0 0,0 0-155 0 0,0 0-105 0 0,0 0-44 0 0,0 0-29 0 0,0 0-22 0 0,-7 26-47 0 0,-23 81-33 0 0,23-4 487 0 0,-8 305 291 0 0,-5-3-985 0 0,20-405-179 0 0,0 0 7 0 0,0 0 17 0 0,0 0 4 0 0,0 0 5 0 0,0 0 20 0 0,24-65 226 0 0,-5 22-255 0 0,3 1 0 0 0,1 1 1 0 0,1 1-1 0 0,3 1 0 0 0,1 1 0 0 0,2 2 0 0 0,28-27-12 0 0,3 32-80 0 0,-52 66-38 0 0,-12 250 460 0 0,3-284-346 0 0,0-1 7 0 0,0 0-6 0 0,0 0 5 0 0,0 0-14 0 0,0 0-7 0 0,0 0-16 0 0,0 0-18 0 0,-13 52-267 0 0,12-44 250 0 0,0 5 163 0 0,4-13-2922 0 0,3-7-3418 0 0,-4 3-3445 0 0</inkml:trace>
  <inkml:trace contextRef="#ctx0" brushRef="#br0" timeOffset="104106.419">19470 1554 7066 0 0,'0'0'1567'0'0,"0"0"-518"0"0,0 0-89 0 0,0 0 178 0 0,0 0 97 0 0,0 0-76 0 0,0 0-235 0 0,0 0-243 0 0,0 0-189 0 0,-5 34-119 0 0,-15 101-60 0 0,2-50 504 0 0,-3 7 1736 0 0,21-92-2268 0 0,0 0 22 0 0,0 0 57 0 0,0 0 72 0 0,0 0 39 0 0,3-22 1171 0 0,14-32-1357 0 0,1 1 1 0 0,4 1 0 0 0,1 1-1 0 0,2 1 1 0 0,5-2-290 0 0,-23 41 8 0 0,-3 1-13 0 0,1 1 0 0 0,1 0-1 0 0,0 0 1 0 0,0 0-1 0 0,0 1 1 0 0,1 0 0 0 0,1 0-1 0 0,-1 1 1 0 0,1 0 0 0 0,0 0-1 0 0,1 1 1 0 0,6-4 5 0 0,-14 10-64 0 0,0 0 0 0 0,0 0 1 0 0,-1 0-1 0 0,1 0 0 0 0,0 0 0 0 0,0 0 0 0 0,0 0 0 0 0,-1 0 1 0 0,1 0-1 0 0,0 0 0 0 0,0 1 0 0 0,0-1 0 0 0,-1 0 1 0 0,1 0-1 0 0,0 1 0 0 0,0-1 0 0 0,-1 1 0 0 0,1-1 0 0 0,0 0 1 0 0,-1 1-1 0 0,1-1 0 0 0,-1 1 0 0 0,1 0 0 0 0,0-1 1 0 0,-1 1-1 0 0,1 0 0 0 0,-1-1 0 0 0,0 1 0 0 0,1 0 0 0 0,-1-1 1 0 0,1 1-1 0 0,-1 0 0 0 0,0 0 0 0 0,0-1 0 0 0,1 1 0 0 0,-1 0 1 0 0,0 0-1 0 0,0 0 0 0 0,0-1 0 0 0,0 1 0 0 0,0 0 1 0 0,0 0-1 0 0,0 0 0 0 0,0-1 0 0 0,0 1 0 0 0,-1 1 64 0 0,2 14-7443 0 0,-1-13 4453 0 0,0 1-7785 0 0</inkml:trace>
  <inkml:trace contextRef="#ctx0" brushRef="#br0" timeOffset="104382.009">19868 1414 3721 0 0,'0'0'2638'0'0,"0"0"-295"0"0,0 0-185 0 0,0 0-74 0 0,0 0-126 0 0,0 0-259 0 0,0 0-333 0 0,0 0-306 0 0,0 0-212 0 0,0 0-151 0 0,0 0-95 0 0,0 0-66 0 0,0 0-108 0 0,-21 18-76 0 0,-63 54-70 0 0,45-20 0 0 0,35-40-226 0 0,0-1-34 0 0,0 0 0 0 0,1 0 0 0 0,0 0 0 0 0,1 1 0 0 0,0-1 0 0 0,1 1 0 0 0,0-1 0 0 0,1 1 0 0 0,0-1 0 0 0,1 1 0 0 0,1 3-22 0 0,0-8 46 0 0,1-1 0 0 0,0-1 0 0 0,1 1 0 0 0,-1 0-1 0 0,1-1 1 0 0,0 0 0 0 0,1 0 0 0 0,-1 0 0 0 0,1 0 0 0 0,0-1 0 0 0,0 1 0 0 0,0-1 0 0 0,0-1 0 0 0,1 1 0 0 0,0-1 0 0 0,0 0 0 0 0,0 0 0 0 0,0 0 0 0 0,0-1 0 0 0,0 0 0 0 0,1-1 0 0 0,-1 1 0 0 0,1-1 0 0 0,-1 0 0 0 0,1-1 0 0 0,0 1 0 0 0,-1-1 0 0 0,1-1 0 0 0,0 1 0 0 0,-1-1 0 0 0,1 0 0 0 0,0-1-46 0 0,-1 0 43 0 0,0 0 1 0 0,0 0 0 0 0,0-1-1 0 0,0 1 1 0 0,-1-1 0 0 0,1-1-1 0 0,-1 1 1 0 0,0-1 0 0 0,0 0-1 0 0,0 0 1 0 0,-1 0 0 0 0,1-1-1 0 0,-1 0 1 0 0,0 0 0 0 0,0 0-1 0 0,-1 0 1 0 0,1 0 0 0 0,-1-1-1 0 0,-1 0 1 0 0,1 1 0 0 0,-1-1-1 0 0,0 0 1 0 0,0 0-1 0 0,0 0 1 0 0,-1-1 0 0 0,0 1-1 0 0,0 0 1 0 0,-1 0 0 0 0,0-1-1 0 0,0 1 1 0 0,0 0 0 0 0,-1-1-1 0 0,0 1 1 0 0,0 0 0 0 0,0 0-1 0 0,-1 0 1 0 0,0 0 0 0 0,0 0-1 0 0,-1 0 1 0 0,0 0 0 0 0,0 1-1 0 0,-3-6-43 0 0,2 4-147 0 0,0 0-1 0 0,0 1 1 0 0,-1-1-1 0 0,1 1 1 0 0,-2 0-1 0 0,1 0 1 0 0,0 0-1 0 0,-1 1 1 0 0,0 0 0 0 0,0 0-1 0 0,-1 1 1 0 0,0-1-1 0 0,1 1 1 0 0,-1 1-1 0 0,-1-1 1 0 0,1 1-1 0 0,0 1 1 0 0,-1-1-1 0 0,1 1 1 0 0,-1 0-1 0 0,0 1 1 0 0,0 0 147 0 0,-8 1-1417 0 0,-2 0-4209 0 0,7 0-5854 0 0</inkml:trace>
  <inkml:trace contextRef="#ctx0" brushRef="#br0" timeOffset="104954.977">20212 1473 7994 0 0,'0'0'2366'0'0,"0"0"-417"0"0,0 0-76 0 0,0 0-72 0 0,0 0-188 0 0,0 0-348 0 0,0 0-356 0 0,0 0-261 0 0,0 0-164 0 0,0 0-97 0 0,0 0-69 0 0,0 0-40 0 0,0 0-46 0 0,-10 11-48 0 0,-31 34-50 0 0,38-42-118 0 0,1 1 0 0 0,0 0 0 0 0,0 1 0 0 0,0-1 0 0 0,0 0 0 0 0,1 0 0 0 0,0 1-1 0 0,-1-1 1 0 0,2 1 0 0 0,-1-1 0 0 0,0 1 0 0 0,1-1 0 0 0,0 1 0 0 0,0 0-1 0 0,1-1 1 0 0,-1 1 0 0 0,1-1 0 0 0,1 5-16 0 0,-1-4 5 0 0,0 1 44 0 0,1 0 0 0 0,0-1 0 0 0,0 1 0 0 0,1 0 0 0 0,0-1 0 0 0,0 1 0 0 0,0-1 0 0 0,1 0 0 0 0,0 0 0 0 0,0-1 0 0 0,0 1-1 0 0,0-1 1 0 0,1 1 0 0 0,-1-1 0 0 0,1-1 0 0 0,0 1 0 0 0,1-1 0 0 0,-1 0 0 0 0,0 0 0 0 0,1 0 0 0 0,0-1 0 0 0,0 0 0 0 0,0 0 0 0 0,-1 0 0 0 0,2-1 0 0 0,-1 0 0 0 0,0 0-1 0 0,0 0 1 0 0,0-1 0 0 0,0 0 0 0 0,0 0 0 0 0,1-1 0 0 0,-1 0 0 0 0,0 0 0 0 0,0 0 0 0 0,0-1 0 0 0,0 0 0 0 0,0 0 0 0 0,-1 0 0 0 0,1-1 0 0 0,-1 1 0 0 0,1-2 0 0 0,-1 1-1 0 0,0 0 1 0 0,0-1 0 0 0,3-3-49 0 0,82-122 1021 0 0,-50 62-881 0 0,-27 61-295 0 0,-15 32-214 0 0,1-9 354 0 0,0-12 3 0 0,0 0 0 0 0,1 1 0 0 0,-1-1 0 0 0,1 1 0 0 0,0-1 0 0 0,1 1 0 0 0,-1-1 1 0 0,1 0-1 0 0,0 1 0 0 0,1-1 0 0 0,-1 0 0 0 0,1 0 0 0 0,0 0 0 0 0,0 0 0 0 0,0 0 0 0 0,1 0 0 0 0,0 0 0 0 0,0-1 1 0 0,0 1-1 0 0,1-1 0 0 0,-1 0 0 0 0,1 0 0 0 0,0 0 0 0 0,0-1 0 0 0,0 1 0 0 0,1-1 0 0 0,-1 0 0 0 0,2 0 12 0 0,3 1 10 0 0,0 0-1 0 0,1-1 0 0 0,-1 0 0 0 0,1-1 1 0 0,0 0-1 0 0,-1 0 0 0 0,1-1 0 0 0,0 0 0 0 0,0-1 1 0 0,0 0-1 0 0,0-1 0 0 0,5-1-9 0 0,-9-1 90 0 0,1 0-1 0 0,-1 0 1 0 0,0-1-1 0 0,0 0 1 0 0,0-1-1 0 0,0 1 1 0 0,-1-1-1 0 0,1 0 1 0 0,-1 0-1 0 0,-1-1 1 0 0,1 0-1 0 0,-1 0 1 0 0,0 0 0 0 0,0 0-1 0 0,-1 0 1 0 0,1-1-1 0 0,-1 0 1 0 0,-1 1-1 0 0,0-1 1 0 0,0 0-1 0 0,0 0 1 0 0,-1 0-1 0 0,1-1 1 0 0,-2 1-1 0 0,1 0 1 0 0,-1-4-90 0 0,4-7 135 0 0,-2-89-345 0 0,-11 97-1033 0 0,7 11-2491 0 0,1 1-3413 0 0,0 2-4917 0 0</inkml:trace>
  <inkml:trace contextRef="#ctx0" brushRef="#br0" timeOffset="105521.551">21050 1617 5537 0 0,'0'0'3620'0'0,"0"0"-1105"0"0,0 0-496 0 0,0 0-93 0 0,0 0-181 0 0,0 0-238 0 0,0 0-242 0 0,0 0-258 0 0,0 0-198 0 0,0 0-136 0 0,0 0-87 0 0,0 0-71 0 0,0 0-58 0 0,-1-12-46 0 0,3-91 824 0 0,38-13-576 0 0,-10 82-1109 0 0,-11 74 115 0 0,4 22 279 0 0,-20-53 49 0 0,0 1 0 0 0,0 0 0 0 0,1-1 0 0 0,0 1 0 0 0,0-1 0 0 0,1 0 0 0 0,1-1 0 0 0,-1 1 0 0 0,1-1 0 0 0,1 0 0 0 0,0 0 7 0 0,-3-5 46 0 0,1 0 1 0 0,0-1-1 0 0,0 0 0 0 0,0 0 0 0 0,0 0 1 0 0,0 0-1 0 0,0-1 0 0 0,0 0 0 0 0,1 0 0 0 0,-1 0 1 0 0,0-1-1 0 0,1 0 0 0 0,-1 0 0 0 0,0 0 1 0 0,1 0-1 0 0,-1-1 0 0 0,0 0 0 0 0,0 0 1 0 0,1-1-1 0 0,-1 1 0 0 0,0-1 0 0 0,0 0 0 0 0,0 0 1 0 0,-1-1-1 0 0,1 0 0 0 0,-1 0 0 0 0,5-3-46 0 0,4-7 265 0 0,-1-1-1 0 0,0 0 1 0 0,0-1-1 0 0,-2-1 1 0 0,0 0-1 0 0,0 0 1 0 0,-2-1-1 0 0,0 0 1 0 0,2-8-265 0 0,13-25 191 0 0,-16 36-165 0 0,-1-1 0 0 0,0 0 0 0 0,-2 0 0 0 0,0 0 0 0 0,0 0 0 0 0,-2-1 1 0 0,0 0-1 0 0,0 0 0 0 0,-2 1 0 0 0,0-9-26 0 0,-10 5-781 0 0,4 18-2788 0 0,0 5-4889 0 0,2 0-4086 0 0</inkml:trace>
  <inkml:trace contextRef="#ctx0" brushRef="#br0" timeOffset="108181.636">12986 2467 0 0 0,'0'0'607'0'0,"0"0"1116"0"0,0 0 537 0 0,0 0 91 0 0,0 0-159 0 0,0 0-337 0 0,0 0-350 0 0,0 0-240 0 0,0 0-168 0 0,0 0-81 0 0,3 0 6249 0 0,-26 2-6931 0 0,0 1 1 0 0,-1 1 0 0 0,1 0-1 0 0,1 2 1 0 0,-1 1 0 0 0,-5 3-335 0 0,-50 13 580 0 0,4 11 248 0 0,73-34-822 0 0,-1 1-1 0 0,1 0 1 0 0,0 0-1 0 0,0 0 0 0 0,0 0 1 0 0,1 0-1 0 0,-1 1 1 0 0,0-1-1 0 0,0 0 0 0 0,0 0 1 0 0,1 1-1 0 0,-1-1 1 0 0,1 0-1 0 0,-1 1 1 0 0,1-1-1 0 0,0 0 0 0 0,-1 1 1 0 0,1-1-1 0 0,0 1 1 0 0,0-1-1 0 0,0 0 0 0 0,0 1 1 0 0,0-1-1 0 0,0 1 1 0 0,0-1-1 0 0,1 1 0 0 0,-1-1 1 0 0,0 0-1 0 0,1 1 1 0 0,-1-1-1 0 0,1 0 1 0 0,-1 1-1 0 0,1-1 0 0 0,0 0 1 0 0,0 0-1 0 0,0 0 1 0 0,0 2-6 0 0,36 43 1 0 0,79 50 91 0 0,-59-48-27 0 0,-49-41-54 0 0,-1 0 0 0 0,-1 0 0 0 0,1 1 0 0 0,-1-1 0 0 0,-1 1-1 0 0,1 1 1 0 0,-1-1 0 0 0,-1 1 0 0 0,0 0 0 0 0,0 0 0 0 0,0 0 0 0 0,1 7-11 0 0,-7-12 37 0 0,1 0 0 0 0,0-1 0 0 0,-1 1-1 0 0,0-1 1 0 0,0 0 0 0 0,0 1 0 0 0,0-1 0 0 0,-1 0 0 0 0,1 0 0 0 0,-1 0 0 0 0,1-1 0 0 0,-1 1 0 0 0,0-1 0 0 0,0 1-1 0 0,0-1 1 0 0,-1 0 0 0 0,1 0 0 0 0,-1-1 0 0 0,1 1 0 0 0,-1 0 0 0 0,1-1 0 0 0,-1 0 0 0 0,0 0 0 0 0,1 0 0 0 0,-1-1 0 0 0,0 1-1 0 0,0-1 1 0 0,0 0 0 0 0,0 0 0 0 0,1 0 0 0 0,-5-1-37 0 0,0 3 28 0 0,-181 5 281 0 0,189-7-329 0 0,-1 0 0 0 0,1 0 0 0 0,-1 1 0 0 0,1-1 0 0 0,-1 0 0 0 0,0 0 0 0 0,1 0 0 0 0,-1 0-1 0 0,1 0 1 0 0,-1 0 0 0 0,1 0 0 0 0,-1 0 0 0 0,0-1 0 0 0,1 1 0 0 0,-1 0 0 0 0,1 0 0 0 0,-1 0 0 0 0,1-1-1 0 0,-1 1 1 0 0,1 0 0 0 0,-1-1 0 0 0,1 1 0 0 0,-1 0 0 0 0,1-1 0 0 0,-1 1 0 0 0,1 0 0 0 0,-1-1-1 0 0,1 1 1 0 0,0-1 0 0 0,-1 1 0 0 0,1-1 0 0 0,0 1 0 0 0,0-1 0 0 0,-1 1 0 0 0,1-1 0 0 0,0 1-1 0 0,0-1 1 0 0,0 0 0 0 0,-1 1 0 0 0,1-1 0 0 0,0 1 0 0 0,0-1 0 0 0,0 1 0 0 0,0-1 0 0 0,0 0 0 0 0,0 1-1 0 0,0-1 1 0 0,1 1 0 0 0,-1-1 0 0 0,0 0 0 0 0,0 1 0 0 0,0-1 20 0 0,32-11-2162 0 0,4 2-1308 0 0,-13 2-6556 0 0,-15 4-1794 0 0</inkml:trace>
  <inkml:trace contextRef="#ctx0" brushRef="#br0" timeOffset="108546.319">13233 2593 10322 0 0,'0'0'2246'0'0,"0"0"-791"0"0,0 0-341 0 0,0 0 64 0 0,0 0 117 0 0,0 0-21 0 0,0 0-203 0 0,0 0-231 0 0,0 0-168 0 0,0 0-141 0 0,0 0-100 0 0,0 0-92 0 0,0 0-78 0 0,-3 22-48 0 0,-10 72-17 0 0,13-91-176 0 0,-1 0-1 0 0,1 0 0 0 0,0 0 0 0 0,-1 0 0 0 0,1 0 1 0 0,1 0-1 0 0,-1 0 0 0 0,0 0 0 0 0,1 0 0 0 0,-1 0 1 0 0,1 0-1 0 0,0-1 0 0 0,0 1 0 0 0,0 0 0 0 0,0 0 1 0 0,1-1-1 0 0,-1 1 0 0 0,1-1 0 0 0,0 1 0 0 0,-1-1 1 0 0,1 0-1 0 0,2 2-19 0 0,4 5 99 0 0,-5-3-12 0 0,1 0 0 0 0,-1-1 0 0 0,1 0 0 0 0,1 0 0 0 0,-1 0 0 0 0,1-1 0 0 0,-1 1 0 0 0,1-1 0 0 0,1 0 0 0 0,-1 0-1 0 0,1-1 1 0 0,-1 0 0 0 0,1 0 0 0 0,0 0 0 0 0,0 0 0 0 0,0-1 0 0 0,0 0 0 0 0,1-1 0 0 0,-1 1 0 0 0,0-1 0 0 0,1 0 0 0 0,-1-1 0 0 0,1 0 0 0 0,-1 0 0 0 0,1 0 0 0 0,-1 0 0 0 0,1-1 0 0 0,1-1-87 0 0,2-4 101 0 0,0-1-1 0 0,-1 0 1 0 0,0 0 0 0 0,-1-1-1 0 0,1-1 1 0 0,-1 1 0 0 0,-1-1-1 0 0,0 0 1 0 0,0-1 0 0 0,-1 0 0 0 0,0 0-1 0 0,0 0 1 0 0,-1-1 0 0 0,-1 0-1 0 0,0 0 1 0 0,0 0 0 0 0,-1 0-1 0 0,0-7-100 0 0,2 2 21 0 0,0 5-59 0 0,-1-1-1 0 0,-1 0 1 0 0,0 0-1 0 0,-1 0 1 0 0,0 0 0 0 0,-1 0-1 0 0,0-1 1 0 0,-1-11 38 0 0,-1 21-2073 0 0,2 12-9489 0 0,1-5 109 0 0</inkml:trace>
  <inkml:trace contextRef="#ctx0" brushRef="#br0" timeOffset="109080.07">14056 2560 5337 0 0,'0'0'2859'0'0,"0"0"-1080"0"0,0 0-244 0 0,0 0 160 0 0,0 0 101 0 0,0 0-71 0 0,0 0-242 0 0,0 0-283 0 0,0 0-210 0 0,0 0-140 0 0,0 0-114 0 0,0 0-79 0 0,0 0-73 0 0,-7-8-94 0 0,-24-21-70 0 0,-14 22 903 0 0,35 11-1239 0 0,-1 1 1 0 0,1 0-1 0 0,0 0 1 0 0,0 1-1 0 0,1 0 0 0 0,0 1 1 0 0,0 0-1 0 0,0 1 1 0 0,1 0-1 0 0,0 0 1 0 0,-2 4-85 0 0,0-2 72 0 0,2 0-62 0 0,0 0 0 0 0,1 0 0 0 0,0 1 0 0 0,0-1 0 0 0,1 1-1 0 0,1 1 1 0 0,0-1 0 0 0,0 1 0 0 0,2 0 0 0 0,-1 0 0 0 0,1 0 0 0 0,1 1-1 0 0,0-1 1 0 0,1 1 0 0 0,0-1 0 0 0,1 1 0 0 0,1-1 0 0 0,0 9-10 0 0,0-18 8 0 0,-1 1-1 0 0,1-1 1 0 0,0 1 0 0 0,0-1 0 0 0,0 0 0 0 0,0 1 0 0 0,1-1 0 0 0,-1 0 0 0 0,1 0 0 0 0,0 0 0 0 0,0 0-1 0 0,0 0 1 0 0,0 0 0 0 0,0-1 0 0 0,1 1 0 0 0,-1-1 0 0 0,1 1 0 0 0,0-1 0 0 0,-1 0 0 0 0,1 0-1 0 0,0 0 1 0 0,0 0 0 0 0,1-1 0 0 0,-1 1 0 0 0,0-1 0 0 0,1 0 0 0 0,-1 0 0 0 0,2 0-8 0 0,101 11 255 0 0,-95-12-252 0 0,-1-1 0 0 0,1-1 0 0 0,-1 0 0 0 0,0 0 0 0 0,1-1 0 0 0,-1 0 0 0 0,0-1 0 0 0,-1 0 0 0 0,1-1 0 0 0,-1 0 0 0 0,0 0 0 0 0,0-1 0 0 0,0 0 0 0 0,-1 0 0 0 0,0-1 0 0 0,5-6-3 0 0,26-52-6810 0 0,-37 57 62 0 0,-2 1-5184 0 0</inkml:trace>
  <inkml:trace contextRef="#ctx0" brushRef="#br0" timeOffset="109626.127">14439 2081 10218 0 0,'0'0'3073'0'0,"0"0"-1382"0"0,0 0-586 0 0,0 0 20 0 0,0 0 42 0 0,0 0-61 0 0,0 0-168 0 0,0 0-204 0 0,0 0-154 0 0,0 0-111 0 0,0 0-54 0 0,0 0-44 0 0,-11 16-34 0 0,-36 52-21 0 0,44-62-251 0 0,-1 0 1 0 0,1 1-1 0 0,0-1 0 0 0,1 1 0 0 0,-1-1 1 0 0,1 1-1 0 0,1 0 0 0 0,-1 0 0 0 0,1 0 1 0 0,0 0-1 0 0,1 0 0 0 0,0 0 1 0 0,0 0-1 0 0,0 0-65 0 0,0 15 146 0 0,2 392 908 0 0,27-240-886 0 0,-29-173-153 0 0,1 1-1 0 0,0 0 1 0 0,-1-1 0 0 0,1 1-1 0 0,0 0 1 0 0,0-1 0 0 0,0 1-1 0 0,0-1 1 0 0,1 1 0 0 0,-1-1-1 0 0,0 0 1 0 0,1 1 0 0 0,-1-1-1 0 0,0 0 1 0 0,1 0 0 0 0,0 0-1 0 0,-1 0 1 0 0,1 0 0 0 0,0 0-1 0 0,-1-1 1 0 0,1 1 0 0 0,0-1-1 0 0,0 1 1 0 0,-1-1 0 0 0,1 1-1 0 0,0-1 1 0 0,0 0 0 0 0,0 0-1 0 0,0 0 1 0 0,-1 0 0 0 0,1 0-1 0 0,0 0 1 0 0,0-1 0 0 0,0 1-1 0 0,0-1 1 0 0,-1 1 0 0 0,1-1-1 0 0,0 1 1 0 0,0-1 0 0 0,-1 0-1 0 0,1 0 1 0 0,-1 0 0 0 0,1 0-1 0 0,-1 0 1 0 0,1 0 0 0 0,-1-1-1 0 0,0 1 1 0 0,1 0 0 0 0,-1-1-1 0 0,0 1 1 0 0,0-1-15 0 0,102-85 196 0 0,95-65-95 0 0,-197 152-100 0 0,-1-1-1 0 0,1 0 0 0 0,-1 0 0 0 0,1 0 1 0 0,-1 0-1 0 0,1 0 0 0 0,0 1 0 0 0,-1-1 1 0 0,1 0-1 0 0,0 0 0 0 0,0 1 0 0 0,-1-1 0 0 0,1 0 1 0 0,0 1-1 0 0,0-1 0 0 0,0 1 0 0 0,0-1 1 0 0,0 1-1 0 0,0 0 0 0 0,0-1 0 0 0,0 1 1 0 0,0 0-1 0 0,0 0 0 0 0,0 0 0 0 0,0 0 0 0 0,0 0 1 0 0,0 0-1 0 0,0 0 0 0 0,0 0 0 0 0,0 0 1 0 0,0 0-1 0 0,0 0 0 0 0,0 0 0 0 0,0 1 1 0 0,0-1-1 0 0,0 1 0 0 0,0-1 0 0 0,0 0 0 0 0,0 1 1 0 0,-1-1-1 0 0,1 1 0 0 0,0 0 0 0 0,0-1 1 0 0,0 1-1 0 0,-1 0 0 0 0,1 0 0 0 0,0-1 1 0 0,-1 1-1 0 0,1 0 0 0 0,0 0 0 0 0,-1 0 1 0 0,0 0-1 0 0,1 0 0 0 0,-1 0 0 0 0,1-1 0 0 0,-1 1 1 0 0,0 0-1 0 0,0 0 0 0 0,1 0 0 0 0,-1 1 1 0 0,0-1-1 0 0,0 0 0 0 0,0 0 0 0 0,0 0 1 0 0,0 0-1 0 0,0 0 0 0 0,-1 0 0 0 0,1 0 0 0 0,0 0 0 0 0,0 166 349 0 0,0-164-363 0 0,0-1 0 0 0,1 0 0 0 0,-1 0 0 0 0,1 1 0 0 0,-1-1 0 0 0,1 0 0 0 0,0 0 0 0 0,0 0 0 0 0,-1 1 0 0 0,2-1 0 0 0,-1 0 0 0 0,0 0 0 0 0,0-1 0 0 0,1 1 0 0 0,-1 0 1 0 0,1 0-1 0 0,-1-1 0 0 0,1 1 0 0 0,0-1 0 0 0,-1 1 0 0 0,1-1 0 0 0,0 0 0 0 0,0 1 0 0 0,0-1 0 0 0,0 0 0 0 0,0 0 0 0 0,1-1 0 0 0,-1 1 0 0 0,0 0 0 0 0,0-1 0 0 0,0 1 1 0 0,1-1-1 0 0,-1 0 0 0 0,0 0 14 0 0,32-10-3445 0 0,-26 6-1177 0 0,-4 4-7189 0 0</inkml:trace>
  <inkml:trace contextRef="#ctx0" brushRef="#br0" timeOffset="113220.613">15950 2051 0 0 0,'0'0'617'0'0,"0"0"997"0"0,0 0 669 0 0,0 0 346 0 0,0 0-49 0 0,0 0-378 0 0,0 0-495 0 0,0 0-464 0 0,0 0-308 0 0,0 0-200 0 0,1-2-124 0 0,-1-2 689 0 0,-7 36 690 0 0,-6 14-1385 0 0,2 0 0 0 0,2 1 0 0 0,3 0 0 0 0,1 1 0 0 0,2-1 1 0 0,2 1-1 0 0,5 25-605 0 0,-5 74 514 0 0,1-101-414 0 0,-11 70 115 0 0,8-105-168 0 0,3-11-70 0 0,0 1 0 0 0,0 0 1 0 0,0-1-1 0 0,0 1 0 0 0,0-1 0 0 0,0 1 0 0 0,0-1 0 0 0,0 1 1 0 0,0 0-1 0 0,0-1 0 0 0,-1 1 0 0 0,1-1 0 0 0,0 1 0 0 0,0-1 1 0 0,0 1-1 0 0,-1-1 0 0 0,1 1 0 0 0,0-1 0 0 0,-1 1 0 0 0,1-1 0 0 0,0 1 1 0 0,-1-1-1 0 0,1 0 0 0 0,-1 1 0 0 0,1-1 0 0 0,-1 0 0 0 0,1 1 1 0 0,-1-1-1 0 0,1 0 0 0 0,-1 1 0 0 0,1-1 0 0 0,-1 0 0 0 0,1 0 1 0 0,-1 0-1 0 0,1 1 0 0 0,-1-1 0 0 0,1 0 0 0 0,-1 0 0 0 0,0 0 1 0 0,1 0-1 0 0,-1 0 0 0 0,1 0 0 0 0,-1 0 0 0 0,1 0 0 0 0,-1-1 1 0 0,0 1-1 0 0,1 0 0 0 0,-1 0 0 0 0,1 0 0 0 0,-1 0 0 0 0,1-1 1 0 0,-1 1-1 0 0,1 0 0 0 0,-1-1 0 0 0,1 1 0 0 0,-1 0 0 0 0,1-1 1 0 0,-1 1-1 0 0,1-1 0 0 0,0 1 23 0 0,-24-20-4689 0 0,10 7-7144 0 0,10 9 4167 0 0</inkml:trace>
  <inkml:trace contextRef="#ctx0" brushRef="#br0" timeOffset="113559.255">15440 2585 9330 0 0,'0'0'2071'0'0,"0"0"-408"0"0,0 0-311 0 0,0 0-146 0 0,0 0-130 0 0,0 0-146 0 0,0 0-134 0 0,0 0-59 0 0,0 0 36 0 0,0 0-19 0 0,0 0-29 0 0,0 0-55 0 0,0 0-80 0 0,35-3-43 0 0,112-10-53 0 0,51-22 729 0 0,111-39-1451 0 0,-254 48-1858 0 0,-39 13-1523 0 0,-2-3-4099 0 0,-9 12-3278 0 0</inkml:trace>
  <inkml:trace contextRef="#ctx0" brushRef="#br0" timeOffset="113983.987">16317 2051 6705 0 0,'0'0'1928'0'0,"0"0"-400"0"0,0 0-124 0 0,0 0 32 0 0,0 0-14 0 0,0 0-127 0 0,0 0-237 0 0,0 0-208 0 0,0 0-123 0 0,0 0-96 0 0,0 0-47 0 0,0 0-56 0 0,-4 15-30 0 0,-18 115 1202 0 0,15 3-477 0 0,-1 89-557 0 0,8-75-533 0 0,22-58-25 0 0,-20-88-80 0 0,0-1 0 0 0,0 1 0 0 0,0-1 0 0 0,1 1 1 0 0,-1-1-1 0 0,0 0 0 0 0,1 0 0 0 0,-1 0 0 0 0,0 0 0 0 0,0-1 1 0 0,1 1-1 0 0,-1 0 0 0 0,0-1 0 0 0,0 0 0 0 0,0 1 0 0 0,0-1 0 0 0,1 0 1 0 0,-1 0-1 0 0,0 0 0 0 0,-1-1 0 0 0,1 1 0 0 0,0 0 0 0 0,0-1 1 0 0,0 1-1 0 0,-1-1 0 0 0,1 0 0 0 0,-1 1 0 0 0,1-1 0 0 0,-1 0 0 0 0,0 0 1 0 0,0 0-1 0 0,1 0-28 0 0,1-2 10 0 0,34-31 109 0 0,-18 14-112 0 0,1 1 0 0 0,0 1 0 0 0,2 1 0 0 0,0 1 0 0 0,1 1 0 0 0,1 1 1 0 0,0 1-1 0 0,10-4-7 0 0,-32 18-1 0 0,-1 0-1 0 0,1 1 1 0 0,0-1 0 0 0,-1 0 0 0 0,1 0 0 0 0,-1 1-1 0 0,1-1 1 0 0,-1 0 0 0 0,1 1 0 0 0,-1 0-1 0 0,1-1 1 0 0,-1 1 0 0 0,0 0 0 0 0,1 0 0 0 0,-1 0-1 0 0,0 0 1 0 0,0 0 0 0 0,1 0 0 0 0,-1 0 0 0 0,0 0-1 0 0,0 0 1 0 0,0 1 0 0 0,0-1 0 0 0,-1 0 0 0 0,1 1-1 0 0,0-1 1 0 0,0 1 0 0 0,-1-1 0 0 0,1 1-1 0 0,-1-1 1 0 0,1 1 0 0 0,-1-1 0 0 0,0 1 0 0 0,0-1-1 0 0,0 1 1 0 0,0 0 0 0 0,0-1 0 0 0,0 1 0 0 0,0-1-1 0 0,0 1 1 0 0,0-1 0 0 0,-1 1 0 0 0,1-1 0 0 0,-1 1-1 0 0,1-1 1 0 0,-1 1 0 0 0,0-1 0 0 0,1 1-1 0 0,-1-1 1 0 0,-1 1 1 0 0,2 12 57 0 0,-11 137 72 0 0,12-149-210 0 0,1-1 0 0 0,0 0 0 0 0,-1 0 0 0 0,1 0 0 0 0,0 0 0 0 0,0 0 0 0 0,0 0 0 0 0,0 0 0 0 0,0 0-1 0 0,0-1 1 0 0,0 1 0 0 0,0-1 0 0 0,0 0 0 0 0,0 1 0 0 0,0-1 0 0 0,0 0 0 0 0,0 0 0 0 0,0 0 0 0 0,0-1 0 0 0,0 1 0 0 0,0 0 0 0 0,1-1 0 0 0,-1 0-1 0 0,-1 1 1 0 0,1-1 0 0 0,0 0 0 0 0,0 0 0 0 0,0 0 0 0 0,0 0 0 0 0,0 0 0 0 0,-1 0 0 0 0,1 0 0 0 0,1-2 81 0 0,1 1-299 0 0,76-50-9253 0 0,-64 39 4444 0 0,-2 4-2894 0 0</inkml:trace>
  <inkml:trace contextRef="#ctx0" brushRef="#br0" timeOffset="114729.59">17053 2486 3113 0 0,'0'0'1941'0'0,"0"0"-264"0"0,0 0-28 0 0,0 0 168 0 0,0 0 142 0 0,0 0 3 0 0,0 0-175 0 0,0 0-323 0 0,0 0-338 0 0,0 0-269 0 0,0 0-177 0 0,0 0-122 0 0,0 0-98 0 0,-31 27-107 0 0,-94 86-102 0 0,83-64-29 0 0,41-41-183 0 0,0-6-25 0 0,0-1-1 0 0,0 0 1 0 0,0 1-1 0 0,0-1 1 0 0,0 1-1 0 0,0-1 0 0 0,0 1 1 0 0,1-1-1 0 0,-1 1 1 0 0,0 0-1 0 0,1-1 1 0 0,-1 1-1 0 0,1 0 1 0 0,0-1-1 0 0,0 1 0 0 0,-1 0 1 0 0,1-1-1 0 0,0 1 1 0 0,1 0-1 0 0,-1 0 1 0 0,0-1-1 0 0,0 1 1 0 0,1 0-1 0 0,-1-1 1 0 0,1 1-1 0 0,-1 0 0 0 0,1-1 1 0 0,0 1-1 0 0,0-1 1 0 0,-1 1-1 0 0,1-1 1 0 0,0 1-1 0 0,0-1 1 0 0,1 0-1 0 0,-1 1 0 0 0,0-1 1 0 0,0 0-1 0 0,1 0 1 0 0,-1 0-1 0 0,0 0 1 0 0,1 0-1 0 0,-1 0 1 0 0,1 0-1 0 0,0 0 0 0 0,-1-1 1 0 0,1 1-1 0 0,-1-1 1 0 0,2 1-14 0 0,7-2 105 0 0,0-1 1 0 0,-1 0-1 0 0,1-1 0 0 0,-1 0 1 0 0,0 0-1 0 0,0-1 0 0 0,0 0 1 0 0,0-1-1 0 0,-1 0 0 0 0,1 0 1 0 0,-1-1-1 0 0,-1 0 0 0 0,1 0 1 0 0,2-4-106 0 0,37-24 109 0 0,54-25-59 0 0,-99 60-55 0 0,1 0 0 0 0,-1 0 0 0 0,0 0 0 0 0,0 0 0 0 0,0 1 0 0 0,0-1 0 0 0,0 0 0 0 0,0 1 0 0 0,0-1 0 0 0,-1 1 0 0 0,1 0 0 0 0,-1 0 0 0 0,1 0 0 0 0,-1 0 0 0 0,1 0 0 0 0,-1 0 0 0 0,0 0 0 0 0,0 0 0 0 0,0 0 0 0 0,0 0 0 0 0,0 1 0 0 0,-1-1 0 0 0,1 0 0 0 0,-1 1 0 0 0,1-1 0 0 0,-1 0 0 0 0,0 1 0 0 0,0-1 0 0 0,0 1 0 0 0,0-1 0 0 0,-1 0 1 0 0,1 1-1 0 0,-1-1 0 0 0,1 0 0 0 0,-2 3 5 0 0,5 22 7 0 0,-3-22-4 0 0,0-1 0 0 0,0 1 0 0 0,0 0 1 0 0,1 0-1 0 0,0-1 0 0 0,0 1 0 0 0,0-1 1 0 0,0 1-1 0 0,1-1 0 0 0,0 1 0 0 0,0-1 1 0 0,0 0-1 0 0,0 0 0 0 0,1 0 0 0 0,0 0 1 0 0,-1 0-1 0 0,1-1 0 0 0,1 1 0 0 0,-1-1 0 0 0,0 0 1 0 0,1 0-1 0 0,0 0 0 0 0,0 0 0 0 0,0-1 1 0 0,0 1-1 0 0,0-1 0 0 0,0 0 0 0 0,0 0 1 0 0,1-1-1 0 0,-1 1 0 0 0,1-1 0 0 0,-1 0 0 0 0,4 0-3 0 0,-4 0 30 0 0,1-1 0 0 0,-1 0-1 0 0,1 0 1 0 0,-1 0 0 0 0,0-1-1 0 0,1 1 1 0 0,-1-1 0 0 0,0 0-1 0 0,0 0 1 0 0,1-1 0 0 0,-1 1-1 0 0,0-1 1 0 0,0 0 0 0 0,-1 0-1 0 0,1-1 1 0 0,0 1 0 0 0,2-3-30 0 0,111-120 692 0 0,-86 81-615 0 0,-4 6-43 0 0,-1-1-1 0 0,-1-1 1 0 0,-3-1 0 0 0,-1 0-1 0 0,1-10-33 0 0,-8 10 9 0 0,-1-1 0 0 0,-3-1 0 0 0,-1 0 0 0 0,-2 0 0 0 0,-2-1-1 0 0,0-39-8 0 0,-5 81 8 0 0,1 0 0 0 0,-1-1-1 0 0,1 1 1 0 0,-1-1 0 0 0,0 1-1 0 0,0-1 1 0 0,0 1 0 0 0,0-1-1 0 0,0 1 1 0 0,-1 0 0 0 0,1-1-1 0 0,-1 1 1 0 0,1-1 0 0 0,-1 1-1 0 0,0 0 1 0 0,0 0-1 0 0,0-1 1 0 0,0 1 0 0 0,0 0-1 0 0,-1 0 1 0 0,1 0 0 0 0,-1 0-1 0 0,1 0 1 0 0,-1 0 0 0 0,0 1-1 0 0,0-1 1 0 0,0 1 0 0 0,0-1-1 0 0,0 1 1 0 0,0-1 0 0 0,0 1-1 0 0,0 0 1 0 0,0 0-1 0 0,-1 0 1 0 0,1 0 0 0 0,0 1-1 0 0,-1-1 1 0 0,1 1 0 0 0,0-1-1 0 0,-1 1 1 0 0,1 0 0 0 0,-1 0-1 0 0,1 0 1 0 0,-1 0 0 0 0,0 0-8 0 0,-3 5 6 0 0,1 0-1 0 0,0 0 1 0 0,0 0 0 0 0,0 0 0 0 0,0 1 0 0 0,1 0 0 0 0,0 0 0 0 0,0 0 0 0 0,1 0 0 0 0,-1 1 0 0 0,1-1 0 0 0,1 1 0 0 0,-1 0 0 0 0,1 0 0 0 0,0 0 0 0 0,1 0 0 0 0,0 0 0 0 0,0 1 0 0 0,1-1 0 0 0,-1 0 0 0 0,2 7-6 0 0,-2 32 165 0 0,2 1 1 0 0,2 0-1 0 0,2-1 0 0 0,8 29-165 0 0,-2-19 141 0 0,6 17-16 0 0,-4 2 0 0 0,-3 0 1 0 0,0 62-127 0 0,-15-74 36 0 0,5-60-33 0 0,0-2-19 0 0,0-1 4 0 0,0 0-10 0 0,0 0-5 0 0,0 0 6 0 0,0-26-628 0 0,4-98-2647 0 0,0 63-1437 0 0,-3 1-5724 0 0,-1 44 2387 0 0</inkml:trace>
  <inkml:trace contextRef="#ctx0" brushRef="#br0" timeOffset="114990.558">17381 2305 5585 0 0,'0'0'3288'0'0,"0"0"-1011"0"0,0 0-390 0 0,0 0 53 0 0,0 0-53 0 0,0 0-222 0 0,0 0-368 0 0,0 0-379 0 0,0 0-275 0 0,0 0-195 0 0,0 0-104 0 0,0 0-13 0 0,0 0 47 0 0,2 1 63 0 0,28 4 203 0 0,1-1 0 0 0,0-1 0 0 0,0-2 1 0 0,-1-1-1 0 0,15-3-644 0 0,257-44 729 0 0,-269 46-1186 0 0,28-3-39 0 0,-24-5-8238 0 0,-33 8-3249 0 0</inkml:trace>
  <inkml:trace contextRef="#ctx0" brushRef="#br0" timeOffset="123147.085">11887 3686 0 0 0,'0'0'796'0'0,"0"0"659"0"0,0 0 323 0 0,0 0 128 0 0,0 0-83 0 0,0 0-208 0 0,0 0-243 0 0,0 0-174 0 0,0 0-153 0 0,1-7-82 0 0,2-8-768 0 0,0 0 1149 0 0,0-3 5324 0 0,-7 195-4736 0 0,-5 125-1449 0 0,9-293-481 0 0,1 1 0 0 0,0 0 0 0 0,1-1-1 0 0,0 1 1 0 0,1-1 0 0 0,-1 1 0 0 0,2-1 0 0 0,-1 0 0 0 0,1 0-1 0 0,1-1 1 0 0,0 1 0 0 0,0-1 0 0 0,0 0 0 0 0,5 4-2 0 0,-7-11 19 0 0,0 1 1 0 0,0-1 0 0 0,0 0 0 0 0,1 0 0 0 0,-1 0-1 0 0,1-1 1 0 0,-1 1 0 0 0,0-1 0 0 0,1 1-1 0 0,-1-1 1 0 0,1-1 0 0 0,-1 1 0 0 0,1 0 0 0 0,-1-1-1 0 0,1 1 1 0 0,-1-1 0 0 0,0 0 0 0 0,1 0-1 0 0,-1-1 1 0 0,0 1 0 0 0,0-1 0 0 0,0 1 0 0 0,0-1-1 0 0,0 0 1 0 0,0 0 0 0 0,-1 0 0 0 0,1-1 0 0 0,0 1-1 0 0,-1-1 1 0 0,2-1-20 0 0,20-22 59 0 0,-1 0 1 0 0,-1-2-1 0 0,-1 0 0 0 0,-1-1 0 0 0,-2-2 1 0 0,-1 0-1 0 0,-1 0 0 0 0,-2-1 0 0 0,9-30-59 0 0,53-136 45 0 0,-67 179-29 0 0,-9 19-31 0 0,0 0-20 0 0,0 12-144 0 0,24 241 393 0 0,20 7-47 0 0,19 172-23 0 0,-58-147-34 0 0,-5-270-101 0 0,-1 0 1 0 0,-1 0-1 0 0,0-1 0 0 0,-1 1 0 0 0,-1 0 0 0 0,0-1 0 0 0,-1 0 1 0 0,-7 14-10 0 0,12-26 7 0 0,-1-1 1 0 0,1 1-1 0 0,-1 0 1 0 0,0-1-1 0 0,0 1 1 0 0,1-1 0 0 0,-1 1-1 0 0,0-1 1 0 0,0 1-1 0 0,-1-1 1 0 0,1 0 0 0 0,0 0-1 0 0,0 1 1 0 0,-1-1-1 0 0,1 0 1 0 0,0 0-1 0 0,-1 0 1 0 0,1 0 0 0 0,-1-1-1 0 0,1 1 1 0 0,-1 0-1 0 0,0-1 1 0 0,1 1-1 0 0,-1-1 1 0 0,0 1 0 0 0,0-1-1 0 0,1 0 1 0 0,-1 0-1 0 0,0 0 1 0 0,1 0-1 0 0,-1 0 1 0 0,0 0 0 0 0,0 0-1 0 0,1 0 1 0 0,-1-1-1 0 0,0 1 1 0 0,1-1-1 0 0,-1 1 1 0 0,0-1 0 0 0,1 0-1 0 0,-1 1 1 0 0,1-1-1 0 0,-1 0 1 0 0,1 0 0 0 0,-1 0-1 0 0,0-1-7 0 0,-52-66 20 0 0,43 41-40 0 0,0-1 0 0 0,2 0 0 0 0,2-1 1 0 0,0 0-1 0 0,2 0 0 0 0,1-1 0 0 0,1 1 0 0 0,2-1 1 0 0,1 0-1 0 0,1 1 0 0 0,2-1 0 0 0,1-3 20 0 0,1 8-16 0 0,0 1-1 0 0,2 0 1 0 0,1 0-1 0 0,1 0 1 0 0,0 1-1 0 0,2 0 0 0 0,1 1 1 0 0,1 1-1 0 0,0 0 1 0 0,9-9 16 0 0,-5 9-73 0 0,0 0 0 0 0,2 1 0 0 0,0 1 1 0 0,2 1-1 0 0,21-15 73 0 0,6 9-899 0 0,-37 21-3804 0 0,0 3-4589 0 0,-11 0-1681 0 0</inkml:trace>
  <inkml:trace contextRef="#ctx0" brushRef="#br0" timeOffset="123613.388">12749 3870 9946 0 0,'0'0'2221'0'0,"0"0"-634"0"0,0 0-436 0 0,0 0-70 0 0,0 0 54 0 0,0 0-21 0 0,0 0-126 0 0,0 0-132 0 0,0 0-117 0 0,0 0-60 0 0,0 0-5 0 0,0 0-41 0 0,15 0-56 0 0,48 0-48 0 0,20-14 801 0 0,67-20 206 0 0,-25 6-799 0 0,-119 25-1064 0 0,-20 5-6113 0 0,9-1 3781 0 0,1 1-3167 0 0,1-1-5211 0 0</inkml:trace>
  <inkml:trace contextRef="#ctx0" brushRef="#br0" timeOffset="124135.891">12729 4176 5761 0 0,'0'0'2313'0'0,"0"0"-508"0"0,0 0-218 0 0,0 0 4 0 0,0 0-26 0 0,0 0-177 0 0,0 0-312 0 0,0 0-296 0 0,0 0-158 0 0,0 0-38 0 0,0 0 23 0 0,0 0 42 0 0,0 0-14 0 0,11 0-43 0 0,94-7 1033 0 0,84-48 612 0 0,-100 40-2010 0 0,-21 7 427 0 0,-39 8-7758 0 0,-18 0 801 0 0,-9 0-5396 0 0</inkml:trace>
  <inkml:trace contextRef="#ctx0" brushRef="#br0" timeOffset="125904.805">13784 3767 4081 0 0,'0'0'2502'0'0,"0"0"-767"0"0,0 0-380 0 0,0 0-15 0 0,0 0 68 0 0,0 0 51 0 0,0 0-173 0 0,0 0-297 0 0,0 0-282 0 0,0 0-208 0 0,0 0-72 0 0,0 0 28 0 0,8-11 35 0 0,30-35 13 0 0,15 16 575 0 0,-34 25-689 0 0,18-9 22 0 0,0 2 0 0 0,1 2 0 0 0,1 1 1 0 0,-1 2-1 0 0,1 2 0 0 0,0 1 0 0 0,3 3-411 0 0,-41 0 17 0 0,1 1 0 0 0,0 0 0 0 0,0 0 0 0 0,-1 0 0 0 0,1 1 0 0 0,0-1 1 0 0,0 0-1 0 0,-1 1 0 0 0,1-1 0 0 0,0 1 0 0 0,-1 0 0 0 0,1-1 0 0 0,0 1 0 0 0,-1 0 0 0 0,1 0 0 0 0,-1 0 0 0 0,1 0 0 0 0,-1 0 0 0 0,0 0 1 0 0,1 1-1 0 0,-1-1 0 0 0,0 0 0 0 0,0 1 0 0 0,0-1 0 0 0,0 0 0 0 0,0 1 0 0 0,0 0 0 0 0,0-1 0 0 0,-1 1 0 0 0,1-1 0 0 0,-1 1 0 0 0,1 0 1 0 0,-1 0-1 0 0,1-1 0 0 0,-1 1 0 0 0,0 0 0 0 0,0 0 0 0 0,0-1 0 0 0,0 1 0 0 0,0 0 0 0 0,0 0-17 0 0,-22 73 618 0 0,-10-25-509 0 0,-2-1 0 0 0,-2-1 0 0 0,-2-3 0 0 0,-10 8-109 0 0,-98 125 112 0 0,108-89-106 0 0,37-86 1 0 0,1-1 0 0 0,-1 1 0 0 0,1 0 0 0 0,0 0 0 0 0,0-1 0 0 0,0 1 0 0 0,0 0 0 0 0,0 0 0 0 0,0-1 0 0 0,1 1 0 0 0,0 0 0 0 0,-1-1 0 0 0,1 1 0 0 0,0 0-1 0 0,0-1 1 0 0,0 1 0 0 0,1-1 0 0 0,-1 0 0 0 0,1 1 0 0 0,-1-1 0 0 0,1 0 0 0 0,0 0 0 0 0,0 0 0 0 0,0 0 0 0 0,0 0 0 0 0,0 0 0 0 0,0-1 0 0 0,0 1 0 0 0,1-1 0 0 0,-1 1 0 0 0,0-1 0 0 0,1 0 0 0 0,1 1-7 0 0,15 2 119 0 0,1-1 0 0 0,0-1 0 0 0,0 0 0 0 0,0-1 0 0 0,0-1 0 0 0,-1-1 0 0 0,1-1 0 0 0,0-1 0 0 0,0 0 0 0 0,-1-2 0 0 0,0 0 0 0 0,0-1 0 0 0,6-4-119 0 0,0 3 104 0 0,56-14 116 0 0,-81 21-271 0 0,3-5-2509 0 0,0 0-838 0 0,-1 3-2461 0 0,1-1-5706 0 0</inkml:trace>
  <inkml:trace contextRef="#ctx0" brushRef="#br0" timeOffset="126245.891">14413 4054 11787 0 0,'0'0'1808'0'0,"0"0"-784"0"0,0 0-480 0 0,0 0 19 0 0,0 0 187 0 0,0 0 166 0 0,0 0 29 0 0,0 0-90 0 0,0 0-119 0 0,0 0-117 0 0,0 0-103 0 0,0 0-78 0 0,0 0-49 0 0,29-5-20 0 0,139-26 342 0 0,56-28 1256 0 0,-166 37-2515 0 0,-57 21-666 0 0,1-5-13250 0 0,-5 5 5753 0 0</inkml:trace>
  <inkml:trace contextRef="#ctx0" brushRef="#br0" timeOffset="126583.445">14695 3730 11074 0 0,'0'0'1698'0'0,"0"0"-607"0"0,0 0-398 0 0,0 0 1 0 0,0 0 166 0 0,0 0 178 0 0,0 0 57 0 0,0 0-47 0 0,0 0-108 0 0,0 0-159 0 0,0 0-143 0 0,0 0-107 0 0,0 0-58 0 0,0 23-39 0 0,3 138 612 0 0,-15 24 75 0 0,-18-36-1135 0 0,30-145-117 0 0,3 38-1869 0 0,5-34-2074 0 0,7-5-3669 0 0,-11-3-3246 0 0</inkml:trace>
  <inkml:trace contextRef="#ctx0" brushRef="#br0" timeOffset="127154.388">15464 3546 10634 0 0,'0'0'1949'0'0,"0"0"-681"0"0,0 0-359 0 0,0 0 64 0 0,0 0 166 0 0,0 0 65 0 0,0 0-88 0 0,0 0-197 0 0,0 0-211 0 0,-25 34-160 0 0,-79 106-125 0 0,56-52 178 0 0,39-64-473 0 0,1 0 0 0 0,2 0 0 0 0,0 0-1 0 0,2 1 1 0 0,0 0 0 0 0,2 0 0 0 0,1 0-1 0 0,1 0 1 0 0,1 0-128 0 0,1-18 31 0 0,-1 0-1 0 0,1-1 1 0 0,1 0-1 0 0,0 1 1 0 0,0-1 0 0 0,0 0-1 0 0,0 0 1 0 0,1 0-1 0 0,0-1 1 0 0,0 0 0 0 0,1 1-1 0 0,-1-1 1 0 0,1-1-1 0 0,0 1 1 0 0,0-1 0 0 0,1 0-1 0 0,0 0 1 0 0,-1 0-1 0 0,1-1 1 0 0,0 0 0 0 0,1 0-1 0 0,-1 0 1 0 0,0-1-1 0 0,1 0 1 0 0,0 0 0 0 0,-1-1-1 0 0,1 0 1 0 0,0 0-1 0 0,0-1 1 0 0,-1 1 0 0 0,1-1-1 0 0,0-1 1 0 0,0 1-1 0 0,0-1 1 0 0,-1-1 0 0 0,7-1-31 0 0,-7 1 34 0 0,0-1 0 0 0,1 0 1 0 0,-1 0-1 0 0,-1-1 1 0 0,1 0-1 0 0,0 0 1 0 0,-1 0-1 0 0,0 0 0 0 0,0-1 1 0 0,0 0-1 0 0,-1 0 1 0 0,1-1-1 0 0,-1 1 1 0 0,-1-1-1 0 0,1 0 0 0 0,-1 0 1 0 0,0 0-1 0 0,0 0 1 0 0,-1 0-1 0 0,1-1 1 0 0,-1 1-1 0 0,-1-1 1 0 0,1 0-1 0 0,-1 1 0 0 0,-1-1 1 0 0,1 0-1 0 0,-1 0 1 0 0,0 0-1 0 0,-1 1 1 0 0,1-1-1 0 0,-1 0 0 0 0,-1 0 1 0 0,0-3-35 0 0,0 5-17 0 0,-1 0 0 0 0,1 1-1 0 0,-1-1 1 0 0,0 1 0 0 0,1 0 0 0 0,-2 0 0 0 0,1 0 0 0 0,0 0-1 0 0,-1 1 1 0 0,0-1 0 0 0,0 1 0 0 0,0 0 0 0 0,0 0 0 0 0,-1 0-1 0 0,1 1 1 0 0,-1-1 0 0 0,1 1 0 0 0,-1 0 0 0 0,0 0 0 0 0,0 1 0 0 0,0 0-1 0 0,0 0 1 0 0,0 0 0 0 0,0 0 0 0 0,0 1 0 0 0,-1-1 17 0 0,-7 1-92 0 0,1 0 0 0 0,-1 0 0 0 0,0 1 0 0 0,1 0 1 0 0,-1 1-1 0 0,1 1 0 0 0,0 0 0 0 0,0 1 0 0 0,0 0 1 0 0,-3 2 91 0 0,-76 47-1537 0 0,39-8-6190 0 0,40-33-3431 0 0</inkml:trace>
  <inkml:trace contextRef="#ctx0" brushRef="#br0" timeOffset="129649.78">16145 3465 1000 0 0,'0'0'1399'0'0,"0"0"45"0"0,0 0 249 0 0,0 0 245 0 0,0 0 57 0 0,0 0-130 0 0,0 0-290 0 0,0 0-344 0 0,0 0-282 0 0,0 0-203 0 0,0 0-109 0 0,0 0-72 0 0,0 0-41 0 0,8 0 1032 0 0,-23 120 2532 0 0,-41 54-3000 0 0,13-46-761 0 0,11-28-200 0 0,20 0 61 0 0,48-63-96 0 0,25-33 472 0 0,72-30 567 0 0,-84 5-818 0 0,-45 18-217 0 0,-5-9-3065 0 0,-2 8 2161 0 0,-7-6-6968 0 0,8 9 4505 0 0,-2-3-8196 0 0</inkml:trace>
  <inkml:trace contextRef="#ctx0" brushRef="#br0" timeOffset="130053.349">15770 3793 8290 0 0,'0'0'4066'0'0,"0"0"-2188"0"0,0 0-965 0 0,0 0-50 0 0,0 0 164 0 0,0 0 165 0 0,0 0 6 0 0,0 0-161 0 0,0 0-167 0 0,0 0-143 0 0,0 0-138 0 0,32-7-117 0 0,99-20-110 0 0,-14 6 267 0 0,-28 8-1333 0 0,-70 11-3237 0 0,0 2-3735 0 0,-10 0-4116 0 0</inkml:trace>
  <inkml:trace contextRef="#ctx0" brushRef="#br0" timeOffset="130446.589">16609 3727 11450 0 0,'0'0'1574'0'0,"0"0"-516"0"0,0 0-67 0 0,0 0 174 0 0,0 0 101 0 0,0 0-79 0 0,0 0-266 0 0,0 0-297 0 0,0 0-153 0 0,0 0-20 0 0,0 0 44 0 0,0 0 51 0 0,7 1 41 0 0,146-2 2522 0 0,-122-5-3227 0 0,15-4-43 0 0,-23-3-8366 0 0,-21 12-3369 0 0</inkml:trace>
  <inkml:trace contextRef="#ctx0" brushRef="#br0" timeOffset="135555.319">17233 3215 6561 0 0,'0'0'2214'0'0,"0"0"-716"0"0,0 0-290 0 0,0 0 62 0 0,0 0 167 0 0,0 0 30 0 0,0 0-209 0 0,0 0-269 0 0,0 0-295 0 0,0 0-234 0 0,0 0-132 0 0,11-2 188 0 0,-1 41 1474 0 0,-2 70-435 0 0,-9-96-1492 0 0,0 0 1 0 0,1 0-1 0 0,1 0 0 0 0,0-1 0 0 0,1 1 0 0 0,0 0 0 0 0,1 0 0 0 0,4 10-63 0 0,-6-18 39 0 0,0 0-1 0 0,1 0 1 0 0,0 0-1 0 0,0 0 0 0 0,0 0 1 0 0,1-1-1 0 0,0 1 1 0 0,0 0-1 0 0,0-1 0 0 0,0 0 1 0 0,1 0-1 0 0,-1 0 1 0 0,1 0-1 0 0,0-1 0 0 0,0 1 1 0 0,1-1-1 0 0,-1 0 0 0 0,0 0 1 0 0,1-1-1 0 0,0 0 1 0 0,0 1-1 0 0,0-1 0 0 0,0-1 1 0 0,0 1-1 0 0,0-1 1 0 0,0 0-1 0 0,1 0 0 0 0,3 0-38 0 0,100-16 1157 0 0,-49-7-841 0 0,-56 0-880 0 0,-4 4-3686 0 0,0 14 714 0 0,0 0-2967 0 0,0 1-4958 0 0</inkml:trace>
  <inkml:trace contextRef="#ctx0" brushRef="#br0" timeOffset="136054.895">17657 3108 6577 0 0,'0'0'3142'0'0,"0"0"-1403"0"0,0 0-634 0 0,0 0 12 0 0,0 0 161 0 0,0 0 127 0 0,0 0-48 0 0,0 0-237 0 0,0 0-294 0 0,0 0-252 0 0,0 0-167 0 0,0 0-76 0 0,-3 3 9 0 0,-1 3-96 0 0,0 1 1 0 0,0-1 0 0 0,0 1-1 0 0,1 0 1 0 0,0 0-1 0 0,1 1 1 0 0,0-1-1 0 0,0 1 1 0 0,0-1-1 0 0,1 1 1 0 0,0 0 0 0 0,1-1-1 0 0,-1 1 1 0 0,2 7-245 0 0,-5 25 523 0 0,-19 229 1306 0 0,-10-16-1360 0 0,14-55-283 0 0,10-173-165 0 0,9-27-5497 0 0,4-2 2270 0 0,-2 1-1691 0 0,1 3-6541 0 0</inkml:trace>
  <inkml:trace contextRef="#ctx0" brushRef="#br0" timeOffset="136471.945">17835 3775 17500 0 0,'0'0'1517'0'0,"0"0"-614"0"0,0 0-241 0 0,0 0 63 0 0,0 0 117 0 0,0 0 34 0 0,0 0-107 0 0,0 0-190 0 0,0 0-179 0 0,0 0-105 0 0,0 0-62 0 0,0 0-45 0 0,0 0-25 0 0,-1 11-15 0 0,-7 76 554 0 0,8-86-650 0 0,0-1-18 0 0,0 0-8 0 0,0 0-5 0 0,0 0-10 0 0,0 0-1 0 0,29-30 26 0 0,19-35-112 0 0,-48 64 83 0 0,0 1 1 0 0,0 0-20 0 0,0 0 8 0 0,-22 30 56 0 0,17-23-126 0 0,2-3-1946 0 0,2-7-2806 0 0,1-2-3592 0 0,0 2-2911 0 0</inkml:trace>
  <inkml:trace contextRef="#ctx0" brushRef="#br0" timeOffset="137200.08">18599 3322 8226 0 0,'0'0'2844'0'0,"0"0"-1357"0"0,0 0-532 0 0,0 0 127 0 0,0 0 222 0 0,0 0 144 0 0,0 0-77 0 0,0 0-217 0 0,0 0-254 0 0,0 0-202 0 0,0 0-153 0 0,0 0-120 0 0,-8-9-51 0 0,-29-26-42 0 0,33 32-262 0 0,1 1 0 0 0,-1-1 1 0 0,0 1-1 0 0,0 0 0 0 0,-1 0 1 0 0,1 0-1 0 0,0 0 0 0 0,-1 1 0 0 0,1 0 1 0 0,-1 0-1 0 0,1 0 0 0 0,-1 0 0 0 0,0 1 1 0 0,1 0-1 0 0,-1 0 0 0 0,-3 0-70 0 0,2 0 43 0 0,-11 0 25 0 0,0 1-1 0 0,1 1 1 0 0,-1 0 0 0 0,0 1 0 0 0,1 0 0 0 0,0 2-1 0 0,0 0 1 0 0,0 1 0 0 0,0 0 0 0 0,1 1 0 0 0,0 1-1 0 0,0 0 1 0 0,1 2 0 0 0,0-1 0 0 0,1 1 0 0 0,0 1-1 0 0,1 1 1 0 0,-6 6-68 0 0,13-11 3 0 0,0 0 0 0 0,1 1 0 0 0,-1-1 0 0 0,2 1 1 0 0,-1 1-1 0 0,1-1 0 0 0,0 0 0 0 0,1 1 0 0 0,-1-1 0 0 0,2 1 0 0 0,-1 0 0 0 0,2 0 0 0 0,-1 0 0 0 0,1-1 0 0 0,0 1 0 0 0,1 5-3 0 0,0-10 8 0 0,0 0 1 0 0,1 0-1 0 0,-1-1 0 0 0,1 1 0 0 0,-1 0 0 0 0,1-1 0 0 0,0 0 0 0 0,1 1 0 0 0,-1-1 0 0 0,1 0 0 0 0,-1 0 0 0 0,1 0 0 0 0,0 0 0 0 0,0-1 0 0 0,0 1 0 0 0,0-1 0 0 0,0 0 0 0 0,1 0 0 0 0,-1 0 0 0 0,1 0 0 0 0,0-1 0 0 0,-1 1 0 0 0,1-1 0 0 0,0 0 0 0 0,0 0 0 0 0,0 0 0 0 0,0-1 0 0 0,0 1-8 0 0,114-2 552 0 0,-98-6-476 0 0,-1 0 1 0 0,0-2 0 0 0,0 0 0 0 0,0-1-1 0 0,-2-1 1 0 0,1-1 0 0 0,-1-1 0 0 0,-1 0 0 0 0,0-1-1 0 0,-1 0 1 0 0,-1-2 0 0 0,0 1 0 0 0,-1-2-1 0 0,-1 0 1 0 0,0 0 0 0 0,6-14-77 0 0,60-93 163 0 0,-109 223 209 0 0,9 7-171 0 0,5 2 1 0 0,4-1 0 0 0,5 2 0 0 0,4 58-202 0 0,-2-105-146 0 0,-2-72-4027 0 0,6 6-3094 0 0,2 3-4866 0 0</inkml:trace>
  <inkml:trace contextRef="#ctx0" brushRef="#br0" timeOffset="139438.21">19356 3152 8034 0 0,'0'0'1711'0'0,"0"0"-568"0"0,0 0-44 0 0,0 0 252 0 0,0 0 237 0 0,0 0 15 0 0,0 0-231 0 0,0 0-345 0 0,0 0-300 0 0,0 0-182 0 0,0 0-83 0 0,0 0-43 0 0,2-2-29 0 0,8-5-27 0 0,-7 5-22 0 0,-3 2-25 0 0,-14 162 3117 0 0,-9-89-3241 0 0,-3-1-1 0 0,-4-2 1 0 0,-3-1-1 0 0,-2-1 1 0 0,-25 33-192 0 0,1 5 38 0 0,58-104-37 0 0,0-1-1 0 0,0 0 0 0 0,1 1 1 0 0,-1-1-1 0 0,0 1 0 0 0,0-1 0 0 0,1 1 1 0 0,-1-1-1 0 0,1 1 0 0 0,-1 0 1 0 0,1-1-1 0 0,-1 1 0 0 0,1 0 1 0 0,0-1-1 0 0,0 1 0 0 0,0 0 0 0 0,0-1 1 0 0,0 1-1 0 0,1 0 0 0 0,-1-1 1 0 0,0 1-1 0 0,1 0 0 0 0,-1-1 1 0 0,1 1-1 0 0,0 0 0 0 0,-1-1 0 0 0,1 1 1 0 0,0-1-1 0 0,0 0 0 0 0,0 1 1 0 0,0-1-1 0 0,0 0 0 0 0,0 1 1 0 0,0-1-1 0 0,1 0 0 0 0,0 1 0 0 0,79 8 267 0 0,89-20 156 0 0,-126 2-317 0 0,-34-30-3913 0 0,-7 9-3387 0 0,-3 22 1673 0 0,0 0-5676 0 0</inkml:trace>
  <inkml:trace contextRef="#ctx0" brushRef="#br0" timeOffset="139777.377">18855 3594 10530 0 0,'0'0'3274'0'0,"0"0"-1779"0"0,0 0-743 0 0,0 0 87 0 0,0 0 240 0 0,0 0 124 0 0,0 0-37 0 0,0 0-146 0 0,31-7-172 0 0,100-20-141 0 0,141-9 1413 0 0,-242 33-2522 0 0,17 0 701 0 0,-31 2-3879 0 0,0 1-3510 0 0,-14 0-4417 0 0</inkml:trace>
  <inkml:trace contextRef="#ctx0" brushRef="#br0" timeOffset="140271.346">19573 3060 12683 0 0,'0'0'1567'0'0,"0"0"-560"0"0,0 0-153 0 0,0 0 116 0 0,0 0 70 0 0,0 0-66 0 0,0 0-197 0 0,0 0-207 0 0,0 0-150 0 0,0 0-57 0 0,0 0-30 0 0,0 0-26 0 0,0 0 5 0 0,24-7-16 0 0,76-23-17 0 0,-6 18 690 0 0,-67 13-680 0 0,-25-1-270 0 0,0 0 0 0 0,-1 0-1 0 0,1 0 1 0 0,0 0-1 0 0,0 1 1 0 0,0-1-1 0 0,-1 0 1 0 0,1 1-1 0 0,0-1 1 0 0,0 1-1 0 0,-1 0 1 0 0,1-1-1 0 0,0 1 1 0 0,-1 0-1 0 0,1 0 1 0 0,-1 0-1 0 0,1 0 1 0 0,-1 1-1 0 0,0-1 1 0 0,1 0-1 0 0,-1 0 1 0 0,0 1-1 0 0,0-1 1 0 0,0 1 0 0 0,0-1-1 0 0,0 1 1 0 0,0-1-1 0 0,0 1 1 0 0,-1 0-1 0 0,1 0 1 0 0,0-1-1 0 0,-1 1 1 0 0,0 0-1 0 0,1 0 1 0 0,-1-1-1 0 0,0 1 1 0 0,0 0-1 0 0,0 0 1 0 0,0 0-1 0 0,0-1 1 0 0,0 1-1 0 0,-1 0 1 0 0,1 0-1 0 0,-1 1-18 0 0,-29 78 532 0 0,24-72-499 0 0,0 0-1 0 0,0 0 0 0 0,1 1 0 0 0,0 0 0 0 0,1 0 0 0 0,0 0 0 0 0,1 0 0 0 0,0 1 0 0 0,0 0 0 0 0,1-1 1 0 0,0 1-1 0 0,1 0 0 0 0,1 0 0 0 0,-1 3-32 0 0,4-11 41 0 0,-1 1 1 0 0,1-1 0 0 0,0 0-1 0 0,0 0 1 0 0,0-1 0 0 0,0 1-1 0 0,1 0 1 0 0,-1-1 0 0 0,1 0-1 0 0,-1 0 1 0 0,1 0 0 0 0,0 0-1 0 0,0-1 1 0 0,0 1-1 0 0,0-1 1 0 0,0 0 0 0 0,0 0-1 0 0,0-1 1 0 0,0 1 0 0 0,0-1-1 0 0,0 0 1 0 0,0 0 0 0 0,1 0-1 0 0,-1 0 1 0 0,0-1-1 0 0,0 0 1 0 0,0 0 0 0 0,2 0-42 0 0,12 0 97 0 0,63-13-35 0 0,-59 10-1370 0 0,-9 4-5744 0 0,-9 0-4815 0 0</inkml:trace>
  <inkml:trace contextRef="#ctx0" brushRef="#br0" timeOffset="146562.539">20451 3314 0 0 0,'0'0'548'0'0,"0"0"963"0"0,0 0 327 0 0,0 0 73 0 0,0 0-44 0 0,0 0-116 0 0,0 0-120 0 0,20-6-176 0 0,58-19-168 0 0,-43 11 548 0 0,-20 11 4249 0 0,-30 11-4160 0 0,-201 62-1198 0 0,117-29-607 0 0,97-38-120 0 0,0-1 1 0 0,1 1 0 0 0,-1 0 0 0 0,1 0 0 0 0,0 0-1 0 0,0 0 1 0 0,0 0 0 0 0,0 0 0 0 0,0 0 0 0 0,1 1-1 0 0,-1-1 1 0 0,1 0 0 0 0,0 0 0 0 0,0 0 0 0 0,0 1-1 0 0,1-1 1 0 0,-1 0 0 0 0,1 0 0 0 0,-1 0 0 0 0,1 1 0 0 0,2 0 8 0 0,0 0 1 0 0,-1 0 0 0 0,1-1 0 0 0,1 1 0 0 0,-1-1 0 0 0,1 0 0 0 0,-1 0 0 0 0,1 0 0 0 0,0 0 0 0 0,0 0 0 0 0,0-1 0 0 0,0 0 0 0 0,1 0 0 0 0,-1 0 0 0 0,0 0 0 0 0,1-1-1 0 0,0 0 1 0 0,-1 0 0 0 0,1 0 0 0 0,2 0-9 0 0,218 14 619 0 0,-192-7-507 0 0,-43 13 254 0 0,-220 101 8 0 0,198-103-373 0 0,18-11 0 0 0,-1 0-1 0 0,2 1 0 0 0,-1 1 0 0 0,1 0 0 0 0,1 0 0 0 0,0 2 1 0 0,1-1-1 0 0,0 1 0 0 0,-7 11 0 0 0,16-20 5 0 0,1 0 0 0 0,0 1 0 0 0,0-1 1 0 0,0 1-1 0 0,0-1 0 0 0,1 1 0 0 0,-1-1 0 0 0,1 1 0 0 0,0 0 0 0 0,0-1 1 0 0,0 1-1 0 0,1-1 0 0 0,-1 1 0 0 0,1-1 0 0 0,0 1 0 0 0,0-1 1 0 0,0 1-1 0 0,0-1 0 0 0,0 0 0 0 0,1 1 0 0 0,0-1 0 0 0,0 0 0 0 0,0 0 1 0 0,0 0-1 0 0,0 0 0 0 0,0-1 0 0 0,1 1 0 0 0,-1-1 0 0 0,1 1 0 0 0,0-1 1 0 0,0 0-1 0 0,0 0 0 0 0,0 0 0 0 0,0 0 0 0 0,0-1 0 0 0,1 1 1 0 0,-1-1-1 0 0,0 0 0 0 0,1 0 0 0 0,-1 0 0 0 0,1 0 0 0 0,-1 0 0 0 0,1-1 1 0 0,0 0-1 0 0,-1 0 0 0 0,1 0 0 0 0,-1 0 0 0 0,1 0 0 0 0,-1-1 1 0 0,1 0-1 0 0,0 0-5 0 0,108-6 234 0 0,-109 6-366 0 0,1-1 1 0 0,-1 0-1 0 0,0 0 0 0 0,1 0 0 0 0,-1 0 0 0 0,0 0 0 0 0,0 0 0 0 0,-1-1 0 0 0,1 0 0 0 0,0 1 0 0 0,-1-1 0 0 0,1 0 0 0 0,-1 0 0 0 0,0-1 1 0 0,0 1-1 0 0,-1 0 0 0 0,1-1 0 0 0,0 0 132 0 0,5-19-4137 0 0,-2-2-4011 0 0,-4 16-3265 0 0</inkml:trace>
  <inkml:trace contextRef="#ctx0" brushRef="#br0" timeOffset="147128.257">20387 2924 9058 0 0,'0'0'2456'0'0,"0"0"-1157"0"0,0 0-664 0 0,0 0-44 0 0,0 0 196 0 0,0 0 240 0 0,0 0 110 0 0,0 0-15 0 0,0 0-78 0 0,0 0-133 0 0,0 0-148 0 0,0 0-131 0 0,0 0-93 0 0,1 21-67 0 0,7 135 836 0 0,-41 555 1547 0 0,32-671-2821 0 0,-1-1 0 0 0,-3 1 0 0 0,-1-1 0 0 0,-1 0 0 0 0,-3 0-1 0 0,-1-1 1 0 0,-2 0 0 0 0,-1 0-34 0 0,-30 78 161 0 0,37-75-130 0 0,7-41-63 0 0,-3-18-4671 0 0,3 8-1237 0 0,0 5-5395 0 0</inkml:trace>
  <inkml:trace contextRef="#ctx0" brushRef="#br0" timeOffset="147856.949">21123 3226 5681 0 0,'0'0'3508'0'0,"0"0"-1723"0"0,0 0-912 0 0,0 0-29 0 0,0 0 299 0 0,0 0 326 0 0,0 0 120 0 0,0 0-132 0 0,0 0-298 0 0,0 0-316 0 0,0 0-231 0 0,0 0-150 0 0,13 1 1338 0 0,-16 20-1350 0 0,-1 0-1 0 0,0 1 1 0 0,-2-1 0 0 0,-1-1 0 0 0,0 1 0 0 0,-1-1-1 0 0,-2 0 1 0 0,-8 14-450 0 0,15-28 63 0 0,-171 303 581 0 0,107-175-616 0 0,52-100-131 0 0,17-77-7293 0 0,0 21-783 0 0,-2 14-2837 0 0</inkml:trace>
  <inkml:trace contextRef="#ctx0" brushRef="#br0" timeOffset="148280.697">20845 3255 5129 0 0,'0'0'3341'0'0,"0"0"-1274"0"0,0 0-701 0 0,0 0-18 0 0,0 0 208 0 0,0 0 174 0 0,0 0-60 0 0,0 0-289 0 0,0 0-373 0 0,0 0-350 0 0,0 0-213 0 0,0 0-143 0 0,0 0-72 0 0,1-3 573 0 0,74 122 2522 0 0,20 42-1859 0 0,-76-111-1298 0 0,-3 1 0 0 0,-1 1 1 0 0,-3 1-1 0 0,-2 1-168 0 0,8 2 35 0 0,-15-48 730 0 0,0-7-3305 0 0,3-12-11723 0 0,-5 9 2592 0 0</inkml:trace>
  <inkml:trace contextRef="#ctx0" brushRef="#br0" timeOffset="148713.547">21432 3388 14371 0 0,'0'0'1319'0'0,"0"0"-512"0"0,0 0-71 0 0,0 0 188 0 0,0 0 186 0 0,0 0 57 0 0,0 0-172 0 0,0 0-267 0 0,0 0-236 0 0,0 0-164 0 0,0 0-76 0 0,0 0-15 0 0,0 0-7 0 0,29-4 1294 0 0,178 1 384 0 0,-141-12-2236 0 0,-66 14-1286 0 0,-8-2-9172 0 0,5 3-725 0 0</inkml:trace>
  <inkml:trace contextRef="#ctx0" brushRef="#br0" timeOffset="149007.4">21374 3642 9498 0 0,'0'0'1479'0'0,"0"0"-468"0"0,0 0-3 0 0,0 0 247 0 0,0 0 171 0 0,0 0-33 0 0,0 0-198 0 0,0 0-237 0 0,0 0-177 0 0,0 0-102 0 0,0 0-55 0 0,0 0-10 0 0,0 0 7 0 0,6 4-23 0 0,73 21 1485 0 0,65-31-392 0 0,-101 2-1605 0 0,-1 1-1613 0 0,-15-3-6709 0 0,-22 3-3816 0 0</inkml:trace>
  <inkml:trace contextRef="#ctx0" brushRef="#br0" timeOffset="166966.841">11630 5372 0 0 0,'0'0'1099'0'0,"0"0"552"0"0,0 0 99 0 0,0 0-143 0 0,0 0-135 0 0,0 0-93 0 0,0 0-75 0 0,0 0-68 0 0,2-6-58 0 0,10-31 1899 0 0,-12 36-2246 0 0,-18-17 3741 0 0,-29 10-3087 0 0,38 8-1421 0 0,0 1 0 0 0,0-1 1 0 0,0 2-1 0 0,0-1 0 0 0,1 1 0 0 0,-1 0 1 0 0,1 1-1 0 0,-1 0 0 0 0,1 0 0 0 0,0 1 1 0 0,0 0-1 0 0,0 0 0 0 0,1 1 0 0 0,-1 0 1 0 0,1 0-1 0 0,0 1 0 0 0,-3 3-64 0 0,-5 3 65 0 0,1 1 0 0 0,1 0 0 0 0,0 1 0 0 0,1 0 0 0 0,0 0 0 0 0,1 2 0 0 0,1-1 0 0 0,0 2 1 0 0,-2 6-66 0 0,5-6 58 0 0,0 0-1 0 0,2 1 1 0 0,0-1 0 0 0,1 1 0 0 0,0 0 0 0 0,2 1 0 0 0,0-1 0 0 0,1 3-58 0 0,0-16 27 0 0,1 0 0 0 0,1 0 1 0 0,-1-1-1 0 0,1 1 0 0 0,-1 0 0 0 0,1-1 0 0 0,0 1 0 0 0,1 0 0 0 0,-1-1 0 0 0,1 1 0 0 0,0-1 0 0 0,0 0 0 0 0,1 0 0 0 0,-1 1 0 0 0,1-1 0 0 0,0-1 0 0 0,0 1 0 0 0,0 0 0 0 0,0-1 0 0 0,1 0 0 0 0,-1 0 0 0 0,1 0 0 0 0,0 0 0 0 0,0 0 0 0 0,0-1 0 0 0,1 1 1 0 0,-1-1-1 0 0,0-1 0 0 0,1 1 0 0 0,-1 0 0 0 0,1-1 0 0 0,0 0 0 0 0,1 0-27 0 0,4 1 63 0 0,1-1 0 0 0,-1-1 1 0 0,1 1-1 0 0,-1-2 0 0 0,1 0 1 0 0,-1 0-1 0 0,1 0 0 0 0,-1-2 0 0 0,0 1 1 0 0,0-1-1 0 0,0-1 0 0 0,0 0 1 0 0,0 0-1 0 0,-1-1 0 0 0,0 0 0 0 0,0 0 1 0 0,0-1-1 0 0,0-1 0 0 0,-1 1 1 0 0,0-1-1 0 0,-1-1 0 0 0,0 1 0 0 0,5-7-63 0 0,2-3 28 0 0,0-2 0 0 0,-1 1-1 0 0,-1-2 1 0 0,-1 0 0 0 0,0 0-1 0 0,-2-1 1 0 0,0 0 0 0 0,-2-1 0 0 0,0 1-1 0 0,1-13-27 0 0,-7 31 2 0 0,2-10 10 0 0,0-1-1 0 0,-1 1 1 0 0,0-1 0 0 0,-1 1-1 0 0,0-1 1 0 0,-1 1 0 0 0,-1-1-1 0 0,0 1 1 0 0,-1-3-12 0 0,2 16-2 0 0,-1 0 0 0 0,1 1 0 0 0,0-1 0 0 0,0 0 0 0 0,0 0-1 0 0,-1 0 1 0 0,1 0 0 0 0,0 1 0 0 0,0-1 0 0 0,-1 0 0 0 0,1 0 0 0 0,0 0 0 0 0,-1 0 0 0 0,1 0 0 0 0,0 0 0 0 0,0 0 0 0 0,-1 0 0 0 0,1 0 0 0 0,0 0-1 0 0,-1 0 1 0 0,1 0 0 0 0,0 0 0 0 0,0 0 0 0 0,-1 0 0 0 0,1 0 0 0 0,0 0 0 0 0,0 0 0 0 0,-1 0 0 0 0,1 0 0 0 0,0 0 0 0 0,-1 0 0 0 0,1-1 0 0 0,0 1-1 0 0,0 0 1 0 0,0 0 0 0 0,-1 0 0 0 0,1 0 0 0 0,0-1 0 0 0,0 1 0 0 0,-1 0 0 0 0,1 0 0 0 0,0-1 0 0 0,0 1 0 0 0,0 0 2 0 0,-4 30-52 0 0,4-22 69 0 0,0 3-6 0 0,0-1-1 0 0,0 0 1 0 0,1 1 0 0 0,0-1 0 0 0,0 0 0 0 0,1 0 0 0 0,1 0 0 0 0,0 0 0 0 0,0 0 0 0 0,2 2-11 0 0,1 1 10 0 0,1 1 0 0 0,0-2 0 0 0,1 1 0 0 0,0-1 0 0 0,1 0 0 0 0,1 0 1 0 0,0-1-1 0 0,0-1 0 0 0,1 0 0 0 0,0 0 0 0 0,1-1 0 0 0,0 0 1 0 0,5 2-11 0 0,11-2-236 0 0,-1-37-4655 0 0,-15-1 45 0 0,1-3-5554 0 0,-7 23 3144 0 0</inkml:trace>
  <inkml:trace contextRef="#ctx0" brushRef="#br0" timeOffset="167361.965">12029 5203 1312 0 0,'0'0'2720'0'0,"0"0"-265"0"0,0 0-235 0 0,0 0-217 0 0,0 0-177 0 0,0 0-179 0 0,0 0-239 0 0,0 0-207 0 0,0 0-120 0 0,0 0-38 0 0,0 0-51 0 0,0 0-85 0 0,0 0-92 0 0,14 5-118 0 0,43 19-80 0 0,-30 16 239 0 0,-23-28-619 0 0,11 33 79 0 0,-2 1 0 0 0,-2 0-1 0 0,-2 1 1 0 0,-2 0 0 0 0,-2 1-1 0 0,-2-1 1 0 0,-2 16-316 0 0,-1-54-72 0 0,0-1 0 0 0,-1 1 0 0 0,0-1 0 0 0,0 1 0 0 0,-1-1 0 0 0,0 0 0 0 0,0 1 0 0 0,-1-1 0 0 0,0 0 0 0 0,0-1 0 0 0,-1 1 0 0 0,0 0 0 0 0,-1-1 1 0 0,0 0-1 0 0,0 0 0 0 0,0 0 0 0 0,-1-1 0 0 0,1 0 0 0 0,-2 0 0 0 0,1 0 0 0 0,-1-1 0 0 0,0 0 0 0 0,0 0 0 0 0,-5 2 72 0 0,-41 14-4011 0 0,29-12-3343 0 0,11-5-4065 0 0</inkml:trace>
  <inkml:trace contextRef="#ctx0" brushRef="#br0" timeOffset="167741.822">11352 5063 152 0 0,'0'0'1664'0'0,"0"0"-171"0"0,0 0 72 0 0,0 0 229 0 0,0 0 244 0 0,0 0 141 0 0,0 0-135 0 0,0 0-283 0 0,0 0-334 0 0,0 0-310 0 0,0 0-216 0 0,0 0-165 0 0,-32 33-89 0 0,-96 106-41 0 0,89-75-10 0 0,31-17-51 0 0,2 1 0 0 0,3-1-1 0 0,1 1 1 0 0,2 0 0 0 0,3 8-545 0 0,0-35 41 0 0,1 1 1 0 0,0-1 0 0 0,2 0-1 0 0,0-1 1 0 0,1 1-1 0 0,2-1 1 0 0,0 0 0 0 0,1-1-1 0 0,0 0 1 0 0,2-1 0 0 0,0 0-1 0 0,1-1 1 0 0,1 0-1 0 0,8 6-41 0 0,-14-15-118 0 0,1-1 0 0 0,0-1-1 0 0,0 1 1 0 0,0-2 0 0 0,1 1-1 0 0,0-1 1 0 0,0-1-1 0 0,0 0 1 0 0,1 0 0 0 0,0-1-1 0 0,-1 0 1 0 0,1-1 0 0 0,11 1 118 0 0,13 1-3868 0 0,-1-3-3371 0 0,-20-1-4142 0 0</inkml:trace>
  <inkml:trace contextRef="#ctx0" brushRef="#br0" timeOffset="170714.606">12955 5023 1328 0 0,'0'0'2219'0'0,"0"0"-314"0"0,0 0-203 0 0,0 0 33 0 0,0 0 38 0 0,0 0-48 0 0,0 0-237 0 0,0 0-386 0 0,0 0-337 0 0,0 0-177 0 0,0 0-26 0 0,0 9 36 0 0,0 390 4459 0 0,-18-259-4667 0 0,16-131-398 0 0,1-1-1 0 0,-1 1 1 0 0,0-1 0 0 0,-1 0-1 0 0,0 0 1 0 0,-1 0 0 0 0,1 0 0 0 0,-1 0-1 0 0,-1-1 1 0 0,0 1 0 0 0,0-1-1 0 0,0-1 1 0 0,-1 1 0 0 0,-2 1 8 0 0,5-47-17057 0 0,5 31 11293 0 0</inkml:trace>
  <inkml:trace contextRef="#ctx0" brushRef="#br0" timeOffset="171027.422">12795 5107 3569 0 0,'0'0'2604'0'0,"0"0"-1159"0"0,0 0-568 0 0,0 0 198 0 0,0 0 389 0 0,0 0 259 0 0,0 0-25 0 0,0 0-270 0 0,0 0-307 0 0,0 0-201 0 0,0 0-112 0 0,0 0-91 0 0,0 0-62 0 0,26-13-37 0 0,83-40-54 0 0,38 2 1146 0 0,-100 40-1582 0 0,1 1 1 0 0,1 3 0 0 0,-1 2 0 0 0,1 2 0 0 0,10 2-129 0 0,-70 23-2758 0 0,-12-6-4205 0 0,15-11 1709 0 0,2 0-3411 0 0</inkml:trace>
  <inkml:trace contextRef="#ctx0" brushRef="#br0" timeOffset="171420.332">12808 5431 4177 0 0,'0'0'2910'0'0,"0"0"-1220"0"0,0 0-484 0 0,0 0 136 0 0,0 0 216 0 0,0 0 33 0 0,0 0-199 0 0,0 0-232 0 0,0 0-154 0 0,0 0-78 0 0,0 0-45 0 0,0 0-95 0 0,19 0-110 0 0,61-4-65 0 0,18-14 817 0 0,65-14-459 0 0,-111 31-2002 0 0,-50 10-4145 0 0,-2-7 1311 0 0,0 2-7345 0 0</inkml:trace>
  <inkml:trace contextRef="#ctx0" brushRef="#br0" timeOffset="171708.77">13520 5487 14467 0 0,'0'0'874'0'0,"0"0"-382"0"0,0 0-190 0 0,0 0 143 0 0,0 0 180 0 0,0 0 91 0 0,0 0-72 0 0,0 0-224 0 0,0 0-176 0 0,-11 31-130 0 0,-33 98-80 0 0,33-83-115 0 0,11-42-467 0 0,0 7 330 0 0,4-8-7996 0 0,-2-3-2102 0 0</inkml:trace>
  <inkml:trace contextRef="#ctx0" brushRef="#br0" timeOffset="171709.77">13480 5078 14115 0 0,'0'0'1136'0'0,"0"0"-632"0"0,0 0-344 0 0,0 0-72 0 0,0 0-64 0 0,0 0-296 0 0,0 0-136 0 0,0 0-104 0 0,0 0-152 0 0,0 0-168 0 0,0 0-1057 0 0,0 0-2808 0 0,0 0-2056 0 0</inkml:trace>
  <inkml:trace contextRef="#ctx0" brushRef="#br0" timeOffset="172136.035">13688 5674 12291 0 0,'0'0'2019'0'0,"0"0"-718"0"0,0 0-244 0 0,0 0 63 0 0,0 0-29 0 0,0 0-139 0 0,0 0-252 0 0,0 0-261 0 0,0 0-128 0 0,0 0-37 0 0,0 0-16 0 0,0 0-37 0 0,0 0-24 0 0,8-19-35 0 0,27-59-54 0 0,-32 68-89 0 0,1 0 0 0 0,1 0 1 0 0,0 1-1 0 0,0-1 0 0 0,0 1 1 0 0,1 0-1 0 0,1 1 1 0 0,0-1-1 0 0,0 2 0 0 0,6-7-19 0 0,-12 13-13 0 0,0 0 0 0 0,0-1-1 0 0,0 1 1 0 0,1 0 0 0 0,-1 0-1 0 0,0 0 1 0 0,1 0 0 0 0,-1 0 0 0 0,0 0-1 0 0,1 0 1 0 0,0 1 0 0 0,-1-1-1 0 0,1 0 1 0 0,-1 1 0 0 0,1-1 0 0 0,0 1-1 0 0,-1-1 1 0 0,1 1 0 0 0,0 0-1 0 0,-1 0 1 0 0,1 0 0 0 0,0 0-1 0 0,-1 0 1 0 0,1 0 0 0 0,0 1 0 0 0,0-1-1 0 0,-1 0 1 0 0,1 1 0 0 0,-1-1-1 0 0,1 1 1 0 0,0 0 0 0 0,-1-1 0 0 0,1 1-1 0 0,-1 0 1 0 0,0 0 0 0 0,1 0-1 0 0,-1 0 1 0 0,0 0 0 0 0,1 0-1 0 0,-1 1 1 0 0,0-1 0 0 0,0 0 0 0 0,0 1-1 0 0,0-1 1 0 0,0 1 0 0 0,0-1-1 0 0,-1 1 1 0 0,1-1 0 0 0,0 1 0 0 0,-1-1-1 0 0,1 1 1 0 0,-1 0 0 0 0,0-1-1 0 0,1 1 1 0 0,-1 0 0 0 0,0-1 0 0 0,0 1-1 0 0,0 0 1 0 0,0 0 0 0 0,0 0 13 0 0,41 67 461 0 0,-39-68-382 0 0,0-1 1 0 0,0 1-1 0 0,0-1 0 0 0,0 0 0 0 0,0 1 1 0 0,0-1-1 0 0,0 0 0 0 0,0 0 0 0 0,0 0 1 0 0,0-1-1 0 0,0 1 0 0 0,0 0 0 0 0,0-1 1 0 0,0 0-1 0 0,0 1 0 0 0,0-1 0 0 0,-1 0 1 0 0,1 0-1 0 0,0 0 0 0 0,0 0 0 0 0,-1 0 1 0 0,1 0-1 0 0,0 0 0 0 0,-1-1 0 0 0,1 1 1 0 0,-1-1-1 0 0,0 1 0 0 0,2-2-79 0 0,3-4 87 0 0,0 0-1 0 0,-1-1 0 0 0,0 1 1 0 0,0-1-1 0 0,-1 0 0 0 0,1-1 1 0 0,-2 1-1 0 0,1-1 0 0 0,-1 1 0 0 0,-1-1 1 0 0,2-6-87 0 0,3 1-1482 0 0,-3 10-1799 0 0,1 3-4104 0 0,-3 1-4242 0 0</inkml:trace>
  <inkml:trace contextRef="#ctx0" brushRef="#br0" timeOffset="173235.525">14373 5354 7794 0 0,'0'0'3164'0'0,"0"0"-1275"0"0,0 0-616 0 0,0 0-132 0 0,0 0-99 0 0,0 0-151 0 0,0 0-172 0 0,0 0-215 0 0,0 0-130 0 0,0 0-76 0 0,0 0-31 0 0,0 0-41 0 0,-22 15-42 0 0,-65 50-46 0 0,54-24-18 0 0,32-34-97 0 0,-1-2 10 0 0,1-1 0 0 0,0 0-1 0 0,1 1 1 0 0,-1-1 0 0 0,1 0 0 0 0,-1 1 0 0 0,1-1 0 0 0,1 1-1 0 0,-1-1 1 0 0,1 1 0 0 0,-1-1 0 0 0,1 0 0 0 0,1 0 0 0 0,-1 1 0 0 0,1-1-1 0 0,-1 0 1 0 0,1 0 0 0 0,0 0 0 0 0,0 0 0 0 0,1-1 0 0 0,-1 1-1 0 0,1 0 1 0 0,0-1 0 0 0,0 0 0 0 0,0 0 0 0 0,0 0 0 0 0,1 0-1 0 0,-1 0 1 0 0,1-1 0 0 0,0 1 0 0 0,0-1 0 0 0,0 0 0 0 0,0 0-1 0 0,0 0 1 0 0,0-1 0 0 0,0 0 0 0 0,1 1 0 0 0,-1-2 0 0 0,0 1-1 0 0,1 0 1 0 0,-1-1 0 0 0,1 0 0 0 0,-1 0 0 0 0,0 0 0 0 0,2-1-33 0 0,2 1 122 0 0,0-1-1 0 0,-1 0 1 0 0,1 0 0 0 0,-1 0 0 0 0,1-1 0 0 0,-1-1 0 0 0,0 1 0 0 0,1-1 0 0 0,-2 0 0 0 0,1-1 0 0 0,0 0 0 0 0,-1 0-1 0 0,1 0 1 0 0,-1-1 0 0 0,0 0 0 0 0,-1 0 0 0 0,6-6-122 0 0,105-147 1373 0 0,-84 106-1224 0 0,-16 29-184 0 0,0-1 0 0 0,-2-1 0 0 0,0 0 0 0 0,-2-1 0 0 0,-1 0 0 0 0,-1-1 0 0 0,-1 0 0 0 0,-2 0 0 0 0,0-1 1 0 0,-2 0-1 0 0,0-12 35 0 0,-4 24-106 0 0,-1 1 0 0 0,-1 0 0 0 0,0-1 0 0 0,-1 1 1 0 0,-1 0-1 0 0,0 0 0 0 0,-1 1 0 0 0,-1-1 0 0 0,-1-1 106 0 0,4 10-30 0 0,-1 1 0 0 0,1 0 0 0 0,-1 0 0 0 0,0 0 0 0 0,0 0 0 0 0,-1 1 0 0 0,0 0 0 0 0,0-1 0 0 0,0 1 0 0 0,0 0 0 0 0,0 1 0 0 0,-1-1 0 0 0,1 1 0 0 0,-1 0 0 0 0,0 0 0 0 0,0 0 0 0 0,-1 1 0 0 0,1 0 0 0 0,0 0 0 0 0,-1 0 0 0 0,1 1 0 0 0,-1-1 0 0 0,0 1 0 0 0,1 1 0 0 0,-4-1 30 0 0,-1 1-10 0 0,0 0 0 0 0,1 1 1 0 0,-1 0-1 0 0,1 1 1 0 0,-1 0-1 0 0,1 0 0 0 0,0 1 1 0 0,0 0-1 0 0,0 0 0 0 0,0 1 1 0 0,1 1-1 0 0,-1-1 1 0 0,1 1-1 0 0,0 1 0 0 0,0 0 1 0 0,1 0-1 0 0,0 0 0 0 0,0 1 1 0 0,-4 4 9 0 0,1 1 45 0 0,1 1-1 0 0,0 0 1 0 0,1 1 0 0 0,0-1-1 0 0,1 1 1 0 0,1 1 0 0 0,0-1 0 0 0,1 1-1 0 0,1 0 1 0 0,0 0 0 0 0,1 1-1 0 0,0-1 1 0 0,1 1 0 0 0,1 0 0 0 0,1-1-1 0 0,0 1 1 0 0,1 0 0 0 0,1-1-1 0 0,3 15-44 0 0,2-10 126 0 0,1 0-1 0 0,2-1 0 0 0,0 0 1 0 0,0-1-1 0 0,2 0 1 0 0,0-1-1 0 0,1 0 0 0 0,1-1 1 0 0,0 0-1 0 0,1-2 0 0 0,1 1 1 0 0,1-2-1 0 0,6 5-125 0 0,33 25 514 0 0,3-2 0 0 0,1-3 0 0 0,44 21-514 0 0,-33-16 61 0 0,-66-40 106 0 0,1 0-1097 0 0,-5-2-3479 0 0,0 0-3448 0 0,-1-4-4077 0 0</inkml:trace>
  <inkml:trace contextRef="#ctx0" brushRef="#br0" timeOffset="175641.588">15569 4990 4521 0 0,'0'0'3147'0'0,"0"0"-627"0"0,0 0-535 0 0,0 0-195 0 0,0 0-96 0 0,0 0-105 0 0,0 0-239 0 0,0 0-280 0 0,0 0-264 0 0,0 0-246 0 0,0 0-175 0 0,-1-3-123 0 0,-5-7-80 0 0,4 8-50 0 0,2 13 280 0 0,31 92 1500 0 0,-17-23-1447 0 0,-3 0 1 0 0,-3 0-1 0 0,-5 1 0 0 0,-5 72-465 0 0,1-50-267 0 0,37-100-2295 0 0,-2-33-2689 0 0,-21 15-1818 0 0,-5 10-3704 0 0</inkml:trace>
  <inkml:trace contextRef="#ctx0" brushRef="#br0" timeOffset="176263.445">15971 5078 8090 0 0,'0'0'2166'0'0,"0"0"-924"0"0,0 0-541 0 0,0 0-89 0 0,0 0 203 0 0,0 0 275 0 0,0 0 121 0 0,0 0-26 0 0,0 0-153 0 0,0 0-200 0 0,0 0-158 0 0,0 0-80 0 0,0 0-51 0 0,8 19-40 0 0,28 61-2 0 0,17 20 1030 0 0,40 116-46 0 0,-75-146-1261 0 0,-2 12-18 0 0,-3-90 1329 0 0,27-92-1048 0 0,43-174-311 0 0,-38 148-881 0 0,-44 126 509 0 0,4-10-1293 0 0,-4 6-2461 0 0,-1 0-4330 0 0,0 3-3215 0 0</inkml:trace>
  <inkml:trace contextRef="#ctx0" brushRef="#br0" timeOffset="176729.126">15936 4783 7778 0 0,'0'0'2145'0'0,"0"0"-438"0"0,0 0-61 0 0,0 0 139 0 0,0 0 7 0 0,0 0-188 0 0,0 0-374 0 0,0 0-422 0 0,0 0-288 0 0,0 0-182 0 0,0 0-120 0 0,0 0-59 0 0,0 0-14 0 0,2 1 33 0 0,33 6 505 0 0,0-1 1 0 0,1-1-1 0 0,0-3 0 0 0,0-1 1 0 0,10-1-684 0 0,80 4 477 0 0,-23 7-385 0 0,-115-15 1467 0 0,-99-91-1212 0 0,53 30-353 0 0,34 16-1803 0 0,24 49 762 0 0,7 0-10414 0 0,-3 0-473 0 0</inkml:trace>
  <inkml:trace contextRef="#ctx0" brushRef="#br0" timeOffset="177304.638">16786 4890 1552 0 0,'0'0'2389'0'0,"0"0"-303"0"0,0 0-43 0 0,0 0 127 0 0,0 0 55 0 0,0 0-130 0 0,0 0-261 0 0,0 0-354 0 0,0 0-299 0 0,0 0-233 0 0,0 0-195 0 0,0 0-142 0 0,0 0-93 0 0,0-5-86 0 0,-1-17-64 0 0,-2 97 1606 0 0,-13 440 17 0 0,14-386-2433 0 0,2-129 261 0 0,0 0-35 0 0,0 0-64 0 0,0 0-111 0 0,0 0-149 0 0,0 0-192 0 0,2-7-10588 0 0,1 3-28 0 0</inkml:trace>
  <inkml:trace contextRef="#ctx0" brushRef="#br0" timeOffset="179818.944">17491 5247 0 0 0,'0'0'1362'0'0,"0"0"202"0"0,0 0 191 0 0,0 0 19 0 0,0 0-103 0 0,0 0-164 0 0,0 0-180 0 0,0 0-120 0 0,9-5-70 0 0,27-14-19 0 0,-28 14 6 0 0,-8 5-10 0 0,0 0-49 0 0,0 0-86 0 0,0 0-109 0 0,0 0-96 0 0,0 0-96 0 0,-113 15 1852 0 0,-18 62-2372 0 0,126-73-161 0 0,1 0-1 0 0,-1 0 1 0 0,1 0-1 0 0,0 1 1 0 0,0 0-1 0 0,0-1 1 0 0,0 2-1 0 0,1-1 1 0 0,0 0-1 0 0,0 0 1 0 0,0 1 0 0 0,1 0-1 0 0,0-1 1 0 0,0 1-1 0 0,0 0 1 0 0,1 0-1 0 0,0 0 1 0 0,0 0-1 0 0,0 1 1 0 0,1-1-1 0 0,0 0 1 0 0,0 0-1 0 0,1 3 4 0 0,0-6 4 0 0,0 0-1 0 0,0 0 0 0 0,1 0 1 0 0,-1 0-1 0 0,0 0 0 0 0,1-1 1 0 0,0 1-1 0 0,0-1 0 0 0,0 1 0 0 0,0-1 1 0 0,0 0-1 0 0,0 0 0 0 0,1 0 1 0 0,-1 0-1 0 0,1 0 0 0 0,-1 0 1 0 0,1-1-1 0 0,0 1 0 0 0,-1-1 1 0 0,1 1-1 0 0,0-1 0 0 0,0 0 1 0 0,0-1-1 0 0,0 1 0 0 0,0 0 0 0 0,0-1 1 0 0,0 1-1 0 0,1-1 0 0 0,-1 0 1 0 0,0 0-4 0 0,92-16 286 0 0,72-102-97 0 0,-167 117-201 0 0,1 0-1 0 0,0 0 1 0 0,0 0 0 0 0,0-1-1 0 0,0 1 1 0 0,0 0-1 0 0,0 0 1 0 0,0 0-1 0 0,1 1 1 0 0,-1-1 0 0 0,0 0-1 0 0,0 0 1 0 0,1 1-1 0 0,-1-1 1 0 0,0 0 0 0 0,1 1-1 0 0,-1-1 1 0 0,1 1-1 0 0,-1 0 1 0 0,1 0-1 0 0,-1-1 1 0 0,0 1 0 0 0,1 0-1 0 0,-1 0 1 0 0,1 0-1 0 0,-1 1 1 0 0,1-1 0 0 0,-1 0-1 0 0,1 0 1 0 0,-1 1-1 0 0,1-1 1 0 0,-1 1 0 0 0,0-1-1 0 0,1 1 1 0 0,-1 0-1 0 0,0 0 1 0 0,0-1-1 0 0,1 1 1 0 0,-1 0 0 0 0,0 0-1 0 0,0 0 1 0 0,0 0-1 0 0,0 0 1 0 0,0 1 0 0 0,0-1-1 0 0,0 0 1 0 0,-1 0-1 0 0,1 0 1 0 0,0 1-1 0 0,-1-1 1 0 0,1 1 0 0 0,0 0 12 0 0,0 3-3 0 0,1-1 0 0 0,-1 0 1 0 0,1 0-1 0 0,0-1 1 0 0,0 1-1 0 0,0 0 0 0 0,0 0 1 0 0,1-1-1 0 0,0 0 1 0 0,0 1-1 0 0,0-1 0 0 0,0 0 1 0 0,0 0-1 0 0,0-1 0 0 0,1 1 1 0 0,-1-1-1 0 0,1 0 1 0 0,0 1-1 0 0,0-2 0 0 0,0 1 1 0 0,0 0-1 0 0,0-1 1 0 0,0 0-1 0 0,0 0 0 0 0,0 0 1 0 0,1 0-1 0 0,0-1 3 0 0,10-4 61 0 0,0 0 1 0 0,0-1-1 0 0,-1-1 1 0 0,0-1-1 0 0,0 0 1 0 0,-1 0-1 0 0,1-2 0 0 0,-2 1 1 0 0,1-2-1 0 0,-1 0 1 0 0,-1 0-1 0 0,0-1 0 0 0,0 0 1 0 0,-1-1-1 0 0,-1 0 1 0 0,0-1-1 0 0,0 0 1 0 0,-2 0-1 0 0,5-10-61 0 0,13-25 71 0 0,-2-1 0 0 0,-2-2 0 0 0,-3 0 1 0 0,-1-1-1 0 0,-3 0 0 0 0,-2-1 0 0 0,-3-1 0 0 0,-1-14-71 0 0,8-167 40 0 0,-15 234-32 0 0,-1 0 0 0 0,0 0-1 0 0,0 1 1 0 0,0-1 0 0 0,0 0-1 0 0,0 0 1 0 0,0 1 0 0 0,0-1 0 0 0,0 0-1 0 0,0 0 1 0 0,0 1 0 0 0,0-1-1 0 0,0 0 1 0 0,-1 1 0 0 0,1-1-1 0 0,0 0 1 0 0,0 0 0 0 0,-1 1-1 0 0,1-1 1 0 0,-1 1 0 0 0,1-1-1 0 0,0 0 1 0 0,-1 1 0 0 0,1-1-1 0 0,-1 1 1 0 0,0-1 0 0 0,1 1 0 0 0,-1-1-1 0 0,1 1 1 0 0,-1-1 0 0 0,0 1-1 0 0,1 0 1 0 0,-1-1 0 0 0,0 1-1 0 0,1 0 1 0 0,-1 0 0 0 0,0-1-1 0 0,1 1 1 0 0,-1 0 0 0 0,0 0-1 0 0,0 0 1 0 0,0 0-8 0 0,-12 34-176 0 0,6-7 203 0 0,2-1 0 0 0,1 1 0 0 0,1 0 0 0 0,1 0 0 0 0,1 20-27 0 0,0 22 207 0 0,3 1 0 0 0,3-1 0 0 0,13 67-207 0 0,48 177 226 0 0,-46-224-196 0 0,-71-171-4376 0 0,40 59 2441 0 0,-4-6-2203 0 0,4 9-2656 0 0,4 8-2541 0 0</inkml:trace>
  <inkml:trace contextRef="#ctx0" brushRef="#br0" timeOffset="180185.627">17780 5008 3929 0 0,'0'0'2359'0'0,"0"0"-219"0"0,0 0-139 0 0,0 0-55 0 0,0 0-78 0 0,0 0-176 0 0,0 0-358 0 0,0 0-351 0 0,0 0-198 0 0,0 0-58 0 0,0 0-13 0 0,0 0-38 0 0,0 0-64 0 0,22-3-75 0 0,155-19 837 0 0,-145 20-1506 0 0,202-6 1942 0 0,-156 11-4026 0 0,-2 4-3621 0 0,-63-4-5696 0 0</inkml:trace>
  <inkml:trace contextRef="#ctx0" brushRef="#br0" timeOffset="180758.619">19242 4780 6569 0 0,'0'0'3245'0'0,"0"0"-1222"0"0,0 0-739 0 0,0 0-62 0 0,0 0 124 0 0,0 0 23 0 0,0 0-146 0 0,0 0-281 0 0,0 0-302 0 0,0 0-217 0 0,0 0-113 0 0,0 0-76 0 0,0 0-2 0 0,7 10 396 0 0,-2 3-303 0 0,0 0-1 0 0,-1 1 1 0 0,0-1 0 0 0,-1 1-1 0 0,-1 0 1 0 0,0 0 0 0 0,-1 0-1 0 0,0 0 1 0 0,-1 0 0 0 0,-1 0-1 0 0,-2 13-324 0 0,-2 12 167 0 0,-3 0 0 0 0,-1 0 0 0 0,-2-1 0 0 0,-2 0 0 0 0,-1-1 0 0 0,-14 26-167 0 0,21-49 16 0 0,-49 123 89 0 0,55-135-102 0 0,0-1 0 0 0,1 1-1 0 0,-1 0 1 0 0,1-1 0 0 0,-1 1 0 0 0,1 0-1 0 0,-1 0 1 0 0,1-1 0 0 0,0 1 0 0 0,0 0-1 0 0,0 0 1 0 0,0-1 0 0 0,0 1-1 0 0,1 0 1 0 0,-1 0 0 0 0,0-1 0 0 0,1 1-1 0 0,-1 0 1 0 0,1-1 0 0 0,0 1 0 0 0,-1 0-1 0 0,1-1 1 0 0,0 1 0 0 0,0-1-1 0 0,0 1 1 0 0,0-1 0 0 0,0 0 0 0 0,1 1-1 0 0,-1-1 1 0 0,0 0 0 0 0,0 0 0 0 0,1 0-1 0 0,-1 0 1 0 0,1 0 0 0 0,-1 0-1 0 0,1 0 1 0 0,0 0 0 0 0,-1-1 0 0 0,1 1-1 0 0,-1-1 1 0 0,1 1 0 0 0,0-1 0 0 0,0 0-1 0 0,-1 1 1 0 0,1-1-3 0 0,143-8 946 0 0,-22-17-586 0 0,-123 25-416 0 0,1 0 0 0 0,0 0 0 0 0,0 0 0 0 0,0 0 1 0 0,0 0-1 0 0,0 0 0 0 0,-1 0 0 0 0,1 0 0 0 0,0 0 0 0 0,0-1 1 0 0,0 1-1 0 0,0 0 0 0 0,-1-1 0 0 0,1 1 0 0 0,0 0 0 0 0,0-1 1 0 0,-1 1-1 0 0,1-1 0 0 0,0 1 0 0 0,-1-1 0 0 0,1 1 1 0 0,0-1-1 0 0,-1 0 0 0 0,1 1 0 0 0,-1-1 0 0 0,1 0 0 0 0,-1 1 1 0 0,1-1-1 0 0,-1 0 0 0 0,1 0 0 0 0,-1 1 0 0 0,0-1 1 0 0,0 0-1 0 0,1 0 0 0 0,-1 0 0 0 0,0 1 0 0 0,0-1 0 0 0,0 0 1 0 0,0 0-1 0 0,0 0 0 0 0,0 0 0 0 0,0 0 0 0 0,0 0 1 0 0,0 1-1 0 0,0-1 0 0 0,0 0 0 0 0,-1 0 0 0 0,1 0 0 0 0,0 1 1 0 0,-1-1-1 0 0,1 0 0 0 0,-1 0 0 0 0,1 1 0 0 0,0-1 0 0 0,-1 0 56 0 0,-7-16-4811 0 0,-1 4-3959 0 0,5 8-2391 0 0</inkml:trace>
  <inkml:trace contextRef="#ctx0" brushRef="#br0" timeOffset="181074.294">18899 5133 12611 0 0,'0'0'1315'0'0,"0"0"-597"0"0,0 0-89 0 0,0 0 261 0 0,0 0 265 0 0,0 0 112 0 0,0 0-68 0 0,0 0-217 0 0,0 0-179 0 0,0 0-98 0 0,0 0-95 0 0,36-2-66 0 0,114-9-55 0 0,126-17 922 0 0,-224 23-1383 0 0,1 1-1822 0 0,-18 3-10068 0 0,-29 1 162 0 0</inkml:trace>
  <inkml:trace contextRef="#ctx0" brushRef="#br0" timeOffset="181388.781">19746 5085 10106 0 0,'0'0'4929'0'0,"0"0"-3072"0"0,0 0-1101 0 0,0 0 43 0 0,0 0 163 0 0,0 0 128 0 0,0 0-82 0 0,0 0-206 0 0,0 0-163 0 0,0 0-139 0 0,0 0-92 0 0,0 0-69 0 0,25-3-42 0 0,79-12-78 0 0,18 10 821 0 0,-85 5-2750 0 0,3-3-4927 0 0,-40 4 1185 0 0,0 2-5444 0 0</inkml:trace>
  <inkml:trace contextRef="#ctx0" brushRef="#br0" timeOffset="181670.987">19774 5233 3649 0 0,'0'0'2446'0'0,"0"0"-1233"0"0,0 0-263 0 0,0 0 269 0 0,0 0 132 0 0,0 0-28 0 0,0 0-115 0 0,0 0-149 0 0,0 0-124 0 0,0 0-153 0 0,0 0-163 0 0,36 1-152 0 0,115 2-136 0 0,-62-15-2 0 0,-74 8-697 0 0,62-16 314 0 0,-28 4-7620 0 0,-39 12-2111 0 0</inkml:trace>
  <inkml:trace contextRef="#ctx0" brushRef="#br0" timeOffset="182009.223">20582 4710 8682 0 0,'0'0'2006'0'0,"0"0"-447"0"0,0 0-31 0 0,0 0 163 0 0,0 0 33 0 0,0 0-171 0 0,0 0-344 0 0,0 0-370 0 0,0 0-236 0 0,0 0-126 0 0,0 0-78 0 0,0 0-51 0 0,0 0-54 0 0,0 0-41 0 0,0 22 869 0 0,-15 52 50 0 0,-5 47-352 0 0,-40 177-81 0 0,27-106-711 0 0,29-149-342 0 0,3-24-2984 0 0,1-19 945 0 0,0 0-3213 0 0,0 0-6076 0 0</inkml:trace>
  <inkml:trace contextRef="#ctx0" brushRef="#br0" timeOffset="182683.683">21057 5063 1680 0 0,'0'0'1557'0'0,"0"0"-250"0"0,0 0 70 0 0,0 0 272 0 0,0 0 279 0 0,0 0 46 0 0,0 0-229 0 0,0 0-348 0 0,0 0-269 0 0,0 0-140 0 0,0 0-62 0 0,0 0-37 0 0,0 0-65 0 0,-1-5-98 0 0,-5-17-85 0 0,-33 12 2549 0 0,33 10-2996 0 0,-3 1-136 0 0,-1 1 0 0 0,1-1 1 0 0,-1 2-1 0 0,1-1 0 0 0,0 1 0 0 0,0 1 0 0 0,0-1 1 0 0,0 2-1 0 0,1-1 0 0 0,-1 1 0 0 0,1 0 1 0 0,0 1-1 0 0,1 0 0 0 0,0 0 0 0 0,-4 4-58 0 0,8-6 1 0 0,1 1 1 0 0,-1-1-1 0 0,1 1 0 0 0,0 0 0 0 0,0-1 0 0 0,1 1 0 0 0,0 0 1 0 0,-1 0-1 0 0,1 0 0 0 0,1 0 0 0 0,-1 0 0 0 0,1 0 0 0 0,0 1 0 0 0,0-1 1 0 0,1 5-2 0 0,-1-1-14 0 0,1-4 14 0 0,1-1 0 0 0,-1 0 0 0 0,1 1 0 0 0,0-1 0 0 0,0 0 0 0 0,0 0 0 0 0,0 0 0 0 0,1 0 0 0 0,0 0 0 0 0,0-1 0 0 0,0 1 0 0 0,0-1 0 0 0,0 0-1 0 0,1 0 1 0 0,1 1 0 0 0,17 19 19 0 0,1 5-16 0 0,-19-25 9 0 0,-1 0 0 0 0,1 1 1 0 0,-1 0-1 0 0,0-1 0 0 0,0 1 1 0 0,-1 0-1 0 0,1 1 0 0 0,-1-1 1 0 0,0 0-1 0 0,0 1 1 0 0,0-1-1 0 0,0 1 0 0 0,-1 0 1 0 0,0-1-1 0 0,0 1 0 0 0,0 0 1 0 0,-1 0-1 0 0,0 1-12 0 0,-1 0 52 0 0,-1-1 0 0 0,0 1 0 0 0,-1-1 0 0 0,1 0 0 0 0,-1 0 0 0 0,0 0 0 0 0,0 0 0 0 0,-1-1 0 0 0,1 1 0 0 0,-1-1 0 0 0,0 0 0 0 0,0 0 0 0 0,-1 0 0 0 0,1 0 0 0 0,-1-1 0 0 0,0 0 0 0 0,0 0 0 0 0,0 0-1 0 0,0 0 1 0 0,0-1 0 0 0,-1 0 0 0 0,1 0 0 0 0,-1 0 0 0 0,1-1 0 0 0,-1 0 0 0 0,0 0 0 0 0,1-1 0 0 0,-1 1 0 0 0,0-1 0 0 0,0 0 0 0 0,1-1 0 0 0,-3 1-52 0 0,1 0-395 0 0,-45-7 624 0 0,38-3-2764 0 0,2-7-3588 0 0,11 14-5571 0 0</inkml:trace>
  <inkml:trace contextRef="#ctx0" brushRef="#br0" timeOffset="186074.617">10864 6315 672 0 0,'0'0'754'0'0,"0"0"-386"0"0,0 0-51 0 0,0 0 313 0 0,0 0 236 0 0,0 0 139 0 0,0 0 62 0 0,0 0 5 0 0,0 0 16 0 0,0 0-21 0 0,26-9-75 0 0,84-26-73 0 0,64-6 2160 0 0,302-33 790 0 0,-291 50-3041 0 0,329-29 369 0 0,-162 27-236 0 0,-133 1-362 0 0,30-5-147 0 0,21 1-92 0 0,38 3-76 0 0,228-40 295 0 0,1 33-79 0 0,-332 25-360 0 0,-118 4-98 0 0,107-5 392 0 0,160-29-434 0 0,4-13 312 0 0,-180 33-33 0 0,155 6-279 0 0,-102 1 23 0 0,-3-8 13 0 0,-61 11-34 0 0,39 2 10 0 0,4-5-26 0 0,30 4 10 0 0,363-1 22 0 0,583 8 125 0 0,-756 7-138 0 0,270 0 42 0 0,-156-3-7 0 0,-478 10-89 0 0,-70-9-2329 0 0,-6-5-7914 0 0,6 3-1581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3046 310 4241 0 0,'0'0'2611'0'0,"0"0"-308"0"0,0 0-62 0 0,0 0 38 0 0,0 0-39 0 0,0 0-273 0 0,0 0-444 0 0,0 0-410 0 0,0 0-284 0 0,0 0-167 0 0,0 0-114 0 0,0 0-75 0 0,0 0-121 0 0,-20 11 494 0 0,67-44 90 0 0,-31 19-578 0 0,-22 17 91 0 0,-36 39-1966 0 0,34-33-2955 0 0,2 1-3985 0 0,4-9-3068 0 0</inkml:trace>
  <inkml:trace contextRef="#ctx0" brushRef="#br0" timeOffset="412.603">3068 571 5289 0 0,'0'0'2907'0'0,"0"0"-1116"0"0,0 0-248 0 0,0 0 254 0 0,0 0 183 0 0,0 0-101 0 0,0 0-389 0 0,0 0-435 0 0,0 0-256 0 0,0 0-94 0 0,0 0-57 0 0,0 0-62 0 0,0 0-85 0 0,5 15 837 0 0,-34 36-579 0 0,56-52-455 0 0,3-16 488 0 0,-62 43-380 0 0,7-4-421 0 0,25-22-91 0 0,0 0-36 0 0,0 0-54 0 0,0 0-23 0 0,13-1-1083 0 0,-4-6-389 0 0,-2 1-2845 0 0,-3 5-7261 0 0</inkml:trace>
  <inkml:trace contextRef="#ctx0" brushRef="#br0" timeOffset="-1980.618">849 63 3409 0 0,'0'0'1744'0'0,"0"0"-386"0"0,0 0-199 0 0,0 0 112 0 0,0 0 193 0 0,0 0 132 0 0,0 0-47 0 0,0 0-201 0 0,0 0-251 0 0,0 0-267 0 0,0 0-221 0 0,-14 4 497 0 0,-31 80 498 0 0,4 2 1 0 0,-28 87-1605 0 0,-5 10 396 0 0,-56 111-187 0 0,126-283 18 0 0,71-150 10 0 0,191-442-207 0 0,-199 403 50 0 0,-85 318 592 0 0,34 59-362 0 0,57 84-183 0 0,-58-262-131 0 0,-5-12 2 0 0,0 0 1 0 0,1-1 0 0 0,0 0 0 0 0,0 1 0 0 0,1-1-1 0 0,0-1 1 0 0,0 1 0 0 0,1 0 0 0 0,0-1 0 0 0,1 0-1 0 0,-1 0 1 0 0,1-1 0 0 0,1 0 0 0 0,0 2 1 0 0,-5-8 24 0 0,0 1 0 0 0,0-1 0 0 0,0 1 1 0 0,0-1-1 0 0,1 0 0 0 0,-1 0 0 0 0,0 0 1 0 0,0 0-1 0 0,0 0 0 0 0,0 0 0 0 0,0-1 1 0 0,0 1-1 0 0,0-1 0 0 0,0 1 0 0 0,0-1 0 0 0,0 0 1 0 0,-1 0-1 0 0,1 1 0 0 0,0-2 0 0 0,0 1 1 0 0,-1 0-1 0 0,1 0 0 0 0,0 0 0 0 0,-1-1-24 0 0,15-17 157 0 0,-2 0-1 0 0,-1-2 0 0 0,0 1 1 0 0,-1-2-1 0 0,-2 0 0 0 0,0 0 1 0 0,7-23-157 0 0,-7 18 62 0 0,12-26-18 0 0,-3-1 0 0 0,-2-1 0 0 0,-2-1 0 0 0,-3 0 0 0 0,-3 0 0 0 0,-2-1 0 0 0,0-52-44 0 0,-7 109-86 0 0,0 0 0 0 0,-1 0 0 0 0,1 1 1 0 0,0-1-1 0 0,-1 0 0 0 0,1 0 0 0 0,0 0 1 0 0,-1 0-1 0 0,1 0 0 0 0,0 0 0 0 0,0 0 1 0 0,-1 0-1 0 0,1-1 0 0 0,0 1 0 0 0,-1 0 0 0 0,1 0 1 0 0,0 0-1 0 0,0 0 0 0 0,-1 0 0 0 0,1 0 1 0 0,0 0-1 0 0,-1-1 0 0 0,1 1 0 0 0,0 0 1 0 0,0 0-1 0 0,0 0 0 0 0,-1-1 0 0 0,1 1 1 0 0,0 0-1 0 0,0 0 0 0 0,0-1 0 0 0,-1 1 1 0 0,1 0-1 0 0,0 0 0 0 0,0-1 0 0 0,0 1 1 0 0,0 0-1 0 0,0 0 0 0 0,0-1 0 0 0,0 1 1 0 0,0 0-1 0 0,0-1 0 0 0,0 1 86 0 0,-1 5-666 0 0,0 8-1367 0 0,1-3-2197 0 0,0 1-5854 0 0</inkml:trace>
  <inkml:trace contextRef="#ctx0" brushRef="#br0" timeOffset="-1613.238">1413 394 10410 0 0,'0'0'1737'0'0,"0"0"-404"0"0,0 0-165 0 0,0 0-10 0 0,0 0-82 0 0,0 0-192 0 0,0 0-253 0 0,0 0-225 0 0,0 0-153 0 0,0 0-81 0 0,-12 33-48 0 0,-33 101-24 0 0,43-132-94 0 0,1 0 0 0 0,0 0 0 0 0,0 1 0 0 0,0-1 0 0 0,0 0 0 0 0,0 1 0 0 0,1-1 0 0 0,-1 1 1 0 0,1-1-1 0 0,-1 1 0 0 0,1-1 0 0 0,0 1 0 0 0,0-1 0 0 0,0 1 0 0 0,1-1 0 0 0,-1 1 0 0 0,0-1 0 0 0,1 1 0 0 0,0-1 0 0 0,0 1 0 0 0,-1-1 0 0 0,1 1 0 0 0,0-1 0 0 0,1 1-6 0 0,3 5 37 0 0,-2-3 46 0 0,0 0 0 0 0,0 1 1 0 0,0-2-1 0 0,1 1 1 0 0,0 0-1 0 0,0-1 1 0 0,0 0-1 0 0,0 1 1 0 0,1-2-1 0 0,-1 1 0 0 0,1 0 1 0 0,0-1-1 0 0,0 0 1 0 0,0 0-1 0 0,1-1 1 0 0,-1 1-1 0 0,1-1 1 0 0,-1 0-1 0 0,1-1 1 0 0,0 1-1 0 0,0-1 0 0 0,-1 0 1 0 0,1-1-1 0 0,0 0 1 0 0,0 1-1 0 0,0-2 1 0 0,0 1-1 0 0,0-1 1 0 0,0 0-1 0 0,0 0 0 0 0,-1 0 1 0 0,1-1-1 0 0,0 0 1 0 0,-1 0-1 0 0,0-1 1 0 0,1 1-1 0 0,-1-1 1 0 0,0 0-1 0 0,0-1 1 0 0,0 1-1 0 0,-1-1 0 0 0,1 0 1 0 0,-1 0-1 0 0,0 0 1 0 0,0-1-1 0 0,0 1 1 0 0,2-6-84 0 0,-1 0 73 0 0,0-1 1 0 0,-1 1-1 0 0,0-1 1 0 0,-1 0-1 0 0,0 0 1 0 0,-1 0-1 0 0,0 0 1 0 0,0-1-1 0 0,-2 1 1 0 0,1 0-1 0 0,-1-1 1 0 0,-1 1-1 0 0,0-1 1 0 0,-1 1-1 0 0,-1-6-73 0 0,2 11-81 0 0,-1 0 0 0 0,1 0 0 0 0,-1 0 0 0 0,0 0 0 0 0,-1 0 0 0 0,1 0 0 0 0,-1 1 0 0 0,0-1 1 0 0,0 1-1 0 0,-1 0 0 0 0,0 0 0 0 0,0 0 0 0 0,0 0 0 0 0,0 1 0 0 0,-1 0 0 0 0,0 0 0 0 0,0 0 0 0 0,0 0 0 0 0,0 1 0 0 0,-1 0 0 0 0,1 0 0 0 0,-1 0 0 0 0,1 1 0 0 0,-1-1 0 0 0,0 2 0 0 0,0-1 0 0 0,0 0 0 0 0,-5 1 81 0 0,-19 3-2977 0 0,12 6-3829 0 0,11 0-4474 0 0</inkml:trace>
  <inkml:trace contextRef="#ctx0" brushRef="#br0" timeOffset="-1301.126">1936 41 10962 0 0,'0'0'2326'0'0,"0"0"-477"0"0,0 0-305 0 0,0 0-54 0 0,0 0-131 0 0,0 0-231 0 0,0 0-352 0 0,0 0-284 0 0,0 0-103 0 0,0 0 24 0 0,0 0 45 0 0,0 0-7 0 0,0 0-50 0 0,2 20-75 0 0,16 123 383 0 0,30 198 209 0 0,-35-161-2238 0 0,-13-179 838 0 0,0-1-273 0 0,-11-11-5078 0 0,7 7-930 0 0,2 0-4075 0 0</inkml:trace>
  <inkml:trace contextRef="#ctx0" brushRef="#br0" timeOffset="-1015.695">1724 394 7834 0 0,'0'0'1561'0'0,"0"0"-648"0"0,0 0-17 0 0,0 0 371 0 0,0 0 190 0 0,0 0-14 0 0,0 0-157 0 0,0 0-178 0 0,0 0-212 0 0,0 0-192 0 0,35 1-177 0 0,111 1-157 0 0,28-1-53 0 0,-87 16-2819 0 0,-60-3-2731 0 0,-5 4-5500 0 0,-16-12 8622 0 0</inkml:trace>
  <inkml:trace contextRef="#ctx0" brushRef="#br0" timeOffset="-370.447">2265 527 0 0 0,'0'0'1436'0'0,"0"0"699"0"0,0 0 201 0 0,0 0-79 0 0,0 0-176 0 0,0 0-247 0 0,0 0-230 0 0,0 0-224 0 0,0 0-166 0 0,0 0-110 0 0,0 0-112 0 0,0 0-60 0 0,31 7-70 0 0,97 21-110 0 0,-126-26-715 0 0,0-2 0 0 0,0 1 0 0 0,0 0 0 0 0,0 0 1 0 0,0-1-1 0 0,-1 1 0 0 0,1-1 0 0 0,0 1 0 0 0,0-1 0 0 0,1 0 0 0 0,-1 0 0 0 0,0 0 0 0 0,0 0 0 0 0,0 0 0 0 0,0 0 1 0 0,0-1-1 0 0,0 1 0 0 0,0-1 0 0 0,0 1 0 0 0,0-1 0 0 0,-1 0 0 0 0,1 0 0 0 0,0 0 0 0 0,0 0 0 0 0,0 0 0 0 0,-1 0 0 0 0,2-1-37 0 0,2-3 211 0 0,2-1-110 0 0,0 0 0 0 0,-1 0-1 0 0,1 0 1 0 0,-1-1-1 0 0,-1 1 1 0 0,1-2-1 0 0,-1 1 1 0 0,-1 0 0 0 0,1-1-1 0 0,-1 0 1 0 0,-1 0-1 0 0,1 0 1 0 0,-1-1-1 0 0,-1 1 1 0 0,0-1 0 0 0,0 0-1 0 0,0 1 1 0 0,-1-1-1 0 0,-1 0 1 0 0,1 0 0 0 0,-1 0-1 0 0,-1 0 1 0 0,0 0-1 0 0,-1-6-100 0 0,1 11-17 0 0,-1 0 1 0 0,0 0-1 0 0,1 0 0 0 0,-1 0 0 0 0,0 0 1 0 0,-1 0-1 0 0,1 1 0 0 0,-1-1 0 0 0,0 1 1 0 0,1 0-1 0 0,-1 0 0 0 0,-1 0 0 0 0,1 0 1 0 0,0 0-1 0 0,-1 1 0 0 0,0-1 0 0 0,1 1 1 0 0,-1 0-1 0 0,0 0 0 0 0,0 0 0 0 0,0 1 1 0 0,0-1-1 0 0,-1 1 0 0 0,1 0 0 0 0,0 0 1 0 0,0 1-1 0 0,-1-1 0 0 0,1 1 0 0 0,0 0 1 0 0,-1 0-1 0 0,1 1 0 0 0,0-1 0 0 0,-1 1 1 0 0,1 0-1 0 0,0 0 0 0 0,0 0 0 0 0,-1 0 1 0 0,1 1-1 0 0,-2 1 17 0 0,-9 10-35 0 0,1 1 0 0 0,0 0 0 0 0,1 1 1 0 0,1 0-1 0 0,0 1 0 0 0,2 0 0 0 0,-1 1 1 0 0,2 0-1 0 0,0 1 0 0 0,1 0 0 0 0,1 0 0 0 0,1 1 1 0 0,-4 17 34 0 0,8-31 1 0 0,-1 1 0 0 0,1 0 0 0 0,1-1 0 0 0,-1 1 0 0 0,1 0 0 0 0,0 0 0 0 0,0 0 0 0 0,1 1 0 0 0,-1-1 0 0 0,1 0 0 0 0,1 0 0 0 0,-1 0 0 0 0,1 0 0 0 0,0 0 0 0 0,1 0 0 0 0,-1 0 0 0 0,1 0 0 0 0,0-1 0 0 0,1 1 0 0 0,-1 0 0 0 0,1-1 0 0 0,0 0 1 0 0,0 0-1 0 0,1 0 0 0 0,0 0 0 0 0,0 0 0 0 0,3 3-1 0 0,8-1-20 0 0,1-1 1 0 0,-1 0-1 0 0,1-1 1 0 0,0 0 0 0 0,1-1-1 0 0,-1-1 1 0 0,1-1-1 0 0,-1 0 1 0 0,1-1-1 0 0,0-1 1 0 0,-1-1-1 0 0,1 0 1 0 0,0-1 0 0 0,4-2 19 0 0,28-10-1576 0 0,-19 1-6909 0 0,-27 12 6890 0 0,6-4-9945 0 0</inkml:trace>
  <inkml:trace contextRef="#ctx0" brushRef="#br0" timeOffset="2386.343">1 1234 2016 0 0,'0'0'1082'0'0,"0"0"-442"0"0,0 0-170 0 0,0 0 267 0 0,0 0 437 0 0,0 0 349 0 0,0 0 141 0 0,0 0-77 0 0,0 0-197 0 0,0 0-195 0 0,0 0-167 0 0,16-8-115 0 0,107-43 1378 0 0,92 21 1156 0 0,416 12-760 0 0,-491 11-2369 0 0,122-8 848 0 0,53-18-1166 0 0,447-85 1186 0 0,-592 115-977 0 0,18 24 336 0 0,-54-24 137 0 0,-29-5-473 0 0,-51 8-1441 0 0,-54 5-2980 0 0,0-3-1413 0 0,0-1-6856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0 0 0,'0'0'1962'0'0,"0"0"58"0"0,0 0-23 0 0,0 0-24 0 0,0 0-87 0 0,0 0-128 0 0,0 0-146 0 0,0 0-46 0 0,0 0-53 0 0,0 0-146 0 0,0 0-194 0 0,21-3-246 0 0,137-30 1056 0 0,-132 26-1689 0 0,-1-1-1 0 0,0-1 1 0 0,-1-1 0 0 0,0-1 0 0 0,0-1 0 0 0,-2-1 0 0 0,1-2 0 0 0,-1 0-294 0 0,4-21 835 0 0,-26 35-585 0 0,0 1-11 0 0,0 0-51 0 0,0 0-73 0 0,0 0-62 0 0,0 5-86 0 0,9 165 365 0 0,55 193 21 0 0,-60-347 476 0 0,-1-38 566 0 0,-2 5-1624 0 0,8-25 255 0 0,2 0-1 0 0,1 0 0 0 0,3 1 1 0 0,9-18-26 0 0,1-5 10 0 0,86-276-408 0 0,-108 326 413 0 0,-1 4-1315 0 0,-1 10-7533 0 0,0 7-2769 0 0</inkml:trace>
  <inkml:trace contextRef="#ctx0" brushRef="#br0" timeOffset="437.96">853 634 0 0 0,'0'0'2730'0'0,"0"0"-135"0"0,0 0-232 0 0,0 0-222 0 0,0 0-222 0 0,0 0-91 0 0,0 0-110 0 0,0 0-168 0 0,0 0-210 0 0,0 0-269 0 0,0 0-199 0 0,0 0-168 0 0,0 0-133 0 0,28-4-100 0 0,88-13-45 0 0,-69-4 159 0 0,-44 15-461 0 0,1 1-31 0 0,0 0 1 0 0,0 0 0 0 0,0-1 0 0 0,-1 1 0 0 0,0-1 0 0 0,0 0 0 0 0,-1 0 0 0 0,1 0-1 0 0,-1 0 1 0 0,-1-1 0 0 0,1 1 0 0 0,-1-1 0 0 0,0 1 0 0 0,-1-1 0 0 0,1 1 0 0 0,-1-1-1 0 0,0 1 1 0 0,-1-1-94 0 0,-1 4 0 0 0,0 0 0 0 0,0 0 0 0 0,0 1 0 0 0,0-1 0 0 0,-1 0 0 0 0,1 1 0 0 0,-1 0 0 0 0,1 0 0 0 0,-1-1 0 0 0,0 2 0 0 0,0-1 0 0 0,0 0 0 0 0,0 0 0 0 0,0 1 0 0 0,0 0 0 0 0,-1 0 0 0 0,1 0 0 0 0,0 0 0 0 0,-1 0 0 0 0,1 0 0 0 0,0 1 0 0 0,-1 0 0 0 0,1 0 0 0 0,-1 0 0 0 0,1 0 0 0 0,-1 0 0 0 0,1 1 0 0 0,-1-1 0 0 0,1 1 0 0 0,0 0 0 0 0,-1 0 0 0 0,1 0 0 0 0,0 1 0 0 0,0-1 0 0 0,0 1 0 0 0,0 0 0 0 0,-2 1 0 0 0,-7 4-4 0 0,1 2-1 0 0,-1-1 1 0 0,2 1 0 0 0,-1 1-1 0 0,1 0 1 0 0,1 0-1 0 0,0 1 1 0 0,0 1 0 0 0,1-1-1 0 0,0 1 1 0 0,1 0-1 0 0,1 1 1 0 0,0 0 0 0 0,0 0-1 0 0,1 0 1 0 0,1 1-1 0 0,0-1 1 0 0,1 1 0 0 0,1 0-1 0 0,0 0 1 0 0,1 0-1 0 0,0 0 1 0 0,1 3 4 0 0,2-10 27 0 0,1 0 0 0 0,-1 0 0 0 0,1 0 0 0 0,0 0 1 0 0,1 0-1 0 0,-1-1 0 0 0,1 0 0 0 0,1 0 0 0 0,-1 0 0 0 0,1 0 0 0 0,0-1 0 0 0,0 1 1 0 0,1-1-1 0 0,0 0 0 0 0,-1-1 0 0 0,2 0 0 0 0,-1 0 0 0 0,0 0 0 0 0,1-1 1 0 0,0 1-1 0 0,0-2 0 0 0,0 1 0 0 0,0-1 0 0 0,0 0 0 0 0,0 0 0 0 0,1-1 0 0 0,-1 0 1 0 0,0 0-1 0 0,1-1 0 0 0,-1 0 0 0 0,1 0 0 0 0,-1-1-27 0 0,6 1 6 0 0,0 0-1 0 0,-1-1 1 0 0,1 0 0 0 0,-1-1-1 0 0,0 0 1 0 0,0-1-1 0 0,1-1 1 0 0,-2 0 0 0 0,1 0-1 0 0,0-1 1 0 0,-1-1-1 0 0,0 0 1 0 0,0 0 0 0 0,-1-1-1 0 0,0 0-5 0 0,42-36-1187 0 0,-21 13-2803 0 0,-20 18-2658 0 0,-1 4-5267 0 0</inkml:trace>
  <inkml:trace contextRef="#ctx0" brushRef="#br0" timeOffset="746.423">1699 446 13643 0 0,'0'0'2214'0'0,"0"0"-793"0"0,0 0-372 0 0,0 0-77 0 0,0 0-55 0 0,0 0-83 0 0,0 0-149 0 0,0 0-163 0 0,0 0-134 0 0,0 0-116 0 0,-31 0-41 0 0,-101 5-75 0 0,63 11 35 0 0,61-10-152 0 0,-2-1-20 0 0,2 1-1 0 0,-1 0 0 0 0,1 0 0 0 0,0 1 1 0 0,0 0-1 0 0,0 0 0 0 0,1 1 0 0 0,0 0 1 0 0,1 0-1 0 0,0 1 0 0 0,0 0 0 0 0,1 0 1 0 0,0 0-1 0 0,1 1 0 0 0,0 0 0 0 0,0-1 1 0 0,1 1-1 0 0,0 1 0 0 0,1-1 0 0 0,0 0 1 0 0,0 1-1 0 0,1 8-18 0 0,3-11 9 0 0,1 0 1 0 0,0-1-1 0 0,0 1 1 0 0,0-1-1 0 0,1 0 1 0 0,0 0-1 0 0,1 0 1 0 0,-1 0-1 0 0,1-1 0 0 0,1 0 1 0 0,-1 0-1 0 0,1 0 1 0 0,0 0-1 0 0,0-1 1 0 0,1 0-1 0 0,-1-1 1 0 0,1 1-1 0 0,0-1 1 0 0,1-1-1 0 0,-1 1 1 0 0,0-1-1 0 0,1 0 1 0 0,0-1-1 0 0,0 0 0 0 0,0 0 1 0 0,0-1-1 0 0,0 0 1 0 0,0 0-1 0 0,0-1 1 0 0,5 0-10 0 0,-1 0-60 0 0,0 0 1 0 0,0 0 0 0 0,0-1-1 0 0,1-1 1 0 0,-2 0 0 0 0,1-1-1 0 0,0 0 1 0 0,0-1-1 0 0,-1 0 1 0 0,0-1 0 0 0,0 0-1 0 0,0 0 1 0 0,0-1-1 0 0,-1-1 1 0 0,0 0 0 0 0,-1 0-1 0 0,3-3 60 0 0,43-50-2607 0 0,-33 33-928 0 0,-6 8-1157 0 0,-5 4-3411 0 0</inkml:trace>
  <inkml:trace contextRef="#ctx0" brushRef="#br0" timeOffset="1046.986">2138 0 15459 0 0,'0'0'2431'0'0,"0"0"-984"0"0,0 0-581 0 0,0 0-181 0 0,0 0 5 0 0,0 0 45 0 0,0 0-62 0 0,0 0-123 0 0,0 0-57 0 0,0 0-41 0 0,-14 37-25 0 0,-42 115-20 0 0,0 61 662 0 0,49-186-1040 0 0,1 1 0 0 0,0 1 0 0 0,3-1 0 0 0,0 1-1 0 0,2-1 1 0 0,1 1 0 0 0,1 0 0 0 0,1-1 0 0 0,2 1 0 0 0,1-1-1 0 0,1 0 1 0 0,1 0 0 0 0,10 23-29 0 0,-15-47-145 0 0,0 1-1 0 0,0-1 1 0 0,1 1 0 0 0,0-1-1 0 0,-1 0 1 0 0,1 0-1 0 0,1 0 1 0 0,-1-1 0 0 0,1 1-1 0 0,-1-1 1 0 0,1 0 0 0 0,0 0-1 0 0,0 0 1 0 0,0 0 0 0 0,2 0 145 0 0,-3-21-7221 0 0,-3 14 2268 0 0,0-3-6756 0 0</inkml:trace>
  <inkml:trace contextRef="#ctx0" brushRef="#br0" timeOffset="1455.149">1734 457 11658 0 0,'0'0'3208'0'0,"0"0"-2009"0"0,0 0-651 0 0,0 0 159 0 0,0 0 238 0 0,0 0 131 0 0,0 0 13 0 0,0 0-84 0 0,0 0-141 0 0,35 1-150 0 0,110 1-149 0 0,256 2 236 0 0,-250-18-2831 0 0,-150 14 1978 0 0,-1 0 62 0 0,0 0 40 0 0,-19 11 155 0 0,-80 63 286 0 0,89-65-456 0 0,1-1 1 0 0,0 2-1 0 0,0-1 0 0 0,1 1 1 0 0,0 0-1 0 0,1 1 0 0 0,0 0 1 0 0,1 0-1 0 0,0 0 0 0 0,0 1 1 0 0,1 0-1 0 0,1 0 0 0 0,0 0 1 0 0,1 1-1 0 0,0-1 0 0 0,1 1 1 0 0,0 0-1 0 0,1 11-35 0 0,3-19 63 0 0,0-1 0 0 0,1 0 0 0 0,0 1 0 0 0,0-1-1 0 0,0 0 1 0 0,0 0 0 0 0,0-1 0 0 0,1 1 0 0 0,0-1 0 0 0,0 0 0 0 0,0 0 0 0 0,0 0-1 0 0,0 0 1 0 0,0-1 0 0 0,1 0 0 0 0,-1 1 0 0 0,1-2 0 0 0,0 1 0 0 0,0 0 0 0 0,0-1-1 0 0,-1 0 1 0 0,1 0 0 0 0,0-1 0 0 0,0 1 0 0 0,0-1 0 0 0,0 0 0 0 0,4-1-63 0 0,-2 0 41 0 0,1 0 1 0 0,-1 0-1 0 0,0-1 0 0 0,0 0 1 0 0,1-1-1 0 0,-2 1 0 0 0,1-1 1 0 0,0-1-1 0 0,0 1 0 0 0,-1-1 1 0 0,0 0-1 0 0,0-1 1 0 0,0 0-1 0 0,0 0 0 0 0,-1 0 1 0 0,0 0-1 0 0,0-1 0 0 0,0 0 1 0 0,-1 0-1 0 0,0 0 1 0 0,0 0-1 0 0,0-1 0 0 0,-1 0 1 0 0,0 1-1 0 0,0-1 0 0 0,-1 0 1 0 0,0-1-1 0 0,0 1 0 0 0,-1 0 1 0 0,0-1-1 0 0,0 1 1 0 0,0-1-1 0 0,-1 1 0 0 0,0 0 1 0 0,-1-1-1 0 0,0 1 0 0 0,0-1 1 0 0,0 1-1 0 0,-1 0 1 0 0,0 0-1 0 0,-1-1 0 0 0,1 1 1 0 0,-1 1-1 0 0,-1-1 0 0 0,1 0 1 0 0,-1 1-1 0 0,-2-3-41 0 0,1 3-170 0 0,1 1-1 0 0,-1-1 1 0 0,0 1 0 0 0,-1 0-1 0 0,1 0 1 0 0,-1 0-1 0 0,0 1 1 0 0,0 0 0 0 0,0 0-1 0 0,-1 1 1 0 0,1 0-1 0 0,-1 0 1 0 0,0 0 0 0 0,-3 0 170 0 0,-39-3-9991 0 0,42 6-1779 0 0</inkml:trace>
  <inkml:trace contextRef="#ctx0" brushRef="#br0" timeOffset="1718.73">2642 866 12619 0 0,'0'0'1937'0'0,"0"0"-239"0"0,0 0-32 0 0,0 0-62 0 0,0 0-142 0 0,0 0-217 0 0,0 0-272 0 0,0 0-184 0 0,0 0-153 0 0,0 0-102 0 0,0 0-72 0 0,0 0-67 0 0,-6-34-60 0 0,-15-106-55 0 0,24 68 94 0 0,2 59-281 0 0,1 0-62 0 0,0 0 0 0 0,1 0 1 0 0,0 0-1 0 0,1 1 0 0 0,0 0 1 0 0,1 0-1 0 0,0 1 1 0 0,1 0-1 0 0,1 1 0 0 0,-1 0 1 0 0,2 1-1 0 0,-1 0 0 0 0,1 0 1 0 0,1 2-1 0 0,-1-1 0 0 0,1 2 1 0 0,0-1-1 0 0,1 2 0 0 0,0 0 1 0 0,5-1-32 0 0,-16 5-73 0 0,0 0 1 0 0,0 0-1 0 0,0 0 1 0 0,1 1 0 0 0,-1-1-1 0 0,0 1 1 0 0,0 0-1 0 0,0 0 1 0 0,1 0-1 0 0,-1 0 1 0 0,0 1 0 0 0,0-1-1 0 0,0 1 1 0 0,0 0-1 0 0,0 0 1 0 0,0 0 0 0 0,0 0-1 0 0,0 1 1 0 0,2 0 72 0 0,4 8-4343 0 0,-4 4-3887 0 0,-3-7-4350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29 2064 0 0,'0'0'2648'0'0,"0"0"-571"0"0,0 0-71 0 0,0 0 115 0 0,0 0-9 0 0,0 0-226 0 0,0 0-396 0 0,0 0-370 0 0,0 0-244 0 0,0 0-137 0 0,0 0-104 0 0,0 0-83 0 0,0 0-50 0 0,-15-5-49 0 0,-50-14-65 0 0,60 18-334 0 0,1 0 0 0 0,0 0 0 0 0,-1 0 0 0 0,1 1 0 0 0,-1 0 0 0 0,1 0 0 0 0,-1 0 0 0 0,1 0 0 0 0,0 1 0 0 0,-1 0 0 0 0,1 0 0 0 0,-1 0 0 0 0,1 0 0 0 0,0 1 0 0 0,0-1 0 0 0,0 1 0 0 0,0 0 0 0 0,0 1 0 0 0,-3 1-54 0 0,-11 6 201 0 0,9-6-115 0 0,0 0 0 0 0,0 0 1 0 0,1 1-1 0 0,-1 0 0 0 0,1 0 1 0 0,0 1-1 0 0,1 0 0 0 0,0 1 1 0 0,0 0-1 0 0,0 0 0 0 0,1 0 1 0 0,-2 3-87 0 0,7-8 13 0 0,-1 1 0 0 0,1 0 0 0 0,0 0 0 0 0,0-1 0 0 0,0 1 0 0 0,0 0 0 0 0,1 0 0 0 0,-1 0 0 0 0,1 0 0 0 0,0 0-1 0 0,0 0 1 0 0,0 0 0 0 0,0 0 0 0 0,0 0 0 0 0,1 0 0 0 0,-1 0 0 0 0,1 0 0 0 0,0 0 0 0 0,0-1 0 0 0,0 1 0 0 0,0 0 0 0 0,0 0 0 0 0,1-1 0 0 0,-1 1 0 0 0,1-1 0 0 0,0 1 0 0 0,-1-1 0 0 0,1 0 0 0 0,0 1 0 0 0,1-1 0 0 0,0 1-13 0 0,82 60 333 0 0,-75-56-307 0 0,2 0 47 0 0,-6-4-46 0 0,1 0 1 0 0,-1 0-1 0 0,0 1 1 0 0,0-1-1 0 0,0 1 0 0 0,-1 1 1 0 0,1-1-1 0 0,-1 1 0 0 0,0 0 1 0 0,0 0-1 0 0,-1 0 0 0 0,0 1 1 0 0,0 0-1 0 0,0 0 1 0 0,0 0-1 0 0,-1 0 0 0 0,0 0 1 0 0,0 1-1 0 0,-1-1 0 0 0,0 1 1 0 0,0 0-1 0 0,0 3-27 0 0,-2-5 60 0 0,0 0 1 0 0,0 0-1 0 0,-1 1 1 0 0,0-1-1 0 0,0 0 0 0 0,0 0 1 0 0,-1 0-1 0 0,0 0 0 0 0,0 0 1 0 0,0-1-1 0 0,0 1 1 0 0,-1 0-1 0 0,1-1 0 0 0,-1 0 1 0 0,-1 0-1 0 0,1 0 0 0 0,0 0 1 0 0,-1 0-1 0 0,0 0 1 0 0,0-1-1 0 0,0 0 0 0 0,-1 1-60 0 0,-11 7 44 0 0,-1 0-1 0 0,1-2 0 0 0,-1 0 0 0 0,-1 0 0 0 0,0-2 1 0 0,0 0-1 0 0,0-1 0 0 0,-1-1 0 0 0,0-1 0 0 0,-14 1-43 0 0,-61-4-9 0 0,91-1-54 0 0,1-1-1 0 0,-1 0 1 0 0,0 0 0 0 0,0 0-1 0 0,1 0 1 0 0,-1 0 0 0 0,1 0-1 0 0,-1-1 1 0 0,1 1 0 0 0,0-1-1 0 0,0 0 1 0 0,0 0 0 0 0,-1 1-1 0 0,1-1 1 0 0,1-1 0 0 0,-1 1-1 0 0,0 0 1 0 0,1 0 0 0 0,-1-1-1 0 0,1 1 1 0 0,-1-1 0 0 0,0-1 63 0 0,9-37-3909 0 0,-2 35 2834 0 0,5-5-2473 0 0,-3 4-1682 0 0,4-1-6422 0 0</inkml:trace>
  <inkml:trace contextRef="#ctx0" brushRef="#br0" timeOffset="381.03">693 107 9634 0 0,'0'0'4698'0'0,"0"0"-2671"0"0,0 0-1004 0 0,0 0-161 0 0,0 0 15 0 0,0 0 21 0 0,0 0-66 0 0,0 0-180 0 0,0 0-205 0 0,0 0-147 0 0,0 0-107 0 0,0 0-55 0 0,-17 33-14 0 0,-50 106-20 0 0,65-137-100 0 0,1 0 0 0 0,-1 0 1 0 0,1 0-1 0 0,0 0 0 0 0,-1 0 0 0 0,1 0 1 0 0,0 0-1 0 0,0 0 0 0 0,1 1 0 0 0,-1-1 1 0 0,0 0-1 0 0,1 1 0 0 0,0-1 0 0 0,-1 1 1 0 0,1-1-1 0 0,0 0 0 0 0,0 1 1 0 0,0-1-1 0 0,0 1 0 0 0,1-1 0 0 0,-1 0 1 0 0,1 1-1 0 0,0-1 0 0 0,-1 0 0 0 0,1 0 1 0 0,0 1-1 0 0,0-1 0 0 0,1 2-4 0 0,3 3 22 0 0,-1-1 37 0 0,1 1-1 0 0,-1-1 0 0 0,1 0 1 0 0,0 0-1 0 0,0-1 0 0 0,1 1 1 0 0,0-1-1 0 0,0 0 0 0 0,0-1 1 0 0,1 0-1 0 0,-1 0 0 0 0,1 0 1 0 0,0-1-1 0 0,0 0 0 0 0,0 0 1 0 0,0 0-1 0 0,1-1 0 0 0,-1 0 1 0 0,1-1-1 0 0,0 0 0 0 0,-1 0 1 0 0,1 0-1 0 0,0-1 0 0 0,-1 0 1 0 0,1-1-1 0 0,0 0 0 0 0,5-1-58 0 0,-6-1 45 0 0,0 0-1 0 0,0-1 0 0 0,0 0 1 0 0,-1 0-1 0 0,1 0 0 0 0,-1-1 1 0 0,0 0-1 0 0,-1 0 0 0 0,1-1 1 0 0,-1 0-1 0 0,0 1 1 0 0,0-2-1 0 0,-1 1 0 0 0,0 0 1 0 0,0-1-1 0 0,0 0 0 0 0,-1 0 1 0 0,0 0-1 0 0,0-1 0 0 0,-1 1 1 0 0,0 0-1 0 0,0-1 0 0 0,-1 0 1 0 0,0 1-1 0 0,0-1 0 0 0,-1 0 1 0 0,0-2-45 0 0,1 4-34 0 0,-1 1 0 0 0,1-1 0 0 0,-1 0 0 0 0,-1 1 0 0 0,1-1 0 0 0,-1 0 0 0 0,0 1 0 0 0,0-1 0 0 0,-1 1 0 0 0,0-1 0 0 0,0 1 1 0 0,0 0-1 0 0,0-1 0 0 0,-1 1 0 0 0,0 1 0 0 0,0-1 0 0 0,0 0 0 0 0,-1 1 0 0 0,0-1 0 0 0,0 1 34 0 0,-70-47-2710 0 0,35 46-5401 0 0,30 5-3223 0 0</inkml:trace>
  <inkml:trace contextRef="#ctx0" brushRef="#br0" timeOffset="845.048">964 541 8626 0 0,'0'0'1787'0'0,"0"0"-328"0"0,0 0-8 0 0,0 0 129 0 0,0 0 78 0 0,0 0-136 0 0,0 0-274 0 0,0 0-284 0 0,0 0-217 0 0,0 0-124 0 0,0 0-81 0 0,5-31-77 0 0,17-95-71 0 0,8 33 529 0 0,25 4-245 0 0,-53 88-689 0 0,0-1 1 0 0,-1 0 0 0 0,1 1-1 0 0,0-1 1 0 0,1 1 0 0 0,-1-1 0 0 0,0 1-1 0 0,0 0 1 0 0,0 0 0 0 0,1 0-1 0 0,-1 0 1 0 0,1 0 0 0 0,-1 1 0 0 0,1-1-1 0 0,-1 1 1 0 0,1 0 0 0 0,-1-1-1 0 0,1 1 1 0 0,-1 0 0 0 0,1 1 0 0 0,0-1 10 0 0,-1 1-9 0 0,1 1 0 0 0,-1 0 0 0 0,0-1 0 0 0,0 1 0 0 0,0 0 0 0 0,0 0 0 0 0,-1 0 0 0 0,1 0 0 0 0,-1 0 0 0 0,1 1 0 0 0,-1-1 0 0 0,1 0 0 0 0,-1 1 0 0 0,0-1 0 0 0,0 1 0 0 0,-1-1 0 0 0,1 1 1 0 0,0-1-1 0 0,-1 1 0 0 0,1 0 0 0 0,-1 1 9 0 0,2 2 20 0 0,5 99 70 0 0,-5-104-81 0 0,-1-1-1 0 0,1 1 1 0 0,-1-1-1 0 0,1 0 1 0 0,-1 1-1 0 0,1-1 1 0 0,0 0-1 0 0,-1 0 1 0 0,1 0-1 0 0,-1 0 1 0 0,1-1-1 0 0,0 1 1 0 0,-1 0-1 0 0,1-1 1 0 0,-1 1-1 0 0,1-1 1 0 0,-1 1-1 0 0,1-1 1 0 0,-1 0 0 0 0,0 0-1 0 0,1 0 1 0 0,-1 1-1 0 0,0-1 1 0 0,0 0-1 0 0,1-1 1 0 0,-1 1-1 0 0,0 0 1 0 0,0 0-1 0 0,0 0 1 0 0,0-1-1 0 0,0 1 1 0 0,-1 0-1 0 0,1-1 1 0 0,0 1-1 0 0,0-2-8 0 0,1 0-4 0 0,26-26 25 0 0,1 2 0 0 0,1 0 1 0 0,1 2-1 0 0,1 1 0 0 0,1 2 1 0 0,1 1-1 0 0,10-3-21 0 0,-43 24 0 0 0,0 1 0 0 0,0-1 0 0 0,0 0 0 0 0,0 0 0 0 0,0 0 0 0 0,0 1 0 0 0,0-1 0 0 0,0 0 0 0 0,0 1 0 0 0,-1-1 0 0 0,1 1 0 0 0,0-1-1 0 0,0 1 1 0 0,0-1 0 0 0,-1 1 0 0 0,1 0 0 0 0,0-1 0 0 0,-1 1 0 0 0,1 0 0 0 0,-1 0 0 0 0,1-1 0 0 0,0 1 0 0 0,-1 0 0 0 0,0 0 0 0 0,1 0 0 0 0,-1 0 0 0 0,0 0 0 0 0,1-1 0 0 0,-1 1 0 0 0,0 0 0 0 0,0 0 0 0 0,0 0 0 0 0,1 0 0 0 0,-1 0 0 0 0,0 0 0 0 0,0 0 0 0 0,-1 0-1 0 0,1 0 1 0 0,0 0 0 0 0,0 0 0 0 0,0 0 0 0 0,-1 0 0 0 0,1 0 0 0 0,0-1 0 0 0,-1 1 0 0 0,1 0 0 0 0,-1 0 0 0 0,-7 57 313 0 0,1-37-275 0 0,1 1 0 0 0,1-1-1 0 0,1 1 1 0 0,1 0 0 0 0,1 0 0 0 0,1 0 0 0 0,2 19-38 0 0,24-11-1259 0 0,-2-39-4883 0 0,-18 2-571 0 0,2 3-4565 0 0</inkml:trace>
  <inkml:trace contextRef="#ctx0" brushRef="#br0" timeOffset="1210.436">1695 346 3857 0 0,'0'0'2627'0'0,"0"0"-252"0"0,0 0-96 0 0,0 0-58 0 0,0 0-111 0 0,0 0-150 0 0,0 0-242 0 0,0 0-345 0 0,31-1-287 0 0,97-6-262 0 0,-51-15 280 0 0,-67 18-1026 0 0,0-1 0 0 0,0 0-1 0 0,0-1 1 0 0,-1 0-1 0 0,0-1 1 0 0,0 1 0 0 0,-1-2-1 0 0,0 1 1 0 0,0-1-1 0 0,0 0 1 0 0,-1-1 0 0 0,-1 0-1 0 0,1 0 1 0 0,-1-1-1 0 0,-1 1 1 0 0,0-1 0 0 0,0 0-1 0 0,-1-1 1 0 0,0 1 0 0 0,-1-1-1 0 0,0 0 1 0 0,-1 1-1 0 0,0-1 1 0 0,-1 0 0 0 0,0-1-1 0 0,0-7-77 0 0,-4 14-21 0 0,1 0 0 0 0,0 1 0 0 0,-1 0 0 0 0,0-1 0 0 0,0 1 0 0 0,0 1 0 0 0,0-1 0 0 0,-1 0 0 0 0,1 1 0 0 0,-1-1 0 0 0,0 1 0 0 0,0 0 0 0 0,-1 0 0 0 0,1 1 0 0 0,0-1 0 0 0,-1 1-1 0 0,0 0 1 0 0,1 0 0 0 0,-1 1 0 0 0,0-1 0 0 0,0 1 0 0 0,0 0 0 0 0,0 0 0 0 0,0 1 0 0 0,0 0 0 0 0,0 0 0 0 0,0 0 0 0 0,0 0 0 0 0,0 1 0 0 0,0-1 0 0 0,0 1 0 0 0,0 1 0 0 0,0-1 0 0 0,0 1 0 0 0,1 0 0 0 0,-1 0 0 0 0,1 0 0 0 0,-1 0 0 0 0,1 1 0 0 0,-4 2 21 0 0,-6 4-21 0 0,1 0 0 0 0,0 0 0 0 0,0 1-1 0 0,1 1 1 0 0,0 0 0 0 0,1 1 0 0 0,0 0 0 0 0,1 1 0 0 0,0 0 0 0 0,1 0 0 0 0,1 1 0 0 0,0 1 0 0 0,1-1 0 0 0,0 1 0 0 0,1 0 0 0 0,1 0 0 0 0,1 1 0 0 0,0 0 0 0 0,1 0 0 0 0,0 0 0 0 0,1 0 0 0 0,1 6 21 0 0,3-13 20 0 0,1 0-1 0 0,0 0 1 0 0,0-1 0 0 0,1 1-1 0 0,0-1 1 0 0,0 0 0 0 0,1 0 0 0 0,0 0-1 0 0,1-1 1 0 0,-1 0 0 0 0,1 0 0 0 0,1 0-1 0 0,0-1 1 0 0,-1 0 0 0 0,2 0-1 0 0,-1 0 1 0 0,1-1 0 0 0,0-1 0 0 0,0 1-1 0 0,0-1 1 0 0,0 0 0 0 0,1-1 0 0 0,0 0-1 0 0,0 0 1 0 0,0-1 0 0 0,0 0 0 0 0,0-1-1 0 0,0 0 1 0 0,6 0-20 0 0,15 3-30 0 0,0-1 0 0 0,0-2 0 0 0,0 0 1 0 0,0-3-1 0 0,26-3 30 0 0,29-14-9678 0 0,-69 14-2458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5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0 447 7001 0 0,'0'0'582'0'0,"0"0"-286"0"0,0 0 88 0 0,0 0 539 0 0,0 0 505 0 0,0 0 259 0 0,0 0-14 0 0,0 0-198 0 0,36-9-240 0 0,114-27-197 0 0,-36 11 214 0 0,0-5-1 0 0,-2-6 0 0 0,-1-4 1 0 0,61-34-1252 0 0,-161 70 73 0 0,-1 0 1 0 0,0-1-1 0 0,0-1 1 0 0,0 1-1 0 0,0-2 1 0 0,-1 1-1 0 0,0-1 1 0 0,-1-1-1 0 0,1 0 1 0 0,-1 0-1 0 0,-1 0 1 0 0,0-1-1 0 0,0 0 1 0 0,-1-1-1 0 0,0 1 1 0 0,1-3-74 0 0,-6 10 39 0 0,-1 0 0 0 0,1 0 0 0 0,0 0 0 0 0,-1 0 0 0 0,0 0 0 0 0,1 0 0 0 0,-1 0 0 0 0,0 0 0 0 0,0 0 0 0 0,0 0 1 0 0,-1 0-1 0 0,1 0 0 0 0,0 0 0 0 0,-1 0 0 0 0,1 0 0 0 0,-1 0 0 0 0,0 0 0 0 0,1 0 0 0 0,-1 0 0 0 0,0 0 0 0 0,0 0 0 0 0,0 0 0 0 0,-1 1 0 0 0,1-1 0 0 0,0 0 1 0 0,-1 1-1 0 0,1-1 0 0 0,-1 1 0 0 0,1 0 0 0 0,-1 0 0 0 0,0-1 0 0 0,0 1 0 0 0,1 0 0 0 0,-1 0 0 0 0,0 0 0 0 0,0 1 0 0 0,0-1 0 0 0,0 0 0 0 0,0 1 0 0 0,-1-1-39 0 0,-2 0 37 0 0,0-1 0 0 0,-1 1 0 0 0,1 0 0 0 0,0 1 0 0 0,-1-1 1 0 0,1 1-1 0 0,0 0 0 0 0,-1 1 0 0 0,1-1 0 0 0,-1 1 0 0 0,1 0 0 0 0,0 0 0 0 0,0 1 0 0 0,0-1 0 0 0,-3 2-37 0 0,0 3 24 0 0,0-1 0 0 0,0 1 0 0 0,0 1 0 0 0,1 0 0 0 0,0 0 1 0 0,0 0-1 0 0,0 1 0 0 0,1 0 0 0 0,1 0 0 0 0,-1 1 0 0 0,1-1 1 0 0,1 1-1 0 0,-1 0 0 0 0,2 1 0 0 0,-1-1 0 0 0,-1 9-24 0 0,-24 161 158 0 0,27 398 58 0 0,-3-480-123 0 0,-4 0 0 0 0,-5-1-1 0 0,-17 63-92 0 0,13-108 183 0 0,12-52 265 0 0,-3-9-497 0 0,-65-128-4573 0 0,61 113 712 0 0,4 9-2123 0 0,4 1-5852 0 0</inkml:trace>
  <inkml:trace contextRef="#ctx0" brushRef="#br0" timeOffset="340.49">262 815 5417 0 0,'0'0'3316'0'0,"0"0"-1341"0"0,0 0-471 0 0,0 0 8 0 0,0 0 38 0 0,0 0-84 0 0,0 0-314 0 0,0 0-419 0 0,0 0-257 0 0,0 0-45 0 0,0 0 108 0 0,0 0 108 0 0,0 0 46 0 0,16-1-41 0 0,260-35 1937 0 0,-221 23-2394 0 0,0-3-1 0 0,-1-3 1 0 0,-2-2 0 0 0,16-10-195 0 0,-51 23 45 0 0,-1-1 0 0 0,-1 0 1 0 0,0-2-1 0 0,0 0 0 0 0,-1 0 1 0 0,0-2-1 0 0,-1 1 1 0 0,7-10-46 0 0,-32 82 1238 0 0,7-26-1150 0 0,0 0 0 0 0,2 0 0 0 0,2 1-1 0 0,1-1 1 0 0,3 29-88 0 0,9 11 135 0 0,-11-74-200 0 0,-1 0-17 0 0,0 0-28 0 0,0 0-93 0 0,8-7-2726 0 0,-5 3-2293 0 0,0 1-6619 0 0</inkml:trace>
  <inkml:trace contextRef="#ctx0" brushRef="#br0" timeOffset="878.669">1363 870 8178 0 0,'0'0'2223'0'0,"0"0"-331"0"0,0 0-85 0 0,0 0 60 0 0,0 0-40 0 0,0 0-228 0 0,0 0-328 0 0,0 0-320 0 0,0 0-293 0 0,0 0-187 0 0,0 0-130 0 0,0 0-93 0 0,0 0-56 0 0,-17 5-40 0 0,-50 15-16 0 0,64-19-126 0 0,1 0 0 0 0,-1 1 0 0 0,0-1 0 0 0,1 1 0 0 0,-1 0 0 0 0,1-1 0 0 0,-1 1 0 0 0,1 0 0 0 0,0 1 0 0 0,0-1 0 0 0,0 0 0 0 0,0 0 0 0 0,0 1 0 0 0,1-1 0 0 0,-1 1 0 0 0,1 0 0 0 0,0-1 0 0 0,-1 1 0 0 0,1 0 0 0 0,0 0 0 0 0,1 0 0 0 0,-1 0 0 0 0,0 0 0 0 0,1 1-10 0 0,-4 9 48 0 0,0-3-33 0 0,1 0-1 0 0,-1 0 1 0 0,1 0-1 0 0,1 0 1 0 0,0 1-1 0 0,0-1 1 0 0,1 1-1 0 0,1-1 1 0 0,0 1-1 0 0,0 0 1 0 0,1-1-1 0 0,0 1 1 0 0,1-1-1 0 0,0 0 1 0 0,0 1-1 0 0,1-1 1 0 0,1 0-1 0 0,0 0 1 0 0,0-1-1 0 0,1 1 1 0 0,0-1-1 0 0,0 0 1 0 0,7 7-15 0 0,-7-12 66 0 0,0-1 1 0 0,1 1-1 0 0,-1-1 1 0 0,1-1 0 0 0,-1 1-1 0 0,1-1 1 0 0,0 0 0 0 0,0 0-1 0 0,0-1 1 0 0,0 0 0 0 0,0 0-1 0 0,1 0 1 0 0,-1-1-1 0 0,0 1 1 0 0,0-2 0 0 0,1 1-1 0 0,-1-1 1 0 0,0 0 0 0 0,0 0-1 0 0,0 0 1 0 0,0-1 0 0 0,0 0-1 0 0,0-1 1 0 0,-1 1 0 0 0,1-1-1 0 0,-1 0 1 0 0,1 0-1 0 0,-1-1 1 0 0,0 1 0 0 0,0-1-1 0 0,0 0 1 0 0,0-2-67 0 0,1-1 13 0 0,-1 0-1 0 0,1-1 1 0 0,-2 0 0 0 0,1 0 0 0 0,-1 0-1 0 0,0-1 1 0 0,-1 0 0 0 0,0 1 0 0 0,0-1-1 0 0,-1 0 1 0 0,0 0 0 0 0,-1-1 0 0 0,0 1-1 0 0,0 0 1 0 0,-1 0 0 0 0,0-1 0 0 0,0 1-1 0 0,-1 0 1 0 0,-1 0 0 0 0,1 0 0 0 0,-2 0-1 0 0,1 0 1 0 0,-1 0 0 0 0,0 0 0 0 0,-1 1-1 0 0,0-1 1 0 0,-1 1 0 0 0,1 0-1 0 0,-2 0 1 0 0,1 1 0 0 0,-1 0 0 0 0,0 0-1 0 0,0 0 1 0 0,-1 0 0 0 0,0 1 0 0 0,0 0-1 0 0,-1 1 1 0 0,-4-3-13 0 0,-52-2-2507 0 0,45 18-1259 0 0,5 8-3804 0 0,8-8-4110 0 0</inkml:trace>
  <inkml:trace contextRef="#ctx0" brushRef="#br0" timeOffset="1399.132">1672 1217 5121 0 0,'0'0'3307'0'0,"0"0"-1622"0"0,0 0-356 0 0,0 0 256 0 0,0 0 190 0 0,0 0 9 0 0,0 0-259 0 0,0 0-377 0 0,0 0-281 0 0,0 0-114 0 0,0 0-35 0 0,0 0 2 0 0,0 0 29 0 0,-5 14-3 0 0,-13 45-21 0 0,13-44-46 0 0,5-37 1427 0 0,30-110-1396 0 0,-18 94-559 0 0,16-63 25 0 0,50-128 10 0 0,-61 269-1410 0 0,-13-31 500 0 0,19 39-646 0 0,-14-32-2019 0 0,1-1-3574 0 0,-5-8-5095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9594 0 0,'0'0'2201'0'0,"0"0"-304"0"0,0 0-134 0 0,0 0-42 0 0,0 0-88 0 0,0 0-218 0 0,0 0-370 0 0,0 0-368 0 0,0 0-237 0 0,0 0-41 0 0,0 0 52 0 0,0 0 51 0 0,0 0 45 0 0,19-3-60 0 0,146-20 613 0 0,-67 14-655 0 0,-1 5-1 0 0,1 3 1 0 0,72 11-445 0 0,-137-9 70 0 0,-32 2-45 0 0,-1-3 56 0 0,0 0 24 0 0,-20 0 866 0 0,-40-37-798 0 0,43 25-168 0 0,0-1 0 0 0,0 0-1 0 0,1-1 1 0 0,1-1-1 0 0,0-1 1 0 0,1 0 0 0 0,1 0-1 0 0,1-2 1 0 0,0 1 0 0 0,1-2-1 0 0,-4-10-4 0 0,15 29-99 0 0,0 0-86 0 0,0 0-130 0 0,17 4-1660 0 0,1 4 42 0 0,-6-2-2227 0 0,1 1-7781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359 153 0 0 0,'0'0'1447'0'0,"0"0"293"0"0,0 0 238 0 0,0 0 41 0 0,0 0-65 0 0,0 0-55 0 0,0 0-164 0 0,0 0-120 0 0,0 0-140 0 0,-9-11-160 0 0,-27-33-131 0 0,6 25 4235 0 0,30 19-4952 0 0,0 0-85 0 0,0 0-82 0 0,0 0-38 0 0,0 0-34 0 0,0 0-20 0 0,0 0-16 0 0,0 0-27 0 0,-28 361 2260 0 0,-9-99-2148 0 0,20-113-176 0 0,10-82-155 0 0,7-66 39 0 0,0-1-5 0 0,0 0-20 0 0,0 0-29 0 0,0 0-41 0 0,0 0-2 0 0,0 0 4 0 0,-1-15-1013 0 0,0-50-3429 0 0,1 35-3274 0 0,0 18-3707 0 0</inkml:trace>
  <inkml:trace contextRef="#ctx0" brushRef="#br0" timeOffset="575.07">0 172 7362 0 0,'0'0'2249'0'0,"0"0"-456"0"0,0 0-273 0 0,0 0 28 0 0,0 0 18 0 0,0 0-132 0 0,0 0-282 0 0,0 0-291 0 0,0 0-184 0 0,0 0-76 0 0,0 0-22 0 0,0 0-32 0 0,0 0-26 0 0,18-10-17 0 0,56-31-17 0 0,80-12 1152 0 0,-97 39-1232 0 0,4-2-147 0 0,0 4 0 0 0,1 2 0 0 0,1 2 0 0 0,0 4 0 0 0,22 2-260 0 0,-82 2 2 0 0,0-1 0 0 0,0 1-1 0 0,-1-1 1 0 0,1 1 0 0 0,0 0 0 0 0,0 0 0 0 0,-1 0-1 0 0,1 1 1 0 0,0-1 0 0 0,0 1 0 0 0,-1-1 0 0 0,1 1-1 0 0,0 0 1 0 0,-1 0 0 0 0,1 0 0 0 0,-1 0 0 0 0,1 1-1 0 0,-1-1 1 0 0,0 1 0 0 0,1-1 0 0 0,-1 1 0 0 0,0 0-1 0 0,0 0 1 0 0,0 0 0 0 0,0 0 0 0 0,-1 0 0 0 0,1 1-1 0 0,-1-1 1 0 0,1 0 0 0 0,-1 1 0 0 0,0-1 0 0 0,0 1-1 0 0,0-1 1 0 0,0 1 0 0 0,0 0 0 0 0,0-1 0 0 0,-1 1-1 0 0,1 0 1 0 0,-1 0 0 0 0,0-1 0 0 0,0 1 0 0 0,0 0-1 0 0,0 2-1 0 0,-54 57 199 0 0,-233 138-78 0 0,266-186-133 0 0,11-8 11 0 0,1 1 0 0 0,0 0 0 0 0,0 0 0 0 0,0 0 1 0 0,1 1-1 0 0,0 1 0 0 0,0-1 0 0 0,1 1 0 0 0,1 0 0 0 0,-1 1 0 0 0,0 2 1 0 0,6-9-2 0 0,0 0 1 0 0,1 0-1 0 0,-1 0 1 0 0,1 0-1 0 0,0 0 1 0 0,0 0-1 0 0,0 0 1 0 0,0 0-1 0 0,0 0 1 0 0,1 0-1 0 0,0 0 1 0 0,-1 0-1 0 0,1 0 0 0 0,0 0 1 0 0,0-1-1 0 0,1 1 1 0 0,-1 0-1 0 0,0 0 1 0 0,1-1-1 0 0,0 1 1 0 0,-1-1-1 0 0,1 0 1 0 0,0 1-1 0 0,0-1 1 0 0,1 0-1 0 0,-1 0 1 0 0,0 0-1 0 0,1 0 1 0 0,-1-1-1 0 0,1 1 2 0 0,86 44 0 0 0,-83-43 0 0 0,6 2-8 0 0,22 8 14 0 0,-1 1 0 0 0,0 2 0 0 0,-1 1 0 0 0,-1 2 0 0 0,7 6-6 0 0,-35-21 11 0 0,1-1-1 0 0,-1 0 1 0 0,0 1 0 0 0,0 0 0 0 0,0 0 0 0 0,0 0 0 0 0,0 0 0 0 0,-1 0-1 0 0,0 0 1 0 0,0 1 0 0 0,0-1 0 0 0,0 1 0 0 0,-1-1 0 0 0,0 1 0 0 0,0 0-1 0 0,0 0 1 0 0,0-1 0 0 0,-1 1 0 0 0,0 0 0 0 0,0 0 0 0 0,0 0 0 0 0,-1 3-11 0 0,-1-2 29 0 0,0-1 1 0 0,-1 1-1 0 0,1-1 0 0 0,-1 0 1 0 0,0 0-1 0 0,0 0 1 0 0,-1 0-1 0 0,1-1 1 0 0,-1 0-1 0 0,0 1 1 0 0,-1-1-1 0 0,1 0 1 0 0,-1-1-1 0 0,1 1 1 0 0,-1-1-1 0 0,0 0 1 0 0,0 0-1 0 0,-1-1 1 0 0,-1 1-30 0 0,5-1 9 0 0,-27 13 47 0 0,-1-1 1 0 0,0-2-1 0 0,0 0 0 0 0,-1-2 0 0 0,-20 3-56 0 0,-144 3-165 0 0,192-16 112 0 0,0 0-1 0 0,0 0 1 0 0,0 0 0 0 0,0-1-1 0 0,0 1 1 0 0,0-1 0 0 0,0 1-1 0 0,0-1 1 0 0,0 0 0 0 0,0 0-1 0 0,1-1 1 0 0,-1 1 0 0 0,0 0-1 0 0,1-1 1 0 0,-1 0 0 0 0,1 1-1 0 0,-1-1 1 0 0,1 0-1 0 0,0 0 1 0 0,0-1 0 0 0,-1 1-1 0 0,2 0 1 0 0,-1-1 0 0 0,-1-1 53 0 0,-8-46-5755 0 0,11 36-848 0 0,0 5-5412 0 0</inkml:trace>
  <inkml:trace contextRef="#ctx0" brushRef="#br0" timeOffset="1720.1">1088 370 3457 0 0,'0'0'1944'0'0,"0"0"-428"0"0,0 0 45 0 0,0 0 379 0 0,0 0 291 0 0,0 0-53 0 0,0 0-392 0 0,0 0-517 0 0,0 0-390 0 0,0 0-217 0 0,0 0-81 0 0,0 0 29 0 0,4 0 51 0 0,116-5 3588 0 0,8-1-3137 0 0,8-1-557 0 0,-135 7-594 0 0,-1 0-22 0 0,-26-4-6664 0 0,8 5-4890 0 0,14 2 2864 0 0</inkml:trace>
  <inkml:trace contextRef="#ctx0" brushRef="#br0" timeOffset="2210.47">991 558 11170 0 0,'0'0'1665'0'0,"0"0"-457"0"0,0 0-138 0 0,0 0 47 0 0,0 0 149 0 0,0 0 19 0 0,0 0-135 0 0,0 0-123 0 0,0 0-122 0 0,0 0-87 0 0,0 0-69 0 0,0 0-62 0 0,0 0-105 0 0,27 4-50 0 0,90 14-76 0 0,7-20 483 0 0,-93-3-775 0 0,131-10-290 0 0,-141 12-1307 0 0,-14 2-2360 0 0,-2-2-4641 0 0,-2 3-4226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73 132 0 0 0,'0'0'807'0'0,"0"0"424"0"0,0 0 156 0 0,0 0 9 0 0,0 0-10 0 0,0 0 9 0 0,0 0-2 0 0,0 0 112 0 0,2-5 92 0 0,4-14 0 0 0,-5 24 7986 0 0,0 30-9208 0 0,-9 450 2439 0 0,-3-310-2496 0 0,5-71-258 0 0,6-103-73 0 0,0-1 4 0 0,0 0-6 0 0,0 0-22 0 0,0 0 2 0 0,0 0-28 0 0,0 0-23 0 0,-1-9-460 0 0,1-94-3825 0 0,4 68 368 0 0,1 2-3817 0 0,-2 18-2026 0 0</inkml:trace>
  <inkml:trace contextRef="#ctx0" brushRef="#br0" timeOffset="550.939">16 125 2593 0 0,'0'0'2227'0'0,"0"0"-227"0"0,0 0-93 0 0,0 0 63 0 0,0 0 96 0 0,0 0-66 0 0,0 0-305 0 0,0 0-415 0 0,0 0-383 0 0,0 0-291 0 0,0 0-164 0 0,0 0-66 0 0,0 0-17 0 0,-3-6-15 0 0,-6-19-11 0 0,45 19 1354 0 0,226 24 227 0 0,-250-16-1903 0 0,0 0 0 0 0,-1 0 0 0 0,0 1 0 0 0,1 0-1 0 0,-1 1 1 0 0,0 0 0 0 0,0 1 0 0 0,-1 0 0 0 0,0 1 0 0 0,0 0 0 0 0,0 1 0 0 0,9 7-11 0 0,-18-13 7 0 0,0 1 1 0 0,1 0 0 0 0,-1-1 0 0 0,0 1 0 0 0,0 0-1 0 0,0-1 1 0 0,0 1 0 0 0,0 0 0 0 0,0 0 0 0 0,0 0-1 0 0,-1 0 1 0 0,1 0 0 0 0,-1 0 0 0 0,0 0 0 0 0,1 0-1 0 0,-1 0 1 0 0,0 0 0 0 0,0 0 0 0 0,0 0 0 0 0,0 0-1 0 0,-1 0 1 0 0,1 0 0 0 0,0 0 0 0 0,-1 0 0 0 0,0 0-1 0 0,1 0 1 0 0,-1 0 0 0 0,0 0 0 0 0,0 0 0 0 0,0-1-1 0 0,0 1 1 0 0,0 0 0 0 0,0-1 0 0 0,-1 2-8 0 0,-53 49 231 0 0,-153 88 37 0 0,207-140-270 0 0,-1 1 0 0 0,0 0 1 0 0,1 0-1 0 0,-1-1 0 0 0,1 1 1 0 0,-1 0-1 0 0,1 1 0 0 0,0-1 1 0 0,-1 0-1 0 0,1 0 0 0 0,0 0 1 0 0,0 1-1 0 0,-1-1 0 0 0,1 1 1 0 0,0-1-1 0 0,1 1 0 0 0,-1-1 1 0 0,0 1-1 0 0,0 0 0 0 0,1-1 1 0 0,-1 1-1 0 0,1 0 0 0 0,-1-1 1 0 0,1 1-1 0 0,0 0 0 0 0,0 0 1 0 0,-1 0-1 0 0,1-1 0 0 0,1 1 1 0 0,-1 0-1 0 0,0 0 0 0 0,0-1 1 0 0,1 1-1 0 0,-1 0 0 0 0,1 0 1 0 0,-1-1-1 0 0,1 1 0 0 0,0 0 1 0 0,-1-1-1 0 0,1 1 0 0 0,0-1 1 0 0,0 1-1 0 0,0-1 0 0 0,1 1 2 0 0,133 67 139 0 0,-134-68-138 0 0,6 2 13 0 0,0 0 0 0 0,-1 1 0 0 0,1-1 1 0 0,-1 2-1 0 0,1-1 0 0 0,-1 1 0 0 0,0 0 0 0 0,-1 0 0 0 0,1 0 0 0 0,-1 1 1 0 0,0 0-1 0 0,-1 0 0 0 0,1 0 0 0 0,-1 0 0 0 0,0 1 0 0 0,-1 0 0 0 0,0 0 1 0 0,0 0-1 0 0,0 0 0 0 0,-1 0 0 0 0,0 1 0 0 0,1 6-14 0 0,-3-8 44 0 0,1 0-1 0 0,-1-1 0 0 0,-1 1 1 0 0,1-1-1 0 0,-1 1 0 0 0,0 0 1 0 0,-1-1-1 0 0,1 1 0 0 0,-1-1 1 0 0,0 0-1 0 0,0 1 0 0 0,-1-1 1 0 0,1 0-1 0 0,-1 0 0 0 0,0-1 1 0 0,-1 1-1 0 0,1-1 0 0 0,-1 1 1 0 0,0-1-1 0 0,0 0 0 0 0,0-1 1 0 0,-1 1-1 0 0,1-1 0 0 0,-1 1-43 0 0,-15 7 37 0 0,-1-1 0 0 0,1 0-1 0 0,-2-2 1 0 0,1 0 0 0 0,-1-2-1 0 0,-1 0 1 0 0,1-1-1 0 0,-1-2 1 0 0,1 0 0 0 0,-1-1-1 0 0,0-1 1 0 0,0-2 0 0 0,-16-1-37 0 0,4-9-297 0 0,34-8-3646 0 0,5 15 2998 0 0,8-5-5225 0 0,-7 7-5239 0 0</inkml:trace>
  <inkml:trace contextRef="#ctx0" brushRef="#br0" timeOffset="915.459">844 703 14739 0 0,'0'0'1919'0'0,"0"0"-513"0"0,0 0-234 0 0,0 0-40 0 0,0 0-63 0 0,0 0-108 0 0,0 0-158 0 0,0 0-131 0 0,0 0-121 0 0,0 0-116 0 0,0 0-78 0 0,0 0-72 0 0,0 0-46 0 0,-18 9-21 0 0,-57 30-38 0 0,-21 45 661 0 0,59-47-716 0 0,27-26-184 0 0,0 0-1 0 0,-2 0 1 0 0,1-1-1 0 0,-1 0 1 0 0,-1-1-1 0 0,1-1 1 0 0,-2 0-1 0 0,-3 2 60 0 0,12-8 613 0 0,0-3-15235 0 0,4 1 3515 0 0</inkml:trace>
  <inkml:trace contextRef="#ctx0" brushRef="#br0" timeOffset="1332.341">537 603 6641 0 0,'0'0'4488'0'0,"0"0"-2481"0"0,0 0-1152 0 0,0 0-163 0 0,0 0 111 0 0,0 0 161 0 0,0 0 150 0 0,0 0 5 0 0,0 0-112 0 0,0 0-89 0 0,0 0-113 0 0,0 0-124 0 0,0 0-49 0 0,11 16-14 0 0,54 75 451 0 0,75 75 1388 0 0,-124-137-4324 0 0,-15-29 133 0 0,1 0 190 0 0,-1 0-3648 0 0,-1 0-6484 0 0</inkml:trace>
  <inkml:trace contextRef="#ctx0" brushRef="#br0" timeOffset="1902.762">1189 408 6033 0 0,'0'0'2069'0'0,"0"0"-760"0"0,0 0-148 0 0,0 0 319 0 0,0 0 336 0 0,0 0 57 0 0,0 0-249 0 0,0 0-392 0 0,0 0-356 0 0,0 0-215 0 0,0 0-111 0 0,0 0-79 0 0,0 0-16 0 0,2 1 24 0 0,1 2-324 0 0,-1 1 1 0 0,1 0-1 0 0,-1 0 1 0 0,0-1 0 0 0,0 1-1 0 0,-1 1 1 0 0,1-1-1 0 0,-1 0 1 0 0,0 0 0 0 0,0 0-1 0 0,0 1 1 0 0,-1-1-1 0 0,1 1 1 0 0,-1-1 0 0 0,0 0-1 0 0,0 1 1 0 0,-1-1-1 0 0,1 0 1 0 0,-1 1 0 0 0,0-1-1 0 0,0 0 1 0 0,0 1-1 0 0,-1-1 1 0 0,-1 3-156 0 0,-77 176 585 0 0,72-163-558 0 0,4-12-19 0 0,1 0-1 0 0,0 0 1 0 0,0 0-1 0 0,0 1 1 0 0,1-1-1 0 0,0 1 1 0 0,1-1-1 0 0,0 1 0 0 0,0 0 1 0 0,1 0-1 0 0,0 0 1 0 0,1-1-1 0 0,0 1-7 0 0,1-4 17 0 0,1-2 0 0 0,0 1 0 0 0,0 0 0 0 0,0 0 0 0 0,0-1 0 0 0,0 0 0 0 0,1 0 0 0 0,0 0 0 0 0,-1 0 0 0 0,1 0 0 0 0,0-1 0 0 0,1 0 0 0 0,-1 1 1 0 0,0-2-1 0 0,1 1 0 0 0,-1 0 0 0 0,1-1 0 0 0,-1 0 0 0 0,1 0 0 0 0,0 0 0 0 0,-1-1 0 0 0,1 1 0 0 0,0-1 0 0 0,-1 0 0 0 0,1-1 0 0 0,0 1 0 0 0,0-1 0 0 0,-1 0 0 0 0,1 0 0 0 0,0 0-17 0 0,19 0 68 0 0,48-25-2056 0 0,-57 15-601 0 0,-9 5-626 0 0,1 2-4474 0 0,-3 3-3741 0 0</inkml:trace>
  <inkml:trace contextRef="#ctx0" brushRef="#br0" timeOffset="2530.22">924 313 752 0 0,'0'0'2350'0'0,"0"0"-572"0"0,0 0-55 0 0,0 0 181 0 0,0 0 163 0 0,0 0-28 0 0,0 0-254 0 0,0 0-389 0 0,0 0-361 0 0,0 0-215 0 0,0 0-144 0 0,0 0-50 0 0,0 0 1 0 0,2-2-17 0 0,59-40 3112 0 0,19-51-2265 0 0,-42 45-1332 0 0,73-80 282 0 0,-83 161-379 0 0,53 158 1277 0 0,-41-140-1084 0 0,-38-48-815 0 0,-2-2-7588 0 0,0-1-3742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1 866 5401 0 0,'0'0'1693'0'0,"0"0"-77"0"0,0 0 150 0 0,0 0 161 0 0,0 0-56 0 0,0 0-315 0 0,0 0-405 0 0,0 0-251 0 0,0 0-117 0 0,0 0-43 0 0,0 0-37 0 0,0 0-26 0 0,0 0-63 0 0,19-30-83 0 0,63-94-79 0 0,-4 24 716 0 0,-2 23-640 0 0,-76 77-533 0 0,0 1 0 0 0,0-1 0 0 0,0 0 0 0 0,0 0 0 0 0,0 1 0 0 0,0-1 0 0 0,1 0 0 0 0,-1 1 0 0 0,0-1 0 0 0,0 0 0 0 0,0 1 0 0 0,0-1 0 0 0,0 0 0 0 0,0 1 0 0 0,1-1 0 0 0,-1 0 0 0 0,0 0 0 0 0,0 1 0 0 0,0-1-1 0 0,1 0 1 0 0,-1 0 0 0 0,0 0 0 0 0,0 1 0 0 0,1-1 0 0 0,-1 0 0 0 0,0 0 0 0 0,0 0 0 0 0,1 1 0 0 0,-1-1 0 0 0,0 0 0 0 0,1 0 0 0 0,-1 0 0 0 0,0 0 0 0 0,1 0 0 0 0,-1 0 0 0 0,0 0 0 0 0,1 0 0 0 0,-1 0 0 0 0,0 0 0 0 0,1 0 0 0 0,-1 0 0 0 0,0 0 0 0 0,0 0 0 0 0,1 0 0 0 0,-1 0 0 0 0,0 0 0 0 0,1 0 0 0 0,-1-1 0 0 0,0 1-1 0 0,1 0 7 0 0,-8 33-67 0 0,-11 52 152 0 0,16-82-83 0 0,1 0 0 0 0,0 0-1 0 0,0 0 1 0 0,1 1-1 0 0,-1-1 1 0 0,0 0-1 0 0,1 0 1 0 0,0 0-1 0 0,0 1 1 0 0,0-1-1 0 0,0 0 1 0 0,1 1-1 0 0,-1-1 1 0 0,1 0 0 0 0,0 0-1 0 0,0 0 1 0 0,0 0-1 0 0,0 0 1 0 0,0 0-1 0 0,1 0 1 0 0,-1 0-1 0 0,1 0 1 0 0,0 0-1 0 0,0-1 1 0 0,0 1 0 0 0,0-1-1 0 0,0 0 1 0 0,1 1-1 0 0,-1-1 1 0 0,1 0-1 0 0,0 0 1 0 0,-1 0-1 0 0,1-1 1 0 0,0 1-1 0 0,0-1 1 0 0,0 0 0 0 0,0 1-1 0 0,0-1 1 0 0,0-1-1 0 0,0 1 1 0 0,1 0-1 0 0,-1-1 1 0 0,0 1-3 0 0,7-2 100 0 0,-1-1-1 0 0,1 1 1 0 0,-1-1 0 0 0,1-1 0 0 0,-1 0-1 0 0,0 0 1 0 0,0-1 0 0 0,0 0 0 0 0,0-1-1 0 0,-1 1 1 0 0,0-2 0 0 0,0 1 0 0 0,0-1-1 0 0,-1 0 1 0 0,0-1 0 0 0,0 0 0 0 0,0 0-1 0 0,2-5-99 0 0,7-2 248 0 0,34-56 511 0 0,-41 33-669 0 0,-9 36-219 0 0,-17 5-3547 0 0,8 3-4349 0 0,7-3-3168 0 0</inkml:trace>
  <inkml:trace contextRef="#ctx0" brushRef="#br0" timeOffset="351.722">940 472 11626 0 0,'0'0'2104'0'0,"0"0"-495"0"0,0 0-308 0 0,0 0-207 0 0,0 0-152 0 0,0 0-177 0 0,0 0-155 0 0,0 0-111 0 0,0 0-90 0 0,0 0-82 0 0,-32 25-80 0 0,-97 82-57 0 0,126-106-181 0 0,1 0-1 0 0,-1 0 0 0 0,1 1 0 0 0,-1-1 0 0 0,1 1 1 0 0,0-1-1 0 0,-1 1 0 0 0,1 0 0 0 0,0 0 1 0 0,0 0-1 0 0,0 0 0 0 0,1 1 0 0 0,-1-1 1 0 0,1 0-1 0 0,-1 1 0 0 0,1-1 0 0 0,0 1 0 0 0,-1-1 1 0 0,1 1-1 0 0,1 0 0 0 0,-1 0 0 0 0,0-1 1 0 0,1 1-1 0 0,-1 1-8 0 0,1 5 33 0 0,-1-6-25 0 0,0 1 1 0 0,1-1-1 0 0,-1 1 1 0 0,0-1-1 0 0,1 1 0 0 0,0-1 1 0 0,0 1-1 0 0,0-1 0 0 0,0 1 1 0 0,1 0-1 0 0,-1-1 0 0 0,1 1 1 0 0,0-1-1 0 0,0 0 1 0 0,0 1-1 0 0,0-1 0 0 0,1 0 1 0 0,0 1-1 0 0,-1-1 0 0 0,1 0 1 0 0,0 0-1 0 0,0 0 1 0 0,1-1-1 0 0,-1 1 0 0 0,1-1 1 0 0,-1 1-1 0 0,1-1 0 0 0,0 0 1 0 0,0 1-1 0 0,0-2 1 0 0,0 1-1 0 0,0 0 0 0 0,0 0 1 0 0,0-1-1 0 0,1 0 0 0 0,1 1-8 0 0,8 1 88 0 0,-1-1-1 0 0,1 0 1 0 0,-1-1-1 0 0,1-1 1 0 0,-1 0-1 0 0,1 0 1 0 0,0-1-1 0 0,-1-1 0 0 0,1 0 1 0 0,-1-1-1 0 0,0 0 1 0 0,0-1-1 0 0,7-3-87 0 0,-13 5 85 0 0,0-1-1 0 0,0 0 1 0 0,0 0-1 0 0,-1 0 1 0 0,1-1-1 0 0,-1 0 1 0 0,0 0-1 0 0,0 0 1 0 0,0-1-1 0 0,-1 1 1 0 0,0-1-1 0 0,0 0 1 0 0,0-1-1 0 0,0 1 1 0 0,-1-1-1 0 0,0 1 1 0 0,0-1-1 0 0,0 0 1 0 0,-1 0-1 0 0,0-1 1 0 0,0 1-1 0 0,0 0 1 0 0,-1 0-1 0 0,0-1 1 0 0,0 1-1 0 0,-1-7-84 0 0,0 8 11 0 0,0 0 0 0 0,0 0-1 0 0,0 0 1 0 0,-1 0 0 0 0,0 0-1 0 0,0 0 1 0 0,-1 0-1 0 0,1 0 1 0 0,-1 1 0 0 0,0-1-1 0 0,0 1 1 0 0,0-1-1 0 0,-1 1 1 0 0,0 0 0 0 0,0-1-1 0 0,0 2 1 0 0,0-1-1 0 0,0 0 1 0 0,-1 1 0 0 0,0-1-1 0 0,0 1 1 0 0,-3-3-11 0 0,-67-25-1153 0 0,48 29-1750 0 0,-2 2-3693 0 0,18 0-4918 0 0</inkml:trace>
  <inkml:trace contextRef="#ctx0" brushRef="#br0" timeOffset="732.536">1545 173 7378 0 0,'0'0'2771'0'0,"0"0"-420"0"0,0 0-320 0 0,0 0-260 0 0,0 0-300 0 0,0 0-289 0 0,0 0-282 0 0,0 0-217 0 0,0 0-135 0 0,0 0-117 0 0,0 0-62 0 0,0 0-37 0 0,0 0-8 0 0,-16 19 31 0 0,-49 61-12 0 0,48-36 130 0 0,18-36-357 0 0,30 338 367 0 0,-42-247-1610 0 0,-14-110-9118 0 0,17 1 1517 0 0,2 6 4516 0 0</inkml:trace>
  <inkml:trace contextRef="#ctx0" brushRef="#br0" timeOffset="1586.08">1219 523 2633 0 0,'0'0'1903'0'0,"0"0"-74"0"0,0 0-28 0 0,0 0 8 0 0,0 0-33 0 0,0 0-171 0 0,0 0-297 0 0,0 0-306 0 0,0 0-287 0 0,0 0-230 0 0,0 0-161 0 0,0 0-117 0 0,30-2-56 0 0,95-9-47 0 0,141-1-87 0 0,21 22-2228 0 0,-214-10 1970 0 0,-115 13 5075 0 0,-46 23-3038 0 0,79-33-1758 0 0,-1 1-1 0 0,1 0 0 0 0,0 0 0 0 0,0 1 0 0 0,1 0 1 0 0,-1 0-1 0 0,1 1 0 0 0,0 0 0 0 0,1 1 1 0 0,0 0-1 0 0,0 0 0 0 0,0 0 0 0 0,1 1 1 0 0,0 0-1 0 0,0 0 0 0 0,1 1 0 0 0,0-1 0 0 0,0 1 1 0 0,1 0-1 0 0,0 1 0 0 0,1-1 0 0 0,0 1 1 0 0,1-1-1 0 0,-1 4-37 0 0,5-11-11 0 0,0 0-1 0 0,-1 0 1 0 0,1 0 0 0 0,0 0-1 0 0,0 0 1 0 0,0 0 0 0 0,0-1-1 0 0,1 1 1 0 0,-1-1 0 0 0,0 0-1 0 0,1 1 1 0 0,-1-1 0 0 0,1 0-1 0 0,-1 0 1 0 0,1-1 0 0 0,0 1-1 0 0,-1 0 1 0 0,1-1 0 0 0,0 0-1 0 0,-1 1 1 0 0,1-1 0 0 0,0 0-1 0 0,0-1 1 0 0,-1 1 0 0 0,1 0-1 0 0,0-1 1 0 0,-1 1 0 0 0,1-1-1 0 0,-1 0 1 0 0,2 0 11 0 0,3 0 5 0 0,6-1 6 0 0,-1-1 1 0 0,1-1-1 0 0,-1 0 0 0 0,0-1 0 0 0,0 0 1 0 0,0 0-1 0 0,-1-2 0 0 0,0 1 0 0 0,0-1 1 0 0,0-1-1 0 0,6-6-11 0 0,71-41 35 0 0,-84 53-21 0 0,-3 2-18 0 0,-1-1-1 0 0,1 0 1 0 0,0 1 0 0 0,0-1 0 0 0,-1 1-1 0 0,1-1 1 0 0,0 0 0 0 0,0 1-1 0 0,0 0 1 0 0,-1-1 0 0 0,1 1-1 0 0,0-1 1 0 0,0 1 0 0 0,0 0-1 0 0,0 0 1 0 0,0 0 0 0 0,0-1 0 0 0,0 1-1 0 0,0 0 1 0 0,0 0 0 0 0,0 0-1 0 0,0 0 1 0 0,-1 1 0 0 0,1-1-1 0 0,0 0 1 0 0,0 0 0 0 0,0 1-1 0 0,0-1 1 0 0,0 0 0 0 0,0 1-1 0 0,0-1 1 0 0,-1 1 0 0 0,1-1 0 0 0,0 1-1 0 0,0-1 1 0 0,-1 1 0 0 0,1-1-1 0 0,0 1 1 0 0,-1 0 0 0 0,1 0-1 0 0,0-1 1 0 0,-1 1 0 0 0,1 0-1 0 0,-1 0 1 0 0,1 0 0 0 0,-1-1 0 0 0,0 1-1 0 0,1 0 1 0 0,-1 0 0 0 0,0 0-1 0 0,0 0 1 0 0,1 0 0 0 0,-1 0-1 0 0,0 0 1 0 0,0 0 4 0 0,3 19-57 0 0,-3-16 49 0 0,0 0 0 0 0,0-1-1 0 0,0 1 1 0 0,0-1-1 0 0,1 1 1 0 0,0-1 0 0 0,0 1-1 0 0,0-1 1 0 0,0 1-1 0 0,0-1 1 0 0,1 0 0 0 0,0 1-1 0 0,-1-1 1 0 0,1 0-1 0 0,0 0 1 0 0,0 0 0 0 0,1-1-1 0 0,-1 1 1 0 0,1 0-1 0 0,-1-1 1 0 0,1 0 0 0 0,0 1-1 0 0,0-1 1 0 0,0 0-1 0 0,2 1 9 0 0,9 1 51 0 0,0-1-1 0 0,0-1 0 0 0,1 0 0 0 0,-1 0 0 0 0,1-2 0 0 0,-1 0 0 0 0,0 0 1 0 0,1-1-1 0 0,-1-1 0 0 0,0 0 0 0 0,0-1 0 0 0,0-1 0 0 0,0 0 0 0 0,0-1 1 0 0,-1-1-1 0 0,0 0 0 0 0,0 0 0 0 0,-1-1 0 0 0,1-1 0 0 0,9-8-50 0 0,204-186 1926 0 0,-210 187-1882 0 0,0-1-1 0 0,-2 0 1 0 0,0-1 0 0 0,-1-1 0 0 0,-1 0-1 0 0,0-1 1 0 0,-1 0 0 0 0,-2 0 0 0 0,0-1-1 0 0,0-1 1 0 0,-2 1 0 0 0,-1-1-1 0 0,-1-1 1 0 0,0 1 0 0 0,-2-1 0 0 0,0 1-1 0 0,-1-1 1 0 0,-2 0 0 0 0,-1-21-44 0 0,0 39 6 0 0,1 1 0 0 0,-1 0 1 0 0,0-1-1 0 0,0 1 0 0 0,0-1 0 0 0,0 1 1 0 0,-1 0-1 0 0,1 0 0 0 0,-1 0 0 0 0,0 0 1 0 0,0 0-1 0 0,0 0 0 0 0,0 0 1 0 0,-1 0-1 0 0,1 1 0 0 0,-1-1 0 0 0,1 1 1 0 0,-1 0-1 0 0,0 0 0 0 0,0 0 0 0 0,0 0 1 0 0,0 0-1 0 0,0 1 0 0 0,0-1 0 0 0,-1 1 1 0 0,1 0-1 0 0,0 0 0 0 0,-1 0 0 0 0,1 1 1 0 0,-1-1-1 0 0,1 1 0 0 0,-1-1 1 0 0,0 1-7 0 0,-1 0-20 0 0,0 1 1 0 0,0-1 0 0 0,0 1 0 0 0,0 0 0 0 0,1 0 0 0 0,-1 1 0 0 0,0-1 0 0 0,0 1 0 0 0,1 0-1 0 0,-1 0 1 0 0,1 1 0 0 0,-1-1 0 0 0,1 1 0 0 0,0 0 0 0 0,0 0 0 0 0,0 0 0 0 0,1 1-1 0 0,-1 0 1 0 0,1-1 0 0 0,0 1 0 0 0,0 0 0 0 0,0 1 0 0 0,0-1 0 0 0,0 1 19 0 0,-7 17-12 0 0,1 0 1 0 0,1 1-1 0 0,1 0 0 0 0,1 1 1 0 0,1-1-1 0 0,0 1 1 0 0,2 0-1 0 0,1 0 1 0 0,1 1-1 0 0,2-1 0 0 0,0 0 1 0 0,1 0-1 0 0,1 0 1 0 0,2 0-1 0 0,0 0 0 0 0,7 17 12 0 0,66 228-260 0 0,-77-269 216 0 0,-1 0 0 0 0,1 0 0 0 0,-1 1-1 0 0,0-1 1 0 0,1 0 0 0 0,-1 1-1 0 0,0-1 1 0 0,1 0 0 0 0,-1 0 0 0 0,0 1-1 0 0,1-1 1 0 0,-1 1 0 0 0,0-1-1 0 0,0 0 1 0 0,1 1 0 0 0,-1-1 0 0 0,0 1-1 0 0,0-1 1 0 0,0 0 0 0 0,0 1-1 0 0,1-1 1 0 0,-1 1 0 0 0,0-1 0 0 0,0 1-1 0 0,0-1 1 0 0,0 1 0 0 0,0-1-1 0 0,0 1 1 0 0,0-1 0 0 0,0 0 0 0 0,0 1-1 0 0,-1-1 1 0 0,1 1 0 0 0,0-1-1 0 0,0 1 1 0 0,0-1 0 0 0,0 0 0 0 0,-1 1-1 0 0,1-1 1 0 0,0 1 0 0 0,0-1-1 0 0,-1 0 1 0 0,1 1 0 0 0,0-1 0 0 0,-1 0-1 0 0,1 1 1 0 0,0-1 0 0 0,-1 0-1 0 0,1 0 1 0 0,0 1 0 0 0,-1-1 0 0 0,1 0-1 0 0,-1 0 1 0 0,1 0 0 0 0,-1 1-1 0 0,1-1 1 0 0,0 0 0 0 0,-1 0 0 0 0,1 0-1 0 0,-1 0 1 0 0,1 0 0 0 0,-1 0-1 0 0,1 0 1 0 0,-1 0 0 0 0,1 0 0 0 0,-1 0-1 0 0,1 0 1 0 0,0 0 0 0 0,-1 0-1 0 0,0-1 45 0 0,-25-21-11468 0 0,22 18 2555 0 0</inkml:trace>
  <inkml:trace contextRef="#ctx0" brushRef="#br0" timeOffset="1870.443">2318 369 7554 0 0,'0'0'4409'0'0,"0"0"-2406"0"0,0 0-1000 0 0,0 0-174 0 0,0 0 5 0 0,0 0 48 0 0,0 0 4 0 0,0 0-21 0 0,0 0-18 0 0,0 0-25 0 0,0 0-45 0 0,0 0-70 0 0,23 3-68 0 0,144 27 937 0 0,131 3 303 0 0,-253-31-1359 0 0,-19 0 350 0 0,-9-1-3307 0 0,-3-1-2717 0 0,0-1-3771 0 0,-14 1-2461 0 0</inkml:trace>
  <inkml:trace contextRef="#ctx0" brushRef="#br0" timeOffset="2218.258">3106 531 9618 0 0,'0'0'4254'0'0,"0"0"-2300"0"0,0 0-783 0 0,0 0-167 0 0,0 0-156 0 0,0 0-174 0 0,0 0-223 0 0,0 0-182 0 0,0 0-106 0 0,0 0-47 0 0,0 0-20 0 0,5 31-20 0 0,12 98-36 0 0,-11-91-276 0 0,3-82-9569 0 0,-9-33 2460 0 0,-2 1 5964 0 0,-11-153 14069 0 0,2 169-8734 0 0,1 74-8341 0 0,9-6 981 0 0,1-4-3553 0 0</inkml:trace>
  <inkml:trace contextRef="#ctx0" brushRef="#br0" timeOffset="2569.973">3405 409 11138 0 0,'0'0'3641'0'0,"0"0"-1430"0"0,0 0-580 0 0,0 0-169 0 0,0 0-174 0 0,0 0-280 0 0,0 0-322 0 0,0 0-263 0 0,0 0-175 0 0,0 0-90 0 0,0 0-47 0 0,0 0-52 0 0,0 0-57 0 0,-10 14 4 0 0,-45 67-53 0 0,52-76 32 0 0,1 0 0 0 0,0 0 0 0 0,0 0 0 0 0,0 0 1 0 0,0 0-1 0 0,1 0 0 0 0,0 0 0 0 0,0 1 0 0 0,1-1 0 0 0,-1 0 0 0 0,1 1 0 0 0,0-1 0 0 0,1 0 0 0 0,-1 1 0 0 0,1-1 1 0 0,0 0-1 0 0,0 1 0 0 0,1-1 0 0 0,-1 0 0 0 0,1 0 0 0 0,0 0 0 0 0,1 0 0 0 0,-1-1 0 0 0,1 1 0 0 0,0-1 0 0 0,0 1 1 0 0,1-1-1 0 0,-1 0 0 0 0,1 0 0 0 0,0 0 0 0 0,0-1 0 0 0,0 0 0 0 0,0 1 0 0 0,1-1 0 0 0,-1-1 0 0 0,1 1 0 0 0,0-1 0 0 0,0 1 1 0 0,0-1-1 0 0,0-1 0 0 0,0 1 0 0 0,0-1 0 0 0,0 0 0 0 0,2 0 15 0 0,1-1 87 0 0,0 0-1 0 0,0-1 1 0 0,-1 0-1 0 0,1 0 1 0 0,0-1 0 0 0,-1 0-1 0 0,1 0 1 0 0,-1-1 0 0 0,1 0-1 0 0,-1 0 1 0 0,0-1-1 0 0,-1 0 1 0 0,1 0 0 0 0,0-1-1 0 0,-1 0 1 0 0,0 0-1 0 0,0 0 1 0 0,-1-1 0 0 0,0 1-1 0 0,1-1 1 0 0,-2-1-1 0 0,1 1 1 0 0,-1-1 0 0 0,0 0-1 0 0,0 0 1 0 0,-1 0 0 0 0,0 0-1 0 0,0 0 1 0 0,-1-1-1 0 0,0 0 1 0 0,0 1 0 0 0,-1-1-1 0 0,0 0 1 0 0,0 0-1 0 0,-1 0 1 0 0,0 1 0 0 0,-1-3-87 0 0,1 5-40 0 0,-1 0 0 0 0,-1 1 0 0 0,1-1 0 0 0,-1 1 0 0 0,0-1 0 0 0,0 1 0 0 0,0 0 0 0 0,-1-1 0 0 0,1 1 0 0 0,-1 0 0 0 0,0 1 0 0 0,0-1 0 0 0,0 0 0 0 0,-1 1 0 0 0,1 0 0 0 0,-1 0 0 0 0,0 0 0 0 0,0 0 0 0 0,0 1 0 0 0,0-1 0 0 0,0 1 0 0 0,-1 0 0 0 0,1 0 0 0 0,-1 0 0 0 0,1 1 0 0 0,-1 0 1 0 0,0 0-1 0 0,0 0 0 0 0,1 0 0 0 0,-1 1 0 0 0,0 0 0 0 0,0 0 0 0 0,0 0 0 0 0,0 1 40 0 0,-50 7-3437 0 0,33 1-2118 0 0,12-4-5291 0 0</inkml:trace>
  <inkml:trace contextRef="#ctx0" brushRef="#br0" timeOffset="18338.306">3869 520 0 0 0,'0'0'229'0'0,"0"0"718"0"0,0 0 434 0 0,0 0 259 0 0,0 0 120 0 0,0 0-171 0 0,0 0-306 0 0,0 0-273 0 0,0 0-204 0 0,0 0-129 0 0,2-4-55 0 0,6-11-25 0 0,-8 15-474 0 0,0 1-1 0 0,0-1 1 0 0,0 0-1 0 0,0 0 1 0 0,1 1-1 0 0,-1-1 1 0 0,0 0-1 0 0,0 0 1 0 0,0 1-1 0 0,0-1 1 0 0,0 0-1 0 0,0 0 1 0 0,1 0-1 0 0,-1 1 1 0 0,0-1-1 0 0,0 0 1 0 0,0 0-1 0 0,0 0 1 0 0,1 1-1 0 0,-1-1 1 0 0,0 0-1 0 0,0 0 1 0 0,1 0-1 0 0,-1 0 1 0 0,0 0-1 0 0,0 0 1 0 0,1 0-1 0 0,-1 1 1 0 0,0-1-1 0 0,0 0 1 0 0,1 0-1 0 0,-1 0 1 0 0,0 0-1 0 0,0 0 1 0 0,1 0-1 0 0,-1 0 1 0 0,0 0-1 0 0,0 0 1 0 0,1 0-1 0 0,-1-1 1 0 0,0 1-1 0 0,0 0 1 0 0,1 0-1 0 0,-1 0 1 0 0,0 0-1 0 0,0 0 1 0 0,1 0-1 0 0,-1 0 1 0 0,0-1-1 0 0,0 1 1 0 0,0 0-1 0 0,1 0 1 0 0,-1 0-1 0 0,0-1 1 0 0,0 1-1 0 0,0 0 1 0 0,0 0-1 0 0,0 0 1 0 0,1-1-1 0 0,-1 1 1 0 0,0 0-1 0 0,0-1-122 0 0,1 12 118 0 0,-3 19 30 0 0,-2 0-1 0 0,-1 0 1 0 0,-2-1 0 0 0,0 0 0 0 0,-2-1 0 0 0,-1 1 0 0 0,-2-2 0 0 0,-14 27-148 0 0,22-45-18 0 0,7-15 172 0 0,14-22 243 0 0,16-47-98 0 0,23-28-266 0 0,10 23 18 0 0,-66 80-54 0 0,1 0 1 0 0,0 0-1 0 0,-1 0 1 0 0,1 0 0 0 0,0 0-1 0 0,-1 0 1 0 0,1 0-1 0 0,0 0 1 0 0,-1 0 0 0 0,1 0-1 0 0,0 0 1 0 0,-1 1-1 0 0,1-1 1 0 0,0 0-1 0 0,-1 1 1 0 0,1-1 0 0 0,-1 0-1 0 0,1 1 1 0 0,-1-1-1 0 0,1 1 1 0 0,-1-1-1 0 0,1 0 1 0 0,-1 1 0 0 0,1 0-1 0 0,-1-1 1 0 0,1 1-1 0 0,-1-1 1 0 0,0 1-1 0 0,1-1 1 0 0,-1 1 0 0 0,0 0-1 0 0,0-1 1 0 0,1 1-1 0 0,-1 0 1 0 0,0-1-1 0 0,0 1 1 0 0,0 0 0 0 0,0-1-1 0 0,0 1 1 0 0,0 0-1 0 0,0-1 1 0 0,0 1-1 0 0,0 0 1 0 0,0-1 0 0 0,0 1-1 0 0,0 0 1 0 0,-1-1-1 0 0,1 1 1 0 0,0 0-1 0 0,0-1 1 0 0,-1 1 0 0 0,1 0-1 0 0,0-1 1 0 0,-1 1-1 0 0,1-1 1 0 0,-1 1 2 0 0,2 7 38 0 0,15 54 72 0 0,1-4-96 0 0,14 17 38 0 0,-29-73-21 0 0,-1 0 0 0 0,0 0-1 0 0,1 0 1 0 0,-1-1 0 0 0,1 1-1 0 0,0 0 1 0 0,0 0 0 0 0,0-1-1 0 0,-1 0 1 0 0,1 1 0 0 0,1-1-1 0 0,-1 0 1 0 0,0 0 0 0 0,0 0-1 0 0,0 0 1 0 0,1 0-1 0 0,-1 0 1 0 0,0-1 0 0 0,1 1-1 0 0,-1-1 1 0 0,0 0 0 0 0,1 1-1 0 0,-1-1 1 0 0,1 0 0 0 0,-1-1-1 0 0,1 1 1 0 0,-1 0 0 0 0,0-1-1 0 0,1 1 1 0 0,-1-1 0 0 0,0 0-1 0 0,1 0 1 0 0,-1 0-1 0 0,0 0 1 0 0,0 0 0 0 0,0 0-1 0 0,0 0 1 0 0,0-1 0 0 0,0 1-1 0 0,0-1 1 0 0,0 0 0 0 0,-1 1-1 0 0,1-1 1 0 0,-1 0 0 0 0,1 0-1 0 0,-1 0 1 0 0,0 0 0 0 0,1 0-1 0 0,-1 0 1 0 0,0-1-1 0 0,-1 1 1 0 0,2-1-31 0 0,37-97 1280 0 0,-16 1-618 0 0,-20-3-202 0 0,-3 101-472 0 0,0 1-3 0 0,0 0-19 0 0,0 0-10 0 0,0 0-20 0 0,0 0-27 0 0,0 0-34 0 0,0 0-34 0 0,0 0-67 0 0,0 0-112 0 0,0 0-148 0 0,0 0-206 0 0,0 0-251 0 0,10-5-5968 0 0,-7 3 824 0 0,1 2-4113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3 276 0 0 0,'0'0'584'0'0,"0"0"1015"0"0,0 0 332 0 0,0 0-37 0 0,0 0-175 0 0,0 0-199 0 0,0 0-175 0 0,0 0-197 0 0,0 0-181 0 0,0 0-138 0 0,-3 0 6014 0 0,225-27-2432 0 0,1-1-3833 0 0,-172 28-559 0 0,-50 0-26 0 0,-1 0 22 0 0,0 0-3 0 0,0 0 1 0 0,0 0-2 0 0,0 0-2 0 0,0 0-21 0 0,-21 0-5572 0 0,13 0 1944 0 0,2 0-2742 0 0,2 0-3440 0 0</inkml:trace>
  <inkml:trace contextRef="#ctx0" brushRef="#br0" timeOffset="412.244">176 0 4945 0 0,'0'0'1924'0'0,"0"0"-221"0"0,0 0-91 0 0,0 0 41 0 0,0 0 0 0 0,0 0-166 0 0,0 0-355 0 0,0 0-320 0 0,0 0-83 0 0,0 0-38 0 0,0 0 3 0 0,0 0 2 0 0,0 10-107 0 0,5 80 1592 0 0,-13 82 1470 0 0,1-101-3219 0 0,-1-1-1757 0 0,6-64-661 0 0,2-5-7601 0 0,0-1-1674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4 291 520 0 0,'0'0'1839'0'0,"0"0"-125"0"0,0 0 12 0 0,0 0 85 0 0,0 0 98 0 0,0 0-50 0 0,0 0-181 0 0,0 0-246 0 0,0 0-253 0 0,0 0-218 0 0,0 0-113 0 0,0 0-57 0 0,0 0-51 0 0,-3-3 3389 0 0,64 10-1954 0 0,119-17-598 0 0,-53-2-1203 0 0,-137 11-2067 0 0,-3-1-3034 0 0,5 1-3302 0 0,6 1-3560 0 0</inkml:trace>
  <inkml:trace contextRef="#ctx0" brushRef="#br0" timeOffset="365.734">196 1 13915 0 0,'0'0'1651'0'0,"0"0"-620"0"0,0 0-219 0 0,0 0 96 0 0,0 0 167 0 0,0 0 72 0 0,0 0-63 0 0,0 0-182 0 0,0 0-149 0 0,0 0-101 0 0,0 0-95 0 0,0 0-55 0 0,5 16-38 0 0,28 85 387 0 0,-25-74-665 0 0,-2 1-1 0 0,0-1 1 0 0,-2 1-1 0 0,-1 0 1 0 0,-1 0-1 0 0,-2 0 1 0 0,0 0-1 0 0,-2 0 1 0 0,-4 21-186 0 0,-3-6 650 0 0,4-20-136 0 0,2-8-3307 0 0,2-2-2666 0 0,0-1-3732 0 0,1-12-2352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3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98 261 2513 0 0,'0'0'2147'0'0,"0"0"-298"0"0,0 0-152 0 0,0 0-25 0 0,0 0 47 0 0,0 0-10 0 0,0 0-142 0 0,0 0-113 0 0,0 0-209 0 0,0 0-293 0 0,0 0-209 0 0,-3-1-148 0 0,-6 1 1142 0 0,18 16 1092 0 0,3 2-2618 0 0,-7-1 18 0 0,0-1 1 0 0,-1 0 0 0 0,0 1 0 0 0,-1 0 0 0 0,-1 0 0 0 0,-1 0 0 0 0,-1 0 0 0 0,0 0 0 0 0,-2 13-230 0 0,1 15 171 0 0,-16 153 355 0 0,-26 33-186 0 0,25-150-355 0 0,18-80-29 0 0,0-1 21 0 0,0 0-14 0 0,0 0 10 0 0,0 0 3 0 0,0 0-25 0 0,0 0-8 0 0,0 0-5 0 0,0 0-8 0 0,0 0-49 0 0,0 0-7 0 0,0-16-1989 0 0,0 9 1248 0 0,1-15-2668 0 0,0 9-3152 0 0,1 5-4672 0 0</inkml:trace>
  <inkml:trace contextRef="#ctx0" brushRef="#br0" timeOffset="647.935">1 331 6897 0 0,'0'0'2093'0'0,"0"0"-410"0"0,0 0-116 0 0,0 0 96 0 0,0 0 84 0 0,0 0-113 0 0,0 0-342 0 0,0 0-388 0 0,0 0-302 0 0,0 0-180 0 0,0 0-104 0 0,0 0-13 0 0,0 0 19 0 0,4-4 36 0 0,80-48 1077 0 0,-51 40-1090 0 0,-21 6-263 0 0,1 0 0 0 0,0 1-1 0 0,0 0 1 0 0,1 1 0 0 0,-1 0 0 0 0,1 1-1 0 0,0 1 1 0 0,0 0 0 0 0,0 1 0 0 0,0 1-1 0 0,0 0 1 0 0,0 1 0 0 0,8 1-84 0 0,-18 1 18 0 0,-1-1 1 0 0,0 1-1 0 0,0 0 1 0 0,0 0-1 0 0,0 1 1 0 0,0-1-1 0 0,0 0 1 0 0,-1 1-1 0 0,0 0 1 0 0,0-1-1 0 0,0 1 1 0 0,0 0-1 0 0,0 0 1 0 0,-1 0-1 0 0,0 0 1 0 0,0 1-1 0 0,0-1 1 0 0,0 0-1 0 0,-1 0 1 0 0,1 1-1 0 0,-1-1 1 0 0,0 0-1 0 0,-1 1 1 0 0,1-1-1 0 0,-1 0 1 0 0,0 1-1 0 0,0-1 1 0 0,0 0-1 0 0,0 0 1 0 0,-1 0-1 0 0,1 0 0 0 0,-1 0 1 0 0,0 0-1 0 0,-1-1 1 0 0,1 1-1 0 0,-2 2-18 0 0,-16 23 63 0 0,-1 0-1 0 0,-1-1 1 0 0,-2-2-1 0 0,0 0 1 0 0,-6 2-63 0 0,-24 26 1 0 0,14-2-55 0 0,85-33-28 0 0,-33-17 102 0 0,157 46 14 0 0,-164-45-26 0 0,1 0 0 0 0,0 0-1 0 0,-1 0 1 0 0,0 0 0 0 0,1 1 0 0 0,-1 0 0 0 0,-1 0 0 0 0,1 0 0 0 0,-1 1 0 0 0,1 0-1 0 0,-1-1 1 0 0,-1 2 0 0 0,1-1 0 0 0,-1 0 0 0 0,0 1 0 0 0,0-1 0 0 0,0 1 0 0 0,-1 0-1 0 0,0 0 1 0 0,0 0 0 0 0,0 0 0 0 0,-1 0 0 0 0,0 0 0 0 0,0 1 0 0 0,-1-1-1 0 0,0 1-7 0 0,0 0 43 0 0,-1 0 0 0 0,0 0 0 0 0,-1 0-1 0 0,0 0 1 0 0,0-1 0 0 0,0 1-1 0 0,-1-1 1 0 0,0 1 0 0 0,0-1 0 0 0,0 0-1 0 0,-1 0 1 0 0,0 0 0 0 0,0 0-1 0 0,-1-1 1 0 0,1 0 0 0 0,-1 0 0 0 0,-1 0-1 0 0,1 0 1 0 0,-1-1 0 0 0,1 0-1 0 0,-1 0 1 0 0,0 0 0 0 0,-1-1 0 0 0,1 0-1 0 0,-5 2-42 0 0,-8 3 36 0 0,0-1 0 0 0,0-1 1 0 0,0-1-1 0 0,-1 0 0 0 0,1-1 0 0 0,-1-1 0 0 0,0-2 0 0 0,-14 1-36 0 0,28-1-41 0 0,0-1 1 0 0,-1 1 0 0 0,1-1-1 0 0,-1-1 1 0 0,1 1 0 0 0,-1-1-1 0 0,1 0 1 0 0,0-1 0 0 0,-1 1-1 0 0,1-1 1 0 0,0-1-1 0 0,0 1 1 0 0,0-1 0 0 0,1 0-1 0 0,-1 0 1 0 0,1 0 0 0 0,-1-1-1 0 0,1 0 1 0 0,-2-3 40 0 0,3-17-2438 0 0,11 9-5126 0 0,-3 11-4008 0 0</inkml:trace>
  <inkml:trace contextRef="#ctx0" brushRef="#br0" timeOffset="5140.26">481 773 0 0 0,'0'0'716'0'0,"0"0"42"0"0,0 0 0 0 0,0 0 75 0 0,0 0 86 0 0,0 0 51 0 0,0-1-976 0 0,0-1 13929 0 0,0 2-10345 0 0,-9 44-2593 0 0,2-19-866 0 0,-3 64 4 0 0,11-87-110 0 0,1 0 0 0 0,-1 0 0 0 0,0 1 0 0 0,1-1 0 0 0,-1 0 0 0 0,1-1 0 0 0,0 1 0 0 0,0 0 0 0 0,0 0 0 0 0,0-1 0 0 0,0 1 0 0 0,0-1 0 0 0,0 0 0 0 0,1 1 0 0 0,-1-1 0 0 0,0 0 0 0 0,1 0 0 0 0,-1-1 1 0 0,1 1-1 0 0,-1 0 0 0 0,1-1 0 0 0,-1 1 0 0 0,1-1 0 0 0,-1 0 0 0 0,1 0 0 0 0,-1 0 0 0 0,1 0 0 0 0,-1-1 0 0 0,1 1 0 0 0,-1-1 0 0 0,1 1 0 0 0,-1-1 0 0 0,1 0 0 0 0,-1 0 0 0 0,0 0 0 0 0,1 0 0 0 0,-1 0 0 0 0,0-1 0 0 0,0 1 0 0 0,0-1 0 0 0,0 1 0 0 0,0-1 0 0 0,0 0 1 0 0,0 0-1 0 0,0 0-13 0 0,63-60 472 0 0,-15-31-100 0 0,-37 39-242 0 0,-13 53-83 0 0,2 5 779 0 0,11 150-577 0 0,-12 152-150 0 0,-3-297-102 0 0,0 0 0 0 0,0-1 0 0 0,-1 1 0 0 0,0-1 0 0 0,-1 0 0 0 0,0 0 0 0 0,0 0 0 0 0,-1 0 0 0 0,1-1 0 0 0,-2 0 0 0 0,1 0 1 0 0,-1 0-1 0 0,0-1 0 0 0,-1 1 0 0 0,1-2 0 0 0,-1 1 0 0 0,0-1 0 0 0,-1 0 0 0 0,1 0 0 0 0,-1-1 0 0 0,0 0 0 0 0,0 0 0 0 0,0-1 0 0 0,-1 0 1 0 0,1-1-1 0 0,-3 1 3 0 0,-54-2-102 0 0,63-2 98 0 0,1-1 0 0 0,-1 1 0 0 0,1 0 0 0 0,-1 0 0 0 0,1 0 0 0 0,0-1 0 0 0,-1 1 0 0 0,1-1 0 0 0,0 1 0 0 0,0-1-1 0 0,0 1 1 0 0,0-1 0 0 0,1 0 0 0 0,-1 0 0 0 0,0 1 0 0 0,1-1 0 0 0,-1 0 0 0 0,1 0 0 0 0,-1 0 0 0 0,1 1 0 0 0,0-1 0 0 0,0 0 0 0 0,0 0-1 0 0,0 0 1 0 0,0 0 0 0 0,0 0 0 0 0,1 1 0 0 0,-1-2 4 0 0,0 2-4 0 0,1-7-2 0 0,0-1 1 0 0,0 1-1 0 0,1 0 1 0 0,0-1-1 0 0,0 1 1 0 0,1 0-1 0 0,0 0 1 0 0,0 1-1 0 0,1-1 1 0 0,0 0-1 0 0,0 1 1 0 0,1 0-1 0 0,0 0 1 0 0,0 1-1 0 0,0-1 1 0 0,1 1-1 0 0,1-1 6 0 0,9-10 3 0 0,1 1-1 0 0,1 0 1 0 0,0 1-1 0 0,0 1 1 0 0,2 1-1 0 0,0 0 1 0 0,11-4-3 0 0,18-8-36 0 0,-46 22-1497 0 0,-3 0-2990 0 0,0 0-4363 0 0,0 0-2222 0 0</inkml:trace>
  <inkml:trace contextRef="#ctx0" brushRef="#br0" timeOffset="6236.133">936 596 0 0 0,'0'0'1698'0'0,"0"0"179"0"0,0 0 235 0 0,0 0 80 0 0,0 0-106 0 0,0 0-267 0 0,0 0-371 0 0,0 0-341 0 0,0 0-249 0 0,0 0-174 0 0,0 0-77 0 0,0 0-31 0 0,2 4 1283 0 0,35-5 1900 0 0,13-16-2309 0 0,87-91-245 0 0,-137 108-1204 0 0,1-1 0 0 0,-1 1 0 0 0,1-1 0 0 0,0 1 0 0 0,-1 0 0 0 0,1-1-1 0 0,-1 1 1 0 0,1 0 0 0 0,0 0 0 0 0,-1-1 0 0 0,1 1 0 0 0,-1 0 0 0 0,1 0-1 0 0,0 0 1 0 0,-1 0 0 0 0,1 0 0 0 0,0-1 0 0 0,0 1 0 0 0,-1 1-1 0 0,1-1 1 0 0,0 0 0 0 0,-1 0 0 0 0,1 0 0 0 0,0 0 0 0 0,-1 0 0 0 0,1 1-1 0 0,-1-1 1 0 0,1 0 0 0 0,0 0 0 0 0,-1 1 0 0 0,1-1 0 0 0,-1 0 0 0 0,1 1-1 0 0,-1-1 1 0 0,1 1 0 0 0,-1-1 0 0 0,1 1 0 0 0,-1-1 0 0 0,1 1 0 0 0,-1-1-1 0 0,0 1 1 0 0,1 0 0 0 0,-1-1 0 0 0,0 1 0 0 0,1-1 0 0 0,-1 1 0 0 0,0 0-1 0 0,0-1 1 0 0,0 1 0 0 0,0 0 0 0 0,1-1 0 0 0,-1 1 0 0 0,0 0 0 0 0,0-1-1 0 0,0 1 1 0 0,0 0 0 0 0,0-1 0 0 0,-1 1 0 0 0,1 0 0 0 0,0-1-1 0 0,0 1 0 0 0,27 167 501 0 0,-12 160-289 0 0,-15-310-214 0 0,-2 1 0 0 0,0-1 0 0 0,-2 0 0 0 0,0 0 0 0 0,0 0 0 0 0,-2 0 0 0 0,0-1 0 0 0,-1 0 0 0 0,-1 0 0 0 0,-1-1 0 0 0,0 0 0 0 0,-1-1 0 0 0,-2 3 2 0 0,5-11-11 0 0,0-1 0 0 0,0 0 0 0 0,-1-1 0 0 0,1 0 0 0 0,-1 0 0 0 0,0 0-1 0 0,0-1 1 0 0,-1 0 0 0 0,0-1 0 0 0,1 0 0 0 0,-1 0 0 0 0,-6 1 11 0 0,-85-1-52 0 0,99-4 48 0 0,-1 0 0 0 0,1 0 0 0 0,-1 1 0 0 0,1-1 0 0 0,-1 0 0 0 0,1 0 0 0 0,0 0 0 0 0,0-1 0 0 0,0 1 0 0 0,-1 0 0 0 0,1 0-1 0 0,0-1 1 0 0,1 1 0 0 0,-1 0 0 0 0,0-1 0 0 0,0 1 0 0 0,0-1 0 0 0,1 1 0 0 0,-1-1 0 0 0,1 0 0 0 0,-1 1 0 0 0,1-1 0 0 0,0 1 0 0 0,0-1 0 0 0,0 0 0 0 0,-1 1 0 0 0,1-1 0 0 0,1 0 0 0 0,-1 1 0 0 0,0-1 0 0 0,0 0 0 0 0,1 1 0 0 0,-1-1 0 0 0,1 1 0 0 0,-1-1 0 0 0,1 1 0 0 0,0-1 0 0 0,-1 1 0 0 0,1-1 0 0 0,0 1 0 0 0,0-1 0 0 0,0 1 0 0 0,0 0-1 0 0,1-1 5 0 0,172-135 1 0 0,-140 114 0 0 0,129-56-3 0 0,-87 72-1050 0 0,-61 7-903 0 0,-7-3-1124 0 0,-5-1-3985 0 0,-3 4-4155 0 0</inkml:trace>
  <inkml:trace contextRef="#ctx0" brushRef="#br0" timeOffset="6910.223">859 254 160 0 0,'0'0'2646'0'0,"0"0"-332"0"0,0 0-114 0 0,0 0-126 0 0,0 0-148 0 0,0 0-181 0 0,0 0-274 0 0,0 0-296 0 0,0 0-261 0 0,0 0-211 0 0,0 0-151 0 0,0 0-48 0 0,0 0-24 0 0,0 7 1706 0 0,9-7-1814 0 0,-1-1 1 0 0,1 0-1 0 0,-1-1 1 0 0,1 0-1 0 0,-1 0 0 0 0,0-1 1 0 0,1 0-1 0 0,-1 0 1 0 0,-1-1-1 0 0,1 0 1 0 0,0-1-1 0 0,3-2-372 0 0,120-119 933 0 0,-126 120-827 0 0,63-85 252 0 0,-68 91-355 0 0,0 0 0 0 0,0 0 0 0 0,0 1-1 0 0,-1-1 1 0 0,1 0 0 0 0,0 0-1 0 0,0 1 1 0 0,0-1 0 0 0,0 0-1 0 0,0 1 1 0 0,0-1 0 0 0,0 0 0 0 0,0 1-1 0 0,0-1 1 0 0,0 0 0 0 0,0 0-1 0 0,1 1 1 0 0,-1-1 0 0 0,0 0 0 0 0,0 1-1 0 0,0-1 1 0 0,0 0 0 0 0,0 0-1 0 0,0 1 1 0 0,1-1 0 0 0,-1 0-1 0 0,0 0 1 0 0,0 0 0 0 0,0 1 0 0 0,1-1-1 0 0,-1 0 1 0 0,0 0 0 0 0,0 0-1 0 0,1 1 1 0 0,-1-1 0 0 0,0 0 0 0 0,0 0-1 0 0,1 0 1 0 0,-1 0 0 0 0,0 0-1 0 0,1 0 1 0 0,-1 0 0 0 0,0 0-1 0 0,0 0 1 0 0,1 0 0 0 0,-1 0 0 0 0,0 0-1 0 0,1 0 1 0 0,-1 0 0 0 0,0 0-1 0 0,0 0 1 0 0,1 0 0 0 0,-1 0-1 0 0,0 0 1 0 0,1 0 0 0 0,-1 0 0 0 0,0 0-1 0 0,0 0-2 0 0,2 9 101 0 0,33 85 416 0 0,63 114 33 0 0,-90-197-481 0 0,-7-12-8540 0 0,-1-2-3502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98 431 14395 0 0,'0'0'1574'0'0,"0"0"-574"0"0,0 0-172 0 0,0 0 183 0 0,0 0 191 0 0,0 0 14 0 0,0 0-217 0 0,0 0-274 0 0,0 0-151 0 0,0 0-54 0 0,0 0 17 0 0,0 0-13 0 0,0 0-86 0 0,-1 26-58 0 0,-3 82-61 0 0,-26 222 833 0 0,5-176-1143 0 0,12-76-261 0 0,16-98-5408 0 0,3-15 1327 0 0,0 13-1844 0 0,-1 11-103 0 0,-2 0 1579 0 0</inkml:trace>
  <inkml:trace contextRef="#ctx0" brushRef="#br0" timeOffset="570.685">1 479 5281 0 0,'0'0'2722'0'0,"0"0"-810"0"0,0 0-346 0 0,0 0 102 0 0,0 0 128 0 0,0 0-65 0 0,0 0-286 0 0,0 0-429 0 0,0 0-315 0 0,0 0-189 0 0,0 0-90 0 0,0 0-17 0 0,0 0-19 0 0,10-9-12 0 0,36-26-22 0 0,14 19 334 0 0,-44 16-517 0 0,-7 0-91 0 0,7-3 55 0 0,0 1-1 0 0,0 1 1 0 0,0 1 0 0 0,0 0 0 0 0,1 1 0 0 0,-1 1 0 0 0,0 0 0 0 0,0 1 0 0 0,0 1 0 0 0,-1 0 0 0 0,1 1-1 0 0,-1 1 1 0 0,14 7-133 0 0,-27-12 18 0 0,0 1 0 0 0,-1-1 0 0 0,1 0 0 0 0,0 1 0 0 0,-1-1 0 0 0,1 1 0 0 0,-1 0 0 0 0,1-1 0 0 0,-1 1 0 0 0,0 0 0 0 0,0 0 0 0 0,0 0 0 0 0,0 0 0 0 0,0 0 0 0 0,0 0 0 0 0,-1 0 0 0 0,1 0 0 0 0,-1 0 0 0 0,1 1 0 0 0,-1-1 0 0 0,0 0 0 0 0,0 0 0 0 0,0 0 0 0 0,0 1 0 0 0,0-1 0 0 0,0 0 0 0 0,-1 0 0 0 0,1 0 0 0 0,-1 0 0 0 0,1 1 0 0 0,-1-1 0 0 0,0 0 0 0 0,0 0 0 0 0,0 0 0 0 0,0 0 0 0 0,0-1 0 0 0,0 1 0 0 0,-1 0-18 0 0,-57 67 390 0 0,56-66-397 0 0,-135 119 139 0 0,136-120-137 0 0,-1 0 0 0 0,1 0 0 0 0,0 0 0 0 0,0 1 0 0 0,0-1 0 0 0,1 1 0 0 0,-1-1-1 0 0,1 1 1 0 0,-1 0 0 0 0,1-1 0 0 0,0 1 0 0 0,0 0 0 0 0,0 0 0 0 0,0 0 0 0 0,1 0 0 0 0,-1 0-1 0 0,1 0 1 0 0,0 0 0 0 0,0 0 0 0 0,0 0 0 0 0,0 0 0 0 0,0 0 0 0 0,1 0 0 0 0,-1 0 0 0 0,1 0 0 0 0,0 0-1 0 0,0 0 1 0 0,0 0 0 0 0,0-1 0 0 0,0 1 0 0 0,1 0 0 0 0,-1-1 0 0 0,1 1 0 0 0,0-1 0 0 0,1 3 5 0 0,25 21 16 0 0,-20-19-10 0 0,1 0 1 0 0,-1 0-1 0 0,0 1 1 0 0,0 0-1 0 0,-1 1 1 0 0,-1 0-1 0 0,1 0 1 0 0,-1 0-1 0 0,-1 1 1 0 0,0 0-1 0 0,0 0 1 0 0,-1 0-1 0 0,0 0 1 0 0,0 1-1 0 0,-2 0 1 0 0,1 1-7 0 0,-2-8 27 0 0,-1-1 0 0 0,1 1 0 0 0,-1 0 0 0 0,0-1 0 0 0,0 1 0 0 0,0 0 0 0 0,-1 0 0 0 0,1-1 0 0 0,-1 1 0 0 0,0 0 0 0 0,0-1 0 0 0,0 1 1 0 0,-1-1-1 0 0,1 1 0 0 0,-1-1 0 0 0,0 0 0 0 0,0 1 0 0 0,0-1 0 0 0,0 0 0 0 0,0 0 0 0 0,-1-1 0 0 0,1 1 0 0 0,-1 0 0 0 0,0-1 0 0 0,0 0 0 0 0,0 1 1 0 0,0-1-1 0 0,0 0 0 0 0,-1-1 0 0 0,-1 2-27 0 0,-12 7 8 0 0,-1 0 1 0 0,0-2 0 0 0,0 0-1 0 0,-1-1 1 0 0,0-1 0 0 0,0 0-1 0 0,-1-2 1 0 0,0 0 0 0 0,1-1-1 0 0,-20 0-8 0 0,20-7-1692 0 0,21-10-6599 0 0,0 10-3313 0 0</inkml:trace>
  <inkml:trace contextRef="#ctx0" brushRef="#br0" timeOffset="1146.916">441 902 15387 0 0,'0'0'1666'0'0,"0"0"-754"0"0,0 0-373 0 0,0 0 54 0 0,0 0 165 0 0,0 0 121 0 0,0 0-62 0 0,0 0-158 0 0,0 0-155 0 0,0 0-109 0 0,0 0-55 0 0,0 0-20 0 0,20-1 1 0 0,108-9 414 0 0,-126 10-716 0 0,3 0 28 0 0,0-1 0 0 0,0 1-1 0 0,0 0 1 0 0,0 0 0 0 0,1 1 0 0 0,-1 0 0 0 0,0 0 0 0 0,0 0 0 0 0,0 0 0 0 0,-1 1 0 0 0,1 0 0 0 0,0 0 0 0 0,-1 0 0 0 0,1 0 0 0 0,-1 1 0 0 0,4 2-47 0 0,-7-2 30 0 0,0-1 1 0 0,0 1-1 0 0,0-1 1 0 0,-1 1-1 0 0,1-1 1 0 0,-1 1-1 0 0,0-1 1 0 0,1 1 0 0 0,-1-1-1 0 0,-1 1 1 0 0,1 0-1 0 0,0-1 1 0 0,0 1-1 0 0,-1-1 1 0 0,0 1-1 0 0,1-1 1 0 0,-1 1-1 0 0,0-1 1 0 0,0 0-1 0 0,-1 1 1 0 0,1-1-1 0 0,0 0 1 0 0,-1 0-1 0 0,1 0 1 0 0,-1 0-1 0 0,0 0 1 0 0,0 0-31 0 0,-161 189 432 0 0,161-187-433 0 0,0 0 1 0 0,0 0-1 0 0,0 0 1 0 0,1 0-1 0 0,-1 1 1 0 0,1-1-1 0 0,0 1 0 0 0,0-1 1 0 0,1 1-1 0 0,-1 0 1 0 0,1-1-1 0 0,0 1 0 0 0,1 0 1 0 0,-1-1-1 0 0,1 1 1 0 0,0 2 0 0 0,2-5 11 0 0,0 0 0 0 0,0 0 0 0 0,0 0 0 0 0,0 0 0 0 0,0-1 0 0 0,0 1-1 0 0,1-1 1 0 0,-1 0 0 0 0,1 0 0 0 0,-1 0 0 0 0,1 0 0 0 0,-1-1 0 0 0,1 1 0 0 0,-1-1 0 0 0,1 0 0 0 0,-1 0 0 0 0,1 0 0 0 0,2-1-11 0 0,6 1 33 0 0,1 1 1 0 0,0-2-1 0 0,0 0 0 0 0,-1-1 1 0 0,1 0-1 0 0,-1-1 0 0 0,1 0 1 0 0,8-4-34 0 0,-17-17-3484 0 0,-11 16-1017 0 0,0 3-3535 0 0,3 5-3249 0 0</inkml:trace>
  <inkml:trace contextRef="#ctx0" brushRef="#br0" timeOffset="1456.743">242 1109 12603 0 0,'0'0'2286'0'0,"0"0"-1144"0"0,0 0-416 0 0,0 0 130 0 0,0 0 210 0 0,0 0 54 0 0,0 0-132 0 0,0 0-166 0 0,0 0-196 0 0,0 0-147 0 0,35-1-85 0 0,113-2-97 0 0,20-12-44 0 0,-116 3-1710 0 0,-41 9-2442 0 0,0 0-3466 0 0,-5 3-3572 0 0</inkml:trace>
  <inkml:trace contextRef="#ctx0" brushRef="#br0" timeOffset="3071.511">835 597 0 0 0,'0'0'717'0'0,"0"0"589"0"0,0 0 353 0 0,0 0 49 0 0,0 0-60 0 0,0 0-123 0 0,0 0-134 0 0,0 0 8 0 0,3 2 19 0 0,73 10 5794 0 0,-56-16-6973 0 0,0-2-1 0 0,0 0 1 0 0,-1-1-1 0 0,0-1 1 0 0,0 0 0 0 0,-1-2-1 0 0,0 0 1 0 0,-1-1-1 0 0,0 0 1 0 0,0-2 0 0 0,-1 0-1 0 0,-1-1 1 0 0,3-4-239 0 0,-14 14 58 0 0,0 0 1 0 0,-1 1-1 0 0,0-1 0 0 0,0-1 1 0 0,0 1-1 0 0,0 0 0 0 0,-1-1 1 0 0,0 1-1 0 0,0-1 0 0 0,0 0 1 0 0,0 1-1 0 0,-1-1 0 0 0,0 0 0 0 0,0 0 1 0 0,1-2-59 0 0,-2 6 117 0 0,0 1 3 0 0,0 0-8 0 0,0 0-32 0 0,0 0-14 0 0,0 0-30 0 0,0 0-19 0 0,0 0-2 0 0,0 0 17 0 0,-6 26 292 0 0,-8 36 120 0 0,4 1 0 0 0,2 0 0 0 0,2 1 0 0 0,4 8-444 0 0,-18 270 411 0 0,21-336-403 0 0,-1 0 1 0 0,0 0 0 0 0,0 1-1 0 0,-1-1 1 0 0,0 0 0 0 0,0 1-1 0 0,0-1 1 0 0,0 0 0 0 0,-1 0-1 0 0,0 0 1 0 0,-1 0-1 0 0,1 0 1 0 0,-1-1 0 0 0,0 1-1 0 0,-1-1 1 0 0,1 0 0 0 0,-1 0-1 0 0,0 0 1 0 0,0 0 0 0 0,-1 0-1 0 0,1-1 1 0 0,-1 0 0 0 0,0 0-1 0 0,0 0 1 0 0,-1-1-9 0 0,-44 15 88 0 0,49-18-73 0 0,1 0-21 0 0,0 0-19 0 0,0 0-19 0 0,0 0-12 0 0,0 0-48 0 0,27-58-2218 0 0,-13 31 772 0 0,5-10-1871 0 0,-9 13-3247 0 0,-6 12-4537 0 0</inkml:trace>
  <inkml:trace contextRef="#ctx0" brushRef="#br0" timeOffset="3539.681">1400 593 8818 0 0,'0'0'1892'0'0,"0"0"-785"0"0,0 0-261 0 0,0 0 255 0 0,0 0 290 0 0,0 0 150 0 0,0 0-140 0 0,0 0-310 0 0,0 0-287 0 0,0 0-210 0 0,0 0-118 0 0,0 0-51 0 0,0 0-26 0 0,-23 26-8 0 0,-72 80-42 0 0,-32 23 1022 0 0,109-111-1176 0 0,17-17-186 0 0,1-1-22 0 0,0 0-3 0 0,0 0 25 0 0,52 51 1017 0 0,-24-35-708 0 0,-16-10-143 0 0,0 1 0 0 0,0 0 0 0 0,-1 0 0 0 0,0 1 0 0 0,0 1 0 0 0,-1 0 0 0 0,0 0 0 0 0,-1 1 0 0 0,0 0 0 0 0,0 1 0 0 0,3 6-175 0 0,-10-12 64 0 0,0 1 0 0 0,-1 0 0 0 0,0-1 0 0 0,0 1 0 0 0,0 0 0 0 0,-1 0-1 0 0,1 0 1 0 0,-1 0 0 0 0,-1 0 0 0 0,1 0 0 0 0,-1-1 0 0 0,0 1 0 0 0,-1 0 0 0 0,1 0 0 0 0,-1-1 0 0 0,0 1 0 0 0,-1-1 0 0 0,-2 5-64 0 0,-10 4-1036 0 0,14-20-2466 0 0,1-6-3305 0 0,0 6-5048 0 0</inkml:trace>
  <inkml:trace contextRef="#ctx0" brushRef="#br0" timeOffset="4269.363">800 243 400 0 0,'0'0'1724'0'0,"0"0"-86"0"0,0 0 225 0 0,0 0 202 0 0,0 0 56 0 0,0 0-204 0 0,0 0-370 0 0,0 0-362 0 0,0 0-235 0 0,0 0-113 0 0,0 0-27 0 0,0 0 18 0 0,0 0 8 0 0,3 0-11 0 0,106-40 3301 0 0,-87 35-3795 0 0,0-2 0 0 0,-1 0 0 0 0,1-1-1 0 0,-1-1 1 0 0,-1-1 0 0 0,0-1 0 0 0,10-7-331 0 0,-10 4 81 0 0,-2-1 0 0 0,1-1 1 0 0,-2 0-1 0 0,0-2 0 0 0,-2 0 0 0 0,4-5-81 0 0,-14 16 67 0 0,-4 7-153 0 0,3 12 74 0 0,34 100 332 0 0,18 46 44 0 0,-30-116-561 0 0,-8-35-6255 0 0,-16-7-3793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6649 0 0,'0'0'2018'0'0,"0"0"-257"0"0,0 0 66 0 0,0 0 174 0 0,0 0 6 0 0,0 0-299 0 0,0 0-515 0 0,0 0-415 0 0,0 0-204 0 0,0 0-56 0 0,0 0 15 0 0,0 0 10 0 0,0 0-31 0 0,23 12 3209 0 0,183-1-1757 0 0,-144-12-1718 0 0,101-7 462 0 0,-120 5-2951 0 0,-63 3-2172 0 0,11 0-2879 0 0,5 0-4622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6329 0 0,'0'0'1555'0'0,"0"0"-77"0"0,0 0 180 0 0,0 0 230 0 0,0 0-36 0 0,0 0-331 0 0,0 0-484 0 0,0 0-362 0 0,0 0-169 0 0,0 0-22 0 0,0 0 48 0 0,0 0 37 0 0,15 14 4504 0 0,120 1-2401 0 0,21-22-1927 0 0,-48 3-1252 0 0,-124 6-1538 0 0,8-1-1123 0 0,1 0-6036 0 0,5-1-2982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0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259 160 0 0 0,'0'0'1299'0'0,"0"0"784"0"0,0 0 179 0 0,0 0-180 0 0,0 0-219 0 0,0 0-198 0 0,0 0-92 0 0,0 0-73 0 0,1-10-150 0 0,1-6-910 0 0,1-4 353 0 0,-2 11 4058 0 0,-1 9-4607 0 0,0 11 540 0 0,15 75 868 0 0,24 230-41 0 0,-28-260-1512 0 0,-3 0 0 0 0,-3 1-1 0 0,-1 0 1 0 0,-4 0 0 0 0,-3 19-99 0 0,-15-16 57 0 0,18-60-71 0 0,0 1 0 0 0,0 0 0 0 0,0 0 1 0 0,-1-1-1 0 0,1 1 0 0 0,0 0 0 0 0,0-1 0 0 0,-1 1 0 0 0,1 0 0 0 0,0-1 1 0 0,-1 1-1 0 0,1 0 0 0 0,0-1 0 0 0,-1 1 0 0 0,1-1 0 0 0,-1 1 0 0 0,1-1 1 0 0,-1 1-1 0 0,1-1 0 0 0,-1 1 0 0 0,1-1 0 0 0,-1 0 0 0 0,0 1 0 0 0,1-1 1 0 0,-1 0-1 0 0,0 1 0 0 0,1-1 0 0 0,-1 0 0 0 0,0 0 0 0 0,1 1 0 0 0,-1-1 1 0 0,0 0-1 0 0,1 0 0 0 0,-1 0 0 0 0,0 0 0 0 0,0 0 0 0 0,1 0 0 0 0,-1 0 1 0 0,0 0-1 0 0,1-1 0 0 0,-1 1 0 0 0,0 0 0 0 0,1 0 0 0 0,-1-1 0 0 0,0 1 1 0 0,1 0-1 0 0,-1-1 0 0 0,0 1 0 0 0,1 0 0 0 0,-1-1 0 0 0,0 0 14 0 0,-5-11-1095 0 0,-8-20-3820 0 0,10 7-5776 0 0,4 17 1496 0 0</inkml:trace>
  <inkml:trace contextRef="#ctx0" brushRef="#br0" timeOffset="725.708">1 179 1272 0 0,'0'0'2121'0'0,"0"0"-280"0"0,0 0 11 0 0,0 0 199 0 0,0 0 84 0 0,0 0-129 0 0,0 0-382 0 0,0 0-471 0 0,0 0-362 0 0,0 0-221 0 0,0 0-64 0 0,0 0 95 0 0,0 0 93 0 0,6-4 73 0 0,262-106 3836 0 0,-222 95-4462 0 0,-1 2 1 0 0,2 2-1 0 0,0 2 1 0 0,0 2-1 0 0,0 3 1 0 0,1 1-1 0 0,6 2-141 0 0,-52 1 1 0 0,0-1 0 0 0,0 1 0 0 0,1 0 0 0 0,-1 0-1 0 0,0 0 1 0 0,0 0 0 0 0,0 0 0 0 0,1 1 0 0 0,-1-1-1 0 0,0 1 1 0 0,0-1 0 0 0,0 1 0 0 0,0 0-1 0 0,0 0 1 0 0,0 0 0 0 0,0 0 0 0 0,0 0 0 0 0,0 0-1 0 0,0 0 1 0 0,0 1 0 0 0,-1-1 0 0 0,1 1-1 0 0,-1-1 1 0 0,1 1 0 0 0,-1 0 0 0 0,1 0 0 0 0,-1-1-1 0 0,0 1 1 0 0,0 0 0 0 0,0 0 0 0 0,0 0 0 0 0,0 0-1 0 0,-1 0 1 0 0,1 1 0 0 0,0-1 0 0 0,-1 0-1 0 0,0 0 1 0 0,1 0 0 0 0,-1 1 0 0 0,0-1 0 0 0,0 0-1 0 0,0 0 1 0 0,-1 0 0 0 0,1 1 0 0 0,0-1-1 0 0,-1 1 0 0 0,-5 13 25 0 0,-2-1 0 0 0,1 1 0 0 0,-2-1 0 0 0,0-1 0 0 0,0 0 0 0 0,-1 0 0 0 0,-1-1 0 0 0,-1 0 0 0 0,0-1 0 0 0,0 0 0 0 0,-1-1 0 0 0,-10 7-25 0 0,10-8 1 0 0,-172 152 61 0 0,184-161-63 0 0,1-1-1 0 0,-1 1 1 0 0,0-1 0 0 0,0 1-1 0 0,1-1 1 0 0,-1 1 0 0 0,0-1-1 0 0,1 1 1 0 0,-1 0-1 0 0,0-1 1 0 0,1 1 0 0 0,-1 0-1 0 0,1 0 1 0 0,-1-1 0 0 0,1 1-1 0 0,0 0 1 0 0,-1 0-1 0 0,1 0 1 0 0,0-1 0 0 0,-1 1-1 0 0,1 0 1 0 0,0 0 0 0 0,0 0-1 0 0,0 0 1 0 0,0 0-1 0 0,0 0 1 0 0,0 0 0 0 0,0-1-1 0 0,0 1 1 0 0,0 0-1 0 0,0 0 1 0 0,1 0 0 0 0,-1 0-1 0 0,0 0 1 0 0,1 0 0 0 0,-1-1-1 0 0,0 1 1 0 0,1 0-1 0 0,-1 0 1 0 0,1-1 0 0 0,-1 1-1 0 0,1 0 1 0 0,0-1 0 0 0,-1 1-1 0 0,1 0 1 0 0,0-1-1 0 0,-1 1 1 0 0,1-1 0 0 0,0 1-1 0 0,0-1 1 0 0,-1 1 0 0 0,1-1-1 0 0,0 0 2 0 0,55 15-99 0 0,-43-12 91 0 0,184 27 72 0 0,-180-28-61 0 0,-1 2 0 0 0,1 0 0 0 0,-1 1-1 0 0,0 0 1 0 0,0 1 0 0 0,-1 1 0 0 0,1 1 0 0 0,-1 0-1 0 0,-1 1 1 0 0,0 1 0 0 0,2 2-3 0 0,-11-6 21 0 0,0 1 1 0 0,-1 0-1 0 0,0 0 0 0 0,0 0 1 0 0,-1 0-1 0 0,1 1 0 0 0,-2-1 1 0 0,1 1-1 0 0,-1 0 0 0 0,0 0 1 0 0,-1 0-1 0 0,0 0 0 0 0,0 0 1 0 0,-1 0-1 0 0,0 0 0 0 0,0 0 1 0 0,-1 0-1 0 0,0 0 0 0 0,-1 3-21 0 0,-1-2 52 0 0,-1 1 0 0 0,0-1 0 0 0,-1 0 0 0 0,0 0 0 0 0,0 0 0 0 0,-1-1 0 0 0,0 1 0 0 0,-1-2 0 0 0,1 1 0 0 0,-1-1 0 0 0,-1 0 0 0 0,0 0 0 0 0,0-1 0 0 0,-2 2-52 0 0,-9 4 59 0 0,-1 0 0 0 0,-1-1-1 0 0,0-1 1 0 0,0 0-1 0 0,-1-2 1 0 0,0-1 0 0 0,0-1-1 0 0,-1 0 1 0 0,0-2 0 0 0,0-1-1 0 0,0 0 1 0 0,0-2-1 0 0,-1-1 1 0 0,1 0 0 0 0,0-2-1 0 0,0-1 1 0 0,0-1-1 0 0,0 0 1 0 0,-1-3-59 0 0,-73-29 120 0 0,97 35-140 0 0,0 1 1 0 0,1 0-1 0 0,-1 0 0 0 0,0 0 1 0 0,1 0-1 0 0,-1 0 0 0 0,0 0 0 0 0,0-1 1 0 0,1 1-1 0 0,-1 0 0 0 0,0 0 1 0 0,0 0-1 0 0,0-1 0 0 0,1 1 1 0 0,-1 0-1 0 0,0 0 0 0 0,0-1 0 0 0,0 1 1 0 0,1 0-1 0 0,-1 0 0 0 0,0-1 1 0 0,0 1-1 0 0,0 0 0 0 0,0-1 1 0 0,0 1-1 0 0,0 0 0 0 0,0-1 0 0 0,0 1 1 0 0,0 0-1 0 0,0 0 0 0 0,0-1 1 0 0,0 1-1 0 0,0 0 0 0 0,0-1 1 0 0,0 1-1 0 0,0 0 0 0 0,0-1 0 0 0,0 1 1 0 0,0 0-1 0 0,0 0 0 0 0,-1-1 1 0 0,1 1-1 0 0,0 0 0 0 0,0 0 1 0 0,0-1-1 0 0,0 1 0 0 0,-1 0 1 0 0,1 0-1 0 0,0-1 0 0 0,0 1 0 0 0,-1 0 1 0 0,1 0-1 0 0,0 0 0 0 0,0 0 1 0 0,-1-1-1 0 0,1 1 20 0 0,31-1-1098 0 0,-29 1 823 0 0,26-1-2501 0 0,-11-1-3629 0 0,-7 1-5571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5441 0 0,'0'0'3031'0'0,"0"0"-593"0"0,0 0-313 0 0,0 0-58 0 0,0 0-96 0 0,0 0-251 0 0,0 0-386 0 0,0 0-426 0 0,0 0-294 0 0,0 0-144 0 0,0 0-74 0 0,0 0-21 0 0,0 0-17 0 0,8 16 717 0 0,5 11-689 0 0,-2 0 1 0 0,0 1 0 0 0,-2 1 0 0 0,-1 0 0 0 0,-1 0 0 0 0,-2 0 0 0 0,0 1 0 0 0,-1 21-387 0 0,-1 287 405 0 0,-36-113-338 0 0,22-185-262 0 0,8-49-6335 0 0,2 4-1478 0 0,1 4-3605 0 0</inkml:trace>
  <inkml:trace contextRef="#ctx0" brushRef="#br0" timeOffset="309.385">376 427 10810 0 0,'0'0'2399'0'0,"0"0"-637"0"0,0 0-235 0 0,0 0 35 0 0,0 0-14 0 0,0 0-178 0 0,0 0-363 0 0,0 0-380 0 0,0 0-242 0 0,0 0-69 0 0,0 0 20 0 0,0 0 59 0 0,0 0 37 0 0,1 9-8 0 0,33 306 2010 0 0,-34-296-2430 0 0,0 0 0 0 0,-2 1 0 0 0,0-1 1 0 0,-1-1-1 0 0,-1 1 0 0 0,0 0 0 0 0,-2-1 0 0 0,0 0-4 0 0,-5 22-827 0 0,10-39 522 0 0,2 5-688 0 0,0-5-6226 0 0,3-8-3386 0 0,-2 3 3187 0 0</inkml:trace>
  <inkml:trace contextRef="#ctx0" brushRef="#br0" timeOffset="937.185">240 471 1808 0 0,'0'0'4084'0'0,"0"0"-1782"0"0,0 0-545 0 0,0 0 73 0 0,0 0 76 0 0,0 0-132 0 0,0 0-375 0 0,0 0-410 0 0,0 0-293 0 0,0 0-130 0 0,0 0-43 0 0,0 0-19 0 0,0 0-10 0 0,27-19 8 0 0,86-57-30 0 0,-49 50 209 0 0,-53 26-526 0 0,1-1-21 0 0,0-1 0 0 0,1 2 0 0 0,-1-1-1 0 0,1 2 1 0 0,-1 0 0 0 0,1 0 0 0 0,-1 1 0 0 0,0 1-1 0 0,1 0 1 0 0,-2 0 0 0 0,1 2 0 0 0,6 2-134 0 0,-16-4 31 0 0,0 0 0 0 0,0 0 0 0 0,0 1 0 0 0,0-1 0 0 0,-1 0 0 0 0,1 1 1 0 0,-1-1-1 0 0,0 1 0 0 0,0 0 0 0 0,-1-1 0 0 0,1 1 0 0 0,-1 0 0 0 0,1-1 0 0 0,-1 1 0 0 0,0 0 0 0 0,-1 0 1 0 0,1-1-1 0 0,-1 1 0 0 0,1 0 0 0 0,-1-1 0 0 0,0 1 0 0 0,-1-1 0 0 0,1 1 0 0 0,0-1 0 0 0,-1 1 1 0 0,0-1-1 0 0,0 0 0 0 0,0 0 0 0 0,0 0 0 0 0,-1 0 0 0 0,1 0 0 0 0,-1 0 0 0 0,1-1 0 0 0,-2 1-31 0 0,-122 147 195 0 0,125-149-200 0 0,0 0 0 0 0,0 0-1 0 0,0 1 1 0 0,0-1 0 0 0,0 0 0 0 0,1 1-1 0 0,-1-1 1 0 0,0 0 0 0 0,1 1 0 0 0,-1-1-1 0 0,1 1 1 0 0,-1-1 0 0 0,1 1 0 0 0,-1-1-1 0 0,1 1 1 0 0,0-1 0 0 0,0 1 0 0 0,0 0-1 0 0,0-1 1 0 0,0 1 0 0 0,0-1-1 0 0,1 1 1 0 0,-1-1 0 0 0,0 1 0 0 0,1-1-1 0 0,-1 1 1 0 0,1-1 0 0 0,-1 1 0 0 0,1-1-1 0 0,0 0 1 0 0,0 1 0 0 0,0-1 0 0 0,0 0-1 0 0,0 1 1 0 0,0-1 0 0 0,0 0 0 0 0,0 0-1 0 0,0 0 1 0 0,1 1 5 0 0,57 29-75 0 0,-45-25 96 0 0,-3-2-14 0 0,1 1-1 0 0,0 1 1 0 0,-1-1 0 0 0,0 2-1 0 0,0 0 1 0 0,-1 0-1 0 0,0 1 1 0 0,0 0-1 0 0,-1 1 1 0 0,0 0-1 0 0,6 7-6 0 0,-11-9 62 0 0,0 0-1 0 0,0 0 1 0 0,0 0-1 0 0,0 1 1 0 0,-1 0-1 0 0,-1-1 0 0 0,1 1 1 0 0,-1 0-1 0 0,-1 0 1 0 0,1 0-1 0 0,-1 0 1 0 0,-1 1-1 0 0,0-1 1 0 0,0 3-62 0 0,0-7 45 0 0,0-1 0 0 0,0 0 0 0 0,0 0 1 0 0,-1 1-1 0 0,0-1 0 0 0,1 0 1 0 0,-1 0-1 0 0,0 0 0 0 0,-1 1 0 0 0,1-1 1 0 0,0 0-1 0 0,-1-1 0 0 0,0 1 1 0 0,0 0-1 0 0,0 0 0 0 0,0-1 1 0 0,0 1-1 0 0,0-1 0 0 0,-1 0 0 0 0,1 1 1 0 0,-1-1-1 0 0,1 0 0 0 0,-1-1 1 0 0,0 1-1 0 0,0 0 0 0 0,-2 0-45 0 0,-8 3 32 0 0,1-1 1 0 0,-1 0-1 0 0,0-1 0 0 0,0 0 1 0 0,0-1-1 0 0,-1 0 0 0 0,1-2 0 0 0,0 1 1 0 0,-1-2-1 0 0,-1 0-32 0 0,-7 1-7 0 0,-60-22-322 0 0,38-15-4201 0 0,40 29 524 0 0,4 2-2247 0 0,0 2-5640 0 0</inkml:trace>
  <inkml:trace contextRef="#ctx0" brushRef="#br0" timeOffset="1505.857">78 180 6025 0 0,'0'0'2487'0'0,"0"0"-715"0"0,0 0-349 0 0,0 0-137 0 0,0 0-33 0 0,0 0-46 0 0,0 0-119 0 0,0 0-117 0 0,0 0-47 0 0,0 0-61 0 0,0 0-119 0 0,0 0-77 0 0,0 0-74 0 0,30-1-39 0 0,95-7-26 0 0,36 6 1209 0 0,-36 10-998 0 0,-111-9 258 0 0,-29-14 551 0 0,3 4-1794 0 0,-11-11 331 0 0,-49-69 281 0 0,56 62-322 0 0,16 28-53 0 0,0 1-12 0 0,0 0-26 0 0,0-1-428 0 0,0-4-387 0 0,2 4-6062 0 0,3 1-2631 0 0</inkml:trace>
  <inkml:trace contextRef="#ctx0" brushRef="#br0" timeOffset="2140.888">989 155 3633 0 0,'0'0'2111'0'0,"0"0"-256"0"0,0 0 125 0 0,0 0 252 0 0,0 0 55 0 0,0 0-314 0 0,0 0-547 0 0,0 0-510 0 0,0 0-292 0 0,0 0-114 0 0,0 0-59 0 0,0 0-25 0 0,0 0 53 0 0,0 5 64 0 0,55 303 4078 0 0,-51 155-3821 0 0,5-286-881 0 0,-17-163 886 0 0,5-12-2717 0 0,1 1-9729 0 0,2-3-237 0 0</inkml:trace>
  <inkml:trace contextRef="#ctx0" brushRef="#br0" timeOffset="4562.913">37 92 0 0 0,'0'0'483'0'0,"0"-1"-612"0"0,-3-1 9415 0 0,3 2-7788 0 0,-6 109 3029 0 0,10 80-2252 0 0,21 24-1034 0 0,-14-35-30 0 0,-1-69-792 0 0,-3-50-188 0 0,-10 77 1471 0 0,-1 4 179 0 0,7-116-649 0 0,-3-24-4234 0 0,1-5-3578 0 0,-1 5-5262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0,'0'0'984'0'0,"0"0"565"0"0,0 0 196 0 0,0 0-71 0 0,0 0-119 0 0,0 0-169 0 0,0 0-162 0 0,0 0-91 0 0,2 0 5934 0 0,4-1-3540 0 0,30-1-2829 0 0,378-36 2008 0 0,-224 20-643 0 0,-190 18-1984 0 0,0 0-38 0 0,0 0-1 0 0,0 0 6 0 0,0 0-6 0 0,0 0-8 0 0,-19 0-2317 0 0,13 0 1491 0 0,-27 1-4004 0 0,12 5-5396 0 0,15-2 676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0 0 0,'0'0'225'0'0,"0"0"766"0"0,0 0 271 0 0,0 0-5 0 0,0 0 57 0 0,0 0 18 0 0,0 0-133 0 0,0 0-161 0 0,0 0-109 0 0,-2 0 467 0 0,1 1 7684 0 0,47 5-6138 0 0,23 0-1848 0 0,1-3 0 0 0,-1-3 0 0 0,34-6-1094 0 0,151-4 804 0 0,-254 10-785 0 0,5 1 518 0 0,-5-2-550 0 0,0 1-14 0 0,0 0 5 0 0,0 0 2 0 0,0 0-27 0 0,0 0 20 0 0,0 0-2 0 0,0 0-3 0 0,0 0 3 0 0,0 0 9 0 0,0 0-6 0 0,0 0-15 0 0,0 0-17 0 0,0 0 9 0 0,0 0 5 0 0,0 0-3 0 0,0 0 10 0 0,0 0-60 0 0,0 0-54 0 0,-3 3-6798 0 0,3-2-2307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5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0 0 0,'175'-19'0'0'0,"-51"10"302"0"0,95 21 5903 0 0,118 4 1080 0 0,-293-16-6786 0 0,325-15 1830 0 0,-179 7-1936 0 0,612 12 553 0 0,-408 22-829 0 0,-83-19 75 0 0,253 8 245 0 0,-125-8-335 0 0,-45 15 64 0 0,-119-15 50 0 0,18-3-30 0 0,493 9 153 0 0,-520-14-263 0 0,231 8 97 0 0,154-3 103 0 0,-337-19-104 0 0,418-7-141 0 0,32 7-19 0 0,886 15-86 0 0,-1181-15 129 0 0,47-11-6 0 0,-77 4-185 0 0,298 19 1725 0 0,-686-1-804 0 0,59-4-313 0 0,19 5-344 0 0,-84 10-129 0 0,-38 0-135 0 0,-4-4-3487 0 0,-1-2-6205 0 0,1-1 94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5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75 0 0 0,'0'0'1312'0'0,"0"0"-62"0"0,0 0-157 0 0,0 0-138 0 0,0 0-49 0 0,0 0-10 0 0,2-3-48 0 0,-1 1-636 0 0,0 1 0 0 0,0 0 0 0 0,-1-1 0 0 0,1 1 0 0 0,0 0 0 0 0,-1-1-1 0 0,1 1 1 0 0,-1-1 0 0 0,0 1 0 0 0,1-1 0 0 0,-1 1 0 0 0,0-1 0 0 0,0 0 0 0 0,0 1-1 0 0,0-1 1 0 0,0 1 0 0 0,0-1 0 0 0,0 1 0 0 0,-1-1 0 0 0,1 1 0 0 0,0-1 0 0 0,-1 1 0 0 0,1-1-1 0 0,-1 1 1 0 0,0-1 0 0 0,0 1 0 0 0,1 0 0 0 0,-1-1 0 0 0,0 1 0 0 0,0 0 0 0 0,0 0-1 0 0,0 0 1 0 0,0 0 0 0 0,-1 0 0 0 0,1 0 0 0 0,0 0 0 0 0,0 0 0 0 0,-1 0 0 0 0,1 0 0 0 0,0 1-1 0 0,-2-2-211 0 0,-6-1 187 0 0,0 0-1 0 0,0 1 0 0 0,0-1 1 0 0,0 2-1 0 0,0-1 0 0 0,-1 1 0 0 0,1 1 1 0 0,-1 0-1 0 0,1 0 0 0 0,0 1 1 0 0,-1 0-1 0 0,1 0 0 0 0,0 1 0 0 0,0 0 1 0 0,0 1-1 0 0,-6 2-186 0 0,-44 22 875 0 0,55 2 629 0 0,-21 195-203 0 0,26-73-788 0 0,15 22-88 0 0,-8 56 107 0 0,-30-67-131 0 0,20-56 389 0 0,32-110-177 0 0,142-36 61 0 0,-100 25-632 0 0,-59 12 0 0 0,-13 3-34 0 0,0 0-13 0 0,0 0 17 0 0,0 0 9 0 0,0 0-2 0 0,0 0 1 0 0,0 0-12 0 0,-7-2-675 0 0,3 1-2719 0 0,4-1-1608 0 0,-1 0 2009 0 0,0 2 651 0 0,1-1-9575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4465 0 0,'0'0'2578'0'0,"0"0"-760"0"0,0 0-263 0 0,0 0 141 0 0,0 0 100 0 0,0 0-134 0 0,0 0-348 0 0,0 0-360 0 0,0 0-232 0 0,0 0-102 0 0,0 0 56 0 0,0 0 71 0 0,0 0 40 0 0,7 2-12 0 0,14 2-236 0 0,1-1 0 0 0,0 0 0 0 0,0-2 0 0 0,0 0 0 0 0,0-1 0 0 0,0-2 0 0 0,0 0 0 0 0,0-1 0 0 0,8-4-539 0 0,162-29 858 0 0,-184 34-259 0 0,1 0-3222 0 0,-17 1-3239 0 0,3 2-675 0 0,4 2-5242 0 0</inkml:trace>
  <inkml:trace contextRef="#ctx0" brushRef="#br0" timeOffset="493.954">188 1 9994 0 0,'0'0'1802'0'0,"0"0"-389"0"0,0 0-98 0 0,0 0 139 0 0,0 0 68 0 0,0 0-153 0 0,0 0-355 0 0,0 0-302 0 0,0 0-197 0 0,0 0-90 0 0,0 0-9 0 0,0 0-18 0 0,0 0-10 0 0,-2 14-13 0 0,-7 45 2 0 0,22 33 1316 0 0,-3-55-1244 0 0,-2 1-102 0 0,12 94 206 0 0,-20-45-429 0 0,-8-65 865 0 0,2-13-3240 0 0,5-4-2410 0 0,0 0-3446 0 0,1-5-3350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2 163 10082 0 0,'0'0'1621'0'0,"0"0"-492"0"0,0 0-310 0 0,0 0 129 0 0,0 0 303 0 0,0 0 163 0 0,0 0-106 0 0,0 0-300 0 0,0 0-321 0 0,0 0-244 0 0,0 0-137 0 0,0 0-37 0 0,0 0-1 0 0,-2-3 1219 0 0,10 191 860 0 0,-10 223-1991 0 0,0-367-779 0 0,2-41-4560 0 0,0-9-5074 0 0,0 6-223 0 0</inkml:trace>
  <inkml:trace contextRef="#ctx0" brushRef="#br0" timeOffset="6393.517">26 262 0 0 0,'0'0'740'0'0,"0"0"554"0"0,0 0 225 0 0,0 0-36 0 0,0 0-159 0 0,0 0-184 0 0,0 0-122 0 0,0 0-29 0 0,0 0 44 0 0,0 0 43 0 0,1 0 9098 0 0,1 0-9697 0 0,34-34 254 0 0,-7 18-565 0 0,0 1 0 0 0,0 2 0 0 0,2 0 0 0 0,0 3 0 0 0,8-2-166 0 0,92-4 1 0 0,-129 18-1 0 0,1-1 0 0 0,-1 1 0 0 0,0 0 0 0 0,0 0 0 0 0,1 0 0 0 0,-1 0 0 0 0,0 0-1 0 0,-1 0 1 0 0,1 1 0 0 0,0-1 0 0 0,-1 1 0 0 0,1-1 0 0 0,-1 1 0 0 0,0-1 0 0 0,0 1 0 0 0,0 0 0 0 0,0 0 0 0 0,0-1 0 0 0,-1 1 0 0 0,1 0-1 0 0,-1 0 1 0 0,1 0 0 0 0,-1 0 0 0 0,0 0 0 0 0,-1 0 0 0 0,1 0 0 0 0,0-1 0 0 0,-1 1 0 0 0,1 0 0 0 0,-1 0 0 0 0,0 0 0 0 0,0-1 0 0 0,0 1 0 0 0,-1 0-1 0 0,0 0 1 0 0,-6 8 25 0 0,-1 0 0 0 0,0-1 0 0 0,-1-1 0 0 0,0 0 0 0 0,0 0 0 0 0,-1-1 0 0 0,0 0 0 0 0,-1-1 0 0 0,0 0 0 0 0,-10 4-25 0 0,-97 26-262 0 0,184-18 305 0 0,67-5 60 0 0,-128-14-103 0 0,0 1 1 0 0,0-1 0 0 0,0 1 0 0 0,-1 0-1 0 0,1 0 1 0 0,0 0 0 0 0,-1 0-1 0 0,1 0 1 0 0,-1 1 0 0 0,1 0-1 0 0,-1-1 1 0 0,0 1 0 0 0,0 1-1 0 0,1-1 1 0 0,-1 0 0 0 0,-1 1-1 0 0,1-1 1 0 0,0 1 0 0 0,-1 0 0 0 0,1 0-1 0 0,-1 0 1 0 0,0 0 0 0 0,0 1-1 0 0,0-1 1 0 0,-1 0 0 0 0,1 1-1 0 0,-1-1 1 0 0,0 1 0 0 0,0 0-1 0 0,0-1 1 0 0,0 1 0 0 0,0 0-1 0 0,-1 3 0 0 0,2 0 17 0 0,-1 0 0 0 0,-1-1 0 0 0,1 1 0 0 0,-1 0 0 0 0,0 0 0 0 0,-1 0 0 0 0,1 0 0 0 0,-1 0 0 0 0,-1 0 0 0 0,1 0 0 0 0,-1-1-1 0 0,-1 1 1 0 0,1-1 0 0 0,-1 1 0 0 0,0-1 0 0 0,0 0 0 0 0,-1 0 0 0 0,0 0 0 0 0,-1 1-17 0 0,-2 2 43 0 0,-1-1-1 0 0,1 0 1 0 0,-1 0 0 0 0,-1-1 0 0 0,0 0-1 0 0,0 0 1 0 0,0-1 0 0 0,-1 0 0 0 0,1-1-1 0 0,-1 0 1 0 0,-1-1 0 0 0,1 0 0 0 0,-1 0-1 0 0,1-1 1 0 0,-1 0 0 0 0,0-1 0 0 0,0-1-1 0 0,0 1 1 0 0,-8-2-43 0 0,-127 8 748 0 0,145-8-721 0 0,1 0-14 0 0,0 0-18 0 0,0 0 12 0 0,0 0-17 0 0,0 0-23 0 0,0 0-852 0 0,-3-2-9832 0 0,2 1 9140 0 0,1 0-7202 0 0</inkml:trace>
  <inkml:trace contextRef="#ctx0" brushRef="#br0" timeOffset="6811.161">818 652 6577 0 0,'0'0'2824'0'0,"0"0"-837"0"0,0 0-292 0 0,0 0 103 0 0,0 0 17 0 0,0 0-218 0 0,0 0-423 0 0,0 0-411 0 0,0 0-235 0 0,0 0-61 0 0,0 0 18 0 0,0 0 47 0 0,0 0 23 0 0,-3 8 2235 0 0,-56 29-2038 0 0,-91 87-381 0 0,-4-17-799 0 0,158-124-19230 0 0,-1 16 13034 0 0</inkml:trace>
  <inkml:trace contextRef="#ctx0" brushRef="#br0" timeOffset="7170.442">556 608 4217 0 0,'0'0'2839'0'0,"0"0"-264"0"0,0 0-242 0 0,0 0-274 0 0,0 0-304 0 0,0 0-303 0 0,0 0-295 0 0,0 0-220 0 0,0 0-198 0 0,0 0-207 0 0,0 0-147 0 0,0 0-54 0 0,-2 2 4 0 0,1 0-259 0 0,-1 0 0 0 0,1 0-1 0 0,0 0 1 0 0,0 0 0 0 0,0 0 0 0 0,0 0-1 0 0,0 0 1 0 0,0 0 0 0 0,0 0 0 0 0,1 1 0 0 0,-1-1-1 0 0,1 0 1 0 0,0 0 0 0 0,-1 1 0 0 0,1-1 0 0 0,0 0-1 0 0,1 1 1 0 0,-1-1 0 0 0,0 0 0 0 0,1 0 0 0 0,-1 1-1 0 0,1-1 1 0 0,-1 0 0 0 0,1 0 0 0 0,0 0 0 0 0,0 0-1 0 0,0 0 1 0 0,0 0 0 0 0,1 0 0 0 0,-1 0-1 0 0,0 0 1 0 0,1 0-76 0 0,51 62 1505 0 0,37 29-594 0 0,-62-39-900 0 0,-28-53-79 0 0,0 5-1680 0 0,0-5-2572 0 0,-1-1-4031 0 0,0 0-2892 0 0</inkml:trace>
  <inkml:trace contextRef="#ctx0" brushRef="#br0" timeOffset="7901.824">573 49 0 0 0,'0'0'537'0'0,"0"0"1086"0"0,0 0 646 0 0,0 0 250 0 0,0 0-66 0 0,0 0-302 0 0,0 0-343 0 0,0 0-289 0 0,0 0-183 0 0,0 0-131 0 0,0 0-130 0 0,0 0-99 0 0,6 1 2987 0 0,11 1-3336 0 0,144-46 727 0 0,-80 37-1065 0 0,-77 44-154 0 0,-71 50 238 0 0,10-20-223 0 0,55-65-145 0 0,0 0 1 0 0,0 0 0 0 0,0 0 0 0 0,1 1-1 0 0,-1-1 1 0 0,1 1 0 0 0,-1-1 0 0 0,1 1 0 0 0,0 0-1 0 0,0-1 1 0 0,0 1 0 0 0,1 0 0 0 0,-1 0-1 0 0,1 0 1 0 0,-1-1 0 0 0,1 1 0 0 0,0 0-1 0 0,0 0 1 0 0,0 0 0 0 0,1 0 0 0 0,-1 0-1 0 0,1-1 1 0 0,-1 1 0 0 0,1 0 0 0 0,0 0 0 0 0,0-1-1 0 0,0 1 1 0 0,0 0 0 0 0,1-1 0 0 0,-1 1-1 0 0,1-1 1 0 0,0 0 0 0 0,-1 0 0 0 0,2 2-6 0 0,10 1 95 0 0,-1 0 1 0 0,1-1-1 0 0,1-1 1 0 0,-1 0-1 0 0,0-1 1 0 0,1 0-1 0 0,-1-1 1 0 0,1 0-1 0 0,-1-1 1 0 0,1-1-1 0 0,-1 0 1 0 0,1-1-1 0 0,8-2-95 0 0,18-2 236 0 0,-1 0-1525 0 0,-13 4-7956 0 0,-24 2-2983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48 162 0 0 0,'0'0'388'0'0,"0"0"852"0"0,0 0 234 0 0,0 0 22 0 0,0 0-14 0 0,0 0-32 0 0,0 0 14 0 0,0 0-26 0 0,0-6-18 0 0,0-6-2431 0 0,0 1 5265 0 0,0 33 2173 0 0,15 133-4304 0 0,-6-77-1646 0 0,-4 0 0 0 0,-3 1 0 0 0,-7 68-477 0 0,0 59 81 0 0,5-205-106 0 0,-3-5-1021 0 0,-6-20-2153 0 0,3 10-1787 0 0,2-2-4936 0 0,4 11 3943 0 0</inkml:trace>
  <inkml:trace contextRef="#ctx0" brushRef="#br0" timeOffset="910.525">1 243 0 0 0,'0'0'1455'0'0,"0"0"271"0"0,0 0 330 0 0,0 0 335 0 0,0 0 80 0 0,0 0-177 0 0,0 0-372 0 0,0 0-419 0 0,0 0-252 0 0,0 0-235 0 0,0 0-262 0 0,0 0-217 0 0,0 0-125 0 0,0-7-42 0 0,0 3-271 0 0,1 0 0 0 0,-1 0 1 0 0,1-1-1 0 0,0 1 0 0 0,0 0 1 0 0,0 0-1 0 0,0 0 0 0 0,1 0 0 0 0,0 1 1 0 0,-1-1-1 0 0,2 0 0 0 0,-1 1 1 0 0,0-1-1 0 0,1 1 0 0 0,-1 0 1 0 0,1-1-1 0 0,2 0-99 0 0,12-11 349 0 0,1 0 1 0 0,0 2-1 0 0,1 0 1 0 0,1 2-1 0 0,0 0 0 0 0,0 1 1 0 0,17-6-350 0 0,-24 11 40 0 0,-11 4-35 0 0,-1 0 1 0 0,1 0 0 0 0,0 0-1 0 0,0 0 1 0 0,0 0-1 0 0,0 1 1 0 0,0-1 0 0 0,0 1-1 0 0,0-1 1 0 0,0 1-1 0 0,0 0 1 0 0,0-1 0 0 0,0 1-1 0 0,0 0 1 0 0,0 0-1 0 0,0 1 1 0 0,0-1 0 0 0,0 0-1 0 0,0 1 1 0 0,0-1-1 0 0,0 1 1 0 0,0 0 0 0 0,0 0-1 0 0,0-1 1 0 0,1 2-6 0 0,1 5 16 0 0,-1 0 1 0 0,0 1-1 0 0,0-1 0 0 0,0 1 1 0 0,-1-1-1 0 0,-1 1 0 0 0,1 0 1 0 0,-1-1-1 0 0,0 1 1 0 0,-1 0-1 0 0,0 0 0 0 0,0 0 1 0 0,-1 0-1 0 0,0 0 0 0 0,0-1 1 0 0,-1 1-1 0 0,1 0 0 0 0,-2-1 1 0 0,1 1-1 0 0,-1-1 1 0 0,-1 0-1 0 0,1 0 0 0 0,-1 0 1 0 0,0 0-1 0 0,-1-1 0 0 0,0 2-16 0 0,-79 88 167 0 0,83-95-169 0 0,0 0 0 0 0,0 0 0 0 0,0 0 0 0 0,0 1 1 0 0,0-1-1 0 0,1 0 0 0 0,-1 0 0 0 0,1 1 0 0 0,-1-1 0 0 0,1 1 0 0 0,-1-1 0 0 0,1 0 0 0 0,0 1 0 0 0,0-1 0 0 0,0 1 1 0 0,-1-1-1 0 0,1 0 0 0 0,1 1 0 0 0,-1-1 0 0 0,0 1 0 0 0,0-1 0 0 0,0 1 0 0 0,1-1 0 0 0,-1 0 0 0 0,1 1 1 0 0,-1-1-1 0 0,1 0 0 0 0,0 1 0 0 0,-1-1 0 0 0,1 0 0 0 0,0 0 0 0 0,0 0 0 0 0,0 1 0 0 0,0-1 0 0 0,0 0 0 0 0,0 0 1 0 0,0-1-1 0 0,0 1 0 0 0,0 0 0 0 0,0 0 0 0 0,1 0 0 0 0,-1-1 0 0 0,0 1 0 0 0,0-1 0 0 0,1 1 0 0 0,-1-1 2 0 0,10 9 33 0 0,218 100 271 0 0,-224-106-281 0 0,0 1 0 0 0,-1-1 0 0 0,1 1-1 0 0,-1 0 1 0 0,0 0 0 0 0,0 0-1 0 0,0 1 1 0 0,-1-1 0 0 0,1 1 0 0 0,-1 0-1 0 0,0 0 1 0 0,-1 0 0 0 0,1 0-1 0 0,-1 1 1 0 0,0-1 0 0 0,0 1-1 0 0,-1-1 1 0 0,0 1 0 0 0,0 0 0 0 0,0-1-1 0 0,0 1 1 0 0,-1 0 0 0 0,0 0-1 0 0,0 0 1 0 0,-1-1 0 0 0,0 1 0 0 0,0 0-1 0 0,0-1 1 0 0,0 1 0 0 0,-1-1-1 0 0,0 1 1 0 0,0-1 0 0 0,-1 0 0 0 0,0 1-23 0 0,-7 7 65 0 0,-2 0 1 0 0,1-2 0 0 0,-2 1 0 0 0,1-2 0 0 0,-2 1 0 0 0,1-2 0 0 0,-1 0-1 0 0,-1 0 1 0 0,1-1 0 0 0,-2-1 0 0 0,1-1 0 0 0,-1 0 0 0 0,1-1-1 0 0,-2-1 1 0 0,1 0 0 0 0,-15 1-66 0 0,-84-4 107 0 0,84-15-181 0 0,59-7-6684 0 0,-13 16-1311 0 0,-9 5-3420 0 0</inkml:trace>
  <inkml:trace contextRef="#ctx0" brushRef="#br0" timeOffset="1564.632">604 648 10226 0 0,'0'0'2038'0'0,"0"0"-495"0"0,0 0-121 0 0,0 0 73 0 0,0 0 24 0 0,0 0-154 0 0,0 0-313 0 0,0 0-294 0 0,0 0-253 0 0,0 0-185 0 0,0 0-78 0 0,0 0-42 0 0,0 0-9 0 0,0-2-6 0 0,-7-1 261 0 0,-1 23-225 0 0,-2 32-5 0 0,8-32-158 0 0,1-17-52 0 0,0 1-1 0 0,0-1 1 0 0,0 0 0 0 0,1 1-1 0 0,0-1 1 0 0,-1 1 0 0 0,1-1-1 0 0,0 1 1 0 0,1-1 0 0 0,-1 1 0 0 0,1-1-1 0 0,-1 1 1 0 0,1-1 0 0 0,0 0-1 0 0,0 1 1 0 0,1-1 0 0 0,-1 0-1 0 0,1 0 1 0 0,-1 0 0 0 0,1 0-1 0 0,0 0 1 0 0,0 0 0 0 0,0 0-1 0 0,1-1 1 0 0,-1 1 0 0 0,1-1-1 0 0,-1 0 1 0 0,2 1-6 0 0,2-2 62 0 0,-1 0 0 0 0,1-1 1 0 0,0 1-1 0 0,-1-1 0 0 0,1-1 0 0 0,0 1 0 0 0,-1-1 0 0 0,1 0 1 0 0,0 0-1 0 0,-1-1 0 0 0,0 0 0 0 0,1 0 0 0 0,-1 0 0 0 0,0 0 1 0 0,0-1-1 0 0,0 0 0 0 0,0 0 0 0 0,-1 0 0 0 0,1-1 0 0 0,-1 0 1 0 0,0 1-1 0 0,0-1 0 0 0,0-1 0 0 0,0 1 0 0 0,-1-1 0 0 0,0 1 1 0 0,0-1-1 0 0,0 0 0 0 0,1-3-62 0 0,9-7 39 0 0,36-40 82 0 0,-8 15-78 0 0,-24 54-254 0 0,-14-6 225 0 0,0 0 0 0 0,-1 1-1 0 0,0-1 1 0 0,0 1-1 0 0,-1-1 1 0 0,0 1 0 0 0,-1 0-1 0 0,1-1 1 0 0,-2 1 0 0 0,1 0-1 0 0,-2 4-13 0 0,1 19 20 0 0,-13 99 85 0 0,-46 58-128 0 0,55-178 31 0 0,-1 1-1 0 0,0-1 0 0 0,-1-1 0 0 0,0 1 1 0 0,0-1-1 0 0,-1-1 0 0 0,-1 1 0 0 0,1-1 1 0 0,-9 6-8 0 0,12-12 3 0 0,-1 1 1 0 0,0-2 0 0 0,0 1-1 0 0,0 0 1 0 0,0-1 0 0 0,-1 0-1 0 0,1-1 1 0 0,-1 1 0 0 0,1-1-1 0 0,-1-1 1 0 0,1 1 0 0 0,-1-1-1 0 0,1 0 1 0 0,-1 0 0 0 0,1-1-1 0 0,-4-1-3 0 0,7 0-2 0 0,0-1-1 0 0,0 0 0 0 0,0 0 1 0 0,0 0-1 0 0,0 0 1 0 0,1-1-1 0 0,0 1 0 0 0,-1-1 1 0 0,1 1-1 0 0,1-1 0 0 0,-1 0 1 0 0,0 0-1 0 0,1 0 1 0 0,0 1-1 0 0,0-2 0 0 0,0 1 1 0 0,0 0-1 0 0,1 0 0 0 0,0 0 1 0 0,0 0-1 0 0,0 0 1 0 0,0 0-1 0 0,0-1 0 0 0,1 1 1 0 0,0 0-1 0 0,0 0 0 0 0,0 0 1 0 0,0 0-1 0 0,1 0 1 0 0,0-1 2 0 0,11-15-58 0 0,1 0 1 0 0,0 0 0 0 0,1 2 0 0 0,1 0-1 0 0,1 1 1 0 0,1 0 0 0 0,0 2 0 0 0,1 0 0 0 0,1 1-1 0 0,0 1 1 0 0,4-2 57 0 0,2 2-541 0 0,2-3-1747 0 0,-11 4-8647 0 0,-12 8-629 0 0</inkml:trace>
  <inkml:trace contextRef="#ctx0" brushRef="#br0" timeOffset="2291.328">453 63 1376 0 0,'0'0'2061'0'0,"0"0"-152"0"0,0 0-27 0 0,0 0 120 0 0,0 0-64 0 0,0 0-293 0 0,0 0-430 0 0,0 0-390 0 0,0 0-181 0 0,0 0 34 0 0,0 0 75 0 0,0 0 59 0 0,0 0-9 0 0,11-4-95 0 0,94-26 1668 0 0,49 1 18 0 0,-153 29-2362 0 0,-1 0 1 0 0,0 0 5 0 0,0 0 2 0 0,-45 66 660 0 0,-27 8-297 0 0,71-73-395 0 0,0 0 1 0 0,0 0-1 0 0,0 0 1 0 0,0-1 0 0 0,1 1-1 0 0,-1 0 1 0 0,0 0-1 0 0,0 0 1 0 0,1 0 0 0 0,-1 0-1 0 0,0 0 1 0 0,1 1-1 0 0,0-1 1 0 0,-1 0-1 0 0,1 0 1 0 0,-1 0 0 0 0,1 1-1 0 0,0-1 1 0 0,0 0-1 0 0,0 0 1 0 0,0 0-1 0 0,0 1 1 0 0,0-1 0 0 0,0 0-1 0 0,0 0 1 0 0,0 1-1 0 0,1-1 1 0 0,-1 0 0 0 0,0 0-1 0 0,1 0 1 0 0,-1 0-1 0 0,1 1 1 0 0,-1-1-1 0 0,1 0 1 0 0,0 0 0 0 0,-1 0-1 0 0,1 0 1 0 0,0 0-1 0 0,0 0 1 0 0,0-1 0 0 0,-1 1-1 0 0,1 0 1 0 0,0 0-1 0 0,0 0 1 0 0,0-1-1 0 0,1 1 1 0 0,-1-1 0 0 0,0 1-1 0 0,0-1 1 0 0,0 1-1 0 0,0-1 1 0 0,0 0-1 0 0,1 1 1 0 0,-1-1 0 0 0,0 0-1 0 0,0 0 1 0 0,1 0-1 0 0,-1 0 1 0 0,0 0 0 0 0,1 0-9 0 0,153-15 1065 0 0,-149 14-1256 0 0,0-1-1 0 0,0 1 0 0 0,0 0 1 0 0,0 0-1 0 0,1 1 1 0 0,-1 0-1 0 0,0 0 1 0 0,0 0-1 0 0,0 1 1 0 0,0 0-1 0 0,0 0 1 0 0,0 1-1 0 0,0 0 0 0 0,0 0 1 0 0,0 0-1 0 0,0 1 192 0 0,2 3-2250 0 0,2 2-5384 0 0,-5-4-4464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4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1 880 9074 0 0,'0'0'1770'0'0,"0"0"-569"0"0,0 0-227 0 0,0 0 87 0 0,0 0 117 0 0,0 0 36 0 0,0 0-72 0 0,0 0-147 0 0,0 0-127 0 0,0 0-135 0 0,0 0-137 0 0,0 0-59 0 0,19 0-29 0 0,132-3 935 0 0,101-30 523 0 0,-237 32-1692 0 0,2-1-2502 0 0,-27 1-8490 0 0,7 1-462 0 0</inkml:trace>
  <inkml:trace contextRef="#ctx0" brushRef="#br0" timeOffset="391.36">210 659 9602 0 0,'0'0'2298'0'0,"0"0"-1021"0"0,0 0-607 0 0,0 0 10 0 0,0 0 300 0 0,0 0 266 0 0,0 0 69 0 0,0 0-150 0 0,0 0-194 0 0,0 0-156 0 0,0 0-129 0 0,0 0-49 0 0,0 0-41 0 0,6 22-54 0 0,28 111 398 0 0,-27-91-655 0 0,-2 0 0 0 0,-1 0-1 0 0,-2 0 1 0 0,-2 0 0 0 0,-6 38-285 0 0,5-62-174 0 0,1 38-3518 0 0,3-52 1536 0 0,-1-4-3435 0 0,0 0-5743 0 0</inkml:trace>
  <inkml:trace contextRef="#ctx0" brushRef="#br0" timeOffset="694.74">671 630 7682 0 0,'0'0'3966'0'0,"0"0"-1844"0"0,0 0-747 0 0,0 0-98 0 0,0 0 75 0 0,0 0 22 0 0,0 0-218 0 0,0 0-366 0 0,0 0-321 0 0,0 0-181 0 0,0 0 7 0 0,0 0 82 0 0,2 4 101 0 0,60 132 2149 0 0,-29 58-1991 0 0,-46-40-625 0 0,9-125-802 0 0,2-19-1954 0 0,3-22 153 0 0,8-15-1265 0 0,0 4-3234 0 0,-9 14-2108 0 0</inkml:trace>
  <inkml:trace contextRef="#ctx0" brushRef="#br0" timeOffset="1294.466">630 600 816 0 0,'0'0'4677'0'0,"0"0"-1984"0"0,0 0-812 0 0,0 0-108 0 0,0 0 94 0 0,0 0-45 0 0,0 0-247 0 0,0 0-379 0 0,0 0-372 0 0,0 0-272 0 0,0 0-116 0 0,0 0-38 0 0,5-6-30 0 0,-3 3-312 0 0,1 0 0 0 0,-1 0 0 0 0,1 0 0 0 0,0 0 1 0 0,0 1-1 0 0,0-1 0 0 0,0 1 0 0 0,0 0 0 0 0,0 0 0 0 0,1 0 1 0 0,-1 0-1 0 0,1 0 0 0 0,-1 1 0 0 0,1 0 0 0 0,0-1 0 0 0,0 1 1 0 0,2 0-57 0 0,45-7 626 0 0,1 1 1 0 0,0 3 0 0 0,0 2 0 0 0,51 6-627 0 0,-101-5 13 0 0,0 0 0 0 0,0 1 0 0 0,0 0-1 0 0,1-1 1 0 0,-1 1 0 0 0,0 0 0 0 0,0 0 0 0 0,0 1 0 0 0,0-1 0 0 0,1 0 0 0 0,-1 1 0 0 0,0-1 0 0 0,0 1-1 0 0,0-1 1 0 0,0 1 0 0 0,0 0 0 0 0,0 0 0 0 0,0 0 0 0 0,0 0 0 0 0,0 1 0 0 0,-1-1 0 0 0,1 0 0 0 0,0 1-1 0 0,-1-1 1 0 0,1 1 0 0 0,-1-1 0 0 0,0 1 0 0 0,1 0 0 0 0,-1 0 0 0 0,0 0 0 0 0,0 0 0 0 0,0-1 0 0 0,0 1-1 0 0,0 1 1 0 0,-1-1 0 0 0,1 0 0 0 0,-1 0 0 0 0,1 0 0 0 0,-1 0 0 0 0,0 0 0 0 0,1 0 0 0 0,-1 1 0 0 0,-1-1-1 0 0,1 0 1 0 0,0 0 0 0 0,0 0 0 0 0,-1 0 0 0 0,1 1 0 0 0,-1-1 0 0 0,0 0 0 0 0,1 0 0 0 0,-1 0-13 0 0,-88 103 390 0 0,15-26-300 0 0,73-77-94 0 0,0-1 1 0 0,0 1-1 0 0,0 0 1 0 0,0 0 0 0 0,0 0-1 0 0,0-1 1 0 0,0 1-1 0 0,1 0 1 0 0,-1 0-1 0 0,1 0 1 0 0,-1 0 0 0 0,1 1-1 0 0,0-1 1 0 0,0 0-1 0 0,0 0 1 0 0,0 0-1 0 0,0 0 1 0 0,1 0-1 0 0,-1 0 1 0 0,0 0 0 0 0,1 0-1 0 0,0 0 1 0 0,-1 0-1 0 0,1 0 1 0 0,0 0-1 0 0,0-1 1 0 0,0 1-1 0 0,0 0 1 0 0,0 0 0 0 0,1-1-1 0 0,-1 1 1 0 0,0-1-1 0 0,1 1 1 0 0,-1-1-1 0 0,1 0 1 0 0,0 1 0 0 0,-1-1-1 0 0,2 1 4 0 0,144 71 72 0 0,-143-72-53 0 0,0 1 1 0 0,-1-1-1 0 0,1 1 0 0 0,-1 1 0 0 0,0-1 1 0 0,0 0-1 0 0,0 1 0 0 0,0-1 0 0 0,0 1 1 0 0,0 0-1 0 0,-1 0 0 0 0,1 0 0 0 0,-1 0 0 0 0,0 1 1 0 0,0-1-1 0 0,0 1 0 0 0,0-1 0 0 0,-1 1 1 0 0,1 0-1 0 0,-1-1 0 0 0,0 1 0 0 0,0 0 1 0 0,-1 0-1 0 0,1 0 0 0 0,-1 0 0 0 0,1 0 1 0 0,-1 0-1 0 0,-1 0 0 0 0,1 0 0 0 0,0-1 1 0 0,-1 1-1 0 0,0 0 0 0 0,0 0 0 0 0,0 0 1 0 0,-1 1-20 0 0,-11 7 69 0 0,-1 0 0 0 0,0-1 0 0 0,0-1 0 0 0,-1 0 0 0 0,-1-1 1 0 0,0-1-1 0 0,0 0 0 0 0,0-1 0 0 0,-1-1 0 0 0,0-1 1 0 0,0 0-1 0 0,-1-1 0 0 0,1-1 0 0 0,-1 0 0 0 0,-15-1-69 0 0,-1 4-4 0 0,-42 1-1239 0 0,75-7 659 0 0,1 0-289 0 0,8 0-6622 0 0,-3 0-3488 0 0</inkml:trace>
  <inkml:trace contextRef="#ctx0" brushRef="#br0" timeOffset="1869.892">1321 958 5457 0 0,'0'0'2786'0'0,"0"0"-645"0"0,0 0-200 0 0,0 0-23 0 0,0 0-146 0 0,0 0-297 0 0,0 0-390 0 0,0 0-413 0 0,0 0-251 0 0,0 0-141 0 0,0 0-48 0 0,0 0 32 0 0,0 0 51 0 0,3-2 47 0 0,152-40 2385 0 0,-102 41-2351 0 0,-55 28-44 0 0,-56 50 212 0 0,29-48-441 0 0,1 0-93 0 0,23-26-24 0 0,0 1 0 0 0,0 0 0 0 0,0 1 0 0 0,1-1 0 0 0,0 1 0 0 0,0 0 0 0 0,0 0 0 0 0,1 0 0 0 0,0 0 0 0 0,0 1 0 0 0,0 0 0 0 0,0-1 0 0 0,1 1 0 0 0,0 0 0 0 0,0 0 0 0 0,1 0 0 0 0,0 0 0 0 0,0 0 0 0 0,0 4-6 0 0,2-8 19 0 0,1 0 1 0 0,-1 0-1 0 0,1 0 1 0 0,-1 0-1 0 0,1 0 1 0 0,0 0-1 0 0,0-1 1 0 0,0 1-1 0 0,0-1 1 0 0,0 1-1 0 0,1-1 1 0 0,-1 0-1 0 0,0 0 1 0 0,0 1-1 0 0,1-2 1 0 0,-1 1-1 0 0,1 0 1 0 0,-1-1-1 0 0,1 1 1 0 0,-1-1-1 0 0,3 1-19 0 0,30 0 283 0 0,-25 0-220 0 0,0-1 0 0 0,0 1 0 0 0,-1-2 1 0 0,1 1-1 0 0,0-1 0 0 0,0-1 0 0 0,-1 0 1 0 0,1 0-1 0 0,-1-1 0 0 0,1 0-63 0 0,11-13-234 0 0,-27-8-3366 0 0,1 20 1969 0 0,0 0-3716 0 0,1 0-4131 0 0</inkml:trace>
  <inkml:trace contextRef="#ctx0" brushRef="#br0" timeOffset="2544.597">1210 1101 9426 0 0,'0'0'1735'0'0,"0"0"-693"0"0,0 0-193 0 0,0 0 191 0 0,0 0 210 0 0,0 0 34 0 0,0 0-98 0 0,0 0-182 0 0,0 0-196 0 0,0 0-138 0 0,0 0-126 0 0,0 0-97 0 0,33 0-90 0 0,103 0-77 0 0,26-18-491 0 0,-142 15-1790 0 0,-14-1-5648 0 0,-4 3-3444 0 0</inkml:trace>
  <inkml:trace contextRef="#ctx0" brushRef="#br0" timeOffset="3014.653">1039 435 0 0 0,'0'0'537'0'0,"0"0"856"0"0,0 0 406 0 0,0 0 67 0 0,0 0-97 0 0,0 0-255 0 0,0 0-306 0 0,0 0-149 0 0,0 0-63 0 0,0 0-28 0 0,0 0-11 0 0,0 0-77 0 0,0 0-59 0 0,11-2-28 0 0,92-23 2007 0 0,-76 18-2203 0 0,0 0 1 0 0,0 2-1 0 0,1 1 0 0 0,-1 1 0 0 0,27 1-597 0 0,-63 16 524 0 0,-39 23 49 0 0,-27 33-195 0 0,74-67-362 0 0,0-1 0 0 0,-1 1 0 0 0,1-1 0 0 0,0 1 0 0 0,0-1 0 0 0,0 1 0 0 0,1 0 0 0 0,-1 0 0 0 0,1-1 0 0 0,0 1 0 0 0,-1 0 0 0 0,1 0 0 0 0,0 0 0 0 0,1 0 0 0 0,-1-1 0 0 0,0 1 0 0 0,1 0 0 0 0,0 0 0 0 0,-1-1 0 0 0,1 1 0 0 0,0 0 0 0 0,0-1 0 0 0,1 1 0 0 0,-1-1 0 0 0,1 1 0 0 0,-1-1 0 0 0,1 0 0 0 0,0 1 0 0 0,-1-1 0 0 0,1 0 0 0 0,1 0 0 0 0,-1 0 0 0 0,0-1 0 0 0,0 1 0 0 0,0 0 0 0 0,1-1 0 0 0,-1 0 0 0 0,1 1 0 0 0,0-1 0 0 0,-1 0 0 0 0,1 0 0 0 0,0-1 0 0 0,-1 1 0 0 0,1 0 0 0 0,0-1 0 0 0,0 0 0 0 0,0 1 0 0 0,2-2-16 0 0,135-11 239 0 0,-81-2-9132 0 0,-52 11-2513 0 0</inkml:trace>
  <inkml:trace contextRef="#ctx0" brushRef="#br0" timeOffset="4104.741">1545 276 160 0 0,'0'0'2099'0'0,"0"0"16"0"0,0 0 156 0 0,0 0 62 0 0,0 0-143 0 0,0 0-334 0 0,0 0-428 0 0,0 0-413 0 0,0 0-324 0 0,0 0-181 0 0,0 0-65 0 0,0 0-14 0 0,0 0 14 0 0,9 0 1616 0 0,72 1 749 0 0,-22 1-2101 0 0,1-3 0 0 0,0-2 0 0 0,55-11-709 0 0,-75 7 28 0 0,-40 29 70 0 0,11 266 595 0 0,-31 61-445 0 0,-8 20-251 0 0,35-326-13 0 0,-7-42 25 0 0,0-1-23 0 0,0 0 22 0 0,0 0 10 0 0,0 0 10 0 0,0 0-4 0 0,0 0-6 0 0,0 0 3 0 0,0 0 20 0 0,0 0 6 0 0,0 0 21 0 0,0 0 9 0 0,0 0 2 0 0,0 0 20 0 0,0 0 5 0 0,0 0-3 0 0,0 0-14 0 0,0 0-18 0 0,0 0 0 0 0,0 0 1 0 0,0 0 15 0 0,0 0 3 0 0,0 0-20 0 0,0 0 14 0 0,0 0 2 0 0,0 0 8 0 0,0 0-4 0 0,0 0-7 0 0,0 0-6 0 0,0 0-15 0 0,0 0 21 0 0,0 0 3 0 0,0 0-15 0 0,0 0 1 0 0,0 0-4 0 0,0 0 5 0 0,0 0 2 0 0,0 0 2 0 0,0 0-19 0 0,0 0-11 0 0,0 0 31 0 0,-27 2-1 0 0,1 1-1 0 0,-1 1 0 0 0,1 1 0 0 0,0 1 0 0 0,1 2 0 0 0,-1 1-74 0 0,14-6 37 0 0,-52 16 3 0 0,64-19-56 0 0,0 0 1 0 0,0 0 37 0 0,0 0 14 0 0,0 0-54 0 0,0 0-28 0 0,0 0-56 0 0,0 0-12 0 0,0 0-72 0 0,0-10-3546 0 0,0 5-2909 0 0,0 1-5519 0 0</inkml:trace>
  <inkml:trace contextRef="#ctx0" brushRef="#br0" timeOffset="6344.538">2158 22 0 0 0,'0'0'1703'0'0,"0"0"37"0"0,0 0 62 0 0,0 0 71 0 0,0 0 44 0 0,0 0-98 0 0,0 0-273 0 0,0 0-292 0 0,0 0-218 0 0,0 0-117 0 0,0 0-70 0 0,5-3-49 0 0,13-12-26 0 0,-13 11-54 0 0,-5 4-36 0 0,0 0-53 0 0,0 0-86 0 0,0 0-58 0 0,0 53 2103 0 0,2-16-2145 0 0,-3 0 1 0 0,0 0-1 0 0,-3-1 1 0 0,-7 33-446 0 0,-11 31 58 0 0,20-96 852 0 0,-1 8-5295 0 0,8-14-8326 0 0,-3-1 3368 0 0</inkml:trace>
  <inkml:trace contextRef="#ctx0" brushRef="#br0" timeOffset="6674.802">2480 103 4977 0 0,'0'0'2739'0'0,"0"0"-1049"0"0,0 0-360 0 0,0 0 150 0 0,0 0 188 0 0,0 0-2 0 0,0 0-238 0 0,0 0-327 0 0,0 0-307 0 0,-28 34-219 0 0,-89 102-160 0 0,54-55 149 0 0,-33 49 52 0 0,34-44-3921 0 0,56-80 1801 0 0,1 0-3992 0 0,3-2-3850 0 0</inkml:trace>
  <inkml:trace contextRef="#ctx0" brushRef="#br0" timeOffset="7024.392">2252 553 4281 0 0,'0'0'2727'0'0,"0"0"-1129"0"0,0 0-507 0 0,0 0 98 0 0,0 0 222 0 0,0 0 83 0 0,0 0-112 0 0,0 0-250 0 0,0 0-243 0 0,0 0-159 0 0,0 0-105 0 0,0 0-74 0 0,0 0-21 0 0,21-7-42 0 0,66-18-71 0 0,9 12 1521 0 0,-107 40-966 0 0,-90 119 50 0 0,87-87-472 0 0,16-57-499 0 0,0 0-1 0 0,1 0 1 0 0,0 0-1 0 0,-1 0 1 0 0,1-1 0 0 0,0 1-1 0 0,0-1 1 0 0,-1 0-1 0 0,1 0 1 0 0,0 0-1 0 0,0 0 1 0 0,1-1-1 0 0,-1 1 1 0 0,0-1-1 0 0,0 1 1 0 0,0-1-1 0 0,0 0 1 0 0,0-1 0 0 0,2 1-51 0 0,90-22 244 0 0,-89 19-859 0 0,6-3-496 0 0,-4 1-8095 0 0,-6 4-3091 0 0</inkml:trace>
  <inkml:trace contextRef="#ctx0" brushRef="#br0" timeOffset="12688.025">2736 1230 0 0 0,'0'0'1067'0'0,"0"0"433"0"0,0 0 270 0 0,0 0 89 0 0,0 0-84 0 0,0 0-247 0 0,0 0-279 0 0,0 0-260 0 0,0 0-158 0 0,0 0-75 0 0,-1 2 6345 0 0,0 0-7031 0 0,-52 46 1677 0 0,106-88-207 0 0,-53 39-1369 0 0,0 1 12 0 0,0 0-26 0 0,0 0-45 0 0,0 0-40 0 0,-18 23 287 0 0,12-16-291 0 0,2-1-1497 0 0,12-5-5124 0 0,-6-1-5008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9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361 152 0 0 0,'0'0'916'0'0,"0"0"395"0"0,0 0 349 0 0,0 0 177 0 0,0 0-65 0 0,0 0-361 0 0,0 0-359 0 0,0 0-206 0 0,0 0-62 0 0,0 0-25 0 0,0 0-6 0 0,1-3-34 0 0,2-9-68 0 0,-3 8-33 0 0,-3-1 5920 0 0,0 2-6838 0 0,-9 1 383 0 0,0 0-1 0 0,0 1 0 0 0,0 0 1 0 0,-1 0-1 0 0,1 1 0 0 0,0 1 1 0 0,0 0-1 0 0,-1 1 1 0 0,1 0-1 0 0,0 1 0 0 0,1 0 1 0 0,-1 1-1 0 0,0 0 0 0 0,-3 3-82 0 0,-17 4 101 0 0,28-10-98 0 0,0 0-1 0 0,1 0 1 0 0,-1 1 0 0 0,0 0 0 0 0,1 0 0 0 0,-1 0 0 0 0,1 0-1 0 0,-1 1 1 0 0,1-1 0 0 0,0 1 0 0 0,0 0 0 0 0,0 0 0 0 0,0 0-1 0 0,1 0 1 0 0,-1 0 0 0 0,0 2-3 0 0,-12 49 51 0 0,-6 19 461 0 0,20-73-488 0 0,1 1-1 0 0,0 0 1 0 0,0 0-1 0 0,0-1 1 0 0,0 1 0 0 0,0 0-1 0 0,0 0 1 0 0,0-1 0 0 0,0 1-1 0 0,0 0 1 0 0,0 0-1 0 0,0-1 1 0 0,0 1 0 0 0,0 0-1 0 0,1 0 1 0 0,-1-1-1 0 0,0 1 1 0 0,1 0 0 0 0,-1-1-1 0 0,0 1 1 0 0,1 0 0 0 0,-1-1-1 0 0,1 1 1 0 0,-1-1-1 0 0,1 1 1 0 0,-1 0 0 0 0,1-1-1 0 0,-1 0 1 0 0,1 1 0 0 0,0-1-1 0 0,-1 1 1 0 0,1-1-1 0 0,0 0 1 0 0,-1 1 0 0 0,1-1-1 0 0,0 0 1 0 0,-1 1 0 0 0,1-1-1 0 0,0 0 1 0 0,0 0-1 0 0,-1 0 1 0 0,1 0 0 0 0,0 0-1 0 0,0 0 1 0 0,-1 0-1 0 0,1 0 1 0 0,0 0 0 0 0,0 0-1 0 0,-1 0 1 0 0,1-1 0 0 0,0 1-1 0 0,0 0 1 0 0,-1 0-1 0 0,1-1 1 0 0,0 1 0 0 0,-1-1-1 0 0,1 1-23 0 0,12-1 21 0 0,101 9 326 0 0,-22 36-250 0 0,-81-34-75 0 0,-2 0 0 0 0,0 1 0 0 0,0 1 0 0 0,-1-1 0 0 0,0 1 0 0 0,-1 1 0 0 0,0-1 0 0 0,-1 1 0 0 0,-1 1 0 0 0,0-1 0 0 0,0 1 0 0 0,-2-1 0 0 0,1 1 0 0 0,-2 2-22 0 0,0-8 29 0 0,0 1 0 0 0,-1-1-1 0 0,-1 1 1 0 0,1-1 0 0 0,-1 1 0 0 0,-1-1 0 0 0,0 1 0 0 0,0-1-1 0 0,0 1 1 0 0,-1-1 0 0 0,-1 0 0 0 0,1 1 0 0 0,-1-1-1 0 0,-1 0 1 0 0,-1 2-29 0 0,-2 2 47 0 0,-1-1-1 0 0,0 0 1 0 0,0 0-1 0 0,-2-1 1 0 0,1 0-1 0 0,-1 0 1 0 0,-1-1 0 0 0,1-1-1 0 0,-2 0 1 0 0,-4 3-47 0 0,0-1 36 0 0,-1-1 0 0 0,0 0 0 0 0,-1-2 0 0 0,1 0 0 0 0,-1 0 0 0 0,-1-2 1 0 0,1 0-1 0 0,-1-2 0 0 0,0 0 0 0 0,0 0 0 0 0,-13-2-36 0 0,30-1-42 0 0,0-1-1 0 0,0 1 0 0 0,0-1 1 0 0,0 1-1 0 0,1-1 1 0 0,-1 0-1 0 0,0 0 1 0 0,0 0-1 0 0,1 0 1 0 0,-1 0-1 0 0,0-1 1 0 0,1 1-1 0 0,-1 0 1 0 0,1-1-1 0 0,0 1 1 0 0,-1-1-1 0 0,1 1 1 0 0,0-1-1 0 0,0 0 1 0 0,0 1-1 0 0,0-1 1 0 0,0 0-1 0 0,1 0 1 0 0,-1 0-1 0 0,0 0 1 0 0,1 0-1 0 0,-1 0 1 0 0,1 0-1 0 0,0 0 1 0 0,0 0-1 0 0,0 0 1 0 0,0 0-1 0 0,0-1 43 0 0,0-13-4711 0 0,3 2-4144 0 0,-1 10-2603 0 0</inkml:trace>
  <inkml:trace contextRef="#ctx0" brushRef="#br0" timeOffset="726.991">744 1 9634 0 0,'0'0'2766'0'0,"0"0"-1442"0"0,0 0-652 0 0,0 0 95 0 0,0 0 263 0 0,0 0 194 0 0,0 0-22 0 0,0 0-261 0 0,0 0-331 0 0,0 0-254 0 0,0 0-144 0 0,0 0-63 0 0,0 0 4 0 0,11 18 1122 0 0,2 49 632 0 0,-22 33-594 0 0,1-68-1111 0 0,-2 0 1 0 0,-2-1-1 0 0,-1 0 1 0 0,-1-1-1 0 0,-1-1 1 0 0,-12 16-203 0 0,16-30 22 0 0,1-1 1 0 0,1 1-1 0 0,0 1 1 0 0,2 0 0 0 0,-1 0-1 0 0,2 1 1 0 0,0-1-1 0 0,1 1 1 0 0,0 1-1 0 0,2-1 1 0 0,0 1-1 0 0,0 13-22 0 0,5-29 30 0 0,0 1-1 0 0,1-1 0 0 0,-1 0 0 0 0,1 1 0 0 0,-1-1 0 0 0,1 0 0 0 0,0-1 0 0 0,0 1 0 0 0,0 0 0 0 0,0-1 0 0 0,0 1 0 0 0,0-1 1 0 0,0 0-1 0 0,0 0 0 0 0,1 0 0 0 0,-1-1 0 0 0,0 1 0 0 0,1-1 0 0 0,-1 0 0 0 0,0 0 0 0 0,3 0-29 0 0,184-7 815 0 0,-119 3-679 0 0,-72-15-3891 0 0,-3 3-1246 0 0,2 8-2496 0 0,1 7-3944 0 0</inkml:trace>
  <inkml:trace contextRef="#ctx0" brushRef="#br0" timeOffset="1143.001">542 266 6897 0 0,'0'0'2608'0'0,"0"0"-781"0"0,0 0-324 0 0,0 0 36 0 0,0 0 50 0 0,0 0-60 0 0,0 0-217 0 0,0 0-280 0 0,0 0-272 0 0,0 0-201 0 0,0 0-139 0 0,0 0-57 0 0,2-4 799 0 0,56 15 830 0 0,112-7 330 0 0,-31-19-765 0 0,-71 5-3163 0 0,1 6-8759 0 0,-65 4-2114 0 0</inkml:trace>
  <inkml:trace contextRef="#ctx0" brushRef="#br0" timeOffset="4014.505">279 49 0 0 0,'0'0'271'0'0,"0"0"348"0"0,0 0 111 0 0,0 0 84 0 0,3 0 21 0 0,15 0 2228 0 0,-17 0-2404 0 0,-1 0-12 0 0,0 0 11 0 0,0 0-1 0 0,0 0-11 0 0,0 0-19 0 0,0 0-31 0 0,0 0 4 0 0,0 0-11 0 0,0 0-7 0 0,0 0-14 0 0,0 0-43 0 0,0 0-44 0 0,0 0-58 0 0,0 0-47 0 0,0 0-64 0 0,0 0-41 0 0,0 0-45 0 0,0 0-52 0 0,0 0-14 0 0,0 0-28 0 0,35 11 2090 0 0,75-4 949 0 0,-110-7-3100 0 0,0 1-1 0 0,0-1 1 0 0,0 0 0 0 0,0 0 0 0 0,0 1-1 0 0,0-1 1 0 0,0 0 0 0 0,0 0-1 0 0,0 1 1 0 0,0-1 0 0 0,0 0-1 0 0,0 0-70 0 0,-10 2-3430 0 0,4 0-5272 0 0,4-1-1648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6:47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1201 553 5761 0 0,'0'0'1833'0'0,"0"0"-356"0"0,0 0-203 0 0,0 0 54 0 0,0 0 136 0 0,0 0-3 0 0,0 0-162 0 0,0 0-246 0 0,0 0-263 0 0,0 0-238 0 0,0 0-175 0 0,0 0-63 0 0,0 0-24 0 0,-10 5 23 0 0,-33 20 24 0 0,19 23 560 0 0,20-37-836 0 0,1 0-1 0 0,0 0 0 0 0,0 1 0 0 0,1 0 0 0 0,1-1 0 0 0,0 1 0 0 0,0 0 1 0 0,1-1-1 0 0,1 1 0 0 0,0 0 0 0 0,0-1 0 0 0,1 1 0 0 0,1-1 0 0 0,0 1 1 0 0,0-1-1 0 0,1 0 0 0 0,1 0 0 0 0,0 0 0 0 0,0-1 0 0 0,1 0 0 0 0,4 5-60 0 0,-8-12 41 0 0,1 0-1 0 0,0-1 1 0 0,-1 1-1 0 0,1-1 1 0 0,0 0-1 0 0,0 0 0 0 0,1 0 1 0 0,-1 0-1 0 0,0 0 1 0 0,1-1-1 0 0,-1 1 1 0 0,1-1-1 0 0,-1 0 1 0 0,1 0-1 0 0,-1 0 0 0 0,1-1 1 0 0,0 1-1 0 0,-1-1 1 0 0,1 0-1 0 0,0 0 1 0 0,0 0-1 0 0,-1 0 1 0 0,1-1-1 0 0,0 0 0 0 0,-1 0 1 0 0,1 0-1 0 0,-1 0 1 0 0,1 0-1 0 0,-1-1 1 0 0,1 1-1 0 0,-1-1 1 0 0,0 0-1 0 0,0 0 0 0 0,0 0 1 0 0,0 0-1 0 0,0-1 1 0 0,0 1-1 0 0,-1-1 1 0 0,1 0-1 0 0,1-2-40 0 0,1-3 23 0 0,1 0-1 0 0,-1-1 1 0 0,0 1-1 0 0,-1-1 1 0 0,0 0 0 0 0,-1-1-1 0 0,1 1 1 0 0,-2-1-1 0 0,0 1 1 0 0,0-1 0 0 0,0 0-1 0 0,-1 0 1 0 0,-1 0-1 0 0,0 0 1 0 0,0 0 0 0 0,-1 1-1 0 0,0-1 1 0 0,0 0-1 0 0,-1 0 1 0 0,-1 1 0 0 0,0-1-1 0 0,0 1 1 0 0,-1-1-1 0 0,0 1 1 0 0,0 1-1 0 0,-1-1 1 0 0,0 0 0 0 0,-1 1-1 0 0,0 0 1 0 0,0 1-1 0 0,-1-1 1 0 0,0 1 0 0 0,0 0-1 0 0,-8-5-22 0 0,9 9-119 0 0,0 0 0 0 0,1 0-1 0 0,-1 1 1 0 0,-1 0 0 0 0,1 0 0 0 0,0 1-1 0 0,0 0 1 0 0,-1 0 0 0 0,1 0 0 0 0,-1 0 0 0 0,1 1-1 0 0,-1 1 1 0 0,1-1 0 0 0,0 1 0 0 0,-1 0-1 0 0,1 0 1 0 0,-5 2 119 0 0,-58 34-5009 0 0,51-22-301 0 0,5-3-5533 0 0</inkml:trace>
  <inkml:trace contextRef="#ctx0" brushRef="#br0" timeOffset="469.57">1691 152 9906 0 0,'0'0'1572'0'0,"0"0"-358"0"0,0 0-152 0 0,0 0 121 0 0,0 0 242 0 0,0 0 39 0 0,0 0-203 0 0,0 0-273 0 0,0 0-271 0 0,0 0-167 0 0,0 0-55 0 0,0 0-19 0 0,0 0-56 0 0,2-5-59 0 0,10-12-78 0 0,10 35 1289 0 0,-14 0-1366 0 0,-1 1 0 0 0,-1 0-1 0 0,0 0 1 0 0,-2 1 0 0 0,0 0-1 0 0,-1-1 1 0 0,-1 1 0 0 0,-1 0-1 0 0,-1 11-205 0 0,2-4 78 0 0,1 39 51 0 0,-2 1 0 0 0,-4-1 1 0 0,-7 44-130 0 0,4 99-202 0 0,19-248-1681 0 0,-5-28-1401 0 0,-8 22-2512 0 0,-1 18-1652 0 0,1 15-1205 0 0</inkml:trace>
  <inkml:trace contextRef="#ctx0" brushRef="#br0" timeOffset="777.829">1472 582 7794 0 0,'0'0'2319'0'0,"0"0"-633"0"0,0 0-372 0 0,0 0-121 0 0,0 0-22 0 0,0 0-20 0 0,0 0-110 0 0,0 0-91 0 0,0 0-77 0 0,0 0-118 0 0,0 0-94 0 0,0 0-86 0 0,0 0-65 0 0,33 2-62 0 0,105 4-43 0 0,-34-14 190 0 0,167-10-2167 0 0,-242 20-346 0 0,-1 0-5868 0 0,-22-2-794 0 0</inkml:trace>
  <inkml:trace contextRef="#ctx0" brushRef="#br0" timeOffset="1046.299">2081 697 4657 0 0,'0'0'1340'0'0,"0"0"-302"0"0,0 0 101 0 0,0 0 277 0 0,0 0 206 0 0,0 0 35 0 0,0 0-176 0 0,0 0-222 0 0,0 0-199 0 0,0 0-144 0 0,0 0-112 0 0,0 0-84 0 0,0 0-59 0 0,28 2-92 0 0,85 7-66 0 0,-110-9-459 0 0,-1 1 0 0 0,1-1 0 0 0,0 1 0 0 0,0-1 0 0 0,0 0 0 0 0,-1 0 0 0 0,1 0 0 0 0,0 0-1 0 0,0-1 1 0 0,0 1 0 0 0,0-1 0 0 0,-1 1 0 0 0,1-1 0 0 0,0 0 0 0 0,-1 0 0 0 0,1 0 0 0 0,-1-1 0 0 0,1 1 0 0 0,-1-1 0 0 0,1 1 0 0 0,-1-1 0 0 0,1-1-44 0 0,6-5 201 0 0,-4 4-130 0 0,1 0-1 0 0,-1 0 1 0 0,0-1-1 0 0,0 0 1 0 0,0 0-1 0 0,-1 0 1 0 0,0-1 0 0 0,0 1-1 0 0,0-1 1 0 0,-1 0-1 0 0,0 0 1 0 0,0 0-1 0 0,0-1 1 0 0,-1 1-1 0 0,0-1 1 0 0,0 0 0 0 0,0 1-1 0 0,-1-1 1 0 0,0 0-1 0 0,-1 0 1 0 0,1 0-1 0 0,-2-4-70 0 0,-1 9-12 0 0,0 0 0 0 0,0-1-1 0 0,0 1 1 0 0,0 0 0 0 0,-1 1 0 0 0,1-1-1 0 0,0 0 1 0 0,-1 1 0 0 0,0-1-1 0 0,1 1 1 0 0,-1 0 0 0 0,0 0-1 0 0,0 0 1 0 0,0 0 0 0 0,0 0 0 0 0,0 1-1 0 0,0-1 1 0 0,0 1 0 0 0,0 0-1 0 0,0 0 1 0 0,0 0 0 0 0,0 0-1 0 0,0 0 1 0 0,0 1 0 0 0,1 0-1 0 0,-1-1 1 0 0,0 1 0 0 0,0 0 0 0 0,0 0-1 0 0,0 1 1 0 0,0-1 12 0 0,-15 7-102 0 0,0 1 0 0 0,1 1 1 0 0,0 0-1 0 0,1 1 0 0 0,0 1 1 0 0,0 0-1 0 0,2 1 0 0 0,-1 1 0 0 0,2 0 1 0 0,0 1-1 0 0,1 0 0 0 0,0 1 0 0 0,1 1 1 0 0,-5 11 101 0 0,10-20-41 0 0,1 1 0 0 0,1-1 0 0 0,-1 1 0 0 0,2 0 0 0 0,-1 0 0 0 0,1 0 0 0 0,1 0 0 0 0,-1 1 0 0 0,1-1 0 0 0,1 1 0 0 0,0 0 0 0 0,1-1 0 0 0,-1 1 0 0 0,2 3 41 0 0,3-9-33 0 0,0 0 0 0 0,0-1 0 0 0,0 0 0 0 0,0 0 0 0 0,1 0 0 0 0,-1 0 0 0 0,1-1 0 0 0,0 1 0 0 0,0-1 0 0 0,0 0 0 0 0,0-1 0 0 0,0 1 0 0 0,1-1 0 0 0,-1 0 0 0 0,0-1 0 0 0,0 1 0 0 0,1-1 0 0 0,-1 0 0 0 0,0 0 0 0 0,1-1 0 0 0,-1 1 0 0 0,0-1 0 0 0,1 0 0 0 0,3-2 33 0 0,156-51-4565 0 0,-86 19-2890 0 0,-55 22-140 0 0</inkml:trace>
  <inkml:trace contextRef="#ctx0" brushRef="#br0" timeOffset="1518.979">2922 424 7986 0 0,'0'0'2523'0'0,"0"0"-980"0"0,0 0-332 0 0,0 0 104 0 0,0 0 133 0 0,0 0 66 0 0,0 0-97 0 0,0 0-246 0 0,0 0-255 0 0,0 0-206 0 0,0 0-186 0 0,-31 18-105 0 0,-96 55-75 0 0,77-36 161 0 0,48-35-485 0 0,-1 0-1 0 0,1 0 0 0 0,0 0 0 0 0,0 0 0 0 0,0 0 0 0 0,0 1 1 0 0,0-1-1 0 0,0 0 0 0 0,1 1 0 0 0,-1 0 0 0 0,1-1 0 0 0,0 1 1 0 0,0 0-1 0 0,0 0 0 0 0,0-1 0 0 0,0 1 0 0 0,0 0 0 0 0,1 0 1 0 0,-1 0-1 0 0,1 0 0 0 0,0 0 0 0 0,0 0 0 0 0,0 0 0 0 0,0 0 1 0 0,1 0-1 0 0,-1 0 0 0 0,1 0 0 0 0,0 0 0 0 0,0 0 1 0 0,0 0-1 0 0,0-1 0 0 0,1 2-19 0 0,87 59 68 0 0,-84-60-36 0 0,1 0 0 0 0,-1 0 1 0 0,0 0-1 0 0,-1 0 0 0 0,1 1 1 0 0,-1 0-1 0 0,1 0 0 0 0,-1 0 0 0 0,0 1 1 0 0,-1-1-1 0 0,1 1 0 0 0,-1 0 1 0 0,0 0-1 0 0,0 0 0 0 0,0 0 0 0 0,-1 0 1 0 0,0 1-1 0 0,0-1 0 0 0,0 1 0 0 0,-1 0 1 0 0,1-1-1 0 0,-1 1 0 0 0,-1 0 1 0 0,1 0-1 0 0,-1 0 0 0 0,0 0 0 0 0,-1-1 1 0 0,1 1-1 0 0,-1 0 0 0 0,0 0 1 0 0,0 0-1 0 0,-1-1 0 0 0,0 1 0 0 0,-1 3-32 0 0,-2-1 84 0 0,-1 0 0 0 0,1 0-1 0 0,-1-1 1 0 0,-1 1 0 0 0,0-1-1 0 0,0-1 1 0 0,0 1 0 0 0,0-1-1 0 0,-1 0 1 0 0,0-1-1 0 0,0 0 1 0 0,-1 0 0 0 0,0-1-1 0 0,1 0 1 0 0,-1-1 0 0 0,-1 1-1 0 0,1-2 1 0 0,0 1 0 0 0,-1-1-1 0 0,1-1 1 0 0,-1 0 0 0 0,0 0-1 0 0,1-1 1 0 0,-1 0 0 0 0,-2-1-84 0 0,6 1-567 0 0,-32-7 728 0 0,31-3-3836 0 0,5-6-5023 0 0,2 9-3644 0 0</inkml:trace>
  <inkml:trace contextRef="#ctx0" brushRef="#br0" timeOffset="-1369.858">490 170 408 0 0,'0'0'1551'0'0,"0"0"-332"0"0,0 0-75 0 0,0 0 179 0 0,0 0 278 0 0,0 0 190 0 0,0 0-26 0 0,0 0-212 0 0,0 0-281 0 0,0 0-271 0 0,0 0-187 0 0,-3-3 3746 0 0,-4 93-3835 0 0,-3 0 0 0 0,-5 0 0 0 0,-3-2 0 0 0,-4 0 0 0 0,-4-1 0 0 0,-17 35-725 0 0,-7 47 228 0 0,47-136-648 0 0,20-56-326 0 0,9-59-2745 0 0,-12 34-5754 0 0,-10 36-705 0 0</inkml:trace>
  <inkml:trace contextRef="#ctx0" brushRef="#br0" timeOffset="-726.267">452 148 0 0 0,'0'0'283'0'0,"0"0"661"0"0,0 0 511 0 0,0 0 364 0 0,0 0 164 0 0,0 0-105 0 0,0 0-387 0 0,0 0-331 0 0,0 0-222 0 0,0 0-116 0 0,0 0-11 0 0,0 0-12 0 0,0-4 1808 0 0,16 116 1901 0 0,52 68-3034 0 0,-41-116-1307 0 0,-2 1 0 0 0,-4 1 0 0 0,-2 1 0 0 0,3 35-167 0 0,-21-99 1 0 0,34 114 88 0 0,-6-90 237 0 0,-29-27-268 0 0,0 0 25 0 0,0 0 11 0 0,6-19 364 0 0,38-220 209 0 0,-19 103-579 0 0,-7 0 0 0 0,1-132-88 0 0,-17 183-77 0 0,-2 84 17 0 0,0 1-38 0 0,0 0-52 0 0,0 0-82 0 0,0 0-96 0 0,0 0-142 0 0,0 0-195 0 0,0 0-197 0 0,0 0-259 0 0,0 8-8265 0 0,2-5-1445 0 0</inkml:trace>
  <inkml:trace contextRef="#ctx0" brushRef="#br0" timeOffset="3429.625">3935 619 1984 0 0,'0'0'1386'0'0,"0"0"-27"0"0,0 0 37 0 0,0 0 186 0 0,0 0 60 0 0,0 0-103 0 0,0 0-171 0 0,0 0-226 0 0,0 0-194 0 0,0 0-196 0 0,0 0-179 0 0,-8-1-93 0 0,-22-3-57 0 0,28 4-340 0 0,0 0 0 0 0,0 1-1 0 0,0-1 1 0 0,0 1 0 0 0,0-1 0 0 0,1 1-1 0 0,-1 0 1 0 0,0 0 0 0 0,0 0 0 0 0,0 0-1 0 0,1 0 1 0 0,-1 0 0 0 0,0 0 0 0 0,1 1-1 0 0,-1-1 1 0 0,1 0 0 0 0,0 1 0 0 0,-1-1-1 0 0,1 1 1 0 0,0 0 0 0 0,0 0 0 0 0,0-1-1 0 0,-1 3-82 0 0,0-1 147 0 0,-5 7 20 0 0,1 0-1 0 0,0 0 1 0 0,1 1 0 0 0,0 0-1 0 0,0 0 1 0 0,1 0 0 0 0,0 1 0 0 0,1-1-1 0 0,1 1 1 0 0,0 0 0 0 0,0 0-1 0 0,1 0 1 0 0,1 0 0 0 0,0 0 0 0 0,1 7-167 0 0,1-14 62 0 0,0 1 0 0 0,0 0 0 0 0,0-1 1 0 0,1 0-1 0 0,0 1 0 0 0,0-1 1 0 0,1 0-1 0 0,-1-1 0 0 0,1 1 1 0 0,0 0-1 0 0,0-1 0 0 0,1 0 1 0 0,-1 0-1 0 0,1-1 0 0 0,0 1 1 0 0,0-1-1 0 0,0 0 0 0 0,0 0 1 0 0,1 0-1 0 0,-1-1 0 0 0,1 0 1 0 0,0 0-1 0 0,-1 0 0 0 0,1-1 1 0 0,0 0-1 0 0,3 0-62 0 0,-4 0 86 0 0,0-1 0 0 0,0 1 0 0 0,0-1 0 0 0,0 0 0 0 0,0 0 0 0 0,0-1 0 0 0,0 0 0 0 0,-1 0 0 0 0,1 0 0 0 0,0 0 0 0 0,0-1 0 0 0,-1 0 0 0 0,1 0 0 0 0,-1 0 1 0 0,1 0-1 0 0,-1-1 0 0 0,0 1 0 0 0,0-1 0 0 0,0 0 0 0 0,0-1 0 0 0,-1 1 0 0 0,1-1 0 0 0,-1 1 0 0 0,0-1 0 0 0,1-2-86 0 0,2-2 79 0 0,0-1 1 0 0,-1-1-1 0 0,-1 1 0 0 0,1-1 0 0 0,-2 0 1 0 0,1 1-1 0 0,-1-2 0 0 0,-1 1 1 0 0,0 0-1 0 0,0-1 0 0 0,-1 1 1 0 0,0 0-1 0 0,-1-9-79 0 0,0 7 4 0 0,-1 0-1 0 0,0 0 1 0 0,0 0 0 0 0,-1 0 0 0 0,-1 0 0 0 0,0 0 0 0 0,-1 1-1 0 0,0 0 1 0 0,-1 0 0 0 0,0 0 0 0 0,-1 0 0 0 0,0 1-1 0 0,0 0 1 0 0,-2-1-4 0 0,5 4-141 0 0,-1 1 1 0 0,0 0-1 0 0,-1 0 0 0 0,1 0 0 0 0,-1 0 0 0 0,0 1 0 0 0,-1 0 0 0 0,1 0 1 0 0,-1 0-1 0 0,0 1 0 0 0,0 0 0 0 0,-1 0 0 0 0,1 0 0 0 0,-1 1 1 0 0,1 0-1 0 0,-1 0 0 0 0,0 1 0 0 0,-1 0 0 0 0,1 0 0 0 0,0 1 1 0 0,0 0-1 0 0,-1 0 0 0 0,-5 0 141 0 0,-12 13-3157 0 0,14 1-3121 0 0,6-5-4796 0 0</inkml:trace>
  <inkml:trace contextRef="#ctx0" brushRef="#br0" timeOffset="4054.569">4215 973 8714 0 0,'0'0'2272'0'0,"0"0"-687"0"0,0 0-200 0 0,0 0 141 0 0,0 0 108 0 0,0 0-110 0 0,0 0-361 0 0,0 0-410 0 0,0 0-285 0 0,0 0-126 0 0,0 0-9 0 0,0 0 30 0 0,0 0 10 0 0,9-22-8 0 0,48-107 288 0 0,67-136 474 0 0,-111 357-2073 0 0,-13-83 958 0 0,1-1 0 0 0,0 1 0 0 0,0-1 0 0 0,1 1 0 0 0,0-1 0 0 0,1 0 0 0 0,-1 0 0 0 0,2 0 0 0 0,-1 0 0 0 0,1-1 0 0 0,0 1 0 0 0,1-1 0 0 0,0 0 0 0 0,0 0 0 0 0,0-1 0 0 0,1 1 0 0 0,0-1 0 0 0,0 0 0 0 0,1-1 0 0 0,0 0 0 0 0,-1 0-1 0 0,2 0 1 0 0,-1-1 0 0 0,1 0 0 0 0,-1 0 0 0 0,1-1 0 0 0,0 0 0 0 0,0 0 0 0 0,0-1 0 0 0,1 0 0 0 0,3 0-12 0 0,-7-2 55 0 0,-1 0 0 0 0,0 0-1 0 0,0-1 1 0 0,0 1 0 0 0,0-1 0 0 0,0 0-1 0 0,0-1 1 0 0,0 1 0 0 0,0 0-1 0 0,-1-1 1 0 0,1 0 0 0 0,0 0 0 0 0,-1 0-1 0 0,1-1 1 0 0,-1 1 0 0 0,0-1 0 0 0,0 1-1 0 0,0-1 1 0 0,0 0 0 0 0,0 0-1 0 0,-1-1 1 0 0,1 1 0 0 0,-1-1 0 0 0,0 1-1 0 0,0-2-54 0 0,12-15 188 0 0,-2-1 0 0 0,-1-1 0 0 0,0 0 0 0 0,-2 0 0 0 0,0-1 0 0 0,-2 0 0 0 0,0-1-1 0 0,2-18-187 0 0,-9-20-192 0 0,0 61 127 0 0,0 1 0 0 0,0-1-1 0 0,0 1 1 0 0,0 0-1 0 0,0-1 1 0 0,0 1 0 0 0,0-1-1 0 0,-1 1 1 0 0,1 0-1 0 0,0-1 1 0 0,0 1-1 0 0,0 0 1 0 0,-1-1 0 0 0,1 1-1 0 0,0 0 1 0 0,0-1-1 0 0,-1 1 1 0 0,1 0 0 0 0,0-1-1 0 0,-1 1 1 0 0,1 0-1 0 0,0 0 1 0 0,-1-1 0 0 0,1 1-1 0 0,0 0 1 0 0,-1 0-1 0 0,1 0 1 0 0,0 0 0 0 0,-1-1-1 0 0,1 1 1 0 0,-1 0-1 0 0,1 0 1 0 0,0 0-1 0 0,-1 0 1 0 0,1 0 0 0 0,-1 0-1 0 0,1 0 1 0 0,-1 0-1 0 0,1 0 1 0 0,0 0 0 0 0,-1 0-1 0 0,1 0 1 0 0,-1 1-1 0 0,1-1 1 0 0,0 0 0 0 0,-1 0-1 0 0,1 0 1 0 0,0 1-1 0 0,-1-1 1 0 0,1 0 0 0 0,0 0-1 0 0,-1 1 1 0 0,1-1-1 0 0,0 0 1 0 0,-1 0 0 0 0,1 1-1 0 0,0-1 1 0 0,0 0-1 0 0,-1 1 1 0 0,1-1-1 0 0,0 1 67 0 0,-13 9-9567 0 0,9-2-2411 0 0</inkml:trace>
  <inkml:trace contextRef="#ctx0" brushRef="#br0" timeOffset="21383.398">7955 100 8802 0 0,'0'0'1950'0'0,"0"0"-385"0"0,0 0-150 0 0,0 0 91 0 0,0 0 41 0 0,0 0-157 0 0,0 0-330 0 0,0 0-332 0 0,0 0-248 0 0,0 0-155 0 0,0 0-69 0 0,0 0 14 0 0,0 0 55 0 0,1 6 81 0 0,11 160 3053 0 0,-10 166-3459 0 0,-3-295 31 0 0,-1-1-1 0 0,-1 1 1 0 0,-3-1 0 0 0,-7 31-31 0 0,5-59 546 0 0,11-35-339 0 0,7 3-226 0 0,2-1 0 0 0,0 1 0 0 0,1 1-1 0 0,2 1 1 0 0,0 0 0 0 0,2 0 0 0 0,0 2-1 0 0,1 0 1 0 0,1 1 0 0 0,1 1 0 0 0,1 1 0 0 0,17-12 19 0 0,-28 21-22 0 0,0 1 1 0 0,0 0 0 0 0,1 0-1 0 0,-1 1 1 0 0,1 1 0 0 0,1 0-1 0 0,-1 0 1 0 0,1 1 0 0 0,0 1-1 0 0,0 0 1 0 0,0 0 0 0 0,0 1-1 0 0,8 0 22 0 0,-18 2 1 0 0,0 1-1 0 0,0-1 1 0 0,0 0-1 0 0,0 1 1 0 0,0 0-1 0 0,0-1 1 0 0,0 1-1 0 0,0 0 1 0 0,0 0-1 0 0,0 0 1 0 0,0 0-1 0 0,-1 0 1 0 0,1 1-1 0 0,0-1 1 0 0,-1 0-1 0 0,1 1 1 0 0,-1-1-1 0 0,0 1 1 0 0,1 0-1 0 0,-1-1 1 0 0,0 1-1 0 0,0 0 1 0 0,0 0-1 0 0,0 0 1 0 0,0 0-1 0 0,-1 0 1 0 0,1 0-1 0 0,-1 0 1 0 0,1 0-1 0 0,-1 0 1 0 0,1 0-1 0 0,-1 1 0 0 0,3 70 56 0 0,-7-53-15 0 0,-1 0 1 0 0,-1 0-1 0 0,-1 0 0 0 0,-1 0 0 0 0,0-1 0 0 0,-2-1 0 0 0,0 1 0 0 0,-1-2 1 0 0,-1 1-1 0 0,-7 7-41 0 0,15-19 26 0 0,-2 4-4 0 0,-1 0 1 0 0,0-1 0 0 0,0 0 0 0 0,-1 0 0 0 0,-1-1-1 0 0,1 0 1 0 0,-1 0 0 0 0,0-1 0 0 0,-1 0 0 0 0,0-1-1 0 0,0 0 1 0 0,0-1 0 0 0,-1 0 0 0 0,1 0 0 0 0,-1-1-1 0 0,0-1 1 0 0,-1 0 0 0 0,1 0 0 0 0,-1-1-1 0 0,1 0 1 0 0,-1-1 0 0 0,0-1-23 0 0,-56-16-693 0 0,49-27-2544 0 0,23 5-2970 0 0,6 15-2600 0 0,-5 15 888 0 0</inkml:trace>
  <inkml:trace contextRef="#ctx0" brushRef="#br0" timeOffset="21799.565">8592 82 9786 0 0,'0'0'2227'0'0,"0"0"-425"0"0,0 0-167 0 0,0 0 39 0 0,0 0-15 0 0,0 0-172 0 0,0 0-307 0 0,0 0-331 0 0,0 0-250 0 0,0 0-159 0 0,0 0-85 0 0,0 0-83 0 0,0 0-53 0 0,-5 22 509 0 0,6 84-198 0 0,-4 0 0 0 0,-5-1 1 0 0,-5 1-1 0 0,-4-2 0 0 0,-6 3-530 0 0,5 9 0 0 0,18-115-68 0 0,0-1-14 0 0,0 0-47 0 0,0 0-55 0 0,0 0-54 0 0,0 0-65 0 0,7-11-1525 0 0,7-12-1743 0 0,-9 13 381 0 0,2 0-3330 0 0,-2 5-4930 0 0</inkml:trace>
  <inkml:trace contextRef="#ctx0" brushRef="#br0" timeOffset="22271.736">8675 737 3113 0 0,'0'0'2390'0'0,"0"0"-107"0"0,0 0-150 0 0,0 0-44 0 0,0 0-45 0 0,0 0-162 0 0,0 0-234 0 0,0 0-293 0 0,0 0-252 0 0,0 0-171 0 0,0 0-106 0 0,0 0-86 0 0,32 9-65 0 0,98 24-60 0 0,-128-32-578 0 0,1 0 1 0 0,-1 0 0 0 0,1 0 0 0 0,0 0-1 0 0,-1-1 1 0 0,1 1 0 0 0,0-1 0 0 0,0 1-1 0 0,0-1 1 0 0,-1 0 0 0 0,1 0 0 0 0,0-1-1 0 0,0 1 1 0 0,-1 0 0 0 0,1-1-1 0 0,0 0 1 0 0,0 1 0 0 0,-1-1 0 0 0,1 0-1 0 0,-1 0 1 0 0,1-1 0 0 0,1 0-38 0 0,5-4 183 0 0,1 2-101 0 0,1 0 0 0 0,0-1 0 0 0,-1-1 0 0 0,0 1 0 0 0,0-2-1 0 0,0 1 1 0 0,-1-1 0 0 0,0-1 0 0 0,-1 0 0 0 0,1 0 0 0 0,-2 0 0 0 0,1-1-1 0 0,-1-1 1 0 0,0 1 0 0 0,-1-1 0 0 0,0 0 0 0 0,-1 0 0 0 0,0-1-1 0 0,0 0 1 0 0,-1 0 0 0 0,-1 0 0 0 0,0 0 0 0 0,0 0 0 0 0,-1-6-82 0 0,-2 14-3 0 0,0 1 1 0 0,0 0 0 0 0,-1-1-1 0 0,1 1 1 0 0,-1 0 0 0 0,0-1-1 0 0,1 1 1 0 0,-1 0 0 0 0,0-1-1 0 0,0 1 1 0 0,-1 0 0 0 0,1 0-1 0 0,0 0 1 0 0,-1 0 0 0 0,1 0-1 0 0,-1 0 1 0 0,0 1 0 0 0,0-1-1 0 0,1 1 1 0 0,-1-1 0 0 0,0 1-1 0 0,0-1 1 0 0,-1 1 0 0 0,1 0-1 0 0,0 0 1 0 0,0 0 0 0 0,0 0-1 0 0,-1 0 1 0 0,1 1-1 0 0,-1-1 1 0 0,1 1 0 0 0,0 0-1 0 0,-1-1 1 0 0,1 1 0 0 0,-2 0 2 0 0,-87 16-338 0 0,77-10 312 0 0,-1 1 1 0 0,1 1-1 0 0,1 0 1 0 0,0 0-1 0 0,0 2 1 0 0,1 0-1 0 0,0 0 1 0 0,0 1 0 0 0,1 0-1 0 0,1 1 1 0 0,0 0-1 0 0,1 1 1 0 0,0 0-1 0 0,0 1 1 0 0,2 0-1 0 0,0 0 1 0 0,0 0 0 0 0,2 1-1 0 0,-1 0 1 0 0,2 0-1 0 0,0 0 1 0 0,1 1-1 0 0,1 0 1 0 0,-1 11 25 0 0,5-21-5 0 0,0 0 0 0 0,0-1 0 0 0,1 0 0 0 0,0 0 0 0 0,0 0 0 0 0,0 0-1 0 0,1 0 1 0 0,-1 0 0 0 0,1-1 0 0 0,0 0 0 0 0,0 0 0 0 0,1 0 0 0 0,-1 0 0 0 0,1 0 0 0 0,0-1 0 0 0,0 0 0 0 0,0 0 0 0 0,0-1 0 0 0,1 1 0 0 0,-1-1 0 0 0,1 0 0 0 0,-1-1 0 0 0,1 1 0 0 0,0-1 0 0 0,0 0-1 0 0,0 0 1 0 0,5-1 5 0 0,-4 2-5 0 0,10 1-146 0 0,1 0-1 0 0,-1-1 0 0 0,1 0 0 0 0,0-2 0 0 0,-1 0 0 0 0,1-1 0 0 0,0-1 0 0 0,-1-1 0 0 0,1 0 0 0 0,11-4 152 0 0,54-24-10032 0 0,-68 24-1481 0 0</inkml:trace>
  <inkml:trace contextRef="#ctx0" brushRef="#br0" timeOffset="22841.025">9213 881 4137 0 0,'0'0'3166'0'0,"0"0"-907"0"0,0 0-205 0 0,0 0 54 0 0,0 0-135 0 0,0 0-222 0 0,0 0-298 0 0,0 0-308 0 0,0 0-228 0 0,0 0-113 0 0,0 0-46 0 0,0 0-38 0 0,0 0-17 0 0,3 3-48 0 0,-3-3-628 0 0,1 1 0 0 0,-1-1 0 0 0,1 1 0 0 0,-1 0 1 0 0,1-1-1 0 0,0 0 0 0 0,-1 1 0 0 0,1-1 0 0 0,0 1 1 0 0,-1-1-1 0 0,1 0 0 0 0,0 1 0 0 0,0-1 0 0 0,-1 0 1 0 0,1 0-1 0 0,0 0 0 0 0,0 1 0 0 0,-1-1 1 0 0,1 0-1 0 0,0 0 0 0 0,0 0 0 0 0,0 0 0 0 0,-1 0 1 0 0,1-1-1 0 0,0 1 0 0 0,0 0 0 0 0,-1 0 0 0 0,1 0 1 0 0,0-1-1 0 0,0 1 0 0 0,-1 0 0 0 0,1-1 0 0 0,0 1 1 0 0,-1-1-1 0 0,1 1 0 0 0,0-1 0 0 0,-1 1 0 0 0,1-1 1 0 0,-1 1-1 0 0,1-1 0 0 0,-1 1 0 0 0,1-1 0 0 0,-1 0 1 0 0,1 1-1 0 0,-1-1 0 0 0,0 0 0 0 0,1 0 0 0 0,-1 1 1 0 0,0-1-1 0 0,0 0 0 0 0,1 0 0 0 0,-1 1 1 0 0,0-1-1 0 0,0 0 0 0 0,0 0 0 0 0,0 1 0 0 0,0-1 1 0 0,0 0-1 0 0,0 0 0 0 0,0 0 0 0 0,0 1 0 0 0,-1-1 1 0 0,1 0-1 0 0,0 0-27 0 0,0 0 2 0 0,122-243 1111 0 0,-117 235-1108 0 0,1 0 0 0 0,0 0-1 0 0,0 1 1 0 0,0 0 0 0 0,1 0-1 0 0,0 1 1 0 0,1 0 0 0 0,0 0-1 0 0,0 0 1 0 0,0 1 0 0 0,1 1-1 0 0,1-1-4 0 0,-10 5-6 0 0,1 1 0 0 0,0-1 0 0 0,0 0 0 0 0,-1 1 0 0 0,1 0 0 0 0,0-1 0 0 0,0 1-1 0 0,0-1 1 0 0,0 1 0 0 0,-1 0 0 0 0,1 0 0 0 0,0 0 0 0 0,0-1 0 0 0,0 1 0 0 0,0 0 0 0 0,0 0 0 0 0,0 0-1 0 0,0 0 1 0 0,0 0 0 0 0,0 1 0 0 0,0-1 0 0 0,-1 0 0 0 0,1 0 0 0 0,0 1 0 0 0,0-1 0 0 0,0 0 0 0 0,0 1-1 0 0,0-1 1 0 0,-1 1 0 0 0,1-1 0 0 0,0 1 0 0 0,0-1 0 0 0,-1 1 0 0 0,1 0 0 0 0,-1-1 0 0 0,1 1 0 0 0,0 0-1 0 0,-1-1 1 0 0,1 1 0 0 0,-1 0 0 0 0,1 0 0 0 0,-1 0 0 0 0,0-1 0 0 0,1 1 0 0 0,-1 1 6 0 0,2 46-32 0 0,-3-30 73 0 0,-16 169 31 0 0,32-109-49 0 0,-13-77-21 0 0,0 0 1 0 0,-1 0 0 0 0,1-1 0 0 0,0 1 0 0 0,-1 0 0 0 0,1-1 0 0 0,0 1-1 0 0,0-1 1 0 0,-1 0 0 0 0,1 1 0 0 0,0-1 0 0 0,0 0 0 0 0,0 0 0 0 0,0 0-1 0 0,-1 0 1 0 0,1-1 0 0 0,0 1 0 0 0,0 0 0 0 0,0-1 0 0 0,-1 1 0 0 0,1-1-1 0 0,0 0 1 0 0,0 1 0 0 0,-1-1 0 0 0,1 0 0 0 0,-1 0 0 0 0,1 0 0 0 0,-1 0-1 0 0,1-1 1 0 0,-1 1 0 0 0,0 0 0 0 0,1 0 0 0 0,-1-1 0 0 0,0 1 0 0 0,0-1-3 0 0,164-185 130 0 0,-153 173-136 0 0,0 0-1 0 0,1 1 0 0 0,1 1 1 0 0,0 0-1 0 0,1 0 0 0 0,0 2 1 0 0,0 0-1 0 0,1 1 0 0 0,1 0 1 0 0,0 1-1 0 0,0 1 0 0 0,0 1 1 0 0,7-2 6 0 0,32 2-58 0 0,-52 49 176 0 0,-49 141 263 0 0,45-55-250 0 0,16-91-436 0 0,-9-33-3354 0 0,1-4-3680 0 0,-4-1-5058 0 0</inkml:trace>
  <inkml:trace contextRef="#ctx0" brushRef="#br0" timeOffset="19718.381">5544 947 0 0 0,'0'0'864'0'0,"0"0"275"0"0,0 0 321 0 0,0 0 330 0 0,0 0 157 0 0,0 0-88 0 0,0 0-256 0 0,0 0-304 0 0,0 0-275 0 0,0 0-167 0 0,28-34-108 0 0,88-108-58 0 0,-66 64 713 0 0,-43 62-706 0 0,-2 0 0 0 0,0-1 0 0 0,0 1-1 0 0,-2-1 1 0 0,0 0 0 0 0,-1 0 0 0 0,0 0 0 0 0,-2-1-698 0 0,0 18 300 0 0,0 0-77 0 0,0 0-77 0 0,0 0-67 0 0,-1 26-243 0 0,0 484 912 0 0,1-182-615 0 0,0-328-87 0 0,0-1-1 0 0,-1 1 0 0 0,1 0 0 0 0,-1 0 0 0 0,1 0 0 0 0,0 0 0 0 0,-1 0 0 0 0,1 0 0 0 0,-1 0 1 0 0,1 0-1 0 0,0 0 0 0 0,-1 0 0 0 0,1 0 0 0 0,-1 0 0 0 0,1 0 0 0 0,0 0 0 0 0,-1 0 1 0 0,1 0-1 0 0,-1 0 0 0 0,1 0 0 0 0,0 0 0 0 0,-1 1 0 0 0,1-1 0 0 0,-1 0 0 0 0,1 0 1 0 0,0 0-1 0 0,-1 1 0 0 0,1-1 0 0 0,0 0 0 0 0,0 0 0 0 0,-1 1 0 0 0,1-1 0 0 0,0 0 0 0 0,0 1 1 0 0,-1-1-1 0 0,1 1-45 0 0,-5-53 25 0 0,2 1 0 0 0,2 0 0 0 0,2-1 1 0 0,3 1-1 0 0,2 0 0 0 0,2 0 0 0 0,2 1 0 0 0,2 0 1 0 0,3 1-1 0 0,2 0 0 0 0,14-26-25 0 0,-20 48-5 0 0,1 1-1 0 0,1 0 1 0 0,1 1 0 0 0,2 0-1 0 0,0 1 1 0 0,2 1 0 0 0,1 0-1 0 0,0 2 1 0 0,1 0 0 0 0,2 1-1 0 0,0 1 1 0 0,1 2 0 0 0,25-16 5 0 0,-44 30-7 0 0,0 0 0 0 0,1 0 0 0 0,-1 0 0 0 0,1 0 0 0 0,0 1 0 0 0,0 0 0 0 0,0 0 0 0 0,0 0 0 0 0,0 1 0 0 0,0-1 0 0 0,0 1 0 0 0,0 0 0 0 0,1 1 0 0 0,-1-1 0 0 0,0 1 0 0 0,1 0 0 0 0,-1 1 1 0 0,0-1-1 0 0,0 1 0 0 0,1 0 0 0 0,-1 0 0 0 0,0 1 0 0 0,0 0 0 0 0,0 0 0 0 0,0 0 0 0 0,0 0 0 0 0,-1 1 0 0 0,1-1 0 0 0,-1 1 0 0 0,1 0 0 0 0,-1 1 0 0 0,3 2 7 0 0,-1 8 21 0 0,-1 1-1 0 0,0 0 1 0 0,-1 0 0 0 0,0 0-1 0 0,-1 0 1 0 0,-1 1-1 0 0,-1-1 1 0 0,0 1 0 0 0,-1-1-1 0 0,0 1 1 0 0,-1-1-1 0 0,-1 1 1 0 0,-1-1 0 0 0,0 0-1 0 0,-1 0 1 0 0,0 0-1 0 0,-1 0 1 0 0,-1-1 0 0 0,-1 1-1 0 0,0-2 1 0 0,0 1 0 0 0,-2-1-1 0 0,1 0 1 0 0,-2-1-1 0 0,0 0 1 0 0,0 0 0 0 0,-1-1-1 0 0,0 0 1 0 0,-1-1-1 0 0,0 0 1 0 0,-1-1 0 0 0,0-1-1 0 0,-4 2-20 0 0,7-4-23 0 0,-1-1 0 0 0,0 0-1 0 0,-1 0 1 0 0,1-1 0 0 0,-1-1-1 0 0,0 0 1 0 0,0 0 0 0 0,0-1-1 0 0,0-1 1 0 0,0 0-1 0 0,0-1 1 0 0,0 0 0 0 0,-1-1-1 0 0,-5-1 24 0 0,15 1-97 0 0,1 1 0 0 0,-1-2 0 0 0,0 1 0 0 0,1 0 0 0 0,-1-1-1 0 0,1 1 1 0 0,-1-1 0 0 0,1 1 0 0 0,0-1 0 0 0,0 0-1 0 0,0 0 1 0 0,0 0 0 0 0,0-1 0 0 0,0 1 0 0 0,0 0-1 0 0,1-1 1 0 0,-1 1 0 0 0,1-1 0 0 0,0 1 0 0 0,0-1-1 0 0,0 0 1 0 0,0 1 0 0 0,0-3 97 0 0,-1-18-3655 0 0,8 1-3595 0 0,-1 14-3803 0 0</inkml:trace>
  <inkml:trace contextRef="#ctx0" brushRef="#br0" timeOffset="20443.289">6341 1009 3665 0 0,'0'0'763'0'0,"0"0"-321"0"0,0 0 211 0 0,0 0 501 0 0,0 0 465 0 0,0 0 82 0 0,0 0-182 0 0,0 0-228 0 0,0 0-204 0 0,0 0-134 0 0,0 0-75 0 0,0 0-33 0 0,0 0 19 0 0,20-2-6 0 0,64-9-39 0 0,-24-13 1239 0 0,-39 7-1666 0 0,0-1 0 0 0,-1-1 0 0 0,-1 0 1 0 0,-1-2-1 0 0,-1 0 0 0 0,-1-1 0 0 0,0 0 0 0 0,11-25-392 0 0,-8 18 143 0 0,-10 15-91 0 0,58-105 237 0 0,-48 32-19 0 0,-19 86-269 0 0,0 0 1 0 0,-1 0-1 0 0,1 0 0 0 0,0 0 1 0 0,0 0-1 0 0,0 0 1 0 0,-1 0-1 0 0,1 0 0 0 0,-1 0 1 0 0,1 0-1 0 0,-1 0 0 0 0,1 0 1 0 0,-1 1-1 0 0,1-1 0 0 0,-1 0 1 0 0,0 0-1 0 0,1 1 1 0 0,-1-1-1 0 0,0 0 0 0 0,0 1 1 0 0,1-1-1 0 0,-1 0 0 0 0,0 1 1 0 0,0-1-1 0 0,0 1 0 0 0,0 0 1 0 0,0-1-1 0 0,0 1 1 0 0,0 0-1 0 0,0-1 0 0 0,0 1 1 0 0,0 0-1 0 0,0 0 0 0 0,0 0 1 0 0,0 0-1 0 0,0 0 0 0 0,0 0 1 0 0,0 0-1 0 0,0 0 0 0 0,0 1 1 0 0,1-1-1 0 0,-1 0 1 0 0,0 0-1 0 0,0 1 0 0 0,0-1 1 0 0,0 1-2 0 0,-46 18-375 0 0,42-16 360 0 0,0-1 0 0 0,0 1 1 0 0,1 0-1 0 0,0 0 0 0 0,-1 1 1 0 0,1-1-1 0 0,0 1 0 0 0,1 0 0 0 0,-1 0 1 0 0,1 0-1 0 0,0 1 0 0 0,0-1 0 0 0,0 1 1 0 0,0-1-1 0 0,1 1 0 0 0,0 0 0 0 0,0 0 1 0 0,0 0-1 0 0,0 4 15 0 0,3-7-5 0 0,0-1-1 0 0,1 1 1 0 0,-1-1 0 0 0,1 0 0 0 0,-1 1-1 0 0,1-1 1 0 0,0 0 0 0 0,0 0 0 0 0,-1 0-1 0 0,1 0 1 0 0,0 0 0 0 0,0-1 0 0 0,0 1-1 0 0,0-1 1 0 0,0 1 0 0 0,0-1 0 0 0,0 1 0 0 0,0-1-1 0 0,0 0 1 0 0,0 0 0 0 0,0 0 0 0 0,0 0-1 0 0,0-1 1 0 0,0 1 0 0 0,0-1 0 0 0,1 1 5 0 0,3 0 7 0 0,198 0 138 0 0,-202 0-133 0 0,0 0 0 0 0,-1 0-1 0 0,1 0 1 0 0,-1 1 0 0 0,1-1 0 0 0,0 1 0 0 0,-1-1-1 0 0,1 1 1 0 0,-1 0 0 0 0,1-1 0 0 0,-1 1 0 0 0,0 0-1 0 0,1 0 1 0 0,-1 0 0 0 0,0 0 0 0 0,0 0 0 0 0,1 1-1 0 0,-1-1 1 0 0,0 0 0 0 0,0 0 0 0 0,0 1 0 0 0,-1-1 0 0 0,1 1-1 0 0,0-1 1 0 0,0 1 0 0 0,-1-1 0 0 0,1 1 0 0 0,-1-1-1 0 0,1 1 1 0 0,-1 0 0 0 0,0-1 0 0 0,0 1 0 0 0,1-1-1 0 0,-1 1 1 0 0,0 0 0 0 0,-1-1 0 0 0,1 1 0 0 0,0 0-1 0 0,0-1 1 0 0,-1 1 0 0 0,1 0-12 0 0,-18 71 465 0 0,10-56-430 0 0,1 0 1 0 0,1 1-1 0 0,1 0 0 0 0,1 0 0 0 0,0 0 0 0 0,1 1 0 0 0,0 13-35 0 0,3-30-23 0 0,0-1 0 0 0,1 1 0 0 0,-1 0 1 0 0,0 0-1 0 0,1 0 0 0 0,-1-1 0 0 0,1 1 1 0 0,0 0-1 0 0,0-1 0 0 0,0 1 0 0 0,0 0 1 0 0,0-1-1 0 0,0 1 0 0 0,0-1 0 0 0,0 1 0 0 0,0-1 1 0 0,1 0-1 0 0,-1 0 0 0 0,0 1 0 0 0,1-1 1 0 0,-1 0-1 0 0,1 0 0 0 0,0 0 0 0 0,-1-1 0 0 0,1 1 1 0 0,0 0-1 0 0,-1 0 0 0 0,1-1 0 0 0,0 1 1 0 0,0-1-1 0 0,0 0 0 0 0,-1 0 0 0 0,1 1 0 0 0,0-1 1 0 0,0 0-1 0 0,0-1 0 0 0,0 1 0 0 0,0 0 1 0 0,-1 0-1 0 0,1-1 0 0 0,1 0 23 0 0,77-19-2488 0 0,-12-14-5229 0 0,-46 23 1704 0 0,-7 5-2514 0 0</inkml:trace>
  <inkml:trace contextRef="#ctx0" brushRef="#br0" timeOffset="20906.971">7471 546 7722 0 0,'0'0'2843'0'0,"0"0"-980"0"0,0 0-620 0 0,0 0-172 0 0,0 0-7 0 0,0 0 3 0 0,0 0-72 0 0,0 0-168 0 0,0 0-174 0 0,0 0-147 0 0,-31 30-128 0 0,-98 95-84 0 0,76-49 33 0 0,48-62-254 0 0,2-6-23 0 0,-1 1-1 0 0,2-1 1 0 0,-1 1 0 0 0,1 0 0 0 0,0 0 0 0 0,1 0-1 0 0,0 0 1 0 0,1 0 0 0 0,0 0 0 0 0,0 0-1 0 0,0 0 1 0 0,2 3-50 0 0,1-8 63 0 0,1 0 0 0 0,-1 0 0 0 0,1-1 0 0 0,0 0 1 0 0,0 0-1 0 0,0 0 0 0 0,0 0 0 0 0,1-1 0 0 0,-1 1 0 0 0,1-1 0 0 0,0 0 0 0 0,-1-1 0 0 0,1 1 0 0 0,0-1 0 0 0,0 0 0 0 0,0 0 0 0 0,0 0 0 0 0,0-1 0 0 0,0 0 0 0 0,0 0 0 0 0,0 0 0 0 0,0 0 0 0 0,0-1 0 0 0,0 0 0 0 0,0 0 1 0 0,0 0-1 0 0,0-1 0 0 0,-1 0 0 0 0,2 0-63 0 0,5-4 109 0 0,1 0 1 0 0,-1-1 0 0 0,0 0-1 0 0,-1-1 1 0 0,0 0 0 0 0,0-1 0 0 0,-1 0-1 0 0,0 0 1 0 0,0-1 0 0 0,-1 0-1 0 0,-1-1 1 0 0,0 0 0 0 0,0 0 0 0 0,-1 0-1 0 0,0-1 1 0 0,-1 0 0 0 0,0 0-1 0 0,-1-1 1 0 0,1-5-110 0 0,-3 13-43 0 0,0 0 1 0 0,0 0-1 0 0,0 0 1 0 0,0 0-1 0 0,-1 0 0 0 0,0 0 1 0 0,0-1-1 0 0,0 1 0 0 0,-1 0 1 0 0,0-1-1 0 0,0 1 0 0 0,0 0 1 0 0,-1-1-1 0 0,1 1 0 0 0,-1 0 1 0 0,-1-1-1 0 0,1 1 1 0 0,-1 0-1 0 0,0 0 0 0 0,0 0 1 0 0,0 0-1 0 0,0 1 0 0 0,-1-1 1 0 0,0 1-1 0 0,0-1 0 0 0,-1 1 1 0 0,1 0-1 0 0,-1 0 0 0 0,0 0 1 0 0,0 1-1 0 0,0-1 1 0 0,0 1-1 0 0,0 0 0 0 0,-1 0 1 0 0,0 1-1 0 0,1-1 0 0 0,-1 1 1 0 0,0 0-1 0 0,0 0 0 0 0,-4 0 43 0 0,-21 1-2646 0 0,11 5-4731 0 0,7-1-4114 0 0</inkml:trace>
  <inkml:trace contextRef="#ctx0" brushRef="#br0" timeOffset="28042.835">12999 233 1592 0 0,'0'0'3928'0'0,"0"0"-1273"0"0,0 0-520 0 0,0 0-105 0 0,0 0-55 0 0,0 0-99 0 0,0 0-177 0 0,0 0-269 0 0,0 0-258 0 0,0 0-201 0 0,0 0-167 0 0,0 0-110 0 0,0 0-78 0 0,-11-17-77 0 0,-38-49-94 0 0,18 46 234 0 0,23 18-623 0 0,-1 0 1 0 0,0 1-1 0 0,1 0 1 0 0,-1 0-1 0 0,0 1 1 0 0,0 1-1 0 0,0-1 0 0 0,1 1 1 0 0,-1 1-1 0 0,0 0 1 0 0,1 0-1 0 0,-1 0 0 0 0,1 1 1 0 0,0 1-1 0 0,0-1 1 0 0,0 1-1 0 0,0 1 0 0 0,0-1 1 0 0,1 1-1 0 0,0 1 1 0 0,0-1-1 0 0,1 1 1 0 0,-1 0-1 0 0,-2 5-56 0 0,-1 0-9 0 0,1 0-1 0 0,0 1 1 0 0,1-1 0 0 0,0 2 0 0 0,1-1-1 0 0,0 1 1 0 0,1 0 0 0 0,0 1 0 0 0,2-1-1 0 0,-1 1 1 0 0,2 0 0 0 0,-1 0 0 0 0,2 0-1 0 0,-1 13 10 0 0,2-22-5 0 0,1 0 0 0 0,-1 0 0 0 0,1 0 0 0 0,0-1 0 0 0,1 1 0 0 0,-1 0-1 0 0,1 0 1 0 0,0-1 0 0 0,0 1 0 0 0,0 0 0 0 0,1-1 0 0 0,0 1 0 0 0,0-1 0 0 0,0 1-1 0 0,0-1 1 0 0,1 0 0 0 0,-1 0 0 0 0,1 0 0 0 0,0 0 0 0 0,0-1 0 0 0,1 1 0 0 0,-1-1-1 0 0,1 0 1 0 0,0 0 0 0 0,-1 0 0 0 0,1 0 0 0 0,1-1 0 0 0,-1 1 0 0 0,0-1 0 0 0,0 0-1 0 0,1-1 1 0 0,1 2 5 0 0,6-1 28 0 0,1 0 0 0 0,-1-1 0 0 0,0 0 0 0 0,0-1 0 0 0,1-1 0 0 0,-1 1 0 0 0,0-2 0 0 0,0 0 0 0 0,0 0 0 0 0,0-1 0 0 0,0-1 0 0 0,-1 0 0 0 0,1 0 0 0 0,-1-1 0 0 0,0-1 0 0 0,0 0 0 0 0,-1 0 0 0 0,0-1 0 0 0,7-6-28 0 0,10-9 62 0 0,-2 0 0 0 0,0-2-1 0 0,-2 0 1 0 0,0-2 0 0 0,-2-1 0 0 0,10-16-62 0 0,71-77 138 0 0,-137 245 263 0 0,20-48-334 0 0,3 1 1 0 0,3 0-1 0 0,4 1 0 0 0,3 13-67 0 0,-3 47 106 0 0,-16 35-141 0 0,19-159 247 0 0,-1-2-1630 0 0,8-27-2777 0 0,-2 5-1341 0 0,0 4-6376 0 0</inkml:trace>
  <inkml:trace contextRef="#ctx0" brushRef="#br0" timeOffset="26665.608">11991 214 1224 0 0,'0'0'1491'0'0,"0"0"36"0"0,0 0 290 0 0,0 0 330 0 0,0 0 92 0 0,0 0-136 0 0,0 0-336 0 0,0 0-349 0 0,0 0-217 0 0,0 0-167 0 0,0 0-137 0 0,0 0-138 0 0,0 0-103 0 0,-6-2-137 0 0,4 0-514 0 0,0 1 58 0 0,0 0 0 0 0,0 0 1 0 0,0 0-1 0 0,0 0 0 0 0,0 0 0 0 0,0 1 0 0 0,0-1 0 0 0,0 1 0 0 0,-1-1 1 0 0,1 1-1 0 0,0 0 0 0 0,0 0 0 0 0,0 0 0 0 0,0 0 0 0 0,-1 0 1 0 0,1 0-1 0 0,0 0 0 0 0,0 1 0 0 0,0-1 0 0 0,0 1 0 0 0,0 0 0 0 0,0 0 1 0 0,0-1-1 0 0,0 1 0 0 0,0 0 0 0 0,-2 2-63 0 0,-7 6 93 0 0,-1 1-1 0 0,2 1 1 0 0,-1 0-1 0 0,1 0 1 0 0,1 1-1 0 0,0 0 1 0 0,1 1-1 0 0,-1 2-92 0 0,-1 0 3 0 0,1 0 0 0 0,1 1 0 0 0,1-1 0 0 0,0 1 0 0 0,1 1 0 0 0,1-1 0 0 0,0 1 0 0 0,2 0 0 0 0,-1 0 0 0 0,2 0 0 0 0,1 1 0 0 0,0-1 0 0 0,1 0 0 0 0,1 5-3 0 0,-1-19 2 0 0,1 0 0 0 0,1 0 0 0 0,-1 0 0 0 0,0 0 0 0 0,1 0 0 0 0,-1 0 0 0 0,1 0 0 0 0,0-1 0 0 0,0 1 1 0 0,0-1-1 0 0,0 1 0 0 0,0-1 0 0 0,1 0 0 0 0,-1 0 0 0 0,1 0 0 0 0,-1 0 0 0 0,1 0 0 0 0,0 0 0 0 0,0-1 0 0 0,-1 0 0 0 0,1 1 1 0 0,0-1-1 0 0,1 0 0 0 0,-1 0 0 0 0,0-1 0 0 0,0 1 0 0 0,0-1 0 0 0,2 1-2 0 0,91-3 642 0 0,-76-3-500 0 0,0-2 0 0 0,-1 0 1 0 0,0-2-1 0 0,0 0 0 0 0,-1-1 1 0 0,0 0-1 0 0,0-2 0 0 0,-2 0 0 0 0,1-1 1 0 0,5-7-143 0 0,72-101 933 0 0,-86 108-915 0 0,0 1 0 0 0,-1-1 0 0 0,-1-1 1 0 0,0 1-1 0 0,-1-1 0 0 0,-1 0 0 0 0,0 0 0 0 0,0 0 0 0 0,-2-1 0 0 0,0 1 0 0 0,0-1 0 0 0,-1 0 0 0 0,-2-10-18 0 0,-1 20-57 0 0,-1 1 0 0 0,0 0 1 0 0,0 0-1 0 0,0 1 0 0 0,0-1 0 0 0,-1 1 1 0 0,0-1-1 0 0,1 1 0 0 0,-1 0 0 0 0,0 1 0 0 0,-1-1 1 0 0,1 1-1 0 0,0-1 0 0 0,-1 1 0 0 0,1 0 1 0 0,-1 1-1 0 0,0-1 0 0 0,0 1 0 0 0,1 0 0 0 0,-1 0 1 0 0,0 1-1 0 0,0 0 0 0 0,0-1 0 0 0,0 1 1 0 0,0 1-1 0 0,0-1 0 0 0,0 1 0 0 0,1 0 0 0 0,-1 0 1 0 0,0 0-1 0 0,0 1 0 0 0,1 0 0 0 0,-2 0 57 0 0,-104 52-2432 0 0,66-25-1191 0 0,14-8-1716 0 0,6-5-6120 0 0</inkml:trace>
  <inkml:trace contextRef="#ctx0" brushRef="#br0" timeOffset="27133.586">12016 619 5361 0 0,'0'0'3115'0'0,"0"0"-985"0"0,0 0-512 0 0,0 0-124 0 0,0 0-91 0 0,0 0-159 0 0,0 0-216 0 0,0 0-201 0 0,0 0-146 0 0,0 0-100 0 0,0 0-104 0 0,0 0-85 0 0,0 0-72 0 0,-28 15-44 0 0,-87 47-46 0 0,68-20 70 0 0,45-35-254 0 0,-2 5-10 0 0,0 0 0 0 0,0 0-1 0 0,2 0 1 0 0,-1 0 0 0 0,2 1 0 0 0,0-1-1 0 0,0 1 1 0 0,1-1 0 0 0,1 6-36 0 0,1-12 45 0 0,0-1 1 0 0,0 1 0 0 0,1-1-1 0 0,0 0 1 0 0,0 0 0 0 0,0 0-1 0 0,0-1 1 0 0,1 1 0 0 0,0-1 0 0 0,0 1-1 0 0,0-1 1 0 0,1-1 0 0 0,-1 1-1 0 0,1-1 1 0 0,0 1 0 0 0,0-1-1 0 0,0 0 1 0 0,0-1 0 0 0,1 0-1 0 0,-1 1 1 0 0,1-2 0 0 0,-1 1-1 0 0,1-1 1 0 0,0 1 0 0 0,-1-2 0 0 0,1 1-1 0 0,0-1 1 0 0,0 0 0 0 0,0 0-1 0 0,-1 0 1 0 0,1-1-46 0 0,14 1 203 0 0,-1-2 0 0 0,1 0 1 0 0,-1-1-1 0 0,0-1 0 0 0,0-1 0 0 0,0 0 1 0 0,-1-2-1 0 0,0 0 0 0 0,0-1 0 0 0,13-8-203 0 0,-23 12 23 0 0,0 0 0 0 0,-1-1 0 0 0,1 1 0 0 0,-1-1 0 0 0,0-1 0 0 0,-1 0 0 0 0,1 0 0 0 0,-1 0 0 0 0,-1 0 0 0 0,1-1 0 0 0,-1 0 0 0 0,0 0 0 0 0,0-1 0 0 0,-1 1 0 0 0,0-1 0 0 0,-1 0 0 0 0,1 0 0 0 0,-1 0-1 0 0,-1-1 1 0 0,0 1 0 0 0,0-1 0 0 0,-1 1 0 0 0,0-1 0 0 0,0 0 0 0 0,-1 1 0 0 0,0-1 0 0 0,0 0 0 0 0,-1 1 0 0 0,0-1 0 0 0,-1 0 0 0 0,0 1 0 0 0,0 0 0 0 0,-1-1 0 0 0,0 1 0 0 0,-1 0 0 0 0,1 0 0 0 0,-2 1 0 0 0,1-1-1 0 0,-1 1 1 0 0,0 0 0 0 0,0 0 0 0 0,-1 0 0 0 0,-4-4-23 0 0,1 6-103 0 0,1 0 0 0 0,-1 0 0 0 0,1 1 0 0 0,-1 0-1 0 0,0 0 1 0 0,-1 1 0 0 0,1 0 0 0 0,-1 1 0 0 0,1 0-1 0 0,-1 1 1 0 0,0 0 0 0 0,1 0 0 0 0,-1 1 0 0 0,0 0 0 0 0,0 1-1 0 0,1 0 1 0 0,-1 0 0 0 0,0 1 103 0 0,-51 14-2944 0 0,7 9-3480 0 0,36-13-4934 0 0</inkml:trace>
  <inkml:trace contextRef="#ctx0" brushRef="#br0" timeOffset="25050.025">10886 266 3265 0 0,'0'0'1640'0'0,"0"0"-154"0"0,0 0 23 0 0,0 0 205 0 0,0 0 142 0 0,0 0-54 0 0,0 0-203 0 0,0 0-300 0 0,0 0-308 0 0,0 0-191 0 0,0 0-146 0 0,0-3-88 0 0,5-9 1338 0 0,-5 12-1707 0 0,5 23 1618 0 0,0-5-1462 0 0,-1 0 0 0 0,-1 1 0 0 0,0 0 0 0 0,-1-1 0 0 0,-1 1 0 0 0,-1 0 0 0 0,-2 14-353 0 0,2 6 179 0 0,-9 296 330 0 0,-5-240-493 0 0,9-66-117 0 0,5-28 64 0 0,0-1-5 0 0,0 0-15 0 0,0 0-38 0 0,0 0 10 0 0,0 0-27 0 0,0 0-39 0 0,0 0-37 0 0,0 0-59 0 0,0 0-93 0 0,0 0-118 0 0,7-19-3685 0 0,4-1-4129 0 0,-7 15-2672 0 0</inkml:trace>
  <inkml:trace contextRef="#ctx0" brushRef="#br0" timeOffset="25570.361">11147 225 3001 0 0,'0'0'2667'0'0,"0"0"-852"0"0,0 0-293 0 0,0 0 159 0 0,0 0 250 0 0,0 0 39 0 0,0 0-207 0 0,0 0-320 0 0,0 0-353 0 0,0 0-233 0 0,0 0-182 0 0,0 0-128 0 0,0 0-75 0 0,-1-2-63 0 0,-7-5-58 0 0,6 5-60 0 0,2 24 917 0 0,3 38 21 0 0,-1-46-1027 0 0,-1 1 1 0 0,0 0-1 0 0,-1 0 0 0 0,-1-1 1 0 0,0 1-1 0 0,-2 0 0 0 0,1-1 0 0 0,-4 8-202 0 0,-7 22 238 0 0,2 1-1 0 0,2 0 0 0 0,1 1 1 0 0,0 35-238 0 0,3 203 241 0 0,12-295-1425 0 0,7-16-3794 0 0,-7 18-2521 0 0,-4 4-4186 0 0</inkml:trace>
  <inkml:trace contextRef="#ctx0" brushRef="#br0" timeOffset="26041.175">11377 825 11955 0 0,'0'0'2975'0'0,"0"0"-1523"0"0,0 0-644 0 0,0 0 77 0 0,0 0 239 0 0,0 0 133 0 0,0 0-110 0 0,0 0-300 0 0,0 0-297 0 0,0 0-218 0 0,0 0-115 0 0,0 0-53 0 0,-15 19 284 0 0,-6 10-10 0 0,21-29-408 0 0,0 0-2 0 0,0 0-16 0 0,15-3 99 0 0,39-45 590 0 0,-54 47-686 0 0,0 0-1 0 0,-1 0 0 0 0,1 0 1 0 0,-1 0-1 0 0,1 0 0 0 0,-1 1 1 0 0,0-1-1 0 0,1 0 0 0 0,-1 0 1 0 0,0 1-1 0 0,1-1 0 0 0,-1 0 0 0 0,0 1 1 0 0,0-1-1 0 0,0 1 0 0 0,0-1 1 0 0,1 1-1 0 0,-1-1 0 0 0,0 1 1 0 0,0-1-1 0 0,0 1 0 0 0,0 0 1 0 0,0 0-1 0 0,0 0 0 0 0,0-1 0 0 0,0 1 1 0 0,0 0-1 0 0,0 0 0 0 0,0 0 1 0 0,0 1-1 0 0,0-1 0 0 0,0 0 1 0 0,0 0-1 0 0,0 0 0 0 0,0 1 1 0 0,0-1-1 0 0,0 0 0 0 0,0 1 0 0 0,0-1 1 0 0,0 1-1 0 0,1-1 0 0 0,-1 1 1 0 0,0 0-1 0 0,0-1 0 0 0,0 1-14 0 0,-6 0-209 0 0,7-1-83 0 0,0 0-177 0 0,0 0-255 0 0,0 0-362 0 0,11 0-5215 0 0,-6 0-637 0 0,-1-3-3168 0 0</inkml:trace>
  <inkml:trace contextRef="#ctx0" brushRef="#br0" timeOffset="32006.935">10372 56 0 0 0,'0'0'991'0'0,"0"0"484"0"0,0 0 117 0 0,0 0-185 0 0,0 0-240 0 0,0 0-232 0 0,3-4-151 0 0,8-11-22 0 0,-8 12 75 0 0,-3 3 107 0 0,0 0 69 0 0,0 30 4008 0 0,9 209-638 0 0,-9 677-1906 0 0,-13-740-2241 0 0,13-175-244 0 0,0-1 14 0 0,0 1 6 0 0,0 1-10 0 0,0-1-12 0 0,0-1-10 0 0,0 0 8 0 0,0 0 24 0 0,0 0 8 0 0,0 0-5 0 0,0 0 12 0 0,29-15 293 0 0,-7 6-316 0 0,1 1-1 0 0,-1 1 1 0 0,1 2 0 0 0,1 0-1 0 0,-1 1 1 0 0,1 1-1 0 0,-1 1 1 0 0,1 1 0 0 0,0 2-1 0 0,14 1-3 0 0,4-1 11 0 0,356-9-97 0 0,83 4 84 0 0,-44-7-85 0 0,130-14 103 0 0,30-31-49 0 0,-245 24-54 0 0,-303 31 91 0 0,-28-6 1263 0 0,-43-40-886 0 0,16 19-337 0 0,0-1-1 0 0,1 1 1 0 0,2-1-1 0 0,1 0 1 0 0,1 0-1 0 0,2 1 1 0 0,1-1-1 0 0,2-8-43 0 0,11-262-8 0 0,-12-68 30 0 0,-20 315-12 0 0,2 4-55 0 0,13-22 45 0 0,3 59-10 0 0,-13-4-43 0 0,-11 5-116 0 0,-6 4 100 0 0,0 2 1 0 0,0 1-1 0 0,0 1 1 0 0,0 2-1 0 0,-24 2 69 0 0,-10-1-65 0 0,-339 15-51 0 0,-385-6 132 0 0,502 4-36 0 0,-162 19 6 0 0,226-29 66 0 0,123-22-32 0 0,-53 4-62 0 0,77 6-1565 0 0,18 16 1741 0 0,-139-5 717 0 0,21 1-1381 0 0,110 22-2082 0 0,56-20 1717 0 0,-2 1-2119 0 0,4-6-7038 0 0,4-1 2386 0 0</inkml:trace>
  <inkml:trace contextRef="#ctx0" brushRef="#br0" timeOffset="34224.666">1 1731 408 0 0,'0'0'1183'0'0,"0"0"-419"0"0,0 0-361 0 0,0 0-154 0 0,0 0 75 0 0,0 0 231 0 0,0 0 256 0 0,0 0 177 0 0,0 0 38 0 0,0 0-53 0 0,0 0-76 0 0,16-7-73 0 0,120-41 1371 0 0,318-33 3278 0 0,252-15-3083 0 0,-413 67-1924 0 0,290 10-466 0 0,-352 16 109 0 0,1392-20 877 0 0,-920-3-36 0 0,-92 0-66 0 0,361-10 167 0 0,-112 62-571 0 0,-423-11-360 0 0,139 14-25 0 0,-158-3-71 0 0,-15-4-23 0 0,497 0-47 0 0,-811-22 46 0 0,304 23-75 0 0,129 13 83 0 0,59-33 75 0 0,-218-14-239 0 0,4 16 156 0 0,-113-2-76 0 0,-209-6 93 0 0,0-3 0 0 0,0-1 1 0 0,0-2-1 0 0,12-6-17 0 0,-10 4 0 0 0,1 1-1 0 0,1 3 1 0 0,0 2 0 0 0,26 1 0 0 0,253 0-27 0 0,-183-14 44 0 0,-65 15-729 0 0,17 0-1635 0 0,-34 8-7967 0 0,-52-4-258 0 0</inkml:trace>
  <inkml:trace contextRef="#ctx0" brushRef="#br0" timeOffset="40858.774">943 2884 0 0 0,'0'0'495'0'0,"0"0"470"0"0,0 0 232 0 0,0 0 63 0 0,2-4 29 0 0,7-8 29 0 0,-7 9 13 0 0,-2 3-20 0 0,0 0-64 0 0,0 0-87 0 0,0 0-105 0 0,0 0-55 0 0,0 0-38 0 0,0 0-35 0 0,0 0-47 0 0,0 0-79 0 0,0 18 7336 0 0,0-7-7708 0 0,0-10-389 0 0,0-1-2 0 0,0 0 11 0 0,0 0-6 0 0,0 0-2 0 0,0 0 6 0 0,0 0-2 0 0,0 0-8 0 0,0 0 9 0 0,-13 251 827 0 0,9-37-820 0 0,6 197 22 0 0,2-9-78 0 0,9-35 42 0 0,-11-301-17 0 0,-2 1 1 0 0,-4-1-1 0 0,-2 0 0 0 0,-13 52-22 0 0,11 67 69 0 0,10-116-53 0 0,4 182 54 0 0,6-130-8 0 0,-12 203-26 0 0,-14-148 45 0 0,14 38 75 0 0,0-214-135 0 0,0 0-14 0 0,0 0-18 0 0,0 0 9 0 0,0 0 20 0 0,0 0-12 0 0,0 0 12 0 0,25 1 236 0 0,-12 1-251 0 0,0 0 0 0 0,0-1 0 0 0,0 0 0 0 0,0-2 0 0 0,0 1 0 0 0,-1-1 0 0 0,1-1 0 0 0,9-2-3 0 0,23-3 28 0 0,96-15-31 0 0,49 12 58 0 0,210-5-30 0 0,15 8 110 0 0,-180-4-61 0 0,243 3-12 0 0,-193-6-41 0 0,18 36 16 0 0,-24-13 6 0 0,-178-11-12 0 0,479 2 73 0 0,-329-8 80 0 0,321 0-93 0 0,-357 9 3 0 0,-31 7-108 0 0,63 14 182 0 0,55-21 178 0 0,-243-2-199 0 0,-59 1-115 0 0,0 0 12 0 0,0 0-8 0 0,0 0-20 0 0,0 0 7 0 0,0 0 3 0 0,0 0-14 0 0,0 0-6 0 0,0 0-5 0 0,0 0 26 0 0,0 0 13 0 0,0 0 1 0 0,0 0-17 0 0,0 0 3 0 0,0 0-7 0 0,0 0 6 0 0,0 0 12 0 0,0 0-24 0 0,0 0-6 0 0,0 0 0 0 0,0 0-4 0 0,-35-15-1796 0 0,35 14 1647 0 0,-10-3-2019 0 0,4 1-2471 0 0,4 0-7229 0 0</inkml:trace>
  <inkml:trace contextRef="#ctx0" brushRef="#br0" timeOffset="44097.789">1807 4688 0 0 0,'0'0'235'0'0,"0"0"962"0"0,0 0 634 0 0,0 0 356 0 0,0 0 86 0 0,0 0-239 0 0,0 0-386 0 0,0 0-374 0 0,0 0-341 0 0,0 0-229 0 0,4 19 1833 0 0,67 50 1943 0 0,146 49-1206 0 0,-3-5-2441 0 0,-174-87-566 0 0,-40-25-232 0 0,0-1 29 0 0,0 0 13 0 0,0 0 22 0 0,0 0 5 0 0,0 0 0 0 0,0 0-3 0 0,0 0-8 0 0,0 0 3 0 0,0 0-20 0 0,0 0-14 0 0,0 0-21 0 0,0 0-14 0 0,0 0-5 0 0,0 0-6 0 0,0 0-6 0 0,0 0 0 0 0,0 0 6 0 0,0 0-20 0 0,0 0-13 0 0,0 0-8 0 0,0 0 10 0 0,20 30-20 0 0,12-1 57 0 0,-12-18-20 0 0,30-59 321 0 0,175-151-263 0 0,-124 111-48 0 0,-57 58 44 0 0,-10 4-33 0 0,-25 22-57 0 0,-16 5-151 0 0,-13 14-1090 0 0,8-5-3127 0 0,8-3-4996 0 0,2-6-1910 0 0</inkml:trace>
  <inkml:trace contextRef="#ctx0" brushRef="#br0" timeOffset="44618.071">3171 4540 0 0 0,'0'0'898'0'0,"0"0"339"0"0,0 0 307 0 0,0 0 258 0 0,0 0 129 0 0,0 0-72 0 0,0 0-236 0 0,0 0-289 0 0,0 0-234 0 0,0 0-165 0 0,0 0-120 0 0,0 0-82 0 0,0 0-63 0 0,-19 8-93 0 0,-59 23-66 0 0,36-1 335 0 0,33-17-549 0 0,4-6-190 0 0,0 0-1 0 0,1 1 1 0 0,-1 0 0 0 0,1-1-1 0 0,1 1 1 0 0,0 1 0 0 0,0-1 0 0 0,0 0-1 0 0,1 1 1 0 0,1-1 0 0 0,-1 1-1 0 0,1 0 1 0 0,1 0 0 0 0,0-1-1 0 0,0 1 1 0 0,1 7-107 0 0,-1-14 43 0 0,0-1-1 0 0,1 1 1 0 0,-1 0-1 0 0,1 0 1 0 0,-1 0 0 0 0,1 0-1 0 0,0-1 1 0 0,0 1 0 0 0,0 0-1 0 0,0 0 1 0 0,0-1-1 0 0,0 1 1 0 0,0-1 0 0 0,0 1-1 0 0,0-1 1 0 0,1 0-1 0 0,-1 1 1 0 0,1-1 0 0 0,-1 0-1 0 0,1 0 1 0 0,0 0-1 0 0,-1 0 1 0 0,1 0 0 0 0,0 0-1 0 0,-1 0 1 0 0,1-1 0 0 0,0 1-1 0 0,0-1 1 0 0,0 1-1 0 0,0-1 1 0 0,0 0 0 0 0,0 0-1 0 0,0 0 1 0 0,-1 0-1 0 0,3 0-42 0 0,68-12 1467 0 0,-63 8-1368 0 0,0-1 1 0 0,-1-1-1 0 0,1 0 0 0 0,-1 0 1 0 0,0 0-1 0 0,-1-1 0 0 0,1 0 1 0 0,-2-1-1 0 0,1 0 0 0 0,-1 0 1 0 0,0 0-1 0 0,0-1 0 0 0,-1 0 1 0 0,0 0-1 0 0,-1 0 0 0 0,0 0 1 0 0,-1-1-1 0 0,0 0 0 0 0,0 1 1 0 0,-1-1-1 0 0,0 0 0 0 0,0 0 1 0 0,-2-1-1 0 0,1 1 0 0 0,-1-10-99 0 0,-3 16-32 0 0,0-1 0 0 0,1 1-1 0 0,-1 0 1 0 0,-1 1 0 0 0,1-1-1 0 0,0 1 1 0 0,-1-1 0 0 0,0 1-1 0 0,0 0 1 0 0,0 0 0 0 0,0 1-1 0 0,0-1 1 0 0,-1 1 0 0 0,1 0-1 0 0,-1 0 1 0 0,1 0 0 0 0,-1 1-1 0 0,0 0 1 0 0,0 0 0 0 0,0 0-1 0 0,0 0 1 0 0,0 1 0 0 0,1-1-1 0 0,-1 1 1 0 0,0 1 0 0 0,0-1-1 0 0,0 1 1 0 0,0 0 0 0 0,-2 0 32 0 0,-4 0-266 0 0,1 0 0 0 0,-1 1 0 0 0,0 0 0 0 0,0 1 0 0 0,1 0 1 0 0,-1 1-1 0 0,1 0 0 0 0,0 1 0 0 0,1 0 0 0 0,-9 5 266 0 0,-19 14-3255 0 0,3 0-3386 0 0,16-9-4743 0 0</inkml:trace>
  <inkml:trace contextRef="#ctx0" brushRef="#br0" timeOffset="47168.259">2403 5085 0 0 0,'0'0'216'0'0,"0"0"686"0"0,0 0 224 0 0,0 0 21 0 0,0 0-48 0 0,0 0-92 0 0,0 0-135 0 0,0 0-143 0 0,4 0 7320 0 0,11 0 1093 0 0,-15 0-9108 0 0,0 0-9 0 0,0 0-9 0 0,0 23 308 0 0,5 275 767 0 0,-1-251-980 0 0,-3-43-99 0 0,0-4 4 0 0,-1 0 0 0 0,0 0-4 0 0,0 0-18 0 0,1 10 883 0 0,1 10-928 0 0,-13 86 88 0 0,11-106-57 0 0,3 30 49 0 0,-47 36 978 0 0,2-2-1029 0 0,-2-3-1 0 0,-3-1 0 0 0,-31 28 23 0 0,-30 37-21 0 0,95-92-506 0 0,24-78-4394 0 0,1 28-1956 0 0,-10 16 1313 0 0,-2-2-4277 0 0</inkml:trace>
  <inkml:trace contextRef="#ctx0" brushRef="#br0" timeOffset="47892.297">2396 5652 0 0 0,'0'0'239'0'0,"0"0"918"0"0,0 0 609 0 0,0 0 180 0 0,0 0-246 0 0,0 0-502 0 0,0 0-389 0 0,0 0-134 0 0,0 0 32 0 0,0 0 98 0 0,0 0 84 0 0,1 1 344 0 0,3 4 8550 0 0,-4-4-10049 0 0,0 0 469 0 0,28 76 2569 0 0,-3-24-2132 0 0,57 207 60 0 0,-77-245-676 0 0,0 1-1 0 0,1-1 0 0 0,1-1 0 0 0,1 1 0 0 0,0-1 1 0 0,1-1-1 0 0,0 1 0 0 0,1-1 0 0 0,0-1 0 0 0,7 5-23 0 0,-16-12-386 0 0,-14-18-721 0 0,10 8 448 0 0,-7-13-1473 0 0,4 5-5985 0 0,3 6-3757 0 0</inkml:trace>
  <inkml:trace contextRef="#ctx0" brushRef="#br0" timeOffset="49094.558">2506 4592 0 0 0,'0'0'564'0'0,"0"0"275"0"0,0 0 80 0 0,0 0 5 0 0,0 0-4 0 0,0 0 24 0 0,0 0 37 0 0,0 0 40 0 0,0 0 1 0 0,3-1 772 0 0,3-2 5860 0 0,-18 7-1578 0 0,-11 338-4867 0 0,9-202-929 0 0,-10-92-143 0 0,41-81-1260 0 0,8-8-6819 0 0,-21 30-3500 0 0</inkml:trace>
  <inkml:trace contextRef="#ctx0" brushRef="#br0" timeOffset="49765.184">2394 3988 80 0 0,'0'0'1330'0'0,"0"0"205"0"0,0 0 241 0 0,0 0 204 0 0,0 0 17 0 0,0 0-197 0 0,0 0-255 0 0,0 0-313 0 0,0 0-276 0 0,0 0-172 0 0,0 0-81 0 0,0 0-36 0 0,0 0-24 0 0,-16-2-47 0 0,-51-7-67 0 0,24 23 516 0 0,37-9-846 0 0,-7 3-40 0 0,0 1-1 0 0,1 1 0 0 0,1 0 0 0 0,-1 0 0 0 0,2 1 0 0 0,-1 1 1 0 0,2 0-1 0 0,-1 0 0 0 0,2 1 0 0 0,0 0 0 0 0,0 0 0 0 0,1 1 0 0 0,1 0 1 0 0,0 0-1 0 0,1 1 0 0 0,1 0 0 0 0,0-1 0 0 0,1 2 0 0 0,0-1 1 0 0,1 0-1 0 0,1 0 0 0 0,1 10-158 0 0,0-13 59 0 0,1 1 0 0 0,0-1 1 0 0,1 0-1 0 0,1 1 0 0 0,0-1 0 0 0,1-1 0 0 0,0 1 1 0 0,0 0-1 0 0,1-1 0 0 0,1 0 0 0 0,0 0 1 0 0,1-1-1 0 0,0 1 0 0 0,0-1 0 0 0,1-1 0 0 0,0 0 1 0 0,1 0-1 0 0,0 0 0 0 0,0-1 0 0 0,1 0 1 0 0,0-1-1 0 0,0 0 0 0 0,1-1 0 0 0,0 0 0 0 0,0-1 1 0 0,1 0-1 0 0,-1 0 0 0 0,1-2 0 0 0,0 1 1 0 0,0-1-1 0 0,0-1 0 0 0,1 0-59 0 0,3 1 108 0 0,0 0-1 0 0,0-1 1 0 0,0-1-1 0 0,0-1 1 0 0,0 0 0 0 0,0-1-1 0 0,0 0 1 0 0,0-2-1 0 0,0 1 1 0 0,0-2 0 0 0,0-1-1 0 0,-1 0 1 0 0,5-2-108 0 0,-4-2 114 0 0,-10 7-44 0 0,0-1 0 0 0,0 0 0 0 0,-1-1 0 0 0,1 1 0 0 0,-1-1 0 0 0,0 0 0 0 0,1 0 0 0 0,-2-1 0 0 0,1 1 0 0 0,-1-1 0 0 0,1 0 0 0 0,-1-1 0 0 0,0 1 0 0 0,-1-1 0 0 0,0 1 0 0 0,1-3-70 0 0,1-9 88 0 0,-1 0 1 0 0,-1 0 0 0 0,0 0-1 0 0,-1 0 1 0 0,-1-1 0 0 0,-1 1 0 0 0,-1-13-89 0 0,1 3-3 0 0,-2-4-45 0 0,-2 0 1 0 0,0 1-1 0 0,-2-1 0 0 0,-1 1 0 0 0,-2 0 0 0 0,-1 0 0 0 0,-1 1 0 0 0,-1 1 0 0 0,-2 0 1 0 0,-10-14 47 0 0,21 33-105 0 0,-1 1 0 0 0,-1 0 1 0 0,0-1-1 0 0,0 2 1 0 0,0-1-1 0 0,-1 1 1 0 0,-1 0-1 0 0,1 0 0 0 0,-1 0 1 0 0,0 1-1 0 0,0 0 1 0 0,-1 1-1 0 0,1-1 0 0 0,-1 1 1 0 0,-1 1-1 0 0,1 0 1 0 0,-1 0-1 0 0,1 0 1 0 0,-1 1-1 0 0,0 1 0 0 0,0-1 1 0 0,-1 2-1 0 0,1-1 1 0 0,0 1-1 0 0,-1 0 1 0 0,1 1-1 0 0,0 0 0 0 0,-1 1 1 0 0,1 0-1 0 0,0 0 1 0 0,-1 1-1 0 0,1 0 0 0 0,0 1 1 0 0,0 0-1 0 0,0 0 1 0 0,-5 4 104 0 0,-50 50-2306 0 0,30-14-3845 0 0,22-26-4891 0 0</inkml:trace>
  <inkml:trace contextRef="#ctx0" brushRef="#br0" timeOffset="50392.06">2254 4113 0 0 0,'0'0'2254'0'0,"0"0"-88"0"0,0 0 51 0 0,0 0 32 0 0,0 0-43 0 0,0 0-186 0 0,0 0-320 0 0,0 0-342 0 0,0 0-362 0 0,0 0-257 0 0,0 0-99 0 0,0 0-62 0 0,0 0-55 0 0,-4 5-53 0 0,-17 30 632 0 0,34-22-2232 0 0,-2-14-2877 0 0,-7 1-540 0 0,-1 0-6323 0 0</inkml:trace>
  <inkml:trace contextRef="#ctx0" brushRef="#br0" timeOffset="50782.826">2405 4102 6953 0 0,'0'0'2186'0'0,"0"0"-157"0"0,0 0 86 0 0,0 0 68 0 0,0 0-161 0 0,0 0-426 0 0,0 0-517 0 0,0 0-355 0 0,0 0-194 0 0,0 0-121 0 0,0 0-82 0 0,0 0-106 0 0,0 0-86 0 0,-2 3-49 0 0,1-1-399 0 0,-12 26 899 0 0,20-10-7647 0 0,-4-17-3073 0 0</inkml:trace>
  <inkml:trace contextRef="#ctx0" brushRef="#br0" timeOffset="51238.835">2269 4316 0 0 0,'0'0'1187'0'0,"0"0"243"0"0,0 0 382 0 0,0 0 300 0 0,0 0 98 0 0,0 0-197 0 0,0 0-428 0 0,0 0-446 0 0,0 0-339 0 0,0 0-183 0 0,0 0-104 0 0,0 0-16 0 0,0 2 44 0 0,0 2-285 0 0,1 0 0 0 0,-1 0 0 0 0,1-1 0 0 0,0 1 0 0 0,1 0 1 0 0,-1-1-1 0 0,1 1 0 0 0,-1-1 0 0 0,1 1 0 0 0,0-1 0 0 0,0 0 1 0 0,0 0-1 0 0,1 0 0 0 0,-1 0 0 0 0,1 0 0 0 0,0-1 0 0 0,0 1 1 0 0,0 0-257 0 0,5 3 235 0 0,1 1 1 0 0,-1-2-1 0 0,1 1 0 0 0,0-1 1 0 0,0 0-1 0 0,1-1 1 0 0,-1 0-1 0 0,1-1 1 0 0,0 0-1 0 0,7 1-235 0 0,-13-3 58 0 0,0-1 0 0 0,-1 0-1 0 0,1 0 1 0 0,0 0 0 0 0,-1 0 0 0 0,1 0 0 0 0,0-1 0 0 0,-1 0-1 0 0,1 0 1 0 0,0 0 0 0 0,-1 0 0 0 0,1 0 0 0 0,-1-1-1 0 0,0 1 1 0 0,1-1 0 0 0,-1 0 0 0 0,0 0 0 0 0,0 0-1 0 0,0-1 1 0 0,0 1 0 0 0,-1-1 0 0 0,1 0 0 0 0,-1 1 0 0 0,1-1-1 0 0,-1 0 1 0 0,0 0 0 0 0,0-1 0 0 0,1-2-58 0 0,2-2 14 0 0,-1-2 0 0 0,-1 1 1 0 0,1-1-1 0 0,-1 1 0 0 0,-1-1 1 0 0,0 0-1 0 0,0 0 0 0 0,-1 0 0 0 0,0 0 1 0 0,-1-4-15 0 0,-4 8-2043 0 0,1 5-3723 0 0,1 1-5903 0 0</inkml:trace>
  <inkml:trace contextRef="#ctx0" brushRef="#br0" timeOffset="56387.553">3425 4500 0 0 0,'0'0'701'0'0,"0"0"397"0"0,0 0 318 0 0,0 0 125 0 0,0 0 15 0 0,0 0-214 0 0,0 0-313 0 0,0 0-215 0 0,0 0-180 0 0,0 0-92 0 0,-2-4-19 0 0,-7-14 8 0 0,37 0 2379 0 0,-22 17-2804 0 0,80-40-1625 0 0,-47 20-8370 0 0,-34 17 6554 0 0</inkml:trace>
  <inkml:trace contextRef="#ctx0" brushRef="#br0" timeOffset="56726.328">3791 4249 0 0 0,'0'0'1827'0'0,"0"0"-1093"0"0,0 0-441 0 0,0 0 36 0 0,0 0 166 0 0,0 0 135 0 0,0 0-45 0 0,0 0-129 0 0,0 0-202 0 0,0 0-206 0 0,0 0-111 0 0,0 0-93 0 0,0 0-142 0 0,16-13-156 0 0,50-41-150 0 0,-10 29-2943 0 0,-42 22 3018 0 0,-9 3 529 0 0</inkml:trace>
  <inkml:trace contextRef="#ctx0" brushRef="#br0" timeOffset="56727.328">4042 4117 0 0 0,'0'0'0'0'0,"0"0"0"0"0,0 0 0 0 0,0 0 1064 0 0,0 0 184 0 0,0 0-135 0 0,0 0-201 0 0,0 0-312 0 0,0 0-272 0 0,0 0-192 0 0,0 0-152 0 0,0 0-72 0 0,0 0-152 0 0,0 0-176 0 0,97-55-296 0 0,-86 51-384 0 0,0 4-417 0 0,-7-4 193 0 0</inkml:trace>
  <inkml:trace contextRef="#ctx0" brushRef="#br0" timeOffset="57018.092">4439 4006 3481 0 0,'0'0'920'0'0,"0"0"-776"0"0,0 0-272 0 0,0 0-32 0 0,0 0 88 0 0,0 0 56 0 0,0 0-32 0 0,0 0-48 0 0,0 0-176 0 0,0 0-120 0 0,0 0-232 0 0,0 0-297 0 0,0 0-191 0 0,114-33 408 0 0,-103 33 704 0 0</inkml:trace>
  <inkml:trace contextRef="#ctx0" brushRef="#br0" timeOffset="57019.092">4886 3995 0 0 0,'0'0'591'0'0,"0"0"448"0"0,0 0-34 0 0,0 0-250 0 0,0 0-229 0 0,0 0-122 0 0,0 0-127 0 0,0 0-88 0 0,0 0-97 0 0,0 0-156 0 0,0 0-206 0 0,0 0-240 0 0,28-3-223 0 0,85-12-158 0 0,-47 11-1427 0 0,-57 4 2226 0 0</inkml:trace>
  <inkml:trace contextRef="#ctx0" brushRef="#br0" timeOffset="57194.791">5334 4006 0 0 0,'0'0'0'0'0,"0"0"0"0"0,0 0 0 0 0,0 0 256 0 0,0 0 384 0 0,0 0-88 0 0,0 0-120 0 0,0 0-120 0 0,0 0-103 0 0,0 0-105 0 0,0 0-128 0 0,0 0-249 0 0,0 0-295 0 0,145-11-296 0 0,-132 11 88 0 0,-5 0 776 0 0</inkml:trace>
  <inkml:trace contextRef="#ctx0" brushRef="#br0" timeOffset="57487.374">5755 4073 1104 0 0,'0'0'2793'0'0,"0"0"-2505"0"0,0 0-248 0 0,0 0 376 0 0,0 0 312 0 0,0 0-40 0 0,0 0-144 0 0,0 0-200 0 0,0 0-159 0 0,0 0-105 0 0,0 0-184 0 0,0 0-353 0 0,0 0-751 0 0,0 0-1344 0 0,188-15-337 0 0</inkml:trace>
  <inkml:trace contextRef="#ctx0" brushRef="#br0" timeOffset="57815.883">6240 4198 10410 0 0,'0'0'-309'0'0,"0"0"-41"0"0,0 0 257 0 0,0 0 468 0 0,0 0 245 0 0,0 0-12 0 0,0 0-152 0 0,0 0-173 0 0,0 0-144 0 0,0 0-78 0 0,0 0-105 0 0,0 0-121 0 0,23 2-115 0 0,72 9-227 0 0,-27 8-1931 0 0,-28 9-3424 0 0,-28-18 3362 0 0,-4-3 2096 0 0</inkml:trace>
  <inkml:trace contextRef="#ctx0" brushRef="#br0" timeOffset="57816.883">6602 4434 0 0 0,'0'0'517'0'0,"0"0"798"0"0,0 0 216 0 0,0 0-68 0 0,0 0-133 0 0,0 0-183 0 0,0 0-244 0 0,0 0-256 0 0,0 0-230 0 0,0 0-206 0 0,0 0-151 0 0,0 0-96 0 0,29 15-92 0 0,90 47-76 0 0,-55-34-1262 0 0,-36-12-4409 0 0,-25-12 4043 0 0</inkml:trace>
  <inkml:trace contextRef="#ctx0" brushRef="#br0" timeOffset="57817.883">6910 4691 0 0 0,'0'0'344'0'0,"0"0"615"0"0,0 0 175 0 0,0 0-20 0 0,0 0-75 0 0,0 0-195 0 0,0 0-266 0 0,0 0-259 0 0,0 0-202 0 0,0 0-192 0 0,26 13-194 0 0,-7-4-22 0 0,41 19 326 0 0,10 7-2914 0 0,-65-32 950 0 0,-1-2 889 0 0</inkml:trace>
  <inkml:trace contextRef="#ctx0" brushRef="#br0" timeOffset="58121.128">7206 4931 504 0 0,'0'0'880'0'0,"0"0"-776"0"0,0 0 104 0 0,0 0 152 0 0,0 0 1 0 0,0 0-57 0 0,0 0-72 0 0,0 0-80 0 0,0 0-56 0 0,0 0-80 0 0,0 0-184 0 0,0 0-272 0 0,0 0-457 0 0,112 59-791 0 0,-102-56 1664 0 0</inkml:trace>
  <inkml:trace contextRef="#ctx0" brushRef="#br0" timeOffset="58122.128">7473 5181 3025 0 0,'0'0'184'0'0,"0"0"-528"0"0,0 0 96 0 0,0 0 328 0 0,0 0 48 0 0,0 0-8 0 0,0 0-56 0 0,0 0-232 0 0,0 0-537 0 0,0 0-1023 0 0,0 0 1320 0 0</inkml:trace>
  <inkml:trace contextRef="#ctx0" brushRef="#br0" timeOffset="58415.431">7707 5468 7138 0 0,'0'0'40'0'0,"0"0"-425"0"0,0 0 233 0 0,0 0 264 0 0,0 0-32 0 0,0 0-24 0 0,0 0-32 0 0,0 0-72 0 0,0 0-240 0 0,0 0-544 0 0,0 0-864 0 0,0 0-937 0 0,0 0 1217 0 0</inkml:trace>
  <inkml:trace contextRef="#ctx0" brushRef="#br0" timeOffset="58680.617">7861 5715 3729 0 0,'0'0'2952'0'0,"0"0"-2143"0"0,0 0-1 0 0,0 0 424 0 0,0 0 80 0 0,0 0-143 0 0,0 0-201 0 0,0 0-288 0 0,0 0-224 0 0,0 0-192 0 0,0 0-176 0 0,0 0-184 0 0,0 0-128 0 0,87 4-248 0 0,-80-4-296 0 0,2 3-641 0 0,-5 1-1927 0 0,0-4-4826 0 0</inkml:trace>
  <inkml:trace contextRef="#ctx0" brushRef="#br0" timeOffset="58681.617">8062 5855 10954 0 0,'0'0'979'0'0,"0"0"-273"0"0,0 0 106 0 0,0 0 179 0 0,0 0-46 0 0,0 0-117 0 0,0 0-193 0 0,0 0-176 0 0,0 0-90 0 0,0 0-142 0 0,0 0-116 0 0,0 0-88 0 0,10 5-106 0 0,33 15-73 0 0,-17 7-2682 0 0,-8-3-9547 0 0,-16-19 9808 0 0</inkml:trace>
  <inkml:trace contextRef="#ctx0" brushRef="#br0" timeOffset="59219.78">8211 6009 0 0 0,'0'0'2167'0'0,"0"0"182"0"0,0 0-109 0 0,0 0-101 0 0,0 0-108 0 0,0 0-285 0 0,0 0-380 0 0,0 0-359 0 0,0 0-274 0 0,0 0-150 0 0,0 0-42 0 0,0 0-29 0 0,0 0-33 0 0,3 5-41 0 0,13 27 809 0 0,-15 5 2372 0 0,12-8-3538 0 0,-11-24-476 0 0,7 5 649 0 0,-7-13-3212 0 0,2-4-3895 0 0,-2 6-4417 0 0</inkml:trace>
  <inkml:trace contextRef="#ctx0" brushRef="#br0" timeOffset="73966.143">6398 6238 0 0 0,'-59'-15'0'0'0,"57"15"0"0"0</inkml:trace>
  <inkml:trace contextRef="#ctx0" brushRef="#br0" timeOffset="75871.035">6398 6238 0 0 0,'-99'-13'0'0'0,"77"11"105"0"0,21 2 473 0 0,1 0 299 0 0,0 0 5 0 0,0 0-79 0 0,2 0 7467 0 0,3-1-3801 0 0,22-2-2281 0 0,99-4-573 0 0,7 14-607 0 0,-58-3-590 0 0,19-3 196 0 0,13-2-319 0 0,-9-10 165 0 0,107 7 187 0 0,356 1 1705 0 0,-475 10-2110 0 0,32-3-51 0 0,-8 4 46 0 0,71-5 150 0 0,-105 0-257 0 0,3 5-68 0 0,212-8 258 0 0,-200-4-260 0 0,150 0 73 0 0,-253 4-2451 0 0,2 0-5379 0 0,9 0-4318 0 0</inkml:trace>
  <inkml:trace contextRef="#ctx0" brushRef="#br0" timeOffset="77442.338">9759 5969 376 0 0,'0'0'988'0'0,"0"0"-96"0"0,0 0 245 0 0,0 0 476 0 0,0 0 411 0 0,0 0 59 0 0,0 0-350 0 0,0 0-538 0 0,0 0-425 0 0,0 0-203 0 0,0 0-18 0 0,0 0 86 0 0,0 0 48 0 0,0 15 2279 0 0,-36 40-1014 0 0,-10 9-1108 0 0,-2-2-1 0 0,-3-2 1 0 0,-34 29-840 0 0,11 4 232 0 0,56-71-676 0 0,17-22 372 0 0,1 0-24 0 0,-6-2-4210 0 0,3 0-2630 0 0,3-1 1987 0 0,0 3-1154 0 0</inkml:trace>
  <inkml:trace contextRef="#ctx0" brushRef="#br0" timeOffset="78149.238">9362 5962 1768 0 0,'0'0'1547'0'0,"0"0"-8"0"0,0 0 56 0 0,0 0 96 0 0,0 0 191 0 0,0 0-88 0 0,0 0-307 0 0,0 0-343 0 0,0 0-393 0 0,0 0-251 0 0,0 0-139 0 0,0 0-12 0 0,0 0 59 0 0,3-9 449 0 0,-2 6 4040 0 0,67 29-2851 0 0,-54-17-1904 0 0,-1 0 0 0 0,0 1 1 0 0,0 0-1 0 0,-1 1 0 0 0,-1 1 0 0 0,1-1 1 0 0,-2 2-1 0 0,0 0 0 0 0,0 0 0 0 0,-1 1 1 0 0,-1 0-1 0 0,3 6-142 0 0,68 149 531 0 0,-7-69-335 0 0,-20-42-43 0 0,-52-59-2961 0 0,-7-4-9604 0 0,3 4 429 0 0</inkml:trace>
  <inkml:trace contextRef="#ctx0" brushRef="#br0" timeOffset="85509.819">141 2777 0 0 0,'0'0'1315'0'0,"0"0"283"0"0,0 0 7 0 0,0 0-40 0 0,0 0-97 0 0,0 0-152 0 0,0-9-42 0 0,0-20-401 0 0,0 8 1917 0 0,0 21-1591 0 0,0 0-124 0 0,0 0-139 0 0,0 0-160 0 0,0 0-122 0 0,0 0-71 0 0,0 0-84 0 0,0 0-55 0 0,0 0-59 0 0,0 0-57 0 0,0 0-51 0 0,0 23 1177 0 0,5 351 497 0 0,10-337-1869 0 0,-15-37-85 0 0,0 0-25 0 0,0 0 28 0 0,0 0-5 0 0,0 0 11 0 0,0 0-2 0 0,23-11 224 0 0,0-10-135 0 0,0-1-1 0 0,-1-1 0 0 0,-1-1 0 0 0,-2-1 1 0 0,11-18-93 0 0,-29 42 0 0 0,13-17 24 0 0,-1-2 0 0 0,0 0 0 0 0,-1 0 0 0 0,-1-1 0 0 0,-1-1 0 0 0,-1 0 0 0 0,-1 0 0 0 0,2-12-24 0 0,21-193 296 0 0,-31 227-272 0 0,0 0-19 0 0,0 0 16 0 0,0 0-9 0 0,0 0-2 0 0,0 0-1 0 0,0 0-18 0 0,0 0-2 0 0,0 0 0 0 0,0 26-25 0 0,2 247 375 0 0,40-64-255 0 0,-6 53 42 0 0,-34 17 6 0 0,-7-234-118 0 0,-2 0 1 0 0,-1 0 0 0 0,-3-1-1 0 0,-1-1 1 0 0,-15 33-15 0 0,23-65 18 0 0,0 0-1 0 0,0-1 1 0 0,-1 1 0 0 0,-1-1 0 0 0,0-1-1 0 0,0 1 1 0 0,0-1 0 0 0,-2 0 0 0 0,1 0 0 0 0,-1-1-1 0 0,0 0 1 0 0,-1-1 0 0 0,1 1 0 0 0,-2-2-1 0 0,1 1 1 0 0,-5 1-18 0 0,10-7 7 0 0,-1 0-1 0 0,1-1 1 0 0,0 0 0 0 0,0 0 0 0 0,0 0-1 0 0,-1 0 1 0 0,1 0 0 0 0,0-1-1 0 0,0 0 1 0 0,0 0 0 0 0,0 0-1 0 0,0-1 1 0 0,0 1 0 0 0,0-1 0 0 0,0 0-1 0 0,0 0 1 0 0,1 0 0 0 0,-1-1-1 0 0,1 1 1 0 0,-1-1 0 0 0,1 0-1 0 0,0 0 1 0 0,0 0 0 0 0,1 0 0 0 0,-1 0-1 0 0,1-1 1 0 0,-1 1 0 0 0,1-1-1 0 0,0 0 1 0 0,0 1 0 0 0,0-1-1 0 0,1 0 1 0 0,0 0 0 0 0,0 0-1 0 0,0 0 1 0 0,0-1 0 0 0,0 1 0 0 0,1 0-1 0 0,-1 0 1 0 0,1 0 0 0 0,1-1-1 0 0,-1-2-6 0 0,-1-7-3 0 0,1 1-1 0 0,1-1 1 0 0,-1 0-1 0 0,2 1 0 0 0,0-1 1 0 0,1 1-1 0 0,0 0 1 0 0,1-1-1 0 0,1 2 0 0 0,3-8 4 0 0,6-8-24 0 0,1 0-1 0 0,2 2 1 0 0,1 0-1 0 0,1 1 1 0 0,1 0-1 0 0,1 2 1 0 0,1 1-1 0 0,1 0 1 0 0,0 2-1 0 0,3 0 25 0 0,18 0-479 0 0,-33 18-2920 0 0,0 2-3424 0 0,-11 0-5110 0 0</inkml:trace>
  <inkml:trace contextRef="#ctx0" brushRef="#br0" timeOffset="98548.007">15076 998 5329 0 0,'0'0'3071'0'0,"0"0"-955"0"0,0 0-436 0 0,0 0 2 0 0,0 0 81 0 0,0 0-22 0 0,0 0-179 0 0,0 0-314 0 0,0 0-278 0 0,0 0-251 0 0,0 0-203 0 0,-3-6-116 0 0,-10-18-83 0 0,10 18-30 0 0,3 6-15 0 0,0 0 0 0 0,15 236 2554 0 0,16 226-2247 0 0,-17-314-530 0 0,-7-156-431 0 0,3-36-548 0 0,-4 17-122 0 0,4-31-1652 0 0,-7 20-4444 0 0,-3 26-4026 0 0</inkml:trace>
  <inkml:trace contextRef="#ctx0" brushRef="#br0" timeOffset="99117.442">14868 995 4049 0 0,'0'0'2191'0'0,"0"0"-352"0"0,0 0-160 0 0,0 0 104 0 0,0 0 72 0 0,0 0-165 0 0,0 0-356 0 0,0 0-437 0 0,0 0-310 0 0,0 0-107 0 0,0 0-12 0 0,0 0 65 0 0,0 0 36 0 0,9-5-12 0 0,157-57 2046 0 0,-144 55-2465 0 0,0 1 0 0 0,0 1 0 0 0,1 0 0 0 0,-1 2 0 0 0,1 1 0 0 0,0 1 0 0 0,0 1 1 0 0,5 1-139 0 0,-24 0 15 0 0,0 1 1 0 0,0 0 0 0 0,0 0-1 0 0,0 0 1 0 0,0 1 0 0 0,0-1 0 0 0,0 1-1 0 0,-1 0 1 0 0,1 0 0 0 0,-1 0 0 0 0,0 0-1 0 0,0 1 1 0 0,0-1 0 0 0,-1 1 0 0 0,1 0-1 0 0,-1 0 1 0 0,0 0 0 0 0,0 0 0 0 0,0 0-1 0 0,0 1 1 0 0,-1-1 0 0 0,0 0 0 0 0,0 1-1 0 0,0-1 1 0 0,0 1 0 0 0,-1-1 0 0 0,0 1-1 0 0,0-1 1 0 0,0 1 0 0 0,0 0 0 0 0,-1-1-1 0 0,1 1 1 0 0,-1-1 0 0 0,-1 0 0 0 0,1 1-1 0 0,-2 3-15 0 0,-6 12 39 0 0,-1 0 0 0 0,0-1 0 0 0,-2 0 0 0 0,0 0 0 0 0,-1-1 0 0 0,-1-1 0 0 0,-1 0 0 0 0,-5 4-39 0 0,0 2 31 0 0,19-23-34 0 0,1 1 0 0 0,-1 0-1 0 0,1 0 1 0 0,-1-1 0 0 0,1 1 0 0 0,-1 0-1 0 0,1 0 1 0 0,0-1 0 0 0,-1 1 0 0 0,1 0 0 0 0,0 0-1 0 0,0 0 1 0 0,0 0 0 0 0,-1-1 0 0 0,1 1-1 0 0,0 0 1 0 0,0 0 0 0 0,0 0 0 0 0,1 0 0 0 0,-1 0-1 0 0,0-1 1 0 0,0 1 0 0 0,0 0 0 0 0,1 0 0 0 0,-1 0-1 0 0,0-1 1 0 0,1 1 0 0 0,-1 0 0 0 0,0 0-1 0 0,1-1 1 0 0,-1 1 0 0 0,1 0 0 0 0,0-1 0 0 0,-1 1-1 0 0,1 0 1 0 0,-1-1 0 0 0,1 1 0 0 0,0-1-1 0 0,-1 1 1 0 0,1-1 0 0 0,0 1 0 0 0,0-1 0 0 0,-1 0-1 0 0,1 1 1 0 0,0-1 0 0 0,0 0 0 0 0,0 0-1 0 0,0 1 1 0 0,-1-1 0 0 0,1 0 0 0 0,0 0 0 0 0,0 0-1 0 0,0 0 4 0 0,57 13 22 0 0,-52-13-14 0 0,17 5 8 0 0,-1 0 0 0 0,0 2 0 0 0,0 0 0 0 0,0 1 0 0 0,-1 2 0 0 0,0 0 0 0 0,-1 1 0 0 0,0 1 0 0 0,14 12-16 0 0,-26-16 16 0 0,-2 0 0 0 0,1 0 0 0 0,-1 1 0 0 0,0 0 0 0 0,-1 0 0 0 0,0 1 1 0 0,-1-1-1 0 0,0 1 0 0 0,0 0 0 0 0,-1 0 0 0 0,0 1 0 0 0,-1-1 0 0 0,0 0 1 0 0,-1 1-1 0 0,0 0 0 0 0,0-1 0 0 0,-1 1 0 0 0,-1-1 0 0 0,0 1 0 0 0,0 0 0 0 0,-2 4-16 0 0,1-7 46 0 0,0 0 0 0 0,0 1 0 0 0,0-1 0 0 0,-1 0 0 0 0,-1 0 0 0 0,1 0-1 0 0,-1 0 1 0 0,0-1 0 0 0,-1 0 0 0 0,0 0 0 0 0,0 0 0 0 0,-1 0 0 0 0,0-1-1 0 0,0 0 1 0 0,0 0 0 0 0,-1 0 0 0 0,1-1 0 0 0,-1 0 0 0 0,-1-1 0 0 0,1 1-1 0 0,-1-1 1 0 0,0-1 0 0 0,0 1 0 0 0,0-1 0 0 0,0-1 0 0 0,0 1-46 0 0,-20 5 15 0 0,0-2 1 0 0,-1 0-1 0 0,1-2 1 0 0,-1-1-1 0 0,0-1 1 0 0,-20-2-16 0 0,48 0-64 0 0,0-1 1 0 0,1 1-1 0 0,-1-1 1 0 0,1 1-1 0 0,-1 0 0 0 0,1-1 1 0 0,0 1-1 0 0,-1-1 1 0 0,1 0-1 0 0,-1 1 1 0 0,1-1-1 0 0,0 1 0 0 0,-1-1 1 0 0,1 1-1 0 0,0-1 1 0 0,0 0-1 0 0,-1 1 0 0 0,1-1 1 0 0,0 0-1 0 0,0 1 1 0 0,0-1-1 0 0,0 0 0 0 0,0 1 1 0 0,0-1-1 0 0,0 0 1 0 0,0 1-1 0 0,0-1 0 0 0,0 0 1 0 0,0 1-1 0 0,1-1 1 0 0,-1 0-1 0 0,0 1 1 0 0,0-1-1 0 0,1 0 0 0 0,-1 1 1 0 0,0-1-1 0 0,1 1 1 0 0,-1-1-1 0 0,1 1 0 0 0,-1-1 1 0 0,0 1-1 0 0,1-1 1 0 0,-1 1-1 0 0,1-1 0 0 0,0 1 1 0 0,-1 0-1 0 0,1-1 1 0 0,-1 1-1 0 0,1 0 0 0 0,0-1 1 0 0,-1 1-1 0 0,1 0 1 0 0,-1 0-1 0 0,1 0 1 0 0,0-1-1 0 0,-1 1 0 0 0,2 0 64 0 0,15-8-2117 0 0,6-2-6363 0 0,-15 5-3037 0 0</inkml:trace>
  <inkml:trace contextRef="#ctx0" brushRef="#br0" timeOffset="100109.193">16145 1286 9682 0 0,'0'0'2115'0'0,"0"0"-526"0"0,0 0-223 0 0,0 0-12 0 0,0 0-48 0 0,0 0-118 0 0,0 0-228 0 0,0 0-213 0 0,0 0-156 0 0,-30 10-118 0 0,-98 35-99 0 0,40 10 293 0 0,71-37-518 0 0,8-11-117 0 0,1 0 0 0 0,-1 1 0 0 0,2 0 0 0 0,-1 1 0 0 0,1 0 0 0 0,1 0 0 0 0,-1 0 0 0 0,1 1 1 0 0,1 0-1 0 0,0 0 0 0 0,1 0 0 0 0,0 1 0 0 0,0 0 0 0 0,1 0 0 0 0,0 0 0 0 0,1 0 0 0 0,0 0 0 0 0,1 0 0 0 0,0 8-32 0 0,1-17 7 0 0,1 1 0 0 0,-1-1-1 0 0,1 1 1 0 0,0-1 0 0 0,0 1-1 0 0,-1-1 1 0 0,1 0 0 0 0,1 1-1 0 0,-1-1 1 0 0,0 0 0 0 0,1 0-1 0 0,-1 0 1 0 0,1 0 0 0 0,-1 0-1 0 0,1 0 1 0 0,0 0 0 0 0,0 0-1 0 0,0-1 1 0 0,0 1 0 0 0,0-1-1 0 0,0 0 1 0 0,1 1 0 0 0,-1-1-1 0 0,0 0 1 0 0,1 0 0 0 0,-1 0-1 0 0,1-1 1 0 0,-1 1 0 0 0,1-1-1 0 0,-1 1 1 0 0,1-1 0 0 0,-1 0-1 0 0,1 0 1 0 0,1 0-7 0 0,87-16 516 0 0,-57-4-426 0 0,-1-1 1 0 0,0-2-1 0 0,-2-1 0 0 0,0-2 1 0 0,-2 0-1 0 0,4-7-90 0 0,15-13 21 0 0,36-16-164 0 0,-82 63 124 0 0,-1 0-1 0 0,1 0 1 0 0,-1 0-1 0 0,1 0 1 0 0,-1 1-1 0 0,1-1 1 0 0,-1 1-1 0 0,0-1 0 0 0,0 1 1 0 0,0-1-1 0 0,0 1 1 0 0,0 0-1 0 0,0-1 1 0 0,0 1-1 0 0,0 0 1 0 0,-1 0-1 0 0,1 0 1 0 0,-1 0-1 0 0,1 0 1 0 0,-1 0-1 0 0,0-1 1 0 0,0 1-1 0 0,0 0 1 0 0,0 0-1 0 0,0 0 1 0 0,0 0-1 0 0,0 0 0 0 0,-1 0 1 0 0,1 0-1 0 0,-1 0 1 0 0,1 0-1 0 0,-1 0 1 0 0,0-1-1 0 0,0 1 1 0 0,0 1 19 0 0,0 0-17 0 0,-18 151-50 0 0,18-150 64 0 0,1 1 0 0 0,-1-1 1 0 0,1 0-1 0 0,0 0 0 0 0,0 1 0 0 0,0-1 0 0 0,1 0 0 0 0,0 0 0 0 0,-1 0 0 0 0,1 0 0 0 0,1 1 0 0 0,-1-1 0 0 0,1-1 0 0 0,-1 1 0 0 0,1 0 0 0 0,0 0 0 0 0,1-1 0 0 0,-1 1 0 0 0,0-1 0 0 0,1 1 0 0 0,0-1 0 0 0,0 0 0 0 0,0 0 0 0 0,0 0 0 0 0,1-1 1 0 0,-1 1-1 0 0,1-1 0 0 0,-1 0 0 0 0,1 0 0 0 0,0 0 0 0 0,0 0 0 0 0,0-1 0 0 0,0 1 0 0 0,0-1 0 0 0,0 0 0 0 0,0 0 0 0 0,2-1 3 0 0,7-1 43 0 0,0-1 1 0 0,-1 0-1 0 0,1-1 1 0 0,-1-1-1 0 0,0 0 1 0 0,0-1-1 0 0,0 0 1 0 0,-1 0-1 0 0,0-2 0 0 0,0 1 1 0 0,0-1-1 0 0,-1-1 1 0 0,0 0-1 0 0,0 0 1 0 0,-1-1-1 0 0,0 0 1 0 0,0-1-1 0 0,5-9-43 0 0,13-7 76 0 0,87-109 60 0 0,-93 108-137 0 0,-2-1 1 0 0,-1-1 0 0 0,-1 0-1 0 0,-1-1 1 0 0,-1-1 0 0 0,-2-1-1 0 0,-2 0 1 0 0,5-19 0 0 0,-13 41-1 0 0,0 1 0 0 0,-1-1 0 0 0,0 0-1 0 0,0 0 1 0 0,-1 0 0 0 0,0 0 0 0 0,-1-1 0 0 0,0 1 0 0 0,-1 0 0 0 0,0 0 0 0 0,-1 0 0 0 0,-1-7 1 0 0,0 15-10 0 0,1 0 0 0 0,0 0 1 0 0,-1 1-1 0 0,0-1 1 0 0,1 1-1 0 0,-1 0 1 0 0,0-1-1 0 0,0 1 1 0 0,1 0-1 0 0,-1 1 1 0 0,0-1-1 0 0,0 0 1 0 0,0 1-1 0 0,0 0 1 0 0,0-1-1 0 0,0 1 0 0 0,0 0 1 0 0,0 1-1 0 0,0-1 1 0 0,0 1-1 0 0,0-1 1 0 0,0 1-1 0 0,0 0 1 0 0,0 0-1 0 0,0 0 1 0 0,1 0-1 0 0,-1 0 1 0 0,0 1-1 0 0,1 0 1 0 0,-1-1-1 0 0,1 1 0 0 0,0 0 1 0 0,-1 0-1 0 0,1 0 1 0 0,0 0-1 0 0,0 1 1 0 0,0-1-1 0 0,1 0 1 0 0,-1 1-1 0 0,0 1 10 0 0,-12 12-4 0 0,1 1 0 0 0,1 0 1 0 0,0 1-1 0 0,1 0 0 0 0,1 1 0 0 0,1 0 0 0 0,1 0 0 0 0,1 1 1 0 0,0 0-1 0 0,2 1 0 0 0,0-1 0 0 0,1 1 0 0 0,1 0 0 0 0,1 0 1 0 0,1 0-1 0 0,1 2 4 0 0,1-9 4 0 0,1-1 0 0 0,1 1 0 0 0,0-1 1 0 0,0 0-1 0 0,2 0 0 0 0,0 0 0 0 0,0-1 0 0 0,1 1 1 0 0,0-1-1 0 0,1-1 0 0 0,1 1 0 0 0,0-1 0 0 0,0 0 1 0 0,1-1-1 0 0,0 0 0 0 0,1-1 0 0 0,0 0 1 0 0,1 0-1 0 0,0-1 0 0 0,0 0 0 0 0,1-1 0 0 0,-1 0 1 0 0,2-1-1 0 0,-1-1 0 0 0,1 0 0 0 0,7 2-4 0 0,-7-2 22 0 0,1-1 0 0 0,0 0-1 0 0,-1-1 1 0 0,1 0 0 0 0,0-2-1 0 0,0 1 1 0 0,0-2 0 0 0,0 0-1 0 0,0 0 1 0 0,0-2 0 0 0,0 1 0 0 0,0-2-1 0 0,0 0 1 0 0,0-1 0 0 0,-1 0-1 0 0,0-1 1 0 0,0 0 0 0 0,0-1-1 0 0,0 0 1 0 0,-1-1 0 0 0,0-1 0 0 0,5-4-22 0 0,15-22 39 0 0,-1-1 0 0 0,-2-2 0 0 0,-2 0 0 0 0,-1-2 0 0 0,-2-1 0 0 0,-2-1 0 0 0,-1-1 1 0 0,-3-1-1 0 0,1-6-39 0 0,-10 28-23 0 0,-1 0 0 0 0,-1-1 0 0 0,-1 0 0 0 0,-1-1 0 0 0,-1 1 0 0 0,-1-1 0 0 0,-1 1 0 0 0,-1-1 0 0 0,-1 0 1 0 0,-1 0-1 0 0,-1 0 23 0 0,1 21-4 0 0,1 0 1 0 0,-1 0 0 0 0,0 0-1 0 0,-1 0 1 0 0,1 0 0 0 0,0 0-1 0 0,-1 0 1 0 0,1 0-1 0 0,-1 1 1 0 0,1-1 0 0 0,-1 1-1 0 0,0-1 1 0 0,0 1 0 0 0,0 0-1 0 0,1-1 1 0 0,-1 1 0 0 0,-1 0-1 0 0,1 0 1 0 0,0 0 0 0 0,0 1-1 0 0,0-1 1 0 0,0 0 0 0 0,0 1-1 0 0,-1 0 1 0 0,1-1 0 0 0,0 1-1 0 0,-1 0 1 0 0,1 0-1 0 0,0 0 1 0 0,0 0 0 0 0,-1 1-1 0 0,1-1 1 0 0,0 1 0 0 0,0-1-1 0 0,0 1 1 0 0,-1 0 0 0 0,1 0-1 0 0,0 0 1 0 0,0 0 0 0 0,0 0-1 0 0,0 0 1 0 0,0 1 0 0 0,1-1-1 0 0,-1 1 1 0 0,-1 1 3 0 0,-6 5 17 0 0,1 1 0 0 0,0 1 0 0 0,1 0 1 0 0,0 0-1 0 0,0 0 0 0 0,1 1 0 0 0,1 0 0 0 0,0 0 0 0 0,0 0 0 0 0,1 1 1 0 0,0 0-1 0 0,1 0 0 0 0,1 0 0 0 0,-1 10-17 0 0,-5 178 938 0 0,9-178-789 0 0,5 40 179 0 0,2-1 0 0 0,3 0 0 0 0,3-1 0 0 0,18 49-328 0 0,-6-10 103 0 0,-25-117-1514 0 0,0 7-558 0 0,-1 0-3708 0 0,0 7-6023 0 0</inkml:trace>
  <inkml:trace contextRef="#ctx0" brushRef="#br0" timeOffset="102403.687">18599 899 4609 0 0,'0'0'3139'0'0,"0"0"-690"0"0,0 0-539 0 0,0 0-153 0 0,0 0-10 0 0,0 0-86 0 0,0 0-174 0 0,0 0-256 0 0,0 0-275 0 0,0 0-247 0 0,0 0-179 0 0,-4-6-125 0 0,-13-16-83 0 0,13 17-38 0 0,4 5-18 0 0,0 0-26 0 0,0 0-5 0 0,0 0-20 0 0,0 0-30 0 0,21 98 1568 0 0,-1-18-1117 0 0,-9 27-265 0 0,-5 0 1 0 0,-4 0-1 0 0,-5 0 0 0 0,-5 4-371 0 0,-6 81 95 0 0,4-122-258 0 0,43-198-5362 0 0,-26 99-3406 0 0,-6 17-2652 0 0</inkml:trace>
  <inkml:trace contextRef="#ctx0" brushRef="#br0" timeOffset="102714.826">18273 1304 10010 0 0,'0'0'2721'0'0,"0"0"-1052"0"0,0 0-615 0 0,0 0-143 0 0,0 0 0 0 0,0 0 29 0 0,0 0-19 0 0,0 0-55 0 0,0 0-59 0 0,0 0-70 0 0,0 0-93 0 0,0 0-67 0 0,28-1-21 0 0,88-1-75 0 0,-68 1-189 0 0,0-2 1 0 0,0-2-1 0 0,-1-2 0 0 0,1-2 1 0 0,7-4-293 0 0,-37 9-382 0 0,52-17 229 0 0,-26-1-6603 0 0,-36 18-1089 0 0,-4 0-2286 0 0</inkml:trace>
  <inkml:trace contextRef="#ctx0" brushRef="#br0" timeOffset="103649.009">19019 818 11779 0 0,'0'0'1549'0'0,"0"0"-357"0"0,0 0-159 0 0,0 0 107 0 0,0 0 102 0 0,0 0-12 0 0,0 0-192 0 0,0 0-229 0 0,0 0-155 0 0,0 0-105 0 0,0 0-44 0 0,0 0-29 0 0,0 0-22 0 0,-7 26-47 0 0,-23 81-33 0 0,23-4 487 0 0,-8 305 291 0 0,-5-3-985 0 0,20-405-179 0 0,0 0 7 0 0,0 0 17 0 0,0 0 4 0 0,0 0 5 0 0,0 0 20 0 0,24-65 226 0 0,-5 22-255 0 0,3 1 0 0 0,1 1 1 0 0,1 1-1 0 0,3 1 0 0 0,1 1 0 0 0,2 2 0 0 0,28-27-12 0 0,3 32-80 0 0,-52 66-38 0 0,-12 250 460 0 0,3-284-346 0 0,0-1 7 0 0,0 0-6 0 0,0 0 5 0 0,0 0-14 0 0,0 0-7 0 0,0 0-16 0 0,0 0-18 0 0,-13 52-267 0 0,12-44 250 0 0,0 5 163 0 0,4-13-2922 0 0,3-7-3418 0 0,-4 3-3445 0 0</inkml:trace>
  <inkml:trace contextRef="#ctx0" brushRef="#br0" timeOffset="104106.419">19470 1554 7066 0 0,'0'0'1567'0'0,"0"0"-518"0"0,0 0-89 0 0,0 0 178 0 0,0 0 97 0 0,0 0-76 0 0,0 0-235 0 0,0 0-243 0 0,0 0-189 0 0,-5 34-119 0 0,-15 101-60 0 0,2-50 504 0 0,-3 7 1736 0 0,21-92-2268 0 0,0 0 22 0 0,0 0 57 0 0,0 0 72 0 0,0 0 39 0 0,3-22 1171 0 0,14-32-1357 0 0,1 1 1 0 0,4 1 0 0 0,1 1-1 0 0,2 1 1 0 0,5-2-290 0 0,-23 41 8 0 0,-3 1-13 0 0,1 1 0 0 0,1 0-1 0 0,0 0 1 0 0,0 0-1 0 0,0 1 1 0 0,1 0 0 0 0,1 0-1 0 0,-1 1 1 0 0,1 0 0 0 0,0 0-1 0 0,1 1 1 0 0,6-4 5 0 0,-14 10-64 0 0,0 0 0 0 0,0 0 1 0 0,-1 0-1 0 0,1 0 0 0 0,0 0 0 0 0,0 0 0 0 0,0 0 0 0 0,-1 0 1 0 0,1 0-1 0 0,0 0 0 0 0,0 1 0 0 0,0-1 0 0 0,-1 0 1 0 0,1 0-1 0 0,0 1 0 0 0,0-1 0 0 0,-1 1 0 0 0,1-1 0 0 0,0 0 1 0 0,-1 1-1 0 0,1-1 0 0 0,-1 1 0 0 0,1 0 0 0 0,0-1 1 0 0,-1 1-1 0 0,1 0 0 0 0,-1-1 0 0 0,0 1 0 0 0,1 0 0 0 0,-1-1 1 0 0,1 1-1 0 0,-1 0 0 0 0,0 0 0 0 0,0-1 0 0 0,1 1 0 0 0,-1 0 1 0 0,0 0-1 0 0,0 0 0 0 0,0-1 0 0 0,0 1 0 0 0,0 0 1 0 0,0 0-1 0 0,0 0 0 0 0,0-1 0 0 0,0 1 0 0 0,-1 1 64 0 0,2 14-7443 0 0,-1-13 4453 0 0,0 1-7785 0 0</inkml:trace>
  <inkml:trace contextRef="#ctx0" brushRef="#br0" timeOffset="104382.009">19868 1414 3721 0 0,'0'0'2638'0'0,"0"0"-295"0"0,0 0-185 0 0,0 0-74 0 0,0 0-126 0 0,0 0-259 0 0,0 0-333 0 0,0 0-306 0 0,0 0-212 0 0,0 0-151 0 0,0 0-95 0 0,0 0-66 0 0,0 0-108 0 0,-21 18-76 0 0,-63 54-70 0 0,45-20 0 0 0,35-40-226 0 0,0-1-34 0 0,0 0 0 0 0,1 0 0 0 0,0 0 0 0 0,1 1 0 0 0,0-1 0 0 0,1 1 0 0 0,0-1 0 0 0,1 1 0 0 0,0-1 0 0 0,1 1 0 0 0,1 3-22 0 0,0-8 46 0 0,1-1 0 0 0,0-1 0 0 0,1 1 0 0 0,-1 0-1 0 0,1-1 1 0 0,0 0 0 0 0,1 0 0 0 0,-1 0 0 0 0,1 0 0 0 0,0-1 0 0 0,0 1 0 0 0,0-1 0 0 0,0-1 0 0 0,1 1 0 0 0,0-1 0 0 0,0 0 0 0 0,0 0 0 0 0,0 0 0 0 0,0-1 0 0 0,0 0 0 0 0,1-1 0 0 0,-1 1 0 0 0,1-1 0 0 0,-1 0 0 0 0,1-1 0 0 0,0 1 0 0 0,-1-1 0 0 0,1-1 0 0 0,0 1 0 0 0,-1-1 0 0 0,1 0 0 0 0,0-1-46 0 0,-1 0 43 0 0,0 0 1 0 0,0 0 0 0 0,0-1-1 0 0,0 1 1 0 0,-1-1 0 0 0,1-1-1 0 0,-1 1 1 0 0,0-1 0 0 0,0 0-1 0 0,0 0 1 0 0,-1 0 0 0 0,1-1-1 0 0,-1 0 1 0 0,0 0 0 0 0,0 0-1 0 0,-1 0 1 0 0,1 0 0 0 0,-1-1-1 0 0,-1 0 1 0 0,1 1 0 0 0,-1-1-1 0 0,0 0 1 0 0,0 0-1 0 0,0 0 1 0 0,-1-1 0 0 0,0 1-1 0 0,0 0 1 0 0,-1 0 0 0 0,0-1-1 0 0,0 1 1 0 0,0 0 0 0 0,-1-1-1 0 0,0 1 1 0 0,0 0 0 0 0,0 0-1 0 0,-1 0 1 0 0,0 0 0 0 0,0 0-1 0 0,-1 0 1 0 0,0 0 0 0 0,0 1-1 0 0,-3-6-43 0 0,2 4-147 0 0,0 0-1 0 0,0 1 1 0 0,-1-1-1 0 0,1 1 1 0 0,-2 0-1 0 0,1 0 1 0 0,0 0-1 0 0,-1 1 1 0 0,0 0 0 0 0,0 0-1 0 0,-1 1 1 0 0,0-1-1 0 0,1 1 1 0 0,-1 1-1 0 0,-1-1 1 0 0,1 1-1 0 0,0 1 1 0 0,-1-1-1 0 0,1 1 1 0 0,-1 0-1 0 0,0 1 1 0 0,0 0 147 0 0,-8 1-1417 0 0,-2 0-4209 0 0,7 0-5854 0 0</inkml:trace>
  <inkml:trace contextRef="#ctx0" brushRef="#br0" timeOffset="104954.977">20212 1473 7994 0 0,'0'0'2366'0'0,"0"0"-417"0"0,0 0-76 0 0,0 0-72 0 0,0 0-188 0 0,0 0-348 0 0,0 0-356 0 0,0 0-261 0 0,0 0-164 0 0,0 0-97 0 0,0 0-69 0 0,0 0-40 0 0,0 0-46 0 0,-10 11-48 0 0,-31 34-50 0 0,38-42-118 0 0,1 1 0 0 0,0 0 0 0 0,0 1 0 0 0,0-1 0 0 0,0 0 0 0 0,1 0 0 0 0,0 1-1 0 0,-1-1 1 0 0,2 1 0 0 0,-1-1 0 0 0,0 1 0 0 0,1-1 0 0 0,0 1 0 0 0,0 0-1 0 0,1-1 1 0 0,-1 1 0 0 0,1-1 0 0 0,1 5-16 0 0,-1-4 5 0 0,0 1 44 0 0,1 0 0 0 0,0-1 0 0 0,0 1 0 0 0,1 0 0 0 0,0-1 0 0 0,0 1 0 0 0,0-1 0 0 0,1 0 0 0 0,0 0 0 0 0,0-1 0 0 0,0 1-1 0 0,0-1 1 0 0,1 1 0 0 0,-1-1 0 0 0,1-1 0 0 0,0 1 0 0 0,1-1 0 0 0,-1 0 0 0 0,0 0 0 0 0,1 0 0 0 0,0-1 0 0 0,0 0 0 0 0,0 0 0 0 0,-1 0 0 0 0,2-1 0 0 0,-1 0 0 0 0,0 0-1 0 0,0 0 1 0 0,0-1 0 0 0,0 0 0 0 0,0 0 0 0 0,1-1 0 0 0,-1 0 0 0 0,0 0 0 0 0,0 0 0 0 0,0-1 0 0 0,0 0 0 0 0,0 0 0 0 0,-1 0 0 0 0,1-1 0 0 0,-1 1 0 0 0,1-2 0 0 0,-1 1-1 0 0,0 0 1 0 0,0-1 0 0 0,3-3-49 0 0,82-122 1021 0 0,-50 62-881 0 0,-27 61-295 0 0,-15 32-214 0 0,1-9 354 0 0,0-12 3 0 0,0 0 0 0 0,1 1 0 0 0,-1-1 0 0 0,1 1 0 0 0,0-1 0 0 0,1 1 0 0 0,-1-1 1 0 0,1 0-1 0 0,0 1 0 0 0,1-1 0 0 0,-1 0 0 0 0,1 0 0 0 0,0 0 0 0 0,0 0 0 0 0,0 0 0 0 0,1 0 0 0 0,0 0 0 0 0,0-1 1 0 0,0 1-1 0 0,1-1 0 0 0,-1 0 0 0 0,1 0 0 0 0,0 0 0 0 0,0-1 0 0 0,0 1 0 0 0,1-1 0 0 0,-1 0 0 0 0,2 0 12 0 0,3 1 10 0 0,0 0-1 0 0,1-1 0 0 0,-1 0 0 0 0,1-1 1 0 0,0 0-1 0 0,-1 0 0 0 0,1-1 0 0 0,0 0 0 0 0,0-1 1 0 0,0 0-1 0 0,0-1 0 0 0,5-1-9 0 0,-9-1 90 0 0,1 0-1 0 0,-1 0 1 0 0,0-1-1 0 0,0 0 1 0 0,0-1-1 0 0,0 1 1 0 0,-1-1-1 0 0,1 0 1 0 0,-1 0-1 0 0,-1-1 1 0 0,1 0-1 0 0,-1 0 1 0 0,0 0 0 0 0,0 0-1 0 0,-1 0 1 0 0,1-1-1 0 0,-1 0 1 0 0,-1 1-1 0 0,0-1 1 0 0,0 0-1 0 0,0 0 1 0 0,-1 0-1 0 0,1-1 1 0 0,-2 1-1 0 0,1 0 1 0 0,-1-4-90 0 0,4-7 135 0 0,-2-89-345 0 0,-11 97-1033 0 0,7 11-2491 0 0,1 1-3413 0 0,0 2-4917 0 0</inkml:trace>
  <inkml:trace contextRef="#ctx0" brushRef="#br0" timeOffset="105521.551">21050 1617 5537 0 0,'0'0'3620'0'0,"0"0"-1105"0"0,0 0-496 0 0,0 0-93 0 0,0 0-181 0 0,0 0-238 0 0,0 0-242 0 0,0 0-258 0 0,0 0-198 0 0,0 0-136 0 0,0 0-87 0 0,0 0-71 0 0,0 0-58 0 0,-1-12-46 0 0,3-91 824 0 0,38-13-576 0 0,-10 82-1109 0 0,-11 74 115 0 0,4 22 279 0 0,-20-53 49 0 0,0 1 0 0 0,0 0 0 0 0,1-1 0 0 0,0 1 0 0 0,0-1 0 0 0,1 0 0 0 0,1-1 0 0 0,-1 1 0 0 0,1-1 0 0 0,1 0 0 0 0,0 0 7 0 0,-3-5 46 0 0,1 0 1 0 0,0-1-1 0 0,0 0 0 0 0,0 0 0 0 0,0 0 1 0 0,0 0-1 0 0,0-1 0 0 0,0 0 0 0 0,1 0 0 0 0,-1 0 1 0 0,0-1-1 0 0,1 0 0 0 0,-1 0 0 0 0,0 0 1 0 0,1 0-1 0 0,-1-1 0 0 0,0 0 0 0 0,0 0 1 0 0,1-1-1 0 0,-1 1 0 0 0,0-1 0 0 0,0 0 0 0 0,0 0 1 0 0,-1-1-1 0 0,1 0 0 0 0,-1 0 0 0 0,5-3-46 0 0,4-7 265 0 0,-1-1-1 0 0,0 0 1 0 0,0-1-1 0 0,-2-1 1 0 0,0 0-1 0 0,0 0 1 0 0,-2-1-1 0 0,0 0 1 0 0,2-8-265 0 0,13-25 191 0 0,-16 36-165 0 0,-1-1 0 0 0,0 0 0 0 0,-2 0 0 0 0,0 0 0 0 0,0 0 0 0 0,-2-1 1 0 0,0 0-1 0 0,0 0 0 0 0,-2 1 0 0 0,0-9-26 0 0,-10 5-781 0 0,4 18-2788 0 0,0 5-4889 0 0,2 0-4086 0 0</inkml:trace>
  <inkml:trace contextRef="#ctx0" brushRef="#br0" timeOffset="108181.636">12986 2467 0 0 0,'0'0'607'0'0,"0"0"1116"0"0,0 0 537 0 0,0 0 91 0 0,0 0-159 0 0,0 0-337 0 0,0 0-350 0 0,0 0-240 0 0,0 0-168 0 0,0 0-81 0 0,3 0 6249 0 0,-26 2-6931 0 0,0 1 1 0 0,-1 1 0 0 0,1 0-1 0 0,1 2 1 0 0,-1 1 0 0 0,-5 3-335 0 0,-50 13 580 0 0,4 11 248 0 0,73-34-822 0 0,-1 1-1 0 0,1 0 1 0 0,0 0-1 0 0,0 0 0 0 0,0 0 1 0 0,1 0-1 0 0,-1 1 1 0 0,0-1-1 0 0,0 0 0 0 0,0 0 1 0 0,1 1-1 0 0,-1-1 1 0 0,1 0-1 0 0,-1 1 1 0 0,1-1-1 0 0,0 0 0 0 0,-1 1 1 0 0,1-1-1 0 0,0 1 1 0 0,0-1-1 0 0,0 0 0 0 0,0 1 1 0 0,0-1-1 0 0,0 1 1 0 0,0-1-1 0 0,1 1 0 0 0,-1-1 1 0 0,0 0-1 0 0,1 1 1 0 0,-1-1-1 0 0,1 0 1 0 0,-1 1-1 0 0,1-1 0 0 0,0 0 1 0 0,0 0-1 0 0,0 0 1 0 0,0 2-6 0 0,36 43 1 0 0,79 50 91 0 0,-59-48-27 0 0,-49-41-54 0 0,-1 0 0 0 0,-1 0 0 0 0,1 1 0 0 0,-1-1 0 0 0,-1 1-1 0 0,1 1 1 0 0,-1-1 0 0 0,-1 1 0 0 0,0 0 0 0 0,0 0 0 0 0,0 0 0 0 0,1 7-11 0 0,-7-12 37 0 0,1 0 0 0 0,0-1 0 0 0,-1 1-1 0 0,0-1 1 0 0,0 0 0 0 0,0 1 0 0 0,0-1 0 0 0,-1 0 0 0 0,1 0 0 0 0,-1 0 0 0 0,1-1 0 0 0,-1 1 0 0 0,0-1 0 0 0,0 1-1 0 0,0-1 1 0 0,-1 0 0 0 0,1 0 0 0 0,-1-1 0 0 0,1 1 0 0 0,-1 0 0 0 0,1-1 0 0 0,-1 0 0 0 0,0 0 0 0 0,1 0 0 0 0,-1-1 0 0 0,0 1-1 0 0,0-1 1 0 0,0 0 0 0 0,0 0 0 0 0,1 0 0 0 0,-5-1-37 0 0,0 3 28 0 0,-181 5 281 0 0,189-7-329 0 0,-1 0 0 0 0,1 0 0 0 0,-1 1 0 0 0,1-1 0 0 0,-1 0 0 0 0,0 0 0 0 0,1 0 0 0 0,-1 0-1 0 0,1 0 1 0 0,-1 0 0 0 0,1 0 0 0 0,-1 0 0 0 0,0-1 0 0 0,1 1 0 0 0,-1 0 0 0 0,1 0 0 0 0,-1 0 0 0 0,1-1-1 0 0,-1 1 1 0 0,1 0 0 0 0,-1-1 0 0 0,1 1 0 0 0,-1 0 0 0 0,1-1 0 0 0,-1 1 0 0 0,1 0 0 0 0,-1-1-1 0 0,1 1 1 0 0,0-1 0 0 0,-1 1 0 0 0,1-1 0 0 0,0 1 0 0 0,0-1 0 0 0,-1 1 0 0 0,1-1 0 0 0,0 1-1 0 0,0-1 1 0 0,0 0 0 0 0,-1 1 0 0 0,1-1 0 0 0,0 1 0 0 0,0-1 0 0 0,0 1 0 0 0,0-1 0 0 0,0 0 0 0 0,0 1-1 0 0,0-1 1 0 0,1 1 0 0 0,-1-1 0 0 0,0 0 0 0 0,0 1 0 0 0,0-1 20 0 0,32-11-2162 0 0,4 2-1308 0 0,-13 2-6556 0 0,-15 4-1794 0 0</inkml:trace>
  <inkml:trace contextRef="#ctx0" brushRef="#br0" timeOffset="108546.319">13233 2593 10322 0 0,'0'0'2246'0'0,"0"0"-791"0"0,0 0-341 0 0,0 0 64 0 0,0 0 117 0 0,0 0-21 0 0,0 0-203 0 0,0 0-231 0 0,0 0-168 0 0,0 0-141 0 0,0 0-100 0 0,0 0-92 0 0,0 0-78 0 0,-3 22-48 0 0,-10 72-17 0 0,13-91-176 0 0,-1 0-1 0 0,1 0 0 0 0,0 0 0 0 0,-1 0 0 0 0,1 0 1 0 0,1 0-1 0 0,-1 0 0 0 0,0 0 0 0 0,1 0 0 0 0,-1 0 1 0 0,1 0-1 0 0,0-1 0 0 0,0 1 0 0 0,0 0 0 0 0,0 0 1 0 0,1-1-1 0 0,-1 1 0 0 0,1-1 0 0 0,0 1 0 0 0,-1-1 1 0 0,1 0-1 0 0,2 2-19 0 0,4 5 99 0 0,-5-3-12 0 0,1 0 0 0 0,-1-1 0 0 0,1 0 0 0 0,1 0 0 0 0,-1 0 0 0 0,1-1 0 0 0,-1 1 0 0 0,1-1 0 0 0,1 0 0 0 0,-1 0-1 0 0,1-1 1 0 0,-1 0 0 0 0,1 0 0 0 0,0 0 0 0 0,0 0 0 0 0,0-1 0 0 0,0 0 0 0 0,1-1 0 0 0,-1 1 0 0 0,0-1 0 0 0,1 0 0 0 0,-1-1 0 0 0,1 0 0 0 0,-1 0 0 0 0,1 0 0 0 0,-1 0 0 0 0,1-1 0 0 0,1-1-87 0 0,2-4 101 0 0,0-1-1 0 0,-1 0 1 0 0,0 0 0 0 0,-1-1-1 0 0,1-1 1 0 0,-1 1 0 0 0,-1-1-1 0 0,0 0 1 0 0,0-1 0 0 0,-1 0 0 0 0,0 0-1 0 0,0 0 1 0 0,-1-1 0 0 0,-1 0-1 0 0,0 0 1 0 0,0 0 0 0 0,-1 0-1 0 0,0-7-100 0 0,2 2 21 0 0,0 5-59 0 0,-1-1-1 0 0,-1 0 1 0 0,0 0-1 0 0,-1 0 1 0 0,0 0 0 0 0,-1 0-1 0 0,0-1 1 0 0,-1-11 38 0 0,-1 21-2073 0 0,2 12-9489 0 0,1-5 109 0 0</inkml:trace>
  <inkml:trace contextRef="#ctx0" brushRef="#br0" timeOffset="109080.07">14056 2560 5337 0 0,'0'0'2859'0'0,"0"0"-1080"0"0,0 0-244 0 0,0 0 160 0 0,0 0 101 0 0,0 0-71 0 0,0 0-242 0 0,0 0-283 0 0,0 0-210 0 0,0 0-140 0 0,0 0-114 0 0,0 0-79 0 0,0 0-73 0 0,-7-8-94 0 0,-24-21-70 0 0,-14 22 903 0 0,35 11-1239 0 0,-1 1 1 0 0,1 0-1 0 0,0 0 1 0 0,0 1-1 0 0,1 0 0 0 0,0 1 1 0 0,0 0-1 0 0,0 1 1 0 0,1 0-1 0 0,0 0 1 0 0,-2 4-85 0 0,0-2 72 0 0,2 0-62 0 0,0 0 0 0 0,1 0 0 0 0,0 1 0 0 0,0-1 0 0 0,1 1-1 0 0,1 1 1 0 0,0-1 0 0 0,0 1 0 0 0,2 0 0 0 0,-1 0 0 0 0,1 0 0 0 0,1 1-1 0 0,0-1 1 0 0,1 1 0 0 0,0-1 0 0 0,1 1 0 0 0,1-1 0 0 0,0 9-10 0 0,0-18 8 0 0,-1 1-1 0 0,1-1 1 0 0,0 1 0 0 0,0-1 0 0 0,0 0 0 0 0,0 1 0 0 0,1-1 0 0 0,-1 0 0 0 0,1 0 0 0 0,0 0 0 0 0,0 0-1 0 0,0 0 1 0 0,0 0 0 0 0,0-1 0 0 0,1 1 0 0 0,-1-1 0 0 0,1 1 0 0 0,0-1 0 0 0,-1 0 0 0 0,1 0-1 0 0,0 0 1 0 0,0 0 0 0 0,1-1 0 0 0,-1 1 0 0 0,0-1 0 0 0,1 0 0 0 0,-1 0 0 0 0,2 0-8 0 0,101 11 255 0 0,-95-12-252 0 0,-1-1 0 0 0,1-1 0 0 0,-1 0 0 0 0,0 0 0 0 0,1-1 0 0 0,-1 0 0 0 0,0-1 0 0 0,-1 0 0 0 0,1-1 0 0 0,-1 0 0 0 0,0 0 0 0 0,0-1 0 0 0,0 0 0 0 0,-1 0 0 0 0,0-1 0 0 0,5-6-3 0 0,26-52-6810 0 0,-37 57 62 0 0,-2 1-5184 0 0</inkml:trace>
  <inkml:trace contextRef="#ctx0" brushRef="#br0" timeOffset="109626.127">14439 2081 10218 0 0,'0'0'3073'0'0,"0"0"-1382"0"0,0 0-586 0 0,0 0 20 0 0,0 0 42 0 0,0 0-61 0 0,0 0-168 0 0,0 0-204 0 0,0 0-154 0 0,0 0-111 0 0,0 0-54 0 0,0 0-44 0 0,-11 16-34 0 0,-36 52-21 0 0,44-62-251 0 0,-1 0 1 0 0,1 1-1 0 0,0-1 0 0 0,1 1 0 0 0,-1-1 1 0 0,1 1-1 0 0,1 0 0 0 0,-1 0 0 0 0,1 0 1 0 0,0 0-1 0 0,1 0 0 0 0,0 0 1 0 0,0 0-1 0 0,0 0-65 0 0,0 15 146 0 0,2 392 908 0 0,27-240-886 0 0,-29-173-153 0 0,1 1-1 0 0,0 0 1 0 0,-1-1 0 0 0,1 1-1 0 0,0 0 1 0 0,0-1 0 0 0,0 1-1 0 0,0-1 1 0 0,1 1 0 0 0,-1-1-1 0 0,0 0 1 0 0,1 1 0 0 0,-1-1-1 0 0,0 0 1 0 0,1 0 0 0 0,0 0-1 0 0,-1 0 1 0 0,1 0 0 0 0,0 0-1 0 0,-1-1 1 0 0,1 1 0 0 0,0-1-1 0 0,0 1 1 0 0,-1-1 0 0 0,1 1-1 0 0,0-1 1 0 0,0 0 0 0 0,0 0-1 0 0,0 0 1 0 0,-1 0 0 0 0,1 0-1 0 0,0 0 1 0 0,0-1 0 0 0,0 1-1 0 0,0-1 1 0 0,-1 1 0 0 0,1-1-1 0 0,0 1 1 0 0,0-1 0 0 0,-1 0-1 0 0,1 0 1 0 0,-1 0 0 0 0,1 0-1 0 0,-1 0 1 0 0,1 0 0 0 0,-1-1-1 0 0,0 1 1 0 0,1 0 0 0 0,-1-1-1 0 0,0 1 1 0 0,0-1-15 0 0,102-85 196 0 0,95-65-95 0 0,-197 152-100 0 0,-1-1-1 0 0,1 0 0 0 0,-1 0 0 0 0,1 0 1 0 0,-1 0-1 0 0,1 0 0 0 0,0 1 0 0 0,-1-1 1 0 0,1 0-1 0 0,0 0 0 0 0,0 1 0 0 0,-1-1 0 0 0,1 0 1 0 0,0 1-1 0 0,0-1 0 0 0,0 1 0 0 0,0-1 1 0 0,0 1-1 0 0,0 0 0 0 0,0-1 0 0 0,0 1 1 0 0,0 0-1 0 0,0 0 0 0 0,0 0 0 0 0,0 0 0 0 0,0 0 1 0 0,0 0-1 0 0,0 0 0 0 0,0 0 0 0 0,0 0 1 0 0,0 0-1 0 0,0 0 0 0 0,0 0 0 0 0,0 1 1 0 0,0-1-1 0 0,0 1 0 0 0,0-1 0 0 0,0 0 0 0 0,0 1 1 0 0,-1-1-1 0 0,1 1 0 0 0,0 0 0 0 0,0-1 1 0 0,0 1-1 0 0,-1 0 0 0 0,1 0 0 0 0,0-1 1 0 0,-1 1-1 0 0,1 0 0 0 0,0 0 0 0 0,-1 0 1 0 0,0 0-1 0 0,1 0 0 0 0,-1 0 0 0 0,1-1 0 0 0,-1 1 1 0 0,0 0-1 0 0,0 0 0 0 0,1 0 0 0 0,-1 1 1 0 0,0-1-1 0 0,0 0 0 0 0,0 0 0 0 0,0 0 1 0 0,0 0-1 0 0,0 0 0 0 0,-1 0 0 0 0,1 0 0 0 0,0 0 0 0 0,0 166 349 0 0,0-164-363 0 0,0-1 0 0 0,1 0 0 0 0,-1 0 0 0 0,1 1 0 0 0,-1-1 0 0 0,1 0 0 0 0,0 0 0 0 0,0 0 0 0 0,-1 1 0 0 0,2-1 0 0 0,-1 0 0 0 0,0 0 0 0 0,0-1 0 0 0,1 1 0 0 0,-1 0 1 0 0,1 0-1 0 0,-1-1 0 0 0,1 1 0 0 0,0-1 0 0 0,-1 1 0 0 0,1-1 0 0 0,0 0 0 0 0,0 1 0 0 0,0-1 0 0 0,0 0 0 0 0,0 0 0 0 0,1-1 0 0 0,-1 1 0 0 0,0 0 0 0 0,0-1 0 0 0,0 1 1 0 0,1-1-1 0 0,-1 0 0 0 0,0 0 14 0 0,32-10-3445 0 0,-26 6-1177 0 0,-4 4-7189 0 0</inkml:trace>
  <inkml:trace contextRef="#ctx0" brushRef="#br0" timeOffset="113220.613">15950 2051 0 0 0,'0'0'617'0'0,"0"0"997"0"0,0 0 669 0 0,0 0 346 0 0,0 0-49 0 0,0 0-378 0 0,0 0-495 0 0,0 0-464 0 0,0 0-308 0 0,0 0-200 0 0,1-2-124 0 0,-1-2 689 0 0,-7 36 690 0 0,-6 14-1385 0 0,2 0 0 0 0,2 1 0 0 0,3 0 0 0 0,1 1 0 0 0,2-1 1 0 0,2 1-1 0 0,5 25-605 0 0,-5 74 514 0 0,1-101-414 0 0,-11 70 115 0 0,8-105-168 0 0,3-11-70 0 0,0 1 0 0 0,0 0 1 0 0,0-1-1 0 0,0 1 0 0 0,0-1 0 0 0,0 1 0 0 0,0-1 0 0 0,0 1 1 0 0,0 0-1 0 0,0-1 0 0 0,-1 1 0 0 0,1-1 0 0 0,0 1 0 0 0,0-1 1 0 0,0 1-1 0 0,-1-1 0 0 0,1 1 0 0 0,0-1 0 0 0,-1 1 0 0 0,1-1 0 0 0,0 1 1 0 0,-1-1-1 0 0,1 0 0 0 0,-1 1 0 0 0,1-1 0 0 0,-1 0 0 0 0,1 1 1 0 0,-1-1-1 0 0,1 0 0 0 0,-1 1 0 0 0,1-1 0 0 0,-1 0 0 0 0,1 0 1 0 0,-1 0-1 0 0,1 1 0 0 0,-1-1 0 0 0,1 0 0 0 0,-1 0 0 0 0,0 0 1 0 0,1 0-1 0 0,-1 0 0 0 0,1 0 0 0 0,-1 0 0 0 0,1 0 0 0 0,-1-1 1 0 0,0 1-1 0 0,1 0 0 0 0,-1 0 0 0 0,1 0 0 0 0,-1 0 0 0 0,1-1 1 0 0,-1 1-1 0 0,1 0 0 0 0,-1-1 0 0 0,1 1 0 0 0,-1 0 0 0 0,1-1 1 0 0,-1 1-1 0 0,1-1 0 0 0,0 1 23 0 0,-24-20-4689 0 0,10 7-7144 0 0,10 9 4167 0 0</inkml:trace>
  <inkml:trace contextRef="#ctx0" brushRef="#br0" timeOffset="113559.255">15440 2585 9330 0 0,'0'0'2071'0'0,"0"0"-408"0"0,0 0-311 0 0,0 0-146 0 0,0 0-130 0 0,0 0-146 0 0,0 0-134 0 0,0 0-59 0 0,0 0 36 0 0,0 0-19 0 0,0 0-29 0 0,0 0-55 0 0,0 0-80 0 0,35-3-43 0 0,112-10-53 0 0,51-22 729 0 0,111-39-1451 0 0,-254 48-1858 0 0,-39 13-1523 0 0,-2-3-4099 0 0,-9 12-3278 0 0</inkml:trace>
  <inkml:trace contextRef="#ctx0" brushRef="#br0" timeOffset="113983.987">16317 2051 6705 0 0,'0'0'1928'0'0,"0"0"-400"0"0,0 0-124 0 0,0 0 32 0 0,0 0-14 0 0,0 0-127 0 0,0 0-237 0 0,0 0-208 0 0,0 0-123 0 0,0 0-96 0 0,0 0-47 0 0,0 0-56 0 0,-4 15-30 0 0,-18 115 1202 0 0,15 3-477 0 0,-1 89-557 0 0,8-75-533 0 0,22-58-25 0 0,-20-88-80 0 0,0-1 0 0 0,0 1 0 0 0,0-1 0 0 0,1 1 1 0 0,-1-1-1 0 0,0 0 0 0 0,1 0 0 0 0,-1 0 0 0 0,0 0 0 0 0,0-1 1 0 0,1 1-1 0 0,-1 0 0 0 0,0-1 0 0 0,0 0 0 0 0,0 1 0 0 0,0-1 0 0 0,1 0 1 0 0,-1 0-1 0 0,0 0 0 0 0,-1-1 0 0 0,1 1 0 0 0,0 0 0 0 0,0-1 1 0 0,0 1-1 0 0,-1-1 0 0 0,1 0 0 0 0,-1 1 0 0 0,1-1 0 0 0,-1 0 0 0 0,0 0 1 0 0,0 0-1 0 0,1 0-28 0 0,1-2 10 0 0,34-31 109 0 0,-18 14-112 0 0,1 1 0 0 0,0 1 0 0 0,2 1 0 0 0,0 1 0 0 0,1 1 0 0 0,1 1 1 0 0,0 1-1 0 0,10-4-7 0 0,-32 18-1 0 0,-1 0-1 0 0,1 1 1 0 0,0-1 0 0 0,-1 0 0 0 0,1 0 0 0 0,-1 1-1 0 0,1-1 1 0 0,-1 0 0 0 0,1 1 0 0 0,-1 0-1 0 0,1-1 1 0 0,-1 1 0 0 0,0 0 0 0 0,1 0 0 0 0,-1 0-1 0 0,0 0 1 0 0,0 0 0 0 0,1 0 0 0 0,-1 0 0 0 0,0 0-1 0 0,0 0 1 0 0,0 1 0 0 0,0-1 0 0 0,-1 0 0 0 0,1 1-1 0 0,0-1 1 0 0,0 1 0 0 0,-1-1 0 0 0,1 1-1 0 0,-1-1 1 0 0,1 1 0 0 0,-1-1 0 0 0,0 1 0 0 0,0-1-1 0 0,0 1 1 0 0,0 0 0 0 0,0-1 0 0 0,0 1 0 0 0,0-1-1 0 0,0 1 1 0 0,0-1 0 0 0,-1 1 0 0 0,1-1 0 0 0,-1 1-1 0 0,1-1 1 0 0,-1 1 0 0 0,0-1 0 0 0,1 1-1 0 0,-1-1 1 0 0,-1 1 1 0 0,2 12 57 0 0,-11 137 72 0 0,12-149-210 0 0,1-1 0 0 0,0 0 0 0 0,-1 0 0 0 0,1 0 0 0 0,0 0 0 0 0,0 0 0 0 0,0 0 0 0 0,0 0 0 0 0,0 0-1 0 0,0-1 1 0 0,0 1 0 0 0,0-1 0 0 0,0 0 0 0 0,0 1 0 0 0,0-1 0 0 0,0 0 0 0 0,0 0 0 0 0,0 0 0 0 0,0-1 0 0 0,0 1 0 0 0,0 0 0 0 0,1-1 0 0 0,-1 0-1 0 0,-1 1 1 0 0,1-1 0 0 0,0 0 0 0 0,0 0 0 0 0,0 0 0 0 0,0 0 0 0 0,0 0 0 0 0,-1 0 0 0 0,1 0 0 0 0,1-2 81 0 0,1 1-299 0 0,76-50-9253 0 0,-64 39 4444 0 0,-2 4-2894 0 0</inkml:trace>
  <inkml:trace contextRef="#ctx0" brushRef="#br0" timeOffset="114729.59">17053 2486 3113 0 0,'0'0'1941'0'0,"0"0"-264"0"0,0 0-28 0 0,0 0 168 0 0,0 0 142 0 0,0 0 3 0 0,0 0-175 0 0,0 0-323 0 0,0 0-338 0 0,0 0-269 0 0,0 0-177 0 0,0 0-122 0 0,0 0-98 0 0,-31 27-107 0 0,-94 86-102 0 0,83-64-29 0 0,41-41-183 0 0,0-6-25 0 0,0-1-1 0 0,0 0 1 0 0,0 1-1 0 0,0-1 1 0 0,0 1-1 0 0,0-1 0 0 0,0 1 1 0 0,1-1-1 0 0,-1 1 1 0 0,0 0-1 0 0,1-1 1 0 0,-1 1-1 0 0,1 0 1 0 0,0-1-1 0 0,0 1 0 0 0,-1 0 1 0 0,1-1-1 0 0,0 1 1 0 0,1 0-1 0 0,-1 0 1 0 0,0-1-1 0 0,0 1 1 0 0,1 0-1 0 0,-1-1 1 0 0,1 1-1 0 0,-1 0 0 0 0,1-1 1 0 0,0 1-1 0 0,0-1 1 0 0,-1 1-1 0 0,1-1 1 0 0,0 1-1 0 0,0-1 1 0 0,1 0-1 0 0,-1 1 0 0 0,0-1 1 0 0,0 0-1 0 0,1 0 1 0 0,-1 0-1 0 0,0 0 1 0 0,1 0-1 0 0,-1 0 1 0 0,1 0-1 0 0,0 0 0 0 0,-1-1 1 0 0,1 1-1 0 0,-1-1 1 0 0,2 1-14 0 0,7-2 105 0 0,0-1 1 0 0,-1 0-1 0 0,1-1 0 0 0,-1 0 1 0 0,0 0-1 0 0,0-1 0 0 0,0 0 1 0 0,0-1-1 0 0,-1 0 0 0 0,1 0 1 0 0,-1-1-1 0 0,-1 0 0 0 0,1 0 1 0 0,2-4-106 0 0,37-24 109 0 0,54-25-59 0 0,-99 60-55 0 0,1 0 0 0 0,-1 0 0 0 0,0 0 0 0 0,0 0 0 0 0,0 1 0 0 0,0-1 0 0 0,0 0 0 0 0,0 1 0 0 0,0-1 0 0 0,-1 1 0 0 0,1 0 0 0 0,-1 0 0 0 0,1 0 0 0 0,-1 0 0 0 0,1 0 0 0 0,-1 0 0 0 0,0 0 0 0 0,0 0 0 0 0,0 0 0 0 0,0 0 0 0 0,0 1 0 0 0,-1-1 0 0 0,1 0 0 0 0,-1 1 0 0 0,1-1 0 0 0,-1 0 0 0 0,0 1 0 0 0,0-1 0 0 0,0 1 0 0 0,0-1 0 0 0,-1 0 1 0 0,1 1-1 0 0,-1-1 0 0 0,1 0 0 0 0,-2 3 5 0 0,5 22 7 0 0,-3-22-4 0 0,0-1 0 0 0,0 1 0 0 0,0 0 1 0 0,1 0-1 0 0,0-1 0 0 0,0 1 0 0 0,0-1 1 0 0,0 1-1 0 0,1-1 0 0 0,0 1 0 0 0,0-1 1 0 0,0 0-1 0 0,0 0 0 0 0,1 0 0 0 0,0 0 1 0 0,-1 0-1 0 0,1-1 0 0 0,1 1 0 0 0,-1-1 0 0 0,0 0 1 0 0,1 0-1 0 0,0 0 0 0 0,0 0 0 0 0,0-1 1 0 0,0 1-1 0 0,0-1 0 0 0,0 0 0 0 0,0 0 1 0 0,1-1-1 0 0,-1 1 0 0 0,1-1 0 0 0,-1 0 0 0 0,4 0-3 0 0,-4 0 30 0 0,1-1 0 0 0,-1 0-1 0 0,1 0 1 0 0,-1 0 0 0 0,0-1-1 0 0,1 1 1 0 0,-1-1 0 0 0,0 0-1 0 0,0 0 1 0 0,1-1 0 0 0,-1 1-1 0 0,0-1 1 0 0,0 0 0 0 0,-1 0-1 0 0,1-1 1 0 0,0 1 0 0 0,2-3-30 0 0,111-120 692 0 0,-86 81-615 0 0,-4 6-43 0 0,-1-1-1 0 0,-1-1 1 0 0,-3-1 0 0 0,-1 0-1 0 0,1-10-33 0 0,-8 10 9 0 0,-1-1 0 0 0,-3-1 0 0 0,-1 0 0 0 0,-2 0 0 0 0,-2-1-1 0 0,0-39-8 0 0,-5 81 8 0 0,1 0 0 0 0,-1-1-1 0 0,1 1 1 0 0,-1-1 0 0 0,0 1-1 0 0,0-1 1 0 0,0 1 0 0 0,0-1-1 0 0,0 1 1 0 0,-1 0 0 0 0,1-1-1 0 0,-1 1 1 0 0,1-1 0 0 0,-1 1-1 0 0,0 0 1 0 0,0 0-1 0 0,0-1 1 0 0,0 1 0 0 0,0 0-1 0 0,-1 0 1 0 0,1 0 0 0 0,-1 0-1 0 0,1 0 1 0 0,-1 0 0 0 0,0 1-1 0 0,0-1 1 0 0,0 1 0 0 0,0-1-1 0 0,0 1 1 0 0,0-1 0 0 0,0 1-1 0 0,0 0 1 0 0,0 0-1 0 0,-1 0 1 0 0,1 0 0 0 0,0 1-1 0 0,-1-1 1 0 0,1 1 0 0 0,0-1-1 0 0,-1 1 1 0 0,1 0 0 0 0,-1 0-1 0 0,1 0 1 0 0,-1 0 0 0 0,0 0-8 0 0,-3 5 6 0 0,1 0-1 0 0,0 0 1 0 0,0 0 0 0 0,0 0 0 0 0,0 1 0 0 0,1 0 0 0 0,0 0 0 0 0,0 0 0 0 0,1 0 0 0 0,-1 1 0 0 0,1-1 0 0 0,1 1 0 0 0,-1 0 0 0 0,1 0 0 0 0,0 0 0 0 0,1 0 0 0 0,0 0 0 0 0,0 1 0 0 0,1-1 0 0 0,-1 0 0 0 0,2 7-6 0 0,-2 32 165 0 0,2 1 1 0 0,2 0-1 0 0,2-1 0 0 0,8 29-165 0 0,-2-19 141 0 0,6 17-16 0 0,-4 2 0 0 0,-3 0 1 0 0,0 62-127 0 0,-15-74 36 0 0,5-60-33 0 0,0-2-19 0 0,0-1 4 0 0,0 0-10 0 0,0 0-5 0 0,0 0 6 0 0,0-26-628 0 0,4-98-2647 0 0,0 63-1437 0 0,-3 1-5724 0 0,-1 44 2387 0 0</inkml:trace>
  <inkml:trace contextRef="#ctx0" brushRef="#br0" timeOffset="114990.558">17381 2305 5585 0 0,'0'0'3288'0'0,"0"0"-1011"0"0,0 0-390 0 0,0 0 53 0 0,0 0-53 0 0,0 0-222 0 0,0 0-368 0 0,0 0-379 0 0,0 0-275 0 0,0 0-195 0 0,0 0-104 0 0,0 0-13 0 0,0 0 47 0 0,2 1 63 0 0,28 4 203 0 0,1-1 0 0 0,0-1 0 0 0,0-2 1 0 0,-1-1-1 0 0,15-3-644 0 0,257-44 729 0 0,-269 46-1186 0 0,28-3-39 0 0,-24-5-8238 0 0,-33 8-3249 0 0</inkml:trace>
  <inkml:trace contextRef="#ctx0" brushRef="#br0" timeOffset="123147.085">11887 3686 0 0 0,'0'0'796'0'0,"0"0"659"0"0,0 0 323 0 0,0 0 128 0 0,0 0-83 0 0,0 0-208 0 0,0 0-243 0 0,0 0-174 0 0,0 0-153 0 0,1-7-82 0 0,2-8-768 0 0,0 0 1149 0 0,0-3 5324 0 0,-7 195-4736 0 0,-5 125-1449 0 0,9-293-481 0 0,1 1 0 0 0,0 0 0 0 0,1-1-1 0 0,0 1 1 0 0,1-1 0 0 0,-1 1 0 0 0,2-1 0 0 0,-1 0 0 0 0,1 0-1 0 0,1-1 1 0 0,0 1 0 0 0,0-1 0 0 0,0 0 0 0 0,5 4-2 0 0,-7-11 19 0 0,0 1 1 0 0,0-1 0 0 0,0 0 0 0 0,1 0 0 0 0,-1 0-1 0 0,1-1 1 0 0,-1 1 0 0 0,0-1 0 0 0,1 1-1 0 0,-1-1 1 0 0,1-1 0 0 0,-1 1 0 0 0,1 0 0 0 0,-1-1-1 0 0,1 1 1 0 0,-1-1 0 0 0,0 0 0 0 0,1 0-1 0 0,-1-1 1 0 0,0 1 0 0 0,0-1 0 0 0,0 1 0 0 0,0-1-1 0 0,0 0 1 0 0,0 0 0 0 0,-1 0 0 0 0,1-1 0 0 0,0 1-1 0 0,-1-1 1 0 0,2-1-20 0 0,20-22 59 0 0,-1 0 1 0 0,-1-2-1 0 0,-1 0 0 0 0,-1-1 0 0 0,-2-2 1 0 0,-1 0-1 0 0,-1 0 0 0 0,-2-1 0 0 0,9-30-59 0 0,53-136 45 0 0,-67 179-29 0 0,-9 19-31 0 0,0 0-20 0 0,0 12-144 0 0,24 241 393 0 0,20 7-47 0 0,19 172-23 0 0,-58-147-34 0 0,-5-270-101 0 0,-1 0 1 0 0,-1 0-1 0 0,0-1 0 0 0,-1 1 0 0 0,-1 0 0 0 0,0-1 0 0 0,-1 0 1 0 0,-7 14-10 0 0,12-26 7 0 0,-1-1 1 0 0,1 1-1 0 0,-1 0 1 0 0,0-1-1 0 0,0 1 1 0 0,1-1 0 0 0,-1 1-1 0 0,0-1 1 0 0,0 1-1 0 0,-1-1 1 0 0,1 0 0 0 0,0 0-1 0 0,0 1 1 0 0,-1-1-1 0 0,1 0 1 0 0,0 0-1 0 0,-1 0 1 0 0,1 0 0 0 0,-1-1-1 0 0,1 1 1 0 0,-1 0-1 0 0,0-1 1 0 0,1 1-1 0 0,-1-1 1 0 0,0 1 0 0 0,0-1-1 0 0,1 0 1 0 0,-1 0-1 0 0,0 0 1 0 0,1 0-1 0 0,-1 0 1 0 0,0 0 0 0 0,0 0-1 0 0,1 0 1 0 0,-1-1-1 0 0,0 1 1 0 0,1-1-1 0 0,-1 1 1 0 0,0-1 0 0 0,1 0-1 0 0,-1 1 1 0 0,1-1-1 0 0,-1 0 1 0 0,1 0 0 0 0,-1 0-1 0 0,0-1-7 0 0,-52-66 20 0 0,43 41-40 0 0,0-1 0 0 0,2 0 0 0 0,2-1 1 0 0,0 0-1 0 0,2 0 0 0 0,1-1 0 0 0,1 1 0 0 0,2-1 1 0 0,1 0-1 0 0,1 1 0 0 0,2-1 0 0 0,1-3 20 0 0,1 8-16 0 0,0 1-1 0 0,2 0 1 0 0,1 0-1 0 0,1 0 1 0 0,0 1-1 0 0,2 0 0 0 0,1 1 1 0 0,1 1-1 0 0,0 0 1 0 0,9-9 16 0 0,-5 9-73 0 0,0 0 0 0 0,2 1 0 0 0,0 1 1 0 0,2 1-1 0 0,21-15 73 0 0,6 9-899 0 0,-37 21-3804 0 0,0 3-4589 0 0,-11 0-1681 0 0</inkml:trace>
  <inkml:trace contextRef="#ctx0" brushRef="#br0" timeOffset="123613.388">12749 3870 9946 0 0,'0'0'2221'0'0,"0"0"-634"0"0,0 0-436 0 0,0 0-70 0 0,0 0 54 0 0,0 0-21 0 0,0 0-126 0 0,0 0-132 0 0,0 0-117 0 0,0 0-60 0 0,0 0-5 0 0,0 0-41 0 0,15 0-56 0 0,48 0-48 0 0,20-14 801 0 0,67-20 206 0 0,-25 6-799 0 0,-119 25-1064 0 0,-20 5-6113 0 0,9-1 3781 0 0,1 1-3167 0 0,1-1-5211 0 0</inkml:trace>
  <inkml:trace contextRef="#ctx0" brushRef="#br0" timeOffset="124135.891">12729 4176 5761 0 0,'0'0'2313'0'0,"0"0"-508"0"0,0 0-218 0 0,0 0 4 0 0,0 0-26 0 0,0 0-177 0 0,0 0-312 0 0,0 0-296 0 0,0 0-158 0 0,0 0-38 0 0,0 0 23 0 0,0 0 42 0 0,0 0-14 0 0,11 0-43 0 0,94-7 1033 0 0,84-48 612 0 0,-100 40-2010 0 0,-21 7 427 0 0,-39 8-7758 0 0,-18 0 801 0 0,-9 0-5396 0 0</inkml:trace>
  <inkml:trace contextRef="#ctx0" brushRef="#br0" timeOffset="125904.805">13784 3767 4081 0 0,'0'0'2502'0'0,"0"0"-767"0"0,0 0-380 0 0,0 0-15 0 0,0 0 68 0 0,0 0 51 0 0,0 0-173 0 0,0 0-297 0 0,0 0-282 0 0,0 0-208 0 0,0 0-72 0 0,0 0 28 0 0,8-11 35 0 0,30-35 13 0 0,15 16 575 0 0,-34 25-689 0 0,18-9 22 0 0,0 2 0 0 0,1 2 0 0 0,1 1 1 0 0,-1 2-1 0 0,1 2 0 0 0,0 1 0 0 0,3 3-411 0 0,-41 0 17 0 0,1 1 0 0 0,0 0 0 0 0,0 0 0 0 0,-1 0 0 0 0,1 1 0 0 0,0-1 1 0 0,0 0-1 0 0,-1 1 0 0 0,1-1 0 0 0,0 1 0 0 0,-1 0 0 0 0,1-1 0 0 0,0 1 0 0 0,-1 0 0 0 0,1 0 0 0 0,-1 0 0 0 0,1 0 0 0 0,-1 0 0 0 0,0 0 1 0 0,1 1-1 0 0,-1-1 0 0 0,0 0 0 0 0,0 1 0 0 0,0-1 0 0 0,0 0 0 0 0,0 1 0 0 0,0 0 0 0 0,0-1 0 0 0,-1 1 0 0 0,1-1 0 0 0,-1 1 0 0 0,1 0 1 0 0,-1 0-1 0 0,1-1 0 0 0,-1 1 0 0 0,0 0 0 0 0,0 0 0 0 0,0-1 0 0 0,0 1 0 0 0,0 0 0 0 0,0 0-17 0 0,-22 73 618 0 0,-10-25-509 0 0,-2-1 0 0 0,-2-1 0 0 0,-2-3 0 0 0,-10 8-109 0 0,-98 125 112 0 0,108-89-106 0 0,37-86 1 0 0,1-1 0 0 0,-1 1 0 0 0,1 0 0 0 0,0 0 0 0 0,0-1 0 0 0,0 1 0 0 0,0 0 0 0 0,0 0 0 0 0,0-1 0 0 0,1 1 0 0 0,0 0 0 0 0,-1-1 0 0 0,1 1 0 0 0,0 0-1 0 0,0-1 1 0 0,0 1 0 0 0,1-1 0 0 0,-1 0 0 0 0,1 1 0 0 0,-1-1 0 0 0,1 0 0 0 0,0 0 0 0 0,0 0 0 0 0,0 0 0 0 0,0 0 0 0 0,0 0 0 0 0,0-1 0 0 0,0 1 0 0 0,1-1 0 0 0,-1 1 0 0 0,0-1 0 0 0,1 0 0 0 0,1 1-7 0 0,15 2 119 0 0,1-1 0 0 0,0-1 0 0 0,0 0 0 0 0,0-1 0 0 0,0-1 0 0 0,-1-1 0 0 0,1-1 0 0 0,0-1 0 0 0,0 0 0 0 0,-1-2 0 0 0,0 0 0 0 0,0-1 0 0 0,6-4-119 0 0,0 3 104 0 0,56-14 116 0 0,-81 21-271 0 0,3-5-2509 0 0,0 0-838 0 0,-1 3-2461 0 0,1-1-5706 0 0</inkml:trace>
  <inkml:trace contextRef="#ctx0" brushRef="#br0" timeOffset="126245.891">14413 4054 11787 0 0,'0'0'1808'0'0,"0"0"-784"0"0,0 0-480 0 0,0 0 19 0 0,0 0 187 0 0,0 0 166 0 0,0 0 29 0 0,0 0-90 0 0,0 0-119 0 0,0 0-117 0 0,0 0-103 0 0,0 0-78 0 0,0 0-49 0 0,29-5-20 0 0,139-26 342 0 0,56-28 1256 0 0,-166 37-2515 0 0,-57 21-666 0 0,1-5-13250 0 0,-5 5 5753 0 0</inkml:trace>
  <inkml:trace contextRef="#ctx0" brushRef="#br0" timeOffset="126583.445">14695 3730 11074 0 0,'0'0'1698'0'0,"0"0"-607"0"0,0 0-398 0 0,0 0 1 0 0,0 0 166 0 0,0 0 178 0 0,0 0 57 0 0,0 0-47 0 0,0 0-108 0 0,0 0-159 0 0,0 0-143 0 0,0 0-107 0 0,0 0-58 0 0,0 23-39 0 0,3 138 612 0 0,-15 24 75 0 0,-18-36-1135 0 0,30-145-117 0 0,3 38-1869 0 0,5-34-2074 0 0,7-5-3669 0 0,-11-3-3246 0 0</inkml:trace>
  <inkml:trace contextRef="#ctx0" brushRef="#br0" timeOffset="127154.388">15464 3546 10634 0 0,'0'0'1949'0'0,"0"0"-681"0"0,0 0-359 0 0,0 0 64 0 0,0 0 166 0 0,0 0 65 0 0,0 0-88 0 0,0 0-197 0 0,0 0-211 0 0,-25 34-160 0 0,-79 106-125 0 0,56-52 178 0 0,39-64-473 0 0,1 0 0 0 0,2 0 0 0 0,0 0-1 0 0,2 1 1 0 0,0 0 0 0 0,2 0 0 0 0,1 0-1 0 0,1 0 1 0 0,1 0-128 0 0,1-18 31 0 0,-1 0-1 0 0,1-1 1 0 0,1 0-1 0 0,0 1 1 0 0,0-1 0 0 0,0 0-1 0 0,0 0 1 0 0,1 0-1 0 0,0-1 1 0 0,0 0 0 0 0,1 1-1 0 0,-1-1 1 0 0,1-1-1 0 0,0 1 1 0 0,0-1 0 0 0,1 0-1 0 0,0 0 1 0 0,-1 0-1 0 0,1-1 1 0 0,0 0 0 0 0,1 0-1 0 0,-1 0 1 0 0,0-1-1 0 0,1 0 1 0 0,0 0 0 0 0,-1-1-1 0 0,1 0 1 0 0,0 0-1 0 0,0-1 1 0 0,-1 1 0 0 0,1-1-1 0 0,0-1 1 0 0,0 1-1 0 0,0-1 1 0 0,-1-1 0 0 0,7-1-31 0 0,-7 1 34 0 0,0-1 0 0 0,1 0 1 0 0,-1 0-1 0 0,-1-1 1 0 0,1 0-1 0 0,0 0 1 0 0,-1 0-1 0 0,0 0 0 0 0,0-1 1 0 0,0 0-1 0 0,-1 0 1 0 0,1-1-1 0 0,-1 1 1 0 0,-1-1-1 0 0,1 0 0 0 0,-1 0 1 0 0,0 0-1 0 0,0 0 1 0 0,-1 0-1 0 0,1-1 1 0 0,-1 1-1 0 0,-1-1 1 0 0,1 0-1 0 0,-1 1 0 0 0,-1-1 1 0 0,1 0-1 0 0,-1 0 1 0 0,0 0-1 0 0,-1 1 1 0 0,1-1-1 0 0,-1 0 0 0 0,-1 0 1 0 0,0-3-35 0 0,0 5-17 0 0,-1 0 0 0 0,1 1-1 0 0,-1-1 1 0 0,0 1 0 0 0,1 0 0 0 0,-2 0 0 0 0,1 0 0 0 0,0 0-1 0 0,-1 1 1 0 0,0-1 0 0 0,0 1 0 0 0,0 0 0 0 0,0 0 0 0 0,-1 0-1 0 0,1 1 1 0 0,-1-1 0 0 0,1 1 0 0 0,-1 0 0 0 0,0 0 0 0 0,0 1 0 0 0,0 0-1 0 0,0 0 1 0 0,0 0 0 0 0,0 0 0 0 0,0 1 0 0 0,-1-1 17 0 0,-7 1-92 0 0,1 0 0 0 0,-1 0 0 0 0,0 1 0 0 0,1 0 1 0 0,-1 1-1 0 0,1 1 0 0 0,0 0 0 0 0,0 1 0 0 0,0 0 1 0 0,-3 2 91 0 0,-76 47-1537 0 0,39-8-6190 0 0,40-33-3431 0 0</inkml:trace>
  <inkml:trace contextRef="#ctx0" brushRef="#br0" timeOffset="129649.78">16145 3465 1000 0 0,'0'0'1399'0'0,"0"0"45"0"0,0 0 249 0 0,0 0 245 0 0,0 0 57 0 0,0 0-130 0 0,0 0-290 0 0,0 0-344 0 0,0 0-282 0 0,0 0-203 0 0,0 0-109 0 0,0 0-72 0 0,0 0-41 0 0,8 0 1032 0 0,-23 120 2532 0 0,-41 54-3000 0 0,13-46-761 0 0,11-28-200 0 0,20 0 61 0 0,48-63-96 0 0,25-33 472 0 0,72-30 567 0 0,-84 5-818 0 0,-45 18-217 0 0,-5-9-3065 0 0,-2 8 2161 0 0,-7-6-6968 0 0,8 9 4505 0 0,-2-3-8196 0 0</inkml:trace>
  <inkml:trace contextRef="#ctx0" brushRef="#br0" timeOffset="130053.349">15770 3793 8290 0 0,'0'0'4066'0'0,"0"0"-2188"0"0,0 0-965 0 0,0 0-50 0 0,0 0 164 0 0,0 0 165 0 0,0 0 6 0 0,0 0-161 0 0,0 0-167 0 0,0 0-143 0 0,0 0-138 0 0,32-7-117 0 0,99-20-110 0 0,-14 6 267 0 0,-28 8-1333 0 0,-70 11-3237 0 0,0 2-3735 0 0,-10 0-4116 0 0</inkml:trace>
  <inkml:trace contextRef="#ctx0" brushRef="#br0" timeOffset="130446.589">16609 3727 11450 0 0,'0'0'1574'0'0,"0"0"-516"0"0,0 0-67 0 0,0 0 174 0 0,0 0 101 0 0,0 0-79 0 0,0 0-266 0 0,0 0-297 0 0,0 0-153 0 0,0 0-20 0 0,0 0 44 0 0,0 0 51 0 0,7 1 41 0 0,146-2 2522 0 0,-122-5-3227 0 0,15-4-43 0 0,-23-3-8366 0 0,-21 12-3369 0 0</inkml:trace>
  <inkml:trace contextRef="#ctx0" brushRef="#br0" timeOffset="135555.319">17233 3215 6561 0 0,'0'0'2214'0'0,"0"0"-716"0"0,0 0-290 0 0,0 0 62 0 0,0 0 167 0 0,0 0 30 0 0,0 0-209 0 0,0 0-269 0 0,0 0-295 0 0,0 0-234 0 0,0 0-132 0 0,11-2 188 0 0,-1 41 1474 0 0,-2 70-435 0 0,-9-96-1492 0 0,0 0 1 0 0,1 0-1 0 0,1 0 0 0 0,0-1 0 0 0,1 1 0 0 0,0 0 0 0 0,1 0 0 0 0,4 10-63 0 0,-6-18 39 0 0,0 0-1 0 0,1 0 1 0 0,0 0-1 0 0,0 0 0 0 0,0 0 1 0 0,1-1-1 0 0,0 1 1 0 0,0 0-1 0 0,0-1 0 0 0,0 0 1 0 0,1 0-1 0 0,-1 0 1 0 0,1 0-1 0 0,0-1 0 0 0,0 1 1 0 0,1-1-1 0 0,-1 0 0 0 0,0 0 1 0 0,1-1-1 0 0,0 0 1 0 0,0 1-1 0 0,0-1 0 0 0,0-1 1 0 0,0 1-1 0 0,0-1 1 0 0,0 0-1 0 0,1 0 0 0 0,3 0-38 0 0,100-16 1157 0 0,-49-7-841 0 0,-56 0-880 0 0,-4 4-3686 0 0,0 14 714 0 0,0 0-2967 0 0,0 1-4958 0 0</inkml:trace>
  <inkml:trace contextRef="#ctx0" brushRef="#br0" timeOffset="136054.895">17657 3108 6577 0 0,'0'0'3142'0'0,"0"0"-1403"0"0,0 0-634 0 0,0 0 12 0 0,0 0 161 0 0,0 0 127 0 0,0 0-48 0 0,0 0-237 0 0,0 0-294 0 0,0 0-252 0 0,0 0-167 0 0,0 0-76 0 0,-3 3 9 0 0,-1 3-96 0 0,0 1 1 0 0,0-1 0 0 0,0 1-1 0 0,1 0 1 0 0,0 0-1 0 0,1 1 1 0 0,0-1-1 0 0,0 1 1 0 0,0-1-1 0 0,1 1 1 0 0,0 0 0 0 0,1-1-1 0 0,-1 1 1 0 0,2 7-245 0 0,-5 25 523 0 0,-19 229 1306 0 0,-10-16-1360 0 0,14-55-283 0 0,10-173-165 0 0,9-27-5497 0 0,4-2 2270 0 0,-2 1-1691 0 0,1 3-6541 0 0</inkml:trace>
  <inkml:trace contextRef="#ctx0" brushRef="#br0" timeOffset="136471.945">17835 3775 17500 0 0,'0'0'1517'0'0,"0"0"-614"0"0,0 0-241 0 0,0 0 63 0 0,0 0 117 0 0,0 0 34 0 0,0 0-107 0 0,0 0-190 0 0,0 0-179 0 0,0 0-105 0 0,0 0-62 0 0,0 0-45 0 0,0 0-25 0 0,-1 11-15 0 0,-7 76 554 0 0,8-86-650 0 0,0-1-18 0 0,0 0-8 0 0,0 0-5 0 0,0 0-10 0 0,0 0-1 0 0,29-30 26 0 0,19-35-112 0 0,-48 64 83 0 0,0 1 1 0 0,0 0-20 0 0,0 0 8 0 0,-22 30 56 0 0,17-23-126 0 0,2-3-1946 0 0,2-7-2806 0 0,1-2-3592 0 0,0 2-2911 0 0</inkml:trace>
  <inkml:trace contextRef="#ctx0" brushRef="#br0" timeOffset="137200.08">18599 3322 8226 0 0,'0'0'2844'0'0,"0"0"-1357"0"0,0 0-532 0 0,0 0 127 0 0,0 0 222 0 0,0 0 144 0 0,0 0-77 0 0,0 0-217 0 0,0 0-254 0 0,0 0-202 0 0,0 0-153 0 0,0 0-120 0 0,-8-9-51 0 0,-29-26-42 0 0,33 32-262 0 0,1 1 0 0 0,-1-1 1 0 0,0 1-1 0 0,0 0 0 0 0,-1 0 1 0 0,1 0-1 0 0,0 0 0 0 0,-1 1 0 0 0,1 0 1 0 0,-1 0-1 0 0,1 0 0 0 0,-1 0 0 0 0,0 1 1 0 0,1 0-1 0 0,-1 0 0 0 0,-3 0-70 0 0,2 0 43 0 0,-11 0 25 0 0,0 1-1 0 0,1 1 1 0 0,-1 0 0 0 0,0 1 0 0 0,1 0 0 0 0,0 2-1 0 0,0 0 1 0 0,0 1 0 0 0,0 0 0 0 0,1 1 0 0 0,0 1-1 0 0,0 0 1 0 0,1 2 0 0 0,0-1 0 0 0,1 1 0 0 0,0 1-1 0 0,1 1 1 0 0,-6 6-68 0 0,13-11 3 0 0,0 0 0 0 0,1 1 0 0 0,-1-1 0 0 0,2 1 1 0 0,-1 1-1 0 0,1-1 0 0 0,0 0 0 0 0,1 1 0 0 0,-1-1 0 0 0,2 1 0 0 0,-1 0 0 0 0,2 0 0 0 0,-1 0 0 0 0,1-1 0 0 0,0 1 0 0 0,1 5-3 0 0,0-10 8 0 0,0 0 1 0 0,1 0-1 0 0,-1-1 0 0 0,1 1 0 0 0,-1 0 0 0 0,1-1 0 0 0,0 0 0 0 0,1 1 0 0 0,-1-1 0 0 0,1 0 0 0 0,-1 0 0 0 0,1 0 0 0 0,0 0 0 0 0,0-1 0 0 0,0 1 0 0 0,0-1 0 0 0,0 0 0 0 0,1 0 0 0 0,-1 0 0 0 0,1 0 0 0 0,0-1 0 0 0,-1 1 0 0 0,1-1 0 0 0,0 0 0 0 0,0 0 0 0 0,0 0 0 0 0,0-1 0 0 0,0 1-8 0 0,114-2 552 0 0,-98-6-476 0 0,-1 0 1 0 0,0-2 0 0 0,0 0 0 0 0,0-1-1 0 0,-2-1 1 0 0,1-1 0 0 0,-1-1 0 0 0,-1 0 0 0 0,0-1-1 0 0,-1 0 1 0 0,-1-2 0 0 0,0 1 0 0 0,-1-2-1 0 0,-1 0 1 0 0,0 0 0 0 0,6-14-77 0 0,60-93 163 0 0,-109 223 209 0 0,9 7-171 0 0,5 2 1 0 0,4-1 0 0 0,5 2 0 0 0,4 58-202 0 0,-2-105-146 0 0,-2-72-4027 0 0,6 6-3094 0 0,2 3-4866 0 0</inkml:trace>
  <inkml:trace contextRef="#ctx0" brushRef="#br0" timeOffset="139438.21">19356 3152 8034 0 0,'0'0'1711'0'0,"0"0"-568"0"0,0 0-44 0 0,0 0 252 0 0,0 0 237 0 0,0 0 15 0 0,0 0-231 0 0,0 0-345 0 0,0 0-300 0 0,0 0-182 0 0,0 0-83 0 0,0 0-43 0 0,2-2-29 0 0,8-5-27 0 0,-7 5-22 0 0,-3 2-25 0 0,-14 162 3117 0 0,-9-89-3241 0 0,-3-1-1 0 0,-4-2 1 0 0,-3-1-1 0 0,-2-1 1 0 0,-25 33-192 0 0,1 5 38 0 0,58-104-37 0 0,0-1-1 0 0,0 0 0 0 0,1 1 1 0 0,-1-1-1 0 0,0 1 0 0 0,0-1 0 0 0,1 1 1 0 0,-1-1-1 0 0,1 1 0 0 0,-1 0 1 0 0,1-1-1 0 0,-1 1 0 0 0,1 0 1 0 0,0-1-1 0 0,0 1 0 0 0,0 0 0 0 0,0-1 1 0 0,0 1-1 0 0,1 0 0 0 0,-1-1 1 0 0,0 1-1 0 0,1 0 0 0 0,-1-1 1 0 0,1 1-1 0 0,0 0 0 0 0,-1-1 0 0 0,1 1 1 0 0,0-1-1 0 0,0 0 0 0 0,0 1 1 0 0,0-1-1 0 0,0 0 0 0 0,0 1 1 0 0,0-1-1 0 0,1 0 0 0 0,0 1 0 0 0,79 8 267 0 0,89-20 156 0 0,-126 2-317 0 0,-34-30-3913 0 0,-7 9-3387 0 0,-3 22 1673 0 0,0 0-5676 0 0</inkml:trace>
  <inkml:trace contextRef="#ctx0" brushRef="#br0" timeOffset="139777.377">18855 3594 10530 0 0,'0'0'3274'0'0,"0"0"-1779"0"0,0 0-743 0 0,0 0 87 0 0,0 0 240 0 0,0 0 124 0 0,0 0-37 0 0,0 0-146 0 0,31-7-172 0 0,100-20-141 0 0,141-9 1413 0 0,-242 33-2522 0 0,17 0 701 0 0,-31 2-3879 0 0,0 1-3510 0 0,-14 0-4417 0 0</inkml:trace>
  <inkml:trace contextRef="#ctx0" brushRef="#br0" timeOffset="140271.346">19573 3060 12683 0 0,'0'0'1567'0'0,"0"0"-560"0"0,0 0-153 0 0,0 0 116 0 0,0 0 70 0 0,0 0-66 0 0,0 0-197 0 0,0 0-207 0 0,0 0-150 0 0,0 0-57 0 0,0 0-30 0 0,0 0-26 0 0,0 0 5 0 0,24-7-16 0 0,76-23-17 0 0,-6 18 690 0 0,-67 13-680 0 0,-25-1-270 0 0,0 0 0 0 0,-1 0-1 0 0,1 0 1 0 0,0 0-1 0 0,0 1 1 0 0,0-1-1 0 0,-1 0 1 0 0,1 1-1 0 0,0-1 1 0 0,0 1-1 0 0,-1 0 1 0 0,1-1-1 0 0,0 1 1 0 0,-1 0-1 0 0,1 0 1 0 0,-1 0-1 0 0,1 0 1 0 0,-1 1-1 0 0,0-1 1 0 0,1 0-1 0 0,-1 0 1 0 0,0 1-1 0 0,0-1 1 0 0,0 1 0 0 0,0-1-1 0 0,0 1 1 0 0,0-1-1 0 0,0 1 1 0 0,-1 0-1 0 0,1 0 1 0 0,0-1-1 0 0,-1 1 1 0 0,0 0-1 0 0,1 0 1 0 0,-1-1-1 0 0,0 1 1 0 0,0 0-1 0 0,0 0 1 0 0,0 0-1 0 0,0-1 1 0 0,0 1-1 0 0,-1 0 1 0 0,1 0-1 0 0,-1 1-18 0 0,-29 78 532 0 0,24-72-499 0 0,0 0-1 0 0,0 0 0 0 0,1 1 0 0 0,0 0 0 0 0,1 0 0 0 0,0 0 0 0 0,1 0 0 0 0,0 1 0 0 0,0 0 0 0 0,1-1 1 0 0,0 1-1 0 0,1 0 0 0 0,1 0 0 0 0,-1 3-32 0 0,4-11 41 0 0,-1 1 1 0 0,1-1 0 0 0,0 0-1 0 0,0 0 1 0 0,0-1 0 0 0,0 1-1 0 0,1 0 1 0 0,-1-1 0 0 0,1 0-1 0 0,-1 0 1 0 0,1 0 0 0 0,0 0-1 0 0,0-1 1 0 0,0 1-1 0 0,0-1 1 0 0,0 0 0 0 0,0 0-1 0 0,0-1 1 0 0,0 1 0 0 0,0-1-1 0 0,0 0 1 0 0,0 0 0 0 0,1 0-1 0 0,-1 0 1 0 0,0-1-1 0 0,0 0 1 0 0,0 0 0 0 0,2 0-42 0 0,12 0 97 0 0,63-13-35 0 0,-59 10-1370 0 0,-9 4-5744 0 0,-9 0-4815 0 0</inkml:trace>
  <inkml:trace contextRef="#ctx0" brushRef="#br0" timeOffset="146562.539">20451 3314 0 0 0,'0'0'548'0'0,"0"0"963"0"0,0 0 327 0 0,0 0 73 0 0,0 0-44 0 0,0 0-116 0 0,0 0-120 0 0,20-6-176 0 0,58-19-168 0 0,-43 11 548 0 0,-20 11 4249 0 0,-30 11-4160 0 0,-201 62-1198 0 0,117-29-607 0 0,97-38-120 0 0,0-1 1 0 0,1 1 0 0 0,-1 0 0 0 0,1 0 0 0 0,0 0-1 0 0,0 0 1 0 0,0 0 0 0 0,0 0 0 0 0,0 0 0 0 0,1 1-1 0 0,-1-1 1 0 0,1 0 0 0 0,0 0 0 0 0,0 0 0 0 0,0 1-1 0 0,1-1 1 0 0,-1 0 0 0 0,1 0 0 0 0,-1 0 0 0 0,1 1 0 0 0,2 0 8 0 0,0 0 1 0 0,-1 0 0 0 0,1-1 0 0 0,1 1 0 0 0,-1-1 0 0 0,1 0 0 0 0,-1 0 0 0 0,1 0 0 0 0,0 0 0 0 0,0 0 0 0 0,0-1 0 0 0,0 0 0 0 0,1 0 0 0 0,-1 0 0 0 0,0 0 0 0 0,1-1-1 0 0,0 0 1 0 0,-1 0 0 0 0,1 0 0 0 0,2 0-9 0 0,218 14 619 0 0,-192-7-507 0 0,-43 13 254 0 0,-220 101 8 0 0,198-103-373 0 0,18-11 0 0 0,-1 0-1 0 0,2 1 0 0 0,-1 1 0 0 0,1 0 0 0 0,1 0 0 0 0,0 2 1 0 0,1-1-1 0 0,0 1 0 0 0,-7 11 0 0 0,16-20 5 0 0,1 0 0 0 0,0 1 0 0 0,0-1 1 0 0,0 1-1 0 0,0-1 0 0 0,1 1 0 0 0,-1-1 0 0 0,1 1 0 0 0,0 0 0 0 0,0-1 1 0 0,0 1-1 0 0,1-1 0 0 0,-1 1 0 0 0,1-1 0 0 0,0 1 0 0 0,0-1 1 0 0,0 1-1 0 0,0-1 0 0 0,0 0 0 0 0,1 1 0 0 0,0-1 0 0 0,0 0 0 0 0,0 0 1 0 0,0 0-1 0 0,0 0 0 0 0,0-1 0 0 0,1 1 0 0 0,-1-1 0 0 0,1 1 0 0 0,0-1 1 0 0,0 0-1 0 0,0 0 0 0 0,0 0 0 0 0,0 0 0 0 0,0-1 0 0 0,1 1 1 0 0,-1-1-1 0 0,0 0 0 0 0,1 0 0 0 0,-1 0 0 0 0,1 0 0 0 0,-1 0 0 0 0,1-1 1 0 0,0 0-1 0 0,-1 0 0 0 0,1 0 0 0 0,-1 0 0 0 0,1 0 0 0 0,-1-1 1 0 0,1 0-1 0 0,0 0-5 0 0,108-6 234 0 0,-109 6-366 0 0,1-1 1 0 0,-1 0-1 0 0,0 0 0 0 0,1 0 0 0 0,-1 0 0 0 0,0 0 0 0 0,0 0 0 0 0,-1-1 0 0 0,1 0 0 0 0,0 1 0 0 0,-1-1 0 0 0,1 0 0 0 0,-1 0 0 0 0,0-1 1 0 0,0 1-1 0 0,-1 0 0 0 0,1-1 0 0 0,0 0 132 0 0,5-19-4137 0 0,-2-2-4011 0 0,-4 16-3265 0 0</inkml:trace>
  <inkml:trace contextRef="#ctx0" brushRef="#br0" timeOffset="147128.257">20387 2924 9058 0 0,'0'0'2456'0'0,"0"0"-1157"0"0,0 0-664 0 0,0 0-44 0 0,0 0 196 0 0,0 0 240 0 0,0 0 110 0 0,0 0-15 0 0,0 0-78 0 0,0 0-133 0 0,0 0-148 0 0,0 0-131 0 0,0 0-93 0 0,1 21-67 0 0,7 135 836 0 0,-41 555 1547 0 0,32-671-2821 0 0,-1-1 0 0 0,-3 1 0 0 0,-1-1 0 0 0,-1 0 0 0 0,-3 0-1 0 0,-1-1 1 0 0,-2 0 0 0 0,-1 0-34 0 0,-30 78 161 0 0,37-75-130 0 0,7-41-63 0 0,-3-18-4671 0 0,3 8-1237 0 0,0 5-5395 0 0</inkml:trace>
  <inkml:trace contextRef="#ctx0" brushRef="#br0" timeOffset="147856.949">21123 3226 5681 0 0,'0'0'3508'0'0,"0"0"-1723"0"0,0 0-912 0 0,0 0-29 0 0,0 0 299 0 0,0 0 326 0 0,0 0 120 0 0,0 0-132 0 0,0 0-298 0 0,0 0-316 0 0,0 0-231 0 0,0 0-150 0 0,13 1 1338 0 0,-16 20-1350 0 0,-1 0-1 0 0,0 1 1 0 0,-2-1 0 0 0,-1-1 0 0 0,0 1 0 0 0,-1-1-1 0 0,-2 0 1 0 0,-8 14-450 0 0,15-28 63 0 0,-171 303 581 0 0,107-175-616 0 0,52-100-131 0 0,17-77-7293 0 0,0 21-783 0 0,-2 14-2837 0 0</inkml:trace>
  <inkml:trace contextRef="#ctx0" brushRef="#br0" timeOffset="148280.697">20845 3255 5129 0 0,'0'0'3341'0'0,"0"0"-1274"0"0,0 0-701 0 0,0 0-18 0 0,0 0 208 0 0,0 0 174 0 0,0 0-60 0 0,0 0-289 0 0,0 0-373 0 0,0 0-350 0 0,0 0-213 0 0,0 0-143 0 0,0 0-72 0 0,1-3 573 0 0,74 122 2522 0 0,20 42-1859 0 0,-76-111-1298 0 0,-3 1 0 0 0,-1 1 1 0 0,-3 1-1 0 0,-2 1-168 0 0,8 2 35 0 0,-15-48 730 0 0,0-7-3305 0 0,3-12-11723 0 0,-5 9 2592 0 0</inkml:trace>
  <inkml:trace contextRef="#ctx0" brushRef="#br0" timeOffset="148713.547">21432 3388 14371 0 0,'0'0'1319'0'0,"0"0"-512"0"0,0 0-71 0 0,0 0 188 0 0,0 0 186 0 0,0 0 57 0 0,0 0-172 0 0,0 0-267 0 0,0 0-236 0 0,0 0-164 0 0,0 0-76 0 0,0 0-15 0 0,0 0-7 0 0,29-4 1294 0 0,178 1 384 0 0,-141-12-2236 0 0,-66 14-1286 0 0,-8-2-9172 0 0,5 3-725 0 0</inkml:trace>
  <inkml:trace contextRef="#ctx0" brushRef="#br0" timeOffset="149007.4">21374 3642 9498 0 0,'0'0'1479'0'0,"0"0"-468"0"0,0 0-3 0 0,0 0 247 0 0,0 0 171 0 0,0 0-33 0 0,0 0-198 0 0,0 0-237 0 0,0 0-177 0 0,0 0-102 0 0,0 0-55 0 0,0 0-10 0 0,0 0 7 0 0,6 4-23 0 0,73 21 1485 0 0,65-31-392 0 0,-101 2-1605 0 0,-1 1-1613 0 0,-15-3-6709 0 0,-22 3-3816 0 0</inkml:trace>
  <inkml:trace contextRef="#ctx0" brushRef="#br0" timeOffset="166966.841">11630 5372 0 0 0,'0'0'1099'0'0,"0"0"552"0"0,0 0 99 0 0,0 0-143 0 0,0 0-135 0 0,0 0-93 0 0,0 0-75 0 0,0 0-68 0 0,2-6-58 0 0,10-31 1899 0 0,-12 36-2246 0 0,-18-17 3741 0 0,-29 10-3087 0 0,38 8-1421 0 0,0 1 0 0 0,0-1 1 0 0,0 2-1 0 0,0-1 0 0 0,1 1 0 0 0,-1 0 1 0 0,1 1-1 0 0,-1 0 0 0 0,1 0 0 0 0,0 1 1 0 0,0 0-1 0 0,0 0 0 0 0,1 1 0 0 0,-1 0 1 0 0,1 0-1 0 0,0 1 0 0 0,-3 3-64 0 0,-5 3 65 0 0,1 1 0 0 0,1 0 0 0 0,0 1 0 0 0,1 0 0 0 0,0 0 0 0 0,1 2 0 0 0,1-1 0 0 0,0 2 1 0 0,-2 6-66 0 0,5-6 58 0 0,0 0-1 0 0,2 1 1 0 0,0-1 0 0 0,1 1 0 0 0,0 0 0 0 0,2 1 0 0 0,0-1 0 0 0,1 3-58 0 0,0-16 27 0 0,1 0 0 0 0,1 0 1 0 0,-1-1-1 0 0,1 1 0 0 0,-1 0 0 0 0,1-1 0 0 0,0 1 0 0 0,1 0 0 0 0,-1-1 0 0 0,1 1 0 0 0,0-1 0 0 0,0 0 0 0 0,1 0 0 0 0,-1 1 0 0 0,1-1 0 0 0,0-1 0 0 0,0 1 0 0 0,0 0 0 0 0,0-1 0 0 0,1 0 0 0 0,-1 0 0 0 0,1 0 0 0 0,0 0 0 0 0,0 0 0 0 0,0-1 0 0 0,1 1 1 0 0,-1-1-1 0 0,0-1 0 0 0,1 1 0 0 0,-1 0 0 0 0,1-1 0 0 0,0 0 0 0 0,1 0-27 0 0,4 1 63 0 0,1-1 0 0 0,-1-1 1 0 0,1 1-1 0 0,-1-2 0 0 0,1 0 1 0 0,-1 0-1 0 0,1 0 0 0 0,-1-2 0 0 0,0 1 1 0 0,0-1-1 0 0,0-1 0 0 0,0 0 1 0 0,0 0-1 0 0,-1-1 0 0 0,0 0 0 0 0,0 0 1 0 0,0-1-1 0 0,0-1 0 0 0,-1 1 1 0 0,0-1-1 0 0,-1-1 0 0 0,0 1 0 0 0,5-7-63 0 0,2-3 28 0 0,0-2 0 0 0,-1 1-1 0 0,-1-2 1 0 0,-1 0 0 0 0,0 0-1 0 0,-2-1 1 0 0,0 0 0 0 0,-2-1 0 0 0,0 1-1 0 0,1-13-27 0 0,-7 31 2 0 0,2-10 10 0 0,0-1-1 0 0,-1 1 1 0 0,0-1 0 0 0,-1 1-1 0 0,0-1 1 0 0,-1 1 0 0 0,-1-1-1 0 0,0 1 1 0 0,-1-3-12 0 0,2 16-2 0 0,-1 0 0 0 0,1 1 0 0 0,0-1 0 0 0,0 0 0 0 0,0 0-1 0 0,-1 0 1 0 0,1 0 0 0 0,0 1 0 0 0,0-1 0 0 0,-1 0 0 0 0,1 0 0 0 0,0 0 0 0 0,-1 0 0 0 0,1 0 0 0 0,0 0 0 0 0,0 0 0 0 0,-1 0 0 0 0,1 0 0 0 0,0 0-1 0 0,-1 0 1 0 0,1 0 0 0 0,0 0 0 0 0,0 0 0 0 0,-1 0 0 0 0,1 0 0 0 0,0 0 0 0 0,0 0 0 0 0,-1 0 0 0 0,1 0 0 0 0,0 0 0 0 0,-1 0 0 0 0,1-1 0 0 0,0 1-1 0 0,0 0 1 0 0,0 0 0 0 0,-1 0 0 0 0,1 0 0 0 0,0-1 0 0 0,0 1 0 0 0,-1 0 0 0 0,1 0 0 0 0,0-1 0 0 0,0 1 0 0 0,0 0 2 0 0,-4 30-52 0 0,4-22 69 0 0,0 3-6 0 0,0-1-1 0 0,0 0 1 0 0,1 1 0 0 0,0-1 0 0 0,0 0 0 0 0,1 0 0 0 0,1 0 0 0 0,0 0 0 0 0,0 0 0 0 0,2 2-11 0 0,1 1 10 0 0,1 1 0 0 0,0-2 0 0 0,1 1 0 0 0,0-1 0 0 0,1 0 0 0 0,1 0 1 0 0,0-1-1 0 0,0-1 0 0 0,1 0 0 0 0,0 0 0 0 0,1-1 0 0 0,0 0 1 0 0,5 2-11 0 0,11-2-236 0 0,-1-37-4655 0 0,-15-1 45 0 0,1-3-5554 0 0,-7 23 3144 0 0</inkml:trace>
  <inkml:trace contextRef="#ctx0" brushRef="#br0" timeOffset="167361.965">12029 5203 1312 0 0,'0'0'2720'0'0,"0"0"-265"0"0,0 0-235 0 0,0 0-217 0 0,0 0-177 0 0,0 0-179 0 0,0 0-239 0 0,0 0-207 0 0,0 0-120 0 0,0 0-38 0 0,0 0-51 0 0,0 0-85 0 0,0 0-92 0 0,14 5-118 0 0,43 19-80 0 0,-30 16 239 0 0,-23-28-619 0 0,11 33 79 0 0,-2 1 0 0 0,-2 0-1 0 0,-2 1 1 0 0,-2 0 0 0 0,-2 1-1 0 0,-2-1 1 0 0,-2 16-316 0 0,-1-54-72 0 0,0-1 0 0 0,-1 1 0 0 0,0-1 0 0 0,0 1 0 0 0,-1-1 0 0 0,0 0 0 0 0,0 1 0 0 0,-1-1 0 0 0,0 0 0 0 0,0-1 0 0 0,-1 1 0 0 0,0 0 0 0 0,-1-1 1 0 0,0 0-1 0 0,0 0 0 0 0,0 0 0 0 0,-1-1 0 0 0,1 0 0 0 0,-2 0 0 0 0,1 0 0 0 0,-1-1 0 0 0,0 0 0 0 0,0 0 0 0 0,-5 2 72 0 0,-41 14-4011 0 0,29-12-3343 0 0,11-5-4065 0 0</inkml:trace>
  <inkml:trace contextRef="#ctx0" brushRef="#br0" timeOffset="167741.822">11352 5063 152 0 0,'0'0'1664'0'0,"0"0"-171"0"0,0 0 72 0 0,0 0 229 0 0,0 0 244 0 0,0 0 141 0 0,0 0-135 0 0,0 0-283 0 0,0 0-334 0 0,0 0-310 0 0,0 0-216 0 0,0 0-165 0 0,-32 33-89 0 0,-96 106-41 0 0,89-75-10 0 0,31-17-51 0 0,2 1 0 0 0,3-1-1 0 0,1 1 1 0 0,2 0 0 0 0,3 8-545 0 0,0-35 41 0 0,1 1 1 0 0,0-1 0 0 0,2 0-1 0 0,0-1 1 0 0,1 1-1 0 0,2-1 1 0 0,0 0 0 0 0,1-1-1 0 0,0 0 1 0 0,2-1 0 0 0,0 0-1 0 0,1-1 1 0 0,1 0-1 0 0,8 6-41 0 0,-14-15-118 0 0,1-1 0 0 0,0-1-1 0 0,0 1 1 0 0,0-2 0 0 0,1 1-1 0 0,0-1 1 0 0,0-1-1 0 0,0 0 1 0 0,1 0 0 0 0,0-1-1 0 0,-1 0 1 0 0,1-1 0 0 0,11 1 118 0 0,13 1-3868 0 0,-1-3-3371 0 0,-20-1-4142 0 0</inkml:trace>
  <inkml:trace contextRef="#ctx0" brushRef="#br0" timeOffset="170714.606">12955 5023 1328 0 0,'0'0'2219'0'0,"0"0"-314"0"0,0 0-203 0 0,0 0 33 0 0,0 0 38 0 0,0 0-48 0 0,0 0-237 0 0,0 0-386 0 0,0 0-337 0 0,0 0-177 0 0,0 0-26 0 0,0 9 36 0 0,0 390 4459 0 0,-18-259-4667 0 0,16-131-398 0 0,1-1-1 0 0,-1 1 1 0 0,0-1 0 0 0,-1 0-1 0 0,0 0 1 0 0,-1 0 0 0 0,1 0 0 0 0,-1 0-1 0 0,-1-1 1 0 0,0 1 0 0 0,0-1-1 0 0,0-1 1 0 0,-1 1 0 0 0,-2 1 8 0 0,5-47-17057 0 0,5 31 11293 0 0</inkml:trace>
  <inkml:trace contextRef="#ctx0" brushRef="#br0" timeOffset="171027.422">12795 5107 3569 0 0,'0'0'2604'0'0,"0"0"-1159"0"0,0 0-568 0 0,0 0 198 0 0,0 0 389 0 0,0 0 259 0 0,0 0-25 0 0,0 0-270 0 0,0 0-307 0 0,0 0-201 0 0,0 0-112 0 0,0 0-91 0 0,0 0-62 0 0,26-13-37 0 0,83-40-54 0 0,38 2 1146 0 0,-100 40-1582 0 0,1 1 1 0 0,1 3 0 0 0,-1 2 0 0 0,1 2 0 0 0,10 2-129 0 0,-70 23-2758 0 0,-12-6-4205 0 0,15-11 1709 0 0,2 0-3411 0 0</inkml:trace>
  <inkml:trace contextRef="#ctx0" brushRef="#br0" timeOffset="171420.332">12808 5431 4177 0 0,'0'0'2910'0'0,"0"0"-1220"0"0,0 0-484 0 0,0 0 136 0 0,0 0 216 0 0,0 0 33 0 0,0 0-199 0 0,0 0-232 0 0,0 0-154 0 0,0 0-78 0 0,0 0-45 0 0,0 0-95 0 0,19 0-110 0 0,61-4-65 0 0,18-14 817 0 0,65-14-459 0 0,-111 31-2002 0 0,-50 10-4145 0 0,-2-7 1311 0 0,0 2-7345 0 0</inkml:trace>
  <inkml:trace contextRef="#ctx0" brushRef="#br0" timeOffset="171708.77">13520 5487 14467 0 0,'0'0'874'0'0,"0"0"-382"0"0,0 0-190 0 0,0 0 143 0 0,0 0 180 0 0,0 0 91 0 0,0 0-72 0 0,0 0-224 0 0,0 0-176 0 0,-11 31-130 0 0,-33 98-80 0 0,33-83-115 0 0,11-42-467 0 0,0 7 330 0 0,4-8-7996 0 0,-2-3-2102 0 0</inkml:trace>
  <inkml:trace contextRef="#ctx0" brushRef="#br0" timeOffset="171709.77">13480 5078 14115 0 0,'0'0'1136'0'0,"0"0"-632"0"0,0 0-344 0 0,0 0-72 0 0,0 0-64 0 0,0 0-296 0 0,0 0-136 0 0,0 0-104 0 0,0 0-152 0 0,0 0-168 0 0,0 0-1057 0 0,0 0-2808 0 0,0 0-2056 0 0</inkml:trace>
  <inkml:trace contextRef="#ctx0" brushRef="#br0" timeOffset="172136.035">13688 5674 12291 0 0,'0'0'2019'0'0,"0"0"-718"0"0,0 0-244 0 0,0 0 63 0 0,0 0-29 0 0,0 0-139 0 0,0 0-252 0 0,0 0-261 0 0,0 0-128 0 0,0 0-37 0 0,0 0-16 0 0,0 0-37 0 0,0 0-24 0 0,8-19-35 0 0,27-59-54 0 0,-32 68-89 0 0,1 0 0 0 0,1 0 1 0 0,0 1-1 0 0,0-1 0 0 0,0 1 1 0 0,1 0-1 0 0,1 1 1 0 0,0-1-1 0 0,0 2 0 0 0,6-7-19 0 0,-12 13-13 0 0,0 0 0 0 0,0-1-1 0 0,0 1 1 0 0,1 0 0 0 0,-1 0-1 0 0,0 0 1 0 0,1 0 0 0 0,-1 0 0 0 0,0 0-1 0 0,1 0 1 0 0,0 1 0 0 0,-1-1-1 0 0,1 0 1 0 0,-1 1 0 0 0,1-1 0 0 0,0 1-1 0 0,-1-1 1 0 0,1 1 0 0 0,0 0-1 0 0,-1 0 1 0 0,1 0 0 0 0,0 0-1 0 0,-1 0 1 0 0,1 0 0 0 0,0 1 0 0 0,0-1-1 0 0,-1 0 1 0 0,1 1 0 0 0,-1-1-1 0 0,1 1 1 0 0,0 0 0 0 0,-1-1 0 0 0,1 1-1 0 0,-1 0 1 0 0,0 0 0 0 0,1 0-1 0 0,-1 0 1 0 0,0 0 0 0 0,1 0-1 0 0,-1 1 1 0 0,0-1 0 0 0,0 0 0 0 0,0 1-1 0 0,0-1 1 0 0,0 1 0 0 0,0-1-1 0 0,-1 1 1 0 0,1-1 0 0 0,0 1 0 0 0,-1-1-1 0 0,1 1 1 0 0,-1 0 0 0 0,0-1-1 0 0,1 1 1 0 0,-1 0 0 0 0,0-1 0 0 0,0 1-1 0 0,0 0 1 0 0,0 0 0 0 0,0 0 13 0 0,41 67 461 0 0,-39-68-382 0 0,0-1 1 0 0,0 1-1 0 0,0-1 0 0 0,0 0 0 0 0,0 1 1 0 0,0-1-1 0 0,0 0 0 0 0,0 0 0 0 0,0 0 1 0 0,0-1-1 0 0,0 1 0 0 0,0 0 0 0 0,0-1 1 0 0,0 0-1 0 0,0 1 0 0 0,0-1 0 0 0,-1 0 1 0 0,1 0-1 0 0,0 0 0 0 0,0 0 0 0 0,-1 0 1 0 0,1 0-1 0 0,0 0 0 0 0,-1-1 0 0 0,1 1 1 0 0,-1-1-1 0 0,0 1 0 0 0,2-2-79 0 0,3-4 87 0 0,0 0-1 0 0,-1-1 0 0 0,0 1 1 0 0,0-1-1 0 0,-1 0 0 0 0,1-1 1 0 0,-2 1-1 0 0,1-1 0 0 0,-1 1 0 0 0,-1-1 1 0 0,2-6-87 0 0,3 1-1482 0 0,-3 10-1799 0 0,1 3-4104 0 0,-3 1-4242 0 0</inkml:trace>
  <inkml:trace contextRef="#ctx0" brushRef="#br0" timeOffset="173235.525">14373 5354 7794 0 0,'0'0'3164'0'0,"0"0"-1275"0"0,0 0-616 0 0,0 0-132 0 0,0 0-99 0 0,0 0-151 0 0,0 0-172 0 0,0 0-215 0 0,0 0-130 0 0,0 0-76 0 0,0 0-31 0 0,0 0-41 0 0,-22 15-42 0 0,-65 50-46 0 0,54-24-18 0 0,32-34-97 0 0,-1-2 10 0 0,1-1 0 0 0,0 0-1 0 0,1 1 1 0 0,-1-1 0 0 0,1 0 0 0 0,-1 1 0 0 0,1-1 0 0 0,1 1-1 0 0,-1-1 1 0 0,1 1 0 0 0,-1-1 0 0 0,1 0 0 0 0,1 0 0 0 0,-1 1 0 0 0,1-1-1 0 0,-1 0 1 0 0,1 0 0 0 0,0 0 0 0 0,0 0 0 0 0,1-1 0 0 0,-1 1-1 0 0,1 0 1 0 0,0-1 0 0 0,0 0 0 0 0,0 0 0 0 0,0 0 0 0 0,1 0-1 0 0,-1 0 1 0 0,1-1 0 0 0,0 1 0 0 0,0-1 0 0 0,0 0 0 0 0,0 0-1 0 0,0 0 1 0 0,0-1 0 0 0,0 0 0 0 0,1 1 0 0 0,-1-2 0 0 0,0 1-1 0 0,1 0 1 0 0,-1-1 0 0 0,1 0 0 0 0,-1 0 0 0 0,0 0 0 0 0,2-1-33 0 0,2 1 122 0 0,0-1-1 0 0,-1 0 1 0 0,1 0 0 0 0,-1 0 0 0 0,1-1 0 0 0,-1-1 0 0 0,0 1 0 0 0,1-1 0 0 0,-2 0 0 0 0,1-1 0 0 0,0 0 0 0 0,-1 0-1 0 0,1 0 1 0 0,-1-1 0 0 0,0 0 0 0 0,-1 0 0 0 0,6-6-122 0 0,105-147 1373 0 0,-84 106-1224 0 0,-16 29-184 0 0,0-1 0 0 0,-2-1 0 0 0,0 0 0 0 0,-2-1 0 0 0,-1 0 0 0 0,-1-1 0 0 0,-1 0 0 0 0,-2 0 0 0 0,0-1 1 0 0,-2 0-1 0 0,0-12 35 0 0,-4 24-106 0 0,-1 1 0 0 0,-1 0 0 0 0,0-1 0 0 0,-1 1 1 0 0,-1 0-1 0 0,0 0 0 0 0,-1 1 0 0 0,-1-1 0 0 0,-1-1 106 0 0,4 10-30 0 0,-1 1 0 0 0,1 0 0 0 0,-1 0 0 0 0,0 0 0 0 0,0 0 0 0 0,-1 1 0 0 0,0 0 0 0 0,0-1 0 0 0,0 1 0 0 0,0 0 0 0 0,0 1 0 0 0,-1-1 0 0 0,1 1 0 0 0,-1 0 0 0 0,0 0 0 0 0,0 0 0 0 0,-1 1 0 0 0,1 0 0 0 0,0 0 0 0 0,-1 0 0 0 0,1 1 0 0 0,-1-1 0 0 0,0 1 0 0 0,1 1 0 0 0,-4-1 30 0 0,-1 1-10 0 0,0 0 0 0 0,1 1 1 0 0,-1 0-1 0 0,1 1 1 0 0,-1 0-1 0 0,1 0 0 0 0,0 1 1 0 0,0 0-1 0 0,0 0 0 0 0,0 1 1 0 0,1 1-1 0 0,-1-1 1 0 0,1 1-1 0 0,0 1 0 0 0,0 0 1 0 0,1 0-1 0 0,0 0 0 0 0,0 1 1 0 0,-4 4 9 0 0,1 1 45 0 0,1 1-1 0 0,0 0 1 0 0,1 1 0 0 0,0-1-1 0 0,1 1 1 0 0,1 1 0 0 0,0-1 0 0 0,1 1-1 0 0,1 0 1 0 0,0 0 0 0 0,1 1-1 0 0,0-1 1 0 0,1 1 0 0 0,1 0 0 0 0,1-1-1 0 0,0 1 1 0 0,1 0 0 0 0,1-1-1 0 0,3 15-44 0 0,2-10 126 0 0,1 0-1 0 0,2-1 0 0 0,0 0 1 0 0,0-1-1 0 0,2 0 1 0 0,0-1-1 0 0,1 0 0 0 0,1-1 1 0 0,0 0-1 0 0,1-2 0 0 0,1 1 1 0 0,1-2-1 0 0,6 5-125 0 0,33 25 514 0 0,3-2 0 0 0,1-3 0 0 0,44 21-514 0 0,-33-16 61 0 0,-66-40 106 0 0,1 0-1097 0 0,-5-2-3479 0 0,0 0-3448 0 0,-1-4-4077 0 0</inkml:trace>
  <inkml:trace contextRef="#ctx0" brushRef="#br0" timeOffset="175641.588">15569 4990 4521 0 0,'0'0'3147'0'0,"0"0"-627"0"0,0 0-535 0 0,0 0-195 0 0,0 0-96 0 0,0 0-105 0 0,0 0-239 0 0,0 0-280 0 0,0 0-264 0 0,0 0-246 0 0,0 0-175 0 0,-1-3-123 0 0,-5-7-80 0 0,4 8-50 0 0,2 13 280 0 0,31 92 1500 0 0,-17-23-1447 0 0,-3 0 1 0 0,-3 0-1 0 0,-5 1 0 0 0,-5 72-465 0 0,1-50-267 0 0,37-100-2295 0 0,-2-33-2689 0 0,-21 15-1818 0 0,-5 10-3704 0 0</inkml:trace>
  <inkml:trace contextRef="#ctx0" brushRef="#br0" timeOffset="176263.445">15971 5078 8090 0 0,'0'0'2166'0'0,"0"0"-924"0"0,0 0-541 0 0,0 0-89 0 0,0 0 203 0 0,0 0 275 0 0,0 0 121 0 0,0 0-26 0 0,0 0-153 0 0,0 0-200 0 0,0 0-158 0 0,0 0-80 0 0,0 0-51 0 0,8 19-40 0 0,28 61-2 0 0,17 20 1030 0 0,40 116-46 0 0,-75-146-1261 0 0,-2 12-18 0 0,-3-90 1329 0 0,27-92-1048 0 0,43-174-311 0 0,-38 148-881 0 0,-44 126 509 0 0,4-10-1293 0 0,-4 6-2461 0 0,-1 0-4330 0 0,0 3-3215 0 0</inkml:trace>
  <inkml:trace contextRef="#ctx0" brushRef="#br0" timeOffset="176729.126">15936 4783 7778 0 0,'0'0'2145'0'0,"0"0"-438"0"0,0 0-61 0 0,0 0 139 0 0,0 0 7 0 0,0 0-188 0 0,0 0-374 0 0,0 0-422 0 0,0 0-288 0 0,0 0-182 0 0,0 0-120 0 0,0 0-59 0 0,0 0-14 0 0,2 1 33 0 0,33 6 505 0 0,0-1 1 0 0,1-1-1 0 0,0-3 0 0 0,0-1 1 0 0,10-1-684 0 0,80 4 477 0 0,-23 7-385 0 0,-115-15 1467 0 0,-99-91-1212 0 0,53 30-353 0 0,34 16-1803 0 0,24 49 762 0 0,7 0-10414 0 0,-3 0-473 0 0</inkml:trace>
  <inkml:trace contextRef="#ctx0" brushRef="#br0" timeOffset="177304.638">16786 4890 1552 0 0,'0'0'2389'0'0,"0"0"-303"0"0,0 0-43 0 0,0 0 127 0 0,0 0 55 0 0,0 0-130 0 0,0 0-261 0 0,0 0-354 0 0,0 0-299 0 0,0 0-233 0 0,0 0-195 0 0,0 0-142 0 0,0 0-93 0 0,0-5-86 0 0,-1-17-64 0 0,-2 97 1606 0 0,-13 440 17 0 0,14-386-2433 0 0,2-129 261 0 0,0 0-35 0 0,0 0-64 0 0,0 0-111 0 0,0 0-149 0 0,0 0-192 0 0,2-7-10588 0 0,1 3-28 0 0</inkml:trace>
  <inkml:trace contextRef="#ctx0" brushRef="#br0" timeOffset="179818.944">17491 5247 0 0 0,'0'0'1362'0'0,"0"0"202"0"0,0 0 191 0 0,0 0 19 0 0,0 0-103 0 0,0 0-164 0 0,0 0-180 0 0,0 0-120 0 0,9-5-70 0 0,27-14-19 0 0,-28 14 6 0 0,-8 5-10 0 0,0 0-49 0 0,0 0-86 0 0,0 0-109 0 0,0 0-96 0 0,0 0-96 0 0,-113 15 1852 0 0,-18 62-2372 0 0,126-73-161 0 0,1 0-1 0 0,-1 0 1 0 0,1 0-1 0 0,0 1 1 0 0,0 0-1 0 0,0-1 1 0 0,0 2-1 0 0,1-1 1 0 0,0 0-1 0 0,0 0 1 0 0,0 1 0 0 0,1 0-1 0 0,0-1 1 0 0,0 1-1 0 0,0 0 1 0 0,1 0-1 0 0,0 0 1 0 0,0 0-1 0 0,0 1 1 0 0,1-1-1 0 0,0 0 1 0 0,0 0-1 0 0,1 3 4 0 0,0-6 4 0 0,0 0-1 0 0,0 0 0 0 0,1 0 1 0 0,-1 0-1 0 0,0 0 0 0 0,1-1 1 0 0,0 1-1 0 0,0-1 0 0 0,0 1 0 0 0,0-1 1 0 0,0 0-1 0 0,0 0 0 0 0,1 0 1 0 0,-1 0-1 0 0,1 0 0 0 0,-1 0 1 0 0,1-1-1 0 0,0 1 0 0 0,-1-1 1 0 0,1 1-1 0 0,0-1 0 0 0,0 0 1 0 0,0-1-1 0 0,0 1 0 0 0,0 0 0 0 0,0-1 1 0 0,0 1-1 0 0,1-1 0 0 0,-1 0 1 0 0,0 0-4 0 0,92-16 286 0 0,72-102-97 0 0,-167 117-201 0 0,1 0-1 0 0,0 0 1 0 0,0 0 0 0 0,0-1-1 0 0,0 1 1 0 0,0 0-1 0 0,0 0 1 0 0,0 0-1 0 0,1 1 1 0 0,-1-1 0 0 0,0 0-1 0 0,0 0 1 0 0,1 1-1 0 0,-1-1 1 0 0,0 0 0 0 0,1 1-1 0 0,-1-1 1 0 0,1 1-1 0 0,-1 0 1 0 0,1 0-1 0 0,-1-1 1 0 0,0 1 0 0 0,1 0-1 0 0,-1 0 1 0 0,1 0-1 0 0,-1 1 1 0 0,1-1 0 0 0,-1 0-1 0 0,1 0 1 0 0,-1 1-1 0 0,1-1 1 0 0,-1 1 0 0 0,0-1-1 0 0,1 1 1 0 0,-1 0-1 0 0,0 0 1 0 0,0-1-1 0 0,1 1 1 0 0,-1 0 0 0 0,0 0-1 0 0,0 0 1 0 0,0 0-1 0 0,0 0 1 0 0,0 1 0 0 0,0-1-1 0 0,0 0 1 0 0,-1 0-1 0 0,1 0 1 0 0,0 1-1 0 0,-1-1 1 0 0,1 1 0 0 0,0 0 12 0 0,0 3-3 0 0,1-1 0 0 0,-1 0 1 0 0,1 0-1 0 0,0-1 1 0 0,0 1-1 0 0,0 0 0 0 0,0 0 1 0 0,1-1-1 0 0,0 0 1 0 0,0 1-1 0 0,0-1 0 0 0,0 0 1 0 0,0 0-1 0 0,0-1 0 0 0,1 1 1 0 0,-1-1-1 0 0,1 0 1 0 0,0 1-1 0 0,0-2 0 0 0,0 1 1 0 0,0 0-1 0 0,0-1 1 0 0,0 0-1 0 0,0 0 0 0 0,0 0 1 0 0,1 0-1 0 0,0-1 3 0 0,10-4 61 0 0,0 0 1 0 0,0-1-1 0 0,-1-1 1 0 0,0-1-1 0 0,0 0 1 0 0,-1 0-1 0 0,1-2 0 0 0,-2 1 1 0 0,1-2-1 0 0,-1 0 1 0 0,-1 0-1 0 0,0-1 0 0 0,0 0 1 0 0,-1-1-1 0 0,-1 0 1 0 0,0-1-1 0 0,0 0 1 0 0,-2 0-1 0 0,5-10-61 0 0,13-25 71 0 0,-2-1 0 0 0,-2-2 0 0 0,-3 0 1 0 0,-1-1-1 0 0,-3 0 0 0 0,-2-1 0 0 0,-3-1 0 0 0,-1-14-71 0 0,8-167 40 0 0,-15 234-32 0 0,-1 0 0 0 0,0 0-1 0 0,0 1 1 0 0,0-1 0 0 0,0 0-1 0 0,0 0 1 0 0,0 1 0 0 0,0-1 0 0 0,0 0-1 0 0,0 0 1 0 0,0 1 0 0 0,0-1-1 0 0,0 0 1 0 0,-1 1 0 0 0,1-1-1 0 0,0 0 1 0 0,0 0 0 0 0,-1 1-1 0 0,1-1 1 0 0,-1 1 0 0 0,1-1-1 0 0,0 0 1 0 0,-1 1 0 0 0,1-1-1 0 0,-1 1 1 0 0,0-1 0 0 0,1 1 0 0 0,-1-1-1 0 0,1 1 1 0 0,-1-1 0 0 0,0 1-1 0 0,1 0 1 0 0,-1-1 0 0 0,0 1-1 0 0,1 0 1 0 0,-1 0 0 0 0,0-1-1 0 0,1 1 1 0 0,-1 0 0 0 0,0 0-1 0 0,0 0 1 0 0,0 0-8 0 0,-12 34-176 0 0,6-7 203 0 0,2-1 0 0 0,1 1 0 0 0,1 0 0 0 0,1 0 0 0 0,1 20-27 0 0,0 22 207 0 0,3 1 0 0 0,3-1 0 0 0,13 67-207 0 0,48 177 226 0 0,-46-224-196 0 0,-71-171-4376 0 0,40 59 2441 0 0,-4-6-2203 0 0,4 9-2656 0 0,4 8-2541 0 0</inkml:trace>
  <inkml:trace contextRef="#ctx0" brushRef="#br0" timeOffset="180185.627">17780 5008 3929 0 0,'0'0'2359'0'0,"0"0"-219"0"0,0 0-139 0 0,0 0-55 0 0,0 0-78 0 0,0 0-176 0 0,0 0-358 0 0,0 0-351 0 0,0 0-198 0 0,0 0-58 0 0,0 0-13 0 0,0 0-38 0 0,0 0-64 0 0,22-3-75 0 0,155-19 837 0 0,-145 20-1506 0 0,202-6 1942 0 0,-156 11-4026 0 0,-2 4-3621 0 0,-63-4-5696 0 0</inkml:trace>
  <inkml:trace contextRef="#ctx0" brushRef="#br0" timeOffset="180758.619">19242 4780 6569 0 0,'0'0'3245'0'0,"0"0"-1222"0"0,0 0-739 0 0,0 0-62 0 0,0 0 124 0 0,0 0 23 0 0,0 0-146 0 0,0 0-281 0 0,0 0-302 0 0,0 0-217 0 0,0 0-113 0 0,0 0-76 0 0,0 0-2 0 0,7 10 396 0 0,-2 3-303 0 0,0 0-1 0 0,-1 1 1 0 0,0-1 0 0 0,-1 1-1 0 0,-1 0 1 0 0,0 0 0 0 0,-1 0-1 0 0,0 0 1 0 0,-1 0 0 0 0,-1 0-1 0 0,-2 13-324 0 0,-2 12 167 0 0,-3 0 0 0 0,-1 0 0 0 0,-2-1 0 0 0,-2 0 0 0 0,-1-1 0 0 0,-14 26-167 0 0,21-49 16 0 0,-49 123 89 0 0,55-135-102 0 0,0-1 0 0 0,1 1-1 0 0,-1 0 1 0 0,1-1 0 0 0,-1 1 0 0 0,1 0-1 0 0,-1 0 1 0 0,1-1 0 0 0,0 1 0 0 0,0 0-1 0 0,0 0 1 0 0,0-1 0 0 0,0 1-1 0 0,1 0 1 0 0,-1 0 0 0 0,0-1 0 0 0,1 1-1 0 0,-1 0 1 0 0,1-1 0 0 0,0 1 0 0 0,-1 0-1 0 0,1-1 1 0 0,0 1 0 0 0,0-1-1 0 0,0 1 1 0 0,0-1 0 0 0,0 0 0 0 0,1 1-1 0 0,-1-1 1 0 0,0 0 0 0 0,0 0 0 0 0,1 0-1 0 0,-1 0 1 0 0,1 0 0 0 0,-1 0-1 0 0,1 0 1 0 0,0 0 0 0 0,-1-1 0 0 0,1 1-1 0 0,-1-1 1 0 0,1 1 0 0 0,0-1 0 0 0,0 0-1 0 0,-1 1 1 0 0,1-1-3 0 0,143-8 946 0 0,-22-17-586 0 0,-123 25-416 0 0,1 0 0 0 0,0 0 0 0 0,0 0 0 0 0,0 0 1 0 0,0 0-1 0 0,0 0 0 0 0,-1 0 0 0 0,1 0 0 0 0,0 0 0 0 0,0-1 1 0 0,0 1-1 0 0,0 0 0 0 0,-1-1 0 0 0,1 1 0 0 0,0 0 0 0 0,0-1 1 0 0,-1 1-1 0 0,1-1 0 0 0,0 1 0 0 0,-1-1 0 0 0,1 1 1 0 0,0-1-1 0 0,-1 0 0 0 0,1 1 0 0 0,-1-1 0 0 0,1 0 0 0 0,-1 1 1 0 0,1-1-1 0 0,-1 0 0 0 0,1 0 0 0 0,-1 1 0 0 0,0-1 1 0 0,0 0-1 0 0,1 0 0 0 0,-1 0 0 0 0,0 1 0 0 0,0-1 0 0 0,0 0 1 0 0,0 0-1 0 0,0 0 0 0 0,0 0 0 0 0,0 0 0 0 0,0 0 1 0 0,0 1-1 0 0,0-1 0 0 0,0 0 0 0 0,-1 0 0 0 0,1 0 0 0 0,0 1 1 0 0,-1-1-1 0 0,1 0 0 0 0,-1 0 0 0 0,1 1 0 0 0,0-1 0 0 0,-1 0 56 0 0,-7-16-4811 0 0,-1 4-3959 0 0,5 8-2391 0 0</inkml:trace>
  <inkml:trace contextRef="#ctx0" brushRef="#br0" timeOffset="181074.294">18899 5133 12611 0 0,'0'0'1315'0'0,"0"0"-597"0"0,0 0-89 0 0,0 0 261 0 0,0 0 265 0 0,0 0 112 0 0,0 0-68 0 0,0 0-217 0 0,0 0-179 0 0,0 0-98 0 0,0 0-95 0 0,36-2-66 0 0,114-9-55 0 0,126-17 922 0 0,-224 23-1383 0 0,1 1-1822 0 0,-18 3-10068 0 0,-29 1 162 0 0</inkml:trace>
  <inkml:trace contextRef="#ctx0" brushRef="#br0" timeOffset="181388.781">19746 5085 10106 0 0,'0'0'4929'0'0,"0"0"-3072"0"0,0 0-1101 0 0,0 0 43 0 0,0 0 163 0 0,0 0 128 0 0,0 0-82 0 0,0 0-206 0 0,0 0-163 0 0,0 0-139 0 0,0 0-92 0 0,0 0-69 0 0,25-3-42 0 0,79-12-78 0 0,18 10 821 0 0,-85 5-2750 0 0,3-3-4927 0 0,-40 4 1185 0 0,0 2-5444 0 0</inkml:trace>
  <inkml:trace contextRef="#ctx0" brushRef="#br0" timeOffset="181670.987">19774 5233 3649 0 0,'0'0'2446'0'0,"0"0"-1233"0"0,0 0-263 0 0,0 0 269 0 0,0 0 132 0 0,0 0-28 0 0,0 0-115 0 0,0 0-149 0 0,0 0-124 0 0,0 0-153 0 0,0 0-163 0 0,36 1-152 0 0,115 2-136 0 0,-62-15-2 0 0,-74 8-697 0 0,62-16 314 0 0,-28 4-7620 0 0,-39 12-2111 0 0</inkml:trace>
  <inkml:trace contextRef="#ctx0" brushRef="#br0" timeOffset="182009.223">20582 4710 8682 0 0,'0'0'2006'0'0,"0"0"-447"0"0,0 0-31 0 0,0 0 163 0 0,0 0 33 0 0,0 0-171 0 0,0 0-344 0 0,0 0-370 0 0,0 0-236 0 0,0 0-126 0 0,0 0-78 0 0,0 0-51 0 0,0 0-54 0 0,0 0-41 0 0,0 22 869 0 0,-15 52 50 0 0,-5 47-352 0 0,-40 177-81 0 0,27-106-711 0 0,29-149-342 0 0,3-24-2984 0 0,1-19 945 0 0,0 0-3213 0 0,0 0-6076 0 0</inkml:trace>
  <inkml:trace contextRef="#ctx0" brushRef="#br0" timeOffset="182683.683">21057 5063 1680 0 0,'0'0'1557'0'0,"0"0"-250"0"0,0 0 70 0 0,0 0 272 0 0,0 0 279 0 0,0 0 46 0 0,0 0-229 0 0,0 0-348 0 0,0 0-269 0 0,0 0-140 0 0,0 0-62 0 0,0 0-37 0 0,0 0-65 0 0,-1-5-98 0 0,-5-17-85 0 0,-33 12 2549 0 0,33 10-2996 0 0,-3 1-136 0 0,-1 1 0 0 0,1-1 1 0 0,-1 2-1 0 0,1-1 0 0 0,0 1 0 0 0,0 1 0 0 0,0-1 1 0 0,0 2-1 0 0,1-1 0 0 0,-1 1 0 0 0,1 0 1 0 0,0 1-1 0 0,1 0 0 0 0,0 0 0 0 0,-4 4-58 0 0,8-6 1 0 0,1 1 1 0 0,-1-1-1 0 0,1 1 0 0 0,0 0 0 0 0,0-1 0 0 0,1 1 0 0 0,0 0 1 0 0,-1 0-1 0 0,1 0 0 0 0,1 0 0 0 0,-1 0 0 0 0,1 0 0 0 0,0 1 0 0 0,0-1 1 0 0,1 5-2 0 0,-1-1-14 0 0,1-4 14 0 0,1-1 0 0 0,-1 0 0 0 0,1 1 0 0 0,0-1 0 0 0,0 0 0 0 0,0 0 0 0 0,0 0 0 0 0,1 0 0 0 0,0 0 0 0 0,0-1 0 0 0,0 1 0 0 0,0-1 0 0 0,0 0-1 0 0,1 0 1 0 0,1 1 0 0 0,17 19 19 0 0,1 5-16 0 0,-19-25 9 0 0,-1 0 0 0 0,1 1 1 0 0,-1 0-1 0 0,0-1 0 0 0,0 1 1 0 0,-1 0-1 0 0,1 1 0 0 0,-1-1 1 0 0,0 0-1 0 0,0 1 1 0 0,0-1-1 0 0,0 1 0 0 0,-1 0 1 0 0,0-1-1 0 0,0 1 0 0 0,0 0 1 0 0,-1 0-1 0 0,0 1-12 0 0,-1 0 52 0 0,-1-1 0 0 0,0 1 0 0 0,-1-1 0 0 0,1 0 0 0 0,-1 0 0 0 0,0 0 0 0 0,0 0 0 0 0,-1-1 0 0 0,1 1 0 0 0,-1-1 0 0 0,0 0 0 0 0,0 0 0 0 0,-1 0 0 0 0,1 0 0 0 0,-1-1 0 0 0,0 0 0 0 0,0 0 0 0 0,0 0-1 0 0,0 0 1 0 0,0-1 0 0 0,-1 0 0 0 0,1 0 0 0 0,-1 0 0 0 0,1-1 0 0 0,-1 0 0 0 0,0 0 0 0 0,1-1 0 0 0,-1 1 0 0 0,0-1 0 0 0,0 0 0 0 0,1-1 0 0 0,-3 1-52 0 0,1 0-395 0 0,-45-7 624 0 0,38-3-2764 0 0,2-7-3588 0 0,11 14-5571 0 0</inkml:trace>
  <inkml:trace contextRef="#ctx0" brushRef="#br0" timeOffset="186074.617">10864 6315 672 0 0,'0'0'754'0'0,"0"0"-386"0"0,0 0-51 0 0,0 0 313 0 0,0 0 236 0 0,0 0 139 0 0,0 0 62 0 0,0 0 5 0 0,0 0 16 0 0,0 0-21 0 0,26-9-75 0 0,84-26-73 0 0,64-6 2160 0 0,302-33 790 0 0,-291 50-3041 0 0,329-29 369 0 0,-162 27-236 0 0,-133 1-362 0 0,30-5-147 0 0,21 1-92 0 0,38 3-76 0 0,228-40 295 0 0,1 33-79 0 0,-332 25-360 0 0,-118 4-98 0 0,107-5 392 0 0,160-29-434 0 0,4-13 312 0 0,-180 33-33 0 0,155 6-279 0 0,-102 1 23 0 0,-3-8 13 0 0,-61 11-34 0 0,39 2 10 0 0,4-5-26 0 0,30 4 10 0 0,363-1 22 0 0,583 8 125 0 0,-756 7-138 0 0,270 0 42 0 0,-156-3-7 0 0,-478 10-89 0 0,-70-9-2329 0 0,-6-5-7914 0 0,6 3-1581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3046 310 4241 0 0,'0'0'2611'0'0,"0"0"-308"0"0,0 0-62 0 0,0 0 38 0 0,0 0-39 0 0,0 0-273 0 0,0 0-444 0 0,0 0-410 0 0,0 0-284 0 0,0 0-167 0 0,0 0-114 0 0,0 0-75 0 0,0 0-121 0 0,-20 11 494 0 0,67-44 90 0 0,-31 19-578 0 0,-22 17 91 0 0,-36 39-1966 0 0,34-33-2955 0 0,2 1-3985 0 0,4-9-3068 0 0</inkml:trace>
  <inkml:trace contextRef="#ctx0" brushRef="#br0" timeOffset="412.603">3068 571 5289 0 0,'0'0'2907'0'0,"0"0"-1116"0"0,0 0-248 0 0,0 0 254 0 0,0 0 183 0 0,0 0-101 0 0,0 0-389 0 0,0 0-435 0 0,0 0-256 0 0,0 0-94 0 0,0 0-57 0 0,0 0-62 0 0,0 0-85 0 0,5 15 837 0 0,-34 36-579 0 0,56-52-455 0 0,3-16 488 0 0,-62 43-380 0 0,7-4-421 0 0,25-22-91 0 0,0 0-36 0 0,0 0-54 0 0,0 0-23 0 0,13-1-1083 0 0,-4-6-389 0 0,-2 1-2845 0 0,-3 5-7261 0 0</inkml:trace>
  <inkml:trace contextRef="#ctx0" brushRef="#br0" timeOffset="-1980.618">849 63 3409 0 0,'0'0'1744'0'0,"0"0"-386"0"0,0 0-199 0 0,0 0 112 0 0,0 0 193 0 0,0 0 132 0 0,0 0-47 0 0,0 0-201 0 0,0 0-251 0 0,0 0-267 0 0,0 0-221 0 0,-14 4 497 0 0,-31 80 498 0 0,4 2 1 0 0,-28 87-1605 0 0,-5 10 396 0 0,-56 111-187 0 0,126-283 18 0 0,71-150 10 0 0,191-442-207 0 0,-199 403 50 0 0,-85 318 592 0 0,34 59-362 0 0,57 84-183 0 0,-58-262-131 0 0,-5-12 2 0 0,0 0 1 0 0,1-1 0 0 0,0 0 0 0 0,0 1 0 0 0,1-1-1 0 0,0-1 1 0 0,0 1 0 0 0,1 0 0 0 0,0-1 0 0 0,1 0-1 0 0,-1 0 1 0 0,1-1 0 0 0,1 0 0 0 0,0 2 1 0 0,-5-8 24 0 0,0 1 0 0 0,0-1 0 0 0,0 1 1 0 0,0-1-1 0 0,1 0 0 0 0,-1 0 0 0 0,0 0 1 0 0,0 0-1 0 0,0 0 0 0 0,0 0 0 0 0,0-1 1 0 0,0 1-1 0 0,0-1 0 0 0,0 1 0 0 0,0-1 0 0 0,0 0 1 0 0,-1 0-1 0 0,1 1 0 0 0,0-2 0 0 0,0 1 1 0 0,-1 0-1 0 0,1 0 0 0 0,0 0 0 0 0,-1-1-24 0 0,15-17 157 0 0,-2 0-1 0 0,-1-2 0 0 0,0 1 1 0 0,-1-2-1 0 0,-2 0 0 0 0,0 0 1 0 0,7-23-157 0 0,-7 18 62 0 0,12-26-18 0 0,-3-1 0 0 0,-2-1 0 0 0,-2-1 0 0 0,-3 0 0 0 0,-3 0 0 0 0,-2-1 0 0 0,0-52-44 0 0,-7 109-86 0 0,0 0 0 0 0,-1 0 0 0 0,1 1 1 0 0,0-1-1 0 0,-1 0 0 0 0,1 0 0 0 0,0 0 1 0 0,-1 0-1 0 0,1 0 0 0 0,0 0 0 0 0,0 0 1 0 0,-1 0-1 0 0,1-1 0 0 0,0 1 0 0 0,-1 0 0 0 0,1 0 1 0 0,0 0-1 0 0,0 0 0 0 0,-1 0 0 0 0,1 0 1 0 0,0 0-1 0 0,-1-1 0 0 0,1 1 0 0 0,0 0 1 0 0,0 0-1 0 0,0 0 0 0 0,-1-1 0 0 0,1 1 1 0 0,0 0-1 0 0,0 0 0 0 0,0-1 0 0 0,-1 1 1 0 0,1 0-1 0 0,0 0 0 0 0,0-1 0 0 0,0 1 1 0 0,0 0-1 0 0,0 0 0 0 0,0-1 0 0 0,0 1 1 0 0,0 0-1 0 0,0-1 0 0 0,0 1 86 0 0,-1 5-666 0 0,0 8-1367 0 0,1-3-2197 0 0,0 1-5854 0 0</inkml:trace>
  <inkml:trace contextRef="#ctx0" brushRef="#br0" timeOffset="-1613.238">1413 394 10410 0 0,'0'0'1737'0'0,"0"0"-404"0"0,0 0-165 0 0,0 0-10 0 0,0 0-82 0 0,0 0-192 0 0,0 0-253 0 0,0 0-225 0 0,0 0-153 0 0,0 0-81 0 0,-12 33-48 0 0,-33 101-24 0 0,43-132-94 0 0,1 0 0 0 0,0 0 0 0 0,0 1 0 0 0,0-1 0 0 0,0 0 0 0 0,0 1 0 0 0,1-1 0 0 0,-1 1 1 0 0,1-1-1 0 0,-1 1 0 0 0,1-1 0 0 0,0 1 0 0 0,0-1 0 0 0,0 1 0 0 0,1-1 0 0 0,-1 1 0 0 0,0-1 0 0 0,1 1 0 0 0,0-1 0 0 0,0 1 0 0 0,-1-1 0 0 0,1 1 0 0 0,0-1 0 0 0,1 1-6 0 0,3 5 37 0 0,-2-3 46 0 0,0 0 0 0 0,0 1 1 0 0,0-2-1 0 0,1 1 1 0 0,0 0-1 0 0,0-1 1 0 0,0 0-1 0 0,0 1 1 0 0,1-2-1 0 0,-1 1 0 0 0,1 0 1 0 0,0-1-1 0 0,0 0 1 0 0,0 0-1 0 0,1-1 1 0 0,-1 1-1 0 0,1-1 1 0 0,-1 0-1 0 0,1-1 1 0 0,0 1-1 0 0,0-1 0 0 0,-1 0 1 0 0,1-1-1 0 0,0 0 1 0 0,0 1-1 0 0,0-2 1 0 0,0 1-1 0 0,0-1 1 0 0,0 0-1 0 0,0 0 0 0 0,-1 0 1 0 0,1-1-1 0 0,0 0 1 0 0,-1 0-1 0 0,0-1 1 0 0,1 1-1 0 0,-1-1 1 0 0,0 0-1 0 0,0-1 1 0 0,0 1-1 0 0,-1-1 0 0 0,1 0 1 0 0,-1 0-1 0 0,0 0 1 0 0,0-1-1 0 0,0 1 1 0 0,2-6-84 0 0,-1 0 73 0 0,0-1 1 0 0,-1 1-1 0 0,0-1 1 0 0,-1 0-1 0 0,0 0 1 0 0,-1 0-1 0 0,0 0 1 0 0,0-1-1 0 0,-2 1 1 0 0,1 0-1 0 0,-1-1 1 0 0,-1 1-1 0 0,0-1 1 0 0,-1 1-1 0 0,-1-6-73 0 0,2 11-81 0 0,-1 0 0 0 0,1 0 0 0 0,-1 0 0 0 0,0 0 0 0 0,-1 0 0 0 0,1 0 0 0 0,-1 1 0 0 0,0-1 1 0 0,0 1-1 0 0,-1 0 0 0 0,0 0 0 0 0,0 0 0 0 0,0 0 0 0 0,0 1 0 0 0,-1 0 0 0 0,0 0 0 0 0,0 0 0 0 0,0 0 0 0 0,0 1 0 0 0,-1 0 0 0 0,1 0 0 0 0,-1 0 0 0 0,1 1 0 0 0,-1-1 0 0 0,0 2 0 0 0,0-1 0 0 0,0 0 0 0 0,-5 1 81 0 0,-19 3-2977 0 0,12 6-3829 0 0,11 0-4474 0 0</inkml:trace>
  <inkml:trace contextRef="#ctx0" brushRef="#br0" timeOffset="-1301.126">1936 41 10962 0 0,'0'0'2326'0'0,"0"0"-477"0"0,0 0-305 0 0,0 0-54 0 0,0 0-131 0 0,0 0-231 0 0,0 0-352 0 0,0 0-284 0 0,0 0-103 0 0,0 0 24 0 0,0 0 45 0 0,0 0-7 0 0,0 0-50 0 0,2 20-75 0 0,16 123 383 0 0,30 198 209 0 0,-35-161-2238 0 0,-13-179 838 0 0,0-1-273 0 0,-11-11-5078 0 0,7 7-930 0 0,2 0-4075 0 0</inkml:trace>
  <inkml:trace contextRef="#ctx0" brushRef="#br0" timeOffset="-1015.695">1724 394 7834 0 0,'0'0'1561'0'0,"0"0"-648"0"0,0 0-17 0 0,0 0 371 0 0,0 0 190 0 0,0 0-14 0 0,0 0-157 0 0,0 0-178 0 0,0 0-212 0 0,0 0-192 0 0,35 1-177 0 0,111 1-157 0 0,28-1-53 0 0,-87 16-2819 0 0,-60-3-2731 0 0,-5 4-5500 0 0,-16-12 8622 0 0</inkml:trace>
  <inkml:trace contextRef="#ctx0" brushRef="#br0" timeOffset="-370.447">2265 527 0 0 0,'0'0'1436'0'0,"0"0"699"0"0,0 0 201 0 0,0 0-79 0 0,0 0-176 0 0,0 0-247 0 0,0 0-230 0 0,0 0-224 0 0,0 0-166 0 0,0 0-110 0 0,0 0-112 0 0,0 0-60 0 0,31 7-70 0 0,97 21-110 0 0,-126-26-715 0 0,0-2 0 0 0,0 1 0 0 0,0 0 0 0 0,0 0 1 0 0,0-1-1 0 0,-1 1 0 0 0,1-1 0 0 0,0 1 0 0 0,0-1 0 0 0,1 0 0 0 0,-1 0 0 0 0,0 0 0 0 0,0 0 0 0 0,0 0 0 0 0,0 0 1 0 0,0-1-1 0 0,0 1 0 0 0,0-1 0 0 0,0 1 0 0 0,0-1 0 0 0,-1 0 0 0 0,1 0 0 0 0,0 0 0 0 0,0 0 0 0 0,0 0 0 0 0,-1 0 0 0 0,2-1-37 0 0,2-3 211 0 0,2-1-110 0 0,0 0 0 0 0,-1 0-1 0 0,1 0 1 0 0,-1-1-1 0 0,-1 1 1 0 0,1-2-1 0 0,-1 1 1 0 0,-1 0 0 0 0,1-1-1 0 0,-1 0 1 0 0,-1 0-1 0 0,1 0 1 0 0,-1-1-1 0 0,-1 1 1 0 0,0-1 0 0 0,0 0-1 0 0,0 1 1 0 0,-1-1-1 0 0,-1 0 1 0 0,1 0 0 0 0,-1 0-1 0 0,-1 0 1 0 0,0 0-1 0 0,-1-6-100 0 0,1 11-17 0 0,-1 0 1 0 0,0 0-1 0 0,1 0 0 0 0,-1 0 0 0 0,0 0 1 0 0,-1 0-1 0 0,1 1 0 0 0,-1-1 0 0 0,0 1 1 0 0,1 0-1 0 0,-1 0 0 0 0,-1 0 0 0 0,1 0 1 0 0,0 0-1 0 0,-1 1 0 0 0,0-1 0 0 0,1 1 1 0 0,-1 0-1 0 0,0 0 0 0 0,0 0 0 0 0,0 1 1 0 0,0-1-1 0 0,-1 1 0 0 0,1 0 0 0 0,0 0 1 0 0,0 1-1 0 0,-1-1 0 0 0,1 1 0 0 0,0 0 1 0 0,-1 0-1 0 0,1 1 0 0 0,0-1 0 0 0,-1 1 1 0 0,1 0-1 0 0,0 0 0 0 0,0 0 0 0 0,-1 0 1 0 0,1 1-1 0 0,-2 1 17 0 0,-9 10-35 0 0,1 1 0 0 0,0 0 0 0 0,1 1 1 0 0,1 0-1 0 0,0 1 0 0 0,2 0 0 0 0,-1 1 1 0 0,2 0-1 0 0,0 1 0 0 0,1 0 0 0 0,1 0 0 0 0,1 1 1 0 0,-4 17 34 0 0,8-31 1 0 0,-1 1 0 0 0,1 0 0 0 0,1-1 0 0 0,-1 1 0 0 0,1 0 0 0 0,0 0 0 0 0,0 0 0 0 0,1 1 0 0 0,-1-1 0 0 0,1 0 0 0 0,1 0 0 0 0,-1 0 0 0 0,1 0 0 0 0,0 0 0 0 0,1 0 0 0 0,-1 0 0 0 0,1 0 0 0 0,0-1 0 0 0,1 1 0 0 0,-1 0 0 0 0,1-1 0 0 0,0 0 1 0 0,0 0-1 0 0,1 0 0 0 0,0 0 0 0 0,0 0 0 0 0,3 3-1 0 0,8-1-20 0 0,1-1 1 0 0,-1 0-1 0 0,1-1 1 0 0,0 0 0 0 0,1-1-1 0 0,-1-1 1 0 0,1-1-1 0 0,-1 0 1 0 0,1-1-1 0 0,0-1 1 0 0,-1-1-1 0 0,1 0 1 0 0,0-1 0 0 0,4-2 19 0 0,28-10-1576 0 0,-19 1-6909 0 0,-27 12 6890 0 0,6-4-9945 0 0</inkml:trace>
  <inkml:trace contextRef="#ctx0" brushRef="#br0" timeOffset="2386.343">1 1234 2016 0 0,'0'0'1082'0'0,"0"0"-442"0"0,0 0-170 0 0,0 0 267 0 0,0 0 437 0 0,0 0 349 0 0,0 0 141 0 0,0 0-77 0 0,0 0-197 0 0,0 0-195 0 0,0 0-167 0 0,16-8-115 0 0,107-43 1378 0 0,92 21 1156 0 0,416 12-760 0 0,-491 11-2369 0 0,122-8 848 0 0,53-18-1166 0 0,447-85 1186 0 0,-592 115-977 0 0,18 24 336 0 0,-54-24 137 0 0,-29-5-473 0 0,-51 8-1441 0 0,-54 5-2980 0 0,0-3-1413 0 0,0-1-6856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0 0 0,'0'0'1962'0'0,"0"0"58"0"0,0 0-23 0 0,0 0-24 0 0,0 0-87 0 0,0 0-128 0 0,0 0-146 0 0,0 0-46 0 0,0 0-53 0 0,0 0-146 0 0,0 0-194 0 0,21-3-246 0 0,137-30 1056 0 0,-132 26-1689 0 0,-1-1-1 0 0,0-1 1 0 0,-1-1 0 0 0,0-1 0 0 0,0-1 0 0 0,-2-1 0 0 0,1-2 0 0 0,-1 0-294 0 0,4-21 835 0 0,-26 35-585 0 0,0 1-11 0 0,0 0-51 0 0,0 0-73 0 0,0 0-62 0 0,0 5-86 0 0,9 165 365 0 0,55 193 21 0 0,-60-347 476 0 0,-1-38 566 0 0,-2 5-1624 0 0,8-25 255 0 0,2 0-1 0 0,1 0 0 0 0,3 1 1 0 0,9-18-26 0 0,1-5 10 0 0,86-276-408 0 0,-108 326 413 0 0,-1 4-1315 0 0,-1 10-7533 0 0,0 7-2769 0 0</inkml:trace>
  <inkml:trace contextRef="#ctx0" brushRef="#br0" timeOffset="437.96">853 634 0 0 0,'0'0'2730'0'0,"0"0"-135"0"0,0 0-232 0 0,0 0-222 0 0,0 0-222 0 0,0 0-91 0 0,0 0-110 0 0,0 0-168 0 0,0 0-210 0 0,0 0-269 0 0,0 0-199 0 0,0 0-168 0 0,0 0-133 0 0,28-4-100 0 0,88-13-45 0 0,-69-4 159 0 0,-44 15-461 0 0,1 1-31 0 0,0 0 1 0 0,0 0 0 0 0,0-1 0 0 0,-1 1 0 0 0,0-1 0 0 0,0 0 0 0 0,-1 0 0 0 0,1 0-1 0 0,-1 0 1 0 0,-1-1 0 0 0,1 1 0 0 0,-1-1 0 0 0,0 1 0 0 0,-1-1 0 0 0,1 1 0 0 0,-1-1-1 0 0,0 1 1 0 0,-1-1-94 0 0,-1 4 0 0 0,0 0 0 0 0,0 0 0 0 0,0 1 0 0 0,0-1 0 0 0,-1 0 0 0 0,1 1 0 0 0,-1 0 0 0 0,1 0 0 0 0,-1-1 0 0 0,0 2 0 0 0,0-1 0 0 0,0 0 0 0 0,0 0 0 0 0,0 1 0 0 0,0 0 0 0 0,-1 0 0 0 0,1 0 0 0 0,0 0 0 0 0,-1 0 0 0 0,1 0 0 0 0,0 1 0 0 0,-1 0 0 0 0,1 0 0 0 0,-1 0 0 0 0,1 0 0 0 0,-1 0 0 0 0,1 1 0 0 0,-1-1 0 0 0,1 1 0 0 0,0 0 0 0 0,-1 0 0 0 0,1 0 0 0 0,0 1 0 0 0,0-1 0 0 0,0 1 0 0 0,0 0 0 0 0,-2 1 0 0 0,-7 4-4 0 0,1 2-1 0 0,-1-1 1 0 0,2 1 0 0 0,-1 1-1 0 0,1 0 1 0 0,1 0-1 0 0,0 1 1 0 0,0 1 0 0 0,1-1-1 0 0,0 1 1 0 0,1 0-1 0 0,1 1 1 0 0,0 0 0 0 0,0 0-1 0 0,1 0 1 0 0,1 1-1 0 0,0-1 1 0 0,1 1 0 0 0,1 0-1 0 0,0 0 1 0 0,1 0-1 0 0,0 0 1 0 0,1 3 4 0 0,2-10 27 0 0,1 0 0 0 0,-1 0 0 0 0,1 0 0 0 0,0 0 1 0 0,1 0-1 0 0,-1-1 0 0 0,1 0 0 0 0,1 0 0 0 0,-1 0 0 0 0,1 0 0 0 0,0-1 0 0 0,0 1 1 0 0,1-1-1 0 0,0 0 0 0 0,-1-1 0 0 0,2 0 0 0 0,-1 0 0 0 0,0 0 0 0 0,1-1 1 0 0,0 1-1 0 0,0-2 0 0 0,0 1 0 0 0,0-1 0 0 0,0 0 0 0 0,0 0 0 0 0,1-1 0 0 0,-1 0 1 0 0,0 0-1 0 0,1-1 0 0 0,-1 0 0 0 0,1 0 0 0 0,-1-1-27 0 0,6 1 6 0 0,0 0-1 0 0,-1-1 1 0 0,1 0 0 0 0,-1-1-1 0 0,0 0 1 0 0,0-1-1 0 0,1-1 1 0 0,-2 0 0 0 0,1 0-1 0 0,0-1 1 0 0,-1-1-1 0 0,0 0 1 0 0,0 0 0 0 0,-1-1-1 0 0,0 0-5 0 0,42-36-1187 0 0,-21 13-2803 0 0,-20 18-2658 0 0,-1 4-5267 0 0</inkml:trace>
  <inkml:trace contextRef="#ctx0" brushRef="#br0" timeOffset="746.423">1699 446 13643 0 0,'0'0'2214'0'0,"0"0"-793"0"0,0 0-372 0 0,0 0-77 0 0,0 0-55 0 0,0 0-83 0 0,0 0-149 0 0,0 0-163 0 0,0 0-134 0 0,0 0-116 0 0,-31 0-41 0 0,-101 5-75 0 0,63 11 35 0 0,61-10-152 0 0,-2-1-20 0 0,2 1-1 0 0,-1 0 0 0 0,1 0 0 0 0,0 1 1 0 0,0 0-1 0 0,0 0 0 0 0,1 1 0 0 0,0 0 1 0 0,1 0-1 0 0,0 1 0 0 0,0 0 0 0 0,1 0 1 0 0,0 0-1 0 0,1 1 0 0 0,0 0 0 0 0,0-1 1 0 0,1 1-1 0 0,0 1 0 0 0,1-1 0 0 0,0 0 1 0 0,0 1-1 0 0,1 8-18 0 0,3-11 9 0 0,1 0 1 0 0,0-1-1 0 0,0 1 1 0 0,0-1-1 0 0,1 0 1 0 0,0 0-1 0 0,1 0 1 0 0,-1 0-1 0 0,1-1 0 0 0,1 0 1 0 0,-1 0-1 0 0,1 0 1 0 0,0 0-1 0 0,0-1 1 0 0,1 0-1 0 0,-1-1 1 0 0,1 1-1 0 0,0-1 1 0 0,1-1-1 0 0,-1 1 1 0 0,0-1-1 0 0,1 0 1 0 0,0-1-1 0 0,0 0 0 0 0,0 0 1 0 0,0-1-1 0 0,0 0 1 0 0,0 0-1 0 0,0-1 1 0 0,5 0-10 0 0,-1 0-60 0 0,0 0 1 0 0,0 0 0 0 0,0-1-1 0 0,1-1 1 0 0,-2 0 0 0 0,1-1-1 0 0,0 0 1 0 0,0-1-1 0 0,-1 0 1 0 0,0-1 0 0 0,0 0-1 0 0,0 0 1 0 0,0-1-1 0 0,-1-1 1 0 0,0 0 0 0 0,-1 0-1 0 0,3-3 60 0 0,43-50-2607 0 0,-33 33-928 0 0,-6 8-1157 0 0,-5 4-3411 0 0</inkml:trace>
  <inkml:trace contextRef="#ctx0" brushRef="#br0" timeOffset="1046.986">2138 0 15459 0 0,'0'0'2431'0'0,"0"0"-984"0"0,0 0-581 0 0,0 0-181 0 0,0 0 5 0 0,0 0 45 0 0,0 0-62 0 0,0 0-123 0 0,0 0-57 0 0,0 0-41 0 0,-14 37-25 0 0,-42 115-20 0 0,0 61 662 0 0,49-186-1040 0 0,1 1 0 0 0,0 1 0 0 0,3-1 0 0 0,0 1-1 0 0,2-1 1 0 0,1 1 0 0 0,1 0 0 0 0,1-1 0 0 0,2 1 0 0 0,1-1-1 0 0,1 0 1 0 0,1 0 0 0 0,10 23-29 0 0,-15-47-145 0 0,0 1-1 0 0,0-1 1 0 0,1 1 0 0 0,0-1-1 0 0,-1 0 1 0 0,1 0-1 0 0,1 0 1 0 0,-1-1 0 0 0,1 1-1 0 0,-1-1 1 0 0,1 0 0 0 0,0 0-1 0 0,0 0 1 0 0,0 0 0 0 0,2 0 145 0 0,-3-21-7221 0 0,-3 14 2268 0 0,0-3-6756 0 0</inkml:trace>
  <inkml:trace contextRef="#ctx0" brushRef="#br0" timeOffset="1455.149">1734 457 11658 0 0,'0'0'3208'0'0,"0"0"-2009"0"0,0 0-651 0 0,0 0 159 0 0,0 0 238 0 0,0 0 131 0 0,0 0 13 0 0,0 0-84 0 0,0 0-141 0 0,35 1-150 0 0,110 1-149 0 0,256 2 236 0 0,-250-18-2831 0 0,-150 14 1978 0 0,-1 0 62 0 0,0 0 40 0 0,-19 11 155 0 0,-80 63 286 0 0,89-65-456 0 0,1-1 1 0 0,0 2-1 0 0,0-1 0 0 0,1 1 1 0 0,0 0-1 0 0,1 1 0 0 0,0 0 1 0 0,1 0-1 0 0,0 0 0 0 0,0 1 1 0 0,1 0-1 0 0,1 0 0 0 0,0 0 1 0 0,1 1-1 0 0,0-1 0 0 0,1 1 1 0 0,0 0-1 0 0,1 11-35 0 0,3-19 63 0 0,0-1 0 0 0,1 0 0 0 0,0 1 0 0 0,0-1-1 0 0,0 0 1 0 0,0 0 0 0 0,0-1 0 0 0,1 1 0 0 0,0-1 0 0 0,0 0 0 0 0,0 0 0 0 0,0 0-1 0 0,0 0 1 0 0,0-1 0 0 0,1 0 0 0 0,-1 1 0 0 0,1-2 0 0 0,0 1 0 0 0,0 0 0 0 0,0-1-1 0 0,-1 0 1 0 0,1 0 0 0 0,0-1 0 0 0,0 1 0 0 0,0-1 0 0 0,0 0 0 0 0,4-1-63 0 0,-2 0 41 0 0,1 0 1 0 0,-1 0-1 0 0,0-1 0 0 0,0 0 1 0 0,1-1-1 0 0,-2 1 0 0 0,1-1 1 0 0,0-1-1 0 0,0 1 0 0 0,-1-1 1 0 0,0 0-1 0 0,0-1 1 0 0,0 0-1 0 0,0 0 0 0 0,-1 0 1 0 0,0 0-1 0 0,0-1 0 0 0,0 0 1 0 0,-1 0-1 0 0,0 0 1 0 0,0 0-1 0 0,0-1 0 0 0,-1 0 1 0 0,0 1-1 0 0,0-1 0 0 0,-1 0 1 0 0,0-1-1 0 0,0 1 0 0 0,-1 0 1 0 0,0-1-1 0 0,0 1 1 0 0,0-1-1 0 0,-1 1 0 0 0,0 0 1 0 0,-1-1-1 0 0,0 1 0 0 0,0-1 1 0 0,0 1-1 0 0,-1 0 1 0 0,0 0-1 0 0,-1-1 0 0 0,1 1 1 0 0,-1 1-1 0 0,-1-1 0 0 0,1 0 1 0 0,-1 1-1 0 0,-2-3-41 0 0,1 3-170 0 0,1 1-1 0 0,-1-1 1 0 0,0 1 0 0 0,-1 0-1 0 0,1 0 1 0 0,-1 0-1 0 0,0 1 1 0 0,0 0 0 0 0,0 0-1 0 0,-1 1 1 0 0,1 0-1 0 0,-1 0 1 0 0,0 0 0 0 0,-3 0 170 0 0,-39-3-9991 0 0,42 6-1779 0 0</inkml:trace>
  <inkml:trace contextRef="#ctx0" brushRef="#br0" timeOffset="1718.73">2642 866 12619 0 0,'0'0'1937'0'0,"0"0"-239"0"0,0 0-32 0 0,0 0-62 0 0,0 0-142 0 0,0 0-217 0 0,0 0-272 0 0,0 0-184 0 0,0 0-153 0 0,0 0-102 0 0,0 0-72 0 0,0 0-67 0 0,-6-34-60 0 0,-15-106-55 0 0,24 68 94 0 0,2 59-281 0 0,1 0-62 0 0,0 0 0 0 0,1 0 1 0 0,0 0-1 0 0,1 1 0 0 0,0 0 1 0 0,1 0-1 0 0,0 1 1 0 0,1 0-1 0 0,1 1 0 0 0,-1 0 1 0 0,2 1-1 0 0,-1 0 0 0 0,1 0 1 0 0,1 2-1 0 0,-1-1 0 0 0,1 2 1 0 0,0-1-1 0 0,1 2 0 0 0,0 0 1 0 0,5-1-32 0 0,-16 5-73 0 0,0 0 1 0 0,0 0-1 0 0,0 0 1 0 0,1 1 0 0 0,-1-1-1 0 0,0 1 1 0 0,0 0-1 0 0,0 0 1 0 0,1 0-1 0 0,-1 0 1 0 0,0 1 0 0 0,0-1-1 0 0,0 1 1 0 0,0 0-1 0 0,0 0 1 0 0,0 0 0 0 0,0 0-1 0 0,0 1 1 0 0,2 0 72 0 0,4 8-4343 0 0,-4 4-3887 0 0,-3-7-4350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29 2064 0 0,'0'0'2648'0'0,"0"0"-571"0"0,0 0-71 0 0,0 0 115 0 0,0 0-9 0 0,0 0-226 0 0,0 0-396 0 0,0 0-370 0 0,0 0-244 0 0,0 0-137 0 0,0 0-104 0 0,0 0-83 0 0,0 0-50 0 0,-15-5-49 0 0,-50-14-65 0 0,60 18-334 0 0,1 0 0 0 0,0 0 0 0 0,-1 0 0 0 0,1 1 0 0 0,-1 0 0 0 0,1 0 0 0 0,-1 0 0 0 0,1 0 0 0 0,0 1 0 0 0,-1 0 0 0 0,1 0 0 0 0,-1 0 0 0 0,1 0 0 0 0,0 1 0 0 0,0-1 0 0 0,0 1 0 0 0,0 0 0 0 0,0 1 0 0 0,-3 1-54 0 0,-11 6 201 0 0,9-6-115 0 0,0 0 0 0 0,0 0 1 0 0,1 1-1 0 0,-1 0 0 0 0,1 0 1 0 0,0 1-1 0 0,1 0 0 0 0,0 1 1 0 0,0 0-1 0 0,0 0 0 0 0,1 0 1 0 0,-2 3-87 0 0,7-8 13 0 0,-1 1 0 0 0,1 0 0 0 0,0 0 0 0 0,0-1 0 0 0,0 1 0 0 0,0 0 0 0 0,1 0 0 0 0,-1 0 0 0 0,1 0 0 0 0,0 0-1 0 0,0 0 1 0 0,0 0 0 0 0,0 0 0 0 0,0 0 0 0 0,1 0 0 0 0,-1 0 0 0 0,1 0 0 0 0,0 0 0 0 0,0-1 0 0 0,0 1 0 0 0,0 0 0 0 0,0 0 0 0 0,1-1 0 0 0,-1 1 0 0 0,1-1 0 0 0,0 1 0 0 0,-1-1 0 0 0,1 0 0 0 0,0 1 0 0 0,1-1 0 0 0,0 1-13 0 0,82 60 333 0 0,-75-56-307 0 0,2 0 47 0 0,-6-4-46 0 0,1 0 1 0 0,-1 0-1 0 0,0 1 1 0 0,0-1-1 0 0,0 1 0 0 0,-1 1 1 0 0,1-1-1 0 0,-1 1 0 0 0,0 0 1 0 0,0 0-1 0 0,-1 0 0 0 0,0 1 1 0 0,0 0-1 0 0,0 0 1 0 0,0 0-1 0 0,-1 0 0 0 0,0 0 1 0 0,0 1-1 0 0,-1-1 0 0 0,0 1 1 0 0,0 0-1 0 0,0 3-27 0 0,-2-5 60 0 0,0 0 1 0 0,0 0-1 0 0,-1 1 1 0 0,0-1-1 0 0,0 0 0 0 0,0 0 1 0 0,-1 0-1 0 0,0 0 0 0 0,0 0 1 0 0,0-1-1 0 0,0 1 1 0 0,-1 0-1 0 0,1-1 0 0 0,-1 0 1 0 0,-1 0-1 0 0,1 0 0 0 0,0 0 1 0 0,-1 0-1 0 0,0 0 1 0 0,0-1-1 0 0,0 0 0 0 0,-1 1-60 0 0,-11 7 44 0 0,-1 0-1 0 0,1-2 0 0 0,-1 0 0 0 0,-1 0 0 0 0,0-2 1 0 0,0 0-1 0 0,0-1 0 0 0,-1-1 0 0 0,0-1 0 0 0,-14 1-43 0 0,-61-4-9 0 0,91-1-54 0 0,1-1-1 0 0,-1 0 1 0 0,0 0 0 0 0,0 0-1 0 0,1 0 1 0 0,-1 0 0 0 0,1 0-1 0 0,-1-1 1 0 0,1 1 0 0 0,0-1-1 0 0,0 0 1 0 0,0 0 0 0 0,-1 1-1 0 0,1-1 1 0 0,1-1 0 0 0,-1 1-1 0 0,0 0 1 0 0,1 0 0 0 0,-1-1-1 0 0,1 1 1 0 0,-1-1 0 0 0,0-1 63 0 0,9-37-3909 0 0,-2 35 2834 0 0,5-5-2473 0 0,-3 4-1682 0 0,4-1-6422 0 0</inkml:trace>
  <inkml:trace contextRef="#ctx0" brushRef="#br0" timeOffset="381.03">693 107 9634 0 0,'0'0'4698'0'0,"0"0"-2671"0"0,0 0-1004 0 0,0 0-161 0 0,0 0 15 0 0,0 0 21 0 0,0 0-66 0 0,0 0-180 0 0,0 0-205 0 0,0 0-147 0 0,0 0-107 0 0,0 0-55 0 0,-17 33-14 0 0,-50 106-20 0 0,65-137-100 0 0,1 0 0 0 0,-1 0 1 0 0,1 0-1 0 0,0 0 0 0 0,-1 0 0 0 0,1 0 1 0 0,0 0-1 0 0,0 0 0 0 0,1 1 0 0 0,-1-1 1 0 0,0 0-1 0 0,1 1 0 0 0,0-1 0 0 0,-1 1 1 0 0,1-1-1 0 0,0 0 0 0 0,0 1 1 0 0,0-1-1 0 0,0 1 0 0 0,1-1 0 0 0,-1 0 1 0 0,1 1-1 0 0,0-1 0 0 0,-1 0 0 0 0,1 0 1 0 0,0 1-1 0 0,0-1 0 0 0,1 2-4 0 0,3 3 22 0 0,-1-1 37 0 0,1 1-1 0 0,-1-1 0 0 0,1 0 1 0 0,0 0-1 0 0,0-1 0 0 0,1 1 1 0 0,0-1-1 0 0,0 0 0 0 0,0-1 1 0 0,1 0-1 0 0,-1 0 0 0 0,1 0 1 0 0,0-1-1 0 0,0 0 0 0 0,0 0 1 0 0,0 0-1 0 0,1-1 0 0 0,-1 0 1 0 0,1-1-1 0 0,0 0 0 0 0,-1 0 1 0 0,1 0-1 0 0,0-1 0 0 0,-1 0 1 0 0,1-1-1 0 0,0 0 0 0 0,5-1-58 0 0,-6-1 45 0 0,0 0-1 0 0,0-1 0 0 0,0 0 1 0 0,-1 0-1 0 0,1 0 0 0 0,-1-1 1 0 0,0 0-1 0 0,-1 0 0 0 0,1-1 1 0 0,-1 0-1 0 0,0 1 1 0 0,0-2-1 0 0,-1 1 0 0 0,0 0 1 0 0,0-1-1 0 0,0 0 0 0 0,-1 0 1 0 0,0 0-1 0 0,0-1 0 0 0,-1 1 1 0 0,0 0-1 0 0,0-1 0 0 0,-1 0 1 0 0,0 1-1 0 0,0-1 0 0 0,-1 0 1 0 0,0-2-45 0 0,1 4-34 0 0,-1 1 0 0 0,1-1 0 0 0,-1 0 0 0 0,-1 1 0 0 0,1-1 0 0 0,-1 0 0 0 0,0 1 0 0 0,0-1 0 0 0,-1 1 0 0 0,0-1 0 0 0,0 1 1 0 0,0 0-1 0 0,0-1 0 0 0,-1 1 0 0 0,0 1 0 0 0,0-1 0 0 0,0 0 0 0 0,-1 1 0 0 0,0-1 0 0 0,0 1 34 0 0,-70-47-2710 0 0,35 46-5401 0 0,30 5-3223 0 0</inkml:trace>
  <inkml:trace contextRef="#ctx0" brushRef="#br0" timeOffset="845.048">964 541 8626 0 0,'0'0'1787'0'0,"0"0"-328"0"0,0 0-8 0 0,0 0 129 0 0,0 0 78 0 0,0 0-136 0 0,0 0-274 0 0,0 0-284 0 0,0 0-217 0 0,0 0-124 0 0,0 0-81 0 0,5-31-77 0 0,17-95-71 0 0,8 33 529 0 0,25 4-245 0 0,-53 88-689 0 0,0-1 1 0 0,-1 0 0 0 0,1 1-1 0 0,0-1 1 0 0,1 1 0 0 0,-1-1 0 0 0,0 1-1 0 0,0 0 1 0 0,0 0 0 0 0,1 0-1 0 0,-1 0 1 0 0,1 0 0 0 0,-1 1 0 0 0,1-1-1 0 0,-1 1 1 0 0,1 0 0 0 0,-1-1-1 0 0,1 1 1 0 0,-1 0 0 0 0,1 1 0 0 0,0-1 10 0 0,-1 1-9 0 0,1 1 0 0 0,-1 0 0 0 0,0-1 0 0 0,0 1 0 0 0,0 0 0 0 0,0 0 0 0 0,-1 0 0 0 0,1 0 0 0 0,-1 0 0 0 0,1 1 0 0 0,-1-1 0 0 0,1 0 0 0 0,-1 1 0 0 0,0-1 0 0 0,0 1 0 0 0,-1-1 0 0 0,1 1 1 0 0,0-1-1 0 0,-1 1 0 0 0,1 0 0 0 0,-1 1 9 0 0,2 2 20 0 0,5 99 70 0 0,-5-104-81 0 0,-1-1-1 0 0,1 1 1 0 0,-1-1-1 0 0,1 0 1 0 0,-1 1-1 0 0,1-1 1 0 0,0 0-1 0 0,-1 0 1 0 0,1 0-1 0 0,-1 0 1 0 0,1-1-1 0 0,0 1 1 0 0,-1 0-1 0 0,1-1 1 0 0,-1 1-1 0 0,1-1 1 0 0,-1 1-1 0 0,1-1 1 0 0,-1 0 0 0 0,0 0-1 0 0,1 0 1 0 0,-1 1-1 0 0,0-1 1 0 0,0 0-1 0 0,1-1 1 0 0,-1 1-1 0 0,0 0 1 0 0,0 0-1 0 0,0 0 1 0 0,0-1-1 0 0,0 1 1 0 0,-1 0-1 0 0,1-1 1 0 0,0 1-1 0 0,0-2-8 0 0,1 0-4 0 0,26-26 25 0 0,1 2 0 0 0,1 0 1 0 0,1 2-1 0 0,1 1 0 0 0,1 2 1 0 0,1 1-1 0 0,10-3-21 0 0,-43 24 0 0 0,0 1 0 0 0,0-1 0 0 0,0 0 0 0 0,0 0 0 0 0,0 0 0 0 0,0 1 0 0 0,0-1 0 0 0,0 0 0 0 0,0 1 0 0 0,-1-1 0 0 0,1 1 0 0 0,0-1-1 0 0,0 1 1 0 0,0-1 0 0 0,-1 1 0 0 0,1 0 0 0 0,0-1 0 0 0,-1 1 0 0 0,1 0 0 0 0,-1 0 0 0 0,1-1 0 0 0,0 1 0 0 0,-1 0 0 0 0,0 0 0 0 0,1 0 0 0 0,-1 0 0 0 0,0 0 0 0 0,1-1 0 0 0,-1 1 0 0 0,0 0 0 0 0,0 0 0 0 0,0 0 0 0 0,1 0 0 0 0,-1 0 0 0 0,0 0 0 0 0,0 0 0 0 0,-1 0-1 0 0,1 0 1 0 0,0 0 0 0 0,0 0 0 0 0,0 0 0 0 0,-1 0 0 0 0,1 0 0 0 0,0-1 0 0 0,-1 1 0 0 0,1 0 0 0 0,-1 0 0 0 0,-7 57 313 0 0,1-37-275 0 0,1 1 0 0 0,1-1-1 0 0,1 1 1 0 0,1 0 0 0 0,1 0 0 0 0,1 0 0 0 0,2 19-38 0 0,24-11-1259 0 0,-2-39-4883 0 0,-18 2-571 0 0,2 3-4565 0 0</inkml:trace>
  <inkml:trace contextRef="#ctx0" brushRef="#br0" timeOffset="1210.436">1695 346 3857 0 0,'0'0'2627'0'0,"0"0"-252"0"0,0 0-96 0 0,0 0-58 0 0,0 0-111 0 0,0 0-150 0 0,0 0-242 0 0,0 0-345 0 0,31-1-287 0 0,97-6-262 0 0,-51-15 280 0 0,-67 18-1026 0 0,0-1 0 0 0,0 0-1 0 0,0-1 1 0 0,-1 0-1 0 0,0-1 1 0 0,0 1 0 0 0,-1-2-1 0 0,0 1 1 0 0,0-1-1 0 0,0 0 1 0 0,-1-1 0 0 0,-1 0-1 0 0,1 0 1 0 0,-1-1-1 0 0,-1 1 1 0 0,0-1 0 0 0,0 0-1 0 0,-1-1 1 0 0,0 1 0 0 0,-1-1-1 0 0,0 0 1 0 0,-1 1-1 0 0,0-1 1 0 0,-1 0 0 0 0,0-1-1 0 0,0-7-77 0 0,-4 14-21 0 0,1 0 0 0 0,0 1 0 0 0,-1 0 0 0 0,0-1 0 0 0,0 1 0 0 0,0 1 0 0 0,0-1 0 0 0,-1 0 0 0 0,1 1 0 0 0,-1-1 0 0 0,0 1 0 0 0,0 0 0 0 0,-1 0 0 0 0,1 1 0 0 0,0-1 0 0 0,-1 1-1 0 0,0 0 1 0 0,1 0 0 0 0,-1 1 0 0 0,0-1 0 0 0,0 1 0 0 0,0 0 0 0 0,0 0 0 0 0,0 1 0 0 0,0 0 0 0 0,0 0 0 0 0,0 0 0 0 0,0 0 0 0 0,0 1 0 0 0,0-1 0 0 0,0 1 0 0 0,0 1 0 0 0,0-1 0 0 0,0 1 0 0 0,1 0 0 0 0,-1 0 0 0 0,1 0 0 0 0,-1 0 0 0 0,1 1 0 0 0,-4 2 21 0 0,-6 4-21 0 0,1 0 0 0 0,0 0 0 0 0,0 1-1 0 0,1 1 1 0 0,0 0 0 0 0,1 1 0 0 0,0 0 0 0 0,1 1 0 0 0,0 0 0 0 0,1 0 0 0 0,1 1 0 0 0,0 1 0 0 0,1-1 0 0 0,0 1 0 0 0,1 0 0 0 0,1 0 0 0 0,1 1 0 0 0,0 0 0 0 0,1 0 0 0 0,0 0 0 0 0,1 0 0 0 0,1 6 21 0 0,3-13 20 0 0,1 0-1 0 0,0 0 1 0 0,0-1 0 0 0,1 1-1 0 0,0-1 1 0 0,0 0 0 0 0,1 0 0 0 0,0 0-1 0 0,1-1 1 0 0,-1 0 0 0 0,1 0 0 0 0,1 0-1 0 0,0-1 1 0 0,-1 0 0 0 0,2 0-1 0 0,-1 0 1 0 0,1-1 0 0 0,0-1 0 0 0,0 1-1 0 0,0-1 1 0 0,0 0 0 0 0,1-1 0 0 0,0 0-1 0 0,0 0 1 0 0,0-1 0 0 0,0 0 0 0 0,0-1-1 0 0,0 0 1 0 0,6 0-20 0 0,15 3-30 0 0,0-1 0 0 0,0-2 0 0 0,0 0 1 0 0,0-3-1 0 0,26-3 30 0 0,29-14-9678 0 0,-69 14-2458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27.4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 44 0 0 0,'-2'-9'0'0'0,"2"4"0"0"0,16-17 119 0 0,-13 19 1875 0 0,1-1 2896 0 0,-3 6 6875 0 0,-1-1-11497 0 0,-13 14 1106 0 0,-88 73-1214 0 0,4 7-39 0 0,36-47 162 0 0,123-84-291 0 0,82-89 395 0 0,-58 47-266 0 0,-70 71 72 0 0,-21 10 491 0 0,-43 20-694 0 0,-57 62-18 0 0,-1 13 122 0 0,37-39-86 0 0,32-51 247 0 0,16 3-196 0 0,-4 4-14 0 0,-18 3 235 0 0,26-4-190 0 0,17-13-85 0 0,0-1 4 0 0,0 0 5 0 0,0 0-5 0 0,0 0-5 0 0,0 0-16 0 0,0 0-7 0 0,0 0-9 0 0,0 0 4 0 0,0 0 7 0 0,0 0 1 0 0,0 0-4 0 0,34-18-225 0 0,63-32 314 0 0,57-69-45 0 0,-51 33-76 0 0,-57 50 12 0 0,-44 36-852 0 0,0-2 2132 0 0,-2 1-5471 0 0,0 0-4846 0 0,0 1-768 0 0</inkml:trace>
  <inkml:trace contextRef="#ctx0" brushRef="#br0" timeOffset="1753.016">3734 195 0 0 0,'0'0'513'0'0,"0"0"182"0"0,0 0 128 0 0,0 0 101 0 0,1-4-14 0 0,-1 1 145 0 0,-2-14-1404 0 0,-3 13 5319 0 0,-6 3 6670 0 0,17 24-11359 0 0,-2-10-199 0 0,1 0 1 0 0,1 0 0 0 0,-1 0-1 0 0,2-1 1 0 0,0 1-1 0 0,1-2 1 0 0,0 1-1 0 0,0-1 1 0 0,1 0-1 0 0,7 5-82 0 0,42 62 128 0 0,-19-5 238 0 0,7-18-231 0 0,-64-66 1317 0 0,-43-96-1461 0 0,-4-10 66 0 0,40 91 62 0 0,1 9-98 0 0,24 16-10 0 0,0 1 3 0 0,0 0-3 0 0,0 0-16 0 0,5 14-44 0 0,13 16-114 0 0,0 0 63 0 0,82 135 298 0 0,-68-117-132 0 0,-30-41 519 0 0,0-3-2204 0 0,2-4-8334 0 0,-3 0-1174 0 0</inkml:trace>
  <inkml:trace contextRef="#ctx0" brushRef="#br0" timeOffset="7398.516">2026 818 0 0 0,'0'0'556'0'0,"0"0"212"0"0,0 0 219 0 0,0 0 176 0 0,0 0 104 0 0,0 0 19 0 0,0 0-62 0 0,1-12 3190 0 0,0 6 6307 0 0,-52 49-9815 0 0,-46 64-614 0 0,18-32 265 0 0,77-66-538 0 0,2-8-5 0 0,0 2 1797 0 0,-13 4-1761 0 0,-51 45 50 0 0,19-4-103 0 0,6-19 117 0 0,-3-10 447 0 0,32-12-774 0 0,36-7 66 0 0,107-11 244 0 0,5 0-88 0 0,-100 11-6 0 0,114 29-100 0 0,-111-21 6 0 0,-41-8 95 0 0,26 4-21 0 0,23 0-82 0 0,-48-4 90 0 0,-1 0 5 0 0,0 0 21 0 0,0 3 1 0 0,0-3-9 0 0,0 0-28 0 0,0 0-9 0 0,0 0 14 0 0,0 0 12 0 0,0 0-10 0 0,0 0 22 0 0,0 0 0 0 0,0 0-15 0 0,0 0 14 0 0,0 0 2 0 0,0 0 5 0 0,0 0 5 0 0,0 0-5 0 0,0 0-1 0 0,0 0 12 0 0,0 0-25 0 0,0 0 5 0 0,0 0 8 0 0,0 0 6 0 0,0 0 26 0 0,0 0 13 0 0,0 0-24 0 0,0 0 5 0 0,0 0-9 0 0,0 0-9 0 0,0 0 15 0 0,0 0 13 0 0,0 0-6 0 0,0 0 10 0 0,0 0 8 0 0,0 0 6 0 0,0 0 20 0 0,-28-30 161 0 0,-22-49-69 0 0,-12-36 73 0 0,8 30-120 0 0,23 56-60 0 0,22 18-481 0 0,7 3 682 0 0,12 4-14382 0 0,-10 4 14032 0 0,5 0-11348 0 0</inkml:trace>
  <inkml:trace contextRef="#ctx0" brushRef="#br0" timeOffset="8063.035">2506 718 4153 0 0,'0'0'1272'0'0,"0"0"-293"0"0,0 0-57 0 0,0 0 176 0 0,0 0 217 0 0,0 0 142 0 0,0 0-5 0 0,0 0-177 0 0,0 0-245 0 0,0 0-281 0 0,0 0-218 0 0,0 0-116 0 0,0 0-27 0 0,-5-4 36 0 0,-27-21 480 0 0,-28 28 1175 0 0,17 23-1197 0 0,42-25-855 0 0,0 1 1 0 0,1 0-1 0 0,-1 0 1 0 0,0 0-1 0 0,1 0 1 0 0,-1 0-1 0 0,1 0 1 0 0,0 0-1 0 0,-1 1 1 0 0,1-1-1 0 0,0 0 1 0 0,0 0-1 0 0,1 0 1 0 0,-1 0-1 0 0,0 0 1 0 0,1 0-1 0 0,-1 0 1 0 0,1 0-1 0 0,-1 0 1 0 0,1 0-1 0 0,0 0 1 0 0,0 0-1 0 0,0 0 1 0 0,0-1-1 0 0,0 1 1 0 0,1 0-1 0 0,-1-1 1 0 0,1 1-1 0 0,0 0-27 0 0,119 79 337 0 0,-117-78-324 0 0,1 0 0 0 0,0 1 0 0 0,-1-1 0 0 0,0 1 0 0 0,1-1 0 0 0,-2 1 0 0 0,1 1 0 0 0,0-1-1 0 0,-1 0 1 0 0,0 1 0 0 0,0 0 0 0 0,0 0 0 0 0,0 0 0 0 0,-1 0 0 0 0,0 0-13 0 0,-1 2 87 0 0,0 1-1 0 0,0-1 1 0 0,-1 0 0 0 0,0 0 0 0 0,-1 0 0 0 0,1 1-1 0 0,-2-1 1 0 0,1 0 0 0 0,-1 0 0 0 0,0 0-1 0 0,0-1 1 0 0,0 1 0 0 0,-1 0 0 0 0,-1-1 0 0 0,1 1-1 0 0,-1-1 1 0 0,0 0 0 0 0,0 0 0 0 0,0-1-1 0 0,-1 1 1 0 0,0-1 0 0 0,0 0 0 0 0,-1 0 0 0 0,1-1-1 0 0,-1 0 1 0 0,0 0 0 0 0,0 0 0 0 0,-2 0-87 0 0,-70 8 403 0 0,63-12-362 0 0,12 0-50 0 0,-1-1 1 0 0,0 0-1 0 0,1 0 0 0 0,-1 0 1 0 0,1 0-1 0 0,-1-1 1 0 0,1 1-1 0 0,0-1 1 0 0,-1 0-1 0 0,1 0 0 0 0,0 0 1 0 0,0-1-1 0 0,1 1 1 0 0,-1-1-1 0 0,0 1 1 0 0,1-1-1 0 0,-1-1 9 0 0,-1 1-58 0 0,4 2-83 0 0,0 0-1 0 0,0 0 1 0 0,0 1 0 0 0,0-1 0 0 0,0 0-1 0 0,0 0 1 0 0,0 0 0 0 0,0 1 0 0 0,1-1 0 0 0,-1 0-1 0 0,0 0 1 0 0,0 0 0 0 0,1 1 0 0 0,-1-1-1 0 0,0 0 1 0 0,1 0 0 0 0,-1 1 0 0 0,1-1 0 0 0,-1 0-1 0 0,1 1 1 0 0,-1-1 0 0 0,1 1 0 0 0,-1-1-1 0 0,1 0 1 0 0,-1 1 0 0 0,1-1 0 0 0,0 1 0 0 0,0 0-1 0 0,-1-1 1 0 0,1 1 0 0 0,0 0 0 0 0,0-1-1 0 0,-1 1 1 0 0,1 0 0 0 0,0 0 0 0 0,0-1 0 0 0,0 1 141 0 0,9-3-5984 0 0,-4-1-5497 0 0</inkml:trace>
  <inkml:trace contextRef="#ctx0" brushRef="#br0" timeOffset="12764.982">3618 339 0 0 0,'2'-6'29'0'0,"-2"5"138"0"0,0 1 113 0 0,0 0 40 0 0,0 0 26 0 0,0 0 22 0 0,0 0-10 0 0,0 0-27 0 0,0 0-41 0 0,0 0-2 0 0,0 0 41 0 0,0 0 52 0 0,0 0 48 0 0,0 0 51 0 0,0 0 26 0 0,0 0 36 0 0,0 0 50 0 0,0 0 19 0 0,0 0-3 0 0,0 0 9 0 0,0 0-38 0 0,-5 6 4523 0 0,-11 4-3231 0 0,2-1-1006 0 0,-29 24 162 0 0,12-10-629 0 0,-39 18 228 0 0,-44 18-274 0 0,53-30-3 0 0,-57 8 280 0 0,33-4-485 0 0,15-8 6 0 0,2-3-20 0 0,18-4 35 0 0,9-6 39 0 0,15-5 100 0 0,13-7-435 0 0,13 0-1 0 0,0 0-133 0 0,0 0-294 0 0,0 0-577 0 0,2 0-7259 0 0,0 0-1754 0 0</inkml:trace>
  <inkml:trace contextRef="#ctx0" brushRef="#br0" timeOffset="15229.138">1593 807 0 0 0,'0'0'376'0'0,"0"0"384"0"0,0 0 224 0 0,0 0 58 0 0,0 0-15 0 0,0 0 16 0 0,0 0 36 0 0,-8 11 5385 0 0,-56-19-149 0 0,-86-47-3746 0 0,64-4-1641 0 0,42 38-761 0 0,-40-13 181 0 0,-32-25 48 0 0,6 0 103 0 0,31 19-199 0 0,37 17-93 0 0,-24-24 105 0 0,-2-2-53 0 0,-55-20-91 0 0,68 29 146 0 0,57 58-648 0 0,26 52 363 0 0,6 58 28 0 0,-32-51-63 0 0,-2-77 24 0 0,0 0 1 0 0,0 0-1 0 0,1 0 1 0 0,-1-1-1 0 0,0 1 1 0 0,0 0 0 0 0,0 0-1 0 0,1 0 1 0 0,-1 0-1 0 0,0 0 1 0 0,0 0-1 0 0,0 0 1 0 0,1 0-1 0 0,-1-1 1 0 0,0 1 0 0 0,0 0-1 0 0,0 0 1 0 0,1 0-1 0 0,-1 0 1 0 0,0 0-1 0 0,0 0 1 0 0,1 0-1 0 0,-1 0 1 0 0,0 0-1 0 0,0 1 1 0 0,0-1 0 0 0,1 0-1 0 0,-1 0 1 0 0,0 0-1 0 0,0 0 1 0 0,1 0-1 0 0,-1 0 1 0 0,0 0-1 0 0,0 0 1 0 0,0 1 0 0 0,0-1-1 0 0,1 0 1 0 0,-1 0-1 0 0,0 0 1 0 0,0 0-1 0 0,0 1-18 0 0,15-37 71 0 0,-9 20-69 0 0,138-197 17 0 0,-100 169 22 0 0,-43 40 37 0 0,-2 4-77 0 0,1 0 16 0 0,0 0 2 0 0,0 0 5 0 0,0 0 8 0 0,0 0 4 0 0,0 0-12 0 0,0 0-8 0 0,-23 0 139 0 0,-157 29-191 0 0,151-25-154 0 0,48-16-995 0 0,17-2-730 0 0,-11 7-3943 0 0,-19 4 2342 0 0,6 2-8086 0 0</inkml:trace>
  <inkml:trace contextRef="#ctx0" brushRef="#br0" timeOffset="17353.654">3649 376 0 0 0,'0'0'560'0'0,"0"0"422"0"0,0 0 119 0 0,0 0-19 0 0,0 0-27 0 0,0 0-43 0 0,0 0-87 0 0,0 0-84 0 0,0 0-107 0 0,0 0-84 0 0,0 0-71 0 0,0 0-59 0 0,0 0-51 0 0,0 0-30 0 0,0 0-35 0 0,0 0-37 0 0,0 0 5 0 0,0 0-21 0 0,0 0-2 0 0,0 0 18 0 0,0 0-6 0 0,0 0 21 0 0,0 0 14 0 0,0 0 2 0 0,0 0 25 0 0,0 0 24 0 0,0 0 14 0 0,-5 1 3477 0 0,-19 1-2983 0 0,-180-79 1375 0 0,147 45-697 0 0,60 102-1424 0 0,16 25-182 0 0,-17-80-29 0 0,0 0 0 0 0,0 0 0 0 0,-2 0 0 0 0,0 0 0 0 0,0 0 0 0 0,-1 0 0 0 0,-1 0 0 0 0,-1 0 0 0 0,-3 10 2 0 0,-9 36 134 0 0,55-102 92 0 0,204-161 129 0 0,-213 169-169 0 0,-29 31 669 0 0,-3 3-4484 0 0,-2-1-4029 0 0,3 0-4223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33 2024 0 0,'0'0'1871'0'0,"0"0"-641"0"0,0 0-367 0 0,0 0 64 0 0,0 0 246 0 0,0 0 165 0 0,0 0-27 0 0,0 0-148 0 0,0 0-210 0 0,0 0-168 0 0,0 0-81 0 0,0-5-1 0 0,2-22 740 0 0,-4 35 5288 0 0,-12 32-6273 0 0,-108 246 400 0 0,104-224-806 0 0,15-54-38 0 0,1-1 0 0 0,1 1 1 0 0,0-1-1 0 0,0 1 0 0 0,0 0 1 0 0,1-1-1 0 0,0 1 0 0 0,0 0 1 0 0,1 0-1 0 0,0-1 0 0 0,0 1 1 0 0,1 0-15 0 0,0-5 28 0 0,1 0 0 0 0,-1-1 0 0 0,1 1 0 0 0,0-1 0 0 0,0 1-1 0 0,0-1 1 0 0,0 0 0 0 0,0 0 0 0 0,1-1 0 0 0,-1 1 0 0 0,0-1 0 0 0,1 1 0 0 0,-1-1 0 0 0,1 0 0 0 0,-1 0 0 0 0,1-1 0 0 0,0 1 0 0 0,-1-1 0 0 0,1 0 0 0 0,2 0-28 0 0,-3 1 21 0 0,11 0 70 0 0,1 0-1 0 0,-1-2 1 0 0,1 1 0 0 0,-1-1 0 0 0,0-1 0 0 0,0-1 0 0 0,0 0-1 0 0,0-1 1 0 0,13-5-91 0 0,-12 8 83 0 0,-15-1-1397 0 0,-4-3-3290 0 0,3 4 364 0 0,0-2-4439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5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0 447 7001 0 0,'0'0'582'0'0,"0"0"-286"0"0,0 0 88 0 0,0 0 539 0 0,0 0 505 0 0,0 0 259 0 0,0 0-14 0 0,0 0-198 0 0,36-9-240 0 0,114-27-197 0 0,-36 11 214 0 0,0-5-1 0 0,-2-6 0 0 0,-1-4 1 0 0,61-34-1252 0 0,-161 70 73 0 0,-1 0 1 0 0,0-1-1 0 0,0-1 1 0 0,0 1-1 0 0,0-2 1 0 0,-1 1-1 0 0,0-1 1 0 0,-1-1-1 0 0,1 0 1 0 0,-1 0-1 0 0,-1 0 1 0 0,0-1-1 0 0,0 0 1 0 0,-1-1-1 0 0,0 1 1 0 0,1-3-74 0 0,-6 10 39 0 0,-1 0 0 0 0,1 0 0 0 0,0 0 0 0 0,-1 0 0 0 0,0 0 0 0 0,1 0 0 0 0,-1 0 0 0 0,0 0 0 0 0,0 0 0 0 0,0 0 1 0 0,-1 0-1 0 0,1 0 0 0 0,0 0 0 0 0,-1 0 0 0 0,1 0 0 0 0,-1 0 0 0 0,0 0 0 0 0,1 0 0 0 0,-1 0 0 0 0,0 0 0 0 0,0 0 0 0 0,0 0 0 0 0,-1 1 0 0 0,1-1 0 0 0,0 0 1 0 0,-1 1-1 0 0,1-1 0 0 0,-1 1 0 0 0,1 0 0 0 0,-1 0 0 0 0,0-1 0 0 0,0 1 0 0 0,1 0 0 0 0,-1 0 0 0 0,0 0 0 0 0,0 1 0 0 0,0-1 0 0 0,0 0 0 0 0,0 1 0 0 0,-1-1-39 0 0,-2 0 37 0 0,0-1 0 0 0,-1 1 0 0 0,1 0 0 0 0,0 1 0 0 0,-1-1 1 0 0,1 1-1 0 0,0 0 0 0 0,-1 1 0 0 0,1-1 0 0 0,-1 1 0 0 0,1 0 0 0 0,0 0 0 0 0,0 1 0 0 0,0-1 0 0 0,-3 2-37 0 0,0 3 24 0 0,0-1 0 0 0,0 1 0 0 0,0 1 0 0 0,1 0 0 0 0,0 0 1 0 0,0 0-1 0 0,0 1 0 0 0,1 0 0 0 0,1 0 0 0 0,-1 1 0 0 0,1-1 1 0 0,1 1-1 0 0,-1 0 0 0 0,2 1 0 0 0,-1-1 0 0 0,-1 9-24 0 0,-24 161 158 0 0,27 398 58 0 0,-3-480-123 0 0,-4 0 0 0 0,-5-1-1 0 0,-17 63-92 0 0,13-108 183 0 0,12-52 265 0 0,-3-9-497 0 0,-65-128-4573 0 0,61 113 712 0 0,4 9-2123 0 0,4 1-5852 0 0</inkml:trace>
  <inkml:trace contextRef="#ctx0" brushRef="#br0" timeOffset="340.49">262 815 5417 0 0,'0'0'3316'0'0,"0"0"-1341"0"0,0 0-471 0 0,0 0 8 0 0,0 0 38 0 0,0 0-84 0 0,0 0-314 0 0,0 0-419 0 0,0 0-257 0 0,0 0-45 0 0,0 0 108 0 0,0 0 108 0 0,0 0 46 0 0,16-1-41 0 0,260-35 1937 0 0,-221 23-2394 0 0,0-3-1 0 0,-1-3 1 0 0,-2-2 0 0 0,16-10-195 0 0,-51 23 45 0 0,-1-1 0 0 0,-1 0 1 0 0,0-2-1 0 0,0 0 0 0 0,-1 0 1 0 0,0-2-1 0 0,-1 1 1 0 0,7-10-46 0 0,-32 82 1238 0 0,7-26-1150 0 0,0 0 0 0 0,2 0 0 0 0,2 1-1 0 0,1-1 1 0 0,3 29-88 0 0,9 11 135 0 0,-11-74-200 0 0,-1 0-17 0 0,0 0-28 0 0,0 0-93 0 0,8-7-2726 0 0,-5 3-2293 0 0,0 1-6619 0 0</inkml:trace>
  <inkml:trace contextRef="#ctx0" brushRef="#br0" timeOffset="878.669">1363 870 8178 0 0,'0'0'2223'0'0,"0"0"-331"0"0,0 0-85 0 0,0 0 60 0 0,0 0-40 0 0,0 0-228 0 0,0 0-328 0 0,0 0-320 0 0,0 0-293 0 0,0 0-187 0 0,0 0-130 0 0,0 0-93 0 0,0 0-56 0 0,-17 5-40 0 0,-50 15-16 0 0,64-19-126 0 0,1 0 0 0 0,-1 1 0 0 0,0-1 0 0 0,1 1 0 0 0,-1 0 0 0 0,1-1 0 0 0,-1 1 0 0 0,1 0 0 0 0,0 1 0 0 0,0-1 0 0 0,0 0 0 0 0,0 0 0 0 0,0 1 0 0 0,1-1 0 0 0,-1 1 0 0 0,1 0 0 0 0,0-1 0 0 0,-1 1 0 0 0,1 0 0 0 0,0 0 0 0 0,1 0 0 0 0,-1 0 0 0 0,0 0 0 0 0,1 1-10 0 0,-4 9 48 0 0,0-3-33 0 0,1 0-1 0 0,-1 0 1 0 0,1 0-1 0 0,1 0 1 0 0,0 1-1 0 0,0-1 1 0 0,1 1-1 0 0,1-1 1 0 0,0 1-1 0 0,0 0 1 0 0,1-1-1 0 0,0 1 1 0 0,1-1-1 0 0,0 0 1 0 0,0 1-1 0 0,1-1 1 0 0,1 0-1 0 0,0 0 1 0 0,0-1-1 0 0,1 1 1 0 0,0-1-1 0 0,0 0 1 0 0,7 7-15 0 0,-7-12 66 0 0,0-1 1 0 0,1 1-1 0 0,-1-1 1 0 0,1-1 0 0 0,-1 1-1 0 0,1-1 1 0 0,0 0 0 0 0,0 0-1 0 0,0-1 1 0 0,0 0 0 0 0,0 0-1 0 0,1 0 1 0 0,-1-1-1 0 0,0 1 1 0 0,0-2 0 0 0,1 1-1 0 0,-1-1 1 0 0,0 0 0 0 0,0 0-1 0 0,0 0 1 0 0,0-1 0 0 0,0 0-1 0 0,0-1 1 0 0,-1 1 0 0 0,1-1-1 0 0,-1 0 1 0 0,1 0-1 0 0,-1-1 1 0 0,0 1 0 0 0,0-1-1 0 0,0 0 1 0 0,0-2-67 0 0,1-1 13 0 0,-1 0-1 0 0,1-1 1 0 0,-2 0 0 0 0,1 0 0 0 0,-1 0-1 0 0,0-1 1 0 0,-1 0 0 0 0,0 1 0 0 0,0-1-1 0 0,-1 0 1 0 0,0 0 0 0 0,-1-1 0 0 0,0 1-1 0 0,0 0 1 0 0,-1 0 0 0 0,0-1 0 0 0,0 1-1 0 0,-1 0 1 0 0,-1 0 0 0 0,1 0 0 0 0,-2 0-1 0 0,1 0 1 0 0,-1 0 0 0 0,0 0 0 0 0,-1 1-1 0 0,0-1 1 0 0,-1 1 0 0 0,1 0-1 0 0,-2 0 1 0 0,1 1 0 0 0,-1 0 0 0 0,0 0-1 0 0,0 0 1 0 0,-1 0 0 0 0,0 1 0 0 0,0 0-1 0 0,-1 1 1 0 0,-4-3-13 0 0,-52-2-2507 0 0,45 18-1259 0 0,5 8-3804 0 0,8-8-4110 0 0</inkml:trace>
  <inkml:trace contextRef="#ctx0" brushRef="#br0" timeOffset="1399.132">1672 1217 5121 0 0,'0'0'3307'0'0,"0"0"-1622"0"0,0 0-356 0 0,0 0 256 0 0,0 0 190 0 0,0 0 9 0 0,0 0-259 0 0,0 0-377 0 0,0 0-281 0 0,0 0-114 0 0,0 0-35 0 0,0 0 2 0 0,0 0 29 0 0,-5 14-3 0 0,-13 45-21 0 0,13-44-46 0 0,5-37 1427 0 0,30-110-1396 0 0,-18 94-559 0 0,16-63 25 0 0,50-128 10 0 0,-61 269-1410 0 0,-13-31 500 0 0,19 39-646 0 0,-14-32-2019 0 0,1-1-3574 0 0,-5-8-5095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9594 0 0,'0'0'2201'0'0,"0"0"-304"0"0,0 0-134 0 0,0 0-42 0 0,0 0-88 0 0,0 0-218 0 0,0 0-370 0 0,0 0-368 0 0,0 0-237 0 0,0 0-41 0 0,0 0 52 0 0,0 0 51 0 0,0 0 45 0 0,19-3-60 0 0,146-20 613 0 0,-67 14-655 0 0,-1 5-1 0 0,1 3 1 0 0,72 11-445 0 0,-137-9 70 0 0,-32 2-45 0 0,-1-3 56 0 0,0 0 24 0 0,-20 0 866 0 0,-40-37-798 0 0,43 25-168 0 0,0-1 0 0 0,0 0-1 0 0,1-1 1 0 0,1-1-1 0 0,0-1 1 0 0,1 0 0 0 0,1 0-1 0 0,1-2 1 0 0,0 1 0 0 0,1-2-1 0 0,-4-10-4 0 0,15 29-99 0 0,0 0-86 0 0,0 0-130 0 0,17 4-1660 0 0,1 4 42 0 0,-6-2-2227 0 0,1 1-7781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359 153 0 0 0,'0'0'1447'0'0,"0"0"293"0"0,0 0 238 0 0,0 0 41 0 0,0 0-65 0 0,0 0-55 0 0,0 0-164 0 0,0 0-120 0 0,0 0-140 0 0,-9-11-160 0 0,-27-33-131 0 0,6 25 4235 0 0,30 19-4952 0 0,0 0-85 0 0,0 0-82 0 0,0 0-38 0 0,0 0-34 0 0,0 0-20 0 0,0 0-16 0 0,0 0-27 0 0,-28 361 2260 0 0,-9-99-2148 0 0,20-113-176 0 0,10-82-155 0 0,7-66 39 0 0,0-1-5 0 0,0 0-20 0 0,0 0-29 0 0,0 0-41 0 0,0 0-2 0 0,0 0 4 0 0,-1-15-1013 0 0,0-50-3429 0 0,1 35-3274 0 0,0 18-3707 0 0</inkml:trace>
  <inkml:trace contextRef="#ctx0" brushRef="#br0" timeOffset="575.07">0 172 7362 0 0,'0'0'2249'0'0,"0"0"-456"0"0,0 0-273 0 0,0 0 28 0 0,0 0 18 0 0,0 0-132 0 0,0 0-282 0 0,0 0-291 0 0,0 0-184 0 0,0 0-76 0 0,0 0-22 0 0,0 0-32 0 0,0 0-26 0 0,18-10-17 0 0,56-31-17 0 0,80-12 1152 0 0,-97 39-1232 0 0,4-2-147 0 0,0 4 0 0 0,1 2 0 0 0,1 2 0 0 0,0 4 0 0 0,22 2-260 0 0,-82 2 2 0 0,0-1 0 0 0,0 1-1 0 0,-1-1 1 0 0,1 1 0 0 0,0 0 0 0 0,0 0 0 0 0,-1 0-1 0 0,1 1 1 0 0,0-1 0 0 0,0 1 0 0 0,-1-1 0 0 0,1 1-1 0 0,0 0 1 0 0,-1 0 0 0 0,1 0 0 0 0,-1 0 0 0 0,1 1-1 0 0,-1-1 1 0 0,0 1 0 0 0,1-1 0 0 0,-1 1 0 0 0,0 0-1 0 0,0 0 1 0 0,0 0 0 0 0,0 0 0 0 0,-1 0 0 0 0,1 1-1 0 0,-1-1 1 0 0,1 0 0 0 0,-1 1 0 0 0,0-1 0 0 0,0 1-1 0 0,0-1 1 0 0,0 1 0 0 0,0 0 0 0 0,0-1 0 0 0,-1 1-1 0 0,1 0 1 0 0,-1 0 0 0 0,0-1 0 0 0,0 1 0 0 0,0 0-1 0 0,0 2-1 0 0,-54 57 199 0 0,-233 138-78 0 0,266-186-133 0 0,11-8 11 0 0,1 1 0 0 0,0 0 0 0 0,0 0 0 0 0,0 0 1 0 0,1 1-1 0 0,0 1 0 0 0,0-1 0 0 0,1 1 0 0 0,1 0 0 0 0,-1 1 0 0 0,0 2 1 0 0,6-9-2 0 0,0 0 1 0 0,1 0-1 0 0,-1 0 1 0 0,1 0-1 0 0,0 0 1 0 0,0 0-1 0 0,0 0 1 0 0,0 0-1 0 0,0 0 1 0 0,1 0-1 0 0,0 0 1 0 0,-1 0-1 0 0,1 0 0 0 0,0 0 1 0 0,0-1-1 0 0,1 1 1 0 0,-1 0-1 0 0,0 0 1 0 0,1-1-1 0 0,0 1 1 0 0,-1-1-1 0 0,1 0 1 0 0,0 1-1 0 0,0-1 1 0 0,1 0-1 0 0,-1 0 1 0 0,0 0-1 0 0,1 0 1 0 0,-1-1-1 0 0,1 1 2 0 0,86 44 0 0 0,-83-43 0 0 0,6 2-8 0 0,22 8 14 0 0,-1 1 0 0 0,0 2 0 0 0,-1 1 0 0 0,-1 2 0 0 0,7 6-6 0 0,-35-21 11 0 0,1-1-1 0 0,-1 0 1 0 0,0 1 0 0 0,0 0 0 0 0,0 0 0 0 0,0 0 0 0 0,0 0 0 0 0,-1 0-1 0 0,0 0 1 0 0,0 1 0 0 0,0-1 0 0 0,0 1 0 0 0,-1-1 0 0 0,0 1 0 0 0,0 0-1 0 0,0 0 1 0 0,0-1 0 0 0,-1 1 0 0 0,0 0 0 0 0,0 0 0 0 0,0 0 0 0 0,-1 3-11 0 0,-1-2 29 0 0,0-1 1 0 0,-1 1-1 0 0,1-1 0 0 0,-1 0 1 0 0,0 0-1 0 0,0 0 1 0 0,-1 0-1 0 0,1-1 1 0 0,-1 0-1 0 0,0 1 1 0 0,-1-1-1 0 0,1 0 1 0 0,-1-1-1 0 0,1 1 1 0 0,-1-1-1 0 0,0 0 1 0 0,0 0-1 0 0,-1-1 1 0 0,-1 1-30 0 0,5-1 9 0 0,-27 13 47 0 0,-1-1 1 0 0,0-2-1 0 0,0 0 0 0 0,-1-2 0 0 0,-20 3-56 0 0,-144 3-165 0 0,192-16 112 0 0,0 0-1 0 0,0 0 1 0 0,0 0 0 0 0,0-1-1 0 0,0 1 1 0 0,0-1 0 0 0,0 1-1 0 0,0-1 1 0 0,0 0 0 0 0,0 0-1 0 0,1-1 1 0 0,-1 1 0 0 0,0 0-1 0 0,1-1 1 0 0,-1 0 0 0 0,1 1-1 0 0,-1-1 1 0 0,1 0-1 0 0,0 0 1 0 0,0-1 0 0 0,-1 1-1 0 0,2 0 1 0 0,-1-1 0 0 0,-1-1 53 0 0,-8-46-5755 0 0,11 36-848 0 0,0 5-5412 0 0</inkml:trace>
  <inkml:trace contextRef="#ctx0" brushRef="#br0" timeOffset="1720.1">1088 370 3457 0 0,'0'0'1944'0'0,"0"0"-428"0"0,0 0 45 0 0,0 0 379 0 0,0 0 291 0 0,0 0-53 0 0,0 0-392 0 0,0 0-517 0 0,0 0-390 0 0,0 0-217 0 0,0 0-81 0 0,0 0 29 0 0,4 0 51 0 0,116-5 3588 0 0,8-1-3137 0 0,8-1-557 0 0,-135 7-594 0 0,-1 0-22 0 0,-26-4-6664 0 0,8 5-4890 0 0,14 2 2864 0 0</inkml:trace>
  <inkml:trace contextRef="#ctx0" brushRef="#br0" timeOffset="2210.47">991 558 11170 0 0,'0'0'1665'0'0,"0"0"-457"0"0,0 0-138 0 0,0 0 47 0 0,0 0 149 0 0,0 0 19 0 0,0 0-135 0 0,0 0-123 0 0,0 0-122 0 0,0 0-87 0 0,0 0-69 0 0,0 0-62 0 0,0 0-105 0 0,27 4-50 0 0,90 14-76 0 0,7-20 483 0 0,-93-3-775 0 0,131-10-290 0 0,-141 12-1307 0 0,-14 2-2360 0 0,-2-2-4641 0 0,-2 3-4226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73 132 0 0 0,'0'0'807'0'0,"0"0"424"0"0,0 0 156 0 0,0 0 9 0 0,0 0-10 0 0,0 0 9 0 0,0 0-2 0 0,0 0 112 0 0,2-5 92 0 0,4-14 0 0 0,-5 24 7986 0 0,0 30-9208 0 0,-9 450 2439 0 0,-3-310-2496 0 0,5-71-258 0 0,6-103-73 0 0,0-1 4 0 0,0 0-6 0 0,0 0-22 0 0,0 0 2 0 0,0 0-28 0 0,0 0-23 0 0,-1-9-460 0 0,1-94-3825 0 0,4 68 368 0 0,1 2-3817 0 0,-2 18-2026 0 0</inkml:trace>
  <inkml:trace contextRef="#ctx0" brushRef="#br0" timeOffset="550.939">16 125 2593 0 0,'0'0'2227'0'0,"0"0"-227"0"0,0 0-93 0 0,0 0 63 0 0,0 0 96 0 0,0 0-66 0 0,0 0-305 0 0,0 0-415 0 0,0 0-383 0 0,0 0-291 0 0,0 0-164 0 0,0 0-66 0 0,0 0-17 0 0,-3-6-15 0 0,-6-19-11 0 0,45 19 1354 0 0,226 24 227 0 0,-250-16-1903 0 0,0 0 0 0 0,-1 0 0 0 0,0 1 0 0 0,1 0-1 0 0,-1 1 1 0 0,0 0 0 0 0,0 1 0 0 0,-1 0 0 0 0,0 1 0 0 0,0 0 0 0 0,0 1 0 0 0,9 7-11 0 0,-18-13 7 0 0,0 1 1 0 0,1 0 0 0 0,-1-1 0 0 0,0 1 0 0 0,0 0-1 0 0,0-1 1 0 0,0 1 0 0 0,0 0 0 0 0,0 0 0 0 0,0 0-1 0 0,-1 0 1 0 0,1 0 0 0 0,-1 0 0 0 0,0 0 0 0 0,1 0-1 0 0,-1 0 1 0 0,0 0 0 0 0,0 0 0 0 0,0 0 0 0 0,0 0-1 0 0,-1 0 1 0 0,1 0 0 0 0,0 0 0 0 0,-1 0 0 0 0,0 0-1 0 0,1 0 1 0 0,-1 0 0 0 0,0 0 0 0 0,0 0 0 0 0,0-1-1 0 0,0 1 1 0 0,0 0 0 0 0,0-1 0 0 0,-1 2-8 0 0,-53 49 231 0 0,-153 88 37 0 0,207-140-270 0 0,-1 1 0 0 0,0 0 1 0 0,1 0-1 0 0,-1-1 0 0 0,1 1 1 0 0,-1 0-1 0 0,1 1 0 0 0,0-1 1 0 0,-1 0-1 0 0,1 0 0 0 0,0 0 1 0 0,0 1-1 0 0,-1-1 0 0 0,1 1 1 0 0,0-1-1 0 0,1 1 0 0 0,-1-1 1 0 0,0 1-1 0 0,0 0 0 0 0,1-1 1 0 0,-1 1-1 0 0,1 0 0 0 0,-1-1 1 0 0,1 1-1 0 0,0 0 0 0 0,0 0 1 0 0,-1 0-1 0 0,1-1 0 0 0,1 1 1 0 0,-1 0-1 0 0,0 0 0 0 0,0-1 1 0 0,1 1-1 0 0,-1 0 0 0 0,1 0 1 0 0,-1-1-1 0 0,1 1 0 0 0,0 0 1 0 0,-1-1-1 0 0,1 1 0 0 0,0-1 1 0 0,0 1-1 0 0,0-1 0 0 0,1 1 2 0 0,133 67 139 0 0,-134-68-138 0 0,6 2 13 0 0,0 0 0 0 0,-1 1 0 0 0,1-1 1 0 0,-1 2-1 0 0,1-1 0 0 0,-1 1 0 0 0,0 0 0 0 0,-1 0 0 0 0,1 0 0 0 0,-1 1 1 0 0,0 0-1 0 0,-1 0 0 0 0,1 0 0 0 0,-1 0 0 0 0,0 1 0 0 0,-1 0 0 0 0,0 0 1 0 0,0 0-1 0 0,0 0 0 0 0,-1 0 0 0 0,0 1 0 0 0,1 6-14 0 0,-3-8 44 0 0,1 0-1 0 0,-1-1 0 0 0,-1 1 1 0 0,1-1-1 0 0,-1 1 0 0 0,0 0 1 0 0,-1-1-1 0 0,1 1 0 0 0,-1-1 1 0 0,0 0-1 0 0,0 1 0 0 0,-1-1 1 0 0,1 0-1 0 0,-1 0 0 0 0,0-1 1 0 0,-1 1-1 0 0,1-1 0 0 0,-1 1 1 0 0,0-1-1 0 0,0 0 0 0 0,0-1 1 0 0,-1 1-1 0 0,1-1 0 0 0,-1 1-43 0 0,-15 7 37 0 0,-1-1 0 0 0,1 0-1 0 0,-2-2 1 0 0,1 0 0 0 0,-1-2-1 0 0,-1 0 1 0 0,1-1-1 0 0,-1-2 1 0 0,1 0 0 0 0,-1-1-1 0 0,0-1 1 0 0,0-2 0 0 0,-16-1-37 0 0,4-9-297 0 0,34-8-3646 0 0,5 15 2998 0 0,8-5-5225 0 0,-7 7-5239 0 0</inkml:trace>
  <inkml:trace contextRef="#ctx0" brushRef="#br0" timeOffset="915.459">844 703 14739 0 0,'0'0'1919'0'0,"0"0"-513"0"0,0 0-234 0 0,0 0-40 0 0,0 0-63 0 0,0 0-108 0 0,0 0-158 0 0,0 0-131 0 0,0 0-121 0 0,0 0-116 0 0,0 0-78 0 0,0 0-72 0 0,0 0-46 0 0,-18 9-21 0 0,-57 30-38 0 0,-21 45 661 0 0,59-47-716 0 0,27-26-184 0 0,0 0-1 0 0,-2 0 1 0 0,1-1-1 0 0,-1 0 1 0 0,-1-1-1 0 0,1-1 1 0 0,-2 0-1 0 0,-3 2 60 0 0,12-8 613 0 0,0-3-15235 0 0,4 1 3515 0 0</inkml:trace>
  <inkml:trace contextRef="#ctx0" brushRef="#br0" timeOffset="1332.341">537 603 6641 0 0,'0'0'4488'0'0,"0"0"-2481"0"0,0 0-1152 0 0,0 0-163 0 0,0 0 111 0 0,0 0 161 0 0,0 0 150 0 0,0 0 5 0 0,0 0-112 0 0,0 0-89 0 0,0 0-113 0 0,0 0-124 0 0,0 0-49 0 0,11 16-14 0 0,54 75 451 0 0,75 75 1388 0 0,-124-137-4324 0 0,-15-29 133 0 0,1 0 190 0 0,-1 0-3648 0 0,-1 0-6484 0 0</inkml:trace>
  <inkml:trace contextRef="#ctx0" brushRef="#br0" timeOffset="1902.762">1189 408 6033 0 0,'0'0'2069'0'0,"0"0"-760"0"0,0 0-148 0 0,0 0 319 0 0,0 0 336 0 0,0 0 57 0 0,0 0-249 0 0,0 0-392 0 0,0 0-356 0 0,0 0-215 0 0,0 0-111 0 0,0 0-79 0 0,0 0-16 0 0,2 1 24 0 0,1 2-324 0 0,-1 1 1 0 0,1 0-1 0 0,-1 0 1 0 0,0-1 0 0 0,0 1-1 0 0,-1 1 1 0 0,1-1-1 0 0,-1 0 1 0 0,0 0 0 0 0,0 0-1 0 0,0 1 1 0 0,-1-1-1 0 0,1 1 1 0 0,-1-1 0 0 0,0 0-1 0 0,0 1 1 0 0,-1-1-1 0 0,1 0 1 0 0,-1 1 0 0 0,0-1-1 0 0,0 0 1 0 0,0 1-1 0 0,-1-1 1 0 0,-1 3-156 0 0,-77 176 585 0 0,72-163-558 0 0,4-12-19 0 0,1 0-1 0 0,0 0 1 0 0,0 0-1 0 0,0 1 1 0 0,1-1-1 0 0,0 1 1 0 0,1-1-1 0 0,0 1 0 0 0,0 0 1 0 0,1 0-1 0 0,0 0 1 0 0,1-1-1 0 0,0 1-7 0 0,1-4 17 0 0,1-2 0 0 0,0 1 0 0 0,0 0 0 0 0,0 0 0 0 0,0-1 0 0 0,0 0 0 0 0,1 0 0 0 0,0 0 0 0 0,-1 0 0 0 0,1 0 0 0 0,0-1 0 0 0,1 0 0 0 0,-1 1 1 0 0,0-2-1 0 0,1 1 0 0 0,-1 0 0 0 0,1-1 0 0 0,-1 0 0 0 0,1 0 0 0 0,0 0 0 0 0,-1-1 0 0 0,1 1 0 0 0,0-1 0 0 0,-1 0 0 0 0,1-1 0 0 0,0 1 0 0 0,0-1 0 0 0,-1 0 0 0 0,1 0 0 0 0,0 0-17 0 0,19 0 68 0 0,48-25-2056 0 0,-57 15-601 0 0,-9 5-626 0 0,1 2-4474 0 0,-3 3-3741 0 0</inkml:trace>
  <inkml:trace contextRef="#ctx0" brushRef="#br0" timeOffset="2530.22">924 313 752 0 0,'0'0'2350'0'0,"0"0"-572"0"0,0 0-55 0 0,0 0 181 0 0,0 0 163 0 0,0 0-28 0 0,0 0-254 0 0,0 0-389 0 0,0 0-361 0 0,0 0-215 0 0,0 0-144 0 0,0 0-50 0 0,0 0 1 0 0,2-2-17 0 0,59-40 3112 0 0,19-51-2265 0 0,-42 45-1332 0 0,73-80 282 0 0,-83 161-379 0 0,53 158 1277 0 0,-41-140-1084 0 0,-38-48-815 0 0,-2-2-7588 0 0,0-1-3742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3 276 0 0 0,'0'0'584'0'0,"0"0"1015"0"0,0 0 332 0 0,0 0-37 0 0,0 0-175 0 0,0 0-199 0 0,0 0-175 0 0,0 0-197 0 0,0 0-181 0 0,0 0-138 0 0,-3 0 6014 0 0,225-27-2432 0 0,1-1-3833 0 0,-172 28-559 0 0,-50 0-26 0 0,-1 0 22 0 0,0 0-3 0 0,0 0 1 0 0,0 0-2 0 0,0 0-2 0 0,0 0-21 0 0,-21 0-5572 0 0,13 0 1944 0 0,2 0-2742 0 0,2 0-3440 0 0</inkml:trace>
  <inkml:trace contextRef="#ctx0" brushRef="#br0" timeOffset="412.244">176 0 4945 0 0,'0'0'1924'0'0,"0"0"-221"0"0,0 0-91 0 0,0 0 41 0 0,0 0 0 0 0,0 0-166 0 0,0 0-355 0 0,0 0-320 0 0,0 0-83 0 0,0 0-38 0 0,0 0 3 0 0,0 0 2 0 0,0 10-107 0 0,5 80 1592 0 0,-13 82 1470 0 0,1-101-3219 0 0,-1-1-1757 0 0,6-64-661 0 0,2-5-7601 0 0,0-1-1674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4 291 520 0 0,'0'0'1839'0'0,"0"0"-125"0"0,0 0 12 0 0,0 0 85 0 0,0 0 98 0 0,0 0-50 0 0,0 0-181 0 0,0 0-246 0 0,0 0-253 0 0,0 0-218 0 0,0 0-113 0 0,0 0-57 0 0,0 0-51 0 0,-3-3 3389 0 0,64 10-1954 0 0,119-17-598 0 0,-53-2-1203 0 0,-137 11-2067 0 0,-3-1-3034 0 0,5 1-3302 0 0,6 1-3560 0 0</inkml:trace>
  <inkml:trace contextRef="#ctx0" brushRef="#br0" timeOffset="365.734">196 1 13915 0 0,'0'0'1651'0'0,"0"0"-620"0"0,0 0-219 0 0,0 0 96 0 0,0 0 167 0 0,0 0 72 0 0,0 0-63 0 0,0 0-182 0 0,0 0-149 0 0,0 0-101 0 0,0 0-95 0 0,0 0-55 0 0,5 16-38 0 0,28 85 387 0 0,-25-74-665 0 0,-2 1-1 0 0,0-1 1 0 0,-2 1-1 0 0,-1 0 1 0 0,-1 0-1 0 0,-2 0 1 0 0,0 0-1 0 0,-2 0 1 0 0,-4 21-186 0 0,-3-6 650 0 0,4-20-136 0 0,2-8-3307 0 0,2-2-2666 0 0,0-1-3732 0 0,1-12-2352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3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98 261 2513 0 0,'0'0'2147'0'0,"0"0"-298"0"0,0 0-152 0 0,0 0-25 0 0,0 0 47 0 0,0 0-10 0 0,0 0-142 0 0,0 0-113 0 0,0 0-209 0 0,0 0-293 0 0,0 0-209 0 0,-3-1-148 0 0,-6 1 1142 0 0,18 16 1092 0 0,3 2-2618 0 0,-7-1 18 0 0,0-1 1 0 0,-1 0 0 0 0,0 1 0 0 0,-1 0 0 0 0,-1 0 0 0 0,-1 0 0 0 0,-1 0 0 0 0,0 0 0 0 0,-2 13-230 0 0,1 15 171 0 0,-16 153 355 0 0,-26 33-186 0 0,25-150-355 0 0,18-80-29 0 0,0-1 21 0 0,0 0-14 0 0,0 0 10 0 0,0 0 3 0 0,0 0-25 0 0,0 0-8 0 0,0 0-5 0 0,0 0-8 0 0,0 0-49 0 0,0 0-7 0 0,0-16-1989 0 0,0 9 1248 0 0,1-15-2668 0 0,0 9-3152 0 0,1 5-4672 0 0</inkml:trace>
  <inkml:trace contextRef="#ctx0" brushRef="#br0" timeOffset="647.935">1 331 6897 0 0,'0'0'2093'0'0,"0"0"-410"0"0,0 0-116 0 0,0 0 96 0 0,0 0 84 0 0,0 0-113 0 0,0 0-342 0 0,0 0-388 0 0,0 0-302 0 0,0 0-180 0 0,0 0-104 0 0,0 0-13 0 0,0 0 19 0 0,4-4 36 0 0,80-48 1077 0 0,-51 40-1090 0 0,-21 6-263 0 0,1 0 0 0 0,0 1-1 0 0,0 0 1 0 0,1 1 0 0 0,-1 0 0 0 0,1 1-1 0 0,0 1 1 0 0,0 0 0 0 0,0 1 0 0 0,0 1-1 0 0,0 0 1 0 0,0 1 0 0 0,8 1-84 0 0,-18 1 18 0 0,-1-1 1 0 0,0 1-1 0 0,0 0 1 0 0,0 0-1 0 0,0 1 1 0 0,0-1-1 0 0,0 0 1 0 0,-1 1-1 0 0,0 0 1 0 0,0-1-1 0 0,0 1 1 0 0,0 0-1 0 0,0 0 1 0 0,-1 0-1 0 0,0 0 1 0 0,0 1-1 0 0,0-1 1 0 0,0 0-1 0 0,-1 0 1 0 0,1 1-1 0 0,-1-1 1 0 0,0 0-1 0 0,-1 1 1 0 0,1-1-1 0 0,-1 0 1 0 0,0 1-1 0 0,0-1 1 0 0,0 0-1 0 0,0 0 1 0 0,-1 0-1 0 0,1 0 0 0 0,-1 0 1 0 0,0 0-1 0 0,-1-1 1 0 0,1 1-1 0 0,-2 2-18 0 0,-16 23 63 0 0,-1 0-1 0 0,-1-1 1 0 0,-2-2-1 0 0,0 0 1 0 0,-6 2-63 0 0,-24 26 1 0 0,14-2-55 0 0,85-33-28 0 0,-33-17 102 0 0,157 46 14 0 0,-164-45-26 0 0,1 0 0 0 0,0 0-1 0 0,-1 0 1 0 0,0 0 0 0 0,1 1 0 0 0,-1 0 0 0 0,-1 0 0 0 0,1 0 0 0 0,-1 1 0 0 0,1 0-1 0 0,-1-1 1 0 0,-1 2 0 0 0,1-1 0 0 0,-1 0 0 0 0,0 1 0 0 0,0-1 0 0 0,0 1 0 0 0,-1 0-1 0 0,0 0 1 0 0,0 0 0 0 0,0 0 0 0 0,-1 0 0 0 0,0 0 0 0 0,0 1 0 0 0,-1-1-1 0 0,0 1-7 0 0,0 0 43 0 0,-1 0 0 0 0,0 0 0 0 0,-1 0-1 0 0,0 0 1 0 0,0-1 0 0 0,0 1-1 0 0,-1-1 1 0 0,0 1 0 0 0,0-1 0 0 0,0 0-1 0 0,-1 0 1 0 0,0 0 0 0 0,0 0-1 0 0,-1-1 1 0 0,1 0 0 0 0,-1 0 0 0 0,-1 0-1 0 0,1 0 1 0 0,-1-1 0 0 0,1 0-1 0 0,-1 0 1 0 0,0 0 0 0 0,-1-1 0 0 0,1 0-1 0 0,-5 2-42 0 0,-8 3 36 0 0,0-1 0 0 0,0-1 1 0 0,0-1-1 0 0,-1 0 0 0 0,1-1 0 0 0,-1-1 0 0 0,0-2 0 0 0,-14 1-36 0 0,28-1-41 0 0,0-1 1 0 0,-1 1 0 0 0,1-1-1 0 0,-1-1 1 0 0,1 1 0 0 0,-1-1-1 0 0,1 0 1 0 0,0-1 0 0 0,-1 1-1 0 0,1-1 1 0 0,0-1-1 0 0,0 1 1 0 0,0-1 0 0 0,1 0-1 0 0,-1 0 1 0 0,1 0 0 0 0,-1-1-1 0 0,1 0 1 0 0,-2-3 40 0 0,3-17-2438 0 0,11 9-5126 0 0,-3 11-4008 0 0</inkml:trace>
  <inkml:trace contextRef="#ctx0" brushRef="#br0" timeOffset="5140.26">481 773 0 0 0,'0'0'716'0'0,"0"0"42"0"0,0 0 0 0 0,0 0 75 0 0,0 0 86 0 0,0 0 51 0 0,0-1-976 0 0,0-1 13929 0 0,0 2-10345 0 0,-9 44-2593 0 0,2-19-866 0 0,-3 64 4 0 0,11-87-110 0 0,1 0 0 0 0,-1 0 0 0 0,0 1 0 0 0,1-1 0 0 0,-1 0 0 0 0,1-1 0 0 0,0 1 0 0 0,0 0 0 0 0,0 0 0 0 0,0-1 0 0 0,0 1 0 0 0,0-1 0 0 0,0 0 0 0 0,1 1 0 0 0,-1-1 0 0 0,0 0 0 0 0,1 0 0 0 0,-1-1 1 0 0,1 1-1 0 0,-1 0 0 0 0,1-1 0 0 0,-1 1 0 0 0,1-1 0 0 0,-1 0 0 0 0,1 0 0 0 0,-1 0 0 0 0,1 0 0 0 0,-1-1 0 0 0,1 1 0 0 0,-1-1 0 0 0,1 1 0 0 0,-1-1 0 0 0,1 0 0 0 0,-1 0 0 0 0,0 0 0 0 0,1 0 0 0 0,-1 0 0 0 0,0-1 0 0 0,0 1 0 0 0,0-1 0 0 0,0 1 0 0 0,0-1 0 0 0,0 0 1 0 0,0 0-1 0 0,0 0-13 0 0,63-60 472 0 0,-15-31-100 0 0,-37 39-242 0 0,-13 53-83 0 0,2 5 779 0 0,11 150-577 0 0,-12 152-150 0 0,-3-297-102 0 0,0 0 0 0 0,0-1 0 0 0,-1 1 0 0 0,0-1 0 0 0,-1 0 0 0 0,0 0 0 0 0,0 0 0 0 0,-1 0 0 0 0,1-1 0 0 0,-2 0 0 0 0,1 0 1 0 0,-1 0-1 0 0,0-1 0 0 0,-1 1 0 0 0,1-2 0 0 0,-1 1 0 0 0,0-1 0 0 0,-1 0 0 0 0,1 0 0 0 0,-1-1 0 0 0,0 0 0 0 0,0 0 0 0 0,0-1 0 0 0,-1 0 1 0 0,1-1-1 0 0,-3 1 3 0 0,-54-2-102 0 0,63-2 98 0 0,1-1 0 0 0,-1 1 0 0 0,1 0 0 0 0,-1 0 0 0 0,1 0 0 0 0,0-1 0 0 0,-1 1 0 0 0,1-1 0 0 0,0 1 0 0 0,0-1-1 0 0,0 1 1 0 0,0-1 0 0 0,1 0 0 0 0,-1 0 0 0 0,0 1 0 0 0,1-1 0 0 0,-1 0 0 0 0,1 0 0 0 0,-1 0 0 0 0,1 1 0 0 0,0-1 0 0 0,0 0 0 0 0,0 0-1 0 0,0 0 1 0 0,0 0 0 0 0,0 0 0 0 0,1 1 0 0 0,-1-2 4 0 0,0 2-4 0 0,1-7-2 0 0,0-1 1 0 0,0 1-1 0 0,1 0 1 0 0,0-1-1 0 0,0 1 1 0 0,1 0-1 0 0,0 0 1 0 0,0 1-1 0 0,1-1 1 0 0,0 0-1 0 0,0 1 1 0 0,1 0-1 0 0,0 0 1 0 0,0 1-1 0 0,0-1 1 0 0,1 1-1 0 0,1-1 6 0 0,9-10 3 0 0,1 1-1 0 0,1 0 1 0 0,0 1-1 0 0,0 1 1 0 0,2 1-1 0 0,0 0 1 0 0,11-4-3 0 0,18-8-36 0 0,-46 22-1497 0 0,-3 0-2990 0 0,0 0-4363 0 0,0 0-2222 0 0</inkml:trace>
  <inkml:trace contextRef="#ctx0" brushRef="#br0" timeOffset="6236.133">936 596 0 0 0,'0'0'1698'0'0,"0"0"179"0"0,0 0 235 0 0,0 0 80 0 0,0 0-106 0 0,0 0-267 0 0,0 0-371 0 0,0 0-341 0 0,0 0-249 0 0,0 0-174 0 0,0 0-77 0 0,0 0-31 0 0,2 4 1283 0 0,35-5 1900 0 0,13-16-2309 0 0,87-91-245 0 0,-137 108-1204 0 0,1-1 0 0 0,-1 1 0 0 0,1-1 0 0 0,0 1 0 0 0,-1 0 0 0 0,1-1-1 0 0,-1 1 1 0 0,1 0 0 0 0,0 0 0 0 0,-1-1 0 0 0,1 1 0 0 0,-1 0 0 0 0,1 0-1 0 0,0 0 1 0 0,-1 0 0 0 0,1 0 0 0 0,0-1 0 0 0,0 1 0 0 0,-1 1-1 0 0,1-1 1 0 0,0 0 0 0 0,-1 0 0 0 0,1 0 0 0 0,0 0 0 0 0,-1 0 0 0 0,1 1-1 0 0,-1-1 1 0 0,1 0 0 0 0,0 0 0 0 0,-1 1 0 0 0,1-1 0 0 0,-1 0 0 0 0,1 1-1 0 0,-1-1 1 0 0,1 1 0 0 0,-1-1 0 0 0,1 1 0 0 0,-1-1 0 0 0,1 1 0 0 0,-1-1-1 0 0,0 1 1 0 0,1 0 0 0 0,-1-1 0 0 0,0 1 0 0 0,1-1 0 0 0,-1 1 0 0 0,0 0-1 0 0,0-1 1 0 0,0 1 0 0 0,0 0 0 0 0,1-1 0 0 0,-1 1 0 0 0,0 0 0 0 0,0-1-1 0 0,0 1 1 0 0,0 0 0 0 0,0-1 0 0 0,-1 1 0 0 0,1 0 0 0 0,0-1-1 0 0,0 1 0 0 0,27 167 501 0 0,-12 160-289 0 0,-15-310-214 0 0,-2 1 0 0 0,0-1 0 0 0,-2 0 0 0 0,0 0 0 0 0,0 0 0 0 0,-2 0 0 0 0,0-1 0 0 0,-1 0 0 0 0,-1 0 0 0 0,-1-1 0 0 0,0 0 0 0 0,-1-1 0 0 0,-2 3 2 0 0,5-11-11 0 0,0-1 0 0 0,0 0 0 0 0,-1-1 0 0 0,1 0 0 0 0,-1 0 0 0 0,0 0-1 0 0,0-1 1 0 0,-1 0 0 0 0,0-1 0 0 0,1 0 0 0 0,-1 0 0 0 0,-6 1 11 0 0,-85-1-52 0 0,99-4 48 0 0,-1 0 0 0 0,1 0 0 0 0,-1 1 0 0 0,1-1 0 0 0,-1 0 0 0 0,1 0 0 0 0,0 0 0 0 0,0-1 0 0 0,0 1 0 0 0,-1 0 0 0 0,1 0-1 0 0,0-1 1 0 0,1 1 0 0 0,-1 0 0 0 0,0-1 0 0 0,0 1 0 0 0,0-1 0 0 0,1 1 0 0 0,-1-1 0 0 0,1 0 0 0 0,-1 1 0 0 0,1-1 0 0 0,0 1 0 0 0,0-1 0 0 0,0 0 0 0 0,-1 1 0 0 0,1-1 0 0 0,1 0 0 0 0,-1 1 0 0 0,0-1 0 0 0,0 0 0 0 0,1 1 0 0 0,-1-1 0 0 0,1 1 0 0 0,-1-1 0 0 0,1 1 0 0 0,0-1 0 0 0,-1 1 0 0 0,1-1 0 0 0,0 1 0 0 0,0-1 0 0 0,0 1 0 0 0,0 0-1 0 0,1-1 5 0 0,172-135 1 0 0,-140 114 0 0 0,129-56-3 0 0,-87 72-1050 0 0,-61 7-903 0 0,-7-3-1124 0 0,-5-1-3985 0 0,-3 4-4155 0 0</inkml:trace>
  <inkml:trace contextRef="#ctx0" brushRef="#br0" timeOffset="6910.223">859 254 160 0 0,'0'0'2646'0'0,"0"0"-332"0"0,0 0-114 0 0,0 0-126 0 0,0 0-148 0 0,0 0-181 0 0,0 0-274 0 0,0 0-296 0 0,0 0-261 0 0,0 0-211 0 0,0 0-151 0 0,0 0-48 0 0,0 0-24 0 0,0 7 1706 0 0,9-7-1814 0 0,-1-1 1 0 0,1 0-1 0 0,-1-1 1 0 0,1 0-1 0 0,-1 0 0 0 0,0-1 1 0 0,1 0-1 0 0,-1 0 1 0 0,-1-1-1 0 0,1 0 1 0 0,0-1-1 0 0,3-2-372 0 0,120-119 933 0 0,-126 120-827 0 0,63-85 252 0 0,-68 91-355 0 0,0 0 0 0 0,0 0 0 0 0,0 1-1 0 0,-1-1 1 0 0,1 0 0 0 0,0 0-1 0 0,0 1 1 0 0,0-1 0 0 0,0 0-1 0 0,0 1 1 0 0,0-1 0 0 0,0 0 0 0 0,0 1-1 0 0,0-1 1 0 0,0 0 0 0 0,0 0-1 0 0,1 1 1 0 0,-1-1 0 0 0,0 0 0 0 0,0 1-1 0 0,0-1 1 0 0,0 0 0 0 0,0 0-1 0 0,0 1 1 0 0,1-1 0 0 0,-1 0-1 0 0,0 0 1 0 0,0 0 0 0 0,0 1 0 0 0,1-1-1 0 0,-1 0 1 0 0,0 0 0 0 0,0 0-1 0 0,1 1 1 0 0,-1-1 0 0 0,0 0 0 0 0,0 0-1 0 0,1 0 1 0 0,-1 0 0 0 0,0 0-1 0 0,1 0 1 0 0,-1 0 0 0 0,0 0-1 0 0,0 0 1 0 0,1 0 0 0 0,-1 0 0 0 0,0 0-1 0 0,1 0 1 0 0,-1 0 0 0 0,0 0-1 0 0,0 0 1 0 0,1 0 0 0 0,-1 0-1 0 0,0 0 1 0 0,1 0 0 0 0,-1 0 0 0 0,0 0-1 0 0,0 0-2 0 0,2 9 101 0 0,33 85 416 0 0,63 114 33 0 0,-90-197-481 0 0,-7-12-8540 0 0,-1-2-3502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98 431 14395 0 0,'0'0'1574'0'0,"0"0"-574"0"0,0 0-172 0 0,0 0 183 0 0,0 0 191 0 0,0 0 14 0 0,0 0-217 0 0,0 0-274 0 0,0 0-151 0 0,0 0-54 0 0,0 0 17 0 0,0 0-13 0 0,0 0-86 0 0,-1 26-58 0 0,-3 82-61 0 0,-26 222 833 0 0,5-176-1143 0 0,12-76-261 0 0,16-98-5408 0 0,3-15 1327 0 0,0 13-1844 0 0,-1 11-103 0 0,-2 0 1579 0 0</inkml:trace>
  <inkml:trace contextRef="#ctx0" brushRef="#br0" timeOffset="570.685">1 479 5281 0 0,'0'0'2722'0'0,"0"0"-810"0"0,0 0-346 0 0,0 0 102 0 0,0 0 128 0 0,0 0-65 0 0,0 0-286 0 0,0 0-429 0 0,0 0-315 0 0,0 0-189 0 0,0 0-90 0 0,0 0-17 0 0,0 0-19 0 0,10-9-12 0 0,36-26-22 0 0,14 19 334 0 0,-44 16-517 0 0,-7 0-91 0 0,7-3 55 0 0,0 1-1 0 0,0 1 1 0 0,0 1 0 0 0,0 0 0 0 0,1 1 0 0 0,-1 1 0 0 0,0 0 0 0 0,0 1 0 0 0,0 1 0 0 0,-1 0 0 0 0,1 1-1 0 0,-1 1 1 0 0,14 7-133 0 0,-27-12 18 0 0,0 1 0 0 0,-1-1 0 0 0,1 0 0 0 0,0 1 0 0 0,-1-1 0 0 0,1 1 0 0 0,-1 0 0 0 0,1-1 0 0 0,-1 1 0 0 0,0 0 0 0 0,0 0 0 0 0,0 0 0 0 0,0 0 0 0 0,0 0 0 0 0,0 0 0 0 0,-1 0 0 0 0,1 0 0 0 0,-1 0 0 0 0,1 1 0 0 0,-1-1 0 0 0,0 0 0 0 0,0 0 0 0 0,0 0 0 0 0,0 1 0 0 0,0-1 0 0 0,0 0 0 0 0,-1 0 0 0 0,1 0 0 0 0,-1 0 0 0 0,1 1 0 0 0,-1-1 0 0 0,0 0 0 0 0,0 0 0 0 0,0 0 0 0 0,0 0 0 0 0,0-1 0 0 0,0 1 0 0 0,-1 0-18 0 0,-57 67 390 0 0,56-66-397 0 0,-135 119 139 0 0,136-120-137 0 0,-1 0 0 0 0,1 0 0 0 0,0 0 0 0 0,0 1 0 0 0,0-1 0 0 0,1 1 0 0 0,-1-1-1 0 0,1 1 1 0 0,-1 0 0 0 0,1-1 0 0 0,0 1 0 0 0,0 0 0 0 0,0 0 0 0 0,0 0 0 0 0,1 0 0 0 0,-1 0-1 0 0,1 0 1 0 0,0 0 0 0 0,0 0 0 0 0,0 0 0 0 0,0 0 0 0 0,0 0 0 0 0,1 0 0 0 0,-1 0 0 0 0,1 0 0 0 0,0 0-1 0 0,0 0 1 0 0,0 0 0 0 0,0-1 0 0 0,0 1 0 0 0,1 0 0 0 0,-1-1 0 0 0,1 1 0 0 0,0-1 0 0 0,1 3 5 0 0,25 21 16 0 0,-20-19-10 0 0,1 0 1 0 0,-1 0-1 0 0,0 1 1 0 0,0 0-1 0 0,-1 1 1 0 0,-1 0-1 0 0,1 0 1 0 0,-1 0-1 0 0,-1 1 1 0 0,0 0-1 0 0,0 0 1 0 0,-1 0-1 0 0,0 0 1 0 0,0 1-1 0 0,-2 0 1 0 0,1 1-7 0 0,-2-8 27 0 0,-1-1 0 0 0,1 1 0 0 0,-1 0 0 0 0,0-1 0 0 0,0 1 0 0 0,0 0 0 0 0,-1 0 0 0 0,1-1 0 0 0,-1 1 0 0 0,0 0 0 0 0,0-1 0 0 0,0 1 1 0 0,-1-1-1 0 0,1 1 0 0 0,-1-1 0 0 0,0 0 0 0 0,0 1 0 0 0,0-1 0 0 0,0 0 0 0 0,0 0 0 0 0,-1-1 0 0 0,1 1 0 0 0,-1 0 0 0 0,0-1 0 0 0,0 0 0 0 0,0 1 1 0 0,0-1-1 0 0,0 0 0 0 0,-1-1 0 0 0,-1 2-27 0 0,-12 7 8 0 0,-1 0 1 0 0,0-2 0 0 0,0 0-1 0 0,-1-1 1 0 0,0-1 0 0 0,0 0-1 0 0,-1-2 1 0 0,0 0 0 0 0,1-1-1 0 0,-20 0-8 0 0,20-7-1692 0 0,21-10-6599 0 0,0 10-3313 0 0</inkml:trace>
  <inkml:trace contextRef="#ctx0" brushRef="#br0" timeOffset="1146.916">441 902 15387 0 0,'0'0'1666'0'0,"0"0"-754"0"0,0 0-373 0 0,0 0 54 0 0,0 0 165 0 0,0 0 121 0 0,0 0-62 0 0,0 0-158 0 0,0 0-155 0 0,0 0-109 0 0,0 0-55 0 0,0 0-20 0 0,20-1 1 0 0,108-9 414 0 0,-126 10-716 0 0,3 0 28 0 0,0-1 0 0 0,0 1-1 0 0,0 0 1 0 0,0 0 0 0 0,1 1 0 0 0,-1 0 0 0 0,0 0 0 0 0,0 0 0 0 0,0 0 0 0 0,-1 1 0 0 0,1 0 0 0 0,0 0 0 0 0,-1 0 0 0 0,1 0 0 0 0,-1 1 0 0 0,4 2-47 0 0,-7-2 30 0 0,0-1 1 0 0,0 1-1 0 0,0-1 1 0 0,-1 1-1 0 0,1-1 1 0 0,-1 1-1 0 0,0-1 1 0 0,1 1 0 0 0,-1-1-1 0 0,-1 1 1 0 0,1 0-1 0 0,0-1 1 0 0,0 1-1 0 0,-1-1 1 0 0,0 1-1 0 0,1-1 1 0 0,-1 1-1 0 0,0-1 1 0 0,0 0-1 0 0,-1 1 1 0 0,1-1-1 0 0,0 0 1 0 0,-1 0-1 0 0,1 0 1 0 0,-1 0-1 0 0,0 0 1 0 0,0 0-31 0 0,-161 189 432 0 0,161-187-433 0 0,0 0 1 0 0,0 0-1 0 0,0 0 1 0 0,1 0-1 0 0,-1 1 1 0 0,1-1-1 0 0,0 1 0 0 0,0-1 1 0 0,1 1-1 0 0,-1 0 1 0 0,1-1-1 0 0,0 1 0 0 0,1 0 1 0 0,-1-1-1 0 0,1 1 1 0 0,0 2 0 0 0,2-5 11 0 0,0 0 0 0 0,0 0 0 0 0,0 0 0 0 0,0 0 0 0 0,0-1 0 0 0,0 1-1 0 0,1-1 1 0 0,-1 0 0 0 0,1 0 0 0 0,-1 0 0 0 0,1 0 0 0 0,-1-1 0 0 0,1 1 0 0 0,-1-1 0 0 0,1 0 0 0 0,-1 0 0 0 0,1 0 0 0 0,2-1-11 0 0,6 1 33 0 0,1 1 1 0 0,0-2-1 0 0,0 0 0 0 0,-1-1 1 0 0,1 0-1 0 0,-1-1 0 0 0,1 0 1 0 0,8-4-34 0 0,-17-17-3484 0 0,-11 16-1017 0 0,0 3-3535 0 0,3 5-3249 0 0</inkml:trace>
  <inkml:trace contextRef="#ctx0" brushRef="#br0" timeOffset="1456.743">242 1109 12603 0 0,'0'0'2286'0'0,"0"0"-1144"0"0,0 0-416 0 0,0 0 130 0 0,0 0 210 0 0,0 0 54 0 0,0 0-132 0 0,0 0-166 0 0,0 0-196 0 0,0 0-147 0 0,35-1-85 0 0,113-2-97 0 0,20-12-44 0 0,-116 3-1710 0 0,-41 9-2442 0 0,0 0-3466 0 0,-5 3-3572 0 0</inkml:trace>
  <inkml:trace contextRef="#ctx0" brushRef="#br0" timeOffset="3071.511">835 597 0 0 0,'0'0'717'0'0,"0"0"589"0"0,0 0 353 0 0,0 0 49 0 0,0 0-60 0 0,0 0-123 0 0,0 0-134 0 0,0 0 8 0 0,3 2 19 0 0,73 10 5794 0 0,-56-16-6973 0 0,0-2-1 0 0,0 0 1 0 0,-1-1-1 0 0,0-1 1 0 0,0 0 0 0 0,-1-2-1 0 0,0 0 1 0 0,-1-1-1 0 0,0 0 1 0 0,0-2 0 0 0,-1 0-1 0 0,-1-1 1 0 0,3-4-239 0 0,-14 14 58 0 0,0 0 1 0 0,-1 1-1 0 0,0-1 0 0 0,0-1 1 0 0,0 1-1 0 0,0 0 0 0 0,-1-1 1 0 0,0 1-1 0 0,0-1 0 0 0,0 0 1 0 0,0 1-1 0 0,-1-1 0 0 0,0 0 0 0 0,0 0 1 0 0,1-2-59 0 0,-2 6 117 0 0,0 1 3 0 0,0 0-8 0 0,0 0-32 0 0,0 0-14 0 0,0 0-30 0 0,0 0-19 0 0,0 0-2 0 0,0 0 17 0 0,-6 26 292 0 0,-8 36 120 0 0,4 1 0 0 0,2 0 0 0 0,2 1 0 0 0,4 8-444 0 0,-18 270 411 0 0,21-336-403 0 0,-1 0 1 0 0,0 0 0 0 0,0 1-1 0 0,-1-1 1 0 0,0 0 0 0 0,0 1-1 0 0,0-1 1 0 0,0 0 0 0 0,-1 0-1 0 0,0 0 1 0 0,-1 0-1 0 0,1 0 1 0 0,-1-1 0 0 0,0 1-1 0 0,-1-1 1 0 0,1 0 0 0 0,-1 0-1 0 0,0 0 1 0 0,0 0 0 0 0,-1 0-1 0 0,1-1 1 0 0,-1 0 0 0 0,0 0-1 0 0,0 0 1 0 0,-1-1-9 0 0,-44 15 88 0 0,49-18-73 0 0,1 0-21 0 0,0 0-19 0 0,0 0-19 0 0,0 0-12 0 0,0 0-48 0 0,27-58-2218 0 0,-13 31 772 0 0,5-10-1871 0 0,-9 13-3247 0 0,-6 12-4537 0 0</inkml:trace>
  <inkml:trace contextRef="#ctx0" brushRef="#br0" timeOffset="3539.681">1400 593 8818 0 0,'0'0'1892'0'0,"0"0"-785"0"0,0 0-261 0 0,0 0 255 0 0,0 0 290 0 0,0 0 150 0 0,0 0-140 0 0,0 0-310 0 0,0 0-287 0 0,0 0-210 0 0,0 0-118 0 0,0 0-51 0 0,0 0-26 0 0,-23 26-8 0 0,-72 80-42 0 0,-32 23 1022 0 0,109-111-1176 0 0,17-17-186 0 0,1-1-22 0 0,0 0-3 0 0,0 0 25 0 0,52 51 1017 0 0,-24-35-708 0 0,-16-10-143 0 0,0 1 0 0 0,0 0 0 0 0,-1 0 0 0 0,0 1 0 0 0,0 1 0 0 0,-1 0 0 0 0,0 0 0 0 0,-1 1 0 0 0,0 0 0 0 0,0 1 0 0 0,3 6-175 0 0,-10-12 64 0 0,0 1 0 0 0,-1 0 0 0 0,0-1 0 0 0,0 1 0 0 0,0 0 0 0 0,-1 0-1 0 0,1 0 1 0 0,-1 0 0 0 0,-1 0 0 0 0,1 0 0 0 0,-1-1 0 0 0,0 1 0 0 0,-1 0 0 0 0,1 0 0 0 0,-1-1 0 0 0,0 1 0 0 0,-1-1 0 0 0,-2 5-64 0 0,-10 4-1036 0 0,14-20-2466 0 0,1-6-3305 0 0,0 6-5048 0 0</inkml:trace>
  <inkml:trace contextRef="#ctx0" brushRef="#br0" timeOffset="4269.363">800 243 400 0 0,'0'0'1724'0'0,"0"0"-86"0"0,0 0 225 0 0,0 0 202 0 0,0 0 56 0 0,0 0-204 0 0,0 0-370 0 0,0 0-362 0 0,0 0-235 0 0,0 0-113 0 0,0 0-27 0 0,0 0 18 0 0,0 0 8 0 0,3 0-11 0 0,106-40 3301 0 0,-87 35-3795 0 0,0-2 0 0 0,-1 0 0 0 0,1-1-1 0 0,-1-1 1 0 0,-1-1 0 0 0,0-1 0 0 0,10-7-331 0 0,-10 4 81 0 0,-2-1 0 0 0,1-1 1 0 0,-2 0-1 0 0,0-2 0 0 0,-2 0 0 0 0,4-5-81 0 0,-14 16 67 0 0,-4 7-153 0 0,3 12 74 0 0,34 100 332 0 0,18 46 44 0 0,-30-116-561 0 0,-8-35-6255 0 0,-16-7-3793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6649 0 0,'0'0'2018'0'0,"0"0"-257"0"0,0 0 66 0 0,0 0 174 0 0,0 0 6 0 0,0 0-299 0 0,0 0-515 0 0,0 0-415 0 0,0 0-204 0 0,0 0-56 0 0,0 0 15 0 0,0 0 10 0 0,0 0-31 0 0,23 12 3209 0 0,183-1-1757 0 0,-144-12-1718 0 0,101-7 462 0 0,-120 5-2951 0 0,-63 3-2172 0 0,11 0-2879 0 0,5 0-4622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6329 0 0,'0'0'1555'0'0,"0"0"-77"0"0,0 0 180 0 0,0 0 230 0 0,0 0-36 0 0,0 0-331 0 0,0 0-484 0 0,0 0-362 0 0,0 0-169 0 0,0 0-22 0 0,0 0 48 0 0,0 0 37 0 0,15 14 4504 0 0,120 1-2401 0 0,21-22-1927 0 0,-48 3-1252 0 0,-124 6-1538 0 0,8-1-1123 0 0,1 0-6036 0 0,5-1-2982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3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0 0 0,'0'0'512'0'0,"0"0"362"0"0,0 0 425 0 0,0 0 334 0 0,0 0 109 0 0,0 0-178 0 0,0 0-285 0 0,0 0-276 0 0,0 0-168 0 0,0 0-120 0 0,0 0-66 0 0,0 0-23 0 0,-3 9 418 0 0,2-7 3822 0 0,40-32-2220 0 0,214-161-389 0 0,-230 170-1943 0 0,-8 50-214 0 0,66 144 707 0 0,-37-122-620 0 0,-38-46 269 0 0,11 6-4177 0 0,-2-8-7856 0 0,-13-3 1467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0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259 160 0 0 0,'0'0'1299'0'0,"0"0"784"0"0,0 0 179 0 0,0 0-180 0 0,0 0-219 0 0,0 0-198 0 0,0 0-92 0 0,0 0-73 0 0,1-10-150 0 0,1-6-910 0 0,1-4 353 0 0,-2 11 4058 0 0,-1 9-4607 0 0,0 11 540 0 0,15 75 868 0 0,24 230-41 0 0,-28-260-1512 0 0,-3 0 0 0 0,-3 1-1 0 0,-1 0 1 0 0,-4 0 0 0 0,-3 19-99 0 0,-15-16 57 0 0,18-60-71 0 0,0 1 0 0 0,0 0 0 0 0,0 0 1 0 0,-1-1-1 0 0,1 1 0 0 0,0 0 0 0 0,0-1 0 0 0,-1 1 0 0 0,1 0 0 0 0,0-1 1 0 0,-1 1-1 0 0,1 0 0 0 0,0-1 0 0 0,-1 1 0 0 0,1-1 0 0 0,-1 1 0 0 0,1-1 1 0 0,-1 1-1 0 0,1-1 0 0 0,-1 1 0 0 0,1-1 0 0 0,-1 0 0 0 0,0 1 0 0 0,1-1 1 0 0,-1 0-1 0 0,0 1 0 0 0,1-1 0 0 0,-1 0 0 0 0,0 0 0 0 0,1 1 0 0 0,-1-1 1 0 0,0 0-1 0 0,1 0 0 0 0,-1 0 0 0 0,0 0 0 0 0,0 0 0 0 0,1 0 0 0 0,-1 0 1 0 0,0 0-1 0 0,1-1 0 0 0,-1 1 0 0 0,0 0 0 0 0,1 0 0 0 0,-1-1 0 0 0,0 1 1 0 0,1 0-1 0 0,-1-1 0 0 0,0 1 0 0 0,1 0 0 0 0,-1-1 0 0 0,0 0 14 0 0,-5-11-1095 0 0,-8-20-3820 0 0,10 7-5776 0 0,4 17 1496 0 0</inkml:trace>
  <inkml:trace contextRef="#ctx0" brushRef="#br0" timeOffset="725.708">1 179 1272 0 0,'0'0'2121'0'0,"0"0"-280"0"0,0 0 11 0 0,0 0 199 0 0,0 0 84 0 0,0 0-129 0 0,0 0-382 0 0,0 0-471 0 0,0 0-362 0 0,0 0-221 0 0,0 0-64 0 0,0 0 95 0 0,0 0 93 0 0,6-4 73 0 0,262-106 3836 0 0,-222 95-4462 0 0,-1 2 1 0 0,2 2-1 0 0,0 2 1 0 0,0 2-1 0 0,0 3 1 0 0,1 1-1 0 0,6 2-141 0 0,-52 1 1 0 0,0-1 0 0 0,0 1 0 0 0,1 0 0 0 0,-1 0-1 0 0,0 0 1 0 0,0 0 0 0 0,0 0 0 0 0,1 1 0 0 0,-1-1-1 0 0,0 1 1 0 0,0-1 0 0 0,0 1 0 0 0,0 0-1 0 0,0 0 1 0 0,0 0 0 0 0,0 0 0 0 0,0 0 0 0 0,0 0-1 0 0,0 0 1 0 0,0 1 0 0 0,-1-1 0 0 0,1 1-1 0 0,-1-1 1 0 0,1 1 0 0 0,-1 0 0 0 0,1 0 0 0 0,-1-1-1 0 0,0 1 1 0 0,0 0 0 0 0,0 0 0 0 0,0 0 0 0 0,0 0-1 0 0,-1 0 1 0 0,1 1 0 0 0,0-1 0 0 0,-1 0-1 0 0,0 0 1 0 0,1 0 0 0 0,-1 1 0 0 0,0-1 0 0 0,0 0-1 0 0,0 0 1 0 0,-1 0 0 0 0,1 1 0 0 0,0-1-1 0 0,-1 1 0 0 0,-5 13 25 0 0,-2-1 0 0 0,1 1 0 0 0,-2-1 0 0 0,0-1 0 0 0,0 0 0 0 0,-1 0 0 0 0,-1-1 0 0 0,-1 0 0 0 0,0-1 0 0 0,0 0 0 0 0,-1-1 0 0 0,-10 7-25 0 0,10-8 1 0 0,-172 152 61 0 0,184-161-63 0 0,1-1-1 0 0,-1 1 1 0 0,0-1 0 0 0,0 1-1 0 0,1-1 1 0 0,-1 1 0 0 0,0-1-1 0 0,1 1 1 0 0,-1 0-1 0 0,0-1 1 0 0,1 1 0 0 0,-1 0-1 0 0,1 0 1 0 0,-1-1 0 0 0,1 1-1 0 0,0 0 1 0 0,-1 0-1 0 0,1 0 1 0 0,0-1 0 0 0,-1 1-1 0 0,1 0 1 0 0,0 0 0 0 0,0 0-1 0 0,0 0 1 0 0,0 0-1 0 0,0 0 1 0 0,0 0 0 0 0,0-1-1 0 0,0 1 1 0 0,0 0-1 0 0,0 0 1 0 0,1 0 0 0 0,-1 0-1 0 0,0 0 1 0 0,1 0 0 0 0,-1-1-1 0 0,0 1 1 0 0,1 0-1 0 0,-1 0 1 0 0,1-1 0 0 0,-1 1-1 0 0,1 0 1 0 0,0-1 0 0 0,-1 1-1 0 0,1 0 1 0 0,0-1-1 0 0,-1 1 1 0 0,1-1 0 0 0,0 1-1 0 0,0-1 1 0 0,-1 1 0 0 0,1-1-1 0 0,0 0 2 0 0,55 15-99 0 0,-43-12 91 0 0,184 27 72 0 0,-180-28-61 0 0,-1 2 0 0 0,1 0 0 0 0,-1 1-1 0 0,0 0 1 0 0,0 1 0 0 0,-1 1 0 0 0,1 1 0 0 0,-1 0-1 0 0,-1 1 1 0 0,0 1 0 0 0,2 2-3 0 0,-11-6 21 0 0,0 1 1 0 0,-1 0-1 0 0,0 0 0 0 0,0 0 1 0 0,-1 0-1 0 0,1 1 0 0 0,-2-1 1 0 0,1 1-1 0 0,-1 0 0 0 0,0 0 1 0 0,-1 0-1 0 0,0 0 0 0 0,0 0 1 0 0,-1 0-1 0 0,0 0 0 0 0,0 0 1 0 0,-1 0-1 0 0,0 0 0 0 0,-1 3-21 0 0,-1-2 52 0 0,-1 1 0 0 0,0-1 0 0 0,-1 0 0 0 0,0 0 0 0 0,0 0 0 0 0,-1-1 0 0 0,0 1 0 0 0,-1-2 0 0 0,1 1 0 0 0,-1-1 0 0 0,-1 0 0 0 0,0 0 0 0 0,0-1 0 0 0,-2 2-52 0 0,-9 4 59 0 0,-1 0 0 0 0,-1-1-1 0 0,0-1 1 0 0,0 0-1 0 0,-1-2 1 0 0,0-1 0 0 0,0-1-1 0 0,-1 0 1 0 0,0-2 0 0 0,0-1-1 0 0,0 0 1 0 0,0-2-1 0 0,-1-1 1 0 0,1 0 0 0 0,0-2-1 0 0,0-1 1 0 0,0-1-1 0 0,0 0 1 0 0,-1-3-59 0 0,-73-29 120 0 0,97 35-140 0 0,0 1 1 0 0,1 0-1 0 0,-1 0 0 0 0,0 0 1 0 0,1 0-1 0 0,-1 0 0 0 0,0 0 0 0 0,0-1 1 0 0,1 1-1 0 0,-1 0 0 0 0,0 0 1 0 0,0 0-1 0 0,0-1 0 0 0,1 1 1 0 0,-1 0-1 0 0,0 0 0 0 0,0-1 0 0 0,0 1 1 0 0,1 0-1 0 0,-1 0 0 0 0,0-1 1 0 0,0 1-1 0 0,0 0 0 0 0,0-1 1 0 0,0 1-1 0 0,0 0 0 0 0,0-1 0 0 0,0 1 1 0 0,0 0-1 0 0,0 0 0 0 0,0-1 1 0 0,0 1-1 0 0,0 0 0 0 0,0-1 1 0 0,0 1-1 0 0,0 0 0 0 0,0-1 0 0 0,0 1 1 0 0,0 0-1 0 0,0 0 0 0 0,-1-1 1 0 0,1 1-1 0 0,0 0 0 0 0,0 0 1 0 0,0-1-1 0 0,0 1 0 0 0,-1 0 1 0 0,1 0-1 0 0,0-1 0 0 0,0 1 0 0 0,-1 0 1 0 0,1 0-1 0 0,0 0 0 0 0,0 0 1 0 0,-1-1-1 0 0,1 1 20 0 0,31-1-1098 0 0,-29 1 823 0 0,26-1-2501 0 0,-11-1-3629 0 0,-7 1-5571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5441 0 0,'0'0'3031'0'0,"0"0"-593"0"0,0 0-313 0 0,0 0-58 0 0,0 0-96 0 0,0 0-251 0 0,0 0-386 0 0,0 0-426 0 0,0 0-294 0 0,0 0-144 0 0,0 0-74 0 0,0 0-21 0 0,0 0-17 0 0,8 16 717 0 0,5 11-689 0 0,-2 0 1 0 0,0 1 0 0 0,-2 1 0 0 0,-1 0 0 0 0,-1 0 0 0 0,-2 0 0 0 0,0 1 0 0 0,-1 21-387 0 0,-1 287 405 0 0,-36-113-338 0 0,22-185-262 0 0,8-49-6335 0 0,2 4-1478 0 0,1 4-3605 0 0</inkml:trace>
  <inkml:trace contextRef="#ctx0" brushRef="#br0" timeOffset="309.385">376 427 10810 0 0,'0'0'2399'0'0,"0"0"-637"0"0,0 0-235 0 0,0 0 35 0 0,0 0-14 0 0,0 0-178 0 0,0 0-363 0 0,0 0-380 0 0,0 0-242 0 0,0 0-69 0 0,0 0 20 0 0,0 0 59 0 0,0 0 37 0 0,1 9-8 0 0,33 306 2010 0 0,-34-296-2430 0 0,0 0 0 0 0,-2 1 0 0 0,0-1 1 0 0,-1-1-1 0 0,-1 1 0 0 0,0 0 0 0 0,-2-1 0 0 0,0 0-4 0 0,-5 22-827 0 0,10-39 522 0 0,2 5-688 0 0,0-5-6226 0 0,3-8-3386 0 0,-2 3 3187 0 0</inkml:trace>
  <inkml:trace contextRef="#ctx0" brushRef="#br0" timeOffset="937.185">240 471 1808 0 0,'0'0'4084'0'0,"0"0"-1782"0"0,0 0-545 0 0,0 0 73 0 0,0 0 76 0 0,0 0-132 0 0,0 0-375 0 0,0 0-410 0 0,0 0-293 0 0,0 0-130 0 0,0 0-43 0 0,0 0-19 0 0,0 0-10 0 0,27-19 8 0 0,86-57-30 0 0,-49 50 209 0 0,-53 26-526 0 0,1-1-21 0 0,0-1 0 0 0,1 2 0 0 0,-1-1-1 0 0,1 2 1 0 0,-1 0 0 0 0,1 0 0 0 0,-1 1 0 0 0,0 1-1 0 0,1 0 1 0 0,-2 0 0 0 0,1 2 0 0 0,6 2-134 0 0,-16-4 31 0 0,0 0 0 0 0,0 0 0 0 0,0 1 0 0 0,0-1 0 0 0,-1 0 0 0 0,1 1 1 0 0,-1-1-1 0 0,0 1 0 0 0,0 0 0 0 0,-1-1 0 0 0,1 1 0 0 0,-1 0 0 0 0,1-1 0 0 0,-1 1 0 0 0,0 0 0 0 0,-1 0 1 0 0,1-1-1 0 0,-1 1 0 0 0,1 0 0 0 0,-1-1 0 0 0,0 1 0 0 0,-1-1 0 0 0,1 1 0 0 0,0-1 0 0 0,-1 1 1 0 0,0-1-1 0 0,0 0 0 0 0,0 0 0 0 0,0 0 0 0 0,-1 0 0 0 0,1 0 0 0 0,-1 0 0 0 0,1-1 0 0 0,-2 1-31 0 0,-122 147 195 0 0,125-149-200 0 0,0 0 0 0 0,0 0-1 0 0,0 1 1 0 0,0-1 0 0 0,0 0 0 0 0,1 1-1 0 0,-1-1 1 0 0,0 0 0 0 0,1 1 0 0 0,-1-1-1 0 0,1 1 1 0 0,-1-1 0 0 0,1 1 0 0 0,-1-1-1 0 0,1 1 1 0 0,0-1 0 0 0,0 1 0 0 0,0 0-1 0 0,0-1 1 0 0,0 1 0 0 0,0-1-1 0 0,1 1 1 0 0,-1-1 0 0 0,0 1 0 0 0,1-1-1 0 0,-1 1 1 0 0,1-1 0 0 0,-1 1 0 0 0,1-1-1 0 0,0 0 1 0 0,0 1 0 0 0,0-1 0 0 0,0 0-1 0 0,0 1 1 0 0,0-1 0 0 0,0 0 0 0 0,0 0-1 0 0,0 0 1 0 0,1 1 5 0 0,57 29-75 0 0,-45-25 96 0 0,-3-2-14 0 0,1 1-1 0 0,0 1 1 0 0,-1-1 0 0 0,0 2-1 0 0,0 0 1 0 0,-1 0-1 0 0,0 1 1 0 0,0 0-1 0 0,-1 1 1 0 0,0 0-1 0 0,6 7-6 0 0,-11-9 62 0 0,0 0-1 0 0,0 0 1 0 0,0 0-1 0 0,0 1 1 0 0,-1 0-1 0 0,-1-1 0 0 0,1 1 1 0 0,-1 0-1 0 0,-1 0 1 0 0,1 0-1 0 0,-1 0 1 0 0,-1 1-1 0 0,0-1 1 0 0,0 3-62 0 0,0-7 45 0 0,0-1 0 0 0,0 0 0 0 0,0 0 1 0 0,-1 1-1 0 0,0-1 0 0 0,1 0 1 0 0,-1 0-1 0 0,0 0 0 0 0,-1 1 0 0 0,1-1 1 0 0,0 0-1 0 0,-1-1 0 0 0,0 1 1 0 0,0 0-1 0 0,0 0 0 0 0,0-1 1 0 0,0 1-1 0 0,0-1 0 0 0,-1 0 0 0 0,1 1 1 0 0,-1-1-1 0 0,1 0 0 0 0,-1-1 1 0 0,0 1-1 0 0,0 0 0 0 0,-2 0-45 0 0,-8 3 32 0 0,1-1 1 0 0,-1 0-1 0 0,0-1 0 0 0,0 0 1 0 0,0-1-1 0 0,-1 0 0 0 0,1-2 0 0 0,0 1 1 0 0,-1-2-1 0 0,-1 0-32 0 0,-7 1-7 0 0,-60-22-322 0 0,38-15-4201 0 0,40 29 524 0 0,4 2-2247 0 0,0 2-5640 0 0</inkml:trace>
  <inkml:trace contextRef="#ctx0" brushRef="#br0" timeOffset="1505.857">78 180 6025 0 0,'0'0'2487'0'0,"0"0"-715"0"0,0 0-349 0 0,0 0-137 0 0,0 0-33 0 0,0 0-46 0 0,0 0-119 0 0,0 0-117 0 0,0 0-47 0 0,0 0-61 0 0,0 0-119 0 0,0 0-77 0 0,0 0-74 0 0,30-1-39 0 0,95-7-26 0 0,36 6 1209 0 0,-36 10-998 0 0,-111-9 258 0 0,-29-14 551 0 0,3 4-1794 0 0,-11-11 331 0 0,-49-69 281 0 0,56 62-322 0 0,16 28-53 0 0,0 1-12 0 0,0 0-26 0 0,0-1-428 0 0,0-4-387 0 0,2 4-6062 0 0,3 1-2631 0 0</inkml:trace>
  <inkml:trace contextRef="#ctx0" brushRef="#br0" timeOffset="2140.888">989 155 3633 0 0,'0'0'2111'0'0,"0"0"-256"0"0,0 0 125 0 0,0 0 252 0 0,0 0 55 0 0,0 0-314 0 0,0 0-547 0 0,0 0-510 0 0,0 0-292 0 0,0 0-114 0 0,0 0-59 0 0,0 0-25 0 0,0 0 53 0 0,0 5 64 0 0,55 303 4078 0 0,-51 155-3821 0 0,5-286-881 0 0,-17-163 886 0 0,5-12-2717 0 0,1 1-9729 0 0,2-3-237 0 0</inkml:trace>
  <inkml:trace contextRef="#ctx0" brushRef="#br0" timeOffset="4562.913">37 92 0 0 0,'0'0'483'0'0,"0"-1"-612"0"0,-3-1 9415 0 0,3 2-7788 0 0,-6 109 3029 0 0,10 80-2252 0 0,21 24-1034 0 0,-14-35-30 0 0,-1-69-792 0 0,-3-50-188 0 0,-10 77 1471 0 0,-1 4 179 0 0,7-116-649 0 0,-3-24-4234 0 0,1-5-3578 0 0,-1 5-5262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0,'0'0'984'0'0,"0"0"565"0"0,0 0 196 0 0,0 0-71 0 0,0 0-119 0 0,0 0-169 0 0,0 0-162 0 0,0 0-91 0 0,2 0 5934 0 0,4-1-3540 0 0,30-1-2829 0 0,378-36 2008 0 0,-224 20-643 0 0,-190 18-1984 0 0,0 0-38 0 0,0 0-1 0 0,0 0 6 0 0,0 0-6 0 0,0 0-8 0 0,-19 0-2317 0 0,13 0 1491 0 0,-27 1-4004 0 0,12 5-5396 0 0,15-2 676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0 0 0,'0'0'225'0'0,"0"0"766"0"0,0 0 271 0 0,0 0-5 0 0,0 0 57 0 0,0 0 18 0 0,0 0-133 0 0,0 0-161 0 0,0 0-109 0 0,-2 0 467 0 0,1 1 7684 0 0,47 5-6138 0 0,23 0-1848 0 0,1-3 0 0 0,-1-3 0 0 0,34-6-1094 0 0,151-4 804 0 0,-254 10-785 0 0,5 1 518 0 0,-5-2-550 0 0,0 1-14 0 0,0 0 5 0 0,0 0 2 0 0,0 0-27 0 0,0 0 20 0 0,0 0-2 0 0,0 0-3 0 0,0 0 3 0 0,0 0 9 0 0,0 0-6 0 0,0 0-15 0 0,0 0-17 0 0,0 0 9 0 0,0 0 5 0 0,0 0-3 0 0,0 0 10 0 0,0 0-60 0 0,0 0-54 0 0,-3 3-6798 0 0,3-2-2307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5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75 0 0 0,'0'0'1312'0'0,"0"0"-62"0"0,0 0-157 0 0,0 0-138 0 0,0 0-49 0 0,0 0-10 0 0,2-3-48 0 0,-1 1-636 0 0,0 1 0 0 0,0 0 0 0 0,-1-1 0 0 0,1 1 0 0 0,0 0 0 0 0,-1-1-1 0 0,1 1 1 0 0,-1-1 0 0 0,0 1 0 0 0,1-1 0 0 0,-1 1 0 0 0,0-1 0 0 0,0 0 0 0 0,0 1-1 0 0,0-1 1 0 0,0 1 0 0 0,0-1 0 0 0,0 1 0 0 0,-1-1 0 0 0,1 1 0 0 0,0-1 0 0 0,-1 1 0 0 0,1-1-1 0 0,-1 1 1 0 0,0-1 0 0 0,0 1 0 0 0,1 0 0 0 0,-1-1 0 0 0,0 1 0 0 0,0 0 0 0 0,0 0-1 0 0,0 0 1 0 0,0 0 0 0 0,-1 0 0 0 0,1 0 0 0 0,0 0 0 0 0,0 0 0 0 0,-1 0 0 0 0,1 0 0 0 0,0 1-1 0 0,-2-2-211 0 0,-6-1 187 0 0,0 0-1 0 0,0 1 0 0 0,0-1 1 0 0,0 2-1 0 0,0-1 0 0 0,-1 1 0 0 0,1 1 1 0 0,-1 0-1 0 0,1 0 0 0 0,0 1 1 0 0,-1 0-1 0 0,1 0 0 0 0,0 1 0 0 0,0 0 1 0 0,0 1-1 0 0,-6 2-186 0 0,-44 22 875 0 0,55 2 629 0 0,-21 195-203 0 0,26-73-788 0 0,15 22-88 0 0,-8 56 107 0 0,-30-67-131 0 0,20-56 389 0 0,32-110-177 0 0,142-36 61 0 0,-100 25-632 0 0,-59 12 0 0 0,-13 3-34 0 0,0 0-13 0 0,0 0 17 0 0,0 0 9 0 0,0 0-2 0 0,0 0 1 0 0,0 0-12 0 0,-7-2-675 0 0,3 1-2719 0 0,4-1-1608 0 0,-1 0 2009 0 0,0 2 651 0 0,1-1-9575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4465 0 0,'0'0'2578'0'0,"0"0"-760"0"0,0 0-263 0 0,0 0 141 0 0,0 0 100 0 0,0 0-134 0 0,0 0-348 0 0,0 0-360 0 0,0 0-232 0 0,0 0-102 0 0,0 0 56 0 0,0 0 71 0 0,0 0 40 0 0,7 2-12 0 0,14 2-236 0 0,1-1 0 0 0,0 0 0 0 0,0-2 0 0 0,0 0 0 0 0,0-1 0 0 0,0-2 0 0 0,0 0 0 0 0,0-1 0 0 0,8-4-539 0 0,162-29 858 0 0,-184 34-259 0 0,1 0-3222 0 0,-17 1-3239 0 0,3 2-675 0 0,4 2-5242 0 0</inkml:trace>
  <inkml:trace contextRef="#ctx0" brushRef="#br0" timeOffset="493.954">188 1 9994 0 0,'0'0'1802'0'0,"0"0"-389"0"0,0 0-98 0 0,0 0 139 0 0,0 0 68 0 0,0 0-153 0 0,0 0-355 0 0,0 0-302 0 0,0 0-197 0 0,0 0-90 0 0,0 0-9 0 0,0 0-18 0 0,0 0-10 0 0,-2 14-13 0 0,-7 45 2 0 0,22 33 1316 0 0,-3-55-1244 0 0,-2 1-102 0 0,12 94 206 0 0,-20-45-429 0 0,-8-65 865 0 0,2-13-3240 0 0,5-4-2410 0 0,0 0-3446 0 0,1-5-3350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2 163 10082 0 0,'0'0'1621'0'0,"0"0"-492"0"0,0 0-310 0 0,0 0 129 0 0,0 0 303 0 0,0 0 163 0 0,0 0-106 0 0,0 0-300 0 0,0 0-321 0 0,0 0-244 0 0,0 0-137 0 0,0 0-37 0 0,0 0-1 0 0,-2-3 1219 0 0,10 191 860 0 0,-10 223-1991 0 0,0-367-779 0 0,2-41-4560 0 0,0-9-5074 0 0,0 6-223 0 0</inkml:trace>
  <inkml:trace contextRef="#ctx0" brushRef="#br0" timeOffset="6393.517">26 262 0 0 0,'0'0'740'0'0,"0"0"554"0"0,0 0 225 0 0,0 0-36 0 0,0 0-159 0 0,0 0-184 0 0,0 0-122 0 0,0 0-29 0 0,0 0 44 0 0,0 0 43 0 0,1 0 9098 0 0,1 0-9697 0 0,34-34 254 0 0,-7 18-565 0 0,0 1 0 0 0,0 2 0 0 0,2 0 0 0 0,0 3 0 0 0,8-2-166 0 0,92-4 1 0 0,-129 18-1 0 0,1-1 0 0 0,-1 1 0 0 0,0 0 0 0 0,0 0 0 0 0,1 0 0 0 0,-1 0 0 0 0,0 0-1 0 0,-1 0 1 0 0,1 1 0 0 0,0-1 0 0 0,-1 1 0 0 0,1-1 0 0 0,-1 1 0 0 0,0-1 0 0 0,0 1 0 0 0,0 0 0 0 0,0 0 0 0 0,0-1 0 0 0,-1 1 0 0 0,1 0-1 0 0,-1 0 1 0 0,1 0 0 0 0,-1 0 0 0 0,0 0 0 0 0,-1 0 0 0 0,1 0 0 0 0,0-1 0 0 0,-1 1 0 0 0,1 0 0 0 0,-1 0 0 0 0,0 0 0 0 0,0-1 0 0 0,0 1 0 0 0,-1 0-1 0 0,0 0 1 0 0,-6 8 25 0 0,-1 0 0 0 0,0-1 0 0 0,-1-1 0 0 0,0 0 0 0 0,0 0 0 0 0,-1-1 0 0 0,0 0 0 0 0,-1-1 0 0 0,0 0 0 0 0,-10 4-25 0 0,-97 26-262 0 0,184-18 305 0 0,67-5 60 0 0,-128-14-103 0 0,0 1 1 0 0,0-1 0 0 0,0 1 0 0 0,-1 0-1 0 0,1 0 1 0 0,0 0 0 0 0,-1 0-1 0 0,1 0 1 0 0,-1 1 0 0 0,1 0-1 0 0,-1-1 1 0 0,0 1 0 0 0,0 1-1 0 0,1-1 1 0 0,-1 0 0 0 0,-1 1-1 0 0,1-1 1 0 0,0 1 0 0 0,-1 0 0 0 0,1 0-1 0 0,-1 0 1 0 0,0 0 0 0 0,0 1-1 0 0,0-1 1 0 0,-1 0 0 0 0,1 1-1 0 0,-1-1 1 0 0,0 1 0 0 0,0 0-1 0 0,0-1 1 0 0,0 1 0 0 0,0 0-1 0 0,-1 3 0 0 0,2 0 17 0 0,-1 0 0 0 0,-1-1 0 0 0,1 1 0 0 0,-1 0 0 0 0,0 0 0 0 0,-1 0 0 0 0,1 0 0 0 0,-1 0 0 0 0,-1 0 0 0 0,1 0 0 0 0,-1-1-1 0 0,-1 1 1 0 0,1-1 0 0 0,-1 1 0 0 0,0-1 0 0 0,0 0 0 0 0,-1 0 0 0 0,0 0 0 0 0,-1 1-17 0 0,-2 2 43 0 0,-1-1-1 0 0,1 0 1 0 0,-1 0 0 0 0,-1-1 0 0 0,0 0-1 0 0,0 0 1 0 0,0-1 0 0 0,-1 0 0 0 0,1-1-1 0 0,-1 0 1 0 0,-1-1 0 0 0,1 0 0 0 0,-1 0-1 0 0,1-1 1 0 0,-1 0 0 0 0,0-1 0 0 0,0-1-1 0 0,0 1 1 0 0,-8-2-43 0 0,-127 8 748 0 0,145-8-721 0 0,1 0-14 0 0,0 0-18 0 0,0 0 12 0 0,0 0-17 0 0,0 0-23 0 0,0 0-852 0 0,-3-2-9832 0 0,2 1 9140 0 0,1 0-7202 0 0</inkml:trace>
  <inkml:trace contextRef="#ctx0" brushRef="#br0" timeOffset="6811.161">818 652 6577 0 0,'0'0'2824'0'0,"0"0"-837"0"0,0 0-292 0 0,0 0 103 0 0,0 0 17 0 0,0 0-218 0 0,0 0-423 0 0,0 0-411 0 0,0 0-235 0 0,0 0-61 0 0,0 0 18 0 0,0 0 47 0 0,0 0 23 0 0,-3 8 2235 0 0,-56 29-2038 0 0,-91 87-381 0 0,-4-17-799 0 0,158-124-19230 0 0,-1 16 13034 0 0</inkml:trace>
  <inkml:trace contextRef="#ctx0" brushRef="#br0" timeOffset="7170.442">556 608 4217 0 0,'0'0'2839'0'0,"0"0"-264"0"0,0 0-242 0 0,0 0-274 0 0,0 0-304 0 0,0 0-303 0 0,0 0-295 0 0,0 0-220 0 0,0 0-198 0 0,0 0-207 0 0,0 0-147 0 0,0 0-54 0 0,-2 2 4 0 0,1 0-259 0 0,-1 0 0 0 0,1 0-1 0 0,0 0 1 0 0,0 0 0 0 0,0 0 0 0 0,0 0-1 0 0,0 0 1 0 0,0 0 0 0 0,0 0 0 0 0,1 1 0 0 0,-1-1-1 0 0,1 0 1 0 0,0 0 0 0 0,-1 1 0 0 0,1-1 0 0 0,0 0-1 0 0,1 1 1 0 0,-1-1 0 0 0,0 0 0 0 0,1 0 0 0 0,-1 1-1 0 0,1-1 1 0 0,-1 0 0 0 0,1 0 0 0 0,0 0 0 0 0,0 0-1 0 0,0 0 1 0 0,0 0 0 0 0,1 0 0 0 0,-1 0-1 0 0,0 0 1 0 0,1 0-76 0 0,51 62 1505 0 0,37 29-594 0 0,-62-39-900 0 0,-28-53-79 0 0,0 5-1680 0 0,0-5-2572 0 0,-1-1-4031 0 0,0 0-2892 0 0</inkml:trace>
  <inkml:trace contextRef="#ctx0" brushRef="#br0" timeOffset="7901.824">573 49 0 0 0,'0'0'537'0'0,"0"0"1086"0"0,0 0 646 0 0,0 0 250 0 0,0 0-66 0 0,0 0-302 0 0,0 0-343 0 0,0 0-289 0 0,0 0-183 0 0,0 0-131 0 0,0 0-130 0 0,0 0-99 0 0,6 1 2987 0 0,11 1-3336 0 0,144-46 727 0 0,-80 37-1065 0 0,-77 44-154 0 0,-71 50 238 0 0,10-20-223 0 0,55-65-145 0 0,0 0 1 0 0,0 0 0 0 0,0 0 0 0 0,1 1-1 0 0,-1-1 1 0 0,1 1 0 0 0,-1-1 0 0 0,1 1 0 0 0,0 0-1 0 0,0-1 1 0 0,0 1 0 0 0,1 0 0 0 0,-1 0-1 0 0,1 0 1 0 0,-1-1 0 0 0,1 1 0 0 0,0 0-1 0 0,0 0 1 0 0,0 0 0 0 0,1 0 0 0 0,-1 0-1 0 0,1-1 1 0 0,-1 1 0 0 0,1 0 0 0 0,0 0 0 0 0,0-1-1 0 0,0 1 1 0 0,0 0 0 0 0,1-1 0 0 0,-1 1-1 0 0,1-1 1 0 0,0 0 0 0 0,-1 0 0 0 0,2 2-6 0 0,10 1 95 0 0,-1 0 1 0 0,1-1-1 0 0,1-1 1 0 0,-1 0-1 0 0,0-1 1 0 0,1 0-1 0 0,-1-1 1 0 0,1 0-1 0 0,-1-1 1 0 0,1-1-1 0 0,-1 0 1 0 0,1-1-1 0 0,8-2-95 0 0,18-2 236 0 0,-1 0-1525 0 0,-13 4-7956 0 0,-24 2-2983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48 162 0 0 0,'0'0'388'0'0,"0"0"852"0"0,0 0 234 0 0,0 0 22 0 0,0 0-14 0 0,0 0-32 0 0,0 0 14 0 0,0 0-26 0 0,0-6-18 0 0,0-6-2431 0 0,0 1 5265 0 0,0 33 2173 0 0,15 133-4304 0 0,-6-77-1646 0 0,-4 0 0 0 0,-3 1 0 0 0,-7 68-477 0 0,0 59 81 0 0,5-205-106 0 0,-3-5-1021 0 0,-6-20-2153 0 0,3 10-1787 0 0,2-2-4936 0 0,4 11 3943 0 0</inkml:trace>
  <inkml:trace contextRef="#ctx0" brushRef="#br0" timeOffset="910.525">1 243 0 0 0,'0'0'1455'0'0,"0"0"271"0"0,0 0 330 0 0,0 0 335 0 0,0 0 80 0 0,0 0-177 0 0,0 0-372 0 0,0 0-419 0 0,0 0-252 0 0,0 0-235 0 0,0 0-262 0 0,0 0-217 0 0,0 0-125 0 0,0-7-42 0 0,0 3-271 0 0,1 0 0 0 0,-1 0 1 0 0,1-1-1 0 0,0 1 0 0 0,0 0 1 0 0,0 0-1 0 0,0 0 0 0 0,1 0 0 0 0,0 1 1 0 0,-1-1-1 0 0,2 0 0 0 0,-1 1 1 0 0,0-1-1 0 0,1 1 0 0 0,-1 0 1 0 0,1-1-1 0 0,2 0-99 0 0,12-11 349 0 0,1 0 1 0 0,0 2-1 0 0,1 0 1 0 0,1 2-1 0 0,0 0 0 0 0,0 1 1 0 0,17-6-350 0 0,-24 11 40 0 0,-11 4-35 0 0,-1 0 1 0 0,1 0 0 0 0,0 0-1 0 0,0 0 1 0 0,0 0-1 0 0,0 1 1 0 0,0-1 0 0 0,0 1-1 0 0,0-1 1 0 0,0 1-1 0 0,0 0 1 0 0,0-1 0 0 0,0 1-1 0 0,0 0 1 0 0,0 0-1 0 0,0 1 1 0 0,0-1 0 0 0,0 0-1 0 0,0 1 1 0 0,0-1-1 0 0,0 1 1 0 0,0 0 0 0 0,0 0-1 0 0,0-1 1 0 0,1 2-6 0 0,1 5 16 0 0,-1 0 1 0 0,0 1-1 0 0,0-1 0 0 0,0 1 1 0 0,-1-1-1 0 0,-1 1 0 0 0,1 0 1 0 0,-1-1-1 0 0,0 1 1 0 0,-1 0-1 0 0,0 0 0 0 0,0 0 1 0 0,-1 0-1 0 0,0 0 0 0 0,0-1 1 0 0,-1 1-1 0 0,1 0 0 0 0,-2-1 1 0 0,1 1-1 0 0,-1-1 1 0 0,-1 0-1 0 0,1 0 0 0 0,-1 0 1 0 0,0 0-1 0 0,-1-1 0 0 0,0 2-16 0 0,-79 88 167 0 0,83-95-169 0 0,0 0 0 0 0,0 0 0 0 0,0 0 0 0 0,0 1 1 0 0,0-1-1 0 0,1 0 0 0 0,-1 0 0 0 0,1 1 0 0 0,-1-1 0 0 0,1 1 0 0 0,-1-1 0 0 0,1 0 0 0 0,0 1 0 0 0,0-1 0 0 0,0 1 1 0 0,-1-1-1 0 0,1 0 0 0 0,1 1 0 0 0,-1-1 0 0 0,0 1 0 0 0,0-1 0 0 0,0 1 0 0 0,1-1 0 0 0,-1 0 0 0 0,1 1 1 0 0,-1-1-1 0 0,1 0 0 0 0,0 1 0 0 0,-1-1 0 0 0,1 0 0 0 0,0 0 0 0 0,0 0 0 0 0,0 1 0 0 0,0-1 0 0 0,0 0 0 0 0,0 0 1 0 0,0-1-1 0 0,0 1 0 0 0,0 0 0 0 0,0 0 0 0 0,1 0 0 0 0,-1-1 0 0 0,0 1 0 0 0,0-1 0 0 0,1 1 0 0 0,-1-1 2 0 0,10 9 33 0 0,218 100 271 0 0,-224-106-281 0 0,0 1 0 0 0,-1-1 0 0 0,1 1-1 0 0,-1 0 1 0 0,0 0 0 0 0,0 0-1 0 0,0 1 1 0 0,-1-1 0 0 0,1 1 0 0 0,-1 0-1 0 0,0 0 1 0 0,-1 0 0 0 0,1 0-1 0 0,-1 1 1 0 0,0-1 0 0 0,0 1-1 0 0,-1-1 1 0 0,0 1 0 0 0,0 0 0 0 0,0-1-1 0 0,0 1 1 0 0,-1 0 0 0 0,0 0-1 0 0,0 0 1 0 0,-1-1 0 0 0,0 1 0 0 0,0 0-1 0 0,0-1 1 0 0,0 1 0 0 0,-1-1-1 0 0,0 1 1 0 0,0-1 0 0 0,-1 0 0 0 0,0 1-23 0 0,-7 7 65 0 0,-2 0 1 0 0,1-2 0 0 0,-2 1 0 0 0,1-2 0 0 0,-2 1 0 0 0,1-2 0 0 0,-1 0-1 0 0,-1 0 1 0 0,1-1 0 0 0,-2-1 0 0 0,1-1 0 0 0,-1 0 0 0 0,1-1-1 0 0,-2-1 1 0 0,1 0 0 0 0,-15 1-66 0 0,-84-4 107 0 0,84-15-181 0 0,59-7-6684 0 0,-13 16-1311 0 0,-9 5-3420 0 0</inkml:trace>
  <inkml:trace contextRef="#ctx0" brushRef="#br0" timeOffset="1564.632">604 648 10226 0 0,'0'0'2038'0'0,"0"0"-495"0"0,0 0-121 0 0,0 0 73 0 0,0 0 24 0 0,0 0-154 0 0,0 0-313 0 0,0 0-294 0 0,0 0-253 0 0,0 0-185 0 0,0 0-78 0 0,0 0-42 0 0,0 0-9 0 0,0-2-6 0 0,-7-1 261 0 0,-1 23-225 0 0,-2 32-5 0 0,8-32-158 0 0,1-17-52 0 0,0 1-1 0 0,0-1 1 0 0,0 0 0 0 0,1 1-1 0 0,0-1 1 0 0,-1 1 0 0 0,1-1-1 0 0,0 1 1 0 0,1-1 0 0 0,-1 1 0 0 0,1-1-1 0 0,-1 1 1 0 0,1-1 0 0 0,0 0-1 0 0,0 1 1 0 0,1-1 0 0 0,-1 0-1 0 0,1 0 1 0 0,-1 0 0 0 0,1 0-1 0 0,0 0 1 0 0,0 0 0 0 0,0 0-1 0 0,1-1 1 0 0,-1 1 0 0 0,1-1-1 0 0,-1 0 1 0 0,2 1-6 0 0,2-2 62 0 0,-1 0 0 0 0,1-1 1 0 0,0 1-1 0 0,-1-1 0 0 0,1-1 0 0 0,0 1 0 0 0,-1-1 0 0 0,1 0 1 0 0,0 0-1 0 0,-1-1 0 0 0,0 0 0 0 0,1 0 0 0 0,-1 0 0 0 0,0 0 1 0 0,0-1-1 0 0,0 0 0 0 0,0 0 0 0 0,-1 0 0 0 0,1-1 0 0 0,-1 0 1 0 0,0 1-1 0 0,0-1 0 0 0,0-1 0 0 0,0 1 0 0 0,-1-1 0 0 0,0 1 1 0 0,0-1-1 0 0,0 0 0 0 0,1-3-62 0 0,9-7 39 0 0,36-40 82 0 0,-8 15-78 0 0,-24 54-254 0 0,-14-6 225 0 0,0 0 0 0 0,-1 1-1 0 0,0-1 1 0 0,0 1-1 0 0,-1-1 1 0 0,0 1 0 0 0,-1 0-1 0 0,1-1 1 0 0,-2 1 0 0 0,1 0-1 0 0,-2 4-13 0 0,1 19 20 0 0,-13 99 85 0 0,-46 58-128 0 0,55-178 31 0 0,-1 1-1 0 0,0-1 0 0 0,-1-1 0 0 0,0 1 1 0 0,0-1-1 0 0,-1-1 0 0 0,-1 1 0 0 0,1-1 1 0 0,-9 6-8 0 0,12-12 3 0 0,-1 1 1 0 0,0-2 0 0 0,0 1-1 0 0,0 0 1 0 0,0-1 0 0 0,-1 0-1 0 0,1-1 1 0 0,-1 1 0 0 0,1-1-1 0 0,-1-1 1 0 0,1 1 0 0 0,-1-1-1 0 0,1 0 1 0 0,-1 0 0 0 0,1-1-1 0 0,-4-1-3 0 0,7 0-2 0 0,0-1-1 0 0,0 0 0 0 0,0 0 1 0 0,0 0-1 0 0,0 0 1 0 0,1-1-1 0 0,0 1 0 0 0,-1-1 1 0 0,1 1-1 0 0,1-1 0 0 0,-1 0 1 0 0,0 0-1 0 0,1 0 1 0 0,0 1-1 0 0,0-2 0 0 0,0 1 1 0 0,0 0-1 0 0,1 0 0 0 0,0 0 1 0 0,0 0-1 0 0,0 0 1 0 0,0 0-1 0 0,0-1 0 0 0,1 1 1 0 0,0 0-1 0 0,0 0 0 0 0,0 0 1 0 0,0 0-1 0 0,1 0 1 0 0,0-1 2 0 0,11-15-58 0 0,1 0 1 0 0,0 0 0 0 0,1 2 0 0 0,1 0-1 0 0,1 1 1 0 0,1 0 0 0 0,0 2 0 0 0,1 0 0 0 0,1 1-1 0 0,0 1 1 0 0,4-2 57 0 0,2 2-541 0 0,2-3-1747 0 0,-11 4-8647 0 0,-12 8-629 0 0</inkml:trace>
  <inkml:trace contextRef="#ctx0" brushRef="#br0" timeOffset="2291.328">453 63 1376 0 0,'0'0'2061'0'0,"0"0"-152"0"0,0 0-27 0 0,0 0 120 0 0,0 0-64 0 0,0 0-293 0 0,0 0-430 0 0,0 0-390 0 0,0 0-181 0 0,0 0 34 0 0,0 0 75 0 0,0 0 59 0 0,0 0-9 0 0,11-4-95 0 0,94-26 1668 0 0,49 1 18 0 0,-153 29-2362 0 0,-1 0 1 0 0,0 0 5 0 0,0 0 2 0 0,-45 66 660 0 0,-27 8-297 0 0,71-73-395 0 0,0 0 1 0 0,0 0-1 0 0,0 0 1 0 0,0-1 0 0 0,1 1-1 0 0,-1 0 1 0 0,0 0-1 0 0,0 0 1 0 0,1 0 0 0 0,-1 0-1 0 0,0 0 1 0 0,1 1-1 0 0,0-1 1 0 0,-1 0-1 0 0,1 0 1 0 0,-1 0 0 0 0,1 1-1 0 0,0-1 1 0 0,0 0-1 0 0,0 0 1 0 0,0 0-1 0 0,0 1 1 0 0,0-1 0 0 0,0 0-1 0 0,0 0 1 0 0,0 1-1 0 0,1-1 1 0 0,-1 0 0 0 0,0 0-1 0 0,1 0 1 0 0,-1 0-1 0 0,1 1 1 0 0,-1-1-1 0 0,1 0 1 0 0,0 0 0 0 0,-1 0-1 0 0,1 0 1 0 0,0 0-1 0 0,0 0 1 0 0,0-1 0 0 0,-1 1-1 0 0,1 0 1 0 0,0 0-1 0 0,0 0 1 0 0,0-1-1 0 0,1 1 1 0 0,-1-1 0 0 0,0 1-1 0 0,0-1 1 0 0,0 1-1 0 0,0-1 1 0 0,0 0-1 0 0,1 1 1 0 0,-1-1 0 0 0,0 0-1 0 0,0 0 1 0 0,1 0-1 0 0,-1 0 1 0 0,0 0 0 0 0,1 0-9 0 0,153-15 1065 0 0,-149 14-1256 0 0,0-1-1 0 0,0 1 0 0 0,0 0 1 0 0,0 0-1 0 0,1 1 1 0 0,-1 0-1 0 0,0 0 1 0 0,0 0-1 0 0,0 1 1 0 0,0 0-1 0 0,0 0 1 0 0,0 1-1 0 0,0 0 0 0 0,0 0 1 0 0,0 0-1 0 0,0 1 192 0 0,2 3-2250 0 0,2 2-5384 0 0,-5-4-4464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4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1 880 9074 0 0,'0'0'1770'0'0,"0"0"-569"0"0,0 0-227 0 0,0 0 87 0 0,0 0 117 0 0,0 0 36 0 0,0 0-72 0 0,0 0-147 0 0,0 0-127 0 0,0 0-135 0 0,0 0-137 0 0,0 0-59 0 0,19 0-29 0 0,132-3 935 0 0,101-30 523 0 0,-237 32-1692 0 0,2-1-2502 0 0,-27 1-8490 0 0,7 1-462 0 0</inkml:trace>
  <inkml:trace contextRef="#ctx0" brushRef="#br0" timeOffset="391.36">210 659 9602 0 0,'0'0'2298'0'0,"0"0"-1021"0"0,0 0-607 0 0,0 0 10 0 0,0 0 300 0 0,0 0 266 0 0,0 0 69 0 0,0 0-150 0 0,0 0-194 0 0,0 0-156 0 0,0 0-129 0 0,0 0-49 0 0,0 0-41 0 0,6 22-54 0 0,28 111 398 0 0,-27-91-655 0 0,-2 0 0 0 0,-1 0-1 0 0,-2 0 1 0 0,-2 0 0 0 0,-6 38-285 0 0,5-62-174 0 0,1 38-3518 0 0,3-52 1536 0 0,-1-4-3435 0 0,0 0-5743 0 0</inkml:trace>
  <inkml:trace contextRef="#ctx0" brushRef="#br0" timeOffset="694.74">671 630 7682 0 0,'0'0'3966'0'0,"0"0"-1844"0"0,0 0-747 0 0,0 0-98 0 0,0 0 75 0 0,0 0 22 0 0,0 0-218 0 0,0 0-366 0 0,0 0-321 0 0,0 0-181 0 0,0 0 7 0 0,0 0 82 0 0,2 4 101 0 0,60 132 2149 0 0,-29 58-1991 0 0,-46-40-625 0 0,9-125-802 0 0,2-19-1954 0 0,3-22 153 0 0,8-15-1265 0 0,0 4-3234 0 0,-9 14-2108 0 0</inkml:trace>
  <inkml:trace contextRef="#ctx0" brushRef="#br0" timeOffset="1294.466">630 600 816 0 0,'0'0'4677'0'0,"0"0"-1984"0"0,0 0-812 0 0,0 0-108 0 0,0 0 94 0 0,0 0-45 0 0,0 0-247 0 0,0 0-379 0 0,0 0-372 0 0,0 0-272 0 0,0 0-116 0 0,0 0-38 0 0,5-6-30 0 0,-3 3-312 0 0,1 0 0 0 0,-1 0 0 0 0,1 0 0 0 0,0 0 1 0 0,0 1-1 0 0,0-1 0 0 0,0 1 0 0 0,0 0 0 0 0,0 0 0 0 0,1 0 1 0 0,-1 0-1 0 0,1 0 0 0 0,-1 1 0 0 0,1 0 0 0 0,0-1 0 0 0,0 1 1 0 0,2 0-57 0 0,45-7 626 0 0,1 1 1 0 0,0 3 0 0 0,0 2 0 0 0,51 6-627 0 0,-101-5 13 0 0,0 0 0 0 0,0 1 0 0 0,0 0-1 0 0,1-1 1 0 0,-1 1 0 0 0,0 0 0 0 0,0 0 0 0 0,0 1 0 0 0,0-1 0 0 0,1 0 0 0 0,-1 1 0 0 0,0-1 0 0 0,0 1-1 0 0,0-1 1 0 0,0 1 0 0 0,0 0 0 0 0,0 0 0 0 0,0 0 0 0 0,0 0 0 0 0,0 1 0 0 0,-1-1 0 0 0,1 0 0 0 0,0 1-1 0 0,-1-1 1 0 0,1 1 0 0 0,-1-1 0 0 0,0 1 0 0 0,1 0 0 0 0,-1 0 0 0 0,0 0 0 0 0,0 0 0 0 0,0-1 0 0 0,0 1-1 0 0,0 1 1 0 0,-1-1 0 0 0,1 0 0 0 0,-1 0 0 0 0,1 0 0 0 0,-1 0 0 0 0,0 0 0 0 0,1 0 0 0 0,-1 1 0 0 0,-1-1-1 0 0,1 0 1 0 0,0 0 0 0 0,0 0 0 0 0,-1 0 0 0 0,1 1 0 0 0,-1-1 0 0 0,0 0 0 0 0,1 0 0 0 0,-1 0-13 0 0,-88 103 390 0 0,15-26-300 0 0,73-77-94 0 0,0-1 1 0 0,0 1-1 0 0,0 0 1 0 0,0 0 0 0 0,0 0-1 0 0,0-1 1 0 0,0 1-1 0 0,1 0 1 0 0,-1 0-1 0 0,1 0 1 0 0,-1 0 0 0 0,1 1-1 0 0,0-1 1 0 0,0 0-1 0 0,0 0 1 0 0,0 0-1 0 0,0 0 1 0 0,1 0-1 0 0,-1 0 1 0 0,0 0 0 0 0,1 0-1 0 0,0 0 1 0 0,-1 0-1 0 0,1 0 1 0 0,0 0-1 0 0,0-1 1 0 0,0 1-1 0 0,0 0 1 0 0,0 0 0 0 0,1-1-1 0 0,-1 1 1 0 0,0-1-1 0 0,1 1 1 0 0,-1-1-1 0 0,1 0 1 0 0,0 1 0 0 0,-1-1-1 0 0,2 1 4 0 0,144 71 72 0 0,-143-72-53 0 0,0 1 1 0 0,-1-1-1 0 0,1 1 0 0 0,-1 1 0 0 0,0-1 1 0 0,0 0-1 0 0,0 1 0 0 0,0-1 0 0 0,0 1 1 0 0,0 0-1 0 0,-1 0 0 0 0,1 0 0 0 0,-1 0 0 0 0,0 1 1 0 0,0-1-1 0 0,0 1 0 0 0,0-1 0 0 0,-1 1 1 0 0,1 0-1 0 0,-1-1 0 0 0,0 1 0 0 0,0 0 1 0 0,-1 0-1 0 0,1 0 0 0 0,-1 0 0 0 0,1 0 1 0 0,-1 0-1 0 0,-1 0 0 0 0,1 0 0 0 0,0-1 1 0 0,-1 1-1 0 0,0 0 0 0 0,0 0 0 0 0,0 0 1 0 0,-1 1-20 0 0,-11 7 69 0 0,-1 0 0 0 0,0-1 0 0 0,0-1 0 0 0,-1 0 0 0 0,-1-1 1 0 0,0-1-1 0 0,0 0 0 0 0,0-1 0 0 0,-1-1 0 0 0,0-1 1 0 0,0 0-1 0 0,-1-1 0 0 0,1-1 0 0 0,-1 0 0 0 0,-15-1-69 0 0,-1 4-4 0 0,-42 1-1239 0 0,75-7 659 0 0,1 0-289 0 0,8 0-6622 0 0,-3 0-3488 0 0</inkml:trace>
  <inkml:trace contextRef="#ctx0" brushRef="#br0" timeOffset="1869.892">1321 958 5457 0 0,'0'0'2786'0'0,"0"0"-645"0"0,0 0-200 0 0,0 0-23 0 0,0 0-146 0 0,0 0-297 0 0,0 0-390 0 0,0 0-413 0 0,0 0-251 0 0,0 0-141 0 0,0 0-48 0 0,0 0 32 0 0,0 0 51 0 0,3-2 47 0 0,152-40 2385 0 0,-102 41-2351 0 0,-55 28-44 0 0,-56 50 212 0 0,29-48-441 0 0,1 0-93 0 0,23-26-24 0 0,0 1 0 0 0,0 0 0 0 0,0 1 0 0 0,1-1 0 0 0,0 1 0 0 0,0 0 0 0 0,0 0 0 0 0,1 0 0 0 0,0 0 0 0 0,0 1 0 0 0,0 0 0 0 0,0-1 0 0 0,1 1 0 0 0,0 0 0 0 0,0 0 0 0 0,1 0 0 0 0,0 0 0 0 0,0 0 0 0 0,0 4-6 0 0,2-8 19 0 0,1 0 1 0 0,-1 0-1 0 0,1 0 1 0 0,-1 0-1 0 0,1 0 1 0 0,0 0-1 0 0,0-1 1 0 0,0 1-1 0 0,0-1 1 0 0,0 1-1 0 0,1-1 1 0 0,-1 0-1 0 0,0 0 1 0 0,0 1-1 0 0,1-2 1 0 0,-1 1-1 0 0,1 0 1 0 0,-1-1-1 0 0,1 1 1 0 0,-1-1-1 0 0,3 1-19 0 0,30 0 283 0 0,-25 0-220 0 0,0-1 0 0 0,0 1 0 0 0,-1-2 1 0 0,1 1-1 0 0,0-1 0 0 0,0-1 0 0 0,-1 0 1 0 0,1 0-1 0 0,-1-1 0 0 0,1 0-63 0 0,11-13-234 0 0,-27-8-3366 0 0,1 20 1969 0 0,0 0-3716 0 0,1 0-4131 0 0</inkml:trace>
  <inkml:trace contextRef="#ctx0" brushRef="#br0" timeOffset="2544.597">1210 1101 9426 0 0,'0'0'1735'0'0,"0"0"-693"0"0,0 0-193 0 0,0 0 191 0 0,0 0 210 0 0,0 0 34 0 0,0 0-98 0 0,0 0-182 0 0,0 0-196 0 0,0 0-138 0 0,0 0-126 0 0,0 0-97 0 0,33 0-90 0 0,103 0-77 0 0,26-18-491 0 0,-142 15-1790 0 0,-14-1-5648 0 0,-4 3-3444 0 0</inkml:trace>
  <inkml:trace contextRef="#ctx0" brushRef="#br0" timeOffset="3014.653">1039 435 0 0 0,'0'0'537'0'0,"0"0"856"0"0,0 0 406 0 0,0 0 67 0 0,0 0-97 0 0,0 0-255 0 0,0 0-306 0 0,0 0-149 0 0,0 0-63 0 0,0 0-28 0 0,0 0-11 0 0,0 0-77 0 0,0 0-59 0 0,11-2-28 0 0,92-23 2007 0 0,-76 18-2203 0 0,0 0 1 0 0,0 2-1 0 0,1 1 0 0 0,-1 1 0 0 0,27 1-597 0 0,-63 16 524 0 0,-39 23 49 0 0,-27 33-195 0 0,74-67-362 0 0,0-1 0 0 0,-1 1 0 0 0,1-1 0 0 0,0 1 0 0 0,0-1 0 0 0,0 1 0 0 0,1 0 0 0 0,-1 0 0 0 0,1-1 0 0 0,0 1 0 0 0,-1 0 0 0 0,1 0 0 0 0,0 0 0 0 0,1 0 0 0 0,-1-1 0 0 0,0 1 0 0 0,1 0 0 0 0,0 0 0 0 0,-1-1 0 0 0,1 1 0 0 0,0 0 0 0 0,0-1 0 0 0,1 1 0 0 0,-1-1 0 0 0,1 1 0 0 0,-1-1 0 0 0,1 0 0 0 0,0 1 0 0 0,-1-1 0 0 0,1 0 0 0 0,1 0 0 0 0,-1 0 0 0 0,0-1 0 0 0,0 1 0 0 0,0 0 0 0 0,1-1 0 0 0,-1 0 0 0 0,1 1 0 0 0,0-1 0 0 0,-1 0 0 0 0,1 0 0 0 0,0-1 0 0 0,-1 1 0 0 0,1 0 0 0 0,0-1 0 0 0,0 0 0 0 0,0 1 0 0 0,2-2-16 0 0,135-11 239 0 0,-81-2-9132 0 0,-52 11-2513 0 0</inkml:trace>
  <inkml:trace contextRef="#ctx0" brushRef="#br0" timeOffset="4104.741">1545 276 160 0 0,'0'0'2099'0'0,"0"0"16"0"0,0 0 156 0 0,0 0 62 0 0,0 0-143 0 0,0 0-334 0 0,0 0-428 0 0,0 0-413 0 0,0 0-324 0 0,0 0-181 0 0,0 0-65 0 0,0 0-14 0 0,0 0 14 0 0,9 0 1616 0 0,72 1 749 0 0,-22 1-2101 0 0,1-3 0 0 0,0-2 0 0 0,55-11-709 0 0,-75 7 28 0 0,-40 29 70 0 0,11 266 595 0 0,-31 61-445 0 0,-8 20-251 0 0,35-326-13 0 0,-7-42 25 0 0,0-1-23 0 0,0 0 22 0 0,0 0 10 0 0,0 0 10 0 0,0 0-4 0 0,0 0-6 0 0,0 0 3 0 0,0 0 20 0 0,0 0 6 0 0,0 0 21 0 0,0 0 9 0 0,0 0 2 0 0,0 0 20 0 0,0 0 5 0 0,0 0-3 0 0,0 0-14 0 0,0 0-18 0 0,0 0 0 0 0,0 0 1 0 0,0 0 15 0 0,0 0 3 0 0,0 0-20 0 0,0 0 14 0 0,0 0 2 0 0,0 0 8 0 0,0 0-4 0 0,0 0-7 0 0,0 0-6 0 0,0 0-15 0 0,0 0 21 0 0,0 0 3 0 0,0 0-15 0 0,0 0 1 0 0,0 0-4 0 0,0 0 5 0 0,0 0 2 0 0,0 0 2 0 0,0 0-19 0 0,0 0-11 0 0,0 0 31 0 0,-27 2-1 0 0,1 1-1 0 0,-1 1 0 0 0,1 1 0 0 0,0 1 0 0 0,1 2 0 0 0,-1 1-74 0 0,14-6 37 0 0,-52 16 3 0 0,64-19-56 0 0,0 0 1 0 0,0 0 37 0 0,0 0 14 0 0,0 0-54 0 0,0 0-28 0 0,0 0-56 0 0,0 0-12 0 0,0 0-72 0 0,0-10-3546 0 0,0 5-2909 0 0,0 1-5519 0 0</inkml:trace>
  <inkml:trace contextRef="#ctx0" brushRef="#br0" timeOffset="6344.538">2158 22 0 0 0,'0'0'1703'0'0,"0"0"37"0"0,0 0 62 0 0,0 0 71 0 0,0 0 44 0 0,0 0-98 0 0,0 0-273 0 0,0 0-292 0 0,0 0-218 0 0,0 0-117 0 0,0 0-70 0 0,5-3-49 0 0,13-12-26 0 0,-13 11-54 0 0,-5 4-36 0 0,0 0-53 0 0,0 0-86 0 0,0 0-58 0 0,0 53 2103 0 0,2-16-2145 0 0,-3 0 1 0 0,0 0-1 0 0,-3-1 1 0 0,-7 33-446 0 0,-11 31 58 0 0,20-96 852 0 0,-1 8-5295 0 0,8-14-8326 0 0,-3-1 3368 0 0</inkml:trace>
  <inkml:trace contextRef="#ctx0" brushRef="#br0" timeOffset="6674.802">2480 103 4977 0 0,'0'0'2739'0'0,"0"0"-1049"0"0,0 0-360 0 0,0 0 150 0 0,0 0 188 0 0,0 0-2 0 0,0 0-238 0 0,0 0-327 0 0,0 0-307 0 0,-28 34-219 0 0,-89 102-160 0 0,54-55 149 0 0,-33 49 52 0 0,34-44-3921 0 0,56-80 1801 0 0,1 0-3992 0 0,3-2-3850 0 0</inkml:trace>
  <inkml:trace contextRef="#ctx0" brushRef="#br0" timeOffset="7024.392">2252 553 4281 0 0,'0'0'2727'0'0,"0"0"-1129"0"0,0 0-507 0 0,0 0 98 0 0,0 0 222 0 0,0 0 83 0 0,0 0-112 0 0,0 0-250 0 0,0 0-243 0 0,0 0-159 0 0,0 0-105 0 0,0 0-74 0 0,0 0-21 0 0,21-7-42 0 0,66-18-71 0 0,9 12 1521 0 0,-107 40-966 0 0,-90 119 50 0 0,87-87-472 0 0,16-57-499 0 0,0 0-1 0 0,1 0 1 0 0,0 0-1 0 0,-1 0 1 0 0,1-1 0 0 0,0 1-1 0 0,0-1 1 0 0,-1 0-1 0 0,1 0 1 0 0,0 0-1 0 0,0 0 1 0 0,1-1-1 0 0,-1 1 1 0 0,0-1-1 0 0,0 1 1 0 0,0-1-1 0 0,0 0 1 0 0,0-1 0 0 0,2 1-51 0 0,90-22 244 0 0,-89 19-859 0 0,6-3-496 0 0,-4 1-8095 0 0,-6 4-3091 0 0</inkml:trace>
  <inkml:trace contextRef="#ctx0" brushRef="#br0" timeOffset="12688.025">2736 1230 0 0 0,'0'0'1067'0'0,"0"0"433"0"0,0 0 270 0 0,0 0 89 0 0,0 0-84 0 0,0 0-247 0 0,0 0-279 0 0,0 0-260 0 0,0 0-158 0 0,0 0-75 0 0,-1 2 6345 0 0,0 0-7031 0 0,-52 46 1677 0 0,106-88-207 0 0,-53 39-1369 0 0,0 1 12 0 0,0 0-26 0 0,0 0-45 0 0,0 0-40 0 0,-18 23 287 0 0,12-16-291 0 0,2-1-1497 0 0,12-5-5124 0 0,-6-1-5008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4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3673 0 0,'0'0'5361'0'0,"0"0"-2602"0"0,0 0-933 0 0,0 0-102 0 0,0 0-14 0 0,0 0-136 0 0,0 0-285 0 0,0 0-358 0 0,0 0-315 0 0,0 0-214 0 0,0 0-86 0 0,0 0-8 0 0,0 0 43 0 0,-4 22 1732 0 0,19 172 381 0 0,1-53-2107 0 0,-6 1 0 0 0,-7 6-357 0 0,-32 29-70 0 0,62-254-6895 0 0,-26 53 2901 0 0,-2 9-1724 0 0,0 3-5426 0 0</inkml:trace>
  <inkml:trace contextRef="#ctx0" brushRef="#br0" timeOffset="600.24">326 214 5697 0 0,'0'0'3138'0'0,"0"0"-956"0"0,0 0-502 0 0,0 0-135 0 0,0 0-42 0 0,0 0-110 0 0,0 0-174 0 0,0 0-151 0 0,0 0-165 0 0,0 0-191 0 0,0 0-129 0 0,0 0-88 0 0,-5 1-66 0 0,-88 42 2225 0 0,-18 42-2230 0 0,50-12-94 0 0,60 5 525 0 0,38-19-168 0 0,18-22 6 0 0,25 3 34 0 0,-77-35-682 0 0,0-1-1 0 0,0 1 1 0 0,0-1 0 0 0,-1 1 0 0 0,1 0-1 0 0,-1 0 1 0 0,0 0 0 0 0,-1 1 0 0 0,1-1-1 0 0,-1 0 1 0 0,0 1 0 0 0,0-1 0 0 0,-1 0 0 0 0,0 1-1 0 0,0 2-44 0 0,6 34 282 0 0,-2-39-1465 0 0,-5-15-2826 0 0,0 3-4842 0 0,1 4-3879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4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1 969 0 0 0,'0'0'2230'0'0,"0"0"-714"0"0,0 0-262 0 0,0 0 121 0 0,0 0 136 0 0,0 0-67 0 0,0 0-246 0 0,0 0-246 0 0,0 0-151 0 0,0 0-17 0 0,0 0 50 0 0,0 0-21 0 0,0 0-26 0 0,7 2-39 0 0,213 33 5755 0 0,-111-28-5711 0 0,79-3 14 0 0,-138-23-581 0 0,-40 10-832 0 0,-9 4-3743 0 0,-1 5 1336 0 0,0 0-2719 0 0,0 0-5088 0 0</inkml:trace>
  <inkml:trace contextRef="#ctx0" brushRef="#br0" timeOffset="369.01">124 1182 5337 0 0,'0'0'3163'0'0,"0"0"-915"0"0,0 0-469 0 0,0 0-84 0 0,0 0-62 0 0,0 0-210 0 0,0 0-341 0 0,0 0-347 0 0,0 0-272 0 0,0 0-179 0 0,0 0-80 0 0,0 0-40 0 0,0 0-12 0 0,0 0 28 0 0,16 11 1381 0 0,59 12 632 0 0,75-13-1285 0 0,-53-6-2667 0 0,-78-4-2229 0 0,-12 0-2386 0 0,-3 0-5205 0 0</inkml:trace>
  <inkml:trace contextRef="#ctx0" brushRef="#br0" timeOffset="1016.643">1367 903 5209 0 0,'0'0'2157'0'0,"0"0"-264"0"0,0 0-36 0 0,0 0-37 0 0,0 0-130 0 0,0 0-279 0 0,0 0-339 0 0,0 0-248 0 0,0 0-190 0 0,0 0-162 0 0,0 0-90 0 0,0 0-41 0 0,0 0-23 0 0,-5 3-19 0 0,-43 42 692 0 0,18 3-764 0 0,-3-1 0 0 0,-1-2 0 0 0,-3-1 0 0 0,-1-2 0 0 0,-21 16-227 0 0,-36 15-3264 0 0,85-67 630 0 0,1-1-4954 0 0,7-2-1431 0 0</inkml:trace>
  <inkml:trace contextRef="#ctx0" brushRef="#br0" timeOffset="1382.041">940 950 5121 0 0,'0'0'1850'0'0,"0"0"-361"0"0,0 0-119 0 0,0 0 77 0 0,0 0 35 0 0,0 0-131 0 0,0 0-184 0 0,0 0-215 0 0,0 0-175 0 0,0 0-91 0 0,0 0-57 0 0,0 0-54 0 0,0 0-28 0 0,-4 21-20 0 0,-10 65-46 0 0,14-84-444 0 0,-1 0 0 0 0,1 0 0 0 0,0 1 0 0 0,0-1 0 0 0,-1 0 0 0 0,1 0-1 0 0,0 0 1 0 0,1 0 0 0 0,-1 0 0 0 0,0 0 0 0 0,1 0 0 0 0,-1 1 0 0 0,1-1 0 0 0,0 0 0 0 0,-1 0 0 0 0,1-1 0 0 0,0 1 0 0 0,0 0 0 0 0,0 0-1 0 0,1 0 1 0 0,-1-1 0 0 0,0 1 0 0 0,1 0 0 0 0,-1-1 0 0 0,1 1 0 0 0,-1-1 0 0 0,1 0 0 0 0,0 1 0 0 0,0-1-37 0 0,7 6 232 0 0,109 89 1643 0 0,-102-86-1813 0 0,0 0 0 0 0,-1 1 1 0 0,0 1-1 0 0,0 1 0 0 0,-2 0 0 0 0,1 0 0 0 0,-2 1 1 0 0,0 1-1 0 0,-1 0 0 0 0,0 1 0 0 0,1 3-62 0 0,2 15-1331 0 0,-14-34 858 0 0,2 0-368 0 0,-2 0-3018 0 0,0 0-4183 0 0,0 0-1557 0 0</inkml:trace>
  <inkml:trace contextRef="#ctx0" brushRef="#br0" timeOffset="1916.702">953 737 184 0 0,'0'0'1368'0'0,"0"0"181"0"0,0 0 280 0 0,0 0 232 0 0,0 0 55 0 0,0 0-197 0 0,0 0-318 0 0,0 0-332 0 0,0 0-291 0 0,0 0-198 0 0,0 0-96 0 0,0 0-57 0 0,0 0-38 0 0,8-9-11 0 0,141-151 2928 0 0,-32 30-1850 0 0,-51 72-1390 0 0,-62 98 414 0 0,-3-24-694 0 0,0 0 0 0 0,1 0 1 0 0,1 0-1 0 0,0-1 0 0 0,2 1 1 0 0,-1-1-1 0 0,2 0 0 0 0,0 0 1 0 0,1-1-1 0 0,0 0 0 0 0,2 2 14 0 0,6 13-2440 0 0,-7-10-5455 0 0,-6-15-3170 0 0</inkml:trace>
  <inkml:trace contextRef="#ctx0" brushRef="#br0" timeOffset="2970.331">1026 1308 0 0 0,'0'0'359'0'0,"0"0"309"0"0,0 0 59 0 0,0 0 5 0 0,0 0 29 0 0,0 0 28 0 0,0 0-13 0 0,0 0 8 0 0,0 0 15 0 0,0 0 8 0 0,0 0-1 0 0,0 0-15 0 0,-11 0 1655 0 0,-47 48 3324 0 0,6-4-4864 0 0,-35 37-55 0 0,83-70 588 0 0,28-30-975 0 0,161-135-271 0 0,-169 138-252 0 0,-26 24-160 0 0,-113 100 240 0 0,91-80-2372 0 0,31-28 953 0 0,1 0-1009 0 0,0 0-2313 0 0,0 0-5015 0 0</inkml:trace>
  <inkml:trace contextRef="#ctx0" brushRef="#br0" timeOffset="3966.644">1667 1057 2385 0 0,'0'0'1787'0'0,"0"0"24"0"0,0 0 74 0 0,0 0 72 0 0,0 0-96 0 0,0 0-257 0 0,0 0-360 0 0,0 0-312 0 0,0 0-203 0 0,0 0-104 0 0,0 0-51 0 0,0 0-19 0 0,0 0-35 0 0,22 0 2086 0 0,180-7 1240 0 0,-3-4-3025 0 0,-199 11-807 0 0,0 0-2 0 0,0 0 8 0 0,0 0 2 0 0,0 0 11 0 0,0 0-4 0 0,0 0 11 0 0,0 0 10 0 0,0 0-10 0 0,0 0 13 0 0,0 0 3 0 0,0 0-23 0 0,0 0 5 0 0,0 0-4 0 0,0 0-20 0 0,0 0-4 0 0,0 0 5 0 0,0 0-20 0 0,0 0 11 0 0,0 0 10 0 0,0 0-18 0 0,0 0-9 0 0,-13 18-2121 0 0,4-7-2072 0 0,0-8-3959 0 0,7-2-2653 0 0</inkml:trace>
  <inkml:trace contextRef="#ctx0" brushRef="#br0" timeOffset="4446.177">1693 1263 5937 0 0,'0'0'3430'0'0,"0"0"-1317"0"0,0 0-560 0 0,0 0-91 0 0,0 0-18 0 0,0 0-125 0 0,0 0-224 0 0,0 0-343 0 0,0 0-261 0 0,0 0-157 0 0,0 0-80 0 0,0 0 68 0 0,0 0 55 0 0,4 0 67 0 0,243-17 3910 0 0,-55 12-3559 0 0,-194 13-4832 0 0,-4-8-469 0 0,2 0-3304 0 0,3 0-2313 0 0</inkml:trace>
  <inkml:trace contextRef="#ctx0" brushRef="#br0" timeOffset="5399.329">3092 799 5825 0 0,'0'0'2350'0'0,"0"0"-472"0"0,0 0-139 0 0,0 0 116 0 0,0 0 59 0 0,0 0-119 0 0,0 0-303 0 0,0 0-346 0 0,0 0-300 0 0,0 0-211 0 0,0 0-117 0 0,0 0-68 0 0,0 0-28 0 0,-11 8 465 0 0,-98 121 73 0 0,-71 51-673 0 0,-64 26-283 0 0,234-198 507 0 0,10-8-734 0 0,0 0-1 0 0,0-1 0 0 0,0 1 0 0 0,0 0 0 0 0,0-1 0 0 0,0 1 0 0 0,-1 0 0 0 0,1 0 0 0 0,0-1 0 0 0,0 1 0 0 0,0 0 1 0 0,-1 0-1 0 0,1-1 0 0 0,0 1 0 0 0,0 0 0 0 0,-1 0 0 0 0,1 0 0 0 0,0 0 0 0 0,-1-1 0 0 0,1 1 0 0 0,0 0 0 0 0,0 0 0 0 0,-1 0 1 0 0,1 0-1 0 0,0 0 0 0 0,-1 0 0 0 0,1 0 0 0 0,0 0 0 0 0,-1 0 0 0 0,1 0 0 0 0,0 0 0 0 0,-1 0 0 0 0,1 0 0 0 0,0 0 1 0 0,-1 0-1 0 0,1 0 0 0 0,0 0 0 0 0,-1 0 0 0 0,1 0 0 0 0,0 0 0 0 0,0 1 0 0 0,-1-1 224 0 0,11-14-8871 0 0,-6 10 1632 0 0</inkml:trace>
  <inkml:trace contextRef="#ctx0" brushRef="#br0" timeOffset="5766.44">2620 737 1896 0 0,'0'0'3118'0'0,"0"0"-788"0"0,0 0-351 0 0,0 0-30 0 0,0 0-18 0 0,0 0-205 0 0,0 0-308 0 0,0 0-351 0 0,0 0-270 0 0,0 0-160 0 0,0 0-86 0 0,0 0-72 0 0,0 0-45 0 0,-5 9-28 0 0,-15 30-30 0 0,19-37-326 0 0,0 0 0 0 0,1 0 1 0 0,-1 0-1 0 0,1 0 0 0 0,0 1 0 0 0,0-1 1 0 0,0 0-1 0 0,0 0 0 0 0,0 0 0 0 0,0 0 1 0 0,0 1-1 0 0,1-1 0 0 0,-1 0 0 0 0,1 0 1 0 0,0 0-1 0 0,0 0 0 0 0,-1 0 0 0 0,1 0 1 0 0,0 0-1 0 0,1 0 0 0 0,-1 0 0 0 0,0-1 1 0 0,0 1-1 0 0,1 0 0 0 0,0 0-50 0 0,2 4 148 0 0,153 197 2311 0 0,-60-28-2055 0 0,-78-137-2512 0 0,-19-38 194 0 0,1 2 1575 0 0,-1-2-2789 0 0,0 1-4018 0 0,0-1-3580 0 0</inkml:trace>
  <inkml:trace contextRef="#ctx0" brushRef="#br0" timeOffset="6415.102">3151 1297 8194 0 0,'0'0'4233'0'0,"0"0"-2042"0"0,0 0-854 0 0,0 0-107 0 0,0 0 38 0 0,0 0-54 0 0,0 0-227 0 0,0 0-299 0 0,0 0-241 0 0,0 0-181 0 0,0 0-86 0 0,0 0-17 0 0,0 0 8 0 0,-1 3 25 0 0,-13 136 1155 0 0,-5-20-1098 0 0,33-153 143 0 0,58-163-357 0 0,-62 171-31 0 0,-10 25 1 0 0,0 1 3 0 0,0 0 14 0 0,0 0-9 0 0,0 0-10 0 0,0 0-17 0 0,-12 26-50 0 0,4-7 15 0 0,2 1 0 0 0,1 0 0 0 0,0 0 0 0 0,1 0 0 0 0,1 0 1 0 0,1 1-1 0 0,1 19 45 0 0,1-40-362 0 0,0 0-137 0 0,0 0-179 0 0,0 0-235 0 0,0 0-358 0 0,0 0-822 0 0,0 0-2835 0 0,0-3-5842 0 0</inkml:trace>
  <inkml:trace contextRef="#ctx0" brushRef="#br0" timeOffset="7516.718">2646 417 3113 0 0,'0'0'2193'0'0,"0"0"-160"0"0,0 0-53 0 0,0 0 58 0 0,0 0 17 0 0,0 0-202 0 0,0 0-337 0 0,0 0-361 0 0,0 0-310 0 0,0 0-226 0 0,0 0-131 0 0,0 0-72 0 0,0 0-26 0 0,1-9 695 0 0,79-71 1396 0 0,128-136-751 0 0,-131 142-1580 0 0,-42 37-34 0 0,-35 37-110 0 0,0 0 2 0 0,0 0-7 0 0,0 0-22 0 0,0 0 2 0 0,-1 26-164 0 0,15 84 365 0 0,2-51-84 0 0,15 62 42 0 0,-18-55 6 0 0,1-33-212 0 0,-3-32 1115 0 0,-8-1-3247 0 0,0 0-2676 0 0,-1 0-3712 0 0,1 0-2577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5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195 352 0 0 0,'0'0'617'0'0,"0"0"618"0"0,0 0 290 0 0,0 0 15 0 0,0 0-100 0 0,-1-12-115 0 0,-1-36-76 0 0,4 34-1984 0 0,1 1 7361 0 0,1 11 923 0 0,-3 10-6644 0 0,-16 99 450 0 0,-15 282-215 0 0,20-150-877 0 0,-2-191-1009 0 0,2-70-5131 0 0,9-17-629 0 0,2 21 663 0 0,-1 6-1219 0 0</inkml:trace>
  <inkml:trace contextRef="#ctx0" brushRef="#br0" timeOffset="559.455">23 245 4665 0 0,'0'0'2126'0'0,"0"0"-457"0"0,0 0-354 0 0,0 0-66 0 0,0 0 154 0 0,0 0 90 0 0,0 0-52 0 0,0 0-158 0 0,0 0-233 0 0,0 0-264 0 0,0 0-254 0 0,0 0-193 0 0,0 0-120 0 0,-5-6-19 0 0,-12-20 66 0 0,17 25-232 0 0,1-1-1 0 0,-1 1 1 0 0,1-1-1 0 0,-1 1 1 0 0,1 0-1 0 0,0 0 1 0 0,0-1-1 0 0,0 1 1 0 0,0 0-1 0 0,0 0 1 0 0,0 0-1 0 0,0 0 1 0 0,0 0-1 0 0,0 0 1 0 0,0 0-1 0 0,1 0 1 0 0,-1 0-1 0 0,0 1 1 0 0,1-1-1 0 0,-1 0 1 0 0,1 1-1 0 0,-1-1 1 0 0,0 1-1 0 0,1 0 1 0 0,-1-1-1 0 0,1 1 1 0 0,-1 0-1 0 0,1 0-33 0 0,5-2 168 0 0,34-17 325 0 0,32-16 37 0 0,1 3 1 0 0,2 3 0 0 0,1 4-1 0 0,53-10-530 0 0,-114 32-10 0 0,1 0 0 0 0,0 0 0 0 0,-1 2 0 0 0,1 0 0 0 0,0 1 1 0 0,0 1-1 0 0,0 0 0 0 0,-1 2 0 0 0,10 1 10 0 0,-23-3-5 0 0,0 0 0 0 0,-1 0 0 0 0,1 0 0 0 0,-1 1 1 0 0,1-1-1 0 0,-1 1 0 0 0,1-1 0 0 0,-1 1 0 0 0,0 0 1 0 0,0 0-1 0 0,0 0 0 0 0,0 0 0 0 0,0 0 0 0 0,0 0 1 0 0,-1 0-1 0 0,1 1 0 0 0,-1-1 0 0 0,0 1 0 0 0,1-1 1 0 0,-1 1-1 0 0,0 0 0 0 0,0-1 0 0 0,-1 1 0 0 0,1 0 1 0 0,-1 0-1 0 0,1-1 0 0 0,-1 1 0 0 0,0 0 0 0 0,0 0 0 0 0,0 0 1 0 0,0 0-1 0 0,0-1 0 0 0,-1 1 0 0 0,0 0 0 0 0,1 0 1 0 0,-1-1 4 0 0,-49 92 109 0 0,-111 54 160 0 0,55-60-2 0 0,104-86-267 0 0,1-1 0 0 0,-1 1 1 0 0,1-1-1 0 0,-1 1 0 0 0,1-1 1 0 0,0 1-1 0 0,-1 0 0 0 0,1 0 1 0 0,0 0-1 0 0,0-1 0 0 0,0 1 1 0 0,1 0-1 0 0,-1 0 0 0 0,0 1 0 0 0,1-1 1 0 0,-1 0-1 0 0,1 0 0 0 0,0 0 1 0 0,0 0-1 0 0,-1 0 0 0 0,1 0 1 0 0,1 0-1 0 0,-1 1 0 0 0,0-1 1 0 0,1 0-1 0 0,-1 0 0 0 0,1 0 0 0 0,-1 0 1 0 0,1 0-1 0 0,0 0 0 0 0,0 0 1 0 0,0 0-1 0 0,0 0 0 0 0,0-1 1 0 0,0 1-1 0 0,1 0 0 0 0,-1-1 1 0 0,1 1-1 0 0,-1 0 0 0 0,1-1 0 0 0,-1 0 1 0 0,1 1-1 0 0,0-1 0 0 0,0 0 1 0 0,0 0-1 0 0,0 0 0 0 0,-1 0 1 0 0,1 0-1 0 0,1-1 0 0 0,-1 1 1 0 0,0-1-1 0 0,2 1 0 0 0,184 40 47 0 0,-181-41-40 0 0,1 0 0 0 0,-1 1 1 0 0,1 0-1 0 0,-1 0 1 0 0,0 1-1 0 0,1-1 1 0 0,-1 2-1 0 0,0-1 1 0 0,0 1-1 0 0,0 0 1 0 0,-1 0-1 0 0,1 1 1 0 0,-1 0-1 0 0,0 0 1 0 0,0 1-1 0 0,0-1 0 0 0,0 1 1 0 0,-1 1-1 0 0,0-1 1 0 0,0 1-1 0 0,0 0 1 0 0,-1 0-1 0 0,0 0 1 0 0,0 0-1 0 0,-1 1 1 0 0,1 0-1 0 0,-1-1 1 0 0,-1 1-1 0 0,1 1 1 0 0,0 6-8 0 0,-6-1 88 0 0,-1-1 1 0 0,-1 0 0 0 0,0 1-1 0 0,-1-2 1 0 0,0 1 0 0 0,0-1 0 0 0,-2 0-1 0 0,1 0 1 0 0,-1 0 0 0 0,-1-1-1 0 0,0-1 1 0 0,0 0 0 0 0,-1 0 0 0 0,0 0-1 0 0,-1-1 1 0 0,1-1 0 0 0,-2 0 0 0 0,1 0-1 0 0,-10 3-88 0 0,-5 8 78 0 0,-2-2-1 0 0,0 0 1 0 0,-1-2-1 0 0,0-1 1 0 0,-1-1-1 0 0,-1-1 1 0 0,0-2-1 0 0,0-2 1 0 0,-13 2-78 0 0,35-8-38 0 0,7 0 13 0 0,0 0 1 0 0,1-1-1 0 0,-1 1 0 0 0,-1 0 1 0 0,1-1-1 0 0,0 1 0 0 0,0-1 1 0 0,0 0-1 0 0,0 0 1 0 0,0 0-1 0 0,0 0 0 0 0,0 0 1 0 0,0 0-1 0 0,-1 0 0 0 0,1-1 1 0 0,0 1-1 0 0,0-1 0 0 0,0 0 1 0 0,0 1-1 0 0,0-1 0 0 0,0 0 1 0 0,1 0-1 0 0,-1 0 1 0 0,0 0-1 0 0,0-1 0 0 0,1 1 1 0 0,-1 0-1 0 0,1-1 0 0 0,-1 1 1 0 0,1-1-1 0 0,-1 0 0 0 0,1 1 1 0 0,0-1-1 0 0,0 0 0 0 0,0 0 1 0 0,0 0-1 0 0,-1-1 25 0 0,3-1-294 0 0,0 0 0 0 0,0 0 0 0 0,0 0-1 0 0,0 0 1 0 0,1 0 0 0 0,-1 0 0 0 0,1 0-1 0 0,0 1 1 0 0,0-1 0 0 0,0 0 0 0 0,1 1-1 0 0,-1 0 1 0 0,1 0 0 0 0,0 0 0 0 0,0 0-1 0 0,0 0 1 0 0,0 0 0 0 0,2 0 294 0 0,21-17-7356 0 0,-15 15-3940 0 0</inkml:trace>
  <inkml:trace contextRef="#ctx0" brushRef="#br0" timeOffset="6225.847">1281 657 0 0 0,'0'0'834'0'0,"0"0"316"0"0,0 0 53 0 0,0 0-8 0 0,0 0-48 0 0,10-3-43 0 0,55-12 2080 0 0,-51 10 8396 0 0,-24-6-8916 0 0,-28-7-2458 0 0,25 18-154 0 0,-1 0 0 0 0,0 0 0 0 0,1 2 0 0 0,-1-1 0 0 0,1 2 0 0 0,-1 0 1 0 0,1 0-1 0 0,0 2 0 0 0,0-1 0 0 0,0 2 0 0 0,1-1 0 0 0,0 2 1 0 0,0 0-1 0 0,0 0 0 0 0,1 1 0 0 0,0 0 0 0 0,1 1 0 0 0,-3 3-52 0 0,6-7 2 0 0,0 0-1 0 0,1 0 1 0 0,-1 0-1 0 0,1 1 1 0 0,0 0-1 0 0,1 1 1 0 0,0-1-1 0 0,0 1 1 0 0,0 0-1 0 0,0 0 1 0 0,1 1-1 0 0,1-1 1 0 0,-1 1-1 0 0,1 0 1 0 0,0 0-1 0 0,1 0 1 0 0,0 0-1 0 0,0 1 1 0 0,1-1-1 0 0,0 0 1 0 0,1 1-1 0 0,-1-1 1 0 0,2 1-1 0 0,-1-1 1 0 0,1 1-1 0 0,1 0-1 0 0,-1-5 1 0 0,1 1 1 0 0,0-1-1 0 0,0 0 0 0 0,0 0 1 0 0,1-1-1 0 0,-1 1 0 0 0,1 0 1 0 0,0-1-1 0 0,0 1 1 0 0,1-1-1 0 0,-1 0 0 0 0,0 0 1 0 0,1-1-1 0 0,0 1 0 0 0,0-1 1 0 0,0 1-1 0 0,0-1 0 0 0,0 0 1 0 0,0-1-1 0 0,0 1 0 0 0,1-1 1 0 0,-1 0-1 0 0,0 0 0 0 0,1 0 1 0 0,-1 0-1 0 0,1-1 0 0 0,2 0-1 0 0,3 1 41 0 0,-1-1 0 0 0,1-1-1 0 0,-1 1 1 0 0,1-2 0 0 0,-1 1-1 0 0,0-1 1 0 0,0-1 0 0 0,0 0-1 0 0,0 0 1 0 0,0 0 0 0 0,0-1-1 0 0,7-5-40 0 0,1-2 93 0 0,0 0 0 0 0,-1-1-1 0 0,0-1 1 0 0,-1 0 0 0 0,0-1-1 0 0,11-15-92 0 0,40-65 295 0 0,-24-10 68 0 0,-42 221-257 0 0,1-104-102 0 0,0-1-1 0 0,1 0 1 0 0,1 1-1 0 0,0-1 1 0 0,0-1-1 0 0,2 1 1 0 0,-1 0-1 0 0,1-1 1 0 0,1 0-1 0 0,0 0 1 0 0,1-1-1 0 0,0 1 1 0 0,0-1-1 0 0,1-1 1 0 0,0 0-1 0 0,1 0 1 0 0,0 0-1 0 0,2 1-3 0 0,-8-8-74 0 0,0 0 0 0 0,-1 0 0 0 0,1-1 0 0 0,0 1 0 0 0,0 0 0 0 0,0-1 0 0 0,0 0 0 0 0,1 0 0 0 0,-1 0 0 0 0,0 0 0 0 0,0 0 0 0 0,1-1 0 0 0,-1 1 0 0 0,0-1 0 0 0,1 0 0 0 0,-1 0 0 0 0,0 0-1 0 0,1 0 1 0 0,-1-1 0 0 0,0 1 0 0 0,1-1 0 0 0,-1 0 0 0 0,0 0 0 0 0,0 0 0 0 0,0-1 0 0 0,0 1 0 0 0,0-1 74 0 0,15-8-4264 0 0,-2-2-3439 0 0,-11 7-4194 0 0</inkml:trace>
  <inkml:trace contextRef="#ctx0" brushRef="#br0" timeOffset="6536.928">2188 529 10034 0 0,'0'0'2019'0'0,"0"0"-304"0"0,0 0-48 0 0,0 0 18 0 0,0 0-106 0 0,0 0-206 0 0,0 0-275 0 0,0 0-225 0 0,0 0-183 0 0,0 0-121 0 0,0 0-115 0 0,0 0-72 0 0,0 0-59 0 0,-30 9-53 0 0,-95 30-61 0 0,65-6 38 0 0,51-23-193 0 0,0-2-33 0 0,0 0 0 0 0,0 0 0 0 0,1 1 0 0 0,0 0-1 0 0,0 1 1 0 0,1 0 0 0 0,1 0 0 0 0,-1 0-1 0 0,2 1 1 0 0,-1 0 0 0 0,2 0 0 0 0,-1 0 0 0 0,2 1-1 0 0,-1 0 1 0 0,2-1 0 0 0,-1 1 0 0 0,1 11-21 0 0,1-18 0 0 0,1 0 1 0 0,0 0 0 0 0,0 0-1 0 0,1 0 1 0 0,0 0-1 0 0,0 0 1 0 0,0 0-1 0 0,0-1 1 0 0,1 1 0 0 0,-1 0-1 0 0,1 0 1 0 0,1-1-1 0 0,-1 1 1 0 0,1-1-1 0 0,-1 0 1 0 0,1 0 0 0 0,0 0-1 0 0,1 0 1 0 0,-1 0-1 0 0,1-1 1 0 0,-1 0 0 0 0,1 1-1 0 0,0-1 1 0 0,1-1-1 0 0,-1 1 1 0 0,0 0-1 0 0,1-1 1 0 0,-1 0 0 0 0,1 0-1 0 0,2 0 0 0 0,4 2-89 0 0,0 0 0 0 0,0-1 0 0 0,0 0 0 0 0,0-1 0 0 0,0-1 0 0 0,1 1 0 0 0,-1-2 0 0 0,0 0-1 0 0,1 0 1 0 0,-1-1 0 0 0,1 0 0 0 0,-1-1 0 0 0,0 0 0 0 0,0-1 0 0 0,0 0 0 0 0,0-1 0 0 0,0 0 0 0 0,-1-1 0 0 0,0 0 0 0 0,0-1 0 0 0,0 0-1 0 0,-1 0 1 0 0,1-1 0 0 0,4-5 89 0 0,12-11-3078 0 0,-10 7-3906 0 0,-6 7-4524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33 0 0 0,'0'0'1011'0'0,"0"0"608"0"0,0 0 208 0 0,0 0-93 0 0,0 0-117 0 0,0 0-100 0 0,0 0-89 0 0,0 0-106 0 0,3-6-134 0 0,7-19-128 0 0,-7 24 7387 0 0,-2 26-7895 0 0,-103 527 2105 0 0,89-489-2533 0 0,3 1 0 0 0,2 1 0 0 0,3 22-124 0 0,5-87 1 0 0,24-26-5790 0 0,-1 9-5628 0 0,-15 13 2271 0 0</inkml:trace>
  <inkml:trace contextRef="#ctx0" brushRef="#br0" timeOffset="413.774">666 508 5609 0 0,'0'0'2238'0'0,"0"0"-644"0"0,0 0-250 0 0,0 0 36 0 0,0 0 146 0 0,0 0-12 0 0,0 0-225 0 0,0 0-241 0 0,0 0-258 0 0,0 0-225 0 0,0 0-125 0 0,0 0-65 0 0,-14 16-28 0 0,-45 54-7 0 0,10 22 786 0 0,42-68-917 0 0,3-10-104 0 0,0-1 1 0 0,1 1-1 0 0,1 0 1 0 0,0 0-1 0 0,0 0 1 0 0,2 0 0 0 0,0 0-1 0 0,0 0 1 0 0,2 4-106 0 0,-1-15 34 0 0,0 0 1 0 0,0 1-1 0 0,0-1 1 0 0,0 0 0 0 0,0 0-1 0 0,1 0 1 0 0,-1 0 0 0 0,1-1-1 0 0,0 1 1 0 0,0 0-1 0 0,0-1 1 0 0,0 1 0 0 0,1-1-1 0 0,-1 0 1 0 0,1 0 0 0 0,-1 0-1 0 0,1 0 1 0 0,0 0 0 0 0,0 0-1 0 0,-1-1 1 0 0,1 0-1 0 0,0 1 1 0 0,1-1 0 0 0,-1 0-1 0 0,0 0 1 0 0,0-1 0 0 0,0 1-1 0 0,1-1 1 0 0,-1 1 0 0 0,0-1-1 0 0,0 0 1 0 0,1 0-1 0 0,2-1-34 0 0,106-26 1299 0 0,-103 22-1241 0 0,0 0-1 0 0,0-1 0 0 0,0 0 1 0 0,-1 0-1 0 0,0-1 0 0 0,0 0 1 0 0,-1 0-1 0 0,0-1 0 0 0,0 0 1 0 0,-1 0-1 0 0,0-1 1 0 0,-1 1-1 0 0,1-1 0 0 0,-2 0 1 0 0,1-1-1 0 0,-1 1 0 0 0,-1-1 1 0 0,1 0-1 0 0,-2 0 0 0 0,0 0 1 0 0,0-1-1 0 0,0 1 0 0 0,-1 0 1 0 0,-1-1-1 0 0,0 1 0 0 0,-1-5-57 0 0,-2 8-76 0 0,0 0-1 0 0,-1 0 1 0 0,0 1 0 0 0,0 0-1 0 0,0 0 1 0 0,-1 0-1 0 0,0 0 1 0 0,0 0 0 0 0,-1 1-1 0 0,0 0 1 0 0,0 0-1 0 0,0 1 1 0 0,0 0-1 0 0,0 0 1 0 0,-1 0 0 0 0,0 1-1 0 0,0 0 1 0 0,0 0-1 0 0,0 1 1 0 0,0-1-1 0 0,-1 2 1 0 0,1-1 0 0 0,-1 1-1 0 0,1 0 1 0 0,-1 1-1 0 0,-2-1 77 0 0,-14 1-956 0 0,-9 0-1236 0 0,10 1-3136 0 0,6 2-6272 0 0</inkml:trace>
  <inkml:trace contextRef="#ctx0" brushRef="#br0" timeOffset="824.315">0 353 5217 0 0,'0'0'2865'0'0,"0"0"-617"0"0,0 0-303 0 0,0 0-60 0 0,0 0-88 0 0,0 0-130 0 0,0 0-282 0 0,0 0-330 0 0,0 0-263 0 0,0 0-175 0 0,0 0-117 0 0,0 0-60 0 0,0 0-52 0 0,0 0-56 0 0,17-1 771 0 0,382-90 2946 0 0,-366 85-4050 0 0,-4-1-126 0 0,0 2-1 0 0,1 1 1 0 0,0 1-1 0 0,0 2 0 0 0,0 1 1 0 0,0 1-1 0 0,12 2 128 0 0,-25 4-2079 0 0,-12-3-2261 0 0,-2 0-6974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3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12523 0 0,'0'0'1496'0'0,"0"0"-334"0"0,0 0-132 0 0,0 0 25 0 0,0 0 28 0 0,0 0-64 0 0,0 0-236 0 0,0 0-294 0 0,0 0-210 0 0,0 0-57 0 0,0 0 132 0 0,0 0 132 0 0,0 0 116 0 0,1 12 15 0 0,20 157 1296 0 0,-12-66-1397 0 0,-5 0-1 0 0,-4 0 0 0 0,-13 92-515 0 0,-37 58 89 0 0,17-178 15 0 0,33-75-98 0 0,0-1 0 0 0,0 1 0 0 0,0 0 0 0 0,0 0 0 0 0,0 0 0 0 0,-1 0 0 0 0,1 0 0 0 0,0-1 0 0 0,0 1 0 0 0,0 0 0 0 0,0 0 0 0 0,-1 0 0 0 0,1 0 0 0 0,0 0 0 0 0,0 0 0 0 0,0 0 0 0 0,-1-1 0 0 0,1 1 0 0 0,0 0 0 0 0,0 0 0 0 0,0 0 0 0 0,-1 0 0 0 0,1 0 0 0 0,0 0 0 0 0,0 0 0 0 0,0 0 1 0 0,-1 0-1 0 0,1 0 0 0 0,0 0 0 0 0,0 0 0 0 0,0 0 0 0 0,-1 1 0 0 0,1-1 0 0 0,0 0 0 0 0,0 0 0 0 0,0 0 0 0 0,-1 0-6 0 0,5-25 56 0 0,5 2-87 0 0,2 0-1 0 0,0 0 0 0 0,2 1 1 0 0,0 0-1 0 0,1 1 1 0 0,1 0-1 0 0,1 2 0 0 0,1-1 1 0 0,1 2-1 0 0,0 1 1 0 0,2 0-1 0 0,-1 1 0 0 0,2 1 1 0 0,0 1-1 0 0,1 1 1 0 0,5-1 31 0 0,-19 9-12 0 0,2 1 0 0 0,-1-1 0 0 0,0 2 1 0 0,1 0-1 0 0,0 0 0 0 0,-1 0 0 0 0,1 1 0 0 0,0 1 1 0 0,0 0-1 0 0,1 0 0 0 0,-1 1 0 0 0,0 0 0 0 0,9 1 12 0 0,-17 2 0 0 0,1 0 1 0 0,-1 0-1 0 0,1 0 0 0 0,-1 0 0 0 0,0 0 0 0 0,0 1 0 0 0,-1-1 0 0 0,1 0 0 0 0,-1 1 0 0 0,0-1 1 0 0,1 1-1 0 0,-2 0 0 0 0,1-1 0 0 0,0 1 0 0 0,-1 0 0 0 0,1 0 0 0 0,-1-1 0 0 0,0 1 0 0 0,-1 0 0 0 0,1 0 1 0 0,0 0-1 0 0,-1-1 0 0 0,0 1 0 0 0,0 0 0 0 0,-1 2 0 0 0,-6 12 18 0 0,-1 0 1 0 0,0-1-1 0 0,-1 0 0 0 0,-1-1 0 0 0,0 0 1 0 0,-1 0-1 0 0,-1-1 0 0 0,0-1 1 0 0,-1 0-1 0 0,-1-1 0 0 0,-7 4-18 0 0,17-12 2 0 0,-4 4-2 0 0,0 0 0 0 0,-1-1 0 0 0,0 0 1 0 0,0 0-1 0 0,0-1 0 0 0,-1-1 0 0 0,0 0 0 0 0,-1 0 1 0 0,1-1-1 0 0,-1-1 0 0 0,0 0 0 0 0,0 0 0 0 0,-1-1 1 0 0,1-1-1 0 0,0 0 0 0 0,-1-1 0 0 0,0 0 0 0 0,1-1 1 0 0,-1 0-1 0 0,-1-1 0 0 0,11 0-123 0 0,0 1 0 0 0,-1-1 0 0 0,1-1 0 0 0,0 1 0 0 0,0 0 0 0 0,0-1 0 0 0,1 0 0 0 0,-1 1 1 0 0,0-1-1 0 0,0 0 0 0 0,1 0 0 0 0,0-1 0 0 0,-1 1 0 0 0,1 0 0 0 0,0-1 0 0 0,0 0 0 0 0,0 1 0 0 0,0-1 1 0 0,1 0-1 0 0,-1 0 0 0 0,1 0 0 0 0,0 0 0 0 0,-1 0 0 0 0,1-2 123 0 0,-4-21-5045 0 0,3-2-5126 0 0,2 19 1655 0 0</inkml:trace>
  <inkml:trace contextRef="#ctx0" brushRef="#br0" timeOffset="498.92">740 1 12579 0 0,'0'0'2435'0'0,"0"0"-1420"0"0,0 0-650 0 0,0 0 102 0 0,0 0 346 0 0,0 0 304 0 0,0 0 88 0 0,0 0-191 0 0,0 0-287 0 0,0 0-253 0 0,0 0-144 0 0,0 0-10 0 0,0 0 79 0 0,2 4 82 0 0,8 23-59 0 0,-2 0-1 0 0,-1 1 1 0 0,-1 1-1 0 0,-1-1 1 0 0,-2 1-1 0 0,-1 0 0 0 0,-1-1 1 0 0,-1 1-1 0 0,-4 22-421 0 0,4-50 4 0 0,-5 59 136 0 0,-3 0 0 0 0,-3-1 0 0 0,-2 0 0 0 0,-4 1-140 0 0,3-5 45 0 0,0 2-75 0 0,3 1 0 0 0,2 1 0 0 0,2-1 0 0 0,3 44 30 0 0,4-101-41 0 0,0-1-39 0 0,0 0-51 0 0,0 0-63 0 0,0 0-82 0 0,20-41-3691 0 0,-18 39 3657 0 0,6-14-2870 0 0,-3 6-1870 0 0,0 1-6679 0 0</inkml:trace>
  <inkml:trace contextRef="#ctx0" brushRef="#br0" timeOffset="832.558">827 822 3961 0 0,'0'0'3036'0'0,"0"0"-607"0"0,0 0-235 0 0,0 0-142 0 0,0 0-182 0 0,0 0-159 0 0,0 0-217 0 0,0 0-242 0 0,0 0-223 0 0,0 0-192 0 0,0 0-165 0 0,33 17-120 0 0,103 49-81 0 0,-72-48 105 0 0,-53-20-407 0 0,-2 1-121 0 0,-1 0-1 0 0,1-1 0 0 0,-1 0 1 0 0,0 0-1 0 0,0-1 1 0 0,0 0-1 0 0,0 0 0 0 0,-1-1 1 0 0,1 0-1 0 0,-1-1 1 0 0,0 0-1 0 0,0 0 0 0 0,0 0 1 0 0,-1-1-1 0 0,0 0 1 0 0,0 0-1 0 0,0 0 0 0 0,-1-1 1 0 0,0 0-1 0 0,0 0 1 0 0,-1 0-1 0 0,0-1 0 0 0,0 1 1 0 0,-1-1-1 0 0,0 0 1 0 0,0 0-1 0 0,0-1 0 0 0,-2 1 1 0 0,1 0-1 0 0,-1-1 1 0 0,0 1-1 0 0,0-1 0 0 0,-1 1 1 0 0,0-1-1 0 0,-1-1-47 0 0,1 7-10 0 0,0 0 0 0 0,-1 0-1 0 0,1 0 1 0 0,-1-1 0 0 0,0 1 0 0 0,0 0 0 0 0,0 0-1 0 0,0 0 1 0 0,0 0 0 0 0,-1 1 0 0 0,1-1-1 0 0,-1 0 1 0 0,0 1 0 0 0,0-1 0 0 0,0 1-1 0 0,0-1 1 0 0,0 1 0 0 0,-1 0 0 0 0,1 0-1 0 0,-1 0 1 0 0,1 0 0 0 0,-1 0 0 0 0,0 1 0 0 0,1-1-1 0 0,-1 1 1 0 0,0 0 0 0 0,0-1 0 0 0,0 1-1 0 0,0 1 1 0 0,0-1 0 0 0,-1 0 0 0 0,1 1-1 0 0,0 0 1 0 0,0-1 0 0 0,0 1 10 0 0,-6 0-30 0 0,1 0 0 0 0,-1 0 0 0 0,1 1 0 0 0,-1 0 0 0 0,1 0 0 0 0,0 1 0 0 0,-1 0 0 0 0,1 0 1 0 0,0 1-1 0 0,0 0 0 0 0,1 1 0 0 0,-7 3 30 0 0,2 0-7 0 0,0 1 1 0 0,0 0-1 0 0,1 1 1 0 0,0 0 0 0 0,1 1-1 0 0,0 0 1 0 0,0 0-1 0 0,1 1 1 0 0,1 1 0 0 0,-1-1-1 0 0,2 2 1 0 0,0-1-1 0 0,0 1 1 0 0,1 0 0 0 0,1 0-1 0 0,0 0 1 0 0,1 1-1 0 0,0 0 1 0 0,1 0-1 0 0,1 0 1 0 0,0 4 6 0 0,2-13 1 0 0,1 0 0 0 0,0 0 0 0 0,0-1 0 0 0,0 1 0 0 0,0 0 1 0 0,1-1-1 0 0,0 1 0 0 0,0-1 0 0 0,0 1 0 0 0,1-1 0 0 0,-1 0 0 0 0,1 0 0 0 0,0 0 0 0 0,0 0 0 0 0,0 0 0 0 0,1-1 0 0 0,-1 0 1 0 0,1 1-1 0 0,0-1 0 0 0,0-1 0 0 0,0 1 0 0 0,0-1 0 0 0,1 1 0 0 0,-1-1 0 0 0,1 0 0 0 0,-1-1 0 0 0,5 2-1 0 0,133 24-326 0 0,-131-26-53 0 0,79 2-613 0 0,-34-7-7547 0 0,-45 1-2821 0 0</inkml:trace>
  <inkml:trace contextRef="#ctx0" brushRef="#br0" timeOffset="1404.274">1302 1072 9082 0 0,'0'0'1634'0'0,"0"0"-246"0"0,0 0 247 0 0,0 0 252 0 0,0 0-13 0 0,0 0-159 0 0,0 0-290 0 0,0 0-302 0 0,0 0-252 0 0,0 0-196 0 0,0 0-111 0 0,0 0-70 0 0,0 0-57 0 0,23-17-84 0 0,73-58-55 0 0,-40 16 173 0 0,-45 41-342 0 0,37-68 229 0 0,-39 67-333 0 0,1 0-1 0 0,0 1 0 0 0,1 0 0 0 0,1 0 1 0 0,1 2-1 0 0,1-1 0 0 0,9-7-24 0 0,-31 75-380 0 0,-6 74 396 0 0,14-123-14 0 0,0 0 1 0 0,0 0-1 0 0,0 0 1 0 0,0 0-1 0 0,1 0 1 0 0,-1 0-1 0 0,1 0 0 0 0,-1 0 1 0 0,1-1-1 0 0,-1 1 1 0 0,1 0-1 0 0,0 0 1 0 0,0 0-1 0 0,0-1 0 0 0,0 1 1 0 0,0 0-1 0 0,0-1 1 0 0,0 1-1 0 0,1-1 1 0 0,-1 1-1 0 0,1-1 0 0 0,-1 0 1 0 0,1 0-1 0 0,-1 1 1 0 0,1-1-1 0 0,0 0 1 0 0,-1 0-1 0 0,1-1 0 0 0,0 1 1 0 0,0 0-1 0 0,0-1 1 0 0,0 1-1 0 0,0-1 1 0 0,0 1-1 0 0,-1-1 0 0 0,1 0 1 0 0,0 0-1 0 0,0 0 1 0 0,2 0-3 0 0,74-25 270 0 0,129-169-48 0 0,-129 130-236 0 0,-77 114 284 0 0,-22 112 259 0 0,20-131-484 0 0,16 121 2 0 0,-14-147-737 0 0,6 14 1764 0 0,-6-14-3738 0 0,0-1-3440 0 0,-1-4-5889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340 481 0 0 0,'-107'-58'0'0'0,"69"57"0"0"0,34 1 0 0 0</inkml:trace>
  <inkml:trace contextRef="#ctx0" brushRef="#br0" timeOffset="831.478">9 426 0 0 0,'0'0'297'0'0,"0"0"902"0"0,0 0 336 0 0,0 0-46 0 0,0 0-225 0 0,0 0-288 0 0,0 0-273 0 0,0 0-155 0 0,0 0-12 0 0,-3 0 47 0 0,3 1-472 0 0,-1-1 0 0 0,1 1 0 0 0,-1-1 0 0 0,1 1 0 0 0,0-1 0 0 0,-1 1 0 0 0,1 0 0 0 0,0-1 0 0 0,-1 1 0 0 0,1-1 0 0 0,0 1 0 0 0,0 0 0 0 0,-1-1 0 0 0,1 1 0 0 0,0 0 0 0 0,0-1 1 0 0,0 1-1 0 0,0 0 0 0 0,0-1 0 0 0,0 1 0 0 0,0 0 0 0 0,0-1 0 0 0,0 1 0 0 0,0 0 0 0 0,0-1 0 0 0,1 1 0 0 0,-1 0 0 0 0,0-1 0 0 0,0 1 0 0 0,1-1 0 0 0,-1 1 0 0 0,0 0 0 0 0,1-1 0 0 0,-1 1 0 0 0,1-1 0 0 0,-1 1 0 0 0,0-1 0 0 0,1 1 0 0 0,-1-1 0 0 0,1 0 0 0 0,-1 1 0 0 0,1-1 0 0 0,0 1 0 0 0,-1-1 0 0 0,1 0 1 0 0,-1 0-1 0 0,1 1 0 0 0,0-1 0 0 0,-1 0 0 0 0,1 0 0 0 0,0 0 0 0 0,-1 0 0 0 0,1 1 0 0 0,0-1 0 0 0,-1 0 0 0 0,1 0 0 0 0,0 0 0 0 0,-1-1 0 0 0,1 1 0 0 0,0 0 0 0 0,-1 0 0 0 0,1 0 0 0 0,0 0 0 0 0,-1-1 0 0 0,1 1 0 0 0,0 0-111 0 0,5 2 298 0 0,0 0 1 0 0,0 0-1 0 0,0-1 0 0 0,0 0 0 0 0,0 0 0 0 0,0 0 0 0 0,0-1 1 0 0,1 0-1 0 0,-1 0 0 0 0,0 0 0 0 0,0-1 0 0 0,1 0 0 0 0,-1 0 1 0 0,0-1-1 0 0,0 1-298 0 0,11-5 286 0 0,-1-1 0 0 0,0 0 0 0 0,-1-1 0 0 0,0-1 0 0 0,0 0 0 0 0,0-1 0 0 0,10-10-286 0 0,-7 4 112 0 0,0-1 0 0 0,-2-1-1 0 0,0 0 1 0 0,-1-1 0 0 0,0-1 0 0 0,-2-1 0 0 0,0 0-1 0 0,-2 0 1 0 0,0-1 0 0 0,-2-1 0 0 0,0 1 0 0 0,-1-2 0 0 0,1-11-112 0 0,-5-8 336 0 0,-4 42-227 0 0,0 1-16 0 0,0 0-6 0 0,0 0-10 0 0,0 0-27 0 0,0 0-52 0 0,0 0-27 0 0,-7 27-112 0 0,-4 24 206 0 0,3 0 0 0 0,1 1 0 0 0,3 0 0 0 0,2 0 0 0 0,3 0 0 0 0,6 49-65 0 0,-1-3 201 0 0,-4 1 0 0 0,-9 73-201 0 0,7-155 21 0 0,-1 1-1 0 0,0 0 1 0 0,-2-1 0 0 0,0 1 0 0 0,-1-1-1 0 0,0 0 1 0 0,-2 0 0 0 0,0 0 0 0 0,-1-1-1 0 0,0 0 1 0 0,-2 0 0 0 0,0-1 0 0 0,0 0-1 0 0,-1-1 1 0 0,-1 0 0 0 0,-1 0 0 0 0,0-1-1 0 0,-8 6-20 0 0,20-18 12 0 0,-1 0 0 0 0,0 0-1 0 0,1-1 1 0 0,-1 1 0 0 0,0 0 0 0 0,0-1-1 0 0,0 1 1 0 0,0-1 0 0 0,1 1-1 0 0,-1-1 1 0 0,0 1 0 0 0,0-1 0 0 0,0 0-1 0 0,0 0 1 0 0,0 1 0 0 0,0-1-1 0 0,0 0 1 0 0,0 0 0 0 0,0 0 0 0 0,0 0-1 0 0,0 0 1 0 0,0 0 0 0 0,0 0-1 0 0,0 0 1 0 0,0 0 0 0 0,0-1 0 0 0,0 1-1 0 0,0 0 1 0 0,0-1 0 0 0,0 1 0 0 0,0 0-1 0 0,0-1 1 0 0,1 1 0 0 0,-1-1-1 0 0,0 0 1 0 0,0 1 0 0 0,0-1 0 0 0,1 0-1 0 0,-1 1 1 0 0,0-1 0 0 0,1 0-1 0 0,-1 0 1 0 0,0 0 0 0 0,1 1 0 0 0,-1-1-1 0 0,1 0 1 0 0,0 0 0 0 0,-1 0-1 0 0,1 0 1 0 0,0 0 0 0 0,-1 0 0 0 0,1 0-1 0 0,0 0 1 0 0,0-1-12 0 0,-3-63-36 0 0,3 52 47 0 0,3-40-24 0 0,2 0-1 0 0,3 0 0 0 0,2 0 0 0 0,2 1 0 0 0,2 0 1 0 0,3 2-1 0 0,1-1 0 0 0,3 2 0 0 0,2 1 0 0 0,3 1 0 0 0,1 1 1 0 0,2 1-1 0 0,2 1 0 0 0,3 0 14 0 0,-11 17-11 0 0,0 0 1 0 0,2 2-1 0 0,1 1 0 0 0,0 0 1 0 0,2 2-1 0 0,1 2 0 0 0,0 0 1 0 0,2 2-1 0 0,5-2 11 0 0,-24 15 3 0 0,0 0-1 0 0,0 1 1 0 0,0 1-1 0 0,0-1 1 0 0,1 2 0 0 0,0 0-1 0 0,-1 0 1 0 0,1 2-1 0 0,4-1-2 0 0,-14 1-1 0 0,1 0-1 0 0,-1 0 0 0 0,0 0 1 0 0,1 1-1 0 0,-1-1 0 0 0,1 1 1 0 0,-1 0-1 0 0,0 0 0 0 0,1 0 1 0 0,-1 1-1 0 0,0-1 0 0 0,0 1 1 0 0,0-1-1 0 0,0 1 0 0 0,0 0 1 0 0,-1 0-1 0 0,1 1 0 0 0,0-1 1 0 0,-1 0-1 0 0,0 1 0 0 0,1-1 1 0 0,-1 1-1 0 0,0 0 1 0 0,-1 0-1 0 0,1 0 0 0 0,0 0 1 0 0,-1 0-1 0 0,1 0 0 0 0,-1 0 1 0 0,0 1-1 0 0,0-1 0 0 0,-1 0 1 0 0,1 1-1 0 0,0-1 0 0 0,-1 2 2 0 0,1 7 15 0 0,-1-1-1 0 0,-1 1 0 0 0,0-1 0 0 0,0 1 1 0 0,-1-1-1 0 0,-1 1 0 0 0,0-1 1 0 0,0 0-1 0 0,-1 0 0 0 0,0 0 0 0 0,-1-1 1 0 0,0 0-1 0 0,-1 0 0 0 0,0 0 0 0 0,-1 0 1 0 0,0-1-1 0 0,-1 1-14 0 0,-8 12 15 0 0,0-2 1 0 0,-1 0-1 0 0,-1-1 0 0 0,-1 0 1 0 0,0-2-1 0 0,-1 0 0 0 0,-1-1 1 0 0,-1-2-1 0 0,0 0 0 0 0,-1-1 1 0 0,0-1-1 0 0,-1-1 0 0 0,-1-1 1 0 0,-22 5-16 0 0,40-13-39 0 0,0 0 1 0 0,-1-1 0 0 0,1 0 0 0 0,0-1-1 0 0,-1 1 1 0 0,1-1 0 0 0,0-1 0 0 0,-1 1-1 0 0,1-1 1 0 0,0 0 0 0 0,0-1 0 0 0,0 0-1 0 0,0 0 1 0 0,-2-2 38 0 0,7 3-264 0 0,-1 0 0 0 0,1-1 0 0 0,0 1 0 0 0,0-1 0 0 0,-1 0 0 0 0,1 0 0 0 0,1 0 0 0 0,-1 0 0 0 0,0 0 0 0 0,0 0 0 0 0,1 0 0 0 0,-1-1 0 0 0,1 1 0 0 0,0-1 0 0 0,0 1 0 0 0,0-1 0 0 0,0 1 0 0 0,0-1 0 0 0,0 0 0 0 0,1 1 0 0 0,-1-1 0 0 0,1 0 0 0 0,0 1 0 0 0,0-1 0 0 0,0-1 264 0 0,0-7-5523 0 0,2 3-5859 0 0</inkml:trace>
  <inkml:trace contextRef="#ctx0" brushRef="#br0" timeOffset="1453.905">854 603 8514 0 0,'0'0'936'0'0,"0"0"-285"0"0,0 0 266 0 0,0 0 452 0 0,0 0 206 0 0,0 0-58 0 0,0 0-255 0 0,0 0-241 0 0,0 0-188 0 0,0 0-113 0 0,32-14-68 0 0,101-42-69 0 0,-53 7 518 0 0,-63 32-797 0 0,1 0-175 0 0,-1 0 0 0 0,0-2 0 0 0,-1 0 0 0 0,-1-1-1 0 0,-1 0 1 0 0,0-1 0 0 0,-2-1 0 0 0,0 0 0 0 0,-2 0-1 0 0,-1-1 1 0 0,0-1 0 0 0,-2 1 0 0 0,0-1 0 0 0,-2-1 0 0 0,-1 1-1 0 0,0-1 1 0 0,-2-17-129 0 0,-2 40-11 0 0,0-1 1 0 0,-1 0-1 0 0,1 1 0 0 0,-1-1 0 0 0,0 0 0 0 0,1 1 1 0 0,-1-1-1 0 0,-1 1 0 0 0,1 0 0 0 0,0-1 0 0 0,-1 1 1 0 0,1 0-1 0 0,-1 0 0 0 0,1-1 0 0 0,-1 1 1 0 0,0 1-1 0 0,0-1 0 0 0,0 0 0 0 0,0 0 0 0 0,-1 1 1 0 0,1-1-1 0 0,0 1 0 0 0,0 0 0 0 0,-1 0 0 0 0,1-1 1 0 0,-1 2-1 0 0,0-1 0 0 0,1 0 0 0 0,-1 0 0 0 0,1 1 1 0 0,-1 0-1 0 0,0-1 0 0 0,1 1 0 0 0,-1 0 0 0 0,0 0 1 0 0,0 0-1 0 0,1 1 0 0 0,-1-1 0 0 0,1 1 1 0 0,-1-1-1 0 0,0 1 0 0 0,1 0 0 0 0,-1 0 0 0 0,1 0 1 0 0,-1 1-1 0 0,1-1 0 0 0,0 0 0 0 0,0 1 0 0 0,-1-1 1 0 0,1 1-1 0 0,0 0 0 0 0,0 0 0 0 0,1 0 0 0 0,-1 0 1 0 0,0 0 10 0 0,-2 3-4 0 0,-1 0 0 0 0,1 1-1 0 0,0-1 1 0 0,0 1 0 0 0,1 0 0 0 0,0 0 0 0 0,0 0 0 0 0,0 0 0 0 0,1 1 0 0 0,0-1 0 0 0,0 1 0 0 0,0-1 0 0 0,1 1 0 0 0,0 0 0 0 0,1 0 0 0 0,-1-1 0 0 0,1 1-1 0 0,1 0 1 0 0,-1 3 4 0 0,3-5 13 0 0,0-1 0 0 0,0 1-1 0 0,1 0 1 0 0,-1-1 0 0 0,1 0-1 0 0,0 0 1 0 0,0 0 0 0 0,1 0-1 0 0,-1-1 1 0 0,1 0 0 0 0,-1 0-1 0 0,1 0 1 0 0,0 0-1 0 0,0-1 1 0 0,0 1 0 0 0,1-1-1 0 0,-1-1 1 0 0,0 1 0 0 0,1-1-1 0 0,-1 0 1 0 0,1 0 0 0 0,0-1-1 0 0,3 1-12 0 0,5 2 19 0 0,147 29 377 0 0,-158-30-377 0 0,0-1 0 0 0,-1 1 0 0 0,1-1 0 0 0,0 1 0 0 0,-1 0 0 0 0,1 0 0 0 0,-1 0 0 0 0,0 0 1 0 0,0 0-1 0 0,0 0 0 0 0,0 1 0 0 0,0-1 0 0 0,0 1 0 0 0,-1-1 0 0 0,1 1 0 0 0,-1 0 0 0 0,0-1 0 0 0,1 1 0 0 0,-1 0 0 0 0,-1 0 1 0 0,1 0-1 0 0,0 0 0 0 0,-1 0 0 0 0,1 0 0 0 0,-1 0 0 0 0,0 0 0 0 0,0 0 0 0 0,0 0 0 0 0,-1 0 0 0 0,1 1 0 0 0,-1-1 1 0 0,1 0-1 0 0,-1-1 0 0 0,0 1 0 0 0,0 0 0 0 0,-1 0 0 0 0,1 0 0 0 0,0 0 0 0 0,-1-1 0 0 0,0 1 0 0 0,1-1 0 0 0,-2 2-19 0 0,-37 49 242 0 0,29-42-271 0 0,1 2-1 0 0,1-1 1 0 0,0 1 0 0 0,0 1-1 0 0,2-1 1 0 0,0 1-1 0 0,0 1 1 0 0,-1 6 29 0 0,7-20-88 0 0,1 0 0 0 0,0 0 1 0 0,-1 0-1 0 0,1-1 0 0 0,0 1 0 0 0,0 0 0 0 0,0 0 0 0 0,0 0 1 0 0,0 0-1 0 0,0-1 0 0 0,0 1 0 0 0,0 0 0 0 0,0 0 0 0 0,0 0 1 0 0,0 0-1 0 0,0-1 0 0 0,1 1 0 0 0,-1 0 0 0 0,0 0 0 0 0,1 0 1 0 0,-1-1-1 0 0,0 1 0 0 0,1 0 0 0 0,-1-1 0 0 0,1 1 0 0 0,-1 0 1 0 0,1-1-1 0 0,0 1 0 0 0,-1 0 0 0 0,1-1 0 0 0,0 1 1 0 0,-1-1-1 0 0,1 1 0 0 0,0-1 0 0 0,-1 0 0 0 0,1 1 0 0 0,0-1 1 0 0,0 0-1 0 0,0 1 0 0 0,-1-1 0 0 0,1 0 0 0 0,0 0 0 0 0,0 0 1 0 0,0 0-1 0 0,0 0 0 0 0,-1 0 0 0 0,1 0 0 0 0,0 0 0 0 0,0 0 1 0 0,0 0-1 0 0,0 0 88 0 0,29-9-9228 0 0,-20 5-1533 0 0</inkml:trace>
  <inkml:trace contextRef="#ctx0" brushRef="#br0" timeOffset="1767.971">1769 264 2256 0 0,'0'0'3069'0'0,"0"0"-1032"0"0,0 0-465 0 0,0 0-36 0 0,0 0 17 0 0,0 0-57 0 0,0 0-228 0 0,0 0-274 0 0,0 0-238 0 0,-23 32-189 0 0,-66 98-95 0 0,87-128-448 0 0,0-1 1 0 0,0 1-1 0 0,0 0 1 0 0,1-1-1 0 0,-1 1 1 0 0,1 0-1 0 0,-1 0 1 0 0,1 0 0 0 0,0 0-1 0 0,-1 0 1 0 0,1 0-1 0 0,0 0 1 0 0,0 0-1 0 0,1 1 1 0 0,-1-1-1 0 0,0 0 1 0 0,1 1-1 0 0,0-1 1 0 0,-1 0-1 0 0,1 1 1 0 0,0-1-1 0 0,0 0 1 0 0,0 1-1 0 0,0-1 1 0 0,1 1-1 0 0,-1-1 1 0 0,1 1-25 0 0,2 3 118 0 0,1-1 35 0 0,0 0 0 0 0,0 0 0 0 0,1 0 0 0 0,0 0 0 0 0,0-1 0 0 0,1 1 0 0 0,-1-1 0 0 0,1-1 0 0 0,-1 1 0 0 0,1-1 0 0 0,1 0 0 0 0,-1 0 1 0 0,0-1-1 0 0,1 1 0 0 0,-1-1 0 0 0,1-1 0 0 0,-1 0 0 0 0,1 0 0 0 0,0 0 0 0 0,0 0 0 0 0,-1-1 0 0 0,1 0 0 0 0,0-1 0 0 0,0 0 0 0 0,3 0-153 0 0,-3-1 62 0 0,1 0 0 0 0,-1-1-1 0 0,0 0 1 0 0,0 0 0 0 0,0 0 0 0 0,0-1 0 0 0,-1 0-1 0 0,1 0 1 0 0,-1-1 0 0 0,0 0 0 0 0,0 0 0 0 0,-1 0-1 0 0,1-1 1 0 0,-1 0 0 0 0,-1 0 0 0 0,1 0 0 0 0,-1 0-1 0 0,0-1 1 0 0,0 0 0 0 0,-1 0 0 0 0,0 0-1 0 0,0 0 1 0 0,-1 0 0 0 0,0-1 0 0 0,0 1 0 0 0,0-1-1 0 0,-1 1 1 0 0,0-1 0 0 0,-1 0 0 0 0,0 1 0 0 0,0-1-1 0 0,-1 0 1 0 0,1 1 0 0 0,-2-1 0 0 0,1 0 0 0 0,-2-2-62 0 0,1 4-178 0 0,0 1-1 0 0,0-1 1 0 0,-1 1 0 0 0,0 0 0 0 0,0-1 0 0 0,0 1 0 0 0,-1 1 0 0 0,0-1 0 0 0,0 0 0 0 0,0 1 0 0 0,0 0 0 0 0,-1 0 0 0 0,0 0 0 0 0,1 0 0 0 0,-1 1 0 0 0,-1 0 0 0 0,1 0 0 0 0,0 0 0 0 0,-1 1 0 0 0,1 0 0 0 0,-1 0 0 0 0,0 0 0 0 0,0 1 0 0 0,-2-1 178 0 0,-8-2-4601 0 0,7 1-5859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1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 0 0 0,'0'0'1195'0'0,"0"0"393"0"0,0 0 66 0 0,0 0-159 0 0,0 0-245 0 0,0 0-205 0 0,0 0-94 0 0,0 0-7 0 0,4-1 35 0 0,11-1 16 0 0,-12 1-12 0 0,-3 1-27 0 0,0 0-38 0 0,0 0-24 0 0,-18 4 2994 0 0,-70 33-3612 0 0,87-37-267 0 0,0 1 1 0 0,0-1-1 0 0,0 0 0 0 0,0 0 1 0 0,0 1-1 0 0,0-1 0 0 0,0 0 1 0 0,0 1-1 0 0,0-1 0 0 0,0 1 1 0 0,0-1-1 0 0,0 1 0 0 0,1 0 1 0 0,-1-1-1 0 0,0 1 0 0 0,0 0 1 0 0,1 0-1 0 0,-1-1 0 0 0,0 1 1 0 0,1 0-1 0 0,-1 0 0 0 0,1 0 1 0 0,-1 0-1 0 0,1 0 0 0 0,0 0 1 0 0,-1 0-1 0 0,1 0 0 0 0,0 0 1 0 0,-1 0-1 0 0,1 0 0 0 0,0 0 1 0 0,0 0-1 0 0,0 0 0 0 0,0 0 1 0 0,0 0-1 0 0,0 0 0 0 0,0 0 1 0 0,1 0-1 0 0,-1 0 0 0 0,0 0 1 0 0,0 0-1 0 0,1 0 0 0 0,-1 0 1 0 0,1 0-1 0 0,-1 0 0 0 0,1 0 1 0 0,-1-1-1 0 0,1 1 0 0 0,0 0 1 0 0,-1 0-1 0 0,1 0 0 0 0,0-1 1 0 0,-1 1-1 0 0,1 0 0 0 0,0-1 1 0 0,0 1-1 0 0,0-1 0 0 0,0 1 1 0 0,0-1-1 0 0,0 1 0 0 0,0-1 1 0 0,0 0-1 0 0,0 1 0 0 0,0-1 1 0 0,0 0-1 0 0,0 0 0 0 0,0 1-9 0 0,23-1 606 0 0,-17 1-483 0 0,0 0 1 0 0,-1 0-1 0 0,1-1 1 0 0,0 0-1 0 0,-1 0 0 0 0,1-1 1 0 0,0 1-1 0 0,-1-1 0 0 0,1-1 1 0 0,-1 0-1 0 0,1 0 1 0 0,-1 0-1 0 0,0 0 0 0 0,0-1 1 0 0,0 0-1 0 0,0 0 1 0 0,0-1-1 0 0,0 0 0 0 0,3-4-123 0 0,-8 7 27 0 0,0 0 0 0 0,0 0 0 0 0,0 0 0 0 0,-1 0 0 0 0,1 0 0 0 0,0 0 0 0 0,-1 0 0 0 0,1-1 0 0 0,-1 1 0 0 0,1 0 0 0 0,-1 0 0 0 0,0-1 0 0 0,1 1 0 0 0,-1 0 0 0 0,0-1 0 0 0,0 1 0 0 0,0 0 0 0 0,0-1 0 0 0,0 1 0 0 0,0 0 0 0 0,0-1 0 0 0,-1 1 0 0 0,1 0 0 0 0,0 0 0 0 0,-1-1 0 0 0,1 1 0 0 0,-1 0 0 0 0,0 0 0 0 0,1-1 0 0 0,-1 1 0 0 0,0 0 0 0 0,1 0 0 0 0,-1 0 0 0 0,0 0 0 0 0,0 0 0 0 0,0 0 0 0 0,0 0 0 0 0,0 1 0 0 0,0-1 0 0 0,0 0 0 0 0,0 0 0 0 0,-1 1 0 0 0,1-1 0 0 0,0 1 0 0 0,0-1 0 0 0,-1 1 0 0 0,1-1-1 0 0,0 1 1 0 0,0 0 0 0 0,-1 0 0 0 0,1 0 0 0 0,0-1 0 0 0,-1 1 0 0 0,1 0 0 0 0,0 1 0 0 0,-2-1-27 0 0,-6 0-29 0 0,1 0-1 0 0,-1 1 0 0 0,0 0 1 0 0,0 0-1 0 0,0 1 0 0 0,1 0 0 0 0,-1 1 1 0 0,1 0-1 0 0,-1 0 0 0 0,1 1 1 0 0,-1 0 29 0 0,-1 5-182 0 0,43-9 540 0 0,-18 0-643 0 0,7 0 506 0 0,-14 0-4132 0 0,-1 0-3713 0 0,-5 0-4524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2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0 0 0,'0'0'1084'0'0,"0"0"665"0"0,0 0 307 0 0,0 0-34 0 0,0 0-208 0 0,0 0-194 0 0,0 0-177 0 0,0 0-96 0 0,0 0-44 0 0,0 0-72 0 0,0 0-91 0 0,6 16 4843 0 0,-27 11-4358 0 0,-6 26-1067 0 0,29-51-528 0 0,0-1 1 0 0,1 1 0 0 0,-1-1-1 0 0,0 1 1 0 0,1-1 0 0 0,-1 0-1 0 0,0 0 1 0 0,1 0 0 0 0,0-1-1 0 0,-1 1 1 0 0,1-1 0 0 0,-1 1-1 0 0,1-1 1 0 0,0 0-1 0 0,-1 0 1 0 0,1 0 0 0 0,0 0-1 0 0,-1 0 1 0 0,1-1 0 0 0,0 1-1 0 0,1-1-30 0 0,5 0 67 0 0,-4 1-19 0 0,0-1-1 0 0,0 0 0 0 0,0 0 0 0 0,0-1 0 0 0,0 1 0 0 0,0-1 0 0 0,-1 0 0 0 0,1 0 0 0 0,0-1 0 0 0,-1 0 0 0 0,0 1 0 0 0,1-1 0 0 0,-1-1 0 0 0,-1 1 0 0 0,2-2-47 0 0,-2 3 45 0 0,-3 2-40 0 0,1-1-1 0 0,-1 1 0 0 0,1-1 0 0 0,-1 1 0 0 0,0-1 0 0 0,1 1 1 0 0,-1-1-1 0 0,1 1 0 0 0,-1-1 0 0 0,0 0 0 0 0,0 1 1 0 0,1-1-1 0 0,-1 0 0 0 0,0 1 0 0 0,0-1 0 0 0,0 0 0 0 0,0 1 1 0 0,0-1-1 0 0,0 0 0 0 0,0 0 0 0 0,0 1 0 0 0,0-1 1 0 0,0 0-1 0 0,0 1 0 0 0,0-1 0 0 0,-1 0 0 0 0,1 1 0 0 0,0-1 1 0 0,0 0-1 0 0,-1 1 0 0 0,1-1 0 0 0,-1 1 0 0 0,1-1 1 0 0,0 1-1 0 0,-1-1 0 0 0,1 1 0 0 0,-1-1 0 0 0,1 1 0 0 0,-1-1 1 0 0,1 1-1 0 0,-1-1 0 0 0,1 1 0 0 0,-1 0 0 0 0,0-1 1 0 0,1 1-1 0 0,-1 0 0 0 0,0-1 0 0 0,1 1 0 0 0,-1 0 1 0 0,0 0-1 0 0,1 0 0 0 0,-1 0 0 0 0,0 0 0 0 0,1 0 0 0 0,-1 0 1 0 0,0 0-1 0 0,1 0 0 0 0,-1 0 0 0 0,0 0 0 0 0,1 0 1 0 0,-1 0-1 0 0,0 0 0 0 0,1 1 0 0 0,-1-1 0 0 0,0 0 0 0 0,1 1-4 0 0,-7-2-11 0 0,0 1-1 0 0,0 0 1 0 0,0 0-1 0 0,0 0 0 0 0,0 1 1 0 0,1 0-1 0 0,-1 1 0 0 0,0 0 1 0 0,0 0-1 0 0,1 0 1 0 0,0 1-1 0 0,-1 0 0 0 0,1 0 1 0 0,0 0-1 0 0,0 1 1 0 0,1 0-1 0 0,-4 3 12 0 0,8-6 3 0 0,1 0 0 0 0,0 0 0 0 0,-1 0-1 0 0,1 1 1 0 0,0-1 0 0 0,0 0 0 0 0,0 0 0 0 0,0 0 0 0 0,0 0 0 0 0,0 1 0 0 0,0-1-1 0 0,1 0 1 0 0,-1 0 0 0 0,0 0 0 0 0,1 0 0 0 0,-1 0 0 0 0,1 0 0 0 0,-1 0 0 0 0,1 1-1 0 0,-1-1 1 0 0,1 0 0 0 0,0-1 0 0 0,-1 1 0 0 0,1 0 0 0 0,0 0 0 0 0,0 0 0 0 0,0 0-1 0 0,0-1 1 0 0,-1 1 0 0 0,1 0 0 0 0,0-1 0 0 0,0 1 0 0 0,1-1 0 0 0,-1 1-1 0 0,0-1 1 0 0,0 1 0 0 0,0-1 0 0 0,0 0 0 0 0,0 1 0 0 0,0-1 0 0 0,1 0 0 0 0,-1 0-1 0 0,0 0 1 0 0,0 0 0 0 0,0 0 0 0 0,0 0 0 0 0,1 0 0 0 0,-1-1 0 0 0,0 1 0 0 0,0 0-1 0 0,0-1 1 0 0,0 1 0 0 0,0 0 0 0 0,0-1 0 0 0,1 0-3 0 0,8 2 69 0 0,-6 0-42 0 0,0-1 0 0 0,1 1 0 0 0,-1-1 0 0 0,1 0-1 0 0,-1 0 1 0 0,0 0 0 0 0,1-1 0 0 0,-1 1 0 0 0,0-1 0 0 0,1 0 0 0 0,-1-1 0 0 0,0 1 0 0 0,0-1 0 0 0,0 1 0 0 0,0-1 0 0 0,0 0 0 0 0,0-1 0 0 0,-1 1 0 0 0,3-3-27 0 0,-6 4 8 0 0,0 0 1 0 0,-1 0-1 0 0,1 1 1 0 0,0-1 0 0 0,-1 0-1 0 0,1 0 1 0 0,-1 0-1 0 0,1 0 1 0 0,-1 1-1 0 0,1-1 1 0 0,-1 0 0 0 0,0 1-1 0 0,0-1 1 0 0,1 0-1 0 0,-1 1 1 0 0,0-1-1 0 0,0 1 1 0 0,1-1-1 0 0,-1 1 1 0 0,0-1 0 0 0,0 1-1 0 0,0 0 1 0 0,0-1-1 0 0,0 1 1 0 0,0 0-1 0 0,0 0 1 0 0,0 0-1 0 0,0 0 1 0 0,1 0 0 0 0,-1 0-1 0 0,0 0 1 0 0,0 0-1 0 0,0 0 1 0 0,0 0-1 0 0,0 0 1 0 0,-1 1-9 0 0,-59 2-362 0 0,58 0 145 0 0,4-2-8682 0 0,1-1-2856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9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361 152 0 0 0,'0'0'916'0'0,"0"0"395"0"0,0 0 349 0 0,0 0 177 0 0,0 0-65 0 0,0 0-361 0 0,0 0-359 0 0,0 0-206 0 0,0 0-62 0 0,0 0-25 0 0,0 0-6 0 0,1-3-34 0 0,2-9-68 0 0,-3 8-33 0 0,-3-1 5920 0 0,0 2-6838 0 0,-9 1 383 0 0,0 0-1 0 0,0 1 0 0 0,0 0 1 0 0,-1 0-1 0 0,1 1 0 0 0,0 1 1 0 0,0 0-1 0 0,-1 1 1 0 0,1 0-1 0 0,0 1 0 0 0,1 0 1 0 0,-1 1-1 0 0,0 0 0 0 0,-3 3-82 0 0,-17 4 101 0 0,28-10-98 0 0,0 0-1 0 0,1 0 1 0 0,-1 1 0 0 0,0 0 0 0 0,1 0 0 0 0,-1 0 0 0 0,1 0-1 0 0,-1 1 1 0 0,1-1 0 0 0,0 1 0 0 0,0 0 0 0 0,0 0 0 0 0,0 0-1 0 0,1 0 1 0 0,-1 0 0 0 0,0 2-3 0 0,-12 49 51 0 0,-6 19 461 0 0,20-73-488 0 0,1 1-1 0 0,0 0 1 0 0,0 0-1 0 0,0-1 1 0 0,0 1 0 0 0,0 0-1 0 0,0 0 1 0 0,0-1 0 0 0,0 1-1 0 0,0 0 1 0 0,0 0-1 0 0,0-1 1 0 0,0 1 0 0 0,0 0-1 0 0,1 0 1 0 0,-1-1-1 0 0,0 1 1 0 0,1 0 0 0 0,-1-1-1 0 0,0 1 1 0 0,1 0 0 0 0,-1-1-1 0 0,1 1 1 0 0,-1-1-1 0 0,1 1 1 0 0,-1 0 0 0 0,1-1-1 0 0,-1 0 1 0 0,1 1 0 0 0,0-1-1 0 0,-1 1 1 0 0,1-1-1 0 0,0 0 1 0 0,-1 1 0 0 0,1-1-1 0 0,0 0 1 0 0,-1 1 0 0 0,1-1-1 0 0,0 0 1 0 0,0 0-1 0 0,-1 0 1 0 0,1 0 0 0 0,0 0-1 0 0,0 0 1 0 0,-1 0-1 0 0,1 0 1 0 0,0 0 0 0 0,0 0-1 0 0,-1 0 1 0 0,1-1 0 0 0,0 1-1 0 0,0 0 1 0 0,-1 0-1 0 0,1-1 1 0 0,0 1 0 0 0,-1-1-1 0 0,1 1-23 0 0,12-1 21 0 0,101 9 326 0 0,-22 36-250 0 0,-81-34-75 0 0,-2 0 0 0 0,0 1 0 0 0,0 1 0 0 0,-1-1 0 0 0,0 1 0 0 0,-1 1 0 0 0,0-1 0 0 0,-1 1 0 0 0,-1 1 0 0 0,0-1 0 0 0,0 1 0 0 0,-2-1 0 0 0,1 1 0 0 0,-2 2-22 0 0,0-8 29 0 0,0 1 0 0 0,-1-1-1 0 0,-1 1 1 0 0,1-1 0 0 0,-1 1 0 0 0,-1-1 0 0 0,0 1 0 0 0,0-1-1 0 0,0 1 1 0 0,-1-1 0 0 0,-1 0 0 0 0,1 1 0 0 0,-1-1-1 0 0,-1 0 1 0 0,-1 2-29 0 0,-2 2 47 0 0,-1-1-1 0 0,0 0 1 0 0,0 0-1 0 0,-2-1 1 0 0,1 0-1 0 0,-1 0 1 0 0,-1-1 0 0 0,1-1-1 0 0,-2 0 1 0 0,-4 3-47 0 0,0-1 36 0 0,-1-1 0 0 0,0 0 0 0 0,-1-2 0 0 0,1 0 0 0 0,-1 0 0 0 0,-1-2 1 0 0,1 0-1 0 0,-1-2 0 0 0,0 0 0 0 0,0 0 0 0 0,-13-2-36 0 0,30-1-42 0 0,0-1-1 0 0,0 1 0 0 0,0-1 1 0 0,0 1-1 0 0,1-1 1 0 0,-1 0-1 0 0,0 0 1 0 0,0 0-1 0 0,1 0 1 0 0,-1 0-1 0 0,0-1 1 0 0,1 1-1 0 0,-1 0 1 0 0,1-1-1 0 0,0 1 1 0 0,-1-1-1 0 0,1 1 1 0 0,0-1-1 0 0,0 0 1 0 0,0 1-1 0 0,0-1 1 0 0,0 0-1 0 0,1 0 1 0 0,-1 0-1 0 0,0 0 1 0 0,1 0-1 0 0,-1 0 1 0 0,1 0-1 0 0,0 0 1 0 0,0 0-1 0 0,0 0 1 0 0,0 0-1 0 0,0-1 43 0 0,0-13-4711 0 0,3 2-4144 0 0,-1 10-2603 0 0</inkml:trace>
  <inkml:trace contextRef="#ctx0" brushRef="#br0" timeOffset="726.991">744 1 9634 0 0,'0'0'2766'0'0,"0"0"-1442"0"0,0 0-652 0 0,0 0 95 0 0,0 0 263 0 0,0 0 194 0 0,0 0-22 0 0,0 0-261 0 0,0 0-331 0 0,0 0-254 0 0,0 0-144 0 0,0 0-63 0 0,0 0 4 0 0,11 18 1122 0 0,2 49 632 0 0,-22 33-594 0 0,1-68-1111 0 0,-2 0 1 0 0,-2-1-1 0 0,-1 0 1 0 0,-1-1-1 0 0,-1-1 1 0 0,-12 16-203 0 0,16-30 22 0 0,1-1 1 0 0,1 1-1 0 0,0 1 1 0 0,2 0 0 0 0,-1 0-1 0 0,2 1 1 0 0,0-1-1 0 0,1 1 1 0 0,0 1-1 0 0,2-1 1 0 0,0 1-1 0 0,0 13-22 0 0,5-29 30 0 0,0 1-1 0 0,1-1 0 0 0,-1 0 0 0 0,1 1 0 0 0,-1-1 0 0 0,1 0 0 0 0,0-1 0 0 0,0 1 0 0 0,0 0 0 0 0,0-1 0 0 0,0 1 0 0 0,0-1 1 0 0,0 0-1 0 0,0 0 0 0 0,1 0 0 0 0,-1-1 0 0 0,0 1 0 0 0,1-1 0 0 0,-1 0 0 0 0,0 0 0 0 0,3 0-29 0 0,184-7 815 0 0,-119 3-679 0 0,-72-15-3891 0 0,-3 3-1246 0 0,2 8-2496 0 0,1 7-3944 0 0</inkml:trace>
  <inkml:trace contextRef="#ctx0" brushRef="#br0" timeOffset="1143.001">542 266 6897 0 0,'0'0'2608'0'0,"0"0"-781"0"0,0 0-324 0 0,0 0 36 0 0,0 0 50 0 0,0 0-60 0 0,0 0-217 0 0,0 0-280 0 0,0 0-272 0 0,0 0-201 0 0,0 0-139 0 0,0 0-57 0 0,2-4 799 0 0,56 15 830 0 0,112-7 330 0 0,-31-19-765 0 0,-71 5-3163 0 0,1 6-8759 0 0,-65 4-2114 0 0</inkml:trace>
  <inkml:trace contextRef="#ctx0" brushRef="#br0" timeOffset="4014.505">279 49 0 0 0,'0'0'271'0'0,"0"0"348"0"0,0 0 111 0 0,0 0 84 0 0,3 0 21 0 0,15 0 2228 0 0,-17 0-2404 0 0,-1 0-12 0 0,0 0 11 0 0,0 0-1 0 0,0 0-11 0 0,0 0-19 0 0,0 0-31 0 0,0 0 4 0 0,0 0-11 0 0,0 0-7 0 0,0 0-14 0 0,0 0-43 0 0,0 0-44 0 0,0 0-58 0 0,0 0-47 0 0,0 0-64 0 0,0 0-41 0 0,0 0-45 0 0,0 0-52 0 0,0 0-14 0 0,0 0-28 0 0,35 11 2090 0 0,75-4 949 0 0,-110-7-3100 0 0,0 1-1 0 0,0-1 1 0 0,0 0 0 0 0,0 0 0 0 0,0 1-1 0 0,0-1 1 0 0,0 0 0 0 0,0 0-1 0 0,0 1 1 0 0,0-1 0 0 0,0 0-1 0 0,0 0-70 0 0,-10 2-3430 0 0,4 0-5272 0 0,4-1-1648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6:47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1201 553 5761 0 0,'0'0'1833'0'0,"0"0"-356"0"0,0 0-203 0 0,0 0 54 0 0,0 0 136 0 0,0 0-3 0 0,0 0-162 0 0,0 0-246 0 0,0 0-263 0 0,0 0-238 0 0,0 0-175 0 0,0 0-63 0 0,0 0-24 0 0,-10 5 23 0 0,-33 20 24 0 0,19 23 560 0 0,20-37-836 0 0,1 0-1 0 0,0 0 0 0 0,0 1 0 0 0,1 0 0 0 0,1-1 0 0 0,0 1 0 0 0,0 0 1 0 0,1-1-1 0 0,1 1 0 0 0,0 0 0 0 0,0-1 0 0 0,1 1 0 0 0,1-1 0 0 0,0 1 1 0 0,0-1-1 0 0,1 0 0 0 0,1 0 0 0 0,0 0 0 0 0,0-1 0 0 0,1 0 0 0 0,4 5-60 0 0,-8-12 41 0 0,1 0-1 0 0,0-1 1 0 0,-1 1-1 0 0,1-1 1 0 0,0 0-1 0 0,0 0 0 0 0,1 0 1 0 0,-1 0-1 0 0,0 0 1 0 0,1-1-1 0 0,-1 1 1 0 0,1-1-1 0 0,-1 0 1 0 0,1 0-1 0 0,-1 0 0 0 0,1-1 1 0 0,0 1-1 0 0,-1-1 1 0 0,1 0-1 0 0,0 0 1 0 0,0 0-1 0 0,-1 0 1 0 0,1-1-1 0 0,0 0 0 0 0,-1 0 1 0 0,1 0-1 0 0,-1 0 1 0 0,1 0-1 0 0,-1-1 1 0 0,1 1-1 0 0,-1-1 1 0 0,0 0-1 0 0,0 0 0 0 0,0 0 1 0 0,0 0-1 0 0,0-1 1 0 0,0 1-1 0 0,-1-1 1 0 0,1 0-1 0 0,1-2-40 0 0,1-3 23 0 0,1 0-1 0 0,-1-1 1 0 0,0 1-1 0 0,-1-1 1 0 0,0 0 0 0 0,-1-1-1 0 0,1 1 1 0 0,-2-1-1 0 0,0 1 1 0 0,0-1 0 0 0,0 0-1 0 0,-1 0 1 0 0,-1 0-1 0 0,0 0 1 0 0,0 0 0 0 0,-1 1-1 0 0,0-1 1 0 0,0 0-1 0 0,-1 0 1 0 0,-1 1 0 0 0,0-1-1 0 0,0 1 1 0 0,-1-1-1 0 0,0 1 1 0 0,0 1-1 0 0,-1-1 1 0 0,0 0 0 0 0,-1 1-1 0 0,0 0 1 0 0,0 1-1 0 0,-1-1 1 0 0,0 1 0 0 0,0 0-1 0 0,-8-5-22 0 0,9 9-119 0 0,0 0 0 0 0,1 0-1 0 0,-1 1 1 0 0,-1 0 0 0 0,1 0 0 0 0,0 1-1 0 0,0 0 1 0 0,-1 0 0 0 0,1 0 0 0 0,-1 0 0 0 0,1 1-1 0 0,-1 1 1 0 0,1-1 0 0 0,0 1 0 0 0,-1 0-1 0 0,1 0 1 0 0,-5 2 119 0 0,-58 34-5009 0 0,51-22-301 0 0,5-3-5533 0 0</inkml:trace>
  <inkml:trace contextRef="#ctx0" brushRef="#br0" timeOffset="469.57">1691 152 9906 0 0,'0'0'1572'0'0,"0"0"-358"0"0,0 0-152 0 0,0 0 121 0 0,0 0 242 0 0,0 0 39 0 0,0 0-203 0 0,0 0-273 0 0,0 0-271 0 0,0 0-167 0 0,0 0-55 0 0,0 0-19 0 0,0 0-56 0 0,2-5-59 0 0,10-12-78 0 0,10 35 1289 0 0,-14 0-1366 0 0,-1 1 0 0 0,-1 0-1 0 0,0 0 1 0 0,-2 1 0 0 0,0 0-1 0 0,-1-1 1 0 0,-1 1 0 0 0,-1 0-1 0 0,-1 11-205 0 0,2-4 78 0 0,1 39 51 0 0,-2 1 0 0 0,-4-1 1 0 0,-7 44-130 0 0,4 99-202 0 0,19-248-1681 0 0,-5-28-1401 0 0,-8 22-2512 0 0,-1 18-1652 0 0,1 15-1205 0 0</inkml:trace>
  <inkml:trace contextRef="#ctx0" brushRef="#br0" timeOffset="777.829">1472 582 7794 0 0,'0'0'2319'0'0,"0"0"-633"0"0,0 0-372 0 0,0 0-121 0 0,0 0-22 0 0,0 0-20 0 0,0 0-110 0 0,0 0-91 0 0,0 0-77 0 0,0 0-118 0 0,0 0-94 0 0,0 0-86 0 0,0 0-65 0 0,33 2-62 0 0,105 4-43 0 0,-34-14 190 0 0,167-10-2167 0 0,-242 20-346 0 0,-1 0-5868 0 0,-22-2-794 0 0</inkml:trace>
  <inkml:trace contextRef="#ctx0" brushRef="#br0" timeOffset="1046.299">2081 697 4657 0 0,'0'0'1340'0'0,"0"0"-302"0"0,0 0 101 0 0,0 0 277 0 0,0 0 206 0 0,0 0 35 0 0,0 0-176 0 0,0 0-222 0 0,0 0-199 0 0,0 0-144 0 0,0 0-112 0 0,0 0-84 0 0,0 0-59 0 0,28 2-92 0 0,85 7-66 0 0,-110-9-459 0 0,-1 1 0 0 0,1-1 0 0 0,0 1 0 0 0,0-1 0 0 0,0 0 0 0 0,-1 0 0 0 0,1 0 0 0 0,0 0-1 0 0,0-1 1 0 0,0 1 0 0 0,0-1 0 0 0,-1 1 0 0 0,1-1 0 0 0,0 0 0 0 0,-1 0 0 0 0,1 0 0 0 0,-1-1 0 0 0,1 1 0 0 0,-1-1 0 0 0,1 1 0 0 0,-1-1 0 0 0,1-1-44 0 0,6-5 201 0 0,-4 4-130 0 0,1 0-1 0 0,-1 0 1 0 0,0-1-1 0 0,0 0 1 0 0,0 0-1 0 0,-1 0 1 0 0,0-1 0 0 0,0 1-1 0 0,0-1 1 0 0,-1 0-1 0 0,0 0 1 0 0,0 0-1 0 0,0-1 1 0 0,-1 1-1 0 0,0-1 1 0 0,0 0 0 0 0,0 1-1 0 0,-1-1 1 0 0,0 0-1 0 0,-1 0 1 0 0,1 0-1 0 0,-2-4-70 0 0,-1 9-12 0 0,0 0 0 0 0,0-1-1 0 0,0 1 1 0 0,0 0 0 0 0,-1 1 0 0 0,1-1-1 0 0,0 0 1 0 0,-1 1 0 0 0,0-1-1 0 0,1 1 1 0 0,-1 0 0 0 0,0 0-1 0 0,0 0 1 0 0,0 0 0 0 0,0 0 0 0 0,0 1-1 0 0,0-1 1 0 0,0 1 0 0 0,0 0-1 0 0,0 0 1 0 0,0 0 0 0 0,0 0-1 0 0,0 0 1 0 0,0 1 0 0 0,1 0-1 0 0,-1-1 1 0 0,0 1 0 0 0,0 0 0 0 0,0 0-1 0 0,0 1 1 0 0,0-1 12 0 0,-15 7-102 0 0,0 1 0 0 0,1 1 1 0 0,0 0-1 0 0,1 1 0 0 0,0 1 1 0 0,0 0-1 0 0,2 1 0 0 0,-1 1 0 0 0,2 0 1 0 0,0 1-1 0 0,1 0 0 0 0,0 1 0 0 0,1 1 1 0 0,-5 11 101 0 0,10-20-41 0 0,1 1 0 0 0,1-1 0 0 0,-1 1 0 0 0,2 0 0 0 0,-1 0 0 0 0,1 0 0 0 0,1 0 0 0 0,-1 1 0 0 0,1-1 0 0 0,1 1 0 0 0,0 0 0 0 0,1-1 0 0 0,-1 1 0 0 0,2 3 41 0 0,3-9-33 0 0,0 0 0 0 0,0-1 0 0 0,0 0 0 0 0,0 0 0 0 0,1 0 0 0 0,-1 0 0 0 0,1-1 0 0 0,0 1 0 0 0,0-1 0 0 0,0 0 0 0 0,0-1 0 0 0,0 1 0 0 0,1-1 0 0 0,-1 0 0 0 0,0-1 0 0 0,0 1 0 0 0,1-1 0 0 0,-1 0 0 0 0,0 0 0 0 0,1-1 0 0 0,-1 1 0 0 0,0-1 0 0 0,1 0 0 0 0,3-2 33 0 0,156-51-4565 0 0,-86 19-2890 0 0,-55 22-140 0 0</inkml:trace>
  <inkml:trace contextRef="#ctx0" brushRef="#br0" timeOffset="1518.979">2922 424 7986 0 0,'0'0'2523'0'0,"0"0"-980"0"0,0 0-332 0 0,0 0 104 0 0,0 0 133 0 0,0 0 66 0 0,0 0-97 0 0,0 0-246 0 0,0 0-255 0 0,0 0-206 0 0,0 0-186 0 0,-31 18-105 0 0,-96 55-75 0 0,77-36 161 0 0,48-35-485 0 0,-1 0-1 0 0,1 0 0 0 0,0 0 0 0 0,0 0 0 0 0,0 0 0 0 0,0 1 1 0 0,0-1-1 0 0,0 0 0 0 0,1 1 0 0 0,-1 0 0 0 0,1-1 0 0 0,0 1 1 0 0,0 0-1 0 0,0 0 0 0 0,0-1 0 0 0,0 1 0 0 0,0 0 0 0 0,1 0 1 0 0,-1 0-1 0 0,1 0 0 0 0,0 0 0 0 0,0 0 0 0 0,0 0 0 0 0,0 0 1 0 0,1 0-1 0 0,-1 0 0 0 0,1 0 0 0 0,0 0 0 0 0,0 0 1 0 0,0 0-1 0 0,0-1 0 0 0,1 2-19 0 0,87 59 68 0 0,-84-60-36 0 0,1 0 0 0 0,-1 0 1 0 0,0 0-1 0 0,-1 0 0 0 0,1 1 1 0 0,-1 0-1 0 0,1 0 0 0 0,-1 0 0 0 0,0 1 1 0 0,-1-1-1 0 0,1 1 0 0 0,-1 0 1 0 0,0 0-1 0 0,0 0 0 0 0,0 0 0 0 0,-1 0 1 0 0,0 1-1 0 0,0-1 0 0 0,0 1 0 0 0,-1 0 1 0 0,1-1-1 0 0,-1 1 0 0 0,-1 0 1 0 0,1 0-1 0 0,-1 0 0 0 0,0 0 0 0 0,-1-1 1 0 0,1 1-1 0 0,-1 0 0 0 0,0 0 1 0 0,0 0-1 0 0,-1-1 0 0 0,0 1 0 0 0,-1 3-32 0 0,-2-1 84 0 0,-1 0 0 0 0,1 0-1 0 0,-1-1 1 0 0,-1 1 0 0 0,0-1-1 0 0,0-1 1 0 0,0 1 0 0 0,0-1-1 0 0,-1 0 1 0 0,0-1-1 0 0,0 0 1 0 0,-1 0 0 0 0,0-1-1 0 0,1 0 1 0 0,-1-1 0 0 0,-1 1-1 0 0,1-2 1 0 0,0 1 0 0 0,-1-1-1 0 0,1-1 1 0 0,-1 0 0 0 0,0 0-1 0 0,1-1 1 0 0,-1 0 0 0 0,-2-1-84 0 0,6 1-567 0 0,-32-7 728 0 0,31-3-3836 0 0,5-6-5023 0 0,2 9-3644 0 0</inkml:trace>
  <inkml:trace contextRef="#ctx0" brushRef="#br0" timeOffset="-1369.858">490 170 408 0 0,'0'0'1551'0'0,"0"0"-332"0"0,0 0-75 0 0,0 0 179 0 0,0 0 278 0 0,0 0 190 0 0,0 0-26 0 0,0 0-212 0 0,0 0-281 0 0,0 0-271 0 0,0 0-187 0 0,-3-3 3746 0 0,-4 93-3835 0 0,-3 0 0 0 0,-5 0 0 0 0,-3-2 0 0 0,-4 0 0 0 0,-4-1 0 0 0,-17 35-725 0 0,-7 47 228 0 0,47-136-648 0 0,20-56-326 0 0,9-59-2745 0 0,-12 34-5754 0 0,-10 36-705 0 0</inkml:trace>
  <inkml:trace contextRef="#ctx0" brushRef="#br0" timeOffset="-726.267">452 148 0 0 0,'0'0'283'0'0,"0"0"661"0"0,0 0 511 0 0,0 0 364 0 0,0 0 164 0 0,0 0-105 0 0,0 0-387 0 0,0 0-331 0 0,0 0-222 0 0,0 0-116 0 0,0 0-11 0 0,0 0-12 0 0,0-4 1808 0 0,16 116 1901 0 0,52 68-3034 0 0,-41-116-1307 0 0,-2 1 0 0 0,-4 1 0 0 0,-2 1 0 0 0,3 35-167 0 0,-21-99 1 0 0,34 114 88 0 0,-6-90 237 0 0,-29-27-268 0 0,0 0 25 0 0,0 0 11 0 0,6-19 364 0 0,38-220 209 0 0,-19 103-579 0 0,-7 0 0 0 0,1-132-88 0 0,-17 183-77 0 0,-2 84 17 0 0,0 1-38 0 0,0 0-52 0 0,0 0-82 0 0,0 0-96 0 0,0 0-142 0 0,0 0-195 0 0,0 0-197 0 0,0 0-259 0 0,0 8-8265 0 0,2-5-1445 0 0</inkml:trace>
  <inkml:trace contextRef="#ctx0" brushRef="#br0" timeOffset="3429.625">3935 619 1984 0 0,'0'0'1386'0'0,"0"0"-27"0"0,0 0 37 0 0,0 0 186 0 0,0 0 60 0 0,0 0-103 0 0,0 0-171 0 0,0 0-226 0 0,0 0-194 0 0,0 0-196 0 0,0 0-179 0 0,-8-1-93 0 0,-22-3-57 0 0,28 4-340 0 0,0 0 0 0 0,0 1-1 0 0,0-1 1 0 0,0 1 0 0 0,0-1 0 0 0,1 1-1 0 0,-1 0 1 0 0,0 0 0 0 0,0 0 0 0 0,0 0-1 0 0,1 0 1 0 0,-1 0 0 0 0,0 0 0 0 0,1 1-1 0 0,-1-1 1 0 0,1 0 0 0 0,0 1 0 0 0,-1-1-1 0 0,1 1 1 0 0,0 0 0 0 0,0 0 0 0 0,0-1-1 0 0,-1 3-82 0 0,0-1 147 0 0,-5 7 20 0 0,1 0-1 0 0,0 0 1 0 0,1 1 0 0 0,0 0-1 0 0,0 0 1 0 0,1 0 0 0 0,0 1 0 0 0,1-1-1 0 0,1 1 1 0 0,0 0 0 0 0,0 0-1 0 0,1 0 1 0 0,1 0 0 0 0,0 0 0 0 0,1 7-167 0 0,1-14 62 0 0,0 1 0 0 0,0 0 0 0 0,0-1 1 0 0,1 0-1 0 0,0 1 0 0 0,0-1 1 0 0,1 0-1 0 0,-1-1 0 0 0,1 1 1 0 0,0 0-1 0 0,0-1 0 0 0,1 0 1 0 0,-1 0-1 0 0,1-1 0 0 0,0 1 1 0 0,0-1-1 0 0,0 0 0 0 0,0 0 1 0 0,1 0-1 0 0,-1-1 0 0 0,1 0 1 0 0,0 0-1 0 0,-1 0 0 0 0,1-1 1 0 0,0 0-1 0 0,3 0-62 0 0,-4 0 86 0 0,0-1 0 0 0,0 1 0 0 0,0-1 0 0 0,0 0 0 0 0,0 0 0 0 0,0-1 0 0 0,0 0 0 0 0,-1 0 0 0 0,1 0 0 0 0,0 0 0 0 0,0-1 0 0 0,-1 0 0 0 0,1 0 0 0 0,-1 0 1 0 0,1 0-1 0 0,-1-1 0 0 0,0 1 0 0 0,0-1 0 0 0,0 0 0 0 0,0-1 0 0 0,-1 1 0 0 0,1-1 0 0 0,-1 1 0 0 0,0-1 0 0 0,1-2-86 0 0,2-2 79 0 0,0-1 1 0 0,-1-1-1 0 0,-1 1 0 0 0,1-1 0 0 0,-2 0 1 0 0,1 1-1 0 0,-1-2 0 0 0,-1 1 1 0 0,0 0-1 0 0,0-1 0 0 0,-1 1 1 0 0,0 0-1 0 0,-1-9-79 0 0,0 7 4 0 0,-1 0-1 0 0,0 0 1 0 0,0 0 0 0 0,-1 0 0 0 0,-1 0 0 0 0,0 0 0 0 0,-1 1-1 0 0,0 0 1 0 0,-1 0 0 0 0,0 0 0 0 0,-1 0 0 0 0,0 1-1 0 0,0 0 1 0 0,-2-1-4 0 0,5 4-141 0 0,-1 1 1 0 0,0 0-1 0 0,-1 0 0 0 0,1 0 0 0 0,-1 0 0 0 0,0 1 0 0 0,-1 0 0 0 0,1 0 1 0 0,-1 0-1 0 0,0 1 0 0 0,0 0 0 0 0,-1 0 0 0 0,1 0 0 0 0,-1 1 1 0 0,1 0-1 0 0,-1 0 0 0 0,0 1 0 0 0,-1 0 0 0 0,1 0 0 0 0,0 1 1 0 0,0 0-1 0 0,-1 0 0 0 0,-5 0 141 0 0,-12 13-3157 0 0,14 1-3121 0 0,6-5-4796 0 0</inkml:trace>
  <inkml:trace contextRef="#ctx0" brushRef="#br0" timeOffset="4054.569">4215 973 8714 0 0,'0'0'2272'0'0,"0"0"-687"0"0,0 0-200 0 0,0 0 141 0 0,0 0 108 0 0,0 0-110 0 0,0 0-361 0 0,0 0-410 0 0,0 0-285 0 0,0 0-126 0 0,0 0-9 0 0,0 0 30 0 0,0 0 10 0 0,9-22-8 0 0,48-107 288 0 0,67-136 474 0 0,-111 357-2073 0 0,-13-83 958 0 0,1-1 0 0 0,0 1 0 0 0,0-1 0 0 0,1 1 0 0 0,0-1 0 0 0,1 0 0 0 0,-1 0 0 0 0,2 0 0 0 0,-1 0 0 0 0,1-1 0 0 0,0 1 0 0 0,1-1 0 0 0,0 0 0 0 0,0 0 0 0 0,0-1 0 0 0,1 1 0 0 0,0-1 0 0 0,0 0 0 0 0,1-1 0 0 0,0 0 0 0 0,-1 0-1 0 0,2 0 1 0 0,-1-1 0 0 0,1 0 0 0 0,-1 0 0 0 0,1-1 0 0 0,0 0 0 0 0,0 0 0 0 0,0-1 0 0 0,1 0 0 0 0,3 0-12 0 0,-7-2 55 0 0,-1 0 0 0 0,0 0-1 0 0,0-1 1 0 0,0 1 0 0 0,0-1 0 0 0,0 0-1 0 0,0-1 1 0 0,0 1 0 0 0,0 0-1 0 0,-1-1 1 0 0,1 0 0 0 0,0 0 0 0 0,-1 0-1 0 0,1-1 1 0 0,-1 1 0 0 0,0-1 0 0 0,0 1-1 0 0,0-1 1 0 0,0 0 0 0 0,0 0-1 0 0,-1-1 1 0 0,1 1 0 0 0,-1-1 0 0 0,0 1-1 0 0,0-2-54 0 0,12-15 188 0 0,-2-1 0 0 0,-1-1 0 0 0,0 0 0 0 0,-2 0 0 0 0,0-1 0 0 0,-2 0 0 0 0,0-1-1 0 0,2-18-187 0 0,-9-20-192 0 0,0 61 127 0 0,0 1 0 0 0,0-1-1 0 0,0 1 1 0 0,0 0-1 0 0,0-1 1 0 0,0 1 0 0 0,0-1-1 0 0,-1 1 1 0 0,1 0-1 0 0,0-1 1 0 0,0 1-1 0 0,0 0 1 0 0,-1-1 0 0 0,1 1-1 0 0,0 0 1 0 0,0-1-1 0 0,-1 1 1 0 0,1 0 0 0 0,0-1-1 0 0,-1 1 1 0 0,1 0-1 0 0,0 0 1 0 0,-1-1 0 0 0,1 1-1 0 0,0 0 1 0 0,-1 0-1 0 0,1 0 1 0 0,0 0 0 0 0,-1-1-1 0 0,1 1 1 0 0,-1 0-1 0 0,1 0 1 0 0,0 0-1 0 0,-1 0 1 0 0,1 0 0 0 0,-1 0-1 0 0,1 0 1 0 0,-1 0-1 0 0,1 0 1 0 0,0 0 0 0 0,-1 0-1 0 0,1 0 1 0 0,-1 1-1 0 0,1-1 1 0 0,0 0 0 0 0,-1 0-1 0 0,1 0 1 0 0,0 1-1 0 0,-1-1 1 0 0,1 0 0 0 0,0 0-1 0 0,-1 1 1 0 0,1-1-1 0 0,0 0 1 0 0,-1 0 0 0 0,1 1-1 0 0,0-1 1 0 0,0 0-1 0 0,-1 1 1 0 0,1-1-1 0 0,0 1 67 0 0,-13 9-9567 0 0,9-2-2411 0 0</inkml:trace>
  <inkml:trace contextRef="#ctx0" brushRef="#br0" timeOffset="21383.398">7955 100 8802 0 0,'0'0'1950'0'0,"0"0"-385"0"0,0 0-150 0 0,0 0 91 0 0,0 0 41 0 0,0 0-157 0 0,0 0-330 0 0,0 0-332 0 0,0 0-248 0 0,0 0-155 0 0,0 0-69 0 0,0 0 14 0 0,0 0 55 0 0,1 6 81 0 0,11 160 3053 0 0,-10 166-3459 0 0,-3-295 31 0 0,-1-1-1 0 0,-1 1 1 0 0,-3-1 0 0 0,-7 31-31 0 0,5-59 546 0 0,11-35-339 0 0,7 3-226 0 0,2-1 0 0 0,0 1 0 0 0,1 1-1 0 0,2 1 1 0 0,0 0 0 0 0,2 0 0 0 0,0 2-1 0 0,1 0 1 0 0,1 1 0 0 0,1 1 0 0 0,1 1 0 0 0,17-12 19 0 0,-28 21-22 0 0,0 1 1 0 0,0 0 0 0 0,1 0-1 0 0,-1 1 1 0 0,1 1 0 0 0,1 0-1 0 0,-1 0 1 0 0,1 1 0 0 0,0 1-1 0 0,0 0 1 0 0,0 0 0 0 0,0 1-1 0 0,8 0 22 0 0,-18 2 1 0 0,0 1-1 0 0,0-1 1 0 0,0 0-1 0 0,0 1 1 0 0,0 0-1 0 0,0-1 1 0 0,0 1-1 0 0,0 0 1 0 0,0 0-1 0 0,0 0 1 0 0,0 0-1 0 0,-1 0 1 0 0,1 1-1 0 0,0-1 1 0 0,-1 0-1 0 0,1 1 1 0 0,-1-1-1 0 0,0 1 1 0 0,1 0-1 0 0,-1-1 1 0 0,0 1-1 0 0,0 0 1 0 0,0 0-1 0 0,0 0 1 0 0,0 0-1 0 0,-1 0 1 0 0,1 0-1 0 0,-1 0 1 0 0,1 0-1 0 0,-1 0 1 0 0,1 0-1 0 0,-1 1 0 0 0,3 70 56 0 0,-7-53-15 0 0,-1 0 1 0 0,-1 0-1 0 0,-1 0 0 0 0,-1 0 0 0 0,0-1 0 0 0,-2-1 0 0 0,0 1 0 0 0,-1-2 1 0 0,-1 1-1 0 0,-7 7-41 0 0,15-19 26 0 0,-2 4-4 0 0,-1 0 1 0 0,0-1 0 0 0,0 0 0 0 0,-1 0 0 0 0,-1-1-1 0 0,1 0 1 0 0,-1 0 0 0 0,0-1 0 0 0,-1 0 0 0 0,0-1-1 0 0,0 0 1 0 0,0-1 0 0 0,-1 0 0 0 0,1 0 0 0 0,-1-1-1 0 0,0-1 1 0 0,-1 0 0 0 0,1 0 0 0 0,-1-1-1 0 0,1 0 1 0 0,-1-1 0 0 0,0-1-23 0 0,-56-16-693 0 0,49-27-2544 0 0,23 5-2970 0 0,6 15-2600 0 0,-5 15 888 0 0</inkml:trace>
  <inkml:trace contextRef="#ctx0" brushRef="#br0" timeOffset="21799.565">8592 82 9786 0 0,'0'0'2227'0'0,"0"0"-425"0"0,0 0-167 0 0,0 0 39 0 0,0 0-15 0 0,0 0-172 0 0,0 0-307 0 0,0 0-331 0 0,0 0-250 0 0,0 0-159 0 0,0 0-85 0 0,0 0-83 0 0,0 0-53 0 0,-5 22 509 0 0,6 84-198 0 0,-4 0 0 0 0,-5-1 1 0 0,-5 1-1 0 0,-4-2 0 0 0,-6 3-530 0 0,5 9 0 0 0,18-115-68 0 0,0-1-14 0 0,0 0-47 0 0,0 0-55 0 0,0 0-54 0 0,0 0-65 0 0,7-11-1525 0 0,7-12-1743 0 0,-9 13 381 0 0,2 0-3330 0 0,-2 5-4930 0 0</inkml:trace>
  <inkml:trace contextRef="#ctx0" brushRef="#br0" timeOffset="22271.736">8675 737 3113 0 0,'0'0'2390'0'0,"0"0"-107"0"0,0 0-150 0 0,0 0-44 0 0,0 0-45 0 0,0 0-162 0 0,0 0-234 0 0,0 0-293 0 0,0 0-252 0 0,0 0-171 0 0,0 0-106 0 0,0 0-86 0 0,32 9-65 0 0,98 24-60 0 0,-128-32-578 0 0,1 0 1 0 0,-1 0 0 0 0,1 0 0 0 0,0 0-1 0 0,-1-1 1 0 0,1 1 0 0 0,0-1 0 0 0,0 1-1 0 0,0-1 1 0 0,-1 0 0 0 0,1 0 0 0 0,0-1-1 0 0,0 1 1 0 0,-1 0 0 0 0,1-1-1 0 0,0 0 1 0 0,0 1 0 0 0,-1-1 0 0 0,1 0-1 0 0,-1 0 1 0 0,1-1 0 0 0,1 0-38 0 0,5-4 183 0 0,1 2-101 0 0,1 0 0 0 0,0-1 0 0 0,-1-1 0 0 0,0 1 0 0 0,0-2-1 0 0,0 1 1 0 0,-1-1 0 0 0,0-1 0 0 0,-1 0 0 0 0,1 0 0 0 0,-2 0 0 0 0,1-1-1 0 0,-1-1 1 0 0,0 1 0 0 0,-1-1 0 0 0,0 0 0 0 0,-1 0 0 0 0,0-1-1 0 0,0 0 1 0 0,-1 0 0 0 0,-1 0 0 0 0,0 0 0 0 0,0 0 0 0 0,-1-6-82 0 0,-2 14-3 0 0,0 1 1 0 0,0 0 0 0 0,-1-1-1 0 0,1 1 1 0 0,-1 0 0 0 0,0-1-1 0 0,1 1 1 0 0,-1 0 0 0 0,0-1-1 0 0,0 1 1 0 0,-1 0 0 0 0,1 0-1 0 0,0 0 1 0 0,-1 0 0 0 0,1 0-1 0 0,-1 0 1 0 0,0 1 0 0 0,0-1-1 0 0,1 1 1 0 0,-1-1 0 0 0,0 1-1 0 0,0-1 1 0 0,-1 1 0 0 0,1 0-1 0 0,0 0 1 0 0,0 0 0 0 0,0 0-1 0 0,-1 0 1 0 0,1 1-1 0 0,-1-1 1 0 0,1 1 0 0 0,0 0-1 0 0,-1-1 1 0 0,1 1 0 0 0,-2 0 2 0 0,-87 16-338 0 0,77-10 312 0 0,-1 1 1 0 0,1 1-1 0 0,1 0 1 0 0,0 0-1 0 0,0 2 1 0 0,1 0-1 0 0,0 0 1 0 0,0 1 0 0 0,1 0-1 0 0,1 1 1 0 0,0 0-1 0 0,1 1 1 0 0,0 0-1 0 0,0 1 1 0 0,2 0-1 0 0,0 0 1 0 0,0 0 0 0 0,2 1-1 0 0,-1 0 1 0 0,2 0-1 0 0,0 0 1 0 0,1 1-1 0 0,1 0 1 0 0,-1 11 25 0 0,5-21-5 0 0,0 0 0 0 0,0-1 0 0 0,1 0 0 0 0,0 0 0 0 0,0 0 0 0 0,0 0-1 0 0,1 0 1 0 0,-1 0 0 0 0,1-1 0 0 0,0 0 0 0 0,0 0 0 0 0,1 0 0 0 0,-1 0 0 0 0,1 0 0 0 0,0-1 0 0 0,0 0 0 0 0,0 0 0 0 0,0-1 0 0 0,1 1 0 0 0,-1-1 0 0 0,1 0 0 0 0,-1-1 0 0 0,1 1 0 0 0,0-1 0 0 0,0 0-1 0 0,0 0 1 0 0,5-1 5 0 0,-4 2-5 0 0,10 1-146 0 0,1 0-1 0 0,-1-1 0 0 0,1 0 0 0 0,0-2 0 0 0,-1 0 0 0 0,1-1 0 0 0,0-1 0 0 0,-1-1 0 0 0,1 0 0 0 0,11-4 152 0 0,54-24-10032 0 0,-68 24-1481 0 0</inkml:trace>
  <inkml:trace contextRef="#ctx0" brushRef="#br0" timeOffset="22841.025">9213 881 4137 0 0,'0'0'3166'0'0,"0"0"-907"0"0,0 0-205 0 0,0 0 54 0 0,0 0-135 0 0,0 0-222 0 0,0 0-298 0 0,0 0-308 0 0,0 0-228 0 0,0 0-113 0 0,0 0-46 0 0,0 0-38 0 0,0 0-17 0 0,3 3-48 0 0,-3-3-628 0 0,1 1 0 0 0,-1-1 0 0 0,1 1 0 0 0,-1 0 1 0 0,1-1-1 0 0,0 0 0 0 0,-1 1 0 0 0,1-1 0 0 0,0 1 1 0 0,-1-1-1 0 0,1 0 0 0 0,0 1 0 0 0,0-1 0 0 0,-1 0 1 0 0,1 0-1 0 0,0 0 0 0 0,0 1 0 0 0,-1-1 1 0 0,1 0-1 0 0,0 0 0 0 0,0 0 0 0 0,0 0 0 0 0,-1 0 1 0 0,1-1-1 0 0,0 1 0 0 0,0 0 0 0 0,-1 0 0 0 0,1 0 1 0 0,0-1-1 0 0,0 1 0 0 0,-1 0 0 0 0,1-1 0 0 0,0 1 1 0 0,-1-1-1 0 0,1 1 0 0 0,0-1 0 0 0,-1 1 0 0 0,1-1 1 0 0,-1 1-1 0 0,1-1 0 0 0,-1 1 0 0 0,1-1 0 0 0,-1 0 1 0 0,1 1-1 0 0,-1-1 0 0 0,0 0 0 0 0,1 0 0 0 0,-1 1 1 0 0,0-1-1 0 0,0 0 0 0 0,1 0 0 0 0,-1 1 1 0 0,0-1-1 0 0,0 0 0 0 0,0 0 0 0 0,0 1 0 0 0,0-1 1 0 0,0 0-1 0 0,0 0 0 0 0,0 0 0 0 0,0 1 0 0 0,-1-1 1 0 0,1 0-1 0 0,0 0-27 0 0,0 0 2 0 0,122-243 1111 0 0,-117 235-1108 0 0,1 0 0 0 0,0 0-1 0 0,0 1 1 0 0,0 0 0 0 0,1 0-1 0 0,0 1 1 0 0,1 0 0 0 0,0 0-1 0 0,0 0 1 0 0,0 1 0 0 0,1 1-1 0 0,1-1-4 0 0,-10 5-6 0 0,1 1 0 0 0,0-1 0 0 0,0 0 0 0 0,-1 1 0 0 0,1 0 0 0 0,0-1 0 0 0,0 1-1 0 0,0-1 1 0 0,0 1 0 0 0,-1 0 0 0 0,1 0 0 0 0,0 0 0 0 0,0-1 0 0 0,0 1 0 0 0,0 0 0 0 0,0 0 0 0 0,0 0-1 0 0,0 0 1 0 0,0 0 0 0 0,0 1 0 0 0,0-1 0 0 0,-1 0 0 0 0,1 0 0 0 0,0 1 0 0 0,0-1 0 0 0,0 0 0 0 0,0 1-1 0 0,0-1 1 0 0,-1 1 0 0 0,1-1 0 0 0,0 1 0 0 0,0-1 0 0 0,-1 1 0 0 0,1 0 0 0 0,-1-1 0 0 0,1 1 0 0 0,0 0-1 0 0,-1-1 1 0 0,1 1 0 0 0,-1 0 0 0 0,1 0 0 0 0,-1 0 0 0 0,0-1 0 0 0,1 1 0 0 0,-1 1 6 0 0,2 46-32 0 0,-3-30 73 0 0,-16 169 31 0 0,32-109-49 0 0,-13-77-21 0 0,0 0 1 0 0,-1 0 0 0 0,1-1 0 0 0,0 1 0 0 0,-1 0 0 0 0,1-1 0 0 0,0 1-1 0 0,0-1 1 0 0,-1 0 0 0 0,1 1 0 0 0,0-1 0 0 0,0 0 0 0 0,0 0 0 0 0,0 0-1 0 0,-1 0 1 0 0,1-1 0 0 0,0 1 0 0 0,0 0 0 0 0,0-1 0 0 0,-1 1 0 0 0,1-1-1 0 0,0 0 1 0 0,0 1 0 0 0,-1-1 0 0 0,1 0 0 0 0,-1 0 0 0 0,1 0 0 0 0,-1 0-1 0 0,1-1 1 0 0,-1 1 0 0 0,0 0 0 0 0,1 0 0 0 0,-1-1 0 0 0,0 1 0 0 0,0-1-3 0 0,164-185 130 0 0,-153 173-136 0 0,0 0-1 0 0,1 1 0 0 0,1 1 1 0 0,0 0-1 0 0,1 0 0 0 0,0 2 1 0 0,0 0-1 0 0,1 1 0 0 0,1 0 1 0 0,0 1-1 0 0,0 1 0 0 0,0 1 1 0 0,7-2 6 0 0,32 2-58 0 0,-52 49 176 0 0,-49 141 263 0 0,45-55-250 0 0,16-91-436 0 0,-9-33-3354 0 0,1-4-3680 0 0,-4-1-5058 0 0</inkml:trace>
  <inkml:trace contextRef="#ctx0" brushRef="#br0" timeOffset="19718.381">5544 947 0 0 0,'0'0'864'0'0,"0"0"275"0"0,0 0 321 0 0,0 0 330 0 0,0 0 157 0 0,0 0-88 0 0,0 0-256 0 0,0 0-304 0 0,0 0-275 0 0,0 0-167 0 0,28-34-108 0 0,88-108-58 0 0,-66 64 713 0 0,-43 62-706 0 0,-2 0 0 0 0,0-1 0 0 0,0 1-1 0 0,-2-1 1 0 0,0 0 0 0 0,-1 0 0 0 0,0 0 0 0 0,-2-1-698 0 0,0 18 300 0 0,0 0-77 0 0,0 0-77 0 0,0 0-67 0 0,-1 26-243 0 0,0 484 912 0 0,1-182-615 0 0,0-328-87 0 0,0-1-1 0 0,-1 1 0 0 0,1 0 0 0 0,-1 0 0 0 0,1 0 0 0 0,0 0 0 0 0,-1 0 0 0 0,1 0 0 0 0,-1 0 1 0 0,1 0-1 0 0,0 0 0 0 0,-1 0 0 0 0,1 0 0 0 0,-1 0 0 0 0,1 0 0 0 0,0 0 0 0 0,-1 0 1 0 0,1 0-1 0 0,-1 0 0 0 0,1 0 0 0 0,0 0 0 0 0,-1 1 0 0 0,1-1 0 0 0,-1 0 0 0 0,1 0 1 0 0,0 0-1 0 0,-1 1 0 0 0,1-1 0 0 0,0 0 0 0 0,0 0 0 0 0,-1 1 0 0 0,1-1 0 0 0,0 0 0 0 0,0 1 1 0 0,-1-1-1 0 0,1 1-45 0 0,-5-53 25 0 0,2 1 0 0 0,2 0 0 0 0,2-1 1 0 0,3 1-1 0 0,2 0 0 0 0,2 0 0 0 0,2 1 0 0 0,2 0 1 0 0,3 1-1 0 0,2 0 0 0 0,14-26-25 0 0,-20 48-5 0 0,1 1-1 0 0,1 0 1 0 0,1 1 0 0 0,2 0-1 0 0,0 1 1 0 0,2 1 0 0 0,1 0-1 0 0,0 2 1 0 0,1 0 0 0 0,2 1-1 0 0,0 1 1 0 0,1 2 0 0 0,25-16 5 0 0,-44 30-7 0 0,0 0 0 0 0,1 0 0 0 0,-1 0 0 0 0,1 0 0 0 0,0 1 0 0 0,0 0 0 0 0,0 0 0 0 0,0 0 0 0 0,0 1 0 0 0,0-1 0 0 0,0 1 0 0 0,0 0 0 0 0,1 1 0 0 0,-1-1 0 0 0,0 1 0 0 0,1 0 0 0 0,-1 1 1 0 0,0-1-1 0 0,0 1 0 0 0,1 0 0 0 0,-1 0 0 0 0,0 1 0 0 0,0 0 0 0 0,0 0 0 0 0,0 0 0 0 0,0 0 0 0 0,-1 1 0 0 0,1-1 0 0 0,-1 1 0 0 0,1 0 0 0 0,-1 1 0 0 0,3 2 7 0 0,-1 8 21 0 0,-1 1-1 0 0,0 0 1 0 0,-1 0 0 0 0,0 0-1 0 0,-1 0 1 0 0,-1 1-1 0 0,-1-1 1 0 0,0 1 0 0 0,-1-1-1 0 0,0 1 1 0 0,-1-1-1 0 0,-1 1 1 0 0,-1-1 0 0 0,0 0-1 0 0,-1 0 1 0 0,0 0-1 0 0,-1 0 1 0 0,-1-1 0 0 0,-1 1-1 0 0,0-2 1 0 0,0 1 0 0 0,-2-1-1 0 0,1 0 1 0 0,-2-1-1 0 0,0 0 1 0 0,0 0 0 0 0,-1-1-1 0 0,0 0 1 0 0,-1-1-1 0 0,0 0 1 0 0,-1-1 0 0 0,0-1-1 0 0,-4 2-20 0 0,7-4-23 0 0,-1-1 0 0 0,0 0-1 0 0,-1 0 1 0 0,1-1 0 0 0,-1-1-1 0 0,0 0 1 0 0,0 0 0 0 0,0-1-1 0 0,0-1 1 0 0,0 0-1 0 0,0-1 1 0 0,0 0 0 0 0,-1-1-1 0 0,-5-1 24 0 0,15 1-97 0 0,1 1 0 0 0,-1-2 0 0 0,0 1 0 0 0,1 0 0 0 0,-1-1-1 0 0,1 1 1 0 0,-1-1 0 0 0,1 1 0 0 0,0-1 0 0 0,0 0-1 0 0,0 0 1 0 0,0 0 0 0 0,0-1 0 0 0,0 1 0 0 0,0 0-1 0 0,1-1 1 0 0,-1 1 0 0 0,1-1 0 0 0,0 1 0 0 0,0-1-1 0 0,0 0 1 0 0,0 1 0 0 0,0-3 97 0 0,-1-18-3655 0 0,8 1-3595 0 0,-1 14-3803 0 0</inkml:trace>
  <inkml:trace contextRef="#ctx0" brushRef="#br0" timeOffset="20443.289">6341 1009 3665 0 0,'0'0'763'0'0,"0"0"-321"0"0,0 0 211 0 0,0 0 501 0 0,0 0 465 0 0,0 0 82 0 0,0 0-182 0 0,0 0-228 0 0,0 0-204 0 0,0 0-134 0 0,0 0-75 0 0,0 0-33 0 0,0 0 19 0 0,20-2-6 0 0,64-9-39 0 0,-24-13 1239 0 0,-39 7-1666 0 0,0-1 0 0 0,-1-1 0 0 0,-1 0 1 0 0,-1-2-1 0 0,-1 0 0 0 0,-1-1 0 0 0,0 0 0 0 0,11-25-392 0 0,-8 18 143 0 0,-10 15-91 0 0,58-105 237 0 0,-48 32-19 0 0,-19 86-269 0 0,0 0 1 0 0,-1 0-1 0 0,1 0 0 0 0,0 0 1 0 0,0 0-1 0 0,0 0 1 0 0,-1 0-1 0 0,1 0 0 0 0,-1 0 1 0 0,1 0-1 0 0,-1 0 0 0 0,1 0 1 0 0,-1 1-1 0 0,1-1 0 0 0,-1 0 1 0 0,0 0-1 0 0,1 1 1 0 0,-1-1-1 0 0,0 0 0 0 0,0 1 1 0 0,1-1-1 0 0,-1 0 0 0 0,0 1 1 0 0,0-1-1 0 0,0 1 0 0 0,0 0 1 0 0,0-1-1 0 0,0 1 1 0 0,0 0-1 0 0,0-1 0 0 0,0 1 1 0 0,0 0-1 0 0,0 0 0 0 0,0 0 1 0 0,0 0-1 0 0,0 0 0 0 0,0 0 1 0 0,0 0-1 0 0,0 0 0 0 0,0 1 1 0 0,1-1-1 0 0,-1 0 1 0 0,0 0-1 0 0,0 1 0 0 0,0-1 1 0 0,0 1-2 0 0,-46 18-375 0 0,42-16 360 0 0,0-1 0 0 0,0 1 1 0 0,1 0-1 0 0,0 0 0 0 0,-1 1 1 0 0,1-1-1 0 0,0 1 0 0 0,1 0 0 0 0,-1 0 1 0 0,1 0-1 0 0,0 1 0 0 0,0-1 0 0 0,0 1 1 0 0,0-1-1 0 0,1 1 0 0 0,0 0 0 0 0,0 0 1 0 0,0 0-1 0 0,0 4 15 0 0,3-7-5 0 0,0-1-1 0 0,1 1 1 0 0,-1-1 0 0 0,1 0 0 0 0,-1 1-1 0 0,1-1 1 0 0,0 0 0 0 0,0 0 0 0 0,-1 0-1 0 0,1 0 1 0 0,0 0 0 0 0,0-1 0 0 0,0 1-1 0 0,0-1 1 0 0,0 1 0 0 0,0-1 0 0 0,0 1 0 0 0,0-1-1 0 0,0 0 1 0 0,0 0 0 0 0,0 0 0 0 0,0 0-1 0 0,0-1 1 0 0,0 1 0 0 0,0-1 0 0 0,1 1 5 0 0,3 0 7 0 0,198 0 138 0 0,-202 0-133 0 0,0 0 0 0 0,-1 0-1 0 0,1 0 1 0 0,-1 1 0 0 0,1-1 0 0 0,0 1 0 0 0,-1-1-1 0 0,1 1 1 0 0,-1 0 0 0 0,1-1 0 0 0,-1 1 0 0 0,0 0-1 0 0,1 0 1 0 0,-1 0 0 0 0,0 0 0 0 0,0 0 0 0 0,1 1-1 0 0,-1-1 1 0 0,0 0 0 0 0,0 0 0 0 0,0 1 0 0 0,-1-1 0 0 0,1 1-1 0 0,0-1 1 0 0,0 1 0 0 0,-1-1 0 0 0,1 1 0 0 0,-1-1-1 0 0,1 1 1 0 0,-1 0 0 0 0,0-1 0 0 0,0 1 0 0 0,1-1-1 0 0,-1 1 1 0 0,0 0 0 0 0,-1-1 0 0 0,1 1 0 0 0,0 0-1 0 0,0-1 1 0 0,-1 1 0 0 0,1 0-12 0 0,-18 71 465 0 0,10-56-430 0 0,1 0 1 0 0,1 1-1 0 0,1 0 0 0 0,1 0 0 0 0,0 0 0 0 0,1 1 0 0 0,0 13-35 0 0,3-30-23 0 0,0-1 0 0 0,1 1 0 0 0,-1 0 1 0 0,0 0-1 0 0,1 0 0 0 0,-1-1 0 0 0,1 1 1 0 0,0 0-1 0 0,0-1 0 0 0,0 1 0 0 0,0 0 1 0 0,0-1-1 0 0,0 1 0 0 0,0-1 0 0 0,0 1 0 0 0,0-1 1 0 0,1 0-1 0 0,-1 0 0 0 0,0 1 0 0 0,1-1 1 0 0,-1 0-1 0 0,1 0 0 0 0,0 0 0 0 0,-1-1 0 0 0,1 1 1 0 0,0 0-1 0 0,-1 0 0 0 0,1-1 0 0 0,0 1 1 0 0,0-1-1 0 0,0 0 0 0 0,-1 0 0 0 0,1 1 0 0 0,0-1 1 0 0,0 0-1 0 0,0-1 0 0 0,0 1 0 0 0,0 0 1 0 0,-1 0-1 0 0,1-1 0 0 0,1 0 23 0 0,77-19-2488 0 0,-12-14-5229 0 0,-46 23 1704 0 0,-7 5-2514 0 0</inkml:trace>
  <inkml:trace contextRef="#ctx0" brushRef="#br0" timeOffset="20906.971">7471 546 7722 0 0,'0'0'2843'0'0,"0"0"-980"0"0,0 0-620 0 0,0 0-172 0 0,0 0-7 0 0,0 0 3 0 0,0 0-72 0 0,0 0-168 0 0,0 0-174 0 0,0 0-147 0 0,-31 30-128 0 0,-98 95-84 0 0,76-49 33 0 0,48-62-254 0 0,2-6-23 0 0,-1 1-1 0 0,2-1 1 0 0,-1 1 0 0 0,1 0 0 0 0,0 0 0 0 0,1 0-1 0 0,0 0 1 0 0,1 0 0 0 0,0 0 0 0 0,0 0-1 0 0,0 0 1 0 0,2 3-50 0 0,1-8 63 0 0,1 0 0 0 0,-1 0 0 0 0,1-1 0 0 0,0 0 1 0 0,0 0-1 0 0,0 0 0 0 0,0 0 0 0 0,1-1 0 0 0,-1 1 0 0 0,1-1 0 0 0,0 0 0 0 0,-1-1 0 0 0,1 1 0 0 0,0-1 0 0 0,0 0 0 0 0,0 0 0 0 0,0 0 0 0 0,0-1 0 0 0,0 0 0 0 0,0 0 0 0 0,0 0 0 0 0,0 0 0 0 0,0-1 0 0 0,0 0 0 0 0,0 0 1 0 0,0 0-1 0 0,0-1 0 0 0,-1 0 0 0 0,2 0-63 0 0,5-4 109 0 0,1 0 1 0 0,-1-1 0 0 0,0 0-1 0 0,-1-1 1 0 0,0 0 0 0 0,0-1 0 0 0,-1 0-1 0 0,0 0 1 0 0,0-1 0 0 0,-1 0-1 0 0,-1-1 1 0 0,0 0 0 0 0,0 0 0 0 0,-1 0-1 0 0,0-1 1 0 0,-1 0 0 0 0,0 0-1 0 0,-1-1 1 0 0,1-5-110 0 0,-3 13-43 0 0,0 0 1 0 0,0 0-1 0 0,0 0 1 0 0,0 0-1 0 0,-1 0 0 0 0,0 0 1 0 0,0-1-1 0 0,0 1 0 0 0,-1 0 1 0 0,0-1-1 0 0,0 1 0 0 0,0 0 1 0 0,-1-1-1 0 0,1 1 0 0 0,-1 0 1 0 0,-1-1-1 0 0,1 1 1 0 0,-1 0-1 0 0,0 0 0 0 0,0 0 1 0 0,0 0-1 0 0,0 1 0 0 0,-1-1 1 0 0,0 1-1 0 0,0-1 0 0 0,-1 1 1 0 0,1 0-1 0 0,-1 0 0 0 0,0 0 1 0 0,0 1-1 0 0,0-1 1 0 0,0 1-1 0 0,0 0 0 0 0,-1 0 1 0 0,0 1-1 0 0,1-1 0 0 0,-1 1 1 0 0,0 0-1 0 0,0 0 0 0 0,-4 0 43 0 0,-21 1-2646 0 0,11 5-4731 0 0,7-1-4114 0 0</inkml:trace>
  <inkml:trace contextRef="#ctx0" brushRef="#br0" timeOffset="28042.835">12999 233 1592 0 0,'0'0'3928'0'0,"0"0"-1273"0"0,0 0-520 0 0,0 0-105 0 0,0 0-55 0 0,0 0-99 0 0,0 0-177 0 0,0 0-269 0 0,0 0-258 0 0,0 0-201 0 0,0 0-167 0 0,0 0-110 0 0,0 0-78 0 0,-11-17-77 0 0,-38-49-94 0 0,18 46 234 0 0,23 18-623 0 0,-1 0 1 0 0,0 1-1 0 0,1 0 1 0 0,-1 0-1 0 0,0 1 1 0 0,0 1-1 0 0,0-1 0 0 0,1 1 1 0 0,-1 1-1 0 0,0 0 1 0 0,1 0-1 0 0,-1 0 0 0 0,1 1 1 0 0,0 1-1 0 0,0-1 1 0 0,0 1-1 0 0,0 1 0 0 0,0-1 1 0 0,1 1-1 0 0,0 1 1 0 0,0-1-1 0 0,1 1 1 0 0,-1 0-1 0 0,-2 5-56 0 0,-1 0-9 0 0,1 0-1 0 0,0 1 1 0 0,1-1 0 0 0,0 2 0 0 0,1-1-1 0 0,0 1 1 0 0,1 0 0 0 0,0 1 0 0 0,2-1-1 0 0,-1 1 1 0 0,2 0 0 0 0,-1 0 0 0 0,2 0-1 0 0,-1 13 10 0 0,2-22-5 0 0,1 0 0 0 0,-1 0 0 0 0,1 0 0 0 0,0-1 0 0 0,1 1 0 0 0,-1 0-1 0 0,1 0 1 0 0,0-1 0 0 0,0 1 0 0 0,0 0 0 0 0,1-1 0 0 0,0 1 0 0 0,0-1 0 0 0,0 1-1 0 0,0-1 1 0 0,1 0 0 0 0,-1 0 0 0 0,1 0 0 0 0,0 0 0 0 0,0-1 0 0 0,1 1 0 0 0,-1-1-1 0 0,1 0 1 0 0,0 0 0 0 0,-1 0 0 0 0,1 0 0 0 0,1-1 0 0 0,-1 1 0 0 0,0-1 0 0 0,0 0-1 0 0,1-1 1 0 0,1 2 5 0 0,6-1 28 0 0,1 0 0 0 0,-1-1 0 0 0,0 0 0 0 0,0-1 0 0 0,1-1 0 0 0,-1 1 0 0 0,0-2 0 0 0,0 0 0 0 0,0 0 0 0 0,0-1 0 0 0,0-1 0 0 0,-1 0 0 0 0,1 0 0 0 0,-1-1 0 0 0,0-1 0 0 0,0 0 0 0 0,-1 0 0 0 0,0-1 0 0 0,7-6-28 0 0,10-9 62 0 0,-2 0 0 0 0,0-2-1 0 0,-2 0 1 0 0,0-2 0 0 0,-2-1 0 0 0,10-16-62 0 0,71-77 138 0 0,-137 245 263 0 0,20-48-334 0 0,3 1 1 0 0,3 0-1 0 0,4 1 0 0 0,3 13-67 0 0,-3 47 106 0 0,-16 35-141 0 0,19-159 247 0 0,-1-2-1630 0 0,8-27-2777 0 0,-2 5-1341 0 0,0 4-6376 0 0</inkml:trace>
  <inkml:trace contextRef="#ctx0" brushRef="#br0" timeOffset="26665.608">11991 214 1224 0 0,'0'0'1491'0'0,"0"0"36"0"0,0 0 290 0 0,0 0 330 0 0,0 0 92 0 0,0 0-136 0 0,0 0-336 0 0,0 0-349 0 0,0 0-217 0 0,0 0-167 0 0,0 0-137 0 0,0 0-138 0 0,0 0-103 0 0,-6-2-137 0 0,4 0-514 0 0,0 1 58 0 0,0 0 0 0 0,0 0 1 0 0,0 0-1 0 0,0 0 0 0 0,0 0 0 0 0,0 1 0 0 0,0-1 0 0 0,0 1 0 0 0,-1-1 1 0 0,1 1-1 0 0,0 0 0 0 0,0 0 0 0 0,0 0 0 0 0,0 0 0 0 0,-1 0 1 0 0,1 0-1 0 0,0 0 0 0 0,0 1 0 0 0,0-1 0 0 0,0 1 0 0 0,0 0 0 0 0,0 0 1 0 0,0-1-1 0 0,0 1 0 0 0,0 0 0 0 0,-2 2-63 0 0,-7 6 93 0 0,-1 1-1 0 0,2 1 1 0 0,-1 0-1 0 0,1 0 1 0 0,1 1-1 0 0,0 0 1 0 0,1 1-1 0 0,-1 2-92 0 0,-1 0 3 0 0,1 0 0 0 0,1 1 0 0 0,1-1 0 0 0,0 1 0 0 0,1 1 0 0 0,1-1 0 0 0,0 1 0 0 0,2 0 0 0 0,-1 0 0 0 0,2 0 0 0 0,1 1 0 0 0,0-1 0 0 0,1 0 0 0 0,1 5-3 0 0,-1-19 2 0 0,1 0 0 0 0,1 0 0 0 0,-1 0 0 0 0,0 0 0 0 0,1 0 0 0 0,-1 0 0 0 0,1 0 0 0 0,0-1 0 0 0,0 1 1 0 0,0-1-1 0 0,0 1 0 0 0,0-1 0 0 0,1 0 0 0 0,-1 0 0 0 0,1 0 0 0 0,-1 0 0 0 0,1 0 0 0 0,0 0 0 0 0,0-1 0 0 0,-1 0 0 0 0,1 1 1 0 0,0-1-1 0 0,1 0 0 0 0,-1 0 0 0 0,0-1 0 0 0,0 1 0 0 0,0-1 0 0 0,2 1-2 0 0,91-3 642 0 0,-76-3-500 0 0,0-2 0 0 0,-1 0 1 0 0,0-2-1 0 0,0 0 0 0 0,-1-1 1 0 0,0 0-1 0 0,0-2 0 0 0,-2 0 0 0 0,1-1 1 0 0,5-7-143 0 0,72-101 933 0 0,-86 108-915 0 0,0 1 0 0 0,-1-1 0 0 0,-1-1 1 0 0,0 1-1 0 0,-1-1 0 0 0,-1 0 0 0 0,0 0 0 0 0,0 0 0 0 0,-2-1 0 0 0,0 1 0 0 0,0-1 0 0 0,-1 0 0 0 0,-2-10-18 0 0,-1 20-57 0 0,-1 1 0 0 0,0 0 1 0 0,0 0-1 0 0,0 1 0 0 0,0-1 0 0 0,-1 1 1 0 0,0-1-1 0 0,1 1 0 0 0,-1 0 0 0 0,0 1 0 0 0,-1-1 1 0 0,1 1-1 0 0,0-1 0 0 0,-1 1 0 0 0,1 0 1 0 0,-1 1-1 0 0,0-1 0 0 0,0 1 0 0 0,1 0 0 0 0,-1 0 1 0 0,0 1-1 0 0,0 0 0 0 0,0-1 0 0 0,0 1 1 0 0,0 1-1 0 0,0-1 0 0 0,0 1 0 0 0,1 0 0 0 0,-1 0 1 0 0,0 0-1 0 0,0 1 0 0 0,1 0 0 0 0,-2 0 57 0 0,-104 52-2432 0 0,66-25-1191 0 0,14-8-1716 0 0,6-5-6120 0 0</inkml:trace>
  <inkml:trace contextRef="#ctx0" brushRef="#br0" timeOffset="27133.586">12016 619 5361 0 0,'0'0'3115'0'0,"0"0"-985"0"0,0 0-512 0 0,0 0-124 0 0,0 0-91 0 0,0 0-159 0 0,0 0-216 0 0,0 0-201 0 0,0 0-146 0 0,0 0-100 0 0,0 0-104 0 0,0 0-85 0 0,0 0-72 0 0,-28 15-44 0 0,-87 47-46 0 0,68-20 70 0 0,45-35-254 0 0,-2 5-10 0 0,0 0 0 0 0,0 0-1 0 0,2 0 1 0 0,-1 0 0 0 0,2 1 0 0 0,0-1-1 0 0,0 1 1 0 0,1-1 0 0 0,1 6-36 0 0,1-12 45 0 0,0-1 1 0 0,0 1 0 0 0,1-1-1 0 0,0 0 1 0 0,0 0 0 0 0,0 0-1 0 0,0-1 1 0 0,1 1 0 0 0,0-1 0 0 0,0 1-1 0 0,0-1 1 0 0,1-1 0 0 0,-1 1-1 0 0,1-1 1 0 0,0 1 0 0 0,0-1-1 0 0,0 0 1 0 0,0-1 0 0 0,1 0-1 0 0,-1 1 1 0 0,1-2 0 0 0,-1 1-1 0 0,1-1 1 0 0,0 1 0 0 0,-1-2 0 0 0,1 1-1 0 0,0-1 1 0 0,0 0 0 0 0,0 0-1 0 0,-1 0 1 0 0,1-1-46 0 0,14 1 203 0 0,-1-2 0 0 0,1 0 1 0 0,-1-1-1 0 0,0-1 0 0 0,0-1 0 0 0,0 0 1 0 0,-1-2-1 0 0,0 0 0 0 0,0-1 0 0 0,13-8-203 0 0,-23 12 23 0 0,0 0 0 0 0,-1-1 0 0 0,1 1 0 0 0,-1-1 0 0 0,0-1 0 0 0,-1 0 0 0 0,1 0 0 0 0,-1 0 0 0 0,-1 0 0 0 0,1-1 0 0 0,-1 0 0 0 0,0 0 0 0 0,0-1 0 0 0,-1 1 0 0 0,0-1 0 0 0,-1 0 0 0 0,1 0 0 0 0,-1 0-1 0 0,-1-1 1 0 0,0 1 0 0 0,0-1 0 0 0,-1 1 0 0 0,0-1 0 0 0,0 0 0 0 0,-1 1 0 0 0,0-1 0 0 0,0 0 0 0 0,-1 1 0 0 0,0-1 0 0 0,-1 0 0 0 0,0 1 0 0 0,0 0 0 0 0,-1-1 0 0 0,0 1 0 0 0,-1 0 0 0 0,1 0 0 0 0,-2 1 0 0 0,1-1-1 0 0,-1 1 1 0 0,0 0 0 0 0,0 0 0 0 0,-1 0 0 0 0,-4-4-23 0 0,1 6-103 0 0,1 0 0 0 0,-1 0 0 0 0,1 1 0 0 0,-1 0-1 0 0,0 0 1 0 0,-1 1 0 0 0,1 0 0 0 0,-1 1 0 0 0,1 0-1 0 0,-1 1 1 0 0,0 0 0 0 0,1 0 0 0 0,-1 1 0 0 0,0 0 0 0 0,0 1-1 0 0,1 0 1 0 0,-1 0 0 0 0,0 1 103 0 0,-51 14-2944 0 0,7 9-3480 0 0,36-13-4934 0 0</inkml:trace>
  <inkml:trace contextRef="#ctx0" brushRef="#br0" timeOffset="25050.025">10886 266 3265 0 0,'0'0'1640'0'0,"0"0"-154"0"0,0 0 23 0 0,0 0 205 0 0,0 0 142 0 0,0 0-54 0 0,0 0-203 0 0,0 0-300 0 0,0 0-308 0 0,0 0-191 0 0,0 0-146 0 0,0-3-88 0 0,5-9 1338 0 0,-5 12-1707 0 0,5 23 1618 0 0,0-5-1462 0 0,-1 0 0 0 0,-1 1 0 0 0,0 0 0 0 0,-1-1 0 0 0,-1 1 0 0 0,-1 0 0 0 0,-2 14-353 0 0,2 6 179 0 0,-9 296 330 0 0,-5-240-493 0 0,9-66-117 0 0,5-28 64 0 0,0-1-5 0 0,0 0-15 0 0,0 0-38 0 0,0 0 10 0 0,0 0-27 0 0,0 0-39 0 0,0 0-37 0 0,0 0-59 0 0,0 0-93 0 0,0 0-118 0 0,7-19-3685 0 0,4-1-4129 0 0,-7 15-2672 0 0</inkml:trace>
  <inkml:trace contextRef="#ctx0" brushRef="#br0" timeOffset="25570.361">11147 225 3001 0 0,'0'0'2667'0'0,"0"0"-852"0"0,0 0-293 0 0,0 0 159 0 0,0 0 250 0 0,0 0 39 0 0,0 0-207 0 0,0 0-320 0 0,0 0-353 0 0,0 0-233 0 0,0 0-182 0 0,0 0-128 0 0,0 0-75 0 0,-1-2-63 0 0,-7-5-58 0 0,6 5-60 0 0,2 24 917 0 0,3 38 21 0 0,-1-46-1027 0 0,-1 1 1 0 0,0 0-1 0 0,-1 0 0 0 0,-1-1 1 0 0,0 1-1 0 0,-2 0 0 0 0,1-1 0 0 0,-4 8-202 0 0,-7 22 238 0 0,2 1-1 0 0,2 0 0 0 0,1 1 1 0 0,0 35-238 0 0,3 203 241 0 0,12-295-1425 0 0,7-16-3794 0 0,-7 18-2521 0 0,-4 4-4186 0 0</inkml:trace>
  <inkml:trace contextRef="#ctx0" brushRef="#br0" timeOffset="26041.175">11377 825 11955 0 0,'0'0'2975'0'0,"0"0"-1523"0"0,0 0-644 0 0,0 0 77 0 0,0 0 239 0 0,0 0 133 0 0,0 0-110 0 0,0 0-300 0 0,0 0-297 0 0,0 0-218 0 0,0 0-115 0 0,0 0-53 0 0,-15 19 284 0 0,-6 10-10 0 0,21-29-408 0 0,0 0-2 0 0,0 0-16 0 0,15-3 99 0 0,39-45 590 0 0,-54 47-686 0 0,0 0-1 0 0,-1 0 0 0 0,1 0 1 0 0,-1 0-1 0 0,1 0 0 0 0,-1 1 1 0 0,0-1-1 0 0,1 0 0 0 0,-1 0 1 0 0,0 1-1 0 0,1-1 0 0 0,-1 0 0 0 0,0 1 1 0 0,0-1-1 0 0,0 1 0 0 0,0-1 1 0 0,1 1-1 0 0,-1-1 0 0 0,0 1 1 0 0,0-1-1 0 0,0 1 0 0 0,0 0 1 0 0,0 0-1 0 0,0 0 0 0 0,0-1 0 0 0,0 1 1 0 0,0 0-1 0 0,0 0 0 0 0,0 0 1 0 0,0 1-1 0 0,0-1 0 0 0,0 0 1 0 0,0 0-1 0 0,0 0 0 0 0,0 1 1 0 0,0-1-1 0 0,0 0 0 0 0,0 1 0 0 0,0-1 1 0 0,0 1-1 0 0,1-1 0 0 0,-1 1 1 0 0,0 0-1 0 0,0-1 0 0 0,0 1-14 0 0,-6 0-209 0 0,7-1-83 0 0,0 0-177 0 0,0 0-255 0 0,0 0-362 0 0,11 0-5215 0 0,-6 0-637 0 0,-1-3-3168 0 0</inkml:trace>
  <inkml:trace contextRef="#ctx0" brushRef="#br0" timeOffset="32006.935">10372 56 0 0 0,'0'0'991'0'0,"0"0"484"0"0,0 0 117 0 0,0 0-185 0 0,0 0-240 0 0,0 0-232 0 0,3-4-151 0 0,8-11-22 0 0,-8 12 75 0 0,-3 3 107 0 0,0 0 69 0 0,0 30 4008 0 0,9 209-638 0 0,-9 677-1906 0 0,-13-740-2241 0 0,13-175-244 0 0,0-1 14 0 0,0 1 6 0 0,0 1-10 0 0,0-1-12 0 0,0-1-10 0 0,0 0 8 0 0,0 0 24 0 0,0 0 8 0 0,0 0-5 0 0,0 0 12 0 0,29-15 293 0 0,-7 6-316 0 0,1 1-1 0 0,-1 1 1 0 0,1 2 0 0 0,1 0-1 0 0,-1 1 1 0 0,1 1-1 0 0,-1 1 1 0 0,1 1 0 0 0,0 2-1 0 0,14 1-3 0 0,4-1 11 0 0,356-9-97 0 0,83 4 84 0 0,-44-7-85 0 0,130-14 103 0 0,30-31-49 0 0,-245 24-54 0 0,-303 31 91 0 0,-28-6 1263 0 0,-43-40-886 0 0,16 19-337 0 0,0-1-1 0 0,1 1 1 0 0,2-1-1 0 0,1 0 1 0 0,1 0-1 0 0,2 1 1 0 0,1-1-1 0 0,2-8-43 0 0,11-262-8 0 0,-12-68 30 0 0,-20 315-12 0 0,2 4-55 0 0,13-22 45 0 0,3 59-10 0 0,-13-4-43 0 0,-11 5-116 0 0,-6 4 100 0 0,0 2 1 0 0,0 1-1 0 0,0 1 1 0 0,0 2-1 0 0,-24 2 69 0 0,-10-1-65 0 0,-339 15-51 0 0,-385-6 132 0 0,502 4-36 0 0,-162 19 6 0 0,226-29 66 0 0,123-22-32 0 0,-53 4-62 0 0,77 6-1565 0 0,18 16 1741 0 0,-139-5 717 0 0,21 1-1381 0 0,110 22-2082 0 0,56-20 1717 0 0,-2 1-2119 0 0,4-6-7038 0 0,4-1 2386 0 0</inkml:trace>
  <inkml:trace contextRef="#ctx0" brushRef="#br0" timeOffset="34224.666">1 1731 408 0 0,'0'0'1183'0'0,"0"0"-419"0"0,0 0-361 0 0,0 0-154 0 0,0 0 75 0 0,0 0 231 0 0,0 0 256 0 0,0 0 177 0 0,0 0 38 0 0,0 0-53 0 0,0 0-76 0 0,16-7-73 0 0,120-41 1371 0 0,318-33 3278 0 0,252-15-3083 0 0,-413 67-1924 0 0,290 10-466 0 0,-352 16 109 0 0,1392-20 877 0 0,-920-3-36 0 0,-92 0-66 0 0,361-10 167 0 0,-112 62-571 0 0,-423-11-360 0 0,139 14-25 0 0,-158-3-71 0 0,-15-4-23 0 0,497 0-47 0 0,-811-22 46 0 0,304 23-75 0 0,129 13 83 0 0,59-33 75 0 0,-218-14-239 0 0,4 16 156 0 0,-113-2-76 0 0,-209-6 93 0 0,0-3 0 0 0,0-1 1 0 0,0-2-1 0 0,12-6-17 0 0,-10 4 0 0 0,1 1-1 0 0,1 3 1 0 0,0 2 0 0 0,26 1 0 0 0,253 0-27 0 0,-183-14 44 0 0,-65 15-729 0 0,17 0-1635 0 0,-34 8-7967 0 0,-52-4-258 0 0</inkml:trace>
  <inkml:trace contextRef="#ctx0" brushRef="#br0" timeOffset="40858.774">943 2884 0 0 0,'0'0'495'0'0,"0"0"470"0"0,0 0 232 0 0,0 0 63 0 0,2-4 29 0 0,7-8 29 0 0,-7 9 13 0 0,-2 3-20 0 0,0 0-64 0 0,0 0-87 0 0,0 0-105 0 0,0 0-55 0 0,0 0-38 0 0,0 0-35 0 0,0 0-47 0 0,0 0-79 0 0,0 18 7336 0 0,0-7-7708 0 0,0-10-389 0 0,0-1-2 0 0,0 0 11 0 0,0 0-6 0 0,0 0-2 0 0,0 0 6 0 0,0 0-2 0 0,0 0-8 0 0,0 0 9 0 0,-13 251 827 0 0,9-37-820 0 0,6 197 22 0 0,2-9-78 0 0,9-35 42 0 0,-11-301-17 0 0,-2 1 1 0 0,-4-1-1 0 0,-2 0 0 0 0,-13 52-22 0 0,11 67 69 0 0,10-116-53 0 0,4 182 54 0 0,6-130-8 0 0,-12 203-26 0 0,-14-148 45 0 0,14 38 75 0 0,0-214-135 0 0,0 0-14 0 0,0 0-18 0 0,0 0 9 0 0,0 0 20 0 0,0 0-12 0 0,0 0 12 0 0,25 1 236 0 0,-12 1-251 0 0,0 0 0 0 0,0-1 0 0 0,0 0 0 0 0,0-2 0 0 0,0 1 0 0 0,-1-1 0 0 0,1-1 0 0 0,9-2-3 0 0,23-3 28 0 0,96-15-31 0 0,49 12 58 0 0,210-5-30 0 0,15 8 110 0 0,-180-4-61 0 0,243 3-12 0 0,-193-6-41 0 0,18 36 16 0 0,-24-13 6 0 0,-178-11-12 0 0,479 2 73 0 0,-329-8 80 0 0,321 0-93 0 0,-357 9 3 0 0,-31 7-108 0 0,63 14 182 0 0,55-21 178 0 0,-243-2-199 0 0,-59 1-115 0 0,0 0 12 0 0,0 0-8 0 0,0 0-20 0 0,0 0 7 0 0,0 0 3 0 0,0 0-14 0 0,0 0-6 0 0,0 0-5 0 0,0 0 26 0 0,0 0 13 0 0,0 0 1 0 0,0 0-17 0 0,0 0 3 0 0,0 0-7 0 0,0 0 6 0 0,0 0 12 0 0,0 0-24 0 0,0 0-6 0 0,0 0 0 0 0,0 0-4 0 0,-35-15-1796 0 0,35 14 1647 0 0,-10-3-2019 0 0,4 1-2471 0 0,4 0-7229 0 0</inkml:trace>
  <inkml:trace contextRef="#ctx0" brushRef="#br0" timeOffset="44097.789">1807 4688 0 0 0,'0'0'235'0'0,"0"0"962"0"0,0 0 634 0 0,0 0 356 0 0,0 0 86 0 0,0 0-239 0 0,0 0-386 0 0,0 0-374 0 0,0 0-341 0 0,0 0-229 0 0,4 19 1833 0 0,67 50 1943 0 0,146 49-1206 0 0,-3-5-2441 0 0,-174-87-566 0 0,-40-25-232 0 0,0-1 29 0 0,0 0 13 0 0,0 0 22 0 0,0 0 5 0 0,0 0 0 0 0,0 0-3 0 0,0 0-8 0 0,0 0 3 0 0,0 0-20 0 0,0 0-14 0 0,0 0-21 0 0,0 0-14 0 0,0 0-5 0 0,0 0-6 0 0,0 0-6 0 0,0 0 0 0 0,0 0 6 0 0,0 0-20 0 0,0 0-13 0 0,0 0-8 0 0,0 0 10 0 0,20 30-20 0 0,12-1 57 0 0,-12-18-20 0 0,30-59 321 0 0,175-151-263 0 0,-124 111-48 0 0,-57 58 44 0 0,-10 4-33 0 0,-25 22-57 0 0,-16 5-151 0 0,-13 14-1090 0 0,8-5-3127 0 0,8-3-4996 0 0,2-6-1910 0 0</inkml:trace>
  <inkml:trace contextRef="#ctx0" brushRef="#br0" timeOffset="44618.071">3171 4540 0 0 0,'0'0'898'0'0,"0"0"339"0"0,0 0 307 0 0,0 0 258 0 0,0 0 129 0 0,0 0-72 0 0,0 0-236 0 0,0 0-289 0 0,0 0-234 0 0,0 0-165 0 0,0 0-120 0 0,0 0-82 0 0,0 0-63 0 0,-19 8-93 0 0,-59 23-66 0 0,36-1 335 0 0,33-17-549 0 0,4-6-190 0 0,0 0-1 0 0,1 1 1 0 0,-1 0 0 0 0,1-1-1 0 0,1 1 1 0 0,0 1 0 0 0,0-1 0 0 0,0 0-1 0 0,1 1 1 0 0,1-1 0 0 0,-1 1-1 0 0,1 0 1 0 0,1 0 0 0 0,0-1-1 0 0,0 1 1 0 0,1 7-107 0 0,-1-14 43 0 0,0-1-1 0 0,1 1 1 0 0,-1 0-1 0 0,1 0 1 0 0,-1 0 0 0 0,1 0-1 0 0,0-1 1 0 0,0 1 0 0 0,0 0-1 0 0,0 0 1 0 0,0-1-1 0 0,0 1 1 0 0,0-1 0 0 0,0 1-1 0 0,0-1 1 0 0,1 0-1 0 0,-1 1 1 0 0,1-1 0 0 0,-1 0-1 0 0,1 0 1 0 0,0 0-1 0 0,-1 0 1 0 0,1 0 0 0 0,0 0-1 0 0,-1 0 1 0 0,1-1 0 0 0,0 1-1 0 0,0-1 1 0 0,0 1-1 0 0,0-1 1 0 0,0 0 0 0 0,0 0-1 0 0,0 0 1 0 0,-1 0-1 0 0,3 0-42 0 0,68-12 1467 0 0,-63 8-1368 0 0,0-1 1 0 0,-1-1-1 0 0,1 0 0 0 0,-1 0 1 0 0,0 0-1 0 0,-1-1 0 0 0,1 0 1 0 0,-2-1-1 0 0,1 0 0 0 0,-1 0 1 0 0,0 0-1 0 0,0-1 0 0 0,-1 0 1 0 0,0 0-1 0 0,-1 0 0 0 0,0 0 1 0 0,-1-1-1 0 0,0 0 0 0 0,0 1 1 0 0,-1-1-1 0 0,0 0 0 0 0,0 0 1 0 0,-2-1-1 0 0,1 1 0 0 0,-1-10-99 0 0,-3 16-32 0 0,0-1 0 0 0,1 1-1 0 0,-1 0 1 0 0,-1 1 0 0 0,1-1-1 0 0,0 1 1 0 0,-1-1 0 0 0,0 1-1 0 0,0 0 1 0 0,0 0 0 0 0,0 1-1 0 0,0-1 1 0 0,-1 1 0 0 0,1 0-1 0 0,-1 0 1 0 0,1 0 0 0 0,-1 1-1 0 0,0 0 1 0 0,0 0 0 0 0,0 0-1 0 0,0 0 1 0 0,0 1 0 0 0,1-1-1 0 0,-1 1 1 0 0,0 1 0 0 0,0-1-1 0 0,0 1 1 0 0,0 0 0 0 0,-2 0 32 0 0,-4 0-266 0 0,1 0 0 0 0,-1 1 0 0 0,0 0 0 0 0,0 1 0 0 0,1 0 1 0 0,-1 1-1 0 0,1 0 0 0 0,0 1 0 0 0,1 0 0 0 0,-9 5 266 0 0,-19 14-3255 0 0,3 0-3386 0 0,16-9-4743 0 0</inkml:trace>
  <inkml:trace contextRef="#ctx0" brushRef="#br0" timeOffset="47168.259">2403 5085 0 0 0,'0'0'216'0'0,"0"0"686"0"0,0 0 224 0 0,0 0 21 0 0,0 0-48 0 0,0 0-92 0 0,0 0-135 0 0,0 0-143 0 0,4 0 7320 0 0,11 0 1093 0 0,-15 0-9108 0 0,0 0-9 0 0,0 0-9 0 0,0 23 308 0 0,5 275 767 0 0,-1-251-980 0 0,-3-43-99 0 0,0-4 4 0 0,-1 0 0 0 0,0 0-4 0 0,0 0-18 0 0,1 10 883 0 0,1 10-928 0 0,-13 86 88 0 0,11-106-57 0 0,3 30 49 0 0,-47 36 978 0 0,2-2-1029 0 0,-2-3-1 0 0,-3-1 0 0 0,-31 28 23 0 0,-30 37-21 0 0,95-92-506 0 0,24-78-4394 0 0,1 28-1956 0 0,-10 16 1313 0 0,-2-2-4277 0 0</inkml:trace>
  <inkml:trace contextRef="#ctx0" brushRef="#br0" timeOffset="47892.297">2396 5652 0 0 0,'0'0'239'0'0,"0"0"918"0"0,0 0 609 0 0,0 0 180 0 0,0 0-246 0 0,0 0-502 0 0,0 0-389 0 0,0 0-134 0 0,0 0 32 0 0,0 0 98 0 0,0 0 84 0 0,1 1 344 0 0,3 4 8550 0 0,-4-4-10049 0 0,0 0 469 0 0,28 76 2569 0 0,-3-24-2132 0 0,57 207 60 0 0,-77-245-676 0 0,0 1-1 0 0,1-1 0 0 0,1-1 0 0 0,1 1 0 0 0,0-1 1 0 0,1-1-1 0 0,0 1 0 0 0,1-1 0 0 0,0-1 0 0 0,7 5-23 0 0,-16-12-386 0 0,-14-18-721 0 0,10 8 448 0 0,-7-13-1473 0 0,4 5-5985 0 0,3 6-3757 0 0</inkml:trace>
  <inkml:trace contextRef="#ctx0" brushRef="#br0" timeOffset="49094.558">2506 4592 0 0 0,'0'0'564'0'0,"0"0"275"0"0,0 0 80 0 0,0 0 5 0 0,0 0-4 0 0,0 0 24 0 0,0 0 37 0 0,0 0 40 0 0,0 0 1 0 0,3-1 772 0 0,3-2 5860 0 0,-18 7-1578 0 0,-11 338-4867 0 0,9-202-929 0 0,-10-92-143 0 0,41-81-1260 0 0,8-8-6819 0 0,-21 30-3500 0 0</inkml:trace>
  <inkml:trace contextRef="#ctx0" brushRef="#br0" timeOffset="49765.184">2394 3988 80 0 0,'0'0'1330'0'0,"0"0"205"0"0,0 0 241 0 0,0 0 204 0 0,0 0 17 0 0,0 0-197 0 0,0 0-255 0 0,0 0-313 0 0,0 0-276 0 0,0 0-172 0 0,0 0-81 0 0,0 0-36 0 0,0 0-24 0 0,-16-2-47 0 0,-51-7-67 0 0,24 23 516 0 0,37-9-846 0 0,-7 3-40 0 0,0 1-1 0 0,1 1 0 0 0,1 0 0 0 0,-1 0 0 0 0,2 1 0 0 0,-1 1 1 0 0,2 0-1 0 0,-1 0 0 0 0,2 1 0 0 0,0 0 0 0 0,0 0 0 0 0,1 1 0 0 0,1 0 1 0 0,0 0-1 0 0,1 1 0 0 0,1 0 0 0 0,0-1 0 0 0,1 2 0 0 0,0-1 1 0 0,1 0-1 0 0,1 0 0 0 0,1 10-158 0 0,0-13 59 0 0,1 1 0 0 0,0-1 1 0 0,1 0-1 0 0,1 1 0 0 0,0-1 0 0 0,1-1 0 0 0,0 1 1 0 0,0 0-1 0 0,1-1 0 0 0,1 0 0 0 0,0 0 1 0 0,1-1-1 0 0,0 1 0 0 0,0-1 0 0 0,1-1 0 0 0,0 0 1 0 0,1 0-1 0 0,0 0 0 0 0,0-1 0 0 0,1 0 1 0 0,0-1-1 0 0,0 0 0 0 0,1-1 0 0 0,0 0 0 0 0,0-1 1 0 0,1 0-1 0 0,-1 0 0 0 0,1-2 0 0 0,0 1 1 0 0,0-1-1 0 0,0-1 0 0 0,1 0-59 0 0,3 1 108 0 0,0 0-1 0 0,0-1 1 0 0,0-1-1 0 0,0-1 1 0 0,0 0 0 0 0,0-1-1 0 0,0 0 1 0 0,0-2-1 0 0,0 1 1 0 0,0-2 0 0 0,0-1-1 0 0,-1 0 1 0 0,5-2-108 0 0,-4-2 114 0 0,-10 7-44 0 0,0-1 0 0 0,0 0 0 0 0,-1-1 0 0 0,1 1 0 0 0,-1-1 0 0 0,0 0 0 0 0,1 0 0 0 0,-2-1 0 0 0,1 1 0 0 0,-1-1 0 0 0,1 0 0 0 0,-1-1 0 0 0,0 1 0 0 0,-1-1 0 0 0,0 1 0 0 0,1-3-70 0 0,1-9 88 0 0,-1 0 1 0 0,-1 0 0 0 0,0 0-1 0 0,-1 0 1 0 0,-1-1 0 0 0,-1 1 0 0 0,-1-13-89 0 0,1 3-3 0 0,-2-4-45 0 0,-2 0 1 0 0,0 1-1 0 0,-2-1 0 0 0,-1 1 0 0 0,-2 0 0 0 0,-1 0 0 0 0,-1 1 0 0 0,-1 1 0 0 0,-2 0 1 0 0,-10-14 47 0 0,21 33-105 0 0,-1 1 0 0 0,-1 0 1 0 0,0-1-1 0 0,0 2 1 0 0,0-1-1 0 0,-1 1 1 0 0,-1 0-1 0 0,1 0 0 0 0,-1 0 1 0 0,0 1-1 0 0,0 0 1 0 0,-1 1-1 0 0,1-1 0 0 0,-1 1 1 0 0,-1 1-1 0 0,1 0 1 0 0,-1 0-1 0 0,1 0 1 0 0,-1 1-1 0 0,0 1 0 0 0,0-1 1 0 0,-1 2-1 0 0,1-1 1 0 0,0 1-1 0 0,-1 0 1 0 0,1 1-1 0 0,0 0 0 0 0,-1 1 1 0 0,1 0-1 0 0,0 0 1 0 0,-1 1-1 0 0,1 0 0 0 0,0 1 1 0 0,0 0-1 0 0,0 0 1 0 0,-5 4 104 0 0,-50 50-2306 0 0,30-14-3845 0 0,22-26-4891 0 0</inkml:trace>
  <inkml:trace contextRef="#ctx0" brushRef="#br0" timeOffset="50392.06">2254 4113 0 0 0,'0'0'2254'0'0,"0"0"-88"0"0,0 0 51 0 0,0 0 32 0 0,0 0-43 0 0,0 0-186 0 0,0 0-320 0 0,0 0-342 0 0,0 0-362 0 0,0 0-257 0 0,0 0-99 0 0,0 0-62 0 0,0 0-55 0 0,-4 5-53 0 0,-17 30 632 0 0,34-22-2232 0 0,-2-14-2877 0 0,-7 1-540 0 0,-1 0-6323 0 0</inkml:trace>
  <inkml:trace contextRef="#ctx0" brushRef="#br0" timeOffset="50782.826">2405 4102 6953 0 0,'0'0'2186'0'0,"0"0"-157"0"0,0 0 86 0 0,0 0 68 0 0,0 0-161 0 0,0 0-426 0 0,0 0-517 0 0,0 0-355 0 0,0 0-194 0 0,0 0-121 0 0,0 0-82 0 0,0 0-106 0 0,0 0-86 0 0,-2 3-49 0 0,1-1-399 0 0,-12 26 899 0 0,20-10-7647 0 0,-4-17-3073 0 0</inkml:trace>
  <inkml:trace contextRef="#ctx0" brushRef="#br0" timeOffset="51238.835">2269 4316 0 0 0,'0'0'1187'0'0,"0"0"243"0"0,0 0 382 0 0,0 0 300 0 0,0 0 98 0 0,0 0-197 0 0,0 0-428 0 0,0 0-446 0 0,0 0-339 0 0,0 0-183 0 0,0 0-104 0 0,0 0-16 0 0,0 2 44 0 0,0 2-285 0 0,1 0 0 0 0,-1 0 0 0 0,1-1 0 0 0,0 1 0 0 0,1 0 1 0 0,-1-1-1 0 0,1 1 0 0 0,-1-1 0 0 0,1 1 0 0 0,0-1 0 0 0,0 0 1 0 0,0 0-1 0 0,1 0 0 0 0,-1 0 0 0 0,1 0 0 0 0,0-1 0 0 0,0 1 1 0 0,0 0-257 0 0,5 3 235 0 0,1 1 1 0 0,-1-2-1 0 0,1 1 0 0 0,0-1 1 0 0,0 0-1 0 0,1-1 1 0 0,-1 0-1 0 0,1-1 1 0 0,0 0-1 0 0,7 1-235 0 0,-13-3 58 0 0,0-1 0 0 0,-1 0-1 0 0,1 0 1 0 0,0 0 0 0 0,-1 0 0 0 0,1 0 0 0 0,0-1 0 0 0,-1 0-1 0 0,1 0 1 0 0,0 0 0 0 0,-1 0 0 0 0,1 0 0 0 0,-1-1-1 0 0,0 1 1 0 0,1-1 0 0 0,-1 0 0 0 0,0 0 0 0 0,0 0-1 0 0,0-1 1 0 0,0 1 0 0 0,-1-1 0 0 0,1 0 0 0 0,-1 1 0 0 0,1-1-1 0 0,-1 0 1 0 0,0 0 0 0 0,0-1 0 0 0,1-2-58 0 0,2-2 14 0 0,-1-2 0 0 0,-1 1 1 0 0,1-1-1 0 0,-1 1 0 0 0,-1-1 1 0 0,0 0-1 0 0,0 0 0 0 0,-1 0 0 0 0,0 0 1 0 0,-1-4-15 0 0,-4 8-2043 0 0,1 5-3723 0 0,1 1-5903 0 0</inkml:trace>
  <inkml:trace contextRef="#ctx0" brushRef="#br0" timeOffset="56387.553">3425 4500 0 0 0,'0'0'701'0'0,"0"0"397"0"0,0 0 318 0 0,0 0 125 0 0,0 0 15 0 0,0 0-214 0 0,0 0-313 0 0,0 0-215 0 0,0 0-180 0 0,0 0-92 0 0,-2-4-19 0 0,-7-14 8 0 0,37 0 2379 0 0,-22 17-2804 0 0,80-40-1625 0 0,-47 20-8370 0 0,-34 17 6554 0 0</inkml:trace>
  <inkml:trace contextRef="#ctx0" brushRef="#br0" timeOffset="56726.328">3791 4249 0 0 0,'0'0'1827'0'0,"0"0"-1093"0"0,0 0-441 0 0,0 0 36 0 0,0 0 166 0 0,0 0 135 0 0,0 0-45 0 0,0 0-129 0 0,0 0-202 0 0,0 0-206 0 0,0 0-111 0 0,0 0-93 0 0,0 0-142 0 0,16-13-156 0 0,50-41-150 0 0,-10 29-2943 0 0,-42 22 3018 0 0,-9 3 529 0 0</inkml:trace>
  <inkml:trace contextRef="#ctx0" brushRef="#br0" timeOffset="56727.328">4042 4117 0 0 0,'0'0'0'0'0,"0"0"0"0"0,0 0 0 0 0,0 0 1064 0 0,0 0 184 0 0,0 0-135 0 0,0 0-201 0 0,0 0-312 0 0,0 0-272 0 0,0 0-192 0 0,0 0-152 0 0,0 0-72 0 0,0 0-152 0 0,0 0-176 0 0,97-55-296 0 0,-86 51-384 0 0,0 4-417 0 0,-7-4 193 0 0</inkml:trace>
  <inkml:trace contextRef="#ctx0" brushRef="#br0" timeOffset="57018.092">4439 4006 3481 0 0,'0'0'920'0'0,"0"0"-776"0"0,0 0-272 0 0,0 0-32 0 0,0 0 88 0 0,0 0 56 0 0,0 0-32 0 0,0 0-48 0 0,0 0-176 0 0,0 0-120 0 0,0 0-232 0 0,0 0-297 0 0,0 0-191 0 0,114-33 408 0 0,-103 33 704 0 0</inkml:trace>
  <inkml:trace contextRef="#ctx0" brushRef="#br0" timeOffset="57019.092">4886 3995 0 0 0,'0'0'591'0'0,"0"0"448"0"0,0 0-34 0 0,0 0-250 0 0,0 0-229 0 0,0 0-122 0 0,0 0-127 0 0,0 0-88 0 0,0 0-97 0 0,0 0-156 0 0,0 0-206 0 0,0 0-240 0 0,28-3-223 0 0,85-12-158 0 0,-47 11-1427 0 0,-57 4 2226 0 0</inkml:trace>
  <inkml:trace contextRef="#ctx0" brushRef="#br0" timeOffset="57194.791">5334 4006 0 0 0,'0'0'0'0'0,"0"0"0"0"0,0 0 0 0 0,0 0 256 0 0,0 0 384 0 0,0 0-88 0 0,0 0-120 0 0,0 0-120 0 0,0 0-103 0 0,0 0-105 0 0,0 0-128 0 0,0 0-249 0 0,0 0-295 0 0,145-11-296 0 0,-132 11 88 0 0,-5 0 776 0 0</inkml:trace>
  <inkml:trace contextRef="#ctx0" brushRef="#br0" timeOffset="57487.374">5755 4073 1104 0 0,'0'0'2793'0'0,"0"0"-2505"0"0,0 0-248 0 0,0 0 376 0 0,0 0 312 0 0,0 0-40 0 0,0 0-144 0 0,0 0-200 0 0,0 0-159 0 0,0 0-105 0 0,0 0-184 0 0,0 0-353 0 0,0 0-751 0 0,0 0-1344 0 0,188-15-337 0 0</inkml:trace>
  <inkml:trace contextRef="#ctx0" brushRef="#br0" timeOffset="57815.883">6240 4198 10410 0 0,'0'0'-309'0'0,"0"0"-41"0"0,0 0 257 0 0,0 0 468 0 0,0 0 245 0 0,0 0-12 0 0,0 0-152 0 0,0 0-173 0 0,0 0-144 0 0,0 0-78 0 0,0 0-105 0 0,0 0-121 0 0,23 2-115 0 0,72 9-227 0 0,-27 8-1931 0 0,-28 9-3424 0 0,-28-18 3362 0 0,-4-3 2096 0 0</inkml:trace>
  <inkml:trace contextRef="#ctx0" brushRef="#br0" timeOffset="57816.883">6602 4434 0 0 0,'0'0'517'0'0,"0"0"798"0"0,0 0 216 0 0,0 0-68 0 0,0 0-133 0 0,0 0-183 0 0,0 0-244 0 0,0 0-256 0 0,0 0-230 0 0,0 0-206 0 0,0 0-151 0 0,0 0-96 0 0,29 15-92 0 0,90 47-76 0 0,-55-34-1262 0 0,-36-12-4409 0 0,-25-12 4043 0 0</inkml:trace>
  <inkml:trace contextRef="#ctx0" brushRef="#br0" timeOffset="57817.883">6910 4691 0 0 0,'0'0'344'0'0,"0"0"615"0"0,0 0 175 0 0,0 0-20 0 0,0 0-75 0 0,0 0-195 0 0,0 0-266 0 0,0 0-259 0 0,0 0-202 0 0,0 0-192 0 0,26 13-194 0 0,-7-4-22 0 0,41 19 326 0 0,10 7-2914 0 0,-65-32 950 0 0,-1-2 889 0 0</inkml:trace>
  <inkml:trace contextRef="#ctx0" brushRef="#br0" timeOffset="58121.128">7206 4931 504 0 0,'0'0'880'0'0,"0"0"-776"0"0,0 0 104 0 0,0 0 152 0 0,0 0 1 0 0,0 0-57 0 0,0 0-72 0 0,0 0-80 0 0,0 0-56 0 0,0 0-80 0 0,0 0-184 0 0,0 0-272 0 0,0 0-457 0 0,112 59-791 0 0,-102-56 1664 0 0</inkml:trace>
  <inkml:trace contextRef="#ctx0" brushRef="#br0" timeOffset="58122.128">7473 5181 3025 0 0,'0'0'184'0'0,"0"0"-528"0"0,0 0 96 0 0,0 0 328 0 0,0 0 48 0 0,0 0-8 0 0,0 0-56 0 0,0 0-232 0 0,0 0-537 0 0,0 0-1023 0 0,0 0 1320 0 0</inkml:trace>
  <inkml:trace contextRef="#ctx0" brushRef="#br0" timeOffset="58415.431">7707 5468 7138 0 0,'0'0'40'0'0,"0"0"-425"0"0,0 0 233 0 0,0 0 264 0 0,0 0-32 0 0,0 0-24 0 0,0 0-32 0 0,0 0-72 0 0,0 0-240 0 0,0 0-544 0 0,0 0-864 0 0,0 0-937 0 0,0 0 1217 0 0</inkml:trace>
  <inkml:trace contextRef="#ctx0" brushRef="#br0" timeOffset="58680.617">7861 5715 3729 0 0,'0'0'2952'0'0,"0"0"-2143"0"0,0 0-1 0 0,0 0 424 0 0,0 0 80 0 0,0 0-143 0 0,0 0-201 0 0,0 0-288 0 0,0 0-224 0 0,0 0-192 0 0,0 0-176 0 0,0 0-184 0 0,0 0-128 0 0,87 4-248 0 0,-80-4-296 0 0,2 3-641 0 0,-5 1-1927 0 0,0-4-4826 0 0</inkml:trace>
  <inkml:trace contextRef="#ctx0" brushRef="#br0" timeOffset="58681.617">8062 5855 10954 0 0,'0'0'979'0'0,"0"0"-273"0"0,0 0 106 0 0,0 0 179 0 0,0 0-46 0 0,0 0-117 0 0,0 0-193 0 0,0 0-176 0 0,0 0-90 0 0,0 0-142 0 0,0 0-116 0 0,0 0-88 0 0,10 5-106 0 0,33 15-73 0 0,-17 7-2682 0 0,-8-3-9547 0 0,-16-19 9808 0 0</inkml:trace>
  <inkml:trace contextRef="#ctx0" brushRef="#br0" timeOffset="59219.78">8211 6009 0 0 0,'0'0'2167'0'0,"0"0"182"0"0,0 0-109 0 0,0 0-101 0 0,0 0-108 0 0,0 0-285 0 0,0 0-380 0 0,0 0-359 0 0,0 0-274 0 0,0 0-150 0 0,0 0-42 0 0,0 0-29 0 0,0 0-33 0 0,3 5-41 0 0,13 27 809 0 0,-15 5 2372 0 0,12-8-3538 0 0,-11-24-476 0 0,7 5 649 0 0,-7-13-3212 0 0,2-4-3895 0 0,-2 6-4417 0 0</inkml:trace>
  <inkml:trace contextRef="#ctx0" brushRef="#br0" timeOffset="73966.143">6398 6238 0 0 0,'-59'-15'0'0'0,"57"15"0"0"0</inkml:trace>
  <inkml:trace contextRef="#ctx0" brushRef="#br0" timeOffset="75871.035">6398 6238 0 0 0,'-99'-13'0'0'0,"77"11"105"0"0,21 2 473 0 0,1 0 299 0 0,0 0 5 0 0,0 0-79 0 0,2 0 7467 0 0,3-1-3801 0 0,22-2-2281 0 0,99-4-573 0 0,7 14-607 0 0,-58-3-590 0 0,19-3 196 0 0,13-2-319 0 0,-9-10 165 0 0,107 7 187 0 0,356 1 1705 0 0,-475 10-2110 0 0,32-3-51 0 0,-8 4 46 0 0,71-5 150 0 0,-105 0-257 0 0,3 5-68 0 0,212-8 258 0 0,-200-4-260 0 0,150 0 73 0 0,-253 4-2451 0 0,2 0-5379 0 0,9 0-4318 0 0</inkml:trace>
  <inkml:trace contextRef="#ctx0" brushRef="#br0" timeOffset="77442.338">9759 5969 376 0 0,'0'0'988'0'0,"0"0"-96"0"0,0 0 245 0 0,0 0 476 0 0,0 0 411 0 0,0 0 59 0 0,0 0-350 0 0,0 0-538 0 0,0 0-425 0 0,0 0-203 0 0,0 0-18 0 0,0 0 86 0 0,0 0 48 0 0,0 15 2279 0 0,-36 40-1014 0 0,-10 9-1108 0 0,-2-2-1 0 0,-3-2 1 0 0,-34 29-840 0 0,11 4 232 0 0,56-71-676 0 0,17-22 372 0 0,1 0-24 0 0,-6-2-4210 0 0,3 0-2630 0 0,3-1 1987 0 0,0 3-1154 0 0</inkml:trace>
  <inkml:trace contextRef="#ctx0" brushRef="#br0" timeOffset="78149.238">9362 5962 1768 0 0,'0'0'1547'0'0,"0"0"-8"0"0,0 0 56 0 0,0 0 96 0 0,0 0 191 0 0,0 0-88 0 0,0 0-307 0 0,0 0-343 0 0,0 0-393 0 0,0 0-251 0 0,0 0-139 0 0,0 0-12 0 0,0 0 59 0 0,3-9 449 0 0,-2 6 4040 0 0,67 29-2851 0 0,-54-17-1904 0 0,-1 0 0 0 0,0 1 1 0 0,0 0-1 0 0,-1 1 0 0 0,-1 1 0 0 0,1-1 1 0 0,-2 2-1 0 0,0 0 0 0 0,0 0 0 0 0,-1 1 1 0 0,-1 0-1 0 0,3 6-142 0 0,68 149 531 0 0,-7-69-335 0 0,-20-42-43 0 0,-52-59-2961 0 0,-7-4-9604 0 0,3 4 429 0 0</inkml:trace>
  <inkml:trace contextRef="#ctx0" brushRef="#br0" timeOffset="85509.819">141 2777 0 0 0,'0'0'1315'0'0,"0"0"283"0"0,0 0 7 0 0,0 0-40 0 0,0 0-97 0 0,0 0-152 0 0,0-9-42 0 0,0-20-401 0 0,0 8 1917 0 0,0 21-1591 0 0,0 0-124 0 0,0 0-139 0 0,0 0-160 0 0,0 0-122 0 0,0 0-71 0 0,0 0-84 0 0,0 0-55 0 0,0 0-59 0 0,0 0-57 0 0,0 0-51 0 0,0 23 1177 0 0,5 351 497 0 0,10-337-1869 0 0,-15-37-85 0 0,0 0-25 0 0,0 0 28 0 0,0 0-5 0 0,0 0 11 0 0,0 0-2 0 0,23-11 224 0 0,0-10-135 0 0,0-1-1 0 0,-1-1 0 0 0,-1-1 0 0 0,-2-1 1 0 0,11-18-93 0 0,-29 42 0 0 0,13-17 24 0 0,-1-2 0 0 0,0 0 0 0 0,-1 0 0 0 0,-1-1 0 0 0,-1-1 0 0 0,-1 0 0 0 0,-1 0 0 0 0,2-12-24 0 0,21-193 296 0 0,-31 227-272 0 0,0 0-19 0 0,0 0 16 0 0,0 0-9 0 0,0 0-2 0 0,0 0-1 0 0,0 0-18 0 0,0 0-2 0 0,0 0 0 0 0,0 26-25 0 0,2 247 375 0 0,40-64-255 0 0,-6 53 42 0 0,-34 17 6 0 0,-7-234-118 0 0,-2 0 1 0 0,-1 0 0 0 0,-3-1-1 0 0,-1-1 1 0 0,-15 33-15 0 0,23-65 18 0 0,0 0-1 0 0,0-1 1 0 0,-1 1 0 0 0,-1-1 0 0 0,0-1-1 0 0,0 1 1 0 0,0-1 0 0 0,-2 0 0 0 0,1 0 0 0 0,-1-1-1 0 0,0 0 1 0 0,-1-1 0 0 0,1 1 0 0 0,-2-2-1 0 0,1 1 1 0 0,-5 1-18 0 0,10-7 7 0 0,-1 0-1 0 0,1-1 1 0 0,0 0 0 0 0,0 0 0 0 0,0 0-1 0 0,-1 0 1 0 0,1 0 0 0 0,0-1-1 0 0,0 0 1 0 0,0 0 0 0 0,0 0-1 0 0,0-1 1 0 0,0 1 0 0 0,0-1 0 0 0,0 0-1 0 0,0 0 1 0 0,1 0 0 0 0,-1-1-1 0 0,1 1 1 0 0,-1-1 0 0 0,1 0-1 0 0,0 0 1 0 0,0 0 0 0 0,1 0 0 0 0,-1 0-1 0 0,1-1 1 0 0,-1 1 0 0 0,1-1-1 0 0,0 0 1 0 0,0 1 0 0 0,0-1-1 0 0,1 0 1 0 0,0 0 0 0 0,0 0-1 0 0,0 0 1 0 0,0-1 0 0 0,0 1 0 0 0,1 0-1 0 0,-1 0 1 0 0,1 0 0 0 0,1-1-1 0 0,-1-2-6 0 0,-1-7-3 0 0,1 1-1 0 0,1-1 1 0 0,-1 0-1 0 0,2 1 0 0 0,0-1 1 0 0,1 1-1 0 0,0 0 1 0 0,1-1-1 0 0,1 2 0 0 0,3-8 4 0 0,6-8-24 0 0,1 0-1 0 0,2 2 1 0 0,1 0-1 0 0,1 1 1 0 0,1 0-1 0 0,1 2 1 0 0,1 1-1 0 0,1 0 1 0 0,0 2-1 0 0,3 0 25 0 0,18 0-479 0 0,-33 18-2920 0 0,0 2-3424 0 0,-11 0-5110 0 0</inkml:trace>
  <inkml:trace contextRef="#ctx0" brushRef="#br0" timeOffset="98548.007">15076 998 5329 0 0,'0'0'3071'0'0,"0"0"-955"0"0,0 0-436 0 0,0 0 2 0 0,0 0 81 0 0,0 0-22 0 0,0 0-179 0 0,0 0-314 0 0,0 0-278 0 0,0 0-251 0 0,0 0-203 0 0,-3-6-116 0 0,-10-18-83 0 0,10 18-30 0 0,3 6-15 0 0,0 0 0 0 0,15 236 2554 0 0,16 226-2247 0 0,-17-314-530 0 0,-7-156-431 0 0,3-36-548 0 0,-4 17-122 0 0,4-31-1652 0 0,-7 20-4444 0 0,-3 26-4026 0 0</inkml:trace>
  <inkml:trace contextRef="#ctx0" brushRef="#br0" timeOffset="99117.442">14868 995 4049 0 0,'0'0'2191'0'0,"0"0"-352"0"0,0 0-160 0 0,0 0 104 0 0,0 0 72 0 0,0 0-165 0 0,0 0-356 0 0,0 0-437 0 0,0 0-310 0 0,0 0-107 0 0,0 0-12 0 0,0 0 65 0 0,0 0 36 0 0,9-5-12 0 0,157-57 2046 0 0,-144 55-2465 0 0,0 1 0 0 0,0 1 0 0 0,1 0 0 0 0,-1 2 0 0 0,1 1 0 0 0,0 1 0 0 0,0 1 1 0 0,5 1-139 0 0,-24 0 15 0 0,0 1 1 0 0,0 0 0 0 0,0 0-1 0 0,0 0 1 0 0,0 1 0 0 0,0-1 0 0 0,0 1-1 0 0,-1 0 1 0 0,1 0 0 0 0,-1 0 0 0 0,0 0-1 0 0,0 1 1 0 0,0-1 0 0 0,-1 1 0 0 0,1 0-1 0 0,-1 0 1 0 0,0 0 0 0 0,0 0 0 0 0,0 0-1 0 0,0 1 1 0 0,-1-1 0 0 0,0 0 0 0 0,0 1-1 0 0,0-1 1 0 0,0 1 0 0 0,-1-1 0 0 0,0 1-1 0 0,0-1 1 0 0,0 1 0 0 0,0 0 0 0 0,-1-1-1 0 0,1 1 1 0 0,-1-1 0 0 0,-1 0 0 0 0,1 1-1 0 0,-2 3-15 0 0,-6 12 39 0 0,-1 0 0 0 0,0-1 0 0 0,-2 0 0 0 0,0 0 0 0 0,-1-1 0 0 0,-1-1 0 0 0,-1 0 0 0 0,-5 4-39 0 0,0 2 31 0 0,19-23-34 0 0,1 1 0 0 0,-1 0-1 0 0,1 0 1 0 0,-1-1 0 0 0,1 1 0 0 0,-1 0-1 0 0,1 0 1 0 0,0-1 0 0 0,-1 1 0 0 0,1 0 0 0 0,0 0-1 0 0,0 0 1 0 0,0 0 0 0 0,-1-1 0 0 0,1 1-1 0 0,0 0 1 0 0,0 0 0 0 0,0 0 0 0 0,1 0 0 0 0,-1 0-1 0 0,0-1 1 0 0,0 1 0 0 0,0 0 0 0 0,1 0 0 0 0,-1 0-1 0 0,0-1 1 0 0,1 1 0 0 0,-1 0 0 0 0,0 0-1 0 0,1-1 1 0 0,-1 1 0 0 0,1 0 0 0 0,0-1 0 0 0,-1 1-1 0 0,1 0 1 0 0,-1-1 0 0 0,1 1 0 0 0,0-1-1 0 0,-1 1 1 0 0,1-1 0 0 0,0 1 0 0 0,0-1 0 0 0,-1 0-1 0 0,1 1 1 0 0,0-1 0 0 0,0 0 0 0 0,0 0-1 0 0,0 1 1 0 0,-1-1 0 0 0,1 0 0 0 0,0 0 0 0 0,0 0-1 0 0,0 0 4 0 0,57 13 22 0 0,-52-13-14 0 0,17 5 8 0 0,-1 0 0 0 0,0 2 0 0 0,0 0 0 0 0,0 1 0 0 0,-1 2 0 0 0,0 0 0 0 0,-1 1 0 0 0,0 1 0 0 0,14 12-16 0 0,-26-16 16 0 0,-2 0 0 0 0,1 0 0 0 0,-1 1 0 0 0,0 0 0 0 0,-1 0 0 0 0,0 1 1 0 0,-1-1-1 0 0,0 1 0 0 0,0 0 0 0 0,-1 0 0 0 0,0 1 0 0 0,-1-1 0 0 0,0 0 1 0 0,-1 1-1 0 0,0 0 0 0 0,0-1 0 0 0,-1 1 0 0 0,-1-1 0 0 0,0 1 0 0 0,0 0 0 0 0,-2 4-16 0 0,1-7 46 0 0,0 0 0 0 0,0 1 0 0 0,0-1 0 0 0,-1 0 0 0 0,-1 0 0 0 0,1 0-1 0 0,-1 0 1 0 0,0-1 0 0 0,-1 0 0 0 0,0 0 0 0 0,0 0 0 0 0,-1 0 0 0 0,0-1-1 0 0,0 0 1 0 0,0 0 0 0 0,-1 0 0 0 0,1-1 0 0 0,-1 0 0 0 0,-1-1 0 0 0,1 1-1 0 0,-1-1 1 0 0,0-1 0 0 0,0 1 0 0 0,0-1 0 0 0,0-1 0 0 0,0 1-46 0 0,-20 5 15 0 0,0-2 1 0 0,-1 0-1 0 0,1-2 1 0 0,-1-1-1 0 0,0-1 1 0 0,-20-2-16 0 0,48 0-64 0 0,0-1 1 0 0,1 1-1 0 0,-1-1 1 0 0,1 1-1 0 0,-1 0 0 0 0,1-1 1 0 0,0 1-1 0 0,-1-1 1 0 0,1 0-1 0 0,-1 1 1 0 0,1-1-1 0 0,0 1 0 0 0,-1-1 1 0 0,1 1-1 0 0,0-1 1 0 0,0 0-1 0 0,-1 1 0 0 0,1-1 1 0 0,0 0-1 0 0,0 1 1 0 0,0-1-1 0 0,0 0 0 0 0,0 1 1 0 0,0-1-1 0 0,0 0 1 0 0,0 1-1 0 0,0-1 0 0 0,0 0 1 0 0,0 1-1 0 0,1-1 1 0 0,-1 0-1 0 0,0 1 1 0 0,0-1-1 0 0,1 0 0 0 0,-1 1 1 0 0,0-1-1 0 0,1 1 1 0 0,-1-1-1 0 0,1 1 0 0 0,-1-1 1 0 0,0 1-1 0 0,1-1 1 0 0,-1 1-1 0 0,1-1 0 0 0,0 1 1 0 0,-1 0-1 0 0,1-1 1 0 0,-1 1-1 0 0,1 0 0 0 0,0-1 1 0 0,-1 1-1 0 0,1 0 1 0 0,-1 0-1 0 0,1 0 1 0 0,0-1-1 0 0,-1 1 0 0 0,2 0 64 0 0,15-8-2117 0 0,6-2-6363 0 0,-15 5-3037 0 0</inkml:trace>
  <inkml:trace contextRef="#ctx0" brushRef="#br0" timeOffset="100109.193">16145 1286 9682 0 0,'0'0'2115'0'0,"0"0"-526"0"0,0 0-223 0 0,0 0-12 0 0,0 0-48 0 0,0 0-118 0 0,0 0-228 0 0,0 0-213 0 0,0 0-156 0 0,-30 10-118 0 0,-98 35-99 0 0,40 10 293 0 0,71-37-518 0 0,8-11-117 0 0,1 0 0 0 0,-1 1 0 0 0,2 0 0 0 0,-1 1 0 0 0,1 0 0 0 0,1 0 0 0 0,-1 0 0 0 0,1 1 1 0 0,1 0-1 0 0,0 0 0 0 0,1 0 0 0 0,0 1 0 0 0,0 0 0 0 0,1 0 0 0 0,0 0 0 0 0,1 0 0 0 0,0 0 0 0 0,1 0 0 0 0,0 8-32 0 0,1-17 7 0 0,1 1 0 0 0,-1-1-1 0 0,1 1 1 0 0,0-1 0 0 0,0 1-1 0 0,-1-1 1 0 0,1 0 0 0 0,1 1-1 0 0,-1-1 1 0 0,0 0 0 0 0,1 0-1 0 0,-1 0 1 0 0,1 0 0 0 0,-1 0-1 0 0,1 0 1 0 0,0 0 0 0 0,0 0-1 0 0,0-1 1 0 0,0 1 0 0 0,0-1-1 0 0,0 0 1 0 0,1 1 0 0 0,-1-1-1 0 0,0 0 1 0 0,1 0 0 0 0,-1 0-1 0 0,1-1 1 0 0,-1 1 0 0 0,1-1-1 0 0,-1 1 1 0 0,1-1 0 0 0,-1 0-1 0 0,1 0 1 0 0,1 0-7 0 0,87-16 516 0 0,-57-4-426 0 0,-1-1 1 0 0,0-2-1 0 0,-2-1 0 0 0,0-2 1 0 0,-2 0-1 0 0,4-7-90 0 0,15-13 21 0 0,36-16-164 0 0,-82 63 124 0 0,-1 0-1 0 0,1 0 1 0 0,-1 0-1 0 0,1 0 1 0 0,-1 1-1 0 0,1-1 1 0 0,-1 1-1 0 0,0-1 0 0 0,0 1 1 0 0,0-1-1 0 0,0 1 1 0 0,0 0-1 0 0,0-1 1 0 0,0 1-1 0 0,0 0 1 0 0,-1 0-1 0 0,1 0 1 0 0,-1 0-1 0 0,1 0 1 0 0,-1 0-1 0 0,0-1 1 0 0,0 1-1 0 0,0 0 1 0 0,0 0-1 0 0,0 0 1 0 0,0 0-1 0 0,0 0 0 0 0,-1 0 1 0 0,1 0-1 0 0,-1 0 1 0 0,1 0-1 0 0,-1 0 1 0 0,0-1-1 0 0,0 1 1 0 0,0 1 19 0 0,0 0-17 0 0,-18 151-50 0 0,18-150 64 0 0,1 1 0 0 0,-1-1 1 0 0,1 0-1 0 0,0 0 0 0 0,0 1 0 0 0,0-1 0 0 0,1 0 0 0 0,0 0 0 0 0,-1 0 0 0 0,1 0 0 0 0,1 1 0 0 0,-1-1 0 0 0,1-1 0 0 0,-1 1 0 0 0,1 0 0 0 0,0 0 0 0 0,1-1 0 0 0,-1 1 0 0 0,0-1 0 0 0,1 1 0 0 0,0-1 0 0 0,0 0 0 0 0,0 0 0 0 0,0 0 0 0 0,1-1 1 0 0,-1 1-1 0 0,1-1 0 0 0,-1 0 0 0 0,1 0 0 0 0,0 0 0 0 0,0 0 0 0 0,0-1 0 0 0,0 1 0 0 0,0-1 0 0 0,0 0 0 0 0,0 0 0 0 0,2-1 3 0 0,7-1 43 0 0,0-1 1 0 0,-1 0-1 0 0,1-1 1 0 0,-1-1-1 0 0,0 0 1 0 0,0-1-1 0 0,0 0 1 0 0,-1 0-1 0 0,0-2 0 0 0,0 1 1 0 0,0-1-1 0 0,-1-1 1 0 0,0 0-1 0 0,0 0 1 0 0,-1-1-1 0 0,0 0 1 0 0,0-1-1 0 0,5-9-43 0 0,13-7 76 0 0,87-109 60 0 0,-93 108-137 0 0,-2-1 1 0 0,-1-1 0 0 0,-1 0-1 0 0,-1-1 1 0 0,-1-1 0 0 0,-2-1-1 0 0,-2 0 1 0 0,5-19 0 0 0,-13 41-1 0 0,0 1 0 0 0,-1-1 0 0 0,0 0-1 0 0,0 0 1 0 0,-1 0 0 0 0,0 0 0 0 0,-1-1 0 0 0,0 1 0 0 0,-1 0 0 0 0,0 0 0 0 0,-1 0 0 0 0,-1-7 1 0 0,0 15-10 0 0,1 0 0 0 0,0 0 1 0 0,-1 1-1 0 0,0-1 1 0 0,1 1-1 0 0,-1 0 1 0 0,0-1-1 0 0,0 1 1 0 0,1 0-1 0 0,-1 1 1 0 0,0-1-1 0 0,0 0 1 0 0,0 1-1 0 0,0 0 1 0 0,0-1-1 0 0,0 1 0 0 0,0 0 1 0 0,0 1-1 0 0,0-1 1 0 0,0 1-1 0 0,0-1 1 0 0,0 1-1 0 0,0 0 1 0 0,0 0-1 0 0,0 0 1 0 0,1 0-1 0 0,-1 0 1 0 0,0 1-1 0 0,1 0 1 0 0,-1-1-1 0 0,1 1 0 0 0,0 0 1 0 0,-1 0-1 0 0,1 0 1 0 0,0 0-1 0 0,0 1 1 0 0,0-1-1 0 0,1 0 1 0 0,-1 1-1 0 0,0 1 10 0 0,-12 12-4 0 0,1 1 0 0 0,1 0 1 0 0,0 1-1 0 0,1 0 0 0 0,1 1 0 0 0,1 0 0 0 0,1 0 0 0 0,1 1 1 0 0,0 0-1 0 0,2 1 0 0 0,0-1 0 0 0,1 1 0 0 0,1 0 0 0 0,1 0 1 0 0,1 0-1 0 0,1 2 4 0 0,1-9 4 0 0,1-1 0 0 0,1 1 0 0 0,0-1 1 0 0,0 0-1 0 0,2 0 0 0 0,0 0 0 0 0,0-1 0 0 0,1 1 1 0 0,0-1-1 0 0,1-1 0 0 0,1 1 0 0 0,0-1 0 0 0,0 0 1 0 0,1-1-1 0 0,0 0 0 0 0,1-1 0 0 0,0 0 1 0 0,1 0-1 0 0,0-1 0 0 0,0 0 0 0 0,1-1 0 0 0,-1 0 1 0 0,2-1-1 0 0,-1-1 0 0 0,1 0 0 0 0,7 2-4 0 0,-7-2 22 0 0,1-1 0 0 0,0 0-1 0 0,-1-1 1 0 0,1 0 0 0 0,0-2-1 0 0,0 1 1 0 0,0-2 0 0 0,0 0-1 0 0,0 0 1 0 0,0-2 0 0 0,0 1 0 0 0,0-2-1 0 0,0 0 1 0 0,0-1 0 0 0,-1 0-1 0 0,0-1 1 0 0,0 0 0 0 0,0-1-1 0 0,0 0 1 0 0,-1-1 0 0 0,0-1 0 0 0,5-4-22 0 0,15-22 39 0 0,-1-1 0 0 0,-2-2 0 0 0,-2 0 0 0 0,-1-2 0 0 0,-2-1 0 0 0,-2-1 0 0 0,-1-1 1 0 0,-3-1-1 0 0,1-6-39 0 0,-10 28-23 0 0,-1 0 0 0 0,-1-1 0 0 0,-1 0 0 0 0,-1-1 0 0 0,-1 1 0 0 0,-1-1 0 0 0,-1 1 0 0 0,-1-1 0 0 0,-1 0 1 0 0,-1 0-1 0 0,-1 0 23 0 0,1 21-4 0 0,1 0 1 0 0,-1 0 0 0 0,0 0-1 0 0,-1 0 1 0 0,1 0 0 0 0,0 0-1 0 0,-1 0 1 0 0,1 0-1 0 0,-1 1 1 0 0,1-1 0 0 0,-1 1-1 0 0,0-1 1 0 0,0 1 0 0 0,0 0-1 0 0,1-1 1 0 0,-1 1 0 0 0,-1 0-1 0 0,1 0 1 0 0,0 0 0 0 0,0 1-1 0 0,0-1 1 0 0,0 0 0 0 0,0 1-1 0 0,-1 0 1 0 0,1-1 0 0 0,0 1-1 0 0,-1 0 1 0 0,1 0-1 0 0,0 0 1 0 0,0 0 0 0 0,-1 1-1 0 0,1-1 1 0 0,0 1 0 0 0,0-1-1 0 0,0 1 1 0 0,-1 0 0 0 0,1 0-1 0 0,0 0 1 0 0,0 0 0 0 0,0 0-1 0 0,0 0 1 0 0,0 1 0 0 0,1-1-1 0 0,-1 1 1 0 0,-1 1 3 0 0,-6 5 17 0 0,1 1 0 0 0,0 1 0 0 0,1 0 1 0 0,0 0-1 0 0,0 0 0 0 0,1 1 0 0 0,1 0 0 0 0,0 0 0 0 0,0 0 0 0 0,1 1 1 0 0,0 0-1 0 0,1 0 0 0 0,1 0 0 0 0,-1 10-17 0 0,-5 178 938 0 0,9-178-789 0 0,5 40 179 0 0,2-1 0 0 0,3 0 0 0 0,3-1 0 0 0,18 49-328 0 0,-6-10 103 0 0,-25-117-1514 0 0,0 7-558 0 0,-1 0-3708 0 0,0 7-6023 0 0</inkml:trace>
  <inkml:trace contextRef="#ctx0" brushRef="#br0" timeOffset="102403.687">18599 899 4609 0 0,'0'0'3139'0'0,"0"0"-690"0"0,0 0-539 0 0,0 0-153 0 0,0 0-10 0 0,0 0-86 0 0,0 0-174 0 0,0 0-256 0 0,0 0-275 0 0,0 0-247 0 0,0 0-179 0 0,-4-6-125 0 0,-13-16-83 0 0,13 17-38 0 0,4 5-18 0 0,0 0-26 0 0,0 0-5 0 0,0 0-20 0 0,0 0-30 0 0,21 98 1568 0 0,-1-18-1117 0 0,-9 27-265 0 0,-5 0 1 0 0,-4 0-1 0 0,-5 0 0 0 0,-5 4-371 0 0,-6 81 95 0 0,4-122-258 0 0,43-198-5362 0 0,-26 99-3406 0 0,-6 17-2652 0 0</inkml:trace>
  <inkml:trace contextRef="#ctx0" brushRef="#br0" timeOffset="102714.826">18273 1304 10010 0 0,'0'0'2721'0'0,"0"0"-1052"0"0,0 0-615 0 0,0 0-143 0 0,0 0 0 0 0,0 0 29 0 0,0 0-19 0 0,0 0-55 0 0,0 0-59 0 0,0 0-70 0 0,0 0-93 0 0,0 0-67 0 0,28-1-21 0 0,88-1-75 0 0,-68 1-189 0 0,0-2 1 0 0,0-2-1 0 0,-1-2 0 0 0,1-2 1 0 0,7-4-293 0 0,-37 9-382 0 0,52-17 229 0 0,-26-1-6603 0 0,-36 18-1089 0 0,-4 0-2286 0 0</inkml:trace>
  <inkml:trace contextRef="#ctx0" brushRef="#br0" timeOffset="103649.009">19019 818 11779 0 0,'0'0'1549'0'0,"0"0"-357"0"0,0 0-159 0 0,0 0 107 0 0,0 0 102 0 0,0 0-12 0 0,0 0-192 0 0,0 0-229 0 0,0 0-155 0 0,0 0-105 0 0,0 0-44 0 0,0 0-29 0 0,0 0-22 0 0,-7 26-47 0 0,-23 81-33 0 0,23-4 487 0 0,-8 305 291 0 0,-5-3-985 0 0,20-405-179 0 0,0 0 7 0 0,0 0 17 0 0,0 0 4 0 0,0 0 5 0 0,0 0 20 0 0,24-65 226 0 0,-5 22-255 0 0,3 1 0 0 0,1 1 1 0 0,1 1-1 0 0,3 1 0 0 0,1 1 0 0 0,2 2 0 0 0,28-27-12 0 0,3 32-80 0 0,-52 66-38 0 0,-12 250 460 0 0,3-284-346 0 0,0-1 7 0 0,0 0-6 0 0,0 0 5 0 0,0 0-14 0 0,0 0-7 0 0,0 0-16 0 0,0 0-18 0 0,-13 52-267 0 0,12-44 250 0 0,0 5 163 0 0,4-13-2922 0 0,3-7-3418 0 0,-4 3-3445 0 0</inkml:trace>
  <inkml:trace contextRef="#ctx0" brushRef="#br0" timeOffset="104106.419">19470 1554 7066 0 0,'0'0'1567'0'0,"0"0"-518"0"0,0 0-89 0 0,0 0 178 0 0,0 0 97 0 0,0 0-76 0 0,0 0-235 0 0,0 0-243 0 0,0 0-189 0 0,-5 34-119 0 0,-15 101-60 0 0,2-50 504 0 0,-3 7 1736 0 0,21-92-2268 0 0,0 0 22 0 0,0 0 57 0 0,0 0 72 0 0,0 0 39 0 0,3-22 1171 0 0,14-32-1357 0 0,1 1 1 0 0,4 1 0 0 0,1 1-1 0 0,2 1 1 0 0,5-2-290 0 0,-23 41 8 0 0,-3 1-13 0 0,1 1 0 0 0,1 0-1 0 0,0 0 1 0 0,0 0-1 0 0,0 1 1 0 0,1 0 0 0 0,1 0-1 0 0,-1 1 1 0 0,1 0 0 0 0,0 0-1 0 0,1 1 1 0 0,6-4 5 0 0,-14 10-64 0 0,0 0 0 0 0,0 0 1 0 0,-1 0-1 0 0,1 0 0 0 0,0 0 0 0 0,0 0 0 0 0,0 0 0 0 0,-1 0 1 0 0,1 0-1 0 0,0 0 0 0 0,0 1 0 0 0,0-1 0 0 0,-1 0 1 0 0,1 0-1 0 0,0 1 0 0 0,0-1 0 0 0,-1 1 0 0 0,1-1 0 0 0,0 0 1 0 0,-1 1-1 0 0,1-1 0 0 0,-1 1 0 0 0,1 0 0 0 0,0-1 1 0 0,-1 1-1 0 0,1 0 0 0 0,-1-1 0 0 0,0 1 0 0 0,1 0 0 0 0,-1-1 1 0 0,1 1-1 0 0,-1 0 0 0 0,0 0 0 0 0,0-1 0 0 0,1 1 0 0 0,-1 0 1 0 0,0 0-1 0 0,0 0 0 0 0,0-1 0 0 0,0 1 0 0 0,0 0 1 0 0,0 0-1 0 0,0 0 0 0 0,0-1 0 0 0,0 1 0 0 0,-1 1 64 0 0,2 14-7443 0 0,-1-13 4453 0 0,0 1-7785 0 0</inkml:trace>
  <inkml:trace contextRef="#ctx0" brushRef="#br0" timeOffset="104382.009">19868 1414 3721 0 0,'0'0'2638'0'0,"0"0"-295"0"0,0 0-185 0 0,0 0-74 0 0,0 0-126 0 0,0 0-259 0 0,0 0-333 0 0,0 0-306 0 0,0 0-212 0 0,0 0-151 0 0,0 0-95 0 0,0 0-66 0 0,0 0-108 0 0,-21 18-76 0 0,-63 54-70 0 0,45-20 0 0 0,35-40-226 0 0,0-1-34 0 0,0 0 0 0 0,1 0 0 0 0,0 0 0 0 0,1 1 0 0 0,0-1 0 0 0,1 1 0 0 0,0-1 0 0 0,1 1 0 0 0,0-1 0 0 0,1 1 0 0 0,1 3-22 0 0,0-8 46 0 0,1-1 0 0 0,0-1 0 0 0,1 1 0 0 0,-1 0-1 0 0,1-1 1 0 0,0 0 0 0 0,1 0 0 0 0,-1 0 0 0 0,1 0 0 0 0,0-1 0 0 0,0 1 0 0 0,0-1 0 0 0,0-1 0 0 0,1 1 0 0 0,0-1 0 0 0,0 0 0 0 0,0 0 0 0 0,0 0 0 0 0,0-1 0 0 0,0 0 0 0 0,1-1 0 0 0,-1 1 0 0 0,1-1 0 0 0,-1 0 0 0 0,1-1 0 0 0,0 1 0 0 0,-1-1 0 0 0,1-1 0 0 0,0 1 0 0 0,-1-1 0 0 0,1 0 0 0 0,0-1-46 0 0,-1 0 43 0 0,0 0 1 0 0,0 0 0 0 0,0-1-1 0 0,0 1 1 0 0,-1-1 0 0 0,1-1-1 0 0,-1 1 1 0 0,0-1 0 0 0,0 0-1 0 0,0 0 1 0 0,-1 0 0 0 0,1-1-1 0 0,-1 0 1 0 0,0 0 0 0 0,0 0-1 0 0,-1 0 1 0 0,1 0 0 0 0,-1-1-1 0 0,-1 0 1 0 0,1 1 0 0 0,-1-1-1 0 0,0 0 1 0 0,0 0-1 0 0,0 0 1 0 0,-1-1 0 0 0,0 1-1 0 0,0 0 1 0 0,-1 0 0 0 0,0-1-1 0 0,0 1 1 0 0,0 0 0 0 0,-1-1-1 0 0,0 1 1 0 0,0 0 0 0 0,0 0-1 0 0,-1 0 1 0 0,0 0 0 0 0,0 0-1 0 0,-1 0 1 0 0,0 0 0 0 0,0 1-1 0 0,-3-6-43 0 0,2 4-147 0 0,0 0-1 0 0,0 1 1 0 0,-1-1-1 0 0,1 1 1 0 0,-2 0-1 0 0,1 0 1 0 0,0 0-1 0 0,-1 1 1 0 0,0 0 0 0 0,0 0-1 0 0,-1 1 1 0 0,0-1-1 0 0,1 1 1 0 0,-1 1-1 0 0,-1-1 1 0 0,1 1-1 0 0,0 1 1 0 0,-1-1-1 0 0,1 1 1 0 0,-1 0-1 0 0,0 1 1 0 0,0 0 147 0 0,-8 1-1417 0 0,-2 0-4209 0 0,7 0-5854 0 0</inkml:trace>
  <inkml:trace contextRef="#ctx0" brushRef="#br0" timeOffset="104954.977">20212 1473 7994 0 0,'0'0'2366'0'0,"0"0"-417"0"0,0 0-76 0 0,0 0-72 0 0,0 0-188 0 0,0 0-348 0 0,0 0-356 0 0,0 0-261 0 0,0 0-164 0 0,0 0-97 0 0,0 0-69 0 0,0 0-40 0 0,0 0-46 0 0,-10 11-48 0 0,-31 34-50 0 0,38-42-118 0 0,1 1 0 0 0,0 0 0 0 0,0 1 0 0 0,0-1 0 0 0,0 0 0 0 0,1 0 0 0 0,0 1-1 0 0,-1-1 1 0 0,2 1 0 0 0,-1-1 0 0 0,0 1 0 0 0,1-1 0 0 0,0 1 0 0 0,0 0-1 0 0,1-1 1 0 0,-1 1 0 0 0,1-1 0 0 0,1 5-16 0 0,-1-4 5 0 0,0 1 44 0 0,1 0 0 0 0,0-1 0 0 0,0 1 0 0 0,1 0 0 0 0,0-1 0 0 0,0 1 0 0 0,0-1 0 0 0,1 0 0 0 0,0 0 0 0 0,0-1 0 0 0,0 1-1 0 0,0-1 1 0 0,1 1 0 0 0,-1-1 0 0 0,1-1 0 0 0,0 1 0 0 0,1-1 0 0 0,-1 0 0 0 0,0 0 0 0 0,1 0 0 0 0,0-1 0 0 0,0 0 0 0 0,0 0 0 0 0,-1 0 0 0 0,2-1 0 0 0,-1 0 0 0 0,0 0-1 0 0,0 0 1 0 0,0-1 0 0 0,0 0 0 0 0,0 0 0 0 0,1-1 0 0 0,-1 0 0 0 0,0 0 0 0 0,0 0 0 0 0,0-1 0 0 0,0 0 0 0 0,0 0 0 0 0,-1 0 0 0 0,1-1 0 0 0,-1 1 0 0 0,1-2 0 0 0,-1 1-1 0 0,0 0 1 0 0,0-1 0 0 0,3-3-49 0 0,82-122 1021 0 0,-50 62-881 0 0,-27 61-295 0 0,-15 32-214 0 0,1-9 354 0 0,0-12 3 0 0,0 0 0 0 0,1 1 0 0 0,-1-1 0 0 0,1 1 0 0 0,0-1 0 0 0,1 1 0 0 0,-1-1 1 0 0,1 0-1 0 0,0 1 0 0 0,1-1 0 0 0,-1 0 0 0 0,1 0 0 0 0,0 0 0 0 0,0 0 0 0 0,0 0 0 0 0,1 0 0 0 0,0 0 0 0 0,0-1 1 0 0,0 1-1 0 0,1-1 0 0 0,-1 0 0 0 0,1 0 0 0 0,0 0 0 0 0,0-1 0 0 0,0 1 0 0 0,1-1 0 0 0,-1 0 0 0 0,2 0 12 0 0,3 1 10 0 0,0 0-1 0 0,1-1 0 0 0,-1 0 0 0 0,1-1 1 0 0,0 0-1 0 0,-1 0 0 0 0,1-1 0 0 0,0 0 0 0 0,0-1 1 0 0,0 0-1 0 0,0-1 0 0 0,5-1-9 0 0,-9-1 90 0 0,1 0-1 0 0,-1 0 1 0 0,0-1-1 0 0,0 0 1 0 0,0-1-1 0 0,0 1 1 0 0,-1-1-1 0 0,1 0 1 0 0,-1 0-1 0 0,-1-1 1 0 0,1 0-1 0 0,-1 0 1 0 0,0 0 0 0 0,0 0-1 0 0,-1 0 1 0 0,1-1-1 0 0,-1 0 1 0 0,-1 1-1 0 0,0-1 1 0 0,0 0-1 0 0,0 0 1 0 0,-1 0-1 0 0,1-1 1 0 0,-2 1-1 0 0,1 0 1 0 0,-1-4-90 0 0,4-7 135 0 0,-2-89-345 0 0,-11 97-1033 0 0,7 11-2491 0 0,1 1-3413 0 0,0 2-4917 0 0</inkml:trace>
  <inkml:trace contextRef="#ctx0" brushRef="#br0" timeOffset="105521.551">21050 1617 5537 0 0,'0'0'3620'0'0,"0"0"-1105"0"0,0 0-496 0 0,0 0-93 0 0,0 0-181 0 0,0 0-238 0 0,0 0-242 0 0,0 0-258 0 0,0 0-198 0 0,0 0-136 0 0,0 0-87 0 0,0 0-71 0 0,0 0-58 0 0,-1-12-46 0 0,3-91 824 0 0,38-13-576 0 0,-10 82-1109 0 0,-11 74 115 0 0,4 22 279 0 0,-20-53 49 0 0,0 1 0 0 0,0 0 0 0 0,1-1 0 0 0,0 1 0 0 0,0-1 0 0 0,1 0 0 0 0,1-1 0 0 0,-1 1 0 0 0,1-1 0 0 0,1 0 0 0 0,0 0 7 0 0,-3-5 46 0 0,1 0 1 0 0,0-1-1 0 0,0 0 0 0 0,0 0 0 0 0,0 0 1 0 0,0 0-1 0 0,0-1 0 0 0,0 0 0 0 0,1 0 0 0 0,-1 0 1 0 0,0-1-1 0 0,1 0 0 0 0,-1 0 0 0 0,0 0 1 0 0,1 0-1 0 0,-1-1 0 0 0,0 0 0 0 0,0 0 1 0 0,1-1-1 0 0,-1 1 0 0 0,0-1 0 0 0,0 0 0 0 0,0 0 1 0 0,-1-1-1 0 0,1 0 0 0 0,-1 0 0 0 0,5-3-46 0 0,4-7 265 0 0,-1-1-1 0 0,0 0 1 0 0,0-1-1 0 0,-2-1 1 0 0,0 0-1 0 0,0 0 1 0 0,-2-1-1 0 0,0 0 1 0 0,2-8-265 0 0,13-25 191 0 0,-16 36-165 0 0,-1-1 0 0 0,0 0 0 0 0,-2 0 0 0 0,0 0 0 0 0,0 0 0 0 0,-2-1 1 0 0,0 0-1 0 0,0 0 0 0 0,-2 1 0 0 0,0-9-26 0 0,-10 5-781 0 0,4 18-2788 0 0,0 5-4889 0 0,2 0-4086 0 0</inkml:trace>
  <inkml:trace contextRef="#ctx0" brushRef="#br0" timeOffset="108181.636">12986 2467 0 0 0,'0'0'607'0'0,"0"0"1116"0"0,0 0 537 0 0,0 0 91 0 0,0 0-159 0 0,0 0-337 0 0,0 0-350 0 0,0 0-240 0 0,0 0-168 0 0,0 0-81 0 0,3 0 6249 0 0,-26 2-6931 0 0,0 1 1 0 0,-1 1 0 0 0,1 0-1 0 0,1 2 1 0 0,-1 1 0 0 0,-5 3-335 0 0,-50 13 580 0 0,4 11 248 0 0,73-34-822 0 0,-1 1-1 0 0,1 0 1 0 0,0 0-1 0 0,0 0 0 0 0,0 0 1 0 0,1 0-1 0 0,-1 1 1 0 0,0-1-1 0 0,0 0 0 0 0,0 0 1 0 0,1 1-1 0 0,-1-1 1 0 0,1 0-1 0 0,-1 1 1 0 0,1-1-1 0 0,0 0 0 0 0,-1 1 1 0 0,1-1-1 0 0,0 1 1 0 0,0-1-1 0 0,0 0 0 0 0,0 1 1 0 0,0-1-1 0 0,0 1 1 0 0,0-1-1 0 0,1 1 0 0 0,-1-1 1 0 0,0 0-1 0 0,1 1 1 0 0,-1-1-1 0 0,1 0 1 0 0,-1 1-1 0 0,1-1 0 0 0,0 0 1 0 0,0 0-1 0 0,0 0 1 0 0,0 2-6 0 0,36 43 1 0 0,79 50 91 0 0,-59-48-27 0 0,-49-41-54 0 0,-1 0 0 0 0,-1 0 0 0 0,1 1 0 0 0,-1-1 0 0 0,-1 1-1 0 0,1 1 1 0 0,-1-1 0 0 0,-1 1 0 0 0,0 0 0 0 0,0 0 0 0 0,0 0 0 0 0,1 7-11 0 0,-7-12 37 0 0,1 0 0 0 0,0-1 0 0 0,-1 1-1 0 0,0-1 1 0 0,0 0 0 0 0,0 1 0 0 0,0-1 0 0 0,-1 0 0 0 0,1 0 0 0 0,-1 0 0 0 0,1-1 0 0 0,-1 1 0 0 0,0-1 0 0 0,0 1-1 0 0,0-1 1 0 0,-1 0 0 0 0,1 0 0 0 0,-1-1 0 0 0,1 1 0 0 0,-1 0 0 0 0,1-1 0 0 0,-1 0 0 0 0,0 0 0 0 0,1 0 0 0 0,-1-1 0 0 0,0 1-1 0 0,0-1 1 0 0,0 0 0 0 0,0 0 0 0 0,1 0 0 0 0,-5-1-37 0 0,0 3 28 0 0,-181 5 281 0 0,189-7-329 0 0,-1 0 0 0 0,1 0 0 0 0,-1 1 0 0 0,1-1 0 0 0,-1 0 0 0 0,0 0 0 0 0,1 0 0 0 0,-1 0-1 0 0,1 0 1 0 0,-1 0 0 0 0,1 0 0 0 0,-1 0 0 0 0,0-1 0 0 0,1 1 0 0 0,-1 0 0 0 0,1 0 0 0 0,-1 0 0 0 0,1-1-1 0 0,-1 1 1 0 0,1 0 0 0 0,-1-1 0 0 0,1 1 0 0 0,-1 0 0 0 0,1-1 0 0 0,-1 1 0 0 0,1 0 0 0 0,-1-1-1 0 0,1 1 1 0 0,0-1 0 0 0,-1 1 0 0 0,1-1 0 0 0,0 1 0 0 0,0-1 0 0 0,-1 1 0 0 0,1-1 0 0 0,0 1-1 0 0,0-1 1 0 0,0 0 0 0 0,-1 1 0 0 0,1-1 0 0 0,0 1 0 0 0,0-1 0 0 0,0 1 0 0 0,0-1 0 0 0,0 0 0 0 0,0 1-1 0 0,0-1 1 0 0,1 1 0 0 0,-1-1 0 0 0,0 0 0 0 0,0 1 0 0 0,0-1 20 0 0,32-11-2162 0 0,4 2-1308 0 0,-13 2-6556 0 0,-15 4-1794 0 0</inkml:trace>
  <inkml:trace contextRef="#ctx0" brushRef="#br0" timeOffset="108546.319">13233 2593 10322 0 0,'0'0'2246'0'0,"0"0"-791"0"0,0 0-341 0 0,0 0 64 0 0,0 0 117 0 0,0 0-21 0 0,0 0-203 0 0,0 0-231 0 0,0 0-168 0 0,0 0-141 0 0,0 0-100 0 0,0 0-92 0 0,0 0-78 0 0,-3 22-48 0 0,-10 72-17 0 0,13-91-176 0 0,-1 0-1 0 0,1 0 0 0 0,0 0 0 0 0,-1 0 0 0 0,1 0 1 0 0,1 0-1 0 0,-1 0 0 0 0,0 0 0 0 0,1 0 0 0 0,-1 0 1 0 0,1 0-1 0 0,0-1 0 0 0,0 1 0 0 0,0 0 0 0 0,0 0 1 0 0,1-1-1 0 0,-1 1 0 0 0,1-1 0 0 0,0 1 0 0 0,-1-1 1 0 0,1 0-1 0 0,2 2-19 0 0,4 5 99 0 0,-5-3-12 0 0,1 0 0 0 0,-1-1 0 0 0,1 0 0 0 0,1 0 0 0 0,-1 0 0 0 0,1-1 0 0 0,-1 1 0 0 0,1-1 0 0 0,1 0 0 0 0,-1 0-1 0 0,1-1 1 0 0,-1 0 0 0 0,1 0 0 0 0,0 0 0 0 0,0 0 0 0 0,0-1 0 0 0,0 0 0 0 0,1-1 0 0 0,-1 1 0 0 0,0-1 0 0 0,1 0 0 0 0,-1-1 0 0 0,1 0 0 0 0,-1 0 0 0 0,1 0 0 0 0,-1 0 0 0 0,1-1 0 0 0,1-1-87 0 0,2-4 101 0 0,0-1-1 0 0,-1 0 1 0 0,0 0 0 0 0,-1-1-1 0 0,1-1 1 0 0,-1 1 0 0 0,-1-1-1 0 0,0 0 1 0 0,0-1 0 0 0,-1 0 0 0 0,0 0-1 0 0,0 0 1 0 0,-1-1 0 0 0,-1 0-1 0 0,0 0 1 0 0,0 0 0 0 0,-1 0-1 0 0,0-7-100 0 0,2 2 21 0 0,0 5-59 0 0,-1-1-1 0 0,-1 0 1 0 0,0 0-1 0 0,-1 0 1 0 0,0 0 0 0 0,-1 0-1 0 0,0-1 1 0 0,-1-11 38 0 0,-1 21-2073 0 0,2 12-9489 0 0,1-5 109 0 0</inkml:trace>
  <inkml:trace contextRef="#ctx0" brushRef="#br0" timeOffset="109080.07">14056 2560 5337 0 0,'0'0'2859'0'0,"0"0"-1080"0"0,0 0-244 0 0,0 0 160 0 0,0 0 101 0 0,0 0-71 0 0,0 0-242 0 0,0 0-283 0 0,0 0-210 0 0,0 0-140 0 0,0 0-114 0 0,0 0-79 0 0,0 0-73 0 0,-7-8-94 0 0,-24-21-70 0 0,-14 22 903 0 0,35 11-1239 0 0,-1 1 1 0 0,1 0-1 0 0,0 0 1 0 0,0 1-1 0 0,1 0 0 0 0,0 1 1 0 0,0 0-1 0 0,0 1 1 0 0,1 0-1 0 0,0 0 1 0 0,-2 4-85 0 0,0-2 72 0 0,2 0-62 0 0,0 0 0 0 0,1 0 0 0 0,0 1 0 0 0,0-1 0 0 0,1 1-1 0 0,1 1 1 0 0,0-1 0 0 0,0 1 0 0 0,2 0 0 0 0,-1 0 0 0 0,1 0 0 0 0,1 1-1 0 0,0-1 1 0 0,1 1 0 0 0,0-1 0 0 0,1 1 0 0 0,1-1 0 0 0,0 9-10 0 0,0-18 8 0 0,-1 1-1 0 0,1-1 1 0 0,0 1 0 0 0,0-1 0 0 0,0 0 0 0 0,0 1 0 0 0,1-1 0 0 0,-1 0 0 0 0,1 0 0 0 0,0 0 0 0 0,0 0-1 0 0,0 0 1 0 0,0 0 0 0 0,0-1 0 0 0,1 1 0 0 0,-1-1 0 0 0,1 1 0 0 0,0-1 0 0 0,-1 0 0 0 0,1 0-1 0 0,0 0 1 0 0,0 0 0 0 0,1-1 0 0 0,-1 1 0 0 0,0-1 0 0 0,1 0 0 0 0,-1 0 0 0 0,2 0-8 0 0,101 11 255 0 0,-95-12-252 0 0,-1-1 0 0 0,1-1 0 0 0,-1 0 0 0 0,0 0 0 0 0,1-1 0 0 0,-1 0 0 0 0,0-1 0 0 0,-1 0 0 0 0,1-1 0 0 0,-1 0 0 0 0,0 0 0 0 0,0-1 0 0 0,0 0 0 0 0,-1 0 0 0 0,0-1 0 0 0,5-6-3 0 0,26-52-6810 0 0,-37 57 62 0 0,-2 1-5184 0 0</inkml:trace>
  <inkml:trace contextRef="#ctx0" brushRef="#br0" timeOffset="109626.127">14439 2081 10218 0 0,'0'0'3073'0'0,"0"0"-1382"0"0,0 0-586 0 0,0 0 20 0 0,0 0 42 0 0,0 0-61 0 0,0 0-168 0 0,0 0-204 0 0,0 0-154 0 0,0 0-111 0 0,0 0-54 0 0,0 0-44 0 0,-11 16-34 0 0,-36 52-21 0 0,44-62-251 0 0,-1 0 1 0 0,1 1-1 0 0,0-1 0 0 0,1 1 0 0 0,-1-1 1 0 0,1 1-1 0 0,1 0 0 0 0,-1 0 0 0 0,1 0 1 0 0,0 0-1 0 0,1 0 0 0 0,0 0 1 0 0,0 0-1 0 0,0 0-65 0 0,0 15 146 0 0,2 392 908 0 0,27-240-886 0 0,-29-173-153 0 0,1 1-1 0 0,0 0 1 0 0,-1-1 0 0 0,1 1-1 0 0,0 0 1 0 0,0-1 0 0 0,0 1-1 0 0,0-1 1 0 0,1 1 0 0 0,-1-1-1 0 0,0 0 1 0 0,1 1 0 0 0,-1-1-1 0 0,0 0 1 0 0,1 0 0 0 0,0 0-1 0 0,-1 0 1 0 0,1 0 0 0 0,0 0-1 0 0,-1-1 1 0 0,1 1 0 0 0,0-1-1 0 0,0 1 1 0 0,-1-1 0 0 0,1 1-1 0 0,0-1 1 0 0,0 0 0 0 0,0 0-1 0 0,0 0 1 0 0,-1 0 0 0 0,1 0-1 0 0,0 0 1 0 0,0-1 0 0 0,0 1-1 0 0,0-1 1 0 0,-1 1 0 0 0,1-1-1 0 0,0 1 1 0 0,0-1 0 0 0,-1 0-1 0 0,1 0 1 0 0,-1 0 0 0 0,1 0-1 0 0,-1 0 1 0 0,1 0 0 0 0,-1-1-1 0 0,0 1 1 0 0,1 0 0 0 0,-1-1-1 0 0,0 1 1 0 0,0-1-15 0 0,102-85 196 0 0,95-65-95 0 0,-197 152-100 0 0,-1-1-1 0 0,1 0 0 0 0,-1 0 0 0 0,1 0 1 0 0,-1 0-1 0 0,1 0 0 0 0,0 1 0 0 0,-1-1 1 0 0,1 0-1 0 0,0 0 0 0 0,0 1 0 0 0,-1-1 0 0 0,1 0 1 0 0,0 1-1 0 0,0-1 0 0 0,0 1 0 0 0,0-1 1 0 0,0 1-1 0 0,0 0 0 0 0,0-1 0 0 0,0 1 1 0 0,0 0-1 0 0,0 0 0 0 0,0 0 0 0 0,0 0 0 0 0,0 0 1 0 0,0 0-1 0 0,0 0 0 0 0,0 0 0 0 0,0 0 1 0 0,0 0-1 0 0,0 0 0 0 0,0 0 0 0 0,0 1 1 0 0,0-1-1 0 0,0 1 0 0 0,0-1 0 0 0,0 0 0 0 0,0 1 1 0 0,-1-1-1 0 0,1 1 0 0 0,0 0 0 0 0,0-1 1 0 0,0 1-1 0 0,-1 0 0 0 0,1 0 0 0 0,0-1 1 0 0,-1 1-1 0 0,1 0 0 0 0,0 0 0 0 0,-1 0 1 0 0,0 0-1 0 0,1 0 0 0 0,-1 0 0 0 0,1-1 0 0 0,-1 1 1 0 0,0 0-1 0 0,0 0 0 0 0,1 0 0 0 0,-1 1 1 0 0,0-1-1 0 0,0 0 0 0 0,0 0 0 0 0,0 0 1 0 0,0 0-1 0 0,0 0 0 0 0,-1 0 0 0 0,1 0 0 0 0,0 0 0 0 0,0 166 349 0 0,0-164-363 0 0,0-1 0 0 0,1 0 0 0 0,-1 0 0 0 0,1 1 0 0 0,-1-1 0 0 0,1 0 0 0 0,0 0 0 0 0,0 0 0 0 0,-1 1 0 0 0,2-1 0 0 0,-1 0 0 0 0,0 0 0 0 0,0-1 0 0 0,1 1 0 0 0,-1 0 1 0 0,1 0-1 0 0,-1-1 0 0 0,1 1 0 0 0,0-1 0 0 0,-1 1 0 0 0,1-1 0 0 0,0 0 0 0 0,0 1 0 0 0,0-1 0 0 0,0 0 0 0 0,0 0 0 0 0,1-1 0 0 0,-1 1 0 0 0,0 0 0 0 0,0-1 0 0 0,0 1 1 0 0,1-1-1 0 0,-1 0 0 0 0,0 0 14 0 0,32-10-3445 0 0,-26 6-1177 0 0,-4 4-7189 0 0</inkml:trace>
  <inkml:trace contextRef="#ctx0" brushRef="#br0" timeOffset="113220.613">15950 2051 0 0 0,'0'0'617'0'0,"0"0"997"0"0,0 0 669 0 0,0 0 346 0 0,0 0-49 0 0,0 0-378 0 0,0 0-495 0 0,0 0-464 0 0,0 0-308 0 0,0 0-200 0 0,1-2-124 0 0,-1-2 689 0 0,-7 36 690 0 0,-6 14-1385 0 0,2 0 0 0 0,2 1 0 0 0,3 0 0 0 0,1 1 0 0 0,2-1 1 0 0,2 1-1 0 0,5 25-605 0 0,-5 74 514 0 0,1-101-414 0 0,-11 70 115 0 0,8-105-168 0 0,3-11-70 0 0,0 1 0 0 0,0 0 1 0 0,0-1-1 0 0,0 1 0 0 0,0-1 0 0 0,0 1 0 0 0,0-1 0 0 0,0 1 1 0 0,0 0-1 0 0,0-1 0 0 0,-1 1 0 0 0,1-1 0 0 0,0 1 0 0 0,0-1 1 0 0,0 1-1 0 0,-1-1 0 0 0,1 1 0 0 0,0-1 0 0 0,-1 1 0 0 0,1-1 0 0 0,0 1 1 0 0,-1-1-1 0 0,1 0 0 0 0,-1 1 0 0 0,1-1 0 0 0,-1 0 0 0 0,1 1 1 0 0,-1-1-1 0 0,1 0 0 0 0,-1 1 0 0 0,1-1 0 0 0,-1 0 0 0 0,1 0 1 0 0,-1 0-1 0 0,1 1 0 0 0,-1-1 0 0 0,1 0 0 0 0,-1 0 0 0 0,0 0 1 0 0,1 0-1 0 0,-1 0 0 0 0,1 0 0 0 0,-1 0 0 0 0,1 0 0 0 0,-1-1 1 0 0,0 1-1 0 0,1 0 0 0 0,-1 0 0 0 0,1 0 0 0 0,-1 0 0 0 0,1-1 1 0 0,-1 1-1 0 0,1 0 0 0 0,-1-1 0 0 0,1 1 0 0 0,-1 0 0 0 0,1-1 1 0 0,-1 1-1 0 0,1-1 0 0 0,0 1 23 0 0,-24-20-4689 0 0,10 7-7144 0 0,10 9 4167 0 0</inkml:trace>
  <inkml:trace contextRef="#ctx0" brushRef="#br0" timeOffset="113559.255">15440 2585 9330 0 0,'0'0'2071'0'0,"0"0"-408"0"0,0 0-311 0 0,0 0-146 0 0,0 0-130 0 0,0 0-146 0 0,0 0-134 0 0,0 0-59 0 0,0 0 36 0 0,0 0-19 0 0,0 0-29 0 0,0 0-55 0 0,0 0-80 0 0,35-3-43 0 0,112-10-53 0 0,51-22 729 0 0,111-39-1451 0 0,-254 48-1858 0 0,-39 13-1523 0 0,-2-3-4099 0 0,-9 12-3278 0 0</inkml:trace>
  <inkml:trace contextRef="#ctx0" brushRef="#br0" timeOffset="113983.987">16317 2051 6705 0 0,'0'0'1928'0'0,"0"0"-400"0"0,0 0-124 0 0,0 0 32 0 0,0 0-14 0 0,0 0-127 0 0,0 0-237 0 0,0 0-208 0 0,0 0-123 0 0,0 0-96 0 0,0 0-47 0 0,0 0-56 0 0,-4 15-30 0 0,-18 115 1202 0 0,15 3-477 0 0,-1 89-557 0 0,8-75-533 0 0,22-58-25 0 0,-20-88-80 0 0,0-1 0 0 0,0 1 0 0 0,0-1 0 0 0,1 1 1 0 0,-1-1-1 0 0,0 0 0 0 0,1 0 0 0 0,-1 0 0 0 0,0 0 0 0 0,0-1 1 0 0,1 1-1 0 0,-1 0 0 0 0,0-1 0 0 0,0 0 0 0 0,0 1 0 0 0,0-1 0 0 0,1 0 1 0 0,-1 0-1 0 0,0 0 0 0 0,-1-1 0 0 0,1 1 0 0 0,0 0 0 0 0,0-1 1 0 0,0 1-1 0 0,-1-1 0 0 0,1 0 0 0 0,-1 1 0 0 0,1-1 0 0 0,-1 0 0 0 0,0 0 1 0 0,0 0-1 0 0,1 0-28 0 0,1-2 10 0 0,34-31 109 0 0,-18 14-112 0 0,1 1 0 0 0,0 1 0 0 0,2 1 0 0 0,0 1 0 0 0,1 1 0 0 0,1 1 1 0 0,0 1-1 0 0,10-4-7 0 0,-32 18-1 0 0,-1 0-1 0 0,1 1 1 0 0,0-1 0 0 0,-1 0 0 0 0,1 0 0 0 0,-1 1-1 0 0,1-1 1 0 0,-1 0 0 0 0,1 1 0 0 0,-1 0-1 0 0,1-1 1 0 0,-1 1 0 0 0,0 0 0 0 0,1 0 0 0 0,-1 0-1 0 0,0 0 1 0 0,0 0 0 0 0,1 0 0 0 0,-1 0 0 0 0,0 0-1 0 0,0 0 1 0 0,0 1 0 0 0,0-1 0 0 0,-1 0 0 0 0,1 1-1 0 0,0-1 1 0 0,0 1 0 0 0,-1-1 0 0 0,1 1-1 0 0,-1-1 1 0 0,1 1 0 0 0,-1-1 0 0 0,0 1 0 0 0,0-1-1 0 0,0 1 1 0 0,0 0 0 0 0,0-1 0 0 0,0 1 0 0 0,0-1-1 0 0,0 1 1 0 0,0-1 0 0 0,-1 1 0 0 0,1-1 0 0 0,-1 1-1 0 0,1-1 1 0 0,-1 1 0 0 0,0-1 0 0 0,1 1-1 0 0,-1-1 1 0 0,-1 1 1 0 0,2 12 57 0 0,-11 137 72 0 0,12-149-210 0 0,1-1 0 0 0,0 0 0 0 0,-1 0 0 0 0,1 0 0 0 0,0 0 0 0 0,0 0 0 0 0,0 0 0 0 0,0 0 0 0 0,0 0-1 0 0,0-1 1 0 0,0 1 0 0 0,0-1 0 0 0,0 0 0 0 0,0 1 0 0 0,0-1 0 0 0,0 0 0 0 0,0 0 0 0 0,0 0 0 0 0,0-1 0 0 0,0 1 0 0 0,0 0 0 0 0,1-1 0 0 0,-1 0-1 0 0,-1 1 1 0 0,1-1 0 0 0,0 0 0 0 0,0 0 0 0 0,0 0 0 0 0,0 0 0 0 0,0 0 0 0 0,-1 0 0 0 0,1 0 0 0 0,1-2 81 0 0,1 1-299 0 0,76-50-9253 0 0,-64 39 4444 0 0,-2 4-2894 0 0</inkml:trace>
  <inkml:trace contextRef="#ctx0" brushRef="#br0" timeOffset="114729.59">17053 2486 3113 0 0,'0'0'1941'0'0,"0"0"-264"0"0,0 0-28 0 0,0 0 168 0 0,0 0 142 0 0,0 0 3 0 0,0 0-175 0 0,0 0-323 0 0,0 0-338 0 0,0 0-269 0 0,0 0-177 0 0,0 0-122 0 0,0 0-98 0 0,-31 27-107 0 0,-94 86-102 0 0,83-64-29 0 0,41-41-183 0 0,0-6-25 0 0,0-1-1 0 0,0 0 1 0 0,0 1-1 0 0,0-1 1 0 0,0 1-1 0 0,0-1 0 0 0,0 1 1 0 0,1-1-1 0 0,-1 1 1 0 0,0 0-1 0 0,1-1 1 0 0,-1 1-1 0 0,1 0 1 0 0,0-1-1 0 0,0 1 0 0 0,-1 0 1 0 0,1-1-1 0 0,0 1 1 0 0,1 0-1 0 0,-1 0 1 0 0,0-1-1 0 0,0 1 1 0 0,1 0-1 0 0,-1-1 1 0 0,1 1-1 0 0,-1 0 0 0 0,1-1 1 0 0,0 1-1 0 0,0-1 1 0 0,-1 1-1 0 0,1-1 1 0 0,0 1-1 0 0,0-1 1 0 0,1 0-1 0 0,-1 1 0 0 0,0-1 1 0 0,0 0-1 0 0,1 0 1 0 0,-1 0-1 0 0,0 0 1 0 0,1 0-1 0 0,-1 0 1 0 0,1 0-1 0 0,0 0 0 0 0,-1-1 1 0 0,1 1-1 0 0,-1-1 1 0 0,2 1-14 0 0,7-2 105 0 0,0-1 1 0 0,-1 0-1 0 0,1-1 0 0 0,-1 0 1 0 0,0 0-1 0 0,0-1 0 0 0,0 0 1 0 0,0-1-1 0 0,-1 0 0 0 0,1 0 1 0 0,-1-1-1 0 0,-1 0 0 0 0,1 0 1 0 0,2-4-106 0 0,37-24 109 0 0,54-25-59 0 0,-99 60-55 0 0,1 0 0 0 0,-1 0 0 0 0,0 0 0 0 0,0 0 0 0 0,0 1 0 0 0,0-1 0 0 0,0 0 0 0 0,0 1 0 0 0,0-1 0 0 0,-1 1 0 0 0,1 0 0 0 0,-1 0 0 0 0,1 0 0 0 0,-1 0 0 0 0,1 0 0 0 0,-1 0 0 0 0,0 0 0 0 0,0 0 0 0 0,0 0 0 0 0,0 0 0 0 0,0 1 0 0 0,-1-1 0 0 0,1 0 0 0 0,-1 1 0 0 0,1-1 0 0 0,-1 0 0 0 0,0 1 0 0 0,0-1 0 0 0,0 1 0 0 0,0-1 0 0 0,-1 0 1 0 0,1 1-1 0 0,-1-1 0 0 0,1 0 0 0 0,-2 3 5 0 0,5 22 7 0 0,-3-22-4 0 0,0-1 0 0 0,0 1 0 0 0,0 0 1 0 0,1 0-1 0 0,0-1 0 0 0,0 1 0 0 0,0-1 1 0 0,0 1-1 0 0,1-1 0 0 0,0 1 0 0 0,0-1 1 0 0,0 0-1 0 0,0 0 0 0 0,1 0 0 0 0,0 0 1 0 0,-1 0-1 0 0,1-1 0 0 0,1 1 0 0 0,-1-1 0 0 0,0 0 1 0 0,1 0-1 0 0,0 0 0 0 0,0 0 0 0 0,0-1 1 0 0,0 1-1 0 0,0-1 0 0 0,0 0 0 0 0,0 0 1 0 0,1-1-1 0 0,-1 1 0 0 0,1-1 0 0 0,-1 0 0 0 0,4 0-3 0 0,-4 0 30 0 0,1-1 0 0 0,-1 0-1 0 0,1 0 1 0 0,-1 0 0 0 0,0-1-1 0 0,1 1 1 0 0,-1-1 0 0 0,0 0-1 0 0,0 0 1 0 0,1-1 0 0 0,-1 1-1 0 0,0-1 1 0 0,0 0 0 0 0,-1 0-1 0 0,1-1 1 0 0,0 1 0 0 0,2-3-30 0 0,111-120 692 0 0,-86 81-615 0 0,-4 6-43 0 0,-1-1-1 0 0,-1-1 1 0 0,-3-1 0 0 0,-1 0-1 0 0,1-10-33 0 0,-8 10 9 0 0,-1-1 0 0 0,-3-1 0 0 0,-1 0 0 0 0,-2 0 0 0 0,-2-1-1 0 0,0-39-8 0 0,-5 81 8 0 0,1 0 0 0 0,-1-1-1 0 0,1 1 1 0 0,-1-1 0 0 0,0 1-1 0 0,0-1 1 0 0,0 1 0 0 0,0-1-1 0 0,0 1 1 0 0,-1 0 0 0 0,1-1-1 0 0,-1 1 1 0 0,1-1 0 0 0,-1 1-1 0 0,0 0 1 0 0,0 0-1 0 0,0-1 1 0 0,0 1 0 0 0,0 0-1 0 0,-1 0 1 0 0,1 0 0 0 0,-1 0-1 0 0,1 0 1 0 0,-1 0 0 0 0,0 1-1 0 0,0-1 1 0 0,0 1 0 0 0,0-1-1 0 0,0 1 1 0 0,0-1 0 0 0,0 1-1 0 0,0 0 1 0 0,0 0-1 0 0,-1 0 1 0 0,1 0 0 0 0,0 1-1 0 0,-1-1 1 0 0,1 1 0 0 0,0-1-1 0 0,-1 1 1 0 0,1 0 0 0 0,-1 0-1 0 0,1 0 1 0 0,-1 0 0 0 0,0 0-8 0 0,-3 5 6 0 0,1 0-1 0 0,0 0 1 0 0,0 0 0 0 0,0 0 0 0 0,0 1 0 0 0,1 0 0 0 0,0 0 0 0 0,0 0 0 0 0,1 0 0 0 0,-1 1 0 0 0,1-1 0 0 0,1 1 0 0 0,-1 0 0 0 0,1 0 0 0 0,0 0 0 0 0,1 0 0 0 0,0 0 0 0 0,0 1 0 0 0,1-1 0 0 0,-1 0 0 0 0,2 7-6 0 0,-2 32 165 0 0,2 1 1 0 0,2 0-1 0 0,2-1 0 0 0,8 29-165 0 0,-2-19 141 0 0,6 17-16 0 0,-4 2 0 0 0,-3 0 1 0 0,0 62-127 0 0,-15-74 36 0 0,5-60-33 0 0,0-2-19 0 0,0-1 4 0 0,0 0-10 0 0,0 0-5 0 0,0 0 6 0 0,0-26-628 0 0,4-98-2647 0 0,0 63-1437 0 0,-3 1-5724 0 0,-1 44 2387 0 0</inkml:trace>
  <inkml:trace contextRef="#ctx0" brushRef="#br0" timeOffset="114990.558">17381 2305 5585 0 0,'0'0'3288'0'0,"0"0"-1011"0"0,0 0-390 0 0,0 0 53 0 0,0 0-53 0 0,0 0-222 0 0,0 0-368 0 0,0 0-379 0 0,0 0-275 0 0,0 0-195 0 0,0 0-104 0 0,0 0-13 0 0,0 0 47 0 0,2 1 63 0 0,28 4 203 0 0,1-1 0 0 0,0-1 0 0 0,0-2 1 0 0,-1-1-1 0 0,15-3-644 0 0,257-44 729 0 0,-269 46-1186 0 0,28-3-39 0 0,-24-5-8238 0 0,-33 8-3249 0 0</inkml:trace>
  <inkml:trace contextRef="#ctx0" brushRef="#br0" timeOffset="123147.085">11887 3686 0 0 0,'0'0'796'0'0,"0"0"659"0"0,0 0 323 0 0,0 0 128 0 0,0 0-83 0 0,0 0-208 0 0,0 0-243 0 0,0 0-174 0 0,0 0-153 0 0,1-7-82 0 0,2-8-768 0 0,0 0 1149 0 0,0-3 5324 0 0,-7 195-4736 0 0,-5 125-1449 0 0,9-293-481 0 0,1 1 0 0 0,0 0 0 0 0,1-1-1 0 0,0 1 1 0 0,1-1 0 0 0,-1 1 0 0 0,2-1 0 0 0,-1 0 0 0 0,1 0-1 0 0,1-1 1 0 0,0 1 0 0 0,0-1 0 0 0,0 0 0 0 0,5 4-2 0 0,-7-11 19 0 0,0 1 1 0 0,0-1 0 0 0,0 0 0 0 0,1 0 0 0 0,-1 0-1 0 0,1-1 1 0 0,-1 1 0 0 0,0-1 0 0 0,1 1-1 0 0,-1-1 1 0 0,1-1 0 0 0,-1 1 0 0 0,1 0 0 0 0,-1-1-1 0 0,1 1 1 0 0,-1-1 0 0 0,0 0 0 0 0,1 0-1 0 0,-1-1 1 0 0,0 1 0 0 0,0-1 0 0 0,0 1 0 0 0,0-1-1 0 0,0 0 1 0 0,0 0 0 0 0,-1 0 0 0 0,1-1 0 0 0,0 1-1 0 0,-1-1 1 0 0,2-1-20 0 0,20-22 59 0 0,-1 0 1 0 0,-1-2-1 0 0,-1 0 0 0 0,-1-1 0 0 0,-2-2 1 0 0,-1 0-1 0 0,-1 0 0 0 0,-2-1 0 0 0,9-30-59 0 0,53-136 45 0 0,-67 179-29 0 0,-9 19-31 0 0,0 0-20 0 0,0 12-144 0 0,24 241 393 0 0,20 7-47 0 0,19 172-23 0 0,-58-147-34 0 0,-5-270-101 0 0,-1 0 1 0 0,-1 0-1 0 0,0-1 0 0 0,-1 1 0 0 0,-1 0 0 0 0,0-1 0 0 0,-1 0 1 0 0,-7 14-10 0 0,12-26 7 0 0,-1-1 1 0 0,1 1-1 0 0,-1 0 1 0 0,0-1-1 0 0,0 1 1 0 0,1-1 0 0 0,-1 1-1 0 0,0-1 1 0 0,0 1-1 0 0,-1-1 1 0 0,1 0 0 0 0,0 0-1 0 0,0 1 1 0 0,-1-1-1 0 0,1 0 1 0 0,0 0-1 0 0,-1 0 1 0 0,1 0 0 0 0,-1-1-1 0 0,1 1 1 0 0,-1 0-1 0 0,0-1 1 0 0,1 1-1 0 0,-1-1 1 0 0,0 1 0 0 0,0-1-1 0 0,1 0 1 0 0,-1 0-1 0 0,0 0 1 0 0,1 0-1 0 0,-1 0 1 0 0,0 0 0 0 0,0 0-1 0 0,1 0 1 0 0,-1-1-1 0 0,0 1 1 0 0,1-1-1 0 0,-1 1 1 0 0,0-1 0 0 0,1 0-1 0 0,-1 1 1 0 0,1-1-1 0 0,-1 0 1 0 0,1 0 0 0 0,-1 0-1 0 0,0-1-7 0 0,-52-66 20 0 0,43 41-40 0 0,0-1 0 0 0,2 0 0 0 0,2-1 1 0 0,0 0-1 0 0,2 0 0 0 0,1-1 0 0 0,1 1 0 0 0,2-1 1 0 0,1 0-1 0 0,1 1 0 0 0,2-1 0 0 0,1-3 20 0 0,1 8-16 0 0,0 1-1 0 0,2 0 1 0 0,1 0-1 0 0,1 0 1 0 0,0 1-1 0 0,2 0 0 0 0,1 1 1 0 0,1 1-1 0 0,0 0 1 0 0,9-9 16 0 0,-5 9-73 0 0,0 0 0 0 0,2 1 0 0 0,0 1 1 0 0,2 1-1 0 0,21-15 73 0 0,6 9-899 0 0,-37 21-3804 0 0,0 3-4589 0 0,-11 0-1681 0 0</inkml:trace>
  <inkml:trace contextRef="#ctx0" brushRef="#br0" timeOffset="123613.388">12749 3870 9946 0 0,'0'0'2221'0'0,"0"0"-634"0"0,0 0-436 0 0,0 0-70 0 0,0 0 54 0 0,0 0-21 0 0,0 0-126 0 0,0 0-132 0 0,0 0-117 0 0,0 0-60 0 0,0 0-5 0 0,0 0-41 0 0,15 0-56 0 0,48 0-48 0 0,20-14 801 0 0,67-20 206 0 0,-25 6-799 0 0,-119 25-1064 0 0,-20 5-6113 0 0,9-1 3781 0 0,1 1-3167 0 0,1-1-5211 0 0</inkml:trace>
  <inkml:trace contextRef="#ctx0" brushRef="#br0" timeOffset="124135.891">12729 4176 5761 0 0,'0'0'2313'0'0,"0"0"-508"0"0,0 0-218 0 0,0 0 4 0 0,0 0-26 0 0,0 0-177 0 0,0 0-312 0 0,0 0-296 0 0,0 0-158 0 0,0 0-38 0 0,0 0 23 0 0,0 0 42 0 0,0 0-14 0 0,11 0-43 0 0,94-7 1033 0 0,84-48 612 0 0,-100 40-2010 0 0,-21 7 427 0 0,-39 8-7758 0 0,-18 0 801 0 0,-9 0-5396 0 0</inkml:trace>
  <inkml:trace contextRef="#ctx0" brushRef="#br0" timeOffset="125904.805">13784 3767 4081 0 0,'0'0'2502'0'0,"0"0"-767"0"0,0 0-380 0 0,0 0-15 0 0,0 0 68 0 0,0 0 51 0 0,0 0-173 0 0,0 0-297 0 0,0 0-282 0 0,0 0-208 0 0,0 0-72 0 0,0 0 28 0 0,8-11 35 0 0,30-35 13 0 0,15 16 575 0 0,-34 25-689 0 0,18-9 22 0 0,0 2 0 0 0,1 2 0 0 0,1 1 1 0 0,-1 2-1 0 0,1 2 0 0 0,0 1 0 0 0,3 3-411 0 0,-41 0 17 0 0,1 1 0 0 0,0 0 0 0 0,0 0 0 0 0,-1 0 0 0 0,1 1 0 0 0,0-1 1 0 0,0 0-1 0 0,-1 1 0 0 0,1-1 0 0 0,0 1 0 0 0,-1 0 0 0 0,1-1 0 0 0,0 1 0 0 0,-1 0 0 0 0,1 0 0 0 0,-1 0 0 0 0,1 0 0 0 0,-1 0 0 0 0,0 0 1 0 0,1 1-1 0 0,-1-1 0 0 0,0 0 0 0 0,0 1 0 0 0,0-1 0 0 0,0 0 0 0 0,0 1 0 0 0,0 0 0 0 0,0-1 0 0 0,-1 1 0 0 0,1-1 0 0 0,-1 1 0 0 0,1 0 1 0 0,-1 0-1 0 0,1-1 0 0 0,-1 1 0 0 0,0 0 0 0 0,0 0 0 0 0,0-1 0 0 0,0 1 0 0 0,0 0 0 0 0,0 0-17 0 0,-22 73 618 0 0,-10-25-509 0 0,-2-1 0 0 0,-2-1 0 0 0,-2-3 0 0 0,-10 8-109 0 0,-98 125 112 0 0,108-89-106 0 0,37-86 1 0 0,1-1 0 0 0,-1 1 0 0 0,1 0 0 0 0,0 0 0 0 0,0-1 0 0 0,0 1 0 0 0,0 0 0 0 0,0 0 0 0 0,0-1 0 0 0,1 1 0 0 0,0 0 0 0 0,-1-1 0 0 0,1 1 0 0 0,0 0-1 0 0,0-1 1 0 0,0 1 0 0 0,1-1 0 0 0,-1 0 0 0 0,1 1 0 0 0,-1-1 0 0 0,1 0 0 0 0,0 0 0 0 0,0 0 0 0 0,0 0 0 0 0,0 0 0 0 0,0 0 0 0 0,0-1 0 0 0,0 1 0 0 0,1-1 0 0 0,-1 1 0 0 0,0-1 0 0 0,1 0 0 0 0,1 1-7 0 0,15 2 119 0 0,1-1 0 0 0,0-1 0 0 0,0 0 0 0 0,0-1 0 0 0,0-1 0 0 0,-1-1 0 0 0,1-1 0 0 0,0-1 0 0 0,0 0 0 0 0,-1-2 0 0 0,0 0 0 0 0,0-1 0 0 0,6-4-119 0 0,0 3 104 0 0,56-14 116 0 0,-81 21-271 0 0,3-5-2509 0 0,0 0-838 0 0,-1 3-2461 0 0,1-1-5706 0 0</inkml:trace>
  <inkml:trace contextRef="#ctx0" brushRef="#br0" timeOffset="126245.891">14413 4054 11787 0 0,'0'0'1808'0'0,"0"0"-784"0"0,0 0-480 0 0,0 0 19 0 0,0 0 187 0 0,0 0 166 0 0,0 0 29 0 0,0 0-90 0 0,0 0-119 0 0,0 0-117 0 0,0 0-103 0 0,0 0-78 0 0,0 0-49 0 0,29-5-20 0 0,139-26 342 0 0,56-28 1256 0 0,-166 37-2515 0 0,-57 21-666 0 0,1-5-13250 0 0,-5 5 5753 0 0</inkml:trace>
  <inkml:trace contextRef="#ctx0" brushRef="#br0" timeOffset="126583.445">14695 3730 11074 0 0,'0'0'1698'0'0,"0"0"-607"0"0,0 0-398 0 0,0 0 1 0 0,0 0 166 0 0,0 0 178 0 0,0 0 57 0 0,0 0-47 0 0,0 0-108 0 0,0 0-159 0 0,0 0-143 0 0,0 0-107 0 0,0 0-58 0 0,0 23-39 0 0,3 138 612 0 0,-15 24 75 0 0,-18-36-1135 0 0,30-145-117 0 0,3 38-1869 0 0,5-34-2074 0 0,7-5-3669 0 0,-11-3-3246 0 0</inkml:trace>
  <inkml:trace contextRef="#ctx0" brushRef="#br0" timeOffset="127154.388">15464 3546 10634 0 0,'0'0'1949'0'0,"0"0"-681"0"0,0 0-359 0 0,0 0 64 0 0,0 0 166 0 0,0 0 65 0 0,0 0-88 0 0,0 0-197 0 0,0 0-211 0 0,-25 34-160 0 0,-79 106-125 0 0,56-52 178 0 0,39-64-473 0 0,1 0 0 0 0,2 0 0 0 0,0 0-1 0 0,2 1 1 0 0,0 0 0 0 0,2 0 0 0 0,1 0-1 0 0,1 0 1 0 0,1 0-128 0 0,1-18 31 0 0,-1 0-1 0 0,1-1 1 0 0,1 0-1 0 0,0 1 1 0 0,0-1 0 0 0,0 0-1 0 0,0 0 1 0 0,1 0-1 0 0,0-1 1 0 0,0 0 0 0 0,1 1-1 0 0,-1-1 1 0 0,1-1-1 0 0,0 1 1 0 0,0-1 0 0 0,1 0-1 0 0,0 0 1 0 0,-1 0-1 0 0,1-1 1 0 0,0 0 0 0 0,1 0-1 0 0,-1 0 1 0 0,0-1-1 0 0,1 0 1 0 0,0 0 0 0 0,-1-1-1 0 0,1 0 1 0 0,0 0-1 0 0,0-1 1 0 0,-1 1 0 0 0,1-1-1 0 0,0-1 1 0 0,0 1-1 0 0,0-1 1 0 0,-1-1 0 0 0,7-1-31 0 0,-7 1 34 0 0,0-1 0 0 0,1 0 1 0 0,-1 0-1 0 0,-1-1 1 0 0,1 0-1 0 0,0 0 1 0 0,-1 0-1 0 0,0 0 0 0 0,0-1 1 0 0,0 0-1 0 0,-1 0 1 0 0,1-1-1 0 0,-1 1 1 0 0,-1-1-1 0 0,1 0 0 0 0,-1 0 1 0 0,0 0-1 0 0,0 0 1 0 0,-1 0-1 0 0,1-1 1 0 0,-1 1-1 0 0,-1-1 1 0 0,1 0-1 0 0,-1 1 0 0 0,-1-1 1 0 0,1 0-1 0 0,-1 0 1 0 0,0 0-1 0 0,-1 1 1 0 0,1-1-1 0 0,-1 0 0 0 0,-1 0 1 0 0,0-3-35 0 0,0 5-17 0 0,-1 0 0 0 0,1 1-1 0 0,-1-1 1 0 0,0 1 0 0 0,1 0 0 0 0,-2 0 0 0 0,1 0 0 0 0,0 0-1 0 0,-1 1 1 0 0,0-1 0 0 0,0 1 0 0 0,0 0 0 0 0,0 0 0 0 0,-1 0-1 0 0,1 1 1 0 0,-1-1 0 0 0,1 1 0 0 0,-1 0 0 0 0,0 0 0 0 0,0 1 0 0 0,0 0-1 0 0,0 0 1 0 0,0 0 0 0 0,0 0 0 0 0,0 1 0 0 0,-1-1 17 0 0,-7 1-92 0 0,1 0 0 0 0,-1 0 0 0 0,0 1 0 0 0,1 0 1 0 0,-1 1-1 0 0,1 1 0 0 0,0 0 0 0 0,0 1 0 0 0,0 0 1 0 0,-3 2 91 0 0,-76 47-1537 0 0,39-8-6190 0 0,40-33-3431 0 0</inkml:trace>
  <inkml:trace contextRef="#ctx0" brushRef="#br0" timeOffset="129649.78">16145 3465 1000 0 0,'0'0'1399'0'0,"0"0"45"0"0,0 0 249 0 0,0 0 245 0 0,0 0 57 0 0,0 0-130 0 0,0 0-290 0 0,0 0-344 0 0,0 0-282 0 0,0 0-203 0 0,0 0-109 0 0,0 0-72 0 0,0 0-41 0 0,8 0 1032 0 0,-23 120 2532 0 0,-41 54-3000 0 0,13-46-761 0 0,11-28-200 0 0,20 0 61 0 0,48-63-96 0 0,25-33 472 0 0,72-30 567 0 0,-84 5-818 0 0,-45 18-217 0 0,-5-9-3065 0 0,-2 8 2161 0 0,-7-6-6968 0 0,8 9 4505 0 0,-2-3-8196 0 0</inkml:trace>
  <inkml:trace contextRef="#ctx0" brushRef="#br0" timeOffset="130053.349">15770 3793 8290 0 0,'0'0'4066'0'0,"0"0"-2188"0"0,0 0-965 0 0,0 0-50 0 0,0 0 164 0 0,0 0 165 0 0,0 0 6 0 0,0 0-161 0 0,0 0-167 0 0,0 0-143 0 0,0 0-138 0 0,32-7-117 0 0,99-20-110 0 0,-14 6 267 0 0,-28 8-1333 0 0,-70 11-3237 0 0,0 2-3735 0 0,-10 0-4116 0 0</inkml:trace>
  <inkml:trace contextRef="#ctx0" brushRef="#br0" timeOffset="130446.589">16609 3727 11450 0 0,'0'0'1574'0'0,"0"0"-516"0"0,0 0-67 0 0,0 0 174 0 0,0 0 101 0 0,0 0-79 0 0,0 0-266 0 0,0 0-297 0 0,0 0-153 0 0,0 0-20 0 0,0 0 44 0 0,0 0 51 0 0,7 1 41 0 0,146-2 2522 0 0,-122-5-3227 0 0,15-4-43 0 0,-23-3-8366 0 0,-21 12-3369 0 0</inkml:trace>
  <inkml:trace contextRef="#ctx0" brushRef="#br0" timeOffset="135555.319">17233 3215 6561 0 0,'0'0'2214'0'0,"0"0"-716"0"0,0 0-290 0 0,0 0 62 0 0,0 0 167 0 0,0 0 30 0 0,0 0-209 0 0,0 0-269 0 0,0 0-295 0 0,0 0-234 0 0,0 0-132 0 0,11-2 188 0 0,-1 41 1474 0 0,-2 70-435 0 0,-9-96-1492 0 0,0 0 1 0 0,1 0-1 0 0,1 0 0 0 0,0-1 0 0 0,1 1 0 0 0,0 0 0 0 0,1 0 0 0 0,4 10-63 0 0,-6-18 39 0 0,0 0-1 0 0,1 0 1 0 0,0 0-1 0 0,0 0 0 0 0,0 0 1 0 0,1-1-1 0 0,0 1 1 0 0,0 0-1 0 0,0-1 0 0 0,0 0 1 0 0,1 0-1 0 0,-1 0 1 0 0,1 0-1 0 0,0-1 0 0 0,0 1 1 0 0,1-1-1 0 0,-1 0 0 0 0,0 0 1 0 0,1-1-1 0 0,0 0 1 0 0,0 1-1 0 0,0-1 0 0 0,0-1 1 0 0,0 1-1 0 0,0-1 1 0 0,0 0-1 0 0,1 0 0 0 0,3 0-38 0 0,100-16 1157 0 0,-49-7-841 0 0,-56 0-880 0 0,-4 4-3686 0 0,0 14 714 0 0,0 0-2967 0 0,0 1-4958 0 0</inkml:trace>
  <inkml:trace contextRef="#ctx0" brushRef="#br0" timeOffset="136054.895">17657 3108 6577 0 0,'0'0'3142'0'0,"0"0"-1403"0"0,0 0-634 0 0,0 0 12 0 0,0 0 161 0 0,0 0 127 0 0,0 0-48 0 0,0 0-237 0 0,0 0-294 0 0,0 0-252 0 0,0 0-167 0 0,0 0-76 0 0,-3 3 9 0 0,-1 3-96 0 0,0 1 1 0 0,0-1 0 0 0,0 1-1 0 0,1 0 1 0 0,0 0-1 0 0,1 1 1 0 0,0-1-1 0 0,0 1 1 0 0,0-1-1 0 0,1 1 1 0 0,0 0 0 0 0,1-1-1 0 0,-1 1 1 0 0,2 7-245 0 0,-5 25 523 0 0,-19 229 1306 0 0,-10-16-1360 0 0,14-55-283 0 0,10-173-165 0 0,9-27-5497 0 0,4-2 2270 0 0,-2 1-1691 0 0,1 3-6541 0 0</inkml:trace>
  <inkml:trace contextRef="#ctx0" brushRef="#br0" timeOffset="136471.945">17835 3775 17500 0 0,'0'0'1517'0'0,"0"0"-614"0"0,0 0-241 0 0,0 0 63 0 0,0 0 117 0 0,0 0 34 0 0,0 0-107 0 0,0 0-190 0 0,0 0-179 0 0,0 0-105 0 0,0 0-62 0 0,0 0-45 0 0,0 0-25 0 0,-1 11-15 0 0,-7 76 554 0 0,8-86-650 0 0,0-1-18 0 0,0 0-8 0 0,0 0-5 0 0,0 0-10 0 0,0 0-1 0 0,29-30 26 0 0,19-35-112 0 0,-48 64 83 0 0,0 1 1 0 0,0 0-20 0 0,0 0 8 0 0,-22 30 56 0 0,17-23-126 0 0,2-3-1946 0 0,2-7-2806 0 0,1-2-3592 0 0,0 2-2911 0 0</inkml:trace>
  <inkml:trace contextRef="#ctx0" brushRef="#br0" timeOffset="137200.08">18599 3322 8226 0 0,'0'0'2844'0'0,"0"0"-1357"0"0,0 0-532 0 0,0 0 127 0 0,0 0 222 0 0,0 0 144 0 0,0 0-77 0 0,0 0-217 0 0,0 0-254 0 0,0 0-202 0 0,0 0-153 0 0,0 0-120 0 0,-8-9-51 0 0,-29-26-42 0 0,33 32-262 0 0,1 1 0 0 0,-1-1 1 0 0,0 1-1 0 0,0 0 0 0 0,-1 0 1 0 0,1 0-1 0 0,0 0 0 0 0,-1 1 0 0 0,1 0 1 0 0,-1 0-1 0 0,1 0 0 0 0,-1 0 0 0 0,0 1 1 0 0,1 0-1 0 0,-1 0 0 0 0,-3 0-70 0 0,2 0 43 0 0,-11 0 25 0 0,0 1-1 0 0,1 1 1 0 0,-1 0 0 0 0,0 1 0 0 0,1 0 0 0 0,0 2-1 0 0,0 0 1 0 0,0 1 0 0 0,0 0 0 0 0,1 1 0 0 0,0 1-1 0 0,0 0 1 0 0,1 2 0 0 0,0-1 0 0 0,1 1 0 0 0,0 1-1 0 0,1 1 1 0 0,-6 6-68 0 0,13-11 3 0 0,0 0 0 0 0,1 1 0 0 0,-1-1 0 0 0,2 1 1 0 0,-1 1-1 0 0,1-1 0 0 0,0 0 0 0 0,1 1 0 0 0,-1-1 0 0 0,2 1 0 0 0,-1 0 0 0 0,2 0 0 0 0,-1 0 0 0 0,1-1 0 0 0,0 1 0 0 0,1 5-3 0 0,0-10 8 0 0,0 0 1 0 0,1 0-1 0 0,-1-1 0 0 0,1 1 0 0 0,-1 0 0 0 0,1-1 0 0 0,0 0 0 0 0,1 1 0 0 0,-1-1 0 0 0,1 0 0 0 0,-1 0 0 0 0,1 0 0 0 0,0 0 0 0 0,0-1 0 0 0,0 1 0 0 0,0-1 0 0 0,0 0 0 0 0,1 0 0 0 0,-1 0 0 0 0,1 0 0 0 0,0-1 0 0 0,-1 1 0 0 0,1-1 0 0 0,0 0 0 0 0,0 0 0 0 0,0 0 0 0 0,0-1 0 0 0,0 1-8 0 0,114-2 552 0 0,-98-6-476 0 0,-1 0 1 0 0,0-2 0 0 0,0 0 0 0 0,0-1-1 0 0,-2-1 1 0 0,1-1 0 0 0,-1-1 0 0 0,-1 0 0 0 0,0-1-1 0 0,-1 0 1 0 0,-1-2 0 0 0,0 1 0 0 0,-1-2-1 0 0,-1 0 1 0 0,0 0 0 0 0,6-14-77 0 0,60-93 163 0 0,-109 223 209 0 0,9 7-171 0 0,5 2 1 0 0,4-1 0 0 0,5 2 0 0 0,4 58-202 0 0,-2-105-146 0 0,-2-72-4027 0 0,6 6-3094 0 0,2 3-4866 0 0</inkml:trace>
  <inkml:trace contextRef="#ctx0" brushRef="#br0" timeOffset="139438.21">19356 3152 8034 0 0,'0'0'1711'0'0,"0"0"-568"0"0,0 0-44 0 0,0 0 252 0 0,0 0 237 0 0,0 0 15 0 0,0 0-231 0 0,0 0-345 0 0,0 0-300 0 0,0 0-182 0 0,0 0-83 0 0,0 0-43 0 0,2-2-29 0 0,8-5-27 0 0,-7 5-22 0 0,-3 2-25 0 0,-14 162 3117 0 0,-9-89-3241 0 0,-3-1-1 0 0,-4-2 1 0 0,-3-1-1 0 0,-2-1 1 0 0,-25 33-192 0 0,1 5 38 0 0,58-104-37 0 0,0-1-1 0 0,0 0 0 0 0,1 1 1 0 0,-1-1-1 0 0,0 1 0 0 0,0-1 0 0 0,1 1 1 0 0,-1-1-1 0 0,1 1 0 0 0,-1 0 1 0 0,1-1-1 0 0,-1 1 0 0 0,1 0 1 0 0,0-1-1 0 0,0 1 0 0 0,0 0 0 0 0,0-1 1 0 0,0 1-1 0 0,1 0 0 0 0,-1-1 1 0 0,0 1-1 0 0,1 0 0 0 0,-1-1 1 0 0,1 1-1 0 0,0 0 0 0 0,-1-1 0 0 0,1 1 1 0 0,0-1-1 0 0,0 0 0 0 0,0 1 1 0 0,0-1-1 0 0,0 0 0 0 0,0 1 1 0 0,0-1-1 0 0,1 0 0 0 0,0 1 0 0 0,79 8 267 0 0,89-20 156 0 0,-126 2-317 0 0,-34-30-3913 0 0,-7 9-3387 0 0,-3 22 1673 0 0,0 0-5676 0 0</inkml:trace>
  <inkml:trace contextRef="#ctx0" brushRef="#br0" timeOffset="139777.377">18855 3594 10530 0 0,'0'0'3274'0'0,"0"0"-1779"0"0,0 0-743 0 0,0 0 87 0 0,0 0 240 0 0,0 0 124 0 0,0 0-37 0 0,0 0-146 0 0,31-7-172 0 0,100-20-141 0 0,141-9 1413 0 0,-242 33-2522 0 0,17 0 701 0 0,-31 2-3879 0 0,0 1-3510 0 0,-14 0-4417 0 0</inkml:trace>
  <inkml:trace contextRef="#ctx0" brushRef="#br0" timeOffset="140271.346">19573 3060 12683 0 0,'0'0'1567'0'0,"0"0"-560"0"0,0 0-153 0 0,0 0 116 0 0,0 0 70 0 0,0 0-66 0 0,0 0-197 0 0,0 0-207 0 0,0 0-150 0 0,0 0-57 0 0,0 0-30 0 0,0 0-26 0 0,0 0 5 0 0,24-7-16 0 0,76-23-17 0 0,-6 18 690 0 0,-67 13-680 0 0,-25-1-270 0 0,0 0 0 0 0,-1 0-1 0 0,1 0 1 0 0,0 0-1 0 0,0 1 1 0 0,0-1-1 0 0,-1 0 1 0 0,1 1-1 0 0,0-1 1 0 0,0 1-1 0 0,-1 0 1 0 0,1-1-1 0 0,0 1 1 0 0,-1 0-1 0 0,1 0 1 0 0,-1 0-1 0 0,1 0 1 0 0,-1 1-1 0 0,0-1 1 0 0,1 0-1 0 0,-1 0 1 0 0,0 1-1 0 0,0-1 1 0 0,0 1 0 0 0,0-1-1 0 0,0 1 1 0 0,0-1-1 0 0,0 1 1 0 0,-1 0-1 0 0,1 0 1 0 0,0-1-1 0 0,-1 1 1 0 0,0 0-1 0 0,1 0 1 0 0,-1-1-1 0 0,0 1 1 0 0,0 0-1 0 0,0 0 1 0 0,0 0-1 0 0,0-1 1 0 0,0 1-1 0 0,-1 0 1 0 0,1 0-1 0 0,-1 1-18 0 0,-29 78 532 0 0,24-72-499 0 0,0 0-1 0 0,0 0 0 0 0,1 1 0 0 0,0 0 0 0 0,1 0 0 0 0,0 0 0 0 0,1 0 0 0 0,0 1 0 0 0,0 0 0 0 0,1-1 1 0 0,0 1-1 0 0,1 0 0 0 0,1 0 0 0 0,-1 3-32 0 0,4-11 41 0 0,-1 1 1 0 0,1-1 0 0 0,0 0-1 0 0,0 0 1 0 0,0-1 0 0 0,0 1-1 0 0,1 0 1 0 0,-1-1 0 0 0,1 0-1 0 0,-1 0 1 0 0,1 0 0 0 0,0 0-1 0 0,0-1 1 0 0,0 1-1 0 0,0-1 1 0 0,0 0 0 0 0,0 0-1 0 0,0-1 1 0 0,0 1 0 0 0,0-1-1 0 0,0 0 1 0 0,0 0 0 0 0,1 0-1 0 0,-1 0 1 0 0,0-1-1 0 0,0 0 1 0 0,0 0 0 0 0,2 0-42 0 0,12 0 97 0 0,63-13-35 0 0,-59 10-1370 0 0,-9 4-5744 0 0,-9 0-4815 0 0</inkml:trace>
  <inkml:trace contextRef="#ctx0" brushRef="#br0" timeOffset="146562.539">20451 3314 0 0 0,'0'0'548'0'0,"0"0"963"0"0,0 0 327 0 0,0 0 73 0 0,0 0-44 0 0,0 0-116 0 0,0 0-120 0 0,20-6-176 0 0,58-19-168 0 0,-43 11 548 0 0,-20 11 4249 0 0,-30 11-4160 0 0,-201 62-1198 0 0,117-29-607 0 0,97-38-120 0 0,0-1 1 0 0,1 1 0 0 0,-1 0 0 0 0,1 0 0 0 0,0 0-1 0 0,0 0 1 0 0,0 0 0 0 0,0 0 0 0 0,0 0 0 0 0,1 1-1 0 0,-1-1 1 0 0,1 0 0 0 0,0 0 0 0 0,0 0 0 0 0,0 1-1 0 0,1-1 1 0 0,-1 0 0 0 0,1 0 0 0 0,-1 0 0 0 0,1 1 0 0 0,2 0 8 0 0,0 0 1 0 0,-1 0 0 0 0,1-1 0 0 0,1 1 0 0 0,-1-1 0 0 0,1 0 0 0 0,-1 0 0 0 0,1 0 0 0 0,0 0 0 0 0,0 0 0 0 0,0-1 0 0 0,0 0 0 0 0,1 0 0 0 0,-1 0 0 0 0,0 0 0 0 0,1-1-1 0 0,0 0 1 0 0,-1 0 0 0 0,1 0 0 0 0,2 0-9 0 0,218 14 619 0 0,-192-7-507 0 0,-43 13 254 0 0,-220 101 8 0 0,198-103-373 0 0,18-11 0 0 0,-1 0-1 0 0,2 1 0 0 0,-1 1 0 0 0,1 0 0 0 0,1 0 0 0 0,0 2 1 0 0,1-1-1 0 0,0 1 0 0 0,-7 11 0 0 0,16-20 5 0 0,1 0 0 0 0,0 1 0 0 0,0-1 1 0 0,0 1-1 0 0,0-1 0 0 0,1 1 0 0 0,-1-1 0 0 0,1 1 0 0 0,0 0 0 0 0,0-1 1 0 0,0 1-1 0 0,1-1 0 0 0,-1 1 0 0 0,1-1 0 0 0,0 1 0 0 0,0-1 1 0 0,0 1-1 0 0,0-1 0 0 0,0 0 0 0 0,1 1 0 0 0,0-1 0 0 0,0 0 0 0 0,0 0 1 0 0,0 0-1 0 0,0 0 0 0 0,0-1 0 0 0,1 1 0 0 0,-1-1 0 0 0,1 1 0 0 0,0-1 1 0 0,0 0-1 0 0,0 0 0 0 0,0 0 0 0 0,0 0 0 0 0,0-1 0 0 0,1 1 1 0 0,-1-1-1 0 0,0 0 0 0 0,1 0 0 0 0,-1 0 0 0 0,1 0 0 0 0,-1 0 0 0 0,1-1 1 0 0,0 0-1 0 0,-1 0 0 0 0,1 0 0 0 0,-1 0 0 0 0,1 0 0 0 0,-1-1 1 0 0,1 0-1 0 0,0 0-5 0 0,108-6 234 0 0,-109 6-366 0 0,1-1 1 0 0,-1 0-1 0 0,0 0 0 0 0,1 0 0 0 0,-1 0 0 0 0,0 0 0 0 0,0 0 0 0 0,-1-1 0 0 0,1 0 0 0 0,0 1 0 0 0,-1-1 0 0 0,1 0 0 0 0,-1 0 0 0 0,0-1 1 0 0,0 1-1 0 0,-1 0 0 0 0,1-1 0 0 0,0 0 132 0 0,5-19-4137 0 0,-2-2-4011 0 0,-4 16-3265 0 0</inkml:trace>
  <inkml:trace contextRef="#ctx0" brushRef="#br0" timeOffset="147128.257">20387 2924 9058 0 0,'0'0'2456'0'0,"0"0"-1157"0"0,0 0-664 0 0,0 0-44 0 0,0 0 196 0 0,0 0 240 0 0,0 0 110 0 0,0 0-15 0 0,0 0-78 0 0,0 0-133 0 0,0 0-148 0 0,0 0-131 0 0,0 0-93 0 0,1 21-67 0 0,7 135 836 0 0,-41 555 1547 0 0,32-671-2821 0 0,-1-1 0 0 0,-3 1 0 0 0,-1-1 0 0 0,-1 0 0 0 0,-3 0-1 0 0,-1-1 1 0 0,-2 0 0 0 0,-1 0-34 0 0,-30 78 161 0 0,37-75-130 0 0,7-41-63 0 0,-3-18-4671 0 0,3 8-1237 0 0,0 5-5395 0 0</inkml:trace>
  <inkml:trace contextRef="#ctx0" brushRef="#br0" timeOffset="147856.949">21123 3226 5681 0 0,'0'0'3508'0'0,"0"0"-1723"0"0,0 0-912 0 0,0 0-29 0 0,0 0 299 0 0,0 0 326 0 0,0 0 120 0 0,0 0-132 0 0,0 0-298 0 0,0 0-316 0 0,0 0-231 0 0,0 0-150 0 0,13 1 1338 0 0,-16 20-1350 0 0,-1 0-1 0 0,0 1 1 0 0,-2-1 0 0 0,-1-1 0 0 0,0 1 0 0 0,-1-1-1 0 0,-2 0 1 0 0,-8 14-450 0 0,15-28 63 0 0,-171 303 581 0 0,107-175-616 0 0,52-100-131 0 0,17-77-7293 0 0,0 21-783 0 0,-2 14-2837 0 0</inkml:trace>
  <inkml:trace contextRef="#ctx0" brushRef="#br0" timeOffset="148280.697">20845 3255 5129 0 0,'0'0'3341'0'0,"0"0"-1274"0"0,0 0-701 0 0,0 0-18 0 0,0 0 208 0 0,0 0 174 0 0,0 0-60 0 0,0 0-289 0 0,0 0-373 0 0,0 0-350 0 0,0 0-213 0 0,0 0-143 0 0,0 0-72 0 0,1-3 573 0 0,74 122 2522 0 0,20 42-1859 0 0,-76-111-1298 0 0,-3 1 0 0 0,-1 1 1 0 0,-3 1-1 0 0,-2 1-168 0 0,8 2 35 0 0,-15-48 730 0 0,0-7-3305 0 0,3-12-11723 0 0,-5 9 2592 0 0</inkml:trace>
  <inkml:trace contextRef="#ctx0" brushRef="#br0" timeOffset="148713.547">21432 3388 14371 0 0,'0'0'1319'0'0,"0"0"-512"0"0,0 0-71 0 0,0 0 188 0 0,0 0 186 0 0,0 0 57 0 0,0 0-172 0 0,0 0-267 0 0,0 0-236 0 0,0 0-164 0 0,0 0-76 0 0,0 0-15 0 0,0 0-7 0 0,29-4 1294 0 0,178 1 384 0 0,-141-12-2236 0 0,-66 14-1286 0 0,-8-2-9172 0 0,5 3-725 0 0</inkml:trace>
  <inkml:trace contextRef="#ctx0" brushRef="#br0" timeOffset="149007.4">21374 3642 9498 0 0,'0'0'1479'0'0,"0"0"-468"0"0,0 0-3 0 0,0 0 247 0 0,0 0 171 0 0,0 0-33 0 0,0 0-198 0 0,0 0-237 0 0,0 0-177 0 0,0 0-102 0 0,0 0-55 0 0,0 0-10 0 0,0 0 7 0 0,6 4-23 0 0,73 21 1485 0 0,65-31-392 0 0,-101 2-1605 0 0,-1 1-1613 0 0,-15-3-6709 0 0,-22 3-3816 0 0</inkml:trace>
  <inkml:trace contextRef="#ctx0" brushRef="#br0" timeOffset="166966.841">11630 5372 0 0 0,'0'0'1099'0'0,"0"0"552"0"0,0 0 99 0 0,0 0-143 0 0,0 0-135 0 0,0 0-93 0 0,0 0-75 0 0,0 0-68 0 0,2-6-58 0 0,10-31 1899 0 0,-12 36-2246 0 0,-18-17 3741 0 0,-29 10-3087 0 0,38 8-1421 0 0,0 1 0 0 0,0-1 1 0 0,0 2-1 0 0,0-1 0 0 0,1 1 0 0 0,-1 0 1 0 0,1 1-1 0 0,-1 0 0 0 0,1 0 0 0 0,0 1 1 0 0,0 0-1 0 0,0 0 0 0 0,1 1 0 0 0,-1 0 1 0 0,1 0-1 0 0,0 1 0 0 0,-3 3-64 0 0,-5 3 65 0 0,1 1 0 0 0,1 0 0 0 0,0 1 0 0 0,1 0 0 0 0,0 0 0 0 0,1 2 0 0 0,1-1 0 0 0,0 2 1 0 0,-2 6-66 0 0,5-6 58 0 0,0 0-1 0 0,2 1 1 0 0,0-1 0 0 0,1 1 0 0 0,0 0 0 0 0,2 1 0 0 0,0-1 0 0 0,1 3-58 0 0,0-16 27 0 0,1 0 0 0 0,1 0 1 0 0,-1-1-1 0 0,1 1 0 0 0,-1 0 0 0 0,1-1 0 0 0,0 1 0 0 0,1 0 0 0 0,-1-1 0 0 0,1 1 0 0 0,0-1 0 0 0,0 0 0 0 0,1 0 0 0 0,-1 1 0 0 0,1-1 0 0 0,0-1 0 0 0,0 1 0 0 0,0 0 0 0 0,0-1 0 0 0,1 0 0 0 0,-1 0 0 0 0,1 0 0 0 0,0 0 0 0 0,0 0 0 0 0,0-1 0 0 0,1 1 1 0 0,-1-1-1 0 0,0-1 0 0 0,1 1 0 0 0,-1 0 0 0 0,1-1 0 0 0,0 0 0 0 0,1 0-27 0 0,4 1 63 0 0,1-1 0 0 0,-1-1 1 0 0,1 1-1 0 0,-1-2 0 0 0,1 0 1 0 0,-1 0-1 0 0,1 0 0 0 0,-1-2 0 0 0,0 1 1 0 0,0-1-1 0 0,0-1 0 0 0,0 0 1 0 0,0 0-1 0 0,-1-1 0 0 0,0 0 0 0 0,0 0 1 0 0,0-1-1 0 0,0-1 0 0 0,-1 1 1 0 0,0-1-1 0 0,-1-1 0 0 0,0 1 0 0 0,5-7-63 0 0,2-3 28 0 0,0-2 0 0 0,-1 1-1 0 0,-1-2 1 0 0,-1 0 0 0 0,0 0-1 0 0,-2-1 1 0 0,0 0 0 0 0,-2-1 0 0 0,0 1-1 0 0,1-13-27 0 0,-7 31 2 0 0,2-10 10 0 0,0-1-1 0 0,-1 1 1 0 0,0-1 0 0 0,-1 1-1 0 0,0-1 1 0 0,-1 1 0 0 0,-1-1-1 0 0,0 1 1 0 0,-1-3-12 0 0,2 16-2 0 0,-1 0 0 0 0,1 1 0 0 0,0-1 0 0 0,0 0 0 0 0,0 0-1 0 0,-1 0 1 0 0,1 0 0 0 0,0 1 0 0 0,0-1 0 0 0,-1 0 0 0 0,1 0 0 0 0,0 0 0 0 0,-1 0 0 0 0,1 0 0 0 0,0 0 0 0 0,0 0 0 0 0,-1 0 0 0 0,1 0 0 0 0,0 0-1 0 0,-1 0 1 0 0,1 0 0 0 0,0 0 0 0 0,0 0 0 0 0,-1 0 0 0 0,1 0 0 0 0,0 0 0 0 0,0 0 0 0 0,-1 0 0 0 0,1 0 0 0 0,0 0 0 0 0,-1 0 0 0 0,1-1 0 0 0,0 1-1 0 0,0 0 1 0 0,0 0 0 0 0,-1 0 0 0 0,1 0 0 0 0,0-1 0 0 0,0 1 0 0 0,-1 0 0 0 0,1 0 0 0 0,0-1 0 0 0,0 1 0 0 0,0 0 2 0 0,-4 30-52 0 0,4-22 69 0 0,0 3-6 0 0,0-1-1 0 0,0 0 1 0 0,1 1 0 0 0,0-1 0 0 0,0 0 0 0 0,1 0 0 0 0,1 0 0 0 0,0 0 0 0 0,0 0 0 0 0,2 2-11 0 0,1 1 10 0 0,1 1 0 0 0,0-2 0 0 0,1 1 0 0 0,0-1 0 0 0,1 0 0 0 0,1 0 1 0 0,0-1-1 0 0,0-1 0 0 0,1 0 0 0 0,0 0 0 0 0,1-1 0 0 0,0 0 1 0 0,5 2-11 0 0,11-2-236 0 0,-1-37-4655 0 0,-15-1 45 0 0,1-3-5554 0 0,-7 23 3144 0 0</inkml:trace>
  <inkml:trace contextRef="#ctx0" brushRef="#br0" timeOffset="167361.965">12029 5203 1312 0 0,'0'0'2720'0'0,"0"0"-265"0"0,0 0-235 0 0,0 0-217 0 0,0 0-177 0 0,0 0-179 0 0,0 0-239 0 0,0 0-207 0 0,0 0-120 0 0,0 0-38 0 0,0 0-51 0 0,0 0-85 0 0,0 0-92 0 0,14 5-118 0 0,43 19-80 0 0,-30 16 239 0 0,-23-28-619 0 0,11 33 79 0 0,-2 1 0 0 0,-2 0-1 0 0,-2 1 1 0 0,-2 0 0 0 0,-2 1-1 0 0,-2-1 1 0 0,-2 16-316 0 0,-1-54-72 0 0,0-1 0 0 0,-1 1 0 0 0,0-1 0 0 0,0 1 0 0 0,-1-1 0 0 0,0 0 0 0 0,0 1 0 0 0,-1-1 0 0 0,0 0 0 0 0,0-1 0 0 0,-1 1 0 0 0,0 0 0 0 0,-1-1 1 0 0,0 0-1 0 0,0 0 0 0 0,0 0 0 0 0,-1-1 0 0 0,1 0 0 0 0,-2 0 0 0 0,1 0 0 0 0,-1-1 0 0 0,0 0 0 0 0,0 0 0 0 0,-5 2 72 0 0,-41 14-4011 0 0,29-12-3343 0 0,11-5-4065 0 0</inkml:trace>
  <inkml:trace contextRef="#ctx0" brushRef="#br0" timeOffset="167741.822">11352 5063 152 0 0,'0'0'1664'0'0,"0"0"-171"0"0,0 0 72 0 0,0 0 229 0 0,0 0 244 0 0,0 0 141 0 0,0 0-135 0 0,0 0-283 0 0,0 0-334 0 0,0 0-310 0 0,0 0-216 0 0,0 0-165 0 0,-32 33-89 0 0,-96 106-41 0 0,89-75-10 0 0,31-17-51 0 0,2 1 0 0 0,3-1-1 0 0,1 1 1 0 0,2 0 0 0 0,3 8-545 0 0,0-35 41 0 0,1 1 1 0 0,0-1 0 0 0,2 0-1 0 0,0-1 1 0 0,1 1-1 0 0,2-1 1 0 0,0 0 0 0 0,1-1-1 0 0,0 0 1 0 0,2-1 0 0 0,0 0-1 0 0,1-1 1 0 0,1 0-1 0 0,8 6-41 0 0,-14-15-118 0 0,1-1 0 0 0,0-1-1 0 0,0 1 1 0 0,0-2 0 0 0,1 1-1 0 0,0-1 1 0 0,0-1-1 0 0,0 0 1 0 0,1 0 0 0 0,0-1-1 0 0,-1 0 1 0 0,1-1 0 0 0,11 1 118 0 0,13 1-3868 0 0,-1-3-3371 0 0,-20-1-4142 0 0</inkml:trace>
  <inkml:trace contextRef="#ctx0" brushRef="#br0" timeOffset="170714.606">12955 5023 1328 0 0,'0'0'2219'0'0,"0"0"-314"0"0,0 0-203 0 0,0 0 33 0 0,0 0 38 0 0,0 0-48 0 0,0 0-237 0 0,0 0-386 0 0,0 0-337 0 0,0 0-177 0 0,0 0-26 0 0,0 9 36 0 0,0 390 4459 0 0,-18-259-4667 0 0,16-131-398 0 0,1-1-1 0 0,-1 1 1 0 0,0-1 0 0 0,-1 0-1 0 0,0 0 1 0 0,-1 0 0 0 0,1 0 0 0 0,-1 0-1 0 0,-1-1 1 0 0,0 1 0 0 0,0-1-1 0 0,0-1 1 0 0,-1 1 0 0 0,-2 1 8 0 0,5-47-17057 0 0,5 31 11293 0 0</inkml:trace>
  <inkml:trace contextRef="#ctx0" brushRef="#br0" timeOffset="171027.422">12795 5107 3569 0 0,'0'0'2604'0'0,"0"0"-1159"0"0,0 0-568 0 0,0 0 198 0 0,0 0 389 0 0,0 0 259 0 0,0 0-25 0 0,0 0-270 0 0,0 0-307 0 0,0 0-201 0 0,0 0-112 0 0,0 0-91 0 0,0 0-62 0 0,26-13-37 0 0,83-40-54 0 0,38 2 1146 0 0,-100 40-1582 0 0,1 1 1 0 0,1 3 0 0 0,-1 2 0 0 0,1 2 0 0 0,10 2-129 0 0,-70 23-2758 0 0,-12-6-4205 0 0,15-11 1709 0 0,2 0-3411 0 0</inkml:trace>
  <inkml:trace contextRef="#ctx0" brushRef="#br0" timeOffset="171420.332">12808 5431 4177 0 0,'0'0'2910'0'0,"0"0"-1220"0"0,0 0-484 0 0,0 0 136 0 0,0 0 216 0 0,0 0 33 0 0,0 0-199 0 0,0 0-232 0 0,0 0-154 0 0,0 0-78 0 0,0 0-45 0 0,0 0-95 0 0,19 0-110 0 0,61-4-65 0 0,18-14 817 0 0,65-14-459 0 0,-111 31-2002 0 0,-50 10-4145 0 0,-2-7 1311 0 0,0 2-7345 0 0</inkml:trace>
  <inkml:trace contextRef="#ctx0" brushRef="#br0" timeOffset="171708.77">13520 5487 14467 0 0,'0'0'874'0'0,"0"0"-382"0"0,0 0-190 0 0,0 0 143 0 0,0 0 180 0 0,0 0 91 0 0,0 0-72 0 0,0 0-224 0 0,0 0-176 0 0,-11 31-130 0 0,-33 98-80 0 0,33-83-115 0 0,11-42-467 0 0,0 7 330 0 0,4-8-7996 0 0,-2-3-2102 0 0</inkml:trace>
  <inkml:trace contextRef="#ctx0" brushRef="#br0" timeOffset="171709.77">13480 5078 14115 0 0,'0'0'1136'0'0,"0"0"-632"0"0,0 0-344 0 0,0 0-72 0 0,0 0-64 0 0,0 0-296 0 0,0 0-136 0 0,0 0-104 0 0,0 0-152 0 0,0 0-168 0 0,0 0-1057 0 0,0 0-2808 0 0,0 0-2056 0 0</inkml:trace>
  <inkml:trace contextRef="#ctx0" brushRef="#br0" timeOffset="172136.035">13688 5674 12291 0 0,'0'0'2019'0'0,"0"0"-718"0"0,0 0-244 0 0,0 0 63 0 0,0 0-29 0 0,0 0-139 0 0,0 0-252 0 0,0 0-261 0 0,0 0-128 0 0,0 0-37 0 0,0 0-16 0 0,0 0-37 0 0,0 0-24 0 0,8-19-35 0 0,27-59-54 0 0,-32 68-89 0 0,1 0 0 0 0,1 0 1 0 0,0 1-1 0 0,0-1 0 0 0,0 1 1 0 0,1 0-1 0 0,1 1 1 0 0,0-1-1 0 0,0 2 0 0 0,6-7-19 0 0,-12 13-13 0 0,0 0 0 0 0,0-1-1 0 0,0 1 1 0 0,1 0 0 0 0,-1 0-1 0 0,0 0 1 0 0,1 0 0 0 0,-1 0 0 0 0,0 0-1 0 0,1 0 1 0 0,0 1 0 0 0,-1-1-1 0 0,1 0 1 0 0,-1 1 0 0 0,1-1 0 0 0,0 1-1 0 0,-1-1 1 0 0,1 1 0 0 0,0 0-1 0 0,-1 0 1 0 0,1 0 0 0 0,0 0-1 0 0,-1 0 1 0 0,1 0 0 0 0,0 1 0 0 0,0-1-1 0 0,-1 0 1 0 0,1 1 0 0 0,-1-1-1 0 0,1 1 1 0 0,0 0 0 0 0,-1-1 0 0 0,1 1-1 0 0,-1 0 1 0 0,0 0 0 0 0,1 0-1 0 0,-1 0 1 0 0,0 0 0 0 0,1 0-1 0 0,-1 1 1 0 0,0-1 0 0 0,0 0 0 0 0,0 1-1 0 0,0-1 1 0 0,0 1 0 0 0,0-1-1 0 0,-1 1 1 0 0,1-1 0 0 0,0 1 0 0 0,-1-1-1 0 0,1 1 1 0 0,-1 0 0 0 0,0-1-1 0 0,1 1 1 0 0,-1 0 0 0 0,0-1 0 0 0,0 1-1 0 0,0 0 1 0 0,0 0 0 0 0,0 0 13 0 0,41 67 461 0 0,-39-68-382 0 0,0-1 1 0 0,0 1-1 0 0,0-1 0 0 0,0 0 0 0 0,0 1 1 0 0,0-1-1 0 0,0 0 0 0 0,0 0 0 0 0,0 0 1 0 0,0-1-1 0 0,0 1 0 0 0,0 0 0 0 0,0-1 1 0 0,0 0-1 0 0,0 1 0 0 0,0-1 0 0 0,-1 0 1 0 0,1 0-1 0 0,0 0 0 0 0,0 0 0 0 0,-1 0 1 0 0,1 0-1 0 0,0 0 0 0 0,-1-1 0 0 0,1 1 1 0 0,-1-1-1 0 0,0 1 0 0 0,2-2-79 0 0,3-4 87 0 0,0 0-1 0 0,-1-1 0 0 0,0 1 1 0 0,0-1-1 0 0,-1 0 0 0 0,1-1 1 0 0,-2 1-1 0 0,1-1 0 0 0,-1 1 0 0 0,-1-1 1 0 0,2-6-87 0 0,3 1-1482 0 0,-3 10-1799 0 0,1 3-4104 0 0,-3 1-4242 0 0</inkml:trace>
  <inkml:trace contextRef="#ctx0" brushRef="#br0" timeOffset="173235.525">14373 5354 7794 0 0,'0'0'3164'0'0,"0"0"-1275"0"0,0 0-616 0 0,0 0-132 0 0,0 0-99 0 0,0 0-151 0 0,0 0-172 0 0,0 0-215 0 0,0 0-130 0 0,0 0-76 0 0,0 0-31 0 0,0 0-41 0 0,-22 15-42 0 0,-65 50-46 0 0,54-24-18 0 0,32-34-97 0 0,-1-2 10 0 0,1-1 0 0 0,0 0-1 0 0,1 1 1 0 0,-1-1 0 0 0,1 0 0 0 0,-1 1 0 0 0,1-1 0 0 0,1 1-1 0 0,-1-1 1 0 0,1 1 0 0 0,-1-1 0 0 0,1 0 0 0 0,1 0 0 0 0,-1 1 0 0 0,1-1-1 0 0,-1 0 1 0 0,1 0 0 0 0,0 0 0 0 0,0 0 0 0 0,1-1 0 0 0,-1 1-1 0 0,1 0 1 0 0,0-1 0 0 0,0 0 0 0 0,0 0 0 0 0,0 0 0 0 0,1 0-1 0 0,-1 0 1 0 0,1-1 0 0 0,0 1 0 0 0,0-1 0 0 0,0 0 0 0 0,0 0-1 0 0,0 0 1 0 0,0-1 0 0 0,0 0 0 0 0,1 1 0 0 0,-1-2 0 0 0,0 1-1 0 0,1 0 1 0 0,-1-1 0 0 0,1 0 0 0 0,-1 0 0 0 0,0 0 0 0 0,2-1-33 0 0,2 1 122 0 0,0-1-1 0 0,-1 0 1 0 0,1 0 0 0 0,-1 0 0 0 0,1-1 0 0 0,-1-1 0 0 0,0 1 0 0 0,1-1 0 0 0,-2 0 0 0 0,1-1 0 0 0,0 0 0 0 0,-1 0-1 0 0,1 0 1 0 0,-1-1 0 0 0,0 0 0 0 0,-1 0 0 0 0,6-6-122 0 0,105-147 1373 0 0,-84 106-1224 0 0,-16 29-184 0 0,0-1 0 0 0,-2-1 0 0 0,0 0 0 0 0,-2-1 0 0 0,-1 0 0 0 0,-1-1 0 0 0,-1 0 0 0 0,-2 0 0 0 0,0-1 1 0 0,-2 0-1 0 0,0-12 35 0 0,-4 24-106 0 0,-1 1 0 0 0,-1 0 0 0 0,0-1 0 0 0,-1 1 1 0 0,-1 0-1 0 0,0 0 0 0 0,-1 1 0 0 0,-1-1 0 0 0,-1-1 106 0 0,4 10-30 0 0,-1 1 0 0 0,1 0 0 0 0,-1 0 0 0 0,0 0 0 0 0,0 0 0 0 0,-1 1 0 0 0,0 0 0 0 0,0-1 0 0 0,0 1 0 0 0,0 0 0 0 0,0 1 0 0 0,-1-1 0 0 0,1 1 0 0 0,-1 0 0 0 0,0 0 0 0 0,0 0 0 0 0,-1 1 0 0 0,1 0 0 0 0,0 0 0 0 0,-1 0 0 0 0,1 1 0 0 0,-1-1 0 0 0,0 1 0 0 0,1 1 0 0 0,-4-1 30 0 0,-1 1-10 0 0,0 0 0 0 0,1 1 1 0 0,-1 0-1 0 0,1 1 1 0 0,-1 0-1 0 0,1 0 0 0 0,0 1 1 0 0,0 0-1 0 0,0 0 0 0 0,0 1 1 0 0,1 1-1 0 0,-1-1 1 0 0,1 1-1 0 0,0 1 0 0 0,0 0 1 0 0,1 0-1 0 0,0 0 0 0 0,0 1 1 0 0,-4 4 9 0 0,1 1 45 0 0,1 1-1 0 0,0 0 1 0 0,1 1 0 0 0,0-1-1 0 0,1 1 1 0 0,1 1 0 0 0,0-1 0 0 0,1 1-1 0 0,1 0 1 0 0,0 0 0 0 0,1 1-1 0 0,0-1 1 0 0,1 1 0 0 0,1 0 0 0 0,1-1-1 0 0,0 1 1 0 0,1 0 0 0 0,1-1-1 0 0,3 15-44 0 0,2-10 126 0 0,1 0-1 0 0,2-1 0 0 0,0 0 1 0 0,0-1-1 0 0,2 0 1 0 0,0-1-1 0 0,1 0 0 0 0,1-1 1 0 0,0 0-1 0 0,1-2 0 0 0,1 1 1 0 0,1-2-1 0 0,6 5-125 0 0,33 25 514 0 0,3-2 0 0 0,1-3 0 0 0,44 21-514 0 0,-33-16 61 0 0,-66-40 106 0 0,1 0-1097 0 0,-5-2-3479 0 0,0 0-3448 0 0,-1-4-4077 0 0</inkml:trace>
  <inkml:trace contextRef="#ctx0" brushRef="#br0" timeOffset="175641.588">15569 4990 4521 0 0,'0'0'3147'0'0,"0"0"-627"0"0,0 0-535 0 0,0 0-195 0 0,0 0-96 0 0,0 0-105 0 0,0 0-239 0 0,0 0-280 0 0,0 0-264 0 0,0 0-246 0 0,0 0-175 0 0,-1-3-123 0 0,-5-7-80 0 0,4 8-50 0 0,2 13 280 0 0,31 92 1500 0 0,-17-23-1447 0 0,-3 0 1 0 0,-3 0-1 0 0,-5 1 0 0 0,-5 72-465 0 0,1-50-267 0 0,37-100-2295 0 0,-2-33-2689 0 0,-21 15-1818 0 0,-5 10-3704 0 0</inkml:trace>
  <inkml:trace contextRef="#ctx0" brushRef="#br0" timeOffset="176263.445">15971 5078 8090 0 0,'0'0'2166'0'0,"0"0"-924"0"0,0 0-541 0 0,0 0-89 0 0,0 0 203 0 0,0 0 275 0 0,0 0 121 0 0,0 0-26 0 0,0 0-153 0 0,0 0-200 0 0,0 0-158 0 0,0 0-80 0 0,0 0-51 0 0,8 19-40 0 0,28 61-2 0 0,17 20 1030 0 0,40 116-46 0 0,-75-146-1261 0 0,-2 12-18 0 0,-3-90 1329 0 0,27-92-1048 0 0,43-174-311 0 0,-38 148-881 0 0,-44 126 509 0 0,4-10-1293 0 0,-4 6-2461 0 0,-1 0-4330 0 0,0 3-3215 0 0</inkml:trace>
  <inkml:trace contextRef="#ctx0" brushRef="#br0" timeOffset="176729.126">15936 4783 7778 0 0,'0'0'2145'0'0,"0"0"-438"0"0,0 0-61 0 0,0 0 139 0 0,0 0 7 0 0,0 0-188 0 0,0 0-374 0 0,0 0-422 0 0,0 0-288 0 0,0 0-182 0 0,0 0-120 0 0,0 0-59 0 0,0 0-14 0 0,2 1 33 0 0,33 6 505 0 0,0-1 1 0 0,1-1-1 0 0,0-3 0 0 0,0-1 1 0 0,10-1-684 0 0,80 4 477 0 0,-23 7-385 0 0,-115-15 1467 0 0,-99-91-1212 0 0,53 30-353 0 0,34 16-1803 0 0,24 49 762 0 0,7 0-10414 0 0,-3 0-473 0 0</inkml:trace>
  <inkml:trace contextRef="#ctx0" brushRef="#br0" timeOffset="177304.638">16786 4890 1552 0 0,'0'0'2389'0'0,"0"0"-303"0"0,0 0-43 0 0,0 0 127 0 0,0 0 55 0 0,0 0-130 0 0,0 0-261 0 0,0 0-354 0 0,0 0-299 0 0,0 0-233 0 0,0 0-195 0 0,0 0-142 0 0,0 0-93 0 0,0-5-86 0 0,-1-17-64 0 0,-2 97 1606 0 0,-13 440 17 0 0,14-386-2433 0 0,2-129 261 0 0,0 0-35 0 0,0 0-64 0 0,0 0-111 0 0,0 0-149 0 0,0 0-192 0 0,2-7-10588 0 0,1 3-28 0 0</inkml:trace>
  <inkml:trace contextRef="#ctx0" brushRef="#br0" timeOffset="179818.944">17491 5247 0 0 0,'0'0'1362'0'0,"0"0"202"0"0,0 0 191 0 0,0 0 19 0 0,0 0-103 0 0,0 0-164 0 0,0 0-180 0 0,0 0-120 0 0,9-5-70 0 0,27-14-19 0 0,-28 14 6 0 0,-8 5-10 0 0,0 0-49 0 0,0 0-86 0 0,0 0-109 0 0,0 0-96 0 0,0 0-96 0 0,-113 15 1852 0 0,-18 62-2372 0 0,126-73-161 0 0,1 0-1 0 0,-1 0 1 0 0,1 0-1 0 0,0 1 1 0 0,0 0-1 0 0,0-1 1 0 0,0 2-1 0 0,1-1 1 0 0,0 0-1 0 0,0 0 1 0 0,0 1 0 0 0,1 0-1 0 0,0-1 1 0 0,0 1-1 0 0,0 0 1 0 0,1 0-1 0 0,0 0 1 0 0,0 0-1 0 0,0 1 1 0 0,1-1-1 0 0,0 0 1 0 0,0 0-1 0 0,1 3 4 0 0,0-6 4 0 0,0 0-1 0 0,0 0 0 0 0,1 0 1 0 0,-1 0-1 0 0,0 0 0 0 0,1-1 1 0 0,0 1-1 0 0,0-1 0 0 0,0 1 0 0 0,0-1 1 0 0,0 0-1 0 0,0 0 0 0 0,1 0 1 0 0,-1 0-1 0 0,1 0 0 0 0,-1 0 1 0 0,1-1-1 0 0,0 1 0 0 0,-1-1 1 0 0,1 1-1 0 0,0-1 0 0 0,0 0 1 0 0,0-1-1 0 0,0 1 0 0 0,0 0 0 0 0,0-1 1 0 0,0 1-1 0 0,1-1 0 0 0,-1 0 1 0 0,0 0-4 0 0,92-16 286 0 0,72-102-97 0 0,-167 117-201 0 0,1 0-1 0 0,0 0 1 0 0,0 0 0 0 0,0-1-1 0 0,0 1 1 0 0,0 0-1 0 0,0 0 1 0 0,0 0-1 0 0,1 1 1 0 0,-1-1 0 0 0,0 0-1 0 0,0 0 1 0 0,1 1-1 0 0,-1-1 1 0 0,0 0 0 0 0,1 1-1 0 0,-1-1 1 0 0,1 1-1 0 0,-1 0 1 0 0,1 0-1 0 0,-1-1 1 0 0,0 1 0 0 0,1 0-1 0 0,-1 0 1 0 0,1 0-1 0 0,-1 1 1 0 0,1-1 0 0 0,-1 0-1 0 0,1 0 1 0 0,-1 1-1 0 0,1-1 1 0 0,-1 1 0 0 0,0-1-1 0 0,1 1 1 0 0,-1 0-1 0 0,0 0 1 0 0,0-1-1 0 0,1 1 1 0 0,-1 0 0 0 0,0 0-1 0 0,0 0 1 0 0,0 0-1 0 0,0 0 1 0 0,0 1 0 0 0,0-1-1 0 0,0 0 1 0 0,-1 0-1 0 0,1 0 1 0 0,0 1-1 0 0,-1-1 1 0 0,1 1 0 0 0,0 0 12 0 0,0 3-3 0 0,1-1 0 0 0,-1 0 1 0 0,1 0-1 0 0,0-1 1 0 0,0 1-1 0 0,0 0 0 0 0,0 0 1 0 0,1-1-1 0 0,0 0 1 0 0,0 1-1 0 0,0-1 0 0 0,0 0 1 0 0,0 0-1 0 0,0-1 0 0 0,1 1 1 0 0,-1-1-1 0 0,1 0 1 0 0,0 1-1 0 0,0-2 0 0 0,0 1 1 0 0,0 0-1 0 0,0-1 1 0 0,0 0-1 0 0,0 0 0 0 0,0 0 1 0 0,1 0-1 0 0,0-1 3 0 0,10-4 61 0 0,0 0 1 0 0,0-1-1 0 0,-1-1 1 0 0,0-1-1 0 0,0 0 1 0 0,-1 0-1 0 0,1-2 0 0 0,-2 1 1 0 0,1-2-1 0 0,-1 0 1 0 0,-1 0-1 0 0,0-1 0 0 0,0 0 1 0 0,-1-1-1 0 0,-1 0 1 0 0,0-1-1 0 0,0 0 1 0 0,-2 0-1 0 0,5-10-61 0 0,13-25 71 0 0,-2-1 0 0 0,-2-2 0 0 0,-3 0 1 0 0,-1-1-1 0 0,-3 0 0 0 0,-2-1 0 0 0,-3-1 0 0 0,-1-14-71 0 0,8-167 40 0 0,-15 234-32 0 0,-1 0 0 0 0,0 0-1 0 0,0 1 1 0 0,0-1 0 0 0,0 0-1 0 0,0 0 1 0 0,0 1 0 0 0,0-1 0 0 0,0 0-1 0 0,0 0 1 0 0,0 1 0 0 0,0-1-1 0 0,0 0 1 0 0,-1 1 0 0 0,1-1-1 0 0,0 0 1 0 0,0 0 0 0 0,-1 1-1 0 0,1-1 1 0 0,-1 1 0 0 0,1-1-1 0 0,0 0 1 0 0,-1 1 0 0 0,1-1-1 0 0,-1 1 1 0 0,0-1 0 0 0,1 1 0 0 0,-1-1-1 0 0,1 1 1 0 0,-1-1 0 0 0,0 1-1 0 0,1 0 1 0 0,-1-1 0 0 0,0 1-1 0 0,1 0 1 0 0,-1 0 0 0 0,0-1-1 0 0,1 1 1 0 0,-1 0 0 0 0,0 0-1 0 0,0 0 1 0 0,0 0-8 0 0,-12 34-176 0 0,6-7 203 0 0,2-1 0 0 0,1 1 0 0 0,1 0 0 0 0,1 0 0 0 0,1 20-27 0 0,0 22 207 0 0,3 1 0 0 0,3-1 0 0 0,13 67-207 0 0,48 177 226 0 0,-46-224-196 0 0,-71-171-4376 0 0,40 59 2441 0 0,-4-6-2203 0 0,4 9-2656 0 0,4 8-2541 0 0</inkml:trace>
  <inkml:trace contextRef="#ctx0" brushRef="#br0" timeOffset="180185.627">17780 5008 3929 0 0,'0'0'2359'0'0,"0"0"-219"0"0,0 0-139 0 0,0 0-55 0 0,0 0-78 0 0,0 0-176 0 0,0 0-358 0 0,0 0-351 0 0,0 0-198 0 0,0 0-58 0 0,0 0-13 0 0,0 0-38 0 0,0 0-64 0 0,22-3-75 0 0,155-19 837 0 0,-145 20-1506 0 0,202-6 1942 0 0,-156 11-4026 0 0,-2 4-3621 0 0,-63-4-5696 0 0</inkml:trace>
  <inkml:trace contextRef="#ctx0" brushRef="#br0" timeOffset="180758.619">19242 4780 6569 0 0,'0'0'3245'0'0,"0"0"-1222"0"0,0 0-739 0 0,0 0-62 0 0,0 0 124 0 0,0 0 23 0 0,0 0-146 0 0,0 0-281 0 0,0 0-302 0 0,0 0-217 0 0,0 0-113 0 0,0 0-76 0 0,0 0-2 0 0,7 10 396 0 0,-2 3-303 0 0,0 0-1 0 0,-1 1 1 0 0,0-1 0 0 0,-1 1-1 0 0,-1 0 1 0 0,0 0 0 0 0,-1 0-1 0 0,0 0 1 0 0,-1 0 0 0 0,-1 0-1 0 0,-2 13-324 0 0,-2 12 167 0 0,-3 0 0 0 0,-1 0 0 0 0,-2-1 0 0 0,-2 0 0 0 0,-1-1 0 0 0,-14 26-167 0 0,21-49 16 0 0,-49 123 89 0 0,55-135-102 0 0,0-1 0 0 0,1 1-1 0 0,-1 0 1 0 0,1-1 0 0 0,-1 1 0 0 0,1 0-1 0 0,-1 0 1 0 0,1-1 0 0 0,0 1 0 0 0,0 0-1 0 0,0 0 1 0 0,0-1 0 0 0,0 1-1 0 0,1 0 1 0 0,-1 0 0 0 0,0-1 0 0 0,1 1-1 0 0,-1 0 1 0 0,1-1 0 0 0,0 1 0 0 0,-1 0-1 0 0,1-1 1 0 0,0 1 0 0 0,0-1-1 0 0,0 1 1 0 0,0-1 0 0 0,0 0 0 0 0,1 1-1 0 0,-1-1 1 0 0,0 0 0 0 0,0 0 0 0 0,1 0-1 0 0,-1 0 1 0 0,1 0 0 0 0,-1 0-1 0 0,1 0 1 0 0,0 0 0 0 0,-1-1 0 0 0,1 1-1 0 0,-1-1 1 0 0,1 1 0 0 0,0-1 0 0 0,0 0-1 0 0,-1 1 1 0 0,1-1-3 0 0,143-8 946 0 0,-22-17-586 0 0,-123 25-416 0 0,1 0 0 0 0,0 0 0 0 0,0 0 0 0 0,0 0 1 0 0,0 0-1 0 0,0 0 0 0 0,-1 0 0 0 0,1 0 0 0 0,0 0 0 0 0,0-1 1 0 0,0 1-1 0 0,0 0 0 0 0,-1-1 0 0 0,1 1 0 0 0,0 0 0 0 0,0-1 1 0 0,-1 1-1 0 0,1-1 0 0 0,0 1 0 0 0,-1-1 0 0 0,1 1 1 0 0,0-1-1 0 0,-1 0 0 0 0,1 1 0 0 0,-1-1 0 0 0,1 0 0 0 0,-1 1 1 0 0,1-1-1 0 0,-1 0 0 0 0,1 0 0 0 0,-1 1 0 0 0,0-1 1 0 0,0 0-1 0 0,1 0 0 0 0,-1 0 0 0 0,0 1 0 0 0,0-1 0 0 0,0 0 1 0 0,0 0-1 0 0,0 0 0 0 0,0 0 0 0 0,0 0 0 0 0,0 0 1 0 0,0 1-1 0 0,0-1 0 0 0,0 0 0 0 0,-1 0 0 0 0,1 0 0 0 0,0 1 1 0 0,-1-1-1 0 0,1 0 0 0 0,-1 0 0 0 0,1 1 0 0 0,0-1 0 0 0,-1 0 56 0 0,-7-16-4811 0 0,-1 4-3959 0 0,5 8-2391 0 0</inkml:trace>
  <inkml:trace contextRef="#ctx0" brushRef="#br0" timeOffset="181074.294">18899 5133 12611 0 0,'0'0'1315'0'0,"0"0"-597"0"0,0 0-89 0 0,0 0 261 0 0,0 0 265 0 0,0 0 112 0 0,0 0-68 0 0,0 0-217 0 0,0 0-179 0 0,0 0-98 0 0,0 0-95 0 0,36-2-66 0 0,114-9-55 0 0,126-17 922 0 0,-224 23-1383 0 0,1 1-1822 0 0,-18 3-10068 0 0,-29 1 162 0 0</inkml:trace>
  <inkml:trace contextRef="#ctx0" brushRef="#br0" timeOffset="181388.781">19746 5085 10106 0 0,'0'0'4929'0'0,"0"0"-3072"0"0,0 0-1101 0 0,0 0 43 0 0,0 0 163 0 0,0 0 128 0 0,0 0-82 0 0,0 0-206 0 0,0 0-163 0 0,0 0-139 0 0,0 0-92 0 0,0 0-69 0 0,25-3-42 0 0,79-12-78 0 0,18 10 821 0 0,-85 5-2750 0 0,3-3-4927 0 0,-40 4 1185 0 0,0 2-5444 0 0</inkml:trace>
  <inkml:trace contextRef="#ctx0" brushRef="#br0" timeOffset="181670.987">19774 5233 3649 0 0,'0'0'2446'0'0,"0"0"-1233"0"0,0 0-263 0 0,0 0 269 0 0,0 0 132 0 0,0 0-28 0 0,0 0-115 0 0,0 0-149 0 0,0 0-124 0 0,0 0-153 0 0,0 0-163 0 0,36 1-152 0 0,115 2-136 0 0,-62-15-2 0 0,-74 8-697 0 0,62-16 314 0 0,-28 4-7620 0 0,-39 12-2111 0 0</inkml:trace>
  <inkml:trace contextRef="#ctx0" brushRef="#br0" timeOffset="182009.223">20582 4710 8682 0 0,'0'0'2006'0'0,"0"0"-447"0"0,0 0-31 0 0,0 0 163 0 0,0 0 33 0 0,0 0-171 0 0,0 0-344 0 0,0 0-370 0 0,0 0-236 0 0,0 0-126 0 0,0 0-78 0 0,0 0-51 0 0,0 0-54 0 0,0 0-41 0 0,0 22 869 0 0,-15 52 50 0 0,-5 47-352 0 0,-40 177-81 0 0,27-106-711 0 0,29-149-342 0 0,3-24-2984 0 0,1-19 945 0 0,0 0-3213 0 0,0 0-6076 0 0</inkml:trace>
  <inkml:trace contextRef="#ctx0" brushRef="#br0" timeOffset="182683.683">21057 5063 1680 0 0,'0'0'1557'0'0,"0"0"-250"0"0,0 0 70 0 0,0 0 272 0 0,0 0 279 0 0,0 0 46 0 0,0 0-229 0 0,0 0-348 0 0,0 0-269 0 0,0 0-140 0 0,0 0-62 0 0,0 0-37 0 0,0 0-65 0 0,-1-5-98 0 0,-5-17-85 0 0,-33 12 2549 0 0,33 10-2996 0 0,-3 1-136 0 0,-1 1 0 0 0,1-1 1 0 0,-1 2-1 0 0,1-1 0 0 0,0 1 0 0 0,0 1 0 0 0,0-1 1 0 0,0 2-1 0 0,1-1 0 0 0,-1 1 0 0 0,1 0 1 0 0,0 1-1 0 0,1 0 0 0 0,0 0 0 0 0,-4 4-58 0 0,8-6 1 0 0,1 1 1 0 0,-1-1-1 0 0,1 1 0 0 0,0 0 0 0 0,0-1 0 0 0,1 1 0 0 0,0 0 1 0 0,-1 0-1 0 0,1 0 0 0 0,1 0 0 0 0,-1 0 0 0 0,1 0 0 0 0,0 1 0 0 0,0-1 1 0 0,1 5-2 0 0,-1-1-14 0 0,1-4 14 0 0,1-1 0 0 0,-1 0 0 0 0,1 1 0 0 0,0-1 0 0 0,0 0 0 0 0,0 0 0 0 0,0 0 0 0 0,1 0 0 0 0,0 0 0 0 0,0-1 0 0 0,0 1 0 0 0,0-1 0 0 0,0 0-1 0 0,1 0 1 0 0,1 1 0 0 0,17 19 19 0 0,1 5-16 0 0,-19-25 9 0 0,-1 0 0 0 0,1 1 1 0 0,-1 0-1 0 0,0-1 0 0 0,0 1 1 0 0,-1 0-1 0 0,1 1 0 0 0,-1-1 1 0 0,0 0-1 0 0,0 1 1 0 0,0-1-1 0 0,0 1 0 0 0,-1 0 1 0 0,0-1-1 0 0,0 1 0 0 0,0 0 1 0 0,-1 0-1 0 0,0 1-12 0 0,-1 0 52 0 0,-1-1 0 0 0,0 1 0 0 0,-1-1 0 0 0,1 0 0 0 0,-1 0 0 0 0,0 0 0 0 0,0 0 0 0 0,-1-1 0 0 0,1 1 0 0 0,-1-1 0 0 0,0 0 0 0 0,0 0 0 0 0,-1 0 0 0 0,1 0 0 0 0,-1-1 0 0 0,0 0 0 0 0,0 0 0 0 0,0 0-1 0 0,0 0 1 0 0,0-1 0 0 0,-1 0 0 0 0,1 0 0 0 0,-1 0 0 0 0,1-1 0 0 0,-1 0 0 0 0,0 0 0 0 0,1-1 0 0 0,-1 1 0 0 0,0-1 0 0 0,0 0 0 0 0,1-1 0 0 0,-3 1-52 0 0,1 0-395 0 0,-45-7 624 0 0,38-3-2764 0 0,2-7-3588 0 0,11 14-5571 0 0</inkml:trace>
  <inkml:trace contextRef="#ctx0" brushRef="#br0" timeOffset="186074.617">10864 6315 672 0 0,'0'0'754'0'0,"0"0"-386"0"0,0 0-51 0 0,0 0 313 0 0,0 0 236 0 0,0 0 139 0 0,0 0 62 0 0,0 0 5 0 0,0 0 16 0 0,0 0-21 0 0,26-9-75 0 0,84-26-73 0 0,64-6 2160 0 0,302-33 790 0 0,-291 50-3041 0 0,329-29 369 0 0,-162 27-236 0 0,-133 1-362 0 0,30-5-147 0 0,21 1-92 0 0,38 3-76 0 0,228-40 295 0 0,1 33-79 0 0,-332 25-360 0 0,-118 4-98 0 0,107-5 392 0 0,160-29-434 0 0,4-13 312 0 0,-180 33-33 0 0,155 6-279 0 0,-102 1 23 0 0,-3-8 13 0 0,-61 11-34 0 0,39 2 10 0 0,4-5-26 0 0,30 4 10 0 0,363-1 22 0 0,583 8 125 0 0,-756 7-138 0 0,270 0 42 0 0,-156-3-7 0 0,-478 10-89 0 0,-70-9-2329 0 0,-6-5-7914 0 0,6 3-1581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3046 310 4241 0 0,'0'0'2611'0'0,"0"0"-308"0"0,0 0-62 0 0,0 0 38 0 0,0 0-39 0 0,0 0-273 0 0,0 0-444 0 0,0 0-410 0 0,0 0-284 0 0,0 0-167 0 0,0 0-114 0 0,0 0-75 0 0,0 0-121 0 0,-20 11 494 0 0,67-44 90 0 0,-31 19-578 0 0,-22 17 91 0 0,-36 39-1966 0 0,34-33-2955 0 0,2 1-3985 0 0,4-9-3068 0 0</inkml:trace>
  <inkml:trace contextRef="#ctx0" brushRef="#br0" timeOffset="412.603">3068 571 5289 0 0,'0'0'2907'0'0,"0"0"-1116"0"0,0 0-248 0 0,0 0 254 0 0,0 0 183 0 0,0 0-101 0 0,0 0-389 0 0,0 0-435 0 0,0 0-256 0 0,0 0-94 0 0,0 0-57 0 0,0 0-62 0 0,0 0-85 0 0,5 15 837 0 0,-34 36-579 0 0,56-52-455 0 0,3-16 488 0 0,-62 43-380 0 0,7-4-421 0 0,25-22-91 0 0,0 0-36 0 0,0 0-54 0 0,0 0-23 0 0,13-1-1083 0 0,-4-6-389 0 0,-2 1-2845 0 0,-3 5-7261 0 0</inkml:trace>
  <inkml:trace contextRef="#ctx0" brushRef="#br0" timeOffset="-1980.618">849 63 3409 0 0,'0'0'1744'0'0,"0"0"-386"0"0,0 0-199 0 0,0 0 112 0 0,0 0 193 0 0,0 0 132 0 0,0 0-47 0 0,0 0-201 0 0,0 0-251 0 0,0 0-267 0 0,0 0-221 0 0,-14 4 497 0 0,-31 80 498 0 0,4 2 1 0 0,-28 87-1605 0 0,-5 10 396 0 0,-56 111-187 0 0,126-283 18 0 0,71-150 10 0 0,191-442-207 0 0,-199 403 50 0 0,-85 318 592 0 0,34 59-362 0 0,57 84-183 0 0,-58-262-131 0 0,-5-12 2 0 0,0 0 1 0 0,1-1 0 0 0,0 0 0 0 0,0 1 0 0 0,1-1-1 0 0,0-1 1 0 0,0 1 0 0 0,1 0 0 0 0,0-1 0 0 0,1 0-1 0 0,-1 0 1 0 0,1-1 0 0 0,1 0 0 0 0,0 2 1 0 0,-5-8 24 0 0,0 1 0 0 0,0-1 0 0 0,0 1 1 0 0,0-1-1 0 0,1 0 0 0 0,-1 0 0 0 0,0 0 1 0 0,0 0-1 0 0,0 0 0 0 0,0 0 0 0 0,0-1 1 0 0,0 1-1 0 0,0-1 0 0 0,0 1 0 0 0,0-1 0 0 0,0 0 1 0 0,-1 0-1 0 0,1 1 0 0 0,0-2 0 0 0,0 1 1 0 0,-1 0-1 0 0,1 0 0 0 0,0 0 0 0 0,-1-1-24 0 0,15-17 157 0 0,-2 0-1 0 0,-1-2 0 0 0,0 1 1 0 0,-1-2-1 0 0,-2 0 0 0 0,0 0 1 0 0,7-23-157 0 0,-7 18 62 0 0,12-26-18 0 0,-3-1 0 0 0,-2-1 0 0 0,-2-1 0 0 0,-3 0 0 0 0,-3 0 0 0 0,-2-1 0 0 0,0-52-44 0 0,-7 109-86 0 0,0 0 0 0 0,-1 0 0 0 0,1 1 1 0 0,0-1-1 0 0,-1 0 0 0 0,1 0 0 0 0,0 0 1 0 0,-1 0-1 0 0,1 0 0 0 0,0 0 0 0 0,0 0 1 0 0,-1 0-1 0 0,1-1 0 0 0,0 1 0 0 0,-1 0 0 0 0,1 0 1 0 0,0 0-1 0 0,0 0 0 0 0,-1 0 0 0 0,1 0 1 0 0,0 0-1 0 0,-1-1 0 0 0,1 1 0 0 0,0 0 1 0 0,0 0-1 0 0,0 0 0 0 0,-1-1 0 0 0,1 1 1 0 0,0 0-1 0 0,0 0 0 0 0,0-1 0 0 0,-1 1 1 0 0,1 0-1 0 0,0 0 0 0 0,0-1 0 0 0,0 1 1 0 0,0 0-1 0 0,0 0 0 0 0,0-1 0 0 0,0 1 1 0 0,0 0-1 0 0,0-1 0 0 0,0 1 86 0 0,-1 5-666 0 0,0 8-1367 0 0,1-3-2197 0 0,0 1-5854 0 0</inkml:trace>
  <inkml:trace contextRef="#ctx0" brushRef="#br0" timeOffset="-1613.238">1413 394 10410 0 0,'0'0'1737'0'0,"0"0"-404"0"0,0 0-165 0 0,0 0-10 0 0,0 0-82 0 0,0 0-192 0 0,0 0-253 0 0,0 0-225 0 0,0 0-153 0 0,0 0-81 0 0,-12 33-48 0 0,-33 101-24 0 0,43-132-94 0 0,1 0 0 0 0,0 0 0 0 0,0 1 0 0 0,0-1 0 0 0,0 0 0 0 0,0 1 0 0 0,1-1 0 0 0,-1 1 1 0 0,1-1-1 0 0,-1 1 0 0 0,1-1 0 0 0,0 1 0 0 0,0-1 0 0 0,0 1 0 0 0,1-1 0 0 0,-1 1 0 0 0,0-1 0 0 0,1 1 0 0 0,0-1 0 0 0,0 1 0 0 0,-1-1 0 0 0,1 1 0 0 0,0-1 0 0 0,1 1-6 0 0,3 5 37 0 0,-2-3 46 0 0,0 0 0 0 0,0 1 1 0 0,0-2-1 0 0,1 1 1 0 0,0 0-1 0 0,0-1 1 0 0,0 0-1 0 0,0 1 1 0 0,1-2-1 0 0,-1 1 0 0 0,1 0 1 0 0,0-1-1 0 0,0 0 1 0 0,0 0-1 0 0,1-1 1 0 0,-1 1-1 0 0,1-1 1 0 0,-1 0-1 0 0,1-1 1 0 0,0 1-1 0 0,0-1 0 0 0,-1 0 1 0 0,1-1-1 0 0,0 0 1 0 0,0 1-1 0 0,0-2 1 0 0,0 1-1 0 0,0-1 1 0 0,0 0-1 0 0,0 0 0 0 0,-1 0 1 0 0,1-1-1 0 0,0 0 1 0 0,-1 0-1 0 0,0-1 1 0 0,1 1-1 0 0,-1-1 1 0 0,0 0-1 0 0,0-1 1 0 0,0 1-1 0 0,-1-1 0 0 0,1 0 1 0 0,-1 0-1 0 0,0 0 1 0 0,0-1-1 0 0,0 1 1 0 0,2-6-84 0 0,-1 0 73 0 0,0-1 1 0 0,-1 1-1 0 0,0-1 1 0 0,-1 0-1 0 0,0 0 1 0 0,-1 0-1 0 0,0 0 1 0 0,0-1-1 0 0,-2 1 1 0 0,1 0-1 0 0,-1-1 1 0 0,-1 1-1 0 0,0-1 1 0 0,-1 1-1 0 0,-1-6-73 0 0,2 11-81 0 0,-1 0 0 0 0,1 0 0 0 0,-1 0 0 0 0,0 0 0 0 0,-1 0 0 0 0,1 0 0 0 0,-1 1 0 0 0,0-1 1 0 0,0 1-1 0 0,-1 0 0 0 0,0 0 0 0 0,0 0 0 0 0,0 0 0 0 0,0 1 0 0 0,-1 0 0 0 0,0 0 0 0 0,0 0 0 0 0,0 0 0 0 0,0 1 0 0 0,-1 0 0 0 0,1 0 0 0 0,-1 0 0 0 0,1 1 0 0 0,-1-1 0 0 0,0 2 0 0 0,0-1 0 0 0,0 0 0 0 0,-5 1 81 0 0,-19 3-2977 0 0,12 6-3829 0 0,11 0-4474 0 0</inkml:trace>
  <inkml:trace contextRef="#ctx0" brushRef="#br0" timeOffset="-1301.126">1936 41 10962 0 0,'0'0'2326'0'0,"0"0"-477"0"0,0 0-305 0 0,0 0-54 0 0,0 0-131 0 0,0 0-231 0 0,0 0-352 0 0,0 0-284 0 0,0 0-103 0 0,0 0 24 0 0,0 0 45 0 0,0 0-7 0 0,0 0-50 0 0,2 20-75 0 0,16 123 383 0 0,30 198 209 0 0,-35-161-2238 0 0,-13-179 838 0 0,0-1-273 0 0,-11-11-5078 0 0,7 7-930 0 0,2 0-4075 0 0</inkml:trace>
  <inkml:trace contextRef="#ctx0" brushRef="#br0" timeOffset="-1015.695">1724 394 7834 0 0,'0'0'1561'0'0,"0"0"-648"0"0,0 0-17 0 0,0 0 371 0 0,0 0 190 0 0,0 0-14 0 0,0 0-157 0 0,0 0-178 0 0,0 0-212 0 0,0 0-192 0 0,35 1-177 0 0,111 1-157 0 0,28-1-53 0 0,-87 16-2819 0 0,-60-3-2731 0 0,-5 4-5500 0 0,-16-12 8622 0 0</inkml:trace>
  <inkml:trace contextRef="#ctx0" brushRef="#br0" timeOffset="-370.447">2265 527 0 0 0,'0'0'1436'0'0,"0"0"699"0"0,0 0 201 0 0,0 0-79 0 0,0 0-176 0 0,0 0-247 0 0,0 0-230 0 0,0 0-224 0 0,0 0-166 0 0,0 0-110 0 0,0 0-112 0 0,0 0-60 0 0,31 7-70 0 0,97 21-110 0 0,-126-26-715 0 0,0-2 0 0 0,0 1 0 0 0,0 0 0 0 0,0 0 1 0 0,0-1-1 0 0,-1 1 0 0 0,1-1 0 0 0,0 1 0 0 0,0-1 0 0 0,1 0 0 0 0,-1 0 0 0 0,0 0 0 0 0,0 0 0 0 0,0 0 0 0 0,0 0 1 0 0,0-1-1 0 0,0 1 0 0 0,0-1 0 0 0,0 1 0 0 0,0-1 0 0 0,-1 0 0 0 0,1 0 0 0 0,0 0 0 0 0,0 0 0 0 0,0 0 0 0 0,-1 0 0 0 0,2-1-37 0 0,2-3 211 0 0,2-1-110 0 0,0 0 0 0 0,-1 0-1 0 0,1 0 1 0 0,-1-1-1 0 0,-1 1 1 0 0,1-2-1 0 0,-1 1 1 0 0,-1 0 0 0 0,1-1-1 0 0,-1 0 1 0 0,-1 0-1 0 0,1 0 1 0 0,-1-1-1 0 0,-1 1 1 0 0,0-1 0 0 0,0 0-1 0 0,0 1 1 0 0,-1-1-1 0 0,-1 0 1 0 0,1 0 0 0 0,-1 0-1 0 0,-1 0 1 0 0,0 0-1 0 0,-1-6-100 0 0,1 11-17 0 0,-1 0 1 0 0,0 0-1 0 0,1 0 0 0 0,-1 0 0 0 0,0 0 1 0 0,-1 0-1 0 0,1 1 0 0 0,-1-1 0 0 0,0 1 1 0 0,1 0-1 0 0,-1 0 0 0 0,-1 0 0 0 0,1 0 1 0 0,0 0-1 0 0,-1 1 0 0 0,0-1 0 0 0,1 1 1 0 0,-1 0-1 0 0,0 0 0 0 0,0 0 0 0 0,0 1 1 0 0,0-1-1 0 0,-1 1 0 0 0,1 0 0 0 0,0 0 1 0 0,0 1-1 0 0,-1-1 0 0 0,1 1 0 0 0,0 0 1 0 0,-1 0-1 0 0,1 1 0 0 0,0-1 0 0 0,-1 1 1 0 0,1 0-1 0 0,0 0 0 0 0,0 0 0 0 0,-1 0 1 0 0,1 1-1 0 0,-2 1 17 0 0,-9 10-35 0 0,1 1 0 0 0,0 0 0 0 0,1 1 1 0 0,1 0-1 0 0,0 1 0 0 0,2 0 0 0 0,-1 1 1 0 0,2 0-1 0 0,0 1 0 0 0,1 0 0 0 0,1 0 0 0 0,1 1 1 0 0,-4 17 34 0 0,8-31 1 0 0,-1 1 0 0 0,1 0 0 0 0,1-1 0 0 0,-1 1 0 0 0,1 0 0 0 0,0 0 0 0 0,0 0 0 0 0,1 1 0 0 0,-1-1 0 0 0,1 0 0 0 0,1 0 0 0 0,-1 0 0 0 0,1 0 0 0 0,0 0 0 0 0,1 0 0 0 0,-1 0 0 0 0,1 0 0 0 0,0-1 0 0 0,1 1 0 0 0,-1 0 0 0 0,1-1 0 0 0,0 0 1 0 0,0 0-1 0 0,1 0 0 0 0,0 0 0 0 0,0 0 0 0 0,3 3-1 0 0,8-1-20 0 0,1-1 1 0 0,-1 0-1 0 0,1-1 1 0 0,0 0 0 0 0,1-1-1 0 0,-1-1 1 0 0,1-1-1 0 0,-1 0 1 0 0,1-1-1 0 0,0-1 1 0 0,-1-1-1 0 0,1 0 1 0 0,0-1 0 0 0,4-2 19 0 0,28-10-1576 0 0,-19 1-6909 0 0,-27 12 6890 0 0,6-4-9945 0 0</inkml:trace>
  <inkml:trace contextRef="#ctx0" brushRef="#br0" timeOffset="2386.343">1 1234 2016 0 0,'0'0'1082'0'0,"0"0"-442"0"0,0 0-170 0 0,0 0 267 0 0,0 0 437 0 0,0 0 349 0 0,0 0 141 0 0,0 0-77 0 0,0 0-197 0 0,0 0-195 0 0,0 0-167 0 0,16-8-115 0 0,107-43 1378 0 0,92 21 1156 0 0,416 12-760 0 0,-491 11-2369 0 0,122-8 848 0 0,53-18-1166 0 0,447-85 1186 0 0,-592 115-977 0 0,18 24 336 0 0,-54-24 137 0 0,-29-5-473 0 0,-51 8-1441 0 0,-54 5-2980 0 0,0-3-1413 0 0,0-1-6856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0 0 0,'0'0'1962'0'0,"0"0"58"0"0,0 0-23 0 0,0 0-24 0 0,0 0-87 0 0,0 0-128 0 0,0 0-146 0 0,0 0-46 0 0,0 0-53 0 0,0 0-146 0 0,0 0-194 0 0,21-3-246 0 0,137-30 1056 0 0,-132 26-1689 0 0,-1-1-1 0 0,0-1 1 0 0,-1-1 0 0 0,0-1 0 0 0,0-1 0 0 0,-2-1 0 0 0,1-2 0 0 0,-1 0-294 0 0,4-21 835 0 0,-26 35-585 0 0,0 1-11 0 0,0 0-51 0 0,0 0-73 0 0,0 0-62 0 0,0 5-86 0 0,9 165 365 0 0,55 193 21 0 0,-60-347 476 0 0,-1-38 566 0 0,-2 5-1624 0 0,8-25 255 0 0,2 0-1 0 0,1 0 0 0 0,3 1 1 0 0,9-18-26 0 0,1-5 10 0 0,86-276-408 0 0,-108 326 413 0 0,-1 4-1315 0 0,-1 10-7533 0 0,0 7-2769 0 0</inkml:trace>
  <inkml:trace contextRef="#ctx0" brushRef="#br0" timeOffset="437.96">853 634 0 0 0,'0'0'2730'0'0,"0"0"-135"0"0,0 0-232 0 0,0 0-222 0 0,0 0-222 0 0,0 0-91 0 0,0 0-110 0 0,0 0-168 0 0,0 0-210 0 0,0 0-269 0 0,0 0-199 0 0,0 0-168 0 0,0 0-133 0 0,28-4-100 0 0,88-13-45 0 0,-69-4 159 0 0,-44 15-461 0 0,1 1-31 0 0,0 0 1 0 0,0 0 0 0 0,0-1 0 0 0,-1 1 0 0 0,0-1 0 0 0,0 0 0 0 0,-1 0 0 0 0,1 0-1 0 0,-1 0 1 0 0,-1-1 0 0 0,1 1 0 0 0,-1-1 0 0 0,0 1 0 0 0,-1-1 0 0 0,1 1 0 0 0,-1-1-1 0 0,0 1 1 0 0,-1-1-94 0 0,-1 4 0 0 0,0 0 0 0 0,0 0 0 0 0,0 1 0 0 0,0-1 0 0 0,-1 0 0 0 0,1 1 0 0 0,-1 0 0 0 0,1 0 0 0 0,-1-1 0 0 0,0 2 0 0 0,0-1 0 0 0,0 0 0 0 0,0 0 0 0 0,0 1 0 0 0,0 0 0 0 0,-1 0 0 0 0,1 0 0 0 0,0 0 0 0 0,-1 0 0 0 0,1 0 0 0 0,0 1 0 0 0,-1 0 0 0 0,1 0 0 0 0,-1 0 0 0 0,1 0 0 0 0,-1 0 0 0 0,1 1 0 0 0,-1-1 0 0 0,1 1 0 0 0,0 0 0 0 0,-1 0 0 0 0,1 0 0 0 0,0 1 0 0 0,0-1 0 0 0,0 1 0 0 0,0 0 0 0 0,-2 1 0 0 0,-7 4-4 0 0,1 2-1 0 0,-1-1 1 0 0,2 1 0 0 0,-1 1-1 0 0,1 0 1 0 0,1 0-1 0 0,0 1 1 0 0,0 1 0 0 0,1-1-1 0 0,0 1 1 0 0,1 0-1 0 0,1 1 1 0 0,0 0 0 0 0,0 0-1 0 0,1 0 1 0 0,1 1-1 0 0,0-1 1 0 0,1 1 0 0 0,1 0-1 0 0,0 0 1 0 0,1 0-1 0 0,0 0 1 0 0,1 3 4 0 0,2-10 27 0 0,1 0 0 0 0,-1 0 0 0 0,1 0 0 0 0,0 0 1 0 0,1 0-1 0 0,-1-1 0 0 0,1 0 0 0 0,1 0 0 0 0,-1 0 0 0 0,1 0 0 0 0,0-1 0 0 0,0 1 1 0 0,1-1-1 0 0,0 0 0 0 0,-1-1 0 0 0,2 0 0 0 0,-1 0 0 0 0,0 0 0 0 0,1-1 1 0 0,0 1-1 0 0,0-2 0 0 0,0 1 0 0 0,0-1 0 0 0,0 0 0 0 0,0 0 0 0 0,1-1 0 0 0,-1 0 1 0 0,0 0-1 0 0,1-1 0 0 0,-1 0 0 0 0,1 0 0 0 0,-1-1-27 0 0,6 1 6 0 0,0 0-1 0 0,-1-1 1 0 0,1 0 0 0 0,-1-1-1 0 0,0 0 1 0 0,0-1-1 0 0,1-1 1 0 0,-2 0 0 0 0,1 0-1 0 0,0-1 1 0 0,-1-1-1 0 0,0 0 1 0 0,0 0 0 0 0,-1-1-1 0 0,0 0-5 0 0,42-36-1187 0 0,-21 13-2803 0 0,-20 18-2658 0 0,-1 4-5267 0 0</inkml:trace>
  <inkml:trace contextRef="#ctx0" brushRef="#br0" timeOffset="746.423">1699 446 13643 0 0,'0'0'2214'0'0,"0"0"-793"0"0,0 0-372 0 0,0 0-77 0 0,0 0-55 0 0,0 0-83 0 0,0 0-149 0 0,0 0-163 0 0,0 0-134 0 0,0 0-116 0 0,-31 0-41 0 0,-101 5-75 0 0,63 11 35 0 0,61-10-152 0 0,-2-1-20 0 0,2 1-1 0 0,-1 0 0 0 0,1 0 0 0 0,0 1 1 0 0,0 0-1 0 0,0 0 0 0 0,1 1 0 0 0,0 0 1 0 0,1 0-1 0 0,0 1 0 0 0,0 0 0 0 0,1 0 1 0 0,0 0-1 0 0,1 1 0 0 0,0 0 0 0 0,0-1 1 0 0,1 1-1 0 0,0 1 0 0 0,1-1 0 0 0,0 0 1 0 0,0 1-1 0 0,1 8-18 0 0,3-11 9 0 0,1 0 1 0 0,0-1-1 0 0,0 1 1 0 0,0-1-1 0 0,1 0 1 0 0,0 0-1 0 0,1 0 1 0 0,-1 0-1 0 0,1-1 0 0 0,1 0 1 0 0,-1 0-1 0 0,1 0 1 0 0,0 0-1 0 0,0-1 1 0 0,1 0-1 0 0,-1-1 1 0 0,1 1-1 0 0,0-1 1 0 0,1-1-1 0 0,-1 1 1 0 0,0-1-1 0 0,1 0 1 0 0,0-1-1 0 0,0 0 0 0 0,0 0 1 0 0,0-1-1 0 0,0 0 1 0 0,0 0-1 0 0,0-1 1 0 0,5 0-10 0 0,-1 0-60 0 0,0 0 1 0 0,0 0 0 0 0,0-1-1 0 0,1-1 1 0 0,-2 0 0 0 0,1-1-1 0 0,0 0 1 0 0,0-1-1 0 0,-1 0 1 0 0,0-1 0 0 0,0 0-1 0 0,0 0 1 0 0,0-1-1 0 0,-1-1 1 0 0,0 0 0 0 0,-1 0-1 0 0,3-3 60 0 0,43-50-2607 0 0,-33 33-928 0 0,-6 8-1157 0 0,-5 4-3411 0 0</inkml:trace>
  <inkml:trace contextRef="#ctx0" brushRef="#br0" timeOffset="1046.986">2138 0 15459 0 0,'0'0'2431'0'0,"0"0"-984"0"0,0 0-581 0 0,0 0-181 0 0,0 0 5 0 0,0 0 45 0 0,0 0-62 0 0,0 0-123 0 0,0 0-57 0 0,0 0-41 0 0,-14 37-25 0 0,-42 115-20 0 0,0 61 662 0 0,49-186-1040 0 0,1 1 0 0 0,0 1 0 0 0,3-1 0 0 0,0 1-1 0 0,2-1 1 0 0,1 1 0 0 0,1 0 0 0 0,1-1 0 0 0,2 1 0 0 0,1-1-1 0 0,1 0 1 0 0,1 0 0 0 0,10 23-29 0 0,-15-47-145 0 0,0 1-1 0 0,0-1 1 0 0,1 1 0 0 0,0-1-1 0 0,-1 0 1 0 0,1 0-1 0 0,1 0 1 0 0,-1-1 0 0 0,1 1-1 0 0,-1-1 1 0 0,1 0 0 0 0,0 0-1 0 0,0 0 1 0 0,0 0 0 0 0,2 0 145 0 0,-3-21-7221 0 0,-3 14 2268 0 0,0-3-6756 0 0</inkml:trace>
  <inkml:trace contextRef="#ctx0" brushRef="#br0" timeOffset="1455.149">1734 457 11658 0 0,'0'0'3208'0'0,"0"0"-2009"0"0,0 0-651 0 0,0 0 159 0 0,0 0 238 0 0,0 0 131 0 0,0 0 13 0 0,0 0-84 0 0,0 0-141 0 0,35 1-150 0 0,110 1-149 0 0,256 2 236 0 0,-250-18-2831 0 0,-150 14 1978 0 0,-1 0 62 0 0,0 0 40 0 0,-19 11 155 0 0,-80 63 286 0 0,89-65-456 0 0,1-1 1 0 0,0 2-1 0 0,0-1 0 0 0,1 1 1 0 0,0 0-1 0 0,1 1 0 0 0,0 0 1 0 0,1 0-1 0 0,0 0 0 0 0,0 1 1 0 0,1 0-1 0 0,1 0 0 0 0,0 0 1 0 0,1 1-1 0 0,0-1 0 0 0,1 1 1 0 0,0 0-1 0 0,1 11-35 0 0,3-19 63 0 0,0-1 0 0 0,1 0 0 0 0,0 1 0 0 0,0-1-1 0 0,0 0 1 0 0,0 0 0 0 0,0-1 0 0 0,1 1 0 0 0,0-1 0 0 0,0 0 0 0 0,0 0 0 0 0,0 0-1 0 0,0 0 1 0 0,0-1 0 0 0,1 0 0 0 0,-1 1 0 0 0,1-2 0 0 0,0 1 0 0 0,0 0 0 0 0,0-1-1 0 0,-1 0 1 0 0,1 0 0 0 0,0-1 0 0 0,0 1 0 0 0,0-1 0 0 0,0 0 0 0 0,4-1-63 0 0,-2 0 41 0 0,1 0 1 0 0,-1 0-1 0 0,0-1 0 0 0,0 0 1 0 0,1-1-1 0 0,-2 1 0 0 0,1-1 1 0 0,0-1-1 0 0,0 1 0 0 0,-1-1 1 0 0,0 0-1 0 0,0-1 1 0 0,0 0-1 0 0,0 0 0 0 0,-1 0 1 0 0,0 0-1 0 0,0-1 0 0 0,0 0 1 0 0,-1 0-1 0 0,0 0 1 0 0,0 0-1 0 0,0-1 0 0 0,-1 0 1 0 0,0 1-1 0 0,0-1 0 0 0,-1 0 1 0 0,0-1-1 0 0,0 1 0 0 0,-1 0 1 0 0,0-1-1 0 0,0 1 1 0 0,0-1-1 0 0,-1 1 0 0 0,0 0 1 0 0,-1-1-1 0 0,0 1 0 0 0,0-1 1 0 0,0 1-1 0 0,-1 0 1 0 0,0 0-1 0 0,-1-1 0 0 0,1 1 1 0 0,-1 1-1 0 0,-1-1 0 0 0,1 0 1 0 0,-1 1-1 0 0,-2-3-41 0 0,1 3-170 0 0,1 1-1 0 0,-1-1 1 0 0,0 1 0 0 0,-1 0-1 0 0,1 0 1 0 0,-1 0-1 0 0,0 1 1 0 0,0 0 0 0 0,0 0-1 0 0,-1 1 1 0 0,1 0-1 0 0,-1 0 1 0 0,0 0 0 0 0,-3 0 170 0 0,-39-3-9991 0 0,42 6-1779 0 0</inkml:trace>
  <inkml:trace contextRef="#ctx0" brushRef="#br0" timeOffset="1718.73">2642 866 12619 0 0,'0'0'1937'0'0,"0"0"-239"0"0,0 0-32 0 0,0 0-62 0 0,0 0-142 0 0,0 0-217 0 0,0 0-272 0 0,0 0-184 0 0,0 0-153 0 0,0 0-102 0 0,0 0-72 0 0,0 0-67 0 0,-6-34-60 0 0,-15-106-55 0 0,24 68 94 0 0,2 59-281 0 0,1 0-62 0 0,0 0 0 0 0,1 0 1 0 0,0 0-1 0 0,1 1 0 0 0,0 0 1 0 0,1 0-1 0 0,0 1 1 0 0,1 0-1 0 0,1 1 0 0 0,-1 0 1 0 0,2 1-1 0 0,-1 0 0 0 0,1 0 1 0 0,1 2-1 0 0,-1-1 0 0 0,1 2 1 0 0,0-1-1 0 0,1 2 0 0 0,0 0 1 0 0,5-1-32 0 0,-16 5-73 0 0,0 0 1 0 0,0 0-1 0 0,0 0 1 0 0,1 1 0 0 0,-1-1-1 0 0,0 1 1 0 0,0 0-1 0 0,0 0 1 0 0,1 0-1 0 0,-1 0 1 0 0,0 1 0 0 0,0-1-1 0 0,0 1 1 0 0,0 0-1 0 0,0 0 1 0 0,0 0 0 0 0,0 0-1 0 0,0 1 1 0 0,2 0 72 0 0,4 8-4343 0 0,-4 4-3887 0 0,-3-7-4350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0,'0'0'1052'0'0,"0"0"1001"0"0,0 0 294 0 0,0 0-224 0 0,0 0-372 0 0,0 0-353 0 0,0 0-270 0 0,0 0-163 0 0,0 0-134 0 0,18-23-76 0 0,58-76-61 0 0,-39 28 849 0 0,-31 48-990 0 0,19-47 2098 0 0,-24 70-2626 0 0,0 0 0 0 0,0-1-1 0 0,0 1 1 0 0,1 0 0 0 0,-1 0 0 0 0,0 0-1 0 0,1 0 1 0 0,-1 0 0 0 0,0 0 0 0 0,0 0-1 0 0,1 0 1 0 0,-1 0 0 0 0,0 1 0 0 0,0-1-1 0 0,1 0 1 0 0,-1 1 0 0 0,0-1 0 0 0,0 1-1 0 0,0-1 1 0 0,0 1 0 0 0,0 0 0 0 0,0-1-1 0 0,0 1 1 0 0,0 0 0 0 0,0 0-1 0 0,0 0 1 0 0,0 0 0 0 0,0 0 0 0 0,0 0-1 0 0,-1 0 1 0 0,1 0 0 0 0,0 0 0 0 0,-1 0-1 0 0,1 0 1 0 0,-1 1 0 0 0,1-1 0 0 0,-1 0-1 0 0,1 1-24 0 0,0 0 55 0 0,19 26 75 0 0,-2-1 1 0 0,-1 2-1 0 0,-2 1 1 0 0,-1 0-1 0 0,-1 0 0 0 0,-1 1 1 0 0,-2 1-1 0 0,3 16-130 0 0,-2 135 314 0 0,-12-131-285 0 0,1-32-17 0 0,-1 0 0 0 0,-1 0 1 0 0,0-1-1 0 0,-2 1 1 0 0,0-1-1 0 0,-1 0 0 0 0,-1 0 1 0 0,0 0-1 0 0,-2-1 0 0 0,0 0 1 0 0,-1 0-1 0 0,-1-1 0 0 0,-1 0 1 0 0,0-1-1 0 0,-10 10-12 0 0,18-22-5 0 0,-1 0 0 0 0,0 0 0 0 0,-1 0-1 0 0,1-1 1 0 0,-1 1 0 0 0,1-1 0 0 0,-1 0-1 0 0,0-1 1 0 0,0 1 0 0 0,0-1 0 0 0,0 0 0 0 0,-1 0-1 0 0,1-1 1 0 0,-1 1 0 0 0,1-1 0 0 0,-1-1 0 0 0,1 1-1 0 0,-1-1 1 0 0,1 0 0 0 0,-1 0 0 0 0,-4-1 5 0 0,7-1-11 0 0,0-1 0 0 0,0 0 0 0 0,0 0 0 0 0,0 0 0 0 0,0 0 0 0 0,1-1-1 0 0,-1 1 1 0 0,1-1 0 0 0,0 0 0 0 0,0 1 0 0 0,0-1 0 0 0,1 0 0 0 0,-1 0 0 0 0,1 0 0 0 0,0 0 0 0 0,0 0 0 0 0,0 0 0 0 0,1-1 0 0 0,0 1 0 0 0,0 0 0 0 0,0 0 0 0 0,0-1 0 0 0,0 1 0 0 0,1 0 0 0 0,0 0 0 0 0,1-4 11 0 0,-2-7-15 0 0,2-2 1 0 0,0 0 0 0 0,1 0 0 0 0,1 0 0 0 0,1 1 0 0 0,0-1 0 0 0,1 1 0 0 0,1 0 0 0 0,0 1 0 0 0,1 0 0 0 0,2-2 14 0 0,-4 8-97 0 0,1 1 0 0 0,-1 0 0 0 0,1 0 0 0 0,1 0 0 0 0,-1 1 0 0 0,1 0 1 0 0,0 1-1 0 0,1 0 0 0 0,0 0 0 0 0,1 0 97 0 0,-6 3-60 0 0,22-14-301 0 0,26-18-3440 0 0,-39 18-6978 0 0,-9 16 4890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29 2064 0 0,'0'0'2648'0'0,"0"0"-571"0"0,0 0-71 0 0,0 0 115 0 0,0 0-9 0 0,0 0-226 0 0,0 0-396 0 0,0 0-370 0 0,0 0-244 0 0,0 0-137 0 0,0 0-104 0 0,0 0-83 0 0,0 0-50 0 0,-15-5-49 0 0,-50-14-65 0 0,60 18-334 0 0,1 0 0 0 0,0 0 0 0 0,-1 0 0 0 0,1 1 0 0 0,-1 0 0 0 0,1 0 0 0 0,-1 0 0 0 0,1 0 0 0 0,0 1 0 0 0,-1 0 0 0 0,1 0 0 0 0,-1 0 0 0 0,1 0 0 0 0,0 1 0 0 0,0-1 0 0 0,0 1 0 0 0,0 0 0 0 0,0 1 0 0 0,-3 1-54 0 0,-11 6 201 0 0,9-6-115 0 0,0 0 0 0 0,0 0 1 0 0,1 1-1 0 0,-1 0 0 0 0,1 0 1 0 0,0 1-1 0 0,1 0 0 0 0,0 1 1 0 0,0 0-1 0 0,0 0 0 0 0,1 0 1 0 0,-2 3-87 0 0,7-8 13 0 0,-1 1 0 0 0,1 0 0 0 0,0 0 0 0 0,0-1 0 0 0,0 1 0 0 0,0 0 0 0 0,1 0 0 0 0,-1 0 0 0 0,1 0 0 0 0,0 0-1 0 0,0 0 1 0 0,0 0 0 0 0,0 0 0 0 0,0 0 0 0 0,1 0 0 0 0,-1 0 0 0 0,1 0 0 0 0,0 0 0 0 0,0-1 0 0 0,0 1 0 0 0,0 0 0 0 0,0 0 0 0 0,1-1 0 0 0,-1 1 0 0 0,1-1 0 0 0,0 1 0 0 0,-1-1 0 0 0,1 0 0 0 0,0 1 0 0 0,1-1 0 0 0,0 1-13 0 0,82 60 333 0 0,-75-56-307 0 0,2 0 47 0 0,-6-4-46 0 0,1 0 1 0 0,-1 0-1 0 0,0 1 1 0 0,0-1-1 0 0,0 1 0 0 0,-1 1 1 0 0,1-1-1 0 0,-1 1 0 0 0,0 0 1 0 0,0 0-1 0 0,-1 0 0 0 0,0 1 1 0 0,0 0-1 0 0,0 0 1 0 0,0 0-1 0 0,-1 0 0 0 0,0 0 1 0 0,0 1-1 0 0,-1-1 0 0 0,0 1 1 0 0,0 0-1 0 0,0 3-27 0 0,-2-5 60 0 0,0 0 1 0 0,0 0-1 0 0,-1 1 1 0 0,0-1-1 0 0,0 0 0 0 0,0 0 1 0 0,-1 0-1 0 0,0 0 0 0 0,0 0 1 0 0,0-1-1 0 0,0 1 1 0 0,-1 0-1 0 0,1-1 0 0 0,-1 0 1 0 0,-1 0-1 0 0,1 0 0 0 0,0 0 1 0 0,-1 0-1 0 0,0 0 1 0 0,0-1-1 0 0,0 0 0 0 0,-1 1-60 0 0,-11 7 44 0 0,-1 0-1 0 0,1-2 0 0 0,-1 0 0 0 0,-1 0 0 0 0,0-2 1 0 0,0 0-1 0 0,0-1 0 0 0,-1-1 0 0 0,0-1 0 0 0,-14 1-43 0 0,-61-4-9 0 0,91-1-54 0 0,1-1-1 0 0,-1 0 1 0 0,0 0 0 0 0,0 0-1 0 0,1 0 1 0 0,-1 0 0 0 0,1 0-1 0 0,-1-1 1 0 0,1 1 0 0 0,0-1-1 0 0,0 0 1 0 0,0 0 0 0 0,-1 1-1 0 0,1-1 1 0 0,1-1 0 0 0,-1 1-1 0 0,0 0 1 0 0,1 0 0 0 0,-1-1-1 0 0,1 1 1 0 0,-1-1 0 0 0,0-1 63 0 0,9-37-3909 0 0,-2 35 2834 0 0,5-5-2473 0 0,-3 4-1682 0 0,4-1-6422 0 0</inkml:trace>
  <inkml:trace contextRef="#ctx0" brushRef="#br0" timeOffset="381.03">693 107 9634 0 0,'0'0'4698'0'0,"0"0"-2671"0"0,0 0-1004 0 0,0 0-161 0 0,0 0 15 0 0,0 0 21 0 0,0 0-66 0 0,0 0-180 0 0,0 0-205 0 0,0 0-147 0 0,0 0-107 0 0,0 0-55 0 0,-17 33-14 0 0,-50 106-20 0 0,65-137-100 0 0,1 0 0 0 0,-1 0 1 0 0,1 0-1 0 0,0 0 0 0 0,-1 0 0 0 0,1 0 1 0 0,0 0-1 0 0,0 0 0 0 0,1 1 0 0 0,-1-1 1 0 0,0 0-1 0 0,1 1 0 0 0,0-1 0 0 0,-1 1 1 0 0,1-1-1 0 0,0 0 0 0 0,0 1 1 0 0,0-1-1 0 0,0 1 0 0 0,1-1 0 0 0,-1 0 1 0 0,1 1-1 0 0,0-1 0 0 0,-1 0 0 0 0,1 0 1 0 0,0 1-1 0 0,0-1 0 0 0,1 2-4 0 0,3 3 22 0 0,-1-1 37 0 0,1 1-1 0 0,-1-1 0 0 0,1 0 1 0 0,0 0-1 0 0,0-1 0 0 0,1 1 1 0 0,0-1-1 0 0,0 0 0 0 0,0-1 1 0 0,1 0-1 0 0,-1 0 0 0 0,1 0 1 0 0,0-1-1 0 0,0 0 0 0 0,0 0 1 0 0,0 0-1 0 0,1-1 0 0 0,-1 0 1 0 0,1-1-1 0 0,0 0 0 0 0,-1 0 1 0 0,1 0-1 0 0,0-1 0 0 0,-1 0 1 0 0,1-1-1 0 0,0 0 0 0 0,5-1-58 0 0,-6-1 45 0 0,0 0-1 0 0,0-1 0 0 0,0 0 1 0 0,-1 0-1 0 0,1 0 0 0 0,-1-1 1 0 0,0 0-1 0 0,-1 0 0 0 0,1-1 1 0 0,-1 0-1 0 0,0 1 1 0 0,0-2-1 0 0,-1 1 0 0 0,0 0 1 0 0,0-1-1 0 0,0 0 0 0 0,-1 0 1 0 0,0 0-1 0 0,0-1 0 0 0,-1 1 1 0 0,0 0-1 0 0,0-1 0 0 0,-1 0 1 0 0,0 1-1 0 0,0-1 0 0 0,-1 0 1 0 0,0-2-45 0 0,1 4-34 0 0,-1 1 0 0 0,1-1 0 0 0,-1 0 0 0 0,-1 1 0 0 0,1-1 0 0 0,-1 0 0 0 0,0 1 0 0 0,0-1 0 0 0,-1 1 0 0 0,0-1 0 0 0,0 1 1 0 0,0 0-1 0 0,0-1 0 0 0,-1 1 0 0 0,0 1 0 0 0,0-1 0 0 0,0 0 0 0 0,-1 1 0 0 0,0-1 0 0 0,0 1 34 0 0,-70-47-2710 0 0,35 46-5401 0 0,30 5-3223 0 0</inkml:trace>
  <inkml:trace contextRef="#ctx0" brushRef="#br0" timeOffset="845.048">964 541 8626 0 0,'0'0'1787'0'0,"0"0"-328"0"0,0 0-8 0 0,0 0 129 0 0,0 0 78 0 0,0 0-136 0 0,0 0-274 0 0,0 0-284 0 0,0 0-217 0 0,0 0-124 0 0,0 0-81 0 0,5-31-77 0 0,17-95-71 0 0,8 33 529 0 0,25 4-245 0 0,-53 88-689 0 0,0-1 1 0 0,-1 0 0 0 0,1 1-1 0 0,0-1 1 0 0,1 1 0 0 0,-1-1 0 0 0,0 1-1 0 0,0 0 1 0 0,0 0 0 0 0,1 0-1 0 0,-1 0 1 0 0,1 0 0 0 0,-1 1 0 0 0,1-1-1 0 0,-1 1 1 0 0,1 0 0 0 0,-1-1-1 0 0,1 1 1 0 0,-1 0 0 0 0,1 1 0 0 0,0-1 10 0 0,-1 1-9 0 0,1 1 0 0 0,-1 0 0 0 0,0-1 0 0 0,0 1 0 0 0,0 0 0 0 0,0 0 0 0 0,-1 0 0 0 0,1 0 0 0 0,-1 0 0 0 0,1 1 0 0 0,-1-1 0 0 0,1 0 0 0 0,-1 1 0 0 0,0-1 0 0 0,0 1 0 0 0,-1-1 0 0 0,1 1 1 0 0,0-1-1 0 0,-1 1 0 0 0,1 0 0 0 0,-1 1 9 0 0,2 2 20 0 0,5 99 70 0 0,-5-104-81 0 0,-1-1-1 0 0,1 1 1 0 0,-1-1-1 0 0,1 0 1 0 0,-1 1-1 0 0,1-1 1 0 0,0 0-1 0 0,-1 0 1 0 0,1 0-1 0 0,-1 0 1 0 0,1-1-1 0 0,0 1 1 0 0,-1 0-1 0 0,1-1 1 0 0,-1 1-1 0 0,1-1 1 0 0,-1 1-1 0 0,1-1 1 0 0,-1 0 0 0 0,0 0-1 0 0,1 0 1 0 0,-1 1-1 0 0,0-1 1 0 0,0 0-1 0 0,1-1 1 0 0,-1 1-1 0 0,0 0 1 0 0,0 0-1 0 0,0 0 1 0 0,0-1-1 0 0,0 1 1 0 0,-1 0-1 0 0,1-1 1 0 0,0 1-1 0 0,0-2-8 0 0,1 0-4 0 0,26-26 25 0 0,1 2 0 0 0,1 0 1 0 0,1 2-1 0 0,1 1 0 0 0,1 2 1 0 0,1 1-1 0 0,10-3-21 0 0,-43 24 0 0 0,0 1 0 0 0,0-1 0 0 0,0 0 0 0 0,0 0 0 0 0,0 0 0 0 0,0 1 0 0 0,0-1 0 0 0,0 0 0 0 0,0 1 0 0 0,-1-1 0 0 0,1 1 0 0 0,0-1-1 0 0,0 1 1 0 0,0-1 0 0 0,-1 1 0 0 0,1 0 0 0 0,0-1 0 0 0,-1 1 0 0 0,1 0 0 0 0,-1 0 0 0 0,1-1 0 0 0,0 1 0 0 0,-1 0 0 0 0,0 0 0 0 0,1 0 0 0 0,-1 0 0 0 0,0 0 0 0 0,1-1 0 0 0,-1 1 0 0 0,0 0 0 0 0,0 0 0 0 0,0 0 0 0 0,1 0 0 0 0,-1 0 0 0 0,0 0 0 0 0,0 0 0 0 0,-1 0-1 0 0,1 0 1 0 0,0 0 0 0 0,0 0 0 0 0,0 0 0 0 0,-1 0 0 0 0,1 0 0 0 0,0-1 0 0 0,-1 1 0 0 0,1 0 0 0 0,-1 0 0 0 0,-7 57 313 0 0,1-37-275 0 0,1 1 0 0 0,1-1-1 0 0,1 1 1 0 0,1 0 0 0 0,1 0 0 0 0,1 0 0 0 0,2 19-38 0 0,24-11-1259 0 0,-2-39-4883 0 0,-18 2-571 0 0,2 3-4565 0 0</inkml:trace>
  <inkml:trace contextRef="#ctx0" brushRef="#br0" timeOffset="1210.436">1695 346 3857 0 0,'0'0'2627'0'0,"0"0"-252"0"0,0 0-96 0 0,0 0-58 0 0,0 0-111 0 0,0 0-150 0 0,0 0-242 0 0,0 0-345 0 0,31-1-287 0 0,97-6-262 0 0,-51-15 280 0 0,-67 18-1026 0 0,0-1 0 0 0,0 0-1 0 0,0-1 1 0 0,-1 0-1 0 0,0-1 1 0 0,0 1 0 0 0,-1-2-1 0 0,0 1 1 0 0,0-1-1 0 0,0 0 1 0 0,-1-1 0 0 0,-1 0-1 0 0,1 0 1 0 0,-1-1-1 0 0,-1 1 1 0 0,0-1 0 0 0,0 0-1 0 0,-1-1 1 0 0,0 1 0 0 0,-1-1-1 0 0,0 0 1 0 0,-1 1-1 0 0,0-1 1 0 0,-1 0 0 0 0,0-1-1 0 0,0-7-77 0 0,-4 14-21 0 0,1 0 0 0 0,0 1 0 0 0,-1 0 0 0 0,0-1 0 0 0,0 1 0 0 0,0 1 0 0 0,0-1 0 0 0,-1 0 0 0 0,1 1 0 0 0,-1-1 0 0 0,0 1 0 0 0,0 0 0 0 0,-1 0 0 0 0,1 1 0 0 0,0-1 0 0 0,-1 1-1 0 0,0 0 1 0 0,1 0 0 0 0,-1 1 0 0 0,0-1 0 0 0,0 1 0 0 0,0 0 0 0 0,0 0 0 0 0,0 1 0 0 0,0 0 0 0 0,0 0 0 0 0,0 0 0 0 0,0 0 0 0 0,0 1 0 0 0,0-1 0 0 0,0 1 0 0 0,0 1 0 0 0,0-1 0 0 0,0 1 0 0 0,1 0 0 0 0,-1 0 0 0 0,1 0 0 0 0,-1 0 0 0 0,1 1 0 0 0,-4 2 21 0 0,-6 4-21 0 0,1 0 0 0 0,0 0 0 0 0,0 1-1 0 0,1 1 1 0 0,0 0 0 0 0,1 1 0 0 0,0 0 0 0 0,1 1 0 0 0,0 0 0 0 0,1 0 0 0 0,1 1 0 0 0,0 1 0 0 0,1-1 0 0 0,0 1 0 0 0,1 0 0 0 0,1 0 0 0 0,1 1 0 0 0,0 0 0 0 0,1 0 0 0 0,0 0 0 0 0,1 0 0 0 0,1 6 21 0 0,3-13 20 0 0,1 0-1 0 0,0 0 1 0 0,0-1 0 0 0,1 1-1 0 0,0-1 1 0 0,0 0 0 0 0,1 0 0 0 0,0 0-1 0 0,1-1 1 0 0,-1 0 0 0 0,1 0 0 0 0,1 0-1 0 0,0-1 1 0 0,-1 0 0 0 0,2 0-1 0 0,-1 0 1 0 0,1-1 0 0 0,0-1 0 0 0,0 1-1 0 0,0-1 1 0 0,0 0 0 0 0,1-1 0 0 0,0 0-1 0 0,0 0 1 0 0,0-1 0 0 0,0 0 0 0 0,0-1-1 0 0,0 0 1 0 0,6 0-20 0 0,15 3-30 0 0,0-1 0 0 0,0-2 0 0 0,0 0 1 0 0,0-3-1 0 0,26-3 30 0 0,29-14-9678 0 0,-69 14-2458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5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0 447 7001 0 0,'0'0'582'0'0,"0"0"-286"0"0,0 0 88 0 0,0 0 539 0 0,0 0 505 0 0,0 0 259 0 0,0 0-14 0 0,0 0-198 0 0,36-9-240 0 0,114-27-197 0 0,-36 11 214 0 0,0-5-1 0 0,-2-6 0 0 0,-1-4 1 0 0,61-34-1252 0 0,-161 70 73 0 0,-1 0 1 0 0,0-1-1 0 0,0-1 1 0 0,0 1-1 0 0,0-2 1 0 0,-1 1-1 0 0,0-1 1 0 0,-1-1-1 0 0,1 0 1 0 0,-1 0-1 0 0,-1 0 1 0 0,0-1-1 0 0,0 0 1 0 0,-1-1-1 0 0,0 1 1 0 0,1-3-74 0 0,-6 10 39 0 0,-1 0 0 0 0,1 0 0 0 0,0 0 0 0 0,-1 0 0 0 0,0 0 0 0 0,1 0 0 0 0,-1 0 0 0 0,0 0 0 0 0,0 0 0 0 0,0 0 1 0 0,-1 0-1 0 0,1 0 0 0 0,0 0 0 0 0,-1 0 0 0 0,1 0 0 0 0,-1 0 0 0 0,0 0 0 0 0,1 0 0 0 0,-1 0 0 0 0,0 0 0 0 0,0 0 0 0 0,0 0 0 0 0,-1 1 0 0 0,1-1 0 0 0,0 0 1 0 0,-1 1-1 0 0,1-1 0 0 0,-1 1 0 0 0,1 0 0 0 0,-1 0 0 0 0,0-1 0 0 0,0 1 0 0 0,1 0 0 0 0,-1 0 0 0 0,0 0 0 0 0,0 1 0 0 0,0-1 0 0 0,0 0 0 0 0,0 1 0 0 0,-1-1-39 0 0,-2 0 37 0 0,0-1 0 0 0,-1 1 0 0 0,1 0 0 0 0,0 1 0 0 0,-1-1 1 0 0,1 1-1 0 0,0 0 0 0 0,-1 1 0 0 0,1-1 0 0 0,-1 1 0 0 0,1 0 0 0 0,0 0 0 0 0,0 1 0 0 0,0-1 0 0 0,-3 2-37 0 0,0 3 24 0 0,0-1 0 0 0,0 1 0 0 0,0 1 0 0 0,1 0 0 0 0,0 0 1 0 0,0 0-1 0 0,0 1 0 0 0,1 0 0 0 0,1 0 0 0 0,-1 1 0 0 0,1-1 1 0 0,1 1-1 0 0,-1 0 0 0 0,2 1 0 0 0,-1-1 0 0 0,-1 9-24 0 0,-24 161 158 0 0,27 398 58 0 0,-3-480-123 0 0,-4 0 0 0 0,-5-1-1 0 0,-17 63-92 0 0,13-108 183 0 0,12-52 265 0 0,-3-9-497 0 0,-65-128-4573 0 0,61 113 712 0 0,4 9-2123 0 0,4 1-5852 0 0</inkml:trace>
  <inkml:trace contextRef="#ctx0" brushRef="#br0" timeOffset="340.49">262 815 5417 0 0,'0'0'3316'0'0,"0"0"-1341"0"0,0 0-471 0 0,0 0 8 0 0,0 0 38 0 0,0 0-84 0 0,0 0-314 0 0,0 0-419 0 0,0 0-257 0 0,0 0-45 0 0,0 0 108 0 0,0 0 108 0 0,0 0 46 0 0,16-1-41 0 0,260-35 1937 0 0,-221 23-2394 0 0,0-3-1 0 0,-1-3 1 0 0,-2-2 0 0 0,16-10-195 0 0,-51 23 45 0 0,-1-1 0 0 0,-1 0 1 0 0,0-2-1 0 0,0 0 0 0 0,-1 0 1 0 0,0-2-1 0 0,-1 1 1 0 0,7-10-46 0 0,-32 82 1238 0 0,7-26-1150 0 0,0 0 0 0 0,2 0 0 0 0,2 1-1 0 0,1-1 1 0 0,3 29-88 0 0,9 11 135 0 0,-11-74-200 0 0,-1 0-17 0 0,0 0-28 0 0,0 0-93 0 0,8-7-2726 0 0,-5 3-2293 0 0,0 1-6619 0 0</inkml:trace>
  <inkml:trace contextRef="#ctx0" brushRef="#br0" timeOffset="878.669">1363 870 8178 0 0,'0'0'2223'0'0,"0"0"-331"0"0,0 0-85 0 0,0 0 60 0 0,0 0-40 0 0,0 0-228 0 0,0 0-328 0 0,0 0-320 0 0,0 0-293 0 0,0 0-187 0 0,0 0-130 0 0,0 0-93 0 0,0 0-56 0 0,-17 5-40 0 0,-50 15-16 0 0,64-19-126 0 0,1 0 0 0 0,-1 1 0 0 0,0-1 0 0 0,1 1 0 0 0,-1 0 0 0 0,1-1 0 0 0,-1 1 0 0 0,1 0 0 0 0,0 1 0 0 0,0-1 0 0 0,0 0 0 0 0,0 0 0 0 0,0 1 0 0 0,1-1 0 0 0,-1 1 0 0 0,1 0 0 0 0,0-1 0 0 0,-1 1 0 0 0,1 0 0 0 0,0 0 0 0 0,1 0 0 0 0,-1 0 0 0 0,0 0 0 0 0,1 1-10 0 0,-4 9 48 0 0,0-3-33 0 0,1 0-1 0 0,-1 0 1 0 0,1 0-1 0 0,1 0 1 0 0,0 1-1 0 0,0-1 1 0 0,1 1-1 0 0,1-1 1 0 0,0 1-1 0 0,0 0 1 0 0,1-1-1 0 0,0 1 1 0 0,1-1-1 0 0,0 0 1 0 0,0 1-1 0 0,1-1 1 0 0,1 0-1 0 0,0 0 1 0 0,0-1-1 0 0,1 1 1 0 0,0-1-1 0 0,0 0 1 0 0,7 7-15 0 0,-7-12 66 0 0,0-1 1 0 0,1 1-1 0 0,-1-1 1 0 0,1-1 0 0 0,-1 1-1 0 0,1-1 1 0 0,0 0 0 0 0,0 0-1 0 0,0-1 1 0 0,0 0 0 0 0,0 0-1 0 0,1 0 1 0 0,-1-1-1 0 0,0 1 1 0 0,0-2 0 0 0,1 1-1 0 0,-1-1 1 0 0,0 0 0 0 0,0 0-1 0 0,0 0 1 0 0,0-1 0 0 0,0 0-1 0 0,0-1 1 0 0,-1 1 0 0 0,1-1-1 0 0,-1 0 1 0 0,1 0-1 0 0,-1-1 1 0 0,0 1 0 0 0,0-1-1 0 0,0 0 1 0 0,0-2-67 0 0,1-1 13 0 0,-1 0-1 0 0,1-1 1 0 0,-2 0 0 0 0,1 0 0 0 0,-1 0-1 0 0,0-1 1 0 0,-1 0 0 0 0,0 1 0 0 0,0-1-1 0 0,-1 0 1 0 0,0 0 0 0 0,-1-1 0 0 0,0 1-1 0 0,0 0 1 0 0,-1 0 0 0 0,0-1 0 0 0,0 1-1 0 0,-1 0 1 0 0,-1 0 0 0 0,1 0 0 0 0,-2 0-1 0 0,1 0 1 0 0,-1 0 0 0 0,0 0 0 0 0,-1 1-1 0 0,0-1 1 0 0,-1 1 0 0 0,1 0-1 0 0,-2 0 1 0 0,1 1 0 0 0,-1 0 0 0 0,0 0-1 0 0,0 0 1 0 0,-1 0 0 0 0,0 1 0 0 0,0 0-1 0 0,-1 1 1 0 0,-4-3-13 0 0,-52-2-2507 0 0,45 18-1259 0 0,5 8-3804 0 0,8-8-4110 0 0</inkml:trace>
  <inkml:trace contextRef="#ctx0" brushRef="#br0" timeOffset="1399.132">1672 1217 5121 0 0,'0'0'3307'0'0,"0"0"-1622"0"0,0 0-356 0 0,0 0 256 0 0,0 0 190 0 0,0 0 9 0 0,0 0-259 0 0,0 0-377 0 0,0 0-281 0 0,0 0-114 0 0,0 0-35 0 0,0 0 2 0 0,0 0 29 0 0,-5 14-3 0 0,-13 45-21 0 0,13-44-46 0 0,5-37 1427 0 0,30-110-1396 0 0,-18 94-559 0 0,16-63 25 0 0,50-128 10 0 0,-61 269-1410 0 0,-13-31 500 0 0,19 39-646 0 0,-14-32-2019 0 0,1-1-3574 0 0,-5-8-5095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9594 0 0,'0'0'2201'0'0,"0"0"-304"0"0,0 0-134 0 0,0 0-42 0 0,0 0-88 0 0,0 0-218 0 0,0 0-370 0 0,0 0-368 0 0,0 0-237 0 0,0 0-41 0 0,0 0 52 0 0,0 0 51 0 0,0 0 45 0 0,19-3-60 0 0,146-20 613 0 0,-67 14-655 0 0,-1 5-1 0 0,1 3 1 0 0,72 11-445 0 0,-137-9 70 0 0,-32 2-45 0 0,-1-3 56 0 0,0 0 24 0 0,-20 0 866 0 0,-40-37-798 0 0,43 25-168 0 0,0-1 0 0 0,0 0-1 0 0,1-1 1 0 0,1-1-1 0 0,0-1 1 0 0,1 0 0 0 0,1 0-1 0 0,1-2 1 0 0,0 1 0 0 0,1-2-1 0 0,-4-10-4 0 0,15 29-99 0 0,0 0-86 0 0,0 0-130 0 0,17 4-1660 0 0,1 4 42 0 0,-6-2-2227 0 0,1 1-7781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359 153 0 0 0,'0'0'1447'0'0,"0"0"293"0"0,0 0 238 0 0,0 0 41 0 0,0 0-65 0 0,0 0-55 0 0,0 0-164 0 0,0 0-120 0 0,0 0-140 0 0,-9-11-160 0 0,-27-33-131 0 0,6 25 4235 0 0,30 19-4952 0 0,0 0-85 0 0,0 0-82 0 0,0 0-38 0 0,0 0-34 0 0,0 0-20 0 0,0 0-16 0 0,0 0-27 0 0,-28 361 2260 0 0,-9-99-2148 0 0,20-113-176 0 0,10-82-155 0 0,7-66 39 0 0,0-1-5 0 0,0 0-20 0 0,0 0-29 0 0,0 0-41 0 0,0 0-2 0 0,0 0 4 0 0,-1-15-1013 0 0,0-50-3429 0 0,1 35-3274 0 0,0 18-3707 0 0</inkml:trace>
  <inkml:trace contextRef="#ctx0" brushRef="#br0" timeOffset="575.07">0 172 7362 0 0,'0'0'2249'0'0,"0"0"-456"0"0,0 0-273 0 0,0 0 28 0 0,0 0 18 0 0,0 0-132 0 0,0 0-282 0 0,0 0-291 0 0,0 0-184 0 0,0 0-76 0 0,0 0-22 0 0,0 0-32 0 0,0 0-26 0 0,18-10-17 0 0,56-31-17 0 0,80-12 1152 0 0,-97 39-1232 0 0,4-2-147 0 0,0 4 0 0 0,1 2 0 0 0,1 2 0 0 0,0 4 0 0 0,22 2-260 0 0,-82 2 2 0 0,0-1 0 0 0,0 1-1 0 0,-1-1 1 0 0,1 1 0 0 0,0 0 0 0 0,0 0 0 0 0,-1 0-1 0 0,1 1 1 0 0,0-1 0 0 0,0 1 0 0 0,-1-1 0 0 0,1 1-1 0 0,0 0 1 0 0,-1 0 0 0 0,1 0 0 0 0,-1 0 0 0 0,1 1-1 0 0,-1-1 1 0 0,0 1 0 0 0,1-1 0 0 0,-1 1 0 0 0,0 0-1 0 0,0 0 1 0 0,0 0 0 0 0,0 0 0 0 0,-1 0 0 0 0,1 1-1 0 0,-1-1 1 0 0,1 0 0 0 0,-1 1 0 0 0,0-1 0 0 0,0 1-1 0 0,0-1 1 0 0,0 1 0 0 0,0 0 0 0 0,0-1 0 0 0,-1 1-1 0 0,1 0 1 0 0,-1 0 0 0 0,0-1 0 0 0,0 1 0 0 0,0 0-1 0 0,0 2-1 0 0,-54 57 199 0 0,-233 138-78 0 0,266-186-133 0 0,11-8 11 0 0,1 1 0 0 0,0 0 0 0 0,0 0 0 0 0,0 0 1 0 0,1 1-1 0 0,0 1 0 0 0,0-1 0 0 0,1 1 0 0 0,1 0 0 0 0,-1 1 0 0 0,0 2 1 0 0,6-9-2 0 0,0 0 1 0 0,1 0-1 0 0,-1 0 1 0 0,1 0-1 0 0,0 0 1 0 0,0 0-1 0 0,0 0 1 0 0,0 0-1 0 0,0 0 1 0 0,1 0-1 0 0,0 0 1 0 0,-1 0-1 0 0,1 0 0 0 0,0 0 1 0 0,0-1-1 0 0,1 1 1 0 0,-1 0-1 0 0,0 0 1 0 0,1-1-1 0 0,0 1 1 0 0,-1-1-1 0 0,1 0 1 0 0,0 1-1 0 0,0-1 1 0 0,1 0-1 0 0,-1 0 1 0 0,0 0-1 0 0,1 0 1 0 0,-1-1-1 0 0,1 1 2 0 0,86 44 0 0 0,-83-43 0 0 0,6 2-8 0 0,22 8 14 0 0,-1 1 0 0 0,0 2 0 0 0,-1 1 0 0 0,-1 2 0 0 0,7 6-6 0 0,-35-21 11 0 0,1-1-1 0 0,-1 0 1 0 0,0 1 0 0 0,0 0 0 0 0,0 0 0 0 0,0 0 0 0 0,0 0 0 0 0,-1 0-1 0 0,0 0 1 0 0,0 1 0 0 0,0-1 0 0 0,0 1 0 0 0,-1-1 0 0 0,0 1 0 0 0,0 0-1 0 0,0 0 1 0 0,0-1 0 0 0,-1 1 0 0 0,0 0 0 0 0,0 0 0 0 0,0 0 0 0 0,-1 3-11 0 0,-1-2 29 0 0,0-1 1 0 0,-1 1-1 0 0,1-1 0 0 0,-1 0 1 0 0,0 0-1 0 0,0 0 1 0 0,-1 0-1 0 0,1-1 1 0 0,-1 0-1 0 0,0 1 1 0 0,-1-1-1 0 0,1 0 1 0 0,-1-1-1 0 0,1 1 1 0 0,-1-1-1 0 0,0 0 1 0 0,0 0-1 0 0,-1-1 1 0 0,-1 1-30 0 0,5-1 9 0 0,-27 13 47 0 0,-1-1 1 0 0,0-2-1 0 0,0 0 0 0 0,-1-2 0 0 0,-20 3-56 0 0,-144 3-165 0 0,192-16 112 0 0,0 0-1 0 0,0 0 1 0 0,0 0 0 0 0,0-1-1 0 0,0 1 1 0 0,0-1 0 0 0,0 1-1 0 0,0-1 1 0 0,0 0 0 0 0,0 0-1 0 0,1-1 1 0 0,-1 1 0 0 0,0 0-1 0 0,1-1 1 0 0,-1 0 0 0 0,1 1-1 0 0,-1-1 1 0 0,1 0-1 0 0,0 0 1 0 0,0-1 0 0 0,-1 1-1 0 0,2 0 1 0 0,-1-1 0 0 0,-1-1 53 0 0,-8-46-5755 0 0,11 36-848 0 0,0 5-5412 0 0</inkml:trace>
  <inkml:trace contextRef="#ctx0" brushRef="#br0" timeOffset="1720.1">1088 370 3457 0 0,'0'0'1944'0'0,"0"0"-428"0"0,0 0 45 0 0,0 0 379 0 0,0 0 291 0 0,0 0-53 0 0,0 0-392 0 0,0 0-517 0 0,0 0-390 0 0,0 0-217 0 0,0 0-81 0 0,0 0 29 0 0,4 0 51 0 0,116-5 3588 0 0,8-1-3137 0 0,8-1-557 0 0,-135 7-594 0 0,-1 0-22 0 0,-26-4-6664 0 0,8 5-4890 0 0,14 2 2864 0 0</inkml:trace>
  <inkml:trace contextRef="#ctx0" brushRef="#br0" timeOffset="2210.47">991 558 11170 0 0,'0'0'1665'0'0,"0"0"-457"0"0,0 0-138 0 0,0 0 47 0 0,0 0 149 0 0,0 0 19 0 0,0 0-135 0 0,0 0-123 0 0,0 0-122 0 0,0 0-87 0 0,0 0-69 0 0,0 0-62 0 0,0 0-105 0 0,27 4-50 0 0,90 14-76 0 0,7-20 483 0 0,-93-3-775 0 0,131-10-290 0 0,-141 12-1307 0 0,-14 2-2360 0 0,-2-2-4641 0 0,-2 3-4226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73 132 0 0 0,'0'0'807'0'0,"0"0"424"0"0,0 0 156 0 0,0 0 9 0 0,0 0-10 0 0,0 0 9 0 0,0 0-2 0 0,0 0 112 0 0,2-5 92 0 0,4-14 0 0 0,-5 24 7986 0 0,0 30-9208 0 0,-9 450 2439 0 0,-3-310-2496 0 0,5-71-258 0 0,6-103-73 0 0,0-1 4 0 0,0 0-6 0 0,0 0-22 0 0,0 0 2 0 0,0 0-28 0 0,0 0-23 0 0,-1-9-460 0 0,1-94-3825 0 0,4 68 368 0 0,1 2-3817 0 0,-2 18-2026 0 0</inkml:trace>
  <inkml:trace contextRef="#ctx0" brushRef="#br0" timeOffset="550.939">16 125 2593 0 0,'0'0'2227'0'0,"0"0"-227"0"0,0 0-93 0 0,0 0 63 0 0,0 0 96 0 0,0 0-66 0 0,0 0-305 0 0,0 0-415 0 0,0 0-383 0 0,0 0-291 0 0,0 0-164 0 0,0 0-66 0 0,0 0-17 0 0,-3-6-15 0 0,-6-19-11 0 0,45 19 1354 0 0,226 24 227 0 0,-250-16-1903 0 0,0 0 0 0 0,-1 0 0 0 0,0 1 0 0 0,1 0-1 0 0,-1 1 1 0 0,0 0 0 0 0,0 1 0 0 0,-1 0 0 0 0,0 1 0 0 0,0 0 0 0 0,0 1 0 0 0,9 7-11 0 0,-18-13 7 0 0,0 1 1 0 0,1 0 0 0 0,-1-1 0 0 0,0 1 0 0 0,0 0-1 0 0,0-1 1 0 0,0 1 0 0 0,0 0 0 0 0,0 0 0 0 0,0 0-1 0 0,-1 0 1 0 0,1 0 0 0 0,-1 0 0 0 0,0 0 0 0 0,1 0-1 0 0,-1 0 1 0 0,0 0 0 0 0,0 0 0 0 0,0 0 0 0 0,0 0-1 0 0,-1 0 1 0 0,1 0 0 0 0,0 0 0 0 0,-1 0 0 0 0,0 0-1 0 0,1 0 1 0 0,-1 0 0 0 0,0 0 0 0 0,0 0 0 0 0,0-1-1 0 0,0 1 1 0 0,0 0 0 0 0,0-1 0 0 0,-1 2-8 0 0,-53 49 231 0 0,-153 88 37 0 0,207-140-270 0 0,-1 1 0 0 0,0 0 1 0 0,1 0-1 0 0,-1-1 0 0 0,1 1 1 0 0,-1 0-1 0 0,1 1 0 0 0,0-1 1 0 0,-1 0-1 0 0,1 0 0 0 0,0 0 1 0 0,0 1-1 0 0,-1-1 0 0 0,1 1 1 0 0,0-1-1 0 0,1 1 0 0 0,-1-1 1 0 0,0 1-1 0 0,0 0 0 0 0,1-1 1 0 0,-1 1-1 0 0,1 0 0 0 0,-1-1 1 0 0,1 1-1 0 0,0 0 0 0 0,0 0 1 0 0,-1 0-1 0 0,1-1 0 0 0,1 1 1 0 0,-1 0-1 0 0,0 0 0 0 0,0-1 1 0 0,1 1-1 0 0,-1 0 0 0 0,1 0 1 0 0,-1-1-1 0 0,1 1 0 0 0,0 0 1 0 0,-1-1-1 0 0,1 1 0 0 0,0-1 1 0 0,0 1-1 0 0,0-1 0 0 0,1 1 2 0 0,133 67 139 0 0,-134-68-138 0 0,6 2 13 0 0,0 0 0 0 0,-1 1 0 0 0,1-1 1 0 0,-1 2-1 0 0,1-1 0 0 0,-1 1 0 0 0,0 0 0 0 0,-1 0 0 0 0,1 0 0 0 0,-1 1 1 0 0,0 0-1 0 0,-1 0 0 0 0,1 0 0 0 0,-1 0 0 0 0,0 1 0 0 0,-1 0 0 0 0,0 0 1 0 0,0 0-1 0 0,0 0 0 0 0,-1 0 0 0 0,0 1 0 0 0,1 6-14 0 0,-3-8 44 0 0,1 0-1 0 0,-1-1 0 0 0,-1 1 1 0 0,1-1-1 0 0,-1 1 0 0 0,0 0 1 0 0,-1-1-1 0 0,1 1 0 0 0,-1-1 1 0 0,0 0-1 0 0,0 1 0 0 0,-1-1 1 0 0,1 0-1 0 0,-1 0 0 0 0,0-1 1 0 0,-1 1-1 0 0,1-1 0 0 0,-1 1 1 0 0,0-1-1 0 0,0 0 0 0 0,0-1 1 0 0,-1 1-1 0 0,1-1 0 0 0,-1 1-43 0 0,-15 7 37 0 0,-1-1 0 0 0,1 0-1 0 0,-2-2 1 0 0,1 0 0 0 0,-1-2-1 0 0,-1 0 1 0 0,1-1-1 0 0,-1-2 1 0 0,1 0 0 0 0,-1-1-1 0 0,0-1 1 0 0,0-2 0 0 0,-16-1-37 0 0,4-9-297 0 0,34-8-3646 0 0,5 15 2998 0 0,8-5-5225 0 0,-7 7-5239 0 0</inkml:trace>
  <inkml:trace contextRef="#ctx0" brushRef="#br0" timeOffset="915.459">844 703 14739 0 0,'0'0'1919'0'0,"0"0"-513"0"0,0 0-234 0 0,0 0-40 0 0,0 0-63 0 0,0 0-108 0 0,0 0-158 0 0,0 0-131 0 0,0 0-121 0 0,0 0-116 0 0,0 0-78 0 0,0 0-72 0 0,0 0-46 0 0,-18 9-21 0 0,-57 30-38 0 0,-21 45 661 0 0,59-47-716 0 0,27-26-184 0 0,0 0-1 0 0,-2 0 1 0 0,1-1-1 0 0,-1 0 1 0 0,-1-1-1 0 0,1-1 1 0 0,-2 0-1 0 0,-3 2 60 0 0,12-8 613 0 0,0-3-15235 0 0,4 1 3515 0 0</inkml:trace>
  <inkml:trace contextRef="#ctx0" brushRef="#br0" timeOffset="1332.341">537 603 6641 0 0,'0'0'4488'0'0,"0"0"-2481"0"0,0 0-1152 0 0,0 0-163 0 0,0 0 111 0 0,0 0 161 0 0,0 0 150 0 0,0 0 5 0 0,0 0-112 0 0,0 0-89 0 0,0 0-113 0 0,0 0-124 0 0,0 0-49 0 0,11 16-14 0 0,54 75 451 0 0,75 75 1388 0 0,-124-137-4324 0 0,-15-29 133 0 0,1 0 190 0 0,-1 0-3648 0 0,-1 0-6484 0 0</inkml:trace>
  <inkml:trace contextRef="#ctx0" brushRef="#br0" timeOffset="1902.762">1189 408 6033 0 0,'0'0'2069'0'0,"0"0"-760"0"0,0 0-148 0 0,0 0 319 0 0,0 0 336 0 0,0 0 57 0 0,0 0-249 0 0,0 0-392 0 0,0 0-356 0 0,0 0-215 0 0,0 0-111 0 0,0 0-79 0 0,0 0-16 0 0,2 1 24 0 0,1 2-324 0 0,-1 1 1 0 0,1 0-1 0 0,-1 0 1 0 0,0-1 0 0 0,0 1-1 0 0,-1 1 1 0 0,1-1-1 0 0,-1 0 1 0 0,0 0 0 0 0,0 0-1 0 0,0 1 1 0 0,-1-1-1 0 0,1 1 1 0 0,-1-1 0 0 0,0 0-1 0 0,0 1 1 0 0,-1-1-1 0 0,1 0 1 0 0,-1 1 0 0 0,0-1-1 0 0,0 0 1 0 0,0 1-1 0 0,-1-1 1 0 0,-1 3-156 0 0,-77 176 585 0 0,72-163-558 0 0,4-12-19 0 0,1 0-1 0 0,0 0 1 0 0,0 0-1 0 0,0 1 1 0 0,1-1-1 0 0,0 1 1 0 0,1-1-1 0 0,0 1 0 0 0,0 0 1 0 0,1 0-1 0 0,0 0 1 0 0,1-1-1 0 0,0 1-7 0 0,1-4 17 0 0,1-2 0 0 0,0 1 0 0 0,0 0 0 0 0,0 0 0 0 0,0-1 0 0 0,0 0 0 0 0,1 0 0 0 0,0 0 0 0 0,-1 0 0 0 0,1 0 0 0 0,0-1 0 0 0,1 0 0 0 0,-1 1 1 0 0,0-2-1 0 0,1 1 0 0 0,-1 0 0 0 0,1-1 0 0 0,-1 0 0 0 0,1 0 0 0 0,0 0 0 0 0,-1-1 0 0 0,1 1 0 0 0,0-1 0 0 0,-1 0 0 0 0,1-1 0 0 0,0 1 0 0 0,0-1 0 0 0,-1 0 0 0 0,1 0 0 0 0,0 0-17 0 0,19 0 68 0 0,48-25-2056 0 0,-57 15-601 0 0,-9 5-626 0 0,1 2-4474 0 0,-3 3-3741 0 0</inkml:trace>
  <inkml:trace contextRef="#ctx0" brushRef="#br0" timeOffset="2530.22">924 313 752 0 0,'0'0'2350'0'0,"0"0"-572"0"0,0 0-55 0 0,0 0 181 0 0,0 0 163 0 0,0 0-28 0 0,0 0-254 0 0,0 0-389 0 0,0 0-361 0 0,0 0-215 0 0,0 0-144 0 0,0 0-50 0 0,0 0 1 0 0,2-2-17 0 0,59-40 3112 0 0,19-51-2265 0 0,-42 45-1332 0 0,73-80 282 0 0,-83 161-379 0 0,53 158 1277 0 0,-41-140-1084 0 0,-38-48-815 0 0,-2-2-7588 0 0,0-1-3742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3 276 0 0 0,'0'0'584'0'0,"0"0"1015"0"0,0 0 332 0 0,0 0-37 0 0,0 0-175 0 0,0 0-199 0 0,0 0-175 0 0,0 0-197 0 0,0 0-181 0 0,0 0-138 0 0,-3 0 6014 0 0,225-27-2432 0 0,1-1-3833 0 0,-172 28-559 0 0,-50 0-26 0 0,-1 0 22 0 0,0 0-3 0 0,0 0 1 0 0,0 0-2 0 0,0 0-2 0 0,0 0-21 0 0,-21 0-5572 0 0,13 0 1944 0 0,2 0-2742 0 0,2 0-3440 0 0</inkml:trace>
  <inkml:trace contextRef="#ctx0" brushRef="#br0" timeOffset="412.244">176 0 4945 0 0,'0'0'1924'0'0,"0"0"-221"0"0,0 0-91 0 0,0 0 41 0 0,0 0 0 0 0,0 0-166 0 0,0 0-355 0 0,0 0-320 0 0,0 0-83 0 0,0 0-38 0 0,0 0 3 0 0,0 0 2 0 0,0 10-107 0 0,5 80 1592 0 0,-13 82 1470 0 0,1-101-3219 0 0,-1-1-1757 0 0,6-64-661 0 0,2-5-7601 0 0,0-1-1674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4 291 520 0 0,'0'0'1839'0'0,"0"0"-125"0"0,0 0 12 0 0,0 0 85 0 0,0 0 98 0 0,0 0-50 0 0,0 0-181 0 0,0 0-246 0 0,0 0-253 0 0,0 0-218 0 0,0 0-113 0 0,0 0-57 0 0,0 0-51 0 0,-3-3 3389 0 0,64 10-1954 0 0,119-17-598 0 0,-53-2-1203 0 0,-137 11-2067 0 0,-3-1-3034 0 0,5 1-3302 0 0,6 1-3560 0 0</inkml:trace>
  <inkml:trace contextRef="#ctx0" brushRef="#br0" timeOffset="365.734">196 1 13915 0 0,'0'0'1651'0'0,"0"0"-620"0"0,0 0-219 0 0,0 0 96 0 0,0 0 167 0 0,0 0 72 0 0,0 0-63 0 0,0 0-182 0 0,0 0-149 0 0,0 0-101 0 0,0 0-95 0 0,0 0-55 0 0,5 16-38 0 0,28 85 387 0 0,-25-74-665 0 0,-2 1-1 0 0,0-1 1 0 0,-2 1-1 0 0,-1 0 1 0 0,-1 0-1 0 0,-2 0 1 0 0,0 0-1 0 0,-2 0 1 0 0,-4 21-186 0 0,-3-6 650 0 0,4-20-136 0 0,2-8-3307 0 0,2-2-2666 0 0,0-1-3732 0 0,1-12-2352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3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98 261 2513 0 0,'0'0'2147'0'0,"0"0"-298"0"0,0 0-152 0 0,0 0-25 0 0,0 0 47 0 0,0 0-10 0 0,0 0-142 0 0,0 0-113 0 0,0 0-209 0 0,0 0-293 0 0,0 0-209 0 0,-3-1-148 0 0,-6 1 1142 0 0,18 16 1092 0 0,3 2-2618 0 0,-7-1 18 0 0,0-1 1 0 0,-1 0 0 0 0,0 1 0 0 0,-1 0 0 0 0,-1 0 0 0 0,-1 0 0 0 0,-1 0 0 0 0,0 0 0 0 0,-2 13-230 0 0,1 15 171 0 0,-16 153 355 0 0,-26 33-186 0 0,25-150-355 0 0,18-80-29 0 0,0-1 21 0 0,0 0-14 0 0,0 0 10 0 0,0 0 3 0 0,0 0-25 0 0,0 0-8 0 0,0 0-5 0 0,0 0-8 0 0,0 0-49 0 0,0 0-7 0 0,0-16-1989 0 0,0 9 1248 0 0,1-15-2668 0 0,0 9-3152 0 0,1 5-4672 0 0</inkml:trace>
  <inkml:trace contextRef="#ctx0" brushRef="#br0" timeOffset="647.935">1 331 6897 0 0,'0'0'2093'0'0,"0"0"-410"0"0,0 0-116 0 0,0 0 96 0 0,0 0 84 0 0,0 0-113 0 0,0 0-342 0 0,0 0-388 0 0,0 0-302 0 0,0 0-180 0 0,0 0-104 0 0,0 0-13 0 0,0 0 19 0 0,4-4 36 0 0,80-48 1077 0 0,-51 40-1090 0 0,-21 6-263 0 0,1 0 0 0 0,0 1-1 0 0,0 0 1 0 0,1 1 0 0 0,-1 0 0 0 0,1 1-1 0 0,0 1 1 0 0,0 0 0 0 0,0 1 0 0 0,0 1-1 0 0,0 0 1 0 0,0 1 0 0 0,8 1-84 0 0,-18 1 18 0 0,-1-1 1 0 0,0 1-1 0 0,0 0 1 0 0,0 0-1 0 0,0 1 1 0 0,0-1-1 0 0,0 0 1 0 0,-1 1-1 0 0,0 0 1 0 0,0-1-1 0 0,0 1 1 0 0,0 0-1 0 0,0 0 1 0 0,-1 0-1 0 0,0 0 1 0 0,0 1-1 0 0,0-1 1 0 0,0 0-1 0 0,-1 0 1 0 0,1 1-1 0 0,-1-1 1 0 0,0 0-1 0 0,-1 1 1 0 0,1-1-1 0 0,-1 0 1 0 0,0 1-1 0 0,0-1 1 0 0,0 0-1 0 0,0 0 1 0 0,-1 0-1 0 0,1 0 0 0 0,-1 0 1 0 0,0 0-1 0 0,-1-1 1 0 0,1 1-1 0 0,-2 2-18 0 0,-16 23 63 0 0,-1 0-1 0 0,-1-1 1 0 0,-2-2-1 0 0,0 0 1 0 0,-6 2-63 0 0,-24 26 1 0 0,14-2-55 0 0,85-33-28 0 0,-33-17 102 0 0,157 46 14 0 0,-164-45-26 0 0,1 0 0 0 0,0 0-1 0 0,-1 0 1 0 0,0 0 0 0 0,1 1 0 0 0,-1 0 0 0 0,-1 0 0 0 0,1 0 0 0 0,-1 1 0 0 0,1 0-1 0 0,-1-1 1 0 0,-1 2 0 0 0,1-1 0 0 0,-1 0 0 0 0,0 1 0 0 0,0-1 0 0 0,0 1 0 0 0,-1 0-1 0 0,0 0 1 0 0,0 0 0 0 0,0 0 0 0 0,-1 0 0 0 0,0 0 0 0 0,0 1 0 0 0,-1-1-1 0 0,0 1-7 0 0,0 0 43 0 0,-1 0 0 0 0,0 0 0 0 0,-1 0-1 0 0,0 0 1 0 0,0-1 0 0 0,0 1-1 0 0,-1-1 1 0 0,0 1 0 0 0,0-1 0 0 0,0 0-1 0 0,-1 0 1 0 0,0 0 0 0 0,0 0-1 0 0,-1-1 1 0 0,1 0 0 0 0,-1 0 0 0 0,-1 0-1 0 0,1 0 1 0 0,-1-1 0 0 0,1 0-1 0 0,-1 0 1 0 0,0 0 0 0 0,-1-1 0 0 0,1 0-1 0 0,-5 2-42 0 0,-8 3 36 0 0,0-1 0 0 0,0-1 1 0 0,0-1-1 0 0,-1 0 0 0 0,1-1 0 0 0,-1-1 0 0 0,0-2 0 0 0,-14 1-36 0 0,28-1-41 0 0,0-1 1 0 0,-1 1 0 0 0,1-1-1 0 0,-1-1 1 0 0,1 1 0 0 0,-1-1-1 0 0,1 0 1 0 0,0-1 0 0 0,-1 1-1 0 0,1-1 1 0 0,0-1-1 0 0,0 1 1 0 0,0-1 0 0 0,1 0-1 0 0,-1 0 1 0 0,1 0 0 0 0,-1-1-1 0 0,1 0 1 0 0,-2-3 40 0 0,3-17-2438 0 0,11 9-5126 0 0,-3 11-4008 0 0</inkml:trace>
  <inkml:trace contextRef="#ctx0" brushRef="#br0" timeOffset="5140.26">481 773 0 0 0,'0'0'716'0'0,"0"0"42"0"0,0 0 0 0 0,0 0 75 0 0,0 0 86 0 0,0 0 51 0 0,0-1-976 0 0,0-1 13929 0 0,0 2-10345 0 0,-9 44-2593 0 0,2-19-866 0 0,-3 64 4 0 0,11-87-110 0 0,1 0 0 0 0,-1 0 0 0 0,0 1 0 0 0,1-1 0 0 0,-1 0 0 0 0,1-1 0 0 0,0 1 0 0 0,0 0 0 0 0,0 0 0 0 0,0-1 0 0 0,0 1 0 0 0,0-1 0 0 0,0 0 0 0 0,1 1 0 0 0,-1-1 0 0 0,0 0 0 0 0,1 0 0 0 0,-1-1 1 0 0,1 1-1 0 0,-1 0 0 0 0,1-1 0 0 0,-1 1 0 0 0,1-1 0 0 0,-1 0 0 0 0,1 0 0 0 0,-1 0 0 0 0,1 0 0 0 0,-1-1 0 0 0,1 1 0 0 0,-1-1 0 0 0,1 1 0 0 0,-1-1 0 0 0,1 0 0 0 0,-1 0 0 0 0,0 0 0 0 0,1 0 0 0 0,-1 0 0 0 0,0-1 0 0 0,0 1 0 0 0,0-1 0 0 0,0 1 0 0 0,0-1 0 0 0,0 0 1 0 0,0 0-1 0 0,0 0-13 0 0,63-60 472 0 0,-15-31-100 0 0,-37 39-242 0 0,-13 53-83 0 0,2 5 779 0 0,11 150-577 0 0,-12 152-150 0 0,-3-297-102 0 0,0 0 0 0 0,0-1 0 0 0,-1 1 0 0 0,0-1 0 0 0,-1 0 0 0 0,0 0 0 0 0,0 0 0 0 0,-1 0 0 0 0,1-1 0 0 0,-2 0 0 0 0,1 0 1 0 0,-1 0-1 0 0,0-1 0 0 0,-1 1 0 0 0,1-2 0 0 0,-1 1 0 0 0,0-1 0 0 0,-1 0 0 0 0,1 0 0 0 0,-1-1 0 0 0,0 0 0 0 0,0 0 0 0 0,0-1 0 0 0,-1 0 1 0 0,1-1-1 0 0,-3 1 3 0 0,-54-2-102 0 0,63-2 98 0 0,1-1 0 0 0,-1 1 0 0 0,1 0 0 0 0,-1 0 0 0 0,1 0 0 0 0,0-1 0 0 0,-1 1 0 0 0,1-1 0 0 0,0 1 0 0 0,0-1-1 0 0,0 1 1 0 0,0-1 0 0 0,1 0 0 0 0,-1 0 0 0 0,0 1 0 0 0,1-1 0 0 0,-1 0 0 0 0,1 0 0 0 0,-1 0 0 0 0,1 1 0 0 0,0-1 0 0 0,0 0 0 0 0,0 0-1 0 0,0 0 1 0 0,0 0 0 0 0,0 0 0 0 0,1 1 0 0 0,-1-2 4 0 0,0 2-4 0 0,1-7-2 0 0,0-1 1 0 0,0 1-1 0 0,1 0 1 0 0,0-1-1 0 0,0 1 1 0 0,1 0-1 0 0,0 0 1 0 0,0 1-1 0 0,1-1 1 0 0,0 0-1 0 0,0 1 1 0 0,1 0-1 0 0,0 0 1 0 0,0 1-1 0 0,0-1 1 0 0,1 1-1 0 0,1-1 6 0 0,9-10 3 0 0,1 1-1 0 0,1 0 1 0 0,0 1-1 0 0,0 1 1 0 0,2 1-1 0 0,0 0 1 0 0,11-4-3 0 0,18-8-36 0 0,-46 22-1497 0 0,-3 0-2990 0 0,0 0-4363 0 0,0 0-2222 0 0</inkml:trace>
  <inkml:trace contextRef="#ctx0" brushRef="#br0" timeOffset="6236.133">936 596 0 0 0,'0'0'1698'0'0,"0"0"179"0"0,0 0 235 0 0,0 0 80 0 0,0 0-106 0 0,0 0-267 0 0,0 0-371 0 0,0 0-341 0 0,0 0-249 0 0,0 0-174 0 0,0 0-77 0 0,0 0-31 0 0,2 4 1283 0 0,35-5 1900 0 0,13-16-2309 0 0,87-91-245 0 0,-137 108-1204 0 0,1-1 0 0 0,-1 1 0 0 0,1-1 0 0 0,0 1 0 0 0,-1 0 0 0 0,1-1-1 0 0,-1 1 1 0 0,1 0 0 0 0,0 0 0 0 0,-1-1 0 0 0,1 1 0 0 0,-1 0 0 0 0,1 0-1 0 0,0 0 1 0 0,-1 0 0 0 0,1 0 0 0 0,0-1 0 0 0,0 1 0 0 0,-1 1-1 0 0,1-1 1 0 0,0 0 0 0 0,-1 0 0 0 0,1 0 0 0 0,0 0 0 0 0,-1 0 0 0 0,1 1-1 0 0,-1-1 1 0 0,1 0 0 0 0,0 0 0 0 0,-1 1 0 0 0,1-1 0 0 0,-1 0 0 0 0,1 1-1 0 0,-1-1 1 0 0,1 1 0 0 0,-1-1 0 0 0,1 1 0 0 0,-1-1 0 0 0,1 1 0 0 0,-1-1-1 0 0,0 1 1 0 0,1 0 0 0 0,-1-1 0 0 0,0 1 0 0 0,1-1 0 0 0,-1 1 0 0 0,0 0-1 0 0,0-1 1 0 0,0 1 0 0 0,0 0 0 0 0,1-1 0 0 0,-1 1 0 0 0,0 0 0 0 0,0-1-1 0 0,0 1 1 0 0,0 0 0 0 0,0-1 0 0 0,-1 1 0 0 0,1 0 0 0 0,0-1-1 0 0,0 1 0 0 0,27 167 501 0 0,-12 160-289 0 0,-15-310-214 0 0,-2 1 0 0 0,0-1 0 0 0,-2 0 0 0 0,0 0 0 0 0,0 0 0 0 0,-2 0 0 0 0,0-1 0 0 0,-1 0 0 0 0,-1 0 0 0 0,-1-1 0 0 0,0 0 0 0 0,-1-1 0 0 0,-2 3 2 0 0,5-11-11 0 0,0-1 0 0 0,0 0 0 0 0,-1-1 0 0 0,1 0 0 0 0,-1 0 0 0 0,0 0-1 0 0,0-1 1 0 0,-1 0 0 0 0,0-1 0 0 0,1 0 0 0 0,-1 0 0 0 0,-6 1 11 0 0,-85-1-52 0 0,99-4 48 0 0,-1 0 0 0 0,1 0 0 0 0,-1 1 0 0 0,1-1 0 0 0,-1 0 0 0 0,1 0 0 0 0,0 0 0 0 0,0-1 0 0 0,0 1 0 0 0,-1 0 0 0 0,1 0-1 0 0,0-1 1 0 0,1 1 0 0 0,-1 0 0 0 0,0-1 0 0 0,0 1 0 0 0,0-1 0 0 0,1 1 0 0 0,-1-1 0 0 0,1 0 0 0 0,-1 1 0 0 0,1-1 0 0 0,0 1 0 0 0,0-1 0 0 0,0 0 0 0 0,-1 1 0 0 0,1-1 0 0 0,1 0 0 0 0,-1 1 0 0 0,0-1 0 0 0,0 0 0 0 0,1 1 0 0 0,-1-1 0 0 0,1 1 0 0 0,-1-1 0 0 0,1 1 0 0 0,0-1 0 0 0,-1 1 0 0 0,1-1 0 0 0,0 1 0 0 0,0-1 0 0 0,0 1 0 0 0,0 0-1 0 0,1-1 5 0 0,172-135 1 0 0,-140 114 0 0 0,129-56-3 0 0,-87 72-1050 0 0,-61 7-903 0 0,-7-3-1124 0 0,-5-1-3985 0 0,-3 4-4155 0 0</inkml:trace>
  <inkml:trace contextRef="#ctx0" brushRef="#br0" timeOffset="6910.223">859 254 160 0 0,'0'0'2646'0'0,"0"0"-332"0"0,0 0-114 0 0,0 0-126 0 0,0 0-148 0 0,0 0-181 0 0,0 0-274 0 0,0 0-296 0 0,0 0-261 0 0,0 0-211 0 0,0 0-151 0 0,0 0-48 0 0,0 0-24 0 0,0 7 1706 0 0,9-7-1814 0 0,-1-1 1 0 0,1 0-1 0 0,-1-1 1 0 0,1 0-1 0 0,-1 0 0 0 0,0-1 1 0 0,1 0-1 0 0,-1 0 1 0 0,-1-1-1 0 0,1 0 1 0 0,0-1-1 0 0,3-2-372 0 0,120-119 933 0 0,-126 120-827 0 0,63-85 252 0 0,-68 91-355 0 0,0 0 0 0 0,0 0 0 0 0,0 1-1 0 0,-1-1 1 0 0,1 0 0 0 0,0 0-1 0 0,0 1 1 0 0,0-1 0 0 0,0 0-1 0 0,0 1 1 0 0,0-1 0 0 0,0 0 0 0 0,0 1-1 0 0,0-1 1 0 0,0 0 0 0 0,0 0-1 0 0,1 1 1 0 0,-1-1 0 0 0,0 0 0 0 0,0 1-1 0 0,0-1 1 0 0,0 0 0 0 0,0 0-1 0 0,0 1 1 0 0,1-1 0 0 0,-1 0-1 0 0,0 0 1 0 0,0 0 0 0 0,0 1 0 0 0,1-1-1 0 0,-1 0 1 0 0,0 0 0 0 0,0 0-1 0 0,1 1 1 0 0,-1-1 0 0 0,0 0 0 0 0,0 0-1 0 0,1 0 1 0 0,-1 0 0 0 0,0 0-1 0 0,1 0 1 0 0,-1 0 0 0 0,0 0-1 0 0,0 0 1 0 0,1 0 0 0 0,-1 0 0 0 0,0 0-1 0 0,1 0 1 0 0,-1 0 0 0 0,0 0-1 0 0,0 0 1 0 0,1 0 0 0 0,-1 0-1 0 0,0 0 1 0 0,1 0 0 0 0,-1 0 0 0 0,0 0-1 0 0,0 0-2 0 0,2 9 101 0 0,33 85 416 0 0,63 114 33 0 0,-90-197-481 0 0,-7-12-8540 0 0,-1-2-3502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98 431 14395 0 0,'0'0'1574'0'0,"0"0"-574"0"0,0 0-172 0 0,0 0 183 0 0,0 0 191 0 0,0 0 14 0 0,0 0-217 0 0,0 0-274 0 0,0 0-151 0 0,0 0-54 0 0,0 0 17 0 0,0 0-13 0 0,0 0-86 0 0,-1 26-58 0 0,-3 82-61 0 0,-26 222 833 0 0,5-176-1143 0 0,12-76-261 0 0,16-98-5408 0 0,3-15 1327 0 0,0 13-1844 0 0,-1 11-103 0 0,-2 0 1579 0 0</inkml:trace>
  <inkml:trace contextRef="#ctx0" brushRef="#br0" timeOffset="570.685">1 479 5281 0 0,'0'0'2722'0'0,"0"0"-810"0"0,0 0-346 0 0,0 0 102 0 0,0 0 128 0 0,0 0-65 0 0,0 0-286 0 0,0 0-429 0 0,0 0-315 0 0,0 0-189 0 0,0 0-90 0 0,0 0-17 0 0,0 0-19 0 0,10-9-12 0 0,36-26-22 0 0,14 19 334 0 0,-44 16-517 0 0,-7 0-91 0 0,7-3 55 0 0,0 1-1 0 0,0 1 1 0 0,0 1 0 0 0,0 0 0 0 0,1 1 0 0 0,-1 1 0 0 0,0 0 0 0 0,0 1 0 0 0,0 1 0 0 0,-1 0 0 0 0,1 1-1 0 0,-1 1 1 0 0,14 7-133 0 0,-27-12 18 0 0,0 1 0 0 0,-1-1 0 0 0,1 0 0 0 0,0 1 0 0 0,-1-1 0 0 0,1 1 0 0 0,-1 0 0 0 0,1-1 0 0 0,-1 1 0 0 0,0 0 0 0 0,0 0 0 0 0,0 0 0 0 0,0 0 0 0 0,0 0 0 0 0,0 0 0 0 0,-1 0 0 0 0,1 0 0 0 0,-1 0 0 0 0,1 1 0 0 0,-1-1 0 0 0,0 0 0 0 0,0 0 0 0 0,0 0 0 0 0,0 1 0 0 0,0-1 0 0 0,0 0 0 0 0,-1 0 0 0 0,1 0 0 0 0,-1 0 0 0 0,1 1 0 0 0,-1-1 0 0 0,0 0 0 0 0,0 0 0 0 0,0 0 0 0 0,0 0 0 0 0,0-1 0 0 0,0 1 0 0 0,-1 0-18 0 0,-57 67 390 0 0,56-66-397 0 0,-135 119 139 0 0,136-120-137 0 0,-1 0 0 0 0,1 0 0 0 0,0 0 0 0 0,0 1 0 0 0,0-1 0 0 0,1 1 0 0 0,-1-1-1 0 0,1 1 1 0 0,-1 0 0 0 0,1-1 0 0 0,0 1 0 0 0,0 0 0 0 0,0 0 0 0 0,0 0 0 0 0,1 0 0 0 0,-1 0-1 0 0,1 0 1 0 0,0 0 0 0 0,0 0 0 0 0,0 0 0 0 0,0 0 0 0 0,0 0 0 0 0,1 0 0 0 0,-1 0 0 0 0,1 0 0 0 0,0 0-1 0 0,0 0 1 0 0,0 0 0 0 0,0-1 0 0 0,0 1 0 0 0,1 0 0 0 0,-1-1 0 0 0,1 1 0 0 0,0-1 0 0 0,1 3 5 0 0,25 21 16 0 0,-20-19-10 0 0,1 0 1 0 0,-1 0-1 0 0,0 1 1 0 0,0 0-1 0 0,-1 1 1 0 0,-1 0-1 0 0,1 0 1 0 0,-1 0-1 0 0,-1 1 1 0 0,0 0-1 0 0,0 0 1 0 0,-1 0-1 0 0,0 0 1 0 0,0 1-1 0 0,-2 0 1 0 0,1 1-7 0 0,-2-8 27 0 0,-1-1 0 0 0,1 1 0 0 0,-1 0 0 0 0,0-1 0 0 0,0 1 0 0 0,0 0 0 0 0,-1 0 0 0 0,1-1 0 0 0,-1 1 0 0 0,0 0 0 0 0,0-1 0 0 0,0 1 1 0 0,-1-1-1 0 0,1 1 0 0 0,-1-1 0 0 0,0 0 0 0 0,0 1 0 0 0,0-1 0 0 0,0 0 0 0 0,0 0 0 0 0,-1-1 0 0 0,1 1 0 0 0,-1 0 0 0 0,0-1 0 0 0,0 0 0 0 0,0 1 1 0 0,0-1-1 0 0,0 0 0 0 0,-1-1 0 0 0,-1 2-27 0 0,-12 7 8 0 0,-1 0 1 0 0,0-2 0 0 0,0 0-1 0 0,-1-1 1 0 0,0-1 0 0 0,0 0-1 0 0,-1-2 1 0 0,0 0 0 0 0,1-1-1 0 0,-20 0-8 0 0,20-7-1692 0 0,21-10-6599 0 0,0 10-3313 0 0</inkml:trace>
  <inkml:trace contextRef="#ctx0" brushRef="#br0" timeOffset="1146.916">441 902 15387 0 0,'0'0'1666'0'0,"0"0"-754"0"0,0 0-373 0 0,0 0 54 0 0,0 0 165 0 0,0 0 121 0 0,0 0-62 0 0,0 0-158 0 0,0 0-155 0 0,0 0-109 0 0,0 0-55 0 0,0 0-20 0 0,20-1 1 0 0,108-9 414 0 0,-126 10-716 0 0,3 0 28 0 0,0-1 0 0 0,0 1-1 0 0,0 0 1 0 0,0 0 0 0 0,1 1 0 0 0,-1 0 0 0 0,0 0 0 0 0,0 0 0 0 0,0 0 0 0 0,-1 1 0 0 0,1 0 0 0 0,0 0 0 0 0,-1 0 0 0 0,1 0 0 0 0,-1 1 0 0 0,4 2-47 0 0,-7-2 30 0 0,0-1 1 0 0,0 1-1 0 0,0-1 1 0 0,-1 1-1 0 0,1-1 1 0 0,-1 1-1 0 0,0-1 1 0 0,1 1 0 0 0,-1-1-1 0 0,-1 1 1 0 0,1 0-1 0 0,0-1 1 0 0,0 1-1 0 0,-1-1 1 0 0,0 1-1 0 0,1-1 1 0 0,-1 1-1 0 0,0-1 1 0 0,0 0-1 0 0,-1 1 1 0 0,1-1-1 0 0,0 0 1 0 0,-1 0-1 0 0,1 0 1 0 0,-1 0-1 0 0,0 0 1 0 0,0 0-31 0 0,-161 189 432 0 0,161-187-433 0 0,0 0 1 0 0,0 0-1 0 0,0 0 1 0 0,1 0-1 0 0,-1 1 1 0 0,1-1-1 0 0,0 1 0 0 0,0-1 1 0 0,1 1-1 0 0,-1 0 1 0 0,1-1-1 0 0,0 1 0 0 0,1 0 1 0 0,-1-1-1 0 0,1 1 1 0 0,0 2 0 0 0,2-5 11 0 0,0 0 0 0 0,0 0 0 0 0,0 0 0 0 0,0 0 0 0 0,0-1 0 0 0,0 1-1 0 0,1-1 1 0 0,-1 0 0 0 0,1 0 0 0 0,-1 0 0 0 0,1 0 0 0 0,-1-1 0 0 0,1 1 0 0 0,-1-1 0 0 0,1 0 0 0 0,-1 0 0 0 0,1 0 0 0 0,2-1-11 0 0,6 1 33 0 0,1 1 1 0 0,0-2-1 0 0,0 0 0 0 0,-1-1 1 0 0,1 0-1 0 0,-1-1 0 0 0,1 0 1 0 0,8-4-34 0 0,-17-17-3484 0 0,-11 16-1017 0 0,0 3-3535 0 0,3 5-3249 0 0</inkml:trace>
  <inkml:trace contextRef="#ctx0" brushRef="#br0" timeOffset="1456.743">242 1109 12603 0 0,'0'0'2286'0'0,"0"0"-1144"0"0,0 0-416 0 0,0 0 130 0 0,0 0 210 0 0,0 0 54 0 0,0 0-132 0 0,0 0-166 0 0,0 0-196 0 0,0 0-147 0 0,35-1-85 0 0,113-2-97 0 0,20-12-44 0 0,-116 3-1710 0 0,-41 9-2442 0 0,0 0-3466 0 0,-5 3-3572 0 0</inkml:trace>
  <inkml:trace contextRef="#ctx0" brushRef="#br0" timeOffset="3071.511">835 597 0 0 0,'0'0'717'0'0,"0"0"589"0"0,0 0 353 0 0,0 0 49 0 0,0 0-60 0 0,0 0-123 0 0,0 0-134 0 0,0 0 8 0 0,3 2 19 0 0,73 10 5794 0 0,-56-16-6973 0 0,0-2-1 0 0,0 0 1 0 0,-1-1-1 0 0,0-1 1 0 0,0 0 0 0 0,-1-2-1 0 0,0 0 1 0 0,-1-1-1 0 0,0 0 1 0 0,0-2 0 0 0,-1 0-1 0 0,-1-1 1 0 0,3-4-239 0 0,-14 14 58 0 0,0 0 1 0 0,-1 1-1 0 0,0-1 0 0 0,0-1 1 0 0,0 1-1 0 0,0 0 0 0 0,-1-1 1 0 0,0 1-1 0 0,0-1 0 0 0,0 0 1 0 0,0 1-1 0 0,-1-1 0 0 0,0 0 0 0 0,0 0 1 0 0,1-2-59 0 0,-2 6 117 0 0,0 1 3 0 0,0 0-8 0 0,0 0-32 0 0,0 0-14 0 0,0 0-30 0 0,0 0-19 0 0,0 0-2 0 0,0 0 17 0 0,-6 26 292 0 0,-8 36 120 0 0,4 1 0 0 0,2 0 0 0 0,2 1 0 0 0,4 8-444 0 0,-18 270 411 0 0,21-336-403 0 0,-1 0 1 0 0,0 0 0 0 0,0 1-1 0 0,-1-1 1 0 0,0 0 0 0 0,0 1-1 0 0,0-1 1 0 0,0 0 0 0 0,-1 0-1 0 0,0 0 1 0 0,-1 0-1 0 0,1 0 1 0 0,-1-1 0 0 0,0 1-1 0 0,-1-1 1 0 0,1 0 0 0 0,-1 0-1 0 0,0 0 1 0 0,0 0 0 0 0,-1 0-1 0 0,1-1 1 0 0,-1 0 0 0 0,0 0-1 0 0,0 0 1 0 0,-1-1-9 0 0,-44 15 88 0 0,49-18-73 0 0,1 0-21 0 0,0 0-19 0 0,0 0-19 0 0,0 0-12 0 0,0 0-48 0 0,27-58-2218 0 0,-13 31 772 0 0,5-10-1871 0 0,-9 13-3247 0 0,-6 12-4537 0 0</inkml:trace>
  <inkml:trace contextRef="#ctx0" brushRef="#br0" timeOffset="3539.681">1400 593 8818 0 0,'0'0'1892'0'0,"0"0"-785"0"0,0 0-261 0 0,0 0 255 0 0,0 0 290 0 0,0 0 150 0 0,0 0-140 0 0,0 0-310 0 0,0 0-287 0 0,0 0-210 0 0,0 0-118 0 0,0 0-51 0 0,0 0-26 0 0,-23 26-8 0 0,-72 80-42 0 0,-32 23 1022 0 0,109-111-1176 0 0,17-17-186 0 0,1-1-22 0 0,0 0-3 0 0,0 0 25 0 0,52 51 1017 0 0,-24-35-708 0 0,-16-10-143 0 0,0 1 0 0 0,0 0 0 0 0,-1 0 0 0 0,0 1 0 0 0,0 1 0 0 0,-1 0 0 0 0,0 0 0 0 0,-1 1 0 0 0,0 0 0 0 0,0 1 0 0 0,3 6-175 0 0,-10-12 64 0 0,0 1 0 0 0,-1 0 0 0 0,0-1 0 0 0,0 1 0 0 0,0 0 0 0 0,-1 0-1 0 0,1 0 1 0 0,-1 0 0 0 0,-1 0 0 0 0,1 0 0 0 0,-1-1 0 0 0,0 1 0 0 0,-1 0 0 0 0,1 0 0 0 0,-1-1 0 0 0,0 1 0 0 0,-1-1 0 0 0,-2 5-64 0 0,-10 4-1036 0 0,14-20-2466 0 0,1-6-3305 0 0,0 6-5048 0 0</inkml:trace>
  <inkml:trace contextRef="#ctx0" brushRef="#br0" timeOffset="4269.363">800 243 400 0 0,'0'0'1724'0'0,"0"0"-86"0"0,0 0 225 0 0,0 0 202 0 0,0 0 56 0 0,0 0-204 0 0,0 0-370 0 0,0 0-362 0 0,0 0-235 0 0,0 0-113 0 0,0 0-27 0 0,0 0 18 0 0,0 0 8 0 0,3 0-11 0 0,106-40 3301 0 0,-87 35-3795 0 0,0-2 0 0 0,-1 0 0 0 0,1-1-1 0 0,-1-1 1 0 0,-1-1 0 0 0,0-1 0 0 0,10-7-331 0 0,-10 4 81 0 0,-2-1 0 0 0,1-1 1 0 0,-2 0-1 0 0,0-2 0 0 0,-2 0 0 0 0,4-5-81 0 0,-14 16 67 0 0,-4 7-153 0 0,3 12 74 0 0,34 100 332 0 0,18 46 44 0 0,-30-116-561 0 0,-8-35-6255 0 0,-16-7-3793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6649 0 0,'0'0'2018'0'0,"0"0"-257"0"0,0 0 66 0 0,0 0 174 0 0,0 0 6 0 0,0 0-299 0 0,0 0-515 0 0,0 0-415 0 0,0 0-204 0 0,0 0-56 0 0,0 0 15 0 0,0 0 10 0 0,0 0-31 0 0,23 12 3209 0 0,183-1-1757 0 0,-144-12-1718 0 0,101-7 462 0 0,-120 5-2951 0 0,-63 3-2172 0 0,11 0-2879 0 0,5 0-4622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0 0 0,'0'0'368'0'0,"0"0"744"0"0,0 0 350 0 0,0 0 101 0 0,0 0 21 0 0,0 0-105 0 0,0 0-89 0 0,0 0-15 0 0,0 0-58 0 0,0 0-64 0 0,12-8-124 0 0,85-72 1812 0 0,-43 25-1111 0 0,20-40 382 0 0,-73 94-2122 0 0,-1 1-24 0 0,0 0-20 0 0,0 0-50 0 0,0 23 336 0 0,1-8-206 0 0,0 1 0 0 0,2-1 1 0 0,0 1-1 0 0,0-1 1 0 0,2 0-1 0 0,-1 0 0 0 0,2-1 1 0 0,0 1-1 0 0,6 7-126 0 0,3-4-1519 0 0,-12-17-228 0 0,0 1-1474 0 0,0-1-3088 0 0,1-1-3577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6329 0 0,'0'0'1555'0'0,"0"0"-77"0"0,0 0 180 0 0,0 0 230 0 0,0 0-36 0 0,0 0-331 0 0,0 0-484 0 0,0 0-362 0 0,0 0-169 0 0,0 0-22 0 0,0 0 48 0 0,0 0 37 0 0,15 14 4504 0 0,120 1-2401 0 0,21-22-1927 0 0,-48 3-1252 0 0,-124 6-1538 0 0,8-1-1123 0 0,1 0-6036 0 0,5-1-2982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0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259 160 0 0 0,'0'0'1299'0'0,"0"0"784"0"0,0 0 179 0 0,0 0-180 0 0,0 0-219 0 0,0 0-198 0 0,0 0-92 0 0,0 0-73 0 0,1-10-150 0 0,1-6-910 0 0,1-4 353 0 0,-2 11 4058 0 0,-1 9-4607 0 0,0 11 540 0 0,15 75 868 0 0,24 230-41 0 0,-28-260-1512 0 0,-3 0 0 0 0,-3 1-1 0 0,-1 0 1 0 0,-4 0 0 0 0,-3 19-99 0 0,-15-16 57 0 0,18-60-71 0 0,0 1 0 0 0,0 0 0 0 0,0 0 1 0 0,-1-1-1 0 0,1 1 0 0 0,0 0 0 0 0,0-1 0 0 0,-1 1 0 0 0,1 0 0 0 0,0-1 1 0 0,-1 1-1 0 0,1 0 0 0 0,0-1 0 0 0,-1 1 0 0 0,1-1 0 0 0,-1 1 0 0 0,1-1 1 0 0,-1 1-1 0 0,1-1 0 0 0,-1 1 0 0 0,1-1 0 0 0,-1 0 0 0 0,0 1 0 0 0,1-1 1 0 0,-1 0-1 0 0,0 1 0 0 0,1-1 0 0 0,-1 0 0 0 0,0 0 0 0 0,1 1 0 0 0,-1-1 1 0 0,0 0-1 0 0,1 0 0 0 0,-1 0 0 0 0,0 0 0 0 0,0 0 0 0 0,1 0 0 0 0,-1 0 1 0 0,0 0-1 0 0,1-1 0 0 0,-1 1 0 0 0,0 0 0 0 0,1 0 0 0 0,-1-1 0 0 0,0 1 1 0 0,1 0-1 0 0,-1-1 0 0 0,0 1 0 0 0,1 0 0 0 0,-1-1 0 0 0,0 0 14 0 0,-5-11-1095 0 0,-8-20-3820 0 0,10 7-5776 0 0,4 17 1496 0 0</inkml:trace>
  <inkml:trace contextRef="#ctx0" brushRef="#br0" timeOffset="725.708">1 179 1272 0 0,'0'0'2121'0'0,"0"0"-280"0"0,0 0 11 0 0,0 0 199 0 0,0 0 84 0 0,0 0-129 0 0,0 0-382 0 0,0 0-471 0 0,0 0-362 0 0,0 0-221 0 0,0 0-64 0 0,0 0 95 0 0,0 0 93 0 0,6-4 73 0 0,262-106 3836 0 0,-222 95-4462 0 0,-1 2 1 0 0,2 2-1 0 0,0 2 1 0 0,0 2-1 0 0,0 3 1 0 0,1 1-1 0 0,6 2-141 0 0,-52 1 1 0 0,0-1 0 0 0,0 1 0 0 0,1 0 0 0 0,-1 0-1 0 0,0 0 1 0 0,0 0 0 0 0,0 0 0 0 0,1 1 0 0 0,-1-1-1 0 0,0 1 1 0 0,0-1 0 0 0,0 1 0 0 0,0 0-1 0 0,0 0 1 0 0,0 0 0 0 0,0 0 0 0 0,0 0 0 0 0,0 0-1 0 0,0 0 1 0 0,0 1 0 0 0,-1-1 0 0 0,1 1-1 0 0,-1-1 1 0 0,1 1 0 0 0,-1 0 0 0 0,1 0 0 0 0,-1-1-1 0 0,0 1 1 0 0,0 0 0 0 0,0 0 0 0 0,0 0 0 0 0,0 0-1 0 0,-1 0 1 0 0,1 1 0 0 0,0-1 0 0 0,-1 0-1 0 0,0 0 1 0 0,1 0 0 0 0,-1 1 0 0 0,0-1 0 0 0,0 0-1 0 0,0 0 1 0 0,-1 0 0 0 0,1 1 0 0 0,0-1-1 0 0,-1 1 0 0 0,-5 13 25 0 0,-2-1 0 0 0,1 1 0 0 0,-2-1 0 0 0,0-1 0 0 0,0 0 0 0 0,-1 0 0 0 0,-1-1 0 0 0,-1 0 0 0 0,0-1 0 0 0,0 0 0 0 0,-1-1 0 0 0,-10 7-25 0 0,10-8 1 0 0,-172 152 61 0 0,184-161-63 0 0,1-1-1 0 0,-1 1 1 0 0,0-1 0 0 0,0 1-1 0 0,1-1 1 0 0,-1 1 0 0 0,0-1-1 0 0,1 1 1 0 0,-1 0-1 0 0,0-1 1 0 0,1 1 0 0 0,-1 0-1 0 0,1 0 1 0 0,-1-1 0 0 0,1 1-1 0 0,0 0 1 0 0,-1 0-1 0 0,1 0 1 0 0,0-1 0 0 0,-1 1-1 0 0,1 0 1 0 0,0 0 0 0 0,0 0-1 0 0,0 0 1 0 0,0 0-1 0 0,0 0 1 0 0,0 0 0 0 0,0-1-1 0 0,0 1 1 0 0,0 0-1 0 0,0 0 1 0 0,1 0 0 0 0,-1 0-1 0 0,0 0 1 0 0,1 0 0 0 0,-1-1-1 0 0,0 1 1 0 0,1 0-1 0 0,-1 0 1 0 0,1-1 0 0 0,-1 1-1 0 0,1 0 1 0 0,0-1 0 0 0,-1 1-1 0 0,1 0 1 0 0,0-1-1 0 0,-1 1 1 0 0,1-1 0 0 0,0 1-1 0 0,0-1 1 0 0,-1 1 0 0 0,1-1-1 0 0,0 0 2 0 0,55 15-99 0 0,-43-12 91 0 0,184 27 72 0 0,-180-28-61 0 0,-1 2 0 0 0,1 0 0 0 0,-1 1-1 0 0,0 0 1 0 0,0 1 0 0 0,-1 1 0 0 0,1 1 0 0 0,-1 0-1 0 0,-1 1 1 0 0,0 1 0 0 0,2 2-3 0 0,-11-6 21 0 0,0 1 1 0 0,-1 0-1 0 0,0 0 0 0 0,0 0 1 0 0,-1 0-1 0 0,1 1 0 0 0,-2-1 1 0 0,1 1-1 0 0,-1 0 0 0 0,0 0 1 0 0,-1 0-1 0 0,0 0 0 0 0,0 0 1 0 0,-1 0-1 0 0,0 0 0 0 0,0 0 1 0 0,-1 0-1 0 0,0 0 0 0 0,-1 3-21 0 0,-1-2 52 0 0,-1 1 0 0 0,0-1 0 0 0,-1 0 0 0 0,0 0 0 0 0,0 0 0 0 0,-1-1 0 0 0,0 1 0 0 0,-1-2 0 0 0,1 1 0 0 0,-1-1 0 0 0,-1 0 0 0 0,0 0 0 0 0,0-1 0 0 0,-2 2-52 0 0,-9 4 59 0 0,-1 0 0 0 0,-1-1-1 0 0,0-1 1 0 0,0 0-1 0 0,-1-2 1 0 0,0-1 0 0 0,0-1-1 0 0,-1 0 1 0 0,0-2 0 0 0,0-1-1 0 0,0 0 1 0 0,0-2-1 0 0,-1-1 1 0 0,1 0 0 0 0,0-2-1 0 0,0-1 1 0 0,0-1-1 0 0,0 0 1 0 0,-1-3-59 0 0,-73-29 120 0 0,97 35-140 0 0,0 1 1 0 0,1 0-1 0 0,-1 0 0 0 0,0 0 1 0 0,1 0-1 0 0,-1 0 0 0 0,0 0 0 0 0,0-1 1 0 0,1 1-1 0 0,-1 0 0 0 0,0 0 1 0 0,0 0-1 0 0,0-1 0 0 0,1 1 1 0 0,-1 0-1 0 0,0 0 0 0 0,0-1 0 0 0,0 1 1 0 0,1 0-1 0 0,-1 0 0 0 0,0-1 1 0 0,0 1-1 0 0,0 0 0 0 0,0-1 1 0 0,0 1-1 0 0,0 0 0 0 0,0-1 0 0 0,0 1 1 0 0,0 0-1 0 0,0 0 0 0 0,0-1 1 0 0,0 1-1 0 0,0 0 0 0 0,0-1 1 0 0,0 1-1 0 0,0 0 0 0 0,0-1 0 0 0,0 1 1 0 0,0 0-1 0 0,0 0 0 0 0,-1-1 1 0 0,1 1-1 0 0,0 0 0 0 0,0 0 1 0 0,0-1-1 0 0,0 1 0 0 0,-1 0 1 0 0,1 0-1 0 0,0-1 0 0 0,0 1 0 0 0,-1 0 1 0 0,1 0-1 0 0,0 0 0 0 0,0 0 1 0 0,-1-1-1 0 0,1 1 20 0 0,31-1-1098 0 0,-29 1 823 0 0,26-1-2501 0 0,-11-1-3629 0 0,-7 1-5571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5441 0 0,'0'0'3031'0'0,"0"0"-593"0"0,0 0-313 0 0,0 0-58 0 0,0 0-96 0 0,0 0-251 0 0,0 0-386 0 0,0 0-426 0 0,0 0-294 0 0,0 0-144 0 0,0 0-74 0 0,0 0-21 0 0,0 0-17 0 0,8 16 717 0 0,5 11-689 0 0,-2 0 1 0 0,0 1 0 0 0,-2 1 0 0 0,-1 0 0 0 0,-1 0 0 0 0,-2 0 0 0 0,0 1 0 0 0,-1 21-387 0 0,-1 287 405 0 0,-36-113-338 0 0,22-185-262 0 0,8-49-6335 0 0,2 4-1478 0 0,1 4-3605 0 0</inkml:trace>
  <inkml:trace contextRef="#ctx0" brushRef="#br0" timeOffset="309.385">376 427 10810 0 0,'0'0'2399'0'0,"0"0"-637"0"0,0 0-235 0 0,0 0 35 0 0,0 0-14 0 0,0 0-178 0 0,0 0-363 0 0,0 0-380 0 0,0 0-242 0 0,0 0-69 0 0,0 0 20 0 0,0 0 59 0 0,0 0 37 0 0,1 9-8 0 0,33 306 2010 0 0,-34-296-2430 0 0,0 0 0 0 0,-2 1 0 0 0,0-1 1 0 0,-1-1-1 0 0,-1 1 0 0 0,0 0 0 0 0,-2-1 0 0 0,0 0-4 0 0,-5 22-827 0 0,10-39 522 0 0,2 5-688 0 0,0-5-6226 0 0,3-8-3386 0 0,-2 3 3187 0 0</inkml:trace>
  <inkml:trace contextRef="#ctx0" brushRef="#br0" timeOffset="937.185">240 471 1808 0 0,'0'0'4084'0'0,"0"0"-1782"0"0,0 0-545 0 0,0 0 73 0 0,0 0 76 0 0,0 0-132 0 0,0 0-375 0 0,0 0-410 0 0,0 0-293 0 0,0 0-130 0 0,0 0-43 0 0,0 0-19 0 0,0 0-10 0 0,27-19 8 0 0,86-57-30 0 0,-49 50 209 0 0,-53 26-526 0 0,1-1-21 0 0,0-1 0 0 0,1 2 0 0 0,-1-1-1 0 0,1 2 1 0 0,-1 0 0 0 0,1 0 0 0 0,-1 1 0 0 0,0 1-1 0 0,1 0 1 0 0,-2 0 0 0 0,1 2 0 0 0,6 2-134 0 0,-16-4 31 0 0,0 0 0 0 0,0 0 0 0 0,0 1 0 0 0,0-1 0 0 0,-1 0 0 0 0,1 1 1 0 0,-1-1-1 0 0,0 1 0 0 0,0 0 0 0 0,-1-1 0 0 0,1 1 0 0 0,-1 0 0 0 0,1-1 0 0 0,-1 1 0 0 0,0 0 0 0 0,-1 0 1 0 0,1-1-1 0 0,-1 1 0 0 0,1 0 0 0 0,-1-1 0 0 0,0 1 0 0 0,-1-1 0 0 0,1 1 0 0 0,0-1 0 0 0,-1 1 1 0 0,0-1-1 0 0,0 0 0 0 0,0 0 0 0 0,0 0 0 0 0,-1 0 0 0 0,1 0 0 0 0,-1 0 0 0 0,1-1 0 0 0,-2 1-31 0 0,-122 147 195 0 0,125-149-200 0 0,0 0 0 0 0,0 0-1 0 0,0 1 1 0 0,0-1 0 0 0,0 0 0 0 0,1 1-1 0 0,-1-1 1 0 0,0 0 0 0 0,1 1 0 0 0,-1-1-1 0 0,1 1 1 0 0,-1-1 0 0 0,1 1 0 0 0,-1-1-1 0 0,1 1 1 0 0,0-1 0 0 0,0 1 0 0 0,0 0-1 0 0,0-1 1 0 0,0 1 0 0 0,0-1-1 0 0,1 1 1 0 0,-1-1 0 0 0,0 1 0 0 0,1-1-1 0 0,-1 1 1 0 0,1-1 0 0 0,-1 1 0 0 0,1-1-1 0 0,0 0 1 0 0,0 1 0 0 0,0-1 0 0 0,0 0-1 0 0,0 1 1 0 0,0-1 0 0 0,0 0 0 0 0,0 0-1 0 0,0 0 1 0 0,1 1 5 0 0,57 29-75 0 0,-45-25 96 0 0,-3-2-14 0 0,1 1-1 0 0,0 1 1 0 0,-1-1 0 0 0,0 2-1 0 0,0 0 1 0 0,-1 0-1 0 0,0 1 1 0 0,0 0-1 0 0,-1 1 1 0 0,0 0-1 0 0,6 7-6 0 0,-11-9 62 0 0,0 0-1 0 0,0 0 1 0 0,0 0-1 0 0,0 1 1 0 0,-1 0-1 0 0,-1-1 0 0 0,1 1 1 0 0,-1 0-1 0 0,-1 0 1 0 0,1 0-1 0 0,-1 0 1 0 0,-1 1-1 0 0,0-1 1 0 0,0 3-62 0 0,0-7 45 0 0,0-1 0 0 0,0 0 0 0 0,0 0 1 0 0,-1 1-1 0 0,0-1 0 0 0,1 0 1 0 0,-1 0-1 0 0,0 0 0 0 0,-1 1 0 0 0,1-1 1 0 0,0 0-1 0 0,-1-1 0 0 0,0 1 1 0 0,0 0-1 0 0,0 0 0 0 0,0-1 1 0 0,0 1-1 0 0,0-1 0 0 0,-1 0 0 0 0,1 1 1 0 0,-1-1-1 0 0,1 0 0 0 0,-1-1 1 0 0,0 1-1 0 0,0 0 0 0 0,-2 0-45 0 0,-8 3 32 0 0,1-1 1 0 0,-1 0-1 0 0,0-1 0 0 0,0 0 1 0 0,0-1-1 0 0,-1 0 0 0 0,1-2 0 0 0,0 1 1 0 0,-1-2-1 0 0,-1 0-32 0 0,-7 1-7 0 0,-60-22-322 0 0,38-15-4201 0 0,40 29 524 0 0,4 2-2247 0 0,0 2-5640 0 0</inkml:trace>
  <inkml:trace contextRef="#ctx0" brushRef="#br0" timeOffset="1505.857">78 180 6025 0 0,'0'0'2487'0'0,"0"0"-715"0"0,0 0-349 0 0,0 0-137 0 0,0 0-33 0 0,0 0-46 0 0,0 0-119 0 0,0 0-117 0 0,0 0-47 0 0,0 0-61 0 0,0 0-119 0 0,0 0-77 0 0,0 0-74 0 0,30-1-39 0 0,95-7-26 0 0,36 6 1209 0 0,-36 10-998 0 0,-111-9 258 0 0,-29-14 551 0 0,3 4-1794 0 0,-11-11 331 0 0,-49-69 281 0 0,56 62-322 0 0,16 28-53 0 0,0 1-12 0 0,0 0-26 0 0,0-1-428 0 0,0-4-387 0 0,2 4-6062 0 0,3 1-2631 0 0</inkml:trace>
  <inkml:trace contextRef="#ctx0" brushRef="#br0" timeOffset="2140.888">989 155 3633 0 0,'0'0'2111'0'0,"0"0"-256"0"0,0 0 125 0 0,0 0 252 0 0,0 0 55 0 0,0 0-314 0 0,0 0-547 0 0,0 0-510 0 0,0 0-292 0 0,0 0-114 0 0,0 0-59 0 0,0 0-25 0 0,0 0 53 0 0,0 5 64 0 0,55 303 4078 0 0,-51 155-3821 0 0,5-286-881 0 0,-17-163 886 0 0,5-12-2717 0 0,1 1-9729 0 0,2-3-237 0 0</inkml:trace>
  <inkml:trace contextRef="#ctx0" brushRef="#br0" timeOffset="4562.913">37 92 0 0 0,'0'0'483'0'0,"0"-1"-612"0"0,-3-1 9415 0 0,3 2-7788 0 0,-6 109 3029 0 0,10 80-2252 0 0,21 24-1034 0 0,-14-35-30 0 0,-1-69-792 0 0,-3-50-188 0 0,-10 77 1471 0 0,-1 4 179 0 0,7-116-649 0 0,-3-24-4234 0 0,1-5-3578 0 0,-1 5-5262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0,'0'0'984'0'0,"0"0"565"0"0,0 0 196 0 0,0 0-71 0 0,0 0-119 0 0,0 0-169 0 0,0 0-162 0 0,0 0-91 0 0,2 0 5934 0 0,4-1-3540 0 0,30-1-2829 0 0,378-36 2008 0 0,-224 20-643 0 0,-190 18-1984 0 0,0 0-38 0 0,0 0-1 0 0,0 0 6 0 0,0 0-6 0 0,0 0-8 0 0,-19 0-2317 0 0,13 0 1491 0 0,-27 1-4004 0 0,12 5-5396 0 0,15-2 676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0 0 0,'0'0'225'0'0,"0"0"766"0"0,0 0 271 0 0,0 0-5 0 0,0 0 57 0 0,0 0 18 0 0,0 0-133 0 0,0 0-161 0 0,0 0-109 0 0,-2 0 467 0 0,1 1 7684 0 0,47 5-6138 0 0,23 0-1848 0 0,1-3 0 0 0,-1-3 0 0 0,34-6-1094 0 0,151-4 804 0 0,-254 10-785 0 0,5 1 518 0 0,-5-2-550 0 0,0 1-14 0 0,0 0 5 0 0,0 0 2 0 0,0 0-27 0 0,0 0 20 0 0,0 0-2 0 0,0 0-3 0 0,0 0 3 0 0,0 0 9 0 0,0 0-6 0 0,0 0-15 0 0,0 0-17 0 0,0 0 9 0 0,0 0 5 0 0,0 0-3 0 0,0 0 10 0 0,0 0-60 0 0,0 0-54 0 0,-3 3-6798 0 0,3-2-2307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5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75 0 0 0,'0'0'1312'0'0,"0"0"-62"0"0,0 0-157 0 0,0 0-138 0 0,0 0-49 0 0,0 0-10 0 0,2-3-48 0 0,-1 1-636 0 0,0 1 0 0 0,0 0 0 0 0,-1-1 0 0 0,1 1 0 0 0,0 0 0 0 0,-1-1-1 0 0,1 1 1 0 0,-1-1 0 0 0,0 1 0 0 0,1-1 0 0 0,-1 1 0 0 0,0-1 0 0 0,0 0 0 0 0,0 1-1 0 0,0-1 1 0 0,0 1 0 0 0,0-1 0 0 0,0 1 0 0 0,-1-1 0 0 0,1 1 0 0 0,0-1 0 0 0,-1 1 0 0 0,1-1-1 0 0,-1 1 1 0 0,0-1 0 0 0,0 1 0 0 0,1 0 0 0 0,-1-1 0 0 0,0 1 0 0 0,0 0 0 0 0,0 0-1 0 0,0 0 1 0 0,0 0 0 0 0,-1 0 0 0 0,1 0 0 0 0,0 0 0 0 0,0 0 0 0 0,-1 0 0 0 0,1 0 0 0 0,0 1-1 0 0,-2-2-211 0 0,-6-1 187 0 0,0 0-1 0 0,0 1 0 0 0,0-1 1 0 0,0 2-1 0 0,0-1 0 0 0,-1 1 0 0 0,1 1 1 0 0,-1 0-1 0 0,1 0 0 0 0,0 1 1 0 0,-1 0-1 0 0,1 0 0 0 0,0 1 0 0 0,0 0 1 0 0,0 1-1 0 0,-6 2-186 0 0,-44 22 875 0 0,55 2 629 0 0,-21 195-203 0 0,26-73-788 0 0,15 22-88 0 0,-8 56 107 0 0,-30-67-131 0 0,20-56 389 0 0,32-110-177 0 0,142-36 61 0 0,-100 25-632 0 0,-59 12 0 0 0,-13 3-34 0 0,0 0-13 0 0,0 0 17 0 0,0 0 9 0 0,0 0-2 0 0,0 0 1 0 0,0 0-12 0 0,-7-2-675 0 0,3 1-2719 0 0,4-1-1608 0 0,-1 0 2009 0 0,0 2 651 0 0,1-1-9575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4465 0 0,'0'0'2578'0'0,"0"0"-760"0"0,0 0-263 0 0,0 0 141 0 0,0 0 100 0 0,0 0-134 0 0,0 0-348 0 0,0 0-360 0 0,0 0-232 0 0,0 0-102 0 0,0 0 56 0 0,0 0 71 0 0,0 0 40 0 0,7 2-12 0 0,14 2-236 0 0,1-1 0 0 0,0 0 0 0 0,0-2 0 0 0,0 0 0 0 0,0-1 0 0 0,0-2 0 0 0,0 0 0 0 0,0-1 0 0 0,8-4-539 0 0,162-29 858 0 0,-184 34-259 0 0,1 0-3222 0 0,-17 1-3239 0 0,3 2-675 0 0,4 2-5242 0 0</inkml:trace>
  <inkml:trace contextRef="#ctx0" brushRef="#br0" timeOffset="493.954">188 1 9994 0 0,'0'0'1802'0'0,"0"0"-389"0"0,0 0-98 0 0,0 0 139 0 0,0 0 68 0 0,0 0-153 0 0,0 0-355 0 0,0 0-302 0 0,0 0-197 0 0,0 0-90 0 0,0 0-9 0 0,0 0-18 0 0,0 0-10 0 0,-2 14-13 0 0,-7 45 2 0 0,22 33 1316 0 0,-3-55-1244 0 0,-2 1-102 0 0,12 94 206 0 0,-20-45-429 0 0,-8-65 865 0 0,2-13-3240 0 0,5-4-2410 0 0,0 0-3446 0 0,1-5-3350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2 163 10082 0 0,'0'0'1621'0'0,"0"0"-492"0"0,0 0-310 0 0,0 0 129 0 0,0 0 303 0 0,0 0 163 0 0,0 0-106 0 0,0 0-300 0 0,0 0-321 0 0,0 0-244 0 0,0 0-137 0 0,0 0-37 0 0,0 0-1 0 0,-2-3 1219 0 0,10 191 860 0 0,-10 223-1991 0 0,0-367-779 0 0,2-41-4560 0 0,0-9-5074 0 0,0 6-223 0 0</inkml:trace>
  <inkml:trace contextRef="#ctx0" brushRef="#br0" timeOffset="6393.517">26 262 0 0 0,'0'0'740'0'0,"0"0"554"0"0,0 0 225 0 0,0 0-36 0 0,0 0-159 0 0,0 0-184 0 0,0 0-122 0 0,0 0-29 0 0,0 0 44 0 0,0 0 43 0 0,1 0 9098 0 0,1 0-9697 0 0,34-34 254 0 0,-7 18-565 0 0,0 1 0 0 0,0 2 0 0 0,2 0 0 0 0,0 3 0 0 0,8-2-166 0 0,92-4 1 0 0,-129 18-1 0 0,1-1 0 0 0,-1 1 0 0 0,0 0 0 0 0,0 0 0 0 0,1 0 0 0 0,-1 0 0 0 0,0 0-1 0 0,-1 0 1 0 0,1 1 0 0 0,0-1 0 0 0,-1 1 0 0 0,1-1 0 0 0,-1 1 0 0 0,0-1 0 0 0,0 1 0 0 0,0 0 0 0 0,0 0 0 0 0,0-1 0 0 0,-1 1 0 0 0,1 0-1 0 0,-1 0 1 0 0,1 0 0 0 0,-1 0 0 0 0,0 0 0 0 0,-1 0 0 0 0,1 0 0 0 0,0-1 0 0 0,-1 1 0 0 0,1 0 0 0 0,-1 0 0 0 0,0 0 0 0 0,0-1 0 0 0,0 1 0 0 0,-1 0-1 0 0,0 0 1 0 0,-6 8 25 0 0,-1 0 0 0 0,0-1 0 0 0,-1-1 0 0 0,0 0 0 0 0,0 0 0 0 0,-1-1 0 0 0,0 0 0 0 0,-1-1 0 0 0,0 0 0 0 0,-10 4-25 0 0,-97 26-262 0 0,184-18 305 0 0,67-5 60 0 0,-128-14-103 0 0,0 1 1 0 0,0-1 0 0 0,0 1 0 0 0,-1 0-1 0 0,1 0 1 0 0,0 0 0 0 0,-1 0-1 0 0,1 0 1 0 0,-1 1 0 0 0,1 0-1 0 0,-1-1 1 0 0,0 1 0 0 0,0 1-1 0 0,1-1 1 0 0,-1 0 0 0 0,-1 1-1 0 0,1-1 1 0 0,0 1 0 0 0,-1 0 0 0 0,1 0-1 0 0,-1 0 1 0 0,0 0 0 0 0,0 1-1 0 0,0-1 1 0 0,-1 0 0 0 0,1 1-1 0 0,-1-1 1 0 0,0 1 0 0 0,0 0-1 0 0,0-1 1 0 0,0 1 0 0 0,0 0-1 0 0,-1 3 0 0 0,2 0 17 0 0,-1 0 0 0 0,-1-1 0 0 0,1 1 0 0 0,-1 0 0 0 0,0 0 0 0 0,-1 0 0 0 0,1 0 0 0 0,-1 0 0 0 0,-1 0 0 0 0,1 0 0 0 0,-1-1-1 0 0,-1 1 1 0 0,1-1 0 0 0,-1 1 0 0 0,0-1 0 0 0,0 0 0 0 0,-1 0 0 0 0,0 0 0 0 0,-1 1-17 0 0,-2 2 43 0 0,-1-1-1 0 0,1 0 1 0 0,-1 0 0 0 0,-1-1 0 0 0,0 0-1 0 0,0 0 1 0 0,0-1 0 0 0,-1 0 0 0 0,1-1-1 0 0,-1 0 1 0 0,-1-1 0 0 0,1 0 0 0 0,-1 0-1 0 0,1-1 1 0 0,-1 0 0 0 0,0-1 0 0 0,0-1-1 0 0,0 1 1 0 0,-8-2-43 0 0,-127 8 748 0 0,145-8-721 0 0,1 0-14 0 0,0 0-18 0 0,0 0 12 0 0,0 0-17 0 0,0 0-23 0 0,0 0-852 0 0,-3-2-9832 0 0,2 1 9140 0 0,1 0-7202 0 0</inkml:trace>
  <inkml:trace contextRef="#ctx0" brushRef="#br0" timeOffset="6811.161">818 652 6577 0 0,'0'0'2824'0'0,"0"0"-837"0"0,0 0-292 0 0,0 0 103 0 0,0 0 17 0 0,0 0-218 0 0,0 0-423 0 0,0 0-411 0 0,0 0-235 0 0,0 0-61 0 0,0 0 18 0 0,0 0 47 0 0,0 0 23 0 0,-3 8 2235 0 0,-56 29-2038 0 0,-91 87-381 0 0,-4-17-799 0 0,158-124-19230 0 0,-1 16 13034 0 0</inkml:trace>
  <inkml:trace contextRef="#ctx0" brushRef="#br0" timeOffset="7170.442">556 608 4217 0 0,'0'0'2839'0'0,"0"0"-264"0"0,0 0-242 0 0,0 0-274 0 0,0 0-304 0 0,0 0-303 0 0,0 0-295 0 0,0 0-220 0 0,0 0-198 0 0,0 0-207 0 0,0 0-147 0 0,0 0-54 0 0,-2 2 4 0 0,1 0-259 0 0,-1 0 0 0 0,1 0-1 0 0,0 0 1 0 0,0 0 0 0 0,0 0 0 0 0,0 0-1 0 0,0 0 1 0 0,0 0 0 0 0,0 0 0 0 0,1 1 0 0 0,-1-1-1 0 0,1 0 1 0 0,0 0 0 0 0,-1 1 0 0 0,1-1 0 0 0,0 0-1 0 0,1 1 1 0 0,-1-1 0 0 0,0 0 0 0 0,1 0 0 0 0,-1 1-1 0 0,1-1 1 0 0,-1 0 0 0 0,1 0 0 0 0,0 0 0 0 0,0 0-1 0 0,0 0 1 0 0,0 0 0 0 0,1 0 0 0 0,-1 0-1 0 0,0 0 1 0 0,1 0-76 0 0,51 62 1505 0 0,37 29-594 0 0,-62-39-900 0 0,-28-53-79 0 0,0 5-1680 0 0,0-5-2572 0 0,-1-1-4031 0 0,0 0-2892 0 0</inkml:trace>
  <inkml:trace contextRef="#ctx0" brushRef="#br0" timeOffset="7901.824">573 49 0 0 0,'0'0'537'0'0,"0"0"1086"0"0,0 0 646 0 0,0 0 250 0 0,0 0-66 0 0,0 0-302 0 0,0 0-343 0 0,0 0-289 0 0,0 0-183 0 0,0 0-131 0 0,0 0-130 0 0,0 0-99 0 0,6 1 2987 0 0,11 1-3336 0 0,144-46 727 0 0,-80 37-1065 0 0,-77 44-154 0 0,-71 50 238 0 0,10-20-223 0 0,55-65-145 0 0,0 0 1 0 0,0 0 0 0 0,0 0 0 0 0,1 1-1 0 0,-1-1 1 0 0,1 1 0 0 0,-1-1 0 0 0,1 1 0 0 0,0 0-1 0 0,0-1 1 0 0,0 1 0 0 0,1 0 0 0 0,-1 0-1 0 0,1 0 1 0 0,-1-1 0 0 0,1 1 0 0 0,0 0-1 0 0,0 0 1 0 0,0 0 0 0 0,1 0 0 0 0,-1 0-1 0 0,1-1 1 0 0,-1 1 0 0 0,1 0 0 0 0,0 0 0 0 0,0-1-1 0 0,0 1 1 0 0,0 0 0 0 0,1-1 0 0 0,-1 1-1 0 0,1-1 1 0 0,0 0 0 0 0,-1 0 0 0 0,2 2-6 0 0,10 1 95 0 0,-1 0 1 0 0,1-1-1 0 0,1-1 1 0 0,-1 0-1 0 0,0-1 1 0 0,1 0-1 0 0,-1-1 1 0 0,1 0-1 0 0,-1-1 1 0 0,1-1-1 0 0,-1 0 1 0 0,1-1-1 0 0,8-2-95 0 0,18-2 236 0 0,-1 0-1525 0 0,-13 4-7956 0 0,-24 2-2983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48 162 0 0 0,'0'0'388'0'0,"0"0"852"0"0,0 0 234 0 0,0 0 22 0 0,0 0-14 0 0,0 0-32 0 0,0 0 14 0 0,0 0-26 0 0,0-6-18 0 0,0-6-2431 0 0,0 1 5265 0 0,0 33 2173 0 0,15 133-4304 0 0,-6-77-1646 0 0,-4 0 0 0 0,-3 1 0 0 0,-7 68-477 0 0,0 59 81 0 0,5-205-106 0 0,-3-5-1021 0 0,-6-20-2153 0 0,3 10-1787 0 0,2-2-4936 0 0,4 11 3943 0 0</inkml:trace>
  <inkml:trace contextRef="#ctx0" brushRef="#br0" timeOffset="910.525">1 243 0 0 0,'0'0'1455'0'0,"0"0"271"0"0,0 0 330 0 0,0 0 335 0 0,0 0 80 0 0,0 0-177 0 0,0 0-372 0 0,0 0-419 0 0,0 0-252 0 0,0 0-235 0 0,0 0-262 0 0,0 0-217 0 0,0 0-125 0 0,0-7-42 0 0,0 3-271 0 0,1 0 0 0 0,-1 0 1 0 0,1-1-1 0 0,0 1 0 0 0,0 0 1 0 0,0 0-1 0 0,0 0 0 0 0,1 0 0 0 0,0 1 1 0 0,-1-1-1 0 0,2 0 0 0 0,-1 1 1 0 0,0-1-1 0 0,1 1 0 0 0,-1 0 1 0 0,1-1-1 0 0,2 0-99 0 0,12-11 349 0 0,1 0 1 0 0,0 2-1 0 0,1 0 1 0 0,1 2-1 0 0,0 0 0 0 0,0 1 1 0 0,17-6-350 0 0,-24 11 40 0 0,-11 4-35 0 0,-1 0 1 0 0,1 0 0 0 0,0 0-1 0 0,0 0 1 0 0,0 0-1 0 0,0 1 1 0 0,0-1 0 0 0,0 1-1 0 0,0-1 1 0 0,0 1-1 0 0,0 0 1 0 0,0-1 0 0 0,0 1-1 0 0,0 0 1 0 0,0 0-1 0 0,0 1 1 0 0,0-1 0 0 0,0 0-1 0 0,0 1 1 0 0,0-1-1 0 0,0 1 1 0 0,0 0 0 0 0,0 0-1 0 0,0-1 1 0 0,1 2-6 0 0,1 5 16 0 0,-1 0 1 0 0,0 1-1 0 0,0-1 0 0 0,0 1 1 0 0,-1-1-1 0 0,-1 1 0 0 0,1 0 1 0 0,-1-1-1 0 0,0 1 1 0 0,-1 0-1 0 0,0 0 0 0 0,0 0 1 0 0,-1 0-1 0 0,0 0 0 0 0,0-1 1 0 0,-1 1-1 0 0,1 0 0 0 0,-2-1 1 0 0,1 1-1 0 0,-1-1 1 0 0,-1 0-1 0 0,1 0 0 0 0,-1 0 1 0 0,0 0-1 0 0,-1-1 0 0 0,0 2-16 0 0,-79 88 167 0 0,83-95-169 0 0,0 0 0 0 0,0 0 0 0 0,0 0 0 0 0,0 1 1 0 0,0-1-1 0 0,1 0 0 0 0,-1 0 0 0 0,1 1 0 0 0,-1-1 0 0 0,1 1 0 0 0,-1-1 0 0 0,1 0 0 0 0,0 1 0 0 0,0-1 0 0 0,0 1 1 0 0,-1-1-1 0 0,1 0 0 0 0,1 1 0 0 0,-1-1 0 0 0,0 1 0 0 0,0-1 0 0 0,0 1 0 0 0,1-1 0 0 0,-1 0 0 0 0,1 1 1 0 0,-1-1-1 0 0,1 0 0 0 0,0 1 0 0 0,-1-1 0 0 0,1 0 0 0 0,0 0 0 0 0,0 0 0 0 0,0 1 0 0 0,0-1 0 0 0,0 0 0 0 0,0 0 1 0 0,0-1-1 0 0,0 1 0 0 0,0 0 0 0 0,0 0 0 0 0,1 0 0 0 0,-1-1 0 0 0,0 1 0 0 0,0-1 0 0 0,1 1 0 0 0,-1-1 2 0 0,10 9 33 0 0,218 100 271 0 0,-224-106-281 0 0,0 1 0 0 0,-1-1 0 0 0,1 1-1 0 0,-1 0 1 0 0,0 0 0 0 0,0 0-1 0 0,0 1 1 0 0,-1-1 0 0 0,1 1 0 0 0,-1 0-1 0 0,0 0 1 0 0,-1 0 0 0 0,1 0-1 0 0,-1 1 1 0 0,0-1 0 0 0,0 1-1 0 0,-1-1 1 0 0,0 1 0 0 0,0 0 0 0 0,0-1-1 0 0,0 1 1 0 0,-1 0 0 0 0,0 0-1 0 0,0 0 1 0 0,-1-1 0 0 0,0 1 0 0 0,0 0-1 0 0,0-1 1 0 0,0 1 0 0 0,-1-1-1 0 0,0 1 1 0 0,0-1 0 0 0,-1 0 0 0 0,0 1-23 0 0,-7 7 65 0 0,-2 0 1 0 0,1-2 0 0 0,-2 1 0 0 0,1-2 0 0 0,-2 1 0 0 0,1-2 0 0 0,-1 0-1 0 0,-1 0 1 0 0,1-1 0 0 0,-2-1 0 0 0,1-1 0 0 0,-1 0 0 0 0,1-1-1 0 0,-2-1 1 0 0,1 0 0 0 0,-15 1-66 0 0,-84-4 107 0 0,84-15-181 0 0,59-7-6684 0 0,-13 16-1311 0 0,-9 5-3420 0 0</inkml:trace>
  <inkml:trace contextRef="#ctx0" brushRef="#br0" timeOffset="1564.632">604 648 10226 0 0,'0'0'2038'0'0,"0"0"-495"0"0,0 0-121 0 0,0 0 73 0 0,0 0 24 0 0,0 0-154 0 0,0 0-313 0 0,0 0-294 0 0,0 0-253 0 0,0 0-185 0 0,0 0-78 0 0,0 0-42 0 0,0 0-9 0 0,0-2-6 0 0,-7-1 261 0 0,-1 23-225 0 0,-2 32-5 0 0,8-32-158 0 0,1-17-52 0 0,0 1-1 0 0,0-1 1 0 0,0 0 0 0 0,1 1-1 0 0,0-1 1 0 0,-1 1 0 0 0,1-1-1 0 0,0 1 1 0 0,1-1 0 0 0,-1 1 0 0 0,1-1-1 0 0,-1 1 1 0 0,1-1 0 0 0,0 0-1 0 0,0 1 1 0 0,1-1 0 0 0,-1 0-1 0 0,1 0 1 0 0,-1 0 0 0 0,1 0-1 0 0,0 0 1 0 0,0 0 0 0 0,0 0-1 0 0,1-1 1 0 0,-1 1 0 0 0,1-1-1 0 0,-1 0 1 0 0,2 1-6 0 0,2-2 62 0 0,-1 0 0 0 0,1-1 1 0 0,0 1-1 0 0,-1-1 0 0 0,1-1 0 0 0,0 1 0 0 0,-1-1 0 0 0,1 0 1 0 0,0 0-1 0 0,-1-1 0 0 0,0 0 0 0 0,1 0 0 0 0,-1 0 0 0 0,0 0 1 0 0,0-1-1 0 0,0 0 0 0 0,0 0 0 0 0,-1 0 0 0 0,1-1 0 0 0,-1 0 1 0 0,0 1-1 0 0,0-1 0 0 0,0-1 0 0 0,0 1 0 0 0,-1-1 0 0 0,0 1 1 0 0,0-1-1 0 0,0 0 0 0 0,1-3-62 0 0,9-7 39 0 0,36-40 82 0 0,-8 15-78 0 0,-24 54-254 0 0,-14-6 225 0 0,0 0 0 0 0,-1 1-1 0 0,0-1 1 0 0,0 1-1 0 0,-1-1 1 0 0,0 1 0 0 0,-1 0-1 0 0,1-1 1 0 0,-2 1 0 0 0,1 0-1 0 0,-2 4-13 0 0,1 19 20 0 0,-13 99 85 0 0,-46 58-128 0 0,55-178 31 0 0,-1 1-1 0 0,0-1 0 0 0,-1-1 0 0 0,0 1 1 0 0,0-1-1 0 0,-1-1 0 0 0,-1 1 0 0 0,1-1 1 0 0,-9 6-8 0 0,12-12 3 0 0,-1 1 1 0 0,0-2 0 0 0,0 1-1 0 0,0 0 1 0 0,0-1 0 0 0,-1 0-1 0 0,1-1 1 0 0,-1 1 0 0 0,1-1-1 0 0,-1-1 1 0 0,1 1 0 0 0,-1-1-1 0 0,1 0 1 0 0,-1 0 0 0 0,1-1-1 0 0,-4-1-3 0 0,7 0-2 0 0,0-1-1 0 0,0 0 0 0 0,0 0 1 0 0,0 0-1 0 0,0 0 1 0 0,1-1-1 0 0,0 1 0 0 0,-1-1 1 0 0,1 1-1 0 0,1-1 0 0 0,-1 0 1 0 0,0 0-1 0 0,1 0 1 0 0,0 1-1 0 0,0-2 0 0 0,0 1 1 0 0,0 0-1 0 0,1 0 0 0 0,0 0 1 0 0,0 0-1 0 0,0 0 1 0 0,0 0-1 0 0,0-1 0 0 0,1 1 1 0 0,0 0-1 0 0,0 0 0 0 0,0 0 1 0 0,0 0-1 0 0,1 0 1 0 0,0-1 2 0 0,11-15-58 0 0,1 0 1 0 0,0 0 0 0 0,1 2 0 0 0,1 0-1 0 0,1 1 1 0 0,1 0 0 0 0,0 2 0 0 0,1 0 0 0 0,1 1-1 0 0,0 1 1 0 0,4-2 57 0 0,2 2-541 0 0,2-3-1747 0 0,-11 4-8647 0 0,-12 8-629 0 0</inkml:trace>
  <inkml:trace contextRef="#ctx0" brushRef="#br0" timeOffset="2291.328">453 63 1376 0 0,'0'0'2061'0'0,"0"0"-152"0"0,0 0-27 0 0,0 0 120 0 0,0 0-64 0 0,0 0-293 0 0,0 0-430 0 0,0 0-390 0 0,0 0-181 0 0,0 0 34 0 0,0 0 75 0 0,0 0 59 0 0,0 0-9 0 0,11-4-95 0 0,94-26 1668 0 0,49 1 18 0 0,-153 29-2362 0 0,-1 0 1 0 0,0 0 5 0 0,0 0 2 0 0,-45 66 660 0 0,-27 8-297 0 0,71-73-395 0 0,0 0 1 0 0,0 0-1 0 0,0 0 1 0 0,0-1 0 0 0,1 1-1 0 0,-1 0 1 0 0,0 0-1 0 0,0 0 1 0 0,1 0 0 0 0,-1 0-1 0 0,0 0 1 0 0,1 1-1 0 0,0-1 1 0 0,-1 0-1 0 0,1 0 1 0 0,-1 0 0 0 0,1 1-1 0 0,0-1 1 0 0,0 0-1 0 0,0 0 1 0 0,0 0-1 0 0,0 1 1 0 0,0-1 0 0 0,0 0-1 0 0,0 0 1 0 0,0 1-1 0 0,1-1 1 0 0,-1 0 0 0 0,0 0-1 0 0,1 0 1 0 0,-1 0-1 0 0,1 1 1 0 0,-1-1-1 0 0,1 0 1 0 0,0 0 0 0 0,-1 0-1 0 0,1 0 1 0 0,0 0-1 0 0,0 0 1 0 0,0-1 0 0 0,-1 1-1 0 0,1 0 1 0 0,0 0-1 0 0,0 0 1 0 0,0-1-1 0 0,1 1 1 0 0,-1-1 0 0 0,0 1-1 0 0,0-1 1 0 0,0 1-1 0 0,0-1 1 0 0,0 0-1 0 0,1 1 1 0 0,-1-1 0 0 0,0 0-1 0 0,0 0 1 0 0,1 0-1 0 0,-1 0 1 0 0,0 0 0 0 0,1 0-9 0 0,153-15 1065 0 0,-149 14-1256 0 0,0-1-1 0 0,0 1 0 0 0,0 0 1 0 0,0 0-1 0 0,1 1 1 0 0,-1 0-1 0 0,0 0 1 0 0,0 0-1 0 0,0 1 1 0 0,0 0-1 0 0,0 0 1 0 0,0 1-1 0 0,0 0 0 0 0,0 0 1 0 0,0 0-1 0 0,0 1 192 0 0,2 3-2250 0 0,2 2-5384 0 0,-5-4-4464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4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1 880 9074 0 0,'0'0'1770'0'0,"0"0"-569"0"0,0 0-227 0 0,0 0 87 0 0,0 0 117 0 0,0 0 36 0 0,0 0-72 0 0,0 0-147 0 0,0 0-127 0 0,0 0-135 0 0,0 0-137 0 0,0 0-59 0 0,19 0-29 0 0,132-3 935 0 0,101-30 523 0 0,-237 32-1692 0 0,2-1-2502 0 0,-27 1-8490 0 0,7 1-462 0 0</inkml:trace>
  <inkml:trace contextRef="#ctx0" brushRef="#br0" timeOffset="391.36">210 659 9602 0 0,'0'0'2298'0'0,"0"0"-1021"0"0,0 0-607 0 0,0 0 10 0 0,0 0 300 0 0,0 0 266 0 0,0 0 69 0 0,0 0-150 0 0,0 0-194 0 0,0 0-156 0 0,0 0-129 0 0,0 0-49 0 0,0 0-41 0 0,6 22-54 0 0,28 111 398 0 0,-27-91-655 0 0,-2 0 0 0 0,-1 0-1 0 0,-2 0 1 0 0,-2 0 0 0 0,-6 38-285 0 0,5-62-174 0 0,1 38-3518 0 0,3-52 1536 0 0,-1-4-3435 0 0,0 0-5743 0 0</inkml:trace>
  <inkml:trace contextRef="#ctx0" brushRef="#br0" timeOffset="694.74">671 630 7682 0 0,'0'0'3966'0'0,"0"0"-1844"0"0,0 0-747 0 0,0 0-98 0 0,0 0 75 0 0,0 0 22 0 0,0 0-218 0 0,0 0-366 0 0,0 0-321 0 0,0 0-181 0 0,0 0 7 0 0,0 0 82 0 0,2 4 101 0 0,60 132 2149 0 0,-29 58-1991 0 0,-46-40-625 0 0,9-125-802 0 0,2-19-1954 0 0,3-22 153 0 0,8-15-1265 0 0,0 4-3234 0 0,-9 14-2108 0 0</inkml:trace>
  <inkml:trace contextRef="#ctx0" brushRef="#br0" timeOffset="1294.466">630 600 816 0 0,'0'0'4677'0'0,"0"0"-1984"0"0,0 0-812 0 0,0 0-108 0 0,0 0 94 0 0,0 0-45 0 0,0 0-247 0 0,0 0-379 0 0,0 0-372 0 0,0 0-272 0 0,0 0-116 0 0,0 0-38 0 0,5-6-30 0 0,-3 3-312 0 0,1 0 0 0 0,-1 0 0 0 0,1 0 0 0 0,0 0 1 0 0,0 1-1 0 0,0-1 0 0 0,0 1 0 0 0,0 0 0 0 0,0 0 0 0 0,1 0 1 0 0,-1 0-1 0 0,1 0 0 0 0,-1 1 0 0 0,1 0 0 0 0,0-1 0 0 0,0 1 1 0 0,2 0-57 0 0,45-7 626 0 0,1 1 1 0 0,0 3 0 0 0,0 2 0 0 0,51 6-627 0 0,-101-5 13 0 0,0 0 0 0 0,0 1 0 0 0,0 0-1 0 0,1-1 1 0 0,-1 1 0 0 0,0 0 0 0 0,0 0 0 0 0,0 1 0 0 0,0-1 0 0 0,1 0 0 0 0,-1 1 0 0 0,0-1 0 0 0,0 1-1 0 0,0-1 1 0 0,0 1 0 0 0,0 0 0 0 0,0 0 0 0 0,0 0 0 0 0,0 0 0 0 0,0 1 0 0 0,-1-1 0 0 0,1 0 0 0 0,0 1-1 0 0,-1-1 1 0 0,1 1 0 0 0,-1-1 0 0 0,0 1 0 0 0,1 0 0 0 0,-1 0 0 0 0,0 0 0 0 0,0 0 0 0 0,0-1 0 0 0,0 1-1 0 0,0 1 1 0 0,-1-1 0 0 0,1 0 0 0 0,-1 0 0 0 0,1 0 0 0 0,-1 0 0 0 0,0 0 0 0 0,1 0 0 0 0,-1 1 0 0 0,-1-1-1 0 0,1 0 1 0 0,0 0 0 0 0,0 0 0 0 0,-1 0 0 0 0,1 1 0 0 0,-1-1 0 0 0,0 0 0 0 0,1 0 0 0 0,-1 0-13 0 0,-88 103 390 0 0,15-26-300 0 0,73-77-94 0 0,0-1 1 0 0,0 1-1 0 0,0 0 1 0 0,0 0 0 0 0,0 0-1 0 0,0-1 1 0 0,0 1-1 0 0,1 0 1 0 0,-1 0-1 0 0,1 0 1 0 0,-1 0 0 0 0,1 1-1 0 0,0-1 1 0 0,0 0-1 0 0,0 0 1 0 0,0 0-1 0 0,0 0 1 0 0,1 0-1 0 0,-1 0 1 0 0,0 0 0 0 0,1 0-1 0 0,0 0 1 0 0,-1 0-1 0 0,1 0 1 0 0,0 0-1 0 0,0-1 1 0 0,0 1-1 0 0,0 0 1 0 0,0 0 0 0 0,1-1-1 0 0,-1 1 1 0 0,0-1-1 0 0,1 1 1 0 0,-1-1-1 0 0,1 0 1 0 0,0 1 0 0 0,-1-1-1 0 0,2 1 4 0 0,144 71 72 0 0,-143-72-53 0 0,0 1 1 0 0,-1-1-1 0 0,1 1 0 0 0,-1 1 0 0 0,0-1 1 0 0,0 0-1 0 0,0 1 0 0 0,0-1 0 0 0,0 1 1 0 0,0 0-1 0 0,-1 0 0 0 0,1 0 0 0 0,-1 0 0 0 0,0 1 1 0 0,0-1-1 0 0,0 1 0 0 0,0-1 0 0 0,-1 1 1 0 0,1 0-1 0 0,-1-1 0 0 0,0 1 0 0 0,0 0 1 0 0,-1 0-1 0 0,1 0 0 0 0,-1 0 0 0 0,1 0 1 0 0,-1 0-1 0 0,-1 0 0 0 0,1 0 0 0 0,0-1 1 0 0,-1 1-1 0 0,0 0 0 0 0,0 0 0 0 0,0 0 1 0 0,-1 1-20 0 0,-11 7 69 0 0,-1 0 0 0 0,0-1 0 0 0,0-1 0 0 0,-1 0 0 0 0,-1-1 1 0 0,0-1-1 0 0,0 0 0 0 0,0-1 0 0 0,-1-1 0 0 0,0-1 1 0 0,0 0-1 0 0,-1-1 0 0 0,1-1 0 0 0,-1 0 0 0 0,-15-1-69 0 0,-1 4-4 0 0,-42 1-1239 0 0,75-7 659 0 0,1 0-289 0 0,8 0-6622 0 0,-3 0-3488 0 0</inkml:trace>
  <inkml:trace contextRef="#ctx0" brushRef="#br0" timeOffset="1869.892">1321 958 5457 0 0,'0'0'2786'0'0,"0"0"-645"0"0,0 0-200 0 0,0 0-23 0 0,0 0-146 0 0,0 0-297 0 0,0 0-390 0 0,0 0-413 0 0,0 0-251 0 0,0 0-141 0 0,0 0-48 0 0,0 0 32 0 0,0 0 51 0 0,3-2 47 0 0,152-40 2385 0 0,-102 41-2351 0 0,-55 28-44 0 0,-56 50 212 0 0,29-48-441 0 0,1 0-93 0 0,23-26-24 0 0,0 1 0 0 0,0 0 0 0 0,0 1 0 0 0,1-1 0 0 0,0 1 0 0 0,0 0 0 0 0,0 0 0 0 0,1 0 0 0 0,0 0 0 0 0,0 1 0 0 0,0 0 0 0 0,0-1 0 0 0,1 1 0 0 0,0 0 0 0 0,0 0 0 0 0,1 0 0 0 0,0 0 0 0 0,0 0 0 0 0,0 4-6 0 0,2-8 19 0 0,1 0 1 0 0,-1 0-1 0 0,1 0 1 0 0,-1 0-1 0 0,1 0 1 0 0,0 0-1 0 0,0-1 1 0 0,0 1-1 0 0,0-1 1 0 0,0 1-1 0 0,1-1 1 0 0,-1 0-1 0 0,0 0 1 0 0,0 1-1 0 0,1-2 1 0 0,-1 1-1 0 0,1 0 1 0 0,-1-1-1 0 0,1 1 1 0 0,-1-1-1 0 0,3 1-19 0 0,30 0 283 0 0,-25 0-220 0 0,0-1 0 0 0,0 1 0 0 0,-1-2 1 0 0,1 1-1 0 0,0-1 0 0 0,0-1 0 0 0,-1 0 1 0 0,1 0-1 0 0,-1-1 0 0 0,1 0-63 0 0,11-13-234 0 0,-27-8-3366 0 0,1 20 1969 0 0,0 0-3716 0 0,1 0-4131 0 0</inkml:trace>
  <inkml:trace contextRef="#ctx0" brushRef="#br0" timeOffset="2544.597">1210 1101 9426 0 0,'0'0'1735'0'0,"0"0"-693"0"0,0 0-193 0 0,0 0 191 0 0,0 0 210 0 0,0 0 34 0 0,0 0-98 0 0,0 0-182 0 0,0 0-196 0 0,0 0-138 0 0,0 0-126 0 0,0 0-97 0 0,33 0-90 0 0,103 0-77 0 0,26-18-491 0 0,-142 15-1790 0 0,-14-1-5648 0 0,-4 3-3444 0 0</inkml:trace>
  <inkml:trace contextRef="#ctx0" brushRef="#br0" timeOffset="3014.653">1039 435 0 0 0,'0'0'537'0'0,"0"0"856"0"0,0 0 406 0 0,0 0 67 0 0,0 0-97 0 0,0 0-255 0 0,0 0-306 0 0,0 0-149 0 0,0 0-63 0 0,0 0-28 0 0,0 0-11 0 0,0 0-77 0 0,0 0-59 0 0,11-2-28 0 0,92-23 2007 0 0,-76 18-2203 0 0,0 0 1 0 0,0 2-1 0 0,1 1 0 0 0,-1 1 0 0 0,27 1-597 0 0,-63 16 524 0 0,-39 23 49 0 0,-27 33-195 0 0,74-67-362 0 0,0-1 0 0 0,-1 1 0 0 0,1-1 0 0 0,0 1 0 0 0,0-1 0 0 0,0 1 0 0 0,1 0 0 0 0,-1 0 0 0 0,1-1 0 0 0,0 1 0 0 0,-1 0 0 0 0,1 0 0 0 0,0 0 0 0 0,1 0 0 0 0,-1-1 0 0 0,0 1 0 0 0,1 0 0 0 0,0 0 0 0 0,-1-1 0 0 0,1 1 0 0 0,0 0 0 0 0,0-1 0 0 0,1 1 0 0 0,-1-1 0 0 0,1 1 0 0 0,-1-1 0 0 0,1 0 0 0 0,0 1 0 0 0,-1-1 0 0 0,1 0 0 0 0,1 0 0 0 0,-1 0 0 0 0,0-1 0 0 0,0 1 0 0 0,0 0 0 0 0,1-1 0 0 0,-1 0 0 0 0,1 1 0 0 0,0-1 0 0 0,-1 0 0 0 0,1 0 0 0 0,0-1 0 0 0,-1 1 0 0 0,1 0 0 0 0,0-1 0 0 0,0 0 0 0 0,0 1 0 0 0,2-2-16 0 0,135-11 239 0 0,-81-2-9132 0 0,-52 11-2513 0 0</inkml:trace>
  <inkml:trace contextRef="#ctx0" brushRef="#br0" timeOffset="4104.741">1545 276 160 0 0,'0'0'2099'0'0,"0"0"16"0"0,0 0 156 0 0,0 0 62 0 0,0 0-143 0 0,0 0-334 0 0,0 0-428 0 0,0 0-413 0 0,0 0-324 0 0,0 0-181 0 0,0 0-65 0 0,0 0-14 0 0,0 0 14 0 0,9 0 1616 0 0,72 1 749 0 0,-22 1-2101 0 0,1-3 0 0 0,0-2 0 0 0,55-11-709 0 0,-75 7 28 0 0,-40 29 70 0 0,11 266 595 0 0,-31 61-445 0 0,-8 20-251 0 0,35-326-13 0 0,-7-42 25 0 0,0-1-23 0 0,0 0 22 0 0,0 0 10 0 0,0 0 10 0 0,0 0-4 0 0,0 0-6 0 0,0 0 3 0 0,0 0 20 0 0,0 0 6 0 0,0 0 21 0 0,0 0 9 0 0,0 0 2 0 0,0 0 20 0 0,0 0 5 0 0,0 0-3 0 0,0 0-14 0 0,0 0-18 0 0,0 0 0 0 0,0 0 1 0 0,0 0 15 0 0,0 0 3 0 0,0 0-20 0 0,0 0 14 0 0,0 0 2 0 0,0 0 8 0 0,0 0-4 0 0,0 0-7 0 0,0 0-6 0 0,0 0-15 0 0,0 0 21 0 0,0 0 3 0 0,0 0-15 0 0,0 0 1 0 0,0 0-4 0 0,0 0 5 0 0,0 0 2 0 0,0 0 2 0 0,0 0-19 0 0,0 0-11 0 0,0 0 31 0 0,-27 2-1 0 0,1 1-1 0 0,-1 1 0 0 0,1 1 0 0 0,0 1 0 0 0,1 2 0 0 0,-1 1-74 0 0,14-6 37 0 0,-52 16 3 0 0,64-19-56 0 0,0 0 1 0 0,0 0 37 0 0,0 0 14 0 0,0 0-54 0 0,0 0-28 0 0,0 0-56 0 0,0 0-12 0 0,0 0-72 0 0,0-10-3546 0 0,0 5-2909 0 0,0 1-5519 0 0</inkml:trace>
  <inkml:trace contextRef="#ctx0" brushRef="#br0" timeOffset="6344.538">2158 22 0 0 0,'0'0'1703'0'0,"0"0"37"0"0,0 0 62 0 0,0 0 71 0 0,0 0 44 0 0,0 0-98 0 0,0 0-273 0 0,0 0-292 0 0,0 0-218 0 0,0 0-117 0 0,0 0-70 0 0,5-3-49 0 0,13-12-26 0 0,-13 11-54 0 0,-5 4-36 0 0,0 0-53 0 0,0 0-86 0 0,0 0-58 0 0,0 53 2103 0 0,2-16-2145 0 0,-3 0 1 0 0,0 0-1 0 0,-3-1 1 0 0,-7 33-446 0 0,-11 31 58 0 0,20-96 852 0 0,-1 8-5295 0 0,8-14-8326 0 0,-3-1 3368 0 0</inkml:trace>
  <inkml:trace contextRef="#ctx0" brushRef="#br0" timeOffset="6674.802">2480 103 4977 0 0,'0'0'2739'0'0,"0"0"-1049"0"0,0 0-360 0 0,0 0 150 0 0,0 0 188 0 0,0 0-2 0 0,0 0-238 0 0,0 0-327 0 0,0 0-307 0 0,-28 34-219 0 0,-89 102-160 0 0,54-55 149 0 0,-33 49 52 0 0,34-44-3921 0 0,56-80 1801 0 0,1 0-3992 0 0,3-2-3850 0 0</inkml:trace>
  <inkml:trace contextRef="#ctx0" brushRef="#br0" timeOffset="7024.392">2252 553 4281 0 0,'0'0'2727'0'0,"0"0"-1129"0"0,0 0-507 0 0,0 0 98 0 0,0 0 222 0 0,0 0 83 0 0,0 0-112 0 0,0 0-250 0 0,0 0-243 0 0,0 0-159 0 0,0 0-105 0 0,0 0-74 0 0,0 0-21 0 0,21-7-42 0 0,66-18-71 0 0,9 12 1521 0 0,-107 40-966 0 0,-90 119 50 0 0,87-87-472 0 0,16-57-499 0 0,0 0-1 0 0,1 0 1 0 0,0 0-1 0 0,-1 0 1 0 0,1-1 0 0 0,0 1-1 0 0,0-1 1 0 0,-1 0-1 0 0,1 0 1 0 0,0 0-1 0 0,0 0 1 0 0,1-1-1 0 0,-1 1 1 0 0,0-1-1 0 0,0 1 1 0 0,0-1-1 0 0,0 0 1 0 0,0-1 0 0 0,2 1-51 0 0,90-22 244 0 0,-89 19-859 0 0,6-3-496 0 0,-4 1-8095 0 0,-6 4-3091 0 0</inkml:trace>
  <inkml:trace contextRef="#ctx0" brushRef="#br0" timeOffset="12688.025">2736 1230 0 0 0,'0'0'1067'0'0,"0"0"433"0"0,0 0 270 0 0,0 0 89 0 0,0 0-84 0 0,0 0-247 0 0,0 0-279 0 0,0 0-260 0 0,0 0-158 0 0,0 0-75 0 0,-1 2 6345 0 0,0 0-7031 0 0,-52 46 1677 0 0,106-88-207 0 0,-53 39-1369 0 0,0 1 12 0 0,0 0-26 0 0,0 0-45 0 0,0 0-40 0 0,-18 23 287 0 0,12-16-291 0 0,2-1-1497 0 0,12-5-5124 0 0,-6-1-5008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0,'0'0'2252'0'0,"0"0"-486"0"0,0 0-31 0 0,0 0 256 0 0,0 0 128 0 0,0 0-103 0 0,0 0-297 0 0,0 0-396 0 0,0 0-379 0 0,0 0-269 0 0,0 0-189 0 0,0 0-103 0 0,0 0-39 0 0,24 4 1974 0 0,268-48 2479 0 0,-172 44-4614 0 0,-120 0-249 0 0,0 0-16 0 0,0 0-8 0 0,0 0-39 0 0,0 0-56 0 0,0 0-71 0 0,0 0-109 0 0,-10-3-3977 0 0,4 2-5968 0 0,4 1 1084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4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3673 0 0,'0'0'5361'0'0,"0"0"-2602"0"0,0 0-933 0 0,0 0-102 0 0,0 0-14 0 0,0 0-136 0 0,0 0-285 0 0,0 0-358 0 0,0 0-315 0 0,0 0-214 0 0,0 0-86 0 0,0 0-8 0 0,0 0 43 0 0,-4 22 1732 0 0,19 172 381 0 0,1-53-2107 0 0,-6 1 0 0 0,-7 6-357 0 0,-32 29-70 0 0,62-254-6895 0 0,-26 53 2901 0 0,-2 9-1724 0 0,0 3-5426 0 0</inkml:trace>
  <inkml:trace contextRef="#ctx0" brushRef="#br0" timeOffset="600.24">326 214 5697 0 0,'0'0'3138'0'0,"0"0"-956"0"0,0 0-502 0 0,0 0-135 0 0,0 0-42 0 0,0 0-110 0 0,0 0-174 0 0,0 0-151 0 0,0 0-165 0 0,0 0-191 0 0,0 0-129 0 0,0 0-88 0 0,-5 1-66 0 0,-88 42 2225 0 0,-18 42-2230 0 0,50-12-94 0 0,60 5 525 0 0,38-19-168 0 0,18-22 6 0 0,25 3 34 0 0,-77-35-682 0 0,0-1-1 0 0,0 1 1 0 0,0-1 0 0 0,-1 1 0 0 0,1 0-1 0 0,-1 0 1 0 0,0 0 0 0 0,-1 1 0 0 0,1-1-1 0 0,-1 0 1 0 0,0 1 0 0 0,0-1 0 0 0,-1 0 0 0 0,0 1-1 0 0,0 2-44 0 0,6 34 282 0 0,-2-39-1465 0 0,-5-15-2826 0 0,0 3-4842 0 0,1 4-3879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5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195 352 0 0 0,'0'0'617'0'0,"0"0"618"0"0,0 0 290 0 0,0 0 15 0 0,0 0-100 0 0,-1-12-115 0 0,-1-36-76 0 0,4 34-1984 0 0,1 1 7361 0 0,1 11 923 0 0,-3 10-6644 0 0,-16 99 450 0 0,-15 282-215 0 0,20-150-877 0 0,-2-191-1009 0 0,2-70-5131 0 0,9-17-629 0 0,2 21 663 0 0,-1 6-1219 0 0</inkml:trace>
  <inkml:trace contextRef="#ctx0" brushRef="#br0" timeOffset="559.455">23 245 4665 0 0,'0'0'2126'0'0,"0"0"-457"0"0,0 0-354 0 0,0 0-66 0 0,0 0 154 0 0,0 0 90 0 0,0 0-52 0 0,0 0-158 0 0,0 0-233 0 0,0 0-264 0 0,0 0-254 0 0,0 0-193 0 0,0 0-120 0 0,-5-6-19 0 0,-12-20 66 0 0,17 25-232 0 0,1-1-1 0 0,-1 1 1 0 0,1-1-1 0 0,-1 1 1 0 0,1 0-1 0 0,0 0 1 0 0,0-1-1 0 0,0 1 1 0 0,0 0-1 0 0,0 0 1 0 0,0 0-1 0 0,0 0 1 0 0,0 0-1 0 0,0 0 1 0 0,0 0-1 0 0,1 0 1 0 0,-1 0-1 0 0,0 1 1 0 0,1-1-1 0 0,-1 0 1 0 0,1 1-1 0 0,-1-1 1 0 0,0 1-1 0 0,1 0 1 0 0,-1-1-1 0 0,1 1 1 0 0,-1 0-1 0 0,1 0-33 0 0,5-2 168 0 0,34-17 325 0 0,32-16 37 0 0,1 3 1 0 0,2 3 0 0 0,1 4-1 0 0,53-10-530 0 0,-114 32-10 0 0,1 0 0 0 0,0 0 0 0 0,-1 2 0 0 0,1 0 0 0 0,0 1 1 0 0,0 1-1 0 0,0 0 0 0 0,-1 2 0 0 0,10 1 10 0 0,-23-3-5 0 0,0 0 0 0 0,-1 0 0 0 0,1 0 0 0 0,-1 1 1 0 0,1-1-1 0 0,-1 1 0 0 0,1-1 0 0 0,-1 1 0 0 0,0 0 1 0 0,0 0-1 0 0,0 0 0 0 0,0 0 0 0 0,0 0 0 0 0,0 0 1 0 0,-1 0-1 0 0,1 1 0 0 0,-1-1 0 0 0,0 1 0 0 0,1-1 1 0 0,-1 1-1 0 0,0 0 0 0 0,0-1 0 0 0,-1 1 0 0 0,1 0 1 0 0,-1 0-1 0 0,1-1 0 0 0,-1 1 0 0 0,0 0 0 0 0,0 0 0 0 0,0 0 1 0 0,0 0-1 0 0,0-1 0 0 0,-1 1 0 0 0,0 0 0 0 0,1 0 1 0 0,-1-1 4 0 0,-49 92 109 0 0,-111 54 160 0 0,55-60-2 0 0,104-86-267 0 0,1-1 0 0 0,-1 1 1 0 0,1-1-1 0 0,-1 1 0 0 0,1-1 1 0 0,0 1-1 0 0,-1 0 0 0 0,1 0 1 0 0,0 0-1 0 0,0-1 0 0 0,0 1 1 0 0,1 0-1 0 0,-1 0 0 0 0,0 1 0 0 0,1-1 1 0 0,-1 0-1 0 0,1 0 0 0 0,0 0 1 0 0,0 0-1 0 0,-1 0 0 0 0,1 0 1 0 0,1 0-1 0 0,-1 1 0 0 0,0-1 1 0 0,1 0-1 0 0,-1 0 0 0 0,1 0 0 0 0,-1 0 1 0 0,1 0-1 0 0,0 0 0 0 0,0 0 1 0 0,0 0-1 0 0,0 0 0 0 0,0-1 1 0 0,0 1-1 0 0,1 0 0 0 0,-1-1 1 0 0,1 1-1 0 0,-1 0 0 0 0,1-1 0 0 0,-1 0 1 0 0,1 1-1 0 0,0-1 0 0 0,0 0 1 0 0,0 0-1 0 0,0 0 0 0 0,-1 0 1 0 0,1 0-1 0 0,1-1 0 0 0,-1 1 1 0 0,0-1-1 0 0,2 1 0 0 0,184 40 47 0 0,-181-41-40 0 0,1 0 0 0 0,-1 1 1 0 0,1 0-1 0 0,-1 0 1 0 0,0 1-1 0 0,1-1 1 0 0,-1 2-1 0 0,0-1 1 0 0,0 1-1 0 0,0 0 1 0 0,-1 0-1 0 0,1 1 1 0 0,-1 0-1 0 0,0 0 1 0 0,0 1-1 0 0,0-1 0 0 0,0 1 1 0 0,-1 1-1 0 0,0-1 1 0 0,0 1-1 0 0,0 0 1 0 0,-1 0-1 0 0,0 0 1 0 0,0 0-1 0 0,-1 1 1 0 0,1 0-1 0 0,-1-1 1 0 0,-1 1-1 0 0,1 1 1 0 0,0 6-8 0 0,-6-1 88 0 0,-1-1 1 0 0,-1 0 0 0 0,0 1-1 0 0,-1-2 1 0 0,0 1 0 0 0,0-1 0 0 0,-2 0-1 0 0,1 0 1 0 0,-1 0 0 0 0,-1-1-1 0 0,0-1 1 0 0,0 0 0 0 0,-1 0 0 0 0,0 0-1 0 0,-1-1 1 0 0,1-1 0 0 0,-2 0 0 0 0,1 0-1 0 0,-10 3-88 0 0,-5 8 78 0 0,-2-2-1 0 0,0 0 1 0 0,-1-2-1 0 0,0-1 1 0 0,-1-1-1 0 0,-1-1 1 0 0,0-2-1 0 0,0-2 1 0 0,-13 2-78 0 0,35-8-38 0 0,7 0 13 0 0,0 0 1 0 0,1-1-1 0 0,-1 1 0 0 0,-1 0 1 0 0,1-1-1 0 0,0 1 0 0 0,0-1 1 0 0,0 0-1 0 0,0 0 1 0 0,0 0-1 0 0,0 0 0 0 0,0 0 1 0 0,0 0-1 0 0,-1 0 0 0 0,1-1 1 0 0,0 1-1 0 0,0-1 0 0 0,0 0 1 0 0,0 1-1 0 0,0-1 0 0 0,0 0 1 0 0,1 0-1 0 0,-1 0 1 0 0,0 0-1 0 0,0-1 0 0 0,1 1 1 0 0,-1 0-1 0 0,1-1 0 0 0,-1 1 1 0 0,1-1-1 0 0,-1 0 0 0 0,1 1 1 0 0,0-1-1 0 0,0 0 0 0 0,0 0 1 0 0,0 0-1 0 0,-1-1 25 0 0,3-1-294 0 0,0 0 0 0 0,0 0 0 0 0,0 0-1 0 0,0 0 1 0 0,1 0 0 0 0,-1 0 0 0 0,1 0-1 0 0,0 1 1 0 0,0-1 0 0 0,0 0 0 0 0,1 1-1 0 0,-1 0 1 0 0,1 0 0 0 0,0 0 0 0 0,0 0-1 0 0,0 0 1 0 0,0 0 0 0 0,2 0 294 0 0,21-17-7356 0 0,-15 15-3940 0 0</inkml:trace>
  <inkml:trace contextRef="#ctx0" brushRef="#br0" timeOffset="6225.847">1281 657 0 0 0,'0'0'834'0'0,"0"0"316"0"0,0 0 53 0 0,0 0-8 0 0,0 0-48 0 0,10-3-43 0 0,55-12 2080 0 0,-51 10 8396 0 0,-24-6-8916 0 0,-28-7-2458 0 0,25 18-154 0 0,-1 0 0 0 0,0 0 0 0 0,1 2 0 0 0,-1-1 0 0 0,1 2 0 0 0,-1 0 1 0 0,1 0-1 0 0,0 2 0 0 0,0-1 0 0 0,0 2 0 0 0,1-1 0 0 0,0 2 1 0 0,0 0-1 0 0,0 0 0 0 0,1 1 0 0 0,0 0 0 0 0,1 1 0 0 0,-3 3-52 0 0,6-7 2 0 0,0 0-1 0 0,1 0 1 0 0,-1 0-1 0 0,1 1 1 0 0,0 0-1 0 0,1 1 1 0 0,0-1-1 0 0,0 1 1 0 0,0 0-1 0 0,0 0 1 0 0,1 1-1 0 0,1-1 1 0 0,-1 1-1 0 0,1 0 1 0 0,0 0-1 0 0,1 0 1 0 0,0 0-1 0 0,0 1 1 0 0,1-1-1 0 0,0 0 1 0 0,1 1-1 0 0,-1-1 1 0 0,2 1-1 0 0,-1-1 1 0 0,1 1-1 0 0,1 0-1 0 0,-1-5 1 0 0,1 1 1 0 0,0-1-1 0 0,0 0 0 0 0,0 0 1 0 0,1-1-1 0 0,-1 1 0 0 0,1 0 1 0 0,0-1-1 0 0,0 1 1 0 0,1-1-1 0 0,-1 0 0 0 0,0 0 1 0 0,1-1-1 0 0,0 1 0 0 0,0-1 1 0 0,0 1-1 0 0,0-1 0 0 0,0 0 1 0 0,0-1-1 0 0,0 1 0 0 0,1-1 1 0 0,-1 0-1 0 0,0 0 0 0 0,1 0 1 0 0,-1 0-1 0 0,1-1 0 0 0,2 0-1 0 0,3 1 41 0 0,-1-1 0 0 0,1-1-1 0 0,-1 1 1 0 0,1-2 0 0 0,-1 1-1 0 0,0-1 1 0 0,0-1 0 0 0,0 0-1 0 0,0 0 1 0 0,0 0 0 0 0,0-1-1 0 0,7-5-40 0 0,1-2 93 0 0,0 0 0 0 0,-1-1-1 0 0,0-1 1 0 0,-1 0 0 0 0,0-1-1 0 0,11-15-92 0 0,40-65 295 0 0,-24-10 68 0 0,-42 221-257 0 0,1-104-102 0 0,0-1-1 0 0,1 0 1 0 0,1 1-1 0 0,0-1 1 0 0,0-1-1 0 0,2 1 1 0 0,-1 0-1 0 0,1-1 1 0 0,1 0-1 0 0,0 0 1 0 0,1-1-1 0 0,0 1 1 0 0,0-1-1 0 0,1-1 1 0 0,0 0-1 0 0,1 0 1 0 0,0 0-1 0 0,2 1-3 0 0,-8-8-74 0 0,0 0 0 0 0,-1 0 0 0 0,1-1 0 0 0,0 1 0 0 0,0 0 0 0 0,0-1 0 0 0,0 0 0 0 0,1 0 0 0 0,-1 0 0 0 0,0 0 0 0 0,0 0 0 0 0,1-1 0 0 0,-1 1 0 0 0,0-1 0 0 0,1 0 0 0 0,-1 0 0 0 0,0 0-1 0 0,1 0 1 0 0,-1-1 0 0 0,0 1 0 0 0,1-1 0 0 0,-1 0 0 0 0,0 0 0 0 0,0 0 0 0 0,0-1 0 0 0,0 1 0 0 0,0-1 74 0 0,15-8-4264 0 0,-2-2-3439 0 0,-11 7-4194 0 0</inkml:trace>
  <inkml:trace contextRef="#ctx0" brushRef="#br0" timeOffset="6536.928">2188 529 10034 0 0,'0'0'2019'0'0,"0"0"-304"0"0,0 0-48 0 0,0 0 18 0 0,0 0-106 0 0,0 0-206 0 0,0 0-275 0 0,0 0-225 0 0,0 0-183 0 0,0 0-121 0 0,0 0-115 0 0,0 0-72 0 0,0 0-59 0 0,-30 9-53 0 0,-95 30-61 0 0,65-6 38 0 0,51-23-193 0 0,0-2-33 0 0,0 0 0 0 0,0 0 0 0 0,1 1 0 0 0,0 0-1 0 0,0 1 1 0 0,1 0 0 0 0,1 0 0 0 0,-1 0-1 0 0,2 1 1 0 0,-1 0 0 0 0,2 0 0 0 0,-1 0 0 0 0,2 1-1 0 0,-1 0 1 0 0,2-1 0 0 0,-1 1 0 0 0,1 11-21 0 0,1-18 0 0 0,1 0 1 0 0,0 0 0 0 0,0 0-1 0 0,1 0 1 0 0,0 0-1 0 0,0 0 1 0 0,0 0-1 0 0,0-1 1 0 0,1 1 0 0 0,-1 0-1 0 0,1 0 1 0 0,1-1-1 0 0,-1 1 1 0 0,1-1-1 0 0,-1 0 1 0 0,1 0 0 0 0,0 0-1 0 0,1 0 1 0 0,-1 0-1 0 0,1-1 1 0 0,-1 0 0 0 0,1 1-1 0 0,0-1 1 0 0,1-1-1 0 0,-1 1 1 0 0,0 0-1 0 0,1-1 1 0 0,-1 0 0 0 0,1 0-1 0 0,2 0 0 0 0,4 2-89 0 0,0 0 0 0 0,0-1 0 0 0,0 0 0 0 0,0-1 0 0 0,0-1 0 0 0,1 1 0 0 0,-1-2 0 0 0,0 0-1 0 0,1 0 1 0 0,-1-1 0 0 0,1 0 0 0 0,-1-1 0 0 0,0 0 0 0 0,0-1 0 0 0,0 0 0 0 0,0-1 0 0 0,0 0 0 0 0,-1-1 0 0 0,0 0 0 0 0,0-1 0 0 0,0 0-1 0 0,-1 0 1 0 0,1-1 0 0 0,4-5 89 0 0,12-11-3078 0 0,-10 7-3906 0 0,-6 7-4524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33 0 0 0,'0'0'1011'0'0,"0"0"608"0"0,0 0 208 0 0,0 0-93 0 0,0 0-117 0 0,0 0-100 0 0,0 0-89 0 0,0 0-106 0 0,3-6-134 0 0,7-19-128 0 0,-7 24 7387 0 0,-2 26-7895 0 0,-103 527 2105 0 0,89-489-2533 0 0,3 1 0 0 0,2 1 0 0 0,3 22-124 0 0,5-87 1 0 0,24-26-5790 0 0,-1 9-5628 0 0,-15 13 2271 0 0</inkml:trace>
  <inkml:trace contextRef="#ctx0" brushRef="#br0" timeOffset="413.774">666 508 5609 0 0,'0'0'2238'0'0,"0"0"-644"0"0,0 0-250 0 0,0 0 36 0 0,0 0 146 0 0,0 0-12 0 0,0 0-225 0 0,0 0-241 0 0,0 0-258 0 0,0 0-225 0 0,0 0-125 0 0,0 0-65 0 0,-14 16-28 0 0,-45 54-7 0 0,10 22 786 0 0,42-68-917 0 0,3-10-104 0 0,0-1 1 0 0,1 1-1 0 0,1 0 1 0 0,0 0-1 0 0,0 0 1 0 0,2 0 0 0 0,0 0-1 0 0,0 0 1 0 0,2 4-106 0 0,-1-15 34 0 0,0 0 1 0 0,0 1-1 0 0,0-1 1 0 0,0 0 0 0 0,0 0-1 0 0,1 0 1 0 0,-1 0 0 0 0,1-1-1 0 0,0 1 1 0 0,0 0-1 0 0,0-1 1 0 0,0 1 0 0 0,1-1-1 0 0,-1 0 1 0 0,1 0 0 0 0,-1 0-1 0 0,1 0 1 0 0,0 0 0 0 0,0 0-1 0 0,-1-1 1 0 0,1 0-1 0 0,0 1 1 0 0,1-1 0 0 0,-1 0-1 0 0,0 0 1 0 0,0-1 0 0 0,0 1-1 0 0,1-1 1 0 0,-1 1 0 0 0,0-1-1 0 0,0 0 1 0 0,1 0-1 0 0,2-1-34 0 0,106-26 1299 0 0,-103 22-1241 0 0,0 0-1 0 0,0-1 0 0 0,0 0 1 0 0,-1 0-1 0 0,0-1 0 0 0,0 0 1 0 0,-1 0-1 0 0,0-1 0 0 0,0 0 1 0 0,-1 0-1 0 0,0-1 1 0 0,-1 1-1 0 0,1-1 0 0 0,-2 0 1 0 0,1-1-1 0 0,-1 1 0 0 0,-1-1 1 0 0,1 0-1 0 0,-2 0 0 0 0,0 0 1 0 0,0-1-1 0 0,0 1 0 0 0,-1 0 1 0 0,-1-1-1 0 0,0 1 0 0 0,-1-5-57 0 0,-2 8-76 0 0,0 0-1 0 0,-1 0 1 0 0,0 1 0 0 0,0 0-1 0 0,0 0 1 0 0,-1 0-1 0 0,0 0 1 0 0,0 0 0 0 0,-1 1-1 0 0,0 0 1 0 0,0 0-1 0 0,0 1 1 0 0,0 0-1 0 0,0 0 1 0 0,-1 0 0 0 0,0 1-1 0 0,0 0 1 0 0,0 0-1 0 0,0 1 1 0 0,0-1-1 0 0,-1 2 1 0 0,1-1 0 0 0,-1 1-1 0 0,1 0 1 0 0,-1 1-1 0 0,-2-1 77 0 0,-14 1-956 0 0,-9 0-1236 0 0,10 1-3136 0 0,6 2-6272 0 0</inkml:trace>
  <inkml:trace contextRef="#ctx0" brushRef="#br0" timeOffset="824.315">0 353 5217 0 0,'0'0'2865'0'0,"0"0"-617"0"0,0 0-303 0 0,0 0-60 0 0,0 0-88 0 0,0 0-130 0 0,0 0-282 0 0,0 0-330 0 0,0 0-263 0 0,0 0-175 0 0,0 0-117 0 0,0 0-60 0 0,0 0-52 0 0,0 0-56 0 0,17-1 771 0 0,382-90 2946 0 0,-366 85-4050 0 0,-4-1-126 0 0,0 2-1 0 0,1 1 1 0 0,0 1-1 0 0,0 2 0 0 0,0 1 1 0 0,0 1-1 0 0,12 2 128 0 0,-25 4-2079 0 0,-12-3-2261 0 0,-2 0-6974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3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12523 0 0,'0'0'1496'0'0,"0"0"-334"0"0,0 0-132 0 0,0 0 25 0 0,0 0 28 0 0,0 0-64 0 0,0 0-236 0 0,0 0-294 0 0,0 0-210 0 0,0 0-57 0 0,0 0 132 0 0,0 0 132 0 0,0 0 116 0 0,1 12 15 0 0,20 157 1296 0 0,-12-66-1397 0 0,-5 0-1 0 0,-4 0 0 0 0,-13 92-515 0 0,-37 58 89 0 0,17-178 15 0 0,33-75-98 0 0,0-1 0 0 0,0 1 0 0 0,0 0 0 0 0,0 0 0 0 0,0 0 0 0 0,-1 0 0 0 0,1 0 0 0 0,0-1 0 0 0,0 1 0 0 0,0 0 0 0 0,0 0 0 0 0,-1 0 0 0 0,1 0 0 0 0,0 0 0 0 0,0 0 0 0 0,0 0 0 0 0,-1-1 0 0 0,1 1 0 0 0,0 0 0 0 0,0 0 0 0 0,0 0 0 0 0,-1 0 0 0 0,1 0 0 0 0,0 0 0 0 0,0 0 0 0 0,0 0 1 0 0,-1 0-1 0 0,1 0 0 0 0,0 0 0 0 0,0 0 0 0 0,0 0 0 0 0,-1 1 0 0 0,1-1 0 0 0,0 0 0 0 0,0 0 0 0 0,0 0 0 0 0,-1 0-6 0 0,5-25 56 0 0,5 2-87 0 0,2 0-1 0 0,0 0 0 0 0,2 1 1 0 0,0 0-1 0 0,1 1 1 0 0,1 0-1 0 0,1 2 0 0 0,1-1 1 0 0,1 2-1 0 0,0 1 1 0 0,2 0-1 0 0,-1 1 0 0 0,2 1 1 0 0,0 1-1 0 0,1 1 1 0 0,5-1 31 0 0,-19 9-12 0 0,2 1 0 0 0,-1-1 0 0 0,0 2 1 0 0,1 0-1 0 0,0 0 0 0 0,-1 0 0 0 0,1 1 0 0 0,0 1 1 0 0,0 0-1 0 0,1 0 0 0 0,-1 1 0 0 0,0 0 0 0 0,9 1 12 0 0,-17 2 0 0 0,1 0 1 0 0,-1 0-1 0 0,1 0 0 0 0,-1 0 0 0 0,0 0 0 0 0,0 1 0 0 0,-1-1 0 0 0,1 0 0 0 0,-1 1 0 0 0,0-1 1 0 0,1 1-1 0 0,-2 0 0 0 0,1-1 0 0 0,0 1 0 0 0,-1 0 0 0 0,1 0 0 0 0,-1-1 0 0 0,0 1 0 0 0,-1 0 0 0 0,1 0 1 0 0,0 0-1 0 0,-1-1 0 0 0,0 1 0 0 0,0 0 0 0 0,-1 2 0 0 0,-6 12 18 0 0,-1 0 1 0 0,0-1-1 0 0,-1 0 0 0 0,-1-1 0 0 0,0 0 1 0 0,-1 0-1 0 0,-1-1 0 0 0,0-1 1 0 0,-1 0-1 0 0,-1-1 0 0 0,-7 4-18 0 0,17-12 2 0 0,-4 4-2 0 0,0 0 0 0 0,-1-1 0 0 0,0 0 1 0 0,0 0-1 0 0,0-1 0 0 0,-1-1 0 0 0,0 0 0 0 0,-1 0 1 0 0,1-1-1 0 0,-1-1 0 0 0,0 0 0 0 0,0 0 0 0 0,-1-1 1 0 0,1-1-1 0 0,0 0 0 0 0,-1-1 0 0 0,0 0 0 0 0,1-1 1 0 0,-1 0-1 0 0,-1-1 0 0 0,11 0-123 0 0,0 1 0 0 0,-1-1 0 0 0,1-1 0 0 0,0 1 0 0 0,0 0 0 0 0,0-1 0 0 0,1 0 0 0 0,-1 1 1 0 0,0-1-1 0 0,0 0 0 0 0,1 0 0 0 0,0-1 0 0 0,-1 1 0 0 0,1 0 0 0 0,0-1 0 0 0,0 0 0 0 0,0 1 0 0 0,0-1 1 0 0,1 0-1 0 0,-1 0 0 0 0,1 0 0 0 0,0 0 0 0 0,-1 0 0 0 0,1-2 123 0 0,-4-21-5045 0 0,3-2-5126 0 0,2 19 1655 0 0</inkml:trace>
  <inkml:trace contextRef="#ctx0" brushRef="#br0" timeOffset="498.92">740 1 12579 0 0,'0'0'2435'0'0,"0"0"-1420"0"0,0 0-650 0 0,0 0 102 0 0,0 0 346 0 0,0 0 304 0 0,0 0 88 0 0,0 0-191 0 0,0 0-287 0 0,0 0-253 0 0,0 0-144 0 0,0 0-10 0 0,0 0 79 0 0,2 4 82 0 0,8 23-59 0 0,-2 0-1 0 0,-1 1 1 0 0,-1 1-1 0 0,-1-1 1 0 0,-2 1-1 0 0,-1 0 0 0 0,-1-1 1 0 0,-1 1-1 0 0,-4 22-421 0 0,4-50 4 0 0,-5 59 136 0 0,-3 0 0 0 0,-3-1 0 0 0,-2 0 0 0 0,-4 1-140 0 0,3-5 45 0 0,0 2-75 0 0,3 1 0 0 0,2 1 0 0 0,2-1 0 0 0,3 44 30 0 0,4-101-41 0 0,0-1-39 0 0,0 0-51 0 0,0 0-63 0 0,0 0-82 0 0,20-41-3691 0 0,-18 39 3657 0 0,6-14-2870 0 0,-3 6-1870 0 0,0 1-6679 0 0</inkml:trace>
  <inkml:trace contextRef="#ctx0" brushRef="#br0" timeOffset="832.558">827 822 3961 0 0,'0'0'3036'0'0,"0"0"-607"0"0,0 0-235 0 0,0 0-142 0 0,0 0-182 0 0,0 0-159 0 0,0 0-217 0 0,0 0-242 0 0,0 0-223 0 0,0 0-192 0 0,0 0-165 0 0,33 17-120 0 0,103 49-81 0 0,-72-48 105 0 0,-53-20-407 0 0,-2 1-121 0 0,-1 0-1 0 0,1-1 0 0 0,-1 0 1 0 0,0 0-1 0 0,0-1 1 0 0,0 0-1 0 0,0 0 0 0 0,-1-1 1 0 0,1 0-1 0 0,-1-1 1 0 0,0 0-1 0 0,0 0 0 0 0,0 0 1 0 0,-1-1-1 0 0,0 0 1 0 0,0 0-1 0 0,0 0 0 0 0,-1-1 1 0 0,0 0-1 0 0,0 0 1 0 0,-1 0-1 0 0,0-1 0 0 0,0 1 1 0 0,-1-1-1 0 0,0 0 1 0 0,0 0-1 0 0,0-1 0 0 0,-2 1 1 0 0,1 0-1 0 0,-1-1 1 0 0,0 1-1 0 0,0-1 0 0 0,-1 1 1 0 0,0-1-1 0 0,-1-1-47 0 0,1 7-10 0 0,0 0 0 0 0,-1 0-1 0 0,1 0 1 0 0,-1-1 0 0 0,0 1 0 0 0,0 0 0 0 0,0 0-1 0 0,0 0 1 0 0,0 0 0 0 0,-1 1 0 0 0,1-1-1 0 0,-1 0 1 0 0,0 1 0 0 0,0-1 0 0 0,0 1-1 0 0,0-1 1 0 0,0 1 0 0 0,-1 0 0 0 0,1 0-1 0 0,-1 0 1 0 0,1 0 0 0 0,-1 0 0 0 0,0 1 0 0 0,1-1-1 0 0,-1 1 1 0 0,0 0 0 0 0,0-1 0 0 0,0 1-1 0 0,0 1 1 0 0,0-1 0 0 0,-1 0 0 0 0,1 1-1 0 0,0 0 1 0 0,0-1 0 0 0,0 1 10 0 0,-6 0-30 0 0,1 0 0 0 0,-1 0 0 0 0,1 1 0 0 0,-1 0 0 0 0,1 0 0 0 0,0 1 0 0 0,-1 0 0 0 0,1 0 1 0 0,0 1-1 0 0,0 0 0 0 0,1 1 0 0 0,-7 3 30 0 0,2 0-7 0 0,0 1 1 0 0,0 0-1 0 0,1 1 1 0 0,0 0 0 0 0,1 1-1 0 0,0 0 1 0 0,0 0-1 0 0,1 1 1 0 0,1 1 0 0 0,-1-1-1 0 0,2 2 1 0 0,0-1-1 0 0,0 1 1 0 0,1 0 0 0 0,1 0-1 0 0,0 0 1 0 0,1 1-1 0 0,0 0 1 0 0,1 0-1 0 0,1 0 1 0 0,0 4 6 0 0,2-13 1 0 0,1 0 0 0 0,0 0 0 0 0,0-1 0 0 0,0 1 0 0 0,0 0 1 0 0,1-1-1 0 0,0 1 0 0 0,0-1 0 0 0,0 1 0 0 0,1-1 0 0 0,-1 0 0 0 0,1 0 0 0 0,0 0 0 0 0,0 0 0 0 0,0 0 0 0 0,1-1 0 0 0,-1 0 1 0 0,1 1-1 0 0,0-1 0 0 0,0-1 0 0 0,0 1 0 0 0,0-1 0 0 0,1 1 0 0 0,-1-1 0 0 0,1 0 0 0 0,-1-1 0 0 0,5 2-1 0 0,133 24-326 0 0,-131-26-53 0 0,79 2-613 0 0,-34-7-7547 0 0,-45 1-2821 0 0</inkml:trace>
  <inkml:trace contextRef="#ctx0" brushRef="#br0" timeOffset="1404.274">1302 1072 9082 0 0,'0'0'1634'0'0,"0"0"-246"0"0,0 0 247 0 0,0 0 252 0 0,0 0-13 0 0,0 0-159 0 0,0 0-290 0 0,0 0-302 0 0,0 0-252 0 0,0 0-196 0 0,0 0-111 0 0,0 0-70 0 0,0 0-57 0 0,23-17-84 0 0,73-58-55 0 0,-40 16 173 0 0,-45 41-342 0 0,37-68 229 0 0,-39 67-333 0 0,1 0-1 0 0,0 1 0 0 0,1 0 0 0 0,1 0 1 0 0,1 2-1 0 0,1-1 0 0 0,9-7-24 0 0,-31 75-380 0 0,-6 74 396 0 0,14-123-14 0 0,0 0 1 0 0,0 0-1 0 0,0 0 1 0 0,0 0-1 0 0,1 0 1 0 0,-1 0-1 0 0,1 0 0 0 0,-1 0 1 0 0,1-1-1 0 0,-1 1 1 0 0,1 0-1 0 0,0 0 1 0 0,0 0-1 0 0,0-1 0 0 0,0 1 1 0 0,0 0-1 0 0,0-1 1 0 0,0 1-1 0 0,1-1 1 0 0,-1 1-1 0 0,1-1 0 0 0,-1 0 1 0 0,1 0-1 0 0,-1 1 1 0 0,1-1-1 0 0,0 0 1 0 0,-1 0-1 0 0,1-1 0 0 0,0 1 1 0 0,0 0-1 0 0,0-1 1 0 0,0 1-1 0 0,0-1 1 0 0,0 1-1 0 0,-1-1 0 0 0,1 0 1 0 0,0 0-1 0 0,0 0 1 0 0,2 0-3 0 0,74-25 270 0 0,129-169-48 0 0,-129 130-236 0 0,-77 114 284 0 0,-22 112 259 0 0,20-131-484 0 0,16 121 2 0 0,-14-147-737 0 0,6 14 1764 0 0,-6-14-3738 0 0,0-1-3440 0 0,-1-4-5889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340 481 0 0 0,'-107'-58'0'0'0,"69"57"0"0"0,34 1 0 0 0</inkml:trace>
  <inkml:trace contextRef="#ctx0" brushRef="#br0" timeOffset="831.478">9 426 0 0 0,'0'0'297'0'0,"0"0"902"0"0,0 0 336 0 0,0 0-46 0 0,0 0-225 0 0,0 0-288 0 0,0 0-273 0 0,0 0-155 0 0,0 0-12 0 0,-3 0 47 0 0,3 1-472 0 0,-1-1 0 0 0,1 1 0 0 0,-1-1 0 0 0,1 1 0 0 0,0-1 0 0 0,-1 1 0 0 0,1 0 0 0 0,0-1 0 0 0,-1 1 0 0 0,1-1 0 0 0,0 1 0 0 0,0 0 0 0 0,-1-1 0 0 0,1 1 0 0 0,0 0 0 0 0,0-1 1 0 0,0 1-1 0 0,0 0 0 0 0,0-1 0 0 0,0 1 0 0 0,0 0 0 0 0,0-1 0 0 0,0 1 0 0 0,0 0 0 0 0,0-1 0 0 0,1 1 0 0 0,-1 0 0 0 0,0-1 0 0 0,0 1 0 0 0,1-1 0 0 0,-1 1 0 0 0,0 0 0 0 0,1-1 0 0 0,-1 1 0 0 0,1-1 0 0 0,-1 1 0 0 0,0-1 0 0 0,1 1 0 0 0,-1-1 0 0 0,1 0 0 0 0,-1 1 0 0 0,1-1 0 0 0,0 1 0 0 0,-1-1 0 0 0,1 0 1 0 0,-1 0-1 0 0,1 1 0 0 0,0-1 0 0 0,-1 0 0 0 0,1 0 0 0 0,0 0 0 0 0,-1 0 0 0 0,1 1 0 0 0,0-1 0 0 0,-1 0 0 0 0,1 0 0 0 0,0 0 0 0 0,-1-1 0 0 0,1 1 0 0 0,0 0 0 0 0,-1 0 0 0 0,1 0 0 0 0,0 0 0 0 0,-1-1 0 0 0,1 1 0 0 0,0 0-111 0 0,5 2 298 0 0,0 0 1 0 0,0 0-1 0 0,0-1 0 0 0,0 0 0 0 0,0 0 0 0 0,0 0 0 0 0,0-1 1 0 0,1 0-1 0 0,-1 0 0 0 0,0 0 0 0 0,0-1 0 0 0,1 0 0 0 0,-1 0 1 0 0,0-1-1 0 0,0 1-298 0 0,11-5 286 0 0,-1-1 0 0 0,0 0 0 0 0,-1-1 0 0 0,0-1 0 0 0,0 0 0 0 0,0-1 0 0 0,10-10-286 0 0,-7 4 112 0 0,0-1 0 0 0,-2-1-1 0 0,0 0 1 0 0,-1-1 0 0 0,0-1 0 0 0,-2-1 0 0 0,0 0-1 0 0,-2 0 1 0 0,0-1 0 0 0,-2-1 0 0 0,0 1 0 0 0,-1-2 0 0 0,1-11-112 0 0,-5-8 336 0 0,-4 42-227 0 0,0 1-16 0 0,0 0-6 0 0,0 0-10 0 0,0 0-27 0 0,0 0-52 0 0,0 0-27 0 0,-7 27-112 0 0,-4 24 206 0 0,3 0 0 0 0,1 1 0 0 0,3 0 0 0 0,2 0 0 0 0,3 0 0 0 0,6 49-65 0 0,-1-3 201 0 0,-4 1 0 0 0,-9 73-201 0 0,7-155 21 0 0,-1 1-1 0 0,0 0 1 0 0,-2-1 0 0 0,0 1 0 0 0,-1-1-1 0 0,0 0 1 0 0,-2 0 0 0 0,0 0 0 0 0,-1-1-1 0 0,0 0 1 0 0,-2 0 0 0 0,0-1 0 0 0,0 0-1 0 0,-1-1 1 0 0,-1 0 0 0 0,-1 0 0 0 0,0-1-1 0 0,-8 6-20 0 0,20-18 12 0 0,-1 0 0 0 0,0 0-1 0 0,1-1 1 0 0,-1 1 0 0 0,0 0 0 0 0,0-1-1 0 0,0 1 1 0 0,0-1 0 0 0,1 1-1 0 0,-1-1 1 0 0,0 1 0 0 0,0-1 0 0 0,0 0-1 0 0,0 0 1 0 0,0 1 0 0 0,0-1-1 0 0,0 0 1 0 0,0 0 0 0 0,0 0 0 0 0,0 0-1 0 0,0 0 1 0 0,0 0 0 0 0,0 0-1 0 0,0 0 1 0 0,0 0 0 0 0,0-1 0 0 0,0 1-1 0 0,0 0 1 0 0,0-1 0 0 0,0 1 0 0 0,0 0-1 0 0,0-1 1 0 0,1 1 0 0 0,-1-1-1 0 0,0 0 1 0 0,0 1 0 0 0,0-1 0 0 0,1 0-1 0 0,-1 1 1 0 0,0-1 0 0 0,1 0-1 0 0,-1 0 1 0 0,0 0 0 0 0,1 1 0 0 0,-1-1-1 0 0,1 0 1 0 0,0 0 0 0 0,-1 0-1 0 0,1 0 1 0 0,0 0 0 0 0,-1 0 0 0 0,1 0-1 0 0,0 0 1 0 0,0-1-12 0 0,-3-63-36 0 0,3 52 47 0 0,3-40-24 0 0,2 0-1 0 0,3 0 0 0 0,2 0 0 0 0,2 1 0 0 0,2 0 1 0 0,3 2-1 0 0,1-1 0 0 0,3 2 0 0 0,2 1 0 0 0,3 1 0 0 0,1 1 1 0 0,2 1-1 0 0,2 1 0 0 0,3 0 14 0 0,-11 17-11 0 0,0 0 1 0 0,2 2-1 0 0,1 1 0 0 0,0 0 1 0 0,2 2-1 0 0,1 2 0 0 0,0 0 1 0 0,2 2-1 0 0,5-2 11 0 0,-24 15 3 0 0,0 0-1 0 0,0 1 1 0 0,0 1-1 0 0,0-1 1 0 0,1 2 0 0 0,0 0-1 0 0,-1 0 1 0 0,1 2-1 0 0,4-1-2 0 0,-14 1-1 0 0,1 0-1 0 0,-1 0 0 0 0,0 0 1 0 0,1 1-1 0 0,-1-1 0 0 0,1 1 1 0 0,-1 0-1 0 0,0 0 0 0 0,1 0 1 0 0,-1 1-1 0 0,0-1 0 0 0,0 1 1 0 0,0-1-1 0 0,0 1 0 0 0,0 0 1 0 0,-1 0-1 0 0,1 1 0 0 0,0-1 1 0 0,-1 0-1 0 0,0 1 0 0 0,1-1 1 0 0,-1 1-1 0 0,0 0 1 0 0,-1 0-1 0 0,1 0 0 0 0,0 0 1 0 0,-1 0-1 0 0,1 0 0 0 0,-1 0 1 0 0,0 1-1 0 0,0-1 0 0 0,-1 0 1 0 0,1 1-1 0 0,0-1 0 0 0,-1 2 2 0 0,1 7 15 0 0,-1-1-1 0 0,-1 1 0 0 0,0-1 0 0 0,0 1 1 0 0,-1-1-1 0 0,-1 1 0 0 0,0-1 1 0 0,0 0-1 0 0,-1 0 0 0 0,0 0 0 0 0,-1-1 1 0 0,0 0-1 0 0,-1 0 0 0 0,0 0 0 0 0,-1 0 1 0 0,0-1-1 0 0,-1 1-14 0 0,-8 12 15 0 0,0-2 1 0 0,-1 0-1 0 0,-1-1 0 0 0,-1 0 1 0 0,0-2-1 0 0,-1 0 0 0 0,-1-1 1 0 0,-1-2-1 0 0,0 0 0 0 0,-1-1 1 0 0,0-1-1 0 0,-1-1 0 0 0,-1-1 1 0 0,-22 5-16 0 0,40-13-39 0 0,0 0 1 0 0,-1-1 0 0 0,1 0 0 0 0,0-1-1 0 0,-1 1 1 0 0,1-1 0 0 0,0-1 0 0 0,-1 1-1 0 0,1-1 1 0 0,0 0 0 0 0,0-1 0 0 0,0 0-1 0 0,0 0 1 0 0,-2-2 38 0 0,7 3-264 0 0,-1 0 0 0 0,1-1 0 0 0,0 1 0 0 0,0-1 0 0 0,-1 0 0 0 0,1 0 0 0 0,1 0 0 0 0,-1 0 0 0 0,0 0 0 0 0,0 0 0 0 0,1 0 0 0 0,-1-1 0 0 0,1 1 0 0 0,0-1 0 0 0,0 1 0 0 0,0-1 0 0 0,0 1 0 0 0,0-1 0 0 0,0 0 0 0 0,1 1 0 0 0,-1-1 0 0 0,1 0 0 0 0,0 1 0 0 0,0-1 0 0 0,0-1 264 0 0,0-7-5523 0 0,2 3-5859 0 0</inkml:trace>
  <inkml:trace contextRef="#ctx0" brushRef="#br0" timeOffset="1453.905">854 603 8514 0 0,'0'0'936'0'0,"0"0"-285"0"0,0 0 266 0 0,0 0 452 0 0,0 0 206 0 0,0 0-58 0 0,0 0-255 0 0,0 0-241 0 0,0 0-188 0 0,0 0-113 0 0,32-14-68 0 0,101-42-69 0 0,-53 7 518 0 0,-63 32-797 0 0,1 0-175 0 0,-1 0 0 0 0,0-2 0 0 0,-1 0 0 0 0,-1-1-1 0 0,-1 0 1 0 0,0-1 0 0 0,-2-1 0 0 0,0 0 0 0 0,-2 0-1 0 0,-1-1 1 0 0,0-1 0 0 0,-2 1 0 0 0,0-1 0 0 0,-2-1 0 0 0,-1 1-1 0 0,0-1 1 0 0,-2-17-129 0 0,-2 40-11 0 0,0-1 1 0 0,-1 0-1 0 0,1 1 0 0 0,-1-1 0 0 0,0 0 0 0 0,1 1 1 0 0,-1-1-1 0 0,-1 1 0 0 0,1 0 0 0 0,0-1 0 0 0,-1 1 1 0 0,1 0-1 0 0,-1 0 0 0 0,1-1 0 0 0,-1 1 1 0 0,0 1-1 0 0,0-1 0 0 0,0 0 0 0 0,0 0 0 0 0,-1 1 1 0 0,1-1-1 0 0,0 1 0 0 0,0 0 0 0 0,-1 0 0 0 0,1-1 1 0 0,-1 2-1 0 0,0-1 0 0 0,1 0 0 0 0,-1 0 0 0 0,1 1 1 0 0,-1 0-1 0 0,0-1 0 0 0,1 1 0 0 0,-1 0 0 0 0,0 0 1 0 0,0 0-1 0 0,1 1 0 0 0,-1-1 0 0 0,1 1 1 0 0,-1-1-1 0 0,0 1 0 0 0,1 0 0 0 0,-1 0 0 0 0,1 0 1 0 0,-1 1-1 0 0,1-1 0 0 0,0 0 0 0 0,0 1 0 0 0,-1-1 1 0 0,1 1-1 0 0,0 0 0 0 0,0 0 0 0 0,1 0 0 0 0,-1 0 1 0 0,0 0 10 0 0,-2 3-4 0 0,-1 0 0 0 0,1 1-1 0 0,0-1 1 0 0,0 1 0 0 0,1 0 0 0 0,0 0 0 0 0,0 0 0 0 0,0 0 0 0 0,1 1 0 0 0,0-1 0 0 0,0 1 0 0 0,0-1 0 0 0,1 1 0 0 0,0 0 0 0 0,1 0 0 0 0,-1-1 0 0 0,1 1-1 0 0,1 0 1 0 0,-1 3 4 0 0,3-5 13 0 0,0-1 0 0 0,0 1-1 0 0,1 0 1 0 0,-1-1 0 0 0,1 0-1 0 0,0 0 1 0 0,0 0 0 0 0,1 0-1 0 0,-1-1 1 0 0,1 0 0 0 0,-1 0-1 0 0,1 0 1 0 0,0 0-1 0 0,0-1 1 0 0,0 1 0 0 0,1-1-1 0 0,-1-1 1 0 0,0 1 0 0 0,1-1-1 0 0,-1 0 1 0 0,1 0 0 0 0,0-1-1 0 0,3 1-12 0 0,5 2 19 0 0,147 29 377 0 0,-158-30-377 0 0,0-1 0 0 0,-1 1 0 0 0,1-1 0 0 0,0 1 0 0 0,-1 0 0 0 0,1 0 0 0 0,-1 0 0 0 0,0 0 1 0 0,0 0-1 0 0,0 0 0 0 0,0 1 0 0 0,0-1 0 0 0,0 1 0 0 0,-1-1 0 0 0,1 1 0 0 0,-1 0 0 0 0,0-1 0 0 0,1 1 0 0 0,-1 0 0 0 0,-1 0 1 0 0,1 0-1 0 0,0 0 0 0 0,-1 0 0 0 0,1 0 0 0 0,-1 0 0 0 0,0 0 0 0 0,0 0 0 0 0,0 0 0 0 0,-1 0 0 0 0,1 1 0 0 0,-1-1 1 0 0,1 0-1 0 0,-1-1 0 0 0,0 1 0 0 0,0 0 0 0 0,-1 0 0 0 0,1 0 0 0 0,0 0 0 0 0,-1-1 0 0 0,0 1 0 0 0,1-1 0 0 0,-2 2-19 0 0,-37 49 242 0 0,29-42-271 0 0,1 2-1 0 0,1-1 1 0 0,0 1 0 0 0,0 1-1 0 0,2-1 1 0 0,0 1-1 0 0,0 1 1 0 0,-1 6 29 0 0,7-20-88 0 0,1 0 0 0 0,0 0 1 0 0,-1 0-1 0 0,1-1 0 0 0,0 1 0 0 0,0 0 0 0 0,0 0 0 0 0,0 0 1 0 0,0 0-1 0 0,0-1 0 0 0,0 1 0 0 0,0 0 0 0 0,0 0 0 0 0,0 0 1 0 0,0 0-1 0 0,0-1 0 0 0,1 1 0 0 0,-1 0 0 0 0,0 0 0 0 0,1 0 1 0 0,-1-1-1 0 0,0 1 0 0 0,1 0 0 0 0,-1-1 0 0 0,1 1 0 0 0,-1 0 1 0 0,1-1-1 0 0,0 1 0 0 0,-1 0 0 0 0,1-1 0 0 0,0 1 1 0 0,-1-1-1 0 0,1 1 0 0 0,0-1 0 0 0,-1 0 0 0 0,1 1 0 0 0,0-1 1 0 0,0 0-1 0 0,0 1 0 0 0,-1-1 0 0 0,1 0 0 0 0,0 0 0 0 0,0 0 1 0 0,0 0-1 0 0,0 0 0 0 0,-1 0 0 0 0,1 0 0 0 0,0 0 0 0 0,0 0 1 0 0,0 0-1 0 0,0 0 88 0 0,29-9-9228 0 0,-20 5-1533 0 0</inkml:trace>
  <inkml:trace contextRef="#ctx0" brushRef="#br0" timeOffset="1767.971">1769 264 2256 0 0,'0'0'3069'0'0,"0"0"-1032"0"0,0 0-465 0 0,0 0-36 0 0,0 0 17 0 0,0 0-57 0 0,0 0-228 0 0,0 0-274 0 0,0 0-238 0 0,-23 32-189 0 0,-66 98-95 0 0,87-128-448 0 0,0-1 1 0 0,0 1-1 0 0,0 0 1 0 0,1-1-1 0 0,-1 1 1 0 0,1 0-1 0 0,-1 0 1 0 0,1 0 0 0 0,0 0-1 0 0,-1 0 1 0 0,1 0-1 0 0,0 0 1 0 0,0 0-1 0 0,1 1 1 0 0,-1-1-1 0 0,0 0 1 0 0,1 1-1 0 0,0-1 1 0 0,-1 0-1 0 0,1 1 1 0 0,0-1-1 0 0,0 0 1 0 0,0 1-1 0 0,0-1 1 0 0,1 1-1 0 0,-1-1 1 0 0,1 1-25 0 0,2 3 118 0 0,1-1 35 0 0,0 0 0 0 0,0 0 0 0 0,1 0 0 0 0,0 0 0 0 0,0-1 0 0 0,1 1 0 0 0,-1-1 0 0 0,1-1 0 0 0,-1 1 0 0 0,1-1 0 0 0,1 0 0 0 0,-1 0 1 0 0,0-1-1 0 0,1 1 0 0 0,-1-1 0 0 0,1-1 0 0 0,-1 0 0 0 0,1 0 0 0 0,0 0 0 0 0,0 0 0 0 0,-1-1 0 0 0,1 0 0 0 0,0-1 0 0 0,0 0 0 0 0,3 0-153 0 0,-3-1 62 0 0,1 0 0 0 0,-1-1-1 0 0,0 0 1 0 0,0 0 0 0 0,0 0 0 0 0,0-1 0 0 0,-1 0-1 0 0,1 0 1 0 0,-1-1 0 0 0,0 0 0 0 0,0 0 0 0 0,-1 0-1 0 0,1-1 1 0 0,-1 0 0 0 0,-1 0 0 0 0,1 0 0 0 0,-1 0-1 0 0,0-1 1 0 0,0 0 0 0 0,-1 0 0 0 0,0 0-1 0 0,0 0 1 0 0,-1 0 0 0 0,0-1 0 0 0,0 1 0 0 0,0-1-1 0 0,-1 1 1 0 0,0-1 0 0 0,-1 0 0 0 0,0 1 0 0 0,0-1-1 0 0,-1 0 1 0 0,1 1 0 0 0,-2-1 0 0 0,1 0 0 0 0,-2-2-62 0 0,1 4-178 0 0,0 1-1 0 0,0-1 1 0 0,-1 1 0 0 0,0 0 0 0 0,0-1 0 0 0,0 1 0 0 0,-1 1 0 0 0,0-1 0 0 0,0 0 0 0 0,0 1 0 0 0,0 0 0 0 0,-1 0 0 0 0,0 0 0 0 0,1 0 0 0 0,-1 1 0 0 0,-1 0 0 0 0,1 0 0 0 0,0 0 0 0 0,-1 1 0 0 0,1 0 0 0 0,-1 0 0 0 0,0 0 0 0 0,0 1 0 0 0,-2-1 178 0 0,-8-2-4601 0 0,7 1-5859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1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 0 0 0,'0'0'1195'0'0,"0"0"393"0"0,0 0 66 0 0,0 0-159 0 0,0 0-245 0 0,0 0-205 0 0,0 0-94 0 0,0 0-7 0 0,4-1 35 0 0,11-1 16 0 0,-12 1-12 0 0,-3 1-27 0 0,0 0-38 0 0,0 0-24 0 0,-18 4 2994 0 0,-70 33-3612 0 0,87-37-267 0 0,0 1 1 0 0,0-1-1 0 0,0 0 0 0 0,0 0 1 0 0,0 1-1 0 0,0-1 0 0 0,0 0 1 0 0,0 1-1 0 0,0-1 0 0 0,0 1 1 0 0,0-1-1 0 0,0 1 0 0 0,1 0 1 0 0,-1-1-1 0 0,0 1 0 0 0,0 0 1 0 0,1 0-1 0 0,-1-1 0 0 0,0 1 1 0 0,1 0-1 0 0,-1 0 0 0 0,1 0 1 0 0,-1 0-1 0 0,1 0 0 0 0,0 0 1 0 0,-1 0-1 0 0,1 0 0 0 0,0 0 1 0 0,-1 0-1 0 0,1 0 0 0 0,0 0 1 0 0,0 0-1 0 0,0 0 0 0 0,0 0 1 0 0,0 0-1 0 0,0 0 0 0 0,0 0 1 0 0,1 0-1 0 0,-1 0 0 0 0,0 0 1 0 0,0 0-1 0 0,1 0 0 0 0,-1 0 1 0 0,1 0-1 0 0,-1 0 0 0 0,1 0 1 0 0,-1-1-1 0 0,1 1 0 0 0,0 0 1 0 0,-1 0-1 0 0,1 0 0 0 0,0-1 1 0 0,-1 1-1 0 0,1 0 0 0 0,0-1 1 0 0,0 1-1 0 0,0-1 0 0 0,0 1 1 0 0,0-1-1 0 0,0 1 0 0 0,0-1 1 0 0,0 0-1 0 0,0 1 0 0 0,0-1 1 0 0,0 0-1 0 0,0 0 0 0 0,0 1-9 0 0,23-1 606 0 0,-17 1-483 0 0,0 0 1 0 0,-1 0-1 0 0,1-1 1 0 0,0 0-1 0 0,-1 0 0 0 0,1-1 1 0 0,0 1-1 0 0,-1-1 0 0 0,1-1 1 0 0,-1 0-1 0 0,1 0 1 0 0,-1 0-1 0 0,0 0 0 0 0,0-1 1 0 0,0 0-1 0 0,0 0 1 0 0,0-1-1 0 0,0 0 0 0 0,3-4-123 0 0,-8 7 27 0 0,0 0 0 0 0,0 0 0 0 0,0 0 0 0 0,-1 0 0 0 0,1 0 0 0 0,0 0 0 0 0,-1 0 0 0 0,1-1 0 0 0,-1 1 0 0 0,1 0 0 0 0,-1 0 0 0 0,0-1 0 0 0,1 1 0 0 0,-1 0 0 0 0,0-1 0 0 0,0 1 0 0 0,0 0 0 0 0,0-1 0 0 0,0 1 0 0 0,0 0 0 0 0,0-1 0 0 0,-1 1 0 0 0,1 0 0 0 0,0 0 0 0 0,-1-1 0 0 0,1 1 0 0 0,-1 0 0 0 0,0 0 0 0 0,1-1 0 0 0,-1 1 0 0 0,0 0 0 0 0,1 0 0 0 0,-1 0 0 0 0,0 0 0 0 0,0 0 0 0 0,0 0 0 0 0,0 0 0 0 0,0 1 0 0 0,0-1 0 0 0,0 0 0 0 0,0 0 0 0 0,-1 1 0 0 0,1-1 0 0 0,0 1 0 0 0,0-1 0 0 0,-1 1 0 0 0,1-1-1 0 0,0 1 1 0 0,0 0 0 0 0,-1 0 0 0 0,1 0 0 0 0,0-1 0 0 0,-1 1 0 0 0,1 0 0 0 0,0 1 0 0 0,-2-1-27 0 0,-6 0-29 0 0,1 0-1 0 0,-1 1 0 0 0,0 0 1 0 0,0 0-1 0 0,0 1 0 0 0,1 0 0 0 0,-1 1 1 0 0,1 0-1 0 0,-1 0 0 0 0,1 1 1 0 0,-1 0 29 0 0,-1 5-182 0 0,43-9 540 0 0,-18 0-643 0 0,7 0 506 0 0,-14 0-4132 0 0,-1 0-3713 0 0,-5 0-4524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2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0 0 0,'0'0'1084'0'0,"0"0"665"0"0,0 0 307 0 0,0 0-34 0 0,0 0-208 0 0,0 0-194 0 0,0 0-177 0 0,0 0-96 0 0,0 0-44 0 0,0 0-72 0 0,0 0-91 0 0,6 16 4843 0 0,-27 11-4358 0 0,-6 26-1067 0 0,29-51-528 0 0,0-1 1 0 0,1 1 0 0 0,-1-1-1 0 0,0 1 1 0 0,1-1 0 0 0,-1 0-1 0 0,0 0 1 0 0,1 0 0 0 0,0-1-1 0 0,-1 1 1 0 0,1-1 0 0 0,-1 1-1 0 0,1-1 1 0 0,0 0-1 0 0,-1 0 1 0 0,1 0 0 0 0,0 0-1 0 0,-1 0 1 0 0,1-1 0 0 0,0 1-1 0 0,1-1-30 0 0,5 0 67 0 0,-4 1-19 0 0,0-1-1 0 0,0 0 0 0 0,0 0 0 0 0,0-1 0 0 0,0 1 0 0 0,0-1 0 0 0,-1 0 0 0 0,1 0 0 0 0,0-1 0 0 0,-1 0 0 0 0,0 1 0 0 0,1-1 0 0 0,-1-1 0 0 0,-1 1 0 0 0,2-2-47 0 0,-2 3 45 0 0,-3 2-40 0 0,1-1-1 0 0,-1 1 0 0 0,1-1 0 0 0,-1 1 0 0 0,0-1 0 0 0,1 1 1 0 0,-1-1-1 0 0,1 1 0 0 0,-1-1 0 0 0,0 0 0 0 0,0 1 1 0 0,1-1-1 0 0,-1 0 0 0 0,0 1 0 0 0,0-1 0 0 0,0 0 0 0 0,0 1 1 0 0,0-1-1 0 0,0 0 0 0 0,0 0 0 0 0,0 1 0 0 0,0-1 1 0 0,0 0-1 0 0,0 1 0 0 0,0-1 0 0 0,-1 0 0 0 0,1 1 0 0 0,0-1 1 0 0,0 0-1 0 0,-1 1 0 0 0,1-1 0 0 0,-1 1 0 0 0,1-1 1 0 0,0 1-1 0 0,-1-1 0 0 0,1 1 0 0 0,-1-1 0 0 0,1 1 0 0 0,-1-1 1 0 0,1 1-1 0 0,-1-1 0 0 0,1 1 0 0 0,-1 0 0 0 0,0-1 1 0 0,1 1-1 0 0,-1 0 0 0 0,0-1 0 0 0,1 1 0 0 0,-1 0 1 0 0,0 0-1 0 0,1 0 0 0 0,-1 0 0 0 0,0 0 0 0 0,1 0 0 0 0,-1 0 1 0 0,0 0-1 0 0,1 0 0 0 0,-1 0 0 0 0,0 0 0 0 0,1 0 1 0 0,-1 0-1 0 0,0 0 0 0 0,1 1 0 0 0,-1-1 0 0 0,0 0 0 0 0,1 1-4 0 0,-7-2-11 0 0,0 1-1 0 0,0 0 1 0 0,0 0-1 0 0,0 0 0 0 0,0 1 1 0 0,1 0-1 0 0,-1 1 0 0 0,0 0 1 0 0,0 0-1 0 0,1 0 1 0 0,0 1-1 0 0,-1 0 0 0 0,1 0 1 0 0,0 0-1 0 0,0 1 1 0 0,1 0-1 0 0,-4 3 12 0 0,8-6 3 0 0,1 0 0 0 0,0 0 0 0 0,-1 0-1 0 0,1 1 1 0 0,0-1 0 0 0,0 0 0 0 0,0 0 0 0 0,0 0 0 0 0,0 0 0 0 0,0 1 0 0 0,0-1-1 0 0,1 0 1 0 0,-1 0 0 0 0,0 0 0 0 0,1 0 0 0 0,-1 0 0 0 0,1 0 0 0 0,-1 0 0 0 0,1 1-1 0 0,-1-1 1 0 0,1 0 0 0 0,0-1 0 0 0,-1 1 0 0 0,1 0 0 0 0,0 0 0 0 0,0 0 0 0 0,0 0-1 0 0,0-1 1 0 0,-1 1 0 0 0,1 0 0 0 0,0-1 0 0 0,0 1 0 0 0,1-1 0 0 0,-1 1-1 0 0,0-1 1 0 0,0 1 0 0 0,0-1 0 0 0,0 0 0 0 0,0 1 0 0 0,0-1 0 0 0,1 0 0 0 0,-1 0-1 0 0,0 0 1 0 0,0 0 0 0 0,0 0 0 0 0,0 0 0 0 0,1 0 0 0 0,-1-1 0 0 0,0 1 0 0 0,0 0-1 0 0,0-1 1 0 0,0 1 0 0 0,0 0 0 0 0,0-1 0 0 0,1 0-3 0 0,8 2 69 0 0,-6 0-42 0 0,0-1 0 0 0,1 1 0 0 0,-1-1 0 0 0,1 0-1 0 0,-1 0 1 0 0,0 0 0 0 0,1-1 0 0 0,-1 1 0 0 0,0-1 0 0 0,1 0 0 0 0,-1-1 0 0 0,0 1 0 0 0,0-1 0 0 0,0 1 0 0 0,0-1 0 0 0,0 0 0 0 0,0-1 0 0 0,-1 1 0 0 0,3-3-27 0 0,-6 4 8 0 0,0 0 1 0 0,-1 0-1 0 0,1 1 1 0 0,0-1 0 0 0,-1 0-1 0 0,1 0 1 0 0,-1 0-1 0 0,1 0 1 0 0,-1 1-1 0 0,1-1 1 0 0,-1 0 0 0 0,0 1-1 0 0,0-1 1 0 0,1 0-1 0 0,-1 1 1 0 0,0-1-1 0 0,0 1 1 0 0,1-1-1 0 0,-1 1 1 0 0,0-1 0 0 0,0 1-1 0 0,0 0 1 0 0,0-1-1 0 0,0 1 1 0 0,0 0-1 0 0,0 0 1 0 0,0 0-1 0 0,0 0 1 0 0,1 0 0 0 0,-1 0-1 0 0,0 0 1 0 0,0 0-1 0 0,0 0 1 0 0,0 0-1 0 0,0 0 1 0 0,-1 1-9 0 0,-59 2-362 0 0,58 0 145 0 0,4-2-8682 0 0,1-1-2856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50 122 0 0 0,'0'0'1614'0'0,"0"0"623"0"0,0 0 227 0 0,0 0-157 0 0,0 0-304 0 0,0 0-233 0 0,0 0-222 0 0,0 0-173 0 0,0 0-137 0 0,-2-19-130 0 0,-1-5-673 0 0,-2-13-35 0 0,4-4 3995 0 0,0 238-142 0 0,-16 265-3086 0 0,2-279-1046 0 0,13-149-149 0 0,2-34 10 0 0,0 0-8 0 0,0 0-12 0 0,0 0-8 0 0,-3-17-3366 0 0,3 5-5524 0 0,0 8-2794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45 384 0 0,'0'0'1115'0'0,"0"0"15"0"0,0 0 223 0 0,0 0 442 0 0,0 0 363 0 0,0 0 105 0 0,0 0-222 0 0,0 0-389 0 0,0 0-409 0 0,0 0-318 0 0,0 0-200 0 0,0 0-119 0 0,0 0-48 0 0,39 3 3895 0 0,202-31-664 0 0,-43 9-2888 0 0,-197 19-886 0 0,-1 0 9 0 0,0 0-8 0 0,0 0 12 0 0,0 0 10 0 0,0 0 24 0 0,0 0-9 0 0,0 0 2 0 0,0 0-6 0 0,0 0-26 0 0,-23 0-2002 0 0,-29 20-2737 0 0,33-8-3040 0 0,11-8-3455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7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4233 0 0,'0'0'3134'0'0,"0"0"-1148"0"0,0 0-571 0 0,0 0 40 0 0,0 0 186 0 0,0 0 94 0 0,0 0-161 0 0,0 0-379 0 0,0 0-391 0 0,0 0-280 0 0,0 0-138 0 0,0 0-65 0 0,0 0-20 0 0,18 14 1253 0 0,0-10-1142 0 0,-1 0-1 0 0,1-2 0 0 0,0 0 1 0 0,0 0-1 0 0,0-2 1 0 0,0 0-1 0 0,0-1 0 0 0,0-1 1 0 0,0-1-1 0 0,0-1 1 0 0,-1 0-1 0 0,7-3-411 0 0,181-43 248 0 0,-201 47-723 0 0,-7-2-12402 0 0,1 5 354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6153 0 0,'0'0'3760'0'0,"0"0"-1514"0"0,0 0-787 0 0,0 0-243 0 0,0 0-79 0 0,0 0-55 0 0,0 0-86 0 0,0 0-98 0 0,0 0-65 0 0,0 0-59 0 0,0 0-97 0 0,0 0-83 0 0,0 0-77 0 0,29-2-79 0 0,91-6-70 0 0,32-26 472 0 0,-72 24-1426 0 0,-46 9-6228 0 0,-29 1-4341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43 328 0 0 0,'0'0'1403'0'0,"0"0"427"0"0,0 0 71 0 0,0 0-162 0 0,0 0-152 0 0,0 0-130 0 0,0 0-128 0 0,0 0-107 0 0,1-5-62 0 0,3-14-60 0 0,-3 14 5 0 0,-1 5-21 0 0,0 0-83 0 0,0 0-115 0 0,0 0-107 0 0,0 0-120 0 0,0 0-95 0 0,0 0-31 0 0,0 0-77 0 0,0 0-58 0 0,0 0-37 0 0,0 26 970 0 0,14 121 149 0 0,-26 156-475 0 0,-9 1-601 0 0,-8-128-159 0 0,28-158-219 0 0,2-29-925 0 0,1-10-902 0 0,1 7-4675 0 0,-1 6-5312 0 0</inkml:trace>
  <inkml:trace contextRef="#ctx0" brushRef="#br0" timeOffset="2653.981">334 571 0 0 0,'0'0'872'0'0,"0"0"98"0"0,0 0 167 0 0,0 0 105 0 0,0 0 21 0 0,0 0 40 0 0,0 0-110 0 0,0 0-40 0 0,-5-5 20 0 0,-14-17-42 0 0,13 13 5850 0 0,6 0-3355 0 0,9-5-1833 0 0,-8 14-1678 0 0,-1 0 9 0 0,0 0-5 0 0,0 0-15 0 0,0 0-14 0 0,0 0-7 0 0,0 0-18 0 0,0 0 10 0 0,0 0-4 0 0,0 0-10 0 0,0 0 3 0 0,0 0-19 0 0,4 16 223 0 0,43 130 962 0 0,25 192-466 0 0,-20-171-681 0 0,-48-159-6 0 0,-4-8-47 0 0,0 0-1 0 0,0 0 1 0 0,0-1 0 0 0,1 1-1 0 0,-1 0 1 0 0,0-1-1 0 0,0 1 1 0 0,0 0 0 0 0,0 0-1 0 0,1-1 1 0 0,-1 1 0 0 0,0 0-1 0 0,0 0 1 0 0,1 0-1 0 0,-1-1 1 0 0,0 1 0 0 0,0 0-1 0 0,1 0 1 0 0,-1 0-1 0 0,0 0 1 0 0,1 0 0 0 0,-1-1-1 0 0,0 1 1 0 0,1 0 0 0 0,-1 0-1 0 0,0 0 1 0 0,1 0-1 0 0,-1 0 1 0 0,0 0 0 0 0,0 0-1 0 0,1 0 1 0 0,-1 0-1 0 0,0 0 1 0 0,1 0-30 0 0,14-84 36 0 0,45-171-4 0 0,-45 186-41 0 0,3 1 0 0 0,3 0 0 0 0,19-40 9 0 0,-3 25 6 0 0,-41 89 90 0 0,4-6-88 0 0,0 0-18 0 0,0 0 5 0 0,0 0 16 0 0,0 0-1 0 0,-20 0-6320 0 0,18 0 5299 0 0,-5 1-10249 0 0,3 2 1402 0 0</inkml:trace>
  <inkml:trace contextRef="#ctx0" brushRef="#br0" timeOffset="3801.241">281 233 0 0 0,'0'0'744'0'0,"0"0"98"0"0,0 0 62 0 0,0 0 149 0 0,0 0 129 0 0,0 0 180 0 0,-10-1 125 0 0,-30-1 482 0 0,25 1 2064 0 0,7 1 4440 0 0,204 0-5437 0 0,1-4-2231 0 0,-94 40-576 0 0,-143-93 2154 0 0,-74-106-2102 0 0,95 123-306 0 0,19 40 4 0 0,0 0 2 0 0,0 0-44 0 0,0 0-78 0 0,0 0-70 0 0,54 14-3693 0 0,-33-3-3409 0 0,-11-3-5052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2 318 1816 0 0,'0'0'1934'0'0,"0"0"-117"0"0,0 0-57 0 0,0 0 43 0 0,0 0-3 0 0,0 0-102 0 0,0 0-226 0 0,0 0-305 0 0,0 0-287 0 0,0 0-237 0 0,0 0-171 0 0,0 0-89 0 0,0 0-45 0 0,-1-8 1020 0 0,41 11 991 0 0,-32-2-2146 0 0,0 0 0 0 0,-1 0 0 0 0,1-1 0 0 0,0 0 0 0 0,0 0 0 0 0,0-1-1 0 0,-1 0 1 0 0,1 0 0 0 0,0-1 0 0 0,-1 0 0 0 0,1 0 0 0 0,-1-1 0 0 0,3-1-203 0 0,78-66 927 0 0,-84 104-849 0 0,22 155 1019 0 0,39 132-1097 0 0,-15-97 130 0 0,-29-176-40 0 0,-6-106 1727 0 0,76-303-1735 0 0,16-69-136 0 0,-105 408-336 0 0,-9 36-1095 0 0,-6 52-1646 0 0,11-37-8151 0 0,2-21-605 0 0</inkml:trace>
  <inkml:trace contextRef="#ctx0" brushRef="#br0" timeOffset="621.948">650 811 3745 0 0,'0'0'1978'0'0,"0"0"-315"0"0,0 0-71 0 0,0 0 80 0 0,0 0 207 0 0,0 0 43 0 0,0 0-167 0 0,0 0-284 0 0,0 0-380 0 0,0 0-327 0 0,0 0-265 0 0,0 0-143 0 0,-3-1-61 0 0,1 6-175 0 0,-1 0 0 0 0,1 1 0 0 0,0-1 0 0 0,1 1 0 0 0,0 0 0 0 0,-1 0 0 0 0,2-1 0 0 0,-1 1 0 0 0,1 0 0 0 0,0 0 0 0 0,0 0 0 0 0,0-1 0 0 0,1 1 0 0 0,0 0 0 0 0,0 0 0 0 0,0-1 0 0 0,1 1 0 0 0,1 3-120 0 0,36 57 748 0 0,-1-74 514 0 0,39-108-541 0 0,-59 87-674 0 0,-18 28-51 0 0,14 35-185 0 0,-6 4 242 0 0,10 41 147 0 0,-3 1-1 0 0,-3 1 1 0 0,0 79-200 0 0,-12-142 7 0 0,1-1 5 0 0,-1 0 0 0 0,0 0 0 0 0,-1 0 0 0 0,-1-1 0 0 0,0 1 0 0 0,-2-1 1 0 0,0 1-1 0 0,0-1 0 0 0,-2 0 0 0 0,-4 10-12 0 0,9-24 1 0 0,-44 63 58 0 0,43-64-58 0 0,1 1 0 0 0,-1-1 0 0 0,1 0 0 0 0,-1 1 0 0 0,1-1 0 0 0,-1 0 0 0 0,0 0 0 0 0,1 0 1 0 0,-1 0-1 0 0,0 0 0 0 0,0-1 0 0 0,0 1 0 0 0,0 0 0 0 0,0-1 0 0 0,0 1 0 0 0,0-1 0 0 0,1 0 0 0 0,-1 0 0 0 0,0 0 1 0 0,0 0-1 0 0,0 0 0 0 0,0 0 0 0 0,0 0 0 0 0,0-1 0 0 0,0 1 0 0 0,0-1 0 0 0,0 1 0 0 0,0-1 0 0 0,0 0 1 0 0,0 0-1 0 0,1 0 0 0 0,-1 0 0 0 0,0 0 0 0 0,1 0 0 0 0,-1 0 0 0 0,0-1 0 0 0,1 1 0 0 0,-1-1-1 0 0,-3-6-12 0 0,-1-1 0 0 0,2 1-1 0 0,-1-1 1 0 0,1 0-1 0 0,1 0 1 0 0,-1 0 0 0 0,2-1-1 0 0,-1 1 1 0 0,1-1-1 0 0,1 0 1 0 0,0 0 0 0 0,0 1-1 0 0,1-1 1 0 0,0 0-1 0 0,0 0 1 0 0,3-8 12 0 0,-3-6-19 0 0,28-147 528 0 0,-6 99-3826 0 0,1 0-9492 0 0,-21 60 2335 0 0</inkml:trace>
  <inkml:trace contextRef="#ctx0" brushRef="#br0" timeOffset="1045.678">937 163 2304 0 0,'0'0'1708'0'0,"0"0"-113"0"0,0 0 184 0 0,0 0 340 0 0,0 0 91 0 0,0 0-222 0 0,0 0-422 0 0,0 0-429 0 0,0 0-237 0 0,0 0-75 0 0,0 0-20 0 0,0 0-21 0 0,12-9-30 0 0,41-29-59 0 0,-46 33-479 0 0,-1 1 1 0 0,2 0 0 0 0,-1 0 0 0 0,0 1 0 0 0,1 0-1 0 0,-1 0 1 0 0,1 1 0 0 0,0 0 0 0 0,0 0 0 0 0,0 1-1 0 0,0 0 1 0 0,3 0-217 0 0,6-1 210 0 0,-16 1-193 0 0,1 1 1 0 0,-1 0 0 0 0,1-1 0 0 0,-1 1-1 0 0,1 0 1 0 0,-1 0 0 0 0,1 0-1 0 0,-1-1 1 0 0,1 2 0 0 0,-1-1-1 0 0,1 0 1 0 0,-1 0 0 0 0,1 0 0 0 0,-1 1-1 0 0,1-1 1 0 0,-1 1 0 0 0,1-1-1 0 0,-1 1 1 0 0,1 0 0 0 0,-1-1 0 0 0,0 1-1 0 0,0 0 1 0 0,1 0 0 0 0,-1 0-1 0 0,0 0 1 0 0,0 0 0 0 0,0 0-1 0 0,0 0 1 0 0,0 0 0 0 0,0 1 0 0 0,0-1-1 0 0,0 0 1 0 0,-1 1 0 0 0,1-1-1 0 0,-1 0 1 0 0,1 1 0 0 0,0-1-1 0 0,-1 1 1 0 0,0-1 0 0 0,1 1 0 0 0,-1-1-1 0 0,0 1 1 0 0,0-1 0 0 0,0 1-1 0 0,0-1 1 0 0,0 1 0 0 0,0-1-1 0 0,-1 1 1 0 0,1-1 0 0 0,0 1 0 0 0,-1-1-1 0 0,1 1 1 0 0,-1-1 0 0 0,1 0-1 0 0,-1 1 1 0 0,0-1 0 0 0,0 0-1 0 0,1 1 1 0 0,-1-1 0 0 0,0 0 0 0 0,0 0-1 0 0,0 0 1 0 0,-1 0 0 0 0,1 0-1 0 0,0 0 1 0 0,-1 1-18 0 0,-89 100 708 0 0,91-101-704 0 0,-1 0 1 0 0,1 0-1 0 0,-1 0 0 0 0,1-1 0 0 0,-1 1 0 0 0,1 0 0 0 0,0 0 1 0 0,-1 0-1 0 0,1 0 0 0 0,0 0 0 0 0,0 0 0 0 0,-1 0 1 0 0,1 0-1 0 0,0 0 0 0 0,0 0 0 0 0,0-1 0 0 0,0 1 0 0 0,1 0 1 0 0,-1 0-1 0 0,0 0 0 0 0,0 0 0 0 0,1 0 0 0 0,-1 0 1 0 0,0 0-1 0 0,1 0 0 0 0,-1-1 0 0 0,1 1 0 0 0,-1 0 0 0 0,1 0 1 0 0,-1 0-1 0 0,1-1 0 0 0,-1 1 0 0 0,1 0 0 0 0,0-1 1 0 0,-1 1-1 0 0,1 0 0 0 0,0-1 0 0 0,0 1 0 0 0,0-1 0 0 0,-1 0 1 0 0,1 1-1 0 0,0-1 0 0 0,0 1 0 0 0,0-1 0 0 0,0 0 1 0 0,0 0-1 0 0,0 0 0 0 0,0 1 0 0 0,0-1 0 0 0,0 0 0 0 0,0 0 1 0 0,-1 0-1 0 0,1 0 0 0 0,0-1 0 0 0,0 1 0 0 0,0 0 1 0 0,0 0-1 0 0,0 0 0 0 0,0-1-4 0 0,65 3 1141 0 0,-26 0-3358 0 0,-13-2-5381 0 0,-24 0-3334 0 0</inkml:trace>
  <inkml:trace contextRef="#ctx0" brushRef="#br0" timeOffset="2134.109">1382 86 2945 0 0,'0'0'1939'0'0,"0"0"-560"0"0,0 0-227 0 0,0 0 66 0 0,0 0 180 0 0,0 0 89 0 0,0 0-40 0 0,0 0-188 0 0,0 0-182 0 0,0 0-89 0 0,0 0-125 0 0,0 0-74 0 0,0 0-6 0 0,20-7-3 0 0,98-34 678 0 0,-1 5 1126 0 0,-116 35-2557 0 0,0 1-1 0 0,-1 0 1 0 0,1 0-1 0 0,0 0 1 0 0,0 0-1 0 0,-1 0 1 0 0,1 0-1 0 0,0 0 1 0 0,0 0-1 0 0,-1 0 1 0 0,1 0-1 0 0,0 1 0 0 0,0-1 1 0 0,-1 0-1 0 0,1 0 1 0 0,0 1-1 0 0,-1-1 1 0 0,1 0-1 0 0,0 1 1 0 0,-1-1-1 0 0,1 1 1 0 0,0-1-1 0 0,-1 1 1 0 0,1-1-1 0 0,-1 1 1 0 0,1-1-1 0 0,-1 1 0 0 0,1-1 1 0 0,-1 1-1 0 0,1 0 1 0 0,-1-1-1 0 0,0 1 1 0 0,1 0-1 0 0,-1 0 1 0 0,0-1-1 0 0,0 1 1 0 0,0 0-1 0 0,1 0 1 0 0,-1-1-1 0 0,0 1 1 0 0,0 0-1 0 0,0 0 0 0 0,0-1 1 0 0,0 1-1 0 0,0 0 1 0 0,0 0-1 0 0,-1-1 1 0 0,1 1-1 0 0,0 0 1 0 0,0 0-1 0 0,0-1 1 0 0,-1 1-1 0 0,1 0 1 0 0,-1 0-27 0 0,1 9 73 0 0,3 847 1894 0 0,43-559-1763 0 0,-46-206 78 0 0,0-91-249 0 0,0-1 2 0 0,0 0-15 0 0,0 0-3 0 0,0 0 17 0 0,0 0 35 0 0,0 0-20 0 0,0 0-2 0 0,0 0-2 0 0,0 0-5 0 0,0 0 15 0 0,0 0-8 0 0,0 0 3 0 0,0 0-6 0 0,0 0 10 0 0,0 0 23 0 0,0 0-5 0 0,0 0 8 0 0,0 0-11 0 0,0 0 2 0 0,0 0 1 0 0,0 0-1 0 0,0 0-7 0 0,-36-15 159 0 0,13 10-252 0 0,-1 2 1 0 0,1 1-1 0 0,-1 1 1 0 0,0 0 0 0 0,0 2-1 0 0,1 1 1 0 0,-16 4 28 0 0,-20 1-911 0 0,58-7 443 0 0,16-19-9120 0 0,-10 15 4418 0 0,1-2-6554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0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7 0 0 0,'0'0'1514'0'0,"0"0"455"0"0,0 0-51 0 0,0 0-289 0 0,0 0-251 0 0,0 0-259 0 0,0 0-168 0 0,0 0-104 0 0,0 0-121 0 0,-9-2-1 0 0,-12 0 148 0 0,0 0 0 0 0,-1 2 0 0 0,1 0 0 0 0,0 1 0 0 0,0 1 0 0 0,0 1 0 0 0,-13 4-873 0 0,-53 29 1611 0 0,53-9-1063 0 0,25-8-428 0 0,0 0 0 0 0,1 1 0 0 0,1 0 0 0 0,0 0 0 0 0,2 1 1 0 0,0-1-1 0 0,2 1 0 0 0,0 1 0 0 0,1-1 0 0 0,1 0 0 0 0,2 0 0 0 0,0 1 1 0 0,2 14-121 0 0,-1 28 234 0 0,35 496 989 0 0,-21-368-853 0 0,-6-173 1542 0 0,33-38-1860 0 0,-6 8-40 0 0,1 2 1 0 0,1 1-1 0 0,-1 2 1 0 0,1 1-1 0 0,1 3 0 0 0,-1 1 1 0 0,15 2-13 0 0,-54-1-11 0 0,0 0 22 0 0,0 0 6 0 0,0 0 3 0 0,0 0-7 0 0,0 0 1 0 0,0 0-37 0 0,-7-25-4329 0 0,7 14-433 0 0,0 7 1341 0 0,0-3-7997 0 0</inkml:trace>
  <inkml:trace contextRef="#ctx0" brushRef="#br0" timeOffset="728.823">609 331 4801 0 0,'0'0'1644'0'0,"0"0"-401"0"0,0 0-44 0 0,0 0 300 0 0,0 0 291 0 0,0 0 8 0 0,0 0-367 0 0,0 0-514 0 0,0 0-361 0 0,0 0-77 0 0,0 0 52 0 0,0 0 104 0 0,2 6 66 0 0,80 215 4132 0 0,-5 5-3698 0 0,-12-69-762 0 0,-45-120-295 0 0,-11-41 1420 0 0,0-29-1204 0 0,-4 11-234 0 0,25-68-51 0 0,-5-1 0 0 0,-3-1 0 0 0,-2-21-9 0 0,0 11-21 0 0,4-83-67 0 0,-24 184 41 0 0,0 1 1 0 0,-1-1 0 0 0,1 1-1 0 0,0-1 1 0 0,0 1 0 0 0,0-1-1 0 0,0 0 1 0 0,0 1 0 0 0,0-1-1 0 0,0 1 1 0 0,0-1 0 0 0,1 0 0 0 0,-1 1-1 0 0,0-1 1 0 0,0 1 0 0 0,0-1-1 0 0,0 1 1 0 0,1-1 0 0 0,-1 1-1 0 0,0-1 1 0 0,1 1 0 0 0,-1-1 0 0 0,0 1-1 0 0,1-1 1 0 0,-1 1 0 0 0,1-1-1 0 0,-1 1 1 0 0,1 0 0 0 0,-1-1-1 0 0,1 1 1 0 0,-1 0 0 0 0,1-1 0 0 0,-1 1-1 0 0,1 0 1 0 0,-1 0 0 0 0,1-1-1 0 0,-1 1 1 0 0,1 0 0 0 0,0 0-1 0 0,-1 0 1 0 0,1 0 0 0 0,-1 0-1 0 0,1 0 1 0 0,0 0 0 0 0,-1 0 0 0 0,1 0-1 0 0,-1 0 1 0 0,1 0 0 0 0,-1 0-1 0 0,1 1 1 0 0,0-1 0 0 0,-1 0-1 0 0,1 0 1 0 0,-1 1 0 0 0,1-1 0 0 0,-1 0-1 0 0,1 0 1 0 0,-1 1 0 0 0,1-1-1 0 0,-1 1 47 0 0,12 3-717 0 0,-9-3-147 0 0,6 1-1038 0 0,-5 1-4923 0 0,-2-3-4772 0 0</inkml:trace>
  <inkml:trace contextRef="#ctx0" brushRef="#br0" timeOffset="1298.15">517 364 0 0 0,'0'0'612'0'0,"0"0"374"0"0,0 0 99 0 0,0 0-53 0 0,0 0-43 0 0,10-9-56 0 0,44-34 834 0 0,-54 48 8302 0 0,-4 1-5348 0 0,-18 20-5401 0 0,15-19 1884 0 0,-129 125 204 0 0,146-136-3517 0 0,14-8-593 0 0,-10 4-3179 0 0,-5 4-5633 0 0</inkml:trace>
  <inkml:trace contextRef="#ctx0" brushRef="#br0" timeOffset="1863.562">1233 791 6593 0 0,'0'0'2120'0'0,"0"0"-531"0"0,0 0 10 0 0,0 0 327 0 0,0 0 202 0 0,0 0-136 0 0,0 0-427 0 0,0 0-441 0 0,0 0-326 0 0,0 0-175 0 0,0 0-93 0 0,0 0-89 0 0,-3 5-69 0 0,-39 59 696 0 0,-25 84 175 0 0,31-82-1799 0 0,35-66 125 0 0,0 0-1 0 0,0-1 1 0 0,0 1 0 0 0,0 0 0 0 0,0-1 0 0 0,0 1 0 0 0,0 0-1 0 0,0-1 1 0 0,0 1 0 0 0,0-1 0 0 0,0 0 0 0 0,0 1-1 0 0,0-1 1 0 0,0 0 0 0 0,0 0 0 0 0,0 1 0 0 0,1-1 0 0 0,-1 0-1 0 0,0 0 1 0 0,1 0 0 0 0,-1 0 0 0 0,0 0 0 0 0,1 0 0 0 0,-1 0-1 0 0,1 0 1 0 0,0 0 0 0 0,-1 0 0 0 0,1 0 0 0 0,0 0 0 0 0,-1-1-1 0 0,1 1 1 0 0,0-1 431 0 0,-1-1-3867 0 0,-3-4-3623 0 0</inkml:trace>
  <inkml:trace contextRef="#ctx0" brushRef="#br0" timeOffset="2238.397">997 666 6265 0 0,'0'0'2610'0'0,"0"0"-1173"0"0,0 0-777 0 0,0 0-132 0 0,0 0 380 0 0,0 0 427 0 0,0 0 225 0 0,0 0-3 0 0,0 0-266 0 0,0 0-261 0 0,0 0-143 0 0,0 0-59 0 0,0 0-31 0 0,21 25-47 0 0,65 79-57 0 0,-5-26 874 0 0,40 58-339 0 0,-105-104-1181 0 0,-13-43-7801 0 0,-3 1 1726 0 0,0 6-5264 0 0</inkml:trace>
  <inkml:trace contextRef="#ctx0" brushRef="#br0" timeOffset="2703.22">1380 290 9978 0 0,'0'0'1791'0'0,"0"0"-436"0"0,0 0-140 0 0,0 0 112 0 0,0 0 139 0 0,0 0-58 0 0,0 0-284 0 0,0 0-306 0 0,0 0-241 0 0,0 0-113 0 0,0 0-28 0 0,0 0-26 0 0,0 0-23 0 0,22-10-11 0 0,68-34-14 0 0,-75 37-190 0 0,0 0-1 0 0,1 1 1 0 0,0 1-1 0 0,0 0 1 0 0,0 1-1 0 0,0 1 1 0 0,1 0-1 0 0,7 1-171 0 0,-4-1 102 0 0,-18 3-89 0 0,-1-1-10 0 0,0 1 0 0 0,0-1 1 0 0,0 0-1 0 0,0 1 1 0 0,1-1-1 0 0,-1 1 0 0 0,0 0 1 0 0,0-1-1 0 0,0 1 0 0 0,1 0 1 0 0,-1-1-1 0 0,0 1 0 0 0,1 0 1 0 0,-1 0-1 0 0,0 0 1 0 0,0 0-1 0 0,1 1 0 0 0,-1-1 1 0 0,0 0-1 0 0,0 0 0 0 0,1 1 1 0 0,-1-1-1 0 0,0 1 0 0 0,0-1 1 0 0,0 1-1 0 0,1-1 0 0 0,-1 1 1 0 0,0 0-1 0 0,0-1 1 0 0,0 1-1 0 0,0 0 0 0 0,0 0 1 0 0,-1 0-1 0 0,1 0 0 0 0,0 0 1 0 0,0 0-1 0 0,0 0 0 0 0,-1 0 1 0 0,1 0-1 0 0,-1 0 0 0 0,1 1 1 0 0,-1-1-1 0 0,1 0 1 0 0,-1 0-1 0 0,0 1 0 0 0,1-1 1 0 0,-1 0-1 0 0,0 0 0 0 0,0 1 1 0 0,0-1-1 0 0,0 1-3 0 0,-57 81 659 0 0,28-49-536 0 0,11-12-61 0 0,14-18-48 0 0,0 0 1 0 0,1 0-1 0 0,-1 0 0 0 0,1 0 0 0 0,0 1 0 0 0,0-1 0 0 0,0 1 0 0 0,1 0 0 0 0,0 0 1 0 0,0 0-1 0 0,0 0 0 0 0,0 0 0 0 0,1 0 0 0 0,0 0 0 0 0,0 3-14 0 0,2-6 15 0 0,0 0-1 0 0,0 0 0 0 0,1 0 1 0 0,-1 0-1 0 0,1 0 1 0 0,-1 0-1 0 0,1-1 1 0 0,0 1-1 0 0,0-1 0 0 0,-1 1 1 0 0,1-1-1 0 0,0 0 1 0 0,0 0-1 0 0,1 0 0 0 0,-1 0 1 0 0,0 0-1 0 0,0 0 1 0 0,0 0-1 0 0,1-1 0 0 0,-1 1 1 0 0,0-1-1 0 0,1 0 1 0 0,-1 1-1 0 0,0-1 0 0 0,1 0-14 0 0,147-7 882 0 0,-79-3-1145 0 0,-56 9-3466 0 0,1 1-3715 0 0,-11 0-4993 0 0</inkml:trace>
  <inkml:trace contextRef="#ctx0" brushRef="#br0" timeOffset="3018.967">1934 806 13219 0 0,'0'0'1112'0'0,"0"0"-604"0"0,0 0-89 0 0,0 0 248 0 0,0 0 306 0 0,0 0 181 0 0,0 0 6 0 0,0 0-118 0 0,0 0-150 0 0,0 0-185 0 0,0 0-138 0 0,0 0-58 0 0,22 0-34 0 0,131 3 938 0 0,25-25 212 0 0,-86 7-1895 0 0,-85 1-4049 0 0,-8 3-6754 0 0,-1 7 275 0 0</inkml:trace>
  <inkml:trace contextRef="#ctx0" brushRef="#br0" timeOffset="3748.545">2150 474 5993 0 0,'0'0'5095'0'0,"0"0"-3015"0"0,0 0-1088 0 0,0 0-39 0 0,0 0 153 0 0,0 0 151 0 0,0 0-34 0 0,0 0-175 0 0,0 0-183 0 0,0 0-111 0 0,0 0-87 0 0,-6 33-76 0 0,-16 101-78 0 0,24-54 323 0 0,34 32 495 0 0,-28-93-1289 0 0,0 1 1 0 0,-2 0-1 0 0,0 0 0 0 0,-1 1 1 0 0,-1 0-1 0 0,-1 0 0 0 0,0 12-42 0 0,-15-16-2472 0 0,1-12-6994 0 0,6-5-2332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15 0 0 0,'0'0'444'0'0,"0"0"1246"0"0,0 0 493 0 0,0 0 55 0 0,0 0-198 0 0,0 0-281 0 0,0 0-181 0 0,0 0-170 0 0,0 0-136 0 0,0 0-93 0 0,0-2-81 0 0,-1-8-105 0 0,0 8-106 0 0,1 2-118 0 0,0 0-141 0 0,0 0-106 0 0,-6 30 1329 0 0,-25 197 515 0 0,17-187-2602 0 0,12-39 155 0 0,2-1-4350 0 0,0-1-4794 0 0,0-2-1707 0 0</inkml:trace>
  <inkml:trace contextRef="#ctx0" brushRef="#br0" timeOffset="311.078">411 85 7242 0 0,'0'0'2308'0'0,"0"0"-1024"0"0,0 0-235 0 0,0 0 343 0 0,0 0 252 0 0,0 0 33 0 0,0 0-297 0 0,0 0-419 0 0,0 0-203 0 0,0 0-94 0 0,0 0-81 0 0,0 0-87 0 0,0 0-87 0 0,-26 31-79 0 0,-83 92-66 0 0,18-19 344 0 0,81-93-555 0 0,-22 24-17 0 0,1 0-1 0 0,2 3 0 0 0,1 0 1 0 0,-20 40-36 0 0,47-77-38 0 0,1-1 1 0 0,-1 1 0 0 0,1-1-1 0 0,-1 0 1 0 0,1 1-1 0 0,0 0 1 0 0,-1-1 0 0 0,1 1-1 0 0,-1-1 1 0 0,1 1 0 0 0,0-1-1 0 0,0 1 1 0 0,-1 0-1 0 0,1-1 1 0 0,0 1 0 0 0,0 0-1 0 0,0-1 1 0 0,0 1 0 0 0,0 0-1 0 0,0-1 1 0 0,0 1 0 0 0,0 0-1 0 0,0-1 1 0 0,0 1-1 0 0,0 0 1 0 0,0-1 0 0 0,0 1-1 0 0,0 0 1 0 0,1-1 0 0 0,-1 1-1 0 0,0 0 1 0 0,1-1-1 0 0,-1 1 1 0 0,0-1 0 0 0,1 1-1 0 0,-1-1 1 0 0,1 1 0 0 0,-1-1-1 0 0,1 1 1 0 0,-1-1-1 0 0,1 1 1 0 0,-1-1 0 0 0,1 1-1 0 0,-1-1 1 0 0,1 0 0 0 0,-1 1-1 0 0,1-1 1 0 0,0 0 0 0 0,-1 0-1 0 0,1 0 1 0 0,0 1-1 0 0,-1-1 1 0 0,1 0 0 0 0,0 0-1 0 0,-1 0 1 0 0,1 0 0 0 0,0 0-1 0 0,-1 0 1 0 0,1 0-1 0 0,0 0 1 0 0,-1 0 0 0 0,1 0-1 0 0,0-1 1 0 0,-1 1 0 0 0,1 0-1 0 0,0 0 38 0 0,24-7-2768 0 0,-8-1-3388 0 0,-8 0-4745 0 0</inkml:trace>
  <inkml:trace contextRef="#ctx0" brushRef="#br0" timeOffset="853.241">234 479 7986 0 0,'0'0'1673'0'0,"0"0"-664"0"0,0 0-96 0 0,0 0 322 0 0,0 0 287 0 0,0 0 7 0 0,0 0-360 0 0,0 0-423 0 0,0 0-197 0 0,0 0-19 0 0,0 0 76 0 0,0 0 33 0 0,0 0-55 0 0,11 0-100 0 0,74-14 504 0 0,50-8 484 0 0,-142 58-454 0 0,-100 112 269 0 0,101-86-703 0 0,8-60-553 0 0,-1-1-1 0 0,1 0 1 0 0,0 1 0 0 0,0-1 0 0 0,0 0-1 0 0,0 0 1 0 0,0 0 0 0 0,0 0 0 0 0,0-1-1 0 0,1 1 1 0 0,-1-1 0 0 0,0 1 0 0 0,0-1-1 0 0,0 0 1 0 0,1 1 0 0 0,-1-1-1 0 0,0 0 1 0 0,0-1 0 0 0,1 1 0 0 0,-1 0-1 0 0,0-1 1 0 0,1 1-31 0 0,4-1 86 0 0,103-29 244 0 0,-52 9-2321 0 0,-46 17-49 0 0,-3 0-3719 0 0,0 1-6449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1760 0 0,'0'0'3625'0'0,"0"0"-1416"0"0,0 0-633 0 0,0 0-68 0 0,0 0 151 0 0,0 0 87 0 0,0 0-66 0 0,0 0-258 0 0,0 0-335 0 0,0 0-296 0 0,0 0-182 0 0,-2 2-95 0 0,-86 113 1390 0 0,-10 6-1833 0 0,87-110-299 0 0,-16 26-3236 0 0,27-36 977 0 0,0-1-2802 0 0,0 0-5332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1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6353 0 0,'0'0'2345'0'0,"0"0"-791"0"0,0 0-234 0 0,0 0 215 0 0,0 0 213 0 0,0 0-2 0 0,0 0-327 0 0,0 0-498 0 0,0 0-332 0 0,0 0-139 0 0,0 0-48 0 0,0 0-2 0 0,-5 25 0 0 0,-19 80-33 0 0,21-99-316 0 0,1-1 0 0 0,0 1 1 0 0,0 0-1 0 0,1-1 0 0 0,-1 1 1 0 0,1 0-1 0 0,1 0 1 0 0,-1 0-1 0 0,1 1 0 0 0,0-1 1 0 0,0 0-1 0 0,1 0 0 0 0,0 0 1 0 0,0 0-1 0 0,0 0 0 0 0,1-1 1 0 0,0 1-1 0 0,0 0 1 0 0,0-1-1 0 0,1 1 0 0 0,0-1 1 0 0,0 0-1 0 0,0 0 0 0 0,1 0 1 0 0,-1 0-1 0 0,1 0 1 0 0,0-1-1 0 0,1 0 0 0 0,2 3-51 0 0,-3-5 57 0 0,1 1 0 0 0,0-1 0 0 0,0 0 1 0 0,0 0-1 0 0,0 0 0 0 0,0-1 0 0 0,0 0 0 0 0,0 0 0 0 0,1 0 0 0 0,-1 0 0 0 0,0-1 0 0 0,1 0 0 0 0,-1 0 0 0 0,0-1 0 0 0,1 1 0 0 0,-1-1 0 0 0,0 0 0 0 0,0-1 0 0 0,1 1 1 0 0,-1-1-1 0 0,0 0 0 0 0,-1 0 0 0 0,3-1-57 0 0,99-74 554 0 0,-46 20-454 0 0,-59 56-104 0 0,-1 0 0 0 0,1 1 0 0 0,0-1 0 0 0,0 0 0 0 0,-1 1 0 0 0,1-1 0 0 0,0 0 0 0 0,0 1 0 0 0,0-1 0 0 0,0 1-1 0 0,0 0 1 0 0,0-1 0 0 0,0 1 0 0 0,0 0 0 0 0,0-1 0 0 0,0 1 0 0 0,0 0 0 0 0,0 0 0 0 0,0 0 0 0 0,0 0 0 0 0,0 0-1 0 0,0 0 1 0 0,0 0 0 0 0,0 0 0 0 0,0 0 0 0 0,0 1 0 0 0,0-1 0 0 0,0 0 0 0 0,0 1 0 0 0,0-1 0 0 0,0 1 0 0 0,-1-1 0 0 0,1 1-1 0 0,0-1 1 0 0,0 1 0 0 0,0-1 0 0 0,0 1 0 0 0,-1 0 0 0 0,1 0 0 0 0,0-1 0 0 0,-1 1 0 0 0,1 0 0 0 0,-1 0 0 0 0,1 0 0 0 0,-1 0-1 0 0,1-1 1 0 0,-1 1 0 0 0,1 0 0 0 0,-1 0 0 0 0,0 0 0 0 0,0 0 0 0 0,1 0 0 0 0,-1 0 0 0 0,0 1 4 0 0,9 10 8 0 0,-1-3 17 0 0,-1 0-1 0 0,2 0 0 0 0,-1-1 1 0 0,1 0-1 0 0,1-1 0 0 0,-1 0 0 0 0,1 0 1 0 0,1-1-1 0 0,-1-1 0 0 0,1 1 1 0 0,0-2-1 0 0,0 1 0 0 0,0-2 1 0 0,1 1-1 0 0,-1-2 0 0 0,1 1 0 0 0,0-2 1 0 0,-1 1-1 0 0,1-2 0 0 0,0 1 1 0 0,0-2-1 0 0,0 0 0 0 0,0 0 1 0 0,0-1-1 0 0,-1 0 0 0 0,1-1 0 0 0,3-2-24 0 0,-3 1 77 0 0,1-2-1 0 0,-1 1 0 0 0,1-2 0 0 0,-2 0 1 0 0,1 0-1 0 0,-1-1 0 0 0,0 0 0 0 0,-1-1 1 0 0,1 0-1 0 0,-2-1 0 0 0,0 0 0 0 0,2-3-76 0 0,4-68-269 0 0,-15 74 0 0 0,-5-11-1517 0 0,2 11-1732 0 0,0 2-1895 0 0,1 2-6527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6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0,'0'0'1855'0'0,"0"0"-149"0"0,0 0-44 0 0,0 0 233 0 0,0 0 180 0 0,0 0-103 0 0,0 0-381 0 0,0 0-473 0 0,0 0-351 0 0,0 0-214 0 0,0 0-118 0 0,5 20 706 0 0,0 277 3295 0 0,0 1-3564 0 0,7-52-477 0 0,-11-216-335 0 0,4-30-117 0 0,-5 0 53 0 0,0 0 9 0 0,28-33 770 0 0,84-92-391 0 0,30 8-343 0 0,-133 167 493 0 0,2 83 48 0 0,8-30-340 0 0,-7-8 258 0 0,-12-83-531 0 0,32-63-8065 0 0,-25 43 1190 0 0,0 1-4468 0 0</inkml:trace>
  <inkml:trace contextRef="#ctx0" brushRef="#br0" timeOffset="3338.105">599 880 0 0 0,'0'0'751'0'0,"0"0"977"0"0,0 0 325 0 0,0 0-32 0 0,0 0-163 0 0,0 0-183 0 0,0 0-175 0 0,0 0-174 0 0,13 9-123 0 0,38 29-91 0 0,-46-34-799 0 0,0-1 0 0 0,0 0 1 0 0,0 0-1 0 0,1-1 0 0 0,-1 1 0 0 0,1-1 0 0 0,-1-1 0 0 0,1 1 0 0 0,-1-1 0 0 0,1 0 0 0 0,0 0 1 0 0,0 0-1 0 0,0-1 0 0 0,0 0 0 0 0,-1 0 0 0 0,1-1 0 0 0,6 0-313 0 0,16-1 827 0 0,-16 1-686 0 0,0-2 1 0 0,-1 1 0 0 0,1-1 0 0 0,0-1-1 0 0,-1 0 1 0 0,0-1 0 0 0,0 0 0 0 0,0-1 0 0 0,-1 0-1 0 0,1-1 1 0 0,-2 0 0 0 0,1 0 0 0 0,-1-1-1 0 0,0 0 1 0 0,0-1 0 0 0,4-5-142 0 0,-10 9 37 0 0,0 0 1 0 0,0 0-1 0 0,0 0 1 0 0,0-1-1 0 0,-1 1 1 0 0,0-1-1 0 0,0 1 0 0 0,0-1 1 0 0,-1 0-1 0 0,0 1 1 0 0,0-1-1 0 0,0 0 1 0 0,-1 0-1 0 0,0 0 0 0 0,0 0 1 0 0,-1 0-1 0 0,0-2-37 0 0,-1 4-13 0 0,-1 0 1 0 0,1 0-1 0 0,-1 0 0 0 0,0 1 0 0 0,0-1 1 0 0,-1 1-1 0 0,1 0 0 0 0,-1 0 0 0 0,0 0 1 0 0,1 1-1 0 0,-1-1 0 0 0,-1 1 0 0 0,1 0 0 0 0,0 0 1 0 0,0 0-1 0 0,-1 1 0 0 0,1-1 0 0 0,-1 1 1 0 0,1 0-1 0 0,-1 0 0 0 0,1 1 0 0 0,-1-1 1 0 0,0 1-1 0 0,1 0 0 0 0,-1 1 0 0 0,0-1 1 0 0,1 1-1 0 0,-4 0 13 0 0,-3 0-25 0 0,-1 1 0 0 0,0 1-1 0 0,0-1 1 0 0,1 2 0 0 0,0-1 0 0 0,0 2 0 0 0,0 0 0 0 0,0 0 0 0 0,0 1-1 0 0,1 0 1 0 0,0 0 0 0 0,1 1 0 0 0,-1 1 0 0 0,1 0 0 0 0,1 0 0 0 0,-1 1 0 0 0,1 0-1 0 0,1 0 1 0 0,0 1 0 0 0,0-1 0 0 0,1 2 0 0 0,0-1 0 0 0,1 1 0 0 0,0 0-1 0 0,1 0 1 0 0,0 1 25 0 0,2-7 9 0 0,0 0 0 0 0,1 0 0 0 0,0 0 0 0 0,0 1 0 0 0,1-1 1 0 0,-1 0-1 0 0,1 1 0 0 0,0-1 0 0 0,1 0 0 0 0,-1 1 0 0 0,1-1 0 0 0,0 0 0 0 0,0 0 0 0 0,1 0 0 0 0,0 0 0 0 0,-1 0 0 0 0,2 0 0 0 0,-1 0 0 0 0,0 0 0 0 0,1-1 0 0 0,0 1 0 0 0,0-1 0 0 0,1 0 0 0 0,-1 0 0 0 0,1 0 0 0 0,0 0 0 0 0,2 1-9 0 0,6 4 81 0 0,0 0 1 0 0,1-2-1 0 0,0 1 0 0 0,0-1 0 0 0,0-1 1 0 0,1 0-1 0 0,0-1 0 0 0,0-1 0 0 0,6 1-81 0 0,156 10 710 0 0,-174-16-763 0 0,1 1-1 0 0,0-1 1 0 0,-1 0 0 0 0,1 1 0 0 0,0-1 0 0 0,-1-1 0 0 0,1 1 0 0 0,-1 0 0 0 0,1-1-1 0 0,-1 1 1 0 0,0-1 0 0 0,0 0 0 0 0,0 1 0 0 0,0-1 0 0 0,0 0 0 0 0,0 0 0 0 0,0-1 0 0 0,0 1-1 0 0,-1 0 1 0 0,1 0 0 0 0,-1-1 53 0 0,11-18-8593 0 0,-9 13-3244 0 0</inkml:trace>
  <inkml:trace contextRef="#ctx0" brushRef="#br0" timeOffset="3859.98">1159 1116 0 0 0,'0'0'800'0'0,"0"0"234"0"0,0 0 270 0 0,0 0 303 0 0,0 0 204 0 0,0 0 80 0 0,0 0-97 0 0,0 0-67 0 0,0 0-29 0 0,0 0-45 0 0,0 0-42 0 0,0 0-106 0 0,2-1-180 0 0,4-3-990 0 0,-1-1 0 0 0,0 1 1 0 0,0-1-1 0 0,-1-1 0 0 0,1 1 0 0 0,-1-1 0 0 0,-1 1 0 0 0,1-1 0 0 0,-1 0 1 0 0,0 0-1 0 0,0-1 0 0 0,0 1 0 0 0,-1-2-335 0 0,10-16 562 0 0,35-71 600 0 0,-38 71-1071 0 0,2-1 1 0 0,0 2-1 0 0,1-1 1 0 0,2 2-1 0 0,0 0 1 0 0,1 0-1 0 0,1 2 1 0 0,1-1 0 0 0,1 2-1 0 0,1 1 1 0 0,1 0-1 0 0,17-11-91 0 0,-37 28-4 0 0,1 0 0 0 0,0 1-1 0 0,-1-1 1 0 0,1 1 0 0 0,0-1 0 0 0,0 1 0 0 0,-1-1 0 0 0,1 1-1 0 0,0-1 1 0 0,0 1 0 0 0,0 0 0 0 0,0-1 0 0 0,0 1-1 0 0,-1 0 1 0 0,1 0 0 0 0,0-1 0 0 0,0 1 0 0 0,0 0-1 0 0,0 0 1 0 0,0 0 0 0 0,0 0 0 0 0,0 1 0 0 0,0-1-1 0 0,0 0 1 0 0,0 0 0 0 0,0 0 0 0 0,-1 1 0 0 0,1-1-1 0 0,0 0 1 0 0,0 1 0 0 0,0-1 0 0 0,0 1 0 0 0,-1-1-1 0 0,1 1 1 0 0,0-1 0 0 0,0 1 0 0 0,-1 0 0 0 0,1-1-1 0 0,-1 1 1 0 0,1 0 0 0 0,0 0 0 0 0,-1-1 0 0 0,1 1-1 0 0,-1 0 1 0 0,0 0 0 0 0,1 0 0 0 0,-1 0 0 0 0,0-1-1 0 0,1 1 1 0 0,-1 0 4 0 0,2 54-125 0 0,-2-39 133 0 0,-4 47 128 0 0,1-4-4365 0 0,3-59 1469 0 0,0 0-3517 0 0,1 0-5405 0 0</inkml:trace>
  <inkml:trace contextRef="#ctx0" brushRef="#br0" timeOffset="4327.147">1722 862 3273 0 0,'0'0'2467'0'0,"0"0"-264"0"0,0 0-260 0 0,0 0-65 0 0,0 0-7 0 0,0 0-51 0 0,0 0-126 0 0,0 0-214 0 0,0 0-227 0 0,0 0-211 0 0,35 0-184 0 0,107 2-147 0 0,-66-16 329 0 0,-67 11-941 0 0,-1-1 0 0 0,0 1 0 0 0,0-2 0 0 0,0 1 0 0 0,-1-1 0 0 0,0 0 0 0 0,0-1 0 0 0,0 0 0 0 0,-1 0 0 0 0,1 0 0 0 0,-1-1 0 0 0,-1 0 0 0 0,1 0 0 0 0,-1 0 0 0 0,-1-1-1 0 0,1 0 1 0 0,-1 0 0 0 0,-1 0 0 0 0,1 0 0 0 0,-1-1 0 0 0,-1 1 0 0 0,0-1 0 0 0,0 0 0 0 0,0-7-99 0 0,-2 14-5 0 0,0 0 0 0 0,-1 0 0 0 0,1 0 1 0 0,-1 0-1 0 0,1 0 0 0 0,-1 0 0 0 0,0 1 0 0 0,0-1 0 0 0,0 0 0 0 0,0 1 0 0 0,0-1 0 0 0,0 0 0 0 0,0 1 0 0 0,0-1 0 0 0,-1 1 1 0 0,1 0-1 0 0,-1-1 0 0 0,1 1 0 0 0,-1 0 0 0 0,0 0 0 0 0,1 0 0 0 0,-1 0 0 0 0,0 0 0 0 0,0 0 0 0 0,1 1 0 0 0,-1-1 1 0 0,0 0-1 0 0,0 1 0 0 0,0 0 0 0 0,0-1 0 0 0,0 1 0 0 0,0 0 0 0 0,0 0 0 0 0,-1 0 5 0 0,-71 9-394 0 0,47 4 365 0 0,-1 2 1 0 0,2 1-1 0 0,0 1 1 0 0,1 2-1 0 0,1 0 1 0 0,1 1-1 0 0,1 2 1 0 0,0 0-1 0 0,2 1 1 0 0,0 1-1 0 0,0 4 29 0 0,15-23 15 0 0,0 1 0 0 0,0 0 0 0 0,0 1 0 0 0,1-1-1 0 0,0 1 1 0 0,0-1 0 0 0,0 1 0 0 0,1 0 0 0 0,0 1-1 0 0,1-1 1 0 0,0 0 0 0 0,0 1 0 0 0,0 0 0 0 0,1-1 0 0 0,0 1-1 0 0,1 0 1 0 0,0 0 0 0 0,0-1 0 0 0,0 1 0 0 0,1 0-1 0 0,0-1 1 0 0,1 1 0 0 0,-1 0 0 0 0,2-1 0 0 0,-1 0-1 0 0,1 1 1 0 0,0-1 0 0 0,3 5-15 0 0,9 1 101 0 0,1-1-1 0 0,0-1 0 0 0,0-1 1 0 0,1 0-1 0 0,1-1 1 0 0,-1-1-1 0 0,1-1 1 0 0,1 0-1 0 0,-1-1 1 0 0,1-1-1 0 0,0-1 0 0 0,1-1 1 0 0,-1-1-1 0 0,0 0 1 0 0,1-1-1 0 0,-1-1 1 0 0,1-1-1 0 0,-1-1 1 0 0,8-2-101 0 0,111-25-243 0 0,-86 4-6087 0 0,-47 21-5708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0,'0'0'1136'0'0,"0"0"490"0"0,0 0 198 0 0,0 0 207 0 0,0 0 162 0 0,0 0-43 0 0,0 0-239 0 0,0 0-330 0 0,0 0-279 0 0,0 0-196 0 0,0 0-110 0 0,0 0-72 0 0,0 0-54 0 0,8 9 464 0 0,-6-7 4372 0 0,54 9-3814 0 0,115-3-1325 0 0,70-5-92 0 0,-233 0-1157 0 0,-26-5-2743 0 0,3 1-1071 0 0,9 1 473 0 0,0 0-5869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7602 0 0,'0'0'3523'0'0,"0"0"-1380"0"0,0 0-633 0 0,0 0-47 0 0,0 0 18 0 0,0 0-75 0 0,0 0-246 0 0,0 0-329 0 0,0 0-271 0 0,0 0-140 0 0,0 0 70 0 0,0 0 61 0 0,1 5 45 0 0,1-3-469 0 0,-1 1 1 0 0,1 0 0 0 0,0 0-1 0 0,0-1 1 0 0,0 0 0 0 0,1 1-1 0 0,-1-1 1 0 0,0 0-1 0 0,1 0 1 0 0,0 0 0 0 0,-1 0-1 0 0,1-1 1 0 0,0 1 0 0 0,0-1-1 0 0,0 1 1 0 0,0-1 0 0 0,0 0-1 0 0,0 0 1 0 0,0-1 0 0 0,1 1-1 0 0,-1-1 1 0 0,0 1-1 0 0,0-1 1 0 0,2 0-128 0 0,243 1 1819 0 0,-162-15-3205 0 0,-68 8-3046 0 0,-2-3-3929 0 0,-10 8-4246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10 7434 0 0,'0'0'2848'0'0,"0"0"-1021"0"0,0 0-316 0 0,0 0 183 0 0,0 0 104 0 0,0 0-63 0 0,0 0-316 0 0,0 0-371 0 0,0 0-257 0 0,0 0-128 0 0,0 0-55 0 0,0 0-68 0 0,0 0-67 0 0,-11 11 430 0 0,-51 41-201 0 0,60-46-686 0 0,2-5-20 0 0,0-1 18 0 0,0 0-28 0 0,0 0-13 0 0,17-8 99 0 0,72-61 680 0 0,-118 66 311 0 0,-63 57-1019 0 0,107-51-1247 0 0,14-11-643 0 0,-11 2-4578 0 0,-12 2-5660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35 344 0 0,'0'0'2043'0'0,"0"0"-182"0"0,0 0-65 0 0,0 0-80 0 0,0 0-150 0 0,0 0-216 0 0,0 0-270 0 0,0 0-277 0 0,0 0-254 0 0,0 0-170 0 0,0 0-39 0 0,0 0 47 0 0,0 0 101 0 0,3-1 92 0 0,74 3 3919 0 0,-26 5-2734 0 0,-28-8-1336 0 0,0-1 1 0 0,0-1-1 0 0,0-1 1 0 0,0 0-1 0 0,-1-2 0 0 0,18-7-429 0 0,-29 9 316 0 0,9-1-2753 0 0,-22 17-4845 0 0,0-9 1405 0 0,-1-2-2965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8458 0 0,'0'0'2678'0'0,"0"0"-1194"0"0,0 0-486 0 0,0 0 183 0 0,0 0 309 0 0,0 0 129 0 0,0 0-100 0 0,0 0-302 0 0,0 0-310 0 0,0 0-195 0 0,0 0-123 0 0,0 0-63 0 0,0 0-26 0 0,2 12 429 0 0,-40 46 403 0 0,-85 127-165 0 0,-73 51-899 0 0,82-123-303 0 0,88-87-1273 0 0,26-26 877 0 0,-4-8-4148 0 0,0 0-878 0 0,2 2-2097 0 0,2 2-656 0 0</inkml:trace>
  <inkml:trace contextRef="#ctx0" brushRef="#br0" timeOffset="415.819">43 30 12219 0 0,'0'0'1271'0'0,"0"0"-507"0"0,0 0-157 0 0,0 0 226 0 0,0 0 274 0 0,0 0 109 0 0,0 0-126 0 0,0 0-217 0 0,0 0-142 0 0,0 0-44 0 0,0 0-8 0 0,0 0-34 0 0,0 0-25 0 0,8 21-34 0 0,26 68-34 0 0,5-30 463 0 0,225 232 1999 0 0,-259-284-3026 0 0,-1 0 0 0 0,1 0 0 0 0,-2 0 0 0 0,1 1 0 0 0,-1-1 0 0 0,-1 1 0 0 0,1 0 0 0 0,-1 0 0 0 0,0 0 0 0 0,-1 0 0 0 0,1 8 12 0 0,-2-15-118 0 0,-6-1-6456 0 0,3-4 516 0 0,-1 0-5920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0 291 832 0 0,'0'0'2171'0'0,"0"0"-1074"0"0,0 0-465 0 0,0 0 145 0 0,0 0 379 0 0,0 0 390 0 0,0 0 194 0 0,0 0-38 0 0,0 0-168 0 0,0 0-230 0 0,0 0-228 0 0,13 2-167 0 0,-6-1-868 0 0,5 1 281 0 0,0 0 1 0 0,-1 0-1 0 0,1-2 1 0 0,0 1-1 0 0,0-1 1 0 0,0-1-1 0 0,0 0 1 0 0,-1-1-1 0 0,1-1 1 0 0,5-1-323 0 0,-5 0 190 0 0,1-1 0 0 0,-1-1 0 0 0,0 0 0 0 0,-1 0 0 0 0,1-1 1 0 0,-1-1-1 0 0,-1 0 0 0 0,1 0 0 0 0,-2-1 0 0 0,1-1 0 0 0,-1 1 1 0 0,0-2-1 0 0,-1 1 0 0 0,0-1 0 0 0,5-10-190 0 0,3-26 908 0 0,-16 46-734 0 0,0 1-9 0 0,0 0-18 0 0,0 0-14 0 0,0 0-22 0 0,0 0-28 0 0,0 0-23 0 0,0 19 22 0 0,0 626 1424 0 0,0-631-1503 0 0,0 1-1 0 0,1-1 1 0 0,1 1 0 0 0,0-1 0 0 0,1 1 0 0 0,0-1-1 0 0,2 0 1 0 0,-1 0 0 0 0,2-1 0 0 0,6 13-3 0 0,-11-25 17 0 0,0-1 0 0 0,0 0 1 0 0,0 1-1 0 0,0-1 0 0 0,0 0 0 0 0,0 0 0 0 0,0 0 1 0 0,0 0-1 0 0,0 0 0 0 0,0 0 0 0 0,0 0 0 0 0,0 0 1 0 0,0 0-1 0 0,0 0 0 0 0,0-1 0 0 0,0 1 0 0 0,0 0 1 0 0,0-1-1 0 0,0 1 0 0 0,0-1 0 0 0,0 1 0 0 0,0-1 1 0 0,0 1-1 0 0,0-1 0 0 0,-1 0 0 0 0,1 1 0 0 0,0-1 1 0 0,0 0-1 0 0,-1 0 0 0 0,1 0 0 0 0,-1 1 0 0 0,1-1 1 0 0,0 0-1 0 0,-1 0 0 0 0,0 0 0 0 0,1 0 0 0 0,-1 0 1 0 0,0 0-1 0 0,1 0 0 0 0,-1 0 0 0 0,0 0 0 0 0,0 0 1 0 0,0 0-1 0 0,0 0 0 0 0,0 0 0 0 0,0 0 1 0 0,0 0-1 0 0,0 0 0 0 0,0 0 0 0 0,0 0 0 0 0,-1 0 1 0 0,1 0-1 0 0,0 0 0 0 0,-1-1-17 0 0,4-7 6 0 0,27-89 154 0 0,-4-2 1 0 0,5-52-161 0 0,-1 9-35 0 0,57-258-62 0 0,-76 456-1301 0 0,-14-1-510 0 0,-7-20-2885 0 0,7-23-1368 0 0,1-3-5318 0 0</inkml:trace>
  <inkml:trace contextRef="#ctx0" brushRef="#br0" timeOffset="500.572">856 552 472 0 0,'0'0'1970'0'0,"0"0"-550"0"0,0 0-1 0 0,0 0 292 0 0,0 0 258 0 0,0 0 80 0 0,0 0-131 0 0,0 0-286 0 0,0 0-309 0 0,0 0-178 0 0,0 0-141 0 0,0 0-108 0 0,0 0-49 0 0,0-5-67 0 0,0-17-60 0 0,0 16-53 0 0,0 6-50 0 0,0 0-74 0 0,0 0-85 0 0,0 0-86 0 0,0 0-89 0 0,-9 19 538 0 0,-131 286 371 0 0,115-253-1350 0 0,25-91-10821 0 0,-1 15 1451 0 0,1 13 3965 0 0</inkml:trace>
  <inkml:trace contextRef="#ctx0" brushRef="#br0" timeOffset="1154.742">624 464 3529 0 0,'0'0'2382'0'0,"0"0"-883"0"0,0 0-323 0 0,0 0 203 0 0,0 0 268 0 0,0 0 65 0 0,0 0-265 0 0,0 0-353 0 0,0 0-245 0 0,0 0-73 0 0,0 0 15 0 0,0 0-4 0 0,0 0-5 0 0,4 13-5 0 0,11 40 17 0 0,-11-43-428 0 0,-1 0 1 0 0,1 0 0 0 0,1-1 0 0 0,0 0 0 0 0,0 0-1 0 0,1 0 1 0 0,0 0 0 0 0,1-1 0 0 0,0 0 0 0 0,0-1 0 0 0,6 6-367 0 0,27 32 838 0 0,53 104 249 0 0,-86-133-1258 0 0,6 13 434 0 0,-10-11-3982 0 0,-4-18-4207 0 0,0 0 4369 0 0,1 0-8714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6793 0 0,'0'0'3725'0'0,"0"0"-1731"0"0,0 0-727 0 0,0 0 9 0 0,0 0 139 0 0,0 0 41 0 0,0 0-167 0 0,0 0-324 0 0,0 0-271 0 0,0 0-118 0 0,0 0 16 0 0,0 0 64 0 0,0 0 34 0 0,8 1-9 0 0,117 9 1921 0 0,71-17-1226 0 0,-137 3-1525 0 0,-59 4-2 0 0,0 0-65 0 0,0 0-69 0 0,0 0-102 0 0,0 0-152 0 0,-10 7-7389 0 0,7-3-494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5761 0 0,'0'0'5052'0'0,"0"0"-2804"0"0,0 0-1051 0 0,0 0-86 0 0,0 0 74 0 0,0 0 86 0 0,0 0-79 0 0,0 0-145 0 0,0 0-129 0 0,0 0-121 0 0,0 0-70 0 0,0 0-65 0 0,0 0-77 0 0,15 7-77 0 0,49 23-93 0 0,26-23 241 0 0,59-25-1230 0 0,-89 3-6606 0 0,-48 11-4397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3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1088 0 0,'0'0'1506'0'0,"0"0"-266"0"0,0 0 86 0 0,0 0 423 0 0,0 0 344 0 0,0 0 73 0 0,0 0-267 0 0,0 0-431 0 0,0 0-357 0 0,0 0-217 0 0,0 0-73 0 0,0 0-23 0 0,0 0-33 0 0,2 4 3251 0 0,-17 43-3075 0 0,-25 96-337 0 0,35-128-578 0 0,2-1 0 0 0,0 1 0 0 0,1 0 0 0 0,0-1 0 0 0,1 1 0 0 0,1 0 0 0 0,0 0 0 0 0,2 8-26 0 0,-2-20 7 0 0,1-1 0 0 0,0 1 0 0 0,0-1-1 0 0,0 1 1 0 0,0 0 0 0 0,1-1 0 0 0,-1 0-1 0 0,1 1 1 0 0,-1-1 0 0 0,1 0 0 0 0,0 0-1 0 0,0 0 1 0 0,0 0 0 0 0,0 0 0 0 0,0 0 0 0 0,0-1-1 0 0,1 1 1 0 0,-1-1 0 0 0,0 0 0 0 0,1 1-1 0 0,-1-1 1 0 0,1 0 0 0 0,0 0 0 0 0,-1-1-1 0 0,1 1 1 0 0,0 0 0 0 0,-1-1 0 0 0,1 0-1 0 0,0 1 1 0 0,0-1 0 0 0,0 0 0 0 0,-1-1 0 0 0,2 1-7 0 0,92-16 416 0 0,-81 10-371 0 0,0 0-1 0 0,-1-1 0 0 0,1 0 0 0 0,-2-2 0 0 0,1 0 0 0 0,-1 0 0 0 0,0-1 0 0 0,-1 0 1 0 0,0-1-1 0 0,-1-1 0 0 0,0 0 0 0 0,-1 0 0 0 0,0-1 0 0 0,-1-1 0 0 0,0 1 0 0 0,-1-1 1 0 0,-1-1-1 0 0,0 0 0 0 0,-1 0 0 0 0,-1 0 0 0 0,0 0 0 0 0,-1-1 0 0 0,0-6-44 0 0,17-59 131 0 0,-6 177-523 0 0,14 136 464 0 0,-22-165-14 0 0,1 6-27 0 0,-2 0 1 0 0,-4 1-1 0 0,-7 66-31 0 0,1-104-4 0 0,-2 1 0 0 0,-1-1 0 0 0,-2 0 0 0 0,-2-1 1 0 0,-1 0-1 0 0,-1-1 0 0 0,-3 0 0 0 0,0-1 0 0 0,-2-1 0 0 0,-20 28 4 0 0,36-58 6 0 0,1 1 0 0 0,0-1-1 0 0,-1 1 1 0 0,1-1 0 0 0,-1 0-1 0 0,1 0 1 0 0,-1 1 0 0 0,0-1-1 0 0,0-1 1 0 0,0 1 0 0 0,-1 0-1 0 0,1 0 1 0 0,0-1 0 0 0,0 1-1 0 0,-1-1 1 0 0,1 0 0 0 0,-1 0-1 0 0,0 0 1 0 0,1 0 0 0 0,-1 0-1 0 0,0 0 1 0 0,1-1 0 0 0,-1 1-1 0 0,0-1 1 0 0,0 0 0 0 0,1 0-1 0 0,-1 0 1 0 0,0 0 0 0 0,0 0-1 0 0,0-1 1 0 0,1 1 0 0 0,-1-1-1 0 0,0 0 1 0 0,1 1 0 0 0,-1-1-1 0 0,0-1 1 0 0,1 1 0 0 0,0 0-1 0 0,-1-1 1 0 0,-1 0-6 0 0,-1-3 0 0 0,-1-1 1 0 0,1 1-1 0 0,0-1 0 0 0,1 0 0 0 0,0 0 1 0 0,-1 0-1 0 0,2-1 0 0 0,-1 0 0 0 0,1 1 1 0 0,0-1-1 0 0,1 0 0 0 0,-1-1 1 0 0,1 1-1 0 0,1 0 0 0 0,-1-1 0 0 0,1 1 1 0 0,1-1-1 0 0,-1 1 0 0 0,1-1 1 0 0,1 1-1 0 0,22-150-205 0 0,23 34-92 0 0,-23 67-1957 0 0,-4 0-5105 0 0,-15 43-4294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4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3929 0 0,'0'0'3325'0'0,"0"0"-1312"0"0,0 0-452 0 0,0 0 182 0 0,0 0 188 0 0,0 0 8 0 0,0 0-340 0 0,0 0-455 0 0,0 0-318 0 0,0 0-170 0 0,0 0-75 0 0,0 0-35 0 0,0 0-34 0 0,-6 15 2262 0 0,2-4-1035 0 0,30-29-1150 0 0,-26 17-499 0 0,0 1 12 0 0,0 0 4 0 0,0 0-18 0 0,0 0-2 0 0,0 0-19 0 0,0 0 8 0 0,0 0-7 0 0,0 0-18 0 0,-30 19 356 0 0,30-19-389 0 0,0 0 0 0 0,1 0-1 0 0,-1 0 1 0 0,0 0 0 0 0,0 0 0 0 0,1 0 0 0 0,-1 0 0 0 0,0 0 0 0 0,1 0 0 0 0,-1 0-1 0 0,0 1 1 0 0,1-1 0 0 0,-1 0 0 0 0,0 0 0 0 0,0 0 0 0 0,1 1 0 0 0,-1-1 0 0 0,0 0 0 0 0,0 0-1 0 0,0 0 1 0 0,1 1 0 0 0,-1-1 0 0 0,0 0 0 0 0,0 1 0 0 0,0-1 0 0 0,0 0 0 0 0,0 0 0 0 0,1 1-1 0 0,-1-1 1 0 0,0 0 0 0 0,0 1-17 0 0,36-14 113 0 0,-61 53 70 0 0,25-40-182 0 0,1 0 1 0 0,-1 0 0 0 0,0 0 0 0 0,0 0 0 0 0,1 0 0 0 0,-1 0 0 0 0,0 0 0 0 0,0 0 0 0 0,1 0-1 0 0,-1 0 1 0 0,0 0 0 0 0,0 0 0 0 0,1 0 0 0 0,-1 0 0 0 0,0 0 0 0 0,0 1 0 0 0,0-1 0 0 0,1 0-1 0 0,-1 0 1 0 0,0 0 0 0 0,0 0 0 0 0,0 1 0 0 0,1-1 0 0 0,-1 0 0 0 0,0 0 0 0 0,0 0 0 0 0,0 1-1 0 0,0-1 1 0 0,0 0 0 0 0,1 0 0 0 0,-1 1 0 0 0,0-1 0 0 0,0 0 0 0 0,0 0 0 0 0,0 1 0 0 0,0-1-1 0 0,0 0 1 0 0,0 0 0 0 0,0 1 0 0 0,0-1 0 0 0,0 0 0 0 0,0 0 0 0 0,0 1 0 0 0,0-1 0 0 0,0 0-1 0 0,0 0 1 0 0,0 1 0 0 0,0-1 0 0 0,-1 0 0 0 0,1 0 0 0 0,0 1 0 0 0,0-1 0 0 0,0 0-2 0 0,23-6 78 0 0,-15 3 22 0 0,-14 8 64 0 0,-11 8-52 0 0,13-12-113 0 0,4-4-6103 0 0,0 2 1574 0 0,0 1-7896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1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2 306 0 0 0,'0'0'268'0'0,"0"0"1062"0"0,0 0 353 0 0,0 0 5 0 0,0 0-234 0 0,0 0-271 0 0,0 0-112 0 0,0 0 61 0 0,0 0 57 0 0,0 0 44 0 0,0 0-74 0 0,-1 3-175 0 0,1-1-877 0 0,-1-1 1 0 0,1 0-1 0 0,0 0 1 0 0,0 0-1 0 0,0 0 1 0 0,0 0-1 0 0,0 1 1 0 0,1-1-1 0 0,-1 0 0 0 0,0 0 1 0 0,0 0-1 0 0,1 0 1 0 0,-1 0-1 0 0,1 0 1 0 0,-1 0-1 0 0,1 0 1 0 0,-1 0-1 0 0,1 0 1 0 0,0 0-1 0 0,-1 0 1 0 0,1 0-1 0 0,0 0 1 0 0,0 0-1 0 0,0 0 1 0 0,-1-1-1 0 0,1 1 1 0 0,0 0-1 0 0,0-1 0 0 0,0 1 1 0 0,0-1-1 0 0,0 1 1 0 0,0-1-1 0 0,1 1 1 0 0,-1-1-1 0 0,0 0 1 0 0,0 0-1 0 0,0 1 1 0 0,0-1-1 0 0,0 0 1 0 0,1 0-1 0 0,-1 0 1 0 0,0 0-1 0 0,0 0 1 0 0,0-1-1 0 0,0 1 1 0 0,0 0-1 0 0,1 0 0 0 0,-1-1 1 0 0,0 1-1 0 0,0-1 1 0 0,0 1-108 0 0,18-2 410 0 0,0-1 1 0 0,0 0-1 0 0,0-2 0 0 0,0 0 1 0 0,-1-1-1 0 0,0-1 0 0 0,0 0 1 0 0,-1-2-1 0 0,4-2-410 0 0,-10 6 116 0 0,95-64 587 0 0,-81 54-415 0 0,-24 43-78 0 0,5 433 1360 0 0,-9-226-1471 0 0,16-201-6 0 0,18-103 1243 0 0,170-359-1214 0 0,-171 351-147 0 0,-4 0 1 0 0,-3-2-1 0 0,12-78 25 0 0,-13 95-82 0 0,-22 61 58 0 0,0 1-4 0 0,0 0-46 0 0,0 0-64 0 0,0 0-73 0 0,0 5-139 0 0,7 103-2165 0 0,6-63-8234 0 0,-9-37-1243 0 0</inkml:trace>
  <inkml:trace contextRef="#ctx0" brushRef="#br0" timeOffset="669.712">635 648 2713 0 0,'0'0'1391'0'0,"0"0"-222"0"0,0 0 39 0 0,0 0 311 0 0,0 0 259 0 0,0 0 45 0 0,0 0-191 0 0,0 0-341 0 0,0 0-285 0 0,0 0-207 0 0,0 0-148 0 0,0 0-73 0 0,0 0-67 0 0,6-5 495 0 0,-5 50 1790 0 0,-7 76-1777 0 0,7-118-989 0 0,0 0-1 0 0,0 0 0 0 0,1-1 0 0 0,0 1 1 0 0,-1 0-1 0 0,1-1 0 0 0,0 0 1 0 0,0 1-1 0 0,0-1 0 0 0,1 0 1 0 0,-1 0-1 0 0,1 0 0 0 0,-1 0 1 0 0,1 0-1 0 0,-1-1 0 0 0,1 1 0 0 0,0-1 1 0 0,0 1-1 0 0,0-1 0 0 0,0 0 1 0 0,0 0-1 0 0,0-1 0 0 0,0 1 1 0 0,0-1-1 0 0,0 1 0 0 0,0-1 1 0 0,0 0-1 0 0,0 0 0 0 0,1 0 1 0 0,-1-1-1 0 0,0 1 0 0 0,0-1 0 0 0,0 0 1 0 0,0 1-1 0 0,0-1 0 0 0,0-1 1 0 0,0 1-1 0 0,-1 0 0 0 0,1-1 1 0 0,0 1-1 0 0,-1-1 0 0 0,1 0 1 0 0,-1 0-1 0 0,1 0 0 0 0,-1 0 0 0 0,1-1-28 0 0,182-162 747 0 0,-160 142-460 0 0,-31 49-167 0 0,-13 67 221 0 0,-29 308-130 0 0,43-367-198 0 0,-2-1 1 0 0,0 1 0 0 0,-3-1 0 0 0,0 0 0 0 0,-3-1 0 0 0,-13 26-15 0 0,26-57 2 0 0,0 1 1 0 0,0-1 0 0 0,0 0-1 0 0,-1 1 1 0 0,1-1-1 0 0,0 0 1 0 0,-1 1-1 0 0,1-1 1 0 0,-1 0-1 0 0,0 0 1 0 0,1 1-1 0 0,-1-1 1 0 0,0 0 0 0 0,0 0-1 0 0,1 0 1 0 0,-1 0-1 0 0,0 0 1 0 0,0 0-1 0 0,0 0 1 0 0,-1 0-1 0 0,1 0 1 0 0,0-1-1 0 0,0 1 1 0 0,0 0 0 0 0,0-1-1 0 0,-1 1 1 0 0,1-1-1 0 0,0 1 1 0 0,-1-1-1 0 0,1 0 1 0 0,0 1-1 0 0,-1-1 1 0 0,1 0-1 0 0,-1 0 1 0 0,1 0 0 0 0,0 0-1 0 0,-1 0 1 0 0,1 0-1 0 0,0-1 1 0 0,-1 1-1 0 0,1 0 1 0 0,0-1-1 0 0,-1 1 1 0 0,1-1 0 0 0,0 1-1 0 0,-1-1 1 0 0,1 0-1 0 0,0 1 1 0 0,0-1-1 0 0,0 0 1 0 0,0 0-1 0 0,0 0 1 0 0,0 0-1 0 0,0 0 1 0 0,0 0 0 0 0,0 0-1 0 0,0 0 1 0 0,1 0-1 0 0,-1 0 1 0 0,0-1-1 0 0,1 1 1 0 0,-1 0-1 0 0,1 0 1 0 0,-1-1-1 0 0,1 1 1 0 0,-1 0 0 0 0,1-2-3 0 0,-7-19 9 0 0,1-1 0 0 0,1 0 0 0 0,1 0 0 0 0,1-1 0 0 0,1 1 0 0 0,1-1 0 0 0,1 0 0 0 0,1 1 0 0 0,2-10-9 0 0,-2 15 1 0 0,2-8-114 0 0,1 1 1 0 0,1 0-1 0 0,1 0 0 0 0,2 1 0 0 0,0 0 0 0 0,1 0 1 0 0,2 1-1 0 0,0 0 0 0 0,2 1 0 0 0,0 0 0 0 0,1 1 1 0 0,5-4 112 0 0,17-14-2262 0 0,-22 28-1728 0 0,0 3-4412 0 0,-8 6-1883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325 314 0 0 0,'0'0'375'0'0,"0"0"584"0"0,0 0 201 0 0,0 0 68 0 0,20-3 170 0 0,59-7 183 0 0,-59 8 156 0 0,-20 2 75 0 0,0 0-2 0 0,0 0-100 0 0,0 0-237 0 0,-4-1 1648 0 0,-12-6-1790 0 0,-45 4 975 0 0,-30 21-1708 0 0,20 13-290 0 0,47-21-189 0 0,-1 0-1 0 0,2 2 1 0 0,-1 0-1 0 0,1 2 1 0 0,1 1-1 0 0,-12 10-118 0 0,32-23 8 0 0,-1 0 0 0 0,1 1-1 0 0,0-1 1 0 0,0 1-1 0 0,0-1 1 0 0,0 1 0 0 0,1 0-1 0 0,-1 0 1 0 0,1 0 0 0 0,0 0-1 0 0,0 0 1 0 0,0 0-1 0 0,0 0 1 0 0,0 0 0 0 0,0 0-1 0 0,1 1 1 0 0,0-1 0 0 0,-1 0-1 0 0,1 0 1 0 0,1 0-1 0 0,-1 3-7 0 0,47 27-49 0 0,126-7 333 0 0,73-10-40 0 0,-246-16-230 0 0,1 1 0 0 0,-1 0 1 0 0,1 0-1 0 0,-1-1 0 0 0,0 1 0 0 0,0 0 0 0 0,0 0 0 0 0,1 0 0 0 0,-1-1 0 0 0,0 1 1 0 0,0 0-1 0 0,0 0 0 0 0,0 0 0 0 0,0 0 0 0 0,0-1 0 0 0,-1 1 0 0 0,1 0 0 0 0,0 0 1 0 0,0 0-1 0 0,-1-1 0 0 0,1 1 0 0 0,0 0 0 0 0,-1 0 0 0 0,1-1 0 0 0,0 1 0 0 0,-1 0 1 0 0,1-1-1 0 0,-1 1 0 0 0,0 0 0 0 0,1-1 0 0 0,-1 1 0 0 0,1-1 0 0 0,-1 1 0 0 0,0-1 1 0 0,1 1-1 0 0,-1-1 0 0 0,0 1 0 0 0,0-1 0 0 0,1 0 0 0 0,-1 0 0 0 0,0 1 0 0 0,0-1 1 0 0,0 0-1 0 0,1 0 0 0 0,-1 0 0 0 0,0 0 0 0 0,0 0 0 0 0,0 0 0 0 0,0 0-14 0 0,-154 74 390 0 0,117-59-368 0 0,1 1-1 0 0,0 2 1 0 0,1 2-1 0 0,2 1 1 0 0,-31 25-22 0 0,63-44 0 0 0,0 0 0 0 0,0 0 0 0 0,0 0 0 0 0,1 0 0 0 0,-1 0 0 0 0,1 0 0 0 0,-1 0 0 0 0,1 1 1 0 0,0-1-1 0 0,0 0 0 0 0,0 1 0 0 0,0-1 0 0 0,0 1 0 0 0,1-1 0 0 0,-1 1 0 0 0,1 0 0 0 0,-1-1 0 0 0,1 1 0 0 0,0-1 0 0 0,0 1 1 0 0,0 0-1 0 0,1-1 0 0 0,-1 1 0 0 0,0-1 0 0 0,1 1 0 0 0,0 0 0 0 0,0-1 0 0 0,0 0 0 0 0,0 1 0 0 0,0-1 0 0 0,0 1 1 0 0,0-1-1 0 0,1 0 0 0 0,-1 0 0 0 0,1 0 0 0 0,0 0 0 0 0,0 0 0 0 0,-1 0 0 0 0,1 0 0 0 0,0-1 0 0 0,1 1 0 0 0,-1-1 0 0 0,0 1 1 0 0,0-1-1 0 0,1 0 0 0 0,-1 0 0 0 0,3 1 0 0 0,15 7 65 0 0,77 18 474 0 0,-6-23-562 0 0,-89-34-2777 0 0,-2 12-168 0 0,0 1-3973 0 0,0 12-3077 0 0</inkml:trace>
  <inkml:trace contextRef="#ctx0" brushRef="#br0" timeOffset="416.634">212 1 9642 0 0,'0'0'994'0'0,"0"0"-369"0"0,0 0 6 0 0,0 0 314 0 0,0 0 402 0 0,0 0 240 0 0,0 0-69 0 0,0 0-270 0 0,0 0-285 0 0,0 0-201 0 0,0 0-134 0 0,0 0-71 0 0,-13 35-42 0 0,-41 109-46 0 0,39-67 232 0 0,16-61-497 0 0,2 40 431 0 0,1-1 0 0 0,4 1 0 0 0,1-1 0 0 0,15 45-635 0 0,-10-43 167 0 0,-2 2 0 0 0,-3-1-1 0 0,-3 1 1 0 0,-2 1 0 0 0,-3 21-167 0 0,-2-70-17 0 0,0 0 0 0 0,-1 0 0 0 0,0-1 0 0 0,-1 1 1 0 0,0-1-1 0 0,0 1 0 0 0,-1-1 0 0 0,-1 0 0 0 0,0 0 1 0 0,0-1-1 0 0,-1 1 0 0 0,0-1 0 0 0,-1 0 0 0 0,0-1 1 0 0,0 0-1 0 0,0 0 0 0 0,-1 0 0 0 0,-1-1 0 0 0,1 0 1 0 0,-3 0 16 0 0,-22 15-1103 0 0,33-22 691 0 0,0 0-152 0 0,16-30-7904 0 0,-9 23 3973 0 0,-1 0-6213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9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361 152 0 0 0,'0'0'916'0'0,"0"0"395"0"0,0 0 349 0 0,0 0 177 0 0,0 0-65 0 0,0 0-361 0 0,0 0-359 0 0,0 0-206 0 0,0 0-62 0 0,0 0-25 0 0,0 0-6 0 0,1-3-34 0 0,2-9-68 0 0,-3 8-33 0 0,-3-1 5920 0 0,0 2-6838 0 0,-9 1 383 0 0,0 0-1 0 0,0 1 0 0 0,0 0 1 0 0,-1 0-1 0 0,1 1 0 0 0,0 1 1 0 0,0 0-1 0 0,-1 1 1 0 0,1 0-1 0 0,0 1 0 0 0,1 0 1 0 0,-1 1-1 0 0,0 0 0 0 0,-3 3-82 0 0,-17 4 101 0 0,28-10-98 0 0,0 0-1 0 0,1 0 1 0 0,-1 1 0 0 0,0 0 0 0 0,1 0 0 0 0,-1 0 0 0 0,1 0-1 0 0,-1 1 1 0 0,1-1 0 0 0,0 1 0 0 0,0 0 0 0 0,0 0 0 0 0,0 0-1 0 0,1 0 1 0 0,-1 0 0 0 0,0 2-3 0 0,-12 49 51 0 0,-6 19 461 0 0,20-73-488 0 0,1 1-1 0 0,0 0 1 0 0,0 0-1 0 0,0-1 1 0 0,0 1 0 0 0,0 0-1 0 0,0 0 1 0 0,0-1 0 0 0,0 1-1 0 0,0 0 1 0 0,0 0-1 0 0,0-1 1 0 0,0 1 0 0 0,0 0-1 0 0,1 0 1 0 0,-1-1-1 0 0,0 1 1 0 0,1 0 0 0 0,-1-1-1 0 0,0 1 1 0 0,1 0 0 0 0,-1-1-1 0 0,1 1 1 0 0,-1-1-1 0 0,1 1 1 0 0,-1 0 0 0 0,1-1-1 0 0,-1 0 1 0 0,1 1 0 0 0,0-1-1 0 0,-1 1 1 0 0,1-1-1 0 0,0 0 1 0 0,-1 1 0 0 0,1-1-1 0 0,0 0 1 0 0,-1 1 0 0 0,1-1-1 0 0,0 0 1 0 0,0 0-1 0 0,-1 0 1 0 0,1 0 0 0 0,0 0-1 0 0,0 0 1 0 0,-1 0-1 0 0,1 0 1 0 0,0 0 0 0 0,0 0-1 0 0,-1 0 1 0 0,1-1 0 0 0,0 1-1 0 0,0 0 1 0 0,-1 0-1 0 0,1-1 1 0 0,0 1 0 0 0,-1-1-1 0 0,1 1-23 0 0,12-1 21 0 0,101 9 326 0 0,-22 36-250 0 0,-81-34-75 0 0,-2 0 0 0 0,0 1 0 0 0,0 1 0 0 0,-1-1 0 0 0,0 1 0 0 0,-1 1 0 0 0,0-1 0 0 0,-1 1 0 0 0,-1 1 0 0 0,0-1 0 0 0,0 1 0 0 0,-2-1 0 0 0,1 1 0 0 0,-2 2-22 0 0,0-8 29 0 0,0 1 0 0 0,-1-1-1 0 0,-1 1 1 0 0,1-1 0 0 0,-1 1 0 0 0,-1-1 0 0 0,0 1 0 0 0,0-1-1 0 0,0 1 1 0 0,-1-1 0 0 0,-1 0 0 0 0,1 1 0 0 0,-1-1-1 0 0,-1 0 1 0 0,-1 2-29 0 0,-2 2 47 0 0,-1-1-1 0 0,0 0 1 0 0,0 0-1 0 0,-2-1 1 0 0,1 0-1 0 0,-1 0 1 0 0,-1-1 0 0 0,1-1-1 0 0,-2 0 1 0 0,-4 3-47 0 0,0-1 36 0 0,-1-1 0 0 0,0 0 0 0 0,-1-2 0 0 0,1 0 0 0 0,-1 0 0 0 0,-1-2 1 0 0,1 0-1 0 0,-1-2 0 0 0,0 0 0 0 0,0 0 0 0 0,-13-2-36 0 0,30-1-42 0 0,0-1-1 0 0,0 1 0 0 0,0-1 1 0 0,0 1-1 0 0,1-1 1 0 0,-1 0-1 0 0,0 0 1 0 0,0 0-1 0 0,1 0 1 0 0,-1 0-1 0 0,0-1 1 0 0,1 1-1 0 0,-1 0 1 0 0,1-1-1 0 0,0 1 1 0 0,-1-1-1 0 0,1 1 1 0 0,0-1-1 0 0,0 0 1 0 0,0 1-1 0 0,0-1 1 0 0,0 0-1 0 0,1 0 1 0 0,-1 0-1 0 0,0 0 1 0 0,1 0-1 0 0,-1 0 1 0 0,1 0-1 0 0,0 0 1 0 0,0 0-1 0 0,0 0 1 0 0,0 0-1 0 0,0-1 43 0 0,0-13-4711 0 0,3 2-4144 0 0,-1 10-2603 0 0</inkml:trace>
  <inkml:trace contextRef="#ctx0" brushRef="#br0" timeOffset="726.991">744 1 9634 0 0,'0'0'2766'0'0,"0"0"-1442"0"0,0 0-652 0 0,0 0 95 0 0,0 0 263 0 0,0 0 194 0 0,0 0-22 0 0,0 0-261 0 0,0 0-331 0 0,0 0-254 0 0,0 0-144 0 0,0 0-63 0 0,0 0 4 0 0,11 18 1122 0 0,2 49 632 0 0,-22 33-594 0 0,1-68-1111 0 0,-2 0 1 0 0,-2-1-1 0 0,-1 0 1 0 0,-1-1-1 0 0,-1-1 1 0 0,-12 16-203 0 0,16-30 22 0 0,1-1 1 0 0,1 1-1 0 0,0 1 1 0 0,2 0 0 0 0,-1 0-1 0 0,2 1 1 0 0,0-1-1 0 0,1 1 1 0 0,0 1-1 0 0,2-1 1 0 0,0 1-1 0 0,0 13-22 0 0,5-29 30 0 0,0 1-1 0 0,1-1 0 0 0,-1 0 0 0 0,1 1 0 0 0,-1-1 0 0 0,1 0 0 0 0,0-1 0 0 0,0 1 0 0 0,0 0 0 0 0,0-1 0 0 0,0 1 0 0 0,0-1 1 0 0,0 0-1 0 0,0 0 0 0 0,1 0 0 0 0,-1-1 0 0 0,0 1 0 0 0,1-1 0 0 0,-1 0 0 0 0,0 0 0 0 0,3 0-29 0 0,184-7 815 0 0,-119 3-679 0 0,-72-15-3891 0 0,-3 3-1246 0 0,2 8-2496 0 0,1 7-3944 0 0</inkml:trace>
  <inkml:trace contextRef="#ctx0" brushRef="#br0" timeOffset="1143.001">542 266 6897 0 0,'0'0'2608'0'0,"0"0"-781"0"0,0 0-324 0 0,0 0 36 0 0,0 0 50 0 0,0 0-60 0 0,0 0-217 0 0,0 0-280 0 0,0 0-272 0 0,0 0-201 0 0,0 0-139 0 0,0 0-57 0 0,2-4 799 0 0,56 15 830 0 0,112-7 330 0 0,-31-19-765 0 0,-71 5-3163 0 0,1 6-8759 0 0,-65 4-2114 0 0</inkml:trace>
  <inkml:trace contextRef="#ctx0" brushRef="#br0" timeOffset="4014.505">279 49 0 0 0,'0'0'271'0'0,"0"0"348"0"0,0 0 111 0 0,0 0 84 0 0,3 0 21 0 0,15 0 2228 0 0,-17 0-2404 0 0,-1 0-12 0 0,0 0 11 0 0,0 0-1 0 0,0 0-11 0 0,0 0-19 0 0,0 0-31 0 0,0 0 4 0 0,0 0-11 0 0,0 0-7 0 0,0 0-14 0 0,0 0-43 0 0,0 0-44 0 0,0 0-58 0 0,0 0-47 0 0,0 0-64 0 0,0 0-41 0 0,0 0-45 0 0,0 0-52 0 0,0 0-14 0 0,0 0-28 0 0,35 11 2090 0 0,75-4 949 0 0,-110-7-3100 0 0,0 1-1 0 0,0-1 1 0 0,0 0 0 0 0,0 0 0 0 0,0 1-1 0 0,0-1 1 0 0,0 0 0 0 0,0 0-1 0 0,0 1 1 0 0,0-1 0 0 0,0 0-1 0 0,0 0-70 0 0,-10 2-3430 0 0,4 0-5272 0 0,4-1-1648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6:47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1201 553 5761 0 0,'0'0'1833'0'0,"0"0"-356"0"0,0 0-203 0 0,0 0 54 0 0,0 0 136 0 0,0 0-3 0 0,0 0-162 0 0,0 0-246 0 0,0 0-263 0 0,0 0-238 0 0,0 0-175 0 0,0 0-63 0 0,0 0-24 0 0,-10 5 23 0 0,-33 20 24 0 0,19 23 560 0 0,20-37-836 0 0,1 0-1 0 0,0 0 0 0 0,0 1 0 0 0,1 0 0 0 0,1-1 0 0 0,0 1 0 0 0,0 0 1 0 0,1-1-1 0 0,1 1 0 0 0,0 0 0 0 0,0-1 0 0 0,1 1 0 0 0,1-1 0 0 0,0 1 1 0 0,0-1-1 0 0,1 0 0 0 0,1 0 0 0 0,0 0 0 0 0,0-1 0 0 0,1 0 0 0 0,4 5-60 0 0,-8-12 41 0 0,1 0-1 0 0,0-1 1 0 0,-1 1-1 0 0,1-1 1 0 0,0 0-1 0 0,0 0 0 0 0,1 0 1 0 0,-1 0-1 0 0,0 0 1 0 0,1-1-1 0 0,-1 1 1 0 0,1-1-1 0 0,-1 0 1 0 0,1 0-1 0 0,-1 0 0 0 0,1-1 1 0 0,0 1-1 0 0,-1-1 1 0 0,1 0-1 0 0,0 0 1 0 0,0 0-1 0 0,-1 0 1 0 0,1-1-1 0 0,0 0 0 0 0,-1 0 1 0 0,1 0-1 0 0,-1 0 1 0 0,1 0-1 0 0,-1-1 1 0 0,1 1-1 0 0,-1-1 1 0 0,0 0-1 0 0,0 0 0 0 0,0 0 1 0 0,0 0-1 0 0,0-1 1 0 0,0 1-1 0 0,-1-1 1 0 0,1 0-1 0 0,1-2-40 0 0,1-3 23 0 0,1 0-1 0 0,-1-1 1 0 0,0 1-1 0 0,-1-1 1 0 0,0 0 0 0 0,-1-1-1 0 0,1 1 1 0 0,-2-1-1 0 0,0 1 1 0 0,0-1 0 0 0,0 0-1 0 0,-1 0 1 0 0,-1 0-1 0 0,0 0 1 0 0,0 0 0 0 0,-1 1-1 0 0,0-1 1 0 0,0 0-1 0 0,-1 0 1 0 0,-1 1 0 0 0,0-1-1 0 0,0 1 1 0 0,-1-1-1 0 0,0 1 1 0 0,0 1-1 0 0,-1-1 1 0 0,0 0 0 0 0,-1 1-1 0 0,0 0 1 0 0,0 1-1 0 0,-1-1 1 0 0,0 1 0 0 0,0 0-1 0 0,-8-5-22 0 0,9 9-119 0 0,0 0 0 0 0,1 0-1 0 0,-1 1 1 0 0,-1 0 0 0 0,1 0 0 0 0,0 1-1 0 0,0 0 1 0 0,-1 0 0 0 0,1 0 0 0 0,-1 0 0 0 0,1 1-1 0 0,-1 1 1 0 0,1-1 0 0 0,0 1 0 0 0,-1 0-1 0 0,1 0 1 0 0,-5 2 119 0 0,-58 34-5009 0 0,51-22-301 0 0,5-3-5533 0 0</inkml:trace>
  <inkml:trace contextRef="#ctx0" brushRef="#br0" timeOffset="469.57">1691 152 9906 0 0,'0'0'1572'0'0,"0"0"-358"0"0,0 0-152 0 0,0 0 121 0 0,0 0 242 0 0,0 0 39 0 0,0 0-203 0 0,0 0-273 0 0,0 0-271 0 0,0 0-167 0 0,0 0-55 0 0,0 0-19 0 0,0 0-56 0 0,2-5-59 0 0,10-12-78 0 0,10 35 1289 0 0,-14 0-1366 0 0,-1 1 0 0 0,-1 0-1 0 0,0 0 1 0 0,-2 1 0 0 0,0 0-1 0 0,-1-1 1 0 0,-1 1 0 0 0,-1 0-1 0 0,-1 11-205 0 0,2-4 78 0 0,1 39 51 0 0,-2 1 0 0 0,-4-1 1 0 0,-7 44-130 0 0,4 99-202 0 0,19-248-1681 0 0,-5-28-1401 0 0,-8 22-2512 0 0,-1 18-1652 0 0,1 15-1205 0 0</inkml:trace>
  <inkml:trace contextRef="#ctx0" brushRef="#br0" timeOffset="777.829">1472 582 7794 0 0,'0'0'2319'0'0,"0"0"-633"0"0,0 0-372 0 0,0 0-121 0 0,0 0-22 0 0,0 0-20 0 0,0 0-110 0 0,0 0-91 0 0,0 0-77 0 0,0 0-118 0 0,0 0-94 0 0,0 0-86 0 0,0 0-65 0 0,33 2-62 0 0,105 4-43 0 0,-34-14 190 0 0,167-10-2167 0 0,-242 20-346 0 0,-1 0-5868 0 0,-22-2-794 0 0</inkml:trace>
  <inkml:trace contextRef="#ctx0" brushRef="#br0" timeOffset="1046.299">2081 697 4657 0 0,'0'0'1340'0'0,"0"0"-302"0"0,0 0 101 0 0,0 0 277 0 0,0 0 206 0 0,0 0 35 0 0,0 0-176 0 0,0 0-222 0 0,0 0-199 0 0,0 0-144 0 0,0 0-112 0 0,0 0-84 0 0,0 0-59 0 0,28 2-92 0 0,85 7-66 0 0,-110-9-459 0 0,-1 1 0 0 0,1-1 0 0 0,0 1 0 0 0,0-1 0 0 0,0 0 0 0 0,-1 0 0 0 0,1 0 0 0 0,0 0-1 0 0,0-1 1 0 0,0 1 0 0 0,0-1 0 0 0,-1 1 0 0 0,1-1 0 0 0,0 0 0 0 0,-1 0 0 0 0,1 0 0 0 0,-1-1 0 0 0,1 1 0 0 0,-1-1 0 0 0,1 1 0 0 0,-1-1 0 0 0,1-1-44 0 0,6-5 201 0 0,-4 4-130 0 0,1 0-1 0 0,-1 0 1 0 0,0-1-1 0 0,0 0 1 0 0,0 0-1 0 0,-1 0 1 0 0,0-1 0 0 0,0 1-1 0 0,0-1 1 0 0,-1 0-1 0 0,0 0 1 0 0,0 0-1 0 0,0-1 1 0 0,-1 1-1 0 0,0-1 1 0 0,0 0 0 0 0,0 1-1 0 0,-1-1 1 0 0,0 0-1 0 0,-1 0 1 0 0,1 0-1 0 0,-2-4-70 0 0,-1 9-12 0 0,0 0 0 0 0,0-1-1 0 0,0 1 1 0 0,0 0 0 0 0,-1 1 0 0 0,1-1-1 0 0,0 0 1 0 0,-1 1 0 0 0,0-1-1 0 0,1 1 1 0 0,-1 0 0 0 0,0 0-1 0 0,0 0 1 0 0,0 0 0 0 0,0 0 0 0 0,0 1-1 0 0,0-1 1 0 0,0 1 0 0 0,0 0-1 0 0,0 0 1 0 0,0 0 0 0 0,0 0-1 0 0,0 0 1 0 0,0 1 0 0 0,1 0-1 0 0,-1-1 1 0 0,0 1 0 0 0,0 0 0 0 0,0 0-1 0 0,0 1 1 0 0,0-1 12 0 0,-15 7-102 0 0,0 1 0 0 0,1 1 1 0 0,0 0-1 0 0,1 1 0 0 0,0 1 1 0 0,0 0-1 0 0,2 1 0 0 0,-1 1 0 0 0,2 0 1 0 0,0 1-1 0 0,1 0 0 0 0,0 1 0 0 0,1 1 1 0 0,-5 11 101 0 0,10-20-41 0 0,1 1 0 0 0,1-1 0 0 0,-1 1 0 0 0,2 0 0 0 0,-1 0 0 0 0,1 0 0 0 0,1 0 0 0 0,-1 1 0 0 0,1-1 0 0 0,1 1 0 0 0,0 0 0 0 0,1-1 0 0 0,-1 1 0 0 0,2 3 41 0 0,3-9-33 0 0,0 0 0 0 0,0-1 0 0 0,0 0 0 0 0,0 0 0 0 0,1 0 0 0 0,-1 0 0 0 0,1-1 0 0 0,0 1 0 0 0,0-1 0 0 0,0 0 0 0 0,0-1 0 0 0,0 1 0 0 0,1-1 0 0 0,-1 0 0 0 0,0-1 0 0 0,0 1 0 0 0,1-1 0 0 0,-1 0 0 0 0,0 0 0 0 0,1-1 0 0 0,-1 1 0 0 0,0-1 0 0 0,1 0 0 0 0,3-2 33 0 0,156-51-4565 0 0,-86 19-2890 0 0,-55 22-140 0 0</inkml:trace>
  <inkml:trace contextRef="#ctx0" brushRef="#br0" timeOffset="1518.979">2922 424 7986 0 0,'0'0'2523'0'0,"0"0"-980"0"0,0 0-332 0 0,0 0 104 0 0,0 0 133 0 0,0 0 66 0 0,0 0-97 0 0,0 0-246 0 0,0 0-255 0 0,0 0-206 0 0,0 0-186 0 0,-31 18-105 0 0,-96 55-75 0 0,77-36 161 0 0,48-35-485 0 0,-1 0-1 0 0,1 0 0 0 0,0 0 0 0 0,0 0 0 0 0,0 0 0 0 0,0 1 1 0 0,0-1-1 0 0,0 0 0 0 0,1 1 0 0 0,-1 0 0 0 0,1-1 0 0 0,0 1 1 0 0,0 0-1 0 0,0 0 0 0 0,0-1 0 0 0,0 1 0 0 0,0 0 0 0 0,1 0 1 0 0,-1 0-1 0 0,1 0 0 0 0,0 0 0 0 0,0 0 0 0 0,0 0 0 0 0,0 0 1 0 0,1 0-1 0 0,-1 0 0 0 0,1 0 0 0 0,0 0 0 0 0,0 0 1 0 0,0 0-1 0 0,0-1 0 0 0,1 2-19 0 0,87 59 68 0 0,-84-60-36 0 0,1 0 0 0 0,-1 0 1 0 0,0 0-1 0 0,-1 0 0 0 0,1 1 1 0 0,-1 0-1 0 0,1 0 0 0 0,-1 0 0 0 0,0 1 1 0 0,-1-1-1 0 0,1 1 0 0 0,-1 0 1 0 0,0 0-1 0 0,0 0 0 0 0,0 0 0 0 0,-1 0 1 0 0,0 1-1 0 0,0-1 0 0 0,0 1 0 0 0,-1 0 1 0 0,1-1-1 0 0,-1 1 0 0 0,-1 0 1 0 0,1 0-1 0 0,-1 0 0 0 0,0 0 0 0 0,-1-1 1 0 0,1 1-1 0 0,-1 0 0 0 0,0 0 1 0 0,0 0-1 0 0,-1-1 0 0 0,0 1 0 0 0,-1 3-32 0 0,-2-1 84 0 0,-1 0 0 0 0,1 0-1 0 0,-1-1 1 0 0,-1 1 0 0 0,0-1-1 0 0,0-1 1 0 0,0 1 0 0 0,0-1-1 0 0,-1 0 1 0 0,0-1-1 0 0,0 0 1 0 0,-1 0 0 0 0,0-1-1 0 0,1 0 1 0 0,-1-1 0 0 0,-1 1-1 0 0,1-2 1 0 0,0 1 0 0 0,-1-1-1 0 0,1-1 1 0 0,-1 0 0 0 0,0 0-1 0 0,1-1 1 0 0,-1 0 0 0 0,-2-1-84 0 0,6 1-567 0 0,-32-7 728 0 0,31-3-3836 0 0,5-6-5023 0 0,2 9-3644 0 0</inkml:trace>
  <inkml:trace contextRef="#ctx0" brushRef="#br0" timeOffset="-1369.858">490 170 408 0 0,'0'0'1551'0'0,"0"0"-332"0"0,0 0-75 0 0,0 0 179 0 0,0 0 278 0 0,0 0 190 0 0,0 0-26 0 0,0 0-212 0 0,0 0-281 0 0,0 0-271 0 0,0 0-187 0 0,-3-3 3746 0 0,-4 93-3835 0 0,-3 0 0 0 0,-5 0 0 0 0,-3-2 0 0 0,-4 0 0 0 0,-4-1 0 0 0,-17 35-725 0 0,-7 47 228 0 0,47-136-648 0 0,20-56-326 0 0,9-59-2745 0 0,-12 34-5754 0 0,-10 36-705 0 0</inkml:trace>
  <inkml:trace contextRef="#ctx0" brushRef="#br0" timeOffset="-726.267">452 148 0 0 0,'0'0'283'0'0,"0"0"661"0"0,0 0 511 0 0,0 0 364 0 0,0 0 164 0 0,0 0-105 0 0,0 0-387 0 0,0 0-331 0 0,0 0-222 0 0,0 0-116 0 0,0 0-11 0 0,0 0-12 0 0,0-4 1808 0 0,16 116 1901 0 0,52 68-3034 0 0,-41-116-1307 0 0,-2 1 0 0 0,-4 1 0 0 0,-2 1 0 0 0,3 35-167 0 0,-21-99 1 0 0,34 114 88 0 0,-6-90 237 0 0,-29-27-268 0 0,0 0 25 0 0,0 0 11 0 0,6-19 364 0 0,38-220 209 0 0,-19 103-579 0 0,-7 0 0 0 0,1-132-88 0 0,-17 183-77 0 0,-2 84 17 0 0,0 1-38 0 0,0 0-52 0 0,0 0-82 0 0,0 0-96 0 0,0 0-142 0 0,0 0-195 0 0,0 0-197 0 0,0 0-259 0 0,0 8-8265 0 0,2-5-1445 0 0</inkml:trace>
  <inkml:trace contextRef="#ctx0" brushRef="#br0" timeOffset="3429.625">3935 619 1984 0 0,'0'0'1386'0'0,"0"0"-27"0"0,0 0 37 0 0,0 0 186 0 0,0 0 60 0 0,0 0-103 0 0,0 0-171 0 0,0 0-226 0 0,0 0-194 0 0,0 0-196 0 0,0 0-179 0 0,-8-1-93 0 0,-22-3-57 0 0,28 4-340 0 0,0 0 0 0 0,0 1-1 0 0,0-1 1 0 0,0 1 0 0 0,0-1 0 0 0,1 1-1 0 0,-1 0 1 0 0,0 0 0 0 0,0 0 0 0 0,0 0-1 0 0,1 0 1 0 0,-1 0 0 0 0,0 0 0 0 0,1 1-1 0 0,-1-1 1 0 0,1 0 0 0 0,0 1 0 0 0,-1-1-1 0 0,1 1 1 0 0,0 0 0 0 0,0 0 0 0 0,0-1-1 0 0,-1 3-82 0 0,0-1 147 0 0,-5 7 20 0 0,1 0-1 0 0,0 0 1 0 0,1 1 0 0 0,0 0-1 0 0,0 0 1 0 0,1 0 0 0 0,0 1 0 0 0,1-1-1 0 0,1 1 1 0 0,0 0 0 0 0,0 0-1 0 0,1 0 1 0 0,1 0 0 0 0,0 0 0 0 0,1 7-167 0 0,1-14 62 0 0,0 1 0 0 0,0 0 0 0 0,0-1 1 0 0,1 0-1 0 0,0 1 0 0 0,0-1 1 0 0,1 0-1 0 0,-1-1 0 0 0,1 1 1 0 0,0 0-1 0 0,0-1 0 0 0,1 0 1 0 0,-1 0-1 0 0,1-1 0 0 0,0 1 1 0 0,0-1-1 0 0,0 0 0 0 0,0 0 1 0 0,1 0-1 0 0,-1-1 0 0 0,1 0 1 0 0,0 0-1 0 0,-1 0 0 0 0,1-1 1 0 0,0 0-1 0 0,3 0-62 0 0,-4 0 86 0 0,0-1 0 0 0,0 1 0 0 0,0-1 0 0 0,0 0 0 0 0,0 0 0 0 0,0-1 0 0 0,0 0 0 0 0,-1 0 0 0 0,1 0 0 0 0,0 0 0 0 0,0-1 0 0 0,-1 0 0 0 0,1 0 0 0 0,-1 0 1 0 0,1 0-1 0 0,-1-1 0 0 0,0 1 0 0 0,0-1 0 0 0,0 0 0 0 0,0-1 0 0 0,-1 1 0 0 0,1-1 0 0 0,-1 1 0 0 0,0-1 0 0 0,1-2-86 0 0,2-2 79 0 0,0-1 1 0 0,-1-1-1 0 0,-1 1 0 0 0,1-1 0 0 0,-2 0 1 0 0,1 1-1 0 0,-1-2 0 0 0,-1 1 1 0 0,0 0-1 0 0,0-1 0 0 0,-1 1 1 0 0,0 0-1 0 0,-1-9-79 0 0,0 7 4 0 0,-1 0-1 0 0,0 0 1 0 0,0 0 0 0 0,-1 0 0 0 0,-1 0 0 0 0,0 0 0 0 0,-1 1-1 0 0,0 0 1 0 0,-1 0 0 0 0,0 0 0 0 0,-1 0 0 0 0,0 1-1 0 0,0 0 1 0 0,-2-1-4 0 0,5 4-141 0 0,-1 1 1 0 0,0 0-1 0 0,-1 0 0 0 0,1 0 0 0 0,-1 0 0 0 0,0 1 0 0 0,-1 0 0 0 0,1 0 1 0 0,-1 0-1 0 0,0 1 0 0 0,0 0 0 0 0,-1 0 0 0 0,1 0 0 0 0,-1 1 1 0 0,1 0-1 0 0,-1 0 0 0 0,0 1 0 0 0,-1 0 0 0 0,1 0 0 0 0,0 1 1 0 0,0 0-1 0 0,-1 0 0 0 0,-5 0 141 0 0,-12 13-3157 0 0,14 1-3121 0 0,6-5-4796 0 0</inkml:trace>
  <inkml:trace contextRef="#ctx0" brushRef="#br0" timeOffset="4054.569">4215 973 8714 0 0,'0'0'2272'0'0,"0"0"-687"0"0,0 0-200 0 0,0 0 141 0 0,0 0 108 0 0,0 0-110 0 0,0 0-361 0 0,0 0-410 0 0,0 0-285 0 0,0 0-126 0 0,0 0-9 0 0,0 0 30 0 0,0 0 10 0 0,9-22-8 0 0,48-107 288 0 0,67-136 474 0 0,-111 357-2073 0 0,-13-83 958 0 0,1-1 0 0 0,0 1 0 0 0,0-1 0 0 0,1 1 0 0 0,0-1 0 0 0,1 0 0 0 0,-1 0 0 0 0,2 0 0 0 0,-1 0 0 0 0,1-1 0 0 0,0 1 0 0 0,1-1 0 0 0,0 0 0 0 0,0 0 0 0 0,0-1 0 0 0,1 1 0 0 0,0-1 0 0 0,0 0 0 0 0,1-1 0 0 0,0 0 0 0 0,-1 0-1 0 0,2 0 1 0 0,-1-1 0 0 0,1 0 0 0 0,-1 0 0 0 0,1-1 0 0 0,0 0 0 0 0,0 0 0 0 0,0-1 0 0 0,1 0 0 0 0,3 0-12 0 0,-7-2 55 0 0,-1 0 0 0 0,0 0-1 0 0,0-1 1 0 0,0 1 0 0 0,0-1 0 0 0,0 0-1 0 0,0-1 1 0 0,0 1 0 0 0,0 0-1 0 0,-1-1 1 0 0,1 0 0 0 0,0 0 0 0 0,-1 0-1 0 0,1-1 1 0 0,-1 1 0 0 0,0-1 0 0 0,0 1-1 0 0,0-1 1 0 0,0 0 0 0 0,0 0-1 0 0,-1-1 1 0 0,1 1 0 0 0,-1-1 0 0 0,0 1-1 0 0,0-2-54 0 0,12-15 188 0 0,-2-1 0 0 0,-1-1 0 0 0,0 0 0 0 0,-2 0 0 0 0,0-1 0 0 0,-2 0 0 0 0,0-1-1 0 0,2-18-187 0 0,-9-20-192 0 0,0 61 127 0 0,0 1 0 0 0,0-1-1 0 0,0 1 1 0 0,0 0-1 0 0,0-1 1 0 0,0 1 0 0 0,0-1-1 0 0,-1 1 1 0 0,1 0-1 0 0,0-1 1 0 0,0 1-1 0 0,0 0 1 0 0,-1-1 0 0 0,1 1-1 0 0,0 0 1 0 0,0-1-1 0 0,-1 1 1 0 0,1 0 0 0 0,0-1-1 0 0,-1 1 1 0 0,1 0-1 0 0,0 0 1 0 0,-1-1 0 0 0,1 1-1 0 0,0 0 1 0 0,-1 0-1 0 0,1 0 1 0 0,0 0 0 0 0,-1-1-1 0 0,1 1 1 0 0,-1 0-1 0 0,1 0 1 0 0,0 0-1 0 0,-1 0 1 0 0,1 0 0 0 0,-1 0-1 0 0,1 0 1 0 0,-1 0-1 0 0,1 0 1 0 0,0 0 0 0 0,-1 0-1 0 0,1 0 1 0 0,-1 1-1 0 0,1-1 1 0 0,0 0 0 0 0,-1 0-1 0 0,1 0 1 0 0,0 1-1 0 0,-1-1 1 0 0,1 0 0 0 0,0 0-1 0 0,-1 1 1 0 0,1-1-1 0 0,0 0 1 0 0,-1 0 0 0 0,1 1-1 0 0,0-1 1 0 0,0 0-1 0 0,-1 1 1 0 0,1-1-1 0 0,0 1 67 0 0,-13 9-9567 0 0,9-2-2411 0 0</inkml:trace>
  <inkml:trace contextRef="#ctx0" brushRef="#br0" timeOffset="21383.398">7955 100 8802 0 0,'0'0'1950'0'0,"0"0"-385"0"0,0 0-150 0 0,0 0 91 0 0,0 0 41 0 0,0 0-157 0 0,0 0-330 0 0,0 0-332 0 0,0 0-248 0 0,0 0-155 0 0,0 0-69 0 0,0 0 14 0 0,0 0 55 0 0,1 6 81 0 0,11 160 3053 0 0,-10 166-3459 0 0,-3-295 31 0 0,-1-1-1 0 0,-1 1 1 0 0,-3-1 0 0 0,-7 31-31 0 0,5-59 546 0 0,11-35-339 0 0,7 3-226 0 0,2-1 0 0 0,0 1 0 0 0,1 1-1 0 0,2 1 1 0 0,0 0 0 0 0,2 0 0 0 0,0 2-1 0 0,1 0 1 0 0,1 1 0 0 0,1 1 0 0 0,1 1 0 0 0,17-12 19 0 0,-28 21-22 0 0,0 1 1 0 0,0 0 0 0 0,1 0-1 0 0,-1 1 1 0 0,1 1 0 0 0,1 0-1 0 0,-1 0 1 0 0,1 1 0 0 0,0 1-1 0 0,0 0 1 0 0,0 0 0 0 0,0 1-1 0 0,8 0 22 0 0,-18 2 1 0 0,0 1-1 0 0,0-1 1 0 0,0 0-1 0 0,0 1 1 0 0,0 0-1 0 0,0-1 1 0 0,0 1-1 0 0,0 0 1 0 0,0 0-1 0 0,0 0 1 0 0,0 0-1 0 0,-1 0 1 0 0,1 1-1 0 0,0-1 1 0 0,-1 0-1 0 0,1 1 1 0 0,-1-1-1 0 0,0 1 1 0 0,1 0-1 0 0,-1-1 1 0 0,0 1-1 0 0,0 0 1 0 0,0 0-1 0 0,0 0 1 0 0,0 0-1 0 0,-1 0 1 0 0,1 0-1 0 0,-1 0 1 0 0,1 0-1 0 0,-1 0 1 0 0,1 0-1 0 0,-1 1 0 0 0,3 70 56 0 0,-7-53-15 0 0,-1 0 1 0 0,-1 0-1 0 0,-1 0 0 0 0,-1 0 0 0 0,0-1 0 0 0,-2-1 0 0 0,0 1 0 0 0,-1-2 1 0 0,-1 1-1 0 0,-7 7-41 0 0,15-19 26 0 0,-2 4-4 0 0,-1 0 1 0 0,0-1 0 0 0,0 0 0 0 0,-1 0 0 0 0,-1-1-1 0 0,1 0 1 0 0,-1 0 0 0 0,0-1 0 0 0,-1 0 0 0 0,0-1-1 0 0,0 0 1 0 0,0-1 0 0 0,-1 0 0 0 0,1 0 0 0 0,-1-1-1 0 0,0-1 1 0 0,-1 0 0 0 0,1 0 0 0 0,-1-1-1 0 0,1 0 1 0 0,-1-1 0 0 0,0-1-23 0 0,-56-16-693 0 0,49-27-2544 0 0,23 5-2970 0 0,6 15-2600 0 0,-5 15 888 0 0</inkml:trace>
  <inkml:trace contextRef="#ctx0" brushRef="#br0" timeOffset="21799.565">8592 82 9786 0 0,'0'0'2227'0'0,"0"0"-425"0"0,0 0-167 0 0,0 0 39 0 0,0 0-15 0 0,0 0-172 0 0,0 0-307 0 0,0 0-331 0 0,0 0-250 0 0,0 0-159 0 0,0 0-85 0 0,0 0-83 0 0,0 0-53 0 0,-5 22 509 0 0,6 84-198 0 0,-4 0 0 0 0,-5-1 1 0 0,-5 1-1 0 0,-4-2 0 0 0,-6 3-530 0 0,5 9 0 0 0,18-115-68 0 0,0-1-14 0 0,0 0-47 0 0,0 0-55 0 0,0 0-54 0 0,0 0-65 0 0,7-11-1525 0 0,7-12-1743 0 0,-9 13 381 0 0,2 0-3330 0 0,-2 5-4930 0 0</inkml:trace>
  <inkml:trace contextRef="#ctx0" brushRef="#br0" timeOffset="22271.736">8675 737 3113 0 0,'0'0'2390'0'0,"0"0"-107"0"0,0 0-150 0 0,0 0-44 0 0,0 0-45 0 0,0 0-162 0 0,0 0-234 0 0,0 0-293 0 0,0 0-252 0 0,0 0-171 0 0,0 0-106 0 0,0 0-86 0 0,32 9-65 0 0,98 24-60 0 0,-128-32-578 0 0,1 0 1 0 0,-1 0 0 0 0,1 0 0 0 0,0 0-1 0 0,-1-1 1 0 0,1 1 0 0 0,0-1 0 0 0,0 1-1 0 0,0-1 1 0 0,-1 0 0 0 0,1 0 0 0 0,0-1-1 0 0,0 1 1 0 0,-1 0 0 0 0,1-1-1 0 0,0 0 1 0 0,0 1 0 0 0,-1-1 0 0 0,1 0-1 0 0,-1 0 1 0 0,1-1 0 0 0,1 0-38 0 0,5-4 183 0 0,1 2-101 0 0,1 0 0 0 0,0-1 0 0 0,-1-1 0 0 0,0 1 0 0 0,0-2-1 0 0,0 1 1 0 0,-1-1 0 0 0,0-1 0 0 0,-1 0 0 0 0,1 0 0 0 0,-2 0 0 0 0,1-1-1 0 0,-1-1 1 0 0,0 1 0 0 0,-1-1 0 0 0,0 0 0 0 0,-1 0 0 0 0,0-1-1 0 0,0 0 1 0 0,-1 0 0 0 0,-1 0 0 0 0,0 0 0 0 0,0 0 0 0 0,-1-6-82 0 0,-2 14-3 0 0,0 1 1 0 0,0 0 0 0 0,-1-1-1 0 0,1 1 1 0 0,-1 0 0 0 0,0-1-1 0 0,1 1 1 0 0,-1 0 0 0 0,0-1-1 0 0,0 1 1 0 0,-1 0 0 0 0,1 0-1 0 0,0 0 1 0 0,-1 0 0 0 0,1 0-1 0 0,-1 0 1 0 0,0 1 0 0 0,0-1-1 0 0,1 1 1 0 0,-1-1 0 0 0,0 1-1 0 0,0-1 1 0 0,-1 1 0 0 0,1 0-1 0 0,0 0 1 0 0,0 0 0 0 0,0 0-1 0 0,-1 0 1 0 0,1 1-1 0 0,-1-1 1 0 0,1 1 0 0 0,0 0-1 0 0,-1-1 1 0 0,1 1 0 0 0,-2 0 2 0 0,-87 16-338 0 0,77-10 312 0 0,-1 1 1 0 0,1 1-1 0 0,1 0 1 0 0,0 0-1 0 0,0 2 1 0 0,1 0-1 0 0,0 0 1 0 0,0 1 0 0 0,1 0-1 0 0,1 1 1 0 0,0 0-1 0 0,1 1 1 0 0,0 0-1 0 0,0 1 1 0 0,2 0-1 0 0,0 0 1 0 0,0 0 0 0 0,2 1-1 0 0,-1 0 1 0 0,2 0-1 0 0,0 0 1 0 0,1 1-1 0 0,1 0 1 0 0,-1 11 25 0 0,5-21-5 0 0,0 0 0 0 0,0-1 0 0 0,1 0 0 0 0,0 0 0 0 0,0 0 0 0 0,0 0-1 0 0,1 0 1 0 0,-1 0 0 0 0,1-1 0 0 0,0 0 0 0 0,0 0 0 0 0,1 0 0 0 0,-1 0 0 0 0,1 0 0 0 0,0-1 0 0 0,0 0 0 0 0,0 0 0 0 0,0-1 0 0 0,1 1 0 0 0,-1-1 0 0 0,1 0 0 0 0,-1-1 0 0 0,1 1 0 0 0,0-1 0 0 0,0 0-1 0 0,0 0 1 0 0,5-1 5 0 0,-4 2-5 0 0,10 1-146 0 0,1 0-1 0 0,-1-1 0 0 0,1 0 0 0 0,0-2 0 0 0,-1 0 0 0 0,1-1 0 0 0,0-1 0 0 0,-1-1 0 0 0,1 0 0 0 0,11-4 152 0 0,54-24-10032 0 0,-68 24-1481 0 0</inkml:trace>
  <inkml:trace contextRef="#ctx0" brushRef="#br0" timeOffset="22841.025">9213 881 4137 0 0,'0'0'3166'0'0,"0"0"-907"0"0,0 0-205 0 0,0 0 54 0 0,0 0-135 0 0,0 0-222 0 0,0 0-298 0 0,0 0-308 0 0,0 0-228 0 0,0 0-113 0 0,0 0-46 0 0,0 0-38 0 0,0 0-17 0 0,3 3-48 0 0,-3-3-628 0 0,1 1 0 0 0,-1-1 0 0 0,1 1 0 0 0,-1 0 1 0 0,1-1-1 0 0,0 0 0 0 0,-1 1 0 0 0,1-1 0 0 0,0 1 1 0 0,-1-1-1 0 0,1 0 0 0 0,0 1 0 0 0,0-1 0 0 0,-1 0 1 0 0,1 0-1 0 0,0 0 0 0 0,0 1 0 0 0,-1-1 1 0 0,1 0-1 0 0,0 0 0 0 0,0 0 0 0 0,0 0 0 0 0,-1 0 1 0 0,1-1-1 0 0,0 1 0 0 0,0 0 0 0 0,-1 0 0 0 0,1 0 1 0 0,0-1-1 0 0,0 1 0 0 0,-1 0 0 0 0,1-1 0 0 0,0 1 1 0 0,-1-1-1 0 0,1 1 0 0 0,0-1 0 0 0,-1 1 0 0 0,1-1 1 0 0,-1 1-1 0 0,1-1 0 0 0,-1 1 0 0 0,1-1 0 0 0,-1 0 1 0 0,1 1-1 0 0,-1-1 0 0 0,0 0 0 0 0,1 0 0 0 0,-1 1 1 0 0,0-1-1 0 0,0 0 0 0 0,1 0 0 0 0,-1 1 1 0 0,0-1-1 0 0,0 0 0 0 0,0 0 0 0 0,0 1 0 0 0,0-1 1 0 0,0 0-1 0 0,0 0 0 0 0,0 0 0 0 0,0 1 0 0 0,-1-1 1 0 0,1 0-1 0 0,0 0-27 0 0,0 0 2 0 0,122-243 1111 0 0,-117 235-1108 0 0,1 0 0 0 0,0 0-1 0 0,0 1 1 0 0,0 0 0 0 0,1 0-1 0 0,0 1 1 0 0,1 0 0 0 0,0 0-1 0 0,0 0 1 0 0,0 1 0 0 0,1 1-1 0 0,1-1-4 0 0,-10 5-6 0 0,1 1 0 0 0,0-1 0 0 0,0 0 0 0 0,-1 1 0 0 0,1 0 0 0 0,0-1 0 0 0,0 1-1 0 0,0-1 1 0 0,0 1 0 0 0,-1 0 0 0 0,1 0 0 0 0,0 0 0 0 0,0-1 0 0 0,0 1 0 0 0,0 0 0 0 0,0 0 0 0 0,0 0-1 0 0,0 0 1 0 0,0 0 0 0 0,0 1 0 0 0,0-1 0 0 0,-1 0 0 0 0,1 0 0 0 0,0 1 0 0 0,0-1 0 0 0,0 0 0 0 0,0 1-1 0 0,0-1 1 0 0,-1 1 0 0 0,1-1 0 0 0,0 1 0 0 0,0-1 0 0 0,-1 1 0 0 0,1 0 0 0 0,-1-1 0 0 0,1 1 0 0 0,0 0-1 0 0,-1-1 1 0 0,1 1 0 0 0,-1 0 0 0 0,1 0 0 0 0,-1 0 0 0 0,0-1 0 0 0,1 1 0 0 0,-1 1 6 0 0,2 46-32 0 0,-3-30 73 0 0,-16 169 31 0 0,32-109-49 0 0,-13-77-21 0 0,0 0 1 0 0,-1 0 0 0 0,1-1 0 0 0,0 1 0 0 0,-1 0 0 0 0,1-1 0 0 0,0 1-1 0 0,0-1 1 0 0,-1 0 0 0 0,1 1 0 0 0,0-1 0 0 0,0 0 0 0 0,0 0 0 0 0,0 0-1 0 0,-1 0 1 0 0,1-1 0 0 0,0 1 0 0 0,0 0 0 0 0,0-1 0 0 0,-1 1 0 0 0,1-1-1 0 0,0 0 1 0 0,0 1 0 0 0,-1-1 0 0 0,1 0 0 0 0,-1 0 0 0 0,1 0 0 0 0,-1 0-1 0 0,1-1 1 0 0,-1 1 0 0 0,0 0 0 0 0,1 0 0 0 0,-1-1 0 0 0,0 1 0 0 0,0-1-3 0 0,164-185 130 0 0,-153 173-136 0 0,0 0-1 0 0,1 1 0 0 0,1 1 1 0 0,0 0-1 0 0,1 0 0 0 0,0 2 1 0 0,0 0-1 0 0,1 1 0 0 0,1 0 1 0 0,0 1-1 0 0,0 1 0 0 0,0 1 1 0 0,7-2 6 0 0,32 2-58 0 0,-52 49 176 0 0,-49 141 263 0 0,45-55-250 0 0,16-91-436 0 0,-9-33-3354 0 0,1-4-3680 0 0,-4-1-5058 0 0</inkml:trace>
  <inkml:trace contextRef="#ctx0" brushRef="#br0" timeOffset="19718.381">5544 947 0 0 0,'0'0'864'0'0,"0"0"275"0"0,0 0 321 0 0,0 0 330 0 0,0 0 157 0 0,0 0-88 0 0,0 0-256 0 0,0 0-304 0 0,0 0-275 0 0,0 0-167 0 0,28-34-108 0 0,88-108-58 0 0,-66 64 713 0 0,-43 62-706 0 0,-2 0 0 0 0,0-1 0 0 0,0 1-1 0 0,-2-1 1 0 0,0 0 0 0 0,-1 0 0 0 0,0 0 0 0 0,-2-1-698 0 0,0 18 300 0 0,0 0-77 0 0,0 0-77 0 0,0 0-67 0 0,-1 26-243 0 0,0 484 912 0 0,1-182-615 0 0,0-328-87 0 0,0-1-1 0 0,-1 1 0 0 0,1 0 0 0 0,-1 0 0 0 0,1 0 0 0 0,0 0 0 0 0,-1 0 0 0 0,1 0 0 0 0,-1 0 1 0 0,1 0-1 0 0,0 0 0 0 0,-1 0 0 0 0,1 0 0 0 0,-1 0 0 0 0,1 0 0 0 0,0 0 0 0 0,-1 0 1 0 0,1 0-1 0 0,-1 0 0 0 0,1 0 0 0 0,0 0 0 0 0,-1 1 0 0 0,1-1 0 0 0,-1 0 0 0 0,1 0 1 0 0,0 0-1 0 0,-1 1 0 0 0,1-1 0 0 0,0 0 0 0 0,0 0 0 0 0,-1 1 0 0 0,1-1 0 0 0,0 0 0 0 0,0 1 1 0 0,-1-1-1 0 0,1 1-45 0 0,-5-53 25 0 0,2 1 0 0 0,2 0 0 0 0,2-1 1 0 0,3 1-1 0 0,2 0 0 0 0,2 0 0 0 0,2 1 0 0 0,2 0 1 0 0,3 1-1 0 0,2 0 0 0 0,14-26-25 0 0,-20 48-5 0 0,1 1-1 0 0,1 0 1 0 0,1 1 0 0 0,2 0-1 0 0,0 1 1 0 0,2 1 0 0 0,1 0-1 0 0,0 2 1 0 0,1 0 0 0 0,2 1-1 0 0,0 1 1 0 0,1 2 0 0 0,25-16 5 0 0,-44 30-7 0 0,0 0 0 0 0,1 0 0 0 0,-1 0 0 0 0,1 0 0 0 0,0 1 0 0 0,0 0 0 0 0,0 0 0 0 0,0 0 0 0 0,0 1 0 0 0,0-1 0 0 0,0 1 0 0 0,0 0 0 0 0,1 1 0 0 0,-1-1 0 0 0,0 1 0 0 0,1 0 0 0 0,-1 1 1 0 0,0-1-1 0 0,0 1 0 0 0,1 0 0 0 0,-1 0 0 0 0,0 1 0 0 0,0 0 0 0 0,0 0 0 0 0,0 0 0 0 0,0 0 0 0 0,-1 1 0 0 0,1-1 0 0 0,-1 1 0 0 0,1 0 0 0 0,-1 1 0 0 0,3 2 7 0 0,-1 8 21 0 0,-1 1-1 0 0,0 0 1 0 0,-1 0 0 0 0,0 0-1 0 0,-1 0 1 0 0,-1 1-1 0 0,-1-1 1 0 0,0 1 0 0 0,-1-1-1 0 0,0 1 1 0 0,-1-1-1 0 0,-1 1 1 0 0,-1-1 0 0 0,0 0-1 0 0,-1 0 1 0 0,0 0-1 0 0,-1 0 1 0 0,-1-1 0 0 0,-1 1-1 0 0,0-2 1 0 0,0 1 0 0 0,-2-1-1 0 0,1 0 1 0 0,-2-1-1 0 0,0 0 1 0 0,0 0 0 0 0,-1-1-1 0 0,0 0 1 0 0,-1-1-1 0 0,0 0 1 0 0,-1-1 0 0 0,0-1-1 0 0,-4 2-20 0 0,7-4-23 0 0,-1-1 0 0 0,0 0-1 0 0,-1 0 1 0 0,1-1 0 0 0,-1-1-1 0 0,0 0 1 0 0,0 0 0 0 0,0-1-1 0 0,0-1 1 0 0,0 0-1 0 0,0-1 1 0 0,0 0 0 0 0,-1-1-1 0 0,-5-1 24 0 0,15 1-97 0 0,1 1 0 0 0,-1-2 0 0 0,0 1 0 0 0,1 0 0 0 0,-1-1-1 0 0,1 1 1 0 0,-1-1 0 0 0,1 1 0 0 0,0-1 0 0 0,0 0-1 0 0,0 0 1 0 0,0 0 0 0 0,0-1 0 0 0,0 1 0 0 0,0 0-1 0 0,1-1 1 0 0,-1 1 0 0 0,1-1 0 0 0,0 1 0 0 0,0-1-1 0 0,0 0 1 0 0,0 1 0 0 0,0-3 97 0 0,-1-18-3655 0 0,8 1-3595 0 0,-1 14-3803 0 0</inkml:trace>
  <inkml:trace contextRef="#ctx0" brushRef="#br0" timeOffset="20443.289">6341 1009 3665 0 0,'0'0'763'0'0,"0"0"-321"0"0,0 0 211 0 0,0 0 501 0 0,0 0 465 0 0,0 0 82 0 0,0 0-182 0 0,0 0-228 0 0,0 0-204 0 0,0 0-134 0 0,0 0-75 0 0,0 0-33 0 0,0 0 19 0 0,20-2-6 0 0,64-9-39 0 0,-24-13 1239 0 0,-39 7-1666 0 0,0-1 0 0 0,-1-1 0 0 0,-1 0 1 0 0,-1-2-1 0 0,-1 0 0 0 0,-1-1 0 0 0,0 0 0 0 0,11-25-392 0 0,-8 18 143 0 0,-10 15-91 0 0,58-105 237 0 0,-48 32-19 0 0,-19 86-269 0 0,0 0 1 0 0,-1 0-1 0 0,1 0 0 0 0,0 0 1 0 0,0 0-1 0 0,0 0 1 0 0,-1 0-1 0 0,1 0 0 0 0,-1 0 1 0 0,1 0-1 0 0,-1 0 0 0 0,1 0 1 0 0,-1 1-1 0 0,1-1 0 0 0,-1 0 1 0 0,0 0-1 0 0,1 1 1 0 0,-1-1-1 0 0,0 0 0 0 0,0 1 1 0 0,1-1-1 0 0,-1 0 0 0 0,0 1 1 0 0,0-1-1 0 0,0 1 0 0 0,0 0 1 0 0,0-1-1 0 0,0 1 1 0 0,0 0-1 0 0,0-1 0 0 0,0 1 1 0 0,0 0-1 0 0,0 0 0 0 0,0 0 1 0 0,0 0-1 0 0,0 0 0 0 0,0 0 1 0 0,0 0-1 0 0,0 0 0 0 0,0 1 1 0 0,1-1-1 0 0,-1 0 1 0 0,0 0-1 0 0,0 1 0 0 0,0-1 1 0 0,0 1-2 0 0,-46 18-375 0 0,42-16 360 0 0,0-1 0 0 0,0 1 1 0 0,1 0-1 0 0,0 0 0 0 0,-1 1 1 0 0,1-1-1 0 0,0 1 0 0 0,1 0 0 0 0,-1 0 1 0 0,1 0-1 0 0,0 1 0 0 0,0-1 0 0 0,0 1 1 0 0,0-1-1 0 0,1 1 0 0 0,0 0 0 0 0,0 0 1 0 0,0 0-1 0 0,0 4 15 0 0,3-7-5 0 0,0-1-1 0 0,1 1 1 0 0,-1-1 0 0 0,1 0 0 0 0,-1 1-1 0 0,1-1 1 0 0,0 0 0 0 0,0 0 0 0 0,-1 0-1 0 0,1 0 1 0 0,0 0 0 0 0,0-1 0 0 0,0 1-1 0 0,0-1 1 0 0,0 1 0 0 0,0-1 0 0 0,0 1 0 0 0,0-1-1 0 0,0 0 1 0 0,0 0 0 0 0,0 0 0 0 0,0 0-1 0 0,0-1 1 0 0,0 1 0 0 0,0-1 0 0 0,1 1 5 0 0,3 0 7 0 0,198 0 138 0 0,-202 0-133 0 0,0 0 0 0 0,-1 0-1 0 0,1 0 1 0 0,-1 1 0 0 0,1-1 0 0 0,0 1 0 0 0,-1-1-1 0 0,1 1 1 0 0,-1 0 0 0 0,1-1 0 0 0,-1 1 0 0 0,0 0-1 0 0,1 0 1 0 0,-1 0 0 0 0,0 0 0 0 0,0 0 0 0 0,1 1-1 0 0,-1-1 1 0 0,0 0 0 0 0,0 0 0 0 0,0 1 0 0 0,-1-1 0 0 0,1 1-1 0 0,0-1 1 0 0,0 1 0 0 0,-1-1 0 0 0,1 1 0 0 0,-1-1-1 0 0,1 1 1 0 0,-1 0 0 0 0,0-1 0 0 0,0 1 0 0 0,1-1-1 0 0,-1 1 1 0 0,0 0 0 0 0,-1-1 0 0 0,1 1 0 0 0,0 0-1 0 0,0-1 1 0 0,-1 1 0 0 0,1 0-12 0 0,-18 71 465 0 0,10-56-430 0 0,1 0 1 0 0,1 1-1 0 0,1 0 0 0 0,1 0 0 0 0,0 0 0 0 0,1 1 0 0 0,0 13-35 0 0,3-30-23 0 0,0-1 0 0 0,1 1 0 0 0,-1 0 1 0 0,0 0-1 0 0,1 0 0 0 0,-1-1 0 0 0,1 1 1 0 0,0 0-1 0 0,0-1 0 0 0,0 1 0 0 0,0 0 1 0 0,0-1-1 0 0,0 1 0 0 0,0-1 0 0 0,0 1 0 0 0,0-1 1 0 0,1 0-1 0 0,-1 0 0 0 0,0 1 0 0 0,1-1 1 0 0,-1 0-1 0 0,1 0 0 0 0,0 0 0 0 0,-1-1 0 0 0,1 1 1 0 0,0 0-1 0 0,-1 0 0 0 0,1-1 0 0 0,0 1 1 0 0,0-1-1 0 0,0 0 0 0 0,-1 0 0 0 0,1 1 0 0 0,0-1 1 0 0,0 0-1 0 0,0-1 0 0 0,0 1 0 0 0,0 0 1 0 0,-1 0-1 0 0,1-1 0 0 0,1 0 23 0 0,77-19-2488 0 0,-12-14-5229 0 0,-46 23 1704 0 0,-7 5-2514 0 0</inkml:trace>
  <inkml:trace contextRef="#ctx0" brushRef="#br0" timeOffset="20906.971">7471 546 7722 0 0,'0'0'2843'0'0,"0"0"-980"0"0,0 0-620 0 0,0 0-172 0 0,0 0-7 0 0,0 0 3 0 0,0 0-72 0 0,0 0-168 0 0,0 0-174 0 0,0 0-147 0 0,-31 30-128 0 0,-98 95-84 0 0,76-49 33 0 0,48-62-254 0 0,2-6-23 0 0,-1 1-1 0 0,2-1 1 0 0,-1 1 0 0 0,1 0 0 0 0,0 0 0 0 0,1 0-1 0 0,0 0 1 0 0,1 0 0 0 0,0 0 0 0 0,0 0-1 0 0,0 0 1 0 0,2 3-50 0 0,1-8 63 0 0,1 0 0 0 0,-1 0 0 0 0,1-1 0 0 0,0 0 1 0 0,0 0-1 0 0,0 0 0 0 0,0 0 0 0 0,1-1 0 0 0,-1 1 0 0 0,1-1 0 0 0,0 0 0 0 0,-1-1 0 0 0,1 1 0 0 0,0-1 0 0 0,0 0 0 0 0,0 0 0 0 0,0 0 0 0 0,0-1 0 0 0,0 0 0 0 0,0 0 0 0 0,0 0 0 0 0,0 0 0 0 0,0-1 0 0 0,0 0 0 0 0,0 0 1 0 0,0 0-1 0 0,0-1 0 0 0,-1 0 0 0 0,2 0-63 0 0,5-4 109 0 0,1 0 1 0 0,-1-1 0 0 0,0 0-1 0 0,-1-1 1 0 0,0 0 0 0 0,0-1 0 0 0,-1 0-1 0 0,0 0 1 0 0,0-1 0 0 0,-1 0-1 0 0,-1-1 1 0 0,0 0 0 0 0,0 0 0 0 0,-1 0-1 0 0,0-1 1 0 0,-1 0 0 0 0,0 0-1 0 0,-1-1 1 0 0,1-5-110 0 0,-3 13-43 0 0,0 0 1 0 0,0 0-1 0 0,0 0 1 0 0,0 0-1 0 0,-1 0 0 0 0,0 0 1 0 0,0-1-1 0 0,0 1 0 0 0,-1 0 1 0 0,0-1-1 0 0,0 1 0 0 0,0 0 1 0 0,-1-1-1 0 0,1 1 0 0 0,-1 0 1 0 0,-1-1-1 0 0,1 1 1 0 0,-1 0-1 0 0,0 0 0 0 0,0 0 1 0 0,0 0-1 0 0,0 1 0 0 0,-1-1 1 0 0,0 1-1 0 0,0-1 0 0 0,-1 1 1 0 0,1 0-1 0 0,-1 0 0 0 0,0 0 1 0 0,0 1-1 0 0,0-1 1 0 0,0 1-1 0 0,0 0 0 0 0,-1 0 1 0 0,0 1-1 0 0,1-1 0 0 0,-1 1 1 0 0,0 0-1 0 0,0 0 0 0 0,-4 0 43 0 0,-21 1-2646 0 0,11 5-4731 0 0,7-1-4114 0 0</inkml:trace>
  <inkml:trace contextRef="#ctx0" brushRef="#br0" timeOffset="28042.835">12999 233 1592 0 0,'0'0'3928'0'0,"0"0"-1273"0"0,0 0-520 0 0,0 0-105 0 0,0 0-55 0 0,0 0-99 0 0,0 0-177 0 0,0 0-269 0 0,0 0-258 0 0,0 0-201 0 0,0 0-167 0 0,0 0-110 0 0,0 0-78 0 0,-11-17-77 0 0,-38-49-94 0 0,18 46 234 0 0,23 18-623 0 0,-1 0 1 0 0,0 1-1 0 0,1 0 1 0 0,-1 0-1 0 0,0 1 1 0 0,0 1-1 0 0,0-1 0 0 0,1 1 1 0 0,-1 1-1 0 0,0 0 1 0 0,1 0-1 0 0,-1 0 0 0 0,1 1 1 0 0,0 1-1 0 0,0-1 1 0 0,0 1-1 0 0,0 1 0 0 0,0-1 1 0 0,1 1-1 0 0,0 1 1 0 0,0-1-1 0 0,1 1 1 0 0,-1 0-1 0 0,-2 5-56 0 0,-1 0-9 0 0,1 0-1 0 0,0 1 1 0 0,1-1 0 0 0,0 2 0 0 0,1-1-1 0 0,0 1 1 0 0,1 0 0 0 0,0 1 0 0 0,2-1-1 0 0,-1 1 1 0 0,2 0 0 0 0,-1 0 0 0 0,2 0-1 0 0,-1 13 10 0 0,2-22-5 0 0,1 0 0 0 0,-1 0 0 0 0,1 0 0 0 0,0-1 0 0 0,1 1 0 0 0,-1 0-1 0 0,1 0 1 0 0,0-1 0 0 0,0 1 0 0 0,0 0 0 0 0,1-1 0 0 0,0 1 0 0 0,0-1 0 0 0,0 1-1 0 0,0-1 1 0 0,1 0 0 0 0,-1 0 0 0 0,1 0 0 0 0,0 0 0 0 0,0-1 0 0 0,1 1 0 0 0,-1-1-1 0 0,1 0 1 0 0,0 0 0 0 0,-1 0 0 0 0,1 0 0 0 0,1-1 0 0 0,-1 1 0 0 0,0-1 0 0 0,0 0-1 0 0,1-1 1 0 0,1 2 5 0 0,6-1 28 0 0,1 0 0 0 0,-1-1 0 0 0,0 0 0 0 0,0-1 0 0 0,1-1 0 0 0,-1 1 0 0 0,0-2 0 0 0,0 0 0 0 0,0 0 0 0 0,0-1 0 0 0,0-1 0 0 0,-1 0 0 0 0,1 0 0 0 0,-1-1 0 0 0,0-1 0 0 0,0 0 0 0 0,-1 0 0 0 0,0-1 0 0 0,7-6-28 0 0,10-9 62 0 0,-2 0 0 0 0,0-2-1 0 0,-2 0 1 0 0,0-2 0 0 0,-2-1 0 0 0,10-16-62 0 0,71-77 138 0 0,-137 245 263 0 0,20-48-334 0 0,3 1 1 0 0,3 0-1 0 0,4 1 0 0 0,3 13-67 0 0,-3 47 106 0 0,-16 35-141 0 0,19-159 247 0 0,-1-2-1630 0 0,8-27-2777 0 0,-2 5-1341 0 0,0 4-6376 0 0</inkml:trace>
  <inkml:trace contextRef="#ctx0" brushRef="#br0" timeOffset="26665.608">11991 214 1224 0 0,'0'0'1491'0'0,"0"0"36"0"0,0 0 290 0 0,0 0 330 0 0,0 0 92 0 0,0 0-136 0 0,0 0-336 0 0,0 0-349 0 0,0 0-217 0 0,0 0-167 0 0,0 0-137 0 0,0 0-138 0 0,0 0-103 0 0,-6-2-137 0 0,4 0-514 0 0,0 1 58 0 0,0 0 0 0 0,0 0 1 0 0,0 0-1 0 0,0 0 0 0 0,0 0 0 0 0,0 1 0 0 0,0-1 0 0 0,0 1 0 0 0,-1-1 1 0 0,1 1-1 0 0,0 0 0 0 0,0 0 0 0 0,0 0 0 0 0,0 0 0 0 0,-1 0 1 0 0,1 0-1 0 0,0 0 0 0 0,0 1 0 0 0,0-1 0 0 0,0 1 0 0 0,0 0 0 0 0,0 0 1 0 0,0-1-1 0 0,0 1 0 0 0,0 0 0 0 0,-2 2-63 0 0,-7 6 93 0 0,-1 1-1 0 0,2 1 1 0 0,-1 0-1 0 0,1 0 1 0 0,1 1-1 0 0,0 0 1 0 0,1 1-1 0 0,-1 2-92 0 0,-1 0 3 0 0,1 0 0 0 0,1 1 0 0 0,1-1 0 0 0,0 1 0 0 0,1 1 0 0 0,1-1 0 0 0,0 1 0 0 0,2 0 0 0 0,-1 0 0 0 0,2 0 0 0 0,1 1 0 0 0,0-1 0 0 0,1 0 0 0 0,1 5-3 0 0,-1-19 2 0 0,1 0 0 0 0,1 0 0 0 0,-1 0 0 0 0,0 0 0 0 0,1 0 0 0 0,-1 0 0 0 0,1 0 0 0 0,0-1 0 0 0,0 1 1 0 0,0-1-1 0 0,0 1 0 0 0,0-1 0 0 0,1 0 0 0 0,-1 0 0 0 0,1 0 0 0 0,-1 0 0 0 0,1 0 0 0 0,0 0 0 0 0,0-1 0 0 0,-1 0 0 0 0,1 1 1 0 0,0-1-1 0 0,1 0 0 0 0,-1 0 0 0 0,0-1 0 0 0,0 1 0 0 0,0-1 0 0 0,2 1-2 0 0,91-3 642 0 0,-76-3-500 0 0,0-2 0 0 0,-1 0 1 0 0,0-2-1 0 0,0 0 0 0 0,-1-1 1 0 0,0 0-1 0 0,0-2 0 0 0,-2 0 0 0 0,1-1 1 0 0,5-7-143 0 0,72-101 933 0 0,-86 108-915 0 0,0 1 0 0 0,-1-1 0 0 0,-1-1 1 0 0,0 1-1 0 0,-1-1 0 0 0,-1 0 0 0 0,0 0 0 0 0,0 0 0 0 0,-2-1 0 0 0,0 1 0 0 0,0-1 0 0 0,-1 0 0 0 0,-2-10-18 0 0,-1 20-57 0 0,-1 1 0 0 0,0 0 1 0 0,0 0-1 0 0,0 1 0 0 0,0-1 0 0 0,-1 1 1 0 0,0-1-1 0 0,1 1 0 0 0,-1 0 0 0 0,0 1 0 0 0,-1-1 1 0 0,1 1-1 0 0,0-1 0 0 0,-1 1 0 0 0,1 0 1 0 0,-1 1-1 0 0,0-1 0 0 0,0 1 0 0 0,1 0 0 0 0,-1 0 1 0 0,0 1-1 0 0,0 0 0 0 0,0-1 0 0 0,0 1 1 0 0,0 1-1 0 0,0-1 0 0 0,0 1 0 0 0,1 0 0 0 0,-1 0 1 0 0,0 0-1 0 0,0 1 0 0 0,1 0 0 0 0,-2 0 57 0 0,-104 52-2432 0 0,66-25-1191 0 0,14-8-1716 0 0,6-5-6120 0 0</inkml:trace>
  <inkml:trace contextRef="#ctx0" brushRef="#br0" timeOffset="27133.586">12016 619 5361 0 0,'0'0'3115'0'0,"0"0"-985"0"0,0 0-512 0 0,0 0-124 0 0,0 0-91 0 0,0 0-159 0 0,0 0-216 0 0,0 0-201 0 0,0 0-146 0 0,0 0-100 0 0,0 0-104 0 0,0 0-85 0 0,0 0-72 0 0,-28 15-44 0 0,-87 47-46 0 0,68-20 70 0 0,45-35-254 0 0,-2 5-10 0 0,0 0 0 0 0,0 0-1 0 0,2 0 1 0 0,-1 0 0 0 0,2 1 0 0 0,0-1-1 0 0,0 1 1 0 0,1-1 0 0 0,1 6-36 0 0,1-12 45 0 0,0-1 1 0 0,0 1 0 0 0,1-1-1 0 0,0 0 1 0 0,0 0 0 0 0,0 0-1 0 0,0-1 1 0 0,1 1 0 0 0,0-1 0 0 0,0 1-1 0 0,0-1 1 0 0,1-1 0 0 0,-1 1-1 0 0,1-1 1 0 0,0 1 0 0 0,0-1-1 0 0,0 0 1 0 0,0-1 0 0 0,1 0-1 0 0,-1 1 1 0 0,1-2 0 0 0,-1 1-1 0 0,1-1 1 0 0,0 1 0 0 0,-1-2 0 0 0,1 1-1 0 0,0-1 1 0 0,0 0 0 0 0,0 0-1 0 0,-1 0 1 0 0,1-1-46 0 0,14 1 203 0 0,-1-2 0 0 0,1 0 1 0 0,-1-1-1 0 0,0-1 0 0 0,0-1 0 0 0,0 0 1 0 0,-1-2-1 0 0,0 0 0 0 0,0-1 0 0 0,13-8-203 0 0,-23 12 23 0 0,0 0 0 0 0,-1-1 0 0 0,1 1 0 0 0,-1-1 0 0 0,0-1 0 0 0,-1 0 0 0 0,1 0 0 0 0,-1 0 0 0 0,-1 0 0 0 0,1-1 0 0 0,-1 0 0 0 0,0 0 0 0 0,0-1 0 0 0,-1 1 0 0 0,0-1 0 0 0,-1 0 0 0 0,1 0 0 0 0,-1 0-1 0 0,-1-1 1 0 0,0 1 0 0 0,0-1 0 0 0,-1 1 0 0 0,0-1 0 0 0,0 0 0 0 0,-1 1 0 0 0,0-1 0 0 0,0 0 0 0 0,-1 1 0 0 0,0-1 0 0 0,-1 0 0 0 0,0 1 0 0 0,0 0 0 0 0,-1-1 0 0 0,0 1 0 0 0,-1 0 0 0 0,1 0 0 0 0,-2 1 0 0 0,1-1-1 0 0,-1 1 1 0 0,0 0 0 0 0,0 0 0 0 0,-1 0 0 0 0,-4-4-23 0 0,1 6-103 0 0,1 0 0 0 0,-1 0 0 0 0,1 1 0 0 0,-1 0-1 0 0,0 0 1 0 0,-1 1 0 0 0,1 0 0 0 0,-1 1 0 0 0,1 0-1 0 0,-1 1 1 0 0,0 0 0 0 0,1 0 0 0 0,-1 1 0 0 0,0 0 0 0 0,0 1-1 0 0,1 0 1 0 0,-1 0 0 0 0,0 1 103 0 0,-51 14-2944 0 0,7 9-3480 0 0,36-13-4934 0 0</inkml:trace>
  <inkml:trace contextRef="#ctx0" brushRef="#br0" timeOffset="25050.025">10886 266 3265 0 0,'0'0'1640'0'0,"0"0"-154"0"0,0 0 23 0 0,0 0 205 0 0,0 0 142 0 0,0 0-54 0 0,0 0-203 0 0,0 0-300 0 0,0 0-308 0 0,0 0-191 0 0,0 0-146 0 0,0-3-88 0 0,5-9 1338 0 0,-5 12-1707 0 0,5 23 1618 0 0,0-5-1462 0 0,-1 0 0 0 0,-1 1 0 0 0,0 0 0 0 0,-1-1 0 0 0,-1 1 0 0 0,-1 0 0 0 0,-2 14-353 0 0,2 6 179 0 0,-9 296 330 0 0,-5-240-493 0 0,9-66-117 0 0,5-28 64 0 0,0-1-5 0 0,0 0-15 0 0,0 0-38 0 0,0 0 10 0 0,0 0-27 0 0,0 0-39 0 0,0 0-37 0 0,0 0-59 0 0,0 0-93 0 0,0 0-118 0 0,7-19-3685 0 0,4-1-4129 0 0,-7 15-2672 0 0</inkml:trace>
  <inkml:trace contextRef="#ctx0" brushRef="#br0" timeOffset="25570.361">11147 225 3001 0 0,'0'0'2667'0'0,"0"0"-852"0"0,0 0-293 0 0,0 0 159 0 0,0 0 250 0 0,0 0 39 0 0,0 0-207 0 0,0 0-320 0 0,0 0-353 0 0,0 0-233 0 0,0 0-182 0 0,0 0-128 0 0,0 0-75 0 0,-1-2-63 0 0,-7-5-58 0 0,6 5-60 0 0,2 24 917 0 0,3 38 21 0 0,-1-46-1027 0 0,-1 1 1 0 0,0 0-1 0 0,-1 0 0 0 0,-1-1 1 0 0,0 1-1 0 0,-2 0 0 0 0,1-1 0 0 0,-4 8-202 0 0,-7 22 238 0 0,2 1-1 0 0,2 0 0 0 0,1 1 1 0 0,0 35-238 0 0,3 203 241 0 0,12-295-1425 0 0,7-16-3794 0 0,-7 18-2521 0 0,-4 4-4186 0 0</inkml:trace>
  <inkml:trace contextRef="#ctx0" brushRef="#br0" timeOffset="26041.175">11377 825 11955 0 0,'0'0'2975'0'0,"0"0"-1523"0"0,0 0-644 0 0,0 0 77 0 0,0 0 239 0 0,0 0 133 0 0,0 0-110 0 0,0 0-300 0 0,0 0-297 0 0,0 0-218 0 0,0 0-115 0 0,0 0-53 0 0,-15 19 284 0 0,-6 10-10 0 0,21-29-408 0 0,0 0-2 0 0,0 0-16 0 0,15-3 99 0 0,39-45 590 0 0,-54 47-686 0 0,0 0-1 0 0,-1 0 0 0 0,1 0 1 0 0,-1 0-1 0 0,1 0 0 0 0,-1 1 1 0 0,0-1-1 0 0,1 0 0 0 0,-1 0 1 0 0,0 1-1 0 0,1-1 0 0 0,-1 0 0 0 0,0 1 1 0 0,0-1-1 0 0,0 1 0 0 0,0-1 1 0 0,1 1-1 0 0,-1-1 0 0 0,0 1 1 0 0,0-1-1 0 0,0 1 0 0 0,0 0 1 0 0,0 0-1 0 0,0 0 0 0 0,0-1 0 0 0,0 1 1 0 0,0 0-1 0 0,0 0 0 0 0,0 0 1 0 0,0 1-1 0 0,0-1 0 0 0,0 0 1 0 0,0 0-1 0 0,0 0 0 0 0,0 1 1 0 0,0-1-1 0 0,0 0 0 0 0,0 1 0 0 0,0-1 1 0 0,0 1-1 0 0,1-1 0 0 0,-1 1 1 0 0,0 0-1 0 0,0-1 0 0 0,0 1-14 0 0,-6 0-209 0 0,7-1-83 0 0,0 0-177 0 0,0 0-255 0 0,0 0-362 0 0,11 0-5215 0 0,-6 0-637 0 0,-1-3-3168 0 0</inkml:trace>
  <inkml:trace contextRef="#ctx0" brushRef="#br0" timeOffset="32006.935">10372 56 0 0 0,'0'0'991'0'0,"0"0"484"0"0,0 0 117 0 0,0 0-185 0 0,0 0-240 0 0,0 0-232 0 0,3-4-151 0 0,8-11-22 0 0,-8 12 75 0 0,-3 3 107 0 0,0 0 69 0 0,0 30 4008 0 0,9 209-638 0 0,-9 677-1906 0 0,-13-740-2241 0 0,13-175-244 0 0,0-1 14 0 0,0 1 6 0 0,0 1-10 0 0,0-1-12 0 0,0-1-10 0 0,0 0 8 0 0,0 0 24 0 0,0 0 8 0 0,0 0-5 0 0,0 0 12 0 0,29-15 293 0 0,-7 6-316 0 0,1 1-1 0 0,-1 1 1 0 0,1 2 0 0 0,1 0-1 0 0,-1 1 1 0 0,1 1-1 0 0,-1 1 1 0 0,1 1 0 0 0,0 2-1 0 0,14 1-3 0 0,4-1 11 0 0,356-9-97 0 0,83 4 84 0 0,-44-7-85 0 0,130-14 103 0 0,30-31-49 0 0,-245 24-54 0 0,-303 31 91 0 0,-28-6 1263 0 0,-43-40-886 0 0,16 19-337 0 0,0-1-1 0 0,1 1 1 0 0,2-1-1 0 0,1 0 1 0 0,1 0-1 0 0,2 1 1 0 0,1-1-1 0 0,2-8-43 0 0,11-262-8 0 0,-12-68 30 0 0,-20 315-12 0 0,2 4-55 0 0,13-22 45 0 0,3 59-10 0 0,-13-4-43 0 0,-11 5-116 0 0,-6 4 100 0 0,0 2 1 0 0,0 1-1 0 0,0 1 1 0 0,0 2-1 0 0,-24 2 69 0 0,-10-1-65 0 0,-339 15-51 0 0,-385-6 132 0 0,502 4-36 0 0,-162 19 6 0 0,226-29 66 0 0,123-22-32 0 0,-53 4-62 0 0,77 6-1565 0 0,18 16 1741 0 0,-139-5 717 0 0,21 1-1381 0 0,110 22-2082 0 0,56-20 1717 0 0,-2 1-2119 0 0,4-6-7038 0 0,4-1 2386 0 0</inkml:trace>
  <inkml:trace contextRef="#ctx0" brushRef="#br0" timeOffset="34224.666">1 1731 408 0 0,'0'0'1183'0'0,"0"0"-419"0"0,0 0-361 0 0,0 0-154 0 0,0 0 75 0 0,0 0 231 0 0,0 0 256 0 0,0 0 177 0 0,0 0 38 0 0,0 0-53 0 0,0 0-76 0 0,16-7-73 0 0,120-41 1371 0 0,318-33 3278 0 0,252-15-3083 0 0,-413 67-1924 0 0,290 10-466 0 0,-352 16 109 0 0,1392-20 877 0 0,-920-3-36 0 0,-92 0-66 0 0,361-10 167 0 0,-112 62-571 0 0,-423-11-360 0 0,139 14-25 0 0,-158-3-71 0 0,-15-4-23 0 0,497 0-47 0 0,-811-22 46 0 0,304 23-75 0 0,129 13 83 0 0,59-33 75 0 0,-218-14-239 0 0,4 16 156 0 0,-113-2-76 0 0,-209-6 93 0 0,0-3 0 0 0,0-1 1 0 0,0-2-1 0 0,12-6-17 0 0,-10 4 0 0 0,1 1-1 0 0,1 3 1 0 0,0 2 0 0 0,26 1 0 0 0,253 0-27 0 0,-183-14 44 0 0,-65 15-729 0 0,17 0-1635 0 0,-34 8-7967 0 0,-52-4-258 0 0</inkml:trace>
  <inkml:trace contextRef="#ctx0" brushRef="#br0" timeOffset="40858.774">943 2884 0 0 0,'0'0'495'0'0,"0"0"470"0"0,0 0 232 0 0,0 0 63 0 0,2-4 29 0 0,7-8 29 0 0,-7 9 13 0 0,-2 3-20 0 0,0 0-64 0 0,0 0-87 0 0,0 0-105 0 0,0 0-55 0 0,0 0-38 0 0,0 0-35 0 0,0 0-47 0 0,0 0-79 0 0,0 18 7336 0 0,0-7-7708 0 0,0-10-389 0 0,0-1-2 0 0,0 0 11 0 0,0 0-6 0 0,0 0-2 0 0,0 0 6 0 0,0 0-2 0 0,0 0-8 0 0,0 0 9 0 0,-13 251 827 0 0,9-37-820 0 0,6 197 22 0 0,2-9-78 0 0,9-35 42 0 0,-11-301-17 0 0,-2 1 1 0 0,-4-1-1 0 0,-2 0 0 0 0,-13 52-22 0 0,11 67 69 0 0,10-116-53 0 0,4 182 54 0 0,6-130-8 0 0,-12 203-26 0 0,-14-148 45 0 0,14 38 75 0 0,0-214-135 0 0,0 0-14 0 0,0 0-18 0 0,0 0 9 0 0,0 0 20 0 0,0 0-12 0 0,0 0 12 0 0,25 1 236 0 0,-12 1-251 0 0,0 0 0 0 0,0-1 0 0 0,0 0 0 0 0,0-2 0 0 0,0 1 0 0 0,-1-1 0 0 0,1-1 0 0 0,9-2-3 0 0,23-3 28 0 0,96-15-31 0 0,49 12 58 0 0,210-5-30 0 0,15 8 110 0 0,-180-4-61 0 0,243 3-12 0 0,-193-6-41 0 0,18 36 16 0 0,-24-13 6 0 0,-178-11-12 0 0,479 2 73 0 0,-329-8 80 0 0,321 0-93 0 0,-357 9 3 0 0,-31 7-108 0 0,63 14 182 0 0,55-21 178 0 0,-243-2-199 0 0,-59 1-115 0 0,0 0 12 0 0,0 0-8 0 0,0 0-20 0 0,0 0 7 0 0,0 0 3 0 0,0 0-14 0 0,0 0-6 0 0,0 0-5 0 0,0 0 26 0 0,0 0 13 0 0,0 0 1 0 0,0 0-17 0 0,0 0 3 0 0,0 0-7 0 0,0 0 6 0 0,0 0 12 0 0,0 0-24 0 0,0 0-6 0 0,0 0 0 0 0,0 0-4 0 0,-35-15-1796 0 0,35 14 1647 0 0,-10-3-2019 0 0,4 1-2471 0 0,4 0-7229 0 0</inkml:trace>
  <inkml:trace contextRef="#ctx0" brushRef="#br0" timeOffset="44097.789">1807 4688 0 0 0,'0'0'235'0'0,"0"0"962"0"0,0 0 634 0 0,0 0 356 0 0,0 0 86 0 0,0 0-239 0 0,0 0-386 0 0,0 0-374 0 0,0 0-341 0 0,0 0-229 0 0,4 19 1833 0 0,67 50 1943 0 0,146 49-1206 0 0,-3-5-2441 0 0,-174-87-566 0 0,-40-25-232 0 0,0-1 29 0 0,0 0 13 0 0,0 0 22 0 0,0 0 5 0 0,0 0 0 0 0,0 0-3 0 0,0 0-8 0 0,0 0 3 0 0,0 0-20 0 0,0 0-14 0 0,0 0-21 0 0,0 0-14 0 0,0 0-5 0 0,0 0-6 0 0,0 0-6 0 0,0 0 0 0 0,0 0 6 0 0,0 0-20 0 0,0 0-13 0 0,0 0-8 0 0,0 0 10 0 0,20 30-20 0 0,12-1 57 0 0,-12-18-20 0 0,30-59 321 0 0,175-151-263 0 0,-124 111-48 0 0,-57 58 44 0 0,-10 4-33 0 0,-25 22-57 0 0,-16 5-151 0 0,-13 14-1090 0 0,8-5-3127 0 0,8-3-4996 0 0,2-6-1910 0 0</inkml:trace>
  <inkml:trace contextRef="#ctx0" brushRef="#br0" timeOffset="44618.071">3171 4540 0 0 0,'0'0'898'0'0,"0"0"339"0"0,0 0 307 0 0,0 0 258 0 0,0 0 129 0 0,0 0-72 0 0,0 0-236 0 0,0 0-289 0 0,0 0-234 0 0,0 0-165 0 0,0 0-120 0 0,0 0-82 0 0,0 0-63 0 0,-19 8-93 0 0,-59 23-66 0 0,36-1 335 0 0,33-17-549 0 0,4-6-190 0 0,0 0-1 0 0,1 1 1 0 0,-1 0 0 0 0,1-1-1 0 0,1 1 1 0 0,0 1 0 0 0,0-1 0 0 0,0 0-1 0 0,1 1 1 0 0,1-1 0 0 0,-1 1-1 0 0,1 0 1 0 0,1 0 0 0 0,0-1-1 0 0,0 1 1 0 0,1 7-107 0 0,-1-14 43 0 0,0-1-1 0 0,1 1 1 0 0,-1 0-1 0 0,1 0 1 0 0,-1 0 0 0 0,1 0-1 0 0,0-1 1 0 0,0 1 0 0 0,0 0-1 0 0,0 0 1 0 0,0-1-1 0 0,0 1 1 0 0,0-1 0 0 0,0 1-1 0 0,0-1 1 0 0,1 0-1 0 0,-1 1 1 0 0,1-1 0 0 0,-1 0-1 0 0,1 0 1 0 0,0 0-1 0 0,-1 0 1 0 0,1 0 0 0 0,0 0-1 0 0,-1 0 1 0 0,1-1 0 0 0,0 1-1 0 0,0-1 1 0 0,0 1-1 0 0,0-1 1 0 0,0 0 0 0 0,0 0-1 0 0,0 0 1 0 0,-1 0-1 0 0,3 0-42 0 0,68-12 1467 0 0,-63 8-1368 0 0,0-1 1 0 0,-1-1-1 0 0,1 0 0 0 0,-1 0 1 0 0,0 0-1 0 0,-1-1 0 0 0,1 0 1 0 0,-2-1-1 0 0,1 0 0 0 0,-1 0 1 0 0,0 0-1 0 0,0-1 0 0 0,-1 0 1 0 0,0 0-1 0 0,-1 0 0 0 0,0 0 1 0 0,-1-1-1 0 0,0 0 0 0 0,0 1 1 0 0,-1-1-1 0 0,0 0 0 0 0,0 0 1 0 0,-2-1-1 0 0,1 1 0 0 0,-1-10-99 0 0,-3 16-32 0 0,0-1 0 0 0,1 1-1 0 0,-1 0 1 0 0,-1 1 0 0 0,1-1-1 0 0,0 1 1 0 0,-1-1 0 0 0,0 1-1 0 0,0 0 1 0 0,0 0 0 0 0,0 1-1 0 0,0-1 1 0 0,-1 1 0 0 0,1 0-1 0 0,-1 0 1 0 0,1 0 0 0 0,-1 1-1 0 0,0 0 1 0 0,0 0 0 0 0,0 0-1 0 0,0 0 1 0 0,0 1 0 0 0,1-1-1 0 0,-1 1 1 0 0,0 1 0 0 0,0-1-1 0 0,0 1 1 0 0,0 0 0 0 0,-2 0 32 0 0,-4 0-266 0 0,1 0 0 0 0,-1 1 0 0 0,0 0 0 0 0,0 1 0 0 0,1 0 1 0 0,-1 1-1 0 0,1 0 0 0 0,0 1 0 0 0,1 0 0 0 0,-9 5 266 0 0,-19 14-3255 0 0,3 0-3386 0 0,16-9-4743 0 0</inkml:trace>
  <inkml:trace contextRef="#ctx0" brushRef="#br0" timeOffset="47168.259">2403 5085 0 0 0,'0'0'216'0'0,"0"0"686"0"0,0 0 224 0 0,0 0 21 0 0,0 0-48 0 0,0 0-92 0 0,0 0-135 0 0,0 0-143 0 0,4 0 7320 0 0,11 0 1093 0 0,-15 0-9108 0 0,0 0-9 0 0,0 0-9 0 0,0 23 308 0 0,5 275 767 0 0,-1-251-980 0 0,-3-43-99 0 0,0-4 4 0 0,-1 0 0 0 0,0 0-4 0 0,0 0-18 0 0,1 10 883 0 0,1 10-928 0 0,-13 86 88 0 0,11-106-57 0 0,3 30 49 0 0,-47 36 978 0 0,2-2-1029 0 0,-2-3-1 0 0,-3-1 0 0 0,-31 28 23 0 0,-30 37-21 0 0,95-92-506 0 0,24-78-4394 0 0,1 28-1956 0 0,-10 16 1313 0 0,-2-2-4277 0 0</inkml:trace>
  <inkml:trace contextRef="#ctx0" brushRef="#br0" timeOffset="47892.297">2396 5652 0 0 0,'0'0'239'0'0,"0"0"918"0"0,0 0 609 0 0,0 0 180 0 0,0 0-246 0 0,0 0-502 0 0,0 0-389 0 0,0 0-134 0 0,0 0 32 0 0,0 0 98 0 0,0 0 84 0 0,1 1 344 0 0,3 4 8550 0 0,-4-4-10049 0 0,0 0 469 0 0,28 76 2569 0 0,-3-24-2132 0 0,57 207 60 0 0,-77-245-676 0 0,0 1-1 0 0,1-1 0 0 0,1-1 0 0 0,1 1 0 0 0,0-1 1 0 0,1-1-1 0 0,0 1 0 0 0,1-1 0 0 0,0-1 0 0 0,7 5-23 0 0,-16-12-386 0 0,-14-18-721 0 0,10 8 448 0 0,-7-13-1473 0 0,4 5-5985 0 0,3 6-3757 0 0</inkml:trace>
  <inkml:trace contextRef="#ctx0" brushRef="#br0" timeOffset="49094.558">2506 4592 0 0 0,'0'0'564'0'0,"0"0"275"0"0,0 0 80 0 0,0 0 5 0 0,0 0-4 0 0,0 0 24 0 0,0 0 37 0 0,0 0 40 0 0,0 0 1 0 0,3-1 772 0 0,3-2 5860 0 0,-18 7-1578 0 0,-11 338-4867 0 0,9-202-929 0 0,-10-92-143 0 0,41-81-1260 0 0,8-8-6819 0 0,-21 30-3500 0 0</inkml:trace>
  <inkml:trace contextRef="#ctx0" brushRef="#br0" timeOffset="49765.184">2394 3988 80 0 0,'0'0'1330'0'0,"0"0"205"0"0,0 0 241 0 0,0 0 204 0 0,0 0 17 0 0,0 0-197 0 0,0 0-255 0 0,0 0-313 0 0,0 0-276 0 0,0 0-172 0 0,0 0-81 0 0,0 0-36 0 0,0 0-24 0 0,-16-2-47 0 0,-51-7-67 0 0,24 23 516 0 0,37-9-846 0 0,-7 3-40 0 0,0 1-1 0 0,1 1 0 0 0,1 0 0 0 0,-1 0 0 0 0,2 1 0 0 0,-1 1 1 0 0,2 0-1 0 0,-1 0 0 0 0,2 1 0 0 0,0 0 0 0 0,0 0 0 0 0,1 1 0 0 0,1 0 1 0 0,0 0-1 0 0,1 1 0 0 0,1 0 0 0 0,0-1 0 0 0,1 2 0 0 0,0-1 1 0 0,1 0-1 0 0,1 0 0 0 0,1 10-158 0 0,0-13 59 0 0,1 1 0 0 0,0-1 1 0 0,1 0-1 0 0,1 1 0 0 0,0-1 0 0 0,1-1 0 0 0,0 1 1 0 0,0 0-1 0 0,1-1 0 0 0,1 0 0 0 0,0 0 1 0 0,1-1-1 0 0,0 1 0 0 0,0-1 0 0 0,1-1 0 0 0,0 0 1 0 0,1 0-1 0 0,0 0 0 0 0,0-1 0 0 0,1 0 1 0 0,0-1-1 0 0,0 0 0 0 0,1-1 0 0 0,0 0 0 0 0,0-1 1 0 0,1 0-1 0 0,-1 0 0 0 0,1-2 0 0 0,0 1 1 0 0,0-1-1 0 0,0-1 0 0 0,1 0-59 0 0,3 1 108 0 0,0 0-1 0 0,0-1 1 0 0,0-1-1 0 0,0-1 1 0 0,0 0 0 0 0,0-1-1 0 0,0 0 1 0 0,0-2-1 0 0,0 1 1 0 0,0-2 0 0 0,0-1-1 0 0,-1 0 1 0 0,5-2-108 0 0,-4-2 114 0 0,-10 7-44 0 0,0-1 0 0 0,0 0 0 0 0,-1-1 0 0 0,1 1 0 0 0,-1-1 0 0 0,0 0 0 0 0,1 0 0 0 0,-2-1 0 0 0,1 1 0 0 0,-1-1 0 0 0,1 0 0 0 0,-1-1 0 0 0,0 1 0 0 0,-1-1 0 0 0,0 1 0 0 0,1-3-70 0 0,1-9 88 0 0,-1 0 1 0 0,-1 0 0 0 0,0 0-1 0 0,-1 0 1 0 0,-1-1 0 0 0,-1 1 0 0 0,-1-13-89 0 0,1 3-3 0 0,-2-4-45 0 0,-2 0 1 0 0,0 1-1 0 0,-2-1 0 0 0,-1 1 0 0 0,-2 0 0 0 0,-1 0 0 0 0,-1 1 0 0 0,-1 1 0 0 0,-2 0 1 0 0,-10-14 47 0 0,21 33-105 0 0,-1 1 0 0 0,-1 0 1 0 0,0-1-1 0 0,0 2 1 0 0,0-1-1 0 0,-1 1 1 0 0,-1 0-1 0 0,1 0 0 0 0,-1 0 1 0 0,0 1-1 0 0,0 0 1 0 0,-1 1-1 0 0,1-1 0 0 0,-1 1 1 0 0,-1 1-1 0 0,1 0 1 0 0,-1 0-1 0 0,1 0 1 0 0,-1 1-1 0 0,0 1 0 0 0,0-1 1 0 0,-1 2-1 0 0,1-1 1 0 0,0 1-1 0 0,-1 0 1 0 0,1 1-1 0 0,0 0 0 0 0,-1 1 1 0 0,1 0-1 0 0,0 0 1 0 0,-1 1-1 0 0,1 0 0 0 0,0 1 1 0 0,0 0-1 0 0,0 0 1 0 0,-5 4 104 0 0,-50 50-2306 0 0,30-14-3845 0 0,22-26-4891 0 0</inkml:trace>
  <inkml:trace contextRef="#ctx0" brushRef="#br0" timeOffset="50392.06">2254 4113 0 0 0,'0'0'2254'0'0,"0"0"-88"0"0,0 0 51 0 0,0 0 32 0 0,0 0-43 0 0,0 0-186 0 0,0 0-320 0 0,0 0-342 0 0,0 0-362 0 0,0 0-257 0 0,0 0-99 0 0,0 0-62 0 0,0 0-55 0 0,-4 5-53 0 0,-17 30 632 0 0,34-22-2232 0 0,-2-14-2877 0 0,-7 1-540 0 0,-1 0-6323 0 0</inkml:trace>
  <inkml:trace contextRef="#ctx0" brushRef="#br0" timeOffset="50782.826">2405 4102 6953 0 0,'0'0'2186'0'0,"0"0"-157"0"0,0 0 86 0 0,0 0 68 0 0,0 0-161 0 0,0 0-426 0 0,0 0-517 0 0,0 0-355 0 0,0 0-194 0 0,0 0-121 0 0,0 0-82 0 0,0 0-106 0 0,0 0-86 0 0,-2 3-49 0 0,1-1-399 0 0,-12 26 899 0 0,20-10-7647 0 0,-4-17-3073 0 0</inkml:trace>
  <inkml:trace contextRef="#ctx0" brushRef="#br0" timeOffset="51238.835">2269 4316 0 0 0,'0'0'1187'0'0,"0"0"243"0"0,0 0 382 0 0,0 0 300 0 0,0 0 98 0 0,0 0-197 0 0,0 0-428 0 0,0 0-446 0 0,0 0-339 0 0,0 0-183 0 0,0 0-104 0 0,0 0-16 0 0,0 2 44 0 0,0 2-285 0 0,1 0 0 0 0,-1 0 0 0 0,1-1 0 0 0,0 1 0 0 0,1 0 1 0 0,-1-1-1 0 0,1 1 0 0 0,-1-1 0 0 0,1 1 0 0 0,0-1 0 0 0,0 0 1 0 0,0 0-1 0 0,1 0 0 0 0,-1 0 0 0 0,1 0 0 0 0,0-1 0 0 0,0 1 1 0 0,0 0-257 0 0,5 3 235 0 0,1 1 1 0 0,-1-2-1 0 0,1 1 0 0 0,0-1 1 0 0,0 0-1 0 0,1-1 1 0 0,-1 0-1 0 0,1-1 1 0 0,0 0-1 0 0,7 1-235 0 0,-13-3 58 0 0,0-1 0 0 0,-1 0-1 0 0,1 0 1 0 0,0 0 0 0 0,-1 0 0 0 0,1 0 0 0 0,0-1 0 0 0,-1 0-1 0 0,1 0 1 0 0,0 0 0 0 0,-1 0 0 0 0,1 0 0 0 0,-1-1-1 0 0,0 1 1 0 0,1-1 0 0 0,-1 0 0 0 0,0 0 0 0 0,0 0-1 0 0,0-1 1 0 0,0 1 0 0 0,-1-1 0 0 0,1 0 0 0 0,-1 1 0 0 0,1-1-1 0 0,-1 0 1 0 0,0 0 0 0 0,0-1 0 0 0,1-2-58 0 0,2-2 14 0 0,-1-2 0 0 0,-1 1 1 0 0,1-1-1 0 0,-1 1 0 0 0,-1-1 1 0 0,0 0-1 0 0,0 0 0 0 0,-1 0 0 0 0,0 0 1 0 0,-1-4-15 0 0,-4 8-2043 0 0,1 5-3723 0 0,1 1-5903 0 0</inkml:trace>
  <inkml:trace contextRef="#ctx0" brushRef="#br0" timeOffset="56387.553">3425 4500 0 0 0,'0'0'701'0'0,"0"0"397"0"0,0 0 318 0 0,0 0 125 0 0,0 0 15 0 0,0 0-214 0 0,0 0-313 0 0,0 0-215 0 0,0 0-180 0 0,0 0-92 0 0,-2-4-19 0 0,-7-14 8 0 0,37 0 2379 0 0,-22 17-2804 0 0,80-40-1625 0 0,-47 20-8370 0 0,-34 17 6554 0 0</inkml:trace>
  <inkml:trace contextRef="#ctx0" brushRef="#br0" timeOffset="56726.328">3791 4249 0 0 0,'0'0'1827'0'0,"0"0"-1093"0"0,0 0-441 0 0,0 0 36 0 0,0 0 166 0 0,0 0 135 0 0,0 0-45 0 0,0 0-129 0 0,0 0-202 0 0,0 0-206 0 0,0 0-111 0 0,0 0-93 0 0,0 0-142 0 0,16-13-156 0 0,50-41-150 0 0,-10 29-2943 0 0,-42 22 3018 0 0,-9 3 529 0 0</inkml:trace>
  <inkml:trace contextRef="#ctx0" brushRef="#br0" timeOffset="56727.328">4042 4117 0 0 0,'0'0'0'0'0,"0"0"0"0"0,0 0 0 0 0,0 0 1064 0 0,0 0 184 0 0,0 0-135 0 0,0 0-201 0 0,0 0-312 0 0,0 0-272 0 0,0 0-192 0 0,0 0-152 0 0,0 0-72 0 0,0 0-152 0 0,0 0-176 0 0,97-55-296 0 0,-86 51-384 0 0,0 4-417 0 0,-7-4 193 0 0</inkml:trace>
  <inkml:trace contextRef="#ctx0" brushRef="#br0" timeOffset="57018.092">4439 4006 3481 0 0,'0'0'920'0'0,"0"0"-776"0"0,0 0-272 0 0,0 0-32 0 0,0 0 88 0 0,0 0 56 0 0,0 0-32 0 0,0 0-48 0 0,0 0-176 0 0,0 0-120 0 0,0 0-232 0 0,0 0-297 0 0,0 0-191 0 0,114-33 408 0 0,-103 33 704 0 0</inkml:trace>
  <inkml:trace contextRef="#ctx0" brushRef="#br0" timeOffset="57019.092">4886 3995 0 0 0,'0'0'591'0'0,"0"0"448"0"0,0 0-34 0 0,0 0-250 0 0,0 0-229 0 0,0 0-122 0 0,0 0-127 0 0,0 0-88 0 0,0 0-97 0 0,0 0-156 0 0,0 0-206 0 0,0 0-240 0 0,28-3-223 0 0,85-12-158 0 0,-47 11-1427 0 0,-57 4 2226 0 0</inkml:trace>
  <inkml:trace contextRef="#ctx0" brushRef="#br0" timeOffset="57194.791">5334 4006 0 0 0,'0'0'0'0'0,"0"0"0"0"0,0 0 0 0 0,0 0 256 0 0,0 0 384 0 0,0 0-88 0 0,0 0-120 0 0,0 0-120 0 0,0 0-103 0 0,0 0-105 0 0,0 0-128 0 0,0 0-249 0 0,0 0-295 0 0,145-11-296 0 0,-132 11 88 0 0,-5 0 776 0 0</inkml:trace>
  <inkml:trace contextRef="#ctx0" brushRef="#br0" timeOffset="57487.374">5755 4073 1104 0 0,'0'0'2793'0'0,"0"0"-2505"0"0,0 0-248 0 0,0 0 376 0 0,0 0 312 0 0,0 0-40 0 0,0 0-144 0 0,0 0-200 0 0,0 0-159 0 0,0 0-105 0 0,0 0-184 0 0,0 0-353 0 0,0 0-751 0 0,0 0-1344 0 0,188-15-337 0 0</inkml:trace>
  <inkml:trace contextRef="#ctx0" brushRef="#br0" timeOffset="57815.883">6240 4198 10410 0 0,'0'0'-309'0'0,"0"0"-41"0"0,0 0 257 0 0,0 0 468 0 0,0 0 245 0 0,0 0-12 0 0,0 0-152 0 0,0 0-173 0 0,0 0-144 0 0,0 0-78 0 0,0 0-105 0 0,0 0-121 0 0,23 2-115 0 0,72 9-227 0 0,-27 8-1931 0 0,-28 9-3424 0 0,-28-18 3362 0 0,-4-3 2096 0 0</inkml:trace>
  <inkml:trace contextRef="#ctx0" brushRef="#br0" timeOffset="57816.883">6602 4434 0 0 0,'0'0'517'0'0,"0"0"798"0"0,0 0 216 0 0,0 0-68 0 0,0 0-133 0 0,0 0-183 0 0,0 0-244 0 0,0 0-256 0 0,0 0-230 0 0,0 0-206 0 0,0 0-151 0 0,0 0-96 0 0,29 15-92 0 0,90 47-76 0 0,-55-34-1262 0 0,-36-12-4409 0 0,-25-12 4043 0 0</inkml:trace>
  <inkml:trace contextRef="#ctx0" brushRef="#br0" timeOffset="57817.883">6910 4691 0 0 0,'0'0'344'0'0,"0"0"615"0"0,0 0 175 0 0,0 0-20 0 0,0 0-75 0 0,0 0-195 0 0,0 0-266 0 0,0 0-259 0 0,0 0-202 0 0,0 0-192 0 0,26 13-194 0 0,-7-4-22 0 0,41 19 326 0 0,10 7-2914 0 0,-65-32 950 0 0,-1-2 889 0 0</inkml:trace>
  <inkml:trace contextRef="#ctx0" brushRef="#br0" timeOffset="58121.128">7206 4931 504 0 0,'0'0'880'0'0,"0"0"-776"0"0,0 0 104 0 0,0 0 152 0 0,0 0 1 0 0,0 0-57 0 0,0 0-72 0 0,0 0-80 0 0,0 0-56 0 0,0 0-80 0 0,0 0-184 0 0,0 0-272 0 0,0 0-457 0 0,112 59-791 0 0,-102-56 1664 0 0</inkml:trace>
  <inkml:trace contextRef="#ctx0" brushRef="#br0" timeOffset="58122.128">7473 5181 3025 0 0,'0'0'184'0'0,"0"0"-528"0"0,0 0 96 0 0,0 0 328 0 0,0 0 48 0 0,0 0-8 0 0,0 0-56 0 0,0 0-232 0 0,0 0-537 0 0,0 0-1023 0 0,0 0 1320 0 0</inkml:trace>
  <inkml:trace contextRef="#ctx0" brushRef="#br0" timeOffset="58415.431">7707 5468 7138 0 0,'0'0'40'0'0,"0"0"-425"0"0,0 0 233 0 0,0 0 264 0 0,0 0-32 0 0,0 0-24 0 0,0 0-32 0 0,0 0-72 0 0,0 0-240 0 0,0 0-544 0 0,0 0-864 0 0,0 0-937 0 0,0 0 1217 0 0</inkml:trace>
  <inkml:trace contextRef="#ctx0" brushRef="#br0" timeOffset="58680.617">7861 5715 3729 0 0,'0'0'2952'0'0,"0"0"-2143"0"0,0 0-1 0 0,0 0 424 0 0,0 0 80 0 0,0 0-143 0 0,0 0-201 0 0,0 0-288 0 0,0 0-224 0 0,0 0-192 0 0,0 0-176 0 0,0 0-184 0 0,0 0-128 0 0,87 4-248 0 0,-80-4-296 0 0,2 3-641 0 0,-5 1-1927 0 0,0-4-4826 0 0</inkml:trace>
  <inkml:trace contextRef="#ctx0" brushRef="#br0" timeOffset="58681.617">8062 5855 10954 0 0,'0'0'979'0'0,"0"0"-273"0"0,0 0 106 0 0,0 0 179 0 0,0 0-46 0 0,0 0-117 0 0,0 0-193 0 0,0 0-176 0 0,0 0-90 0 0,0 0-142 0 0,0 0-116 0 0,0 0-88 0 0,10 5-106 0 0,33 15-73 0 0,-17 7-2682 0 0,-8-3-9547 0 0,-16-19 9808 0 0</inkml:trace>
  <inkml:trace contextRef="#ctx0" brushRef="#br0" timeOffset="59219.78">8211 6009 0 0 0,'0'0'2167'0'0,"0"0"182"0"0,0 0-109 0 0,0 0-101 0 0,0 0-108 0 0,0 0-285 0 0,0 0-380 0 0,0 0-359 0 0,0 0-274 0 0,0 0-150 0 0,0 0-42 0 0,0 0-29 0 0,0 0-33 0 0,3 5-41 0 0,13 27 809 0 0,-15 5 2372 0 0,12-8-3538 0 0,-11-24-476 0 0,7 5 649 0 0,-7-13-3212 0 0,2-4-3895 0 0,-2 6-4417 0 0</inkml:trace>
  <inkml:trace contextRef="#ctx0" brushRef="#br0" timeOffset="73966.143">6398 6238 0 0 0,'-59'-15'0'0'0,"57"15"0"0"0</inkml:trace>
  <inkml:trace contextRef="#ctx0" brushRef="#br0" timeOffset="75871.035">6398 6238 0 0 0,'-99'-13'0'0'0,"77"11"105"0"0,21 2 473 0 0,1 0 299 0 0,0 0 5 0 0,0 0-79 0 0,2 0 7467 0 0,3-1-3801 0 0,22-2-2281 0 0,99-4-573 0 0,7 14-607 0 0,-58-3-590 0 0,19-3 196 0 0,13-2-319 0 0,-9-10 165 0 0,107 7 187 0 0,356 1 1705 0 0,-475 10-2110 0 0,32-3-51 0 0,-8 4 46 0 0,71-5 150 0 0,-105 0-257 0 0,3 5-68 0 0,212-8 258 0 0,-200-4-260 0 0,150 0 73 0 0,-253 4-2451 0 0,2 0-5379 0 0,9 0-4318 0 0</inkml:trace>
  <inkml:trace contextRef="#ctx0" brushRef="#br0" timeOffset="77442.338">9759 5969 376 0 0,'0'0'988'0'0,"0"0"-96"0"0,0 0 245 0 0,0 0 476 0 0,0 0 411 0 0,0 0 59 0 0,0 0-350 0 0,0 0-538 0 0,0 0-425 0 0,0 0-203 0 0,0 0-18 0 0,0 0 86 0 0,0 0 48 0 0,0 15 2279 0 0,-36 40-1014 0 0,-10 9-1108 0 0,-2-2-1 0 0,-3-2 1 0 0,-34 29-840 0 0,11 4 232 0 0,56-71-676 0 0,17-22 372 0 0,1 0-24 0 0,-6-2-4210 0 0,3 0-2630 0 0,3-1 1987 0 0,0 3-1154 0 0</inkml:trace>
  <inkml:trace contextRef="#ctx0" brushRef="#br0" timeOffset="78149.238">9362 5962 1768 0 0,'0'0'1547'0'0,"0"0"-8"0"0,0 0 56 0 0,0 0 96 0 0,0 0 191 0 0,0 0-88 0 0,0 0-307 0 0,0 0-343 0 0,0 0-393 0 0,0 0-251 0 0,0 0-139 0 0,0 0-12 0 0,0 0 59 0 0,3-9 449 0 0,-2 6 4040 0 0,67 29-2851 0 0,-54-17-1904 0 0,-1 0 0 0 0,0 1 1 0 0,0 0-1 0 0,-1 1 0 0 0,-1 1 0 0 0,1-1 1 0 0,-2 2-1 0 0,0 0 0 0 0,0 0 0 0 0,-1 1 1 0 0,-1 0-1 0 0,3 6-142 0 0,68 149 531 0 0,-7-69-335 0 0,-20-42-43 0 0,-52-59-2961 0 0,-7-4-9604 0 0,3 4 429 0 0</inkml:trace>
  <inkml:trace contextRef="#ctx0" brushRef="#br0" timeOffset="85509.819">141 2777 0 0 0,'0'0'1315'0'0,"0"0"283"0"0,0 0 7 0 0,0 0-40 0 0,0 0-97 0 0,0 0-152 0 0,0-9-42 0 0,0-20-401 0 0,0 8 1917 0 0,0 21-1591 0 0,0 0-124 0 0,0 0-139 0 0,0 0-160 0 0,0 0-122 0 0,0 0-71 0 0,0 0-84 0 0,0 0-55 0 0,0 0-59 0 0,0 0-57 0 0,0 0-51 0 0,0 23 1177 0 0,5 351 497 0 0,10-337-1869 0 0,-15-37-85 0 0,0 0-25 0 0,0 0 28 0 0,0 0-5 0 0,0 0 11 0 0,0 0-2 0 0,23-11 224 0 0,0-10-135 0 0,0-1-1 0 0,-1-1 0 0 0,-1-1 0 0 0,-2-1 1 0 0,11-18-93 0 0,-29 42 0 0 0,13-17 24 0 0,-1-2 0 0 0,0 0 0 0 0,-1 0 0 0 0,-1-1 0 0 0,-1-1 0 0 0,-1 0 0 0 0,-1 0 0 0 0,2-12-24 0 0,21-193 296 0 0,-31 227-272 0 0,0 0-19 0 0,0 0 16 0 0,0 0-9 0 0,0 0-2 0 0,0 0-1 0 0,0 0-18 0 0,0 0-2 0 0,0 0 0 0 0,0 26-25 0 0,2 247 375 0 0,40-64-255 0 0,-6 53 42 0 0,-34 17 6 0 0,-7-234-118 0 0,-2 0 1 0 0,-1 0 0 0 0,-3-1-1 0 0,-1-1 1 0 0,-15 33-15 0 0,23-65 18 0 0,0 0-1 0 0,0-1 1 0 0,-1 1 0 0 0,-1-1 0 0 0,0-1-1 0 0,0 1 1 0 0,0-1 0 0 0,-2 0 0 0 0,1 0 0 0 0,-1-1-1 0 0,0 0 1 0 0,-1-1 0 0 0,1 1 0 0 0,-2-2-1 0 0,1 1 1 0 0,-5 1-18 0 0,10-7 7 0 0,-1 0-1 0 0,1-1 1 0 0,0 0 0 0 0,0 0 0 0 0,0 0-1 0 0,-1 0 1 0 0,1 0 0 0 0,0-1-1 0 0,0 0 1 0 0,0 0 0 0 0,0 0-1 0 0,0-1 1 0 0,0 1 0 0 0,0-1 0 0 0,0 0-1 0 0,0 0 1 0 0,1 0 0 0 0,-1-1-1 0 0,1 1 1 0 0,-1-1 0 0 0,1 0-1 0 0,0 0 1 0 0,0 0 0 0 0,1 0 0 0 0,-1 0-1 0 0,1-1 1 0 0,-1 1 0 0 0,1-1-1 0 0,0 0 1 0 0,0 1 0 0 0,0-1-1 0 0,1 0 1 0 0,0 0 0 0 0,0 0-1 0 0,0 0 1 0 0,0-1 0 0 0,0 1 0 0 0,1 0-1 0 0,-1 0 1 0 0,1 0 0 0 0,1-1-1 0 0,-1-2-6 0 0,-1-7-3 0 0,1 1-1 0 0,1-1 1 0 0,-1 0-1 0 0,2 1 0 0 0,0-1 1 0 0,1 1-1 0 0,0 0 1 0 0,1-1-1 0 0,1 2 0 0 0,3-8 4 0 0,6-8-24 0 0,1 0-1 0 0,2 2 1 0 0,1 0-1 0 0,1 1 1 0 0,1 0-1 0 0,1 2 1 0 0,1 1-1 0 0,1 0 1 0 0,0 2-1 0 0,3 0 25 0 0,18 0-479 0 0,-33 18-2920 0 0,0 2-3424 0 0,-11 0-5110 0 0</inkml:trace>
  <inkml:trace contextRef="#ctx0" brushRef="#br0" timeOffset="98548.007">15076 998 5329 0 0,'0'0'3071'0'0,"0"0"-955"0"0,0 0-436 0 0,0 0 2 0 0,0 0 81 0 0,0 0-22 0 0,0 0-179 0 0,0 0-314 0 0,0 0-278 0 0,0 0-251 0 0,0 0-203 0 0,-3-6-116 0 0,-10-18-83 0 0,10 18-30 0 0,3 6-15 0 0,0 0 0 0 0,15 236 2554 0 0,16 226-2247 0 0,-17-314-530 0 0,-7-156-431 0 0,3-36-548 0 0,-4 17-122 0 0,4-31-1652 0 0,-7 20-4444 0 0,-3 26-4026 0 0</inkml:trace>
  <inkml:trace contextRef="#ctx0" brushRef="#br0" timeOffset="99117.442">14868 995 4049 0 0,'0'0'2191'0'0,"0"0"-352"0"0,0 0-160 0 0,0 0 104 0 0,0 0 72 0 0,0 0-165 0 0,0 0-356 0 0,0 0-437 0 0,0 0-310 0 0,0 0-107 0 0,0 0-12 0 0,0 0 65 0 0,0 0 36 0 0,9-5-12 0 0,157-57 2046 0 0,-144 55-2465 0 0,0 1 0 0 0,0 1 0 0 0,1 0 0 0 0,-1 2 0 0 0,1 1 0 0 0,0 1 0 0 0,0 1 1 0 0,5 1-139 0 0,-24 0 15 0 0,0 1 1 0 0,0 0 0 0 0,0 0-1 0 0,0 0 1 0 0,0 1 0 0 0,0-1 0 0 0,0 1-1 0 0,-1 0 1 0 0,1 0 0 0 0,-1 0 0 0 0,0 0-1 0 0,0 1 1 0 0,0-1 0 0 0,-1 1 0 0 0,1 0-1 0 0,-1 0 1 0 0,0 0 0 0 0,0 0 0 0 0,0 0-1 0 0,0 1 1 0 0,-1-1 0 0 0,0 0 0 0 0,0 1-1 0 0,0-1 1 0 0,0 1 0 0 0,-1-1 0 0 0,0 1-1 0 0,0-1 1 0 0,0 1 0 0 0,0 0 0 0 0,-1-1-1 0 0,1 1 1 0 0,-1-1 0 0 0,-1 0 0 0 0,1 1-1 0 0,-2 3-15 0 0,-6 12 39 0 0,-1 0 0 0 0,0-1 0 0 0,-2 0 0 0 0,0 0 0 0 0,-1-1 0 0 0,-1-1 0 0 0,-1 0 0 0 0,-5 4-39 0 0,0 2 31 0 0,19-23-34 0 0,1 1 0 0 0,-1 0-1 0 0,1 0 1 0 0,-1-1 0 0 0,1 1 0 0 0,-1 0-1 0 0,1 0 1 0 0,0-1 0 0 0,-1 1 0 0 0,1 0 0 0 0,0 0-1 0 0,0 0 1 0 0,0 0 0 0 0,-1-1 0 0 0,1 1-1 0 0,0 0 1 0 0,0 0 0 0 0,0 0 0 0 0,1 0 0 0 0,-1 0-1 0 0,0-1 1 0 0,0 1 0 0 0,0 0 0 0 0,1 0 0 0 0,-1 0-1 0 0,0-1 1 0 0,1 1 0 0 0,-1 0 0 0 0,0 0-1 0 0,1-1 1 0 0,-1 1 0 0 0,1 0 0 0 0,0-1 0 0 0,-1 1-1 0 0,1 0 1 0 0,-1-1 0 0 0,1 1 0 0 0,0-1-1 0 0,-1 1 1 0 0,1-1 0 0 0,0 1 0 0 0,0-1 0 0 0,-1 0-1 0 0,1 1 1 0 0,0-1 0 0 0,0 0 0 0 0,0 0-1 0 0,0 1 1 0 0,-1-1 0 0 0,1 0 0 0 0,0 0 0 0 0,0 0-1 0 0,0 0 4 0 0,57 13 22 0 0,-52-13-14 0 0,17 5 8 0 0,-1 0 0 0 0,0 2 0 0 0,0 0 0 0 0,0 1 0 0 0,-1 2 0 0 0,0 0 0 0 0,-1 1 0 0 0,0 1 0 0 0,14 12-16 0 0,-26-16 16 0 0,-2 0 0 0 0,1 0 0 0 0,-1 1 0 0 0,0 0 0 0 0,-1 0 0 0 0,0 1 1 0 0,-1-1-1 0 0,0 1 0 0 0,0 0 0 0 0,-1 0 0 0 0,0 1 0 0 0,-1-1 0 0 0,0 0 1 0 0,-1 1-1 0 0,0 0 0 0 0,0-1 0 0 0,-1 1 0 0 0,-1-1 0 0 0,0 1 0 0 0,0 0 0 0 0,-2 4-16 0 0,1-7 46 0 0,0 0 0 0 0,0 1 0 0 0,0-1 0 0 0,-1 0 0 0 0,-1 0 0 0 0,1 0-1 0 0,-1 0 1 0 0,0-1 0 0 0,-1 0 0 0 0,0 0 0 0 0,0 0 0 0 0,-1 0 0 0 0,0-1-1 0 0,0 0 1 0 0,0 0 0 0 0,-1 0 0 0 0,1-1 0 0 0,-1 0 0 0 0,-1-1 0 0 0,1 1-1 0 0,-1-1 1 0 0,0-1 0 0 0,0 1 0 0 0,0-1 0 0 0,0-1 0 0 0,0 1-46 0 0,-20 5 15 0 0,0-2 1 0 0,-1 0-1 0 0,1-2 1 0 0,-1-1-1 0 0,0-1 1 0 0,-20-2-16 0 0,48 0-64 0 0,0-1 1 0 0,1 1-1 0 0,-1-1 1 0 0,1 1-1 0 0,-1 0 0 0 0,1-1 1 0 0,0 1-1 0 0,-1-1 1 0 0,1 0-1 0 0,-1 1 1 0 0,1-1-1 0 0,0 1 0 0 0,-1-1 1 0 0,1 1-1 0 0,0-1 1 0 0,0 0-1 0 0,-1 1 0 0 0,1-1 1 0 0,0 0-1 0 0,0 1 1 0 0,0-1-1 0 0,0 0 0 0 0,0 1 1 0 0,0-1-1 0 0,0 0 1 0 0,0 1-1 0 0,0-1 0 0 0,0 0 1 0 0,0 1-1 0 0,1-1 1 0 0,-1 0-1 0 0,0 1 1 0 0,0-1-1 0 0,1 0 0 0 0,-1 1 1 0 0,0-1-1 0 0,1 1 1 0 0,-1-1-1 0 0,1 1 0 0 0,-1-1 1 0 0,0 1-1 0 0,1-1 1 0 0,-1 1-1 0 0,1-1 0 0 0,0 1 1 0 0,-1 0-1 0 0,1-1 1 0 0,-1 1-1 0 0,1 0 0 0 0,0-1 1 0 0,-1 1-1 0 0,1 0 1 0 0,-1 0-1 0 0,1 0 1 0 0,0-1-1 0 0,-1 1 0 0 0,2 0 64 0 0,15-8-2117 0 0,6-2-6363 0 0,-15 5-3037 0 0</inkml:trace>
  <inkml:trace contextRef="#ctx0" brushRef="#br0" timeOffset="100109.193">16145 1286 9682 0 0,'0'0'2115'0'0,"0"0"-526"0"0,0 0-223 0 0,0 0-12 0 0,0 0-48 0 0,0 0-118 0 0,0 0-228 0 0,0 0-213 0 0,0 0-156 0 0,-30 10-118 0 0,-98 35-99 0 0,40 10 293 0 0,71-37-518 0 0,8-11-117 0 0,1 0 0 0 0,-1 1 0 0 0,2 0 0 0 0,-1 1 0 0 0,1 0 0 0 0,1 0 0 0 0,-1 0 0 0 0,1 1 1 0 0,1 0-1 0 0,0 0 0 0 0,1 0 0 0 0,0 1 0 0 0,0 0 0 0 0,1 0 0 0 0,0 0 0 0 0,1 0 0 0 0,0 0 0 0 0,1 0 0 0 0,0 8-32 0 0,1-17 7 0 0,1 1 0 0 0,-1-1-1 0 0,1 1 1 0 0,0-1 0 0 0,0 1-1 0 0,-1-1 1 0 0,1 0 0 0 0,1 1-1 0 0,-1-1 1 0 0,0 0 0 0 0,1 0-1 0 0,-1 0 1 0 0,1 0 0 0 0,-1 0-1 0 0,1 0 1 0 0,0 0 0 0 0,0 0-1 0 0,0-1 1 0 0,0 1 0 0 0,0-1-1 0 0,0 0 1 0 0,1 1 0 0 0,-1-1-1 0 0,0 0 1 0 0,1 0 0 0 0,-1 0-1 0 0,1-1 1 0 0,-1 1 0 0 0,1-1-1 0 0,-1 1 1 0 0,1-1 0 0 0,-1 0-1 0 0,1 0 1 0 0,1 0-7 0 0,87-16 516 0 0,-57-4-426 0 0,-1-1 1 0 0,0-2-1 0 0,-2-1 0 0 0,0-2 1 0 0,-2 0-1 0 0,4-7-90 0 0,15-13 21 0 0,36-16-164 0 0,-82 63 124 0 0,-1 0-1 0 0,1 0 1 0 0,-1 0-1 0 0,1 0 1 0 0,-1 1-1 0 0,1-1 1 0 0,-1 1-1 0 0,0-1 0 0 0,0 1 1 0 0,0-1-1 0 0,0 1 1 0 0,0 0-1 0 0,0-1 1 0 0,0 1-1 0 0,0 0 1 0 0,-1 0-1 0 0,1 0 1 0 0,-1 0-1 0 0,1 0 1 0 0,-1 0-1 0 0,0-1 1 0 0,0 1-1 0 0,0 0 1 0 0,0 0-1 0 0,0 0 1 0 0,0 0-1 0 0,0 0 0 0 0,-1 0 1 0 0,1 0-1 0 0,-1 0 1 0 0,1 0-1 0 0,-1 0 1 0 0,0-1-1 0 0,0 1 1 0 0,0 1 19 0 0,0 0-17 0 0,-18 151-50 0 0,18-150 64 0 0,1 1 0 0 0,-1-1 1 0 0,1 0-1 0 0,0 0 0 0 0,0 1 0 0 0,0-1 0 0 0,1 0 0 0 0,0 0 0 0 0,-1 0 0 0 0,1 0 0 0 0,1 1 0 0 0,-1-1 0 0 0,1-1 0 0 0,-1 1 0 0 0,1 0 0 0 0,0 0 0 0 0,1-1 0 0 0,-1 1 0 0 0,0-1 0 0 0,1 1 0 0 0,0-1 0 0 0,0 0 0 0 0,0 0 0 0 0,0 0 0 0 0,1-1 1 0 0,-1 1-1 0 0,1-1 0 0 0,-1 0 0 0 0,1 0 0 0 0,0 0 0 0 0,0 0 0 0 0,0-1 0 0 0,0 1 0 0 0,0-1 0 0 0,0 0 0 0 0,0 0 0 0 0,2-1 3 0 0,7-1 43 0 0,0-1 1 0 0,-1 0-1 0 0,1-1 1 0 0,-1-1-1 0 0,0 0 1 0 0,0-1-1 0 0,0 0 1 0 0,-1 0-1 0 0,0-2 0 0 0,0 1 1 0 0,0-1-1 0 0,-1-1 1 0 0,0 0-1 0 0,0 0 1 0 0,-1-1-1 0 0,0 0 1 0 0,0-1-1 0 0,5-9-43 0 0,13-7 76 0 0,87-109 60 0 0,-93 108-137 0 0,-2-1 1 0 0,-1-1 0 0 0,-1 0-1 0 0,-1-1 1 0 0,-1-1 0 0 0,-2-1-1 0 0,-2 0 1 0 0,5-19 0 0 0,-13 41-1 0 0,0 1 0 0 0,-1-1 0 0 0,0 0-1 0 0,0 0 1 0 0,-1 0 0 0 0,0 0 0 0 0,-1-1 0 0 0,0 1 0 0 0,-1 0 0 0 0,0 0 0 0 0,-1 0 0 0 0,-1-7 1 0 0,0 15-10 0 0,1 0 0 0 0,0 0 1 0 0,-1 1-1 0 0,0-1 1 0 0,1 1-1 0 0,-1 0 1 0 0,0-1-1 0 0,0 1 1 0 0,1 0-1 0 0,-1 1 1 0 0,0-1-1 0 0,0 0 1 0 0,0 1-1 0 0,0 0 1 0 0,0-1-1 0 0,0 1 0 0 0,0 0 1 0 0,0 1-1 0 0,0-1 1 0 0,0 1-1 0 0,0-1 1 0 0,0 1-1 0 0,0 0 1 0 0,0 0-1 0 0,0 0 1 0 0,1 0-1 0 0,-1 0 1 0 0,0 1-1 0 0,1 0 1 0 0,-1-1-1 0 0,1 1 0 0 0,0 0 1 0 0,-1 0-1 0 0,1 0 1 0 0,0 0-1 0 0,0 1 1 0 0,0-1-1 0 0,1 0 1 0 0,-1 1-1 0 0,0 1 10 0 0,-12 12-4 0 0,1 1 0 0 0,1 0 1 0 0,0 1-1 0 0,1 0 0 0 0,1 1 0 0 0,1 0 0 0 0,1 0 0 0 0,1 1 1 0 0,0 0-1 0 0,2 1 0 0 0,0-1 0 0 0,1 1 0 0 0,1 0 0 0 0,1 0 1 0 0,1 0-1 0 0,1 2 4 0 0,1-9 4 0 0,1-1 0 0 0,1 1 0 0 0,0-1 1 0 0,0 0-1 0 0,2 0 0 0 0,0 0 0 0 0,0-1 0 0 0,1 1 1 0 0,0-1-1 0 0,1-1 0 0 0,1 1 0 0 0,0-1 0 0 0,0 0 1 0 0,1-1-1 0 0,0 0 0 0 0,1-1 0 0 0,0 0 1 0 0,1 0-1 0 0,0-1 0 0 0,0 0 0 0 0,1-1 0 0 0,-1 0 1 0 0,2-1-1 0 0,-1-1 0 0 0,1 0 0 0 0,7 2-4 0 0,-7-2 22 0 0,1-1 0 0 0,0 0-1 0 0,-1-1 1 0 0,1 0 0 0 0,0-2-1 0 0,0 1 1 0 0,0-2 0 0 0,0 0-1 0 0,0 0 1 0 0,0-2 0 0 0,0 1 0 0 0,0-2-1 0 0,0 0 1 0 0,0-1 0 0 0,-1 0-1 0 0,0-1 1 0 0,0 0 0 0 0,0-1-1 0 0,0 0 1 0 0,-1-1 0 0 0,0-1 0 0 0,5-4-22 0 0,15-22 39 0 0,-1-1 0 0 0,-2-2 0 0 0,-2 0 0 0 0,-1-2 0 0 0,-2-1 0 0 0,-2-1 0 0 0,-1-1 1 0 0,-3-1-1 0 0,1-6-39 0 0,-10 28-23 0 0,-1 0 0 0 0,-1-1 0 0 0,-1 0 0 0 0,-1-1 0 0 0,-1 1 0 0 0,-1-1 0 0 0,-1 1 0 0 0,-1-1 0 0 0,-1 0 1 0 0,-1 0-1 0 0,-1 0 23 0 0,1 21-4 0 0,1 0 1 0 0,-1 0 0 0 0,0 0-1 0 0,-1 0 1 0 0,1 0 0 0 0,0 0-1 0 0,-1 0 1 0 0,1 0-1 0 0,-1 1 1 0 0,1-1 0 0 0,-1 1-1 0 0,0-1 1 0 0,0 1 0 0 0,0 0-1 0 0,1-1 1 0 0,-1 1 0 0 0,-1 0-1 0 0,1 0 1 0 0,0 0 0 0 0,0 1-1 0 0,0-1 1 0 0,0 0 0 0 0,0 1-1 0 0,-1 0 1 0 0,1-1 0 0 0,0 1-1 0 0,-1 0 1 0 0,1 0-1 0 0,0 0 1 0 0,0 0 0 0 0,-1 1-1 0 0,1-1 1 0 0,0 1 0 0 0,0-1-1 0 0,0 1 1 0 0,-1 0 0 0 0,1 0-1 0 0,0 0 1 0 0,0 0 0 0 0,0 0-1 0 0,0 0 1 0 0,0 1 0 0 0,1-1-1 0 0,-1 1 1 0 0,-1 1 3 0 0,-6 5 17 0 0,1 1 0 0 0,0 1 0 0 0,1 0 1 0 0,0 0-1 0 0,0 0 0 0 0,1 1 0 0 0,1 0 0 0 0,0 0 0 0 0,0 0 0 0 0,1 1 1 0 0,0 0-1 0 0,1 0 0 0 0,1 0 0 0 0,-1 10-17 0 0,-5 178 938 0 0,9-178-789 0 0,5 40 179 0 0,2-1 0 0 0,3 0 0 0 0,3-1 0 0 0,18 49-328 0 0,-6-10 103 0 0,-25-117-1514 0 0,0 7-558 0 0,-1 0-3708 0 0,0 7-6023 0 0</inkml:trace>
  <inkml:trace contextRef="#ctx0" brushRef="#br0" timeOffset="102403.687">18599 899 4609 0 0,'0'0'3139'0'0,"0"0"-690"0"0,0 0-539 0 0,0 0-153 0 0,0 0-10 0 0,0 0-86 0 0,0 0-174 0 0,0 0-256 0 0,0 0-275 0 0,0 0-247 0 0,0 0-179 0 0,-4-6-125 0 0,-13-16-83 0 0,13 17-38 0 0,4 5-18 0 0,0 0-26 0 0,0 0-5 0 0,0 0-20 0 0,0 0-30 0 0,21 98 1568 0 0,-1-18-1117 0 0,-9 27-265 0 0,-5 0 1 0 0,-4 0-1 0 0,-5 0 0 0 0,-5 4-371 0 0,-6 81 95 0 0,4-122-258 0 0,43-198-5362 0 0,-26 99-3406 0 0,-6 17-2652 0 0</inkml:trace>
  <inkml:trace contextRef="#ctx0" brushRef="#br0" timeOffset="102714.826">18273 1304 10010 0 0,'0'0'2721'0'0,"0"0"-1052"0"0,0 0-615 0 0,0 0-143 0 0,0 0 0 0 0,0 0 29 0 0,0 0-19 0 0,0 0-55 0 0,0 0-59 0 0,0 0-70 0 0,0 0-93 0 0,0 0-67 0 0,28-1-21 0 0,88-1-75 0 0,-68 1-189 0 0,0-2 1 0 0,0-2-1 0 0,-1-2 0 0 0,1-2 1 0 0,7-4-293 0 0,-37 9-382 0 0,52-17 229 0 0,-26-1-6603 0 0,-36 18-1089 0 0,-4 0-2286 0 0</inkml:trace>
  <inkml:trace contextRef="#ctx0" brushRef="#br0" timeOffset="103649.009">19019 818 11779 0 0,'0'0'1549'0'0,"0"0"-357"0"0,0 0-159 0 0,0 0 107 0 0,0 0 102 0 0,0 0-12 0 0,0 0-192 0 0,0 0-229 0 0,0 0-155 0 0,0 0-105 0 0,0 0-44 0 0,0 0-29 0 0,0 0-22 0 0,-7 26-47 0 0,-23 81-33 0 0,23-4 487 0 0,-8 305 291 0 0,-5-3-985 0 0,20-405-179 0 0,0 0 7 0 0,0 0 17 0 0,0 0 4 0 0,0 0 5 0 0,0 0 20 0 0,24-65 226 0 0,-5 22-255 0 0,3 1 0 0 0,1 1 1 0 0,1 1-1 0 0,3 1 0 0 0,1 1 0 0 0,2 2 0 0 0,28-27-12 0 0,3 32-80 0 0,-52 66-38 0 0,-12 250 460 0 0,3-284-346 0 0,0-1 7 0 0,0 0-6 0 0,0 0 5 0 0,0 0-14 0 0,0 0-7 0 0,0 0-16 0 0,0 0-18 0 0,-13 52-267 0 0,12-44 250 0 0,0 5 163 0 0,4-13-2922 0 0,3-7-3418 0 0,-4 3-3445 0 0</inkml:trace>
  <inkml:trace contextRef="#ctx0" brushRef="#br0" timeOffset="104106.419">19470 1554 7066 0 0,'0'0'1567'0'0,"0"0"-518"0"0,0 0-89 0 0,0 0 178 0 0,0 0 97 0 0,0 0-76 0 0,0 0-235 0 0,0 0-243 0 0,0 0-189 0 0,-5 34-119 0 0,-15 101-60 0 0,2-50 504 0 0,-3 7 1736 0 0,21-92-2268 0 0,0 0 22 0 0,0 0 57 0 0,0 0 72 0 0,0 0 39 0 0,3-22 1171 0 0,14-32-1357 0 0,1 1 1 0 0,4 1 0 0 0,1 1-1 0 0,2 1 1 0 0,5-2-290 0 0,-23 41 8 0 0,-3 1-13 0 0,1 1 0 0 0,1 0-1 0 0,0 0 1 0 0,0 0-1 0 0,0 1 1 0 0,1 0 0 0 0,1 0-1 0 0,-1 1 1 0 0,1 0 0 0 0,0 0-1 0 0,1 1 1 0 0,6-4 5 0 0,-14 10-64 0 0,0 0 0 0 0,0 0 1 0 0,-1 0-1 0 0,1 0 0 0 0,0 0 0 0 0,0 0 0 0 0,0 0 0 0 0,-1 0 1 0 0,1 0-1 0 0,0 0 0 0 0,0 1 0 0 0,0-1 0 0 0,-1 0 1 0 0,1 0-1 0 0,0 1 0 0 0,0-1 0 0 0,-1 1 0 0 0,1-1 0 0 0,0 0 1 0 0,-1 1-1 0 0,1-1 0 0 0,-1 1 0 0 0,1 0 0 0 0,0-1 1 0 0,-1 1-1 0 0,1 0 0 0 0,-1-1 0 0 0,0 1 0 0 0,1 0 0 0 0,-1-1 1 0 0,1 1-1 0 0,-1 0 0 0 0,0 0 0 0 0,0-1 0 0 0,1 1 0 0 0,-1 0 1 0 0,0 0-1 0 0,0 0 0 0 0,0-1 0 0 0,0 1 0 0 0,0 0 1 0 0,0 0-1 0 0,0 0 0 0 0,0-1 0 0 0,0 1 0 0 0,-1 1 64 0 0,2 14-7443 0 0,-1-13 4453 0 0,0 1-7785 0 0</inkml:trace>
  <inkml:trace contextRef="#ctx0" brushRef="#br0" timeOffset="104382.009">19868 1414 3721 0 0,'0'0'2638'0'0,"0"0"-295"0"0,0 0-185 0 0,0 0-74 0 0,0 0-126 0 0,0 0-259 0 0,0 0-333 0 0,0 0-306 0 0,0 0-212 0 0,0 0-151 0 0,0 0-95 0 0,0 0-66 0 0,0 0-108 0 0,-21 18-76 0 0,-63 54-70 0 0,45-20 0 0 0,35-40-226 0 0,0-1-34 0 0,0 0 0 0 0,1 0 0 0 0,0 0 0 0 0,1 1 0 0 0,0-1 0 0 0,1 1 0 0 0,0-1 0 0 0,1 1 0 0 0,0-1 0 0 0,1 1 0 0 0,1 3-22 0 0,0-8 46 0 0,1-1 0 0 0,0-1 0 0 0,1 1 0 0 0,-1 0-1 0 0,1-1 1 0 0,0 0 0 0 0,1 0 0 0 0,-1 0 0 0 0,1 0 0 0 0,0-1 0 0 0,0 1 0 0 0,0-1 0 0 0,0-1 0 0 0,1 1 0 0 0,0-1 0 0 0,0 0 0 0 0,0 0 0 0 0,0 0 0 0 0,0-1 0 0 0,0 0 0 0 0,1-1 0 0 0,-1 1 0 0 0,1-1 0 0 0,-1 0 0 0 0,1-1 0 0 0,0 1 0 0 0,-1-1 0 0 0,1-1 0 0 0,0 1 0 0 0,-1-1 0 0 0,1 0 0 0 0,0-1-46 0 0,-1 0 43 0 0,0 0 1 0 0,0 0 0 0 0,0-1-1 0 0,0 1 1 0 0,-1-1 0 0 0,1-1-1 0 0,-1 1 1 0 0,0-1 0 0 0,0 0-1 0 0,0 0 1 0 0,-1 0 0 0 0,1-1-1 0 0,-1 0 1 0 0,0 0 0 0 0,0 0-1 0 0,-1 0 1 0 0,1 0 0 0 0,-1-1-1 0 0,-1 0 1 0 0,1 1 0 0 0,-1-1-1 0 0,0 0 1 0 0,0 0-1 0 0,0 0 1 0 0,-1-1 0 0 0,0 1-1 0 0,0 0 1 0 0,-1 0 0 0 0,0-1-1 0 0,0 1 1 0 0,0 0 0 0 0,-1-1-1 0 0,0 1 1 0 0,0 0 0 0 0,0 0-1 0 0,-1 0 1 0 0,0 0 0 0 0,0 0-1 0 0,-1 0 1 0 0,0 0 0 0 0,0 1-1 0 0,-3-6-43 0 0,2 4-147 0 0,0 0-1 0 0,0 1 1 0 0,-1-1-1 0 0,1 1 1 0 0,-2 0-1 0 0,1 0 1 0 0,0 0-1 0 0,-1 1 1 0 0,0 0 0 0 0,0 0-1 0 0,-1 1 1 0 0,0-1-1 0 0,1 1 1 0 0,-1 1-1 0 0,-1-1 1 0 0,1 1-1 0 0,0 1 1 0 0,-1-1-1 0 0,1 1 1 0 0,-1 0-1 0 0,0 1 1 0 0,0 0 147 0 0,-8 1-1417 0 0,-2 0-4209 0 0,7 0-5854 0 0</inkml:trace>
  <inkml:trace contextRef="#ctx0" brushRef="#br0" timeOffset="104954.977">20212 1473 7994 0 0,'0'0'2366'0'0,"0"0"-417"0"0,0 0-76 0 0,0 0-72 0 0,0 0-188 0 0,0 0-348 0 0,0 0-356 0 0,0 0-261 0 0,0 0-164 0 0,0 0-97 0 0,0 0-69 0 0,0 0-40 0 0,0 0-46 0 0,-10 11-48 0 0,-31 34-50 0 0,38-42-118 0 0,1 1 0 0 0,0 0 0 0 0,0 1 0 0 0,0-1 0 0 0,0 0 0 0 0,1 0 0 0 0,0 1-1 0 0,-1-1 1 0 0,2 1 0 0 0,-1-1 0 0 0,0 1 0 0 0,1-1 0 0 0,0 1 0 0 0,0 0-1 0 0,1-1 1 0 0,-1 1 0 0 0,1-1 0 0 0,1 5-16 0 0,-1-4 5 0 0,0 1 44 0 0,1 0 0 0 0,0-1 0 0 0,0 1 0 0 0,1 0 0 0 0,0-1 0 0 0,0 1 0 0 0,0-1 0 0 0,1 0 0 0 0,0 0 0 0 0,0-1 0 0 0,0 1-1 0 0,0-1 1 0 0,1 1 0 0 0,-1-1 0 0 0,1-1 0 0 0,0 1 0 0 0,1-1 0 0 0,-1 0 0 0 0,0 0 0 0 0,1 0 0 0 0,0-1 0 0 0,0 0 0 0 0,0 0 0 0 0,-1 0 0 0 0,2-1 0 0 0,-1 0 0 0 0,0 0-1 0 0,0 0 1 0 0,0-1 0 0 0,0 0 0 0 0,0 0 0 0 0,1-1 0 0 0,-1 0 0 0 0,0 0 0 0 0,0 0 0 0 0,0-1 0 0 0,0 0 0 0 0,0 0 0 0 0,-1 0 0 0 0,1-1 0 0 0,-1 1 0 0 0,1-2 0 0 0,-1 1-1 0 0,0 0 1 0 0,0-1 0 0 0,3-3-49 0 0,82-122 1021 0 0,-50 62-881 0 0,-27 61-295 0 0,-15 32-214 0 0,1-9 354 0 0,0-12 3 0 0,0 0 0 0 0,1 1 0 0 0,-1-1 0 0 0,1 1 0 0 0,0-1 0 0 0,1 1 0 0 0,-1-1 1 0 0,1 0-1 0 0,0 1 0 0 0,1-1 0 0 0,-1 0 0 0 0,1 0 0 0 0,0 0 0 0 0,0 0 0 0 0,0 0 0 0 0,1 0 0 0 0,0 0 0 0 0,0-1 1 0 0,0 1-1 0 0,1-1 0 0 0,-1 0 0 0 0,1 0 0 0 0,0 0 0 0 0,0-1 0 0 0,0 1 0 0 0,1-1 0 0 0,-1 0 0 0 0,2 0 12 0 0,3 1 10 0 0,0 0-1 0 0,1-1 0 0 0,-1 0 0 0 0,1-1 1 0 0,0 0-1 0 0,-1 0 0 0 0,1-1 0 0 0,0 0 0 0 0,0-1 1 0 0,0 0-1 0 0,0-1 0 0 0,5-1-9 0 0,-9-1 90 0 0,1 0-1 0 0,-1 0 1 0 0,0-1-1 0 0,0 0 1 0 0,0-1-1 0 0,0 1 1 0 0,-1-1-1 0 0,1 0 1 0 0,-1 0-1 0 0,-1-1 1 0 0,1 0-1 0 0,-1 0 1 0 0,0 0 0 0 0,0 0-1 0 0,-1 0 1 0 0,1-1-1 0 0,-1 0 1 0 0,-1 1-1 0 0,0-1 1 0 0,0 0-1 0 0,0 0 1 0 0,-1 0-1 0 0,1-1 1 0 0,-2 1-1 0 0,1 0 1 0 0,-1-4-90 0 0,4-7 135 0 0,-2-89-345 0 0,-11 97-1033 0 0,7 11-2491 0 0,1 1-3413 0 0,0 2-4917 0 0</inkml:trace>
  <inkml:trace contextRef="#ctx0" brushRef="#br0" timeOffset="105521.551">21050 1617 5537 0 0,'0'0'3620'0'0,"0"0"-1105"0"0,0 0-496 0 0,0 0-93 0 0,0 0-181 0 0,0 0-238 0 0,0 0-242 0 0,0 0-258 0 0,0 0-198 0 0,0 0-136 0 0,0 0-87 0 0,0 0-71 0 0,0 0-58 0 0,-1-12-46 0 0,3-91 824 0 0,38-13-576 0 0,-10 82-1109 0 0,-11 74 115 0 0,4 22 279 0 0,-20-53 49 0 0,0 1 0 0 0,0 0 0 0 0,1-1 0 0 0,0 1 0 0 0,0-1 0 0 0,1 0 0 0 0,1-1 0 0 0,-1 1 0 0 0,1-1 0 0 0,1 0 0 0 0,0 0 7 0 0,-3-5 46 0 0,1 0 1 0 0,0-1-1 0 0,0 0 0 0 0,0 0 0 0 0,0 0 1 0 0,0 0-1 0 0,0-1 0 0 0,0 0 0 0 0,1 0 0 0 0,-1 0 1 0 0,0-1-1 0 0,1 0 0 0 0,-1 0 0 0 0,0 0 1 0 0,1 0-1 0 0,-1-1 0 0 0,0 0 0 0 0,0 0 1 0 0,1-1-1 0 0,-1 1 0 0 0,0-1 0 0 0,0 0 0 0 0,0 0 1 0 0,-1-1-1 0 0,1 0 0 0 0,-1 0 0 0 0,5-3-46 0 0,4-7 265 0 0,-1-1-1 0 0,0 0 1 0 0,0-1-1 0 0,-2-1 1 0 0,0 0-1 0 0,0 0 1 0 0,-2-1-1 0 0,0 0 1 0 0,2-8-265 0 0,13-25 191 0 0,-16 36-165 0 0,-1-1 0 0 0,0 0 0 0 0,-2 0 0 0 0,0 0 0 0 0,0 0 0 0 0,-2-1 1 0 0,0 0-1 0 0,0 0 0 0 0,-2 1 0 0 0,0-9-26 0 0,-10 5-781 0 0,4 18-2788 0 0,0 5-4889 0 0,2 0-4086 0 0</inkml:trace>
  <inkml:trace contextRef="#ctx0" brushRef="#br0" timeOffset="108181.636">12986 2467 0 0 0,'0'0'607'0'0,"0"0"1116"0"0,0 0 537 0 0,0 0 91 0 0,0 0-159 0 0,0 0-337 0 0,0 0-350 0 0,0 0-240 0 0,0 0-168 0 0,0 0-81 0 0,3 0 6249 0 0,-26 2-6931 0 0,0 1 1 0 0,-1 1 0 0 0,1 0-1 0 0,1 2 1 0 0,-1 1 0 0 0,-5 3-335 0 0,-50 13 580 0 0,4 11 248 0 0,73-34-822 0 0,-1 1-1 0 0,1 0 1 0 0,0 0-1 0 0,0 0 0 0 0,0 0 1 0 0,1 0-1 0 0,-1 1 1 0 0,0-1-1 0 0,0 0 0 0 0,0 0 1 0 0,1 1-1 0 0,-1-1 1 0 0,1 0-1 0 0,-1 1 1 0 0,1-1-1 0 0,0 0 0 0 0,-1 1 1 0 0,1-1-1 0 0,0 1 1 0 0,0-1-1 0 0,0 0 0 0 0,0 1 1 0 0,0-1-1 0 0,0 1 1 0 0,0-1-1 0 0,1 1 0 0 0,-1-1 1 0 0,0 0-1 0 0,1 1 1 0 0,-1-1-1 0 0,1 0 1 0 0,-1 1-1 0 0,1-1 0 0 0,0 0 1 0 0,0 0-1 0 0,0 0 1 0 0,0 2-6 0 0,36 43 1 0 0,79 50 91 0 0,-59-48-27 0 0,-49-41-54 0 0,-1 0 0 0 0,-1 0 0 0 0,1 1 0 0 0,-1-1 0 0 0,-1 1-1 0 0,1 1 1 0 0,-1-1 0 0 0,-1 1 0 0 0,0 0 0 0 0,0 0 0 0 0,0 0 0 0 0,1 7-11 0 0,-7-12 37 0 0,1 0 0 0 0,0-1 0 0 0,-1 1-1 0 0,0-1 1 0 0,0 0 0 0 0,0 1 0 0 0,0-1 0 0 0,-1 0 0 0 0,1 0 0 0 0,-1 0 0 0 0,1-1 0 0 0,-1 1 0 0 0,0-1 0 0 0,0 1-1 0 0,0-1 1 0 0,-1 0 0 0 0,1 0 0 0 0,-1-1 0 0 0,1 1 0 0 0,-1 0 0 0 0,1-1 0 0 0,-1 0 0 0 0,0 0 0 0 0,1 0 0 0 0,-1-1 0 0 0,0 1-1 0 0,0-1 1 0 0,0 0 0 0 0,0 0 0 0 0,1 0 0 0 0,-5-1-37 0 0,0 3 28 0 0,-181 5 281 0 0,189-7-329 0 0,-1 0 0 0 0,1 0 0 0 0,-1 1 0 0 0,1-1 0 0 0,-1 0 0 0 0,0 0 0 0 0,1 0 0 0 0,-1 0-1 0 0,1 0 1 0 0,-1 0 0 0 0,1 0 0 0 0,-1 0 0 0 0,0-1 0 0 0,1 1 0 0 0,-1 0 0 0 0,1 0 0 0 0,-1 0 0 0 0,1-1-1 0 0,-1 1 1 0 0,1 0 0 0 0,-1-1 0 0 0,1 1 0 0 0,-1 0 0 0 0,1-1 0 0 0,-1 1 0 0 0,1 0 0 0 0,-1-1-1 0 0,1 1 1 0 0,0-1 0 0 0,-1 1 0 0 0,1-1 0 0 0,0 1 0 0 0,0-1 0 0 0,-1 1 0 0 0,1-1 0 0 0,0 1-1 0 0,0-1 1 0 0,0 0 0 0 0,-1 1 0 0 0,1-1 0 0 0,0 1 0 0 0,0-1 0 0 0,0 1 0 0 0,0-1 0 0 0,0 0 0 0 0,0 1-1 0 0,0-1 1 0 0,1 1 0 0 0,-1-1 0 0 0,0 0 0 0 0,0 1 0 0 0,0-1 20 0 0,32-11-2162 0 0,4 2-1308 0 0,-13 2-6556 0 0,-15 4-1794 0 0</inkml:trace>
  <inkml:trace contextRef="#ctx0" brushRef="#br0" timeOffset="108546.319">13233 2593 10322 0 0,'0'0'2246'0'0,"0"0"-791"0"0,0 0-341 0 0,0 0 64 0 0,0 0 117 0 0,0 0-21 0 0,0 0-203 0 0,0 0-231 0 0,0 0-168 0 0,0 0-141 0 0,0 0-100 0 0,0 0-92 0 0,0 0-78 0 0,-3 22-48 0 0,-10 72-17 0 0,13-91-176 0 0,-1 0-1 0 0,1 0 0 0 0,0 0 0 0 0,-1 0 0 0 0,1 0 1 0 0,1 0-1 0 0,-1 0 0 0 0,0 0 0 0 0,1 0 0 0 0,-1 0 1 0 0,1 0-1 0 0,0-1 0 0 0,0 1 0 0 0,0 0 0 0 0,0 0 1 0 0,1-1-1 0 0,-1 1 0 0 0,1-1 0 0 0,0 1 0 0 0,-1-1 1 0 0,1 0-1 0 0,2 2-19 0 0,4 5 99 0 0,-5-3-12 0 0,1 0 0 0 0,-1-1 0 0 0,1 0 0 0 0,1 0 0 0 0,-1 0 0 0 0,1-1 0 0 0,-1 1 0 0 0,1-1 0 0 0,1 0 0 0 0,-1 0-1 0 0,1-1 1 0 0,-1 0 0 0 0,1 0 0 0 0,0 0 0 0 0,0 0 0 0 0,0-1 0 0 0,0 0 0 0 0,1-1 0 0 0,-1 1 0 0 0,0-1 0 0 0,1 0 0 0 0,-1-1 0 0 0,1 0 0 0 0,-1 0 0 0 0,1 0 0 0 0,-1 0 0 0 0,1-1 0 0 0,1-1-87 0 0,2-4 101 0 0,0-1-1 0 0,-1 0 1 0 0,0 0 0 0 0,-1-1-1 0 0,1-1 1 0 0,-1 1 0 0 0,-1-1-1 0 0,0 0 1 0 0,0-1 0 0 0,-1 0 0 0 0,0 0-1 0 0,0 0 1 0 0,-1-1 0 0 0,-1 0-1 0 0,0 0 1 0 0,0 0 0 0 0,-1 0-1 0 0,0-7-100 0 0,2 2 21 0 0,0 5-59 0 0,-1-1-1 0 0,-1 0 1 0 0,0 0-1 0 0,-1 0 1 0 0,0 0 0 0 0,-1 0-1 0 0,0-1 1 0 0,-1-11 38 0 0,-1 21-2073 0 0,2 12-9489 0 0,1-5 109 0 0</inkml:trace>
  <inkml:trace contextRef="#ctx0" brushRef="#br0" timeOffset="109080.07">14056 2560 5337 0 0,'0'0'2859'0'0,"0"0"-1080"0"0,0 0-244 0 0,0 0 160 0 0,0 0 101 0 0,0 0-71 0 0,0 0-242 0 0,0 0-283 0 0,0 0-210 0 0,0 0-140 0 0,0 0-114 0 0,0 0-79 0 0,0 0-73 0 0,-7-8-94 0 0,-24-21-70 0 0,-14 22 903 0 0,35 11-1239 0 0,-1 1 1 0 0,1 0-1 0 0,0 0 1 0 0,0 1-1 0 0,1 0 0 0 0,0 1 1 0 0,0 0-1 0 0,0 1 1 0 0,1 0-1 0 0,0 0 1 0 0,-2 4-85 0 0,0-2 72 0 0,2 0-62 0 0,0 0 0 0 0,1 0 0 0 0,0 1 0 0 0,0-1 0 0 0,1 1-1 0 0,1 1 1 0 0,0-1 0 0 0,0 1 0 0 0,2 0 0 0 0,-1 0 0 0 0,1 0 0 0 0,1 1-1 0 0,0-1 1 0 0,1 1 0 0 0,0-1 0 0 0,1 1 0 0 0,1-1 0 0 0,0 9-10 0 0,0-18 8 0 0,-1 1-1 0 0,1-1 1 0 0,0 1 0 0 0,0-1 0 0 0,0 0 0 0 0,0 1 0 0 0,1-1 0 0 0,-1 0 0 0 0,1 0 0 0 0,0 0 0 0 0,0 0-1 0 0,0 0 1 0 0,0 0 0 0 0,0-1 0 0 0,1 1 0 0 0,-1-1 0 0 0,1 1 0 0 0,0-1 0 0 0,-1 0 0 0 0,1 0-1 0 0,0 0 1 0 0,0 0 0 0 0,1-1 0 0 0,-1 1 0 0 0,0-1 0 0 0,1 0 0 0 0,-1 0 0 0 0,2 0-8 0 0,101 11 255 0 0,-95-12-252 0 0,-1-1 0 0 0,1-1 0 0 0,-1 0 0 0 0,0 0 0 0 0,1-1 0 0 0,-1 0 0 0 0,0-1 0 0 0,-1 0 0 0 0,1-1 0 0 0,-1 0 0 0 0,0 0 0 0 0,0-1 0 0 0,0 0 0 0 0,-1 0 0 0 0,0-1 0 0 0,5-6-3 0 0,26-52-6810 0 0,-37 57 62 0 0,-2 1-5184 0 0</inkml:trace>
  <inkml:trace contextRef="#ctx0" brushRef="#br0" timeOffset="109626.127">14439 2081 10218 0 0,'0'0'3073'0'0,"0"0"-1382"0"0,0 0-586 0 0,0 0 20 0 0,0 0 42 0 0,0 0-61 0 0,0 0-168 0 0,0 0-204 0 0,0 0-154 0 0,0 0-111 0 0,0 0-54 0 0,0 0-44 0 0,-11 16-34 0 0,-36 52-21 0 0,44-62-251 0 0,-1 0 1 0 0,1 1-1 0 0,0-1 0 0 0,1 1 0 0 0,-1-1 1 0 0,1 1-1 0 0,1 0 0 0 0,-1 0 0 0 0,1 0 1 0 0,0 0-1 0 0,1 0 0 0 0,0 0 1 0 0,0 0-1 0 0,0 0-65 0 0,0 15 146 0 0,2 392 908 0 0,27-240-886 0 0,-29-173-153 0 0,1 1-1 0 0,0 0 1 0 0,-1-1 0 0 0,1 1-1 0 0,0 0 1 0 0,0-1 0 0 0,0 1-1 0 0,0-1 1 0 0,1 1 0 0 0,-1-1-1 0 0,0 0 1 0 0,1 1 0 0 0,-1-1-1 0 0,0 0 1 0 0,1 0 0 0 0,0 0-1 0 0,-1 0 1 0 0,1 0 0 0 0,0 0-1 0 0,-1-1 1 0 0,1 1 0 0 0,0-1-1 0 0,0 1 1 0 0,-1-1 0 0 0,1 1-1 0 0,0-1 1 0 0,0 0 0 0 0,0 0-1 0 0,0 0 1 0 0,-1 0 0 0 0,1 0-1 0 0,0 0 1 0 0,0-1 0 0 0,0 1-1 0 0,0-1 1 0 0,-1 1 0 0 0,1-1-1 0 0,0 1 1 0 0,0-1 0 0 0,-1 0-1 0 0,1 0 1 0 0,-1 0 0 0 0,1 0-1 0 0,-1 0 1 0 0,1 0 0 0 0,-1-1-1 0 0,0 1 1 0 0,1 0 0 0 0,-1-1-1 0 0,0 1 1 0 0,0-1-15 0 0,102-85 196 0 0,95-65-95 0 0,-197 152-100 0 0,-1-1-1 0 0,1 0 0 0 0,-1 0 0 0 0,1 0 1 0 0,-1 0-1 0 0,1 0 0 0 0,0 1 0 0 0,-1-1 1 0 0,1 0-1 0 0,0 0 0 0 0,0 1 0 0 0,-1-1 0 0 0,1 0 1 0 0,0 1-1 0 0,0-1 0 0 0,0 1 0 0 0,0-1 1 0 0,0 1-1 0 0,0 0 0 0 0,0-1 0 0 0,0 1 1 0 0,0 0-1 0 0,0 0 0 0 0,0 0 0 0 0,0 0 0 0 0,0 0 1 0 0,0 0-1 0 0,0 0 0 0 0,0 0 0 0 0,0 0 1 0 0,0 0-1 0 0,0 0 0 0 0,0 0 0 0 0,0 1 1 0 0,0-1-1 0 0,0 1 0 0 0,0-1 0 0 0,0 0 0 0 0,0 1 1 0 0,-1-1-1 0 0,1 1 0 0 0,0 0 0 0 0,0-1 1 0 0,0 1-1 0 0,-1 0 0 0 0,1 0 0 0 0,0-1 1 0 0,-1 1-1 0 0,1 0 0 0 0,0 0 0 0 0,-1 0 1 0 0,0 0-1 0 0,1 0 0 0 0,-1 0 0 0 0,1-1 0 0 0,-1 1 1 0 0,0 0-1 0 0,0 0 0 0 0,1 0 0 0 0,-1 1 1 0 0,0-1-1 0 0,0 0 0 0 0,0 0 0 0 0,0 0 1 0 0,0 0-1 0 0,0 0 0 0 0,-1 0 0 0 0,1 0 0 0 0,0 0 0 0 0,0 166 349 0 0,0-164-363 0 0,0-1 0 0 0,1 0 0 0 0,-1 0 0 0 0,1 1 0 0 0,-1-1 0 0 0,1 0 0 0 0,0 0 0 0 0,0 0 0 0 0,-1 1 0 0 0,2-1 0 0 0,-1 0 0 0 0,0 0 0 0 0,0-1 0 0 0,1 1 0 0 0,-1 0 1 0 0,1 0-1 0 0,-1-1 0 0 0,1 1 0 0 0,0-1 0 0 0,-1 1 0 0 0,1-1 0 0 0,0 0 0 0 0,0 1 0 0 0,0-1 0 0 0,0 0 0 0 0,0 0 0 0 0,1-1 0 0 0,-1 1 0 0 0,0 0 0 0 0,0-1 0 0 0,0 1 1 0 0,1-1-1 0 0,-1 0 0 0 0,0 0 14 0 0,32-10-3445 0 0,-26 6-1177 0 0,-4 4-7189 0 0</inkml:trace>
  <inkml:trace contextRef="#ctx0" brushRef="#br0" timeOffset="113220.613">15950 2051 0 0 0,'0'0'617'0'0,"0"0"997"0"0,0 0 669 0 0,0 0 346 0 0,0 0-49 0 0,0 0-378 0 0,0 0-495 0 0,0 0-464 0 0,0 0-308 0 0,0 0-200 0 0,1-2-124 0 0,-1-2 689 0 0,-7 36 690 0 0,-6 14-1385 0 0,2 0 0 0 0,2 1 0 0 0,3 0 0 0 0,1 1 0 0 0,2-1 1 0 0,2 1-1 0 0,5 25-605 0 0,-5 74 514 0 0,1-101-414 0 0,-11 70 115 0 0,8-105-168 0 0,3-11-70 0 0,0 1 0 0 0,0 0 1 0 0,0-1-1 0 0,0 1 0 0 0,0-1 0 0 0,0 1 0 0 0,0-1 0 0 0,0 1 1 0 0,0 0-1 0 0,0-1 0 0 0,-1 1 0 0 0,1-1 0 0 0,0 1 0 0 0,0-1 1 0 0,0 1-1 0 0,-1-1 0 0 0,1 1 0 0 0,0-1 0 0 0,-1 1 0 0 0,1-1 0 0 0,0 1 1 0 0,-1-1-1 0 0,1 0 0 0 0,-1 1 0 0 0,1-1 0 0 0,-1 0 0 0 0,1 1 1 0 0,-1-1-1 0 0,1 0 0 0 0,-1 1 0 0 0,1-1 0 0 0,-1 0 0 0 0,1 0 1 0 0,-1 0-1 0 0,1 1 0 0 0,-1-1 0 0 0,1 0 0 0 0,-1 0 0 0 0,0 0 1 0 0,1 0-1 0 0,-1 0 0 0 0,1 0 0 0 0,-1 0 0 0 0,1 0 0 0 0,-1-1 1 0 0,0 1-1 0 0,1 0 0 0 0,-1 0 0 0 0,1 0 0 0 0,-1 0 0 0 0,1-1 1 0 0,-1 1-1 0 0,1 0 0 0 0,-1-1 0 0 0,1 1 0 0 0,-1 0 0 0 0,1-1 1 0 0,-1 1-1 0 0,1-1 0 0 0,0 1 23 0 0,-24-20-4689 0 0,10 7-7144 0 0,10 9 4167 0 0</inkml:trace>
  <inkml:trace contextRef="#ctx0" brushRef="#br0" timeOffset="113559.255">15440 2585 9330 0 0,'0'0'2071'0'0,"0"0"-408"0"0,0 0-311 0 0,0 0-146 0 0,0 0-130 0 0,0 0-146 0 0,0 0-134 0 0,0 0-59 0 0,0 0 36 0 0,0 0-19 0 0,0 0-29 0 0,0 0-55 0 0,0 0-80 0 0,35-3-43 0 0,112-10-53 0 0,51-22 729 0 0,111-39-1451 0 0,-254 48-1858 0 0,-39 13-1523 0 0,-2-3-4099 0 0,-9 12-3278 0 0</inkml:trace>
  <inkml:trace contextRef="#ctx0" brushRef="#br0" timeOffset="113983.987">16317 2051 6705 0 0,'0'0'1928'0'0,"0"0"-400"0"0,0 0-124 0 0,0 0 32 0 0,0 0-14 0 0,0 0-127 0 0,0 0-237 0 0,0 0-208 0 0,0 0-123 0 0,0 0-96 0 0,0 0-47 0 0,0 0-56 0 0,-4 15-30 0 0,-18 115 1202 0 0,15 3-477 0 0,-1 89-557 0 0,8-75-533 0 0,22-58-25 0 0,-20-88-80 0 0,0-1 0 0 0,0 1 0 0 0,0-1 0 0 0,1 1 1 0 0,-1-1-1 0 0,0 0 0 0 0,1 0 0 0 0,-1 0 0 0 0,0 0 0 0 0,0-1 1 0 0,1 1-1 0 0,-1 0 0 0 0,0-1 0 0 0,0 0 0 0 0,0 1 0 0 0,0-1 0 0 0,1 0 1 0 0,-1 0-1 0 0,0 0 0 0 0,-1-1 0 0 0,1 1 0 0 0,0 0 0 0 0,0-1 1 0 0,0 1-1 0 0,-1-1 0 0 0,1 0 0 0 0,-1 1 0 0 0,1-1 0 0 0,-1 0 0 0 0,0 0 1 0 0,0 0-1 0 0,1 0-28 0 0,1-2 10 0 0,34-31 109 0 0,-18 14-112 0 0,1 1 0 0 0,0 1 0 0 0,2 1 0 0 0,0 1 0 0 0,1 1 0 0 0,1 1 1 0 0,0 1-1 0 0,10-4-7 0 0,-32 18-1 0 0,-1 0-1 0 0,1 1 1 0 0,0-1 0 0 0,-1 0 0 0 0,1 0 0 0 0,-1 1-1 0 0,1-1 1 0 0,-1 0 0 0 0,1 1 0 0 0,-1 0-1 0 0,1-1 1 0 0,-1 1 0 0 0,0 0 0 0 0,1 0 0 0 0,-1 0-1 0 0,0 0 1 0 0,0 0 0 0 0,1 0 0 0 0,-1 0 0 0 0,0 0-1 0 0,0 0 1 0 0,0 1 0 0 0,0-1 0 0 0,-1 0 0 0 0,1 1-1 0 0,0-1 1 0 0,0 1 0 0 0,-1-1 0 0 0,1 1-1 0 0,-1-1 1 0 0,1 1 0 0 0,-1-1 0 0 0,0 1 0 0 0,0-1-1 0 0,0 1 1 0 0,0 0 0 0 0,0-1 0 0 0,0 1 0 0 0,0-1-1 0 0,0 1 1 0 0,0-1 0 0 0,-1 1 0 0 0,1-1 0 0 0,-1 1-1 0 0,1-1 1 0 0,-1 1 0 0 0,0-1 0 0 0,1 1-1 0 0,-1-1 1 0 0,-1 1 1 0 0,2 12 57 0 0,-11 137 72 0 0,12-149-210 0 0,1-1 0 0 0,0 0 0 0 0,-1 0 0 0 0,1 0 0 0 0,0 0 0 0 0,0 0 0 0 0,0 0 0 0 0,0 0 0 0 0,0 0-1 0 0,0-1 1 0 0,0 1 0 0 0,0-1 0 0 0,0 0 0 0 0,0 1 0 0 0,0-1 0 0 0,0 0 0 0 0,0 0 0 0 0,0 0 0 0 0,0-1 0 0 0,0 1 0 0 0,0 0 0 0 0,1-1 0 0 0,-1 0-1 0 0,-1 1 1 0 0,1-1 0 0 0,0 0 0 0 0,0 0 0 0 0,0 0 0 0 0,0 0 0 0 0,0 0 0 0 0,-1 0 0 0 0,1 0 0 0 0,1-2 81 0 0,1 1-299 0 0,76-50-9253 0 0,-64 39 4444 0 0,-2 4-2894 0 0</inkml:trace>
  <inkml:trace contextRef="#ctx0" brushRef="#br0" timeOffset="114729.59">17053 2486 3113 0 0,'0'0'1941'0'0,"0"0"-264"0"0,0 0-28 0 0,0 0 168 0 0,0 0 142 0 0,0 0 3 0 0,0 0-175 0 0,0 0-323 0 0,0 0-338 0 0,0 0-269 0 0,0 0-177 0 0,0 0-122 0 0,0 0-98 0 0,-31 27-107 0 0,-94 86-102 0 0,83-64-29 0 0,41-41-183 0 0,0-6-25 0 0,0-1-1 0 0,0 0 1 0 0,0 1-1 0 0,0-1 1 0 0,0 1-1 0 0,0-1 0 0 0,0 1 1 0 0,1-1-1 0 0,-1 1 1 0 0,0 0-1 0 0,1-1 1 0 0,-1 1-1 0 0,1 0 1 0 0,0-1-1 0 0,0 1 0 0 0,-1 0 1 0 0,1-1-1 0 0,0 1 1 0 0,1 0-1 0 0,-1 0 1 0 0,0-1-1 0 0,0 1 1 0 0,1 0-1 0 0,-1-1 1 0 0,1 1-1 0 0,-1 0 0 0 0,1-1 1 0 0,0 1-1 0 0,0-1 1 0 0,-1 1-1 0 0,1-1 1 0 0,0 1-1 0 0,0-1 1 0 0,1 0-1 0 0,-1 1 0 0 0,0-1 1 0 0,0 0-1 0 0,1 0 1 0 0,-1 0-1 0 0,0 0 1 0 0,1 0-1 0 0,-1 0 1 0 0,1 0-1 0 0,0 0 0 0 0,-1-1 1 0 0,1 1-1 0 0,-1-1 1 0 0,2 1-14 0 0,7-2 105 0 0,0-1 1 0 0,-1 0-1 0 0,1-1 0 0 0,-1 0 1 0 0,0 0-1 0 0,0-1 0 0 0,0 0 1 0 0,0-1-1 0 0,-1 0 0 0 0,1 0 1 0 0,-1-1-1 0 0,-1 0 0 0 0,1 0 1 0 0,2-4-106 0 0,37-24 109 0 0,54-25-59 0 0,-99 60-55 0 0,1 0 0 0 0,-1 0 0 0 0,0 0 0 0 0,0 0 0 0 0,0 1 0 0 0,0-1 0 0 0,0 0 0 0 0,0 1 0 0 0,0-1 0 0 0,-1 1 0 0 0,1 0 0 0 0,-1 0 0 0 0,1 0 0 0 0,-1 0 0 0 0,1 0 0 0 0,-1 0 0 0 0,0 0 0 0 0,0 0 0 0 0,0 0 0 0 0,0 0 0 0 0,0 1 0 0 0,-1-1 0 0 0,1 0 0 0 0,-1 1 0 0 0,1-1 0 0 0,-1 0 0 0 0,0 1 0 0 0,0-1 0 0 0,0 1 0 0 0,0-1 0 0 0,-1 0 1 0 0,1 1-1 0 0,-1-1 0 0 0,1 0 0 0 0,-2 3 5 0 0,5 22 7 0 0,-3-22-4 0 0,0-1 0 0 0,0 1 0 0 0,0 0 1 0 0,1 0-1 0 0,0-1 0 0 0,0 1 0 0 0,0-1 1 0 0,0 1-1 0 0,1-1 0 0 0,0 1 0 0 0,0-1 1 0 0,0 0-1 0 0,0 0 0 0 0,1 0 0 0 0,0 0 1 0 0,-1 0-1 0 0,1-1 0 0 0,1 1 0 0 0,-1-1 0 0 0,0 0 1 0 0,1 0-1 0 0,0 0 0 0 0,0 0 0 0 0,0-1 1 0 0,0 1-1 0 0,0-1 0 0 0,0 0 0 0 0,0 0 1 0 0,1-1-1 0 0,-1 1 0 0 0,1-1 0 0 0,-1 0 0 0 0,4 0-3 0 0,-4 0 30 0 0,1-1 0 0 0,-1 0-1 0 0,1 0 1 0 0,-1 0 0 0 0,0-1-1 0 0,1 1 1 0 0,-1-1 0 0 0,0 0-1 0 0,0 0 1 0 0,1-1 0 0 0,-1 1-1 0 0,0-1 1 0 0,0 0 0 0 0,-1 0-1 0 0,1-1 1 0 0,0 1 0 0 0,2-3-30 0 0,111-120 692 0 0,-86 81-615 0 0,-4 6-43 0 0,-1-1-1 0 0,-1-1 1 0 0,-3-1 0 0 0,-1 0-1 0 0,1-10-33 0 0,-8 10 9 0 0,-1-1 0 0 0,-3-1 0 0 0,-1 0 0 0 0,-2 0 0 0 0,-2-1-1 0 0,0-39-8 0 0,-5 81 8 0 0,1 0 0 0 0,-1-1-1 0 0,1 1 1 0 0,-1-1 0 0 0,0 1-1 0 0,0-1 1 0 0,0 1 0 0 0,0-1-1 0 0,0 1 1 0 0,-1 0 0 0 0,1-1-1 0 0,-1 1 1 0 0,1-1 0 0 0,-1 1-1 0 0,0 0 1 0 0,0 0-1 0 0,0-1 1 0 0,0 1 0 0 0,0 0-1 0 0,-1 0 1 0 0,1 0 0 0 0,-1 0-1 0 0,1 0 1 0 0,-1 0 0 0 0,0 1-1 0 0,0-1 1 0 0,0 1 0 0 0,0-1-1 0 0,0 1 1 0 0,0-1 0 0 0,0 1-1 0 0,0 0 1 0 0,0 0-1 0 0,-1 0 1 0 0,1 0 0 0 0,0 1-1 0 0,-1-1 1 0 0,1 1 0 0 0,0-1-1 0 0,-1 1 1 0 0,1 0 0 0 0,-1 0-1 0 0,1 0 1 0 0,-1 0 0 0 0,0 0-8 0 0,-3 5 6 0 0,1 0-1 0 0,0 0 1 0 0,0 0 0 0 0,0 0 0 0 0,0 1 0 0 0,1 0 0 0 0,0 0 0 0 0,0 0 0 0 0,1 0 0 0 0,-1 1 0 0 0,1-1 0 0 0,1 1 0 0 0,-1 0 0 0 0,1 0 0 0 0,0 0 0 0 0,1 0 0 0 0,0 0 0 0 0,0 1 0 0 0,1-1 0 0 0,-1 0 0 0 0,2 7-6 0 0,-2 32 165 0 0,2 1 1 0 0,2 0-1 0 0,2-1 0 0 0,8 29-165 0 0,-2-19 141 0 0,6 17-16 0 0,-4 2 0 0 0,-3 0 1 0 0,0 62-127 0 0,-15-74 36 0 0,5-60-33 0 0,0-2-19 0 0,0-1 4 0 0,0 0-10 0 0,0 0-5 0 0,0 0 6 0 0,0-26-628 0 0,4-98-2647 0 0,0 63-1437 0 0,-3 1-5724 0 0,-1 44 2387 0 0</inkml:trace>
  <inkml:trace contextRef="#ctx0" brushRef="#br0" timeOffset="114990.558">17381 2305 5585 0 0,'0'0'3288'0'0,"0"0"-1011"0"0,0 0-390 0 0,0 0 53 0 0,0 0-53 0 0,0 0-222 0 0,0 0-368 0 0,0 0-379 0 0,0 0-275 0 0,0 0-195 0 0,0 0-104 0 0,0 0-13 0 0,0 0 47 0 0,2 1 63 0 0,28 4 203 0 0,1-1 0 0 0,0-1 0 0 0,0-2 1 0 0,-1-1-1 0 0,15-3-644 0 0,257-44 729 0 0,-269 46-1186 0 0,28-3-39 0 0,-24-5-8238 0 0,-33 8-3249 0 0</inkml:trace>
  <inkml:trace contextRef="#ctx0" brushRef="#br0" timeOffset="123147.085">11887 3686 0 0 0,'0'0'796'0'0,"0"0"659"0"0,0 0 323 0 0,0 0 128 0 0,0 0-83 0 0,0 0-208 0 0,0 0-243 0 0,0 0-174 0 0,0 0-153 0 0,1-7-82 0 0,2-8-768 0 0,0 0 1149 0 0,0-3 5324 0 0,-7 195-4736 0 0,-5 125-1449 0 0,9-293-481 0 0,1 1 0 0 0,0 0 0 0 0,1-1-1 0 0,0 1 1 0 0,1-1 0 0 0,-1 1 0 0 0,2-1 0 0 0,-1 0 0 0 0,1 0-1 0 0,1-1 1 0 0,0 1 0 0 0,0-1 0 0 0,0 0 0 0 0,5 4-2 0 0,-7-11 19 0 0,0 1 1 0 0,0-1 0 0 0,0 0 0 0 0,1 0 0 0 0,-1 0-1 0 0,1-1 1 0 0,-1 1 0 0 0,0-1 0 0 0,1 1-1 0 0,-1-1 1 0 0,1-1 0 0 0,-1 1 0 0 0,1 0 0 0 0,-1-1-1 0 0,1 1 1 0 0,-1-1 0 0 0,0 0 0 0 0,1 0-1 0 0,-1-1 1 0 0,0 1 0 0 0,0-1 0 0 0,0 1 0 0 0,0-1-1 0 0,0 0 1 0 0,0 0 0 0 0,-1 0 0 0 0,1-1 0 0 0,0 1-1 0 0,-1-1 1 0 0,2-1-20 0 0,20-22 59 0 0,-1 0 1 0 0,-1-2-1 0 0,-1 0 0 0 0,-1-1 0 0 0,-2-2 1 0 0,-1 0-1 0 0,-1 0 0 0 0,-2-1 0 0 0,9-30-59 0 0,53-136 45 0 0,-67 179-29 0 0,-9 19-31 0 0,0 0-20 0 0,0 12-144 0 0,24 241 393 0 0,20 7-47 0 0,19 172-23 0 0,-58-147-34 0 0,-5-270-101 0 0,-1 0 1 0 0,-1 0-1 0 0,0-1 0 0 0,-1 1 0 0 0,-1 0 0 0 0,0-1 0 0 0,-1 0 1 0 0,-7 14-10 0 0,12-26 7 0 0,-1-1 1 0 0,1 1-1 0 0,-1 0 1 0 0,0-1-1 0 0,0 1 1 0 0,1-1 0 0 0,-1 1-1 0 0,0-1 1 0 0,0 1-1 0 0,-1-1 1 0 0,1 0 0 0 0,0 0-1 0 0,0 1 1 0 0,-1-1-1 0 0,1 0 1 0 0,0 0-1 0 0,-1 0 1 0 0,1 0 0 0 0,-1-1-1 0 0,1 1 1 0 0,-1 0-1 0 0,0-1 1 0 0,1 1-1 0 0,-1-1 1 0 0,0 1 0 0 0,0-1-1 0 0,1 0 1 0 0,-1 0-1 0 0,0 0 1 0 0,1 0-1 0 0,-1 0 1 0 0,0 0 0 0 0,0 0-1 0 0,1 0 1 0 0,-1-1-1 0 0,0 1 1 0 0,1-1-1 0 0,-1 1 1 0 0,0-1 0 0 0,1 0-1 0 0,-1 1 1 0 0,1-1-1 0 0,-1 0 1 0 0,1 0 0 0 0,-1 0-1 0 0,0-1-7 0 0,-52-66 20 0 0,43 41-40 0 0,0-1 0 0 0,2 0 0 0 0,2-1 1 0 0,0 0-1 0 0,2 0 0 0 0,1-1 0 0 0,1 1 0 0 0,2-1 1 0 0,1 0-1 0 0,1 1 0 0 0,2-1 0 0 0,1-3 20 0 0,1 8-16 0 0,0 1-1 0 0,2 0 1 0 0,1 0-1 0 0,1 0 1 0 0,0 1-1 0 0,2 0 0 0 0,1 1 1 0 0,1 1-1 0 0,0 0 1 0 0,9-9 16 0 0,-5 9-73 0 0,0 0 0 0 0,2 1 0 0 0,0 1 1 0 0,2 1-1 0 0,21-15 73 0 0,6 9-899 0 0,-37 21-3804 0 0,0 3-4589 0 0,-11 0-1681 0 0</inkml:trace>
  <inkml:trace contextRef="#ctx0" brushRef="#br0" timeOffset="123613.388">12749 3870 9946 0 0,'0'0'2221'0'0,"0"0"-634"0"0,0 0-436 0 0,0 0-70 0 0,0 0 54 0 0,0 0-21 0 0,0 0-126 0 0,0 0-132 0 0,0 0-117 0 0,0 0-60 0 0,0 0-5 0 0,0 0-41 0 0,15 0-56 0 0,48 0-48 0 0,20-14 801 0 0,67-20 206 0 0,-25 6-799 0 0,-119 25-1064 0 0,-20 5-6113 0 0,9-1 3781 0 0,1 1-3167 0 0,1-1-5211 0 0</inkml:trace>
  <inkml:trace contextRef="#ctx0" brushRef="#br0" timeOffset="124135.891">12729 4176 5761 0 0,'0'0'2313'0'0,"0"0"-508"0"0,0 0-218 0 0,0 0 4 0 0,0 0-26 0 0,0 0-177 0 0,0 0-312 0 0,0 0-296 0 0,0 0-158 0 0,0 0-38 0 0,0 0 23 0 0,0 0 42 0 0,0 0-14 0 0,11 0-43 0 0,94-7 1033 0 0,84-48 612 0 0,-100 40-2010 0 0,-21 7 427 0 0,-39 8-7758 0 0,-18 0 801 0 0,-9 0-5396 0 0</inkml:trace>
  <inkml:trace contextRef="#ctx0" brushRef="#br0" timeOffset="125904.805">13784 3767 4081 0 0,'0'0'2502'0'0,"0"0"-767"0"0,0 0-380 0 0,0 0-15 0 0,0 0 68 0 0,0 0 51 0 0,0 0-173 0 0,0 0-297 0 0,0 0-282 0 0,0 0-208 0 0,0 0-72 0 0,0 0 28 0 0,8-11 35 0 0,30-35 13 0 0,15 16 575 0 0,-34 25-689 0 0,18-9 22 0 0,0 2 0 0 0,1 2 0 0 0,1 1 1 0 0,-1 2-1 0 0,1 2 0 0 0,0 1 0 0 0,3 3-411 0 0,-41 0 17 0 0,1 1 0 0 0,0 0 0 0 0,0 0 0 0 0,-1 0 0 0 0,1 1 0 0 0,0-1 1 0 0,0 0-1 0 0,-1 1 0 0 0,1-1 0 0 0,0 1 0 0 0,-1 0 0 0 0,1-1 0 0 0,0 1 0 0 0,-1 0 0 0 0,1 0 0 0 0,-1 0 0 0 0,1 0 0 0 0,-1 0 0 0 0,0 0 1 0 0,1 1-1 0 0,-1-1 0 0 0,0 0 0 0 0,0 1 0 0 0,0-1 0 0 0,0 0 0 0 0,0 1 0 0 0,0 0 0 0 0,0-1 0 0 0,-1 1 0 0 0,1-1 0 0 0,-1 1 0 0 0,1 0 1 0 0,-1 0-1 0 0,1-1 0 0 0,-1 1 0 0 0,0 0 0 0 0,0 0 0 0 0,0-1 0 0 0,0 1 0 0 0,0 0 0 0 0,0 0-17 0 0,-22 73 618 0 0,-10-25-509 0 0,-2-1 0 0 0,-2-1 0 0 0,-2-3 0 0 0,-10 8-109 0 0,-98 125 112 0 0,108-89-106 0 0,37-86 1 0 0,1-1 0 0 0,-1 1 0 0 0,1 0 0 0 0,0 0 0 0 0,0-1 0 0 0,0 1 0 0 0,0 0 0 0 0,0 0 0 0 0,0-1 0 0 0,1 1 0 0 0,0 0 0 0 0,-1-1 0 0 0,1 1 0 0 0,0 0-1 0 0,0-1 1 0 0,0 1 0 0 0,1-1 0 0 0,-1 0 0 0 0,1 1 0 0 0,-1-1 0 0 0,1 0 0 0 0,0 0 0 0 0,0 0 0 0 0,0 0 0 0 0,0 0 0 0 0,0 0 0 0 0,0-1 0 0 0,0 1 0 0 0,1-1 0 0 0,-1 1 0 0 0,0-1 0 0 0,1 0 0 0 0,1 1-7 0 0,15 2 119 0 0,1-1 0 0 0,0-1 0 0 0,0 0 0 0 0,0-1 0 0 0,0-1 0 0 0,-1-1 0 0 0,1-1 0 0 0,0-1 0 0 0,0 0 0 0 0,-1-2 0 0 0,0 0 0 0 0,0-1 0 0 0,6-4-119 0 0,0 3 104 0 0,56-14 116 0 0,-81 21-271 0 0,3-5-2509 0 0,0 0-838 0 0,-1 3-2461 0 0,1-1-5706 0 0</inkml:trace>
  <inkml:trace contextRef="#ctx0" brushRef="#br0" timeOffset="126245.891">14413 4054 11787 0 0,'0'0'1808'0'0,"0"0"-784"0"0,0 0-480 0 0,0 0 19 0 0,0 0 187 0 0,0 0 166 0 0,0 0 29 0 0,0 0-90 0 0,0 0-119 0 0,0 0-117 0 0,0 0-103 0 0,0 0-78 0 0,0 0-49 0 0,29-5-20 0 0,139-26 342 0 0,56-28 1256 0 0,-166 37-2515 0 0,-57 21-666 0 0,1-5-13250 0 0,-5 5 5753 0 0</inkml:trace>
  <inkml:trace contextRef="#ctx0" brushRef="#br0" timeOffset="126583.445">14695 3730 11074 0 0,'0'0'1698'0'0,"0"0"-607"0"0,0 0-398 0 0,0 0 1 0 0,0 0 166 0 0,0 0 178 0 0,0 0 57 0 0,0 0-47 0 0,0 0-108 0 0,0 0-159 0 0,0 0-143 0 0,0 0-107 0 0,0 0-58 0 0,0 23-39 0 0,3 138 612 0 0,-15 24 75 0 0,-18-36-1135 0 0,30-145-117 0 0,3 38-1869 0 0,5-34-2074 0 0,7-5-3669 0 0,-11-3-3246 0 0</inkml:trace>
  <inkml:trace contextRef="#ctx0" brushRef="#br0" timeOffset="127154.388">15464 3546 10634 0 0,'0'0'1949'0'0,"0"0"-681"0"0,0 0-359 0 0,0 0 64 0 0,0 0 166 0 0,0 0 65 0 0,0 0-88 0 0,0 0-197 0 0,0 0-211 0 0,-25 34-160 0 0,-79 106-125 0 0,56-52 178 0 0,39-64-473 0 0,1 0 0 0 0,2 0 0 0 0,0 0-1 0 0,2 1 1 0 0,0 0 0 0 0,2 0 0 0 0,1 0-1 0 0,1 0 1 0 0,1 0-128 0 0,1-18 31 0 0,-1 0-1 0 0,1-1 1 0 0,1 0-1 0 0,0 1 1 0 0,0-1 0 0 0,0 0-1 0 0,0 0 1 0 0,1 0-1 0 0,0-1 1 0 0,0 0 0 0 0,1 1-1 0 0,-1-1 1 0 0,1-1-1 0 0,0 1 1 0 0,0-1 0 0 0,1 0-1 0 0,0 0 1 0 0,-1 0-1 0 0,1-1 1 0 0,0 0 0 0 0,1 0-1 0 0,-1 0 1 0 0,0-1-1 0 0,1 0 1 0 0,0 0 0 0 0,-1-1-1 0 0,1 0 1 0 0,0 0-1 0 0,0-1 1 0 0,-1 1 0 0 0,1-1-1 0 0,0-1 1 0 0,0 1-1 0 0,0-1 1 0 0,-1-1 0 0 0,7-1-31 0 0,-7 1 34 0 0,0-1 0 0 0,1 0 1 0 0,-1 0-1 0 0,-1-1 1 0 0,1 0-1 0 0,0 0 1 0 0,-1 0-1 0 0,0 0 0 0 0,0-1 1 0 0,0 0-1 0 0,-1 0 1 0 0,1-1-1 0 0,-1 1 1 0 0,-1-1-1 0 0,1 0 0 0 0,-1 0 1 0 0,0 0-1 0 0,0 0 1 0 0,-1 0-1 0 0,1-1 1 0 0,-1 1-1 0 0,-1-1 1 0 0,1 0-1 0 0,-1 1 0 0 0,-1-1 1 0 0,1 0-1 0 0,-1 0 1 0 0,0 0-1 0 0,-1 1 1 0 0,1-1-1 0 0,-1 0 0 0 0,-1 0 1 0 0,0-3-35 0 0,0 5-17 0 0,-1 0 0 0 0,1 1-1 0 0,-1-1 1 0 0,0 1 0 0 0,1 0 0 0 0,-2 0 0 0 0,1 0 0 0 0,0 0-1 0 0,-1 1 1 0 0,0-1 0 0 0,0 1 0 0 0,0 0 0 0 0,0 0 0 0 0,-1 0-1 0 0,1 1 1 0 0,-1-1 0 0 0,1 1 0 0 0,-1 0 0 0 0,0 0 0 0 0,0 1 0 0 0,0 0-1 0 0,0 0 1 0 0,0 0 0 0 0,0 0 0 0 0,0 1 0 0 0,-1-1 17 0 0,-7 1-92 0 0,1 0 0 0 0,-1 0 0 0 0,0 1 0 0 0,1 0 1 0 0,-1 1-1 0 0,1 1 0 0 0,0 0 0 0 0,0 1 0 0 0,0 0 1 0 0,-3 2 91 0 0,-76 47-1537 0 0,39-8-6190 0 0,40-33-3431 0 0</inkml:trace>
  <inkml:trace contextRef="#ctx0" brushRef="#br0" timeOffset="129649.78">16145 3465 1000 0 0,'0'0'1399'0'0,"0"0"45"0"0,0 0 249 0 0,0 0 245 0 0,0 0 57 0 0,0 0-130 0 0,0 0-290 0 0,0 0-344 0 0,0 0-282 0 0,0 0-203 0 0,0 0-109 0 0,0 0-72 0 0,0 0-41 0 0,8 0 1032 0 0,-23 120 2532 0 0,-41 54-3000 0 0,13-46-761 0 0,11-28-200 0 0,20 0 61 0 0,48-63-96 0 0,25-33 472 0 0,72-30 567 0 0,-84 5-818 0 0,-45 18-217 0 0,-5-9-3065 0 0,-2 8 2161 0 0,-7-6-6968 0 0,8 9 4505 0 0,-2-3-8196 0 0</inkml:trace>
  <inkml:trace contextRef="#ctx0" brushRef="#br0" timeOffset="130053.349">15770 3793 8290 0 0,'0'0'4066'0'0,"0"0"-2188"0"0,0 0-965 0 0,0 0-50 0 0,0 0 164 0 0,0 0 165 0 0,0 0 6 0 0,0 0-161 0 0,0 0-167 0 0,0 0-143 0 0,0 0-138 0 0,32-7-117 0 0,99-20-110 0 0,-14 6 267 0 0,-28 8-1333 0 0,-70 11-3237 0 0,0 2-3735 0 0,-10 0-4116 0 0</inkml:trace>
  <inkml:trace contextRef="#ctx0" brushRef="#br0" timeOffset="130446.589">16609 3727 11450 0 0,'0'0'1574'0'0,"0"0"-516"0"0,0 0-67 0 0,0 0 174 0 0,0 0 101 0 0,0 0-79 0 0,0 0-266 0 0,0 0-297 0 0,0 0-153 0 0,0 0-20 0 0,0 0 44 0 0,0 0 51 0 0,7 1 41 0 0,146-2 2522 0 0,-122-5-3227 0 0,15-4-43 0 0,-23-3-8366 0 0,-21 12-3369 0 0</inkml:trace>
  <inkml:trace contextRef="#ctx0" brushRef="#br0" timeOffset="135555.319">17233 3215 6561 0 0,'0'0'2214'0'0,"0"0"-716"0"0,0 0-290 0 0,0 0 62 0 0,0 0 167 0 0,0 0 30 0 0,0 0-209 0 0,0 0-269 0 0,0 0-295 0 0,0 0-234 0 0,0 0-132 0 0,11-2 188 0 0,-1 41 1474 0 0,-2 70-435 0 0,-9-96-1492 0 0,0 0 1 0 0,1 0-1 0 0,1 0 0 0 0,0-1 0 0 0,1 1 0 0 0,0 0 0 0 0,1 0 0 0 0,4 10-63 0 0,-6-18 39 0 0,0 0-1 0 0,1 0 1 0 0,0 0-1 0 0,0 0 0 0 0,0 0 1 0 0,1-1-1 0 0,0 1 1 0 0,0 0-1 0 0,0-1 0 0 0,0 0 1 0 0,1 0-1 0 0,-1 0 1 0 0,1 0-1 0 0,0-1 0 0 0,0 1 1 0 0,1-1-1 0 0,-1 0 0 0 0,0 0 1 0 0,1-1-1 0 0,0 0 1 0 0,0 1-1 0 0,0-1 0 0 0,0-1 1 0 0,0 1-1 0 0,0-1 1 0 0,0 0-1 0 0,1 0 0 0 0,3 0-38 0 0,100-16 1157 0 0,-49-7-841 0 0,-56 0-880 0 0,-4 4-3686 0 0,0 14 714 0 0,0 0-2967 0 0,0 1-4958 0 0</inkml:trace>
  <inkml:trace contextRef="#ctx0" brushRef="#br0" timeOffset="136054.895">17657 3108 6577 0 0,'0'0'3142'0'0,"0"0"-1403"0"0,0 0-634 0 0,0 0 12 0 0,0 0 161 0 0,0 0 127 0 0,0 0-48 0 0,0 0-237 0 0,0 0-294 0 0,0 0-252 0 0,0 0-167 0 0,0 0-76 0 0,-3 3 9 0 0,-1 3-96 0 0,0 1 1 0 0,0-1 0 0 0,0 1-1 0 0,1 0 1 0 0,0 0-1 0 0,1 1 1 0 0,0-1-1 0 0,0 1 1 0 0,0-1-1 0 0,1 1 1 0 0,0 0 0 0 0,1-1-1 0 0,-1 1 1 0 0,2 7-245 0 0,-5 25 523 0 0,-19 229 1306 0 0,-10-16-1360 0 0,14-55-283 0 0,10-173-165 0 0,9-27-5497 0 0,4-2 2270 0 0,-2 1-1691 0 0,1 3-6541 0 0</inkml:trace>
  <inkml:trace contextRef="#ctx0" brushRef="#br0" timeOffset="136471.945">17835 3775 17500 0 0,'0'0'1517'0'0,"0"0"-614"0"0,0 0-241 0 0,0 0 63 0 0,0 0 117 0 0,0 0 34 0 0,0 0-107 0 0,0 0-190 0 0,0 0-179 0 0,0 0-105 0 0,0 0-62 0 0,0 0-45 0 0,0 0-25 0 0,-1 11-15 0 0,-7 76 554 0 0,8-86-650 0 0,0-1-18 0 0,0 0-8 0 0,0 0-5 0 0,0 0-10 0 0,0 0-1 0 0,29-30 26 0 0,19-35-112 0 0,-48 64 83 0 0,0 1 1 0 0,0 0-20 0 0,0 0 8 0 0,-22 30 56 0 0,17-23-126 0 0,2-3-1946 0 0,2-7-2806 0 0,1-2-3592 0 0,0 2-2911 0 0</inkml:trace>
  <inkml:trace contextRef="#ctx0" brushRef="#br0" timeOffset="137200.08">18599 3322 8226 0 0,'0'0'2844'0'0,"0"0"-1357"0"0,0 0-532 0 0,0 0 127 0 0,0 0 222 0 0,0 0 144 0 0,0 0-77 0 0,0 0-217 0 0,0 0-254 0 0,0 0-202 0 0,0 0-153 0 0,0 0-120 0 0,-8-9-51 0 0,-29-26-42 0 0,33 32-262 0 0,1 1 0 0 0,-1-1 1 0 0,0 1-1 0 0,0 0 0 0 0,-1 0 1 0 0,1 0-1 0 0,0 0 0 0 0,-1 1 0 0 0,1 0 1 0 0,-1 0-1 0 0,1 0 0 0 0,-1 0 0 0 0,0 1 1 0 0,1 0-1 0 0,-1 0 0 0 0,-3 0-70 0 0,2 0 43 0 0,-11 0 25 0 0,0 1-1 0 0,1 1 1 0 0,-1 0 0 0 0,0 1 0 0 0,1 0 0 0 0,0 2-1 0 0,0 0 1 0 0,0 1 0 0 0,0 0 0 0 0,1 1 0 0 0,0 1-1 0 0,0 0 1 0 0,1 2 0 0 0,0-1 0 0 0,1 1 0 0 0,0 1-1 0 0,1 1 1 0 0,-6 6-68 0 0,13-11 3 0 0,0 0 0 0 0,1 1 0 0 0,-1-1 0 0 0,2 1 1 0 0,-1 1-1 0 0,1-1 0 0 0,0 0 0 0 0,1 1 0 0 0,-1-1 0 0 0,2 1 0 0 0,-1 0 0 0 0,2 0 0 0 0,-1 0 0 0 0,1-1 0 0 0,0 1 0 0 0,1 5-3 0 0,0-10 8 0 0,0 0 1 0 0,1 0-1 0 0,-1-1 0 0 0,1 1 0 0 0,-1 0 0 0 0,1-1 0 0 0,0 0 0 0 0,1 1 0 0 0,-1-1 0 0 0,1 0 0 0 0,-1 0 0 0 0,1 0 0 0 0,0 0 0 0 0,0-1 0 0 0,0 1 0 0 0,0-1 0 0 0,0 0 0 0 0,1 0 0 0 0,-1 0 0 0 0,1 0 0 0 0,0-1 0 0 0,-1 1 0 0 0,1-1 0 0 0,0 0 0 0 0,0 0 0 0 0,0 0 0 0 0,0-1 0 0 0,0 1-8 0 0,114-2 552 0 0,-98-6-476 0 0,-1 0 1 0 0,0-2 0 0 0,0 0 0 0 0,0-1-1 0 0,-2-1 1 0 0,1-1 0 0 0,-1-1 0 0 0,-1 0 0 0 0,0-1-1 0 0,-1 0 1 0 0,-1-2 0 0 0,0 1 0 0 0,-1-2-1 0 0,-1 0 1 0 0,0 0 0 0 0,6-14-77 0 0,60-93 163 0 0,-109 223 209 0 0,9 7-171 0 0,5 2 1 0 0,4-1 0 0 0,5 2 0 0 0,4 58-202 0 0,-2-105-146 0 0,-2-72-4027 0 0,6 6-3094 0 0,2 3-4866 0 0</inkml:trace>
  <inkml:trace contextRef="#ctx0" brushRef="#br0" timeOffset="139438.21">19356 3152 8034 0 0,'0'0'1711'0'0,"0"0"-568"0"0,0 0-44 0 0,0 0 252 0 0,0 0 237 0 0,0 0 15 0 0,0 0-231 0 0,0 0-345 0 0,0 0-300 0 0,0 0-182 0 0,0 0-83 0 0,0 0-43 0 0,2-2-29 0 0,8-5-27 0 0,-7 5-22 0 0,-3 2-25 0 0,-14 162 3117 0 0,-9-89-3241 0 0,-3-1-1 0 0,-4-2 1 0 0,-3-1-1 0 0,-2-1 1 0 0,-25 33-192 0 0,1 5 38 0 0,58-104-37 0 0,0-1-1 0 0,0 0 0 0 0,1 1 1 0 0,-1-1-1 0 0,0 1 0 0 0,0-1 0 0 0,1 1 1 0 0,-1-1-1 0 0,1 1 0 0 0,-1 0 1 0 0,1-1-1 0 0,-1 1 0 0 0,1 0 1 0 0,0-1-1 0 0,0 1 0 0 0,0 0 0 0 0,0-1 1 0 0,0 1-1 0 0,1 0 0 0 0,-1-1 1 0 0,0 1-1 0 0,1 0 0 0 0,-1-1 1 0 0,1 1-1 0 0,0 0 0 0 0,-1-1 0 0 0,1 1 1 0 0,0-1-1 0 0,0 0 0 0 0,0 1 1 0 0,0-1-1 0 0,0 0 0 0 0,0 1 1 0 0,0-1-1 0 0,1 0 0 0 0,0 1 0 0 0,79 8 267 0 0,89-20 156 0 0,-126 2-317 0 0,-34-30-3913 0 0,-7 9-3387 0 0,-3 22 1673 0 0,0 0-5676 0 0</inkml:trace>
  <inkml:trace contextRef="#ctx0" brushRef="#br0" timeOffset="139777.377">18855 3594 10530 0 0,'0'0'3274'0'0,"0"0"-1779"0"0,0 0-743 0 0,0 0 87 0 0,0 0 240 0 0,0 0 124 0 0,0 0-37 0 0,0 0-146 0 0,31-7-172 0 0,100-20-141 0 0,141-9 1413 0 0,-242 33-2522 0 0,17 0 701 0 0,-31 2-3879 0 0,0 1-3510 0 0,-14 0-4417 0 0</inkml:trace>
  <inkml:trace contextRef="#ctx0" brushRef="#br0" timeOffset="140271.346">19573 3060 12683 0 0,'0'0'1567'0'0,"0"0"-560"0"0,0 0-153 0 0,0 0 116 0 0,0 0 70 0 0,0 0-66 0 0,0 0-197 0 0,0 0-207 0 0,0 0-150 0 0,0 0-57 0 0,0 0-30 0 0,0 0-26 0 0,0 0 5 0 0,24-7-16 0 0,76-23-17 0 0,-6 18 690 0 0,-67 13-680 0 0,-25-1-270 0 0,0 0 0 0 0,-1 0-1 0 0,1 0 1 0 0,0 0-1 0 0,0 1 1 0 0,0-1-1 0 0,-1 0 1 0 0,1 1-1 0 0,0-1 1 0 0,0 1-1 0 0,-1 0 1 0 0,1-1-1 0 0,0 1 1 0 0,-1 0-1 0 0,1 0 1 0 0,-1 0-1 0 0,1 0 1 0 0,-1 1-1 0 0,0-1 1 0 0,1 0-1 0 0,-1 0 1 0 0,0 1-1 0 0,0-1 1 0 0,0 1 0 0 0,0-1-1 0 0,0 1 1 0 0,0-1-1 0 0,0 1 1 0 0,-1 0-1 0 0,1 0 1 0 0,0-1-1 0 0,-1 1 1 0 0,0 0-1 0 0,1 0 1 0 0,-1-1-1 0 0,0 1 1 0 0,0 0-1 0 0,0 0 1 0 0,0 0-1 0 0,0-1 1 0 0,0 1-1 0 0,-1 0 1 0 0,1 0-1 0 0,-1 1-18 0 0,-29 78 532 0 0,24-72-499 0 0,0 0-1 0 0,0 0 0 0 0,1 1 0 0 0,0 0 0 0 0,1 0 0 0 0,0 0 0 0 0,1 0 0 0 0,0 1 0 0 0,0 0 0 0 0,1-1 1 0 0,0 1-1 0 0,1 0 0 0 0,1 0 0 0 0,-1 3-32 0 0,4-11 41 0 0,-1 1 1 0 0,1-1 0 0 0,0 0-1 0 0,0 0 1 0 0,0-1 0 0 0,0 1-1 0 0,1 0 1 0 0,-1-1 0 0 0,1 0-1 0 0,-1 0 1 0 0,1 0 0 0 0,0 0-1 0 0,0-1 1 0 0,0 1-1 0 0,0-1 1 0 0,0 0 0 0 0,0 0-1 0 0,0-1 1 0 0,0 1 0 0 0,0-1-1 0 0,0 0 1 0 0,0 0 0 0 0,1 0-1 0 0,-1 0 1 0 0,0-1-1 0 0,0 0 1 0 0,0 0 0 0 0,2 0-42 0 0,12 0 97 0 0,63-13-35 0 0,-59 10-1370 0 0,-9 4-5744 0 0,-9 0-4815 0 0</inkml:trace>
  <inkml:trace contextRef="#ctx0" brushRef="#br0" timeOffset="146562.539">20451 3314 0 0 0,'0'0'548'0'0,"0"0"963"0"0,0 0 327 0 0,0 0 73 0 0,0 0-44 0 0,0 0-116 0 0,0 0-120 0 0,20-6-176 0 0,58-19-168 0 0,-43 11 548 0 0,-20 11 4249 0 0,-30 11-4160 0 0,-201 62-1198 0 0,117-29-607 0 0,97-38-120 0 0,0-1 1 0 0,1 1 0 0 0,-1 0 0 0 0,1 0 0 0 0,0 0-1 0 0,0 0 1 0 0,0 0 0 0 0,0 0 0 0 0,0 0 0 0 0,1 1-1 0 0,-1-1 1 0 0,1 0 0 0 0,0 0 0 0 0,0 0 0 0 0,0 1-1 0 0,1-1 1 0 0,-1 0 0 0 0,1 0 0 0 0,-1 0 0 0 0,1 1 0 0 0,2 0 8 0 0,0 0 1 0 0,-1 0 0 0 0,1-1 0 0 0,1 1 0 0 0,-1-1 0 0 0,1 0 0 0 0,-1 0 0 0 0,1 0 0 0 0,0 0 0 0 0,0 0 0 0 0,0-1 0 0 0,0 0 0 0 0,1 0 0 0 0,-1 0 0 0 0,0 0 0 0 0,1-1-1 0 0,0 0 1 0 0,-1 0 0 0 0,1 0 0 0 0,2 0-9 0 0,218 14 619 0 0,-192-7-507 0 0,-43 13 254 0 0,-220 101 8 0 0,198-103-373 0 0,18-11 0 0 0,-1 0-1 0 0,2 1 0 0 0,-1 1 0 0 0,1 0 0 0 0,1 0 0 0 0,0 2 1 0 0,1-1-1 0 0,0 1 0 0 0,-7 11 0 0 0,16-20 5 0 0,1 0 0 0 0,0 1 0 0 0,0-1 1 0 0,0 1-1 0 0,0-1 0 0 0,1 1 0 0 0,-1-1 0 0 0,1 1 0 0 0,0 0 0 0 0,0-1 1 0 0,0 1-1 0 0,1-1 0 0 0,-1 1 0 0 0,1-1 0 0 0,0 1 0 0 0,0-1 1 0 0,0 1-1 0 0,0-1 0 0 0,0 0 0 0 0,1 1 0 0 0,0-1 0 0 0,0 0 0 0 0,0 0 1 0 0,0 0-1 0 0,0 0 0 0 0,0-1 0 0 0,1 1 0 0 0,-1-1 0 0 0,1 1 0 0 0,0-1 1 0 0,0 0-1 0 0,0 0 0 0 0,0 0 0 0 0,0 0 0 0 0,0-1 0 0 0,1 1 1 0 0,-1-1-1 0 0,0 0 0 0 0,1 0 0 0 0,-1 0 0 0 0,1 0 0 0 0,-1 0 0 0 0,1-1 1 0 0,0 0-1 0 0,-1 0 0 0 0,1 0 0 0 0,-1 0 0 0 0,1 0 0 0 0,-1-1 1 0 0,1 0-1 0 0,0 0-5 0 0,108-6 234 0 0,-109 6-366 0 0,1-1 1 0 0,-1 0-1 0 0,0 0 0 0 0,1 0 0 0 0,-1 0 0 0 0,0 0 0 0 0,0 0 0 0 0,-1-1 0 0 0,1 0 0 0 0,0 1 0 0 0,-1-1 0 0 0,1 0 0 0 0,-1 0 0 0 0,0-1 1 0 0,0 1-1 0 0,-1 0 0 0 0,1-1 0 0 0,0 0 132 0 0,5-19-4137 0 0,-2-2-4011 0 0,-4 16-3265 0 0</inkml:trace>
  <inkml:trace contextRef="#ctx0" brushRef="#br0" timeOffset="147128.257">20387 2924 9058 0 0,'0'0'2456'0'0,"0"0"-1157"0"0,0 0-664 0 0,0 0-44 0 0,0 0 196 0 0,0 0 240 0 0,0 0 110 0 0,0 0-15 0 0,0 0-78 0 0,0 0-133 0 0,0 0-148 0 0,0 0-131 0 0,0 0-93 0 0,1 21-67 0 0,7 135 836 0 0,-41 555 1547 0 0,32-671-2821 0 0,-1-1 0 0 0,-3 1 0 0 0,-1-1 0 0 0,-1 0 0 0 0,-3 0-1 0 0,-1-1 1 0 0,-2 0 0 0 0,-1 0-34 0 0,-30 78 161 0 0,37-75-130 0 0,7-41-63 0 0,-3-18-4671 0 0,3 8-1237 0 0,0 5-5395 0 0</inkml:trace>
  <inkml:trace contextRef="#ctx0" brushRef="#br0" timeOffset="147856.949">21123 3226 5681 0 0,'0'0'3508'0'0,"0"0"-1723"0"0,0 0-912 0 0,0 0-29 0 0,0 0 299 0 0,0 0 326 0 0,0 0 120 0 0,0 0-132 0 0,0 0-298 0 0,0 0-316 0 0,0 0-231 0 0,0 0-150 0 0,13 1 1338 0 0,-16 20-1350 0 0,-1 0-1 0 0,0 1 1 0 0,-2-1 0 0 0,-1-1 0 0 0,0 1 0 0 0,-1-1-1 0 0,-2 0 1 0 0,-8 14-450 0 0,15-28 63 0 0,-171 303 581 0 0,107-175-616 0 0,52-100-131 0 0,17-77-7293 0 0,0 21-783 0 0,-2 14-2837 0 0</inkml:trace>
  <inkml:trace contextRef="#ctx0" brushRef="#br0" timeOffset="148280.697">20845 3255 5129 0 0,'0'0'3341'0'0,"0"0"-1274"0"0,0 0-701 0 0,0 0-18 0 0,0 0 208 0 0,0 0 174 0 0,0 0-60 0 0,0 0-289 0 0,0 0-373 0 0,0 0-350 0 0,0 0-213 0 0,0 0-143 0 0,0 0-72 0 0,1-3 573 0 0,74 122 2522 0 0,20 42-1859 0 0,-76-111-1298 0 0,-3 1 0 0 0,-1 1 1 0 0,-3 1-1 0 0,-2 1-168 0 0,8 2 35 0 0,-15-48 730 0 0,0-7-3305 0 0,3-12-11723 0 0,-5 9 2592 0 0</inkml:trace>
  <inkml:trace contextRef="#ctx0" brushRef="#br0" timeOffset="148713.547">21432 3388 14371 0 0,'0'0'1319'0'0,"0"0"-512"0"0,0 0-71 0 0,0 0 188 0 0,0 0 186 0 0,0 0 57 0 0,0 0-172 0 0,0 0-267 0 0,0 0-236 0 0,0 0-164 0 0,0 0-76 0 0,0 0-15 0 0,0 0-7 0 0,29-4 1294 0 0,178 1 384 0 0,-141-12-2236 0 0,-66 14-1286 0 0,-8-2-9172 0 0,5 3-725 0 0</inkml:trace>
  <inkml:trace contextRef="#ctx0" brushRef="#br0" timeOffset="149007.4">21374 3642 9498 0 0,'0'0'1479'0'0,"0"0"-468"0"0,0 0-3 0 0,0 0 247 0 0,0 0 171 0 0,0 0-33 0 0,0 0-198 0 0,0 0-237 0 0,0 0-177 0 0,0 0-102 0 0,0 0-55 0 0,0 0-10 0 0,0 0 7 0 0,6 4-23 0 0,73 21 1485 0 0,65-31-392 0 0,-101 2-1605 0 0,-1 1-1613 0 0,-15-3-6709 0 0,-22 3-3816 0 0</inkml:trace>
  <inkml:trace contextRef="#ctx0" brushRef="#br0" timeOffset="166966.841">11630 5372 0 0 0,'0'0'1099'0'0,"0"0"552"0"0,0 0 99 0 0,0 0-143 0 0,0 0-135 0 0,0 0-93 0 0,0 0-75 0 0,0 0-68 0 0,2-6-58 0 0,10-31 1899 0 0,-12 36-2246 0 0,-18-17 3741 0 0,-29 10-3087 0 0,38 8-1421 0 0,0 1 0 0 0,0-1 1 0 0,0 2-1 0 0,0-1 0 0 0,1 1 0 0 0,-1 0 1 0 0,1 1-1 0 0,-1 0 0 0 0,1 0 0 0 0,0 1 1 0 0,0 0-1 0 0,0 0 0 0 0,1 1 0 0 0,-1 0 1 0 0,1 0-1 0 0,0 1 0 0 0,-3 3-64 0 0,-5 3 65 0 0,1 1 0 0 0,1 0 0 0 0,0 1 0 0 0,1 0 0 0 0,0 0 0 0 0,1 2 0 0 0,1-1 0 0 0,0 2 1 0 0,-2 6-66 0 0,5-6 58 0 0,0 0-1 0 0,2 1 1 0 0,0-1 0 0 0,1 1 0 0 0,0 0 0 0 0,2 1 0 0 0,0-1 0 0 0,1 3-58 0 0,0-16 27 0 0,1 0 0 0 0,1 0 1 0 0,-1-1-1 0 0,1 1 0 0 0,-1 0 0 0 0,1-1 0 0 0,0 1 0 0 0,1 0 0 0 0,-1-1 0 0 0,1 1 0 0 0,0-1 0 0 0,0 0 0 0 0,1 0 0 0 0,-1 1 0 0 0,1-1 0 0 0,0-1 0 0 0,0 1 0 0 0,0 0 0 0 0,0-1 0 0 0,1 0 0 0 0,-1 0 0 0 0,1 0 0 0 0,0 0 0 0 0,0 0 0 0 0,0-1 0 0 0,1 1 1 0 0,-1-1-1 0 0,0-1 0 0 0,1 1 0 0 0,-1 0 0 0 0,1-1 0 0 0,0 0 0 0 0,1 0-27 0 0,4 1 63 0 0,1-1 0 0 0,-1-1 1 0 0,1 1-1 0 0,-1-2 0 0 0,1 0 1 0 0,-1 0-1 0 0,1 0 0 0 0,-1-2 0 0 0,0 1 1 0 0,0-1-1 0 0,0-1 0 0 0,0 0 1 0 0,0 0-1 0 0,-1-1 0 0 0,0 0 0 0 0,0 0 1 0 0,0-1-1 0 0,0-1 0 0 0,-1 1 1 0 0,0-1-1 0 0,-1-1 0 0 0,0 1 0 0 0,5-7-63 0 0,2-3 28 0 0,0-2 0 0 0,-1 1-1 0 0,-1-2 1 0 0,-1 0 0 0 0,0 0-1 0 0,-2-1 1 0 0,0 0 0 0 0,-2-1 0 0 0,0 1-1 0 0,1-13-27 0 0,-7 31 2 0 0,2-10 10 0 0,0-1-1 0 0,-1 1 1 0 0,0-1 0 0 0,-1 1-1 0 0,0-1 1 0 0,-1 1 0 0 0,-1-1-1 0 0,0 1 1 0 0,-1-3-12 0 0,2 16-2 0 0,-1 0 0 0 0,1 1 0 0 0,0-1 0 0 0,0 0 0 0 0,0 0-1 0 0,-1 0 1 0 0,1 0 0 0 0,0 1 0 0 0,0-1 0 0 0,-1 0 0 0 0,1 0 0 0 0,0 0 0 0 0,-1 0 0 0 0,1 0 0 0 0,0 0 0 0 0,0 0 0 0 0,-1 0 0 0 0,1 0 0 0 0,0 0-1 0 0,-1 0 1 0 0,1 0 0 0 0,0 0 0 0 0,0 0 0 0 0,-1 0 0 0 0,1 0 0 0 0,0 0 0 0 0,0 0 0 0 0,-1 0 0 0 0,1 0 0 0 0,0 0 0 0 0,-1 0 0 0 0,1-1 0 0 0,0 1-1 0 0,0 0 1 0 0,0 0 0 0 0,-1 0 0 0 0,1 0 0 0 0,0-1 0 0 0,0 1 0 0 0,-1 0 0 0 0,1 0 0 0 0,0-1 0 0 0,0 1 0 0 0,0 0 2 0 0,-4 30-52 0 0,4-22 69 0 0,0 3-6 0 0,0-1-1 0 0,0 0 1 0 0,1 1 0 0 0,0-1 0 0 0,0 0 0 0 0,1 0 0 0 0,1 0 0 0 0,0 0 0 0 0,0 0 0 0 0,2 2-11 0 0,1 1 10 0 0,1 1 0 0 0,0-2 0 0 0,1 1 0 0 0,0-1 0 0 0,1 0 0 0 0,1 0 1 0 0,0-1-1 0 0,0-1 0 0 0,1 0 0 0 0,0 0 0 0 0,1-1 0 0 0,0 0 1 0 0,5 2-11 0 0,11-2-236 0 0,-1-37-4655 0 0,-15-1 45 0 0,1-3-5554 0 0,-7 23 3144 0 0</inkml:trace>
  <inkml:trace contextRef="#ctx0" brushRef="#br0" timeOffset="167361.965">12029 5203 1312 0 0,'0'0'2720'0'0,"0"0"-265"0"0,0 0-235 0 0,0 0-217 0 0,0 0-177 0 0,0 0-179 0 0,0 0-239 0 0,0 0-207 0 0,0 0-120 0 0,0 0-38 0 0,0 0-51 0 0,0 0-85 0 0,0 0-92 0 0,14 5-118 0 0,43 19-80 0 0,-30 16 239 0 0,-23-28-619 0 0,11 33 79 0 0,-2 1 0 0 0,-2 0-1 0 0,-2 1 1 0 0,-2 0 0 0 0,-2 1-1 0 0,-2-1 1 0 0,-2 16-316 0 0,-1-54-72 0 0,0-1 0 0 0,-1 1 0 0 0,0-1 0 0 0,0 1 0 0 0,-1-1 0 0 0,0 0 0 0 0,0 1 0 0 0,-1-1 0 0 0,0 0 0 0 0,0-1 0 0 0,-1 1 0 0 0,0 0 0 0 0,-1-1 1 0 0,0 0-1 0 0,0 0 0 0 0,0 0 0 0 0,-1-1 0 0 0,1 0 0 0 0,-2 0 0 0 0,1 0 0 0 0,-1-1 0 0 0,0 0 0 0 0,0 0 0 0 0,-5 2 72 0 0,-41 14-4011 0 0,29-12-3343 0 0,11-5-4065 0 0</inkml:trace>
  <inkml:trace contextRef="#ctx0" brushRef="#br0" timeOffset="167741.822">11352 5063 152 0 0,'0'0'1664'0'0,"0"0"-171"0"0,0 0 72 0 0,0 0 229 0 0,0 0 244 0 0,0 0 141 0 0,0 0-135 0 0,0 0-283 0 0,0 0-334 0 0,0 0-310 0 0,0 0-216 0 0,0 0-165 0 0,-32 33-89 0 0,-96 106-41 0 0,89-75-10 0 0,31-17-51 0 0,2 1 0 0 0,3-1-1 0 0,1 1 1 0 0,2 0 0 0 0,3 8-545 0 0,0-35 41 0 0,1 1 1 0 0,0-1 0 0 0,2 0-1 0 0,0-1 1 0 0,1 1-1 0 0,2-1 1 0 0,0 0 0 0 0,1-1-1 0 0,0 0 1 0 0,2-1 0 0 0,0 0-1 0 0,1-1 1 0 0,1 0-1 0 0,8 6-41 0 0,-14-15-118 0 0,1-1 0 0 0,0-1-1 0 0,0 1 1 0 0,0-2 0 0 0,1 1-1 0 0,0-1 1 0 0,0-1-1 0 0,0 0 1 0 0,1 0 0 0 0,0-1-1 0 0,-1 0 1 0 0,1-1 0 0 0,11 1 118 0 0,13 1-3868 0 0,-1-3-3371 0 0,-20-1-4142 0 0</inkml:trace>
  <inkml:trace contextRef="#ctx0" brushRef="#br0" timeOffset="170714.606">12955 5023 1328 0 0,'0'0'2219'0'0,"0"0"-314"0"0,0 0-203 0 0,0 0 33 0 0,0 0 38 0 0,0 0-48 0 0,0 0-237 0 0,0 0-386 0 0,0 0-337 0 0,0 0-177 0 0,0 0-26 0 0,0 9 36 0 0,0 390 4459 0 0,-18-259-4667 0 0,16-131-398 0 0,1-1-1 0 0,-1 1 1 0 0,0-1 0 0 0,-1 0-1 0 0,0 0 1 0 0,-1 0 0 0 0,1 0 0 0 0,-1 0-1 0 0,-1-1 1 0 0,0 1 0 0 0,0-1-1 0 0,0-1 1 0 0,-1 1 0 0 0,-2 1 8 0 0,5-47-17057 0 0,5 31 11293 0 0</inkml:trace>
  <inkml:trace contextRef="#ctx0" brushRef="#br0" timeOffset="171027.422">12795 5107 3569 0 0,'0'0'2604'0'0,"0"0"-1159"0"0,0 0-568 0 0,0 0 198 0 0,0 0 389 0 0,0 0 259 0 0,0 0-25 0 0,0 0-270 0 0,0 0-307 0 0,0 0-201 0 0,0 0-112 0 0,0 0-91 0 0,0 0-62 0 0,26-13-37 0 0,83-40-54 0 0,38 2 1146 0 0,-100 40-1582 0 0,1 1 1 0 0,1 3 0 0 0,-1 2 0 0 0,1 2 0 0 0,10 2-129 0 0,-70 23-2758 0 0,-12-6-4205 0 0,15-11 1709 0 0,2 0-3411 0 0</inkml:trace>
  <inkml:trace contextRef="#ctx0" brushRef="#br0" timeOffset="171420.332">12808 5431 4177 0 0,'0'0'2910'0'0,"0"0"-1220"0"0,0 0-484 0 0,0 0 136 0 0,0 0 216 0 0,0 0 33 0 0,0 0-199 0 0,0 0-232 0 0,0 0-154 0 0,0 0-78 0 0,0 0-45 0 0,0 0-95 0 0,19 0-110 0 0,61-4-65 0 0,18-14 817 0 0,65-14-459 0 0,-111 31-2002 0 0,-50 10-4145 0 0,-2-7 1311 0 0,0 2-7345 0 0</inkml:trace>
  <inkml:trace contextRef="#ctx0" brushRef="#br0" timeOffset="171708.77">13520 5487 14467 0 0,'0'0'874'0'0,"0"0"-382"0"0,0 0-190 0 0,0 0 143 0 0,0 0 180 0 0,0 0 91 0 0,0 0-72 0 0,0 0-224 0 0,0 0-176 0 0,-11 31-130 0 0,-33 98-80 0 0,33-83-115 0 0,11-42-467 0 0,0 7 330 0 0,4-8-7996 0 0,-2-3-2102 0 0</inkml:trace>
  <inkml:trace contextRef="#ctx0" brushRef="#br0" timeOffset="171709.77">13480 5078 14115 0 0,'0'0'1136'0'0,"0"0"-632"0"0,0 0-344 0 0,0 0-72 0 0,0 0-64 0 0,0 0-296 0 0,0 0-136 0 0,0 0-104 0 0,0 0-152 0 0,0 0-168 0 0,0 0-1057 0 0,0 0-2808 0 0,0 0-2056 0 0</inkml:trace>
  <inkml:trace contextRef="#ctx0" brushRef="#br0" timeOffset="172136.035">13688 5674 12291 0 0,'0'0'2019'0'0,"0"0"-718"0"0,0 0-244 0 0,0 0 63 0 0,0 0-29 0 0,0 0-139 0 0,0 0-252 0 0,0 0-261 0 0,0 0-128 0 0,0 0-37 0 0,0 0-16 0 0,0 0-37 0 0,0 0-24 0 0,8-19-35 0 0,27-59-54 0 0,-32 68-89 0 0,1 0 0 0 0,1 0 1 0 0,0 1-1 0 0,0-1 0 0 0,0 1 1 0 0,1 0-1 0 0,1 1 1 0 0,0-1-1 0 0,0 2 0 0 0,6-7-19 0 0,-12 13-13 0 0,0 0 0 0 0,0-1-1 0 0,0 1 1 0 0,1 0 0 0 0,-1 0-1 0 0,0 0 1 0 0,1 0 0 0 0,-1 0 0 0 0,0 0-1 0 0,1 0 1 0 0,0 1 0 0 0,-1-1-1 0 0,1 0 1 0 0,-1 1 0 0 0,1-1 0 0 0,0 1-1 0 0,-1-1 1 0 0,1 1 0 0 0,0 0-1 0 0,-1 0 1 0 0,1 0 0 0 0,0 0-1 0 0,-1 0 1 0 0,1 0 0 0 0,0 1 0 0 0,0-1-1 0 0,-1 0 1 0 0,1 1 0 0 0,-1-1-1 0 0,1 1 1 0 0,0 0 0 0 0,-1-1 0 0 0,1 1-1 0 0,-1 0 1 0 0,0 0 0 0 0,1 0-1 0 0,-1 0 1 0 0,0 0 0 0 0,1 0-1 0 0,-1 1 1 0 0,0-1 0 0 0,0 0 0 0 0,0 1-1 0 0,0-1 1 0 0,0 1 0 0 0,0-1-1 0 0,-1 1 1 0 0,1-1 0 0 0,0 1 0 0 0,-1-1-1 0 0,1 1 1 0 0,-1 0 0 0 0,0-1-1 0 0,1 1 1 0 0,-1 0 0 0 0,0-1 0 0 0,0 1-1 0 0,0 0 1 0 0,0 0 0 0 0,0 0 13 0 0,41 67 461 0 0,-39-68-382 0 0,0-1 1 0 0,0 1-1 0 0,0-1 0 0 0,0 0 0 0 0,0 1 1 0 0,0-1-1 0 0,0 0 0 0 0,0 0 0 0 0,0 0 1 0 0,0-1-1 0 0,0 1 0 0 0,0 0 0 0 0,0-1 1 0 0,0 0-1 0 0,0 1 0 0 0,0-1 0 0 0,-1 0 1 0 0,1 0-1 0 0,0 0 0 0 0,0 0 0 0 0,-1 0 1 0 0,1 0-1 0 0,0 0 0 0 0,-1-1 0 0 0,1 1 1 0 0,-1-1-1 0 0,0 1 0 0 0,2-2-79 0 0,3-4 87 0 0,0 0-1 0 0,-1-1 0 0 0,0 1 1 0 0,0-1-1 0 0,-1 0 0 0 0,1-1 1 0 0,-2 1-1 0 0,1-1 0 0 0,-1 1 0 0 0,-1-1 1 0 0,2-6-87 0 0,3 1-1482 0 0,-3 10-1799 0 0,1 3-4104 0 0,-3 1-4242 0 0</inkml:trace>
  <inkml:trace contextRef="#ctx0" brushRef="#br0" timeOffset="173235.525">14373 5354 7794 0 0,'0'0'3164'0'0,"0"0"-1275"0"0,0 0-616 0 0,0 0-132 0 0,0 0-99 0 0,0 0-151 0 0,0 0-172 0 0,0 0-215 0 0,0 0-130 0 0,0 0-76 0 0,0 0-31 0 0,0 0-41 0 0,-22 15-42 0 0,-65 50-46 0 0,54-24-18 0 0,32-34-97 0 0,-1-2 10 0 0,1-1 0 0 0,0 0-1 0 0,1 1 1 0 0,-1-1 0 0 0,1 0 0 0 0,-1 1 0 0 0,1-1 0 0 0,1 1-1 0 0,-1-1 1 0 0,1 1 0 0 0,-1-1 0 0 0,1 0 0 0 0,1 0 0 0 0,-1 1 0 0 0,1-1-1 0 0,-1 0 1 0 0,1 0 0 0 0,0 0 0 0 0,0 0 0 0 0,1-1 0 0 0,-1 1-1 0 0,1 0 1 0 0,0-1 0 0 0,0 0 0 0 0,0 0 0 0 0,0 0 0 0 0,1 0-1 0 0,-1 0 1 0 0,1-1 0 0 0,0 1 0 0 0,0-1 0 0 0,0 0 0 0 0,0 0-1 0 0,0 0 1 0 0,0-1 0 0 0,0 0 0 0 0,1 1 0 0 0,-1-2 0 0 0,0 1-1 0 0,1 0 1 0 0,-1-1 0 0 0,1 0 0 0 0,-1 0 0 0 0,0 0 0 0 0,2-1-33 0 0,2 1 122 0 0,0-1-1 0 0,-1 0 1 0 0,1 0 0 0 0,-1 0 0 0 0,1-1 0 0 0,-1-1 0 0 0,0 1 0 0 0,1-1 0 0 0,-2 0 0 0 0,1-1 0 0 0,0 0 0 0 0,-1 0-1 0 0,1 0 1 0 0,-1-1 0 0 0,0 0 0 0 0,-1 0 0 0 0,6-6-122 0 0,105-147 1373 0 0,-84 106-1224 0 0,-16 29-184 0 0,0-1 0 0 0,-2-1 0 0 0,0 0 0 0 0,-2-1 0 0 0,-1 0 0 0 0,-1-1 0 0 0,-1 0 0 0 0,-2 0 0 0 0,0-1 1 0 0,-2 0-1 0 0,0-12 35 0 0,-4 24-106 0 0,-1 1 0 0 0,-1 0 0 0 0,0-1 0 0 0,-1 1 1 0 0,-1 0-1 0 0,0 0 0 0 0,-1 1 0 0 0,-1-1 0 0 0,-1-1 106 0 0,4 10-30 0 0,-1 1 0 0 0,1 0 0 0 0,-1 0 0 0 0,0 0 0 0 0,0 0 0 0 0,-1 1 0 0 0,0 0 0 0 0,0-1 0 0 0,0 1 0 0 0,0 0 0 0 0,0 1 0 0 0,-1-1 0 0 0,1 1 0 0 0,-1 0 0 0 0,0 0 0 0 0,0 0 0 0 0,-1 1 0 0 0,1 0 0 0 0,0 0 0 0 0,-1 0 0 0 0,1 1 0 0 0,-1-1 0 0 0,0 1 0 0 0,1 1 0 0 0,-4-1 30 0 0,-1 1-10 0 0,0 0 0 0 0,1 1 1 0 0,-1 0-1 0 0,1 1 1 0 0,-1 0-1 0 0,1 0 0 0 0,0 1 1 0 0,0 0-1 0 0,0 0 0 0 0,0 1 1 0 0,1 1-1 0 0,-1-1 1 0 0,1 1-1 0 0,0 1 0 0 0,0 0 1 0 0,1 0-1 0 0,0 0 0 0 0,0 1 1 0 0,-4 4 9 0 0,1 1 45 0 0,1 1-1 0 0,0 0 1 0 0,1 1 0 0 0,0-1-1 0 0,1 1 1 0 0,1 1 0 0 0,0-1 0 0 0,1 1-1 0 0,1 0 1 0 0,0 0 0 0 0,1 1-1 0 0,0-1 1 0 0,1 1 0 0 0,1 0 0 0 0,1-1-1 0 0,0 1 1 0 0,1 0 0 0 0,1-1-1 0 0,3 15-44 0 0,2-10 126 0 0,1 0-1 0 0,2-1 0 0 0,0 0 1 0 0,0-1-1 0 0,2 0 1 0 0,0-1-1 0 0,1 0 0 0 0,1-1 1 0 0,0 0-1 0 0,1-2 0 0 0,1 1 1 0 0,1-2-1 0 0,6 5-125 0 0,33 25 514 0 0,3-2 0 0 0,1-3 0 0 0,44 21-514 0 0,-33-16 61 0 0,-66-40 106 0 0,1 0-1097 0 0,-5-2-3479 0 0,0 0-3448 0 0,-1-4-4077 0 0</inkml:trace>
  <inkml:trace contextRef="#ctx0" brushRef="#br0" timeOffset="175641.588">15569 4990 4521 0 0,'0'0'3147'0'0,"0"0"-627"0"0,0 0-535 0 0,0 0-195 0 0,0 0-96 0 0,0 0-105 0 0,0 0-239 0 0,0 0-280 0 0,0 0-264 0 0,0 0-246 0 0,0 0-175 0 0,-1-3-123 0 0,-5-7-80 0 0,4 8-50 0 0,2 13 280 0 0,31 92 1500 0 0,-17-23-1447 0 0,-3 0 1 0 0,-3 0-1 0 0,-5 1 0 0 0,-5 72-465 0 0,1-50-267 0 0,37-100-2295 0 0,-2-33-2689 0 0,-21 15-1818 0 0,-5 10-3704 0 0</inkml:trace>
  <inkml:trace contextRef="#ctx0" brushRef="#br0" timeOffset="176263.445">15971 5078 8090 0 0,'0'0'2166'0'0,"0"0"-924"0"0,0 0-541 0 0,0 0-89 0 0,0 0 203 0 0,0 0 275 0 0,0 0 121 0 0,0 0-26 0 0,0 0-153 0 0,0 0-200 0 0,0 0-158 0 0,0 0-80 0 0,0 0-51 0 0,8 19-40 0 0,28 61-2 0 0,17 20 1030 0 0,40 116-46 0 0,-75-146-1261 0 0,-2 12-18 0 0,-3-90 1329 0 0,27-92-1048 0 0,43-174-311 0 0,-38 148-881 0 0,-44 126 509 0 0,4-10-1293 0 0,-4 6-2461 0 0,-1 0-4330 0 0,0 3-3215 0 0</inkml:trace>
  <inkml:trace contextRef="#ctx0" brushRef="#br0" timeOffset="176729.126">15936 4783 7778 0 0,'0'0'2145'0'0,"0"0"-438"0"0,0 0-61 0 0,0 0 139 0 0,0 0 7 0 0,0 0-188 0 0,0 0-374 0 0,0 0-422 0 0,0 0-288 0 0,0 0-182 0 0,0 0-120 0 0,0 0-59 0 0,0 0-14 0 0,2 1 33 0 0,33 6 505 0 0,0-1 1 0 0,1-1-1 0 0,0-3 0 0 0,0-1 1 0 0,10-1-684 0 0,80 4 477 0 0,-23 7-385 0 0,-115-15 1467 0 0,-99-91-1212 0 0,53 30-353 0 0,34 16-1803 0 0,24 49 762 0 0,7 0-10414 0 0,-3 0-473 0 0</inkml:trace>
  <inkml:trace contextRef="#ctx0" brushRef="#br0" timeOffset="177304.638">16786 4890 1552 0 0,'0'0'2389'0'0,"0"0"-303"0"0,0 0-43 0 0,0 0 127 0 0,0 0 55 0 0,0 0-130 0 0,0 0-261 0 0,0 0-354 0 0,0 0-299 0 0,0 0-233 0 0,0 0-195 0 0,0 0-142 0 0,0 0-93 0 0,0-5-86 0 0,-1-17-64 0 0,-2 97 1606 0 0,-13 440 17 0 0,14-386-2433 0 0,2-129 261 0 0,0 0-35 0 0,0 0-64 0 0,0 0-111 0 0,0 0-149 0 0,0 0-192 0 0,2-7-10588 0 0,1 3-28 0 0</inkml:trace>
  <inkml:trace contextRef="#ctx0" brushRef="#br0" timeOffset="179818.944">17491 5247 0 0 0,'0'0'1362'0'0,"0"0"202"0"0,0 0 191 0 0,0 0 19 0 0,0 0-103 0 0,0 0-164 0 0,0 0-180 0 0,0 0-120 0 0,9-5-70 0 0,27-14-19 0 0,-28 14 6 0 0,-8 5-10 0 0,0 0-49 0 0,0 0-86 0 0,0 0-109 0 0,0 0-96 0 0,0 0-96 0 0,-113 15 1852 0 0,-18 62-2372 0 0,126-73-161 0 0,1 0-1 0 0,-1 0 1 0 0,1 0-1 0 0,0 1 1 0 0,0 0-1 0 0,0-1 1 0 0,0 2-1 0 0,1-1 1 0 0,0 0-1 0 0,0 0 1 0 0,0 1 0 0 0,1 0-1 0 0,0-1 1 0 0,0 1-1 0 0,0 0 1 0 0,1 0-1 0 0,0 0 1 0 0,0 0-1 0 0,0 1 1 0 0,1-1-1 0 0,0 0 1 0 0,0 0-1 0 0,1 3 4 0 0,0-6 4 0 0,0 0-1 0 0,0 0 0 0 0,1 0 1 0 0,-1 0-1 0 0,0 0 0 0 0,1-1 1 0 0,0 1-1 0 0,0-1 0 0 0,0 1 0 0 0,0-1 1 0 0,0 0-1 0 0,0 0 0 0 0,1 0 1 0 0,-1 0-1 0 0,1 0 0 0 0,-1 0 1 0 0,1-1-1 0 0,0 1 0 0 0,-1-1 1 0 0,1 1-1 0 0,0-1 0 0 0,0 0 1 0 0,0-1-1 0 0,0 1 0 0 0,0 0 0 0 0,0-1 1 0 0,0 1-1 0 0,1-1 0 0 0,-1 0 1 0 0,0 0-4 0 0,92-16 286 0 0,72-102-97 0 0,-167 117-201 0 0,1 0-1 0 0,0 0 1 0 0,0 0 0 0 0,0-1-1 0 0,0 1 1 0 0,0 0-1 0 0,0 0 1 0 0,0 0-1 0 0,1 1 1 0 0,-1-1 0 0 0,0 0-1 0 0,0 0 1 0 0,1 1-1 0 0,-1-1 1 0 0,0 0 0 0 0,1 1-1 0 0,-1-1 1 0 0,1 1-1 0 0,-1 0 1 0 0,1 0-1 0 0,-1-1 1 0 0,0 1 0 0 0,1 0-1 0 0,-1 0 1 0 0,1 0-1 0 0,-1 1 1 0 0,1-1 0 0 0,-1 0-1 0 0,1 0 1 0 0,-1 1-1 0 0,1-1 1 0 0,-1 1 0 0 0,0-1-1 0 0,1 1 1 0 0,-1 0-1 0 0,0 0 1 0 0,0-1-1 0 0,1 1 1 0 0,-1 0 0 0 0,0 0-1 0 0,0 0 1 0 0,0 0-1 0 0,0 0 1 0 0,0 1 0 0 0,0-1-1 0 0,0 0 1 0 0,-1 0-1 0 0,1 0 1 0 0,0 1-1 0 0,-1-1 1 0 0,1 1 0 0 0,0 0 12 0 0,0 3-3 0 0,1-1 0 0 0,-1 0 1 0 0,1 0-1 0 0,0-1 1 0 0,0 1-1 0 0,0 0 0 0 0,0 0 1 0 0,1-1-1 0 0,0 0 1 0 0,0 1-1 0 0,0-1 0 0 0,0 0 1 0 0,0 0-1 0 0,0-1 0 0 0,1 1 1 0 0,-1-1-1 0 0,1 0 1 0 0,0 1-1 0 0,0-2 0 0 0,0 1 1 0 0,0 0-1 0 0,0-1 1 0 0,0 0-1 0 0,0 0 0 0 0,0 0 1 0 0,1 0-1 0 0,0-1 3 0 0,10-4 61 0 0,0 0 1 0 0,0-1-1 0 0,-1-1 1 0 0,0-1-1 0 0,0 0 1 0 0,-1 0-1 0 0,1-2 0 0 0,-2 1 1 0 0,1-2-1 0 0,-1 0 1 0 0,-1 0-1 0 0,0-1 0 0 0,0 0 1 0 0,-1-1-1 0 0,-1 0 1 0 0,0-1-1 0 0,0 0 1 0 0,-2 0-1 0 0,5-10-61 0 0,13-25 71 0 0,-2-1 0 0 0,-2-2 0 0 0,-3 0 1 0 0,-1-1-1 0 0,-3 0 0 0 0,-2-1 0 0 0,-3-1 0 0 0,-1-14-71 0 0,8-167 40 0 0,-15 234-32 0 0,-1 0 0 0 0,0 0-1 0 0,0 1 1 0 0,0-1 0 0 0,0 0-1 0 0,0 0 1 0 0,0 1 0 0 0,0-1 0 0 0,0 0-1 0 0,0 0 1 0 0,0 1 0 0 0,0-1-1 0 0,0 0 1 0 0,-1 1 0 0 0,1-1-1 0 0,0 0 1 0 0,0 0 0 0 0,-1 1-1 0 0,1-1 1 0 0,-1 1 0 0 0,1-1-1 0 0,0 0 1 0 0,-1 1 0 0 0,1-1-1 0 0,-1 1 1 0 0,0-1 0 0 0,1 1 0 0 0,-1-1-1 0 0,1 1 1 0 0,-1-1 0 0 0,0 1-1 0 0,1 0 1 0 0,-1-1 0 0 0,0 1-1 0 0,1 0 1 0 0,-1 0 0 0 0,0-1-1 0 0,1 1 1 0 0,-1 0 0 0 0,0 0-1 0 0,0 0 1 0 0,0 0-8 0 0,-12 34-176 0 0,6-7 203 0 0,2-1 0 0 0,1 1 0 0 0,1 0 0 0 0,1 0 0 0 0,1 20-27 0 0,0 22 207 0 0,3 1 0 0 0,3-1 0 0 0,13 67-207 0 0,48 177 226 0 0,-46-224-196 0 0,-71-171-4376 0 0,40 59 2441 0 0,-4-6-2203 0 0,4 9-2656 0 0,4 8-2541 0 0</inkml:trace>
  <inkml:trace contextRef="#ctx0" brushRef="#br0" timeOffset="180185.627">17780 5008 3929 0 0,'0'0'2359'0'0,"0"0"-219"0"0,0 0-139 0 0,0 0-55 0 0,0 0-78 0 0,0 0-176 0 0,0 0-358 0 0,0 0-351 0 0,0 0-198 0 0,0 0-58 0 0,0 0-13 0 0,0 0-38 0 0,0 0-64 0 0,22-3-75 0 0,155-19 837 0 0,-145 20-1506 0 0,202-6 1942 0 0,-156 11-4026 0 0,-2 4-3621 0 0,-63-4-5696 0 0</inkml:trace>
  <inkml:trace contextRef="#ctx0" brushRef="#br0" timeOffset="180758.619">19242 4780 6569 0 0,'0'0'3245'0'0,"0"0"-1222"0"0,0 0-739 0 0,0 0-62 0 0,0 0 124 0 0,0 0 23 0 0,0 0-146 0 0,0 0-281 0 0,0 0-302 0 0,0 0-217 0 0,0 0-113 0 0,0 0-76 0 0,0 0-2 0 0,7 10 396 0 0,-2 3-303 0 0,0 0-1 0 0,-1 1 1 0 0,0-1 0 0 0,-1 1-1 0 0,-1 0 1 0 0,0 0 0 0 0,-1 0-1 0 0,0 0 1 0 0,-1 0 0 0 0,-1 0-1 0 0,-2 13-324 0 0,-2 12 167 0 0,-3 0 0 0 0,-1 0 0 0 0,-2-1 0 0 0,-2 0 0 0 0,-1-1 0 0 0,-14 26-167 0 0,21-49 16 0 0,-49 123 89 0 0,55-135-102 0 0,0-1 0 0 0,1 1-1 0 0,-1 0 1 0 0,1-1 0 0 0,-1 1 0 0 0,1 0-1 0 0,-1 0 1 0 0,1-1 0 0 0,0 1 0 0 0,0 0-1 0 0,0 0 1 0 0,0-1 0 0 0,0 1-1 0 0,1 0 1 0 0,-1 0 0 0 0,0-1 0 0 0,1 1-1 0 0,-1 0 1 0 0,1-1 0 0 0,0 1 0 0 0,-1 0-1 0 0,1-1 1 0 0,0 1 0 0 0,0-1-1 0 0,0 1 1 0 0,0-1 0 0 0,0 0 0 0 0,1 1-1 0 0,-1-1 1 0 0,0 0 0 0 0,0 0 0 0 0,1 0-1 0 0,-1 0 1 0 0,1 0 0 0 0,-1 0-1 0 0,1 0 1 0 0,0 0 0 0 0,-1-1 0 0 0,1 1-1 0 0,-1-1 1 0 0,1 1 0 0 0,0-1 0 0 0,0 0-1 0 0,-1 1 1 0 0,1-1-3 0 0,143-8 946 0 0,-22-17-586 0 0,-123 25-416 0 0,1 0 0 0 0,0 0 0 0 0,0 0 0 0 0,0 0 1 0 0,0 0-1 0 0,0 0 0 0 0,-1 0 0 0 0,1 0 0 0 0,0 0 0 0 0,0-1 1 0 0,0 1-1 0 0,0 0 0 0 0,-1-1 0 0 0,1 1 0 0 0,0 0 0 0 0,0-1 1 0 0,-1 1-1 0 0,1-1 0 0 0,0 1 0 0 0,-1-1 0 0 0,1 1 1 0 0,0-1-1 0 0,-1 0 0 0 0,1 1 0 0 0,-1-1 0 0 0,1 0 0 0 0,-1 1 1 0 0,1-1-1 0 0,-1 0 0 0 0,1 0 0 0 0,-1 1 0 0 0,0-1 1 0 0,0 0-1 0 0,1 0 0 0 0,-1 0 0 0 0,0 1 0 0 0,0-1 0 0 0,0 0 1 0 0,0 0-1 0 0,0 0 0 0 0,0 0 0 0 0,0 0 0 0 0,0 0 1 0 0,0 1-1 0 0,0-1 0 0 0,0 0 0 0 0,-1 0 0 0 0,1 0 0 0 0,0 1 1 0 0,-1-1-1 0 0,1 0 0 0 0,-1 0 0 0 0,1 1 0 0 0,0-1 0 0 0,-1 0 56 0 0,-7-16-4811 0 0,-1 4-3959 0 0,5 8-2391 0 0</inkml:trace>
  <inkml:trace contextRef="#ctx0" brushRef="#br0" timeOffset="181074.294">18899 5133 12611 0 0,'0'0'1315'0'0,"0"0"-597"0"0,0 0-89 0 0,0 0 261 0 0,0 0 265 0 0,0 0 112 0 0,0 0-68 0 0,0 0-217 0 0,0 0-179 0 0,0 0-98 0 0,0 0-95 0 0,36-2-66 0 0,114-9-55 0 0,126-17 922 0 0,-224 23-1383 0 0,1 1-1822 0 0,-18 3-10068 0 0,-29 1 162 0 0</inkml:trace>
  <inkml:trace contextRef="#ctx0" brushRef="#br0" timeOffset="181388.781">19746 5085 10106 0 0,'0'0'4929'0'0,"0"0"-3072"0"0,0 0-1101 0 0,0 0 43 0 0,0 0 163 0 0,0 0 128 0 0,0 0-82 0 0,0 0-206 0 0,0 0-163 0 0,0 0-139 0 0,0 0-92 0 0,0 0-69 0 0,25-3-42 0 0,79-12-78 0 0,18 10 821 0 0,-85 5-2750 0 0,3-3-4927 0 0,-40 4 1185 0 0,0 2-5444 0 0</inkml:trace>
  <inkml:trace contextRef="#ctx0" brushRef="#br0" timeOffset="181670.987">19774 5233 3649 0 0,'0'0'2446'0'0,"0"0"-1233"0"0,0 0-263 0 0,0 0 269 0 0,0 0 132 0 0,0 0-28 0 0,0 0-115 0 0,0 0-149 0 0,0 0-124 0 0,0 0-153 0 0,0 0-163 0 0,36 1-152 0 0,115 2-136 0 0,-62-15-2 0 0,-74 8-697 0 0,62-16 314 0 0,-28 4-7620 0 0,-39 12-2111 0 0</inkml:trace>
  <inkml:trace contextRef="#ctx0" brushRef="#br0" timeOffset="182009.223">20582 4710 8682 0 0,'0'0'2006'0'0,"0"0"-447"0"0,0 0-31 0 0,0 0 163 0 0,0 0 33 0 0,0 0-171 0 0,0 0-344 0 0,0 0-370 0 0,0 0-236 0 0,0 0-126 0 0,0 0-78 0 0,0 0-51 0 0,0 0-54 0 0,0 0-41 0 0,0 22 869 0 0,-15 52 50 0 0,-5 47-352 0 0,-40 177-81 0 0,27-106-711 0 0,29-149-342 0 0,3-24-2984 0 0,1-19 945 0 0,0 0-3213 0 0,0 0-6076 0 0</inkml:trace>
  <inkml:trace contextRef="#ctx0" brushRef="#br0" timeOffset="182683.683">21057 5063 1680 0 0,'0'0'1557'0'0,"0"0"-250"0"0,0 0 70 0 0,0 0 272 0 0,0 0 279 0 0,0 0 46 0 0,0 0-229 0 0,0 0-348 0 0,0 0-269 0 0,0 0-140 0 0,0 0-62 0 0,0 0-37 0 0,0 0-65 0 0,-1-5-98 0 0,-5-17-85 0 0,-33 12 2549 0 0,33 10-2996 0 0,-3 1-136 0 0,-1 1 0 0 0,1-1 1 0 0,-1 2-1 0 0,1-1 0 0 0,0 1 0 0 0,0 1 0 0 0,0-1 1 0 0,0 2-1 0 0,1-1 0 0 0,-1 1 0 0 0,1 0 1 0 0,0 1-1 0 0,1 0 0 0 0,0 0 0 0 0,-4 4-58 0 0,8-6 1 0 0,1 1 1 0 0,-1-1-1 0 0,1 1 0 0 0,0 0 0 0 0,0-1 0 0 0,1 1 0 0 0,0 0 1 0 0,-1 0-1 0 0,1 0 0 0 0,1 0 0 0 0,-1 0 0 0 0,1 0 0 0 0,0 1 0 0 0,0-1 1 0 0,1 5-2 0 0,-1-1-14 0 0,1-4 14 0 0,1-1 0 0 0,-1 0 0 0 0,1 1 0 0 0,0-1 0 0 0,0 0 0 0 0,0 0 0 0 0,0 0 0 0 0,1 0 0 0 0,0 0 0 0 0,0-1 0 0 0,0 1 0 0 0,0-1 0 0 0,0 0-1 0 0,1 0 1 0 0,1 1 0 0 0,17 19 19 0 0,1 5-16 0 0,-19-25 9 0 0,-1 0 0 0 0,1 1 1 0 0,-1 0-1 0 0,0-1 0 0 0,0 1 1 0 0,-1 0-1 0 0,1 1 0 0 0,-1-1 1 0 0,0 0-1 0 0,0 1 1 0 0,0-1-1 0 0,0 1 0 0 0,-1 0 1 0 0,0-1-1 0 0,0 1 0 0 0,0 0 1 0 0,-1 0-1 0 0,0 1-12 0 0,-1 0 52 0 0,-1-1 0 0 0,0 1 0 0 0,-1-1 0 0 0,1 0 0 0 0,-1 0 0 0 0,0 0 0 0 0,0 0 0 0 0,-1-1 0 0 0,1 1 0 0 0,-1-1 0 0 0,0 0 0 0 0,0 0 0 0 0,-1 0 0 0 0,1 0 0 0 0,-1-1 0 0 0,0 0 0 0 0,0 0 0 0 0,0 0-1 0 0,0 0 1 0 0,0-1 0 0 0,-1 0 0 0 0,1 0 0 0 0,-1 0 0 0 0,1-1 0 0 0,-1 0 0 0 0,0 0 0 0 0,1-1 0 0 0,-1 1 0 0 0,0-1 0 0 0,0 0 0 0 0,1-1 0 0 0,-3 1-52 0 0,1 0-395 0 0,-45-7 624 0 0,38-3-2764 0 0,2-7-3588 0 0,11 14-5571 0 0</inkml:trace>
  <inkml:trace contextRef="#ctx0" brushRef="#br0" timeOffset="186074.617">10864 6315 672 0 0,'0'0'754'0'0,"0"0"-386"0"0,0 0-51 0 0,0 0 313 0 0,0 0 236 0 0,0 0 139 0 0,0 0 62 0 0,0 0 5 0 0,0 0 16 0 0,0 0-21 0 0,26-9-75 0 0,84-26-73 0 0,64-6 2160 0 0,302-33 790 0 0,-291 50-3041 0 0,329-29 369 0 0,-162 27-236 0 0,-133 1-362 0 0,30-5-147 0 0,21 1-92 0 0,38 3-76 0 0,228-40 295 0 0,1 33-79 0 0,-332 25-360 0 0,-118 4-98 0 0,107-5 392 0 0,160-29-434 0 0,4-13 312 0 0,-180 33-33 0 0,155 6-279 0 0,-102 1 23 0 0,-3-8 13 0 0,-61 11-34 0 0,39 2 10 0 0,4-5-26 0 0,30 4 10 0 0,363-1 22 0 0,583 8 125 0 0,-756 7-138 0 0,270 0 42 0 0,-156-3-7 0 0,-478 10-89 0 0,-70-9-2329 0 0,-6-5-7914 0 0,6 3-1581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13643 0 0,'0'0'1476'0'0,"0"0"-621"0"0,0 0-231 0 0,0 0 146 0 0,0 0 187 0 0,0 0 57 0 0,0 0-86 0 0,0 0-140 0 0,0 0-129 0 0,0 0-107 0 0,0 0-74 0 0,33 0-76 0 0,103-3-68 0 0,126-17-1520 0 0,-245 17-1452 0 0,-5 0-3270 0 0,-4 3-5712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3046 310 4241 0 0,'0'0'2611'0'0,"0"0"-308"0"0,0 0-62 0 0,0 0 38 0 0,0 0-39 0 0,0 0-273 0 0,0 0-444 0 0,0 0-410 0 0,0 0-284 0 0,0 0-167 0 0,0 0-114 0 0,0 0-75 0 0,0 0-121 0 0,-20 11 494 0 0,67-44 90 0 0,-31 19-578 0 0,-22 17 91 0 0,-36 39-1966 0 0,34-33-2955 0 0,2 1-3985 0 0,4-9-3068 0 0</inkml:trace>
  <inkml:trace contextRef="#ctx0" brushRef="#br0" timeOffset="412.603">3068 571 5289 0 0,'0'0'2907'0'0,"0"0"-1116"0"0,0 0-248 0 0,0 0 254 0 0,0 0 183 0 0,0 0-101 0 0,0 0-389 0 0,0 0-435 0 0,0 0-256 0 0,0 0-94 0 0,0 0-57 0 0,0 0-62 0 0,0 0-85 0 0,5 15 837 0 0,-34 36-579 0 0,56-52-455 0 0,3-16 488 0 0,-62 43-380 0 0,7-4-421 0 0,25-22-91 0 0,0 0-36 0 0,0 0-54 0 0,0 0-23 0 0,13-1-1083 0 0,-4-6-389 0 0,-2 1-2845 0 0,-3 5-7261 0 0</inkml:trace>
  <inkml:trace contextRef="#ctx0" brushRef="#br0" timeOffset="-1980.618">849 63 3409 0 0,'0'0'1744'0'0,"0"0"-386"0"0,0 0-199 0 0,0 0 112 0 0,0 0 193 0 0,0 0 132 0 0,0 0-47 0 0,0 0-201 0 0,0 0-251 0 0,0 0-267 0 0,0 0-221 0 0,-14 4 497 0 0,-31 80 498 0 0,4 2 1 0 0,-28 87-1605 0 0,-5 10 396 0 0,-56 111-187 0 0,126-283 18 0 0,71-150 10 0 0,191-442-207 0 0,-199 403 50 0 0,-85 318 592 0 0,34 59-362 0 0,57 84-183 0 0,-58-262-131 0 0,-5-12 2 0 0,0 0 1 0 0,1-1 0 0 0,0 0 0 0 0,0 1 0 0 0,1-1-1 0 0,0-1 1 0 0,0 1 0 0 0,1 0 0 0 0,0-1 0 0 0,1 0-1 0 0,-1 0 1 0 0,1-1 0 0 0,1 0 0 0 0,0 2 1 0 0,-5-8 24 0 0,0 1 0 0 0,0-1 0 0 0,0 1 1 0 0,0-1-1 0 0,1 0 0 0 0,-1 0 0 0 0,0 0 1 0 0,0 0-1 0 0,0 0 0 0 0,0 0 0 0 0,0-1 1 0 0,0 1-1 0 0,0-1 0 0 0,0 1 0 0 0,0-1 0 0 0,0 0 1 0 0,-1 0-1 0 0,1 1 0 0 0,0-2 0 0 0,0 1 1 0 0,-1 0-1 0 0,1 0 0 0 0,0 0 0 0 0,-1-1-24 0 0,15-17 157 0 0,-2 0-1 0 0,-1-2 0 0 0,0 1 1 0 0,-1-2-1 0 0,-2 0 0 0 0,0 0 1 0 0,7-23-157 0 0,-7 18 62 0 0,12-26-18 0 0,-3-1 0 0 0,-2-1 0 0 0,-2-1 0 0 0,-3 0 0 0 0,-3 0 0 0 0,-2-1 0 0 0,0-52-44 0 0,-7 109-86 0 0,0 0 0 0 0,-1 0 0 0 0,1 1 1 0 0,0-1-1 0 0,-1 0 0 0 0,1 0 0 0 0,0 0 1 0 0,-1 0-1 0 0,1 0 0 0 0,0 0 0 0 0,0 0 1 0 0,-1 0-1 0 0,1-1 0 0 0,0 1 0 0 0,-1 0 0 0 0,1 0 1 0 0,0 0-1 0 0,0 0 0 0 0,-1 0 0 0 0,1 0 1 0 0,0 0-1 0 0,-1-1 0 0 0,1 1 0 0 0,0 0 1 0 0,0 0-1 0 0,0 0 0 0 0,-1-1 0 0 0,1 1 1 0 0,0 0-1 0 0,0 0 0 0 0,0-1 0 0 0,-1 1 1 0 0,1 0-1 0 0,0 0 0 0 0,0-1 0 0 0,0 1 1 0 0,0 0-1 0 0,0 0 0 0 0,0-1 0 0 0,0 1 1 0 0,0 0-1 0 0,0-1 0 0 0,0 1 86 0 0,-1 5-666 0 0,0 8-1367 0 0,1-3-2197 0 0,0 1-5854 0 0</inkml:trace>
  <inkml:trace contextRef="#ctx0" brushRef="#br0" timeOffset="-1613.238">1413 394 10410 0 0,'0'0'1737'0'0,"0"0"-404"0"0,0 0-165 0 0,0 0-10 0 0,0 0-82 0 0,0 0-192 0 0,0 0-253 0 0,0 0-225 0 0,0 0-153 0 0,0 0-81 0 0,-12 33-48 0 0,-33 101-24 0 0,43-132-94 0 0,1 0 0 0 0,0 0 0 0 0,0 1 0 0 0,0-1 0 0 0,0 0 0 0 0,0 1 0 0 0,1-1 0 0 0,-1 1 1 0 0,1-1-1 0 0,-1 1 0 0 0,1-1 0 0 0,0 1 0 0 0,0-1 0 0 0,0 1 0 0 0,1-1 0 0 0,-1 1 0 0 0,0-1 0 0 0,1 1 0 0 0,0-1 0 0 0,0 1 0 0 0,-1-1 0 0 0,1 1 0 0 0,0-1 0 0 0,1 1-6 0 0,3 5 37 0 0,-2-3 46 0 0,0 0 0 0 0,0 1 1 0 0,0-2-1 0 0,1 1 1 0 0,0 0-1 0 0,0-1 1 0 0,0 0-1 0 0,0 1 1 0 0,1-2-1 0 0,-1 1 0 0 0,1 0 1 0 0,0-1-1 0 0,0 0 1 0 0,0 0-1 0 0,1-1 1 0 0,-1 1-1 0 0,1-1 1 0 0,-1 0-1 0 0,1-1 1 0 0,0 1-1 0 0,0-1 0 0 0,-1 0 1 0 0,1-1-1 0 0,0 0 1 0 0,0 1-1 0 0,0-2 1 0 0,0 1-1 0 0,0-1 1 0 0,0 0-1 0 0,0 0 0 0 0,-1 0 1 0 0,1-1-1 0 0,0 0 1 0 0,-1 0-1 0 0,0-1 1 0 0,1 1-1 0 0,-1-1 1 0 0,0 0-1 0 0,0-1 1 0 0,0 1-1 0 0,-1-1 0 0 0,1 0 1 0 0,-1 0-1 0 0,0 0 1 0 0,0-1-1 0 0,0 1 1 0 0,2-6-84 0 0,-1 0 73 0 0,0-1 1 0 0,-1 1-1 0 0,0-1 1 0 0,-1 0-1 0 0,0 0 1 0 0,-1 0-1 0 0,0 0 1 0 0,0-1-1 0 0,-2 1 1 0 0,1 0-1 0 0,-1-1 1 0 0,-1 1-1 0 0,0-1 1 0 0,-1 1-1 0 0,-1-6-73 0 0,2 11-81 0 0,-1 0 0 0 0,1 0 0 0 0,-1 0 0 0 0,0 0 0 0 0,-1 0 0 0 0,1 0 0 0 0,-1 1 0 0 0,0-1 1 0 0,0 1-1 0 0,-1 0 0 0 0,0 0 0 0 0,0 0 0 0 0,0 0 0 0 0,0 1 0 0 0,-1 0 0 0 0,0 0 0 0 0,0 0 0 0 0,0 0 0 0 0,0 1 0 0 0,-1 0 0 0 0,1 0 0 0 0,-1 0 0 0 0,1 1 0 0 0,-1-1 0 0 0,0 2 0 0 0,0-1 0 0 0,0 0 0 0 0,-5 1 81 0 0,-19 3-2977 0 0,12 6-3829 0 0,11 0-4474 0 0</inkml:trace>
  <inkml:trace contextRef="#ctx0" brushRef="#br0" timeOffset="-1301.126">1936 41 10962 0 0,'0'0'2326'0'0,"0"0"-477"0"0,0 0-305 0 0,0 0-54 0 0,0 0-131 0 0,0 0-231 0 0,0 0-352 0 0,0 0-284 0 0,0 0-103 0 0,0 0 24 0 0,0 0 45 0 0,0 0-7 0 0,0 0-50 0 0,2 20-75 0 0,16 123 383 0 0,30 198 209 0 0,-35-161-2238 0 0,-13-179 838 0 0,0-1-273 0 0,-11-11-5078 0 0,7 7-930 0 0,2 0-4075 0 0</inkml:trace>
  <inkml:trace contextRef="#ctx0" brushRef="#br0" timeOffset="-1015.695">1724 394 7834 0 0,'0'0'1561'0'0,"0"0"-648"0"0,0 0-17 0 0,0 0 371 0 0,0 0 190 0 0,0 0-14 0 0,0 0-157 0 0,0 0-178 0 0,0 0-212 0 0,0 0-192 0 0,35 1-177 0 0,111 1-157 0 0,28-1-53 0 0,-87 16-2819 0 0,-60-3-2731 0 0,-5 4-5500 0 0,-16-12 8622 0 0</inkml:trace>
  <inkml:trace contextRef="#ctx0" brushRef="#br0" timeOffset="-370.447">2265 527 0 0 0,'0'0'1436'0'0,"0"0"699"0"0,0 0 201 0 0,0 0-79 0 0,0 0-176 0 0,0 0-247 0 0,0 0-230 0 0,0 0-224 0 0,0 0-166 0 0,0 0-110 0 0,0 0-112 0 0,0 0-60 0 0,31 7-70 0 0,97 21-110 0 0,-126-26-715 0 0,0-2 0 0 0,0 1 0 0 0,0 0 0 0 0,0 0 1 0 0,0-1-1 0 0,-1 1 0 0 0,1-1 0 0 0,0 1 0 0 0,0-1 0 0 0,1 0 0 0 0,-1 0 0 0 0,0 0 0 0 0,0 0 0 0 0,0 0 0 0 0,0 0 1 0 0,0-1-1 0 0,0 1 0 0 0,0-1 0 0 0,0 1 0 0 0,0-1 0 0 0,-1 0 0 0 0,1 0 0 0 0,0 0 0 0 0,0 0 0 0 0,0 0 0 0 0,-1 0 0 0 0,2-1-37 0 0,2-3 211 0 0,2-1-110 0 0,0 0 0 0 0,-1 0-1 0 0,1 0 1 0 0,-1-1-1 0 0,-1 1 1 0 0,1-2-1 0 0,-1 1 1 0 0,-1 0 0 0 0,1-1-1 0 0,-1 0 1 0 0,-1 0-1 0 0,1 0 1 0 0,-1-1-1 0 0,-1 1 1 0 0,0-1 0 0 0,0 0-1 0 0,0 1 1 0 0,-1-1-1 0 0,-1 0 1 0 0,1 0 0 0 0,-1 0-1 0 0,-1 0 1 0 0,0 0-1 0 0,-1-6-100 0 0,1 11-17 0 0,-1 0 1 0 0,0 0-1 0 0,1 0 0 0 0,-1 0 0 0 0,0 0 1 0 0,-1 0-1 0 0,1 1 0 0 0,-1-1 0 0 0,0 1 1 0 0,1 0-1 0 0,-1 0 0 0 0,-1 0 0 0 0,1 0 1 0 0,0 0-1 0 0,-1 1 0 0 0,0-1 0 0 0,1 1 1 0 0,-1 0-1 0 0,0 0 0 0 0,0 0 0 0 0,0 1 1 0 0,0-1-1 0 0,-1 1 0 0 0,1 0 0 0 0,0 0 1 0 0,0 1-1 0 0,-1-1 0 0 0,1 1 0 0 0,0 0 1 0 0,-1 0-1 0 0,1 1 0 0 0,0-1 0 0 0,-1 1 1 0 0,1 0-1 0 0,0 0 0 0 0,0 0 0 0 0,-1 0 1 0 0,1 1-1 0 0,-2 1 17 0 0,-9 10-35 0 0,1 1 0 0 0,0 0 0 0 0,1 1 1 0 0,1 0-1 0 0,0 1 0 0 0,2 0 0 0 0,-1 1 1 0 0,2 0-1 0 0,0 1 0 0 0,1 0 0 0 0,1 0 0 0 0,1 1 1 0 0,-4 17 34 0 0,8-31 1 0 0,-1 1 0 0 0,1 0 0 0 0,1-1 0 0 0,-1 1 0 0 0,1 0 0 0 0,0 0 0 0 0,0 0 0 0 0,1 1 0 0 0,-1-1 0 0 0,1 0 0 0 0,1 0 0 0 0,-1 0 0 0 0,1 0 0 0 0,0 0 0 0 0,1 0 0 0 0,-1 0 0 0 0,1 0 0 0 0,0-1 0 0 0,1 1 0 0 0,-1 0 0 0 0,1-1 0 0 0,0 0 1 0 0,0 0-1 0 0,1 0 0 0 0,0 0 0 0 0,0 0 0 0 0,3 3-1 0 0,8-1-20 0 0,1-1 1 0 0,-1 0-1 0 0,1-1 1 0 0,0 0 0 0 0,1-1-1 0 0,-1-1 1 0 0,1-1-1 0 0,-1 0 1 0 0,1-1-1 0 0,0-1 1 0 0,-1-1-1 0 0,1 0 1 0 0,0-1 0 0 0,4-2 19 0 0,28-10-1576 0 0,-19 1-6909 0 0,-27 12 6890 0 0,6-4-9945 0 0</inkml:trace>
  <inkml:trace contextRef="#ctx0" brushRef="#br0" timeOffset="2386.343">1 1234 2016 0 0,'0'0'1082'0'0,"0"0"-442"0"0,0 0-170 0 0,0 0 267 0 0,0 0 437 0 0,0 0 349 0 0,0 0 141 0 0,0 0-77 0 0,0 0-197 0 0,0 0-195 0 0,0 0-167 0 0,16-8-115 0 0,107-43 1378 0 0,92 21 1156 0 0,416 12-760 0 0,-491 11-2369 0 0,122-8 848 0 0,53-18-1166 0 0,447-85 1186 0 0,-592 115-977 0 0,18 24 336 0 0,-54-24 137 0 0,-29-5-473 0 0,-51 8-1441 0 0,-54 5-2980 0 0,0-3-1413 0 0,0-1-6856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0 0 0,'0'0'1962'0'0,"0"0"58"0"0,0 0-23 0 0,0 0-24 0 0,0 0-87 0 0,0 0-128 0 0,0 0-146 0 0,0 0-46 0 0,0 0-53 0 0,0 0-146 0 0,0 0-194 0 0,21-3-246 0 0,137-30 1056 0 0,-132 26-1689 0 0,-1-1-1 0 0,0-1 1 0 0,-1-1 0 0 0,0-1 0 0 0,0-1 0 0 0,-2-1 0 0 0,1-2 0 0 0,-1 0-294 0 0,4-21 835 0 0,-26 35-585 0 0,0 1-11 0 0,0 0-51 0 0,0 0-73 0 0,0 0-62 0 0,0 5-86 0 0,9 165 365 0 0,55 193 21 0 0,-60-347 476 0 0,-1-38 566 0 0,-2 5-1624 0 0,8-25 255 0 0,2 0-1 0 0,1 0 0 0 0,3 1 1 0 0,9-18-26 0 0,1-5 10 0 0,86-276-408 0 0,-108 326 413 0 0,-1 4-1315 0 0,-1 10-7533 0 0,0 7-2769 0 0</inkml:trace>
  <inkml:trace contextRef="#ctx0" brushRef="#br0" timeOffset="437.96">853 634 0 0 0,'0'0'2730'0'0,"0"0"-135"0"0,0 0-232 0 0,0 0-222 0 0,0 0-222 0 0,0 0-91 0 0,0 0-110 0 0,0 0-168 0 0,0 0-210 0 0,0 0-269 0 0,0 0-199 0 0,0 0-168 0 0,0 0-133 0 0,28-4-100 0 0,88-13-45 0 0,-69-4 159 0 0,-44 15-461 0 0,1 1-31 0 0,0 0 1 0 0,0 0 0 0 0,0-1 0 0 0,-1 1 0 0 0,0-1 0 0 0,0 0 0 0 0,-1 0 0 0 0,1 0-1 0 0,-1 0 1 0 0,-1-1 0 0 0,1 1 0 0 0,-1-1 0 0 0,0 1 0 0 0,-1-1 0 0 0,1 1 0 0 0,-1-1-1 0 0,0 1 1 0 0,-1-1-94 0 0,-1 4 0 0 0,0 0 0 0 0,0 0 0 0 0,0 1 0 0 0,0-1 0 0 0,-1 0 0 0 0,1 1 0 0 0,-1 0 0 0 0,1 0 0 0 0,-1-1 0 0 0,0 2 0 0 0,0-1 0 0 0,0 0 0 0 0,0 0 0 0 0,0 1 0 0 0,0 0 0 0 0,-1 0 0 0 0,1 0 0 0 0,0 0 0 0 0,-1 0 0 0 0,1 0 0 0 0,0 1 0 0 0,-1 0 0 0 0,1 0 0 0 0,-1 0 0 0 0,1 0 0 0 0,-1 0 0 0 0,1 1 0 0 0,-1-1 0 0 0,1 1 0 0 0,0 0 0 0 0,-1 0 0 0 0,1 0 0 0 0,0 1 0 0 0,0-1 0 0 0,0 1 0 0 0,0 0 0 0 0,-2 1 0 0 0,-7 4-4 0 0,1 2-1 0 0,-1-1 1 0 0,2 1 0 0 0,-1 1-1 0 0,1 0 1 0 0,1 0-1 0 0,0 1 1 0 0,0 1 0 0 0,1-1-1 0 0,0 1 1 0 0,1 0-1 0 0,1 1 1 0 0,0 0 0 0 0,0 0-1 0 0,1 0 1 0 0,1 1-1 0 0,0-1 1 0 0,1 1 0 0 0,1 0-1 0 0,0 0 1 0 0,1 0-1 0 0,0 0 1 0 0,1 3 4 0 0,2-10 27 0 0,1 0 0 0 0,-1 0 0 0 0,1 0 0 0 0,0 0 1 0 0,1 0-1 0 0,-1-1 0 0 0,1 0 0 0 0,1 0 0 0 0,-1 0 0 0 0,1 0 0 0 0,0-1 0 0 0,0 1 1 0 0,1-1-1 0 0,0 0 0 0 0,-1-1 0 0 0,2 0 0 0 0,-1 0 0 0 0,0 0 0 0 0,1-1 1 0 0,0 1-1 0 0,0-2 0 0 0,0 1 0 0 0,0-1 0 0 0,0 0 0 0 0,0 0 0 0 0,1-1 0 0 0,-1 0 1 0 0,0 0-1 0 0,1-1 0 0 0,-1 0 0 0 0,1 0 0 0 0,-1-1-27 0 0,6 1 6 0 0,0 0-1 0 0,-1-1 1 0 0,1 0 0 0 0,-1-1-1 0 0,0 0 1 0 0,0-1-1 0 0,1-1 1 0 0,-2 0 0 0 0,1 0-1 0 0,0-1 1 0 0,-1-1-1 0 0,0 0 1 0 0,0 0 0 0 0,-1-1-1 0 0,0 0-5 0 0,42-36-1187 0 0,-21 13-2803 0 0,-20 18-2658 0 0,-1 4-5267 0 0</inkml:trace>
  <inkml:trace contextRef="#ctx0" brushRef="#br0" timeOffset="746.423">1699 446 13643 0 0,'0'0'2214'0'0,"0"0"-793"0"0,0 0-372 0 0,0 0-77 0 0,0 0-55 0 0,0 0-83 0 0,0 0-149 0 0,0 0-163 0 0,0 0-134 0 0,0 0-116 0 0,-31 0-41 0 0,-101 5-75 0 0,63 11 35 0 0,61-10-152 0 0,-2-1-20 0 0,2 1-1 0 0,-1 0 0 0 0,1 0 0 0 0,0 1 1 0 0,0 0-1 0 0,0 0 0 0 0,1 1 0 0 0,0 0 1 0 0,1 0-1 0 0,0 1 0 0 0,0 0 0 0 0,1 0 1 0 0,0 0-1 0 0,1 1 0 0 0,0 0 0 0 0,0-1 1 0 0,1 1-1 0 0,0 1 0 0 0,1-1 0 0 0,0 0 1 0 0,0 1-1 0 0,1 8-18 0 0,3-11 9 0 0,1 0 1 0 0,0-1-1 0 0,0 1 1 0 0,0-1-1 0 0,1 0 1 0 0,0 0-1 0 0,1 0 1 0 0,-1 0-1 0 0,1-1 0 0 0,1 0 1 0 0,-1 0-1 0 0,1 0 1 0 0,0 0-1 0 0,0-1 1 0 0,1 0-1 0 0,-1-1 1 0 0,1 1-1 0 0,0-1 1 0 0,1-1-1 0 0,-1 1 1 0 0,0-1-1 0 0,1 0 1 0 0,0-1-1 0 0,0 0 0 0 0,0 0 1 0 0,0-1-1 0 0,0 0 1 0 0,0 0-1 0 0,0-1 1 0 0,5 0-10 0 0,-1 0-60 0 0,0 0 1 0 0,0 0 0 0 0,0-1-1 0 0,1-1 1 0 0,-2 0 0 0 0,1-1-1 0 0,0 0 1 0 0,0-1-1 0 0,-1 0 1 0 0,0-1 0 0 0,0 0-1 0 0,0 0 1 0 0,0-1-1 0 0,-1-1 1 0 0,0 0 0 0 0,-1 0-1 0 0,3-3 60 0 0,43-50-2607 0 0,-33 33-928 0 0,-6 8-1157 0 0,-5 4-3411 0 0</inkml:trace>
  <inkml:trace contextRef="#ctx0" brushRef="#br0" timeOffset="1046.986">2138 0 15459 0 0,'0'0'2431'0'0,"0"0"-984"0"0,0 0-581 0 0,0 0-181 0 0,0 0 5 0 0,0 0 45 0 0,0 0-62 0 0,0 0-123 0 0,0 0-57 0 0,0 0-41 0 0,-14 37-25 0 0,-42 115-20 0 0,0 61 662 0 0,49-186-1040 0 0,1 1 0 0 0,0 1 0 0 0,3-1 0 0 0,0 1-1 0 0,2-1 1 0 0,1 1 0 0 0,1 0 0 0 0,1-1 0 0 0,2 1 0 0 0,1-1-1 0 0,1 0 1 0 0,1 0 0 0 0,10 23-29 0 0,-15-47-145 0 0,0 1-1 0 0,0-1 1 0 0,1 1 0 0 0,0-1-1 0 0,-1 0 1 0 0,1 0-1 0 0,1 0 1 0 0,-1-1 0 0 0,1 1-1 0 0,-1-1 1 0 0,1 0 0 0 0,0 0-1 0 0,0 0 1 0 0,0 0 0 0 0,2 0 145 0 0,-3-21-7221 0 0,-3 14 2268 0 0,0-3-6756 0 0</inkml:trace>
  <inkml:trace contextRef="#ctx0" brushRef="#br0" timeOffset="1455.149">1734 457 11658 0 0,'0'0'3208'0'0,"0"0"-2009"0"0,0 0-651 0 0,0 0 159 0 0,0 0 238 0 0,0 0 131 0 0,0 0 13 0 0,0 0-84 0 0,0 0-141 0 0,35 1-150 0 0,110 1-149 0 0,256 2 236 0 0,-250-18-2831 0 0,-150 14 1978 0 0,-1 0 62 0 0,0 0 40 0 0,-19 11 155 0 0,-80 63 286 0 0,89-65-456 0 0,1-1 1 0 0,0 2-1 0 0,0-1 0 0 0,1 1 1 0 0,0 0-1 0 0,1 1 0 0 0,0 0 1 0 0,1 0-1 0 0,0 0 0 0 0,0 1 1 0 0,1 0-1 0 0,1 0 0 0 0,0 0 1 0 0,1 1-1 0 0,0-1 0 0 0,1 1 1 0 0,0 0-1 0 0,1 11-35 0 0,3-19 63 0 0,0-1 0 0 0,1 0 0 0 0,0 1 0 0 0,0-1-1 0 0,0 0 1 0 0,0 0 0 0 0,0-1 0 0 0,1 1 0 0 0,0-1 0 0 0,0 0 0 0 0,0 0 0 0 0,0 0-1 0 0,0 0 1 0 0,0-1 0 0 0,1 0 0 0 0,-1 1 0 0 0,1-2 0 0 0,0 1 0 0 0,0 0 0 0 0,0-1-1 0 0,-1 0 1 0 0,1 0 0 0 0,0-1 0 0 0,0 1 0 0 0,0-1 0 0 0,0 0 0 0 0,4-1-63 0 0,-2 0 41 0 0,1 0 1 0 0,-1 0-1 0 0,0-1 0 0 0,0 0 1 0 0,1-1-1 0 0,-2 1 0 0 0,1-1 1 0 0,0-1-1 0 0,0 1 0 0 0,-1-1 1 0 0,0 0-1 0 0,0-1 1 0 0,0 0-1 0 0,0 0 0 0 0,-1 0 1 0 0,0 0-1 0 0,0-1 0 0 0,0 0 1 0 0,-1 0-1 0 0,0 0 1 0 0,0 0-1 0 0,0-1 0 0 0,-1 0 1 0 0,0 1-1 0 0,0-1 0 0 0,-1 0 1 0 0,0-1-1 0 0,0 1 0 0 0,-1 0 1 0 0,0-1-1 0 0,0 1 1 0 0,0-1-1 0 0,-1 1 0 0 0,0 0 1 0 0,-1-1-1 0 0,0 1 0 0 0,0-1 1 0 0,0 1-1 0 0,-1 0 1 0 0,0 0-1 0 0,-1-1 0 0 0,1 1 1 0 0,-1 1-1 0 0,-1-1 0 0 0,1 0 1 0 0,-1 1-1 0 0,-2-3-41 0 0,1 3-170 0 0,1 1-1 0 0,-1-1 1 0 0,0 1 0 0 0,-1 0-1 0 0,1 0 1 0 0,-1 0-1 0 0,0 1 1 0 0,0 0 0 0 0,0 0-1 0 0,-1 1 1 0 0,1 0-1 0 0,-1 0 1 0 0,0 0 0 0 0,-3 0 170 0 0,-39-3-9991 0 0,42 6-1779 0 0</inkml:trace>
  <inkml:trace contextRef="#ctx0" brushRef="#br0" timeOffset="1718.73">2642 866 12619 0 0,'0'0'1937'0'0,"0"0"-239"0"0,0 0-32 0 0,0 0-62 0 0,0 0-142 0 0,0 0-217 0 0,0 0-272 0 0,0 0-184 0 0,0 0-153 0 0,0 0-102 0 0,0 0-72 0 0,0 0-67 0 0,-6-34-60 0 0,-15-106-55 0 0,24 68 94 0 0,2 59-281 0 0,1 0-62 0 0,0 0 0 0 0,1 0 1 0 0,0 0-1 0 0,1 1 0 0 0,0 0 1 0 0,1 0-1 0 0,0 1 1 0 0,1 0-1 0 0,1 1 0 0 0,-1 0 1 0 0,2 1-1 0 0,-1 0 0 0 0,1 0 1 0 0,1 2-1 0 0,-1-1 0 0 0,1 2 1 0 0,0-1-1 0 0,1 2 0 0 0,0 0 1 0 0,5-1-32 0 0,-16 5-73 0 0,0 0 1 0 0,0 0-1 0 0,0 0 1 0 0,1 1 0 0 0,-1-1-1 0 0,0 1 1 0 0,0 0-1 0 0,0 0 1 0 0,1 0-1 0 0,-1 0 1 0 0,0 1 0 0 0,0-1-1 0 0,0 1 1 0 0,0 0-1 0 0,0 0 1 0 0,0 0 0 0 0,0 0-1 0 0,0 1 1 0 0,2 0 72 0 0,4 8-4343 0 0,-4 4-3887 0 0,-3-7-4350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29 2064 0 0,'0'0'2648'0'0,"0"0"-571"0"0,0 0-71 0 0,0 0 115 0 0,0 0-9 0 0,0 0-226 0 0,0 0-396 0 0,0 0-370 0 0,0 0-244 0 0,0 0-137 0 0,0 0-104 0 0,0 0-83 0 0,0 0-50 0 0,-15-5-49 0 0,-50-14-65 0 0,60 18-334 0 0,1 0 0 0 0,0 0 0 0 0,-1 0 0 0 0,1 1 0 0 0,-1 0 0 0 0,1 0 0 0 0,-1 0 0 0 0,1 0 0 0 0,0 1 0 0 0,-1 0 0 0 0,1 0 0 0 0,-1 0 0 0 0,1 0 0 0 0,0 1 0 0 0,0-1 0 0 0,0 1 0 0 0,0 0 0 0 0,0 1 0 0 0,-3 1-54 0 0,-11 6 201 0 0,9-6-115 0 0,0 0 0 0 0,0 0 1 0 0,1 1-1 0 0,-1 0 0 0 0,1 0 1 0 0,0 1-1 0 0,1 0 0 0 0,0 1 1 0 0,0 0-1 0 0,0 0 0 0 0,1 0 1 0 0,-2 3-87 0 0,7-8 13 0 0,-1 1 0 0 0,1 0 0 0 0,0 0 0 0 0,0-1 0 0 0,0 1 0 0 0,0 0 0 0 0,1 0 0 0 0,-1 0 0 0 0,1 0 0 0 0,0 0-1 0 0,0 0 1 0 0,0 0 0 0 0,0 0 0 0 0,0 0 0 0 0,1 0 0 0 0,-1 0 0 0 0,1 0 0 0 0,0 0 0 0 0,0-1 0 0 0,0 1 0 0 0,0 0 0 0 0,0 0 0 0 0,1-1 0 0 0,-1 1 0 0 0,1-1 0 0 0,0 1 0 0 0,-1-1 0 0 0,1 0 0 0 0,0 1 0 0 0,1-1 0 0 0,0 1-13 0 0,82 60 333 0 0,-75-56-307 0 0,2 0 47 0 0,-6-4-46 0 0,1 0 1 0 0,-1 0-1 0 0,0 1 1 0 0,0-1-1 0 0,0 1 0 0 0,-1 1 1 0 0,1-1-1 0 0,-1 1 0 0 0,0 0 1 0 0,0 0-1 0 0,-1 0 0 0 0,0 1 1 0 0,0 0-1 0 0,0 0 1 0 0,0 0-1 0 0,-1 0 0 0 0,0 0 1 0 0,0 1-1 0 0,-1-1 0 0 0,0 1 1 0 0,0 0-1 0 0,0 3-27 0 0,-2-5 60 0 0,0 0 1 0 0,0 0-1 0 0,-1 1 1 0 0,0-1-1 0 0,0 0 0 0 0,0 0 1 0 0,-1 0-1 0 0,0 0 0 0 0,0 0 1 0 0,0-1-1 0 0,0 1 1 0 0,-1 0-1 0 0,1-1 0 0 0,-1 0 1 0 0,-1 0-1 0 0,1 0 0 0 0,0 0 1 0 0,-1 0-1 0 0,0 0 1 0 0,0-1-1 0 0,0 0 0 0 0,-1 1-60 0 0,-11 7 44 0 0,-1 0-1 0 0,1-2 0 0 0,-1 0 0 0 0,-1 0 0 0 0,0-2 1 0 0,0 0-1 0 0,0-1 0 0 0,-1-1 0 0 0,0-1 0 0 0,-14 1-43 0 0,-61-4-9 0 0,91-1-54 0 0,1-1-1 0 0,-1 0 1 0 0,0 0 0 0 0,0 0-1 0 0,1 0 1 0 0,-1 0 0 0 0,1 0-1 0 0,-1-1 1 0 0,1 1 0 0 0,0-1-1 0 0,0 0 1 0 0,0 0 0 0 0,-1 1-1 0 0,1-1 1 0 0,1-1 0 0 0,-1 1-1 0 0,0 0 1 0 0,1 0 0 0 0,-1-1-1 0 0,1 1 1 0 0,-1-1 0 0 0,0-1 63 0 0,9-37-3909 0 0,-2 35 2834 0 0,5-5-2473 0 0,-3 4-1682 0 0,4-1-6422 0 0</inkml:trace>
  <inkml:trace contextRef="#ctx0" brushRef="#br0" timeOffset="381.03">693 107 9634 0 0,'0'0'4698'0'0,"0"0"-2671"0"0,0 0-1004 0 0,0 0-161 0 0,0 0 15 0 0,0 0 21 0 0,0 0-66 0 0,0 0-180 0 0,0 0-205 0 0,0 0-147 0 0,0 0-107 0 0,0 0-55 0 0,-17 33-14 0 0,-50 106-20 0 0,65-137-100 0 0,1 0 0 0 0,-1 0 1 0 0,1 0-1 0 0,0 0 0 0 0,-1 0 0 0 0,1 0 1 0 0,0 0-1 0 0,0 0 0 0 0,1 1 0 0 0,-1-1 1 0 0,0 0-1 0 0,1 1 0 0 0,0-1 0 0 0,-1 1 1 0 0,1-1-1 0 0,0 0 0 0 0,0 1 1 0 0,0-1-1 0 0,0 1 0 0 0,1-1 0 0 0,-1 0 1 0 0,1 1-1 0 0,0-1 0 0 0,-1 0 0 0 0,1 0 1 0 0,0 1-1 0 0,0-1 0 0 0,1 2-4 0 0,3 3 22 0 0,-1-1 37 0 0,1 1-1 0 0,-1-1 0 0 0,1 0 1 0 0,0 0-1 0 0,0-1 0 0 0,1 1 1 0 0,0-1-1 0 0,0 0 0 0 0,0-1 1 0 0,1 0-1 0 0,-1 0 0 0 0,1 0 1 0 0,0-1-1 0 0,0 0 0 0 0,0 0 1 0 0,0 0-1 0 0,1-1 0 0 0,-1 0 1 0 0,1-1-1 0 0,0 0 0 0 0,-1 0 1 0 0,1 0-1 0 0,0-1 0 0 0,-1 0 1 0 0,1-1-1 0 0,0 0 0 0 0,5-1-58 0 0,-6-1 45 0 0,0 0-1 0 0,0-1 0 0 0,0 0 1 0 0,-1 0-1 0 0,1 0 0 0 0,-1-1 1 0 0,0 0-1 0 0,-1 0 0 0 0,1-1 1 0 0,-1 0-1 0 0,0 1 1 0 0,0-2-1 0 0,-1 1 0 0 0,0 0 1 0 0,0-1-1 0 0,0 0 0 0 0,-1 0 1 0 0,0 0-1 0 0,0-1 0 0 0,-1 1 1 0 0,0 0-1 0 0,0-1 0 0 0,-1 0 1 0 0,0 1-1 0 0,0-1 0 0 0,-1 0 1 0 0,0-2-45 0 0,1 4-34 0 0,-1 1 0 0 0,1-1 0 0 0,-1 0 0 0 0,-1 1 0 0 0,1-1 0 0 0,-1 0 0 0 0,0 1 0 0 0,0-1 0 0 0,-1 1 0 0 0,0-1 0 0 0,0 1 1 0 0,0 0-1 0 0,0-1 0 0 0,-1 1 0 0 0,0 1 0 0 0,0-1 0 0 0,0 0 0 0 0,-1 1 0 0 0,0-1 0 0 0,0 1 34 0 0,-70-47-2710 0 0,35 46-5401 0 0,30 5-3223 0 0</inkml:trace>
  <inkml:trace contextRef="#ctx0" brushRef="#br0" timeOffset="845.048">964 541 8626 0 0,'0'0'1787'0'0,"0"0"-328"0"0,0 0-8 0 0,0 0 129 0 0,0 0 78 0 0,0 0-136 0 0,0 0-274 0 0,0 0-284 0 0,0 0-217 0 0,0 0-124 0 0,0 0-81 0 0,5-31-77 0 0,17-95-71 0 0,8 33 529 0 0,25 4-245 0 0,-53 88-689 0 0,0-1 1 0 0,-1 0 0 0 0,1 1-1 0 0,0-1 1 0 0,1 1 0 0 0,-1-1 0 0 0,0 1-1 0 0,0 0 1 0 0,0 0 0 0 0,1 0-1 0 0,-1 0 1 0 0,1 0 0 0 0,-1 1 0 0 0,1-1-1 0 0,-1 1 1 0 0,1 0 0 0 0,-1-1-1 0 0,1 1 1 0 0,-1 0 0 0 0,1 1 0 0 0,0-1 10 0 0,-1 1-9 0 0,1 1 0 0 0,-1 0 0 0 0,0-1 0 0 0,0 1 0 0 0,0 0 0 0 0,0 0 0 0 0,-1 0 0 0 0,1 0 0 0 0,-1 0 0 0 0,1 1 0 0 0,-1-1 0 0 0,1 0 0 0 0,-1 1 0 0 0,0-1 0 0 0,0 1 0 0 0,-1-1 0 0 0,1 1 1 0 0,0-1-1 0 0,-1 1 0 0 0,1 0 0 0 0,-1 1 9 0 0,2 2 20 0 0,5 99 70 0 0,-5-104-81 0 0,-1-1-1 0 0,1 1 1 0 0,-1-1-1 0 0,1 0 1 0 0,-1 1-1 0 0,1-1 1 0 0,0 0-1 0 0,-1 0 1 0 0,1 0-1 0 0,-1 0 1 0 0,1-1-1 0 0,0 1 1 0 0,-1 0-1 0 0,1-1 1 0 0,-1 1-1 0 0,1-1 1 0 0,-1 1-1 0 0,1-1 1 0 0,-1 0 0 0 0,0 0-1 0 0,1 0 1 0 0,-1 1-1 0 0,0-1 1 0 0,0 0-1 0 0,1-1 1 0 0,-1 1-1 0 0,0 0 1 0 0,0 0-1 0 0,0 0 1 0 0,0-1-1 0 0,0 1 1 0 0,-1 0-1 0 0,1-1 1 0 0,0 1-1 0 0,0-2-8 0 0,1 0-4 0 0,26-26 25 0 0,1 2 0 0 0,1 0 1 0 0,1 2-1 0 0,1 1 0 0 0,1 2 1 0 0,1 1-1 0 0,10-3-21 0 0,-43 24 0 0 0,0 1 0 0 0,0-1 0 0 0,0 0 0 0 0,0 0 0 0 0,0 0 0 0 0,0 1 0 0 0,0-1 0 0 0,0 0 0 0 0,0 1 0 0 0,-1-1 0 0 0,1 1 0 0 0,0-1-1 0 0,0 1 1 0 0,0-1 0 0 0,-1 1 0 0 0,1 0 0 0 0,0-1 0 0 0,-1 1 0 0 0,1 0 0 0 0,-1 0 0 0 0,1-1 0 0 0,0 1 0 0 0,-1 0 0 0 0,0 0 0 0 0,1 0 0 0 0,-1 0 0 0 0,0 0 0 0 0,1-1 0 0 0,-1 1 0 0 0,0 0 0 0 0,0 0 0 0 0,0 0 0 0 0,1 0 0 0 0,-1 0 0 0 0,0 0 0 0 0,0 0 0 0 0,-1 0-1 0 0,1 0 1 0 0,0 0 0 0 0,0 0 0 0 0,0 0 0 0 0,-1 0 0 0 0,1 0 0 0 0,0-1 0 0 0,-1 1 0 0 0,1 0 0 0 0,-1 0 0 0 0,-7 57 313 0 0,1-37-275 0 0,1 1 0 0 0,1-1-1 0 0,1 1 1 0 0,1 0 0 0 0,1 0 0 0 0,1 0 0 0 0,2 19-38 0 0,24-11-1259 0 0,-2-39-4883 0 0,-18 2-571 0 0,2 3-4565 0 0</inkml:trace>
  <inkml:trace contextRef="#ctx0" brushRef="#br0" timeOffset="1210.436">1695 346 3857 0 0,'0'0'2627'0'0,"0"0"-252"0"0,0 0-96 0 0,0 0-58 0 0,0 0-111 0 0,0 0-150 0 0,0 0-242 0 0,0 0-345 0 0,31-1-287 0 0,97-6-262 0 0,-51-15 280 0 0,-67 18-1026 0 0,0-1 0 0 0,0 0-1 0 0,0-1 1 0 0,-1 0-1 0 0,0-1 1 0 0,0 1 0 0 0,-1-2-1 0 0,0 1 1 0 0,0-1-1 0 0,0 0 1 0 0,-1-1 0 0 0,-1 0-1 0 0,1 0 1 0 0,-1-1-1 0 0,-1 1 1 0 0,0-1 0 0 0,0 0-1 0 0,-1-1 1 0 0,0 1 0 0 0,-1-1-1 0 0,0 0 1 0 0,-1 1-1 0 0,0-1 1 0 0,-1 0 0 0 0,0-1-1 0 0,0-7-77 0 0,-4 14-21 0 0,1 0 0 0 0,0 1 0 0 0,-1 0 0 0 0,0-1 0 0 0,0 1 0 0 0,0 1 0 0 0,0-1 0 0 0,-1 0 0 0 0,1 1 0 0 0,-1-1 0 0 0,0 1 0 0 0,0 0 0 0 0,-1 0 0 0 0,1 1 0 0 0,0-1 0 0 0,-1 1-1 0 0,0 0 1 0 0,1 0 0 0 0,-1 1 0 0 0,0-1 0 0 0,0 1 0 0 0,0 0 0 0 0,0 0 0 0 0,0 1 0 0 0,0 0 0 0 0,0 0 0 0 0,0 0 0 0 0,0 0 0 0 0,0 1 0 0 0,0-1 0 0 0,0 1 0 0 0,0 1 0 0 0,0-1 0 0 0,0 1 0 0 0,1 0 0 0 0,-1 0 0 0 0,1 0 0 0 0,-1 0 0 0 0,1 1 0 0 0,-4 2 21 0 0,-6 4-21 0 0,1 0 0 0 0,0 0 0 0 0,0 1-1 0 0,1 1 1 0 0,0 0 0 0 0,1 1 0 0 0,0 0 0 0 0,1 1 0 0 0,0 0 0 0 0,1 0 0 0 0,1 1 0 0 0,0 1 0 0 0,1-1 0 0 0,0 1 0 0 0,1 0 0 0 0,1 0 0 0 0,1 1 0 0 0,0 0 0 0 0,1 0 0 0 0,0 0 0 0 0,1 0 0 0 0,1 6 21 0 0,3-13 20 0 0,1 0-1 0 0,0 0 1 0 0,0-1 0 0 0,1 1-1 0 0,0-1 1 0 0,0 0 0 0 0,1 0 0 0 0,0 0-1 0 0,1-1 1 0 0,-1 0 0 0 0,1 0 0 0 0,1 0-1 0 0,0-1 1 0 0,-1 0 0 0 0,2 0-1 0 0,-1 0 1 0 0,1-1 0 0 0,0-1 0 0 0,0 1-1 0 0,0-1 1 0 0,0 0 0 0 0,1-1 0 0 0,0 0-1 0 0,0 0 1 0 0,0-1 0 0 0,0 0 0 0 0,0-1-1 0 0,0 0 1 0 0,6 0-20 0 0,15 3-30 0 0,0-1 0 0 0,0-2 0 0 0,0 0 1 0 0,0-3-1 0 0,26-3 30 0 0,29-14-9678 0 0,-69 14-2458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5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0 447 7001 0 0,'0'0'582'0'0,"0"0"-286"0"0,0 0 88 0 0,0 0 539 0 0,0 0 505 0 0,0 0 259 0 0,0 0-14 0 0,0 0-198 0 0,36-9-240 0 0,114-27-197 0 0,-36 11 214 0 0,0-5-1 0 0,-2-6 0 0 0,-1-4 1 0 0,61-34-1252 0 0,-161 70 73 0 0,-1 0 1 0 0,0-1-1 0 0,0-1 1 0 0,0 1-1 0 0,0-2 1 0 0,-1 1-1 0 0,0-1 1 0 0,-1-1-1 0 0,1 0 1 0 0,-1 0-1 0 0,-1 0 1 0 0,0-1-1 0 0,0 0 1 0 0,-1-1-1 0 0,0 1 1 0 0,1-3-74 0 0,-6 10 39 0 0,-1 0 0 0 0,1 0 0 0 0,0 0 0 0 0,-1 0 0 0 0,0 0 0 0 0,1 0 0 0 0,-1 0 0 0 0,0 0 0 0 0,0 0 0 0 0,0 0 1 0 0,-1 0-1 0 0,1 0 0 0 0,0 0 0 0 0,-1 0 0 0 0,1 0 0 0 0,-1 0 0 0 0,0 0 0 0 0,1 0 0 0 0,-1 0 0 0 0,0 0 0 0 0,0 0 0 0 0,0 0 0 0 0,-1 1 0 0 0,1-1 0 0 0,0 0 1 0 0,-1 1-1 0 0,1-1 0 0 0,-1 1 0 0 0,1 0 0 0 0,-1 0 0 0 0,0-1 0 0 0,0 1 0 0 0,1 0 0 0 0,-1 0 0 0 0,0 0 0 0 0,0 1 0 0 0,0-1 0 0 0,0 0 0 0 0,0 1 0 0 0,-1-1-39 0 0,-2 0 37 0 0,0-1 0 0 0,-1 1 0 0 0,1 0 0 0 0,0 1 0 0 0,-1-1 1 0 0,1 1-1 0 0,0 0 0 0 0,-1 1 0 0 0,1-1 0 0 0,-1 1 0 0 0,1 0 0 0 0,0 0 0 0 0,0 1 0 0 0,0-1 0 0 0,-3 2-37 0 0,0 3 24 0 0,0-1 0 0 0,0 1 0 0 0,0 1 0 0 0,1 0 0 0 0,0 0 1 0 0,0 0-1 0 0,0 1 0 0 0,1 0 0 0 0,1 0 0 0 0,-1 1 0 0 0,1-1 1 0 0,1 1-1 0 0,-1 0 0 0 0,2 1 0 0 0,-1-1 0 0 0,-1 9-24 0 0,-24 161 158 0 0,27 398 58 0 0,-3-480-123 0 0,-4 0 0 0 0,-5-1-1 0 0,-17 63-92 0 0,13-108 183 0 0,12-52 265 0 0,-3-9-497 0 0,-65-128-4573 0 0,61 113 712 0 0,4 9-2123 0 0,4 1-5852 0 0</inkml:trace>
  <inkml:trace contextRef="#ctx0" brushRef="#br0" timeOffset="340.49">262 815 5417 0 0,'0'0'3316'0'0,"0"0"-1341"0"0,0 0-471 0 0,0 0 8 0 0,0 0 38 0 0,0 0-84 0 0,0 0-314 0 0,0 0-419 0 0,0 0-257 0 0,0 0-45 0 0,0 0 108 0 0,0 0 108 0 0,0 0 46 0 0,16-1-41 0 0,260-35 1937 0 0,-221 23-2394 0 0,0-3-1 0 0,-1-3 1 0 0,-2-2 0 0 0,16-10-195 0 0,-51 23 45 0 0,-1-1 0 0 0,-1 0 1 0 0,0-2-1 0 0,0 0 0 0 0,-1 0 1 0 0,0-2-1 0 0,-1 1 1 0 0,7-10-46 0 0,-32 82 1238 0 0,7-26-1150 0 0,0 0 0 0 0,2 0 0 0 0,2 1-1 0 0,1-1 1 0 0,3 29-88 0 0,9 11 135 0 0,-11-74-200 0 0,-1 0-17 0 0,0 0-28 0 0,0 0-93 0 0,8-7-2726 0 0,-5 3-2293 0 0,0 1-6619 0 0</inkml:trace>
  <inkml:trace contextRef="#ctx0" brushRef="#br0" timeOffset="878.669">1363 870 8178 0 0,'0'0'2223'0'0,"0"0"-331"0"0,0 0-85 0 0,0 0 60 0 0,0 0-40 0 0,0 0-228 0 0,0 0-328 0 0,0 0-320 0 0,0 0-293 0 0,0 0-187 0 0,0 0-130 0 0,0 0-93 0 0,0 0-56 0 0,-17 5-40 0 0,-50 15-16 0 0,64-19-126 0 0,1 0 0 0 0,-1 1 0 0 0,0-1 0 0 0,1 1 0 0 0,-1 0 0 0 0,1-1 0 0 0,-1 1 0 0 0,1 0 0 0 0,0 1 0 0 0,0-1 0 0 0,0 0 0 0 0,0 0 0 0 0,0 1 0 0 0,1-1 0 0 0,-1 1 0 0 0,1 0 0 0 0,0-1 0 0 0,-1 1 0 0 0,1 0 0 0 0,0 0 0 0 0,1 0 0 0 0,-1 0 0 0 0,0 0 0 0 0,1 1-10 0 0,-4 9 48 0 0,0-3-33 0 0,1 0-1 0 0,-1 0 1 0 0,1 0-1 0 0,1 0 1 0 0,0 1-1 0 0,0-1 1 0 0,1 1-1 0 0,1-1 1 0 0,0 1-1 0 0,0 0 1 0 0,1-1-1 0 0,0 1 1 0 0,1-1-1 0 0,0 0 1 0 0,0 1-1 0 0,1-1 1 0 0,1 0-1 0 0,0 0 1 0 0,0-1-1 0 0,1 1 1 0 0,0-1-1 0 0,0 0 1 0 0,7 7-15 0 0,-7-12 66 0 0,0-1 1 0 0,1 1-1 0 0,-1-1 1 0 0,1-1 0 0 0,-1 1-1 0 0,1-1 1 0 0,0 0 0 0 0,0 0-1 0 0,0-1 1 0 0,0 0 0 0 0,0 0-1 0 0,1 0 1 0 0,-1-1-1 0 0,0 1 1 0 0,0-2 0 0 0,1 1-1 0 0,-1-1 1 0 0,0 0 0 0 0,0 0-1 0 0,0 0 1 0 0,0-1 0 0 0,0 0-1 0 0,0-1 1 0 0,-1 1 0 0 0,1-1-1 0 0,-1 0 1 0 0,1 0-1 0 0,-1-1 1 0 0,0 1 0 0 0,0-1-1 0 0,0 0 1 0 0,0-2-67 0 0,1-1 13 0 0,-1 0-1 0 0,1-1 1 0 0,-2 0 0 0 0,1 0 0 0 0,-1 0-1 0 0,0-1 1 0 0,-1 0 0 0 0,0 1 0 0 0,0-1-1 0 0,-1 0 1 0 0,0 0 0 0 0,-1-1 0 0 0,0 1-1 0 0,0 0 1 0 0,-1 0 0 0 0,0-1 0 0 0,0 1-1 0 0,-1 0 1 0 0,-1 0 0 0 0,1 0 0 0 0,-2 0-1 0 0,1 0 1 0 0,-1 0 0 0 0,0 0 0 0 0,-1 1-1 0 0,0-1 1 0 0,-1 1 0 0 0,1 0-1 0 0,-2 0 1 0 0,1 1 0 0 0,-1 0 0 0 0,0 0-1 0 0,0 0 1 0 0,-1 0 0 0 0,0 1 0 0 0,0 0-1 0 0,-1 1 1 0 0,-4-3-13 0 0,-52-2-2507 0 0,45 18-1259 0 0,5 8-3804 0 0,8-8-4110 0 0</inkml:trace>
  <inkml:trace contextRef="#ctx0" brushRef="#br0" timeOffset="1399.132">1672 1217 5121 0 0,'0'0'3307'0'0,"0"0"-1622"0"0,0 0-356 0 0,0 0 256 0 0,0 0 190 0 0,0 0 9 0 0,0 0-259 0 0,0 0-377 0 0,0 0-281 0 0,0 0-114 0 0,0 0-35 0 0,0 0 2 0 0,0 0 29 0 0,-5 14-3 0 0,-13 45-21 0 0,13-44-46 0 0,5-37 1427 0 0,30-110-1396 0 0,-18 94-559 0 0,16-63 25 0 0,50-128 10 0 0,-61 269-1410 0 0,-13-31 500 0 0,19 39-646 0 0,-14-32-2019 0 0,1-1-3574 0 0,-5-8-5095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9594 0 0,'0'0'2201'0'0,"0"0"-304"0"0,0 0-134 0 0,0 0-42 0 0,0 0-88 0 0,0 0-218 0 0,0 0-370 0 0,0 0-368 0 0,0 0-237 0 0,0 0-41 0 0,0 0 52 0 0,0 0 51 0 0,0 0 45 0 0,19-3-60 0 0,146-20 613 0 0,-67 14-655 0 0,-1 5-1 0 0,1 3 1 0 0,72 11-445 0 0,-137-9 70 0 0,-32 2-45 0 0,-1-3 56 0 0,0 0 24 0 0,-20 0 866 0 0,-40-37-798 0 0,43 25-168 0 0,0-1 0 0 0,0 0-1 0 0,1-1 1 0 0,1-1-1 0 0,0-1 1 0 0,1 0 0 0 0,1 0-1 0 0,1-2 1 0 0,0 1 0 0 0,1-2-1 0 0,-4-10-4 0 0,15 29-99 0 0,0 0-86 0 0,0 0-130 0 0,17 4-1660 0 0,1 4 42 0 0,-6-2-2227 0 0,1 1-7781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359 153 0 0 0,'0'0'1447'0'0,"0"0"293"0"0,0 0 238 0 0,0 0 41 0 0,0 0-65 0 0,0 0-55 0 0,0 0-164 0 0,0 0-120 0 0,0 0-140 0 0,-9-11-160 0 0,-27-33-131 0 0,6 25 4235 0 0,30 19-4952 0 0,0 0-85 0 0,0 0-82 0 0,0 0-38 0 0,0 0-34 0 0,0 0-20 0 0,0 0-16 0 0,0 0-27 0 0,-28 361 2260 0 0,-9-99-2148 0 0,20-113-176 0 0,10-82-155 0 0,7-66 39 0 0,0-1-5 0 0,0 0-20 0 0,0 0-29 0 0,0 0-41 0 0,0 0-2 0 0,0 0 4 0 0,-1-15-1013 0 0,0-50-3429 0 0,1 35-3274 0 0,0 18-3707 0 0</inkml:trace>
  <inkml:trace contextRef="#ctx0" brushRef="#br0" timeOffset="575.07">0 172 7362 0 0,'0'0'2249'0'0,"0"0"-456"0"0,0 0-273 0 0,0 0 28 0 0,0 0 18 0 0,0 0-132 0 0,0 0-282 0 0,0 0-291 0 0,0 0-184 0 0,0 0-76 0 0,0 0-22 0 0,0 0-32 0 0,0 0-26 0 0,18-10-17 0 0,56-31-17 0 0,80-12 1152 0 0,-97 39-1232 0 0,4-2-147 0 0,0 4 0 0 0,1 2 0 0 0,1 2 0 0 0,0 4 0 0 0,22 2-260 0 0,-82 2 2 0 0,0-1 0 0 0,0 1-1 0 0,-1-1 1 0 0,1 1 0 0 0,0 0 0 0 0,0 0 0 0 0,-1 0-1 0 0,1 1 1 0 0,0-1 0 0 0,0 1 0 0 0,-1-1 0 0 0,1 1-1 0 0,0 0 1 0 0,-1 0 0 0 0,1 0 0 0 0,-1 0 0 0 0,1 1-1 0 0,-1-1 1 0 0,0 1 0 0 0,1-1 0 0 0,-1 1 0 0 0,0 0-1 0 0,0 0 1 0 0,0 0 0 0 0,0 0 0 0 0,-1 0 0 0 0,1 1-1 0 0,-1-1 1 0 0,1 0 0 0 0,-1 1 0 0 0,0-1 0 0 0,0 1-1 0 0,0-1 1 0 0,0 1 0 0 0,0 0 0 0 0,0-1 0 0 0,-1 1-1 0 0,1 0 1 0 0,-1 0 0 0 0,0-1 0 0 0,0 1 0 0 0,0 0-1 0 0,0 2-1 0 0,-54 57 199 0 0,-233 138-78 0 0,266-186-133 0 0,11-8 11 0 0,1 1 0 0 0,0 0 0 0 0,0 0 0 0 0,0 0 1 0 0,1 1-1 0 0,0 1 0 0 0,0-1 0 0 0,1 1 0 0 0,1 0 0 0 0,-1 1 0 0 0,0 2 1 0 0,6-9-2 0 0,0 0 1 0 0,1 0-1 0 0,-1 0 1 0 0,1 0-1 0 0,0 0 1 0 0,0 0-1 0 0,0 0 1 0 0,0 0-1 0 0,0 0 1 0 0,1 0-1 0 0,0 0 1 0 0,-1 0-1 0 0,1 0 0 0 0,0 0 1 0 0,0-1-1 0 0,1 1 1 0 0,-1 0-1 0 0,0 0 1 0 0,1-1-1 0 0,0 1 1 0 0,-1-1-1 0 0,1 0 1 0 0,0 1-1 0 0,0-1 1 0 0,1 0-1 0 0,-1 0 1 0 0,0 0-1 0 0,1 0 1 0 0,-1-1-1 0 0,1 1 2 0 0,86 44 0 0 0,-83-43 0 0 0,6 2-8 0 0,22 8 14 0 0,-1 1 0 0 0,0 2 0 0 0,-1 1 0 0 0,-1 2 0 0 0,7 6-6 0 0,-35-21 11 0 0,1-1-1 0 0,-1 0 1 0 0,0 1 0 0 0,0 0 0 0 0,0 0 0 0 0,0 0 0 0 0,0 0 0 0 0,-1 0-1 0 0,0 0 1 0 0,0 1 0 0 0,0-1 0 0 0,0 1 0 0 0,-1-1 0 0 0,0 1 0 0 0,0 0-1 0 0,0 0 1 0 0,0-1 0 0 0,-1 1 0 0 0,0 0 0 0 0,0 0 0 0 0,0 0 0 0 0,-1 3-11 0 0,-1-2 29 0 0,0-1 1 0 0,-1 1-1 0 0,1-1 0 0 0,-1 0 1 0 0,0 0-1 0 0,0 0 1 0 0,-1 0-1 0 0,1-1 1 0 0,-1 0-1 0 0,0 1 1 0 0,-1-1-1 0 0,1 0 1 0 0,-1-1-1 0 0,1 1 1 0 0,-1-1-1 0 0,0 0 1 0 0,0 0-1 0 0,-1-1 1 0 0,-1 1-30 0 0,5-1 9 0 0,-27 13 47 0 0,-1-1 1 0 0,0-2-1 0 0,0 0 0 0 0,-1-2 0 0 0,-20 3-56 0 0,-144 3-165 0 0,192-16 112 0 0,0 0-1 0 0,0 0 1 0 0,0 0 0 0 0,0-1-1 0 0,0 1 1 0 0,0-1 0 0 0,0 1-1 0 0,0-1 1 0 0,0 0 0 0 0,0 0-1 0 0,1-1 1 0 0,-1 1 0 0 0,0 0-1 0 0,1-1 1 0 0,-1 0 0 0 0,1 1-1 0 0,-1-1 1 0 0,1 0-1 0 0,0 0 1 0 0,0-1 0 0 0,-1 1-1 0 0,2 0 1 0 0,-1-1 0 0 0,-1-1 53 0 0,-8-46-5755 0 0,11 36-848 0 0,0 5-5412 0 0</inkml:trace>
  <inkml:trace contextRef="#ctx0" brushRef="#br0" timeOffset="1720.1">1088 370 3457 0 0,'0'0'1944'0'0,"0"0"-428"0"0,0 0 45 0 0,0 0 379 0 0,0 0 291 0 0,0 0-53 0 0,0 0-392 0 0,0 0-517 0 0,0 0-390 0 0,0 0-217 0 0,0 0-81 0 0,0 0 29 0 0,4 0 51 0 0,116-5 3588 0 0,8-1-3137 0 0,8-1-557 0 0,-135 7-594 0 0,-1 0-22 0 0,-26-4-6664 0 0,8 5-4890 0 0,14 2 2864 0 0</inkml:trace>
  <inkml:trace contextRef="#ctx0" brushRef="#br0" timeOffset="2210.47">991 558 11170 0 0,'0'0'1665'0'0,"0"0"-457"0"0,0 0-138 0 0,0 0 47 0 0,0 0 149 0 0,0 0 19 0 0,0 0-135 0 0,0 0-123 0 0,0 0-122 0 0,0 0-87 0 0,0 0-69 0 0,0 0-62 0 0,0 0-105 0 0,27 4-50 0 0,90 14-76 0 0,7-20 483 0 0,-93-3-775 0 0,131-10-290 0 0,-141 12-1307 0 0,-14 2-2360 0 0,-2-2-4641 0 0,-2 3-4226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73 132 0 0 0,'0'0'807'0'0,"0"0"424"0"0,0 0 156 0 0,0 0 9 0 0,0 0-10 0 0,0 0 9 0 0,0 0-2 0 0,0 0 112 0 0,2-5 92 0 0,4-14 0 0 0,-5 24 7986 0 0,0 30-9208 0 0,-9 450 2439 0 0,-3-310-2496 0 0,5-71-258 0 0,6-103-73 0 0,0-1 4 0 0,0 0-6 0 0,0 0-22 0 0,0 0 2 0 0,0 0-28 0 0,0 0-23 0 0,-1-9-460 0 0,1-94-3825 0 0,4 68 368 0 0,1 2-3817 0 0,-2 18-2026 0 0</inkml:trace>
  <inkml:trace contextRef="#ctx0" brushRef="#br0" timeOffset="550.939">16 125 2593 0 0,'0'0'2227'0'0,"0"0"-227"0"0,0 0-93 0 0,0 0 63 0 0,0 0 96 0 0,0 0-66 0 0,0 0-305 0 0,0 0-415 0 0,0 0-383 0 0,0 0-291 0 0,0 0-164 0 0,0 0-66 0 0,0 0-17 0 0,-3-6-15 0 0,-6-19-11 0 0,45 19 1354 0 0,226 24 227 0 0,-250-16-1903 0 0,0 0 0 0 0,-1 0 0 0 0,0 1 0 0 0,1 0-1 0 0,-1 1 1 0 0,0 0 0 0 0,0 1 0 0 0,-1 0 0 0 0,0 1 0 0 0,0 0 0 0 0,0 1 0 0 0,9 7-11 0 0,-18-13 7 0 0,0 1 1 0 0,1 0 0 0 0,-1-1 0 0 0,0 1 0 0 0,0 0-1 0 0,0-1 1 0 0,0 1 0 0 0,0 0 0 0 0,0 0 0 0 0,0 0-1 0 0,-1 0 1 0 0,1 0 0 0 0,-1 0 0 0 0,0 0 0 0 0,1 0-1 0 0,-1 0 1 0 0,0 0 0 0 0,0 0 0 0 0,0 0 0 0 0,0 0-1 0 0,-1 0 1 0 0,1 0 0 0 0,0 0 0 0 0,-1 0 0 0 0,0 0-1 0 0,1 0 1 0 0,-1 0 0 0 0,0 0 0 0 0,0 0 0 0 0,0-1-1 0 0,0 1 1 0 0,0 0 0 0 0,0-1 0 0 0,-1 2-8 0 0,-53 49 231 0 0,-153 88 37 0 0,207-140-270 0 0,-1 1 0 0 0,0 0 1 0 0,1 0-1 0 0,-1-1 0 0 0,1 1 1 0 0,-1 0-1 0 0,1 1 0 0 0,0-1 1 0 0,-1 0-1 0 0,1 0 0 0 0,0 0 1 0 0,0 1-1 0 0,-1-1 0 0 0,1 1 1 0 0,0-1-1 0 0,1 1 0 0 0,-1-1 1 0 0,0 1-1 0 0,0 0 0 0 0,1-1 1 0 0,-1 1-1 0 0,1 0 0 0 0,-1-1 1 0 0,1 1-1 0 0,0 0 0 0 0,0 0 1 0 0,-1 0-1 0 0,1-1 0 0 0,1 1 1 0 0,-1 0-1 0 0,0 0 0 0 0,0-1 1 0 0,1 1-1 0 0,-1 0 0 0 0,1 0 1 0 0,-1-1-1 0 0,1 1 0 0 0,0 0 1 0 0,-1-1-1 0 0,1 1 0 0 0,0-1 1 0 0,0 1-1 0 0,0-1 0 0 0,1 1 2 0 0,133 67 139 0 0,-134-68-138 0 0,6 2 13 0 0,0 0 0 0 0,-1 1 0 0 0,1-1 1 0 0,-1 2-1 0 0,1-1 0 0 0,-1 1 0 0 0,0 0 0 0 0,-1 0 0 0 0,1 0 0 0 0,-1 1 1 0 0,0 0-1 0 0,-1 0 0 0 0,1 0 0 0 0,-1 0 0 0 0,0 1 0 0 0,-1 0 0 0 0,0 0 1 0 0,0 0-1 0 0,0 0 0 0 0,-1 0 0 0 0,0 1 0 0 0,1 6-14 0 0,-3-8 44 0 0,1 0-1 0 0,-1-1 0 0 0,-1 1 1 0 0,1-1-1 0 0,-1 1 0 0 0,0 0 1 0 0,-1-1-1 0 0,1 1 0 0 0,-1-1 1 0 0,0 0-1 0 0,0 1 0 0 0,-1-1 1 0 0,1 0-1 0 0,-1 0 0 0 0,0-1 1 0 0,-1 1-1 0 0,1-1 0 0 0,-1 1 1 0 0,0-1-1 0 0,0 0 0 0 0,0-1 1 0 0,-1 1-1 0 0,1-1 0 0 0,-1 1-43 0 0,-15 7 37 0 0,-1-1 0 0 0,1 0-1 0 0,-2-2 1 0 0,1 0 0 0 0,-1-2-1 0 0,-1 0 1 0 0,1-1-1 0 0,-1-2 1 0 0,1 0 0 0 0,-1-1-1 0 0,0-1 1 0 0,0-2 0 0 0,-16-1-37 0 0,4-9-297 0 0,34-8-3646 0 0,5 15 2998 0 0,8-5-5225 0 0,-7 7-5239 0 0</inkml:trace>
  <inkml:trace contextRef="#ctx0" brushRef="#br0" timeOffset="915.459">844 703 14739 0 0,'0'0'1919'0'0,"0"0"-513"0"0,0 0-234 0 0,0 0-40 0 0,0 0-63 0 0,0 0-108 0 0,0 0-158 0 0,0 0-131 0 0,0 0-121 0 0,0 0-116 0 0,0 0-78 0 0,0 0-72 0 0,0 0-46 0 0,-18 9-21 0 0,-57 30-38 0 0,-21 45 661 0 0,59-47-716 0 0,27-26-184 0 0,0 0-1 0 0,-2 0 1 0 0,1-1-1 0 0,-1 0 1 0 0,-1-1-1 0 0,1-1 1 0 0,-2 0-1 0 0,-3 2 60 0 0,12-8 613 0 0,0-3-15235 0 0,4 1 3515 0 0</inkml:trace>
  <inkml:trace contextRef="#ctx0" brushRef="#br0" timeOffset="1332.341">537 603 6641 0 0,'0'0'4488'0'0,"0"0"-2481"0"0,0 0-1152 0 0,0 0-163 0 0,0 0 111 0 0,0 0 161 0 0,0 0 150 0 0,0 0 5 0 0,0 0-112 0 0,0 0-89 0 0,0 0-113 0 0,0 0-124 0 0,0 0-49 0 0,11 16-14 0 0,54 75 451 0 0,75 75 1388 0 0,-124-137-4324 0 0,-15-29 133 0 0,1 0 190 0 0,-1 0-3648 0 0,-1 0-6484 0 0</inkml:trace>
  <inkml:trace contextRef="#ctx0" brushRef="#br0" timeOffset="1902.762">1189 408 6033 0 0,'0'0'2069'0'0,"0"0"-760"0"0,0 0-148 0 0,0 0 319 0 0,0 0 336 0 0,0 0 57 0 0,0 0-249 0 0,0 0-392 0 0,0 0-356 0 0,0 0-215 0 0,0 0-111 0 0,0 0-79 0 0,0 0-16 0 0,2 1 24 0 0,1 2-324 0 0,-1 1 1 0 0,1 0-1 0 0,-1 0 1 0 0,0-1 0 0 0,0 1-1 0 0,-1 1 1 0 0,1-1-1 0 0,-1 0 1 0 0,0 0 0 0 0,0 0-1 0 0,0 1 1 0 0,-1-1-1 0 0,1 1 1 0 0,-1-1 0 0 0,0 0-1 0 0,0 1 1 0 0,-1-1-1 0 0,1 0 1 0 0,-1 1 0 0 0,0-1-1 0 0,0 0 1 0 0,0 1-1 0 0,-1-1 1 0 0,-1 3-156 0 0,-77 176 585 0 0,72-163-558 0 0,4-12-19 0 0,1 0-1 0 0,0 0 1 0 0,0 0-1 0 0,0 1 1 0 0,1-1-1 0 0,0 1 1 0 0,1-1-1 0 0,0 1 0 0 0,0 0 1 0 0,1 0-1 0 0,0 0 1 0 0,1-1-1 0 0,0 1-7 0 0,1-4 17 0 0,1-2 0 0 0,0 1 0 0 0,0 0 0 0 0,0 0 0 0 0,0-1 0 0 0,0 0 0 0 0,1 0 0 0 0,0 0 0 0 0,-1 0 0 0 0,1 0 0 0 0,0-1 0 0 0,1 0 0 0 0,-1 1 1 0 0,0-2-1 0 0,1 1 0 0 0,-1 0 0 0 0,1-1 0 0 0,-1 0 0 0 0,1 0 0 0 0,0 0 0 0 0,-1-1 0 0 0,1 1 0 0 0,0-1 0 0 0,-1 0 0 0 0,1-1 0 0 0,0 1 0 0 0,0-1 0 0 0,-1 0 0 0 0,1 0 0 0 0,0 0-17 0 0,19 0 68 0 0,48-25-2056 0 0,-57 15-601 0 0,-9 5-626 0 0,1 2-4474 0 0,-3 3-3741 0 0</inkml:trace>
  <inkml:trace contextRef="#ctx0" brushRef="#br0" timeOffset="2530.22">924 313 752 0 0,'0'0'2350'0'0,"0"0"-572"0"0,0 0-55 0 0,0 0 181 0 0,0 0 163 0 0,0 0-28 0 0,0 0-254 0 0,0 0-389 0 0,0 0-361 0 0,0 0-215 0 0,0 0-144 0 0,0 0-50 0 0,0 0 1 0 0,2-2-17 0 0,59-40 3112 0 0,19-51-2265 0 0,-42 45-1332 0 0,73-80 282 0 0,-83 161-379 0 0,53 158 1277 0 0,-41-140-1084 0 0,-38-48-815 0 0,-2-2-7588 0 0,0-1-3742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3 276 0 0 0,'0'0'584'0'0,"0"0"1015"0"0,0 0 332 0 0,0 0-37 0 0,0 0-175 0 0,0 0-199 0 0,0 0-175 0 0,0 0-197 0 0,0 0-181 0 0,0 0-138 0 0,-3 0 6014 0 0,225-27-2432 0 0,1-1-3833 0 0,-172 28-559 0 0,-50 0-26 0 0,-1 0 22 0 0,0 0-3 0 0,0 0 1 0 0,0 0-2 0 0,0 0-2 0 0,0 0-21 0 0,-21 0-5572 0 0,13 0 1944 0 0,2 0-2742 0 0,2 0-3440 0 0</inkml:trace>
  <inkml:trace contextRef="#ctx0" brushRef="#br0" timeOffset="412.244">176 0 4945 0 0,'0'0'1924'0'0,"0"0"-221"0"0,0 0-91 0 0,0 0 41 0 0,0 0 0 0 0,0 0-166 0 0,0 0-355 0 0,0 0-320 0 0,0 0-83 0 0,0 0-38 0 0,0 0 3 0 0,0 0 2 0 0,0 10-107 0 0,5 80 1592 0 0,-13 82 1470 0 0,1-101-3219 0 0,-1-1-1757 0 0,6-64-661 0 0,2-5-7601 0 0,0-1-1674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4 291 520 0 0,'0'0'1839'0'0,"0"0"-125"0"0,0 0 12 0 0,0 0 85 0 0,0 0 98 0 0,0 0-50 0 0,0 0-181 0 0,0 0-246 0 0,0 0-253 0 0,0 0-218 0 0,0 0-113 0 0,0 0-57 0 0,0 0-51 0 0,-3-3 3389 0 0,64 10-1954 0 0,119-17-598 0 0,-53-2-1203 0 0,-137 11-2067 0 0,-3-1-3034 0 0,5 1-3302 0 0,6 1-3560 0 0</inkml:trace>
  <inkml:trace contextRef="#ctx0" brushRef="#br0" timeOffset="365.734">196 1 13915 0 0,'0'0'1651'0'0,"0"0"-620"0"0,0 0-219 0 0,0 0 96 0 0,0 0 167 0 0,0 0 72 0 0,0 0-63 0 0,0 0-182 0 0,0 0-149 0 0,0 0-101 0 0,0 0-95 0 0,0 0-55 0 0,5 16-38 0 0,28 85 387 0 0,-25-74-665 0 0,-2 1-1 0 0,0-1 1 0 0,-2 1-1 0 0,-1 0 1 0 0,-1 0-1 0 0,-2 0 1 0 0,0 0-1 0 0,-2 0 1 0 0,-4 21-186 0 0,-3-6 650 0 0,4-20-136 0 0,2-8-3307 0 0,2-2-2666 0 0,0-1-3732 0 0,1-12-2352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3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98 261 2513 0 0,'0'0'2147'0'0,"0"0"-298"0"0,0 0-152 0 0,0 0-25 0 0,0 0 47 0 0,0 0-10 0 0,0 0-142 0 0,0 0-113 0 0,0 0-209 0 0,0 0-293 0 0,0 0-209 0 0,-3-1-148 0 0,-6 1 1142 0 0,18 16 1092 0 0,3 2-2618 0 0,-7-1 18 0 0,0-1 1 0 0,-1 0 0 0 0,0 1 0 0 0,-1 0 0 0 0,-1 0 0 0 0,-1 0 0 0 0,-1 0 0 0 0,0 0 0 0 0,-2 13-230 0 0,1 15 171 0 0,-16 153 355 0 0,-26 33-186 0 0,25-150-355 0 0,18-80-29 0 0,0-1 21 0 0,0 0-14 0 0,0 0 10 0 0,0 0 3 0 0,0 0-25 0 0,0 0-8 0 0,0 0-5 0 0,0 0-8 0 0,0 0-49 0 0,0 0-7 0 0,0-16-1989 0 0,0 9 1248 0 0,1-15-2668 0 0,0 9-3152 0 0,1 5-4672 0 0</inkml:trace>
  <inkml:trace contextRef="#ctx0" brushRef="#br0" timeOffset="647.935">1 331 6897 0 0,'0'0'2093'0'0,"0"0"-410"0"0,0 0-116 0 0,0 0 96 0 0,0 0 84 0 0,0 0-113 0 0,0 0-342 0 0,0 0-388 0 0,0 0-302 0 0,0 0-180 0 0,0 0-104 0 0,0 0-13 0 0,0 0 19 0 0,4-4 36 0 0,80-48 1077 0 0,-51 40-1090 0 0,-21 6-263 0 0,1 0 0 0 0,0 1-1 0 0,0 0 1 0 0,1 1 0 0 0,-1 0 0 0 0,1 1-1 0 0,0 1 1 0 0,0 0 0 0 0,0 1 0 0 0,0 1-1 0 0,0 0 1 0 0,0 1 0 0 0,8 1-84 0 0,-18 1 18 0 0,-1-1 1 0 0,0 1-1 0 0,0 0 1 0 0,0 0-1 0 0,0 1 1 0 0,0-1-1 0 0,0 0 1 0 0,-1 1-1 0 0,0 0 1 0 0,0-1-1 0 0,0 1 1 0 0,0 0-1 0 0,0 0 1 0 0,-1 0-1 0 0,0 0 1 0 0,0 1-1 0 0,0-1 1 0 0,0 0-1 0 0,-1 0 1 0 0,1 1-1 0 0,-1-1 1 0 0,0 0-1 0 0,-1 1 1 0 0,1-1-1 0 0,-1 0 1 0 0,0 1-1 0 0,0-1 1 0 0,0 0-1 0 0,0 0 1 0 0,-1 0-1 0 0,1 0 0 0 0,-1 0 1 0 0,0 0-1 0 0,-1-1 1 0 0,1 1-1 0 0,-2 2-18 0 0,-16 23 63 0 0,-1 0-1 0 0,-1-1 1 0 0,-2-2-1 0 0,0 0 1 0 0,-6 2-63 0 0,-24 26 1 0 0,14-2-55 0 0,85-33-28 0 0,-33-17 102 0 0,157 46 14 0 0,-164-45-26 0 0,1 0 0 0 0,0 0-1 0 0,-1 0 1 0 0,0 0 0 0 0,1 1 0 0 0,-1 0 0 0 0,-1 0 0 0 0,1 0 0 0 0,-1 1 0 0 0,1 0-1 0 0,-1-1 1 0 0,-1 2 0 0 0,1-1 0 0 0,-1 0 0 0 0,0 1 0 0 0,0-1 0 0 0,0 1 0 0 0,-1 0-1 0 0,0 0 1 0 0,0 0 0 0 0,0 0 0 0 0,-1 0 0 0 0,0 0 0 0 0,0 1 0 0 0,-1-1-1 0 0,0 1-7 0 0,0 0 43 0 0,-1 0 0 0 0,0 0 0 0 0,-1 0-1 0 0,0 0 1 0 0,0-1 0 0 0,0 1-1 0 0,-1-1 1 0 0,0 1 0 0 0,0-1 0 0 0,0 0-1 0 0,-1 0 1 0 0,0 0 0 0 0,0 0-1 0 0,-1-1 1 0 0,1 0 0 0 0,-1 0 0 0 0,-1 0-1 0 0,1 0 1 0 0,-1-1 0 0 0,1 0-1 0 0,-1 0 1 0 0,0 0 0 0 0,-1-1 0 0 0,1 0-1 0 0,-5 2-42 0 0,-8 3 36 0 0,0-1 0 0 0,0-1 1 0 0,0-1-1 0 0,-1 0 0 0 0,1-1 0 0 0,-1-1 0 0 0,0-2 0 0 0,-14 1-36 0 0,28-1-41 0 0,0-1 1 0 0,-1 1 0 0 0,1-1-1 0 0,-1-1 1 0 0,1 1 0 0 0,-1-1-1 0 0,1 0 1 0 0,0-1 0 0 0,-1 1-1 0 0,1-1 1 0 0,0-1-1 0 0,0 1 1 0 0,0-1 0 0 0,1 0-1 0 0,-1 0 1 0 0,1 0 0 0 0,-1-1-1 0 0,1 0 1 0 0,-2-3 40 0 0,3-17-2438 0 0,11 9-5126 0 0,-3 11-4008 0 0</inkml:trace>
  <inkml:trace contextRef="#ctx0" brushRef="#br0" timeOffset="5140.26">481 773 0 0 0,'0'0'716'0'0,"0"0"42"0"0,0 0 0 0 0,0 0 75 0 0,0 0 86 0 0,0 0 51 0 0,0-1-976 0 0,0-1 13929 0 0,0 2-10345 0 0,-9 44-2593 0 0,2-19-866 0 0,-3 64 4 0 0,11-87-110 0 0,1 0 0 0 0,-1 0 0 0 0,0 1 0 0 0,1-1 0 0 0,-1 0 0 0 0,1-1 0 0 0,0 1 0 0 0,0 0 0 0 0,0 0 0 0 0,0-1 0 0 0,0 1 0 0 0,0-1 0 0 0,0 0 0 0 0,1 1 0 0 0,-1-1 0 0 0,0 0 0 0 0,1 0 0 0 0,-1-1 1 0 0,1 1-1 0 0,-1 0 0 0 0,1-1 0 0 0,-1 1 0 0 0,1-1 0 0 0,-1 0 0 0 0,1 0 0 0 0,-1 0 0 0 0,1 0 0 0 0,-1-1 0 0 0,1 1 0 0 0,-1-1 0 0 0,1 1 0 0 0,-1-1 0 0 0,1 0 0 0 0,-1 0 0 0 0,0 0 0 0 0,1 0 0 0 0,-1 0 0 0 0,0-1 0 0 0,0 1 0 0 0,0-1 0 0 0,0 1 0 0 0,0-1 0 0 0,0 0 1 0 0,0 0-1 0 0,0 0-13 0 0,63-60 472 0 0,-15-31-100 0 0,-37 39-242 0 0,-13 53-83 0 0,2 5 779 0 0,11 150-577 0 0,-12 152-150 0 0,-3-297-102 0 0,0 0 0 0 0,0-1 0 0 0,-1 1 0 0 0,0-1 0 0 0,-1 0 0 0 0,0 0 0 0 0,0 0 0 0 0,-1 0 0 0 0,1-1 0 0 0,-2 0 0 0 0,1 0 1 0 0,-1 0-1 0 0,0-1 0 0 0,-1 1 0 0 0,1-2 0 0 0,-1 1 0 0 0,0-1 0 0 0,-1 0 0 0 0,1 0 0 0 0,-1-1 0 0 0,0 0 0 0 0,0 0 0 0 0,0-1 0 0 0,-1 0 1 0 0,1-1-1 0 0,-3 1 3 0 0,-54-2-102 0 0,63-2 98 0 0,1-1 0 0 0,-1 1 0 0 0,1 0 0 0 0,-1 0 0 0 0,1 0 0 0 0,0-1 0 0 0,-1 1 0 0 0,1-1 0 0 0,0 1 0 0 0,0-1-1 0 0,0 1 1 0 0,0-1 0 0 0,1 0 0 0 0,-1 0 0 0 0,0 1 0 0 0,1-1 0 0 0,-1 0 0 0 0,1 0 0 0 0,-1 0 0 0 0,1 1 0 0 0,0-1 0 0 0,0 0 0 0 0,0 0-1 0 0,0 0 1 0 0,0 0 0 0 0,0 0 0 0 0,1 1 0 0 0,-1-2 4 0 0,0 2-4 0 0,1-7-2 0 0,0-1 1 0 0,0 1-1 0 0,1 0 1 0 0,0-1-1 0 0,0 1 1 0 0,1 0-1 0 0,0 0 1 0 0,0 1-1 0 0,1-1 1 0 0,0 0-1 0 0,0 1 1 0 0,1 0-1 0 0,0 0 1 0 0,0 1-1 0 0,0-1 1 0 0,1 1-1 0 0,1-1 6 0 0,9-10 3 0 0,1 1-1 0 0,1 0 1 0 0,0 1-1 0 0,0 1 1 0 0,2 1-1 0 0,0 0 1 0 0,11-4-3 0 0,18-8-36 0 0,-46 22-1497 0 0,-3 0-2990 0 0,0 0-4363 0 0,0 0-2222 0 0</inkml:trace>
  <inkml:trace contextRef="#ctx0" brushRef="#br0" timeOffset="6236.133">936 596 0 0 0,'0'0'1698'0'0,"0"0"179"0"0,0 0 235 0 0,0 0 80 0 0,0 0-106 0 0,0 0-267 0 0,0 0-371 0 0,0 0-341 0 0,0 0-249 0 0,0 0-174 0 0,0 0-77 0 0,0 0-31 0 0,2 4 1283 0 0,35-5 1900 0 0,13-16-2309 0 0,87-91-245 0 0,-137 108-1204 0 0,1-1 0 0 0,-1 1 0 0 0,1-1 0 0 0,0 1 0 0 0,-1 0 0 0 0,1-1-1 0 0,-1 1 1 0 0,1 0 0 0 0,0 0 0 0 0,-1-1 0 0 0,1 1 0 0 0,-1 0 0 0 0,1 0-1 0 0,0 0 1 0 0,-1 0 0 0 0,1 0 0 0 0,0-1 0 0 0,0 1 0 0 0,-1 1-1 0 0,1-1 1 0 0,0 0 0 0 0,-1 0 0 0 0,1 0 0 0 0,0 0 0 0 0,-1 0 0 0 0,1 1-1 0 0,-1-1 1 0 0,1 0 0 0 0,0 0 0 0 0,-1 1 0 0 0,1-1 0 0 0,-1 0 0 0 0,1 1-1 0 0,-1-1 1 0 0,1 1 0 0 0,-1-1 0 0 0,1 1 0 0 0,-1-1 0 0 0,1 1 0 0 0,-1-1-1 0 0,0 1 1 0 0,1 0 0 0 0,-1-1 0 0 0,0 1 0 0 0,1-1 0 0 0,-1 1 0 0 0,0 0-1 0 0,0-1 1 0 0,0 1 0 0 0,0 0 0 0 0,1-1 0 0 0,-1 1 0 0 0,0 0 0 0 0,0-1-1 0 0,0 1 1 0 0,0 0 0 0 0,0-1 0 0 0,-1 1 0 0 0,1 0 0 0 0,0-1-1 0 0,0 1 0 0 0,27 167 501 0 0,-12 160-289 0 0,-15-310-214 0 0,-2 1 0 0 0,0-1 0 0 0,-2 0 0 0 0,0 0 0 0 0,0 0 0 0 0,-2 0 0 0 0,0-1 0 0 0,-1 0 0 0 0,-1 0 0 0 0,-1-1 0 0 0,0 0 0 0 0,-1-1 0 0 0,-2 3 2 0 0,5-11-11 0 0,0-1 0 0 0,0 0 0 0 0,-1-1 0 0 0,1 0 0 0 0,-1 0 0 0 0,0 0-1 0 0,0-1 1 0 0,-1 0 0 0 0,0-1 0 0 0,1 0 0 0 0,-1 0 0 0 0,-6 1 11 0 0,-85-1-52 0 0,99-4 48 0 0,-1 0 0 0 0,1 0 0 0 0,-1 1 0 0 0,1-1 0 0 0,-1 0 0 0 0,1 0 0 0 0,0 0 0 0 0,0-1 0 0 0,0 1 0 0 0,-1 0 0 0 0,1 0-1 0 0,0-1 1 0 0,1 1 0 0 0,-1 0 0 0 0,0-1 0 0 0,0 1 0 0 0,0-1 0 0 0,1 1 0 0 0,-1-1 0 0 0,1 0 0 0 0,-1 1 0 0 0,1-1 0 0 0,0 1 0 0 0,0-1 0 0 0,0 0 0 0 0,-1 1 0 0 0,1-1 0 0 0,1 0 0 0 0,-1 1 0 0 0,0-1 0 0 0,0 0 0 0 0,1 1 0 0 0,-1-1 0 0 0,1 1 0 0 0,-1-1 0 0 0,1 1 0 0 0,0-1 0 0 0,-1 1 0 0 0,1-1 0 0 0,0 1 0 0 0,0-1 0 0 0,0 1 0 0 0,0 0-1 0 0,1-1 5 0 0,172-135 1 0 0,-140 114 0 0 0,129-56-3 0 0,-87 72-1050 0 0,-61 7-903 0 0,-7-3-1124 0 0,-5-1-3985 0 0,-3 4-4155 0 0</inkml:trace>
  <inkml:trace contextRef="#ctx0" brushRef="#br0" timeOffset="6910.223">859 254 160 0 0,'0'0'2646'0'0,"0"0"-332"0"0,0 0-114 0 0,0 0-126 0 0,0 0-148 0 0,0 0-181 0 0,0 0-274 0 0,0 0-296 0 0,0 0-261 0 0,0 0-211 0 0,0 0-151 0 0,0 0-48 0 0,0 0-24 0 0,0 7 1706 0 0,9-7-1814 0 0,-1-1 1 0 0,1 0-1 0 0,-1-1 1 0 0,1 0-1 0 0,-1 0 0 0 0,0-1 1 0 0,1 0-1 0 0,-1 0 1 0 0,-1-1-1 0 0,1 0 1 0 0,0-1-1 0 0,3-2-372 0 0,120-119 933 0 0,-126 120-827 0 0,63-85 252 0 0,-68 91-355 0 0,0 0 0 0 0,0 0 0 0 0,0 1-1 0 0,-1-1 1 0 0,1 0 0 0 0,0 0-1 0 0,0 1 1 0 0,0-1 0 0 0,0 0-1 0 0,0 1 1 0 0,0-1 0 0 0,0 0 0 0 0,0 1-1 0 0,0-1 1 0 0,0 0 0 0 0,0 0-1 0 0,1 1 1 0 0,-1-1 0 0 0,0 0 0 0 0,0 1-1 0 0,0-1 1 0 0,0 0 0 0 0,0 0-1 0 0,0 1 1 0 0,1-1 0 0 0,-1 0-1 0 0,0 0 1 0 0,0 0 0 0 0,0 1 0 0 0,1-1-1 0 0,-1 0 1 0 0,0 0 0 0 0,0 0-1 0 0,1 1 1 0 0,-1-1 0 0 0,0 0 0 0 0,0 0-1 0 0,1 0 1 0 0,-1 0 0 0 0,0 0-1 0 0,1 0 1 0 0,-1 0 0 0 0,0 0-1 0 0,0 0 1 0 0,1 0 0 0 0,-1 0 0 0 0,0 0-1 0 0,1 0 1 0 0,-1 0 0 0 0,0 0-1 0 0,0 0 1 0 0,1 0 0 0 0,-1 0-1 0 0,0 0 1 0 0,1 0 0 0 0,-1 0 0 0 0,0 0-1 0 0,0 0-2 0 0,2 9 101 0 0,33 85 416 0 0,63 114 33 0 0,-90-197-481 0 0,-7-12-8540 0 0,-1-2-3502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0 1208 0 0,'0'0'2003'0'0,"0"0"-129"0"0,0 0 72 0 0,0 0 117 0 0,0 0-68 0 0,0 0-129 0 0,0 0-231 0 0,0 0-279 0 0,0 0-190 0 0,0 0-202 0 0,0 0-185 0 0,0 0-138 0 0,0 0-109 0 0,-2 3-58 0 0,-158 288 2069 0 0,156-286-2535 0 0,-11 18-43 0 0,-1 0 0 0 0,-2-1 0 0 0,0-2 0 0 0,-1 0 0 0 0,-1 0 0 0 0,-1-2 0 0 0,-21 15 35 0 0,9-14-1713 0 0,33-44-6879 0 0,0 21 3847 0 0,0 0-3013 0 0</inkml:trace>
  <inkml:trace contextRef="#ctx0" brushRef="#br0" timeOffset="297.382">1 15 2985 0 0,'0'0'2379'0'0,"0"0"-272"0"0,0 0-177 0 0,0 0-81 0 0,0 0-126 0 0,0 0-309 0 0,0 0-442 0 0,0 0-366 0 0,0 0-118 0 0,0 0 43 0 0,0 0 101 0 0,0 0 53 0 0,0 0-65 0 0,6 12-100 0 0,113 187 2481 0 0,46-12-1929 0 0,-160-181-1907 0 0,28 43 2169 0 0,-27-31-5174 0 0,-4 0-6084 0 0,-2-17-325 0 0</inkml:trace>
  <inkml:trace contextRef="#ctx0" brushRef="#br0" timeOffset="816.738">483 420 10314 0 0,'0'0'1697'0'0,"0"0"-668"0"0,0 0-391 0 0,0 0-76 0 0,0 0 27 0 0,0 0 40 0 0,0 0 2 0 0,0 0-8 0 0,0 0 5 0 0,0 0-46 0 0,0 0-91 0 0,0 0-92 0 0,0 0-83 0 0,15-1-37 0 0,117-5 902 0 0,-143 43-216 0 0,-119 99-593 0 0,130-136-365 0 0,-1 1 0 0 0,0 0 1 0 0,0 0-1 0 0,1 0 1 0 0,-1-1-1 0 0,1 1 0 0 0,-1 0 1 0 0,1 0-1 0 0,-1 0 0 0 0,1 0 1 0 0,0 0-1 0 0,-1 0 1 0 0,1 0-1 0 0,0 0 0 0 0,0 0 1 0 0,-1 0-1 0 0,1 0 0 0 0,0 0 1 0 0,0 0-1 0 0,0 0 1 0 0,0 0-1 0 0,1 0 0 0 0,-1 0 1 0 0,0 0-1 0 0,0 0 0 0 0,1 0 1 0 0,-1 0-1 0 0,0 0 0 0 0,1 0 1 0 0,-1 0-1 0 0,1 0 1 0 0,-1 0-1 0 0,1-1 0 0 0,0 1 1 0 0,-1 0-1 0 0,1 0 0 0 0,0-1 1 0 0,-1 1-1 0 0,1 0 1 0 0,0-1-1 0 0,0 1 0 0 0,0 0 1 0 0,0-1-1 0 0,0 1 0 0 0,-1-1 1 0 0,1 0-1 0 0,0 1 1 0 0,0-1-1 0 0,0 0 0 0 0,0 0 1 0 0,0 1-1 0 0,0-1 0 0 0,1 0-7 0 0,62 3 619 0 0,-51-3-477 0 0,-6 1-140 0 0,0-1-1 0 0,1 0 1 0 0,-1 0 0 0 0,0-1 0 0 0,0 0 0 0 0,1 0 0 0 0,-1 0 0 0 0,0-1 0 0 0,0 0 0 0 0,0-1 0 0 0,-1 1-1 0 0,1-1 1 0 0,-1-1 0 0 0,6-2-2 0 0,-10-2-5408 0 0,0 4-2924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98 431 14395 0 0,'0'0'1574'0'0,"0"0"-574"0"0,0 0-172 0 0,0 0 183 0 0,0 0 191 0 0,0 0 14 0 0,0 0-217 0 0,0 0-274 0 0,0 0-151 0 0,0 0-54 0 0,0 0 17 0 0,0 0-13 0 0,0 0-86 0 0,-1 26-58 0 0,-3 82-61 0 0,-26 222 833 0 0,5-176-1143 0 0,12-76-261 0 0,16-98-5408 0 0,3-15 1327 0 0,0 13-1844 0 0,-1 11-103 0 0,-2 0 1579 0 0</inkml:trace>
  <inkml:trace contextRef="#ctx0" brushRef="#br0" timeOffset="570.685">1 479 5281 0 0,'0'0'2722'0'0,"0"0"-810"0"0,0 0-346 0 0,0 0 102 0 0,0 0 128 0 0,0 0-65 0 0,0 0-286 0 0,0 0-429 0 0,0 0-315 0 0,0 0-189 0 0,0 0-90 0 0,0 0-17 0 0,0 0-19 0 0,10-9-12 0 0,36-26-22 0 0,14 19 334 0 0,-44 16-517 0 0,-7 0-91 0 0,7-3 55 0 0,0 1-1 0 0,0 1 1 0 0,0 1 0 0 0,0 0 0 0 0,1 1 0 0 0,-1 1 0 0 0,0 0 0 0 0,0 1 0 0 0,0 1 0 0 0,-1 0 0 0 0,1 1-1 0 0,-1 1 1 0 0,14 7-133 0 0,-27-12 18 0 0,0 1 0 0 0,-1-1 0 0 0,1 0 0 0 0,0 1 0 0 0,-1-1 0 0 0,1 1 0 0 0,-1 0 0 0 0,1-1 0 0 0,-1 1 0 0 0,0 0 0 0 0,0 0 0 0 0,0 0 0 0 0,0 0 0 0 0,0 0 0 0 0,0 0 0 0 0,-1 0 0 0 0,1 0 0 0 0,-1 0 0 0 0,1 1 0 0 0,-1-1 0 0 0,0 0 0 0 0,0 0 0 0 0,0 0 0 0 0,0 1 0 0 0,0-1 0 0 0,0 0 0 0 0,-1 0 0 0 0,1 0 0 0 0,-1 0 0 0 0,1 1 0 0 0,-1-1 0 0 0,0 0 0 0 0,0 0 0 0 0,0 0 0 0 0,0 0 0 0 0,0-1 0 0 0,0 1 0 0 0,-1 0-18 0 0,-57 67 390 0 0,56-66-397 0 0,-135 119 139 0 0,136-120-137 0 0,-1 0 0 0 0,1 0 0 0 0,0 0 0 0 0,0 1 0 0 0,0-1 0 0 0,1 1 0 0 0,-1-1-1 0 0,1 1 1 0 0,-1 0 0 0 0,1-1 0 0 0,0 1 0 0 0,0 0 0 0 0,0 0 0 0 0,0 0 0 0 0,1 0 0 0 0,-1 0-1 0 0,1 0 1 0 0,0 0 0 0 0,0 0 0 0 0,0 0 0 0 0,0 0 0 0 0,0 0 0 0 0,1 0 0 0 0,-1 0 0 0 0,1 0 0 0 0,0 0-1 0 0,0 0 1 0 0,0 0 0 0 0,0-1 0 0 0,0 1 0 0 0,1 0 0 0 0,-1-1 0 0 0,1 1 0 0 0,0-1 0 0 0,1 3 5 0 0,25 21 16 0 0,-20-19-10 0 0,1 0 1 0 0,-1 0-1 0 0,0 1 1 0 0,0 0-1 0 0,-1 1 1 0 0,-1 0-1 0 0,1 0 1 0 0,-1 0-1 0 0,-1 1 1 0 0,0 0-1 0 0,0 0 1 0 0,-1 0-1 0 0,0 0 1 0 0,0 1-1 0 0,-2 0 1 0 0,1 1-7 0 0,-2-8 27 0 0,-1-1 0 0 0,1 1 0 0 0,-1 0 0 0 0,0-1 0 0 0,0 1 0 0 0,0 0 0 0 0,-1 0 0 0 0,1-1 0 0 0,-1 1 0 0 0,0 0 0 0 0,0-1 0 0 0,0 1 1 0 0,-1-1-1 0 0,1 1 0 0 0,-1-1 0 0 0,0 0 0 0 0,0 1 0 0 0,0-1 0 0 0,0 0 0 0 0,0 0 0 0 0,-1-1 0 0 0,1 1 0 0 0,-1 0 0 0 0,0-1 0 0 0,0 0 0 0 0,0 1 1 0 0,0-1-1 0 0,0 0 0 0 0,-1-1 0 0 0,-1 2-27 0 0,-12 7 8 0 0,-1 0 1 0 0,0-2 0 0 0,0 0-1 0 0,-1-1 1 0 0,0-1 0 0 0,0 0-1 0 0,-1-2 1 0 0,0 0 0 0 0,1-1-1 0 0,-20 0-8 0 0,20-7-1692 0 0,21-10-6599 0 0,0 10-3313 0 0</inkml:trace>
  <inkml:trace contextRef="#ctx0" brushRef="#br0" timeOffset="1146.916">441 902 15387 0 0,'0'0'1666'0'0,"0"0"-754"0"0,0 0-373 0 0,0 0 54 0 0,0 0 165 0 0,0 0 121 0 0,0 0-62 0 0,0 0-158 0 0,0 0-155 0 0,0 0-109 0 0,0 0-55 0 0,0 0-20 0 0,20-1 1 0 0,108-9 414 0 0,-126 10-716 0 0,3 0 28 0 0,0-1 0 0 0,0 1-1 0 0,0 0 1 0 0,0 0 0 0 0,1 1 0 0 0,-1 0 0 0 0,0 0 0 0 0,0 0 0 0 0,0 0 0 0 0,-1 1 0 0 0,1 0 0 0 0,0 0 0 0 0,-1 0 0 0 0,1 0 0 0 0,-1 1 0 0 0,4 2-47 0 0,-7-2 30 0 0,0-1 1 0 0,0 1-1 0 0,0-1 1 0 0,-1 1-1 0 0,1-1 1 0 0,-1 1-1 0 0,0-1 1 0 0,1 1 0 0 0,-1-1-1 0 0,-1 1 1 0 0,1 0-1 0 0,0-1 1 0 0,0 1-1 0 0,-1-1 1 0 0,0 1-1 0 0,1-1 1 0 0,-1 1-1 0 0,0-1 1 0 0,0 0-1 0 0,-1 1 1 0 0,1-1-1 0 0,0 0 1 0 0,-1 0-1 0 0,1 0 1 0 0,-1 0-1 0 0,0 0 1 0 0,0 0-31 0 0,-161 189 432 0 0,161-187-433 0 0,0 0 1 0 0,0 0-1 0 0,0 0 1 0 0,1 0-1 0 0,-1 1 1 0 0,1-1-1 0 0,0 1 0 0 0,0-1 1 0 0,1 1-1 0 0,-1 0 1 0 0,1-1-1 0 0,0 1 0 0 0,1 0 1 0 0,-1-1-1 0 0,1 1 1 0 0,0 2 0 0 0,2-5 11 0 0,0 0 0 0 0,0 0 0 0 0,0 0 0 0 0,0 0 0 0 0,0-1 0 0 0,0 1-1 0 0,1-1 1 0 0,-1 0 0 0 0,1 0 0 0 0,-1 0 0 0 0,1 0 0 0 0,-1-1 0 0 0,1 1 0 0 0,-1-1 0 0 0,1 0 0 0 0,-1 0 0 0 0,1 0 0 0 0,2-1-11 0 0,6 1 33 0 0,1 1 1 0 0,0-2-1 0 0,0 0 0 0 0,-1-1 1 0 0,1 0-1 0 0,-1-1 0 0 0,1 0 1 0 0,8-4-34 0 0,-17-17-3484 0 0,-11 16-1017 0 0,0 3-3535 0 0,3 5-3249 0 0</inkml:trace>
  <inkml:trace contextRef="#ctx0" brushRef="#br0" timeOffset="1456.743">242 1109 12603 0 0,'0'0'2286'0'0,"0"0"-1144"0"0,0 0-416 0 0,0 0 130 0 0,0 0 210 0 0,0 0 54 0 0,0 0-132 0 0,0 0-166 0 0,0 0-196 0 0,0 0-147 0 0,35-1-85 0 0,113-2-97 0 0,20-12-44 0 0,-116 3-1710 0 0,-41 9-2442 0 0,0 0-3466 0 0,-5 3-3572 0 0</inkml:trace>
  <inkml:trace contextRef="#ctx0" brushRef="#br0" timeOffset="3071.511">835 597 0 0 0,'0'0'717'0'0,"0"0"589"0"0,0 0 353 0 0,0 0 49 0 0,0 0-60 0 0,0 0-123 0 0,0 0-134 0 0,0 0 8 0 0,3 2 19 0 0,73 10 5794 0 0,-56-16-6973 0 0,0-2-1 0 0,0 0 1 0 0,-1-1-1 0 0,0-1 1 0 0,0 0 0 0 0,-1-2-1 0 0,0 0 1 0 0,-1-1-1 0 0,0 0 1 0 0,0-2 0 0 0,-1 0-1 0 0,-1-1 1 0 0,3-4-239 0 0,-14 14 58 0 0,0 0 1 0 0,-1 1-1 0 0,0-1 0 0 0,0-1 1 0 0,0 1-1 0 0,0 0 0 0 0,-1-1 1 0 0,0 1-1 0 0,0-1 0 0 0,0 0 1 0 0,0 1-1 0 0,-1-1 0 0 0,0 0 0 0 0,0 0 1 0 0,1-2-59 0 0,-2 6 117 0 0,0 1 3 0 0,0 0-8 0 0,0 0-32 0 0,0 0-14 0 0,0 0-30 0 0,0 0-19 0 0,0 0-2 0 0,0 0 17 0 0,-6 26 292 0 0,-8 36 120 0 0,4 1 0 0 0,2 0 0 0 0,2 1 0 0 0,4 8-444 0 0,-18 270 411 0 0,21-336-403 0 0,-1 0 1 0 0,0 0 0 0 0,0 1-1 0 0,-1-1 1 0 0,0 0 0 0 0,0 1-1 0 0,0-1 1 0 0,0 0 0 0 0,-1 0-1 0 0,0 0 1 0 0,-1 0-1 0 0,1 0 1 0 0,-1-1 0 0 0,0 1-1 0 0,-1-1 1 0 0,1 0 0 0 0,-1 0-1 0 0,0 0 1 0 0,0 0 0 0 0,-1 0-1 0 0,1-1 1 0 0,-1 0 0 0 0,0 0-1 0 0,0 0 1 0 0,-1-1-9 0 0,-44 15 88 0 0,49-18-73 0 0,1 0-21 0 0,0 0-19 0 0,0 0-19 0 0,0 0-12 0 0,0 0-48 0 0,27-58-2218 0 0,-13 31 772 0 0,5-10-1871 0 0,-9 13-3247 0 0,-6 12-4537 0 0</inkml:trace>
  <inkml:trace contextRef="#ctx0" brushRef="#br0" timeOffset="3539.681">1400 593 8818 0 0,'0'0'1892'0'0,"0"0"-785"0"0,0 0-261 0 0,0 0 255 0 0,0 0 290 0 0,0 0 150 0 0,0 0-140 0 0,0 0-310 0 0,0 0-287 0 0,0 0-210 0 0,0 0-118 0 0,0 0-51 0 0,0 0-26 0 0,-23 26-8 0 0,-72 80-42 0 0,-32 23 1022 0 0,109-111-1176 0 0,17-17-186 0 0,1-1-22 0 0,0 0-3 0 0,0 0 25 0 0,52 51 1017 0 0,-24-35-708 0 0,-16-10-143 0 0,0 1 0 0 0,0 0 0 0 0,-1 0 0 0 0,0 1 0 0 0,0 1 0 0 0,-1 0 0 0 0,0 0 0 0 0,-1 1 0 0 0,0 0 0 0 0,0 1 0 0 0,3 6-175 0 0,-10-12 64 0 0,0 1 0 0 0,-1 0 0 0 0,0-1 0 0 0,0 1 0 0 0,0 0 0 0 0,-1 0-1 0 0,1 0 1 0 0,-1 0 0 0 0,-1 0 0 0 0,1 0 0 0 0,-1-1 0 0 0,0 1 0 0 0,-1 0 0 0 0,1 0 0 0 0,-1-1 0 0 0,0 1 0 0 0,-1-1 0 0 0,-2 5-64 0 0,-10 4-1036 0 0,14-20-2466 0 0,1-6-3305 0 0,0 6-5048 0 0</inkml:trace>
  <inkml:trace contextRef="#ctx0" brushRef="#br0" timeOffset="4269.363">800 243 400 0 0,'0'0'1724'0'0,"0"0"-86"0"0,0 0 225 0 0,0 0 202 0 0,0 0 56 0 0,0 0-204 0 0,0 0-370 0 0,0 0-362 0 0,0 0-235 0 0,0 0-113 0 0,0 0-27 0 0,0 0 18 0 0,0 0 8 0 0,3 0-11 0 0,106-40 3301 0 0,-87 35-3795 0 0,0-2 0 0 0,-1 0 0 0 0,1-1-1 0 0,-1-1 1 0 0,-1-1 0 0 0,0-1 0 0 0,10-7-331 0 0,-10 4 81 0 0,-2-1 0 0 0,1-1 1 0 0,-2 0-1 0 0,0-2 0 0 0,-2 0 0 0 0,4-5-81 0 0,-14 16 67 0 0,-4 7-153 0 0,3 12 74 0 0,34 100 332 0 0,18 46 44 0 0,-30-116-561 0 0,-8-35-6255 0 0,-16-7-3793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6649 0 0,'0'0'2018'0'0,"0"0"-257"0"0,0 0 66 0 0,0 0 174 0 0,0 0 6 0 0,0 0-299 0 0,0 0-515 0 0,0 0-415 0 0,0 0-204 0 0,0 0-56 0 0,0 0 15 0 0,0 0 10 0 0,0 0-31 0 0,23 12 3209 0 0,183-1-1757 0 0,-144-12-1718 0 0,101-7 462 0 0,-120 5-2951 0 0,-63 3-2172 0 0,11 0-2879 0 0,5 0-4622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6329 0 0,'0'0'1555'0'0,"0"0"-77"0"0,0 0 180 0 0,0 0 230 0 0,0 0-36 0 0,0 0-331 0 0,0 0-484 0 0,0 0-362 0 0,0 0-169 0 0,0 0-22 0 0,0 0 48 0 0,0 0 37 0 0,15 14 4504 0 0,120 1-2401 0 0,21-22-1927 0 0,-48 3-1252 0 0,-124 6-1538 0 0,8-1-1123 0 0,1 0-6036 0 0,5-1-2982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0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259 160 0 0 0,'0'0'1299'0'0,"0"0"784"0"0,0 0 179 0 0,0 0-180 0 0,0 0-219 0 0,0 0-198 0 0,0 0-92 0 0,0 0-73 0 0,1-10-150 0 0,1-6-910 0 0,1-4 353 0 0,-2 11 4058 0 0,-1 9-4607 0 0,0 11 540 0 0,15 75 868 0 0,24 230-41 0 0,-28-260-1512 0 0,-3 0 0 0 0,-3 1-1 0 0,-1 0 1 0 0,-4 0 0 0 0,-3 19-99 0 0,-15-16 57 0 0,18-60-71 0 0,0 1 0 0 0,0 0 0 0 0,0 0 1 0 0,-1-1-1 0 0,1 1 0 0 0,0 0 0 0 0,0-1 0 0 0,-1 1 0 0 0,1 0 0 0 0,0-1 1 0 0,-1 1-1 0 0,1 0 0 0 0,0-1 0 0 0,-1 1 0 0 0,1-1 0 0 0,-1 1 0 0 0,1-1 1 0 0,-1 1-1 0 0,1-1 0 0 0,-1 1 0 0 0,1-1 0 0 0,-1 0 0 0 0,0 1 0 0 0,1-1 1 0 0,-1 0-1 0 0,0 1 0 0 0,1-1 0 0 0,-1 0 0 0 0,0 0 0 0 0,1 1 0 0 0,-1-1 1 0 0,0 0-1 0 0,1 0 0 0 0,-1 0 0 0 0,0 0 0 0 0,0 0 0 0 0,1 0 0 0 0,-1 0 1 0 0,0 0-1 0 0,1-1 0 0 0,-1 1 0 0 0,0 0 0 0 0,1 0 0 0 0,-1-1 0 0 0,0 1 1 0 0,1 0-1 0 0,-1-1 0 0 0,0 1 0 0 0,1 0 0 0 0,-1-1 0 0 0,0 0 14 0 0,-5-11-1095 0 0,-8-20-3820 0 0,10 7-5776 0 0,4 17 1496 0 0</inkml:trace>
  <inkml:trace contextRef="#ctx0" brushRef="#br0" timeOffset="725.708">1 179 1272 0 0,'0'0'2121'0'0,"0"0"-280"0"0,0 0 11 0 0,0 0 199 0 0,0 0 84 0 0,0 0-129 0 0,0 0-382 0 0,0 0-471 0 0,0 0-362 0 0,0 0-221 0 0,0 0-64 0 0,0 0 95 0 0,0 0 93 0 0,6-4 73 0 0,262-106 3836 0 0,-222 95-4462 0 0,-1 2 1 0 0,2 2-1 0 0,0 2 1 0 0,0 2-1 0 0,0 3 1 0 0,1 1-1 0 0,6 2-141 0 0,-52 1 1 0 0,0-1 0 0 0,0 1 0 0 0,1 0 0 0 0,-1 0-1 0 0,0 0 1 0 0,0 0 0 0 0,0 0 0 0 0,1 1 0 0 0,-1-1-1 0 0,0 1 1 0 0,0-1 0 0 0,0 1 0 0 0,0 0-1 0 0,0 0 1 0 0,0 0 0 0 0,0 0 0 0 0,0 0 0 0 0,0 0-1 0 0,0 0 1 0 0,0 1 0 0 0,-1-1 0 0 0,1 1-1 0 0,-1-1 1 0 0,1 1 0 0 0,-1 0 0 0 0,1 0 0 0 0,-1-1-1 0 0,0 1 1 0 0,0 0 0 0 0,0 0 0 0 0,0 0 0 0 0,0 0-1 0 0,-1 0 1 0 0,1 1 0 0 0,0-1 0 0 0,-1 0-1 0 0,0 0 1 0 0,1 0 0 0 0,-1 1 0 0 0,0-1 0 0 0,0 0-1 0 0,0 0 1 0 0,-1 0 0 0 0,1 1 0 0 0,0-1-1 0 0,-1 1 0 0 0,-5 13 25 0 0,-2-1 0 0 0,1 1 0 0 0,-2-1 0 0 0,0-1 0 0 0,0 0 0 0 0,-1 0 0 0 0,-1-1 0 0 0,-1 0 0 0 0,0-1 0 0 0,0 0 0 0 0,-1-1 0 0 0,-10 7-25 0 0,10-8 1 0 0,-172 152 61 0 0,184-161-63 0 0,1-1-1 0 0,-1 1 1 0 0,0-1 0 0 0,0 1-1 0 0,1-1 1 0 0,-1 1 0 0 0,0-1-1 0 0,1 1 1 0 0,-1 0-1 0 0,0-1 1 0 0,1 1 0 0 0,-1 0-1 0 0,1 0 1 0 0,-1-1 0 0 0,1 1-1 0 0,0 0 1 0 0,-1 0-1 0 0,1 0 1 0 0,0-1 0 0 0,-1 1-1 0 0,1 0 1 0 0,0 0 0 0 0,0 0-1 0 0,0 0 1 0 0,0 0-1 0 0,0 0 1 0 0,0 0 0 0 0,0-1-1 0 0,0 1 1 0 0,0 0-1 0 0,0 0 1 0 0,1 0 0 0 0,-1 0-1 0 0,0 0 1 0 0,1 0 0 0 0,-1-1-1 0 0,0 1 1 0 0,1 0-1 0 0,-1 0 1 0 0,1-1 0 0 0,-1 1-1 0 0,1 0 1 0 0,0-1 0 0 0,-1 1-1 0 0,1 0 1 0 0,0-1-1 0 0,-1 1 1 0 0,1-1 0 0 0,0 1-1 0 0,0-1 1 0 0,-1 1 0 0 0,1-1-1 0 0,0 0 2 0 0,55 15-99 0 0,-43-12 91 0 0,184 27 72 0 0,-180-28-61 0 0,-1 2 0 0 0,1 0 0 0 0,-1 1-1 0 0,0 0 1 0 0,0 1 0 0 0,-1 1 0 0 0,1 1 0 0 0,-1 0-1 0 0,-1 1 1 0 0,0 1 0 0 0,2 2-3 0 0,-11-6 21 0 0,0 1 1 0 0,-1 0-1 0 0,0 0 0 0 0,0 0 1 0 0,-1 0-1 0 0,1 1 0 0 0,-2-1 1 0 0,1 1-1 0 0,-1 0 0 0 0,0 0 1 0 0,-1 0-1 0 0,0 0 0 0 0,0 0 1 0 0,-1 0-1 0 0,0 0 0 0 0,0 0 1 0 0,-1 0-1 0 0,0 0 0 0 0,-1 3-21 0 0,-1-2 52 0 0,-1 1 0 0 0,0-1 0 0 0,-1 0 0 0 0,0 0 0 0 0,0 0 0 0 0,-1-1 0 0 0,0 1 0 0 0,-1-2 0 0 0,1 1 0 0 0,-1-1 0 0 0,-1 0 0 0 0,0 0 0 0 0,0-1 0 0 0,-2 2-52 0 0,-9 4 59 0 0,-1 0 0 0 0,-1-1-1 0 0,0-1 1 0 0,0 0-1 0 0,-1-2 1 0 0,0-1 0 0 0,0-1-1 0 0,-1 0 1 0 0,0-2 0 0 0,0-1-1 0 0,0 0 1 0 0,0-2-1 0 0,-1-1 1 0 0,1 0 0 0 0,0-2-1 0 0,0-1 1 0 0,0-1-1 0 0,0 0 1 0 0,-1-3-59 0 0,-73-29 120 0 0,97 35-140 0 0,0 1 1 0 0,1 0-1 0 0,-1 0 0 0 0,0 0 1 0 0,1 0-1 0 0,-1 0 0 0 0,0 0 0 0 0,0-1 1 0 0,1 1-1 0 0,-1 0 0 0 0,0 0 1 0 0,0 0-1 0 0,0-1 0 0 0,1 1 1 0 0,-1 0-1 0 0,0 0 0 0 0,0-1 0 0 0,0 1 1 0 0,1 0-1 0 0,-1 0 0 0 0,0-1 1 0 0,0 1-1 0 0,0 0 0 0 0,0-1 1 0 0,0 1-1 0 0,0 0 0 0 0,0-1 0 0 0,0 1 1 0 0,0 0-1 0 0,0 0 0 0 0,0-1 1 0 0,0 1-1 0 0,0 0 0 0 0,0-1 1 0 0,0 1-1 0 0,0 0 0 0 0,0-1 0 0 0,0 1 1 0 0,0 0-1 0 0,0 0 0 0 0,-1-1 1 0 0,1 1-1 0 0,0 0 0 0 0,0 0 1 0 0,0-1-1 0 0,0 1 0 0 0,-1 0 1 0 0,1 0-1 0 0,0-1 0 0 0,0 1 0 0 0,-1 0 1 0 0,1 0-1 0 0,0 0 0 0 0,0 0 1 0 0,-1-1-1 0 0,1 1 20 0 0,31-1-1098 0 0,-29 1 823 0 0,26-1-2501 0 0,-11-1-3629 0 0,-7 1-5571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5441 0 0,'0'0'3031'0'0,"0"0"-593"0"0,0 0-313 0 0,0 0-58 0 0,0 0-96 0 0,0 0-251 0 0,0 0-386 0 0,0 0-426 0 0,0 0-294 0 0,0 0-144 0 0,0 0-74 0 0,0 0-21 0 0,0 0-17 0 0,8 16 717 0 0,5 11-689 0 0,-2 0 1 0 0,0 1 0 0 0,-2 1 0 0 0,-1 0 0 0 0,-1 0 0 0 0,-2 0 0 0 0,0 1 0 0 0,-1 21-387 0 0,-1 287 405 0 0,-36-113-338 0 0,22-185-262 0 0,8-49-6335 0 0,2 4-1478 0 0,1 4-3605 0 0</inkml:trace>
  <inkml:trace contextRef="#ctx0" brushRef="#br0" timeOffset="309.385">376 427 10810 0 0,'0'0'2399'0'0,"0"0"-637"0"0,0 0-235 0 0,0 0 35 0 0,0 0-14 0 0,0 0-178 0 0,0 0-363 0 0,0 0-380 0 0,0 0-242 0 0,0 0-69 0 0,0 0 20 0 0,0 0 59 0 0,0 0 37 0 0,1 9-8 0 0,33 306 2010 0 0,-34-296-2430 0 0,0 0 0 0 0,-2 1 0 0 0,0-1 1 0 0,-1-1-1 0 0,-1 1 0 0 0,0 0 0 0 0,-2-1 0 0 0,0 0-4 0 0,-5 22-827 0 0,10-39 522 0 0,2 5-688 0 0,0-5-6226 0 0,3-8-3386 0 0,-2 3 3187 0 0</inkml:trace>
  <inkml:trace contextRef="#ctx0" brushRef="#br0" timeOffset="937.185">240 471 1808 0 0,'0'0'4084'0'0,"0"0"-1782"0"0,0 0-545 0 0,0 0 73 0 0,0 0 76 0 0,0 0-132 0 0,0 0-375 0 0,0 0-410 0 0,0 0-293 0 0,0 0-130 0 0,0 0-43 0 0,0 0-19 0 0,0 0-10 0 0,27-19 8 0 0,86-57-30 0 0,-49 50 209 0 0,-53 26-526 0 0,1-1-21 0 0,0-1 0 0 0,1 2 0 0 0,-1-1-1 0 0,1 2 1 0 0,-1 0 0 0 0,1 0 0 0 0,-1 1 0 0 0,0 1-1 0 0,1 0 1 0 0,-2 0 0 0 0,1 2 0 0 0,6 2-134 0 0,-16-4 31 0 0,0 0 0 0 0,0 0 0 0 0,0 1 0 0 0,0-1 0 0 0,-1 0 0 0 0,1 1 1 0 0,-1-1-1 0 0,0 1 0 0 0,0 0 0 0 0,-1-1 0 0 0,1 1 0 0 0,-1 0 0 0 0,1-1 0 0 0,-1 1 0 0 0,0 0 0 0 0,-1 0 1 0 0,1-1-1 0 0,-1 1 0 0 0,1 0 0 0 0,-1-1 0 0 0,0 1 0 0 0,-1-1 0 0 0,1 1 0 0 0,0-1 0 0 0,-1 1 1 0 0,0-1-1 0 0,0 0 0 0 0,0 0 0 0 0,0 0 0 0 0,-1 0 0 0 0,1 0 0 0 0,-1 0 0 0 0,1-1 0 0 0,-2 1-31 0 0,-122 147 195 0 0,125-149-200 0 0,0 0 0 0 0,0 0-1 0 0,0 1 1 0 0,0-1 0 0 0,0 0 0 0 0,1 1-1 0 0,-1-1 1 0 0,0 0 0 0 0,1 1 0 0 0,-1-1-1 0 0,1 1 1 0 0,-1-1 0 0 0,1 1 0 0 0,-1-1-1 0 0,1 1 1 0 0,0-1 0 0 0,0 1 0 0 0,0 0-1 0 0,0-1 1 0 0,0 1 0 0 0,0-1-1 0 0,1 1 1 0 0,-1-1 0 0 0,0 1 0 0 0,1-1-1 0 0,-1 1 1 0 0,1-1 0 0 0,-1 1 0 0 0,1-1-1 0 0,0 0 1 0 0,0 1 0 0 0,0-1 0 0 0,0 0-1 0 0,0 1 1 0 0,0-1 0 0 0,0 0 0 0 0,0 0-1 0 0,0 0 1 0 0,1 1 5 0 0,57 29-75 0 0,-45-25 96 0 0,-3-2-14 0 0,1 1-1 0 0,0 1 1 0 0,-1-1 0 0 0,0 2-1 0 0,0 0 1 0 0,-1 0-1 0 0,0 1 1 0 0,0 0-1 0 0,-1 1 1 0 0,0 0-1 0 0,6 7-6 0 0,-11-9 62 0 0,0 0-1 0 0,0 0 1 0 0,0 0-1 0 0,0 1 1 0 0,-1 0-1 0 0,-1-1 0 0 0,1 1 1 0 0,-1 0-1 0 0,-1 0 1 0 0,1 0-1 0 0,-1 0 1 0 0,-1 1-1 0 0,0-1 1 0 0,0 3-62 0 0,0-7 45 0 0,0-1 0 0 0,0 0 0 0 0,0 0 1 0 0,-1 1-1 0 0,0-1 0 0 0,1 0 1 0 0,-1 0-1 0 0,0 0 0 0 0,-1 1 0 0 0,1-1 1 0 0,0 0-1 0 0,-1-1 0 0 0,0 1 1 0 0,0 0-1 0 0,0 0 0 0 0,0-1 1 0 0,0 1-1 0 0,0-1 0 0 0,-1 0 0 0 0,1 1 1 0 0,-1-1-1 0 0,1 0 0 0 0,-1-1 1 0 0,0 1-1 0 0,0 0 0 0 0,-2 0-45 0 0,-8 3 32 0 0,1-1 1 0 0,-1 0-1 0 0,0-1 0 0 0,0 0 1 0 0,0-1-1 0 0,-1 0 0 0 0,1-2 0 0 0,0 1 1 0 0,-1-2-1 0 0,-1 0-32 0 0,-7 1-7 0 0,-60-22-322 0 0,38-15-4201 0 0,40 29 524 0 0,4 2-2247 0 0,0 2-5640 0 0</inkml:trace>
  <inkml:trace contextRef="#ctx0" brushRef="#br0" timeOffset="1505.857">78 180 6025 0 0,'0'0'2487'0'0,"0"0"-715"0"0,0 0-349 0 0,0 0-137 0 0,0 0-33 0 0,0 0-46 0 0,0 0-119 0 0,0 0-117 0 0,0 0-47 0 0,0 0-61 0 0,0 0-119 0 0,0 0-77 0 0,0 0-74 0 0,30-1-39 0 0,95-7-26 0 0,36 6 1209 0 0,-36 10-998 0 0,-111-9 258 0 0,-29-14 551 0 0,3 4-1794 0 0,-11-11 331 0 0,-49-69 281 0 0,56 62-322 0 0,16 28-53 0 0,0 1-12 0 0,0 0-26 0 0,0-1-428 0 0,0-4-387 0 0,2 4-6062 0 0,3 1-2631 0 0</inkml:trace>
  <inkml:trace contextRef="#ctx0" brushRef="#br0" timeOffset="2140.888">989 155 3633 0 0,'0'0'2111'0'0,"0"0"-256"0"0,0 0 125 0 0,0 0 252 0 0,0 0 55 0 0,0 0-314 0 0,0 0-547 0 0,0 0-510 0 0,0 0-292 0 0,0 0-114 0 0,0 0-59 0 0,0 0-25 0 0,0 0 53 0 0,0 5 64 0 0,55 303 4078 0 0,-51 155-3821 0 0,5-286-881 0 0,-17-163 886 0 0,5-12-2717 0 0,1 1-9729 0 0,2-3-237 0 0</inkml:trace>
  <inkml:trace contextRef="#ctx0" brushRef="#br0" timeOffset="4562.913">37 92 0 0 0,'0'0'483'0'0,"0"-1"-612"0"0,-3-1 9415 0 0,3 2-7788 0 0,-6 109 3029 0 0,10 80-2252 0 0,21 24-1034 0 0,-14-35-30 0 0,-1-69-792 0 0,-3-50-188 0 0,-10 77 1471 0 0,-1 4 179 0 0,7-116-649 0 0,-3-24-4234 0 0,1-5-3578 0 0,-1 5-5262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0,'0'0'984'0'0,"0"0"565"0"0,0 0 196 0 0,0 0-71 0 0,0 0-119 0 0,0 0-169 0 0,0 0-162 0 0,0 0-91 0 0,2 0 5934 0 0,4-1-3540 0 0,30-1-2829 0 0,378-36 2008 0 0,-224 20-643 0 0,-190 18-1984 0 0,0 0-38 0 0,0 0-1 0 0,0 0 6 0 0,0 0-6 0 0,0 0-8 0 0,-19 0-2317 0 0,13 0 1491 0 0,-27 1-4004 0 0,12 5-5396 0 0,15-2 676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0 0 0,'0'0'225'0'0,"0"0"766"0"0,0 0 271 0 0,0 0-5 0 0,0 0 57 0 0,0 0 18 0 0,0 0-133 0 0,0 0-161 0 0,0 0-109 0 0,-2 0 467 0 0,1 1 7684 0 0,47 5-6138 0 0,23 0-1848 0 0,1-3 0 0 0,-1-3 0 0 0,34-6-1094 0 0,151-4 804 0 0,-254 10-785 0 0,5 1 518 0 0,-5-2-550 0 0,0 1-14 0 0,0 0 5 0 0,0 0 2 0 0,0 0-27 0 0,0 0 20 0 0,0 0-2 0 0,0 0-3 0 0,0 0 3 0 0,0 0 9 0 0,0 0-6 0 0,0 0-15 0 0,0 0-17 0 0,0 0 9 0 0,0 0 5 0 0,0 0-3 0 0,0 0 10 0 0,0 0-60 0 0,0 0-54 0 0,-3 3-6798 0 0,3-2-2307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5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75 0 0 0,'0'0'1312'0'0,"0"0"-62"0"0,0 0-157 0 0,0 0-138 0 0,0 0-49 0 0,0 0-10 0 0,2-3-48 0 0,-1 1-636 0 0,0 1 0 0 0,0 0 0 0 0,-1-1 0 0 0,1 1 0 0 0,0 0 0 0 0,-1-1-1 0 0,1 1 1 0 0,-1-1 0 0 0,0 1 0 0 0,1-1 0 0 0,-1 1 0 0 0,0-1 0 0 0,0 0 0 0 0,0 1-1 0 0,0-1 1 0 0,0 1 0 0 0,0-1 0 0 0,0 1 0 0 0,-1-1 0 0 0,1 1 0 0 0,0-1 0 0 0,-1 1 0 0 0,1-1-1 0 0,-1 1 1 0 0,0-1 0 0 0,0 1 0 0 0,1 0 0 0 0,-1-1 0 0 0,0 1 0 0 0,0 0 0 0 0,0 0-1 0 0,0 0 1 0 0,0 0 0 0 0,-1 0 0 0 0,1 0 0 0 0,0 0 0 0 0,0 0 0 0 0,-1 0 0 0 0,1 0 0 0 0,0 1-1 0 0,-2-2-211 0 0,-6-1 187 0 0,0 0-1 0 0,0 1 0 0 0,0-1 1 0 0,0 2-1 0 0,0-1 0 0 0,-1 1 0 0 0,1 1 1 0 0,-1 0-1 0 0,1 0 0 0 0,0 1 1 0 0,-1 0-1 0 0,1 0 0 0 0,0 1 0 0 0,0 0 1 0 0,0 1-1 0 0,-6 2-186 0 0,-44 22 875 0 0,55 2 629 0 0,-21 195-203 0 0,26-73-788 0 0,15 22-88 0 0,-8 56 107 0 0,-30-67-131 0 0,20-56 389 0 0,32-110-177 0 0,142-36 61 0 0,-100 25-632 0 0,-59 12 0 0 0,-13 3-34 0 0,0 0-13 0 0,0 0 17 0 0,0 0 9 0 0,0 0-2 0 0,0 0 1 0 0,0 0-12 0 0,-7-2-675 0 0,3 1-2719 0 0,4-1-1608 0 0,-1 0 2009 0 0,0 2 651 0 0,1-1-9575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4465 0 0,'0'0'2578'0'0,"0"0"-760"0"0,0 0-263 0 0,0 0 141 0 0,0 0 100 0 0,0 0-134 0 0,0 0-348 0 0,0 0-360 0 0,0 0-232 0 0,0 0-102 0 0,0 0 56 0 0,0 0 71 0 0,0 0 40 0 0,7 2-12 0 0,14 2-236 0 0,1-1 0 0 0,0 0 0 0 0,0-2 0 0 0,0 0 0 0 0,0-1 0 0 0,0-2 0 0 0,0 0 0 0 0,0-1 0 0 0,8-4-539 0 0,162-29 858 0 0,-184 34-259 0 0,1 0-3222 0 0,-17 1-3239 0 0,3 2-675 0 0,4 2-5242 0 0</inkml:trace>
  <inkml:trace contextRef="#ctx0" brushRef="#br0" timeOffset="493.954">188 1 9994 0 0,'0'0'1802'0'0,"0"0"-389"0"0,0 0-98 0 0,0 0 139 0 0,0 0 68 0 0,0 0-153 0 0,0 0-355 0 0,0 0-302 0 0,0 0-197 0 0,0 0-90 0 0,0 0-9 0 0,0 0-18 0 0,0 0-10 0 0,-2 14-13 0 0,-7 45 2 0 0,22 33 1316 0 0,-3-55-1244 0 0,-2 1-102 0 0,12 94 206 0 0,-20-45-429 0 0,-8-65 865 0 0,2-13-3240 0 0,5-4-2410 0 0,0 0-3446 0 0,1-5-3350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2 163 10082 0 0,'0'0'1621'0'0,"0"0"-492"0"0,0 0-310 0 0,0 0 129 0 0,0 0 303 0 0,0 0 163 0 0,0 0-106 0 0,0 0-300 0 0,0 0-321 0 0,0 0-244 0 0,0 0-137 0 0,0 0-37 0 0,0 0-1 0 0,-2-3 1219 0 0,10 191 860 0 0,-10 223-1991 0 0,0-367-779 0 0,2-41-4560 0 0,0-9-5074 0 0,0 6-223 0 0</inkml:trace>
  <inkml:trace contextRef="#ctx0" brushRef="#br0" timeOffset="6393.517">26 262 0 0 0,'0'0'740'0'0,"0"0"554"0"0,0 0 225 0 0,0 0-36 0 0,0 0-159 0 0,0 0-184 0 0,0 0-122 0 0,0 0-29 0 0,0 0 44 0 0,0 0 43 0 0,1 0 9098 0 0,1 0-9697 0 0,34-34 254 0 0,-7 18-565 0 0,0 1 0 0 0,0 2 0 0 0,2 0 0 0 0,0 3 0 0 0,8-2-166 0 0,92-4 1 0 0,-129 18-1 0 0,1-1 0 0 0,-1 1 0 0 0,0 0 0 0 0,0 0 0 0 0,1 0 0 0 0,-1 0 0 0 0,0 0-1 0 0,-1 0 1 0 0,1 1 0 0 0,0-1 0 0 0,-1 1 0 0 0,1-1 0 0 0,-1 1 0 0 0,0-1 0 0 0,0 1 0 0 0,0 0 0 0 0,0 0 0 0 0,0-1 0 0 0,-1 1 0 0 0,1 0-1 0 0,-1 0 1 0 0,1 0 0 0 0,-1 0 0 0 0,0 0 0 0 0,-1 0 0 0 0,1 0 0 0 0,0-1 0 0 0,-1 1 0 0 0,1 0 0 0 0,-1 0 0 0 0,0 0 0 0 0,0-1 0 0 0,0 1 0 0 0,-1 0-1 0 0,0 0 1 0 0,-6 8 25 0 0,-1 0 0 0 0,0-1 0 0 0,-1-1 0 0 0,0 0 0 0 0,0 0 0 0 0,-1-1 0 0 0,0 0 0 0 0,-1-1 0 0 0,0 0 0 0 0,-10 4-25 0 0,-97 26-262 0 0,184-18 305 0 0,67-5 60 0 0,-128-14-103 0 0,0 1 1 0 0,0-1 0 0 0,0 1 0 0 0,-1 0-1 0 0,1 0 1 0 0,0 0 0 0 0,-1 0-1 0 0,1 0 1 0 0,-1 1 0 0 0,1 0-1 0 0,-1-1 1 0 0,0 1 0 0 0,0 1-1 0 0,1-1 1 0 0,-1 0 0 0 0,-1 1-1 0 0,1-1 1 0 0,0 1 0 0 0,-1 0 0 0 0,1 0-1 0 0,-1 0 1 0 0,0 0 0 0 0,0 1-1 0 0,0-1 1 0 0,-1 0 0 0 0,1 1-1 0 0,-1-1 1 0 0,0 1 0 0 0,0 0-1 0 0,0-1 1 0 0,0 1 0 0 0,0 0-1 0 0,-1 3 0 0 0,2 0 17 0 0,-1 0 0 0 0,-1-1 0 0 0,1 1 0 0 0,-1 0 0 0 0,0 0 0 0 0,-1 0 0 0 0,1 0 0 0 0,-1 0 0 0 0,-1 0 0 0 0,1 0 0 0 0,-1-1-1 0 0,-1 1 1 0 0,1-1 0 0 0,-1 1 0 0 0,0-1 0 0 0,0 0 0 0 0,-1 0 0 0 0,0 0 0 0 0,-1 1-17 0 0,-2 2 43 0 0,-1-1-1 0 0,1 0 1 0 0,-1 0 0 0 0,-1-1 0 0 0,0 0-1 0 0,0 0 1 0 0,0-1 0 0 0,-1 0 0 0 0,1-1-1 0 0,-1 0 1 0 0,-1-1 0 0 0,1 0 0 0 0,-1 0-1 0 0,1-1 1 0 0,-1 0 0 0 0,0-1 0 0 0,0-1-1 0 0,0 1 1 0 0,-8-2-43 0 0,-127 8 748 0 0,145-8-721 0 0,1 0-14 0 0,0 0-18 0 0,0 0 12 0 0,0 0-17 0 0,0 0-23 0 0,0 0-852 0 0,-3-2-9832 0 0,2 1 9140 0 0,1 0-7202 0 0</inkml:trace>
  <inkml:trace contextRef="#ctx0" brushRef="#br0" timeOffset="6811.161">818 652 6577 0 0,'0'0'2824'0'0,"0"0"-837"0"0,0 0-292 0 0,0 0 103 0 0,0 0 17 0 0,0 0-218 0 0,0 0-423 0 0,0 0-411 0 0,0 0-235 0 0,0 0-61 0 0,0 0 18 0 0,0 0 47 0 0,0 0 23 0 0,-3 8 2235 0 0,-56 29-2038 0 0,-91 87-381 0 0,-4-17-799 0 0,158-124-19230 0 0,-1 16 13034 0 0</inkml:trace>
  <inkml:trace contextRef="#ctx0" brushRef="#br0" timeOffset="7170.442">556 608 4217 0 0,'0'0'2839'0'0,"0"0"-264"0"0,0 0-242 0 0,0 0-274 0 0,0 0-304 0 0,0 0-303 0 0,0 0-295 0 0,0 0-220 0 0,0 0-198 0 0,0 0-207 0 0,0 0-147 0 0,0 0-54 0 0,-2 2 4 0 0,1 0-259 0 0,-1 0 0 0 0,1 0-1 0 0,0 0 1 0 0,0 0 0 0 0,0 0 0 0 0,0 0-1 0 0,0 0 1 0 0,0 0 0 0 0,0 0 0 0 0,1 1 0 0 0,-1-1-1 0 0,1 0 1 0 0,0 0 0 0 0,-1 1 0 0 0,1-1 0 0 0,0 0-1 0 0,1 1 1 0 0,-1-1 0 0 0,0 0 0 0 0,1 0 0 0 0,-1 1-1 0 0,1-1 1 0 0,-1 0 0 0 0,1 0 0 0 0,0 0 0 0 0,0 0-1 0 0,0 0 1 0 0,0 0 0 0 0,1 0 0 0 0,-1 0-1 0 0,0 0 1 0 0,1 0-76 0 0,51 62 1505 0 0,37 29-594 0 0,-62-39-900 0 0,-28-53-79 0 0,0 5-1680 0 0,0-5-2572 0 0,-1-1-4031 0 0,0 0-2892 0 0</inkml:trace>
  <inkml:trace contextRef="#ctx0" brushRef="#br0" timeOffset="7901.824">573 49 0 0 0,'0'0'537'0'0,"0"0"1086"0"0,0 0 646 0 0,0 0 250 0 0,0 0-66 0 0,0 0-302 0 0,0 0-343 0 0,0 0-289 0 0,0 0-183 0 0,0 0-131 0 0,0 0-130 0 0,0 0-99 0 0,6 1 2987 0 0,11 1-3336 0 0,144-46 727 0 0,-80 37-1065 0 0,-77 44-154 0 0,-71 50 238 0 0,10-20-223 0 0,55-65-145 0 0,0 0 1 0 0,0 0 0 0 0,0 0 0 0 0,1 1-1 0 0,-1-1 1 0 0,1 1 0 0 0,-1-1 0 0 0,1 1 0 0 0,0 0-1 0 0,0-1 1 0 0,0 1 0 0 0,1 0 0 0 0,-1 0-1 0 0,1 0 1 0 0,-1-1 0 0 0,1 1 0 0 0,0 0-1 0 0,0 0 1 0 0,0 0 0 0 0,1 0 0 0 0,-1 0-1 0 0,1-1 1 0 0,-1 1 0 0 0,1 0 0 0 0,0 0 0 0 0,0-1-1 0 0,0 1 1 0 0,0 0 0 0 0,1-1 0 0 0,-1 1-1 0 0,1-1 1 0 0,0 0 0 0 0,-1 0 0 0 0,2 2-6 0 0,10 1 95 0 0,-1 0 1 0 0,1-1-1 0 0,1-1 1 0 0,-1 0-1 0 0,0-1 1 0 0,1 0-1 0 0,-1-1 1 0 0,1 0-1 0 0,-1-1 1 0 0,1-1-1 0 0,-1 0 1 0 0,1-1-1 0 0,8-2-95 0 0,18-2 236 0 0,-1 0-1525 0 0,-13 4-7956 0 0,-24 2-2983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7.0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81 228 2280 0 0,'0'0'1411'0'0,"0"0"-96"0"0,0 0 90 0 0,0 0 175 0 0,0 0 106 0 0,0 0-86 0 0,0 0-278 0 0,0 0-317 0 0,0 0-302 0 0,0 0-191 0 0,0 0-68 0 0,0 0-14 0 0,0 0 39 0 0,26 4 3303 0 0,63 3-1305 0 0,56-28-1276 0 0,-132 22-1893 0 0,-12 3-2793 0 0,0 1-3968 0 0,-1-5-3269 0 0</inkml:trace>
  <inkml:trace contextRef="#ctx0" brushRef="#br0" timeOffset="287.085">0 446 9426 0 0,'0'0'1007'0'0,"0"0"-500"0"0,0 0-110 0 0,0 0 334 0 0,0 0 369 0 0,0 0 207 0 0,0 0-24 0 0,0 0-156 0 0,0 0-182 0 0,0 0-162 0 0,0 0-104 0 0,0 0-95 0 0,0 0-97 0 0,27-2-99 0 0,127-7 103 0 0,-91 4-180 0 0,48-6-3087 0 0,-100 8-45 0 0,-5 0-2219 0 0,-2-1-5668 0 0</inkml:trace>
  <inkml:trace contextRef="#ctx0" brushRef="#br0" timeOffset="937.203">959 0 7114 0 0,'0'0'1920'0'0,"0"0"-709"0"0,0 0-272 0 0,0 0 192 0 0,0 0 257 0 0,0 0 98 0 0,0 0-158 0 0,0 0-304 0 0,0 0-308 0 0,0 0-213 0 0,0 0-123 0 0,0 0-53 0 0,0 0-15 0 0,-5 9-7 0 0,-14 26-6 0 0,8 43 1147 0 0,-28 47-757 0 0,-125 165 167 0 0,163-288-841 0 0,0 0 1 0 0,0 0-1 0 0,0 0 0 0 0,0-1 0 0 0,0 1 0 0 0,1 0 0 0 0,-1 1 0 0 0,1-1 1 0 0,-1 0-1 0 0,1 0 0 0 0,0 0 0 0 0,0 0 0 0 0,0 0 0 0 0,0 0 0 0 0,0 0 0 0 0,0 0 1 0 0,1 0-1 0 0,-1 1 0 0 0,1-1 0 0 0,-1 0 0 0 0,1 0 0 0 0,0 0 0 0 0,0-1 0 0 0,0 1 1 0 0,0 0-1 0 0,0 0 0 0 0,0 0 0 0 0,1-1 0 0 0,0 2-15 0 0,13 2 143 0 0,0-1-1 0 0,0 0 1 0 0,0 0-1 0 0,1-2 1 0 0,0 0-1 0 0,0-1 1 0 0,-1 0-1 0 0,1-1 1 0 0,2-1-143 0 0,-4 1 72 0 0,96 0 223 0 0,-110 0-305 0 0,19-16-355 0 0,-4-25-1792 0 0,-13 26-1498 0 0,-1-1-4128 0 0,-1 12-3062 0 0</inkml:trace>
  <inkml:trace contextRef="#ctx0" brushRef="#br0" timeOffset="1168.07">514 343 10842 0 0,'0'0'953'0'0,"0"0"-473"0"0,0 0-135 0 0,0 0 334 0 0,0 0 365 0 0,0 0 212 0 0,0 0 26 0 0,0 0-136 0 0,0 0-209 0 0,0 0-257 0 0,34 1-206 0 0,110 7-181 0 0,-111-6-550 0 0,0-1 0 0 0,0-2 0 0 0,0-1-1 0 0,0-2 1 0 0,-1-1 0 0 0,7-3 257 0 0,-20 4-2353 0 0,-7 1-3025 0 0,-1-1-5423 0 0</inkml:trace>
  <inkml:trace contextRef="#ctx0" brushRef="#br0" timeOffset="1958.6">1169 413 3169 0 0,'0'0'2027'0'0,"0"0"-458"0"0,0 0-38 0 0,0 0 164 0 0,0 0 146 0 0,0 0-30 0 0,0 0-259 0 0,0 0-367 0 0,0 0-359 0 0,0 0-238 0 0,0 0-150 0 0,0 0-58 0 0,0 0 57 0 0,3 0 44 0 0,103 6 2399 0 0,-87-2-2859 0 0,-17-5-19 0 0,-1 1 0 0 0,1 0 1 0 0,0 0-1 0 0,0 0 0 0 0,-1 0 1 0 0,1 0-1 0 0,0 0 0 0 0,-1 1 1 0 0,1-1-1 0 0,0 0 0 0 0,-1 1 1 0 0,1 0-1 0 0,0-1 0 0 0,-1 1 1 0 0,1 0-1 0 0,-1 0 0 0 0,1 0 1 0 0,-1 0-1 0 0,0 0 0 0 0,1 0 1 0 0,-1 0-1 0 0,0 0 0 0 0,0 0 1 0 0,1 1-1 0 0,-1-1 0 0 0,0 1 1 0 0,0-1-1 0 0,-1 1 0 0 0,1-1 1 0 0,0 1-1 0 0,0-1 0 0 0,-1 1 1 0 0,1 0-1 0 0,-1-1 0 0 0,0 1 1 0 0,1 0-1 0 0,-1-1 0 0 0,0 2-2 0 0,-2 4 53 0 0,0 0-1 0 0,-1 0 0 0 0,0-1 0 0 0,0 1 0 0 0,-1-1 0 0 0,0 0 0 0 0,0 0 0 0 0,0-1 0 0 0,-1 1 0 0 0,1-1 0 0 0,-1 0 0 0 0,-1 0 0 0 0,-4 4-52 0 0,0 0 78 0 0,-81 86 409 0 0,74-76-407 0 0,13-15-60 0 0,0 0 0 0 0,0 0 0 0 0,0 0 0 0 0,0 0 0 0 0,1 1 0 0 0,0 0 0 0 0,0-1 0 0 0,0 1-1 0 0,1 0 1 0 0,-1 0 0 0 0,1 1 0 0 0,0-1 0 0 0,1 0 0 0 0,-1 1 0 0 0,0 4-20 0 0,4-8 9 0 0,-1-1 1 0 0,1 1 0 0 0,-1-1-1 0 0,1 0 1 0 0,0 1 0 0 0,-1-1-1 0 0,1 0 1 0 0,0 0 0 0 0,0 0-1 0 0,0 0 1 0 0,0-1-1 0 0,0 1 1 0 0,0 0 0 0 0,0-1-1 0 0,0 1 1 0 0,0-1 0 0 0,0 0-1 0 0,0 0 1 0 0,0 0 0 0 0,0 0-1 0 0,0 0 1 0 0,0 0-1 0 0,0 0 1 0 0,0-1 0 0 0,0 1-1 0 0,1-1-9 0 0,3 1 73 0 0,146-22 564 0 0,-93 8-649 0 0,-49 11-432 0 0,9-2-1560 0 0,-11-3-8104 0 0,-6 5-1200 0 0</inkml:trace>
  <inkml:trace contextRef="#ctx0" brushRef="#br0" timeOffset="2254.33">1593 416 9306 0 0,'0'0'1908'0'0,"0"0"-530"0"0,0 0-128 0 0,0 0 62 0 0,0 0 15 0 0,0 0-156 0 0,0 0-302 0 0,0 0-283 0 0,0 0-159 0 0,0 0-47 0 0,0 0 18 0 0,0 0 20 0 0,0 0-17 0 0,9 1-49 0 0,153-9 1063 0 0,-135 3-1654 0 0,12-3-480 0 0,-13-1-6176 0 0,-21 9-3461 0 0</inkml:trace>
  <inkml:trace contextRef="#ctx0" brushRef="#br0" timeOffset="2846.976">2206 114 10234 0 0,'0'0'1511'0'0,"0"0"-673"0"0,0 0-225 0 0,0 0 214 0 0,0 0 247 0 0,0 0 114 0 0,0 0-73 0 0,0 0-188 0 0,0 0-174 0 0,0 0-123 0 0,0 0-85 0 0,0 0-44 0 0,0 0-42 0 0,9-6-37 0 0,26-21-40 0 0,-55 79 1455 0 0,-96 216-592 0 0,56-120-993 0 0,52-35-256 0 0,9-110 9 0 0,1 0 0 0 0,0 0 0 0 0,0-1 0 0 0,0 1-1 0 0,0-1 1 0 0,1 0 0 0 0,-1 1 0 0 0,0-1 0 0 0,1 0-1 0 0,0 0 1 0 0,-1-1 0 0 0,1 1 0 0 0,0-1-1 0 0,0 1 1 0 0,0-1 0 0 0,0 0 0 0 0,0 0 0 0 0,0 0-1 0 0,1 0 1 0 0,-1-1 0 0 0,0 1 0 0 0,3-1-5 0 0,3 2 26 0 0,3 0 14 0 0,1 0-1 0 0,0-1 1 0 0,0-1-1 0 0,0 0 1 0 0,0-1-1 0 0,0 0 1 0 0,0-1-1 0 0,0-1 1 0 0,-1 0-1 0 0,5-1-39 0 0,47-9 120 0 0,-9 2-8 0 0,-38 6-670 0 0,-10-9-3685 0 0,-5-11-10612 0 0,-2 18 8403 0 0</inkml:trace>
  <inkml:trace contextRef="#ctx0" brushRef="#br0" timeOffset="3122.451">1869 350 7426 0 0,'0'0'2979'0'0,"0"0"-1131"0"0,0 0-622 0 0,0 0-161 0 0,0 0 13 0 0,0 0 50 0 0,0 0 8 0 0,0 0-66 0 0,0 0-102 0 0,0 0-133 0 0,0 0-128 0 0,0 0-110 0 0,0 0-82 0 0,21 1-63 0 0,130 5 618 0 0,19-38-402 0 0,-132 31-2496 0 0,-22 1-8319 0 0,-11 0-1742 0 0</inkml:trace>
  <inkml:trace contextRef="#ctx0" brushRef="#br0" timeOffset="3489.635">2568 372 12363 0 0,'0'0'366'0'0,"0"0"-240"0"0,0 0 317 0 0,0 0 366 0 0,0 0 193 0 0,0 0 16 0 0,0 0-107 0 0,0 0-156 0 0,0 0-104 0 0,0 0-15 0 0,0 0 15 0 0,0 0-2 0 0,6 18-9 0 0,13 56-39 0 0,-25-20 616 0 0,1-42-894 0 0,-5 17 251 0 0,0 1 0 0 0,2 0 0 0 0,1 0 0 0 0,2 1 1 0 0,0 0-1 0 0,1 24-574 0 0,6-19-79 0 0,0-33-514 0 0,-2-2-3322 0 0,0-1-4138 0 0,-2 0-4209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2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0 0 0,'0'0'1355'0'0,"0"0"369"0"0,0 0 135 0 0,0 0 78 0 0,0 0-34 0 0,0 0-265 0 0,0 0-262 0 0,0 0-215 0 0,0 0-170 0 0,0 0-65 0 0,0 0-105 0 0,0 0-103 0 0,0 0-114 0 0,1-5-109 0 0,35-82 2368 0 0,-25 72-2743 0 0,1 0-1 0 0,0 0 1 0 0,1 2 0 0 0,0-1-1 0 0,2 2 1 0 0,-1 0 0 0 0,17-10-120 0 0,-23 16-92 0 0,-8 7 108 0 0,0-1-1 0 0,-1 1 1 0 0,1-1 0 0 0,0 1-1 0 0,0-1 1 0 0,0 0-1 0 0,0 1 1 0 0,0-1 0 0 0,0 1-1 0 0,0-1 1 0 0,0 1 0 0 0,0-1-1 0 0,0 1 1 0 0,0-1-1 0 0,0 1 1 0 0,1-1 0 0 0,-1 1-1 0 0,0-1 1 0 0,0 1-1 0 0,0-1 1 0 0,1 1 0 0 0,-1-1-1 0 0,0 0 1 0 0,0 1 0 0 0,1-1-1 0 0,-1 1 1 0 0,0-1-1 0 0,1 0 1 0 0,-1 1 0 0 0,1-1-1 0 0,-1 0 1 0 0,0 0 0 0 0,1 1-1 0 0,-1-1 1 0 0,1 0-1 0 0,-1 0 1 0 0,1 0 0 0 0,-1 1-1 0 0,0-1 1 0 0,1 0-1 0 0,-1 0 1 0 0,1 0 0 0 0,-1 0-1 0 0,1 0 1 0 0,-1 0 0 0 0,1 0-1 0 0,-1 0 1 0 0,1 0-1 0 0,-1 0 1 0 0,1 0 0 0 0,-1 0-1 0 0,1-1 1 0 0,-1 1 0 0 0,1 0-1 0 0,-1 0 1 0 0,1 0-1 0 0,-1-1-15 0 0,11 71 559 0 0,70 81-39 0 0,-52-75-162 0 0,-20-75-3553 0 0,-1-5-7929 0 0,-4 4 1999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48 162 0 0 0,'0'0'388'0'0,"0"0"852"0"0,0 0 234 0 0,0 0 22 0 0,0 0-14 0 0,0 0-32 0 0,0 0 14 0 0,0 0-26 0 0,0-6-18 0 0,0-6-2431 0 0,0 1 5265 0 0,0 33 2173 0 0,15 133-4304 0 0,-6-77-1646 0 0,-4 0 0 0 0,-3 1 0 0 0,-7 68-477 0 0,0 59 81 0 0,5-205-106 0 0,-3-5-1021 0 0,-6-20-2153 0 0,3 10-1787 0 0,2-2-4936 0 0,4 11 3943 0 0</inkml:trace>
  <inkml:trace contextRef="#ctx0" brushRef="#br0" timeOffset="910.525">1 243 0 0 0,'0'0'1455'0'0,"0"0"271"0"0,0 0 330 0 0,0 0 335 0 0,0 0 80 0 0,0 0-177 0 0,0 0-372 0 0,0 0-419 0 0,0 0-252 0 0,0 0-235 0 0,0 0-262 0 0,0 0-217 0 0,0 0-125 0 0,0-7-42 0 0,0 3-271 0 0,1 0 0 0 0,-1 0 1 0 0,1-1-1 0 0,0 1 0 0 0,0 0 1 0 0,0 0-1 0 0,0 0 0 0 0,1 0 0 0 0,0 1 1 0 0,-1-1-1 0 0,2 0 0 0 0,-1 1 1 0 0,0-1-1 0 0,1 1 0 0 0,-1 0 1 0 0,1-1-1 0 0,2 0-99 0 0,12-11 349 0 0,1 0 1 0 0,0 2-1 0 0,1 0 1 0 0,1 2-1 0 0,0 0 0 0 0,0 1 1 0 0,17-6-350 0 0,-24 11 40 0 0,-11 4-35 0 0,-1 0 1 0 0,1 0 0 0 0,0 0-1 0 0,0 0 1 0 0,0 0-1 0 0,0 1 1 0 0,0-1 0 0 0,0 1-1 0 0,0-1 1 0 0,0 1-1 0 0,0 0 1 0 0,0-1 0 0 0,0 1-1 0 0,0 0 1 0 0,0 0-1 0 0,0 1 1 0 0,0-1 0 0 0,0 0-1 0 0,0 1 1 0 0,0-1-1 0 0,0 1 1 0 0,0 0 0 0 0,0 0-1 0 0,0-1 1 0 0,1 2-6 0 0,1 5 16 0 0,-1 0 1 0 0,0 1-1 0 0,0-1 0 0 0,0 1 1 0 0,-1-1-1 0 0,-1 1 0 0 0,1 0 1 0 0,-1-1-1 0 0,0 1 1 0 0,-1 0-1 0 0,0 0 0 0 0,0 0 1 0 0,-1 0-1 0 0,0 0 0 0 0,0-1 1 0 0,-1 1-1 0 0,1 0 0 0 0,-2-1 1 0 0,1 1-1 0 0,-1-1 1 0 0,-1 0-1 0 0,1 0 0 0 0,-1 0 1 0 0,0 0-1 0 0,-1-1 0 0 0,0 2-16 0 0,-79 88 167 0 0,83-95-169 0 0,0 0 0 0 0,0 0 0 0 0,0 0 0 0 0,0 1 1 0 0,0-1-1 0 0,1 0 0 0 0,-1 0 0 0 0,1 1 0 0 0,-1-1 0 0 0,1 1 0 0 0,-1-1 0 0 0,1 0 0 0 0,0 1 0 0 0,0-1 0 0 0,0 1 1 0 0,-1-1-1 0 0,1 0 0 0 0,1 1 0 0 0,-1-1 0 0 0,0 1 0 0 0,0-1 0 0 0,0 1 0 0 0,1-1 0 0 0,-1 0 0 0 0,1 1 1 0 0,-1-1-1 0 0,1 0 0 0 0,0 1 0 0 0,-1-1 0 0 0,1 0 0 0 0,0 0 0 0 0,0 0 0 0 0,0 1 0 0 0,0-1 0 0 0,0 0 0 0 0,0 0 1 0 0,0-1-1 0 0,0 1 0 0 0,0 0 0 0 0,0 0 0 0 0,1 0 0 0 0,-1-1 0 0 0,0 1 0 0 0,0-1 0 0 0,1 1 0 0 0,-1-1 2 0 0,10 9 33 0 0,218 100 271 0 0,-224-106-281 0 0,0 1 0 0 0,-1-1 0 0 0,1 1-1 0 0,-1 0 1 0 0,0 0 0 0 0,0 0-1 0 0,0 1 1 0 0,-1-1 0 0 0,1 1 0 0 0,-1 0-1 0 0,0 0 1 0 0,-1 0 0 0 0,1 0-1 0 0,-1 1 1 0 0,0-1 0 0 0,0 1-1 0 0,-1-1 1 0 0,0 1 0 0 0,0 0 0 0 0,0-1-1 0 0,0 1 1 0 0,-1 0 0 0 0,0 0-1 0 0,0 0 1 0 0,-1-1 0 0 0,0 1 0 0 0,0 0-1 0 0,0-1 1 0 0,0 1 0 0 0,-1-1-1 0 0,0 1 1 0 0,0-1 0 0 0,-1 0 0 0 0,0 1-23 0 0,-7 7 65 0 0,-2 0 1 0 0,1-2 0 0 0,-2 1 0 0 0,1-2 0 0 0,-2 1 0 0 0,1-2 0 0 0,-1 0-1 0 0,-1 0 1 0 0,1-1 0 0 0,-2-1 0 0 0,1-1 0 0 0,-1 0 0 0 0,1-1-1 0 0,-2-1 1 0 0,1 0 0 0 0,-15 1-66 0 0,-84-4 107 0 0,84-15-181 0 0,59-7-6684 0 0,-13 16-1311 0 0,-9 5-3420 0 0</inkml:trace>
  <inkml:trace contextRef="#ctx0" brushRef="#br0" timeOffset="1564.632">604 648 10226 0 0,'0'0'2038'0'0,"0"0"-495"0"0,0 0-121 0 0,0 0 73 0 0,0 0 24 0 0,0 0-154 0 0,0 0-313 0 0,0 0-294 0 0,0 0-253 0 0,0 0-185 0 0,0 0-78 0 0,0 0-42 0 0,0 0-9 0 0,0-2-6 0 0,-7-1 261 0 0,-1 23-225 0 0,-2 32-5 0 0,8-32-158 0 0,1-17-52 0 0,0 1-1 0 0,0-1 1 0 0,0 0 0 0 0,1 1-1 0 0,0-1 1 0 0,-1 1 0 0 0,1-1-1 0 0,0 1 1 0 0,1-1 0 0 0,-1 1 0 0 0,1-1-1 0 0,-1 1 1 0 0,1-1 0 0 0,0 0-1 0 0,0 1 1 0 0,1-1 0 0 0,-1 0-1 0 0,1 0 1 0 0,-1 0 0 0 0,1 0-1 0 0,0 0 1 0 0,0 0 0 0 0,0 0-1 0 0,1-1 1 0 0,-1 1 0 0 0,1-1-1 0 0,-1 0 1 0 0,2 1-6 0 0,2-2 62 0 0,-1 0 0 0 0,1-1 1 0 0,0 1-1 0 0,-1-1 0 0 0,1-1 0 0 0,0 1 0 0 0,-1-1 0 0 0,1 0 1 0 0,0 0-1 0 0,-1-1 0 0 0,0 0 0 0 0,1 0 0 0 0,-1 0 0 0 0,0 0 1 0 0,0-1-1 0 0,0 0 0 0 0,0 0 0 0 0,-1 0 0 0 0,1-1 0 0 0,-1 0 1 0 0,0 1-1 0 0,0-1 0 0 0,0-1 0 0 0,0 1 0 0 0,-1-1 0 0 0,0 1 1 0 0,0-1-1 0 0,0 0 0 0 0,1-3-62 0 0,9-7 39 0 0,36-40 82 0 0,-8 15-78 0 0,-24 54-254 0 0,-14-6 225 0 0,0 0 0 0 0,-1 1-1 0 0,0-1 1 0 0,0 1-1 0 0,-1-1 1 0 0,0 1 0 0 0,-1 0-1 0 0,1-1 1 0 0,-2 1 0 0 0,1 0-1 0 0,-2 4-13 0 0,1 19 20 0 0,-13 99 85 0 0,-46 58-128 0 0,55-178 31 0 0,-1 1-1 0 0,0-1 0 0 0,-1-1 0 0 0,0 1 1 0 0,0-1-1 0 0,-1-1 0 0 0,-1 1 0 0 0,1-1 1 0 0,-9 6-8 0 0,12-12 3 0 0,-1 1 1 0 0,0-2 0 0 0,0 1-1 0 0,0 0 1 0 0,0-1 0 0 0,-1 0-1 0 0,1-1 1 0 0,-1 1 0 0 0,1-1-1 0 0,-1-1 1 0 0,1 1 0 0 0,-1-1-1 0 0,1 0 1 0 0,-1 0 0 0 0,1-1-1 0 0,-4-1-3 0 0,7 0-2 0 0,0-1-1 0 0,0 0 0 0 0,0 0 1 0 0,0 0-1 0 0,0 0 1 0 0,1-1-1 0 0,0 1 0 0 0,-1-1 1 0 0,1 1-1 0 0,1-1 0 0 0,-1 0 1 0 0,0 0-1 0 0,1 0 1 0 0,0 1-1 0 0,0-2 0 0 0,0 1 1 0 0,0 0-1 0 0,1 0 0 0 0,0 0 1 0 0,0 0-1 0 0,0 0 1 0 0,0 0-1 0 0,0-1 0 0 0,1 1 1 0 0,0 0-1 0 0,0 0 0 0 0,0 0 1 0 0,0 0-1 0 0,1 0 1 0 0,0-1 2 0 0,11-15-58 0 0,1 0 1 0 0,0 0 0 0 0,1 2 0 0 0,1 0-1 0 0,1 1 1 0 0,1 0 0 0 0,0 2 0 0 0,1 0 0 0 0,1 1-1 0 0,0 1 1 0 0,4-2 57 0 0,2 2-541 0 0,2-3-1747 0 0,-11 4-8647 0 0,-12 8-629 0 0</inkml:trace>
  <inkml:trace contextRef="#ctx0" brushRef="#br0" timeOffset="2291.328">453 63 1376 0 0,'0'0'2061'0'0,"0"0"-152"0"0,0 0-27 0 0,0 0 120 0 0,0 0-64 0 0,0 0-293 0 0,0 0-430 0 0,0 0-390 0 0,0 0-181 0 0,0 0 34 0 0,0 0 75 0 0,0 0 59 0 0,0 0-9 0 0,11-4-95 0 0,94-26 1668 0 0,49 1 18 0 0,-153 29-2362 0 0,-1 0 1 0 0,0 0 5 0 0,0 0 2 0 0,-45 66 660 0 0,-27 8-297 0 0,71-73-395 0 0,0 0 1 0 0,0 0-1 0 0,0 0 1 0 0,0-1 0 0 0,1 1-1 0 0,-1 0 1 0 0,0 0-1 0 0,0 0 1 0 0,1 0 0 0 0,-1 0-1 0 0,0 0 1 0 0,1 1-1 0 0,0-1 1 0 0,-1 0-1 0 0,1 0 1 0 0,-1 0 0 0 0,1 1-1 0 0,0-1 1 0 0,0 0-1 0 0,0 0 1 0 0,0 0-1 0 0,0 1 1 0 0,0-1 0 0 0,0 0-1 0 0,0 0 1 0 0,0 1-1 0 0,1-1 1 0 0,-1 0 0 0 0,0 0-1 0 0,1 0 1 0 0,-1 0-1 0 0,1 1 1 0 0,-1-1-1 0 0,1 0 1 0 0,0 0 0 0 0,-1 0-1 0 0,1 0 1 0 0,0 0-1 0 0,0 0 1 0 0,0-1 0 0 0,-1 1-1 0 0,1 0 1 0 0,0 0-1 0 0,0 0 1 0 0,0-1-1 0 0,1 1 1 0 0,-1-1 0 0 0,0 1-1 0 0,0-1 1 0 0,0 1-1 0 0,0-1 1 0 0,0 0-1 0 0,1 1 1 0 0,-1-1 0 0 0,0 0-1 0 0,0 0 1 0 0,1 0-1 0 0,-1 0 1 0 0,0 0 0 0 0,1 0-9 0 0,153-15 1065 0 0,-149 14-1256 0 0,0-1-1 0 0,0 1 0 0 0,0 0 1 0 0,0 0-1 0 0,1 1 1 0 0,-1 0-1 0 0,0 0 1 0 0,0 0-1 0 0,0 1 1 0 0,0 0-1 0 0,0 0 1 0 0,0 1-1 0 0,0 0 0 0 0,0 0 1 0 0,0 0-1 0 0,0 1 192 0 0,2 3-2250 0 0,2 2-5384 0 0,-5-4-4464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4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1 880 9074 0 0,'0'0'1770'0'0,"0"0"-569"0"0,0 0-227 0 0,0 0 87 0 0,0 0 117 0 0,0 0 36 0 0,0 0-72 0 0,0 0-147 0 0,0 0-127 0 0,0 0-135 0 0,0 0-137 0 0,0 0-59 0 0,19 0-29 0 0,132-3 935 0 0,101-30 523 0 0,-237 32-1692 0 0,2-1-2502 0 0,-27 1-8490 0 0,7 1-462 0 0</inkml:trace>
  <inkml:trace contextRef="#ctx0" brushRef="#br0" timeOffset="391.36">210 659 9602 0 0,'0'0'2298'0'0,"0"0"-1021"0"0,0 0-607 0 0,0 0 10 0 0,0 0 300 0 0,0 0 266 0 0,0 0 69 0 0,0 0-150 0 0,0 0-194 0 0,0 0-156 0 0,0 0-129 0 0,0 0-49 0 0,0 0-41 0 0,6 22-54 0 0,28 111 398 0 0,-27-91-655 0 0,-2 0 0 0 0,-1 0-1 0 0,-2 0 1 0 0,-2 0 0 0 0,-6 38-285 0 0,5-62-174 0 0,1 38-3518 0 0,3-52 1536 0 0,-1-4-3435 0 0,0 0-5743 0 0</inkml:trace>
  <inkml:trace contextRef="#ctx0" brushRef="#br0" timeOffset="694.74">671 630 7682 0 0,'0'0'3966'0'0,"0"0"-1844"0"0,0 0-747 0 0,0 0-98 0 0,0 0 75 0 0,0 0 22 0 0,0 0-218 0 0,0 0-366 0 0,0 0-321 0 0,0 0-181 0 0,0 0 7 0 0,0 0 82 0 0,2 4 101 0 0,60 132 2149 0 0,-29 58-1991 0 0,-46-40-625 0 0,9-125-802 0 0,2-19-1954 0 0,3-22 153 0 0,8-15-1265 0 0,0 4-3234 0 0,-9 14-2108 0 0</inkml:trace>
  <inkml:trace contextRef="#ctx0" brushRef="#br0" timeOffset="1294.466">630 600 816 0 0,'0'0'4677'0'0,"0"0"-1984"0"0,0 0-812 0 0,0 0-108 0 0,0 0 94 0 0,0 0-45 0 0,0 0-247 0 0,0 0-379 0 0,0 0-372 0 0,0 0-272 0 0,0 0-116 0 0,0 0-38 0 0,5-6-30 0 0,-3 3-312 0 0,1 0 0 0 0,-1 0 0 0 0,1 0 0 0 0,0 0 1 0 0,0 1-1 0 0,0-1 0 0 0,0 1 0 0 0,0 0 0 0 0,0 0 0 0 0,1 0 1 0 0,-1 0-1 0 0,1 0 0 0 0,-1 1 0 0 0,1 0 0 0 0,0-1 0 0 0,0 1 1 0 0,2 0-57 0 0,45-7 626 0 0,1 1 1 0 0,0 3 0 0 0,0 2 0 0 0,51 6-627 0 0,-101-5 13 0 0,0 0 0 0 0,0 1 0 0 0,0 0-1 0 0,1-1 1 0 0,-1 1 0 0 0,0 0 0 0 0,0 0 0 0 0,0 1 0 0 0,0-1 0 0 0,1 0 0 0 0,-1 1 0 0 0,0-1 0 0 0,0 1-1 0 0,0-1 1 0 0,0 1 0 0 0,0 0 0 0 0,0 0 0 0 0,0 0 0 0 0,0 0 0 0 0,0 1 0 0 0,-1-1 0 0 0,1 0 0 0 0,0 1-1 0 0,-1-1 1 0 0,1 1 0 0 0,-1-1 0 0 0,0 1 0 0 0,1 0 0 0 0,-1 0 0 0 0,0 0 0 0 0,0 0 0 0 0,0-1 0 0 0,0 1-1 0 0,0 1 1 0 0,-1-1 0 0 0,1 0 0 0 0,-1 0 0 0 0,1 0 0 0 0,-1 0 0 0 0,0 0 0 0 0,1 0 0 0 0,-1 1 0 0 0,-1-1-1 0 0,1 0 1 0 0,0 0 0 0 0,0 0 0 0 0,-1 0 0 0 0,1 1 0 0 0,-1-1 0 0 0,0 0 0 0 0,1 0 0 0 0,-1 0-13 0 0,-88 103 390 0 0,15-26-300 0 0,73-77-94 0 0,0-1 1 0 0,0 1-1 0 0,0 0 1 0 0,0 0 0 0 0,0 0-1 0 0,0-1 1 0 0,0 1-1 0 0,1 0 1 0 0,-1 0-1 0 0,1 0 1 0 0,-1 0 0 0 0,1 1-1 0 0,0-1 1 0 0,0 0-1 0 0,0 0 1 0 0,0 0-1 0 0,0 0 1 0 0,1 0-1 0 0,-1 0 1 0 0,0 0 0 0 0,1 0-1 0 0,0 0 1 0 0,-1 0-1 0 0,1 0 1 0 0,0 0-1 0 0,0-1 1 0 0,0 1-1 0 0,0 0 1 0 0,0 0 0 0 0,1-1-1 0 0,-1 1 1 0 0,0-1-1 0 0,1 1 1 0 0,-1-1-1 0 0,1 0 1 0 0,0 1 0 0 0,-1-1-1 0 0,2 1 4 0 0,144 71 72 0 0,-143-72-53 0 0,0 1 1 0 0,-1-1-1 0 0,1 1 0 0 0,-1 1 0 0 0,0-1 1 0 0,0 0-1 0 0,0 1 0 0 0,0-1 0 0 0,0 1 1 0 0,0 0-1 0 0,-1 0 0 0 0,1 0 0 0 0,-1 0 0 0 0,0 1 1 0 0,0-1-1 0 0,0 1 0 0 0,0-1 0 0 0,-1 1 1 0 0,1 0-1 0 0,-1-1 0 0 0,0 1 0 0 0,0 0 1 0 0,-1 0-1 0 0,1 0 0 0 0,-1 0 0 0 0,1 0 1 0 0,-1 0-1 0 0,-1 0 0 0 0,1 0 0 0 0,0-1 1 0 0,-1 1-1 0 0,0 0 0 0 0,0 0 0 0 0,0 0 1 0 0,-1 1-20 0 0,-11 7 69 0 0,-1 0 0 0 0,0-1 0 0 0,0-1 0 0 0,-1 0 0 0 0,-1-1 1 0 0,0-1-1 0 0,0 0 0 0 0,0-1 0 0 0,-1-1 0 0 0,0-1 1 0 0,0 0-1 0 0,-1-1 0 0 0,1-1 0 0 0,-1 0 0 0 0,-15-1-69 0 0,-1 4-4 0 0,-42 1-1239 0 0,75-7 659 0 0,1 0-289 0 0,8 0-6622 0 0,-3 0-3488 0 0</inkml:trace>
  <inkml:trace contextRef="#ctx0" brushRef="#br0" timeOffset="1869.892">1321 958 5457 0 0,'0'0'2786'0'0,"0"0"-645"0"0,0 0-200 0 0,0 0-23 0 0,0 0-146 0 0,0 0-297 0 0,0 0-390 0 0,0 0-413 0 0,0 0-251 0 0,0 0-141 0 0,0 0-48 0 0,0 0 32 0 0,0 0 51 0 0,3-2 47 0 0,152-40 2385 0 0,-102 41-2351 0 0,-55 28-44 0 0,-56 50 212 0 0,29-48-441 0 0,1 0-93 0 0,23-26-24 0 0,0 1 0 0 0,0 0 0 0 0,0 1 0 0 0,1-1 0 0 0,0 1 0 0 0,0 0 0 0 0,0 0 0 0 0,1 0 0 0 0,0 0 0 0 0,0 1 0 0 0,0 0 0 0 0,0-1 0 0 0,1 1 0 0 0,0 0 0 0 0,0 0 0 0 0,1 0 0 0 0,0 0 0 0 0,0 0 0 0 0,0 4-6 0 0,2-8 19 0 0,1 0 1 0 0,-1 0-1 0 0,1 0 1 0 0,-1 0-1 0 0,1 0 1 0 0,0 0-1 0 0,0-1 1 0 0,0 1-1 0 0,0-1 1 0 0,0 1-1 0 0,1-1 1 0 0,-1 0-1 0 0,0 0 1 0 0,0 1-1 0 0,1-2 1 0 0,-1 1-1 0 0,1 0 1 0 0,-1-1-1 0 0,1 1 1 0 0,-1-1-1 0 0,3 1-19 0 0,30 0 283 0 0,-25 0-220 0 0,0-1 0 0 0,0 1 0 0 0,-1-2 1 0 0,1 1-1 0 0,0-1 0 0 0,0-1 0 0 0,-1 0 1 0 0,1 0-1 0 0,-1-1 0 0 0,1 0-63 0 0,11-13-234 0 0,-27-8-3366 0 0,1 20 1969 0 0,0 0-3716 0 0,1 0-4131 0 0</inkml:trace>
  <inkml:trace contextRef="#ctx0" brushRef="#br0" timeOffset="2544.597">1210 1101 9426 0 0,'0'0'1735'0'0,"0"0"-693"0"0,0 0-193 0 0,0 0 191 0 0,0 0 210 0 0,0 0 34 0 0,0 0-98 0 0,0 0-182 0 0,0 0-196 0 0,0 0-138 0 0,0 0-126 0 0,0 0-97 0 0,33 0-90 0 0,103 0-77 0 0,26-18-491 0 0,-142 15-1790 0 0,-14-1-5648 0 0,-4 3-3444 0 0</inkml:trace>
  <inkml:trace contextRef="#ctx0" brushRef="#br0" timeOffset="3014.653">1039 435 0 0 0,'0'0'537'0'0,"0"0"856"0"0,0 0 406 0 0,0 0 67 0 0,0 0-97 0 0,0 0-255 0 0,0 0-306 0 0,0 0-149 0 0,0 0-63 0 0,0 0-28 0 0,0 0-11 0 0,0 0-77 0 0,0 0-59 0 0,11-2-28 0 0,92-23 2007 0 0,-76 18-2203 0 0,0 0 1 0 0,0 2-1 0 0,1 1 0 0 0,-1 1 0 0 0,27 1-597 0 0,-63 16 524 0 0,-39 23 49 0 0,-27 33-195 0 0,74-67-362 0 0,0-1 0 0 0,-1 1 0 0 0,1-1 0 0 0,0 1 0 0 0,0-1 0 0 0,0 1 0 0 0,1 0 0 0 0,-1 0 0 0 0,1-1 0 0 0,0 1 0 0 0,-1 0 0 0 0,1 0 0 0 0,0 0 0 0 0,1 0 0 0 0,-1-1 0 0 0,0 1 0 0 0,1 0 0 0 0,0 0 0 0 0,-1-1 0 0 0,1 1 0 0 0,0 0 0 0 0,0-1 0 0 0,1 1 0 0 0,-1-1 0 0 0,1 1 0 0 0,-1-1 0 0 0,1 0 0 0 0,0 1 0 0 0,-1-1 0 0 0,1 0 0 0 0,1 0 0 0 0,-1 0 0 0 0,0-1 0 0 0,0 1 0 0 0,0 0 0 0 0,1-1 0 0 0,-1 0 0 0 0,1 1 0 0 0,0-1 0 0 0,-1 0 0 0 0,1 0 0 0 0,0-1 0 0 0,-1 1 0 0 0,1 0 0 0 0,0-1 0 0 0,0 0 0 0 0,0 1 0 0 0,2-2-16 0 0,135-11 239 0 0,-81-2-9132 0 0,-52 11-2513 0 0</inkml:trace>
  <inkml:trace contextRef="#ctx0" brushRef="#br0" timeOffset="4104.741">1545 276 160 0 0,'0'0'2099'0'0,"0"0"16"0"0,0 0 156 0 0,0 0 62 0 0,0 0-143 0 0,0 0-334 0 0,0 0-428 0 0,0 0-413 0 0,0 0-324 0 0,0 0-181 0 0,0 0-65 0 0,0 0-14 0 0,0 0 14 0 0,9 0 1616 0 0,72 1 749 0 0,-22 1-2101 0 0,1-3 0 0 0,0-2 0 0 0,55-11-709 0 0,-75 7 28 0 0,-40 29 70 0 0,11 266 595 0 0,-31 61-445 0 0,-8 20-251 0 0,35-326-13 0 0,-7-42 25 0 0,0-1-23 0 0,0 0 22 0 0,0 0 10 0 0,0 0 10 0 0,0 0-4 0 0,0 0-6 0 0,0 0 3 0 0,0 0 20 0 0,0 0 6 0 0,0 0 21 0 0,0 0 9 0 0,0 0 2 0 0,0 0 20 0 0,0 0 5 0 0,0 0-3 0 0,0 0-14 0 0,0 0-18 0 0,0 0 0 0 0,0 0 1 0 0,0 0 15 0 0,0 0 3 0 0,0 0-20 0 0,0 0 14 0 0,0 0 2 0 0,0 0 8 0 0,0 0-4 0 0,0 0-7 0 0,0 0-6 0 0,0 0-15 0 0,0 0 21 0 0,0 0 3 0 0,0 0-15 0 0,0 0 1 0 0,0 0-4 0 0,0 0 5 0 0,0 0 2 0 0,0 0 2 0 0,0 0-19 0 0,0 0-11 0 0,0 0 31 0 0,-27 2-1 0 0,1 1-1 0 0,-1 1 0 0 0,1 1 0 0 0,0 1 0 0 0,1 2 0 0 0,-1 1-74 0 0,14-6 37 0 0,-52 16 3 0 0,64-19-56 0 0,0 0 1 0 0,0 0 37 0 0,0 0 14 0 0,0 0-54 0 0,0 0-28 0 0,0 0-56 0 0,0 0-12 0 0,0 0-72 0 0,0-10-3546 0 0,0 5-2909 0 0,0 1-5519 0 0</inkml:trace>
  <inkml:trace contextRef="#ctx0" brushRef="#br0" timeOffset="6344.538">2158 22 0 0 0,'0'0'1703'0'0,"0"0"37"0"0,0 0 62 0 0,0 0 71 0 0,0 0 44 0 0,0 0-98 0 0,0 0-273 0 0,0 0-292 0 0,0 0-218 0 0,0 0-117 0 0,0 0-70 0 0,5-3-49 0 0,13-12-26 0 0,-13 11-54 0 0,-5 4-36 0 0,0 0-53 0 0,0 0-86 0 0,0 0-58 0 0,0 53 2103 0 0,2-16-2145 0 0,-3 0 1 0 0,0 0-1 0 0,-3-1 1 0 0,-7 33-446 0 0,-11 31 58 0 0,20-96 852 0 0,-1 8-5295 0 0,8-14-8326 0 0,-3-1 3368 0 0</inkml:trace>
  <inkml:trace contextRef="#ctx0" brushRef="#br0" timeOffset="6674.802">2480 103 4977 0 0,'0'0'2739'0'0,"0"0"-1049"0"0,0 0-360 0 0,0 0 150 0 0,0 0 188 0 0,0 0-2 0 0,0 0-238 0 0,0 0-327 0 0,0 0-307 0 0,-28 34-219 0 0,-89 102-160 0 0,54-55 149 0 0,-33 49 52 0 0,34-44-3921 0 0,56-80 1801 0 0,1 0-3992 0 0,3-2-3850 0 0</inkml:trace>
  <inkml:trace contextRef="#ctx0" brushRef="#br0" timeOffset="7024.392">2252 553 4281 0 0,'0'0'2727'0'0,"0"0"-1129"0"0,0 0-507 0 0,0 0 98 0 0,0 0 222 0 0,0 0 83 0 0,0 0-112 0 0,0 0-250 0 0,0 0-243 0 0,0 0-159 0 0,0 0-105 0 0,0 0-74 0 0,0 0-21 0 0,21-7-42 0 0,66-18-71 0 0,9 12 1521 0 0,-107 40-966 0 0,-90 119 50 0 0,87-87-472 0 0,16-57-499 0 0,0 0-1 0 0,1 0 1 0 0,0 0-1 0 0,-1 0 1 0 0,1-1 0 0 0,0 1-1 0 0,0-1 1 0 0,-1 0-1 0 0,1 0 1 0 0,0 0-1 0 0,0 0 1 0 0,1-1-1 0 0,-1 1 1 0 0,0-1-1 0 0,0 1 1 0 0,0-1-1 0 0,0 0 1 0 0,0-1 0 0 0,2 1-51 0 0,90-22 244 0 0,-89 19-859 0 0,6-3-496 0 0,-4 1-8095 0 0,-6 4-3091 0 0</inkml:trace>
  <inkml:trace contextRef="#ctx0" brushRef="#br0" timeOffset="12688.025">2736 1230 0 0 0,'0'0'1067'0'0,"0"0"433"0"0,0 0 270 0 0,0 0 89 0 0,0 0-84 0 0,0 0-247 0 0,0 0-279 0 0,0 0-260 0 0,0 0-158 0 0,0 0-75 0 0,-1 2 6345 0 0,0 0-7031 0 0,-52 46 1677 0 0,106-88-207 0 0,-53 39-1369 0 0,0 1 12 0 0,0 0-26 0 0,0 0-45 0 0,0 0-40 0 0,-18 23 287 0 0,12-16-291 0 0,2-1-1497 0 0,12-5-5124 0 0,-6-1-5008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4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3673 0 0,'0'0'5361'0'0,"0"0"-2602"0"0,0 0-933 0 0,0 0-102 0 0,0 0-14 0 0,0 0-136 0 0,0 0-285 0 0,0 0-358 0 0,0 0-315 0 0,0 0-214 0 0,0 0-86 0 0,0 0-8 0 0,0 0 43 0 0,-4 22 1732 0 0,19 172 381 0 0,1-53-2107 0 0,-6 1 0 0 0,-7 6-357 0 0,-32 29-70 0 0,62-254-6895 0 0,-26 53 2901 0 0,-2 9-1724 0 0,0 3-5426 0 0</inkml:trace>
  <inkml:trace contextRef="#ctx0" brushRef="#br0" timeOffset="600.24">326 214 5697 0 0,'0'0'3138'0'0,"0"0"-956"0"0,0 0-502 0 0,0 0-135 0 0,0 0-42 0 0,0 0-110 0 0,0 0-174 0 0,0 0-151 0 0,0 0-165 0 0,0 0-191 0 0,0 0-129 0 0,0 0-88 0 0,-5 1-66 0 0,-88 42 2225 0 0,-18 42-2230 0 0,50-12-94 0 0,60 5 525 0 0,38-19-168 0 0,18-22 6 0 0,25 3 34 0 0,-77-35-682 0 0,0-1-1 0 0,0 1 1 0 0,0-1 0 0 0,-1 1 0 0 0,1 0-1 0 0,-1 0 1 0 0,0 0 0 0 0,-1 1 0 0 0,1-1-1 0 0,-1 0 1 0 0,0 1 0 0 0,0-1 0 0 0,-1 0 0 0 0,0 1-1 0 0,0 2-44 0 0,6 34 282 0 0,-2-39-1465 0 0,-5-15-2826 0 0,0 3-4842 0 0,1 4-3879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5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195 352 0 0 0,'0'0'617'0'0,"0"0"618"0"0,0 0 290 0 0,0 0 15 0 0,0 0-100 0 0,-1-12-115 0 0,-1-36-76 0 0,4 34-1984 0 0,1 1 7361 0 0,1 11 923 0 0,-3 10-6644 0 0,-16 99 450 0 0,-15 282-215 0 0,20-150-877 0 0,-2-191-1009 0 0,2-70-5131 0 0,9-17-629 0 0,2 21 663 0 0,-1 6-1219 0 0</inkml:trace>
  <inkml:trace contextRef="#ctx0" brushRef="#br0" timeOffset="559.455">23 245 4665 0 0,'0'0'2126'0'0,"0"0"-457"0"0,0 0-354 0 0,0 0-66 0 0,0 0 154 0 0,0 0 90 0 0,0 0-52 0 0,0 0-158 0 0,0 0-233 0 0,0 0-264 0 0,0 0-254 0 0,0 0-193 0 0,0 0-120 0 0,-5-6-19 0 0,-12-20 66 0 0,17 25-232 0 0,1-1-1 0 0,-1 1 1 0 0,1-1-1 0 0,-1 1 1 0 0,1 0-1 0 0,0 0 1 0 0,0-1-1 0 0,0 1 1 0 0,0 0-1 0 0,0 0 1 0 0,0 0-1 0 0,0 0 1 0 0,0 0-1 0 0,0 0 1 0 0,0 0-1 0 0,1 0 1 0 0,-1 0-1 0 0,0 1 1 0 0,1-1-1 0 0,-1 0 1 0 0,1 1-1 0 0,-1-1 1 0 0,0 1-1 0 0,1 0 1 0 0,-1-1-1 0 0,1 1 1 0 0,-1 0-1 0 0,1 0-33 0 0,5-2 168 0 0,34-17 325 0 0,32-16 37 0 0,1 3 1 0 0,2 3 0 0 0,1 4-1 0 0,53-10-530 0 0,-114 32-10 0 0,1 0 0 0 0,0 0 0 0 0,-1 2 0 0 0,1 0 0 0 0,0 1 1 0 0,0 1-1 0 0,0 0 0 0 0,-1 2 0 0 0,10 1 10 0 0,-23-3-5 0 0,0 0 0 0 0,-1 0 0 0 0,1 0 0 0 0,-1 1 1 0 0,1-1-1 0 0,-1 1 0 0 0,1-1 0 0 0,-1 1 0 0 0,0 0 1 0 0,0 0-1 0 0,0 0 0 0 0,0 0 0 0 0,0 0 0 0 0,0 0 1 0 0,-1 0-1 0 0,1 1 0 0 0,-1-1 0 0 0,0 1 0 0 0,1-1 1 0 0,-1 1-1 0 0,0 0 0 0 0,0-1 0 0 0,-1 1 0 0 0,1 0 1 0 0,-1 0-1 0 0,1-1 0 0 0,-1 1 0 0 0,0 0 0 0 0,0 0 0 0 0,0 0 1 0 0,0 0-1 0 0,0-1 0 0 0,-1 1 0 0 0,0 0 0 0 0,1 0 1 0 0,-1-1 4 0 0,-49 92 109 0 0,-111 54 160 0 0,55-60-2 0 0,104-86-267 0 0,1-1 0 0 0,-1 1 1 0 0,1-1-1 0 0,-1 1 0 0 0,1-1 1 0 0,0 1-1 0 0,-1 0 0 0 0,1 0 1 0 0,0 0-1 0 0,0-1 0 0 0,0 1 1 0 0,1 0-1 0 0,-1 0 0 0 0,0 1 0 0 0,1-1 1 0 0,-1 0-1 0 0,1 0 0 0 0,0 0 1 0 0,0 0-1 0 0,-1 0 0 0 0,1 0 1 0 0,1 0-1 0 0,-1 1 0 0 0,0-1 1 0 0,1 0-1 0 0,-1 0 0 0 0,1 0 0 0 0,-1 0 1 0 0,1 0-1 0 0,0 0 0 0 0,0 0 1 0 0,0 0-1 0 0,0 0 0 0 0,0-1 1 0 0,0 1-1 0 0,1 0 0 0 0,-1-1 1 0 0,1 1-1 0 0,-1 0 0 0 0,1-1 0 0 0,-1 0 1 0 0,1 1-1 0 0,0-1 0 0 0,0 0 1 0 0,0 0-1 0 0,0 0 0 0 0,-1 0 1 0 0,1 0-1 0 0,1-1 0 0 0,-1 1 1 0 0,0-1-1 0 0,2 1 0 0 0,184 40 47 0 0,-181-41-40 0 0,1 0 0 0 0,-1 1 1 0 0,1 0-1 0 0,-1 0 1 0 0,0 1-1 0 0,1-1 1 0 0,-1 2-1 0 0,0-1 1 0 0,0 1-1 0 0,0 0 1 0 0,-1 0-1 0 0,1 1 1 0 0,-1 0-1 0 0,0 0 1 0 0,0 1-1 0 0,0-1 0 0 0,0 1 1 0 0,-1 1-1 0 0,0-1 1 0 0,0 1-1 0 0,0 0 1 0 0,-1 0-1 0 0,0 0 1 0 0,0 0-1 0 0,-1 1 1 0 0,1 0-1 0 0,-1-1 1 0 0,-1 1-1 0 0,1 1 1 0 0,0 6-8 0 0,-6-1 88 0 0,-1-1 1 0 0,-1 0 0 0 0,0 1-1 0 0,-1-2 1 0 0,0 1 0 0 0,0-1 0 0 0,-2 0-1 0 0,1 0 1 0 0,-1 0 0 0 0,-1-1-1 0 0,0-1 1 0 0,0 0 0 0 0,-1 0 0 0 0,0 0-1 0 0,-1-1 1 0 0,1-1 0 0 0,-2 0 0 0 0,1 0-1 0 0,-10 3-88 0 0,-5 8 78 0 0,-2-2-1 0 0,0 0 1 0 0,-1-2-1 0 0,0-1 1 0 0,-1-1-1 0 0,-1-1 1 0 0,0-2-1 0 0,0-2 1 0 0,-13 2-78 0 0,35-8-38 0 0,7 0 13 0 0,0 0 1 0 0,1-1-1 0 0,-1 1 0 0 0,-1 0 1 0 0,1-1-1 0 0,0 1 0 0 0,0-1 1 0 0,0 0-1 0 0,0 0 1 0 0,0 0-1 0 0,0 0 0 0 0,0 0 1 0 0,0 0-1 0 0,-1 0 0 0 0,1-1 1 0 0,0 1-1 0 0,0-1 0 0 0,0 0 1 0 0,0 1-1 0 0,0-1 0 0 0,0 0 1 0 0,1 0-1 0 0,-1 0 1 0 0,0 0-1 0 0,0-1 0 0 0,1 1 1 0 0,-1 0-1 0 0,1-1 0 0 0,-1 1 1 0 0,1-1-1 0 0,-1 0 0 0 0,1 1 1 0 0,0-1-1 0 0,0 0 0 0 0,0 0 1 0 0,0 0-1 0 0,-1-1 25 0 0,3-1-294 0 0,0 0 0 0 0,0 0 0 0 0,0 0-1 0 0,0 0 1 0 0,1 0 0 0 0,-1 0 0 0 0,1 0-1 0 0,0 1 1 0 0,0-1 0 0 0,0 0 0 0 0,1 1-1 0 0,-1 0 1 0 0,1 0 0 0 0,0 0 0 0 0,0 0-1 0 0,0 0 1 0 0,0 0 0 0 0,2 0 294 0 0,21-17-7356 0 0,-15 15-3940 0 0</inkml:trace>
  <inkml:trace contextRef="#ctx0" brushRef="#br0" timeOffset="6225.847">1281 657 0 0 0,'0'0'834'0'0,"0"0"316"0"0,0 0 53 0 0,0 0-8 0 0,0 0-48 0 0,10-3-43 0 0,55-12 2080 0 0,-51 10 8396 0 0,-24-6-8916 0 0,-28-7-2458 0 0,25 18-154 0 0,-1 0 0 0 0,0 0 0 0 0,1 2 0 0 0,-1-1 0 0 0,1 2 0 0 0,-1 0 1 0 0,1 0-1 0 0,0 2 0 0 0,0-1 0 0 0,0 2 0 0 0,1-1 0 0 0,0 2 1 0 0,0 0-1 0 0,0 0 0 0 0,1 1 0 0 0,0 0 0 0 0,1 1 0 0 0,-3 3-52 0 0,6-7 2 0 0,0 0-1 0 0,1 0 1 0 0,-1 0-1 0 0,1 1 1 0 0,0 0-1 0 0,1 1 1 0 0,0-1-1 0 0,0 1 1 0 0,0 0-1 0 0,0 0 1 0 0,1 1-1 0 0,1-1 1 0 0,-1 1-1 0 0,1 0 1 0 0,0 0-1 0 0,1 0 1 0 0,0 0-1 0 0,0 1 1 0 0,1-1-1 0 0,0 0 1 0 0,1 1-1 0 0,-1-1 1 0 0,2 1-1 0 0,-1-1 1 0 0,1 1-1 0 0,1 0-1 0 0,-1-5 1 0 0,1 1 1 0 0,0-1-1 0 0,0 0 0 0 0,0 0 1 0 0,1-1-1 0 0,-1 1 0 0 0,1 0 1 0 0,0-1-1 0 0,0 1 1 0 0,1-1-1 0 0,-1 0 0 0 0,0 0 1 0 0,1-1-1 0 0,0 1 0 0 0,0-1 1 0 0,0 1-1 0 0,0-1 0 0 0,0 0 1 0 0,0-1-1 0 0,0 1 0 0 0,1-1 1 0 0,-1 0-1 0 0,0 0 0 0 0,1 0 1 0 0,-1 0-1 0 0,1-1 0 0 0,2 0-1 0 0,3 1 41 0 0,-1-1 0 0 0,1-1-1 0 0,-1 1 1 0 0,1-2 0 0 0,-1 1-1 0 0,0-1 1 0 0,0-1 0 0 0,0 0-1 0 0,0 0 1 0 0,0 0 0 0 0,0-1-1 0 0,7-5-40 0 0,1-2 93 0 0,0 0 0 0 0,-1-1-1 0 0,0-1 1 0 0,-1 0 0 0 0,0-1-1 0 0,11-15-92 0 0,40-65 295 0 0,-24-10 68 0 0,-42 221-257 0 0,1-104-102 0 0,0-1-1 0 0,1 0 1 0 0,1 1-1 0 0,0-1 1 0 0,0-1-1 0 0,2 1 1 0 0,-1 0-1 0 0,1-1 1 0 0,1 0-1 0 0,0 0 1 0 0,1-1-1 0 0,0 1 1 0 0,0-1-1 0 0,1-1 1 0 0,0 0-1 0 0,1 0 1 0 0,0 0-1 0 0,2 1-3 0 0,-8-8-74 0 0,0 0 0 0 0,-1 0 0 0 0,1-1 0 0 0,0 1 0 0 0,0 0 0 0 0,0-1 0 0 0,0 0 0 0 0,1 0 0 0 0,-1 0 0 0 0,0 0 0 0 0,0 0 0 0 0,1-1 0 0 0,-1 1 0 0 0,0-1 0 0 0,1 0 0 0 0,-1 0 0 0 0,0 0-1 0 0,1 0 1 0 0,-1-1 0 0 0,0 1 0 0 0,1-1 0 0 0,-1 0 0 0 0,0 0 0 0 0,0 0 0 0 0,0-1 0 0 0,0 1 0 0 0,0-1 74 0 0,15-8-4264 0 0,-2-2-3439 0 0,-11 7-4194 0 0</inkml:trace>
  <inkml:trace contextRef="#ctx0" brushRef="#br0" timeOffset="6536.928">2188 529 10034 0 0,'0'0'2019'0'0,"0"0"-304"0"0,0 0-48 0 0,0 0 18 0 0,0 0-106 0 0,0 0-206 0 0,0 0-275 0 0,0 0-225 0 0,0 0-183 0 0,0 0-121 0 0,0 0-115 0 0,0 0-72 0 0,0 0-59 0 0,-30 9-53 0 0,-95 30-61 0 0,65-6 38 0 0,51-23-193 0 0,0-2-33 0 0,0 0 0 0 0,0 0 0 0 0,1 1 0 0 0,0 0-1 0 0,0 1 1 0 0,1 0 0 0 0,1 0 0 0 0,-1 0-1 0 0,2 1 1 0 0,-1 0 0 0 0,2 0 0 0 0,-1 0 0 0 0,2 1-1 0 0,-1 0 1 0 0,2-1 0 0 0,-1 1 0 0 0,1 11-21 0 0,1-18 0 0 0,1 0 1 0 0,0 0 0 0 0,0 0-1 0 0,1 0 1 0 0,0 0-1 0 0,0 0 1 0 0,0 0-1 0 0,0-1 1 0 0,1 1 0 0 0,-1 0-1 0 0,1 0 1 0 0,1-1-1 0 0,-1 1 1 0 0,1-1-1 0 0,-1 0 1 0 0,1 0 0 0 0,0 0-1 0 0,1 0 1 0 0,-1 0-1 0 0,1-1 1 0 0,-1 0 0 0 0,1 1-1 0 0,0-1 1 0 0,1-1-1 0 0,-1 1 1 0 0,0 0-1 0 0,1-1 1 0 0,-1 0 0 0 0,1 0-1 0 0,2 0 0 0 0,4 2-89 0 0,0 0 0 0 0,0-1 0 0 0,0 0 0 0 0,0-1 0 0 0,0-1 0 0 0,1 1 0 0 0,-1-2 0 0 0,0 0-1 0 0,1 0 1 0 0,-1-1 0 0 0,1 0 0 0 0,-1-1 0 0 0,0 0 0 0 0,0-1 0 0 0,0 0 0 0 0,0-1 0 0 0,0 0 0 0 0,-1-1 0 0 0,0 0 0 0 0,0-1 0 0 0,0 0-1 0 0,-1 0 1 0 0,1-1 0 0 0,4-5 89 0 0,12-11-3078 0 0,-10 7-3906 0 0,-6 7-4524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33 0 0 0,'0'0'1011'0'0,"0"0"608"0"0,0 0 208 0 0,0 0-93 0 0,0 0-117 0 0,0 0-100 0 0,0 0-89 0 0,0 0-106 0 0,3-6-134 0 0,7-19-128 0 0,-7 24 7387 0 0,-2 26-7895 0 0,-103 527 2105 0 0,89-489-2533 0 0,3 1 0 0 0,2 1 0 0 0,3 22-124 0 0,5-87 1 0 0,24-26-5790 0 0,-1 9-5628 0 0,-15 13 2271 0 0</inkml:trace>
  <inkml:trace contextRef="#ctx0" brushRef="#br0" timeOffset="413.774">666 508 5609 0 0,'0'0'2238'0'0,"0"0"-644"0"0,0 0-250 0 0,0 0 36 0 0,0 0 146 0 0,0 0-12 0 0,0 0-225 0 0,0 0-241 0 0,0 0-258 0 0,0 0-225 0 0,0 0-125 0 0,0 0-65 0 0,-14 16-28 0 0,-45 54-7 0 0,10 22 786 0 0,42-68-917 0 0,3-10-104 0 0,0-1 1 0 0,1 1-1 0 0,1 0 1 0 0,0 0-1 0 0,0 0 1 0 0,2 0 0 0 0,0 0-1 0 0,0 0 1 0 0,2 4-106 0 0,-1-15 34 0 0,0 0 1 0 0,0 1-1 0 0,0-1 1 0 0,0 0 0 0 0,0 0-1 0 0,1 0 1 0 0,-1 0 0 0 0,1-1-1 0 0,0 1 1 0 0,0 0-1 0 0,0-1 1 0 0,0 1 0 0 0,1-1-1 0 0,-1 0 1 0 0,1 0 0 0 0,-1 0-1 0 0,1 0 1 0 0,0 0 0 0 0,0 0-1 0 0,-1-1 1 0 0,1 0-1 0 0,0 1 1 0 0,1-1 0 0 0,-1 0-1 0 0,0 0 1 0 0,0-1 0 0 0,0 1-1 0 0,1-1 1 0 0,-1 1 0 0 0,0-1-1 0 0,0 0 1 0 0,1 0-1 0 0,2-1-34 0 0,106-26 1299 0 0,-103 22-1241 0 0,0 0-1 0 0,0-1 0 0 0,0 0 1 0 0,-1 0-1 0 0,0-1 0 0 0,0 0 1 0 0,-1 0-1 0 0,0-1 0 0 0,0 0 1 0 0,-1 0-1 0 0,0-1 1 0 0,-1 1-1 0 0,1-1 0 0 0,-2 0 1 0 0,1-1-1 0 0,-1 1 0 0 0,-1-1 1 0 0,1 0-1 0 0,-2 0 0 0 0,0 0 1 0 0,0-1-1 0 0,0 1 0 0 0,-1 0 1 0 0,-1-1-1 0 0,0 1 0 0 0,-1-5-57 0 0,-2 8-76 0 0,0 0-1 0 0,-1 0 1 0 0,0 1 0 0 0,0 0-1 0 0,0 0 1 0 0,-1 0-1 0 0,0 0 1 0 0,0 0 0 0 0,-1 1-1 0 0,0 0 1 0 0,0 0-1 0 0,0 1 1 0 0,0 0-1 0 0,0 0 1 0 0,-1 0 0 0 0,0 1-1 0 0,0 0 1 0 0,0 0-1 0 0,0 1 1 0 0,0-1-1 0 0,-1 2 1 0 0,1-1 0 0 0,-1 1-1 0 0,1 0 1 0 0,-1 1-1 0 0,-2-1 77 0 0,-14 1-956 0 0,-9 0-1236 0 0,10 1-3136 0 0,6 2-6272 0 0</inkml:trace>
  <inkml:trace contextRef="#ctx0" brushRef="#br0" timeOffset="824.315">0 353 5217 0 0,'0'0'2865'0'0,"0"0"-617"0"0,0 0-303 0 0,0 0-60 0 0,0 0-88 0 0,0 0-130 0 0,0 0-282 0 0,0 0-330 0 0,0 0-263 0 0,0 0-175 0 0,0 0-117 0 0,0 0-60 0 0,0 0-52 0 0,0 0-56 0 0,17-1 771 0 0,382-90 2946 0 0,-366 85-4050 0 0,-4-1-126 0 0,0 2-1 0 0,1 1 1 0 0,0 1-1 0 0,0 2 0 0 0,0 1 1 0 0,0 1-1 0 0,12 2 128 0 0,-25 4-2079 0 0,-12-3-2261 0 0,-2 0-6974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3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12523 0 0,'0'0'1496'0'0,"0"0"-334"0"0,0 0-132 0 0,0 0 25 0 0,0 0 28 0 0,0 0-64 0 0,0 0-236 0 0,0 0-294 0 0,0 0-210 0 0,0 0-57 0 0,0 0 132 0 0,0 0 132 0 0,0 0 116 0 0,1 12 15 0 0,20 157 1296 0 0,-12-66-1397 0 0,-5 0-1 0 0,-4 0 0 0 0,-13 92-515 0 0,-37 58 89 0 0,17-178 15 0 0,33-75-98 0 0,0-1 0 0 0,0 1 0 0 0,0 0 0 0 0,0 0 0 0 0,0 0 0 0 0,-1 0 0 0 0,1 0 0 0 0,0-1 0 0 0,0 1 0 0 0,0 0 0 0 0,0 0 0 0 0,-1 0 0 0 0,1 0 0 0 0,0 0 0 0 0,0 0 0 0 0,0 0 0 0 0,-1-1 0 0 0,1 1 0 0 0,0 0 0 0 0,0 0 0 0 0,0 0 0 0 0,-1 0 0 0 0,1 0 0 0 0,0 0 0 0 0,0 0 0 0 0,0 0 1 0 0,-1 0-1 0 0,1 0 0 0 0,0 0 0 0 0,0 0 0 0 0,0 0 0 0 0,-1 1 0 0 0,1-1 0 0 0,0 0 0 0 0,0 0 0 0 0,0 0 0 0 0,-1 0-6 0 0,5-25 56 0 0,5 2-87 0 0,2 0-1 0 0,0 0 0 0 0,2 1 1 0 0,0 0-1 0 0,1 1 1 0 0,1 0-1 0 0,1 2 0 0 0,1-1 1 0 0,1 2-1 0 0,0 1 1 0 0,2 0-1 0 0,-1 1 0 0 0,2 1 1 0 0,0 1-1 0 0,1 1 1 0 0,5-1 31 0 0,-19 9-12 0 0,2 1 0 0 0,-1-1 0 0 0,0 2 1 0 0,1 0-1 0 0,0 0 0 0 0,-1 0 0 0 0,1 1 0 0 0,0 1 1 0 0,0 0-1 0 0,1 0 0 0 0,-1 1 0 0 0,0 0 0 0 0,9 1 12 0 0,-17 2 0 0 0,1 0 1 0 0,-1 0-1 0 0,1 0 0 0 0,-1 0 0 0 0,0 0 0 0 0,0 1 0 0 0,-1-1 0 0 0,1 0 0 0 0,-1 1 0 0 0,0-1 1 0 0,1 1-1 0 0,-2 0 0 0 0,1-1 0 0 0,0 1 0 0 0,-1 0 0 0 0,1 0 0 0 0,-1-1 0 0 0,0 1 0 0 0,-1 0 0 0 0,1 0 1 0 0,0 0-1 0 0,-1-1 0 0 0,0 1 0 0 0,0 0 0 0 0,-1 2 0 0 0,-6 12 18 0 0,-1 0 1 0 0,0-1-1 0 0,-1 0 0 0 0,-1-1 0 0 0,0 0 1 0 0,-1 0-1 0 0,-1-1 0 0 0,0-1 1 0 0,-1 0-1 0 0,-1-1 0 0 0,-7 4-18 0 0,17-12 2 0 0,-4 4-2 0 0,0 0 0 0 0,-1-1 0 0 0,0 0 1 0 0,0 0-1 0 0,0-1 0 0 0,-1-1 0 0 0,0 0 0 0 0,-1 0 1 0 0,1-1-1 0 0,-1-1 0 0 0,0 0 0 0 0,0 0 0 0 0,-1-1 1 0 0,1-1-1 0 0,0 0 0 0 0,-1-1 0 0 0,0 0 0 0 0,1-1 1 0 0,-1 0-1 0 0,-1-1 0 0 0,11 0-123 0 0,0 1 0 0 0,-1-1 0 0 0,1-1 0 0 0,0 1 0 0 0,0 0 0 0 0,0-1 0 0 0,1 0 0 0 0,-1 1 1 0 0,0-1-1 0 0,0 0 0 0 0,1 0 0 0 0,0-1 0 0 0,-1 1 0 0 0,1 0 0 0 0,0-1 0 0 0,0 0 0 0 0,0 1 0 0 0,0-1 1 0 0,1 0-1 0 0,-1 0 0 0 0,1 0 0 0 0,0 0 0 0 0,-1 0 0 0 0,1-2 123 0 0,-4-21-5045 0 0,3-2-5126 0 0,2 19 1655 0 0</inkml:trace>
  <inkml:trace contextRef="#ctx0" brushRef="#br0" timeOffset="498.92">740 1 12579 0 0,'0'0'2435'0'0,"0"0"-1420"0"0,0 0-650 0 0,0 0 102 0 0,0 0 346 0 0,0 0 304 0 0,0 0 88 0 0,0 0-191 0 0,0 0-287 0 0,0 0-253 0 0,0 0-144 0 0,0 0-10 0 0,0 0 79 0 0,2 4 82 0 0,8 23-59 0 0,-2 0-1 0 0,-1 1 1 0 0,-1 1-1 0 0,-1-1 1 0 0,-2 1-1 0 0,-1 0 0 0 0,-1-1 1 0 0,-1 1-1 0 0,-4 22-421 0 0,4-50 4 0 0,-5 59 136 0 0,-3 0 0 0 0,-3-1 0 0 0,-2 0 0 0 0,-4 1-140 0 0,3-5 45 0 0,0 2-75 0 0,3 1 0 0 0,2 1 0 0 0,2-1 0 0 0,3 44 30 0 0,4-101-41 0 0,0-1-39 0 0,0 0-51 0 0,0 0-63 0 0,0 0-82 0 0,20-41-3691 0 0,-18 39 3657 0 0,6-14-2870 0 0,-3 6-1870 0 0,0 1-6679 0 0</inkml:trace>
  <inkml:trace contextRef="#ctx0" brushRef="#br0" timeOffset="832.558">827 822 3961 0 0,'0'0'3036'0'0,"0"0"-607"0"0,0 0-235 0 0,0 0-142 0 0,0 0-182 0 0,0 0-159 0 0,0 0-217 0 0,0 0-242 0 0,0 0-223 0 0,0 0-192 0 0,0 0-165 0 0,33 17-120 0 0,103 49-81 0 0,-72-48 105 0 0,-53-20-407 0 0,-2 1-121 0 0,-1 0-1 0 0,1-1 0 0 0,-1 0 1 0 0,0 0-1 0 0,0-1 1 0 0,0 0-1 0 0,0 0 0 0 0,-1-1 1 0 0,1 0-1 0 0,-1-1 1 0 0,0 0-1 0 0,0 0 0 0 0,0 0 1 0 0,-1-1-1 0 0,0 0 1 0 0,0 0-1 0 0,0 0 0 0 0,-1-1 1 0 0,0 0-1 0 0,0 0 1 0 0,-1 0-1 0 0,0-1 0 0 0,0 1 1 0 0,-1-1-1 0 0,0 0 1 0 0,0 0-1 0 0,0-1 0 0 0,-2 1 1 0 0,1 0-1 0 0,-1-1 1 0 0,0 1-1 0 0,0-1 0 0 0,-1 1 1 0 0,0-1-1 0 0,-1-1-47 0 0,1 7-10 0 0,0 0 0 0 0,-1 0-1 0 0,1 0 1 0 0,-1-1 0 0 0,0 1 0 0 0,0 0 0 0 0,0 0-1 0 0,0 0 1 0 0,0 0 0 0 0,-1 1 0 0 0,1-1-1 0 0,-1 0 1 0 0,0 1 0 0 0,0-1 0 0 0,0 1-1 0 0,0-1 1 0 0,0 1 0 0 0,-1 0 0 0 0,1 0-1 0 0,-1 0 1 0 0,1 0 0 0 0,-1 0 0 0 0,0 1 0 0 0,1-1-1 0 0,-1 1 1 0 0,0 0 0 0 0,0-1 0 0 0,0 1-1 0 0,0 1 1 0 0,0-1 0 0 0,-1 0 0 0 0,1 1-1 0 0,0 0 1 0 0,0-1 0 0 0,0 1 10 0 0,-6 0-30 0 0,1 0 0 0 0,-1 0 0 0 0,1 1 0 0 0,-1 0 0 0 0,1 0 0 0 0,0 1 0 0 0,-1 0 0 0 0,1 0 1 0 0,0 1-1 0 0,0 0 0 0 0,1 1 0 0 0,-7 3 30 0 0,2 0-7 0 0,0 1 1 0 0,0 0-1 0 0,1 1 1 0 0,0 0 0 0 0,1 1-1 0 0,0 0 1 0 0,0 0-1 0 0,1 1 1 0 0,1 1 0 0 0,-1-1-1 0 0,2 2 1 0 0,0-1-1 0 0,0 1 1 0 0,1 0 0 0 0,1 0-1 0 0,0 0 1 0 0,1 1-1 0 0,0 0 1 0 0,1 0-1 0 0,1 0 1 0 0,0 4 6 0 0,2-13 1 0 0,1 0 0 0 0,0 0 0 0 0,0-1 0 0 0,0 1 0 0 0,0 0 1 0 0,1-1-1 0 0,0 1 0 0 0,0-1 0 0 0,0 1 0 0 0,1-1 0 0 0,-1 0 0 0 0,1 0 0 0 0,0 0 0 0 0,0 0 0 0 0,0 0 0 0 0,1-1 0 0 0,-1 0 1 0 0,1 1-1 0 0,0-1 0 0 0,0-1 0 0 0,0 1 0 0 0,0-1 0 0 0,1 1 0 0 0,-1-1 0 0 0,1 0 0 0 0,-1-1 0 0 0,5 2-1 0 0,133 24-326 0 0,-131-26-53 0 0,79 2-613 0 0,-34-7-7547 0 0,-45 1-2821 0 0</inkml:trace>
  <inkml:trace contextRef="#ctx0" brushRef="#br0" timeOffset="1404.274">1302 1072 9082 0 0,'0'0'1634'0'0,"0"0"-246"0"0,0 0 247 0 0,0 0 252 0 0,0 0-13 0 0,0 0-159 0 0,0 0-290 0 0,0 0-302 0 0,0 0-252 0 0,0 0-196 0 0,0 0-111 0 0,0 0-70 0 0,0 0-57 0 0,23-17-84 0 0,73-58-55 0 0,-40 16 173 0 0,-45 41-342 0 0,37-68 229 0 0,-39 67-333 0 0,1 0-1 0 0,0 1 0 0 0,1 0 0 0 0,1 0 1 0 0,1 2-1 0 0,1-1 0 0 0,9-7-24 0 0,-31 75-380 0 0,-6 74 396 0 0,14-123-14 0 0,0 0 1 0 0,0 0-1 0 0,0 0 1 0 0,0 0-1 0 0,1 0 1 0 0,-1 0-1 0 0,1 0 0 0 0,-1 0 1 0 0,1-1-1 0 0,-1 1 1 0 0,1 0-1 0 0,0 0 1 0 0,0 0-1 0 0,0-1 0 0 0,0 1 1 0 0,0 0-1 0 0,0-1 1 0 0,0 1-1 0 0,1-1 1 0 0,-1 1-1 0 0,1-1 0 0 0,-1 0 1 0 0,1 0-1 0 0,-1 1 1 0 0,1-1-1 0 0,0 0 1 0 0,-1 0-1 0 0,1-1 0 0 0,0 1 1 0 0,0 0-1 0 0,0-1 1 0 0,0 1-1 0 0,0-1 1 0 0,0 1-1 0 0,-1-1 0 0 0,1 0 1 0 0,0 0-1 0 0,0 0 1 0 0,2 0-3 0 0,74-25 270 0 0,129-169-48 0 0,-129 130-236 0 0,-77 114 284 0 0,-22 112 259 0 0,20-131-484 0 0,16 121 2 0 0,-14-147-737 0 0,6 14 1764 0 0,-6-14-3738 0 0,0-1-3440 0 0,-1-4-5889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340 481 0 0 0,'-107'-58'0'0'0,"69"57"0"0"0,34 1 0 0 0</inkml:trace>
  <inkml:trace contextRef="#ctx0" brushRef="#br0" timeOffset="831.478">9 426 0 0 0,'0'0'297'0'0,"0"0"902"0"0,0 0 336 0 0,0 0-46 0 0,0 0-225 0 0,0 0-288 0 0,0 0-273 0 0,0 0-155 0 0,0 0-12 0 0,-3 0 47 0 0,3 1-472 0 0,-1-1 0 0 0,1 1 0 0 0,-1-1 0 0 0,1 1 0 0 0,0-1 0 0 0,-1 1 0 0 0,1 0 0 0 0,0-1 0 0 0,-1 1 0 0 0,1-1 0 0 0,0 1 0 0 0,0 0 0 0 0,-1-1 0 0 0,1 1 0 0 0,0 0 0 0 0,0-1 1 0 0,0 1-1 0 0,0 0 0 0 0,0-1 0 0 0,0 1 0 0 0,0 0 0 0 0,0-1 0 0 0,0 1 0 0 0,0 0 0 0 0,0-1 0 0 0,1 1 0 0 0,-1 0 0 0 0,0-1 0 0 0,0 1 0 0 0,1-1 0 0 0,-1 1 0 0 0,0 0 0 0 0,1-1 0 0 0,-1 1 0 0 0,1-1 0 0 0,-1 1 0 0 0,0-1 0 0 0,1 1 0 0 0,-1-1 0 0 0,1 0 0 0 0,-1 1 0 0 0,1-1 0 0 0,0 1 0 0 0,-1-1 0 0 0,1 0 1 0 0,-1 0-1 0 0,1 1 0 0 0,0-1 0 0 0,-1 0 0 0 0,1 0 0 0 0,0 0 0 0 0,-1 0 0 0 0,1 1 0 0 0,0-1 0 0 0,-1 0 0 0 0,1 0 0 0 0,0 0 0 0 0,-1-1 0 0 0,1 1 0 0 0,0 0 0 0 0,-1 0 0 0 0,1 0 0 0 0,0 0 0 0 0,-1-1 0 0 0,1 1 0 0 0,0 0-111 0 0,5 2 298 0 0,0 0 1 0 0,0 0-1 0 0,0-1 0 0 0,0 0 0 0 0,0 0 0 0 0,0 0 0 0 0,0-1 1 0 0,1 0-1 0 0,-1 0 0 0 0,0 0 0 0 0,0-1 0 0 0,1 0 0 0 0,-1 0 1 0 0,0-1-1 0 0,0 1-298 0 0,11-5 286 0 0,-1-1 0 0 0,0 0 0 0 0,-1-1 0 0 0,0-1 0 0 0,0 0 0 0 0,0-1 0 0 0,10-10-286 0 0,-7 4 112 0 0,0-1 0 0 0,-2-1-1 0 0,0 0 1 0 0,-1-1 0 0 0,0-1 0 0 0,-2-1 0 0 0,0 0-1 0 0,-2 0 1 0 0,0-1 0 0 0,-2-1 0 0 0,0 1 0 0 0,-1-2 0 0 0,1-11-112 0 0,-5-8 336 0 0,-4 42-227 0 0,0 1-16 0 0,0 0-6 0 0,0 0-10 0 0,0 0-27 0 0,0 0-52 0 0,0 0-27 0 0,-7 27-112 0 0,-4 24 206 0 0,3 0 0 0 0,1 1 0 0 0,3 0 0 0 0,2 0 0 0 0,3 0 0 0 0,6 49-65 0 0,-1-3 201 0 0,-4 1 0 0 0,-9 73-201 0 0,7-155 21 0 0,-1 1-1 0 0,0 0 1 0 0,-2-1 0 0 0,0 1 0 0 0,-1-1-1 0 0,0 0 1 0 0,-2 0 0 0 0,0 0 0 0 0,-1-1-1 0 0,0 0 1 0 0,-2 0 0 0 0,0-1 0 0 0,0 0-1 0 0,-1-1 1 0 0,-1 0 0 0 0,-1 0 0 0 0,0-1-1 0 0,-8 6-20 0 0,20-18 12 0 0,-1 0 0 0 0,0 0-1 0 0,1-1 1 0 0,-1 1 0 0 0,0 0 0 0 0,0-1-1 0 0,0 1 1 0 0,0-1 0 0 0,1 1-1 0 0,-1-1 1 0 0,0 1 0 0 0,0-1 0 0 0,0 0-1 0 0,0 0 1 0 0,0 1 0 0 0,0-1-1 0 0,0 0 1 0 0,0 0 0 0 0,0 0 0 0 0,0 0-1 0 0,0 0 1 0 0,0 0 0 0 0,0 0-1 0 0,0 0 1 0 0,0 0 0 0 0,0-1 0 0 0,0 1-1 0 0,0 0 1 0 0,0-1 0 0 0,0 1 0 0 0,0 0-1 0 0,0-1 1 0 0,1 1 0 0 0,-1-1-1 0 0,0 0 1 0 0,0 1 0 0 0,0-1 0 0 0,1 0-1 0 0,-1 1 1 0 0,0-1 0 0 0,1 0-1 0 0,-1 0 1 0 0,0 0 0 0 0,1 1 0 0 0,-1-1-1 0 0,1 0 1 0 0,0 0 0 0 0,-1 0-1 0 0,1 0 1 0 0,0 0 0 0 0,-1 0 0 0 0,1 0-1 0 0,0 0 1 0 0,0-1-12 0 0,-3-63-36 0 0,3 52 47 0 0,3-40-24 0 0,2 0-1 0 0,3 0 0 0 0,2 0 0 0 0,2 1 0 0 0,2 0 1 0 0,3 2-1 0 0,1-1 0 0 0,3 2 0 0 0,2 1 0 0 0,3 1 0 0 0,1 1 1 0 0,2 1-1 0 0,2 1 0 0 0,3 0 14 0 0,-11 17-11 0 0,0 0 1 0 0,2 2-1 0 0,1 1 0 0 0,0 0 1 0 0,2 2-1 0 0,1 2 0 0 0,0 0 1 0 0,2 2-1 0 0,5-2 11 0 0,-24 15 3 0 0,0 0-1 0 0,0 1 1 0 0,0 1-1 0 0,0-1 1 0 0,1 2 0 0 0,0 0-1 0 0,-1 0 1 0 0,1 2-1 0 0,4-1-2 0 0,-14 1-1 0 0,1 0-1 0 0,-1 0 0 0 0,0 0 1 0 0,1 1-1 0 0,-1-1 0 0 0,1 1 1 0 0,-1 0-1 0 0,0 0 0 0 0,1 0 1 0 0,-1 1-1 0 0,0-1 0 0 0,0 1 1 0 0,0-1-1 0 0,0 1 0 0 0,0 0 1 0 0,-1 0-1 0 0,1 1 0 0 0,0-1 1 0 0,-1 0-1 0 0,0 1 0 0 0,1-1 1 0 0,-1 1-1 0 0,0 0 1 0 0,-1 0-1 0 0,1 0 0 0 0,0 0 1 0 0,-1 0-1 0 0,1 0 0 0 0,-1 0 1 0 0,0 1-1 0 0,0-1 0 0 0,-1 0 1 0 0,1 1-1 0 0,0-1 0 0 0,-1 2 2 0 0,1 7 15 0 0,-1-1-1 0 0,-1 1 0 0 0,0-1 0 0 0,0 1 1 0 0,-1-1-1 0 0,-1 1 0 0 0,0-1 1 0 0,0 0-1 0 0,-1 0 0 0 0,0 0 0 0 0,-1-1 1 0 0,0 0-1 0 0,-1 0 0 0 0,0 0 0 0 0,-1 0 1 0 0,0-1-1 0 0,-1 1-14 0 0,-8 12 15 0 0,0-2 1 0 0,-1 0-1 0 0,-1-1 0 0 0,-1 0 1 0 0,0-2-1 0 0,-1 0 0 0 0,-1-1 1 0 0,-1-2-1 0 0,0 0 0 0 0,-1-1 1 0 0,0-1-1 0 0,-1-1 0 0 0,-1-1 1 0 0,-22 5-16 0 0,40-13-39 0 0,0 0 1 0 0,-1-1 0 0 0,1 0 0 0 0,0-1-1 0 0,-1 1 1 0 0,1-1 0 0 0,0-1 0 0 0,-1 1-1 0 0,1-1 1 0 0,0 0 0 0 0,0-1 0 0 0,0 0-1 0 0,0 0 1 0 0,-2-2 38 0 0,7 3-264 0 0,-1 0 0 0 0,1-1 0 0 0,0 1 0 0 0,0-1 0 0 0,-1 0 0 0 0,1 0 0 0 0,1 0 0 0 0,-1 0 0 0 0,0 0 0 0 0,0 0 0 0 0,1 0 0 0 0,-1-1 0 0 0,1 1 0 0 0,0-1 0 0 0,0 1 0 0 0,0-1 0 0 0,0 1 0 0 0,0-1 0 0 0,0 0 0 0 0,1 1 0 0 0,-1-1 0 0 0,1 0 0 0 0,0 1 0 0 0,0-1 0 0 0,0-1 264 0 0,0-7-5523 0 0,2 3-5859 0 0</inkml:trace>
  <inkml:trace contextRef="#ctx0" brushRef="#br0" timeOffset="1453.905">854 603 8514 0 0,'0'0'936'0'0,"0"0"-285"0"0,0 0 266 0 0,0 0 452 0 0,0 0 206 0 0,0 0-58 0 0,0 0-255 0 0,0 0-241 0 0,0 0-188 0 0,0 0-113 0 0,32-14-68 0 0,101-42-69 0 0,-53 7 518 0 0,-63 32-797 0 0,1 0-175 0 0,-1 0 0 0 0,0-2 0 0 0,-1 0 0 0 0,-1-1-1 0 0,-1 0 1 0 0,0-1 0 0 0,-2-1 0 0 0,0 0 0 0 0,-2 0-1 0 0,-1-1 1 0 0,0-1 0 0 0,-2 1 0 0 0,0-1 0 0 0,-2-1 0 0 0,-1 1-1 0 0,0-1 1 0 0,-2-17-129 0 0,-2 40-11 0 0,0-1 1 0 0,-1 0-1 0 0,1 1 0 0 0,-1-1 0 0 0,0 0 0 0 0,1 1 1 0 0,-1-1-1 0 0,-1 1 0 0 0,1 0 0 0 0,0-1 0 0 0,-1 1 1 0 0,1 0-1 0 0,-1 0 0 0 0,1-1 0 0 0,-1 1 1 0 0,0 1-1 0 0,0-1 0 0 0,0 0 0 0 0,0 0 0 0 0,-1 1 1 0 0,1-1-1 0 0,0 1 0 0 0,0 0 0 0 0,-1 0 0 0 0,1-1 1 0 0,-1 2-1 0 0,0-1 0 0 0,1 0 0 0 0,-1 0 0 0 0,1 1 1 0 0,-1 0-1 0 0,0-1 0 0 0,1 1 0 0 0,-1 0 0 0 0,0 0 1 0 0,0 0-1 0 0,1 1 0 0 0,-1-1 0 0 0,1 1 1 0 0,-1-1-1 0 0,0 1 0 0 0,1 0 0 0 0,-1 0 0 0 0,1 0 1 0 0,-1 1-1 0 0,1-1 0 0 0,0 0 0 0 0,0 1 0 0 0,-1-1 1 0 0,1 1-1 0 0,0 0 0 0 0,0 0 0 0 0,1 0 0 0 0,-1 0 1 0 0,0 0 10 0 0,-2 3-4 0 0,-1 0 0 0 0,1 1-1 0 0,0-1 1 0 0,0 1 0 0 0,1 0 0 0 0,0 0 0 0 0,0 0 0 0 0,0 0 0 0 0,1 1 0 0 0,0-1 0 0 0,0 1 0 0 0,0-1 0 0 0,1 1 0 0 0,0 0 0 0 0,1 0 0 0 0,-1-1 0 0 0,1 1-1 0 0,1 0 1 0 0,-1 3 4 0 0,3-5 13 0 0,0-1 0 0 0,0 1-1 0 0,1 0 1 0 0,-1-1 0 0 0,1 0-1 0 0,0 0 1 0 0,0 0 0 0 0,1 0-1 0 0,-1-1 1 0 0,1 0 0 0 0,-1 0-1 0 0,1 0 1 0 0,0 0-1 0 0,0-1 1 0 0,0 1 0 0 0,1-1-1 0 0,-1-1 1 0 0,0 1 0 0 0,1-1-1 0 0,-1 0 1 0 0,1 0 0 0 0,0-1-1 0 0,3 1-12 0 0,5 2 19 0 0,147 29 377 0 0,-158-30-377 0 0,0-1 0 0 0,-1 1 0 0 0,1-1 0 0 0,0 1 0 0 0,-1 0 0 0 0,1 0 0 0 0,-1 0 0 0 0,0 0 1 0 0,0 0-1 0 0,0 0 0 0 0,0 1 0 0 0,0-1 0 0 0,0 1 0 0 0,-1-1 0 0 0,1 1 0 0 0,-1 0 0 0 0,0-1 0 0 0,1 1 0 0 0,-1 0 0 0 0,-1 0 1 0 0,1 0-1 0 0,0 0 0 0 0,-1 0 0 0 0,1 0 0 0 0,-1 0 0 0 0,0 0 0 0 0,0 0 0 0 0,0 0 0 0 0,-1 0 0 0 0,1 1 0 0 0,-1-1 1 0 0,1 0-1 0 0,-1-1 0 0 0,0 1 0 0 0,0 0 0 0 0,-1 0 0 0 0,1 0 0 0 0,0 0 0 0 0,-1-1 0 0 0,0 1 0 0 0,1-1 0 0 0,-2 2-19 0 0,-37 49 242 0 0,29-42-271 0 0,1 2-1 0 0,1-1 1 0 0,0 1 0 0 0,0 1-1 0 0,2-1 1 0 0,0 1-1 0 0,0 1 1 0 0,-1 6 29 0 0,7-20-88 0 0,1 0 0 0 0,0 0 1 0 0,-1 0-1 0 0,1-1 0 0 0,0 1 0 0 0,0 0 0 0 0,0 0 0 0 0,0 0 1 0 0,0 0-1 0 0,0-1 0 0 0,0 1 0 0 0,0 0 0 0 0,0 0 0 0 0,0 0 1 0 0,0 0-1 0 0,0-1 0 0 0,1 1 0 0 0,-1 0 0 0 0,0 0 0 0 0,1 0 1 0 0,-1-1-1 0 0,0 1 0 0 0,1 0 0 0 0,-1-1 0 0 0,1 1 0 0 0,-1 0 1 0 0,1-1-1 0 0,0 1 0 0 0,-1 0 0 0 0,1-1 0 0 0,0 1 1 0 0,-1-1-1 0 0,1 1 0 0 0,0-1 0 0 0,-1 0 0 0 0,1 1 0 0 0,0-1 1 0 0,0 0-1 0 0,0 1 0 0 0,-1-1 0 0 0,1 0 0 0 0,0 0 0 0 0,0 0 1 0 0,0 0-1 0 0,0 0 0 0 0,-1 0 0 0 0,1 0 0 0 0,0 0 0 0 0,0 0 1 0 0,0 0-1 0 0,0 0 88 0 0,29-9-9228 0 0,-20 5-1533 0 0</inkml:trace>
  <inkml:trace contextRef="#ctx0" brushRef="#br0" timeOffset="1767.971">1769 264 2256 0 0,'0'0'3069'0'0,"0"0"-1032"0"0,0 0-465 0 0,0 0-36 0 0,0 0 17 0 0,0 0-57 0 0,0 0-228 0 0,0 0-274 0 0,0 0-238 0 0,-23 32-189 0 0,-66 98-95 0 0,87-128-448 0 0,0-1 1 0 0,0 1-1 0 0,0 0 1 0 0,1-1-1 0 0,-1 1 1 0 0,1 0-1 0 0,-1 0 1 0 0,1 0 0 0 0,0 0-1 0 0,-1 0 1 0 0,1 0-1 0 0,0 0 1 0 0,0 0-1 0 0,1 1 1 0 0,-1-1-1 0 0,0 0 1 0 0,1 1-1 0 0,0-1 1 0 0,-1 0-1 0 0,1 1 1 0 0,0-1-1 0 0,0 0 1 0 0,0 1-1 0 0,0-1 1 0 0,1 1-1 0 0,-1-1 1 0 0,1 1-25 0 0,2 3 118 0 0,1-1 35 0 0,0 0 0 0 0,0 0 0 0 0,1 0 0 0 0,0 0 0 0 0,0-1 0 0 0,1 1 0 0 0,-1-1 0 0 0,1-1 0 0 0,-1 1 0 0 0,1-1 0 0 0,1 0 0 0 0,-1 0 1 0 0,0-1-1 0 0,1 1 0 0 0,-1-1 0 0 0,1-1 0 0 0,-1 0 0 0 0,1 0 0 0 0,0 0 0 0 0,0 0 0 0 0,-1-1 0 0 0,1 0 0 0 0,0-1 0 0 0,0 0 0 0 0,3 0-153 0 0,-3-1 62 0 0,1 0 0 0 0,-1-1-1 0 0,0 0 1 0 0,0 0 0 0 0,0 0 0 0 0,0-1 0 0 0,-1 0-1 0 0,1 0 1 0 0,-1-1 0 0 0,0 0 0 0 0,0 0 0 0 0,-1 0-1 0 0,1-1 1 0 0,-1 0 0 0 0,-1 0 0 0 0,1 0 0 0 0,-1 0-1 0 0,0-1 1 0 0,0 0 0 0 0,-1 0 0 0 0,0 0-1 0 0,0 0 1 0 0,-1 0 0 0 0,0-1 0 0 0,0 1 0 0 0,0-1-1 0 0,-1 1 1 0 0,0-1 0 0 0,-1 0 0 0 0,0 1 0 0 0,0-1-1 0 0,-1 0 1 0 0,1 1 0 0 0,-2-1 0 0 0,1 0 0 0 0,-2-2-62 0 0,1 4-178 0 0,0 1-1 0 0,0-1 1 0 0,-1 1 0 0 0,0 0 0 0 0,0-1 0 0 0,0 1 0 0 0,-1 1 0 0 0,0-1 0 0 0,0 0 0 0 0,0 1 0 0 0,0 0 0 0 0,-1 0 0 0 0,0 0 0 0 0,1 0 0 0 0,-1 1 0 0 0,-1 0 0 0 0,1 0 0 0 0,0 0 0 0 0,-1 1 0 0 0,1 0 0 0 0,-1 0 0 0 0,0 0 0 0 0,0 1 0 0 0,-2-1 178 0 0,-8-2-4601 0 0,7 1-5859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1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 0 0 0,'0'0'1195'0'0,"0"0"393"0"0,0 0 66 0 0,0 0-159 0 0,0 0-245 0 0,0 0-205 0 0,0 0-94 0 0,0 0-7 0 0,4-1 35 0 0,11-1 16 0 0,-12 1-12 0 0,-3 1-27 0 0,0 0-38 0 0,0 0-24 0 0,-18 4 2994 0 0,-70 33-3612 0 0,87-37-267 0 0,0 1 1 0 0,0-1-1 0 0,0 0 0 0 0,0 0 1 0 0,0 1-1 0 0,0-1 0 0 0,0 0 1 0 0,0 1-1 0 0,0-1 0 0 0,0 1 1 0 0,0-1-1 0 0,0 1 0 0 0,1 0 1 0 0,-1-1-1 0 0,0 1 0 0 0,0 0 1 0 0,1 0-1 0 0,-1-1 0 0 0,0 1 1 0 0,1 0-1 0 0,-1 0 0 0 0,1 0 1 0 0,-1 0-1 0 0,1 0 0 0 0,0 0 1 0 0,-1 0-1 0 0,1 0 0 0 0,0 0 1 0 0,-1 0-1 0 0,1 0 0 0 0,0 0 1 0 0,0 0-1 0 0,0 0 0 0 0,0 0 1 0 0,0 0-1 0 0,0 0 0 0 0,0 0 1 0 0,1 0-1 0 0,-1 0 0 0 0,0 0 1 0 0,0 0-1 0 0,1 0 0 0 0,-1 0 1 0 0,1 0-1 0 0,-1 0 0 0 0,1 0 1 0 0,-1-1-1 0 0,1 1 0 0 0,0 0 1 0 0,-1 0-1 0 0,1 0 0 0 0,0-1 1 0 0,-1 1-1 0 0,1 0 0 0 0,0-1 1 0 0,0 1-1 0 0,0-1 0 0 0,0 1 1 0 0,0-1-1 0 0,0 1 0 0 0,0-1 1 0 0,0 0-1 0 0,0 1 0 0 0,0-1 1 0 0,0 0-1 0 0,0 0 0 0 0,0 1-9 0 0,23-1 606 0 0,-17 1-483 0 0,0 0 1 0 0,-1 0-1 0 0,1-1 1 0 0,0 0-1 0 0,-1 0 0 0 0,1-1 1 0 0,0 1-1 0 0,-1-1 0 0 0,1-1 1 0 0,-1 0-1 0 0,1 0 1 0 0,-1 0-1 0 0,0 0 0 0 0,0-1 1 0 0,0 0-1 0 0,0 0 1 0 0,0-1-1 0 0,0 0 0 0 0,3-4-123 0 0,-8 7 27 0 0,0 0 0 0 0,0 0 0 0 0,0 0 0 0 0,-1 0 0 0 0,1 0 0 0 0,0 0 0 0 0,-1 0 0 0 0,1-1 0 0 0,-1 1 0 0 0,1 0 0 0 0,-1 0 0 0 0,0-1 0 0 0,1 1 0 0 0,-1 0 0 0 0,0-1 0 0 0,0 1 0 0 0,0 0 0 0 0,0-1 0 0 0,0 1 0 0 0,0 0 0 0 0,0-1 0 0 0,-1 1 0 0 0,1 0 0 0 0,0 0 0 0 0,-1-1 0 0 0,1 1 0 0 0,-1 0 0 0 0,0 0 0 0 0,1-1 0 0 0,-1 1 0 0 0,0 0 0 0 0,1 0 0 0 0,-1 0 0 0 0,0 0 0 0 0,0 0 0 0 0,0 0 0 0 0,0 0 0 0 0,0 1 0 0 0,0-1 0 0 0,0 0 0 0 0,0 0 0 0 0,-1 1 0 0 0,1-1 0 0 0,0 1 0 0 0,0-1 0 0 0,-1 1 0 0 0,1-1-1 0 0,0 1 1 0 0,0 0 0 0 0,-1 0 0 0 0,1 0 0 0 0,0-1 0 0 0,-1 1 0 0 0,1 0 0 0 0,0 1 0 0 0,-2-1-27 0 0,-6 0-29 0 0,1 0-1 0 0,-1 1 0 0 0,0 0 1 0 0,0 0-1 0 0,0 1 0 0 0,1 0 0 0 0,-1 1 1 0 0,1 0-1 0 0,-1 0 0 0 0,1 1 1 0 0,-1 0 29 0 0,-1 5-182 0 0,43-9 540 0 0,-18 0-643 0 0,7 0 506 0 0,-14 0-4132 0 0,-1 0-3713 0 0,-5 0-4524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2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0 0 0,'0'0'1084'0'0,"0"0"665"0"0,0 0 307 0 0,0 0-34 0 0,0 0-208 0 0,0 0-194 0 0,0 0-177 0 0,0 0-96 0 0,0 0-44 0 0,0 0-72 0 0,0 0-91 0 0,6 16 4843 0 0,-27 11-4358 0 0,-6 26-1067 0 0,29-51-528 0 0,0-1 1 0 0,1 1 0 0 0,-1-1-1 0 0,0 1 1 0 0,1-1 0 0 0,-1 0-1 0 0,0 0 1 0 0,1 0 0 0 0,0-1-1 0 0,-1 1 1 0 0,1-1 0 0 0,-1 1-1 0 0,1-1 1 0 0,0 0-1 0 0,-1 0 1 0 0,1 0 0 0 0,0 0-1 0 0,-1 0 1 0 0,1-1 0 0 0,0 1-1 0 0,1-1-30 0 0,5 0 67 0 0,-4 1-19 0 0,0-1-1 0 0,0 0 0 0 0,0 0 0 0 0,0-1 0 0 0,0 1 0 0 0,0-1 0 0 0,-1 0 0 0 0,1 0 0 0 0,0-1 0 0 0,-1 0 0 0 0,0 1 0 0 0,1-1 0 0 0,-1-1 0 0 0,-1 1 0 0 0,2-2-47 0 0,-2 3 45 0 0,-3 2-40 0 0,1-1-1 0 0,-1 1 0 0 0,1-1 0 0 0,-1 1 0 0 0,0-1 0 0 0,1 1 1 0 0,-1-1-1 0 0,1 1 0 0 0,-1-1 0 0 0,0 0 0 0 0,0 1 1 0 0,1-1-1 0 0,-1 0 0 0 0,0 1 0 0 0,0-1 0 0 0,0 0 0 0 0,0 1 1 0 0,0-1-1 0 0,0 0 0 0 0,0 0 0 0 0,0 1 0 0 0,0-1 1 0 0,0 0-1 0 0,0 1 0 0 0,0-1 0 0 0,-1 0 0 0 0,1 1 0 0 0,0-1 1 0 0,0 0-1 0 0,-1 1 0 0 0,1-1 0 0 0,-1 1 0 0 0,1-1 1 0 0,0 1-1 0 0,-1-1 0 0 0,1 1 0 0 0,-1-1 0 0 0,1 1 0 0 0,-1-1 1 0 0,1 1-1 0 0,-1-1 0 0 0,1 1 0 0 0,-1 0 0 0 0,0-1 1 0 0,1 1-1 0 0,-1 0 0 0 0,0-1 0 0 0,1 1 0 0 0,-1 0 1 0 0,0 0-1 0 0,1 0 0 0 0,-1 0 0 0 0,0 0 0 0 0,1 0 0 0 0,-1 0 1 0 0,0 0-1 0 0,1 0 0 0 0,-1 0 0 0 0,0 0 0 0 0,1 0 1 0 0,-1 0-1 0 0,0 0 0 0 0,1 1 0 0 0,-1-1 0 0 0,0 0 0 0 0,1 1-4 0 0,-7-2-11 0 0,0 1-1 0 0,0 0 1 0 0,0 0-1 0 0,0 0 0 0 0,0 1 1 0 0,1 0-1 0 0,-1 1 0 0 0,0 0 1 0 0,0 0-1 0 0,1 0 1 0 0,0 1-1 0 0,-1 0 0 0 0,1 0 1 0 0,0 0-1 0 0,0 1 1 0 0,1 0-1 0 0,-4 3 12 0 0,8-6 3 0 0,1 0 0 0 0,0 0 0 0 0,-1 0-1 0 0,1 1 1 0 0,0-1 0 0 0,0 0 0 0 0,0 0 0 0 0,0 0 0 0 0,0 0 0 0 0,0 1 0 0 0,0-1-1 0 0,1 0 1 0 0,-1 0 0 0 0,0 0 0 0 0,1 0 0 0 0,-1 0 0 0 0,1 0 0 0 0,-1 0 0 0 0,1 1-1 0 0,-1-1 1 0 0,1 0 0 0 0,0-1 0 0 0,-1 1 0 0 0,1 0 0 0 0,0 0 0 0 0,0 0 0 0 0,0 0-1 0 0,0-1 1 0 0,-1 1 0 0 0,1 0 0 0 0,0-1 0 0 0,0 1 0 0 0,1-1 0 0 0,-1 1-1 0 0,0-1 1 0 0,0 1 0 0 0,0-1 0 0 0,0 0 0 0 0,0 1 0 0 0,0-1 0 0 0,1 0 0 0 0,-1 0-1 0 0,0 0 1 0 0,0 0 0 0 0,0 0 0 0 0,0 0 0 0 0,1 0 0 0 0,-1-1 0 0 0,0 1 0 0 0,0 0-1 0 0,0-1 1 0 0,0 1 0 0 0,0 0 0 0 0,0-1 0 0 0,1 0-3 0 0,8 2 69 0 0,-6 0-42 0 0,0-1 0 0 0,1 1 0 0 0,-1-1 0 0 0,1 0-1 0 0,-1 0 1 0 0,0 0 0 0 0,1-1 0 0 0,-1 1 0 0 0,0-1 0 0 0,1 0 0 0 0,-1-1 0 0 0,0 1 0 0 0,0-1 0 0 0,0 1 0 0 0,0-1 0 0 0,0 0 0 0 0,0-1 0 0 0,-1 1 0 0 0,3-3-27 0 0,-6 4 8 0 0,0 0 1 0 0,-1 0-1 0 0,1 1 1 0 0,0-1 0 0 0,-1 0-1 0 0,1 0 1 0 0,-1 0-1 0 0,1 0 1 0 0,-1 1-1 0 0,1-1 1 0 0,-1 0 0 0 0,0 1-1 0 0,0-1 1 0 0,1 0-1 0 0,-1 1 1 0 0,0-1-1 0 0,0 1 1 0 0,1-1-1 0 0,-1 1 1 0 0,0-1 0 0 0,0 1-1 0 0,0 0 1 0 0,0-1-1 0 0,0 1 1 0 0,0 0-1 0 0,0 0 1 0 0,0 0-1 0 0,0 0 1 0 0,1 0 0 0 0,-1 0-1 0 0,0 0 1 0 0,0 0-1 0 0,0 0 1 0 0,0 0-1 0 0,0 0 1 0 0,-1 1-9 0 0,-59 2-362 0 0,58 0 145 0 0,4-2-8682 0 0,1-1-2856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50 122 0 0 0,'0'0'1614'0'0,"0"0"623"0"0,0 0 227 0 0,0 0-157 0 0,0 0-304 0 0,0 0-233 0 0,0 0-222 0 0,0 0-173 0 0,0 0-137 0 0,-2-19-130 0 0,-1-5-673 0 0,-2-13-35 0 0,4-4 3995 0 0,0 238-142 0 0,-16 265-3086 0 0,2-279-1046 0 0,13-149-149 0 0,2-34 10 0 0,0 0-8 0 0,0 0-12 0 0,0 0-8 0 0,-3-17-3366 0 0,3 5-5524 0 0,0 8-2794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1560 0 0,'0'0'1743'0'0,"0"0"-602"0"0,0 0-361 0 0,0 0-87 0 0,0 0 45 0 0,0 0 187 0 0,0 0 197 0 0,0 0 122 0 0,0 0 18 0 0,0 0-158 0 0,0 0-160 0 0,0 0-110 0 0,0 0-67 0 0,15 0-61 0 0,112 4 1730 0 0,309 0 2823 0 0,-422-16-6504 0 0,-15 9-8907 0 0,1 3-677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45 384 0 0,'0'0'1115'0'0,"0"0"15"0"0,0 0 223 0 0,0 0 442 0 0,0 0 363 0 0,0 0 105 0 0,0 0-222 0 0,0 0-389 0 0,0 0-409 0 0,0 0-318 0 0,0 0-200 0 0,0 0-119 0 0,0 0-48 0 0,39 3 3895 0 0,202-31-664 0 0,-43 9-2888 0 0,-197 19-886 0 0,-1 0 9 0 0,0 0-8 0 0,0 0 12 0 0,0 0 10 0 0,0 0 24 0 0,0 0-9 0 0,0 0 2 0 0,0 0-6 0 0,0 0-26 0 0,-23 0-2002 0 0,-29 20-2737 0 0,33-8-3040 0 0,11-8-3455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7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4233 0 0,'0'0'3134'0'0,"0"0"-1148"0"0,0 0-571 0 0,0 0 40 0 0,0 0 186 0 0,0 0 94 0 0,0 0-161 0 0,0 0-379 0 0,0 0-391 0 0,0 0-280 0 0,0 0-138 0 0,0 0-65 0 0,0 0-20 0 0,18 14 1253 0 0,0-10-1142 0 0,-1 0-1 0 0,1-2 0 0 0,0 0 1 0 0,0 0-1 0 0,0-2 1 0 0,0 0-1 0 0,0-1 0 0 0,0-1 1 0 0,0-1-1 0 0,0-1 1 0 0,-1 0-1 0 0,7-3-411 0 0,181-43 248 0 0,-201 47-723 0 0,-7-2-12402 0 0,1 5 354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43 328 0 0 0,'0'0'1403'0'0,"0"0"427"0"0,0 0 71 0 0,0 0-162 0 0,0 0-152 0 0,0 0-130 0 0,0 0-128 0 0,0 0-107 0 0,1-5-62 0 0,3-14-60 0 0,-3 14 5 0 0,-1 5-21 0 0,0 0-83 0 0,0 0-115 0 0,0 0-107 0 0,0 0-120 0 0,0 0-95 0 0,0 0-31 0 0,0 0-77 0 0,0 0-58 0 0,0 0-37 0 0,0 26 970 0 0,14 121 149 0 0,-26 156-475 0 0,-9 1-601 0 0,-8-128-159 0 0,28-158-219 0 0,2-29-925 0 0,1-10-902 0 0,1 7-4675 0 0,-1 6-5312 0 0</inkml:trace>
  <inkml:trace contextRef="#ctx0" brushRef="#br0" timeOffset="2653.981">334 571 0 0 0,'0'0'872'0'0,"0"0"98"0"0,0 0 167 0 0,0 0 105 0 0,0 0 21 0 0,0 0 40 0 0,0 0-110 0 0,0 0-40 0 0,-5-5 20 0 0,-14-17-42 0 0,13 13 5850 0 0,6 0-3355 0 0,9-5-1833 0 0,-8 14-1678 0 0,-1 0 9 0 0,0 0-5 0 0,0 0-15 0 0,0 0-14 0 0,0 0-7 0 0,0 0-18 0 0,0 0 10 0 0,0 0-4 0 0,0 0-10 0 0,0 0 3 0 0,0 0-19 0 0,4 16 223 0 0,43 130 962 0 0,25 192-466 0 0,-20-171-681 0 0,-48-159-6 0 0,-4-8-47 0 0,0 0-1 0 0,0 0 1 0 0,0-1 0 0 0,1 1-1 0 0,-1 0 1 0 0,0-1-1 0 0,0 1 1 0 0,0 0 0 0 0,0 0-1 0 0,1-1 1 0 0,-1 1 0 0 0,0 0-1 0 0,0 0 1 0 0,1 0-1 0 0,-1-1 1 0 0,0 1 0 0 0,0 0-1 0 0,1 0 1 0 0,-1 0-1 0 0,0 0 1 0 0,1 0 0 0 0,-1-1-1 0 0,0 1 1 0 0,1 0 0 0 0,-1 0-1 0 0,0 0 1 0 0,1 0-1 0 0,-1 0 1 0 0,0 0 0 0 0,0 0-1 0 0,1 0 1 0 0,-1 0-1 0 0,0 0 1 0 0,1 0-30 0 0,14-84 36 0 0,45-171-4 0 0,-45 186-41 0 0,3 1 0 0 0,3 0 0 0 0,19-40 9 0 0,-3 25 6 0 0,-41 89 90 0 0,4-6-88 0 0,0 0-18 0 0,0 0 5 0 0,0 0 16 0 0,0 0-1 0 0,-20 0-6320 0 0,18 0 5299 0 0,-5 1-10249 0 0,3 2 1402 0 0</inkml:trace>
  <inkml:trace contextRef="#ctx0" brushRef="#br0" timeOffset="3801.241">281 233 0 0 0,'0'0'744'0'0,"0"0"98"0"0,0 0 62 0 0,0 0 149 0 0,0 0 129 0 0,0 0 180 0 0,-10-1 125 0 0,-30-1 482 0 0,25 1 2064 0 0,7 1 4440 0 0,204 0-5437 0 0,1-4-2231 0 0,-94 40-576 0 0,-143-93 2154 0 0,-74-106-2102 0 0,95 123-306 0 0,19 40 4 0 0,0 0 2 0 0,0 0-44 0 0,0 0-78 0 0,0 0-70 0 0,54 14-3693 0 0,-33-3-3409 0 0,-11-3-5052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2 318 1816 0 0,'0'0'1934'0'0,"0"0"-117"0"0,0 0-57 0 0,0 0 43 0 0,0 0-3 0 0,0 0-102 0 0,0 0-226 0 0,0 0-305 0 0,0 0-287 0 0,0 0-237 0 0,0 0-171 0 0,0 0-89 0 0,0 0-45 0 0,-1-8 1020 0 0,41 11 991 0 0,-32-2-2146 0 0,0 0 0 0 0,-1 0 0 0 0,1-1 0 0 0,0 0 0 0 0,0 0 0 0 0,0-1-1 0 0,-1 0 1 0 0,1 0 0 0 0,0-1 0 0 0,-1 0 0 0 0,1 0 0 0 0,-1-1 0 0 0,3-1-203 0 0,78-66 927 0 0,-84 104-849 0 0,22 155 1019 0 0,39 132-1097 0 0,-15-97 130 0 0,-29-176-40 0 0,-6-106 1727 0 0,76-303-1735 0 0,16-69-136 0 0,-105 408-336 0 0,-9 36-1095 0 0,-6 52-1646 0 0,11-37-8151 0 0,2-21-605 0 0</inkml:trace>
  <inkml:trace contextRef="#ctx0" brushRef="#br0" timeOffset="621.948">650 811 3745 0 0,'0'0'1978'0'0,"0"0"-315"0"0,0 0-71 0 0,0 0 80 0 0,0 0 207 0 0,0 0 43 0 0,0 0-167 0 0,0 0-284 0 0,0 0-380 0 0,0 0-327 0 0,0 0-265 0 0,0 0-143 0 0,-3-1-61 0 0,1 6-175 0 0,-1 0 0 0 0,1 1 0 0 0,0-1 0 0 0,1 1 0 0 0,0 0 0 0 0,-1 0 0 0 0,2-1 0 0 0,-1 1 0 0 0,1 0 0 0 0,0 0 0 0 0,0 0 0 0 0,0-1 0 0 0,1 1 0 0 0,0 0 0 0 0,0 0 0 0 0,0-1 0 0 0,1 1 0 0 0,1 3-120 0 0,36 57 748 0 0,-1-74 514 0 0,39-108-541 0 0,-59 87-674 0 0,-18 28-51 0 0,14 35-185 0 0,-6 4 242 0 0,10 41 147 0 0,-3 1-1 0 0,-3 1 1 0 0,0 79-200 0 0,-12-142 7 0 0,1-1 5 0 0,-1 0 0 0 0,0 0 0 0 0,-1 0 0 0 0,-1-1 0 0 0,0 1 0 0 0,-2-1 1 0 0,0 1-1 0 0,0-1 0 0 0,-2 0 0 0 0,-4 10-12 0 0,9-24 1 0 0,-44 63 58 0 0,43-64-58 0 0,1 1 0 0 0,-1-1 0 0 0,1 0 0 0 0,-1 1 0 0 0,1-1 0 0 0,-1 0 0 0 0,0 0 0 0 0,1 0 1 0 0,-1 0-1 0 0,0 0 0 0 0,0-1 0 0 0,0 1 0 0 0,0 0 0 0 0,0-1 0 0 0,0 1 0 0 0,0-1 0 0 0,1 0 0 0 0,-1 0 0 0 0,0 0 1 0 0,0 0-1 0 0,0 0 0 0 0,0 0 0 0 0,0 0 0 0 0,0-1 0 0 0,0 1 0 0 0,0-1 0 0 0,0 1 0 0 0,0-1 0 0 0,0 0 1 0 0,0 0-1 0 0,1 0 0 0 0,-1 0 0 0 0,0 0 0 0 0,1 0 0 0 0,-1 0 0 0 0,0-1 0 0 0,1 1 0 0 0,-1-1-1 0 0,-3-6-12 0 0,-1-1 0 0 0,2 1-1 0 0,-1-1 1 0 0,1 0-1 0 0,1 0 1 0 0,-1 0 0 0 0,2-1-1 0 0,-1 1 1 0 0,1-1-1 0 0,1 0 1 0 0,0 0 0 0 0,0 1-1 0 0,1-1 1 0 0,0 0-1 0 0,0 0 1 0 0,3-8 12 0 0,-3-6-19 0 0,28-147 528 0 0,-6 99-3826 0 0,1 0-9492 0 0,-21 60 2335 0 0</inkml:trace>
  <inkml:trace contextRef="#ctx0" brushRef="#br0" timeOffset="1045.678">937 163 2304 0 0,'0'0'1708'0'0,"0"0"-113"0"0,0 0 184 0 0,0 0 340 0 0,0 0 91 0 0,0 0-222 0 0,0 0-422 0 0,0 0-429 0 0,0 0-237 0 0,0 0-75 0 0,0 0-20 0 0,0 0-21 0 0,12-9-30 0 0,41-29-59 0 0,-46 33-479 0 0,-1 1 1 0 0,2 0 0 0 0,-1 0 0 0 0,0 1 0 0 0,1 0-1 0 0,-1 0 1 0 0,1 1 0 0 0,0 0 0 0 0,0 0 0 0 0,0 1-1 0 0,0 0 1 0 0,3 0-217 0 0,6-1 210 0 0,-16 1-193 0 0,1 1 1 0 0,-1 0 0 0 0,1-1 0 0 0,-1 1-1 0 0,1 0 1 0 0,-1 0 0 0 0,1 0-1 0 0,-1-1 1 0 0,1 2 0 0 0,-1-1-1 0 0,1 0 1 0 0,-1 0 0 0 0,1 0 0 0 0,-1 1-1 0 0,1-1 1 0 0,-1 1 0 0 0,1-1-1 0 0,-1 1 1 0 0,1 0 0 0 0,-1-1 0 0 0,0 1-1 0 0,0 0 1 0 0,1 0 0 0 0,-1 0-1 0 0,0 0 1 0 0,0 0 0 0 0,0 0-1 0 0,0 0 1 0 0,0 0 0 0 0,0 1 0 0 0,0-1-1 0 0,0 0 1 0 0,-1 1 0 0 0,1-1-1 0 0,-1 0 1 0 0,1 1 0 0 0,0-1-1 0 0,-1 1 1 0 0,0-1 0 0 0,1 1 0 0 0,-1-1-1 0 0,0 1 1 0 0,0-1 0 0 0,0 1-1 0 0,0-1 1 0 0,0 1 0 0 0,0-1-1 0 0,-1 1 1 0 0,1-1 0 0 0,0 1 0 0 0,-1-1-1 0 0,1 1 1 0 0,-1-1 0 0 0,1 0-1 0 0,-1 1 1 0 0,0-1 0 0 0,0 0-1 0 0,1 1 1 0 0,-1-1 0 0 0,0 0 0 0 0,0 0-1 0 0,0 0 1 0 0,-1 0 0 0 0,1 0-1 0 0,0 0 1 0 0,-1 1-18 0 0,-89 100 708 0 0,91-101-704 0 0,-1 0 1 0 0,1 0-1 0 0,-1 0 0 0 0,1-1 0 0 0,-1 1 0 0 0,1 0 0 0 0,0 0 1 0 0,-1 0-1 0 0,1 0 0 0 0,0 0 0 0 0,0 0 0 0 0,-1 0 1 0 0,1 0-1 0 0,0 0 0 0 0,0 0 0 0 0,0-1 0 0 0,0 1 0 0 0,1 0 1 0 0,-1 0-1 0 0,0 0 0 0 0,0 0 0 0 0,1 0 0 0 0,-1 0 1 0 0,0 0-1 0 0,1 0 0 0 0,-1-1 0 0 0,1 1 0 0 0,-1 0 0 0 0,1 0 1 0 0,-1 0-1 0 0,1-1 0 0 0,-1 1 0 0 0,1 0 0 0 0,0-1 1 0 0,-1 1-1 0 0,1 0 0 0 0,0-1 0 0 0,0 1 0 0 0,0-1 0 0 0,-1 0 1 0 0,1 1-1 0 0,0-1 0 0 0,0 1 0 0 0,0-1 0 0 0,0 0 1 0 0,0 0-1 0 0,0 0 0 0 0,0 1 0 0 0,0-1 0 0 0,0 0 0 0 0,0 0 1 0 0,-1 0-1 0 0,1 0 0 0 0,0-1 0 0 0,0 1 0 0 0,0 0 1 0 0,0 0-1 0 0,0 0 0 0 0,0-1-4 0 0,65 3 1141 0 0,-26 0-3358 0 0,-13-2-5381 0 0,-24 0-3334 0 0</inkml:trace>
  <inkml:trace contextRef="#ctx0" brushRef="#br0" timeOffset="2134.109">1382 86 2945 0 0,'0'0'1939'0'0,"0"0"-560"0"0,0 0-227 0 0,0 0 66 0 0,0 0 180 0 0,0 0 89 0 0,0 0-40 0 0,0 0-188 0 0,0 0-182 0 0,0 0-89 0 0,0 0-125 0 0,0 0-74 0 0,0 0-6 0 0,20-7-3 0 0,98-34 678 0 0,-1 5 1126 0 0,-116 35-2557 0 0,0 1-1 0 0,-1 0 1 0 0,1 0-1 0 0,0 0 1 0 0,0 0-1 0 0,-1 0 1 0 0,1 0-1 0 0,0 0 1 0 0,0 0-1 0 0,-1 0 1 0 0,1 0-1 0 0,0 1 0 0 0,0-1 1 0 0,-1 0-1 0 0,1 0 1 0 0,0 1-1 0 0,-1-1 1 0 0,1 0-1 0 0,0 1 1 0 0,-1-1-1 0 0,1 1 1 0 0,0-1-1 0 0,-1 1 1 0 0,1-1-1 0 0,-1 1 1 0 0,1-1-1 0 0,-1 1 0 0 0,1-1 1 0 0,-1 1-1 0 0,1 0 1 0 0,-1-1-1 0 0,0 1 1 0 0,1 0-1 0 0,-1 0 1 0 0,0-1-1 0 0,0 1 1 0 0,0 0-1 0 0,1 0 1 0 0,-1-1-1 0 0,0 1 1 0 0,0 0-1 0 0,0 0 0 0 0,0-1 1 0 0,0 1-1 0 0,0 0 1 0 0,0 0-1 0 0,-1-1 1 0 0,1 1-1 0 0,0 0 1 0 0,0 0-1 0 0,0-1 1 0 0,-1 1-1 0 0,1 0 1 0 0,-1 0-27 0 0,1 9 73 0 0,3 847 1894 0 0,43-559-1763 0 0,-46-206 78 0 0,0-91-249 0 0,0-1 2 0 0,0 0-15 0 0,0 0-3 0 0,0 0 17 0 0,0 0 35 0 0,0 0-20 0 0,0 0-2 0 0,0 0-2 0 0,0 0-5 0 0,0 0 15 0 0,0 0-8 0 0,0 0 3 0 0,0 0-6 0 0,0 0 10 0 0,0 0 23 0 0,0 0-5 0 0,0 0 8 0 0,0 0-11 0 0,0 0 2 0 0,0 0 1 0 0,0 0-1 0 0,0 0-7 0 0,-36-15 159 0 0,13 10-252 0 0,-1 2 1 0 0,1 1-1 0 0,-1 1 1 0 0,0 0 0 0 0,0 2-1 0 0,1 1 1 0 0,-16 4 28 0 0,-20 1-911 0 0,58-7 443 0 0,16-19-9120 0 0,-10 15 4418 0 0,1-2-6554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0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7 0 0 0,'0'0'1514'0'0,"0"0"455"0"0,0 0-51 0 0,0 0-289 0 0,0 0-251 0 0,0 0-259 0 0,0 0-168 0 0,0 0-104 0 0,0 0-121 0 0,-9-2-1 0 0,-12 0 148 0 0,0 0 0 0 0,-1 2 0 0 0,1 0 0 0 0,0 1 0 0 0,0 1 0 0 0,0 1 0 0 0,-13 4-873 0 0,-53 29 1611 0 0,53-9-1063 0 0,25-8-428 0 0,0 0 0 0 0,1 1 0 0 0,1 0 0 0 0,0 0 0 0 0,2 1 1 0 0,0-1-1 0 0,2 1 0 0 0,0 1 0 0 0,1-1 0 0 0,1 0 0 0 0,2 0 0 0 0,0 1 1 0 0,2 14-121 0 0,-1 28 234 0 0,35 496 989 0 0,-21-368-853 0 0,-6-173 1542 0 0,33-38-1860 0 0,-6 8-40 0 0,1 2 1 0 0,1 1-1 0 0,-1 2 1 0 0,1 1-1 0 0,1 3 0 0 0,-1 1 1 0 0,15 2-13 0 0,-54-1-11 0 0,0 0 22 0 0,0 0 6 0 0,0 0 3 0 0,0 0-7 0 0,0 0 1 0 0,0 0-37 0 0,-7-25-4329 0 0,7 14-433 0 0,0 7 1341 0 0,0-3-7997 0 0</inkml:trace>
  <inkml:trace contextRef="#ctx0" brushRef="#br0" timeOffset="728.823">609 331 4801 0 0,'0'0'1644'0'0,"0"0"-401"0"0,0 0-44 0 0,0 0 300 0 0,0 0 291 0 0,0 0 8 0 0,0 0-367 0 0,0 0-514 0 0,0 0-361 0 0,0 0-77 0 0,0 0 52 0 0,0 0 104 0 0,2 6 66 0 0,80 215 4132 0 0,-5 5-3698 0 0,-12-69-762 0 0,-45-120-295 0 0,-11-41 1420 0 0,0-29-1204 0 0,-4 11-234 0 0,25-68-51 0 0,-5-1 0 0 0,-3-1 0 0 0,-2-21-9 0 0,0 11-21 0 0,4-83-67 0 0,-24 184 41 0 0,0 1 1 0 0,-1-1 0 0 0,1 1-1 0 0,0-1 1 0 0,0 1 0 0 0,0-1-1 0 0,0 0 1 0 0,0 1 0 0 0,0-1-1 0 0,0 1 1 0 0,0-1 0 0 0,1 0 0 0 0,-1 1-1 0 0,0-1 1 0 0,0 1 0 0 0,0-1-1 0 0,0 1 1 0 0,1-1 0 0 0,-1 1-1 0 0,0-1 1 0 0,1 1 0 0 0,-1-1 0 0 0,0 1-1 0 0,1-1 1 0 0,-1 1 0 0 0,1-1-1 0 0,-1 1 1 0 0,1 0 0 0 0,-1-1-1 0 0,1 1 1 0 0,-1 0 0 0 0,1-1 0 0 0,-1 1-1 0 0,1 0 1 0 0,-1 0 0 0 0,1-1-1 0 0,-1 1 1 0 0,1 0 0 0 0,0 0-1 0 0,-1 0 1 0 0,1 0 0 0 0,-1 0-1 0 0,1 0 1 0 0,0 0 0 0 0,-1 0 0 0 0,1 0-1 0 0,-1 0 1 0 0,1 0 0 0 0,-1 0-1 0 0,1 1 1 0 0,0-1 0 0 0,-1 0-1 0 0,1 0 1 0 0,-1 1 0 0 0,1-1 0 0 0,-1 0-1 0 0,1 0 1 0 0,-1 1 0 0 0,1-1-1 0 0,-1 1 47 0 0,12 3-717 0 0,-9-3-147 0 0,6 1-1038 0 0,-5 1-4923 0 0,-2-3-4772 0 0</inkml:trace>
  <inkml:trace contextRef="#ctx0" brushRef="#br0" timeOffset="1298.15">517 364 0 0 0,'0'0'612'0'0,"0"0"374"0"0,0 0 99 0 0,0 0-53 0 0,0 0-43 0 0,10-9-56 0 0,44-34 834 0 0,-54 48 8302 0 0,-4 1-5348 0 0,-18 20-5401 0 0,15-19 1884 0 0,-129 125 204 0 0,146-136-3517 0 0,14-8-593 0 0,-10 4-3179 0 0,-5 4-5633 0 0</inkml:trace>
  <inkml:trace contextRef="#ctx0" brushRef="#br0" timeOffset="1863.562">1233 791 6593 0 0,'0'0'2120'0'0,"0"0"-531"0"0,0 0 10 0 0,0 0 327 0 0,0 0 202 0 0,0 0-136 0 0,0 0-427 0 0,0 0-441 0 0,0 0-326 0 0,0 0-175 0 0,0 0-93 0 0,0 0-89 0 0,-3 5-69 0 0,-39 59 696 0 0,-25 84 175 0 0,31-82-1799 0 0,35-66 125 0 0,0 0-1 0 0,0-1 1 0 0,0 1 0 0 0,0 0 0 0 0,0-1 0 0 0,0 1 0 0 0,0 0-1 0 0,0-1 1 0 0,0 1 0 0 0,0-1 0 0 0,0 0 0 0 0,0 1-1 0 0,0-1 1 0 0,0 0 0 0 0,0 0 0 0 0,0 1 0 0 0,1-1 0 0 0,-1 0-1 0 0,0 0 1 0 0,1 0 0 0 0,-1 0 0 0 0,0 0 0 0 0,1 0 0 0 0,-1 0-1 0 0,1 0 1 0 0,0 0 0 0 0,-1 0 0 0 0,1 0 0 0 0,0 0 0 0 0,-1-1-1 0 0,1 1 1 0 0,0-1 431 0 0,-1-1-3867 0 0,-3-4-3623 0 0</inkml:trace>
  <inkml:trace contextRef="#ctx0" brushRef="#br0" timeOffset="2238.397">997 666 6265 0 0,'0'0'2610'0'0,"0"0"-1173"0"0,0 0-777 0 0,0 0-132 0 0,0 0 380 0 0,0 0 427 0 0,0 0 225 0 0,0 0-3 0 0,0 0-266 0 0,0 0-261 0 0,0 0-143 0 0,0 0-59 0 0,0 0-31 0 0,21 25-47 0 0,65 79-57 0 0,-5-26 874 0 0,40 58-339 0 0,-105-104-1181 0 0,-13-43-7801 0 0,-3 1 1726 0 0,0 6-5264 0 0</inkml:trace>
  <inkml:trace contextRef="#ctx0" brushRef="#br0" timeOffset="2703.22">1380 290 9978 0 0,'0'0'1791'0'0,"0"0"-436"0"0,0 0-140 0 0,0 0 112 0 0,0 0 139 0 0,0 0-58 0 0,0 0-284 0 0,0 0-306 0 0,0 0-241 0 0,0 0-113 0 0,0 0-28 0 0,0 0-26 0 0,0 0-23 0 0,22-10-11 0 0,68-34-14 0 0,-75 37-190 0 0,0 0-1 0 0,1 1 1 0 0,0 1-1 0 0,0 0 1 0 0,0 1-1 0 0,0 1 1 0 0,1 0-1 0 0,7 1-171 0 0,-4-1 102 0 0,-18 3-89 0 0,-1-1-10 0 0,0 1 0 0 0,0-1 1 0 0,0 0-1 0 0,0 1 1 0 0,1-1-1 0 0,-1 1 0 0 0,0 0 1 0 0,0-1-1 0 0,0 1 0 0 0,1 0 1 0 0,-1-1-1 0 0,0 1 0 0 0,1 0 1 0 0,-1 0-1 0 0,0 0 1 0 0,0 0-1 0 0,1 1 0 0 0,-1-1 1 0 0,0 0-1 0 0,0 0 0 0 0,1 1 1 0 0,-1-1-1 0 0,0 1 0 0 0,0-1 1 0 0,0 1-1 0 0,1-1 0 0 0,-1 1 1 0 0,0 0-1 0 0,0-1 1 0 0,0 1-1 0 0,0 0 0 0 0,0 0 1 0 0,-1 0-1 0 0,1 0 0 0 0,0 0 1 0 0,0 0-1 0 0,0 0 0 0 0,-1 0 1 0 0,1 0-1 0 0,-1 0 0 0 0,1 1 1 0 0,-1-1-1 0 0,1 0 1 0 0,-1 0-1 0 0,0 1 0 0 0,1-1 1 0 0,-1 0-1 0 0,0 0 0 0 0,0 1 1 0 0,0-1-1 0 0,0 1-3 0 0,-57 81 659 0 0,28-49-536 0 0,11-12-61 0 0,14-18-48 0 0,0 0 1 0 0,1 0-1 0 0,-1 0 0 0 0,1 0 0 0 0,0 1 0 0 0,0-1 0 0 0,0 1 0 0 0,1 0 0 0 0,0 0 1 0 0,0 0-1 0 0,0 0 0 0 0,0 0 0 0 0,1 0 0 0 0,0 0 0 0 0,0 3-14 0 0,2-6 15 0 0,0 0-1 0 0,0 0 0 0 0,1 0 1 0 0,-1 0-1 0 0,1 0 1 0 0,-1 0-1 0 0,1-1 1 0 0,0 1-1 0 0,0-1 0 0 0,-1 1 1 0 0,1-1-1 0 0,0 0 1 0 0,0 0-1 0 0,1 0 0 0 0,-1 0 1 0 0,0 0-1 0 0,0 0 1 0 0,0 0-1 0 0,1-1 0 0 0,-1 1 1 0 0,0-1-1 0 0,1 0 1 0 0,-1 1-1 0 0,0-1 0 0 0,1 0-14 0 0,147-7 882 0 0,-79-3-1145 0 0,-56 9-3466 0 0,1 1-3715 0 0,-11 0-4993 0 0</inkml:trace>
  <inkml:trace contextRef="#ctx0" brushRef="#br0" timeOffset="3018.967">1934 806 13219 0 0,'0'0'1112'0'0,"0"0"-604"0"0,0 0-89 0 0,0 0 248 0 0,0 0 306 0 0,0 0 181 0 0,0 0 6 0 0,0 0-118 0 0,0 0-150 0 0,0 0-185 0 0,0 0-138 0 0,0 0-58 0 0,22 0-34 0 0,131 3 938 0 0,25-25 212 0 0,-86 7-1895 0 0,-85 1-4049 0 0,-8 3-6754 0 0,-1 7 275 0 0</inkml:trace>
  <inkml:trace contextRef="#ctx0" brushRef="#br0" timeOffset="3748.545">2150 474 5993 0 0,'0'0'5095'0'0,"0"0"-3015"0"0,0 0-1088 0 0,0 0-39 0 0,0 0 153 0 0,0 0 151 0 0,0 0-34 0 0,0 0-175 0 0,0 0-183 0 0,0 0-111 0 0,0 0-87 0 0,-6 33-76 0 0,-16 101-78 0 0,24-54 323 0 0,34 32 495 0 0,-28-93-1289 0 0,0 1 1 0 0,-2 0-1 0 0,0 0 0 0 0,-1 1 1 0 0,-1 0-1 0 0,-1 0 0 0 0,0 12-42 0 0,-15-16-2472 0 0,1-12-6994 0 0,6-5-2332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15 0 0 0,'0'0'444'0'0,"0"0"1246"0"0,0 0 493 0 0,0 0 55 0 0,0 0-198 0 0,0 0-281 0 0,0 0-181 0 0,0 0-170 0 0,0 0-136 0 0,0 0-93 0 0,0-2-81 0 0,-1-8-105 0 0,0 8-106 0 0,1 2-118 0 0,0 0-141 0 0,0 0-106 0 0,-6 30 1329 0 0,-25 197 515 0 0,17-187-2602 0 0,12-39 155 0 0,2-1-4350 0 0,0-1-4794 0 0,0-2-1707 0 0</inkml:trace>
  <inkml:trace contextRef="#ctx0" brushRef="#br0" timeOffset="311.078">411 85 7242 0 0,'0'0'2308'0'0,"0"0"-1024"0"0,0 0-235 0 0,0 0 343 0 0,0 0 252 0 0,0 0 33 0 0,0 0-297 0 0,0 0-419 0 0,0 0-203 0 0,0 0-94 0 0,0 0-81 0 0,0 0-87 0 0,0 0-87 0 0,-26 31-79 0 0,-83 92-66 0 0,18-19 344 0 0,81-93-555 0 0,-22 24-17 0 0,1 0-1 0 0,2 3 0 0 0,1 0 1 0 0,-20 40-36 0 0,47-77-38 0 0,1-1 1 0 0,-1 1 0 0 0,1-1-1 0 0,-1 0 1 0 0,1 1-1 0 0,0 0 1 0 0,-1-1 0 0 0,1 1-1 0 0,-1-1 1 0 0,1 1 0 0 0,0-1-1 0 0,0 1 1 0 0,-1 0-1 0 0,1-1 1 0 0,0 1 0 0 0,0 0-1 0 0,0-1 1 0 0,0 1 0 0 0,0 0-1 0 0,0-1 1 0 0,0 1 0 0 0,0 0-1 0 0,0-1 1 0 0,0 1-1 0 0,0 0 1 0 0,0-1 0 0 0,0 1-1 0 0,0 0 1 0 0,1-1 0 0 0,-1 1-1 0 0,0 0 1 0 0,1-1-1 0 0,-1 1 1 0 0,0-1 0 0 0,1 1-1 0 0,-1-1 1 0 0,1 1 0 0 0,-1-1-1 0 0,1 1 1 0 0,-1-1-1 0 0,1 1 1 0 0,-1-1 0 0 0,1 1-1 0 0,-1-1 1 0 0,1 0 0 0 0,-1 1-1 0 0,1-1 1 0 0,0 0 0 0 0,-1 0-1 0 0,1 0 1 0 0,0 1-1 0 0,-1-1 1 0 0,1 0 0 0 0,0 0-1 0 0,-1 0 1 0 0,1 0 0 0 0,0 0-1 0 0,-1 0 1 0 0,1 0-1 0 0,0 0 1 0 0,-1 0 0 0 0,1 0-1 0 0,0-1 1 0 0,-1 1 0 0 0,1 0-1 0 0,0 0 38 0 0,24-7-2768 0 0,-8-1-3388 0 0,-8 0-4745 0 0</inkml:trace>
  <inkml:trace contextRef="#ctx0" brushRef="#br0" timeOffset="853.241">234 479 7986 0 0,'0'0'1673'0'0,"0"0"-664"0"0,0 0-96 0 0,0 0 322 0 0,0 0 287 0 0,0 0 7 0 0,0 0-360 0 0,0 0-423 0 0,0 0-197 0 0,0 0-19 0 0,0 0 76 0 0,0 0 33 0 0,0 0-55 0 0,11 0-100 0 0,74-14 504 0 0,50-8 484 0 0,-142 58-454 0 0,-100 112 269 0 0,101-86-703 0 0,8-60-553 0 0,-1-1-1 0 0,1 0 1 0 0,0 1 0 0 0,0-1 0 0 0,0 0-1 0 0,0 0 1 0 0,0 0 0 0 0,0 0 0 0 0,0-1-1 0 0,1 1 1 0 0,-1-1 0 0 0,0 1 0 0 0,0-1-1 0 0,0 0 1 0 0,1 1 0 0 0,-1-1-1 0 0,0 0 1 0 0,0-1 0 0 0,1 1 0 0 0,-1 0-1 0 0,0-1 1 0 0,1 1-31 0 0,4-1 86 0 0,103-29 244 0 0,-52 9-2321 0 0,-46 17-49 0 0,-3 0-3719 0 0,0 1-6449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1760 0 0,'0'0'3625'0'0,"0"0"-1416"0"0,0 0-633 0 0,0 0-68 0 0,0 0 151 0 0,0 0 87 0 0,0 0-66 0 0,0 0-258 0 0,0 0-335 0 0,0 0-296 0 0,0 0-182 0 0,-2 2-95 0 0,-86 113 1390 0 0,-10 6-1833 0 0,87-110-299 0 0,-16 26-3236 0 0,27-36 977 0 0,0-1-2802 0 0,0 0-5332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1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6353 0 0,'0'0'2345'0'0,"0"0"-791"0"0,0 0-234 0 0,0 0 215 0 0,0 0 213 0 0,0 0-2 0 0,0 0-327 0 0,0 0-498 0 0,0 0-332 0 0,0 0-139 0 0,0 0-48 0 0,0 0-2 0 0,-5 25 0 0 0,-19 80-33 0 0,21-99-316 0 0,1-1 0 0 0,0 1 1 0 0,0 0-1 0 0,1-1 0 0 0,-1 1 1 0 0,1 0-1 0 0,1 0 1 0 0,-1 0-1 0 0,1 1 0 0 0,0-1 1 0 0,0 0-1 0 0,1 0 0 0 0,0 0 1 0 0,0 0-1 0 0,0 0 0 0 0,1-1 1 0 0,0 1-1 0 0,0 0 1 0 0,0-1-1 0 0,1 1 0 0 0,0-1 1 0 0,0 0-1 0 0,0 0 0 0 0,1 0 1 0 0,-1 0-1 0 0,1 0 1 0 0,0-1-1 0 0,1 0 0 0 0,2 3-51 0 0,-3-5 57 0 0,1 1 0 0 0,0-1 0 0 0,0 0 1 0 0,0 0-1 0 0,0 0 0 0 0,0-1 0 0 0,0 0 0 0 0,0 0 0 0 0,1 0 0 0 0,-1 0 0 0 0,0-1 0 0 0,1 0 0 0 0,-1 0 0 0 0,0-1 0 0 0,1 1 0 0 0,-1-1 0 0 0,0 0 0 0 0,0-1 0 0 0,1 1 1 0 0,-1-1-1 0 0,0 0 0 0 0,-1 0 0 0 0,3-1-57 0 0,99-74 554 0 0,-46 20-454 0 0,-59 56-104 0 0,-1 0 0 0 0,1 1 0 0 0,0-1 0 0 0,0 0 0 0 0,-1 1 0 0 0,1-1 0 0 0,0 0 0 0 0,0 1 0 0 0,0-1 0 0 0,0 1-1 0 0,0 0 1 0 0,0-1 0 0 0,0 1 0 0 0,0 0 0 0 0,0-1 0 0 0,0 1 0 0 0,0 0 0 0 0,0 0 0 0 0,0 0 0 0 0,0 0 0 0 0,0 0-1 0 0,0 0 1 0 0,0 0 0 0 0,0 0 0 0 0,0 0 0 0 0,0 1 0 0 0,0-1 0 0 0,0 0 0 0 0,0 1 0 0 0,0-1 0 0 0,0 1 0 0 0,-1-1 0 0 0,1 1-1 0 0,0-1 1 0 0,0 1 0 0 0,0-1 0 0 0,0 1 0 0 0,-1 0 0 0 0,1 0 0 0 0,0-1 0 0 0,-1 1 0 0 0,1 0 0 0 0,-1 0 0 0 0,1 0 0 0 0,-1 0-1 0 0,1-1 1 0 0,-1 1 0 0 0,1 0 0 0 0,-1 0 0 0 0,0 0 0 0 0,0 0 0 0 0,1 0 0 0 0,-1 0 0 0 0,0 1 4 0 0,9 10 8 0 0,-1-3 17 0 0,-1 0-1 0 0,2 0 0 0 0,-1-1 1 0 0,1 0-1 0 0,1-1 0 0 0,-1 0 0 0 0,1 0 1 0 0,1-1-1 0 0,-1-1 0 0 0,1 1 1 0 0,0-2-1 0 0,0 1 0 0 0,0-2 1 0 0,1 1-1 0 0,-1-2 0 0 0,1 1 0 0 0,0-2 1 0 0,-1 1-1 0 0,1-2 0 0 0,0 1 1 0 0,0-2-1 0 0,0 0 0 0 0,0 0 1 0 0,0-1-1 0 0,-1 0 0 0 0,1-1 0 0 0,3-2-24 0 0,-3 1 77 0 0,1-2-1 0 0,-1 1 0 0 0,1-2 0 0 0,-2 0 1 0 0,1 0-1 0 0,-1-1 0 0 0,0 0 0 0 0,-1-1 1 0 0,1 0-1 0 0,-2-1 0 0 0,0 0 0 0 0,2-3-76 0 0,4-68-269 0 0,-15 74 0 0 0,-5-11-1517 0 0,2 11-1732 0 0,0 2-1895 0 0,1 2-6527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6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0,'0'0'1855'0'0,"0"0"-149"0"0,0 0-44 0 0,0 0 233 0 0,0 0 180 0 0,0 0-103 0 0,0 0-381 0 0,0 0-473 0 0,0 0-351 0 0,0 0-214 0 0,0 0-118 0 0,5 20 706 0 0,0 277 3295 0 0,0 1-3564 0 0,7-52-477 0 0,-11-216-335 0 0,4-30-117 0 0,-5 0 53 0 0,0 0 9 0 0,28-33 770 0 0,84-92-391 0 0,30 8-343 0 0,-133 167 493 0 0,2 83 48 0 0,8-30-340 0 0,-7-8 258 0 0,-12-83-531 0 0,32-63-8065 0 0,-25 43 1190 0 0,0 1-4468 0 0</inkml:trace>
  <inkml:trace contextRef="#ctx0" brushRef="#br0" timeOffset="3338.105">599 880 0 0 0,'0'0'751'0'0,"0"0"977"0"0,0 0 325 0 0,0 0-32 0 0,0 0-163 0 0,0 0-183 0 0,0 0-175 0 0,0 0-174 0 0,13 9-123 0 0,38 29-91 0 0,-46-34-799 0 0,0-1 0 0 0,0 0 1 0 0,0 0-1 0 0,1-1 0 0 0,-1 1 0 0 0,1-1 0 0 0,-1-1 0 0 0,1 1 0 0 0,-1-1 0 0 0,1 0 0 0 0,0 0 1 0 0,0 0-1 0 0,0-1 0 0 0,0 0 0 0 0,-1 0 0 0 0,1-1 0 0 0,6 0-313 0 0,16-1 827 0 0,-16 1-686 0 0,0-2 1 0 0,-1 1 0 0 0,1-1 0 0 0,0-1-1 0 0,-1 0 1 0 0,0-1 0 0 0,0 0 0 0 0,0-1 0 0 0,-1 0-1 0 0,1-1 1 0 0,-2 0 0 0 0,1 0 0 0 0,-1-1-1 0 0,0 0 1 0 0,0-1 0 0 0,4-5-142 0 0,-10 9 37 0 0,0 0 1 0 0,0 0-1 0 0,0 0 1 0 0,0-1-1 0 0,-1 1 1 0 0,0-1-1 0 0,0 1 0 0 0,0-1 1 0 0,-1 0-1 0 0,0 1 1 0 0,0-1-1 0 0,0 0 1 0 0,-1 0-1 0 0,0 0 0 0 0,0 0 1 0 0,-1 0-1 0 0,0-2-37 0 0,-1 4-13 0 0,-1 0 1 0 0,1 0-1 0 0,-1 0 0 0 0,0 1 0 0 0,0-1 1 0 0,-1 1-1 0 0,1 0 0 0 0,-1 0 0 0 0,0 0 1 0 0,1 1-1 0 0,-1-1 0 0 0,-1 1 0 0 0,1 0 0 0 0,0 0 1 0 0,0 0-1 0 0,-1 1 0 0 0,1-1 0 0 0,-1 1 1 0 0,1 0-1 0 0,-1 0 0 0 0,1 1 0 0 0,-1-1 1 0 0,0 1-1 0 0,1 0 0 0 0,-1 1 0 0 0,0-1 1 0 0,1 1-1 0 0,-4 0 13 0 0,-3 0-25 0 0,-1 1 0 0 0,0 1-1 0 0,0-1 1 0 0,1 2 0 0 0,0-1 0 0 0,0 2 0 0 0,0 0 0 0 0,0 0 0 0 0,0 1-1 0 0,1 0 1 0 0,0 0 0 0 0,1 1 0 0 0,-1 1 0 0 0,1 0 0 0 0,1 0 0 0 0,-1 1 0 0 0,1 0-1 0 0,1 0 1 0 0,0 1 0 0 0,0-1 0 0 0,1 2 0 0 0,0-1 0 0 0,1 1 0 0 0,0 0-1 0 0,1 0 1 0 0,0 1 25 0 0,2-7 9 0 0,0 0 0 0 0,1 0 0 0 0,0 0 0 0 0,0 1 0 0 0,1-1 1 0 0,-1 0-1 0 0,1 1 0 0 0,0-1 0 0 0,1 0 0 0 0,-1 1 0 0 0,1-1 0 0 0,0 0 0 0 0,0 0 0 0 0,1 0 0 0 0,0 0 0 0 0,-1 0 0 0 0,2 0 0 0 0,-1 0 0 0 0,0 0 0 0 0,1-1 0 0 0,0 1 0 0 0,0-1 0 0 0,1 0 0 0 0,-1 0 0 0 0,1 0 0 0 0,0 0 0 0 0,2 1-9 0 0,6 4 81 0 0,0 0 1 0 0,1-2-1 0 0,0 1 0 0 0,0-1 0 0 0,0-1 1 0 0,1 0-1 0 0,0-1 0 0 0,0-1 0 0 0,6 1-81 0 0,156 10 710 0 0,-174-16-763 0 0,1 1-1 0 0,0-1 1 0 0,-1 0 0 0 0,1 1 0 0 0,0-1 0 0 0,-1-1 0 0 0,1 1 0 0 0,-1 0 0 0 0,1-1-1 0 0,-1 1 1 0 0,0-1 0 0 0,0 0 0 0 0,0 1 0 0 0,0-1 0 0 0,0 0 0 0 0,0 0 0 0 0,0-1 0 0 0,0 1-1 0 0,-1 0 1 0 0,1 0 0 0 0,-1-1 53 0 0,11-18-8593 0 0,-9 13-3244 0 0</inkml:trace>
  <inkml:trace contextRef="#ctx0" brushRef="#br0" timeOffset="3859.98">1159 1116 0 0 0,'0'0'800'0'0,"0"0"234"0"0,0 0 270 0 0,0 0 303 0 0,0 0 204 0 0,0 0 80 0 0,0 0-97 0 0,0 0-67 0 0,0 0-29 0 0,0 0-45 0 0,0 0-42 0 0,0 0-106 0 0,2-1-180 0 0,4-3-990 0 0,-1-1 0 0 0,0 1 1 0 0,0-1-1 0 0,-1-1 0 0 0,1 1 0 0 0,-1-1 0 0 0,-1 1 0 0 0,1-1 0 0 0,-1 0 1 0 0,0 0-1 0 0,0-1 0 0 0,0 1 0 0 0,-1-2-335 0 0,10-16 562 0 0,35-71 600 0 0,-38 71-1071 0 0,2-1 1 0 0,0 2-1 0 0,1-1 1 0 0,2 2-1 0 0,0 0 1 0 0,1 0-1 0 0,1 2 1 0 0,1-1 0 0 0,1 2-1 0 0,1 1 1 0 0,1 0-1 0 0,17-11-91 0 0,-37 28-4 0 0,1 0 0 0 0,0 1-1 0 0,-1-1 1 0 0,1 1 0 0 0,0-1 0 0 0,0 1 0 0 0,-1-1 0 0 0,1 1-1 0 0,0-1 1 0 0,0 1 0 0 0,0 0 0 0 0,0-1 0 0 0,0 1-1 0 0,-1 0 1 0 0,1 0 0 0 0,0-1 0 0 0,0 1 0 0 0,0 0-1 0 0,0 0 1 0 0,0 0 0 0 0,0 0 0 0 0,0 1 0 0 0,0-1-1 0 0,0 0 1 0 0,0 0 0 0 0,0 0 0 0 0,-1 1 0 0 0,1-1-1 0 0,0 0 1 0 0,0 1 0 0 0,0-1 0 0 0,0 1 0 0 0,-1-1-1 0 0,1 1 1 0 0,0-1 0 0 0,0 1 0 0 0,-1 0 0 0 0,1-1-1 0 0,-1 1 1 0 0,1 0 0 0 0,0 0 0 0 0,-1-1 0 0 0,1 1-1 0 0,-1 0 1 0 0,0 0 0 0 0,1 0 0 0 0,-1 0 0 0 0,0-1-1 0 0,1 1 1 0 0,-1 0 4 0 0,2 54-125 0 0,-2-39 133 0 0,-4 47 128 0 0,1-4-4365 0 0,3-59 1469 0 0,0 0-3517 0 0,1 0-5405 0 0</inkml:trace>
  <inkml:trace contextRef="#ctx0" brushRef="#br0" timeOffset="4327.147">1722 862 3273 0 0,'0'0'2467'0'0,"0"0"-264"0"0,0 0-260 0 0,0 0-65 0 0,0 0-7 0 0,0 0-51 0 0,0 0-126 0 0,0 0-214 0 0,0 0-227 0 0,0 0-211 0 0,35 0-184 0 0,107 2-147 0 0,-66-16 329 0 0,-67 11-941 0 0,-1-1 0 0 0,0 1 0 0 0,0-2 0 0 0,0 1 0 0 0,-1-1 0 0 0,0 0 0 0 0,0-1 0 0 0,0 0 0 0 0,-1 0 0 0 0,1 0 0 0 0,-1-1 0 0 0,-1 0 0 0 0,1 0 0 0 0,-1 0 0 0 0,-1-1-1 0 0,1 0 1 0 0,-1 0 0 0 0,-1 0 0 0 0,1 0 0 0 0,-1-1 0 0 0,-1 1 0 0 0,0-1 0 0 0,0 0 0 0 0,0-7-99 0 0,-2 14-5 0 0,0 0 0 0 0,-1 0 0 0 0,1 0 1 0 0,-1 0-1 0 0,1 0 0 0 0,-1 0 0 0 0,0 1 0 0 0,0-1 0 0 0,0 0 0 0 0,0 1 0 0 0,0-1 0 0 0,0 0 0 0 0,0 1 0 0 0,0-1 0 0 0,-1 1 1 0 0,1 0-1 0 0,-1-1 0 0 0,1 1 0 0 0,-1 0 0 0 0,0 0 0 0 0,1 0 0 0 0,-1 0 0 0 0,0 0 0 0 0,0 0 0 0 0,1 1 0 0 0,-1-1 1 0 0,0 0-1 0 0,0 1 0 0 0,0 0 0 0 0,0-1 0 0 0,0 1 0 0 0,0 0 0 0 0,0 0 0 0 0,-1 0 5 0 0,-71 9-394 0 0,47 4 365 0 0,-1 2 1 0 0,2 1-1 0 0,0 1 1 0 0,1 2-1 0 0,1 0 1 0 0,1 1-1 0 0,1 2 1 0 0,0 0-1 0 0,2 1 1 0 0,0 1-1 0 0,0 4 29 0 0,15-23 15 0 0,0 1 0 0 0,0 0 0 0 0,0 1 0 0 0,1-1-1 0 0,0 1 1 0 0,0-1 0 0 0,0 1 0 0 0,1 0 0 0 0,0 1-1 0 0,1-1 1 0 0,0 0 0 0 0,0 1 0 0 0,0 0 0 0 0,1-1 0 0 0,0 1-1 0 0,1 0 1 0 0,0 0 0 0 0,0-1 0 0 0,0 1 0 0 0,1 0-1 0 0,0-1 1 0 0,1 1 0 0 0,-1 0 0 0 0,2-1 0 0 0,-1 0-1 0 0,1 1 1 0 0,0-1 0 0 0,3 5-15 0 0,9 1 101 0 0,1-1-1 0 0,0-1 0 0 0,0-1 1 0 0,1 0-1 0 0,1-1 1 0 0,-1-1-1 0 0,1-1 1 0 0,1 0-1 0 0,-1-1 1 0 0,1-1-1 0 0,0-1 0 0 0,1-1 1 0 0,-1-1-1 0 0,0 0 1 0 0,1-1-1 0 0,-1-1 1 0 0,1-1-1 0 0,-1-1 1 0 0,8-2-101 0 0,111-25-243 0 0,-86 4-6087 0 0,-47 21-5708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0,'0'0'1136'0'0,"0"0"490"0"0,0 0 198 0 0,0 0 207 0 0,0 0 162 0 0,0 0-43 0 0,0 0-239 0 0,0 0-330 0 0,0 0-279 0 0,0 0-196 0 0,0 0-110 0 0,0 0-72 0 0,0 0-54 0 0,8 9 464 0 0,-6-7 4372 0 0,54 9-3814 0 0,115-3-1325 0 0,70-5-92 0 0,-233 0-1157 0 0,-26-5-2743 0 0,3 1-1071 0 0,9 1 473 0 0,0 0-5869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4545 0 0,'0'0'3089'0'0,"0"0"-1244"0"0,0 0-506 0 0,0 0 67 0 0,0 0 137 0 0,0 0-24 0 0,0 0-197 0 0,0 0-249 0 0,0 0-211 0 0,0 0-165 0 0,0 0-86 0 0,0 0-55 0 0,0 0-24 0 0,12 7 22 0 0,40 20 4 0 0,28-21 1376 0 0,90-17-256 0 0,-140 11-2426 0 0,-10 0-5308 0 0,-16 0-3417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7602 0 0,'0'0'3523'0'0,"0"0"-1380"0"0,0 0-633 0 0,0 0-47 0 0,0 0 18 0 0,0 0-75 0 0,0 0-246 0 0,0 0-329 0 0,0 0-271 0 0,0 0-140 0 0,0 0 70 0 0,0 0 61 0 0,1 5 45 0 0,1-3-469 0 0,-1 1 1 0 0,1 0 0 0 0,0 0-1 0 0,0-1 1 0 0,0 0 0 0 0,1 1-1 0 0,-1-1 1 0 0,0 0-1 0 0,1 0 1 0 0,0 0 0 0 0,-1 0-1 0 0,1-1 1 0 0,0 1 0 0 0,0-1-1 0 0,0 1 1 0 0,0-1 0 0 0,0 0-1 0 0,0 0 1 0 0,0-1 0 0 0,1 1-1 0 0,-1-1 1 0 0,0 1-1 0 0,0-1 1 0 0,2 0-128 0 0,243 1 1819 0 0,-162-15-3205 0 0,-68 8-3046 0 0,-2-3-3929 0 0,-10 8-4246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10 7434 0 0,'0'0'2848'0'0,"0"0"-1021"0"0,0 0-316 0 0,0 0 183 0 0,0 0 104 0 0,0 0-63 0 0,0 0-316 0 0,0 0-371 0 0,0 0-257 0 0,0 0-128 0 0,0 0-55 0 0,0 0-68 0 0,0 0-67 0 0,-11 11 430 0 0,-51 41-201 0 0,60-46-686 0 0,2-5-20 0 0,0-1 18 0 0,0 0-28 0 0,0 0-13 0 0,17-8 99 0 0,72-61 680 0 0,-118 66 311 0 0,-63 57-1019 0 0,107-51-1247 0 0,14-11-643 0 0,-11 2-4578 0 0,-12 2-5660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8458 0 0,'0'0'2678'0'0,"0"0"-1194"0"0,0 0-486 0 0,0 0 183 0 0,0 0 309 0 0,0 0 129 0 0,0 0-100 0 0,0 0-302 0 0,0 0-310 0 0,0 0-195 0 0,0 0-123 0 0,0 0-63 0 0,0 0-26 0 0,2 12 429 0 0,-40 46 403 0 0,-85 127-165 0 0,-73 51-899 0 0,82-123-303 0 0,88-87-1273 0 0,26-26 877 0 0,-4-8-4148 0 0,0 0-878 0 0,2 2-2097 0 0,2 2-656 0 0</inkml:trace>
  <inkml:trace contextRef="#ctx0" brushRef="#br0" timeOffset="415.819">43 30 12219 0 0,'0'0'1271'0'0,"0"0"-507"0"0,0 0-157 0 0,0 0 226 0 0,0 0 274 0 0,0 0 109 0 0,0 0-126 0 0,0 0-217 0 0,0 0-142 0 0,0 0-44 0 0,0 0-8 0 0,0 0-34 0 0,0 0-25 0 0,8 21-34 0 0,26 68-34 0 0,5-30 463 0 0,225 232 1999 0 0,-259-284-3026 0 0,-1 0 0 0 0,1 0 0 0 0,-2 0 0 0 0,1 1 0 0 0,-1-1 0 0 0,-1 1 0 0 0,1 0 0 0 0,-1 0 0 0 0,0 0 0 0 0,-1 0 0 0 0,1 8 12 0 0,-2-15-118 0 0,-6-1-6456 0 0,3-4 516 0 0,-1 0-5920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0 291 832 0 0,'0'0'2171'0'0,"0"0"-1074"0"0,0 0-465 0 0,0 0 145 0 0,0 0 379 0 0,0 0 390 0 0,0 0 194 0 0,0 0-38 0 0,0 0-168 0 0,0 0-230 0 0,0 0-228 0 0,13 2-167 0 0,-6-1-868 0 0,5 1 281 0 0,0 0 1 0 0,-1 0-1 0 0,1-2 1 0 0,0 1-1 0 0,0-1 1 0 0,0-1-1 0 0,0 0 1 0 0,-1-1-1 0 0,1-1 1 0 0,5-1-323 0 0,-5 0 190 0 0,1-1 0 0 0,-1-1 0 0 0,0 0 0 0 0,-1 0 0 0 0,1-1 1 0 0,-1-1-1 0 0,-1 0 0 0 0,1 0 0 0 0,-2-1 0 0 0,1-1 0 0 0,-1 1 1 0 0,0-2-1 0 0,-1 1 0 0 0,0-1 0 0 0,5-10-190 0 0,3-26 908 0 0,-16 46-734 0 0,0 1-9 0 0,0 0-18 0 0,0 0-14 0 0,0 0-22 0 0,0 0-28 0 0,0 0-23 0 0,0 19 22 0 0,0 626 1424 0 0,0-631-1503 0 0,0 1-1 0 0,1-1 1 0 0,1 1 0 0 0,0-1 0 0 0,1 1 0 0 0,0-1-1 0 0,2 0 1 0 0,-1 0 0 0 0,2-1 0 0 0,6 13-3 0 0,-11-25 17 0 0,0-1 0 0 0,0 0 1 0 0,0 1-1 0 0,0-1 0 0 0,0 0 0 0 0,0 0 0 0 0,0 0 1 0 0,0 0-1 0 0,0 0 0 0 0,0 0 0 0 0,0 0 0 0 0,0 0 1 0 0,0 0-1 0 0,0 0 0 0 0,0-1 0 0 0,0 1 0 0 0,0 0 1 0 0,0-1-1 0 0,0 1 0 0 0,0-1 0 0 0,0 1 0 0 0,0-1 1 0 0,0 1-1 0 0,0-1 0 0 0,-1 0 0 0 0,1 1 0 0 0,0-1 1 0 0,0 0-1 0 0,-1 0 0 0 0,1 0 0 0 0,-1 1 0 0 0,1-1 1 0 0,0 0-1 0 0,-1 0 0 0 0,0 0 0 0 0,1 0 0 0 0,-1 0 1 0 0,0 0-1 0 0,1 0 0 0 0,-1 0 0 0 0,0 0 0 0 0,0 0 1 0 0,0 0-1 0 0,0 0 0 0 0,0 0 0 0 0,0 0 1 0 0,0 0-1 0 0,0 0 0 0 0,0 0 0 0 0,0 0 0 0 0,-1 0 1 0 0,1 0-1 0 0,0 0 0 0 0,-1-1-17 0 0,4-7 6 0 0,27-89 154 0 0,-4-2 1 0 0,5-52-161 0 0,-1 9-35 0 0,57-258-62 0 0,-76 456-1301 0 0,-14-1-510 0 0,-7-20-2885 0 0,7-23-1368 0 0,1-3-5318 0 0</inkml:trace>
  <inkml:trace contextRef="#ctx0" brushRef="#br0" timeOffset="500.572">856 552 472 0 0,'0'0'1970'0'0,"0"0"-550"0"0,0 0-1 0 0,0 0 292 0 0,0 0 258 0 0,0 0 80 0 0,0 0-131 0 0,0 0-286 0 0,0 0-309 0 0,0 0-178 0 0,0 0-141 0 0,0 0-108 0 0,0 0-49 0 0,0-5-67 0 0,0-17-60 0 0,0 16-53 0 0,0 6-50 0 0,0 0-74 0 0,0 0-85 0 0,0 0-86 0 0,0 0-89 0 0,-9 19 538 0 0,-131 286 371 0 0,115-253-1350 0 0,25-91-10821 0 0,-1 15 1451 0 0,1 13 3965 0 0</inkml:trace>
  <inkml:trace contextRef="#ctx0" brushRef="#br0" timeOffset="1154.742">624 464 3529 0 0,'0'0'2382'0'0,"0"0"-883"0"0,0 0-323 0 0,0 0 203 0 0,0 0 268 0 0,0 0 65 0 0,0 0-265 0 0,0 0-353 0 0,0 0-245 0 0,0 0-73 0 0,0 0 15 0 0,0 0-4 0 0,0 0-5 0 0,4 13-5 0 0,11 40 17 0 0,-11-43-428 0 0,-1 0 1 0 0,1 0 0 0 0,1-1 0 0 0,0 0 0 0 0,0 0-1 0 0,1 0 1 0 0,0 0 0 0 0,1-1 0 0 0,0 0 0 0 0,0-1 0 0 0,6 6-367 0 0,27 32 838 0 0,53 104 249 0 0,-86-133-1258 0 0,6 13 434 0 0,-10-11-3982 0 0,-4-18-4207 0 0,0 0 4369 0 0,1 0-8714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6793 0 0,'0'0'3725'0'0,"0"0"-1731"0"0,0 0-727 0 0,0 0 9 0 0,0 0 139 0 0,0 0 41 0 0,0 0-167 0 0,0 0-324 0 0,0 0-271 0 0,0 0-118 0 0,0 0 16 0 0,0 0 64 0 0,0 0 34 0 0,8 1-9 0 0,117 9 1921 0 0,71-17-1226 0 0,-137 3-1525 0 0,-59 4-2 0 0,0 0-65 0 0,0 0-69 0 0,0 0-102 0 0,0 0-152 0 0,-10 7-7389 0 0,7-3-494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5761 0 0,'0'0'5052'0'0,"0"0"-2804"0"0,0 0-1051 0 0,0 0-86 0 0,0 0 74 0 0,0 0 86 0 0,0 0-79 0 0,0 0-145 0 0,0 0-129 0 0,0 0-121 0 0,0 0-70 0 0,0 0-65 0 0,0 0-77 0 0,15 7-77 0 0,49 23-93 0 0,26-23 241 0 0,59-25-1230 0 0,-89 3-6606 0 0,-48 11-4397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3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1088 0 0,'0'0'1506'0'0,"0"0"-266"0"0,0 0 86 0 0,0 0 423 0 0,0 0 344 0 0,0 0 73 0 0,0 0-267 0 0,0 0-431 0 0,0 0-357 0 0,0 0-217 0 0,0 0-73 0 0,0 0-23 0 0,0 0-33 0 0,2 4 3251 0 0,-17 43-3075 0 0,-25 96-337 0 0,35-128-578 0 0,2-1 0 0 0,0 1 0 0 0,1 0 0 0 0,0-1 0 0 0,1 1 0 0 0,1 0 0 0 0,0 0 0 0 0,2 8-26 0 0,-2-20 7 0 0,1-1 0 0 0,0 1 0 0 0,0-1-1 0 0,0 1 1 0 0,0 0 0 0 0,1-1 0 0 0,-1 0-1 0 0,1 1 1 0 0,-1-1 0 0 0,1 0 0 0 0,0 0-1 0 0,0 0 1 0 0,0 0 0 0 0,0 0 0 0 0,0 0 0 0 0,0-1-1 0 0,1 1 1 0 0,-1-1 0 0 0,0 0 0 0 0,1 1-1 0 0,-1-1 1 0 0,1 0 0 0 0,0 0 0 0 0,-1-1-1 0 0,1 1 1 0 0,0 0 0 0 0,-1-1 0 0 0,1 0-1 0 0,0 1 1 0 0,0-1 0 0 0,0 0 0 0 0,-1-1 0 0 0,2 1-7 0 0,92-16 416 0 0,-81 10-371 0 0,0 0-1 0 0,-1-1 0 0 0,1 0 0 0 0,-2-2 0 0 0,1 0 0 0 0,-1 0 0 0 0,0-1 0 0 0,-1 0 1 0 0,0-1-1 0 0,-1-1 0 0 0,0 0 0 0 0,-1 0 0 0 0,0-1 0 0 0,-1-1 0 0 0,0 1 0 0 0,-1-1 1 0 0,-1-1-1 0 0,0 0 0 0 0,-1 0 0 0 0,-1 0 0 0 0,0 0 0 0 0,-1-1 0 0 0,0-6-44 0 0,17-59 131 0 0,-6 177-523 0 0,14 136 464 0 0,-22-165-14 0 0,1 6-27 0 0,-2 0 1 0 0,-4 1-1 0 0,-7 66-31 0 0,1-104-4 0 0,-2 1 0 0 0,-1-1 0 0 0,-2 0 0 0 0,-2-1 1 0 0,-1 0-1 0 0,-1-1 0 0 0,-3 0 0 0 0,0-1 0 0 0,-2-1 0 0 0,-20 28 4 0 0,36-58 6 0 0,1 1 0 0 0,0-1-1 0 0,-1 1 1 0 0,1-1 0 0 0,-1 0-1 0 0,1 0 1 0 0,-1 1 0 0 0,0-1-1 0 0,0-1 1 0 0,0 1 0 0 0,-1 0-1 0 0,1 0 1 0 0,0-1 0 0 0,0 1-1 0 0,-1-1 1 0 0,1 0 0 0 0,-1 0-1 0 0,0 0 1 0 0,1 0 0 0 0,-1 0-1 0 0,0 0 1 0 0,1-1 0 0 0,-1 1-1 0 0,0-1 1 0 0,0 0 0 0 0,1 0-1 0 0,-1 0 1 0 0,0 0 0 0 0,0 0-1 0 0,0-1 1 0 0,1 1 0 0 0,-1-1-1 0 0,0 0 1 0 0,1 1 0 0 0,-1-1-1 0 0,0-1 1 0 0,1 1 0 0 0,0 0-1 0 0,-1-1 1 0 0,-1 0-6 0 0,-1-3 0 0 0,-1-1 1 0 0,1 1-1 0 0,0-1 0 0 0,1 0 0 0 0,0 0 1 0 0,-1 0-1 0 0,2-1 0 0 0,-1 0 0 0 0,1 1 1 0 0,0-1-1 0 0,1 0 0 0 0,-1-1 1 0 0,1 1-1 0 0,1 0 0 0 0,-1-1 0 0 0,1 1 1 0 0,1-1-1 0 0,-1 1 0 0 0,1-1 1 0 0,1 1-1 0 0,22-150-205 0 0,23 34-92 0 0,-23 67-1957 0 0,-4 0-5105 0 0,-15 43-4294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4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3929 0 0,'0'0'3325'0'0,"0"0"-1312"0"0,0 0-452 0 0,0 0 182 0 0,0 0 188 0 0,0 0 8 0 0,0 0-340 0 0,0 0-455 0 0,0 0-318 0 0,0 0-170 0 0,0 0-75 0 0,0 0-35 0 0,0 0-34 0 0,-6 15 2262 0 0,2-4-1035 0 0,30-29-1150 0 0,-26 17-499 0 0,0 1 12 0 0,0 0 4 0 0,0 0-18 0 0,0 0-2 0 0,0 0-19 0 0,0 0 8 0 0,0 0-7 0 0,0 0-18 0 0,-30 19 356 0 0,30-19-389 0 0,0 0 0 0 0,1 0-1 0 0,-1 0 1 0 0,0 0 0 0 0,0 0 0 0 0,1 0 0 0 0,-1 0 0 0 0,0 0 0 0 0,1 0 0 0 0,-1 0-1 0 0,0 1 1 0 0,1-1 0 0 0,-1 0 0 0 0,0 0 0 0 0,0 0 0 0 0,1 1 0 0 0,-1-1 0 0 0,0 0 0 0 0,0 0-1 0 0,0 0 1 0 0,1 1 0 0 0,-1-1 0 0 0,0 0 0 0 0,0 1 0 0 0,0-1 0 0 0,0 0 0 0 0,0 0 0 0 0,1 1-1 0 0,-1-1 1 0 0,0 0 0 0 0,0 1-17 0 0,36-14 113 0 0,-61 53 70 0 0,25-40-182 0 0,1 0 1 0 0,-1 0 0 0 0,0 0 0 0 0,0 0 0 0 0,1 0 0 0 0,-1 0 0 0 0,0 0 0 0 0,0 0 0 0 0,1 0-1 0 0,-1 0 1 0 0,0 0 0 0 0,0 0 0 0 0,1 0 0 0 0,-1 0 0 0 0,0 0 0 0 0,0 1 0 0 0,0-1 0 0 0,1 0-1 0 0,-1 0 1 0 0,0 0 0 0 0,0 0 0 0 0,0 1 0 0 0,1-1 0 0 0,-1 0 0 0 0,0 0 0 0 0,0 0 0 0 0,0 1-1 0 0,0-1 1 0 0,0 0 0 0 0,1 0 0 0 0,-1 1 0 0 0,0-1 0 0 0,0 0 0 0 0,0 0 0 0 0,0 1 0 0 0,0-1-1 0 0,0 0 1 0 0,0 0 0 0 0,0 1 0 0 0,0-1 0 0 0,0 0 0 0 0,0 0 0 0 0,0 1 0 0 0,0-1 0 0 0,0 0-1 0 0,0 0 1 0 0,0 1 0 0 0,0-1 0 0 0,-1 0 0 0 0,1 0 0 0 0,0 1 0 0 0,0-1 0 0 0,0 0-2 0 0,23-6 78 0 0,-15 3 22 0 0,-14 8 64 0 0,-11 8-52 0 0,13-12-113 0 0,4-4-6103 0 0,0 2 1574 0 0,0 1-7896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1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2 306 0 0 0,'0'0'268'0'0,"0"0"1062"0"0,0 0 353 0 0,0 0 5 0 0,0 0-234 0 0,0 0-271 0 0,0 0-112 0 0,0 0 61 0 0,0 0 57 0 0,0 0 44 0 0,0 0-74 0 0,-1 3-175 0 0,1-1-877 0 0,-1-1 1 0 0,1 0-1 0 0,0 0 1 0 0,0 0-1 0 0,0 0 1 0 0,0 0-1 0 0,0 1 1 0 0,1-1-1 0 0,-1 0 0 0 0,0 0 1 0 0,0 0-1 0 0,1 0 1 0 0,-1 0-1 0 0,1 0 1 0 0,-1 0-1 0 0,1 0 1 0 0,-1 0-1 0 0,1 0 1 0 0,0 0-1 0 0,-1 0 1 0 0,1 0-1 0 0,0 0 1 0 0,0 0-1 0 0,0 0 1 0 0,-1-1-1 0 0,1 1 1 0 0,0 0-1 0 0,0-1 0 0 0,0 1 1 0 0,0-1-1 0 0,0 1 1 0 0,0-1-1 0 0,1 1 1 0 0,-1-1-1 0 0,0 0 1 0 0,0 0-1 0 0,0 1 1 0 0,0-1-1 0 0,0 0 1 0 0,1 0-1 0 0,-1 0 1 0 0,0 0-1 0 0,0 0 1 0 0,0-1-1 0 0,0 1 1 0 0,0 0-1 0 0,1 0 0 0 0,-1-1 1 0 0,0 1-1 0 0,0-1 1 0 0,0 1-108 0 0,18-2 410 0 0,0-1 1 0 0,0 0-1 0 0,0-2 0 0 0,0 0 1 0 0,-1-1-1 0 0,0-1 0 0 0,0 0 1 0 0,-1-2-1 0 0,4-2-410 0 0,-10 6 116 0 0,95-64 587 0 0,-81 54-415 0 0,-24 43-78 0 0,5 433 1360 0 0,-9-226-1471 0 0,16-201-6 0 0,18-103 1243 0 0,170-359-1214 0 0,-171 351-147 0 0,-4 0 1 0 0,-3-2-1 0 0,12-78 25 0 0,-13 95-82 0 0,-22 61 58 0 0,0 1-4 0 0,0 0-46 0 0,0 0-64 0 0,0 0-73 0 0,0 5-139 0 0,7 103-2165 0 0,6-63-8234 0 0,-9-37-1243 0 0</inkml:trace>
  <inkml:trace contextRef="#ctx0" brushRef="#br0" timeOffset="669.712">635 648 2713 0 0,'0'0'1391'0'0,"0"0"-222"0"0,0 0 39 0 0,0 0 311 0 0,0 0 259 0 0,0 0 45 0 0,0 0-191 0 0,0 0-341 0 0,0 0-285 0 0,0 0-207 0 0,0 0-148 0 0,0 0-73 0 0,0 0-67 0 0,6-5 495 0 0,-5 50 1790 0 0,-7 76-1777 0 0,7-118-989 0 0,0 0-1 0 0,0 0 0 0 0,1-1 0 0 0,0 1 1 0 0,-1 0-1 0 0,1-1 0 0 0,0 0 1 0 0,0 1-1 0 0,0-1 0 0 0,1 0 1 0 0,-1 0-1 0 0,1 0 0 0 0,-1 0 1 0 0,1 0-1 0 0,-1-1 0 0 0,1 1 0 0 0,0-1 1 0 0,0 1-1 0 0,0-1 0 0 0,0 0 1 0 0,0 0-1 0 0,0-1 0 0 0,0 1 1 0 0,0-1-1 0 0,0 1 0 0 0,0-1 1 0 0,0 0-1 0 0,0 0 0 0 0,1 0 1 0 0,-1-1-1 0 0,0 1 0 0 0,0-1 0 0 0,0 0 1 0 0,0 1-1 0 0,0-1 0 0 0,0-1 1 0 0,0 1-1 0 0,-1 0 0 0 0,1-1 1 0 0,0 1-1 0 0,-1-1 0 0 0,1 0 1 0 0,-1 0-1 0 0,1 0 0 0 0,-1 0 0 0 0,1-1-28 0 0,182-162 747 0 0,-160 142-460 0 0,-31 49-167 0 0,-13 67 221 0 0,-29 308-130 0 0,43-367-198 0 0,-2-1 1 0 0,0 1 0 0 0,-3-1 0 0 0,0 0 0 0 0,-3-1 0 0 0,-13 26-15 0 0,26-57 2 0 0,0 1 1 0 0,0-1 0 0 0,0 0-1 0 0,-1 1 1 0 0,1-1-1 0 0,0 0 1 0 0,-1 1-1 0 0,1-1 1 0 0,-1 0-1 0 0,0 0 1 0 0,1 1-1 0 0,-1-1 1 0 0,0 0 0 0 0,0 0-1 0 0,1 0 1 0 0,-1 0-1 0 0,0 0 1 0 0,0 0-1 0 0,0 0 1 0 0,-1 0-1 0 0,1 0 1 0 0,0-1-1 0 0,0 1 1 0 0,0 0 0 0 0,0-1-1 0 0,-1 1 1 0 0,1-1-1 0 0,0 1 1 0 0,-1-1-1 0 0,1 0 1 0 0,0 1-1 0 0,-1-1 1 0 0,1 0-1 0 0,-1 0 1 0 0,1 0 0 0 0,0 0-1 0 0,-1 0 1 0 0,1 0-1 0 0,0-1 1 0 0,-1 1-1 0 0,1 0 1 0 0,0-1-1 0 0,-1 1 1 0 0,1-1 0 0 0,0 1-1 0 0,-1-1 1 0 0,1 0-1 0 0,0 1 1 0 0,0-1-1 0 0,0 0 1 0 0,0 0-1 0 0,0 0 1 0 0,0 0-1 0 0,0 0 1 0 0,0 0 0 0 0,0 0-1 0 0,0 0 1 0 0,1 0-1 0 0,-1 0 1 0 0,0-1-1 0 0,1 1 1 0 0,-1 0-1 0 0,1 0 1 0 0,-1-1-1 0 0,1 1 1 0 0,-1 0 0 0 0,1-2-3 0 0,-7-19 9 0 0,1-1 0 0 0,1 0 0 0 0,1 0 0 0 0,1-1 0 0 0,1 1 0 0 0,1-1 0 0 0,1 0 0 0 0,1 1 0 0 0,2-10-9 0 0,-2 15 1 0 0,2-8-114 0 0,1 1 1 0 0,1 0-1 0 0,1 0 0 0 0,2 1 0 0 0,0 0 0 0 0,1 0 1 0 0,2 1-1 0 0,0 0 0 0 0,2 1 0 0 0,0 0 0 0 0,1 1 1 0 0,5-4 112 0 0,17-14-2262 0 0,-22 28-1728 0 0,0 3-4412 0 0,-8 6-1883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325 314 0 0 0,'0'0'375'0'0,"0"0"584"0"0,0 0 201 0 0,0 0 68 0 0,20-3 170 0 0,59-7 183 0 0,-59 8 156 0 0,-20 2 75 0 0,0 0-2 0 0,0 0-100 0 0,0 0-237 0 0,-4-1 1648 0 0,-12-6-1790 0 0,-45 4 975 0 0,-30 21-1708 0 0,20 13-290 0 0,47-21-189 0 0,-1 0-1 0 0,2 2 1 0 0,-1 0-1 0 0,1 2 1 0 0,1 1-1 0 0,-12 10-118 0 0,32-23 8 0 0,-1 0 0 0 0,1 1-1 0 0,0-1 1 0 0,0 1-1 0 0,0-1 1 0 0,0 1 0 0 0,1 0-1 0 0,-1 0 1 0 0,1 0 0 0 0,0 0-1 0 0,0 0 1 0 0,0 0-1 0 0,0 0 1 0 0,0 0 0 0 0,0 0-1 0 0,1 1 1 0 0,0-1 0 0 0,-1 0-1 0 0,1 0 1 0 0,1 0-1 0 0,-1 3-7 0 0,47 27-49 0 0,126-7 333 0 0,73-10-40 0 0,-246-16-230 0 0,1 1 0 0 0,-1 0 1 0 0,1 0-1 0 0,-1-1 0 0 0,0 1 0 0 0,0 0 0 0 0,0 0 0 0 0,1 0 0 0 0,-1-1 0 0 0,0 1 1 0 0,0 0-1 0 0,0 0 0 0 0,0 0 0 0 0,0 0 0 0 0,0-1 0 0 0,-1 1 0 0 0,1 0 0 0 0,0 0 1 0 0,0 0-1 0 0,-1-1 0 0 0,1 1 0 0 0,0 0 0 0 0,-1 0 0 0 0,1-1 0 0 0,0 1 0 0 0,-1 0 1 0 0,1-1-1 0 0,-1 1 0 0 0,0 0 0 0 0,1-1 0 0 0,-1 1 0 0 0,1-1 0 0 0,-1 1 0 0 0,0-1 1 0 0,1 1-1 0 0,-1-1 0 0 0,0 1 0 0 0,0-1 0 0 0,1 0 0 0 0,-1 0 0 0 0,0 1 0 0 0,0-1 1 0 0,0 0-1 0 0,1 0 0 0 0,-1 0 0 0 0,0 0 0 0 0,0 0 0 0 0,0 0 0 0 0,0 0-14 0 0,-154 74 390 0 0,117-59-368 0 0,1 1-1 0 0,0 2 1 0 0,1 2-1 0 0,2 1 1 0 0,-31 25-22 0 0,63-44 0 0 0,0 0 0 0 0,0 0 0 0 0,0 0 0 0 0,1 0 0 0 0,-1 0 0 0 0,1 0 0 0 0,-1 0 0 0 0,1 1 1 0 0,0-1-1 0 0,0 0 0 0 0,0 1 0 0 0,0-1 0 0 0,0 1 0 0 0,1-1 0 0 0,-1 1 0 0 0,1 0 0 0 0,-1-1 0 0 0,1 1 0 0 0,0-1 0 0 0,0 1 1 0 0,0 0-1 0 0,1-1 0 0 0,-1 1 0 0 0,0-1 0 0 0,1 1 0 0 0,0 0 0 0 0,0-1 0 0 0,0 0 0 0 0,0 1 0 0 0,0-1 0 0 0,0 1 1 0 0,0-1-1 0 0,1 0 0 0 0,-1 0 0 0 0,1 0 0 0 0,0 0 0 0 0,0 0 0 0 0,-1 0 0 0 0,1 0 0 0 0,0-1 0 0 0,1 1 0 0 0,-1-1 0 0 0,0 1 1 0 0,0-1-1 0 0,1 0 0 0 0,-1 0 0 0 0,3 1 0 0 0,15 7 65 0 0,77 18 474 0 0,-6-23-562 0 0,-89-34-2777 0 0,-2 12-168 0 0,0 1-3973 0 0,0 12-3077 0 0</inkml:trace>
  <inkml:trace contextRef="#ctx0" brushRef="#br0" timeOffset="416.634">212 1 9642 0 0,'0'0'994'0'0,"0"0"-369"0"0,0 0 6 0 0,0 0 314 0 0,0 0 402 0 0,0 0 240 0 0,0 0-69 0 0,0 0-270 0 0,0 0-285 0 0,0 0-201 0 0,0 0-134 0 0,0 0-71 0 0,-13 35-42 0 0,-41 109-46 0 0,39-67 232 0 0,16-61-497 0 0,2 40 431 0 0,1-1 0 0 0,4 1 0 0 0,1-1 0 0 0,15 45-635 0 0,-10-43 167 0 0,-2 2 0 0 0,-3-1-1 0 0,-3 1 1 0 0,-2 1 0 0 0,-3 21-167 0 0,-2-70-17 0 0,0 0 0 0 0,-1 0 0 0 0,0-1 0 0 0,-1 1 1 0 0,0-1-1 0 0,0 1 0 0 0,-1-1 0 0 0,-1 0 0 0 0,0 0 1 0 0,0-1-1 0 0,-1 1 0 0 0,0-1 0 0 0,-1 0 0 0 0,0-1 1 0 0,0 0-1 0 0,0 0 0 0 0,-1 0 0 0 0,-1-1 0 0 0,1 0 1 0 0,-3 0 16 0 0,-22 15-1103 0 0,33-22 691 0 0,0 0-152 0 0,16-30-7904 0 0,-9 23 3973 0 0,-1 0-6213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0,'0'0'882'0'0,"0"0"516"0"0,0 0 91 0 0,0 0-198 0 0,0 0-207 0 0,0 0-133 0 0,0 0-132 0 0,0 0-68 0 0,0 0-51 0 0,0 0-32 0 0,0 0-19 0 0,0 0-35 0 0,26 0 4236 0 0,99-7 715 0 0,60-19-3584 0 0,-64 18-1454 0 0,-117 13-2172 0 0,-6-3-3505 0 0,-2-1-5048 0 0,2-1 2972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3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19 1256 0 0,'0'0'2905'0'0,"0"0"-826"0"0,0 0-93 0 0,0 0 404 0 0,0 0 254 0 0,0 0-90 0 0,0 0-443 0 0,0 0-636 0 0,0 0-501 0 0,0 0-287 0 0,0 0-113 0 0,0-5-15 0 0,2-8-193 0 0,-6 24 2413 0 0,-77 292 327 0 0,49-47-2585 0 0,25-113-546 0 0,7-142-38 0 0,0-1-6 0 0,0 0-22 0 0,0 0-16 0 0,0-15-1274 0 0,-7-27-2654 0 0,2 15-6503 0 0,5 27 10385 0 0,-2-12-11911 0 0</inkml:trace>
  <inkml:trace contextRef="#ctx0" brushRef="#br0" timeOffset="520.116">1 317 12099 0 0,'0'0'1689'0'0,"0"0"-721"0"0,0 0-83 0 0,0 0 303 0 0,0 0 262 0 0,0 0 31 0 0,0 0-154 0 0,0 0-249 0 0,0 0-242 0 0,0 0-213 0 0,0 0-177 0 0,0 0-140 0 0,0 0-119 0 0,29 7-73 0 0,89 21-47 0 0,42-10-344 0 0,-22-18-3381 0 0,-48-11-6521 0 0,-83 10 8856 0 0,40-8-7231 0 0,-16 0 7801 0 0,-26 8 1069 0 0,-4 1 1548 0 0,-17 5 7554 0 0,1 6-3953 0 0,-27 70-538 0 0,40-74-4742 0 0,0-1-74 0 0,0 1 0 0 0,0 0 0 0 0,1 0 1 0 0,-1 0-1 0 0,2-1 0 0 0,-1 1 0 0 0,1 0 0 0 0,0 0 0 0 0,0 0 1 0 0,1 0-1 0 0,0 0 0 0 0,0 0 0 0 0,1 0 0 0 0,0 0 0 0 0,2 4-111 0 0,-1-5 70 0 0,0-1 0 0 0,0 1 0 0 0,0-1 0 0 0,1 0-1 0 0,-1-1 1 0 0,1 1 0 0 0,1 0 0 0 0,-1-1 0 0 0,1 0-1 0 0,-1 0 1 0 0,1-1 0 0 0,0 1 0 0 0,1-1 0 0 0,-1 0-1 0 0,0 0 1 0 0,1-1 0 0 0,0 1 0 0 0,2-1-70 0 0,-2 1 65 0 0,1-1 1 0 0,-1 0 0 0 0,1-1-1 0 0,0 1 1 0 0,-1-1 0 0 0,1-1 0 0 0,0 1-1 0 0,0-1 1 0 0,-1 0 0 0 0,1-1-1 0 0,0 0 1 0 0,0 0 0 0 0,-1 0-1 0 0,1-1 1 0 0,-1 0 0 0 0,1 0-1 0 0,-1 0 1 0 0,0-1 0 0 0,0 0-1 0 0,0 0 1 0 0,0-1 0 0 0,0 0 0 0 0,-1 0-1 0 0,0 0 1 0 0,0-1 0 0 0,0 1-1 0 0,0-1 1 0 0,-1 0 0 0 0,1-1-1 0 0,-1 1 1 0 0,-1-1 0 0 0,1 0-1 0 0,-1 0 1 0 0,0 0 0 0 0,0 0 0 0 0,-1 0-1 0 0,0-1 1 0 0,0 1 0 0 0,0-4-66 0 0,-1 6-16 0 0,-1 0 1 0 0,1 0 0 0 0,-1 0 0 0 0,0 0 0 0 0,0 0 0 0 0,-1 0 0 0 0,1 0-1 0 0,-1 0 1 0 0,0 0 0 0 0,0 0 0 0 0,0 0 0 0 0,-1 0 0 0 0,1 0 0 0 0,-1 1-1 0 0,0-1 1 0 0,0 0 0 0 0,0 1 0 0 0,0 0 0 0 0,-1-1 0 0 0,0 1 0 0 0,1 0-1 0 0,-1 0 1 0 0,0 1 0 0 0,0-1 0 0 0,-1 1 0 0 0,1-1 0 0 0,0 1 0 0 0,-1 0 0 0 0,0 0-1 0 0,1 1 1 0 0,-1-1 0 0 0,0 1 0 0 0,0-1 0 0 0,-4 0 15 0 0,-56 0-1864 0 0,23 12-6394 0 0,31-3-3741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1 764 10098 0 0,'0'0'1846'0'0,"0"0"-363"0"0,0 0-100 0 0,0 0-43 0 0,0 0-60 0 0,0 0-161 0 0,0 0-204 0 0,0 0-137 0 0,0 0-112 0 0,0 0-96 0 0,0 0-97 0 0,2-35-106 0 0,10-108-60 0 0,6 49 281 0 0,-17 89-583 0 0,0 1 1 0 0,1 0-1 0 0,-1 0 1 0 0,1 0-1 0 0,0 0 1 0 0,0 0-1 0 0,1 0 1 0 0,-1 0-1 0 0,1 1 1 0 0,0-1-1 0 0,0 1 1 0 0,0 0-1 0 0,1-1 1 0 0,-1 2-1 0 0,1-1 1 0 0,-1 0-1 0 0,1 1 1 0 0,0 0-1 0 0,0-1 1 0 0,0 2-1 0 0,0-1 1 0 0,0 0-1 0 0,1 1 1 0 0,-1 0-1 0 0,2-1-5 0 0,-3 4-17 0 0,-1 1-1 0 0,1-1 1 0 0,-1 0-1 0 0,0 1 1 0 0,1-1 0 0 0,-1 1-1 0 0,0 0 1 0 0,-1-1-1 0 0,1 1 1 0 0,0 0-1 0 0,-1 0 1 0 0,1 0-1 0 0,-1 1 1 0 0,0-1-1 0 0,0 0 1 0 0,-1 0-1 0 0,1 1 1 0 0,0-1 0 0 0,-1 0-1 0 0,0 1 1 0 0,0 2 17 0 0,26 104 35 0 0,-25-107-4 0 0,1 1-1 0 0,-1 0 1 0 0,1-1-1 0 0,0 1 0 0 0,0-1 1 0 0,0 0-1 0 0,1 1 1 0 0,-1-1-1 0 0,1 0 1 0 0,-1-1-1 0 0,1 1 0 0 0,0 0 1 0 0,0-1-1 0 0,1 1 1 0 0,-1-1-1 0 0,0 0 1 0 0,1 0-1 0 0,-1-1 0 0 0,1 1 1 0 0,0-1-1 0 0,-1 1 1 0 0,1-1-1 0 0,0 0 1 0 0,0-1-1 0 0,0 1 0 0 0,3 0-30 0 0,-2-3 122 0 0,0 0 0 0 0,0 0 0 0 0,0 0 0 0 0,-1-1 0 0 0,1 1 0 0 0,-1-1 0 0 0,1 0 0 0 0,-1-1-1 0 0,0 1 1 0 0,0-1 0 0 0,0 1 0 0 0,-1-1 0 0 0,0 0 0 0 0,1-1 0 0 0,-1 1 0 0 0,-1 0-1 0 0,1-1 1 0 0,-1 0 0 0 0,1 0-122 0 0,3-4 141 0 0,45-104 575 0 0,-49 101-729 0 0,1 0-616 0 0,-1 10-3403 0 0,1 1-3294 0 0,-1 1-4864 0 0</inkml:trace>
  <inkml:trace contextRef="#ctx0" brushRef="#br0" timeOffset="519.304">842 455 15995 0 0,'0'0'1650'0'0,"0"0"-442"0"0,0 0-119 0 0,0 0-75 0 0,0 0-101 0 0,0 0-158 0 0,0 0-229 0 0,0 0-144 0 0,0 0-70 0 0,0 0-56 0 0,0 0-56 0 0,0 0-56 0 0,0 0-59 0 0,-32 23-57 0 0,-95 72-13 0 0,124-94-14 0 0,-1 1 0 0 0,2 0 0 0 0,-1 0-1 0 0,0 0 1 0 0,0 0 0 0 0,1 0 0 0 0,-1 1 0 0 0,1-1 0 0 0,-1 1 0 0 0,1 0 0 0 0,0 0 0 0 0,0 0 0 0 0,0 0-1 0 0,1 0 1 0 0,-1 0 0 0 0,1 0 0 0 0,0 0 0 0 0,0 1 0 0 0,0-1 0 0 0,0 0 0 0 0,0 1-1 0 0,0 7 6 0 0,-1-7-5 0 0,0 1 0 0 0,0-1 0 0 0,1 1 0 0 0,-1 0-1 0 0,1 0 1 0 0,0 0 0 0 0,1 0 0 0 0,-1 0 0 0 0,1 0 0 0 0,0 0 0 0 0,0 0-1 0 0,1 0 1 0 0,-1-1 0 0 0,1 1 0 0 0,0 0 0 0 0,1 0 0 0 0,-1 0-1 0 0,1-1 1 0 0,0 1 0 0 0,0-1 0 0 0,0 1 0 0 0,1-1 0 0 0,0 0 0 0 0,-1 0-1 0 0,1 0 1 0 0,1 0 0 0 0,-1 0 0 0 0,1-1 0 0 0,-1 1 0 0 0,1-1-1 0 0,0 0 1 0 0,0 0 0 0 0,0-1 0 0 0,1 1 0 0 0,-1-1 0 0 0,1 0 0 0 0,-1 0-1 0 0,1 0 1 0 0,0-1 0 0 0,-1 0 0 0 0,2 1-1 0 0,6-1 58 0 0,0-1 0 0 0,-1 0 0 0 0,1-1 0 0 0,0 0 0 0 0,0-1 0 0 0,-1 0-1 0 0,1-1 1 0 0,-1 0 0 0 0,0-1 0 0 0,0 0 0 0 0,0-1 0 0 0,0 0 0 0 0,-1-1 0 0 0,0 0 0 0 0,0 0 0 0 0,-1-1 0 0 0,1 0 0 0 0,4-6-58 0 0,4-4 177 0 0,0 0-1 0 0,-2 0 1 0 0,0-2 0 0 0,-1 0 0 0 0,-1-1 0 0 0,-1 0 0 0 0,-1-1 0 0 0,8-17-177 0 0,-5 6 24 0 0,-2-1 0 0 0,-1 0-1 0 0,-1-1 1 0 0,-2 0 0 0 0,-2-1 0 0 0,-1 1 0 0 0,-1-1 0 0 0,-2-1 0 0 0,-2 1 0 0 0,-2-28-24 0 0,1 58-10 0 0,0-1 1 0 0,0 0 0 0 0,-1 0 0 0 0,1 1 0 0 0,-2-1 0 0 0,1 0-1 0 0,0 1 1 0 0,-1-1 0 0 0,0 1 0 0 0,-1 0 0 0 0,1-1 0 0 0,-1 1 0 0 0,0 0-1 0 0,0 1 1 0 0,-1-1 0 0 0,1 0 0 0 0,-1 1 0 0 0,0 0 0 0 0,0 0 0 0 0,0 0-1 0 0,-1 0 1 0 0,0 1 0 0 0,1 0 0 0 0,-1 0 0 0 0,0 0 0 0 0,-1 0-1 0 0,1 1 1 0 0,0 0 0 0 0,-1 0 0 0 0,1 0 0 0 0,-1 1 0 0 0,1 0 0 0 0,-1 0-1 0 0,0 0 1 0 0,0 1 0 0 0,0 0 0 0 0,1 0 0 0 0,-1 0 0 0 0,0 1-1 0 0,0-1 1 0 0,1 2 0 0 0,-1-1 0 0 0,-1 1 9 0 0,-7 8 1 0 0,0 1 0 0 0,1 0 0 0 0,0 1 0 0 0,1 0-1 0 0,0 1 1 0 0,1 0 0 0 0,0 1 0 0 0,1 0 0 0 0,1 1 0 0 0,0 0 0 0 0,1 1 0 0 0,1 0-1 0 0,0 0 1 0 0,1 0 0 0 0,1 1 0 0 0,0 0 0 0 0,1 0 0 0 0,1 0 0 0 0,1 0 0 0 0,1 0-1 0 0,0 1 1 0 0,1-1 0 0 0,1 1 0 0 0,0-1 0 0 0,1 0 0 0 0,3 8-1 0 0,2 5 103 0 0,2 0 0 0 0,0-1 1 0 0,2 0-1 0 0,1-1 1 0 0,2-1-1 0 0,0 0 0 0 0,2 0 1 0 0,1-2-1 0 0,1 0 0 0 0,1-1 1 0 0,1-1-1 0 0,1-1 0 0 0,1 0 1 0 0,1-2-1 0 0,1-1 0 0 0,1 0 1 0 0,0-2-1 0 0,8 3-103 0 0,-21-11 53 0 0,0-1 0 0 0,1-1-1 0 0,0 0 1 0 0,0-1 0 0 0,0 0 0 0 0,1-1-1 0 0,0 0 1 0 0,0-1 0 0 0,0-1-1 0 0,0 0 1 0 0,1-1 0 0 0,-1 0 0 0 0,10-1-53 0 0,-20-39-710 0 0,-6 16-577 0 0,-2 9-4873 0 0,0 8-6113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5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94 225 5585 0 0,'0'0'2049'0'0,"0"0"-356"0"0,0 0 34 0 0,0 0 92 0 0,0 0 59 0 0,0 0-75 0 0,0 0-228 0 0,34-14-297 0 0,105-42-303 0 0,-28 11 1228 0 0,-108 44-2108 0 0,1 0 1 0 0,0 0-1 0 0,0 0 0 0 0,-1-1 1 0 0,1 1-1 0 0,-1-1 0 0 0,0 0 1 0 0,1 0-1 0 0,-1 0 0 0 0,0-1 1 0 0,0 1-1 0 0,0-1 0 0 0,0 1 1 0 0,-1-1-1 0 0,1 0 0 0 0,-1 0 1 0 0,0 0-1 0 0,1-1 1 0 0,-1 1-1 0 0,-1 0 0 0 0,1-1 1 0 0,-1 1-1 0 0,1-1 0 0 0,-1 0 1 0 0,0 1-1 0 0,0-1 0 0 0,0 0 1 0 0,-1 0-1 0 0,1 0 0 0 0,-1 0 1 0 0,0 1-1 0 0,-1-3-95 0 0,0 4 18 0 0,0 1 0 0 0,-1-1-1 0 0,0 1 1 0 0,1 0 0 0 0,-1 0 0 0 0,0 0-1 0 0,1 0 1 0 0,-1 0 0 0 0,0 0-1 0 0,0 0 1 0 0,0 1 0 0 0,0-1 0 0 0,0 0-1 0 0,0 1 1 0 0,0 0 0 0 0,0 0 0 0 0,0-1-1 0 0,0 1 1 0 0,0 0 0 0 0,0 1-1 0 0,0-1 1 0 0,0 0 0 0 0,0 1 0 0 0,0-1-1 0 0,0 1 1 0 0,0-1 0 0 0,0 1 0 0 0,0 0-1 0 0,0 0 1 0 0,1 0 0 0 0,-1 0 0 0 0,0 0-1 0 0,1 0 1 0 0,-2 1-18 0 0,-4 8 3 0 0,0 1-1 0 0,1 0 1 0 0,0 0 0 0 0,1 1-1 0 0,0 0 1 0 0,0 0-1 0 0,2 0 1 0 0,-1 0 0 0 0,2 1-1 0 0,-1-1 1 0 0,2 1 0 0 0,0-1-1 0 0,0 1 1 0 0,1 0 0 0 0,1 0-1 0 0,0-1 1 0 0,1 3-3 0 0,-2 13 4 0 0,24 413 48 0 0,-24-405-51 0 0,3-11-12 0 0,-2 0 0 0 0,-1 0 0 0 0,-1-1 0 0 0,-1 1 0 0 0,-1 0 0 0 0,-1-1 0 0 0,-1 0 0 0 0,-1 0 1 0 0,-1 0-1 0 0,-1 0 0 0 0,-1-1 0 0 0,-2-1 0 0 0,-7 14 11 0 0,14-32-21 0 0,1 1 0 0 0,-1-1 1 0 0,0 0-1 0 0,0 0 0 0 0,0-1 1 0 0,-1 1-1 0 0,1-1 0 0 0,-1 0 0 0 0,0 0 1 0 0,0-1-1 0 0,0 1 0 0 0,0-1 0 0 0,0 0 1 0 0,-1 0-1 0 0,1-1 0 0 0,-1 0 1 0 0,1 1-1 0 0,-1-2 0 0 0,1 1 0 0 0,-1-1 1 0 0,1 0-1 0 0,-1 0 0 0 0,0 0 1 0 0,-3-2 19 0 0,1-1-24 0 0,0-1-1 0 0,0 1 0 0 0,1-2 0 0 0,-1 1 0 0 0,1-1 0 0 0,0 0 0 0 0,1-1 1 0 0,-1 1-1 0 0,1-1 0 0 0,0-1 0 0 0,0 1 0 0 0,1-1 0 0 0,0 0 1 0 0,0 0-1 0 0,1-1 0 0 0,0 1 0 0 0,0-1 0 0 0,0-3 26 0 0,-6-13 20 0 0,2 1-1 0 0,1-2 0 0 0,2 1 1 0 0,0-1-1 0 0,1 0 1 0 0,1 0-1 0 0,2-1 1 0 0,0 1-1 0 0,2 0 1 0 0,1-3-20 0 0,-1 20 31 0 0,0 0-1 0 0,1 0 1 0 0,-1 1 0 0 0,2-1 0 0 0,-1 0 0 0 0,1 1-1 0 0,0 0 1 0 0,0 0 0 0 0,1 0 0 0 0,0 0-1 0 0,1 1 1 0 0,-1-1 0 0 0,1 1 0 0 0,0 0 0 0 0,1 0-1 0 0,-1 1 1 0 0,1 0 0 0 0,0 0 0 0 0,1 0 0 0 0,-1 1-1 0 0,1-1 1 0 0,5-1-31 0 0,13-6 176 0 0,1 0 0 0 0,0 2 0 0 0,1 1-1 0 0,0 1 1 0 0,21-3-176 0 0,140-14 263 0 0,-186 24-615 0 0,28-9 389 0 0,-23 2-4110 0 0,-2-4-5970 0 0,-4 9-2192 0 0</inkml:trace>
  <inkml:trace contextRef="#ctx0" brushRef="#br0" timeOffset="350.58">798 376 12371 0 0,'0'0'1216'0'0,"0"0"-260"0"0,0 0 64 0 0,0 0 117 0 0,0 0-51 0 0,0 0-231 0 0,0 0-324 0 0,0 0-271 0 0,0 0-138 0 0,0 0-70 0 0,-5 33-46 0 0,-13 101-52 0 0,13-88-273 0 0,8-36-1053 0 0,1-9-6170 0 0,-4-1-2791 0 0</inkml:trace>
  <inkml:trace contextRef="#ctx0" brushRef="#br0" timeOffset="351.58">722 63 9586 0 0,'0'0'3785'0'0,"0"0"-2585"0"0,0 0-392 0 0,0 0-192 0 0,0 0-151 0 0,0 0-177 0 0,0 0-208 0 0,0 0-160 0 0,0 0-72 0 0,0 0-16 0 0,0 0-113 0 0,0 0-311 0 0,0 0-584 0 0,0 0-2033 0 0,63 29-7961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0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6089 0 0,'0'0'3708'0'0,"0"0"-1265"0"0,0 0-545 0 0,0 0-133 0 0,0 0-187 0 0,0 0-240 0 0,0 0-349 0 0,0 0-286 0 0,0 0-109 0 0,0 0-34 0 0,0 0-27 0 0,0 0-37 0 0,-7 11-40 0 0,-23 36-37 0 0,17 23 958 0 0,13-54-1158 0 0,-3 267 762 0 0,-3-232-2432 0 0,6-50 725 0 0,0-1-406 0 0,0 0-618 0 0,0 0-1184 0 0,0 0-3082 0 0,0 0-5265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0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161 380 2008 0 0,'0'0'3170'0'0,"0"0"-437"0"0,0 0-211 0 0,0 0-56 0 0,0 0-167 0 0,0 0-367 0 0,0 0-398 0 0,0 0-402 0 0,0 0-356 0 0,0 0-217 0 0,0 0-152 0 0,0 0-102 0 0,0 0-31 0 0,-7 0-38 0 0,-3 0-151 0 0,1 0 1 0 0,0 1-1 0 0,1 1 1 0 0,-1-1 0 0 0,0 1-1 0 0,0 1 1 0 0,1-1-1 0 0,-1 2 1 0 0,1-1-1 0 0,0 1 1 0 0,0 0-1 0 0,0 1 1 0 0,-1 1-86 0 0,8-5 12 0 0,-1 0-12 0 0,0 0 0 0 0,0 0-1 0 0,0 0 1 0 0,0 0 0 0 0,0 1 0 0 0,0-1-1 0 0,1 1 1 0 0,-1 0 0 0 0,0-1 0 0 0,1 1-1 0 0,0 0 1 0 0,-1 0 0 0 0,1 0 0 0 0,0 0-1 0 0,0 0 1 0 0,0 0 0 0 0,0 0-1 0 0,0 0 1 0 0,1 0 0 0 0,-1 0 0 0 0,1 1-1 0 0,-1-1 1 0 0,1 0 0 0 0,0 1 0 0 0,0-1-1 0 0,0 0 1 0 0,0 0 0 0 0,0 1 0 0 0,0-1-1 0 0,1 0 1 0 0,-1 1 0 0 0,74 56-5 0 0,-71-56 3 0 0,0-1 55 0 0,0 1 0 0 0,0 0 0 0 0,0 0 0 0 0,0 0 0 0 0,-1 0 0 0 0,1 0 0 0 0,-1 0 0 0 0,0 1 0 0 0,0-1 0 0 0,0 1 0 0 0,0 0 0 0 0,-1-1 0 0 0,0 1 0 0 0,1 0 0 0 0,-1 0 0 0 0,0 0 0 0 0,-1 0 0 0 0,1 1-53 0 0,0-1 55 0 0,0 0 1 0 0,-1-1 0 0 0,1 1-1 0 0,-1 0 1 0 0,0-1-1 0 0,0 1 1 0 0,0 0-1 0 0,0-1 1 0 0,-1 1 0 0 0,1-1-1 0 0,-1 1 1 0 0,0 0-1 0 0,0-1 1 0 0,0 1-1 0 0,-1-1 1 0 0,1 0 0 0 0,-1 1-1 0 0,0-1 1 0 0,0 0-1 0 0,0 0 1 0 0,0 0-1 0 0,0 0 1 0 0,-1-1 0 0 0,-1 2-56 0 0,-35 19-193 0 0,18-21-2700 0 0,18-11-8293 0 0,3 7-100 0 0</inkml:trace>
  <inkml:trace contextRef="#ctx0" brushRef="#br0" timeOffset="362.957">292 1 9122 0 0,'0'0'2152'0'0,"0"0"-646"0"0,0 0-162 0 0,0 0 106 0 0,0 0 57 0 0,0 0-105 0 0,0 0-379 0 0,0 0-411 0 0,0 0-238 0 0,0 0-58 0 0,0 0 57 0 0,0 0 93 0 0,0 0 98 0 0,5 6 41 0 0,38 48 840 0 0,-26-35-917 0 0,-2 0 0 0 0,0 1 0 0 0,-1 0 0 0 0,-1 1 0 0 0,-1 1 0 0 0,5 14-528 0 0,-8-3 93 0 0,-2 1 0 0 0,-2 0 0 0 0,-1 0 0 0 0,-1 0 0 0 0,-2 0 0 0 0,-1 1 1 0 0,-2-1-1 0 0,-2 0 0 0 0,-1 0 0 0 0,-1 0 0 0 0,-2 0 0 0 0,-1-1 0 0 0,-12 26-93 0 0,16-40-40 0 0,-1 0 0 0 0,-1 0 0 0 0,-1 0 0 0 0,0-1 0 0 0,-2 0 0 0 0,0-1 0 0 0,0 0-1 0 0,-2-1 1 0 0,0 0 0 0 0,-1-1 0 0 0,-1 0 0 0 0,-1 1 40 0 0,-49 18-2107 0 0,34-30-8870 0 0,28-4-800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8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2304 0 0,'0'0'2150'0'0,"0"0"33"0"0,0 0 63 0 0,0 0 24 0 0,0 0-159 0 0,0 0-342 0 0,0 0-329 0 0,0 0-337 0 0,0 0-299 0 0,0 0-200 0 0,0 0-105 0 0,0 0 9 0 0,0 0 21 0 0,-9 4 14 0 0,-30 15-25 0 0,-1 35 942 0 0,36-46-1300 0 0,-13 34 104 0 0,2 0 1 0 0,1 2-1 0 0,3-1 0 0 0,1 2 1 0 0,3-1-1 0 0,1 1 0 0 0,2 0 1 0 0,2 1-1 0 0,2-1 0 0 0,4 18-264 0 0,-1-36 48 0 0,1-1 0 0 0,1 1 0 0 0,2-1 0 0 0,0 0 0 0 0,2 0 0 0 0,1-1 0 0 0,1 0 0 0 0,1-1 0 0 0,10 16-48 0 0,4-4-70 0 0,-16-69-2558 0 0,10-23-2074 0 0,-7 25-3965 0 0,-9 19-1542 0 0</inkml:trace>
  <inkml:trace contextRef="#ctx0" brushRef="#br0" timeOffset="418.484">553 144 6009 0 0,'0'0'2669'0'0,"0"0"-753"0"0,0 0-157 0 0,0 0 130 0 0,0 0 16 0 0,0 0-243 0 0,0 0-480 0 0,0 0-431 0 0,0 0-203 0 0,0 0-35 0 0,0 0 23 0 0,0 0-2 0 0,-8 16-36 0 0,-50 116 789 0 0,-33 158-354 0 0,87-183-972 0 0,6-103 72 0 0,1 0 1 0 0,-1-1-1 0 0,1 0 0 0 0,0 1 1 0 0,0-1-1 0 0,0 0 1 0 0,0 0-1 0 0,1 0 0 0 0,-1-1 1 0 0,1 1-1 0 0,-1-1 0 0 0,1 0 1 0 0,0 0-1 0 0,0 0 1 0 0,0-1-1 0 0,0 1 0 0 0,0-1 1 0 0,1 0-1 0 0,-1 0 0 0 0,0 0 1 0 0,0-1-1 0 0,1 1 1 0 0,-1-1-1 0 0,1 0 0 0 0,-1-1 1 0 0,0 1-1 0 0,1-1 0 0 0,-1 1 1 0 0,0-2-1 0 0,4 0-33 0 0,14 1 78 0 0,38-21-58 0 0,-61-12-2790 0 0,-8 13-6589 0 0,8 18 6898 0 0,-3-1-8600 0 0</inkml:trace>
  <inkml:trace contextRef="#ctx0" brushRef="#br0" timeOffset="828.88">272 428 4761 0 0,'0'0'2797'0'0,"0"0"-1317"0"0,0 0-350 0 0,0 0 236 0 0,0 0 249 0 0,0 0 85 0 0,0 0-168 0 0,0 0-260 0 0,0 0-241 0 0,0 0-226 0 0,0 0-166 0 0,0 0-117 0 0,0 0-79 0 0,22-1-86 0 0,109-2 127 0 0,46-12-1942 0 0,-143 9-4091 0 0,-21 5-2777 0 0</inkml:trace>
  <inkml:trace contextRef="#ctx0" brushRef="#br0" timeOffset="1113.513">796 398 2401 0 0,'0'0'3754'0'0,"0"0"-1787"0"0,0 0-380 0 0,0 0 265 0 0,0 0 39 0 0,0 0-136 0 0,0 0-244 0 0,0 0-276 0 0,0 0-288 0 0,0 0-245 0 0,0 0-212 0 0,0 0-180 0 0,32-2-122 0 0,99-6-88 0 0,-53 0-110 0 0,-44 2 426 0 0,-18 3-2272 0 0,1 1-7487 0 0,-15 2-554 0 0</inkml:trace>
  <inkml:trace contextRef="#ctx0" brushRef="#br0" timeOffset="1391.815">876 557 4489 0 0,'0'0'2092'0'0,"0"0"-274"0"0,0 0-72 0 0,0 0 8 0 0,0 0-110 0 0,0 0-268 0 0,0 0-266 0 0,0 0-221 0 0,0 0-135 0 0,0 0-75 0 0,0 0-42 0 0,0 0-47 0 0,0 0-66 0 0,18 6-94 0 0,58 17-124 0 0,-11-30 51 0 0,40-25-79 0 0,-17 5-3350 0 0,-66 17-6086 0 0,-17 9-85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3 236 0 0 0,'0'0'1570'0'0,"0"0"101"0"0,0 0 45 0 0,0 0 91 0 0,0 0 42 0 0,0 0-125 0 0,0 0-274 0 0,0 0-330 0 0,0 0-317 0 0,0 0-226 0 0,0 0-133 0 0,-2 0 718 0 0,90-20 4347 0 0,26-55-3725 0 0,-66 48-1405 0 0,-25 65 181 0 0,0 109 434 0 0,-18-57-716 0 0,-3-33-185 0 0,2 1 1 0 0,3-1-1 0 0,2-1 1 0 0,2 0-1 0 0,10 22-93 0 0,10 17 86 0 0,-25-175 1263 0 0,64-145-1321 0 0,89-230 51 0 0,-141 370-123 0 0,-5 107-5055 0 0,-3-1-4576 0 0,-6-13-2329 0 0</inkml:trace>
  <inkml:trace contextRef="#ctx0" brushRef="#br0" timeOffset="984.9">671 560 3409 0 0,'0'0'2208'0'0,"0"0"-102"0"0,0 0-35 0 0,0 0 36 0 0,0 0-122 0 0,0 0-308 0 0,0 0-402 0 0,0 0-357 0 0,0 0-247 0 0,0 0-150 0 0,0 0-64 0 0,0 0-38 0 0,0 0-39 0 0,0-4-73 0 0,-3-6 174 0 0,-5 32 20 0 0,-3 36 80 0 0,11-53-539 0 0,-2-2-23 0 0,1 0-1 0 0,1-1 0 0 0,-1 1 1 0 0,0 0-1 0 0,0 0 0 0 0,1 0 1 0 0,0 0-1 0 0,0 0 0 0 0,0 0 0 0 0,0 0 1 0 0,0 0-1 0 0,0 0 0 0 0,1 0 1 0 0,-1 0-1 0 0,1 0 0 0 0,0 0 0 0 0,0 0 1 0 0,0-1-1 0 0,0 1 0 0 0,1 0 1 0 0,-1-1-1 0 0,1 1 0 0 0,0-1 0 0 0,-1 1 1 0 0,1-1-1 0 0,0 0 0 0 0,0 0 1 0 0,1 0-1 0 0,-1 0 0 0 0,0 0 0 0 0,1 0 1 0 0,-1 0-1 0 0,1-1 0 0 0,-1 0 1 0 0,1 1-1 0 0,0-1 0 0 0,0 0 1 0 0,2 1-19 0 0,3-4 81 0 0,0 0 1 0 0,-1-1-1 0 0,1 0 1 0 0,0 0 0 0 0,-1 0-1 0 0,0-1 1 0 0,0 0 0 0 0,0-1-1 0 0,0 1 1 0 0,-1-1 0 0 0,0-1-1 0 0,0 1 1 0 0,0-1 0 0 0,0 0-1 0 0,-1 0 1 0 0,0-1 0 0 0,-1 0-1 0 0,1 0 1 0 0,-1 0-1 0 0,0 0 1 0 0,-1 0 0 0 0,0-1-1 0 0,0 0 1 0 0,-1 1 0 0 0,0-1-1 0 0,0 0 1 0 0,0-6-82 0 0,15 73 177 0 0,-7-30-161 0 0,-1 1 0 0 0,-1-1 0 0 0,-1 2 0 0 0,-2-1 0 0 0,0 1 0 0 0,-3-1 0 0 0,0 1 0 0 0,-2 0 0 0 0,-2 0 0 0 0,0 0-1 0 0,-2-1 1 0 0,-2 1 0 0 0,0-1 0 0 0,-2 0 0 0 0,-2-1 0 0 0,-4 9-16 0 0,13-36 3 0 0,-2 7-4 0 0,0-1 1 0 0,-1 1 0 0 0,0-1 0 0 0,-1 1-1 0 0,0-1 1 0 0,0 0 0 0 0,-1-1-1 0 0,0 0 1 0 0,0 0 0 0 0,-1 0 0 0 0,0 0-1 0 0,0-1 1 0 0,0 0 0 0 0,-1-1 0 0 0,7-4-1 0 0,0 0 0 0 0,0-1 0 0 0,0 1 1 0 0,0 0-1 0 0,-1-1 0 0 0,1 1 0 0 0,0-1 0 0 0,0 0 0 0 0,0 1 1 0 0,0-1-1 0 0,-1 0 0 0 0,1 0 0 0 0,0 0 0 0 0,0 1 1 0 0,-1-1-1 0 0,1-1 0 0 0,0 1 0 0 0,0 0 0 0 0,-1 0 1 0 0,1 0-1 0 0,0-1 0 0 0,0 1 0 0 0,0 0 0 0 0,0-1 1 0 0,-1 1-1 0 0,1-1 0 0 0,0 0 0 0 0,0 1 0 0 0,0-1 0 0 0,0 0 1 0 0,0 1-1 0 0,0-1 0 0 0,0 0 0 0 0,1 0 0 0 0,-1 0 1 0 0,0 0-1 0 0,0 0 0 0 0,1 0 0 0 0,-1 0 0 0 0,0 0 1 0 0,1 0-1 0 0,-1 0 0 0 0,1-1 0 0 0,0 1 0 0 0,-1 0 0 0 0,1 0 1 0 0,0 0-1 0 0,0-1 1 0 0,-5-65-56 0 0,5 55 67 0 0,3-11-43 0 0,1-1 0 0 0,1 1-1 0 0,1 1 1 0 0,1-1 0 0 0,1 1 0 0 0,1 0 0 0 0,1 0 0 0 0,1 1 0 0 0,12-18 32 0 0,-7 11-143 0 0,32-60-1979 0 0,-25 52-6887 0 0,-17 28-2599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5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413 262 2208 0 0,'0'0'2466'0'0,"0"0"-737"0"0,0 0-36 0 0,0 0 280 0 0,0 0 171 0 0,0 0-114 0 0,0 0-343 0 0,0 0-371 0 0,0 0-271 0 0,0 0-161 0 0,0 0-83 0 0,0 0-33 0 0,3-3-25 0 0,11-6-31 0 0,-11 6-39 0 0,-3 3-69 0 0,-25 11 1257 0 0,-141 62-326 0 0,19-9-950 0 0,143-62-548 0 0,-18 8-63 0 0,31-4-206 0 0,94 1 302 0 0,-9-7-15 0 0,-93 1-49 0 0,-1 1 0 0 0,1-1 0 0 0,-1 0 0 0 0,0 1 1 0 0,1-1-1 0 0,-1 1 0 0 0,0-1 0 0 0,0 0 0 0 0,0 1 1 0 0,0-1-1 0 0,0 1 0 0 0,0-1 0 0 0,-1 0 0 0 0,1 1 1 0 0,0-1-1 0 0,-1 0 0 0 0,1 1 0 0 0,-1-1 0 0 0,1 0 1 0 0,-1 1-1 0 0,1-1 0 0 0,-1 0 0 0 0,0 0 0 0 0,0 0 1 0 0,0 0-1 0 0,0 0 0 0 0,0 0 0 0 0,0 0 0 0 0,0 0 1 0 0,0 0-1 0 0,0 0 0 0 0,0 0 0 0 0,0 0 0 0 0,-1-1 1 0 0,1 1-1 0 0,0-1 0 0 0,0 1 0 0 0,-1-1 1 0 0,1 1-1 0 0,-1-1-6 0 0,-2 4 16 0 0,-171 142 80 0 0,169-143-97 0 0,1 1 0 0 0,0 0 1 0 0,0 0-1 0 0,0 0 0 0 0,0 1 1 0 0,1-1-1 0 0,0 1 0 0 0,0 0 1 0 0,0 0-1 0 0,1 1 0 0 0,-1-1 1 0 0,1 1-1 0 0,0 0 0 0 0,1 0 1 0 0,0 0-1 0 0,0 0 0 0 0,0 0 1 0 0,1 0-1 0 0,-1 1 0 0 0,1-1 1 0 0,1 1-1 0 0,-1-1 1 0 0,3-2 2 0 0,-1-1 0 0 0,1 1-1 0 0,-1-1 1 0 0,1 0 0 0 0,0 0 0 0 0,0 0 0 0 0,1 0-1 0 0,-1 0 1 0 0,0 0 0 0 0,1-1 0 0 0,0 1 0 0 0,0-1-1 0 0,-1 0 1 0 0,1 0 0 0 0,1 0 0 0 0,-1 0-1 0 0,0 0 1 0 0,0-1 0 0 0,1 1 0 0 0,-1-1 0 0 0,1 0-1 0 0,-1 0 1 0 0,1 0 0 0 0,-1 0 0 0 0,1-1 0 0 0,0 0-1 0 0,-1 0 1 0 0,1 0 0 0 0,0 0 0 0 0,-1 0 0 0 0,1 0-1 0 0,0-1 1 0 0,-1 0 0 0 0,1 0 0 0 0,-1 0 0 0 0,1 0-2 0 0,13 0 34 0 0,94-32-88 0 0,-57-14-898 0 0,-43 3-7351 0 0,-11 36 92 0 0,0 0-2074 0 0</inkml:trace>
  <inkml:trace contextRef="#ctx0" brushRef="#br0" timeOffset="434.018">223 0 10458 0 0,'0'0'1527'0'0,"0"0"-149"0"0,0 0 57 0 0,0 0 169 0 0,0 0 59 0 0,0 0-205 0 0,0 0-418 0 0,0 0-340 0 0,0 0-182 0 0,0 0-62 0 0,0 0-11 0 0,0 0-11 0 0,0 0-10 0 0,-2 18-3 0 0,-9 120 871 0 0,5 23 111 0 0,-8-1 0 0 0,-32 147-1403 0 0,40-270 19 0 0,-28 254 73 0 0,24-196-841 0 0,10-94 318 0 0,-7-1-7923 0 0,3 0-3497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3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4 317 11602 0 0,'0'0'1617'0'0,"0"0"-314"0"0,0 0-59 0 0,0 0-21 0 0,0 0-72 0 0,0 0-212 0 0,0 0-248 0 0,0 0-163 0 0,0 0-63 0 0,0 0 13 0 0,0 0-24 0 0,0 0-71 0 0,0 0-78 0 0,18-1-50 0 0,128-13 245 0 0,-27 5-481 0 0,-93 8-4401 0 0,0 0-4574 0 0,-26 1-863 0 0</inkml:trace>
  <inkml:trace contextRef="#ctx0" brushRef="#br0" timeOffset="349.744">1 520 6929 0 0,'0'0'2153'0'0,"0"0"-1097"0"0,0 0 224 0 0,0 0 145 0 0,0 0-41 0 0,0 0-184 0 0,0 0-288 0 0,0 0-351 0 0,0 0-273 0 0,206-56-184 0 0,-177 49-152 0 0,-1 0-184 0 0,-4 3-328 0 0,2-3-521 0 0,-4 3-887 0 0,-8-3-2177 0 0,-3 3-5113 0 0</inkml:trace>
  <inkml:trace contextRef="#ctx0" brushRef="#br0" timeOffset="350.744">649 0 11106 0 0,'0'0'1475'0'0,"0"0"-289"0"0,0 0 38 0 0,0 0 175 0 0,0 0 71 0 0,0 0-81 0 0,0 0-310 0 0,0 0-352 0 0,0 0-163 0 0,0 0-60 0 0,0 0-17 0 0,0 0-9 0 0,0 0 3 0 0,-4 23-16 0 0,-13 113 412 0 0,-12 183 740 0 0,13-196-1659 0 0,15-121-1050 0 0,-3 10 2272 0 0,3-12-5826 0 0,1-4-5616 0 0,0 1-1220 0 0</inkml:trace>
  <inkml:trace contextRef="#ctx0" brushRef="#br0" timeOffset="727.717">1046 339 5881 0 0,'0'0'1721'0'0,"0"0"-208"0"0,0 0 46 0 0,0 0 156 0 0,0 0 44 0 0,0 0-180 0 0,0 0-353 0 0,0 0-313 0 0,0 0-238 0 0,0 0-141 0 0,0 0-62 0 0,0 0-21 0 0,0 0-35 0 0,-26 6-52 0 0,-78 20-95 0 0,61-3 109 0 0,42-20-371 0 0,-1-1 0 0 0,0 1 1 0 0,1-1-1 0 0,0 1 1 0 0,0 0-1 0 0,-1-1 1 0 0,1 1-1 0 0,1 0 1 0 0,-1 0-1 0 0,0 0 1 0 0,1 0-1 0 0,-1-1 1 0 0,1 1-1 0 0,0 0 0 0 0,0 0 1 0 0,0 0-1 0 0,1 0 1 0 0,-1 0-1 0 0,1 0 1 0 0,-1 0-1 0 0,1 0 1 0 0,0-1-1 0 0,0 1 1 0 0,0 0-1 0 0,1 0 1 0 0,-1-1-1 0 0,0 1 0 0 0,1-1 1 0 0,0 0-1 0 0,0 1 1 0 0,-1-1-1 0 0,1 0 1 0 0,1 0-1 0 0,-1 0 1 0 0,0 0-1 0 0,0 0 1 0 0,3 1-8 0 0,84 59 870 0 0,-63-6 665 0 0,-24-49-1438 0 0,-1 0-1 0 0,-1 0 0 0 0,1 0 0 0 0,-1 0 0 0 0,0 0 0 0 0,-1 0 0 0 0,0 0 0 0 0,0 0 0 0 0,0 0 1 0 0,-1 0-1 0 0,0-1 0 0 0,0 1 0 0 0,-1-1 0 0 0,0 1 0 0 0,0-1 0 0 0,-2 2-96 0 0,0-2-67 0 0,0-1 1 0 0,0 0-1 0 0,0 0 0 0 0,-1 0 0 0 0,0-1 0 0 0,0 0 0 0 0,0 0 1 0 0,-1-1-1 0 0,1 1 0 0 0,-1-1 0 0 0,0-1 0 0 0,0 1 1 0 0,0-1-1 0 0,0-1 0 0 0,0 1 0 0 0,0-1 0 0 0,0 0 1 0 0,-1-1-1 0 0,1 0 0 0 0,0 0 0 0 0,-5-1 67 0 0,-1-10-4148 0 0,11-1-2707 0 0,2 11 5846 0 0,-2-4-10524 0 0</inkml:trace>
  <inkml:trace contextRef="#ctx0" brushRef="#br0" timeOffset="1193.79">1170 4 3537 0 0,'0'0'2219'0'0,"0"0"-115"0"0,0 0-7 0 0,0 0 46 0 0,0 0-29 0 0,0 0-253 0 0,0 0-407 0 0,0 0-432 0 0,0 0-353 0 0,0 0-190 0 0,0 0-42 0 0,0 0-22 0 0,0 0-32 0 0,-3 0-43 0 0,-3 3 344 0 0,24 3 821 0 0,-2-1-840 0 0,-4 2-465 0 0,0-1 0 0 0,0 2 1 0 0,-1-1-1 0 0,0 2 0 0 0,0-1 0 0 0,-1 1 1 0 0,0 1-1 0 0,-1 0 0 0 0,0 0 0 0 0,-1 1 1 0 0,0 0-1 0 0,-1 1 0 0 0,0 0 0 0 0,0 0 1 0 0,-1 0-1 0 0,-1 1 0 0 0,0 0 0 0 0,-1 0 1 0 0,2 10-201 0 0,3 15 86 0 0,-2 1 0 0 0,-1 0 0 0 0,-2 0 1 0 0,-2 0-1 0 0,-1 1 0 0 0,-3 11-86 0 0,-1-26-15 0 0,-1 0 1 0 0,-2-1-1 0 0,0 1 0 0 0,-1-1 1 0 0,-1 0-1 0 0,-2-1 0 0 0,0 0 1 0 0,-1-1-1 0 0,-2 0 0 0 0,0-1 1 0 0,-1 0-1 0 0,-1-1 0 0 0,-1 0 1 0 0,-1-2-1 0 0,0 0 0 0 0,-2 0 1 0 0,-10 7 14 0 0,28-25-53 0 0,-31 21-820 0 0,11-23-6323 0 0,19-3 158 0 0,2-1-4963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0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1 346 0 0 0,'0'0'767'0'0,"0"0"568"0"0,0 0 282 0 0,0 0 161 0 0,0 0 48 0 0,0 0-74 0 0,0 0-145 0 0,0 0-221 0 0,0 0-229 0 0,0 0-196 0 0,1 0 4805 0 0,2 0-5866 0 0,9-2 353 0 0,-1-1-1 0 0,0-1 0 0 0,0 0 0 0 0,0 0 1 0 0,0-1-1 0 0,-1 0 0 0 0,0-1 1 0 0,0-1-1 0 0,0 1 0 0 0,-1-1 1 0 0,0-1-1 0 0,6-6-252 0 0,-12 12 50 0 0,10-9 118 0 0,-1 1 1 0 0,0-2-1 0 0,0 1 0 0 0,-2-2 0 0 0,1 1 1 0 0,-1-1-1 0 0,5-11-168 0 0,-12 56 1248 0 0,15 105-585 0 0,29 153-370 0 0,6-146-214 0 0,-32-118-32 0 0,-21-26-31 0 0,0 0 33 0 0,0 0 19 0 0,0 0 28 0 0,0 0 27 0 0,24-99 713 0 0,56-193-676 0 0,-3-9-43 0 0,-71 272-814 0 0,-10 35-8417 0 0,2-2 3053 0 0,0 0-5194 0 0</inkml:trace>
  <inkml:trace contextRef="#ctx0" brushRef="#br0" timeOffset="670.876">759 553 4361 0 0,'0'0'2395'0'0,"0"0"-703"0"0,0 0-159 0 0,0 0 226 0 0,0 0 171 0 0,0 0-61 0 0,0 0-239 0 0,0 0-358 0 0,0 0-297 0 0,0 0-179 0 0,0 0-96 0 0,0 0-35 0 0,0 0-27 0 0,6-1 1036 0 0,-25 23-1393 0 0,2 0 0 0 0,1 1 1 0 0,0 1-1 0 0,2 0 0 0 0,1 1 0 0 0,-3 8-281 0 0,9-18 71 0 0,-43 118-807 0 0,50-189-4519 0 0,0 52 4458 0 0,0-28-5938 0 0,2 10-1449 0 0,-2 11 4244 0 0</inkml:trace>
  <inkml:trace contextRef="#ctx0" brushRef="#br0" timeOffset="1041.789">547 497 0 0 0,'0'0'1991'0'0,"0"0"99"0"0,0 0 197 0 0,0 0 111 0 0,0 0-116 0 0,0 0-306 0 0,0 0-326 0 0,0 0-359 0 0,0 0-275 0 0,0 0-155 0 0,0 0-107 0 0,0 0-95 0 0,-1-4-64 0 0,-7-9 143 0 0,9 30 847 0 0,65 86 1054 0 0,-48-79-2365 0 0,-2 0 0 0 0,0 1 0 0 0,-2 1 0 0 0,-1 0 0 0 0,7 23-274 0 0,11 36 132 0 0,-17-97-6017 0 0,-8 0 95 0 0,-5 10 3543 0 0,4-6-9249 0 0</inkml:trace>
  <inkml:trace contextRef="#ctx0" brushRef="#br0" timeOffset="1509.855">1122 0 2513 0 0,'0'0'1724'0'0,"0"0"-114"0"0,0 0 102 0 0,0 0 150 0 0,0 0 143 0 0,0 0-80 0 0,0 0-277 0 0,0 0-308 0 0,0 0-297 0 0,0 0-289 0 0,0 0-185 0 0,0 0-102 0 0,0 0-5 0 0,-8 6 58 0 0,-71 88 2228 0 0,63-60-2498 0 0,1 1-1 0 0,1 1 1 0 0,3-1 0 0 0,0 2-1 0 0,3 0 1 0 0,1 0 0 0 0,1 0-1 0 0,2 1 1 0 0,2 0 0 0 0,2-1-1 0 0,3 23-249 0 0,2-34 98 0 0,2 1 0 0 0,1-1 0 0 0,1-1 0 0 0,1 1 0 0 0,2-2-1 0 0,0 1 1 0 0,2-1 0 0 0,0-1 0 0 0,1-1 0 0 0,2 0 0 0 0,0-1 0 0 0,6 3-98 0 0,-21-20 20 0 0,37 36 200 0 0,-43-62 76 0 0,-5 1-798 0 0,-4-9-2396 0 0,2 15-6026 0 0,9 12-2854 0 0</inkml:trace>
  <inkml:trace contextRef="#ctx0" brushRef="#br0" timeOffset="2078.031">1483 92 7066 0 0,'0'0'2184'0'0,"0"0"-676"0"0,0 0-35 0 0,0 0 138 0 0,0 0 14 0 0,0 0-104 0 0,0 0-357 0 0,0 0-332 0 0,0 0-149 0 0,0 0-67 0 0,0 0-51 0 0,0 0-27 0 0,-11 21-22 0 0,-35 63-32 0 0,15 20 895 0 0,25-70-1104 0 0,-43 199 697 0 0,30-149-817 0 0,19-81-145 0 0,0-2-15 0 0,0-1-6 0 0,0 0 17 0 0,0 0 4 0 0,0 0-11 0 0,0 0 6 0 0,0 0 3 0 0,32 0 304 0 0,139-14 289 0 0,-171 13-709 0 0,0 1 0 0 0,0 0 0 0 0,0 0-1 0 0,0-1 1 0 0,0 1 0 0 0,0 0 0 0 0,-1 0 0 0 0,1-1 0 0 0,0 1 0 0 0,0 0 0 0 0,1-1 0 0 0,-1 1 0 0 0,0 0 0 0 0,0 0 0 0 0,0-1 0 0 0,0 1 0 0 0,0 0 0 0 0,0 0 0 0 0,0-1 0 0 0,0 1 0 0 0,0 0 0 0 0,1-1 108 0 0,-18-1-2015 0 0,14 1 1493 0 0,-16-2-3097 0 0,6 0-4071 0 0,6 0-2189 0 0</inkml:trace>
  <inkml:trace contextRef="#ctx0" brushRef="#br0" timeOffset="2496.496">1210 398 7394 0 0,'0'0'2419'0'0,"0"0"-692"0"0,0 0-155 0 0,0 0 59 0 0,0 0 16 0 0,0 0-113 0 0,0 0-345 0 0,0 0-404 0 0,0 0-277 0 0,0 0-159 0 0,0 0 11 0 0,0 0 79 0 0,0 0 76 0 0,8 2 33 0 0,89 14 979 0 0,-51-18-1904 0 0,-1-3 1 0 0,1-1 0 0 0,-1-3-1 0 0,14-5 377 0 0,-41 9-1998 0 0,-2 2-5762 0 0,-11 0-3608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9794 0 0,'0'0'1810'0'0,"0"0"-727"0"0,0 0-246 0 0,0 0 190 0 0,0 0 256 0 0,0 0 57 0 0,0 0-102 0 0,0 0-144 0 0,0 0-153 0 0,0 0-126 0 0,0 0-100 0 0,0 0-106 0 0,0 0-75 0 0,33-4-78 0 0,105-11-72 0 0,14 5 886 0 0,-100 9-3961 0 0,-41 1 1613 0 0,-4 0-3810 0 0,-1-3-6516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5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3 1192 0 0,'0'0'1911'0'0,"0"0"-85"0"0,0 0 204 0 0,0 0 240 0 0,0 0 53 0 0,0 0-191 0 0,0 0-339 0 0,0 0-324 0 0,0 0-252 0 0,0 0-199 0 0,0 0-143 0 0,-1-2-117 0 0,2 2-697 0 0,-1 1 1 0 0,0-1-1 0 0,0 1 1 0 0,0-1-1 0 0,0 1 1 0 0,0-1-1 0 0,0 0 1 0 0,1 1-1 0 0,-1-1 1 0 0,0 1 0 0 0,0-1-1 0 0,0 1 1 0 0,-1-1-1 0 0,1 1 1 0 0,0-1-1 0 0,0 1 1 0 0,0-1-1 0 0,0 1 1 0 0,0-1-1 0 0,0 0 1 0 0,-1 1-1 0 0,1-1 1 0 0,0 1-1 0 0,0-1 1 0 0,-1 0-1 0 0,1 1 1 0 0,0-1-1 0 0,-1 0 1 0 0,1 1-1 0 0,0-1 1 0 0,-1 0 0 0 0,1 1-1 0 0,0-1 1 0 0,-1 0-1 0 0,1 0 1 0 0,-1 1-1 0 0,1-1 1 0 0,0 0-1 0 0,-1 0 1 0 0,1 0-1 0 0,-1 0 1 0 0,1 0-1 0 0,-1 0 1 0 0,1 0-1 0 0,-1 1 1 0 0,1-1-1 0 0,-1 0 1 0 0,1-1-1 0 0,0 1 1 0 0,-1 0-1 0 0,1 0 1 0 0,-1 0 0 0 0,1 0-1 0 0,-1 0 1 0 0,1 0-1 0 0,-1 0 1 0 0,1-1-1 0 0,0 1 1 0 0,-1 0-1 0 0,1 0 1 0 0,-1-1-1 0 0,1 1 1 0 0,0 0-1 0 0,-1-1 1 0 0,1 1-62 0 0,-6 12-216 0 0,-3 12 424 0 0,1-1 0 0 0,1 1 0 0 0,2 0 0 0 0,0 0-1 0 0,1 1 1 0 0,1 0-208 0 0,0-3 122 0 0,-94 413 1358 0 0,69-329-1367 0 0,30-112 778 0 0,-9-6-1788 0 0,5 6-2385 0 0,2 1-3909 0 0,0 2-3776 0 0</inkml:trace>
  <inkml:trace contextRef="#ctx0" brushRef="#br0" timeOffset="309.77">773 434 2144 0 0,'0'0'3381'0'0,"0"0"-920"0"0,0 0-414 0 0,0 0-189 0 0,0 0-119 0 0,0 0-175 0 0,0 0-342 0 0,0 0-209 0 0,0 0-163 0 0,0 0-213 0 0,0 0-77 0 0,0 0-10 0 0,0 0-9 0 0,-12 7 1 0 0,-39 22-42 0 0,43-24-379 0 0,0 1 1 0 0,1 0-1 0 0,0 0 1 0 0,0 1-1 0 0,0 0 1 0 0,1 0 0 0 0,0 0-1 0 0,1 1 1 0 0,0 0-1 0 0,0 0 1 0 0,0 0-1 0 0,1 1 1 0 0,-2 6-122 0 0,1-2 45 0 0,1-1 0 0 0,0 1-1 0 0,2 0 1 0 0,-1 1 0 0 0,1-1 0 0 0,1 0 0 0 0,1 1-1 0 0,0-1 1 0 0,0 0 0 0 0,1 1-45 0 0,1-9 47 0 0,0-1-1 0 0,0 1 1 0 0,1-1-1 0 0,0 1 1 0 0,-1-1-1 0 0,1 0 1 0 0,1 0-1 0 0,-1 0 1 0 0,0-1-1 0 0,1 1 1 0 0,0-1-1 0 0,0 0 1 0 0,0 0 0 0 0,0 0-1 0 0,1 0 1 0 0,-1-1-1 0 0,1 0 1 0 0,-1 0-1 0 0,1 0 1 0 0,0 0-1 0 0,0-1 1 0 0,0 1-1 0 0,0-1 1 0 0,0-1-1 0 0,0 1 1 0 0,0-1 0 0 0,0 0-1 0 0,0 0 1 0 0,0 0-1 0 0,0-1 1 0 0,0 0-1 0 0,0 0 1 0 0,0 0-1 0 0,0 0 1 0 0,-1-1-1 0 0,1 0 1 0 0,0 0-1 0 0,0 0-46 0 0,1 0 50 0 0,-1 0 0 0 0,1-1 0 0 0,-1 1 0 0 0,1-1 0 0 0,-1 0 0 0 0,0 0 0 0 0,0-1-1 0 0,-1 1 1 0 0,1-1 0 0 0,-1 0 0 0 0,1-1 0 0 0,-1 1 0 0 0,-1-1 0 0 0,1 0 0 0 0,0 1-1 0 0,-1-2 1 0 0,0 1 0 0 0,-1 0 0 0 0,1 0 0 0 0,-1-1 0 0 0,0 0 0 0 0,0 1 0 0 0,-1-1-1 0 0,1 0 1 0 0,-1-3-50 0 0,0 4-21 0 0,-1 0 0 0 0,0 0-1 0 0,0 0 1 0 0,-1 0 0 0 0,1 0 0 0 0,-1 1-1 0 0,0-1 1 0 0,0 0 0 0 0,0 0-1 0 0,-1 1 1 0 0,0-1 0 0 0,0 1 0 0 0,0-1-1 0 0,0 1 1 0 0,-1 0 0 0 0,0 0-1 0 0,0 0 1 0 0,0 0 0 0 0,0 0 0 0 0,-1 1-1 0 0,1-1 1 0 0,-1 1 0 0 0,0 0-1 0 0,0 0 1 0 0,0 0 0 0 0,0 1 0 0 0,0 0-1 0 0,-4-2 22 0 0,-66-19-2168 0 0,25 17-6161 0 0,34 6-3389 0 0</inkml:trace>
  <inkml:trace contextRef="#ctx0" brushRef="#br0" timeOffset="676.79">0 276 8378 0 0,'0'0'2227'0'0,"0"0"-581"0"0,0 0-217 0 0,0 0-68 0 0,0 0-81 0 0,0 0-144 0 0,0 0-149 0 0,0 0-92 0 0,0 0-10 0 0,0 0 30 0 0,0 0-72 0 0,0 0-88 0 0,0 0-71 0 0,35-1-55 0 0,112-5-58 0 0,1-9 663 0 0,190-12-2048 0 0,-320 24-223 0 0,-4 0-2025 0 0,-4 3-2982 0 0,-4 0-6109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9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4 449 9738 0 0,'0'0'2137'0'0,"0"0"-537"0"0,0 0-136 0 0,0 0-312 0 0,0 0-359 0 0,0 0-281 0 0,0 0-264 0 0,0 0-144 0 0,0 0-56 0 0,0 0-128 0 0,0 0-136 0 0,0 0-192 0 0,0 0-313 0 0,0 0-647 0 0,-4 140-1993 0 0,8-143-3984 0 0,-4-1 3048 0 0</inkml:trace>
  <inkml:trace contextRef="#ctx0" brushRef="#br0" timeOffset="1">35 122 7594 0 0,'0'0'3960'0'0,"0"0"-1183"0"0,0 0-472 0 0,0 0-449 0 0,0 0-432 0 0,0 0-352 0 0,0 0-359 0 0,0 0-281 0 0,0 0-232 0 0,0 0-160 0 0,0 0-160 0 0,0 0-72 0 0,0 0-80 0 0,0 0-168 0 0,-22-122-305 0 0,22 141-783 0 0,0-8-3737 0 0,0-4-7202 0 0</inkml:trace>
  <inkml:trace contextRef="#ctx0" brushRef="#br0" timeOffset="434.199">136 571 6689 0 0,'0'0'2398'0'0,"0"0"-584"0"0,0 0-282 0 0,0 0-134 0 0,0 0-60 0 0,0 0-98 0 0,0 0-113 0 0,0 0-114 0 0,0 0-93 0 0,0 0-95 0 0,0 0-125 0 0,0 0-113 0 0,0 0-93 0 0,11-26-58 0 0,31-83-42 0 0,-9-25 1046 0 0,-30 119-1387 0 0,-2 8-507 0 0,-1 19 42 0 0,-1 3 415 0 0,0 0 0 0 0,1 0 0 0 0,1 0 1 0 0,0 0-1 0 0,1 0 0 0 0,1 0 0 0 0,0 0 1 0 0,1-1-1 0 0,1 1 0 0 0,0-1 0 0 0,0 0 1 0 0,2 0-1 0 0,0-1 0 0 0,4 5-3 0 0,-9-16 58 0 0,0-1 1 0 0,0 0-1 0 0,0 0 1 0 0,0 0-1 0 0,1 0 0 0 0,-1 0 1 0 0,0-1-1 0 0,1 1 1 0 0,-1-1-1 0 0,0 0 0 0 0,1 1 1 0 0,-1-1-1 0 0,0 0 1 0 0,1 0-1 0 0,-1-1 1 0 0,1 1-1 0 0,-1 0 0 0 0,0-1 1 0 0,1 1-1 0 0,-1-1 1 0 0,0 0-1 0 0,0 0 0 0 0,1 0 1 0 0,-1 0-1 0 0,0 0 1 0 0,0 0-1 0 0,0-1 0 0 0,0 1 1 0 0,-1-1-1 0 0,1 1 1 0 0,0-1-1 0 0,0 0 0 0 0,-1 0 1 0 0,1 0-59 0 0,6-11 64 0 0,-1 0 0 0 0,0 0 1 0 0,-1-1-1 0 0,0 0 0 0 0,-1 0 1 0 0,-1 0-1 0 0,0-1 0 0 0,-1 1 0 0 0,-1-1 1 0 0,0 0-1 0 0,-1 0 0 0 0,0 0 1 0 0,-1 0-1 0 0,-2-11-64 0 0,-3 12-1663 0 0,-3 7-6065 0 0,6 6-4183 0 0</inkml:trace>
  <inkml:trace contextRef="#ctx0" brushRef="#br0" timeOffset="803.094">576 424 12163 0 0,'0'0'2108'0'0,"0"0"-390"0"0,0 0-71 0 0,0 0-63 0 0,0 0-208 0 0,0 0-246 0 0,0 0-259 0 0,0 0-199 0 0,0 0-139 0 0,0 0-74 0 0,0 0-59 0 0,0 0-74 0 0,0 0-36 0 0,32-11-43 0 0,98-35-50 0 0,-82 19 100 0 0,-45 25-296 0 0,-1-1 0 0 0,1 1 0 0 0,-1 0 0 0 0,0-1 0 0 0,0 1 0 0 0,0-1 0 0 0,0 1 0 0 0,-1-1 1 0 0,1 0-1 0 0,-1 0 0 0 0,0 0 0 0 0,1 0 0 0 0,-1 0 0 0 0,-1 0 0 0 0,1 0 0 0 0,0 0 0 0 0,-1 0 0 0 0,1 0 1 0 0,-1-1-1 0 0,0 1 0 0 0,0 0 0 0 0,-1 0 0 0 0,1 0 0 0 0,0-1 0 0 0,-1 1 0 0 0,0 0 0 0 0,0 0 1 0 0,0 0-1 0 0,0 0 0 0 0,0 0 0 0 0,-1 0 0 0 0,1 0 0 0 0,-1 1 0 0 0,0-1 0 0 0,0 1 0 0 0,0-1 0 0 0,0 1 1 0 0,0-1-1 0 0,0 1 0 0 0,-1 0 0 0 0,-1-1-1 0 0,-6 0-70 0 0,0 0 0 0 0,0 1-1 0 0,-1 0 1 0 0,1 1 0 0 0,0 0 0 0 0,-1 0 0 0 0,1 2-1 0 0,-1-1 1 0 0,1 1 0 0 0,0 0 0 0 0,-1 1 0 0 0,1 1-1 0 0,0-1 1 0 0,0 2 0 0 0,-6 2 70 0 0,10-4-1 0 0,1 1-1 0 0,-1-1 1 0 0,1 1 0 0 0,0 1 0 0 0,0-1-1 0 0,0 1 1 0 0,0 0 0 0 0,0 0-1 0 0,1 0 1 0 0,0 1 0 0 0,0 0-1 0 0,0 0 1 0 0,0 0 0 0 0,1 0-1 0 0,0 0 1 0 0,0 1 0 0 0,0-1-1 0 0,1 1 1 0 0,0 0 0 0 0,0 0 0 0 0,0 0-1 0 0,1 0 1 0 0,0 0 0 0 0,0 0-1 0 0,0 0 1 0 0,1 5 1 0 0,0 8 148 0 0,1 0 0 0 0,1-1 0 0 0,1 1 0 0 0,1 0-1 0 0,0-1 1 0 0,2 0 0 0 0,0 0 0 0 0,6 13-148 0 0,-9-24 71 0 0,0 0 0 0 0,1 0 0 0 0,-1-1 0 0 0,1 0 0 0 0,1 1 0 0 0,-1-2 0 0 0,1 1 0 0 0,0 0 0 0 0,0-1 0 0 0,1 0 0 0 0,-1 0 0 0 0,1-1 0 0 0,0 0 0 0 0,0 0 0 0 0,1 0 0 0 0,-1 0 0 0 0,1-1-1 0 0,0 0 1 0 0,0-1 0 0 0,0 0 0 0 0,0 0 0 0 0,1 0 0 0 0,3 0-71 0 0,115-5-277 0 0,-75-13-3692 0 0,-40 12-3247 0 0,-2 0-5568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7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224 647 0 0 0,'0'0'425'0'0,"0"0"1276"0"0,0 0 525 0 0,0 0 46 0 0,0 0-171 0 0,0 0-274 0 0,0 0-332 0 0,0 0-295 0 0,0 0-201 0 0,0 0-200 0 0,0 0-149 0 0,0 0-118 0 0,-6-1-87 0 0,2 1-358 0 0,0 0 0 0 0,0 0 0 0 0,-1 0 0 0 0,1 0 0 0 0,0 1 1 0 0,0-1-1 0 0,0 1 0 0 0,0 0 0 0 0,0 0 0 0 0,1 1 1 0 0,-1-1-1 0 0,0 1 0 0 0,0 0 0 0 0,1 0 0 0 0,-1 0 0 0 0,1 0 1 0 0,0 1-1 0 0,-1 0 0 0 0,0 0-87 0 0,-4 5 152 0 0,-2-1-101 0 0,-1 1-1 0 0,1 0 1 0 0,1 1-1 0 0,0 0 1 0 0,0 0-1 0 0,0 1 1 0 0,2 0-1 0 0,-1 0 1 0 0,1 1-1 0 0,0 0 1 0 0,1 1 0 0 0,1-1-1 0 0,0 1 1 0 0,0 0-1 0 0,1 1 1 0 0,1-1-1 0 0,0 1 1 0 0,0-1-1 0 0,2 1 1 0 0,-1 6-51 0 0,4-16 35 0 0,0 0-1 0 0,0 0 1 0 0,0-1 0 0 0,0 1 0 0 0,1-1 0 0 0,-1 0-1 0 0,1 1 1 0 0,-1-1 0 0 0,1 0 0 0 0,0-1 0 0 0,0 1-1 0 0,0 0 1 0 0,0-1 0 0 0,0 0 0 0 0,0 1 0 0 0,0-1-1 0 0,0 0 1 0 0,1-1 0 0 0,-1 1 0 0 0,0-1 0 0 0,1 1-1 0 0,-1-1 1 0 0,1 0 0 0 0,-1 0 0 0 0,0 0 0 0 0,1-1-1 0 0,-1 1 1 0 0,0-1 0 0 0,0 0 0 0 0,1 0 0 0 0,-1 0-1 0 0,0 0 1 0 0,1-1-35 0 0,17-7 150 0 0,-1 0-1 0 0,0-1 1 0 0,-1-2 0 0 0,0 1-1 0 0,-1-2 1 0 0,0-1-1 0 0,-1 0 1 0 0,0-1 0 0 0,-1-1-1 0 0,-1 0 1 0 0,-1-1-1 0 0,0-1 1 0 0,9-16-150 0 0,-10 17 81 0 0,8-15-66 0 0,-2 0-1 0 0,-1-1 1 0 0,-2-2 0 0 0,-1 1 0 0 0,-2-2 0 0 0,-2 0-1 0 0,-1 0 1 0 0,-1-1 0 0 0,-2 0 0 0 0,-2 0 0 0 0,0-30-15 0 0,-4-76-180 0 0,-2 136 180 0 0,0 1 1 0 0,0-1 0 0 0,0 1-1 0 0,-1-1 1 0 0,0 1 0 0 0,0 0-1 0 0,-1-1 1 0 0,0 1 0 0 0,0 0 0 0 0,0 1-1 0 0,0-1 1 0 0,-1 1 0 0 0,0-1-1 0 0,-1 1 1 0 0,1 0 0 0 0,-1 0-1 0 0,0 1 1 0 0,0 0 0 0 0,-5-4-1 0 0,5 7-3 0 0,0 0 0 0 0,0 0 0 0 0,0 1-1 0 0,0 0 1 0 0,1 0 0 0 0,-1 0 0 0 0,0 0 0 0 0,0 1 0 0 0,0 0 0 0 0,0 0 0 0 0,1 0 0 0 0,-1 1 0 0 0,0 0-1 0 0,1 0 1 0 0,-1 0 0 0 0,1 0 0 0 0,0 0 0 0 0,0 1 0 0 0,0 0 0 0 0,0 0 0 0 0,0 0 0 0 0,1 1 0 0 0,-1-1-1 0 0,1 1 1 0 0,0-1 0 0 0,0 1 0 0 0,0 0 0 0 0,0 1 0 0 0,1-1 0 0 0,0 0 0 0 0,-2 5 3 0 0,-5 11 56 0 0,0 0 1 0 0,2 0-1 0 0,1 1 1 0 0,0 0 0 0 0,1 1-1 0 0,1-1 1 0 0,2 1-1 0 0,0-1 1 0 0,1 1-1 0 0,1 0 1 0 0,1 0-1 0 0,1-1 1 0 0,1 1-1 0 0,3 10-56 0 0,11 41 572 0 0,3-1 0 0 0,3 0 0 0 0,19 37-572 0 0,9 4 421 0 0,-39-110-2227 0 0,-13-33-2772 0 0,1 15 563 0 0,1 10-7334 0 0</inkml:trace>
  <inkml:trace contextRef="#ctx0" brushRef="#br0" timeOffset="436.368">548 768 1792 0 0,'0'0'2584'0'0,"0"0"-171"0"0,0 0-92 0 0,0 0-167 0 0,0 0-144 0 0,0 0-193 0 0,0 0-224 0 0,0 0-212 0 0,0 0-242 0 0,34 4-231 0 0,103 9-178 0 0,-71-18 148 0 0,-57 0-689 0 0,-1 2-88 0 0,-1-1 0 0 0,1 0 0 0 0,-1 0 0 0 0,0 0 0 0 0,-1-1 0 0 0,1 0 0 0 0,-1-1 0 0 0,0 1 0 0 0,0-1 0 0 0,-1 0 0 0 0,1-1 0 0 0,-1 1 0 0 0,-1-1 0 0 0,1 0 0 0 0,-1 0 0 0 0,-1-1 0 0 0,1 1 0 0 0,-1-1 0 0 0,-1 0 0 0 0,1 1 0 0 0,-1-1 0 0 0,0 0 0 0 0,-1-1 1 0 0,0 1-1 0 0,0-7-101 0 0,-1 11-8 0 0,-1 1 0 0 0,1 0 0 0 0,-1 0 1 0 0,0 0-1 0 0,0 0 0 0 0,0 0 1 0 0,0 0-1 0 0,0 0 0 0 0,-1 0 1 0 0,1 0-1 0 0,-1 0 0 0 0,0 0 1 0 0,0 1-1 0 0,0-1 0 0 0,0 1 1 0 0,0 0-1 0 0,0-1 0 0 0,-1 1 0 0 0,1 0 1 0 0,-1 0-1 0 0,0 1 0 0 0,1-1 1 0 0,-1 0-1 0 0,0 1 0 0 0,0 0 1 0 0,0 0-1 0 0,0 0 0 0 0,0 0 1 0 0,-3-1 7 0 0,-94-1-638 0 0,92 5 611 0 0,1 1-1 0 0,-1 0 1 0 0,1 0-1 0 0,0 1 1 0 0,0 0-1 0 0,0 0 1 0 0,0 1-1 0 0,1 0 1 0 0,0 0-1 0 0,0 0 1 0 0,0 1-1 0 0,1 0 1 0 0,0 0-1 0 0,0 0 1 0 0,0 1-1 0 0,1 0 1 0 0,0 0-1 0 0,-1 2 28 0 0,3-4 5 0 0,-1-1-1 0 0,1 1 1 0 0,0 0-1 0 0,1 0 1 0 0,-1 0-1 0 0,1 0 1 0 0,0 0-1 0 0,0 0 1 0 0,1 0-1 0 0,-1 0 1 0 0,1 0-1 0 0,0 0 1 0 0,0 1-1 0 0,1-1 1 0 0,0 0-1 0 0,0 0 1 0 0,0 0-1 0 0,0 0 1 0 0,1 0-1 0 0,0-1 1 0 0,0 1-1 0 0,0 0 1 0 0,1-1-1 0 0,-1 1 0 0 0,1-1 1 0 0,0 0-1 0 0,0 0 1 0 0,3 2-5 0 0,4 3 10 0 0,0-1 0 0 0,0 0 0 0 0,1-1 0 0 0,0 0 0 0 0,1 0 0 0 0,0-2 0 0 0,0 1 0 0 0,0-1 0 0 0,0-1 0 0 0,1 0 0 0 0,0-1 0 0 0,-1-1 0 0 0,1 0 0 0 0,0 0 1 0 0,1-1-1 0 0,-1-1 0 0 0,0 0 0 0 0,0-1 0 0 0,10-2-10 0 0,-16 2-126 0 0,-1-1 1 0 0,0 0 0 0 0,0 0-1 0 0,0-1 1 0 0,-1 1 0 0 0,1-1 0 0 0,-1-1-1 0 0,1 1 1 0 0,-1-1 0 0 0,0 0-1 0 0,0 0 1 0 0,0 0 0 0 0,-1-1-1 0 0,4-4 126 0 0,17-26-9624 0 0,-20 24-1737 0 0</inkml:trace>
  <inkml:trace contextRef="#ctx0" brushRef="#br0" timeOffset="740.8">1318 50 11450 0 0,'0'0'4169'0'0,"0"0"-2804"0"0,0 0-855 0 0,0 0 179 0 0,0 0 303 0 0,0 0 167 0 0,0 0-8 0 0,0 0-199 0 0,0 0-213 0 0,0 0-114 0 0,0 0-106 0 0,-6 36-79 0 0,-20 112-47 0 0,17-93 108 0 0,3 0 0 0 0,2 1 0 0 0,3 53-501 0 0,1-52 82 0 0,1 192 72 0 0,-1-247-163 0 0,-1 5-44 0 0,1-1 0 0 0,1 1-1 0 0,-1-1 1 0 0,1 0-1 0 0,0 1 1 0 0,0-1-1 0 0,1 0 1 0 0,0 0-1 0 0,0 0 1 0 0,1 0-1 0 0,-1 0 1 0 0,1 0-1 0 0,1 0 54 0 0,0-36-7163 0 0,-4 23 5499 0 0,0-14-8866 0 0,-2 13 3699 0 0</inkml:trace>
  <inkml:trace contextRef="#ctx0" brushRef="#br0" timeOffset="1007.151">1060 529 7378 0 0,'0'0'1760'0'0,"0"0"-197"0"0,0 0 305 0 0,0 0 114 0 0,0 0-168 0 0,0 0-252 0 0,0 0-328 0 0,0 0-261 0 0,0 0-193 0 0,35 3-161 0 0,108 9-143 0 0,8-9 361 0 0,-138-3-1110 0 0,75-6 689 0 0,-40-17-5551 0 0,-45 19-640 0 0,-2 0-5408 0 0</inkml:trace>
  <inkml:trace contextRef="#ctx0" brushRef="#br0" timeOffset="1361.799">1406 680 0 0 0,'0'0'1295'0'0,"0"0"848"0"0,0 0 284 0 0,0 0-42 0 0,0 0-195 0 0,0 0-294 0 0,0 0-198 0 0,0 0-190 0 0,0 0-172 0 0,0 0-150 0 0,32 13-193 0 0,101 40-167 0 0,-132-51-788 0 0,1-1 0 0 0,0 0-1 0 0,0 0 1 0 0,0 0 0 0 0,0 0 0 0 0,0 0 0 0 0,0 0 0 0 0,0-1 0 0 0,1 1 0 0 0,-1-1-1 0 0,0 1 1 0 0,0-1 0 0 0,1 0 0 0 0,-1 0 0 0 0,0 0 0 0 0,0 0 0 0 0,1 0-1 0 0,-1 0 1 0 0,0-1 0 0 0,0 1 0 0 0,0-1 0 0 0,1 1 0 0 0,-1-1 0 0 0,0 0-1 0 0,0 0 1 0 0,0 0 0 0 0,1-1-38 0 0,2-1 185 0 0,0-1-113 0 0,0 1 1 0 0,0-1 0 0 0,0 1-1 0 0,0-1 1 0 0,-1 0-1 0 0,0-1 1 0 0,1 1 0 0 0,-2-1-1 0 0,1 0 1 0 0,0 0-1 0 0,-1 0 1 0 0,0-1-1 0 0,0 1 1 0 0,-1-1 0 0 0,1 1-1 0 0,-1-1 1 0 0,-1 0-1 0 0,1 0 1 0 0,-1 0 0 0 0,0 0-1 0 0,0 0 1 0 0,-1 0-1 0 0,1-1 1 0 0,-1 1 0 0 0,-1 0-1 0 0,1 0 1 0 0,-1 0-1 0 0,-1-1-72 0 0,0 2-20 0 0,0 0 0 0 0,-1 1 0 0 0,0-1 0 0 0,0 1 0 0 0,0 0 0 0 0,0 0-1 0 0,-1 0 1 0 0,0 0 0 0 0,0 0 0 0 0,0 1 0 0 0,0 0 0 0 0,0 0 0 0 0,-1 0 0 0 0,1 0 0 0 0,-1 1-1 0 0,0 0 1 0 0,0 0 0 0 0,0 0 0 0 0,0 0 0 0 0,0 1 0 0 0,0 0 0 0 0,0 0 0 0 0,-1 0 0 0 0,1 1-1 0 0,0 0 1 0 0,0 0 0 0 0,-1 0 0 0 0,1 0 0 0 0,0 1 0 0 0,-3 0 20 0 0,1 0-30 0 0,0 0 0 0 0,0 0-1 0 0,1 1 1 0 0,-1 0 0 0 0,0 0 0 0 0,1 0 0 0 0,-1 1 0 0 0,1 0 0 0 0,0 0 0 0 0,0 1-1 0 0,0 0 1 0 0,0 0 0 0 0,1 0 0 0 0,-1 1 0 0 0,1-1 0 0 0,0 1 0 0 0,1 1 0 0 0,-1-1-1 0 0,1 0 1 0 0,0 1 0 0 0,0 0 0 0 0,1 0 0 0 0,-1 1 30 0 0,2 2-5 0 0,-1 1 0 0 0,1-1 0 0 0,0 1-1 0 0,1-1 1 0 0,0 1 0 0 0,1 0 0 0 0,0-1 0 0 0,0 1 0 0 0,1 0 0 0 0,1-1-1 0 0,-1 1 1 0 0,1-1 0 0 0,1 1 0 0 0,0-1 0 0 0,0 0 0 0 0,1 0 0 0 0,0 0-1 0 0,1-1 1 0 0,0 1 0 0 0,0-1 0 0 0,0 0 0 0 0,1-1 0 0 0,1 1 0 0 0,-1-1-1 0 0,1 0 1 0 0,0-1 0 0 0,1 0 0 0 0,-1 0 0 0 0,1 0 0 0 0,0-1 0 0 0,1 0-1 0 0,-1-1 1 0 0,1 0 0 0 0,0 0 0 0 0,3 0 5 0 0,55 9-1224 0 0,-24-14-4167 0 0,-35-3-293 0 0,0 1-3663 0 0</inkml:trace>
  <inkml:trace contextRef="#ctx0" brushRef="#br0" timeOffset="1776.101">1719 974 2537 0 0,'0'0'2856'0'0,"0"0"-167"0"0,0 0-133 0 0,0 0-285 0 0,0 0-263 0 0,0 0-313 0 0,0 0-330 0 0,0 0-298 0 0,0 0-243 0 0,0 0-182 0 0,0 0-94 0 0,0 0-36 0 0,0 0-41 0 0,12-14-1 0 0,39-48-17 0 0,-19-11 763 0 0,-28 53-988 0 0,-1 9-141 0 0,8-38 111 0 0,3 0-1 0 0,2 1 1 0 0,21-45-198 0 0,-17 65-132 0 0,-18 26-3787 0 0,-2 6-4089 0 0,-1 0-3381 0 0</inkml:trace>
  <inkml:trace contextRef="#ctx0" brushRef="#br0" timeOffset="2292.073">2012 912 7778 0 0,'0'0'4254'0'0,"0"0"-1728"0"0,0 0-793 0 0,0 0-270 0 0,0 0-188 0 0,0 0-237 0 0,0 0-167 0 0,0 0-123 0 0,0 0-119 0 0,0 0-64 0 0,0 0-41 0 0,0 0-52 0 0,1-18-59 0 0,5-56-63 0 0,9 6 371 0 0,40-84-186 0 0,-44 137-524 0 0,-11 14-41 0 0,0 1-15 0 0,0 0-35 0 0,0 0-32 0 0,9 22-202 0 0,10 74 300 0 0,-1-30 46 0 0,13-92 221 0 0,18-31-124 0 0,-37 41-115 0 0,0 1-1 0 0,1 0 0 0 0,1 1 0 0 0,0 0 0 0 0,1 1 0 0 0,0 1 0 0 0,1 0 0 0 0,1 1 0 0 0,16-8-13 0 0,10 0 11 0 0,-40 63 351 0 0,-32 126 161 0 0,35-93-1352 0 0,10-73-1328 0 0,-5-8-7757 0 0,-7 0-1869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2585 758 0 0 0,'0'0'675'0'0,"0"0"712"0"0,0 0 336 0 0,0 0 264 0 0,0 0 220 0 0,0 0 11 0 0,0 0-195 0 0,0 0-264 0 0,0 0-227 0 0,0 0-139 0 0,0 0-138 0 0,4-19 1835 0 0,-2 5-2683 0 0,0-1 0 0 0,1 1 1 0 0,0 0-1 0 0,2 0 0 0 0,-1 0 1 0 0,2 1-1 0 0,0 0 0 0 0,0 0 1 0 0,7-10-408 0 0,5-5 87 0 0,1 1 0 0 0,2 1 0 0 0,0 0 0 0 0,1 2 0 0 0,2 1 0 0 0,0 0 0 0 0,2 2 0 0 0,0 1 0 0 0,2 1 1 0 0,4-1-88 0 0,-25 15 9 0 0,0 0 1 0 0,1 0-1 0 0,0 1 1 0 0,0 0-1 0 0,0 1 1 0 0,0 0 0 0 0,0 0-1 0 0,1 0 1 0 0,-1 1-1 0 0,1 1 1 0 0,6-2-10 0 0,4 47 239 0 0,-16 37 383 0 0,-21-34-415 0 0,11-25-187 0 0,1-1 0 0 0,1 1-1 0 0,0 0 1 0 0,2 0 0 0 0,1 1 0 0 0,0 20-20 0 0,3-41-1 0 0,0 0 0 0 0,-1 1 0 0 0,1-1 0 0 0,0 0 0 0 0,0 0 0 0 0,0 1 0 0 0,0-1 0 0 0,1 0 0 0 0,-1 0 0 0 0,0 0 0 0 0,1 0 0 0 0,0-1 0 0 0,-1 1 0 0 0,1 0 0 0 0,0-1 0 0 0,0 1 0 0 0,0-1 0 0 0,0 1 1 0 0,0-1-1 0 0,0 0 0 0 0,0 0 0 0 0,1 0 0 0 0,-1 0 0 0 0,0 0 0 0 0,3 0 1 0 0,26-1 16 0 0,-23 1-9 0 0,1 0 1 0 0,-1-1-1 0 0,0 0 1 0 0,0 0 0 0 0,1-1-1 0 0,-1-1 1 0 0,0 1-1 0 0,0-1 1 0 0,0 0-1 0 0,0-1 1 0 0,0 0-1 0 0,0 0 1 0 0,-1-1-1 0 0,1 0-7 0 0,7-6 34 0 0,1-1-1 0 0,-2 0 1 0 0,1-1 0 0 0,-1-1-1 0 0,-1 0 1 0 0,-1-1 0 0 0,0 0-1 0 0,0-1 1 0 0,-1 0 0 0 0,-1-1-1 0 0,-1 0 1 0 0,0-1-1 0 0,-2 0 1 0 0,1 0 0 0 0,-2-1-1 0 0,0 0 1 0 0,-2 0 0 0 0,1-4-34 0 0,4-43 145 0 0,-8 64-133 0 0,-1 1-20 0 0,0 0-25 0 0,0 0-37 0 0,0 0-51 0 0,0 19-2209 0 0,0-12-3406 0 0,0-3-6262 0 0</inkml:trace>
  <inkml:trace contextRef="#ctx0" brushRef="#br0" timeOffset="671.008">3449 537 0 0 0,'0'0'1744'0'0,"0"0"302"0"0,0 0 176 0 0,0 0 209 0 0,0 0-26 0 0,0 0-268 0 0,0 0-330 0 0,0 0-292 0 0,0 0-205 0 0,0 0-166 0 0,0 0-151 0 0,0 0-113 0 0,0 0-80 0 0,29 2-91 0 0,91 4-51 0 0,-56-18 190 0 0,-51 5-620 0 0,0 4-73 0 0,-1-2-1 0 0,0 0 1 0 0,0 0-1 0 0,0-1 1 0 0,-1-1-1 0 0,1 0 1 0 0,-2 0-1 0 0,1-1 1 0 0,-1-1-1 0 0,0 0 1 0 0,-1 0-1 0 0,0 0 1 0 0,-1-2 0 0 0,0 1-1 0 0,0-1 1 0 0,3-7-155 0 0,-9 16 8 0 0,-1 0 1 0 0,0 0 0 0 0,0 1 0 0 0,-1-2-1 0 0,1 1 1 0 0,0 0 0 0 0,0 0 0 0 0,-1 0-1 0 0,0 0 1 0 0,1 0 0 0 0,-1 0 0 0 0,0-1 0 0 0,0 1-1 0 0,0 0 1 0 0,0 0 0 0 0,0 0 0 0 0,-1 0-1 0 0,1-1 1 0 0,-1 1 0 0 0,1 0 0 0 0,-1 0-1 0 0,0 0 1 0 0,0 0 0 0 0,0 0 0 0 0,0 0-1 0 0,0 0 1 0 0,0 1 0 0 0,-1-1 0 0 0,1 0-1 0 0,0 1 1 0 0,-1-1 0 0 0,0 1 0 0 0,1-1-1 0 0,-1 1 1 0 0,0 0 0 0 0,0-1 0 0 0,1 1-1 0 0,-1 0 1 0 0,0 0 0 0 0,0 0 0 0 0,0 1 0 0 0,0-1-1 0 0,-1 0 1 0 0,1 1 0 0 0,0-1 0 0 0,0 1-1 0 0,0 0 1 0 0,0 0 0 0 0,-1 0 0 0 0,1 0-1 0 0,-2 0-8 0 0,-4 0-35 0 0,0 1-1 0 0,-1-1 1 0 0,1 1-1 0 0,0 1 1 0 0,-1 0-1 0 0,1 0 1 0 0,0 1-1 0 0,0-1 1 0 0,1 2-1 0 0,-1-1 1 0 0,0 1-1 0 0,1 0 1 0 0,-7 6 35 0 0,2-4-23 0 0,0 1 1 0 0,0 1-1 0 0,1 0 1 0 0,-1 0-1 0 0,2 2 0 0 0,-1-1 1 0 0,2 1-1 0 0,-1 0 1 0 0,1 1-1 0 0,1 0 0 0 0,0 1 1 0 0,0 0-1 0 0,1 0 0 0 0,1 0 1 0 0,0 1-1 0 0,1 0 1 0 0,0 0-1 0 0,1 1 0 0 0,0-1 1 0 0,-1 12 22 0 0,5-21 0 0 0,1-1 1 0 0,-1 0 0 0 0,1 1-1 0 0,0-1 1 0 0,0 0-1 0 0,0 1 1 0 0,0-1 0 0 0,1 0-1 0 0,-1 0 1 0 0,1 0-1 0 0,0 0 1 0 0,0 0 0 0 0,0-1-1 0 0,0 1 1 0 0,0 0-1 0 0,1-1 1 0 0,-1 0-1 0 0,1 1 1 0 0,-1-1 0 0 0,1 0-1 0 0,0 0 1 0 0,0 0-1 0 0,0-1 1 0 0,0 1 0 0 0,0-1-1 0 0,0 0 1 0 0,1 0-1 0 0,-1 0 1 0 0,0 0 0 0 0,3 0-1 0 0,105 11 123 0 0,2-30-9 0 0,-104 15-161 0 0,2 1-35 0 0,0-1 0 0 0,0 0 0 0 0,0 0 0 0 0,0-2 1 0 0,-1 1-1 0 0,1-1 0 0 0,-1-1 0 0 0,0 0 0 0 0,-1 0 0 0 0,0-1 0 0 0,0 0 0 0 0,0-1 0 0 0,-1 1 0 0 0,0-2 0 0 0,0 1 0 0 0,0-3 82 0 0,-7 0-4054 0 0,-1 6-6555 0 0,0 2 492 0 0</inkml:trace>
  <inkml:trace contextRef="#ctx0" brushRef="#br0" timeOffset="1608.238">4076 567 184 0 0,'0'0'2096'0'0,"0"0"150"0"0,0 0 101 0 0,0 0-102 0 0,0 0-334 0 0,0 0-439 0 0,0 0-377 0 0,0 0-176 0 0,0 0-85 0 0,0 0-14 0 0,0 0-39 0 0,0 0-118 0 0,0 0-29 0 0,6 4-21 0 0,-4-2-478 0 0,1 0 0 0 0,0 0-1 0 0,0-1 1 0 0,0 1 0 0 0,0-1 0 0 0,0 1 0 0 0,0-1 0 0 0,0 0-1 0 0,0 0 1 0 0,0 0 0 0 0,1-1 0 0 0,-1 1 0 0 0,0-1-1 0 0,1 1 1 0 0,-1-1 0 0 0,1 0 0 0 0,-1-1 0 0 0,0 1 0 0 0,1 0-1 0 0,-1-1 1 0 0,0 0 0 0 0,3-1-135 0 0,11-5 270 0 0,-2-1 0 0 0,1-1 0 0 0,-1 0 0 0 0,0-1 0 0 0,-1-1 0 0 0,0 0 0 0 0,-1-1 0 0 0,0 0 1 0 0,-1-1-1 0 0,-1-1 0 0 0,0 0 0 0 0,3-5-270 0 0,-12 17 4 0 0,-1 1 1 0 0,1-1-1 0 0,-1 0 1 0 0,0 0-1 0 0,0 0 1 0 0,0 0-1 0 0,0 0 1 0 0,0 0-1 0 0,0 0 1 0 0,0 0-1 0 0,-1-1 1 0 0,1 1-1 0 0,-1 0 1 0 0,1 0 0 0 0,-1-1-1 0 0,0 1 1 0 0,0 0-1 0 0,0-1 1 0 0,0 1-1 0 0,0 0 1 0 0,-1 0-1 0 0,1-1 1 0 0,-1 1-1 0 0,0 0 1 0 0,1 0-1 0 0,-1 0 1 0 0,0 0-1 0 0,0 0 1 0 0,0 0-1 0 0,0 0 1 0 0,-1 0-1 0 0,1 0 1 0 0,-1 0-1 0 0,1 0 1 0 0,-1 1 0 0 0,1-1-1 0 0,-1 1 1 0 0,0-1-1 0 0,0 1 1 0 0,0 0-1 0 0,0 0 1 0 0,0 0-1 0 0,0 0 1 0 0,0 0-1 0 0,0 0 1 0 0,0 0-1 0 0,0 1 1 0 0,-1-1-1 0 0,1 1 1 0 0,0-1-1 0 0,-2 1-4 0 0,2 0-15 0 0,-8-1-72 0 0,1 1-1 0 0,-1 0 1 0 0,0 1-1 0 0,1 0 1 0 0,-1 0-1 0 0,1 1 1 0 0,0 0-1 0 0,-1 1 1 0 0,1 0-1 0 0,0 0 1 0 0,-7 5 87 0 0,4-3-14 0 0,1 1-1 0 0,-1 0 1 0 0,1 1-1 0 0,1 1 1 0 0,0 0 0 0 0,0 0-1 0 0,0 1 1 0 0,1 0 0 0 0,0 0-1 0 0,1 1 1 0 0,0 0-1 0 0,0 1 1 0 0,1 0 0 0 0,1 0-1 0 0,0 0 1 0 0,0 1 0 0 0,1 0-1 0 0,1 0 1 0 0,0 0 0 0 0,1 1-1 0 0,0-1 1 0 0,0 6 14 0 0,3-14 11 0 0,0 0 0 0 0,1 0 0 0 0,-1-1 1 0 0,1 1-1 0 0,0 0 0 0 0,0-1 0 0 0,1 1 0 0 0,-1-1 1 0 0,1 0-1 0 0,0 1 0 0 0,-1-1 0 0 0,2 0 1 0 0,-1 0-1 0 0,0 0 0 0 0,0 0 0 0 0,1 0 0 0 0,0-1 1 0 0,-1 1-1 0 0,1-1 0 0 0,0 1 0 0 0,0-1 0 0 0,1 0 1 0 0,-1-1-1 0 0,0 1 0 0 0,1 0 0 0 0,-1-1 0 0 0,1 0 1 0 0,-1 0-1 0 0,4 1-11 0 0,110 13 298 0 0,-100-15-277 0 0,0-1 0 0 0,0-1 0 0 0,0-1 0 0 0,0 0 0 0 0,0-1 0 0 0,-1-1 0 0 0,1 0 0 0 0,-1-1 0 0 0,-1-1 0 0 0,3-1-21 0 0,96-69-1099 0 0,-107 69 466 0 0,14-15-2091 0 0,-9 7-4732 0 0,-6 7-4477 0 0</inkml:trace>
  <inkml:trace contextRef="#ctx0" brushRef="#br0" timeOffset="2185.388">4754 353 9770 0 0,'0'0'4081'0'0,"0"0"-1743"0"0,0 0-642 0 0,0 0-192 0 0,0 0-173 0 0,0 0-276 0 0,0 0-276 0 0,0 0-249 0 0,0 0-189 0 0,0 0-92 0 0,0 0-61 0 0,0 0-42 0 0,0 0-33 0 0,-23 25-23 0 0,-69 76-22 0 0,57-47 30 0 0,33-51-99 0 0,0 0 0 0 0,0 0 0 0 0,1-1 0 0 0,0 1 1 0 0,-1 1-1 0 0,1-1 0 0 0,0 0 0 0 0,1 0 0 0 0,-1 0 0 0 0,0 0 0 0 0,1 1 0 0 0,0-1 0 0 0,0 0 0 0 0,0 0 0 0 0,0 1 0 0 0,0-1 0 0 0,1 0 1 0 0,0 0-1 0 0,-1 1 0 0 0,1-1 0 0 0,0 0 0 0 0,0 0 0 0 0,1 0 0 0 0,-1 0 0 0 0,1 0 0 0 0,-1 0 0 0 0,1-1 0 0 0,0 1 0 0 0,0-1 0 0 0,0 1 0 0 0,1-1 1 0 0,-1 1-1 0 0,1-1 0 0 0,-1 0 0 0 0,1 0 0 0 0,-1 0 0 0 0,1-1 0 0 0,0 1 0 0 0,0-1 0 0 0,0 1 0 0 0,0-1 0 0 0,0 0 0 0 0,0 0 0 0 0,0 0 0 0 0,1-1 1 0 0,1 1 0 0 0,6 1 72 0 0,1-1 0 0 0,0-1 1 0 0,0 0-1 0 0,-1 0 1 0 0,1-1-1 0 0,0-1 0 0 0,0 0 1 0 0,-1 0-1 0 0,1-1 1 0 0,7-4-73 0 0,82-52 1092 0 0,-82 42-1036 0 0,-1 0-1 0 0,0-2 1 0 0,-1 0 0 0 0,-1-1 0 0 0,-1 0-1 0 0,-1-1 1 0 0,0-1 0 0 0,-2 0 0 0 0,-1-1 0 0 0,0-1-1 0 0,-2 1 1 0 0,-1-1 0 0 0,-1-1 0 0 0,-1 0-1 0 0,-1 0 1 0 0,0-5-56 0 0,-3 23-17 0 0,-1 0 0 0 0,0 0 0 0 0,0 0 0 0 0,-1 0 1 0 0,0-1-1 0 0,0 1 0 0 0,0 0 0 0 0,-1 0 0 0 0,0 0 0 0 0,-1 0 0 0 0,1 0 0 0 0,-1 0 0 0 0,-1 0 0 0 0,1 0 1 0 0,-1 0-1 0 0,-1 1 0 0 0,1 0 0 0 0,-1-1 0 0 0,0 1 0 0 0,0 1 0 0 0,-1-1 0 0 0,0 1 0 0 0,0-1 0 0 0,0 1 0 0 0,0 1 1 0 0,-1-1-1 0 0,0 1 0 0 0,0 0 0 0 0,0 0 0 0 0,0 1 0 0 0,-1 0 0 0 0,0 0 0 0 0,1 0 0 0 0,-4 0 17 0 0,1 3 7 0 0,0-1 0 0 0,0 2 0 0 0,0-1 0 0 0,0 1 0 0 0,-1 1-1 0 0,1-1 1 0 0,0 2 0 0 0,1-1 0 0 0,-1 1 0 0 0,0 0 0 0 0,1 1-1 0 0,0 0 1 0 0,0 1 0 0 0,0-1 0 0 0,0 2 0 0 0,1-1 0 0 0,-1 1-1 0 0,2 0 1 0 0,-1 0 0 0 0,1 1 0 0 0,-1 0 0 0 0,2 0 0 0 0,-1 0 0 0 0,1 1-1 0 0,0 0 1 0 0,1 0 0 0 0,0 0 0 0 0,0 1 0 0 0,1-1 0 0 0,0 1-1 0 0,0 0 1 0 0,1 0 0 0 0,0 0 0 0 0,1 0 0 0 0,0 0 0 0 0,0 0-1 0 0,1 1 1 0 0,0-1 0 0 0,1 0 0 0 0,0 0 0 0 0,0 0 0 0 0,1 0 0 0 0,0 0-1 0 0,1 0 1 0 0,0 0 0 0 0,1 1-7 0 0,15 16 280 0 0,1 0 0 0 0,1-2 0 0 0,1-1 0 0 0,1-1 0 0 0,1 0 0 0 0,0-2 0 0 0,2-1 1 0 0,1-1-1 0 0,0-1 0 0 0,28 13-280 0 0,170 55 1099 0 0,-217-82-1310 0 0,8 3 158 0 0,-11-4-7754 0 0,-5-2-4627 0 0</inkml:trace>
  <inkml:trace contextRef="#ctx0" brushRef="#br0" timeOffset="-3738.116">1 596 1832 0 0,'0'0'2646'0'0,"0"0"-1276"0"0,0 0-434 0 0,0 0 302 0 0,0 0 367 0 0,0 0 142 0 0,0 0-140 0 0,0 0-285 0 0,0 0-264 0 0,0 0-201 0 0,0 0-117 0 0,14-3-78 0 0,70-19 563 0 0,-70 15-758 0 0,0 1 0 0 0,-1-2 0 0 0,1 1 0 0 0,-1-2 0 0 0,-1 0 0 0 0,0-1 0 0 0,0 0 0 0 0,-1 0 0 0 0,7-9-467 0 0,-1 3 256 0 0,68-68 1353 0 0,-86 84-1588 0 0,1 1-1 0 0,0-1 1 0 0,0 0-1 0 0,0 0 1 0 0,0 1-1 0 0,0-1 1 0 0,0 0-1 0 0,0 1 1 0 0,0-1-1 0 0,0 0 0 0 0,0 0 1 0 0,0 1-1 0 0,1-1 1 0 0,-1 0-1 0 0,0 1 1 0 0,0-1-1 0 0,0 0 1 0 0,0 0-1 0 0,0 1 1 0 0,0-1-1 0 0,1 0 1 0 0,-1 0-1 0 0,0 1 1 0 0,0-1-1 0 0,0 0 0 0 0,1 0 1 0 0,-1 0-1 0 0,0 0 1 0 0,0 1-1 0 0,1-1 1 0 0,-1 0-1 0 0,0 0 1 0 0,0 0-1 0 0,1 0 1 0 0,-1 0-1 0 0,0 0 1 0 0,0 0-1 0 0,1 1 1 0 0,-1-1-1 0 0,0 0 1 0 0,1 0-1 0 0,-1 0 0 0 0,0 0 1 0 0,0 0-1 0 0,1 0 1 0 0,-1 0-1 0 0,0-1 1 0 0,1 1-1 0 0,-1 0 1 0 0,0 0-1 0 0,0 0 1 0 0,1 0-1 0 0,-1 0 1 0 0,0 0-1 0 0,0 0 1 0 0,1-1-21 0 0,-2 13 30 0 0,30 143 507 0 0,-10-33-396 0 0,9 134 25 0 0,-37 74-102 0 0,8-318-66 0 0,1 1 0 0 0,-2-1 1 0 0,1 1-1 0 0,-2-1 0 0 0,0 0 1 0 0,0 0-1 0 0,-1 0 0 0 0,0 0 1 0 0,-1 0-1 0 0,-1-1 0 0 0,0 0 1 0 0,0 0-1 0 0,-1-1 0 0 0,0 0 0 0 0,-1 0 1 0 0,0 0-1 0 0,-1-1 0 0 0,0 0 1 0 0,-10 7 1 0 0,10-10-12 0 0,0 1-1 0 0,0-1 1 0 0,0-1 0 0 0,-1 0 0 0 0,0 0 0 0 0,0-1-1 0 0,-1 0 1 0 0,1-1 0 0 0,-1 0 0 0 0,0 0-1 0 0,1-1 1 0 0,-1-1 0 0 0,-10 1 12 0 0,18-2-2 0 0,1-1 1 0 0,-1 1-1 0 0,1 0 1 0 0,-1-1-1 0 0,1 1 1 0 0,0-1-1 0 0,-1 0 1 0 0,1 0-1 0 0,-1 0 0 0 0,1 0 1 0 0,0 0-1 0 0,0 0 1 0 0,0-1-1 0 0,0 1 1 0 0,0-1-1 0 0,0 1 0 0 0,0-1 1 0 0,0 0-1 0 0,1 0 1 0 0,-1 0-1 0 0,0 0 1 0 0,1 0-1 0 0,0 0 0 0 0,-1 0 1 0 0,1 0-1 0 0,0-1 1 0 0,0 1-1 0 0,1 0 1 0 0,-1-1-1 0 0,0 1 1 0 0,1-1-1 0 0,-1 1 0 0 0,1-1 1 0 0,0 1-1 0 0,0-1 1 0 0,0 1-1 0 0,0-1 1 0 0,0 1-1 0 0,1-1 0 0 0,-1 0 2 0 0,4-21 0 0 0,0 1-1 0 0,1 0 0 0 0,2 0 0 0 0,0 1 0 0 0,2-1 1 0 0,0 1-1 0 0,1 1 0 0 0,2 0 0 0 0,0 1 1 0 0,1 0-1 0 0,1 0 0 0 0,11-11 1 0 0,-11 10 15 0 0,0 0-1 0 0,2 1 1 0 0,0 1 0 0 0,1 0-1 0 0,1 2 1 0 0,0 0 0 0 0,1 0-1 0 0,1 2 1 0 0,19-11-15 0 0,-37 25-14 0 0,0 0-1 0 0,0 1 1 0 0,0-1 0 0 0,0 0-1 0 0,0 1 1 0 0,0-1-1 0 0,0 1 1 0 0,0 0 0 0 0,1 0-1 0 0,-1 0 1 0 0,0 0 0 0 0,0 0-1 0 0,0 0 1 0 0,0 0 0 0 0,0 1-1 0 0,0-1 1 0 0,0 1-1 0 0,0-1 1 0 0,0 1 0 0 0,0 0-1 0 0,0 0 1 0 0,0 0 0 0 0,0 0-1 0 0,0 0 1 0 0,0 1-1 0 0,-1-1 1 0 0,1 0 0 0 0,-1 1-1 0 0,1-1 1 0 0,-1 1 0 0 0,1 0 14 0 0,7 5-1053 0 0,-7-6-3442 0 0,-1-2-4416 0 0,0-2-2764 0 0</inkml:trace>
  <inkml:trace contextRef="#ctx0" brushRef="#br0" timeOffset="-2980.117">236 110 4737 0 0,'0'0'1618'0'0,"0"0"-159"0"0,0 0 249 0 0,0 0 334 0 0,0 0 77 0 0,0 0-312 0 0,0 0-551 0 0,0 0-414 0 0,0 0-129 0 0,0 0 33 0 0,0 0 53 0 0,0 0 3 0 0,7 5 2234 0 0,-58 27-1313 0 0,51-32-1646 0 0,0 0-8 0 0,0 0-18 0 0,0 0-7 0 0,0 0 9 0 0,0 0 10 0 0,4-15 256 0 0,37-51-128 0 0,-41 66-178 0 0,-1 0 0 0 0,1 0 0 0 0,-1 0 0 0 0,0 0 1 0 0,1 0-1 0 0,-1 0 0 0 0,1 0 0 0 0,-1 0 0 0 0,1 0 0 0 0,-1 0 1 0 0,1-1-1 0 0,-1 1 0 0 0,1 0 0 0 0,-1 0 0 0 0,1-1 1 0 0,-1 1-1 0 0,1 0 0 0 0,-1-1 0 0 0,1 1 0 0 0,0 0 1 0 0,-1-1-1 0 0,1 1 0 0 0,-1-1 0 0 0,1 1 0 0 0,0 0 0 0 0,-1-1 1 0 0,1 1-1 0 0,0-1 0 0 0,0 1 0 0 0,-1-1 0 0 0,1 1 1 0 0,0-1-1 0 0,0 0 0 0 0,0 1 0 0 0,0-1 0 0 0,0 1 1 0 0,0-1-1 0 0,0 1 0 0 0,0-1 0 0 0,0 1 0 0 0,0-1 0 0 0,0 0 1 0 0,0 1-1 0 0,0-1 0 0 0,0 1 0 0 0,0-1 0 0 0,1 1 1 0 0,-1-1-1 0 0,0 1 0 0 0,0-1 0 0 0,1 1 0 0 0,-1-1 1 0 0,0 1-1 0 0,1-1 0 0 0,-1 1 0 0 0,0 0 0 0 0,1-1 0 0 0,-1 1 1 0 0,1 0-1 0 0,-1-1 0 0 0,0 1 0 0 0,1 0 0 0 0,-1-1 1 0 0,1 1-1 0 0,-1 0 0 0 0,1 0 0 0 0,-1-1 0 0 0,1 1 1 0 0,0 0-14 0 0,-42 11 321 0 0,41-11-351 0 0,1 1 0 0 0,0-1 0 0 0,-1 0 1 0 0,1 0-1 0 0,-1 1 0 0 0,1-1 0 0 0,-1 1 0 0 0,1-1 1 0 0,-1 1-1 0 0,1-1 0 0 0,-1 0 0 0 0,0 1 1 0 0,1-1-1 0 0,-1 1 0 0 0,0 0 0 0 0,1-1 1 0 0,-1 1-1 0 0,0-1 0 0 0,0 1 0 0 0,1-1 1 0 0,-1 1-1 0 0,0 0 0 0 0,0-1 0 0 0,0 1 0 0 0,0 0 1 0 0,0-1-1 0 0,0 1 0 0 0,0 0 0 0 0,0-1 1 0 0,0 1-1 0 0,0-1 0 0 0,0 1 0 0 0,0 0 1 0 0,0-1-1 0 0,-1 1 0 0 0,1-1 0 0 0,0 1 1 0 0,0 0-1 0 0,-1-1 0 0 0,1 1 0 0 0,0-1 1 0 0,-1 1-1 0 0,1-1 0 0 0,-1 1 0 0 0,1-1 0 0 0,-1 1 1 0 0,1-1-1 0 0,-1 0 0 0 0,1 1 0 0 0,-1-1 1 0 0,1 0-1 0 0,-1 1 0 0 0,1-1 0 0 0,-1 0 1 0 0,1 1-1 0 0,-1-1 0 0 0,0 0 0 0 0,1 0 1 0 0,-1 0-1 0 0,0 0 30 0 0,24 1-5769 0 0,-16-1-6155 0 0</inkml:trace>
  <inkml:trace contextRef="#ctx0" brushRef="#br0" timeOffset="-1705.895">586 320 5961 0 0,'0'0'2914'0'0,"0"0"-959"0"0,0 0-208 0 0,0 0 204 0 0,0 0 95 0 0,0 0-216 0 0,0 0-472 0 0,0 0-470 0 0,0 0-307 0 0,0 0-145 0 0,0 0-58 0 0,0 0-12 0 0,0 0 5 0 0,0 0 36 0 0,0 12 425 0 0,-6 32 164 0 0,7 66-376 0 0,-1-102-612 0 0,2 0 0 0 0,-1 0 0 0 0,1 0 0 0 0,1-1 0 0 0,-1 1 0 0 0,1 0 0 0 0,1-1 0 0 0,-1 0 0 0 0,1 0-1 0 0,1 0 1 0 0,-1 0 0 0 0,1-1 0 0 0,0 0 0 0 0,1 0 0 0 0,-1 0 0 0 0,1 0 0 0 0,0-1 0 0 0,1 0 0 0 0,-1 0 0 0 0,1-1-1 0 0,0 0 1 0 0,0 0 0 0 0,0 0 0 0 0,1-1 0 0 0,-1 0 0 0 0,1-1 0 0 0,1 1-8 0 0,-1-4 38 0 0,-1 0 0 0 0,0 0 1 0 0,0-1-1 0 0,-1 0 0 0 0,1 0 0 0 0,0 0 1 0 0,-1-1-1 0 0,1 0 0 0 0,-1 0 0 0 0,0-1 1 0 0,0 0-1 0 0,0 0 0 0 0,0-1 0 0 0,-1 1 1 0 0,0-1-1 0 0,0 0 0 0 0,0 0 1 0 0,1-3-40 0 0,75-111 403 0 0,-74 107-380 0 0,0 3-1 0 0,-2-1 0 0 0,1 0 0 0 0,-1-1 0 0 0,-1 1 0 0 0,0-1 0 0 0,0 0 0 0 0,-1 0 0 0 0,0-1 0 0 0,-1 1-1 0 0,0-4-20 0 0,-2 14 24 0 0,0 1-8 0 0,0 0-14 0 0,-19 33-272 0 0,14-21 266 0 0,0 0 0 0 0,1 0 0 0 0,1 0-1 0 0,0 0 1 0 0,0 1 0 0 0,1-1-1 0 0,1 1 1 0 0,0 0 0 0 0,1 5 4 0 0,-1-12-8 0 0,0 1 0 0 0,0 0-1 0 0,1 0 1 0 0,0 0 0 0 0,1-1 0 0 0,-1 1 0 0 0,1 0 0 0 0,1 0 0 0 0,-1-1 0 0 0,1 1 0 0 0,0-1 0 0 0,1 1 0 0 0,0-1-1 0 0,0 0 1 0 0,0 0 0 0 0,0 0 0 0 0,1 0 0 0 0,0-1 0 0 0,0 1 0 0 0,1-1 0 0 0,-1 0 0 0 0,1-1 0 0 0,0 1 0 0 0,1-1-1 0 0,-1 0 1 0 0,1 0 0 0 0,0 0 0 0 0,0-1 0 0 0,0 0 0 0 0,2 1 8 0 0,0-5 7 0 0,-1 0 0 0 0,1-1 0 0 0,0 0 0 0 0,-1 0 0 0 0,0 0 0 0 0,0-1 0 0 0,1 0 0 0 0,-2 0 1 0 0,1-1-1 0 0,0 0 0 0 0,-1 0 0 0 0,0-1 0 0 0,1 0 0 0 0,-2 0 0 0 0,1 0 0 0 0,-1-1 0 0 0,0 1 0 0 0,0-1 0 0 0,0-1 0 0 0,2-3-7 0 0,11-11 36 0 0,163-200 99 0 0,-124 159-78 0 0,-49 91-170 0 0,50 155 174 0 0,-57-70 5 0 0,-3-110-87 0 0,-1 1 1 0 0,0-1-1 0 0,0 0 0 0 0,-1 0 1 0 0,1-1-1 0 0,-1 1 1 0 0,0 0-1 0 0,0-1 0 0 0,0 0 1 0 0,0 0-1 0 0,-1 0 1 0 0,1-1-1 0 0,-1 1 1 0 0,1-1-1 0 0,-1 0 0 0 0,0-1 1 0 0,0 1-1 0 0,0-1 1 0 0,0 0-1 0 0,0 0 0 0 0,0 0 1 0 0,0-1-1 0 0,0 0 1 0 0,-1 0-1 0 0,1 0 1 0 0,0 0-1 0 0,0-1 0 0 0,0 0 1 0 0,0 0-1 0 0,-1-1 21 0 0,-10 2-380 0 0,1-18-1088 0 0,46 14 994 0 0,94 30 953 0 0,-108-24-312 0 0,1 0 0 0 0,-1 0 0 0 0,1-2 0 0 0,-1 0 0 0 0,1-1-1 0 0,-1-1 1 0 0,1-1 0 0 0,-1 0 0 0 0,14-5-167 0 0,-13 2 139 0 0,-4 2-36 0 0,0 0 1 0 0,-1 0-1 0 0,0-2 0 0 0,0 1 0 0 0,0-2 0 0 0,-1 0 1 0 0,1 0-1 0 0,-2-1 0 0 0,1-1 0 0 0,-1 0 0 0 0,0 0 1 0 0,7-10-104 0 0,-8 7 61 0 0,-1-1 0 0 0,0-1 0 0 0,-1 0 0 0 0,-1 0 0 0 0,0-1 0 0 0,-1 0 0 0 0,0 0 0 0 0,-1 0 0 0 0,-1-1 1 0 0,0 1-1 0 0,-1-8-61 0 0,3-16 6 0 0,9-171-12 0 0,-36 151 14 0 0,19 61-17 0 0,0-1 0 0 0,0 0 0 0 0,1 1 0 0 0,-1-1 0 0 0,1 0 0 0 0,0 1 0 0 0,-1 0 0 0 0,1-1 0 0 0,0 1 0 0 0,0 0 0 0 0,0 0 0 0 0,0 0 0 0 0,0 0-1 0 0,0 0 1 0 0,1 0 0 0 0,-1 0 0 0 0,0 0 0 0 0,1 0 0 0 0,0 0 0 0 0,0 0 0 0 0,-1 0 0 0 0,1 0 0 0 0,0 0 0 0 0,1 0 0 0 0,-1 0 0 0 0,0 0 0 0 0,0 0 0 0 0,1 0 0 0 0,0 1 9 0 0,28 203 330 0 0,-7-93-225 0 0,-9 31-461 0 0,-18-207-4480 0 0,-1 32 2126 0 0,0 1-6590 0 0,1 21-1816 0 0</inkml:trace>
  <inkml:trace contextRef="#ctx0" brushRef="#br0" timeOffset="-1498.032">1665 250 8074 0 0,'0'0'2043'0'0,"0"0"-179"0"0,0 0 93 0 0,0 0 31 0 0,0 0-177 0 0,0 0-349 0 0,0 0-303 0 0,0 0-163 0 0,0 0-104 0 0,0 0-68 0 0,0 0-110 0 0,0 0-89 0 0,0 0-78 0 0,31 5-95 0 0,100 14-84 0 0,-54-24 102 0 0,36-35-391 0 0,-90 29-3775 0 0,-1-1-3791 0 0,-18 8-5030 0 0</inkml:trace>
  <inkml:trace contextRef="#ctx0" brushRef="#br0" timeOffset="36354.248">619 1097 0 0 0,'0'0'1362'0'0,"0"0"231"0"0,0 0-78 0 0,0 0-176 0 0,0 0-219 0 0,0 0-174 0 0,0 0-55 0 0,0 0 26 0 0,0 0 89 0 0,0 0 74 0 0,0 0-6 0 0,0 0-87 0 0,0 6 7781 0 0,0 22-7778 0 0,-50 207 587 0 0,45-194-1474 0 0,-30 352 507 0 0,45-293-580 0 0,-10-100-31 0 0,0-1 0 0 0,0 1-1 0 0,0 0 1 0 0,0 0 0 0 0,0 0-1 0 0,1 0 1 0 0,-1 0 0 0 0,0 0-1 0 0,0-1 1 0 0,0 1 0 0 0,0 0-1 0 0,1 0 1 0 0,-1 0 0 0 0,0 0-1 0 0,0 0 1 0 0,0 0 0 0 0,1 0-1 0 0,-1 0 1 0 0,0 0 0 0 0,0 0-1 0 0,1 0 1 0 0,-1 0 0 0 0,0 0-1 0 0,0 0 1 0 0,0 0 0 0 0,1 0-1 0 0,-1 0 1 0 0,0 0 0 0 0,0 0-1 0 0,0 0 1 0 0,1 0 0 0 0,-1 1-1 0 0,0-1 1 0 0,0 0 0 0 0,0 0 0 0 0,2-24-789 0 0,-7-7-1884 0 0,0 19-2583 0 0,3 6 512 0 0,0-1-7010 0 0</inkml:trace>
  <inkml:trace contextRef="#ctx0" brushRef="#br0" timeOffset="37396.136">744 1381 0 0 0,'0'0'485'0'0,"0"0"1112"0"0,0 0 242 0 0,0 0-227 0 0,0 0-365 0 0,0 0-304 0 0,0 0-152 0 0,0 0-50 0 0,0 0 38 0 0,0 0 133 0 0,0 0 165 0 0,20 15 3833 0 0,-15-13-4678 0 0,0 0 0 0 0,0-1 0 0 0,0 0 0 0 0,0 0 0 0 0,0 0 1 0 0,0 0-1 0 0,0-1 0 0 0,0 0 0 0 0,0 0 0 0 0,0 0 0 0 0,0 0 0 0 0,1-1 0 0 0,-1 0 0 0 0,0 0 1 0 0,0-1-1 0 0,-1 1 0 0 0,1-1 0 0 0,0 0 0 0 0,0 0 0 0 0,-1-1 0 0 0,0 1 0 0 0,1-1 0 0 0,1-1-232 0 0,6-4 132 0 0,0 0 0 0 0,-1-1-1 0 0,0 0 1 0 0,0 0-1 0 0,-1-1 1 0 0,0-1 0 0 0,-1 0-1 0 0,0 0 1 0 0,0 0-1 0 0,-1-1 1 0 0,-1-1-1 0 0,1-2-131 0 0,-1-1 309 0 0,-3 25 221 0 0,-1 374 1332 0 0,14-243-1807 0 0,12-84-10 0 0,-12-116 934 0 0,83-168-879 0 0,28 3-159 0 0,-99 174 86 0 0,-29 47-1866 0 0,-7 10-1936 0 0,3-2-4874 0 0,3-3-2778 0 0</inkml:trace>
  <inkml:trace contextRef="#ctx0" brushRef="#br0" timeOffset="38060.402">895 994 4465 0 0,'0'0'1808'0'0,"0"0"-275"0"0,0 0 123 0 0,0 0 170 0 0,0 0 59 0 0,0 0-147 0 0,0 0-372 0 0,0 0-303 0 0,0 0-234 0 0,0 0-162 0 0,0 0-110 0 0,0 0-99 0 0,0 0-63 0 0,-5 2-41 0 0,-14 11 645 0 0,42-7-532 0 0,1-2 0 0 0,-1-1 0 0 0,0-1 0 0 0,1-1 0 0 0,0-1-1 0 0,-1-1 1 0 0,1 0 0 0 0,5-3-467 0 0,75-3 502 0 0,8 11-148 0 0,-112-4-336 0 0,0 0 17 0 0,0 0 25 0 0,0 0 15 0 0,0 0 15 0 0,0 0 4 0 0,0 0 14 0 0,0 0 4 0 0,0 0 0 0 0,0 0-6 0 0,0 0-19 0 0,0 0-7 0 0,0 0-21 0 0,0 0 11 0 0,0 0 13 0 0,-1-6-71 0 0,-1 0 0 0 0,0 0-1 0 0,0 0 1 0 0,0 0 0 0 0,-1 0-1 0 0,0 1 1 0 0,0-1 0 0 0,0 1 0 0 0,-1 0-1 0 0,0 0 1 0 0,0 0 0 0 0,0 0-1 0 0,-1 1 1 0 0,1 0 0 0 0,-1 0-1 0 0,0 0 1 0 0,0 0 0 0 0,-1 1-12 0 0,-26-27-132 0 0,-12-10-1310 0 0,43 39 759 0 0,1 1-319 0 0,0 0-383 0 0,6 0-5448 0 0,-2 0-4543 0 0</inkml:trace>
  <inkml:trace contextRef="#ctx0" brushRef="#br0" timeOffset="38340.03">1530 1027 872 0 0,'0'0'2514'0'0,"0"0"-626"0"0,0 0-58 0 0,0 0 308 0 0,0 0 252 0 0,0 0-43 0 0,0 0-423 0 0,0 0-550 0 0,0 0-418 0 0,0 0-216 0 0,0 0-61 0 0,0 0 3 0 0,0 0 53 0 0,0 3 73 0 0,9 222 3742 0 0,-6-106-3939 0 0,-5 0 0 0 0,-15 89-611 0 0,4-31-1718 0 0,29-209-7421 0 0,-13 28 5170 0 0,6-5-8406 0 0</inkml:trace>
  <inkml:trace contextRef="#ctx0" brushRef="#br0" timeOffset="41502.9">2510 1532 0 0 0,'0'0'1476'0'0,"0"0"282"0"0,0 0 216 0 0,0 0-32 0 0,0 0-203 0 0,0 0-279 0 0,0 0-249 0 0,0 0-144 0 0,0 0-135 0 0,0 0-121 0 0,-21 4-111 0 0,-67 15-119 0 0,12 16 786 0 0,68-31-1229 0 0,0 1-1 0 0,1-1 1 0 0,-1 1-1 0 0,1 1 1 0 0,0-1-1 0 0,0 1 1 0 0,0 0-1 0 0,1 1 1 0 0,0 0-1 0 0,0 0 1 0 0,1 0-1 0 0,0 1 1 0 0,0-1-1 0 0,1 1 1 0 0,-1 0-1 0 0,2 1 1 0 0,-1-1-1 0 0,2 1 1 0 0,-1-1-1 0 0,1 1 0 0 0,0 0 1 0 0,0 1-138 0 0,1-7 34 0 0,0 1 0 0 0,0 0-1 0 0,0 0 1 0 0,1-1 0 0 0,-1 1 0 0 0,1 0-1 0 0,0 0 1 0 0,0 0 0 0 0,0 0 0 0 0,0-1 0 0 0,1 1-1 0 0,-1 0 1 0 0,1 0 0 0 0,0-1 0 0 0,0 1-1 0 0,1 0 1 0 0,-1-1 0 0 0,1 1 0 0 0,0-1 0 0 0,0 0-1 0 0,0 1 1 0 0,0-1 0 0 0,0 0 0 0 0,1 0 0 0 0,-1-1-1 0 0,1 1 1 0 0,0 0 0 0 0,0-1 0 0 0,0 0-1 0 0,0 1 1 0 0,0-1 0 0 0,1 0 0 0 0,-1-1 0 0 0,1 1-1 0 0,-1-1 1 0 0,1 1 0 0 0,0-1 0 0 0,-1 0 0 0 0,2 0-34 0 0,4-1 64 0 0,0-1 0 0 0,0 0 0 0 0,0 0 0 0 0,0 0 0 0 0,0-2 0 0 0,0 1 1 0 0,0-1-1 0 0,0 0 0 0 0,-1 0 0 0 0,1-1 0 0 0,-1-1 0 0 0,0 1 0 0 0,0-1 1 0 0,-1-1-1 0 0,0 1 0 0 0,0-1 0 0 0,0 0 0 0 0,0-1 0 0 0,-1 0 0 0 0,0 0 1 0 0,2-4-65 0 0,86-136 338 0 0,-82 128-508 0 0,26 122 387 0 0,-35-95-201 0 0,0 0 1 0 0,0 0-1 0 0,1-1 0 0 0,0 1 1 0 0,0-1-1 0 0,1 0 1 0 0,0 0-1 0 0,0 0 0 0 0,1 0 1 0 0,0-1-1 0 0,0 0 0 0 0,0 0 1 0 0,1-1-1 0 0,0 0 1 0 0,0 0-1 0 0,0-1 0 0 0,0 1 1 0 0,1-1-1 0 0,0-1 1 0 0,0 0-1 0 0,0 0 0 0 0,0 0 1 0 0,0-1-1 0 0,1-1 0 0 0,-1 1 1 0 0,1-1-1 0 0,-1 0 1 0 0,1-1-1 0 0,-1 0 0 0 0,1-1 1 0 0,-1 0-1 0 0,9-1-16 0 0,-6-4 70 0 0,-1-1 1 0 0,1 0-1 0 0,-1 0 0 0 0,-1-1 0 0 0,0 0 1 0 0,0-1-1 0 0,0 0 0 0 0,-1-1 1 0 0,1-2-71 0 0,12-12 125 0 0,2-3-31 0 0,-1-1 1 0 0,-1-1-1 0 0,-2-1 1 0 0,-1-1-1 0 0,-1 0 1 0 0,-2-1-1 0 0,1-6-94 0 0,-3 1 31 0 0,-1-1 1 0 0,-3-1-1 0 0,0 0 1 0 0,-3 0-1 0 0,-1 0 1 0 0,-2-1-1 0 0,-2-22-31 0 0,-1 51 11 0 0,0 0 0 0 0,0 1-1 0 0,-1-1 1 0 0,0 0 0 0 0,-1 1 0 0 0,0-1-1 0 0,0 1 1 0 0,-2 0 0 0 0,1 0 0 0 0,-1 0-1 0 0,0 0 1 0 0,-1 0 0 0 0,0 1 0 0 0,-1 0-1 0 0,0 0 1 0 0,-6-7-11 0 0,11 16 5 0 0,1 0 0 0 0,-1-1 0 0 0,1 1 0 0 0,-1 0-1 0 0,1-1 1 0 0,-1 1 0 0 0,1 0 0 0 0,-1 0 0 0 0,0-1 0 0 0,1 1-1 0 0,-1 0 1 0 0,1 0 0 0 0,-1 0 0 0 0,1 0 0 0 0,-1 0 0 0 0,0 0 0 0 0,1 0-1 0 0,-1 0 1 0 0,1 0 0 0 0,-1 0 0 0 0,0 0 0 0 0,1 0 0 0 0,-1 1 0 0 0,1-1-1 0 0,-1 0 1 0 0,1 0 0 0 0,-1 1 0 0 0,0-1 0 0 0,1 0 0 0 0,0 1 0 0 0,-1-1-1 0 0,1 0 1 0 0,-1 1 0 0 0,1-1 0 0 0,-1 1 0 0 0,1-1 0 0 0,0 1 0 0 0,-1-1-1 0 0,1 1 1 0 0,0-1 0 0 0,-1 1 0 0 0,1-1 0 0 0,0 1 0 0 0,0-1-1 0 0,-1 1 1 0 0,1-1 0 0 0,0 1 0 0 0,0 0 0 0 0,0-1 0 0 0,0 1 0 0 0,0-1-1 0 0,0 1 1 0 0,0 0 0 0 0,0-1-5 0 0,-10 41-36 0 0,10-39 62 0 0,-5 51 115 0 0,3 1 0 0 0,3-1 0 0 0,1 0-1 0 0,3 0 1 0 0,2-1 0 0 0,3 1 0 0 0,2-1 0 0 0,5 10-141 0 0,-14-51 13 0 0,71 226 190 0 0,-53-179-307 0 0,-9-94-1879 0 0,-6-14-1344 0 0,-6 16-3361 0 0,0 23 1949 0 0,0-1-5443 0 0</inkml:trace>
  <inkml:trace contextRef="#ctx0" brushRef="#br0" timeOffset="41975.863">2843 1270 4849 0 0,'0'0'3050'0'0,"0"0"-1548"0"0,0 0-398 0 0,0 0 267 0 0,0 0 340 0 0,0 0 121 0 0,0 0-194 0 0,0 0-320 0 0,0 0-274 0 0,0 0-200 0 0,0 0-132 0 0,31 6-82 0 0,98 16-54 0 0,53-17 989 0 0,31-9-2130 0 0,-168 1-3257 0 0,-1 0-3562 0 0,-29 2-4503 0 0</inkml:trace>
  <inkml:trace contextRef="#ctx0" brushRef="#br0" timeOffset="42391.85">4292 1031 7050 0 0,'0'0'1765'0'0,"0"0"-120"0"0,0 0 72 0 0,0 0 185 0 0,0 0 58 0 0,0 0-165 0 0,0 0-356 0 0,0 0-377 0 0,0 0-279 0 0,0 0-187 0 0,0 0-112 0 0,0 0-52 0 0,0 0-36 0 0,-4 11 877 0 0,15 49-307 0 0,-3 1 0 0 0,-3 0 0 0 0,-3 0 0 0 0,-4 61-966 0 0,0-20 250 0 0,2 186-21 0 0,-20-208-282 0 0,36-131-4896 0 0,-8 35 2595 0 0,0 0-4660 0 0,-5 4-4994 0 0</inkml:trace>
  <inkml:trace contextRef="#ctx0" brushRef="#br0" timeOffset="43015.44">4789 1458 0 0 0,'0'0'2919'0'0,"0"0"-1156"0"0,0 0-216 0 0,0 0 320 0 0,0 0 249 0 0,0 0-60 0 0,0 0-398 0 0,0 0-442 0 0,0 0-316 0 0,0 0-172 0 0,0 0-102 0 0,0 0-54 0 0,-1-4-37 0 0,-4-14-65 0 0,3 16-346 0 0,0 0-1 0 0,1 1 0 0 0,-1-1 0 0 0,0 1 0 0 0,0-1 0 0 0,0 1 0 0 0,0 0 0 0 0,-1 0 1 0 0,1 0-1 0 0,0 0 0 0 0,0 0 0 0 0,-1 1 0 0 0,1-1 0 0 0,0 0 0 0 0,-1 1 0 0 0,1 0 1 0 0,0 0-1 0 0,-1 0 0 0 0,1 0 0 0 0,-1 0 0 0 0,1 0 0 0 0,0 0 0 0 0,-1 1 0 0 0,1-1 1 0 0,-2 1-124 0 0,-7 0 237 0 0,1-1-57 0 0,1 1 1 0 0,-1 0 0 0 0,1 1-1 0 0,0 0 1 0 0,-1 0-1 0 0,1 1 1 0 0,0 0 0 0 0,1 1-1 0 0,-1 0 1 0 0,1 0-1 0 0,-1 1 1 0 0,1 0-181 0 0,7-2 27 0 0,0 0 0 0 0,0 0 0 0 0,0 0 1 0 0,0 0-1 0 0,1 1 0 0 0,-1-1 0 0 0,1 0 0 0 0,0 0 0 0 0,0 0 0 0 0,0 0 1 0 0,1 1-1 0 0,-1-1 0 0 0,1 0 0 0 0,-1 0 0 0 0,1 0 0 0 0,0 0 1 0 0,0 0-1 0 0,0 0 0 0 0,1 0 0 0 0,-1-1 0 0 0,1 1 0 0 0,0 0 0 0 0,0-1 1 0 0,-1 1-1 0 0,3 1-27 0 0,80 77 178 0 0,-77-75-138 0 0,0 0 0 0 0,-1 1 0 0 0,0 0 0 0 0,-1 0 0 0 0,1 0 0 0 0,-1 1 0 0 0,-1 0 0 0 0,1 0-1 0 0,-2 0 1 0 0,1 1 0 0 0,-1-1 0 0 0,1 5-40 0 0,-3-8 56 0 0,0 1 0 0 0,0-1-1 0 0,0 0 1 0 0,-1 0 0 0 0,0 1 0 0 0,-1-1 0 0 0,1 0-1 0 0,-1 0 1 0 0,0 1 0 0 0,0-1 0 0 0,0 0-1 0 0,-1 0 1 0 0,0 0 0 0 0,0 0 0 0 0,0-1 0 0 0,0 1-1 0 0,-1 0 1 0 0,0-1 0 0 0,0 0 0 0 0,0 0-1 0 0,0 1 1 0 0,-1-2 0 0 0,0 1 0 0 0,0 0 0 0 0,0-1-1 0 0,0 0 1 0 0,0 0 0 0 0,-2 1-56 0 0,-1-1 23 0 0,0 1 0 0 0,0-2 0 0 0,-1 1 0 0 0,1-1 1 0 0,-1 0-1 0 0,0 0 0 0 0,1-1 0 0 0,-1 0 0 0 0,0-1 0 0 0,0 1 0 0 0,0-2 1 0 0,1 1-1 0 0,-1-1 0 0 0,-2 0-23 0 0,-47-32-261 0 0,47 26-376 0 0,-7-6-96 0 0,13 7-3596 0 0,3-2-3874 0 0,1 5-3968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9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361 152 0 0 0,'0'0'916'0'0,"0"0"395"0"0,0 0 349 0 0,0 0 177 0 0,0 0-65 0 0,0 0-361 0 0,0 0-359 0 0,0 0-206 0 0,0 0-62 0 0,0 0-25 0 0,0 0-6 0 0,1-3-34 0 0,2-9-68 0 0,-3 8-33 0 0,-3-1 5920 0 0,0 2-6838 0 0,-9 1 383 0 0,0 0-1 0 0,0 1 0 0 0,0 0 1 0 0,-1 0-1 0 0,1 1 0 0 0,0 1 1 0 0,0 0-1 0 0,-1 1 1 0 0,1 0-1 0 0,0 1 0 0 0,1 0 1 0 0,-1 1-1 0 0,0 0 0 0 0,-3 3-82 0 0,-17 4 101 0 0,28-10-98 0 0,0 0-1 0 0,1 0 1 0 0,-1 1 0 0 0,0 0 0 0 0,1 0 0 0 0,-1 0 0 0 0,1 0-1 0 0,-1 1 1 0 0,1-1 0 0 0,0 1 0 0 0,0 0 0 0 0,0 0 0 0 0,0 0-1 0 0,1 0 1 0 0,-1 0 0 0 0,0 2-3 0 0,-12 49 51 0 0,-6 19 461 0 0,20-73-488 0 0,1 1-1 0 0,0 0 1 0 0,0 0-1 0 0,0-1 1 0 0,0 1 0 0 0,0 0-1 0 0,0 0 1 0 0,0-1 0 0 0,0 1-1 0 0,0 0 1 0 0,0 0-1 0 0,0-1 1 0 0,0 1 0 0 0,0 0-1 0 0,1 0 1 0 0,-1-1-1 0 0,0 1 1 0 0,1 0 0 0 0,-1-1-1 0 0,0 1 1 0 0,1 0 0 0 0,-1-1-1 0 0,1 1 1 0 0,-1-1-1 0 0,1 1 1 0 0,-1 0 0 0 0,1-1-1 0 0,-1 0 1 0 0,1 1 0 0 0,0-1-1 0 0,-1 1 1 0 0,1-1-1 0 0,0 0 1 0 0,-1 1 0 0 0,1-1-1 0 0,0 0 1 0 0,-1 1 0 0 0,1-1-1 0 0,0 0 1 0 0,0 0-1 0 0,-1 0 1 0 0,1 0 0 0 0,0 0-1 0 0,0 0 1 0 0,-1 0-1 0 0,1 0 1 0 0,0 0 0 0 0,0 0-1 0 0,-1 0 1 0 0,1-1 0 0 0,0 1-1 0 0,0 0 1 0 0,-1 0-1 0 0,1-1 1 0 0,0 1 0 0 0,-1-1-1 0 0,1 1-23 0 0,12-1 21 0 0,101 9 326 0 0,-22 36-250 0 0,-81-34-75 0 0,-2 0 0 0 0,0 1 0 0 0,0 1 0 0 0,-1-1 0 0 0,0 1 0 0 0,-1 1 0 0 0,0-1 0 0 0,-1 1 0 0 0,-1 1 0 0 0,0-1 0 0 0,0 1 0 0 0,-2-1 0 0 0,1 1 0 0 0,-2 2-22 0 0,0-8 29 0 0,0 1 0 0 0,-1-1-1 0 0,-1 1 1 0 0,1-1 0 0 0,-1 1 0 0 0,-1-1 0 0 0,0 1 0 0 0,0-1-1 0 0,0 1 1 0 0,-1-1 0 0 0,-1 0 0 0 0,1 1 0 0 0,-1-1-1 0 0,-1 0 1 0 0,-1 2-29 0 0,-2 2 47 0 0,-1-1-1 0 0,0 0 1 0 0,0 0-1 0 0,-2-1 1 0 0,1 0-1 0 0,-1 0 1 0 0,-1-1 0 0 0,1-1-1 0 0,-2 0 1 0 0,-4 3-47 0 0,0-1 36 0 0,-1-1 0 0 0,0 0 0 0 0,-1-2 0 0 0,1 0 0 0 0,-1 0 0 0 0,-1-2 1 0 0,1 0-1 0 0,-1-2 0 0 0,0 0 0 0 0,0 0 0 0 0,-13-2-36 0 0,30-1-42 0 0,0-1-1 0 0,0 1 0 0 0,0-1 1 0 0,0 1-1 0 0,1-1 1 0 0,-1 0-1 0 0,0 0 1 0 0,0 0-1 0 0,1 0 1 0 0,-1 0-1 0 0,0-1 1 0 0,1 1-1 0 0,-1 0 1 0 0,1-1-1 0 0,0 1 1 0 0,-1-1-1 0 0,1 1 1 0 0,0-1-1 0 0,0 0 1 0 0,0 1-1 0 0,0-1 1 0 0,0 0-1 0 0,1 0 1 0 0,-1 0-1 0 0,0 0 1 0 0,1 0-1 0 0,-1 0 1 0 0,1 0-1 0 0,0 0 1 0 0,0 0-1 0 0,0 0 1 0 0,0 0-1 0 0,0-1 43 0 0,0-13-4711 0 0,3 2-4144 0 0,-1 10-2603 0 0</inkml:trace>
  <inkml:trace contextRef="#ctx0" brushRef="#br0" timeOffset="726.991">744 1 9634 0 0,'0'0'2766'0'0,"0"0"-1442"0"0,0 0-652 0 0,0 0 95 0 0,0 0 263 0 0,0 0 194 0 0,0 0-22 0 0,0 0-261 0 0,0 0-331 0 0,0 0-254 0 0,0 0-144 0 0,0 0-63 0 0,0 0 4 0 0,11 18 1122 0 0,2 49 632 0 0,-22 33-594 0 0,1-68-1111 0 0,-2 0 1 0 0,-2-1-1 0 0,-1 0 1 0 0,-1-1-1 0 0,-1-1 1 0 0,-12 16-203 0 0,16-30 22 0 0,1-1 1 0 0,1 1-1 0 0,0 1 1 0 0,2 0 0 0 0,-1 0-1 0 0,2 1 1 0 0,0-1-1 0 0,1 1 1 0 0,0 1-1 0 0,2-1 1 0 0,0 1-1 0 0,0 13-22 0 0,5-29 30 0 0,0 1-1 0 0,1-1 0 0 0,-1 0 0 0 0,1 1 0 0 0,-1-1 0 0 0,1 0 0 0 0,0-1 0 0 0,0 1 0 0 0,0 0 0 0 0,0-1 0 0 0,0 1 0 0 0,0-1 1 0 0,0 0-1 0 0,0 0 0 0 0,1 0 0 0 0,-1-1 0 0 0,0 1 0 0 0,1-1 0 0 0,-1 0 0 0 0,0 0 0 0 0,3 0-29 0 0,184-7 815 0 0,-119 3-679 0 0,-72-15-3891 0 0,-3 3-1246 0 0,2 8-2496 0 0,1 7-3944 0 0</inkml:trace>
  <inkml:trace contextRef="#ctx0" brushRef="#br0" timeOffset="1143.001">542 266 6897 0 0,'0'0'2608'0'0,"0"0"-781"0"0,0 0-324 0 0,0 0 36 0 0,0 0 50 0 0,0 0-60 0 0,0 0-217 0 0,0 0-280 0 0,0 0-272 0 0,0 0-201 0 0,0 0-139 0 0,0 0-57 0 0,2-4 799 0 0,56 15 830 0 0,112-7 330 0 0,-31-19-765 0 0,-71 5-3163 0 0,1 6-8759 0 0,-65 4-2114 0 0</inkml:trace>
  <inkml:trace contextRef="#ctx0" brushRef="#br0" timeOffset="4014.505">279 49 0 0 0,'0'0'271'0'0,"0"0"348"0"0,0 0 111 0 0,0 0 84 0 0,3 0 21 0 0,15 0 2228 0 0,-17 0-2404 0 0,-1 0-12 0 0,0 0 11 0 0,0 0-1 0 0,0 0-11 0 0,0 0-19 0 0,0 0-31 0 0,0 0 4 0 0,0 0-11 0 0,0 0-7 0 0,0 0-14 0 0,0 0-43 0 0,0 0-44 0 0,0 0-58 0 0,0 0-47 0 0,0 0-64 0 0,0 0-41 0 0,0 0-45 0 0,0 0-52 0 0,0 0-14 0 0,0 0-28 0 0,35 11 2090 0 0,75-4 949 0 0,-110-7-3100 0 0,0 1-1 0 0,0-1 1 0 0,0 0 0 0 0,0 0 0 0 0,0 1-1 0 0,0-1 1 0 0,0 0 0 0 0,0 0-1 0 0,0 1 1 0 0,0-1 0 0 0,0 0-1 0 0,0 0-70 0 0,-10 2-3430 0 0,4 0-5272 0 0,4-1-1648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6:47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1201 553 5761 0 0,'0'0'1833'0'0,"0"0"-356"0"0,0 0-203 0 0,0 0 54 0 0,0 0 136 0 0,0 0-3 0 0,0 0-162 0 0,0 0-246 0 0,0 0-263 0 0,0 0-238 0 0,0 0-175 0 0,0 0-63 0 0,0 0-24 0 0,-10 5 23 0 0,-33 20 24 0 0,19 23 560 0 0,20-37-836 0 0,1 0-1 0 0,0 0 0 0 0,0 1 0 0 0,1 0 0 0 0,1-1 0 0 0,0 1 0 0 0,0 0 1 0 0,1-1-1 0 0,1 1 0 0 0,0 0 0 0 0,0-1 0 0 0,1 1 0 0 0,1-1 0 0 0,0 1 1 0 0,0-1-1 0 0,1 0 0 0 0,1 0 0 0 0,0 0 0 0 0,0-1 0 0 0,1 0 0 0 0,4 5-60 0 0,-8-12 41 0 0,1 0-1 0 0,0-1 1 0 0,-1 1-1 0 0,1-1 1 0 0,0 0-1 0 0,0 0 0 0 0,1 0 1 0 0,-1 0-1 0 0,0 0 1 0 0,1-1-1 0 0,-1 1 1 0 0,1-1-1 0 0,-1 0 1 0 0,1 0-1 0 0,-1 0 0 0 0,1-1 1 0 0,0 1-1 0 0,-1-1 1 0 0,1 0-1 0 0,0 0 1 0 0,0 0-1 0 0,-1 0 1 0 0,1-1-1 0 0,0 0 0 0 0,-1 0 1 0 0,1 0-1 0 0,-1 0 1 0 0,1 0-1 0 0,-1-1 1 0 0,1 1-1 0 0,-1-1 1 0 0,0 0-1 0 0,0 0 0 0 0,0 0 1 0 0,0 0-1 0 0,0-1 1 0 0,0 1-1 0 0,-1-1 1 0 0,1 0-1 0 0,1-2-40 0 0,1-3 23 0 0,1 0-1 0 0,-1-1 1 0 0,0 1-1 0 0,-1-1 1 0 0,0 0 0 0 0,-1-1-1 0 0,1 1 1 0 0,-2-1-1 0 0,0 1 1 0 0,0-1 0 0 0,0 0-1 0 0,-1 0 1 0 0,-1 0-1 0 0,0 0 1 0 0,0 0 0 0 0,-1 1-1 0 0,0-1 1 0 0,0 0-1 0 0,-1 0 1 0 0,-1 1 0 0 0,0-1-1 0 0,0 1 1 0 0,-1-1-1 0 0,0 1 1 0 0,0 1-1 0 0,-1-1 1 0 0,0 0 0 0 0,-1 1-1 0 0,0 0 1 0 0,0 1-1 0 0,-1-1 1 0 0,0 1 0 0 0,0 0-1 0 0,-8-5-22 0 0,9 9-119 0 0,0 0 0 0 0,1 0-1 0 0,-1 1 1 0 0,-1 0 0 0 0,1 0 0 0 0,0 1-1 0 0,0 0 1 0 0,-1 0 0 0 0,1 0 0 0 0,-1 0 0 0 0,1 1-1 0 0,-1 1 1 0 0,1-1 0 0 0,0 1 0 0 0,-1 0-1 0 0,1 0 1 0 0,-5 2 119 0 0,-58 34-5009 0 0,51-22-301 0 0,5-3-5533 0 0</inkml:trace>
  <inkml:trace contextRef="#ctx0" brushRef="#br0" timeOffset="469.57">1691 152 9906 0 0,'0'0'1572'0'0,"0"0"-358"0"0,0 0-152 0 0,0 0 121 0 0,0 0 242 0 0,0 0 39 0 0,0 0-203 0 0,0 0-273 0 0,0 0-271 0 0,0 0-167 0 0,0 0-55 0 0,0 0-19 0 0,0 0-56 0 0,2-5-59 0 0,10-12-78 0 0,10 35 1289 0 0,-14 0-1366 0 0,-1 1 0 0 0,-1 0-1 0 0,0 0 1 0 0,-2 1 0 0 0,0 0-1 0 0,-1-1 1 0 0,-1 1 0 0 0,-1 0-1 0 0,-1 11-205 0 0,2-4 78 0 0,1 39 51 0 0,-2 1 0 0 0,-4-1 1 0 0,-7 44-130 0 0,4 99-202 0 0,19-248-1681 0 0,-5-28-1401 0 0,-8 22-2512 0 0,-1 18-1652 0 0,1 15-1205 0 0</inkml:trace>
  <inkml:trace contextRef="#ctx0" brushRef="#br0" timeOffset="777.829">1472 582 7794 0 0,'0'0'2319'0'0,"0"0"-633"0"0,0 0-372 0 0,0 0-121 0 0,0 0-22 0 0,0 0-20 0 0,0 0-110 0 0,0 0-91 0 0,0 0-77 0 0,0 0-118 0 0,0 0-94 0 0,0 0-86 0 0,0 0-65 0 0,33 2-62 0 0,105 4-43 0 0,-34-14 190 0 0,167-10-2167 0 0,-242 20-346 0 0,-1 0-5868 0 0,-22-2-794 0 0</inkml:trace>
  <inkml:trace contextRef="#ctx0" brushRef="#br0" timeOffset="1046.299">2081 697 4657 0 0,'0'0'1340'0'0,"0"0"-302"0"0,0 0 101 0 0,0 0 277 0 0,0 0 206 0 0,0 0 35 0 0,0 0-176 0 0,0 0-222 0 0,0 0-199 0 0,0 0-144 0 0,0 0-112 0 0,0 0-84 0 0,0 0-59 0 0,28 2-92 0 0,85 7-66 0 0,-110-9-459 0 0,-1 1 0 0 0,1-1 0 0 0,0 1 0 0 0,0-1 0 0 0,0 0 0 0 0,-1 0 0 0 0,1 0 0 0 0,0 0-1 0 0,0-1 1 0 0,0 1 0 0 0,0-1 0 0 0,-1 1 0 0 0,1-1 0 0 0,0 0 0 0 0,-1 0 0 0 0,1 0 0 0 0,-1-1 0 0 0,1 1 0 0 0,-1-1 0 0 0,1 1 0 0 0,-1-1 0 0 0,1-1-44 0 0,6-5 201 0 0,-4 4-130 0 0,1 0-1 0 0,-1 0 1 0 0,0-1-1 0 0,0 0 1 0 0,0 0-1 0 0,-1 0 1 0 0,0-1 0 0 0,0 1-1 0 0,0-1 1 0 0,-1 0-1 0 0,0 0 1 0 0,0 0-1 0 0,0-1 1 0 0,-1 1-1 0 0,0-1 1 0 0,0 0 0 0 0,0 1-1 0 0,-1-1 1 0 0,0 0-1 0 0,-1 0 1 0 0,1 0-1 0 0,-2-4-70 0 0,-1 9-12 0 0,0 0 0 0 0,0-1-1 0 0,0 1 1 0 0,0 0 0 0 0,-1 1 0 0 0,1-1-1 0 0,0 0 1 0 0,-1 1 0 0 0,0-1-1 0 0,1 1 1 0 0,-1 0 0 0 0,0 0-1 0 0,0 0 1 0 0,0 0 0 0 0,0 0 0 0 0,0 1-1 0 0,0-1 1 0 0,0 1 0 0 0,0 0-1 0 0,0 0 1 0 0,0 0 0 0 0,0 0-1 0 0,0 0 1 0 0,0 1 0 0 0,1 0-1 0 0,-1-1 1 0 0,0 1 0 0 0,0 0 0 0 0,0 0-1 0 0,0 1 1 0 0,0-1 12 0 0,-15 7-102 0 0,0 1 0 0 0,1 1 1 0 0,0 0-1 0 0,1 1 0 0 0,0 1 1 0 0,0 0-1 0 0,2 1 0 0 0,-1 1 0 0 0,2 0 1 0 0,0 1-1 0 0,1 0 0 0 0,0 1 0 0 0,1 1 1 0 0,-5 11 101 0 0,10-20-41 0 0,1 1 0 0 0,1-1 0 0 0,-1 1 0 0 0,2 0 0 0 0,-1 0 0 0 0,1 0 0 0 0,1 0 0 0 0,-1 1 0 0 0,1-1 0 0 0,1 1 0 0 0,0 0 0 0 0,1-1 0 0 0,-1 1 0 0 0,2 3 41 0 0,3-9-33 0 0,0 0 0 0 0,0-1 0 0 0,0 0 0 0 0,0 0 0 0 0,1 0 0 0 0,-1 0 0 0 0,1-1 0 0 0,0 1 0 0 0,0-1 0 0 0,0 0 0 0 0,0-1 0 0 0,0 1 0 0 0,1-1 0 0 0,-1 0 0 0 0,0-1 0 0 0,0 1 0 0 0,1-1 0 0 0,-1 0 0 0 0,0 0 0 0 0,1-1 0 0 0,-1 1 0 0 0,0-1 0 0 0,1 0 0 0 0,3-2 33 0 0,156-51-4565 0 0,-86 19-2890 0 0,-55 22-140 0 0</inkml:trace>
  <inkml:trace contextRef="#ctx0" brushRef="#br0" timeOffset="1518.979">2922 424 7986 0 0,'0'0'2523'0'0,"0"0"-980"0"0,0 0-332 0 0,0 0 104 0 0,0 0 133 0 0,0 0 66 0 0,0 0-97 0 0,0 0-246 0 0,0 0-255 0 0,0 0-206 0 0,0 0-186 0 0,-31 18-105 0 0,-96 55-75 0 0,77-36 161 0 0,48-35-485 0 0,-1 0-1 0 0,1 0 0 0 0,0 0 0 0 0,0 0 0 0 0,0 0 0 0 0,0 1 1 0 0,0-1-1 0 0,0 0 0 0 0,1 1 0 0 0,-1 0 0 0 0,1-1 0 0 0,0 1 1 0 0,0 0-1 0 0,0 0 0 0 0,0-1 0 0 0,0 1 0 0 0,0 0 0 0 0,1 0 1 0 0,-1 0-1 0 0,1 0 0 0 0,0 0 0 0 0,0 0 0 0 0,0 0 0 0 0,0 0 1 0 0,1 0-1 0 0,-1 0 0 0 0,1 0 0 0 0,0 0 0 0 0,0 0 1 0 0,0 0-1 0 0,0-1 0 0 0,1 2-19 0 0,87 59 68 0 0,-84-60-36 0 0,1 0 0 0 0,-1 0 1 0 0,0 0-1 0 0,-1 0 0 0 0,1 1 1 0 0,-1 0-1 0 0,1 0 0 0 0,-1 0 0 0 0,0 1 1 0 0,-1-1-1 0 0,1 1 0 0 0,-1 0 1 0 0,0 0-1 0 0,0 0 0 0 0,0 0 0 0 0,-1 0 1 0 0,0 1-1 0 0,0-1 0 0 0,0 1 0 0 0,-1 0 1 0 0,1-1-1 0 0,-1 1 0 0 0,-1 0 1 0 0,1 0-1 0 0,-1 0 0 0 0,0 0 0 0 0,-1-1 1 0 0,1 1-1 0 0,-1 0 0 0 0,0 0 1 0 0,0 0-1 0 0,-1-1 0 0 0,0 1 0 0 0,-1 3-32 0 0,-2-1 84 0 0,-1 0 0 0 0,1 0-1 0 0,-1-1 1 0 0,-1 1 0 0 0,0-1-1 0 0,0-1 1 0 0,0 1 0 0 0,0-1-1 0 0,-1 0 1 0 0,0-1-1 0 0,0 0 1 0 0,-1 0 0 0 0,0-1-1 0 0,1 0 1 0 0,-1-1 0 0 0,-1 1-1 0 0,1-2 1 0 0,0 1 0 0 0,-1-1-1 0 0,1-1 1 0 0,-1 0 0 0 0,0 0-1 0 0,1-1 1 0 0,-1 0 0 0 0,-2-1-84 0 0,6 1-567 0 0,-32-7 728 0 0,31-3-3836 0 0,5-6-5023 0 0,2 9-3644 0 0</inkml:trace>
  <inkml:trace contextRef="#ctx0" brushRef="#br0" timeOffset="-1369.858">490 170 408 0 0,'0'0'1551'0'0,"0"0"-332"0"0,0 0-75 0 0,0 0 179 0 0,0 0 278 0 0,0 0 190 0 0,0 0-26 0 0,0 0-212 0 0,0 0-281 0 0,0 0-271 0 0,0 0-187 0 0,-3-3 3746 0 0,-4 93-3835 0 0,-3 0 0 0 0,-5 0 0 0 0,-3-2 0 0 0,-4 0 0 0 0,-4-1 0 0 0,-17 35-725 0 0,-7 47 228 0 0,47-136-648 0 0,20-56-326 0 0,9-59-2745 0 0,-12 34-5754 0 0,-10 36-705 0 0</inkml:trace>
  <inkml:trace contextRef="#ctx0" brushRef="#br0" timeOffset="-726.267">452 148 0 0 0,'0'0'283'0'0,"0"0"661"0"0,0 0 511 0 0,0 0 364 0 0,0 0 164 0 0,0 0-105 0 0,0 0-387 0 0,0 0-331 0 0,0 0-222 0 0,0 0-116 0 0,0 0-11 0 0,0 0-12 0 0,0-4 1808 0 0,16 116 1901 0 0,52 68-3034 0 0,-41-116-1307 0 0,-2 1 0 0 0,-4 1 0 0 0,-2 1 0 0 0,3 35-167 0 0,-21-99 1 0 0,34 114 88 0 0,-6-90 237 0 0,-29-27-268 0 0,0 0 25 0 0,0 0 11 0 0,6-19 364 0 0,38-220 209 0 0,-19 103-579 0 0,-7 0 0 0 0,1-132-88 0 0,-17 183-77 0 0,-2 84 17 0 0,0 1-38 0 0,0 0-52 0 0,0 0-82 0 0,0 0-96 0 0,0 0-142 0 0,0 0-195 0 0,0 0-197 0 0,0 0-259 0 0,0 8-8265 0 0,2-5-1445 0 0</inkml:trace>
  <inkml:trace contextRef="#ctx0" brushRef="#br0" timeOffset="3429.625">3935 619 1984 0 0,'0'0'1386'0'0,"0"0"-27"0"0,0 0 37 0 0,0 0 186 0 0,0 0 60 0 0,0 0-103 0 0,0 0-171 0 0,0 0-226 0 0,0 0-194 0 0,0 0-196 0 0,0 0-179 0 0,-8-1-93 0 0,-22-3-57 0 0,28 4-340 0 0,0 0 0 0 0,0 1-1 0 0,0-1 1 0 0,0 1 0 0 0,0-1 0 0 0,1 1-1 0 0,-1 0 1 0 0,0 0 0 0 0,0 0 0 0 0,0 0-1 0 0,1 0 1 0 0,-1 0 0 0 0,0 0 0 0 0,1 1-1 0 0,-1-1 1 0 0,1 0 0 0 0,0 1 0 0 0,-1-1-1 0 0,1 1 1 0 0,0 0 0 0 0,0 0 0 0 0,0-1-1 0 0,-1 3-82 0 0,0-1 147 0 0,-5 7 20 0 0,1 0-1 0 0,0 0 1 0 0,1 1 0 0 0,0 0-1 0 0,0 0 1 0 0,1 0 0 0 0,0 1 0 0 0,1-1-1 0 0,1 1 1 0 0,0 0 0 0 0,0 0-1 0 0,1 0 1 0 0,1 0 0 0 0,0 0 0 0 0,1 7-167 0 0,1-14 62 0 0,0 1 0 0 0,0 0 0 0 0,0-1 1 0 0,1 0-1 0 0,0 1 0 0 0,0-1 1 0 0,1 0-1 0 0,-1-1 0 0 0,1 1 1 0 0,0 0-1 0 0,0-1 0 0 0,1 0 1 0 0,-1 0-1 0 0,1-1 0 0 0,0 1 1 0 0,0-1-1 0 0,0 0 0 0 0,0 0 1 0 0,1 0-1 0 0,-1-1 0 0 0,1 0 1 0 0,0 0-1 0 0,-1 0 0 0 0,1-1 1 0 0,0 0-1 0 0,3 0-62 0 0,-4 0 86 0 0,0-1 0 0 0,0 1 0 0 0,0-1 0 0 0,0 0 0 0 0,0 0 0 0 0,0-1 0 0 0,0 0 0 0 0,-1 0 0 0 0,1 0 0 0 0,0 0 0 0 0,0-1 0 0 0,-1 0 0 0 0,1 0 0 0 0,-1 0 1 0 0,1 0-1 0 0,-1-1 0 0 0,0 1 0 0 0,0-1 0 0 0,0 0 0 0 0,0-1 0 0 0,-1 1 0 0 0,1-1 0 0 0,-1 1 0 0 0,0-1 0 0 0,1-2-86 0 0,2-2 79 0 0,0-1 1 0 0,-1-1-1 0 0,-1 1 0 0 0,1-1 0 0 0,-2 0 1 0 0,1 1-1 0 0,-1-2 0 0 0,-1 1 1 0 0,0 0-1 0 0,0-1 0 0 0,-1 1 1 0 0,0 0-1 0 0,-1-9-79 0 0,0 7 4 0 0,-1 0-1 0 0,0 0 1 0 0,0 0 0 0 0,-1 0 0 0 0,-1 0 0 0 0,0 0 0 0 0,-1 1-1 0 0,0 0 1 0 0,-1 0 0 0 0,0 0 0 0 0,-1 0 0 0 0,0 1-1 0 0,0 0 1 0 0,-2-1-4 0 0,5 4-141 0 0,-1 1 1 0 0,0 0-1 0 0,-1 0 0 0 0,1 0 0 0 0,-1 0 0 0 0,0 1 0 0 0,-1 0 0 0 0,1 0 1 0 0,-1 0-1 0 0,0 1 0 0 0,0 0 0 0 0,-1 0 0 0 0,1 0 0 0 0,-1 1 1 0 0,1 0-1 0 0,-1 0 0 0 0,0 1 0 0 0,-1 0 0 0 0,1 0 0 0 0,0 1 1 0 0,0 0-1 0 0,-1 0 0 0 0,-5 0 141 0 0,-12 13-3157 0 0,14 1-3121 0 0,6-5-4796 0 0</inkml:trace>
  <inkml:trace contextRef="#ctx0" brushRef="#br0" timeOffset="4054.569">4215 973 8714 0 0,'0'0'2272'0'0,"0"0"-687"0"0,0 0-200 0 0,0 0 141 0 0,0 0 108 0 0,0 0-110 0 0,0 0-361 0 0,0 0-410 0 0,0 0-285 0 0,0 0-126 0 0,0 0-9 0 0,0 0 30 0 0,0 0 10 0 0,9-22-8 0 0,48-107 288 0 0,67-136 474 0 0,-111 357-2073 0 0,-13-83 958 0 0,1-1 0 0 0,0 1 0 0 0,0-1 0 0 0,1 1 0 0 0,0-1 0 0 0,1 0 0 0 0,-1 0 0 0 0,2 0 0 0 0,-1 0 0 0 0,1-1 0 0 0,0 1 0 0 0,1-1 0 0 0,0 0 0 0 0,0 0 0 0 0,0-1 0 0 0,1 1 0 0 0,0-1 0 0 0,0 0 0 0 0,1-1 0 0 0,0 0 0 0 0,-1 0-1 0 0,2 0 1 0 0,-1-1 0 0 0,1 0 0 0 0,-1 0 0 0 0,1-1 0 0 0,0 0 0 0 0,0 0 0 0 0,0-1 0 0 0,1 0 0 0 0,3 0-12 0 0,-7-2 55 0 0,-1 0 0 0 0,0 0-1 0 0,0-1 1 0 0,0 1 0 0 0,0-1 0 0 0,0 0-1 0 0,0-1 1 0 0,0 1 0 0 0,0 0-1 0 0,-1-1 1 0 0,1 0 0 0 0,0 0 0 0 0,-1 0-1 0 0,1-1 1 0 0,-1 1 0 0 0,0-1 0 0 0,0 1-1 0 0,0-1 1 0 0,0 0 0 0 0,0 0-1 0 0,-1-1 1 0 0,1 1 0 0 0,-1-1 0 0 0,0 1-1 0 0,0-2-54 0 0,12-15 188 0 0,-2-1 0 0 0,-1-1 0 0 0,0 0 0 0 0,-2 0 0 0 0,0-1 0 0 0,-2 0 0 0 0,0-1-1 0 0,2-18-187 0 0,-9-20-192 0 0,0 61 127 0 0,0 1 0 0 0,0-1-1 0 0,0 1 1 0 0,0 0-1 0 0,0-1 1 0 0,0 1 0 0 0,0-1-1 0 0,-1 1 1 0 0,1 0-1 0 0,0-1 1 0 0,0 1-1 0 0,0 0 1 0 0,-1-1 0 0 0,1 1-1 0 0,0 0 1 0 0,0-1-1 0 0,-1 1 1 0 0,1 0 0 0 0,0-1-1 0 0,-1 1 1 0 0,1 0-1 0 0,0 0 1 0 0,-1-1 0 0 0,1 1-1 0 0,0 0 1 0 0,-1 0-1 0 0,1 0 1 0 0,0 0 0 0 0,-1-1-1 0 0,1 1 1 0 0,-1 0-1 0 0,1 0 1 0 0,0 0-1 0 0,-1 0 1 0 0,1 0 0 0 0,-1 0-1 0 0,1 0 1 0 0,-1 0-1 0 0,1 0 1 0 0,0 0 0 0 0,-1 0-1 0 0,1 0 1 0 0,-1 1-1 0 0,1-1 1 0 0,0 0 0 0 0,-1 0-1 0 0,1 0 1 0 0,0 1-1 0 0,-1-1 1 0 0,1 0 0 0 0,0 0-1 0 0,-1 1 1 0 0,1-1-1 0 0,0 0 1 0 0,-1 0 0 0 0,1 1-1 0 0,0-1 1 0 0,0 0-1 0 0,-1 1 1 0 0,1-1-1 0 0,0 1 67 0 0,-13 9-9567 0 0,9-2-2411 0 0</inkml:trace>
  <inkml:trace contextRef="#ctx0" brushRef="#br0" timeOffset="21383.398">7955 100 8802 0 0,'0'0'1950'0'0,"0"0"-385"0"0,0 0-150 0 0,0 0 91 0 0,0 0 41 0 0,0 0-157 0 0,0 0-330 0 0,0 0-332 0 0,0 0-248 0 0,0 0-155 0 0,0 0-69 0 0,0 0 14 0 0,0 0 55 0 0,1 6 81 0 0,11 160 3053 0 0,-10 166-3459 0 0,-3-295 31 0 0,-1-1-1 0 0,-1 1 1 0 0,-3-1 0 0 0,-7 31-31 0 0,5-59 546 0 0,11-35-339 0 0,7 3-226 0 0,2-1 0 0 0,0 1 0 0 0,1 1-1 0 0,2 1 1 0 0,0 0 0 0 0,2 0 0 0 0,0 2-1 0 0,1 0 1 0 0,1 1 0 0 0,1 1 0 0 0,1 1 0 0 0,17-12 19 0 0,-28 21-22 0 0,0 1 1 0 0,0 0 0 0 0,1 0-1 0 0,-1 1 1 0 0,1 1 0 0 0,1 0-1 0 0,-1 0 1 0 0,1 1 0 0 0,0 1-1 0 0,0 0 1 0 0,0 0 0 0 0,0 1-1 0 0,8 0 22 0 0,-18 2 1 0 0,0 1-1 0 0,0-1 1 0 0,0 0-1 0 0,0 1 1 0 0,0 0-1 0 0,0-1 1 0 0,0 1-1 0 0,0 0 1 0 0,0 0-1 0 0,0 0 1 0 0,0 0-1 0 0,-1 0 1 0 0,1 1-1 0 0,0-1 1 0 0,-1 0-1 0 0,1 1 1 0 0,-1-1-1 0 0,0 1 1 0 0,1 0-1 0 0,-1-1 1 0 0,0 1-1 0 0,0 0 1 0 0,0 0-1 0 0,0 0 1 0 0,0 0-1 0 0,-1 0 1 0 0,1 0-1 0 0,-1 0 1 0 0,1 0-1 0 0,-1 0 1 0 0,1 0-1 0 0,-1 1 0 0 0,3 70 56 0 0,-7-53-15 0 0,-1 0 1 0 0,-1 0-1 0 0,-1 0 0 0 0,-1 0 0 0 0,0-1 0 0 0,-2-1 0 0 0,0 1 0 0 0,-1-2 1 0 0,-1 1-1 0 0,-7 7-41 0 0,15-19 26 0 0,-2 4-4 0 0,-1 0 1 0 0,0-1 0 0 0,0 0 0 0 0,-1 0 0 0 0,-1-1-1 0 0,1 0 1 0 0,-1 0 0 0 0,0-1 0 0 0,-1 0 0 0 0,0-1-1 0 0,0 0 1 0 0,0-1 0 0 0,-1 0 0 0 0,1 0 0 0 0,-1-1-1 0 0,0-1 1 0 0,-1 0 0 0 0,1 0 0 0 0,-1-1-1 0 0,1 0 1 0 0,-1-1 0 0 0,0-1-23 0 0,-56-16-693 0 0,49-27-2544 0 0,23 5-2970 0 0,6 15-2600 0 0,-5 15 888 0 0</inkml:trace>
  <inkml:trace contextRef="#ctx0" brushRef="#br0" timeOffset="21799.565">8592 82 9786 0 0,'0'0'2227'0'0,"0"0"-425"0"0,0 0-167 0 0,0 0 39 0 0,0 0-15 0 0,0 0-172 0 0,0 0-307 0 0,0 0-331 0 0,0 0-250 0 0,0 0-159 0 0,0 0-85 0 0,0 0-83 0 0,0 0-53 0 0,-5 22 509 0 0,6 84-198 0 0,-4 0 0 0 0,-5-1 1 0 0,-5 1-1 0 0,-4-2 0 0 0,-6 3-530 0 0,5 9 0 0 0,18-115-68 0 0,0-1-14 0 0,0 0-47 0 0,0 0-55 0 0,0 0-54 0 0,0 0-65 0 0,7-11-1525 0 0,7-12-1743 0 0,-9 13 381 0 0,2 0-3330 0 0,-2 5-4930 0 0</inkml:trace>
  <inkml:trace contextRef="#ctx0" brushRef="#br0" timeOffset="22271.736">8675 737 3113 0 0,'0'0'2390'0'0,"0"0"-107"0"0,0 0-150 0 0,0 0-44 0 0,0 0-45 0 0,0 0-162 0 0,0 0-234 0 0,0 0-293 0 0,0 0-252 0 0,0 0-171 0 0,0 0-106 0 0,0 0-86 0 0,32 9-65 0 0,98 24-60 0 0,-128-32-578 0 0,1 0 1 0 0,-1 0 0 0 0,1 0 0 0 0,0 0-1 0 0,-1-1 1 0 0,1 1 0 0 0,0-1 0 0 0,0 1-1 0 0,0-1 1 0 0,-1 0 0 0 0,1 0 0 0 0,0-1-1 0 0,0 1 1 0 0,-1 0 0 0 0,1-1-1 0 0,0 0 1 0 0,0 1 0 0 0,-1-1 0 0 0,1 0-1 0 0,-1 0 1 0 0,1-1 0 0 0,1 0-38 0 0,5-4 183 0 0,1 2-101 0 0,1 0 0 0 0,0-1 0 0 0,-1-1 0 0 0,0 1 0 0 0,0-2-1 0 0,0 1 1 0 0,-1-1 0 0 0,0-1 0 0 0,-1 0 0 0 0,1 0 0 0 0,-2 0 0 0 0,1-1-1 0 0,-1-1 1 0 0,0 1 0 0 0,-1-1 0 0 0,0 0 0 0 0,-1 0 0 0 0,0-1-1 0 0,0 0 1 0 0,-1 0 0 0 0,-1 0 0 0 0,0 0 0 0 0,0 0 0 0 0,-1-6-82 0 0,-2 14-3 0 0,0 1 1 0 0,0 0 0 0 0,-1-1-1 0 0,1 1 1 0 0,-1 0 0 0 0,0-1-1 0 0,1 1 1 0 0,-1 0 0 0 0,0-1-1 0 0,0 1 1 0 0,-1 0 0 0 0,1 0-1 0 0,0 0 1 0 0,-1 0 0 0 0,1 0-1 0 0,-1 0 1 0 0,0 1 0 0 0,0-1-1 0 0,1 1 1 0 0,-1-1 0 0 0,0 1-1 0 0,0-1 1 0 0,-1 1 0 0 0,1 0-1 0 0,0 0 1 0 0,0 0 0 0 0,0 0-1 0 0,-1 0 1 0 0,1 1-1 0 0,-1-1 1 0 0,1 1 0 0 0,0 0-1 0 0,-1-1 1 0 0,1 1 0 0 0,-2 0 2 0 0,-87 16-338 0 0,77-10 312 0 0,-1 1 1 0 0,1 1-1 0 0,1 0 1 0 0,0 0-1 0 0,0 2 1 0 0,1 0-1 0 0,0 0 1 0 0,0 1 0 0 0,1 0-1 0 0,1 1 1 0 0,0 0-1 0 0,1 1 1 0 0,0 0-1 0 0,0 1 1 0 0,2 0-1 0 0,0 0 1 0 0,0 0 0 0 0,2 1-1 0 0,-1 0 1 0 0,2 0-1 0 0,0 0 1 0 0,1 1-1 0 0,1 0 1 0 0,-1 11 25 0 0,5-21-5 0 0,0 0 0 0 0,0-1 0 0 0,1 0 0 0 0,0 0 0 0 0,0 0 0 0 0,0 0-1 0 0,1 0 1 0 0,-1 0 0 0 0,1-1 0 0 0,0 0 0 0 0,0 0 0 0 0,1 0 0 0 0,-1 0 0 0 0,1 0 0 0 0,0-1 0 0 0,0 0 0 0 0,0 0 0 0 0,0-1 0 0 0,1 1 0 0 0,-1-1 0 0 0,1 0 0 0 0,-1-1 0 0 0,1 1 0 0 0,0-1 0 0 0,0 0-1 0 0,0 0 1 0 0,5-1 5 0 0,-4 2-5 0 0,10 1-146 0 0,1 0-1 0 0,-1-1 0 0 0,1 0 0 0 0,0-2 0 0 0,-1 0 0 0 0,1-1 0 0 0,0-1 0 0 0,-1-1 0 0 0,1 0 0 0 0,11-4 152 0 0,54-24-10032 0 0,-68 24-1481 0 0</inkml:trace>
  <inkml:trace contextRef="#ctx0" brushRef="#br0" timeOffset="22841.025">9213 881 4137 0 0,'0'0'3166'0'0,"0"0"-907"0"0,0 0-205 0 0,0 0 54 0 0,0 0-135 0 0,0 0-222 0 0,0 0-298 0 0,0 0-308 0 0,0 0-228 0 0,0 0-113 0 0,0 0-46 0 0,0 0-38 0 0,0 0-17 0 0,3 3-48 0 0,-3-3-628 0 0,1 1 0 0 0,-1-1 0 0 0,1 1 0 0 0,-1 0 1 0 0,1-1-1 0 0,0 0 0 0 0,-1 1 0 0 0,1-1 0 0 0,0 1 1 0 0,-1-1-1 0 0,1 0 0 0 0,0 1 0 0 0,0-1 0 0 0,-1 0 1 0 0,1 0-1 0 0,0 0 0 0 0,0 1 0 0 0,-1-1 1 0 0,1 0-1 0 0,0 0 0 0 0,0 0 0 0 0,0 0 0 0 0,-1 0 1 0 0,1-1-1 0 0,0 1 0 0 0,0 0 0 0 0,-1 0 0 0 0,1 0 1 0 0,0-1-1 0 0,0 1 0 0 0,-1 0 0 0 0,1-1 0 0 0,0 1 1 0 0,-1-1-1 0 0,1 1 0 0 0,0-1 0 0 0,-1 1 0 0 0,1-1 1 0 0,-1 1-1 0 0,1-1 0 0 0,-1 1 0 0 0,1-1 0 0 0,-1 0 1 0 0,1 1-1 0 0,-1-1 0 0 0,0 0 0 0 0,1 0 0 0 0,-1 1 1 0 0,0-1-1 0 0,0 0 0 0 0,1 0 0 0 0,-1 1 1 0 0,0-1-1 0 0,0 0 0 0 0,0 0 0 0 0,0 1 0 0 0,0-1 1 0 0,0 0-1 0 0,0 0 0 0 0,0 0 0 0 0,0 1 0 0 0,-1-1 1 0 0,1 0-1 0 0,0 0-27 0 0,0 0 2 0 0,122-243 1111 0 0,-117 235-1108 0 0,1 0 0 0 0,0 0-1 0 0,0 1 1 0 0,0 0 0 0 0,1 0-1 0 0,0 1 1 0 0,1 0 0 0 0,0 0-1 0 0,0 0 1 0 0,0 1 0 0 0,1 1-1 0 0,1-1-4 0 0,-10 5-6 0 0,1 1 0 0 0,0-1 0 0 0,0 0 0 0 0,-1 1 0 0 0,1 0 0 0 0,0-1 0 0 0,0 1-1 0 0,0-1 1 0 0,0 1 0 0 0,-1 0 0 0 0,1 0 0 0 0,0 0 0 0 0,0-1 0 0 0,0 1 0 0 0,0 0 0 0 0,0 0 0 0 0,0 0-1 0 0,0 0 1 0 0,0 0 0 0 0,0 1 0 0 0,0-1 0 0 0,-1 0 0 0 0,1 0 0 0 0,0 1 0 0 0,0-1 0 0 0,0 0 0 0 0,0 1-1 0 0,0-1 1 0 0,-1 1 0 0 0,1-1 0 0 0,0 1 0 0 0,0-1 0 0 0,-1 1 0 0 0,1 0 0 0 0,-1-1 0 0 0,1 1 0 0 0,0 0-1 0 0,-1-1 1 0 0,1 1 0 0 0,-1 0 0 0 0,1 0 0 0 0,-1 0 0 0 0,0-1 0 0 0,1 1 0 0 0,-1 1 6 0 0,2 46-32 0 0,-3-30 73 0 0,-16 169 31 0 0,32-109-49 0 0,-13-77-21 0 0,0 0 1 0 0,-1 0 0 0 0,1-1 0 0 0,0 1 0 0 0,-1 0 0 0 0,1-1 0 0 0,0 1-1 0 0,0-1 1 0 0,-1 0 0 0 0,1 1 0 0 0,0-1 0 0 0,0 0 0 0 0,0 0 0 0 0,0 0-1 0 0,-1 0 1 0 0,1-1 0 0 0,0 1 0 0 0,0 0 0 0 0,0-1 0 0 0,-1 1 0 0 0,1-1-1 0 0,0 0 1 0 0,0 1 0 0 0,-1-1 0 0 0,1 0 0 0 0,-1 0 0 0 0,1 0 0 0 0,-1 0-1 0 0,1-1 1 0 0,-1 1 0 0 0,0 0 0 0 0,1 0 0 0 0,-1-1 0 0 0,0 1 0 0 0,0-1-3 0 0,164-185 130 0 0,-153 173-136 0 0,0 0-1 0 0,1 1 0 0 0,1 1 1 0 0,0 0-1 0 0,1 0 0 0 0,0 2 1 0 0,0 0-1 0 0,1 1 0 0 0,1 0 1 0 0,0 1-1 0 0,0 1 0 0 0,0 1 1 0 0,7-2 6 0 0,32 2-58 0 0,-52 49 176 0 0,-49 141 263 0 0,45-55-250 0 0,16-91-436 0 0,-9-33-3354 0 0,1-4-3680 0 0,-4-1-5058 0 0</inkml:trace>
  <inkml:trace contextRef="#ctx0" brushRef="#br0" timeOffset="19718.381">5544 947 0 0 0,'0'0'864'0'0,"0"0"275"0"0,0 0 321 0 0,0 0 330 0 0,0 0 157 0 0,0 0-88 0 0,0 0-256 0 0,0 0-304 0 0,0 0-275 0 0,0 0-167 0 0,28-34-108 0 0,88-108-58 0 0,-66 64 713 0 0,-43 62-706 0 0,-2 0 0 0 0,0-1 0 0 0,0 1-1 0 0,-2-1 1 0 0,0 0 0 0 0,-1 0 0 0 0,0 0 0 0 0,-2-1-698 0 0,0 18 300 0 0,0 0-77 0 0,0 0-77 0 0,0 0-67 0 0,-1 26-243 0 0,0 484 912 0 0,1-182-615 0 0,0-328-87 0 0,0-1-1 0 0,-1 1 0 0 0,1 0 0 0 0,-1 0 0 0 0,1 0 0 0 0,0 0 0 0 0,-1 0 0 0 0,1 0 0 0 0,-1 0 1 0 0,1 0-1 0 0,0 0 0 0 0,-1 0 0 0 0,1 0 0 0 0,-1 0 0 0 0,1 0 0 0 0,0 0 0 0 0,-1 0 1 0 0,1 0-1 0 0,-1 0 0 0 0,1 0 0 0 0,0 0 0 0 0,-1 1 0 0 0,1-1 0 0 0,-1 0 0 0 0,1 0 1 0 0,0 0-1 0 0,-1 1 0 0 0,1-1 0 0 0,0 0 0 0 0,0 0 0 0 0,-1 1 0 0 0,1-1 0 0 0,0 0 0 0 0,0 1 1 0 0,-1-1-1 0 0,1 1-45 0 0,-5-53 25 0 0,2 1 0 0 0,2 0 0 0 0,2-1 1 0 0,3 1-1 0 0,2 0 0 0 0,2 0 0 0 0,2 1 0 0 0,2 0 1 0 0,3 1-1 0 0,2 0 0 0 0,14-26-25 0 0,-20 48-5 0 0,1 1-1 0 0,1 0 1 0 0,1 1 0 0 0,2 0-1 0 0,0 1 1 0 0,2 1 0 0 0,1 0-1 0 0,0 2 1 0 0,1 0 0 0 0,2 1-1 0 0,0 1 1 0 0,1 2 0 0 0,25-16 5 0 0,-44 30-7 0 0,0 0 0 0 0,1 0 0 0 0,-1 0 0 0 0,1 0 0 0 0,0 1 0 0 0,0 0 0 0 0,0 0 0 0 0,0 0 0 0 0,0 1 0 0 0,0-1 0 0 0,0 1 0 0 0,0 0 0 0 0,1 1 0 0 0,-1-1 0 0 0,0 1 0 0 0,1 0 0 0 0,-1 1 1 0 0,0-1-1 0 0,0 1 0 0 0,1 0 0 0 0,-1 0 0 0 0,0 1 0 0 0,0 0 0 0 0,0 0 0 0 0,0 0 0 0 0,0 0 0 0 0,-1 1 0 0 0,1-1 0 0 0,-1 1 0 0 0,1 0 0 0 0,-1 1 0 0 0,3 2 7 0 0,-1 8 21 0 0,-1 1-1 0 0,0 0 1 0 0,-1 0 0 0 0,0 0-1 0 0,-1 0 1 0 0,-1 1-1 0 0,-1-1 1 0 0,0 1 0 0 0,-1-1-1 0 0,0 1 1 0 0,-1-1-1 0 0,-1 1 1 0 0,-1-1 0 0 0,0 0-1 0 0,-1 0 1 0 0,0 0-1 0 0,-1 0 1 0 0,-1-1 0 0 0,-1 1-1 0 0,0-2 1 0 0,0 1 0 0 0,-2-1-1 0 0,1 0 1 0 0,-2-1-1 0 0,0 0 1 0 0,0 0 0 0 0,-1-1-1 0 0,0 0 1 0 0,-1-1-1 0 0,0 0 1 0 0,-1-1 0 0 0,0-1-1 0 0,-4 2-20 0 0,7-4-23 0 0,-1-1 0 0 0,0 0-1 0 0,-1 0 1 0 0,1-1 0 0 0,-1-1-1 0 0,0 0 1 0 0,0 0 0 0 0,0-1-1 0 0,0-1 1 0 0,0 0-1 0 0,0-1 1 0 0,0 0 0 0 0,-1-1-1 0 0,-5-1 24 0 0,15 1-97 0 0,1 1 0 0 0,-1-2 0 0 0,0 1 0 0 0,1 0 0 0 0,-1-1-1 0 0,1 1 1 0 0,-1-1 0 0 0,1 1 0 0 0,0-1 0 0 0,0 0-1 0 0,0 0 1 0 0,0 0 0 0 0,0-1 0 0 0,0 1 0 0 0,0 0-1 0 0,1-1 1 0 0,-1 1 0 0 0,1-1 0 0 0,0 1 0 0 0,0-1-1 0 0,0 0 1 0 0,0 1 0 0 0,0-3 97 0 0,-1-18-3655 0 0,8 1-3595 0 0,-1 14-3803 0 0</inkml:trace>
  <inkml:trace contextRef="#ctx0" brushRef="#br0" timeOffset="20443.289">6341 1009 3665 0 0,'0'0'763'0'0,"0"0"-321"0"0,0 0 211 0 0,0 0 501 0 0,0 0 465 0 0,0 0 82 0 0,0 0-182 0 0,0 0-228 0 0,0 0-204 0 0,0 0-134 0 0,0 0-75 0 0,0 0-33 0 0,0 0 19 0 0,20-2-6 0 0,64-9-39 0 0,-24-13 1239 0 0,-39 7-1666 0 0,0-1 0 0 0,-1-1 0 0 0,-1 0 1 0 0,-1-2-1 0 0,-1 0 0 0 0,-1-1 0 0 0,0 0 0 0 0,11-25-392 0 0,-8 18 143 0 0,-10 15-91 0 0,58-105 237 0 0,-48 32-19 0 0,-19 86-269 0 0,0 0 1 0 0,-1 0-1 0 0,1 0 0 0 0,0 0 1 0 0,0 0-1 0 0,0 0 1 0 0,-1 0-1 0 0,1 0 0 0 0,-1 0 1 0 0,1 0-1 0 0,-1 0 0 0 0,1 0 1 0 0,-1 1-1 0 0,1-1 0 0 0,-1 0 1 0 0,0 0-1 0 0,1 1 1 0 0,-1-1-1 0 0,0 0 0 0 0,0 1 1 0 0,1-1-1 0 0,-1 0 0 0 0,0 1 1 0 0,0-1-1 0 0,0 1 0 0 0,0 0 1 0 0,0-1-1 0 0,0 1 1 0 0,0 0-1 0 0,0-1 0 0 0,0 1 1 0 0,0 0-1 0 0,0 0 0 0 0,0 0 1 0 0,0 0-1 0 0,0 0 0 0 0,0 0 1 0 0,0 0-1 0 0,0 0 0 0 0,0 1 1 0 0,1-1-1 0 0,-1 0 1 0 0,0 0-1 0 0,0 1 0 0 0,0-1 1 0 0,0 1-2 0 0,-46 18-375 0 0,42-16 360 0 0,0-1 0 0 0,0 1 1 0 0,1 0-1 0 0,0 0 0 0 0,-1 1 1 0 0,1-1-1 0 0,0 1 0 0 0,1 0 0 0 0,-1 0 1 0 0,1 0-1 0 0,0 1 0 0 0,0-1 0 0 0,0 1 1 0 0,0-1-1 0 0,1 1 0 0 0,0 0 0 0 0,0 0 1 0 0,0 0-1 0 0,0 4 15 0 0,3-7-5 0 0,0-1-1 0 0,1 1 1 0 0,-1-1 0 0 0,1 0 0 0 0,-1 1-1 0 0,1-1 1 0 0,0 0 0 0 0,0 0 0 0 0,-1 0-1 0 0,1 0 1 0 0,0 0 0 0 0,0-1 0 0 0,0 1-1 0 0,0-1 1 0 0,0 1 0 0 0,0-1 0 0 0,0 1 0 0 0,0-1-1 0 0,0 0 1 0 0,0 0 0 0 0,0 0 0 0 0,0 0-1 0 0,0-1 1 0 0,0 1 0 0 0,0-1 0 0 0,1 1 5 0 0,3 0 7 0 0,198 0 138 0 0,-202 0-133 0 0,0 0 0 0 0,-1 0-1 0 0,1 0 1 0 0,-1 1 0 0 0,1-1 0 0 0,0 1 0 0 0,-1-1-1 0 0,1 1 1 0 0,-1 0 0 0 0,1-1 0 0 0,-1 1 0 0 0,0 0-1 0 0,1 0 1 0 0,-1 0 0 0 0,0 0 0 0 0,0 0 0 0 0,1 1-1 0 0,-1-1 1 0 0,0 0 0 0 0,0 0 0 0 0,0 1 0 0 0,-1-1 0 0 0,1 1-1 0 0,0-1 1 0 0,0 1 0 0 0,-1-1 0 0 0,1 1 0 0 0,-1-1-1 0 0,1 1 1 0 0,-1 0 0 0 0,0-1 0 0 0,0 1 0 0 0,1-1-1 0 0,-1 1 1 0 0,0 0 0 0 0,-1-1 0 0 0,1 1 0 0 0,0 0-1 0 0,0-1 1 0 0,-1 1 0 0 0,1 0-12 0 0,-18 71 465 0 0,10-56-430 0 0,1 0 1 0 0,1 1-1 0 0,1 0 0 0 0,1 0 0 0 0,0 0 0 0 0,1 1 0 0 0,0 13-35 0 0,3-30-23 0 0,0-1 0 0 0,1 1 0 0 0,-1 0 1 0 0,0 0-1 0 0,1 0 0 0 0,-1-1 0 0 0,1 1 1 0 0,0 0-1 0 0,0-1 0 0 0,0 1 0 0 0,0 0 1 0 0,0-1-1 0 0,0 1 0 0 0,0-1 0 0 0,0 1 0 0 0,0-1 1 0 0,1 0-1 0 0,-1 0 0 0 0,0 1 0 0 0,1-1 1 0 0,-1 0-1 0 0,1 0 0 0 0,0 0 0 0 0,-1-1 0 0 0,1 1 1 0 0,0 0-1 0 0,-1 0 0 0 0,1-1 0 0 0,0 1 1 0 0,0-1-1 0 0,0 0 0 0 0,-1 0 0 0 0,1 1 0 0 0,0-1 1 0 0,0 0-1 0 0,0-1 0 0 0,0 1 0 0 0,0 0 1 0 0,-1 0-1 0 0,1-1 0 0 0,1 0 23 0 0,77-19-2488 0 0,-12-14-5229 0 0,-46 23 1704 0 0,-7 5-2514 0 0</inkml:trace>
  <inkml:trace contextRef="#ctx0" brushRef="#br0" timeOffset="20906.971">7471 546 7722 0 0,'0'0'2843'0'0,"0"0"-980"0"0,0 0-620 0 0,0 0-172 0 0,0 0-7 0 0,0 0 3 0 0,0 0-72 0 0,0 0-168 0 0,0 0-174 0 0,0 0-147 0 0,-31 30-128 0 0,-98 95-84 0 0,76-49 33 0 0,48-62-254 0 0,2-6-23 0 0,-1 1-1 0 0,2-1 1 0 0,-1 1 0 0 0,1 0 0 0 0,0 0 0 0 0,1 0-1 0 0,0 0 1 0 0,1 0 0 0 0,0 0 0 0 0,0 0-1 0 0,0 0 1 0 0,2 3-50 0 0,1-8 63 0 0,1 0 0 0 0,-1 0 0 0 0,1-1 0 0 0,0 0 1 0 0,0 0-1 0 0,0 0 0 0 0,0 0 0 0 0,1-1 0 0 0,-1 1 0 0 0,1-1 0 0 0,0 0 0 0 0,-1-1 0 0 0,1 1 0 0 0,0-1 0 0 0,0 0 0 0 0,0 0 0 0 0,0 0 0 0 0,0-1 0 0 0,0 0 0 0 0,0 0 0 0 0,0 0 0 0 0,0 0 0 0 0,0-1 0 0 0,0 0 0 0 0,0 0 1 0 0,0 0-1 0 0,0-1 0 0 0,-1 0 0 0 0,2 0-63 0 0,5-4 109 0 0,1 0 1 0 0,-1-1 0 0 0,0 0-1 0 0,-1-1 1 0 0,0 0 0 0 0,0-1 0 0 0,-1 0-1 0 0,0 0 1 0 0,0-1 0 0 0,-1 0-1 0 0,-1-1 1 0 0,0 0 0 0 0,0 0 0 0 0,-1 0-1 0 0,0-1 1 0 0,-1 0 0 0 0,0 0-1 0 0,-1-1 1 0 0,1-5-110 0 0,-3 13-43 0 0,0 0 1 0 0,0 0-1 0 0,0 0 1 0 0,0 0-1 0 0,-1 0 0 0 0,0 0 1 0 0,0-1-1 0 0,0 1 0 0 0,-1 0 1 0 0,0-1-1 0 0,0 1 0 0 0,0 0 1 0 0,-1-1-1 0 0,1 1 0 0 0,-1 0 1 0 0,-1-1-1 0 0,1 1 1 0 0,-1 0-1 0 0,0 0 0 0 0,0 0 1 0 0,0 0-1 0 0,0 1 0 0 0,-1-1 1 0 0,0 1-1 0 0,0-1 0 0 0,-1 1 1 0 0,1 0-1 0 0,-1 0 0 0 0,0 0 1 0 0,0 1-1 0 0,0-1 1 0 0,0 1-1 0 0,0 0 0 0 0,-1 0 1 0 0,0 1-1 0 0,1-1 0 0 0,-1 1 1 0 0,0 0-1 0 0,0 0 0 0 0,-4 0 43 0 0,-21 1-2646 0 0,11 5-4731 0 0,7-1-4114 0 0</inkml:trace>
  <inkml:trace contextRef="#ctx0" brushRef="#br0" timeOffset="28042.835">12999 233 1592 0 0,'0'0'3928'0'0,"0"0"-1273"0"0,0 0-520 0 0,0 0-105 0 0,0 0-55 0 0,0 0-99 0 0,0 0-177 0 0,0 0-269 0 0,0 0-258 0 0,0 0-201 0 0,0 0-167 0 0,0 0-110 0 0,0 0-78 0 0,-11-17-77 0 0,-38-49-94 0 0,18 46 234 0 0,23 18-623 0 0,-1 0 1 0 0,0 1-1 0 0,1 0 1 0 0,-1 0-1 0 0,0 1 1 0 0,0 1-1 0 0,0-1 0 0 0,1 1 1 0 0,-1 1-1 0 0,0 0 1 0 0,1 0-1 0 0,-1 0 0 0 0,1 1 1 0 0,0 1-1 0 0,0-1 1 0 0,0 1-1 0 0,0 1 0 0 0,0-1 1 0 0,1 1-1 0 0,0 1 1 0 0,0-1-1 0 0,1 1 1 0 0,-1 0-1 0 0,-2 5-56 0 0,-1 0-9 0 0,1 0-1 0 0,0 1 1 0 0,1-1 0 0 0,0 2 0 0 0,1-1-1 0 0,0 1 1 0 0,1 0 0 0 0,0 1 0 0 0,2-1-1 0 0,-1 1 1 0 0,2 0 0 0 0,-1 0 0 0 0,2 0-1 0 0,-1 13 10 0 0,2-22-5 0 0,1 0 0 0 0,-1 0 0 0 0,1 0 0 0 0,0-1 0 0 0,1 1 0 0 0,-1 0-1 0 0,1 0 1 0 0,0-1 0 0 0,0 1 0 0 0,0 0 0 0 0,1-1 0 0 0,0 1 0 0 0,0-1 0 0 0,0 1-1 0 0,0-1 1 0 0,1 0 0 0 0,-1 0 0 0 0,1 0 0 0 0,0 0 0 0 0,0-1 0 0 0,1 1 0 0 0,-1-1-1 0 0,1 0 1 0 0,0 0 0 0 0,-1 0 0 0 0,1 0 0 0 0,1-1 0 0 0,-1 1 0 0 0,0-1 0 0 0,0 0-1 0 0,1-1 1 0 0,1 2 5 0 0,6-1 28 0 0,1 0 0 0 0,-1-1 0 0 0,0 0 0 0 0,0-1 0 0 0,1-1 0 0 0,-1 1 0 0 0,0-2 0 0 0,0 0 0 0 0,0 0 0 0 0,0-1 0 0 0,0-1 0 0 0,-1 0 0 0 0,1 0 0 0 0,-1-1 0 0 0,0-1 0 0 0,0 0 0 0 0,-1 0 0 0 0,0-1 0 0 0,7-6-28 0 0,10-9 62 0 0,-2 0 0 0 0,0-2-1 0 0,-2 0 1 0 0,0-2 0 0 0,-2-1 0 0 0,10-16-62 0 0,71-77 138 0 0,-137 245 263 0 0,20-48-334 0 0,3 1 1 0 0,3 0-1 0 0,4 1 0 0 0,3 13-67 0 0,-3 47 106 0 0,-16 35-141 0 0,19-159 247 0 0,-1-2-1630 0 0,8-27-2777 0 0,-2 5-1341 0 0,0 4-6376 0 0</inkml:trace>
  <inkml:trace contextRef="#ctx0" brushRef="#br0" timeOffset="26665.608">11991 214 1224 0 0,'0'0'1491'0'0,"0"0"36"0"0,0 0 290 0 0,0 0 330 0 0,0 0 92 0 0,0 0-136 0 0,0 0-336 0 0,0 0-349 0 0,0 0-217 0 0,0 0-167 0 0,0 0-137 0 0,0 0-138 0 0,0 0-103 0 0,-6-2-137 0 0,4 0-514 0 0,0 1 58 0 0,0 0 0 0 0,0 0 1 0 0,0 0-1 0 0,0 0 0 0 0,0 0 0 0 0,0 1 0 0 0,0-1 0 0 0,0 1 0 0 0,-1-1 1 0 0,1 1-1 0 0,0 0 0 0 0,0 0 0 0 0,0 0 0 0 0,0 0 0 0 0,-1 0 1 0 0,1 0-1 0 0,0 0 0 0 0,0 1 0 0 0,0-1 0 0 0,0 1 0 0 0,0 0 0 0 0,0 0 1 0 0,0-1-1 0 0,0 1 0 0 0,0 0 0 0 0,-2 2-63 0 0,-7 6 93 0 0,-1 1-1 0 0,2 1 1 0 0,-1 0-1 0 0,1 0 1 0 0,1 1-1 0 0,0 0 1 0 0,1 1-1 0 0,-1 2-92 0 0,-1 0 3 0 0,1 0 0 0 0,1 1 0 0 0,1-1 0 0 0,0 1 0 0 0,1 1 0 0 0,1-1 0 0 0,0 1 0 0 0,2 0 0 0 0,-1 0 0 0 0,2 0 0 0 0,1 1 0 0 0,0-1 0 0 0,1 0 0 0 0,1 5-3 0 0,-1-19 2 0 0,1 0 0 0 0,1 0 0 0 0,-1 0 0 0 0,0 0 0 0 0,1 0 0 0 0,-1 0 0 0 0,1 0 0 0 0,0-1 0 0 0,0 1 1 0 0,0-1-1 0 0,0 1 0 0 0,0-1 0 0 0,1 0 0 0 0,-1 0 0 0 0,1 0 0 0 0,-1 0 0 0 0,1 0 0 0 0,0 0 0 0 0,0-1 0 0 0,-1 0 0 0 0,1 1 1 0 0,0-1-1 0 0,1 0 0 0 0,-1 0 0 0 0,0-1 0 0 0,0 1 0 0 0,0-1 0 0 0,2 1-2 0 0,91-3 642 0 0,-76-3-500 0 0,0-2 0 0 0,-1 0 1 0 0,0-2-1 0 0,0 0 0 0 0,-1-1 1 0 0,0 0-1 0 0,0-2 0 0 0,-2 0 0 0 0,1-1 1 0 0,5-7-143 0 0,72-101 933 0 0,-86 108-915 0 0,0 1 0 0 0,-1-1 0 0 0,-1-1 1 0 0,0 1-1 0 0,-1-1 0 0 0,-1 0 0 0 0,0 0 0 0 0,0 0 0 0 0,-2-1 0 0 0,0 1 0 0 0,0-1 0 0 0,-1 0 0 0 0,-2-10-18 0 0,-1 20-57 0 0,-1 1 0 0 0,0 0 1 0 0,0 0-1 0 0,0 1 0 0 0,0-1 0 0 0,-1 1 1 0 0,0-1-1 0 0,1 1 0 0 0,-1 0 0 0 0,0 1 0 0 0,-1-1 1 0 0,1 1-1 0 0,0-1 0 0 0,-1 1 0 0 0,1 0 1 0 0,-1 1-1 0 0,0-1 0 0 0,0 1 0 0 0,1 0 0 0 0,-1 0 1 0 0,0 1-1 0 0,0 0 0 0 0,0-1 0 0 0,0 1 1 0 0,0 1-1 0 0,0-1 0 0 0,0 1 0 0 0,1 0 0 0 0,-1 0 1 0 0,0 0-1 0 0,0 1 0 0 0,1 0 0 0 0,-2 0 57 0 0,-104 52-2432 0 0,66-25-1191 0 0,14-8-1716 0 0,6-5-6120 0 0</inkml:trace>
  <inkml:trace contextRef="#ctx0" brushRef="#br0" timeOffset="27133.586">12016 619 5361 0 0,'0'0'3115'0'0,"0"0"-985"0"0,0 0-512 0 0,0 0-124 0 0,0 0-91 0 0,0 0-159 0 0,0 0-216 0 0,0 0-201 0 0,0 0-146 0 0,0 0-100 0 0,0 0-104 0 0,0 0-85 0 0,0 0-72 0 0,-28 15-44 0 0,-87 47-46 0 0,68-20 70 0 0,45-35-254 0 0,-2 5-10 0 0,0 0 0 0 0,0 0-1 0 0,2 0 1 0 0,-1 0 0 0 0,2 1 0 0 0,0-1-1 0 0,0 1 1 0 0,1-1 0 0 0,1 6-36 0 0,1-12 45 0 0,0-1 1 0 0,0 1 0 0 0,1-1-1 0 0,0 0 1 0 0,0 0 0 0 0,0 0-1 0 0,0-1 1 0 0,1 1 0 0 0,0-1 0 0 0,0 1-1 0 0,0-1 1 0 0,1-1 0 0 0,-1 1-1 0 0,1-1 1 0 0,0 1 0 0 0,0-1-1 0 0,0 0 1 0 0,0-1 0 0 0,1 0-1 0 0,-1 1 1 0 0,1-2 0 0 0,-1 1-1 0 0,1-1 1 0 0,0 1 0 0 0,-1-2 0 0 0,1 1-1 0 0,0-1 1 0 0,0 0 0 0 0,0 0-1 0 0,-1 0 1 0 0,1-1-46 0 0,14 1 203 0 0,-1-2 0 0 0,1 0 1 0 0,-1-1-1 0 0,0-1 0 0 0,0-1 0 0 0,0 0 1 0 0,-1-2-1 0 0,0 0 0 0 0,0-1 0 0 0,13-8-203 0 0,-23 12 23 0 0,0 0 0 0 0,-1-1 0 0 0,1 1 0 0 0,-1-1 0 0 0,0-1 0 0 0,-1 0 0 0 0,1 0 0 0 0,-1 0 0 0 0,-1 0 0 0 0,1-1 0 0 0,-1 0 0 0 0,0 0 0 0 0,0-1 0 0 0,-1 1 0 0 0,0-1 0 0 0,-1 0 0 0 0,1 0 0 0 0,-1 0-1 0 0,-1-1 1 0 0,0 1 0 0 0,0-1 0 0 0,-1 1 0 0 0,0-1 0 0 0,0 0 0 0 0,-1 1 0 0 0,0-1 0 0 0,0 0 0 0 0,-1 1 0 0 0,0-1 0 0 0,-1 0 0 0 0,0 1 0 0 0,0 0 0 0 0,-1-1 0 0 0,0 1 0 0 0,-1 0 0 0 0,1 0 0 0 0,-2 1 0 0 0,1-1-1 0 0,-1 1 1 0 0,0 0 0 0 0,0 0 0 0 0,-1 0 0 0 0,-4-4-23 0 0,1 6-103 0 0,1 0 0 0 0,-1 0 0 0 0,1 1 0 0 0,-1 0-1 0 0,0 0 1 0 0,-1 1 0 0 0,1 0 0 0 0,-1 1 0 0 0,1 0-1 0 0,-1 1 1 0 0,0 0 0 0 0,1 0 0 0 0,-1 1 0 0 0,0 0 0 0 0,0 1-1 0 0,1 0 1 0 0,-1 0 0 0 0,0 1 103 0 0,-51 14-2944 0 0,7 9-3480 0 0,36-13-4934 0 0</inkml:trace>
  <inkml:trace contextRef="#ctx0" brushRef="#br0" timeOffset="25050.025">10886 266 3265 0 0,'0'0'1640'0'0,"0"0"-154"0"0,0 0 23 0 0,0 0 205 0 0,0 0 142 0 0,0 0-54 0 0,0 0-203 0 0,0 0-300 0 0,0 0-308 0 0,0 0-191 0 0,0 0-146 0 0,0-3-88 0 0,5-9 1338 0 0,-5 12-1707 0 0,5 23 1618 0 0,0-5-1462 0 0,-1 0 0 0 0,-1 1 0 0 0,0 0 0 0 0,-1-1 0 0 0,-1 1 0 0 0,-1 0 0 0 0,-2 14-353 0 0,2 6 179 0 0,-9 296 330 0 0,-5-240-493 0 0,9-66-117 0 0,5-28 64 0 0,0-1-5 0 0,0 0-15 0 0,0 0-38 0 0,0 0 10 0 0,0 0-27 0 0,0 0-39 0 0,0 0-37 0 0,0 0-59 0 0,0 0-93 0 0,0 0-118 0 0,7-19-3685 0 0,4-1-4129 0 0,-7 15-2672 0 0</inkml:trace>
  <inkml:trace contextRef="#ctx0" brushRef="#br0" timeOffset="25570.361">11147 225 3001 0 0,'0'0'2667'0'0,"0"0"-852"0"0,0 0-293 0 0,0 0 159 0 0,0 0 250 0 0,0 0 39 0 0,0 0-207 0 0,0 0-320 0 0,0 0-353 0 0,0 0-233 0 0,0 0-182 0 0,0 0-128 0 0,0 0-75 0 0,-1-2-63 0 0,-7-5-58 0 0,6 5-60 0 0,2 24 917 0 0,3 38 21 0 0,-1-46-1027 0 0,-1 1 1 0 0,0 0-1 0 0,-1 0 0 0 0,-1-1 1 0 0,0 1-1 0 0,-2 0 0 0 0,1-1 0 0 0,-4 8-202 0 0,-7 22 238 0 0,2 1-1 0 0,2 0 0 0 0,1 1 1 0 0,0 35-238 0 0,3 203 241 0 0,12-295-1425 0 0,7-16-3794 0 0,-7 18-2521 0 0,-4 4-4186 0 0</inkml:trace>
  <inkml:trace contextRef="#ctx0" brushRef="#br0" timeOffset="26041.175">11377 825 11955 0 0,'0'0'2975'0'0,"0"0"-1523"0"0,0 0-644 0 0,0 0 77 0 0,0 0 239 0 0,0 0 133 0 0,0 0-110 0 0,0 0-300 0 0,0 0-297 0 0,0 0-218 0 0,0 0-115 0 0,0 0-53 0 0,-15 19 284 0 0,-6 10-10 0 0,21-29-408 0 0,0 0-2 0 0,0 0-16 0 0,15-3 99 0 0,39-45 590 0 0,-54 47-686 0 0,0 0-1 0 0,-1 0 0 0 0,1 0 1 0 0,-1 0-1 0 0,1 0 0 0 0,-1 1 1 0 0,0-1-1 0 0,1 0 0 0 0,-1 0 1 0 0,0 1-1 0 0,1-1 0 0 0,-1 0 0 0 0,0 1 1 0 0,0-1-1 0 0,0 1 0 0 0,0-1 1 0 0,1 1-1 0 0,-1-1 0 0 0,0 1 1 0 0,0-1-1 0 0,0 1 0 0 0,0 0 1 0 0,0 0-1 0 0,0 0 0 0 0,0-1 0 0 0,0 1 1 0 0,0 0-1 0 0,0 0 0 0 0,0 0 1 0 0,0 1-1 0 0,0-1 0 0 0,0 0 1 0 0,0 0-1 0 0,0 0 0 0 0,0 1 1 0 0,0-1-1 0 0,0 0 0 0 0,0 1 0 0 0,0-1 1 0 0,0 1-1 0 0,1-1 0 0 0,-1 1 1 0 0,0 0-1 0 0,0-1 0 0 0,0 1-14 0 0,-6 0-209 0 0,7-1-83 0 0,0 0-177 0 0,0 0-255 0 0,0 0-362 0 0,11 0-5215 0 0,-6 0-637 0 0,-1-3-3168 0 0</inkml:trace>
  <inkml:trace contextRef="#ctx0" brushRef="#br0" timeOffset="32006.935">10372 56 0 0 0,'0'0'991'0'0,"0"0"484"0"0,0 0 117 0 0,0 0-185 0 0,0 0-240 0 0,0 0-232 0 0,3-4-151 0 0,8-11-22 0 0,-8 12 75 0 0,-3 3 107 0 0,0 0 69 0 0,0 30 4008 0 0,9 209-638 0 0,-9 677-1906 0 0,-13-740-2241 0 0,13-175-244 0 0,0-1 14 0 0,0 1 6 0 0,0 1-10 0 0,0-1-12 0 0,0-1-10 0 0,0 0 8 0 0,0 0 24 0 0,0 0 8 0 0,0 0-5 0 0,0 0 12 0 0,29-15 293 0 0,-7 6-316 0 0,1 1-1 0 0,-1 1 1 0 0,1 2 0 0 0,1 0-1 0 0,-1 1 1 0 0,1 1-1 0 0,-1 1 1 0 0,1 1 0 0 0,0 2-1 0 0,14 1-3 0 0,4-1 11 0 0,356-9-97 0 0,83 4 84 0 0,-44-7-85 0 0,130-14 103 0 0,30-31-49 0 0,-245 24-54 0 0,-303 31 91 0 0,-28-6 1263 0 0,-43-40-886 0 0,16 19-337 0 0,0-1-1 0 0,1 1 1 0 0,2-1-1 0 0,1 0 1 0 0,1 0-1 0 0,2 1 1 0 0,1-1-1 0 0,2-8-43 0 0,11-262-8 0 0,-12-68 30 0 0,-20 315-12 0 0,2 4-55 0 0,13-22 45 0 0,3 59-10 0 0,-13-4-43 0 0,-11 5-116 0 0,-6 4 100 0 0,0 2 1 0 0,0 1-1 0 0,0 1 1 0 0,0 2-1 0 0,-24 2 69 0 0,-10-1-65 0 0,-339 15-51 0 0,-385-6 132 0 0,502 4-36 0 0,-162 19 6 0 0,226-29 66 0 0,123-22-32 0 0,-53 4-62 0 0,77 6-1565 0 0,18 16 1741 0 0,-139-5 717 0 0,21 1-1381 0 0,110 22-2082 0 0,56-20 1717 0 0,-2 1-2119 0 0,4-6-7038 0 0,4-1 2386 0 0</inkml:trace>
  <inkml:trace contextRef="#ctx0" brushRef="#br0" timeOffset="34224.666">1 1731 408 0 0,'0'0'1183'0'0,"0"0"-419"0"0,0 0-361 0 0,0 0-154 0 0,0 0 75 0 0,0 0 231 0 0,0 0 256 0 0,0 0 177 0 0,0 0 38 0 0,0 0-53 0 0,0 0-76 0 0,16-7-73 0 0,120-41 1371 0 0,318-33 3278 0 0,252-15-3083 0 0,-413 67-1924 0 0,290 10-466 0 0,-352 16 109 0 0,1392-20 877 0 0,-920-3-36 0 0,-92 0-66 0 0,361-10 167 0 0,-112 62-571 0 0,-423-11-360 0 0,139 14-25 0 0,-158-3-71 0 0,-15-4-23 0 0,497 0-47 0 0,-811-22 46 0 0,304 23-75 0 0,129 13 83 0 0,59-33 75 0 0,-218-14-239 0 0,4 16 156 0 0,-113-2-76 0 0,-209-6 93 0 0,0-3 0 0 0,0-1 1 0 0,0-2-1 0 0,12-6-17 0 0,-10 4 0 0 0,1 1-1 0 0,1 3 1 0 0,0 2 0 0 0,26 1 0 0 0,253 0-27 0 0,-183-14 44 0 0,-65 15-729 0 0,17 0-1635 0 0,-34 8-7967 0 0,-52-4-258 0 0</inkml:trace>
  <inkml:trace contextRef="#ctx0" brushRef="#br0" timeOffset="40858.774">943 2884 0 0 0,'0'0'495'0'0,"0"0"470"0"0,0 0 232 0 0,0 0 63 0 0,2-4 29 0 0,7-8 29 0 0,-7 9 13 0 0,-2 3-20 0 0,0 0-64 0 0,0 0-87 0 0,0 0-105 0 0,0 0-55 0 0,0 0-38 0 0,0 0-35 0 0,0 0-47 0 0,0 0-79 0 0,0 18 7336 0 0,0-7-7708 0 0,0-10-389 0 0,0-1-2 0 0,0 0 11 0 0,0 0-6 0 0,0 0-2 0 0,0 0 6 0 0,0 0-2 0 0,0 0-8 0 0,0 0 9 0 0,-13 251 827 0 0,9-37-820 0 0,6 197 22 0 0,2-9-78 0 0,9-35 42 0 0,-11-301-17 0 0,-2 1 1 0 0,-4-1-1 0 0,-2 0 0 0 0,-13 52-22 0 0,11 67 69 0 0,10-116-53 0 0,4 182 54 0 0,6-130-8 0 0,-12 203-26 0 0,-14-148 45 0 0,14 38 75 0 0,0-214-135 0 0,0 0-14 0 0,0 0-18 0 0,0 0 9 0 0,0 0 20 0 0,0 0-12 0 0,0 0 12 0 0,25 1 236 0 0,-12 1-251 0 0,0 0 0 0 0,0-1 0 0 0,0 0 0 0 0,0-2 0 0 0,0 1 0 0 0,-1-1 0 0 0,1-1 0 0 0,9-2-3 0 0,23-3 28 0 0,96-15-31 0 0,49 12 58 0 0,210-5-30 0 0,15 8 110 0 0,-180-4-61 0 0,243 3-12 0 0,-193-6-41 0 0,18 36 16 0 0,-24-13 6 0 0,-178-11-12 0 0,479 2 73 0 0,-329-8 80 0 0,321 0-93 0 0,-357 9 3 0 0,-31 7-108 0 0,63 14 182 0 0,55-21 178 0 0,-243-2-199 0 0,-59 1-115 0 0,0 0 12 0 0,0 0-8 0 0,0 0-20 0 0,0 0 7 0 0,0 0 3 0 0,0 0-14 0 0,0 0-6 0 0,0 0-5 0 0,0 0 26 0 0,0 0 13 0 0,0 0 1 0 0,0 0-17 0 0,0 0 3 0 0,0 0-7 0 0,0 0 6 0 0,0 0 12 0 0,0 0-24 0 0,0 0-6 0 0,0 0 0 0 0,0 0-4 0 0,-35-15-1796 0 0,35 14 1647 0 0,-10-3-2019 0 0,4 1-2471 0 0,4 0-7229 0 0</inkml:trace>
  <inkml:trace contextRef="#ctx0" brushRef="#br0" timeOffset="44097.789">1807 4688 0 0 0,'0'0'235'0'0,"0"0"962"0"0,0 0 634 0 0,0 0 356 0 0,0 0 86 0 0,0 0-239 0 0,0 0-386 0 0,0 0-374 0 0,0 0-341 0 0,0 0-229 0 0,4 19 1833 0 0,67 50 1943 0 0,146 49-1206 0 0,-3-5-2441 0 0,-174-87-566 0 0,-40-25-232 0 0,0-1 29 0 0,0 0 13 0 0,0 0 22 0 0,0 0 5 0 0,0 0 0 0 0,0 0-3 0 0,0 0-8 0 0,0 0 3 0 0,0 0-20 0 0,0 0-14 0 0,0 0-21 0 0,0 0-14 0 0,0 0-5 0 0,0 0-6 0 0,0 0-6 0 0,0 0 0 0 0,0 0 6 0 0,0 0-20 0 0,0 0-13 0 0,0 0-8 0 0,0 0 10 0 0,20 30-20 0 0,12-1 57 0 0,-12-18-20 0 0,30-59 321 0 0,175-151-263 0 0,-124 111-48 0 0,-57 58 44 0 0,-10 4-33 0 0,-25 22-57 0 0,-16 5-151 0 0,-13 14-1090 0 0,8-5-3127 0 0,8-3-4996 0 0,2-6-1910 0 0</inkml:trace>
  <inkml:trace contextRef="#ctx0" brushRef="#br0" timeOffset="44618.071">3171 4540 0 0 0,'0'0'898'0'0,"0"0"339"0"0,0 0 307 0 0,0 0 258 0 0,0 0 129 0 0,0 0-72 0 0,0 0-236 0 0,0 0-289 0 0,0 0-234 0 0,0 0-165 0 0,0 0-120 0 0,0 0-82 0 0,0 0-63 0 0,-19 8-93 0 0,-59 23-66 0 0,36-1 335 0 0,33-17-549 0 0,4-6-190 0 0,0 0-1 0 0,1 1 1 0 0,-1 0 0 0 0,1-1-1 0 0,1 1 1 0 0,0 1 0 0 0,0-1 0 0 0,0 0-1 0 0,1 1 1 0 0,1-1 0 0 0,-1 1-1 0 0,1 0 1 0 0,1 0 0 0 0,0-1-1 0 0,0 1 1 0 0,1 7-107 0 0,-1-14 43 0 0,0-1-1 0 0,1 1 1 0 0,-1 0-1 0 0,1 0 1 0 0,-1 0 0 0 0,1 0-1 0 0,0-1 1 0 0,0 1 0 0 0,0 0-1 0 0,0 0 1 0 0,0-1-1 0 0,0 1 1 0 0,0-1 0 0 0,0 1-1 0 0,0-1 1 0 0,1 0-1 0 0,-1 1 1 0 0,1-1 0 0 0,-1 0-1 0 0,1 0 1 0 0,0 0-1 0 0,-1 0 1 0 0,1 0 0 0 0,0 0-1 0 0,-1 0 1 0 0,1-1 0 0 0,0 1-1 0 0,0-1 1 0 0,0 1-1 0 0,0-1 1 0 0,0 0 0 0 0,0 0-1 0 0,0 0 1 0 0,-1 0-1 0 0,3 0-42 0 0,68-12 1467 0 0,-63 8-1368 0 0,0-1 1 0 0,-1-1-1 0 0,1 0 0 0 0,-1 0 1 0 0,0 0-1 0 0,-1-1 0 0 0,1 0 1 0 0,-2-1-1 0 0,1 0 0 0 0,-1 0 1 0 0,0 0-1 0 0,0-1 0 0 0,-1 0 1 0 0,0 0-1 0 0,-1 0 0 0 0,0 0 1 0 0,-1-1-1 0 0,0 0 0 0 0,0 1 1 0 0,-1-1-1 0 0,0 0 0 0 0,0 0 1 0 0,-2-1-1 0 0,1 1 0 0 0,-1-10-99 0 0,-3 16-32 0 0,0-1 0 0 0,1 1-1 0 0,-1 0 1 0 0,-1 1 0 0 0,1-1-1 0 0,0 1 1 0 0,-1-1 0 0 0,0 1-1 0 0,0 0 1 0 0,0 0 0 0 0,0 1-1 0 0,0-1 1 0 0,-1 1 0 0 0,1 0-1 0 0,-1 0 1 0 0,1 0 0 0 0,-1 1-1 0 0,0 0 1 0 0,0 0 0 0 0,0 0-1 0 0,0 0 1 0 0,0 1 0 0 0,1-1-1 0 0,-1 1 1 0 0,0 1 0 0 0,0-1-1 0 0,0 1 1 0 0,0 0 0 0 0,-2 0 32 0 0,-4 0-266 0 0,1 0 0 0 0,-1 1 0 0 0,0 0 0 0 0,0 1 0 0 0,1 0 1 0 0,-1 1-1 0 0,1 0 0 0 0,0 1 0 0 0,1 0 0 0 0,-9 5 266 0 0,-19 14-3255 0 0,3 0-3386 0 0,16-9-4743 0 0</inkml:trace>
  <inkml:trace contextRef="#ctx0" brushRef="#br0" timeOffset="47168.259">2403 5085 0 0 0,'0'0'216'0'0,"0"0"686"0"0,0 0 224 0 0,0 0 21 0 0,0 0-48 0 0,0 0-92 0 0,0 0-135 0 0,0 0-143 0 0,4 0 7320 0 0,11 0 1093 0 0,-15 0-9108 0 0,0 0-9 0 0,0 0-9 0 0,0 23 308 0 0,5 275 767 0 0,-1-251-980 0 0,-3-43-99 0 0,0-4 4 0 0,-1 0 0 0 0,0 0-4 0 0,0 0-18 0 0,1 10 883 0 0,1 10-928 0 0,-13 86 88 0 0,11-106-57 0 0,3 30 49 0 0,-47 36 978 0 0,2-2-1029 0 0,-2-3-1 0 0,-3-1 0 0 0,-31 28 23 0 0,-30 37-21 0 0,95-92-506 0 0,24-78-4394 0 0,1 28-1956 0 0,-10 16 1313 0 0,-2-2-4277 0 0</inkml:trace>
  <inkml:trace contextRef="#ctx0" brushRef="#br0" timeOffset="47892.297">2396 5652 0 0 0,'0'0'239'0'0,"0"0"918"0"0,0 0 609 0 0,0 0 180 0 0,0 0-246 0 0,0 0-502 0 0,0 0-389 0 0,0 0-134 0 0,0 0 32 0 0,0 0 98 0 0,0 0 84 0 0,1 1 344 0 0,3 4 8550 0 0,-4-4-10049 0 0,0 0 469 0 0,28 76 2569 0 0,-3-24-2132 0 0,57 207 60 0 0,-77-245-676 0 0,0 1-1 0 0,1-1 0 0 0,1-1 0 0 0,1 1 0 0 0,0-1 1 0 0,1-1-1 0 0,0 1 0 0 0,1-1 0 0 0,0-1 0 0 0,7 5-23 0 0,-16-12-386 0 0,-14-18-721 0 0,10 8 448 0 0,-7-13-1473 0 0,4 5-5985 0 0,3 6-3757 0 0</inkml:trace>
  <inkml:trace contextRef="#ctx0" brushRef="#br0" timeOffset="49094.558">2506 4592 0 0 0,'0'0'564'0'0,"0"0"275"0"0,0 0 80 0 0,0 0 5 0 0,0 0-4 0 0,0 0 24 0 0,0 0 37 0 0,0 0 40 0 0,0 0 1 0 0,3-1 772 0 0,3-2 5860 0 0,-18 7-1578 0 0,-11 338-4867 0 0,9-202-929 0 0,-10-92-143 0 0,41-81-1260 0 0,8-8-6819 0 0,-21 30-3500 0 0</inkml:trace>
  <inkml:trace contextRef="#ctx0" brushRef="#br0" timeOffset="49765.184">2394 3988 80 0 0,'0'0'1330'0'0,"0"0"205"0"0,0 0 241 0 0,0 0 204 0 0,0 0 17 0 0,0 0-197 0 0,0 0-255 0 0,0 0-313 0 0,0 0-276 0 0,0 0-172 0 0,0 0-81 0 0,0 0-36 0 0,0 0-24 0 0,-16-2-47 0 0,-51-7-67 0 0,24 23 516 0 0,37-9-846 0 0,-7 3-40 0 0,0 1-1 0 0,1 1 0 0 0,1 0 0 0 0,-1 0 0 0 0,2 1 0 0 0,-1 1 1 0 0,2 0-1 0 0,-1 0 0 0 0,2 1 0 0 0,0 0 0 0 0,0 0 0 0 0,1 1 0 0 0,1 0 1 0 0,0 0-1 0 0,1 1 0 0 0,1 0 0 0 0,0-1 0 0 0,1 2 0 0 0,0-1 1 0 0,1 0-1 0 0,1 0 0 0 0,1 10-158 0 0,0-13 59 0 0,1 1 0 0 0,0-1 1 0 0,1 0-1 0 0,1 1 0 0 0,0-1 0 0 0,1-1 0 0 0,0 1 1 0 0,0 0-1 0 0,1-1 0 0 0,1 0 0 0 0,0 0 1 0 0,1-1-1 0 0,0 1 0 0 0,0-1 0 0 0,1-1 0 0 0,0 0 1 0 0,1 0-1 0 0,0 0 0 0 0,0-1 0 0 0,1 0 1 0 0,0-1-1 0 0,0 0 0 0 0,1-1 0 0 0,0 0 0 0 0,0-1 1 0 0,1 0-1 0 0,-1 0 0 0 0,1-2 0 0 0,0 1 1 0 0,0-1-1 0 0,0-1 0 0 0,1 0-59 0 0,3 1 108 0 0,0 0-1 0 0,0-1 1 0 0,0-1-1 0 0,0-1 1 0 0,0 0 0 0 0,0-1-1 0 0,0 0 1 0 0,0-2-1 0 0,0 1 1 0 0,0-2 0 0 0,0-1-1 0 0,-1 0 1 0 0,5-2-108 0 0,-4-2 114 0 0,-10 7-44 0 0,0-1 0 0 0,0 0 0 0 0,-1-1 0 0 0,1 1 0 0 0,-1-1 0 0 0,0 0 0 0 0,1 0 0 0 0,-2-1 0 0 0,1 1 0 0 0,-1-1 0 0 0,1 0 0 0 0,-1-1 0 0 0,0 1 0 0 0,-1-1 0 0 0,0 1 0 0 0,1-3-70 0 0,1-9 88 0 0,-1 0 1 0 0,-1 0 0 0 0,0 0-1 0 0,-1 0 1 0 0,-1-1 0 0 0,-1 1 0 0 0,-1-13-89 0 0,1 3-3 0 0,-2-4-45 0 0,-2 0 1 0 0,0 1-1 0 0,-2-1 0 0 0,-1 1 0 0 0,-2 0 0 0 0,-1 0 0 0 0,-1 1 0 0 0,-1 1 0 0 0,-2 0 1 0 0,-10-14 47 0 0,21 33-105 0 0,-1 1 0 0 0,-1 0 1 0 0,0-1-1 0 0,0 2 1 0 0,0-1-1 0 0,-1 1 1 0 0,-1 0-1 0 0,1 0 0 0 0,-1 0 1 0 0,0 1-1 0 0,0 0 1 0 0,-1 1-1 0 0,1-1 0 0 0,-1 1 1 0 0,-1 1-1 0 0,1 0 1 0 0,-1 0-1 0 0,1 0 1 0 0,-1 1-1 0 0,0 1 0 0 0,0-1 1 0 0,-1 2-1 0 0,1-1 1 0 0,0 1-1 0 0,-1 0 1 0 0,1 1-1 0 0,0 0 0 0 0,-1 1 1 0 0,1 0-1 0 0,0 0 1 0 0,-1 1-1 0 0,1 0 0 0 0,0 1 1 0 0,0 0-1 0 0,0 0 1 0 0,-5 4 104 0 0,-50 50-2306 0 0,30-14-3845 0 0,22-26-4891 0 0</inkml:trace>
  <inkml:trace contextRef="#ctx0" brushRef="#br0" timeOffset="50392.06">2254 4113 0 0 0,'0'0'2254'0'0,"0"0"-88"0"0,0 0 51 0 0,0 0 32 0 0,0 0-43 0 0,0 0-186 0 0,0 0-320 0 0,0 0-342 0 0,0 0-362 0 0,0 0-257 0 0,0 0-99 0 0,0 0-62 0 0,0 0-55 0 0,-4 5-53 0 0,-17 30 632 0 0,34-22-2232 0 0,-2-14-2877 0 0,-7 1-540 0 0,-1 0-6323 0 0</inkml:trace>
  <inkml:trace contextRef="#ctx0" brushRef="#br0" timeOffset="50782.826">2405 4102 6953 0 0,'0'0'2186'0'0,"0"0"-157"0"0,0 0 86 0 0,0 0 68 0 0,0 0-161 0 0,0 0-426 0 0,0 0-517 0 0,0 0-355 0 0,0 0-194 0 0,0 0-121 0 0,0 0-82 0 0,0 0-106 0 0,0 0-86 0 0,-2 3-49 0 0,1-1-399 0 0,-12 26 899 0 0,20-10-7647 0 0,-4-17-3073 0 0</inkml:trace>
  <inkml:trace contextRef="#ctx0" brushRef="#br0" timeOffset="51238.835">2269 4316 0 0 0,'0'0'1187'0'0,"0"0"243"0"0,0 0 382 0 0,0 0 300 0 0,0 0 98 0 0,0 0-197 0 0,0 0-428 0 0,0 0-446 0 0,0 0-339 0 0,0 0-183 0 0,0 0-104 0 0,0 0-16 0 0,0 2 44 0 0,0 2-285 0 0,1 0 0 0 0,-1 0 0 0 0,1-1 0 0 0,0 1 0 0 0,1 0 1 0 0,-1-1-1 0 0,1 1 0 0 0,-1-1 0 0 0,1 1 0 0 0,0-1 0 0 0,0 0 1 0 0,0 0-1 0 0,1 0 0 0 0,-1 0 0 0 0,1 0 0 0 0,0-1 0 0 0,0 1 1 0 0,0 0-257 0 0,5 3 235 0 0,1 1 1 0 0,-1-2-1 0 0,1 1 0 0 0,0-1 1 0 0,0 0-1 0 0,1-1 1 0 0,-1 0-1 0 0,1-1 1 0 0,0 0-1 0 0,7 1-235 0 0,-13-3 58 0 0,0-1 0 0 0,-1 0-1 0 0,1 0 1 0 0,0 0 0 0 0,-1 0 0 0 0,1 0 0 0 0,0-1 0 0 0,-1 0-1 0 0,1 0 1 0 0,0 0 0 0 0,-1 0 0 0 0,1 0 0 0 0,-1-1-1 0 0,0 1 1 0 0,1-1 0 0 0,-1 0 0 0 0,0 0 0 0 0,0 0-1 0 0,0-1 1 0 0,0 1 0 0 0,-1-1 0 0 0,1 0 0 0 0,-1 1 0 0 0,1-1-1 0 0,-1 0 1 0 0,0 0 0 0 0,0-1 0 0 0,1-2-58 0 0,2-2 14 0 0,-1-2 0 0 0,-1 1 1 0 0,1-1-1 0 0,-1 1 0 0 0,-1-1 1 0 0,0 0-1 0 0,0 0 0 0 0,-1 0 0 0 0,0 0 1 0 0,-1-4-15 0 0,-4 8-2043 0 0,1 5-3723 0 0,1 1-5903 0 0</inkml:trace>
  <inkml:trace contextRef="#ctx0" brushRef="#br0" timeOffset="56387.553">3425 4500 0 0 0,'0'0'701'0'0,"0"0"397"0"0,0 0 318 0 0,0 0 125 0 0,0 0 15 0 0,0 0-214 0 0,0 0-313 0 0,0 0-215 0 0,0 0-180 0 0,0 0-92 0 0,-2-4-19 0 0,-7-14 8 0 0,37 0 2379 0 0,-22 17-2804 0 0,80-40-1625 0 0,-47 20-8370 0 0,-34 17 6554 0 0</inkml:trace>
  <inkml:trace contextRef="#ctx0" brushRef="#br0" timeOffset="56726.328">3791 4249 0 0 0,'0'0'1827'0'0,"0"0"-1093"0"0,0 0-441 0 0,0 0 36 0 0,0 0 166 0 0,0 0 135 0 0,0 0-45 0 0,0 0-129 0 0,0 0-202 0 0,0 0-206 0 0,0 0-111 0 0,0 0-93 0 0,0 0-142 0 0,16-13-156 0 0,50-41-150 0 0,-10 29-2943 0 0,-42 22 3018 0 0,-9 3 529 0 0</inkml:trace>
  <inkml:trace contextRef="#ctx0" brushRef="#br0" timeOffset="56727.328">4042 4117 0 0 0,'0'0'0'0'0,"0"0"0"0"0,0 0 0 0 0,0 0 1064 0 0,0 0 184 0 0,0 0-135 0 0,0 0-201 0 0,0 0-312 0 0,0 0-272 0 0,0 0-192 0 0,0 0-152 0 0,0 0-72 0 0,0 0-152 0 0,0 0-176 0 0,97-55-296 0 0,-86 51-384 0 0,0 4-417 0 0,-7-4 193 0 0</inkml:trace>
  <inkml:trace contextRef="#ctx0" brushRef="#br0" timeOffset="57018.092">4439 4006 3481 0 0,'0'0'920'0'0,"0"0"-776"0"0,0 0-272 0 0,0 0-32 0 0,0 0 88 0 0,0 0 56 0 0,0 0-32 0 0,0 0-48 0 0,0 0-176 0 0,0 0-120 0 0,0 0-232 0 0,0 0-297 0 0,0 0-191 0 0,114-33 408 0 0,-103 33 704 0 0</inkml:trace>
  <inkml:trace contextRef="#ctx0" brushRef="#br0" timeOffset="57019.092">4886 3995 0 0 0,'0'0'591'0'0,"0"0"448"0"0,0 0-34 0 0,0 0-250 0 0,0 0-229 0 0,0 0-122 0 0,0 0-127 0 0,0 0-88 0 0,0 0-97 0 0,0 0-156 0 0,0 0-206 0 0,0 0-240 0 0,28-3-223 0 0,85-12-158 0 0,-47 11-1427 0 0,-57 4 2226 0 0</inkml:trace>
  <inkml:trace contextRef="#ctx0" brushRef="#br0" timeOffset="57194.791">5334 4006 0 0 0,'0'0'0'0'0,"0"0"0"0"0,0 0 0 0 0,0 0 256 0 0,0 0 384 0 0,0 0-88 0 0,0 0-120 0 0,0 0-120 0 0,0 0-103 0 0,0 0-105 0 0,0 0-128 0 0,0 0-249 0 0,0 0-295 0 0,145-11-296 0 0,-132 11 88 0 0,-5 0 776 0 0</inkml:trace>
  <inkml:trace contextRef="#ctx0" brushRef="#br0" timeOffset="57487.374">5755 4073 1104 0 0,'0'0'2793'0'0,"0"0"-2505"0"0,0 0-248 0 0,0 0 376 0 0,0 0 312 0 0,0 0-40 0 0,0 0-144 0 0,0 0-200 0 0,0 0-159 0 0,0 0-105 0 0,0 0-184 0 0,0 0-353 0 0,0 0-751 0 0,0 0-1344 0 0,188-15-337 0 0</inkml:trace>
  <inkml:trace contextRef="#ctx0" brushRef="#br0" timeOffset="57815.883">6240 4198 10410 0 0,'0'0'-309'0'0,"0"0"-41"0"0,0 0 257 0 0,0 0 468 0 0,0 0 245 0 0,0 0-12 0 0,0 0-152 0 0,0 0-173 0 0,0 0-144 0 0,0 0-78 0 0,0 0-105 0 0,0 0-121 0 0,23 2-115 0 0,72 9-227 0 0,-27 8-1931 0 0,-28 9-3424 0 0,-28-18 3362 0 0,-4-3 2096 0 0</inkml:trace>
  <inkml:trace contextRef="#ctx0" brushRef="#br0" timeOffset="57816.883">6602 4434 0 0 0,'0'0'517'0'0,"0"0"798"0"0,0 0 216 0 0,0 0-68 0 0,0 0-133 0 0,0 0-183 0 0,0 0-244 0 0,0 0-256 0 0,0 0-230 0 0,0 0-206 0 0,0 0-151 0 0,0 0-96 0 0,29 15-92 0 0,90 47-76 0 0,-55-34-1262 0 0,-36-12-4409 0 0,-25-12 4043 0 0</inkml:trace>
  <inkml:trace contextRef="#ctx0" brushRef="#br0" timeOffset="57817.883">6910 4691 0 0 0,'0'0'344'0'0,"0"0"615"0"0,0 0 175 0 0,0 0-20 0 0,0 0-75 0 0,0 0-195 0 0,0 0-266 0 0,0 0-259 0 0,0 0-202 0 0,0 0-192 0 0,26 13-194 0 0,-7-4-22 0 0,41 19 326 0 0,10 7-2914 0 0,-65-32 950 0 0,-1-2 889 0 0</inkml:trace>
  <inkml:trace contextRef="#ctx0" brushRef="#br0" timeOffset="58121.128">7206 4931 504 0 0,'0'0'880'0'0,"0"0"-776"0"0,0 0 104 0 0,0 0 152 0 0,0 0 1 0 0,0 0-57 0 0,0 0-72 0 0,0 0-80 0 0,0 0-56 0 0,0 0-80 0 0,0 0-184 0 0,0 0-272 0 0,0 0-457 0 0,112 59-791 0 0,-102-56 1664 0 0</inkml:trace>
  <inkml:trace contextRef="#ctx0" brushRef="#br0" timeOffset="58122.128">7473 5181 3025 0 0,'0'0'184'0'0,"0"0"-528"0"0,0 0 96 0 0,0 0 328 0 0,0 0 48 0 0,0 0-8 0 0,0 0-56 0 0,0 0-232 0 0,0 0-537 0 0,0 0-1023 0 0,0 0 1320 0 0</inkml:trace>
  <inkml:trace contextRef="#ctx0" brushRef="#br0" timeOffset="58415.431">7707 5468 7138 0 0,'0'0'40'0'0,"0"0"-425"0"0,0 0 233 0 0,0 0 264 0 0,0 0-32 0 0,0 0-24 0 0,0 0-32 0 0,0 0-72 0 0,0 0-240 0 0,0 0-544 0 0,0 0-864 0 0,0 0-937 0 0,0 0 1217 0 0</inkml:trace>
  <inkml:trace contextRef="#ctx0" brushRef="#br0" timeOffset="58680.617">7861 5715 3729 0 0,'0'0'2952'0'0,"0"0"-2143"0"0,0 0-1 0 0,0 0 424 0 0,0 0 80 0 0,0 0-143 0 0,0 0-201 0 0,0 0-288 0 0,0 0-224 0 0,0 0-192 0 0,0 0-176 0 0,0 0-184 0 0,0 0-128 0 0,87 4-248 0 0,-80-4-296 0 0,2 3-641 0 0,-5 1-1927 0 0,0-4-4826 0 0</inkml:trace>
  <inkml:trace contextRef="#ctx0" brushRef="#br0" timeOffset="58681.617">8062 5855 10954 0 0,'0'0'979'0'0,"0"0"-273"0"0,0 0 106 0 0,0 0 179 0 0,0 0-46 0 0,0 0-117 0 0,0 0-193 0 0,0 0-176 0 0,0 0-90 0 0,0 0-142 0 0,0 0-116 0 0,0 0-88 0 0,10 5-106 0 0,33 15-73 0 0,-17 7-2682 0 0,-8-3-9547 0 0,-16-19 9808 0 0</inkml:trace>
  <inkml:trace contextRef="#ctx0" brushRef="#br0" timeOffset="59219.78">8211 6009 0 0 0,'0'0'2167'0'0,"0"0"182"0"0,0 0-109 0 0,0 0-101 0 0,0 0-108 0 0,0 0-285 0 0,0 0-380 0 0,0 0-359 0 0,0 0-274 0 0,0 0-150 0 0,0 0-42 0 0,0 0-29 0 0,0 0-33 0 0,3 5-41 0 0,13 27 809 0 0,-15 5 2372 0 0,12-8-3538 0 0,-11-24-476 0 0,7 5 649 0 0,-7-13-3212 0 0,2-4-3895 0 0,-2 6-4417 0 0</inkml:trace>
  <inkml:trace contextRef="#ctx0" brushRef="#br0" timeOffset="73966.143">6398 6238 0 0 0,'-59'-15'0'0'0,"57"15"0"0"0</inkml:trace>
  <inkml:trace contextRef="#ctx0" brushRef="#br0" timeOffset="75871.035">6398 6238 0 0 0,'-99'-13'0'0'0,"77"11"105"0"0,21 2 473 0 0,1 0 299 0 0,0 0 5 0 0,0 0-79 0 0,2 0 7467 0 0,3-1-3801 0 0,22-2-2281 0 0,99-4-573 0 0,7 14-607 0 0,-58-3-590 0 0,19-3 196 0 0,13-2-319 0 0,-9-10 165 0 0,107 7 187 0 0,356 1 1705 0 0,-475 10-2110 0 0,32-3-51 0 0,-8 4 46 0 0,71-5 150 0 0,-105 0-257 0 0,3 5-68 0 0,212-8 258 0 0,-200-4-260 0 0,150 0 73 0 0,-253 4-2451 0 0,2 0-5379 0 0,9 0-4318 0 0</inkml:trace>
  <inkml:trace contextRef="#ctx0" brushRef="#br0" timeOffset="77442.338">9759 5969 376 0 0,'0'0'988'0'0,"0"0"-96"0"0,0 0 245 0 0,0 0 476 0 0,0 0 411 0 0,0 0 59 0 0,0 0-350 0 0,0 0-538 0 0,0 0-425 0 0,0 0-203 0 0,0 0-18 0 0,0 0 86 0 0,0 0 48 0 0,0 15 2279 0 0,-36 40-1014 0 0,-10 9-1108 0 0,-2-2-1 0 0,-3-2 1 0 0,-34 29-840 0 0,11 4 232 0 0,56-71-676 0 0,17-22 372 0 0,1 0-24 0 0,-6-2-4210 0 0,3 0-2630 0 0,3-1 1987 0 0,0 3-1154 0 0</inkml:trace>
  <inkml:trace contextRef="#ctx0" brushRef="#br0" timeOffset="78149.238">9362 5962 1768 0 0,'0'0'1547'0'0,"0"0"-8"0"0,0 0 56 0 0,0 0 96 0 0,0 0 191 0 0,0 0-88 0 0,0 0-307 0 0,0 0-343 0 0,0 0-393 0 0,0 0-251 0 0,0 0-139 0 0,0 0-12 0 0,0 0 59 0 0,3-9 449 0 0,-2 6 4040 0 0,67 29-2851 0 0,-54-17-1904 0 0,-1 0 0 0 0,0 1 1 0 0,0 0-1 0 0,-1 1 0 0 0,-1 1 0 0 0,1-1 1 0 0,-2 2-1 0 0,0 0 0 0 0,0 0 0 0 0,-1 1 1 0 0,-1 0-1 0 0,3 6-142 0 0,68 149 531 0 0,-7-69-335 0 0,-20-42-43 0 0,-52-59-2961 0 0,-7-4-9604 0 0,3 4 429 0 0</inkml:trace>
  <inkml:trace contextRef="#ctx0" brushRef="#br0" timeOffset="85509.819">141 2777 0 0 0,'0'0'1315'0'0,"0"0"283"0"0,0 0 7 0 0,0 0-40 0 0,0 0-97 0 0,0 0-152 0 0,0-9-42 0 0,0-20-401 0 0,0 8 1917 0 0,0 21-1591 0 0,0 0-124 0 0,0 0-139 0 0,0 0-160 0 0,0 0-122 0 0,0 0-71 0 0,0 0-84 0 0,0 0-55 0 0,0 0-59 0 0,0 0-57 0 0,0 0-51 0 0,0 23 1177 0 0,5 351 497 0 0,10-337-1869 0 0,-15-37-85 0 0,0 0-25 0 0,0 0 28 0 0,0 0-5 0 0,0 0 11 0 0,0 0-2 0 0,23-11 224 0 0,0-10-135 0 0,0-1-1 0 0,-1-1 0 0 0,-1-1 0 0 0,-2-1 1 0 0,11-18-93 0 0,-29 42 0 0 0,13-17 24 0 0,-1-2 0 0 0,0 0 0 0 0,-1 0 0 0 0,-1-1 0 0 0,-1-1 0 0 0,-1 0 0 0 0,-1 0 0 0 0,2-12-24 0 0,21-193 296 0 0,-31 227-272 0 0,0 0-19 0 0,0 0 16 0 0,0 0-9 0 0,0 0-2 0 0,0 0-1 0 0,0 0-18 0 0,0 0-2 0 0,0 0 0 0 0,0 26-25 0 0,2 247 375 0 0,40-64-255 0 0,-6 53 42 0 0,-34 17 6 0 0,-7-234-118 0 0,-2 0 1 0 0,-1 0 0 0 0,-3-1-1 0 0,-1-1 1 0 0,-15 33-15 0 0,23-65 18 0 0,0 0-1 0 0,0-1 1 0 0,-1 1 0 0 0,-1-1 0 0 0,0-1-1 0 0,0 1 1 0 0,0-1 0 0 0,-2 0 0 0 0,1 0 0 0 0,-1-1-1 0 0,0 0 1 0 0,-1-1 0 0 0,1 1 0 0 0,-2-2-1 0 0,1 1 1 0 0,-5 1-18 0 0,10-7 7 0 0,-1 0-1 0 0,1-1 1 0 0,0 0 0 0 0,0 0 0 0 0,0 0-1 0 0,-1 0 1 0 0,1 0 0 0 0,0-1-1 0 0,0 0 1 0 0,0 0 0 0 0,0 0-1 0 0,0-1 1 0 0,0 1 0 0 0,0-1 0 0 0,0 0-1 0 0,0 0 1 0 0,1 0 0 0 0,-1-1-1 0 0,1 1 1 0 0,-1-1 0 0 0,1 0-1 0 0,0 0 1 0 0,0 0 0 0 0,1 0 0 0 0,-1 0-1 0 0,1-1 1 0 0,-1 1 0 0 0,1-1-1 0 0,0 0 1 0 0,0 1 0 0 0,0-1-1 0 0,1 0 1 0 0,0 0 0 0 0,0 0-1 0 0,0 0 1 0 0,0-1 0 0 0,0 1 0 0 0,1 0-1 0 0,-1 0 1 0 0,1 0 0 0 0,1-1-1 0 0,-1-2-6 0 0,-1-7-3 0 0,1 1-1 0 0,1-1 1 0 0,-1 0-1 0 0,2 1 0 0 0,0-1 1 0 0,1 1-1 0 0,0 0 1 0 0,1-1-1 0 0,1 2 0 0 0,3-8 4 0 0,6-8-24 0 0,1 0-1 0 0,2 2 1 0 0,1 0-1 0 0,1 1 1 0 0,1 0-1 0 0,1 2 1 0 0,1 1-1 0 0,1 0 1 0 0,0 2-1 0 0,3 0 25 0 0,18 0-479 0 0,-33 18-2920 0 0,0 2-3424 0 0,-11 0-5110 0 0</inkml:trace>
  <inkml:trace contextRef="#ctx0" brushRef="#br0" timeOffset="98548.007">15076 998 5329 0 0,'0'0'3071'0'0,"0"0"-955"0"0,0 0-436 0 0,0 0 2 0 0,0 0 81 0 0,0 0-22 0 0,0 0-179 0 0,0 0-314 0 0,0 0-278 0 0,0 0-251 0 0,0 0-203 0 0,-3-6-116 0 0,-10-18-83 0 0,10 18-30 0 0,3 6-15 0 0,0 0 0 0 0,15 236 2554 0 0,16 226-2247 0 0,-17-314-530 0 0,-7-156-431 0 0,3-36-548 0 0,-4 17-122 0 0,4-31-1652 0 0,-7 20-4444 0 0,-3 26-4026 0 0</inkml:trace>
  <inkml:trace contextRef="#ctx0" brushRef="#br0" timeOffset="99117.442">14868 995 4049 0 0,'0'0'2191'0'0,"0"0"-352"0"0,0 0-160 0 0,0 0 104 0 0,0 0 72 0 0,0 0-165 0 0,0 0-356 0 0,0 0-437 0 0,0 0-310 0 0,0 0-107 0 0,0 0-12 0 0,0 0 65 0 0,0 0 36 0 0,9-5-12 0 0,157-57 2046 0 0,-144 55-2465 0 0,0 1 0 0 0,0 1 0 0 0,1 0 0 0 0,-1 2 0 0 0,1 1 0 0 0,0 1 0 0 0,0 1 1 0 0,5 1-139 0 0,-24 0 15 0 0,0 1 1 0 0,0 0 0 0 0,0 0-1 0 0,0 0 1 0 0,0 1 0 0 0,0-1 0 0 0,0 1-1 0 0,-1 0 1 0 0,1 0 0 0 0,-1 0 0 0 0,0 0-1 0 0,0 1 1 0 0,0-1 0 0 0,-1 1 0 0 0,1 0-1 0 0,-1 0 1 0 0,0 0 0 0 0,0 0 0 0 0,0 0-1 0 0,0 1 1 0 0,-1-1 0 0 0,0 0 0 0 0,0 1-1 0 0,0-1 1 0 0,0 1 0 0 0,-1-1 0 0 0,0 1-1 0 0,0-1 1 0 0,0 1 0 0 0,0 0 0 0 0,-1-1-1 0 0,1 1 1 0 0,-1-1 0 0 0,-1 0 0 0 0,1 1-1 0 0,-2 3-15 0 0,-6 12 39 0 0,-1 0 0 0 0,0-1 0 0 0,-2 0 0 0 0,0 0 0 0 0,-1-1 0 0 0,-1-1 0 0 0,-1 0 0 0 0,-5 4-39 0 0,0 2 31 0 0,19-23-34 0 0,1 1 0 0 0,-1 0-1 0 0,1 0 1 0 0,-1-1 0 0 0,1 1 0 0 0,-1 0-1 0 0,1 0 1 0 0,0-1 0 0 0,-1 1 0 0 0,1 0 0 0 0,0 0-1 0 0,0 0 1 0 0,0 0 0 0 0,-1-1 0 0 0,1 1-1 0 0,0 0 1 0 0,0 0 0 0 0,0 0 0 0 0,1 0 0 0 0,-1 0-1 0 0,0-1 1 0 0,0 1 0 0 0,0 0 0 0 0,1 0 0 0 0,-1 0-1 0 0,0-1 1 0 0,1 1 0 0 0,-1 0 0 0 0,0 0-1 0 0,1-1 1 0 0,-1 1 0 0 0,1 0 0 0 0,0-1 0 0 0,-1 1-1 0 0,1 0 1 0 0,-1-1 0 0 0,1 1 0 0 0,0-1-1 0 0,-1 1 1 0 0,1-1 0 0 0,0 1 0 0 0,0-1 0 0 0,-1 0-1 0 0,1 1 1 0 0,0-1 0 0 0,0 0 0 0 0,0 0-1 0 0,0 1 1 0 0,-1-1 0 0 0,1 0 0 0 0,0 0 0 0 0,0 0-1 0 0,0 0 4 0 0,57 13 22 0 0,-52-13-14 0 0,17 5 8 0 0,-1 0 0 0 0,0 2 0 0 0,0 0 0 0 0,0 1 0 0 0,-1 2 0 0 0,0 0 0 0 0,-1 1 0 0 0,0 1 0 0 0,14 12-16 0 0,-26-16 16 0 0,-2 0 0 0 0,1 0 0 0 0,-1 1 0 0 0,0 0 0 0 0,-1 0 0 0 0,0 1 1 0 0,-1-1-1 0 0,0 1 0 0 0,0 0 0 0 0,-1 0 0 0 0,0 1 0 0 0,-1-1 0 0 0,0 0 1 0 0,-1 1-1 0 0,0 0 0 0 0,0-1 0 0 0,-1 1 0 0 0,-1-1 0 0 0,0 1 0 0 0,0 0 0 0 0,-2 4-16 0 0,1-7 46 0 0,0 0 0 0 0,0 1 0 0 0,0-1 0 0 0,-1 0 0 0 0,-1 0 0 0 0,1 0-1 0 0,-1 0 1 0 0,0-1 0 0 0,-1 0 0 0 0,0 0 0 0 0,0 0 0 0 0,-1 0 0 0 0,0-1-1 0 0,0 0 1 0 0,0 0 0 0 0,-1 0 0 0 0,1-1 0 0 0,-1 0 0 0 0,-1-1 0 0 0,1 1-1 0 0,-1-1 1 0 0,0-1 0 0 0,0 1 0 0 0,0-1 0 0 0,0-1 0 0 0,0 1-46 0 0,-20 5 15 0 0,0-2 1 0 0,-1 0-1 0 0,1-2 1 0 0,-1-1-1 0 0,0-1 1 0 0,-20-2-16 0 0,48 0-64 0 0,0-1 1 0 0,1 1-1 0 0,-1-1 1 0 0,1 1-1 0 0,-1 0 0 0 0,1-1 1 0 0,0 1-1 0 0,-1-1 1 0 0,1 0-1 0 0,-1 1 1 0 0,1-1-1 0 0,0 1 0 0 0,-1-1 1 0 0,1 1-1 0 0,0-1 1 0 0,0 0-1 0 0,-1 1 0 0 0,1-1 1 0 0,0 0-1 0 0,0 1 1 0 0,0-1-1 0 0,0 0 0 0 0,0 1 1 0 0,0-1-1 0 0,0 0 1 0 0,0 1-1 0 0,0-1 0 0 0,0 0 1 0 0,0 1-1 0 0,1-1 1 0 0,-1 0-1 0 0,0 1 1 0 0,0-1-1 0 0,1 0 0 0 0,-1 1 1 0 0,0-1-1 0 0,1 1 1 0 0,-1-1-1 0 0,1 1 0 0 0,-1-1 1 0 0,0 1-1 0 0,1-1 1 0 0,-1 1-1 0 0,1-1 0 0 0,0 1 1 0 0,-1 0-1 0 0,1-1 1 0 0,-1 1-1 0 0,1 0 0 0 0,0-1 1 0 0,-1 1-1 0 0,1 0 1 0 0,-1 0-1 0 0,1 0 1 0 0,0-1-1 0 0,-1 1 0 0 0,2 0 64 0 0,15-8-2117 0 0,6-2-6363 0 0,-15 5-3037 0 0</inkml:trace>
  <inkml:trace contextRef="#ctx0" brushRef="#br0" timeOffset="100109.193">16145 1286 9682 0 0,'0'0'2115'0'0,"0"0"-526"0"0,0 0-223 0 0,0 0-12 0 0,0 0-48 0 0,0 0-118 0 0,0 0-228 0 0,0 0-213 0 0,0 0-156 0 0,-30 10-118 0 0,-98 35-99 0 0,40 10 293 0 0,71-37-518 0 0,8-11-117 0 0,1 0 0 0 0,-1 1 0 0 0,2 0 0 0 0,-1 1 0 0 0,1 0 0 0 0,1 0 0 0 0,-1 0 0 0 0,1 1 1 0 0,1 0-1 0 0,0 0 0 0 0,1 0 0 0 0,0 1 0 0 0,0 0 0 0 0,1 0 0 0 0,0 0 0 0 0,1 0 0 0 0,0 0 0 0 0,1 0 0 0 0,0 8-32 0 0,1-17 7 0 0,1 1 0 0 0,-1-1-1 0 0,1 1 1 0 0,0-1 0 0 0,0 1-1 0 0,-1-1 1 0 0,1 0 0 0 0,1 1-1 0 0,-1-1 1 0 0,0 0 0 0 0,1 0-1 0 0,-1 0 1 0 0,1 0 0 0 0,-1 0-1 0 0,1 0 1 0 0,0 0 0 0 0,0 0-1 0 0,0-1 1 0 0,0 1 0 0 0,0-1-1 0 0,0 0 1 0 0,1 1 0 0 0,-1-1-1 0 0,0 0 1 0 0,1 0 0 0 0,-1 0-1 0 0,1-1 1 0 0,-1 1 0 0 0,1-1-1 0 0,-1 1 1 0 0,1-1 0 0 0,-1 0-1 0 0,1 0 1 0 0,1 0-7 0 0,87-16 516 0 0,-57-4-426 0 0,-1-1 1 0 0,0-2-1 0 0,-2-1 0 0 0,0-2 1 0 0,-2 0-1 0 0,4-7-90 0 0,15-13 21 0 0,36-16-164 0 0,-82 63 124 0 0,-1 0-1 0 0,1 0 1 0 0,-1 0-1 0 0,1 0 1 0 0,-1 1-1 0 0,1-1 1 0 0,-1 1-1 0 0,0-1 0 0 0,0 1 1 0 0,0-1-1 0 0,0 1 1 0 0,0 0-1 0 0,0-1 1 0 0,0 1-1 0 0,0 0 1 0 0,-1 0-1 0 0,1 0 1 0 0,-1 0-1 0 0,1 0 1 0 0,-1 0-1 0 0,0-1 1 0 0,0 1-1 0 0,0 0 1 0 0,0 0-1 0 0,0 0 1 0 0,0 0-1 0 0,0 0 0 0 0,-1 0 1 0 0,1 0-1 0 0,-1 0 1 0 0,1 0-1 0 0,-1 0 1 0 0,0-1-1 0 0,0 1 1 0 0,0 1 19 0 0,0 0-17 0 0,-18 151-50 0 0,18-150 64 0 0,1 1 0 0 0,-1-1 1 0 0,1 0-1 0 0,0 0 0 0 0,0 1 0 0 0,0-1 0 0 0,1 0 0 0 0,0 0 0 0 0,-1 0 0 0 0,1 0 0 0 0,1 1 0 0 0,-1-1 0 0 0,1-1 0 0 0,-1 1 0 0 0,1 0 0 0 0,0 0 0 0 0,1-1 0 0 0,-1 1 0 0 0,0-1 0 0 0,1 1 0 0 0,0-1 0 0 0,0 0 0 0 0,0 0 0 0 0,0 0 0 0 0,1-1 1 0 0,-1 1-1 0 0,1-1 0 0 0,-1 0 0 0 0,1 0 0 0 0,0 0 0 0 0,0 0 0 0 0,0-1 0 0 0,0 1 0 0 0,0-1 0 0 0,0 0 0 0 0,0 0 0 0 0,2-1 3 0 0,7-1 43 0 0,0-1 1 0 0,-1 0-1 0 0,1-1 1 0 0,-1-1-1 0 0,0 0 1 0 0,0-1-1 0 0,0 0 1 0 0,-1 0-1 0 0,0-2 0 0 0,0 1 1 0 0,0-1-1 0 0,-1-1 1 0 0,0 0-1 0 0,0 0 1 0 0,-1-1-1 0 0,0 0 1 0 0,0-1-1 0 0,5-9-43 0 0,13-7 76 0 0,87-109 60 0 0,-93 108-137 0 0,-2-1 1 0 0,-1-1 0 0 0,-1 0-1 0 0,-1-1 1 0 0,-1-1 0 0 0,-2-1-1 0 0,-2 0 1 0 0,5-19 0 0 0,-13 41-1 0 0,0 1 0 0 0,-1-1 0 0 0,0 0-1 0 0,0 0 1 0 0,-1 0 0 0 0,0 0 0 0 0,-1-1 0 0 0,0 1 0 0 0,-1 0 0 0 0,0 0 0 0 0,-1 0 0 0 0,-1-7 1 0 0,0 15-10 0 0,1 0 0 0 0,0 0 1 0 0,-1 1-1 0 0,0-1 1 0 0,1 1-1 0 0,-1 0 1 0 0,0-1-1 0 0,0 1 1 0 0,1 0-1 0 0,-1 1 1 0 0,0-1-1 0 0,0 0 1 0 0,0 1-1 0 0,0 0 1 0 0,0-1-1 0 0,0 1 0 0 0,0 0 1 0 0,0 1-1 0 0,0-1 1 0 0,0 1-1 0 0,0-1 1 0 0,0 1-1 0 0,0 0 1 0 0,0 0-1 0 0,0 0 1 0 0,1 0-1 0 0,-1 0 1 0 0,0 1-1 0 0,1 0 1 0 0,-1-1-1 0 0,1 1 0 0 0,0 0 1 0 0,-1 0-1 0 0,1 0 1 0 0,0 0-1 0 0,0 1 1 0 0,0-1-1 0 0,1 0 1 0 0,-1 1-1 0 0,0 1 10 0 0,-12 12-4 0 0,1 1 0 0 0,1 0 1 0 0,0 1-1 0 0,1 0 0 0 0,1 1 0 0 0,1 0 0 0 0,1 0 0 0 0,1 1 1 0 0,0 0-1 0 0,2 1 0 0 0,0-1 0 0 0,1 1 0 0 0,1 0 0 0 0,1 0 1 0 0,1 0-1 0 0,1 2 4 0 0,1-9 4 0 0,1-1 0 0 0,1 1 0 0 0,0-1 1 0 0,0 0-1 0 0,2 0 0 0 0,0 0 0 0 0,0-1 0 0 0,1 1 1 0 0,0-1-1 0 0,1-1 0 0 0,1 1 0 0 0,0-1 0 0 0,0 0 1 0 0,1-1-1 0 0,0 0 0 0 0,1-1 0 0 0,0 0 1 0 0,1 0-1 0 0,0-1 0 0 0,0 0 0 0 0,1-1 0 0 0,-1 0 1 0 0,2-1-1 0 0,-1-1 0 0 0,1 0 0 0 0,7 2-4 0 0,-7-2 22 0 0,1-1 0 0 0,0 0-1 0 0,-1-1 1 0 0,1 0 0 0 0,0-2-1 0 0,0 1 1 0 0,0-2 0 0 0,0 0-1 0 0,0 0 1 0 0,0-2 0 0 0,0 1 0 0 0,0-2-1 0 0,0 0 1 0 0,0-1 0 0 0,-1 0-1 0 0,0-1 1 0 0,0 0 0 0 0,0-1-1 0 0,0 0 1 0 0,-1-1 0 0 0,0-1 0 0 0,5-4-22 0 0,15-22 39 0 0,-1-1 0 0 0,-2-2 0 0 0,-2 0 0 0 0,-1-2 0 0 0,-2-1 0 0 0,-2-1 0 0 0,-1-1 1 0 0,-3-1-1 0 0,1-6-39 0 0,-10 28-23 0 0,-1 0 0 0 0,-1-1 0 0 0,-1 0 0 0 0,-1-1 0 0 0,-1 1 0 0 0,-1-1 0 0 0,-1 1 0 0 0,-1-1 0 0 0,-1 0 1 0 0,-1 0-1 0 0,-1 0 23 0 0,1 21-4 0 0,1 0 1 0 0,-1 0 0 0 0,0 0-1 0 0,-1 0 1 0 0,1 0 0 0 0,0 0-1 0 0,-1 0 1 0 0,1 0-1 0 0,-1 1 1 0 0,1-1 0 0 0,-1 1-1 0 0,0-1 1 0 0,0 1 0 0 0,0 0-1 0 0,1-1 1 0 0,-1 1 0 0 0,-1 0-1 0 0,1 0 1 0 0,0 0 0 0 0,0 1-1 0 0,0-1 1 0 0,0 0 0 0 0,0 1-1 0 0,-1 0 1 0 0,1-1 0 0 0,0 1-1 0 0,-1 0 1 0 0,1 0-1 0 0,0 0 1 0 0,0 0 0 0 0,-1 1-1 0 0,1-1 1 0 0,0 1 0 0 0,0-1-1 0 0,0 1 1 0 0,-1 0 0 0 0,1 0-1 0 0,0 0 1 0 0,0 0 0 0 0,0 0-1 0 0,0 0 1 0 0,0 1 0 0 0,1-1-1 0 0,-1 1 1 0 0,-1 1 3 0 0,-6 5 17 0 0,1 1 0 0 0,0 1 0 0 0,1 0 1 0 0,0 0-1 0 0,0 0 0 0 0,1 1 0 0 0,1 0 0 0 0,0 0 0 0 0,0 0 0 0 0,1 1 1 0 0,0 0-1 0 0,1 0 0 0 0,1 0 0 0 0,-1 10-17 0 0,-5 178 938 0 0,9-178-789 0 0,5 40 179 0 0,2-1 0 0 0,3 0 0 0 0,3-1 0 0 0,18 49-328 0 0,-6-10 103 0 0,-25-117-1514 0 0,0 7-558 0 0,-1 0-3708 0 0,0 7-6023 0 0</inkml:trace>
  <inkml:trace contextRef="#ctx0" brushRef="#br0" timeOffset="102403.687">18599 899 4609 0 0,'0'0'3139'0'0,"0"0"-690"0"0,0 0-539 0 0,0 0-153 0 0,0 0-10 0 0,0 0-86 0 0,0 0-174 0 0,0 0-256 0 0,0 0-275 0 0,0 0-247 0 0,0 0-179 0 0,-4-6-125 0 0,-13-16-83 0 0,13 17-38 0 0,4 5-18 0 0,0 0-26 0 0,0 0-5 0 0,0 0-20 0 0,0 0-30 0 0,21 98 1568 0 0,-1-18-1117 0 0,-9 27-265 0 0,-5 0 1 0 0,-4 0-1 0 0,-5 0 0 0 0,-5 4-371 0 0,-6 81 95 0 0,4-122-258 0 0,43-198-5362 0 0,-26 99-3406 0 0,-6 17-2652 0 0</inkml:trace>
  <inkml:trace contextRef="#ctx0" brushRef="#br0" timeOffset="102714.826">18273 1304 10010 0 0,'0'0'2721'0'0,"0"0"-1052"0"0,0 0-615 0 0,0 0-143 0 0,0 0 0 0 0,0 0 29 0 0,0 0-19 0 0,0 0-55 0 0,0 0-59 0 0,0 0-70 0 0,0 0-93 0 0,0 0-67 0 0,28-1-21 0 0,88-1-75 0 0,-68 1-189 0 0,0-2 1 0 0,0-2-1 0 0,-1-2 0 0 0,1-2 1 0 0,7-4-293 0 0,-37 9-382 0 0,52-17 229 0 0,-26-1-6603 0 0,-36 18-1089 0 0,-4 0-2286 0 0</inkml:trace>
  <inkml:trace contextRef="#ctx0" brushRef="#br0" timeOffset="103649.009">19019 818 11779 0 0,'0'0'1549'0'0,"0"0"-357"0"0,0 0-159 0 0,0 0 107 0 0,0 0 102 0 0,0 0-12 0 0,0 0-192 0 0,0 0-229 0 0,0 0-155 0 0,0 0-105 0 0,0 0-44 0 0,0 0-29 0 0,0 0-22 0 0,-7 26-47 0 0,-23 81-33 0 0,23-4 487 0 0,-8 305 291 0 0,-5-3-985 0 0,20-405-179 0 0,0 0 7 0 0,0 0 17 0 0,0 0 4 0 0,0 0 5 0 0,0 0 20 0 0,24-65 226 0 0,-5 22-255 0 0,3 1 0 0 0,1 1 1 0 0,1 1-1 0 0,3 1 0 0 0,1 1 0 0 0,2 2 0 0 0,28-27-12 0 0,3 32-80 0 0,-52 66-38 0 0,-12 250 460 0 0,3-284-346 0 0,0-1 7 0 0,0 0-6 0 0,0 0 5 0 0,0 0-14 0 0,0 0-7 0 0,0 0-16 0 0,0 0-18 0 0,-13 52-267 0 0,12-44 250 0 0,0 5 163 0 0,4-13-2922 0 0,3-7-3418 0 0,-4 3-3445 0 0</inkml:trace>
  <inkml:trace contextRef="#ctx0" brushRef="#br0" timeOffset="104106.419">19470 1554 7066 0 0,'0'0'1567'0'0,"0"0"-518"0"0,0 0-89 0 0,0 0 178 0 0,0 0 97 0 0,0 0-76 0 0,0 0-235 0 0,0 0-243 0 0,0 0-189 0 0,-5 34-119 0 0,-15 101-60 0 0,2-50 504 0 0,-3 7 1736 0 0,21-92-2268 0 0,0 0 22 0 0,0 0 57 0 0,0 0 72 0 0,0 0 39 0 0,3-22 1171 0 0,14-32-1357 0 0,1 1 1 0 0,4 1 0 0 0,1 1-1 0 0,2 1 1 0 0,5-2-290 0 0,-23 41 8 0 0,-3 1-13 0 0,1 1 0 0 0,1 0-1 0 0,0 0 1 0 0,0 0-1 0 0,0 1 1 0 0,1 0 0 0 0,1 0-1 0 0,-1 1 1 0 0,1 0 0 0 0,0 0-1 0 0,1 1 1 0 0,6-4 5 0 0,-14 10-64 0 0,0 0 0 0 0,0 0 1 0 0,-1 0-1 0 0,1 0 0 0 0,0 0 0 0 0,0 0 0 0 0,0 0 0 0 0,-1 0 1 0 0,1 0-1 0 0,0 0 0 0 0,0 1 0 0 0,0-1 0 0 0,-1 0 1 0 0,1 0-1 0 0,0 1 0 0 0,0-1 0 0 0,-1 1 0 0 0,1-1 0 0 0,0 0 1 0 0,-1 1-1 0 0,1-1 0 0 0,-1 1 0 0 0,1 0 0 0 0,0-1 1 0 0,-1 1-1 0 0,1 0 0 0 0,-1-1 0 0 0,0 1 0 0 0,1 0 0 0 0,-1-1 1 0 0,1 1-1 0 0,-1 0 0 0 0,0 0 0 0 0,0-1 0 0 0,1 1 0 0 0,-1 0 1 0 0,0 0-1 0 0,0 0 0 0 0,0-1 0 0 0,0 1 0 0 0,0 0 1 0 0,0 0-1 0 0,0 0 0 0 0,0-1 0 0 0,0 1 0 0 0,-1 1 64 0 0,2 14-7443 0 0,-1-13 4453 0 0,0 1-7785 0 0</inkml:trace>
  <inkml:trace contextRef="#ctx0" brushRef="#br0" timeOffset="104382.009">19868 1414 3721 0 0,'0'0'2638'0'0,"0"0"-295"0"0,0 0-185 0 0,0 0-74 0 0,0 0-126 0 0,0 0-259 0 0,0 0-333 0 0,0 0-306 0 0,0 0-212 0 0,0 0-151 0 0,0 0-95 0 0,0 0-66 0 0,0 0-108 0 0,-21 18-76 0 0,-63 54-70 0 0,45-20 0 0 0,35-40-226 0 0,0-1-34 0 0,0 0 0 0 0,1 0 0 0 0,0 0 0 0 0,1 1 0 0 0,0-1 0 0 0,1 1 0 0 0,0-1 0 0 0,1 1 0 0 0,0-1 0 0 0,1 1 0 0 0,1 3-22 0 0,0-8 46 0 0,1-1 0 0 0,0-1 0 0 0,1 1 0 0 0,-1 0-1 0 0,1-1 1 0 0,0 0 0 0 0,1 0 0 0 0,-1 0 0 0 0,1 0 0 0 0,0-1 0 0 0,0 1 0 0 0,0-1 0 0 0,0-1 0 0 0,1 1 0 0 0,0-1 0 0 0,0 0 0 0 0,0 0 0 0 0,0 0 0 0 0,0-1 0 0 0,0 0 0 0 0,1-1 0 0 0,-1 1 0 0 0,1-1 0 0 0,-1 0 0 0 0,1-1 0 0 0,0 1 0 0 0,-1-1 0 0 0,1-1 0 0 0,0 1 0 0 0,-1-1 0 0 0,1 0 0 0 0,0-1-46 0 0,-1 0 43 0 0,0 0 1 0 0,0 0 0 0 0,0-1-1 0 0,0 1 1 0 0,-1-1 0 0 0,1-1-1 0 0,-1 1 1 0 0,0-1 0 0 0,0 0-1 0 0,0 0 1 0 0,-1 0 0 0 0,1-1-1 0 0,-1 0 1 0 0,0 0 0 0 0,0 0-1 0 0,-1 0 1 0 0,1 0 0 0 0,-1-1-1 0 0,-1 0 1 0 0,1 1 0 0 0,-1-1-1 0 0,0 0 1 0 0,0 0-1 0 0,0 0 1 0 0,-1-1 0 0 0,0 1-1 0 0,0 0 1 0 0,-1 0 0 0 0,0-1-1 0 0,0 1 1 0 0,0 0 0 0 0,-1-1-1 0 0,0 1 1 0 0,0 0 0 0 0,0 0-1 0 0,-1 0 1 0 0,0 0 0 0 0,0 0-1 0 0,-1 0 1 0 0,0 0 0 0 0,0 1-1 0 0,-3-6-43 0 0,2 4-147 0 0,0 0-1 0 0,0 1 1 0 0,-1-1-1 0 0,1 1 1 0 0,-2 0-1 0 0,1 0 1 0 0,0 0-1 0 0,-1 1 1 0 0,0 0 0 0 0,0 0-1 0 0,-1 1 1 0 0,0-1-1 0 0,1 1 1 0 0,-1 1-1 0 0,-1-1 1 0 0,1 1-1 0 0,0 1 1 0 0,-1-1-1 0 0,1 1 1 0 0,-1 0-1 0 0,0 1 1 0 0,0 0 147 0 0,-8 1-1417 0 0,-2 0-4209 0 0,7 0-5854 0 0</inkml:trace>
  <inkml:trace contextRef="#ctx0" brushRef="#br0" timeOffset="104954.977">20212 1473 7994 0 0,'0'0'2366'0'0,"0"0"-417"0"0,0 0-76 0 0,0 0-72 0 0,0 0-188 0 0,0 0-348 0 0,0 0-356 0 0,0 0-261 0 0,0 0-164 0 0,0 0-97 0 0,0 0-69 0 0,0 0-40 0 0,0 0-46 0 0,-10 11-48 0 0,-31 34-50 0 0,38-42-118 0 0,1 1 0 0 0,0 0 0 0 0,0 1 0 0 0,0-1 0 0 0,0 0 0 0 0,1 0 0 0 0,0 1-1 0 0,-1-1 1 0 0,2 1 0 0 0,-1-1 0 0 0,0 1 0 0 0,1-1 0 0 0,0 1 0 0 0,0 0-1 0 0,1-1 1 0 0,-1 1 0 0 0,1-1 0 0 0,1 5-16 0 0,-1-4 5 0 0,0 1 44 0 0,1 0 0 0 0,0-1 0 0 0,0 1 0 0 0,1 0 0 0 0,0-1 0 0 0,0 1 0 0 0,0-1 0 0 0,1 0 0 0 0,0 0 0 0 0,0-1 0 0 0,0 1-1 0 0,0-1 1 0 0,1 1 0 0 0,-1-1 0 0 0,1-1 0 0 0,0 1 0 0 0,1-1 0 0 0,-1 0 0 0 0,0 0 0 0 0,1 0 0 0 0,0-1 0 0 0,0 0 0 0 0,0 0 0 0 0,-1 0 0 0 0,2-1 0 0 0,-1 0 0 0 0,0 0-1 0 0,0 0 1 0 0,0-1 0 0 0,0 0 0 0 0,0 0 0 0 0,1-1 0 0 0,-1 0 0 0 0,0 0 0 0 0,0 0 0 0 0,0-1 0 0 0,0 0 0 0 0,0 0 0 0 0,-1 0 0 0 0,1-1 0 0 0,-1 1 0 0 0,1-2 0 0 0,-1 1-1 0 0,0 0 1 0 0,0-1 0 0 0,3-3-49 0 0,82-122 1021 0 0,-50 62-881 0 0,-27 61-295 0 0,-15 32-214 0 0,1-9 354 0 0,0-12 3 0 0,0 0 0 0 0,1 1 0 0 0,-1-1 0 0 0,1 1 0 0 0,0-1 0 0 0,1 1 0 0 0,-1-1 1 0 0,1 0-1 0 0,0 1 0 0 0,1-1 0 0 0,-1 0 0 0 0,1 0 0 0 0,0 0 0 0 0,0 0 0 0 0,0 0 0 0 0,1 0 0 0 0,0 0 0 0 0,0-1 1 0 0,0 1-1 0 0,1-1 0 0 0,-1 0 0 0 0,1 0 0 0 0,0 0 0 0 0,0-1 0 0 0,0 1 0 0 0,1-1 0 0 0,-1 0 0 0 0,2 0 12 0 0,3 1 10 0 0,0 0-1 0 0,1-1 0 0 0,-1 0 0 0 0,1-1 1 0 0,0 0-1 0 0,-1 0 0 0 0,1-1 0 0 0,0 0 0 0 0,0-1 1 0 0,0 0-1 0 0,0-1 0 0 0,5-1-9 0 0,-9-1 90 0 0,1 0-1 0 0,-1 0 1 0 0,0-1-1 0 0,0 0 1 0 0,0-1-1 0 0,0 1 1 0 0,-1-1-1 0 0,1 0 1 0 0,-1 0-1 0 0,-1-1 1 0 0,1 0-1 0 0,-1 0 1 0 0,0 0 0 0 0,0 0-1 0 0,-1 0 1 0 0,1-1-1 0 0,-1 0 1 0 0,-1 1-1 0 0,0-1 1 0 0,0 0-1 0 0,0 0 1 0 0,-1 0-1 0 0,1-1 1 0 0,-2 1-1 0 0,1 0 1 0 0,-1-4-90 0 0,4-7 135 0 0,-2-89-345 0 0,-11 97-1033 0 0,7 11-2491 0 0,1 1-3413 0 0,0 2-4917 0 0</inkml:trace>
  <inkml:trace contextRef="#ctx0" brushRef="#br0" timeOffset="105521.551">21050 1617 5537 0 0,'0'0'3620'0'0,"0"0"-1105"0"0,0 0-496 0 0,0 0-93 0 0,0 0-181 0 0,0 0-238 0 0,0 0-242 0 0,0 0-258 0 0,0 0-198 0 0,0 0-136 0 0,0 0-87 0 0,0 0-71 0 0,0 0-58 0 0,-1-12-46 0 0,3-91 824 0 0,38-13-576 0 0,-10 82-1109 0 0,-11 74 115 0 0,4 22 279 0 0,-20-53 49 0 0,0 1 0 0 0,0 0 0 0 0,1-1 0 0 0,0 1 0 0 0,0-1 0 0 0,1 0 0 0 0,1-1 0 0 0,-1 1 0 0 0,1-1 0 0 0,1 0 0 0 0,0 0 7 0 0,-3-5 46 0 0,1 0 1 0 0,0-1-1 0 0,0 0 0 0 0,0 0 0 0 0,0 0 1 0 0,0 0-1 0 0,0-1 0 0 0,0 0 0 0 0,1 0 0 0 0,-1 0 1 0 0,0-1-1 0 0,1 0 0 0 0,-1 0 0 0 0,0 0 1 0 0,1 0-1 0 0,-1-1 0 0 0,0 0 0 0 0,0 0 1 0 0,1-1-1 0 0,-1 1 0 0 0,0-1 0 0 0,0 0 0 0 0,0 0 1 0 0,-1-1-1 0 0,1 0 0 0 0,-1 0 0 0 0,5-3-46 0 0,4-7 265 0 0,-1-1-1 0 0,0 0 1 0 0,0-1-1 0 0,-2-1 1 0 0,0 0-1 0 0,0 0 1 0 0,-2-1-1 0 0,0 0 1 0 0,2-8-265 0 0,13-25 191 0 0,-16 36-165 0 0,-1-1 0 0 0,0 0 0 0 0,-2 0 0 0 0,0 0 0 0 0,0 0 0 0 0,-2-1 1 0 0,0 0-1 0 0,0 0 0 0 0,-2 1 0 0 0,0-9-26 0 0,-10 5-781 0 0,4 18-2788 0 0,0 5-4889 0 0,2 0-4086 0 0</inkml:trace>
  <inkml:trace contextRef="#ctx0" brushRef="#br0" timeOffset="108181.636">12986 2467 0 0 0,'0'0'607'0'0,"0"0"1116"0"0,0 0 537 0 0,0 0 91 0 0,0 0-159 0 0,0 0-337 0 0,0 0-350 0 0,0 0-240 0 0,0 0-168 0 0,0 0-81 0 0,3 0 6249 0 0,-26 2-6931 0 0,0 1 1 0 0,-1 1 0 0 0,1 0-1 0 0,1 2 1 0 0,-1 1 0 0 0,-5 3-335 0 0,-50 13 580 0 0,4 11 248 0 0,73-34-822 0 0,-1 1-1 0 0,1 0 1 0 0,0 0-1 0 0,0 0 0 0 0,0 0 1 0 0,1 0-1 0 0,-1 1 1 0 0,0-1-1 0 0,0 0 0 0 0,0 0 1 0 0,1 1-1 0 0,-1-1 1 0 0,1 0-1 0 0,-1 1 1 0 0,1-1-1 0 0,0 0 0 0 0,-1 1 1 0 0,1-1-1 0 0,0 1 1 0 0,0-1-1 0 0,0 0 0 0 0,0 1 1 0 0,0-1-1 0 0,0 1 1 0 0,0-1-1 0 0,1 1 0 0 0,-1-1 1 0 0,0 0-1 0 0,1 1 1 0 0,-1-1-1 0 0,1 0 1 0 0,-1 1-1 0 0,1-1 0 0 0,0 0 1 0 0,0 0-1 0 0,0 0 1 0 0,0 2-6 0 0,36 43 1 0 0,79 50 91 0 0,-59-48-27 0 0,-49-41-54 0 0,-1 0 0 0 0,-1 0 0 0 0,1 1 0 0 0,-1-1 0 0 0,-1 1-1 0 0,1 1 1 0 0,-1-1 0 0 0,-1 1 0 0 0,0 0 0 0 0,0 0 0 0 0,0 0 0 0 0,1 7-11 0 0,-7-12 37 0 0,1 0 0 0 0,0-1 0 0 0,-1 1-1 0 0,0-1 1 0 0,0 0 0 0 0,0 1 0 0 0,0-1 0 0 0,-1 0 0 0 0,1 0 0 0 0,-1 0 0 0 0,1-1 0 0 0,-1 1 0 0 0,0-1 0 0 0,0 1-1 0 0,0-1 1 0 0,-1 0 0 0 0,1 0 0 0 0,-1-1 0 0 0,1 1 0 0 0,-1 0 0 0 0,1-1 0 0 0,-1 0 0 0 0,0 0 0 0 0,1 0 0 0 0,-1-1 0 0 0,0 1-1 0 0,0-1 1 0 0,0 0 0 0 0,0 0 0 0 0,1 0 0 0 0,-5-1-37 0 0,0 3 28 0 0,-181 5 281 0 0,189-7-329 0 0,-1 0 0 0 0,1 0 0 0 0,-1 1 0 0 0,1-1 0 0 0,-1 0 0 0 0,0 0 0 0 0,1 0 0 0 0,-1 0-1 0 0,1 0 1 0 0,-1 0 0 0 0,1 0 0 0 0,-1 0 0 0 0,0-1 0 0 0,1 1 0 0 0,-1 0 0 0 0,1 0 0 0 0,-1 0 0 0 0,1-1-1 0 0,-1 1 1 0 0,1 0 0 0 0,-1-1 0 0 0,1 1 0 0 0,-1 0 0 0 0,1-1 0 0 0,-1 1 0 0 0,1 0 0 0 0,-1-1-1 0 0,1 1 1 0 0,0-1 0 0 0,-1 1 0 0 0,1-1 0 0 0,0 1 0 0 0,0-1 0 0 0,-1 1 0 0 0,1-1 0 0 0,0 1-1 0 0,0-1 1 0 0,0 0 0 0 0,-1 1 0 0 0,1-1 0 0 0,0 1 0 0 0,0-1 0 0 0,0 1 0 0 0,0-1 0 0 0,0 0 0 0 0,0 1-1 0 0,0-1 1 0 0,1 1 0 0 0,-1-1 0 0 0,0 0 0 0 0,0 1 0 0 0,0-1 20 0 0,32-11-2162 0 0,4 2-1308 0 0,-13 2-6556 0 0,-15 4-1794 0 0</inkml:trace>
  <inkml:trace contextRef="#ctx0" brushRef="#br0" timeOffset="108546.319">13233 2593 10322 0 0,'0'0'2246'0'0,"0"0"-791"0"0,0 0-341 0 0,0 0 64 0 0,0 0 117 0 0,0 0-21 0 0,0 0-203 0 0,0 0-231 0 0,0 0-168 0 0,0 0-141 0 0,0 0-100 0 0,0 0-92 0 0,0 0-78 0 0,-3 22-48 0 0,-10 72-17 0 0,13-91-176 0 0,-1 0-1 0 0,1 0 0 0 0,0 0 0 0 0,-1 0 0 0 0,1 0 1 0 0,1 0-1 0 0,-1 0 0 0 0,0 0 0 0 0,1 0 0 0 0,-1 0 1 0 0,1 0-1 0 0,0-1 0 0 0,0 1 0 0 0,0 0 0 0 0,0 0 1 0 0,1-1-1 0 0,-1 1 0 0 0,1-1 0 0 0,0 1 0 0 0,-1-1 1 0 0,1 0-1 0 0,2 2-19 0 0,4 5 99 0 0,-5-3-12 0 0,1 0 0 0 0,-1-1 0 0 0,1 0 0 0 0,1 0 0 0 0,-1 0 0 0 0,1-1 0 0 0,-1 1 0 0 0,1-1 0 0 0,1 0 0 0 0,-1 0-1 0 0,1-1 1 0 0,-1 0 0 0 0,1 0 0 0 0,0 0 0 0 0,0 0 0 0 0,0-1 0 0 0,0 0 0 0 0,1-1 0 0 0,-1 1 0 0 0,0-1 0 0 0,1 0 0 0 0,-1-1 0 0 0,1 0 0 0 0,-1 0 0 0 0,1 0 0 0 0,-1 0 0 0 0,1-1 0 0 0,1-1-87 0 0,2-4 101 0 0,0-1-1 0 0,-1 0 1 0 0,0 0 0 0 0,-1-1-1 0 0,1-1 1 0 0,-1 1 0 0 0,-1-1-1 0 0,0 0 1 0 0,0-1 0 0 0,-1 0 0 0 0,0 0-1 0 0,0 0 1 0 0,-1-1 0 0 0,-1 0-1 0 0,0 0 1 0 0,0 0 0 0 0,-1 0-1 0 0,0-7-100 0 0,2 2 21 0 0,0 5-59 0 0,-1-1-1 0 0,-1 0 1 0 0,0 0-1 0 0,-1 0 1 0 0,0 0 0 0 0,-1 0-1 0 0,0-1 1 0 0,-1-11 38 0 0,-1 21-2073 0 0,2 12-9489 0 0,1-5 109 0 0</inkml:trace>
  <inkml:trace contextRef="#ctx0" brushRef="#br0" timeOffset="109080.07">14056 2560 5337 0 0,'0'0'2859'0'0,"0"0"-1080"0"0,0 0-244 0 0,0 0 160 0 0,0 0 101 0 0,0 0-71 0 0,0 0-242 0 0,0 0-283 0 0,0 0-210 0 0,0 0-140 0 0,0 0-114 0 0,0 0-79 0 0,0 0-73 0 0,-7-8-94 0 0,-24-21-70 0 0,-14 22 903 0 0,35 11-1239 0 0,-1 1 1 0 0,1 0-1 0 0,0 0 1 0 0,0 1-1 0 0,1 0 0 0 0,0 1 1 0 0,0 0-1 0 0,0 1 1 0 0,1 0-1 0 0,0 0 1 0 0,-2 4-85 0 0,0-2 72 0 0,2 0-62 0 0,0 0 0 0 0,1 0 0 0 0,0 1 0 0 0,0-1 0 0 0,1 1-1 0 0,1 1 1 0 0,0-1 0 0 0,0 1 0 0 0,2 0 0 0 0,-1 0 0 0 0,1 0 0 0 0,1 1-1 0 0,0-1 1 0 0,1 1 0 0 0,0-1 0 0 0,1 1 0 0 0,1-1 0 0 0,0 9-10 0 0,0-18 8 0 0,-1 1-1 0 0,1-1 1 0 0,0 1 0 0 0,0-1 0 0 0,0 0 0 0 0,0 1 0 0 0,1-1 0 0 0,-1 0 0 0 0,1 0 0 0 0,0 0 0 0 0,0 0-1 0 0,0 0 1 0 0,0 0 0 0 0,0-1 0 0 0,1 1 0 0 0,-1-1 0 0 0,1 1 0 0 0,0-1 0 0 0,-1 0 0 0 0,1 0-1 0 0,0 0 1 0 0,0 0 0 0 0,1-1 0 0 0,-1 1 0 0 0,0-1 0 0 0,1 0 0 0 0,-1 0 0 0 0,2 0-8 0 0,101 11 255 0 0,-95-12-252 0 0,-1-1 0 0 0,1-1 0 0 0,-1 0 0 0 0,0 0 0 0 0,1-1 0 0 0,-1 0 0 0 0,0-1 0 0 0,-1 0 0 0 0,1-1 0 0 0,-1 0 0 0 0,0 0 0 0 0,0-1 0 0 0,0 0 0 0 0,-1 0 0 0 0,0-1 0 0 0,5-6-3 0 0,26-52-6810 0 0,-37 57 62 0 0,-2 1-5184 0 0</inkml:trace>
  <inkml:trace contextRef="#ctx0" brushRef="#br0" timeOffset="109626.127">14439 2081 10218 0 0,'0'0'3073'0'0,"0"0"-1382"0"0,0 0-586 0 0,0 0 20 0 0,0 0 42 0 0,0 0-61 0 0,0 0-168 0 0,0 0-204 0 0,0 0-154 0 0,0 0-111 0 0,0 0-54 0 0,0 0-44 0 0,-11 16-34 0 0,-36 52-21 0 0,44-62-251 0 0,-1 0 1 0 0,1 1-1 0 0,0-1 0 0 0,1 1 0 0 0,-1-1 1 0 0,1 1-1 0 0,1 0 0 0 0,-1 0 0 0 0,1 0 1 0 0,0 0-1 0 0,1 0 0 0 0,0 0 1 0 0,0 0-1 0 0,0 0-65 0 0,0 15 146 0 0,2 392 908 0 0,27-240-886 0 0,-29-173-153 0 0,1 1-1 0 0,0 0 1 0 0,-1-1 0 0 0,1 1-1 0 0,0 0 1 0 0,0-1 0 0 0,0 1-1 0 0,0-1 1 0 0,1 1 0 0 0,-1-1-1 0 0,0 0 1 0 0,1 1 0 0 0,-1-1-1 0 0,0 0 1 0 0,1 0 0 0 0,0 0-1 0 0,-1 0 1 0 0,1 0 0 0 0,0 0-1 0 0,-1-1 1 0 0,1 1 0 0 0,0-1-1 0 0,0 1 1 0 0,-1-1 0 0 0,1 1-1 0 0,0-1 1 0 0,0 0 0 0 0,0 0-1 0 0,0 0 1 0 0,-1 0 0 0 0,1 0-1 0 0,0 0 1 0 0,0-1 0 0 0,0 1-1 0 0,0-1 1 0 0,-1 1 0 0 0,1-1-1 0 0,0 1 1 0 0,0-1 0 0 0,-1 0-1 0 0,1 0 1 0 0,-1 0 0 0 0,1 0-1 0 0,-1 0 1 0 0,1 0 0 0 0,-1-1-1 0 0,0 1 1 0 0,1 0 0 0 0,-1-1-1 0 0,0 1 1 0 0,0-1-15 0 0,102-85 196 0 0,95-65-95 0 0,-197 152-100 0 0,-1-1-1 0 0,1 0 0 0 0,-1 0 0 0 0,1 0 1 0 0,-1 0-1 0 0,1 0 0 0 0,0 1 0 0 0,-1-1 1 0 0,1 0-1 0 0,0 0 0 0 0,0 1 0 0 0,-1-1 0 0 0,1 0 1 0 0,0 1-1 0 0,0-1 0 0 0,0 1 0 0 0,0-1 1 0 0,0 1-1 0 0,0 0 0 0 0,0-1 0 0 0,0 1 1 0 0,0 0-1 0 0,0 0 0 0 0,0 0 0 0 0,0 0 0 0 0,0 0 1 0 0,0 0-1 0 0,0 0 0 0 0,0 0 0 0 0,0 0 1 0 0,0 0-1 0 0,0 0 0 0 0,0 0 0 0 0,0 1 1 0 0,0-1-1 0 0,0 1 0 0 0,0-1 0 0 0,0 0 0 0 0,0 1 1 0 0,-1-1-1 0 0,1 1 0 0 0,0 0 0 0 0,0-1 1 0 0,0 1-1 0 0,-1 0 0 0 0,1 0 0 0 0,0-1 1 0 0,-1 1-1 0 0,1 0 0 0 0,0 0 0 0 0,-1 0 1 0 0,0 0-1 0 0,1 0 0 0 0,-1 0 0 0 0,1-1 0 0 0,-1 1 1 0 0,0 0-1 0 0,0 0 0 0 0,1 0 0 0 0,-1 1 1 0 0,0-1-1 0 0,0 0 0 0 0,0 0 0 0 0,0 0 1 0 0,0 0-1 0 0,0 0 0 0 0,-1 0 0 0 0,1 0 0 0 0,0 0 0 0 0,0 166 349 0 0,0-164-363 0 0,0-1 0 0 0,1 0 0 0 0,-1 0 0 0 0,1 1 0 0 0,-1-1 0 0 0,1 0 0 0 0,0 0 0 0 0,0 0 0 0 0,-1 1 0 0 0,2-1 0 0 0,-1 0 0 0 0,0 0 0 0 0,0-1 0 0 0,1 1 0 0 0,-1 0 1 0 0,1 0-1 0 0,-1-1 0 0 0,1 1 0 0 0,0-1 0 0 0,-1 1 0 0 0,1-1 0 0 0,0 0 0 0 0,0 1 0 0 0,0-1 0 0 0,0 0 0 0 0,0 0 0 0 0,1-1 0 0 0,-1 1 0 0 0,0 0 0 0 0,0-1 0 0 0,0 1 1 0 0,1-1-1 0 0,-1 0 0 0 0,0 0 14 0 0,32-10-3445 0 0,-26 6-1177 0 0,-4 4-7189 0 0</inkml:trace>
  <inkml:trace contextRef="#ctx0" brushRef="#br0" timeOffset="113220.613">15950 2051 0 0 0,'0'0'617'0'0,"0"0"997"0"0,0 0 669 0 0,0 0 346 0 0,0 0-49 0 0,0 0-378 0 0,0 0-495 0 0,0 0-464 0 0,0 0-308 0 0,0 0-200 0 0,1-2-124 0 0,-1-2 689 0 0,-7 36 690 0 0,-6 14-1385 0 0,2 0 0 0 0,2 1 0 0 0,3 0 0 0 0,1 1 0 0 0,2-1 1 0 0,2 1-1 0 0,5 25-605 0 0,-5 74 514 0 0,1-101-414 0 0,-11 70 115 0 0,8-105-168 0 0,3-11-70 0 0,0 1 0 0 0,0 0 1 0 0,0-1-1 0 0,0 1 0 0 0,0-1 0 0 0,0 1 0 0 0,0-1 0 0 0,0 1 1 0 0,0 0-1 0 0,0-1 0 0 0,-1 1 0 0 0,1-1 0 0 0,0 1 0 0 0,0-1 1 0 0,0 1-1 0 0,-1-1 0 0 0,1 1 0 0 0,0-1 0 0 0,-1 1 0 0 0,1-1 0 0 0,0 1 1 0 0,-1-1-1 0 0,1 0 0 0 0,-1 1 0 0 0,1-1 0 0 0,-1 0 0 0 0,1 1 1 0 0,-1-1-1 0 0,1 0 0 0 0,-1 1 0 0 0,1-1 0 0 0,-1 0 0 0 0,1 0 1 0 0,-1 0-1 0 0,1 1 0 0 0,-1-1 0 0 0,1 0 0 0 0,-1 0 0 0 0,0 0 1 0 0,1 0-1 0 0,-1 0 0 0 0,1 0 0 0 0,-1 0 0 0 0,1 0 0 0 0,-1-1 1 0 0,0 1-1 0 0,1 0 0 0 0,-1 0 0 0 0,1 0 0 0 0,-1 0 0 0 0,1-1 1 0 0,-1 1-1 0 0,1 0 0 0 0,-1-1 0 0 0,1 1 0 0 0,-1 0 0 0 0,1-1 1 0 0,-1 1-1 0 0,1-1 0 0 0,0 1 23 0 0,-24-20-4689 0 0,10 7-7144 0 0,10 9 4167 0 0</inkml:trace>
  <inkml:trace contextRef="#ctx0" brushRef="#br0" timeOffset="113559.255">15440 2585 9330 0 0,'0'0'2071'0'0,"0"0"-408"0"0,0 0-311 0 0,0 0-146 0 0,0 0-130 0 0,0 0-146 0 0,0 0-134 0 0,0 0-59 0 0,0 0 36 0 0,0 0-19 0 0,0 0-29 0 0,0 0-55 0 0,0 0-80 0 0,35-3-43 0 0,112-10-53 0 0,51-22 729 0 0,111-39-1451 0 0,-254 48-1858 0 0,-39 13-1523 0 0,-2-3-4099 0 0,-9 12-3278 0 0</inkml:trace>
  <inkml:trace contextRef="#ctx0" brushRef="#br0" timeOffset="113983.987">16317 2051 6705 0 0,'0'0'1928'0'0,"0"0"-400"0"0,0 0-124 0 0,0 0 32 0 0,0 0-14 0 0,0 0-127 0 0,0 0-237 0 0,0 0-208 0 0,0 0-123 0 0,0 0-96 0 0,0 0-47 0 0,0 0-56 0 0,-4 15-30 0 0,-18 115 1202 0 0,15 3-477 0 0,-1 89-557 0 0,8-75-533 0 0,22-58-25 0 0,-20-88-80 0 0,0-1 0 0 0,0 1 0 0 0,0-1 0 0 0,1 1 1 0 0,-1-1-1 0 0,0 0 0 0 0,1 0 0 0 0,-1 0 0 0 0,0 0 0 0 0,0-1 1 0 0,1 1-1 0 0,-1 0 0 0 0,0-1 0 0 0,0 0 0 0 0,0 1 0 0 0,0-1 0 0 0,1 0 1 0 0,-1 0-1 0 0,0 0 0 0 0,-1-1 0 0 0,1 1 0 0 0,0 0 0 0 0,0-1 1 0 0,0 1-1 0 0,-1-1 0 0 0,1 0 0 0 0,-1 1 0 0 0,1-1 0 0 0,-1 0 0 0 0,0 0 1 0 0,0 0-1 0 0,1 0-28 0 0,1-2 10 0 0,34-31 109 0 0,-18 14-112 0 0,1 1 0 0 0,0 1 0 0 0,2 1 0 0 0,0 1 0 0 0,1 1 0 0 0,1 1 1 0 0,0 1-1 0 0,10-4-7 0 0,-32 18-1 0 0,-1 0-1 0 0,1 1 1 0 0,0-1 0 0 0,-1 0 0 0 0,1 0 0 0 0,-1 1-1 0 0,1-1 1 0 0,-1 0 0 0 0,1 1 0 0 0,-1 0-1 0 0,1-1 1 0 0,-1 1 0 0 0,0 0 0 0 0,1 0 0 0 0,-1 0-1 0 0,0 0 1 0 0,0 0 0 0 0,1 0 0 0 0,-1 0 0 0 0,0 0-1 0 0,0 0 1 0 0,0 1 0 0 0,0-1 0 0 0,-1 0 0 0 0,1 1-1 0 0,0-1 1 0 0,0 1 0 0 0,-1-1 0 0 0,1 1-1 0 0,-1-1 1 0 0,1 1 0 0 0,-1-1 0 0 0,0 1 0 0 0,0-1-1 0 0,0 1 1 0 0,0 0 0 0 0,0-1 0 0 0,0 1 0 0 0,0-1-1 0 0,0 1 1 0 0,0-1 0 0 0,-1 1 0 0 0,1-1 0 0 0,-1 1-1 0 0,1-1 1 0 0,-1 1 0 0 0,0-1 0 0 0,1 1-1 0 0,-1-1 1 0 0,-1 1 1 0 0,2 12 57 0 0,-11 137 72 0 0,12-149-210 0 0,1-1 0 0 0,0 0 0 0 0,-1 0 0 0 0,1 0 0 0 0,0 0 0 0 0,0 0 0 0 0,0 0 0 0 0,0 0 0 0 0,0 0-1 0 0,0-1 1 0 0,0 1 0 0 0,0-1 0 0 0,0 0 0 0 0,0 1 0 0 0,0-1 0 0 0,0 0 0 0 0,0 0 0 0 0,0 0 0 0 0,0-1 0 0 0,0 1 0 0 0,0 0 0 0 0,1-1 0 0 0,-1 0-1 0 0,-1 1 1 0 0,1-1 0 0 0,0 0 0 0 0,0 0 0 0 0,0 0 0 0 0,0 0 0 0 0,0 0 0 0 0,-1 0 0 0 0,1 0 0 0 0,1-2 81 0 0,1 1-299 0 0,76-50-9253 0 0,-64 39 4444 0 0,-2 4-2894 0 0</inkml:trace>
  <inkml:trace contextRef="#ctx0" brushRef="#br0" timeOffset="114729.59">17053 2486 3113 0 0,'0'0'1941'0'0,"0"0"-264"0"0,0 0-28 0 0,0 0 168 0 0,0 0 142 0 0,0 0 3 0 0,0 0-175 0 0,0 0-323 0 0,0 0-338 0 0,0 0-269 0 0,0 0-177 0 0,0 0-122 0 0,0 0-98 0 0,-31 27-107 0 0,-94 86-102 0 0,83-64-29 0 0,41-41-183 0 0,0-6-25 0 0,0-1-1 0 0,0 0 1 0 0,0 1-1 0 0,0-1 1 0 0,0 1-1 0 0,0-1 0 0 0,0 1 1 0 0,1-1-1 0 0,-1 1 1 0 0,0 0-1 0 0,1-1 1 0 0,-1 1-1 0 0,1 0 1 0 0,0-1-1 0 0,0 1 0 0 0,-1 0 1 0 0,1-1-1 0 0,0 1 1 0 0,1 0-1 0 0,-1 0 1 0 0,0-1-1 0 0,0 1 1 0 0,1 0-1 0 0,-1-1 1 0 0,1 1-1 0 0,-1 0 0 0 0,1-1 1 0 0,0 1-1 0 0,0-1 1 0 0,-1 1-1 0 0,1-1 1 0 0,0 1-1 0 0,0-1 1 0 0,1 0-1 0 0,-1 1 0 0 0,0-1 1 0 0,0 0-1 0 0,1 0 1 0 0,-1 0-1 0 0,0 0 1 0 0,1 0-1 0 0,-1 0 1 0 0,1 0-1 0 0,0 0 0 0 0,-1-1 1 0 0,1 1-1 0 0,-1-1 1 0 0,2 1-14 0 0,7-2 105 0 0,0-1 1 0 0,-1 0-1 0 0,1-1 0 0 0,-1 0 1 0 0,0 0-1 0 0,0-1 0 0 0,0 0 1 0 0,0-1-1 0 0,-1 0 0 0 0,1 0 1 0 0,-1-1-1 0 0,-1 0 0 0 0,1 0 1 0 0,2-4-106 0 0,37-24 109 0 0,54-25-59 0 0,-99 60-55 0 0,1 0 0 0 0,-1 0 0 0 0,0 0 0 0 0,0 0 0 0 0,0 1 0 0 0,0-1 0 0 0,0 0 0 0 0,0 1 0 0 0,0-1 0 0 0,-1 1 0 0 0,1 0 0 0 0,-1 0 0 0 0,1 0 0 0 0,-1 0 0 0 0,1 0 0 0 0,-1 0 0 0 0,0 0 0 0 0,0 0 0 0 0,0 0 0 0 0,0 0 0 0 0,0 1 0 0 0,-1-1 0 0 0,1 0 0 0 0,-1 1 0 0 0,1-1 0 0 0,-1 0 0 0 0,0 1 0 0 0,0-1 0 0 0,0 1 0 0 0,0-1 0 0 0,-1 0 1 0 0,1 1-1 0 0,-1-1 0 0 0,1 0 0 0 0,-2 3 5 0 0,5 22 7 0 0,-3-22-4 0 0,0-1 0 0 0,0 1 0 0 0,0 0 1 0 0,1 0-1 0 0,0-1 0 0 0,0 1 0 0 0,0-1 1 0 0,0 1-1 0 0,1-1 0 0 0,0 1 0 0 0,0-1 1 0 0,0 0-1 0 0,0 0 0 0 0,1 0 0 0 0,0 0 1 0 0,-1 0-1 0 0,1-1 0 0 0,1 1 0 0 0,-1-1 0 0 0,0 0 1 0 0,1 0-1 0 0,0 0 0 0 0,0 0 0 0 0,0-1 1 0 0,0 1-1 0 0,0-1 0 0 0,0 0 0 0 0,0 0 1 0 0,1-1-1 0 0,-1 1 0 0 0,1-1 0 0 0,-1 0 0 0 0,4 0-3 0 0,-4 0 30 0 0,1-1 0 0 0,-1 0-1 0 0,1 0 1 0 0,-1 0 0 0 0,0-1-1 0 0,1 1 1 0 0,-1-1 0 0 0,0 0-1 0 0,0 0 1 0 0,1-1 0 0 0,-1 1-1 0 0,0-1 1 0 0,0 0 0 0 0,-1 0-1 0 0,1-1 1 0 0,0 1 0 0 0,2-3-30 0 0,111-120 692 0 0,-86 81-615 0 0,-4 6-43 0 0,-1-1-1 0 0,-1-1 1 0 0,-3-1 0 0 0,-1 0-1 0 0,1-10-33 0 0,-8 10 9 0 0,-1-1 0 0 0,-3-1 0 0 0,-1 0 0 0 0,-2 0 0 0 0,-2-1-1 0 0,0-39-8 0 0,-5 81 8 0 0,1 0 0 0 0,-1-1-1 0 0,1 1 1 0 0,-1-1 0 0 0,0 1-1 0 0,0-1 1 0 0,0 1 0 0 0,0-1-1 0 0,0 1 1 0 0,-1 0 0 0 0,1-1-1 0 0,-1 1 1 0 0,1-1 0 0 0,-1 1-1 0 0,0 0 1 0 0,0 0-1 0 0,0-1 1 0 0,0 1 0 0 0,0 0-1 0 0,-1 0 1 0 0,1 0 0 0 0,-1 0-1 0 0,1 0 1 0 0,-1 0 0 0 0,0 1-1 0 0,0-1 1 0 0,0 1 0 0 0,0-1-1 0 0,0 1 1 0 0,0-1 0 0 0,0 1-1 0 0,0 0 1 0 0,0 0-1 0 0,-1 0 1 0 0,1 0 0 0 0,0 1-1 0 0,-1-1 1 0 0,1 1 0 0 0,0-1-1 0 0,-1 1 1 0 0,1 0 0 0 0,-1 0-1 0 0,1 0 1 0 0,-1 0 0 0 0,0 0-8 0 0,-3 5 6 0 0,1 0-1 0 0,0 0 1 0 0,0 0 0 0 0,0 0 0 0 0,0 1 0 0 0,1 0 0 0 0,0 0 0 0 0,0 0 0 0 0,1 0 0 0 0,-1 1 0 0 0,1-1 0 0 0,1 1 0 0 0,-1 0 0 0 0,1 0 0 0 0,0 0 0 0 0,1 0 0 0 0,0 0 0 0 0,0 1 0 0 0,1-1 0 0 0,-1 0 0 0 0,2 7-6 0 0,-2 32 165 0 0,2 1 1 0 0,2 0-1 0 0,2-1 0 0 0,8 29-165 0 0,-2-19 141 0 0,6 17-16 0 0,-4 2 0 0 0,-3 0 1 0 0,0 62-127 0 0,-15-74 36 0 0,5-60-33 0 0,0-2-19 0 0,0-1 4 0 0,0 0-10 0 0,0 0-5 0 0,0 0 6 0 0,0-26-628 0 0,4-98-2647 0 0,0 63-1437 0 0,-3 1-5724 0 0,-1 44 2387 0 0</inkml:trace>
  <inkml:trace contextRef="#ctx0" brushRef="#br0" timeOffset="114990.558">17381 2305 5585 0 0,'0'0'3288'0'0,"0"0"-1011"0"0,0 0-390 0 0,0 0 53 0 0,0 0-53 0 0,0 0-222 0 0,0 0-368 0 0,0 0-379 0 0,0 0-275 0 0,0 0-195 0 0,0 0-104 0 0,0 0-13 0 0,0 0 47 0 0,2 1 63 0 0,28 4 203 0 0,1-1 0 0 0,0-1 0 0 0,0-2 1 0 0,-1-1-1 0 0,15-3-644 0 0,257-44 729 0 0,-269 46-1186 0 0,28-3-39 0 0,-24-5-8238 0 0,-33 8-3249 0 0</inkml:trace>
  <inkml:trace contextRef="#ctx0" brushRef="#br0" timeOffset="123147.085">11887 3686 0 0 0,'0'0'796'0'0,"0"0"659"0"0,0 0 323 0 0,0 0 128 0 0,0 0-83 0 0,0 0-208 0 0,0 0-243 0 0,0 0-174 0 0,0 0-153 0 0,1-7-82 0 0,2-8-768 0 0,0 0 1149 0 0,0-3 5324 0 0,-7 195-4736 0 0,-5 125-1449 0 0,9-293-481 0 0,1 1 0 0 0,0 0 0 0 0,1-1-1 0 0,0 1 1 0 0,1-1 0 0 0,-1 1 0 0 0,2-1 0 0 0,-1 0 0 0 0,1 0-1 0 0,1-1 1 0 0,0 1 0 0 0,0-1 0 0 0,0 0 0 0 0,5 4-2 0 0,-7-11 19 0 0,0 1 1 0 0,0-1 0 0 0,0 0 0 0 0,1 0 0 0 0,-1 0-1 0 0,1-1 1 0 0,-1 1 0 0 0,0-1 0 0 0,1 1-1 0 0,-1-1 1 0 0,1-1 0 0 0,-1 1 0 0 0,1 0 0 0 0,-1-1-1 0 0,1 1 1 0 0,-1-1 0 0 0,0 0 0 0 0,1 0-1 0 0,-1-1 1 0 0,0 1 0 0 0,0-1 0 0 0,0 1 0 0 0,0-1-1 0 0,0 0 1 0 0,0 0 0 0 0,-1 0 0 0 0,1-1 0 0 0,0 1-1 0 0,-1-1 1 0 0,2-1-20 0 0,20-22 59 0 0,-1 0 1 0 0,-1-2-1 0 0,-1 0 0 0 0,-1-1 0 0 0,-2-2 1 0 0,-1 0-1 0 0,-1 0 0 0 0,-2-1 0 0 0,9-30-59 0 0,53-136 45 0 0,-67 179-29 0 0,-9 19-31 0 0,0 0-20 0 0,0 12-144 0 0,24 241 393 0 0,20 7-47 0 0,19 172-23 0 0,-58-147-34 0 0,-5-270-101 0 0,-1 0 1 0 0,-1 0-1 0 0,0-1 0 0 0,-1 1 0 0 0,-1 0 0 0 0,0-1 0 0 0,-1 0 1 0 0,-7 14-10 0 0,12-26 7 0 0,-1-1 1 0 0,1 1-1 0 0,-1 0 1 0 0,0-1-1 0 0,0 1 1 0 0,1-1 0 0 0,-1 1-1 0 0,0-1 1 0 0,0 1-1 0 0,-1-1 1 0 0,1 0 0 0 0,0 0-1 0 0,0 1 1 0 0,-1-1-1 0 0,1 0 1 0 0,0 0-1 0 0,-1 0 1 0 0,1 0 0 0 0,-1-1-1 0 0,1 1 1 0 0,-1 0-1 0 0,0-1 1 0 0,1 1-1 0 0,-1-1 1 0 0,0 1 0 0 0,0-1-1 0 0,1 0 1 0 0,-1 0-1 0 0,0 0 1 0 0,1 0-1 0 0,-1 0 1 0 0,0 0 0 0 0,0 0-1 0 0,1 0 1 0 0,-1-1-1 0 0,0 1 1 0 0,1-1-1 0 0,-1 1 1 0 0,0-1 0 0 0,1 0-1 0 0,-1 1 1 0 0,1-1-1 0 0,-1 0 1 0 0,1 0 0 0 0,-1 0-1 0 0,0-1-7 0 0,-52-66 20 0 0,43 41-40 0 0,0-1 0 0 0,2 0 0 0 0,2-1 1 0 0,0 0-1 0 0,2 0 0 0 0,1-1 0 0 0,1 1 0 0 0,2-1 1 0 0,1 0-1 0 0,1 1 0 0 0,2-1 0 0 0,1-3 20 0 0,1 8-16 0 0,0 1-1 0 0,2 0 1 0 0,1 0-1 0 0,1 0 1 0 0,0 1-1 0 0,2 0 0 0 0,1 1 1 0 0,1 1-1 0 0,0 0 1 0 0,9-9 16 0 0,-5 9-73 0 0,0 0 0 0 0,2 1 0 0 0,0 1 1 0 0,2 1-1 0 0,21-15 73 0 0,6 9-899 0 0,-37 21-3804 0 0,0 3-4589 0 0,-11 0-1681 0 0</inkml:trace>
  <inkml:trace contextRef="#ctx0" brushRef="#br0" timeOffset="123613.388">12749 3870 9946 0 0,'0'0'2221'0'0,"0"0"-634"0"0,0 0-436 0 0,0 0-70 0 0,0 0 54 0 0,0 0-21 0 0,0 0-126 0 0,0 0-132 0 0,0 0-117 0 0,0 0-60 0 0,0 0-5 0 0,0 0-41 0 0,15 0-56 0 0,48 0-48 0 0,20-14 801 0 0,67-20 206 0 0,-25 6-799 0 0,-119 25-1064 0 0,-20 5-6113 0 0,9-1 3781 0 0,1 1-3167 0 0,1-1-5211 0 0</inkml:trace>
  <inkml:trace contextRef="#ctx0" brushRef="#br0" timeOffset="124135.891">12729 4176 5761 0 0,'0'0'2313'0'0,"0"0"-508"0"0,0 0-218 0 0,0 0 4 0 0,0 0-26 0 0,0 0-177 0 0,0 0-312 0 0,0 0-296 0 0,0 0-158 0 0,0 0-38 0 0,0 0 23 0 0,0 0 42 0 0,0 0-14 0 0,11 0-43 0 0,94-7 1033 0 0,84-48 612 0 0,-100 40-2010 0 0,-21 7 427 0 0,-39 8-7758 0 0,-18 0 801 0 0,-9 0-5396 0 0</inkml:trace>
  <inkml:trace contextRef="#ctx0" brushRef="#br0" timeOffset="125904.805">13784 3767 4081 0 0,'0'0'2502'0'0,"0"0"-767"0"0,0 0-380 0 0,0 0-15 0 0,0 0 68 0 0,0 0 51 0 0,0 0-173 0 0,0 0-297 0 0,0 0-282 0 0,0 0-208 0 0,0 0-72 0 0,0 0 28 0 0,8-11 35 0 0,30-35 13 0 0,15 16 575 0 0,-34 25-689 0 0,18-9 22 0 0,0 2 0 0 0,1 2 0 0 0,1 1 1 0 0,-1 2-1 0 0,1 2 0 0 0,0 1 0 0 0,3 3-411 0 0,-41 0 17 0 0,1 1 0 0 0,0 0 0 0 0,0 0 0 0 0,-1 0 0 0 0,1 1 0 0 0,0-1 1 0 0,0 0-1 0 0,-1 1 0 0 0,1-1 0 0 0,0 1 0 0 0,-1 0 0 0 0,1-1 0 0 0,0 1 0 0 0,-1 0 0 0 0,1 0 0 0 0,-1 0 0 0 0,1 0 0 0 0,-1 0 0 0 0,0 0 1 0 0,1 1-1 0 0,-1-1 0 0 0,0 0 0 0 0,0 1 0 0 0,0-1 0 0 0,0 0 0 0 0,0 1 0 0 0,0 0 0 0 0,0-1 0 0 0,-1 1 0 0 0,1-1 0 0 0,-1 1 0 0 0,1 0 1 0 0,-1 0-1 0 0,1-1 0 0 0,-1 1 0 0 0,0 0 0 0 0,0 0 0 0 0,0-1 0 0 0,0 1 0 0 0,0 0 0 0 0,0 0-17 0 0,-22 73 618 0 0,-10-25-509 0 0,-2-1 0 0 0,-2-1 0 0 0,-2-3 0 0 0,-10 8-109 0 0,-98 125 112 0 0,108-89-106 0 0,37-86 1 0 0,1-1 0 0 0,-1 1 0 0 0,1 0 0 0 0,0 0 0 0 0,0-1 0 0 0,0 1 0 0 0,0 0 0 0 0,0 0 0 0 0,0-1 0 0 0,1 1 0 0 0,0 0 0 0 0,-1-1 0 0 0,1 1 0 0 0,0 0-1 0 0,0-1 1 0 0,0 1 0 0 0,1-1 0 0 0,-1 0 0 0 0,1 1 0 0 0,-1-1 0 0 0,1 0 0 0 0,0 0 0 0 0,0 0 0 0 0,0 0 0 0 0,0 0 0 0 0,0 0 0 0 0,0-1 0 0 0,0 1 0 0 0,1-1 0 0 0,-1 1 0 0 0,0-1 0 0 0,1 0 0 0 0,1 1-7 0 0,15 2 119 0 0,1-1 0 0 0,0-1 0 0 0,0 0 0 0 0,0-1 0 0 0,0-1 0 0 0,-1-1 0 0 0,1-1 0 0 0,0-1 0 0 0,0 0 0 0 0,-1-2 0 0 0,0 0 0 0 0,0-1 0 0 0,6-4-119 0 0,0 3 104 0 0,56-14 116 0 0,-81 21-271 0 0,3-5-2509 0 0,0 0-838 0 0,-1 3-2461 0 0,1-1-5706 0 0</inkml:trace>
  <inkml:trace contextRef="#ctx0" brushRef="#br0" timeOffset="126245.891">14413 4054 11787 0 0,'0'0'1808'0'0,"0"0"-784"0"0,0 0-480 0 0,0 0 19 0 0,0 0 187 0 0,0 0 166 0 0,0 0 29 0 0,0 0-90 0 0,0 0-119 0 0,0 0-117 0 0,0 0-103 0 0,0 0-78 0 0,0 0-49 0 0,29-5-20 0 0,139-26 342 0 0,56-28 1256 0 0,-166 37-2515 0 0,-57 21-666 0 0,1-5-13250 0 0,-5 5 5753 0 0</inkml:trace>
  <inkml:trace contextRef="#ctx0" brushRef="#br0" timeOffset="126583.445">14695 3730 11074 0 0,'0'0'1698'0'0,"0"0"-607"0"0,0 0-398 0 0,0 0 1 0 0,0 0 166 0 0,0 0 178 0 0,0 0 57 0 0,0 0-47 0 0,0 0-108 0 0,0 0-159 0 0,0 0-143 0 0,0 0-107 0 0,0 0-58 0 0,0 23-39 0 0,3 138 612 0 0,-15 24 75 0 0,-18-36-1135 0 0,30-145-117 0 0,3 38-1869 0 0,5-34-2074 0 0,7-5-3669 0 0,-11-3-3246 0 0</inkml:trace>
  <inkml:trace contextRef="#ctx0" brushRef="#br0" timeOffset="127154.388">15464 3546 10634 0 0,'0'0'1949'0'0,"0"0"-681"0"0,0 0-359 0 0,0 0 64 0 0,0 0 166 0 0,0 0 65 0 0,0 0-88 0 0,0 0-197 0 0,0 0-211 0 0,-25 34-160 0 0,-79 106-125 0 0,56-52 178 0 0,39-64-473 0 0,1 0 0 0 0,2 0 0 0 0,0 0-1 0 0,2 1 1 0 0,0 0 0 0 0,2 0 0 0 0,1 0-1 0 0,1 0 1 0 0,1 0-128 0 0,1-18 31 0 0,-1 0-1 0 0,1-1 1 0 0,1 0-1 0 0,0 1 1 0 0,0-1 0 0 0,0 0-1 0 0,0 0 1 0 0,1 0-1 0 0,0-1 1 0 0,0 0 0 0 0,1 1-1 0 0,-1-1 1 0 0,1-1-1 0 0,0 1 1 0 0,0-1 0 0 0,1 0-1 0 0,0 0 1 0 0,-1 0-1 0 0,1-1 1 0 0,0 0 0 0 0,1 0-1 0 0,-1 0 1 0 0,0-1-1 0 0,1 0 1 0 0,0 0 0 0 0,-1-1-1 0 0,1 0 1 0 0,0 0-1 0 0,0-1 1 0 0,-1 1 0 0 0,1-1-1 0 0,0-1 1 0 0,0 1-1 0 0,0-1 1 0 0,-1-1 0 0 0,7-1-31 0 0,-7 1 34 0 0,0-1 0 0 0,1 0 1 0 0,-1 0-1 0 0,-1-1 1 0 0,1 0-1 0 0,0 0 1 0 0,-1 0-1 0 0,0 0 0 0 0,0-1 1 0 0,0 0-1 0 0,-1 0 1 0 0,1-1-1 0 0,-1 1 1 0 0,-1-1-1 0 0,1 0 0 0 0,-1 0 1 0 0,0 0-1 0 0,0 0 1 0 0,-1 0-1 0 0,1-1 1 0 0,-1 1-1 0 0,-1-1 1 0 0,1 0-1 0 0,-1 1 0 0 0,-1-1 1 0 0,1 0-1 0 0,-1 0 1 0 0,0 0-1 0 0,-1 1 1 0 0,1-1-1 0 0,-1 0 0 0 0,-1 0 1 0 0,0-3-35 0 0,0 5-17 0 0,-1 0 0 0 0,1 1-1 0 0,-1-1 1 0 0,0 1 0 0 0,1 0 0 0 0,-2 0 0 0 0,1 0 0 0 0,0 0-1 0 0,-1 1 1 0 0,0-1 0 0 0,0 1 0 0 0,0 0 0 0 0,0 0 0 0 0,-1 0-1 0 0,1 1 1 0 0,-1-1 0 0 0,1 1 0 0 0,-1 0 0 0 0,0 0 0 0 0,0 1 0 0 0,0 0-1 0 0,0 0 1 0 0,0 0 0 0 0,0 0 0 0 0,0 1 0 0 0,-1-1 17 0 0,-7 1-92 0 0,1 0 0 0 0,-1 0 0 0 0,0 1 0 0 0,1 0 1 0 0,-1 1-1 0 0,1 1 0 0 0,0 0 0 0 0,0 1 0 0 0,0 0 1 0 0,-3 2 91 0 0,-76 47-1537 0 0,39-8-6190 0 0,40-33-3431 0 0</inkml:trace>
  <inkml:trace contextRef="#ctx0" brushRef="#br0" timeOffset="129649.78">16145 3465 1000 0 0,'0'0'1399'0'0,"0"0"45"0"0,0 0 249 0 0,0 0 245 0 0,0 0 57 0 0,0 0-130 0 0,0 0-290 0 0,0 0-344 0 0,0 0-282 0 0,0 0-203 0 0,0 0-109 0 0,0 0-72 0 0,0 0-41 0 0,8 0 1032 0 0,-23 120 2532 0 0,-41 54-3000 0 0,13-46-761 0 0,11-28-200 0 0,20 0 61 0 0,48-63-96 0 0,25-33 472 0 0,72-30 567 0 0,-84 5-818 0 0,-45 18-217 0 0,-5-9-3065 0 0,-2 8 2161 0 0,-7-6-6968 0 0,8 9 4505 0 0,-2-3-8196 0 0</inkml:trace>
  <inkml:trace contextRef="#ctx0" brushRef="#br0" timeOffset="130053.349">15770 3793 8290 0 0,'0'0'4066'0'0,"0"0"-2188"0"0,0 0-965 0 0,0 0-50 0 0,0 0 164 0 0,0 0 165 0 0,0 0 6 0 0,0 0-161 0 0,0 0-167 0 0,0 0-143 0 0,0 0-138 0 0,32-7-117 0 0,99-20-110 0 0,-14 6 267 0 0,-28 8-1333 0 0,-70 11-3237 0 0,0 2-3735 0 0,-10 0-4116 0 0</inkml:trace>
  <inkml:trace contextRef="#ctx0" brushRef="#br0" timeOffset="130446.589">16609 3727 11450 0 0,'0'0'1574'0'0,"0"0"-516"0"0,0 0-67 0 0,0 0 174 0 0,0 0 101 0 0,0 0-79 0 0,0 0-266 0 0,0 0-297 0 0,0 0-153 0 0,0 0-20 0 0,0 0 44 0 0,0 0 51 0 0,7 1 41 0 0,146-2 2522 0 0,-122-5-3227 0 0,15-4-43 0 0,-23-3-8366 0 0,-21 12-3369 0 0</inkml:trace>
  <inkml:trace contextRef="#ctx0" brushRef="#br0" timeOffset="135555.319">17233 3215 6561 0 0,'0'0'2214'0'0,"0"0"-716"0"0,0 0-290 0 0,0 0 62 0 0,0 0 167 0 0,0 0 30 0 0,0 0-209 0 0,0 0-269 0 0,0 0-295 0 0,0 0-234 0 0,0 0-132 0 0,11-2 188 0 0,-1 41 1474 0 0,-2 70-435 0 0,-9-96-1492 0 0,0 0 1 0 0,1 0-1 0 0,1 0 0 0 0,0-1 0 0 0,1 1 0 0 0,0 0 0 0 0,1 0 0 0 0,4 10-63 0 0,-6-18 39 0 0,0 0-1 0 0,1 0 1 0 0,0 0-1 0 0,0 0 0 0 0,0 0 1 0 0,1-1-1 0 0,0 1 1 0 0,0 0-1 0 0,0-1 0 0 0,0 0 1 0 0,1 0-1 0 0,-1 0 1 0 0,1 0-1 0 0,0-1 0 0 0,0 1 1 0 0,1-1-1 0 0,-1 0 0 0 0,0 0 1 0 0,1-1-1 0 0,0 0 1 0 0,0 1-1 0 0,0-1 0 0 0,0-1 1 0 0,0 1-1 0 0,0-1 1 0 0,0 0-1 0 0,1 0 0 0 0,3 0-38 0 0,100-16 1157 0 0,-49-7-841 0 0,-56 0-880 0 0,-4 4-3686 0 0,0 14 714 0 0,0 0-2967 0 0,0 1-4958 0 0</inkml:trace>
  <inkml:trace contextRef="#ctx0" brushRef="#br0" timeOffset="136054.895">17657 3108 6577 0 0,'0'0'3142'0'0,"0"0"-1403"0"0,0 0-634 0 0,0 0 12 0 0,0 0 161 0 0,0 0 127 0 0,0 0-48 0 0,0 0-237 0 0,0 0-294 0 0,0 0-252 0 0,0 0-167 0 0,0 0-76 0 0,-3 3 9 0 0,-1 3-96 0 0,0 1 1 0 0,0-1 0 0 0,0 1-1 0 0,1 0 1 0 0,0 0-1 0 0,1 1 1 0 0,0-1-1 0 0,0 1 1 0 0,0-1-1 0 0,1 1 1 0 0,0 0 0 0 0,1-1-1 0 0,-1 1 1 0 0,2 7-245 0 0,-5 25 523 0 0,-19 229 1306 0 0,-10-16-1360 0 0,14-55-283 0 0,10-173-165 0 0,9-27-5497 0 0,4-2 2270 0 0,-2 1-1691 0 0,1 3-6541 0 0</inkml:trace>
  <inkml:trace contextRef="#ctx0" brushRef="#br0" timeOffset="136471.945">17835 3775 17500 0 0,'0'0'1517'0'0,"0"0"-614"0"0,0 0-241 0 0,0 0 63 0 0,0 0 117 0 0,0 0 34 0 0,0 0-107 0 0,0 0-190 0 0,0 0-179 0 0,0 0-105 0 0,0 0-62 0 0,0 0-45 0 0,0 0-25 0 0,-1 11-15 0 0,-7 76 554 0 0,8-86-650 0 0,0-1-18 0 0,0 0-8 0 0,0 0-5 0 0,0 0-10 0 0,0 0-1 0 0,29-30 26 0 0,19-35-112 0 0,-48 64 83 0 0,0 1 1 0 0,0 0-20 0 0,0 0 8 0 0,-22 30 56 0 0,17-23-126 0 0,2-3-1946 0 0,2-7-2806 0 0,1-2-3592 0 0,0 2-2911 0 0</inkml:trace>
  <inkml:trace contextRef="#ctx0" brushRef="#br0" timeOffset="137200.08">18599 3322 8226 0 0,'0'0'2844'0'0,"0"0"-1357"0"0,0 0-532 0 0,0 0 127 0 0,0 0 222 0 0,0 0 144 0 0,0 0-77 0 0,0 0-217 0 0,0 0-254 0 0,0 0-202 0 0,0 0-153 0 0,0 0-120 0 0,-8-9-51 0 0,-29-26-42 0 0,33 32-262 0 0,1 1 0 0 0,-1-1 1 0 0,0 1-1 0 0,0 0 0 0 0,-1 0 1 0 0,1 0-1 0 0,0 0 0 0 0,-1 1 0 0 0,1 0 1 0 0,-1 0-1 0 0,1 0 0 0 0,-1 0 0 0 0,0 1 1 0 0,1 0-1 0 0,-1 0 0 0 0,-3 0-70 0 0,2 0 43 0 0,-11 0 25 0 0,0 1-1 0 0,1 1 1 0 0,-1 0 0 0 0,0 1 0 0 0,1 0 0 0 0,0 2-1 0 0,0 0 1 0 0,0 1 0 0 0,0 0 0 0 0,1 1 0 0 0,0 1-1 0 0,0 0 1 0 0,1 2 0 0 0,0-1 0 0 0,1 1 0 0 0,0 1-1 0 0,1 1 1 0 0,-6 6-68 0 0,13-11 3 0 0,0 0 0 0 0,1 1 0 0 0,-1-1 0 0 0,2 1 1 0 0,-1 1-1 0 0,1-1 0 0 0,0 0 0 0 0,1 1 0 0 0,-1-1 0 0 0,2 1 0 0 0,-1 0 0 0 0,2 0 0 0 0,-1 0 0 0 0,1-1 0 0 0,0 1 0 0 0,1 5-3 0 0,0-10 8 0 0,0 0 1 0 0,1 0-1 0 0,-1-1 0 0 0,1 1 0 0 0,-1 0 0 0 0,1-1 0 0 0,0 0 0 0 0,1 1 0 0 0,-1-1 0 0 0,1 0 0 0 0,-1 0 0 0 0,1 0 0 0 0,0 0 0 0 0,0-1 0 0 0,0 1 0 0 0,0-1 0 0 0,0 0 0 0 0,1 0 0 0 0,-1 0 0 0 0,1 0 0 0 0,0-1 0 0 0,-1 1 0 0 0,1-1 0 0 0,0 0 0 0 0,0 0 0 0 0,0 0 0 0 0,0-1 0 0 0,0 1-8 0 0,114-2 552 0 0,-98-6-476 0 0,-1 0 1 0 0,0-2 0 0 0,0 0 0 0 0,0-1-1 0 0,-2-1 1 0 0,1-1 0 0 0,-1-1 0 0 0,-1 0 0 0 0,0-1-1 0 0,-1 0 1 0 0,-1-2 0 0 0,0 1 0 0 0,-1-2-1 0 0,-1 0 1 0 0,0 0 0 0 0,6-14-77 0 0,60-93 163 0 0,-109 223 209 0 0,9 7-171 0 0,5 2 1 0 0,4-1 0 0 0,5 2 0 0 0,4 58-202 0 0,-2-105-146 0 0,-2-72-4027 0 0,6 6-3094 0 0,2 3-4866 0 0</inkml:trace>
  <inkml:trace contextRef="#ctx0" brushRef="#br0" timeOffset="139438.21">19356 3152 8034 0 0,'0'0'1711'0'0,"0"0"-568"0"0,0 0-44 0 0,0 0 252 0 0,0 0 237 0 0,0 0 15 0 0,0 0-231 0 0,0 0-345 0 0,0 0-300 0 0,0 0-182 0 0,0 0-83 0 0,0 0-43 0 0,2-2-29 0 0,8-5-27 0 0,-7 5-22 0 0,-3 2-25 0 0,-14 162 3117 0 0,-9-89-3241 0 0,-3-1-1 0 0,-4-2 1 0 0,-3-1-1 0 0,-2-1 1 0 0,-25 33-192 0 0,1 5 38 0 0,58-104-37 0 0,0-1-1 0 0,0 0 0 0 0,1 1 1 0 0,-1-1-1 0 0,0 1 0 0 0,0-1 0 0 0,1 1 1 0 0,-1-1-1 0 0,1 1 0 0 0,-1 0 1 0 0,1-1-1 0 0,-1 1 0 0 0,1 0 1 0 0,0-1-1 0 0,0 1 0 0 0,0 0 0 0 0,0-1 1 0 0,0 1-1 0 0,1 0 0 0 0,-1-1 1 0 0,0 1-1 0 0,1 0 0 0 0,-1-1 1 0 0,1 1-1 0 0,0 0 0 0 0,-1-1 0 0 0,1 1 1 0 0,0-1-1 0 0,0 0 0 0 0,0 1 1 0 0,0-1-1 0 0,0 0 0 0 0,0 1 1 0 0,0-1-1 0 0,1 0 0 0 0,0 1 0 0 0,79 8 267 0 0,89-20 156 0 0,-126 2-317 0 0,-34-30-3913 0 0,-7 9-3387 0 0,-3 22 1673 0 0,0 0-5676 0 0</inkml:trace>
  <inkml:trace contextRef="#ctx0" brushRef="#br0" timeOffset="139777.377">18855 3594 10530 0 0,'0'0'3274'0'0,"0"0"-1779"0"0,0 0-743 0 0,0 0 87 0 0,0 0 240 0 0,0 0 124 0 0,0 0-37 0 0,0 0-146 0 0,31-7-172 0 0,100-20-141 0 0,141-9 1413 0 0,-242 33-2522 0 0,17 0 701 0 0,-31 2-3879 0 0,0 1-3510 0 0,-14 0-4417 0 0</inkml:trace>
  <inkml:trace contextRef="#ctx0" brushRef="#br0" timeOffset="140271.346">19573 3060 12683 0 0,'0'0'1567'0'0,"0"0"-560"0"0,0 0-153 0 0,0 0 116 0 0,0 0 70 0 0,0 0-66 0 0,0 0-197 0 0,0 0-207 0 0,0 0-150 0 0,0 0-57 0 0,0 0-30 0 0,0 0-26 0 0,0 0 5 0 0,24-7-16 0 0,76-23-17 0 0,-6 18 690 0 0,-67 13-680 0 0,-25-1-270 0 0,0 0 0 0 0,-1 0-1 0 0,1 0 1 0 0,0 0-1 0 0,0 1 1 0 0,0-1-1 0 0,-1 0 1 0 0,1 1-1 0 0,0-1 1 0 0,0 1-1 0 0,-1 0 1 0 0,1-1-1 0 0,0 1 1 0 0,-1 0-1 0 0,1 0 1 0 0,-1 0-1 0 0,1 0 1 0 0,-1 1-1 0 0,0-1 1 0 0,1 0-1 0 0,-1 0 1 0 0,0 1-1 0 0,0-1 1 0 0,0 1 0 0 0,0-1-1 0 0,0 1 1 0 0,0-1-1 0 0,0 1 1 0 0,-1 0-1 0 0,1 0 1 0 0,0-1-1 0 0,-1 1 1 0 0,0 0-1 0 0,1 0 1 0 0,-1-1-1 0 0,0 1 1 0 0,0 0-1 0 0,0 0 1 0 0,0 0-1 0 0,0-1 1 0 0,0 1-1 0 0,-1 0 1 0 0,1 0-1 0 0,-1 1-18 0 0,-29 78 532 0 0,24-72-499 0 0,0 0-1 0 0,0 0 0 0 0,1 1 0 0 0,0 0 0 0 0,1 0 0 0 0,0 0 0 0 0,1 0 0 0 0,0 1 0 0 0,0 0 0 0 0,1-1 1 0 0,0 1-1 0 0,1 0 0 0 0,1 0 0 0 0,-1 3-32 0 0,4-11 41 0 0,-1 1 1 0 0,1-1 0 0 0,0 0-1 0 0,0 0 1 0 0,0-1 0 0 0,0 1-1 0 0,1 0 1 0 0,-1-1 0 0 0,1 0-1 0 0,-1 0 1 0 0,1 0 0 0 0,0 0-1 0 0,0-1 1 0 0,0 1-1 0 0,0-1 1 0 0,0 0 0 0 0,0 0-1 0 0,0-1 1 0 0,0 1 0 0 0,0-1-1 0 0,0 0 1 0 0,0 0 0 0 0,1 0-1 0 0,-1 0 1 0 0,0-1-1 0 0,0 0 1 0 0,0 0 0 0 0,2 0-42 0 0,12 0 97 0 0,63-13-35 0 0,-59 10-1370 0 0,-9 4-5744 0 0,-9 0-4815 0 0</inkml:trace>
  <inkml:trace contextRef="#ctx0" brushRef="#br0" timeOffset="146562.539">20451 3314 0 0 0,'0'0'548'0'0,"0"0"963"0"0,0 0 327 0 0,0 0 73 0 0,0 0-44 0 0,0 0-116 0 0,0 0-120 0 0,20-6-176 0 0,58-19-168 0 0,-43 11 548 0 0,-20 11 4249 0 0,-30 11-4160 0 0,-201 62-1198 0 0,117-29-607 0 0,97-38-120 0 0,0-1 1 0 0,1 1 0 0 0,-1 0 0 0 0,1 0 0 0 0,0 0-1 0 0,0 0 1 0 0,0 0 0 0 0,0 0 0 0 0,0 0 0 0 0,1 1-1 0 0,-1-1 1 0 0,1 0 0 0 0,0 0 0 0 0,0 0 0 0 0,0 1-1 0 0,1-1 1 0 0,-1 0 0 0 0,1 0 0 0 0,-1 0 0 0 0,1 1 0 0 0,2 0 8 0 0,0 0 1 0 0,-1 0 0 0 0,1-1 0 0 0,1 1 0 0 0,-1-1 0 0 0,1 0 0 0 0,-1 0 0 0 0,1 0 0 0 0,0 0 0 0 0,0 0 0 0 0,0-1 0 0 0,0 0 0 0 0,1 0 0 0 0,-1 0 0 0 0,0 0 0 0 0,1-1-1 0 0,0 0 1 0 0,-1 0 0 0 0,1 0 0 0 0,2 0-9 0 0,218 14 619 0 0,-192-7-507 0 0,-43 13 254 0 0,-220 101 8 0 0,198-103-373 0 0,18-11 0 0 0,-1 0-1 0 0,2 1 0 0 0,-1 1 0 0 0,1 0 0 0 0,1 0 0 0 0,0 2 1 0 0,1-1-1 0 0,0 1 0 0 0,-7 11 0 0 0,16-20 5 0 0,1 0 0 0 0,0 1 0 0 0,0-1 1 0 0,0 1-1 0 0,0-1 0 0 0,1 1 0 0 0,-1-1 0 0 0,1 1 0 0 0,0 0 0 0 0,0-1 1 0 0,0 1-1 0 0,1-1 0 0 0,-1 1 0 0 0,1-1 0 0 0,0 1 0 0 0,0-1 1 0 0,0 1-1 0 0,0-1 0 0 0,0 0 0 0 0,1 1 0 0 0,0-1 0 0 0,0 0 0 0 0,0 0 1 0 0,0 0-1 0 0,0 0 0 0 0,0-1 0 0 0,1 1 0 0 0,-1-1 0 0 0,1 1 0 0 0,0-1 1 0 0,0 0-1 0 0,0 0 0 0 0,0 0 0 0 0,0 0 0 0 0,0-1 0 0 0,1 1 1 0 0,-1-1-1 0 0,0 0 0 0 0,1 0 0 0 0,-1 0 0 0 0,1 0 0 0 0,-1 0 0 0 0,1-1 1 0 0,0 0-1 0 0,-1 0 0 0 0,1 0 0 0 0,-1 0 0 0 0,1 0 0 0 0,-1-1 1 0 0,1 0-1 0 0,0 0-5 0 0,108-6 234 0 0,-109 6-366 0 0,1-1 1 0 0,-1 0-1 0 0,0 0 0 0 0,1 0 0 0 0,-1 0 0 0 0,0 0 0 0 0,0 0 0 0 0,-1-1 0 0 0,1 0 0 0 0,0 1 0 0 0,-1-1 0 0 0,1 0 0 0 0,-1 0 0 0 0,0-1 1 0 0,0 1-1 0 0,-1 0 0 0 0,1-1 0 0 0,0 0 132 0 0,5-19-4137 0 0,-2-2-4011 0 0,-4 16-3265 0 0</inkml:trace>
  <inkml:trace contextRef="#ctx0" brushRef="#br0" timeOffset="147128.257">20387 2924 9058 0 0,'0'0'2456'0'0,"0"0"-1157"0"0,0 0-664 0 0,0 0-44 0 0,0 0 196 0 0,0 0 240 0 0,0 0 110 0 0,0 0-15 0 0,0 0-78 0 0,0 0-133 0 0,0 0-148 0 0,0 0-131 0 0,0 0-93 0 0,1 21-67 0 0,7 135 836 0 0,-41 555 1547 0 0,32-671-2821 0 0,-1-1 0 0 0,-3 1 0 0 0,-1-1 0 0 0,-1 0 0 0 0,-3 0-1 0 0,-1-1 1 0 0,-2 0 0 0 0,-1 0-34 0 0,-30 78 161 0 0,37-75-130 0 0,7-41-63 0 0,-3-18-4671 0 0,3 8-1237 0 0,0 5-5395 0 0</inkml:trace>
  <inkml:trace contextRef="#ctx0" brushRef="#br0" timeOffset="147856.949">21123 3226 5681 0 0,'0'0'3508'0'0,"0"0"-1723"0"0,0 0-912 0 0,0 0-29 0 0,0 0 299 0 0,0 0 326 0 0,0 0 120 0 0,0 0-132 0 0,0 0-298 0 0,0 0-316 0 0,0 0-231 0 0,0 0-150 0 0,13 1 1338 0 0,-16 20-1350 0 0,-1 0-1 0 0,0 1 1 0 0,-2-1 0 0 0,-1-1 0 0 0,0 1 0 0 0,-1-1-1 0 0,-2 0 1 0 0,-8 14-450 0 0,15-28 63 0 0,-171 303 581 0 0,107-175-616 0 0,52-100-131 0 0,17-77-7293 0 0,0 21-783 0 0,-2 14-2837 0 0</inkml:trace>
  <inkml:trace contextRef="#ctx0" brushRef="#br0" timeOffset="148280.697">20845 3255 5129 0 0,'0'0'3341'0'0,"0"0"-1274"0"0,0 0-701 0 0,0 0-18 0 0,0 0 208 0 0,0 0 174 0 0,0 0-60 0 0,0 0-289 0 0,0 0-373 0 0,0 0-350 0 0,0 0-213 0 0,0 0-143 0 0,0 0-72 0 0,1-3 573 0 0,74 122 2522 0 0,20 42-1859 0 0,-76-111-1298 0 0,-3 1 0 0 0,-1 1 1 0 0,-3 1-1 0 0,-2 1-168 0 0,8 2 35 0 0,-15-48 730 0 0,0-7-3305 0 0,3-12-11723 0 0,-5 9 2592 0 0</inkml:trace>
  <inkml:trace contextRef="#ctx0" brushRef="#br0" timeOffset="148713.547">21432 3388 14371 0 0,'0'0'1319'0'0,"0"0"-512"0"0,0 0-71 0 0,0 0 188 0 0,0 0 186 0 0,0 0 57 0 0,0 0-172 0 0,0 0-267 0 0,0 0-236 0 0,0 0-164 0 0,0 0-76 0 0,0 0-15 0 0,0 0-7 0 0,29-4 1294 0 0,178 1 384 0 0,-141-12-2236 0 0,-66 14-1286 0 0,-8-2-9172 0 0,5 3-725 0 0</inkml:trace>
  <inkml:trace contextRef="#ctx0" brushRef="#br0" timeOffset="149007.4">21374 3642 9498 0 0,'0'0'1479'0'0,"0"0"-468"0"0,0 0-3 0 0,0 0 247 0 0,0 0 171 0 0,0 0-33 0 0,0 0-198 0 0,0 0-237 0 0,0 0-177 0 0,0 0-102 0 0,0 0-55 0 0,0 0-10 0 0,0 0 7 0 0,6 4-23 0 0,73 21 1485 0 0,65-31-392 0 0,-101 2-1605 0 0,-1 1-1613 0 0,-15-3-6709 0 0,-22 3-3816 0 0</inkml:trace>
  <inkml:trace contextRef="#ctx0" brushRef="#br0" timeOffset="166966.841">11630 5372 0 0 0,'0'0'1099'0'0,"0"0"552"0"0,0 0 99 0 0,0 0-143 0 0,0 0-135 0 0,0 0-93 0 0,0 0-75 0 0,0 0-68 0 0,2-6-58 0 0,10-31 1899 0 0,-12 36-2246 0 0,-18-17 3741 0 0,-29 10-3087 0 0,38 8-1421 0 0,0 1 0 0 0,0-1 1 0 0,0 2-1 0 0,0-1 0 0 0,1 1 0 0 0,-1 0 1 0 0,1 1-1 0 0,-1 0 0 0 0,1 0 0 0 0,0 1 1 0 0,0 0-1 0 0,0 0 0 0 0,1 1 0 0 0,-1 0 1 0 0,1 0-1 0 0,0 1 0 0 0,-3 3-64 0 0,-5 3 65 0 0,1 1 0 0 0,1 0 0 0 0,0 1 0 0 0,1 0 0 0 0,0 0 0 0 0,1 2 0 0 0,1-1 0 0 0,0 2 1 0 0,-2 6-66 0 0,5-6 58 0 0,0 0-1 0 0,2 1 1 0 0,0-1 0 0 0,1 1 0 0 0,0 0 0 0 0,2 1 0 0 0,0-1 0 0 0,1 3-58 0 0,0-16 27 0 0,1 0 0 0 0,1 0 1 0 0,-1-1-1 0 0,1 1 0 0 0,-1 0 0 0 0,1-1 0 0 0,0 1 0 0 0,1 0 0 0 0,-1-1 0 0 0,1 1 0 0 0,0-1 0 0 0,0 0 0 0 0,1 0 0 0 0,-1 1 0 0 0,1-1 0 0 0,0-1 0 0 0,0 1 0 0 0,0 0 0 0 0,0-1 0 0 0,1 0 0 0 0,-1 0 0 0 0,1 0 0 0 0,0 0 0 0 0,0 0 0 0 0,0-1 0 0 0,1 1 1 0 0,-1-1-1 0 0,0-1 0 0 0,1 1 0 0 0,-1 0 0 0 0,1-1 0 0 0,0 0 0 0 0,1 0-27 0 0,4 1 63 0 0,1-1 0 0 0,-1-1 1 0 0,1 1-1 0 0,-1-2 0 0 0,1 0 1 0 0,-1 0-1 0 0,1 0 0 0 0,-1-2 0 0 0,0 1 1 0 0,0-1-1 0 0,0-1 0 0 0,0 0 1 0 0,0 0-1 0 0,-1-1 0 0 0,0 0 0 0 0,0 0 1 0 0,0-1-1 0 0,0-1 0 0 0,-1 1 1 0 0,0-1-1 0 0,-1-1 0 0 0,0 1 0 0 0,5-7-63 0 0,2-3 28 0 0,0-2 0 0 0,-1 1-1 0 0,-1-2 1 0 0,-1 0 0 0 0,0 0-1 0 0,-2-1 1 0 0,0 0 0 0 0,-2-1 0 0 0,0 1-1 0 0,1-13-27 0 0,-7 31 2 0 0,2-10 10 0 0,0-1-1 0 0,-1 1 1 0 0,0-1 0 0 0,-1 1-1 0 0,0-1 1 0 0,-1 1 0 0 0,-1-1-1 0 0,0 1 1 0 0,-1-3-12 0 0,2 16-2 0 0,-1 0 0 0 0,1 1 0 0 0,0-1 0 0 0,0 0 0 0 0,0 0-1 0 0,-1 0 1 0 0,1 0 0 0 0,0 1 0 0 0,0-1 0 0 0,-1 0 0 0 0,1 0 0 0 0,0 0 0 0 0,-1 0 0 0 0,1 0 0 0 0,0 0 0 0 0,0 0 0 0 0,-1 0 0 0 0,1 0 0 0 0,0 0-1 0 0,-1 0 1 0 0,1 0 0 0 0,0 0 0 0 0,0 0 0 0 0,-1 0 0 0 0,1 0 0 0 0,0 0 0 0 0,0 0 0 0 0,-1 0 0 0 0,1 0 0 0 0,0 0 0 0 0,-1 0 0 0 0,1-1 0 0 0,0 1-1 0 0,0 0 1 0 0,0 0 0 0 0,-1 0 0 0 0,1 0 0 0 0,0-1 0 0 0,0 1 0 0 0,-1 0 0 0 0,1 0 0 0 0,0-1 0 0 0,0 1 0 0 0,0 0 2 0 0,-4 30-52 0 0,4-22 69 0 0,0 3-6 0 0,0-1-1 0 0,0 0 1 0 0,1 1 0 0 0,0-1 0 0 0,0 0 0 0 0,1 0 0 0 0,1 0 0 0 0,0 0 0 0 0,0 0 0 0 0,2 2-11 0 0,1 1 10 0 0,1 1 0 0 0,0-2 0 0 0,1 1 0 0 0,0-1 0 0 0,1 0 0 0 0,1 0 1 0 0,0-1-1 0 0,0-1 0 0 0,1 0 0 0 0,0 0 0 0 0,1-1 0 0 0,0 0 1 0 0,5 2-11 0 0,11-2-236 0 0,-1-37-4655 0 0,-15-1 45 0 0,1-3-5554 0 0,-7 23 3144 0 0</inkml:trace>
  <inkml:trace contextRef="#ctx0" brushRef="#br0" timeOffset="167361.965">12029 5203 1312 0 0,'0'0'2720'0'0,"0"0"-265"0"0,0 0-235 0 0,0 0-217 0 0,0 0-177 0 0,0 0-179 0 0,0 0-239 0 0,0 0-207 0 0,0 0-120 0 0,0 0-38 0 0,0 0-51 0 0,0 0-85 0 0,0 0-92 0 0,14 5-118 0 0,43 19-80 0 0,-30 16 239 0 0,-23-28-619 0 0,11 33 79 0 0,-2 1 0 0 0,-2 0-1 0 0,-2 1 1 0 0,-2 0 0 0 0,-2 1-1 0 0,-2-1 1 0 0,-2 16-316 0 0,-1-54-72 0 0,0-1 0 0 0,-1 1 0 0 0,0-1 0 0 0,0 1 0 0 0,-1-1 0 0 0,0 0 0 0 0,0 1 0 0 0,-1-1 0 0 0,0 0 0 0 0,0-1 0 0 0,-1 1 0 0 0,0 0 0 0 0,-1-1 1 0 0,0 0-1 0 0,0 0 0 0 0,0 0 0 0 0,-1-1 0 0 0,1 0 0 0 0,-2 0 0 0 0,1 0 0 0 0,-1-1 0 0 0,0 0 0 0 0,0 0 0 0 0,-5 2 72 0 0,-41 14-4011 0 0,29-12-3343 0 0,11-5-4065 0 0</inkml:trace>
  <inkml:trace contextRef="#ctx0" brushRef="#br0" timeOffset="167741.822">11352 5063 152 0 0,'0'0'1664'0'0,"0"0"-171"0"0,0 0 72 0 0,0 0 229 0 0,0 0 244 0 0,0 0 141 0 0,0 0-135 0 0,0 0-283 0 0,0 0-334 0 0,0 0-310 0 0,0 0-216 0 0,0 0-165 0 0,-32 33-89 0 0,-96 106-41 0 0,89-75-10 0 0,31-17-51 0 0,2 1 0 0 0,3-1-1 0 0,1 1 1 0 0,2 0 0 0 0,3 8-545 0 0,0-35 41 0 0,1 1 1 0 0,0-1 0 0 0,2 0-1 0 0,0-1 1 0 0,1 1-1 0 0,2-1 1 0 0,0 0 0 0 0,1-1-1 0 0,0 0 1 0 0,2-1 0 0 0,0 0-1 0 0,1-1 1 0 0,1 0-1 0 0,8 6-41 0 0,-14-15-118 0 0,1-1 0 0 0,0-1-1 0 0,0 1 1 0 0,0-2 0 0 0,1 1-1 0 0,0-1 1 0 0,0-1-1 0 0,0 0 1 0 0,1 0 0 0 0,0-1-1 0 0,-1 0 1 0 0,1-1 0 0 0,11 1 118 0 0,13 1-3868 0 0,-1-3-3371 0 0,-20-1-4142 0 0</inkml:trace>
  <inkml:trace contextRef="#ctx0" brushRef="#br0" timeOffset="170714.606">12955 5023 1328 0 0,'0'0'2219'0'0,"0"0"-314"0"0,0 0-203 0 0,0 0 33 0 0,0 0 38 0 0,0 0-48 0 0,0 0-237 0 0,0 0-386 0 0,0 0-337 0 0,0 0-177 0 0,0 0-26 0 0,0 9 36 0 0,0 390 4459 0 0,-18-259-4667 0 0,16-131-398 0 0,1-1-1 0 0,-1 1 1 0 0,0-1 0 0 0,-1 0-1 0 0,0 0 1 0 0,-1 0 0 0 0,1 0 0 0 0,-1 0-1 0 0,-1-1 1 0 0,0 1 0 0 0,0-1-1 0 0,0-1 1 0 0,-1 1 0 0 0,-2 1 8 0 0,5-47-17057 0 0,5 31 11293 0 0</inkml:trace>
  <inkml:trace contextRef="#ctx0" brushRef="#br0" timeOffset="171027.422">12795 5107 3569 0 0,'0'0'2604'0'0,"0"0"-1159"0"0,0 0-568 0 0,0 0 198 0 0,0 0 389 0 0,0 0 259 0 0,0 0-25 0 0,0 0-270 0 0,0 0-307 0 0,0 0-201 0 0,0 0-112 0 0,0 0-91 0 0,0 0-62 0 0,26-13-37 0 0,83-40-54 0 0,38 2 1146 0 0,-100 40-1582 0 0,1 1 1 0 0,1 3 0 0 0,-1 2 0 0 0,1 2 0 0 0,10 2-129 0 0,-70 23-2758 0 0,-12-6-4205 0 0,15-11 1709 0 0,2 0-3411 0 0</inkml:trace>
  <inkml:trace contextRef="#ctx0" brushRef="#br0" timeOffset="171420.332">12808 5431 4177 0 0,'0'0'2910'0'0,"0"0"-1220"0"0,0 0-484 0 0,0 0 136 0 0,0 0 216 0 0,0 0 33 0 0,0 0-199 0 0,0 0-232 0 0,0 0-154 0 0,0 0-78 0 0,0 0-45 0 0,0 0-95 0 0,19 0-110 0 0,61-4-65 0 0,18-14 817 0 0,65-14-459 0 0,-111 31-2002 0 0,-50 10-4145 0 0,-2-7 1311 0 0,0 2-7345 0 0</inkml:trace>
  <inkml:trace contextRef="#ctx0" brushRef="#br0" timeOffset="171708.77">13520 5487 14467 0 0,'0'0'874'0'0,"0"0"-382"0"0,0 0-190 0 0,0 0 143 0 0,0 0 180 0 0,0 0 91 0 0,0 0-72 0 0,0 0-224 0 0,0 0-176 0 0,-11 31-130 0 0,-33 98-80 0 0,33-83-115 0 0,11-42-467 0 0,0 7 330 0 0,4-8-7996 0 0,-2-3-2102 0 0</inkml:trace>
  <inkml:trace contextRef="#ctx0" brushRef="#br0" timeOffset="171709.77">13480 5078 14115 0 0,'0'0'1136'0'0,"0"0"-632"0"0,0 0-344 0 0,0 0-72 0 0,0 0-64 0 0,0 0-296 0 0,0 0-136 0 0,0 0-104 0 0,0 0-152 0 0,0 0-168 0 0,0 0-1057 0 0,0 0-2808 0 0,0 0-2056 0 0</inkml:trace>
  <inkml:trace contextRef="#ctx0" brushRef="#br0" timeOffset="172136.035">13688 5674 12291 0 0,'0'0'2019'0'0,"0"0"-718"0"0,0 0-244 0 0,0 0 63 0 0,0 0-29 0 0,0 0-139 0 0,0 0-252 0 0,0 0-261 0 0,0 0-128 0 0,0 0-37 0 0,0 0-16 0 0,0 0-37 0 0,0 0-24 0 0,8-19-35 0 0,27-59-54 0 0,-32 68-89 0 0,1 0 0 0 0,1 0 1 0 0,0 1-1 0 0,0-1 0 0 0,0 1 1 0 0,1 0-1 0 0,1 1 1 0 0,0-1-1 0 0,0 2 0 0 0,6-7-19 0 0,-12 13-13 0 0,0 0 0 0 0,0-1-1 0 0,0 1 1 0 0,1 0 0 0 0,-1 0-1 0 0,0 0 1 0 0,1 0 0 0 0,-1 0 0 0 0,0 0-1 0 0,1 0 1 0 0,0 1 0 0 0,-1-1-1 0 0,1 0 1 0 0,-1 1 0 0 0,1-1 0 0 0,0 1-1 0 0,-1-1 1 0 0,1 1 0 0 0,0 0-1 0 0,-1 0 1 0 0,1 0 0 0 0,0 0-1 0 0,-1 0 1 0 0,1 0 0 0 0,0 1 0 0 0,0-1-1 0 0,-1 0 1 0 0,1 1 0 0 0,-1-1-1 0 0,1 1 1 0 0,0 0 0 0 0,-1-1 0 0 0,1 1-1 0 0,-1 0 1 0 0,0 0 0 0 0,1 0-1 0 0,-1 0 1 0 0,0 0 0 0 0,1 0-1 0 0,-1 1 1 0 0,0-1 0 0 0,0 0 0 0 0,0 1-1 0 0,0-1 1 0 0,0 1 0 0 0,0-1-1 0 0,-1 1 1 0 0,1-1 0 0 0,0 1 0 0 0,-1-1-1 0 0,1 1 1 0 0,-1 0 0 0 0,0-1-1 0 0,1 1 1 0 0,-1 0 0 0 0,0-1 0 0 0,0 1-1 0 0,0 0 1 0 0,0 0 0 0 0,0 0 13 0 0,41 67 461 0 0,-39-68-382 0 0,0-1 1 0 0,0 1-1 0 0,0-1 0 0 0,0 0 0 0 0,0 1 1 0 0,0-1-1 0 0,0 0 0 0 0,0 0 0 0 0,0 0 1 0 0,0-1-1 0 0,0 1 0 0 0,0 0 0 0 0,0-1 1 0 0,0 0-1 0 0,0 1 0 0 0,0-1 0 0 0,-1 0 1 0 0,1 0-1 0 0,0 0 0 0 0,0 0 0 0 0,-1 0 1 0 0,1 0-1 0 0,0 0 0 0 0,-1-1 0 0 0,1 1 1 0 0,-1-1-1 0 0,0 1 0 0 0,2-2-79 0 0,3-4 87 0 0,0 0-1 0 0,-1-1 0 0 0,0 1 1 0 0,0-1-1 0 0,-1 0 0 0 0,1-1 1 0 0,-2 1-1 0 0,1-1 0 0 0,-1 1 0 0 0,-1-1 1 0 0,2-6-87 0 0,3 1-1482 0 0,-3 10-1799 0 0,1 3-4104 0 0,-3 1-4242 0 0</inkml:trace>
  <inkml:trace contextRef="#ctx0" brushRef="#br0" timeOffset="173235.525">14373 5354 7794 0 0,'0'0'3164'0'0,"0"0"-1275"0"0,0 0-616 0 0,0 0-132 0 0,0 0-99 0 0,0 0-151 0 0,0 0-172 0 0,0 0-215 0 0,0 0-130 0 0,0 0-76 0 0,0 0-31 0 0,0 0-41 0 0,-22 15-42 0 0,-65 50-46 0 0,54-24-18 0 0,32-34-97 0 0,-1-2 10 0 0,1-1 0 0 0,0 0-1 0 0,1 1 1 0 0,-1-1 0 0 0,1 0 0 0 0,-1 1 0 0 0,1-1 0 0 0,1 1-1 0 0,-1-1 1 0 0,1 1 0 0 0,-1-1 0 0 0,1 0 0 0 0,1 0 0 0 0,-1 1 0 0 0,1-1-1 0 0,-1 0 1 0 0,1 0 0 0 0,0 0 0 0 0,0 0 0 0 0,1-1 0 0 0,-1 1-1 0 0,1 0 1 0 0,0-1 0 0 0,0 0 0 0 0,0 0 0 0 0,0 0 0 0 0,1 0-1 0 0,-1 0 1 0 0,1-1 0 0 0,0 1 0 0 0,0-1 0 0 0,0 0 0 0 0,0 0-1 0 0,0 0 1 0 0,0-1 0 0 0,0 0 0 0 0,1 1 0 0 0,-1-2 0 0 0,0 1-1 0 0,1 0 1 0 0,-1-1 0 0 0,1 0 0 0 0,-1 0 0 0 0,0 0 0 0 0,2-1-33 0 0,2 1 122 0 0,0-1-1 0 0,-1 0 1 0 0,1 0 0 0 0,-1 0 0 0 0,1-1 0 0 0,-1-1 0 0 0,0 1 0 0 0,1-1 0 0 0,-2 0 0 0 0,1-1 0 0 0,0 0 0 0 0,-1 0-1 0 0,1 0 1 0 0,-1-1 0 0 0,0 0 0 0 0,-1 0 0 0 0,6-6-122 0 0,105-147 1373 0 0,-84 106-1224 0 0,-16 29-184 0 0,0-1 0 0 0,-2-1 0 0 0,0 0 0 0 0,-2-1 0 0 0,-1 0 0 0 0,-1-1 0 0 0,-1 0 0 0 0,-2 0 0 0 0,0-1 1 0 0,-2 0-1 0 0,0-12 35 0 0,-4 24-106 0 0,-1 1 0 0 0,-1 0 0 0 0,0-1 0 0 0,-1 1 1 0 0,-1 0-1 0 0,0 0 0 0 0,-1 1 0 0 0,-1-1 0 0 0,-1-1 106 0 0,4 10-30 0 0,-1 1 0 0 0,1 0 0 0 0,-1 0 0 0 0,0 0 0 0 0,0 0 0 0 0,-1 1 0 0 0,0 0 0 0 0,0-1 0 0 0,0 1 0 0 0,0 0 0 0 0,0 1 0 0 0,-1-1 0 0 0,1 1 0 0 0,-1 0 0 0 0,0 0 0 0 0,0 0 0 0 0,-1 1 0 0 0,1 0 0 0 0,0 0 0 0 0,-1 0 0 0 0,1 1 0 0 0,-1-1 0 0 0,0 1 0 0 0,1 1 0 0 0,-4-1 30 0 0,-1 1-10 0 0,0 0 0 0 0,1 1 1 0 0,-1 0-1 0 0,1 1 1 0 0,-1 0-1 0 0,1 0 0 0 0,0 1 1 0 0,0 0-1 0 0,0 0 0 0 0,0 1 1 0 0,1 1-1 0 0,-1-1 1 0 0,1 1-1 0 0,0 1 0 0 0,0 0 1 0 0,1 0-1 0 0,0 0 0 0 0,0 1 1 0 0,-4 4 9 0 0,1 1 45 0 0,1 1-1 0 0,0 0 1 0 0,1 1 0 0 0,0-1-1 0 0,1 1 1 0 0,1 1 0 0 0,0-1 0 0 0,1 1-1 0 0,1 0 1 0 0,0 0 0 0 0,1 1-1 0 0,0-1 1 0 0,1 1 0 0 0,1 0 0 0 0,1-1-1 0 0,0 1 1 0 0,1 0 0 0 0,1-1-1 0 0,3 15-44 0 0,2-10 126 0 0,1 0-1 0 0,2-1 0 0 0,0 0 1 0 0,0-1-1 0 0,2 0 1 0 0,0-1-1 0 0,1 0 0 0 0,1-1 1 0 0,0 0-1 0 0,1-2 0 0 0,1 1 1 0 0,1-2-1 0 0,6 5-125 0 0,33 25 514 0 0,3-2 0 0 0,1-3 0 0 0,44 21-514 0 0,-33-16 61 0 0,-66-40 106 0 0,1 0-1097 0 0,-5-2-3479 0 0,0 0-3448 0 0,-1-4-4077 0 0</inkml:trace>
  <inkml:trace contextRef="#ctx0" brushRef="#br0" timeOffset="175641.588">15569 4990 4521 0 0,'0'0'3147'0'0,"0"0"-627"0"0,0 0-535 0 0,0 0-195 0 0,0 0-96 0 0,0 0-105 0 0,0 0-239 0 0,0 0-280 0 0,0 0-264 0 0,0 0-246 0 0,0 0-175 0 0,-1-3-123 0 0,-5-7-80 0 0,4 8-50 0 0,2 13 280 0 0,31 92 1500 0 0,-17-23-1447 0 0,-3 0 1 0 0,-3 0-1 0 0,-5 1 0 0 0,-5 72-465 0 0,1-50-267 0 0,37-100-2295 0 0,-2-33-2689 0 0,-21 15-1818 0 0,-5 10-3704 0 0</inkml:trace>
  <inkml:trace contextRef="#ctx0" brushRef="#br0" timeOffset="176263.445">15971 5078 8090 0 0,'0'0'2166'0'0,"0"0"-924"0"0,0 0-541 0 0,0 0-89 0 0,0 0 203 0 0,0 0 275 0 0,0 0 121 0 0,0 0-26 0 0,0 0-153 0 0,0 0-200 0 0,0 0-158 0 0,0 0-80 0 0,0 0-51 0 0,8 19-40 0 0,28 61-2 0 0,17 20 1030 0 0,40 116-46 0 0,-75-146-1261 0 0,-2 12-18 0 0,-3-90 1329 0 0,27-92-1048 0 0,43-174-311 0 0,-38 148-881 0 0,-44 126 509 0 0,4-10-1293 0 0,-4 6-2461 0 0,-1 0-4330 0 0,0 3-3215 0 0</inkml:trace>
  <inkml:trace contextRef="#ctx0" brushRef="#br0" timeOffset="176729.126">15936 4783 7778 0 0,'0'0'2145'0'0,"0"0"-438"0"0,0 0-61 0 0,0 0 139 0 0,0 0 7 0 0,0 0-188 0 0,0 0-374 0 0,0 0-422 0 0,0 0-288 0 0,0 0-182 0 0,0 0-120 0 0,0 0-59 0 0,0 0-14 0 0,2 1 33 0 0,33 6 505 0 0,0-1 1 0 0,1-1-1 0 0,0-3 0 0 0,0-1 1 0 0,10-1-684 0 0,80 4 477 0 0,-23 7-385 0 0,-115-15 1467 0 0,-99-91-1212 0 0,53 30-353 0 0,34 16-1803 0 0,24 49 762 0 0,7 0-10414 0 0,-3 0-473 0 0</inkml:trace>
  <inkml:trace contextRef="#ctx0" brushRef="#br0" timeOffset="177304.638">16786 4890 1552 0 0,'0'0'2389'0'0,"0"0"-303"0"0,0 0-43 0 0,0 0 127 0 0,0 0 55 0 0,0 0-130 0 0,0 0-261 0 0,0 0-354 0 0,0 0-299 0 0,0 0-233 0 0,0 0-195 0 0,0 0-142 0 0,0 0-93 0 0,0-5-86 0 0,-1-17-64 0 0,-2 97 1606 0 0,-13 440 17 0 0,14-386-2433 0 0,2-129 261 0 0,0 0-35 0 0,0 0-64 0 0,0 0-111 0 0,0 0-149 0 0,0 0-192 0 0,2-7-10588 0 0,1 3-28 0 0</inkml:trace>
  <inkml:trace contextRef="#ctx0" brushRef="#br0" timeOffset="179818.944">17491 5247 0 0 0,'0'0'1362'0'0,"0"0"202"0"0,0 0 191 0 0,0 0 19 0 0,0 0-103 0 0,0 0-164 0 0,0 0-180 0 0,0 0-120 0 0,9-5-70 0 0,27-14-19 0 0,-28 14 6 0 0,-8 5-10 0 0,0 0-49 0 0,0 0-86 0 0,0 0-109 0 0,0 0-96 0 0,0 0-96 0 0,-113 15 1852 0 0,-18 62-2372 0 0,126-73-161 0 0,1 0-1 0 0,-1 0 1 0 0,1 0-1 0 0,0 1 1 0 0,0 0-1 0 0,0-1 1 0 0,0 2-1 0 0,1-1 1 0 0,0 0-1 0 0,0 0 1 0 0,0 1 0 0 0,1 0-1 0 0,0-1 1 0 0,0 1-1 0 0,0 0 1 0 0,1 0-1 0 0,0 0 1 0 0,0 0-1 0 0,0 1 1 0 0,1-1-1 0 0,0 0 1 0 0,0 0-1 0 0,1 3 4 0 0,0-6 4 0 0,0 0-1 0 0,0 0 0 0 0,1 0 1 0 0,-1 0-1 0 0,0 0 0 0 0,1-1 1 0 0,0 1-1 0 0,0-1 0 0 0,0 1 0 0 0,0-1 1 0 0,0 0-1 0 0,0 0 0 0 0,1 0 1 0 0,-1 0-1 0 0,1 0 0 0 0,-1 0 1 0 0,1-1-1 0 0,0 1 0 0 0,-1-1 1 0 0,1 1-1 0 0,0-1 0 0 0,0 0 1 0 0,0-1-1 0 0,0 1 0 0 0,0 0 0 0 0,0-1 1 0 0,0 1-1 0 0,1-1 0 0 0,-1 0 1 0 0,0 0-4 0 0,92-16 286 0 0,72-102-97 0 0,-167 117-201 0 0,1 0-1 0 0,0 0 1 0 0,0 0 0 0 0,0-1-1 0 0,0 1 1 0 0,0 0-1 0 0,0 0 1 0 0,0 0-1 0 0,1 1 1 0 0,-1-1 0 0 0,0 0-1 0 0,0 0 1 0 0,1 1-1 0 0,-1-1 1 0 0,0 0 0 0 0,1 1-1 0 0,-1-1 1 0 0,1 1-1 0 0,-1 0 1 0 0,1 0-1 0 0,-1-1 1 0 0,0 1 0 0 0,1 0-1 0 0,-1 0 1 0 0,1 0-1 0 0,-1 1 1 0 0,1-1 0 0 0,-1 0-1 0 0,1 0 1 0 0,-1 1-1 0 0,1-1 1 0 0,-1 1 0 0 0,0-1-1 0 0,1 1 1 0 0,-1 0-1 0 0,0 0 1 0 0,0-1-1 0 0,1 1 1 0 0,-1 0 0 0 0,0 0-1 0 0,0 0 1 0 0,0 0-1 0 0,0 0 1 0 0,0 1 0 0 0,0-1-1 0 0,0 0 1 0 0,-1 0-1 0 0,1 0 1 0 0,0 1-1 0 0,-1-1 1 0 0,1 1 0 0 0,0 0 12 0 0,0 3-3 0 0,1-1 0 0 0,-1 0 1 0 0,1 0-1 0 0,0-1 1 0 0,0 1-1 0 0,0 0 0 0 0,0 0 1 0 0,1-1-1 0 0,0 0 1 0 0,0 1-1 0 0,0-1 0 0 0,0 0 1 0 0,0 0-1 0 0,0-1 0 0 0,1 1 1 0 0,-1-1-1 0 0,1 0 1 0 0,0 1-1 0 0,0-2 0 0 0,0 1 1 0 0,0 0-1 0 0,0-1 1 0 0,0 0-1 0 0,0 0 0 0 0,0 0 1 0 0,1 0-1 0 0,0-1 3 0 0,10-4 61 0 0,0 0 1 0 0,0-1-1 0 0,-1-1 1 0 0,0-1-1 0 0,0 0 1 0 0,-1 0-1 0 0,1-2 0 0 0,-2 1 1 0 0,1-2-1 0 0,-1 0 1 0 0,-1 0-1 0 0,0-1 0 0 0,0 0 1 0 0,-1-1-1 0 0,-1 0 1 0 0,0-1-1 0 0,0 0 1 0 0,-2 0-1 0 0,5-10-61 0 0,13-25 71 0 0,-2-1 0 0 0,-2-2 0 0 0,-3 0 1 0 0,-1-1-1 0 0,-3 0 0 0 0,-2-1 0 0 0,-3-1 0 0 0,-1-14-71 0 0,8-167 40 0 0,-15 234-32 0 0,-1 0 0 0 0,0 0-1 0 0,0 1 1 0 0,0-1 0 0 0,0 0-1 0 0,0 0 1 0 0,0 1 0 0 0,0-1 0 0 0,0 0-1 0 0,0 0 1 0 0,0 1 0 0 0,0-1-1 0 0,0 0 1 0 0,-1 1 0 0 0,1-1-1 0 0,0 0 1 0 0,0 0 0 0 0,-1 1-1 0 0,1-1 1 0 0,-1 1 0 0 0,1-1-1 0 0,0 0 1 0 0,-1 1 0 0 0,1-1-1 0 0,-1 1 1 0 0,0-1 0 0 0,1 1 0 0 0,-1-1-1 0 0,1 1 1 0 0,-1-1 0 0 0,0 1-1 0 0,1 0 1 0 0,-1-1 0 0 0,0 1-1 0 0,1 0 1 0 0,-1 0 0 0 0,0-1-1 0 0,1 1 1 0 0,-1 0 0 0 0,0 0-1 0 0,0 0 1 0 0,0 0-8 0 0,-12 34-176 0 0,6-7 203 0 0,2-1 0 0 0,1 1 0 0 0,1 0 0 0 0,1 0 0 0 0,1 20-27 0 0,0 22 207 0 0,3 1 0 0 0,3-1 0 0 0,13 67-207 0 0,48 177 226 0 0,-46-224-196 0 0,-71-171-4376 0 0,40 59 2441 0 0,-4-6-2203 0 0,4 9-2656 0 0,4 8-2541 0 0</inkml:trace>
  <inkml:trace contextRef="#ctx0" brushRef="#br0" timeOffset="180185.627">17780 5008 3929 0 0,'0'0'2359'0'0,"0"0"-219"0"0,0 0-139 0 0,0 0-55 0 0,0 0-78 0 0,0 0-176 0 0,0 0-358 0 0,0 0-351 0 0,0 0-198 0 0,0 0-58 0 0,0 0-13 0 0,0 0-38 0 0,0 0-64 0 0,22-3-75 0 0,155-19 837 0 0,-145 20-1506 0 0,202-6 1942 0 0,-156 11-4026 0 0,-2 4-3621 0 0,-63-4-5696 0 0</inkml:trace>
  <inkml:trace contextRef="#ctx0" brushRef="#br0" timeOffset="180758.619">19242 4780 6569 0 0,'0'0'3245'0'0,"0"0"-1222"0"0,0 0-739 0 0,0 0-62 0 0,0 0 124 0 0,0 0 23 0 0,0 0-146 0 0,0 0-281 0 0,0 0-302 0 0,0 0-217 0 0,0 0-113 0 0,0 0-76 0 0,0 0-2 0 0,7 10 396 0 0,-2 3-303 0 0,0 0-1 0 0,-1 1 1 0 0,0-1 0 0 0,-1 1-1 0 0,-1 0 1 0 0,0 0 0 0 0,-1 0-1 0 0,0 0 1 0 0,-1 0 0 0 0,-1 0-1 0 0,-2 13-324 0 0,-2 12 167 0 0,-3 0 0 0 0,-1 0 0 0 0,-2-1 0 0 0,-2 0 0 0 0,-1-1 0 0 0,-14 26-167 0 0,21-49 16 0 0,-49 123 89 0 0,55-135-102 0 0,0-1 0 0 0,1 1-1 0 0,-1 0 1 0 0,1-1 0 0 0,-1 1 0 0 0,1 0-1 0 0,-1 0 1 0 0,1-1 0 0 0,0 1 0 0 0,0 0-1 0 0,0 0 1 0 0,0-1 0 0 0,0 1-1 0 0,1 0 1 0 0,-1 0 0 0 0,0-1 0 0 0,1 1-1 0 0,-1 0 1 0 0,1-1 0 0 0,0 1 0 0 0,-1 0-1 0 0,1-1 1 0 0,0 1 0 0 0,0-1-1 0 0,0 1 1 0 0,0-1 0 0 0,0 0 0 0 0,1 1-1 0 0,-1-1 1 0 0,0 0 0 0 0,0 0 0 0 0,1 0-1 0 0,-1 0 1 0 0,1 0 0 0 0,-1 0-1 0 0,1 0 1 0 0,0 0 0 0 0,-1-1 0 0 0,1 1-1 0 0,-1-1 1 0 0,1 1 0 0 0,0-1 0 0 0,0 0-1 0 0,-1 1 1 0 0,1-1-3 0 0,143-8 946 0 0,-22-17-586 0 0,-123 25-416 0 0,1 0 0 0 0,0 0 0 0 0,0 0 0 0 0,0 0 1 0 0,0 0-1 0 0,0 0 0 0 0,-1 0 0 0 0,1 0 0 0 0,0 0 0 0 0,0-1 1 0 0,0 1-1 0 0,0 0 0 0 0,-1-1 0 0 0,1 1 0 0 0,0 0 0 0 0,0-1 1 0 0,-1 1-1 0 0,1-1 0 0 0,0 1 0 0 0,-1-1 0 0 0,1 1 1 0 0,0-1-1 0 0,-1 0 0 0 0,1 1 0 0 0,-1-1 0 0 0,1 0 0 0 0,-1 1 1 0 0,1-1-1 0 0,-1 0 0 0 0,1 0 0 0 0,-1 1 0 0 0,0-1 1 0 0,0 0-1 0 0,1 0 0 0 0,-1 0 0 0 0,0 1 0 0 0,0-1 0 0 0,0 0 1 0 0,0 0-1 0 0,0 0 0 0 0,0 0 0 0 0,0 0 0 0 0,0 0 1 0 0,0 1-1 0 0,0-1 0 0 0,0 0 0 0 0,-1 0 0 0 0,1 0 0 0 0,0 1 1 0 0,-1-1-1 0 0,1 0 0 0 0,-1 0 0 0 0,1 1 0 0 0,0-1 0 0 0,-1 0 56 0 0,-7-16-4811 0 0,-1 4-3959 0 0,5 8-2391 0 0</inkml:trace>
  <inkml:trace contextRef="#ctx0" brushRef="#br0" timeOffset="181074.294">18899 5133 12611 0 0,'0'0'1315'0'0,"0"0"-597"0"0,0 0-89 0 0,0 0 261 0 0,0 0 265 0 0,0 0 112 0 0,0 0-68 0 0,0 0-217 0 0,0 0-179 0 0,0 0-98 0 0,0 0-95 0 0,36-2-66 0 0,114-9-55 0 0,126-17 922 0 0,-224 23-1383 0 0,1 1-1822 0 0,-18 3-10068 0 0,-29 1 162 0 0</inkml:trace>
  <inkml:trace contextRef="#ctx0" brushRef="#br0" timeOffset="181388.781">19746 5085 10106 0 0,'0'0'4929'0'0,"0"0"-3072"0"0,0 0-1101 0 0,0 0 43 0 0,0 0 163 0 0,0 0 128 0 0,0 0-82 0 0,0 0-206 0 0,0 0-163 0 0,0 0-139 0 0,0 0-92 0 0,0 0-69 0 0,25-3-42 0 0,79-12-78 0 0,18 10 821 0 0,-85 5-2750 0 0,3-3-4927 0 0,-40 4 1185 0 0,0 2-5444 0 0</inkml:trace>
  <inkml:trace contextRef="#ctx0" brushRef="#br0" timeOffset="181670.987">19774 5233 3649 0 0,'0'0'2446'0'0,"0"0"-1233"0"0,0 0-263 0 0,0 0 269 0 0,0 0 132 0 0,0 0-28 0 0,0 0-115 0 0,0 0-149 0 0,0 0-124 0 0,0 0-153 0 0,0 0-163 0 0,36 1-152 0 0,115 2-136 0 0,-62-15-2 0 0,-74 8-697 0 0,62-16 314 0 0,-28 4-7620 0 0,-39 12-2111 0 0</inkml:trace>
  <inkml:trace contextRef="#ctx0" brushRef="#br0" timeOffset="182009.223">20582 4710 8682 0 0,'0'0'2006'0'0,"0"0"-447"0"0,0 0-31 0 0,0 0 163 0 0,0 0 33 0 0,0 0-171 0 0,0 0-344 0 0,0 0-370 0 0,0 0-236 0 0,0 0-126 0 0,0 0-78 0 0,0 0-51 0 0,0 0-54 0 0,0 0-41 0 0,0 22 869 0 0,-15 52 50 0 0,-5 47-352 0 0,-40 177-81 0 0,27-106-711 0 0,29-149-342 0 0,3-24-2984 0 0,1-19 945 0 0,0 0-3213 0 0,0 0-6076 0 0</inkml:trace>
  <inkml:trace contextRef="#ctx0" brushRef="#br0" timeOffset="182683.683">21057 5063 1680 0 0,'0'0'1557'0'0,"0"0"-250"0"0,0 0 70 0 0,0 0 272 0 0,0 0 279 0 0,0 0 46 0 0,0 0-229 0 0,0 0-348 0 0,0 0-269 0 0,0 0-140 0 0,0 0-62 0 0,0 0-37 0 0,0 0-65 0 0,-1-5-98 0 0,-5-17-85 0 0,-33 12 2549 0 0,33 10-2996 0 0,-3 1-136 0 0,-1 1 0 0 0,1-1 1 0 0,-1 2-1 0 0,1-1 0 0 0,0 1 0 0 0,0 1 0 0 0,0-1 1 0 0,0 2-1 0 0,1-1 0 0 0,-1 1 0 0 0,1 0 1 0 0,0 1-1 0 0,1 0 0 0 0,0 0 0 0 0,-4 4-58 0 0,8-6 1 0 0,1 1 1 0 0,-1-1-1 0 0,1 1 0 0 0,0 0 0 0 0,0-1 0 0 0,1 1 0 0 0,0 0 1 0 0,-1 0-1 0 0,1 0 0 0 0,1 0 0 0 0,-1 0 0 0 0,1 0 0 0 0,0 1 0 0 0,0-1 1 0 0,1 5-2 0 0,-1-1-14 0 0,1-4 14 0 0,1-1 0 0 0,-1 0 0 0 0,1 1 0 0 0,0-1 0 0 0,0 0 0 0 0,0 0 0 0 0,0 0 0 0 0,1 0 0 0 0,0 0 0 0 0,0-1 0 0 0,0 1 0 0 0,0-1 0 0 0,0 0-1 0 0,1 0 1 0 0,1 1 0 0 0,17 19 19 0 0,1 5-16 0 0,-19-25 9 0 0,-1 0 0 0 0,1 1 1 0 0,-1 0-1 0 0,0-1 0 0 0,0 1 1 0 0,-1 0-1 0 0,1 1 0 0 0,-1-1 1 0 0,0 0-1 0 0,0 1 1 0 0,0-1-1 0 0,0 1 0 0 0,-1 0 1 0 0,0-1-1 0 0,0 1 0 0 0,0 0 1 0 0,-1 0-1 0 0,0 1-12 0 0,-1 0 52 0 0,-1-1 0 0 0,0 1 0 0 0,-1-1 0 0 0,1 0 0 0 0,-1 0 0 0 0,0 0 0 0 0,0 0 0 0 0,-1-1 0 0 0,1 1 0 0 0,-1-1 0 0 0,0 0 0 0 0,0 0 0 0 0,-1 0 0 0 0,1 0 0 0 0,-1-1 0 0 0,0 0 0 0 0,0 0 0 0 0,0 0-1 0 0,0 0 1 0 0,0-1 0 0 0,-1 0 0 0 0,1 0 0 0 0,-1 0 0 0 0,1-1 0 0 0,-1 0 0 0 0,0 0 0 0 0,1-1 0 0 0,-1 1 0 0 0,0-1 0 0 0,0 0 0 0 0,1-1 0 0 0,-3 1-52 0 0,1 0-395 0 0,-45-7 624 0 0,38-3-2764 0 0,2-7-3588 0 0,11 14-5571 0 0</inkml:trace>
  <inkml:trace contextRef="#ctx0" brushRef="#br0" timeOffset="186074.617">10864 6315 672 0 0,'0'0'754'0'0,"0"0"-386"0"0,0 0-51 0 0,0 0 313 0 0,0 0 236 0 0,0 0 139 0 0,0 0 62 0 0,0 0 5 0 0,0 0 16 0 0,0 0-21 0 0,26-9-75 0 0,84-26-73 0 0,64-6 2160 0 0,302-33 790 0 0,-291 50-3041 0 0,329-29 369 0 0,-162 27-236 0 0,-133 1-362 0 0,30-5-147 0 0,21 1-92 0 0,38 3-76 0 0,228-40 295 0 0,1 33-79 0 0,-332 25-360 0 0,-118 4-98 0 0,107-5 392 0 0,160-29-434 0 0,4-13 312 0 0,-180 33-33 0 0,155 6-279 0 0,-102 1 23 0 0,-3-8 13 0 0,-61 11-34 0 0,39 2 10 0 0,4-5-26 0 0,30 4 10 0 0,363-1 22 0 0,583 8 125 0 0,-756 7-138 0 0,270 0 42 0 0,-156-3-7 0 0,-478 10-89 0 0,-70-9-2329 0 0,-6-5-7914 0 0,6 3-1581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3046 310 4241 0 0,'0'0'2611'0'0,"0"0"-308"0"0,0 0-62 0 0,0 0 38 0 0,0 0-39 0 0,0 0-273 0 0,0 0-444 0 0,0 0-410 0 0,0 0-284 0 0,0 0-167 0 0,0 0-114 0 0,0 0-75 0 0,0 0-121 0 0,-20 11 494 0 0,67-44 90 0 0,-31 19-578 0 0,-22 17 91 0 0,-36 39-1966 0 0,34-33-2955 0 0,2 1-3985 0 0,4-9-3068 0 0</inkml:trace>
  <inkml:trace contextRef="#ctx0" brushRef="#br0" timeOffset="412.603">3068 571 5289 0 0,'0'0'2907'0'0,"0"0"-1116"0"0,0 0-248 0 0,0 0 254 0 0,0 0 183 0 0,0 0-101 0 0,0 0-389 0 0,0 0-435 0 0,0 0-256 0 0,0 0-94 0 0,0 0-57 0 0,0 0-62 0 0,0 0-85 0 0,5 15 837 0 0,-34 36-579 0 0,56-52-455 0 0,3-16 488 0 0,-62 43-380 0 0,7-4-421 0 0,25-22-91 0 0,0 0-36 0 0,0 0-54 0 0,0 0-23 0 0,13-1-1083 0 0,-4-6-389 0 0,-2 1-2845 0 0,-3 5-7261 0 0</inkml:trace>
  <inkml:trace contextRef="#ctx0" brushRef="#br0" timeOffset="-1980.618">849 63 3409 0 0,'0'0'1744'0'0,"0"0"-386"0"0,0 0-199 0 0,0 0 112 0 0,0 0 193 0 0,0 0 132 0 0,0 0-47 0 0,0 0-201 0 0,0 0-251 0 0,0 0-267 0 0,0 0-221 0 0,-14 4 497 0 0,-31 80 498 0 0,4 2 1 0 0,-28 87-1605 0 0,-5 10 396 0 0,-56 111-187 0 0,126-283 18 0 0,71-150 10 0 0,191-442-207 0 0,-199 403 50 0 0,-85 318 592 0 0,34 59-362 0 0,57 84-183 0 0,-58-262-131 0 0,-5-12 2 0 0,0 0 1 0 0,1-1 0 0 0,0 0 0 0 0,0 1 0 0 0,1-1-1 0 0,0-1 1 0 0,0 1 0 0 0,1 0 0 0 0,0-1 0 0 0,1 0-1 0 0,-1 0 1 0 0,1-1 0 0 0,1 0 0 0 0,0 2 1 0 0,-5-8 24 0 0,0 1 0 0 0,0-1 0 0 0,0 1 1 0 0,0-1-1 0 0,1 0 0 0 0,-1 0 0 0 0,0 0 1 0 0,0 0-1 0 0,0 0 0 0 0,0 0 0 0 0,0-1 1 0 0,0 1-1 0 0,0-1 0 0 0,0 1 0 0 0,0-1 0 0 0,0 0 1 0 0,-1 0-1 0 0,1 1 0 0 0,0-2 0 0 0,0 1 1 0 0,-1 0-1 0 0,1 0 0 0 0,0 0 0 0 0,-1-1-24 0 0,15-17 157 0 0,-2 0-1 0 0,-1-2 0 0 0,0 1 1 0 0,-1-2-1 0 0,-2 0 0 0 0,0 0 1 0 0,7-23-157 0 0,-7 18 62 0 0,12-26-18 0 0,-3-1 0 0 0,-2-1 0 0 0,-2-1 0 0 0,-3 0 0 0 0,-3 0 0 0 0,-2-1 0 0 0,0-52-44 0 0,-7 109-86 0 0,0 0 0 0 0,-1 0 0 0 0,1 1 1 0 0,0-1-1 0 0,-1 0 0 0 0,1 0 0 0 0,0 0 1 0 0,-1 0-1 0 0,1 0 0 0 0,0 0 0 0 0,0 0 1 0 0,-1 0-1 0 0,1-1 0 0 0,0 1 0 0 0,-1 0 0 0 0,1 0 1 0 0,0 0-1 0 0,0 0 0 0 0,-1 0 0 0 0,1 0 1 0 0,0 0-1 0 0,-1-1 0 0 0,1 1 0 0 0,0 0 1 0 0,0 0-1 0 0,0 0 0 0 0,-1-1 0 0 0,1 1 1 0 0,0 0-1 0 0,0 0 0 0 0,0-1 0 0 0,-1 1 1 0 0,1 0-1 0 0,0 0 0 0 0,0-1 0 0 0,0 1 1 0 0,0 0-1 0 0,0 0 0 0 0,0-1 0 0 0,0 1 1 0 0,0 0-1 0 0,0-1 0 0 0,0 1 86 0 0,-1 5-666 0 0,0 8-1367 0 0,1-3-2197 0 0,0 1-5854 0 0</inkml:trace>
  <inkml:trace contextRef="#ctx0" brushRef="#br0" timeOffset="-1613.238">1413 394 10410 0 0,'0'0'1737'0'0,"0"0"-404"0"0,0 0-165 0 0,0 0-10 0 0,0 0-82 0 0,0 0-192 0 0,0 0-253 0 0,0 0-225 0 0,0 0-153 0 0,0 0-81 0 0,-12 33-48 0 0,-33 101-24 0 0,43-132-94 0 0,1 0 0 0 0,0 0 0 0 0,0 1 0 0 0,0-1 0 0 0,0 0 0 0 0,0 1 0 0 0,1-1 0 0 0,-1 1 1 0 0,1-1-1 0 0,-1 1 0 0 0,1-1 0 0 0,0 1 0 0 0,0-1 0 0 0,0 1 0 0 0,1-1 0 0 0,-1 1 0 0 0,0-1 0 0 0,1 1 0 0 0,0-1 0 0 0,0 1 0 0 0,-1-1 0 0 0,1 1 0 0 0,0-1 0 0 0,1 1-6 0 0,3 5 37 0 0,-2-3 46 0 0,0 0 0 0 0,0 1 1 0 0,0-2-1 0 0,1 1 1 0 0,0 0-1 0 0,0-1 1 0 0,0 0-1 0 0,0 1 1 0 0,1-2-1 0 0,-1 1 0 0 0,1 0 1 0 0,0-1-1 0 0,0 0 1 0 0,0 0-1 0 0,1-1 1 0 0,-1 1-1 0 0,1-1 1 0 0,-1 0-1 0 0,1-1 1 0 0,0 1-1 0 0,0-1 0 0 0,-1 0 1 0 0,1-1-1 0 0,0 0 1 0 0,0 1-1 0 0,0-2 1 0 0,0 1-1 0 0,0-1 1 0 0,0 0-1 0 0,0 0 0 0 0,-1 0 1 0 0,1-1-1 0 0,0 0 1 0 0,-1 0-1 0 0,0-1 1 0 0,1 1-1 0 0,-1-1 1 0 0,0 0-1 0 0,0-1 1 0 0,0 1-1 0 0,-1-1 0 0 0,1 0 1 0 0,-1 0-1 0 0,0 0 1 0 0,0-1-1 0 0,0 1 1 0 0,2-6-84 0 0,-1 0 73 0 0,0-1 1 0 0,-1 1-1 0 0,0-1 1 0 0,-1 0-1 0 0,0 0 1 0 0,-1 0-1 0 0,0 0 1 0 0,0-1-1 0 0,-2 1 1 0 0,1 0-1 0 0,-1-1 1 0 0,-1 1-1 0 0,0-1 1 0 0,-1 1-1 0 0,-1-6-73 0 0,2 11-81 0 0,-1 0 0 0 0,1 0 0 0 0,-1 0 0 0 0,0 0 0 0 0,-1 0 0 0 0,1 0 0 0 0,-1 1 0 0 0,0-1 1 0 0,0 1-1 0 0,-1 0 0 0 0,0 0 0 0 0,0 0 0 0 0,0 0 0 0 0,0 1 0 0 0,-1 0 0 0 0,0 0 0 0 0,0 0 0 0 0,0 0 0 0 0,0 1 0 0 0,-1 0 0 0 0,1 0 0 0 0,-1 0 0 0 0,1 1 0 0 0,-1-1 0 0 0,0 2 0 0 0,0-1 0 0 0,0 0 0 0 0,-5 1 81 0 0,-19 3-2977 0 0,12 6-3829 0 0,11 0-4474 0 0</inkml:trace>
  <inkml:trace contextRef="#ctx0" brushRef="#br0" timeOffset="-1301.126">1936 41 10962 0 0,'0'0'2326'0'0,"0"0"-477"0"0,0 0-305 0 0,0 0-54 0 0,0 0-131 0 0,0 0-231 0 0,0 0-352 0 0,0 0-284 0 0,0 0-103 0 0,0 0 24 0 0,0 0 45 0 0,0 0-7 0 0,0 0-50 0 0,2 20-75 0 0,16 123 383 0 0,30 198 209 0 0,-35-161-2238 0 0,-13-179 838 0 0,0-1-273 0 0,-11-11-5078 0 0,7 7-930 0 0,2 0-4075 0 0</inkml:trace>
  <inkml:trace contextRef="#ctx0" brushRef="#br0" timeOffset="-1015.695">1724 394 7834 0 0,'0'0'1561'0'0,"0"0"-648"0"0,0 0-17 0 0,0 0 371 0 0,0 0 190 0 0,0 0-14 0 0,0 0-157 0 0,0 0-178 0 0,0 0-212 0 0,0 0-192 0 0,35 1-177 0 0,111 1-157 0 0,28-1-53 0 0,-87 16-2819 0 0,-60-3-2731 0 0,-5 4-5500 0 0,-16-12 8622 0 0</inkml:trace>
  <inkml:trace contextRef="#ctx0" brushRef="#br0" timeOffset="-370.447">2265 527 0 0 0,'0'0'1436'0'0,"0"0"699"0"0,0 0 201 0 0,0 0-79 0 0,0 0-176 0 0,0 0-247 0 0,0 0-230 0 0,0 0-224 0 0,0 0-166 0 0,0 0-110 0 0,0 0-112 0 0,0 0-60 0 0,31 7-70 0 0,97 21-110 0 0,-126-26-715 0 0,0-2 0 0 0,0 1 0 0 0,0 0 0 0 0,0 0 1 0 0,0-1-1 0 0,-1 1 0 0 0,1-1 0 0 0,0 1 0 0 0,0-1 0 0 0,1 0 0 0 0,-1 0 0 0 0,0 0 0 0 0,0 0 0 0 0,0 0 0 0 0,0 0 1 0 0,0-1-1 0 0,0 1 0 0 0,0-1 0 0 0,0 1 0 0 0,0-1 0 0 0,-1 0 0 0 0,1 0 0 0 0,0 0 0 0 0,0 0 0 0 0,0 0 0 0 0,-1 0 0 0 0,2-1-37 0 0,2-3 211 0 0,2-1-110 0 0,0 0 0 0 0,-1 0-1 0 0,1 0 1 0 0,-1-1-1 0 0,-1 1 1 0 0,1-2-1 0 0,-1 1 1 0 0,-1 0 0 0 0,1-1-1 0 0,-1 0 1 0 0,-1 0-1 0 0,1 0 1 0 0,-1-1-1 0 0,-1 1 1 0 0,0-1 0 0 0,0 0-1 0 0,0 1 1 0 0,-1-1-1 0 0,-1 0 1 0 0,1 0 0 0 0,-1 0-1 0 0,-1 0 1 0 0,0 0-1 0 0,-1-6-100 0 0,1 11-17 0 0,-1 0 1 0 0,0 0-1 0 0,1 0 0 0 0,-1 0 0 0 0,0 0 1 0 0,-1 0-1 0 0,1 1 0 0 0,-1-1 0 0 0,0 1 1 0 0,1 0-1 0 0,-1 0 0 0 0,-1 0 0 0 0,1 0 1 0 0,0 0-1 0 0,-1 1 0 0 0,0-1 0 0 0,1 1 1 0 0,-1 0-1 0 0,0 0 0 0 0,0 0 0 0 0,0 1 1 0 0,0-1-1 0 0,-1 1 0 0 0,1 0 0 0 0,0 0 1 0 0,0 1-1 0 0,-1-1 0 0 0,1 1 0 0 0,0 0 1 0 0,-1 0-1 0 0,1 1 0 0 0,0-1 0 0 0,-1 1 1 0 0,1 0-1 0 0,0 0 0 0 0,0 0 0 0 0,-1 0 1 0 0,1 1-1 0 0,-2 1 17 0 0,-9 10-35 0 0,1 1 0 0 0,0 0 0 0 0,1 1 1 0 0,1 0-1 0 0,0 1 0 0 0,2 0 0 0 0,-1 1 1 0 0,2 0-1 0 0,0 1 0 0 0,1 0 0 0 0,1 0 0 0 0,1 1 1 0 0,-4 17 34 0 0,8-31 1 0 0,-1 1 0 0 0,1 0 0 0 0,1-1 0 0 0,-1 1 0 0 0,1 0 0 0 0,0 0 0 0 0,0 0 0 0 0,1 1 0 0 0,-1-1 0 0 0,1 0 0 0 0,1 0 0 0 0,-1 0 0 0 0,1 0 0 0 0,0 0 0 0 0,1 0 0 0 0,-1 0 0 0 0,1 0 0 0 0,0-1 0 0 0,1 1 0 0 0,-1 0 0 0 0,1-1 0 0 0,0 0 1 0 0,0 0-1 0 0,1 0 0 0 0,0 0 0 0 0,0 0 0 0 0,3 3-1 0 0,8-1-20 0 0,1-1 1 0 0,-1 0-1 0 0,1-1 1 0 0,0 0 0 0 0,1-1-1 0 0,-1-1 1 0 0,1-1-1 0 0,-1 0 1 0 0,1-1-1 0 0,0-1 1 0 0,-1-1-1 0 0,1 0 1 0 0,0-1 0 0 0,4-2 19 0 0,28-10-1576 0 0,-19 1-6909 0 0,-27 12 6890 0 0,6-4-9945 0 0</inkml:trace>
  <inkml:trace contextRef="#ctx0" brushRef="#br0" timeOffset="2386.343">1 1234 2016 0 0,'0'0'1082'0'0,"0"0"-442"0"0,0 0-170 0 0,0 0 267 0 0,0 0 437 0 0,0 0 349 0 0,0 0 141 0 0,0 0-77 0 0,0 0-197 0 0,0 0-195 0 0,0 0-167 0 0,16-8-115 0 0,107-43 1378 0 0,92 21 1156 0 0,416 12-760 0 0,-491 11-2369 0 0,122-8 848 0 0,53-18-1166 0 0,447-85 1186 0 0,-592 115-977 0 0,18 24 336 0 0,-54-24 137 0 0,-29-5-473 0 0,-51 8-1441 0 0,-54 5-2980 0 0,0-3-1413 0 0,0-1-6856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0 0 0,'0'0'1962'0'0,"0"0"58"0"0,0 0-23 0 0,0 0-24 0 0,0 0-87 0 0,0 0-128 0 0,0 0-146 0 0,0 0-46 0 0,0 0-53 0 0,0 0-146 0 0,0 0-194 0 0,21-3-246 0 0,137-30 1056 0 0,-132 26-1689 0 0,-1-1-1 0 0,0-1 1 0 0,-1-1 0 0 0,0-1 0 0 0,0-1 0 0 0,-2-1 0 0 0,1-2 0 0 0,-1 0-294 0 0,4-21 835 0 0,-26 35-585 0 0,0 1-11 0 0,0 0-51 0 0,0 0-73 0 0,0 0-62 0 0,0 5-86 0 0,9 165 365 0 0,55 193 21 0 0,-60-347 476 0 0,-1-38 566 0 0,-2 5-1624 0 0,8-25 255 0 0,2 0-1 0 0,1 0 0 0 0,3 1 1 0 0,9-18-26 0 0,1-5 10 0 0,86-276-408 0 0,-108 326 413 0 0,-1 4-1315 0 0,-1 10-7533 0 0,0 7-2769 0 0</inkml:trace>
  <inkml:trace contextRef="#ctx0" brushRef="#br0" timeOffset="437.96">853 634 0 0 0,'0'0'2730'0'0,"0"0"-135"0"0,0 0-232 0 0,0 0-222 0 0,0 0-222 0 0,0 0-91 0 0,0 0-110 0 0,0 0-168 0 0,0 0-210 0 0,0 0-269 0 0,0 0-199 0 0,0 0-168 0 0,0 0-133 0 0,28-4-100 0 0,88-13-45 0 0,-69-4 159 0 0,-44 15-461 0 0,1 1-31 0 0,0 0 1 0 0,0 0 0 0 0,0-1 0 0 0,-1 1 0 0 0,0-1 0 0 0,0 0 0 0 0,-1 0 0 0 0,1 0-1 0 0,-1 0 1 0 0,-1-1 0 0 0,1 1 0 0 0,-1-1 0 0 0,0 1 0 0 0,-1-1 0 0 0,1 1 0 0 0,-1-1-1 0 0,0 1 1 0 0,-1-1-94 0 0,-1 4 0 0 0,0 0 0 0 0,0 0 0 0 0,0 1 0 0 0,0-1 0 0 0,-1 0 0 0 0,1 1 0 0 0,-1 0 0 0 0,1 0 0 0 0,-1-1 0 0 0,0 2 0 0 0,0-1 0 0 0,0 0 0 0 0,0 0 0 0 0,0 1 0 0 0,0 0 0 0 0,-1 0 0 0 0,1 0 0 0 0,0 0 0 0 0,-1 0 0 0 0,1 0 0 0 0,0 1 0 0 0,-1 0 0 0 0,1 0 0 0 0,-1 0 0 0 0,1 0 0 0 0,-1 0 0 0 0,1 1 0 0 0,-1-1 0 0 0,1 1 0 0 0,0 0 0 0 0,-1 0 0 0 0,1 0 0 0 0,0 1 0 0 0,0-1 0 0 0,0 1 0 0 0,0 0 0 0 0,-2 1 0 0 0,-7 4-4 0 0,1 2-1 0 0,-1-1 1 0 0,2 1 0 0 0,-1 1-1 0 0,1 0 1 0 0,1 0-1 0 0,0 1 1 0 0,0 1 0 0 0,1-1-1 0 0,0 1 1 0 0,1 0-1 0 0,1 1 1 0 0,0 0 0 0 0,0 0-1 0 0,1 0 1 0 0,1 1-1 0 0,0-1 1 0 0,1 1 0 0 0,1 0-1 0 0,0 0 1 0 0,1 0-1 0 0,0 0 1 0 0,1 3 4 0 0,2-10 27 0 0,1 0 0 0 0,-1 0 0 0 0,1 0 0 0 0,0 0 1 0 0,1 0-1 0 0,-1-1 0 0 0,1 0 0 0 0,1 0 0 0 0,-1 0 0 0 0,1 0 0 0 0,0-1 0 0 0,0 1 1 0 0,1-1-1 0 0,0 0 0 0 0,-1-1 0 0 0,2 0 0 0 0,-1 0 0 0 0,0 0 0 0 0,1-1 1 0 0,0 1-1 0 0,0-2 0 0 0,0 1 0 0 0,0-1 0 0 0,0 0 0 0 0,0 0 0 0 0,1-1 0 0 0,-1 0 1 0 0,0 0-1 0 0,1-1 0 0 0,-1 0 0 0 0,1 0 0 0 0,-1-1-27 0 0,6 1 6 0 0,0 0-1 0 0,-1-1 1 0 0,1 0 0 0 0,-1-1-1 0 0,0 0 1 0 0,0-1-1 0 0,1-1 1 0 0,-2 0 0 0 0,1 0-1 0 0,0-1 1 0 0,-1-1-1 0 0,0 0 1 0 0,0 0 0 0 0,-1-1-1 0 0,0 0-5 0 0,42-36-1187 0 0,-21 13-2803 0 0,-20 18-2658 0 0,-1 4-5267 0 0</inkml:trace>
  <inkml:trace contextRef="#ctx0" brushRef="#br0" timeOffset="746.423">1699 446 13643 0 0,'0'0'2214'0'0,"0"0"-793"0"0,0 0-372 0 0,0 0-77 0 0,0 0-55 0 0,0 0-83 0 0,0 0-149 0 0,0 0-163 0 0,0 0-134 0 0,0 0-116 0 0,-31 0-41 0 0,-101 5-75 0 0,63 11 35 0 0,61-10-152 0 0,-2-1-20 0 0,2 1-1 0 0,-1 0 0 0 0,1 0 0 0 0,0 1 1 0 0,0 0-1 0 0,0 0 0 0 0,1 1 0 0 0,0 0 1 0 0,1 0-1 0 0,0 1 0 0 0,0 0 0 0 0,1 0 1 0 0,0 0-1 0 0,1 1 0 0 0,0 0 0 0 0,0-1 1 0 0,1 1-1 0 0,0 1 0 0 0,1-1 0 0 0,0 0 1 0 0,0 1-1 0 0,1 8-18 0 0,3-11 9 0 0,1 0 1 0 0,0-1-1 0 0,0 1 1 0 0,0-1-1 0 0,1 0 1 0 0,0 0-1 0 0,1 0 1 0 0,-1 0-1 0 0,1-1 0 0 0,1 0 1 0 0,-1 0-1 0 0,1 0 1 0 0,0 0-1 0 0,0-1 1 0 0,1 0-1 0 0,-1-1 1 0 0,1 1-1 0 0,0-1 1 0 0,1-1-1 0 0,-1 1 1 0 0,0-1-1 0 0,1 0 1 0 0,0-1-1 0 0,0 0 0 0 0,0 0 1 0 0,0-1-1 0 0,0 0 1 0 0,0 0-1 0 0,0-1 1 0 0,5 0-10 0 0,-1 0-60 0 0,0 0 1 0 0,0 0 0 0 0,0-1-1 0 0,1-1 1 0 0,-2 0 0 0 0,1-1-1 0 0,0 0 1 0 0,0-1-1 0 0,-1 0 1 0 0,0-1 0 0 0,0 0-1 0 0,0 0 1 0 0,0-1-1 0 0,-1-1 1 0 0,0 0 0 0 0,-1 0-1 0 0,3-3 60 0 0,43-50-2607 0 0,-33 33-928 0 0,-6 8-1157 0 0,-5 4-3411 0 0</inkml:trace>
  <inkml:trace contextRef="#ctx0" brushRef="#br0" timeOffset="1046.986">2138 0 15459 0 0,'0'0'2431'0'0,"0"0"-984"0"0,0 0-581 0 0,0 0-181 0 0,0 0 5 0 0,0 0 45 0 0,0 0-62 0 0,0 0-123 0 0,0 0-57 0 0,0 0-41 0 0,-14 37-25 0 0,-42 115-20 0 0,0 61 662 0 0,49-186-1040 0 0,1 1 0 0 0,0 1 0 0 0,3-1 0 0 0,0 1-1 0 0,2-1 1 0 0,1 1 0 0 0,1 0 0 0 0,1-1 0 0 0,2 1 0 0 0,1-1-1 0 0,1 0 1 0 0,1 0 0 0 0,10 23-29 0 0,-15-47-145 0 0,0 1-1 0 0,0-1 1 0 0,1 1 0 0 0,0-1-1 0 0,-1 0 1 0 0,1 0-1 0 0,1 0 1 0 0,-1-1 0 0 0,1 1-1 0 0,-1-1 1 0 0,1 0 0 0 0,0 0-1 0 0,0 0 1 0 0,0 0 0 0 0,2 0 145 0 0,-3-21-7221 0 0,-3 14 2268 0 0,0-3-6756 0 0</inkml:trace>
  <inkml:trace contextRef="#ctx0" brushRef="#br0" timeOffset="1455.149">1734 457 11658 0 0,'0'0'3208'0'0,"0"0"-2009"0"0,0 0-651 0 0,0 0 159 0 0,0 0 238 0 0,0 0 131 0 0,0 0 13 0 0,0 0-84 0 0,0 0-141 0 0,35 1-150 0 0,110 1-149 0 0,256 2 236 0 0,-250-18-2831 0 0,-150 14 1978 0 0,-1 0 62 0 0,0 0 40 0 0,-19 11 155 0 0,-80 63 286 0 0,89-65-456 0 0,1-1 1 0 0,0 2-1 0 0,0-1 0 0 0,1 1 1 0 0,0 0-1 0 0,1 1 0 0 0,0 0 1 0 0,1 0-1 0 0,0 0 0 0 0,0 1 1 0 0,1 0-1 0 0,1 0 0 0 0,0 0 1 0 0,1 1-1 0 0,0-1 0 0 0,1 1 1 0 0,0 0-1 0 0,1 11-35 0 0,3-19 63 0 0,0-1 0 0 0,1 0 0 0 0,0 1 0 0 0,0-1-1 0 0,0 0 1 0 0,0 0 0 0 0,0-1 0 0 0,1 1 0 0 0,0-1 0 0 0,0 0 0 0 0,0 0 0 0 0,0 0-1 0 0,0 0 1 0 0,0-1 0 0 0,1 0 0 0 0,-1 1 0 0 0,1-2 0 0 0,0 1 0 0 0,0 0 0 0 0,0-1-1 0 0,-1 0 1 0 0,1 0 0 0 0,0-1 0 0 0,0 1 0 0 0,0-1 0 0 0,0 0 0 0 0,4-1-63 0 0,-2 0 41 0 0,1 0 1 0 0,-1 0-1 0 0,0-1 0 0 0,0 0 1 0 0,1-1-1 0 0,-2 1 0 0 0,1-1 1 0 0,0-1-1 0 0,0 1 0 0 0,-1-1 1 0 0,0 0-1 0 0,0-1 1 0 0,0 0-1 0 0,0 0 0 0 0,-1 0 1 0 0,0 0-1 0 0,0-1 0 0 0,0 0 1 0 0,-1 0-1 0 0,0 0 1 0 0,0 0-1 0 0,0-1 0 0 0,-1 0 1 0 0,0 1-1 0 0,0-1 0 0 0,-1 0 1 0 0,0-1-1 0 0,0 1 0 0 0,-1 0 1 0 0,0-1-1 0 0,0 1 1 0 0,0-1-1 0 0,-1 1 0 0 0,0 0 1 0 0,-1-1-1 0 0,0 1 0 0 0,0-1 1 0 0,0 1-1 0 0,-1 0 1 0 0,0 0-1 0 0,-1-1 0 0 0,1 1 1 0 0,-1 1-1 0 0,-1-1 0 0 0,1 0 1 0 0,-1 1-1 0 0,-2-3-41 0 0,1 3-170 0 0,1 1-1 0 0,-1-1 1 0 0,0 1 0 0 0,-1 0-1 0 0,1 0 1 0 0,-1 0-1 0 0,0 1 1 0 0,0 0 0 0 0,0 0-1 0 0,-1 1 1 0 0,1 0-1 0 0,-1 0 1 0 0,0 0 0 0 0,-3 0 170 0 0,-39-3-9991 0 0,42 6-1779 0 0</inkml:trace>
  <inkml:trace contextRef="#ctx0" brushRef="#br0" timeOffset="1718.73">2642 866 12619 0 0,'0'0'1937'0'0,"0"0"-239"0"0,0 0-32 0 0,0 0-62 0 0,0 0-142 0 0,0 0-217 0 0,0 0-272 0 0,0 0-184 0 0,0 0-153 0 0,0 0-102 0 0,0 0-72 0 0,0 0-67 0 0,-6-34-60 0 0,-15-106-55 0 0,24 68 94 0 0,2 59-281 0 0,1 0-62 0 0,0 0 0 0 0,1 0 1 0 0,0 0-1 0 0,1 1 0 0 0,0 0 1 0 0,1 0-1 0 0,0 1 1 0 0,1 0-1 0 0,1 1 0 0 0,-1 0 1 0 0,2 1-1 0 0,-1 0 0 0 0,1 0 1 0 0,1 2-1 0 0,-1-1 0 0 0,1 2 1 0 0,0-1-1 0 0,1 2 0 0 0,0 0 1 0 0,5-1-32 0 0,-16 5-73 0 0,0 0 1 0 0,0 0-1 0 0,0 0 1 0 0,1 1 0 0 0,-1-1-1 0 0,0 1 1 0 0,0 0-1 0 0,0 0 1 0 0,1 0-1 0 0,-1 0 1 0 0,0 1 0 0 0,0-1-1 0 0,0 1 1 0 0,0 0-1 0 0,0 0 1 0 0,0 0 0 0 0,0 0-1 0 0,0 1 1 0 0,2 0 72 0 0,4 8-4343 0 0,-4 4-3887 0 0,-3-7-4350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29 2064 0 0,'0'0'2648'0'0,"0"0"-571"0"0,0 0-71 0 0,0 0 115 0 0,0 0-9 0 0,0 0-226 0 0,0 0-396 0 0,0 0-370 0 0,0 0-244 0 0,0 0-137 0 0,0 0-104 0 0,0 0-83 0 0,0 0-50 0 0,-15-5-49 0 0,-50-14-65 0 0,60 18-334 0 0,1 0 0 0 0,0 0 0 0 0,-1 0 0 0 0,1 1 0 0 0,-1 0 0 0 0,1 0 0 0 0,-1 0 0 0 0,1 0 0 0 0,0 1 0 0 0,-1 0 0 0 0,1 0 0 0 0,-1 0 0 0 0,1 0 0 0 0,0 1 0 0 0,0-1 0 0 0,0 1 0 0 0,0 0 0 0 0,0 1 0 0 0,-3 1-54 0 0,-11 6 201 0 0,9-6-115 0 0,0 0 0 0 0,0 0 1 0 0,1 1-1 0 0,-1 0 0 0 0,1 0 1 0 0,0 1-1 0 0,1 0 0 0 0,0 1 1 0 0,0 0-1 0 0,0 0 0 0 0,1 0 1 0 0,-2 3-87 0 0,7-8 13 0 0,-1 1 0 0 0,1 0 0 0 0,0 0 0 0 0,0-1 0 0 0,0 1 0 0 0,0 0 0 0 0,1 0 0 0 0,-1 0 0 0 0,1 0 0 0 0,0 0-1 0 0,0 0 1 0 0,0 0 0 0 0,0 0 0 0 0,0 0 0 0 0,1 0 0 0 0,-1 0 0 0 0,1 0 0 0 0,0 0 0 0 0,0-1 0 0 0,0 1 0 0 0,0 0 0 0 0,0 0 0 0 0,1-1 0 0 0,-1 1 0 0 0,1-1 0 0 0,0 1 0 0 0,-1-1 0 0 0,1 0 0 0 0,0 1 0 0 0,1-1 0 0 0,0 1-13 0 0,82 60 333 0 0,-75-56-307 0 0,2 0 47 0 0,-6-4-46 0 0,1 0 1 0 0,-1 0-1 0 0,0 1 1 0 0,0-1-1 0 0,0 1 0 0 0,-1 1 1 0 0,1-1-1 0 0,-1 1 0 0 0,0 0 1 0 0,0 0-1 0 0,-1 0 0 0 0,0 1 1 0 0,0 0-1 0 0,0 0 1 0 0,0 0-1 0 0,-1 0 0 0 0,0 0 1 0 0,0 1-1 0 0,-1-1 0 0 0,0 1 1 0 0,0 0-1 0 0,0 3-27 0 0,-2-5 60 0 0,0 0 1 0 0,0 0-1 0 0,-1 1 1 0 0,0-1-1 0 0,0 0 0 0 0,0 0 1 0 0,-1 0-1 0 0,0 0 0 0 0,0 0 1 0 0,0-1-1 0 0,0 1 1 0 0,-1 0-1 0 0,1-1 0 0 0,-1 0 1 0 0,-1 0-1 0 0,1 0 0 0 0,0 0 1 0 0,-1 0-1 0 0,0 0 1 0 0,0-1-1 0 0,0 0 0 0 0,-1 1-60 0 0,-11 7 44 0 0,-1 0-1 0 0,1-2 0 0 0,-1 0 0 0 0,-1 0 0 0 0,0-2 1 0 0,0 0-1 0 0,0-1 0 0 0,-1-1 0 0 0,0-1 0 0 0,-14 1-43 0 0,-61-4-9 0 0,91-1-54 0 0,1-1-1 0 0,-1 0 1 0 0,0 0 0 0 0,0 0-1 0 0,1 0 1 0 0,-1 0 0 0 0,1 0-1 0 0,-1-1 1 0 0,1 1 0 0 0,0-1-1 0 0,0 0 1 0 0,0 0 0 0 0,-1 1-1 0 0,1-1 1 0 0,1-1 0 0 0,-1 1-1 0 0,0 0 1 0 0,1 0 0 0 0,-1-1-1 0 0,1 1 1 0 0,-1-1 0 0 0,0-1 63 0 0,9-37-3909 0 0,-2 35 2834 0 0,5-5-2473 0 0,-3 4-1682 0 0,4-1-6422 0 0</inkml:trace>
  <inkml:trace contextRef="#ctx0" brushRef="#br0" timeOffset="381.03">693 107 9634 0 0,'0'0'4698'0'0,"0"0"-2671"0"0,0 0-1004 0 0,0 0-161 0 0,0 0 15 0 0,0 0 21 0 0,0 0-66 0 0,0 0-180 0 0,0 0-205 0 0,0 0-147 0 0,0 0-107 0 0,0 0-55 0 0,-17 33-14 0 0,-50 106-20 0 0,65-137-100 0 0,1 0 0 0 0,-1 0 1 0 0,1 0-1 0 0,0 0 0 0 0,-1 0 0 0 0,1 0 1 0 0,0 0-1 0 0,0 0 0 0 0,1 1 0 0 0,-1-1 1 0 0,0 0-1 0 0,1 1 0 0 0,0-1 0 0 0,-1 1 1 0 0,1-1-1 0 0,0 0 0 0 0,0 1 1 0 0,0-1-1 0 0,0 1 0 0 0,1-1 0 0 0,-1 0 1 0 0,1 1-1 0 0,0-1 0 0 0,-1 0 0 0 0,1 0 1 0 0,0 1-1 0 0,0-1 0 0 0,1 2-4 0 0,3 3 22 0 0,-1-1 37 0 0,1 1-1 0 0,-1-1 0 0 0,1 0 1 0 0,0 0-1 0 0,0-1 0 0 0,1 1 1 0 0,0-1-1 0 0,0 0 0 0 0,0-1 1 0 0,1 0-1 0 0,-1 0 0 0 0,1 0 1 0 0,0-1-1 0 0,0 0 0 0 0,0 0 1 0 0,0 0-1 0 0,1-1 0 0 0,-1 0 1 0 0,1-1-1 0 0,0 0 0 0 0,-1 0 1 0 0,1 0-1 0 0,0-1 0 0 0,-1 0 1 0 0,1-1-1 0 0,0 0 0 0 0,5-1-58 0 0,-6-1 45 0 0,0 0-1 0 0,0-1 0 0 0,0 0 1 0 0,-1 0-1 0 0,1 0 0 0 0,-1-1 1 0 0,0 0-1 0 0,-1 0 0 0 0,1-1 1 0 0,-1 0-1 0 0,0 1 1 0 0,0-2-1 0 0,-1 1 0 0 0,0 0 1 0 0,0-1-1 0 0,0 0 0 0 0,-1 0 1 0 0,0 0-1 0 0,0-1 0 0 0,-1 1 1 0 0,0 0-1 0 0,0-1 0 0 0,-1 0 1 0 0,0 1-1 0 0,0-1 0 0 0,-1 0 1 0 0,0-2-45 0 0,1 4-34 0 0,-1 1 0 0 0,1-1 0 0 0,-1 0 0 0 0,-1 1 0 0 0,1-1 0 0 0,-1 0 0 0 0,0 1 0 0 0,0-1 0 0 0,-1 1 0 0 0,0-1 0 0 0,0 1 1 0 0,0 0-1 0 0,0-1 0 0 0,-1 1 0 0 0,0 1 0 0 0,0-1 0 0 0,0 0 0 0 0,-1 1 0 0 0,0-1 0 0 0,0 1 34 0 0,-70-47-2710 0 0,35 46-5401 0 0,30 5-3223 0 0</inkml:trace>
  <inkml:trace contextRef="#ctx0" brushRef="#br0" timeOffset="845.048">964 541 8626 0 0,'0'0'1787'0'0,"0"0"-328"0"0,0 0-8 0 0,0 0 129 0 0,0 0 78 0 0,0 0-136 0 0,0 0-274 0 0,0 0-284 0 0,0 0-217 0 0,0 0-124 0 0,0 0-81 0 0,5-31-77 0 0,17-95-71 0 0,8 33 529 0 0,25 4-245 0 0,-53 88-689 0 0,0-1 1 0 0,-1 0 0 0 0,1 1-1 0 0,0-1 1 0 0,1 1 0 0 0,-1-1 0 0 0,0 1-1 0 0,0 0 1 0 0,0 0 0 0 0,1 0-1 0 0,-1 0 1 0 0,1 0 0 0 0,-1 1 0 0 0,1-1-1 0 0,-1 1 1 0 0,1 0 0 0 0,-1-1-1 0 0,1 1 1 0 0,-1 0 0 0 0,1 1 0 0 0,0-1 10 0 0,-1 1-9 0 0,1 1 0 0 0,-1 0 0 0 0,0-1 0 0 0,0 1 0 0 0,0 0 0 0 0,0 0 0 0 0,-1 0 0 0 0,1 0 0 0 0,-1 0 0 0 0,1 1 0 0 0,-1-1 0 0 0,1 0 0 0 0,-1 1 0 0 0,0-1 0 0 0,0 1 0 0 0,-1-1 0 0 0,1 1 1 0 0,0-1-1 0 0,-1 1 0 0 0,1 0 0 0 0,-1 1 9 0 0,2 2 20 0 0,5 99 70 0 0,-5-104-81 0 0,-1-1-1 0 0,1 1 1 0 0,-1-1-1 0 0,1 0 1 0 0,-1 1-1 0 0,1-1 1 0 0,0 0-1 0 0,-1 0 1 0 0,1 0-1 0 0,-1 0 1 0 0,1-1-1 0 0,0 1 1 0 0,-1 0-1 0 0,1-1 1 0 0,-1 1-1 0 0,1-1 1 0 0,-1 1-1 0 0,1-1 1 0 0,-1 0 0 0 0,0 0-1 0 0,1 0 1 0 0,-1 1-1 0 0,0-1 1 0 0,0 0-1 0 0,1-1 1 0 0,-1 1-1 0 0,0 0 1 0 0,0 0-1 0 0,0 0 1 0 0,0-1-1 0 0,0 1 1 0 0,-1 0-1 0 0,1-1 1 0 0,0 1-1 0 0,0-2-8 0 0,1 0-4 0 0,26-26 25 0 0,1 2 0 0 0,1 0 1 0 0,1 2-1 0 0,1 1 0 0 0,1 2 1 0 0,1 1-1 0 0,10-3-21 0 0,-43 24 0 0 0,0 1 0 0 0,0-1 0 0 0,0 0 0 0 0,0 0 0 0 0,0 0 0 0 0,0 1 0 0 0,0-1 0 0 0,0 0 0 0 0,0 1 0 0 0,-1-1 0 0 0,1 1 0 0 0,0-1-1 0 0,0 1 1 0 0,0-1 0 0 0,-1 1 0 0 0,1 0 0 0 0,0-1 0 0 0,-1 1 0 0 0,1 0 0 0 0,-1 0 0 0 0,1-1 0 0 0,0 1 0 0 0,-1 0 0 0 0,0 0 0 0 0,1 0 0 0 0,-1 0 0 0 0,0 0 0 0 0,1-1 0 0 0,-1 1 0 0 0,0 0 0 0 0,0 0 0 0 0,0 0 0 0 0,1 0 0 0 0,-1 0 0 0 0,0 0 0 0 0,0 0 0 0 0,-1 0-1 0 0,1 0 1 0 0,0 0 0 0 0,0 0 0 0 0,0 0 0 0 0,-1 0 0 0 0,1 0 0 0 0,0-1 0 0 0,-1 1 0 0 0,1 0 0 0 0,-1 0 0 0 0,-7 57 313 0 0,1-37-275 0 0,1 1 0 0 0,1-1-1 0 0,1 1 1 0 0,1 0 0 0 0,1 0 0 0 0,1 0 0 0 0,2 19-38 0 0,24-11-1259 0 0,-2-39-4883 0 0,-18 2-571 0 0,2 3-4565 0 0</inkml:trace>
  <inkml:trace contextRef="#ctx0" brushRef="#br0" timeOffset="1210.436">1695 346 3857 0 0,'0'0'2627'0'0,"0"0"-252"0"0,0 0-96 0 0,0 0-58 0 0,0 0-111 0 0,0 0-150 0 0,0 0-242 0 0,0 0-345 0 0,31-1-287 0 0,97-6-262 0 0,-51-15 280 0 0,-67 18-1026 0 0,0-1 0 0 0,0 0-1 0 0,0-1 1 0 0,-1 0-1 0 0,0-1 1 0 0,0 1 0 0 0,-1-2-1 0 0,0 1 1 0 0,0-1-1 0 0,0 0 1 0 0,-1-1 0 0 0,-1 0-1 0 0,1 0 1 0 0,-1-1-1 0 0,-1 1 1 0 0,0-1 0 0 0,0 0-1 0 0,-1-1 1 0 0,0 1 0 0 0,-1-1-1 0 0,0 0 1 0 0,-1 1-1 0 0,0-1 1 0 0,-1 0 0 0 0,0-1-1 0 0,0-7-77 0 0,-4 14-21 0 0,1 0 0 0 0,0 1 0 0 0,-1 0 0 0 0,0-1 0 0 0,0 1 0 0 0,0 1 0 0 0,0-1 0 0 0,-1 0 0 0 0,1 1 0 0 0,-1-1 0 0 0,0 1 0 0 0,0 0 0 0 0,-1 0 0 0 0,1 1 0 0 0,0-1 0 0 0,-1 1-1 0 0,0 0 1 0 0,1 0 0 0 0,-1 1 0 0 0,0-1 0 0 0,0 1 0 0 0,0 0 0 0 0,0 0 0 0 0,0 1 0 0 0,0 0 0 0 0,0 0 0 0 0,0 0 0 0 0,0 0 0 0 0,0 1 0 0 0,0-1 0 0 0,0 1 0 0 0,0 1 0 0 0,0-1 0 0 0,0 1 0 0 0,1 0 0 0 0,-1 0 0 0 0,1 0 0 0 0,-1 0 0 0 0,1 1 0 0 0,-4 2 21 0 0,-6 4-21 0 0,1 0 0 0 0,0 0 0 0 0,0 1-1 0 0,1 1 1 0 0,0 0 0 0 0,1 1 0 0 0,0 0 0 0 0,1 1 0 0 0,0 0 0 0 0,1 0 0 0 0,1 1 0 0 0,0 1 0 0 0,1-1 0 0 0,0 1 0 0 0,1 0 0 0 0,1 0 0 0 0,1 1 0 0 0,0 0 0 0 0,1 0 0 0 0,0 0 0 0 0,1 0 0 0 0,1 6 21 0 0,3-13 20 0 0,1 0-1 0 0,0 0 1 0 0,0-1 0 0 0,1 1-1 0 0,0-1 1 0 0,0 0 0 0 0,1 0 0 0 0,0 0-1 0 0,1-1 1 0 0,-1 0 0 0 0,1 0 0 0 0,1 0-1 0 0,0-1 1 0 0,-1 0 0 0 0,2 0-1 0 0,-1 0 1 0 0,1-1 0 0 0,0-1 0 0 0,0 1-1 0 0,0-1 1 0 0,0 0 0 0 0,1-1 0 0 0,0 0-1 0 0,0 0 1 0 0,0-1 0 0 0,0 0 0 0 0,0-1-1 0 0,0 0 1 0 0,6 0-20 0 0,15 3-30 0 0,0-1 0 0 0,0-2 0 0 0,0 0 1 0 0,0-3-1 0 0,26-3 30 0 0,29-14-9678 0 0,-69 14-2458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5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0 447 7001 0 0,'0'0'582'0'0,"0"0"-286"0"0,0 0 88 0 0,0 0 539 0 0,0 0 505 0 0,0 0 259 0 0,0 0-14 0 0,0 0-198 0 0,36-9-240 0 0,114-27-197 0 0,-36 11 214 0 0,0-5-1 0 0,-2-6 0 0 0,-1-4 1 0 0,61-34-1252 0 0,-161 70 73 0 0,-1 0 1 0 0,0-1-1 0 0,0-1 1 0 0,0 1-1 0 0,0-2 1 0 0,-1 1-1 0 0,0-1 1 0 0,-1-1-1 0 0,1 0 1 0 0,-1 0-1 0 0,-1 0 1 0 0,0-1-1 0 0,0 0 1 0 0,-1-1-1 0 0,0 1 1 0 0,1-3-74 0 0,-6 10 39 0 0,-1 0 0 0 0,1 0 0 0 0,0 0 0 0 0,-1 0 0 0 0,0 0 0 0 0,1 0 0 0 0,-1 0 0 0 0,0 0 0 0 0,0 0 0 0 0,0 0 1 0 0,-1 0-1 0 0,1 0 0 0 0,0 0 0 0 0,-1 0 0 0 0,1 0 0 0 0,-1 0 0 0 0,0 0 0 0 0,1 0 0 0 0,-1 0 0 0 0,0 0 0 0 0,0 0 0 0 0,0 0 0 0 0,-1 1 0 0 0,1-1 0 0 0,0 0 1 0 0,-1 1-1 0 0,1-1 0 0 0,-1 1 0 0 0,1 0 0 0 0,-1 0 0 0 0,0-1 0 0 0,0 1 0 0 0,1 0 0 0 0,-1 0 0 0 0,0 0 0 0 0,0 1 0 0 0,0-1 0 0 0,0 0 0 0 0,0 1 0 0 0,-1-1-39 0 0,-2 0 37 0 0,0-1 0 0 0,-1 1 0 0 0,1 0 0 0 0,0 1 0 0 0,-1-1 1 0 0,1 1-1 0 0,0 0 0 0 0,-1 1 0 0 0,1-1 0 0 0,-1 1 0 0 0,1 0 0 0 0,0 0 0 0 0,0 1 0 0 0,0-1 0 0 0,-3 2-37 0 0,0 3 24 0 0,0-1 0 0 0,0 1 0 0 0,0 1 0 0 0,1 0 0 0 0,0 0 1 0 0,0 0-1 0 0,0 1 0 0 0,1 0 0 0 0,1 0 0 0 0,-1 1 0 0 0,1-1 1 0 0,1 1-1 0 0,-1 0 0 0 0,2 1 0 0 0,-1-1 0 0 0,-1 9-24 0 0,-24 161 158 0 0,27 398 58 0 0,-3-480-123 0 0,-4 0 0 0 0,-5-1-1 0 0,-17 63-92 0 0,13-108 183 0 0,12-52 265 0 0,-3-9-497 0 0,-65-128-4573 0 0,61 113 712 0 0,4 9-2123 0 0,4 1-5852 0 0</inkml:trace>
  <inkml:trace contextRef="#ctx0" brushRef="#br0" timeOffset="340.49">262 815 5417 0 0,'0'0'3316'0'0,"0"0"-1341"0"0,0 0-471 0 0,0 0 8 0 0,0 0 38 0 0,0 0-84 0 0,0 0-314 0 0,0 0-419 0 0,0 0-257 0 0,0 0-45 0 0,0 0 108 0 0,0 0 108 0 0,0 0 46 0 0,16-1-41 0 0,260-35 1937 0 0,-221 23-2394 0 0,0-3-1 0 0,-1-3 1 0 0,-2-2 0 0 0,16-10-195 0 0,-51 23 45 0 0,-1-1 0 0 0,-1 0 1 0 0,0-2-1 0 0,0 0 0 0 0,-1 0 1 0 0,0-2-1 0 0,-1 1 1 0 0,7-10-46 0 0,-32 82 1238 0 0,7-26-1150 0 0,0 0 0 0 0,2 0 0 0 0,2 1-1 0 0,1-1 1 0 0,3 29-88 0 0,9 11 135 0 0,-11-74-200 0 0,-1 0-17 0 0,0 0-28 0 0,0 0-93 0 0,8-7-2726 0 0,-5 3-2293 0 0,0 1-6619 0 0</inkml:trace>
  <inkml:trace contextRef="#ctx0" brushRef="#br0" timeOffset="878.669">1363 870 8178 0 0,'0'0'2223'0'0,"0"0"-331"0"0,0 0-85 0 0,0 0 60 0 0,0 0-40 0 0,0 0-228 0 0,0 0-328 0 0,0 0-320 0 0,0 0-293 0 0,0 0-187 0 0,0 0-130 0 0,0 0-93 0 0,0 0-56 0 0,-17 5-40 0 0,-50 15-16 0 0,64-19-126 0 0,1 0 0 0 0,-1 1 0 0 0,0-1 0 0 0,1 1 0 0 0,-1 0 0 0 0,1-1 0 0 0,-1 1 0 0 0,1 0 0 0 0,0 1 0 0 0,0-1 0 0 0,0 0 0 0 0,0 0 0 0 0,0 1 0 0 0,1-1 0 0 0,-1 1 0 0 0,1 0 0 0 0,0-1 0 0 0,-1 1 0 0 0,1 0 0 0 0,0 0 0 0 0,1 0 0 0 0,-1 0 0 0 0,0 0 0 0 0,1 1-10 0 0,-4 9 48 0 0,0-3-33 0 0,1 0-1 0 0,-1 0 1 0 0,1 0-1 0 0,1 0 1 0 0,0 1-1 0 0,0-1 1 0 0,1 1-1 0 0,1-1 1 0 0,0 1-1 0 0,0 0 1 0 0,1-1-1 0 0,0 1 1 0 0,1-1-1 0 0,0 0 1 0 0,0 1-1 0 0,1-1 1 0 0,1 0-1 0 0,0 0 1 0 0,0-1-1 0 0,1 1 1 0 0,0-1-1 0 0,0 0 1 0 0,7 7-15 0 0,-7-12 66 0 0,0-1 1 0 0,1 1-1 0 0,-1-1 1 0 0,1-1 0 0 0,-1 1-1 0 0,1-1 1 0 0,0 0 0 0 0,0 0-1 0 0,0-1 1 0 0,0 0 0 0 0,0 0-1 0 0,1 0 1 0 0,-1-1-1 0 0,0 1 1 0 0,0-2 0 0 0,1 1-1 0 0,-1-1 1 0 0,0 0 0 0 0,0 0-1 0 0,0 0 1 0 0,0-1 0 0 0,0 0-1 0 0,0-1 1 0 0,-1 1 0 0 0,1-1-1 0 0,-1 0 1 0 0,1 0-1 0 0,-1-1 1 0 0,0 1 0 0 0,0-1-1 0 0,0 0 1 0 0,0-2-67 0 0,1-1 13 0 0,-1 0-1 0 0,1-1 1 0 0,-2 0 0 0 0,1 0 0 0 0,-1 0-1 0 0,0-1 1 0 0,-1 0 0 0 0,0 1 0 0 0,0-1-1 0 0,-1 0 1 0 0,0 0 0 0 0,-1-1 0 0 0,0 1-1 0 0,0 0 1 0 0,-1 0 0 0 0,0-1 0 0 0,0 1-1 0 0,-1 0 1 0 0,-1 0 0 0 0,1 0 0 0 0,-2 0-1 0 0,1 0 1 0 0,-1 0 0 0 0,0 0 0 0 0,-1 1-1 0 0,0-1 1 0 0,-1 1 0 0 0,1 0-1 0 0,-2 0 1 0 0,1 1 0 0 0,-1 0 0 0 0,0 0-1 0 0,0 0 1 0 0,-1 0 0 0 0,0 1 0 0 0,0 0-1 0 0,-1 1 1 0 0,-4-3-13 0 0,-52-2-2507 0 0,45 18-1259 0 0,5 8-3804 0 0,8-8-4110 0 0</inkml:trace>
  <inkml:trace contextRef="#ctx0" brushRef="#br0" timeOffset="1399.132">1672 1217 5121 0 0,'0'0'3307'0'0,"0"0"-1622"0"0,0 0-356 0 0,0 0 256 0 0,0 0 190 0 0,0 0 9 0 0,0 0-259 0 0,0 0-377 0 0,0 0-281 0 0,0 0-114 0 0,0 0-35 0 0,0 0 2 0 0,0 0 29 0 0,-5 14-3 0 0,-13 45-21 0 0,13-44-46 0 0,5-37 1427 0 0,30-110-1396 0 0,-18 94-559 0 0,16-63 25 0 0,50-128 10 0 0,-61 269-1410 0 0,-13-31 500 0 0,19 39-646 0 0,-14-32-2019 0 0,1-1-3574 0 0,-5-8-5095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1432 0 0,'0'0'1727'0'0,"0"0"-54"0"0,0 0 44 0 0,0 0 20 0 0,0 0-62 0 0,0 0-132 0 0,0 0-256 0 0,0 0-234 0 0,0 0-213 0 0,0 0-137 0 0,0 0-56 0 0,0 0-19 0 0,0 0-37 0 0,3-3-74 0 0,211-189 5249 0 0,-181 159-5362 0 0,-11 70 80 0 0,63 94 52 0 0,-83-128-556 0 0,1 0 0 0 0,0 0 1 0 0,0 0-1 0 0,0-1 0 0 0,0 1 0 0 0,0-1 1 0 0,1 0-1 0 0,-1 0 0 0 0,1 0 0 0 0,-1 0 1 0 0,1-1-1 0 0,0 1 0 0 0,0-1 0 0 0,0 0 0 0 0,-1 0 1 0 0,1-1-1 0 0,1 1 20 0 0,4 5-2255 0 0,-2 2-5030 0 0,-7-7 5599 0 0,1 3-9528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9594 0 0,'0'0'2201'0'0,"0"0"-304"0"0,0 0-134 0 0,0 0-42 0 0,0 0-88 0 0,0 0-218 0 0,0 0-370 0 0,0 0-368 0 0,0 0-237 0 0,0 0-41 0 0,0 0 52 0 0,0 0 51 0 0,0 0 45 0 0,19-3-60 0 0,146-20 613 0 0,-67 14-655 0 0,-1 5-1 0 0,1 3 1 0 0,72 11-445 0 0,-137-9 70 0 0,-32 2-45 0 0,-1-3 56 0 0,0 0 24 0 0,-20 0 866 0 0,-40-37-798 0 0,43 25-168 0 0,0-1 0 0 0,0 0-1 0 0,1-1 1 0 0,1-1-1 0 0,0-1 1 0 0,1 0 0 0 0,1 0-1 0 0,1-2 1 0 0,0 1 0 0 0,1-2-1 0 0,-4-10-4 0 0,15 29-99 0 0,0 0-86 0 0,0 0-130 0 0,17 4-1660 0 0,1 4 42 0 0,-6-2-2227 0 0,1 1-7781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359 153 0 0 0,'0'0'1447'0'0,"0"0"293"0"0,0 0 238 0 0,0 0 41 0 0,0 0-65 0 0,0 0-55 0 0,0 0-164 0 0,0 0-120 0 0,0 0-140 0 0,-9-11-160 0 0,-27-33-131 0 0,6 25 4235 0 0,30 19-4952 0 0,0 0-85 0 0,0 0-82 0 0,0 0-38 0 0,0 0-34 0 0,0 0-20 0 0,0 0-16 0 0,0 0-27 0 0,-28 361 2260 0 0,-9-99-2148 0 0,20-113-176 0 0,10-82-155 0 0,7-66 39 0 0,0-1-5 0 0,0 0-20 0 0,0 0-29 0 0,0 0-41 0 0,0 0-2 0 0,0 0 4 0 0,-1-15-1013 0 0,0-50-3429 0 0,1 35-3274 0 0,0 18-3707 0 0</inkml:trace>
  <inkml:trace contextRef="#ctx0" brushRef="#br0" timeOffset="575.07">0 172 7362 0 0,'0'0'2249'0'0,"0"0"-456"0"0,0 0-273 0 0,0 0 28 0 0,0 0 18 0 0,0 0-132 0 0,0 0-282 0 0,0 0-291 0 0,0 0-184 0 0,0 0-76 0 0,0 0-22 0 0,0 0-32 0 0,0 0-26 0 0,18-10-17 0 0,56-31-17 0 0,80-12 1152 0 0,-97 39-1232 0 0,4-2-147 0 0,0 4 0 0 0,1 2 0 0 0,1 2 0 0 0,0 4 0 0 0,22 2-260 0 0,-82 2 2 0 0,0-1 0 0 0,0 1-1 0 0,-1-1 1 0 0,1 1 0 0 0,0 0 0 0 0,0 0 0 0 0,-1 0-1 0 0,1 1 1 0 0,0-1 0 0 0,0 1 0 0 0,-1-1 0 0 0,1 1-1 0 0,0 0 1 0 0,-1 0 0 0 0,1 0 0 0 0,-1 0 0 0 0,1 1-1 0 0,-1-1 1 0 0,0 1 0 0 0,1-1 0 0 0,-1 1 0 0 0,0 0-1 0 0,0 0 1 0 0,0 0 0 0 0,0 0 0 0 0,-1 0 0 0 0,1 1-1 0 0,-1-1 1 0 0,1 0 0 0 0,-1 1 0 0 0,0-1 0 0 0,0 1-1 0 0,0-1 1 0 0,0 1 0 0 0,0 0 0 0 0,0-1 0 0 0,-1 1-1 0 0,1 0 1 0 0,-1 0 0 0 0,0-1 0 0 0,0 1 0 0 0,0 0-1 0 0,0 2-1 0 0,-54 57 199 0 0,-233 138-78 0 0,266-186-133 0 0,11-8 11 0 0,1 1 0 0 0,0 0 0 0 0,0 0 0 0 0,0 0 1 0 0,1 1-1 0 0,0 1 0 0 0,0-1 0 0 0,1 1 0 0 0,1 0 0 0 0,-1 1 0 0 0,0 2 1 0 0,6-9-2 0 0,0 0 1 0 0,1 0-1 0 0,-1 0 1 0 0,1 0-1 0 0,0 0 1 0 0,0 0-1 0 0,0 0 1 0 0,0 0-1 0 0,0 0 1 0 0,1 0-1 0 0,0 0 1 0 0,-1 0-1 0 0,1 0 0 0 0,0 0 1 0 0,0-1-1 0 0,1 1 1 0 0,-1 0-1 0 0,0 0 1 0 0,1-1-1 0 0,0 1 1 0 0,-1-1-1 0 0,1 0 1 0 0,0 1-1 0 0,0-1 1 0 0,1 0-1 0 0,-1 0 1 0 0,0 0-1 0 0,1 0 1 0 0,-1-1-1 0 0,1 1 2 0 0,86 44 0 0 0,-83-43 0 0 0,6 2-8 0 0,22 8 14 0 0,-1 1 0 0 0,0 2 0 0 0,-1 1 0 0 0,-1 2 0 0 0,7 6-6 0 0,-35-21 11 0 0,1-1-1 0 0,-1 0 1 0 0,0 1 0 0 0,0 0 0 0 0,0 0 0 0 0,0 0 0 0 0,0 0 0 0 0,-1 0-1 0 0,0 0 1 0 0,0 1 0 0 0,0-1 0 0 0,0 1 0 0 0,-1-1 0 0 0,0 1 0 0 0,0 0-1 0 0,0 0 1 0 0,0-1 0 0 0,-1 1 0 0 0,0 0 0 0 0,0 0 0 0 0,0 0 0 0 0,-1 3-11 0 0,-1-2 29 0 0,0-1 1 0 0,-1 1-1 0 0,1-1 0 0 0,-1 0 1 0 0,0 0-1 0 0,0 0 1 0 0,-1 0-1 0 0,1-1 1 0 0,-1 0-1 0 0,0 1 1 0 0,-1-1-1 0 0,1 0 1 0 0,-1-1-1 0 0,1 1 1 0 0,-1-1-1 0 0,0 0 1 0 0,0 0-1 0 0,-1-1 1 0 0,-1 1-30 0 0,5-1 9 0 0,-27 13 47 0 0,-1-1 1 0 0,0-2-1 0 0,0 0 0 0 0,-1-2 0 0 0,-20 3-56 0 0,-144 3-165 0 0,192-16 112 0 0,0 0-1 0 0,0 0 1 0 0,0 0 0 0 0,0-1-1 0 0,0 1 1 0 0,0-1 0 0 0,0 1-1 0 0,0-1 1 0 0,0 0 0 0 0,0 0-1 0 0,1-1 1 0 0,-1 1 0 0 0,0 0-1 0 0,1-1 1 0 0,-1 0 0 0 0,1 1-1 0 0,-1-1 1 0 0,1 0-1 0 0,0 0 1 0 0,0-1 0 0 0,-1 1-1 0 0,2 0 1 0 0,-1-1 0 0 0,-1-1 53 0 0,-8-46-5755 0 0,11 36-848 0 0,0 5-5412 0 0</inkml:trace>
  <inkml:trace contextRef="#ctx0" brushRef="#br0" timeOffset="1720.1">1088 370 3457 0 0,'0'0'1944'0'0,"0"0"-428"0"0,0 0 45 0 0,0 0 379 0 0,0 0 291 0 0,0 0-53 0 0,0 0-392 0 0,0 0-517 0 0,0 0-390 0 0,0 0-217 0 0,0 0-81 0 0,0 0 29 0 0,4 0 51 0 0,116-5 3588 0 0,8-1-3137 0 0,8-1-557 0 0,-135 7-594 0 0,-1 0-22 0 0,-26-4-6664 0 0,8 5-4890 0 0,14 2 2864 0 0</inkml:trace>
  <inkml:trace contextRef="#ctx0" brushRef="#br0" timeOffset="2210.47">991 558 11170 0 0,'0'0'1665'0'0,"0"0"-457"0"0,0 0-138 0 0,0 0 47 0 0,0 0 149 0 0,0 0 19 0 0,0 0-135 0 0,0 0-123 0 0,0 0-122 0 0,0 0-87 0 0,0 0-69 0 0,0 0-62 0 0,0 0-105 0 0,27 4-50 0 0,90 14-76 0 0,7-20 483 0 0,-93-3-775 0 0,131-10-290 0 0,-141 12-1307 0 0,-14 2-2360 0 0,-2-2-4641 0 0,-2 3-4226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73 132 0 0 0,'0'0'807'0'0,"0"0"424"0"0,0 0 156 0 0,0 0 9 0 0,0 0-10 0 0,0 0 9 0 0,0 0-2 0 0,0 0 112 0 0,2-5 92 0 0,4-14 0 0 0,-5 24 7986 0 0,0 30-9208 0 0,-9 450 2439 0 0,-3-310-2496 0 0,5-71-258 0 0,6-103-73 0 0,0-1 4 0 0,0 0-6 0 0,0 0-22 0 0,0 0 2 0 0,0 0-28 0 0,0 0-23 0 0,-1-9-460 0 0,1-94-3825 0 0,4 68 368 0 0,1 2-3817 0 0,-2 18-2026 0 0</inkml:trace>
  <inkml:trace contextRef="#ctx0" brushRef="#br0" timeOffset="550.939">16 125 2593 0 0,'0'0'2227'0'0,"0"0"-227"0"0,0 0-93 0 0,0 0 63 0 0,0 0 96 0 0,0 0-66 0 0,0 0-305 0 0,0 0-415 0 0,0 0-383 0 0,0 0-291 0 0,0 0-164 0 0,0 0-66 0 0,0 0-17 0 0,-3-6-15 0 0,-6-19-11 0 0,45 19 1354 0 0,226 24 227 0 0,-250-16-1903 0 0,0 0 0 0 0,-1 0 0 0 0,0 1 0 0 0,1 0-1 0 0,-1 1 1 0 0,0 0 0 0 0,0 1 0 0 0,-1 0 0 0 0,0 1 0 0 0,0 0 0 0 0,0 1 0 0 0,9 7-11 0 0,-18-13 7 0 0,0 1 1 0 0,1 0 0 0 0,-1-1 0 0 0,0 1 0 0 0,0 0-1 0 0,0-1 1 0 0,0 1 0 0 0,0 0 0 0 0,0 0 0 0 0,0 0-1 0 0,-1 0 1 0 0,1 0 0 0 0,-1 0 0 0 0,0 0 0 0 0,1 0-1 0 0,-1 0 1 0 0,0 0 0 0 0,0 0 0 0 0,0 0 0 0 0,0 0-1 0 0,-1 0 1 0 0,1 0 0 0 0,0 0 0 0 0,-1 0 0 0 0,0 0-1 0 0,1 0 1 0 0,-1 0 0 0 0,0 0 0 0 0,0 0 0 0 0,0-1-1 0 0,0 1 1 0 0,0 0 0 0 0,0-1 0 0 0,-1 2-8 0 0,-53 49 231 0 0,-153 88 37 0 0,207-140-270 0 0,-1 1 0 0 0,0 0 1 0 0,1 0-1 0 0,-1-1 0 0 0,1 1 1 0 0,-1 0-1 0 0,1 1 0 0 0,0-1 1 0 0,-1 0-1 0 0,1 0 0 0 0,0 0 1 0 0,0 1-1 0 0,-1-1 0 0 0,1 1 1 0 0,0-1-1 0 0,1 1 0 0 0,-1-1 1 0 0,0 1-1 0 0,0 0 0 0 0,1-1 1 0 0,-1 1-1 0 0,1 0 0 0 0,-1-1 1 0 0,1 1-1 0 0,0 0 0 0 0,0 0 1 0 0,-1 0-1 0 0,1-1 0 0 0,1 1 1 0 0,-1 0-1 0 0,0 0 0 0 0,0-1 1 0 0,1 1-1 0 0,-1 0 0 0 0,1 0 1 0 0,-1-1-1 0 0,1 1 0 0 0,0 0 1 0 0,-1-1-1 0 0,1 1 0 0 0,0-1 1 0 0,0 1-1 0 0,0-1 0 0 0,1 1 2 0 0,133 67 139 0 0,-134-68-138 0 0,6 2 13 0 0,0 0 0 0 0,-1 1 0 0 0,1-1 1 0 0,-1 2-1 0 0,1-1 0 0 0,-1 1 0 0 0,0 0 0 0 0,-1 0 0 0 0,1 0 0 0 0,-1 1 1 0 0,0 0-1 0 0,-1 0 0 0 0,1 0 0 0 0,-1 0 0 0 0,0 1 0 0 0,-1 0 0 0 0,0 0 1 0 0,0 0-1 0 0,0 0 0 0 0,-1 0 0 0 0,0 1 0 0 0,1 6-14 0 0,-3-8 44 0 0,1 0-1 0 0,-1-1 0 0 0,-1 1 1 0 0,1-1-1 0 0,-1 1 0 0 0,0 0 1 0 0,-1-1-1 0 0,1 1 0 0 0,-1-1 1 0 0,0 0-1 0 0,0 1 0 0 0,-1-1 1 0 0,1 0-1 0 0,-1 0 0 0 0,0-1 1 0 0,-1 1-1 0 0,1-1 0 0 0,-1 1 1 0 0,0-1-1 0 0,0 0 0 0 0,0-1 1 0 0,-1 1-1 0 0,1-1 0 0 0,-1 1-43 0 0,-15 7 37 0 0,-1-1 0 0 0,1 0-1 0 0,-2-2 1 0 0,1 0 0 0 0,-1-2-1 0 0,-1 0 1 0 0,1-1-1 0 0,-1-2 1 0 0,1 0 0 0 0,-1-1-1 0 0,0-1 1 0 0,0-2 0 0 0,-16-1-37 0 0,4-9-297 0 0,34-8-3646 0 0,5 15 2998 0 0,8-5-5225 0 0,-7 7-5239 0 0</inkml:trace>
  <inkml:trace contextRef="#ctx0" brushRef="#br0" timeOffset="915.459">844 703 14739 0 0,'0'0'1919'0'0,"0"0"-513"0"0,0 0-234 0 0,0 0-40 0 0,0 0-63 0 0,0 0-108 0 0,0 0-158 0 0,0 0-131 0 0,0 0-121 0 0,0 0-116 0 0,0 0-78 0 0,0 0-72 0 0,0 0-46 0 0,-18 9-21 0 0,-57 30-38 0 0,-21 45 661 0 0,59-47-716 0 0,27-26-184 0 0,0 0-1 0 0,-2 0 1 0 0,1-1-1 0 0,-1 0 1 0 0,-1-1-1 0 0,1-1 1 0 0,-2 0-1 0 0,-3 2 60 0 0,12-8 613 0 0,0-3-15235 0 0,4 1 3515 0 0</inkml:trace>
  <inkml:trace contextRef="#ctx0" brushRef="#br0" timeOffset="1332.341">537 603 6641 0 0,'0'0'4488'0'0,"0"0"-2481"0"0,0 0-1152 0 0,0 0-163 0 0,0 0 111 0 0,0 0 161 0 0,0 0 150 0 0,0 0 5 0 0,0 0-112 0 0,0 0-89 0 0,0 0-113 0 0,0 0-124 0 0,0 0-49 0 0,11 16-14 0 0,54 75 451 0 0,75 75 1388 0 0,-124-137-4324 0 0,-15-29 133 0 0,1 0 190 0 0,-1 0-3648 0 0,-1 0-6484 0 0</inkml:trace>
  <inkml:trace contextRef="#ctx0" brushRef="#br0" timeOffset="1902.762">1189 408 6033 0 0,'0'0'2069'0'0,"0"0"-760"0"0,0 0-148 0 0,0 0 319 0 0,0 0 336 0 0,0 0 57 0 0,0 0-249 0 0,0 0-392 0 0,0 0-356 0 0,0 0-215 0 0,0 0-111 0 0,0 0-79 0 0,0 0-16 0 0,2 1 24 0 0,1 2-324 0 0,-1 1 1 0 0,1 0-1 0 0,-1 0 1 0 0,0-1 0 0 0,0 1-1 0 0,-1 1 1 0 0,1-1-1 0 0,-1 0 1 0 0,0 0 0 0 0,0 0-1 0 0,0 1 1 0 0,-1-1-1 0 0,1 1 1 0 0,-1-1 0 0 0,0 0-1 0 0,0 1 1 0 0,-1-1-1 0 0,1 0 1 0 0,-1 1 0 0 0,0-1-1 0 0,0 0 1 0 0,0 1-1 0 0,-1-1 1 0 0,-1 3-156 0 0,-77 176 585 0 0,72-163-558 0 0,4-12-19 0 0,1 0-1 0 0,0 0 1 0 0,0 0-1 0 0,0 1 1 0 0,1-1-1 0 0,0 1 1 0 0,1-1-1 0 0,0 1 0 0 0,0 0 1 0 0,1 0-1 0 0,0 0 1 0 0,1-1-1 0 0,0 1-7 0 0,1-4 17 0 0,1-2 0 0 0,0 1 0 0 0,0 0 0 0 0,0 0 0 0 0,0-1 0 0 0,0 0 0 0 0,1 0 0 0 0,0 0 0 0 0,-1 0 0 0 0,1 0 0 0 0,0-1 0 0 0,1 0 0 0 0,-1 1 1 0 0,0-2-1 0 0,1 1 0 0 0,-1 0 0 0 0,1-1 0 0 0,-1 0 0 0 0,1 0 0 0 0,0 0 0 0 0,-1-1 0 0 0,1 1 0 0 0,0-1 0 0 0,-1 0 0 0 0,1-1 0 0 0,0 1 0 0 0,0-1 0 0 0,-1 0 0 0 0,1 0 0 0 0,0 0-17 0 0,19 0 68 0 0,48-25-2056 0 0,-57 15-601 0 0,-9 5-626 0 0,1 2-4474 0 0,-3 3-3741 0 0</inkml:trace>
  <inkml:trace contextRef="#ctx0" brushRef="#br0" timeOffset="2530.22">924 313 752 0 0,'0'0'2350'0'0,"0"0"-572"0"0,0 0-55 0 0,0 0 181 0 0,0 0 163 0 0,0 0-28 0 0,0 0-254 0 0,0 0-389 0 0,0 0-361 0 0,0 0-215 0 0,0 0-144 0 0,0 0-50 0 0,0 0 1 0 0,2-2-17 0 0,59-40 3112 0 0,19-51-2265 0 0,-42 45-1332 0 0,73-80 282 0 0,-83 161-379 0 0,53 158 1277 0 0,-41-140-1084 0 0,-38-48-815 0 0,-2-2-7588 0 0,0-1-3742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3 276 0 0 0,'0'0'584'0'0,"0"0"1015"0"0,0 0 332 0 0,0 0-37 0 0,0 0-175 0 0,0 0-199 0 0,0 0-175 0 0,0 0-197 0 0,0 0-181 0 0,0 0-138 0 0,-3 0 6014 0 0,225-27-2432 0 0,1-1-3833 0 0,-172 28-559 0 0,-50 0-26 0 0,-1 0 22 0 0,0 0-3 0 0,0 0 1 0 0,0 0-2 0 0,0 0-2 0 0,0 0-21 0 0,-21 0-5572 0 0,13 0 1944 0 0,2 0-2742 0 0,2 0-3440 0 0</inkml:trace>
  <inkml:trace contextRef="#ctx0" brushRef="#br0" timeOffset="412.244">176 0 4945 0 0,'0'0'1924'0'0,"0"0"-221"0"0,0 0-91 0 0,0 0 41 0 0,0 0 0 0 0,0 0-166 0 0,0 0-355 0 0,0 0-320 0 0,0 0-83 0 0,0 0-38 0 0,0 0 3 0 0,0 0 2 0 0,0 10-107 0 0,5 80 1592 0 0,-13 82 1470 0 0,1-101-3219 0 0,-1-1-1757 0 0,6-64-661 0 0,2-5-7601 0 0,0-1-1674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4 291 520 0 0,'0'0'1839'0'0,"0"0"-125"0"0,0 0 12 0 0,0 0 85 0 0,0 0 98 0 0,0 0-50 0 0,0 0-181 0 0,0 0-246 0 0,0 0-253 0 0,0 0-218 0 0,0 0-113 0 0,0 0-57 0 0,0 0-51 0 0,-3-3 3389 0 0,64 10-1954 0 0,119-17-598 0 0,-53-2-1203 0 0,-137 11-2067 0 0,-3-1-3034 0 0,5 1-3302 0 0,6 1-3560 0 0</inkml:trace>
  <inkml:trace contextRef="#ctx0" brushRef="#br0" timeOffset="365.734">196 1 13915 0 0,'0'0'1651'0'0,"0"0"-620"0"0,0 0-219 0 0,0 0 96 0 0,0 0 167 0 0,0 0 72 0 0,0 0-63 0 0,0 0-182 0 0,0 0-149 0 0,0 0-101 0 0,0 0-95 0 0,0 0-55 0 0,5 16-38 0 0,28 85 387 0 0,-25-74-665 0 0,-2 1-1 0 0,0-1 1 0 0,-2 1-1 0 0,-1 0 1 0 0,-1 0-1 0 0,-2 0 1 0 0,0 0-1 0 0,-2 0 1 0 0,-4 21-186 0 0,-3-6 650 0 0,4-20-136 0 0,2-8-3307 0 0,2-2-2666 0 0,0-1-3732 0 0,1-12-2352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3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98 261 2513 0 0,'0'0'2147'0'0,"0"0"-298"0"0,0 0-152 0 0,0 0-25 0 0,0 0 47 0 0,0 0-10 0 0,0 0-142 0 0,0 0-113 0 0,0 0-209 0 0,0 0-293 0 0,0 0-209 0 0,-3-1-148 0 0,-6 1 1142 0 0,18 16 1092 0 0,3 2-2618 0 0,-7-1 18 0 0,0-1 1 0 0,-1 0 0 0 0,0 1 0 0 0,-1 0 0 0 0,-1 0 0 0 0,-1 0 0 0 0,-1 0 0 0 0,0 0 0 0 0,-2 13-230 0 0,1 15 171 0 0,-16 153 355 0 0,-26 33-186 0 0,25-150-355 0 0,18-80-29 0 0,0-1 21 0 0,0 0-14 0 0,0 0 10 0 0,0 0 3 0 0,0 0-25 0 0,0 0-8 0 0,0 0-5 0 0,0 0-8 0 0,0 0-49 0 0,0 0-7 0 0,0-16-1989 0 0,0 9 1248 0 0,1-15-2668 0 0,0 9-3152 0 0,1 5-4672 0 0</inkml:trace>
  <inkml:trace contextRef="#ctx0" brushRef="#br0" timeOffset="647.935">1 331 6897 0 0,'0'0'2093'0'0,"0"0"-410"0"0,0 0-116 0 0,0 0 96 0 0,0 0 84 0 0,0 0-113 0 0,0 0-342 0 0,0 0-388 0 0,0 0-302 0 0,0 0-180 0 0,0 0-104 0 0,0 0-13 0 0,0 0 19 0 0,4-4 36 0 0,80-48 1077 0 0,-51 40-1090 0 0,-21 6-263 0 0,1 0 0 0 0,0 1-1 0 0,0 0 1 0 0,1 1 0 0 0,-1 0 0 0 0,1 1-1 0 0,0 1 1 0 0,0 0 0 0 0,0 1 0 0 0,0 1-1 0 0,0 0 1 0 0,0 1 0 0 0,8 1-84 0 0,-18 1 18 0 0,-1-1 1 0 0,0 1-1 0 0,0 0 1 0 0,0 0-1 0 0,0 1 1 0 0,0-1-1 0 0,0 0 1 0 0,-1 1-1 0 0,0 0 1 0 0,0-1-1 0 0,0 1 1 0 0,0 0-1 0 0,0 0 1 0 0,-1 0-1 0 0,0 0 1 0 0,0 1-1 0 0,0-1 1 0 0,0 0-1 0 0,-1 0 1 0 0,1 1-1 0 0,-1-1 1 0 0,0 0-1 0 0,-1 1 1 0 0,1-1-1 0 0,-1 0 1 0 0,0 1-1 0 0,0-1 1 0 0,0 0-1 0 0,0 0 1 0 0,-1 0-1 0 0,1 0 0 0 0,-1 0 1 0 0,0 0-1 0 0,-1-1 1 0 0,1 1-1 0 0,-2 2-18 0 0,-16 23 63 0 0,-1 0-1 0 0,-1-1 1 0 0,-2-2-1 0 0,0 0 1 0 0,-6 2-63 0 0,-24 26 1 0 0,14-2-55 0 0,85-33-28 0 0,-33-17 102 0 0,157 46 14 0 0,-164-45-26 0 0,1 0 0 0 0,0 0-1 0 0,-1 0 1 0 0,0 0 0 0 0,1 1 0 0 0,-1 0 0 0 0,-1 0 0 0 0,1 0 0 0 0,-1 1 0 0 0,1 0-1 0 0,-1-1 1 0 0,-1 2 0 0 0,1-1 0 0 0,-1 0 0 0 0,0 1 0 0 0,0-1 0 0 0,0 1 0 0 0,-1 0-1 0 0,0 0 1 0 0,0 0 0 0 0,0 0 0 0 0,-1 0 0 0 0,0 0 0 0 0,0 1 0 0 0,-1-1-1 0 0,0 1-7 0 0,0 0 43 0 0,-1 0 0 0 0,0 0 0 0 0,-1 0-1 0 0,0 0 1 0 0,0-1 0 0 0,0 1-1 0 0,-1-1 1 0 0,0 1 0 0 0,0-1 0 0 0,0 0-1 0 0,-1 0 1 0 0,0 0 0 0 0,0 0-1 0 0,-1-1 1 0 0,1 0 0 0 0,-1 0 0 0 0,-1 0-1 0 0,1 0 1 0 0,-1-1 0 0 0,1 0-1 0 0,-1 0 1 0 0,0 0 0 0 0,-1-1 0 0 0,1 0-1 0 0,-5 2-42 0 0,-8 3 36 0 0,0-1 0 0 0,0-1 1 0 0,0-1-1 0 0,-1 0 0 0 0,1-1 0 0 0,-1-1 0 0 0,0-2 0 0 0,-14 1-36 0 0,28-1-41 0 0,0-1 1 0 0,-1 1 0 0 0,1-1-1 0 0,-1-1 1 0 0,1 1 0 0 0,-1-1-1 0 0,1 0 1 0 0,0-1 0 0 0,-1 1-1 0 0,1-1 1 0 0,0-1-1 0 0,0 1 1 0 0,0-1 0 0 0,1 0-1 0 0,-1 0 1 0 0,1 0 0 0 0,-1-1-1 0 0,1 0 1 0 0,-2-3 40 0 0,3-17-2438 0 0,11 9-5126 0 0,-3 11-4008 0 0</inkml:trace>
  <inkml:trace contextRef="#ctx0" brushRef="#br0" timeOffset="5140.26">481 773 0 0 0,'0'0'716'0'0,"0"0"42"0"0,0 0 0 0 0,0 0 75 0 0,0 0 86 0 0,0 0 51 0 0,0-1-976 0 0,0-1 13929 0 0,0 2-10345 0 0,-9 44-2593 0 0,2-19-866 0 0,-3 64 4 0 0,11-87-110 0 0,1 0 0 0 0,-1 0 0 0 0,0 1 0 0 0,1-1 0 0 0,-1 0 0 0 0,1-1 0 0 0,0 1 0 0 0,0 0 0 0 0,0 0 0 0 0,0-1 0 0 0,0 1 0 0 0,0-1 0 0 0,0 0 0 0 0,1 1 0 0 0,-1-1 0 0 0,0 0 0 0 0,1 0 0 0 0,-1-1 1 0 0,1 1-1 0 0,-1 0 0 0 0,1-1 0 0 0,-1 1 0 0 0,1-1 0 0 0,-1 0 0 0 0,1 0 0 0 0,-1 0 0 0 0,1 0 0 0 0,-1-1 0 0 0,1 1 0 0 0,-1-1 0 0 0,1 1 0 0 0,-1-1 0 0 0,1 0 0 0 0,-1 0 0 0 0,0 0 0 0 0,1 0 0 0 0,-1 0 0 0 0,0-1 0 0 0,0 1 0 0 0,0-1 0 0 0,0 1 0 0 0,0-1 0 0 0,0 0 1 0 0,0 0-1 0 0,0 0-13 0 0,63-60 472 0 0,-15-31-100 0 0,-37 39-242 0 0,-13 53-83 0 0,2 5 779 0 0,11 150-577 0 0,-12 152-150 0 0,-3-297-102 0 0,0 0 0 0 0,0-1 0 0 0,-1 1 0 0 0,0-1 0 0 0,-1 0 0 0 0,0 0 0 0 0,0 0 0 0 0,-1 0 0 0 0,1-1 0 0 0,-2 0 0 0 0,1 0 1 0 0,-1 0-1 0 0,0-1 0 0 0,-1 1 0 0 0,1-2 0 0 0,-1 1 0 0 0,0-1 0 0 0,-1 0 0 0 0,1 0 0 0 0,-1-1 0 0 0,0 0 0 0 0,0 0 0 0 0,0-1 0 0 0,-1 0 1 0 0,1-1-1 0 0,-3 1 3 0 0,-54-2-102 0 0,63-2 98 0 0,1-1 0 0 0,-1 1 0 0 0,1 0 0 0 0,-1 0 0 0 0,1 0 0 0 0,0-1 0 0 0,-1 1 0 0 0,1-1 0 0 0,0 1 0 0 0,0-1-1 0 0,0 1 1 0 0,0-1 0 0 0,1 0 0 0 0,-1 0 0 0 0,0 1 0 0 0,1-1 0 0 0,-1 0 0 0 0,1 0 0 0 0,-1 0 0 0 0,1 1 0 0 0,0-1 0 0 0,0 0 0 0 0,0 0-1 0 0,0 0 1 0 0,0 0 0 0 0,0 0 0 0 0,1 1 0 0 0,-1-2 4 0 0,0 2-4 0 0,1-7-2 0 0,0-1 1 0 0,0 1-1 0 0,1 0 1 0 0,0-1-1 0 0,0 1 1 0 0,1 0-1 0 0,0 0 1 0 0,0 1-1 0 0,1-1 1 0 0,0 0-1 0 0,0 1 1 0 0,1 0-1 0 0,0 0 1 0 0,0 1-1 0 0,0-1 1 0 0,1 1-1 0 0,1-1 6 0 0,9-10 3 0 0,1 1-1 0 0,1 0 1 0 0,0 1-1 0 0,0 1 1 0 0,2 1-1 0 0,0 0 1 0 0,11-4-3 0 0,18-8-36 0 0,-46 22-1497 0 0,-3 0-2990 0 0,0 0-4363 0 0,0 0-2222 0 0</inkml:trace>
  <inkml:trace contextRef="#ctx0" brushRef="#br0" timeOffset="6236.133">936 596 0 0 0,'0'0'1698'0'0,"0"0"179"0"0,0 0 235 0 0,0 0 80 0 0,0 0-106 0 0,0 0-267 0 0,0 0-371 0 0,0 0-341 0 0,0 0-249 0 0,0 0-174 0 0,0 0-77 0 0,0 0-31 0 0,2 4 1283 0 0,35-5 1900 0 0,13-16-2309 0 0,87-91-245 0 0,-137 108-1204 0 0,1-1 0 0 0,-1 1 0 0 0,1-1 0 0 0,0 1 0 0 0,-1 0 0 0 0,1-1-1 0 0,-1 1 1 0 0,1 0 0 0 0,0 0 0 0 0,-1-1 0 0 0,1 1 0 0 0,-1 0 0 0 0,1 0-1 0 0,0 0 1 0 0,-1 0 0 0 0,1 0 0 0 0,0-1 0 0 0,0 1 0 0 0,-1 1-1 0 0,1-1 1 0 0,0 0 0 0 0,-1 0 0 0 0,1 0 0 0 0,0 0 0 0 0,-1 0 0 0 0,1 1-1 0 0,-1-1 1 0 0,1 0 0 0 0,0 0 0 0 0,-1 1 0 0 0,1-1 0 0 0,-1 0 0 0 0,1 1-1 0 0,-1-1 1 0 0,1 1 0 0 0,-1-1 0 0 0,1 1 0 0 0,-1-1 0 0 0,1 1 0 0 0,-1-1-1 0 0,0 1 1 0 0,1 0 0 0 0,-1-1 0 0 0,0 1 0 0 0,1-1 0 0 0,-1 1 0 0 0,0 0-1 0 0,0-1 1 0 0,0 1 0 0 0,0 0 0 0 0,1-1 0 0 0,-1 1 0 0 0,0 0 0 0 0,0-1-1 0 0,0 1 1 0 0,0 0 0 0 0,0-1 0 0 0,-1 1 0 0 0,1 0 0 0 0,0-1-1 0 0,0 1 0 0 0,27 167 501 0 0,-12 160-289 0 0,-15-310-214 0 0,-2 1 0 0 0,0-1 0 0 0,-2 0 0 0 0,0 0 0 0 0,0 0 0 0 0,-2 0 0 0 0,0-1 0 0 0,-1 0 0 0 0,-1 0 0 0 0,-1-1 0 0 0,0 0 0 0 0,-1-1 0 0 0,-2 3 2 0 0,5-11-11 0 0,0-1 0 0 0,0 0 0 0 0,-1-1 0 0 0,1 0 0 0 0,-1 0 0 0 0,0 0-1 0 0,0-1 1 0 0,-1 0 0 0 0,0-1 0 0 0,1 0 0 0 0,-1 0 0 0 0,-6 1 11 0 0,-85-1-52 0 0,99-4 48 0 0,-1 0 0 0 0,1 0 0 0 0,-1 1 0 0 0,1-1 0 0 0,-1 0 0 0 0,1 0 0 0 0,0 0 0 0 0,0-1 0 0 0,0 1 0 0 0,-1 0 0 0 0,1 0-1 0 0,0-1 1 0 0,1 1 0 0 0,-1 0 0 0 0,0-1 0 0 0,0 1 0 0 0,0-1 0 0 0,1 1 0 0 0,-1-1 0 0 0,1 0 0 0 0,-1 1 0 0 0,1-1 0 0 0,0 1 0 0 0,0-1 0 0 0,0 0 0 0 0,-1 1 0 0 0,1-1 0 0 0,1 0 0 0 0,-1 1 0 0 0,0-1 0 0 0,0 0 0 0 0,1 1 0 0 0,-1-1 0 0 0,1 1 0 0 0,-1-1 0 0 0,1 1 0 0 0,0-1 0 0 0,-1 1 0 0 0,1-1 0 0 0,0 1 0 0 0,0-1 0 0 0,0 1 0 0 0,0 0-1 0 0,1-1 5 0 0,172-135 1 0 0,-140 114 0 0 0,129-56-3 0 0,-87 72-1050 0 0,-61 7-903 0 0,-7-3-1124 0 0,-5-1-3985 0 0,-3 4-4155 0 0</inkml:trace>
  <inkml:trace contextRef="#ctx0" brushRef="#br0" timeOffset="6910.223">859 254 160 0 0,'0'0'2646'0'0,"0"0"-332"0"0,0 0-114 0 0,0 0-126 0 0,0 0-148 0 0,0 0-181 0 0,0 0-274 0 0,0 0-296 0 0,0 0-261 0 0,0 0-211 0 0,0 0-151 0 0,0 0-48 0 0,0 0-24 0 0,0 7 1706 0 0,9-7-1814 0 0,-1-1 1 0 0,1 0-1 0 0,-1-1 1 0 0,1 0-1 0 0,-1 0 0 0 0,0-1 1 0 0,1 0-1 0 0,-1 0 1 0 0,-1-1-1 0 0,1 0 1 0 0,0-1-1 0 0,3-2-372 0 0,120-119 933 0 0,-126 120-827 0 0,63-85 252 0 0,-68 91-355 0 0,0 0 0 0 0,0 0 0 0 0,0 1-1 0 0,-1-1 1 0 0,1 0 0 0 0,0 0-1 0 0,0 1 1 0 0,0-1 0 0 0,0 0-1 0 0,0 1 1 0 0,0-1 0 0 0,0 0 0 0 0,0 1-1 0 0,0-1 1 0 0,0 0 0 0 0,0 0-1 0 0,1 1 1 0 0,-1-1 0 0 0,0 0 0 0 0,0 1-1 0 0,0-1 1 0 0,0 0 0 0 0,0 0-1 0 0,0 1 1 0 0,1-1 0 0 0,-1 0-1 0 0,0 0 1 0 0,0 0 0 0 0,0 1 0 0 0,1-1-1 0 0,-1 0 1 0 0,0 0 0 0 0,0 0-1 0 0,1 1 1 0 0,-1-1 0 0 0,0 0 0 0 0,0 0-1 0 0,1 0 1 0 0,-1 0 0 0 0,0 0-1 0 0,1 0 1 0 0,-1 0 0 0 0,0 0-1 0 0,0 0 1 0 0,1 0 0 0 0,-1 0 0 0 0,0 0-1 0 0,1 0 1 0 0,-1 0 0 0 0,0 0-1 0 0,0 0 1 0 0,1 0 0 0 0,-1 0-1 0 0,0 0 1 0 0,1 0 0 0 0,-1 0 0 0 0,0 0-1 0 0,0 0-2 0 0,2 9 101 0 0,33 85 416 0 0,63 114 33 0 0,-90-197-481 0 0,-7-12-8540 0 0,-1-2-3502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98 431 14395 0 0,'0'0'1574'0'0,"0"0"-574"0"0,0 0-172 0 0,0 0 183 0 0,0 0 191 0 0,0 0 14 0 0,0 0-217 0 0,0 0-274 0 0,0 0-151 0 0,0 0-54 0 0,0 0 17 0 0,0 0-13 0 0,0 0-86 0 0,-1 26-58 0 0,-3 82-61 0 0,-26 222 833 0 0,5-176-1143 0 0,12-76-261 0 0,16-98-5408 0 0,3-15 1327 0 0,0 13-1844 0 0,-1 11-103 0 0,-2 0 1579 0 0</inkml:trace>
  <inkml:trace contextRef="#ctx0" brushRef="#br0" timeOffset="570.685">1 479 5281 0 0,'0'0'2722'0'0,"0"0"-810"0"0,0 0-346 0 0,0 0 102 0 0,0 0 128 0 0,0 0-65 0 0,0 0-286 0 0,0 0-429 0 0,0 0-315 0 0,0 0-189 0 0,0 0-90 0 0,0 0-17 0 0,0 0-19 0 0,10-9-12 0 0,36-26-22 0 0,14 19 334 0 0,-44 16-517 0 0,-7 0-91 0 0,7-3 55 0 0,0 1-1 0 0,0 1 1 0 0,0 1 0 0 0,0 0 0 0 0,1 1 0 0 0,-1 1 0 0 0,0 0 0 0 0,0 1 0 0 0,0 1 0 0 0,-1 0 0 0 0,1 1-1 0 0,-1 1 1 0 0,14 7-133 0 0,-27-12 18 0 0,0 1 0 0 0,-1-1 0 0 0,1 0 0 0 0,0 1 0 0 0,-1-1 0 0 0,1 1 0 0 0,-1 0 0 0 0,1-1 0 0 0,-1 1 0 0 0,0 0 0 0 0,0 0 0 0 0,0 0 0 0 0,0 0 0 0 0,0 0 0 0 0,0 0 0 0 0,-1 0 0 0 0,1 0 0 0 0,-1 0 0 0 0,1 1 0 0 0,-1-1 0 0 0,0 0 0 0 0,0 0 0 0 0,0 0 0 0 0,0 1 0 0 0,0-1 0 0 0,0 0 0 0 0,-1 0 0 0 0,1 0 0 0 0,-1 0 0 0 0,1 1 0 0 0,-1-1 0 0 0,0 0 0 0 0,0 0 0 0 0,0 0 0 0 0,0 0 0 0 0,0-1 0 0 0,0 1 0 0 0,-1 0-18 0 0,-57 67 390 0 0,56-66-397 0 0,-135 119 139 0 0,136-120-137 0 0,-1 0 0 0 0,1 0 0 0 0,0 0 0 0 0,0 1 0 0 0,0-1 0 0 0,1 1 0 0 0,-1-1-1 0 0,1 1 1 0 0,-1 0 0 0 0,1-1 0 0 0,0 1 0 0 0,0 0 0 0 0,0 0 0 0 0,0 0 0 0 0,1 0 0 0 0,-1 0-1 0 0,1 0 1 0 0,0 0 0 0 0,0 0 0 0 0,0 0 0 0 0,0 0 0 0 0,0 0 0 0 0,1 0 0 0 0,-1 0 0 0 0,1 0 0 0 0,0 0-1 0 0,0 0 1 0 0,0 0 0 0 0,0-1 0 0 0,0 1 0 0 0,1 0 0 0 0,-1-1 0 0 0,1 1 0 0 0,0-1 0 0 0,1 3 5 0 0,25 21 16 0 0,-20-19-10 0 0,1 0 1 0 0,-1 0-1 0 0,0 1 1 0 0,0 0-1 0 0,-1 1 1 0 0,-1 0-1 0 0,1 0 1 0 0,-1 0-1 0 0,-1 1 1 0 0,0 0-1 0 0,0 0 1 0 0,-1 0-1 0 0,0 0 1 0 0,0 1-1 0 0,-2 0 1 0 0,1 1-7 0 0,-2-8 27 0 0,-1-1 0 0 0,1 1 0 0 0,-1 0 0 0 0,0-1 0 0 0,0 1 0 0 0,0 0 0 0 0,-1 0 0 0 0,1-1 0 0 0,-1 1 0 0 0,0 0 0 0 0,0-1 0 0 0,0 1 1 0 0,-1-1-1 0 0,1 1 0 0 0,-1-1 0 0 0,0 0 0 0 0,0 1 0 0 0,0-1 0 0 0,0 0 0 0 0,0 0 0 0 0,-1-1 0 0 0,1 1 0 0 0,-1 0 0 0 0,0-1 0 0 0,0 0 0 0 0,0 1 1 0 0,0-1-1 0 0,0 0 0 0 0,-1-1 0 0 0,-1 2-27 0 0,-12 7 8 0 0,-1 0 1 0 0,0-2 0 0 0,0 0-1 0 0,-1-1 1 0 0,0-1 0 0 0,0 0-1 0 0,-1-2 1 0 0,0 0 0 0 0,1-1-1 0 0,-20 0-8 0 0,20-7-1692 0 0,21-10-6599 0 0,0 10-3313 0 0</inkml:trace>
  <inkml:trace contextRef="#ctx0" brushRef="#br0" timeOffset="1146.916">441 902 15387 0 0,'0'0'1666'0'0,"0"0"-754"0"0,0 0-373 0 0,0 0 54 0 0,0 0 165 0 0,0 0 121 0 0,0 0-62 0 0,0 0-158 0 0,0 0-155 0 0,0 0-109 0 0,0 0-55 0 0,0 0-20 0 0,20-1 1 0 0,108-9 414 0 0,-126 10-716 0 0,3 0 28 0 0,0-1 0 0 0,0 1-1 0 0,0 0 1 0 0,0 0 0 0 0,1 1 0 0 0,-1 0 0 0 0,0 0 0 0 0,0 0 0 0 0,0 0 0 0 0,-1 1 0 0 0,1 0 0 0 0,0 0 0 0 0,-1 0 0 0 0,1 0 0 0 0,-1 1 0 0 0,4 2-47 0 0,-7-2 30 0 0,0-1 1 0 0,0 1-1 0 0,0-1 1 0 0,-1 1-1 0 0,1-1 1 0 0,-1 1-1 0 0,0-1 1 0 0,1 1 0 0 0,-1-1-1 0 0,-1 1 1 0 0,1 0-1 0 0,0-1 1 0 0,0 1-1 0 0,-1-1 1 0 0,0 1-1 0 0,1-1 1 0 0,-1 1-1 0 0,0-1 1 0 0,0 0-1 0 0,-1 1 1 0 0,1-1-1 0 0,0 0 1 0 0,-1 0-1 0 0,1 0 1 0 0,-1 0-1 0 0,0 0 1 0 0,0 0-31 0 0,-161 189 432 0 0,161-187-433 0 0,0 0 1 0 0,0 0-1 0 0,0 0 1 0 0,1 0-1 0 0,-1 1 1 0 0,1-1-1 0 0,0 1 0 0 0,0-1 1 0 0,1 1-1 0 0,-1 0 1 0 0,1-1-1 0 0,0 1 0 0 0,1 0 1 0 0,-1-1-1 0 0,1 1 1 0 0,0 2 0 0 0,2-5 11 0 0,0 0 0 0 0,0 0 0 0 0,0 0 0 0 0,0 0 0 0 0,0-1 0 0 0,0 1-1 0 0,1-1 1 0 0,-1 0 0 0 0,1 0 0 0 0,-1 0 0 0 0,1 0 0 0 0,-1-1 0 0 0,1 1 0 0 0,-1-1 0 0 0,1 0 0 0 0,-1 0 0 0 0,1 0 0 0 0,2-1-11 0 0,6 1 33 0 0,1 1 1 0 0,0-2-1 0 0,0 0 0 0 0,-1-1 1 0 0,1 0-1 0 0,-1-1 0 0 0,1 0 1 0 0,8-4-34 0 0,-17-17-3484 0 0,-11 16-1017 0 0,0 3-3535 0 0,3 5-3249 0 0</inkml:trace>
  <inkml:trace contextRef="#ctx0" brushRef="#br0" timeOffset="1456.743">242 1109 12603 0 0,'0'0'2286'0'0,"0"0"-1144"0"0,0 0-416 0 0,0 0 130 0 0,0 0 210 0 0,0 0 54 0 0,0 0-132 0 0,0 0-166 0 0,0 0-196 0 0,0 0-147 0 0,35-1-85 0 0,113-2-97 0 0,20-12-44 0 0,-116 3-1710 0 0,-41 9-2442 0 0,0 0-3466 0 0,-5 3-3572 0 0</inkml:trace>
  <inkml:trace contextRef="#ctx0" brushRef="#br0" timeOffset="3071.511">835 597 0 0 0,'0'0'717'0'0,"0"0"589"0"0,0 0 353 0 0,0 0 49 0 0,0 0-60 0 0,0 0-123 0 0,0 0-134 0 0,0 0 8 0 0,3 2 19 0 0,73 10 5794 0 0,-56-16-6973 0 0,0-2-1 0 0,0 0 1 0 0,-1-1-1 0 0,0-1 1 0 0,0 0 0 0 0,-1-2-1 0 0,0 0 1 0 0,-1-1-1 0 0,0 0 1 0 0,0-2 0 0 0,-1 0-1 0 0,-1-1 1 0 0,3-4-239 0 0,-14 14 58 0 0,0 0 1 0 0,-1 1-1 0 0,0-1 0 0 0,0-1 1 0 0,0 1-1 0 0,0 0 0 0 0,-1-1 1 0 0,0 1-1 0 0,0-1 0 0 0,0 0 1 0 0,0 1-1 0 0,-1-1 0 0 0,0 0 0 0 0,0 0 1 0 0,1-2-59 0 0,-2 6 117 0 0,0 1 3 0 0,0 0-8 0 0,0 0-32 0 0,0 0-14 0 0,0 0-30 0 0,0 0-19 0 0,0 0-2 0 0,0 0 17 0 0,-6 26 292 0 0,-8 36 120 0 0,4 1 0 0 0,2 0 0 0 0,2 1 0 0 0,4 8-444 0 0,-18 270 411 0 0,21-336-403 0 0,-1 0 1 0 0,0 0 0 0 0,0 1-1 0 0,-1-1 1 0 0,0 0 0 0 0,0 1-1 0 0,0-1 1 0 0,0 0 0 0 0,-1 0-1 0 0,0 0 1 0 0,-1 0-1 0 0,1 0 1 0 0,-1-1 0 0 0,0 1-1 0 0,-1-1 1 0 0,1 0 0 0 0,-1 0-1 0 0,0 0 1 0 0,0 0 0 0 0,-1 0-1 0 0,1-1 1 0 0,-1 0 0 0 0,0 0-1 0 0,0 0 1 0 0,-1-1-9 0 0,-44 15 88 0 0,49-18-73 0 0,1 0-21 0 0,0 0-19 0 0,0 0-19 0 0,0 0-12 0 0,0 0-48 0 0,27-58-2218 0 0,-13 31 772 0 0,5-10-1871 0 0,-9 13-3247 0 0,-6 12-4537 0 0</inkml:trace>
  <inkml:trace contextRef="#ctx0" brushRef="#br0" timeOffset="3539.681">1400 593 8818 0 0,'0'0'1892'0'0,"0"0"-785"0"0,0 0-261 0 0,0 0 255 0 0,0 0 290 0 0,0 0 150 0 0,0 0-140 0 0,0 0-310 0 0,0 0-287 0 0,0 0-210 0 0,0 0-118 0 0,0 0-51 0 0,0 0-26 0 0,-23 26-8 0 0,-72 80-42 0 0,-32 23 1022 0 0,109-111-1176 0 0,17-17-186 0 0,1-1-22 0 0,0 0-3 0 0,0 0 25 0 0,52 51 1017 0 0,-24-35-708 0 0,-16-10-143 0 0,0 1 0 0 0,0 0 0 0 0,-1 0 0 0 0,0 1 0 0 0,0 1 0 0 0,-1 0 0 0 0,0 0 0 0 0,-1 1 0 0 0,0 0 0 0 0,0 1 0 0 0,3 6-175 0 0,-10-12 64 0 0,0 1 0 0 0,-1 0 0 0 0,0-1 0 0 0,0 1 0 0 0,0 0 0 0 0,-1 0-1 0 0,1 0 1 0 0,-1 0 0 0 0,-1 0 0 0 0,1 0 0 0 0,-1-1 0 0 0,0 1 0 0 0,-1 0 0 0 0,1 0 0 0 0,-1-1 0 0 0,0 1 0 0 0,-1-1 0 0 0,-2 5-64 0 0,-10 4-1036 0 0,14-20-2466 0 0,1-6-3305 0 0,0 6-5048 0 0</inkml:trace>
  <inkml:trace contextRef="#ctx0" brushRef="#br0" timeOffset="4269.363">800 243 400 0 0,'0'0'1724'0'0,"0"0"-86"0"0,0 0 225 0 0,0 0 202 0 0,0 0 56 0 0,0 0-204 0 0,0 0-370 0 0,0 0-362 0 0,0 0-235 0 0,0 0-113 0 0,0 0-27 0 0,0 0 18 0 0,0 0 8 0 0,3 0-11 0 0,106-40 3301 0 0,-87 35-3795 0 0,0-2 0 0 0,-1 0 0 0 0,1-1-1 0 0,-1-1 1 0 0,-1-1 0 0 0,0-1 0 0 0,10-7-331 0 0,-10 4 81 0 0,-2-1 0 0 0,1-1 1 0 0,-2 0-1 0 0,0-2 0 0 0,-2 0 0 0 0,4-5-81 0 0,-14 16 67 0 0,-4 7-153 0 0,3 12 74 0 0,34 100 332 0 0,18 46 44 0 0,-30-116-561 0 0,-8-35-6255 0 0,-16-7-3793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6649 0 0,'0'0'2018'0'0,"0"0"-257"0"0,0 0 66 0 0,0 0 174 0 0,0 0 6 0 0,0 0-299 0 0,0 0-515 0 0,0 0-415 0 0,0 0-204 0 0,0 0-56 0 0,0 0 15 0 0,0 0 10 0 0,0 0-31 0 0,23 12 3209 0 0,183-1-1757 0 0,-144-12-1718 0 0,101-7 462 0 0,-120 5-2951 0 0,-63 3-2172 0 0,11 0-2879 0 0,5 0-4622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6329 0 0,'0'0'1555'0'0,"0"0"-77"0"0,0 0 180 0 0,0 0 230 0 0,0 0-36 0 0,0 0-331 0 0,0 0-484 0 0,0 0-362 0 0,0 0-169 0 0,0 0-22 0 0,0 0 48 0 0,0 0 37 0 0,15 14 4504 0 0,120 1-2401 0 0,21-22-1927 0 0,-48 3-1252 0 0,-124 6-1538 0 0,8-1-1123 0 0,1 0-6036 0 0,5-1-2982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0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259 160 0 0 0,'0'0'1299'0'0,"0"0"784"0"0,0 0 179 0 0,0 0-180 0 0,0 0-219 0 0,0 0-198 0 0,0 0-92 0 0,0 0-73 0 0,1-10-150 0 0,1-6-910 0 0,1-4 353 0 0,-2 11 4058 0 0,-1 9-4607 0 0,0 11 540 0 0,15 75 868 0 0,24 230-41 0 0,-28-260-1512 0 0,-3 0 0 0 0,-3 1-1 0 0,-1 0 1 0 0,-4 0 0 0 0,-3 19-99 0 0,-15-16 57 0 0,18-60-71 0 0,0 1 0 0 0,0 0 0 0 0,0 0 1 0 0,-1-1-1 0 0,1 1 0 0 0,0 0 0 0 0,0-1 0 0 0,-1 1 0 0 0,1 0 0 0 0,0-1 1 0 0,-1 1-1 0 0,1 0 0 0 0,0-1 0 0 0,-1 1 0 0 0,1-1 0 0 0,-1 1 0 0 0,1-1 1 0 0,-1 1-1 0 0,1-1 0 0 0,-1 1 0 0 0,1-1 0 0 0,-1 0 0 0 0,0 1 0 0 0,1-1 1 0 0,-1 0-1 0 0,0 1 0 0 0,1-1 0 0 0,-1 0 0 0 0,0 0 0 0 0,1 1 0 0 0,-1-1 1 0 0,0 0-1 0 0,1 0 0 0 0,-1 0 0 0 0,0 0 0 0 0,0 0 0 0 0,1 0 0 0 0,-1 0 1 0 0,0 0-1 0 0,1-1 0 0 0,-1 1 0 0 0,0 0 0 0 0,1 0 0 0 0,-1-1 0 0 0,0 1 1 0 0,1 0-1 0 0,-1-1 0 0 0,0 1 0 0 0,1 0 0 0 0,-1-1 0 0 0,0 0 14 0 0,-5-11-1095 0 0,-8-20-3820 0 0,10 7-5776 0 0,4 17 1496 0 0</inkml:trace>
  <inkml:trace contextRef="#ctx0" brushRef="#br0" timeOffset="725.708">1 179 1272 0 0,'0'0'2121'0'0,"0"0"-280"0"0,0 0 11 0 0,0 0 199 0 0,0 0 84 0 0,0 0-129 0 0,0 0-382 0 0,0 0-471 0 0,0 0-362 0 0,0 0-221 0 0,0 0-64 0 0,0 0 95 0 0,0 0 93 0 0,6-4 73 0 0,262-106 3836 0 0,-222 95-4462 0 0,-1 2 1 0 0,2 2-1 0 0,0 2 1 0 0,0 2-1 0 0,0 3 1 0 0,1 1-1 0 0,6 2-141 0 0,-52 1 1 0 0,0-1 0 0 0,0 1 0 0 0,1 0 0 0 0,-1 0-1 0 0,0 0 1 0 0,0 0 0 0 0,0 0 0 0 0,1 1 0 0 0,-1-1-1 0 0,0 1 1 0 0,0-1 0 0 0,0 1 0 0 0,0 0-1 0 0,0 0 1 0 0,0 0 0 0 0,0 0 0 0 0,0 0 0 0 0,0 0-1 0 0,0 0 1 0 0,0 1 0 0 0,-1-1 0 0 0,1 1-1 0 0,-1-1 1 0 0,1 1 0 0 0,-1 0 0 0 0,1 0 0 0 0,-1-1-1 0 0,0 1 1 0 0,0 0 0 0 0,0 0 0 0 0,0 0 0 0 0,0 0-1 0 0,-1 0 1 0 0,1 1 0 0 0,0-1 0 0 0,-1 0-1 0 0,0 0 1 0 0,1 0 0 0 0,-1 1 0 0 0,0-1 0 0 0,0 0-1 0 0,0 0 1 0 0,-1 0 0 0 0,1 1 0 0 0,0-1-1 0 0,-1 1 0 0 0,-5 13 25 0 0,-2-1 0 0 0,1 1 0 0 0,-2-1 0 0 0,0-1 0 0 0,0 0 0 0 0,-1 0 0 0 0,-1-1 0 0 0,-1 0 0 0 0,0-1 0 0 0,0 0 0 0 0,-1-1 0 0 0,-10 7-25 0 0,10-8 1 0 0,-172 152 61 0 0,184-161-63 0 0,1-1-1 0 0,-1 1 1 0 0,0-1 0 0 0,0 1-1 0 0,1-1 1 0 0,-1 1 0 0 0,0-1-1 0 0,1 1 1 0 0,-1 0-1 0 0,0-1 1 0 0,1 1 0 0 0,-1 0-1 0 0,1 0 1 0 0,-1-1 0 0 0,1 1-1 0 0,0 0 1 0 0,-1 0-1 0 0,1 0 1 0 0,0-1 0 0 0,-1 1-1 0 0,1 0 1 0 0,0 0 0 0 0,0 0-1 0 0,0 0 1 0 0,0 0-1 0 0,0 0 1 0 0,0 0 0 0 0,0-1-1 0 0,0 1 1 0 0,0 0-1 0 0,0 0 1 0 0,1 0 0 0 0,-1 0-1 0 0,0 0 1 0 0,1 0 0 0 0,-1-1-1 0 0,0 1 1 0 0,1 0-1 0 0,-1 0 1 0 0,1-1 0 0 0,-1 1-1 0 0,1 0 1 0 0,0-1 0 0 0,-1 1-1 0 0,1 0 1 0 0,0-1-1 0 0,-1 1 1 0 0,1-1 0 0 0,0 1-1 0 0,0-1 1 0 0,-1 1 0 0 0,1-1-1 0 0,0 0 2 0 0,55 15-99 0 0,-43-12 91 0 0,184 27 72 0 0,-180-28-61 0 0,-1 2 0 0 0,1 0 0 0 0,-1 1-1 0 0,0 0 1 0 0,0 1 0 0 0,-1 1 0 0 0,1 1 0 0 0,-1 0-1 0 0,-1 1 1 0 0,0 1 0 0 0,2 2-3 0 0,-11-6 21 0 0,0 1 1 0 0,-1 0-1 0 0,0 0 0 0 0,0 0 1 0 0,-1 0-1 0 0,1 1 0 0 0,-2-1 1 0 0,1 1-1 0 0,-1 0 0 0 0,0 0 1 0 0,-1 0-1 0 0,0 0 0 0 0,0 0 1 0 0,-1 0-1 0 0,0 0 0 0 0,0 0 1 0 0,-1 0-1 0 0,0 0 0 0 0,-1 3-21 0 0,-1-2 52 0 0,-1 1 0 0 0,0-1 0 0 0,-1 0 0 0 0,0 0 0 0 0,0 0 0 0 0,-1-1 0 0 0,0 1 0 0 0,-1-2 0 0 0,1 1 0 0 0,-1-1 0 0 0,-1 0 0 0 0,0 0 0 0 0,0-1 0 0 0,-2 2-52 0 0,-9 4 59 0 0,-1 0 0 0 0,-1-1-1 0 0,0-1 1 0 0,0 0-1 0 0,-1-2 1 0 0,0-1 0 0 0,0-1-1 0 0,-1 0 1 0 0,0-2 0 0 0,0-1-1 0 0,0 0 1 0 0,0-2-1 0 0,-1-1 1 0 0,1 0 0 0 0,0-2-1 0 0,0-1 1 0 0,0-1-1 0 0,0 0 1 0 0,-1-3-59 0 0,-73-29 120 0 0,97 35-140 0 0,0 1 1 0 0,1 0-1 0 0,-1 0 0 0 0,0 0 1 0 0,1 0-1 0 0,-1 0 0 0 0,0 0 0 0 0,0-1 1 0 0,1 1-1 0 0,-1 0 0 0 0,0 0 1 0 0,0 0-1 0 0,0-1 0 0 0,1 1 1 0 0,-1 0-1 0 0,0 0 0 0 0,0-1 0 0 0,0 1 1 0 0,1 0-1 0 0,-1 0 0 0 0,0-1 1 0 0,0 1-1 0 0,0 0 0 0 0,0-1 1 0 0,0 1-1 0 0,0 0 0 0 0,0-1 0 0 0,0 1 1 0 0,0 0-1 0 0,0 0 0 0 0,0-1 1 0 0,0 1-1 0 0,0 0 0 0 0,0-1 1 0 0,0 1-1 0 0,0 0 0 0 0,0-1 0 0 0,0 1 1 0 0,0 0-1 0 0,0 0 0 0 0,-1-1 1 0 0,1 1-1 0 0,0 0 0 0 0,0 0 1 0 0,0-1-1 0 0,0 1 0 0 0,-1 0 1 0 0,1 0-1 0 0,0-1 0 0 0,0 1 0 0 0,-1 0 1 0 0,1 0-1 0 0,0 0 0 0 0,0 0 1 0 0,-1-1-1 0 0,1 1 20 0 0,31-1-1098 0 0,-29 1 823 0 0,26-1-2501 0 0,-11-1-3629 0 0,-7 1-5571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67 0 0 0,'0'0'2710'0'0,"0"0"-499"0"0,0 0-121 0 0,0 0 96 0 0,0 0-113 0 0,0 0-179 0 0,0 0-243 0 0,0 0-313 0 0,0 0-221 0 0,0 0-146 0 0,0 0-145 0 0,-7-1-113 0 0,3 1-715 0 0,-1-1 182 0 0,1 1 0 0 0,-1-1 0 0 0,1 1 1 0 0,-1 0-1 0 0,1 0 0 0 0,-1 1 0 0 0,1-1 0 0 0,0 1 0 0 0,-1 0 0 0 0,1 0 0 0 0,0 0 0 0 0,-1 1 0 0 0,1 0 0 0 0,0 0 0 0 0,0 0 0 0 0,0 0 1 0 0,-2 2-181 0 0,-150 160 1455 0 0,111-114-1542 0 0,-2-3 1 0 0,-2-2 0 0 0,-38 27 86 0 0,7-21-711 0 0,70-46-965 0 0,13-11-1282 0 0,3-1 2390 0 0,3-4-1303 0 0,1-3-5678 0 0,-3 7-1154 0 0</inkml:trace>
  <inkml:trace contextRef="#ctx0" brushRef="#br0" timeOffset="299.2">150 1 4505 0 0,'0'0'2431'0'0,"0"0"-314"0"0,0 0-306 0 0,0 0-176 0 0,0 0-128 0 0,0 0-198 0 0,0 0-178 0 0,0 0-116 0 0,0 0-163 0 0,0 0-165 0 0,0 0-159 0 0,0 0-114 0 0,0 0-57 0 0,-6 20-42 0 0,-18 65-13 0 0,23-79-241 0 0,0 0 0 0 0,0 0 0 0 0,0 0 0 0 0,0 0 0 0 0,1 0 0 0 0,0 0 0 0 0,1 0 0 0 0,-1 1 0 0 0,1-1 0 0 0,0 0 0 0 0,1 0 0 0 0,-1 0-1 0 0,1 0 1 0 0,0-1 0 0 0,1 1 0 0 0,-1 0 0 0 0,1-1 0 0 0,0 0 0 0 0,1 1 0 0 0,-1-1 0 0 0,1-1 0 0 0,1 2-61 0 0,190 198 449 0 0,-187-195-979 0 0,7 9-1247 0 0,-7-6-8152 0 0,-8-11-541 0 0</inkml:trace>
  <inkml:trace contextRef="#ctx0" brushRef="#br0" timeOffset="930.672">606 435 4793 0 0,'0'0'4500'0'0,"0"0"-2036"0"0,0 0-894 0 0,0 0-257 0 0,0 0-131 0 0,0 0-140 0 0,0 0-214 0 0,0 0-264 0 0,0 0-213 0 0,0 0-130 0 0,0 0-42 0 0,0 0 45 0 0,0 0 56 0 0,5-2 24 0 0,155-14 1602 0 0,-159 15-1900 0 0,1 1 1 0 0,-1 0-1 0 0,1 0 1 0 0,-1-1-1 0 0,1 1 1 0 0,0 0-1 0 0,-1 1 1 0 0,1-1-1 0 0,-1 0 1 0 0,1 0-1 0 0,-1 1 1 0 0,1-1-1 0 0,-1 1 1 0 0,1-1-1 0 0,-1 1 1 0 0,1-1-1 0 0,-1 1 1 0 0,0 0 0 0 0,1 0-1 0 0,-1 0 1 0 0,0 0-1 0 0,0 0 1 0 0,0 0-1 0 0,1 0 1 0 0,-1 0-1 0 0,0 0 1 0 0,0 1-1 0 0,-1-1 1 0 0,1 0-1 0 0,0 1 1 0 0,0-1-1 0 0,-1 1 1 0 0,1-1-1 0 0,-1 1 1 0 0,1-1-1 0 0,-1 1 1 0 0,1-1-1 0 0,-1 1 1 0 0,0-1-1 0 0,0 1 1 0 0,0-1-1 0 0,0 1 1 0 0,0 0-1 0 0,0-1 1 0 0,0 1 0 0 0,-1-1-1 0 0,1 1 1 0 0,0-1-1 0 0,-1 1 1 0 0,0-1-1 0 0,1 1 1 0 0,-1-1-1 0 0,0 1 1 0 0,0 0-7 0 0,-88 68 342 0 0,72-63-347 0 0,44 12-128 0 0,34 10 162 0 0,-59-27-26 0 0,1-1 17 0 0,0 1 0 0 0,0-1 0 0 0,-1 1 0 0 0,1 0 0 0 0,-1 0 0 0 0,1 1 0 0 0,-1-1 0 0 0,1 0 0 0 0,-1 1 0 0 0,0-1 0 0 0,0 1 0 0 0,-1 0 0 0 0,1 0 0 0 0,0 0 0 0 0,-1 0 0 0 0,0 0 0 0 0,1 0 0 0 0,-1 0 0 0 0,-1 0 0 0 0,1 0 0 0 0,0 1 0 0 0,-1-1 0 0 0,1 0 0 0 0,-1 0 0 0 0,0 1 0 0 0,0-1 0 0 0,-1 0 0 0 0,1 1-20 0 0,-3 0 37 0 0,0 0 0 0 0,0 0 0 0 0,0-1 0 0 0,-1 1 0 0 0,0-1 0 0 0,1 0 0 0 0,-1 0 0 0 0,0 0 0 0 0,0-1 0 0 0,-1 0 0 0 0,1 1 1 0 0,-1-1-1 0 0,1-1 0 0 0,-1 1 0 0 0,1-1 0 0 0,-1 1 0 0 0,0-1 0 0 0,0-1 0 0 0,1 1 0 0 0,-1-1 0 0 0,0 0 0 0 0,0 0 0 0 0,-2 0-37 0 0,2 0-67 0 0,-74-8-377 0 0,32-21-4207 0 0,41 23-598 0 0,1 5-5733 0 0</inkml:trace>
  <inkml:trace contextRef="#ctx0" brushRef="#br0" timeOffset="3099.673">549 122 0 0 0,'0'0'255'0'0,"0"0"498"0"0,0 0 98 0 0,0 0 8 0 0,0 0 17 0 0,0 0-28 0 0,0 0-37 0 0,0 0-17 0 0,0 0 18 0 0,0 0 9 0 0,0 0-7 0 0,0 0-25 0 0,2-1-578 0 0,3-2 8615 0 0,-5 3-8410 0 0,-31 42 1070 0 0,-32 30-1254 0 0,-3-2 1 0 0,-72 59-233 0 0,-20 7-149 0 0,58-59 181 0 0,104-87-14837 0 0,-2 6 9040 0 0</inkml:trace>
  <inkml:trace contextRef="#ctx0" brushRef="#br0" timeOffset="4248.87">151 60 0 0 0,'0'0'516'0'0,"0"0"227"0"0,0 0 137 0 0,0 0 62 0 0,0 0 2 0 0,0 0-47 0 0,0 0-76 0 0,0 0-67 0 0,-3-2-35 0 0,-12-3 33 0 0,11 4 67 0 0,4 1 11 0 0,0 0-49 0 0,0 0-74 0 0,0 0-91 0 0,0 0-54 0 0,0 0-14 0 0,0 0-13 0 0,0 0 7 0 0,0 0 9 0 0,0 0 3 0 0,0 0 3 0 0,0 0-9 0 0,0 0-28 0 0,0 0-29 0 0,0 0-24 0 0,0 0-34 0 0,0 0-2 0 0,0 0 4 0 0,0 0 7 0 0,0 0-15 0 0,0 0-39 0 0,0 0-38 0 0,0 0-70 0 0,0 0-48 0 0,0 0-39 0 0,0 12 568 0 0,16 104 1144 0 0,35 29-1431 0 0,-46-125-421 0 0,-4-13-29 0 0,0 0-1 0 0,1 1 1 0 0,0-1-1 0 0,1 0 1 0 0,-1 0 0 0 0,1 0-1 0 0,0-1 1 0 0,1 1-1 0 0,0-1 1 0 0,0 1 0 0 0,0-1-1 0 0,1 0 1 0 0,0-1-1 0 0,0 1 1 0 0,0-1 0 0 0,1 0-1 0 0,4 3-23 0 0,60 39 242 0 0,-36 0 130 0 0,-24-20 43 0 0,3 1-209 0 0,-12-27-202 0 0,-1-1 11 0 0,0 0 10 0 0,0 0 3 0 0,0 0-30 0 0,0 0 0 0 0,0 0-10 0 0,7 7 76 0 0,1 8-1244 0 0,15-15-2588 0 0,-19 0-1729 0 0,0 0-5565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5441 0 0,'0'0'3031'0'0,"0"0"-593"0"0,0 0-313 0 0,0 0-58 0 0,0 0-96 0 0,0 0-251 0 0,0 0-386 0 0,0 0-426 0 0,0 0-294 0 0,0 0-144 0 0,0 0-74 0 0,0 0-21 0 0,0 0-17 0 0,8 16 717 0 0,5 11-689 0 0,-2 0 1 0 0,0 1 0 0 0,-2 1 0 0 0,-1 0 0 0 0,-1 0 0 0 0,-2 0 0 0 0,0 1 0 0 0,-1 21-387 0 0,-1 287 405 0 0,-36-113-338 0 0,22-185-262 0 0,8-49-6335 0 0,2 4-1478 0 0,1 4-3605 0 0</inkml:trace>
  <inkml:trace contextRef="#ctx0" brushRef="#br0" timeOffset="309.385">376 427 10810 0 0,'0'0'2399'0'0,"0"0"-637"0"0,0 0-235 0 0,0 0 35 0 0,0 0-14 0 0,0 0-178 0 0,0 0-363 0 0,0 0-380 0 0,0 0-242 0 0,0 0-69 0 0,0 0 20 0 0,0 0 59 0 0,0 0 37 0 0,1 9-8 0 0,33 306 2010 0 0,-34-296-2430 0 0,0 0 0 0 0,-2 1 0 0 0,0-1 1 0 0,-1-1-1 0 0,-1 1 0 0 0,0 0 0 0 0,-2-1 0 0 0,0 0-4 0 0,-5 22-827 0 0,10-39 522 0 0,2 5-688 0 0,0-5-6226 0 0,3-8-3386 0 0,-2 3 3187 0 0</inkml:trace>
  <inkml:trace contextRef="#ctx0" brushRef="#br0" timeOffset="937.185">240 471 1808 0 0,'0'0'4084'0'0,"0"0"-1782"0"0,0 0-545 0 0,0 0 73 0 0,0 0 76 0 0,0 0-132 0 0,0 0-375 0 0,0 0-410 0 0,0 0-293 0 0,0 0-130 0 0,0 0-43 0 0,0 0-19 0 0,0 0-10 0 0,27-19 8 0 0,86-57-30 0 0,-49 50 209 0 0,-53 26-526 0 0,1-1-21 0 0,0-1 0 0 0,1 2 0 0 0,-1-1-1 0 0,1 2 1 0 0,-1 0 0 0 0,1 0 0 0 0,-1 1 0 0 0,0 1-1 0 0,1 0 1 0 0,-2 0 0 0 0,1 2 0 0 0,6 2-134 0 0,-16-4 31 0 0,0 0 0 0 0,0 0 0 0 0,0 1 0 0 0,0-1 0 0 0,-1 0 0 0 0,1 1 1 0 0,-1-1-1 0 0,0 1 0 0 0,0 0 0 0 0,-1-1 0 0 0,1 1 0 0 0,-1 0 0 0 0,1-1 0 0 0,-1 1 0 0 0,0 0 0 0 0,-1 0 1 0 0,1-1-1 0 0,-1 1 0 0 0,1 0 0 0 0,-1-1 0 0 0,0 1 0 0 0,-1-1 0 0 0,1 1 0 0 0,0-1 0 0 0,-1 1 1 0 0,0-1-1 0 0,0 0 0 0 0,0 0 0 0 0,0 0 0 0 0,-1 0 0 0 0,1 0 0 0 0,-1 0 0 0 0,1-1 0 0 0,-2 1-31 0 0,-122 147 195 0 0,125-149-200 0 0,0 0 0 0 0,0 0-1 0 0,0 1 1 0 0,0-1 0 0 0,0 0 0 0 0,1 1-1 0 0,-1-1 1 0 0,0 0 0 0 0,1 1 0 0 0,-1-1-1 0 0,1 1 1 0 0,-1-1 0 0 0,1 1 0 0 0,-1-1-1 0 0,1 1 1 0 0,0-1 0 0 0,0 1 0 0 0,0 0-1 0 0,0-1 1 0 0,0 1 0 0 0,0-1-1 0 0,1 1 1 0 0,-1-1 0 0 0,0 1 0 0 0,1-1-1 0 0,-1 1 1 0 0,1-1 0 0 0,-1 1 0 0 0,1-1-1 0 0,0 0 1 0 0,0 1 0 0 0,0-1 0 0 0,0 0-1 0 0,0 1 1 0 0,0-1 0 0 0,0 0 0 0 0,0 0-1 0 0,0 0 1 0 0,1 1 5 0 0,57 29-75 0 0,-45-25 96 0 0,-3-2-14 0 0,1 1-1 0 0,0 1 1 0 0,-1-1 0 0 0,0 2-1 0 0,0 0 1 0 0,-1 0-1 0 0,0 1 1 0 0,0 0-1 0 0,-1 1 1 0 0,0 0-1 0 0,6 7-6 0 0,-11-9 62 0 0,0 0-1 0 0,0 0 1 0 0,0 0-1 0 0,0 1 1 0 0,-1 0-1 0 0,-1-1 0 0 0,1 1 1 0 0,-1 0-1 0 0,-1 0 1 0 0,1 0-1 0 0,-1 0 1 0 0,-1 1-1 0 0,0-1 1 0 0,0 3-62 0 0,0-7 45 0 0,0-1 0 0 0,0 0 0 0 0,0 0 1 0 0,-1 1-1 0 0,0-1 0 0 0,1 0 1 0 0,-1 0-1 0 0,0 0 0 0 0,-1 1 0 0 0,1-1 1 0 0,0 0-1 0 0,-1-1 0 0 0,0 1 1 0 0,0 0-1 0 0,0 0 0 0 0,0-1 1 0 0,0 1-1 0 0,0-1 0 0 0,-1 0 0 0 0,1 1 1 0 0,-1-1-1 0 0,1 0 0 0 0,-1-1 1 0 0,0 1-1 0 0,0 0 0 0 0,-2 0-45 0 0,-8 3 32 0 0,1-1 1 0 0,-1 0-1 0 0,0-1 0 0 0,0 0 1 0 0,0-1-1 0 0,-1 0 0 0 0,1-2 0 0 0,0 1 1 0 0,-1-2-1 0 0,-1 0-32 0 0,-7 1-7 0 0,-60-22-322 0 0,38-15-4201 0 0,40 29 524 0 0,4 2-2247 0 0,0 2-5640 0 0</inkml:trace>
  <inkml:trace contextRef="#ctx0" brushRef="#br0" timeOffset="1505.857">78 180 6025 0 0,'0'0'2487'0'0,"0"0"-715"0"0,0 0-349 0 0,0 0-137 0 0,0 0-33 0 0,0 0-46 0 0,0 0-119 0 0,0 0-117 0 0,0 0-47 0 0,0 0-61 0 0,0 0-119 0 0,0 0-77 0 0,0 0-74 0 0,30-1-39 0 0,95-7-26 0 0,36 6 1209 0 0,-36 10-998 0 0,-111-9 258 0 0,-29-14 551 0 0,3 4-1794 0 0,-11-11 331 0 0,-49-69 281 0 0,56 62-322 0 0,16 28-53 0 0,0 1-12 0 0,0 0-26 0 0,0-1-428 0 0,0-4-387 0 0,2 4-6062 0 0,3 1-2631 0 0</inkml:trace>
  <inkml:trace contextRef="#ctx0" brushRef="#br0" timeOffset="2140.888">989 155 3633 0 0,'0'0'2111'0'0,"0"0"-256"0"0,0 0 125 0 0,0 0 252 0 0,0 0 55 0 0,0 0-314 0 0,0 0-547 0 0,0 0-510 0 0,0 0-292 0 0,0 0-114 0 0,0 0-59 0 0,0 0-25 0 0,0 0 53 0 0,0 5 64 0 0,55 303 4078 0 0,-51 155-3821 0 0,5-286-881 0 0,-17-163 886 0 0,5-12-2717 0 0,1 1-9729 0 0,2-3-237 0 0</inkml:trace>
  <inkml:trace contextRef="#ctx0" brushRef="#br0" timeOffset="4562.913">37 92 0 0 0,'0'0'483'0'0,"0"-1"-612"0"0,-3-1 9415 0 0,3 2-7788 0 0,-6 109 3029 0 0,10 80-2252 0 0,21 24-1034 0 0,-14-35-30 0 0,-1-69-792 0 0,-3-50-188 0 0,-10 77 1471 0 0,-1 4 179 0 0,7-116-649 0 0,-3-24-4234 0 0,1-5-3578 0 0,-1 5-5262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0,'0'0'984'0'0,"0"0"565"0"0,0 0 196 0 0,0 0-71 0 0,0 0-119 0 0,0 0-169 0 0,0 0-162 0 0,0 0-91 0 0,2 0 5934 0 0,4-1-3540 0 0,30-1-2829 0 0,378-36 2008 0 0,-224 20-643 0 0,-190 18-1984 0 0,0 0-38 0 0,0 0-1 0 0,0 0 6 0 0,0 0-6 0 0,0 0-8 0 0,-19 0-2317 0 0,13 0 1491 0 0,-27 1-4004 0 0,12 5-5396 0 0,15-2 676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0 0 0,'0'0'225'0'0,"0"0"766"0"0,0 0 271 0 0,0 0-5 0 0,0 0 57 0 0,0 0 18 0 0,0 0-133 0 0,0 0-161 0 0,0 0-109 0 0,-2 0 467 0 0,1 1 7684 0 0,47 5-6138 0 0,23 0-1848 0 0,1-3 0 0 0,-1-3 0 0 0,34-6-1094 0 0,151-4 804 0 0,-254 10-785 0 0,5 1 518 0 0,-5-2-550 0 0,0 1-14 0 0,0 0 5 0 0,0 0 2 0 0,0 0-27 0 0,0 0 20 0 0,0 0-2 0 0,0 0-3 0 0,0 0 3 0 0,0 0 9 0 0,0 0-6 0 0,0 0-15 0 0,0 0-17 0 0,0 0 9 0 0,0 0 5 0 0,0 0-3 0 0,0 0 10 0 0,0 0-60 0 0,0 0-54 0 0,-3 3-6798 0 0,3-2-2307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5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75 0 0 0,'0'0'1312'0'0,"0"0"-62"0"0,0 0-157 0 0,0 0-138 0 0,0 0-49 0 0,0 0-10 0 0,2-3-48 0 0,-1 1-636 0 0,0 1 0 0 0,0 0 0 0 0,-1-1 0 0 0,1 1 0 0 0,0 0 0 0 0,-1-1-1 0 0,1 1 1 0 0,-1-1 0 0 0,0 1 0 0 0,1-1 0 0 0,-1 1 0 0 0,0-1 0 0 0,0 0 0 0 0,0 1-1 0 0,0-1 1 0 0,0 1 0 0 0,0-1 0 0 0,0 1 0 0 0,-1-1 0 0 0,1 1 0 0 0,0-1 0 0 0,-1 1 0 0 0,1-1-1 0 0,-1 1 1 0 0,0-1 0 0 0,0 1 0 0 0,1 0 0 0 0,-1-1 0 0 0,0 1 0 0 0,0 0 0 0 0,0 0-1 0 0,0 0 1 0 0,0 0 0 0 0,-1 0 0 0 0,1 0 0 0 0,0 0 0 0 0,0 0 0 0 0,-1 0 0 0 0,1 0 0 0 0,0 1-1 0 0,-2-2-211 0 0,-6-1 187 0 0,0 0-1 0 0,0 1 0 0 0,0-1 1 0 0,0 2-1 0 0,0-1 0 0 0,-1 1 0 0 0,1 1 1 0 0,-1 0-1 0 0,1 0 0 0 0,0 1 1 0 0,-1 0-1 0 0,1 0 0 0 0,0 1 0 0 0,0 0 1 0 0,0 1-1 0 0,-6 2-186 0 0,-44 22 875 0 0,55 2 629 0 0,-21 195-203 0 0,26-73-788 0 0,15 22-88 0 0,-8 56 107 0 0,-30-67-131 0 0,20-56 389 0 0,32-110-177 0 0,142-36 61 0 0,-100 25-632 0 0,-59 12 0 0 0,-13 3-34 0 0,0 0-13 0 0,0 0 17 0 0,0 0 9 0 0,0 0-2 0 0,0 0 1 0 0,0 0-12 0 0,-7-2-675 0 0,3 1-2719 0 0,4-1-1608 0 0,-1 0 2009 0 0,0 2 651 0 0,1-1-9575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4465 0 0,'0'0'2578'0'0,"0"0"-760"0"0,0 0-263 0 0,0 0 141 0 0,0 0 100 0 0,0 0-134 0 0,0 0-348 0 0,0 0-360 0 0,0 0-232 0 0,0 0-102 0 0,0 0 56 0 0,0 0 71 0 0,0 0 40 0 0,7 2-12 0 0,14 2-236 0 0,1-1 0 0 0,0 0 0 0 0,0-2 0 0 0,0 0 0 0 0,0-1 0 0 0,0-2 0 0 0,0 0 0 0 0,0-1 0 0 0,8-4-539 0 0,162-29 858 0 0,-184 34-259 0 0,1 0-3222 0 0,-17 1-3239 0 0,3 2-675 0 0,4 2-5242 0 0</inkml:trace>
  <inkml:trace contextRef="#ctx0" brushRef="#br0" timeOffset="493.954">188 1 9994 0 0,'0'0'1802'0'0,"0"0"-389"0"0,0 0-98 0 0,0 0 139 0 0,0 0 68 0 0,0 0-153 0 0,0 0-355 0 0,0 0-302 0 0,0 0-197 0 0,0 0-90 0 0,0 0-9 0 0,0 0-18 0 0,0 0-10 0 0,-2 14-13 0 0,-7 45 2 0 0,22 33 1316 0 0,-3-55-1244 0 0,-2 1-102 0 0,12 94 206 0 0,-20-45-429 0 0,-8-65 865 0 0,2-13-3240 0 0,5-4-2410 0 0,0 0-3446 0 0,1-5-3350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2 163 10082 0 0,'0'0'1621'0'0,"0"0"-492"0"0,0 0-310 0 0,0 0 129 0 0,0 0 303 0 0,0 0 163 0 0,0 0-106 0 0,0 0-300 0 0,0 0-321 0 0,0 0-244 0 0,0 0-137 0 0,0 0-37 0 0,0 0-1 0 0,-2-3 1219 0 0,10 191 860 0 0,-10 223-1991 0 0,0-367-779 0 0,2-41-4560 0 0,0-9-5074 0 0,0 6-223 0 0</inkml:trace>
  <inkml:trace contextRef="#ctx0" brushRef="#br0" timeOffset="6393.517">26 262 0 0 0,'0'0'740'0'0,"0"0"554"0"0,0 0 225 0 0,0 0-36 0 0,0 0-159 0 0,0 0-184 0 0,0 0-122 0 0,0 0-29 0 0,0 0 44 0 0,0 0 43 0 0,1 0 9098 0 0,1 0-9697 0 0,34-34 254 0 0,-7 18-565 0 0,0 1 0 0 0,0 2 0 0 0,2 0 0 0 0,0 3 0 0 0,8-2-166 0 0,92-4 1 0 0,-129 18-1 0 0,1-1 0 0 0,-1 1 0 0 0,0 0 0 0 0,0 0 0 0 0,1 0 0 0 0,-1 0 0 0 0,0 0-1 0 0,-1 0 1 0 0,1 1 0 0 0,0-1 0 0 0,-1 1 0 0 0,1-1 0 0 0,-1 1 0 0 0,0-1 0 0 0,0 1 0 0 0,0 0 0 0 0,0 0 0 0 0,0-1 0 0 0,-1 1 0 0 0,1 0-1 0 0,-1 0 1 0 0,1 0 0 0 0,-1 0 0 0 0,0 0 0 0 0,-1 0 0 0 0,1 0 0 0 0,0-1 0 0 0,-1 1 0 0 0,1 0 0 0 0,-1 0 0 0 0,0 0 0 0 0,0-1 0 0 0,0 1 0 0 0,-1 0-1 0 0,0 0 1 0 0,-6 8 25 0 0,-1 0 0 0 0,0-1 0 0 0,-1-1 0 0 0,0 0 0 0 0,0 0 0 0 0,-1-1 0 0 0,0 0 0 0 0,-1-1 0 0 0,0 0 0 0 0,-10 4-25 0 0,-97 26-262 0 0,184-18 305 0 0,67-5 60 0 0,-128-14-103 0 0,0 1 1 0 0,0-1 0 0 0,0 1 0 0 0,-1 0-1 0 0,1 0 1 0 0,0 0 0 0 0,-1 0-1 0 0,1 0 1 0 0,-1 1 0 0 0,1 0-1 0 0,-1-1 1 0 0,0 1 0 0 0,0 1-1 0 0,1-1 1 0 0,-1 0 0 0 0,-1 1-1 0 0,1-1 1 0 0,0 1 0 0 0,-1 0 0 0 0,1 0-1 0 0,-1 0 1 0 0,0 0 0 0 0,0 1-1 0 0,0-1 1 0 0,-1 0 0 0 0,1 1-1 0 0,-1-1 1 0 0,0 1 0 0 0,0 0-1 0 0,0-1 1 0 0,0 1 0 0 0,0 0-1 0 0,-1 3 0 0 0,2 0 17 0 0,-1 0 0 0 0,-1-1 0 0 0,1 1 0 0 0,-1 0 0 0 0,0 0 0 0 0,-1 0 0 0 0,1 0 0 0 0,-1 0 0 0 0,-1 0 0 0 0,1 0 0 0 0,-1-1-1 0 0,-1 1 1 0 0,1-1 0 0 0,-1 1 0 0 0,0-1 0 0 0,0 0 0 0 0,-1 0 0 0 0,0 0 0 0 0,-1 1-17 0 0,-2 2 43 0 0,-1-1-1 0 0,1 0 1 0 0,-1 0 0 0 0,-1-1 0 0 0,0 0-1 0 0,0 0 1 0 0,0-1 0 0 0,-1 0 0 0 0,1-1-1 0 0,-1 0 1 0 0,-1-1 0 0 0,1 0 0 0 0,-1 0-1 0 0,1-1 1 0 0,-1 0 0 0 0,0-1 0 0 0,0-1-1 0 0,0 1 1 0 0,-8-2-43 0 0,-127 8 748 0 0,145-8-721 0 0,1 0-14 0 0,0 0-18 0 0,0 0 12 0 0,0 0-17 0 0,0 0-23 0 0,0 0-852 0 0,-3-2-9832 0 0,2 1 9140 0 0,1 0-7202 0 0</inkml:trace>
  <inkml:trace contextRef="#ctx0" brushRef="#br0" timeOffset="6811.161">818 652 6577 0 0,'0'0'2824'0'0,"0"0"-837"0"0,0 0-292 0 0,0 0 103 0 0,0 0 17 0 0,0 0-218 0 0,0 0-423 0 0,0 0-411 0 0,0 0-235 0 0,0 0-61 0 0,0 0 18 0 0,0 0 47 0 0,0 0 23 0 0,-3 8 2235 0 0,-56 29-2038 0 0,-91 87-381 0 0,-4-17-799 0 0,158-124-19230 0 0,-1 16 13034 0 0</inkml:trace>
  <inkml:trace contextRef="#ctx0" brushRef="#br0" timeOffset="7170.442">556 608 4217 0 0,'0'0'2839'0'0,"0"0"-264"0"0,0 0-242 0 0,0 0-274 0 0,0 0-304 0 0,0 0-303 0 0,0 0-295 0 0,0 0-220 0 0,0 0-198 0 0,0 0-207 0 0,0 0-147 0 0,0 0-54 0 0,-2 2 4 0 0,1 0-259 0 0,-1 0 0 0 0,1 0-1 0 0,0 0 1 0 0,0 0 0 0 0,0 0 0 0 0,0 0-1 0 0,0 0 1 0 0,0 0 0 0 0,0 0 0 0 0,1 1 0 0 0,-1-1-1 0 0,1 0 1 0 0,0 0 0 0 0,-1 1 0 0 0,1-1 0 0 0,0 0-1 0 0,1 1 1 0 0,-1-1 0 0 0,0 0 0 0 0,1 0 0 0 0,-1 1-1 0 0,1-1 1 0 0,-1 0 0 0 0,1 0 0 0 0,0 0 0 0 0,0 0-1 0 0,0 0 1 0 0,0 0 0 0 0,1 0 0 0 0,-1 0-1 0 0,0 0 1 0 0,1 0-76 0 0,51 62 1505 0 0,37 29-594 0 0,-62-39-900 0 0,-28-53-79 0 0,0 5-1680 0 0,0-5-2572 0 0,-1-1-4031 0 0,0 0-2892 0 0</inkml:trace>
  <inkml:trace contextRef="#ctx0" brushRef="#br0" timeOffset="7901.824">573 49 0 0 0,'0'0'537'0'0,"0"0"1086"0"0,0 0 646 0 0,0 0 250 0 0,0 0-66 0 0,0 0-302 0 0,0 0-343 0 0,0 0-289 0 0,0 0-183 0 0,0 0-131 0 0,0 0-130 0 0,0 0-99 0 0,6 1 2987 0 0,11 1-3336 0 0,144-46 727 0 0,-80 37-1065 0 0,-77 44-154 0 0,-71 50 238 0 0,10-20-223 0 0,55-65-145 0 0,0 0 1 0 0,0 0 0 0 0,0 0 0 0 0,1 1-1 0 0,-1-1 1 0 0,1 1 0 0 0,-1-1 0 0 0,1 1 0 0 0,0 0-1 0 0,0-1 1 0 0,0 1 0 0 0,1 0 0 0 0,-1 0-1 0 0,1 0 1 0 0,-1-1 0 0 0,1 1 0 0 0,0 0-1 0 0,0 0 1 0 0,0 0 0 0 0,1 0 0 0 0,-1 0-1 0 0,1-1 1 0 0,-1 1 0 0 0,1 0 0 0 0,0 0 0 0 0,0-1-1 0 0,0 1 1 0 0,0 0 0 0 0,1-1 0 0 0,-1 1-1 0 0,1-1 1 0 0,0 0 0 0 0,-1 0 0 0 0,2 2-6 0 0,10 1 95 0 0,-1 0 1 0 0,1-1-1 0 0,1-1 1 0 0,-1 0-1 0 0,0-1 1 0 0,1 0-1 0 0,-1-1 1 0 0,1 0-1 0 0,-1-1 1 0 0,1-1-1 0 0,-1 0 1 0 0,1-1-1 0 0,8-2-95 0 0,18-2 236 0 0,-1 0-1525 0 0,-13 4-7956 0 0,-24 2-2983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48 162 0 0 0,'0'0'388'0'0,"0"0"852"0"0,0 0 234 0 0,0 0 22 0 0,0 0-14 0 0,0 0-32 0 0,0 0 14 0 0,0 0-26 0 0,0-6-18 0 0,0-6-2431 0 0,0 1 5265 0 0,0 33 2173 0 0,15 133-4304 0 0,-6-77-1646 0 0,-4 0 0 0 0,-3 1 0 0 0,-7 68-477 0 0,0 59 81 0 0,5-205-106 0 0,-3-5-1021 0 0,-6-20-2153 0 0,3 10-1787 0 0,2-2-4936 0 0,4 11 3943 0 0</inkml:trace>
  <inkml:trace contextRef="#ctx0" brushRef="#br0" timeOffset="910.525">1 243 0 0 0,'0'0'1455'0'0,"0"0"271"0"0,0 0 330 0 0,0 0 335 0 0,0 0 80 0 0,0 0-177 0 0,0 0-372 0 0,0 0-419 0 0,0 0-252 0 0,0 0-235 0 0,0 0-262 0 0,0 0-217 0 0,0 0-125 0 0,0-7-42 0 0,0 3-271 0 0,1 0 0 0 0,-1 0 1 0 0,1-1-1 0 0,0 1 0 0 0,0 0 1 0 0,0 0-1 0 0,0 0 0 0 0,1 0 0 0 0,0 1 1 0 0,-1-1-1 0 0,2 0 0 0 0,-1 1 1 0 0,0-1-1 0 0,1 1 0 0 0,-1 0 1 0 0,1-1-1 0 0,2 0-99 0 0,12-11 349 0 0,1 0 1 0 0,0 2-1 0 0,1 0 1 0 0,1 2-1 0 0,0 0 0 0 0,0 1 1 0 0,17-6-350 0 0,-24 11 40 0 0,-11 4-35 0 0,-1 0 1 0 0,1 0 0 0 0,0 0-1 0 0,0 0 1 0 0,0 0-1 0 0,0 1 1 0 0,0-1 0 0 0,0 1-1 0 0,0-1 1 0 0,0 1-1 0 0,0 0 1 0 0,0-1 0 0 0,0 1-1 0 0,0 0 1 0 0,0 0-1 0 0,0 1 1 0 0,0-1 0 0 0,0 0-1 0 0,0 1 1 0 0,0-1-1 0 0,0 1 1 0 0,0 0 0 0 0,0 0-1 0 0,0-1 1 0 0,1 2-6 0 0,1 5 16 0 0,-1 0 1 0 0,0 1-1 0 0,0-1 0 0 0,0 1 1 0 0,-1-1-1 0 0,-1 1 0 0 0,1 0 1 0 0,-1-1-1 0 0,0 1 1 0 0,-1 0-1 0 0,0 0 0 0 0,0 0 1 0 0,-1 0-1 0 0,0 0 0 0 0,0-1 1 0 0,-1 1-1 0 0,1 0 0 0 0,-2-1 1 0 0,1 1-1 0 0,-1-1 1 0 0,-1 0-1 0 0,1 0 0 0 0,-1 0 1 0 0,0 0-1 0 0,-1-1 0 0 0,0 2-16 0 0,-79 88 167 0 0,83-95-169 0 0,0 0 0 0 0,0 0 0 0 0,0 0 0 0 0,0 1 1 0 0,0-1-1 0 0,1 0 0 0 0,-1 0 0 0 0,1 1 0 0 0,-1-1 0 0 0,1 1 0 0 0,-1-1 0 0 0,1 0 0 0 0,0 1 0 0 0,0-1 0 0 0,0 1 1 0 0,-1-1-1 0 0,1 0 0 0 0,1 1 0 0 0,-1-1 0 0 0,0 1 0 0 0,0-1 0 0 0,0 1 0 0 0,1-1 0 0 0,-1 0 0 0 0,1 1 1 0 0,-1-1-1 0 0,1 0 0 0 0,0 1 0 0 0,-1-1 0 0 0,1 0 0 0 0,0 0 0 0 0,0 0 0 0 0,0 1 0 0 0,0-1 0 0 0,0 0 0 0 0,0 0 1 0 0,0-1-1 0 0,0 1 0 0 0,0 0 0 0 0,0 0 0 0 0,1 0 0 0 0,-1-1 0 0 0,0 1 0 0 0,0-1 0 0 0,1 1 0 0 0,-1-1 2 0 0,10 9 33 0 0,218 100 271 0 0,-224-106-281 0 0,0 1 0 0 0,-1-1 0 0 0,1 1-1 0 0,-1 0 1 0 0,0 0 0 0 0,0 0-1 0 0,0 1 1 0 0,-1-1 0 0 0,1 1 0 0 0,-1 0-1 0 0,0 0 1 0 0,-1 0 0 0 0,1 0-1 0 0,-1 1 1 0 0,0-1 0 0 0,0 1-1 0 0,-1-1 1 0 0,0 1 0 0 0,0 0 0 0 0,0-1-1 0 0,0 1 1 0 0,-1 0 0 0 0,0 0-1 0 0,0 0 1 0 0,-1-1 0 0 0,0 1 0 0 0,0 0-1 0 0,0-1 1 0 0,0 1 0 0 0,-1-1-1 0 0,0 1 1 0 0,0-1 0 0 0,-1 0 0 0 0,0 1-23 0 0,-7 7 65 0 0,-2 0 1 0 0,1-2 0 0 0,-2 1 0 0 0,1-2 0 0 0,-2 1 0 0 0,1-2 0 0 0,-1 0-1 0 0,-1 0 1 0 0,1-1 0 0 0,-2-1 0 0 0,1-1 0 0 0,-1 0 0 0 0,1-1-1 0 0,-2-1 1 0 0,1 0 0 0 0,-15 1-66 0 0,-84-4 107 0 0,84-15-181 0 0,59-7-6684 0 0,-13 16-1311 0 0,-9 5-3420 0 0</inkml:trace>
  <inkml:trace contextRef="#ctx0" brushRef="#br0" timeOffset="1564.632">604 648 10226 0 0,'0'0'2038'0'0,"0"0"-495"0"0,0 0-121 0 0,0 0 73 0 0,0 0 24 0 0,0 0-154 0 0,0 0-313 0 0,0 0-294 0 0,0 0-253 0 0,0 0-185 0 0,0 0-78 0 0,0 0-42 0 0,0 0-9 0 0,0-2-6 0 0,-7-1 261 0 0,-1 23-225 0 0,-2 32-5 0 0,8-32-158 0 0,1-17-52 0 0,0 1-1 0 0,0-1 1 0 0,0 0 0 0 0,1 1-1 0 0,0-1 1 0 0,-1 1 0 0 0,1-1-1 0 0,0 1 1 0 0,1-1 0 0 0,-1 1 0 0 0,1-1-1 0 0,-1 1 1 0 0,1-1 0 0 0,0 0-1 0 0,0 1 1 0 0,1-1 0 0 0,-1 0-1 0 0,1 0 1 0 0,-1 0 0 0 0,1 0-1 0 0,0 0 1 0 0,0 0 0 0 0,0 0-1 0 0,1-1 1 0 0,-1 1 0 0 0,1-1-1 0 0,-1 0 1 0 0,2 1-6 0 0,2-2 62 0 0,-1 0 0 0 0,1-1 1 0 0,0 1-1 0 0,-1-1 0 0 0,1-1 0 0 0,0 1 0 0 0,-1-1 0 0 0,1 0 1 0 0,0 0-1 0 0,-1-1 0 0 0,0 0 0 0 0,1 0 0 0 0,-1 0 0 0 0,0 0 1 0 0,0-1-1 0 0,0 0 0 0 0,0 0 0 0 0,-1 0 0 0 0,1-1 0 0 0,-1 0 1 0 0,0 1-1 0 0,0-1 0 0 0,0-1 0 0 0,0 1 0 0 0,-1-1 0 0 0,0 1 1 0 0,0-1-1 0 0,0 0 0 0 0,1-3-62 0 0,9-7 39 0 0,36-40 82 0 0,-8 15-78 0 0,-24 54-254 0 0,-14-6 225 0 0,0 0 0 0 0,-1 1-1 0 0,0-1 1 0 0,0 1-1 0 0,-1-1 1 0 0,0 1 0 0 0,-1 0-1 0 0,1-1 1 0 0,-2 1 0 0 0,1 0-1 0 0,-2 4-13 0 0,1 19 20 0 0,-13 99 85 0 0,-46 58-128 0 0,55-178 31 0 0,-1 1-1 0 0,0-1 0 0 0,-1-1 0 0 0,0 1 1 0 0,0-1-1 0 0,-1-1 0 0 0,-1 1 0 0 0,1-1 1 0 0,-9 6-8 0 0,12-12 3 0 0,-1 1 1 0 0,0-2 0 0 0,0 1-1 0 0,0 0 1 0 0,0-1 0 0 0,-1 0-1 0 0,1-1 1 0 0,-1 1 0 0 0,1-1-1 0 0,-1-1 1 0 0,1 1 0 0 0,-1-1-1 0 0,1 0 1 0 0,-1 0 0 0 0,1-1-1 0 0,-4-1-3 0 0,7 0-2 0 0,0-1-1 0 0,0 0 0 0 0,0 0 1 0 0,0 0-1 0 0,0 0 1 0 0,1-1-1 0 0,0 1 0 0 0,-1-1 1 0 0,1 1-1 0 0,1-1 0 0 0,-1 0 1 0 0,0 0-1 0 0,1 0 1 0 0,0 1-1 0 0,0-2 0 0 0,0 1 1 0 0,0 0-1 0 0,1 0 0 0 0,0 0 1 0 0,0 0-1 0 0,0 0 1 0 0,0 0-1 0 0,0-1 0 0 0,1 1 1 0 0,0 0-1 0 0,0 0 0 0 0,0 0 1 0 0,0 0-1 0 0,1 0 1 0 0,0-1 2 0 0,11-15-58 0 0,1 0 1 0 0,0 0 0 0 0,1 2 0 0 0,1 0-1 0 0,1 1 1 0 0,1 0 0 0 0,0 2 0 0 0,1 0 0 0 0,1 1-1 0 0,0 1 1 0 0,4-2 57 0 0,2 2-541 0 0,2-3-1747 0 0,-11 4-8647 0 0,-12 8-629 0 0</inkml:trace>
  <inkml:trace contextRef="#ctx0" brushRef="#br0" timeOffset="2291.328">453 63 1376 0 0,'0'0'2061'0'0,"0"0"-152"0"0,0 0-27 0 0,0 0 120 0 0,0 0-64 0 0,0 0-293 0 0,0 0-430 0 0,0 0-390 0 0,0 0-181 0 0,0 0 34 0 0,0 0 75 0 0,0 0 59 0 0,0 0-9 0 0,11-4-95 0 0,94-26 1668 0 0,49 1 18 0 0,-153 29-2362 0 0,-1 0 1 0 0,0 0 5 0 0,0 0 2 0 0,-45 66 660 0 0,-27 8-297 0 0,71-73-395 0 0,0 0 1 0 0,0 0-1 0 0,0 0 1 0 0,0-1 0 0 0,1 1-1 0 0,-1 0 1 0 0,0 0-1 0 0,0 0 1 0 0,1 0 0 0 0,-1 0-1 0 0,0 0 1 0 0,1 1-1 0 0,0-1 1 0 0,-1 0-1 0 0,1 0 1 0 0,-1 0 0 0 0,1 1-1 0 0,0-1 1 0 0,0 0-1 0 0,0 0 1 0 0,0 0-1 0 0,0 1 1 0 0,0-1 0 0 0,0 0-1 0 0,0 0 1 0 0,0 1-1 0 0,1-1 1 0 0,-1 0 0 0 0,0 0-1 0 0,1 0 1 0 0,-1 0-1 0 0,1 1 1 0 0,-1-1-1 0 0,1 0 1 0 0,0 0 0 0 0,-1 0-1 0 0,1 0 1 0 0,0 0-1 0 0,0 0 1 0 0,0-1 0 0 0,-1 1-1 0 0,1 0 1 0 0,0 0-1 0 0,0 0 1 0 0,0-1-1 0 0,1 1 1 0 0,-1-1 0 0 0,0 1-1 0 0,0-1 1 0 0,0 1-1 0 0,0-1 1 0 0,0 0-1 0 0,1 1 1 0 0,-1-1 0 0 0,0 0-1 0 0,0 0 1 0 0,1 0-1 0 0,-1 0 1 0 0,0 0 0 0 0,1 0-9 0 0,153-15 1065 0 0,-149 14-1256 0 0,0-1-1 0 0,0 1 0 0 0,0 0 1 0 0,0 0-1 0 0,1 1 1 0 0,-1 0-1 0 0,0 0 1 0 0,0 0-1 0 0,0 1 1 0 0,0 0-1 0 0,0 0 1 0 0,0 1-1 0 0,0 0 0 0 0,0 0 1 0 0,0 0-1 0 0,0 1 192 0 0,2 3-2250 0 0,2 2-5384 0 0,-5-4-4464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4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1 880 9074 0 0,'0'0'1770'0'0,"0"0"-569"0"0,0 0-227 0 0,0 0 87 0 0,0 0 117 0 0,0 0 36 0 0,0 0-72 0 0,0 0-147 0 0,0 0-127 0 0,0 0-135 0 0,0 0-137 0 0,0 0-59 0 0,19 0-29 0 0,132-3 935 0 0,101-30 523 0 0,-237 32-1692 0 0,2-1-2502 0 0,-27 1-8490 0 0,7 1-462 0 0</inkml:trace>
  <inkml:trace contextRef="#ctx0" brushRef="#br0" timeOffset="391.36">210 659 9602 0 0,'0'0'2298'0'0,"0"0"-1021"0"0,0 0-607 0 0,0 0 10 0 0,0 0 300 0 0,0 0 266 0 0,0 0 69 0 0,0 0-150 0 0,0 0-194 0 0,0 0-156 0 0,0 0-129 0 0,0 0-49 0 0,0 0-41 0 0,6 22-54 0 0,28 111 398 0 0,-27-91-655 0 0,-2 0 0 0 0,-1 0-1 0 0,-2 0 1 0 0,-2 0 0 0 0,-6 38-285 0 0,5-62-174 0 0,1 38-3518 0 0,3-52 1536 0 0,-1-4-3435 0 0,0 0-5743 0 0</inkml:trace>
  <inkml:trace contextRef="#ctx0" brushRef="#br0" timeOffset="694.74">671 630 7682 0 0,'0'0'3966'0'0,"0"0"-1844"0"0,0 0-747 0 0,0 0-98 0 0,0 0 75 0 0,0 0 22 0 0,0 0-218 0 0,0 0-366 0 0,0 0-321 0 0,0 0-181 0 0,0 0 7 0 0,0 0 82 0 0,2 4 101 0 0,60 132 2149 0 0,-29 58-1991 0 0,-46-40-625 0 0,9-125-802 0 0,2-19-1954 0 0,3-22 153 0 0,8-15-1265 0 0,0 4-3234 0 0,-9 14-2108 0 0</inkml:trace>
  <inkml:trace contextRef="#ctx0" brushRef="#br0" timeOffset="1294.466">630 600 816 0 0,'0'0'4677'0'0,"0"0"-1984"0"0,0 0-812 0 0,0 0-108 0 0,0 0 94 0 0,0 0-45 0 0,0 0-247 0 0,0 0-379 0 0,0 0-372 0 0,0 0-272 0 0,0 0-116 0 0,0 0-38 0 0,5-6-30 0 0,-3 3-312 0 0,1 0 0 0 0,-1 0 0 0 0,1 0 0 0 0,0 0 1 0 0,0 1-1 0 0,0-1 0 0 0,0 1 0 0 0,0 0 0 0 0,0 0 0 0 0,1 0 1 0 0,-1 0-1 0 0,1 0 0 0 0,-1 1 0 0 0,1 0 0 0 0,0-1 0 0 0,0 1 1 0 0,2 0-57 0 0,45-7 626 0 0,1 1 1 0 0,0 3 0 0 0,0 2 0 0 0,51 6-627 0 0,-101-5 13 0 0,0 0 0 0 0,0 1 0 0 0,0 0-1 0 0,1-1 1 0 0,-1 1 0 0 0,0 0 0 0 0,0 0 0 0 0,0 1 0 0 0,0-1 0 0 0,1 0 0 0 0,-1 1 0 0 0,0-1 0 0 0,0 1-1 0 0,0-1 1 0 0,0 1 0 0 0,0 0 0 0 0,0 0 0 0 0,0 0 0 0 0,0 0 0 0 0,0 1 0 0 0,-1-1 0 0 0,1 0 0 0 0,0 1-1 0 0,-1-1 1 0 0,1 1 0 0 0,-1-1 0 0 0,0 1 0 0 0,1 0 0 0 0,-1 0 0 0 0,0 0 0 0 0,0 0 0 0 0,0-1 0 0 0,0 1-1 0 0,0 1 1 0 0,-1-1 0 0 0,1 0 0 0 0,-1 0 0 0 0,1 0 0 0 0,-1 0 0 0 0,0 0 0 0 0,1 0 0 0 0,-1 1 0 0 0,-1-1-1 0 0,1 0 1 0 0,0 0 0 0 0,0 0 0 0 0,-1 0 0 0 0,1 1 0 0 0,-1-1 0 0 0,0 0 0 0 0,1 0 0 0 0,-1 0-13 0 0,-88 103 390 0 0,15-26-300 0 0,73-77-94 0 0,0-1 1 0 0,0 1-1 0 0,0 0 1 0 0,0 0 0 0 0,0 0-1 0 0,0-1 1 0 0,0 1-1 0 0,1 0 1 0 0,-1 0-1 0 0,1 0 1 0 0,-1 0 0 0 0,1 1-1 0 0,0-1 1 0 0,0 0-1 0 0,0 0 1 0 0,0 0-1 0 0,0 0 1 0 0,1 0-1 0 0,-1 0 1 0 0,0 0 0 0 0,1 0-1 0 0,0 0 1 0 0,-1 0-1 0 0,1 0 1 0 0,0 0-1 0 0,0-1 1 0 0,0 1-1 0 0,0 0 1 0 0,0 0 0 0 0,1-1-1 0 0,-1 1 1 0 0,0-1-1 0 0,1 1 1 0 0,-1-1-1 0 0,1 0 1 0 0,0 1 0 0 0,-1-1-1 0 0,2 1 4 0 0,144 71 72 0 0,-143-72-53 0 0,0 1 1 0 0,-1-1-1 0 0,1 1 0 0 0,-1 1 0 0 0,0-1 1 0 0,0 0-1 0 0,0 1 0 0 0,0-1 0 0 0,0 1 1 0 0,0 0-1 0 0,-1 0 0 0 0,1 0 0 0 0,-1 0 0 0 0,0 1 1 0 0,0-1-1 0 0,0 1 0 0 0,0-1 0 0 0,-1 1 1 0 0,1 0-1 0 0,-1-1 0 0 0,0 1 0 0 0,0 0 1 0 0,-1 0-1 0 0,1 0 0 0 0,-1 0 0 0 0,1 0 1 0 0,-1 0-1 0 0,-1 0 0 0 0,1 0 0 0 0,0-1 1 0 0,-1 1-1 0 0,0 0 0 0 0,0 0 0 0 0,0 0 1 0 0,-1 1-20 0 0,-11 7 69 0 0,-1 0 0 0 0,0-1 0 0 0,0-1 0 0 0,-1 0 0 0 0,-1-1 1 0 0,0-1-1 0 0,0 0 0 0 0,0-1 0 0 0,-1-1 0 0 0,0-1 1 0 0,0 0-1 0 0,-1-1 0 0 0,1-1 0 0 0,-1 0 0 0 0,-15-1-69 0 0,-1 4-4 0 0,-42 1-1239 0 0,75-7 659 0 0,1 0-289 0 0,8 0-6622 0 0,-3 0-3488 0 0</inkml:trace>
  <inkml:trace contextRef="#ctx0" brushRef="#br0" timeOffset="1869.892">1321 958 5457 0 0,'0'0'2786'0'0,"0"0"-645"0"0,0 0-200 0 0,0 0-23 0 0,0 0-146 0 0,0 0-297 0 0,0 0-390 0 0,0 0-413 0 0,0 0-251 0 0,0 0-141 0 0,0 0-48 0 0,0 0 32 0 0,0 0 51 0 0,3-2 47 0 0,152-40 2385 0 0,-102 41-2351 0 0,-55 28-44 0 0,-56 50 212 0 0,29-48-441 0 0,1 0-93 0 0,23-26-24 0 0,0 1 0 0 0,0 0 0 0 0,0 1 0 0 0,1-1 0 0 0,0 1 0 0 0,0 0 0 0 0,0 0 0 0 0,1 0 0 0 0,0 0 0 0 0,0 1 0 0 0,0 0 0 0 0,0-1 0 0 0,1 1 0 0 0,0 0 0 0 0,0 0 0 0 0,1 0 0 0 0,0 0 0 0 0,0 0 0 0 0,0 4-6 0 0,2-8 19 0 0,1 0 1 0 0,-1 0-1 0 0,1 0 1 0 0,-1 0-1 0 0,1 0 1 0 0,0 0-1 0 0,0-1 1 0 0,0 1-1 0 0,0-1 1 0 0,0 1-1 0 0,1-1 1 0 0,-1 0-1 0 0,0 0 1 0 0,0 1-1 0 0,1-2 1 0 0,-1 1-1 0 0,1 0 1 0 0,-1-1-1 0 0,1 1 1 0 0,-1-1-1 0 0,3 1-19 0 0,30 0 283 0 0,-25 0-220 0 0,0-1 0 0 0,0 1 0 0 0,-1-2 1 0 0,1 1-1 0 0,0-1 0 0 0,0-1 0 0 0,-1 0 1 0 0,1 0-1 0 0,-1-1 0 0 0,1 0-63 0 0,11-13-234 0 0,-27-8-3366 0 0,1 20 1969 0 0,0 0-3716 0 0,1 0-4131 0 0</inkml:trace>
  <inkml:trace contextRef="#ctx0" brushRef="#br0" timeOffset="2544.597">1210 1101 9426 0 0,'0'0'1735'0'0,"0"0"-693"0"0,0 0-193 0 0,0 0 191 0 0,0 0 210 0 0,0 0 34 0 0,0 0-98 0 0,0 0-182 0 0,0 0-196 0 0,0 0-138 0 0,0 0-126 0 0,0 0-97 0 0,33 0-90 0 0,103 0-77 0 0,26-18-491 0 0,-142 15-1790 0 0,-14-1-5648 0 0,-4 3-3444 0 0</inkml:trace>
  <inkml:trace contextRef="#ctx0" brushRef="#br0" timeOffset="3014.653">1039 435 0 0 0,'0'0'537'0'0,"0"0"856"0"0,0 0 406 0 0,0 0 67 0 0,0 0-97 0 0,0 0-255 0 0,0 0-306 0 0,0 0-149 0 0,0 0-63 0 0,0 0-28 0 0,0 0-11 0 0,0 0-77 0 0,0 0-59 0 0,11-2-28 0 0,92-23 2007 0 0,-76 18-2203 0 0,0 0 1 0 0,0 2-1 0 0,1 1 0 0 0,-1 1 0 0 0,27 1-597 0 0,-63 16 524 0 0,-39 23 49 0 0,-27 33-195 0 0,74-67-362 0 0,0-1 0 0 0,-1 1 0 0 0,1-1 0 0 0,0 1 0 0 0,0-1 0 0 0,0 1 0 0 0,1 0 0 0 0,-1 0 0 0 0,1-1 0 0 0,0 1 0 0 0,-1 0 0 0 0,1 0 0 0 0,0 0 0 0 0,1 0 0 0 0,-1-1 0 0 0,0 1 0 0 0,1 0 0 0 0,0 0 0 0 0,-1-1 0 0 0,1 1 0 0 0,0 0 0 0 0,0-1 0 0 0,1 1 0 0 0,-1-1 0 0 0,1 1 0 0 0,-1-1 0 0 0,1 0 0 0 0,0 1 0 0 0,-1-1 0 0 0,1 0 0 0 0,1 0 0 0 0,-1 0 0 0 0,0-1 0 0 0,0 1 0 0 0,0 0 0 0 0,1-1 0 0 0,-1 0 0 0 0,1 1 0 0 0,0-1 0 0 0,-1 0 0 0 0,1 0 0 0 0,0-1 0 0 0,-1 1 0 0 0,1 0 0 0 0,0-1 0 0 0,0 0 0 0 0,0 1 0 0 0,2-2-16 0 0,135-11 239 0 0,-81-2-9132 0 0,-52 11-2513 0 0</inkml:trace>
  <inkml:trace contextRef="#ctx0" brushRef="#br0" timeOffset="4104.741">1545 276 160 0 0,'0'0'2099'0'0,"0"0"16"0"0,0 0 156 0 0,0 0 62 0 0,0 0-143 0 0,0 0-334 0 0,0 0-428 0 0,0 0-413 0 0,0 0-324 0 0,0 0-181 0 0,0 0-65 0 0,0 0-14 0 0,0 0 14 0 0,9 0 1616 0 0,72 1 749 0 0,-22 1-2101 0 0,1-3 0 0 0,0-2 0 0 0,55-11-709 0 0,-75 7 28 0 0,-40 29 70 0 0,11 266 595 0 0,-31 61-445 0 0,-8 20-251 0 0,35-326-13 0 0,-7-42 25 0 0,0-1-23 0 0,0 0 22 0 0,0 0 10 0 0,0 0 10 0 0,0 0-4 0 0,0 0-6 0 0,0 0 3 0 0,0 0 20 0 0,0 0 6 0 0,0 0 21 0 0,0 0 9 0 0,0 0 2 0 0,0 0 20 0 0,0 0 5 0 0,0 0-3 0 0,0 0-14 0 0,0 0-18 0 0,0 0 0 0 0,0 0 1 0 0,0 0 15 0 0,0 0 3 0 0,0 0-20 0 0,0 0 14 0 0,0 0 2 0 0,0 0 8 0 0,0 0-4 0 0,0 0-7 0 0,0 0-6 0 0,0 0-15 0 0,0 0 21 0 0,0 0 3 0 0,0 0-15 0 0,0 0 1 0 0,0 0-4 0 0,0 0 5 0 0,0 0 2 0 0,0 0 2 0 0,0 0-19 0 0,0 0-11 0 0,0 0 31 0 0,-27 2-1 0 0,1 1-1 0 0,-1 1 0 0 0,1 1 0 0 0,0 1 0 0 0,1 2 0 0 0,-1 1-74 0 0,14-6 37 0 0,-52 16 3 0 0,64-19-56 0 0,0 0 1 0 0,0 0 37 0 0,0 0 14 0 0,0 0-54 0 0,0 0-28 0 0,0 0-56 0 0,0 0-12 0 0,0 0-72 0 0,0-10-3546 0 0,0 5-2909 0 0,0 1-5519 0 0</inkml:trace>
  <inkml:trace contextRef="#ctx0" brushRef="#br0" timeOffset="6344.538">2158 22 0 0 0,'0'0'1703'0'0,"0"0"37"0"0,0 0 62 0 0,0 0 71 0 0,0 0 44 0 0,0 0-98 0 0,0 0-273 0 0,0 0-292 0 0,0 0-218 0 0,0 0-117 0 0,0 0-70 0 0,5-3-49 0 0,13-12-26 0 0,-13 11-54 0 0,-5 4-36 0 0,0 0-53 0 0,0 0-86 0 0,0 0-58 0 0,0 53 2103 0 0,2-16-2145 0 0,-3 0 1 0 0,0 0-1 0 0,-3-1 1 0 0,-7 33-446 0 0,-11 31 58 0 0,20-96 852 0 0,-1 8-5295 0 0,8-14-8326 0 0,-3-1 3368 0 0</inkml:trace>
  <inkml:trace contextRef="#ctx0" brushRef="#br0" timeOffset="6674.802">2480 103 4977 0 0,'0'0'2739'0'0,"0"0"-1049"0"0,0 0-360 0 0,0 0 150 0 0,0 0 188 0 0,0 0-2 0 0,0 0-238 0 0,0 0-327 0 0,0 0-307 0 0,-28 34-219 0 0,-89 102-160 0 0,54-55 149 0 0,-33 49 52 0 0,34-44-3921 0 0,56-80 1801 0 0,1 0-3992 0 0,3-2-3850 0 0</inkml:trace>
  <inkml:trace contextRef="#ctx0" brushRef="#br0" timeOffset="7024.392">2252 553 4281 0 0,'0'0'2727'0'0,"0"0"-1129"0"0,0 0-507 0 0,0 0 98 0 0,0 0 222 0 0,0 0 83 0 0,0 0-112 0 0,0 0-250 0 0,0 0-243 0 0,0 0-159 0 0,0 0-105 0 0,0 0-74 0 0,0 0-21 0 0,21-7-42 0 0,66-18-71 0 0,9 12 1521 0 0,-107 40-966 0 0,-90 119 50 0 0,87-87-472 0 0,16-57-499 0 0,0 0-1 0 0,1 0 1 0 0,0 0-1 0 0,-1 0 1 0 0,1-1 0 0 0,0 1-1 0 0,0-1 1 0 0,-1 0-1 0 0,1 0 1 0 0,0 0-1 0 0,0 0 1 0 0,1-1-1 0 0,-1 1 1 0 0,0-1-1 0 0,0 1 1 0 0,0-1-1 0 0,0 0 1 0 0,0-1 0 0 0,2 1-51 0 0,90-22 244 0 0,-89 19-859 0 0,6-3-496 0 0,-4 1-8095 0 0,-6 4-3091 0 0</inkml:trace>
  <inkml:trace contextRef="#ctx0" brushRef="#br0" timeOffset="12688.025">2736 1230 0 0 0,'0'0'1067'0'0,"0"0"433"0"0,0 0 270 0 0,0 0 89 0 0,0 0-84 0 0,0 0-247 0 0,0 0-279 0 0,0 0-260 0 0,0 0-158 0 0,0 0-75 0 0,-1 2 6345 0 0,0 0-7031 0 0,-52 46 1677 0 0,106-88-207 0 0,-53 39-1369 0 0,0 1 12 0 0,0 0-26 0 0,0 0-45 0 0,0 0-40 0 0,-18 23 287 0 0,12-16-291 0 0,2-1-1497 0 0,12-5-5124 0 0,-6-1-5008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4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3673 0 0,'0'0'5361'0'0,"0"0"-2602"0"0,0 0-933 0 0,0 0-102 0 0,0 0-14 0 0,0 0-136 0 0,0 0-285 0 0,0 0-358 0 0,0 0-315 0 0,0 0-214 0 0,0 0-86 0 0,0 0-8 0 0,0 0 43 0 0,-4 22 1732 0 0,19 172 381 0 0,1-53-2107 0 0,-6 1 0 0 0,-7 6-357 0 0,-32 29-70 0 0,62-254-6895 0 0,-26 53 2901 0 0,-2 9-1724 0 0,0 3-5426 0 0</inkml:trace>
  <inkml:trace contextRef="#ctx0" brushRef="#br0" timeOffset="600.24">326 214 5697 0 0,'0'0'3138'0'0,"0"0"-956"0"0,0 0-502 0 0,0 0-135 0 0,0 0-42 0 0,0 0-110 0 0,0 0-174 0 0,0 0-151 0 0,0 0-165 0 0,0 0-191 0 0,0 0-129 0 0,0 0-88 0 0,-5 1-66 0 0,-88 42 2225 0 0,-18 42-2230 0 0,50-12-94 0 0,60 5 525 0 0,38-19-168 0 0,18-22 6 0 0,25 3 34 0 0,-77-35-682 0 0,0-1-1 0 0,0 1 1 0 0,0-1 0 0 0,-1 1 0 0 0,1 0-1 0 0,-1 0 1 0 0,0 0 0 0 0,-1 1 0 0 0,1-1-1 0 0,-1 0 1 0 0,0 1 0 0 0,0-1 0 0 0,-1 0 0 0 0,0 1-1 0 0,0 2-44 0 0,6 34 282 0 0,-2-39-1465 0 0,-5-15-2826 0 0,0 3-4842 0 0,1 4-3879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5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195 352 0 0 0,'0'0'617'0'0,"0"0"618"0"0,0 0 290 0 0,0 0 15 0 0,0 0-100 0 0,-1-12-115 0 0,-1-36-76 0 0,4 34-1984 0 0,1 1 7361 0 0,1 11 923 0 0,-3 10-6644 0 0,-16 99 450 0 0,-15 282-215 0 0,20-150-877 0 0,-2-191-1009 0 0,2-70-5131 0 0,9-17-629 0 0,2 21 663 0 0,-1 6-1219 0 0</inkml:trace>
  <inkml:trace contextRef="#ctx0" brushRef="#br0" timeOffset="559.455">23 245 4665 0 0,'0'0'2126'0'0,"0"0"-457"0"0,0 0-354 0 0,0 0-66 0 0,0 0 154 0 0,0 0 90 0 0,0 0-52 0 0,0 0-158 0 0,0 0-233 0 0,0 0-264 0 0,0 0-254 0 0,0 0-193 0 0,0 0-120 0 0,-5-6-19 0 0,-12-20 66 0 0,17 25-232 0 0,1-1-1 0 0,-1 1 1 0 0,1-1-1 0 0,-1 1 1 0 0,1 0-1 0 0,0 0 1 0 0,0-1-1 0 0,0 1 1 0 0,0 0-1 0 0,0 0 1 0 0,0 0-1 0 0,0 0 1 0 0,0 0-1 0 0,0 0 1 0 0,0 0-1 0 0,1 0 1 0 0,-1 0-1 0 0,0 1 1 0 0,1-1-1 0 0,-1 0 1 0 0,1 1-1 0 0,-1-1 1 0 0,0 1-1 0 0,1 0 1 0 0,-1-1-1 0 0,1 1 1 0 0,-1 0-1 0 0,1 0-33 0 0,5-2 168 0 0,34-17 325 0 0,32-16 37 0 0,1 3 1 0 0,2 3 0 0 0,1 4-1 0 0,53-10-530 0 0,-114 32-10 0 0,1 0 0 0 0,0 0 0 0 0,-1 2 0 0 0,1 0 0 0 0,0 1 1 0 0,0 1-1 0 0,0 0 0 0 0,-1 2 0 0 0,10 1 10 0 0,-23-3-5 0 0,0 0 0 0 0,-1 0 0 0 0,1 0 0 0 0,-1 1 1 0 0,1-1-1 0 0,-1 1 0 0 0,1-1 0 0 0,-1 1 0 0 0,0 0 1 0 0,0 0-1 0 0,0 0 0 0 0,0 0 0 0 0,0 0 0 0 0,0 0 1 0 0,-1 0-1 0 0,1 1 0 0 0,-1-1 0 0 0,0 1 0 0 0,1-1 1 0 0,-1 1-1 0 0,0 0 0 0 0,0-1 0 0 0,-1 1 0 0 0,1 0 1 0 0,-1 0-1 0 0,1-1 0 0 0,-1 1 0 0 0,0 0 0 0 0,0 0 0 0 0,0 0 1 0 0,0 0-1 0 0,0-1 0 0 0,-1 1 0 0 0,0 0 0 0 0,1 0 1 0 0,-1-1 4 0 0,-49 92 109 0 0,-111 54 160 0 0,55-60-2 0 0,104-86-267 0 0,1-1 0 0 0,-1 1 1 0 0,1-1-1 0 0,-1 1 0 0 0,1-1 1 0 0,0 1-1 0 0,-1 0 0 0 0,1 0 1 0 0,0 0-1 0 0,0-1 0 0 0,0 1 1 0 0,1 0-1 0 0,-1 0 0 0 0,0 1 0 0 0,1-1 1 0 0,-1 0-1 0 0,1 0 0 0 0,0 0 1 0 0,0 0-1 0 0,-1 0 0 0 0,1 0 1 0 0,1 0-1 0 0,-1 1 0 0 0,0-1 1 0 0,1 0-1 0 0,-1 0 0 0 0,1 0 0 0 0,-1 0 1 0 0,1 0-1 0 0,0 0 0 0 0,0 0 1 0 0,0 0-1 0 0,0 0 0 0 0,0-1 1 0 0,0 1-1 0 0,1 0 0 0 0,-1-1 1 0 0,1 1-1 0 0,-1 0 0 0 0,1-1 0 0 0,-1 0 1 0 0,1 1-1 0 0,0-1 0 0 0,0 0 1 0 0,0 0-1 0 0,0 0 0 0 0,-1 0 1 0 0,1 0-1 0 0,1-1 0 0 0,-1 1 1 0 0,0-1-1 0 0,2 1 0 0 0,184 40 47 0 0,-181-41-40 0 0,1 0 0 0 0,-1 1 1 0 0,1 0-1 0 0,-1 0 1 0 0,0 1-1 0 0,1-1 1 0 0,-1 2-1 0 0,0-1 1 0 0,0 1-1 0 0,0 0 1 0 0,-1 0-1 0 0,1 1 1 0 0,-1 0-1 0 0,0 0 1 0 0,0 1-1 0 0,0-1 0 0 0,0 1 1 0 0,-1 1-1 0 0,0-1 1 0 0,0 1-1 0 0,0 0 1 0 0,-1 0-1 0 0,0 0 1 0 0,0 0-1 0 0,-1 1 1 0 0,1 0-1 0 0,-1-1 1 0 0,-1 1-1 0 0,1 1 1 0 0,0 6-8 0 0,-6-1 88 0 0,-1-1 1 0 0,-1 0 0 0 0,0 1-1 0 0,-1-2 1 0 0,0 1 0 0 0,0-1 0 0 0,-2 0-1 0 0,1 0 1 0 0,-1 0 0 0 0,-1-1-1 0 0,0-1 1 0 0,0 0 0 0 0,-1 0 0 0 0,0 0-1 0 0,-1-1 1 0 0,1-1 0 0 0,-2 0 0 0 0,1 0-1 0 0,-10 3-88 0 0,-5 8 78 0 0,-2-2-1 0 0,0 0 1 0 0,-1-2-1 0 0,0-1 1 0 0,-1-1-1 0 0,-1-1 1 0 0,0-2-1 0 0,0-2 1 0 0,-13 2-78 0 0,35-8-38 0 0,7 0 13 0 0,0 0 1 0 0,1-1-1 0 0,-1 1 0 0 0,-1 0 1 0 0,1-1-1 0 0,0 1 0 0 0,0-1 1 0 0,0 0-1 0 0,0 0 1 0 0,0 0-1 0 0,0 0 0 0 0,0 0 1 0 0,0 0-1 0 0,-1 0 0 0 0,1-1 1 0 0,0 1-1 0 0,0-1 0 0 0,0 0 1 0 0,0 1-1 0 0,0-1 0 0 0,0 0 1 0 0,1 0-1 0 0,-1 0 1 0 0,0 0-1 0 0,0-1 0 0 0,1 1 1 0 0,-1 0-1 0 0,1-1 0 0 0,-1 1 1 0 0,1-1-1 0 0,-1 0 0 0 0,1 1 1 0 0,0-1-1 0 0,0 0 0 0 0,0 0 1 0 0,0 0-1 0 0,-1-1 25 0 0,3-1-294 0 0,0 0 0 0 0,0 0 0 0 0,0 0-1 0 0,0 0 1 0 0,1 0 0 0 0,-1 0 0 0 0,1 0-1 0 0,0 1 1 0 0,0-1 0 0 0,0 0 0 0 0,1 1-1 0 0,-1 0 1 0 0,1 0 0 0 0,0 0 0 0 0,0 0-1 0 0,0 0 1 0 0,0 0 0 0 0,2 0 294 0 0,21-17-7356 0 0,-15 15-3940 0 0</inkml:trace>
  <inkml:trace contextRef="#ctx0" brushRef="#br0" timeOffset="6225.847">1281 657 0 0 0,'0'0'834'0'0,"0"0"316"0"0,0 0 53 0 0,0 0-8 0 0,0 0-48 0 0,10-3-43 0 0,55-12 2080 0 0,-51 10 8396 0 0,-24-6-8916 0 0,-28-7-2458 0 0,25 18-154 0 0,-1 0 0 0 0,0 0 0 0 0,1 2 0 0 0,-1-1 0 0 0,1 2 0 0 0,-1 0 1 0 0,1 0-1 0 0,0 2 0 0 0,0-1 0 0 0,0 2 0 0 0,1-1 0 0 0,0 2 1 0 0,0 0-1 0 0,0 0 0 0 0,1 1 0 0 0,0 0 0 0 0,1 1 0 0 0,-3 3-52 0 0,6-7 2 0 0,0 0-1 0 0,1 0 1 0 0,-1 0-1 0 0,1 1 1 0 0,0 0-1 0 0,1 1 1 0 0,0-1-1 0 0,0 1 1 0 0,0 0-1 0 0,0 0 1 0 0,1 1-1 0 0,1-1 1 0 0,-1 1-1 0 0,1 0 1 0 0,0 0-1 0 0,1 0 1 0 0,0 0-1 0 0,0 1 1 0 0,1-1-1 0 0,0 0 1 0 0,1 1-1 0 0,-1-1 1 0 0,2 1-1 0 0,-1-1 1 0 0,1 1-1 0 0,1 0-1 0 0,-1-5 1 0 0,1 1 1 0 0,0-1-1 0 0,0 0 0 0 0,0 0 1 0 0,1-1-1 0 0,-1 1 0 0 0,1 0 1 0 0,0-1-1 0 0,0 1 1 0 0,1-1-1 0 0,-1 0 0 0 0,0 0 1 0 0,1-1-1 0 0,0 1 0 0 0,0-1 1 0 0,0 1-1 0 0,0-1 0 0 0,0 0 1 0 0,0-1-1 0 0,0 1 0 0 0,1-1 1 0 0,-1 0-1 0 0,0 0 0 0 0,1 0 1 0 0,-1 0-1 0 0,1-1 0 0 0,2 0-1 0 0,3 1 41 0 0,-1-1 0 0 0,1-1-1 0 0,-1 1 1 0 0,1-2 0 0 0,-1 1-1 0 0,0-1 1 0 0,0-1 0 0 0,0 0-1 0 0,0 0 1 0 0,0 0 0 0 0,0-1-1 0 0,7-5-40 0 0,1-2 93 0 0,0 0 0 0 0,-1-1-1 0 0,0-1 1 0 0,-1 0 0 0 0,0-1-1 0 0,11-15-92 0 0,40-65 295 0 0,-24-10 68 0 0,-42 221-257 0 0,1-104-102 0 0,0-1-1 0 0,1 0 1 0 0,1 1-1 0 0,0-1 1 0 0,0-1-1 0 0,2 1 1 0 0,-1 0-1 0 0,1-1 1 0 0,1 0-1 0 0,0 0 1 0 0,1-1-1 0 0,0 1 1 0 0,0-1-1 0 0,1-1 1 0 0,0 0-1 0 0,1 0 1 0 0,0 0-1 0 0,2 1-3 0 0,-8-8-74 0 0,0 0 0 0 0,-1 0 0 0 0,1-1 0 0 0,0 1 0 0 0,0 0 0 0 0,0-1 0 0 0,0 0 0 0 0,1 0 0 0 0,-1 0 0 0 0,0 0 0 0 0,0 0 0 0 0,1-1 0 0 0,-1 1 0 0 0,0-1 0 0 0,1 0 0 0 0,-1 0 0 0 0,0 0-1 0 0,1 0 1 0 0,-1-1 0 0 0,0 1 0 0 0,1-1 0 0 0,-1 0 0 0 0,0 0 0 0 0,0 0 0 0 0,0-1 0 0 0,0 1 0 0 0,0-1 74 0 0,15-8-4264 0 0,-2-2-3439 0 0,-11 7-4194 0 0</inkml:trace>
  <inkml:trace contextRef="#ctx0" brushRef="#br0" timeOffset="6536.928">2188 529 10034 0 0,'0'0'2019'0'0,"0"0"-304"0"0,0 0-48 0 0,0 0 18 0 0,0 0-106 0 0,0 0-206 0 0,0 0-275 0 0,0 0-225 0 0,0 0-183 0 0,0 0-121 0 0,0 0-115 0 0,0 0-72 0 0,0 0-59 0 0,-30 9-53 0 0,-95 30-61 0 0,65-6 38 0 0,51-23-193 0 0,0-2-33 0 0,0 0 0 0 0,0 0 0 0 0,1 1 0 0 0,0 0-1 0 0,0 1 1 0 0,1 0 0 0 0,1 0 0 0 0,-1 0-1 0 0,2 1 1 0 0,-1 0 0 0 0,2 0 0 0 0,-1 0 0 0 0,2 1-1 0 0,-1 0 1 0 0,2-1 0 0 0,-1 1 0 0 0,1 11-21 0 0,1-18 0 0 0,1 0 1 0 0,0 0 0 0 0,0 0-1 0 0,1 0 1 0 0,0 0-1 0 0,0 0 1 0 0,0 0-1 0 0,0-1 1 0 0,1 1 0 0 0,-1 0-1 0 0,1 0 1 0 0,1-1-1 0 0,-1 1 1 0 0,1-1-1 0 0,-1 0 1 0 0,1 0 0 0 0,0 0-1 0 0,1 0 1 0 0,-1 0-1 0 0,1-1 1 0 0,-1 0 0 0 0,1 1-1 0 0,0-1 1 0 0,1-1-1 0 0,-1 1 1 0 0,0 0-1 0 0,1-1 1 0 0,-1 0 0 0 0,1 0-1 0 0,2 0 0 0 0,4 2-89 0 0,0 0 0 0 0,0-1 0 0 0,0 0 0 0 0,0-1 0 0 0,0-1 0 0 0,1 1 0 0 0,-1-2 0 0 0,0 0-1 0 0,1 0 1 0 0,-1-1 0 0 0,1 0 0 0 0,-1-1 0 0 0,0 0 0 0 0,0-1 0 0 0,0 0 0 0 0,0-1 0 0 0,0 0 0 0 0,-1-1 0 0 0,0 0 0 0 0,0-1 0 0 0,0 0-1 0 0,-1 0 1 0 0,1-1 0 0 0,4-5 89 0 0,12-11-3078 0 0,-10 7-3906 0 0,-6 7-4524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201 349 4745 0 0,'0'0'1786'0'0,"0"0"-170"0"0,0 0 47 0 0,0 0 124 0 0,0 0 59 0 0,0 0-70 0 0,0 0-239 0 0,0 0-250 0 0,0 0-249 0 0,0 0-248 0 0,0 0-217 0 0,0 0-147 0 0,0 0-101 0 0,-5 0-89 0 0,2 1-215 0 0,1-1 0 0 0,0 1 0 0 0,-1 0-1 0 0,1-1 1 0 0,0 1 0 0 0,-1 0 0 0 0,1 0-1 0 0,0 1 1 0 0,0-1 0 0 0,0 0 0 0 0,0 1 0 0 0,0-1-1 0 0,1 1 1 0 0,-1 0 0 0 0,0-1 0 0 0,1 1-1 0 0,-1 0 1 0 0,1 0 0 0 0,-1 0 0 0 0,1 0 0 0 0,0 0-1 0 0,0 1 1 0 0,0-1 0 0 0,0 0 0 0 0,0 0-1 0 0,1 1 1 0 0,-1-1 0 0 0,1 1 0 0 0,-1-1 0 0 0,1 0-1 0 0,0 3-20 0 0,-7 23 82 0 0,2 1 0 0 0,0 0 0 0 0,2 0-1 0 0,1 0 1 0 0,2 1 0 0 0,0-1 0 0 0,4 16-82 0 0,-4-40 9 0 0,1 0 0 0 0,0 0 0 0 0,0 0 0 0 0,0 0 0 0 0,1 0 0 0 0,0 0 0 0 0,0 0 0 0 0,0-1 0 0 0,0 1 1 0 0,1-1-1 0 0,-1 1 0 0 0,1-1 0 0 0,0 0 0 0 0,1 0 0 0 0,-1 0 0 0 0,1-1 0 0 0,-1 1 0 0 0,1-1 1 0 0,0 0-1 0 0,1 0 0 0 0,-1 0 0 0 0,0 0 0 0 0,1-1 0 0 0,-1 0 0 0 0,1 0 0 0 0,0 0 0 0 0,0-1 0 0 0,0 1 1 0 0,1-1-10 0 0,-1-1 54 0 0,0 0 1 0 0,1-1 0 0 0,-1 1 0 0 0,0-1 0 0 0,0 0 0 0 0,0-1 0 0 0,0 1 0 0 0,-1-1 0 0 0,1 0-1 0 0,0 0 1 0 0,-1-1 0 0 0,1 1 0 0 0,-1-1 0 0 0,0 0 0 0 0,0 0 0 0 0,0-1 0 0 0,0 1 0 0 0,0-1-1 0 0,-1 0-54 0 0,83-80 347 0 0,5-41-100 0 0,-91 125-250 0 0,1 0 1 0 0,-1 0-1 0 0,1-1 1 0 0,-1 1-1 0 0,1 0 0 0 0,-1 0 1 0 0,1 0-1 0 0,0 0 1 0 0,-1 0-1 0 0,1 0 1 0 0,-1 0-1 0 0,1 0 0 0 0,-1 0 1 0 0,1 0-1 0 0,0 0 1 0 0,-1 0-1 0 0,1 0 1 0 0,-1 1-1 0 0,1-1 0 0 0,-1 0 1 0 0,1 0-1 0 0,-1 0 1 0 0,1 1-1 0 0,-1-1 1 0 0,1 0-1 0 0,-1 1 0 0 0,1-1 1 0 0,-1 1-1 0 0,1-1 1 0 0,-1 0-1 0 0,0 1 1 0 0,1-1-1 0 0,-1 1 0 0 0,0-1 1 0 0,1 1-1 0 0,-1-1 1 0 0,0 1-1 0 0,0-1 1 0 0,1 1-1 0 0,-1-1 0 0 0,0 1 1 0 0,0 0-1 0 0,0-1 1 0 0,0 1-1 0 0,0-1 1 0 0,0 1-1 0 0,0-1 0 0 0,0 1 1 0 0,0 0-1 0 0,0-1 1 0 0,0 1-1 0 0,0-1 1 0 0,0 1-1 0 0,-1-1 0 0 0,1 1 1 0 0,0-1-1 0 0,0 1 3 0 0,0 2 59 0 0,5 15-26 0 0,0-1-1 0 0,-2 1 1 0 0,0 0 0 0 0,-1 0-1 0 0,-1 0 1 0 0,0 0 0 0 0,-3 17-33 0 0,3 38 116 0 0,3-17-104 0 0,-2 0 0 0 0,-3 0 0 0 0,-2-1 0 0 0,-3 1 0 0 0,-2-1 0 0 0,-14 49-12 0 0,-18 3-24 0 0,31-93 24 0 0,1 0 0 0 0,-1 0 0 0 0,-1-1 0 0 0,-1 0 0 0 0,0-1 0 0 0,0 0 0 0 0,-1 0 0 0 0,-8 5 0 0 0,12-11 1 0 0,1 0-1 0 0,-1-1 0 0 0,-1 1 1 0 0,1-1-1 0 0,0-1 1 0 0,-1 0-1 0 0,0 0 0 0 0,0-1 1 0 0,0 0-1 0 0,-1 0 0 0 0,1-1 1 0 0,-1 0-1 0 0,1-1 1 0 0,-5 0-1 0 0,12-2 3 0 0,-1 0 0 0 0,1-1 1 0 0,0 0-1 0 0,0 1 0 0 0,0-1 1 0 0,0 0-1 0 0,1 0 0 0 0,-1 0 1 0 0,0 0-1 0 0,1-1 0 0 0,-1 1 1 0 0,1 0-1 0 0,0-1 0 0 0,0 1 1 0 0,0-1-1 0 0,0 1 0 0 0,0-1 1 0 0,1 1-1 0 0,-1-1 0 0 0,1 0 1 0 0,-1 1-1 0 0,1-1 0 0 0,0 0 1 0 0,0 1-1 0 0,0-1 0 0 0,1 0 1 0 0,-1 1-1 0 0,0-1 0 0 0,1-1-3 0 0,-1 1 2 0 0,4-23 5 0 0,0 0 0 0 0,1 0-1 0 0,2 0 1 0 0,1 1 0 0 0,0 0-1 0 0,2 1 1 0 0,1 0 0 0 0,1 0-1 0 0,1 1 1 0 0,1 1 0 0 0,10-13-7 0 0,129-156-2063 0 0,-148 180 118 0 0,-3 5-2250 0 0,-2 4 2078 0 0,0-1-8753 0 0</inkml:trace>
  <inkml:trace contextRef="#ctx0" brushRef="#br0" timeOffset="668.672">143 176 1800 0 0,'0'0'1651'0'0,"0"0"-85"0"0,0 0 117 0 0,0 0 97 0 0,0 0-71 0 0,0 0-297 0 0,0 0-402 0 0,0 0-302 0 0,0 0-63 0 0,0 0 49 0 0,0 0 71 0 0,0 0 22 0 0,0 0-37 0 0,7 1-32 0 0,-2 0-526 0 0,0 0 0 0 0,1 0 0 0 0,-1-1 0 0 0,1 1 0 0 0,-1-1 0 0 0,1-1 0 0 0,-1 1 0 0 0,1-1 0 0 0,-1 0 0 0 0,0 0 0 0 0,1 0 0 0 0,-1-1 0 0 0,0 0 0 0 0,0 0 0 0 0,0 0 0 0 0,2-2-192 0 0,141-109 2392 0 0,-103 62-2084 0 0,-33 72-341 0 0,46 119 589 0 0,-8-23-365 0 0,-15-69-595 0 0,-19-47-2026 0 0,-10-1-1371 0 0,-3-1-3371 0 0,0-2-3185 0 0</inkml:trace>
  <inkml:trace contextRef="#ctx0" brushRef="#br0" timeOffset="11210.57">65 1910 0 0 0,'0'0'284'0'0,"0"0"460"0"0,0 0 116 0 0,0 0 74 0 0,0 0 45 0 0,0 0-90 0 0,0 0-38 0 0,0 0 60 0 0,0 0 105 0 0,0 0 89 0 0,0 0-12 0 0,8 0-61 0 0,154-27 7227 0 0,-1-1-6090 0 0,-82 20-1656 0 0,-78 8-490 0 0,-6 19 876 0 0,-119 121-380 0 0,24 6-538 0 0,62-46-18 0 0,25-22 301 0 0,54-64 285 0 0,131-17 227 0 0,-171 3-770 0 0,31-1-386 0 0,-30-5-3214 0 0,-2 2-6953 0 0,0 4 449 0 0</inkml:trace>
  <inkml:trace contextRef="#ctx0" brushRef="#br0" timeOffset="11547.72">1 2168 5313 0 0,'0'0'2501'0'0,"0"0"-544"0"0,0 0-322 0 0,0 0-118 0 0,0 0-153 0 0,0 0-244 0 0,0 0-241 0 0,0 0-132 0 0,0 0-15 0 0,0 0 67 0 0,0 0 5 0 0,0 0-61 0 0,18 0-87 0 0,119-4 819 0 0,85-18-1304 0 0,-212 12-4470 0 0,-7 5-2474 0 0,-1 1-3928 0 0</inkml:trace>
  <inkml:trace contextRef="#ctx0" brushRef="#br0" timeOffset="12379.696">52 1729 0 0 0,'0'0'1791'0'0,"0"0"-215"0"0,0 0 25 0 0,0 0 111 0 0,0 0 43 0 0,0 0-57 0 0,0 0-207 0 0,0 0-280 0 0,0 0-239 0 0,0 0-156 0 0,0 0-33 0 0,0 0 42 0 0,0 0 24 0 0,7-3-24 0 0,29-17 431 0 0,-1-2 0 0 0,0-2 0 0 0,-2-1 0 0 0,12-13-1256 0 0,-4 5 421 0 0,57-48 174 0 0,-92 93-675 0 0,-7-3 172 0 0,21 10 81 0 0,68 143 370 0 0,-86-154-527 0 0,1-1-1 0 0,0 1 0 0 0,1-1 0 0 0,0 0 1 0 0,0 0-1 0 0,0 0 0 0 0,1-1 0 0 0,0 1 1 0 0,1-1-1 0 0,-1 0 0 0 0,1-1 0 0 0,0 1 1 0 0,0-1-1 0 0,1 0 0 0 0,-1-1 0 0 0,3 1-15 0 0,2-7-878 0 0,-10-7-4945 0 0,-1 6 2193 0 0,0 0-8163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33 0 0 0,'0'0'1011'0'0,"0"0"608"0"0,0 0 208 0 0,0 0-93 0 0,0 0-117 0 0,0 0-100 0 0,0 0-89 0 0,0 0-106 0 0,3-6-134 0 0,7-19-128 0 0,-7 24 7387 0 0,-2 26-7895 0 0,-103 527 2105 0 0,89-489-2533 0 0,3 1 0 0 0,2 1 0 0 0,3 22-124 0 0,5-87 1 0 0,24-26-5790 0 0,-1 9-5628 0 0,-15 13 2271 0 0</inkml:trace>
  <inkml:trace contextRef="#ctx0" brushRef="#br0" timeOffset="413.774">666 508 5609 0 0,'0'0'2238'0'0,"0"0"-644"0"0,0 0-250 0 0,0 0 36 0 0,0 0 146 0 0,0 0-12 0 0,0 0-225 0 0,0 0-241 0 0,0 0-258 0 0,0 0-225 0 0,0 0-125 0 0,0 0-65 0 0,-14 16-28 0 0,-45 54-7 0 0,10 22 786 0 0,42-68-917 0 0,3-10-104 0 0,0-1 1 0 0,1 1-1 0 0,1 0 1 0 0,0 0-1 0 0,0 0 1 0 0,2 0 0 0 0,0 0-1 0 0,0 0 1 0 0,2 4-106 0 0,-1-15 34 0 0,0 0 1 0 0,0 1-1 0 0,0-1 1 0 0,0 0 0 0 0,0 0-1 0 0,1 0 1 0 0,-1 0 0 0 0,1-1-1 0 0,0 1 1 0 0,0 0-1 0 0,0-1 1 0 0,0 1 0 0 0,1-1-1 0 0,-1 0 1 0 0,1 0 0 0 0,-1 0-1 0 0,1 0 1 0 0,0 0 0 0 0,0 0-1 0 0,-1-1 1 0 0,1 0-1 0 0,0 1 1 0 0,1-1 0 0 0,-1 0-1 0 0,0 0 1 0 0,0-1 0 0 0,0 1-1 0 0,1-1 1 0 0,-1 1 0 0 0,0-1-1 0 0,0 0 1 0 0,1 0-1 0 0,2-1-34 0 0,106-26 1299 0 0,-103 22-1241 0 0,0 0-1 0 0,0-1 0 0 0,0 0 1 0 0,-1 0-1 0 0,0-1 0 0 0,0 0 1 0 0,-1 0-1 0 0,0-1 0 0 0,0 0 1 0 0,-1 0-1 0 0,0-1 1 0 0,-1 1-1 0 0,1-1 0 0 0,-2 0 1 0 0,1-1-1 0 0,-1 1 0 0 0,-1-1 1 0 0,1 0-1 0 0,-2 0 0 0 0,0 0 1 0 0,0-1-1 0 0,0 1 0 0 0,-1 0 1 0 0,-1-1-1 0 0,0 1 0 0 0,-1-5-57 0 0,-2 8-76 0 0,0 0-1 0 0,-1 0 1 0 0,0 1 0 0 0,0 0-1 0 0,0 0 1 0 0,-1 0-1 0 0,0 0 1 0 0,0 0 0 0 0,-1 1-1 0 0,0 0 1 0 0,0 0-1 0 0,0 1 1 0 0,0 0-1 0 0,0 0 1 0 0,-1 0 0 0 0,0 1-1 0 0,0 0 1 0 0,0 0-1 0 0,0 1 1 0 0,0-1-1 0 0,-1 2 1 0 0,1-1 0 0 0,-1 1-1 0 0,1 0 1 0 0,-1 1-1 0 0,-2-1 77 0 0,-14 1-956 0 0,-9 0-1236 0 0,10 1-3136 0 0,6 2-6272 0 0</inkml:trace>
  <inkml:trace contextRef="#ctx0" brushRef="#br0" timeOffset="824.315">0 353 5217 0 0,'0'0'2865'0'0,"0"0"-617"0"0,0 0-303 0 0,0 0-60 0 0,0 0-88 0 0,0 0-130 0 0,0 0-282 0 0,0 0-330 0 0,0 0-263 0 0,0 0-175 0 0,0 0-117 0 0,0 0-60 0 0,0 0-52 0 0,0 0-56 0 0,17-1 771 0 0,382-90 2946 0 0,-366 85-4050 0 0,-4-1-126 0 0,0 2-1 0 0,1 1 1 0 0,0 1-1 0 0,0 2 0 0 0,0 1 1 0 0,0 1-1 0 0,12 2 128 0 0,-25 4-2079 0 0,-12-3-2261 0 0,-2 0-6974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3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12523 0 0,'0'0'1496'0'0,"0"0"-334"0"0,0 0-132 0 0,0 0 25 0 0,0 0 28 0 0,0 0-64 0 0,0 0-236 0 0,0 0-294 0 0,0 0-210 0 0,0 0-57 0 0,0 0 132 0 0,0 0 132 0 0,0 0 116 0 0,1 12 15 0 0,20 157 1296 0 0,-12-66-1397 0 0,-5 0-1 0 0,-4 0 0 0 0,-13 92-515 0 0,-37 58 89 0 0,17-178 15 0 0,33-75-98 0 0,0-1 0 0 0,0 1 0 0 0,0 0 0 0 0,0 0 0 0 0,0 0 0 0 0,-1 0 0 0 0,1 0 0 0 0,0-1 0 0 0,0 1 0 0 0,0 0 0 0 0,0 0 0 0 0,-1 0 0 0 0,1 0 0 0 0,0 0 0 0 0,0 0 0 0 0,0 0 0 0 0,-1-1 0 0 0,1 1 0 0 0,0 0 0 0 0,0 0 0 0 0,0 0 0 0 0,-1 0 0 0 0,1 0 0 0 0,0 0 0 0 0,0 0 0 0 0,0 0 1 0 0,-1 0-1 0 0,1 0 0 0 0,0 0 0 0 0,0 0 0 0 0,0 0 0 0 0,-1 1 0 0 0,1-1 0 0 0,0 0 0 0 0,0 0 0 0 0,0 0 0 0 0,-1 0-6 0 0,5-25 56 0 0,5 2-87 0 0,2 0-1 0 0,0 0 0 0 0,2 1 1 0 0,0 0-1 0 0,1 1 1 0 0,1 0-1 0 0,1 2 0 0 0,1-1 1 0 0,1 2-1 0 0,0 1 1 0 0,2 0-1 0 0,-1 1 0 0 0,2 1 1 0 0,0 1-1 0 0,1 1 1 0 0,5-1 31 0 0,-19 9-12 0 0,2 1 0 0 0,-1-1 0 0 0,0 2 1 0 0,1 0-1 0 0,0 0 0 0 0,-1 0 0 0 0,1 1 0 0 0,0 1 1 0 0,0 0-1 0 0,1 0 0 0 0,-1 1 0 0 0,0 0 0 0 0,9 1 12 0 0,-17 2 0 0 0,1 0 1 0 0,-1 0-1 0 0,1 0 0 0 0,-1 0 0 0 0,0 0 0 0 0,0 1 0 0 0,-1-1 0 0 0,1 0 0 0 0,-1 1 0 0 0,0-1 1 0 0,1 1-1 0 0,-2 0 0 0 0,1-1 0 0 0,0 1 0 0 0,-1 0 0 0 0,1 0 0 0 0,-1-1 0 0 0,0 1 0 0 0,-1 0 0 0 0,1 0 1 0 0,0 0-1 0 0,-1-1 0 0 0,0 1 0 0 0,0 0 0 0 0,-1 2 0 0 0,-6 12 18 0 0,-1 0 1 0 0,0-1-1 0 0,-1 0 0 0 0,-1-1 0 0 0,0 0 1 0 0,-1 0-1 0 0,-1-1 0 0 0,0-1 1 0 0,-1 0-1 0 0,-1-1 0 0 0,-7 4-18 0 0,17-12 2 0 0,-4 4-2 0 0,0 0 0 0 0,-1-1 0 0 0,0 0 1 0 0,0 0-1 0 0,0-1 0 0 0,-1-1 0 0 0,0 0 0 0 0,-1 0 1 0 0,1-1-1 0 0,-1-1 0 0 0,0 0 0 0 0,0 0 0 0 0,-1-1 1 0 0,1-1-1 0 0,0 0 0 0 0,-1-1 0 0 0,0 0 0 0 0,1-1 1 0 0,-1 0-1 0 0,-1-1 0 0 0,11 0-123 0 0,0 1 0 0 0,-1-1 0 0 0,1-1 0 0 0,0 1 0 0 0,0 0 0 0 0,0-1 0 0 0,1 0 0 0 0,-1 1 1 0 0,0-1-1 0 0,0 0 0 0 0,1 0 0 0 0,0-1 0 0 0,-1 1 0 0 0,1 0 0 0 0,0-1 0 0 0,0 0 0 0 0,0 1 0 0 0,0-1 1 0 0,1 0-1 0 0,-1 0 0 0 0,1 0 0 0 0,0 0 0 0 0,-1 0 0 0 0,1-2 123 0 0,-4-21-5045 0 0,3-2-5126 0 0,2 19 1655 0 0</inkml:trace>
  <inkml:trace contextRef="#ctx0" brushRef="#br0" timeOffset="498.92">740 1 12579 0 0,'0'0'2435'0'0,"0"0"-1420"0"0,0 0-650 0 0,0 0 102 0 0,0 0 346 0 0,0 0 304 0 0,0 0 88 0 0,0 0-191 0 0,0 0-287 0 0,0 0-253 0 0,0 0-144 0 0,0 0-10 0 0,0 0 79 0 0,2 4 82 0 0,8 23-59 0 0,-2 0-1 0 0,-1 1 1 0 0,-1 1-1 0 0,-1-1 1 0 0,-2 1-1 0 0,-1 0 0 0 0,-1-1 1 0 0,-1 1-1 0 0,-4 22-421 0 0,4-50 4 0 0,-5 59 136 0 0,-3 0 0 0 0,-3-1 0 0 0,-2 0 0 0 0,-4 1-140 0 0,3-5 45 0 0,0 2-75 0 0,3 1 0 0 0,2 1 0 0 0,2-1 0 0 0,3 44 30 0 0,4-101-41 0 0,0-1-39 0 0,0 0-51 0 0,0 0-63 0 0,0 0-82 0 0,20-41-3691 0 0,-18 39 3657 0 0,6-14-2870 0 0,-3 6-1870 0 0,0 1-6679 0 0</inkml:trace>
  <inkml:trace contextRef="#ctx0" brushRef="#br0" timeOffset="832.558">827 822 3961 0 0,'0'0'3036'0'0,"0"0"-607"0"0,0 0-235 0 0,0 0-142 0 0,0 0-182 0 0,0 0-159 0 0,0 0-217 0 0,0 0-242 0 0,0 0-223 0 0,0 0-192 0 0,0 0-165 0 0,33 17-120 0 0,103 49-81 0 0,-72-48 105 0 0,-53-20-407 0 0,-2 1-121 0 0,-1 0-1 0 0,1-1 0 0 0,-1 0 1 0 0,0 0-1 0 0,0-1 1 0 0,0 0-1 0 0,0 0 0 0 0,-1-1 1 0 0,1 0-1 0 0,-1-1 1 0 0,0 0-1 0 0,0 0 0 0 0,0 0 1 0 0,-1-1-1 0 0,0 0 1 0 0,0 0-1 0 0,0 0 0 0 0,-1-1 1 0 0,0 0-1 0 0,0 0 1 0 0,-1 0-1 0 0,0-1 0 0 0,0 1 1 0 0,-1-1-1 0 0,0 0 1 0 0,0 0-1 0 0,0-1 0 0 0,-2 1 1 0 0,1 0-1 0 0,-1-1 1 0 0,0 1-1 0 0,0-1 0 0 0,-1 1 1 0 0,0-1-1 0 0,-1-1-47 0 0,1 7-10 0 0,0 0 0 0 0,-1 0-1 0 0,1 0 1 0 0,-1-1 0 0 0,0 1 0 0 0,0 0 0 0 0,0 0-1 0 0,0 0 1 0 0,0 0 0 0 0,-1 1 0 0 0,1-1-1 0 0,-1 0 1 0 0,0 1 0 0 0,0-1 0 0 0,0 1-1 0 0,0-1 1 0 0,0 1 0 0 0,-1 0 0 0 0,1 0-1 0 0,-1 0 1 0 0,1 0 0 0 0,-1 0 0 0 0,0 1 0 0 0,1-1-1 0 0,-1 1 1 0 0,0 0 0 0 0,0-1 0 0 0,0 1-1 0 0,0 1 1 0 0,0-1 0 0 0,-1 0 0 0 0,1 1-1 0 0,0 0 1 0 0,0-1 0 0 0,0 1 10 0 0,-6 0-30 0 0,1 0 0 0 0,-1 0 0 0 0,1 1 0 0 0,-1 0 0 0 0,1 0 0 0 0,0 1 0 0 0,-1 0 0 0 0,1 0 1 0 0,0 1-1 0 0,0 0 0 0 0,1 1 0 0 0,-7 3 30 0 0,2 0-7 0 0,0 1 1 0 0,0 0-1 0 0,1 1 1 0 0,0 0 0 0 0,1 1-1 0 0,0 0 1 0 0,0 0-1 0 0,1 1 1 0 0,1 1 0 0 0,-1-1-1 0 0,2 2 1 0 0,0-1-1 0 0,0 1 1 0 0,1 0 0 0 0,1 0-1 0 0,0 0 1 0 0,1 1-1 0 0,0 0 1 0 0,1 0-1 0 0,1 0 1 0 0,0 4 6 0 0,2-13 1 0 0,1 0 0 0 0,0 0 0 0 0,0-1 0 0 0,0 1 0 0 0,0 0 1 0 0,1-1-1 0 0,0 1 0 0 0,0-1 0 0 0,0 1 0 0 0,1-1 0 0 0,-1 0 0 0 0,1 0 0 0 0,0 0 0 0 0,0 0 0 0 0,0 0 0 0 0,1-1 0 0 0,-1 0 1 0 0,1 1-1 0 0,0-1 0 0 0,0-1 0 0 0,0 1 0 0 0,0-1 0 0 0,1 1 0 0 0,-1-1 0 0 0,1 0 0 0 0,-1-1 0 0 0,5 2-1 0 0,133 24-326 0 0,-131-26-53 0 0,79 2-613 0 0,-34-7-7547 0 0,-45 1-2821 0 0</inkml:trace>
  <inkml:trace contextRef="#ctx0" brushRef="#br0" timeOffset="1404.274">1302 1072 9082 0 0,'0'0'1634'0'0,"0"0"-246"0"0,0 0 247 0 0,0 0 252 0 0,0 0-13 0 0,0 0-159 0 0,0 0-290 0 0,0 0-302 0 0,0 0-252 0 0,0 0-196 0 0,0 0-111 0 0,0 0-70 0 0,0 0-57 0 0,23-17-84 0 0,73-58-55 0 0,-40 16 173 0 0,-45 41-342 0 0,37-68 229 0 0,-39 67-333 0 0,1 0-1 0 0,0 1 0 0 0,1 0 0 0 0,1 0 1 0 0,1 2-1 0 0,1-1 0 0 0,9-7-24 0 0,-31 75-380 0 0,-6 74 396 0 0,14-123-14 0 0,0 0 1 0 0,0 0-1 0 0,0 0 1 0 0,0 0-1 0 0,1 0 1 0 0,-1 0-1 0 0,1 0 0 0 0,-1 0 1 0 0,1-1-1 0 0,-1 1 1 0 0,1 0-1 0 0,0 0 1 0 0,0 0-1 0 0,0-1 0 0 0,0 1 1 0 0,0 0-1 0 0,0-1 1 0 0,0 1-1 0 0,1-1 1 0 0,-1 1-1 0 0,1-1 0 0 0,-1 0 1 0 0,1 0-1 0 0,-1 1 1 0 0,1-1-1 0 0,0 0 1 0 0,-1 0-1 0 0,1-1 0 0 0,0 1 1 0 0,0 0-1 0 0,0-1 1 0 0,0 1-1 0 0,0-1 1 0 0,0 1-1 0 0,-1-1 0 0 0,1 0 1 0 0,0 0-1 0 0,0 0 1 0 0,2 0-3 0 0,74-25 270 0 0,129-169-48 0 0,-129 130-236 0 0,-77 114 284 0 0,-22 112 259 0 0,20-131-484 0 0,16 121 2 0 0,-14-147-737 0 0,6 14 1764 0 0,-6-14-3738 0 0,0-1-3440 0 0,-1-4-5889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340 481 0 0 0,'-107'-58'0'0'0,"69"57"0"0"0,34 1 0 0 0</inkml:trace>
  <inkml:trace contextRef="#ctx0" brushRef="#br0" timeOffset="831.478">9 426 0 0 0,'0'0'297'0'0,"0"0"902"0"0,0 0 336 0 0,0 0-46 0 0,0 0-225 0 0,0 0-288 0 0,0 0-273 0 0,0 0-155 0 0,0 0-12 0 0,-3 0 47 0 0,3 1-472 0 0,-1-1 0 0 0,1 1 0 0 0,-1-1 0 0 0,1 1 0 0 0,0-1 0 0 0,-1 1 0 0 0,1 0 0 0 0,0-1 0 0 0,-1 1 0 0 0,1-1 0 0 0,0 1 0 0 0,0 0 0 0 0,-1-1 0 0 0,1 1 0 0 0,0 0 0 0 0,0-1 1 0 0,0 1-1 0 0,0 0 0 0 0,0-1 0 0 0,0 1 0 0 0,0 0 0 0 0,0-1 0 0 0,0 1 0 0 0,0 0 0 0 0,0-1 0 0 0,1 1 0 0 0,-1 0 0 0 0,0-1 0 0 0,0 1 0 0 0,1-1 0 0 0,-1 1 0 0 0,0 0 0 0 0,1-1 0 0 0,-1 1 0 0 0,1-1 0 0 0,-1 1 0 0 0,0-1 0 0 0,1 1 0 0 0,-1-1 0 0 0,1 0 0 0 0,-1 1 0 0 0,1-1 0 0 0,0 1 0 0 0,-1-1 0 0 0,1 0 1 0 0,-1 0-1 0 0,1 1 0 0 0,0-1 0 0 0,-1 0 0 0 0,1 0 0 0 0,0 0 0 0 0,-1 0 0 0 0,1 1 0 0 0,0-1 0 0 0,-1 0 0 0 0,1 0 0 0 0,0 0 0 0 0,-1-1 0 0 0,1 1 0 0 0,0 0 0 0 0,-1 0 0 0 0,1 0 0 0 0,0 0 0 0 0,-1-1 0 0 0,1 1 0 0 0,0 0-111 0 0,5 2 298 0 0,0 0 1 0 0,0 0-1 0 0,0-1 0 0 0,0 0 0 0 0,0 0 0 0 0,0 0 0 0 0,0-1 1 0 0,1 0-1 0 0,-1 0 0 0 0,0 0 0 0 0,0-1 0 0 0,1 0 0 0 0,-1 0 1 0 0,0-1-1 0 0,0 1-298 0 0,11-5 286 0 0,-1-1 0 0 0,0 0 0 0 0,-1-1 0 0 0,0-1 0 0 0,0 0 0 0 0,0-1 0 0 0,10-10-286 0 0,-7 4 112 0 0,0-1 0 0 0,-2-1-1 0 0,0 0 1 0 0,-1-1 0 0 0,0-1 0 0 0,-2-1 0 0 0,0 0-1 0 0,-2 0 1 0 0,0-1 0 0 0,-2-1 0 0 0,0 1 0 0 0,-1-2 0 0 0,1-11-112 0 0,-5-8 336 0 0,-4 42-227 0 0,0 1-16 0 0,0 0-6 0 0,0 0-10 0 0,0 0-27 0 0,0 0-52 0 0,0 0-27 0 0,-7 27-112 0 0,-4 24 206 0 0,3 0 0 0 0,1 1 0 0 0,3 0 0 0 0,2 0 0 0 0,3 0 0 0 0,6 49-65 0 0,-1-3 201 0 0,-4 1 0 0 0,-9 73-201 0 0,7-155 21 0 0,-1 1-1 0 0,0 0 1 0 0,-2-1 0 0 0,0 1 0 0 0,-1-1-1 0 0,0 0 1 0 0,-2 0 0 0 0,0 0 0 0 0,-1-1-1 0 0,0 0 1 0 0,-2 0 0 0 0,0-1 0 0 0,0 0-1 0 0,-1-1 1 0 0,-1 0 0 0 0,-1 0 0 0 0,0-1-1 0 0,-8 6-20 0 0,20-18 12 0 0,-1 0 0 0 0,0 0-1 0 0,1-1 1 0 0,-1 1 0 0 0,0 0 0 0 0,0-1-1 0 0,0 1 1 0 0,0-1 0 0 0,1 1-1 0 0,-1-1 1 0 0,0 1 0 0 0,0-1 0 0 0,0 0-1 0 0,0 0 1 0 0,0 1 0 0 0,0-1-1 0 0,0 0 1 0 0,0 0 0 0 0,0 0 0 0 0,0 0-1 0 0,0 0 1 0 0,0 0 0 0 0,0 0-1 0 0,0 0 1 0 0,0 0 0 0 0,0-1 0 0 0,0 1-1 0 0,0 0 1 0 0,0-1 0 0 0,0 1 0 0 0,0 0-1 0 0,0-1 1 0 0,1 1 0 0 0,-1-1-1 0 0,0 0 1 0 0,0 1 0 0 0,0-1 0 0 0,1 0-1 0 0,-1 1 1 0 0,0-1 0 0 0,1 0-1 0 0,-1 0 1 0 0,0 0 0 0 0,1 1 0 0 0,-1-1-1 0 0,1 0 1 0 0,0 0 0 0 0,-1 0-1 0 0,1 0 1 0 0,0 0 0 0 0,-1 0 0 0 0,1 0-1 0 0,0 0 1 0 0,0-1-12 0 0,-3-63-36 0 0,3 52 47 0 0,3-40-24 0 0,2 0-1 0 0,3 0 0 0 0,2 0 0 0 0,2 1 0 0 0,2 0 1 0 0,3 2-1 0 0,1-1 0 0 0,3 2 0 0 0,2 1 0 0 0,3 1 0 0 0,1 1 1 0 0,2 1-1 0 0,2 1 0 0 0,3 0 14 0 0,-11 17-11 0 0,0 0 1 0 0,2 2-1 0 0,1 1 0 0 0,0 0 1 0 0,2 2-1 0 0,1 2 0 0 0,0 0 1 0 0,2 2-1 0 0,5-2 11 0 0,-24 15 3 0 0,0 0-1 0 0,0 1 1 0 0,0 1-1 0 0,0-1 1 0 0,1 2 0 0 0,0 0-1 0 0,-1 0 1 0 0,1 2-1 0 0,4-1-2 0 0,-14 1-1 0 0,1 0-1 0 0,-1 0 0 0 0,0 0 1 0 0,1 1-1 0 0,-1-1 0 0 0,1 1 1 0 0,-1 0-1 0 0,0 0 0 0 0,1 0 1 0 0,-1 1-1 0 0,0-1 0 0 0,0 1 1 0 0,0-1-1 0 0,0 1 0 0 0,0 0 1 0 0,-1 0-1 0 0,1 1 0 0 0,0-1 1 0 0,-1 0-1 0 0,0 1 0 0 0,1-1 1 0 0,-1 1-1 0 0,0 0 1 0 0,-1 0-1 0 0,1 0 0 0 0,0 0 1 0 0,-1 0-1 0 0,1 0 0 0 0,-1 0 1 0 0,0 1-1 0 0,0-1 0 0 0,-1 0 1 0 0,1 1-1 0 0,0-1 0 0 0,-1 2 2 0 0,1 7 15 0 0,-1-1-1 0 0,-1 1 0 0 0,0-1 0 0 0,0 1 1 0 0,-1-1-1 0 0,-1 1 0 0 0,0-1 1 0 0,0 0-1 0 0,-1 0 0 0 0,0 0 0 0 0,-1-1 1 0 0,0 0-1 0 0,-1 0 0 0 0,0 0 0 0 0,-1 0 1 0 0,0-1-1 0 0,-1 1-14 0 0,-8 12 15 0 0,0-2 1 0 0,-1 0-1 0 0,-1-1 0 0 0,-1 0 1 0 0,0-2-1 0 0,-1 0 0 0 0,-1-1 1 0 0,-1-2-1 0 0,0 0 0 0 0,-1-1 1 0 0,0-1-1 0 0,-1-1 0 0 0,-1-1 1 0 0,-22 5-16 0 0,40-13-39 0 0,0 0 1 0 0,-1-1 0 0 0,1 0 0 0 0,0-1-1 0 0,-1 1 1 0 0,1-1 0 0 0,0-1 0 0 0,-1 1-1 0 0,1-1 1 0 0,0 0 0 0 0,0-1 0 0 0,0 0-1 0 0,0 0 1 0 0,-2-2 38 0 0,7 3-264 0 0,-1 0 0 0 0,1-1 0 0 0,0 1 0 0 0,0-1 0 0 0,-1 0 0 0 0,1 0 0 0 0,1 0 0 0 0,-1 0 0 0 0,0 0 0 0 0,0 0 0 0 0,1 0 0 0 0,-1-1 0 0 0,1 1 0 0 0,0-1 0 0 0,0 1 0 0 0,0-1 0 0 0,0 1 0 0 0,0-1 0 0 0,0 0 0 0 0,1 1 0 0 0,-1-1 0 0 0,1 0 0 0 0,0 1 0 0 0,0-1 0 0 0,0-1 264 0 0,0-7-5523 0 0,2 3-5859 0 0</inkml:trace>
  <inkml:trace contextRef="#ctx0" brushRef="#br0" timeOffset="1453.905">854 603 8514 0 0,'0'0'936'0'0,"0"0"-285"0"0,0 0 266 0 0,0 0 452 0 0,0 0 206 0 0,0 0-58 0 0,0 0-255 0 0,0 0-241 0 0,0 0-188 0 0,0 0-113 0 0,32-14-68 0 0,101-42-69 0 0,-53 7 518 0 0,-63 32-797 0 0,1 0-175 0 0,-1 0 0 0 0,0-2 0 0 0,-1 0 0 0 0,-1-1-1 0 0,-1 0 1 0 0,0-1 0 0 0,-2-1 0 0 0,0 0 0 0 0,-2 0-1 0 0,-1-1 1 0 0,0-1 0 0 0,-2 1 0 0 0,0-1 0 0 0,-2-1 0 0 0,-1 1-1 0 0,0-1 1 0 0,-2-17-129 0 0,-2 40-11 0 0,0-1 1 0 0,-1 0-1 0 0,1 1 0 0 0,-1-1 0 0 0,0 0 0 0 0,1 1 1 0 0,-1-1-1 0 0,-1 1 0 0 0,1 0 0 0 0,0-1 0 0 0,-1 1 1 0 0,1 0-1 0 0,-1 0 0 0 0,1-1 0 0 0,-1 1 1 0 0,0 1-1 0 0,0-1 0 0 0,0 0 0 0 0,0 0 0 0 0,-1 1 1 0 0,1-1-1 0 0,0 1 0 0 0,0 0 0 0 0,-1 0 0 0 0,1-1 1 0 0,-1 2-1 0 0,0-1 0 0 0,1 0 0 0 0,-1 0 0 0 0,1 1 1 0 0,-1 0-1 0 0,0-1 0 0 0,1 1 0 0 0,-1 0 0 0 0,0 0 1 0 0,0 0-1 0 0,1 1 0 0 0,-1-1 0 0 0,1 1 1 0 0,-1-1-1 0 0,0 1 0 0 0,1 0 0 0 0,-1 0 0 0 0,1 0 1 0 0,-1 1-1 0 0,1-1 0 0 0,0 0 0 0 0,0 1 0 0 0,-1-1 1 0 0,1 1-1 0 0,0 0 0 0 0,0 0 0 0 0,1 0 0 0 0,-1 0 1 0 0,0 0 10 0 0,-2 3-4 0 0,-1 0 0 0 0,1 1-1 0 0,0-1 1 0 0,0 1 0 0 0,1 0 0 0 0,0 0 0 0 0,0 0 0 0 0,0 0 0 0 0,1 1 0 0 0,0-1 0 0 0,0 1 0 0 0,0-1 0 0 0,1 1 0 0 0,0 0 0 0 0,1 0 0 0 0,-1-1 0 0 0,1 1-1 0 0,1 0 1 0 0,-1 3 4 0 0,3-5 13 0 0,0-1 0 0 0,0 1-1 0 0,1 0 1 0 0,-1-1 0 0 0,1 0-1 0 0,0 0 1 0 0,0 0 0 0 0,1 0-1 0 0,-1-1 1 0 0,1 0 0 0 0,-1 0-1 0 0,1 0 1 0 0,0 0-1 0 0,0-1 1 0 0,0 1 0 0 0,1-1-1 0 0,-1-1 1 0 0,0 1 0 0 0,1-1-1 0 0,-1 0 1 0 0,1 0 0 0 0,0-1-1 0 0,3 1-12 0 0,5 2 19 0 0,147 29 377 0 0,-158-30-377 0 0,0-1 0 0 0,-1 1 0 0 0,1-1 0 0 0,0 1 0 0 0,-1 0 0 0 0,1 0 0 0 0,-1 0 0 0 0,0 0 1 0 0,0 0-1 0 0,0 0 0 0 0,0 1 0 0 0,0-1 0 0 0,0 1 0 0 0,-1-1 0 0 0,1 1 0 0 0,-1 0 0 0 0,0-1 0 0 0,1 1 0 0 0,-1 0 0 0 0,-1 0 1 0 0,1 0-1 0 0,0 0 0 0 0,-1 0 0 0 0,1 0 0 0 0,-1 0 0 0 0,0 0 0 0 0,0 0 0 0 0,0 0 0 0 0,-1 0 0 0 0,1 1 0 0 0,-1-1 1 0 0,1 0-1 0 0,-1-1 0 0 0,0 1 0 0 0,0 0 0 0 0,-1 0 0 0 0,1 0 0 0 0,0 0 0 0 0,-1-1 0 0 0,0 1 0 0 0,1-1 0 0 0,-2 2-19 0 0,-37 49 242 0 0,29-42-271 0 0,1 2-1 0 0,1-1 1 0 0,0 1 0 0 0,0 1-1 0 0,2-1 1 0 0,0 1-1 0 0,0 1 1 0 0,-1 6 29 0 0,7-20-88 0 0,1 0 0 0 0,0 0 1 0 0,-1 0-1 0 0,1-1 0 0 0,0 1 0 0 0,0 0 0 0 0,0 0 0 0 0,0 0 1 0 0,0 0-1 0 0,0-1 0 0 0,0 1 0 0 0,0 0 0 0 0,0 0 0 0 0,0 0 1 0 0,0 0-1 0 0,0-1 0 0 0,1 1 0 0 0,-1 0 0 0 0,0 0 0 0 0,1 0 1 0 0,-1-1-1 0 0,0 1 0 0 0,1 0 0 0 0,-1-1 0 0 0,1 1 0 0 0,-1 0 1 0 0,1-1-1 0 0,0 1 0 0 0,-1 0 0 0 0,1-1 0 0 0,0 1 1 0 0,-1-1-1 0 0,1 1 0 0 0,0-1 0 0 0,-1 0 0 0 0,1 1 0 0 0,0-1 1 0 0,0 0-1 0 0,0 1 0 0 0,-1-1 0 0 0,1 0 0 0 0,0 0 0 0 0,0 0 1 0 0,0 0-1 0 0,0 0 0 0 0,-1 0 0 0 0,1 0 0 0 0,0 0 0 0 0,0 0 1 0 0,0 0-1 0 0,0 0 88 0 0,29-9-9228 0 0,-20 5-1533 0 0</inkml:trace>
  <inkml:trace contextRef="#ctx0" brushRef="#br0" timeOffset="1767.971">1769 264 2256 0 0,'0'0'3069'0'0,"0"0"-1032"0"0,0 0-465 0 0,0 0-36 0 0,0 0 17 0 0,0 0-57 0 0,0 0-228 0 0,0 0-274 0 0,0 0-238 0 0,-23 32-189 0 0,-66 98-95 0 0,87-128-448 0 0,0-1 1 0 0,0 1-1 0 0,0 0 1 0 0,1-1-1 0 0,-1 1 1 0 0,1 0-1 0 0,-1 0 1 0 0,1 0 0 0 0,0 0-1 0 0,-1 0 1 0 0,1 0-1 0 0,0 0 1 0 0,0 0-1 0 0,1 1 1 0 0,-1-1-1 0 0,0 0 1 0 0,1 1-1 0 0,0-1 1 0 0,-1 0-1 0 0,1 1 1 0 0,0-1-1 0 0,0 0 1 0 0,0 1-1 0 0,0-1 1 0 0,1 1-1 0 0,-1-1 1 0 0,1 1-25 0 0,2 3 118 0 0,1-1 35 0 0,0 0 0 0 0,0 0 0 0 0,1 0 0 0 0,0 0 0 0 0,0-1 0 0 0,1 1 0 0 0,-1-1 0 0 0,1-1 0 0 0,-1 1 0 0 0,1-1 0 0 0,1 0 0 0 0,-1 0 1 0 0,0-1-1 0 0,1 1 0 0 0,-1-1 0 0 0,1-1 0 0 0,-1 0 0 0 0,1 0 0 0 0,0 0 0 0 0,0 0 0 0 0,-1-1 0 0 0,1 0 0 0 0,0-1 0 0 0,0 0 0 0 0,3 0-153 0 0,-3-1 62 0 0,1 0 0 0 0,-1-1-1 0 0,0 0 1 0 0,0 0 0 0 0,0 0 0 0 0,0-1 0 0 0,-1 0-1 0 0,1 0 1 0 0,-1-1 0 0 0,0 0 0 0 0,0 0 0 0 0,-1 0-1 0 0,1-1 1 0 0,-1 0 0 0 0,-1 0 0 0 0,1 0 0 0 0,-1 0-1 0 0,0-1 1 0 0,0 0 0 0 0,-1 0 0 0 0,0 0-1 0 0,0 0 1 0 0,-1 0 0 0 0,0-1 0 0 0,0 1 0 0 0,0-1-1 0 0,-1 1 1 0 0,0-1 0 0 0,-1 0 0 0 0,0 1 0 0 0,0-1-1 0 0,-1 0 1 0 0,1 1 0 0 0,-2-1 0 0 0,1 0 0 0 0,-2-2-62 0 0,1 4-178 0 0,0 1-1 0 0,0-1 1 0 0,-1 1 0 0 0,0 0 0 0 0,0-1 0 0 0,0 1 0 0 0,-1 1 0 0 0,0-1 0 0 0,0 0 0 0 0,0 1 0 0 0,0 0 0 0 0,-1 0 0 0 0,0 0 0 0 0,1 0 0 0 0,-1 1 0 0 0,-1 0 0 0 0,1 0 0 0 0,0 0 0 0 0,-1 1 0 0 0,1 0 0 0 0,-1 0 0 0 0,0 0 0 0 0,0 1 0 0 0,-2-1 178 0 0,-8-2-4601 0 0,7 1-5859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1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 0 0 0,'0'0'1195'0'0,"0"0"393"0"0,0 0 66 0 0,0 0-159 0 0,0 0-245 0 0,0 0-205 0 0,0 0-94 0 0,0 0-7 0 0,4-1 35 0 0,11-1 16 0 0,-12 1-12 0 0,-3 1-27 0 0,0 0-38 0 0,0 0-24 0 0,-18 4 2994 0 0,-70 33-3612 0 0,87-37-267 0 0,0 1 1 0 0,0-1-1 0 0,0 0 0 0 0,0 0 1 0 0,0 1-1 0 0,0-1 0 0 0,0 0 1 0 0,0 1-1 0 0,0-1 0 0 0,0 1 1 0 0,0-1-1 0 0,0 1 0 0 0,1 0 1 0 0,-1-1-1 0 0,0 1 0 0 0,0 0 1 0 0,1 0-1 0 0,-1-1 0 0 0,0 1 1 0 0,1 0-1 0 0,-1 0 0 0 0,1 0 1 0 0,-1 0-1 0 0,1 0 0 0 0,0 0 1 0 0,-1 0-1 0 0,1 0 0 0 0,0 0 1 0 0,-1 0-1 0 0,1 0 0 0 0,0 0 1 0 0,0 0-1 0 0,0 0 0 0 0,0 0 1 0 0,0 0-1 0 0,0 0 0 0 0,0 0 1 0 0,1 0-1 0 0,-1 0 0 0 0,0 0 1 0 0,0 0-1 0 0,1 0 0 0 0,-1 0 1 0 0,1 0-1 0 0,-1 0 0 0 0,1 0 1 0 0,-1-1-1 0 0,1 1 0 0 0,0 0 1 0 0,-1 0-1 0 0,1 0 0 0 0,0-1 1 0 0,-1 1-1 0 0,1 0 0 0 0,0-1 1 0 0,0 1-1 0 0,0-1 0 0 0,0 1 1 0 0,0-1-1 0 0,0 1 0 0 0,0-1 1 0 0,0 0-1 0 0,0 1 0 0 0,0-1 1 0 0,0 0-1 0 0,0 0 0 0 0,0 1-9 0 0,23-1 606 0 0,-17 1-483 0 0,0 0 1 0 0,-1 0-1 0 0,1-1 1 0 0,0 0-1 0 0,-1 0 0 0 0,1-1 1 0 0,0 1-1 0 0,-1-1 0 0 0,1-1 1 0 0,-1 0-1 0 0,1 0 1 0 0,-1 0-1 0 0,0 0 0 0 0,0-1 1 0 0,0 0-1 0 0,0 0 1 0 0,0-1-1 0 0,0 0 0 0 0,3-4-123 0 0,-8 7 27 0 0,0 0 0 0 0,0 0 0 0 0,0 0 0 0 0,-1 0 0 0 0,1 0 0 0 0,0 0 0 0 0,-1 0 0 0 0,1-1 0 0 0,-1 1 0 0 0,1 0 0 0 0,-1 0 0 0 0,0-1 0 0 0,1 1 0 0 0,-1 0 0 0 0,0-1 0 0 0,0 1 0 0 0,0 0 0 0 0,0-1 0 0 0,0 1 0 0 0,0 0 0 0 0,0-1 0 0 0,-1 1 0 0 0,1 0 0 0 0,0 0 0 0 0,-1-1 0 0 0,1 1 0 0 0,-1 0 0 0 0,0 0 0 0 0,1-1 0 0 0,-1 1 0 0 0,0 0 0 0 0,1 0 0 0 0,-1 0 0 0 0,0 0 0 0 0,0 0 0 0 0,0 0 0 0 0,0 0 0 0 0,0 1 0 0 0,0-1 0 0 0,0 0 0 0 0,0 0 0 0 0,-1 1 0 0 0,1-1 0 0 0,0 1 0 0 0,0-1 0 0 0,-1 1 0 0 0,1-1-1 0 0,0 1 1 0 0,0 0 0 0 0,-1 0 0 0 0,1 0 0 0 0,0-1 0 0 0,-1 1 0 0 0,1 0 0 0 0,0 1 0 0 0,-2-1-27 0 0,-6 0-29 0 0,1 0-1 0 0,-1 1 0 0 0,0 0 1 0 0,0 0-1 0 0,0 1 0 0 0,1 0 0 0 0,-1 1 1 0 0,1 0-1 0 0,-1 0 0 0 0,1 1 1 0 0,-1 0 29 0 0,-1 5-182 0 0,43-9 540 0 0,-18 0-643 0 0,7 0 506 0 0,-14 0-4132 0 0,-1 0-3713 0 0,-5 0-4524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2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0 0 0,'0'0'1084'0'0,"0"0"665"0"0,0 0 307 0 0,0 0-34 0 0,0 0-208 0 0,0 0-194 0 0,0 0-177 0 0,0 0-96 0 0,0 0-44 0 0,0 0-72 0 0,0 0-91 0 0,6 16 4843 0 0,-27 11-4358 0 0,-6 26-1067 0 0,29-51-528 0 0,0-1 1 0 0,1 1 0 0 0,-1-1-1 0 0,0 1 1 0 0,1-1 0 0 0,-1 0-1 0 0,0 0 1 0 0,1 0 0 0 0,0-1-1 0 0,-1 1 1 0 0,1-1 0 0 0,-1 1-1 0 0,1-1 1 0 0,0 0-1 0 0,-1 0 1 0 0,1 0 0 0 0,0 0-1 0 0,-1 0 1 0 0,1-1 0 0 0,0 1-1 0 0,1-1-30 0 0,5 0 67 0 0,-4 1-19 0 0,0-1-1 0 0,0 0 0 0 0,0 0 0 0 0,0-1 0 0 0,0 1 0 0 0,0-1 0 0 0,-1 0 0 0 0,1 0 0 0 0,0-1 0 0 0,-1 0 0 0 0,0 1 0 0 0,1-1 0 0 0,-1-1 0 0 0,-1 1 0 0 0,2-2-47 0 0,-2 3 45 0 0,-3 2-40 0 0,1-1-1 0 0,-1 1 0 0 0,1-1 0 0 0,-1 1 0 0 0,0-1 0 0 0,1 1 1 0 0,-1-1-1 0 0,1 1 0 0 0,-1-1 0 0 0,0 0 0 0 0,0 1 1 0 0,1-1-1 0 0,-1 0 0 0 0,0 1 0 0 0,0-1 0 0 0,0 0 0 0 0,0 1 1 0 0,0-1-1 0 0,0 0 0 0 0,0 0 0 0 0,0 1 0 0 0,0-1 1 0 0,0 0-1 0 0,0 1 0 0 0,0-1 0 0 0,-1 0 0 0 0,1 1 0 0 0,0-1 1 0 0,0 0-1 0 0,-1 1 0 0 0,1-1 0 0 0,-1 1 0 0 0,1-1 1 0 0,0 1-1 0 0,-1-1 0 0 0,1 1 0 0 0,-1-1 0 0 0,1 1 0 0 0,-1-1 1 0 0,1 1-1 0 0,-1-1 0 0 0,1 1 0 0 0,-1 0 0 0 0,0-1 1 0 0,1 1-1 0 0,-1 0 0 0 0,0-1 0 0 0,1 1 0 0 0,-1 0 1 0 0,0 0-1 0 0,1 0 0 0 0,-1 0 0 0 0,0 0 0 0 0,1 0 0 0 0,-1 0 1 0 0,0 0-1 0 0,1 0 0 0 0,-1 0 0 0 0,0 0 0 0 0,1 0 1 0 0,-1 0-1 0 0,0 0 0 0 0,1 1 0 0 0,-1-1 0 0 0,0 0 0 0 0,1 1-4 0 0,-7-2-11 0 0,0 1-1 0 0,0 0 1 0 0,0 0-1 0 0,0 0 0 0 0,0 1 1 0 0,1 0-1 0 0,-1 1 0 0 0,0 0 1 0 0,0 0-1 0 0,1 0 1 0 0,0 1-1 0 0,-1 0 0 0 0,1 0 1 0 0,0 0-1 0 0,0 1 1 0 0,1 0-1 0 0,-4 3 12 0 0,8-6 3 0 0,1 0 0 0 0,0 0 0 0 0,-1 0-1 0 0,1 1 1 0 0,0-1 0 0 0,0 0 0 0 0,0 0 0 0 0,0 0 0 0 0,0 0 0 0 0,0 1 0 0 0,0-1-1 0 0,1 0 1 0 0,-1 0 0 0 0,0 0 0 0 0,1 0 0 0 0,-1 0 0 0 0,1 0 0 0 0,-1 0 0 0 0,1 1-1 0 0,-1-1 1 0 0,1 0 0 0 0,0-1 0 0 0,-1 1 0 0 0,1 0 0 0 0,0 0 0 0 0,0 0 0 0 0,0 0-1 0 0,0-1 1 0 0,-1 1 0 0 0,1 0 0 0 0,0-1 0 0 0,0 1 0 0 0,1-1 0 0 0,-1 1-1 0 0,0-1 1 0 0,0 1 0 0 0,0-1 0 0 0,0 0 0 0 0,0 1 0 0 0,0-1 0 0 0,1 0 0 0 0,-1 0-1 0 0,0 0 1 0 0,0 0 0 0 0,0 0 0 0 0,0 0 0 0 0,1 0 0 0 0,-1-1 0 0 0,0 1 0 0 0,0 0-1 0 0,0-1 1 0 0,0 1 0 0 0,0 0 0 0 0,0-1 0 0 0,1 0-3 0 0,8 2 69 0 0,-6 0-42 0 0,0-1 0 0 0,1 1 0 0 0,-1-1 0 0 0,1 0-1 0 0,-1 0 1 0 0,0 0 0 0 0,1-1 0 0 0,-1 1 0 0 0,0-1 0 0 0,1 0 0 0 0,-1-1 0 0 0,0 1 0 0 0,0-1 0 0 0,0 1 0 0 0,0-1 0 0 0,0 0 0 0 0,0-1 0 0 0,-1 1 0 0 0,3-3-27 0 0,-6 4 8 0 0,0 0 1 0 0,-1 0-1 0 0,1 1 1 0 0,0-1 0 0 0,-1 0-1 0 0,1 0 1 0 0,-1 0-1 0 0,1 0 1 0 0,-1 1-1 0 0,1-1 1 0 0,-1 0 0 0 0,0 1-1 0 0,0-1 1 0 0,1 0-1 0 0,-1 1 1 0 0,0-1-1 0 0,0 1 1 0 0,1-1-1 0 0,-1 1 1 0 0,0-1 0 0 0,0 1-1 0 0,0 0 1 0 0,0-1-1 0 0,0 1 1 0 0,0 0-1 0 0,0 0 1 0 0,0 0-1 0 0,0 0 1 0 0,1 0 0 0 0,-1 0-1 0 0,0 0 1 0 0,0 0-1 0 0,0 0 1 0 0,0 0-1 0 0,0 0 1 0 0,-1 1-9 0 0,-59 2-362 0 0,58 0 145 0 0,4-2-8682 0 0,1-1-2856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50 122 0 0 0,'0'0'1614'0'0,"0"0"623"0"0,0 0 227 0 0,0 0-157 0 0,0 0-304 0 0,0 0-233 0 0,0 0-222 0 0,0 0-173 0 0,0 0-137 0 0,-2-19-130 0 0,-1-5-673 0 0,-2-13-35 0 0,4-4 3995 0 0,0 238-142 0 0,-16 265-3086 0 0,2-279-1046 0 0,13-149-149 0 0,2-34 10 0 0,0 0-8 0 0,0 0-12 0 0,0 0-8 0 0,-3-17-3366 0 0,3 5-5524 0 0,0 8-2794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45 384 0 0,'0'0'1115'0'0,"0"0"15"0"0,0 0 223 0 0,0 0 442 0 0,0 0 363 0 0,0 0 105 0 0,0 0-222 0 0,0 0-389 0 0,0 0-409 0 0,0 0-318 0 0,0 0-200 0 0,0 0-119 0 0,0 0-48 0 0,39 3 3895 0 0,202-31-664 0 0,-43 9-2888 0 0,-197 19-886 0 0,-1 0 9 0 0,0 0-8 0 0,0 0 12 0 0,0 0 10 0 0,0 0 24 0 0,0 0-9 0 0,0 0 2 0 0,0 0-6 0 0,0 0-26 0 0,-23 0-2002 0 0,-29 20-2737 0 0,33-8-3040 0 0,11-8-3455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7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4233 0 0,'0'0'3134'0'0,"0"0"-1148"0"0,0 0-571 0 0,0 0 40 0 0,0 0 186 0 0,0 0 94 0 0,0 0-161 0 0,0 0-379 0 0,0 0-391 0 0,0 0-280 0 0,0 0-138 0 0,0 0-65 0 0,0 0-20 0 0,18 14 1253 0 0,0-10-1142 0 0,-1 0-1 0 0,1-2 0 0 0,0 0 1 0 0,0 0-1 0 0,0-2 1 0 0,0 0-1 0 0,0-1 0 0 0,0-1 1 0 0,0-1-1 0 0,0-1 1 0 0,-1 0-1 0 0,7-3-411 0 0,181-43 248 0 0,-201 47-723 0 0,-7-2-12402 0 0,1 5 354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43 328 0 0 0,'0'0'1403'0'0,"0"0"427"0"0,0 0 71 0 0,0 0-162 0 0,0 0-152 0 0,0 0-130 0 0,0 0-128 0 0,0 0-107 0 0,1-5-62 0 0,3-14-60 0 0,-3 14 5 0 0,-1 5-21 0 0,0 0-83 0 0,0 0-115 0 0,0 0-107 0 0,0 0-120 0 0,0 0-95 0 0,0 0-31 0 0,0 0-77 0 0,0 0-58 0 0,0 0-37 0 0,0 26 970 0 0,14 121 149 0 0,-26 156-475 0 0,-9 1-601 0 0,-8-128-159 0 0,28-158-219 0 0,2-29-925 0 0,1-10-902 0 0,1 7-4675 0 0,-1 6-5312 0 0</inkml:trace>
  <inkml:trace contextRef="#ctx0" brushRef="#br0" timeOffset="2653.981">334 571 0 0 0,'0'0'872'0'0,"0"0"98"0"0,0 0 167 0 0,0 0 105 0 0,0 0 21 0 0,0 0 40 0 0,0 0-110 0 0,0 0-40 0 0,-5-5 20 0 0,-14-17-42 0 0,13 13 5850 0 0,6 0-3355 0 0,9-5-1833 0 0,-8 14-1678 0 0,-1 0 9 0 0,0 0-5 0 0,0 0-15 0 0,0 0-14 0 0,0 0-7 0 0,0 0-18 0 0,0 0 10 0 0,0 0-4 0 0,0 0-10 0 0,0 0 3 0 0,0 0-19 0 0,4 16 223 0 0,43 130 962 0 0,25 192-466 0 0,-20-171-681 0 0,-48-159-6 0 0,-4-8-47 0 0,0 0-1 0 0,0 0 1 0 0,0-1 0 0 0,1 1-1 0 0,-1 0 1 0 0,0-1-1 0 0,0 1 1 0 0,0 0 0 0 0,0 0-1 0 0,1-1 1 0 0,-1 1 0 0 0,0 0-1 0 0,0 0 1 0 0,1 0-1 0 0,-1-1 1 0 0,0 1 0 0 0,0 0-1 0 0,1 0 1 0 0,-1 0-1 0 0,0 0 1 0 0,1 0 0 0 0,-1-1-1 0 0,0 1 1 0 0,1 0 0 0 0,-1 0-1 0 0,0 0 1 0 0,1 0-1 0 0,-1 0 1 0 0,0 0 0 0 0,0 0-1 0 0,1 0 1 0 0,-1 0-1 0 0,0 0 1 0 0,1 0-30 0 0,14-84 36 0 0,45-171-4 0 0,-45 186-41 0 0,3 1 0 0 0,3 0 0 0 0,19-40 9 0 0,-3 25 6 0 0,-41 89 90 0 0,4-6-88 0 0,0 0-18 0 0,0 0 5 0 0,0 0 16 0 0,0 0-1 0 0,-20 0-6320 0 0,18 0 5299 0 0,-5 1-10249 0 0,3 2 1402 0 0</inkml:trace>
  <inkml:trace contextRef="#ctx0" brushRef="#br0" timeOffset="3801.241">281 233 0 0 0,'0'0'744'0'0,"0"0"98"0"0,0 0 62 0 0,0 0 149 0 0,0 0 129 0 0,0 0 180 0 0,-10-1 125 0 0,-30-1 482 0 0,25 1 2064 0 0,7 1 4440 0 0,204 0-5437 0 0,1-4-2231 0 0,-94 40-576 0 0,-143-93 2154 0 0,-74-106-2102 0 0,95 123-306 0 0,19 40 4 0 0,0 0 2 0 0,0 0-44 0 0,0 0-78 0 0,0 0-70 0 0,54 14-3693 0 0,-33-3-3409 0 0,-11-3-5052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2 318 1816 0 0,'0'0'1934'0'0,"0"0"-117"0"0,0 0-57 0 0,0 0 43 0 0,0 0-3 0 0,0 0-102 0 0,0 0-226 0 0,0 0-305 0 0,0 0-287 0 0,0 0-237 0 0,0 0-171 0 0,0 0-89 0 0,0 0-45 0 0,-1-8 1020 0 0,41 11 991 0 0,-32-2-2146 0 0,0 0 0 0 0,-1 0 0 0 0,1-1 0 0 0,0 0 0 0 0,0 0 0 0 0,0-1-1 0 0,-1 0 1 0 0,1 0 0 0 0,0-1 0 0 0,-1 0 0 0 0,1 0 0 0 0,-1-1 0 0 0,3-1-203 0 0,78-66 927 0 0,-84 104-849 0 0,22 155 1019 0 0,39 132-1097 0 0,-15-97 130 0 0,-29-176-40 0 0,-6-106 1727 0 0,76-303-1735 0 0,16-69-136 0 0,-105 408-336 0 0,-9 36-1095 0 0,-6 52-1646 0 0,11-37-8151 0 0,2-21-605 0 0</inkml:trace>
  <inkml:trace contextRef="#ctx0" brushRef="#br0" timeOffset="621.948">650 811 3745 0 0,'0'0'1978'0'0,"0"0"-315"0"0,0 0-71 0 0,0 0 80 0 0,0 0 207 0 0,0 0 43 0 0,0 0-167 0 0,0 0-284 0 0,0 0-380 0 0,0 0-327 0 0,0 0-265 0 0,0 0-143 0 0,-3-1-61 0 0,1 6-175 0 0,-1 0 0 0 0,1 1 0 0 0,0-1 0 0 0,1 1 0 0 0,0 0 0 0 0,-1 0 0 0 0,2-1 0 0 0,-1 1 0 0 0,1 0 0 0 0,0 0 0 0 0,0 0 0 0 0,0-1 0 0 0,1 1 0 0 0,0 0 0 0 0,0 0 0 0 0,0-1 0 0 0,1 1 0 0 0,1 3-120 0 0,36 57 748 0 0,-1-74 514 0 0,39-108-541 0 0,-59 87-674 0 0,-18 28-51 0 0,14 35-185 0 0,-6 4 242 0 0,10 41 147 0 0,-3 1-1 0 0,-3 1 1 0 0,0 79-200 0 0,-12-142 7 0 0,1-1 5 0 0,-1 0 0 0 0,0 0 0 0 0,-1 0 0 0 0,-1-1 0 0 0,0 1 0 0 0,-2-1 1 0 0,0 1-1 0 0,0-1 0 0 0,-2 0 0 0 0,-4 10-12 0 0,9-24 1 0 0,-44 63 58 0 0,43-64-58 0 0,1 1 0 0 0,-1-1 0 0 0,1 0 0 0 0,-1 1 0 0 0,1-1 0 0 0,-1 0 0 0 0,0 0 0 0 0,1 0 1 0 0,-1 0-1 0 0,0 0 0 0 0,0-1 0 0 0,0 1 0 0 0,0 0 0 0 0,0-1 0 0 0,0 1 0 0 0,0-1 0 0 0,1 0 0 0 0,-1 0 0 0 0,0 0 1 0 0,0 0-1 0 0,0 0 0 0 0,0 0 0 0 0,0 0 0 0 0,0-1 0 0 0,0 1 0 0 0,0-1 0 0 0,0 1 0 0 0,0-1 0 0 0,0 0 1 0 0,0 0-1 0 0,1 0 0 0 0,-1 0 0 0 0,0 0 0 0 0,1 0 0 0 0,-1 0 0 0 0,0-1 0 0 0,1 1 0 0 0,-1-1-1 0 0,-3-6-12 0 0,-1-1 0 0 0,2 1-1 0 0,-1-1 1 0 0,1 0-1 0 0,1 0 1 0 0,-1 0 0 0 0,2-1-1 0 0,-1 1 1 0 0,1-1-1 0 0,1 0 1 0 0,0 0 0 0 0,0 1-1 0 0,1-1 1 0 0,0 0-1 0 0,0 0 1 0 0,3-8 12 0 0,-3-6-19 0 0,28-147 528 0 0,-6 99-3826 0 0,1 0-9492 0 0,-21 60 2335 0 0</inkml:trace>
  <inkml:trace contextRef="#ctx0" brushRef="#br0" timeOffset="1045.678">937 163 2304 0 0,'0'0'1708'0'0,"0"0"-113"0"0,0 0 184 0 0,0 0 340 0 0,0 0 91 0 0,0 0-222 0 0,0 0-422 0 0,0 0-429 0 0,0 0-237 0 0,0 0-75 0 0,0 0-20 0 0,0 0-21 0 0,12-9-30 0 0,41-29-59 0 0,-46 33-479 0 0,-1 1 1 0 0,2 0 0 0 0,-1 0 0 0 0,0 1 0 0 0,1 0-1 0 0,-1 0 1 0 0,1 1 0 0 0,0 0 0 0 0,0 0 0 0 0,0 1-1 0 0,0 0 1 0 0,3 0-217 0 0,6-1 210 0 0,-16 1-193 0 0,1 1 1 0 0,-1 0 0 0 0,1-1 0 0 0,-1 1-1 0 0,1 0 1 0 0,-1 0 0 0 0,1 0-1 0 0,-1-1 1 0 0,1 2 0 0 0,-1-1-1 0 0,1 0 1 0 0,-1 0 0 0 0,1 0 0 0 0,-1 1-1 0 0,1-1 1 0 0,-1 1 0 0 0,1-1-1 0 0,-1 1 1 0 0,1 0 0 0 0,-1-1 0 0 0,0 1-1 0 0,0 0 1 0 0,1 0 0 0 0,-1 0-1 0 0,0 0 1 0 0,0 0 0 0 0,0 0-1 0 0,0 0 1 0 0,0 0 0 0 0,0 1 0 0 0,0-1-1 0 0,0 0 1 0 0,-1 1 0 0 0,1-1-1 0 0,-1 0 1 0 0,1 1 0 0 0,0-1-1 0 0,-1 1 1 0 0,0-1 0 0 0,1 1 0 0 0,-1-1-1 0 0,0 1 1 0 0,0-1 0 0 0,0 1-1 0 0,0-1 1 0 0,0 1 0 0 0,0-1-1 0 0,-1 1 1 0 0,1-1 0 0 0,0 1 0 0 0,-1-1-1 0 0,1 1 1 0 0,-1-1 0 0 0,1 0-1 0 0,-1 1 1 0 0,0-1 0 0 0,0 0-1 0 0,1 1 1 0 0,-1-1 0 0 0,0 0 0 0 0,0 0-1 0 0,0 0 1 0 0,-1 0 0 0 0,1 0-1 0 0,0 0 1 0 0,-1 1-18 0 0,-89 100 708 0 0,91-101-704 0 0,-1 0 1 0 0,1 0-1 0 0,-1 0 0 0 0,1-1 0 0 0,-1 1 0 0 0,1 0 0 0 0,0 0 1 0 0,-1 0-1 0 0,1 0 0 0 0,0 0 0 0 0,0 0 0 0 0,-1 0 1 0 0,1 0-1 0 0,0 0 0 0 0,0 0 0 0 0,0-1 0 0 0,0 1 0 0 0,1 0 1 0 0,-1 0-1 0 0,0 0 0 0 0,0 0 0 0 0,1 0 0 0 0,-1 0 1 0 0,0 0-1 0 0,1 0 0 0 0,-1-1 0 0 0,1 1 0 0 0,-1 0 0 0 0,1 0 1 0 0,-1 0-1 0 0,1-1 0 0 0,-1 1 0 0 0,1 0 0 0 0,0-1 1 0 0,-1 1-1 0 0,1 0 0 0 0,0-1 0 0 0,0 1 0 0 0,0-1 0 0 0,-1 0 1 0 0,1 1-1 0 0,0-1 0 0 0,0 1 0 0 0,0-1 0 0 0,0 0 1 0 0,0 0-1 0 0,0 0 0 0 0,0 1 0 0 0,0-1 0 0 0,0 0 0 0 0,0 0 1 0 0,-1 0-1 0 0,1 0 0 0 0,0-1 0 0 0,0 1 0 0 0,0 0 1 0 0,0 0-1 0 0,0 0 0 0 0,0-1-4 0 0,65 3 1141 0 0,-26 0-3358 0 0,-13-2-5381 0 0,-24 0-3334 0 0</inkml:trace>
  <inkml:trace contextRef="#ctx0" brushRef="#br0" timeOffset="2134.109">1382 86 2945 0 0,'0'0'1939'0'0,"0"0"-560"0"0,0 0-227 0 0,0 0 66 0 0,0 0 180 0 0,0 0 89 0 0,0 0-40 0 0,0 0-188 0 0,0 0-182 0 0,0 0-89 0 0,0 0-125 0 0,0 0-74 0 0,0 0-6 0 0,20-7-3 0 0,98-34 678 0 0,-1 5 1126 0 0,-116 35-2557 0 0,0 1-1 0 0,-1 0 1 0 0,1 0-1 0 0,0 0 1 0 0,0 0-1 0 0,-1 0 1 0 0,1 0-1 0 0,0 0 1 0 0,0 0-1 0 0,-1 0 1 0 0,1 0-1 0 0,0 1 0 0 0,0-1 1 0 0,-1 0-1 0 0,1 0 1 0 0,0 1-1 0 0,-1-1 1 0 0,1 0-1 0 0,0 1 1 0 0,-1-1-1 0 0,1 1 1 0 0,0-1-1 0 0,-1 1 1 0 0,1-1-1 0 0,-1 1 1 0 0,1-1-1 0 0,-1 1 0 0 0,1-1 1 0 0,-1 1-1 0 0,1 0 1 0 0,-1-1-1 0 0,0 1 1 0 0,1 0-1 0 0,-1 0 1 0 0,0-1-1 0 0,0 1 1 0 0,0 0-1 0 0,1 0 1 0 0,-1-1-1 0 0,0 1 1 0 0,0 0-1 0 0,0 0 0 0 0,0-1 1 0 0,0 1-1 0 0,0 0 1 0 0,0 0-1 0 0,-1-1 1 0 0,1 1-1 0 0,0 0 1 0 0,0 0-1 0 0,0-1 1 0 0,-1 1-1 0 0,1 0 1 0 0,-1 0-27 0 0,1 9 73 0 0,3 847 1894 0 0,43-559-1763 0 0,-46-206 78 0 0,0-91-249 0 0,0-1 2 0 0,0 0-15 0 0,0 0-3 0 0,0 0 17 0 0,0 0 35 0 0,0 0-20 0 0,0 0-2 0 0,0 0-2 0 0,0 0-5 0 0,0 0 15 0 0,0 0-8 0 0,0 0 3 0 0,0 0-6 0 0,0 0 10 0 0,0 0 23 0 0,0 0-5 0 0,0 0 8 0 0,0 0-11 0 0,0 0 2 0 0,0 0 1 0 0,0 0-1 0 0,0 0-7 0 0,-36-15 159 0 0,13 10-252 0 0,-1 2 1 0 0,1 1-1 0 0,-1 1 1 0 0,0 0 0 0 0,0 2-1 0 0,1 1 1 0 0,-16 4 28 0 0,-20 1-911 0 0,58-7 443 0 0,16-19-9120 0 0,-10 15 4418 0 0,1-2-6554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232 273 856 0 0,'0'0'1571'0'0,"0"0"-620"0"0,0 0-35 0 0,0 0 451 0 0,0 0 530 0 0,0 0 219 0 0,0 0-245 0 0,0 0-385 0 0,0 0-383 0 0,0 0-274 0 0,0 0-169 0 0,3 29-146 0 0,7 90-81 0 0,-4-26 606 0 0,-4-26-345 0 0,-3-1 1 0 0,-2 1-1 0 0,-8 30-694 0 0,7-21-158 0 0,-3-110-1275 0 0,-2-1-3026 0 0,9 10-3056 0 0,0 17 1388 0 0</inkml:trace>
  <inkml:trace contextRef="#ctx0" brushRef="#br0" timeOffset="416.647">413 494 0 0 0,'0'0'903'0'0,"0"0"506"0"0,0 0 276 0 0,0 0 158 0 0,0 0 59 0 0,0 0-137 0 0,0 0-235 0 0,0 0-294 0 0,0 0-250 0 0,0 0-205 0 0,0 0-182 0 0,0 0-96 0 0,0 0-74 0 0,-32 26-39 0 0,-97 78 14 0 0,83-68 415 0 0,46-36-754 0 0,0 0-1 0 0,1 0 1 0 0,-1 0 0 0 0,0 0 0 0 0,0 0 0 0 0,1 0 0 0 0,-1 1 0 0 0,0-1-1 0 0,1 0 1 0 0,-1 0 0 0 0,0 0 0 0 0,0 1 0 0 0,0-1 0 0 0,1 0 0 0 0,-1 0-1 0 0,0 0 1 0 0,0 1 0 0 0,0-1 0 0 0,1 0 0 0 0,-1 0 0 0 0,0 1 0 0 0,0-1-1 0 0,0 0 1 0 0,0 1 0 0 0,0-1 0 0 0,0 0 0 0 0,0 0 0 0 0,0 1 0 0 0,0-1-1 0 0,0 0 1 0 0,0 1 0 0 0,0-1 0 0 0,0 0 0 0 0,0 1 0 0 0,0-1 0 0 0,0 0-1 0 0,0 0 1 0 0,0 1 0 0 0,0-1 0 0 0,0 0 0 0 0,0 1 0 0 0,0-1 0 0 0,-1 0-1 0 0,1 0 1 0 0,0 1 0 0 0,0-1 0 0 0,0 0 0 0 0,0 0 0 0 0,-1 1-65 0 0,26 2 584 0 0,126 130 1244 0 0,-145-128-1740 0 0,-1-1-12 0 0,0 1 0 0 0,0-1 0 0 0,-1 1-1 0 0,1 0 1 0 0,-1 0 0 0 0,0 1 0 0 0,-1-1 0 0 0,1 1 0 0 0,-1 0-1 0 0,0 0 1 0 0,0 0 0 0 0,-1 0 0 0 0,0 0 0 0 0,1 5-76 0 0,-3-11 56 0 0,0 0 0 0 0,0 0-12 0 0,0 0-22 0 0,0 0-8 0 0,0 0-44 0 0,0 0-34 0 0,0 0-30 0 0,0 0-148 0 0,-13-16-4707 0 0,9 10-3918 0 0,3 2-1003 0 0</inkml:trace>
  <inkml:trace contextRef="#ctx0" brushRef="#br0" timeOffset="1050.142">1 295 0 0 0,'0'0'1364'0'0,"0"0"153"0"0,0 0 86 0 0,0 0 90 0 0,0 0 52 0 0,0 0-20 0 0,0 0-143 0 0,0 0-215 0 0,0 0-225 0 0,0 0-182 0 0,0 0-83 0 0,0 0-63 0 0,0 0-53 0 0,6-10-70 0 0,43-78 1342 0 0,42-59 183 0 0,-38 97-1755 0 0,-50 51-435 0 0,-1 0-1 0 0,0 0 0 0 0,0 0 0 0 0,0 0 0 0 0,0 0 0 0 0,0 1 0 0 0,0-1 0 0 0,0 1 0 0 0,0-1 0 0 0,-1 1 0 0 0,1 0 0 0 0,0-1 0 0 0,-1 1 0 0 0,0 0 0 0 0,1 0 1 0 0,-1 0-1 0 0,0 0 0 0 0,0 0 0 0 0,0 1 0 0 0,0-1 0 0 0,0 0 0 0 0,-1 0 0 0 0,1 1 0 0 0,-1-1 0 0 0,1 0 0 0 0,-1 1 0 0 0,0-1 0 0 0,0 1 0 0 0,0-1 0 0 0,0 0 1 0 0,-1 1-26 0 0,5 11 196 0 0,26 70 475 0 0,-4-39-503 0 0,-2-27-2034 0 0,-2-11-6581 0 0,-17-6-2579 0 0</inkml:trace>
  <inkml:trace contextRef="#ctx0" brushRef="#br0" timeOffset="14870.987">199 623 0 0 0,'0'0'327'0'0,"0"0"488"0"0,0 0 49 0 0,0 0-41 0 0,0 0-46 0 0,0 0 2 0 0,0 0-31 0 0,0 0-26 0 0,0 0-25 0 0,23-7 4474 0 0,-15 5-4736 0 0,0 0 1 0 0,0-1 0 0 0,0 0-1 0 0,0 0 1 0 0,0-1 0 0 0,0 1 0 0 0,-1-2-1 0 0,0 1 1 0 0,0-1 0 0 0,0 0 0 0 0,0-1-1 0 0,-1 1 1 0 0,1-3-436 0 0,22-15 1072 0 0,75-66 1111 0 0,-103 85-1152 0 0,-2 6-5515 0 0,3 0-5309 0 0,-2-2 2397 0 0</inkml:trace>
  <inkml:trace contextRef="#ctx0" brushRef="#br0" timeOffset="15685.93">380 829 0 0 0,'0'0'357'0'0,"0"0"45"0"0,0 0-31 0 0,0 0-37 0 0,0 0 6 0 0,0 0 66 0 0,0 0 103 0 0,0 0 139 0 0,0 0 161 0 0,0 0 96 0 0,16 4 7692 0 0,1 36-4511 0 0,-6-31-4638 0 0,-9-17-8776 0 0,-2 7 1444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0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7 0 0 0,'0'0'1514'0'0,"0"0"455"0"0,0 0-51 0 0,0 0-289 0 0,0 0-251 0 0,0 0-259 0 0,0 0-168 0 0,0 0-104 0 0,0 0-121 0 0,-9-2-1 0 0,-12 0 148 0 0,0 0 0 0 0,-1 2 0 0 0,1 0 0 0 0,0 1 0 0 0,0 1 0 0 0,0 1 0 0 0,-13 4-873 0 0,-53 29 1611 0 0,53-9-1063 0 0,25-8-428 0 0,0 0 0 0 0,1 1 0 0 0,1 0 0 0 0,0 0 0 0 0,2 1 1 0 0,0-1-1 0 0,2 1 0 0 0,0 1 0 0 0,1-1 0 0 0,1 0 0 0 0,2 0 0 0 0,0 1 1 0 0,2 14-121 0 0,-1 28 234 0 0,35 496 989 0 0,-21-368-853 0 0,-6-173 1542 0 0,33-38-1860 0 0,-6 8-40 0 0,1 2 1 0 0,1 1-1 0 0,-1 2 1 0 0,1 1-1 0 0,1 3 0 0 0,-1 1 1 0 0,15 2-13 0 0,-54-1-11 0 0,0 0 22 0 0,0 0 6 0 0,0 0 3 0 0,0 0-7 0 0,0 0 1 0 0,0 0-37 0 0,-7-25-4329 0 0,7 14-433 0 0,0 7 1341 0 0,0-3-7997 0 0</inkml:trace>
  <inkml:trace contextRef="#ctx0" brushRef="#br0" timeOffset="728.823">609 331 4801 0 0,'0'0'1644'0'0,"0"0"-401"0"0,0 0-44 0 0,0 0 300 0 0,0 0 291 0 0,0 0 8 0 0,0 0-367 0 0,0 0-514 0 0,0 0-361 0 0,0 0-77 0 0,0 0 52 0 0,0 0 104 0 0,2 6 66 0 0,80 215 4132 0 0,-5 5-3698 0 0,-12-69-762 0 0,-45-120-295 0 0,-11-41 1420 0 0,0-29-1204 0 0,-4 11-234 0 0,25-68-51 0 0,-5-1 0 0 0,-3-1 0 0 0,-2-21-9 0 0,0 11-21 0 0,4-83-67 0 0,-24 184 41 0 0,0 1 1 0 0,-1-1 0 0 0,1 1-1 0 0,0-1 1 0 0,0 1 0 0 0,0-1-1 0 0,0 0 1 0 0,0 1 0 0 0,0-1-1 0 0,0 1 1 0 0,0-1 0 0 0,1 0 0 0 0,-1 1-1 0 0,0-1 1 0 0,0 1 0 0 0,0-1-1 0 0,0 1 1 0 0,1-1 0 0 0,-1 1-1 0 0,0-1 1 0 0,1 1 0 0 0,-1-1 0 0 0,0 1-1 0 0,1-1 1 0 0,-1 1 0 0 0,1-1-1 0 0,-1 1 1 0 0,1 0 0 0 0,-1-1-1 0 0,1 1 1 0 0,-1 0 0 0 0,1-1 0 0 0,-1 1-1 0 0,1 0 1 0 0,-1 0 0 0 0,1-1-1 0 0,-1 1 1 0 0,1 0 0 0 0,0 0-1 0 0,-1 0 1 0 0,1 0 0 0 0,-1 0-1 0 0,1 0 1 0 0,0 0 0 0 0,-1 0 0 0 0,1 0-1 0 0,-1 0 1 0 0,1 0 0 0 0,-1 0-1 0 0,1 1 1 0 0,0-1 0 0 0,-1 0-1 0 0,1 0 1 0 0,-1 1 0 0 0,1-1 0 0 0,-1 0-1 0 0,1 0 1 0 0,-1 1 0 0 0,1-1-1 0 0,-1 1 47 0 0,12 3-717 0 0,-9-3-147 0 0,6 1-1038 0 0,-5 1-4923 0 0,-2-3-4772 0 0</inkml:trace>
  <inkml:trace contextRef="#ctx0" brushRef="#br0" timeOffset="1298.15">517 364 0 0 0,'0'0'612'0'0,"0"0"374"0"0,0 0 99 0 0,0 0-53 0 0,0 0-43 0 0,10-9-56 0 0,44-34 834 0 0,-54 48 8302 0 0,-4 1-5348 0 0,-18 20-5401 0 0,15-19 1884 0 0,-129 125 204 0 0,146-136-3517 0 0,14-8-593 0 0,-10 4-3179 0 0,-5 4-5633 0 0</inkml:trace>
  <inkml:trace contextRef="#ctx0" brushRef="#br0" timeOffset="1863.562">1233 791 6593 0 0,'0'0'2120'0'0,"0"0"-531"0"0,0 0 10 0 0,0 0 327 0 0,0 0 202 0 0,0 0-136 0 0,0 0-427 0 0,0 0-441 0 0,0 0-326 0 0,0 0-175 0 0,0 0-93 0 0,0 0-89 0 0,-3 5-69 0 0,-39 59 696 0 0,-25 84 175 0 0,31-82-1799 0 0,35-66 125 0 0,0 0-1 0 0,0-1 1 0 0,0 1 0 0 0,0 0 0 0 0,0-1 0 0 0,0 1 0 0 0,0 0-1 0 0,0-1 1 0 0,0 1 0 0 0,0-1 0 0 0,0 0 0 0 0,0 1-1 0 0,0-1 1 0 0,0 0 0 0 0,0 0 0 0 0,0 1 0 0 0,1-1 0 0 0,-1 0-1 0 0,0 0 1 0 0,1 0 0 0 0,-1 0 0 0 0,0 0 0 0 0,1 0 0 0 0,-1 0-1 0 0,1 0 1 0 0,0 0 0 0 0,-1 0 0 0 0,1 0 0 0 0,0 0 0 0 0,-1-1-1 0 0,1 1 1 0 0,0-1 431 0 0,-1-1-3867 0 0,-3-4-3623 0 0</inkml:trace>
  <inkml:trace contextRef="#ctx0" brushRef="#br0" timeOffset="2238.397">997 666 6265 0 0,'0'0'2610'0'0,"0"0"-1173"0"0,0 0-777 0 0,0 0-132 0 0,0 0 380 0 0,0 0 427 0 0,0 0 225 0 0,0 0-3 0 0,0 0-266 0 0,0 0-261 0 0,0 0-143 0 0,0 0-59 0 0,0 0-31 0 0,21 25-47 0 0,65 79-57 0 0,-5-26 874 0 0,40 58-339 0 0,-105-104-1181 0 0,-13-43-7801 0 0,-3 1 1726 0 0,0 6-5264 0 0</inkml:trace>
  <inkml:trace contextRef="#ctx0" brushRef="#br0" timeOffset="2703.22">1380 290 9978 0 0,'0'0'1791'0'0,"0"0"-436"0"0,0 0-140 0 0,0 0 112 0 0,0 0 139 0 0,0 0-58 0 0,0 0-284 0 0,0 0-306 0 0,0 0-241 0 0,0 0-113 0 0,0 0-28 0 0,0 0-26 0 0,0 0-23 0 0,22-10-11 0 0,68-34-14 0 0,-75 37-190 0 0,0 0-1 0 0,1 1 1 0 0,0 1-1 0 0,0 0 1 0 0,0 1-1 0 0,0 1 1 0 0,1 0-1 0 0,7 1-171 0 0,-4-1 102 0 0,-18 3-89 0 0,-1-1-10 0 0,0 1 0 0 0,0-1 1 0 0,0 0-1 0 0,0 1 1 0 0,1-1-1 0 0,-1 1 0 0 0,0 0 1 0 0,0-1-1 0 0,0 1 0 0 0,1 0 1 0 0,-1-1-1 0 0,0 1 0 0 0,1 0 1 0 0,-1 0-1 0 0,0 0 1 0 0,0 0-1 0 0,1 1 0 0 0,-1-1 1 0 0,0 0-1 0 0,0 0 0 0 0,1 1 1 0 0,-1-1-1 0 0,0 1 0 0 0,0-1 1 0 0,0 1-1 0 0,1-1 0 0 0,-1 1 1 0 0,0 0-1 0 0,0-1 1 0 0,0 1-1 0 0,0 0 0 0 0,0 0 1 0 0,-1 0-1 0 0,1 0 0 0 0,0 0 1 0 0,0 0-1 0 0,0 0 0 0 0,-1 0 1 0 0,1 0-1 0 0,-1 0 0 0 0,1 1 1 0 0,-1-1-1 0 0,1 0 1 0 0,-1 0-1 0 0,0 1 0 0 0,1-1 1 0 0,-1 0-1 0 0,0 0 0 0 0,0 1 1 0 0,0-1-1 0 0,0 1-3 0 0,-57 81 659 0 0,28-49-536 0 0,11-12-61 0 0,14-18-48 0 0,0 0 1 0 0,1 0-1 0 0,-1 0 0 0 0,1 0 0 0 0,0 1 0 0 0,0-1 0 0 0,0 1 0 0 0,1 0 0 0 0,0 0 1 0 0,0 0-1 0 0,0 0 0 0 0,0 0 0 0 0,1 0 0 0 0,0 0 0 0 0,0 3-14 0 0,2-6 15 0 0,0 0-1 0 0,0 0 0 0 0,1 0 1 0 0,-1 0-1 0 0,1 0 1 0 0,-1 0-1 0 0,1-1 1 0 0,0 1-1 0 0,0-1 0 0 0,-1 1 1 0 0,1-1-1 0 0,0 0 1 0 0,0 0-1 0 0,1 0 0 0 0,-1 0 1 0 0,0 0-1 0 0,0 0 1 0 0,0 0-1 0 0,1-1 0 0 0,-1 1 1 0 0,0-1-1 0 0,1 0 1 0 0,-1 1-1 0 0,0-1 0 0 0,1 0-14 0 0,147-7 882 0 0,-79-3-1145 0 0,-56 9-3466 0 0,1 1-3715 0 0,-11 0-4993 0 0</inkml:trace>
  <inkml:trace contextRef="#ctx0" brushRef="#br0" timeOffset="3018.967">1934 806 13219 0 0,'0'0'1112'0'0,"0"0"-604"0"0,0 0-89 0 0,0 0 248 0 0,0 0 306 0 0,0 0 181 0 0,0 0 6 0 0,0 0-118 0 0,0 0-150 0 0,0 0-185 0 0,0 0-138 0 0,0 0-58 0 0,22 0-34 0 0,131 3 938 0 0,25-25 212 0 0,-86 7-1895 0 0,-85 1-4049 0 0,-8 3-6754 0 0,-1 7 275 0 0</inkml:trace>
  <inkml:trace contextRef="#ctx0" brushRef="#br0" timeOffset="3748.545">2150 474 5993 0 0,'0'0'5095'0'0,"0"0"-3015"0"0,0 0-1088 0 0,0 0-39 0 0,0 0 153 0 0,0 0 151 0 0,0 0-34 0 0,0 0-175 0 0,0 0-183 0 0,0 0-111 0 0,0 0-87 0 0,-6 33-76 0 0,-16 101-78 0 0,24-54 323 0 0,34 32 495 0 0,-28-93-1289 0 0,0 1 1 0 0,-2 0-1 0 0,0 0 0 0 0,-1 1 1 0 0,-1 0-1 0 0,-1 0 0 0 0,0 12-42 0 0,-15-16-2472 0 0,1-12-6994 0 0,6-5-2332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15 0 0 0,'0'0'444'0'0,"0"0"1246"0"0,0 0 493 0 0,0 0 55 0 0,0 0-198 0 0,0 0-281 0 0,0 0-181 0 0,0 0-170 0 0,0 0-136 0 0,0 0-93 0 0,0-2-81 0 0,-1-8-105 0 0,0 8-106 0 0,1 2-118 0 0,0 0-141 0 0,0 0-106 0 0,-6 30 1329 0 0,-25 197 515 0 0,17-187-2602 0 0,12-39 155 0 0,2-1-4350 0 0,0-1-4794 0 0,0-2-1707 0 0</inkml:trace>
  <inkml:trace contextRef="#ctx0" brushRef="#br0" timeOffset="311.078">411 85 7242 0 0,'0'0'2308'0'0,"0"0"-1024"0"0,0 0-235 0 0,0 0 343 0 0,0 0 252 0 0,0 0 33 0 0,0 0-297 0 0,0 0-419 0 0,0 0-203 0 0,0 0-94 0 0,0 0-81 0 0,0 0-87 0 0,0 0-87 0 0,-26 31-79 0 0,-83 92-66 0 0,18-19 344 0 0,81-93-555 0 0,-22 24-17 0 0,1 0-1 0 0,2 3 0 0 0,1 0 1 0 0,-20 40-36 0 0,47-77-38 0 0,1-1 1 0 0,-1 1 0 0 0,1-1-1 0 0,-1 0 1 0 0,1 1-1 0 0,0 0 1 0 0,-1-1 0 0 0,1 1-1 0 0,-1-1 1 0 0,1 1 0 0 0,0-1-1 0 0,0 1 1 0 0,-1 0-1 0 0,1-1 1 0 0,0 1 0 0 0,0 0-1 0 0,0-1 1 0 0,0 1 0 0 0,0 0-1 0 0,0-1 1 0 0,0 1 0 0 0,0 0-1 0 0,0-1 1 0 0,0 1-1 0 0,0 0 1 0 0,0-1 0 0 0,0 1-1 0 0,0 0 1 0 0,1-1 0 0 0,-1 1-1 0 0,0 0 1 0 0,1-1-1 0 0,-1 1 1 0 0,0-1 0 0 0,1 1-1 0 0,-1-1 1 0 0,1 1 0 0 0,-1-1-1 0 0,1 1 1 0 0,-1-1-1 0 0,1 1 1 0 0,-1-1 0 0 0,1 1-1 0 0,-1-1 1 0 0,1 0 0 0 0,-1 1-1 0 0,1-1 1 0 0,0 0 0 0 0,-1 0-1 0 0,1 0 1 0 0,0 1-1 0 0,-1-1 1 0 0,1 0 0 0 0,0 0-1 0 0,-1 0 1 0 0,1 0 0 0 0,0 0-1 0 0,-1 0 1 0 0,1 0-1 0 0,0 0 1 0 0,-1 0 0 0 0,1 0-1 0 0,0-1 1 0 0,-1 1 0 0 0,1 0-1 0 0,0 0 38 0 0,24-7-2768 0 0,-8-1-3388 0 0,-8 0-4745 0 0</inkml:trace>
  <inkml:trace contextRef="#ctx0" brushRef="#br0" timeOffset="853.241">234 479 7986 0 0,'0'0'1673'0'0,"0"0"-664"0"0,0 0-96 0 0,0 0 322 0 0,0 0 287 0 0,0 0 7 0 0,0 0-360 0 0,0 0-423 0 0,0 0-197 0 0,0 0-19 0 0,0 0 76 0 0,0 0 33 0 0,0 0-55 0 0,11 0-100 0 0,74-14 504 0 0,50-8 484 0 0,-142 58-454 0 0,-100 112 269 0 0,101-86-703 0 0,8-60-553 0 0,-1-1-1 0 0,1 0 1 0 0,0 1 0 0 0,0-1 0 0 0,0 0-1 0 0,0 0 1 0 0,0 0 0 0 0,0 0 0 0 0,0-1-1 0 0,1 1 1 0 0,-1-1 0 0 0,0 1 0 0 0,0-1-1 0 0,0 0 1 0 0,1 1 0 0 0,-1-1-1 0 0,0 0 1 0 0,0-1 0 0 0,1 1 0 0 0,-1 0-1 0 0,0-1 1 0 0,1 1-31 0 0,4-1 86 0 0,103-29 244 0 0,-52 9-2321 0 0,-46 17-49 0 0,-3 0-3719 0 0,0 1-6449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1760 0 0,'0'0'3625'0'0,"0"0"-1416"0"0,0 0-633 0 0,0 0-68 0 0,0 0 151 0 0,0 0 87 0 0,0 0-66 0 0,0 0-258 0 0,0 0-335 0 0,0 0-296 0 0,0 0-182 0 0,-2 2-95 0 0,-86 113 1390 0 0,-10 6-1833 0 0,87-110-299 0 0,-16 26-3236 0 0,27-36 977 0 0,0-1-2802 0 0,0 0-5332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1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6353 0 0,'0'0'2345'0'0,"0"0"-791"0"0,0 0-234 0 0,0 0 215 0 0,0 0 213 0 0,0 0-2 0 0,0 0-327 0 0,0 0-498 0 0,0 0-332 0 0,0 0-139 0 0,0 0-48 0 0,0 0-2 0 0,-5 25 0 0 0,-19 80-33 0 0,21-99-316 0 0,1-1 0 0 0,0 1 1 0 0,0 0-1 0 0,1-1 0 0 0,-1 1 1 0 0,1 0-1 0 0,1 0 1 0 0,-1 0-1 0 0,1 1 0 0 0,0-1 1 0 0,0 0-1 0 0,1 0 0 0 0,0 0 1 0 0,0 0-1 0 0,0 0 0 0 0,1-1 1 0 0,0 1-1 0 0,0 0 1 0 0,0-1-1 0 0,1 1 0 0 0,0-1 1 0 0,0 0-1 0 0,0 0 0 0 0,1 0 1 0 0,-1 0-1 0 0,1 0 1 0 0,0-1-1 0 0,1 0 0 0 0,2 3-51 0 0,-3-5 57 0 0,1 1 0 0 0,0-1 0 0 0,0 0 1 0 0,0 0-1 0 0,0 0 0 0 0,0-1 0 0 0,0 0 0 0 0,0 0 0 0 0,1 0 0 0 0,-1 0 0 0 0,0-1 0 0 0,1 0 0 0 0,-1 0 0 0 0,0-1 0 0 0,1 1 0 0 0,-1-1 0 0 0,0 0 0 0 0,0-1 0 0 0,1 1 1 0 0,-1-1-1 0 0,0 0 0 0 0,-1 0 0 0 0,3-1-57 0 0,99-74 554 0 0,-46 20-454 0 0,-59 56-104 0 0,-1 0 0 0 0,1 1 0 0 0,0-1 0 0 0,0 0 0 0 0,-1 1 0 0 0,1-1 0 0 0,0 0 0 0 0,0 1 0 0 0,0-1 0 0 0,0 1-1 0 0,0 0 1 0 0,0-1 0 0 0,0 1 0 0 0,0 0 0 0 0,0-1 0 0 0,0 1 0 0 0,0 0 0 0 0,0 0 0 0 0,0 0 0 0 0,0 0 0 0 0,0 0-1 0 0,0 0 1 0 0,0 0 0 0 0,0 0 0 0 0,0 0 0 0 0,0 1 0 0 0,0-1 0 0 0,0 0 0 0 0,0 1 0 0 0,0-1 0 0 0,0 1 0 0 0,-1-1 0 0 0,1 1-1 0 0,0-1 1 0 0,0 1 0 0 0,0-1 0 0 0,0 1 0 0 0,-1 0 0 0 0,1 0 0 0 0,0-1 0 0 0,-1 1 0 0 0,1 0 0 0 0,-1 0 0 0 0,1 0 0 0 0,-1 0-1 0 0,1-1 1 0 0,-1 1 0 0 0,1 0 0 0 0,-1 0 0 0 0,0 0 0 0 0,0 0 0 0 0,1 0 0 0 0,-1 0 0 0 0,0 1 4 0 0,9 10 8 0 0,-1-3 17 0 0,-1 0-1 0 0,2 0 0 0 0,-1-1 1 0 0,1 0-1 0 0,1-1 0 0 0,-1 0 0 0 0,1 0 1 0 0,1-1-1 0 0,-1-1 0 0 0,1 1 1 0 0,0-2-1 0 0,0 1 0 0 0,0-2 1 0 0,1 1-1 0 0,-1-2 0 0 0,1 1 0 0 0,0-2 1 0 0,-1 1-1 0 0,1-2 0 0 0,0 1 1 0 0,0-2-1 0 0,0 0 0 0 0,0 0 1 0 0,0-1-1 0 0,-1 0 0 0 0,1-1 0 0 0,3-2-24 0 0,-3 1 77 0 0,1-2-1 0 0,-1 1 0 0 0,1-2 0 0 0,-2 0 1 0 0,1 0-1 0 0,-1-1 0 0 0,0 0 0 0 0,-1-1 1 0 0,1 0-1 0 0,-2-1 0 0 0,0 0 0 0 0,2-3-76 0 0,4-68-269 0 0,-15 74 0 0 0,-5-11-1517 0 0,2 11-1732 0 0,0 2-1895 0 0,1 2-6527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6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0,'0'0'1855'0'0,"0"0"-149"0"0,0 0-44 0 0,0 0 233 0 0,0 0 180 0 0,0 0-103 0 0,0 0-381 0 0,0 0-473 0 0,0 0-351 0 0,0 0-214 0 0,0 0-118 0 0,5 20 706 0 0,0 277 3295 0 0,0 1-3564 0 0,7-52-477 0 0,-11-216-335 0 0,4-30-117 0 0,-5 0 53 0 0,0 0 9 0 0,28-33 770 0 0,84-92-391 0 0,30 8-343 0 0,-133 167 493 0 0,2 83 48 0 0,8-30-340 0 0,-7-8 258 0 0,-12-83-531 0 0,32-63-8065 0 0,-25 43 1190 0 0,0 1-4468 0 0</inkml:trace>
  <inkml:trace contextRef="#ctx0" brushRef="#br0" timeOffset="3338.105">599 880 0 0 0,'0'0'751'0'0,"0"0"977"0"0,0 0 325 0 0,0 0-32 0 0,0 0-163 0 0,0 0-183 0 0,0 0-175 0 0,0 0-174 0 0,13 9-123 0 0,38 29-91 0 0,-46-34-799 0 0,0-1 0 0 0,0 0 1 0 0,0 0-1 0 0,1-1 0 0 0,-1 1 0 0 0,1-1 0 0 0,-1-1 0 0 0,1 1 0 0 0,-1-1 0 0 0,1 0 0 0 0,0 0 1 0 0,0 0-1 0 0,0-1 0 0 0,0 0 0 0 0,-1 0 0 0 0,1-1 0 0 0,6 0-313 0 0,16-1 827 0 0,-16 1-686 0 0,0-2 1 0 0,-1 1 0 0 0,1-1 0 0 0,0-1-1 0 0,-1 0 1 0 0,0-1 0 0 0,0 0 0 0 0,0-1 0 0 0,-1 0-1 0 0,1-1 1 0 0,-2 0 0 0 0,1 0 0 0 0,-1-1-1 0 0,0 0 1 0 0,0-1 0 0 0,4-5-142 0 0,-10 9 37 0 0,0 0 1 0 0,0 0-1 0 0,0 0 1 0 0,0-1-1 0 0,-1 1 1 0 0,0-1-1 0 0,0 1 0 0 0,0-1 1 0 0,-1 0-1 0 0,0 1 1 0 0,0-1-1 0 0,0 0 1 0 0,-1 0-1 0 0,0 0 0 0 0,0 0 1 0 0,-1 0-1 0 0,0-2-37 0 0,-1 4-13 0 0,-1 0 1 0 0,1 0-1 0 0,-1 0 0 0 0,0 1 0 0 0,0-1 1 0 0,-1 1-1 0 0,1 0 0 0 0,-1 0 0 0 0,0 0 1 0 0,1 1-1 0 0,-1-1 0 0 0,-1 1 0 0 0,1 0 0 0 0,0 0 1 0 0,0 0-1 0 0,-1 1 0 0 0,1-1 0 0 0,-1 1 1 0 0,1 0-1 0 0,-1 0 0 0 0,1 1 0 0 0,-1-1 1 0 0,0 1-1 0 0,1 0 0 0 0,-1 1 0 0 0,0-1 1 0 0,1 1-1 0 0,-4 0 13 0 0,-3 0-25 0 0,-1 1 0 0 0,0 1-1 0 0,0-1 1 0 0,1 2 0 0 0,0-1 0 0 0,0 2 0 0 0,0 0 0 0 0,0 0 0 0 0,0 1-1 0 0,1 0 1 0 0,0 0 0 0 0,1 1 0 0 0,-1 1 0 0 0,1 0 0 0 0,1 0 0 0 0,-1 1 0 0 0,1 0-1 0 0,1 0 1 0 0,0 1 0 0 0,0-1 0 0 0,1 2 0 0 0,0-1 0 0 0,1 1 0 0 0,0 0-1 0 0,1 0 1 0 0,0 1 25 0 0,2-7 9 0 0,0 0 0 0 0,1 0 0 0 0,0 0 0 0 0,0 1 0 0 0,1-1 1 0 0,-1 0-1 0 0,1 1 0 0 0,0-1 0 0 0,1 0 0 0 0,-1 1 0 0 0,1-1 0 0 0,0 0 0 0 0,0 0 0 0 0,1 0 0 0 0,0 0 0 0 0,-1 0 0 0 0,2 0 0 0 0,-1 0 0 0 0,0 0 0 0 0,1-1 0 0 0,0 1 0 0 0,0-1 0 0 0,1 0 0 0 0,-1 0 0 0 0,1 0 0 0 0,0 0 0 0 0,2 1-9 0 0,6 4 81 0 0,0 0 1 0 0,1-2-1 0 0,0 1 0 0 0,0-1 0 0 0,0-1 1 0 0,1 0-1 0 0,0-1 0 0 0,0-1 0 0 0,6 1-81 0 0,156 10 710 0 0,-174-16-763 0 0,1 1-1 0 0,0-1 1 0 0,-1 0 0 0 0,1 1 0 0 0,0-1 0 0 0,-1-1 0 0 0,1 1 0 0 0,-1 0 0 0 0,1-1-1 0 0,-1 1 1 0 0,0-1 0 0 0,0 0 0 0 0,0 1 0 0 0,0-1 0 0 0,0 0 0 0 0,0 0 0 0 0,0-1 0 0 0,0 1-1 0 0,-1 0 1 0 0,1 0 0 0 0,-1-1 53 0 0,11-18-8593 0 0,-9 13-3244 0 0</inkml:trace>
  <inkml:trace contextRef="#ctx0" brushRef="#br0" timeOffset="3859.98">1159 1116 0 0 0,'0'0'800'0'0,"0"0"234"0"0,0 0 270 0 0,0 0 303 0 0,0 0 204 0 0,0 0 80 0 0,0 0-97 0 0,0 0-67 0 0,0 0-29 0 0,0 0-45 0 0,0 0-42 0 0,0 0-106 0 0,2-1-180 0 0,4-3-990 0 0,-1-1 0 0 0,0 1 1 0 0,0-1-1 0 0,-1-1 0 0 0,1 1 0 0 0,-1-1 0 0 0,-1 1 0 0 0,1-1 0 0 0,-1 0 1 0 0,0 0-1 0 0,0-1 0 0 0,0 1 0 0 0,-1-2-335 0 0,10-16 562 0 0,35-71 600 0 0,-38 71-1071 0 0,2-1 1 0 0,0 2-1 0 0,1-1 1 0 0,2 2-1 0 0,0 0 1 0 0,1 0-1 0 0,1 2 1 0 0,1-1 0 0 0,1 2-1 0 0,1 1 1 0 0,1 0-1 0 0,17-11-91 0 0,-37 28-4 0 0,1 0 0 0 0,0 1-1 0 0,-1-1 1 0 0,1 1 0 0 0,0-1 0 0 0,0 1 0 0 0,-1-1 0 0 0,1 1-1 0 0,0-1 1 0 0,0 1 0 0 0,0 0 0 0 0,0-1 0 0 0,0 1-1 0 0,-1 0 1 0 0,1 0 0 0 0,0-1 0 0 0,0 1 0 0 0,0 0-1 0 0,0 0 1 0 0,0 0 0 0 0,0 0 0 0 0,0 1 0 0 0,0-1-1 0 0,0 0 1 0 0,0 0 0 0 0,0 0 0 0 0,-1 1 0 0 0,1-1-1 0 0,0 0 1 0 0,0 1 0 0 0,0-1 0 0 0,0 1 0 0 0,-1-1-1 0 0,1 1 1 0 0,0-1 0 0 0,0 1 0 0 0,-1 0 0 0 0,1-1-1 0 0,-1 1 1 0 0,1 0 0 0 0,0 0 0 0 0,-1-1 0 0 0,1 1-1 0 0,-1 0 1 0 0,0 0 0 0 0,1 0 0 0 0,-1 0 0 0 0,0-1-1 0 0,1 1 1 0 0,-1 0 4 0 0,2 54-125 0 0,-2-39 133 0 0,-4 47 128 0 0,1-4-4365 0 0,3-59 1469 0 0,0 0-3517 0 0,1 0-5405 0 0</inkml:trace>
  <inkml:trace contextRef="#ctx0" brushRef="#br0" timeOffset="4327.147">1722 862 3273 0 0,'0'0'2467'0'0,"0"0"-264"0"0,0 0-260 0 0,0 0-65 0 0,0 0-7 0 0,0 0-51 0 0,0 0-126 0 0,0 0-214 0 0,0 0-227 0 0,0 0-211 0 0,35 0-184 0 0,107 2-147 0 0,-66-16 329 0 0,-67 11-941 0 0,-1-1 0 0 0,0 1 0 0 0,0-2 0 0 0,0 1 0 0 0,-1-1 0 0 0,0 0 0 0 0,0-1 0 0 0,0 0 0 0 0,-1 0 0 0 0,1 0 0 0 0,-1-1 0 0 0,-1 0 0 0 0,1 0 0 0 0,-1 0 0 0 0,-1-1-1 0 0,1 0 1 0 0,-1 0 0 0 0,-1 0 0 0 0,1 0 0 0 0,-1-1 0 0 0,-1 1 0 0 0,0-1 0 0 0,0 0 0 0 0,0-7-99 0 0,-2 14-5 0 0,0 0 0 0 0,-1 0 0 0 0,1 0 1 0 0,-1 0-1 0 0,1 0 0 0 0,-1 0 0 0 0,0 1 0 0 0,0-1 0 0 0,0 0 0 0 0,0 1 0 0 0,0-1 0 0 0,0 0 0 0 0,0 1 0 0 0,0-1 0 0 0,-1 1 1 0 0,1 0-1 0 0,-1-1 0 0 0,1 1 0 0 0,-1 0 0 0 0,0 0 0 0 0,1 0 0 0 0,-1 0 0 0 0,0 0 0 0 0,0 0 0 0 0,1 1 0 0 0,-1-1 1 0 0,0 0-1 0 0,0 1 0 0 0,0 0 0 0 0,0-1 0 0 0,0 1 0 0 0,0 0 0 0 0,0 0 0 0 0,-1 0 5 0 0,-71 9-394 0 0,47 4 365 0 0,-1 2 1 0 0,2 1-1 0 0,0 1 1 0 0,1 2-1 0 0,1 0 1 0 0,1 1-1 0 0,1 2 1 0 0,0 0-1 0 0,2 1 1 0 0,0 1-1 0 0,0 4 29 0 0,15-23 15 0 0,0 1 0 0 0,0 0 0 0 0,0 1 0 0 0,1-1-1 0 0,0 1 1 0 0,0-1 0 0 0,0 1 0 0 0,1 0 0 0 0,0 1-1 0 0,1-1 1 0 0,0 0 0 0 0,0 1 0 0 0,0 0 0 0 0,1-1 0 0 0,0 1-1 0 0,1 0 1 0 0,0 0 0 0 0,0-1 0 0 0,0 1 0 0 0,1 0-1 0 0,0-1 1 0 0,1 1 0 0 0,-1 0 0 0 0,2-1 0 0 0,-1 0-1 0 0,1 1 1 0 0,0-1 0 0 0,3 5-15 0 0,9 1 101 0 0,1-1-1 0 0,0-1 0 0 0,0-1 1 0 0,1 0-1 0 0,1-1 1 0 0,-1-1-1 0 0,1-1 1 0 0,1 0-1 0 0,-1-1 1 0 0,1-1-1 0 0,0-1 0 0 0,1-1 1 0 0,-1-1-1 0 0,0 0 1 0 0,1-1-1 0 0,-1-1 1 0 0,1-1-1 0 0,-1-1 1 0 0,8-2-101 0 0,111-25-243 0 0,-86 4-6087 0 0,-47 21-5708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0,'0'0'1136'0'0,"0"0"490"0"0,0 0 198 0 0,0 0 207 0 0,0 0 162 0 0,0 0-43 0 0,0 0-239 0 0,0 0-330 0 0,0 0-279 0 0,0 0-196 0 0,0 0-110 0 0,0 0-72 0 0,0 0-54 0 0,8 9 464 0 0,-6-7 4372 0 0,54 9-3814 0 0,115-3-1325 0 0,70-5-92 0 0,-233 0-1157 0 0,-26-5-2743 0 0,3 1-1071 0 0,9 1 473 0 0,0 0-5869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7602 0 0,'0'0'3523'0'0,"0"0"-1380"0"0,0 0-633 0 0,0 0-47 0 0,0 0 18 0 0,0 0-75 0 0,0 0-246 0 0,0 0-329 0 0,0 0-271 0 0,0 0-140 0 0,0 0 70 0 0,0 0 61 0 0,1 5 45 0 0,1-3-469 0 0,-1 1 1 0 0,1 0 0 0 0,0 0-1 0 0,0-1 1 0 0,0 0 0 0 0,1 1-1 0 0,-1-1 1 0 0,0 0-1 0 0,1 0 1 0 0,0 0 0 0 0,-1 0-1 0 0,1-1 1 0 0,0 1 0 0 0,0-1-1 0 0,0 1 1 0 0,0-1 0 0 0,0 0-1 0 0,0 0 1 0 0,0-1 0 0 0,1 1-1 0 0,-1-1 1 0 0,0 1-1 0 0,0-1 1 0 0,2 0-128 0 0,243 1 1819 0 0,-162-15-3205 0 0,-68 8-3046 0 0,-2-3-3929 0 0,-10 8-4246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10 7434 0 0,'0'0'2848'0'0,"0"0"-1021"0"0,0 0-316 0 0,0 0 183 0 0,0 0 104 0 0,0 0-63 0 0,0 0-316 0 0,0 0-371 0 0,0 0-257 0 0,0 0-128 0 0,0 0-55 0 0,0 0-68 0 0,0 0-67 0 0,-11 11 430 0 0,-51 41-201 0 0,60-46-686 0 0,2-5-20 0 0,0-1 18 0 0,0 0-28 0 0,0 0-13 0 0,17-8 99 0 0,72-61 680 0 0,-118 66 311 0 0,-63 57-1019 0 0,107-51-1247 0 0,14-11-643 0 0,-11 2-4578 0 0,-12 2-5660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8458 0 0,'0'0'2678'0'0,"0"0"-1194"0"0,0 0-486 0 0,0 0 183 0 0,0 0 309 0 0,0 0 129 0 0,0 0-100 0 0,0 0-302 0 0,0 0-310 0 0,0 0-195 0 0,0 0-123 0 0,0 0-63 0 0,0 0-26 0 0,2 12 429 0 0,-40 46 403 0 0,-85 127-165 0 0,-73 51-899 0 0,82-123-303 0 0,88-87-1273 0 0,26-26 877 0 0,-4-8-4148 0 0,0 0-878 0 0,2 2-2097 0 0,2 2-656 0 0</inkml:trace>
  <inkml:trace contextRef="#ctx0" brushRef="#br0" timeOffset="415.819">43 30 12219 0 0,'0'0'1271'0'0,"0"0"-507"0"0,0 0-157 0 0,0 0 226 0 0,0 0 274 0 0,0 0 109 0 0,0 0-126 0 0,0 0-217 0 0,0 0-142 0 0,0 0-44 0 0,0 0-8 0 0,0 0-34 0 0,0 0-25 0 0,8 21-34 0 0,26 68-34 0 0,5-30 463 0 0,225 232 1999 0 0,-259-284-3026 0 0,-1 0 0 0 0,1 0 0 0 0,-2 0 0 0 0,1 1 0 0 0,-1-1 0 0 0,-1 1 0 0 0,1 0 0 0 0,-1 0 0 0 0,0 0 0 0 0,-1 0 0 0 0,1 8 12 0 0,-2-15-118 0 0,-6-1-6456 0 0,3-4 516 0 0,-1 0-5920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0 291 832 0 0,'0'0'2171'0'0,"0"0"-1074"0"0,0 0-465 0 0,0 0 145 0 0,0 0 379 0 0,0 0 390 0 0,0 0 194 0 0,0 0-38 0 0,0 0-168 0 0,0 0-230 0 0,0 0-228 0 0,13 2-167 0 0,-6-1-868 0 0,5 1 281 0 0,0 0 1 0 0,-1 0-1 0 0,1-2 1 0 0,0 1-1 0 0,0-1 1 0 0,0-1-1 0 0,0 0 1 0 0,-1-1-1 0 0,1-1 1 0 0,5-1-323 0 0,-5 0 190 0 0,1-1 0 0 0,-1-1 0 0 0,0 0 0 0 0,-1 0 0 0 0,1-1 1 0 0,-1-1-1 0 0,-1 0 0 0 0,1 0 0 0 0,-2-1 0 0 0,1-1 0 0 0,-1 1 1 0 0,0-2-1 0 0,-1 1 0 0 0,0-1 0 0 0,5-10-190 0 0,3-26 908 0 0,-16 46-734 0 0,0 1-9 0 0,0 0-18 0 0,0 0-14 0 0,0 0-22 0 0,0 0-28 0 0,0 0-23 0 0,0 19 22 0 0,0 626 1424 0 0,0-631-1503 0 0,0 1-1 0 0,1-1 1 0 0,1 1 0 0 0,0-1 0 0 0,1 1 0 0 0,0-1-1 0 0,2 0 1 0 0,-1 0 0 0 0,2-1 0 0 0,6 13-3 0 0,-11-25 17 0 0,0-1 0 0 0,0 0 1 0 0,0 1-1 0 0,0-1 0 0 0,0 0 0 0 0,0 0 0 0 0,0 0 1 0 0,0 0-1 0 0,0 0 0 0 0,0 0 0 0 0,0 0 0 0 0,0 0 1 0 0,0 0-1 0 0,0 0 0 0 0,0-1 0 0 0,0 1 0 0 0,0 0 1 0 0,0-1-1 0 0,0 1 0 0 0,0-1 0 0 0,0 1 0 0 0,0-1 1 0 0,0 1-1 0 0,0-1 0 0 0,-1 0 0 0 0,1 1 0 0 0,0-1 1 0 0,0 0-1 0 0,-1 0 0 0 0,1 0 0 0 0,-1 1 0 0 0,1-1 1 0 0,0 0-1 0 0,-1 0 0 0 0,0 0 0 0 0,1 0 0 0 0,-1 0 1 0 0,0 0-1 0 0,1 0 0 0 0,-1 0 0 0 0,0 0 0 0 0,0 0 1 0 0,0 0-1 0 0,0 0 0 0 0,0 0 0 0 0,0 0 1 0 0,0 0-1 0 0,0 0 0 0 0,0 0 0 0 0,0 0 0 0 0,-1 0 1 0 0,1 0-1 0 0,0 0 0 0 0,-1-1-17 0 0,4-7 6 0 0,27-89 154 0 0,-4-2 1 0 0,5-52-161 0 0,-1 9-35 0 0,57-258-62 0 0,-76 456-1301 0 0,-14-1-510 0 0,-7-20-2885 0 0,7-23-1368 0 0,1-3-5318 0 0</inkml:trace>
  <inkml:trace contextRef="#ctx0" brushRef="#br0" timeOffset="500.572">856 552 472 0 0,'0'0'1970'0'0,"0"0"-550"0"0,0 0-1 0 0,0 0 292 0 0,0 0 258 0 0,0 0 80 0 0,0 0-131 0 0,0 0-286 0 0,0 0-309 0 0,0 0-178 0 0,0 0-141 0 0,0 0-108 0 0,0 0-49 0 0,0-5-67 0 0,0-17-60 0 0,0 16-53 0 0,0 6-50 0 0,0 0-74 0 0,0 0-85 0 0,0 0-86 0 0,0 0-89 0 0,-9 19 538 0 0,-131 286 371 0 0,115-253-1350 0 0,25-91-10821 0 0,-1 15 1451 0 0,1 13 3965 0 0</inkml:trace>
  <inkml:trace contextRef="#ctx0" brushRef="#br0" timeOffset="1154.742">624 464 3529 0 0,'0'0'2382'0'0,"0"0"-883"0"0,0 0-323 0 0,0 0 203 0 0,0 0 268 0 0,0 0 65 0 0,0 0-265 0 0,0 0-353 0 0,0 0-245 0 0,0 0-73 0 0,0 0 15 0 0,0 0-4 0 0,0 0-5 0 0,4 13-5 0 0,11 40 17 0 0,-11-43-428 0 0,-1 0 1 0 0,1 0 0 0 0,1-1 0 0 0,0 0 0 0 0,0 0-1 0 0,1 0 1 0 0,0 0 0 0 0,1-1 0 0 0,0 0 0 0 0,0-1 0 0 0,6 6-367 0 0,27 32 838 0 0,53 104 249 0 0,-86-133-1258 0 0,6 13 434 0 0,-10-11-3982 0 0,-4-18-4207 0 0,0 0 4369 0 0,1 0-8714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0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 0 0 0,'0'0'1388'0'0,"0"0"-438"0"0,0 0-238 0 0,0 0 67 0 0,0 0 185 0 0,0 0 176 0 0,0 0 211 0 0,0 0 79 0 0,0 0-23 0 0,0 0-59 0 0,0 0-232 0 0,-3-4-286 0 0,-11-11-261 0 0,11 12-203 0 0,3 3-124 0 0,0 0-40 0 0,0 0-35 0 0,4 49 1736 0 0,24 307 1560 0 0,-18-161-2603 0 0,30 729 986 0 0,-6-173-1491 0 0,-41-210 624 0 0,5-187-365 0 0,-24 14 29 0 0,26-115-340 0 0,-18-128-170 0 0,0 15-59 0 0,14 59 94 0 0,4-198-166 0 0,0-1-18 0 0,0-1-823 0 0,4-29-960 0 0,-1 6-3940 0 0,-1 12-4866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6793 0 0,'0'0'3725'0'0,"0"0"-1731"0"0,0 0-727 0 0,0 0 9 0 0,0 0 139 0 0,0 0 41 0 0,0 0-167 0 0,0 0-324 0 0,0 0-271 0 0,0 0-118 0 0,0 0 16 0 0,0 0 64 0 0,0 0 34 0 0,8 1-9 0 0,117 9 1921 0 0,71-17-1226 0 0,-137 3-1525 0 0,-59 4-2 0 0,0 0-65 0 0,0 0-69 0 0,0 0-102 0 0,0 0-152 0 0,-10 7-7389 0 0,7-3-494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5761 0 0,'0'0'5052'0'0,"0"0"-2804"0"0,0 0-1051 0 0,0 0-86 0 0,0 0 74 0 0,0 0 86 0 0,0 0-79 0 0,0 0-145 0 0,0 0-129 0 0,0 0-121 0 0,0 0-70 0 0,0 0-65 0 0,0 0-77 0 0,15 7-77 0 0,49 23-93 0 0,26-23 241 0 0,59-25-1230 0 0,-89 3-6606 0 0,-48 11-4397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3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1088 0 0,'0'0'1506'0'0,"0"0"-266"0"0,0 0 86 0 0,0 0 423 0 0,0 0 344 0 0,0 0 73 0 0,0 0-267 0 0,0 0-431 0 0,0 0-357 0 0,0 0-217 0 0,0 0-73 0 0,0 0-23 0 0,0 0-33 0 0,2 4 3251 0 0,-17 43-3075 0 0,-25 96-337 0 0,35-128-578 0 0,2-1 0 0 0,0 1 0 0 0,1 0 0 0 0,0-1 0 0 0,1 1 0 0 0,1 0 0 0 0,0 0 0 0 0,2 8-26 0 0,-2-20 7 0 0,1-1 0 0 0,0 1 0 0 0,0-1-1 0 0,0 1 1 0 0,0 0 0 0 0,1-1 0 0 0,-1 0-1 0 0,1 1 1 0 0,-1-1 0 0 0,1 0 0 0 0,0 0-1 0 0,0 0 1 0 0,0 0 0 0 0,0 0 0 0 0,0 0 0 0 0,0-1-1 0 0,1 1 1 0 0,-1-1 0 0 0,0 0 0 0 0,1 1-1 0 0,-1-1 1 0 0,1 0 0 0 0,0 0 0 0 0,-1-1-1 0 0,1 1 1 0 0,0 0 0 0 0,-1-1 0 0 0,1 0-1 0 0,0 1 1 0 0,0-1 0 0 0,0 0 0 0 0,-1-1 0 0 0,2 1-7 0 0,92-16 416 0 0,-81 10-371 0 0,0 0-1 0 0,-1-1 0 0 0,1 0 0 0 0,-2-2 0 0 0,1 0 0 0 0,-1 0 0 0 0,0-1 0 0 0,-1 0 1 0 0,0-1-1 0 0,-1-1 0 0 0,0 0 0 0 0,-1 0 0 0 0,0-1 0 0 0,-1-1 0 0 0,0 1 0 0 0,-1-1 1 0 0,-1-1-1 0 0,0 0 0 0 0,-1 0 0 0 0,-1 0 0 0 0,0 0 0 0 0,-1-1 0 0 0,0-6-44 0 0,17-59 131 0 0,-6 177-523 0 0,14 136 464 0 0,-22-165-14 0 0,1 6-27 0 0,-2 0 1 0 0,-4 1-1 0 0,-7 66-31 0 0,1-104-4 0 0,-2 1 0 0 0,-1-1 0 0 0,-2 0 0 0 0,-2-1 1 0 0,-1 0-1 0 0,-1-1 0 0 0,-3 0 0 0 0,0-1 0 0 0,-2-1 0 0 0,-20 28 4 0 0,36-58 6 0 0,1 1 0 0 0,0-1-1 0 0,-1 1 1 0 0,1-1 0 0 0,-1 0-1 0 0,1 0 1 0 0,-1 1 0 0 0,0-1-1 0 0,0-1 1 0 0,0 1 0 0 0,-1 0-1 0 0,1 0 1 0 0,0-1 0 0 0,0 1-1 0 0,-1-1 1 0 0,1 0 0 0 0,-1 0-1 0 0,0 0 1 0 0,1 0 0 0 0,-1 0-1 0 0,0 0 1 0 0,1-1 0 0 0,-1 1-1 0 0,0-1 1 0 0,0 0 0 0 0,1 0-1 0 0,-1 0 1 0 0,0 0 0 0 0,0 0-1 0 0,0-1 1 0 0,1 1 0 0 0,-1-1-1 0 0,0 0 1 0 0,1 1 0 0 0,-1-1-1 0 0,0-1 1 0 0,1 1 0 0 0,0 0-1 0 0,-1-1 1 0 0,-1 0-6 0 0,-1-3 0 0 0,-1-1 1 0 0,1 1-1 0 0,0-1 0 0 0,1 0 0 0 0,0 0 1 0 0,-1 0-1 0 0,2-1 0 0 0,-1 0 0 0 0,1 1 1 0 0,0-1-1 0 0,1 0 0 0 0,-1-1 1 0 0,1 1-1 0 0,1 0 0 0 0,-1-1 0 0 0,1 1 1 0 0,1-1-1 0 0,-1 1 0 0 0,1-1 1 0 0,1 1-1 0 0,22-150-205 0 0,23 34-92 0 0,-23 67-1957 0 0,-4 0-5105 0 0,-15 43-4294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4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3929 0 0,'0'0'3325'0'0,"0"0"-1312"0"0,0 0-452 0 0,0 0 182 0 0,0 0 188 0 0,0 0 8 0 0,0 0-340 0 0,0 0-455 0 0,0 0-318 0 0,0 0-170 0 0,0 0-75 0 0,0 0-35 0 0,0 0-34 0 0,-6 15 2262 0 0,2-4-1035 0 0,30-29-1150 0 0,-26 17-499 0 0,0 1 12 0 0,0 0 4 0 0,0 0-18 0 0,0 0-2 0 0,0 0-19 0 0,0 0 8 0 0,0 0-7 0 0,0 0-18 0 0,-30 19 356 0 0,30-19-389 0 0,0 0 0 0 0,1 0-1 0 0,-1 0 1 0 0,0 0 0 0 0,0 0 0 0 0,1 0 0 0 0,-1 0 0 0 0,0 0 0 0 0,1 0 0 0 0,-1 0-1 0 0,0 1 1 0 0,1-1 0 0 0,-1 0 0 0 0,0 0 0 0 0,0 0 0 0 0,1 1 0 0 0,-1-1 0 0 0,0 0 0 0 0,0 0-1 0 0,0 0 1 0 0,1 1 0 0 0,-1-1 0 0 0,0 0 0 0 0,0 1 0 0 0,0-1 0 0 0,0 0 0 0 0,0 0 0 0 0,1 1-1 0 0,-1-1 1 0 0,0 0 0 0 0,0 1-17 0 0,36-14 113 0 0,-61 53 70 0 0,25-40-182 0 0,1 0 1 0 0,-1 0 0 0 0,0 0 0 0 0,0 0 0 0 0,1 0 0 0 0,-1 0 0 0 0,0 0 0 0 0,0 0 0 0 0,1 0-1 0 0,-1 0 1 0 0,0 0 0 0 0,0 0 0 0 0,1 0 0 0 0,-1 0 0 0 0,0 0 0 0 0,0 1 0 0 0,0-1 0 0 0,1 0-1 0 0,-1 0 1 0 0,0 0 0 0 0,0 0 0 0 0,0 1 0 0 0,1-1 0 0 0,-1 0 0 0 0,0 0 0 0 0,0 0 0 0 0,0 1-1 0 0,0-1 1 0 0,0 0 0 0 0,1 0 0 0 0,-1 1 0 0 0,0-1 0 0 0,0 0 0 0 0,0 0 0 0 0,0 1 0 0 0,0-1-1 0 0,0 0 1 0 0,0 0 0 0 0,0 1 0 0 0,0-1 0 0 0,0 0 0 0 0,0 0 0 0 0,0 1 0 0 0,0-1 0 0 0,0 0-1 0 0,0 0 1 0 0,0 1 0 0 0,0-1 0 0 0,-1 0 0 0 0,1 0 0 0 0,0 1 0 0 0,0-1 0 0 0,0 0-2 0 0,23-6 78 0 0,-15 3 22 0 0,-14 8 64 0 0,-11 8-52 0 0,13-12-113 0 0,4-4-6103 0 0,0 2 1574 0 0,0 1-7896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1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2 306 0 0 0,'0'0'268'0'0,"0"0"1062"0"0,0 0 353 0 0,0 0 5 0 0,0 0-234 0 0,0 0-271 0 0,0 0-112 0 0,0 0 61 0 0,0 0 57 0 0,0 0 44 0 0,0 0-74 0 0,-1 3-175 0 0,1-1-877 0 0,-1-1 1 0 0,1 0-1 0 0,0 0 1 0 0,0 0-1 0 0,0 0 1 0 0,0 0-1 0 0,0 1 1 0 0,1-1-1 0 0,-1 0 0 0 0,0 0 1 0 0,0 0-1 0 0,1 0 1 0 0,-1 0-1 0 0,1 0 1 0 0,-1 0-1 0 0,1 0 1 0 0,-1 0-1 0 0,1 0 1 0 0,0 0-1 0 0,-1 0 1 0 0,1 0-1 0 0,0 0 1 0 0,0 0-1 0 0,0 0 1 0 0,-1-1-1 0 0,1 1 1 0 0,0 0-1 0 0,0-1 0 0 0,0 1 1 0 0,0-1-1 0 0,0 1 1 0 0,0-1-1 0 0,1 1 1 0 0,-1-1-1 0 0,0 0 1 0 0,0 0-1 0 0,0 1 1 0 0,0-1-1 0 0,0 0 1 0 0,1 0-1 0 0,-1 0 1 0 0,0 0-1 0 0,0 0 1 0 0,0-1-1 0 0,0 1 1 0 0,0 0-1 0 0,1 0 0 0 0,-1-1 1 0 0,0 1-1 0 0,0-1 1 0 0,0 1-108 0 0,18-2 410 0 0,0-1 1 0 0,0 0-1 0 0,0-2 0 0 0,0 0 1 0 0,-1-1-1 0 0,0-1 0 0 0,0 0 1 0 0,-1-2-1 0 0,4-2-410 0 0,-10 6 116 0 0,95-64 587 0 0,-81 54-415 0 0,-24 43-78 0 0,5 433 1360 0 0,-9-226-1471 0 0,16-201-6 0 0,18-103 1243 0 0,170-359-1214 0 0,-171 351-147 0 0,-4 0 1 0 0,-3-2-1 0 0,12-78 25 0 0,-13 95-82 0 0,-22 61 58 0 0,0 1-4 0 0,0 0-46 0 0,0 0-64 0 0,0 0-73 0 0,0 5-139 0 0,7 103-2165 0 0,6-63-8234 0 0,-9-37-1243 0 0</inkml:trace>
  <inkml:trace contextRef="#ctx0" brushRef="#br0" timeOffset="669.712">635 648 2713 0 0,'0'0'1391'0'0,"0"0"-222"0"0,0 0 39 0 0,0 0 311 0 0,0 0 259 0 0,0 0 45 0 0,0 0-191 0 0,0 0-341 0 0,0 0-285 0 0,0 0-207 0 0,0 0-148 0 0,0 0-73 0 0,0 0-67 0 0,6-5 495 0 0,-5 50 1790 0 0,-7 76-1777 0 0,7-118-989 0 0,0 0-1 0 0,0 0 0 0 0,1-1 0 0 0,0 1 1 0 0,-1 0-1 0 0,1-1 0 0 0,0 0 1 0 0,0 1-1 0 0,0-1 0 0 0,1 0 1 0 0,-1 0-1 0 0,1 0 0 0 0,-1 0 1 0 0,1 0-1 0 0,-1-1 0 0 0,1 1 0 0 0,0-1 1 0 0,0 1-1 0 0,0-1 0 0 0,0 0 1 0 0,0 0-1 0 0,0-1 0 0 0,0 1 1 0 0,0-1-1 0 0,0 1 0 0 0,0-1 1 0 0,0 0-1 0 0,0 0 0 0 0,1 0 1 0 0,-1-1-1 0 0,0 1 0 0 0,0-1 0 0 0,0 0 1 0 0,0 1-1 0 0,0-1 0 0 0,0-1 1 0 0,0 1-1 0 0,-1 0 0 0 0,1-1 1 0 0,0 1-1 0 0,-1-1 0 0 0,1 0 1 0 0,-1 0-1 0 0,1 0 0 0 0,-1 0 0 0 0,1-1-28 0 0,182-162 747 0 0,-160 142-460 0 0,-31 49-167 0 0,-13 67 221 0 0,-29 308-130 0 0,43-367-198 0 0,-2-1 1 0 0,0 1 0 0 0,-3-1 0 0 0,0 0 0 0 0,-3-1 0 0 0,-13 26-15 0 0,26-57 2 0 0,0 1 1 0 0,0-1 0 0 0,0 0-1 0 0,-1 1 1 0 0,1-1-1 0 0,0 0 1 0 0,-1 1-1 0 0,1-1 1 0 0,-1 0-1 0 0,0 0 1 0 0,1 1-1 0 0,-1-1 1 0 0,0 0 0 0 0,0 0-1 0 0,1 0 1 0 0,-1 0-1 0 0,0 0 1 0 0,0 0-1 0 0,0 0 1 0 0,-1 0-1 0 0,1 0 1 0 0,0-1-1 0 0,0 1 1 0 0,0 0 0 0 0,0-1-1 0 0,-1 1 1 0 0,1-1-1 0 0,0 1 1 0 0,-1-1-1 0 0,1 0 1 0 0,0 1-1 0 0,-1-1 1 0 0,1 0-1 0 0,-1 0 1 0 0,1 0 0 0 0,0 0-1 0 0,-1 0 1 0 0,1 0-1 0 0,0-1 1 0 0,-1 1-1 0 0,1 0 1 0 0,0-1-1 0 0,-1 1 1 0 0,1-1 0 0 0,0 1-1 0 0,-1-1 1 0 0,1 0-1 0 0,0 1 1 0 0,0-1-1 0 0,0 0 1 0 0,0 0-1 0 0,0 0 1 0 0,0 0-1 0 0,0 0 1 0 0,0 0 0 0 0,0 0-1 0 0,0 0 1 0 0,1 0-1 0 0,-1 0 1 0 0,0-1-1 0 0,1 1 1 0 0,-1 0-1 0 0,1 0 1 0 0,-1-1-1 0 0,1 1 1 0 0,-1 0 0 0 0,1-2-3 0 0,-7-19 9 0 0,1-1 0 0 0,1 0 0 0 0,1 0 0 0 0,1-1 0 0 0,1 1 0 0 0,1-1 0 0 0,1 0 0 0 0,1 1 0 0 0,2-10-9 0 0,-2 15 1 0 0,2-8-114 0 0,1 1 1 0 0,1 0-1 0 0,1 0 0 0 0,2 1 0 0 0,0 0 0 0 0,1 0 1 0 0,2 1-1 0 0,0 0 0 0 0,2 1 0 0 0,0 0 0 0 0,1 1 1 0 0,5-4 112 0 0,17-14-2262 0 0,-22 28-1728 0 0,0 3-4412 0 0,-8 6-1883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325 314 0 0 0,'0'0'375'0'0,"0"0"584"0"0,0 0 201 0 0,0 0 68 0 0,20-3 170 0 0,59-7 183 0 0,-59 8 156 0 0,-20 2 75 0 0,0 0-2 0 0,0 0-100 0 0,0 0-237 0 0,-4-1 1648 0 0,-12-6-1790 0 0,-45 4 975 0 0,-30 21-1708 0 0,20 13-290 0 0,47-21-189 0 0,-1 0-1 0 0,2 2 1 0 0,-1 0-1 0 0,1 2 1 0 0,1 1-1 0 0,-12 10-118 0 0,32-23 8 0 0,-1 0 0 0 0,1 1-1 0 0,0-1 1 0 0,0 1-1 0 0,0-1 1 0 0,0 1 0 0 0,1 0-1 0 0,-1 0 1 0 0,1 0 0 0 0,0 0-1 0 0,0 0 1 0 0,0 0-1 0 0,0 0 1 0 0,0 0 0 0 0,0 0-1 0 0,1 1 1 0 0,0-1 0 0 0,-1 0-1 0 0,1 0 1 0 0,1 0-1 0 0,-1 3-7 0 0,47 27-49 0 0,126-7 333 0 0,73-10-40 0 0,-246-16-230 0 0,1 1 0 0 0,-1 0 1 0 0,1 0-1 0 0,-1-1 0 0 0,0 1 0 0 0,0 0 0 0 0,0 0 0 0 0,1 0 0 0 0,-1-1 0 0 0,0 1 1 0 0,0 0-1 0 0,0 0 0 0 0,0 0 0 0 0,0 0 0 0 0,0-1 0 0 0,-1 1 0 0 0,1 0 0 0 0,0 0 1 0 0,0 0-1 0 0,-1-1 0 0 0,1 1 0 0 0,0 0 0 0 0,-1 0 0 0 0,1-1 0 0 0,0 1 0 0 0,-1 0 1 0 0,1-1-1 0 0,-1 1 0 0 0,0 0 0 0 0,1-1 0 0 0,-1 1 0 0 0,1-1 0 0 0,-1 1 0 0 0,0-1 1 0 0,1 1-1 0 0,-1-1 0 0 0,0 1 0 0 0,0-1 0 0 0,1 0 0 0 0,-1 0 0 0 0,0 1 0 0 0,0-1 1 0 0,0 0-1 0 0,1 0 0 0 0,-1 0 0 0 0,0 0 0 0 0,0 0 0 0 0,0 0 0 0 0,0 0-14 0 0,-154 74 390 0 0,117-59-368 0 0,1 1-1 0 0,0 2 1 0 0,1 2-1 0 0,2 1 1 0 0,-31 25-22 0 0,63-44 0 0 0,0 0 0 0 0,0 0 0 0 0,0 0 0 0 0,1 0 0 0 0,-1 0 0 0 0,1 0 0 0 0,-1 0 0 0 0,1 1 1 0 0,0-1-1 0 0,0 0 0 0 0,0 1 0 0 0,0-1 0 0 0,0 1 0 0 0,1-1 0 0 0,-1 1 0 0 0,1 0 0 0 0,-1-1 0 0 0,1 1 0 0 0,0-1 0 0 0,0 1 1 0 0,0 0-1 0 0,1-1 0 0 0,-1 1 0 0 0,0-1 0 0 0,1 1 0 0 0,0 0 0 0 0,0-1 0 0 0,0 0 0 0 0,0 1 0 0 0,0-1 0 0 0,0 1 1 0 0,0-1-1 0 0,1 0 0 0 0,-1 0 0 0 0,1 0 0 0 0,0 0 0 0 0,0 0 0 0 0,-1 0 0 0 0,1 0 0 0 0,0-1 0 0 0,1 1 0 0 0,-1-1 0 0 0,0 1 1 0 0,0-1-1 0 0,1 0 0 0 0,-1 0 0 0 0,3 1 0 0 0,15 7 65 0 0,77 18 474 0 0,-6-23-562 0 0,-89-34-2777 0 0,-2 12-168 0 0,0 1-3973 0 0,0 12-3077 0 0</inkml:trace>
  <inkml:trace contextRef="#ctx0" brushRef="#br0" timeOffset="416.634">212 1 9642 0 0,'0'0'994'0'0,"0"0"-369"0"0,0 0 6 0 0,0 0 314 0 0,0 0 402 0 0,0 0 240 0 0,0 0-69 0 0,0 0-270 0 0,0 0-285 0 0,0 0-201 0 0,0 0-134 0 0,0 0-71 0 0,-13 35-42 0 0,-41 109-46 0 0,39-67 232 0 0,16-61-497 0 0,2 40 431 0 0,1-1 0 0 0,4 1 0 0 0,1-1 0 0 0,15 45-635 0 0,-10-43 167 0 0,-2 2 0 0 0,-3-1-1 0 0,-3 1 1 0 0,-2 1 0 0 0,-3 21-167 0 0,-2-70-17 0 0,0 0 0 0 0,-1 0 0 0 0,0-1 0 0 0,-1 1 1 0 0,0-1-1 0 0,0 1 0 0 0,-1-1 0 0 0,-1 0 0 0 0,0 0 1 0 0,0-1-1 0 0,-1 1 0 0 0,0-1 0 0 0,-1 0 0 0 0,0-1 1 0 0,0 0-1 0 0,0 0 0 0 0,-1 0 0 0 0,-1-1 0 0 0,1 0 1 0 0,-3 0 16 0 0,-22 15-1103 0 0,33-22 691 0 0,0 0-152 0 0,16-30-7904 0 0,-9 23 3973 0 0,-1 0-6213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3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19 1256 0 0,'0'0'2905'0'0,"0"0"-826"0"0,0 0-93 0 0,0 0 404 0 0,0 0 254 0 0,0 0-90 0 0,0 0-443 0 0,0 0-636 0 0,0 0-501 0 0,0 0-287 0 0,0 0-113 0 0,0-5-15 0 0,2-8-193 0 0,-6 24 2413 0 0,-77 292 327 0 0,49-47-2585 0 0,25-113-546 0 0,7-142-38 0 0,0-1-6 0 0,0 0-22 0 0,0 0-16 0 0,0-15-1274 0 0,-7-27-2654 0 0,2 15-6503 0 0,5 27 10385 0 0,-2-12-11911 0 0</inkml:trace>
  <inkml:trace contextRef="#ctx0" brushRef="#br0" timeOffset="520.116">1 317 12099 0 0,'0'0'1689'0'0,"0"0"-721"0"0,0 0-83 0 0,0 0 303 0 0,0 0 262 0 0,0 0 31 0 0,0 0-154 0 0,0 0-249 0 0,0 0-242 0 0,0 0-213 0 0,0 0-177 0 0,0 0-140 0 0,0 0-119 0 0,29 7-73 0 0,89 21-47 0 0,42-10-344 0 0,-22-18-3381 0 0,-48-11-6521 0 0,-83 10 8856 0 0,40-8-7231 0 0,-16 0 7801 0 0,-26 8 1069 0 0,-4 1 1548 0 0,-17 5 7554 0 0,1 6-3953 0 0,-27 70-538 0 0,40-74-4742 0 0,0-1-74 0 0,0 1 0 0 0,0 0 0 0 0,1 0 1 0 0,-1 0-1 0 0,2-1 0 0 0,-1 1 0 0 0,1 0 0 0 0,0 0 0 0 0,0 0 1 0 0,1 0-1 0 0,0 0 0 0 0,0 0 0 0 0,1 0 0 0 0,0 0 0 0 0,2 4-111 0 0,-1-5 70 0 0,0-1 0 0 0,0 1 0 0 0,0-1 0 0 0,1 0-1 0 0,-1-1 1 0 0,1 1 0 0 0,1 0 0 0 0,-1-1 0 0 0,1 0-1 0 0,-1 0 1 0 0,1-1 0 0 0,0 1 0 0 0,1-1 0 0 0,-1 0-1 0 0,0 0 1 0 0,1-1 0 0 0,0 1 0 0 0,2-1-70 0 0,-2 1 65 0 0,1-1 1 0 0,-1 0 0 0 0,1-1-1 0 0,0 1 1 0 0,-1-1 0 0 0,1-1 0 0 0,0 1-1 0 0,0-1 1 0 0,-1 0 0 0 0,1-1-1 0 0,0 0 1 0 0,0 0 0 0 0,-1 0-1 0 0,1-1 1 0 0,-1 0 0 0 0,1 0-1 0 0,-1 0 1 0 0,0-1 0 0 0,0 0-1 0 0,0 0 1 0 0,0-1 0 0 0,0 0 0 0 0,-1 0-1 0 0,0 0 1 0 0,0-1 0 0 0,0 1-1 0 0,0-1 1 0 0,-1 0 0 0 0,1-1-1 0 0,-1 1 1 0 0,-1-1 0 0 0,1 0-1 0 0,-1 0 1 0 0,0 0 0 0 0,0 0 0 0 0,-1 0-1 0 0,0-1 1 0 0,0 1 0 0 0,0-4-66 0 0,-1 6-16 0 0,-1 0 1 0 0,1 0 0 0 0,-1 0 0 0 0,0 0 0 0 0,0 0 0 0 0,-1 0 0 0 0,1 0-1 0 0,-1 0 1 0 0,0 0 0 0 0,0 0 0 0 0,0 0 0 0 0,-1 0 0 0 0,1 0 0 0 0,-1 1-1 0 0,0-1 1 0 0,0 0 0 0 0,0 1 0 0 0,0 0 0 0 0,-1-1 0 0 0,0 1 0 0 0,1 0-1 0 0,-1 0 1 0 0,0 1 0 0 0,0-1 0 0 0,-1 1 0 0 0,1-1 0 0 0,0 1 0 0 0,-1 0 0 0 0,0 0-1 0 0,1 1 1 0 0,-1-1 0 0 0,0 1 0 0 0,0-1 0 0 0,-4 0 15 0 0,-56 0-1864 0 0,23 12-6394 0 0,31-3-3741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1 764 10098 0 0,'0'0'1846'0'0,"0"0"-363"0"0,0 0-100 0 0,0 0-43 0 0,0 0-60 0 0,0 0-161 0 0,0 0-204 0 0,0 0-137 0 0,0 0-112 0 0,0 0-96 0 0,0 0-97 0 0,2-35-106 0 0,10-108-60 0 0,6 49 281 0 0,-17 89-583 0 0,0 1 1 0 0,1 0-1 0 0,-1 0 1 0 0,1 0-1 0 0,0 0 1 0 0,0 0-1 0 0,1 0 1 0 0,-1 0-1 0 0,1 1 1 0 0,0-1-1 0 0,0 1 1 0 0,0 0-1 0 0,1-1 1 0 0,-1 2-1 0 0,1-1 1 0 0,-1 0-1 0 0,1 1 1 0 0,0 0-1 0 0,0-1 1 0 0,0 2-1 0 0,0-1 1 0 0,0 0-1 0 0,1 1 1 0 0,-1 0-1 0 0,2-1-5 0 0,-3 4-17 0 0,-1 1-1 0 0,1-1 1 0 0,-1 0-1 0 0,0 1 1 0 0,1-1 0 0 0,-1 1-1 0 0,0 0 1 0 0,-1-1-1 0 0,1 1 1 0 0,0 0-1 0 0,-1 0 1 0 0,1 0-1 0 0,-1 1 1 0 0,0-1-1 0 0,0 0 1 0 0,-1 0-1 0 0,1 1 1 0 0,0-1 0 0 0,-1 0-1 0 0,0 1 1 0 0,0 2 17 0 0,26 104 35 0 0,-25-107-4 0 0,1 1-1 0 0,-1 0 1 0 0,1-1-1 0 0,0 1 0 0 0,0-1 1 0 0,0 0-1 0 0,1 1 1 0 0,-1-1-1 0 0,1 0 1 0 0,-1-1-1 0 0,1 1 0 0 0,0 0 1 0 0,0-1-1 0 0,1 1 1 0 0,-1-1-1 0 0,0 0 1 0 0,1 0-1 0 0,-1-1 0 0 0,1 1 1 0 0,0-1-1 0 0,-1 1 1 0 0,1-1-1 0 0,0 0 1 0 0,0-1-1 0 0,0 1 0 0 0,3 0-30 0 0,-2-3 122 0 0,0 0 0 0 0,0 0 0 0 0,0 0 0 0 0,-1-1 0 0 0,1 1 0 0 0,-1-1 0 0 0,1 0 0 0 0,-1-1-1 0 0,0 1 1 0 0,0-1 0 0 0,0 1 0 0 0,-1-1 0 0 0,0 0 0 0 0,1-1 0 0 0,-1 1 0 0 0,-1 0-1 0 0,1-1 1 0 0,-1 0 0 0 0,1 0-122 0 0,3-4 141 0 0,45-104 575 0 0,-49 101-729 0 0,1 0-616 0 0,-1 10-3403 0 0,1 1-3294 0 0,-1 1-4864 0 0</inkml:trace>
  <inkml:trace contextRef="#ctx0" brushRef="#br0" timeOffset="519.304">842 455 15995 0 0,'0'0'1650'0'0,"0"0"-442"0"0,0 0-119 0 0,0 0-75 0 0,0 0-101 0 0,0 0-158 0 0,0 0-229 0 0,0 0-144 0 0,0 0-70 0 0,0 0-56 0 0,0 0-56 0 0,0 0-56 0 0,0 0-59 0 0,-32 23-57 0 0,-95 72-13 0 0,124-94-14 0 0,-1 1 0 0 0,2 0 0 0 0,-1 0-1 0 0,0 0 1 0 0,0 0 0 0 0,1 0 0 0 0,-1 1 0 0 0,1-1 0 0 0,-1 1 0 0 0,1 0 0 0 0,0 0 0 0 0,0 0 0 0 0,0 0-1 0 0,1 0 1 0 0,-1 0 0 0 0,1 0 0 0 0,0 0 0 0 0,0 1 0 0 0,0-1 0 0 0,0 0 0 0 0,0 1-1 0 0,0 7 6 0 0,-1-7-5 0 0,0 1 0 0 0,0-1 0 0 0,1 1 0 0 0,-1 0-1 0 0,1 0 1 0 0,0 0 0 0 0,1 0 0 0 0,-1 0 0 0 0,1 0 0 0 0,0 0 0 0 0,0 0-1 0 0,1 0 1 0 0,-1-1 0 0 0,1 1 0 0 0,0 0 0 0 0,1 0 0 0 0,-1 0-1 0 0,1-1 1 0 0,0 1 0 0 0,0-1 0 0 0,0 1 0 0 0,1-1 0 0 0,0 0 0 0 0,-1 0-1 0 0,1 0 1 0 0,1 0 0 0 0,-1 0 0 0 0,1-1 0 0 0,-1 1 0 0 0,1-1-1 0 0,0 0 1 0 0,0 0 0 0 0,0-1 0 0 0,1 1 0 0 0,-1-1 0 0 0,1 0 0 0 0,-1 0-1 0 0,1 0 1 0 0,0-1 0 0 0,-1 0 0 0 0,2 1-1 0 0,6-1 58 0 0,0-1 0 0 0,-1 0 0 0 0,1-1 0 0 0,0 0 0 0 0,0-1 0 0 0,-1 0-1 0 0,1-1 1 0 0,-1 0 0 0 0,0-1 0 0 0,0 0 0 0 0,0-1 0 0 0,0 0 0 0 0,-1-1 0 0 0,0 0 0 0 0,0 0 0 0 0,-1-1 0 0 0,1 0 0 0 0,4-6-58 0 0,4-4 177 0 0,0 0-1 0 0,-2 0 1 0 0,0-2 0 0 0,-1 0 0 0 0,-1-1 0 0 0,-1 0 0 0 0,-1-1 0 0 0,8-17-177 0 0,-5 6 24 0 0,-2-1 0 0 0,-1 0-1 0 0,-1-1 1 0 0,-2 0 0 0 0,-2-1 0 0 0,-1 1 0 0 0,-1-1 0 0 0,-2-1 0 0 0,-2 1 0 0 0,-2-28-24 0 0,1 58-10 0 0,0-1 1 0 0,0 0 0 0 0,-1 0 0 0 0,1 1 0 0 0,-2-1 0 0 0,1 0-1 0 0,0 1 1 0 0,-1-1 0 0 0,0 1 0 0 0,-1 0 0 0 0,1-1 0 0 0,-1 1 0 0 0,0 0-1 0 0,0 1 1 0 0,-1-1 0 0 0,1 0 0 0 0,-1 1 0 0 0,0 0 0 0 0,0 0 0 0 0,0 0-1 0 0,-1 0 1 0 0,0 1 0 0 0,1 0 0 0 0,-1 0 0 0 0,0 0 0 0 0,-1 0-1 0 0,1 1 1 0 0,0 0 0 0 0,-1 0 0 0 0,1 0 0 0 0,-1 1 0 0 0,1 0 0 0 0,-1 0-1 0 0,0 0 1 0 0,0 1 0 0 0,0 0 0 0 0,1 0 0 0 0,-1 0 0 0 0,0 1-1 0 0,0-1 1 0 0,1 2 0 0 0,-1-1 0 0 0,-1 1 9 0 0,-7 8 1 0 0,0 1 0 0 0,1 0 0 0 0,0 1 0 0 0,1 0-1 0 0,0 1 1 0 0,1 0 0 0 0,0 1 0 0 0,1 0 0 0 0,1 1 0 0 0,0 0 0 0 0,1 1 0 0 0,1 0-1 0 0,0 0 1 0 0,1 0 0 0 0,1 1 0 0 0,0 0 0 0 0,1 0 0 0 0,1 0 0 0 0,1 0 0 0 0,1 0-1 0 0,0 1 1 0 0,1-1 0 0 0,1 1 0 0 0,0-1 0 0 0,1 0 0 0 0,3 8-1 0 0,2 5 103 0 0,2 0 0 0 0,0-1 1 0 0,2 0-1 0 0,1-1 1 0 0,2-1-1 0 0,0 0 0 0 0,2 0 1 0 0,1-2-1 0 0,1 0 0 0 0,1-1 1 0 0,1-1-1 0 0,1-1 0 0 0,1 0 1 0 0,1-2-1 0 0,1-1 0 0 0,1 0 1 0 0,0-2-1 0 0,8 3-103 0 0,-21-11 53 0 0,0-1 0 0 0,1-1-1 0 0,0 0 1 0 0,0-1 0 0 0,0 0 0 0 0,1-1-1 0 0,0 0 1 0 0,0-1 0 0 0,0-1-1 0 0,0 0 1 0 0,1-1 0 0 0,-1 0 0 0 0,10-1-53 0 0,-20-39-710 0 0,-6 16-577 0 0,-2 9-4873 0 0,0 8-6113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5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94 225 5585 0 0,'0'0'2049'0'0,"0"0"-356"0"0,0 0 34 0 0,0 0 92 0 0,0 0 59 0 0,0 0-75 0 0,0 0-228 0 0,34-14-297 0 0,105-42-303 0 0,-28 11 1228 0 0,-108 44-2108 0 0,1 0 1 0 0,0 0-1 0 0,0 0 0 0 0,-1-1 1 0 0,1 1-1 0 0,-1-1 0 0 0,0 0 1 0 0,1 0-1 0 0,-1 0 0 0 0,0-1 1 0 0,0 1-1 0 0,0-1 0 0 0,0 1 1 0 0,-1-1-1 0 0,1 0 0 0 0,-1 0 1 0 0,0 0-1 0 0,1-1 1 0 0,-1 1-1 0 0,-1 0 0 0 0,1-1 1 0 0,-1 1-1 0 0,1-1 0 0 0,-1 0 1 0 0,0 1-1 0 0,0-1 0 0 0,0 0 1 0 0,-1 0-1 0 0,1 0 0 0 0,-1 0 1 0 0,0 1-1 0 0,-1-3-95 0 0,0 4 18 0 0,0 1 0 0 0,-1-1-1 0 0,0 1 1 0 0,1 0 0 0 0,-1 0 0 0 0,0 0-1 0 0,1 0 1 0 0,-1 0 0 0 0,0 0-1 0 0,0 0 1 0 0,0 1 0 0 0,0-1 0 0 0,0 0-1 0 0,0 1 1 0 0,0 0 0 0 0,0 0 0 0 0,0-1-1 0 0,0 1 1 0 0,0 0 0 0 0,0 1-1 0 0,0-1 1 0 0,0 0 0 0 0,0 1 0 0 0,0-1-1 0 0,0 1 1 0 0,0-1 0 0 0,0 1 0 0 0,0 0-1 0 0,0 0 1 0 0,1 0 0 0 0,-1 0 0 0 0,0 0-1 0 0,1 0 1 0 0,-2 1-18 0 0,-4 8 3 0 0,0 1-1 0 0,1 0 1 0 0,0 0 0 0 0,1 1-1 0 0,0 0 1 0 0,0 0-1 0 0,2 0 1 0 0,-1 0 0 0 0,2 1-1 0 0,-1-1 1 0 0,2 1 0 0 0,0-1-1 0 0,0 1 1 0 0,1 0 0 0 0,1 0-1 0 0,0-1 1 0 0,1 3-3 0 0,-2 13 4 0 0,24 413 48 0 0,-24-405-51 0 0,3-11-12 0 0,-2 0 0 0 0,-1 0 0 0 0,-1-1 0 0 0,-1 1 0 0 0,-1 0 0 0 0,-1-1 0 0 0,-1 0 0 0 0,-1 0 1 0 0,-1 0-1 0 0,-1 0 0 0 0,-1-1 0 0 0,-2-1 0 0 0,-7 14 11 0 0,14-32-21 0 0,1 1 0 0 0,-1-1 1 0 0,0 0-1 0 0,0 0 0 0 0,0-1 1 0 0,-1 1-1 0 0,1-1 0 0 0,-1 0 0 0 0,0 0 1 0 0,0-1-1 0 0,0 1 0 0 0,0-1 0 0 0,0 0 1 0 0,-1 0-1 0 0,1-1 0 0 0,-1 0 1 0 0,1 1-1 0 0,-1-2 0 0 0,1 1 0 0 0,-1-1 1 0 0,1 0-1 0 0,-1 0 0 0 0,0 0 1 0 0,-3-2 19 0 0,1-1-24 0 0,0-1-1 0 0,0 1 0 0 0,1-2 0 0 0,-1 1 0 0 0,1-1 0 0 0,0 0 0 0 0,1-1 1 0 0,-1 1-1 0 0,1-1 0 0 0,0-1 0 0 0,0 1 0 0 0,1-1 0 0 0,0 0 1 0 0,0 0-1 0 0,1-1 0 0 0,0 1 0 0 0,0-1 0 0 0,0-3 26 0 0,-6-13 20 0 0,2 1-1 0 0,1-2 0 0 0,2 1 1 0 0,0-1-1 0 0,1 0 1 0 0,1 0-1 0 0,2-1 1 0 0,0 1-1 0 0,2 0 1 0 0,1-3-20 0 0,-1 20 31 0 0,0 0-1 0 0,1 0 1 0 0,-1 1 0 0 0,2-1 0 0 0,-1 0 0 0 0,1 1-1 0 0,0 0 1 0 0,0 0 0 0 0,1 0 0 0 0,0 0-1 0 0,1 1 1 0 0,-1-1 0 0 0,1 1 0 0 0,0 0 0 0 0,1 0-1 0 0,-1 1 1 0 0,1 0 0 0 0,0 0 0 0 0,1 0 0 0 0,-1 1-1 0 0,1-1 1 0 0,5-1-31 0 0,13-6 176 0 0,1 0 0 0 0,0 2 0 0 0,1 1-1 0 0,0 1 1 0 0,21-3-176 0 0,140-14 263 0 0,-186 24-615 0 0,28-9 389 0 0,-23 2-4110 0 0,-2-4-5970 0 0,-4 9-2192 0 0</inkml:trace>
  <inkml:trace contextRef="#ctx0" brushRef="#br0" timeOffset="350.58">798 376 12371 0 0,'0'0'1216'0'0,"0"0"-260"0"0,0 0 64 0 0,0 0 117 0 0,0 0-51 0 0,0 0-231 0 0,0 0-324 0 0,0 0-271 0 0,0 0-138 0 0,0 0-70 0 0,-5 33-46 0 0,-13 101-52 0 0,13-88-273 0 0,8-36-1053 0 0,1-9-6170 0 0,-4-1-2791 0 0</inkml:trace>
  <inkml:trace contextRef="#ctx0" brushRef="#br0" timeOffset="351.58">722 63 9586 0 0,'0'0'3785'0'0,"0"0"-2585"0"0,0 0-392 0 0,0 0-192 0 0,0 0-151 0 0,0 0-177 0 0,0 0-208 0 0,0 0-160 0 0,0 0-72 0 0,0 0-16 0 0,0 0-113 0 0,0 0-311 0 0,0 0-584 0 0,0 0-2033 0 0,63 29-7961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0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6089 0 0,'0'0'3708'0'0,"0"0"-1265"0"0,0 0-545 0 0,0 0-133 0 0,0 0-187 0 0,0 0-240 0 0,0 0-349 0 0,0 0-286 0 0,0 0-109 0 0,0 0-34 0 0,0 0-27 0 0,0 0-37 0 0,-7 11-40 0 0,-23 36-37 0 0,17 23 958 0 0,13-54-1158 0 0,-3 267 762 0 0,-3-232-2432 0 0,6-50 725 0 0,0-1-406 0 0,0 0-618 0 0,0 0-1184 0 0,0 0-3082 0 0,0 0-5265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5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391 136 0 0 0,'0'0'870'0'0,"0"0"420"0"0,0 0 15 0 0,0 0-172 0 0,0 0-151 0 0,0 0-79 0 0,1-2-3 0 0,5-8-273 0 0,-3 8 4670 0 0,-2 2-4548 0 0,-1 0-45 0 0,0 0-31 0 0,0 0-59 0 0,0 0-68 0 0,0 0-65 0 0,0 0-57 0 0,0 0-54 0 0,0 0-46 0 0,-8 11 1562 0 0,-60 78-1086 0 0,-103 117 221 0 0,34-82-151 0 0,120-102-851 0 0,16-22-39 0 0,1 0 5 0 0,0 0-12 0 0,0 0 3 0 0,0 0-1 0 0,0 0-26 0 0,0 0 15 0 0,28 12 159 0 0,24-1 178 0 0,226-4 89 0 0,-157-7-412 0 0,-97 7 16 0 0,-24-7 8 0 0,0 0-7 0 0,2 0-10 0 0,-2 0 44 0 0,1 1 0 0 0,0-1 0 0 0,0 0 0 0 0,-1 0 0 0 0,1 0 0 0 0,0 0 0 0 0,0 0 0 0 0,0 0 0 0 0,-1-1 0 0 0,1 1 0 0 0,0 0 0 0 0,0 0 0 0 0,-1 0 0 0 0,1-1-1 0 0,0 1 1 0 0,0 0 0 0 0,-1-1 0 0 0,1 1 0 0 0,0-1 0 0 0,-1 1 0 0 0,1-1 0 0 0,-1 1 0 0 0,1-1 0 0 0,0 1 0 0 0,-1-1 0 0 0,1 0 0 0 0,-1 1 0 0 0,0-1 0 0 0,1 0 0 0 0,-1 1 0 0 0,1-1 0 0 0,-1 0-1 0 0,0 1 1 0 0,0-1 0 0 0,1 0 0 0 0,-1 0 0 0 0,0 0 0 0 0,0 1 0 0 0,0-1 0 0 0,0 0 0 0 0,0 0 0 0 0,0 0 0 0 0,0 1 0 0 0,0-1 0 0 0,0 0 0 0 0,0 0 0 0 0,-1 1 0 0 0,1-1 0 0 0,0 0 0 0 0,0 0-1 0 0,-1 1 1 0 0,1-1 0 0 0,0 0 0 0 0,-1 1 0 0 0,1-1 0 0 0,-1 0 0 0 0,1 1 0 0 0,-1-1-29 0 0,-1-6-172 0 0,-65-83 618 0 0,55 73-402 0 0,2 0 0 0 0,0-1 1 0 0,1 0-1 0 0,0-1 0 0 0,2 0 0 0 0,0 0 1 0 0,1 0-1 0 0,1-1 0 0 0,1 0 1 0 0,0-5-45 0 0,-6-16 96 0 0,6-14-34 0 0,32 74-3131 0 0,-7-9-5246 0 0,-19-6-2916 0 0</inkml:trace>
  <inkml:trace contextRef="#ctx0" brushRef="#br0" timeOffset="832.939">844 0 1904 0 0,'0'0'1353'0'0,"0"0"-428"0"0,0 0-226 0 0,0 0 181 0 0,0 0 340 0 0,0 0 249 0 0,0 0 51 0 0,0 0-134 0 0,0 0-255 0 0,0 0-259 0 0,0 0-215 0 0,0 0-150 0 0,0 0-56 0 0,0 8 4968 0 0,3 21-4718 0 0,-19 75 387 0 0,-71 145-276 0 0,80-112-569 0 0,49-111 6 0 0,58-5 435 0 0,-44-21-319 0 0,-55 0-349 0 0,-1 0 5 0 0,0 0-2 0 0,0 0 2 0 0,0 0-1 0 0,0 0 9 0 0,0 0 3 0 0,0 0-1 0 0,0 0-7 0 0,0 0-8 0 0,0 0-5 0 0,0 0-5 0 0,0 0-31 0 0,0 0-22 0 0,-26-3-7645 0 0,24 2 3067 0 0,0-2-3022 0 0</inkml:trace>
  <inkml:trace contextRef="#ctx0" brushRef="#br0" timeOffset="1333.585">586 320 3425 0 0,'0'0'1221'0'0,"0"0"-146"0"0,0 0-7 0 0,0 0 277 0 0,0 0 254 0 0,0 0 92 0 0,0 0-139 0 0,0 0-277 0 0,0 0-292 0 0,0 0-278 0 0,0 0-194 0 0,0 0-111 0 0,0 0-54 0 0,29-3 3017 0 0,179-1-37 0 0,-174 2-2941 0 0,-8 1-1122 0 0,-4 0-2753 0 0,-20 0 1513 0 0,0-1-747 0 0,-1 2-3433 0 0,1 0-3028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25 6473 0 0,'0'0'1275'0'0,"0"0"-341"0"0,0 0-61 0 0,0 0 138 0 0,0 0 199 0 0,0 0 139 0 0,0 0-47 0 0,0 0-143 0 0,0 0-187 0 0,0 0-177 0 0,0 0-156 0 0,0 0-119 0 0,0-4-83 0 0,0 3-414 0 0,0 0-1 0 0,0 0 0 0 0,0 1 0 0 0,0-1 0 0 0,0 0 1 0 0,0 0-1 0 0,-1 0 0 0 0,1 1 0 0 0,0-1 1 0 0,0 0-1 0 0,-1 0 0 0 0,1 1 0 0 0,-1-1 0 0 0,1 0 1 0 0,-1 0-1 0 0,1 1 0 0 0,-1-1 0 0 0,1 1 0 0 0,-1-1 1 0 0,0 0-1 0 0,1 1 0 0 0,-1-1 0 0 0,0 1 0 0 0,1 0 1 0 0,-1-1-1 0 0,0 1 0 0 0,0-1 0 0 0,1 1 1 0 0,-1 0-1 0 0,0 0 0 0 0,0-1 0 0 0,0 1 0 0 0,1 0 1 0 0,-1 0-1 0 0,0 0 0 0 0,0 0 0 0 0,0 0 0 0 0,1 0 1 0 0,-1 0-1 0 0,0 0 0 0 0,0 0 0 0 0,0 1 1 0 0,0-1-1 0 0,1 0 0 0 0,-1 0 0 0 0,0 1 0 0 0,0-1 1 0 0,1 0-1 0 0,-1 1 0 0 0,0-1 0 0 0,1 1 0 0 0,-1-1 1 0 0,0 1-1 0 0,1 0 0 0 0,-1-1 0 0 0,1 1 0 0 0,-1-1 1 0 0,0 1-1 0 0,1 0 0 0 0,0-1 0 0 0,-1 1 1 0 0,1 0-1 0 0,-1 0 0 0 0,1 0-22 0 0,-77 42 864 0 0,126-78 541 0 0,-58 31 1456 0 0,-5 4-4173 0 0,1 4-3615 0 0,4 5-4846 0 0,7-4 284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0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161 380 2008 0 0,'0'0'3170'0'0,"0"0"-437"0"0,0 0-211 0 0,0 0-56 0 0,0 0-167 0 0,0 0-367 0 0,0 0-398 0 0,0 0-402 0 0,0 0-356 0 0,0 0-217 0 0,0 0-152 0 0,0 0-102 0 0,0 0-31 0 0,-7 0-38 0 0,-3 0-151 0 0,1 0 1 0 0,0 1-1 0 0,1 1 1 0 0,-1-1 0 0 0,0 1-1 0 0,0 1 1 0 0,1-1-1 0 0,-1 2 1 0 0,1-1-1 0 0,0 1 1 0 0,0 0-1 0 0,0 1 1 0 0,-1 1-86 0 0,8-5 12 0 0,-1 0-12 0 0,0 0 0 0 0,0 0-1 0 0,0 0 1 0 0,0 0 0 0 0,0 1 0 0 0,0-1-1 0 0,1 1 1 0 0,-1 0 0 0 0,0-1 0 0 0,1 1-1 0 0,0 0 1 0 0,-1 0 0 0 0,1 0 0 0 0,0 0-1 0 0,0 0 1 0 0,0 0 0 0 0,0 0-1 0 0,0 0 1 0 0,1 0 0 0 0,-1 0 0 0 0,1 1-1 0 0,-1-1 1 0 0,1 0 0 0 0,0 1 0 0 0,0-1-1 0 0,0 0 1 0 0,0 0 0 0 0,0 1 0 0 0,0-1-1 0 0,1 0 1 0 0,-1 1 0 0 0,74 56-5 0 0,-71-56 3 0 0,0-1 55 0 0,0 1 0 0 0,0 0 0 0 0,0 0 0 0 0,0 0 0 0 0,-1 0 0 0 0,1 0 0 0 0,-1 0 0 0 0,0 1 0 0 0,0-1 0 0 0,0 1 0 0 0,0 0 0 0 0,-1-1 0 0 0,0 1 0 0 0,1 0 0 0 0,-1 0 0 0 0,0 0 0 0 0,-1 0 0 0 0,1 1-53 0 0,0-1 55 0 0,0 0 1 0 0,-1-1 0 0 0,1 1-1 0 0,-1 0 1 0 0,0-1-1 0 0,0 1 1 0 0,0 0-1 0 0,0-1 1 0 0,-1 1 0 0 0,1-1-1 0 0,-1 1 1 0 0,0 0-1 0 0,0-1 1 0 0,0 1-1 0 0,-1-1 1 0 0,1 0 0 0 0,-1 1-1 0 0,0-1 1 0 0,0 0-1 0 0,0 0 1 0 0,0 0-1 0 0,0 0 1 0 0,-1-1 0 0 0,-1 2-56 0 0,-35 19-193 0 0,18-21-2700 0 0,18-11-8293 0 0,3 7-100 0 0</inkml:trace>
  <inkml:trace contextRef="#ctx0" brushRef="#br0" timeOffset="362.957">292 1 9122 0 0,'0'0'2152'0'0,"0"0"-646"0"0,0 0-162 0 0,0 0 106 0 0,0 0 57 0 0,0 0-105 0 0,0 0-379 0 0,0 0-411 0 0,0 0-238 0 0,0 0-58 0 0,0 0 57 0 0,0 0 93 0 0,0 0 98 0 0,5 6 41 0 0,38 48 840 0 0,-26-35-917 0 0,-2 0 0 0 0,0 1 0 0 0,-1 0 0 0 0,-1 1 0 0 0,-1 1 0 0 0,5 14-528 0 0,-8-3 93 0 0,-2 1 0 0 0,-2 0 0 0 0,-1 0 0 0 0,-1 0 0 0 0,-2 0 0 0 0,-1 1 1 0 0,-2-1-1 0 0,-2 0 0 0 0,-1 0 0 0 0,-1 0 0 0 0,-2 0 0 0 0,-1-1 0 0 0,-12 26-93 0 0,16-40-40 0 0,-1 0 0 0 0,-1 0 0 0 0,-1 0 0 0 0,0-1 0 0 0,-2 0 0 0 0,0-1 0 0 0,0 0-1 0 0,-2-1 1 0 0,0 0 0 0 0,-1-1 0 0 0,-1 0 0 0 0,-1 1 40 0 0,-49 18-2107 0 0,34-30-8870 0 0,28-4-800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8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2304 0 0,'0'0'2150'0'0,"0"0"33"0"0,0 0 63 0 0,0 0 24 0 0,0 0-159 0 0,0 0-342 0 0,0 0-329 0 0,0 0-337 0 0,0 0-299 0 0,0 0-200 0 0,0 0-105 0 0,0 0 9 0 0,0 0 21 0 0,-9 4 14 0 0,-30 15-25 0 0,-1 35 942 0 0,36-46-1300 0 0,-13 34 104 0 0,2 0 1 0 0,1 2-1 0 0,3-1 0 0 0,1 2 1 0 0,3-1-1 0 0,1 1 0 0 0,2 0 1 0 0,2 1-1 0 0,2-1 0 0 0,4 18-264 0 0,-1-36 48 0 0,1-1 0 0 0,1 1 0 0 0,2-1 0 0 0,0 0 0 0 0,2 0 0 0 0,1-1 0 0 0,1 0 0 0 0,1-1 0 0 0,10 16-48 0 0,4-4-70 0 0,-16-69-2558 0 0,10-23-2074 0 0,-7 25-3965 0 0,-9 19-1542 0 0</inkml:trace>
  <inkml:trace contextRef="#ctx0" brushRef="#br0" timeOffset="418.484">553 144 6009 0 0,'0'0'2669'0'0,"0"0"-753"0"0,0 0-157 0 0,0 0 130 0 0,0 0 16 0 0,0 0-243 0 0,0 0-480 0 0,0 0-431 0 0,0 0-203 0 0,0 0-35 0 0,0 0 23 0 0,0 0-2 0 0,-8 16-36 0 0,-50 116 789 0 0,-33 158-354 0 0,87-183-972 0 0,6-103 72 0 0,1 0 1 0 0,-1-1-1 0 0,1 0 0 0 0,0 1 1 0 0,0-1-1 0 0,0 0 1 0 0,0 0-1 0 0,1 0 0 0 0,-1-1 1 0 0,1 1-1 0 0,-1-1 0 0 0,1 0 1 0 0,0 0-1 0 0,0 0 1 0 0,0-1-1 0 0,0 1 0 0 0,0-1 1 0 0,1 0-1 0 0,-1 0 0 0 0,0 0 1 0 0,0-1-1 0 0,1 1 1 0 0,-1-1-1 0 0,1 0 0 0 0,-1-1 1 0 0,0 1-1 0 0,1-1 0 0 0,-1 1 1 0 0,0-2-1 0 0,4 0-33 0 0,14 1 78 0 0,38-21-58 0 0,-61-12-2790 0 0,-8 13-6589 0 0,8 18 6898 0 0,-3-1-8600 0 0</inkml:trace>
  <inkml:trace contextRef="#ctx0" brushRef="#br0" timeOffset="828.88">272 428 4761 0 0,'0'0'2797'0'0,"0"0"-1317"0"0,0 0-350 0 0,0 0 236 0 0,0 0 249 0 0,0 0 85 0 0,0 0-168 0 0,0 0-260 0 0,0 0-241 0 0,0 0-226 0 0,0 0-166 0 0,0 0-117 0 0,0 0-79 0 0,22-1-86 0 0,109-2 127 0 0,46-12-1942 0 0,-143 9-4091 0 0,-21 5-2777 0 0</inkml:trace>
  <inkml:trace contextRef="#ctx0" brushRef="#br0" timeOffset="1113.513">796 398 2401 0 0,'0'0'3754'0'0,"0"0"-1787"0"0,0 0-380 0 0,0 0 265 0 0,0 0 39 0 0,0 0-136 0 0,0 0-244 0 0,0 0-276 0 0,0 0-288 0 0,0 0-245 0 0,0 0-212 0 0,0 0-180 0 0,32-2-122 0 0,99-6-88 0 0,-53 0-110 0 0,-44 2 426 0 0,-18 3-2272 0 0,1 1-7487 0 0,-15 2-554 0 0</inkml:trace>
  <inkml:trace contextRef="#ctx0" brushRef="#br0" timeOffset="1391.815">876 557 4489 0 0,'0'0'2092'0'0,"0"0"-274"0"0,0 0-72 0 0,0 0 8 0 0,0 0-110 0 0,0 0-268 0 0,0 0-266 0 0,0 0-221 0 0,0 0-135 0 0,0 0-75 0 0,0 0-42 0 0,0 0-47 0 0,0 0-66 0 0,18 6-94 0 0,58 17-124 0 0,-11-30 51 0 0,40-25-79 0 0,-17 5-3350 0 0,-66 17-6086 0 0,-17 9-85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3 236 0 0 0,'0'0'1570'0'0,"0"0"101"0"0,0 0 45 0 0,0 0 91 0 0,0 0 42 0 0,0 0-125 0 0,0 0-274 0 0,0 0-330 0 0,0 0-317 0 0,0 0-226 0 0,0 0-133 0 0,-2 0 718 0 0,90-20 4347 0 0,26-55-3725 0 0,-66 48-1405 0 0,-25 65 181 0 0,0 109 434 0 0,-18-57-716 0 0,-3-33-185 0 0,2 1 1 0 0,3-1-1 0 0,2-1 1 0 0,2 0-1 0 0,10 22-93 0 0,10 17 86 0 0,-25-175 1263 0 0,64-145-1321 0 0,89-230 51 0 0,-141 370-123 0 0,-5 107-5055 0 0,-3-1-4576 0 0,-6-13-2329 0 0</inkml:trace>
  <inkml:trace contextRef="#ctx0" brushRef="#br0" timeOffset="984.9">671 560 3409 0 0,'0'0'2208'0'0,"0"0"-102"0"0,0 0-35 0 0,0 0 36 0 0,0 0-122 0 0,0 0-308 0 0,0 0-402 0 0,0 0-357 0 0,0 0-247 0 0,0 0-150 0 0,0 0-64 0 0,0 0-38 0 0,0 0-39 0 0,0-4-73 0 0,-3-6 174 0 0,-5 32 20 0 0,-3 36 80 0 0,11-53-539 0 0,-2-2-23 0 0,1 0-1 0 0,1-1 0 0 0,-1 1 1 0 0,0 0-1 0 0,0 0 0 0 0,1 0 1 0 0,0 0-1 0 0,0 0 0 0 0,0 0 0 0 0,0 0 1 0 0,0 0-1 0 0,0 0 0 0 0,1 0 1 0 0,-1 0-1 0 0,1 0 0 0 0,0 0 0 0 0,0 0 1 0 0,0-1-1 0 0,0 1 0 0 0,1 0 1 0 0,-1-1-1 0 0,1 1 0 0 0,0-1 0 0 0,-1 1 1 0 0,1-1-1 0 0,0 0 0 0 0,0 0 1 0 0,1 0-1 0 0,-1 0 0 0 0,0 0 0 0 0,1 0 1 0 0,-1 0-1 0 0,1-1 0 0 0,-1 0 1 0 0,1 1-1 0 0,0-1 0 0 0,0 0 1 0 0,2 1-19 0 0,3-4 81 0 0,0 0 1 0 0,-1-1-1 0 0,1 0 1 0 0,0 0 0 0 0,-1 0-1 0 0,0-1 1 0 0,0 0 0 0 0,0-1-1 0 0,0 1 1 0 0,-1-1 0 0 0,0-1-1 0 0,0 1 1 0 0,0-1 0 0 0,0 0-1 0 0,-1 0 1 0 0,0-1 0 0 0,-1 0-1 0 0,1 0 1 0 0,-1 0-1 0 0,0 0 1 0 0,-1 0 0 0 0,0-1-1 0 0,0 0 1 0 0,-1 1 0 0 0,0-1-1 0 0,0 0 1 0 0,0-6-82 0 0,15 73 177 0 0,-7-30-161 0 0,-1 1 0 0 0,-1-1 0 0 0,-1 2 0 0 0,-2-1 0 0 0,0 1 0 0 0,-3-1 0 0 0,0 1 0 0 0,-2 0 0 0 0,-2 0 0 0 0,0 0-1 0 0,-2-1 1 0 0,-2 1 0 0 0,0-1 0 0 0,-2 0 0 0 0,-2-1 0 0 0,-4 9-16 0 0,13-36 3 0 0,-2 7-4 0 0,0-1 1 0 0,-1 1 0 0 0,0-1 0 0 0,-1 1-1 0 0,0-1 1 0 0,0 0 0 0 0,-1-1-1 0 0,0 0 1 0 0,0 0 0 0 0,-1 0 0 0 0,0 0-1 0 0,0-1 1 0 0,0 0 0 0 0,-1-1 0 0 0,7-4-1 0 0,0 0 0 0 0,0-1 0 0 0,0 1 1 0 0,0 0-1 0 0,-1-1 0 0 0,1 1 0 0 0,0-1 0 0 0,0 0 0 0 0,0 1 1 0 0,0-1-1 0 0,-1 0 0 0 0,1 0 0 0 0,0 0 0 0 0,0 1 1 0 0,-1-1-1 0 0,1-1 0 0 0,0 1 0 0 0,0 0 0 0 0,-1 0 1 0 0,1 0-1 0 0,0-1 0 0 0,0 1 0 0 0,0 0 0 0 0,0-1 1 0 0,-1 1-1 0 0,1-1 0 0 0,0 0 0 0 0,0 1 0 0 0,0-1 0 0 0,0 0 1 0 0,0 1-1 0 0,0-1 0 0 0,0 0 0 0 0,1 0 0 0 0,-1 0 1 0 0,0 0-1 0 0,0 0 0 0 0,1 0 0 0 0,-1 0 0 0 0,0 0 1 0 0,1 0-1 0 0,-1 0 0 0 0,1-1 0 0 0,0 1 0 0 0,-1 0 0 0 0,1 0 1 0 0,0 0-1 0 0,0-1 1 0 0,-5-65-56 0 0,5 55 67 0 0,3-11-43 0 0,1-1 0 0 0,1 1-1 0 0,1 1 1 0 0,1-1 0 0 0,1 1 0 0 0,1 0 0 0 0,1 0 0 0 0,1 1 0 0 0,12-18 32 0 0,-7 11-143 0 0,32-60-1979 0 0,-25 52-6887 0 0,-17 28-2599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5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413 262 2208 0 0,'0'0'2466'0'0,"0"0"-737"0"0,0 0-36 0 0,0 0 280 0 0,0 0 171 0 0,0 0-114 0 0,0 0-343 0 0,0 0-371 0 0,0 0-271 0 0,0 0-161 0 0,0 0-83 0 0,0 0-33 0 0,3-3-25 0 0,11-6-31 0 0,-11 6-39 0 0,-3 3-69 0 0,-25 11 1257 0 0,-141 62-326 0 0,19-9-950 0 0,143-62-548 0 0,-18 8-63 0 0,31-4-206 0 0,94 1 302 0 0,-9-7-15 0 0,-93 1-49 0 0,-1 1 0 0 0,1-1 0 0 0,-1 0 0 0 0,0 1 1 0 0,1-1-1 0 0,-1 1 0 0 0,0-1 0 0 0,0 0 0 0 0,0 1 1 0 0,0-1-1 0 0,0 1 0 0 0,0-1 0 0 0,-1 0 0 0 0,1 1 1 0 0,0-1-1 0 0,-1 0 0 0 0,1 1 0 0 0,-1-1 0 0 0,1 0 1 0 0,-1 1-1 0 0,1-1 0 0 0,-1 0 0 0 0,0 0 0 0 0,0 0 1 0 0,0 0-1 0 0,0 0 0 0 0,0 0 0 0 0,0 0 0 0 0,0 0 1 0 0,0 0-1 0 0,0 0 0 0 0,0 0 0 0 0,0 0 0 0 0,-1-1 1 0 0,1 1-1 0 0,0-1 0 0 0,0 1 0 0 0,-1-1 1 0 0,1 1-1 0 0,-1-1-6 0 0,-2 4 16 0 0,-171 142 80 0 0,169-143-97 0 0,1 1 0 0 0,0 0 1 0 0,0 0-1 0 0,0 0 0 0 0,0 1 1 0 0,1-1-1 0 0,0 1 0 0 0,0 0 1 0 0,0 0-1 0 0,1 1 0 0 0,-1-1 1 0 0,1 1-1 0 0,0 0 0 0 0,1 0 1 0 0,0 0-1 0 0,0 0 0 0 0,0 0 1 0 0,1 0-1 0 0,-1 1 0 0 0,1-1 1 0 0,1 1-1 0 0,-1-1 1 0 0,3-2 2 0 0,-1-1 0 0 0,1 1-1 0 0,-1-1 1 0 0,1 0 0 0 0,0 0 0 0 0,0 0 0 0 0,1 0-1 0 0,-1 0 1 0 0,0 0 0 0 0,1-1 0 0 0,0 1 0 0 0,0-1-1 0 0,-1 0 1 0 0,1 0 0 0 0,1 0 0 0 0,-1 0-1 0 0,0 0 1 0 0,0-1 0 0 0,1 1 0 0 0,-1-1 0 0 0,1 0-1 0 0,-1 0 1 0 0,1 0 0 0 0,-1 0 0 0 0,1-1 0 0 0,0 0-1 0 0,-1 0 1 0 0,1 0 0 0 0,0 0 0 0 0,-1 0 0 0 0,1 0-1 0 0,0-1 1 0 0,-1 0 0 0 0,1 0 0 0 0,-1 0 0 0 0,1 0-2 0 0,13 0 34 0 0,94-32-88 0 0,-57-14-898 0 0,-43 3-7351 0 0,-11 36 92 0 0,0 0-2074 0 0</inkml:trace>
  <inkml:trace contextRef="#ctx0" brushRef="#br0" timeOffset="434.018">223 0 10458 0 0,'0'0'1527'0'0,"0"0"-149"0"0,0 0 57 0 0,0 0 169 0 0,0 0 59 0 0,0 0-205 0 0,0 0-418 0 0,0 0-340 0 0,0 0-182 0 0,0 0-62 0 0,0 0-11 0 0,0 0-11 0 0,0 0-10 0 0,-2 18-3 0 0,-9 120 871 0 0,5 23 111 0 0,-8-1 0 0 0,-32 147-1403 0 0,40-270 19 0 0,-28 254 73 0 0,24-196-841 0 0,10-94 318 0 0,-7-1-7923 0 0,3 0-3497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3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4 317 11602 0 0,'0'0'1617'0'0,"0"0"-314"0"0,0 0-59 0 0,0 0-21 0 0,0 0-72 0 0,0 0-212 0 0,0 0-248 0 0,0 0-163 0 0,0 0-63 0 0,0 0 13 0 0,0 0-24 0 0,0 0-71 0 0,0 0-78 0 0,18-1-50 0 0,128-13 245 0 0,-27 5-481 0 0,-93 8-4401 0 0,0 0-4574 0 0,-26 1-863 0 0</inkml:trace>
  <inkml:trace contextRef="#ctx0" brushRef="#br0" timeOffset="349.744">1 520 6929 0 0,'0'0'2153'0'0,"0"0"-1097"0"0,0 0 224 0 0,0 0 145 0 0,0 0-41 0 0,0 0-184 0 0,0 0-288 0 0,0 0-351 0 0,0 0-273 0 0,206-56-184 0 0,-177 49-152 0 0,-1 0-184 0 0,-4 3-328 0 0,2-3-521 0 0,-4 3-887 0 0,-8-3-2177 0 0,-3 3-5113 0 0</inkml:trace>
  <inkml:trace contextRef="#ctx0" brushRef="#br0" timeOffset="350.744">649 0 11106 0 0,'0'0'1475'0'0,"0"0"-289"0"0,0 0 38 0 0,0 0 175 0 0,0 0 71 0 0,0 0-81 0 0,0 0-310 0 0,0 0-352 0 0,0 0-163 0 0,0 0-60 0 0,0 0-17 0 0,0 0-9 0 0,0 0 3 0 0,-4 23-16 0 0,-13 113 412 0 0,-12 183 740 0 0,13-196-1659 0 0,15-121-1050 0 0,-3 10 2272 0 0,3-12-5826 0 0,1-4-5616 0 0,0 1-1220 0 0</inkml:trace>
  <inkml:trace contextRef="#ctx0" brushRef="#br0" timeOffset="727.717">1046 339 5881 0 0,'0'0'1721'0'0,"0"0"-208"0"0,0 0 46 0 0,0 0 156 0 0,0 0 44 0 0,0 0-180 0 0,0 0-353 0 0,0 0-313 0 0,0 0-238 0 0,0 0-141 0 0,0 0-62 0 0,0 0-21 0 0,0 0-35 0 0,-26 6-52 0 0,-78 20-95 0 0,61-3 109 0 0,42-20-371 0 0,-1-1 0 0 0,0 1 1 0 0,1-1-1 0 0,0 1 1 0 0,0 0-1 0 0,-1-1 1 0 0,1 1-1 0 0,1 0 1 0 0,-1 0-1 0 0,0 0 1 0 0,1 0-1 0 0,-1-1 1 0 0,1 1-1 0 0,0 0 0 0 0,0 0 1 0 0,0 0-1 0 0,1 0 1 0 0,-1 0-1 0 0,1 0 1 0 0,-1 0-1 0 0,1 0 1 0 0,0-1-1 0 0,0 1 1 0 0,0 0-1 0 0,1 0 1 0 0,-1-1-1 0 0,0 1 0 0 0,1-1 1 0 0,0 0-1 0 0,0 1 1 0 0,-1-1-1 0 0,1 0 1 0 0,1 0-1 0 0,-1 0 1 0 0,0 0-1 0 0,0 0 1 0 0,3 1-8 0 0,84 59 870 0 0,-63-6 665 0 0,-24-49-1438 0 0,-1 0-1 0 0,-1 0 0 0 0,1 0 0 0 0,-1 0 0 0 0,0 0 0 0 0,-1 0 0 0 0,0 0 0 0 0,0 0 0 0 0,0 0 1 0 0,-1 0-1 0 0,0-1 0 0 0,0 1 0 0 0,-1-1 0 0 0,0 1 0 0 0,0-1 0 0 0,-2 2-96 0 0,0-2-67 0 0,0-1 1 0 0,0 0-1 0 0,0 0 0 0 0,-1 0 0 0 0,0-1 0 0 0,0 0 0 0 0,0 0 1 0 0,-1-1-1 0 0,1 1 0 0 0,-1-1 0 0 0,0-1 0 0 0,0 1 1 0 0,0-1-1 0 0,0-1 0 0 0,0 1 0 0 0,0-1 0 0 0,0 0 1 0 0,-1-1-1 0 0,1 0 0 0 0,0 0 0 0 0,-5-1 67 0 0,-1-10-4148 0 0,11-1-2707 0 0,2 11 5846 0 0,-2-4-10524 0 0</inkml:trace>
  <inkml:trace contextRef="#ctx0" brushRef="#br0" timeOffset="1193.79">1170 4 3537 0 0,'0'0'2219'0'0,"0"0"-115"0"0,0 0-7 0 0,0 0 46 0 0,0 0-29 0 0,0 0-253 0 0,0 0-407 0 0,0 0-432 0 0,0 0-353 0 0,0 0-190 0 0,0 0-42 0 0,0 0-22 0 0,0 0-32 0 0,-3 0-43 0 0,-3 3 344 0 0,24 3 821 0 0,-2-1-840 0 0,-4 2-465 0 0,0-1 0 0 0,0 2 1 0 0,-1-1-1 0 0,0 2 0 0 0,0-1 0 0 0,-1 1 1 0 0,0 1-1 0 0,-1 0 0 0 0,0 0 0 0 0,-1 1 1 0 0,0 0-1 0 0,-1 1 0 0 0,0 0 0 0 0,0 0 1 0 0,-1 0-1 0 0,-1 1 0 0 0,0 0 0 0 0,-1 0 1 0 0,2 10-201 0 0,3 15 86 0 0,-2 1 0 0 0,-1 0 0 0 0,-2 0 1 0 0,-2 0-1 0 0,-1 1 0 0 0,-3 11-86 0 0,-1-26-15 0 0,-1 0 1 0 0,-2-1-1 0 0,0 1 0 0 0,-1-1 1 0 0,-1 0-1 0 0,-2-1 0 0 0,0 0 1 0 0,-1-1-1 0 0,-2 0 0 0 0,0-1 1 0 0,-1 0-1 0 0,-1-1 0 0 0,-1 0 1 0 0,-1-2-1 0 0,0 0 0 0 0,-2 0 1 0 0,-10 7 14 0 0,28-25-53 0 0,-31 21-820 0 0,11-23-6323 0 0,19-3 158 0 0,2-1-4963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0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1 346 0 0 0,'0'0'767'0'0,"0"0"568"0"0,0 0 282 0 0,0 0 161 0 0,0 0 48 0 0,0 0-74 0 0,0 0-145 0 0,0 0-221 0 0,0 0-229 0 0,0 0-196 0 0,1 0 4805 0 0,2 0-5866 0 0,9-2 353 0 0,-1-1-1 0 0,0-1 0 0 0,0 0 0 0 0,0 0 1 0 0,0-1-1 0 0,-1 0 0 0 0,0-1 1 0 0,0-1-1 0 0,0 1 0 0 0,-1-1 1 0 0,0-1-1 0 0,6-6-252 0 0,-12 12 50 0 0,10-9 118 0 0,-1 1 1 0 0,0-2-1 0 0,0 1 0 0 0,-2-2 0 0 0,1 1 1 0 0,-1-1-1 0 0,5-11-168 0 0,-12 56 1248 0 0,15 105-585 0 0,29 153-370 0 0,6-146-214 0 0,-32-118-32 0 0,-21-26-31 0 0,0 0 33 0 0,0 0 19 0 0,0 0 28 0 0,0 0 27 0 0,24-99 713 0 0,56-193-676 0 0,-3-9-43 0 0,-71 272-814 0 0,-10 35-8417 0 0,2-2 3053 0 0,0 0-5194 0 0</inkml:trace>
  <inkml:trace contextRef="#ctx0" brushRef="#br0" timeOffset="670.876">759 553 4361 0 0,'0'0'2395'0'0,"0"0"-703"0"0,0 0-159 0 0,0 0 226 0 0,0 0 171 0 0,0 0-61 0 0,0 0-239 0 0,0 0-358 0 0,0 0-297 0 0,0 0-179 0 0,0 0-96 0 0,0 0-35 0 0,0 0-27 0 0,6-1 1036 0 0,-25 23-1393 0 0,2 0 0 0 0,1 1 1 0 0,0 1-1 0 0,2 0 0 0 0,1 1 0 0 0,-3 8-281 0 0,9-18 71 0 0,-43 118-807 0 0,50-189-4519 0 0,0 52 4458 0 0,0-28-5938 0 0,2 10-1449 0 0,-2 11 4244 0 0</inkml:trace>
  <inkml:trace contextRef="#ctx0" brushRef="#br0" timeOffset="1041.789">547 497 0 0 0,'0'0'1991'0'0,"0"0"99"0"0,0 0 197 0 0,0 0 111 0 0,0 0-116 0 0,0 0-306 0 0,0 0-326 0 0,0 0-359 0 0,0 0-275 0 0,0 0-155 0 0,0 0-107 0 0,0 0-95 0 0,-1-4-64 0 0,-7-9 143 0 0,9 30 847 0 0,65 86 1054 0 0,-48-79-2365 0 0,-2 0 0 0 0,0 1 0 0 0,-2 1 0 0 0,-1 0 0 0 0,7 23-274 0 0,11 36 132 0 0,-17-97-6017 0 0,-8 0 95 0 0,-5 10 3543 0 0,4-6-9249 0 0</inkml:trace>
  <inkml:trace contextRef="#ctx0" brushRef="#br0" timeOffset="1509.855">1122 0 2513 0 0,'0'0'1724'0'0,"0"0"-114"0"0,0 0 102 0 0,0 0 150 0 0,0 0 143 0 0,0 0-80 0 0,0 0-277 0 0,0 0-308 0 0,0 0-297 0 0,0 0-289 0 0,0 0-185 0 0,0 0-102 0 0,0 0-5 0 0,-8 6 58 0 0,-71 88 2228 0 0,63-60-2498 0 0,1 1-1 0 0,1 1 1 0 0,3-1 0 0 0,0 2-1 0 0,3 0 1 0 0,1 0 0 0 0,1 0-1 0 0,2 1 1 0 0,2 0 0 0 0,2-1-1 0 0,3 23-249 0 0,2-34 98 0 0,2 1 0 0 0,1-1 0 0 0,1-1 0 0 0,1 1 0 0 0,2-2-1 0 0,0 1 1 0 0,2-1 0 0 0,0-1 0 0 0,1-1 0 0 0,2 0 0 0 0,0-1 0 0 0,6 3-98 0 0,-21-20 20 0 0,37 36 200 0 0,-43-62 76 0 0,-5 1-798 0 0,-4-9-2396 0 0,2 15-6026 0 0,9 12-2854 0 0</inkml:trace>
  <inkml:trace contextRef="#ctx0" brushRef="#br0" timeOffset="2078.031">1483 92 7066 0 0,'0'0'2184'0'0,"0"0"-676"0"0,0 0-35 0 0,0 0 138 0 0,0 0 14 0 0,0 0-104 0 0,0 0-357 0 0,0 0-332 0 0,0 0-149 0 0,0 0-67 0 0,0 0-51 0 0,0 0-27 0 0,-11 21-22 0 0,-35 63-32 0 0,15 20 895 0 0,25-70-1104 0 0,-43 199 697 0 0,30-149-817 0 0,19-81-145 0 0,0-2-15 0 0,0-1-6 0 0,0 0 17 0 0,0 0 4 0 0,0 0-11 0 0,0 0 6 0 0,0 0 3 0 0,32 0 304 0 0,139-14 289 0 0,-171 13-709 0 0,0 1 0 0 0,0 0 0 0 0,0 0-1 0 0,0-1 1 0 0,0 1 0 0 0,0 0 0 0 0,-1 0 0 0 0,1-1 0 0 0,0 1 0 0 0,0 0 0 0 0,1-1 0 0 0,-1 1 0 0 0,0 0 0 0 0,0 0 0 0 0,0-1 0 0 0,0 1 0 0 0,0 0 0 0 0,0 0 0 0 0,0-1 0 0 0,0 1 0 0 0,0 0 0 0 0,1-1 108 0 0,-18-1-2015 0 0,14 1 1493 0 0,-16-2-3097 0 0,6 0-4071 0 0,6 0-2189 0 0</inkml:trace>
  <inkml:trace contextRef="#ctx0" brushRef="#br0" timeOffset="2496.496">1210 398 7394 0 0,'0'0'2419'0'0,"0"0"-692"0"0,0 0-155 0 0,0 0 59 0 0,0 0 16 0 0,0 0-113 0 0,0 0-345 0 0,0 0-404 0 0,0 0-277 0 0,0 0-159 0 0,0 0 11 0 0,0 0 79 0 0,0 0 76 0 0,8 2 33 0 0,89 14 979 0 0,-51-18-1904 0 0,-1-3 1 0 0,1-1 0 0 0,-1-3-1 0 0,14-5 377 0 0,-41 9-1998 0 0,-2 2-5762 0 0,-11 0-3608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5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3 1192 0 0,'0'0'1911'0'0,"0"0"-85"0"0,0 0 204 0 0,0 0 240 0 0,0 0 53 0 0,0 0-191 0 0,0 0-339 0 0,0 0-324 0 0,0 0-252 0 0,0 0-199 0 0,0 0-143 0 0,-1-2-117 0 0,2 2-697 0 0,-1 1 1 0 0,0-1-1 0 0,0 1 1 0 0,0-1-1 0 0,0 1 1 0 0,0-1-1 0 0,0 0 1 0 0,1 1-1 0 0,-1-1 1 0 0,0 1 0 0 0,0-1-1 0 0,0 1 1 0 0,-1-1-1 0 0,1 1 1 0 0,0-1-1 0 0,0 1 1 0 0,0-1-1 0 0,0 1 1 0 0,0-1-1 0 0,0 0 1 0 0,-1 1-1 0 0,1-1 1 0 0,0 1-1 0 0,0-1 1 0 0,-1 0-1 0 0,1 1 1 0 0,0-1-1 0 0,-1 0 1 0 0,1 1-1 0 0,0-1 1 0 0,-1 0 0 0 0,1 1-1 0 0,0-1 1 0 0,-1 0-1 0 0,1 0 1 0 0,-1 1-1 0 0,1-1 1 0 0,0 0-1 0 0,-1 0 1 0 0,1 0-1 0 0,-1 0 1 0 0,1 0-1 0 0,-1 0 1 0 0,1 0-1 0 0,-1 1 1 0 0,1-1-1 0 0,-1 0 1 0 0,1-1-1 0 0,0 1 1 0 0,-1 0-1 0 0,1 0 1 0 0,-1 0 0 0 0,1 0-1 0 0,-1 0 1 0 0,1 0-1 0 0,-1 0 1 0 0,1-1-1 0 0,0 1 1 0 0,-1 0-1 0 0,1 0 1 0 0,-1-1-1 0 0,1 1 1 0 0,0 0-1 0 0,-1-1 1 0 0,1 1-62 0 0,-6 12-216 0 0,-3 12 424 0 0,1-1 0 0 0,1 1 0 0 0,2 0 0 0 0,0 0-1 0 0,1 1 1 0 0,1 0-208 0 0,0-3 122 0 0,-94 413 1358 0 0,69-329-1367 0 0,30-112 778 0 0,-9-6-1788 0 0,5 6-2385 0 0,2 1-3909 0 0,0 2-3776 0 0</inkml:trace>
  <inkml:trace contextRef="#ctx0" brushRef="#br0" timeOffset="309.77">773 434 2144 0 0,'0'0'3381'0'0,"0"0"-920"0"0,0 0-414 0 0,0 0-189 0 0,0 0-119 0 0,0 0-175 0 0,0 0-342 0 0,0 0-209 0 0,0 0-163 0 0,0 0-213 0 0,0 0-77 0 0,0 0-10 0 0,0 0-9 0 0,-12 7 1 0 0,-39 22-42 0 0,43-24-379 0 0,0 1 1 0 0,1 0-1 0 0,0 0 1 0 0,0 1-1 0 0,0 0 1 0 0,1 0 0 0 0,0 0-1 0 0,1 1 1 0 0,0 0-1 0 0,0 0 1 0 0,0 0-1 0 0,1 1 1 0 0,-2 6-122 0 0,1-2 45 0 0,1-1 0 0 0,0 1-1 0 0,2 0 1 0 0,-1 1 0 0 0,1-1 0 0 0,1 0 0 0 0,1 1-1 0 0,0-1 1 0 0,0 0 0 0 0,1 1-45 0 0,1-9 47 0 0,0-1-1 0 0,0 1 1 0 0,1-1-1 0 0,0 1 1 0 0,-1-1-1 0 0,1 0 1 0 0,1 0-1 0 0,-1 0 1 0 0,0-1-1 0 0,1 1 1 0 0,0-1-1 0 0,0 0 1 0 0,0 0 0 0 0,0 0-1 0 0,1 0 1 0 0,-1-1-1 0 0,1 0 1 0 0,-1 0-1 0 0,1 0 1 0 0,0 0-1 0 0,0-1 1 0 0,0 1-1 0 0,0-1 1 0 0,0-1-1 0 0,0 1 1 0 0,0-1 0 0 0,0 0-1 0 0,0 0 1 0 0,0 0-1 0 0,0-1 1 0 0,0 0-1 0 0,0 0 1 0 0,0 0-1 0 0,0 0 1 0 0,-1-1-1 0 0,1 0 1 0 0,0 0-1 0 0,0 0-46 0 0,1 0 50 0 0,-1 0 0 0 0,1-1 0 0 0,-1 1 0 0 0,1-1 0 0 0,-1 0 0 0 0,0 0 0 0 0,0-1-1 0 0,-1 1 1 0 0,1-1 0 0 0,-1 0 0 0 0,1-1 0 0 0,-1 1 0 0 0,-1-1 0 0 0,1 0 0 0 0,0 1-1 0 0,-1-2 1 0 0,0 1 0 0 0,-1 0 0 0 0,1 0 0 0 0,-1-1 0 0 0,0 0 0 0 0,0 1 0 0 0,-1-1-1 0 0,1 0 1 0 0,-1-3-50 0 0,0 4-21 0 0,-1 0 0 0 0,0 0-1 0 0,0 0 1 0 0,-1 0 0 0 0,1 0 0 0 0,-1 1-1 0 0,0-1 1 0 0,0 0 0 0 0,0 0-1 0 0,-1 1 1 0 0,0-1 0 0 0,0 1 0 0 0,0-1-1 0 0,0 1 1 0 0,-1 0 0 0 0,0 0-1 0 0,0 0 1 0 0,0 0 0 0 0,0 0 0 0 0,-1 1-1 0 0,1-1 1 0 0,-1 1 0 0 0,0 0-1 0 0,0 0 1 0 0,0 0 0 0 0,0 1 0 0 0,0 0-1 0 0,-4-2 22 0 0,-66-19-2168 0 0,25 17-6161 0 0,34 6-3389 0 0</inkml:trace>
  <inkml:trace contextRef="#ctx0" brushRef="#br0" timeOffset="676.79">0 276 8378 0 0,'0'0'2227'0'0,"0"0"-581"0"0,0 0-217 0 0,0 0-68 0 0,0 0-81 0 0,0 0-144 0 0,0 0-149 0 0,0 0-92 0 0,0 0-10 0 0,0 0 30 0 0,0 0-72 0 0,0 0-88 0 0,0 0-71 0 0,35-1-55 0 0,112-5-58 0 0,1-9 663 0 0,190-12-2048 0 0,-320 24-223 0 0,-4 0-2025 0 0,-4 3-2982 0 0,-4 0-6109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9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4 449 9738 0 0,'0'0'2137'0'0,"0"0"-537"0"0,0 0-136 0 0,0 0-312 0 0,0 0-359 0 0,0 0-281 0 0,0 0-264 0 0,0 0-144 0 0,0 0-56 0 0,0 0-128 0 0,0 0-136 0 0,0 0-192 0 0,0 0-313 0 0,0 0-647 0 0,-4 140-1993 0 0,8-143-3984 0 0,-4-1 3048 0 0</inkml:trace>
  <inkml:trace contextRef="#ctx0" brushRef="#br0" timeOffset="1">35 122 7594 0 0,'0'0'3960'0'0,"0"0"-1183"0"0,0 0-472 0 0,0 0-449 0 0,0 0-432 0 0,0 0-352 0 0,0 0-359 0 0,0 0-281 0 0,0 0-232 0 0,0 0-160 0 0,0 0-160 0 0,0 0-72 0 0,0 0-80 0 0,0 0-168 0 0,-22-122-305 0 0,22 141-783 0 0,0-8-3737 0 0,0-4-7202 0 0</inkml:trace>
  <inkml:trace contextRef="#ctx0" brushRef="#br0" timeOffset="434.199">136 571 6689 0 0,'0'0'2398'0'0,"0"0"-584"0"0,0 0-282 0 0,0 0-134 0 0,0 0-60 0 0,0 0-98 0 0,0 0-113 0 0,0 0-114 0 0,0 0-93 0 0,0 0-95 0 0,0 0-125 0 0,0 0-113 0 0,0 0-93 0 0,11-26-58 0 0,31-83-42 0 0,-9-25 1046 0 0,-30 119-1387 0 0,-2 8-507 0 0,-1 19 42 0 0,-1 3 415 0 0,0 0 0 0 0,1 0 0 0 0,1 0 1 0 0,0 0-1 0 0,1 0 0 0 0,1 0 0 0 0,0 0 1 0 0,1-1-1 0 0,1 1 0 0 0,0-1 0 0 0,0 0 1 0 0,2 0-1 0 0,0-1 0 0 0,4 5-3 0 0,-9-16 58 0 0,0-1 1 0 0,0 0-1 0 0,0 0 1 0 0,0 0-1 0 0,1 0 0 0 0,-1 0 1 0 0,0-1-1 0 0,1 1 1 0 0,-1-1-1 0 0,0 0 0 0 0,1 1 1 0 0,-1-1-1 0 0,0 0 1 0 0,1 0-1 0 0,-1-1 1 0 0,1 1-1 0 0,-1 0 0 0 0,0-1 1 0 0,1 1-1 0 0,-1-1 1 0 0,0 0-1 0 0,0 0 0 0 0,1 0 1 0 0,-1 0-1 0 0,0 0 1 0 0,0 0-1 0 0,0-1 0 0 0,0 1 1 0 0,-1-1-1 0 0,1 1 1 0 0,0-1-1 0 0,0 0 0 0 0,-1 0 1 0 0,1 0-59 0 0,6-11 64 0 0,-1 0 0 0 0,0 0 1 0 0,-1-1-1 0 0,0 0 0 0 0,-1 0 1 0 0,-1 0-1 0 0,0-1 0 0 0,-1 1 0 0 0,-1-1 1 0 0,0 0-1 0 0,-1 0 0 0 0,0 0 1 0 0,-1 0-1 0 0,-2-11-64 0 0,-3 12-1663 0 0,-3 7-6065 0 0,6 6-4183 0 0</inkml:trace>
  <inkml:trace contextRef="#ctx0" brushRef="#br0" timeOffset="803.094">576 424 12163 0 0,'0'0'2108'0'0,"0"0"-390"0"0,0 0-71 0 0,0 0-63 0 0,0 0-208 0 0,0 0-246 0 0,0 0-259 0 0,0 0-199 0 0,0 0-139 0 0,0 0-74 0 0,0 0-59 0 0,0 0-74 0 0,0 0-36 0 0,32-11-43 0 0,98-35-50 0 0,-82 19 100 0 0,-45 25-296 0 0,-1-1 0 0 0,1 1 0 0 0,-1 0 0 0 0,0-1 0 0 0,0 1 0 0 0,0-1 0 0 0,0 1 0 0 0,-1-1 1 0 0,1 0-1 0 0,-1 0 0 0 0,0 0 0 0 0,1 0 0 0 0,-1 0 0 0 0,-1 0 0 0 0,1 0 0 0 0,0 0 0 0 0,-1 0 0 0 0,1 0 1 0 0,-1-1-1 0 0,0 1 0 0 0,0 0 0 0 0,-1 0 0 0 0,1 0 0 0 0,0-1 0 0 0,-1 1 0 0 0,0 0 0 0 0,0 0 1 0 0,0 0-1 0 0,0 0 0 0 0,0 0 0 0 0,-1 0 0 0 0,1 0 0 0 0,-1 1 0 0 0,0-1 0 0 0,0 1 0 0 0,0-1 0 0 0,0 1 1 0 0,0-1-1 0 0,0 1 0 0 0,-1 0 0 0 0,-1-1-1 0 0,-6 0-70 0 0,0 0 0 0 0,0 1-1 0 0,-1 0 1 0 0,1 1 0 0 0,0 0 0 0 0,-1 0 0 0 0,1 2-1 0 0,-1-1 1 0 0,1 1 0 0 0,0 0 0 0 0,-1 1 0 0 0,1 1-1 0 0,0-1 1 0 0,0 2 0 0 0,-6 2 70 0 0,10-4-1 0 0,1 1-1 0 0,-1-1 1 0 0,1 1 0 0 0,0 1 0 0 0,0-1-1 0 0,0 1 1 0 0,0 0 0 0 0,0 0-1 0 0,1 0 1 0 0,0 1 0 0 0,0 0-1 0 0,0 0 1 0 0,0 0 0 0 0,1 0-1 0 0,0 0 1 0 0,0 1 0 0 0,0-1-1 0 0,1 1 1 0 0,0 0 0 0 0,0 0 0 0 0,0 0-1 0 0,1 0 1 0 0,0 0 0 0 0,0 0-1 0 0,0 0 1 0 0,1 5 1 0 0,0 8 148 0 0,1 0 0 0 0,1-1 0 0 0,1 1 0 0 0,1 0-1 0 0,0-1 1 0 0,2 0 0 0 0,0 0 0 0 0,6 13-148 0 0,-9-24 71 0 0,0 0 0 0 0,1 0 0 0 0,-1-1 0 0 0,1 0 0 0 0,1 1 0 0 0,-1-2 0 0 0,1 1 0 0 0,0 0 0 0 0,0-1 0 0 0,1 0 0 0 0,-1 0 0 0 0,1-1 0 0 0,0 0 0 0 0,0 0 0 0 0,1 0 0 0 0,-1 0 0 0 0,1-1-1 0 0,0 0 1 0 0,0-1 0 0 0,0 0 0 0 0,0 0 0 0 0,1 0 0 0 0,3 0-71 0 0,115-5-277 0 0,-75-13-3692 0 0,-40 12-3247 0 0,-2 0-5568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7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224 647 0 0 0,'0'0'425'0'0,"0"0"1276"0"0,0 0 525 0 0,0 0 46 0 0,0 0-171 0 0,0 0-274 0 0,0 0-332 0 0,0 0-295 0 0,0 0-201 0 0,0 0-200 0 0,0 0-149 0 0,0 0-118 0 0,-6-1-87 0 0,2 1-358 0 0,0 0 0 0 0,0 0 0 0 0,-1 0 0 0 0,1 0 0 0 0,0 1 1 0 0,0-1-1 0 0,0 1 0 0 0,0 0 0 0 0,0 0 0 0 0,1 1 1 0 0,-1-1-1 0 0,0 1 0 0 0,0 0 0 0 0,1 0 0 0 0,-1 0 0 0 0,1 0 1 0 0,0 1-1 0 0,-1 0 0 0 0,0 0-87 0 0,-4 5 152 0 0,-2-1-101 0 0,-1 1-1 0 0,1 0 1 0 0,1 1-1 0 0,0 0 1 0 0,0 0-1 0 0,0 1 1 0 0,2 0-1 0 0,-1 0 1 0 0,1 1-1 0 0,0 0 1 0 0,1 1 0 0 0,1-1-1 0 0,0 1 1 0 0,0 0-1 0 0,1 1 1 0 0,1-1-1 0 0,0 1 1 0 0,0-1-1 0 0,2 1 1 0 0,-1 6-51 0 0,4-16 35 0 0,0 0-1 0 0,0 0 1 0 0,0-1 0 0 0,0 1 0 0 0,1-1 0 0 0,-1 0-1 0 0,1 1 1 0 0,-1-1 0 0 0,1 0 0 0 0,0-1 0 0 0,0 1-1 0 0,0 0 1 0 0,0-1 0 0 0,0 0 0 0 0,0 1 0 0 0,0-1-1 0 0,0 0 1 0 0,1-1 0 0 0,-1 1 0 0 0,0-1 0 0 0,1 1-1 0 0,-1-1 1 0 0,1 0 0 0 0,-1 0 0 0 0,0 0 0 0 0,1-1-1 0 0,-1 1 1 0 0,0-1 0 0 0,0 0 0 0 0,1 0 0 0 0,-1 0-1 0 0,0 0 1 0 0,1-1-35 0 0,17-7 150 0 0,-1 0-1 0 0,0-1 1 0 0,-1-2 0 0 0,0 1-1 0 0,-1-2 1 0 0,0-1-1 0 0,-1 0 1 0 0,0-1 0 0 0,-1-1-1 0 0,-1 0 1 0 0,-1-1-1 0 0,0-1 1 0 0,9-16-150 0 0,-10 17 81 0 0,8-15-66 0 0,-2 0-1 0 0,-1-1 1 0 0,-2-2 0 0 0,-1 1 0 0 0,-2-2 0 0 0,-2 0-1 0 0,-1 0 1 0 0,-1-1 0 0 0,-2 0 0 0 0,-2 0 0 0 0,0-30-15 0 0,-4-76-180 0 0,-2 136 180 0 0,0 1 1 0 0,0-1 0 0 0,0 1-1 0 0,-1-1 1 0 0,0 1 0 0 0,0 0-1 0 0,-1-1 1 0 0,0 1 0 0 0,0 0 0 0 0,0 1-1 0 0,0-1 1 0 0,-1 1 0 0 0,0-1-1 0 0,-1 1 1 0 0,1 0 0 0 0,-1 0-1 0 0,0 1 1 0 0,0 0 0 0 0,-5-4-1 0 0,5 7-3 0 0,0 0 0 0 0,0 0 0 0 0,0 1-1 0 0,0 0 1 0 0,1 0 0 0 0,-1 0 0 0 0,0 0 0 0 0,0 1 0 0 0,0 0 0 0 0,0 0 0 0 0,1 0 0 0 0,-1 1 0 0 0,0 0-1 0 0,1 0 1 0 0,-1 0 0 0 0,1 0 0 0 0,0 0 0 0 0,0 1 0 0 0,0 0 0 0 0,0 0 0 0 0,0 0 0 0 0,1 1 0 0 0,-1-1-1 0 0,1 1 1 0 0,0-1 0 0 0,0 1 0 0 0,0 0 0 0 0,0 1 0 0 0,1-1 0 0 0,0 0 0 0 0,-2 5 3 0 0,-5 11 56 0 0,0 0 1 0 0,2 0-1 0 0,1 1 1 0 0,0 0 0 0 0,1 1-1 0 0,1-1 1 0 0,2 1-1 0 0,0-1 1 0 0,1 1-1 0 0,1 0 1 0 0,1 0-1 0 0,1-1 1 0 0,1 1-1 0 0,3 10-56 0 0,11 41 572 0 0,3-1 0 0 0,3 0 0 0 0,19 37-572 0 0,9 4 421 0 0,-39-110-2227 0 0,-13-33-2772 0 0,1 15 563 0 0,1 10-7334 0 0</inkml:trace>
  <inkml:trace contextRef="#ctx0" brushRef="#br0" timeOffset="436.368">548 768 1792 0 0,'0'0'2584'0'0,"0"0"-171"0"0,0 0-92 0 0,0 0-167 0 0,0 0-144 0 0,0 0-193 0 0,0 0-224 0 0,0 0-212 0 0,0 0-242 0 0,34 4-231 0 0,103 9-178 0 0,-71-18 148 0 0,-57 0-689 0 0,-1 2-88 0 0,-1-1 0 0 0,1 0 0 0 0,-1 0 0 0 0,0 0 0 0 0,-1-1 0 0 0,1 0 0 0 0,-1-1 0 0 0,0 1 0 0 0,0-1 0 0 0,-1 0 0 0 0,1-1 0 0 0,-1 1 0 0 0,-1-1 0 0 0,1 0 0 0 0,-1 0 0 0 0,-1-1 0 0 0,1 1 0 0 0,-1-1 0 0 0,-1 0 0 0 0,1 1 0 0 0,-1-1 0 0 0,0 0 0 0 0,-1-1 1 0 0,0 1-1 0 0,0-7-101 0 0,-1 11-8 0 0,-1 1 0 0 0,1 0 0 0 0,-1 0 1 0 0,0 0-1 0 0,0 0 0 0 0,0 0 1 0 0,0 0-1 0 0,0 0 0 0 0,-1 0 1 0 0,1 0-1 0 0,-1 0 0 0 0,0 0 1 0 0,0 1-1 0 0,0-1 0 0 0,0 1 1 0 0,0 0-1 0 0,0-1 0 0 0,-1 1 0 0 0,1 0 1 0 0,-1 0-1 0 0,0 1 0 0 0,1-1 1 0 0,-1 0-1 0 0,0 1 0 0 0,0 0 1 0 0,0 0-1 0 0,0 0 0 0 0,0 0 1 0 0,-3-1 7 0 0,-94-1-638 0 0,92 5 611 0 0,1 1-1 0 0,-1 0 1 0 0,1 0-1 0 0,0 1 1 0 0,0 0-1 0 0,0 0 1 0 0,0 1-1 0 0,1 0 1 0 0,0 0-1 0 0,0 0 1 0 0,0 1-1 0 0,1 0 1 0 0,0 0-1 0 0,0 0 1 0 0,0 1-1 0 0,1 0 1 0 0,0 0-1 0 0,-1 2 28 0 0,3-4 5 0 0,-1-1-1 0 0,1 1 1 0 0,0 0-1 0 0,1 0 1 0 0,-1 0-1 0 0,1 0 1 0 0,0 0-1 0 0,0 0 1 0 0,1 0-1 0 0,-1 0 1 0 0,1 0-1 0 0,0 0 1 0 0,0 1-1 0 0,1-1 1 0 0,0 0-1 0 0,0 0 1 0 0,0 0-1 0 0,0 0 1 0 0,1 0-1 0 0,0-1 1 0 0,0 1-1 0 0,0 0 1 0 0,1-1-1 0 0,-1 1 0 0 0,1-1 1 0 0,0 0-1 0 0,0 0 1 0 0,3 2-5 0 0,4 3 10 0 0,0-1 0 0 0,0 0 0 0 0,1-1 0 0 0,0 0 0 0 0,1 0 0 0 0,0-2 0 0 0,0 1 0 0 0,0-1 0 0 0,0-1 0 0 0,1 0 0 0 0,0-1 0 0 0,-1-1 0 0 0,1 0 0 0 0,0 0 1 0 0,1-1-1 0 0,-1-1 0 0 0,0 0 0 0 0,0-1 0 0 0,10-2-10 0 0,-16 2-126 0 0,-1-1 1 0 0,0 0 0 0 0,0 0-1 0 0,0-1 1 0 0,-1 1 0 0 0,1-1 0 0 0,-1-1-1 0 0,1 1 1 0 0,-1-1 0 0 0,0 0-1 0 0,0 0 1 0 0,0 0 0 0 0,-1-1-1 0 0,4-4 126 0 0,17-26-9624 0 0,-20 24-1737 0 0</inkml:trace>
  <inkml:trace contextRef="#ctx0" brushRef="#br0" timeOffset="740.8">1318 50 11450 0 0,'0'0'4169'0'0,"0"0"-2804"0"0,0 0-855 0 0,0 0 179 0 0,0 0 303 0 0,0 0 167 0 0,0 0-8 0 0,0 0-199 0 0,0 0-213 0 0,0 0-114 0 0,0 0-106 0 0,-6 36-79 0 0,-20 112-47 0 0,17-93 108 0 0,3 0 0 0 0,2 1 0 0 0,3 53-501 0 0,1-52 82 0 0,1 192 72 0 0,-1-247-163 0 0,-1 5-44 0 0,1-1 0 0 0,1 1-1 0 0,-1-1 1 0 0,1 0-1 0 0,0 1 1 0 0,0-1-1 0 0,1 0 1 0 0,0 0-1 0 0,0 0 1 0 0,1 0-1 0 0,-1 0 1 0 0,1 0-1 0 0,1 0 54 0 0,0-36-7163 0 0,-4 23 5499 0 0,0-14-8866 0 0,-2 13 3699 0 0</inkml:trace>
  <inkml:trace contextRef="#ctx0" brushRef="#br0" timeOffset="1007.151">1060 529 7378 0 0,'0'0'1760'0'0,"0"0"-197"0"0,0 0 305 0 0,0 0 114 0 0,0 0-168 0 0,0 0-252 0 0,0 0-328 0 0,0 0-261 0 0,0 0-193 0 0,35 3-161 0 0,108 9-143 0 0,8-9 361 0 0,-138-3-1110 0 0,75-6 689 0 0,-40-17-5551 0 0,-45 19-640 0 0,-2 0-5408 0 0</inkml:trace>
  <inkml:trace contextRef="#ctx0" brushRef="#br0" timeOffset="1361.799">1406 680 0 0 0,'0'0'1295'0'0,"0"0"848"0"0,0 0 284 0 0,0 0-42 0 0,0 0-195 0 0,0 0-294 0 0,0 0-198 0 0,0 0-190 0 0,0 0-172 0 0,0 0-150 0 0,32 13-193 0 0,101 40-167 0 0,-132-51-788 0 0,1-1 0 0 0,0 0-1 0 0,0 0 1 0 0,0 0 0 0 0,0 0 0 0 0,0 0 0 0 0,0 0 0 0 0,0-1 0 0 0,1 1 0 0 0,-1-1-1 0 0,0 1 1 0 0,0-1 0 0 0,1 0 0 0 0,-1 0 0 0 0,0 0 0 0 0,0 0 0 0 0,1 0-1 0 0,-1 0 1 0 0,0-1 0 0 0,0 1 0 0 0,0-1 0 0 0,1 1 0 0 0,-1-1 0 0 0,0 0-1 0 0,0 0 1 0 0,0 0 0 0 0,1-1-38 0 0,2-1 185 0 0,0-1-113 0 0,0 1 1 0 0,0-1 0 0 0,0 1-1 0 0,0-1 1 0 0,-1 0-1 0 0,0-1 1 0 0,1 1 0 0 0,-2-1-1 0 0,1 0 1 0 0,0 0-1 0 0,-1 0 1 0 0,0-1-1 0 0,0 1 1 0 0,-1-1 0 0 0,1 1-1 0 0,-1-1 1 0 0,-1 0-1 0 0,1 0 1 0 0,-1 0 0 0 0,0 0-1 0 0,0 0 1 0 0,-1 0-1 0 0,1-1 1 0 0,-1 1 0 0 0,-1 0-1 0 0,1 0 1 0 0,-1 0-1 0 0,-1-1-72 0 0,0 2-20 0 0,0 0 0 0 0,-1 1 0 0 0,0-1 0 0 0,0 1 0 0 0,0 0 0 0 0,0 0-1 0 0,-1 0 1 0 0,0 0 0 0 0,0 0 0 0 0,0 1 0 0 0,0 0 0 0 0,0 0 0 0 0,-1 0 0 0 0,1 0 0 0 0,-1 1-1 0 0,0 0 1 0 0,0 0 0 0 0,0 0 0 0 0,0 0 0 0 0,0 1 0 0 0,0 0 0 0 0,0 0 0 0 0,-1 0 0 0 0,1 1-1 0 0,0 0 1 0 0,0 0 0 0 0,-1 0 0 0 0,1 0 0 0 0,0 1 0 0 0,-3 0 20 0 0,1 0-30 0 0,0 0 0 0 0,0 0-1 0 0,1 1 1 0 0,-1 0 0 0 0,0 0 0 0 0,1 0 0 0 0,-1 1 0 0 0,1 0 0 0 0,0 0 0 0 0,0 1-1 0 0,0 0 1 0 0,0 0 0 0 0,1 0 0 0 0,-1 1 0 0 0,1-1 0 0 0,0 1 0 0 0,1 1 0 0 0,-1-1-1 0 0,1 0 1 0 0,0 1 0 0 0,0 0 0 0 0,1 0 0 0 0,-1 1 30 0 0,2 2-5 0 0,-1 1 0 0 0,1-1 0 0 0,0 1-1 0 0,1-1 1 0 0,0 1 0 0 0,1 0 0 0 0,0-1 0 0 0,0 1 0 0 0,1 0 0 0 0,1-1-1 0 0,-1 1 1 0 0,1-1 0 0 0,1 1 0 0 0,0-1 0 0 0,0 0 0 0 0,1 0 0 0 0,0 0-1 0 0,1-1 1 0 0,0 1 0 0 0,0-1 0 0 0,0 0 0 0 0,1-1 0 0 0,1 1 0 0 0,-1-1-1 0 0,1 0 1 0 0,0-1 0 0 0,1 0 0 0 0,-1 0 0 0 0,1 0 0 0 0,0-1 0 0 0,1 0-1 0 0,-1-1 1 0 0,1 0 0 0 0,0 0 0 0 0,3 0 5 0 0,55 9-1224 0 0,-24-14-4167 0 0,-35-3-293 0 0,0 1-3663 0 0</inkml:trace>
  <inkml:trace contextRef="#ctx0" brushRef="#br0" timeOffset="1776.101">1719 974 2537 0 0,'0'0'2856'0'0,"0"0"-167"0"0,0 0-133 0 0,0 0-285 0 0,0 0-263 0 0,0 0-313 0 0,0 0-330 0 0,0 0-298 0 0,0 0-243 0 0,0 0-182 0 0,0 0-94 0 0,0 0-36 0 0,0 0-41 0 0,12-14-1 0 0,39-48-17 0 0,-19-11 763 0 0,-28 53-988 0 0,-1 9-141 0 0,8-38 111 0 0,3 0-1 0 0,2 1 1 0 0,21-45-198 0 0,-17 65-132 0 0,-18 26-3787 0 0,-2 6-4089 0 0,-1 0-3381 0 0</inkml:trace>
  <inkml:trace contextRef="#ctx0" brushRef="#br0" timeOffset="2292.073">2012 912 7778 0 0,'0'0'4254'0'0,"0"0"-1728"0"0,0 0-793 0 0,0 0-270 0 0,0 0-188 0 0,0 0-237 0 0,0 0-167 0 0,0 0-123 0 0,0 0-119 0 0,0 0-64 0 0,0 0-41 0 0,0 0-52 0 0,1-18-59 0 0,5-56-63 0 0,9 6 371 0 0,40-84-186 0 0,-44 137-524 0 0,-11 14-41 0 0,0 1-15 0 0,0 0-35 0 0,0 0-32 0 0,9 22-202 0 0,10 74 300 0 0,-1-30 46 0 0,13-92 221 0 0,18-31-124 0 0,-37 41-115 0 0,0 1-1 0 0,1 0 0 0 0,1 1 0 0 0,0 0 0 0 0,1 1 0 0 0,0 1 0 0 0,1 0 0 0 0,1 1 0 0 0,16-8-13 0 0,10 0 11 0 0,-40 63 351 0 0,-32 126 161 0 0,35-93-1352 0 0,10-73-1328 0 0,-5-8-7757 0 0,-7 0-1869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2585 758 0 0 0,'0'0'675'0'0,"0"0"712"0"0,0 0 336 0 0,0 0 264 0 0,0 0 220 0 0,0 0 11 0 0,0 0-195 0 0,0 0-264 0 0,0 0-227 0 0,0 0-139 0 0,0 0-138 0 0,4-19 1835 0 0,-2 5-2683 0 0,0-1 0 0 0,1 1 1 0 0,0 0-1 0 0,2 0 0 0 0,-1 0 1 0 0,2 1-1 0 0,0 0 0 0 0,0 0 1 0 0,7-10-408 0 0,5-5 87 0 0,1 1 0 0 0,2 1 0 0 0,0 0 0 0 0,1 2 0 0 0,2 1 0 0 0,0 0 0 0 0,2 2 0 0 0,0 1 0 0 0,2 1 1 0 0,4-1-88 0 0,-25 15 9 0 0,0 0 1 0 0,1 0-1 0 0,0 1 1 0 0,0 0-1 0 0,0 1 1 0 0,0 0 0 0 0,0 0-1 0 0,1 0 1 0 0,-1 1-1 0 0,1 1 1 0 0,6-2-10 0 0,4 47 239 0 0,-16 37 383 0 0,-21-34-415 0 0,11-25-187 0 0,1-1 0 0 0,1 1-1 0 0,0 0 1 0 0,2 0 0 0 0,1 1 0 0 0,0 20-20 0 0,3-41-1 0 0,0 0 0 0 0,-1 1 0 0 0,1-1 0 0 0,0 0 0 0 0,0 0 0 0 0,0 1 0 0 0,0-1 0 0 0,1 0 0 0 0,-1 0 0 0 0,0 0 0 0 0,1 0 0 0 0,0-1 0 0 0,-1 1 0 0 0,1 0 0 0 0,0-1 0 0 0,0 1 0 0 0,0-1 0 0 0,0 1 1 0 0,0-1-1 0 0,0 0 0 0 0,0 0 0 0 0,1 0 0 0 0,-1 0 0 0 0,0 0 0 0 0,3 0 1 0 0,26-1 16 0 0,-23 1-9 0 0,1 0 1 0 0,-1-1-1 0 0,0 0 1 0 0,0 0 0 0 0,1-1-1 0 0,-1-1 1 0 0,0 1-1 0 0,0-1 1 0 0,0 0-1 0 0,0-1 1 0 0,0 0-1 0 0,0 0 1 0 0,-1-1-1 0 0,1 0-7 0 0,7-6 34 0 0,1-1-1 0 0,-2 0 1 0 0,1-1 0 0 0,-1-1-1 0 0,-1 0 1 0 0,-1-1 0 0 0,0 0-1 0 0,0-1 1 0 0,-1 0 0 0 0,-1-1-1 0 0,-1 0 1 0 0,0-1-1 0 0,-2 0 1 0 0,1 0 0 0 0,-2-1-1 0 0,0 0 1 0 0,-2 0 0 0 0,1-4-34 0 0,4-43 145 0 0,-8 64-133 0 0,-1 1-20 0 0,0 0-25 0 0,0 0-37 0 0,0 0-51 0 0,0 19-2209 0 0,0-12-3406 0 0,0-3-6262 0 0</inkml:trace>
  <inkml:trace contextRef="#ctx0" brushRef="#br0" timeOffset="671.008">3449 537 0 0 0,'0'0'1744'0'0,"0"0"302"0"0,0 0 176 0 0,0 0 209 0 0,0 0-26 0 0,0 0-268 0 0,0 0-330 0 0,0 0-292 0 0,0 0-205 0 0,0 0-166 0 0,0 0-151 0 0,0 0-113 0 0,0 0-80 0 0,29 2-91 0 0,91 4-51 0 0,-56-18 190 0 0,-51 5-620 0 0,0 4-73 0 0,-1-2-1 0 0,0 0 1 0 0,0 0-1 0 0,0-1 1 0 0,-1-1-1 0 0,1 0 1 0 0,-2 0-1 0 0,1-1 1 0 0,-1-1-1 0 0,0 0 1 0 0,-1 0-1 0 0,0 0 1 0 0,-1-2 0 0 0,0 1-1 0 0,0-1 1 0 0,3-7-155 0 0,-9 16 8 0 0,-1 0 1 0 0,0 0 0 0 0,0 1 0 0 0,-1-2-1 0 0,1 1 1 0 0,0 0 0 0 0,0 0 0 0 0,-1 0-1 0 0,0 0 1 0 0,1 0 0 0 0,-1 0 0 0 0,0-1 0 0 0,0 1-1 0 0,0 0 1 0 0,0 0 0 0 0,0 0 0 0 0,-1 0-1 0 0,1-1 1 0 0,-1 1 0 0 0,1 0 0 0 0,-1 0-1 0 0,0 0 1 0 0,0 0 0 0 0,0 0 0 0 0,0 0-1 0 0,0 0 1 0 0,0 1 0 0 0,-1-1 0 0 0,1 0-1 0 0,0 1 1 0 0,-1-1 0 0 0,0 1 0 0 0,1-1-1 0 0,-1 1 1 0 0,0 0 0 0 0,0-1 0 0 0,1 1-1 0 0,-1 0 1 0 0,0 0 0 0 0,0 0 0 0 0,0 1 0 0 0,0-1-1 0 0,-1 0 1 0 0,1 1 0 0 0,0-1 0 0 0,0 1-1 0 0,0 0 1 0 0,0 0 0 0 0,-1 0 0 0 0,1 0-1 0 0,-2 0-8 0 0,-4 0-35 0 0,0 1-1 0 0,-1-1 1 0 0,1 1-1 0 0,0 1 1 0 0,-1 0-1 0 0,1 0 1 0 0,0 1-1 0 0,0-1 1 0 0,1 2-1 0 0,-1-1 1 0 0,0 1-1 0 0,1 0 1 0 0,-7 6 35 0 0,2-4-23 0 0,0 1 1 0 0,0 1-1 0 0,1 0 1 0 0,-1 0-1 0 0,2 2 0 0 0,-1-1 1 0 0,2 1-1 0 0,-1 0 1 0 0,1 1-1 0 0,1 0 0 0 0,0 1 1 0 0,0 0-1 0 0,1 0 0 0 0,1 0 1 0 0,0 1-1 0 0,1 0 1 0 0,0 0-1 0 0,1 1 0 0 0,0-1 1 0 0,-1 12 22 0 0,5-21 0 0 0,1-1 1 0 0,-1 0 0 0 0,1 1-1 0 0,0-1 1 0 0,0 0-1 0 0,0 1 1 0 0,0-1 0 0 0,1 0-1 0 0,-1 0 1 0 0,1 0-1 0 0,0 0 1 0 0,0 0 0 0 0,0-1-1 0 0,0 1 1 0 0,0 0-1 0 0,1-1 1 0 0,-1 0-1 0 0,1 1 1 0 0,-1-1 0 0 0,1 0-1 0 0,0 0 1 0 0,0 0-1 0 0,0-1 1 0 0,0 1 0 0 0,0-1-1 0 0,0 0 1 0 0,1 0-1 0 0,-1 0 1 0 0,0 0 0 0 0,3 0-1 0 0,105 11 123 0 0,2-30-9 0 0,-104 15-161 0 0,2 1-35 0 0,0-1 0 0 0,0 0 0 0 0,0 0 0 0 0,0-2 1 0 0,-1 1-1 0 0,1-1 0 0 0,-1-1 0 0 0,0 0 0 0 0,-1 0 0 0 0,0-1 0 0 0,0 0 0 0 0,0-1 0 0 0,-1 1 0 0 0,0-2 0 0 0,0 1 0 0 0,0-3 82 0 0,-7 0-4054 0 0,-1 6-6555 0 0,0 2 492 0 0</inkml:trace>
  <inkml:trace contextRef="#ctx0" brushRef="#br0" timeOffset="1608.238">4076 567 184 0 0,'0'0'2096'0'0,"0"0"150"0"0,0 0 101 0 0,0 0-102 0 0,0 0-334 0 0,0 0-439 0 0,0 0-377 0 0,0 0-176 0 0,0 0-85 0 0,0 0-14 0 0,0 0-39 0 0,0 0-118 0 0,0 0-29 0 0,6 4-21 0 0,-4-2-478 0 0,1 0 0 0 0,0 0-1 0 0,0-1 1 0 0,0 1 0 0 0,0-1 0 0 0,0 1 0 0 0,0-1 0 0 0,0 0-1 0 0,0 0 1 0 0,0 0 0 0 0,1-1 0 0 0,-1 1 0 0 0,0-1-1 0 0,1 1 1 0 0,-1-1 0 0 0,1 0 0 0 0,-1-1 0 0 0,0 1 0 0 0,1 0-1 0 0,-1-1 1 0 0,0 0 0 0 0,3-1-135 0 0,11-5 270 0 0,-2-1 0 0 0,1-1 0 0 0,-1 0 0 0 0,0-1 0 0 0,-1-1 0 0 0,0 0 0 0 0,-1-1 0 0 0,0 0 1 0 0,-1-1-1 0 0,-1-1 0 0 0,0 0 0 0 0,3-5-270 0 0,-12 17 4 0 0,-1 1 1 0 0,1-1-1 0 0,-1 0 1 0 0,0 0-1 0 0,0 0 1 0 0,0 0-1 0 0,0 0 1 0 0,0 0-1 0 0,0 0 1 0 0,0 0-1 0 0,-1-1 1 0 0,1 1-1 0 0,-1 0 1 0 0,1 0 0 0 0,-1-1-1 0 0,0 1 1 0 0,0 0-1 0 0,0-1 1 0 0,0 1-1 0 0,0 0 1 0 0,-1 0-1 0 0,1-1 1 0 0,-1 1-1 0 0,0 0 1 0 0,1 0-1 0 0,-1 0 1 0 0,0 0-1 0 0,0 0 1 0 0,0 0-1 0 0,0 0 1 0 0,-1 0-1 0 0,1 0 1 0 0,-1 0-1 0 0,1 0 1 0 0,-1 1 0 0 0,1-1-1 0 0,-1 1 1 0 0,0-1-1 0 0,0 1 1 0 0,0 0-1 0 0,0 0 1 0 0,0 0-1 0 0,0 0 1 0 0,0 0-1 0 0,0 0 1 0 0,0 0-1 0 0,0 1 1 0 0,-1-1-1 0 0,1 1 1 0 0,0-1-1 0 0,-2 1-4 0 0,2 0-15 0 0,-8-1-72 0 0,1 1-1 0 0,-1 0 1 0 0,0 1-1 0 0,1 0 1 0 0,-1 0-1 0 0,1 1 1 0 0,0 0-1 0 0,-1 1 1 0 0,1 0-1 0 0,0 0 1 0 0,-7 5 87 0 0,4-3-14 0 0,1 1-1 0 0,-1 0 1 0 0,1 1-1 0 0,1 1 1 0 0,0 0 0 0 0,0 0-1 0 0,0 1 1 0 0,1 0 0 0 0,0 0-1 0 0,1 1 1 0 0,0 0-1 0 0,0 1 1 0 0,1 0 0 0 0,1 0-1 0 0,0 0 1 0 0,0 1 0 0 0,1 0-1 0 0,1 0 1 0 0,0 0 0 0 0,1 1-1 0 0,0-1 1 0 0,0 6 14 0 0,3-14 11 0 0,0 0 0 0 0,1 0 0 0 0,-1-1 1 0 0,1 1-1 0 0,0 0 0 0 0,0-1 0 0 0,1 1 0 0 0,-1-1 1 0 0,1 0-1 0 0,0 1 0 0 0,-1-1 0 0 0,2 0 1 0 0,-1 0-1 0 0,0 0 0 0 0,0 0 0 0 0,1 0 0 0 0,0-1 1 0 0,-1 1-1 0 0,1-1 0 0 0,0 1 0 0 0,0-1 0 0 0,1 0 1 0 0,-1-1-1 0 0,0 1 0 0 0,1 0 0 0 0,-1-1 0 0 0,1 0 1 0 0,-1 0-1 0 0,4 1-11 0 0,110 13 298 0 0,-100-15-277 0 0,0-1 0 0 0,0-1 0 0 0,0-1 0 0 0,0 0 0 0 0,0-1 0 0 0,-1-1 0 0 0,1 0 0 0 0,-1-1 0 0 0,-1-1 0 0 0,3-1-21 0 0,96-69-1099 0 0,-107 69 466 0 0,14-15-2091 0 0,-9 7-4732 0 0,-6 7-4477 0 0</inkml:trace>
  <inkml:trace contextRef="#ctx0" brushRef="#br0" timeOffset="2185.388">4754 353 9770 0 0,'0'0'4081'0'0,"0"0"-1743"0"0,0 0-642 0 0,0 0-192 0 0,0 0-173 0 0,0 0-276 0 0,0 0-276 0 0,0 0-249 0 0,0 0-189 0 0,0 0-92 0 0,0 0-61 0 0,0 0-42 0 0,0 0-33 0 0,-23 25-23 0 0,-69 76-22 0 0,57-47 30 0 0,33-51-99 0 0,0 0 0 0 0,0 0 0 0 0,1-1 0 0 0,0 1 1 0 0,-1 1-1 0 0,1-1 0 0 0,0 0 0 0 0,1 0 0 0 0,-1 0 0 0 0,0 0 0 0 0,1 1 0 0 0,0-1 0 0 0,0 0 0 0 0,0 0 0 0 0,0 1 0 0 0,0-1 0 0 0,1 0 1 0 0,0 0-1 0 0,-1 1 0 0 0,1-1 0 0 0,0 0 0 0 0,0 0 0 0 0,1 0 0 0 0,-1 0 0 0 0,1 0 0 0 0,-1 0 0 0 0,1-1 0 0 0,0 1 0 0 0,0-1 0 0 0,0 1 0 0 0,1-1 1 0 0,-1 1-1 0 0,1-1 0 0 0,-1 0 0 0 0,1 0 0 0 0,-1 0 0 0 0,1-1 0 0 0,0 1 0 0 0,0-1 0 0 0,0 1 0 0 0,0-1 0 0 0,0 0 0 0 0,0 0 0 0 0,0 0 0 0 0,1-1 1 0 0,1 1 0 0 0,6 1 72 0 0,1-1 0 0 0,0-1 1 0 0,0 0-1 0 0,-1 0 1 0 0,1-1-1 0 0,0-1 0 0 0,0 0 1 0 0,-1 0-1 0 0,1-1 1 0 0,7-4-73 0 0,82-52 1092 0 0,-82 42-1036 0 0,-1 0-1 0 0,0-2 1 0 0,-1 0 0 0 0,-1-1 0 0 0,-1 0-1 0 0,-1-1 1 0 0,0-1 0 0 0,-2 0 0 0 0,-1-1 0 0 0,0-1-1 0 0,-2 1 1 0 0,-1-1 0 0 0,-1-1 0 0 0,-1 0-1 0 0,-1 0 1 0 0,0-5-56 0 0,-3 23-17 0 0,-1 0 0 0 0,0 0 0 0 0,0 0 0 0 0,-1 0 1 0 0,0-1-1 0 0,0 1 0 0 0,0 0 0 0 0,-1 0 0 0 0,0 0 0 0 0,-1 0 0 0 0,1 0 0 0 0,-1 0 0 0 0,-1 0 0 0 0,1 0 1 0 0,-1 0-1 0 0,-1 1 0 0 0,1 0 0 0 0,-1-1 0 0 0,0 1 0 0 0,0 1 0 0 0,-1-1 0 0 0,0 1 0 0 0,0-1 0 0 0,0 1 0 0 0,0 1 1 0 0,-1-1-1 0 0,0 1 0 0 0,0 0 0 0 0,0 0 0 0 0,0 1 0 0 0,-1 0 0 0 0,0 0 0 0 0,1 0 0 0 0,-4 0 17 0 0,1 3 7 0 0,0-1 0 0 0,0 2 0 0 0,0-1 0 0 0,0 1 0 0 0,-1 1-1 0 0,1-1 1 0 0,0 2 0 0 0,1-1 0 0 0,-1 1 0 0 0,0 0 0 0 0,1 1-1 0 0,0 0 1 0 0,0 1 0 0 0,0-1 0 0 0,0 2 0 0 0,1-1 0 0 0,-1 1-1 0 0,2 0 1 0 0,-1 0 0 0 0,1 1 0 0 0,-1 0 0 0 0,2 0 0 0 0,-1 0 0 0 0,1 1-1 0 0,0 0 1 0 0,1 0 0 0 0,0 0 0 0 0,0 1 0 0 0,1-1 0 0 0,0 1-1 0 0,0 0 1 0 0,1 0 0 0 0,0 0 0 0 0,1 0 0 0 0,0 0 0 0 0,0 0-1 0 0,1 1 1 0 0,0-1 0 0 0,1 0 0 0 0,0 0 0 0 0,0 0 0 0 0,1 0 0 0 0,0 0-1 0 0,1 0 1 0 0,0 0 0 0 0,1 1-7 0 0,15 16 280 0 0,1 0 0 0 0,1-2 0 0 0,1-1 0 0 0,1-1 0 0 0,1 0 0 0 0,0-2 0 0 0,2-1 1 0 0,1-1-1 0 0,0-1 0 0 0,28 13-280 0 0,170 55 1099 0 0,-217-82-1310 0 0,8 3 158 0 0,-11-4-7754 0 0,-5-2-4627 0 0</inkml:trace>
  <inkml:trace contextRef="#ctx0" brushRef="#br0" timeOffset="-3738.116">1 596 1832 0 0,'0'0'2646'0'0,"0"0"-1276"0"0,0 0-434 0 0,0 0 302 0 0,0 0 367 0 0,0 0 142 0 0,0 0-140 0 0,0 0-285 0 0,0 0-264 0 0,0 0-201 0 0,0 0-117 0 0,14-3-78 0 0,70-19 563 0 0,-70 15-758 0 0,0 1 0 0 0,-1-2 0 0 0,1 1 0 0 0,-1-2 0 0 0,-1 0 0 0 0,0-1 0 0 0,0 0 0 0 0,-1 0 0 0 0,7-9-467 0 0,-1 3 256 0 0,68-68 1353 0 0,-86 84-1588 0 0,1 1-1 0 0,0-1 1 0 0,0 0-1 0 0,0 0 1 0 0,0 1-1 0 0,0-1 1 0 0,0 0-1 0 0,0 1 1 0 0,0-1-1 0 0,0 0 0 0 0,0 0 1 0 0,0 1-1 0 0,1-1 1 0 0,-1 0-1 0 0,0 1 1 0 0,0-1-1 0 0,0 0 1 0 0,0 0-1 0 0,0 1 1 0 0,0-1-1 0 0,1 0 1 0 0,-1 0-1 0 0,0 1 1 0 0,0-1-1 0 0,0 0 0 0 0,1 0 1 0 0,-1 0-1 0 0,0 0 1 0 0,0 1-1 0 0,1-1 1 0 0,-1 0-1 0 0,0 0 1 0 0,0 0-1 0 0,1 0 1 0 0,-1 0-1 0 0,0 0 1 0 0,0 0-1 0 0,1 1 1 0 0,-1-1-1 0 0,0 0 1 0 0,1 0-1 0 0,-1 0 0 0 0,0 0 1 0 0,0 0-1 0 0,1 0 1 0 0,-1 0-1 0 0,0-1 1 0 0,1 1-1 0 0,-1 0 1 0 0,0 0-1 0 0,0 0 1 0 0,1 0-1 0 0,-1 0 1 0 0,0 0-1 0 0,0 0 1 0 0,1-1-21 0 0,-2 13 30 0 0,30 143 507 0 0,-10-33-396 0 0,9 134 25 0 0,-37 74-102 0 0,8-318-66 0 0,1 1 0 0 0,-2-1 1 0 0,1 1-1 0 0,-2-1 0 0 0,0 0 1 0 0,0 0-1 0 0,-1 0 0 0 0,0 0 1 0 0,-1 0-1 0 0,-1-1 0 0 0,0 0 1 0 0,0 0-1 0 0,-1-1 0 0 0,0 0 0 0 0,-1 0 1 0 0,0 0-1 0 0,-1-1 0 0 0,0 0 1 0 0,-10 7 1 0 0,10-10-12 0 0,0 1-1 0 0,0-1 1 0 0,0-1 0 0 0,-1 0 0 0 0,0 0 0 0 0,0-1-1 0 0,-1 0 1 0 0,1-1 0 0 0,-1 0 0 0 0,0 0-1 0 0,1-1 1 0 0,-1-1 0 0 0,-10 1 12 0 0,18-2-2 0 0,1-1 1 0 0,-1 1-1 0 0,1 0 1 0 0,-1-1-1 0 0,1 1 1 0 0,0-1-1 0 0,-1 0 1 0 0,1 0-1 0 0,-1 0 0 0 0,1 0 1 0 0,0 0-1 0 0,0 0 1 0 0,0-1-1 0 0,0 1 1 0 0,0-1-1 0 0,0 1 0 0 0,0-1 1 0 0,0 0-1 0 0,1 0 1 0 0,-1 0-1 0 0,0 0 1 0 0,1 0-1 0 0,0 0 0 0 0,-1 0 1 0 0,1 0-1 0 0,0-1 1 0 0,0 1-1 0 0,1 0 1 0 0,-1-1-1 0 0,0 1 1 0 0,1-1-1 0 0,-1 1 0 0 0,1-1 1 0 0,0 1-1 0 0,0-1 1 0 0,0 1-1 0 0,0-1 1 0 0,0 1-1 0 0,1-1 0 0 0,-1 0 2 0 0,4-21 0 0 0,0 1-1 0 0,1 0 0 0 0,2 0 0 0 0,0 1 0 0 0,2-1 1 0 0,0 1-1 0 0,1 1 0 0 0,2 0 0 0 0,0 1 1 0 0,1 0-1 0 0,1 0 0 0 0,11-11 1 0 0,-11 10 15 0 0,0 0-1 0 0,2 1 1 0 0,0 1 0 0 0,1 0-1 0 0,1 2 1 0 0,0 0 0 0 0,1 0-1 0 0,1 2 1 0 0,19-11-15 0 0,-37 25-14 0 0,0 0-1 0 0,0 1 1 0 0,0-1 0 0 0,0 0-1 0 0,0 1 1 0 0,0-1-1 0 0,0 1 1 0 0,0 0 0 0 0,1 0-1 0 0,-1 0 1 0 0,0 0 0 0 0,0 0-1 0 0,0 0 1 0 0,0 0 0 0 0,0 1-1 0 0,0-1 1 0 0,0 1-1 0 0,0-1 1 0 0,0 1 0 0 0,0 0-1 0 0,0 0 1 0 0,0 0 0 0 0,0 0-1 0 0,0 0 1 0 0,0 1-1 0 0,-1-1 1 0 0,1 0 0 0 0,-1 1-1 0 0,1-1 1 0 0,-1 1 0 0 0,1 0 14 0 0,7 5-1053 0 0,-7-6-3442 0 0,-1-2-4416 0 0,0-2-2764 0 0</inkml:trace>
  <inkml:trace contextRef="#ctx0" brushRef="#br0" timeOffset="-2980.117">236 110 4737 0 0,'0'0'1618'0'0,"0"0"-159"0"0,0 0 249 0 0,0 0 334 0 0,0 0 77 0 0,0 0-312 0 0,0 0-551 0 0,0 0-414 0 0,0 0-129 0 0,0 0 33 0 0,0 0 53 0 0,0 0 3 0 0,7 5 2234 0 0,-58 27-1313 0 0,51-32-1646 0 0,0 0-8 0 0,0 0-18 0 0,0 0-7 0 0,0 0 9 0 0,0 0 10 0 0,4-15 256 0 0,37-51-128 0 0,-41 66-178 0 0,-1 0 0 0 0,1 0 0 0 0,-1 0 0 0 0,0 0 1 0 0,1 0-1 0 0,-1 0 0 0 0,1 0 0 0 0,-1 0 0 0 0,1 0 0 0 0,-1 0 1 0 0,1-1-1 0 0,-1 1 0 0 0,1 0 0 0 0,-1 0 0 0 0,1-1 1 0 0,-1 1-1 0 0,1 0 0 0 0,-1-1 0 0 0,1 1 0 0 0,0 0 1 0 0,-1-1-1 0 0,1 1 0 0 0,-1-1 0 0 0,1 1 0 0 0,0 0 0 0 0,-1-1 1 0 0,1 1-1 0 0,0-1 0 0 0,0 1 0 0 0,-1-1 0 0 0,1 1 1 0 0,0-1-1 0 0,0 0 0 0 0,0 1 0 0 0,0-1 0 0 0,0 1 1 0 0,0-1-1 0 0,0 1 0 0 0,0-1 0 0 0,0 1 0 0 0,0-1 0 0 0,0 0 1 0 0,0 1-1 0 0,0-1 0 0 0,0 1 0 0 0,0-1 0 0 0,1 1 1 0 0,-1-1-1 0 0,0 1 0 0 0,0-1 0 0 0,1 1 0 0 0,-1-1 1 0 0,0 1-1 0 0,1-1 0 0 0,-1 1 0 0 0,0 0 0 0 0,1-1 0 0 0,-1 1 1 0 0,1 0-1 0 0,-1-1 0 0 0,0 1 0 0 0,1 0 0 0 0,-1-1 1 0 0,1 1-1 0 0,-1 0 0 0 0,1 0 0 0 0,-1-1 0 0 0,1 1 1 0 0,0 0-14 0 0,-42 11 321 0 0,41-11-351 0 0,1 1 0 0 0,0-1 0 0 0,-1 0 1 0 0,1 0-1 0 0,-1 1 0 0 0,1-1 0 0 0,-1 1 0 0 0,1-1 1 0 0,-1 1-1 0 0,1-1 0 0 0,-1 0 0 0 0,0 1 1 0 0,1-1-1 0 0,-1 1 0 0 0,0 0 0 0 0,1-1 1 0 0,-1 1-1 0 0,0-1 0 0 0,0 1 0 0 0,1-1 1 0 0,-1 1-1 0 0,0 0 0 0 0,0-1 0 0 0,0 1 0 0 0,0 0 1 0 0,0-1-1 0 0,0 1 0 0 0,0 0 0 0 0,0-1 1 0 0,0 1-1 0 0,0-1 0 0 0,0 1 0 0 0,0 0 1 0 0,0-1-1 0 0,-1 1 0 0 0,1-1 0 0 0,0 1 1 0 0,0 0-1 0 0,-1-1 0 0 0,1 1 0 0 0,0-1 1 0 0,-1 1-1 0 0,1-1 0 0 0,-1 1 0 0 0,1-1 0 0 0,-1 1 1 0 0,1-1-1 0 0,-1 0 0 0 0,1 1 0 0 0,-1-1 1 0 0,1 0-1 0 0,-1 1 0 0 0,1-1 0 0 0,-1 0 1 0 0,1 1-1 0 0,-1-1 0 0 0,0 0 0 0 0,1 0 1 0 0,-1 0-1 0 0,0 0 30 0 0,24 1-5769 0 0,-16-1-6155 0 0</inkml:trace>
  <inkml:trace contextRef="#ctx0" brushRef="#br0" timeOffset="-1705.895">586 320 5961 0 0,'0'0'2914'0'0,"0"0"-959"0"0,0 0-208 0 0,0 0 204 0 0,0 0 95 0 0,0 0-216 0 0,0 0-472 0 0,0 0-470 0 0,0 0-307 0 0,0 0-145 0 0,0 0-58 0 0,0 0-12 0 0,0 0 5 0 0,0 0 36 0 0,0 12 425 0 0,-6 32 164 0 0,7 66-376 0 0,-1-102-612 0 0,2 0 0 0 0,-1 0 0 0 0,1 0 0 0 0,1-1 0 0 0,-1 1 0 0 0,1 0 0 0 0,1-1 0 0 0,-1 0 0 0 0,1 0-1 0 0,1 0 1 0 0,-1 0 0 0 0,1-1 0 0 0,0 0 0 0 0,1 0 0 0 0,-1 0 0 0 0,1 0 0 0 0,0-1 0 0 0,1 0 0 0 0,-1 0 0 0 0,1-1-1 0 0,0 0 1 0 0,0 0 0 0 0,0 0 0 0 0,1-1 0 0 0,-1 0 0 0 0,1-1 0 0 0,1 1-8 0 0,-1-4 38 0 0,-1 0 0 0 0,0 0 1 0 0,0-1-1 0 0,-1 0 0 0 0,1 0 0 0 0,0 0 1 0 0,-1-1-1 0 0,1 0 0 0 0,-1 0 0 0 0,0-1 1 0 0,0 0-1 0 0,0 0 0 0 0,0-1 0 0 0,-1 1 1 0 0,0-1-1 0 0,0 0 0 0 0,0 0 1 0 0,1-3-40 0 0,75-111 403 0 0,-74 107-380 0 0,0 3-1 0 0,-2-1 0 0 0,1 0 0 0 0,-1-1 0 0 0,-1 1 0 0 0,0-1 0 0 0,0 0 0 0 0,-1 0 0 0 0,0-1 0 0 0,-1 1-1 0 0,0-4-20 0 0,-2 14 24 0 0,0 1-8 0 0,0 0-14 0 0,-19 33-272 0 0,14-21 266 0 0,0 0 0 0 0,1 0 0 0 0,1 0-1 0 0,0 0 1 0 0,0 1 0 0 0,1-1-1 0 0,1 1 1 0 0,0 0 0 0 0,1 5 4 0 0,-1-12-8 0 0,0 1 0 0 0,0 0-1 0 0,1 0 1 0 0,0 0 0 0 0,1-1 0 0 0,-1 1 0 0 0,1 0 0 0 0,1 0 0 0 0,-1-1 0 0 0,1 1 0 0 0,0-1 0 0 0,1 1 0 0 0,0-1-1 0 0,0 0 1 0 0,0 0 0 0 0,0 0 0 0 0,1 0 0 0 0,0-1 0 0 0,0 1 0 0 0,1-1 0 0 0,-1 0 0 0 0,1-1 0 0 0,0 1 0 0 0,1-1-1 0 0,-1 0 1 0 0,1 0 0 0 0,0 0 0 0 0,0-1 0 0 0,0 0 0 0 0,2 1 8 0 0,0-5 7 0 0,-1 0 0 0 0,1-1 0 0 0,0 0 0 0 0,-1 0 0 0 0,0 0 0 0 0,0-1 0 0 0,1 0 0 0 0,-2 0 1 0 0,1-1-1 0 0,0 0 0 0 0,-1 0 0 0 0,0-1 0 0 0,1 0 0 0 0,-2 0 0 0 0,1 0 0 0 0,-1-1 0 0 0,0 1 0 0 0,0-1 0 0 0,0-1 0 0 0,2-3-7 0 0,11-11 36 0 0,163-200 99 0 0,-124 159-78 0 0,-49 91-170 0 0,50 155 174 0 0,-57-70 5 0 0,-3-110-87 0 0,-1 1 1 0 0,0-1-1 0 0,0 0 0 0 0,-1 0 1 0 0,1-1-1 0 0,-1 1 1 0 0,0 0-1 0 0,0-1 0 0 0,0 0 1 0 0,0 0-1 0 0,-1 0 1 0 0,1-1-1 0 0,-1 1 1 0 0,1-1-1 0 0,-1 0 0 0 0,0-1 1 0 0,0 1-1 0 0,0-1 1 0 0,0 0-1 0 0,0 0 0 0 0,0 0 1 0 0,0-1-1 0 0,0 0 1 0 0,-1 0-1 0 0,1 0 1 0 0,0 0-1 0 0,0-1 0 0 0,0 0 1 0 0,0 0-1 0 0,-1-1 21 0 0,-10 2-380 0 0,1-18-1088 0 0,46 14 994 0 0,94 30 953 0 0,-108-24-312 0 0,1 0 0 0 0,-1 0 0 0 0,1-2 0 0 0,-1 0 0 0 0,1-1-1 0 0,-1-1 1 0 0,1-1 0 0 0,-1 0 0 0 0,14-5-167 0 0,-13 2 139 0 0,-4 2-36 0 0,0 0 1 0 0,-1 0-1 0 0,0-2 0 0 0,0 1 0 0 0,0-2 0 0 0,-1 0 1 0 0,1 0-1 0 0,-2-1 0 0 0,1-1 0 0 0,-1 0 0 0 0,0 0 1 0 0,7-10-104 0 0,-8 7 61 0 0,-1-1 0 0 0,0-1 0 0 0,-1 0 0 0 0,-1 0 0 0 0,0-1 0 0 0,-1 0 0 0 0,0 0 0 0 0,-1 0 0 0 0,-1-1 1 0 0,0 1-1 0 0,-1-8-61 0 0,3-16 6 0 0,9-171-12 0 0,-36 151 14 0 0,19 61-17 0 0,0-1 0 0 0,0 0 0 0 0,1 1 0 0 0,-1-1 0 0 0,1 0 0 0 0,0 1 0 0 0,-1 0 0 0 0,1-1 0 0 0,0 1 0 0 0,0 0 0 0 0,0 0 0 0 0,0 0 0 0 0,0 0-1 0 0,0 0 1 0 0,1 0 0 0 0,-1 0 0 0 0,0 0 0 0 0,1 0 0 0 0,0 0 0 0 0,0 0 0 0 0,-1 0 0 0 0,1 0 0 0 0,0 0 0 0 0,1 0 0 0 0,-1 0 0 0 0,0 0 0 0 0,0 0 0 0 0,1 0 0 0 0,0 1 9 0 0,28 203 330 0 0,-7-93-225 0 0,-9 31-461 0 0,-18-207-4480 0 0,-1 32 2126 0 0,0 1-6590 0 0,1 21-1816 0 0</inkml:trace>
  <inkml:trace contextRef="#ctx0" brushRef="#br0" timeOffset="-1498.032">1665 250 8074 0 0,'0'0'2043'0'0,"0"0"-179"0"0,0 0 93 0 0,0 0 31 0 0,0 0-177 0 0,0 0-349 0 0,0 0-303 0 0,0 0-163 0 0,0 0-104 0 0,0 0-68 0 0,0 0-110 0 0,0 0-89 0 0,0 0-78 0 0,31 5-95 0 0,100 14-84 0 0,-54-24 102 0 0,36-35-391 0 0,-90 29-3775 0 0,-1-1-3791 0 0,-18 8-5030 0 0</inkml:trace>
  <inkml:trace contextRef="#ctx0" brushRef="#br0" timeOffset="36354.248">619 1097 0 0 0,'0'0'1362'0'0,"0"0"231"0"0,0 0-78 0 0,0 0-176 0 0,0 0-219 0 0,0 0-174 0 0,0 0-55 0 0,0 0 26 0 0,0 0 89 0 0,0 0 74 0 0,0 0-6 0 0,0 0-87 0 0,0 6 7781 0 0,0 22-7778 0 0,-50 207 587 0 0,45-194-1474 0 0,-30 352 507 0 0,45-293-580 0 0,-10-100-31 0 0,0-1 0 0 0,0 1-1 0 0,0 0 1 0 0,0 0 0 0 0,0 0-1 0 0,1 0 1 0 0,-1 0 0 0 0,0 0-1 0 0,0-1 1 0 0,0 1 0 0 0,0 0-1 0 0,1 0 1 0 0,-1 0 0 0 0,0 0-1 0 0,0 0 1 0 0,0 0 0 0 0,1 0-1 0 0,-1 0 1 0 0,0 0 0 0 0,0 0-1 0 0,1 0 1 0 0,-1 0 0 0 0,0 0-1 0 0,0 0 1 0 0,0 0 0 0 0,1 0-1 0 0,-1 0 1 0 0,0 0 0 0 0,0 0-1 0 0,0 0 1 0 0,1 0 0 0 0,-1 1-1 0 0,0-1 1 0 0,0 0 0 0 0,0 0 0 0 0,2-24-789 0 0,-7-7-1884 0 0,0 19-2583 0 0,3 6 512 0 0,0-1-7010 0 0</inkml:trace>
  <inkml:trace contextRef="#ctx0" brushRef="#br0" timeOffset="37396.136">744 1381 0 0 0,'0'0'485'0'0,"0"0"1112"0"0,0 0 242 0 0,0 0-227 0 0,0 0-365 0 0,0 0-304 0 0,0 0-152 0 0,0 0-50 0 0,0 0 38 0 0,0 0 133 0 0,0 0 165 0 0,20 15 3833 0 0,-15-13-4678 0 0,0 0 0 0 0,0-1 0 0 0,0 0 0 0 0,0 0 0 0 0,0 0 1 0 0,0 0-1 0 0,0-1 0 0 0,0 0 0 0 0,0 0 0 0 0,0 0 0 0 0,0 0 0 0 0,1-1 0 0 0,-1 0 0 0 0,0 0 1 0 0,0-1-1 0 0,-1 1 0 0 0,1-1 0 0 0,0 0 0 0 0,0 0 0 0 0,-1-1 0 0 0,0 1 0 0 0,1-1 0 0 0,1-1-232 0 0,6-4 132 0 0,0 0 0 0 0,-1-1-1 0 0,0 0 1 0 0,0 0-1 0 0,-1-1 1 0 0,0-1 0 0 0,-1 0-1 0 0,0 0 1 0 0,0 0-1 0 0,-1-1 1 0 0,-1-1-1 0 0,1-2-131 0 0,-1-1 309 0 0,-3 25 221 0 0,-1 374 1332 0 0,14-243-1807 0 0,12-84-10 0 0,-12-116 934 0 0,83-168-879 0 0,28 3-159 0 0,-99 174 86 0 0,-29 47-1866 0 0,-7 10-1936 0 0,3-2-4874 0 0,3-3-2778 0 0</inkml:trace>
  <inkml:trace contextRef="#ctx0" brushRef="#br0" timeOffset="38060.402">895 994 4465 0 0,'0'0'1808'0'0,"0"0"-275"0"0,0 0 123 0 0,0 0 170 0 0,0 0 59 0 0,0 0-147 0 0,0 0-372 0 0,0 0-303 0 0,0 0-234 0 0,0 0-162 0 0,0 0-110 0 0,0 0-99 0 0,0 0-63 0 0,-5 2-41 0 0,-14 11 645 0 0,42-7-532 0 0,1-2 0 0 0,-1-1 0 0 0,0-1 0 0 0,1-1 0 0 0,0-1-1 0 0,-1-1 1 0 0,1 0 0 0 0,5-3-467 0 0,75-3 502 0 0,8 11-148 0 0,-112-4-336 0 0,0 0 17 0 0,0 0 25 0 0,0 0 15 0 0,0 0 15 0 0,0 0 4 0 0,0 0 14 0 0,0 0 4 0 0,0 0 0 0 0,0 0-6 0 0,0 0-19 0 0,0 0-7 0 0,0 0-21 0 0,0 0 11 0 0,0 0 13 0 0,-1-6-71 0 0,-1 0 0 0 0,0 0-1 0 0,0 0 1 0 0,0 0 0 0 0,-1 0-1 0 0,0 1 1 0 0,0-1 0 0 0,0 1 0 0 0,-1 0-1 0 0,0 0 1 0 0,0 0 0 0 0,0 0-1 0 0,-1 1 1 0 0,1 0 0 0 0,-1 0-1 0 0,0 0 1 0 0,0 0 0 0 0,-1 1-12 0 0,-26-27-132 0 0,-12-10-1310 0 0,43 39 759 0 0,1 1-319 0 0,0 0-383 0 0,6 0-5448 0 0,-2 0-4543 0 0</inkml:trace>
  <inkml:trace contextRef="#ctx0" brushRef="#br0" timeOffset="38340.03">1530 1027 872 0 0,'0'0'2514'0'0,"0"0"-626"0"0,0 0-58 0 0,0 0 308 0 0,0 0 252 0 0,0 0-43 0 0,0 0-423 0 0,0 0-550 0 0,0 0-418 0 0,0 0-216 0 0,0 0-61 0 0,0 0 3 0 0,0 0 53 0 0,0 3 73 0 0,9 222 3742 0 0,-6-106-3939 0 0,-5 0 0 0 0,-15 89-611 0 0,4-31-1718 0 0,29-209-7421 0 0,-13 28 5170 0 0,6-5-8406 0 0</inkml:trace>
  <inkml:trace contextRef="#ctx0" brushRef="#br0" timeOffset="41502.9">2510 1532 0 0 0,'0'0'1476'0'0,"0"0"282"0"0,0 0 216 0 0,0 0-32 0 0,0 0-203 0 0,0 0-279 0 0,0 0-249 0 0,0 0-144 0 0,0 0-135 0 0,0 0-121 0 0,-21 4-111 0 0,-67 15-119 0 0,12 16 786 0 0,68-31-1229 0 0,0 1-1 0 0,1-1 1 0 0,-1 1-1 0 0,1 1 1 0 0,0-1-1 0 0,0 1 1 0 0,0 0-1 0 0,1 1 1 0 0,0 0-1 0 0,0 0 1 0 0,1 0-1 0 0,0 1 1 0 0,0-1-1 0 0,1 1 1 0 0,-1 0-1 0 0,2 1 1 0 0,-1-1-1 0 0,2 1 1 0 0,-1-1-1 0 0,1 1 0 0 0,0 0 1 0 0,0 1-138 0 0,1-7 34 0 0,0 1 0 0 0,0 0-1 0 0,0 0 1 0 0,1-1 0 0 0,-1 1 0 0 0,1 0-1 0 0,0 0 1 0 0,0 0 0 0 0,0 0 0 0 0,0-1 0 0 0,1 1-1 0 0,-1 0 1 0 0,1 0 0 0 0,0-1 0 0 0,0 1-1 0 0,1 0 1 0 0,-1-1 0 0 0,1 1 0 0 0,0-1 0 0 0,0 0-1 0 0,0 1 1 0 0,0-1 0 0 0,0 0 0 0 0,1 0 0 0 0,-1-1-1 0 0,1 1 1 0 0,0 0 0 0 0,0-1 0 0 0,0 0-1 0 0,0 1 1 0 0,0-1 0 0 0,1 0 0 0 0,-1-1 0 0 0,1 1-1 0 0,-1-1 1 0 0,1 1 0 0 0,0-1 0 0 0,-1 0 0 0 0,2 0-34 0 0,4-1 64 0 0,0-1 0 0 0,0 0 0 0 0,0 0 0 0 0,0 0 0 0 0,0-2 0 0 0,0 1 1 0 0,0-1-1 0 0,0 0 0 0 0,-1 0 0 0 0,1-1 0 0 0,-1-1 0 0 0,0 1 0 0 0,0-1 1 0 0,-1-1-1 0 0,0 1 0 0 0,0-1 0 0 0,0 0 0 0 0,0-1 0 0 0,-1 0 0 0 0,0 0 1 0 0,2-4-65 0 0,86-136 338 0 0,-82 128-508 0 0,26 122 387 0 0,-35-95-201 0 0,0 0 1 0 0,0 0-1 0 0,1-1 0 0 0,0 1 1 0 0,0-1-1 0 0,1 0 1 0 0,0 0-1 0 0,0 0 0 0 0,1 0 1 0 0,0-1-1 0 0,0 0 0 0 0,0 0 1 0 0,1-1-1 0 0,0 0 1 0 0,0 0-1 0 0,0-1 0 0 0,0 1 1 0 0,1-1-1 0 0,0-1 1 0 0,0 0-1 0 0,0 0 0 0 0,0 0 1 0 0,0-1-1 0 0,1-1 0 0 0,-1 1 1 0 0,1-1-1 0 0,-1 0 1 0 0,1-1-1 0 0,-1 0 0 0 0,1-1 1 0 0,-1 0-1 0 0,9-1-16 0 0,-6-4 70 0 0,-1-1 1 0 0,1 0-1 0 0,-1 0 0 0 0,-1-1 0 0 0,0 0 1 0 0,0-1-1 0 0,0 0 0 0 0,-1-1 1 0 0,1-2-71 0 0,12-12 125 0 0,2-3-31 0 0,-1-1 1 0 0,-1-1-1 0 0,-2-1 1 0 0,-1-1-1 0 0,-1 0 1 0 0,-2-1-1 0 0,1-6-94 0 0,-3 1 31 0 0,-1-1 1 0 0,-3-1-1 0 0,0 0 1 0 0,-3 0-1 0 0,-1 0 1 0 0,-2-1-1 0 0,-2-22-31 0 0,-1 51 11 0 0,0 0 0 0 0,0 1-1 0 0,-1-1 1 0 0,0 0 0 0 0,-1 1 0 0 0,0-1-1 0 0,0 1 1 0 0,-2 0 0 0 0,1 0 0 0 0,-1 0-1 0 0,0 0 1 0 0,-1 0 0 0 0,0 1 0 0 0,-1 0-1 0 0,0 0 1 0 0,-6-7-11 0 0,11 16 5 0 0,1 0 0 0 0,-1-1 0 0 0,1 1 0 0 0,-1 0-1 0 0,1-1 1 0 0,-1 1 0 0 0,1 0 0 0 0,-1 0 0 0 0,0-1 0 0 0,1 1-1 0 0,-1 0 1 0 0,1 0 0 0 0,-1 0 0 0 0,1 0 0 0 0,-1 0 0 0 0,0 0 0 0 0,1 0-1 0 0,-1 0 1 0 0,1 0 0 0 0,-1 0 0 0 0,0 0 0 0 0,1 0 0 0 0,-1 1 0 0 0,1-1-1 0 0,-1 0 1 0 0,1 0 0 0 0,-1 1 0 0 0,0-1 0 0 0,1 0 0 0 0,0 1 0 0 0,-1-1-1 0 0,1 0 1 0 0,-1 1 0 0 0,1-1 0 0 0,-1 1 0 0 0,1-1 0 0 0,0 1 0 0 0,-1-1-1 0 0,1 1 1 0 0,0-1 0 0 0,-1 1 0 0 0,1-1 0 0 0,0 1 0 0 0,0-1-1 0 0,-1 1 1 0 0,1-1 0 0 0,0 1 0 0 0,0 0 0 0 0,0-1 0 0 0,0 1 0 0 0,0-1-1 0 0,0 1 1 0 0,0 0 0 0 0,0-1-5 0 0,-10 41-36 0 0,10-39 62 0 0,-5 51 115 0 0,3 1 0 0 0,3-1 0 0 0,1 0-1 0 0,3 0 1 0 0,2-1 0 0 0,3 1 0 0 0,2-1 0 0 0,5 10-141 0 0,-14-51 13 0 0,71 226 190 0 0,-53-179-307 0 0,-9-94-1879 0 0,-6-14-1344 0 0,-6 16-3361 0 0,0 23 1949 0 0,0-1-5443 0 0</inkml:trace>
  <inkml:trace contextRef="#ctx0" brushRef="#br0" timeOffset="41975.863">2843 1270 4849 0 0,'0'0'3050'0'0,"0"0"-1548"0"0,0 0-398 0 0,0 0 267 0 0,0 0 340 0 0,0 0 121 0 0,0 0-194 0 0,0 0-320 0 0,0 0-274 0 0,0 0-200 0 0,0 0-132 0 0,31 6-82 0 0,98 16-54 0 0,53-17 989 0 0,31-9-2130 0 0,-168 1-3257 0 0,-1 0-3562 0 0,-29 2-4503 0 0</inkml:trace>
  <inkml:trace contextRef="#ctx0" brushRef="#br0" timeOffset="42391.85">4292 1031 7050 0 0,'0'0'1765'0'0,"0"0"-120"0"0,0 0 72 0 0,0 0 185 0 0,0 0 58 0 0,0 0-165 0 0,0 0-356 0 0,0 0-377 0 0,0 0-279 0 0,0 0-187 0 0,0 0-112 0 0,0 0-52 0 0,0 0-36 0 0,-4 11 877 0 0,15 49-307 0 0,-3 1 0 0 0,-3 0 0 0 0,-3 0 0 0 0,-4 61-966 0 0,0-20 250 0 0,2 186-21 0 0,-20-208-282 0 0,36-131-4896 0 0,-8 35 2595 0 0,0 0-4660 0 0,-5 4-4994 0 0</inkml:trace>
  <inkml:trace contextRef="#ctx0" brushRef="#br0" timeOffset="43015.44">4789 1458 0 0 0,'0'0'2919'0'0,"0"0"-1156"0"0,0 0-216 0 0,0 0 320 0 0,0 0 249 0 0,0 0-60 0 0,0 0-398 0 0,0 0-442 0 0,0 0-316 0 0,0 0-172 0 0,0 0-102 0 0,0 0-54 0 0,-1-4-37 0 0,-4-14-65 0 0,3 16-346 0 0,0 0-1 0 0,1 1 0 0 0,-1-1 0 0 0,0 1 0 0 0,0-1 0 0 0,0 1 0 0 0,0 0 0 0 0,-1 0 1 0 0,1 0-1 0 0,0 0 0 0 0,0 0 0 0 0,-1 1 0 0 0,1-1 0 0 0,0 0 0 0 0,-1 1 0 0 0,1 0 1 0 0,0 0-1 0 0,-1 0 0 0 0,1 0 0 0 0,-1 0 0 0 0,1 0 0 0 0,0 0 0 0 0,-1 1 0 0 0,1-1 1 0 0,-2 1-124 0 0,-7 0 237 0 0,1-1-57 0 0,1 1 1 0 0,-1 0 0 0 0,1 1-1 0 0,0 0 1 0 0,-1 0-1 0 0,1 1 1 0 0,0 0 0 0 0,1 1-1 0 0,-1 0 1 0 0,1 0-1 0 0,-1 1 1 0 0,1 0-181 0 0,7-2 27 0 0,0 0 0 0 0,0 0 0 0 0,0 0 1 0 0,0 0-1 0 0,1 1 0 0 0,-1-1 0 0 0,1 0 0 0 0,0 0 0 0 0,0 0 0 0 0,0 0 1 0 0,1 1-1 0 0,-1-1 0 0 0,1 0 0 0 0,-1 0 0 0 0,1 0 0 0 0,0 0 1 0 0,0 0-1 0 0,0 0 0 0 0,1 0 0 0 0,-1-1 0 0 0,1 1 0 0 0,0 0 0 0 0,0-1 1 0 0,-1 1-1 0 0,3 1-27 0 0,80 77 178 0 0,-77-75-138 0 0,0 0 0 0 0,-1 1 0 0 0,0 0 0 0 0,-1 0 0 0 0,1 0 0 0 0,-1 1 0 0 0,-1 0 0 0 0,1 0-1 0 0,-2 0 1 0 0,1 1 0 0 0,-1-1 0 0 0,1 5-40 0 0,-3-8 56 0 0,0 1 0 0 0,0-1-1 0 0,0 0 1 0 0,-1 0 0 0 0,0 1 0 0 0,-1-1 0 0 0,1 0-1 0 0,-1 0 1 0 0,0 1 0 0 0,0-1 0 0 0,0 0-1 0 0,-1 0 1 0 0,0 0 0 0 0,0 0 0 0 0,0-1 0 0 0,0 1-1 0 0,-1 0 1 0 0,0-1 0 0 0,0 0 0 0 0,0 0-1 0 0,0 1 1 0 0,-1-2 0 0 0,0 1 0 0 0,0 0 0 0 0,0-1-1 0 0,0 0 1 0 0,0 0 0 0 0,-2 1-56 0 0,-1-1 23 0 0,0 1 0 0 0,0-2 0 0 0,-1 1 0 0 0,1-1 1 0 0,-1 0-1 0 0,0 0 0 0 0,1-1 0 0 0,-1 0 0 0 0,0-1 0 0 0,0 1 0 0 0,0-2 1 0 0,1 1-1 0 0,-1-1 0 0 0,-2 0-23 0 0,-47-32-261 0 0,47 26-376 0 0,-7-6-96 0 0,13 7-3596 0 0,3-2-3874 0 0,1 5-3968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4 8162 0 0,'0'0'1164'0'0,"0"0"-437"0"0,0 0-236 0 0,0 0 51 0 0,0 0 199 0 0,0 0 207 0 0,0 0 77 0 0,0 0-58 0 0,0 0-152 0 0,0 0-176 0 0,0 0-166 0 0,0 0-86 0 0,0 0-26 0 0,3 0-1 0 0,10-3 26 0 0,-10 3 2 0 0,-3 0-27 0 0,0 0-42 0 0,0 0 0 0 0,0 0-20 0 0,-11 11 549 0 0,-56 43 253 0 0,97-64-731 0 0,65-44 293 0 0,-137 74 665 0 0,41-19-1441 0 0,0-1-8301 0 0,1 0-2746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8:21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 0 0 0,'0'0'524'0'0,"0"0"1100"0"0,0 0 376 0 0,0 0-13 0 0,0 0-107 0 0,0 0-157 0 0,0 0-191 0 0,0 0-206 0 0,0 0-183 0 0,10-4 3594 0 0,-21 39-1070 0 0,-23 20-2582 0 0,22-38-565 0 0,-3 9-217 0 0,2 1 0 0 0,1 1 0 0 0,1 1 1 0 0,1-1-1 0 0,1 1 0 0 0,2 1 0 0 0,-2 19-303 0 0,3-19 158 0 0,-1 10 48 0 0,2 1 0 0 0,2 0 0 0 0,2 0 0 0 0,2 1 0 0 0,1 3-206 0 0,0-23 93 0 0,1 0 0 0 0,1 0 0 0 0,2 0 0 0 0,-1-1 0 0 0,2 0 0 0 0,1 0 0 0 0,1 0 0 0 0,1-1 1 0 0,0-1-1 0 0,7 9-93 0 0,-5-13 162 0 0,1 0 0 0 0,0-1 1 0 0,2-1-1 0 0,0 0 0 0 0,0-1 0 0 0,1-1 1 0 0,13 8-163 0 0,-26-17 32 0 0,28 17 504 0 0,-31-19-719 0 0,0 0-67 0 0,0 0-116 0 0,-3 3-1475 0 0,2-2-4270 0 0,1 2-6277 0 0</inkml:trace>
  <inkml:trace contextRef="#ctx0" brushRef="#br0" timeOffset="-1513.188">600 60 1360 0 0,'0'0'2025'0'0,"0"0"-214"0"0,0 0-143 0 0,0 0-17 0 0,0 0 170 0 0,0 0 58 0 0,0 0-170 0 0,0 0-251 0 0,0 0-338 0 0,0 0-294 0 0,0 0-139 0 0,1-9-39 0 0,2-41 1345 0 0,0 50 6136 0 0,-3 3-8816 0 0,0-2 712 0 0,0-1-10 0 0,0 15 26 0 0,7 229 210 0 0,1-157-236 0 0,-2 5 23 0 0,-4 0 1 0 0,-10 81-39 0 0,1-26 16 0 0,14-129-41 0 0,-7-18 37 0 0,0 0-7 0 0,0 0-16 0 0,0 0 1 0 0,0 0 0 0 0,0 0 22 0 0,0 0 10 0 0,0 0 0 0 0,0 0 17 0 0,0 0-10 0 0,0 0-1 0 0,0 0-14 0 0,0 0-16 0 0,0 0 28 0 0,0 0-8 0 0,0 0 18 0 0,0 0 6 0 0,0 0-20 0 0,0 0 0 0 0,0 0-4 0 0,0 0 8 0 0,0 0 14 0 0,0 0 13 0 0,0-22 238 0 0,0 7-313 0 0,-1 4 15 0 0,1 0 0 0 0,0-1 0 0 0,0 1-1 0 0,1 0 1 0 0,0 0 0 0 0,1 0 0 0 0,1 0 0 0 0,0 0 0 0 0,0 0 0 0 0,1 1-1 0 0,0-1 1 0 0,1 1 0 0 0,1-1 7 0 0,3-3-9 0 0,1 0 0 0 0,0 1 0 0 0,1 1 0 0 0,0 0 0 0 0,1 0 0 0 0,0 1 0 0 0,1 1 0 0 0,11-8 9 0 0,-15 13-10 0 0,0-1 0 0 0,0 2 0 0 0,0-1 0 0 0,1 1 0 0 0,0 1 0 0 0,0 0 0 0 0,0 0 0 0 0,0 1 0 0 0,1 0 0 0 0,-1 1 0 0 0,1 0 0 0 0,-1 0 0 0 0,2 1 10 0 0,-8 1-1 0 0,-1 0 0 0 0,1 1 1 0 0,-1-1-1 0 0,0 0 1 0 0,0 1-1 0 0,1 0 1 0 0,-1 0-1 0 0,0 0 1 0 0,-1 0-1 0 0,1 0 1 0 0,0 1-1 0 0,-1-1 1 0 0,1 1-1 0 0,-1-1 0 0 0,1 1 1 0 0,-1 0-1 0 0,0 0 1 0 0,-1 0-1 0 0,1 0 1 0 0,0 1-1 0 0,-1-1 1 0 0,0 0-1 0 0,0 1 1 0 0,0-1-1 0 0,1 3 1 0 0,6 12 0 0 0,-3-9 3 0 0,-1 0-1 0 0,0 0 1 0 0,0 0-1 0 0,-1 1 1 0 0,0-1-1 0 0,-1 1 1 0 0,0 0-1 0 0,0 0 1 0 0,-1 0 0 0 0,0 3-3 0 0,-3 64 65 0 0,-52-5 50 0 0,23-40-87 0 0,-64 26 62 0 0,86-56-83 0 0,-1-1 0 0 0,0 1 0 0 0,0-2-1 0 0,0 1 1 0 0,0-1 0 0 0,0-1 0 0 0,0 0 0 0 0,1 0-1 0 0,-1-1 1 0 0,0 0 0 0 0,0-1-7 0 0,-123-45 40 0 0,110 22-32 0 0,2-28-211 0 0,19 42-570 0 0,0-32-32 0 0,7 32-3463 0 0,4 2-4436 0 0,-4 7-3355 0 0</inkml:trace>
  <inkml:trace contextRef="#ctx0" brushRef="#br0" timeOffset="-833.556">1198 163 0 0 0,'0'0'1014'0'0,"0"0"487"0"0,0 0 184 0 0,0 0-48 0 0,0 0-168 0 0,0 0-244 0 0,0 0-159 0 0,0 0-95 0 0,0 0 53 0 0,0 0 120 0 0,-4-11 116 0 0,-12-33 46 0 0,12 33-70 0 0,4 11-134 0 0,0 0-118 0 0,0 0-81 0 0,0 0-75 0 0,0 0-64 0 0,0 0-80 0 0,0 0-96 0 0,8 15 1513 0 0,65 34-753 0 0,-54-39-1209 0 0,-1 1 1 0 0,-1 2-1 0 0,0-1 1 0 0,0 2 0 0 0,-1 0-1 0 0,-1 1 1 0 0,-1 1-1 0 0,6 7-139 0 0,-10-9 33 0 0,0 0-1 0 0,-1 1 1 0 0,-1 0-1 0 0,0 1 1 0 0,-1 0-1 0 0,0 0 1 0 0,-2 1-1 0 0,0-1 0 0 0,0 1 1 0 0,-2 0-1 0 0,0 1 1 0 0,0 11-33 0 0,-2-7 39 0 0,-1 0 1 0 0,0-1-1 0 0,-2 1 1 0 0,0 0-1 0 0,-2-1 1 0 0,0 1-1 0 0,-1-1 1 0 0,-2 1-40 0 0,-5 13 18 0 0,-2-1 0 0 0,-1-1 1 0 0,-2 0-1 0 0,-1-1 0 0 0,-2-1 0 0 0,-21 25-18 0 0,38-51-134 0 0,-1 0 0 0 0,0 0 0 0 0,0 0 0 0 0,0-1 0 0 0,-1 0 0 0 0,0 0 0 0 0,1 0 0 0 0,-2 0 0 0 0,1-1 0 0 0,0 0 0 0 0,-1 0-1 0 0,1 0 1 0 0,-1-1 0 0 0,0 1 0 0 0,0-1 0 0 0,0-1 0 0 0,-6 2 134 0 0,-17-1-2511 0 0,14-1-633 0 0,0-1-4968 0 0,4 0-3565 0 0</inkml:trace>
  <inkml:trace contextRef="#ctx0" brushRef="#br0" timeOffset="3483.115">2737 903 14195 0 0,'0'0'1738'0'0,"0"0"-497"0"0,0 0-170 0 0,0 0 144 0 0,0 0 160 0 0,0 0-9 0 0,0 0-203 0 0,0 0-318 0 0,0 0-293 0 0,0 0-177 0 0,0 0-91 0 0,0 0-53 0 0,0 0-7 0 0,1 4 57 0 0,3 231 2137 0 0,-19-184-2414 0 0,14-58-4075 0 0,4-44-2756 0 0,1 29 481 0 0,-2 7-3332 0 0</inkml:trace>
  <inkml:trace contextRef="#ctx0" brushRef="#br0" timeOffset="3781.707">2791 531 9882 0 0,'0'0'4318'0'0,"0"0"-1768"0"0,0 0-965 0 0,0 0-360 0 0,0 0-151 0 0,0 0-115 0 0,0 0-130 0 0,0 0-179 0 0,0 0-222 0 0,0 0-231 0 0,0 0-173 0 0,0 0-123 0 0,-3-2-67 0 0,-7 4-305 0 0,18 24 452 0 0,8 8-1572 0 0,-2-10-3593 0 0,-10-16-5934 0 0</inkml:trace>
  <inkml:trace contextRef="#ctx0" brushRef="#br0" timeOffset="4284.564">2885 1146 11514 0 0,'0'0'1259'0'0,"0"0"-710"0"0,0 0-184 0 0,0 0 287 0 0,0 0 352 0 0,0 0 197 0 0,0 0-55 0 0,0 0-223 0 0,0 0-248 0 0,0 0-125 0 0,0 0-6 0 0,0 0 46 0 0,0 0 40 0 0,-4 10 1090 0 0,28-53-178 0 0,113-155-1145 0 0,-126 182-359 0 0,-12 17-47 0 0,1-1-1 0 0,0 0 1 0 0,0 1-1 0 0,0-1 1 0 0,1 0-1 0 0,-1 0 1 0 0,0 1-1 0 0,0-1 1 0 0,0 0-1 0 0,0 1 1 0 0,0-1-1 0 0,0 0 1 0 0,0 0-1 0 0,0 1 1 0 0,1-1-1 0 0,-1 0 1 0 0,0 0-1 0 0,0 1 1 0 0,0-1-1 0 0,0 0 1 0 0,1 0-1 0 0,-1 0 1 0 0,0 1-1 0 0,0-1 1 0 0,1 0-1 0 0,-1 0 1 0 0,0 0-1 0 0,0 0 1 0 0,1 0-1 0 0,-1 0 1 0 0,0 1-1 0 0,1-1 1 0 0,-1 0-1 0 0,0 0 1 0 0,0 0-1 0 0,1 0 1 0 0,-1 0-1 0 0,0 0 1 0 0,1 0-1 0 0,-1 0 1 0 0,0 0-1 0 0,0 0 1 0 0,1 0-1 0 0,-1 0 1 0 0,0 0-1 0 0,1-1 1 0 0,-1 1-1 0 0,0 0 1 0 0,0 0-1 0 0,1 0 1 0 0,-1 0-1 0 0,0 0 1 0 0,0-1 9 0 0,4 12 36 0 0,0-1 1 0 0,1 0-1 0 0,0 0 1 0 0,0-1-1 0 0,1 0 1 0 0,0 0-1 0 0,1 0 0 0 0,0 0 1 0 0,0-1-1 0 0,1 0 1 0 0,0-1-1 0 0,0 0 0 0 0,1 0 1 0 0,0-1-1 0 0,0 0 1 0 0,2 1-37 0 0,-9-6 103 0 0,1 0-1 0 0,-1-1 1 0 0,1 1 0 0 0,0 0 0 0 0,-1-1 0 0 0,1 1 0 0 0,0-1 0 0 0,0 0 0 0 0,0 0-1 0 0,-1 0 1 0 0,1 0 0 0 0,0 0 0 0 0,0-1 0 0 0,-1 1 0 0 0,1-1 0 0 0,0 0-1 0 0,-1 0 1 0 0,1 0 0 0 0,-1 0 0 0 0,1 0 0 0 0,-1-1 0 0 0,1 1 0 0 0,0-2-103 0 0,51-114 1409 0 0,-43 66-1312 0 0,-9 28-4337 0 0,-1 23-3629 0 0,1 0-4120 0 0</inkml:trace>
  <inkml:trace contextRef="#ctx0" brushRef="#br0" timeOffset="4885.423">3715 892 14531 0 0,'0'0'1822'0'0,"0"0"-377"0"0,0 0-144 0 0,0 0-33 0 0,0 0-81 0 0,0 0-145 0 0,0 0-150 0 0,0 0-143 0 0,0 0-174 0 0,0 0-158 0 0,0 0-137 0 0,0 0-97 0 0,-13 0-63 0 0,-40 2-48 0 0,5 30 40 0 0,40-24-120 0 0,0 0 0 0 0,0 1 0 0 0,1 0 0 0 0,0 1 1 0 0,1 0-1 0 0,0 0 0 0 0,1 0 0 0 0,0 1 0 0 0,0-1 0 0 0,1 1 0 0 0,1 0 0 0 0,0 1 0 0 0,0-1 0 0 0,1 0 0 0 0,0 1 0 0 0,1-1 0 0 0,1 1 0 0 0,0 0 1 0 0,0 2 7 0 0,1-11-6 0 0,0 0 0 0 0,0 0 0 0 0,0 0 0 0 0,0 0 1 0 0,0 0-1 0 0,1 0 0 0 0,-1 0 0 0 0,1 0 1 0 0,0 0-1 0 0,0-1 0 0 0,0 1 0 0 0,0-1 0 0 0,0 1 1 0 0,0-1-1 0 0,1 0 0 0 0,-1 0 0 0 0,1 0 1 0 0,0 0-1 0 0,-1-1 0 0 0,1 1 0 0 0,0-1 0 0 0,0 1 1 0 0,0-1-1 0 0,0 0 0 0 0,0 0 0 0 0,0-1 1 0 0,3 1 5 0 0,88 5 96 0 0,-79-9-35 0 0,0-1 0 0 0,1 0 0 0 0,-2-1 0 0 0,1-1 1 0 0,-1 0-1 0 0,0-1 0 0 0,0 0 0 0 0,0-1 1 0 0,-1-1-1 0 0,-1 0 0 0 0,1-1 0 0 0,-2 0 0 0 0,1-1 1 0 0,-1 0-1 0 0,-1-1 0 0 0,0 0 0 0 0,4-8-61 0 0,8-12 126 0 0,-2-1 0 0 0,-1-1-1 0 0,-1-1 1 0 0,-2 0 0 0 0,-2-2 0 0 0,5-18-126 0 0,-10 27 4 0 0,-2 0 0 0 0,-1-1 1 0 0,-1 1-1 0 0,-2-1 0 0 0,-1 0 1 0 0,-1 0-1 0 0,-1 0 0 0 0,-3-21-4 0 0,1 39-7 0 0,0 1 0 0 0,-1 0 0 0 0,0 0 0 0 0,-1 0 0 0 0,0 1 0 0 0,0-1 0 0 0,-1 1 0 0 0,0 0 0 0 0,-1 0 0 0 0,0 1 0 0 0,0 0 0 0 0,-1 0 0 0 0,0 0 0 0 0,-6-5 7 0 0,9 10-11 0 0,0 0 0 0 0,0 0 0 0 0,0 0 0 0 0,0 0 0 0 0,0 0 0 0 0,0 1-1 0 0,-1 0 1 0 0,0 0 0 0 0,1 0 0 0 0,-1 1 0 0 0,0-1 0 0 0,0 1 0 0 0,1 0 0 0 0,-1 1-1 0 0,0-1 1 0 0,0 1 0 0 0,0 0 0 0 0,0 0 0 0 0,0 0 0 0 0,0 1 0 0 0,0 0 0 0 0,0 0-1 0 0,0 0 1 0 0,1 1 0 0 0,-1-1 0 0 0,0 1 0 0 0,1 0 0 0 0,-1 0 0 0 0,1 1 0 0 0,0 0-1 0 0,-2 1 12 0 0,-3 3 1 0 0,-1 0-1 0 0,2 2 0 0 0,-1-1 0 0 0,1 1 0 0 0,1 0 0 0 0,0 0 0 0 0,0 1 0 0 0,1 0 0 0 0,0 0 0 0 0,0 1 1 0 0,1-1-1 0 0,1 1 0 0 0,0 1 0 0 0,0-1 0 0 0,1 0 0 0 0,1 1 0 0 0,0 0 0 0 0,0-1 0 0 0,1 1 0 0 0,1 0 1 0 0,0 2-1 0 0,0 8 19 0 0,2-1 0 0 0,0 1 0 0 0,1-1 0 0 0,1 0 0 0 0,1 0 0 0 0,1 0 0 0 0,1 0 0 0 0,1-1 0 0 0,0-1 0 0 0,2 1 1 0 0,4 5-20 0 0,7 12 209 0 0,2-2 0 0 0,2 0 1 0 0,0-2-1 0 0,3 0 0 0 0,1-2 1 0 0,1-2-1 0 0,1 0 1 0 0,9 4-210 0 0,67 41 429 0 0,-94-61-713 0 0,-28-12-3340 0 0,6-4-2739 0 0,6 2 1589 0 0,-2-2-7950 0 0</inkml:trace>
  <inkml:trace contextRef="#ctx0" brushRef="#br0" timeOffset="2501.361">1736 299 1088 0 0,'0'0'1633'0'0,"0"0"-113"0"0,0 0-85 0 0,0 0 13 0 0,0 0 71 0 0,0 0-44 0 0,0 0-203 0 0,0 0-306 0 0,0 0-315 0 0,0 0-91 0 0,0 0 103 0 0,5 1 193 0 0,153 11 4455 0 0,-124-11-4899 0 0,0-2 0 0 0,0-2 0 0 0,0 0 0 0 0,-1-3 0 0 0,1 0 0 0 0,5-4-412 0 0,-32 8 51 0 0,16-3 64 0 0,0-1-1 0 0,0-1 1 0 0,0-1 0 0 0,-1-1-1 0 0,0-1 1 0 0,-1-1 0 0 0,0-1-1 0 0,-1-1 1 0 0,0 0 0 0 0,-1-2-1 0 0,-1 0 1 0 0,5-5-115 0 0,-23 19 29 0 0,1 0 0 0 0,0 0 0 0 0,0 0 1 0 0,0 0-1 0 0,0 0 0 0 0,-1 0 0 0 0,1 0 0 0 0,-1 0 0 0 0,1 0 1 0 0,0 0-1 0 0,-1 0 0 0 0,0 0 0 0 0,1 0 0 0 0,-1 0 0 0 0,0-1 0 0 0,1 1 1 0 0,-1 0-1 0 0,0 0 0 0 0,0 0 0 0 0,0-1 0 0 0,0 1 0 0 0,0 0 1 0 0,-1 0-1 0 0,1-1 0 0 0,0 1 0 0 0,0 0 0 0 0,-1 0 0 0 0,1 0 1 0 0,-1 0-1 0 0,1 0 0 0 0,-1 0 0 0 0,1 0 0 0 0,-1-1 0 0 0,0 1 1 0 0,1 1-1 0 0,-1-1 0 0 0,0 0 0 0 0,0 0 0 0 0,0 0 0 0 0,0 0 1 0 0,0 1-1 0 0,0-1 0 0 0,0 0 0 0 0,0 1 0 0 0,0-1 0 0 0,0 1 1 0 0,0-1-1 0 0,0 1 0 0 0,0-1 0 0 0,-1 1 0 0 0,1 0 0 0 0,0 0 1 0 0,0-1-1 0 0,0 1 0 0 0,-1 0 0 0 0,1 0 0 0 0,0 0 0 0 0,0 0 1 0 0,0 1-1 0 0,-1-1 0 0 0,1 0-29 0 0,-3 1 1 0 0,0-1 0 0 0,0 1-1 0 0,0 0 1 0 0,0 0 0 0 0,0 1 0 0 0,0-1 0 0 0,1 1-1 0 0,-1 0 1 0 0,1-1 0 0 0,-1 2 0 0 0,1-1 0 0 0,-1 0 0 0 0,1 1-1 0 0,0 0 1 0 0,0-1 0 0 0,1 1 0 0 0,-1 0 0 0 0,0 0-1 0 0,1 1 1 0 0,0-1 0 0 0,0 1 0 0 0,0-1 0 0 0,0 1 0 0 0,0-1-1 0 0,1 1 1 0 0,0 0-1 0 0,-31 107 20 0 0,32-109-20 0 0,-66 553 251 0 0,47-479-115 0 0,-4-1-1 0 0,-4-1 1 0 0,-2-1-136 0 0,-25 66 202 0 0,54-138-205 0 0,-1-1-1 0 0,1 1 1 0 0,0-1 0 0 0,-1 1-1 0 0,1-1 1 0 0,-1 0-1 0 0,1 1 1 0 0,0-1-1 0 0,-1 0 1 0 0,1 1-1 0 0,-1-1 1 0 0,1 0-1 0 0,-1 0 1 0 0,1 0-1 0 0,-1 1 1 0 0,1-1-1 0 0,-1 0 1 0 0,1 0-1 0 0,-1 0 1 0 0,1 0 0 0 0,-1 0-1 0 0,1 0 1 0 0,-1 0-1 0 0,1 0 1 0 0,-1 0-1 0 0,1 0 1 0 0,-1 0-1 0 0,0 0 1 0 0,1 0-1 0 0,-1 0 1 0 0,1-1-1 0 0,-1 1 1 0 0,1 0-1 0 0,-1 0 1 0 0,1-1-1 0 0,0 1 1 0 0,-1 0 0 0 0,1 0-1 0 0,-1-1 1 0 0,1 1-1 0 0,0-1 1 0 0,-1 1-1 0 0,1 0 1 0 0,0-1-1 0 0,-1 1 1 0 0,1-1-1 0 0,0 1 1 0 0,-1-1-1 0 0,1 1 1 0 0,0-1-1 0 0,0 1 1 0 0,0-1-1 0 0,0 1 1 0 0,-1-1 0 0 0,1 1-1 0 0,0-1 1 0 0,0 1-1 0 0,0-1 1 0 0,0 1-1 0 0,0-1 1 0 0,0 1-1 0 0,0-1 1 0 0,0 1-1 0 0,1-1 1 0 0,-1 1-1 0 0,0-1 1 0 0,0 0 3 0 0,-6-12-341 0 0,-34-65-3167 0 0,28 53-240 0 0,1 0-3334 0 0,6 12-4335 0 0</inkml:trace>
  <inkml:trace contextRef="#ctx0" brushRef="#br0" timeOffset="3198.513">1738 763 5081 0 0,'0'0'2803'0'0,"0"0"-788"0"0,0 0-584 0 0,0 0-205 0 0,0 0 50 0 0,0 0 38 0 0,0 0-147 0 0,0 0-152 0 0,0 0-70 0 0,0 0 25 0 0,0 0 50 0 0,0 0-57 0 0,0 0-106 0 0,22 3-100 0 0,75 9-84 0 0,118-14 1501 0 0,-162-4-1919 0 0,-44 6-218 0 0,31-3 71 0 0,0-1 0 0 0,-1-1-1 0 0,1-3 1 0 0,-1-1 0 0 0,0-2 0 0 0,6-4-108 0 0,-45 16 24 0 0,0-1 1 0 0,0 0 0 0 0,0 1 0 0 0,0-1 0 0 0,0 1 0 0 0,0-1-1 0 0,0 0 1 0 0,0 1 0 0 0,0-1 0 0 0,0 0 0 0 0,1 1-1 0 0,-1-1 1 0 0,0 1 0 0 0,0-1 0 0 0,0 0 0 0 0,0 1 0 0 0,1-1-1 0 0,-1 0 1 0 0,0 1 0 0 0,0-1 0 0 0,1 0 0 0 0,-1 0-1 0 0,0 1 1 0 0,1-1 0 0 0,-1 0 0 0 0,0 0 0 0 0,1 1 0 0 0,-1-1-1 0 0,0 0 1 0 0,1 0 0 0 0,-1 0 0 0 0,1 0 0 0 0,-1 0-1 0 0,0 0 1 0 0,1 1 0 0 0,-1-1 0 0 0,1 0 0 0 0,-1 0 0 0 0,0 0-1 0 0,1 0 1 0 0,-1 0 0 0 0,0 0 0 0 0,1-1 0 0 0,-1 1-1 0 0,1 0 1 0 0,-1 0 0 0 0,0 0 0 0 0,1 0 0 0 0,-1 0 0 0 0,0-1-1 0 0,1 1 1 0 0,-1 0 0 0 0,0 0 0 0 0,1 0 0 0 0,-1-1-1 0 0,0 1 1 0 0,1 0 0 0 0,-1-1 0 0 0,0 1 0 0 0,0 0 0 0 0,1 0-1 0 0,-1-1 1 0 0,0 1 0 0 0,0-1 0 0 0,0 1 0 0 0,1 0-1 0 0,-1-1-24 0 0,2 24 167 0 0,4 6-40 0 0,-1 1 0 0 0,-2-1-1 0 0,-1 1 1 0 0,-1 0 0 0 0,-2 13-127 0 0,1-11 61 0 0,0-31-85 0 0,0-1 19 0 0,0 0-2 0 0,0 0 33 0 0,0 0-32 0 0,0 0-12 0 0,0 0-14 0 0,0 0-16 0 0,-1-9-2327 0 0,-3 4-2201 0 0,3 4 1860 0 0,0 1-7819 0 0</inkml:trace>
  <inkml:trace contextRef="#ctx0" brushRef="#br0" timeOffset="7819.864">5151 664 0 0 0,'0'0'161'0'0,"0"0"588"0"0,0 0 456 0 0,0 0 290 0 0,0 0 104 0 0,0 0-99 0 0,0 0-258 0 0,0 0-219 0 0,0 0-162 0 0,0 0-91 0 0,6-7-42 0 0,22-20-16 0 0,-21 23 8493 0 0,-13 20-8409 0 0,-5 5-585 0 0,0-1 0 0 0,-1 0-1 0 0,-2-1 1 0 0,0 0 0 0 0,0-1-1 0 0,-2-1 1 0 0,0 0 0 0 0,-1-1 0 0 0,-7 4-211 0 0,-50 53 158 0 0,-33 42-48 0 0,54-49-121 0 0,44-58-1989 0 0,9-18-10057 0 0,0 10 11651 0 0,0-1-9331 0 0</inkml:trace>
  <inkml:trace contextRef="#ctx0" brushRef="#br0" timeOffset="8653.83">4753 627 0 0 0,'0'0'1099'0'0,"0"0"643"0"0,0 0 243 0 0,0 0-44 0 0,0 0-224 0 0,0 0-250 0 0,0 0-165 0 0,0 0-82 0 0,0 0-33 0 0,0 0-73 0 0,-7 0 4130 0 0,163 125-1100 0 0,-24 47-2902 0 0,-72-65-771 0 0,-40-65-307 0 0,-8-35-112 0 0,-11-7-57 0 0,-1 0-1 0 0,0 0 13 0 0,0 0 6 0 0,0 0-6 0 0,0 0-14 0 0,0 0-6 0 0,0 0 2 0 0,0 0-2 0 0,0 0 4 0 0,0 0 1 0 0,0 0-3 0 0,0 0-12 0 0,0 0-10 0 0,0 0-19 0 0,0 0-27 0 0,0 0-3 0 0,0 0-40 0 0,0 0-57 0 0,0 0-79 0 0,0 0-140 0 0,0-9-3460 0 0,0 4-4364 0 0,0 4-3291 0 0</inkml:trace>
  <inkml:trace contextRef="#ctx0" brushRef="#br0" timeOffset="10475.106">5580 329 3817 0 0,'0'0'2060'0'0,"0"0"-254"0"0,0 0-120 0 0,0 0-13 0 0,0 0-7 0 0,0 0-199 0 0,0 0-273 0 0,0 0-196 0 0,0 0-189 0 0,0 0-149 0 0,0 0-163 0 0,0 0-98 0 0,0 0-58 0 0,-5 0-53 0 0,3 1-245 0 0,-1-1-1 0 0,1 1 1 0 0,0-1-1 0 0,-1 1 1 0 0,1 0-1 0 0,0 0 0 0 0,-1 0 1 0 0,1 0-1 0 0,0 1 1 0 0,0-1-1 0 0,0 1 1 0 0,0-1-1 0 0,0 1 0 0 0,0 0 1 0 0,1-1-1 0 0,-1 1 1 0 0,0 0-1 0 0,1 0 1 0 0,0 0-1 0 0,-1 0 0 0 0,0 2-42 0 0,-28 50 665 0 0,2 2 0 0 0,2 1 0 0 0,3 1 0 0 0,2 0-1 0 0,3 2 1 0 0,-6 43-665 0 0,16-59 178 0 0,2 1-1 0 0,1-1 0 0 0,3 1 1 0 0,2 1-1 0 0,2 6-177 0 0,32 73 692 0 0,-31-120-598 0 0,0 0 0 0 0,0 0 0 0 0,1-1 0 0 0,0 1 0 0 0,0-1 0 0 0,0 0 0 0 0,0 0 0 0 0,1 0 0 0 0,-1-1 0 0 0,1 1 0 0 0,0-1 0 0 0,0 0-1 0 0,1-1 1 0 0,-1 1 0 0 0,0-1 0 0 0,1 0 0 0 0,0 0 0 0 0,-1-1 0 0 0,1 0 0 0 0,0 0 0 0 0,0 0 0 0 0,0-1 0 0 0,-1 1 0 0 0,1-1 0 0 0,0-1 0 0 0,0 1 0 0 0,0-1-94 0 0,-15-18-3542 0 0,9 8-1897 0 0,0 7 277 0 0,0-3-6659 0 0</inkml:trace>
  <inkml:trace contextRef="#ctx0" brushRef="#br0" timeOffset="11202.914">5940 454 7634 0 0,'0'0'2774'0'0,"0"0"-982"0"0,0 0-513 0 0,0 0 2 0 0,0 0 134 0 0,0 0 14 0 0,0 0-186 0 0,0 0-331 0 0,0 0-308 0 0,0 0-203 0 0,0 0-100 0 0,0 0-35 0 0,0 0-14 0 0,4 19 588 0 0,-38 121 1432 0 0,23-107-2032 0 0,-72 187 490 0 0,18-28-429 0 0,56-146-241 0 0,8-34 314 0 0,2-12-372 0 0,9 0 162 0 0,130 1 808 0 0,-92-5-841 0 0,-48 4-121 0 0,0 0 0 0 0,0 0-17 0 0,0 0 11 0 0,0 0 1 0 0,0 0 2 0 0,0 0 30 0 0,0 0-45 0 0,0 0-12 0 0,0 0-18 0 0,0-27-5341 0 0,0 10-4858 0 0,0 13-1080 0 0</inkml:trace>
  <inkml:trace contextRef="#ctx0" brushRef="#br0" timeOffset="11516.04">5604 881 1960 0 0,'0'0'2621'0'0,"0"0"-646"0"0,0 0-228 0 0,0 0 65 0 0,0 0 144 0 0,0 0-47 0 0,0 0-323 0 0,0 0-396 0 0,0 0-338 0 0,0 0-249 0 0,0 0-126 0 0,0 0-77 0 0,0 0-68 0 0,-3 1-30 0 0,122 2 4177 0 0,99-29-4842 0 0,-195 24-737 0 0,-13 1-917 0 0,2 0-4036 0 0,-5 1-5366 0 0</inkml:trace>
  <inkml:trace contextRef="#ctx0" brushRef="#br0" timeOffset="12139.894">6117 932 4241 0 0,'0'0'2144'0'0,"0"0"-425"0"0,0 0-242 0 0,0 0 50 0 0,0 0 70 0 0,0 0-108 0 0,0 0-301 0 0,0 0-312 0 0,0 0-241 0 0,0 0-134 0 0,0 0-27 0 0,0 0-1 0 0,0 0 1 0 0,0 0-26 0 0,0 0-44 0 0,0 18 852 0 0,8 68 304 0 0,-8-62-1328 0 0,-13 84 239 0 0,13-107-461 0 0,1-1-1 0 0,-1 1 0 0 0,0-1 1 0 0,0 1-1 0 0,0-1 1 0 0,1 1-1 0 0,-1-1 0 0 0,0 1 1 0 0,1-1-1 0 0,-1 1 0 0 0,0-1 1 0 0,1 1-1 0 0,-1-1 1 0 0,1 1-1 0 0,-1-1 0 0 0,0 0 1 0 0,1 1-1 0 0,-1-1 0 0 0,1 0 1 0 0,-1 1-1 0 0,1-1 1 0 0,-1 0-1 0 0,1 0 0 0 0,0 0 1 0 0,-1 1-1 0 0,1-1 0 0 0,-1 0 1 0 0,1 0-1 0 0,-1 0 1 0 0,1 0-1 0 0,0 0 0 0 0,-1 0 1 0 0,1 0-1 0 0,-1 0 0 0 0,1 0 1 0 0,0 0-1 0 0,-1-1 1 0 0,1 1-1 0 0,-1 0 0 0 0,1 0 1 0 0,-1 0-1 0 0,1-1 0 0 0,-1 1 1 0 0,1 0-1 0 0,-1-1 1 0 0,1 1-1 0 0,-1 0 0 0 0,1-1 1 0 0,-1 1-1 0 0,1-1 0 0 0,-1 1 1 0 0,0 0-1 0 0,1-1 1 0 0,-1 1-1 0 0,0-1 0 0 0,0 1 1 0 0,1-1-1 0 0,-1 0 1 0 0,0 1-1 0 0,0-1 0 0 0,1 1 1 0 0,-1-1-1 0 0,0 1 0 0 0,0-1-9 0 0,6-2 150 0 0,148-62 469 0 0,-153 64-619 0 0,0 1 0 0 0,0-1 0 0 0,-1 1 1 0 0,1-1-1 0 0,0 1 0 0 0,0-1 0 0 0,0 1 1 0 0,0 0-1 0 0,1 0 0 0 0,-1 0 0 0 0,0-1 1 0 0,0 1-1 0 0,0 0 0 0 0,0 0 0 0 0,0 1 1 0 0,0-1-1 0 0,0 0 0 0 0,0 0 0 0 0,0 0 1 0 0,0 1-1 0 0,0-1 0 0 0,0 0 0 0 0,0 1 1 0 0,0-1-1 0 0,0 1 0 0 0,0-1 0 0 0,0 1 1 0 0,-1 0-1 0 0,1-1 0 0 0,0 1 0 0 0,0 0 1 0 0,0-1-1 0 0,-1 1 0 0 0,1 0 0 0 0,0 0 1 0 0,-1 0-1 0 0,1 0 0 0 0,-1 0 0 0 0,1 0 1 0 0,-1 0-1 0 0,0 0 0 0 0,1 0 0 0 0,-1 0 1 0 0,0 0-1 0 0,0 0 0 0 0,1 0 0 0 0,-1 0 1 0 0,0 0-1 0 0,0 0 0 0 0,0 0 0 0 0,0 0 1 0 0,0 0-1 0 0,-1 1 0 0 0,-1 89 568 0 0,2-90-657 0 0,0-1-75 0 0,0 0-82 0 0,0 0-144 0 0,0 0-263 0 0,1-6-2763 0 0,1 4-4143 0 0,1-1-4324 0 0</inkml:trace>
  <inkml:trace contextRef="#ctx0" brushRef="#br0" timeOffset="12919.857">6502 402 0 0 0,'0'0'1051'0'0,"0"0"17"0"0,0 0 11 0 0,0 0-91 0 0,0 0-112 0 0,0 0-31 0 0,0 0 1 0 0,0 0 13 0 0,0 0 65 0 0,-4-5 98 0 0,-12-18 24 0 0,12 16-568 0 0,3 0 11398 0 0,2 12-10705 0 0,38 54-765 0 0,75 111 647 0 0,-103-153-991 0 0,0 1 0 0 0,-1 0 1 0 0,-1 0-1 0 0,-1 1 0 0 0,0 0 0 0 0,-2 0 0 0 0,0 1 0 0 0,-1-1 1 0 0,-1 2-1 0 0,-1-1 0 0 0,-1 0 0 0 0,0 0 0 0 0,-2 1 0 0 0,0-1 1 0 0,-1 1-1 0 0,-2-1 0 0 0,0 0 0 0 0,-1 0 0 0 0,0 0 0 0 0,-2 0 0 0 0,-1-1 1 0 0,0 0-1 0 0,-2 1-62 0 0,-4 1-19 0 0,-1-1 1 0 0,0-1-1 0 0,-2 0 0 0 0,0-1 1 0 0,-2-1-1 0 0,0 0 1 0 0,0-1-1 0 0,-2-1 1 0 0,0-1-1 0 0,0-1 0 0 0,-1-1 1 0 0,-1 0-1 0 0,0-2 1 0 0,-7 2 18 0 0,9-8-197 0 0,16-4-3585 0 0,3 0-3979 0 0,1 0-3768 0 0</inkml:trace>
  <inkml:trace contextRef="#ctx0" brushRef="#br0" timeOffset="15560.671">6995 988 0 0 0,'0'0'1007'0'0,"0"0"427"0"0,0 0 158 0 0,0 0-20 0 0,0 0-43 0 0,0 0-93 0 0,7-9 771 0 0,-5 7 6344 0 0,-19 123-6532 0 0,-39-26-2890 0 0,48-88-503 0 0,4-6-3821 0 0,1-1-2327 0 0</inkml:trace>
  <inkml:trace contextRef="#ctx0" brushRef="#br0" timeOffset="17807.084">7391 704 0 0 0,'0'0'1091'0'0,"0"0"199"0"0,0 0-30 0 0,0 0 261 0 0,0 0 384 0 0,0 0 205 0 0,0 0-34 0 0,0 0-317 0 0,0 0-404 0 0,0 0-355 0 0,0 0-257 0 0,2-5-136 0 0,1-2-357 0 0,5-11 2757 0 0,-8 19-2807 0 0,0 18 300 0 0,-11 164 1177 0 0,10-177-1653 0 0,1 0 0 0 0,-1 0 0 0 0,1 0 0 0 0,1 0 0 0 0,-1 0 0 0 0,1 0 0 0 0,0 1 0 0 0,1-1 0 0 0,-1-1 0 0 0,1 1 1 0 0,0 0-1 0 0,1 0 0 0 0,-1-1 0 0 0,1 1 0 0 0,0-1 0 0 0,1 0 0 0 0,-1 0 0 0 0,1 0 0 0 0,0 0 0 0 0,0-1 0 0 0,0 1 0 0 0,1-1 0 0 0,0 0 0 0 0,0 0 0 0 0,0-1 0 0 0,0 0 0 0 0,5 3-24 0 0,0-6 86 0 0,1-1 0 0 0,-1 1 0 0 0,1-2 0 0 0,-1 0 0 0 0,0 0 0 0 0,0 0 0 0 0,0-2 0 0 0,0 1 0 0 0,0-1 0 0 0,-1-1 0 0 0,1 1 0 0 0,-1-2 0 0 0,0 1 0 0 0,-1-1 0 0 0,1 0 0 0 0,-1-1 0 0 0,-1 0 0 0 0,1-1 0 0 0,-1 1 1 0 0,0-1-1 0 0,3-6-86 0 0,15-11 101 0 0,56-88 196 0 0,-79 149-527 0 0,-2-30 241 0 0,0 0 0 0 0,1 1 0 0 0,-1-1 0 0 0,1 0 0 0 0,0 0 0 0 0,1 0 0 0 0,-1 0 0 0 0,1 0 0 0 0,1 0 0 0 0,-1-1 1 0 0,1 1-1 0 0,0 0 0 0 0,0-1 0 0 0,0 0 0 0 0,1 0 0 0 0,0 0 0 0 0,0 0 0 0 0,0-1 0 0 0,1 1 0 0 0,-1-1 0 0 0,1 0 0 0 0,0-1 0 0 0,0 1 0 0 0,1-1 1 0 0,-1 0-1 0 0,1 0 0 0 0,-1-1 0 0 0,1 1 0 0 0,0-1 0 0 0,0 0 0 0 0,0-1 0 0 0,0 0 0 0 0,0 0 0 0 0,1 0 0 0 0,-1-1 0 0 0,5 1-11 0 0,-6-4 78 0 0,0 0 0 0 0,0 0 0 0 0,0 0 0 0 0,0-1 0 0 0,0 1 0 0 0,-1-1 0 0 0,0 0 0 0 0,0-1 0 0 0,0 1 0 0 0,0-1 0 0 0,-1 1 0 0 0,1-1 0 0 0,-1 0 0 0 0,-1 0 0 0 0,2-2-78 0 0,-3 4 32 0 0,6-7-81 0 0,0-1-1 0 0,-1 1 1 0 0,-1-1 0 0 0,0-1-1 0 0,0 1 1 0 0,-1-1 0 0 0,-1 0-1 0 0,0 0 1 0 0,-1 0 0 0 0,0 0-1 0 0,0 0 1 0 0,-1 0 0 0 0,-1-1-1 0 0,-1-8 50 0 0,-1 13-1232 0 0,1 2-637 0 0,1 0-4533 0 0,0 3-4922 0 0</inkml:trace>
  <inkml:trace contextRef="#ctx0" brushRef="#br0" timeOffset="18376.698">8234 38 8506 0 0,'0'0'1795'0'0,"0"0"-340"0"0,0 0-199 0 0,0 0-4 0 0,0 0 89 0 0,0 0-17 0 0,0 0-220 0 0,0 0-282 0 0,0 0-228 0 0,0 0-159 0 0,0 0-103 0 0,0 0-48 0 0,0 10 502 0 0,50 128 2499 0 0,-37-76-2930 0 0,-3 1 1 0 0,-2 1-1 0 0,-4 0 1 0 0,-2 0-1 0 0,-7 58-355 0 0,-14 107 359 0 0,19-228-371 0 0,0-1 0 0 0,25-22 107 0 0,230-184 155 0 0,-223 191-330 0 0,-31 15 32 0 0,-1 0-4 0 0,-11 136 224 0 0,-6-11-61 0 0,17-123-116 0 0,1 0-1 0 0,-1 0 0 0 0,0 0 1 0 0,1 0-1 0 0,-1 0 0 0 0,1 0 1 0 0,0 0-1 0 0,-1 0 1 0 0,1 0-1 0 0,0 0 0 0 0,0 0 1 0 0,0-1-1 0 0,1 1 0 0 0,-1 0 1 0 0,0-1-1 0 0,1 1 1 0 0,-1-1-1 0 0,1 1 0 0 0,-1-1 1 0 0,1 0-1 0 0,-1 0 0 0 0,1 1 1 0 0,0-1-1 0 0,0 0 1 0 0,0-1-1 0 0,0 1 0 0 0,0 0 1 0 0,0 0-1 0 0,0-1 0 0 0,0 1 1 0 0,0-1-1 0 0,0 0 1 0 0,0 0-1 0 0,0 0 0 0 0,0 0 1 0 0,0 0-1 0 0,0 0 0 0 0,0 0 1 0 0,0 0-1 0 0,0-1 1 0 0,0 1-1 0 0,0-1 0 0 0,0 0 1 0 0,0 1-1 0 0,0-1 0 0 0,0 0 1 0 0,0 0-1 0 0,-1 0 1 0 0,1-1-1 0 0,0 1 0 0 0,0-1 6 0 0,20-25-2261 0 0,-14 13-5416 0 0,-7 10-4100 0 0</inkml:trace>
  <inkml:trace contextRef="#ctx0" brushRef="#br0" timeOffset="19628.983">8866 789 5353 0 0,'0'0'1663'0'0,"0"0"-729"0"0,0 0-70 0 0,0 0 325 0 0,0 0 220 0 0,0 0-54 0 0,0 0-194 0 0,0 0-186 0 0,0 0-76 0 0,0 0 9 0 0,0 0-29 0 0,0 0-76 0 0,0 0-76 0 0,6 2-76 0 0,-4-1-660 0 0,3 1 205 0 0,0 0 1 0 0,0 0 0 0 0,0 0-1 0 0,0-1 1 0 0,0 1-1 0 0,0-1 1 0 0,0-1 0 0 0,1 1-1 0 0,-1-1 1 0 0,0 0 0 0 0,0 0-1 0 0,1 0 1 0 0,-1-1 0 0 0,0 0-1 0 0,0 0 1 0 0,0 0 0 0 0,3-1-197 0 0,21-11 584 0 0,81-48 555 0 0,-106 58-1103 0 0,-1 0 0 0 0,1 0 0 0 0,-1 0 0 0 0,1-1 1 0 0,-1 1-1 0 0,0-1 0 0 0,-1 0 0 0 0,1 0 0 0 0,-1 0 0 0 0,1 0 0 0 0,-1 0 0 0 0,0 0 0 0 0,-1-1 0 0 0,1 1 0 0 0,-1-1 0 0 0,0 1 0 0 0,0-1 0 0 0,0 0 0 0 0,-1 1 0 0 0,0-1 0 0 0,1 0 0 0 0,-2 0 0 0 0,1 1 0 0 0,-1-4-36 0 0,-2 5-14 0 0,1-1-1 0 0,-2 1 1 0 0,1 0-1 0 0,0 0 1 0 0,0 0 0 0 0,-1 0-1 0 0,0 0 1 0 0,0 1-1 0 0,1 0 1 0 0,-1 0 0 0 0,-1 0-1 0 0,1 0 1 0 0,0 0-1 0 0,0 1 1 0 0,-1 0-1 0 0,1 0 1 0 0,0 0 0 0 0,-1 0-1 0 0,1 1 1 0 0,-1 0-1 0 0,1 0 1 0 0,-1 0 0 0 0,1 0-1 0 0,-1 1 1 0 0,1 0-1 0 0,-1 0 1 0 0,1 0-1 0 0,0 0 1 0 0,-1 1 0 0 0,1-1-1 0 0,0 1 1 0 0,-3 2 14 0 0,-13 6-47 0 0,1 1 0 0 0,1 1 0 0 0,0 0 0 0 0,0 1 1 0 0,1 1-1 0 0,1 1 0 0 0,1 0 0 0 0,0 1 0 0 0,-3 5 47 0 0,13-15-4 0 0,1-1 0 0 0,0 1-1 0 0,0-1 1 0 0,1 1 0 0 0,0 0 0 0 0,0 1-1 0 0,0-1 1 0 0,1 0 0 0 0,0 1-1 0 0,0-1 1 0 0,1 1 0 0 0,-1 0-1 0 0,1 0 1 0 0,1-1 0 0 0,0 1 0 0 0,0 0-1 0 0,0 0 1 0 0,1 4 4 0 0,2-6 9 0 0,0 1 0 0 0,1-1 0 0 0,-1-1 0 0 0,1 1 0 0 0,0 0 0 0 0,0-1 0 0 0,1 0 0 0 0,0 0 0 0 0,-1 0 0 0 0,1-1 0 0 0,0 1 0 0 0,1-1 0 0 0,-1 0 0 0 0,0-1 0 0 0,1 1 0 0 0,0-1-1 0 0,4 1-8 0 0,-9-3 3 0 0,15 5 67 0 0,0 0 0 0 0,1-1 0 0 0,-1-1 1 0 0,1-1-1 0 0,0-1 0 0 0,0 0 0 0 0,0-1 1 0 0,0-1-1 0 0,0 0-70 0 0,8-4 101 0 0,0 0 0 0 0,-1-1 0 0 0,1-2 1 0 0,-1-1-1 0 0,0 0 0 0 0,-1-2 0 0 0,-1-1 0 0 0,1 0 1 0 0,5-6-102 0 0,-15 12 30 0 0,0-1 1 0 0,-1 0-1 0 0,0-1 1 0 0,0 0-1 0 0,0-1 1 0 0,-1 0 0 0 0,0-1-1 0 0,-1 0 1 0 0,0 0-1 0 0,-1-1 1 0 0,0-1-1 0 0,0 0 1 0 0,-2 0-1 0 0,1 0 1 0 0,-1-1-1 0 0,-1 0 1 0 0,-1 0 0 0 0,0-1-1 0 0,0 0 1 0 0,-1 0-1 0 0,-1 0 1 0 0,1-6-31 0 0,-3 5 9 0 0,0 10-8 0 0,0-1 0 0 0,-1 1 0 0 0,1 0-1 0 0,-1 0 1 0 0,0-1 0 0 0,0 1-1 0 0,0 0 1 0 0,-1 0 0 0 0,0-1 0 0 0,0 1-1 0 0,0 0 1 0 0,-1 0 0 0 0,0 0 0 0 0,0 0-1 0 0,0 0 1 0 0,0 1 0 0 0,-1-1-1 0 0,-1-1 0 0 0,2 5-11 0 0,0 1-1 0 0,-1-1 1 0 0,1 0 0 0 0,0 1-1 0 0,-1 0 1 0 0,1 0-1 0 0,-1 0 1 0 0,1 0-1 0 0,-1 0 1 0 0,1 0-1 0 0,0 0 1 0 0,-1 1-1 0 0,1-1 1 0 0,-1 1-1 0 0,1 0 1 0 0,0 0-1 0 0,0 0 1 0 0,-1 0-1 0 0,1 0 1 0 0,0 0-1 0 0,0 0 1 0 0,0 1-1 0 0,0-1 1 0 0,0 1-1 0 0,1 0 1 0 0,-1-1-1 0 0,0 1 1 0 0,1 0-1 0 0,-1 0 1 0 0,1 0-1 0 0,0 0 1 0 0,-1 0-1 0 0,1 0 1 0 0,0 1-1 0 0,0-1 1 0 0,1 0-1 0 0,-1 0 1 0 0,0 1 0 0 0,1-1-1 0 0,-1 1 1 0 0,1-1-1 0 0,0 0 1 0 0,0 1-1 0 0,0-1 1 0 0,0 1-1 0 0,0-1 1 0 0,1 1-1 0 0,-1-1 1 0 0,1 0-1 0 0,-1 1 1 0 0,1-1-1 0 0,0 0 1 0 0,0 0-1 0 0,0 1 1 0 0,0-1-1 0 0,0 0 1 0 0,1 0-1 0 0,-1 0 1 0 0,1 0-1 0 0,-1 0 1 0 0,1-1-1 0 0,1 3 12 0 0,142 66 59 0 0,-141-68-58 0 0,0 0 0 0 0,0 0-1 0 0,-1 0 1 0 0,1 1 0 0 0,-1-1 0 0 0,1 1 0 0 0,-1 0-1 0 0,0 0 1 0 0,0 0 0 0 0,0 0 0 0 0,-1 0-1 0 0,1 1 1 0 0,-1-1 0 0 0,1 1 0 0 0,-1 0 0 0 0,0 0-1 0 0,-1 0 1 0 0,1 0 0 0 0,-1 0 0 0 0,0 0 0 0 0,0 0-1 0 0,0 0 1 0 0,0 1 0 0 0,-1-1 0 0 0,1 0 0 0 0,-1 1-1 0 0,-1 1 0 0 0,-11 150-72 0 0,14-152 68 0 0,1 0 0 0 0,0 0-1 0 0,0 0 1 0 0,1 0 0 0 0,-1 0-1 0 0,1-1 1 0 0,-1 1 0 0 0,1-1-1 0 0,0 0 1 0 0,1 0 0 0 0,-1 0-1 0 0,0-1 1 0 0,1 0 0 0 0,0 0 0 0 0,-1 0-1 0 0,1 0 1 0 0,0-1 0 0 0,0 1-1 0 0,0-1 1 0 0,0 0 0 0 0,4-1 4 0 0,6 3 27 0 0,0-1 0 0 0,0-1 0 0 0,0 0 0 0 0,0-1 0 0 0,1-1 0 0 0,-1 0 0 0 0,0-1 0 0 0,0-1 0 0 0,0-1 0 0 0,-1 0 0 0 0,1 0 0 0 0,-1-1 0 0 0,0-1 0 0 0,0-1 0 0 0,-1 0 0 0 0,0-1 0 0 0,0 0 0 0 0,4-4-27 0 0,-4 3 63 0 0,0-1-1 0 0,-1 0 0 0 0,0-1 0 0 0,0 0 1 0 0,-2-1-1 0 0,1 0 0 0 0,-1 0 0 0 0,-1-1 1 0 0,6-12-63 0 0,-11 19 23 0 0,-1-1 1 0 0,0 0 0 0 0,0 1 0 0 0,0-2 0 0 0,-1 1-1 0 0,0 0 1 0 0,0 0 0 0 0,-1-1 0 0 0,0 1 0 0 0,0-1-1 0 0,-1 1 1 0 0,0-1 0 0 0,0 1 0 0 0,-1-1 0 0 0,0 1 0 0 0,0 0-1 0 0,-1-1 1 0 0,1 1 0 0 0,-2 0 0 0 0,1 0 0 0 0,-3-5-24 0 0,3 9-5 0 0,0-1 1 0 0,0 1-1 0 0,-1 0 0 0 0,1 0 1 0 0,-1 0-1 0 0,0 1 1 0 0,0-1-1 0 0,1 0 1 0 0,-2 1-1 0 0,1 0 1 0 0,0 0-1 0 0,0 0 1 0 0,-1 0-1 0 0,1 0 1 0 0,-1 1-1 0 0,0 0 0 0 0,1-1 1 0 0,-1 1-1 0 0,0 1 1 0 0,0-1-1 0 0,1 0 1 0 0,-1 1-1 0 0,0 0 1 0 0,0 0-1 0 0,0 0 1 0 0,0 0-1 0 0,0 1 1 0 0,1 0-1 0 0,-1-1 0 0 0,0 1 1 0 0,0 1-1 0 0,1-1 1 0 0,-1 0-1 0 0,1 1 1 0 0,-1 0-1 0 0,1 0 1 0 0,0 0-1 0 0,-1 0 1 0 0,1 0-1 0 0,0 1 1 0 0,0 0-1 0 0,1-1 0 0 0,-1 1 1 0 0,1 0-1 0 0,-1 0 1 0 0,1 0-1 0 0,0 1 5 0 0,-8 10-14 0 0,1 0 0 0 0,0 1 0 0 0,1 0 0 0 0,1 1 0 0 0,0-1 0 0 0,1 1 1 0 0,1 1-1 0 0,1-1 0 0 0,0 1 0 0 0,1 0 0 0 0,1 0 0 0 0,0 0 0 0 0,1 0 0 0 0,1 0 0 0 0,2 11 14 0 0,-1-20-1 0 0,0 0 0 0 0,1-1 0 0 0,0 1 0 0 0,0-1 1 0 0,0 1-1 0 0,1-1 0 0 0,0 0 0 0 0,1 0 0 0 0,0 0 0 0 0,0-1 1 0 0,0 1-1 0 0,1-1 0 0 0,0 0 0 0 0,0 0 0 0 0,0-1 0 0 0,1 1 0 0 0,0-1 1 0 0,0 0-1 0 0,0-1 0 0 0,1 1 0 0 0,0-1 0 0 0,-1-1 0 0 0,1 1 0 0 0,1-1 1 0 0,-1 0-1 0 0,0-1 0 0 0,7 2 1 0 0,18 4-28 0 0,0-2-1 0 0,1 0 1 0 0,-1-3 0 0 0,1 0 0 0 0,31-3 28 0 0,-54 0-364 0 0,3 0-488 0 0,-4 0-4016 0 0,-9 0-2424 0 0,0 0-5030 0 0</inkml:trace>
  <inkml:trace contextRef="#ctx0" brushRef="#br0" timeOffset="22249.792">11178 406 0 0 0,'0'0'409'0'0,"0"0"878"0"0,0 0 220 0 0,0 0-122 0 0,0 0-82 0 0,0 0 1 0 0,0 0 52 0 0,3-14 67 0 0,12-43 23 0 0,-9 41 9325 0 0,-3 22-8247 0 0,-3 16-2850 0 0,-22 133 1374 0 0,9-99-953 0 0,-3-1-1 0 0,-3-1 1 0 0,-1-1-1 0 0,-3-1 1 0 0,-19 30-95 0 0,-34 111 142 0 0,70-109-12 0 0,63-59 134 0 0,48-24 354 0 0,-86-3-530 0 0,0 0 0 0 0,1-1-1 0 0,-1-1 1 0 0,-1-1 0 0 0,1-1-1 0 0,-1-1 1 0 0,1 0-88 0 0,-35-29-4003 0 0,6 20-699 0 0,2 5-3697 0 0,5 7-2175 0 0</inkml:trace>
  <inkml:trace contextRef="#ctx0" brushRef="#br0" timeOffset="22664.077">10741 745 3985 0 0,'0'0'2463'0'0,"0"0"-664"0"0,0 0-503 0 0,0 0-169 0 0,0 0 70 0 0,0 0 69 0 0,0 0-80 0 0,0 0-200 0 0,0 0-96 0 0,0 0-33 0 0,0 0 35 0 0,0 0 29 0 0,0 0-106 0 0,13 2-88 0 0,96 17 1127 0 0,-86-17-1527 0 0,-1-1 0 0 0,1-1 0 0 0,0-1 0 0 0,-1-1 0 0 0,1-1 0 0 0,-1-1 1 0 0,22-7-328 0 0,35-14 133 0 0,1-1-1341 0 0,-27 8-4296 0 0,-41 14-1540 0 0,-4 4-3884 0 0</inkml:trace>
  <inkml:trace contextRef="#ctx0" brushRef="#br0" timeOffset="23393.372">11435 815 2601 0 0,'0'0'2233'0'0,"0"0"-1043"0"0,0 0-549 0 0,0 0 192 0 0,0 0 456 0 0,0 0 324 0 0,0 0 18 0 0,0 0-310 0 0,0 0-410 0 0,0 0-301 0 0,0 0-124 0 0,0 0 14 0 0,6-8 3441 0 0,19 71-536 0 0,-20-47-3230 0 0,-2 1 0 0 0,0 0 1 0 0,0 0-1 0 0,-2 0 0 0 0,0 0 0 0 0,-1 0 0 0 0,0 0 1 0 0,-3 9-176 0 0,-20 96 372 0 0,40-133-172 0 0,89-65 138 0 0,-9 39-343 0 0,-96 36 8 0 0,0 1-1 0 0,1 0 1 0 0,-1-1 0 0 0,0 1-1 0 0,0 0 1 0 0,0 0 0 0 0,0 0-1 0 0,0 0 1 0 0,0 0 0 0 0,0 0-1 0 0,1 0 1 0 0,-1 0-1 0 0,0 0 1 0 0,0 1 0 0 0,0-1-1 0 0,0 0 1 0 0,0 1 0 0 0,0-1-1 0 0,0 1 1 0 0,0-1 0 0 0,0 1-1 0 0,0 0 1 0 0,0-1 0 0 0,0 1-1 0 0,0 0 1 0 0,-1-1-1 0 0,1 1 1 0 0,0 0 0 0 0,0 0-1 0 0,-1 0 1 0 0,1 0 0 0 0,-1 0-1 0 0,1 0 1 0 0,-1 0 0 0 0,1 0-1 0 0,-1 0 1 0 0,1 0 0 0 0,-1 0-1 0 0,0 0 1 0 0,0 0-1 0 0,1 0 1 0 0,-1 0 0 0 0,0 1-1 0 0,0-1 1 0 0,0 0 0 0 0,0 0-1 0 0,0 0 1 0 0,-1 0 0 0 0,1 0-1 0 0,0 0 1 0 0,0 0 0 0 0,-1 1-4 0 0,3 111 568 0 0,-2-113-567 0 0,0-1-1005 0 0,3-11-1364 0 0,3 3-3799 0 0,-1 6-4969 0 0</inkml:trace>
  <inkml:trace contextRef="#ctx0" brushRef="#br0" timeOffset="23911.893">11916 649 0 0 0,'0'0'531'0'0,"0"0"765"0"0,0 0 427 0 0,0 0 268 0 0,0 0 162 0 0,0 0-134 0 0,0 0-304 0 0,0 0-283 0 0,0 0-229 0 0,0 0-173 0 0,0 0-136 0 0,0 0-101 0 0,0 0-92 0 0,20-4 4259 0 0,245-20-1182 0 0,-171 17-2481 0 0,-69 6-6153 0 0,0 0-7090 0 0,-25 1 1232 0 0</inkml:trace>
  <inkml:trace contextRef="#ctx0" brushRef="#br0" timeOffset="24225.411">11927 804 5745 0 0,'0'0'1755'0'0,"0"0"-621"0"0,0 0-95 0 0,0 0 157 0 0,0 0 128 0 0,0 0-54 0 0,0 0-246 0 0,0 0-322 0 0,0 0-208 0 0,0 0 6 0 0,0 0 79 0 0,0 0 116 0 0,0 0 68 0 0,4 2-24 0 0,90 14 3798 0 0,99-27-2059 0 0,-89 1-2120 0 0,-81 9-3741 0 0,-1 1-3663 0 0,-22 0-4680 0 0</inkml:trace>
  <inkml:trace contextRef="#ctx0" brushRef="#br0" timeOffset="27216.688">11940 1135 0 0 0,'-14'-12'299'0'0,"11"9"368"0"0,3 3 102 0 0,0 0-51 0 0,0 0-100 0 0,0 0-54 0 0,0 0 11 0 0,0 0 49 0 0,0 0 49 0 0,0 0 13 0 0,0 0 8 0 0,0 0 33 0 0,0 0 66 0 0,0 0 54 0 0,-1 0-428 0 0,-2 0 12224 0 0,3 0-11214 0 0,223-31 54 0 0,-81 6-1130 0 0,-75 15 416 0 0,-68 10-1051 0 0,1-6-2616 0 0,0 5-6122 0 0,0 1-2938 0 0</inkml:trace>
  <inkml:trace contextRef="#ctx0" brushRef="#br0" timeOffset="31262.913">13650 785 0 0 0,'0'0'1260'0'0,"0"0"283"0"0,0 0-40 0 0,0 0-161 0 0,0 0-105 0 0,0 0-36 0 0,0 0-20 0 0,1 6-8 0 0,-1 78 9593 0 0,-11-27-8518 0 0,-14 58-793 0 0,23-98-1427 0 0,-5 13-1936 0 0,13-46-1718 0 0,0 3-4432 0 0,-5 6-3175 0 0</inkml:trace>
  <inkml:trace contextRef="#ctx0" brushRef="#br0" timeOffset="31627.672">13715 483 8722 0 0,'0'0'2124'0'0,"0"0"-455"0"0,0 0-198 0 0,0 0 30 0 0,0 0 110 0 0,0 0-64 0 0,0 0-282 0 0,0 0-331 0 0,0 0-321 0 0,0 0-261 0 0,0 0-166 0 0,0 0-68 0 0,0 0-30 0 0,-4-2-16 0 0,2-1 97 0 0,2 3-219 0 0,0 0-1 0 0,1 0 1 0 0,-1 0 0 0 0,0 0 0 0 0,0 0 0 0 0,1 0-1 0 0,-1 0 1 0 0,0 0 0 0 0,1 0 0 0 0,-1 0 0 0 0,0 0 0 0 0,1 0-1 0 0,-1-1 1 0 0,0 1 0 0 0,0 0 0 0 0,1 0 0 0 0,-1 0-1 0 0,0-1 1 0 0,0 1 0 0 0,1 0 0 0 0,-1 0 0 0 0,0-1-1 0 0,0 1 1 0 0,0 0 0 0 0,0 0 0 0 0,1-1 0 0 0,-1 1 0 0 0,0 0-1 0 0,0-1 1 0 0,0 1 0 0 0,0 0 0 0 0,0-1 0 0 0,0 1-1 0 0,0 0 1 0 0,0-1 0 0 0,0 1 0 0 0,0 0 0 0 0,0 0 0 0 0,0-1-1 0 0,0 1 1 0 0,0 0 0 0 0,0-1 0 0 0,0 1 0 0 0,0-1 50 0 0,16 5-3425 0 0,-3 0-4421 0 0,-9-4-1117 0 0</inkml:trace>
  <inkml:trace contextRef="#ctx0" brushRef="#br0" timeOffset="34226.89">15782 903 0 0 0,'0'0'491'0'0,"0"0"720"0"0,0 0 310 0 0,0 0-4 0 0,0 0-62 0 0,0 0-142 0 0,0 0-76 0 0,0 0 32 0 0,0 0 93 0 0,-1-5 21 0 0,-1-15-119 0 0,-8 15 3446 0 0,-6 9-4086 0 0,9 3-612 0 0,0 1 0 0 0,0-1-1 0 0,1 1 1 0 0,0 1 0 0 0,1-1-1 0 0,0 1 1 0 0,0 0-1 0 0,1 0 1 0 0,0 0 0 0 0,0 1-1 0 0,1-1 1 0 0,1 1 0 0 0,-1 0-1 0 0,1 1-11 0 0,-1-1 5 0 0,0 1 1 0 0,0-1-1 0 0,1 1 0 0 0,1-1 0 0 0,0 1 1 0 0,0 0-1 0 0,1-1 0 0 0,0 1 0 0 0,1 0 0 0 0,0-1 1 0 0,0 1-1 0 0,4 8-5 0 0,-4-17 24 0 0,0 0 1 0 0,1 1-1 0 0,-1-1 1 0 0,1 0-1 0 0,-1 0 0 0 0,1 0 1 0 0,0 0-1 0 0,0 0 1 0 0,0-1-1 0 0,0 1 1 0 0,0 0-1 0 0,0-1 0 0 0,1 0 1 0 0,-1 1-1 0 0,0-1 1 0 0,1 0-1 0 0,-1 0 1 0 0,1-1-1 0 0,-1 1 1 0 0,1 0-1 0 0,0-1 0 0 0,-1 1 1 0 0,1-1-1 0 0,0 0 1 0 0,-1 0-1 0 0,1 0 1 0 0,0 0-1 0 0,-1-1 0 0 0,1 1 1 0 0,-1-1-1 0 0,1 1 1 0 0,0-1-25 0 0,78-36 860 0 0,-72 30-821 0 0,0 1 1 0 0,-1-2 0 0 0,1 1 0 0 0,-1-1 0 0 0,-1 0 0 0 0,1-1-1 0 0,-1 1 1 0 0,-1-1 0 0 0,0-1 0 0 0,0 1 0 0 0,-1-1 0 0 0,0 0-1 0 0,0-1 1 0 0,-1 1 0 0 0,-1-1 0 0 0,0 0 0 0 0,0 0 0 0 0,-1 0-1 0 0,-1 0 1 0 0,0 0 0 0 0,0 0 0 0 0,-1 0 0 0 0,0-6-40 0 0,-3 13-121 0 0,0 0 0 0 0,0 1-1 0 0,0 0 1 0 0,0 0 0 0 0,-1 0 0 0 0,1 0 0 0 0,-1 0 0 0 0,0 0 0 0 0,1 1 0 0 0,-1 0 0 0 0,0 0 0 0 0,0 0 0 0 0,-1 0 0 0 0,1 1 0 0 0,0 0-1 0 0,-1-1 1 0 0,1 2 0 0 0,-1-1 0 0 0,1 0 0 0 0,-1 1 0 0 0,1 0 0 0 0,-1 0 0 0 0,1 0 0 0 0,-1 1 0 0 0,1-1 0 0 0,-1 1 0 0 0,1 0 121 0 0,-8-1-523 0 0,-68 23-3048 0 0,102-17 2844 0 0,78-65 2871 0 0,-80 46-1813 0 0,6-3 72 0 0,0-1 1 0 0,-2-1 0 0 0,0 0-1 0 0,-1-2 1 0 0,-1-1-1 0 0,-1-1 1 0 0,18-24-404 0 0,-22 21 56 0 0,-1-1 1 0 0,-1 0 0 0 0,-2-1 0 0 0,0-1-1 0 0,-2 0 1 0 0,-1 0 0 0 0,-1-1-1 0 0,-2-1 1 0 0,-1 1 0 0 0,-1-1-1 0 0,-1 0 1 0 0,-1-27-57 0 0,-3 49 18 0 0,1 5-3 0 0,-1 0 0 0 0,0 0 0 0 0,0 0 1 0 0,0 1-1 0 0,0-1 0 0 0,0 0 1 0 0,0 0-1 0 0,-1 0 0 0 0,0 1 0 0 0,1-1 1 0 0,-1 0-1 0 0,0 1 0 0 0,0-1 1 0 0,0 0-1 0 0,-1 1 0 0 0,1-1 1 0 0,-1 1-1 0 0,1 0 0 0 0,-1 0 0 0 0,0-1 1 0 0,0 1-16 0 0,1 2 2 0 0,0 0 0 0 0,0 0 0 0 0,0 0 0 0 0,0 0 0 0 0,0 0 0 0 0,1 0 0 0 0,-1 1 0 0 0,0-1 0 0 0,0 0 0 0 0,0 0 0 0 0,0 1 0 0 0,0-1 0 0 0,0 1 0 0 0,1-1 0 0 0,-1 1 0 0 0,0-1 0 0 0,0 1 0 0 0,1-1 0 0 0,-1 1 0 0 0,0 0 0 0 0,1-1 0 0 0,-1 1 1 0 0,1 0-1 0 0,-1 0 0 0 0,1-1 0 0 0,-1 1 0 0 0,1 0 0 0 0,-1 0 0 0 0,1 0 0 0 0,0 0 0 0 0,-1 0 0 0 0,1-1 0 0 0,0 1 0 0 0,0 0 0 0 0,0 0 0 0 0,0 0 0 0 0,0 0 0 0 0,0 0 0 0 0,0 0 0 0 0,0 0 0 0 0,0 0 0 0 0,0 0 0 0 0,0 0 0 0 0,1 0 0 0 0,-1-1-2 0 0,-2 9 54 0 0,-3 22-20 0 0,0 0 1 0 0,2 0-1 0 0,2 1 0 0 0,1-1 0 0 0,1 1 1 0 0,1-1-35 0 0,0 11 29 0 0,42 317 444 0 0,-11-140-375 0 0,11 229-209 0 0,-41-429 123 0 0,0 0 0 0 0,-2 1 1 0 0,0-1-1 0 0,-1 0 0 0 0,-1 1 0 0 0,-1-1 1 0 0,-1 0-1 0 0,0 0 0 0 0,-2 0 0 0 0,0-1 1 0 0,-1 1-1 0 0,-1-1 0 0 0,0 0 0 0 0,-2-1 1 0 0,0 0-1 0 0,-6 8-12 0 0,14-23 21 0 0,-1 1 1 0 0,0-1-1 0 0,0 0 1 0 0,-1 0-1 0 0,1 0 1 0 0,0-1-1 0 0,-1 1 1 0 0,1-1-1 0 0,-1 1 0 0 0,1-1 1 0 0,-1 0-1 0 0,0 0 1 0 0,1 0-1 0 0,-1 0 1 0 0,0 0-1 0 0,0-1 1 0 0,0 1-1 0 0,1-1 1 0 0,-1 0-1 0 0,0 0 0 0 0,0 0 1 0 0,0 0-1 0 0,0 0 1 0 0,0 0-1 0 0,0-1 1 0 0,0 0-1 0 0,1 0 1 0 0,-1 1-1 0 0,0-1 1 0 0,1-1-1 0 0,-1 1 0 0 0,0 0 1 0 0,1-1-1 0 0,0 1 1 0 0,-1-1-1 0 0,1 0 1 0 0,0 0-1 0 0,0 0 1 0 0,0 0-1 0 0,0 0 1 0 0,0 0-1 0 0,0-1 0 0 0,0 1 1 0 0,1 0-1 0 0,0-1 1 0 0,-2-2-22 0 0,-2-7 18 0 0,0-1 0 0 0,1 1 1 0 0,1-1-1 0 0,0 0 0 0 0,0 0 1 0 0,1 0-1 0 0,1-1 0 0 0,0 1 1 0 0,1 0-1 0 0,1-1 0 0 0,0 1 1 0 0,0 0-1 0 0,1 0 0 0 0,1 0 1 0 0,0 0-1 0 0,1 0 0 0 0,1 1 1 0 0,0-1-1 0 0,1 0-18 0 0,17-34-97 0 0,1 0-1 0 0,3 2 1 0 0,2 1-1 0 0,7-6 98 0 0,-28 39-37 0 0,137-155-2250 0 0,-122 143 156 0 0,-8 9-2797 0 0,-5 6-6008 0 0</inkml:trace>
  <inkml:trace contextRef="#ctx0" brushRef="#br0" timeOffset="35454.933">16977 207 3697 0 0,'0'0'2230'0'0,"0"0"-609"0"0,0 0-204 0 0,0 0 108 0 0,0 0 144 0 0,0 0 52 0 0,0 0-239 0 0,0 0-326 0 0,0 0-269 0 0,0 0-193 0 0,0 0-149 0 0,0 0-101 0 0,0 0-88 0 0,0-4-108 0 0,0 4-154 0 0,0 1 0 0 0,0-1 0 0 0,1 0 0 0 0,-1 0 0 0 0,0 0 0 0 0,1 0 0 0 0,-1 0 0 0 0,0 0 0 0 0,0 0 0 0 0,1 0 0 0 0,-1 0 0 0 0,1 0-94 0 0,4 44 1342 0 0,24 707 1596 0 0,-18-541-2787 0 0,-11-211-141 0 0,0 1-1 0 0,0 0 1 0 0,1-1 0 0 0,-1 1 0 0 0,0 0-1 0 0,0 0 1 0 0,0-1 0 0 0,0 1 0 0 0,0 0-1 0 0,1 0 1 0 0,-1 0 0 0 0,0-1 0 0 0,0 1 0 0 0,0 0-1 0 0,0 0 1 0 0,1 0 0 0 0,-1 0 0 0 0,0-1-1 0 0,0 1 1 0 0,1 0 0 0 0,-1 0 0 0 0,0 0 0 0 0,0 0-1 0 0,1 0 1 0 0,-1 0 0 0 0,0 0 0 0 0,0 0-1 0 0,1-1 1 0 0,-1 1 0 0 0,0 0 0 0 0,1 0 0 0 0,-1 0-1 0 0,0 0 1 0 0,0 1 0 0 0,1-1 0 0 0,-1 0-1 0 0,0 0 1 0 0,0 0 0 0 0,1 0 0 0 0,-1 0 0 0 0,0 0-1 0 0,0 0 1 0 0,1 0 0 0 0,-1 0 0 0 0,0 1-1 0 0,0-1 1 0 0,1 0 0 0 0,-1 0 0 0 0,0 0 0 0 0,0 1-1 0 0,0-1 1 0 0,0 0 0 0 0,1 0 0 0 0,-1 0-10 0 0,19-33 160 0 0,-15 24-131 0 0,15-19-31 0 0,0 1-1 0 0,2 0 0 0 0,1 1 1 0 0,1 2-1 0 0,2 0 0 0 0,0 2 1 0 0,1 0-1 0 0,11-5 3 0 0,61-21-103 0 0,-92 82-1 0 0,-6 270 1091 0 0,-4-272-888 0 0,4-31-139 0 0,-1-13-2594 0 0,17-9-1377 0 0,-3 3-5016 0 0,-8 10-2087 0 0</inkml:trace>
  <inkml:trace contextRef="#ctx0" brushRef="#br0" timeOffset="35723.793">17715 1035 13019 0 0,'0'0'1352'0'0,"0"0"-744"0"0,0 0-173 0 0,0 0 200 0 0,0 0 216 0 0,0 0 130 0 0,0 0 5 0 0,0 0-73 0 0,0 0-159 0 0,0 0-145 0 0,0 0-127 0 0,0 0-110 0 0,0 0-66 0 0,4 24-70 0 0,12 70-62 0 0,-13-46 137 0 0,-4-45-339 0 0,-1 1 1 0 0,1-1-1 0 0,-1 0 1 0 0,1 0 0 0 0,-1 0-1 0 0,0-1 1 0 0,-1 1-1 0 0,1 0 1 0 0,0-1 0 0 0,-1 1-1 0 0,1-1 1 0 0,-1 0-1 0 0,0 0 1 0 0,0 0 0 0 0,0 0-1 0 0,0 0 1 0 0,0-1-1 0 0,0 1 1 0 0,0-1 0 0 0,-4 1 27 0 0,-8 2-4616 0 0,1-3-4414 0 0,11-1 200 0 0</inkml:trace>
  <inkml:trace contextRef="#ctx0" brushRef="#br0" timeOffset="36063.672">17687 619 11586 0 0,'0'0'3041'0'0,"0"0"-998"0"0,0 0-650 0 0,0 0-211 0 0,0 0-135 0 0,0 0-154 0 0,0 0-204 0 0,0 0-210 0 0,0 0-210 0 0,0 0-181 0 0,0 0-128 0 0,0 0-48 0 0,0 0-4 0 0,-4 1-7 0 0,3-1 51 0 0,0 0 0 0 0,0 1 0 0 0,0-1 0 0 0,0 0 0 0 0,0 1 0 0 0,-1-1 0 0 0,1 1 0 0 0,0-1 0 0 0,0 1 0 0 0,1-1 0 0 0,-1 1 0 0 0,0 0 0 0 0,0 0-1 0 0,0-1 1 0 0,0 1 0 0 0,0 0 0 0 0,1 0 0 0 0,-1 0 0 0 0,0 0 0 0 0,1 0 0 0 0,-1 0 0 0 0,1 0 0 0 0,-1 0 0 0 0,1 0 0 0 0,-1 0 0 0 0,1 0 0 0 0,0 0-1 0 0,0 0 1 0 0,-1 1 0 0 0,1-1 0 0 0,0 0 0 0 0,0 0 0 0 0,0 0 0 0 0,0 0 0 0 0,0 0 0 0 0,1 1 0 0 0,-1-1 0 0 0,0 0 0 0 0,0 0 0 0 0,1 0 0 0 0,-1 0-1 0 0,1 0 1 0 0,-1 0 0 0 0,1 0 48 0 0,13 9-6236 0 0,-11-9 1303 0 0,-1 0-4174 0 0</inkml:trace>
  <inkml:trace contextRef="#ctx0" brushRef="#br0" timeOffset="36439.32">18120 284 11082 0 0,'0'0'1394'0'0,"0"0"-929"0"0,0 0-331 0 0,0 0 173 0 0,0 0 286 0 0,0 0 262 0 0,0 0 184 0 0,0 0 22 0 0,0 0-82 0 0,0 0-101 0 0,0 0-133 0 0,0 0-93 0 0,0 0-38 0 0,2 15-34 0 0,12 107 1284 0 0,-12 392 684 0 0,-19-289-2310 0 0,14-192-275 0 0,-2-65-3997 0 0,1 14-95 0 0,2-1-5028 0 0,2 11 486 0 0</inkml:trace>
  <inkml:trace contextRef="#ctx0" brushRef="#br0" timeOffset="36790.736">17919 855 4921 0 0,'0'0'2577'0'0,"0"0"-728"0"0,0 0-386 0 0,0 0-66 0 0,0 0-56 0 0,0 0-70 0 0,0 0-173 0 0,0 0-198 0 0,0 0-87 0 0,0 0-26 0 0,0 0 20 0 0,0 0 7 0 0,10-1-76 0 0,199-24 2526 0 0,-76 1-3376 0 0,-106 17-3463 0 0,0-2-3491 0 0,-19 5-4861 0 0</inkml:trace>
  <inkml:trace contextRef="#ctx0" brushRef="#br0" timeOffset="32299.631">13891 1109 1392 0 0,'0'0'1450'0'0,"0"0"-78"0"0,0 0 366 0 0,0 0 496 0 0,0 0 224 0 0,0 0-151 0 0,0 0-385 0 0,0 0-454 0 0,0 0-323 0 0,0 0-152 0 0,0 0-79 0 0,0 0-25 0 0,0 0-24 0 0,-3 4 1048 0 0,6-24-1824 0 0,1 0-1 0 0,0 1 1 0 0,2 0 0 0 0,0 0 0 0 0,2 0 0 0 0,0 1 0 0 0,0 0 0 0 0,2 1 0 0 0,0 0 0 0 0,2 0 0 0 0,-1 1 0 0 0,2 1-1 0 0,0 0 1 0 0,1 0 0 0 0,0 1 0 0 0,1 1 0 0 0,3-1-89 0 0,-13 10 17 0 0,-1-1-28 0 0,0 1 1 0 0,0-1 0 0 0,0 1-1 0 0,1 0 1 0 0,-1 1-1 0 0,1-1 1 0 0,0 1 0 0 0,0 0-1 0 0,1 0 1 0 0,-1 1-1 0 0,0-1 1 0 0,1 1-1 0 0,0 0 1 0 0,-1 1 0 0 0,1 0-1 0 0,0-1 1 0 0,0 2-1 0 0,0-1 1 0 0,0 1-1 0 0,0 0 1 0 0,0 0 0 0 0,1 1 10 0 0,-4 3-1 0 0,0 0 0 0 0,0 0 0 0 0,0 0 0 0 0,-1 1 1 0 0,1-1-1 0 0,-1 1 0 0 0,0 0 0 0 0,-1-1 1 0 0,1 1-1 0 0,-1 0 0 0 0,0 0 0 0 0,0 0 1 0 0,0 1-1 0 0,-1 2 1 0 0,10 102 41 0 0,-9-109-35 0 0,0-1-1 0 0,0 1 0 0 0,1-1 1 0 0,-1 1-1 0 0,0-1 0 0 0,1 1 1 0 0,-1-1-1 0 0,0 0 0 0 0,1 0 1 0 0,-1 0-1 0 0,0 1 0 0 0,1-1 1 0 0,-1-1-1 0 0,0 1 0 0 0,1 0 1 0 0,-1 0-1 0 0,0 0 0 0 0,1-1 1 0 0,-1 1-1 0 0,0-1 0 0 0,1 1 1 0 0,-1-1-1 0 0,0 1 0 0 0,0-1 1 0 0,0 0-1 0 0,1 0 0 0 0,-1 0 1 0 0,0 1-1 0 0,0-1 0 0 0,0 0 1 0 0,0 0-1 0 0,-1 0 0 0 0,1 0 1 0 0,0-1-1 0 0,0 1 0 0 0,0 0 1 0 0,-1 0-1 0 0,1 0 0 0 0,-1-1 1 0 0,1 1-1 0 0,-1-1-5 0 0,25-21 12 0 0,1 0 0 0 0,1 2 1 0 0,0 1-1 0 0,2 1 0 0 0,2 1-12 0 0,67-26-62 0 0,-97 45 63 0 0,1 1 0 0 0,0 0 0 0 0,-1 0 0 0 0,1 0 0 0 0,-1-1 0 0 0,1 1 0 0 0,-1 1 0 0 0,0-1 0 0 0,0 0 0 0 0,0 0 0 0 0,0 0 0 0 0,0 1 0 0 0,0-1 0 0 0,-1 0 0 0 0,1 1 1 0 0,-1-1-1 0 0,0 0 0 0 0,0 1 0 0 0,0-1 0 0 0,0 1 0 0 0,0-1 0 0 0,0 0 0 0 0,0 1 0 0 0,-1-1 0 0 0,1 0 0 0 0,-1 1 0 0 0,0-1 0 0 0,0 0 0 0 0,0 1-1 0 0,-39 184-957 0 0,59-187-7242 0 0,-17 0 4967 0 0,3 0-7849 0 0</inkml:trace>
  <inkml:trace contextRef="#ctx0" brushRef="#br0" timeOffset="33028.561">14670 1021 0 0 0,'0'0'2076'0'0,"0"0"284"0"0,0 0 85 0 0,0 0-116 0 0,0 0-199 0 0,0 0-273 0 0,0 0-314 0 0,0 0-309 0 0,0 0-227 0 0,0 0-140 0 0,32-1-83 0 0,99-6-69 0 0,-62-7 481 0 0,-53 7-893 0 0,0 0 1 0 0,-1-1-1 0 0,0 0 0 0 0,0-2 1 0 0,-1 1-1 0 0,0-2 0 0 0,11-10-303 0 0,-23 20 27 0 0,0 0 0 0 0,0 0-1 0 0,0 0 1 0 0,0 0 0 0 0,-1 0-1 0 0,1-1 1 0 0,0 1 0 0 0,-1 0-1 0 0,1-1 1 0 0,-1 1 0 0 0,0-1-1 0 0,1 0 1 0 0,-1 1 0 0 0,0-1-1 0 0,0 0 1 0 0,0 0 0 0 0,0 0-1 0 0,0 0 1 0 0,-1 0 0 0 0,1 0-1 0 0,-1 0 1 0 0,1 0 0 0 0,-1 0-1 0 0,1 0 1 0 0,-1 0 0 0 0,0 0-1 0 0,0 0 1 0 0,0 0 0 0 0,0 0-1 0 0,-1 0 1 0 0,1 0 0 0 0,-1 0-1 0 0,1 0 1 0 0,-1 0 0 0 0,1 0-1 0 0,-1 0 1 0 0,0 0 0 0 0,0 0-1 0 0,0 0 1 0 0,0 0 0 0 0,0 1-1 0 0,-1-1 1 0 0,1 0 0 0 0,-1 1-27 0 0,-5-2-41 0 0,-1 0 0 0 0,0 1 0 0 0,0 0 1 0 0,0 1-1 0 0,-1-1 0 0 0,1 2 0 0 0,0-1 0 0 0,0 1 1 0 0,-1 0-1 0 0,1 1 0 0 0,0 0 0 0 0,-7 2 41 0 0,0 1-47 0 0,1 1 0 0 0,-1 0 0 0 0,1 1 0 0 0,0 1-1 0 0,0 1 1 0 0,0 0 0 0 0,1 0 0 0 0,-4 5 47 0 0,11-10 1 0 0,0 0 0 0 0,0 1 0 0 0,0 0-1 0 0,1 0 1 0 0,0 0 0 0 0,0 1 0 0 0,0 0 0 0 0,0-1 0 0 0,1 2 0 0 0,0-1 0 0 0,0 1-1 0 0,0-1 1 0 0,1 1 0 0 0,-1 0 0 0 0,1 0 0 0 0,1 0 0 0 0,-1 1 0 0 0,1-1 0 0 0,1 1-1 0 0,-1-1 1 0 0,1 1 0 0 0,0 0 0 0 0,0 0 0 0 0,1-1 0 0 0,0 1 0 0 0,0 0-1 0 0,1 0 1 0 0,-1-1 0 0 0,2 3-1 0 0,3 0 44 0 0,0-1 1 0 0,1 1-1 0 0,0-1 0 0 0,1 0 0 0 0,0 0 0 0 0,0-1 1 0 0,1 0-1 0 0,-1 0 0 0 0,2-1 0 0 0,-1 0 0 0 0,1 0 0 0 0,-1-1 1 0 0,2 0-1 0 0,-1-1 0 0 0,4 2-44 0 0,90 13 77 0 0,-69-33-1189 0 0,-16-1-7027 0 0,-14 11-3299 0 0</inkml:trace>
  <inkml:trace contextRef="#ctx0" brushRef="#br0" timeOffset="30427.568">13177 314 0 0 0,'0'0'854'0'0,"0"0"500"0"0,0 0 293 0 0,0 0 261 0 0,0 0 213 0 0,0 0 16 0 0,0 0-199 0 0,0 0-310 0 0,0 0-353 0 0,0 0-279 0 0,0 0-192 0 0,2-4-96 0 0,8-14-59 0 0,-7 14-56 0 0,-3 4-54 0 0,0 0-76 0 0,0 0-83 0 0,0 0-62 0 0,0 0-39 0 0,0 23 1115 0 0,-7 268 1114 0 0,-21 76-1684 0 0,20-250-717 0 0,8-116-116 0 0,0-1 2 0 0,0 0 10 0 0,0 0-10 0 0,0 0-4 0 0,0 0 11 0 0,0 0-10 0 0,0 0 0 0 0,0 0 1 0 0,0 0-7 0 0,0 0-8 0 0,0 0-12 0 0,0 0-20 0 0,0 0 4 0 0,0 0-9 0 0,0-26-1874 0 0,0 14 622 0 0,0-16-3491 0 0,-1 9-4161 0 0,1 12 863 0 0</inkml:trace>
  <inkml:trace contextRef="#ctx0" brushRef="#br0" timeOffset="30794.251">12855 815 712 0 0,'0'0'2575'0'0,"0"0"-652"0"0,0 0-297 0 0,0 0 33 0 0,0 0 127 0 0,0 0-18 0 0,0 0-234 0 0,0 0-377 0 0,0 0-344 0 0,0 0-175 0 0,0 0-32 0 0,0 0 39 0 0,0 0 36 0 0,8-6-9 0 0,80-40 1568 0 0,5 23-177 0 0,59 9-824 0 0,-63 21-1108 0 0,-77-4-1112 0 0,18 4 1423 0 0,-19-6-4832 0 0,0 0-5039 0 0,-8-1-681 0 0</inkml:trace>
  <inkml:trace contextRef="#ctx0" brushRef="#br0" timeOffset="41528.453">177 1393 0 0 0,'0'0'1430'0'0,"0"0"-157"0"0,0 0-283 0 0,0 0-335 0 0,0 0-263 0 0,0 0-132 0 0,0 0 4 0 0,0 0 144 0 0,0 0 145 0 0,0 0 125 0 0,0 0 41 0 0,12-5-25 0 0,110-31 1552 0 0,73 15-103 0 0,-19 16-1617 0 0,344-57 883 0 0,-156 51-1110 0 0,-12 7-117 0 0,-110 45-114 0 0,3-23-18 0 0,-46-11 6 0 0,40-3-53 0 0,-49-3 25 0 0,147-9 63 0 0,-112 34-125 0 0,137 5-3 0 0,-173-25 78 0 0,414 15 189 0 0,-68-2-188 0 0,-219-26 236 0 0,183-5-202 0 0,-97 1 73 0 0,180 33-76 0 0,-123-11 125 0 0,1 8 75 0 0,-190-8-43 0 0,386-19 782 0 0,-183-11-287 0 0,68-9-298 0 0,-210 12-232 0 0,82-5 6 0 0,716 17 833 0 0,-520 0-497 0 0,12 1-355 0 0,100 6-25 0 0,-457 8-177 0 0,80 26 16 0 0,97-26 32 0 0,80-40-4 0 0,-158 29-71 0 0,90 25 113 0 0,552-10 714 0 0,-886-15-748 0 0,136 8 237 0 0,232-30 310 0 0,-319 22 181 0 0,-116-4-402 0 0,51 3 628 0 0,-48 5-938 0 0,-62-4-2754 0 0,1-2-4686 0 0,4 1-4646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9:22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361 152 0 0 0,'0'0'916'0'0,"0"0"395"0"0,0 0 349 0 0,0 0 177 0 0,0 0-65 0 0,0 0-361 0 0,0 0-359 0 0,0 0-206 0 0,0 0-62 0 0,0 0-25 0 0,0 0-6 0 0,1-3-34 0 0,2-9-68 0 0,-3 8-33 0 0,-3-1 5920 0 0,0 2-6838 0 0,-9 1 383 0 0,0 0-1 0 0,0 1 0 0 0,0 0 1 0 0,-1 0-1 0 0,1 1 0 0 0,0 1 1 0 0,0 0-1 0 0,-1 1 1 0 0,1 0-1 0 0,0 1 0 0 0,1 0 1 0 0,-1 1-1 0 0,0 0 0 0 0,-3 3-82 0 0,-17 4 101 0 0,28-10-98 0 0,0 0-1 0 0,1 0 1 0 0,-1 1 0 0 0,0 0 0 0 0,1 0 0 0 0,-1 0 0 0 0,1 0-1 0 0,-1 1 1 0 0,1-1 0 0 0,0 1 0 0 0,0 0 0 0 0,0 0 0 0 0,0 0-1 0 0,1 0 1 0 0,-1 0 0 0 0,0 2-3 0 0,-12 49 51 0 0,-6 19 461 0 0,20-73-488 0 0,1 1-1 0 0,0 0 1 0 0,0 0-1 0 0,0-1 1 0 0,0 1 0 0 0,0 0-1 0 0,0 0 1 0 0,0-1 0 0 0,0 1-1 0 0,0 0 1 0 0,0 0-1 0 0,0-1 1 0 0,0 1 0 0 0,0 0-1 0 0,1 0 1 0 0,-1-1-1 0 0,0 1 1 0 0,1 0 0 0 0,-1-1-1 0 0,0 1 1 0 0,1 0 0 0 0,-1-1-1 0 0,1 1 1 0 0,-1-1-1 0 0,1 1 1 0 0,-1 0 0 0 0,1-1-1 0 0,-1 0 1 0 0,1 1 0 0 0,0-1-1 0 0,-1 1 1 0 0,1-1-1 0 0,0 0 1 0 0,-1 1 0 0 0,1-1-1 0 0,0 0 1 0 0,-1 1 0 0 0,1-1-1 0 0,0 0 1 0 0,0 0-1 0 0,-1 0 1 0 0,1 0 0 0 0,0 0-1 0 0,0 0 1 0 0,-1 0-1 0 0,1 0 1 0 0,0 0 0 0 0,0 0-1 0 0,-1 0 1 0 0,1-1 0 0 0,0 1-1 0 0,0 0 1 0 0,-1 0-1 0 0,1-1 1 0 0,0 1 0 0 0,-1-1-1 0 0,1 1-23 0 0,12-1 21 0 0,101 9 326 0 0,-22 36-250 0 0,-81-34-75 0 0,-2 0 0 0 0,0 1 0 0 0,0 1 0 0 0,-1-1 0 0 0,0 1 0 0 0,-1 1 0 0 0,0-1 0 0 0,-1 1 0 0 0,-1 1 0 0 0,0-1 0 0 0,0 1 0 0 0,-2-1 0 0 0,1 1 0 0 0,-2 2-22 0 0,0-8 29 0 0,0 1 0 0 0,-1-1-1 0 0,-1 1 1 0 0,1-1 0 0 0,-1 1 0 0 0,-1-1 0 0 0,0 1 0 0 0,0-1-1 0 0,0 1 1 0 0,-1-1 0 0 0,-1 0 0 0 0,1 1 0 0 0,-1-1-1 0 0,-1 0 1 0 0,-1 2-29 0 0,-2 2 47 0 0,-1-1-1 0 0,0 0 1 0 0,0 0-1 0 0,-2-1 1 0 0,1 0-1 0 0,-1 0 1 0 0,-1-1 0 0 0,1-1-1 0 0,-2 0 1 0 0,-4 3-47 0 0,0-1 36 0 0,-1-1 0 0 0,0 0 0 0 0,-1-2 0 0 0,1 0 0 0 0,-1 0 0 0 0,-1-2 1 0 0,1 0-1 0 0,-1-2 0 0 0,0 0 0 0 0,0 0 0 0 0,-13-2-36 0 0,30-1-42 0 0,0-1-1 0 0,0 1 0 0 0,0-1 1 0 0,0 1-1 0 0,1-1 1 0 0,-1 0-1 0 0,0 0 1 0 0,0 0-1 0 0,1 0 1 0 0,-1 0-1 0 0,0-1 1 0 0,1 1-1 0 0,-1 0 1 0 0,1-1-1 0 0,0 1 1 0 0,-1-1-1 0 0,1 1 1 0 0,0-1-1 0 0,0 0 1 0 0,0 1-1 0 0,0-1 1 0 0,0 0-1 0 0,1 0 1 0 0,-1 0-1 0 0,0 0 1 0 0,1 0-1 0 0,-1 0 1 0 0,1 0-1 0 0,0 0 1 0 0,0 0-1 0 0,0 0 1 0 0,0 0-1 0 0,0-1 43 0 0,0-13-4711 0 0,3 2-4144 0 0,-1 10-2603 0 0</inkml:trace>
  <inkml:trace contextRef="#ctx0" brushRef="#br0" timeOffset="726.991">744 1 9634 0 0,'0'0'2766'0'0,"0"0"-1442"0"0,0 0-652 0 0,0 0 95 0 0,0 0 263 0 0,0 0 194 0 0,0 0-22 0 0,0 0-261 0 0,0 0-331 0 0,0 0-254 0 0,0 0-144 0 0,0 0-63 0 0,0 0 4 0 0,11 18 1122 0 0,2 49 632 0 0,-22 33-594 0 0,1-68-1111 0 0,-2 0 1 0 0,-2-1-1 0 0,-1 0 1 0 0,-1-1-1 0 0,-1-1 1 0 0,-12 16-203 0 0,16-30 22 0 0,1-1 1 0 0,1 1-1 0 0,0 1 1 0 0,2 0 0 0 0,-1 0-1 0 0,2 1 1 0 0,0-1-1 0 0,1 1 1 0 0,0 1-1 0 0,2-1 1 0 0,0 1-1 0 0,0 13-22 0 0,5-29 30 0 0,0 1-1 0 0,1-1 0 0 0,-1 0 0 0 0,1 1 0 0 0,-1-1 0 0 0,1 0 0 0 0,0-1 0 0 0,0 1 0 0 0,0 0 0 0 0,0-1 0 0 0,0 1 0 0 0,0-1 1 0 0,0 0-1 0 0,0 0 0 0 0,1 0 0 0 0,-1-1 0 0 0,0 1 0 0 0,1-1 0 0 0,-1 0 0 0 0,0 0 0 0 0,3 0-29 0 0,184-7 815 0 0,-119 3-679 0 0,-72-15-3891 0 0,-3 3-1246 0 0,2 8-2496 0 0,1 7-3944 0 0</inkml:trace>
  <inkml:trace contextRef="#ctx0" brushRef="#br0" timeOffset="1143.001">542 266 6897 0 0,'0'0'2608'0'0,"0"0"-781"0"0,0 0-324 0 0,0 0 36 0 0,0 0 50 0 0,0 0-60 0 0,0 0-217 0 0,0 0-280 0 0,0 0-272 0 0,0 0-201 0 0,0 0-139 0 0,0 0-57 0 0,2-4 799 0 0,56 15 830 0 0,112-7 330 0 0,-31-19-765 0 0,-71 5-3163 0 0,1 6-8759 0 0,-65 4-2114 0 0</inkml:trace>
  <inkml:trace contextRef="#ctx0" brushRef="#br0" timeOffset="4014.505">279 49 0 0 0,'0'0'271'0'0,"0"0"348"0"0,0 0 111 0 0,0 0 84 0 0,3 0 21 0 0,15 0 2228 0 0,-17 0-2404 0 0,-1 0-12 0 0,0 0 11 0 0,0 0-1 0 0,0 0-11 0 0,0 0-19 0 0,0 0-31 0 0,0 0 4 0 0,0 0-11 0 0,0 0-7 0 0,0 0-14 0 0,0 0-43 0 0,0 0-44 0 0,0 0-58 0 0,0 0-47 0 0,0 0-64 0 0,0 0-41 0 0,0 0-45 0 0,0 0-52 0 0,0 0-14 0 0,0 0-28 0 0,35 11 2090 0 0,75-4 949 0 0,-110-7-3100 0 0,0 1-1 0 0,0-1 1 0 0,0 0 0 0 0,0 0 0 0 0,0 1-1 0 0,0-1 1 0 0,0 0 0 0 0,0 0-1 0 0,0 1 1 0 0,0-1 0 0 0,0 0-1 0 0,0 0-70 0 0,-10 2-3430 0 0,4 0-5272 0 0,4-1-1648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26:47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1201 553 5761 0 0,'0'0'1833'0'0,"0"0"-356"0"0,0 0-203 0 0,0 0 54 0 0,0 0 136 0 0,0 0-3 0 0,0 0-162 0 0,0 0-246 0 0,0 0-263 0 0,0 0-238 0 0,0 0-175 0 0,0 0-63 0 0,0 0-24 0 0,-10 5 23 0 0,-33 20 24 0 0,19 23 560 0 0,20-37-836 0 0,1 0-1 0 0,0 0 0 0 0,0 1 0 0 0,1 0 0 0 0,1-1 0 0 0,0 1 0 0 0,0 0 1 0 0,1-1-1 0 0,1 1 0 0 0,0 0 0 0 0,0-1 0 0 0,1 1 0 0 0,1-1 0 0 0,0 1 1 0 0,0-1-1 0 0,1 0 0 0 0,1 0 0 0 0,0 0 0 0 0,0-1 0 0 0,1 0 0 0 0,4 5-60 0 0,-8-12 41 0 0,1 0-1 0 0,0-1 1 0 0,-1 1-1 0 0,1-1 1 0 0,0 0-1 0 0,0 0 0 0 0,1 0 1 0 0,-1 0-1 0 0,0 0 1 0 0,1-1-1 0 0,-1 1 1 0 0,1-1-1 0 0,-1 0 1 0 0,1 0-1 0 0,-1 0 0 0 0,1-1 1 0 0,0 1-1 0 0,-1-1 1 0 0,1 0-1 0 0,0 0 1 0 0,0 0-1 0 0,-1 0 1 0 0,1-1-1 0 0,0 0 0 0 0,-1 0 1 0 0,1 0-1 0 0,-1 0 1 0 0,1 0-1 0 0,-1-1 1 0 0,1 1-1 0 0,-1-1 1 0 0,0 0-1 0 0,0 0 0 0 0,0 0 1 0 0,0 0-1 0 0,0-1 1 0 0,0 1-1 0 0,-1-1 1 0 0,1 0-1 0 0,1-2-40 0 0,1-3 23 0 0,1 0-1 0 0,-1-1 1 0 0,0 1-1 0 0,-1-1 1 0 0,0 0 0 0 0,-1-1-1 0 0,1 1 1 0 0,-2-1-1 0 0,0 1 1 0 0,0-1 0 0 0,0 0-1 0 0,-1 0 1 0 0,-1 0-1 0 0,0 0 1 0 0,0 0 0 0 0,-1 1-1 0 0,0-1 1 0 0,0 0-1 0 0,-1 0 1 0 0,-1 1 0 0 0,0-1-1 0 0,0 1 1 0 0,-1-1-1 0 0,0 1 1 0 0,0 1-1 0 0,-1-1 1 0 0,0 0 0 0 0,-1 1-1 0 0,0 0 1 0 0,0 1-1 0 0,-1-1 1 0 0,0 1 0 0 0,0 0-1 0 0,-8-5-22 0 0,9 9-119 0 0,0 0 0 0 0,1 0-1 0 0,-1 1 1 0 0,-1 0 0 0 0,1 0 0 0 0,0 1-1 0 0,0 0 1 0 0,-1 0 0 0 0,1 0 0 0 0,-1 0 0 0 0,1 1-1 0 0,-1 1 1 0 0,1-1 0 0 0,0 1 0 0 0,-1 0-1 0 0,1 0 1 0 0,-5 2 119 0 0,-58 34-5009 0 0,51-22-301 0 0,5-3-5533 0 0</inkml:trace>
  <inkml:trace contextRef="#ctx0" brushRef="#br0" timeOffset="469.57">1691 152 9906 0 0,'0'0'1572'0'0,"0"0"-358"0"0,0 0-152 0 0,0 0 121 0 0,0 0 242 0 0,0 0 39 0 0,0 0-203 0 0,0 0-273 0 0,0 0-271 0 0,0 0-167 0 0,0 0-55 0 0,0 0-19 0 0,0 0-56 0 0,2-5-59 0 0,10-12-78 0 0,10 35 1289 0 0,-14 0-1366 0 0,-1 1 0 0 0,-1 0-1 0 0,0 0 1 0 0,-2 1 0 0 0,0 0-1 0 0,-1-1 1 0 0,-1 1 0 0 0,-1 0-1 0 0,-1 11-205 0 0,2-4 78 0 0,1 39 51 0 0,-2 1 0 0 0,-4-1 1 0 0,-7 44-130 0 0,4 99-202 0 0,19-248-1681 0 0,-5-28-1401 0 0,-8 22-2512 0 0,-1 18-1652 0 0,1 15-1205 0 0</inkml:trace>
  <inkml:trace contextRef="#ctx0" brushRef="#br0" timeOffset="777.829">1472 582 7794 0 0,'0'0'2319'0'0,"0"0"-633"0"0,0 0-372 0 0,0 0-121 0 0,0 0-22 0 0,0 0-20 0 0,0 0-110 0 0,0 0-91 0 0,0 0-77 0 0,0 0-118 0 0,0 0-94 0 0,0 0-86 0 0,0 0-65 0 0,33 2-62 0 0,105 4-43 0 0,-34-14 190 0 0,167-10-2167 0 0,-242 20-346 0 0,-1 0-5868 0 0,-22-2-794 0 0</inkml:trace>
  <inkml:trace contextRef="#ctx0" brushRef="#br0" timeOffset="1046.299">2081 697 4657 0 0,'0'0'1340'0'0,"0"0"-302"0"0,0 0 101 0 0,0 0 277 0 0,0 0 206 0 0,0 0 35 0 0,0 0-176 0 0,0 0-222 0 0,0 0-199 0 0,0 0-144 0 0,0 0-112 0 0,0 0-84 0 0,0 0-59 0 0,28 2-92 0 0,85 7-66 0 0,-110-9-459 0 0,-1 1 0 0 0,1-1 0 0 0,0 1 0 0 0,0-1 0 0 0,0 0 0 0 0,-1 0 0 0 0,1 0 0 0 0,0 0-1 0 0,0-1 1 0 0,0 1 0 0 0,0-1 0 0 0,-1 1 0 0 0,1-1 0 0 0,0 0 0 0 0,-1 0 0 0 0,1 0 0 0 0,-1-1 0 0 0,1 1 0 0 0,-1-1 0 0 0,1 1 0 0 0,-1-1 0 0 0,1-1-44 0 0,6-5 201 0 0,-4 4-130 0 0,1 0-1 0 0,-1 0 1 0 0,0-1-1 0 0,0 0 1 0 0,0 0-1 0 0,-1 0 1 0 0,0-1 0 0 0,0 1-1 0 0,0-1 1 0 0,-1 0-1 0 0,0 0 1 0 0,0 0-1 0 0,0-1 1 0 0,-1 1-1 0 0,0-1 1 0 0,0 0 0 0 0,0 1-1 0 0,-1-1 1 0 0,0 0-1 0 0,-1 0 1 0 0,1 0-1 0 0,-2-4-70 0 0,-1 9-12 0 0,0 0 0 0 0,0-1-1 0 0,0 1 1 0 0,0 0 0 0 0,-1 1 0 0 0,1-1-1 0 0,0 0 1 0 0,-1 1 0 0 0,0-1-1 0 0,1 1 1 0 0,-1 0 0 0 0,0 0-1 0 0,0 0 1 0 0,0 0 0 0 0,0 0 0 0 0,0 1-1 0 0,0-1 1 0 0,0 1 0 0 0,0 0-1 0 0,0 0 1 0 0,0 0 0 0 0,0 0-1 0 0,0 0 1 0 0,0 1 0 0 0,1 0-1 0 0,-1-1 1 0 0,0 1 0 0 0,0 0 0 0 0,0 0-1 0 0,0 1 1 0 0,0-1 12 0 0,-15 7-102 0 0,0 1 0 0 0,1 1 1 0 0,0 0-1 0 0,1 1 0 0 0,0 1 1 0 0,0 0-1 0 0,2 1 0 0 0,-1 1 0 0 0,2 0 1 0 0,0 1-1 0 0,1 0 0 0 0,0 1 0 0 0,1 1 1 0 0,-5 11 101 0 0,10-20-41 0 0,1 1 0 0 0,1-1 0 0 0,-1 1 0 0 0,2 0 0 0 0,-1 0 0 0 0,1 0 0 0 0,1 0 0 0 0,-1 1 0 0 0,1-1 0 0 0,1 1 0 0 0,0 0 0 0 0,1-1 0 0 0,-1 1 0 0 0,2 3 41 0 0,3-9-33 0 0,0 0 0 0 0,0-1 0 0 0,0 0 0 0 0,0 0 0 0 0,1 0 0 0 0,-1 0 0 0 0,1-1 0 0 0,0 1 0 0 0,0-1 0 0 0,0 0 0 0 0,0-1 0 0 0,0 1 0 0 0,1-1 0 0 0,-1 0 0 0 0,0-1 0 0 0,0 1 0 0 0,1-1 0 0 0,-1 0 0 0 0,0 0 0 0 0,1-1 0 0 0,-1 1 0 0 0,0-1 0 0 0,1 0 0 0 0,3-2 33 0 0,156-51-4565 0 0,-86 19-2890 0 0,-55 22-140 0 0</inkml:trace>
  <inkml:trace contextRef="#ctx0" brushRef="#br0" timeOffset="1518.979">2922 424 7986 0 0,'0'0'2523'0'0,"0"0"-980"0"0,0 0-332 0 0,0 0 104 0 0,0 0 133 0 0,0 0 66 0 0,0 0-97 0 0,0 0-246 0 0,0 0-255 0 0,0 0-206 0 0,0 0-186 0 0,-31 18-105 0 0,-96 55-75 0 0,77-36 161 0 0,48-35-485 0 0,-1 0-1 0 0,1 0 0 0 0,0 0 0 0 0,0 0 0 0 0,0 0 0 0 0,0 1 1 0 0,0-1-1 0 0,0 0 0 0 0,1 1 0 0 0,-1 0 0 0 0,1-1 0 0 0,0 1 1 0 0,0 0-1 0 0,0 0 0 0 0,0-1 0 0 0,0 1 0 0 0,0 0 0 0 0,1 0 1 0 0,-1 0-1 0 0,1 0 0 0 0,0 0 0 0 0,0 0 0 0 0,0 0 0 0 0,0 0 1 0 0,1 0-1 0 0,-1 0 0 0 0,1 0 0 0 0,0 0 0 0 0,0 0 1 0 0,0 0-1 0 0,0-1 0 0 0,1 2-19 0 0,87 59 68 0 0,-84-60-36 0 0,1 0 0 0 0,-1 0 1 0 0,0 0-1 0 0,-1 0 0 0 0,1 1 1 0 0,-1 0-1 0 0,1 0 0 0 0,-1 0 0 0 0,0 1 1 0 0,-1-1-1 0 0,1 1 0 0 0,-1 0 1 0 0,0 0-1 0 0,0 0 0 0 0,0 0 0 0 0,-1 0 1 0 0,0 1-1 0 0,0-1 0 0 0,0 1 0 0 0,-1 0 1 0 0,1-1-1 0 0,-1 1 0 0 0,-1 0 1 0 0,1 0-1 0 0,-1 0 0 0 0,0 0 0 0 0,-1-1 1 0 0,1 1-1 0 0,-1 0 0 0 0,0 0 1 0 0,0 0-1 0 0,-1-1 0 0 0,0 1 0 0 0,-1 3-32 0 0,-2-1 84 0 0,-1 0 0 0 0,1 0-1 0 0,-1-1 1 0 0,-1 1 0 0 0,0-1-1 0 0,0-1 1 0 0,0 1 0 0 0,0-1-1 0 0,-1 0 1 0 0,0-1-1 0 0,0 0 1 0 0,-1 0 0 0 0,0-1-1 0 0,1 0 1 0 0,-1-1 0 0 0,-1 1-1 0 0,1-2 1 0 0,0 1 0 0 0,-1-1-1 0 0,1-1 1 0 0,-1 0 0 0 0,0 0-1 0 0,1-1 1 0 0,-1 0 0 0 0,-2-1-84 0 0,6 1-567 0 0,-32-7 728 0 0,31-3-3836 0 0,5-6-5023 0 0,2 9-3644 0 0</inkml:trace>
  <inkml:trace contextRef="#ctx0" brushRef="#br0" timeOffset="-1369.858">490 170 408 0 0,'0'0'1551'0'0,"0"0"-332"0"0,0 0-75 0 0,0 0 179 0 0,0 0 278 0 0,0 0 190 0 0,0 0-26 0 0,0 0-212 0 0,0 0-281 0 0,0 0-271 0 0,0 0-187 0 0,-3-3 3746 0 0,-4 93-3835 0 0,-3 0 0 0 0,-5 0 0 0 0,-3-2 0 0 0,-4 0 0 0 0,-4-1 0 0 0,-17 35-725 0 0,-7 47 228 0 0,47-136-648 0 0,20-56-326 0 0,9-59-2745 0 0,-12 34-5754 0 0,-10 36-705 0 0</inkml:trace>
  <inkml:trace contextRef="#ctx0" brushRef="#br0" timeOffset="-726.267">452 148 0 0 0,'0'0'283'0'0,"0"0"661"0"0,0 0 511 0 0,0 0 364 0 0,0 0 164 0 0,0 0-105 0 0,0 0-387 0 0,0 0-331 0 0,0 0-222 0 0,0 0-116 0 0,0 0-11 0 0,0 0-12 0 0,0-4 1808 0 0,16 116 1901 0 0,52 68-3034 0 0,-41-116-1307 0 0,-2 1 0 0 0,-4 1 0 0 0,-2 1 0 0 0,3 35-167 0 0,-21-99 1 0 0,34 114 88 0 0,-6-90 237 0 0,-29-27-268 0 0,0 0 25 0 0,0 0 11 0 0,6-19 364 0 0,38-220 209 0 0,-19 103-579 0 0,-7 0 0 0 0,1-132-88 0 0,-17 183-77 0 0,-2 84 17 0 0,0 1-38 0 0,0 0-52 0 0,0 0-82 0 0,0 0-96 0 0,0 0-142 0 0,0 0-195 0 0,0 0-197 0 0,0 0-259 0 0,0 8-8265 0 0,2-5-1445 0 0</inkml:trace>
  <inkml:trace contextRef="#ctx0" brushRef="#br0" timeOffset="3429.625">3935 619 1984 0 0,'0'0'1386'0'0,"0"0"-27"0"0,0 0 37 0 0,0 0 186 0 0,0 0 60 0 0,0 0-103 0 0,0 0-171 0 0,0 0-226 0 0,0 0-194 0 0,0 0-196 0 0,0 0-179 0 0,-8-1-93 0 0,-22-3-57 0 0,28 4-340 0 0,0 0 0 0 0,0 1-1 0 0,0-1 1 0 0,0 1 0 0 0,0-1 0 0 0,1 1-1 0 0,-1 0 1 0 0,0 0 0 0 0,0 0 0 0 0,0 0-1 0 0,1 0 1 0 0,-1 0 0 0 0,0 0 0 0 0,1 1-1 0 0,-1-1 1 0 0,1 0 0 0 0,0 1 0 0 0,-1-1-1 0 0,1 1 1 0 0,0 0 0 0 0,0 0 0 0 0,0-1-1 0 0,-1 3-82 0 0,0-1 147 0 0,-5 7 20 0 0,1 0-1 0 0,0 0 1 0 0,1 1 0 0 0,0 0-1 0 0,0 0 1 0 0,1 0 0 0 0,0 1 0 0 0,1-1-1 0 0,1 1 1 0 0,0 0 0 0 0,0 0-1 0 0,1 0 1 0 0,1 0 0 0 0,0 0 0 0 0,1 7-167 0 0,1-14 62 0 0,0 1 0 0 0,0 0 0 0 0,0-1 1 0 0,1 0-1 0 0,0 1 0 0 0,0-1 1 0 0,1 0-1 0 0,-1-1 0 0 0,1 1 1 0 0,0 0-1 0 0,0-1 0 0 0,1 0 1 0 0,-1 0-1 0 0,1-1 0 0 0,0 1 1 0 0,0-1-1 0 0,0 0 0 0 0,0 0 1 0 0,1 0-1 0 0,-1-1 0 0 0,1 0 1 0 0,0 0-1 0 0,-1 0 0 0 0,1-1 1 0 0,0 0-1 0 0,3 0-62 0 0,-4 0 86 0 0,0-1 0 0 0,0 1 0 0 0,0-1 0 0 0,0 0 0 0 0,0 0 0 0 0,0-1 0 0 0,0 0 0 0 0,-1 0 0 0 0,1 0 0 0 0,0 0 0 0 0,0-1 0 0 0,-1 0 0 0 0,1 0 0 0 0,-1 0 1 0 0,1 0-1 0 0,-1-1 0 0 0,0 1 0 0 0,0-1 0 0 0,0 0 0 0 0,0-1 0 0 0,-1 1 0 0 0,1-1 0 0 0,-1 1 0 0 0,0-1 0 0 0,1-2-86 0 0,2-2 79 0 0,0-1 1 0 0,-1-1-1 0 0,-1 1 0 0 0,1-1 0 0 0,-2 0 1 0 0,1 1-1 0 0,-1-2 0 0 0,-1 1 1 0 0,0 0-1 0 0,0-1 0 0 0,-1 1 1 0 0,0 0-1 0 0,-1-9-79 0 0,0 7 4 0 0,-1 0-1 0 0,0 0 1 0 0,0 0 0 0 0,-1 0 0 0 0,-1 0 0 0 0,0 0 0 0 0,-1 1-1 0 0,0 0 1 0 0,-1 0 0 0 0,0 0 0 0 0,-1 0 0 0 0,0 1-1 0 0,0 0 1 0 0,-2-1-4 0 0,5 4-141 0 0,-1 1 1 0 0,0 0-1 0 0,-1 0 0 0 0,1 0 0 0 0,-1 0 0 0 0,0 1 0 0 0,-1 0 0 0 0,1 0 1 0 0,-1 0-1 0 0,0 1 0 0 0,0 0 0 0 0,-1 0 0 0 0,1 0 0 0 0,-1 1 1 0 0,1 0-1 0 0,-1 0 0 0 0,0 1 0 0 0,-1 0 0 0 0,1 0 0 0 0,0 1 1 0 0,0 0-1 0 0,-1 0 0 0 0,-5 0 141 0 0,-12 13-3157 0 0,14 1-3121 0 0,6-5-4796 0 0</inkml:trace>
  <inkml:trace contextRef="#ctx0" brushRef="#br0" timeOffset="4054.569">4215 973 8714 0 0,'0'0'2272'0'0,"0"0"-687"0"0,0 0-200 0 0,0 0 141 0 0,0 0 108 0 0,0 0-110 0 0,0 0-361 0 0,0 0-410 0 0,0 0-285 0 0,0 0-126 0 0,0 0-9 0 0,0 0 30 0 0,0 0 10 0 0,9-22-8 0 0,48-107 288 0 0,67-136 474 0 0,-111 357-2073 0 0,-13-83 958 0 0,1-1 0 0 0,0 1 0 0 0,0-1 0 0 0,1 1 0 0 0,0-1 0 0 0,1 0 0 0 0,-1 0 0 0 0,2 0 0 0 0,-1 0 0 0 0,1-1 0 0 0,0 1 0 0 0,1-1 0 0 0,0 0 0 0 0,0 0 0 0 0,0-1 0 0 0,1 1 0 0 0,0-1 0 0 0,0 0 0 0 0,1-1 0 0 0,0 0 0 0 0,-1 0-1 0 0,2 0 1 0 0,-1-1 0 0 0,1 0 0 0 0,-1 0 0 0 0,1-1 0 0 0,0 0 0 0 0,0 0 0 0 0,0-1 0 0 0,1 0 0 0 0,3 0-12 0 0,-7-2 55 0 0,-1 0 0 0 0,0 0-1 0 0,0-1 1 0 0,0 1 0 0 0,0-1 0 0 0,0 0-1 0 0,0-1 1 0 0,0 1 0 0 0,0 0-1 0 0,-1-1 1 0 0,1 0 0 0 0,0 0 0 0 0,-1 0-1 0 0,1-1 1 0 0,-1 1 0 0 0,0-1 0 0 0,0 1-1 0 0,0-1 1 0 0,0 0 0 0 0,0 0-1 0 0,-1-1 1 0 0,1 1 0 0 0,-1-1 0 0 0,0 1-1 0 0,0-2-54 0 0,12-15 188 0 0,-2-1 0 0 0,-1-1 0 0 0,0 0 0 0 0,-2 0 0 0 0,0-1 0 0 0,-2 0 0 0 0,0-1-1 0 0,2-18-187 0 0,-9-20-192 0 0,0 61 127 0 0,0 1 0 0 0,0-1-1 0 0,0 1 1 0 0,0 0-1 0 0,0-1 1 0 0,0 1 0 0 0,0-1-1 0 0,-1 1 1 0 0,1 0-1 0 0,0-1 1 0 0,0 1-1 0 0,0 0 1 0 0,-1-1 0 0 0,1 1-1 0 0,0 0 1 0 0,0-1-1 0 0,-1 1 1 0 0,1 0 0 0 0,0-1-1 0 0,-1 1 1 0 0,1 0-1 0 0,0 0 1 0 0,-1-1 0 0 0,1 1-1 0 0,0 0 1 0 0,-1 0-1 0 0,1 0 1 0 0,0 0 0 0 0,-1-1-1 0 0,1 1 1 0 0,-1 0-1 0 0,1 0 1 0 0,0 0-1 0 0,-1 0 1 0 0,1 0 0 0 0,-1 0-1 0 0,1 0 1 0 0,-1 0-1 0 0,1 0 1 0 0,0 0 0 0 0,-1 0-1 0 0,1 0 1 0 0,-1 1-1 0 0,1-1 1 0 0,0 0 0 0 0,-1 0-1 0 0,1 0 1 0 0,0 1-1 0 0,-1-1 1 0 0,1 0 0 0 0,0 0-1 0 0,-1 1 1 0 0,1-1-1 0 0,0 0 1 0 0,-1 0 0 0 0,1 1-1 0 0,0-1 1 0 0,0 0-1 0 0,-1 1 1 0 0,1-1-1 0 0,0 1 67 0 0,-13 9-9567 0 0,9-2-2411 0 0</inkml:trace>
  <inkml:trace contextRef="#ctx0" brushRef="#br0" timeOffset="21383.398">7955 100 8802 0 0,'0'0'1950'0'0,"0"0"-385"0"0,0 0-150 0 0,0 0 91 0 0,0 0 41 0 0,0 0-157 0 0,0 0-330 0 0,0 0-332 0 0,0 0-248 0 0,0 0-155 0 0,0 0-69 0 0,0 0 14 0 0,0 0 55 0 0,1 6 81 0 0,11 160 3053 0 0,-10 166-3459 0 0,-3-295 31 0 0,-1-1-1 0 0,-1 1 1 0 0,-3-1 0 0 0,-7 31-31 0 0,5-59 546 0 0,11-35-339 0 0,7 3-226 0 0,2-1 0 0 0,0 1 0 0 0,1 1-1 0 0,2 1 1 0 0,0 0 0 0 0,2 0 0 0 0,0 2-1 0 0,1 0 1 0 0,1 1 0 0 0,1 1 0 0 0,1 1 0 0 0,17-12 19 0 0,-28 21-22 0 0,0 1 1 0 0,0 0 0 0 0,1 0-1 0 0,-1 1 1 0 0,1 1 0 0 0,1 0-1 0 0,-1 0 1 0 0,1 1 0 0 0,0 1-1 0 0,0 0 1 0 0,0 0 0 0 0,0 1-1 0 0,8 0 22 0 0,-18 2 1 0 0,0 1-1 0 0,0-1 1 0 0,0 0-1 0 0,0 1 1 0 0,0 0-1 0 0,0-1 1 0 0,0 1-1 0 0,0 0 1 0 0,0 0-1 0 0,0 0 1 0 0,0 0-1 0 0,-1 0 1 0 0,1 1-1 0 0,0-1 1 0 0,-1 0-1 0 0,1 1 1 0 0,-1-1-1 0 0,0 1 1 0 0,1 0-1 0 0,-1-1 1 0 0,0 1-1 0 0,0 0 1 0 0,0 0-1 0 0,0 0 1 0 0,0 0-1 0 0,-1 0 1 0 0,1 0-1 0 0,-1 0 1 0 0,1 0-1 0 0,-1 0 1 0 0,1 0-1 0 0,-1 1 0 0 0,3 70 56 0 0,-7-53-15 0 0,-1 0 1 0 0,-1 0-1 0 0,-1 0 0 0 0,-1 0 0 0 0,0-1 0 0 0,-2-1 0 0 0,0 1 0 0 0,-1-2 1 0 0,-1 1-1 0 0,-7 7-41 0 0,15-19 26 0 0,-2 4-4 0 0,-1 0 1 0 0,0-1 0 0 0,0 0 0 0 0,-1 0 0 0 0,-1-1-1 0 0,1 0 1 0 0,-1 0 0 0 0,0-1 0 0 0,-1 0 0 0 0,0-1-1 0 0,0 0 1 0 0,0-1 0 0 0,-1 0 0 0 0,1 0 0 0 0,-1-1-1 0 0,0-1 1 0 0,-1 0 0 0 0,1 0 0 0 0,-1-1-1 0 0,1 0 1 0 0,-1-1 0 0 0,0-1-23 0 0,-56-16-693 0 0,49-27-2544 0 0,23 5-2970 0 0,6 15-2600 0 0,-5 15 888 0 0</inkml:trace>
  <inkml:trace contextRef="#ctx0" brushRef="#br0" timeOffset="21799.565">8592 82 9786 0 0,'0'0'2227'0'0,"0"0"-425"0"0,0 0-167 0 0,0 0 39 0 0,0 0-15 0 0,0 0-172 0 0,0 0-307 0 0,0 0-331 0 0,0 0-250 0 0,0 0-159 0 0,0 0-85 0 0,0 0-83 0 0,0 0-53 0 0,-5 22 509 0 0,6 84-198 0 0,-4 0 0 0 0,-5-1 1 0 0,-5 1-1 0 0,-4-2 0 0 0,-6 3-530 0 0,5 9 0 0 0,18-115-68 0 0,0-1-14 0 0,0 0-47 0 0,0 0-55 0 0,0 0-54 0 0,0 0-65 0 0,7-11-1525 0 0,7-12-1743 0 0,-9 13 381 0 0,2 0-3330 0 0,-2 5-4930 0 0</inkml:trace>
  <inkml:trace contextRef="#ctx0" brushRef="#br0" timeOffset="22271.736">8675 737 3113 0 0,'0'0'2390'0'0,"0"0"-107"0"0,0 0-150 0 0,0 0-44 0 0,0 0-45 0 0,0 0-162 0 0,0 0-234 0 0,0 0-293 0 0,0 0-252 0 0,0 0-171 0 0,0 0-106 0 0,0 0-86 0 0,32 9-65 0 0,98 24-60 0 0,-128-32-578 0 0,1 0 1 0 0,-1 0 0 0 0,1 0 0 0 0,0 0-1 0 0,-1-1 1 0 0,1 1 0 0 0,0-1 0 0 0,0 1-1 0 0,0-1 1 0 0,-1 0 0 0 0,1 0 0 0 0,0-1-1 0 0,0 1 1 0 0,-1 0 0 0 0,1-1-1 0 0,0 0 1 0 0,0 1 0 0 0,-1-1 0 0 0,1 0-1 0 0,-1 0 1 0 0,1-1 0 0 0,1 0-38 0 0,5-4 183 0 0,1 2-101 0 0,1 0 0 0 0,0-1 0 0 0,-1-1 0 0 0,0 1 0 0 0,0-2-1 0 0,0 1 1 0 0,-1-1 0 0 0,0-1 0 0 0,-1 0 0 0 0,1 0 0 0 0,-2 0 0 0 0,1-1-1 0 0,-1-1 1 0 0,0 1 0 0 0,-1-1 0 0 0,0 0 0 0 0,-1 0 0 0 0,0-1-1 0 0,0 0 1 0 0,-1 0 0 0 0,-1 0 0 0 0,0 0 0 0 0,0 0 0 0 0,-1-6-82 0 0,-2 14-3 0 0,0 1 1 0 0,0 0 0 0 0,-1-1-1 0 0,1 1 1 0 0,-1 0 0 0 0,0-1-1 0 0,1 1 1 0 0,-1 0 0 0 0,0-1-1 0 0,0 1 1 0 0,-1 0 0 0 0,1 0-1 0 0,0 0 1 0 0,-1 0 0 0 0,1 0-1 0 0,-1 0 1 0 0,0 1 0 0 0,0-1-1 0 0,1 1 1 0 0,-1-1 0 0 0,0 1-1 0 0,0-1 1 0 0,-1 1 0 0 0,1 0-1 0 0,0 0 1 0 0,0 0 0 0 0,0 0-1 0 0,-1 0 1 0 0,1 1-1 0 0,-1-1 1 0 0,1 1 0 0 0,0 0-1 0 0,-1-1 1 0 0,1 1 0 0 0,-2 0 2 0 0,-87 16-338 0 0,77-10 312 0 0,-1 1 1 0 0,1 1-1 0 0,1 0 1 0 0,0 0-1 0 0,0 2 1 0 0,1 0-1 0 0,0 0 1 0 0,0 1 0 0 0,1 0-1 0 0,1 1 1 0 0,0 0-1 0 0,1 1 1 0 0,0 0-1 0 0,0 1 1 0 0,2 0-1 0 0,0 0 1 0 0,0 0 0 0 0,2 1-1 0 0,-1 0 1 0 0,2 0-1 0 0,0 0 1 0 0,1 1-1 0 0,1 0 1 0 0,-1 11 25 0 0,5-21-5 0 0,0 0 0 0 0,0-1 0 0 0,1 0 0 0 0,0 0 0 0 0,0 0 0 0 0,0 0-1 0 0,1 0 1 0 0,-1 0 0 0 0,1-1 0 0 0,0 0 0 0 0,0 0 0 0 0,1 0 0 0 0,-1 0 0 0 0,1 0 0 0 0,0-1 0 0 0,0 0 0 0 0,0 0 0 0 0,0-1 0 0 0,1 1 0 0 0,-1-1 0 0 0,1 0 0 0 0,-1-1 0 0 0,1 1 0 0 0,0-1 0 0 0,0 0-1 0 0,0 0 1 0 0,5-1 5 0 0,-4 2-5 0 0,10 1-146 0 0,1 0-1 0 0,-1-1 0 0 0,1 0 0 0 0,0-2 0 0 0,-1 0 0 0 0,1-1 0 0 0,0-1 0 0 0,-1-1 0 0 0,1 0 0 0 0,11-4 152 0 0,54-24-10032 0 0,-68 24-1481 0 0</inkml:trace>
  <inkml:trace contextRef="#ctx0" brushRef="#br0" timeOffset="22841.025">9213 881 4137 0 0,'0'0'3166'0'0,"0"0"-907"0"0,0 0-205 0 0,0 0 54 0 0,0 0-135 0 0,0 0-222 0 0,0 0-298 0 0,0 0-308 0 0,0 0-228 0 0,0 0-113 0 0,0 0-46 0 0,0 0-38 0 0,0 0-17 0 0,3 3-48 0 0,-3-3-628 0 0,1 1 0 0 0,-1-1 0 0 0,1 1 0 0 0,-1 0 1 0 0,1-1-1 0 0,0 0 0 0 0,-1 1 0 0 0,1-1 0 0 0,0 1 1 0 0,-1-1-1 0 0,1 0 0 0 0,0 1 0 0 0,0-1 0 0 0,-1 0 1 0 0,1 0-1 0 0,0 0 0 0 0,0 1 0 0 0,-1-1 1 0 0,1 0-1 0 0,0 0 0 0 0,0 0 0 0 0,0 0 0 0 0,-1 0 1 0 0,1-1-1 0 0,0 1 0 0 0,0 0 0 0 0,-1 0 0 0 0,1 0 1 0 0,0-1-1 0 0,0 1 0 0 0,-1 0 0 0 0,1-1 0 0 0,0 1 1 0 0,-1-1-1 0 0,1 1 0 0 0,0-1 0 0 0,-1 1 0 0 0,1-1 1 0 0,-1 1-1 0 0,1-1 0 0 0,-1 1 0 0 0,1-1 0 0 0,-1 0 1 0 0,1 1-1 0 0,-1-1 0 0 0,0 0 0 0 0,1 0 0 0 0,-1 1 1 0 0,0-1-1 0 0,0 0 0 0 0,1 0 0 0 0,-1 1 1 0 0,0-1-1 0 0,0 0 0 0 0,0 0 0 0 0,0 1 0 0 0,0-1 1 0 0,0 0-1 0 0,0 0 0 0 0,0 0 0 0 0,0 1 0 0 0,-1-1 1 0 0,1 0-1 0 0,0 0-27 0 0,0 0 2 0 0,122-243 1111 0 0,-117 235-1108 0 0,1 0 0 0 0,0 0-1 0 0,0 1 1 0 0,0 0 0 0 0,1 0-1 0 0,0 1 1 0 0,1 0 0 0 0,0 0-1 0 0,0 0 1 0 0,0 1 0 0 0,1 1-1 0 0,1-1-4 0 0,-10 5-6 0 0,1 1 0 0 0,0-1 0 0 0,0 0 0 0 0,-1 1 0 0 0,1 0 0 0 0,0-1 0 0 0,0 1-1 0 0,0-1 1 0 0,0 1 0 0 0,-1 0 0 0 0,1 0 0 0 0,0 0 0 0 0,0-1 0 0 0,0 1 0 0 0,0 0 0 0 0,0 0 0 0 0,0 0-1 0 0,0 0 1 0 0,0 0 0 0 0,0 1 0 0 0,0-1 0 0 0,-1 0 0 0 0,1 0 0 0 0,0 1 0 0 0,0-1 0 0 0,0 0 0 0 0,0 1-1 0 0,0-1 1 0 0,-1 1 0 0 0,1-1 0 0 0,0 1 0 0 0,0-1 0 0 0,-1 1 0 0 0,1 0 0 0 0,-1-1 0 0 0,1 1 0 0 0,0 0-1 0 0,-1-1 1 0 0,1 1 0 0 0,-1 0 0 0 0,1 0 0 0 0,-1 0 0 0 0,0-1 0 0 0,1 1 0 0 0,-1 1 6 0 0,2 46-32 0 0,-3-30 73 0 0,-16 169 31 0 0,32-109-49 0 0,-13-77-21 0 0,0 0 1 0 0,-1 0 0 0 0,1-1 0 0 0,0 1 0 0 0,-1 0 0 0 0,1-1 0 0 0,0 1-1 0 0,0-1 1 0 0,-1 0 0 0 0,1 1 0 0 0,0-1 0 0 0,0 0 0 0 0,0 0 0 0 0,0 0-1 0 0,-1 0 1 0 0,1-1 0 0 0,0 1 0 0 0,0 0 0 0 0,0-1 0 0 0,-1 1 0 0 0,1-1-1 0 0,0 0 1 0 0,0 1 0 0 0,-1-1 0 0 0,1 0 0 0 0,-1 0 0 0 0,1 0 0 0 0,-1 0-1 0 0,1-1 1 0 0,-1 1 0 0 0,0 0 0 0 0,1 0 0 0 0,-1-1 0 0 0,0 1 0 0 0,0-1-3 0 0,164-185 130 0 0,-153 173-136 0 0,0 0-1 0 0,1 1 0 0 0,1 1 1 0 0,0 0-1 0 0,1 0 0 0 0,0 2 1 0 0,0 0-1 0 0,1 1 0 0 0,1 0 1 0 0,0 1-1 0 0,0 1 0 0 0,0 1 1 0 0,7-2 6 0 0,32 2-58 0 0,-52 49 176 0 0,-49 141 263 0 0,45-55-250 0 0,16-91-436 0 0,-9-33-3354 0 0,1-4-3680 0 0,-4-1-5058 0 0</inkml:trace>
  <inkml:trace contextRef="#ctx0" brushRef="#br0" timeOffset="19718.381">5544 947 0 0 0,'0'0'864'0'0,"0"0"275"0"0,0 0 321 0 0,0 0 330 0 0,0 0 157 0 0,0 0-88 0 0,0 0-256 0 0,0 0-304 0 0,0 0-275 0 0,0 0-167 0 0,28-34-108 0 0,88-108-58 0 0,-66 64 713 0 0,-43 62-706 0 0,-2 0 0 0 0,0-1 0 0 0,0 1-1 0 0,-2-1 1 0 0,0 0 0 0 0,-1 0 0 0 0,0 0 0 0 0,-2-1-698 0 0,0 18 300 0 0,0 0-77 0 0,0 0-77 0 0,0 0-67 0 0,-1 26-243 0 0,0 484 912 0 0,1-182-615 0 0,0-328-87 0 0,0-1-1 0 0,-1 1 0 0 0,1 0 0 0 0,-1 0 0 0 0,1 0 0 0 0,0 0 0 0 0,-1 0 0 0 0,1 0 0 0 0,-1 0 1 0 0,1 0-1 0 0,0 0 0 0 0,-1 0 0 0 0,1 0 0 0 0,-1 0 0 0 0,1 0 0 0 0,0 0 0 0 0,-1 0 1 0 0,1 0-1 0 0,-1 0 0 0 0,1 0 0 0 0,0 0 0 0 0,-1 1 0 0 0,1-1 0 0 0,-1 0 0 0 0,1 0 1 0 0,0 0-1 0 0,-1 1 0 0 0,1-1 0 0 0,0 0 0 0 0,0 0 0 0 0,-1 1 0 0 0,1-1 0 0 0,0 0 0 0 0,0 1 1 0 0,-1-1-1 0 0,1 1-45 0 0,-5-53 25 0 0,2 1 0 0 0,2 0 0 0 0,2-1 1 0 0,3 1-1 0 0,2 0 0 0 0,2 0 0 0 0,2 1 0 0 0,2 0 1 0 0,3 1-1 0 0,2 0 0 0 0,14-26-25 0 0,-20 48-5 0 0,1 1-1 0 0,1 0 1 0 0,1 1 0 0 0,2 0-1 0 0,0 1 1 0 0,2 1 0 0 0,1 0-1 0 0,0 2 1 0 0,1 0 0 0 0,2 1-1 0 0,0 1 1 0 0,1 2 0 0 0,25-16 5 0 0,-44 30-7 0 0,0 0 0 0 0,1 0 0 0 0,-1 0 0 0 0,1 0 0 0 0,0 1 0 0 0,0 0 0 0 0,0 0 0 0 0,0 0 0 0 0,0 1 0 0 0,0-1 0 0 0,0 1 0 0 0,0 0 0 0 0,1 1 0 0 0,-1-1 0 0 0,0 1 0 0 0,1 0 0 0 0,-1 1 1 0 0,0-1-1 0 0,0 1 0 0 0,1 0 0 0 0,-1 0 0 0 0,0 1 0 0 0,0 0 0 0 0,0 0 0 0 0,0 0 0 0 0,0 0 0 0 0,-1 1 0 0 0,1-1 0 0 0,-1 1 0 0 0,1 0 0 0 0,-1 1 0 0 0,3 2 7 0 0,-1 8 21 0 0,-1 1-1 0 0,0 0 1 0 0,-1 0 0 0 0,0 0-1 0 0,-1 0 1 0 0,-1 1-1 0 0,-1-1 1 0 0,0 1 0 0 0,-1-1-1 0 0,0 1 1 0 0,-1-1-1 0 0,-1 1 1 0 0,-1-1 0 0 0,0 0-1 0 0,-1 0 1 0 0,0 0-1 0 0,-1 0 1 0 0,-1-1 0 0 0,-1 1-1 0 0,0-2 1 0 0,0 1 0 0 0,-2-1-1 0 0,1 0 1 0 0,-2-1-1 0 0,0 0 1 0 0,0 0 0 0 0,-1-1-1 0 0,0 0 1 0 0,-1-1-1 0 0,0 0 1 0 0,-1-1 0 0 0,0-1-1 0 0,-4 2-20 0 0,7-4-23 0 0,-1-1 0 0 0,0 0-1 0 0,-1 0 1 0 0,1-1 0 0 0,-1-1-1 0 0,0 0 1 0 0,0 0 0 0 0,0-1-1 0 0,0-1 1 0 0,0 0-1 0 0,0-1 1 0 0,0 0 0 0 0,-1-1-1 0 0,-5-1 24 0 0,15 1-97 0 0,1 1 0 0 0,-1-2 0 0 0,0 1 0 0 0,1 0 0 0 0,-1-1-1 0 0,1 1 1 0 0,-1-1 0 0 0,1 1 0 0 0,0-1 0 0 0,0 0-1 0 0,0 0 1 0 0,0 0 0 0 0,0-1 0 0 0,0 1 0 0 0,0 0-1 0 0,1-1 1 0 0,-1 1 0 0 0,1-1 0 0 0,0 1 0 0 0,0-1-1 0 0,0 0 1 0 0,0 1 0 0 0,0-3 97 0 0,-1-18-3655 0 0,8 1-3595 0 0,-1 14-3803 0 0</inkml:trace>
  <inkml:trace contextRef="#ctx0" brushRef="#br0" timeOffset="20443.289">6341 1009 3665 0 0,'0'0'763'0'0,"0"0"-321"0"0,0 0 211 0 0,0 0 501 0 0,0 0 465 0 0,0 0 82 0 0,0 0-182 0 0,0 0-228 0 0,0 0-204 0 0,0 0-134 0 0,0 0-75 0 0,0 0-33 0 0,0 0 19 0 0,20-2-6 0 0,64-9-39 0 0,-24-13 1239 0 0,-39 7-1666 0 0,0-1 0 0 0,-1-1 0 0 0,-1 0 1 0 0,-1-2-1 0 0,-1 0 0 0 0,-1-1 0 0 0,0 0 0 0 0,11-25-392 0 0,-8 18 143 0 0,-10 15-91 0 0,58-105 237 0 0,-48 32-19 0 0,-19 86-269 0 0,0 0 1 0 0,-1 0-1 0 0,1 0 0 0 0,0 0 1 0 0,0 0-1 0 0,0 0 1 0 0,-1 0-1 0 0,1 0 0 0 0,-1 0 1 0 0,1 0-1 0 0,-1 0 0 0 0,1 0 1 0 0,-1 1-1 0 0,1-1 0 0 0,-1 0 1 0 0,0 0-1 0 0,1 1 1 0 0,-1-1-1 0 0,0 0 0 0 0,0 1 1 0 0,1-1-1 0 0,-1 0 0 0 0,0 1 1 0 0,0-1-1 0 0,0 1 0 0 0,0 0 1 0 0,0-1-1 0 0,0 1 1 0 0,0 0-1 0 0,0-1 0 0 0,0 1 1 0 0,0 0-1 0 0,0 0 0 0 0,0 0 1 0 0,0 0-1 0 0,0 0 0 0 0,0 0 1 0 0,0 0-1 0 0,0 0 0 0 0,0 1 1 0 0,1-1-1 0 0,-1 0 1 0 0,0 0-1 0 0,0 1 0 0 0,0-1 1 0 0,0 1-2 0 0,-46 18-375 0 0,42-16 360 0 0,0-1 0 0 0,0 1 1 0 0,1 0-1 0 0,0 0 0 0 0,-1 1 1 0 0,1-1-1 0 0,0 1 0 0 0,1 0 0 0 0,-1 0 1 0 0,1 0-1 0 0,0 1 0 0 0,0-1 0 0 0,0 1 1 0 0,0-1-1 0 0,1 1 0 0 0,0 0 0 0 0,0 0 1 0 0,0 0-1 0 0,0 4 15 0 0,3-7-5 0 0,0-1-1 0 0,1 1 1 0 0,-1-1 0 0 0,1 0 0 0 0,-1 1-1 0 0,1-1 1 0 0,0 0 0 0 0,0 0 0 0 0,-1 0-1 0 0,1 0 1 0 0,0 0 0 0 0,0-1 0 0 0,0 1-1 0 0,0-1 1 0 0,0 1 0 0 0,0-1 0 0 0,0 1 0 0 0,0-1-1 0 0,0 0 1 0 0,0 0 0 0 0,0 0 0 0 0,0 0-1 0 0,0-1 1 0 0,0 1 0 0 0,0-1 0 0 0,1 1 5 0 0,3 0 7 0 0,198 0 138 0 0,-202 0-133 0 0,0 0 0 0 0,-1 0-1 0 0,1 0 1 0 0,-1 1 0 0 0,1-1 0 0 0,0 1 0 0 0,-1-1-1 0 0,1 1 1 0 0,-1 0 0 0 0,1-1 0 0 0,-1 1 0 0 0,0 0-1 0 0,1 0 1 0 0,-1 0 0 0 0,0 0 0 0 0,0 0 0 0 0,1 1-1 0 0,-1-1 1 0 0,0 0 0 0 0,0 0 0 0 0,0 1 0 0 0,-1-1 0 0 0,1 1-1 0 0,0-1 1 0 0,0 1 0 0 0,-1-1 0 0 0,1 1 0 0 0,-1-1-1 0 0,1 1 1 0 0,-1 0 0 0 0,0-1 0 0 0,0 1 0 0 0,1-1-1 0 0,-1 1 1 0 0,0 0 0 0 0,-1-1 0 0 0,1 1 0 0 0,0 0-1 0 0,0-1 1 0 0,-1 1 0 0 0,1 0-12 0 0,-18 71 465 0 0,10-56-430 0 0,1 0 1 0 0,1 1-1 0 0,1 0 0 0 0,1 0 0 0 0,0 0 0 0 0,1 1 0 0 0,0 13-35 0 0,3-30-23 0 0,0-1 0 0 0,1 1 0 0 0,-1 0 1 0 0,0 0-1 0 0,1 0 0 0 0,-1-1 0 0 0,1 1 1 0 0,0 0-1 0 0,0-1 0 0 0,0 1 0 0 0,0 0 1 0 0,0-1-1 0 0,0 1 0 0 0,0-1 0 0 0,0 1 0 0 0,0-1 1 0 0,1 0-1 0 0,-1 0 0 0 0,0 1 0 0 0,1-1 1 0 0,-1 0-1 0 0,1 0 0 0 0,0 0 0 0 0,-1-1 0 0 0,1 1 1 0 0,0 0-1 0 0,-1 0 0 0 0,1-1 0 0 0,0 1 1 0 0,0-1-1 0 0,0 0 0 0 0,-1 0 0 0 0,1 1 0 0 0,0-1 1 0 0,0 0-1 0 0,0-1 0 0 0,0 1 0 0 0,0 0 1 0 0,-1 0-1 0 0,1-1 0 0 0,1 0 23 0 0,77-19-2488 0 0,-12-14-5229 0 0,-46 23 1704 0 0,-7 5-2514 0 0</inkml:trace>
  <inkml:trace contextRef="#ctx0" brushRef="#br0" timeOffset="20906.971">7471 546 7722 0 0,'0'0'2843'0'0,"0"0"-980"0"0,0 0-620 0 0,0 0-172 0 0,0 0-7 0 0,0 0 3 0 0,0 0-72 0 0,0 0-168 0 0,0 0-174 0 0,0 0-147 0 0,-31 30-128 0 0,-98 95-84 0 0,76-49 33 0 0,48-62-254 0 0,2-6-23 0 0,-1 1-1 0 0,2-1 1 0 0,-1 1 0 0 0,1 0 0 0 0,0 0 0 0 0,1 0-1 0 0,0 0 1 0 0,1 0 0 0 0,0 0 0 0 0,0 0-1 0 0,0 0 1 0 0,2 3-50 0 0,1-8 63 0 0,1 0 0 0 0,-1 0 0 0 0,1-1 0 0 0,0 0 1 0 0,0 0-1 0 0,0 0 0 0 0,0 0 0 0 0,1-1 0 0 0,-1 1 0 0 0,1-1 0 0 0,0 0 0 0 0,-1-1 0 0 0,1 1 0 0 0,0-1 0 0 0,0 0 0 0 0,0 0 0 0 0,0 0 0 0 0,0-1 0 0 0,0 0 0 0 0,0 0 0 0 0,0 0 0 0 0,0 0 0 0 0,0-1 0 0 0,0 0 0 0 0,0 0 1 0 0,0 0-1 0 0,0-1 0 0 0,-1 0 0 0 0,2 0-63 0 0,5-4 109 0 0,1 0 1 0 0,-1-1 0 0 0,0 0-1 0 0,-1-1 1 0 0,0 0 0 0 0,0-1 0 0 0,-1 0-1 0 0,0 0 1 0 0,0-1 0 0 0,-1 0-1 0 0,-1-1 1 0 0,0 0 0 0 0,0 0 0 0 0,-1 0-1 0 0,0-1 1 0 0,-1 0 0 0 0,0 0-1 0 0,-1-1 1 0 0,1-5-110 0 0,-3 13-43 0 0,0 0 1 0 0,0 0-1 0 0,0 0 1 0 0,0 0-1 0 0,-1 0 0 0 0,0 0 1 0 0,0-1-1 0 0,0 1 0 0 0,-1 0 1 0 0,0-1-1 0 0,0 1 0 0 0,0 0 1 0 0,-1-1-1 0 0,1 1 0 0 0,-1 0 1 0 0,-1-1-1 0 0,1 1 1 0 0,-1 0-1 0 0,0 0 0 0 0,0 0 1 0 0,0 0-1 0 0,0 1 0 0 0,-1-1 1 0 0,0 1-1 0 0,0-1 0 0 0,-1 1 1 0 0,1 0-1 0 0,-1 0 0 0 0,0 0 1 0 0,0 1-1 0 0,0-1 1 0 0,0 1-1 0 0,0 0 0 0 0,-1 0 1 0 0,0 1-1 0 0,1-1 0 0 0,-1 1 1 0 0,0 0-1 0 0,0 0 0 0 0,-4 0 43 0 0,-21 1-2646 0 0,11 5-4731 0 0,7-1-4114 0 0</inkml:trace>
  <inkml:trace contextRef="#ctx0" brushRef="#br0" timeOffset="28042.835">12999 233 1592 0 0,'0'0'3928'0'0,"0"0"-1273"0"0,0 0-520 0 0,0 0-105 0 0,0 0-55 0 0,0 0-99 0 0,0 0-177 0 0,0 0-269 0 0,0 0-258 0 0,0 0-201 0 0,0 0-167 0 0,0 0-110 0 0,0 0-78 0 0,-11-17-77 0 0,-38-49-94 0 0,18 46 234 0 0,23 18-623 0 0,-1 0 1 0 0,0 1-1 0 0,1 0 1 0 0,-1 0-1 0 0,0 1 1 0 0,0 1-1 0 0,0-1 0 0 0,1 1 1 0 0,-1 1-1 0 0,0 0 1 0 0,1 0-1 0 0,-1 0 0 0 0,1 1 1 0 0,0 1-1 0 0,0-1 1 0 0,0 1-1 0 0,0 1 0 0 0,0-1 1 0 0,1 1-1 0 0,0 1 1 0 0,0-1-1 0 0,1 1 1 0 0,-1 0-1 0 0,-2 5-56 0 0,-1 0-9 0 0,1 0-1 0 0,0 1 1 0 0,1-1 0 0 0,0 2 0 0 0,1-1-1 0 0,0 1 1 0 0,1 0 0 0 0,0 1 0 0 0,2-1-1 0 0,-1 1 1 0 0,2 0 0 0 0,-1 0 0 0 0,2 0-1 0 0,-1 13 10 0 0,2-22-5 0 0,1 0 0 0 0,-1 0 0 0 0,1 0 0 0 0,0-1 0 0 0,1 1 0 0 0,-1 0-1 0 0,1 0 1 0 0,0-1 0 0 0,0 1 0 0 0,0 0 0 0 0,1-1 0 0 0,0 1 0 0 0,0-1 0 0 0,0 1-1 0 0,0-1 1 0 0,1 0 0 0 0,-1 0 0 0 0,1 0 0 0 0,0 0 0 0 0,0-1 0 0 0,1 1 0 0 0,-1-1-1 0 0,1 0 1 0 0,0 0 0 0 0,-1 0 0 0 0,1 0 0 0 0,1-1 0 0 0,-1 1 0 0 0,0-1 0 0 0,0 0-1 0 0,1-1 1 0 0,1 2 5 0 0,6-1 28 0 0,1 0 0 0 0,-1-1 0 0 0,0 0 0 0 0,0-1 0 0 0,1-1 0 0 0,-1 1 0 0 0,0-2 0 0 0,0 0 0 0 0,0 0 0 0 0,0-1 0 0 0,0-1 0 0 0,-1 0 0 0 0,1 0 0 0 0,-1-1 0 0 0,0-1 0 0 0,0 0 0 0 0,-1 0 0 0 0,0-1 0 0 0,7-6-28 0 0,10-9 62 0 0,-2 0 0 0 0,0-2-1 0 0,-2 0 1 0 0,0-2 0 0 0,-2-1 0 0 0,10-16-62 0 0,71-77 138 0 0,-137 245 263 0 0,20-48-334 0 0,3 1 1 0 0,3 0-1 0 0,4 1 0 0 0,3 13-67 0 0,-3 47 106 0 0,-16 35-141 0 0,19-159 247 0 0,-1-2-1630 0 0,8-27-2777 0 0,-2 5-1341 0 0,0 4-6376 0 0</inkml:trace>
  <inkml:trace contextRef="#ctx0" brushRef="#br0" timeOffset="26665.608">11991 214 1224 0 0,'0'0'1491'0'0,"0"0"36"0"0,0 0 290 0 0,0 0 330 0 0,0 0 92 0 0,0 0-136 0 0,0 0-336 0 0,0 0-349 0 0,0 0-217 0 0,0 0-167 0 0,0 0-137 0 0,0 0-138 0 0,0 0-103 0 0,-6-2-137 0 0,4 0-514 0 0,0 1 58 0 0,0 0 0 0 0,0 0 1 0 0,0 0-1 0 0,0 0 0 0 0,0 0 0 0 0,0 1 0 0 0,0-1 0 0 0,0 1 0 0 0,-1-1 1 0 0,1 1-1 0 0,0 0 0 0 0,0 0 0 0 0,0 0 0 0 0,0 0 0 0 0,-1 0 1 0 0,1 0-1 0 0,0 0 0 0 0,0 1 0 0 0,0-1 0 0 0,0 1 0 0 0,0 0 0 0 0,0 0 1 0 0,0-1-1 0 0,0 1 0 0 0,0 0 0 0 0,-2 2-63 0 0,-7 6 93 0 0,-1 1-1 0 0,2 1 1 0 0,-1 0-1 0 0,1 0 1 0 0,1 1-1 0 0,0 0 1 0 0,1 1-1 0 0,-1 2-92 0 0,-1 0 3 0 0,1 0 0 0 0,1 1 0 0 0,1-1 0 0 0,0 1 0 0 0,1 1 0 0 0,1-1 0 0 0,0 1 0 0 0,2 0 0 0 0,-1 0 0 0 0,2 0 0 0 0,1 1 0 0 0,0-1 0 0 0,1 0 0 0 0,1 5-3 0 0,-1-19 2 0 0,1 0 0 0 0,1 0 0 0 0,-1 0 0 0 0,0 0 0 0 0,1 0 0 0 0,-1 0 0 0 0,1 0 0 0 0,0-1 0 0 0,0 1 1 0 0,0-1-1 0 0,0 1 0 0 0,0-1 0 0 0,1 0 0 0 0,-1 0 0 0 0,1 0 0 0 0,-1 0 0 0 0,1 0 0 0 0,0 0 0 0 0,0-1 0 0 0,-1 0 0 0 0,1 1 1 0 0,0-1-1 0 0,1 0 0 0 0,-1 0 0 0 0,0-1 0 0 0,0 1 0 0 0,0-1 0 0 0,2 1-2 0 0,91-3 642 0 0,-76-3-500 0 0,0-2 0 0 0,-1 0 1 0 0,0-2-1 0 0,0 0 0 0 0,-1-1 1 0 0,0 0-1 0 0,0-2 0 0 0,-2 0 0 0 0,1-1 1 0 0,5-7-143 0 0,72-101 933 0 0,-86 108-915 0 0,0 1 0 0 0,-1-1 0 0 0,-1-1 1 0 0,0 1-1 0 0,-1-1 0 0 0,-1 0 0 0 0,0 0 0 0 0,0 0 0 0 0,-2-1 0 0 0,0 1 0 0 0,0-1 0 0 0,-1 0 0 0 0,-2-10-18 0 0,-1 20-57 0 0,-1 1 0 0 0,0 0 1 0 0,0 0-1 0 0,0 1 0 0 0,0-1 0 0 0,-1 1 1 0 0,0-1-1 0 0,1 1 0 0 0,-1 0 0 0 0,0 1 0 0 0,-1-1 1 0 0,1 1-1 0 0,0-1 0 0 0,-1 1 0 0 0,1 0 1 0 0,-1 1-1 0 0,0-1 0 0 0,0 1 0 0 0,1 0 0 0 0,-1 0 1 0 0,0 1-1 0 0,0 0 0 0 0,0-1 0 0 0,0 1 1 0 0,0 1-1 0 0,0-1 0 0 0,0 1 0 0 0,1 0 0 0 0,-1 0 1 0 0,0 0-1 0 0,0 1 0 0 0,1 0 0 0 0,-2 0 57 0 0,-104 52-2432 0 0,66-25-1191 0 0,14-8-1716 0 0,6-5-6120 0 0</inkml:trace>
  <inkml:trace contextRef="#ctx0" brushRef="#br0" timeOffset="27133.586">12016 619 5361 0 0,'0'0'3115'0'0,"0"0"-985"0"0,0 0-512 0 0,0 0-124 0 0,0 0-91 0 0,0 0-159 0 0,0 0-216 0 0,0 0-201 0 0,0 0-146 0 0,0 0-100 0 0,0 0-104 0 0,0 0-85 0 0,0 0-72 0 0,-28 15-44 0 0,-87 47-46 0 0,68-20 70 0 0,45-35-254 0 0,-2 5-10 0 0,0 0 0 0 0,0 0-1 0 0,2 0 1 0 0,-1 0 0 0 0,2 1 0 0 0,0-1-1 0 0,0 1 1 0 0,1-1 0 0 0,1 6-36 0 0,1-12 45 0 0,0-1 1 0 0,0 1 0 0 0,1-1-1 0 0,0 0 1 0 0,0 0 0 0 0,0 0-1 0 0,0-1 1 0 0,1 1 0 0 0,0-1 0 0 0,0 1-1 0 0,0-1 1 0 0,1-1 0 0 0,-1 1-1 0 0,1-1 1 0 0,0 1 0 0 0,0-1-1 0 0,0 0 1 0 0,0-1 0 0 0,1 0-1 0 0,-1 1 1 0 0,1-2 0 0 0,-1 1-1 0 0,1-1 1 0 0,0 1 0 0 0,-1-2 0 0 0,1 1-1 0 0,0-1 1 0 0,0 0 0 0 0,0 0-1 0 0,-1 0 1 0 0,1-1-46 0 0,14 1 203 0 0,-1-2 0 0 0,1 0 1 0 0,-1-1-1 0 0,0-1 0 0 0,0-1 0 0 0,0 0 1 0 0,-1-2-1 0 0,0 0 0 0 0,0-1 0 0 0,13-8-203 0 0,-23 12 23 0 0,0 0 0 0 0,-1-1 0 0 0,1 1 0 0 0,-1-1 0 0 0,0-1 0 0 0,-1 0 0 0 0,1 0 0 0 0,-1 0 0 0 0,-1 0 0 0 0,1-1 0 0 0,-1 0 0 0 0,0 0 0 0 0,0-1 0 0 0,-1 1 0 0 0,0-1 0 0 0,-1 0 0 0 0,1 0 0 0 0,-1 0-1 0 0,-1-1 1 0 0,0 1 0 0 0,0-1 0 0 0,-1 1 0 0 0,0-1 0 0 0,0 0 0 0 0,-1 1 0 0 0,0-1 0 0 0,0 0 0 0 0,-1 1 0 0 0,0-1 0 0 0,-1 0 0 0 0,0 1 0 0 0,0 0 0 0 0,-1-1 0 0 0,0 1 0 0 0,-1 0 0 0 0,1 0 0 0 0,-2 1 0 0 0,1-1-1 0 0,-1 1 1 0 0,0 0 0 0 0,0 0 0 0 0,-1 0 0 0 0,-4-4-23 0 0,1 6-103 0 0,1 0 0 0 0,-1 0 0 0 0,1 1 0 0 0,-1 0-1 0 0,0 0 1 0 0,-1 1 0 0 0,1 0 0 0 0,-1 1 0 0 0,1 0-1 0 0,-1 1 1 0 0,0 0 0 0 0,1 0 0 0 0,-1 1 0 0 0,0 0 0 0 0,0 1-1 0 0,1 0 1 0 0,-1 0 0 0 0,0 1 103 0 0,-51 14-2944 0 0,7 9-3480 0 0,36-13-4934 0 0</inkml:trace>
  <inkml:trace contextRef="#ctx0" brushRef="#br0" timeOffset="25050.025">10886 266 3265 0 0,'0'0'1640'0'0,"0"0"-154"0"0,0 0 23 0 0,0 0 205 0 0,0 0 142 0 0,0 0-54 0 0,0 0-203 0 0,0 0-300 0 0,0 0-308 0 0,0 0-191 0 0,0 0-146 0 0,0-3-88 0 0,5-9 1338 0 0,-5 12-1707 0 0,5 23 1618 0 0,0-5-1462 0 0,-1 0 0 0 0,-1 1 0 0 0,0 0 0 0 0,-1-1 0 0 0,-1 1 0 0 0,-1 0 0 0 0,-2 14-353 0 0,2 6 179 0 0,-9 296 330 0 0,-5-240-493 0 0,9-66-117 0 0,5-28 64 0 0,0-1-5 0 0,0 0-15 0 0,0 0-38 0 0,0 0 10 0 0,0 0-27 0 0,0 0-39 0 0,0 0-37 0 0,0 0-59 0 0,0 0-93 0 0,0 0-118 0 0,7-19-3685 0 0,4-1-4129 0 0,-7 15-2672 0 0</inkml:trace>
  <inkml:trace contextRef="#ctx0" brushRef="#br0" timeOffset="25570.361">11147 225 3001 0 0,'0'0'2667'0'0,"0"0"-852"0"0,0 0-293 0 0,0 0 159 0 0,0 0 250 0 0,0 0 39 0 0,0 0-207 0 0,0 0-320 0 0,0 0-353 0 0,0 0-233 0 0,0 0-182 0 0,0 0-128 0 0,0 0-75 0 0,-1-2-63 0 0,-7-5-58 0 0,6 5-60 0 0,2 24 917 0 0,3 38 21 0 0,-1-46-1027 0 0,-1 1 1 0 0,0 0-1 0 0,-1 0 0 0 0,-1-1 1 0 0,0 1-1 0 0,-2 0 0 0 0,1-1 0 0 0,-4 8-202 0 0,-7 22 238 0 0,2 1-1 0 0,2 0 0 0 0,1 1 1 0 0,0 35-238 0 0,3 203 241 0 0,12-295-1425 0 0,7-16-3794 0 0,-7 18-2521 0 0,-4 4-4186 0 0</inkml:trace>
  <inkml:trace contextRef="#ctx0" brushRef="#br0" timeOffset="26041.175">11377 825 11955 0 0,'0'0'2975'0'0,"0"0"-1523"0"0,0 0-644 0 0,0 0 77 0 0,0 0 239 0 0,0 0 133 0 0,0 0-110 0 0,0 0-300 0 0,0 0-297 0 0,0 0-218 0 0,0 0-115 0 0,0 0-53 0 0,-15 19 284 0 0,-6 10-10 0 0,21-29-408 0 0,0 0-2 0 0,0 0-16 0 0,15-3 99 0 0,39-45 590 0 0,-54 47-686 0 0,0 0-1 0 0,-1 0 0 0 0,1 0 1 0 0,-1 0-1 0 0,1 0 0 0 0,-1 1 1 0 0,0-1-1 0 0,1 0 0 0 0,-1 0 1 0 0,0 1-1 0 0,1-1 0 0 0,-1 0 0 0 0,0 1 1 0 0,0-1-1 0 0,0 1 0 0 0,0-1 1 0 0,1 1-1 0 0,-1-1 0 0 0,0 1 1 0 0,0-1-1 0 0,0 1 0 0 0,0 0 1 0 0,0 0-1 0 0,0 0 0 0 0,0-1 0 0 0,0 1 1 0 0,0 0-1 0 0,0 0 0 0 0,0 0 1 0 0,0 1-1 0 0,0-1 0 0 0,0 0 1 0 0,0 0-1 0 0,0 0 0 0 0,0 1 1 0 0,0-1-1 0 0,0 0 0 0 0,0 1 0 0 0,0-1 1 0 0,0 1-1 0 0,1-1 0 0 0,-1 1 1 0 0,0 0-1 0 0,0-1 0 0 0,0 1-14 0 0,-6 0-209 0 0,7-1-83 0 0,0 0-177 0 0,0 0-255 0 0,0 0-362 0 0,11 0-5215 0 0,-6 0-637 0 0,-1-3-3168 0 0</inkml:trace>
  <inkml:trace contextRef="#ctx0" brushRef="#br0" timeOffset="32006.935">10372 56 0 0 0,'0'0'991'0'0,"0"0"484"0"0,0 0 117 0 0,0 0-185 0 0,0 0-240 0 0,0 0-232 0 0,3-4-151 0 0,8-11-22 0 0,-8 12 75 0 0,-3 3 107 0 0,0 0 69 0 0,0 30 4008 0 0,9 209-638 0 0,-9 677-1906 0 0,-13-740-2241 0 0,13-175-244 0 0,0-1 14 0 0,0 1 6 0 0,0 1-10 0 0,0-1-12 0 0,0-1-10 0 0,0 0 8 0 0,0 0 24 0 0,0 0 8 0 0,0 0-5 0 0,0 0 12 0 0,29-15 293 0 0,-7 6-316 0 0,1 1-1 0 0,-1 1 1 0 0,1 2 0 0 0,1 0-1 0 0,-1 1 1 0 0,1 1-1 0 0,-1 1 1 0 0,1 1 0 0 0,0 2-1 0 0,14 1-3 0 0,4-1 11 0 0,356-9-97 0 0,83 4 84 0 0,-44-7-85 0 0,130-14 103 0 0,30-31-49 0 0,-245 24-54 0 0,-303 31 91 0 0,-28-6 1263 0 0,-43-40-886 0 0,16 19-337 0 0,0-1-1 0 0,1 1 1 0 0,2-1-1 0 0,1 0 1 0 0,1 0-1 0 0,2 1 1 0 0,1-1-1 0 0,2-8-43 0 0,11-262-8 0 0,-12-68 30 0 0,-20 315-12 0 0,2 4-55 0 0,13-22 45 0 0,3 59-10 0 0,-13-4-43 0 0,-11 5-116 0 0,-6 4 100 0 0,0 2 1 0 0,0 1-1 0 0,0 1 1 0 0,0 2-1 0 0,-24 2 69 0 0,-10-1-65 0 0,-339 15-51 0 0,-385-6 132 0 0,502 4-36 0 0,-162 19 6 0 0,226-29 66 0 0,123-22-32 0 0,-53 4-62 0 0,77 6-1565 0 0,18 16 1741 0 0,-139-5 717 0 0,21 1-1381 0 0,110 22-2082 0 0,56-20 1717 0 0,-2 1-2119 0 0,4-6-7038 0 0,4-1 2386 0 0</inkml:trace>
  <inkml:trace contextRef="#ctx0" brushRef="#br0" timeOffset="34224.666">1 1731 408 0 0,'0'0'1183'0'0,"0"0"-419"0"0,0 0-361 0 0,0 0-154 0 0,0 0 75 0 0,0 0 231 0 0,0 0 256 0 0,0 0 177 0 0,0 0 38 0 0,0 0-53 0 0,0 0-76 0 0,16-7-73 0 0,120-41 1371 0 0,318-33 3278 0 0,252-15-3083 0 0,-413 67-1924 0 0,290 10-466 0 0,-352 16 109 0 0,1392-20 877 0 0,-920-3-36 0 0,-92 0-66 0 0,361-10 167 0 0,-112 62-571 0 0,-423-11-360 0 0,139 14-25 0 0,-158-3-71 0 0,-15-4-23 0 0,497 0-47 0 0,-811-22 46 0 0,304 23-75 0 0,129 13 83 0 0,59-33 75 0 0,-218-14-239 0 0,4 16 156 0 0,-113-2-76 0 0,-209-6 93 0 0,0-3 0 0 0,0-1 1 0 0,0-2-1 0 0,12-6-17 0 0,-10 4 0 0 0,1 1-1 0 0,1 3 1 0 0,0 2 0 0 0,26 1 0 0 0,253 0-27 0 0,-183-14 44 0 0,-65 15-729 0 0,17 0-1635 0 0,-34 8-7967 0 0,-52-4-258 0 0</inkml:trace>
  <inkml:trace contextRef="#ctx0" brushRef="#br0" timeOffset="40858.774">943 2884 0 0 0,'0'0'495'0'0,"0"0"470"0"0,0 0 232 0 0,0 0 63 0 0,2-4 29 0 0,7-8 29 0 0,-7 9 13 0 0,-2 3-20 0 0,0 0-64 0 0,0 0-87 0 0,0 0-105 0 0,0 0-55 0 0,0 0-38 0 0,0 0-35 0 0,0 0-47 0 0,0 0-79 0 0,0 18 7336 0 0,0-7-7708 0 0,0-10-389 0 0,0-1-2 0 0,0 0 11 0 0,0 0-6 0 0,0 0-2 0 0,0 0 6 0 0,0 0-2 0 0,0 0-8 0 0,0 0 9 0 0,-13 251 827 0 0,9-37-820 0 0,6 197 22 0 0,2-9-78 0 0,9-35 42 0 0,-11-301-17 0 0,-2 1 1 0 0,-4-1-1 0 0,-2 0 0 0 0,-13 52-22 0 0,11 67 69 0 0,10-116-53 0 0,4 182 54 0 0,6-130-8 0 0,-12 203-26 0 0,-14-148 45 0 0,14 38 75 0 0,0-214-135 0 0,0 0-14 0 0,0 0-18 0 0,0 0 9 0 0,0 0 20 0 0,0 0-12 0 0,0 0 12 0 0,25 1 236 0 0,-12 1-251 0 0,0 0 0 0 0,0-1 0 0 0,0 0 0 0 0,0-2 0 0 0,0 1 0 0 0,-1-1 0 0 0,1-1 0 0 0,9-2-3 0 0,23-3 28 0 0,96-15-31 0 0,49 12 58 0 0,210-5-30 0 0,15 8 110 0 0,-180-4-61 0 0,243 3-12 0 0,-193-6-41 0 0,18 36 16 0 0,-24-13 6 0 0,-178-11-12 0 0,479 2 73 0 0,-329-8 80 0 0,321 0-93 0 0,-357 9 3 0 0,-31 7-108 0 0,63 14 182 0 0,55-21 178 0 0,-243-2-199 0 0,-59 1-115 0 0,0 0 12 0 0,0 0-8 0 0,0 0-20 0 0,0 0 7 0 0,0 0 3 0 0,0 0-14 0 0,0 0-6 0 0,0 0-5 0 0,0 0 26 0 0,0 0 13 0 0,0 0 1 0 0,0 0-17 0 0,0 0 3 0 0,0 0-7 0 0,0 0 6 0 0,0 0 12 0 0,0 0-24 0 0,0 0-6 0 0,0 0 0 0 0,0 0-4 0 0,-35-15-1796 0 0,35 14 1647 0 0,-10-3-2019 0 0,4 1-2471 0 0,4 0-7229 0 0</inkml:trace>
  <inkml:trace contextRef="#ctx0" brushRef="#br0" timeOffset="44097.789">1807 4688 0 0 0,'0'0'235'0'0,"0"0"962"0"0,0 0 634 0 0,0 0 356 0 0,0 0 86 0 0,0 0-239 0 0,0 0-386 0 0,0 0-374 0 0,0 0-341 0 0,0 0-229 0 0,4 19 1833 0 0,67 50 1943 0 0,146 49-1206 0 0,-3-5-2441 0 0,-174-87-566 0 0,-40-25-232 0 0,0-1 29 0 0,0 0 13 0 0,0 0 22 0 0,0 0 5 0 0,0 0 0 0 0,0 0-3 0 0,0 0-8 0 0,0 0 3 0 0,0 0-20 0 0,0 0-14 0 0,0 0-21 0 0,0 0-14 0 0,0 0-5 0 0,0 0-6 0 0,0 0-6 0 0,0 0 0 0 0,0 0 6 0 0,0 0-20 0 0,0 0-13 0 0,0 0-8 0 0,0 0 10 0 0,20 30-20 0 0,12-1 57 0 0,-12-18-20 0 0,30-59 321 0 0,175-151-263 0 0,-124 111-48 0 0,-57 58 44 0 0,-10 4-33 0 0,-25 22-57 0 0,-16 5-151 0 0,-13 14-1090 0 0,8-5-3127 0 0,8-3-4996 0 0,2-6-1910 0 0</inkml:trace>
  <inkml:trace contextRef="#ctx0" brushRef="#br0" timeOffset="44618.071">3171 4540 0 0 0,'0'0'898'0'0,"0"0"339"0"0,0 0 307 0 0,0 0 258 0 0,0 0 129 0 0,0 0-72 0 0,0 0-236 0 0,0 0-289 0 0,0 0-234 0 0,0 0-165 0 0,0 0-120 0 0,0 0-82 0 0,0 0-63 0 0,-19 8-93 0 0,-59 23-66 0 0,36-1 335 0 0,33-17-549 0 0,4-6-190 0 0,0 0-1 0 0,1 1 1 0 0,-1 0 0 0 0,1-1-1 0 0,1 1 1 0 0,0 1 0 0 0,0-1 0 0 0,0 0-1 0 0,1 1 1 0 0,1-1 0 0 0,-1 1-1 0 0,1 0 1 0 0,1 0 0 0 0,0-1-1 0 0,0 1 1 0 0,1 7-107 0 0,-1-14 43 0 0,0-1-1 0 0,1 1 1 0 0,-1 0-1 0 0,1 0 1 0 0,-1 0 0 0 0,1 0-1 0 0,0-1 1 0 0,0 1 0 0 0,0 0-1 0 0,0 0 1 0 0,0-1-1 0 0,0 1 1 0 0,0-1 0 0 0,0 1-1 0 0,0-1 1 0 0,1 0-1 0 0,-1 1 1 0 0,1-1 0 0 0,-1 0-1 0 0,1 0 1 0 0,0 0-1 0 0,-1 0 1 0 0,1 0 0 0 0,0 0-1 0 0,-1 0 1 0 0,1-1 0 0 0,0 1-1 0 0,0-1 1 0 0,0 1-1 0 0,0-1 1 0 0,0 0 0 0 0,0 0-1 0 0,0 0 1 0 0,-1 0-1 0 0,3 0-42 0 0,68-12 1467 0 0,-63 8-1368 0 0,0-1 1 0 0,-1-1-1 0 0,1 0 0 0 0,-1 0 1 0 0,0 0-1 0 0,-1-1 0 0 0,1 0 1 0 0,-2-1-1 0 0,1 0 0 0 0,-1 0 1 0 0,0 0-1 0 0,0-1 0 0 0,-1 0 1 0 0,0 0-1 0 0,-1 0 0 0 0,0 0 1 0 0,-1-1-1 0 0,0 0 0 0 0,0 1 1 0 0,-1-1-1 0 0,0 0 0 0 0,0 0 1 0 0,-2-1-1 0 0,1 1 0 0 0,-1-10-99 0 0,-3 16-32 0 0,0-1 0 0 0,1 1-1 0 0,-1 0 1 0 0,-1 1 0 0 0,1-1-1 0 0,0 1 1 0 0,-1-1 0 0 0,0 1-1 0 0,0 0 1 0 0,0 0 0 0 0,0 1-1 0 0,0-1 1 0 0,-1 1 0 0 0,1 0-1 0 0,-1 0 1 0 0,1 0 0 0 0,-1 1-1 0 0,0 0 1 0 0,0 0 0 0 0,0 0-1 0 0,0 0 1 0 0,0 1 0 0 0,1-1-1 0 0,-1 1 1 0 0,0 1 0 0 0,0-1-1 0 0,0 1 1 0 0,0 0 0 0 0,-2 0 32 0 0,-4 0-266 0 0,1 0 0 0 0,-1 1 0 0 0,0 0 0 0 0,0 1 0 0 0,1 0 1 0 0,-1 1-1 0 0,1 0 0 0 0,0 1 0 0 0,1 0 0 0 0,-9 5 266 0 0,-19 14-3255 0 0,3 0-3386 0 0,16-9-4743 0 0</inkml:trace>
  <inkml:trace contextRef="#ctx0" brushRef="#br0" timeOffset="47168.259">2403 5085 0 0 0,'0'0'216'0'0,"0"0"686"0"0,0 0 224 0 0,0 0 21 0 0,0 0-48 0 0,0 0-92 0 0,0 0-135 0 0,0 0-143 0 0,4 0 7320 0 0,11 0 1093 0 0,-15 0-9108 0 0,0 0-9 0 0,0 0-9 0 0,0 23 308 0 0,5 275 767 0 0,-1-251-980 0 0,-3-43-99 0 0,0-4 4 0 0,-1 0 0 0 0,0 0-4 0 0,0 0-18 0 0,1 10 883 0 0,1 10-928 0 0,-13 86 88 0 0,11-106-57 0 0,3 30 49 0 0,-47 36 978 0 0,2-2-1029 0 0,-2-3-1 0 0,-3-1 0 0 0,-31 28 23 0 0,-30 37-21 0 0,95-92-506 0 0,24-78-4394 0 0,1 28-1956 0 0,-10 16 1313 0 0,-2-2-4277 0 0</inkml:trace>
  <inkml:trace contextRef="#ctx0" brushRef="#br0" timeOffset="47892.297">2396 5652 0 0 0,'0'0'239'0'0,"0"0"918"0"0,0 0 609 0 0,0 0 180 0 0,0 0-246 0 0,0 0-502 0 0,0 0-389 0 0,0 0-134 0 0,0 0 32 0 0,0 0 98 0 0,0 0 84 0 0,1 1 344 0 0,3 4 8550 0 0,-4-4-10049 0 0,0 0 469 0 0,28 76 2569 0 0,-3-24-2132 0 0,57 207 60 0 0,-77-245-676 0 0,0 1-1 0 0,1-1 0 0 0,1-1 0 0 0,1 1 0 0 0,0-1 1 0 0,1-1-1 0 0,0 1 0 0 0,1-1 0 0 0,0-1 0 0 0,7 5-23 0 0,-16-12-386 0 0,-14-18-721 0 0,10 8 448 0 0,-7-13-1473 0 0,4 5-5985 0 0,3 6-3757 0 0</inkml:trace>
  <inkml:trace contextRef="#ctx0" brushRef="#br0" timeOffset="49094.558">2506 4592 0 0 0,'0'0'564'0'0,"0"0"275"0"0,0 0 80 0 0,0 0 5 0 0,0 0-4 0 0,0 0 24 0 0,0 0 37 0 0,0 0 40 0 0,0 0 1 0 0,3-1 772 0 0,3-2 5860 0 0,-18 7-1578 0 0,-11 338-4867 0 0,9-202-929 0 0,-10-92-143 0 0,41-81-1260 0 0,8-8-6819 0 0,-21 30-3500 0 0</inkml:trace>
  <inkml:trace contextRef="#ctx0" brushRef="#br0" timeOffset="49765.184">2394 3988 80 0 0,'0'0'1330'0'0,"0"0"205"0"0,0 0 241 0 0,0 0 204 0 0,0 0 17 0 0,0 0-197 0 0,0 0-255 0 0,0 0-313 0 0,0 0-276 0 0,0 0-172 0 0,0 0-81 0 0,0 0-36 0 0,0 0-24 0 0,-16-2-47 0 0,-51-7-67 0 0,24 23 516 0 0,37-9-846 0 0,-7 3-40 0 0,0 1-1 0 0,1 1 0 0 0,1 0 0 0 0,-1 0 0 0 0,2 1 0 0 0,-1 1 1 0 0,2 0-1 0 0,-1 0 0 0 0,2 1 0 0 0,0 0 0 0 0,0 0 0 0 0,1 1 0 0 0,1 0 1 0 0,0 0-1 0 0,1 1 0 0 0,1 0 0 0 0,0-1 0 0 0,1 2 0 0 0,0-1 1 0 0,1 0-1 0 0,1 0 0 0 0,1 10-158 0 0,0-13 59 0 0,1 1 0 0 0,0-1 1 0 0,1 0-1 0 0,1 1 0 0 0,0-1 0 0 0,1-1 0 0 0,0 1 1 0 0,0 0-1 0 0,1-1 0 0 0,1 0 0 0 0,0 0 1 0 0,1-1-1 0 0,0 1 0 0 0,0-1 0 0 0,1-1 0 0 0,0 0 1 0 0,1 0-1 0 0,0 0 0 0 0,0-1 0 0 0,1 0 1 0 0,0-1-1 0 0,0 0 0 0 0,1-1 0 0 0,0 0 0 0 0,0-1 1 0 0,1 0-1 0 0,-1 0 0 0 0,1-2 0 0 0,0 1 1 0 0,0-1-1 0 0,0-1 0 0 0,1 0-59 0 0,3 1 108 0 0,0 0-1 0 0,0-1 1 0 0,0-1-1 0 0,0-1 1 0 0,0 0 0 0 0,0-1-1 0 0,0 0 1 0 0,0-2-1 0 0,0 1 1 0 0,0-2 0 0 0,0-1-1 0 0,-1 0 1 0 0,5-2-108 0 0,-4-2 114 0 0,-10 7-44 0 0,0-1 0 0 0,0 0 0 0 0,-1-1 0 0 0,1 1 0 0 0,-1-1 0 0 0,0 0 0 0 0,1 0 0 0 0,-2-1 0 0 0,1 1 0 0 0,-1-1 0 0 0,1 0 0 0 0,-1-1 0 0 0,0 1 0 0 0,-1-1 0 0 0,0 1 0 0 0,1-3-70 0 0,1-9 88 0 0,-1 0 1 0 0,-1 0 0 0 0,0 0-1 0 0,-1 0 1 0 0,-1-1 0 0 0,-1 1 0 0 0,-1-13-89 0 0,1 3-3 0 0,-2-4-45 0 0,-2 0 1 0 0,0 1-1 0 0,-2-1 0 0 0,-1 1 0 0 0,-2 0 0 0 0,-1 0 0 0 0,-1 1 0 0 0,-1 1 0 0 0,-2 0 1 0 0,-10-14 47 0 0,21 33-105 0 0,-1 1 0 0 0,-1 0 1 0 0,0-1-1 0 0,0 2 1 0 0,0-1-1 0 0,-1 1 1 0 0,-1 0-1 0 0,1 0 0 0 0,-1 0 1 0 0,0 1-1 0 0,0 0 1 0 0,-1 1-1 0 0,1-1 0 0 0,-1 1 1 0 0,-1 1-1 0 0,1 0 1 0 0,-1 0-1 0 0,1 0 1 0 0,-1 1-1 0 0,0 1 0 0 0,0-1 1 0 0,-1 2-1 0 0,1-1 1 0 0,0 1-1 0 0,-1 0 1 0 0,1 1-1 0 0,0 0 0 0 0,-1 1 1 0 0,1 0-1 0 0,0 0 1 0 0,-1 1-1 0 0,1 0 0 0 0,0 1 1 0 0,0 0-1 0 0,0 0 1 0 0,-5 4 104 0 0,-50 50-2306 0 0,30-14-3845 0 0,22-26-4891 0 0</inkml:trace>
  <inkml:trace contextRef="#ctx0" brushRef="#br0" timeOffset="50392.06">2254 4113 0 0 0,'0'0'2254'0'0,"0"0"-88"0"0,0 0 51 0 0,0 0 32 0 0,0 0-43 0 0,0 0-186 0 0,0 0-320 0 0,0 0-342 0 0,0 0-362 0 0,0 0-257 0 0,0 0-99 0 0,0 0-62 0 0,0 0-55 0 0,-4 5-53 0 0,-17 30 632 0 0,34-22-2232 0 0,-2-14-2877 0 0,-7 1-540 0 0,-1 0-6323 0 0</inkml:trace>
  <inkml:trace contextRef="#ctx0" brushRef="#br0" timeOffset="50782.826">2405 4102 6953 0 0,'0'0'2186'0'0,"0"0"-157"0"0,0 0 86 0 0,0 0 68 0 0,0 0-161 0 0,0 0-426 0 0,0 0-517 0 0,0 0-355 0 0,0 0-194 0 0,0 0-121 0 0,0 0-82 0 0,0 0-106 0 0,0 0-86 0 0,-2 3-49 0 0,1-1-399 0 0,-12 26 899 0 0,20-10-7647 0 0,-4-17-3073 0 0</inkml:trace>
  <inkml:trace contextRef="#ctx0" brushRef="#br0" timeOffset="51238.835">2269 4316 0 0 0,'0'0'1187'0'0,"0"0"243"0"0,0 0 382 0 0,0 0 300 0 0,0 0 98 0 0,0 0-197 0 0,0 0-428 0 0,0 0-446 0 0,0 0-339 0 0,0 0-183 0 0,0 0-104 0 0,0 0-16 0 0,0 2 44 0 0,0 2-285 0 0,1 0 0 0 0,-1 0 0 0 0,1-1 0 0 0,0 1 0 0 0,1 0 1 0 0,-1-1-1 0 0,1 1 0 0 0,-1-1 0 0 0,1 1 0 0 0,0-1 0 0 0,0 0 1 0 0,0 0-1 0 0,1 0 0 0 0,-1 0 0 0 0,1 0 0 0 0,0-1 0 0 0,0 1 1 0 0,0 0-257 0 0,5 3 235 0 0,1 1 1 0 0,-1-2-1 0 0,1 1 0 0 0,0-1 1 0 0,0 0-1 0 0,1-1 1 0 0,-1 0-1 0 0,1-1 1 0 0,0 0-1 0 0,7 1-235 0 0,-13-3 58 0 0,0-1 0 0 0,-1 0-1 0 0,1 0 1 0 0,0 0 0 0 0,-1 0 0 0 0,1 0 0 0 0,0-1 0 0 0,-1 0-1 0 0,1 0 1 0 0,0 0 0 0 0,-1 0 0 0 0,1 0 0 0 0,-1-1-1 0 0,0 1 1 0 0,1-1 0 0 0,-1 0 0 0 0,0 0 0 0 0,0 0-1 0 0,0-1 1 0 0,0 1 0 0 0,-1-1 0 0 0,1 0 0 0 0,-1 1 0 0 0,1-1-1 0 0,-1 0 1 0 0,0 0 0 0 0,0-1 0 0 0,1-2-58 0 0,2-2 14 0 0,-1-2 0 0 0,-1 1 1 0 0,1-1-1 0 0,-1 1 0 0 0,-1-1 1 0 0,0 0-1 0 0,0 0 0 0 0,-1 0 0 0 0,0 0 1 0 0,-1-4-15 0 0,-4 8-2043 0 0,1 5-3723 0 0,1 1-5903 0 0</inkml:trace>
  <inkml:trace contextRef="#ctx0" brushRef="#br0" timeOffset="56387.553">3425 4500 0 0 0,'0'0'701'0'0,"0"0"397"0"0,0 0 318 0 0,0 0 125 0 0,0 0 15 0 0,0 0-214 0 0,0 0-313 0 0,0 0-215 0 0,0 0-180 0 0,0 0-92 0 0,-2-4-19 0 0,-7-14 8 0 0,37 0 2379 0 0,-22 17-2804 0 0,80-40-1625 0 0,-47 20-8370 0 0,-34 17 6554 0 0</inkml:trace>
  <inkml:trace contextRef="#ctx0" brushRef="#br0" timeOffset="56726.328">3791 4249 0 0 0,'0'0'1827'0'0,"0"0"-1093"0"0,0 0-441 0 0,0 0 36 0 0,0 0 166 0 0,0 0 135 0 0,0 0-45 0 0,0 0-129 0 0,0 0-202 0 0,0 0-206 0 0,0 0-111 0 0,0 0-93 0 0,0 0-142 0 0,16-13-156 0 0,50-41-150 0 0,-10 29-2943 0 0,-42 22 3018 0 0,-9 3 529 0 0</inkml:trace>
  <inkml:trace contextRef="#ctx0" brushRef="#br0" timeOffset="56727.328">4042 4117 0 0 0,'0'0'0'0'0,"0"0"0"0"0,0 0 0 0 0,0 0 1064 0 0,0 0 184 0 0,0 0-135 0 0,0 0-201 0 0,0 0-312 0 0,0 0-272 0 0,0 0-192 0 0,0 0-152 0 0,0 0-72 0 0,0 0-152 0 0,0 0-176 0 0,97-55-296 0 0,-86 51-384 0 0,0 4-417 0 0,-7-4 193 0 0</inkml:trace>
  <inkml:trace contextRef="#ctx0" brushRef="#br0" timeOffset="57018.092">4439 4006 3481 0 0,'0'0'920'0'0,"0"0"-776"0"0,0 0-272 0 0,0 0-32 0 0,0 0 88 0 0,0 0 56 0 0,0 0-32 0 0,0 0-48 0 0,0 0-176 0 0,0 0-120 0 0,0 0-232 0 0,0 0-297 0 0,0 0-191 0 0,114-33 408 0 0,-103 33 704 0 0</inkml:trace>
  <inkml:trace contextRef="#ctx0" brushRef="#br0" timeOffset="57019.092">4886 3995 0 0 0,'0'0'591'0'0,"0"0"448"0"0,0 0-34 0 0,0 0-250 0 0,0 0-229 0 0,0 0-122 0 0,0 0-127 0 0,0 0-88 0 0,0 0-97 0 0,0 0-156 0 0,0 0-206 0 0,0 0-240 0 0,28-3-223 0 0,85-12-158 0 0,-47 11-1427 0 0,-57 4 2226 0 0</inkml:trace>
  <inkml:trace contextRef="#ctx0" brushRef="#br0" timeOffset="57194.791">5334 4006 0 0 0,'0'0'0'0'0,"0"0"0"0"0,0 0 0 0 0,0 0 256 0 0,0 0 384 0 0,0 0-88 0 0,0 0-120 0 0,0 0-120 0 0,0 0-103 0 0,0 0-105 0 0,0 0-128 0 0,0 0-249 0 0,0 0-295 0 0,145-11-296 0 0,-132 11 88 0 0,-5 0 776 0 0</inkml:trace>
  <inkml:trace contextRef="#ctx0" brushRef="#br0" timeOffset="57487.374">5755 4073 1104 0 0,'0'0'2793'0'0,"0"0"-2505"0"0,0 0-248 0 0,0 0 376 0 0,0 0 312 0 0,0 0-40 0 0,0 0-144 0 0,0 0-200 0 0,0 0-159 0 0,0 0-105 0 0,0 0-184 0 0,0 0-353 0 0,0 0-751 0 0,0 0-1344 0 0,188-15-337 0 0</inkml:trace>
  <inkml:trace contextRef="#ctx0" brushRef="#br0" timeOffset="57815.883">6240 4198 10410 0 0,'0'0'-309'0'0,"0"0"-41"0"0,0 0 257 0 0,0 0 468 0 0,0 0 245 0 0,0 0-12 0 0,0 0-152 0 0,0 0-173 0 0,0 0-144 0 0,0 0-78 0 0,0 0-105 0 0,0 0-121 0 0,23 2-115 0 0,72 9-227 0 0,-27 8-1931 0 0,-28 9-3424 0 0,-28-18 3362 0 0,-4-3 2096 0 0</inkml:trace>
  <inkml:trace contextRef="#ctx0" brushRef="#br0" timeOffset="57816.883">6602 4434 0 0 0,'0'0'517'0'0,"0"0"798"0"0,0 0 216 0 0,0 0-68 0 0,0 0-133 0 0,0 0-183 0 0,0 0-244 0 0,0 0-256 0 0,0 0-230 0 0,0 0-206 0 0,0 0-151 0 0,0 0-96 0 0,29 15-92 0 0,90 47-76 0 0,-55-34-1262 0 0,-36-12-4409 0 0,-25-12 4043 0 0</inkml:trace>
  <inkml:trace contextRef="#ctx0" brushRef="#br0" timeOffset="57817.883">6910 4691 0 0 0,'0'0'344'0'0,"0"0"615"0"0,0 0 175 0 0,0 0-20 0 0,0 0-75 0 0,0 0-195 0 0,0 0-266 0 0,0 0-259 0 0,0 0-202 0 0,0 0-192 0 0,26 13-194 0 0,-7-4-22 0 0,41 19 326 0 0,10 7-2914 0 0,-65-32 950 0 0,-1-2 889 0 0</inkml:trace>
  <inkml:trace contextRef="#ctx0" brushRef="#br0" timeOffset="58121.128">7206 4931 504 0 0,'0'0'880'0'0,"0"0"-776"0"0,0 0 104 0 0,0 0 152 0 0,0 0 1 0 0,0 0-57 0 0,0 0-72 0 0,0 0-80 0 0,0 0-56 0 0,0 0-80 0 0,0 0-184 0 0,0 0-272 0 0,0 0-457 0 0,112 59-791 0 0,-102-56 1664 0 0</inkml:trace>
  <inkml:trace contextRef="#ctx0" brushRef="#br0" timeOffset="58122.128">7473 5181 3025 0 0,'0'0'184'0'0,"0"0"-528"0"0,0 0 96 0 0,0 0 328 0 0,0 0 48 0 0,0 0-8 0 0,0 0-56 0 0,0 0-232 0 0,0 0-537 0 0,0 0-1023 0 0,0 0 1320 0 0</inkml:trace>
  <inkml:trace contextRef="#ctx0" brushRef="#br0" timeOffset="58415.431">7707 5468 7138 0 0,'0'0'40'0'0,"0"0"-425"0"0,0 0 233 0 0,0 0 264 0 0,0 0-32 0 0,0 0-24 0 0,0 0-32 0 0,0 0-72 0 0,0 0-240 0 0,0 0-544 0 0,0 0-864 0 0,0 0-937 0 0,0 0 1217 0 0</inkml:trace>
  <inkml:trace contextRef="#ctx0" brushRef="#br0" timeOffset="58680.617">7861 5715 3729 0 0,'0'0'2952'0'0,"0"0"-2143"0"0,0 0-1 0 0,0 0 424 0 0,0 0 80 0 0,0 0-143 0 0,0 0-201 0 0,0 0-288 0 0,0 0-224 0 0,0 0-192 0 0,0 0-176 0 0,0 0-184 0 0,0 0-128 0 0,87 4-248 0 0,-80-4-296 0 0,2 3-641 0 0,-5 1-1927 0 0,0-4-4826 0 0</inkml:trace>
  <inkml:trace contextRef="#ctx0" brushRef="#br0" timeOffset="58681.617">8062 5855 10954 0 0,'0'0'979'0'0,"0"0"-273"0"0,0 0 106 0 0,0 0 179 0 0,0 0-46 0 0,0 0-117 0 0,0 0-193 0 0,0 0-176 0 0,0 0-90 0 0,0 0-142 0 0,0 0-116 0 0,0 0-88 0 0,10 5-106 0 0,33 15-73 0 0,-17 7-2682 0 0,-8-3-9547 0 0,-16-19 9808 0 0</inkml:trace>
  <inkml:trace contextRef="#ctx0" brushRef="#br0" timeOffset="59219.78">8211 6009 0 0 0,'0'0'2167'0'0,"0"0"182"0"0,0 0-109 0 0,0 0-101 0 0,0 0-108 0 0,0 0-285 0 0,0 0-380 0 0,0 0-359 0 0,0 0-274 0 0,0 0-150 0 0,0 0-42 0 0,0 0-29 0 0,0 0-33 0 0,3 5-41 0 0,13 27 809 0 0,-15 5 2372 0 0,12-8-3538 0 0,-11-24-476 0 0,7 5 649 0 0,-7-13-3212 0 0,2-4-3895 0 0,-2 6-4417 0 0</inkml:trace>
  <inkml:trace contextRef="#ctx0" brushRef="#br0" timeOffset="73966.143">6398 6238 0 0 0,'-59'-15'0'0'0,"57"15"0"0"0</inkml:trace>
  <inkml:trace contextRef="#ctx0" brushRef="#br0" timeOffset="75871.035">6398 6238 0 0 0,'-99'-13'0'0'0,"77"11"105"0"0,21 2 473 0 0,1 0 299 0 0,0 0 5 0 0,0 0-79 0 0,2 0 7467 0 0,3-1-3801 0 0,22-2-2281 0 0,99-4-573 0 0,7 14-607 0 0,-58-3-590 0 0,19-3 196 0 0,13-2-319 0 0,-9-10 165 0 0,107 7 187 0 0,356 1 1705 0 0,-475 10-2110 0 0,32-3-51 0 0,-8 4 46 0 0,71-5 150 0 0,-105 0-257 0 0,3 5-68 0 0,212-8 258 0 0,-200-4-260 0 0,150 0 73 0 0,-253 4-2451 0 0,2 0-5379 0 0,9 0-4318 0 0</inkml:trace>
  <inkml:trace contextRef="#ctx0" brushRef="#br0" timeOffset="77442.338">9759 5969 376 0 0,'0'0'988'0'0,"0"0"-96"0"0,0 0 245 0 0,0 0 476 0 0,0 0 411 0 0,0 0 59 0 0,0 0-350 0 0,0 0-538 0 0,0 0-425 0 0,0 0-203 0 0,0 0-18 0 0,0 0 86 0 0,0 0 48 0 0,0 15 2279 0 0,-36 40-1014 0 0,-10 9-1108 0 0,-2-2-1 0 0,-3-2 1 0 0,-34 29-840 0 0,11 4 232 0 0,56-71-676 0 0,17-22 372 0 0,1 0-24 0 0,-6-2-4210 0 0,3 0-2630 0 0,3-1 1987 0 0,0 3-1154 0 0</inkml:trace>
  <inkml:trace contextRef="#ctx0" brushRef="#br0" timeOffset="78149.238">9362 5962 1768 0 0,'0'0'1547'0'0,"0"0"-8"0"0,0 0 56 0 0,0 0 96 0 0,0 0 191 0 0,0 0-88 0 0,0 0-307 0 0,0 0-343 0 0,0 0-393 0 0,0 0-251 0 0,0 0-139 0 0,0 0-12 0 0,0 0 59 0 0,3-9 449 0 0,-2 6 4040 0 0,67 29-2851 0 0,-54-17-1904 0 0,-1 0 0 0 0,0 1 1 0 0,0 0-1 0 0,-1 1 0 0 0,-1 1 0 0 0,1-1 1 0 0,-2 2-1 0 0,0 0 0 0 0,0 0 0 0 0,-1 1 1 0 0,-1 0-1 0 0,3 6-142 0 0,68 149 531 0 0,-7-69-335 0 0,-20-42-43 0 0,-52-59-2961 0 0,-7-4-9604 0 0,3 4 429 0 0</inkml:trace>
  <inkml:trace contextRef="#ctx0" brushRef="#br0" timeOffset="85509.819">141 2777 0 0 0,'0'0'1315'0'0,"0"0"283"0"0,0 0 7 0 0,0 0-40 0 0,0 0-97 0 0,0 0-152 0 0,0-9-42 0 0,0-20-401 0 0,0 8 1917 0 0,0 21-1591 0 0,0 0-124 0 0,0 0-139 0 0,0 0-160 0 0,0 0-122 0 0,0 0-71 0 0,0 0-84 0 0,0 0-55 0 0,0 0-59 0 0,0 0-57 0 0,0 0-51 0 0,0 23 1177 0 0,5 351 497 0 0,10-337-1869 0 0,-15-37-85 0 0,0 0-25 0 0,0 0 28 0 0,0 0-5 0 0,0 0 11 0 0,0 0-2 0 0,23-11 224 0 0,0-10-135 0 0,0-1-1 0 0,-1-1 0 0 0,-1-1 0 0 0,-2-1 1 0 0,11-18-93 0 0,-29 42 0 0 0,13-17 24 0 0,-1-2 0 0 0,0 0 0 0 0,-1 0 0 0 0,-1-1 0 0 0,-1-1 0 0 0,-1 0 0 0 0,-1 0 0 0 0,2-12-24 0 0,21-193 296 0 0,-31 227-272 0 0,0 0-19 0 0,0 0 16 0 0,0 0-9 0 0,0 0-2 0 0,0 0-1 0 0,0 0-18 0 0,0 0-2 0 0,0 0 0 0 0,0 26-25 0 0,2 247 375 0 0,40-64-255 0 0,-6 53 42 0 0,-34 17 6 0 0,-7-234-118 0 0,-2 0 1 0 0,-1 0 0 0 0,-3-1-1 0 0,-1-1 1 0 0,-15 33-15 0 0,23-65 18 0 0,0 0-1 0 0,0-1 1 0 0,-1 1 0 0 0,-1-1 0 0 0,0-1-1 0 0,0 1 1 0 0,0-1 0 0 0,-2 0 0 0 0,1 0 0 0 0,-1-1-1 0 0,0 0 1 0 0,-1-1 0 0 0,1 1 0 0 0,-2-2-1 0 0,1 1 1 0 0,-5 1-18 0 0,10-7 7 0 0,-1 0-1 0 0,1-1 1 0 0,0 0 0 0 0,0 0 0 0 0,0 0-1 0 0,-1 0 1 0 0,1 0 0 0 0,0-1-1 0 0,0 0 1 0 0,0 0 0 0 0,0 0-1 0 0,0-1 1 0 0,0 1 0 0 0,0-1 0 0 0,0 0-1 0 0,0 0 1 0 0,1 0 0 0 0,-1-1-1 0 0,1 1 1 0 0,-1-1 0 0 0,1 0-1 0 0,0 0 1 0 0,0 0 0 0 0,1 0 0 0 0,-1 0-1 0 0,1-1 1 0 0,-1 1 0 0 0,1-1-1 0 0,0 0 1 0 0,0 1 0 0 0,0-1-1 0 0,1 0 1 0 0,0 0 0 0 0,0 0-1 0 0,0 0 1 0 0,0-1 0 0 0,0 1 0 0 0,1 0-1 0 0,-1 0 1 0 0,1 0 0 0 0,1-1-1 0 0,-1-2-6 0 0,-1-7-3 0 0,1 1-1 0 0,1-1 1 0 0,-1 0-1 0 0,2 1 0 0 0,0-1 1 0 0,1 1-1 0 0,0 0 1 0 0,1-1-1 0 0,1 2 0 0 0,3-8 4 0 0,6-8-24 0 0,1 0-1 0 0,2 2 1 0 0,1 0-1 0 0,1 1 1 0 0,1 0-1 0 0,1 2 1 0 0,1 1-1 0 0,1 0 1 0 0,0 2-1 0 0,3 0 25 0 0,18 0-479 0 0,-33 18-2920 0 0,0 2-3424 0 0,-11 0-5110 0 0</inkml:trace>
  <inkml:trace contextRef="#ctx0" brushRef="#br0" timeOffset="98548.007">15076 998 5329 0 0,'0'0'3071'0'0,"0"0"-955"0"0,0 0-436 0 0,0 0 2 0 0,0 0 81 0 0,0 0-22 0 0,0 0-179 0 0,0 0-314 0 0,0 0-278 0 0,0 0-251 0 0,0 0-203 0 0,-3-6-116 0 0,-10-18-83 0 0,10 18-30 0 0,3 6-15 0 0,0 0 0 0 0,15 236 2554 0 0,16 226-2247 0 0,-17-314-530 0 0,-7-156-431 0 0,3-36-548 0 0,-4 17-122 0 0,4-31-1652 0 0,-7 20-4444 0 0,-3 26-4026 0 0</inkml:trace>
  <inkml:trace contextRef="#ctx0" brushRef="#br0" timeOffset="99117.442">14868 995 4049 0 0,'0'0'2191'0'0,"0"0"-352"0"0,0 0-160 0 0,0 0 104 0 0,0 0 72 0 0,0 0-165 0 0,0 0-356 0 0,0 0-437 0 0,0 0-310 0 0,0 0-107 0 0,0 0-12 0 0,0 0 65 0 0,0 0 36 0 0,9-5-12 0 0,157-57 2046 0 0,-144 55-2465 0 0,0 1 0 0 0,0 1 0 0 0,1 0 0 0 0,-1 2 0 0 0,1 1 0 0 0,0 1 0 0 0,0 1 1 0 0,5 1-139 0 0,-24 0 15 0 0,0 1 1 0 0,0 0 0 0 0,0 0-1 0 0,0 0 1 0 0,0 1 0 0 0,0-1 0 0 0,0 1-1 0 0,-1 0 1 0 0,1 0 0 0 0,-1 0 0 0 0,0 0-1 0 0,0 1 1 0 0,0-1 0 0 0,-1 1 0 0 0,1 0-1 0 0,-1 0 1 0 0,0 0 0 0 0,0 0 0 0 0,0 0-1 0 0,0 1 1 0 0,-1-1 0 0 0,0 0 0 0 0,0 1-1 0 0,0-1 1 0 0,0 1 0 0 0,-1-1 0 0 0,0 1-1 0 0,0-1 1 0 0,0 1 0 0 0,0 0 0 0 0,-1-1-1 0 0,1 1 1 0 0,-1-1 0 0 0,-1 0 0 0 0,1 1-1 0 0,-2 3-15 0 0,-6 12 39 0 0,-1 0 0 0 0,0-1 0 0 0,-2 0 0 0 0,0 0 0 0 0,-1-1 0 0 0,-1-1 0 0 0,-1 0 0 0 0,-5 4-39 0 0,0 2 31 0 0,19-23-34 0 0,1 1 0 0 0,-1 0-1 0 0,1 0 1 0 0,-1-1 0 0 0,1 1 0 0 0,-1 0-1 0 0,1 0 1 0 0,0-1 0 0 0,-1 1 0 0 0,1 0 0 0 0,0 0-1 0 0,0 0 1 0 0,0 0 0 0 0,-1-1 0 0 0,1 1-1 0 0,0 0 1 0 0,0 0 0 0 0,0 0 0 0 0,1 0 0 0 0,-1 0-1 0 0,0-1 1 0 0,0 1 0 0 0,0 0 0 0 0,1 0 0 0 0,-1 0-1 0 0,0-1 1 0 0,1 1 0 0 0,-1 0 0 0 0,0 0-1 0 0,1-1 1 0 0,-1 1 0 0 0,1 0 0 0 0,0-1 0 0 0,-1 1-1 0 0,1 0 1 0 0,-1-1 0 0 0,1 1 0 0 0,0-1-1 0 0,-1 1 1 0 0,1-1 0 0 0,0 1 0 0 0,0-1 0 0 0,-1 0-1 0 0,1 1 1 0 0,0-1 0 0 0,0 0 0 0 0,0 0-1 0 0,0 1 1 0 0,-1-1 0 0 0,1 0 0 0 0,0 0 0 0 0,0 0-1 0 0,0 0 4 0 0,57 13 22 0 0,-52-13-14 0 0,17 5 8 0 0,-1 0 0 0 0,0 2 0 0 0,0 0 0 0 0,0 1 0 0 0,-1 2 0 0 0,0 0 0 0 0,-1 1 0 0 0,0 1 0 0 0,14 12-16 0 0,-26-16 16 0 0,-2 0 0 0 0,1 0 0 0 0,-1 1 0 0 0,0 0 0 0 0,-1 0 0 0 0,0 1 1 0 0,-1-1-1 0 0,0 1 0 0 0,0 0 0 0 0,-1 0 0 0 0,0 1 0 0 0,-1-1 0 0 0,0 0 1 0 0,-1 1-1 0 0,0 0 0 0 0,0-1 0 0 0,-1 1 0 0 0,-1-1 0 0 0,0 1 0 0 0,0 0 0 0 0,-2 4-16 0 0,1-7 46 0 0,0 0 0 0 0,0 1 0 0 0,0-1 0 0 0,-1 0 0 0 0,-1 0 0 0 0,1 0-1 0 0,-1 0 1 0 0,0-1 0 0 0,-1 0 0 0 0,0 0 0 0 0,0 0 0 0 0,-1 0 0 0 0,0-1-1 0 0,0 0 1 0 0,0 0 0 0 0,-1 0 0 0 0,1-1 0 0 0,-1 0 0 0 0,-1-1 0 0 0,1 1-1 0 0,-1-1 1 0 0,0-1 0 0 0,0 1 0 0 0,0-1 0 0 0,0-1 0 0 0,0 1-46 0 0,-20 5 15 0 0,0-2 1 0 0,-1 0-1 0 0,1-2 1 0 0,-1-1-1 0 0,0-1 1 0 0,-20-2-16 0 0,48 0-64 0 0,0-1 1 0 0,1 1-1 0 0,-1-1 1 0 0,1 1-1 0 0,-1 0 0 0 0,1-1 1 0 0,0 1-1 0 0,-1-1 1 0 0,1 0-1 0 0,-1 1 1 0 0,1-1-1 0 0,0 1 0 0 0,-1-1 1 0 0,1 1-1 0 0,0-1 1 0 0,0 0-1 0 0,-1 1 0 0 0,1-1 1 0 0,0 0-1 0 0,0 1 1 0 0,0-1-1 0 0,0 0 0 0 0,0 1 1 0 0,0-1-1 0 0,0 0 1 0 0,0 1-1 0 0,0-1 0 0 0,0 0 1 0 0,0 1-1 0 0,1-1 1 0 0,-1 0-1 0 0,0 1 1 0 0,0-1-1 0 0,1 0 0 0 0,-1 1 1 0 0,0-1-1 0 0,1 1 1 0 0,-1-1-1 0 0,1 1 0 0 0,-1-1 1 0 0,0 1-1 0 0,1-1 1 0 0,-1 1-1 0 0,1-1 0 0 0,0 1 1 0 0,-1 0-1 0 0,1-1 1 0 0,-1 1-1 0 0,1 0 0 0 0,0-1 1 0 0,-1 1-1 0 0,1 0 1 0 0,-1 0-1 0 0,1 0 1 0 0,0-1-1 0 0,-1 1 0 0 0,2 0 64 0 0,15-8-2117 0 0,6-2-6363 0 0,-15 5-3037 0 0</inkml:trace>
  <inkml:trace contextRef="#ctx0" brushRef="#br0" timeOffset="100109.193">16145 1286 9682 0 0,'0'0'2115'0'0,"0"0"-526"0"0,0 0-223 0 0,0 0-12 0 0,0 0-48 0 0,0 0-118 0 0,0 0-228 0 0,0 0-213 0 0,0 0-156 0 0,-30 10-118 0 0,-98 35-99 0 0,40 10 293 0 0,71-37-518 0 0,8-11-117 0 0,1 0 0 0 0,-1 1 0 0 0,2 0 0 0 0,-1 1 0 0 0,1 0 0 0 0,1 0 0 0 0,-1 0 0 0 0,1 1 1 0 0,1 0-1 0 0,0 0 0 0 0,1 0 0 0 0,0 1 0 0 0,0 0 0 0 0,1 0 0 0 0,0 0 0 0 0,1 0 0 0 0,0 0 0 0 0,1 0 0 0 0,0 8-32 0 0,1-17 7 0 0,1 1 0 0 0,-1-1-1 0 0,1 1 1 0 0,0-1 0 0 0,0 1-1 0 0,-1-1 1 0 0,1 0 0 0 0,1 1-1 0 0,-1-1 1 0 0,0 0 0 0 0,1 0-1 0 0,-1 0 1 0 0,1 0 0 0 0,-1 0-1 0 0,1 0 1 0 0,0 0 0 0 0,0 0-1 0 0,0-1 1 0 0,0 1 0 0 0,0-1-1 0 0,0 0 1 0 0,1 1 0 0 0,-1-1-1 0 0,0 0 1 0 0,1 0 0 0 0,-1 0-1 0 0,1-1 1 0 0,-1 1 0 0 0,1-1-1 0 0,-1 1 1 0 0,1-1 0 0 0,-1 0-1 0 0,1 0 1 0 0,1 0-7 0 0,87-16 516 0 0,-57-4-426 0 0,-1-1 1 0 0,0-2-1 0 0,-2-1 0 0 0,0-2 1 0 0,-2 0-1 0 0,4-7-90 0 0,15-13 21 0 0,36-16-164 0 0,-82 63 124 0 0,-1 0-1 0 0,1 0 1 0 0,-1 0-1 0 0,1 0 1 0 0,-1 1-1 0 0,1-1 1 0 0,-1 1-1 0 0,0-1 0 0 0,0 1 1 0 0,0-1-1 0 0,0 1 1 0 0,0 0-1 0 0,0-1 1 0 0,0 1-1 0 0,0 0 1 0 0,-1 0-1 0 0,1 0 1 0 0,-1 0-1 0 0,1 0 1 0 0,-1 0-1 0 0,0-1 1 0 0,0 1-1 0 0,0 0 1 0 0,0 0-1 0 0,0 0 1 0 0,0 0-1 0 0,0 0 0 0 0,-1 0 1 0 0,1 0-1 0 0,-1 0 1 0 0,1 0-1 0 0,-1 0 1 0 0,0-1-1 0 0,0 1 1 0 0,0 1 19 0 0,0 0-17 0 0,-18 151-50 0 0,18-150 64 0 0,1 1 0 0 0,-1-1 1 0 0,1 0-1 0 0,0 0 0 0 0,0 1 0 0 0,0-1 0 0 0,1 0 0 0 0,0 0 0 0 0,-1 0 0 0 0,1 0 0 0 0,1 1 0 0 0,-1-1 0 0 0,1-1 0 0 0,-1 1 0 0 0,1 0 0 0 0,0 0 0 0 0,1-1 0 0 0,-1 1 0 0 0,0-1 0 0 0,1 1 0 0 0,0-1 0 0 0,0 0 0 0 0,0 0 0 0 0,0 0 0 0 0,1-1 1 0 0,-1 1-1 0 0,1-1 0 0 0,-1 0 0 0 0,1 0 0 0 0,0 0 0 0 0,0 0 0 0 0,0-1 0 0 0,0 1 0 0 0,0-1 0 0 0,0 0 0 0 0,0 0 0 0 0,2-1 3 0 0,7-1 43 0 0,0-1 1 0 0,-1 0-1 0 0,1-1 1 0 0,-1-1-1 0 0,0 0 1 0 0,0-1-1 0 0,0 0 1 0 0,-1 0-1 0 0,0-2 0 0 0,0 1 1 0 0,0-1-1 0 0,-1-1 1 0 0,0 0-1 0 0,0 0 1 0 0,-1-1-1 0 0,0 0 1 0 0,0-1-1 0 0,5-9-43 0 0,13-7 76 0 0,87-109 60 0 0,-93 108-137 0 0,-2-1 1 0 0,-1-1 0 0 0,-1 0-1 0 0,-1-1 1 0 0,-1-1 0 0 0,-2-1-1 0 0,-2 0 1 0 0,5-19 0 0 0,-13 41-1 0 0,0 1 0 0 0,-1-1 0 0 0,0 0-1 0 0,0 0 1 0 0,-1 0 0 0 0,0 0 0 0 0,-1-1 0 0 0,0 1 0 0 0,-1 0 0 0 0,0 0 0 0 0,-1 0 0 0 0,-1-7 1 0 0,0 15-10 0 0,1 0 0 0 0,0 0 1 0 0,-1 1-1 0 0,0-1 1 0 0,1 1-1 0 0,-1 0 1 0 0,0-1-1 0 0,0 1 1 0 0,1 0-1 0 0,-1 1 1 0 0,0-1-1 0 0,0 0 1 0 0,0 1-1 0 0,0 0 1 0 0,0-1-1 0 0,0 1 0 0 0,0 0 1 0 0,0 1-1 0 0,0-1 1 0 0,0 1-1 0 0,0-1 1 0 0,0 1-1 0 0,0 0 1 0 0,0 0-1 0 0,0 0 1 0 0,1 0-1 0 0,-1 0 1 0 0,0 1-1 0 0,1 0 1 0 0,-1-1-1 0 0,1 1 0 0 0,0 0 1 0 0,-1 0-1 0 0,1 0 1 0 0,0 0-1 0 0,0 1 1 0 0,0-1-1 0 0,1 0 1 0 0,-1 1-1 0 0,0 1 10 0 0,-12 12-4 0 0,1 1 0 0 0,1 0 1 0 0,0 1-1 0 0,1 0 0 0 0,1 1 0 0 0,1 0 0 0 0,1 0 0 0 0,1 1 1 0 0,0 0-1 0 0,2 1 0 0 0,0-1 0 0 0,1 1 0 0 0,1 0 0 0 0,1 0 1 0 0,1 0-1 0 0,1 2 4 0 0,1-9 4 0 0,1-1 0 0 0,1 1 0 0 0,0-1 1 0 0,0 0-1 0 0,2 0 0 0 0,0 0 0 0 0,0-1 0 0 0,1 1 1 0 0,0-1-1 0 0,1-1 0 0 0,1 1 0 0 0,0-1 0 0 0,0 0 1 0 0,1-1-1 0 0,0 0 0 0 0,1-1 0 0 0,0 0 1 0 0,1 0-1 0 0,0-1 0 0 0,0 0 0 0 0,1-1 0 0 0,-1 0 1 0 0,2-1-1 0 0,-1-1 0 0 0,1 0 0 0 0,7 2-4 0 0,-7-2 22 0 0,1-1 0 0 0,0 0-1 0 0,-1-1 1 0 0,1 0 0 0 0,0-2-1 0 0,0 1 1 0 0,0-2 0 0 0,0 0-1 0 0,0 0 1 0 0,0-2 0 0 0,0 1 0 0 0,0-2-1 0 0,0 0 1 0 0,0-1 0 0 0,-1 0-1 0 0,0-1 1 0 0,0 0 0 0 0,0-1-1 0 0,0 0 1 0 0,-1-1 0 0 0,0-1 0 0 0,5-4-22 0 0,15-22 39 0 0,-1-1 0 0 0,-2-2 0 0 0,-2 0 0 0 0,-1-2 0 0 0,-2-1 0 0 0,-2-1 0 0 0,-1-1 1 0 0,-3-1-1 0 0,1-6-39 0 0,-10 28-23 0 0,-1 0 0 0 0,-1-1 0 0 0,-1 0 0 0 0,-1-1 0 0 0,-1 1 0 0 0,-1-1 0 0 0,-1 1 0 0 0,-1-1 0 0 0,-1 0 1 0 0,-1 0-1 0 0,-1 0 23 0 0,1 21-4 0 0,1 0 1 0 0,-1 0 0 0 0,0 0-1 0 0,-1 0 1 0 0,1 0 0 0 0,0 0-1 0 0,-1 0 1 0 0,1 0-1 0 0,-1 1 1 0 0,1-1 0 0 0,-1 1-1 0 0,0-1 1 0 0,0 1 0 0 0,0 0-1 0 0,1-1 1 0 0,-1 1 0 0 0,-1 0-1 0 0,1 0 1 0 0,0 0 0 0 0,0 1-1 0 0,0-1 1 0 0,0 0 0 0 0,0 1-1 0 0,-1 0 1 0 0,1-1 0 0 0,0 1-1 0 0,-1 0 1 0 0,1 0-1 0 0,0 0 1 0 0,0 0 0 0 0,-1 1-1 0 0,1-1 1 0 0,0 1 0 0 0,0-1-1 0 0,0 1 1 0 0,-1 0 0 0 0,1 0-1 0 0,0 0 1 0 0,0 0 0 0 0,0 0-1 0 0,0 0 1 0 0,0 1 0 0 0,1-1-1 0 0,-1 1 1 0 0,-1 1 3 0 0,-6 5 17 0 0,1 1 0 0 0,0 1 0 0 0,1 0 1 0 0,0 0-1 0 0,0 0 0 0 0,1 1 0 0 0,1 0 0 0 0,0 0 0 0 0,0 0 0 0 0,1 1 1 0 0,0 0-1 0 0,1 0 0 0 0,1 0 0 0 0,-1 10-17 0 0,-5 178 938 0 0,9-178-789 0 0,5 40 179 0 0,2-1 0 0 0,3 0 0 0 0,3-1 0 0 0,18 49-328 0 0,-6-10 103 0 0,-25-117-1514 0 0,0 7-558 0 0,-1 0-3708 0 0,0 7-6023 0 0</inkml:trace>
  <inkml:trace contextRef="#ctx0" brushRef="#br0" timeOffset="102403.687">18599 899 4609 0 0,'0'0'3139'0'0,"0"0"-690"0"0,0 0-539 0 0,0 0-153 0 0,0 0-10 0 0,0 0-86 0 0,0 0-174 0 0,0 0-256 0 0,0 0-275 0 0,0 0-247 0 0,0 0-179 0 0,-4-6-125 0 0,-13-16-83 0 0,13 17-38 0 0,4 5-18 0 0,0 0-26 0 0,0 0-5 0 0,0 0-20 0 0,0 0-30 0 0,21 98 1568 0 0,-1-18-1117 0 0,-9 27-265 0 0,-5 0 1 0 0,-4 0-1 0 0,-5 0 0 0 0,-5 4-371 0 0,-6 81 95 0 0,4-122-258 0 0,43-198-5362 0 0,-26 99-3406 0 0,-6 17-2652 0 0</inkml:trace>
  <inkml:trace contextRef="#ctx0" brushRef="#br0" timeOffset="102714.826">18273 1304 10010 0 0,'0'0'2721'0'0,"0"0"-1052"0"0,0 0-615 0 0,0 0-143 0 0,0 0 0 0 0,0 0 29 0 0,0 0-19 0 0,0 0-55 0 0,0 0-59 0 0,0 0-70 0 0,0 0-93 0 0,0 0-67 0 0,28-1-21 0 0,88-1-75 0 0,-68 1-189 0 0,0-2 1 0 0,0-2-1 0 0,-1-2 0 0 0,1-2 1 0 0,7-4-293 0 0,-37 9-382 0 0,52-17 229 0 0,-26-1-6603 0 0,-36 18-1089 0 0,-4 0-2286 0 0</inkml:trace>
  <inkml:trace contextRef="#ctx0" brushRef="#br0" timeOffset="103649.009">19019 818 11779 0 0,'0'0'1549'0'0,"0"0"-357"0"0,0 0-159 0 0,0 0 107 0 0,0 0 102 0 0,0 0-12 0 0,0 0-192 0 0,0 0-229 0 0,0 0-155 0 0,0 0-105 0 0,0 0-44 0 0,0 0-29 0 0,0 0-22 0 0,-7 26-47 0 0,-23 81-33 0 0,23-4 487 0 0,-8 305 291 0 0,-5-3-985 0 0,20-405-179 0 0,0 0 7 0 0,0 0 17 0 0,0 0 4 0 0,0 0 5 0 0,0 0 20 0 0,24-65 226 0 0,-5 22-255 0 0,3 1 0 0 0,1 1 1 0 0,1 1-1 0 0,3 1 0 0 0,1 1 0 0 0,2 2 0 0 0,28-27-12 0 0,3 32-80 0 0,-52 66-38 0 0,-12 250 460 0 0,3-284-346 0 0,0-1 7 0 0,0 0-6 0 0,0 0 5 0 0,0 0-14 0 0,0 0-7 0 0,0 0-16 0 0,0 0-18 0 0,-13 52-267 0 0,12-44 250 0 0,0 5 163 0 0,4-13-2922 0 0,3-7-3418 0 0,-4 3-3445 0 0</inkml:trace>
  <inkml:trace contextRef="#ctx0" brushRef="#br0" timeOffset="104106.419">19470 1554 7066 0 0,'0'0'1567'0'0,"0"0"-518"0"0,0 0-89 0 0,0 0 178 0 0,0 0 97 0 0,0 0-76 0 0,0 0-235 0 0,0 0-243 0 0,0 0-189 0 0,-5 34-119 0 0,-15 101-60 0 0,2-50 504 0 0,-3 7 1736 0 0,21-92-2268 0 0,0 0 22 0 0,0 0 57 0 0,0 0 72 0 0,0 0 39 0 0,3-22 1171 0 0,14-32-1357 0 0,1 1 1 0 0,4 1 0 0 0,1 1-1 0 0,2 1 1 0 0,5-2-290 0 0,-23 41 8 0 0,-3 1-13 0 0,1 1 0 0 0,1 0-1 0 0,0 0 1 0 0,0 0-1 0 0,0 1 1 0 0,1 0 0 0 0,1 0-1 0 0,-1 1 1 0 0,1 0 0 0 0,0 0-1 0 0,1 1 1 0 0,6-4 5 0 0,-14 10-64 0 0,0 0 0 0 0,0 0 1 0 0,-1 0-1 0 0,1 0 0 0 0,0 0 0 0 0,0 0 0 0 0,0 0 0 0 0,-1 0 1 0 0,1 0-1 0 0,0 0 0 0 0,0 1 0 0 0,0-1 0 0 0,-1 0 1 0 0,1 0-1 0 0,0 1 0 0 0,0-1 0 0 0,-1 1 0 0 0,1-1 0 0 0,0 0 1 0 0,-1 1-1 0 0,1-1 0 0 0,-1 1 0 0 0,1 0 0 0 0,0-1 1 0 0,-1 1-1 0 0,1 0 0 0 0,-1-1 0 0 0,0 1 0 0 0,1 0 0 0 0,-1-1 1 0 0,1 1-1 0 0,-1 0 0 0 0,0 0 0 0 0,0-1 0 0 0,1 1 0 0 0,-1 0 1 0 0,0 0-1 0 0,0 0 0 0 0,0-1 0 0 0,0 1 0 0 0,0 0 1 0 0,0 0-1 0 0,0 0 0 0 0,0-1 0 0 0,0 1 0 0 0,-1 1 64 0 0,2 14-7443 0 0,-1-13 4453 0 0,0 1-7785 0 0</inkml:trace>
  <inkml:trace contextRef="#ctx0" brushRef="#br0" timeOffset="104382.009">19868 1414 3721 0 0,'0'0'2638'0'0,"0"0"-295"0"0,0 0-185 0 0,0 0-74 0 0,0 0-126 0 0,0 0-259 0 0,0 0-333 0 0,0 0-306 0 0,0 0-212 0 0,0 0-151 0 0,0 0-95 0 0,0 0-66 0 0,0 0-108 0 0,-21 18-76 0 0,-63 54-70 0 0,45-20 0 0 0,35-40-226 0 0,0-1-34 0 0,0 0 0 0 0,1 0 0 0 0,0 0 0 0 0,1 1 0 0 0,0-1 0 0 0,1 1 0 0 0,0-1 0 0 0,1 1 0 0 0,0-1 0 0 0,1 1 0 0 0,1 3-22 0 0,0-8 46 0 0,1-1 0 0 0,0-1 0 0 0,1 1 0 0 0,-1 0-1 0 0,1-1 1 0 0,0 0 0 0 0,1 0 0 0 0,-1 0 0 0 0,1 0 0 0 0,0-1 0 0 0,0 1 0 0 0,0-1 0 0 0,0-1 0 0 0,1 1 0 0 0,0-1 0 0 0,0 0 0 0 0,0 0 0 0 0,0 0 0 0 0,0-1 0 0 0,0 0 0 0 0,1-1 0 0 0,-1 1 0 0 0,1-1 0 0 0,-1 0 0 0 0,1-1 0 0 0,0 1 0 0 0,-1-1 0 0 0,1-1 0 0 0,0 1 0 0 0,-1-1 0 0 0,1 0 0 0 0,0-1-46 0 0,-1 0 43 0 0,0 0 1 0 0,0 0 0 0 0,0-1-1 0 0,0 1 1 0 0,-1-1 0 0 0,1-1-1 0 0,-1 1 1 0 0,0-1 0 0 0,0 0-1 0 0,0 0 1 0 0,-1 0 0 0 0,1-1-1 0 0,-1 0 1 0 0,0 0 0 0 0,0 0-1 0 0,-1 0 1 0 0,1 0 0 0 0,-1-1-1 0 0,-1 0 1 0 0,1 1 0 0 0,-1-1-1 0 0,0 0 1 0 0,0 0-1 0 0,0 0 1 0 0,-1-1 0 0 0,0 1-1 0 0,0 0 1 0 0,-1 0 0 0 0,0-1-1 0 0,0 1 1 0 0,0 0 0 0 0,-1-1-1 0 0,0 1 1 0 0,0 0 0 0 0,0 0-1 0 0,-1 0 1 0 0,0 0 0 0 0,0 0-1 0 0,-1 0 1 0 0,0 0 0 0 0,0 1-1 0 0,-3-6-43 0 0,2 4-147 0 0,0 0-1 0 0,0 1 1 0 0,-1-1-1 0 0,1 1 1 0 0,-2 0-1 0 0,1 0 1 0 0,0 0-1 0 0,-1 1 1 0 0,0 0 0 0 0,0 0-1 0 0,-1 1 1 0 0,0-1-1 0 0,1 1 1 0 0,-1 1-1 0 0,-1-1 1 0 0,1 1-1 0 0,0 1 1 0 0,-1-1-1 0 0,1 1 1 0 0,-1 0-1 0 0,0 1 1 0 0,0 0 147 0 0,-8 1-1417 0 0,-2 0-4209 0 0,7 0-5854 0 0</inkml:trace>
  <inkml:trace contextRef="#ctx0" brushRef="#br0" timeOffset="104954.977">20212 1473 7994 0 0,'0'0'2366'0'0,"0"0"-417"0"0,0 0-76 0 0,0 0-72 0 0,0 0-188 0 0,0 0-348 0 0,0 0-356 0 0,0 0-261 0 0,0 0-164 0 0,0 0-97 0 0,0 0-69 0 0,0 0-40 0 0,0 0-46 0 0,-10 11-48 0 0,-31 34-50 0 0,38-42-118 0 0,1 1 0 0 0,0 0 0 0 0,0 1 0 0 0,0-1 0 0 0,0 0 0 0 0,1 0 0 0 0,0 1-1 0 0,-1-1 1 0 0,2 1 0 0 0,-1-1 0 0 0,0 1 0 0 0,1-1 0 0 0,0 1 0 0 0,0 0-1 0 0,1-1 1 0 0,-1 1 0 0 0,1-1 0 0 0,1 5-16 0 0,-1-4 5 0 0,0 1 44 0 0,1 0 0 0 0,0-1 0 0 0,0 1 0 0 0,1 0 0 0 0,0-1 0 0 0,0 1 0 0 0,0-1 0 0 0,1 0 0 0 0,0 0 0 0 0,0-1 0 0 0,0 1-1 0 0,0-1 1 0 0,1 1 0 0 0,-1-1 0 0 0,1-1 0 0 0,0 1 0 0 0,1-1 0 0 0,-1 0 0 0 0,0 0 0 0 0,1 0 0 0 0,0-1 0 0 0,0 0 0 0 0,0 0 0 0 0,-1 0 0 0 0,2-1 0 0 0,-1 0 0 0 0,0 0-1 0 0,0 0 1 0 0,0-1 0 0 0,0 0 0 0 0,0 0 0 0 0,1-1 0 0 0,-1 0 0 0 0,0 0 0 0 0,0 0 0 0 0,0-1 0 0 0,0 0 0 0 0,0 0 0 0 0,-1 0 0 0 0,1-1 0 0 0,-1 1 0 0 0,1-2 0 0 0,-1 1-1 0 0,0 0 1 0 0,0-1 0 0 0,3-3-49 0 0,82-122 1021 0 0,-50 62-881 0 0,-27 61-295 0 0,-15 32-214 0 0,1-9 354 0 0,0-12 3 0 0,0 0 0 0 0,1 1 0 0 0,-1-1 0 0 0,1 1 0 0 0,0-1 0 0 0,1 1 0 0 0,-1-1 1 0 0,1 0-1 0 0,0 1 0 0 0,1-1 0 0 0,-1 0 0 0 0,1 0 0 0 0,0 0 0 0 0,0 0 0 0 0,0 0 0 0 0,1 0 0 0 0,0 0 0 0 0,0-1 1 0 0,0 1-1 0 0,1-1 0 0 0,-1 0 0 0 0,1 0 0 0 0,0 0 0 0 0,0-1 0 0 0,0 1 0 0 0,1-1 0 0 0,-1 0 0 0 0,2 0 12 0 0,3 1 10 0 0,0 0-1 0 0,1-1 0 0 0,-1 0 0 0 0,1-1 1 0 0,0 0-1 0 0,-1 0 0 0 0,1-1 0 0 0,0 0 0 0 0,0-1 1 0 0,0 0-1 0 0,0-1 0 0 0,5-1-9 0 0,-9-1 90 0 0,1 0-1 0 0,-1 0 1 0 0,0-1-1 0 0,0 0 1 0 0,0-1-1 0 0,0 1 1 0 0,-1-1-1 0 0,1 0 1 0 0,-1 0-1 0 0,-1-1 1 0 0,1 0-1 0 0,-1 0 1 0 0,0 0 0 0 0,0 0-1 0 0,-1 0 1 0 0,1-1-1 0 0,-1 0 1 0 0,-1 1-1 0 0,0-1 1 0 0,0 0-1 0 0,0 0 1 0 0,-1 0-1 0 0,1-1 1 0 0,-2 1-1 0 0,1 0 1 0 0,-1-4-90 0 0,4-7 135 0 0,-2-89-345 0 0,-11 97-1033 0 0,7 11-2491 0 0,1 1-3413 0 0,0 2-4917 0 0</inkml:trace>
  <inkml:trace contextRef="#ctx0" brushRef="#br0" timeOffset="105521.551">21050 1617 5537 0 0,'0'0'3620'0'0,"0"0"-1105"0"0,0 0-496 0 0,0 0-93 0 0,0 0-181 0 0,0 0-238 0 0,0 0-242 0 0,0 0-258 0 0,0 0-198 0 0,0 0-136 0 0,0 0-87 0 0,0 0-71 0 0,0 0-58 0 0,-1-12-46 0 0,3-91 824 0 0,38-13-576 0 0,-10 82-1109 0 0,-11 74 115 0 0,4 22 279 0 0,-20-53 49 0 0,0 1 0 0 0,0 0 0 0 0,1-1 0 0 0,0 1 0 0 0,0-1 0 0 0,1 0 0 0 0,1-1 0 0 0,-1 1 0 0 0,1-1 0 0 0,1 0 0 0 0,0 0 7 0 0,-3-5 46 0 0,1 0 1 0 0,0-1-1 0 0,0 0 0 0 0,0 0 0 0 0,0 0 1 0 0,0 0-1 0 0,0-1 0 0 0,0 0 0 0 0,1 0 0 0 0,-1 0 1 0 0,0-1-1 0 0,1 0 0 0 0,-1 0 0 0 0,0 0 1 0 0,1 0-1 0 0,-1-1 0 0 0,0 0 0 0 0,0 0 1 0 0,1-1-1 0 0,-1 1 0 0 0,0-1 0 0 0,0 0 0 0 0,0 0 1 0 0,-1-1-1 0 0,1 0 0 0 0,-1 0 0 0 0,5-3-46 0 0,4-7 265 0 0,-1-1-1 0 0,0 0 1 0 0,0-1-1 0 0,-2-1 1 0 0,0 0-1 0 0,0 0 1 0 0,-2-1-1 0 0,0 0 1 0 0,2-8-265 0 0,13-25 191 0 0,-16 36-165 0 0,-1-1 0 0 0,0 0 0 0 0,-2 0 0 0 0,0 0 0 0 0,0 0 0 0 0,-2-1 1 0 0,0 0-1 0 0,0 0 0 0 0,-2 1 0 0 0,0-9-26 0 0,-10 5-781 0 0,4 18-2788 0 0,0 5-4889 0 0,2 0-4086 0 0</inkml:trace>
  <inkml:trace contextRef="#ctx0" brushRef="#br0" timeOffset="108181.636">12986 2467 0 0 0,'0'0'607'0'0,"0"0"1116"0"0,0 0 537 0 0,0 0 91 0 0,0 0-159 0 0,0 0-337 0 0,0 0-350 0 0,0 0-240 0 0,0 0-168 0 0,0 0-81 0 0,3 0 6249 0 0,-26 2-6931 0 0,0 1 1 0 0,-1 1 0 0 0,1 0-1 0 0,1 2 1 0 0,-1 1 0 0 0,-5 3-335 0 0,-50 13 580 0 0,4 11 248 0 0,73-34-822 0 0,-1 1-1 0 0,1 0 1 0 0,0 0-1 0 0,0 0 0 0 0,0 0 1 0 0,1 0-1 0 0,-1 1 1 0 0,0-1-1 0 0,0 0 0 0 0,0 0 1 0 0,1 1-1 0 0,-1-1 1 0 0,1 0-1 0 0,-1 1 1 0 0,1-1-1 0 0,0 0 0 0 0,-1 1 1 0 0,1-1-1 0 0,0 1 1 0 0,0-1-1 0 0,0 0 0 0 0,0 1 1 0 0,0-1-1 0 0,0 1 1 0 0,0-1-1 0 0,1 1 0 0 0,-1-1 1 0 0,0 0-1 0 0,1 1 1 0 0,-1-1-1 0 0,1 0 1 0 0,-1 1-1 0 0,1-1 0 0 0,0 0 1 0 0,0 0-1 0 0,0 0 1 0 0,0 2-6 0 0,36 43 1 0 0,79 50 91 0 0,-59-48-27 0 0,-49-41-54 0 0,-1 0 0 0 0,-1 0 0 0 0,1 1 0 0 0,-1-1 0 0 0,-1 1-1 0 0,1 1 1 0 0,-1-1 0 0 0,-1 1 0 0 0,0 0 0 0 0,0 0 0 0 0,0 0 0 0 0,1 7-11 0 0,-7-12 37 0 0,1 0 0 0 0,0-1 0 0 0,-1 1-1 0 0,0-1 1 0 0,0 0 0 0 0,0 1 0 0 0,0-1 0 0 0,-1 0 0 0 0,1 0 0 0 0,-1 0 0 0 0,1-1 0 0 0,-1 1 0 0 0,0-1 0 0 0,0 1-1 0 0,0-1 1 0 0,-1 0 0 0 0,1 0 0 0 0,-1-1 0 0 0,1 1 0 0 0,-1 0 0 0 0,1-1 0 0 0,-1 0 0 0 0,0 0 0 0 0,1 0 0 0 0,-1-1 0 0 0,0 1-1 0 0,0-1 1 0 0,0 0 0 0 0,0 0 0 0 0,1 0 0 0 0,-5-1-37 0 0,0 3 28 0 0,-181 5 281 0 0,189-7-329 0 0,-1 0 0 0 0,1 0 0 0 0,-1 1 0 0 0,1-1 0 0 0,-1 0 0 0 0,0 0 0 0 0,1 0 0 0 0,-1 0-1 0 0,1 0 1 0 0,-1 0 0 0 0,1 0 0 0 0,-1 0 0 0 0,0-1 0 0 0,1 1 0 0 0,-1 0 0 0 0,1 0 0 0 0,-1 0 0 0 0,1-1-1 0 0,-1 1 1 0 0,1 0 0 0 0,-1-1 0 0 0,1 1 0 0 0,-1 0 0 0 0,1-1 0 0 0,-1 1 0 0 0,1 0 0 0 0,-1-1-1 0 0,1 1 1 0 0,0-1 0 0 0,-1 1 0 0 0,1-1 0 0 0,0 1 0 0 0,0-1 0 0 0,-1 1 0 0 0,1-1 0 0 0,0 1-1 0 0,0-1 1 0 0,0 0 0 0 0,-1 1 0 0 0,1-1 0 0 0,0 1 0 0 0,0-1 0 0 0,0 1 0 0 0,0-1 0 0 0,0 0 0 0 0,0 1-1 0 0,0-1 1 0 0,1 1 0 0 0,-1-1 0 0 0,0 0 0 0 0,0 1 0 0 0,0-1 20 0 0,32-11-2162 0 0,4 2-1308 0 0,-13 2-6556 0 0,-15 4-1794 0 0</inkml:trace>
  <inkml:trace contextRef="#ctx0" brushRef="#br0" timeOffset="108546.319">13233 2593 10322 0 0,'0'0'2246'0'0,"0"0"-791"0"0,0 0-341 0 0,0 0 64 0 0,0 0 117 0 0,0 0-21 0 0,0 0-203 0 0,0 0-231 0 0,0 0-168 0 0,0 0-141 0 0,0 0-100 0 0,0 0-92 0 0,0 0-78 0 0,-3 22-48 0 0,-10 72-17 0 0,13-91-176 0 0,-1 0-1 0 0,1 0 0 0 0,0 0 0 0 0,-1 0 0 0 0,1 0 1 0 0,1 0-1 0 0,-1 0 0 0 0,0 0 0 0 0,1 0 0 0 0,-1 0 1 0 0,1 0-1 0 0,0-1 0 0 0,0 1 0 0 0,0 0 0 0 0,0 0 1 0 0,1-1-1 0 0,-1 1 0 0 0,1-1 0 0 0,0 1 0 0 0,-1-1 1 0 0,1 0-1 0 0,2 2-19 0 0,4 5 99 0 0,-5-3-12 0 0,1 0 0 0 0,-1-1 0 0 0,1 0 0 0 0,1 0 0 0 0,-1 0 0 0 0,1-1 0 0 0,-1 1 0 0 0,1-1 0 0 0,1 0 0 0 0,-1 0-1 0 0,1-1 1 0 0,-1 0 0 0 0,1 0 0 0 0,0 0 0 0 0,0 0 0 0 0,0-1 0 0 0,0 0 0 0 0,1-1 0 0 0,-1 1 0 0 0,0-1 0 0 0,1 0 0 0 0,-1-1 0 0 0,1 0 0 0 0,-1 0 0 0 0,1 0 0 0 0,-1 0 0 0 0,1-1 0 0 0,1-1-87 0 0,2-4 101 0 0,0-1-1 0 0,-1 0 1 0 0,0 0 0 0 0,-1-1-1 0 0,1-1 1 0 0,-1 1 0 0 0,-1-1-1 0 0,0 0 1 0 0,0-1 0 0 0,-1 0 0 0 0,0 0-1 0 0,0 0 1 0 0,-1-1 0 0 0,-1 0-1 0 0,0 0 1 0 0,0 0 0 0 0,-1 0-1 0 0,0-7-100 0 0,2 2 21 0 0,0 5-59 0 0,-1-1-1 0 0,-1 0 1 0 0,0 0-1 0 0,-1 0 1 0 0,0 0 0 0 0,-1 0-1 0 0,0-1 1 0 0,-1-11 38 0 0,-1 21-2073 0 0,2 12-9489 0 0,1-5 109 0 0</inkml:trace>
  <inkml:trace contextRef="#ctx0" brushRef="#br0" timeOffset="109080.07">14056 2560 5337 0 0,'0'0'2859'0'0,"0"0"-1080"0"0,0 0-244 0 0,0 0 160 0 0,0 0 101 0 0,0 0-71 0 0,0 0-242 0 0,0 0-283 0 0,0 0-210 0 0,0 0-140 0 0,0 0-114 0 0,0 0-79 0 0,0 0-73 0 0,-7-8-94 0 0,-24-21-70 0 0,-14 22 903 0 0,35 11-1239 0 0,-1 1 1 0 0,1 0-1 0 0,0 0 1 0 0,0 1-1 0 0,1 0 0 0 0,0 1 1 0 0,0 0-1 0 0,0 1 1 0 0,1 0-1 0 0,0 0 1 0 0,-2 4-85 0 0,0-2 72 0 0,2 0-62 0 0,0 0 0 0 0,1 0 0 0 0,0 1 0 0 0,0-1 0 0 0,1 1-1 0 0,1 1 1 0 0,0-1 0 0 0,0 1 0 0 0,2 0 0 0 0,-1 0 0 0 0,1 0 0 0 0,1 1-1 0 0,0-1 1 0 0,1 1 0 0 0,0-1 0 0 0,1 1 0 0 0,1-1 0 0 0,0 9-10 0 0,0-18 8 0 0,-1 1-1 0 0,1-1 1 0 0,0 1 0 0 0,0-1 0 0 0,0 0 0 0 0,0 1 0 0 0,1-1 0 0 0,-1 0 0 0 0,1 0 0 0 0,0 0 0 0 0,0 0-1 0 0,0 0 1 0 0,0 0 0 0 0,0-1 0 0 0,1 1 0 0 0,-1-1 0 0 0,1 1 0 0 0,0-1 0 0 0,-1 0 0 0 0,1 0-1 0 0,0 0 1 0 0,0 0 0 0 0,1-1 0 0 0,-1 1 0 0 0,0-1 0 0 0,1 0 0 0 0,-1 0 0 0 0,2 0-8 0 0,101 11 255 0 0,-95-12-252 0 0,-1-1 0 0 0,1-1 0 0 0,-1 0 0 0 0,0 0 0 0 0,1-1 0 0 0,-1 0 0 0 0,0-1 0 0 0,-1 0 0 0 0,1-1 0 0 0,-1 0 0 0 0,0 0 0 0 0,0-1 0 0 0,0 0 0 0 0,-1 0 0 0 0,0-1 0 0 0,5-6-3 0 0,26-52-6810 0 0,-37 57 62 0 0,-2 1-5184 0 0</inkml:trace>
  <inkml:trace contextRef="#ctx0" brushRef="#br0" timeOffset="109626.127">14439 2081 10218 0 0,'0'0'3073'0'0,"0"0"-1382"0"0,0 0-586 0 0,0 0 20 0 0,0 0 42 0 0,0 0-61 0 0,0 0-168 0 0,0 0-204 0 0,0 0-154 0 0,0 0-111 0 0,0 0-54 0 0,0 0-44 0 0,-11 16-34 0 0,-36 52-21 0 0,44-62-251 0 0,-1 0 1 0 0,1 1-1 0 0,0-1 0 0 0,1 1 0 0 0,-1-1 1 0 0,1 1-1 0 0,1 0 0 0 0,-1 0 0 0 0,1 0 1 0 0,0 0-1 0 0,1 0 0 0 0,0 0 1 0 0,0 0-1 0 0,0 0-65 0 0,0 15 146 0 0,2 392 908 0 0,27-240-886 0 0,-29-173-153 0 0,1 1-1 0 0,0 0 1 0 0,-1-1 0 0 0,1 1-1 0 0,0 0 1 0 0,0-1 0 0 0,0 1-1 0 0,0-1 1 0 0,1 1 0 0 0,-1-1-1 0 0,0 0 1 0 0,1 1 0 0 0,-1-1-1 0 0,0 0 1 0 0,1 0 0 0 0,0 0-1 0 0,-1 0 1 0 0,1 0 0 0 0,0 0-1 0 0,-1-1 1 0 0,1 1 0 0 0,0-1-1 0 0,0 1 1 0 0,-1-1 0 0 0,1 1-1 0 0,0-1 1 0 0,0 0 0 0 0,0 0-1 0 0,0 0 1 0 0,-1 0 0 0 0,1 0-1 0 0,0 0 1 0 0,0-1 0 0 0,0 1-1 0 0,0-1 1 0 0,-1 1 0 0 0,1-1-1 0 0,0 1 1 0 0,0-1 0 0 0,-1 0-1 0 0,1 0 1 0 0,-1 0 0 0 0,1 0-1 0 0,-1 0 1 0 0,1 0 0 0 0,-1-1-1 0 0,0 1 1 0 0,1 0 0 0 0,-1-1-1 0 0,0 1 1 0 0,0-1-15 0 0,102-85 196 0 0,95-65-95 0 0,-197 152-100 0 0,-1-1-1 0 0,1 0 0 0 0,-1 0 0 0 0,1 0 1 0 0,-1 0-1 0 0,1 0 0 0 0,0 1 0 0 0,-1-1 1 0 0,1 0-1 0 0,0 0 0 0 0,0 1 0 0 0,-1-1 0 0 0,1 0 1 0 0,0 1-1 0 0,0-1 0 0 0,0 1 0 0 0,0-1 1 0 0,0 1-1 0 0,0 0 0 0 0,0-1 0 0 0,0 1 1 0 0,0 0-1 0 0,0 0 0 0 0,0 0 0 0 0,0 0 0 0 0,0 0 1 0 0,0 0-1 0 0,0 0 0 0 0,0 0 0 0 0,0 0 1 0 0,0 0-1 0 0,0 0 0 0 0,0 0 0 0 0,0 1 1 0 0,0-1-1 0 0,0 1 0 0 0,0-1 0 0 0,0 0 0 0 0,0 1 1 0 0,-1-1-1 0 0,1 1 0 0 0,0 0 0 0 0,0-1 1 0 0,0 1-1 0 0,-1 0 0 0 0,1 0 0 0 0,0-1 1 0 0,-1 1-1 0 0,1 0 0 0 0,0 0 0 0 0,-1 0 1 0 0,0 0-1 0 0,1 0 0 0 0,-1 0 0 0 0,1-1 0 0 0,-1 1 1 0 0,0 0-1 0 0,0 0 0 0 0,1 0 0 0 0,-1 1 1 0 0,0-1-1 0 0,0 0 0 0 0,0 0 0 0 0,0 0 1 0 0,0 0-1 0 0,0 0 0 0 0,-1 0 0 0 0,1 0 0 0 0,0 0 0 0 0,0 166 349 0 0,0-164-363 0 0,0-1 0 0 0,1 0 0 0 0,-1 0 0 0 0,1 1 0 0 0,-1-1 0 0 0,1 0 0 0 0,0 0 0 0 0,0 0 0 0 0,-1 1 0 0 0,2-1 0 0 0,-1 0 0 0 0,0 0 0 0 0,0-1 0 0 0,1 1 0 0 0,-1 0 1 0 0,1 0-1 0 0,-1-1 0 0 0,1 1 0 0 0,0-1 0 0 0,-1 1 0 0 0,1-1 0 0 0,0 0 0 0 0,0 1 0 0 0,0-1 0 0 0,0 0 0 0 0,0 0 0 0 0,1-1 0 0 0,-1 1 0 0 0,0 0 0 0 0,0-1 0 0 0,0 1 1 0 0,1-1-1 0 0,-1 0 0 0 0,0 0 14 0 0,32-10-3445 0 0,-26 6-1177 0 0,-4 4-7189 0 0</inkml:trace>
  <inkml:trace contextRef="#ctx0" brushRef="#br0" timeOffset="113220.613">15950 2051 0 0 0,'0'0'617'0'0,"0"0"997"0"0,0 0 669 0 0,0 0 346 0 0,0 0-49 0 0,0 0-378 0 0,0 0-495 0 0,0 0-464 0 0,0 0-308 0 0,0 0-200 0 0,1-2-124 0 0,-1-2 689 0 0,-7 36 690 0 0,-6 14-1385 0 0,2 0 0 0 0,2 1 0 0 0,3 0 0 0 0,1 1 0 0 0,2-1 1 0 0,2 1-1 0 0,5 25-605 0 0,-5 74 514 0 0,1-101-414 0 0,-11 70 115 0 0,8-105-168 0 0,3-11-70 0 0,0 1 0 0 0,0 0 1 0 0,0-1-1 0 0,0 1 0 0 0,0-1 0 0 0,0 1 0 0 0,0-1 0 0 0,0 1 1 0 0,0 0-1 0 0,0-1 0 0 0,-1 1 0 0 0,1-1 0 0 0,0 1 0 0 0,0-1 1 0 0,0 1-1 0 0,-1-1 0 0 0,1 1 0 0 0,0-1 0 0 0,-1 1 0 0 0,1-1 0 0 0,0 1 1 0 0,-1-1-1 0 0,1 0 0 0 0,-1 1 0 0 0,1-1 0 0 0,-1 0 0 0 0,1 1 1 0 0,-1-1-1 0 0,1 0 0 0 0,-1 1 0 0 0,1-1 0 0 0,-1 0 0 0 0,1 0 1 0 0,-1 0-1 0 0,1 1 0 0 0,-1-1 0 0 0,1 0 0 0 0,-1 0 0 0 0,0 0 1 0 0,1 0-1 0 0,-1 0 0 0 0,1 0 0 0 0,-1 0 0 0 0,1 0 0 0 0,-1-1 1 0 0,0 1-1 0 0,1 0 0 0 0,-1 0 0 0 0,1 0 0 0 0,-1 0 0 0 0,1-1 1 0 0,-1 1-1 0 0,1 0 0 0 0,-1-1 0 0 0,1 1 0 0 0,-1 0 0 0 0,1-1 1 0 0,-1 1-1 0 0,1-1 0 0 0,0 1 23 0 0,-24-20-4689 0 0,10 7-7144 0 0,10 9 4167 0 0</inkml:trace>
  <inkml:trace contextRef="#ctx0" brushRef="#br0" timeOffset="113559.255">15440 2585 9330 0 0,'0'0'2071'0'0,"0"0"-408"0"0,0 0-311 0 0,0 0-146 0 0,0 0-130 0 0,0 0-146 0 0,0 0-134 0 0,0 0-59 0 0,0 0 36 0 0,0 0-19 0 0,0 0-29 0 0,0 0-55 0 0,0 0-80 0 0,35-3-43 0 0,112-10-53 0 0,51-22 729 0 0,111-39-1451 0 0,-254 48-1858 0 0,-39 13-1523 0 0,-2-3-4099 0 0,-9 12-3278 0 0</inkml:trace>
  <inkml:trace contextRef="#ctx0" brushRef="#br0" timeOffset="113983.987">16317 2051 6705 0 0,'0'0'1928'0'0,"0"0"-400"0"0,0 0-124 0 0,0 0 32 0 0,0 0-14 0 0,0 0-127 0 0,0 0-237 0 0,0 0-208 0 0,0 0-123 0 0,0 0-96 0 0,0 0-47 0 0,0 0-56 0 0,-4 15-30 0 0,-18 115 1202 0 0,15 3-477 0 0,-1 89-557 0 0,8-75-533 0 0,22-58-25 0 0,-20-88-80 0 0,0-1 0 0 0,0 1 0 0 0,0-1 0 0 0,1 1 1 0 0,-1-1-1 0 0,0 0 0 0 0,1 0 0 0 0,-1 0 0 0 0,0 0 0 0 0,0-1 1 0 0,1 1-1 0 0,-1 0 0 0 0,0-1 0 0 0,0 0 0 0 0,0 1 0 0 0,0-1 0 0 0,1 0 1 0 0,-1 0-1 0 0,0 0 0 0 0,-1-1 0 0 0,1 1 0 0 0,0 0 0 0 0,0-1 1 0 0,0 1-1 0 0,-1-1 0 0 0,1 0 0 0 0,-1 1 0 0 0,1-1 0 0 0,-1 0 0 0 0,0 0 1 0 0,0 0-1 0 0,1 0-28 0 0,1-2 10 0 0,34-31 109 0 0,-18 14-112 0 0,1 1 0 0 0,0 1 0 0 0,2 1 0 0 0,0 1 0 0 0,1 1 0 0 0,1 1 1 0 0,0 1-1 0 0,10-4-7 0 0,-32 18-1 0 0,-1 0-1 0 0,1 1 1 0 0,0-1 0 0 0,-1 0 0 0 0,1 0 0 0 0,-1 1-1 0 0,1-1 1 0 0,-1 0 0 0 0,1 1 0 0 0,-1 0-1 0 0,1-1 1 0 0,-1 1 0 0 0,0 0 0 0 0,1 0 0 0 0,-1 0-1 0 0,0 0 1 0 0,0 0 0 0 0,1 0 0 0 0,-1 0 0 0 0,0 0-1 0 0,0 0 1 0 0,0 1 0 0 0,0-1 0 0 0,-1 0 0 0 0,1 1-1 0 0,0-1 1 0 0,0 1 0 0 0,-1-1 0 0 0,1 1-1 0 0,-1-1 1 0 0,1 1 0 0 0,-1-1 0 0 0,0 1 0 0 0,0-1-1 0 0,0 1 1 0 0,0 0 0 0 0,0-1 0 0 0,0 1 0 0 0,0-1-1 0 0,0 1 1 0 0,0-1 0 0 0,-1 1 0 0 0,1-1 0 0 0,-1 1-1 0 0,1-1 1 0 0,-1 1 0 0 0,0-1 0 0 0,1 1-1 0 0,-1-1 1 0 0,-1 1 1 0 0,2 12 57 0 0,-11 137 72 0 0,12-149-210 0 0,1-1 0 0 0,0 0 0 0 0,-1 0 0 0 0,1 0 0 0 0,0 0 0 0 0,0 0 0 0 0,0 0 0 0 0,0 0 0 0 0,0 0-1 0 0,0-1 1 0 0,0 1 0 0 0,0-1 0 0 0,0 0 0 0 0,0 1 0 0 0,0-1 0 0 0,0 0 0 0 0,0 0 0 0 0,0 0 0 0 0,0-1 0 0 0,0 1 0 0 0,0 0 0 0 0,1-1 0 0 0,-1 0-1 0 0,-1 1 1 0 0,1-1 0 0 0,0 0 0 0 0,0 0 0 0 0,0 0 0 0 0,0 0 0 0 0,0 0 0 0 0,-1 0 0 0 0,1 0 0 0 0,1-2 81 0 0,1 1-299 0 0,76-50-9253 0 0,-64 39 4444 0 0,-2 4-2894 0 0</inkml:trace>
  <inkml:trace contextRef="#ctx0" brushRef="#br0" timeOffset="114729.59">17053 2486 3113 0 0,'0'0'1941'0'0,"0"0"-264"0"0,0 0-28 0 0,0 0 168 0 0,0 0 142 0 0,0 0 3 0 0,0 0-175 0 0,0 0-323 0 0,0 0-338 0 0,0 0-269 0 0,0 0-177 0 0,0 0-122 0 0,0 0-98 0 0,-31 27-107 0 0,-94 86-102 0 0,83-64-29 0 0,41-41-183 0 0,0-6-25 0 0,0-1-1 0 0,0 0 1 0 0,0 1-1 0 0,0-1 1 0 0,0 1-1 0 0,0-1 0 0 0,0 1 1 0 0,1-1-1 0 0,-1 1 1 0 0,0 0-1 0 0,1-1 1 0 0,-1 1-1 0 0,1 0 1 0 0,0-1-1 0 0,0 1 0 0 0,-1 0 1 0 0,1-1-1 0 0,0 1 1 0 0,1 0-1 0 0,-1 0 1 0 0,0-1-1 0 0,0 1 1 0 0,1 0-1 0 0,-1-1 1 0 0,1 1-1 0 0,-1 0 0 0 0,1-1 1 0 0,0 1-1 0 0,0-1 1 0 0,-1 1-1 0 0,1-1 1 0 0,0 1-1 0 0,0-1 1 0 0,1 0-1 0 0,-1 1 0 0 0,0-1 1 0 0,0 0-1 0 0,1 0 1 0 0,-1 0-1 0 0,0 0 1 0 0,1 0-1 0 0,-1 0 1 0 0,1 0-1 0 0,0 0 0 0 0,-1-1 1 0 0,1 1-1 0 0,-1-1 1 0 0,2 1-14 0 0,7-2 105 0 0,0-1 1 0 0,-1 0-1 0 0,1-1 0 0 0,-1 0 1 0 0,0 0-1 0 0,0-1 0 0 0,0 0 1 0 0,0-1-1 0 0,-1 0 0 0 0,1 0 1 0 0,-1-1-1 0 0,-1 0 0 0 0,1 0 1 0 0,2-4-106 0 0,37-24 109 0 0,54-25-59 0 0,-99 60-55 0 0,1 0 0 0 0,-1 0 0 0 0,0 0 0 0 0,0 0 0 0 0,0 1 0 0 0,0-1 0 0 0,0 0 0 0 0,0 1 0 0 0,0-1 0 0 0,-1 1 0 0 0,1 0 0 0 0,-1 0 0 0 0,1 0 0 0 0,-1 0 0 0 0,1 0 0 0 0,-1 0 0 0 0,0 0 0 0 0,0 0 0 0 0,0 0 0 0 0,0 0 0 0 0,0 1 0 0 0,-1-1 0 0 0,1 0 0 0 0,-1 1 0 0 0,1-1 0 0 0,-1 0 0 0 0,0 1 0 0 0,0-1 0 0 0,0 1 0 0 0,0-1 0 0 0,-1 0 1 0 0,1 1-1 0 0,-1-1 0 0 0,1 0 0 0 0,-2 3 5 0 0,5 22 7 0 0,-3-22-4 0 0,0-1 0 0 0,0 1 0 0 0,0 0 1 0 0,1 0-1 0 0,0-1 0 0 0,0 1 0 0 0,0-1 1 0 0,0 1-1 0 0,1-1 0 0 0,0 1 0 0 0,0-1 1 0 0,0 0-1 0 0,0 0 0 0 0,1 0 0 0 0,0 0 1 0 0,-1 0-1 0 0,1-1 0 0 0,1 1 0 0 0,-1-1 0 0 0,0 0 1 0 0,1 0-1 0 0,0 0 0 0 0,0 0 0 0 0,0-1 1 0 0,0 1-1 0 0,0-1 0 0 0,0 0 0 0 0,0 0 1 0 0,1-1-1 0 0,-1 1 0 0 0,1-1 0 0 0,-1 0 0 0 0,4 0-3 0 0,-4 0 30 0 0,1-1 0 0 0,-1 0-1 0 0,1 0 1 0 0,-1 0 0 0 0,0-1-1 0 0,1 1 1 0 0,-1-1 0 0 0,0 0-1 0 0,0 0 1 0 0,1-1 0 0 0,-1 1-1 0 0,0-1 1 0 0,0 0 0 0 0,-1 0-1 0 0,1-1 1 0 0,0 1 0 0 0,2-3-30 0 0,111-120 692 0 0,-86 81-615 0 0,-4 6-43 0 0,-1-1-1 0 0,-1-1 1 0 0,-3-1 0 0 0,-1 0-1 0 0,1-10-33 0 0,-8 10 9 0 0,-1-1 0 0 0,-3-1 0 0 0,-1 0 0 0 0,-2 0 0 0 0,-2-1-1 0 0,0-39-8 0 0,-5 81 8 0 0,1 0 0 0 0,-1-1-1 0 0,1 1 1 0 0,-1-1 0 0 0,0 1-1 0 0,0-1 1 0 0,0 1 0 0 0,0-1-1 0 0,0 1 1 0 0,-1 0 0 0 0,1-1-1 0 0,-1 1 1 0 0,1-1 0 0 0,-1 1-1 0 0,0 0 1 0 0,0 0-1 0 0,0-1 1 0 0,0 1 0 0 0,0 0-1 0 0,-1 0 1 0 0,1 0 0 0 0,-1 0-1 0 0,1 0 1 0 0,-1 0 0 0 0,0 1-1 0 0,0-1 1 0 0,0 1 0 0 0,0-1-1 0 0,0 1 1 0 0,0-1 0 0 0,0 1-1 0 0,0 0 1 0 0,0 0-1 0 0,-1 0 1 0 0,1 0 0 0 0,0 1-1 0 0,-1-1 1 0 0,1 1 0 0 0,0-1-1 0 0,-1 1 1 0 0,1 0 0 0 0,-1 0-1 0 0,1 0 1 0 0,-1 0 0 0 0,0 0-8 0 0,-3 5 6 0 0,1 0-1 0 0,0 0 1 0 0,0 0 0 0 0,0 0 0 0 0,0 1 0 0 0,1 0 0 0 0,0 0 0 0 0,0 0 0 0 0,1 0 0 0 0,-1 1 0 0 0,1-1 0 0 0,1 1 0 0 0,-1 0 0 0 0,1 0 0 0 0,0 0 0 0 0,1 0 0 0 0,0 0 0 0 0,0 1 0 0 0,1-1 0 0 0,-1 0 0 0 0,2 7-6 0 0,-2 32 165 0 0,2 1 1 0 0,2 0-1 0 0,2-1 0 0 0,8 29-165 0 0,-2-19 141 0 0,6 17-16 0 0,-4 2 0 0 0,-3 0 1 0 0,0 62-127 0 0,-15-74 36 0 0,5-60-33 0 0,0-2-19 0 0,0-1 4 0 0,0 0-10 0 0,0 0-5 0 0,0 0 6 0 0,0-26-628 0 0,4-98-2647 0 0,0 63-1437 0 0,-3 1-5724 0 0,-1 44 2387 0 0</inkml:trace>
  <inkml:trace contextRef="#ctx0" brushRef="#br0" timeOffset="114990.558">17381 2305 5585 0 0,'0'0'3288'0'0,"0"0"-1011"0"0,0 0-390 0 0,0 0 53 0 0,0 0-53 0 0,0 0-222 0 0,0 0-368 0 0,0 0-379 0 0,0 0-275 0 0,0 0-195 0 0,0 0-104 0 0,0 0-13 0 0,0 0 47 0 0,2 1 63 0 0,28 4 203 0 0,1-1 0 0 0,0-1 0 0 0,0-2 1 0 0,-1-1-1 0 0,15-3-644 0 0,257-44 729 0 0,-269 46-1186 0 0,28-3-39 0 0,-24-5-8238 0 0,-33 8-3249 0 0</inkml:trace>
  <inkml:trace contextRef="#ctx0" brushRef="#br0" timeOffset="123147.085">11887 3686 0 0 0,'0'0'796'0'0,"0"0"659"0"0,0 0 323 0 0,0 0 128 0 0,0 0-83 0 0,0 0-208 0 0,0 0-243 0 0,0 0-174 0 0,0 0-153 0 0,1-7-82 0 0,2-8-768 0 0,0 0 1149 0 0,0-3 5324 0 0,-7 195-4736 0 0,-5 125-1449 0 0,9-293-481 0 0,1 1 0 0 0,0 0 0 0 0,1-1-1 0 0,0 1 1 0 0,1-1 0 0 0,-1 1 0 0 0,2-1 0 0 0,-1 0 0 0 0,1 0-1 0 0,1-1 1 0 0,0 1 0 0 0,0-1 0 0 0,0 0 0 0 0,5 4-2 0 0,-7-11 19 0 0,0 1 1 0 0,0-1 0 0 0,0 0 0 0 0,1 0 0 0 0,-1 0-1 0 0,1-1 1 0 0,-1 1 0 0 0,0-1 0 0 0,1 1-1 0 0,-1-1 1 0 0,1-1 0 0 0,-1 1 0 0 0,1 0 0 0 0,-1-1-1 0 0,1 1 1 0 0,-1-1 0 0 0,0 0 0 0 0,1 0-1 0 0,-1-1 1 0 0,0 1 0 0 0,0-1 0 0 0,0 1 0 0 0,0-1-1 0 0,0 0 1 0 0,0 0 0 0 0,-1 0 0 0 0,1-1 0 0 0,0 1-1 0 0,-1-1 1 0 0,2-1-20 0 0,20-22 59 0 0,-1 0 1 0 0,-1-2-1 0 0,-1 0 0 0 0,-1-1 0 0 0,-2-2 1 0 0,-1 0-1 0 0,-1 0 0 0 0,-2-1 0 0 0,9-30-59 0 0,53-136 45 0 0,-67 179-29 0 0,-9 19-31 0 0,0 0-20 0 0,0 12-144 0 0,24 241 393 0 0,20 7-47 0 0,19 172-23 0 0,-58-147-34 0 0,-5-270-101 0 0,-1 0 1 0 0,-1 0-1 0 0,0-1 0 0 0,-1 1 0 0 0,-1 0 0 0 0,0-1 0 0 0,-1 0 1 0 0,-7 14-10 0 0,12-26 7 0 0,-1-1 1 0 0,1 1-1 0 0,-1 0 1 0 0,0-1-1 0 0,0 1 1 0 0,1-1 0 0 0,-1 1-1 0 0,0-1 1 0 0,0 1-1 0 0,-1-1 1 0 0,1 0 0 0 0,0 0-1 0 0,0 1 1 0 0,-1-1-1 0 0,1 0 1 0 0,0 0-1 0 0,-1 0 1 0 0,1 0 0 0 0,-1-1-1 0 0,1 1 1 0 0,-1 0-1 0 0,0-1 1 0 0,1 1-1 0 0,-1-1 1 0 0,0 1 0 0 0,0-1-1 0 0,1 0 1 0 0,-1 0-1 0 0,0 0 1 0 0,1 0-1 0 0,-1 0 1 0 0,0 0 0 0 0,0 0-1 0 0,1 0 1 0 0,-1-1-1 0 0,0 1 1 0 0,1-1-1 0 0,-1 1 1 0 0,0-1 0 0 0,1 0-1 0 0,-1 1 1 0 0,1-1-1 0 0,-1 0 1 0 0,1 0 0 0 0,-1 0-1 0 0,0-1-7 0 0,-52-66 20 0 0,43 41-40 0 0,0-1 0 0 0,2 0 0 0 0,2-1 1 0 0,0 0-1 0 0,2 0 0 0 0,1-1 0 0 0,1 1 0 0 0,2-1 1 0 0,1 0-1 0 0,1 1 0 0 0,2-1 0 0 0,1-3 20 0 0,1 8-16 0 0,0 1-1 0 0,2 0 1 0 0,1 0-1 0 0,1 0 1 0 0,0 1-1 0 0,2 0 0 0 0,1 1 1 0 0,1 1-1 0 0,0 0 1 0 0,9-9 16 0 0,-5 9-73 0 0,0 0 0 0 0,2 1 0 0 0,0 1 1 0 0,2 1-1 0 0,21-15 73 0 0,6 9-899 0 0,-37 21-3804 0 0,0 3-4589 0 0,-11 0-1681 0 0</inkml:trace>
  <inkml:trace contextRef="#ctx0" brushRef="#br0" timeOffset="123613.388">12749 3870 9946 0 0,'0'0'2221'0'0,"0"0"-634"0"0,0 0-436 0 0,0 0-70 0 0,0 0 54 0 0,0 0-21 0 0,0 0-126 0 0,0 0-132 0 0,0 0-117 0 0,0 0-60 0 0,0 0-5 0 0,0 0-41 0 0,15 0-56 0 0,48 0-48 0 0,20-14 801 0 0,67-20 206 0 0,-25 6-799 0 0,-119 25-1064 0 0,-20 5-6113 0 0,9-1 3781 0 0,1 1-3167 0 0,1-1-5211 0 0</inkml:trace>
  <inkml:trace contextRef="#ctx0" brushRef="#br0" timeOffset="124135.891">12729 4176 5761 0 0,'0'0'2313'0'0,"0"0"-508"0"0,0 0-218 0 0,0 0 4 0 0,0 0-26 0 0,0 0-177 0 0,0 0-312 0 0,0 0-296 0 0,0 0-158 0 0,0 0-38 0 0,0 0 23 0 0,0 0 42 0 0,0 0-14 0 0,11 0-43 0 0,94-7 1033 0 0,84-48 612 0 0,-100 40-2010 0 0,-21 7 427 0 0,-39 8-7758 0 0,-18 0 801 0 0,-9 0-5396 0 0</inkml:trace>
  <inkml:trace contextRef="#ctx0" brushRef="#br0" timeOffset="125904.805">13784 3767 4081 0 0,'0'0'2502'0'0,"0"0"-767"0"0,0 0-380 0 0,0 0-15 0 0,0 0 68 0 0,0 0 51 0 0,0 0-173 0 0,0 0-297 0 0,0 0-282 0 0,0 0-208 0 0,0 0-72 0 0,0 0 28 0 0,8-11 35 0 0,30-35 13 0 0,15 16 575 0 0,-34 25-689 0 0,18-9 22 0 0,0 2 0 0 0,1 2 0 0 0,1 1 1 0 0,-1 2-1 0 0,1 2 0 0 0,0 1 0 0 0,3 3-411 0 0,-41 0 17 0 0,1 1 0 0 0,0 0 0 0 0,0 0 0 0 0,-1 0 0 0 0,1 1 0 0 0,0-1 1 0 0,0 0-1 0 0,-1 1 0 0 0,1-1 0 0 0,0 1 0 0 0,-1 0 0 0 0,1-1 0 0 0,0 1 0 0 0,-1 0 0 0 0,1 0 0 0 0,-1 0 0 0 0,1 0 0 0 0,-1 0 0 0 0,0 0 1 0 0,1 1-1 0 0,-1-1 0 0 0,0 0 0 0 0,0 1 0 0 0,0-1 0 0 0,0 0 0 0 0,0 1 0 0 0,0 0 0 0 0,0-1 0 0 0,-1 1 0 0 0,1-1 0 0 0,-1 1 0 0 0,1 0 1 0 0,-1 0-1 0 0,1-1 0 0 0,-1 1 0 0 0,0 0 0 0 0,0 0 0 0 0,0-1 0 0 0,0 1 0 0 0,0 0 0 0 0,0 0-17 0 0,-22 73 618 0 0,-10-25-509 0 0,-2-1 0 0 0,-2-1 0 0 0,-2-3 0 0 0,-10 8-109 0 0,-98 125 112 0 0,108-89-106 0 0,37-86 1 0 0,1-1 0 0 0,-1 1 0 0 0,1 0 0 0 0,0 0 0 0 0,0-1 0 0 0,0 1 0 0 0,0 0 0 0 0,0 0 0 0 0,0-1 0 0 0,1 1 0 0 0,0 0 0 0 0,-1-1 0 0 0,1 1 0 0 0,0 0-1 0 0,0-1 1 0 0,0 1 0 0 0,1-1 0 0 0,-1 0 0 0 0,1 1 0 0 0,-1-1 0 0 0,1 0 0 0 0,0 0 0 0 0,0 0 0 0 0,0 0 0 0 0,0 0 0 0 0,0 0 0 0 0,0-1 0 0 0,0 1 0 0 0,1-1 0 0 0,-1 1 0 0 0,0-1 0 0 0,1 0 0 0 0,1 1-7 0 0,15 2 119 0 0,1-1 0 0 0,0-1 0 0 0,0 0 0 0 0,0-1 0 0 0,0-1 0 0 0,-1-1 0 0 0,1-1 0 0 0,0-1 0 0 0,0 0 0 0 0,-1-2 0 0 0,0 0 0 0 0,0-1 0 0 0,6-4-119 0 0,0 3 104 0 0,56-14 116 0 0,-81 21-271 0 0,3-5-2509 0 0,0 0-838 0 0,-1 3-2461 0 0,1-1-5706 0 0</inkml:trace>
  <inkml:trace contextRef="#ctx0" brushRef="#br0" timeOffset="126245.891">14413 4054 11787 0 0,'0'0'1808'0'0,"0"0"-784"0"0,0 0-480 0 0,0 0 19 0 0,0 0 187 0 0,0 0 166 0 0,0 0 29 0 0,0 0-90 0 0,0 0-119 0 0,0 0-117 0 0,0 0-103 0 0,0 0-78 0 0,0 0-49 0 0,29-5-20 0 0,139-26 342 0 0,56-28 1256 0 0,-166 37-2515 0 0,-57 21-666 0 0,1-5-13250 0 0,-5 5 5753 0 0</inkml:trace>
  <inkml:trace contextRef="#ctx0" brushRef="#br0" timeOffset="126583.445">14695 3730 11074 0 0,'0'0'1698'0'0,"0"0"-607"0"0,0 0-398 0 0,0 0 1 0 0,0 0 166 0 0,0 0 178 0 0,0 0 57 0 0,0 0-47 0 0,0 0-108 0 0,0 0-159 0 0,0 0-143 0 0,0 0-107 0 0,0 0-58 0 0,0 23-39 0 0,3 138 612 0 0,-15 24 75 0 0,-18-36-1135 0 0,30-145-117 0 0,3 38-1869 0 0,5-34-2074 0 0,7-5-3669 0 0,-11-3-3246 0 0</inkml:trace>
  <inkml:trace contextRef="#ctx0" brushRef="#br0" timeOffset="127154.388">15464 3546 10634 0 0,'0'0'1949'0'0,"0"0"-681"0"0,0 0-359 0 0,0 0 64 0 0,0 0 166 0 0,0 0 65 0 0,0 0-88 0 0,0 0-197 0 0,0 0-211 0 0,-25 34-160 0 0,-79 106-125 0 0,56-52 178 0 0,39-64-473 0 0,1 0 0 0 0,2 0 0 0 0,0 0-1 0 0,2 1 1 0 0,0 0 0 0 0,2 0 0 0 0,1 0-1 0 0,1 0 1 0 0,1 0-128 0 0,1-18 31 0 0,-1 0-1 0 0,1-1 1 0 0,1 0-1 0 0,0 1 1 0 0,0-1 0 0 0,0 0-1 0 0,0 0 1 0 0,1 0-1 0 0,0-1 1 0 0,0 0 0 0 0,1 1-1 0 0,-1-1 1 0 0,1-1-1 0 0,0 1 1 0 0,0-1 0 0 0,1 0-1 0 0,0 0 1 0 0,-1 0-1 0 0,1-1 1 0 0,0 0 0 0 0,1 0-1 0 0,-1 0 1 0 0,0-1-1 0 0,1 0 1 0 0,0 0 0 0 0,-1-1-1 0 0,1 0 1 0 0,0 0-1 0 0,0-1 1 0 0,-1 1 0 0 0,1-1-1 0 0,0-1 1 0 0,0 1-1 0 0,0-1 1 0 0,-1-1 0 0 0,7-1-31 0 0,-7 1 34 0 0,0-1 0 0 0,1 0 1 0 0,-1 0-1 0 0,-1-1 1 0 0,1 0-1 0 0,0 0 1 0 0,-1 0-1 0 0,0 0 0 0 0,0-1 1 0 0,0 0-1 0 0,-1 0 1 0 0,1-1-1 0 0,-1 1 1 0 0,-1-1-1 0 0,1 0 0 0 0,-1 0 1 0 0,0 0-1 0 0,0 0 1 0 0,-1 0-1 0 0,1-1 1 0 0,-1 1-1 0 0,-1-1 1 0 0,1 0-1 0 0,-1 1 0 0 0,-1-1 1 0 0,1 0-1 0 0,-1 0 1 0 0,0 0-1 0 0,-1 1 1 0 0,1-1-1 0 0,-1 0 0 0 0,-1 0 1 0 0,0-3-35 0 0,0 5-17 0 0,-1 0 0 0 0,1 1-1 0 0,-1-1 1 0 0,0 1 0 0 0,1 0 0 0 0,-2 0 0 0 0,1 0 0 0 0,0 0-1 0 0,-1 1 1 0 0,0-1 0 0 0,0 1 0 0 0,0 0 0 0 0,0 0 0 0 0,-1 0-1 0 0,1 1 1 0 0,-1-1 0 0 0,1 1 0 0 0,-1 0 0 0 0,0 0 0 0 0,0 1 0 0 0,0 0-1 0 0,0 0 1 0 0,0 0 0 0 0,0 0 0 0 0,0 1 0 0 0,-1-1 17 0 0,-7 1-92 0 0,1 0 0 0 0,-1 0 0 0 0,0 1 0 0 0,1 0 1 0 0,-1 1-1 0 0,1 1 0 0 0,0 0 0 0 0,0 1 0 0 0,0 0 1 0 0,-3 2 91 0 0,-76 47-1537 0 0,39-8-6190 0 0,40-33-3431 0 0</inkml:trace>
  <inkml:trace contextRef="#ctx0" brushRef="#br0" timeOffset="129649.78">16145 3465 1000 0 0,'0'0'1399'0'0,"0"0"45"0"0,0 0 249 0 0,0 0 245 0 0,0 0 57 0 0,0 0-130 0 0,0 0-290 0 0,0 0-344 0 0,0 0-282 0 0,0 0-203 0 0,0 0-109 0 0,0 0-72 0 0,0 0-41 0 0,8 0 1032 0 0,-23 120 2532 0 0,-41 54-3000 0 0,13-46-761 0 0,11-28-200 0 0,20 0 61 0 0,48-63-96 0 0,25-33 472 0 0,72-30 567 0 0,-84 5-818 0 0,-45 18-217 0 0,-5-9-3065 0 0,-2 8 2161 0 0,-7-6-6968 0 0,8 9 4505 0 0,-2-3-8196 0 0</inkml:trace>
  <inkml:trace contextRef="#ctx0" brushRef="#br0" timeOffset="130053.349">15770 3793 8290 0 0,'0'0'4066'0'0,"0"0"-2188"0"0,0 0-965 0 0,0 0-50 0 0,0 0 164 0 0,0 0 165 0 0,0 0 6 0 0,0 0-161 0 0,0 0-167 0 0,0 0-143 0 0,0 0-138 0 0,32-7-117 0 0,99-20-110 0 0,-14 6 267 0 0,-28 8-1333 0 0,-70 11-3237 0 0,0 2-3735 0 0,-10 0-4116 0 0</inkml:trace>
  <inkml:trace contextRef="#ctx0" brushRef="#br0" timeOffset="130446.589">16609 3727 11450 0 0,'0'0'1574'0'0,"0"0"-516"0"0,0 0-67 0 0,0 0 174 0 0,0 0 101 0 0,0 0-79 0 0,0 0-266 0 0,0 0-297 0 0,0 0-153 0 0,0 0-20 0 0,0 0 44 0 0,0 0 51 0 0,7 1 41 0 0,146-2 2522 0 0,-122-5-3227 0 0,15-4-43 0 0,-23-3-8366 0 0,-21 12-3369 0 0</inkml:trace>
  <inkml:trace contextRef="#ctx0" brushRef="#br0" timeOffset="135555.319">17233 3215 6561 0 0,'0'0'2214'0'0,"0"0"-716"0"0,0 0-290 0 0,0 0 62 0 0,0 0 167 0 0,0 0 30 0 0,0 0-209 0 0,0 0-269 0 0,0 0-295 0 0,0 0-234 0 0,0 0-132 0 0,11-2 188 0 0,-1 41 1474 0 0,-2 70-435 0 0,-9-96-1492 0 0,0 0 1 0 0,1 0-1 0 0,1 0 0 0 0,0-1 0 0 0,1 1 0 0 0,0 0 0 0 0,1 0 0 0 0,4 10-63 0 0,-6-18 39 0 0,0 0-1 0 0,1 0 1 0 0,0 0-1 0 0,0 0 0 0 0,0 0 1 0 0,1-1-1 0 0,0 1 1 0 0,0 0-1 0 0,0-1 0 0 0,0 0 1 0 0,1 0-1 0 0,-1 0 1 0 0,1 0-1 0 0,0-1 0 0 0,0 1 1 0 0,1-1-1 0 0,-1 0 0 0 0,0 0 1 0 0,1-1-1 0 0,0 0 1 0 0,0 1-1 0 0,0-1 0 0 0,0-1 1 0 0,0 1-1 0 0,0-1 1 0 0,0 0-1 0 0,1 0 0 0 0,3 0-38 0 0,100-16 1157 0 0,-49-7-841 0 0,-56 0-880 0 0,-4 4-3686 0 0,0 14 714 0 0,0 0-2967 0 0,0 1-4958 0 0</inkml:trace>
  <inkml:trace contextRef="#ctx0" brushRef="#br0" timeOffset="136054.895">17657 3108 6577 0 0,'0'0'3142'0'0,"0"0"-1403"0"0,0 0-634 0 0,0 0 12 0 0,0 0 161 0 0,0 0 127 0 0,0 0-48 0 0,0 0-237 0 0,0 0-294 0 0,0 0-252 0 0,0 0-167 0 0,0 0-76 0 0,-3 3 9 0 0,-1 3-96 0 0,0 1 1 0 0,0-1 0 0 0,0 1-1 0 0,1 0 1 0 0,0 0-1 0 0,1 1 1 0 0,0-1-1 0 0,0 1 1 0 0,0-1-1 0 0,1 1 1 0 0,0 0 0 0 0,1-1-1 0 0,-1 1 1 0 0,2 7-245 0 0,-5 25 523 0 0,-19 229 1306 0 0,-10-16-1360 0 0,14-55-283 0 0,10-173-165 0 0,9-27-5497 0 0,4-2 2270 0 0,-2 1-1691 0 0,1 3-6541 0 0</inkml:trace>
  <inkml:trace contextRef="#ctx0" brushRef="#br0" timeOffset="136471.945">17835 3775 17500 0 0,'0'0'1517'0'0,"0"0"-614"0"0,0 0-241 0 0,0 0 63 0 0,0 0 117 0 0,0 0 34 0 0,0 0-107 0 0,0 0-190 0 0,0 0-179 0 0,0 0-105 0 0,0 0-62 0 0,0 0-45 0 0,0 0-25 0 0,-1 11-15 0 0,-7 76 554 0 0,8-86-650 0 0,0-1-18 0 0,0 0-8 0 0,0 0-5 0 0,0 0-10 0 0,0 0-1 0 0,29-30 26 0 0,19-35-112 0 0,-48 64 83 0 0,0 1 1 0 0,0 0-20 0 0,0 0 8 0 0,-22 30 56 0 0,17-23-126 0 0,2-3-1946 0 0,2-7-2806 0 0,1-2-3592 0 0,0 2-2911 0 0</inkml:trace>
  <inkml:trace contextRef="#ctx0" brushRef="#br0" timeOffset="137200.08">18599 3322 8226 0 0,'0'0'2844'0'0,"0"0"-1357"0"0,0 0-532 0 0,0 0 127 0 0,0 0 222 0 0,0 0 144 0 0,0 0-77 0 0,0 0-217 0 0,0 0-254 0 0,0 0-202 0 0,0 0-153 0 0,0 0-120 0 0,-8-9-51 0 0,-29-26-42 0 0,33 32-262 0 0,1 1 0 0 0,-1-1 1 0 0,0 1-1 0 0,0 0 0 0 0,-1 0 1 0 0,1 0-1 0 0,0 0 0 0 0,-1 1 0 0 0,1 0 1 0 0,-1 0-1 0 0,1 0 0 0 0,-1 0 0 0 0,0 1 1 0 0,1 0-1 0 0,-1 0 0 0 0,-3 0-70 0 0,2 0 43 0 0,-11 0 25 0 0,0 1-1 0 0,1 1 1 0 0,-1 0 0 0 0,0 1 0 0 0,1 0 0 0 0,0 2-1 0 0,0 0 1 0 0,0 1 0 0 0,0 0 0 0 0,1 1 0 0 0,0 1-1 0 0,0 0 1 0 0,1 2 0 0 0,0-1 0 0 0,1 1 0 0 0,0 1-1 0 0,1 1 1 0 0,-6 6-68 0 0,13-11 3 0 0,0 0 0 0 0,1 1 0 0 0,-1-1 0 0 0,2 1 1 0 0,-1 1-1 0 0,1-1 0 0 0,0 0 0 0 0,1 1 0 0 0,-1-1 0 0 0,2 1 0 0 0,-1 0 0 0 0,2 0 0 0 0,-1 0 0 0 0,1-1 0 0 0,0 1 0 0 0,1 5-3 0 0,0-10 8 0 0,0 0 1 0 0,1 0-1 0 0,-1-1 0 0 0,1 1 0 0 0,-1 0 0 0 0,1-1 0 0 0,0 0 0 0 0,1 1 0 0 0,-1-1 0 0 0,1 0 0 0 0,-1 0 0 0 0,1 0 0 0 0,0 0 0 0 0,0-1 0 0 0,0 1 0 0 0,0-1 0 0 0,0 0 0 0 0,1 0 0 0 0,-1 0 0 0 0,1 0 0 0 0,0-1 0 0 0,-1 1 0 0 0,1-1 0 0 0,0 0 0 0 0,0 0 0 0 0,0 0 0 0 0,0-1 0 0 0,0 1-8 0 0,114-2 552 0 0,-98-6-476 0 0,-1 0 1 0 0,0-2 0 0 0,0 0 0 0 0,0-1-1 0 0,-2-1 1 0 0,1-1 0 0 0,-1-1 0 0 0,-1 0 0 0 0,0-1-1 0 0,-1 0 1 0 0,-1-2 0 0 0,0 1 0 0 0,-1-2-1 0 0,-1 0 1 0 0,0 0 0 0 0,6-14-77 0 0,60-93 163 0 0,-109 223 209 0 0,9 7-171 0 0,5 2 1 0 0,4-1 0 0 0,5 2 0 0 0,4 58-202 0 0,-2-105-146 0 0,-2-72-4027 0 0,6 6-3094 0 0,2 3-4866 0 0</inkml:trace>
  <inkml:trace contextRef="#ctx0" brushRef="#br0" timeOffset="139438.21">19356 3152 8034 0 0,'0'0'1711'0'0,"0"0"-568"0"0,0 0-44 0 0,0 0 252 0 0,0 0 237 0 0,0 0 15 0 0,0 0-231 0 0,0 0-345 0 0,0 0-300 0 0,0 0-182 0 0,0 0-83 0 0,0 0-43 0 0,2-2-29 0 0,8-5-27 0 0,-7 5-22 0 0,-3 2-25 0 0,-14 162 3117 0 0,-9-89-3241 0 0,-3-1-1 0 0,-4-2 1 0 0,-3-1-1 0 0,-2-1 1 0 0,-25 33-192 0 0,1 5 38 0 0,58-104-37 0 0,0-1-1 0 0,0 0 0 0 0,1 1 1 0 0,-1-1-1 0 0,0 1 0 0 0,0-1 0 0 0,1 1 1 0 0,-1-1-1 0 0,1 1 0 0 0,-1 0 1 0 0,1-1-1 0 0,-1 1 0 0 0,1 0 1 0 0,0-1-1 0 0,0 1 0 0 0,0 0 0 0 0,0-1 1 0 0,0 1-1 0 0,1 0 0 0 0,-1-1 1 0 0,0 1-1 0 0,1 0 0 0 0,-1-1 1 0 0,1 1-1 0 0,0 0 0 0 0,-1-1 0 0 0,1 1 1 0 0,0-1-1 0 0,0 0 0 0 0,0 1 1 0 0,0-1-1 0 0,0 0 0 0 0,0 1 1 0 0,0-1-1 0 0,1 0 0 0 0,0 1 0 0 0,79 8 267 0 0,89-20 156 0 0,-126 2-317 0 0,-34-30-3913 0 0,-7 9-3387 0 0,-3 22 1673 0 0,0 0-5676 0 0</inkml:trace>
  <inkml:trace contextRef="#ctx0" brushRef="#br0" timeOffset="139777.377">18855 3594 10530 0 0,'0'0'3274'0'0,"0"0"-1779"0"0,0 0-743 0 0,0 0 87 0 0,0 0 240 0 0,0 0 124 0 0,0 0-37 0 0,0 0-146 0 0,31-7-172 0 0,100-20-141 0 0,141-9 1413 0 0,-242 33-2522 0 0,17 0 701 0 0,-31 2-3879 0 0,0 1-3510 0 0,-14 0-4417 0 0</inkml:trace>
  <inkml:trace contextRef="#ctx0" brushRef="#br0" timeOffset="140271.346">19573 3060 12683 0 0,'0'0'1567'0'0,"0"0"-560"0"0,0 0-153 0 0,0 0 116 0 0,0 0 70 0 0,0 0-66 0 0,0 0-197 0 0,0 0-207 0 0,0 0-150 0 0,0 0-57 0 0,0 0-30 0 0,0 0-26 0 0,0 0 5 0 0,24-7-16 0 0,76-23-17 0 0,-6 18 690 0 0,-67 13-680 0 0,-25-1-270 0 0,0 0 0 0 0,-1 0-1 0 0,1 0 1 0 0,0 0-1 0 0,0 1 1 0 0,0-1-1 0 0,-1 0 1 0 0,1 1-1 0 0,0-1 1 0 0,0 1-1 0 0,-1 0 1 0 0,1-1-1 0 0,0 1 1 0 0,-1 0-1 0 0,1 0 1 0 0,-1 0-1 0 0,1 0 1 0 0,-1 1-1 0 0,0-1 1 0 0,1 0-1 0 0,-1 0 1 0 0,0 1-1 0 0,0-1 1 0 0,0 1 0 0 0,0-1-1 0 0,0 1 1 0 0,0-1-1 0 0,0 1 1 0 0,-1 0-1 0 0,1 0 1 0 0,0-1-1 0 0,-1 1 1 0 0,0 0-1 0 0,1 0 1 0 0,-1-1-1 0 0,0 1 1 0 0,0 0-1 0 0,0 0 1 0 0,0 0-1 0 0,0-1 1 0 0,0 1-1 0 0,-1 0 1 0 0,1 0-1 0 0,-1 1-18 0 0,-29 78 532 0 0,24-72-499 0 0,0 0-1 0 0,0 0 0 0 0,1 1 0 0 0,0 0 0 0 0,1 0 0 0 0,0 0 0 0 0,1 0 0 0 0,0 1 0 0 0,0 0 0 0 0,1-1 1 0 0,0 1-1 0 0,1 0 0 0 0,1 0 0 0 0,-1 3-32 0 0,4-11 41 0 0,-1 1 1 0 0,1-1 0 0 0,0 0-1 0 0,0 0 1 0 0,0-1 0 0 0,0 1-1 0 0,1 0 1 0 0,-1-1 0 0 0,1 0-1 0 0,-1 0 1 0 0,1 0 0 0 0,0 0-1 0 0,0-1 1 0 0,0 1-1 0 0,0-1 1 0 0,0 0 0 0 0,0 0-1 0 0,0-1 1 0 0,0 1 0 0 0,0-1-1 0 0,0 0 1 0 0,0 0 0 0 0,1 0-1 0 0,-1 0 1 0 0,0-1-1 0 0,0 0 1 0 0,0 0 0 0 0,2 0-42 0 0,12 0 97 0 0,63-13-35 0 0,-59 10-1370 0 0,-9 4-5744 0 0,-9 0-4815 0 0</inkml:trace>
  <inkml:trace contextRef="#ctx0" brushRef="#br0" timeOffset="146562.539">20451 3314 0 0 0,'0'0'548'0'0,"0"0"963"0"0,0 0 327 0 0,0 0 73 0 0,0 0-44 0 0,0 0-116 0 0,0 0-120 0 0,20-6-176 0 0,58-19-168 0 0,-43 11 548 0 0,-20 11 4249 0 0,-30 11-4160 0 0,-201 62-1198 0 0,117-29-607 0 0,97-38-120 0 0,0-1 1 0 0,1 1 0 0 0,-1 0 0 0 0,1 0 0 0 0,0 0-1 0 0,0 0 1 0 0,0 0 0 0 0,0 0 0 0 0,0 0 0 0 0,1 1-1 0 0,-1-1 1 0 0,1 0 0 0 0,0 0 0 0 0,0 0 0 0 0,0 1-1 0 0,1-1 1 0 0,-1 0 0 0 0,1 0 0 0 0,-1 0 0 0 0,1 1 0 0 0,2 0 8 0 0,0 0 1 0 0,-1 0 0 0 0,1-1 0 0 0,1 1 0 0 0,-1-1 0 0 0,1 0 0 0 0,-1 0 0 0 0,1 0 0 0 0,0 0 0 0 0,0 0 0 0 0,0-1 0 0 0,0 0 0 0 0,1 0 0 0 0,-1 0 0 0 0,0 0 0 0 0,1-1-1 0 0,0 0 1 0 0,-1 0 0 0 0,1 0 0 0 0,2 0-9 0 0,218 14 619 0 0,-192-7-507 0 0,-43 13 254 0 0,-220 101 8 0 0,198-103-373 0 0,18-11 0 0 0,-1 0-1 0 0,2 1 0 0 0,-1 1 0 0 0,1 0 0 0 0,1 0 0 0 0,0 2 1 0 0,1-1-1 0 0,0 1 0 0 0,-7 11 0 0 0,16-20 5 0 0,1 0 0 0 0,0 1 0 0 0,0-1 1 0 0,0 1-1 0 0,0-1 0 0 0,1 1 0 0 0,-1-1 0 0 0,1 1 0 0 0,0 0 0 0 0,0-1 1 0 0,0 1-1 0 0,1-1 0 0 0,-1 1 0 0 0,1-1 0 0 0,0 1 0 0 0,0-1 1 0 0,0 1-1 0 0,0-1 0 0 0,0 0 0 0 0,1 1 0 0 0,0-1 0 0 0,0 0 0 0 0,0 0 1 0 0,0 0-1 0 0,0 0 0 0 0,0-1 0 0 0,1 1 0 0 0,-1-1 0 0 0,1 1 0 0 0,0-1 1 0 0,0 0-1 0 0,0 0 0 0 0,0 0 0 0 0,0 0 0 0 0,0-1 0 0 0,1 1 1 0 0,-1-1-1 0 0,0 0 0 0 0,1 0 0 0 0,-1 0 0 0 0,1 0 0 0 0,-1 0 0 0 0,1-1 1 0 0,0 0-1 0 0,-1 0 0 0 0,1 0 0 0 0,-1 0 0 0 0,1 0 0 0 0,-1-1 1 0 0,1 0-1 0 0,0 0-5 0 0,108-6 234 0 0,-109 6-366 0 0,1-1 1 0 0,-1 0-1 0 0,0 0 0 0 0,1 0 0 0 0,-1 0 0 0 0,0 0 0 0 0,0 0 0 0 0,-1-1 0 0 0,1 0 0 0 0,0 1 0 0 0,-1-1 0 0 0,1 0 0 0 0,-1 0 0 0 0,0-1 1 0 0,0 1-1 0 0,-1 0 0 0 0,1-1 0 0 0,0 0 132 0 0,5-19-4137 0 0,-2-2-4011 0 0,-4 16-3265 0 0</inkml:trace>
  <inkml:trace contextRef="#ctx0" brushRef="#br0" timeOffset="147128.257">20387 2924 9058 0 0,'0'0'2456'0'0,"0"0"-1157"0"0,0 0-664 0 0,0 0-44 0 0,0 0 196 0 0,0 0 240 0 0,0 0 110 0 0,0 0-15 0 0,0 0-78 0 0,0 0-133 0 0,0 0-148 0 0,0 0-131 0 0,0 0-93 0 0,1 21-67 0 0,7 135 836 0 0,-41 555 1547 0 0,32-671-2821 0 0,-1-1 0 0 0,-3 1 0 0 0,-1-1 0 0 0,-1 0 0 0 0,-3 0-1 0 0,-1-1 1 0 0,-2 0 0 0 0,-1 0-34 0 0,-30 78 161 0 0,37-75-130 0 0,7-41-63 0 0,-3-18-4671 0 0,3 8-1237 0 0,0 5-5395 0 0</inkml:trace>
  <inkml:trace contextRef="#ctx0" brushRef="#br0" timeOffset="147856.949">21123 3226 5681 0 0,'0'0'3508'0'0,"0"0"-1723"0"0,0 0-912 0 0,0 0-29 0 0,0 0 299 0 0,0 0 326 0 0,0 0 120 0 0,0 0-132 0 0,0 0-298 0 0,0 0-316 0 0,0 0-231 0 0,0 0-150 0 0,13 1 1338 0 0,-16 20-1350 0 0,-1 0-1 0 0,0 1 1 0 0,-2-1 0 0 0,-1-1 0 0 0,0 1 0 0 0,-1-1-1 0 0,-2 0 1 0 0,-8 14-450 0 0,15-28 63 0 0,-171 303 581 0 0,107-175-616 0 0,52-100-131 0 0,17-77-7293 0 0,0 21-783 0 0,-2 14-2837 0 0</inkml:trace>
  <inkml:trace contextRef="#ctx0" brushRef="#br0" timeOffset="148280.697">20845 3255 5129 0 0,'0'0'3341'0'0,"0"0"-1274"0"0,0 0-701 0 0,0 0-18 0 0,0 0 208 0 0,0 0 174 0 0,0 0-60 0 0,0 0-289 0 0,0 0-373 0 0,0 0-350 0 0,0 0-213 0 0,0 0-143 0 0,0 0-72 0 0,1-3 573 0 0,74 122 2522 0 0,20 42-1859 0 0,-76-111-1298 0 0,-3 1 0 0 0,-1 1 1 0 0,-3 1-1 0 0,-2 1-168 0 0,8 2 35 0 0,-15-48 730 0 0,0-7-3305 0 0,3-12-11723 0 0,-5 9 2592 0 0</inkml:trace>
  <inkml:trace contextRef="#ctx0" brushRef="#br0" timeOffset="148713.547">21432 3388 14371 0 0,'0'0'1319'0'0,"0"0"-512"0"0,0 0-71 0 0,0 0 188 0 0,0 0 186 0 0,0 0 57 0 0,0 0-172 0 0,0 0-267 0 0,0 0-236 0 0,0 0-164 0 0,0 0-76 0 0,0 0-15 0 0,0 0-7 0 0,29-4 1294 0 0,178 1 384 0 0,-141-12-2236 0 0,-66 14-1286 0 0,-8-2-9172 0 0,5 3-725 0 0</inkml:trace>
  <inkml:trace contextRef="#ctx0" brushRef="#br0" timeOffset="149007.4">21374 3642 9498 0 0,'0'0'1479'0'0,"0"0"-468"0"0,0 0-3 0 0,0 0 247 0 0,0 0 171 0 0,0 0-33 0 0,0 0-198 0 0,0 0-237 0 0,0 0-177 0 0,0 0-102 0 0,0 0-55 0 0,0 0-10 0 0,0 0 7 0 0,6 4-23 0 0,73 21 1485 0 0,65-31-392 0 0,-101 2-1605 0 0,-1 1-1613 0 0,-15-3-6709 0 0,-22 3-3816 0 0</inkml:trace>
  <inkml:trace contextRef="#ctx0" brushRef="#br0" timeOffset="166966.841">11630 5372 0 0 0,'0'0'1099'0'0,"0"0"552"0"0,0 0 99 0 0,0 0-143 0 0,0 0-135 0 0,0 0-93 0 0,0 0-75 0 0,0 0-68 0 0,2-6-58 0 0,10-31 1899 0 0,-12 36-2246 0 0,-18-17 3741 0 0,-29 10-3087 0 0,38 8-1421 0 0,0 1 0 0 0,0-1 1 0 0,0 2-1 0 0,0-1 0 0 0,1 1 0 0 0,-1 0 1 0 0,1 1-1 0 0,-1 0 0 0 0,1 0 0 0 0,0 1 1 0 0,0 0-1 0 0,0 0 0 0 0,1 1 0 0 0,-1 0 1 0 0,1 0-1 0 0,0 1 0 0 0,-3 3-64 0 0,-5 3 65 0 0,1 1 0 0 0,1 0 0 0 0,0 1 0 0 0,1 0 0 0 0,0 0 0 0 0,1 2 0 0 0,1-1 0 0 0,0 2 1 0 0,-2 6-66 0 0,5-6 58 0 0,0 0-1 0 0,2 1 1 0 0,0-1 0 0 0,1 1 0 0 0,0 0 0 0 0,2 1 0 0 0,0-1 0 0 0,1 3-58 0 0,0-16 27 0 0,1 0 0 0 0,1 0 1 0 0,-1-1-1 0 0,1 1 0 0 0,-1 0 0 0 0,1-1 0 0 0,0 1 0 0 0,1 0 0 0 0,-1-1 0 0 0,1 1 0 0 0,0-1 0 0 0,0 0 0 0 0,1 0 0 0 0,-1 1 0 0 0,1-1 0 0 0,0-1 0 0 0,0 1 0 0 0,0 0 0 0 0,0-1 0 0 0,1 0 0 0 0,-1 0 0 0 0,1 0 0 0 0,0 0 0 0 0,0 0 0 0 0,0-1 0 0 0,1 1 1 0 0,-1-1-1 0 0,0-1 0 0 0,1 1 0 0 0,-1 0 0 0 0,1-1 0 0 0,0 0 0 0 0,1 0-27 0 0,4 1 63 0 0,1-1 0 0 0,-1-1 1 0 0,1 1-1 0 0,-1-2 0 0 0,1 0 1 0 0,-1 0-1 0 0,1 0 0 0 0,-1-2 0 0 0,0 1 1 0 0,0-1-1 0 0,0-1 0 0 0,0 0 1 0 0,0 0-1 0 0,-1-1 0 0 0,0 0 0 0 0,0 0 1 0 0,0-1-1 0 0,0-1 0 0 0,-1 1 1 0 0,0-1-1 0 0,-1-1 0 0 0,0 1 0 0 0,5-7-63 0 0,2-3 28 0 0,0-2 0 0 0,-1 1-1 0 0,-1-2 1 0 0,-1 0 0 0 0,0 0-1 0 0,-2-1 1 0 0,0 0 0 0 0,-2-1 0 0 0,0 1-1 0 0,1-13-27 0 0,-7 31 2 0 0,2-10 10 0 0,0-1-1 0 0,-1 1 1 0 0,0-1 0 0 0,-1 1-1 0 0,0-1 1 0 0,-1 1 0 0 0,-1-1-1 0 0,0 1 1 0 0,-1-3-12 0 0,2 16-2 0 0,-1 0 0 0 0,1 1 0 0 0,0-1 0 0 0,0 0 0 0 0,0 0-1 0 0,-1 0 1 0 0,1 0 0 0 0,0 1 0 0 0,0-1 0 0 0,-1 0 0 0 0,1 0 0 0 0,0 0 0 0 0,-1 0 0 0 0,1 0 0 0 0,0 0 0 0 0,0 0 0 0 0,-1 0 0 0 0,1 0 0 0 0,0 0-1 0 0,-1 0 1 0 0,1 0 0 0 0,0 0 0 0 0,0 0 0 0 0,-1 0 0 0 0,1 0 0 0 0,0 0 0 0 0,0 0 0 0 0,-1 0 0 0 0,1 0 0 0 0,0 0 0 0 0,-1 0 0 0 0,1-1 0 0 0,0 1-1 0 0,0 0 1 0 0,0 0 0 0 0,-1 0 0 0 0,1 0 0 0 0,0-1 0 0 0,0 1 0 0 0,-1 0 0 0 0,1 0 0 0 0,0-1 0 0 0,0 1 0 0 0,0 0 2 0 0,-4 30-52 0 0,4-22 69 0 0,0 3-6 0 0,0-1-1 0 0,0 0 1 0 0,1 1 0 0 0,0-1 0 0 0,0 0 0 0 0,1 0 0 0 0,1 0 0 0 0,0 0 0 0 0,0 0 0 0 0,2 2-11 0 0,1 1 10 0 0,1 1 0 0 0,0-2 0 0 0,1 1 0 0 0,0-1 0 0 0,1 0 0 0 0,1 0 1 0 0,0-1-1 0 0,0-1 0 0 0,1 0 0 0 0,0 0 0 0 0,1-1 0 0 0,0 0 1 0 0,5 2-11 0 0,11-2-236 0 0,-1-37-4655 0 0,-15-1 45 0 0,1-3-5554 0 0,-7 23 3144 0 0</inkml:trace>
  <inkml:trace contextRef="#ctx0" brushRef="#br0" timeOffset="167361.965">12029 5203 1312 0 0,'0'0'2720'0'0,"0"0"-265"0"0,0 0-235 0 0,0 0-217 0 0,0 0-177 0 0,0 0-179 0 0,0 0-239 0 0,0 0-207 0 0,0 0-120 0 0,0 0-38 0 0,0 0-51 0 0,0 0-85 0 0,0 0-92 0 0,14 5-118 0 0,43 19-80 0 0,-30 16 239 0 0,-23-28-619 0 0,11 33 79 0 0,-2 1 0 0 0,-2 0-1 0 0,-2 1 1 0 0,-2 0 0 0 0,-2 1-1 0 0,-2-1 1 0 0,-2 16-316 0 0,-1-54-72 0 0,0-1 0 0 0,-1 1 0 0 0,0-1 0 0 0,0 1 0 0 0,-1-1 0 0 0,0 0 0 0 0,0 1 0 0 0,-1-1 0 0 0,0 0 0 0 0,0-1 0 0 0,-1 1 0 0 0,0 0 0 0 0,-1-1 1 0 0,0 0-1 0 0,0 0 0 0 0,0 0 0 0 0,-1-1 0 0 0,1 0 0 0 0,-2 0 0 0 0,1 0 0 0 0,-1-1 0 0 0,0 0 0 0 0,0 0 0 0 0,-5 2 72 0 0,-41 14-4011 0 0,29-12-3343 0 0,11-5-4065 0 0</inkml:trace>
  <inkml:trace contextRef="#ctx0" brushRef="#br0" timeOffset="167741.822">11352 5063 152 0 0,'0'0'1664'0'0,"0"0"-171"0"0,0 0 72 0 0,0 0 229 0 0,0 0 244 0 0,0 0 141 0 0,0 0-135 0 0,0 0-283 0 0,0 0-334 0 0,0 0-310 0 0,0 0-216 0 0,0 0-165 0 0,-32 33-89 0 0,-96 106-41 0 0,89-75-10 0 0,31-17-51 0 0,2 1 0 0 0,3-1-1 0 0,1 1 1 0 0,2 0 0 0 0,3 8-545 0 0,0-35 41 0 0,1 1 1 0 0,0-1 0 0 0,2 0-1 0 0,0-1 1 0 0,1 1-1 0 0,2-1 1 0 0,0 0 0 0 0,1-1-1 0 0,0 0 1 0 0,2-1 0 0 0,0 0-1 0 0,1-1 1 0 0,1 0-1 0 0,8 6-41 0 0,-14-15-118 0 0,1-1 0 0 0,0-1-1 0 0,0 1 1 0 0,0-2 0 0 0,1 1-1 0 0,0-1 1 0 0,0-1-1 0 0,0 0 1 0 0,1 0 0 0 0,0-1-1 0 0,-1 0 1 0 0,1-1 0 0 0,11 1 118 0 0,13 1-3868 0 0,-1-3-3371 0 0,-20-1-4142 0 0</inkml:trace>
  <inkml:trace contextRef="#ctx0" brushRef="#br0" timeOffset="170714.606">12955 5023 1328 0 0,'0'0'2219'0'0,"0"0"-314"0"0,0 0-203 0 0,0 0 33 0 0,0 0 38 0 0,0 0-48 0 0,0 0-237 0 0,0 0-386 0 0,0 0-337 0 0,0 0-177 0 0,0 0-26 0 0,0 9 36 0 0,0 390 4459 0 0,-18-259-4667 0 0,16-131-398 0 0,1-1-1 0 0,-1 1 1 0 0,0-1 0 0 0,-1 0-1 0 0,0 0 1 0 0,-1 0 0 0 0,1 0 0 0 0,-1 0-1 0 0,-1-1 1 0 0,0 1 0 0 0,0-1-1 0 0,0-1 1 0 0,-1 1 0 0 0,-2 1 8 0 0,5-47-17057 0 0,5 31 11293 0 0</inkml:trace>
  <inkml:trace contextRef="#ctx0" brushRef="#br0" timeOffset="171027.422">12795 5107 3569 0 0,'0'0'2604'0'0,"0"0"-1159"0"0,0 0-568 0 0,0 0 198 0 0,0 0 389 0 0,0 0 259 0 0,0 0-25 0 0,0 0-270 0 0,0 0-307 0 0,0 0-201 0 0,0 0-112 0 0,0 0-91 0 0,0 0-62 0 0,26-13-37 0 0,83-40-54 0 0,38 2 1146 0 0,-100 40-1582 0 0,1 1 1 0 0,1 3 0 0 0,-1 2 0 0 0,1 2 0 0 0,10 2-129 0 0,-70 23-2758 0 0,-12-6-4205 0 0,15-11 1709 0 0,2 0-3411 0 0</inkml:trace>
  <inkml:trace contextRef="#ctx0" brushRef="#br0" timeOffset="171420.332">12808 5431 4177 0 0,'0'0'2910'0'0,"0"0"-1220"0"0,0 0-484 0 0,0 0 136 0 0,0 0 216 0 0,0 0 33 0 0,0 0-199 0 0,0 0-232 0 0,0 0-154 0 0,0 0-78 0 0,0 0-45 0 0,0 0-95 0 0,19 0-110 0 0,61-4-65 0 0,18-14 817 0 0,65-14-459 0 0,-111 31-2002 0 0,-50 10-4145 0 0,-2-7 1311 0 0,0 2-7345 0 0</inkml:trace>
  <inkml:trace contextRef="#ctx0" brushRef="#br0" timeOffset="171708.77">13520 5487 14467 0 0,'0'0'874'0'0,"0"0"-382"0"0,0 0-190 0 0,0 0 143 0 0,0 0 180 0 0,0 0 91 0 0,0 0-72 0 0,0 0-224 0 0,0 0-176 0 0,-11 31-130 0 0,-33 98-80 0 0,33-83-115 0 0,11-42-467 0 0,0 7 330 0 0,4-8-7996 0 0,-2-3-2102 0 0</inkml:trace>
  <inkml:trace contextRef="#ctx0" brushRef="#br0" timeOffset="171709.77">13480 5078 14115 0 0,'0'0'1136'0'0,"0"0"-632"0"0,0 0-344 0 0,0 0-72 0 0,0 0-64 0 0,0 0-296 0 0,0 0-136 0 0,0 0-104 0 0,0 0-152 0 0,0 0-168 0 0,0 0-1057 0 0,0 0-2808 0 0,0 0-2056 0 0</inkml:trace>
  <inkml:trace contextRef="#ctx0" brushRef="#br0" timeOffset="172136.035">13688 5674 12291 0 0,'0'0'2019'0'0,"0"0"-718"0"0,0 0-244 0 0,0 0 63 0 0,0 0-29 0 0,0 0-139 0 0,0 0-252 0 0,0 0-261 0 0,0 0-128 0 0,0 0-37 0 0,0 0-16 0 0,0 0-37 0 0,0 0-24 0 0,8-19-35 0 0,27-59-54 0 0,-32 68-89 0 0,1 0 0 0 0,1 0 1 0 0,0 1-1 0 0,0-1 0 0 0,0 1 1 0 0,1 0-1 0 0,1 1 1 0 0,0-1-1 0 0,0 2 0 0 0,6-7-19 0 0,-12 13-13 0 0,0 0 0 0 0,0-1-1 0 0,0 1 1 0 0,1 0 0 0 0,-1 0-1 0 0,0 0 1 0 0,1 0 0 0 0,-1 0 0 0 0,0 0-1 0 0,1 0 1 0 0,0 1 0 0 0,-1-1-1 0 0,1 0 1 0 0,-1 1 0 0 0,1-1 0 0 0,0 1-1 0 0,-1-1 1 0 0,1 1 0 0 0,0 0-1 0 0,-1 0 1 0 0,1 0 0 0 0,0 0-1 0 0,-1 0 1 0 0,1 0 0 0 0,0 1 0 0 0,0-1-1 0 0,-1 0 1 0 0,1 1 0 0 0,-1-1-1 0 0,1 1 1 0 0,0 0 0 0 0,-1-1 0 0 0,1 1-1 0 0,-1 0 1 0 0,0 0 0 0 0,1 0-1 0 0,-1 0 1 0 0,0 0 0 0 0,1 0-1 0 0,-1 1 1 0 0,0-1 0 0 0,0 0 0 0 0,0 1-1 0 0,0-1 1 0 0,0 1 0 0 0,0-1-1 0 0,-1 1 1 0 0,1-1 0 0 0,0 1 0 0 0,-1-1-1 0 0,1 1 1 0 0,-1 0 0 0 0,0-1-1 0 0,1 1 1 0 0,-1 0 0 0 0,0-1 0 0 0,0 1-1 0 0,0 0 1 0 0,0 0 0 0 0,0 0 13 0 0,41 67 461 0 0,-39-68-382 0 0,0-1 1 0 0,0 1-1 0 0,0-1 0 0 0,0 0 0 0 0,0 1 1 0 0,0-1-1 0 0,0 0 0 0 0,0 0 0 0 0,0 0 1 0 0,0-1-1 0 0,0 1 0 0 0,0 0 0 0 0,0-1 1 0 0,0 0-1 0 0,0 1 0 0 0,0-1 0 0 0,-1 0 1 0 0,1 0-1 0 0,0 0 0 0 0,0 0 0 0 0,-1 0 1 0 0,1 0-1 0 0,0 0 0 0 0,-1-1 0 0 0,1 1 1 0 0,-1-1-1 0 0,0 1 0 0 0,2-2-79 0 0,3-4 87 0 0,0 0-1 0 0,-1-1 0 0 0,0 1 1 0 0,0-1-1 0 0,-1 0 0 0 0,1-1 1 0 0,-2 1-1 0 0,1-1 0 0 0,-1 1 0 0 0,-1-1 1 0 0,2-6-87 0 0,3 1-1482 0 0,-3 10-1799 0 0,1 3-4104 0 0,-3 1-4242 0 0</inkml:trace>
  <inkml:trace contextRef="#ctx0" brushRef="#br0" timeOffset="173235.525">14373 5354 7794 0 0,'0'0'3164'0'0,"0"0"-1275"0"0,0 0-616 0 0,0 0-132 0 0,0 0-99 0 0,0 0-151 0 0,0 0-172 0 0,0 0-215 0 0,0 0-130 0 0,0 0-76 0 0,0 0-31 0 0,0 0-41 0 0,-22 15-42 0 0,-65 50-46 0 0,54-24-18 0 0,32-34-97 0 0,-1-2 10 0 0,1-1 0 0 0,0 0-1 0 0,1 1 1 0 0,-1-1 0 0 0,1 0 0 0 0,-1 1 0 0 0,1-1 0 0 0,1 1-1 0 0,-1-1 1 0 0,1 1 0 0 0,-1-1 0 0 0,1 0 0 0 0,1 0 0 0 0,-1 1 0 0 0,1-1-1 0 0,-1 0 1 0 0,1 0 0 0 0,0 0 0 0 0,0 0 0 0 0,1-1 0 0 0,-1 1-1 0 0,1 0 1 0 0,0-1 0 0 0,0 0 0 0 0,0 0 0 0 0,0 0 0 0 0,1 0-1 0 0,-1 0 1 0 0,1-1 0 0 0,0 1 0 0 0,0-1 0 0 0,0 0 0 0 0,0 0-1 0 0,0 0 1 0 0,0-1 0 0 0,0 0 0 0 0,1 1 0 0 0,-1-2 0 0 0,0 1-1 0 0,1 0 1 0 0,-1-1 0 0 0,1 0 0 0 0,-1 0 0 0 0,0 0 0 0 0,2-1-33 0 0,2 1 122 0 0,0-1-1 0 0,-1 0 1 0 0,1 0 0 0 0,-1 0 0 0 0,1-1 0 0 0,-1-1 0 0 0,0 1 0 0 0,1-1 0 0 0,-2 0 0 0 0,1-1 0 0 0,0 0 0 0 0,-1 0-1 0 0,1 0 1 0 0,-1-1 0 0 0,0 0 0 0 0,-1 0 0 0 0,6-6-122 0 0,105-147 1373 0 0,-84 106-1224 0 0,-16 29-184 0 0,0-1 0 0 0,-2-1 0 0 0,0 0 0 0 0,-2-1 0 0 0,-1 0 0 0 0,-1-1 0 0 0,-1 0 0 0 0,-2 0 0 0 0,0-1 1 0 0,-2 0-1 0 0,0-12 35 0 0,-4 24-106 0 0,-1 1 0 0 0,-1 0 0 0 0,0-1 0 0 0,-1 1 1 0 0,-1 0-1 0 0,0 0 0 0 0,-1 1 0 0 0,-1-1 0 0 0,-1-1 106 0 0,4 10-30 0 0,-1 1 0 0 0,1 0 0 0 0,-1 0 0 0 0,0 0 0 0 0,0 0 0 0 0,-1 1 0 0 0,0 0 0 0 0,0-1 0 0 0,0 1 0 0 0,0 0 0 0 0,0 1 0 0 0,-1-1 0 0 0,1 1 0 0 0,-1 0 0 0 0,0 0 0 0 0,0 0 0 0 0,-1 1 0 0 0,1 0 0 0 0,0 0 0 0 0,-1 0 0 0 0,1 1 0 0 0,-1-1 0 0 0,0 1 0 0 0,1 1 0 0 0,-4-1 30 0 0,-1 1-10 0 0,0 0 0 0 0,1 1 1 0 0,-1 0-1 0 0,1 1 1 0 0,-1 0-1 0 0,1 0 0 0 0,0 1 1 0 0,0 0-1 0 0,0 0 0 0 0,0 1 1 0 0,1 1-1 0 0,-1-1 1 0 0,1 1-1 0 0,0 1 0 0 0,0 0 1 0 0,1 0-1 0 0,0 0 0 0 0,0 1 1 0 0,-4 4 9 0 0,1 1 45 0 0,1 1-1 0 0,0 0 1 0 0,1 1 0 0 0,0-1-1 0 0,1 1 1 0 0,1 1 0 0 0,0-1 0 0 0,1 1-1 0 0,1 0 1 0 0,0 0 0 0 0,1 1-1 0 0,0-1 1 0 0,1 1 0 0 0,1 0 0 0 0,1-1-1 0 0,0 1 1 0 0,1 0 0 0 0,1-1-1 0 0,3 15-44 0 0,2-10 126 0 0,1 0-1 0 0,2-1 0 0 0,0 0 1 0 0,0-1-1 0 0,2 0 1 0 0,0-1-1 0 0,1 0 0 0 0,1-1 1 0 0,0 0-1 0 0,1-2 0 0 0,1 1 1 0 0,1-2-1 0 0,6 5-125 0 0,33 25 514 0 0,3-2 0 0 0,1-3 0 0 0,44 21-514 0 0,-33-16 61 0 0,-66-40 106 0 0,1 0-1097 0 0,-5-2-3479 0 0,0 0-3448 0 0,-1-4-4077 0 0</inkml:trace>
  <inkml:trace contextRef="#ctx0" brushRef="#br0" timeOffset="175641.588">15569 4990 4521 0 0,'0'0'3147'0'0,"0"0"-627"0"0,0 0-535 0 0,0 0-195 0 0,0 0-96 0 0,0 0-105 0 0,0 0-239 0 0,0 0-280 0 0,0 0-264 0 0,0 0-246 0 0,0 0-175 0 0,-1-3-123 0 0,-5-7-80 0 0,4 8-50 0 0,2 13 280 0 0,31 92 1500 0 0,-17-23-1447 0 0,-3 0 1 0 0,-3 0-1 0 0,-5 1 0 0 0,-5 72-465 0 0,1-50-267 0 0,37-100-2295 0 0,-2-33-2689 0 0,-21 15-1818 0 0,-5 10-3704 0 0</inkml:trace>
  <inkml:trace contextRef="#ctx0" brushRef="#br0" timeOffset="176263.445">15971 5078 8090 0 0,'0'0'2166'0'0,"0"0"-924"0"0,0 0-541 0 0,0 0-89 0 0,0 0 203 0 0,0 0 275 0 0,0 0 121 0 0,0 0-26 0 0,0 0-153 0 0,0 0-200 0 0,0 0-158 0 0,0 0-80 0 0,0 0-51 0 0,8 19-40 0 0,28 61-2 0 0,17 20 1030 0 0,40 116-46 0 0,-75-146-1261 0 0,-2 12-18 0 0,-3-90 1329 0 0,27-92-1048 0 0,43-174-311 0 0,-38 148-881 0 0,-44 126 509 0 0,4-10-1293 0 0,-4 6-2461 0 0,-1 0-4330 0 0,0 3-3215 0 0</inkml:trace>
  <inkml:trace contextRef="#ctx0" brushRef="#br0" timeOffset="176729.126">15936 4783 7778 0 0,'0'0'2145'0'0,"0"0"-438"0"0,0 0-61 0 0,0 0 139 0 0,0 0 7 0 0,0 0-188 0 0,0 0-374 0 0,0 0-422 0 0,0 0-288 0 0,0 0-182 0 0,0 0-120 0 0,0 0-59 0 0,0 0-14 0 0,2 1 33 0 0,33 6 505 0 0,0-1 1 0 0,1-1-1 0 0,0-3 0 0 0,0-1 1 0 0,10-1-684 0 0,80 4 477 0 0,-23 7-385 0 0,-115-15 1467 0 0,-99-91-1212 0 0,53 30-353 0 0,34 16-1803 0 0,24 49 762 0 0,7 0-10414 0 0,-3 0-473 0 0</inkml:trace>
  <inkml:trace contextRef="#ctx0" brushRef="#br0" timeOffset="177304.638">16786 4890 1552 0 0,'0'0'2389'0'0,"0"0"-303"0"0,0 0-43 0 0,0 0 127 0 0,0 0 55 0 0,0 0-130 0 0,0 0-261 0 0,0 0-354 0 0,0 0-299 0 0,0 0-233 0 0,0 0-195 0 0,0 0-142 0 0,0 0-93 0 0,0-5-86 0 0,-1-17-64 0 0,-2 97 1606 0 0,-13 440 17 0 0,14-386-2433 0 0,2-129 261 0 0,0 0-35 0 0,0 0-64 0 0,0 0-111 0 0,0 0-149 0 0,0 0-192 0 0,2-7-10588 0 0,1 3-28 0 0</inkml:trace>
  <inkml:trace contextRef="#ctx0" brushRef="#br0" timeOffset="179818.944">17491 5247 0 0 0,'0'0'1362'0'0,"0"0"202"0"0,0 0 191 0 0,0 0 19 0 0,0 0-103 0 0,0 0-164 0 0,0 0-180 0 0,0 0-120 0 0,9-5-70 0 0,27-14-19 0 0,-28 14 6 0 0,-8 5-10 0 0,0 0-49 0 0,0 0-86 0 0,0 0-109 0 0,0 0-96 0 0,0 0-96 0 0,-113 15 1852 0 0,-18 62-2372 0 0,126-73-161 0 0,1 0-1 0 0,-1 0 1 0 0,1 0-1 0 0,0 1 1 0 0,0 0-1 0 0,0-1 1 0 0,0 2-1 0 0,1-1 1 0 0,0 0-1 0 0,0 0 1 0 0,0 1 0 0 0,1 0-1 0 0,0-1 1 0 0,0 1-1 0 0,0 0 1 0 0,1 0-1 0 0,0 0 1 0 0,0 0-1 0 0,0 1 1 0 0,1-1-1 0 0,0 0 1 0 0,0 0-1 0 0,1 3 4 0 0,0-6 4 0 0,0 0-1 0 0,0 0 0 0 0,1 0 1 0 0,-1 0-1 0 0,0 0 0 0 0,1-1 1 0 0,0 1-1 0 0,0-1 0 0 0,0 1 0 0 0,0-1 1 0 0,0 0-1 0 0,0 0 0 0 0,1 0 1 0 0,-1 0-1 0 0,1 0 0 0 0,-1 0 1 0 0,1-1-1 0 0,0 1 0 0 0,-1-1 1 0 0,1 1-1 0 0,0-1 0 0 0,0 0 1 0 0,0-1-1 0 0,0 1 0 0 0,0 0 0 0 0,0-1 1 0 0,0 1-1 0 0,1-1 0 0 0,-1 0 1 0 0,0 0-4 0 0,92-16 286 0 0,72-102-97 0 0,-167 117-201 0 0,1 0-1 0 0,0 0 1 0 0,0 0 0 0 0,0-1-1 0 0,0 1 1 0 0,0 0-1 0 0,0 0 1 0 0,0 0-1 0 0,1 1 1 0 0,-1-1 0 0 0,0 0-1 0 0,0 0 1 0 0,1 1-1 0 0,-1-1 1 0 0,0 0 0 0 0,1 1-1 0 0,-1-1 1 0 0,1 1-1 0 0,-1 0 1 0 0,1 0-1 0 0,-1-1 1 0 0,0 1 0 0 0,1 0-1 0 0,-1 0 1 0 0,1 0-1 0 0,-1 1 1 0 0,1-1 0 0 0,-1 0-1 0 0,1 0 1 0 0,-1 1-1 0 0,1-1 1 0 0,-1 1 0 0 0,0-1-1 0 0,1 1 1 0 0,-1 0-1 0 0,0 0 1 0 0,0-1-1 0 0,1 1 1 0 0,-1 0 0 0 0,0 0-1 0 0,0 0 1 0 0,0 0-1 0 0,0 0 1 0 0,0 1 0 0 0,0-1-1 0 0,0 0 1 0 0,-1 0-1 0 0,1 0 1 0 0,0 1-1 0 0,-1-1 1 0 0,1 1 0 0 0,0 0 12 0 0,0 3-3 0 0,1-1 0 0 0,-1 0 1 0 0,1 0-1 0 0,0-1 1 0 0,0 1-1 0 0,0 0 0 0 0,0 0 1 0 0,1-1-1 0 0,0 0 1 0 0,0 1-1 0 0,0-1 0 0 0,0 0 1 0 0,0 0-1 0 0,0-1 0 0 0,1 1 1 0 0,-1-1-1 0 0,1 0 1 0 0,0 1-1 0 0,0-2 0 0 0,0 1 1 0 0,0 0-1 0 0,0-1 1 0 0,0 0-1 0 0,0 0 0 0 0,0 0 1 0 0,1 0-1 0 0,0-1 3 0 0,10-4 61 0 0,0 0 1 0 0,0-1-1 0 0,-1-1 1 0 0,0-1-1 0 0,0 0 1 0 0,-1 0-1 0 0,1-2 0 0 0,-2 1 1 0 0,1-2-1 0 0,-1 0 1 0 0,-1 0-1 0 0,0-1 0 0 0,0 0 1 0 0,-1-1-1 0 0,-1 0 1 0 0,0-1-1 0 0,0 0 1 0 0,-2 0-1 0 0,5-10-61 0 0,13-25 71 0 0,-2-1 0 0 0,-2-2 0 0 0,-3 0 1 0 0,-1-1-1 0 0,-3 0 0 0 0,-2-1 0 0 0,-3-1 0 0 0,-1-14-71 0 0,8-167 40 0 0,-15 234-32 0 0,-1 0 0 0 0,0 0-1 0 0,0 1 1 0 0,0-1 0 0 0,0 0-1 0 0,0 0 1 0 0,0 1 0 0 0,0-1 0 0 0,0 0-1 0 0,0 0 1 0 0,0 1 0 0 0,0-1-1 0 0,0 0 1 0 0,-1 1 0 0 0,1-1-1 0 0,0 0 1 0 0,0 0 0 0 0,-1 1-1 0 0,1-1 1 0 0,-1 1 0 0 0,1-1-1 0 0,0 0 1 0 0,-1 1 0 0 0,1-1-1 0 0,-1 1 1 0 0,0-1 0 0 0,1 1 0 0 0,-1-1-1 0 0,1 1 1 0 0,-1-1 0 0 0,0 1-1 0 0,1 0 1 0 0,-1-1 0 0 0,0 1-1 0 0,1 0 1 0 0,-1 0 0 0 0,0-1-1 0 0,1 1 1 0 0,-1 0 0 0 0,0 0-1 0 0,0 0 1 0 0,0 0-8 0 0,-12 34-176 0 0,6-7 203 0 0,2-1 0 0 0,1 1 0 0 0,1 0 0 0 0,1 0 0 0 0,1 20-27 0 0,0 22 207 0 0,3 1 0 0 0,3-1 0 0 0,13 67-207 0 0,48 177 226 0 0,-46-224-196 0 0,-71-171-4376 0 0,40 59 2441 0 0,-4-6-2203 0 0,4 9-2656 0 0,4 8-2541 0 0</inkml:trace>
  <inkml:trace contextRef="#ctx0" brushRef="#br0" timeOffset="180185.627">17780 5008 3929 0 0,'0'0'2359'0'0,"0"0"-219"0"0,0 0-139 0 0,0 0-55 0 0,0 0-78 0 0,0 0-176 0 0,0 0-358 0 0,0 0-351 0 0,0 0-198 0 0,0 0-58 0 0,0 0-13 0 0,0 0-38 0 0,0 0-64 0 0,22-3-75 0 0,155-19 837 0 0,-145 20-1506 0 0,202-6 1942 0 0,-156 11-4026 0 0,-2 4-3621 0 0,-63-4-5696 0 0</inkml:trace>
  <inkml:trace contextRef="#ctx0" brushRef="#br0" timeOffset="180758.619">19242 4780 6569 0 0,'0'0'3245'0'0,"0"0"-1222"0"0,0 0-739 0 0,0 0-62 0 0,0 0 124 0 0,0 0 23 0 0,0 0-146 0 0,0 0-281 0 0,0 0-302 0 0,0 0-217 0 0,0 0-113 0 0,0 0-76 0 0,0 0-2 0 0,7 10 396 0 0,-2 3-303 0 0,0 0-1 0 0,-1 1 1 0 0,0-1 0 0 0,-1 1-1 0 0,-1 0 1 0 0,0 0 0 0 0,-1 0-1 0 0,0 0 1 0 0,-1 0 0 0 0,-1 0-1 0 0,-2 13-324 0 0,-2 12 167 0 0,-3 0 0 0 0,-1 0 0 0 0,-2-1 0 0 0,-2 0 0 0 0,-1-1 0 0 0,-14 26-167 0 0,21-49 16 0 0,-49 123 89 0 0,55-135-102 0 0,0-1 0 0 0,1 1-1 0 0,-1 0 1 0 0,1-1 0 0 0,-1 1 0 0 0,1 0-1 0 0,-1 0 1 0 0,1-1 0 0 0,0 1 0 0 0,0 0-1 0 0,0 0 1 0 0,0-1 0 0 0,0 1-1 0 0,1 0 1 0 0,-1 0 0 0 0,0-1 0 0 0,1 1-1 0 0,-1 0 1 0 0,1-1 0 0 0,0 1 0 0 0,-1 0-1 0 0,1-1 1 0 0,0 1 0 0 0,0-1-1 0 0,0 1 1 0 0,0-1 0 0 0,0 0 0 0 0,1 1-1 0 0,-1-1 1 0 0,0 0 0 0 0,0 0 0 0 0,1 0-1 0 0,-1 0 1 0 0,1 0 0 0 0,-1 0-1 0 0,1 0 1 0 0,0 0 0 0 0,-1-1 0 0 0,1 1-1 0 0,-1-1 1 0 0,1 1 0 0 0,0-1 0 0 0,0 0-1 0 0,-1 1 1 0 0,1-1-3 0 0,143-8 946 0 0,-22-17-586 0 0,-123 25-416 0 0,1 0 0 0 0,0 0 0 0 0,0 0 0 0 0,0 0 1 0 0,0 0-1 0 0,0 0 0 0 0,-1 0 0 0 0,1 0 0 0 0,0 0 0 0 0,0-1 1 0 0,0 1-1 0 0,0 0 0 0 0,-1-1 0 0 0,1 1 0 0 0,0 0 0 0 0,0-1 1 0 0,-1 1-1 0 0,1-1 0 0 0,0 1 0 0 0,-1-1 0 0 0,1 1 1 0 0,0-1-1 0 0,-1 0 0 0 0,1 1 0 0 0,-1-1 0 0 0,1 0 0 0 0,-1 1 1 0 0,1-1-1 0 0,-1 0 0 0 0,1 0 0 0 0,-1 1 0 0 0,0-1 1 0 0,0 0-1 0 0,1 0 0 0 0,-1 0 0 0 0,0 1 0 0 0,0-1 0 0 0,0 0 1 0 0,0 0-1 0 0,0 0 0 0 0,0 0 0 0 0,0 0 0 0 0,0 0 1 0 0,0 1-1 0 0,0-1 0 0 0,0 0 0 0 0,-1 0 0 0 0,1 0 0 0 0,0 1 1 0 0,-1-1-1 0 0,1 0 0 0 0,-1 0 0 0 0,1 1 0 0 0,0-1 0 0 0,-1 0 56 0 0,-7-16-4811 0 0,-1 4-3959 0 0,5 8-2391 0 0</inkml:trace>
  <inkml:trace contextRef="#ctx0" brushRef="#br0" timeOffset="181074.294">18899 5133 12611 0 0,'0'0'1315'0'0,"0"0"-597"0"0,0 0-89 0 0,0 0 261 0 0,0 0 265 0 0,0 0 112 0 0,0 0-68 0 0,0 0-217 0 0,0 0-179 0 0,0 0-98 0 0,0 0-95 0 0,36-2-66 0 0,114-9-55 0 0,126-17 922 0 0,-224 23-1383 0 0,1 1-1822 0 0,-18 3-10068 0 0,-29 1 162 0 0</inkml:trace>
  <inkml:trace contextRef="#ctx0" brushRef="#br0" timeOffset="181388.781">19746 5085 10106 0 0,'0'0'4929'0'0,"0"0"-3072"0"0,0 0-1101 0 0,0 0 43 0 0,0 0 163 0 0,0 0 128 0 0,0 0-82 0 0,0 0-206 0 0,0 0-163 0 0,0 0-139 0 0,0 0-92 0 0,0 0-69 0 0,25-3-42 0 0,79-12-78 0 0,18 10 821 0 0,-85 5-2750 0 0,3-3-4927 0 0,-40 4 1185 0 0,0 2-5444 0 0</inkml:trace>
  <inkml:trace contextRef="#ctx0" brushRef="#br0" timeOffset="181670.987">19774 5233 3649 0 0,'0'0'2446'0'0,"0"0"-1233"0"0,0 0-263 0 0,0 0 269 0 0,0 0 132 0 0,0 0-28 0 0,0 0-115 0 0,0 0-149 0 0,0 0-124 0 0,0 0-153 0 0,0 0-163 0 0,36 1-152 0 0,115 2-136 0 0,-62-15-2 0 0,-74 8-697 0 0,62-16 314 0 0,-28 4-7620 0 0,-39 12-2111 0 0</inkml:trace>
  <inkml:trace contextRef="#ctx0" brushRef="#br0" timeOffset="182009.223">20582 4710 8682 0 0,'0'0'2006'0'0,"0"0"-447"0"0,0 0-31 0 0,0 0 163 0 0,0 0 33 0 0,0 0-171 0 0,0 0-344 0 0,0 0-370 0 0,0 0-236 0 0,0 0-126 0 0,0 0-78 0 0,0 0-51 0 0,0 0-54 0 0,0 0-41 0 0,0 22 869 0 0,-15 52 50 0 0,-5 47-352 0 0,-40 177-81 0 0,27-106-711 0 0,29-149-342 0 0,3-24-2984 0 0,1-19 945 0 0,0 0-3213 0 0,0 0-6076 0 0</inkml:trace>
  <inkml:trace contextRef="#ctx0" brushRef="#br0" timeOffset="182683.683">21057 5063 1680 0 0,'0'0'1557'0'0,"0"0"-250"0"0,0 0 70 0 0,0 0 272 0 0,0 0 279 0 0,0 0 46 0 0,0 0-229 0 0,0 0-348 0 0,0 0-269 0 0,0 0-140 0 0,0 0-62 0 0,0 0-37 0 0,0 0-65 0 0,-1-5-98 0 0,-5-17-85 0 0,-33 12 2549 0 0,33 10-2996 0 0,-3 1-136 0 0,-1 1 0 0 0,1-1 1 0 0,-1 2-1 0 0,1-1 0 0 0,0 1 0 0 0,0 1 0 0 0,0-1 1 0 0,0 2-1 0 0,1-1 0 0 0,-1 1 0 0 0,1 0 1 0 0,0 1-1 0 0,1 0 0 0 0,0 0 0 0 0,-4 4-58 0 0,8-6 1 0 0,1 1 1 0 0,-1-1-1 0 0,1 1 0 0 0,0 0 0 0 0,0-1 0 0 0,1 1 0 0 0,0 0 1 0 0,-1 0-1 0 0,1 0 0 0 0,1 0 0 0 0,-1 0 0 0 0,1 0 0 0 0,0 1 0 0 0,0-1 1 0 0,1 5-2 0 0,-1-1-14 0 0,1-4 14 0 0,1-1 0 0 0,-1 0 0 0 0,1 1 0 0 0,0-1 0 0 0,0 0 0 0 0,0 0 0 0 0,0 0 0 0 0,1 0 0 0 0,0 0 0 0 0,0-1 0 0 0,0 1 0 0 0,0-1 0 0 0,0 0-1 0 0,1 0 1 0 0,1 1 0 0 0,17 19 19 0 0,1 5-16 0 0,-19-25 9 0 0,-1 0 0 0 0,1 1 1 0 0,-1 0-1 0 0,0-1 0 0 0,0 1 1 0 0,-1 0-1 0 0,1 1 0 0 0,-1-1 1 0 0,0 0-1 0 0,0 1 1 0 0,0-1-1 0 0,0 1 0 0 0,-1 0 1 0 0,0-1-1 0 0,0 1 0 0 0,0 0 1 0 0,-1 0-1 0 0,0 1-12 0 0,-1 0 52 0 0,-1-1 0 0 0,0 1 0 0 0,-1-1 0 0 0,1 0 0 0 0,-1 0 0 0 0,0 0 0 0 0,0 0 0 0 0,-1-1 0 0 0,1 1 0 0 0,-1-1 0 0 0,0 0 0 0 0,0 0 0 0 0,-1 0 0 0 0,1 0 0 0 0,-1-1 0 0 0,0 0 0 0 0,0 0 0 0 0,0 0-1 0 0,0 0 1 0 0,0-1 0 0 0,-1 0 0 0 0,1 0 0 0 0,-1 0 0 0 0,1-1 0 0 0,-1 0 0 0 0,0 0 0 0 0,1-1 0 0 0,-1 1 0 0 0,0-1 0 0 0,0 0 0 0 0,1-1 0 0 0,-3 1-52 0 0,1 0-395 0 0,-45-7 624 0 0,38-3-2764 0 0,2-7-3588 0 0,11 14-5571 0 0</inkml:trace>
  <inkml:trace contextRef="#ctx0" brushRef="#br0" timeOffset="186074.617">10864 6315 672 0 0,'0'0'754'0'0,"0"0"-386"0"0,0 0-51 0 0,0 0 313 0 0,0 0 236 0 0,0 0 139 0 0,0 0 62 0 0,0 0 5 0 0,0 0 16 0 0,0 0-21 0 0,26-9-75 0 0,84-26-73 0 0,64-6 2160 0 0,302-33 790 0 0,-291 50-3041 0 0,329-29 369 0 0,-162 27-236 0 0,-133 1-362 0 0,30-5-147 0 0,21 1-92 0 0,38 3-76 0 0,228-40 295 0 0,1 33-79 0 0,-332 25-360 0 0,-118 4-98 0 0,107-5 392 0 0,160-29-434 0 0,4-13 312 0 0,-180 33-33 0 0,155 6-279 0 0,-102 1 23 0 0,-3-8 13 0 0,-61 11-34 0 0,39 2 10 0 0,4-5-26 0 0,30 4 10 0 0,363-1 22 0 0,583 8 125 0 0,-756 7-138 0 0,270 0 42 0 0,-156-3-7 0 0,-478 10-89 0 0,-70-9-2329 0 0,-6-5-7914 0 0,6 3-1581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3046 310 4241 0 0,'0'0'2611'0'0,"0"0"-308"0"0,0 0-62 0 0,0 0 38 0 0,0 0-39 0 0,0 0-273 0 0,0 0-444 0 0,0 0-410 0 0,0 0-284 0 0,0 0-167 0 0,0 0-114 0 0,0 0-75 0 0,0 0-121 0 0,-20 11 494 0 0,67-44 90 0 0,-31 19-578 0 0,-22 17 91 0 0,-36 39-1966 0 0,34-33-2955 0 0,2 1-3985 0 0,4-9-3068 0 0</inkml:trace>
  <inkml:trace contextRef="#ctx0" brushRef="#br0" timeOffset="412.603">3068 571 5289 0 0,'0'0'2907'0'0,"0"0"-1116"0"0,0 0-248 0 0,0 0 254 0 0,0 0 183 0 0,0 0-101 0 0,0 0-389 0 0,0 0-435 0 0,0 0-256 0 0,0 0-94 0 0,0 0-57 0 0,0 0-62 0 0,0 0-85 0 0,5 15 837 0 0,-34 36-579 0 0,56-52-455 0 0,3-16 488 0 0,-62 43-380 0 0,7-4-421 0 0,25-22-91 0 0,0 0-36 0 0,0 0-54 0 0,0 0-23 0 0,13-1-1083 0 0,-4-6-389 0 0,-2 1-2845 0 0,-3 5-7261 0 0</inkml:trace>
  <inkml:trace contextRef="#ctx0" brushRef="#br0" timeOffset="-1980.618">849 63 3409 0 0,'0'0'1744'0'0,"0"0"-386"0"0,0 0-199 0 0,0 0 112 0 0,0 0 193 0 0,0 0 132 0 0,0 0-47 0 0,0 0-201 0 0,0 0-251 0 0,0 0-267 0 0,0 0-221 0 0,-14 4 497 0 0,-31 80 498 0 0,4 2 1 0 0,-28 87-1605 0 0,-5 10 396 0 0,-56 111-187 0 0,126-283 18 0 0,71-150 10 0 0,191-442-207 0 0,-199 403 50 0 0,-85 318 592 0 0,34 59-362 0 0,57 84-183 0 0,-58-262-131 0 0,-5-12 2 0 0,0 0 1 0 0,1-1 0 0 0,0 0 0 0 0,0 1 0 0 0,1-1-1 0 0,0-1 1 0 0,0 1 0 0 0,1 0 0 0 0,0-1 0 0 0,1 0-1 0 0,-1 0 1 0 0,1-1 0 0 0,1 0 0 0 0,0 2 1 0 0,-5-8 24 0 0,0 1 0 0 0,0-1 0 0 0,0 1 1 0 0,0-1-1 0 0,1 0 0 0 0,-1 0 0 0 0,0 0 1 0 0,0 0-1 0 0,0 0 0 0 0,0 0 0 0 0,0-1 1 0 0,0 1-1 0 0,0-1 0 0 0,0 1 0 0 0,0-1 0 0 0,0 0 1 0 0,-1 0-1 0 0,1 1 0 0 0,0-2 0 0 0,0 1 1 0 0,-1 0-1 0 0,1 0 0 0 0,0 0 0 0 0,-1-1-24 0 0,15-17 157 0 0,-2 0-1 0 0,-1-2 0 0 0,0 1 1 0 0,-1-2-1 0 0,-2 0 0 0 0,0 0 1 0 0,7-23-157 0 0,-7 18 62 0 0,12-26-18 0 0,-3-1 0 0 0,-2-1 0 0 0,-2-1 0 0 0,-3 0 0 0 0,-3 0 0 0 0,-2-1 0 0 0,0-52-44 0 0,-7 109-86 0 0,0 0 0 0 0,-1 0 0 0 0,1 1 1 0 0,0-1-1 0 0,-1 0 0 0 0,1 0 0 0 0,0 0 1 0 0,-1 0-1 0 0,1 0 0 0 0,0 0 0 0 0,0 0 1 0 0,-1 0-1 0 0,1-1 0 0 0,0 1 0 0 0,-1 0 0 0 0,1 0 1 0 0,0 0-1 0 0,0 0 0 0 0,-1 0 0 0 0,1 0 1 0 0,0 0-1 0 0,-1-1 0 0 0,1 1 0 0 0,0 0 1 0 0,0 0-1 0 0,0 0 0 0 0,-1-1 0 0 0,1 1 1 0 0,0 0-1 0 0,0 0 0 0 0,0-1 0 0 0,-1 1 1 0 0,1 0-1 0 0,0 0 0 0 0,0-1 0 0 0,0 1 1 0 0,0 0-1 0 0,0 0 0 0 0,0-1 0 0 0,0 1 1 0 0,0 0-1 0 0,0-1 0 0 0,0 1 86 0 0,-1 5-666 0 0,0 8-1367 0 0,1-3-2197 0 0,0 1-5854 0 0</inkml:trace>
  <inkml:trace contextRef="#ctx0" brushRef="#br0" timeOffset="-1613.238">1413 394 10410 0 0,'0'0'1737'0'0,"0"0"-404"0"0,0 0-165 0 0,0 0-10 0 0,0 0-82 0 0,0 0-192 0 0,0 0-253 0 0,0 0-225 0 0,0 0-153 0 0,0 0-81 0 0,-12 33-48 0 0,-33 101-24 0 0,43-132-94 0 0,1 0 0 0 0,0 0 0 0 0,0 1 0 0 0,0-1 0 0 0,0 0 0 0 0,0 1 0 0 0,1-1 0 0 0,-1 1 1 0 0,1-1-1 0 0,-1 1 0 0 0,1-1 0 0 0,0 1 0 0 0,0-1 0 0 0,0 1 0 0 0,1-1 0 0 0,-1 1 0 0 0,0-1 0 0 0,1 1 0 0 0,0-1 0 0 0,0 1 0 0 0,-1-1 0 0 0,1 1 0 0 0,0-1 0 0 0,1 1-6 0 0,3 5 37 0 0,-2-3 46 0 0,0 0 0 0 0,0 1 1 0 0,0-2-1 0 0,1 1 1 0 0,0 0-1 0 0,0-1 1 0 0,0 0-1 0 0,0 1 1 0 0,1-2-1 0 0,-1 1 0 0 0,1 0 1 0 0,0-1-1 0 0,0 0 1 0 0,0 0-1 0 0,1-1 1 0 0,-1 1-1 0 0,1-1 1 0 0,-1 0-1 0 0,1-1 1 0 0,0 1-1 0 0,0-1 0 0 0,-1 0 1 0 0,1-1-1 0 0,0 0 1 0 0,0 1-1 0 0,0-2 1 0 0,0 1-1 0 0,0-1 1 0 0,0 0-1 0 0,0 0 0 0 0,-1 0 1 0 0,1-1-1 0 0,0 0 1 0 0,-1 0-1 0 0,0-1 1 0 0,1 1-1 0 0,-1-1 1 0 0,0 0-1 0 0,0-1 1 0 0,0 1-1 0 0,-1-1 0 0 0,1 0 1 0 0,-1 0-1 0 0,0 0 1 0 0,0-1-1 0 0,0 1 1 0 0,2-6-84 0 0,-1 0 73 0 0,0-1 1 0 0,-1 1-1 0 0,0-1 1 0 0,-1 0-1 0 0,0 0 1 0 0,-1 0-1 0 0,0 0 1 0 0,0-1-1 0 0,-2 1 1 0 0,1 0-1 0 0,-1-1 1 0 0,-1 1-1 0 0,0-1 1 0 0,-1 1-1 0 0,-1-6-73 0 0,2 11-81 0 0,-1 0 0 0 0,1 0 0 0 0,-1 0 0 0 0,0 0 0 0 0,-1 0 0 0 0,1 0 0 0 0,-1 1 0 0 0,0-1 1 0 0,0 1-1 0 0,-1 0 0 0 0,0 0 0 0 0,0 0 0 0 0,0 0 0 0 0,0 1 0 0 0,-1 0 0 0 0,0 0 0 0 0,0 0 0 0 0,0 0 0 0 0,0 1 0 0 0,-1 0 0 0 0,1 0 0 0 0,-1 0 0 0 0,1 1 0 0 0,-1-1 0 0 0,0 2 0 0 0,0-1 0 0 0,0 0 0 0 0,-5 1 81 0 0,-19 3-2977 0 0,12 6-3829 0 0,11 0-4474 0 0</inkml:trace>
  <inkml:trace contextRef="#ctx0" brushRef="#br0" timeOffset="-1301.126">1936 41 10962 0 0,'0'0'2326'0'0,"0"0"-477"0"0,0 0-305 0 0,0 0-54 0 0,0 0-131 0 0,0 0-231 0 0,0 0-352 0 0,0 0-284 0 0,0 0-103 0 0,0 0 24 0 0,0 0 45 0 0,0 0-7 0 0,0 0-50 0 0,2 20-75 0 0,16 123 383 0 0,30 198 209 0 0,-35-161-2238 0 0,-13-179 838 0 0,0-1-273 0 0,-11-11-5078 0 0,7 7-930 0 0,2 0-4075 0 0</inkml:trace>
  <inkml:trace contextRef="#ctx0" brushRef="#br0" timeOffset="-1015.695">1724 394 7834 0 0,'0'0'1561'0'0,"0"0"-648"0"0,0 0-17 0 0,0 0 371 0 0,0 0 190 0 0,0 0-14 0 0,0 0-157 0 0,0 0-178 0 0,0 0-212 0 0,0 0-192 0 0,35 1-177 0 0,111 1-157 0 0,28-1-53 0 0,-87 16-2819 0 0,-60-3-2731 0 0,-5 4-5500 0 0,-16-12 8622 0 0</inkml:trace>
  <inkml:trace contextRef="#ctx0" brushRef="#br0" timeOffset="-370.447">2265 527 0 0 0,'0'0'1436'0'0,"0"0"699"0"0,0 0 201 0 0,0 0-79 0 0,0 0-176 0 0,0 0-247 0 0,0 0-230 0 0,0 0-224 0 0,0 0-166 0 0,0 0-110 0 0,0 0-112 0 0,0 0-60 0 0,31 7-70 0 0,97 21-110 0 0,-126-26-715 0 0,0-2 0 0 0,0 1 0 0 0,0 0 0 0 0,0 0 1 0 0,0-1-1 0 0,-1 1 0 0 0,1-1 0 0 0,0 1 0 0 0,0-1 0 0 0,1 0 0 0 0,-1 0 0 0 0,0 0 0 0 0,0 0 0 0 0,0 0 0 0 0,0 0 1 0 0,0-1-1 0 0,0 1 0 0 0,0-1 0 0 0,0 1 0 0 0,0-1 0 0 0,-1 0 0 0 0,1 0 0 0 0,0 0 0 0 0,0 0 0 0 0,0 0 0 0 0,-1 0 0 0 0,2-1-37 0 0,2-3 211 0 0,2-1-110 0 0,0 0 0 0 0,-1 0-1 0 0,1 0 1 0 0,-1-1-1 0 0,-1 1 1 0 0,1-2-1 0 0,-1 1 1 0 0,-1 0 0 0 0,1-1-1 0 0,-1 0 1 0 0,-1 0-1 0 0,1 0 1 0 0,-1-1-1 0 0,-1 1 1 0 0,0-1 0 0 0,0 0-1 0 0,0 1 1 0 0,-1-1-1 0 0,-1 0 1 0 0,1 0 0 0 0,-1 0-1 0 0,-1 0 1 0 0,0 0-1 0 0,-1-6-100 0 0,1 11-17 0 0,-1 0 1 0 0,0 0-1 0 0,1 0 0 0 0,-1 0 0 0 0,0 0 1 0 0,-1 0-1 0 0,1 1 0 0 0,-1-1 0 0 0,0 1 1 0 0,1 0-1 0 0,-1 0 0 0 0,-1 0 0 0 0,1 0 1 0 0,0 0-1 0 0,-1 1 0 0 0,0-1 0 0 0,1 1 1 0 0,-1 0-1 0 0,0 0 0 0 0,0 0 0 0 0,0 1 1 0 0,0-1-1 0 0,-1 1 0 0 0,1 0 0 0 0,0 0 1 0 0,0 1-1 0 0,-1-1 0 0 0,1 1 0 0 0,0 0 1 0 0,-1 0-1 0 0,1 1 0 0 0,0-1 0 0 0,-1 1 1 0 0,1 0-1 0 0,0 0 0 0 0,0 0 0 0 0,-1 0 1 0 0,1 1-1 0 0,-2 1 17 0 0,-9 10-35 0 0,1 1 0 0 0,0 0 0 0 0,1 1 1 0 0,1 0-1 0 0,0 1 0 0 0,2 0 0 0 0,-1 1 1 0 0,2 0-1 0 0,0 1 0 0 0,1 0 0 0 0,1 0 0 0 0,1 1 1 0 0,-4 17 34 0 0,8-31 1 0 0,-1 1 0 0 0,1 0 0 0 0,1-1 0 0 0,-1 1 0 0 0,1 0 0 0 0,0 0 0 0 0,0 0 0 0 0,1 1 0 0 0,-1-1 0 0 0,1 0 0 0 0,1 0 0 0 0,-1 0 0 0 0,1 0 0 0 0,0 0 0 0 0,1 0 0 0 0,-1 0 0 0 0,1 0 0 0 0,0-1 0 0 0,1 1 0 0 0,-1 0 0 0 0,1-1 0 0 0,0 0 1 0 0,0 0-1 0 0,1 0 0 0 0,0 0 0 0 0,0 0 0 0 0,3 3-1 0 0,8-1-20 0 0,1-1 1 0 0,-1 0-1 0 0,1-1 1 0 0,0 0 0 0 0,1-1-1 0 0,-1-1 1 0 0,1-1-1 0 0,-1 0 1 0 0,1-1-1 0 0,0-1 1 0 0,-1-1-1 0 0,1 0 1 0 0,0-1 0 0 0,4-2 19 0 0,28-10-1576 0 0,-19 1-6909 0 0,-27 12 6890 0 0,6-4-9945 0 0</inkml:trace>
  <inkml:trace contextRef="#ctx0" brushRef="#br0" timeOffset="2386.343">1 1234 2016 0 0,'0'0'1082'0'0,"0"0"-442"0"0,0 0-170 0 0,0 0 267 0 0,0 0 437 0 0,0 0 349 0 0,0 0 141 0 0,0 0-77 0 0,0 0-197 0 0,0 0-195 0 0,0 0-167 0 0,16-8-115 0 0,107-43 1378 0 0,92 21 1156 0 0,416 12-760 0 0,-491 11-2369 0 0,122-8 848 0 0,53-18-1166 0 0,447-85 1186 0 0,-592 115-977 0 0,18 24 336 0 0,-54-24 137 0 0,-29-5-473 0 0,-51 8-1441 0 0,-54 5-2980 0 0,0-3-1413 0 0,0-1-6856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0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0 486 0 0 0,'0'0'1962'0'0,"0"0"58"0"0,0 0-23 0 0,0 0-24 0 0,0 0-87 0 0,0 0-128 0 0,0 0-146 0 0,0 0-46 0 0,0 0-53 0 0,0 0-146 0 0,0 0-194 0 0,21-3-246 0 0,137-30 1056 0 0,-132 26-1689 0 0,-1-1-1 0 0,0-1 1 0 0,-1-1 0 0 0,0-1 0 0 0,0-1 0 0 0,-2-1 0 0 0,1-2 0 0 0,-1 0-294 0 0,4-21 835 0 0,-26 35-585 0 0,0 1-11 0 0,0 0-51 0 0,0 0-73 0 0,0 0-62 0 0,0 5-86 0 0,9 165 365 0 0,55 193 21 0 0,-60-347 476 0 0,-1-38 566 0 0,-2 5-1624 0 0,8-25 255 0 0,2 0-1 0 0,1 0 0 0 0,3 1 1 0 0,9-18-26 0 0,1-5 10 0 0,86-276-408 0 0,-108 326 413 0 0,-1 4-1315 0 0,-1 10-7533 0 0,0 7-2769 0 0</inkml:trace>
  <inkml:trace contextRef="#ctx0" brushRef="#br0" timeOffset="437.96">853 634 0 0 0,'0'0'2730'0'0,"0"0"-135"0"0,0 0-232 0 0,0 0-222 0 0,0 0-222 0 0,0 0-91 0 0,0 0-110 0 0,0 0-168 0 0,0 0-210 0 0,0 0-269 0 0,0 0-199 0 0,0 0-168 0 0,0 0-133 0 0,28-4-100 0 0,88-13-45 0 0,-69-4 159 0 0,-44 15-461 0 0,1 1-31 0 0,0 0 1 0 0,0 0 0 0 0,0-1 0 0 0,-1 1 0 0 0,0-1 0 0 0,0 0 0 0 0,-1 0 0 0 0,1 0-1 0 0,-1 0 1 0 0,-1-1 0 0 0,1 1 0 0 0,-1-1 0 0 0,0 1 0 0 0,-1-1 0 0 0,1 1 0 0 0,-1-1-1 0 0,0 1 1 0 0,-1-1-94 0 0,-1 4 0 0 0,0 0 0 0 0,0 0 0 0 0,0 1 0 0 0,0-1 0 0 0,-1 0 0 0 0,1 1 0 0 0,-1 0 0 0 0,1 0 0 0 0,-1-1 0 0 0,0 2 0 0 0,0-1 0 0 0,0 0 0 0 0,0 0 0 0 0,0 1 0 0 0,0 0 0 0 0,-1 0 0 0 0,1 0 0 0 0,0 0 0 0 0,-1 0 0 0 0,1 0 0 0 0,0 1 0 0 0,-1 0 0 0 0,1 0 0 0 0,-1 0 0 0 0,1 0 0 0 0,-1 0 0 0 0,1 1 0 0 0,-1-1 0 0 0,1 1 0 0 0,0 0 0 0 0,-1 0 0 0 0,1 0 0 0 0,0 1 0 0 0,0-1 0 0 0,0 1 0 0 0,0 0 0 0 0,-2 1 0 0 0,-7 4-4 0 0,1 2-1 0 0,-1-1 1 0 0,2 1 0 0 0,-1 1-1 0 0,1 0 1 0 0,1 0-1 0 0,0 1 1 0 0,0 1 0 0 0,1-1-1 0 0,0 1 1 0 0,1 0-1 0 0,1 1 1 0 0,0 0 0 0 0,0 0-1 0 0,1 0 1 0 0,1 1-1 0 0,0-1 1 0 0,1 1 0 0 0,1 0-1 0 0,0 0 1 0 0,1 0-1 0 0,0 0 1 0 0,1 3 4 0 0,2-10 27 0 0,1 0 0 0 0,-1 0 0 0 0,1 0 0 0 0,0 0 1 0 0,1 0-1 0 0,-1-1 0 0 0,1 0 0 0 0,1 0 0 0 0,-1 0 0 0 0,1 0 0 0 0,0-1 0 0 0,0 1 1 0 0,1-1-1 0 0,0 0 0 0 0,-1-1 0 0 0,2 0 0 0 0,-1 0 0 0 0,0 0 0 0 0,1-1 1 0 0,0 1-1 0 0,0-2 0 0 0,0 1 0 0 0,0-1 0 0 0,0 0 0 0 0,0 0 0 0 0,1-1 0 0 0,-1 0 1 0 0,0 0-1 0 0,1-1 0 0 0,-1 0 0 0 0,1 0 0 0 0,-1-1-27 0 0,6 1 6 0 0,0 0-1 0 0,-1-1 1 0 0,1 0 0 0 0,-1-1-1 0 0,0 0 1 0 0,0-1-1 0 0,1-1 1 0 0,-2 0 0 0 0,1 0-1 0 0,0-1 1 0 0,-1-1-1 0 0,0 0 1 0 0,0 0 0 0 0,-1-1-1 0 0,0 0-5 0 0,42-36-1187 0 0,-21 13-2803 0 0,-20 18-2658 0 0,-1 4-5267 0 0</inkml:trace>
  <inkml:trace contextRef="#ctx0" brushRef="#br0" timeOffset="746.423">1699 446 13643 0 0,'0'0'2214'0'0,"0"0"-793"0"0,0 0-372 0 0,0 0-77 0 0,0 0-55 0 0,0 0-83 0 0,0 0-149 0 0,0 0-163 0 0,0 0-134 0 0,0 0-116 0 0,-31 0-41 0 0,-101 5-75 0 0,63 11 35 0 0,61-10-152 0 0,-2-1-20 0 0,2 1-1 0 0,-1 0 0 0 0,1 0 0 0 0,0 1 1 0 0,0 0-1 0 0,0 0 0 0 0,1 1 0 0 0,0 0 1 0 0,1 0-1 0 0,0 1 0 0 0,0 0 0 0 0,1 0 1 0 0,0 0-1 0 0,1 1 0 0 0,0 0 0 0 0,0-1 1 0 0,1 1-1 0 0,0 1 0 0 0,1-1 0 0 0,0 0 1 0 0,0 1-1 0 0,1 8-18 0 0,3-11 9 0 0,1 0 1 0 0,0-1-1 0 0,0 1 1 0 0,0-1-1 0 0,1 0 1 0 0,0 0-1 0 0,1 0 1 0 0,-1 0-1 0 0,1-1 0 0 0,1 0 1 0 0,-1 0-1 0 0,1 0 1 0 0,0 0-1 0 0,0-1 1 0 0,1 0-1 0 0,-1-1 1 0 0,1 1-1 0 0,0-1 1 0 0,1-1-1 0 0,-1 1 1 0 0,0-1-1 0 0,1 0 1 0 0,0-1-1 0 0,0 0 0 0 0,0 0 1 0 0,0-1-1 0 0,0 0 1 0 0,0 0-1 0 0,0-1 1 0 0,5 0-10 0 0,-1 0-60 0 0,0 0 1 0 0,0 0 0 0 0,0-1-1 0 0,1-1 1 0 0,-2 0 0 0 0,1-1-1 0 0,0 0 1 0 0,0-1-1 0 0,-1 0 1 0 0,0-1 0 0 0,0 0-1 0 0,0 0 1 0 0,0-1-1 0 0,-1-1 1 0 0,0 0 0 0 0,-1 0-1 0 0,3-3 60 0 0,43-50-2607 0 0,-33 33-928 0 0,-6 8-1157 0 0,-5 4-3411 0 0</inkml:trace>
  <inkml:trace contextRef="#ctx0" brushRef="#br0" timeOffset="1046.986">2138 0 15459 0 0,'0'0'2431'0'0,"0"0"-984"0"0,0 0-581 0 0,0 0-181 0 0,0 0 5 0 0,0 0 45 0 0,0 0-62 0 0,0 0-123 0 0,0 0-57 0 0,0 0-41 0 0,-14 37-25 0 0,-42 115-20 0 0,0 61 662 0 0,49-186-1040 0 0,1 1 0 0 0,0 1 0 0 0,3-1 0 0 0,0 1-1 0 0,2-1 1 0 0,1 1 0 0 0,1 0 0 0 0,1-1 0 0 0,2 1 0 0 0,1-1-1 0 0,1 0 1 0 0,1 0 0 0 0,10 23-29 0 0,-15-47-145 0 0,0 1-1 0 0,0-1 1 0 0,1 1 0 0 0,0-1-1 0 0,-1 0 1 0 0,1 0-1 0 0,1 0 1 0 0,-1-1 0 0 0,1 1-1 0 0,-1-1 1 0 0,1 0 0 0 0,0 0-1 0 0,0 0 1 0 0,0 0 0 0 0,2 0 145 0 0,-3-21-7221 0 0,-3 14 2268 0 0,0-3-6756 0 0</inkml:trace>
  <inkml:trace contextRef="#ctx0" brushRef="#br0" timeOffset="1455.149">1734 457 11658 0 0,'0'0'3208'0'0,"0"0"-2009"0"0,0 0-651 0 0,0 0 159 0 0,0 0 238 0 0,0 0 131 0 0,0 0 13 0 0,0 0-84 0 0,0 0-141 0 0,35 1-150 0 0,110 1-149 0 0,256 2 236 0 0,-250-18-2831 0 0,-150 14 1978 0 0,-1 0 62 0 0,0 0 40 0 0,-19 11 155 0 0,-80 63 286 0 0,89-65-456 0 0,1-1 1 0 0,0 2-1 0 0,0-1 0 0 0,1 1 1 0 0,0 0-1 0 0,1 1 0 0 0,0 0 1 0 0,1 0-1 0 0,0 0 0 0 0,0 1 1 0 0,1 0-1 0 0,1 0 0 0 0,0 0 1 0 0,1 1-1 0 0,0-1 0 0 0,1 1 1 0 0,0 0-1 0 0,1 11-35 0 0,3-19 63 0 0,0-1 0 0 0,1 0 0 0 0,0 1 0 0 0,0-1-1 0 0,0 0 1 0 0,0 0 0 0 0,0-1 0 0 0,1 1 0 0 0,0-1 0 0 0,0 0 0 0 0,0 0 0 0 0,0 0-1 0 0,0 0 1 0 0,0-1 0 0 0,1 0 0 0 0,-1 1 0 0 0,1-2 0 0 0,0 1 0 0 0,0 0 0 0 0,0-1-1 0 0,-1 0 1 0 0,1 0 0 0 0,0-1 0 0 0,0 1 0 0 0,0-1 0 0 0,0 0 0 0 0,4-1-63 0 0,-2 0 41 0 0,1 0 1 0 0,-1 0-1 0 0,0-1 0 0 0,0 0 1 0 0,1-1-1 0 0,-2 1 0 0 0,1-1 1 0 0,0-1-1 0 0,0 1 0 0 0,-1-1 1 0 0,0 0-1 0 0,0-1 1 0 0,0 0-1 0 0,0 0 0 0 0,-1 0 1 0 0,0 0-1 0 0,0-1 0 0 0,0 0 1 0 0,-1 0-1 0 0,0 0 1 0 0,0 0-1 0 0,0-1 0 0 0,-1 0 1 0 0,0 1-1 0 0,0-1 0 0 0,-1 0 1 0 0,0-1-1 0 0,0 1 0 0 0,-1 0 1 0 0,0-1-1 0 0,0 1 1 0 0,0-1-1 0 0,-1 1 0 0 0,0 0 1 0 0,-1-1-1 0 0,0 1 0 0 0,0-1 1 0 0,0 1-1 0 0,-1 0 1 0 0,0 0-1 0 0,-1-1 0 0 0,1 1 1 0 0,-1 1-1 0 0,-1-1 0 0 0,1 0 1 0 0,-1 1-1 0 0,-2-3-41 0 0,1 3-170 0 0,1 1-1 0 0,-1-1 1 0 0,0 1 0 0 0,-1 0-1 0 0,1 0 1 0 0,-1 0-1 0 0,0 1 1 0 0,0 0 0 0 0,0 0-1 0 0,-1 1 1 0 0,1 0-1 0 0,-1 0 1 0 0,0 0 0 0 0,-3 0 170 0 0,-39-3-9991 0 0,42 6-1779 0 0</inkml:trace>
  <inkml:trace contextRef="#ctx0" brushRef="#br0" timeOffset="1718.73">2642 866 12619 0 0,'0'0'1937'0'0,"0"0"-239"0"0,0 0-32 0 0,0 0-62 0 0,0 0-142 0 0,0 0-217 0 0,0 0-272 0 0,0 0-184 0 0,0 0-153 0 0,0 0-102 0 0,0 0-72 0 0,0 0-67 0 0,-6-34-60 0 0,-15-106-55 0 0,24 68 94 0 0,2 59-281 0 0,1 0-62 0 0,0 0 0 0 0,1 0 1 0 0,0 0-1 0 0,1 1 0 0 0,0 0 1 0 0,1 0-1 0 0,0 1 1 0 0,1 0-1 0 0,1 1 0 0 0,-1 0 1 0 0,2 1-1 0 0,-1 0 0 0 0,1 0 1 0 0,1 2-1 0 0,-1-1 0 0 0,1 2 1 0 0,0-1-1 0 0,1 2 0 0 0,0 0 1 0 0,5-1-32 0 0,-16 5-73 0 0,0 0 1 0 0,0 0-1 0 0,0 0 1 0 0,1 1 0 0 0,-1-1-1 0 0,0 1 1 0 0,0 0-1 0 0,0 0 1 0 0,1 0-1 0 0,-1 0 1 0 0,0 1 0 0 0,0-1-1 0 0,0 1 1 0 0,0 0-1 0 0,0 0 1 0 0,0 0 0 0 0,0 0-1 0 0,0 1 1 0 0,2 0 72 0 0,4 8-4343 0 0,-4 4-3887 0 0,-3-7-4350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29 2064 0 0,'0'0'2648'0'0,"0"0"-571"0"0,0 0-71 0 0,0 0 115 0 0,0 0-9 0 0,0 0-226 0 0,0 0-396 0 0,0 0-370 0 0,0 0-244 0 0,0 0-137 0 0,0 0-104 0 0,0 0-83 0 0,0 0-50 0 0,-15-5-49 0 0,-50-14-65 0 0,60 18-334 0 0,1 0 0 0 0,0 0 0 0 0,-1 0 0 0 0,1 1 0 0 0,-1 0 0 0 0,1 0 0 0 0,-1 0 0 0 0,1 0 0 0 0,0 1 0 0 0,-1 0 0 0 0,1 0 0 0 0,-1 0 0 0 0,1 0 0 0 0,0 1 0 0 0,0-1 0 0 0,0 1 0 0 0,0 0 0 0 0,0 1 0 0 0,-3 1-54 0 0,-11 6 201 0 0,9-6-115 0 0,0 0 0 0 0,0 0 1 0 0,1 1-1 0 0,-1 0 0 0 0,1 0 1 0 0,0 1-1 0 0,1 0 0 0 0,0 1 1 0 0,0 0-1 0 0,0 0 0 0 0,1 0 1 0 0,-2 3-87 0 0,7-8 13 0 0,-1 1 0 0 0,1 0 0 0 0,0 0 0 0 0,0-1 0 0 0,0 1 0 0 0,0 0 0 0 0,1 0 0 0 0,-1 0 0 0 0,1 0 0 0 0,0 0-1 0 0,0 0 1 0 0,0 0 0 0 0,0 0 0 0 0,0 0 0 0 0,1 0 0 0 0,-1 0 0 0 0,1 0 0 0 0,0 0 0 0 0,0-1 0 0 0,0 1 0 0 0,0 0 0 0 0,0 0 0 0 0,1-1 0 0 0,-1 1 0 0 0,1-1 0 0 0,0 1 0 0 0,-1-1 0 0 0,1 0 0 0 0,0 1 0 0 0,1-1 0 0 0,0 1-13 0 0,82 60 333 0 0,-75-56-307 0 0,2 0 47 0 0,-6-4-46 0 0,1 0 1 0 0,-1 0-1 0 0,0 1 1 0 0,0-1-1 0 0,0 1 0 0 0,-1 1 1 0 0,1-1-1 0 0,-1 1 0 0 0,0 0 1 0 0,0 0-1 0 0,-1 0 0 0 0,0 1 1 0 0,0 0-1 0 0,0 0 1 0 0,0 0-1 0 0,-1 0 0 0 0,0 0 1 0 0,0 1-1 0 0,-1-1 0 0 0,0 1 1 0 0,0 0-1 0 0,0 3-27 0 0,-2-5 60 0 0,0 0 1 0 0,0 0-1 0 0,-1 1 1 0 0,0-1-1 0 0,0 0 0 0 0,0 0 1 0 0,-1 0-1 0 0,0 0 0 0 0,0 0 1 0 0,0-1-1 0 0,0 1 1 0 0,-1 0-1 0 0,1-1 0 0 0,-1 0 1 0 0,-1 0-1 0 0,1 0 0 0 0,0 0 1 0 0,-1 0-1 0 0,0 0 1 0 0,0-1-1 0 0,0 0 0 0 0,-1 1-60 0 0,-11 7 44 0 0,-1 0-1 0 0,1-2 0 0 0,-1 0 0 0 0,-1 0 0 0 0,0-2 1 0 0,0 0-1 0 0,0-1 0 0 0,-1-1 0 0 0,0-1 0 0 0,-14 1-43 0 0,-61-4-9 0 0,91-1-54 0 0,1-1-1 0 0,-1 0 1 0 0,0 0 0 0 0,0 0-1 0 0,1 0 1 0 0,-1 0 0 0 0,1 0-1 0 0,-1-1 1 0 0,1 1 0 0 0,0-1-1 0 0,0 0 1 0 0,0 0 0 0 0,-1 1-1 0 0,1-1 1 0 0,1-1 0 0 0,-1 1-1 0 0,0 0 1 0 0,1 0 0 0 0,-1-1-1 0 0,1 1 1 0 0,-1-1 0 0 0,0-1 63 0 0,9-37-3909 0 0,-2 35 2834 0 0,5-5-2473 0 0,-3 4-1682 0 0,4-1-6422 0 0</inkml:trace>
  <inkml:trace contextRef="#ctx0" brushRef="#br0" timeOffset="381.03">693 107 9634 0 0,'0'0'4698'0'0,"0"0"-2671"0"0,0 0-1004 0 0,0 0-161 0 0,0 0 15 0 0,0 0 21 0 0,0 0-66 0 0,0 0-180 0 0,0 0-205 0 0,0 0-147 0 0,0 0-107 0 0,0 0-55 0 0,-17 33-14 0 0,-50 106-20 0 0,65-137-100 0 0,1 0 0 0 0,-1 0 1 0 0,1 0-1 0 0,0 0 0 0 0,-1 0 0 0 0,1 0 1 0 0,0 0-1 0 0,0 0 0 0 0,1 1 0 0 0,-1-1 1 0 0,0 0-1 0 0,1 1 0 0 0,0-1 0 0 0,-1 1 1 0 0,1-1-1 0 0,0 0 0 0 0,0 1 1 0 0,0-1-1 0 0,0 1 0 0 0,1-1 0 0 0,-1 0 1 0 0,1 1-1 0 0,0-1 0 0 0,-1 0 0 0 0,1 0 1 0 0,0 1-1 0 0,0-1 0 0 0,1 2-4 0 0,3 3 22 0 0,-1-1 37 0 0,1 1-1 0 0,-1-1 0 0 0,1 0 1 0 0,0 0-1 0 0,0-1 0 0 0,1 1 1 0 0,0-1-1 0 0,0 0 0 0 0,0-1 1 0 0,1 0-1 0 0,-1 0 0 0 0,1 0 1 0 0,0-1-1 0 0,0 0 0 0 0,0 0 1 0 0,0 0-1 0 0,1-1 0 0 0,-1 0 1 0 0,1-1-1 0 0,0 0 0 0 0,-1 0 1 0 0,1 0-1 0 0,0-1 0 0 0,-1 0 1 0 0,1-1-1 0 0,0 0 0 0 0,5-1-58 0 0,-6-1 45 0 0,0 0-1 0 0,0-1 0 0 0,0 0 1 0 0,-1 0-1 0 0,1 0 0 0 0,-1-1 1 0 0,0 0-1 0 0,-1 0 0 0 0,1-1 1 0 0,-1 0-1 0 0,0 1 1 0 0,0-2-1 0 0,-1 1 0 0 0,0 0 1 0 0,0-1-1 0 0,0 0 0 0 0,-1 0 1 0 0,0 0-1 0 0,0-1 0 0 0,-1 1 1 0 0,0 0-1 0 0,0-1 0 0 0,-1 0 1 0 0,0 1-1 0 0,0-1 0 0 0,-1 0 1 0 0,0-2-45 0 0,1 4-34 0 0,-1 1 0 0 0,1-1 0 0 0,-1 0 0 0 0,-1 1 0 0 0,1-1 0 0 0,-1 0 0 0 0,0 1 0 0 0,0-1 0 0 0,-1 1 0 0 0,0-1 0 0 0,0 1 1 0 0,0 0-1 0 0,0-1 0 0 0,-1 1 0 0 0,0 1 0 0 0,0-1 0 0 0,0 0 0 0 0,-1 1 0 0 0,0-1 0 0 0,0 1 34 0 0,-70-47-2710 0 0,35 46-5401 0 0,30 5-3223 0 0</inkml:trace>
  <inkml:trace contextRef="#ctx0" brushRef="#br0" timeOffset="845.048">964 541 8626 0 0,'0'0'1787'0'0,"0"0"-328"0"0,0 0-8 0 0,0 0 129 0 0,0 0 78 0 0,0 0-136 0 0,0 0-274 0 0,0 0-284 0 0,0 0-217 0 0,0 0-124 0 0,0 0-81 0 0,5-31-77 0 0,17-95-71 0 0,8 33 529 0 0,25 4-245 0 0,-53 88-689 0 0,0-1 1 0 0,-1 0 0 0 0,1 1-1 0 0,0-1 1 0 0,1 1 0 0 0,-1-1 0 0 0,0 1-1 0 0,0 0 1 0 0,0 0 0 0 0,1 0-1 0 0,-1 0 1 0 0,1 0 0 0 0,-1 1 0 0 0,1-1-1 0 0,-1 1 1 0 0,1 0 0 0 0,-1-1-1 0 0,1 1 1 0 0,-1 0 0 0 0,1 1 0 0 0,0-1 10 0 0,-1 1-9 0 0,1 1 0 0 0,-1 0 0 0 0,0-1 0 0 0,0 1 0 0 0,0 0 0 0 0,0 0 0 0 0,-1 0 0 0 0,1 0 0 0 0,-1 0 0 0 0,1 1 0 0 0,-1-1 0 0 0,1 0 0 0 0,-1 1 0 0 0,0-1 0 0 0,0 1 0 0 0,-1-1 0 0 0,1 1 1 0 0,0-1-1 0 0,-1 1 0 0 0,1 0 0 0 0,-1 1 9 0 0,2 2 20 0 0,5 99 70 0 0,-5-104-81 0 0,-1-1-1 0 0,1 1 1 0 0,-1-1-1 0 0,1 0 1 0 0,-1 1-1 0 0,1-1 1 0 0,0 0-1 0 0,-1 0 1 0 0,1 0-1 0 0,-1 0 1 0 0,1-1-1 0 0,0 1 1 0 0,-1 0-1 0 0,1-1 1 0 0,-1 1-1 0 0,1-1 1 0 0,-1 1-1 0 0,1-1 1 0 0,-1 0 0 0 0,0 0-1 0 0,1 0 1 0 0,-1 1-1 0 0,0-1 1 0 0,0 0-1 0 0,1-1 1 0 0,-1 1-1 0 0,0 0 1 0 0,0 0-1 0 0,0 0 1 0 0,0-1-1 0 0,0 1 1 0 0,-1 0-1 0 0,1-1 1 0 0,0 1-1 0 0,0-2-8 0 0,1 0-4 0 0,26-26 25 0 0,1 2 0 0 0,1 0 1 0 0,1 2-1 0 0,1 1 0 0 0,1 2 1 0 0,1 1-1 0 0,10-3-21 0 0,-43 24 0 0 0,0 1 0 0 0,0-1 0 0 0,0 0 0 0 0,0 0 0 0 0,0 0 0 0 0,0 1 0 0 0,0-1 0 0 0,0 0 0 0 0,0 1 0 0 0,-1-1 0 0 0,1 1 0 0 0,0-1-1 0 0,0 1 1 0 0,0-1 0 0 0,-1 1 0 0 0,1 0 0 0 0,0-1 0 0 0,-1 1 0 0 0,1 0 0 0 0,-1 0 0 0 0,1-1 0 0 0,0 1 0 0 0,-1 0 0 0 0,0 0 0 0 0,1 0 0 0 0,-1 0 0 0 0,0 0 0 0 0,1-1 0 0 0,-1 1 0 0 0,0 0 0 0 0,0 0 0 0 0,0 0 0 0 0,1 0 0 0 0,-1 0 0 0 0,0 0 0 0 0,0 0 0 0 0,-1 0-1 0 0,1 0 1 0 0,0 0 0 0 0,0 0 0 0 0,0 0 0 0 0,-1 0 0 0 0,1 0 0 0 0,0-1 0 0 0,-1 1 0 0 0,1 0 0 0 0,-1 0 0 0 0,-7 57 313 0 0,1-37-275 0 0,1 1 0 0 0,1-1-1 0 0,1 1 1 0 0,1 0 0 0 0,1 0 0 0 0,1 0 0 0 0,2 19-38 0 0,24-11-1259 0 0,-2-39-4883 0 0,-18 2-571 0 0,2 3-4565 0 0</inkml:trace>
  <inkml:trace contextRef="#ctx0" brushRef="#br0" timeOffset="1210.436">1695 346 3857 0 0,'0'0'2627'0'0,"0"0"-252"0"0,0 0-96 0 0,0 0-58 0 0,0 0-111 0 0,0 0-150 0 0,0 0-242 0 0,0 0-345 0 0,31-1-287 0 0,97-6-262 0 0,-51-15 280 0 0,-67 18-1026 0 0,0-1 0 0 0,0 0-1 0 0,0-1 1 0 0,-1 0-1 0 0,0-1 1 0 0,0 1 0 0 0,-1-2-1 0 0,0 1 1 0 0,0-1-1 0 0,0 0 1 0 0,-1-1 0 0 0,-1 0-1 0 0,1 0 1 0 0,-1-1-1 0 0,-1 1 1 0 0,0-1 0 0 0,0 0-1 0 0,-1-1 1 0 0,0 1 0 0 0,-1-1-1 0 0,0 0 1 0 0,-1 1-1 0 0,0-1 1 0 0,-1 0 0 0 0,0-1-1 0 0,0-7-77 0 0,-4 14-21 0 0,1 0 0 0 0,0 1 0 0 0,-1 0 0 0 0,0-1 0 0 0,0 1 0 0 0,0 1 0 0 0,0-1 0 0 0,-1 0 0 0 0,1 1 0 0 0,-1-1 0 0 0,0 1 0 0 0,0 0 0 0 0,-1 0 0 0 0,1 1 0 0 0,0-1 0 0 0,-1 1-1 0 0,0 0 1 0 0,1 0 0 0 0,-1 1 0 0 0,0-1 0 0 0,0 1 0 0 0,0 0 0 0 0,0 0 0 0 0,0 1 0 0 0,0 0 0 0 0,0 0 0 0 0,0 0 0 0 0,0 0 0 0 0,0 1 0 0 0,0-1 0 0 0,0 1 0 0 0,0 1 0 0 0,0-1 0 0 0,0 1 0 0 0,1 0 0 0 0,-1 0 0 0 0,1 0 0 0 0,-1 0 0 0 0,1 1 0 0 0,-4 2 21 0 0,-6 4-21 0 0,1 0 0 0 0,0 0 0 0 0,0 1-1 0 0,1 1 1 0 0,0 0 0 0 0,1 1 0 0 0,0 0 0 0 0,1 1 0 0 0,0 0 0 0 0,1 0 0 0 0,1 1 0 0 0,0 1 0 0 0,1-1 0 0 0,0 1 0 0 0,1 0 0 0 0,1 0 0 0 0,1 1 0 0 0,0 0 0 0 0,1 0 0 0 0,0 0 0 0 0,1 0 0 0 0,1 6 21 0 0,3-13 20 0 0,1 0-1 0 0,0 0 1 0 0,0-1 0 0 0,1 1-1 0 0,0-1 1 0 0,0 0 0 0 0,1 0 0 0 0,0 0-1 0 0,1-1 1 0 0,-1 0 0 0 0,1 0 0 0 0,1 0-1 0 0,0-1 1 0 0,-1 0 0 0 0,2 0-1 0 0,-1 0 1 0 0,1-1 0 0 0,0-1 0 0 0,0 1-1 0 0,0-1 1 0 0,0 0 0 0 0,1-1 0 0 0,0 0-1 0 0,0 0 1 0 0,0-1 0 0 0,0 0 0 0 0,0-1-1 0 0,0 0 1 0 0,6 0-20 0 0,15 3-30 0 0,0-1 0 0 0,0-2 0 0 0,0 0 1 0 0,0-3-1 0 0,26-3 30 0 0,29-14-9678 0 0,-69 14-2458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05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0 447 7001 0 0,'0'0'582'0'0,"0"0"-286"0"0,0 0 88 0 0,0 0 539 0 0,0 0 505 0 0,0 0 259 0 0,0 0-14 0 0,0 0-198 0 0,36-9-240 0 0,114-27-197 0 0,-36 11 214 0 0,0-5-1 0 0,-2-6 0 0 0,-1-4 1 0 0,61-34-1252 0 0,-161 70 73 0 0,-1 0 1 0 0,0-1-1 0 0,0-1 1 0 0,0 1-1 0 0,0-2 1 0 0,-1 1-1 0 0,0-1 1 0 0,-1-1-1 0 0,1 0 1 0 0,-1 0-1 0 0,-1 0 1 0 0,0-1-1 0 0,0 0 1 0 0,-1-1-1 0 0,0 1 1 0 0,1-3-74 0 0,-6 10 39 0 0,-1 0 0 0 0,1 0 0 0 0,0 0 0 0 0,-1 0 0 0 0,0 0 0 0 0,1 0 0 0 0,-1 0 0 0 0,0 0 0 0 0,0 0 0 0 0,0 0 1 0 0,-1 0-1 0 0,1 0 0 0 0,0 0 0 0 0,-1 0 0 0 0,1 0 0 0 0,-1 0 0 0 0,0 0 0 0 0,1 0 0 0 0,-1 0 0 0 0,0 0 0 0 0,0 0 0 0 0,0 0 0 0 0,-1 1 0 0 0,1-1 0 0 0,0 0 1 0 0,-1 1-1 0 0,1-1 0 0 0,-1 1 0 0 0,1 0 0 0 0,-1 0 0 0 0,0-1 0 0 0,0 1 0 0 0,1 0 0 0 0,-1 0 0 0 0,0 0 0 0 0,0 1 0 0 0,0-1 0 0 0,0 0 0 0 0,0 1 0 0 0,-1-1-39 0 0,-2 0 37 0 0,0-1 0 0 0,-1 1 0 0 0,1 0 0 0 0,0 1 0 0 0,-1-1 1 0 0,1 1-1 0 0,0 0 0 0 0,-1 1 0 0 0,1-1 0 0 0,-1 1 0 0 0,1 0 0 0 0,0 0 0 0 0,0 1 0 0 0,0-1 0 0 0,-3 2-37 0 0,0 3 24 0 0,0-1 0 0 0,0 1 0 0 0,0 1 0 0 0,1 0 0 0 0,0 0 1 0 0,0 0-1 0 0,0 1 0 0 0,1 0 0 0 0,1 0 0 0 0,-1 1 0 0 0,1-1 1 0 0,1 1-1 0 0,-1 0 0 0 0,2 1 0 0 0,-1-1 0 0 0,-1 9-24 0 0,-24 161 158 0 0,27 398 58 0 0,-3-480-123 0 0,-4 0 0 0 0,-5-1-1 0 0,-17 63-92 0 0,13-108 183 0 0,12-52 265 0 0,-3-9-497 0 0,-65-128-4573 0 0,61 113 712 0 0,4 9-2123 0 0,4 1-5852 0 0</inkml:trace>
  <inkml:trace contextRef="#ctx0" brushRef="#br0" timeOffset="340.49">262 815 5417 0 0,'0'0'3316'0'0,"0"0"-1341"0"0,0 0-471 0 0,0 0 8 0 0,0 0 38 0 0,0 0-84 0 0,0 0-314 0 0,0 0-419 0 0,0 0-257 0 0,0 0-45 0 0,0 0 108 0 0,0 0 108 0 0,0 0 46 0 0,16-1-41 0 0,260-35 1937 0 0,-221 23-2394 0 0,0-3-1 0 0,-1-3 1 0 0,-2-2 0 0 0,16-10-195 0 0,-51 23 45 0 0,-1-1 0 0 0,-1 0 1 0 0,0-2-1 0 0,0 0 0 0 0,-1 0 1 0 0,0-2-1 0 0,-1 1 1 0 0,7-10-46 0 0,-32 82 1238 0 0,7-26-1150 0 0,0 0 0 0 0,2 0 0 0 0,2 1-1 0 0,1-1 1 0 0,3 29-88 0 0,9 11 135 0 0,-11-74-200 0 0,-1 0-17 0 0,0 0-28 0 0,0 0-93 0 0,8-7-2726 0 0,-5 3-2293 0 0,0 1-6619 0 0</inkml:trace>
  <inkml:trace contextRef="#ctx0" brushRef="#br0" timeOffset="878.669">1363 870 8178 0 0,'0'0'2223'0'0,"0"0"-331"0"0,0 0-85 0 0,0 0 60 0 0,0 0-40 0 0,0 0-228 0 0,0 0-328 0 0,0 0-320 0 0,0 0-293 0 0,0 0-187 0 0,0 0-130 0 0,0 0-93 0 0,0 0-56 0 0,-17 5-40 0 0,-50 15-16 0 0,64-19-126 0 0,1 0 0 0 0,-1 1 0 0 0,0-1 0 0 0,1 1 0 0 0,-1 0 0 0 0,1-1 0 0 0,-1 1 0 0 0,1 0 0 0 0,0 1 0 0 0,0-1 0 0 0,0 0 0 0 0,0 0 0 0 0,0 1 0 0 0,1-1 0 0 0,-1 1 0 0 0,1 0 0 0 0,0-1 0 0 0,-1 1 0 0 0,1 0 0 0 0,0 0 0 0 0,1 0 0 0 0,-1 0 0 0 0,0 0 0 0 0,1 1-10 0 0,-4 9 48 0 0,0-3-33 0 0,1 0-1 0 0,-1 0 1 0 0,1 0-1 0 0,1 0 1 0 0,0 1-1 0 0,0-1 1 0 0,1 1-1 0 0,1-1 1 0 0,0 1-1 0 0,0 0 1 0 0,1-1-1 0 0,0 1 1 0 0,1-1-1 0 0,0 0 1 0 0,0 1-1 0 0,1-1 1 0 0,1 0-1 0 0,0 0 1 0 0,0-1-1 0 0,1 1 1 0 0,0-1-1 0 0,0 0 1 0 0,7 7-15 0 0,-7-12 66 0 0,0-1 1 0 0,1 1-1 0 0,-1-1 1 0 0,1-1 0 0 0,-1 1-1 0 0,1-1 1 0 0,0 0 0 0 0,0 0-1 0 0,0-1 1 0 0,0 0 0 0 0,0 0-1 0 0,1 0 1 0 0,-1-1-1 0 0,0 1 1 0 0,0-2 0 0 0,1 1-1 0 0,-1-1 1 0 0,0 0 0 0 0,0 0-1 0 0,0 0 1 0 0,0-1 0 0 0,0 0-1 0 0,0-1 1 0 0,-1 1 0 0 0,1-1-1 0 0,-1 0 1 0 0,1 0-1 0 0,-1-1 1 0 0,0 1 0 0 0,0-1-1 0 0,0 0 1 0 0,0-2-67 0 0,1-1 13 0 0,-1 0-1 0 0,1-1 1 0 0,-2 0 0 0 0,1 0 0 0 0,-1 0-1 0 0,0-1 1 0 0,-1 0 0 0 0,0 1 0 0 0,0-1-1 0 0,-1 0 1 0 0,0 0 0 0 0,-1-1 0 0 0,0 1-1 0 0,0 0 1 0 0,-1 0 0 0 0,0-1 0 0 0,0 1-1 0 0,-1 0 1 0 0,-1 0 0 0 0,1 0 0 0 0,-2 0-1 0 0,1 0 1 0 0,-1 0 0 0 0,0 0 0 0 0,-1 1-1 0 0,0-1 1 0 0,-1 1 0 0 0,1 0-1 0 0,-2 0 1 0 0,1 1 0 0 0,-1 0 0 0 0,0 0-1 0 0,0 0 1 0 0,-1 0 0 0 0,0 1 0 0 0,0 0-1 0 0,-1 1 1 0 0,-4-3-13 0 0,-52-2-2507 0 0,45 18-1259 0 0,5 8-3804 0 0,8-8-4110 0 0</inkml:trace>
  <inkml:trace contextRef="#ctx0" brushRef="#br0" timeOffset="1399.132">1672 1217 5121 0 0,'0'0'3307'0'0,"0"0"-1622"0"0,0 0-356 0 0,0 0 256 0 0,0 0 190 0 0,0 0 9 0 0,0 0-259 0 0,0 0-377 0 0,0 0-281 0 0,0 0-114 0 0,0 0-35 0 0,0 0 2 0 0,0 0 29 0 0,-5 14-3 0 0,-13 45-21 0 0,13-44-46 0 0,5-37 1427 0 0,30-110-1396 0 0,-18 94-559 0 0,16-63 25 0 0,50-128 10 0 0,-61 269-1410 0 0,-13-31 500 0 0,19 39-646 0 0,-14-32-2019 0 0,1-1-3574 0 0,-5-8-5095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9594 0 0,'0'0'2201'0'0,"0"0"-304"0"0,0 0-134 0 0,0 0-42 0 0,0 0-88 0 0,0 0-218 0 0,0 0-370 0 0,0 0-368 0 0,0 0-237 0 0,0 0-41 0 0,0 0 52 0 0,0 0 51 0 0,0 0 45 0 0,19-3-60 0 0,146-20 613 0 0,-67 14-655 0 0,-1 5-1 0 0,1 3 1 0 0,72 11-445 0 0,-137-9 70 0 0,-32 2-45 0 0,-1-3 56 0 0,0 0 24 0 0,-20 0 866 0 0,-40-37-798 0 0,43 25-168 0 0,0-1 0 0 0,0 0-1 0 0,1-1 1 0 0,1-1-1 0 0,0-1 1 0 0,1 0 0 0 0,1 0-1 0 0,1-2 1 0 0,0 1 0 0 0,1-2-1 0 0,-4-10-4 0 0,15 29-99 0 0,0 0-86 0 0,0 0-130 0 0,17 4-1660 0 0,1 4 42 0 0,-6-2-2227 0 0,1 1-7781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359 153 0 0 0,'0'0'1447'0'0,"0"0"293"0"0,0 0 238 0 0,0 0 41 0 0,0 0-65 0 0,0 0-55 0 0,0 0-164 0 0,0 0-120 0 0,0 0-140 0 0,-9-11-160 0 0,-27-33-131 0 0,6 25 4235 0 0,30 19-4952 0 0,0 0-85 0 0,0 0-82 0 0,0 0-38 0 0,0 0-34 0 0,0 0-20 0 0,0 0-16 0 0,0 0-27 0 0,-28 361 2260 0 0,-9-99-2148 0 0,20-113-176 0 0,10-82-155 0 0,7-66 39 0 0,0-1-5 0 0,0 0-20 0 0,0 0-29 0 0,0 0-41 0 0,0 0-2 0 0,0 0 4 0 0,-1-15-1013 0 0,0-50-3429 0 0,1 35-3274 0 0,0 18-3707 0 0</inkml:trace>
  <inkml:trace contextRef="#ctx0" brushRef="#br0" timeOffset="575.07">0 172 7362 0 0,'0'0'2249'0'0,"0"0"-456"0"0,0 0-273 0 0,0 0 28 0 0,0 0 18 0 0,0 0-132 0 0,0 0-282 0 0,0 0-291 0 0,0 0-184 0 0,0 0-76 0 0,0 0-22 0 0,0 0-32 0 0,0 0-26 0 0,18-10-17 0 0,56-31-17 0 0,80-12 1152 0 0,-97 39-1232 0 0,4-2-147 0 0,0 4 0 0 0,1 2 0 0 0,1 2 0 0 0,0 4 0 0 0,22 2-260 0 0,-82 2 2 0 0,0-1 0 0 0,0 1-1 0 0,-1-1 1 0 0,1 1 0 0 0,0 0 0 0 0,0 0 0 0 0,-1 0-1 0 0,1 1 1 0 0,0-1 0 0 0,0 1 0 0 0,-1-1 0 0 0,1 1-1 0 0,0 0 1 0 0,-1 0 0 0 0,1 0 0 0 0,-1 0 0 0 0,1 1-1 0 0,-1-1 1 0 0,0 1 0 0 0,1-1 0 0 0,-1 1 0 0 0,0 0-1 0 0,0 0 1 0 0,0 0 0 0 0,0 0 0 0 0,-1 0 0 0 0,1 1-1 0 0,-1-1 1 0 0,1 0 0 0 0,-1 1 0 0 0,0-1 0 0 0,0 1-1 0 0,0-1 1 0 0,0 1 0 0 0,0 0 0 0 0,0-1 0 0 0,-1 1-1 0 0,1 0 1 0 0,-1 0 0 0 0,0-1 0 0 0,0 1 0 0 0,0 0-1 0 0,0 2-1 0 0,-54 57 199 0 0,-233 138-78 0 0,266-186-133 0 0,11-8 11 0 0,1 1 0 0 0,0 0 0 0 0,0 0 0 0 0,0 0 1 0 0,1 1-1 0 0,0 1 0 0 0,0-1 0 0 0,1 1 0 0 0,1 0 0 0 0,-1 1 0 0 0,0 2 1 0 0,6-9-2 0 0,0 0 1 0 0,1 0-1 0 0,-1 0 1 0 0,1 0-1 0 0,0 0 1 0 0,0 0-1 0 0,0 0 1 0 0,0 0-1 0 0,0 0 1 0 0,1 0-1 0 0,0 0 1 0 0,-1 0-1 0 0,1 0 0 0 0,0 0 1 0 0,0-1-1 0 0,1 1 1 0 0,-1 0-1 0 0,0 0 1 0 0,1-1-1 0 0,0 1 1 0 0,-1-1-1 0 0,1 0 1 0 0,0 1-1 0 0,0-1 1 0 0,1 0-1 0 0,-1 0 1 0 0,0 0-1 0 0,1 0 1 0 0,-1-1-1 0 0,1 1 2 0 0,86 44 0 0 0,-83-43 0 0 0,6 2-8 0 0,22 8 14 0 0,-1 1 0 0 0,0 2 0 0 0,-1 1 0 0 0,-1 2 0 0 0,7 6-6 0 0,-35-21 11 0 0,1-1-1 0 0,-1 0 1 0 0,0 1 0 0 0,0 0 0 0 0,0 0 0 0 0,0 0 0 0 0,0 0 0 0 0,-1 0-1 0 0,0 0 1 0 0,0 1 0 0 0,0-1 0 0 0,0 1 0 0 0,-1-1 0 0 0,0 1 0 0 0,0 0-1 0 0,0 0 1 0 0,0-1 0 0 0,-1 1 0 0 0,0 0 0 0 0,0 0 0 0 0,0 0 0 0 0,-1 3-11 0 0,-1-2 29 0 0,0-1 1 0 0,-1 1-1 0 0,1-1 0 0 0,-1 0 1 0 0,0 0-1 0 0,0 0 1 0 0,-1 0-1 0 0,1-1 1 0 0,-1 0-1 0 0,0 1 1 0 0,-1-1-1 0 0,1 0 1 0 0,-1-1-1 0 0,1 1 1 0 0,-1-1-1 0 0,0 0 1 0 0,0 0-1 0 0,-1-1 1 0 0,-1 1-30 0 0,5-1 9 0 0,-27 13 47 0 0,-1-1 1 0 0,0-2-1 0 0,0 0 0 0 0,-1-2 0 0 0,-20 3-56 0 0,-144 3-165 0 0,192-16 112 0 0,0 0-1 0 0,0 0 1 0 0,0 0 0 0 0,0-1-1 0 0,0 1 1 0 0,0-1 0 0 0,0 1-1 0 0,0-1 1 0 0,0 0 0 0 0,0 0-1 0 0,1-1 1 0 0,-1 1 0 0 0,0 0-1 0 0,1-1 1 0 0,-1 0 0 0 0,1 1-1 0 0,-1-1 1 0 0,1 0-1 0 0,0 0 1 0 0,0-1 0 0 0,-1 1-1 0 0,2 0 1 0 0,-1-1 0 0 0,-1-1 53 0 0,-8-46-5755 0 0,11 36-848 0 0,0 5-5412 0 0</inkml:trace>
  <inkml:trace contextRef="#ctx0" brushRef="#br0" timeOffset="1720.1">1088 370 3457 0 0,'0'0'1944'0'0,"0"0"-428"0"0,0 0 45 0 0,0 0 379 0 0,0 0 291 0 0,0 0-53 0 0,0 0-392 0 0,0 0-517 0 0,0 0-390 0 0,0 0-217 0 0,0 0-81 0 0,0 0 29 0 0,4 0 51 0 0,116-5 3588 0 0,8-1-3137 0 0,8-1-557 0 0,-135 7-594 0 0,-1 0-22 0 0,-26-4-6664 0 0,8 5-4890 0 0,14 2 2864 0 0</inkml:trace>
  <inkml:trace contextRef="#ctx0" brushRef="#br0" timeOffset="2210.47">991 558 11170 0 0,'0'0'1665'0'0,"0"0"-457"0"0,0 0-138 0 0,0 0 47 0 0,0 0 149 0 0,0 0 19 0 0,0 0-135 0 0,0 0-123 0 0,0 0-122 0 0,0 0-87 0 0,0 0-69 0 0,0 0-62 0 0,0 0-105 0 0,27 4-50 0 0,90 14-76 0 0,7-20 483 0 0,-93-3-775 0 0,131-10-290 0 0,-141 12-1307 0 0,-14 2-2360 0 0,-2-2-4641 0 0,-2 3-4226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1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73 132 0 0 0,'0'0'807'0'0,"0"0"424"0"0,0 0 156 0 0,0 0 9 0 0,0 0-10 0 0,0 0 9 0 0,0 0-2 0 0,0 0 112 0 0,2-5 92 0 0,4-14 0 0 0,-5 24 7986 0 0,0 30-9208 0 0,-9 450 2439 0 0,-3-310-2496 0 0,5-71-258 0 0,6-103-73 0 0,0-1 4 0 0,0 0-6 0 0,0 0-22 0 0,0 0 2 0 0,0 0-28 0 0,0 0-23 0 0,-1-9-460 0 0,1-94-3825 0 0,4 68 368 0 0,1 2-3817 0 0,-2 18-2026 0 0</inkml:trace>
  <inkml:trace contextRef="#ctx0" brushRef="#br0" timeOffset="550.939">16 125 2593 0 0,'0'0'2227'0'0,"0"0"-227"0"0,0 0-93 0 0,0 0 63 0 0,0 0 96 0 0,0 0-66 0 0,0 0-305 0 0,0 0-415 0 0,0 0-383 0 0,0 0-291 0 0,0 0-164 0 0,0 0-66 0 0,0 0-17 0 0,-3-6-15 0 0,-6-19-11 0 0,45 19 1354 0 0,226 24 227 0 0,-250-16-1903 0 0,0 0 0 0 0,-1 0 0 0 0,0 1 0 0 0,1 0-1 0 0,-1 1 1 0 0,0 0 0 0 0,0 1 0 0 0,-1 0 0 0 0,0 1 0 0 0,0 0 0 0 0,0 1 0 0 0,9 7-11 0 0,-18-13 7 0 0,0 1 1 0 0,1 0 0 0 0,-1-1 0 0 0,0 1 0 0 0,0 0-1 0 0,0-1 1 0 0,0 1 0 0 0,0 0 0 0 0,0 0 0 0 0,0 0-1 0 0,-1 0 1 0 0,1 0 0 0 0,-1 0 0 0 0,0 0 0 0 0,1 0-1 0 0,-1 0 1 0 0,0 0 0 0 0,0 0 0 0 0,0 0 0 0 0,0 0-1 0 0,-1 0 1 0 0,1 0 0 0 0,0 0 0 0 0,-1 0 0 0 0,0 0-1 0 0,1 0 1 0 0,-1 0 0 0 0,0 0 0 0 0,0 0 0 0 0,0-1-1 0 0,0 1 1 0 0,0 0 0 0 0,0-1 0 0 0,-1 2-8 0 0,-53 49 231 0 0,-153 88 37 0 0,207-140-270 0 0,-1 1 0 0 0,0 0 1 0 0,1 0-1 0 0,-1-1 0 0 0,1 1 1 0 0,-1 0-1 0 0,1 1 0 0 0,0-1 1 0 0,-1 0-1 0 0,1 0 0 0 0,0 0 1 0 0,0 1-1 0 0,-1-1 0 0 0,1 1 1 0 0,0-1-1 0 0,1 1 0 0 0,-1-1 1 0 0,0 1-1 0 0,0 0 0 0 0,1-1 1 0 0,-1 1-1 0 0,1 0 0 0 0,-1-1 1 0 0,1 1-1 0 0,0 0 0 0 0,0 0 1 0 0,-1 0-1 0 0,1-1 0 0 0,1 1 1 0 0,-1 0-1 0 0,0 0 0 0 0,0-1 1 0 0,1 1-1 0 0,-1 0 0 0 0,1 0 1 0 0,-1-1-1 0 0,1 1 0 0 0,0 0 1 0 0,-1-1-1 0 0,1 1 0 0 0,0-1 1 0 0,0 1-1 0 0,0-1 0 0 0,1 1 2 0 0,133 67 139 0 0,-134-68-138 0 0,6 2 13 0 0,0 0 0 0 0,-1 1 0 0 0,1-1 1 0 0,-1 2-1 0 0,1-1 0 0 0,-1 1 0 0 0,0 0 0 0 0,-1 0 0 0 0,1 0 0 0 0,-1 1 1 0 0,0 0-1 0 0,-1 0 0 0 0,1 0 0 0 0,-1 0 0 0 0,0 1 0 0 0,-1 0 0 0 0,0 0 1 0 0,0 0-1 0 0,0 0 0 0 0,-1 0 0 0 0,0 1 0 0 0,1 6-14 0 0,-3-8 44 0 0,1 0-1 0 0,-1-1 0 0 0,-1 1 1 0 0,1-1-1 0 0,-1 1 0 0 0,0 0 1 0 0,-1-1-1 0 0,1 1 0 0 0,-1-1 1 0 0,0 0-1 0 0,0 1 0 0 0,-1-1 1 0 0,1 0-1 0 0,-1 0 0 0 0,0-1 1 0 0,-1 1-1 0 0,1-1 0 0 0,-1 1 1 0 0,0-1-1 0 0,0 0 0 0 0,0-1 1 0 0,-1 1-1 0 0,1-1 0 0 0,-1 1-43 0 0,-15 7 37 0 0,-1-1 0 0 0,1 0-1 0 0,-2-2 1 0 0,1 0 0 0 0,-1-2-1 0 0,-1 0 1 0 0,1-1-1 0 0,-1-2 1 0 0,1 0 0 0 0,-1-1-1 0 0,0-1 1 0 0,0-2 0 0 0,-16-1-37 0 0,4-9-297 0 0,34-8-3646 0 0,5 15 2998 0 0,8-5-5225 0 0,-7 7-5239 0 0</inkml:trace>
  <inkml:trace contextRef="#ctx0" brushRef="#br0" timeOffset="915.459">844 703 14739 0 0,'0'0'1919'0'0,"0"0"-513"0"0,0 0-234 0 0,0 0-40 0 0,0 0-63 0 0,0 0-108 0 0,0 0-158 0 0,0 0-131 0 0,0 0-121 0 0,0 0-116 0 0,0 0-78 0 0,0 0-72 0 0,0 0-46 0 0,-18 9-21 0 0,-57 30-38 0 0,-21 45 661 0 0,59-47-716 0 0,27-26-184 0 0,0 0-1 0 0,-2 0 1 0 0,1-1-1 0 0,-1 0 1 0 0,-1-1-1 0 0,1-1 1 0 0,-2 0-1 0 0,-3 2 60 0 0,12-8 613 0 0,0-3-15235 0 0,4 1 3515 0 0</inkml:trace>
  <inkml:trace contextRef="#ctx0" brushRef="#br0" timeOffset="1332.341">537 603 6641 0 0,'0'0'4488'0'0,"0"0"-2481"0"0,0 0-1152 0 0,0 0-163 0 0,0 0 111 0 0,0 0 161 0 0,0 0 150 0 0,0 0 5 0 0,0 0-112 0 0,0 0-89 0 0,0 0-113 0 0,0 0-124 0 0,0 0-49 0 0,11 16-14 0 0,54 75 451 0 0,75 75 1388 0 0,-124-137-4324 0 0,-15-29 133 0 0,1 0 190 0 0,-1 0-3648 0 0,-1 0-6484 0 0</inkml:trace>
  <inkml:trace contextRef="#ctx0" brushRef="#br0" timeOffset="1902.762">1189 408 6033 0 0,'0'0'2069'0'0,"0"0"-760"0"0,0 0-148 0 0,0 0 319 0 0,0 0 336 0 0,0 0 57 0 0,0 0-249 0 0,0 0-392 0 0,0 0-356 0 0,0 0-215 0 0,0 0-111 0 0,0 0-79 0 0,0 0-16 0 0,2 1 24 0 0,1 2-324 0 0,-1 1 1 0 0,1 0-1 0 0,-1 0 1 0 0,0-1 0 0 0,0 1-1 0 0,-1 1 1 0 0,1-1-1 0 0,-1 0 1 0 0,0 0 0 0 0,0 0-1 0 0,0 1 1 0 0,-1-1-1 0 0,1 1 1 0 0,-1-1 0 0 0,0 0-1 0 0,0 1 1 0 0,-1-1-1 0 0,1 0 1 0 0,-1 1 0 0 0,0-1-1 0 0,0 0 1 0 0,0 1-1 0 0,-1-1 1 0 0,-1 3-156 0 0,-77 176 585 0 0,72-163-558 0 0,4-12-19 0 0,1 0-1 0 0,0 0 1 0 0,0 0-1 0 0,0 1 1 0 0,1-1-1 0 0,0 1 1 0 0,1-1-1 0 0,0 1 0 0 0,0 0 1 0 0,1 0-1 0 0,0 0 1 0 0,1-1-1 0 0,0 1-7 0 0,1-4 17 0 0,1-2 0 0 0,0 1 0 0 0,0 0 0 0 0,0 0 0 0 0,0-1 0 0 0,0 0 0 0 0,1 0 0 0 0,0 0 0 0 0,-1 0 0 0 0,1 0 0 0 0,0-1 0 0 0,1 0 0 0 0,-1 1 1 0 0,0-2-1 0 0,1 1 0 0 0,-1 0 0 0 0,1-1 0 0 0,-1 0 0 0 0,1 0 0 0 0,0 0 0 0 0,-1-1 0 0 0,1 1 0 0 0,0-1 0 0 0,-1 0 0 0 0,1-1 0 0 0,0 1 0 0 0,0-1 0 0 0,-1 0 0 0 0,1 0 0 0 0,0 0-17 0 0,19 0 68 0 0,48-25-2056 0 0,-57 15-601 0 0,-9 5-626 0 0,1 2-4474 0 0,-3 3-3741 0 0</inkml:trace>
  <inkml:trace contextRef="#ctx0" brushRef="#br0" timeOffset="2530.22">924 313 752 0 0,'0'0'2350'0'0,"0"0"-572"0"0,0 0-55 0 0,0 0 181 0 0,0 0 163 0 0,0 0-28 0 0,0 0-254 0 0,0 0-389 0 0,0 0-361 0 0,0 0-215 0 0,0 0-144 0 0,0 0-50 0 0,0 0 1 0 0,2-2-17 0 0,59-40 3112 0 0,19-51-2265 0 0,-42 45-1332 0 0,73-80 282 0 0,-83 161-379 0 0,53 158 1277 0 0,-41-140-1084 0 0,-38-48-815 0 0,-2-2-7588 0 0,0-1-3742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2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280 321 7914 0 0,'0'0'925'0'0,"0"0"-335"0"0,0 0-198 0 0,0 0 123 0 0,0 0 286 0 0,0 0 251 0 0,0 0 61 0 0,0 0-149 0 0,0 0-231 0 0,0 0-190 0 0,0 0-71 0 0,-1 23-60 0 0,-5 149 727 0 0,7-63-55 0 0,3-58-835 0 0,-3-1-1 0 0,-2 0 1 0 0,-1 1 0 0 0,-4-1-1 0 0,-1-1 1 0 0,-3 1-1 0 0,-1-1 1 0 0,-11 26-249 0 0,-19-11 765 0 0,39-64-734 0 0,1 0-1 0 0,0 0 1 0 0,0 0-1 0 0,-1 0 1 0 0,1 0 0 0 0,0 0-1 0 0,0-1 1 0 0,0 1-1 0 0,-1 0 1 0 0,1-1-1 0 0,0 1 1 0 0,0 0 0 0 0,0-1-1 0 0,0 0 1 0 0,-1 1-1 0 0,1-1 1 0 0,0 0-1 0 0,0 1 1 0 0,0-1-1 0 0,1 0 1 0 0,-1 0 0 0 0,0 0-1 0 0,0 0 1 0 0,0 0-1 0 0,1 0 1 0 0,-1 0-1 0 0,0 0 1 0 0,1 0 0 0 0,-1 0-1 0 0,1 0 1 0 0,-1-1-1 0 0,1 1 1 0 0,0 0-1 0 0,-1 0 1 0 0,1 0-1 0 0,0-1 1 0 0,0 1 0 0 0,0 0-1 0 0,0 0 1 0 0,0-1-1 0 0,0 1 1 0 0,0 0-1 0 0,0 0 1 0 0,1-1 0 0 0,-1 1-1 0 0,0 0 1 0 0,1 0-1 0 0,0-1-30 0 0,-1-48 22 0 0,2 1 1 0 0,3-1-1 0 0,1 1 0 0 0,3 1 1 0 0,2-1-1 0 0,2 2 0 0 0,2 0 0 0 0,2 0 1 0 0,2 1-1 0 0,3 0-22 0 0,-4 7 14 0 0,2 1 0 0 0,1 1 0 0 0,2 1 0 0 0,2 1 0 0 0,1 1 0 0 0,1 1 0 0 0,2 2-1 0 0,1 0 1 0 0,2 3 0 0 0,0 0 0 0 0,20-11-14 0 0,-43 33 19 0 0,-1 0-1 0 0,1 0 1 0 0,0 1-1 0 0,0 0 1 0 0,1 1-1 0 0,-1 0 1 0 0,1 0-1 0 0,0 1 1 0 0,0 0-1 0 0,0 1 1 0 0,1 0-1 0 0,-1 1 1 0 0,0 0-1 0 0,1 0 1 0 0,-1 1-1 0 0,8 2-18 0 0,-14 0 22 0 0,0 1 0 0 0,-1 1 0 0 0,0-1 0 0 0,0 0 0 0 0,0 1 0 0 0,0 0 0 0 0,0-1 0 0 0,-1 1 0 0 0,1 0 0 0 0,-1 1 0 0 0,0-1 0 0 0,0 0 0 0 0,-1 0 0 0 0,1 1 0 0 0,-1-1 0 0 0,0 1 0 0 0,0-1 0 0 0,-1 1 0 0 0,1 0 0 0 0,-1-1 0 0 0,0 1 0 0 0,0 0 0 0 0,-1-1 0 0 0,0 1 0 0 0,1 0 0 0 0,-1-1 0 0 0,-1 2-22 0 0,2-6 0 0 0,-4 22 66 0 0,-1 1-1 0 0,-2-1 1 0 0,0 0 0 0 0,-1 0 0 0 0,-1-1 0 0 0,-1 0-1 0 0,-1-1 1 0 0,-1 0 0 0 0,0-1 0 0 0,-2 0 0 0 0,0-1-1 0 0,-15 15-65 0 0,19-21-8 0 0,0-1-1 0 0,0 0 1 0 0,-1-1-1 0 0,-1 0 1 0 0,0-1-1 0 0,0 0 0 0 0,-1 0 1 0 0,0-2-1 0 0,0 1 1 0 0,-1-2-1 0 0,0 0 1 0 0,0-1-1 0 0,0 0 0 0 0,-1-1 1 0 0,1 0-1 0 0,-1-1 1 0 0,0-1-1 0 0,0-1 1 0 0,-3 0 8 0 0,-26-23-2037 0 0,43 21 1811 0 0,1 0 1 0 0,-1 0 0 0 0,0-1 0 0 0,1 1-1 0 0,0-1 1 0 0,-1 1 0 0 0,1 0 0 0 0,0-1 0 0 0,-1 1-1 0 0,1-1 1 0 0,0 1 0 0 0,0 0 0 0 0,0-1-1 0 0,0 1 1 0 0,1-1 0 0 0,-1 1 0 0 0,0 0-1 0 0,1-1 1 0 0,-1 1 0 0 0,1-1 0 0 0,-1 1-1 0 0,1 0 1 0 0,-1 0 0 0 0,1-1 0 0 0,0 1-1 0 0,0 0 1 0 0,0 0 0 0 0,0 0 0 0 0,0 0-1 0 0,0 0 1 0 0,0 0 0 0 0,1-1 225 0 0,8-6-5617 0 0,-2 0-4284 0 0</inkml:trace>
  <inkml:trace contextRef="#ctx0" brushRef="#br0" timeOffset="351.407">1035 461 9490 0 0,'0'0'1434'0'0,"0"0"-346"0"0,0 0-165 0 0,0 0 145 0 0,0 0 172 0 0,0 0 38 0 0,0 0-142 0 0,0 0-233 0 0,-32 31-218 0 0,-96 96-176 0 0,81-60 69 0 0,46-56-467 0 0,-1-7-76 0 0,0 1 1 0 0,0-1-1 0 0,1 1 0 0 0,0 0 0 0 0,-1 0 1 0 0,2 0-1 0 0,-1 0 0 0 0,1 0 1 0 0,-1 0-1 0 0,1 0 0 0 0,1 0 0 0 0,-1 0 1 0 0,1 0-1 0 0,0-1 0 0 0,0 1 0 0 0,0 0 1 0 0,0 0-1 0 0,1 0 0 0 0,0-1 1 0 0,0 1-1 0 0,0-1 0 0 0,1 0 0 0 0,0 1 1 0 0,0-1-1 0 0,0 0 0 0 0,0-1 0 0 0,0 1 1 0 0,1 0-1 0 0,-1-1 0 0 0,1 0 1 0 0,0 0-1 0 0,0 0 0 0 0,0 0 0 0 0,1-1 1 0 0,-1 0-1 0 0,1 1 0 0 0,-1-2 0 0 0,1 1 1 0 0,0 0-1 0 0,0-1-35 0 0,5 0 73 0 0,-1-1-1 0 0,0 0 1 0 0,1 0 0 0 0,-1-1 0 0 0,1 0-1 0 0,-1-1 1 0 0,0 0 0 0 0,0 0 0 0 0,0-1-1 0 0,0 0 1 0 0,0-1 0 0 0,-1 0-1 0 0,1 0 1 0 0,-1-1 0 0 0,0 0 0 0 0,-1-1-1 0 0,1 1 1 0 0,-1-2 0 0 0,0 1 0 0 0,0-1-1 0 0,-1 0 1 0 0,0 0 0 0 0,0 0-1 0 0,-1-1 1 0 0,0 0 0 0 0,0 0 0 0 0,-1-1-1 0 0,0 1 1 0 0,0-1 0 0 0,0-1-73 0 0,-2 4-14 0 0,-1 0 1 0 0,1 0-1 0 0,-1 1 0 0 0,-1-1 1 0 0,1 0-1 0 0,-1 0 1 0 0,0 0-1 0 0,0 0 0 0 0,0 0 1 0 0,-1 0-1 0 0,0 0 1 0 0,0 0-1 0 0,-1 0 0 0 0,0 0 1 0 0,0 1-1 0 0,0-1 1 0 0,0 1-1 0 0,-1-1 0 0 0,0 1 1 0 0,0 0-1 0 0,-1 0 1 0 0,1 0-1 0 0,-1 1 0 0 0,0-1 1 0 0,0 1-1 0 0,-1 0 1 0 0,1 0-1 0 0,-1 0 0 0 0,0 1 1 0 0,0-1-1 0 0,0 1 1 0 0,0 1-1 0 0,-1-1 0 0 0,1 1 1 0 0,-4-1 13 0 0,3 0-234 0 0,-1 1 0 0 0,0 1 1 0 0,0-1-1 0 0,0 1 1 0 0,0 0-1 0 0,0 1 0 0 0,0-1 1 0 0,0 2-1 0 0,0-1 0 0 0,0 1 1 0 0,0 0-1 0 0,0 0 1 0 0,-5 2 233 0 0,-18 11-4085 0 0,1 8-4127 0 0,21-14-14 0 0</inkml:trace>
  <inkml:trace contextRef="#ctx0" brushRef="#br0" timeOffset="863.424">1611 454 0 0 0,'0'0'1435'0'0,"0"0"1015"0"0,0 0 368 0 0,0 0-255 0 0,0 0-543 0 0,0 0-583 0 0,0 0-337 0 0,0 0-84 0 0,0 0-65 0 0,0 0-91 0 0,0 0-130 0 0,0 0-109 0 0,-17 9-103 0 0,-113 67 937 0 0,69-28 218 0 0,61-46-1662 0 0,0 0 0 0 0,0 0 0 0 0,1 1 0 0 0,-1-1 0 0 0,1 0 0 0 0,-1 0 0 0 0,1 0 0 0 0,0 0 0 0 0,-1 0 0 0 0,1 0 0 0 0,0 0 0 0 0,1 0 0 0 0,-1 0 0 0 0,0-1 0 0 0,0 1 0 0 0,1 0 0 0 0,-1-1 0 0 0,1 1 0 0 0,0-1 0 0 0,-1 1 0 0 0,1-1 0 0 0,0 0 0 0 0,0 1 0 0 0,0-1 0 0 0,-1 0 0 0 0,1-1 0 0 0,1 1 0 0 0,-1 0 0 0 0,0 0 0 0 0,0-1 0 0 0,0 1 0 0 0,1-1-11 0 0,4 2 42 0 0,0 1 1 0 0,-1 0-1 0 0,0 0 0 0 0,0 0 0 0 0,0 1 0 0 0,0 0 0 0 0,0 0 0 0 0,-1 1 0 0 0,1-1 0 0 0,-1 1 0 0 0,0 0 0 0 0,-1 1 0 0 0,1-1 1 0 0,-1 1-1 0 0,0 0 0 0 0,-1 0 0 0 0,1 0 0 0 0,-1 0 0 0 0,0 1 0 0 0,-1-1 0 0 0,0 1 0 0 0,0 0 0 0 0,0-1 0 0 0,-1 1 0 0 0,0 0 1 0 0,0 0-1 0 0,-1 0-42 0 0,-1-2 41 0 0,-1-1 1 0 0,1 1 0 0 0,-1-1 0 0 0,0 0 0 0 0,-1 0 0 0 0,1 0 0 0 0,-1 0 0 0 0,0-1 0 0 0,0 1-1 0 0,0-1 1 0 0,0 1 0 0 0,-1-1 0 0 0,1 0 0 0 0,-1 0 0 0 0,0-1 0 0 0,1 1 0 0 0,-2-1 0 0 0,1 0-1 0 0,0 0 1 0 0,0 0 0 0 0,-1 0 0 0 0,1-1 0 0 0,0 0 0 0 0,-1 0 0 0 0,0 0 0 0 0,1 0 0 0 0,-1-1-1 0 0,1 0 1 0 0,-1 0 0 0 0,0 0 0 0 0,1 0-42 0 0,-23 5 62 0 0,-92 10-110 0 0,111-14-2844 0 0,28-7-992 0 0,-12 0-709 0 0,-1 2-4805 0 0</inkml:trace>
  <inkml:trace contextRef="#ctx0" brushRef="#br0" timeOffset="1115.057">1729 848 13811 0 0,'0'0'1112'0'0,"0"0"-584"0"0,0 0-120 0 0,0 0 56 0 0,0 0 17 0 0,0 0-73 0 0,0 0-184 0 0,0 0-120 0 0,0 0-80 0 0,0 0-48 0 0,0 0-56 0 0,0 0-120 0 0,0 0-200 0 0,33 70-441 0 0,-26-85-1047 0 0,-1 4-2121 0 0,-4 3-6113 0 0</inkml:trace>
  <inkml:trace contextRef="#ctx0" brushRef="#br0" timeOffset="1378.561">1675 299 17884 0 0,'0'0'1320'0'0,"0"0"-440"0"0,0 0-296 0 0,0 0-79 0 0,0 0-145 0 0,0 0-144 0 0,0 0-160 0 0,0 0-144 0 0,0 0-88 0 0,0 0-72 0 0,0 0-113 0 0,0 0-223 0 0,0 0-408 0 0,0 0-1272 0 0,48 4-3490 0 0,-42-4-5584 0 0</inkml:trace>
  <inkml:trace contextRef="#ctx0" brushRef="#br0" timeOffset="1715.178">2292 1 11138 0 0,'0'0'1601'0'0,"0"0"-320"0"0,0 0-66 0 0,0 0 22 0 0,0 0-76 0 0,0 0-199 0 0,0 0-273 0 0,0 0-214 0 0,0 0-54 0 0,0 0 34 0 0,0 0 37 0 0,0 0 12 0 0,0 0-29 0 0,4 8-58 0 0,31 98 1060 0 0,-28-67-1214 0 0,-1 1 0 0 0,-2 0 0 0 0,-2 0 0 0 0,-2 0 0 0 0,-3 30-263 0 0,-3-32 35 0 0,-2 0 0 0 0,-2 0 0 0 0,-1-1 0 0 0,-1 0 0 0 0,-3 0 0 0 0,0-2 1 0 0,-3 0-1 0 0,-1-1 0 0 0,-7 8-35 0 0,12 18-716 0 0,32-67-2021 0 0,-14-17-2164 0 0,-4 9-1250 0 0,0 6-145 0 0,0 8 1466 0 0</inkml:trace>
  <inkml:trace contextRef="#ctx0" brushRef="#br0" timeOffset="1980.994">1948 513 11723 0 0,'0'0'1565'0'0,"0"0"-501"0"0,0 0-129 0 0,0 0 159 0 0,0 0 118 0 0,0 0-88 0 0,0 0-199 0 0,0 0-169 0 0,0 0-122 0 0,35 0-45 0 0,111 0-45 0 0,138-4 1447 0 0,-124 4-2709 0 0,-138 3 532 0 0,-9 0-2519 0 0,-1-2-8881 0 0,-10-1 2625 0 0</inkml:trace>
  <inkml:trace contextRef="#ctx0" brushRef="#br0" timeOffset="2235.636">2837 627 14451 0 0,'0'0'1496'0'0,"0"0"-751"0"0,0 0-193 0 0,0 0 16 0 0,0 0-8 0 0,0 0-72 0 0,0 0-144 0 0,0 0-168 0 0,0 0-128 0 0,0 0-48 0 0,0 0-80 0 0,0 0-120 0 0,0 0-152 0 0,0 0-288 0 0,9 165-592 0 0,-7-165-2033 0 0,-2 0-8378 0 0</inkml:trace>
  <inkml:trace contextRef="#ctx0" brushRef="#br0" timeOffset="2483.127">2804 207 16636 0 0,'0'0'1360'0'0,"0"0"-352"0"0,0 0-264 0 0,0 0-96 0 0,0 0-88 0 0,0 0-231 0 0,0 0-289 0 0,0 0-256 0 0,0 0-169 0 0,0 0-183 0 0,0 0-240 0 0,0 0-624 0 0,0 0-2857 0 0,-6 15-7770 0 0</inkml:trace>
  <inkml:trace contextRef="#ctx0" brushRef="#br0" timeOffset="2720.024">3095 594 10138 0 0,'0'0'1639'0'0,"0"0"-617"0"0,0 0-282 0 0,0 0 0 0 0,0 0 14 0 0,0 0-70 0 0,0 0-152 0 0,0 0-136 0 0,0 0-144 0 0,-14 31-47 0 0,-39 100-34 0 0,51-129-164 0 0,1-1 1 0 0,0 1-1 0 0,0 0 0 0 0,0-1 0 0 0,0 1 1 0 0,0 0-1 0 0,1 0 0 0 0,-1 0 0 0 0,1 0 1 0 0,-1 0-1 0 0,1 0 0 0 0,0 0 0 0 0,-1 0 1 0 0,1 0-1 0 0,0 0 0 0 0,0 0 0 0 0,0 0 1 0 0,1 0-1 0 0,-1-1 0 0 0,0 1 0 0 0,1 0 1 0 0,-1 0-1 0 0,1 0 0 0 0,0 0 1 0 0,0 0-1 0 0,0 0 0 0 0,0-1 0 0 0,0 1 1 0 0,1 1-8 0 0,2 2 65 0 0,2 1 64 0 0,1-1 0 0 0,-1 0-1 0 0,1-1 1 0 0,0 1 0 0 0,0-1 0 0 0,1-1 0 0 0,-1 1-1 0 0,1-1 1 0 0,0-1 0 0 0,0 1 0 0 0,0-1 0 0 0,0-1 0 0 0,0 1-1 0 0,0-1 1 0 0,0-1 0 0 0,0 0 0 0 0,1 0 0 0 0,-1 0-1 0 0,0-1 1 0 0,0 0 0 0 0,0-1 0 0 0,0 0 0 0 0,0 0-1 0 0,0-1 1 0 0,0 0 0 0 0,-1 0 0 0 0,1-1 0 0 0,-1 1-1 0 0,0-2 1 0 0,0 1 0 0 0,6-6-129 0 0,-7 6 67 0 0,1 0 0 0 0,-1-1 0 0 0,0 0 0 0 0,0 0 0 0 0,-1 0 0 0 0,1 0 0 0 0,-1-1 0 0 0,-1 0 0 0 0,1 0 0 0 0,-1-1 0 0 0,0 1 0 0 0,0-1 0 0 0,-1 0 0 0 0,1 0 0 0 0,-2 0 0 0 0,1 0 0 0 0,-1 0 0 0 0,0-1 0 0 0,-1 1 0 0 0,1-1 0 0 0,-1 1 0 0 0,-1-1 0 0 0,0 0 0 0 0,0 1 0 0 0,0-1 0 0 0,-1 0 1 0 0,0 1-1 0 0,-1-1 0 0 0,0 1 0 0 0,0-1 0 0 0,0 1 0 0 0,-1 0 0 0 0,0 0 0 0 0,0 0 0 0 0,-1 0 0 0 0,0 1 0 0 0,0-1 0 0 0,-1 1 0 0 0,1 0 0 0 0,-1 0 0 0 0,-1 1 0 0 0,1-1 0 0 0,-1 1-67 0 0,1 2-138 0 0,0 0-1 0 0,0 1 1 0 0,-1-1 0 0 0,1 1 0 0 0,-1 0 0 0 0,1 0-1 0 0,-1 1 1 0 0,0-1 0 0 0,0 1 0 0 0,0 1-1 0 0,0-1 1 0 0,0 1 0 0 0,-5 0 138 0 0,-17 6-3303 0 0,1 7-3604 0 0,17-6-4230 0 0</inkml:trace>
  <inkml:trace contextRef="#ctx0" brushRef="#br0" timeOffset="3179.329">3531 711 4985 0 0,'0'0'2787'0'0,"0"0"-1806"0"0,0 0-335 0 0,0 0 443 0 0,0 0 356 0 0,0 0 105 0 0,0 0-160 0 0,0 0-256 0 0,0 0-136 0 0,0 0-56 0 0,0 0-76 0 0,0 0-161 0 0,0 0-175 0 0,12-6-124 0 0,88-55 674 0 0,-8 0-409 0 0,-91 61-681 0 0,0-1 1 0 0,-1 1 0 0 0,1 0 0 0 0,0-1-1 0 0,0 1 1 0 0,0 0 0 0 0,-1 0 0 0 0,1-1-1 0 0,0 1 1 0 0,0 0 0 0 0,0 0 0 0 0,0 0-1 0 0,-1 0 1 0 0,1 0 0 0 0,0 0 0 0 0,0 1-1 0 0,0-1 1 0 0,0 0 0 0 0,-1 0 0 0 0,1 0 0 0 0,0 1-1 0 0,0-1 1 0 0,0 0 0 0 0,-1 1 0 0 0,1-1-1 0 0,0 1 1 0 0,-1-1 0 0 0,1 1 0 0 0,0-1-1 0 0,-1 1 1 0 0,1 0 0 0 0,-1-1 0 0 0,1 1-1 0 0,0 0 1 0 0,-1-1 0 0 0,0 1 0 0 0,1 0-1 0 0,-1 0 1 0 0,1-1 0 0 0,-1 1 0 0 0,0 0-1 0 0,0 0 1 0 0,1 0 0 0 0,-1 0 0 0 0,0-1-1 0 0,0 1 1 0 0,0 0 0 0 0,0 0 0 0 0,0 0-1 0 0,0 0 1 0 0,0-1 0 0 0,0 1 0 0 0,-1 0-1 0 0,1 0 1 0 0,0 0 0 0 0,0 0 0 0 0,-1-1-1 0 0,1 1 1 0 0,0 0 0 0 0,-1 0 0 0 0,1-1-1 0 0,-1 1 10 0 0,1 5 2 0 0,1-1 0 0 0,-1 0 0 0 0,1 0 0 0 0,0 0 0 0 0,0 0 0 0 0,1 0 0 0 0,-1 0-1 0 0,1-1 1 0 0,0 1 0 0 0,1 0 0 0 0,-1-1 0 0 0,1 1 0 0 0,0-1 0 0 0,0 0 0 0 0,0 0 0 0 0,0 0 0 0 0,1 0-1 0 0,0-1 1 0 0,0 0 0 0 0,0 1 0 0 0,0-1 0 0 0,0 0 0 0 0,1-1 0 0 0,-1 1 0 0 0,5 1-2 0 0,4 1 107 0 0,0 0 1 0 0,0-1 0 0 0,0 0 0 0 0,1-1 0 0 0,-1 0-1 0 0,1-1 1 0 0,-1-1 0 0 0,1 0 0 0 0,1-1-108 0 0,-13 0 34 0 0,10 2 194 0 0,-1-1 1 0 0,1 0-1 0 0,-1-1 1 0 0,1-1-1 0 0,-1 0 0 0 0,1 0 1 0 0,-1-1-1 0 0,1 0 1 0 0,-1-1-1 0 0,0-1 1 0 0,0 0-1 0 0,-1 0 1 0 0,1-1-1 0 0,-1 0 0 0 0,0-1 1 0 0,0 0-1 0 0,-1 0 1 0 0,1-1-1 0 0,5-6-228 0 0,12-62-486 0 0,-27 57-3410 0 0,-3 0-3623 0 0,0 11-4874 0 0</inkml:trace>
  <inkml:trace contextRef="#ctx0" brushRef="#br0" timeOffset="11748.809">8026 634 4809 0 0,'0'0'1614'0'0,"0"0"-355"0"0,0 0-46 0 0,0 0 69 0 0,0 0 27 0 0,0 0-67 0 0,0 0-147 0 0,0 0-152 0 0,0 0-86 0 0,0 0-24 0 0,0 0 11 0 0,0 0 4 0 0,0 0-23 0 0,-13 1 857 0 0,1 6-1617 0 0,0 2-1 0 0,1-1 1 0 0,0 1-1 0 0,1 1 0 0 0,0 0 1 0 0,0 1-1 0 0,1 0 1 0 0,0 0-1 0 0,1 1 1 0 0,0 0-1 0 0,1 0 1 0 0,1 1-1 0 0,0 0 1 0 0,0 0-1 0 0,1 0 1 0 0,1 1-1 0 0,1 0 1 0 0,0-1-1 0 0,0 2 1 0 0,0 12-65 0 0,3-24-10 0 0,0 1 1 0 0,-1-1 0 0 0,2 0-1 0 0,-1 1 1 0 0,0-1 0 0 0,1 0-1 0 0,-1 1 1 0 0,1-1 0 0 0,0 0-1 0 0,0 0 1 0 0,1 0 0 0 0,-1 1-1 0 0,0-1 1 0 0,1-1 0 0 0,0 1-1 0 0,0 0 1 0 0,0 0 0 0 0,0-1-1 0 0,0 1 1 0 0,0-1 0 0 0,1 1-1 0 0,-1-1 1 0 0,1 0 0 0 0,0 0-1 0 0,0 0 1 0 0,-1 0 0 0 0,1-1-1 0 0,0 1 1 0 0,1-1 0 0 0,-1 0-1 0 0,2 1 10 0 0,8 0 138 0 0,1-1-1 0 0,-1 0 0 0 0,1 0 0 0 0,-1-2 1 0 0,1 0-1 0 0,-1 0 0 0 0,1-1 1 0 0,-1-1-1 0 0,0 0 0 0 0,0-1 1 0 0,0 0-1 0 0,-1-1 0 0 0,1-1 0 0 0,-1 1 1 0 0,0-2-1 0 0,0 0 0 0 0,-1-1 1 0 0,0 0-1 0 0,-1 0 0 0 0,0-1 1 0 0,8-8-138 0 0,-14 14 62 0 0,0 0 1 0 0,0-1 0 0 0,0 0 0 0 0,0 0 0 0 0,0 0 0 0 0,-1 0 0 0 0,0 0 0 0 0,0-1 0 0 0,0 1-1 0 0,0-1 1 0 0,-1 0 0 0 0,1 0 0 0 0,-1 0 0 0 0,-1 0 0 0 0,1 0 0 0 0,-1 0 0 0 0,0 0 0 0 0,0-1-1 0 0,0 1 1 0 0,-1 0 0 0 0,1-1 0 0 0,-1 1 0 0 0,-1-1 0 0 0,1 1 0 0 0,-1 0 0 0 0,-1-4-63 0 0,-3 4-116 0 0,-1 0 1 0 0,0 0-1 0 0,0 0 1 0 0,0 1-1 0 0,0 0 1 0 0,-1 0 0 0 0,0 0-1 0 0,0 1 1 0 0,0 0-1 0 0,0 0 1 0 0,0 1 0 0 0,-1 0-1 0 0,1 0 1 0 0,-1 1-1 0 0,1 0 1 0 0,-1 0-1 0 0,0 1 1 0 0,1 0 0 0 0,-1 0-1 0 0,0 1 1 0 0,1 0-1 0 0,-4 1 116 0 0,-56 14-2650 0 0,25 1-6133 0 0,35-14 6359 0 0,-4 1-7353 0 0</inkml:trace>
  <inkml:trace contextRef="#ctx0" brushRef="#br0" timeOffset="12307.522">8354 914 0 0 0,'0'0'363'0'0,"0"0"848"0"0,0 0 540 0 0,0 0 350 0 0,0 0 75 0 0,0 0-175 0 0,0 0-304 0 0,0 0-308 0 0,0 0-200 0 0,0 0-102 0 0,0 0-89 0 0,0 0-93 0 0,0 0-103 0 0,1 5-116 0 0,3 14-99 0 0,-3-14-77 0 0,12-16 5139 0 0,1-23-5279 0 0,-12 28 144 0 0,13-33-99 0 0,1 0 1 0 0,2 2-1 0 0,2 0 1 0 0,23-34-416 0 0,-34 59 27 0 0,1-1 1 0 0,0 1-1 0 0,0 1 0 0 0,1-1 1 0 0,0 2-1 0 0,1 0 1 0 0,1 0-1 0 0,-1 1 0 0 0,1 1 1 0 0,1 0-1 0 0,0 0 1 0 0,0 2-1 0 0,0 0 0 0 0,14-4-27 0 0,-26 9-3 0 0,0 0-1 0 0,-1 0 1 0 0,1 0-1 0 0,0 1 0 0 0,0-1 1 0 0,0 1-1 0 0,-1 0 1 0 0,1-1-1 0 0,0 1 0 0 0,0 0 1 0 0,0 0-1 0 0,0 0 1 0 0,0 0-1 0 0,0 1 0 0 0,0-1 1 0 0,-1 0-1 0 0,1 1 1 0 0,0-1-1 0 0,0 1 0 0 0,0 0 1 0 0,-1-1-1 0 0,1 1 1 0 0,0 0-1 0 0,-1 0 0 0 0,1 0 1 0 0,-1 0-1 0 0,1 1 1 0 0,-1-1-1 0 0,1 0 0 0 0,-1 1 1 0 0,0-1-1 0 0,0 0 1 0 0,1 2 3 0 0,14 64-1249 0 0,-12-59-1261 0 0,-3-5-3311 0 0,0 0-5791 0 0</inkml:trace>
  <inkml:trace contextRef="#ctx0" brushRef="#br0" timeOffset="4063.223">5011 432 8234 0 0,'0'0'2170'0'0,"0"0"-442"0"0,0 0-368 0 0,0 0-184 0 0,0 0-178 0 0,0 0-195 0 0,0 0-176 0 0,0 0-109 0 0,0 0-7 0 0,0 0 5 0 0,0 0-20 0 0,0 0-50 0 0,2 31-41 0 0,7 102-41 0 0,12-43 286 0 0,93 167 965 0 0,-115-257-1595 0 0,1 1 0 0 0,0-1 0 0 0,0 1 0 0 0,0-1 0 0 0,0 1 0 0 0,0-1 0 0 0,0 1 1 0 0,0-1-1 0 0,0 1 0 0 0,0-1 0 0 0,0 1 0 0 0,1-1 0 0 0,-1 1 0 0 0,0-1 0 0 0,0 1 0 0 0,0-1 0 0 0,1 1 0 0 0,-1-1 0 0 0,0 1 1 0 0,0-1-1 0 0,1 0 0 0 0,-1 1 0 0 0,0-1 0 0 0,1 1 0 0 0,-1-1 0 0 0,1 0 0 0 0,-1 1 0 0 0,0-1 0 0 0,1 0 0 0 0,-1 0 1 0 0,1 1-1 0 0,-1-1 0 0 0,1 0 0 0 0,-1 0 0 0 0,1 0 0 0 0,-1 1 0 0 0,1-1 0 0 0,-1 0 0 0 0,1 0 0 0 0,-1 0 0 0 0,1 0 0 0 0,-1 0 1 0 0,1 0-1 0 0,-1 0 0 0 0,1 0 0 0 0,-1 0 0 0 0,1 0 0 0 0,-1-1 0 0 0,1 1 0 0 0,-1 0 0 0 0,1 0 0 0 0,-1 0 0 0 0,1-1 1 0 0,-1 1-1 0 0,1 0 0 0 0,-1 0 0 0 0,1-1 0 0 0,-1 1 0 0 0,0-1 0 0 0,1 1 0 0 0,-1 0 0 0 0,0-1 0 0 0,1 1 0 0 0,-1-1 1 0 0,0 1-22 0 0,18-40 1707 0 0,-14 27-1841 0 0,148-350 852 0 0,-105 281-996 0 0,-32 64-446 0 0,0 14-3295 0 0,-11 10-5403 0 0,-4-1-1972 0 0</inkml:trace>
  <inkml:trace contextRef="#ctx0" brushRef="#br0" timeOffset="4434.366">5508 623 6529 0 0,'0'0'1022'0'0,"0"0"-119"0"0,0 0 356 0 0,0 0 392 0 0,0 0 169 0 0,0 0-33 0 0,0 0-229 0 0,0 0-221 0 0,0 0-196 0 0,0 0-166 0 0,34-6-127 0 0,102-21-192 0 0,-77 2 62 0 0,-50 17-535 0 0,-3 4-102 0 0,1-1 0 0 0,-1 0 0 0 0,0 0-1 0 0,-1 0 1 0 0,1 0 0 0 0,-1-1 0 0 0,0 0 0 0 0,-1 0-1 0 0,1 0 1 0 0,-1-1 0 0 0,-1 1 0 0 0,1-1-1 0 0,-1 0 1 0 0,0 0 0 0 0,0-1 0 0 0,-1 1-1 0 0,0 0 1 0 0,0-1-81 0 0,-2 6 5 0 0,-1 1 0 0 0,1 0 1 0 0,0 0-1 0 0,0 0 0 0 0,-1-1 0 0 0,1 1 0 0 0,-1 0 1 0 0,1 0-1 0 0,-1 0 0 0 0,1 0 0 0 0,-1 0 0 0 0,0 0 0 0 0,1 0 1 0 0,-1 0-1 0 0,0 0 0 0 0,0 0 0 0 0,0 1 0 0 0,1-1 0 0 0,-1 0 1 0 0,0 0-1 0 0,0 1 0 0 0,0-1 0 0 0,0 0 0 0 0,-1 1 1 0 0,1-1-1 0 0,0 1 0 0 0,0 0 0 0 0,0-1 0 0 0,0 1 0 0 0,0 0 1 0 0,-1 0-1 0 0,1 0 0 0 0,0-1 0 0 0,0 1 0 0 0,0 0 0 0 0,-1 1 1 0 0,1-1-1 0 0,0 0 0 0 0,0 0 0 0 0,0 0 0 0 0,0 1 1 0 0,-1-1-1 0 0,1 1-5 0 0,-53 15-259 0 0,27-1 180 0 0,1 0-1 0 0,1 2 1 0 0,1 1-1 0 0,0 1 1 0 0,2 1-1 0 0,0 1 1 0 0,1 0-1 0 0,1 2 1 0 0,1 1-1 0 0,-1 3 80 0 0,14-19-7 0 0,1 0 0 0 0,-1 0 0 0 0,2 1 0 0 0,-1 0 0 0 0,1-1 0 0 0,1 1 0 0 0,-1 1 0 0 0,2-1 0 0 0,-1 0 0 0 0,1 1 0 0 0,1-1 0 0 0,-1 1 0 0 0,2 0 0 0 0,-1-1 1 0 0,1 1-1 0 0,1 0 0 0 0,0 4 7 0 0,5-7 20 0 0,-1-1 0 0 0,1 0 1 0 0,0 0-1 0 0,0 0 1 0 0,1-1-1 0 0,-1 0 0 0 0,1 0 1 0 0,0-1-1 0 0,1 1 1 0 0,-1-2-1 0 0,1 1 0 0 0,-1-1 1 0 0,1 0-1 0 0,0-1 1 0 0,1 0-1 0 0,-1 0 0 0 0,0 0 1 0 0,0-1-1 0 0,1-1 1 0 0,2 1-21 0 0,23 3 10 0 0,1-2 1 0 0,-1-1 0 0 0,1-1 0 0 0,0-2-1 0 0,-1-1 1 0 0,0-2 0 0 0,0-2-1 0 0,0-1 1 0 0,20-8-11 0 0,93-46-2982 0 0,-115 45-130 0 0,-13 6-2054 0 0,-4 3-5882 0 0</inkml:trace>
  <inkml:trace contextRef="#ctx0" brushRef="#br0" timeOffset="4716.111">6550 490 10578 0 0,'0'0'2115'0'0,"0"0"-602"0"0,0 0-293 0 0,0 0-58 0 0,0 0-100 0 0,0 0-176 0 0,0 0-162 0 0,0 0-105 0 0,0 0-76 0 0,0 0-59 0 0,0 0-101 0 0,0 0-111 0 0,0 0-79 0 0,-27 26-62 0 0,-85 81-42 0 0,55-41 51 0 0,52-59-131 0 0,1-1 0 0 0,0 1-1 0 0,1-1 1 0 0,-1 1 0 0 0,1 0 0 0 0,0 0 0 0 0,1 1-1 0 0,0-1 1 0 0,0 1 0 0 0,1-1 0 0 0,0 1 0 0 0,0-1-1 0 0,1 1 1 0 0,-1 0 0 0 0,2-1 0 0 0,-1 1-1 0 0,2 6-8 0 0,2-9-3 0 0,-1 0 1 0 0,1 0-1 0 0,0-1 0 0 0,1 1 0 0 0,-1-1 0 0 0,1 0 0 0 0,-1 0 0 0 0,1 0 0 0 0,1-1 0 0 0,-1 0 0 0 0,0 0 0 0 0,1 0 0 0 0,0 0 0 0 0,-1-1 0 0 0,1 0 1 0 0,0 0-1 0 0,0-1 0 0 0,0 0 0 0 0,0 0 0 0 0,4 0 3 0 0,-10-1 0 0 0,15 3-165 0 0,0 0 0 0 0,1-1 0 0 0,-1-1 0 0 0,1-1 0 0 0,-1 0 1 0 0,1-1-1 0 0,-1 0 0 0 0,0-1 0 0 0,1-1 0 0 0,-1-1 0 0 0,0 0 0 0 0,0-1 165 0 0,47-22-4593 0 0,-5-8-4989 0 0,-42 24 3531 0 0</inkml:trace>
  <inkml:trace contextRef="#ctx0" brushRef="#br0" timeOffset="10865.432">7338 89 0 0 0,'0'0'367'0'0,"0"0"801"0"0,0 0 214 0 0,0 0-81 0 0,0 0-202 0 0,0 0-201 0 0,0 0-122 0 0,0 0-67 0 0,0 0-33 0 0,0 0 11 0 0,13 23 3765 0 0,0 55 1261 0 0,-26 65-4154 0 0,-7 87-852 0 0,-12-11-27 0 0,23-157-349 0 0,-15-15 224 0 0,20-54-2912 0 0,-2-13-3040 0 0,5 12-147 0 0,1 3-4218 0 0</inkml:trace>
  <inkml:trace contextRef="#ctx0" brushRef="#br0" timeOffset="11252.576">6962 586 3049 0 0,'0'0'1440'0'0,"0"0"11"0"0,0 0 208 0 0,0 0 224 0 0,0 0-4 0 0,0 0-279 0 0,0 0-453 0 0,0 0-429 0 0,0 0-210 0 0,0 0-17 0 0,0 0 42 0 0,0 0 86 0 0,0 0 37 0 0,10 1-9 0 0,112 14 2294 0 0,145-9 38 0 0,-138-13-2774 0 0,-30-8-926 0 0,-70 11-800 0 0,-17 2-2201 0 0,1 1-6241 0 0,-11 1 1485 0 0</inkml:trace>
  <inkml:trace contextRef="#ctx0" brushRef="#br0" timeOffset="17773.61">0 1400 3809 0 0,'0'0'459'0'0,"0"0"-535"0"0,0 0-226 0 0,0 0 143 0 0,0 0 238 0 0,0 0 183 0 0,0 0 60 0 0,0 0 20 0 0,0 0 34 0 0,0 0 61 0 0,0 0 145 0 0,35-11 150 0 0,112-31 123 0 0,16 14 2469 0 0,261 19 363 0 0,-267 11-2986 0 0,206-9 190 0 0,-14-5-86 0 0,99-28 22 0 0,-163 29-744 0 0,-40 29 36 0 0,228-14-5 0 0,-47 25-196 0 0,242-18 58 0 0,388-7 72 0 0,-522-12-30 0 0,55-6 48 0 0,95 21-69 0 0,28 8 564 0 0,-310-17 258 0 0,0 0 1604 0 0,-343-2-1971 0 0,-59 4-428 0 0,-7 0-5903 0 0,1 0-4338 0 0,3 0 3742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3 276 0 0 0,'0'0'584'0'0,"0"0"1015"0"0,0 0 332 0 0,0 0-37 0 0,0 0-175 0 0,0 0-199 0 0,0 0-175 0 0,0 0-197 0 0,0 0-181 0 0,0 0-138 0 0,-3 0 6014 0 0,225-27-2432 0 0,1-1-3833 0 0,-172 28-559 0 0,-50 0-26 0 0,-1 0 22 0 0,0 0-3 0 0,0 0 1 0 0,0 0-2 0 0,0 0-2 0 0,0 0-21 0 0,-21 0-5572 0 0,13 0 1944 0 0,2 0-2742 0 0,2 0-3440 0 0</inkml:trace>
  <inkml:trace contextRef="#ctx0" brushRef="#br0" timeOffset="412.244">176 0 4945 0 0,'0'0'1924'0'0,"0"0"-221"0"0,0 0-91 0 0,0 0 41 0 0,0 0 0 0 0,0 0-166 0 0,0 0-355 0 0,0 0-320 0 0,0 0-83 0 0,0 0-38 0 0,0 0 3 0 0,0 0 2 0 0,0 10-107 0 0,5 80 1592 0 0,-13 82 1470 0 0,1-101-3219 0 0,-1-1-1757 0 0,6-64-661 0 0,2-5-7601 0 0,0-1-1674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4 291 520 0 0,'0'0'1839'0'0,"0"0"-125"0"0,0 0 12 0 0,0 0 85 0 0,0 0 98 0 0,0 0-50 0 0,0 0-181 0 0,0 0-246 0 0,0 0-253 0 0,0 0-218 0 0,0 0-113 0 0,0 0-57 0 0,0 0-51 0 0,-3-3 3389 0 0,64 10-1954 0 0,119-17-598 0 0,-53-2-1203 0 0,-137 11-2067 0 0,-3-1-3034 0 0,5 1-3302 0 0,6 1-3560 0 0</inkml:trace>
  <inkml:trace contextRef="#ctx0" brushRef="#br0" timeOffset="365.734">196 1 13915 0 0,'0'0'1651'0'0,"0"0"-620"0"0,0 0-219 0 0,0 0 96 0 0,0 0 167 0 0,0 0 72 0 0,0 0-63 0 0,0 0-182 0 0,0 0-149 0 0,0 0-101 0 0,0 0-95 0 0,0 0-55 0 0,5 16-38 0 0,28 85 387 0 0,-25-74-665 0 0,-2 1-1 0 0,0-1 1 0 0,-2 1-1 0 0,-1 0 1 0 0,-1 0-1 0 0,-2 0 1 0 0,0 0-1 0 0,-2 0 1 0 0,-4 21-186 0 0,-3-6 650 0 0,4-20-136 0 0,2-8-3307 0 0,2-2-2666 0 0,0-1-3732 0 0,1-12-2352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3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98 261 2513 0 0,'0'0'2147'0'0,"0"0"-298"0"0,0 0-152 0 0,0 0-25 0 0,0 0 47 0 0,0 0-10 0 0,0 0-142 0 0,0 0-113 0 0,0 0-209 0 0,0 0-293 0 0,0 0-209 0 0,-3-1-148 0 0,-6 1 1142 0 0,18 16 1092 0 0,3 2-2618 0 0,-7-1 18 0 0,0-1 1 0 0,-1 0 0 0 0,0 1 0 0 0,-1 0 0 0 0,-1 0 0 0 0,-1 0 0 0 0,-1 0 0 0 0,0 0 0 0 0,-2 13-230 0 0,1 15 171 0 0,-16 153 355 0 0,-26 33-186 0 0,25-150-355 0 0,18-80-29 0 0,0-1 21 0 0,0 0-14 0 0,0 0 10 0 0,0 0 3 0 0,0 0-25 0 0,0 0-8 0 0,0 0-5 0 0,0 0-8 0 0,0 0-49 0 0,0 0-7 0 0,0-16-1989 0 0,0 9 1248 0 0,1-15-2668 0 0,0 9-3152 0 0,1 5-4672 0 0</inkml:trace>
  <inkml:trace contextRef="#ctx0" brushRef="#br0" timeOffset="647.935">1 331 6897 0 0,'0'0'2093'0'0,"0"0"-410"0"0,0 0-116 0 0,0 0 96 0 0,0 0 84 0 0,0 0-113 0 0,0 0-342 0 0,0 0-388 0 0,0 0-302 0 0,0 0-180 0 0,0 0-104 0 0,0 0-13 0 0,0 0 19 0 0,4-4 36 0 0,80-48 1077 0 0,-51 40-1090 0 0,-21 6-263 0 0,1 0 0 0 0,0 1-1 0 0,0 0 1 0 0,1 1 0 0 0,-1 0 0 0 0,1 1-1 0 0,0 1 1 0 0,0 0 0 0 0,0 1 0 0 0,0 1-1 0 0,0 0 1 0 0,0 1 0 0 0,8 1-84 0 0,-18 1 18 0 0,-1-1 1 0 0,0 1-1 0 0,0 0 1 0 0,0 0-1 0 0,0 1 1 0 0,0-1-1 0 0,0 0 1 0 0,-1 1-1 0 0,0 0 1 0 0,0-1-1 0 0,0 1 1 0 0,0 0-1 0 0,0 0 1 0 0,-1 0-1 0 0,0 0 1 0 0,0 1-1 0 0,0-1 1 0 0,0 0-1 0 0,-1 0 1 0 0,1 1-1 0 0,-1-1 1 0 0,0 0-1 0 0,-1 1 1 0 0,1-1-1 0 0,-1 0 1 0 0,0 1-1 0 0,0-1 1 0 0,0 0-1 0 0,0 0 1 0 0,-1 0-1 0 0,1 0 0 0 0,-1 0 1 0 0,0 0-1 0 0,-1-1 1 0 0,1 1-1 0 0,-2 2-18 0 0,-16 23 63 0 0,-1 0-1 0 0,-1-1 1 0 0,-2-2-1 0 0,0 0 1 0 0,-6 2-63 0 0,-24 26 1 0 0,14-2-55 0 0,85-33-28 0 0,-33-17 102 0 0,157 46 14 0 0,-164-45-26 0 0,1 0 0 0 0,0 0-1 0 0,-1 0 1 0 0,0 0 0 0 0,1 1 0 0 0,-1 0 0 0 0,-1 0 0 0 0,1 0 0 0 0,-1 1 0 0 0,1 0-1 0 0,-1-1 1 0 0,-1 2 0 0 0,1-1 0 0 0,-1 0 0 0 0,0 1 0 0 0,0-1 0 0 0,0 1 0 0 0,-1 0-1 0 0,0 0 1 0 0,0 0 0 0 0,0 0 0 0 0,-1 0 0 0 0,0 0 0 0 0,0 1 0 0 0,-1-1-1 0 0,0 1-7 0 0,0 0 43 0 0,-1 0 0 0 0,0 0 0 0 0,-1 0-1 0 0,0 0 1 0 0,0-1 0 0 0,0 1-1 0 0,-1-1 1 0 0,0 1 0 0 0,0-1 0 0 0,0 0-1 0 0,-1 0 1 0 0,0 0 0 0 0,0 0-1 0 0,-1-1 1 0 0,1 0 0 0 0,-1 0 0 0 0,-1 0-1 0 0,1 0 1 0 0,-1-1 0 0 0,1 0-1 0 0,-1 0 1 0 0,0 0 0 0 0,-1-1 0 0 0,1 0-1 0 0,-5 2-42 0 0,-8 3 36 0 0,0-1 0 0 0,0-1 1 0 0,0-1-1 0 0,-1 0 0 0 0,1-1 0 0 0,-1-1 0 0 0,0-2 0 0 0,-14 1-36 0 0,28-1-41 0 0,0-1 1 0 0,-1 1 0 0 0,1-1-1 0 0,-1-1 1 0 0,1 1 0 0 0,-1-1-1 0 0,1 0 1 0 0,0-1 0 0 0,-1 1-1 0 0,1-1 1 0 0,0-1-1 0 0,0 1 1 0 0,0-1 0 0 0,1 0-1 0 0,-1 0 1 0 0,1 0 0 0 0,-1-1-1 0 0,1 0 1 0 0,-2-3 40 0 0,3-17-2438 0 0,11 9-5126 0 0,-3 11-4008 0 0</inkml:trace>
  <inkml:trace contextRef="#ctx0" brushRef="#br0" timeOffset="5140.26">481 773 0 0 0,'0'0'716'0'0,"0"0"42"0"0,0 0 0 0 0,0 0 75 0 0,0 0 86 0 0,0 0 51 0 0,0-1-976 0 0,0-1 13929 0 0,0 2-10345 0 0,-9 44-2593 0 0,2-19-866 0 0,-3 64 4 0 0,11-87-110 0 0,1 0 0 0 0,-1 0 0 0 0,0 1 0 0 0,1-1 0 0 0,-1 0 0 0 0,1-1 0 0 0,0 1 0 0 0,0 0 0 0 0,0 0 0 0 0,0-1 0 0 0,0 1 0 0 0,0-1 0 0 0,0 0 0 0 0,1 1 0 0 0,-1-1 0 0 0,0 0 0 0 0,1 0 0 0 0,-1-1 1 0 0,1 1-1 0 0,-1 0 0 0 0,1-1 0 0 0,-1 1 0 0 0,1-1 0 0 0,-1 0 0 0 0,1 0 0 0 0,-1 0 0 0 0,1 0 0 0 0,-1-1 0 0 0,1 1 0 0 0,-1-1 0 0 0,1 1 0 0 0,-1-1 0 0 0,1 0 0 0 0,-1 0 0 0 0,0 0 0 0 0,1 0 0 0 0,-1 0 0 0 0,0-1 0 0 0,0 1 0 0 0,0-1 0 0 0,0 1 0 0 0,0-1 0 0 0,0 0 1 0 0,0 0-1 0 0,0 0-13 0 0,63-60 472 0 0,-15-31-100 0 0,-37 39-242 0 0,-13 53-83 0 0,2 5 779 0 0,11 150-577 0 0,-12 152-150 0 0,-3-297-102 0 0,0 0 0 0 0,0-1 0 0 0,-1 1 0 0 0,0-1 0 0 0,-1 0 0 0 0,0 0 0 0 0,0 0 0 0 0,-1 0 0 0 0,1-1 0 0 0,-2 0 0 0 0,1 0 1 0 0,-1 0-1 0 0,0-1 0 0 0,-1 1 0 0 0,1-2 0 0 0,-1 1 0 0 0,0-1 0 0 0,-1 0 0 0 0,1 0 0 0 0,-1-1 0 0 0,0 0 0 0 0,0 0 0 0 0,0-1 0 0 0,-1 0 1 0 0,1-1-1 0 0,-3 1 3 0 0,-54-2-102 0 0,63-2 98 0 0,1-1 0 0 0,-1 1 0 0 0,1 0 0 0 0,-1 0 0 0 0,1 0 0 0 0,0-1 0 0 0,-1 1 0 0 0,1-1 0 0 0,0 1 0 0 0,0-1-1 0 0,0 1 1 0 0,0-1 0 0 0,1 0 0 0 0,-1 0 0 0 0,0 1 0 0 0,1-1 0 0 0,-1 0 0 0 0,1 0 0 0 0,-1 0 0 0 0,1 1 0 0 0,0-1 0 0 0,0 0 0 0 0,0 0-1 0 0,0 0 1 0 0,0 0 0 0 0,0 0 0 0 0,1 1 0 0 0,-1-2 4 0 0,0 2-4 0 0,1-7-2 0 0,0-1 1 0 0,0 1-1 0 0,1 0 1 0 0,0-1-1 0 0,0 1 1 0 0,1 0-1 0 0,0 0 1 0 0,0 1-1 0 0,1-1 1 0 0,0 0-1 0 0,0 1 1 0 0,1 0-1 0 0,0 0 1 0 0,0 1-1 0 0,0-1 1 0 0,1 1-1 0 0,1-1 6 0 0,9-10 3 0 0,1 1-1 0 0,1 0 1 0 0,0 1-1 0 0,0 1 1 0 0,2 1-1 0 0,0 0 1 0 0,11-4-3 0 0,18-8-36 0 0,-46 22-1497 0 0,-3 0-2990 0 0,0 0-4363 0 0,0 0-2222 0 0</inkml:trace>
  <inkml:trace contextRef="#ctx0" brushRef="#br0" timeOffset="6236.133">936 596 0 0 0,'0'0'1698'0'0,"0"0"179"0"0,0 0 235 0 0,0 0 80 0 0,0 0-106 0 0,0 0-267 0 0,0 0-371 0 0,0 0-341 0 0,0 0-249 0 0,0 0-174 0 0,0 0-77 0 0,0 0-31 0 0,2 4 1283 0 0,35-5 1900 0 0,13-16-2309 0 0,87-91-245 0 0,-137 108-1204 0 0,1-1 0 0 0,-1 1 0 0 0,1-1 0 0 0,0 1 0 0 0,-1 0 0 0 0,1-1-1 0 0,-1 1 1 0 0,1 0 0 0 0,0 0 0 0 0,-1-1 0 0 0,1 1 0 0 0,-1 0 0 0 0,1 0-1 0 0,0 0 1 0 0,-1 0 0 0 0,1 0 0 0 0,0-1 0 0 0,0 1 0 0 0,-1 1-1 0 0,1-1 1 0 0,0 0 0 0 0,-1 0 0 0 0,1 0 0 0 0,0 0 0 0 0,-1 0 0 0 0,1 1-1 0 0,-1-1 1 0 0,1 0 0 0 0,0 0 0 0 0,-1 1 0 0 0,1-1 0 0 0,-1 0 0 0 0,1 1-1 0 0,-1-1 1 0 0,1 1 0 0 0,-1-1 0 0 0,1 1 0 0 0,-1-1 0 0 0,1 1 0 0 0,-1-1-1 0 0,0 1 1 0 0,1 0 0 0 0,-1-1 0 0 0,0 1 0 0 0,1-1 0 0 0,-1 1 0 0 0,0 0-1 0 0,0-1 1 0 0,0 1 0 0 0,0 0 0 0 0,1-1 0 0 0,-1 1 0 0 0,0 0 0 0 0,0-1-1 0 0,0 1 1 0 0,0 0 0 0 0,0-1 0 0 0,-1 1 0 0 0,1 0 0 0 0,0-1-1 0 0,0 1 0 0 0,27 167 501 0 0,-12 160-289 0 0,-15-310-214 0 0,-2 1 0 0 0,0-1 0 0 0,-2 0 0 0 0,0 0 0 0 0,0 0 0 0 0,-2 0 0 0 0,0-1 0 0 0,-1 0 0 0 0,-1 0 0 0 0,-1-1 0 0 0,0 0 0 0 0,-1-1 0 0 0,-2 3 2 0 0,5-11-11 0 0,0-1 0 0 0,0 0 0 0 0,-1-1 0 0 0,1 0 0 0 0,-1 0 0 0 0,0 0-1 0 0,0-1 1 0 0,-1 0 0 0 0,0-1 0 0 0,1 0 0 0 0,-1 0 0 0 0,-6 1 11 0 0,-85-1-52 0 0,99-4 48 0 0,-1 0 0 0 0,1 0 0 0 0,-1 1 0 0 0,1-1 0 0 0,-1 0 0 0 0,1 0 0 0 0,0 0 0 0 0,0-1 0 0 0,0 1 0 0 0,-1 0 0 0 0,1 0-1 0 0,0-1 1 0 0,1 1 0 0 0,-1 0 0 0 0,0-1 0 0 0,0 1 0 0 0,0-1 0 0 0,1 1 0 0 0,-1-1 0 0 0,1 0 0 0 0,-1 1 0 0 0,1-1 0 0 0,0 1 0 0 0,0-1 0 0 0,0 0 0 0 0,-1 1 0 0 0,1-1 0 0 0,1 0 0 0 0,-1 1 0 0 0,0-1 0 0 0,0 0 0 0 0,1 1 0 0 0,-1-1 0 0 0,1 1 0 0 0,-1-1 0 0 0,1 1 0 0 0,0-1 0 0 0,-1 1 0 0 0,1-1 0 0 0,0 1 0 0 0,0-1 0 0 0,0 1 0 0 0,0 0-1 0 0,1-1 5 0 0,172-135 1 0 0,-140 114 0 0 0,129-56-3 0 0,-87 72-1050 0 0,-61 7-903 0 0,-7-3-1124 0 0,-5-1-3985 0 0,-3 4-4155 0 0</inkml:trace>
  <inkml:trace contextRef="#ctx0" brushRef="#br0" timeOffset="6910.223">859 254 160 0 0,'0'0'2646'0'0,"0"0"-332"0"0,0 0-114 0 0,0 0-126 0 0,0 0-148 0 0,0 0-181 0 0,0 0-274 0 0,0 0-296 0 0,0 0-261 0 0,0 0-211 0 0,0 0-151 0 0,0 0-48 0 0,0 0-24 0 0,0 7 1706 0 0,9-7-1814 0 0,-1-1 1 0 0,1 0-1 0 0,-1-1 1 0 0,1 0-1 0 0,-1 0 0 0 0,0-1 1 0 0,1 0-1 0 0,-1 0 1 0 0,-1-1-1 0 0,1 0 1 0 0,0-1-1 0 0,3-2-372 0 0,120-119 933 0 0,-126 120-827 0 0,63-85 252 0 0,-68 91-355 0 0,0 0 0 0 0,0 0 0 0 0,0 1-1 0 0,-1-1 1 0 0,1 0 0 0 0,0 0-1 0 0,0 1 1 0 0,0-1 0 0 0,0 0-1 0 0,0 1 1 0 0,0-1 0 0 0,0 0 0 0 0,0 1-1 0 0,0-1 1 0 0,0 0 0 0 0,0 0-1 0 0,1 1 1 0 0,-1-1 0 0 0,0 0 0 0 0,0 1-1 0 0,0-1 1 0 0,0 0 0 0 0,0 0-1 0 0,0 1 1 0 0,1-1 0 0 0,-1 0-1 0 0,0 0 1 0 0,0 0 0 0 0,0 1 0 0 0,1-1-1 0 0,-1 0 1 0 0,0 0 0 0 0,0 0-1 0 0,1 1 1 0 0,-1-1 0 0 0,0 0 0 0 0,0 0-1 0 0,1 0 1 0 0,-1 0 0 0 0,0 0-1 0 0,1 0 1 0 0,-1 0 0 0 0,0 0-1 0 0,0 0 1 0 0,1 0 0 0 0,-1 0 0 0 0,0 0-1 0 0,1 0 1 0 0,-1 0 0 0 0,0 0-1 0 0,0 0 1 0 0,1 0 0 0 0,-1 0-1 0 0,0 0 1 0 0,1 0 0 0 0,-1 0 0 0 0,0 0-1 0 0,0 0-2 0 0,2 9 101 0 0,33 85 416 0 0,63 114 33 0 0,-90-197-481 0 0,-7-12-8540 0 0,-1-2-3502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3:44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98 431 14395 0 0,'0'0'1574'0'0,"0"0"-574"0"0,0 0-172 0 0,0 0 183 0 0,0 0 191 0 0,0 0 14 0 0,0 0-217 0 0,0 0-274 0 0,0 0-151 0 0,0 0-54 0 0,0 0 17 0 0,0 0-13 0 0,0 0-86 0 0,-1 26-58 0 0,-3 82-61 0 0,-26 222 833 0 0,5-176-1143 0 0,12-76-261 0 0,16-98-5408 0 0,3-15 1327 0 0,0 13-1844 0 0,-1 11-103 0 0,-2 0 1579 0 0</inkml:trace>
  <inkml:trace contextRef="#ctx0" brushRef="#br0" timeOffset="570.685">1 479 5281 0 0,'0'0'2722'0'0,"0"0"-810"0"0,0 0-346 0 0,0 0 102 0 0,0 0 128 0 0,0 0-65 0 0,0 0-286 0 0,0 0-429 0 0,0 0-315 0 0,0 0-189 0 0,0 0-90 0 0,0 0-17 0 0,0 0-19 0 0,10-9-12 0 0,36-26-22 0 0,14 19 334 0 0,-44 16-517 0 0,-7 0-91 0 0,7-3 55 0 0,0 1-1 0 0,0 1 1 0 0,0 1 0 0 0,0 0 0 0 0,1 1 0 0 0,-1 1 0 0 0,0 0 0 0 0,0 1 0 0 0,0 1 0 0 0,-1 0 0 0 0,1 1-1 0 0,-1 1 1 0 0,14 7-133 0 0,-27-12 18 0 0,0 1 0 0 0,-1-1 0 0 0,1 0 0 0 0,0 1 0 0 0,-1-1 0 0 0,1 1 0 0 0,-1 0 0 0 0,1-1 0 0 0,-1 1 0 0 0,0 0 0 0 0,0 0 0 0 0,0 0 0 0 0,0 0 0 0 0,0 0 0 0 0,0 0 0 0 0,-1 0 0 0 0,1 0 0 0 0,-1 0 0 0 0,1 1 0 0 0,-1-1 0 0 0,0 0 0 0 0,0 0 0 0 0,0 0 0 0 0,0 1 0 0 0,0-1 0 0 0,0 0 0 0 0,-1 0 0 0 0,1 0 0 0 0,-1 0 0 0 0,1 1 0 0 0,-1-1 0 0 0,0 0 0 0 0,0 0 0 0 0,0 0 0 0 0,0 0 0 0 0,0-1 0 0 0,0 1 0 0 0,-1 0-18 0 0,-57 67 390 0 0,56-66-397 0 0,-135 119 139 0 0,136-120-137 0 0,-1 0 0 0 0,1 0 0 0 0,0 0 0 0 0,0 1 0 0 0,0-1 0 0 0,1 1 0 0 0,-1-1-1 0 0,1 1 1 0 0,-1 0 0 0 0,1-1 0 0 0,0 1 0 0 0,0 0 0 0 0,0 0 0 0 0,0 0 0 0 0,1 0 0 0 0,-1 0-1 0 0,1 0 1 0 0,0 0 0 0 0,0 0 0 0 0,0 0 0 0 0,0 0 0 0 0,0 0 0 0 0,1 0 0 0 0,-1 0 0 0 0,1 0 0 0 0,0 0-1 0 0,0 0 1 0 0,0 0 0 0 0,0-1 0 0 0,0 1 0 0 0,1 0 0 0 0,-1-1 0 0 0,1 1 0 0 0,0-1 0 0 0,1 3 5 0 0,25 21 16 0 0,-20-19-10 0 0,1 0 1 0 0,-1 0-1 0 0,0 1 1 0 0,0 0-1 0 0,-1 1 1 0 0,-1 0-1 0 0,1 0 1 0 0,-1 0-1 0 0,-1 1 1 0 0,0 0-1 0 0,0 0 1 0 0,-1 0-1 0 0,0 0 1 0 0,0 1-1 0 0,-2 0 1 0 0,1 1-7 0 0,-2-8 27 0 0,-1-1 0 0 0,1 1 0 0 0,-1 0 0 0 0,0-1 0 0 0,0 1 0 0 0,0 0 0 0 0,-1 0 0 0 0,1-1 0 0 0,-1 1 0 0 0,0 0 0 0 0,0-1 0 0 0,0 1 1 0 0,-1-1-1 0 0,1 1 0 0 0,-1-1 0 0 0,0 0 0 0 0,0 1 0 0 0,0-1 0 0 0,0 0 0 0 0,0 0 0 0 0,-1-1 0 0 0,1 1 0 0 0,-1 0 0 0 0,0-1 0 0 0,0 0 0 0 0,0 1 1 0 0,0-1-1 0 0,0 0 0 0 0,-1-1 0 0 0,-1 2-27 0 0,-12 7 8 0 0,-1 0 1 0 0,0-2 0 0 0,0 0-1 0 0,-1-1 1 0 0,0-1 0 0 0,0 0-1 0 0,-1-2 1 0 0,0 0 0 0 0,1-1-1 0 0,-20 0-8 0 0,20-7-1692 0 0,21-10-6599 0 0,0 10-3313 0 0</inkml:trace>
  <inkml:trace contextRef="#ctx0" brushRef="#br0" timeOffset="1146.916">441 902 15387 0 0,'0'0'1666'0'0,"0"0"-754"0"0,0 0-373 0 0,0 0 54 0 0,0 0 165 0 0,0 0 121 0 0,0 0-62 0 0,0 0-158 0 0,0 0-155 0 0,0 0-109 0 0,0 0-55 0 0,0 0-20 0 0,20-1 1 0 0,108-9 414 0 0,-126 10-716 0 0,3 0 28 0 0,0-1 0 0 0,0 1-1 0 0,0 0 1 0 0,0 0 0 0 0,1 1 0 0 0,-1 0 0 0 0,0 0 0 0 0,0 0 0 0 0,0 0 0 0 0,-1 1 0 0 0,1 0 0 0 0,0 0 0 0 0,-1 0 0 0 0,1 0 0 0 0,-1 1 0 0 0,4 2-47 0 0,-7-2 30 0 0,0-1 1 0 0,0 1-1 0 0,0-1 1 0 0,-1 1-1 0 0,1-1 1 0 0,-1 1-1 0 0,0-1 1 0 0,1 1 0 0 0,-1-1-1 0 0,-1 1 1 0 0,1 0-1 0 0,0-1 1 0 0,0 1-1 0 0,-1-1 1 0 0,0 1-1 0 0,1-1 1 0 0,-1 1-1 0 0,0-1 1 0 0,0 0-1 0 0,-1 1 1 0 0,1-1-1 0 0,0 0 1 0 0,-1 0-1 0 0,1 0 1 0 0,-1 0-1 0 0,0 0 1 0 0,0 0-31 0 0,-161 189 432 0 0,161-187-433 0 0,0 0 1 0 0,0 0-1 0 0,0 0 1 0 0,1 0-1 0 0,-1 1 1 0 0,1-1-1 0 0,0 1 0 0 0,0-1 1 0 0,1 1-1 0 0,-1 0 1 0 0,1-1-1 0 0,0 1 0 0 0,1 0 1 0 0,-1-1-1 0 0,1 1 1 0 0,0 2 0 0 0,2-5 11 0 0,0 0 0 0 0,0 0 0 0 0,0 0 0 0 0,0 0 0 0 0,0-1 0 0 0,0 1-1 0 0,1-1 1 0 0,-1 0 0 0 0,1 0 0 0 0,-1 0 0 0 0,1 0 0 0 0,-1-1 0 0 0,1 1 0 0 0,-1-1 0 0 0,1 0 0 0 0,-1 0 0 0 0,1 0 0 0 0,2-1-11 0 0,6 1 33 0 0,1 1 1 0 0,0-2-1 0 0,0 0 0 0 0,-1-1 1 0 0,1 0-1 0 0,-1-1 0 0 0,1 0 1 0 0,8-4-34 0 0,-17-17-3484 0 0,-11 16-1017 0 0,0 3-3535 0 0,3 5-3249 0 0</inkml:trace>
  <inkml:trace contextRef="#ctx0" brushRef="#br0" timeOffset="1456.743">242 1109 12603 0 0,'0'0'2286'0'0,"0"0"-1144"0"0,0 0-416 0 0,0 0 130 0 0,0 0 210 0 0,0 0 54 0 0,0 0-132 0 0,0 0-166 0 0,0 0-196 0 0,0 0-147 0 0,35-1-85 0 0,113-2-97 0 0,20-12-44 0 0,-116 3-1710 0 0,-41 9-2442 0 0,0 0-3466 0 0,-5 3-3572 0 0</inkml:trace>
  <inkml:trace contextRef="#ctx0" brushRef="#br0" timeOffset="3071.511">835 597 0 0 0,'0'0'717'0'0,"0"0"589"0"0,0 0 353 0 0,0 0 49 0 0,0 0-60 0 0,0 0-123 0 0,0 0-134 0 0,0 0 8 0 0,3 2 19 0 0,73 10 5794 0 0,-56-16-6973 0 0,0-2-1 0 0,0 0 1 0 0,-1-1-1 0 0,0-1 1 0 0,0 0 0 0 0,-1-2-1 0 0,0 0 1 0 0,-1-1-1 0 0,0 0 1 0 0,0-2 0 0 0,-1 0-1 0 0,-1-1 1 0 0,3-4-239 0 0,-14 14 58 0 0,0 0 1 0 0,-1 1-1 0 0,0-1 0 0 0,0-1 1 0 0,0 1-1 0 0,0 0 0 0 0,-1-1 1 0 0,0 1-1 0 0,0-1 0 0 0,0 0 1 0 0,0 1-1 0 0,-1-1 0 0 0,0 0 0 0 0,0 0 1 0 0,1-2-59 0 0,-2 6 117 0 0,0 1 3 0 0,0 0-8 0 0,0 0-32 0 0,0 0-14 0 0,0 0-30 0 0,0 0-19 0 0,0 0-2 0 0,0 0 17 0 0,-6 26 292 0 0,-8 36 120 0 0,4 1 0 0 0,2 0 0 0 0,2 1 0 0 0,4 8-444 0 0,-18 270 411 0 0,21-336-403 0 0,-1 0 1 0 0,0 0 0 0 0,0 1-1 0 0,-1-1 1 0 0,0 0 0 0 0,0 1-1 0 0,0-1 1 0 0,0 0 0 0 0,-1 0-1 0 0,0 0 1 0 0,-1 0-1 0 0,1 0 1 0 0,-1-1 0 0 0,0 1-1 0 0,-1-1 1 0 0,1 0 0 0 0,-1 0-1 0 0,0 0 1 0 0,0 0 0 0 0,-1 0-1 0 0,1-1 1 0 0,-1 0 0 0 0,0 0-1 0 0,0 0 1 0 0,-1-1-9 0 0,-44 15 88 0 0,49-18-73 0 0,1 0-21 0 0,0 0-19 0 0,0 0-19 0 0,0 0-12 0 0,0 0-48 0 0,27-58-2218 0 0,-13 31 772 0 0,5-10-1871 0 0,-9 13-3247 0 0,-6 12-4537 0 0</inkml:trace>
  <inkml:trace contextRef="#ctx0" brushRef="#br0" timeOffset="3539.681">1400 593 8818 0 0,'0'0'1892'0'0,"0"0"-785"0"0,0 0-261 0 0,0 0 255 0 0,0 0 290 0 0,0 0 150 0 0,0 0-140 0 0,0 0-310 0 0,0 0-287 0 0,0 0-210 0 0,0 0-118 0 0,0 0-51 0 0,0 0-26 0 0,-23 26-8 0 0,-72 80-42 0 0,-32 23 1022 0 0,109-111-1176 0 0,17-17-186 0 0,1-1-22 0 0,0 0-3 0 0,0 0 25 0 0,52 51 1017 0 0,-24-35-708 0 0,-16-10-143 0 0,0 1 0 0 0,0 0 0 0 0,-1 0 0 0 0,0 1 0 0 0,0 1 0 0 0,-1 0 0 0 0,0 0 0 0 0,-1 1 0 0 0,0 0 0 0 0,0 1 0 0 0,3 6-175 0 0,-10-12 64 0 0,0 1 0 0 0,-1 0 0 0 0,0-1 0 0 0,0 1 0 0 0,0 0 0 0 0,-1 0-1 0 0,1 0 1 0 0,-1 0 0 0 0,-1 0 0 0 0,1 0 0 0 0,-1-1 0 0 0,0 1 0 0 0,-1 0 0 0 0,1 0 0 0 0,-1-1 0 0 0,0 1 0 0 0,-1-1 0 0 0,-2 5-64 0 0,-10 4-1036 0 0,14-20-2466 0 0,1-6-3305 0 0,0 6-5048 0 0</inkml:trace>
  <inkml:trace contextRef="#ctx0" brushRef="#br0" timeOffset="4269.363">800 243 400 0 0,'0'0'1724'0'0,"0"0"-86"0"0,0 0 225 0 0,0 0 202 0 0,0 0 56 0 0,0 0-204 0 0,0 0-370 0 0,0 0-362 0 0,0 0-235 0 0,0 0-113 0 0,0 0-27 0 0,0 0 18 0 0,0 0 8 0 0,3 0-11 0 0,106-40 3301 0 0,-87 35-3795 0 0,0-2 0 0 0,-1 0 0 0 0,1-1-1 0 0,-1-1 1 0 0,-1-1 0 0 0,0-1 0 0 0,10-7-331 0 0,-10 4 81 0 0,-2-1 0 0 0,1-1 1 0 0,-2 0-1 0 0,0-2 0 0 0,-2 0 0 0 0,4-5-81 0 0,-14 16 67 0 0,-4 7-153 0 0,3 12 74 0 0,34 100 332 0 0,18 46 44 0 0,-30-116-561 0 0,-8-35-6255 0 0,-16-7-3793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6649 0 0,'0'0'2018'0'0,"0"0"-257"0"0,0 0 66 0 0,0 0 174 0 0,0 0 6 0 0,0 0-299 0 0,0 0-515 0 0,0 0-415 0 0,0 0-204 0 0,0 0-56 0 0,0 0 15 0 0,0 0 10 0 0,0 0-31 0 0,23 12 3209 0 0,183-1-1757 0 0,-144-12-1718 0 0,101-7 462 0 0,-120 5-2951 0 0,-63 3-2172 0 0,11 0-2879 0 0,5 0-4622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6329 0 0,'0'0'1555'0'0,"0"0"-77"0"0,0 0 180 0 0,0 0 230 0 0,0 0-36 0 0,0 0-331 0 0,0 0-484 0 0,0 0-362 0 0,0 0-169 0 0,0 0-22 0 0,0 0 48 0 0,0 0 37 0 0,15 14 4504 0 0,120 1-2401 0 0,21-22-1927 0 0,-48 3-1252 0 0,-124 6-1538 0 0,8-1-1123 0 0,1 0-6036 0 0,5-1-2982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0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259 160 0 0 0,'0'0'1299'0'0,"0"0"784"0"0,0 0 179 0 0,0 0-180 0 0,0 0-219 0 0,0 0-198 0 0,0 0-92 0 0,0 0-73 0 0,1-10-150 0 0,1-6-910 0 0,1-4 353 0 0,-2 11 4058 0 0,-1 9-4607 0 0,0 11 540 0 0,15 75 868 0 0,24 230-41 0 0,-28-260-1512 0 0,-3 0 0 0 0,-3 1-1 0 0,-1 0 1 0 0,-4 0 0 0 0,-3 19-99 0 0,-15-16 57 0 0,18-60-71 0 0,0 1 0 0 0,0 0 0 0 0,0 0 1 0 0,-1-1-1 0 0,1 1 0 0 0,0 0 0 0 0,0-1 0 0 0,-1 1 0 0 0,1 0 0 0 0,0-1 1 0 0,-1 1-1 0 0,1 0 0 0 0,0-1 0 0 0,-1 1 0 0 0,1-1 0 0 0,-1 1 0 0 0,1-1 1 0 0,-1 1-1 0 0,1-1 0 0 0,-1 1 0 0 0,1-1 0 0 0,-1 0 0 0 0,0 1 0 0 0,1-1 1 0 0,-1 0-1 0 0,0 1 0 0 0,1-1 0 0 0,-1 0 0 0 0,0 0 0 0 0,1 1 0 0 0,-1-1 1 0 0,0 0-1 0 0,1 0 0 0 0,-1 0 0 0 0,0 0 0 0 0,0 0 0 0 0,1 0 0 0 0,-1 0 1 0 0,0 0-1 0 0,1-1 0 0 0,-1 1 0 0 0,0 0 0 0 0,1 0 0 0 0,-1-1 0 0 0,0 1 1 0 0,1 0-1 0 0,-1-1 0 0 0,0 1 0 0 0,1 0 0 0 0,-1-1 0 0 0,0 0 14 0 0,-5-11-1095 0 0,-8-20-3820 0 0,10 7-5776 0 0,4 17 1496 0 0</inkml:trace>
  <inkml:trace contextRef="#ctx0" brushRef="#br0" timeOffset="725.708">1 179 1272 0 0,'0'0'2121'0'0,"0"0"-280"0"0,0 0 11 0 0,0 0 199 0 0,0 0 84 0 0,0 0-129 0 0,0 0-382 0 0,0 0-471 0 0,0 0-362 0 0,0 0-221 0 0,0 0-64 0 0,0 0 95 0 0,0 0 93 0 0,6-4 73 0 0,262-106 3836 0 0,-222 95-4462 0 0,-1 2 1 0 0,2 2-1 0 0,0 2 1 0 0,0 2-1 0 0,0 3 1 0 0,1 1-1 0 0,6 2-141 0 0,-52 1 1 0 0,0-1 0 0 0,0 1 0 0 0,1 0 0 0 0,-1 0-1 0 0,0 0 1 0 0,0 0 0 0 0,0 0 0 0 0,1 1 0 0 0,-1-1-1 0 0,0 1 1 0 0,0-1 0 0 0,0 1 0 0 0,0 0-1 0 0,0 0 1 0 0,0 0 0 0 0,0 0 0 0 0,0 0 0 0 0,0 0-1 0 0,0 0 1 0 0,0 1 0 0 0,-1-1 0 0 0,1 1-1 0 0,-1-1 1 0 0,1 1 0 0 0,-1 0 0 0 0,1 0 0 0 0,-1-1-1 0 0,0 1 1 0 0,0 0 0 0 0,0 0 0 0 0,0 0 0 0 0,0 0-1 0 0,-1 0 1 0 0,1 1 0 0 0,0-1 0 0 0,-1 0-1 0 0,0 0 1 0 0,1 0 0 0 0,-1 1 0 0 0,0-1 0 0 0,0 0-1 0 0,0 0 1 0 0,-1 0 0 0 0,1 1 0 0 0,0-1-1 0 0,-1 1 0 0 0,-5 13 25 0 0,-2-1 0 0 0,1 1 0 0 0,-2-1 0 0 0,0-1 0 0 0,0 0 0 0 0,-1 0 0 0 0,-1-1 0 0 0,-1 0 0 0 0,0-1 0 0 0,0 0 0 0 0,-1-1 0 0 0,-10 7-25 0 0,10-8 1 0 0,-172 152 61 0 0,184-161-63 0 0,1-1-1 0 0,-1 1 1 0 0,0-1 0 0 0,0 1-1 0 0,1-1 1 0 0,-1 1 0 0 0,0-1-1 0 0,1 1 1 0 0,-1 0-1 0 0,0-1 1 0 0,1 1 0 0 0,-1 0-1 0 0,1 0 1 0 0,-1-1 0 0 0,1 1-1 0 0,0 0 1 0 0,-1 0-1 0 0,1 0 1 0 0,0-1 0 0 0,-1 1-1 0 0,1 0 1 0 0,0 0 0 0 0,0 0-1 0 0,0 0 1 0 0,0 0-1 0 0,0 0 1 0 0,0 0 0 0 0,0-1-1 0 0,0 1 1 0 0,0 0-1 0 0,0 0 1 0 0,1 0 0 0 0,-1 0-1 0 0,0 0 1 0 0,1 0 0 0 0,-1-1-1 0 0,0 1 1 0 0,1 0-1 0 0,-1 0 1 0 0,1-1 0 0 0,-1 1-1 0 0,1 0 1 0 0,0-1 0 0 0,-1 1-1 0 0,1 0 1 0 0,0-1-1 0 0,-1 1 1 0 0,1-1 0 0 0,0 1-1 0 0,0-1 1 0 0,-1 1 0 0 0,1-1-1 0 0,0 0 2 0 0,55 15-99 0 0,-43-12 91 0 0,184 27 72 0 0,-180-28-61 0 0,-1 2 0 0 0,1 0 0 0 0,-1 1-1 0 0,0 0 1 0 0,0 1 0 0 0,-1 1 0 0 0,1 1 0 0 0,-1 0-1 0 0,-1 1 1 0 0,0 1 0 0 0,2 2-3 0 0,-11-6 21 0 0,0 1 1 0 0,-1 0-1 0 0,0 0 0 0 0,0 0 1 0 0,-1 0-1 0 0,1 1 0 0 0,-2-1 1 0 0,1 1-1 0 0,-1 0 0 0 0,0 0 1 0 0,-1 0-1 0 0,0 0 0 0 0,0 0 1 0 0,-1 0-1 0 0,0 0 0 0 0,0 0 1 0 0,-1 0-1 0 0,0 0 0 0 0,-1 3-21 0 0,-1-2 52 0 0,-1 1 0 0 0,0-1 0 0 0,-1 0 0 0 0,0 0 0 0 0,0 0 0 0 0,-1-1 0 0 0,0 1 0 0 0,-1-2 0 0 0,1 1 0 0 0,-1-1 0 0 0,-1 0 0 0 0,0 0 0 0 0,0-1 0 0 0,-2 2-52 0 0,-9 4 59 0 0,-1 0 0 0 0,-1-1-1 0 0,0-1 1 0 0,0 0-1 0 0,-1-2 1 0 0,0-1 0 0 0,0-1-1 0 0,-1 0 1 0 0,0-2 0 0 0,0-1-1 0 0,0 0 1 0 0,0-2-1 0 0,-1-1 1 0 0,1 0 0 0 0,0-2-1 0 0,0-1 1 0 0,0-1-1 0 0,0 0 1 0 0,-1-3-59 0 0,-73-29 120 0 0,97 35-140 0 0,0 1 1 0 0,1 0-1 0 0,-1 0 0 0 0,0 0 1 0 0,1 0-1 0 0,-1 0 0 0 0,0 0 0 0 0,0-1 1 0 0,1 1-1 0 0,-1 0 0 0 0,0 0 1 0 0,0 0-1 0 0,0-1 0 0 0,1 1 1 0 0,-1 0-1 0 0,0 0 0 0 0,0-1 0 0 0,0 1 1 0 0,1 0-1 0 0,-1 0 0 0 0,0-1 1 0 0,0 1-1 0 0,0 0 0 0 0,0-1 1 0 0,0 1-1 0 0,0 0 0 0 0,0-1 0 0 0,0 1 1 0 0,0 0-1 0 0,0 0 0 0 0,0-1 1 0 0,0 1-1 0 0,0 0 0 0 0,0-1 1 0 0,0 1-1 0 0,0 0 0 0 0,0-1 0 0 0,0 1 1 0 0,0 0-1 0 0,0 0 0 0 0,-1-1 1 0 0,1 1-1 0 0,0 0 0 0 0,0 0 1 0 0,0-1-1 0 0,0 1 0 0 0,-1 0 1 0 0,1 0-1 0 0,0-1 0 0 0,0 1 0 0 0,-1 0 1 0 0,1 0-1 0 0,0 0 0 0 0,0 0 1 0 0,-1-1-1 0 0,1 1 20 0 0,31-1-1098 0 0,-29 1 823 0 0,26-1-2501 0 0,-11-1-3629 0 0,-7 1-5571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0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1 155 5441 0 0,'0'0'3031'0'0,"0"0"-593"0"0,0 0-313 0 0,0 0-58 0 0,0 0-96 0 0,0 0-251 0 0,0 0-386 0 0,0 0-426 0 0,0 0-294 0 0,0 0-144 0 0,0 0-74 0 0,0 0-21 0 0,0 0-17 0 0,8 16 717 0 0,5 11-689 0 0,-2 0 1 0 0,0 1 0 0 0,-2 1 0 0 0,-1 0 0 0 0,-1 0 0 0 0,-2 0 0 0 0,0 1 0 0 0,-1 21-387 0 0,-1 287 405 0 0,-36-113-338 0 0,22-185-262 0 0,8-49-6335 0 0,2 4-1478 0 0,1 4-3605 0 0</inkml:trace>
  <inkml:trace contextRef="#ctx0" brushRef="#br0" timeOffset="309.385">376 427 10810 0 0,'0'0'2399'0'0,"0"0"-637"0"0,0 0-235 0 0,0 0 35 0 0,0 0-14 0 0,0 0-178 0 0,0 0-363 0 0,0 0-380 0 0,0 0-242 0 0,0 0-69 0 0,0 0 20 0 0,0 0 59 0 0,0 0 37 0 0,1 9-8 0 0,33 306 2010 0 0,-34-296-2430 0 0,0 0 0 0 0,-2 1 0 0 0,0-1 1 0 0,-1-1-1 0 0,-1 1 0 0 0,0 0 0 0 0,-2-1 0 0 0,0 0-4 0 0,-5 22-827 0 0,10-39 522 0 0,2 5-688 0 0,0-5-6226 0 0,3-8-3386 0 0,-2 3 3187 0 0</inkml:trace>
  <inkml:trace contextRef="#ctx0" brushRef="#br0" timeOffset="937.185">240 471 1808 0 0,'0'0'4084'0'0,"0"0"-1782"0"0,0 0-545 0 0,0 0 73 0 0,0 0 76 0 0,0 0-132 0 0,0 0-375 0 0,0 0-410 0 0,0 0-293 0 0,0 0-130 0 0,0 0-43 0 0,0 0-19 0 0,0 0-10 0 0,27-19 8 0 0,86-57-30 0 0,-49 50 209 0 0,-53 26-526 0 0,1-1-21 0 0,0-1 0 0 0,1 2 0 0 0,-1-1-1 0 0,1 2 1 0 0,-1 0 0 0 0,1 0 0 0 0,-1 1 0 0 0,0 1-1 0 0,1 0 1 0 0,-2 0 0 0 0,1 2 0 0 0,6 2-134 0 0,-16-4 31 0 0,0 0 0 0 0,0 0 0 0 0,0 1 0 0 0,0-1 0 0 0,-1 0 0 0 0,1 1 1 0 0,-1-1-1 0 0,0 1 0 0 0,0 0 0 0 0,-1-1 0 0 0,1 1 0 0 0,-1 0 0 0 0,1-1 0 0 0,-1 1 0 0 0,0 0 0 0 0,-1 0 1 0 0,1-1-1 0 0,-1 1 0 0 0,1 0 0 0 0,-1-1 0 0 0,0 1 0 0 0,-1-1 0 0 0,1 1 0 0 0,0-1 0 0 0,-1 1 1 0 0,0-1-1 0 0,0 0 0 0 0,0 0 0 0 0,0 0 0 0 0,-1 0 0 0 0,1 0 0 0 0,-1 0 0 0 0,1-1 0 0 0,-2 1-31 0 0,-122 147 195 0 0,125-149-200 0 0,0 0 0 0 0,0 0-1 0 0,0 1 1 0 0,0-1 0 0 0,0 0 0 0 0,1 1-1 0 0,-1-1 1 0 0,0 0 0 0 0,1 1 0 0 0,-1-1-1 0 0,1 1 1 0 0,-1-1 0 0 0,1 1 0 0 0,-1-1-1 0 0,1 1 1 0 0,0-1 0 0 0,0 1 0 0 0,0 0-1 0 0,0-1 1 0 0,0 1 0 0 0,0-1-1 0 0,1 1 1 0 0,-1-1 0 0 0,0 1 0 0 0,1-1-1 0 0,-1 1 1 0 0,1-1 0 0 0,-1 1 0 0 0,1-1-1 0 0,0 0 1 0 0,0 1 0 0 0,0-1 0 0 0,0 0-1 0 0,0 1 1 0 0,0-1 0 0 0,0 0 0 0 0,0 0-1 0 0,0 0 1 0 0,1 1 5 0 0,57 29-75 0 0,-45-25 96 0 0,-3-2-14 0 0,1 1-1 0 0,0 1 1 0 0,-1-1 0 0 0,0 2-1 0 0,0 0 1 0 0,-1 0-1 0 0,0 1 1 0 0,0 0-1 0 0,-1 1 1 0 0,0 0-1 0 0,6 7-6 0 0,-11-9 62 0 0,0 0-1 0 0,0 0 1 0 0,0 0-1 0 0,0 1 1 0 0,-1 0-1 0 0,-1-1 0 0 0,1 1 1 0 0,-1 0-1 0 0,-1 0 1 0 0,1 0-1 0 0,-1 0 1 0 0,-1 1-1 0 0,0-1 1 0 0,0 3-62 0 0,0-7 45 0 0,0-1 0 0 0,0 0 0 0 0,0 0 1 0 0,-1 1-1 0 0,0-1 0 0 0,1 0 1 0 0,-1 0-1 0 0,0 0 0 0 0,-1 1 0 0 0,1-1 1 0 0,0 0-1 0 0,-1-1 0 0 0,0 1 1 0 0,0 0-1 0 0,0 0 0 0 0,0-1 1 0 0,0 1-1 0 0,0-1 0 0 0,-1 0 0 0 0,1 1 1 0 0,-1-1-1 0 0,1 0 0 0 0,-1-1 1 0 0,0 1-1 0 0,0 0 0 0 0,-2 0-45 0 0,-8 3 32 0 0,1-1 1 0 0,-1 0-1 0 0,0-1 0 0 0,0 0 1 0 0,0-1-1 0 0,-1 0 0 0 0,1-2 0 0 0,0 1 1 0 0,-1-2-1 0 0,-1 0-32 0 0,-7 1-7 0 0,-60-22-322 0 0,38-15-4201 0 0,40 29 524 0 0,4 2-2247 0 0,0 2-5640 0 0</inkml:trace>
  <inkml:trace contextRef="#ctx0" brushRef="#br0" timeOffset="1505.857">78 180 6025 0 0,'0'0'2487'0'0,"0"0"-715"0"0,0 0-349 0 0,0 0-137 0 0,0 0-33 0 0,0 0-46 0 0,0 0-119 0 0,0 0-117 0 0,0 0-47 0 0,0 0-61 0 0,0 0-119 0 0,0 0-77 0 0,0 0-74 0 0,30-1-39 0 0,95-7-26 0 0,36 6 1209 0 0,-36 10-998 0 0,-111-9 258 0 0,-29-14 551 0 0,3 4-1794 0 0,-11-11 331 0 0,-49-69 281 0 0,56 62-322 0 0,16 28-53 0 0,0 1-12 0 0,0 0-26 0 0,0-1-428 0 0,0-4-387 0 0,2 4-6062 0 0,3 1-2631 0 0</inkml:trace>
  <inkml:trace contextRef="#ctx0" brushRef="#br0" timeOffset="2140.888">989 155 3633 0 0,'0'0'2111'0'0,"0"0"-256"0"0,0 0 125 0 0,0 0 252 0 0,0 0 55 0 0,0 0-314 0 0,0 0-547 0 0,0 0-510 0 0,0 0-292 0 0,0 0-114 0 0,0 0-59 0 0,0 0-25 0 0,0 0 53 0 0,0 5 64 0 0,55 303 4078 0 0,-51 155-3821 0 0,5-286-881 0 0,-17-163 886 0 0,5-12-2717 0 0,1 1-9729 0 0,2-3-237 0 0</inkml:trace>
  <inkml:trace contextRef="#ctx0" brushRef="#br0" timeOffset="4562.913">37 92 0 0 0,'0'0'483'0'0,"0"-1"-612"0"0,-3-1 9415 0 0,3 2-7788 0 0,-6 109 3029 0 0,10 80-2252 0 0,21 24-1034 0 0,-14-35-30 0 0,-1-69-792 0 0,-3-50-188 0 0,-10 77 1471 0 0,-1 4 179 0 0,7-116-649 0 0,-3-24-4234 0 0,1-5-3578 0 0,-1 5-5262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0 0 0,'0'0'984'0'0,"0"0"565"0"0,0 0 196 0 0,0 0-71 0 0,0 0-119 0 0,0 0-169 0 0,0 0-162 0 0,0 0-91 0 0,2 0 5934 0 0,4-1-3540 0 0,30-1-2829 0 0,378-36 2008 0 0,-224 20-643 0 0,-190 18-1984 0 0,0 0-38 0 0,0 0-1 0 0,0 0 6 0 0,0 0-6 0 0,0 0-8 0 0,-19 0-2317 0 0,13 0 1491 0 0,-27 1-4004 0 0,12 5-5396 0 0,15-2 676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0 0 0,'0'0'225'0'0,"0"0"766"0"0,0 0 271 0 0,0 0-5 0 0,0 0 57 0 0,0 0 18 0 0,0 0-133 0 0,0 0-161 0 0,0 0-109 0 0,-2 0 467 0 0,1 1 7684 0 0,47 5-6138 0 0,23 0-1848 0 0,1-3 0 0 0,-1-3 0 0 0,34-6-1094 0 0,151-4 804 0 0,-254 10-785 0 0,5 1 518 0 0,-5-2-550 0 0,0 1-14 0 0,0 0 5 0 0,0 0 2 0 0,0 0-27 0 0,0 0 20 0 0,0 0-2 0 0,0 0-3 0 0,0 0 3 0 0,0 0 9 0 0,0 0-6 0 0,0 0-15 0 0,0 0-17 0 0,0 0 9 0 0,0 0 5 0 0,0 0-3 0 0,0 0 10 0 0,0 0-60 0 0,0 0-54 0 0,-3 3-6798 0 0,3-2-2307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13 107 10850 0 0,'0'0'1383'0'0,"0"0"-342"0"0,0 0-255 0 0,0 0 53 0 0,0 0 145 0 0,0 0 13 0 0,0 0-119 0 0,0 0-199 0 0,0 0-179 0 0,0 0-125 0 0,-3 31-105 0 0,-6 99-54 0 0,21-52 126 0 0,-10-72-302 0 0,9 23 228 0 0,-2 0 1 0 0,-2 0-1 0 0,0 1 0 0 0,-2 0 1 0 0,-1 0-1 0 0,-1 15-268 0 0,-3-42 74 0 0,0 0-1 0 0,0 0 1 0 0,0 0 0 0 0,0 0-1 0 0,-1 0 1 0 0,1 0-1 0 0,-1 0 1 0 0,0 0 0 0 0,0-1-1 0 0,0 1 1 0 0,0 0 0 0 0,0 0-1 0 0,0-1 1 0 0,-1 1-1 0 0,0-1 1 0 0,1 1 0 0 0,-1-1-1 0 0,0 0 1 0 0,-1 1-74 0 0,-10-39 1826 0 0,12 13-1805 0 0,1 0-1 0 0,2 0 1 0 0,0 0 0 0 0,1 0 0 0 0,1 0 0 0 0,1 1-1 0 0,2 0 1 0 0,0 0 0 0 0,1 0 0 0 0,1 1 0 0 0,1 0 0 0 0,1 1-1 0 0,5-7-20 0 0,67-102 38 0 0,-75 116-45 0 0,1 0 1 0 0,1 1 0 0 0,0 0 0 0 0,1 1-1 0 0,0 0 1 0 0,1 1 0 0 0,0 0-1 0 0,0 1 1 0 0,1 0 0 0 0,0 1 0 0 0,1 0-1 0 0,-1 1 1 0 0,2 1 0 0 0,8-3 6 0 0,-20 9 4 0 0,-1 0 1 0 0,0 0-1 0 0,0 0 0 0 0,0 0 1 0 0,1 0-1 0 0,-1 1 1 0 0,0-1-1 0 0,0 1 0 0 0,0 0 1 0 0,0 0-1 0 0,0-1 1 0 0,0 1-1 0 0,0 0 0 0 0,0 1 1 0 0,0-1-1 0 0,0 0 1 0 0,0 0-1 0 0,-1 1 0 0 0,1-1 1 0 0,0 1-1 0 0,-1 0 1 0 0,0-1-1 0 0,1 1 0 0 0,-1 0 1 0 0,0 0-1 0 0,0 0 1 0 0,0 0-1 0 0,0 0 1 0 0,0 0-1 0 0,0 0 0 0 0,0 1-4 0 0,15 69 595 0 0,-15-51 93 0 0,0-13-3553 0 0,-1-1-8071 0 0,0-6-53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5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75 0 0 0,'0'0'1312'0'0,"0"0"-62"0"0,0 0-157 0 0,0 0-138 0 0,0 0-49 0 0,0 0-10 0 0,2-3-48 0 0,-1 1-636 0 0,0 1 0 0 0,0 0 0 0 0,-1-1 0 0 0,1 1 0 0 0,0 0 0 0 0,-1-1-1 0 0,1 1 1 0 0,-1-1 0 0 0,0 1 0 0 0,1-1 0 0 0,-1 1 0 0 0,0-1 0 0 0,0 0 0 0 0,0 1-1 0 0,0-1 1 0 0,0 1 0 0 0,0-1 0 0 0,0 1 0 0 0,-1-1 0 0 0,1 1 0 0 0,0-1 0 0 0,-1 1 0 0 0,1-1-1 0 0,-1 1 1 0 0,0-1 0 0 0,0 1 0 0 0,1 0 0 0 0,-1-1 0 0 0,0 1 0 0 0,0 0 0 0 0,0 0-1 0 0,0 0 1 0 0,0 0 0 0 0,-1 0 0 0 0,1 0 0 0 0,0 0 0 0 0,0 0 0 0 0,-1 0 0 0 0,1 0 0 0 0,0 1-1 0 0,-2-2-211 0 0,-6-1 187 0 0,0 0-1 0 0,0 1 0 0 0,0-1 1 0 0,0 2-1 0 0,0-1 0 0 0,-1 1 0 0 0,1 1 1 0 0,-1 0-1 0 0,1 0 0 0 0,0 1 1 0 0,-1 0-1 0 0,1 0 0 0 0,0 1 0 0 0,0 0 1 0 0,0 1-1 0 0,-6 2-186 0 0,-44 22 875 0 0,55 2 629 0 0,-21 195-203 0 0,26-73-788 0 0,15 22-88 0 0,-8 56 107 0 0,-30-67-131 0 0,20-56 389 0 0,32-110-177 0 0,142-36 61 0 0,-100 25-632 0 0,-59 12 0 0 0,-13 3-34 0 0,0 0-13 0 0,0 0 17 0 0,0 0 9 0 0,0 0-2 0 0,0 0 1 0 0,0 0-12 0 0,-7-2-675 0 0,3 1-2719 0 0,4-1-1608 0 0,-1 0 2009 0 0,0 2 651 0 0,1-1-9575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4465 0 0,'0'0'2578'0'0,"0"0"-760"0"0,0 0-263 0 0,0 0 141 0 0,0 0 100 0 0,0 0-134 0 0,0 0-348 0 0,0 0-360 0 0,0 0-232 0 0,0 0-102 0 0,0 0 56 0 0,0 0 71 0 0,0 0 40 0 0,7 2-12 0 0,14 2-236 0 0,1-1 0 0 0,0 0 0 0 0,0-2 0 0 0,0 0 0 0 0,0-1 0 0 0,0-2 0 0 0,0 0 0 0 0,0-1 0 0 0,8-4-539 0 0,162-29 858 0 0,-184 34-259 0 0,1 0-3222 0 0,-17 1-3239 0 0,3 2-675 0 0,4 2-5242 0 0</inkml:trace>
  <inkml:trace contextRef="#ctx0" brushRef="#br0" timeOffset="493.954">188 1 9994 0 0,'0'0'1802'0'0,"0"0"-389"0"0,0 0-98 0 0,0 0 139 0 0,0 0 68 0 0,0 0-153 0 0,0 0-355 0 0,0 0-302 0 0,0 0-197 0 0,0 0-90 0 0,0 0-9 0 0,0 0-18 0 0,0 0-10 0 0,-2 14-13 0 0,-7 45 2 0 0,22 33 1316 0 0,-3-55-1244 0 0,-2 1-102 0 0,12 94 206 0 0,-20-45-429 0 0,-8-65 865 0 0,2-13-3240 0 0,5-4-2410 0 0,0 0-3446 0 0,1-5-3350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2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2 163 10082 0 0,'0'0'1621'0'0,"0"0"-492"0"0,0 0-310 0 0,0 0 129 0 0,0 0 303 0 0,0 0 163 0 0,0 0-106 0 0,0 0-300 0 0,0 0-321 0 0,0 0-244 0 0,0 0-137 0 0,0 0-37 0 0,0 0-1 0 0,-2-3 1219 0 0,10 191 860 0 0,-10 223-1991 0 0,0-367-779 0 0,2-41-4560 0 0,0-9-5074 0 0,0 6-223 0 0</inkml:trace>
  <inkml:trace contextRef="#ctx0" brushRef="#br0" timeOffset="6393.517">26 262 0 0 0,'0'0'740'0'0,"0"0"554"0"0,0 0 225 0 0,0 0-36 0 0,0 0-159 0 0,0 0-184 0 0,0 0-122 0 0,0 0-29 0 0,0 0 44 0 0,0 0 43 0 0,1 0 9098 0 0,1 0-9697 0 0,34-34 254 0 0,-7 18-565 0 0,0 1 0 0 0,0 2 0 0 0,2 0 0 0 0,0 3 0 0 0,8-2-166 0 0,92-4 1 0 0,-129 18-1 0 0,1-1 0 0 0,-1 1 0 0 0,0 0 0 0 0,0 0 0 0 0,1 0 0 0 0,-1 0 0 0 0,0 0-1 0 0,-1 0 1 0 0,1 1 0 0 0,0-1 0 0 0,-1 1 0 0 0,1-1 0 0 0,-1 1 0 0 0,0-1 0 0 0,0 1 0 0 0,0 0 0 0 0,0 0 0 0 0,0-1 0 0 0,-1 1 0 0 0,1 0-1 0 0,-1 0 1 0 0,1 0 0 0 0,-1 0 0 0 0,0 0 0 0 0,-1 0 0 0 0,1 0 0 0 0,0-1 0 0 0,-1 1 0 0 0,1 0 0 0 0,-1 0 0 0 0,0 0 0 0 0,0-1 0 0 0,0 1 0 0 0,-1 0-1 0 0,0 0 1 0 0,-6 8 25 0 0,-1 0 0 0 0,0-1 0 0 0,-1-1 0 0 0,0 0 0 0 0,0 0 0 0 0,-1-1 0 0 0,0 0 0 0 0,-1-1 0 0 0,0 0 0 0 0,-10 4-25 0 0,-97 26-262 0 0,184-18 305 0 0,67-5 60 0 0,-128-14-103 0 0,0 1 1 0 0,0-1 0 0 0,0 1 0 0 0,-1 0-1 0 0,1 0 1 0 0,0 0 0 0 0,-1 0-1 0 0,1 0 1 0 0,-1 1 0 0 0,1 0-1 0 0,-1-1 1 0 0,0 1 0 0 0,0 1-1 0 0,1-1 1 0 0,-1 0 0 0 0,-1 1-1 0 0,1-1 1 0 0,0 1 0 0 0,-1 0 0 0 0,1 0-1 0 0,-1 0 1 0 0,0 0 0 0 0,0 1-1 0 0,0-1 1 0 0,-1 0 0 0 0,1 1-1 0 0,-1-1 1 0 0,0 1 0 0 0,0 0-1 0 0,0-1 1 0 0,0 1 0 0 0,0 0-1 0 0,-1 3 0 0 0,2 0 17 0 0,-1 0 0 0 0,-1-1 0 0 0,1 1 0 0 0,-1 0 0 0 0,0 0 0 0 0,-1 0 0 0 0,1 0 0 0 0,-1 0 0 0 0,-1 0 0 0 0,1 0 0 0 0,-1-1-1 0 0,-1 1 1 0 0,1-1 0 0 0,-1 1 0 0 0,0-1 0 0 0,0 0 0 0 0,-1 0 0 0 0,0 0 0 0 0,-1 1-17 0 0,-2 2 43 0 0,-1-1-1 0 0,1 0 1 0 0,-1 0 0 0 0,-1-1 0 0 0,0 0-1 0 0,0 0 1 0 0,0-1 0 0 0,-1 0 0 0 0,1-1-1 0 0,-1 0 1 0 0,-1-1 0 0 0,1 0 0 0 0,-1 0-1 0 0,1-1 1 0 0,-1 0 0 0 0,0-1 0 0 0,0-1-1 0 0,0 1 1 0 0,-8-2-43 0 0,-127 8 748 0 0,145-8-721 0 0,1 0-14 0 0,0 0-18 0 0,0 0 12 0 0,0 0-17 0 0,0 0-23 0 0,0 0-852 0 0,-3-2-9832 0 0,2 1 9140 0 0,1 0-7202 0 0</inkml:trace>
  <inkml:trace contextRef="#ctx0" brushRef="#br0" timeOffset="6811.161">818 652 6577 0 0,'0'0'2824'0'0,"0"0"-837"0"0,0 0-292 0 0,0 0 103 0 0,0 0 17 0 0,0 0-218 0 0,0 0-423 0 0,0 0-411 0 0,0 0-235 0 0,0 0-61 0 0,0 0 18 0 0,0 0 47 0 0,0 0 23 0 0,-3 8 2235 0 0,-56 29-2038 0 0,-91 87-381 0 0,-4-17-799 0 0,158-124-19230 0 0,-1 16 13034 0 0</inkml:trace>
  <inkml:trace contextRef="#ctx0" brushRef="#br0" timeOffset="7170.442">556 608 4217 0 0,'0'0'2839'0'0,"0"0"-264"0"0,0 0-242 0 0,0 0-274 0 0,0 0-304 0 0,0 0-303 0 0,0 0-295 0 0,0 0-220 0 0,0 0-198 0 0,0 0-207 0 0,0 0-147 0 0,0 0-54 0 0,-2 2 4 0 0,1 0-259 0 0,-1 0 0 0 0,1 0-1 0 0,0 0 1 0 0,0 0 0 0 0,0 0 0 0 0,0 0-1 0 0,0 0 1 0 0,0 0 0 0 0,0 0 0 0 0,1 1 0 0 0,-1-1-1 0 0,1 0 1 0 0,0 0 0 0 0,-1 1 0 0 0,1-1 0 0 0,0 0-1 0 0,1 1 1 0 0,-1-1 0 0 0,0 0 0 0 0,1 0 0 0 0,-1 1-1 0 0,1-1 1 0 0,-1 0 0 0 0,1 0 0 0 0,0 0 0 0 0,0 0-1 0 0,0 0 1 0 0,0 0 0 0 0,1 0 0 0 0,-1 0-1 0 0,0 0 1 0 0,1 0-76 0 0,51 62 1505 0 0,37 29-594 0 0,-62-39-900 0 0,-28-53-79 0 0,0 5-1680 0 0,0-5-2572 0 0,-1-1-4031 0 0,0 0-2892 0 0</inkml:trace>
  <inkml:trace contextRef="#ctx0" brushRef="#br0" timeOffset="7901.824">573 49 0 0 0,'0'0'537'0'0,"0"0"1086"0"0,0 0 646 0 0,0 0 250 0 0,0 0-66 0 0,0 0-302 0 0,0 0-343 0 0,0 0-289 0 0,0 0-183 0 0,0 0-131 0 0,0 0-130 0 0,0 0-99 0 0,6 1 2987 0 0,11 1-3336 0 0,144-46 727 0 0,-80 37-1065 0 0,-77 44-154 0 0,-71 50 238 0 0,10-20-223 0 0,55-65-145 0 0,0 0 1 0 0,0 0 0 0 0,0 0 0 0 0,1 1-1 0 0,-1-1 1 0 0,1 1 0 0 0,-1-1 0 0 0,1 1 0 0 0,0 0-1 0 0,0-1 1 0 0,0 1 0 0 0,1 0 0 0 0,-1 0-1 0 0,1 0 1 0 0,-1-1 0 0 0,1 1 0 0 0,0 0-1 0 0,0 0 1 0 0,0 0 0 0 0,1 0 0 0 0,-1 0-1 0 0,1-1 1 0 0,-1 1 0 0 0,1 0 0 0 0,0 0 0 0 0,0-1-1 0 0,0 1 1 0 0,0 0 0 0 0,1-1 0 0 0,-1 1-1 0 0,1-1 1 0 0,0 0 0 0 0,-1 0 0 0 0,2 2-6 0 0,10 1 95 0 0,-1 0 1 0 0,1-1-1 0 0,1-1 1 0 0,-1 0-1 0 0,0-1 1 0 0,1 0-1 0 0,-1-1 1 0 0,1 0-1 0 0,-1-1 1 0 0,1-1-1 0 0,-1 0 1 0 0,1-1-1 0 0,8-2-95 0 0,18-2 236 0 0,-1 0-1525 0 0,-13 4-7956 0 0,-24 2-2983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3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48 162 0 0 0,'0'0'388'0'0,"0"0"852"0"0,0 0 234 0 0,0 0 22 0 0,0 0-14 0 0,0 0-32 0 0,0 0 14 0 0,0 0-26 0 0,0-6-18 0 0,0-6-2431 0 0,0 1 5265 0 0,0 33 2173 0 0,15 133-4304 0 0,-6-77-1646 0 0,-4 0 0 0 0,-3 1 0 0 0,-7 68-477 0 0,0 59 81 0 0,5-205-106 0 0,-3-5-1021 0 0,-6-20-2153 0 0,3 10-1787 0 0,2-2-4936 0 0,4 11 3943 0 0</inkml:trace>
  <inkml:trace contextRef="#ctx0" brushRef="#br0" timeOffset="910.525">1 243 0 0 0,'0'0'1455'0'0,"0"0"271"0"0,0 0 330 0 0,0 0 335 0 0,0 0 80 0 0,0 0-177 0 0,0 0-372 0 0,0 0-419 0 0,0 0-252 0 0,0 0-235 0 0,0 0-262 0 0,0 0-217 0 0,0 0-125 0 0,0-7-42 0 0,0 3-271 0 0,1 0 0 0 0,-1 0 1 0 0,1-1-1 0 0,0 1 0 0 0,0 0 1 0 0,0 0-1 0 0,0 0 0 0 0,1 0 0 0 0,0 1 1 0 0,-1-1-1 0 0,2 0 0 0 0,-1 1 1 0 0,0-1-1 0 0,1 1 0 0 0,-1 0 1 0 0,1-1-1 0 0,2 0-99 0 0,12-11 349 0 0,1 0 1 0 0,0 2-1 0 0,1 0 1 0 0,1 2-1 0 0,0 0 0 0 0,0 1 1 0 0,17-6-350 0 0,-24 11 40 0 0,-11 4-35 0 0,-1 0 1 0 0,1 0 0 0 0,0 0-1 0 0,0 0 1 0 0,0 0-1 0 0,0 1 1 0 0,0-1 0 0 0,0 1-1 0 0,0-1 1 0 0,0 1-1 0 0,0 0 1 0 0,0-1 0 0 0,0 1-1 0 0,0 0 1 0 0,0 0-1 0 0,0 1 1 0 0,0-1 0 0 0,0 0-1 0 0,0 1 1 0 0,0-1-1 0 0,0 1 1 0 0,0 0 0 0 0,0 0-1 0 0,0-1 1 0 0,1 2-6 0 0,1 5 16 0 0,-1 0 1 0 0,0 1-1 0 0,0-1 0 0 0,0 1 1 0 0,-1-1-1 0 0,-1 1 0 0 0,1 0 1 0 0,-1-1-1 0 0,0 1 1 0 0,-1 0-1 0 0,0 0 0 0 0,0 0 1 0 0,-1 0-1 0 0,0 0 0 0 0,0-1 1 0 0,-1 1-1 0 0,1 0 0 0 0,-2-1 1 0 0,1 1-1 0 0,-1-1 1 0 0,-1 0-1 0 0,1 0 0 0 0,-1 0 1 0 0,0 0-1 0 0,-1-1 0 0 0,0 2-16 0 0,-79 88 167 0 0,83-95-169 0 0,0 0 0 0 0,0 0 0 0 0,0 0 0 0 0,0 1 1 0 0,0-1-1 0 0,1 0 0 0 0,-1 0 0 0 0,1 1 0 0 0,-1-1 0 0 0,1 1 0 0 0,-1-1 0 0 0,1 0 0 0 0,0 1 0 0 0,0-1 0 0 0,0 1 1 0 0,-1-1-1 0 0,1 0 0 0 0,1 1 0 0 0,-1-1 0 0 0,0 1 0 0 0,0-1 0 0 0,0 1 0 0 0,1-1 0 0 0,-1 0 0 0 0,1 1 1 0 0,-1-1-1 0 0,1 0 0 0 0,0 1 0 0 0,-1-1 0 0 0,1 0 0 0 0,0 0 0 0 0,0 0 0 0 0,0 1 0 0 0,0-1 0 0 0,0 0 0 0 0,0 0 1 0 0,0-1-1 0 0,0 1 0 0 0,0 0 0 0 0,0 0 0 0 0,1 0 0 0 0,-1-1 0 0 0,0 1 0 0 0,0-1 0 0 0,1 1 0 0 0,-1-1 2 0 0,10 9 33 0 0,218 100 271 0 0,-224-106-281 0 0,0 1 0 0 0,-1-1 0 0 0,1 1-1 0 0,-1 0 1 0 0,0 0 0 0 0,0 0-1 0 0,0 1 1 0 0,-1-1 0 0 0,1 1 0 0 0,-1 0-1 0 0,0 0 1 0 0,-1 0 0 0 0,1 0-1 0 0,-1 1 1 0 0,0-1 0 0 0,0 1-1 0 0,-1-1 1 0 0,0 1 0 0 0,0 0 0 0 0,0-1-1 0 0,0 1 1 0 0,-1 0 0 0 0,0 0-1 0 0,0 0 1 0 0,-1-1 0 0 0,0 1 0 0 0,0 0-1 0 0,0-1 1 0 0,0 1 0 0 0,-1-1-1 0 0,0 1 1 0 0,0-1 0 0 0,-1 0 0 0 0,0 1-23 0 0,-7 7 65 0 0,-2 0 1 0 0,1-2 0 0 0,-2 1 0 0 0,1-2 0 0 0,-2 1 0 0 0,1-2 0 0 0,-1 0-1 0 0,-1 0 1 0 0,1-1 0 0 0,-2-1 0 0 0,1-1 0 0 0,-1 0 0 0 0,1-1-1 0 0,-2-1 1 0 0,1 0 0 0 0,-15 1-66 0 0,-84-4 107 0 0,84-15-181 0 0,59-7-6684 0 0,-13 16-1311 0 0,-9 5-3420 0 0</inkml:trace>
  <inkml:trace contextRef="#ctx0" brushRef="#br0" timeOffset="1564.632">604 648 10226 0 0,'0'0'2038'0'0,"0"0"-495"0"0,0 0-121 0 0,0 0 73 0 0,0 0 24 0 0,0 0-154 0 0,0 0-313 0 0,0 0-294 0 0,0 0-253 0 0,0 0-185 0 0,0 0-78 0 0,0 0-42 0 0,0 0-9 0 0,0-2-6 0 0,-7-1 261 0 0,-1 23-225 0 0,-2 32-5 0 0,8-32-158 0 0,1-17-52 0 0,0 1-1 0 0,0-1 1 0 0,0 0 0 0 0,1 1-1 0 0,0-1 1 0 0,-1 1 0 0 0,1-1-1 0 0,0 1 1 0 0,1-1 0 0 0,-1 1 0 0 0,1-1-1 0 0,-1 1 1 0 0,1-1 0 0 0,0 0-1 0 0,0 1 1 0 0,1-1 0 0 0,-1 0-1 0 0,1 0 1 0 0,-1 0 0 0 0,1 0-1 0 0,0 0 1 0 0,0 0 0 0 0,0 0-1 0 0,1-1 1 0 0,-1 1 0 0 0,1-1-1 0 0,-1 0 1 0 0,2 1-6 0 0,2-2 62 0 0,-1 0 0 0 0,1-1 1 0 0,0 1-1 0 0,-1-1 0 0 0,1-1 0 0 0,0 1 0 0 0,-1-1 0 0 0,1 0 1 0 0,0 0-1 0 0,-1-1 0 0 0,0 0 0 0 0,1 0 0 0 0,-1 0 0 0 0,0 0 1 0 0,0-1-1 0 0,0 0 0 0 0,0 0 0 0 0,-1 0 0 0 0,1-1 0 0 0,-1 0 1 0 0,0 1-1 0 0,0-1 0 0 0,0-1 0 0 0,0 1 0 0 0,-1-1 0 0 0,0 1 1 0 0,0-1-1 0 0,0 0 0 0 0,1-3-62 0 0,9-7 39 0 0,36-40 82 0 0,-8 15-78 0 0,-24 54-254 0 0,-14-6 225 0 0,0 0 0 0 0,-1 1-1 0 0,0-1 1 0 0,0 1-1 0 0,-1-1 1 0 0,0 1 0 0 0,-1 0-1 0 0,1-1 1 0 0,-2 1 0 0 0,1 0-1 0 0,-2 4-13 0 0,1 19 20 0 0,-13 99 85 0 0,-46 58-128 0 0,55-178 31 0 0,-1 1-1 0 0,0-1 0 0 0,-1-1 0 0 0,0 1 1 0 0,0-1-1 0 0,-1-1 0 0 0,-1 1 0 0 0,1-1 1 0 0,-9 6-8 0 0,12-12 3 0 0,-1 1 1 0 0,0-2 0 0 0,0 1-1 0 0,0 0 1 0 0,0-1 0 0 0,-1 0-1 0 0,1-1 1 0 0,-1 1 0 0 0,1-1-1 0 0,-1-1 1 0 0,1 1 0 0 0,-1-1-1 0 0,1 0 1 0 0,-1 0 0 0 0,1-1-1 0 0,-4-1-3 0 0,7 0-2 0 0,0-1-1 0 0,0 0 0 0 0,0 0 1 0 0,0 0-1 0 0,0 0 1 0 0,1-1-1 0 0,0 1 0 0 0,-1-1 1 0 0,1 1-1 0 0,1-1 0 0 0,-1 0 1 0 0,0 0-1 0 0,1 0 1 0 0,0 1-1 0 0,0-2 0 0 0,0 1 1 0 0,0 0-1 0 0,1 0 0 0 0,0 0 1 0 0,0 0-1 0 0,0 0 1 0 0,0 0-1 0 0,0-1 0 0 0,1 1 1 0 0,0 0-1 0 0,0 0 0 0 0,0 0 1 0 0,0 0-1 0 0,1 0 1 0 0,0-1 2 0 0,11-15-58 0 0,1 0 1 0 0,0 0 0 0 0,1 2 0 0 0,1 0-1 0 0,1 1 1 0 0,1 0 0 0 0,0 2 0 0 0,1 0 0 0 0,1 1-1 0 0,0 1 1 0 0,4-2 57 0 0,2 2-541 0 0,2-3-1747 0 0,-11 4-8647 0 0,-12 8-629 0 0</inkml:trace>
  <inkml:trace contextRef="#ctx0" brushRef="#br0" timeOffset="2291.328">453 63 1376 0 0,'0'0'2061'0'0,"0"0"-152"0"0,0 0-27 0 0,0 0 120 0 0,0 0-64 0 0,0 0-293 0 0,0 0-430 0 0,0 0-390 0 0,0 0-181 0 0,0 0 34 0 0,0 0 75 0 0,0 0 59 0 0,0 0-9 0 0,11-4-95 0 0,94-26 1668 0 0,49 1 18 0 0,-153 29-2362 0 0,-1 0 1 0 0,0 0 5 0 0,0 0 2 0 0,-45 66 660 0 0,-27 8-297 0 0,71-73-395 0 0,0 0 1 0 0,0 0-1 0 0,0 0 1 0 0,0-1 0 0 0,1 1-1 0 0,-1 0 1 0 0,0 0-1 0 0,0 0 1 0 0,1 0 0 0 0,-1 0-1 0 0,0 0 1 0 0,1 1-1 0 0,0-1 1 0 0,-1 0-1 0 0,1 0 1 0 0,-1 0 0 0 0,1 1-1 0 0,0-1 1 0 0,0 0-1 0 0,0 0 1 0 0,0 0-1 0 0,0 1 1 0 0,0-1 0 0 0,0 0-1 0 0,0 0 1 0 0,0 1-1 0 0,1-1 1 0 0,-1 0 0 0 0,0 0-1 0 0,1 0 1 0 0,-1 0-1 0 0,1 1 1 0 0,-1-1-1 0 0,1 0 1 0 0,0 0 0 0 0,-1 0-1 0 0,1 0 1 0 0,0 0-1 0 0,0 0 1 0 0,0-1 0 0 0,-1 1-1 0 0,1 0 1 0 0,0 0-1 0 0,0 0 1 0 0,0-1-1 0 0,1 1 1 0 0,-1-1 0 0 0,0 1-1 0 0,0-1 1 0 0,0 1-1 0 0,0-1 1 0 0,0 0-1 0 0,1 1 1 0 0,-1-1 0 0 0,0 0-1 0 0,0 0 1 0 0,1 0-1 0 0,-1 0 1 0 0,0 0 0 0 0,1 0-9 0 0,153-15 1065 0 0,-149 14-1256 0 0,0-1-1 0 0,0 1 0 0 0,0 0 1 0 0,0 0-1 0 0,1 1 1 0 0,-1 0-1 0 0,0 0 1 0 0,0 0-1 0 0,0 1 1 0 0,0 0-1 0 0,0 0 1 0 0,0 1-1 0 0,0 0 0 0 0,0 0 1 0 0,0 0-1 0 0,0 1 192 0 0,2 3-2250 0 0,2 2-5384 0 0,-5-4-4464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40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1 880 9074 0 0,'0'0'1770'0'0,"0"0"-569"0"0,0 0-227 0 0,0 0 87 0 0,0 0 117 0 0,0 0 36 0 0,0 0-72 0 0,0 0-147 0 0,0 0-127 0 0,0 0-135 0 0,0 0-137 0 0,0 0-59 0 0,19 0-29 0 0,132-3 935 0 0,101-30 523 0 0,-237 32-1692 0 0,2-1-2502 0 0,-27 1-8490 0 0,7 1-462 0 0</inkml:trace>
  <inkml:trace contextRef="#ctx0" brushRef="#br0" timeOffset="391.36">210 659 9602 0 0,'0'0'2298'0'0,"0"0"-1021"0"0,0 0-607 0 0,0 0 10 0 0,0 0 300 0 0,0 0 266 0 0,0 0 69 0 0,0 0-150 0 0,0 0-194 0 0,0 0-156 0 0,0 0-129 0 0,0 0-49 0 0,0 0-41 0 0,6 22-54 0 0,28 111 398 0 0,-27-91-655 0 0,-2 0 0 0 0,-1 0-1 0 0,-2 0 1 0 0,-2 0 0 0 0,-6 38-285 0 0,5-62-174 0 0,1 38-3518 0 0,3-52 1536 0 0,-1-4-3435 0 0,0 0-5743 0 0</inkml:trace>
  <inkml:trace contextRef="#ctx0" brushRef="#br0" timeOffset="694.74">671 630 7682 0 0,'0'0'3966'0'0,"0"0"-1844"0"0,0 0-747 0 0,0 0-98 0 0,0 0 75 0 0,0 0 22 0 0,0 0-218 0 0,0 0-366 0 0,0 0-321 0 0,0 0-181 0 0,0 0 7 0 0,0 0 82 0 0,2 4 101 0 0,60 132 2149 0 0,-29 58-1991 0 0,-46-40-625 0 0,9-125-802 0 0,2-19-1954 0 0,3-22 153 0 0,8-15-1265 0 0,0 4-3234 0 0,-9 14-2108 0 0</inkml:trace>
  <inkml:trace contextRef="#ctx0" brushRef="#br0" timeOffset="1294.466">630 600 816 0 0,'0'0'4677'0'0,"0"0"-1984"0"0,0 0-812 0 0,0 0-108 0 0,0 0 94 0 0,0 0-45 0 0,0 0-247 0 0,0 0-379 0 0,0 0-372 0 0,0 0-272 0 0,0 0-116 0 0,0 0-38 0 0,5-6-30 0 0,-3 3-312 0 0,1 0 0 0 0,-1 0 0 0 0,1 0 0 0 0,0 0 1 0 0,0 1-1 0 0,0-1 0 0 0,0 1 0 0 0,0 0 0 0 0,0 0 0 0 0,1 0 1 0 0,-1 0-1 0 0,1 0 0 0 0,-1 1 0 0 0,1 0 0 0 0,0-1 0 0 0,0 1 1 0 0,2 0-57 0 0,45-7 626 0 0,1 1 1 0 0,0 3 0 0 0,0 2 0 0 0,51 6-627 0 0,-101-5 13 0 0,0 0 0 0 0,0 1 0 0 0,0 0-1 0 0,1-1 1 0 0,-1 1 0 0 0,0 0 0 0 0,0 0 0 0 0,0 1 0 0 0,0-1 0 0 0,1 0 0 0 0,-1 1 0 0 0,0-1 0 0 0,0 1-1 0 0,0-1 1 0 0,0 1 0 0 0,0 0 0 0 0,0 0 0 0 0,0 0 0 0 0,0 0 0 0 0,0 1 0 0 0,-1-1 0 0 0,1 0 0 0 0,0 1-1 0 0,-1-1 1 0 0,1 1 0 0 0,-1-1 0 0 0,0 1 0 0 0,1 0 0 0 0,-1 0 0 0 0,0 0 0 0 0,0 0 0 0 0,0-1 0 0 0,0 1-1 0 0,0 1 1 0 0,-1-1 0 0 0,1 0 0 0 0,-1 0 0 0 0,1 0 0 0 0,-1 0 0 0 0,0 0 0 0 0,1 0 0 0 0,-1 1 0 0 0,-1-1-1 0 0,1 0 1 0 0,0 0 0 0 0,0 0 0 0 0,-1 0 0 0 0,1 1 0 0 0,-1-1 0 0 0,0 0 0 0 0,1 0 0 0 0,-1 0-13 0 0,-88 103 390 0 0,15-26-300 0 0,73-77-94 0 0,0-1 1 0 0,0 1-1 0 0,0 0 1 0 0,0 0 0 0 0,0 0-1 0 0,0-1 1 0 0,0 1-1 0 0,1 0 1 0 0,-1 0-1 0 0,1 0 1 0 0,-1 0 0 0 0,1 1-1 0 0,0-1 1 0 0,0 0-1 0 0,0 0 1 0 0,0 0-1 0 0,0 0 1 0 0,1 0-1 0 0,-1 0 1 0 0,0 0 0 0 0,1 0-1 0 0,0 0 1 0 0,-1 0-1 0 0,1 0 1 0 0,0 0-1 0 0,0-1 1 0 0,0 1-1 0 0,0 0 1 0 0,0 0 0 0 0,1-1-1 0 0,-1 1 1 0 0,0-1-1 0 0,1 1 1 0 0,-1-1-1 0 0,1 0 1 0 0,0 1 0 0 0,-1-1-1 0 0,2 1 4 0 0,144 71 72 0 0,-143-72-53 0 0,0 1 1 0 0,-1-1-1 0 0,1 1 0 0 0,-1 1 0 0 0,0-1 1 0 0,0 0-1 0 0,0 1 0 0 0,0-1 0 0 0,0 1 1 0 0,0 0-1 0 0,-1 0 0 0 0,1 0 0 0 0,-1 0 0 0 0,0 1 1 0 0,0-1-1 0 0,0 1 0 0 0,0-1 0 0 0,-1 1 1 0 0,1 0-1 0 0,-1-1 0 0 0,0 1 0 0 0,0 0 1 0 0,-1 0-1 0 0,1 0 0 0 0,-1 0 0 0 0,1 0 1 0 0,-1 0-1 0 0,-1 0 0 0 0,1 0 0 0 0,0-1 1 0 0,-1 1-1 0 0,0 0 0 0 0,0 0 0 0 0,0 0 1 0 0,-1 1-20 0 0,-11 7 69 0 0,-1 0 0 0 0,0-1 0 0 0,0-1 0 0 0,-1 0 0 0 0,-1-1 1 0 0,0-1-1 0 0,0 0 0 0 0,0-1 0 0 0,-1-1 0 0 0,0-1 1 0 0,0 0-1 0 0,-1-1 0 0 0,1-1 0 0 0,-1 0 0 0 0,-15-1-69 0 0,-1 4-4 0 0,-42 1-1239 0 0,75-7 659 0 0,1 0-289 0 0,8 0-6622 0 0,-3 0-3488 0 0</inkml:trace>
  <inkml:trace contextRef="#ctx0" brushRef="#br0" timeOffset="1869.892">1321 958 5457 0 0,'0'0'2786'0'0,"0"0"-645"0"0,0 0-200 0 0,0 0-23 0 0,0 0-146 0 0,0 0-297 0 0,0 0-390 0 0,0 0-413 0 0,0 0-251 0 0,0 0-141 0 0,0 0-48 0 0,0 0 32 0 0,0 0 51 0 0,3-2 47 0 0,152-40 2385 0 0,-102 41-2351 0 0,-55 28-44 0 0,-56 50 212 0 0,29-48-441 0 0,1 0-93 0 0,23-26-24 0 0,0 1 0 0 0,0 0 0 0 0,0 1 0 0 0,1-1 0 0 0,0 1 0 0 0,0 0 0 0 0,0 0 0 0 0,1 0 0 0 0,0 0 0 0 0,0 1 0 0 0,0 0 0 0 0,0-1 0 0 0,1 1 0 0 0,0 0 0 0 0,0 0 0 0 0,1 0 0 0 0,0 0 0 0 0,0 0 0 0 0,0 4-6 0 0,2-8 19 0 0,1 0 1 0 0,-1 0-1 0 0,1 0 1 0 0,-1 0-1 0 0,1 0 1 0 0,0 0-1 0 0,0-1 1 0 0,0 1-1 0 0,0-1 1 0 0,0 1-1 0 0,1-1 1 0 0,-1 0-1 0 0,0 0 1 0 0,0 1-1 0 0,1-2 1 0 0,-1 1-1 0 0,1 0 1 0 0,-1-1-1 0 0,1 1 1 0 0,-1-1-1 0 0,3 1-19 0 0,30 0 283 0 0,-25 0-220 0 0,0-1 0 0 0,0 1 0 0 0,-1-2 1 0 0,1 1-1 0 0,0-1 0 0 0,0-1 0 0 0,-1 0 1 0 0,1 0-1 0 0,-1-1 0 0 0,1 0-63 0 0,11-13-234 0 0,-27-8-3366 0 0,1 20 1969 0 0,0 0-3716 0 0,1 0-4131 0 0</inkml:trace>
  <inkml:trace contextRef="#ctx0" brushRef="#br0" timeOffset="2544.597">1210 1101 9426 0 0,'0'0'1735'0'0,"0"0"-693"0"0,0 0-193 0 0,0 0 191 0 0,0 0 210 0 0,0 0 34 0 0,0 0-98 0 0,0 0-182 0 0,0 0-196 0 0,0 0-138 0 0,0 0-126 0 0,0 0-97 0 0,33 0-90 0 0,103 0-77 0 0,26-18-491 0 0,-142 15-1790 0 0,-14-1-5648 0 0,-4 3-3444 0 0</inkml:trace>
  <inkml:trace contextRef="#ctx0" brushRef="#br0" timeOffset="3014.653">1039 435 0 0 0,'0'0'537'0'0,"0"0"856"0"0,0 0 406 0 0,0 0 67 0 0,0 0-97 0 0,0 0-255 0 0,0 0-306 0 0,0 0-149 0 0,0 0-63 0 0,0 0-28 0 0,0 0-11 0 0,0 0-77 0 0,0 0-59 0 0,11-2-28 0 0,92-23 2007 0 0,-76 18-2203 0 0,0 0 1 0 0,0 2-1 0 0,1 1 0 0 0,-1 1 0 0 0,27 1-597 0 0,-63 16 524 0 0,-39 23 49 0 0,-27 33-195 0 0,74-67-362 0 0,0-1 0 0 0,-1 1 0 0 0,1-1 0 0 0,0 1 0 0 0,0-1 0 0 0,0 1 0 0 0,1 0 0 0 0,-1 0 0 0 0,1-1 0 0 0,0 1 0 0 0,-1 0 0 0 0,1 0 0 0 0,0 0 0 0 0,1 0 0 0 0,-1-1 0 0 0,0 1 0 0 0,1 0 0 0 0,0 0 0 0 0,-1-1 0 0 0,1 1 0 0 0,0 0 0 0 0,0-1 0 0 0,1 1 0 0 0,-1-1 0 0 0,1 1 0 0 0,-1-1 0 0 0,1 0 0 0 0,0 1 0 0 0,-1-1 0 0 0,1 0 0 0 0,1 0 0 0 0,-1 0 0 0 0,0-1 0 0 0,0 1 0 0 0,0 0 0 0 0,1-1 0 0 0,-1 0 0 0 0,1 1 0 0 0,0-1 0 0 0,-1 0 0 0 0,1 0 0 0 0,0-1 0 0 0,-1 1 0 0 0,1 0 0 0 0,0-1 0 0 0,0 0 0 0 0,0 1 0 0 0,2-2-16 0 0,135-11 239 0 0,-81-2-9132 0 0,-52 11-2513 0 0</inkml:trace>
  <inkml:trace contextRef="#ctx0" brushRef="#br0" timeOffset="4104.741">1545 276 160 0 0,'0'0'2099'0'0,"0"0"16"0"0,0 0 156 0 0,0 0 62 0 0,0 0-143 0 0,0 0-334 0 0,0 0-428 0 0,0 0-413 0 0,0 0-324 0 0,0 0-181 0 0,0 0-65 0 0,0 0-14 0 0,0 0 14 0 0,9 0 1616 0 0,72 1 749 0 0,-22 1-2101 0 0,1-3 0 0 0,0-2 0 0 0,55-11-709 0 0,-75 7 28 0 0,-40 29 70 0 0,11 266 595 0 0,-31 61-445 0 0,-8 20-251 0 0,35-326-13 0 0,-7-42 25 0 0,0-1-23 0 0,0 0 22 0 0,0 0 10 0 0,0 0 10 0 0,0 0-4 0 0,0 0-6 0 0,0 0 3 0 0,0 0 20 0 0,0 0 6 0 0,0 0 21 0 0,0 0 9 0 0,0 0 2 0 0,0 0 20 0 0,0 0 5 0 0,0 0-3 0 0,0 0-14 0 0,0 0-18 0 0,0 0 0 0 0,0 0 1 0 0,0 0 15 0 0,0 0 3 0 0,0 0-20 0 0,0 0 14 0 0,0 0 2 0 0,0 0 8 0 0,0 0-4 0 0,0 0-7 0 0,0 0-6 0 0,0 0-15 0 0,0 0 21 0 0,0 0 3 0 0,0 0-15 0 0,0 0 1 0 0,0 0-4 0 0,0 0 5 0 0,0 0 2 0 0,0 0 2 0 0,0 0-19 0 0,0 0-11 0 0,0 0 31 0 0,-27 2-1 0 0,1 1-1 0 0,-1 1 0 0 0,1 1 0 0 0,0 1 0 0 0,1 2 0 0 0,-1 1-74 0 0,14-6 37 0 0,-52 16 3 0 0,64-19-56 0 0,0 0 1 0 0,0 0 37 0 0,0 0 14 0 0,0 0-54 0 0,0 0-28 0 0,0 0-56 0 0,0 0-12 0 0,0 0-72 0 0,0-10-3546 0 0,0 5-2909 0 0,0 1-5519 0 0</inkml:trace>
  <inkml:trace contextRef="#ctx0" brushRef="#br0" timeOffset="6344.538">2158 22 0 0 0,'0'0'1703'0'0,"0"0"37"0"0,0 0 62 0 0,0 0 71 0 0,0 0 44 0 0,0 0-98 0 0,0 0-273 0 0,0 0-292 0 0,0 0-218 0 0,0 0-117 0 0,0 0-70 0 0,5-3-49 0 0,13-12-26 0 0,-13 11-54 0 0,-5 4-36 0 0,0 0-53 0 0,0 0-86 0 0,0 0-58 0 0,0 53 2103 0 0,2-16-2145 0 0,-3 0 1 0 0,0 0-1 0 0,-3-1 1 0 0,-7 33-446 0 0,-11 31 58 0 0,20-96 852 0 0,-1 8-5295 0 0,8-14-8326 0 0,-3-1 3368 0 0</inkml:trace>
  <inkml:trace contextRef="#ctx0" brushRef="#br0" timeOffset="6674.802">2480 103 4977 0 0,'0'0'2739'0'0,"0"0"-1049"0"0,0 0-360 0 0,0 0 150 0 0,0 0 188 0 0,0 0-2 0 0,0 0-238 0 0,0 0-327 0 0,0 0-307 0 0,-28 34-219 0 0,-89 102-160 0 0,54-55 149 0 0,-33 49 52 0 0,34-44-3921 0 0,56-80 1801 0 0,1 0-3992 0 0,3-2-3850 0 0</inkml:trace>
  <inkml:trace contextRef="#ctx0" brushRef="#br0" timeOffset="7024.392">2252 553 4281 0 0,'0'0'2727'0'0,"0"0"-1129"0"0,0 0-507 0 0,0 0 98 0 0,0 0 222 0 0,0 0 83 0 0,0 0-112 0 0,0 0-250 0 0,0 0-243 0 0,0 0-159 0 0,0 0-105 0 0,0 0-74 0 0,0 0-21 0 0,21-7-42 0 0,66-18-71 0 0,9 12 1521 0 0,-107 40-966 0 0,-90 119 50 0 0,87-87-472 0 0,16-57-499 0 0,0 0-1 0 0,1 0 1 0 0,0 0-1 0 0,-1 0 1 0 0,1-1 0 0 0,0 1-1 0 0,0-1 1 0 0,-1 0-1 0 0,1 0 1 0 0,0 0-1 0 0,0 0 1 0 0,1-1-1 0 0,-1 1 1 0 0,0-1-1 0 0,0 1 1 0 0,0-1-1 0 0,0 0 1 0 0,0-1 0 0 0,2 1-51 0 0,90-22 244 0 0,-89 19-859 0 0,6-3-496 0 0,-4 1-8095 0 0,-6 4-3091 0 0</inkml:trace>
  <inkml:trace contextRef="#ctx0" brushRef="#br0" timeOffset="12688.025">2736 1230 0 0 0,'0'0'1067'0'0,"0"0"433"0"0,0 0 270 0 0,0 0 89 0 0,0 0-84 0 0,0 0-247 0 0,0 0-279 0 0,0 0-260 0 0,0 0-158 0 0,0 0-75 0 0,-1 2 6345 0 0,0 0-7031 0 0,-52 46 1677 0 0,106-88-207 0 0,-53 39-1369 0 0,0 1 12 0 0,0 0-26 0 0,0 0-45 0 0,0 0-40 0 0,-18 23 287 0 0,12-16-291 0 0,2-1-1497 0 0,12-5-5124 0 0,-6-1-5008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4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3673 0 0,'0'0'5361'0'0,"0"0"-2602"0"0,0 0-933 0 0,0 0-102 0 0,0 0-14 0 0,0 0-136 0 0,0 0-285 0 0,0 0-358 0 0,0 0-315 0 0,0 0-214 0 0,0 0-86 0 0,0 0-8 0 0,0 0 43 0 0,-4 22 1732 0 0,19 172 381 0 0,1-53-2107 0 0,-6 1 0 0 0,-7 6-357 0 0,-32 29-70 0 0,62-254-6895 0 0,-26 53 2901 0 0,-2 9-1724 0 0,0 3-5426 0 0</inkml:trace>
  <inkml:trace contextRef="#ctx0" brushRef="#br0" timeOffset="600.24">326 214 5697 0 0,'0'0'3138'0'0,"0"0"-956"0"0,0 0-502 0 0,0 0-135 0 0,0 0-42 0 0,0 0-110 0 0,0 0-174 0 0,0 0-151 0 0,0 0-165 0 0,0 0-191 0 0,0 0-129 0 0,0 0-88 0 0,-5 1-66 0 0,-88 42 2225 0 0,-18 42-2230 0 0,50-12-94 0 0,60 5 525 0 0,38-19-168 0 0,18-22 6 0 0,25 3 34 0 0,-77-35-682 0 0,0-1-1 0 0,0 1 1 0 0,0-1 0 0 0,-1 1 0 0 0,1 0-1 0 0,-1 0 1 0 0,0 0 0 0 0,-1 1 0 0 0,1-1-1 0 0,-1 0 1 0 0,0 1 0 0 0,0-1 0 0 0,-1 0 0 0 0,0 1-1 0 0,0 2-44 0 0,6 34 282 0 0,-2-39-1465 0 0,-5-15-2826 0 0,0 3-4842 0 0,1 4-3879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4:5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195 352 0 0 0,'0'0'617'0'0,"0"0"618"0"0,0 0 290 0 0,0 0 15 0 0,0 0-100 0 0,-1-12-115 0 0,-1-36-76 0 0,4 34-1984 0 0,1 1 7361 0 0,1 11 923 0 0,-3 10-6644 0 0,-16 99 450 0 0,-15 282-215 0 0,20-150-877 0 0,-2-191-1009 0 0,2-70-5131 0 0,9-17-629 0 0,2 21 663 0 0,-1 6-1219 0 0</inkml:trace>
  <inkml:trace contextRef="#ctx0" brushRef="#br0" timeOffset="559.455">23 245 4665 0 0,'0'0'2126'0'0,"0"0"-457"0"0,0 0-354 0 0,0 0-66 0 0,0 0 154 0 0,0 0 90 0 0,0 0-52 0 0,0 0-158 0 0,0 0-233 0 0,0 0-264 0 0,0 0-254 0 0,0 0-193 0 0,0 0-120 0 0,-5-6-19 0 0,-12-20 66 0 0,17 25-232 0 0,1-1-1 0 0,-1 1 1 0 0,1-1-1 0 0,-1 1 1 0 0,1 0-1 0 0,0 0 1 0 0,0-1-1 0 0,0 1 1 0 0,0 0-1 0 0,0 0 1 0 0,0 0-1 0 0,0 0 1 0 0,0 0-1 0 0,0 0 1 0 0,0 0-1 0 0,1 0 1 0 0,-1 0-1 0 0,0 1 1 0 0,1-1-1 0 0,-1 0 1 0 0,1 1-1 0 0,-1-1 1 0 0,0 1-1 0 0,1 0 1 0 0,-1-1-1 0 0,1 1 1 0 0,-1 0-1 0 0,1 0-33 0 0,5-2 168 0 0,34-17 325 0 0,32-16 37 0 0,1 3 1 0 0,2 3 0 0 0,1 4-1 0 0,53-10-530 0 0,-114 32-10 0 0,1 0 0 0 0,0 0 0 0 0,-1 2 0 0 0,1 0 0 0 0,0 1 1 0 0,0 1-1 0 0,0 0 0 0 0,-1 2 0 0 0,10 1 10 0 0,-23-3-5 0 0,0 0 0 0 0,-1 0 0 0 0,1 0 0 0 0,-1 1 1 0 0,1-1-1 0 0,-1 1 0 0 0,1-1 0 0 0,-1 1 0 0 0,0 0 1 0 0,0 0-1 0 0,0 0 0 0 0,0 0 0 0 0,0 0 0 0 0,0 0 1 0 0,-1 0-1 0 0,1 1 0 0 0,-1-1 0 0 0,0 1 0 0 0,1-1 1 0 0,-1 1-1 0 0,0 0 0 0 0,0-1 0 0 0,-1 1 0 0 0,1 0 1 0 0,-1 0-1 0 0,1-1 0 0 0,-1 1 0 0 0,0 0 0 0 0,0 0 0 0 0,0 0 1 0 0,0 0-1 0 0,0-1 0 0 0,-1 1 0 0 0,0 0 0 0 0,1 0 1 0 0,-1-1 4 0 0,-49 92 109 0 0,-111 54 160 0 0,55-60-2 0 0,104-86-267 0 0,1-1 0 0 0,-1 1 1 0 0,1-1-1 0 0,-1 1 0 0 0,1-1 1 0 0,0 1-1 0 0,-1 0 0 0 0,1 0 1 0 0,0 0-1 0 0,0-1 0 0 0,0 1 1 0 0,1 0-1 0 0,-1 0 0 0 0,0 1 0 0 0,1-1 1 0 0,-1 0-1 0 0,1 0 0 0 0,0 0 1 0 0,0 0-1 0 0,-1 0 0 0 0,1 0 1 0 0,1 0-1 0 0,-1 1 0 0 0,0-1 1 0 0,1 0-1 0 0,-1 0 0 0 0,1 0 0 0 0,-1 0 1 0 0,1 0-1 0 0,0 0 0 0 0,0 0 1 0 0,0 0-1 0 0,0 0 0 0 0,0-1 1 0 0,0 1-1 0 0,1 0 0 0 0,-1-1 1 0 0,1 1-1 0 0,-1 0 0 0 0,1-1 0 0 0,-1 0 1 0 0,1 1-1 0 0,0-1 0 0 0,0 0 1 0 0,0 0-1 0 0,0 0 0 0 0,-1 0 1 0 0,1 0-1 0 0,1-1 0 0 0,-1 1 1 0 0,0-1-1 0 0,2 1 0 0 0,184 40 47 0 0,-181-41-40 0 0,1 0 0 0 0,-1 1 1 0 0,1 0-1 0 0,-1 0 1 0 0,0 1-1 0 0,1-1 1 0 0,-1 2-1 0 0,0-1 1 0 0,0 1-1 0 0,0 0 1 0 0,-1 0-1 0 0,1 1 1 0 0,-1 0-1 0 0,0 0 1 0 0,0 1-1 0 0,0-1 0 0 0,0 1 1 0 0,-1 1-1 0 0,0-1 1 0 0,0 1-1 0 0,0 0 1 0 0,-1 0-1 0 0,0 0 1 0 0,0 0-1 0 0,-1 1 1 0 0,1 0-1 0 0,-1-1 1 0 0,-1 1-1 0 0,1 1 1 0 0,0 6-8 0 0,-6-1 88 0 0,-1-1 1 0 0,-1 0 0 0 0,0 1-1 0 0,-1-2 1 0 0,0 1 0 0 0,0-1 0 0 0,-2 0-1 0 0,1 0 1 0 0,-1 0 0 0 0,-1-1-1 0 0,0-1 1 0 0,0 0 0 0 0,-1 0 0 0 0,0 0-1 0 0,-1-1 1 0 0,1-1 0 0 0,-2 0 0 0 0,1 0-1 0 0,-10 3-88 0 0,-5 8 78 0 0,-2-2-1 0 0,0 0 1 0 0,-1-2-1 0 0,0-1 1 0 0,-1-1-1 0 0,-1-1 1 0 0,0-2-1 0 0,0-2 1 0 0,-13 2-78 0 0,35-8-38 0 0,7 0 13 0 0,0 0 1 0 0,1-1-1 0 0,-1 1 0 0 0,-1 0 1 0 0,1-1-1 0 0,0 1 0 0 0,0-1 1 0 0,0 0-1 0 0,0 0 1 0 0,0 0-1 0 0,0 0 0 0 0,0 0 1 0 0,0 0-1 0 0,-1 0 0 0 0,1-1 1 0 0,0 1-1 0 0,0-1 0 0 0,0 0 1 0 0,0 1-1 0 0,0-1 0 0 0,0 0 1 0 0,1 0-1 0 0,-1 0 1 0 0,0 0-1 0 0,0-1 0 0 0,1 1 1 0 0,-1 0-1 0 0,1-1 0 0 0,-1 1 1 0 0,1-1-1 0 0,-1 0 0 0 0,1 1 1 0 0,0-1-1 0 0,0 0 0 0 0,0 0 1 0 0,0 0-1 0 0,-1-1 25 0 0,3-1-294 0 0,0 0 0 0 0,0 0 0 0 0,0 0-1 0 0,0 0 1 0 0,1 0 0 0 0,-1 0 0 0 0,1 0-1 0 0,0 1 1 0 0,0-1 0 0 0,0 0 0 0 0,1 1-1 0 0,-1 0 1 0 0,1 0 0 0 0,0 0 0 0 0,0 0-1 0 0,0 0 1 0 0,0 0 0 0 0,2 0 294 0 0,21-17-7356 0 0,-15 15-3940 0 0</inkml:trace>
  <inkml:trace contextRef="#ctx0" brushRef="#br0" timeOffset="6225.847">1281 657 0 0 0,'0'0'834'0'0,"0"0"316"0"0,0 0 53 0 0,0 0-8 0 0,0 0-48 0 0,10-3-43 0 0,55-12 2080 0 0,-51 10 8396 0 0,-24-6-8916 0 0,-28-7-2458 0 0,25 18-154 0 0,-1 0 0 0 0,0 0 0 0 0,1 2 0 0 0,-1-1 0 0 0,1 2 0 0 0,-1 0 1 0 0,1 0-1 0 0,0 2 0 0 0,0-1 0 0 0,0 2 0 0 0,1-1 0 0 0,0 2 1 0 0,0 0-1 0 0,0 0 0 0 0,1 1 0 0 0,0 0 0 0 0,1 1 0 0 0,-3 3-52 0 0,6-7 2 0 0,0 0-1 0 0,1 0 1 0 0,-1 0-1 0 0,1 1 1 0 0,0 0-1 0 0,1 1 1 0 0,0-1-1 0 0,0 1 1 0 0,0 0-1 0 0,0 0 1 0 0,1 1-1 0 0,1-1 1 0 0,-1 1-1 0 0,1 0 1 0 0,0 0-1 0 0,1 0 1 0 0,0 0-1 0 0,0 1 1 0 0,1-1-1 0 0,0 0 1 0 0,1 1-1 0 0,-1-1 1 0 0,2 1-1 0 0,-1-1 1 0 0,1 1-1 0 0,1 0-1 0 0,-1-5 1 0 0,1 1 1 0 0,0-1-1 0 0,0 0 0 0 0,0 0 1 0 0,1-1-1 0 0,-1 1 0 0 0,1 0 1 0 0,0-1-1 0 0,0 1 1 0 0,1-1-1 0 0,-1 0 0 0 0,0 0 1 0 0,1-1-1 0 0,0 1 0 0 0,0-1 1 0 0,0 1-1 0 0,0-1 0 0 0,0 0 1 0 0,0-1-1 0 0,0 1 0 0 0,1-1 1 0 0,-1 0-1 0 0,0 0 0 0 0,1 0 1 0 0,-1 0-1 0 0,1-1 0 0 0,2 0-1 0 0,3 1 41 0 0,-1-1 0 0 0,1-1-1 0 0,-1 1 1 0 0,1-2 0 0 0,-1 1-1 0 0,0-1 1 0 0,0-1 0 0 0,0 0-1 0 0,0 0 1 0 0,0 0 0 0 0,0-1-1 0 0,7-5-40 0 0,1-2 93 0 0,0 0 0 0 0,-1-1-1 0 0,0-1 1 0 0,-1 0 0 0 0,0-1-1 0 0,11-15-92 0 0,40-65 295 0 0,-24-10 68 0 0,-42 221-257 0 0,1-104-102 0 0,0-1-1 0 0,1 0 1 0 0,1 1-1 0 0,0-1 1 0 0,0-1-1 0 0,2 1 1 0 0,-1 0-1 0 0,1-1 1 0 0,1 0-1 0 0,0 0 1 0 0,1-1-1 0 0,0 1 1 0 0,0-1-1 0 0,1-1 1 0 0,0 0-1 0 0,1 0 1 0 0,0 0-1 0 0,2 1-3 0 0,-8-8-74 0 0,0 0 0 0 0,-1 0 0 0 0,1-1 0 0 0,0 1 0 0 0,0 0 0 0 0,0-1 0 0 0,0 0 0 0 0,1 0 0 0 0,-1 0 0 0 0,0 0 0 0 0,0 0 0 0 0,1-1 0 0 0,-1 1 0 0 0,0-1 0 0 0,1 0 0 0 0,-1 0 0 0 0,0 0-1 0 0,1 0 1 0 0,-1-1 0 0 0,0 1 0 0 0,1-1 0 0 0,-1 0 0 0 0,0 0 0 0 0,0 0 0 0 0,0-1 0 0 0,0 1 0 0 0,0-1 74 0 0,15-8-4264 0 0,-2-2-3439 0 0,-11 7-4194 0 0</inkml:trace>
  <inkml:trace contextRef="#ctx0" brushRef="#br0" timeOffset="6536.928">2188 529 10034 0 0,'0'0'2019'0'0,"0"0"-304"0"0,0 0-48 0 0,0 0 18 0 0,0 0-106 0 0,0 0-206 0 0,0 0-275 0 0,0 0-225 0 0,0 0-183 0 0,0 0-121 0 0,0 0-115 0 0,0 0-72 0 0,0 0-59 0 0,-30 9-53 0 0,-95 30-61 0 0,65-6 38 0 0,51-23-193 0 0,0-2-33 0 0,0 0 0 0 0,0 0 0 0 0,1 1 0 0 0,0 0-1 0 0,0 1 1 0 0,1 0 0 0 0,1 0 0 0 0,-1 0-1 0 0,2 1 1 0 0,-1 0 0 0 0,2 0 0 0 0,-1 0 0 0 0,2 1-1 0 0,-1 0 1 0 0,2-1 0 0 0,-1 1 0 0 0,1 11-21 0 0,1-18 0 0 0,1 0 1 0 0,0 0 0 0 0,0 0-1 0 0,1 0 1 0 0,0 0-1 0 0,0 0 1 0 0,0 0-1 0 0,0-1 1 0 0,1 1 0 0 0,-1 0-1 0 0,1 0 1 0 0,1-1-1 0 0,-1 1 1 0 0,1-1-1 0 0,-1 0 1 0 0,1 0 0 0 0,0 0-1 0 0,1 0 1 0 0,-1 0-1 0 0,1-1 1 0 0,-1 0 0 0 0,1 1-1 0 0,0-1 1 0 0,1-1-1 0 0,-1 1 1 0 0,0 0-1 0 0,1-1 1 0 0,-1 0 0 0 0,1 0-1 0 0,2 0 0 0 0,4 2-89 0 0,0 0 0 0 0,0-1 0 0 0,0 0 0 0 0,0-1 0 0 0,0-1 0 0 0,1 1 0 0 0,-1-2 0 0 0,0 0-1 0 0,1 0 1 0 0,-1-1 0 0 0,1 0 0 0 0,-1-1 0 0 0,0 0 0 0 0,0-1 0 0 0,0 0 0 0 0,0-1 0 0 0,0 0 0 0 0,-1-1 0 0 0,0 0 0 0 0,0-1 0 0 0,0 0-1 0 0,-1 0 1 0 0,1-1 0 0 0,4-5 89 0 0,12-11-3078 0 0,-10 7-3906 0 0,-6 7-4524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08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33 0 0 0,'0'0'1011'0'0,"0"0"608"0"0,0 0 208 0 0,0 0-93 0 0,0 0-117 0 0,0 0-100 0 0,0 0-89 0 0,0 0-106 0 0,3-6-134 0 0,7-19-128 0 0,-7 24 7387 0 0,-2 26-7895 0 0,-103 527 2105 0 0,89-489-2533 0 0,3 1 0 0 0,2 1 0 0 0,3 22-124 0 0,5-87 1 0 0,24-26-5790 0 0,-1 9-5628 0 0,-15 13 2271 0 0</inkml:trace>
  <inkml:trace contextRef="#ctx0" brushRef="#br0" timeOffset="413.774">666 508 5609 0 0,'0'0'2238'0'0,"0"0"-644"0"0,0 0-250 0 0,0 0 36 0 0,0 0 146 0 0,0 0-12 0 0,0 0-225 0 0,0 0-241 0 0,0 0-258 0 0,0 0-225 0 0,0 0-125 0 0,0 0-65 0 0,-14 16-28 0 0,-45 54-7 0 0,10 22 786 0 0,42-68-917 0 0,3-10-104 0 0,0-1 1 0 0,1 1-1 0 0,1 0 1 0 0,0 0-1 0 0,0 0 1 0 0,2 0 0 0 0,0 0-1 0 0,0 0 1 0 0,2 4-106 0 0,-1-15 34 0 0,0 0 1 0 0,0 1-1 0 0,0-1 1 0 0,0 0 0 0 0,0 0-1 0 0,1 0 1 0 0,-1 0 0 0 0,1-1-1 0 0,0 1 1 0 0,0 0-1 0 0,0-1 1 0 0,0 1 0 0 0,1-1-1 0 0,-1 0 1 0 0,1 0 0 0 0,-1 0-1 0 0,1 0 1 0 0,0 0 0 0 0,0 0-1 0 0,-1-1 1 0 0,1 0-1 0 0,0 1 1 0 0,1-1 0 0 0,-1 0-1 0 0,0 0 1 0 0,0-1 0 0 0,0 1-1 0 0,1-1 1 0 0,-1 1 0 0 0,0-1-1 0 0,0 0 1 0 0,1 0-1 0 0,2-1-34 0 0,106-26 1299 0 0,-103 22-1241 0 0,0 0-1 0 0,0-1 0 0 0,0 0 1 0 0,-1 0-1 0 0,0-1 0 0 0,0 0 1 0 0,-1 0-1 0 0,0-1 0 0 0,0 0 1 0 0,-1 0-1 0 0,0-1 1 0 0,-1 1-1 0 0,1-1 0 0 0,-2 0 1 0 0,1-1-1 0 0,-1 1 0 0 0,-1-1 1 0 0,1 0-1 0 0,-2 0 0 0 0,0 0 1 0 0,0-1-1 0 0,0 1 0 0 0,-1 0 1 0 0,-1-1-1 0 0,0 1 0 0 0,-1-5-57 0 0,-2 8-76 0 0,0 0-1 0 0,-1 0 1 0 0,0 1 0 0 0,0 0-1 0 0,0 0 1 0 0,-1 0-1 0 0,0 0 1 0 0,0 0 0 0 0,-1 1-1 0 0,0 0 1 0 0,0 0-1 0 0,0 1 1 0 0,0 0-1 0 0,0 0 1 0 0,-1 0 0 0 0,0 1-1 0 0,0 0 1 0 0,0 0-1 0 0,0 1 1 0 0,0-1-1 0 0,-1 2 1 0 0,1-1 0 0 0,-1 1-1 0 0,1 0 1 0 0,-1 1-1 0 0,-2-1 77 0 0,-14 1-956 0 0,-9 0-1236 0 0,10 1-3136 0 0,6 2-6272 0 0</inkml:trace>
  <inkml:trace contextRef="#ctx0" brushRef="#br0" timeOffset="824.315">0 353 5217 0 0,'0'0'2865'0'0,"0"0"-617"0"0,0 0-303 0 0,0 0-60 0 0,0 0-88 0 0,0 0-130 0 0,0 0-282 0 0,0 0-330 0 0,0 0-263 0 0,0 0-175 0 0,0 0-117 0 0,0 0-60 0 0,0 0-52 0 0,0 0-56 0 0,17-1 771 0 0,382-90 2946 0 0,-366 85-4050 0 0,-4-1-126 0 0,0 2-1 0 0,1 1 1 0 0,0 1-1 0 0,0 2 0 0 0,0 1 1 0 0,0 1-1 0 0,12 2 128 0 0,-25 4-2079 0 0,-12-3-2261 0 0,-2 0-6974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3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19 12523 0 0,'0'0'1496'0'0,"0"0"-334"0"0,0 0-132 0 0,0 0 25 0 0,0 0 28 0 0,0 0-64 0 0,0 0-236 0 0,0 0-294 0 0,0 0-210 0 0,0 0-57 0 0,0 0 132 0 0,0 0 132 0 0,0 0 116 0 0,1 12 15 0 0,20 157 1296 0 0,-12-66-1397 0 0,-5 0-1 0 0,-4 0 0 0 0,-13 92-515 0 0,-37 58 89 0 0,17-178 15 0 0,33-75-98 0 0,0-1 0 0 0,0 1 0 0 0,0 0 0 0 0,0 0 0 0 0,0 0 0 0 0,-1 0 0 0 0,1 0 0 0 0,0-1 0 0 0,0 1 0 0 0,0 0 0 0 0,0 0 0 0 0,-1 0 0 0 0,1 0 0 0 0,0 0 0 0 0,0 0 0 0 0,0 0 0 0 0,-1-1 0 0 0,1 1 0 0 0,0 0 0 0 0,0 0 0 0 0,0 0 0 0 0,-1 0 0 0 0,1 0 0 0 0,0 0 0 0 0,0 0 0 0 0,0 0 1 0 0,-1 0-1 0 0,1 0 0 0 0,0 0 0 0 0,0 0 0 0 0,0 0 0 0 0,-1 1 0 0 0,1-1 0 0 0,0 0 0 0 0,0 0 0 0 0,0 0 0 0 0,-1 0-6 0 0,5-25 56 0 0,5 2-87 0 0,2 0-1 0 0,0 0 0 0 0,2 1 1 0 0,0 0-1 0 0,1 1 1 0 0,1 0-1 0 0,1 2 0 0 0,1-1 1 0 0,1 2-1 0 0,0 1 1 0 0,2 0-1 0 0,-1 1 0 0 0,2 1 1 0 0,0 1-1 0 0,1 1 1 0 0,5-1 31 0 0,-19 9-12 0 0,2 1 0 0 0,-1-1 0 0 0,0 2 1 0 0,1 0-1 0 0,0 0 0 0 0,-1 0 0 0 0,1 1 0 0 0,0 1 1 0 0,0 0-1 0 0,1 0 0 0 0,-1 1 0 0 0,0 0 0 0 0,9 1 12 0 0,-17 2 0 0 0,1 0 1 0 0,-1 0-1 0 0,1 0 0 0 0,-1 0 0 0 0,0 0 0 0 0,0 1 0 0 0,-1-1 0 0 0,1 0 0 0 0,-1 1 0 0 0,0-1 1 0 0,1 1-1 0 0,-2 0 0 0 0,1-1 0 0 0,0 1 0 0 0,-1 0 0 0 0,1 0 0 0 0,-1-1 0 0 0,0 1 0 0 0,-1 0 0 0 0,1 0 1 0 0,0 0-1 0 0,-1-1 0 0 0,0 1 0 0 0,0 0 0 0 0,-1 2 0 0 0,-6 12 18 0 0,-1 0 1 0 0,0-1-1 0 0,-1 0 0 0 0,-1-1 0 0 0,0 0 1 0 0,-1 0-1 0 0,-1-1 0 0 0,0-1 1 0 0,-1 0-1 0 0,-1-1 0 0 0,-7 4-18 0 0,17-12 2 0 0,-4 4-2 0 0,0 0 0 0 0,-1-1 0 0 0,0 0 1 0 0,0 0-1 0 0,0-1 0 0 0,-1-1 0 0 0,0 0 0 0 0,-1 0 1 0 0,1-1-1 0 0,-1-1 0 0 0,0 0 0 0 0,0 0 0 0 0,-1-1 1 0 0,1-1-1 0 0,0 0 0 0 0,-1-1 0 0 0,0 0 0 0 0,1-1 1 0 0,-1 0-1 0 0,-1-1 0 0 0,11 0-123 0 0,0 1 0 0 0,-1-1 0 0 0,1-1 0 0 0,0 1 0 0 0,0 0 0 0 0,0-1 0 0 0,1 0 0 0 0,-1 1 1 0 0,0-1-1 0 0,0 0 0 0 0,1 0 0 0 0,0-1 0 0 0,-1 1 0 0 0,1 0 0 0 0,0-1 0 0 0,0 0 0 0 0,0 1 0 0 0,0-1 1 0 0,1 0-1 0 0,-1 0 0 0 0,1 0 0 0 0,0 0 0 0 0,-1 0 0 0 0,1-2 123 0 0,-4-21-5045 0 0,3-2-5126 0 0,2 19 1655 0 0</inkml:trace>
  <inkml:trace contextRef="#ctx0" brushRef="#br0" timeOffset="498.92">740 1 12579 0 0,'0'0'2435'0'0,"0"0"-1420"0"0,0 0-650 0 0,0 0 102 0 0,0 0 346 0 0,0 0 304 0 0,0 0 88 0 0,0 0-191 0 0,0 0-287 0 0,0 0-253 0 0,0 0-144 0 0,0 0-10 0 0,0 0 79 0 0,2 4 82 0 0,8 23-59 0 0,-2 0-1 0 0,-1 1 1 0 0,-1 1-1 0 0,-1-1 1 0 0,-2 1-1 0 0,-1 0 0 0 0,-1-1 1 0 0,-1 1-1 0 0,-4 22-421 0 0,4-50 4 0 0,-5 59 136 0 0,-3 0 0 0 0,-3-1 0 0 0,-2 0 0 0 0,-4 1-140 0 0,3-5 45 0 0,0 2-75 0 0,3 1 0 0 0,2 1 0 0 0,2-1 0 0 0,3 44 30 0 0,4-101-41 0 0,0-1-39 0 0,0 0-51 0 0,0 0-63 0 0,0 0-82 0 0,20-41-3691 0 0,-18 39 3657 0 0,6-14-2870 0 0,-3 6-1870 0 0,0 1-6679 0 0</inkml:trace>
  <inkml:trace contextRef="#ctx0" brushRef="#br0" timeOffset="832.558">827 822 3961 0 0,'0'0'3036'0'0,"0"0"-607"0"0,0 0-235 0 0,0 0-142 0 0,0 0-182 0 0,0 0-159 0 0,0 0-217 0 0,0 0-242 0 0,0 0-223 0 0,0 0-192 0 0,0 0-165 0 0,33 17-120 0 0,103 49-81 0 0,-72-48 105 0 0,-53-20-407 0 0,-2 1-121 0 0,-1 0-1 0 0,1-1 0 0 0,-1 0 1 0 0,0 0-1 0 0,0-1 1 0 0,0 0-1 0 0,0 0 0 0 0,-1-1 1 0 0,1 0-1 0 0,-1-1 1 0 0,0 0-1 0 0,0 0 0 0 0,0 0 1 0 0,-1-1-1 0 0,0 0 1 0 0,0 0-1 0 0,0 0 0 0 0,-1-1 1 0 0,0 0-1 0 0,0 0 1 0 0,-1 0-1 0 0,0-1 0 0 0,0 1 1 0 0,-1-1-1 0 0,0 0 1 0 0,0 0-1 0 0,0-1 0 0 0,-2 1 1 0 0,1 0-1 0 0,-1-1 1 0 0,0 1-1 0 0,0-1 0 0 0,-1 1 1 0 0,0-1-1 0 0,-1-1-47 0 0,1 7-10 0 0,0 0 0 0 0,-1 0-1 0 0,1 0 1 0 0,-1-1 0 0 0,0 1 0 0 0,0 0 0 0 0,0 0-1 0 0,0 0 1 0 0,0 0 0 0 0,-1 1 0 0 0,1-1-1 0 0,-1 0 1 0 0,0 1 0 0 0,0-1 0 0 0,0 1-1 0 0,0-1 1 0 0,0 1 0 0 0,-1 0 0 0 0,1 0-1 0 0,-1 0 1 0 0,1 0 0 0 0,-1 0 0 0 0,0 1 0 0 0,1-1-1 0 0,-1 1 1 0 0,0 0 0 0 0,0-1 0 0 0,0 1-1 0 0,0 1 1 0 0,0-1 0 0 0,-1 0 0 0 0,1 1-1 0 0,0 0 1 0 0,0-1 0 0 0,0 1 10 0 0,-6 0-30 0 0,1 0 0 0 0,-1 0 0 0 0,1 1 0 0 0,-1 0 0 0 0,1 0 0 0 0,0 1 0 0 0,-1 0 0 0 0,1 0 1 0 0,0 1-1 0 0,0 0 0 0 0,1 1 0 0 0,-7 3 30 0 0,2 0-7 0 0,0 1 1 0 0,0 0-1 0 0,1 1 1 0 0,0 0 0 0 0,1 1-1 0 0,0 0 1 0 0,0 0-1 0 0,1 1 1 0 0,1 1 0 0 0,-1-1-1 0 0,2 2 1 0 0,0-1-1 0 0,0 1 1 0 0,1 0 0 0 0,1 0-1 0 0,0 0 1 0 0,1 1-1 0 0,0 0 1 0 0,1 0-1 0 0,1 0 1 0 0,0 4 6 0 0,2-13 1 0 0,1 0 0 0 0,0 0 0 0 0,0-1 0 0 0,0 1 0 0 0,0 0 1 0 0,1-1-1 0 0,0 1 0 0 0,0-1 0 0 0,0 1 0 0 0,1-1 0 0 0,-1 0 0 0 0,1 0 0 0 0,0 0 0 0 0,0 0 0 0 0,0 0 0 0 0,1-1 0 0 0,-1 0 1 0 0,1 1-1 0 0,0-1 0 0 0,0-1 0 0 0,0 1 0 0 0,0-1 0 0 0,1 1 0 0 0,-1-1 0 0 0,1 0 0 0 0,-1-1 0 0 0,5 2-1 0 0,133 24-326 0 0,-131-26-53 0 0,79 2-613 0 0,-34-7-7547 0 0,-45 1-2821 0 0</inkml:trace>
  <inkml:trace contextRef="#ctx0" brushRef="#br0" timeOffset="1404.274">1302 1072 9082 0 0,'0'0'1634'0'0,"0"0"-246"0"0,0 0 247 0 0,0 0 252 0 0,0 0-13 0 0,0 0-159 0 0,0 0-290 0 0,0 0-302 0 0,0 0-252 0 0,0 0-196 0 0,0 0-111 0 0,0 0-70 0 0,0 0-57 0 0,23-17-84 0 0,73-58-55 0 0,-40 16 173 0 0,-45 41-342 0 0,37-68 229 0 0,-39 67-333 0 0,1 0-1 0 0,0 1 0 0 0,1 0 0 0 0,1 0 1 0 0,1 2-1 0 0,1-1 0 0 0,9-7-24 0 0,-31 75-380 0 0,-6 74 396 0 0,14-123-14 0 0,0 0 1 0 0,0 0-1 0 0,0 0 1 0 0,0 0-1 0 0,1 0 1 0 0,-1 0-1 0 0,1 0 0 0 0,-1 0 1 0 0,1-1-1 0 0,-1 1 1 0 0,1 0-1 0 0,0 0 1 0 0,0 0-1 0 0,0-1 0 0 0,0 1 1 0 0,0 0-1 0 0,0-1 1 0 0,0 1-1 0 0,1-1 1 0 0,-1 1-1 0 0,1-1 0 0 0,-1 0 1 0 0,1 0-1 0 0,-1 1 1 0 0,1-1-1 0 0,0 0 1 0 0,-1 0-1 0 0,1-1 0 0 0,0 1 1 0 0,0 0-1 0 0,0-1 1 0 0,0 1-1 0 0,0-1 1 0 0,0 1-1 0 0,-1-1 0 0 0,1 0 1 0 0,0 0-1 0 0,0 0 1 0 0,2 0-3 0 0,74-25 270 0 0,129-169-48 0 0,-129 130-236 0 0,-77 114 284 0 0,-22 112 259 0 0,20-131-484 0 0,16 121 2 0 0,-14-147-737 0 0,6 14 1764 0 0,-6-14-3738 0 0,0-1-3440 0 0,-1-4-5889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340 481 0 0 0,'-107'-58'0'0'0,"69"57"0"0"0,34 1 0 0 0</inkml:trace>
  <inkml:trace contextRef="#ctx0" brushRef="#br0" timeOffset="831.478">9 426 0 0 0,'0'0'297'0'0,"0"0"902"0"0,0 0 336 0 0,0 0-46 0 0,0 0-225 0 0,0 0-288 0 0,0 0-273 0 0,0 0-155 0 0,0 0-12 0 0,-3 0 47 0 0,3 1-472 0 0,-1-1 0 0 0,1 1 0 0 0,-1-1 0 0 0,1 1 0 0 0,0-1 0 0 0,-1 1 0 0 0,1 0 0 0 0,0-1 0 0 0,-1 1 0 0 0,1-1 0 0 0,0 1 0 0 0,0 0 0 0 0,-1-1 0 0 0,1 1 0 0 0,0 0 0 0 0,0-1 1 0 0,0 1-1 0 0,0 0 0 0 0,0-1 0 0 0,0 1 0 0 0,0 0 0 0 0,0-1 0 0 0,0 1 0 0 0,0 0 0 0 0,0-1 0 0 0,1 1 0 0 0,-1 0 0 0 0,0-1 0 0 0,0 1 0 0 0,1-1 0 0 0,-1 1 0 0 0,0 0 0 0 0,1-1 0 0 0,-1 1 0 0 0,1-1 0 0 0,-1 1 0 0 0,0-1 0 0 0,1 1 0 0 0,-1-1 0 0 0,1 0 0 0 0,-1 1 0 0 0,1-1 0 0 0,0 1 0 0 0,-1-1 0 0 0,1 0 1 0 0,-1 0-1 0 0,1 1 0 0 0,0-1 0 0 0,-1 0 0 0 0,1 0 0 0 0,0 0 0 0 0,-1 0 0 0 0,1 1 0 0 0,0-1 0 0 0,-1 0 0 0 0,1 0 0 0 0,0 0 0 0 0,-1-1 0 0 0,1 1 0 0 0,0 0 0 0 0,-1 0 0 0 0,1 0 0 0 0,0 0 0 0 0,-1-1 0 0 0,1 1 0 0 0,0 0-111 0 0,5 2 298 0 0,0 0 1 0 0,0 0-1 0 0,0-1 0 0 0,0 0 0 0 0,0 0 0 0 0,0 0 0 0 0,0-1 1 0 0,1 0-1 0 0,-1 0 0 0 0,0 0 0 0 0,0-1 0 0 0,1 0 0 0 0,-1 0 1 0 0,0-1-1 0 0,0 1-298 0 0,11-5 286 0 0,-1-1 0 0 0,0 0 0 0 0,-1-1 0 0 0,0-1 0 0 0,0 0 0 0 0,0-1 0 0 0,10-10-286 0 0,-7 4 112 0 0,0-1 0 0 0,-2-1-1 0 0,0 0 1 0 0,-1-1 0 0 0,0-1 0 0 0,-2-1 0 0 0,0 0-1 0 0,-2 0 1 0 0,0-1 0 0 0,-2-1 0 0 0,0 1 0 0 0,-1-2 0 0 0,1-11-112 0 0,-5-8 336 0 0,-4 42-227 0 0,0 1-16 0 0,0 0-6 0 0,0 0-10 0 0,0 0-27 0 0,0 0-52 0 0,0 0-27 0 0,-7 27-112 0 0,-4 24 206 0 0,3 0 0 0 0,1 1 0 0 0,3 0 0 0 0,2 0 0 0 0,3 0 0 0 0,6 49-65 0 0,-1-3 201 0 0,-4 1 0 0 0,-9 73-201 0 0,7-155 21 0 0,-1 1-1 0 0,0 0 1 0 0,-2-1 0 0 0,0 1 0 0 0,-1-1-1 0 0,0 0 1 0 0,-2 0 0 0 0,0 0 0 0 0,-1-1-1 0 0,0 0 1 0 0,-2 0 0 0 0,0-1 0 0 0,0 0-1 0 0,-1-1 1 0 0,-1 0 0 0 0,-1 0 0 0 0,0-1-1 0 0,-8 6-20 0 0,20-18 12 0 0,-1 0 0 0 0,0 0-1 0 0,1-1 1 0 0,-1 1 0 0 0,0 0 0 0 0,0-1-1 0 0,0 1 1 0 0,0-1 0 0 0,1 1-1 0 0,-1-1 1 0 0,0 1 0 0 0,0-1 0 0 0,0 0-1 0 0,0 0 1 0 0,0 1 0 0 0,0-1-1 0 0,0 0 1 0 0,0 0 0 0 0,0 0 0 0 0,0 0-1 0 0,0 0 1 0 0,0 0 0 0 0,0 0-1 0 0,0 0 1 0 0,0 0 0 0 0,0-1 0 0 0,0 1-1 0 0,0 0 1 0 0,0-1 0 0 0,0 1 0 0 0,0 0-1 0 0,0-1 1 0 0,1 1 0 0 0,-1-1-1 0 0,0 0 1 0 0,0 1 0 0 0,0-1 0 0 0,1 0-1 0 0,-1 1 1 0 0,0-1 0 0 0,1 0-1 0 0,-1 0 1 0 0,0 0 0 0 0,1 1 0 0 0,-1-1-1 0 0,1 0 1 0 0,0 0 0 0 0,-1 0-1 0 0,1 0 1 0 0,0 0 0 0 0,-1 0 0 0 0,1 0-1 0 0,0 0 1 0 0,0-1-12 0 0,-3-63-36 0 0,3 52 47 0 0,3-40-24 0 0,2 0-1 0 0,3 0 0 0 0,2 0 0 0 0,2 1 0 0 0,2 0 1 0 0,3 2-1 0 0,1-1 0 0 0,3 2 0 0 0,2 1 0 0 0,3 1 0 0 0,1 1 1 0 0,2 1-1 0 0,2 1 0 0 0,3 0 14 0 0,-11 17-11 0 0,0 0 1 0 0,2 2-1 0 0,1 1 0 0 0,0 0 1 0 0,2 2-1 0 0,1 2 0 0 0,0 0 1 0 0,2 2-1 0 0,5-2 11 0 0,-24 15 3 0 0,0 0-1 0 0,0 1 1 0 0,0 1-1 0 0,0-1 1 0 0,1 2 0 0 0,0 0-1 0 0,-1 0 1 0 0,1 2-1 0 0,4-1-2 0 0,-14 1-1 0 0,1 0-1 0 0,-1 0 0 0 0,0 0 1 0 0,1 1-1 0 0,-1-1 0 0 0,1 1 1 0 0,-1 0-1 0 0,0 0 0 0 0,1 0 1 0 0,-1 1-1 0 0,0-1 0 0 0,0 1 1 0 0,0-1-1 0 0,0 1 0 0 0,0 0 1 0 0,-1 0-1 0 0,1 1 0 0 0,0-1 1 0 0,-1 0-1 0 0,0 1 0 0 0,1-1 1 0 0,-1 1-1 0 0,0 0 1 0 0,-1 0-1 0 0,1 0 0 0 0,0 0 1 0 0,-1 0-1 0 0,1 0 0 0 0,-1 0 1 0 0,0 1-1 0 0,0-1 0 0 0,-1 0 1 0 0,1 1-1 0 0,0-1 0 0 0,-1 2 2 0 0,1 7 15 0 0,-1-1-1 0 0,-1 1 0 0 0,0-1 0 0 0,0 1 1 0 0,-1-1-1 0 0,-1 1 0 0 0,0-1 1 0 0,0 0-1 0 0,-1 0 0 0 0,0 0 0 0 0,-1-1 1 0 0,0 0-1 0 0,-1 0 0 0 0,0 0 0 0 0,-1 0 1 0 0,0-1-1 0 0,-1 1-14 0 0,-8 12 15 0 0,0-2 1 0 0,-1 0-1 0 0,-1-1 0 0 0,-1 0 1 0 0,0-2-1 0 0,-1 0 0 0 0,-1-1 1 0 0,-1-2-1 0 0,0 0 0 0 0,-1-1 1 0 0,0-1-1 0 0,-1-1 0 0 0,-1-1 1 0 0,-22 5-16 0 0,40-13-39 0 0,0 0 1 0 0,-1-1 0 0 0,1 0 0 0 0,0-1-1 0 0,-1 1 1 0 0,1-1 0 0 0,0-1 0 0 0,-1 1-1 0 0,1-1 1 0 0,0 0 0 0 0,0-1 0 0 0,0 0-1 0 0,0 0 1 0 0,-2-2 38 0 0,7 3-264 0 0,-1 0 0 0 0,1-1 0 0 0,0 1 0 0 0,0-1 0 0 0,-1 0 0 0 0,1 0 0 0 0,1 0 0 0 0,-1 0 0 0 0,0 0 0 0 0,0 0 0 0 0,1 0 0 0 0,-1-1 0 0 0,1 1 0 0 0,0-1 0 0 0,0 1 0 0 0,0-1 0 0 0,0 1 0 0 0,0-1 0 0 0,0 0 0 0 0,1 1 0 0 0,-1-1 0 0 0,1 0 0 0 0,0 1 0 0 0,0-1 0 0 0,0-1 264 0 0,0-7-5523 0 0,2 3-5859 0 0</inkml:trace>
  <inkml:trace contextRef="#ctx0" brushRef="#br0" timeOffset="1453.905">854 603 8514 0 0,'0'0'936'0'0,"0"0"-285"0"0,0 0 266 0 0,0 0 452 0 0,0 0 206 0 0,0 0-58 0 0,0 0-255 0 0,0 0-241 0 0,0 0-188 0 0,0 0-113 0 0,32-14-68 0 0,101-42-69 0 0,-53 7 518 0 0,-63 32-797 0 0,1 0-175 0 0,-1 0 0 0 0,0-2 0 0 0,-1 0 0 0 0,-1-1-1 0 0,-1 0 1 0 0,0-1 0 0 0,-2-1 0 0 0,0 0 0 0 0,-2 0-1 0 0,-1-1 1 0 0,0-1 0 0 0,-2 1 0 0 0,0-1 0 0 0,-2-1 0 0 0,-1 1-1 0 0,0-1 1 0 0,-2-17-129 0 0,-2 40-11 0 0,0-1 1 0 0,-1 0-1 0 0,1 1 0 0 0,-1-1 0 0 0,0 0 0 0 0,1 1 1 0 0,-1-1-1 0 0,-1 1 0 0 0,1 0 0 0 0,0-1 0 0 0,-1 1 1 0 0,1 0-1 0 0,-1 0 0 0 0,1-1 0 0 0,-1 1 1 0 0,0 1-1 0 0,0-1 0 0 0,0 0 0 0 0,0 0 0 0 0,-1 1 1 0 0,1-1-1 0 0,0 1 0 0 0,0 0 0 0 0,-1 0 0 0 0,1-1 1 0 0,-1 2-1 0 0,0-1 0 0 0,1 0 0 0 0,-1 0 0 0 0,1 1 1 0 0,-1 0-1 0 0,0-1 0 0 0,1 1 0 0 0,-1 0 0 0 0,0 0 1 0 0,0 0-1 0 0,1 1 0 0 0,-1-1 0 0 0,1 1 1 0 0,-1-1-1 0 0,0 1 0 0 0,1 0 0 0 0,-1 0 0 0 0,1 0 1 0 0,-1 1-1 0 0,1-1 0 0 0,0 0 0 0 0,0 1 0 0 0,-1-1 1 0 0,1 1-1 0 0,0 0 0 0 0,0 0 0 0 0,1 0 0 0 0,-1 0 1 0 0,0 0 10 0 0,-2 3-4 0 0,-1 0 0 0 0,1 1-1 0 0,0-1 1 0 0,0 1 0 0 0,1 0 0 0 0,0 0 0 0 0,0 0 0 0 0,0 0 0 0 0,1 1 0 0 0,0-1 0 0 0,0 1 0 0 0,0-1 0 0 0,1 1 0 0 0,0 0 0 0 0,1 0 0 0 0,-1-1 0 0 0,1 1-1 0 0,1 0 1 0 0,-1 3 4 0 0,3-5 13 0 0,0-1 0 0 0,0 1-1 0 0,1 0 1 0 0,-1-1 0 0 0,1 0-1 0 0,0 0 1 0 0,0 0 0 0 0,1 0-1 0 0,-1-1 1 0 0,1 0 0 0 0,-1 0-1 0 0,1 0 1 0 0,0 0-1 0 0,0-1 1 0 0,0 1 0 0 0,1-1-1 0 0,-1-1 1 0 0,0 1 0 0 0,1-1-1 0 0,-1 0 1 0 0,1 0 0 0 0,0-1-1 0 0,3 1-12 0 0,5 2 19 0 0,147 29 377 0 0,-158-30-377 0 0,0-1 0 0 0,-1 1 0 0 0,1-1 0 0 0,0 1 0 0 0,-1 0 0 0 0,1 0 0 0 0,-1 0 0 0 0,0 0 1 0 0,0 0-1 0 0,0 0 0 0 0,0 1 0 0 0,0-1 0 0 0,0 1 0 0 0,-1-1 0 0 0,1 1 0 0 0,-1 0 0 0 0,0-1 0 0 0,1 1 0 0 0,-1 0 0 0 0,-1 0 1 0 0,1 0-1 0 0,0 0 0 0 0,-1 0 0 0 0,1 0 0 0 0,-1 0 0 0 0,0 0 0 0 0,0 0 0 0 0,0 0 0 0 0,-1 0 0 0 0,1 1 0 0 0,-1-1 1 0 0,1 0-1 0 0,-1-1 0 0 0,0 1 0 0 0,0 0 0 0 0,-1 0 0 0 0,1 0 0 0 0,0 0 0 0 0,-1-1 0 0 0,0 1 0 0 0,1-1 0 0 0,-2 2-19 0 0,-37 49 242 0 0,29-42-271 0 0,1 2-1 0 0,1-1 1 0 0,0 1 0 0 0,0 1-1 0 0,2-1 1 0 0,0 1-1 0 0,0 1 1 0 0,-1 6 29 0 0,7-20-88 0 0,1 0 0 0 0,0 0 1 0 0,-1 0-1 0 0,1-1 0 0 0,0 1 0 0 0,0 0 0 0 0,0 0 0 0 0,0 0 1 0 0,0 0-1 0 0,0-1 0 0 0,0 1 0 0 0,0 0 0 0 0,0 0 0 0 0,0 0 1 0 0,0 0-1 0 0,0-1 0 0 0,1 1 0 0 0,-1 0 0 0 0,0 0 0 0 0,1 0 1 0 0,-1-1-1 0 0,0 1 0 0 0,1 0 0 0 0,-1-1 0 0 0,1 1 0 0 0,-1 0 1 0 0,1-1-1 0 0,0 1 0 0 0,-1 0 0 0 0,1-1 0 0 0,0 1 1 0 0,-1-1-1 0 0,1 1 0 0 0,0-1 0 0 0,-1 0 0 0 0,1 1 0 0 0,0-1 1 0 0,0 0-1 0 0,0 1 0 0 0,-1-1 0 0 0,1 0 0 0 0,0 0 0 0 0,0 0 1 0 0,0 0-1 0 0,0 0 0 0 0,-1 0 0 0 0,1 0 0 0 0,0 0 0 0 0,0 0 1 0 0,0 0-1 0 0,0 0 88 0 0,29-9-9228 0 0,-20 5-1533 0 0</inkml:trace>
  <inkml:trace contextRef="#ctx0" brushRef="#br0" timeOffset="1767.971">1769 264 2256 0 0,'0'0'3069'0'0,"0"0"-1032"0"0,0 0-465 0 0,0 0-36 0 0,0 0 17 0 0,0 0-57 0 0,0 0-228 0 0,0 0-274 0 0,0 0-238 0 0,-23 32-189 0 0,-66 98-95 0 0,87-128-448 0 0,0-1 1 0 0,0 1-1 0 0,0 0 1 0 0,1-1-1 0 0,-1 1 1 0 0,1 0-1 0 0,-1 0 1 0 0,1 0 0 0 0,0 0-1 0 0,-1 0 1 0 0,1 0-1 0 0,0 0 1 0 0,0 0-1 0 0,1 1 1 0 0,-1-1-1 0 0,0 0 1 0 0,1 1-1 0 0,0-1 1 0 0,-1 0-1 0 0,1 1 1 0 0,0-1-1 0 0,0 0 1 0 0,0 1-1 0 0,0-1 1 0 0,1 1-1 0 0,-1-1 1 0 0,1 1-25 0 0,2 3 118 0 0,1-1 35 0 0,0 0 0 0 0,0 0 0 0 0,1 0 0 0 0,0 0 0 0 0,0-1 0 0 0,1 1 0 0 0,-1-1 0 0 0,1-1 0 0 0,-1 1 0 0 0,1-1 0 0 0,1 0 0 0 0,-1 0 1 0 0,0-1-1 0 0,1 1 0 0 0,-1-1 0 0 0,1-1 0 0 0,-1 0 0 0 0,1 0 0 0 0,0 0 0 0 0,0 0 0 0 0,-1-1 0 0 0,1 0 0 0 0,0-1 0 0 0,0 0 0 0 0,3 0-153 0 0,-3-1 62 0 0,1 0 0 0 0,-1-1-1 0 0,0 0 1 0 0,0 0 0 0 0,0 0 0 0 0,0-1 0 0 0,-1 0-1 0 0,1 0 1 0 0,-1-1 0 0 0,0 0 0 0 0,0 0 0 0 0,-1 0-1 0 0,1-1 1 0 0,-1 0 0 0 0,-1 0 0 0 0,1 0 0 0 0,-1 0-1 0 0,0-1 1 0 0,0 0 0 0 0,-1 0 0 0 0,0 0-1 0 0,0 0 1 0 0,-1 0 0 0 0,0-1 0 0 0,0 1 0 0 0,0-1-1 0 0,-1 1 1 0 0,0-1 0 0 0,-1 0 0 0 0,0 1 0 0 0,0-1-1 0 0,-1 0 1 0 0,1 1 0 0 0,-2-1 0 0 0,1 0 0 0 0,-2-2-62 0 0,1 4-178 0 0,0 1-1 0 0,0-1 1 0 0,-1 1 0 0 0,0 0 0 0 0,0-1 0 0 0,0 1 0 0 0,-1 1 0 0 0,0-1 0 0 0,0 0 0 0 0,0 1 0 0 0,0 0 0 0 0,-1 0 0 0 0,0 0 0 0 0,1 0 0 0 0,-1 1 0 0 0,-1 0 0 0 0,1 0 0 0 0,0 0 0 0 0,-1 1 0 0 0,1 0 0 0 0,-1 0 0 0 0,0 0 0 0 0,0 1 0 0 0,-2-1 178 0 0,-8-2-4601 0 0,7 1-5859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9130 0 0,'0'0'1878'0'0,"0"0"-219"0"0,0 0-240 0 0,0 0-74 0 0,0 0-52 0 0,0 0-177 0 0,0 0-251 0 0,0 0-235 0 0,0 0-126 0 0,0 0-1 0 0,0 0 50 0 0,0 0 50 0 0,0 0-3 0 0,19 0-24 0 0,145-11 879 0 0,233-15 575 0 0,-398 27-1999 0 0,1-1-1 0 0,0 0 1 0 0,0 0 0 0 0,0 0 0 0 0,0 1-1 0 0,0-1 1 0 0,0 0 0 0 0,0 0 0 0 0,0 0-1 0 0,0 1 1 0 0,0-1 0 0 0,0 0 0 0 0,0 0-1 0 0,0 0 1 0 0,0 1 0 0 0,0-1-1 0 0,0 0 1 0 0,0 0 0 0 0,0 0 0 0 0,0 1-1 0 0,0-1 1 0 0,0 0 0 0 0,0 0 0 0 0,0 0-1 0 0,1 1 1 0 0,-1-1 0 0 0,0 0 0 0 0,0 0-1 0 0,0 0 1 0 0,0 0 0 0 0,0 1 0 0 0,1-1-1 0 0,-1 0 1 0 0,0 0 0 0 0,0 0-1 0 0,0 0 1 0 0,1 0 0 0 0,-1 0 0 0 0,0 0-1 0 0,0 1 1 0 0,0-1 0 0 0,1 0-31 0 0,-15-2 48 0 0,0-1-1 0 0,0 0 1 0 0,1-1-1 0 0,-1 0 1 0 0,1-1 0 0 0,0-1-1 0 0,0 0 1 0 0,1 0 0 0 0,-1-2-48 0 0,-10-4 68 0 0,-88-76 32 0 0,90 50-1085 0 0,49 31-3256 0 0,-16 7-351 0 0,-11 0 3376 0 0,8 0-10444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1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4 0 0 0,'0'0'1195'0'0,"0"0"393"0"0,0 0 66 0 0,0 0-159 0 0,0 0-245 0 0,0 0-205 0 0,0 0-94 0 0,0 0-7 0 0,4-1 35 0 0,11-1 16 0 0,-12 1-12 0 0,-3 1-27 0 0,0 0-38 0 0,0 0-24 0 0,-18 4 2994 0 0,-70 33-3612 0 0,87-37-267 0 0,0 1 1 0 0,0-1-1 0 0,0 0 0 0 0,0 0 1 0 0,0 1-1 0 0,0-1 0 0 0,0 0 1 0 0,0 1-1 0 0,0-1 0 0 0,0 1 1 0 0,0-1-1 0 0,0 1 0 0 0,1 0 1 0 0,-1-1-1 0 0,0 1 0 0 0,0 0 1 0 0,1 0-1 0 0,-1-1 0 0 0,0 1 1 0 0,1 0-1 0 0,-1 0 0 0 0,1 0 1 0 0,-1 0-1 0 0,1 0 0 0 0,0 0 1 0 0,-1 0-1 0 0,1 0 0 0 0,0 0 1 0 0,-1 0-1 0 0,1 0 0 0 0,0 0 1 0 0,0 0-1 0 0,0 0 0 0 0,0 0 1 0 0,0 0-1 0 0,0 0 0 0 0,0 0 1 0 0,1 0-1 0 0,-1 0 0 0 0,0 0 1 0 0,0 0-1 0 0,1 0 0 0 0,-1 0 1 0 0,1 0-1 0 0,-1 0 0 0 0,1 0 1 0 0,-1-1-1 0 0,1 1 0 0 0,0 0 1 0 0,-1 0-1 0 0,1 0 0 0 0,0-1 1 0 0,-1 1-1 0 0,1 0 0 0 0,0-1 1 0 0,0 1-1 0 0,0-1 0 0 0,0 1 1 0 0,0-1-1 0 0,0 1 0 0 0,0-1 1 0 0,0 0-1 0 0,0 1 0 0 0,0-1 1 0 0,0 0-1 0 0,0 0 0 0 0,0 1-9 0 0,23-1 606 0 0,-17 1-483 0 0,0 0 1 0 0,-1 0-1 0 0,1-1 1 0 0,0 0-1 0 0,-1 0 0 0 0,1-1 1 0 0,0 1-1 0 0,-1-1 0 0 0,1-1 1 0 0,-1 0-1 0 0,1 0 1 0 0,-1 0-1 0 0,0 0 0 0 0,0-1 1 0 0,0 0-1 0 0,0 0 1 0 0,0-1-1 0 0,0 0 0 0 0,3-4-123 0 0,-8 7 27 0 0,0 0 0 0 0,0 0 0 0 0,0 0 0 0 0,-1 0 0 0 0,1 0 0 0 0,0 0 0 0 0,-1 0 0 0 0,1-1 0 0 0,-1 1 0 0 0,1 0 0 0 0,-1 0 0 0 0,0-1 0 0 0,1 1 0 0 0,-1 0 0 0 0,0-1 0 0 0,0 1 0 0 0,0 0 0 0 0,0-1 0 0 0,0 1 0 0 0,0 0 0 0 0,0-1 0 0 0,-1 1 0 0 0,1 0 0 0 0,0 0 0 0 0,-1-1 0 0 0,1 1 0 0 0,-1 0 0 0 0,0 0 0 0 0,1-1 0 0 0,-1 1 0 0 0,0 0 0 0 0,1 0 0 0 0,-1 0 0 0 0,0 0 0 0 0,0 0 0 0 0,0 0 0 0 0,0 0 0 0 0,0 1 0 0 0,0-1 0 0 0,0 0 0 0 0,0 0 0 0 0,-1 1 0 0 0,1-1 0 0 0,0 1 0 0 0,0-1 0 0 0,-1 1 0 0 0,1-1-1 0 0,0 1 1 0 0,0 0 0 0 0,-1 0 0 0 0,1 0 0 0 0,0-1 0 0 0,-1 1 0 0 0,1 0 0 0 0,0 1 0 0 0,-2-1-27 0 0,-6 0-29 0 0,1 0-1 0 0,-1 1 0 0 0,0 0 1 0 0,0 0-1 0 0,0 1 0 0 0,1 0 0 0 0,-1 1 1 0 0,1 0-1 0 0,-1 0 0 0 0,1 1 1 0 0,-1 0 29 0 0,-1 5-182 0 0,43-9 540 0 0,-18 0-643 0 0,7 0 506 0 0,-14 0-4132 0 0,-1 0-3713 0 0,-5 0-4524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22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0 0 0,'0'0'1084'0'0,"0"0"665"0"0,0 0 307 0 0,0 0-34 0 0,0 0-208 0 0,0 0-194 0 0,0 0-177 0 0,0 0-96 0 0,0 0-44 0 0,0 0-72 0 0,0 0-91 0 0,6 16 4843 0 0,-27 11-4358 0 0,-6 26-1067 0 0,29-51-528 0 0,0-1 1 0 0,1 1 0 0 0,-1-1-1 0 0,0 1 1 0 0,1-1 0 0 0,-1 0-1 0 0,0 0 1 0 0,1 0 0 0 0,0-1-1 0 0,-1 1 1 0 0,1-1 0 0 0,-1 1-1 0 0,1-1 1 0 0,0 0-1 0 0,-1 0 1 0 0,1 0 0 0 0,0 0-1 0 0,-1 0 1 0 0,1-1 0 0 0,0 1-1 0 0,1-1-30 0 0,5 0 67 0 0,-4 1-19 0 0,0-1-1 0 0,0 0 0 0 0,0 0 0 0 0,0-1 0 0 0,0 1 0 0 0,0-1 0 0 0,-1 0 0 0 0,1 0 0 0 0,0-1 0 0 0,-1 0 0 0 0,0 1 0 0 0,1-1 0 0 0,-1-1 0 0 0,-1 1 0 0 0,2-2-47 0 0,-2 3 45 0 0,-3 2-40 0 0,1-1-1 0 0,-1 1 0 0 0,1-1 0 0 0,-1 1 0 0 0,0-1 0 0 0,1 1 1 0 0,-1-1-1 0 0,1 1 0 0 0,-1-1 0 0 0,0 0 0 0 0,0 1 1 0 0,1-1-1 0 0,-1 0 0 0 0,0 1 0 0 0,0-1 0 0 0,0 0 0 0 0,0 1 1 0 0,0-1-1 0 0,0 0 0 0 0,0 0 0 0 0,0 1 0 0 0,0-1 1 0 0,0 0-1 0 0,0 1 0 0 0,0-1 0 0 0,-1 0 0 0 0,1 1 0 0 0,0-1 1 0 0,0 0-1 0 0,-1 1 0 0 0,1-1 0 0 0,-1 1 0 0 0,1-1 1 0 0,0 1-1 0 0,-1-1 0 0 0,1 1 0 0 0,-1-1 0 0 0,1 1 0 0 0,-1-1 1 0 0,1 1-1 0 0,-1-1 0 0 0,1 1 0 0 0,-1 0 0 0 0,0-1 1 0 0,1 1-1 0 0,-1 0 0 0 0,0-1 0 0 0,1 1 0 0 0,-1 0 1 0 0,0 0-1 0 0,1 0 0 0 0,-1 0 0 0 0,0 0 0 0 0,1 0 0 0 0,-1 0 1 0 0,0 0-1 0 0,1 0 0 0 0,-1 0 0 0 0,0 0 0 0 0,1 0 1 0 0,-1 0-1 0 0,0 0 0 0 0,1 1 0 0 0,-1-1 0 0 0,0 0 0 0 0,1 1-4 0 0,-7-2-11 0 0,0 1-1 0 0,0 0 1 0 0,0 0-1 0 0,0 0 0 0 0,0 1 1 0 0,1 0-1 0 0,-1 1 0 0 0,0 0 1 0 0,0 0-1 0 0,1 0 1 0 0,0 1-1 0 0,-1 0 0 0 0,1 0 1 0 0,0 0-1 0 0,0 1 1 0 0,1 0-1 0 0,-4 3 12 0 0,8-6 3 0 0,1 0 0 0 0,0 0 0 0 0,-1 0-1 0 0,1 1 1 0 0,0-1 0 0 0,0 0 0 0 0,0 0 0 0 0,0 0 0 0 0,0 0 0 0 0,0 1 0 0 0,0-1-1 0 0,1 0 1 0 0,-1 0 0 0 0,0 0 0 0 0,1 0 0 0 0,-1 0 0 0 0,1 0 0 0 0,-1 0 0 0 0,1 1-1 0 0,-1-1 1 0 0,1 0 0 0 0,0-1 0 0 0,-1 1 0 0 0,1 0 0 0 0,0 0 0 0 0,0 0 0 0 0,0 0-1 0 0,0-1 1 0 0,-1 1 0 0 0,1 0 0 0 0,0-1 0 0 0,0 1 0 0 0,1-1 0 0 0,-1 1-1 0 0,0-1 1 0 0,0 1 0 0 0,0-1 0 0 0,0 0 0 0 0,0 1 0 0 0,0-1 0 0 0,1 0 0 0 0,-1 0-1 0 0,0 0 1 0 0,0 0 0 0 0,0 0 0 0 0,0 0 0 0 0,1 0 0 0 0,-1-1 0 0 0,0 1 0 0 0,0 0-1 0 0,0-1 1 0 0,0 1 0 0 0,0 0 0 0 0,0-1 0 0 0,1 0-3 0 0,8 2 69 0 0,-6 0-42 0 0,0-1 0 0 0,1 1 0 0 0,-1-1 0 0 0,1 0-1 0 0,-1 0 1 0 0,0 0 0 0 0,1-1 0 0 0,-1 1 0 0 0,0-1 0 0 0,1 0 0 0 0,-1-1 0 0 0,0 1 0 0 0,0-1 0 0 0,0 1 0 0 0,0-1 0 0 0,0 0 0 0 0,0-1 0 0 0,-1 1 0 0 0,3-3-27 0 0,-6 4 8 0 0,0 0 1 0 0,-1 0-1 0 0,1 1 1 0 0,0-1 0 0 0,-1 0-1 0 0,1 0 1 0 0,-1 0-1 0 0,1 0 1 0 0,-1 1-1 0 0,1-1 1 0 0,-1 0 0 0 0,0 1-1 0 0,0-1 1 0 0,1 0-1 0 0,-1 1 1 0 0,0-1-1 0 0,0 1 1 0 0,1-1-1 0 0,-1 1 1 0 0,0-1 0 0 0,0 1-1 0 0,0 0 1 0 0,0-1-1 0 0,0 1 1 0 0,0 0-1 0 0,0 0 1 0 0,0 0-1 0 0,0 0 1 0 0,1 0 0 0 0,-1 0-1 0 0,0 0 1 0 0,0 0-1 0 0,0 0 1 0 0,0 0-1 0 0,0 0 1 0 0,-1 1-9 0 0,-59 2-362 0 0,58 0 145 0 0,4-2-8682 0 0,1-1-2856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50 122 0 0 0,'0'0'1614'0'0,"0"0"623"0"0,0 0 227 0 0,0 0-157 0 0,0 0-304 0 0,0 0-233 0 0,0 0-222 0 0,0 0-173 0 0,0 0-137 0 0,-2-19-130 0 0,-1-5-673 0 0,-2-13-35 0 0,4-4 3995 0 0,0 238-142 0 0,-16 265-3086 0 0,2-279-1046 0 0,13-149-149 0 0,2-34 10 0 0,0 0-8 0 0,0 0-12 0 0,0 0-8 0 0,-3-17-3366 0 0,3 5-5524 0 0,0 8-2794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45 384 0 0,'0'0'1115'0'0,"0"0"15"0"0,0 0 223 0 0,0 0 442 0 0,0 0 363 0 0,0 0 105 0 0,0 0-222 0 0,0 0-389 0 0,0 0-409 0 0,0 0-318 0 0,0 0-200 0 0,0 0-119 0 0,0 0-48 0 0,39 3 3895 0 0,202-31-664 0 0,-43 9-2888 0 0,-197 19-886 0 0,-1 0 9 0 0,0 0-8 0 0,0 0 12 0 0,0 0 10 0 0,0 0 24 0 0,0 0-9 0 0,0 0 2 0 0,0 0-6 0 0,0 0-26 0 0,-23 0-2002 0 0,-29 20-2737 0 0,33-8-3040 0 0,11-8-3455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7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4233 0 0,'0'0'3134'0'0,"0"0"-1148"0"0,0 0-571 0 0,0 0 40 0 0,0 0 186 0 0,0 0 94 0 0,0 0-161 0 0,0 0-379 0 0,0 0-391 0 0,0 0-280 0 0,0 0-138 0 0,0 0-65 0 0,0 0-20 0 0,18 14 1253 0 0,0-10-1142 0 0,-1 0-1 0 0,1-2 0 0 0,0 0 1 0 0,0 0-1 0 0,0-2 1 0 0,0 0-1 0 0,0-1 0 0 0,0-1 1 0 0,0-1-1 0 0,0-1 1 0 0,-1 0-1 0 0,7-3-411 0 0,181-43 248 0 0,-201 47-723 0 0,-7-2-12402 0 0,1 5 354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3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43 328 0 0 0,'0'0'1403'0'0,"0"0"427"0"0,0 0 71 0 0,0 0-162 0 0,0 0-152 0 0,0 0-130 0 0,0 0-128 0 0,0 0-107 0 0,1-5-62 0 0,3-14-60 0 0,-3 14 5 0 0,-1 5-21 0 0,0 0-83 0 0,0 0-115 0 0,0 0-107 0 0,0 0-120 0 0,0 0-95 0 0,0 0-31 0 0,0 0-77 0 0,0 0-58 0 0,0 0-37 0 0,0 26 970 0 0,14 121 149 0 0,-26 156-475 0 0,-9 1-601 0 0,-8-128-159 0 0,28-158-219 0 0,2-29-925 0 0,1-10-902 0 0,1 7-4675 0 0,-1 6-5312 0 0</inkml:trace>
  <inkml:trace contextRef="#ctx0" brushRef="#br0" timeOffset="2653.981">334 571 0 0 0,'0'0'872'0'0,"0"0"98"0"0,0 0 167 0 0,0 0 105 0 0,0 0 21 0 0,0 0 40 0 0,0 0-110 0 0,0 0-40 0 0,-5-5 20 0 0,-14-17-42 0 0,13 13 5850 0 0,6 0-3355 0 0,9-5-1833 0 0,-8 14-1678 0 0,-1 0 9 0 0,0 0-5 0 0,0 0-15 0 0,0 0-14 0 0,0 0-7 0 0,0 0-18 0 0,0 0 10 0 0,0 0-4 0 0,0 0-10 0 0,0 0 3 0 0,0 0-19 0 0,4 16 223 0 0,43 130 962 0 0,25 192-466 0 0,-20-171-681 0 0,-48-159-6 0 0,-4-8-47 0 0,0 0-1 0 0,0 0 1 0 0,0-1 0 0 0,1 1-1 0 0,-1 0 1 0 0,0-1-1 0 0,0 1 1 0 0,0 0 0 0 0,0 0-1 0 0,1-1 1 0 0,-1 1 0 0 0,0 0-1 0 0,0 0 1 0 0,1 0-1 0 0,-1-1 1 0 0,0 1 0 0 0,0 0-1 0 0,1 0 1 0 0,-1 0-1 0 0,0 0 1 0 0,1 0 0 0 0,-1-1-1 0 0,0 1 1 0 0,1 0 0 0 0,-1 0-1 0 0,0 0 1 0 0,1 0-1 0 0,-1 0 1 0 0,0 0 0 0 0,0 0-1 0 0,1 0 1 0 0,-1 0-1 0 0,0 0 1 0 0,1 0-30 0 0,14-84 36 0 0,45-171-4 0 0,-45 186-41 0 0,3 1 0 0 0,3 0 0 0 0,19-40 9 0 0,-3 25 6 0 0,-41 89 90 0 0,4-6-88 0 0,0 0-18 0 0,0 0 5 0 0,0 0 16 0 0,0 0-1 0 0,-20 0-6320 0 0,18 0 5299 0 0,-5 1-10249 0 0,3 2 1402 0 0</inkml:trace>
  <inkml:trace contextRef="#ctx0" brushRef="#br0" timeOffset="3801.241">281 233 0 0 0,'0'0'744'0'0,"0"0"98"0"0,0 0 62 0 0,0 0 149 0 0,0 0 129 0 0,0 0 180 0 0,-10-1 125 0 0,-30-1 482 0 0,25 1 2064 0 0,7 1 4440 0 0,204 0-5437 0 0,1-4-2231 0 0,-94 40-576 0 0,-143-93 2154 0 0,-74-106-2102 0 0,95 123-306 0 0,19 40 4 0 0,0 0 2 0 0,0 0-44 0 0,0 0-78 0 0,0 0-70 0 0,54 14-3693 0 0,-33-3-3409 0 0,-11-3-5052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2 318 1816 0 0,'0'0'1934'0'0,"0"0"-117"0"0,0 0-57 0 0,0 0 43 0 0,0 0-3 0 0,0 0-102 0 0,0 0-226 0 0,0 0-305 0 0,0 0-287 0 0,0 0-237 0 0,0 0-171 0 0,0 0-89 0 0,0 0-45 0 0,-1-8 1020 0 0,41 11 991 0 0,-32-2-2146 0 0,0 0 0 0 0,-1 0 0 0 0,1-1 0 0 0,0 0 0 0 0,0 0 0 0 0,0-1-1 0 0,-1 0 1 0 0,1 0 0 0 0,0-1 0 0 0,-1 0 0 0 0,1 0 0 0 0,-1-1 0 0 0,3-1-203 0 0,78-66 927 0 0,-84 104-849 0 0,22 155 1019 0 0,39 132-1097 0 0,-15-97 130 0 0,-29-176-40 0 0,-6-106 1727 0 0,76-303-1735 0 0,16-69-136 0 0,-105 408-336 0 0,-9 36-1095 0 0,-6 52-1646 0 0,11-37-8151 0 0,2-21-605 0 0</inkml:trace>
  <inkml:trace contextRef="#ctx0" brushRef="#br0" timeOffset="621.948">650 811 3745 0 0,'0'0'1978'0'0,"0"0"-315"0"0,0 0-71 0 0,0 0 80 0 0,0 0 207 0 0,0 0 43 0 0,0 0-167 0 0,0 0-284 0 0,0 0-380 0 0,0 0-327 0 0,0 0-265 0 0,0 0-143 0 0,-3-1-61 0 0,1 6-175 0 0,-1 0 0 0 0,1 1 0 0 0,0-1 0 0 0,1 1 0 0 0,0 0 0 0 0,-1 0 0 0 0,2-1 0 0 0,-1 1 0 0 0,1 0 0 0 0,0 0 0 0 0,0 0 0 0 0,0-1 0 0 0,1 1 0 0 0,0 0 0 0 0,0 0 0 0 0,0-1 0 0 0,1 1 0 0 0,1 3-120 0 0,36 57 748 0 0,-1-74 514 0 0,39-108-541 0 0,-59 87-674 0 0,-18 28-51 0 0,14 35-185 0 0,-6 4 242 0 0,10 41 147 0 0,-3 1-1 0 0,-3 1 1 0 0,0 79-200 0 0,-12-142 7 0 0,1-1 5 0 0,-1 0 0 0 0,0 0 0 0 0,-1 0 0 0 0,-1-1 0 0 0,0 1 0 0 0,-2-1 1 0 0,0 1-1 0 0,0-1 0 0 0,-2 0 0 0 0,-4 10-12 0 0,9-24 1 0 0,-44 63 58 0 0,43-64-58 0 0,1 1 0 0 0,-1-1 0 0 0,1 0 0 0 0,-1 1 0 0 0,1-1 0 0 0,-1 0 0 0 0,0 0 0 0 0,1 0 1 0 0,-1 0-1 0 0,0 0 0 0 0,0-1 0 0 0,0 1 0 0 0,0 0 0 0 0,0-1 0 0 0,0 1 0 0 0,0-1 0 0 0,1 0 0 0 0,-1 0 0 0 0,0 0 1 0 0,0 0-1 0 0,0 0 0 0 0,0 0 0 0 0,0 0 0 0 0,0-1 0 0 0,0 1 0 0 0,0-1 0 0 0,0 1 0 0 0,0-1 0 0 0,0 0 1 0 0,0 0-1 0 0,1 0 0 0 0,-1 0 0 0 0,0 0 0 0 0,1 0 0 0 0,-1 0 0 0 0,0-1 0 0 0,1 1 0 0 0,-1-1-1 0 0,-3-6-12 0 0,-1-1 0 0 0,2 1-1 0 0,-1-1 1 0 0,1 0-1 0 0,1 0 1 0 0,-1 0 0 0 0,2-1-1 0 0,-1 1 1 0 0,1-1-1 0 0,1 0 1 0 0,0 0 0 0 0,0 1-1 0 0,1-1 1 0 0,0 0-1 0 0,0 0 1 0 0,3-8 12 0 0,-3-6-19 0 0,28-147 528 0 0,-6 99-3826 0 0,1 0-9492 0 0,-21 60 2335 0 0</inkml:trace>
  <inkml:trace contextRef="#ctx0" brushRef="#br0" timeOffset="1045.678">937 163 2304 0 0,'0'0'1708'0'0,"0"0"-113"0"0,0 0 184 0 0,0 0 340 0 0,0 0 91 0 0,0 0-222 0 0,0 0-422 0 0,0 0-429 0 0,0 0-237 0 0,0 0-75 0 0,0 0-20 0 0,0 0-21 0 0,12-9-30 0 0,41-29-59 0 0,-46 33-479 0 0,-1 1 1 0 0,2 0 0 0 0,-1 0 0 0 0,0 1 0 0 0,1 0-1 0 0,-1 0 1 0 0,1 1 0 0 0,0 0 0 0 0,0 0 0 0 0,0 1-1 0 0,0 0 1 0 0,3 0-217 0 0,6-1 210 0 0,-16 1-193 0 0,1 1 1 0 0,-1 0 0 0 0,1-1 0 0 0,-1 1-1 0 0,1 0 1 0 0,-1 0 0 0 0,1 0-1 0 0,-1-1 1 0 0,1 2 0 0 0,-1-1-1 0 0,1 0 1 0 0,-1 0 0 0 0,1 0 0 0 0,-1 1-1 0 0,1-1 1 0 0,-1 1 0 0 0,1-1-1 0 0,-1 1 1 0 0,1 0 0 0 0,-1-1 0 0 0,0 1-1 0 0,0 0 1 0 0,1 0 0 0 0,-1 0-1 0 0,0 0 1 0 0,0 0 0 0 0,0 0-1 0 0,0 0 1 0 0,0 0 0 0 0,0 1 0 0 0,0-1-1 0 0,0 0 1 0 0,-1 1 0 0 0,1-1-1 0 0,-1 0 1 0 0,1 1 0 0 0,0-1-1 0 0,-1 1 1 0 0,0-1 0 0 0,1 1 0 0 0,-1-1-1 0 0,0 1 1 0 0,0-1 0 0 0,0 1-1 0 0,0-1 1 0 0,0 1 0 0 0,0-1-1 0 0,-1 1 1 0 0,1-1 0 0 0,0 1 0 0 0,-1-1-1 0 0,1 1 1 0 0,-1-1 0 0 0,1 0-1 0 0,-1 1 1 0 0,0-1 0 0 0,0 0-1 0 0,1 1 1 0 0,-1-1 0 0 0,0 0 0 0 0,0 0-1 0 0,0 0 1 0 0,-1 0 0 0 0,1 0-1 0 0,0 0 1 0 0,-1 1-18 0 0,-89 100 708 0 0,91-101-704 0 0,-1 0 1 0 0,1 0-1 0 0,-1 0 0 0 0,1-1 0 0 0,-1 1 0 0 0,1 0 0 0 0,0 0 1 0 0,-1 0-1 0 0,1 0 0 0 0,0 0 0 0 0,0 0 0 0 0,-1 0 1 0 0,1 0-1 0 0,0 0 0 0 0,0 0 0 0 0,0-1 0 0 0,0 1 0 0 0,1 0 1 0 0,-1 0-1 0 0,0 0 0 0 0,0 0 0 0 0,1 0 0 0 0,-1 0 1 0 0,0 0-1 0 0,1 0 0 0 0,-1-1 0 0 0,1 1 0 0 0,-1 0 0 0 0,1 0 1 0 0,-1 0-1 0 0,1-1 0 0 0,-1 1 0 0 0,1 0 0 0 0,0-1 1 0 0,-1 1-1 0 0,1 0 0 0 0,0-1 0 0 0,0 1 0 0 0,0-1 0 0 0,-1 0 1 0 0,1 1-1 0 0,0-1 0 0 0,0 1 0 0 0,0-1 0 0 0,0 0 1 0 0,0 0-1 0 0,0 0 0 0 0,0 1 0 0 0,0-1 0 0 0,0 0 0 0 0,0 0 1 0 0,-1 0-1 0 0,1 0 0 0 0,0-1 0 0 0,0 1 0 0 0,0 0 1 0 0,0 0-1 0 0,0 0 0 0 0,0-1-4 0 0,65 3 1141 0 0,-26 0-3358 0 0,-13-2-5381 0 0,-24 0-3334 0 0</inkml:trace>
  <inkml:trace contextRef="#ctx0" brushRef="#br0" timeOffset="2134.109">1382 86 2945 0 0,'0'0'1939'0'0,"0"0"-560"0"0,0 0-227 0 0,0 0 66 0 0,0 0 180 0 0,0 0 89 0 0,0 0-40 0 0,0 0-188 0 0,0 0-182 0 0,0 0-89 0 0,0 0-125 0 0,0 0-74 0 0,0 0-6 0 0,20-7-3 0 0,98-34 678 0 0,-1 5 1126 0 0,-116 35-2557 0 0,0 1-1 0 0,-1 0 1 0 0,1 0-1 0 0,0 0 1 0 0,0 0-1 0 0,-1 0 1 0 0,1 0-1 0 0,0 0 1 0 0,0 0-1 0 0,-1 0 1 0 0,1 0-1 0 0,0 1 0 0 0,0-1 1 0 0,-1 0-1 0 0,1 0 1 0 0,0 1-1 0 0,-1-1 1 0 0,1 0-1 0 0,0 1 1 0 0,-1-1-1 0 0,1 1 1 0 0,0-1-1 0 0,-1 1 1 0 0,1-1-1 0 0,-1 1 1 0 0,1-1-1 0 0,-1 1 0 0 0,1-1 1 0 0,-1 1-1 0 0,1 0 1 0 0,-1-1-1 0 0,0 1 1 0 0,1 0-1 0 0,-1 0 1 0 0,0-1-1 0 0,0 1 1 0 0,0 0-1 0 0,1 0 1 0 0,-1-1-1 0 0,0 1 1 0 0,0 0-1 0 0,0 0 0 0 0,0-1 1 0 0,0 1-1 0 0,0 0 1 0 0,0 0-1 0 0,-1-1 1 0 0,1 1-1 0 0,0 0 1 0 0,0 0-1 0 0,0-1 1 0 0,-1 1-1 0 0,1 0 1 0 0,-1 0-27 0 0,1 9 73 0 0,3 847 1894 0 0,43-559-1763 0 0,-46-206 78 0 0,0-91-249 0 0,0-1 2 0 0,0 0-15 0 0,0 0-3 0 0,0 0 17 0 0,0 0 35 0 0,0 0-20 0 0,0 0-2 0 0,0 0-2 0 0,0 0-5 0 0,0 0 15 0 0,0 0-8 0 0,0 0 3 0 0,0 0-6 0 0,0 0 10 0 0,0 0 23 0 0,0 0-5 0 0,0 0 8 0 0,0 0-11 0 0,0 0 2 0 0,0 0 1 0 0,0 0-1 0 0,0 0-7 0 0,-36-15 159 0 0,13 10-252 0 0,-1 2 1 0 0,1 1-1 0 0,-1 1 1 0 0,0 0 0 0 0,0 2-1 0 0,1 1 1 0 0,-16 4 28 0 0,-20 1-911 0 0,58-7 443 0 0,16-19-9120 0 0,-10 15 4418 0 0,1-2-6554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0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7 0 0 0,'0'0'1514'0'0,"0"0"455"0"0,0 0-51 0 0,0 0-289 0 0,0 0-251 0 0,0 0-259 0 0,0 0-168 0 0,0 0-104 0 0,0 0-121 0 0,-9-2-1 0 0,-12 0 148 0 0,0 0 0 0 0,-1 2 0 0 0,1 0 0 0 0,0 1 0 0 0,0 1 0 0 0,0 1 0 0 0,-13 4-873 0 0,-53 29 1611 0 0,53-9-1063 0 0,25-8-428 0 0,0 0 0 0 0,1 1 0 0 0,1 0 0 0 0,0 0 0 0 0,2 1 1 0 0,0-1-1 0 0,2 1 0 0 0,0 1 0 0 0,1-1 0 0 0,1 0 0 0 0,2 0 0 0 0,0 1 1 0 0,2 14-121 0 0,-1 28 234 0 0,35 496 989 0 0,-21-368-853 0 0,-6-173 1542 0 0,33-38-1860 0 0,-6 8-40 0 0,1 2 1 0 0,1 1-1 0 0,-1 2 1 0 0,1 1-1 0 0,1 3 0 0 0,-1 1 1 0 0,15 2-13 0 0,-54-1-11 0 0,0 0 22 0 0,0 0 6 0 0,0 0 3 0 0,0 0-7 0 0,0 0 1 0 0,0 0-37 0 0,-7-25-4329 0 0,7 14-433 0 0,0 7 1341 0 0,0-3-7997 0 0</inkml:trace>
  <inkml:trace contextRef="#ctx0" brushRef="#br0" timeOffset="728.823">609 331 4801 0 0,'0'0'1644'0'0,"0"0"-401"0"0,0 0-44 0 0,0 0 300 0 0,0 0 291 0 0,0 0 8 0 0,0 0-367 0 0,0 0-514 0 0,0 0-361 0 0,0 0-77 0 0,0 0 52 0 0,0 0 104 0 0,2 6 66 0 0,80 215 4132 0 0,-5 5-3698 0 0,-12-69-762 0 0,-45-120-295 0 0,-11-41 1420 0 0,0-29-1204 0 0,-4 11-234 0 0,25-68-51 0 0,-5-1 0 0 0,-3-1 0 0 0,-2-21-9 0 0,0 11-21 0 0,4-83-67 0 0,-24 184 41 0 0,0 1 1 0 0,-1-1 0 0 0,1 1-1 0 0,0-1 1 0 0,0 1 0 0 0,0-1-1 0 0,0 0 1 0 0,0 1 0 0 0,0-1-1 0 0,0 1 1 0 0,0-1 0 0 0,1 0 0 0 0,-1 1-1 0 0,0-1 1 0 0,0 1 0 0 0,0-1-1 0 0,0 1 1 0 0,1-1 0 0 0,-1 1-1 0 0,0-1 1 0 0,1 1 0 0 0,-1-1 0 0 0,0 1-1 0 0,1-1 1 0 0,-1 1 0 0 0,1-1-1 0 0,-1 1 1 0 0,1 0 0 0 0,-1-1-1 0 0,1 1 1 0 0,-1 0 0 0 0,1-1 0 0 0,-1 1-1 0 0,1 0 1 0 0,-1 0 0 0 0,1-1-1 0 0,-1 1 1 0 0,1 0 0 0 0,0 0-1 0 0,-1 0 1 0 0,1 0 0 0 0,-1 0-1 0 0,1 0 1 0 0,0 0 0 0 0,-1 0 0 0 0,1 0-1 0 0,-1 0 1 0 0,1 0 0 0 0,-1 0-1 0 0,1 1 1 0 0,0-1 0 0 0,-1 0-1 0 0,1 0 1 0 0,-1 1 0 0 0,1-1 0 0 0,-1 0-1 0 0,1 0 1 0 0,-1 1 0 0 0,1-1-1 0 0,-1 1 47 0 0,12 3-717 0 0,-9-3-147 0 0,6 1-1038 0 0,-5 1-4923 0 0,-2-3-4772 0 0</inkml:trace>
  <inkml:trace contextRef="#ctx0" brushRef="#br0" timeOffset="1298.15">517 364 0 0 0,'0'0'612'0'0,"0"0"374"0"0,0 0 99 0 0,0 0-53 0 0,0 0-43 0 0,10-9-56 0 0,44-34 834 0 0,-54 48 8302 0 0,-4 1-5348 0 0,-18 20-5401 0 0,15-19 1884 0 0,-129 125 204 0 0,146-136-3517 0 0,14-8-593 0 0,-10 4-3179 0 0,-5 4-5633 0 0</inkml:trace>
  <inkml:trace contextRef="#ctx0" brushRef="#br0" timeOffset="1863.562">1233 791 6593 0 0,'0'0'2120'0'0,"0"0"-531"0"0,0 0 10 0 0,0 0 327 0 0,0 0 202 0 0,0 0-136 0 0,0 0-427 0 0,0 0-441 0 0,0 0-326 0 0,0 0-175 0 0,0 0-93 0 0,0 0-89 0 0,-3 5-69 0 0,-39 59 696 0 0,-25 84 175 0 0,31-82-1799 0 0,35-66 125 0 0,0 0-1 0 0,0-1 1 0 0,0 1 0 0 0,0 0 0 0 0,0-1 0 0 0,0 1 0 0 0,0 0-1 0 0,0-1 1 0 0,0 1 0 0 0,0-1 0 0 0,0 0 0 0 0,0 1-1 0 0,0-1 1 0 0,0 0 0 0 0,0 0 0 0 0,0 1 0 0 0,1-1 0 0 0,-1 0-1 0 0,0 0 1 0 0,1 0 0 0 0,-1 0 0 0 0,0 0 0 0 0,1 0 0 0 0,-1 0-1 0 0,1 0 1 0 0,0 0 0 0 0,-1 0 0 0 0,1 0 0 0 0,0 0 0 0 0,-1-1-1 0 0,1 1 1 0 0,0-1 431 0 0,-1-1-3867 0 0,-3-4-3623 0 0</inkml:trace>
  <inkml:trace contextRef="#ctx0" brushRef="#br0" timeOffset="2238.397">997 666 6265 0 0,'0'0'2610'0'0,"0"0"-1173"0"0,0 0-777 0 0,0 0-132 0 0,0 0 380 0 0,0 0 427 0 0,0 0 225 0 0,0 0-3 0 0,0 0-266 0 0,0 0-261 0 0,0 0-143 0 0,0 0-59 0 0,0 0-31 0 0,21 25-47 0 0,65 79-57 0 0,-5-26 874 0 0,40 58-339 0 0,-105-104-1181 0 0,-13-43-7801 0 0,-3 1 1726 0 0,0 6-5264 0 0</inkml:trace>
  <inkml:trace contextRef="#ctx0" brushRef="#br0" timeOffset="2703.22">1380 290 9978 0 0,'0'0'1791'0'0,"0"0"-436"0"0,0 0-140 0 0,0 0 112 0 0,0 0 139 0 0,0 0-58 0 0,0 0-284 0 0,0 0-306 0 0,0 0-241 0 0,0 0-113 0 0,0 0-28 0 0,0 0-26 0 0,0 0-23 0 0,22-10-11 0 0,68-34-14 0 0,-75 37-190 0 0,0 0-1 0 0,1 1 1 0 0,0 1-1 0 0,0 0 1 0 0,0 1-1 0 0,0 1 1 0 0,1 0-1 0 0,7 1-171 0 0,-4-1 102 0 0,-18 3-89 0 0,-1-1-10 0 0,0 1 0 0 0,0-1 1 0 0,0 0-1 0 0,0 1 1 0 0,1-1-1 0 0,-1 1 0 0 0,0 0 1 0 0,0-1-1 0 0,0 1 0 0 0,1 0 1 0 0,-1-1-1 0 0,0 1 0 0 0,1 0 1 0 0,-1 0-1 0 0,0 0 1 0 0,0 0-1 0 0,1 1 0 0 0,-1-1 1 0 0,0 0-1 0 0,0 0 0 0 0,1 1 1 0 0,-1-1-1 0 0,0 1 0 0 0,0-1 1 0 0,0 1-1 0 0,1-1 0 0 0,-1 1 1 0 0,0 0-1 0 0,0-1 1 0 0,0 1-1 0 0,0 0 0 0 0,0 0 1 0 0,-1 0-1 0 0,1 0 0 0 0,0 0 1 0 0,0 0-1 0 0,0 0 0 0 0,-1 0 1 0 0,1 0-1 0 0,-1 0 0 0 0,1 1 1 0 0,-1-1-1 0 0,1 0 1 0 0,-1 0-1 0 0,0 1 0 0 0,1-1 1 0 0,-1 0-1 0 0,0 0 0 0 0,0 1 1 0 0,0-1-1 0 0,0 1-3 0 0,-57 81 659 0 0,28-49-536 0 0,11-12-61 0 0,14-18-48 0 0,0 0 1 0 0,1 0-1 0 0,-1 0 0 0 0,1 0 0 0 0,0 1 0 0 0,0-1 0 0 0,0 1 0 0 0,1 0 0 0 0,0 0 1 0 0,0 0-1 0 0,0 0 0 0 0,0 0 0 0 0,1 0 0 0 0,0 0 0 0 0,0 3-14 0 0,2-6 15 0 0,0 0-1 0 0,0 0 0 0 0,1 0 1 0 0,-1 0-1 0 0,1 0 1 0 0,-1 0-1 0 0,1-1 1 0 0,0 1-1 0 0,0-1 0 0 0,-1 1 1 0 0,1-1-1 0 0,0 0 1 0 0,0 0-1 0 0,1 0 0 0 0,-1 0 1 0 0,0 0-1 0 0,0 0 1 0 0,0 0-1 0 0,1-1 0 0 0,-1 1 1 0 0,0-1-1 0 0,1 0 1 0 0,-1 1-1 0 0,0-1 0 0 0,1 0-14 0 0,147-7 882 0 0,-79-3-1145 0 0,-56 9-3466 0 0,1 1-3715 0 0,-11 0-4993 0 0</inkml:trace>
  <inkml:trace contextRef="#ctx0" brushRef="#br0" timeOffset="3018.967">1934 806 13219 0 0,'0'0'1112'0'0,"0"0"-604"0"0,0 0-89 0 0,0 0 248 0 0,0 0 306 0 0,0 0 181 0 0,0 0 6 0 0,0 0-118 0 0,0 0-150 0 0,0 0-185 0 0,0 0-138 0 0,0 0-58 0 0,22 0-34 0 0,131 3 938 0 0,25-25 212 0 0,-86 7-1895 0 0,-85 1-4049 0 0,-8 3-6754 0 0,-1 7 275 0 0</inkml:trace>
  <inkml:trace contextRef="#ctx0" brushRef="#br0" timeOffset="3748.545">2150 474 5993 0 0,'0'0'5095'0'0,"0"0"-3015"0"0,0 0-1088 0 0,0 0-39 0 0,0 0 153 0 0,0 0 151 0 0,0 0-34 0 0,0 0-175 0 0,0 0-183 0 0,0 0-111 0 0,0 0-87 0 0,-6 33-76 0 0,-16 101-78 0 0,24-54 323 0 0,34 32 495 0 0,-28-93-1289 0 0,0 1 1 0 0,-2 0-1 0 0,0 0 0 0 0,-1 1 1 0 0,-1 0-1 0 0,-1 0 0 0 0,0 12-42 0 0,-15-16-2472 0 0,1-12-6994 0 0,6-5-2332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49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15 0 0 0,'0'0'444'0'0,"0"0"1246"0"0,0 0 493 0 0,0 0 55 0 0,0 0-198 0 0,0 0-281 0 0,0 0-181 0 0,0 0-170 0 0,0 0-136 0 0,0 0-93 0 0,0-2-81 0 0,-1-8-105 0 0,0 8-106 0 0,1 2-118 0 0,0 0-141 0 0,0 0-106 0 0,-6 30 1329 0 0,-25 197 515 0 0,17-187-2602 0 0,12-39 155 0 0,2-1-4350 0 0,0-1-4794 0 0,0-2-1707 0 0</inkml:trace>
  <inkml:trace contextRef="#ctx0" brushRef="#br0" timeOffset="311.078">411 85 7242 0 0,'0'0'2308'0'0,"0"0"-1024"0"0,0 0-235 0 0,0 0 343 0 0,0 0 252 0 0,0 0 33 0 0,0 0-297 0 0,0 0-419 0 0,0 0-203 0 0,0 0-94 0 0,0 0-81 0 0,0 0-87 0 0,0 0-87 0 0,-26 31-79 0 0,-83 92-66 0 0,18-19 344 0 0,81-93-555 0 0,-22 24-17 0 0,1 0-1 0 0,2 3 0 0 0,1 0 1 0 0,-20 40-36 0 0,47-77-38 0 0,1-1 1 0 0,-1 1 0 0 0,1-1-1 0 0,-1 0 1 0 0,1 1-1 0 0,0 0 1 0 0,-1-1 0 0 0,1 1-1 0 0,-1-1 1 0 0,1 1 0 0 0,0-1-1 0 0,0 1 1 0 0,-1 0-1 0 0,1-1 1 0 0,0 1 0 0 0,0 0-1 0 0,0-1 1 0 0,0 1 0 0 0,0 0-1 0 0,0-1 1 0 0,0 1 0 0 0,0 0-1 0 0,0-1 1 0 0,0 1-1 0 0,0 0 1 0 0,0-1 0 0 0,0 1-1 0 0,0 0 1 0 0,1-1 0 0 0,-1 1-1 0 0,0 0 1 0 0,1-1-1 0 0,-1 1 1 0 0,0-1 0 0 0,1 1-1 0 0,-1-1 1 0 0,1 1 0 0 0,-1-1-1 0 0,1 1 1 0 0,-1-1-1 0 0,1 1 1 0 0,-1-1 0 0 0,1 1-1 0 0,-1-1 1 0 0,1 0 0 0 0,-1 1-1 0 0,1-1 1 0 0,0 0 0 0 0,-1 0-1 0 0,1 0 1 0 0,0 1-1 0 0,-1-1 1 0 0,1 0 0 0 0,0 0-1 0 0,-1 0 1 0 0,1 0 0 0 0,0 0-1 0 0,-1 0 1 0 0,1 0-1 0 0,0 0 1 0 0,-1 0 0 0 0,1 0-1 0 0,0-1 1 0 0,-1 1 0 0 0,1 0-1 0 0,0 0 38 0 0,24-7-2768 0 0,-8-1-3388 0 0,-8 0-4745 0 0</inkml:trace>
  <inkml:trace contextRef="#ctx0" brushRef="#br0" timeOffset="853.241">234 479 7986 0 0,'0'0'1673'0'0,"0"0"-664"0"0,0 0-96 0 0,0 0 322 0 0,0 0 287 0 0,0 0 7 0 0,0 0-360 0 0,0 0-423 0 0,0 0-197 0 0,0 0-19 0 0,0 0 76 0 0,0 0 33 0 0,0 0-55 0 0,11 0-100 0 0,74-14 504 0 0,50-8 484 0 0,-142 58-454 0 0,-100 112 269 0 0,101-86-703 0 0,8-60-553 0 0,-1-1-1 0 0,1 0 1 0 0,0 1 0 0 0,0-1 0 0 0,0 0-1 0 0,0 0 1 0 0,0 0 0 0 0,0 0 0 0 0,0-1-1 0 0,1 1 1 0 0,-1-1 0 0 0,0 1 0 0 0,0-1-1 0 0,0 0 1 0 0,1 1 0 0 0,-1-1-1 0 0,0 0 1 0 0,0-1 0 0 0,1 1 0 0 0,-1 0-1 0 0,0-1 1 0 0,1 1-31 0 0,4-1 86 0 0,103-29 244 0 0,-52 9-2321 0 0,-46 17-49 0 0,-3 0-3719 0 0,0 1-6449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1760 0 0,'0'0'3625'0'0,"0"0"-1416"0"0,0 0-633 0 0,0 0-68 0 0,0 0 151 0 0,0 0 87 0 0,0 0-66 0 0,0 0-258 0 0,0 0-335 0 0,0 0-296 0 0,0 0-182 0 0,-2 2-95 0 0,-86 113 1390 0 0,-10 6-1833 0 0,87-110-299 0 0,-16 26-3236 0 0,27-36 977 0 0,0-1-2802 0 0,0 0-5332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4 408 0 0,'0'0'1486'0'0,"0"0"-290"0"0,0 0-2 0 0,0 0 170 0 0,0 0 135 0 0,0 0 75 0 0,0 0 50 0 0,0 0-81 0 0,0 0-143 0 0,0 0-136 0 0,0 0-183 0 0,0 0-153 0 0,-10-3 443 0 0,9 2 3601 0 0,124 12-3251 0 0,54-8-279 0 0,-88-2-4227 0 0,-108-1-2199 0 0,11 0-1897 0 0,1 0-4048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1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6353 0 0,'0'0'2345'0'0,"0"0"-791"0"0,0 0-234 0 0,0 0 215 0 0,0 0 213 0 0,0 0-2 0 0,0 0-327 0 0,0 0-498 0 0,0 0-332 0 0,0 0-139 0 0,0 0-48 0 0,0 0-2 0 0,-5 25 0 0 0,-19 80-33 0 0,21-99-316 0 0,1-1 0 0 0,0 1 1 0 0,0 0-1 0 0,1-1 0 0 0,-1 1 1 0 0,1 0-1 0 0,1 0 1 0 0,-1 0-1 0 0,1 1 0 0 0,0-1 1 0 0,0 0-1 0 0,1 0 0 0 0,0 0 1 0 0,0 0-1 0 0,0 0 0 0 0,1-1 1 0 0,0 1-1 0 0,0 0 1 0 0,0-1-1 0 0,1 1 0 0 0,0-1 1 0 0,0 0-1 0 0,0 0 0 0 0,1 0 1 0 0,-1 0-1 0 0,1 0 1 0 0,0-1-1 0 0,1 0 0 0 0,2 3-51 0 0,-3-5 57 0 0,1 1 0 0 0,0-1 0 0 0,0 0 1 0 0,0 0-1 0 0,0 0 0 0 0,0-1 0 0 0,0 0 0 0 0,0 0 0 0 0,1 0 0 0 0,-1 0 0 0 0,0-1 0 0 0,1 0 0 0 0,-1 0 0 0 0,0-1 0 0 0,1 1 0 0 0,-1-1 0 0 0,0 0 0 0 0,0-1 0 0 0,1 1 1 0 0,-1-1-1 0 0,0 0 0 0 0,-1 0 0 0 0,3-1-57 0 0,99-74 554 0 0,-46 20-454 0 0,-59 56-104 0 0,-1 0 0 0 0,1 1 0 0 0,0-1 0 0 0,0 0 0 0 0,-1 1 0 0 0,1-1 0 0 0,0 0 0 0 0,0 1 0 0 0,0-1 0 0 0,0 1-1 0 0,0 0 1 0 0,0-1 0 0 0,0 1 0 0 0,0 0 0 0 0,0-1 0 0 0,0 1 0 0 0,0 0 0 0 0,0 0 0 0 0,0 0 0 0 0,0 0 0 0 0,0 0-1 0 0,0 0 1 0 0,0 0 0 0 0,0 0 0 0 0,0 0 0 0 0,0 1 0 0 0,0-1 0 0 0,0 0 0 0 0,0 1 0 0 0,0-1 0 0 0,0 1 0 0 0,-1-1 0 0 0,1 1-1 0 0,0-1 1 0 0,0 1 0 0 0,0-1 0 0 0,0 1 0 0 0,-1 0 0 0 0,1 0 0 0 0,0-1 0 0 0,-1 1 0 0 0,1 0 0 0 0,-1 0 0 0 0,1 0 0 0 0,-1 0-1 0 0,1-1 1 0 0,-1 1 0 0 0,1 0 0 0 0,-1 0 0 0 0,0 0 0 0 0,0 0 0 0 0,1 0 0 0 0,-1 0 0 0 0,0 1 4 0 0,9 10 8 0 0,-1-3 17 0 0,-1 0-1 0 0,2 0 0 0 0,-1-1 1 0 0,1 0-1 0 0,1-1 0 0 0,-1 0 0 0 0,1 0 1 0 0,1-1-1 0 0,-1-1 0 0 0,1 1 1 0 0,0-2-1 0 0,0 1 0 0 0,0-2 1 0 0,1 1-1 0 0,-1-2 0 0 0,1 1 0 0 0,0-2 1 0 0,-1 1-1 0 0,1-2 0 0 0,0 1 1 0 0,0-2-1 0 0,0 0 0 0 0,0 0 1 0 0,0-1-1 0 0,-1 0 0 0 0,1-1 0 0 0,3-2-24 0 0,-3 1 77 0 0,1-2-1 0 0,-1 1 0 0 0,1-2 0 0 0,-2 0 1 0 0,1 0-1 0 0,-1-1 0 0 0,0 0 0 0 0,-1-1 1 0 0,1 0-1 0 0,-2-1 0 0 0,0 0 0 0 0,2-3-76 0 0,4-68-269 0 0,-15 74 0 0 0,-5-11-1517 0 0,2 11-1732 0 0,0 2-1895 0 0,1 2-6527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5:56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0,'0'0'1855'0'0,"0"0"-149"0"0,0 0-44 0 0,0 0 233 0 0,0 0 180 0 0,0 0-103 0 0,0 0-381 0 0,0 0-473 0 0,0 0-351 0 0,0 0-214 0 0,0 0-118 0 0,5 20 706 0 0,0 277 3295 0 0,0 1-3564 0 0,7-52-477 0 0,-11-216-335 0 0,4-30-117 0 0,-5 0 53 0 0,0 0 9 0 0,28-33 770 0 0,84-92-391 0 0,30 8-343 0 0,-133 167 493 0 0,2 83 48 0 0,8-30-340 0 0,-7-8 258 0 0,-12-83-531 0 0,32-63-8065 0 0,-25 43 1190 0 0,0 1-4468 0 0</inkml:trace>
  <inkml:trace contextRef="#ctx0" brushRef="#br0" timeOffset="3338.105">599 880 0 0 0,'0'0'751'0'0,"0"0"977"0"0,0 0 325 0 0,0 0-32 0 0,0 0-163 0 0,0 0-183 0 0,0 0-175 0 0,0 0-174 0 0,13 9-123 0 0,38 29-91 0 0,-46-34-799 0 0,0-1 0 0 0,0 0 1 0 0,0 0-1 0 0,1-1 0 0 0,-1 1 0 0 0,1-1 0 0 0,-1-1 0 0 0,1 1 0 0 0,-1-1 0 0 0,1 0 0 0 0,0 0 1 0 0,0 0-1 0 0,0-1 0 0 0,0 0 0 0 0,-1 0 0 0 0,1-1 0 0 0,6 0-313 0 0,16-1 827 0 0,-16 1-686 0 0,0-2 1 0 0,-1 1 0 0 0,1-1 0 0 0,0-1-1 0 0,-1 0 1 0 0,0-1 0 0 0,0 0 0 0 0,0-1 0 0 0,-1 0-1 0 0,1-1 1 0 0,-2 0 0 0 0,1 0 0 0 0,-1-1-1 0 0,0 0 1 0 0,0-1 0 0 0,4-5-142 0 0,-10 9 37 0 0,0 0 1 0 0,0 0-1 0 0,0 0 1 0 0,0-1-1 0 0,-1 1 1 0 0,0-1-1 0 0,0 1 0 0 0,0-1 1 0 0,-1 0-1 0 0,0 1 1 0 0,0-1-1 0 0,0 0 1 0 0,-1 0-1 0 0,0 0 0 0 0,0 0 1 0 0,-1 0-1 0 0,0-2-37 0 0,-1 4-13 0 0,-1 0 1 0 0,1 0-1 0 0,-1 0 0 0 0,0 1 0 0 0,0-1 1 0 0,-1 1-1 0 0,1 0 0 0 0,-1 0 0 0 0,0 0 1 0 0,1 1-1 0 0,-1-1 0 0 0,-1 1 0 0 0,1 0 0 0 0,0 0 1 0 0,0 0-1 0 0,-1 1 0 0 0,1-1 0 0 0,-1 1 1 0 0,1 0-1 0 0,-1 0 0 0 0,1 1 0 0 0,-1-1 1 0 0,0 1-1 0 0,1 0 0 0 0,-1 1 0 0 0,0-1 1 0 0,1 1-1 0 0,-4 0 13 0 0,-3 0-25 0 0,-1 1 0 0 0,0 1-1 0 0,0-1 1 0 0,1 2 0 0 0,0-1 0 0 0,0 2 0 0 0,0 0 0 0 0,0 0 0 0 0,0 1-1 0 0,1 0 1 0 0,0 0 0 0 0,1 1 0 0 0,-1 1 0 0 0,1 0 0 0 0,1 0 0 0 0,-1 1 0 0 0,1 0-1 0 0,1 0 1 0 0,0 1 0 0 0,0-1 0 0 0,1 2 0 0 0,0-1 0 0 0,1 1 0 0 0,0 0-1 0 0,1 0 1 0 0,0 1 25 0 0,2-7 9 0 0,0 0 0 0 0,1 0 0 0 0,0 0 0 0 0,0 1 0 0 0,1-1 1 0 0,-1 0-1 0 0,1 1 0 0 0,0-1 0 0 0,1 0 0 0 0,-1 1 0 0 0,1-1 0 0 0,0 0 0 0 0,0 0 0 0 0,1 0 0 0 0,0 0 0 0 0,-1 0 0 0 0,2 0 0 0 0,-1 0 0 0 0,0 0 0 0 0,1-1 0 0 0,0 1 0 0 0,0-1 0 0 0,1 0 0 0 0,-1 0 0 0 0,1 0 0 0 0,0 0 0 0 0,2 1-9 0 0,6 4 81 0 0,0 0 1 0 0,1-2-1 0 0,0 1 0 0 0,0-1 0 0 0,0-1 1 0 0,1 0-1 0 0,0-1 0 0 0,0-1 0 0 0,6 1-81 0 0,156 10 710 0 0,-174-16-763 0 0,1 1-1 0 0,0-1 1 0 0,-1 0 0 0 0,1 1 0 0 0,0-1 0 0 0,-1-1 0 0 0,1 1 0 0 0,-1 0 0 0 0,1-1-1 0 0,-1 1 1 0 0,0-1 0 0 0,0 0 0 0 0,0 1 0 0 0,0-1 0 0 0,0 0 0 0 0,0 0 0 0 0,0-1 0 0 0,0 1-1 0 0,-1 0 1 0 0,1 0 0 0 0,-1-1 53 0 0,11-18-8593 0 0,-9 13-3244 0 0</inkml:trace>
  <inkml:trace contextRef="#ctx0" brushRef="#br0" timeOffset="3859.98">1159 1116 0 0 0,'0'0'800'0'0,"0"0"234"0"0,0 0 270 0 0,0 0 303 0 0,0 0 204 0 0,0 0 80 0 0,0 0-97 0 0,0 0-67 0 0,0 0-29 0 0,0 0-45 0 0,0 0-42 0 0,0 0-106 0 0,2-1-180 0 0,4-3-990 0 0,-1-1 0 0 0,0 1 1 0 0,0-1-1 0 0,-1-1 0 0 0,1 1 0 0 0,-1-1 0 0 0,-1 1 0 0 0,1-1 0 0 0,-1 0 1 0 0,0 0-1 0 0,0-1 0 0 0,0 1 0 0 0,-1-2-335 0 0,10-16 562 0 0,35-71 600 0 0,-38 71-1071 0 0,2-1 1 0 0,0 2-1 0 0,1-1 1 0 0,2 2-1 0 0,0 0 1 0 0,1 0-1 0 0,1 2 1 0 0,1-1 0 0 0,1 2-1 0 0,1 1 1 0 0,1 0-1 0 0,17-11-91 0 0,-37 28-4 0 0,1 0 0 0 0,0 1-1 0 0,-1-1 1 0 0,1 1 0 0 0,0-1 0 0 0,0 1 0 0 0,-1-1 0 0 0,1 1-1 0 0,0-1 1 0 0,0 1 0 0 0,0 0 0 0 0,0-1 0 0 0,0 1-1 0 0,-1 0 1 0 0,1 0 0 0 0,0-1 0 0 0,0 1 0 0 0,0 0-1 0 0,0 0 1 0 0,0 0 0 0 0,0 0 0 0 0,0 1 0 0 0,0-1-1 0 0,0 0 1 0 0,0 0 0 0 0,0 0 0 0 0,-1 1 0 0 0,1-1-1 0 0,0 0 1 0 0,0 1 0 0 0,0-1 0 0 0,0 1 0 0 0,-1-1-1 0 0,1 1 1 0 0,0-1 0 0 0,0 1 0 0 0,-1 0 0 0 0,1-1-1 0 0,-1 1 1 0 0,1 0 0 0 0,0 0 0 0 0,-1-1 0 0 0,1 1-1 0 0,-1 0 1 0 0,0 0 0 0 0,1 0 0 0 0,-1 0 0 0 0,0-1-1 0 0,1 1 1 0 0,-1 0 4 0 0,2 54-125 0 0,-2-39 133 0 0,-4 47 128 0 0,1-4-4365 0 0,3-59 1469 0 0,0 0-3517 0 0,1 0-5405 0 0</inkml:trace>
  <inkml:trace contextRef="#ctx0" brushRef="#br0" timeOffset="4327.147">1722 862 3273 0 0,'0'0'2467'0'0,"0"0"-264"0"0,0 0-260 0 0,0 0-65 0 0,0 0-7 0 0,0 0-51 0 0,0 0-126 0 0,0 0-214 0 0,0 0-227 0 0,0 0-211 0 0,35 0-184 0 0,107 2-147 0 0,-66-16 329 0 0,-67 11-941 0 0,-1-1 0 0 0,0 1 0 0 0,0-2 0 0 0,0 1 0 0 0,-1-1 0 0 0,0 0 0 0 0,0-1 0 0 0,0 0 0 0 0,-1 0 0 0 0,1 0 0 0 0,-1-1 0 0 0,-1 0 0 0 0,1 0 0 0 0,-1 0 0 0 0,-1-1-1 0 0,1 0 1 0 0,-1 0 0 0 0,-1 0 0 0 0,1 0 0 0 0,-1-1 0 0 0,-1 1 0 0 0,0-1 0 0 0,0 0 0 0 0,0-7-99 0 0,-2 14-5 0 0,0 0 0 0 0,-1 0 0 0 0,1 0 1 0 0,-1 0-1 0 0,1 0 0 0 0,-1 0 0 0 0,0 1 0 0 0,0-1 0 0 0,0 0 0 0 0,0 1 0 0 0,0-1 0 0 0,0 0 0 0 0,0 1 0 0 0,0-1 0 0 0,-1 1 1 0 0,1 0-1 0 0,-1-1 0 0 0,1 1 0 0 0,-1 0 0 0 0,0 0 0 0 0,1 0 0 0 0,-1 0 0 0 0,0 0 0 0 0,0 0 0 0 0,1 1 0 0 0,-1-1 1 0 0,0 0-1 0 0,0 1 0 0 0,0 0 0 0 0,0-1 0 0 0,0 1 0 0 0,0 0 0 0 0,0 0 0 0 0,-1 0 5 0 0,-71 9-394 0 0,47 4 365 0 0,-1 2 1 0 0,2 1-1 0 0,0 1 1 0 0,1 2-1 0 0,1 0 1 0 0,1 1-1 0 0,1 2 1 0 0,0 0-1 0 0,2 1 1 0 0,0 1-1 0 0,0 4 29 0 0,15-23 15 0 0,0 1 0 0 0,0 0 0 0 0,0 1 0 0 0,1-1-1 0 0,0 1 1 0 0,0-1 0 0 0,0 1 0 0 0,1 0 0 0 0,0 1-1 0 0,1-1 1 0 0,0 0 0 0 0,0 1 0 0 0,0 0 0 0 0,1-1 0 0 0,0 1-1 0 0,1 0 1 0 0,0 0 0 0 0,0-1 0 0 0,0 1 0 0 0,1 0-1 0 0,0-1 1 0 0,1 1 0 0 0,-1 0 0 0 0,2-1 0 0 0,-1 0-1 0 0,1 1 1 0 0,0-1 0 0 0,3 5-15 0 0,9 1 101 0 0,1-1-1 0 0,0-1 0 0 0,0-1 1 0 0,1 0-1 0 0,1-1 1 0 0,-1-1-1 0 0,1-1 1 0 0,1 0-1 0 0,-1-1 1 0 0,1-1-1 0 0,0-1 0 0 0,1-1 1 0 0,-1-1-1 0 0,0 0 1 0 0,1-1-1 0 0,-1-1 1 0 0,1-1-1 0 0,-1-1 1 0 0,8-2-101 0 0,111-25-243 0 0,-86 4-6087 0 0,-47 21-5708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5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0,'0'0'1136'0'0,"0"0"490"0"0,0 0 198 0 0,0 0 207 0 0,0 0 162 0 0,0 0-43 0 0,0 0-239 0 0,0 0-330 0 0,0 0-279 0 0,0 0-196 0 0,0 0-110 0 0,0 0-72 0 0,0 0-54 0 0,8 9 464 0 0,-6-7 4372 0 0,54 9-3814 0 0,115-3-1325 0 0,70-5-92 0 0,-233 0-1157 0 0,-26-5-2743 0 0,3 1-1071 0 0,9 1 473 0 0,0 0-5869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7602 0 0,'0'0'3523'0'0,"0"0"-1380"0"0,0 0-633 0 0,0 0-47 0 0,0 0 18 0 0,0 0-75 0 0,0 0-246 0 0,0 0-329 0 0,0 0-271 0 0,0 0-140 0 0,0 0 70 0 0,0 0 61 0 0,1 5 45 0 0,1-3-469 0 0,-1 1 1 0 0,1 0 0 0 0,0 0-1 0 0,0-1 1 0 0,0 0 0 0 0,1 1-1 0 0,-1-1 1 0 0,0 0-1 0 0,1 0 1 0 0,0 0 0 0 0,-1 0-1 0 0,1-1 1 0 0,0 1 0 0 0,0-1-1 0 0,0 1 1 0 0,0-1 0 0 0,0 0-1 0 0,0 0 1 0 0,0-1 0 0 0,1 1-1 0 0,-1-1 1 0 0,0 1-1 0 0,0-1 1 0 0,2 0-128 0 0,243 1 1819 0 0,-162-15-3205 0 0,-68 8-3046 0 0,-2-3-3929 0 0,-10 8-4246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10 7434 0 0,'0'0'2848'0'0,"0"0"-1021"0"0,0 0-316 0 0,0 0 183 0 0,0 0 104 0 0,0 0-63 0 0,0 0-316 0 0,0 0-371 0 0,0 0-257 0 0,0 0-128 0 0,0 0-55 0 0,0 0-68 0 0,0 0-67 0 0,-11 11 430 0 0,-51 41-201 0 0,60-46-686 0 0,2-5-20 0 0,0-1 18 0 0,0 0-28 0 0,0 0-13 0 0,17-8 99 0 0,72-61 680 0 0,-118 66 311 0 0,-63 57-1019 0 0,107-51-1247 0 0,14-11-643 0 0,-11 2-4578 0 0,-12 2-5660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0 8458 0 0,'0'0'2678'0'0,"0"0"-1194"0"0,0 0-486 0 0,0 0 183 0 0,0 0 309 0 0,0 0 129 0 0,0 0-100 0 0,0 0-302 0 0,0 0-310 0 0,0 0-195 0 0,0 0-123 0 0,0 0-63 0 0,0 0-26 0 0,2 12 429 0 0,-40 46 403 0 0,-85 127-165 0 0,-73 51-899 0 0,82-123-303 0 0,88-87-1273 0 0,26-26 877 0 0,-4-8-4148 0 0,0 0-878 0 0,2 2-2097 0 0,2 2-656 0 0</inkml:trace>
  <inkml:trace contextRef="#ctx0" brushRef="#br0" timeOffset="415.819">43 30 12219 0 0,'0'0'1271'0'0,"0"0"-507"0"0,0 0-157 0 0,0 0 226 0 0,0 0 274 0 0,0 0 109 0 0,0 0-126 0 0,0 0-217 0 0,0 0-142 0 0,0 0-44 0 0,0 0-8 0 0,0 0-34 0 0,0 0-25 0 0,8 21-34 0 0,26 68-34 0 0,5-30 463 0 0,225 232 1999 0 0,-259-284-3026 0 0,-1 0 0 0 0,1 0 0 0 0,-2 0 0 0 0,1 1 0 0 0,-1-1 0 0 0,-1 1 0 0 0,1 0 0 0 0,-1 0 0 0 0,0 0 0 0 0,-1 0 0 0 0,1 8 12 0 0,-2-15-118 0 0,-6-1-6456 0 0,3-4 516 0 0,-1 0-5920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0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0 291 832 0 0,'0'0'2171'0'0,"0"0"-1074"0"0,0 0-465 0 0,0 0 145 0 0,0 0 379 0 0,0 0 390 0 0,0 0 194 0 0,0 0-38 0 0,0 0-168 0 0,0 0-230 0 0,0 0-228 0 0,13 2-167 0 0,-6-1-868 0 0,5 1 281 0 0,0 0 1 0 0,-1 0-1 0 0,1-2 1 0 0,0 1-1 0 0,0-1 1 0 0,0-1-1 0 0,0 0 1 0 0,-1-1-1 0 0,1-1 1 0 0,5-1-323 0 0,-5 0 190 0 0,1-1 0 0 0,-1-1 0 0 0,0 0 0 0 0,-1 0 0 0 0,1-1 1 0 0,-1-1-1 0 0,-1 0 0 0 0,1 0 0 0 0,-2-1 0 0 0,1-1 0 0 0,-1 1 1 0 0,0-2-1 0 0,-1 1 0 0 0,0-1 0 0 0,5-10-190 0 0,3-26 908 0 0,-16 46-734 0 0,0 1-9 0 0,0 0-18 0 0,0 0-14 0 0,0 0-22 0 0,0 0-28 0 0,0 0-23 0 0,0 19 22 0 0,0 626 1424 0 0,0-631-1503 0 0,0 1-1 0 0,1-1 1 0 0,1 1 0 0 0,0-1 0 0 0,1 1 0 0 0,0-1-1 0 0,2 0 1 0 0,-1 0 0 0 0,2-1 0 0 0,6 13-3 0 0,-11-25 17 0 0,0-1 0 0 0,0 0 1 0 0,0 1-1 0 0,0-1 0 0 0,0 0 0 0 0,0 0 0 0 0,0 0 1 0 0,0 0-1 0 0,0 0 0 0 0,0 0 0 0 0,0 0 0 0 0,0 0 1 0 0,0 0-1 0 0,0 0 0 0 0,0-1 0 0 0,0 1 0 0 0,0 0 1 0 0,0-1-1 0 0,0 1 0 0 0,0-1 0 0 0,0 1 0 0 0,0-1 1 0 0,0 1-1 0 0,0-1 0 0 0,-1 0 0 0 0,1 1 0 0 0,0-1 1 0 0,0 0-1 0 0,-1 0 0 0 0,1 0 0 0 0,-1 1 0 0 0,1-1 1 0 0,0 0-1 0 0,-1 0 0 0 0,0 0 0 0 0,1 0 0 0 0,-1 0 1 0 0,0 0-1 0 0,1 0 0 0 0,-1 0 0 0 0,0 0 0 0 0,0 0 1 0 0,0 0-1 0 0,0 0 0 0 0,0 0 0 0 0,0 0 1 0 0,0 0-1 0 0,0 0 0 0 0,0 0 0 0 0,0 0 0 0 0,-1 0 1 0 0,1 0-1 0 0,0 0 0 0 0,-1-1-17 0 0,4-7 6 0 0,27-89 154 0 0,-4-2 1 0 0,5-52-161 0 0,-1 9-35 0 0,57-258-62 0 0,-76 456-1301 0 0,-14-1-510 0 0,-7-20-2885 0 0,7-23-1368 0 0,1-3-5318 0 0</inkml:trace>
  <inkml:trace contextRef="#ctx0" brushRef="#br0" timeOffset="500.572">856 552 472 0 0,'0'0'1970'0'0,"0"0"-550"0"0,0 0-1 0 0,0 0 292 0 0,0 0 258 0 0,0 0 80 0 0,0 0-131 0 0,0 0-286 0 0,0 0-309 0 0,0 0-178 0 0,0 0-141 0 0,0 0-108 0 0,0 0-49 0 0,0-5-67 0 0,0-17-60 0 0,0 16-53 0 0,0 6-50 0 0,0 0-74 0 0,0 0-85 0 0,0 0-86 0 0,0 0-89 0 0,-9 19 538 0 0,-131 286 371 0 0,115-253-1350 0 0,25-91-10821 0 0,-1 15 1451 0 0,1 13 3965 0 0</inkml:trace>
  <inkml:trace contextRef="#ctx0" brushRef="#br0" timeOffset="1154.742">624 464 3529 0 0,'0'0'2382'0'0,"0"0"-883"0"0,0 0-323 0 0,0 0 203 0 0,0 0 268 0 0,0 0 65 0 0,0 0-265 0 0,0 0-353 0 0,0 0-245 0 0,0 0-73 0 0,0 0 15 0 0,0 0-4 0 0,0 0-5 0 0,4 13-5 0 0,11 40 17 0 0,-11-43-428 0 0,-1 0 1 0 0,1 0 0 0 0,1-1 0 0 0,0 0 0 0 0,0 0-1 0 0,1 0 1 0 0,0 0 0 0 0,1-1 0 0 0,0 0 0 0 0,0-1 0 0 0,6 6-367 0 0,27 32 838 0 0,53 104 249 0 0,-86-133-1258 0 0,6 13 434 0 0,-10-11-3982 0 0,-4-18-4207 0 0,0 0 4369 0 0,1 0-8714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6793 0 0,'0'0'3725'0'0,"0"0"-1731"0"0,0 0-727 0 0,0 0 9 0 0,0 0 139 0 0,0 0 41 0 0,0 0-167 0 0,0 0-324 0 0,0 0-271 0 0,0 0-118 0 0,0 0 16 0 0,0 0 64 0 0,0 0 34 0 0,8 1-9 0 0,117 9 1921 0 0,71-17-1226 0 0,-137 3-1525 0 0,-59 4-2 0 0,0 0-65 0 0,0 0-69 0 0,0 0-102 0 0,0 0-152 0 0,-10 7-7389 0 0,7-3-494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5761 0 0,'0'0'5052'0'0,"0"0"-2804"0"0,0 0-1051 0 0,0 0-86 0 0,0 0 74 0 0,0 0 86 0 0,0 0-79 0 0,0 0-145 0 0,0 0-129 0 0,0 0-121 0 0,0 0-70 0 0,0 0-65 0 0,0 0-77 0 0,15 7-77 0 0,49 23-93 0 0,26-23 241 0 0,59-25-1230 0 0,-89 3-6606 0 0,-48 11-4397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3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1088 0 0,'0'0'1506'0'0,"0"0"-266"0"0,0 0 86 0 0,0 0 423 0 0,0 0 344 0 0,0 0 73 0 0,0 0-267 0 0,0 0-431 0 0,0 0-357 0 0,0 0-217 0 0,0 0-73 0 0,0 0-23 0 0,0 0-33 0 0,2 4 3251 0 0,-17 43-3075 0 0,-25 96-337 0 0,35-128-578 0 0,2-1 0 0 0,0 1 0 0 0,1 0 0 0 0,0-1 0 0 0,1 1 0 0 0,1 0 0 0 0,0 0 0 0 0,2 8-26 0 0,-2-20 7 0 0,1-1 0 0 0,0 1 0 0 0,0-1-1 0 0,0 1 1 0 0,0 0 0 0 0,1-1 0 0 0,-1 0-1 0 0,1 1 1 0 0,-1-1 0 0 0,1 0 0 0 0,0 0-1 0 0,0 0 1 0 0,0 0 0 0 0,0 0 0 0 0,0 0 0 0 0,0-1-1 0 0,1 1 1 0 0,-1-1 0 0 0,0 0 0 0 0,1 1-1 0 0,-1-1 1 0 0,1 0 0 0 0,0 0 0 0 0,-1-1-1 0 0,1 1 1 0 0,0 0 0 0 0,-1-1 0 0 0,1 0-1 0 0,0 1 1 0 0,0-1 0 0 0,0 0 0 0 0,-1-1 0 0 0,2 1-7 0 0,92-16 416 0 0,-81 10-371 0 0,0 0-1 0 0,-1-1 0 0 0,1 0 0 0 0,-2-2 0 0 0,1 0 0 0 0,-1 0 0 0 0,0-1 0 0 0,-1 0 1 0 0,0-1-1 0 0,-1-1 0 0 0,0 0 0 0 0,-1 0 0 0 0,0-1 0 0 0,-1-1 0 0 0,0 1 0 0 0,-1-1 1 0 0,-1-1-1 0 0,0 0 0 0 0,-1 0 0 0 0,-1 0 0 0 0,0 0 0 0 0,-1-1 0 0 0,0-6-44 0 0,17-59 131 0 0,-6 177-523 0 0,14 136 464 0 0,-22-165-14 0 0,1 6-27 0 0,-2 0 1 0 0,-4 1-1 0 0,-7 66-31 0 0,1-104-4 0 0,-2 1 0 0 0,-1-1 0 0 0,-2 0 0 0 0,-2-1 1 0 0,-1 0-1 0 0,-1-1 0 0 0,-3 0 0 0 0,0-1 0 0 0,-2-1 0 0 0,-20 28 4 0 0,36-58 6 0 0,1 1 0 0 0,0-1-1 0 0,-1 1 1 0 0,1-1 0 0 0,-1 0-1 0 0,1 0 1 0 0,-1 1 0 0 0,0-1-1 0 0,0-1 1 0 0,0 1 0 0 0,-1 0-1 0 0,1 0 1 0 0,0-1 0 0 0,0 1-1 0 0,-1-1 1 0 0,1 0 0 0 0,-1 0-1 0 0,0 0 1 0 0,1 0 0 0 0,-1 0-1 0 0,0 0 1 0 0,1-1 0 0 0,-1 1-1 0 0,0-1 1 0 0,0 0 0 0 0,1 0-1 0 0,-1 0 1 0 0,0 0 0 0 0,0 0-1 0 0,0-1 1 0 0,1 1 0 0 0,-1-1-1 0 0,0 0 1 0 0,1 1 0 0 0,-1-1-1 0 0,0-1 1 0 0,1 1 0 0 0,0 0-1 0 0,-1-1 1 0 0,-1 0-6 0 0,-1-3 0 0 0,-1-1 1 0 0,1 1-1 0 0,0-1 0 0 0,1 0 0 0 0,0 0 1 0 0,-1 0-1 0 0,2-1 0 0 0,-1 0 0 0 0,1 1 1 0 0,0-1-1 0 0,1 0 0 0 0,-1-1 1 0 0,1 1-1 0 0,1 0 0 0 0,-1-1 0 0 0,1 1 1 0 0,1-1-1 0 0,-1 1 0 0 0,1-1 1 0 0,1 1-1 0 0,22-150-205 0 0,23 34-92 0 0,-23 67-1957 0 0,-4 0-5105 0 0,-15 43-4294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8090 0 0,'0'0'2679'0'0,"0"0"-1124"0"0,0 0-519 0 0,0 0-44 0 0,0 0 122 0 0,0 0 40 0 0,0 0-74 0 0,0 0-101 0 0,0 0-114 0 0,0 0-82 0 0,0 0-74 0 0,0 0-56 0 0,0 0-61 0 0,28 8-37 0 0,91 27-51 0 0,-38-27 349 0 0,47-19 706 0 0,2 0-4758 0 0,-128 8-6143 0 0,-2 3-2357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4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3929 0 0,'0'0'3325'0'0,"0"0"-1312"0"0,0 0-452 0 0,0 0 182 0 0,0 0 188 0 0,0 0 8 0 0,0 0-340 0 0,0 0-455 0 0,0 0-318 0 0,0 0-170 0 0,0 0-75 0 0,0 0-35 0 0,0 0-34 0 0,-6 15 2262 0 0,2-4-1035 0 0,30-29-1150 0 0,-26 17-499 0 0,0 1 12 0 0,0 0 4 0 0,0 0-18 0 0,0 0-2 0 0,0 0-19 0 0,0 0 8 0 0,0 0-7 0 0,0 0-18 0 0,-30 19 356 0 0,30-19-389 0 0,0 0 0 0 0,1 0-1 0 0,-1 0 1 0 0,0 0 0 0 0,0 0 0 0 0,1 0 0 0 0,-1 0 0 0 0,0 0 0 0 0,1 0 0 0 0,-1 0-1 0 0,0 1 1 0 0,1-1 0 0 0,-1 0 0 0 0,0 0 0 0 0,0 0 0 0 0,1 1 0 0 0,-1-1 0 0 0,0 0 0 0 0,0 0-1 0 0,0 0 1 0 0,1 1 0 0 0,-1-1 0 0 0,0 0 0 0 0,0 1 0 0 0,0-1 0 0 0,0 0 0 0 0,0 0 0 0 0,1 1-1 0 0,-1-1 1 0 0,0 0 0 0 0,0 1-17 0 0,36-14 113 0 0,-61 53 70 0 0,25-40-182 0 0,1 0 1 0 0,-1 0 0 0 0,0 0 0 0 0,0 0 0 0 0,1 0 0 0 0,-1 0 0 0 0,0 0 0 0 0,0 0 0 0 0,1 0-1 0 0,-1 0 1 0 0,0 0 0 0 0,0 0 0 0 0,1 0 0 0 0,-1 0 0 0 0,0 0 0 0 0,0 1 0 0 0,0-1 0 0 0,1 0-1 0 0,-1 0 1 0 0,0 0 0 0 0,0 0 0 0 0,0 1 0 0 0,1-1 0 0 0,-1 0 0 0 0,0 0 0 0 0,0 0 0 0 0,0 1-1 0 0,0-1 1 0 0,0 0 0 0 0,1 0 0 0 0,-1 1 0 0 0,0-1 0 0 0,0 0 0 0 0,0 0 0 0 0,0 1 0 0 0,0-1-1 0 0,0 0 1 0 0,0 0 0 0 0,0 1 0 0 0,0-1 0 0 0,0 0 0 0 0,0 0 0 0 0,0 1 0 0 0,0-1 0 0 0,0 0-1 0 0,0 0 1 0 0,0 1 0 0 0,0-1 0 0 0,-1 0 0 0 0,1 0 0 0 0,0 1 0 0 0,0-1 0 0 0,0 0-2 0 0,23-6 78 0 0,-15 3 22 0 0,-14 8 64 0 0,-11 8-52 0 0,13-12-113 0 0,4-4-6103 0 0,0 2 1574 0 0,0 1-7896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1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2 306 0 0 0,'0'0'268'0'0,"0"0"1062"0"0,0 0 353 0 0,0 0 5 0 0,0 0-234 0 0,0 0-271 0 0,0 0-112 0 0,0 0 61 0 0,0 0 57 0 0,0 0 44 0 0,0 0-74 0 0,-1 3-175 0 0,1-1-877 0 0,-1-1 1 0 0,1 0-1 0 0,0 0 1 0 0,0 0-1 0 0,0 0 1 0 0,0 0-1 0 0,0 1 1 0 0,1-1-1 0 0,-1 0 0 0 0,0 0 1 0 0,0 0-1 0 0,1 0 1 0 0,-1 0-1 0 0,1 0 1 0 0,-1 0-1 0 0,1 0 1 0 0,-1 0-1 0 0,1 0 1 0 0,0 0-1 0 0,-1 0 1 0 0,1 0-1 0 0,0 0 1 0 0,0 0-1 0 0,0 0 1 0 0,-1-1-1 0 0,1 1 1 0 0,0 0-1 0 0,0-1 0 0 0,0 1 1 0 0,0-1-1 0 0,0 1 1 0 0,0-1-1 0 0,1 1 1 0 0,-1-1-1 0 0,0 0 1 0 0,0 0-1 0 0,0 1 1 0 0,0-1-1 0 0,0 0 1 0 0,1 0-1 0 0,-1 0 1 0 0,0 0-1 0 0,0 0 1 0 0,0-1-1 0 0,0 1 1 0 0,0 0-1 0 0,1 0 0 0 0,-1-1 1 0 0,0 1-1 0 0,0-1 1 0 0,0 1-108 0 0,18-2 410 0 0,0-1 1 0 0,0 0-1 0 0,0-2 0 0 0,0 0 1 0 0,-1-1-1 0 0,0-1 0 0 0,0 0 1 0 0,-1-2-1 0 0,4-2-410 0 0,-10 6 116 0 0,95-64 587 0 0,-81 54-415 0 0,-24 43-78 0 0,5 433 1360 0 0,-9-226-1471 0 0,16-201-6 0 0,18-103 1243 0 0,170-359-1214 0 0,-171 351-147 0 0,-4 0 1 0 0,-3-2-1 0 0,12-78 25 0 0,-13 95-82 0 0,-22 61 58 0 0,0 1-4 0 0,0 0-46 0 0,0 0-64 0 0,0 0-73 0 0,0 5-139 0 0,7 103-2165 0 0,6-63-8234 0 0,-9-37-1243 0 0</inkml:trace>
  <inkml:trace contextRef="#ctx0" brushRef="#br0" timeOffset="669.712">635 648 2713 0 0,'0'0'1391'0'0,"0"0"-222"0"0,0 0 39 0 0,0 0 311 0 0,0 0 259 0 0,0 0 45 0 0,0 0-191 0 0,0 0-341 0 0,0 0-285 0 0,0 0-207 0 0,0 0-148 0 0,0 0-73 0 0,0 0-67 0 0,6-5 495 0 0,-5 50 1790 0 0,-7 76-1777 0 0,7-118-989 0 0,0 0-1 0 0,0 0 0 0 0,1-1 0 0 0,0 1 1 0 0,-1 0-1 0 0,1-1 0 0 0,0 0 1 0 0,0 1-1 0 0,0-1 0 0 0,1 0 1 0 0,-1 0-1 0 0,1 0 0 0 0,-1 0 1 0 0,1 0-1 0 0,-1-1 0 0 0,1 1 0 0 0,0-1 1 0 0,0 1-1 0 0,0-1 0 0 0,0 0 1 0 0,0 0-1 0 0,0-1 0 0 0,0 1 1 0 0,0-1-1 0 0,0 1 0 0 0,0-1 1 0 0,0 0-1 0 0,0 0 0 0 0,1 0 1 0 0,-1-1-1 0 0,0 1 0 0 0,0-1 0 0 0,0 0 1 0 0,0 1-1 0 0,0-1 0 0 0,0-1 1 0 0,0 1-1 0 0,-1 0 0 0 0,1-1 1 0 0,0 1-1 0 0,-1-1 0 0 0,1 0 1 0 0,-1 0-1 0 0,1 0 0 0 0,-1 0 0 0 0,1-1-28 0 0,182-162 747 0 0,-160 142-460 0 0,-31 49-167 0 0,-13 67 221 0 0,-29 308-130 0 0,43-367-198 0 0,-2-1 1 0 0,0 1 0 0 0,-3-1 0 0 0,0 0 0 0 0,-3-1 0 0 0,-13 26-15 0 0,26-57 2 0 0,0 1 1 0 0,0-1 0 0 0,0 0-1 0 0,-1 1 1 0 0,1-1-1 0 0,0 0 1 0 0,-1 1-1 0 0,1-1 1 0 0,-1 0-1 0 0,0 0 1 0 0,1 1-1 0 0,-1-1 1 0 0,0 0 0 0 0,0 0-1 0 0,1 0 1 0 0,-1 0-1 0 0,0 0 1 0 0,0 0-1 0 0,0 0 1 0 0,-1 0-1 0 0,1 0 1 0 0,0-1-1 0 0,0 1 1 0 0,0 0 0 0 0,0-1-1 0 0,-1 1 1 0 0,1-1-1 0 0,0 1 1 0 0,-1-1-1 0 0,1 0 1 0 0,0 1-1 0 0,-1-1 1 0 0,1 0-1 0 0,-1 0 1 0 0,1 0 0 0 0,0 0-1 0 0,-1 0 1 0 0,1 0-1 0 0,0-1 1 0 0,-1 1-1 0 0,1 0 1 0 0,0-1-1 0 0,-1 1 1 0 0,1-1 0 0 0,0 1-1 0 0,-1-1 1 0 0,1 0-1 0 0,0 1 1 0 0,0-1-1 0 0,0 0 1 0 0,0 0-1 0 0,0 0 1 0 0,0 0-1 0 0,0 0 1 0 0,0 0 0 0 0,0 0-1 0 0,0 0 1 0 0,1 0-1 0 0,-1 0 1 0 0,0-1-1 0 0,1 1 1 0 0,-1 0-1 0 0,1 0 1 0 0,-1-1-1 0 0,1 1 1 0 0,-1 0 0 0 0,1-2-3 0 0,-7-19 9 0 0,1-1 0 0 0,1 0 0 0 0,1 0 0 0 0,1-1 0 0 0,1 1 0 0 0,1-1 0 0 0,1 0 0 0 0,1 1 0 0 0,2-10-9 0 0,-2 15 1 0 0,2-8-114 0 0,1 1 1 0 0,1 0-1 0 0,1 0 0 0 0,2 1 0 0 0,0 0 0 0 0,1 0 1 0 0,2 1-1 0 0,0 0 0 0 0,2 1 0 0 0,0 0 0 0 0,1 1 1 0 0,5-4 112 0 0,17-14-2262 0 0,-22 28-1728 0 0,0 3-4412 0 0,-8 6-1883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325 314 0 0 0,'0'0'375'0'0,"0"0"584"0"0,0 0 201 0 0,0 0 68 0 0,20-3 170 0 0,59-7 183 0 0,-59 8 156 0 0,-20 2 75 0 0,0 0-2 0 0,0 0-100 0 0,0 0-237 0 0,-4-1 1648 0 0,-12-6-1790 0 0,-45 4 975 0 0,-30 21-1708 0 0,20 13-290 0 0,47-21-189 0 0,-1 0-1 0 0,2 2 1 0 0,-1 0-1 0 0,1 2 1 0 0,1 1-1 0 0,-12 10-118 0 0,32-23 8 0 0,-1 0 0 0 0,1 1-1 0 0,0-1 1 0 0,0 1-1 0 0,0-1 1 0 0,0 1 0 0 0,1 0-1 0 0,-1 0 1 0 0,1 0 0 0 0,0 0-1 0 0,0 0 1 0 0,0 0-1 0 0,0 0 1 0 0,0 0 0 0 0,0 0-1 0 0,1 1 1 0 0,0-1 0 0 0,-1 0-1 0 0,1 0 1 0 0,1 0-1 0 0,-1 3-7 0 0,47 27-49 0 0,126-7 333 0 0,73-10-40 0 0,-246-16-230 0 0,1 1 0 0 0,-1 0 1 0 0,1 0-1 0 0,-1-1 0 0 0,0 1 0 0 0,0 0 0 0 0,0 0 0 0 0,1 0 0 0 0,-1-1 0 0 0,0 1 1 0 0,0 0-1 0 0,0 0 0 0 0,0 0 0 0 0,0 0 0 0 0,0-1 0 0 0,-1 1 0 0 0,1 0 0 0 0,0 0 1 0 0,0 0-1 0 0,-1-1 0 0 0,1 1 0 0 0,0 0 0 0 0,-1 0 0 0 0,1-1 0 0 0,0 1 0 0 0,-1 0 1 0 0,1-1-1 0 0,-1 1 0 0 0,0 0 0 0 0,1-1 0 0 0,-1 1 0 0 0,1-1 0 0 0,-1 1 0 0 0,0-1 1 0 0,1 1-1 0 0,-1-1 0 0 0,0 1 0 0 0,0-1 0 0 0,1 0 0 0 0,-1 0 0 0 0,0 1 0 0 0,0-1 1 0 0,0 0-1 0 0,1 0 0 0 0,-1 0 0 0 0,0 0 0 0 0,0 0 0 0 0,0 0 0 0 0,0 0-14 0 0,-154 74 390 0 0,117-59-368 0 0,1 1-1 0 0,0 2 1 0 0,1 2-1 0 0,2 1 1 0 0,-31 25-22 0 0,63-44 0 0 0,0 0 0 0 0,0 0 0 0 0,0 0 0 0 0,1 0 0 0 0,-1 0 0 0 0,1 0 0 0 0,-1 0 0 0 0,1 1 1 0 0,0-1-1 0 0,0 0 0 0 0,0 1 0 0 0,0-1 0 0 0,0 1 0 0 0,1-1 0 0 0,-1 1 0 0 0,1 0 0 0 0,-1-1 0 0 0,1 1 0 0 0,0-1 0 0 0,0 1 1 0 0,0 0-1 0 0,1-1 0 0 0,-1 1 0 0 0,0-1 0 0 0,1 1 0 0 0,0 0 0 0 0,0-1 0 0 0,0 0 0 0 0,0 1 0 0 0,0-1 0 0 0,0 1 1 0 0,0-1-1 0 0,1 0 0 0 0,-1 0 0 0 0,1 0 0 0 0,0 0 0 0 0,0 0 0 0 0,-1 0 0 0 0,1 0 0 0 0,0-1 0 0 0,1 1 0 0 0,-1-1 0 0 0,0 1 1 0 0,0-1-1 0 0,1 0 0 0 0,-1 0 0 0 0,3 1 0 0 0,15 7 65 0 0,77 18 474 0 0,-6-23-562 0 0,-89-34-2777 0 0,-2 12-168 0 0,0 1-3973 0 0,0 12-3077 0 0</inkml:trace>
  <inkml:trace contextRef="#ctx0" brushRef="#br0" timeOffset="416.634">212 1 9642 0 0,'0'0'994'0'0,"0"0"-369"0"0,0 0 6 0 0,0 0 314 0 0,0 0 402 0 0,0 0 240 0 0,0 0-69 0 0,0 0-270 0 0,0 0-285 0 0,0 0-201 0 0,0 0-134 0 0,0 0-71 0 0,-13 35-42 0 0,-41 109-46 0 0,39-67 232 0 0,16-61-497 0 0,2 40 431 0 0,1-1 0 0 0,4 1 0 0 0,1-1 0 0 0,15 45-635 0 0,-10-43 167 0 0,-2 2 0 0 0,-3-1-1 0 0,-3 1 1 0 0,-2 1 0 0 0,-3 21-167 0 0,-2-70-17 0 0,0 0 0 0 0,-1 0 0 0 0,0-1 0 0 0,-1 1 1 0 0,0-1-1 0 0,0 1 0 0 0,-1-1 0 0 0,-1 0 0 0 0,0 0 1 0 0,0-1-1 0 0,-1 1 0 0 0,0-1 0 0 0,-1 0 0 0 0,0-1 1 0 0,0 0-1 0 0,0 0 0 0 0,-1 0 0 0 0,-1-1 0 0 0,1 0 1 0 0,-3 0 16 0 0,-22 15-1103 0 0,33-22 691 0 0,0 0-152 0 0,16-30-7904 0 0,-9 23 3973 0 0,-1 0-6213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3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19 1256 0 0,'0'0'2905'0'0,"0"0"-826"0"0,0 0-93 0 0,0 0 404 0 0,0 0 254 0 0,0 0-90 0 0,0 0-443 0 0,0 0-636 0 0,0 0-501 0 0,0 0-287 0 0,0 0-113 0 0,0-5-15 0 0,2-8-193 0 0,-6 24 2413 0 0,-77 292 327 0 0,49-47-2585 0 0,25-113-546 0 0,7-142-38 0 0,0-1-6 0 0,0 0-22 0 0,0 0-16 0 0,0-15-1274 0 0,-7-27-2654 0 0,2 15-6503 0 0,5 27 10385 0 0,-2-12-11911 0 0</inkml:trace>
  <inkml:trace contextRef="#ctx0" brushRef="#br0" timeOffset="520.116">1 317 12099 0 0,'0'0'1689'0'0,"0"0"-721"0"0,0 0-83 0 0,0 0 303 0 0,0 0 262 0 0,0 0 31 0 0,0 0-154 0 0,0 0-249 0 0,0 0-242 0 0,0 0-213 0 0,0 0-177 0 0,0 0-140 0 0,0 0-119 0 0,29 7-73 0 0,89 21-47 0 0,42-10-344 0 0,-22-18-3381 0 0,-48-11-6521 0 0,-83 10 8856 0 0,40-8-7231 0 0,-16 0 7801 0 0,-26 8 1069 0 0,-4 1 1548 0 0,-17 5 7554 0 0,1 6-3953 0 0,-27 70-538 0 0,40-74-4742 0 0,0-1-74 0 0,0 1 0 0 0,0 0 0 0 0,1 0 1 0 0,-1 0-1 0 0,2-1 0 0 0,-1 1 0 0 0,1 0 0 0 0,0 0 0 0 0,0 0 1 0 0,1 0-1 0 0,0 0 0 0 0,0 0 0 0 0,1 0 0 0 0,0 0 0 0 0,2 4-111 0 0,-1-5 70 0 0,0-1 0 0 0,0 1 0 0 0,0-1 0 0 0,1 0-1 0 0,-1-1 1 0 0,1 1 0 0 0,1 0 0 0 0,-1-1 0 0 0,1 0-1 0 0,-1 0 1 0 0,1-1 0 0 0,0 1 0 0 0,1-1 0 0 0,-1 0-1 0 0,0 0 1 0 0,1-1 0 0 0,0 1 0 0 0,2-1-70 0 0,-2 1 65 0 0,1-1 1 0 0,-1 0 0 0 0,1-1-1 0 0,0 1 1 0 0,-1-1 0 0 0,1-1 0 0 0,0 1-1 0 0,0-1 1 0 0,-1 0 0 0 0,1-1-1 0 0,0 0 1 0 0,0 0 0 0 0,-1 0-1 0 0,1-1 1 0 0,-1 0 0 0 0,1 0-1 0 0,-1 0 1 0 0,0-1 0 0 0,0 0-1 0 0,0 0 1 0 0,0-1 0 0 0,0 0 0 0 0,-1 0-1 0 0,0 0 1 0 0,0-1 0 0 0,0 1-1 0 0,0-1 1 0 0,-1 0 0 0 0,1-1-1 0 0,-1 1 1 0 0,-1-1 0 0 0,1 0-1 0 0,-1 0 1 0 0,0 0 0 0 0,0 0 0 0 0,-1 0-1 0 0,0-1 1 0 0,0 1 0 0 0,0-4-66 0 0,-1 6-16 0 0,-1 0 1 0 0,1 0 0 0 0,-1 0 0 0 0,0 0 0 0 0,0 0 0 0 0,-1 0 0 0 0,1 0-1 0 0,-1 0 1 0 0,0 0 0 0 0,0 0 0 0 0,0 0 0 0 0,-1 0 0 0 0,1 0 0 0 0,-1 1-1 0 0,0-1 1 0 0,0 0 0 0 0,0 1 0 0 0,0 0 0 0 0,-1-1 0 0 0,0 1 0 0 0,1 0-1 0 0,-1 0 1 0 0,0 1 0 0 0,0-1 0 0 0,-1 1 0 0 0,1-1 0 0 0,0 1 0 0 0,-1 0 0 0 0,0 0-1 0 0,1 1 1 0 0,-1-1 0 0 0,0 1 0 0 0,0-1 0 0 0,-4 0 15 0 0,-56 0-1864 0 0,23 12-6394 0 0,31-3-3741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1 764 10098 0 0,'0'0'1846'0'0,"0"0"-363"0"0,0 0-100 0 0,0 0-43 0 0,0 0-60 0 0,0 0-161 0 0,0 0-204 0 0,0 0-137 0 0,0 0-112 0 0,0 0-96 0 0,0 0-97 0 0,2-35-106 0 0,10-108-60 0 0,6 49 281 0 0,-17 89-583 0 0,0 1 1 0 0,1 0-1 0 0,-1 0 1 0 0,1 0-1 0 0,0 0 1 0 0,0 0-1 0 0,1 0 1 0 0,-1 0-1 0 0,1 1 1 0 0,0-1-1 0 0,0 1 1 0 0,0 0-1 0 0,1-1 1 0 0,-1 2-1 0 0,1-1 1 0 0,-1 0-1 0 0,1 1 1 0 0,0 0-1 0 0,0-1 1 0 0,0 2-1 0 0,0-1 1 0 0,0 0-1 0 0,1 1 1 0 0,-1 0-1 0 0,2-1-5 0 0,-3 4-17 0 0,-1 1-1 0 0,1-1 1 0 0,-1 0-1 0 0,0 1 1 0 0,1-1 0 0 0,-1 1-1 0 0,0 0 1 0 0,-1-1-1 0 0,1 1 1 0 0,0 0-1 0 0,-1 0 1 0 0,1 0-1 0 0,-1 1 1 0 0,0-1-1 0 0,0 0 1 0 0,-1 0-1 0 0,1 1 1 0 0,0-1 0 0 0,-1 0-1 0 0,0 1 1 0 0,0 2 17 0 0,26 104 35 0 0,-25-107-4 0 0,1 1-1 0 0,-1 0 1 0 0,1-1-1 0 0,0 1 0 0 0,0-1 1 0 0,0 0-1 0 0,1 1 1 0 0,-1-1-1 0 0,1 0 1 0 0,-1-1-1 0 0,1 1 0 0 0,0 0 1 0 0,0-1-1 0 0,1 1 1 0 0,-1-1-1 0 0,0 0 1 0 0,1 0-1 0 0,-1-1 0 0 0,1 1 1 0 0,0-1-1 0 0,-1 1 1 0 0,1-1-1 0 0,0 0 1 0 0,0-1-1 0 0,0 1 0 0 0,3 0-30 0 0,-2-3 122 0 0,0 0 0 0 0,0 0 0 0 0,0 0 0 0 0,-1-1 0 0 0,1 1 0 0 0,-1-1 0 0 0,1 0 0 0 0,-1-1-1 0 0,0 1 1 0 0,0-1 0 0 0,0 1 0 0 0,-1-1 0 0 0,0 0 0 0 0,1-1 0 0 0,-1 1 0 0 0,-1 0-1 0 0,1-1 1 0 0,-1 0 0 0 0,1 0-122 0 0,3-4 141 0 0,45-104 575 0 0,-49 101-729 0 0,1 0-616 0 0,-1 10-3403 0 0,1 1-3294 0 0,-1 1-4864 0 0</inkml:trace>
  <inkml:trace contextRef="#ctx0" brushRef="#br0" timeOffset="519.304">842 455 15995 0 0,'0'0'1650'0'0,"0"0"-442"0"0,0 0-119 0 0,0 0-75 0 0,0 0-101 0 0,0 0-158 0 0,0 0-229 0 0,0 0-144 0 0,0 0-70 0 0,0 0-56 0 0,0 0-56 0 0,0 0-56 0 0,0 0-59 0 0,-32 23-57 0 0,-95 72-13 0 0,124-94-14 0 0,-1 1 0 0 0,2 0 0 0 0,-1 0-1 0 0,0 0 1 0 0,0 0 0 0 0,1 0 0 0 0,-1 1 0 0 0,1-1 0 0 0,-1 1 0 0 0,1 0 0 0 0,0 0 0 0 0,0 0 0 0 0,0 0-1 0 0,1 0 1 0 0,-1 0 0 0 0,1 0 0 0 0,0 0 0 0 0,0 1 0 0 0,0-1 0 0 0,0 0 0 0 0,0 1-1 0 0,0 7 6 0 0,-1-7-5 0 0,0 1 0 0 0,0-1 0 0 0,1 1 0 0 0,-1 0-1 0 0,1 0 1 0 0,0 0 0 0 0,1 0 0 0 0,-1 0 0 0 0,1 0 0 0 0,0 0 0 0 0,0 0-1 0 0,1 0 1 0 0,-1-1 0 0 0,1 1 0 0 0,0 0 0 0 0,1 0 0 0 0,-1 0-1 0 0,1-1 1 0 0,0 1 0 0 0,0-1 0 0 0,0 1 0 0 0,1-1 0 0 0,0 0 0 0 0,-1 0-1 0 0,1 0 1 0 0,1 0 0 0 0,-1 0 0 0 0,1-1 0 0 0,-1 1 0 0 0,1-1-1 0 0,0 0 1 0 0,0 0 0 0 0,0-1 0 0 0,1 1 0 0 0,-1-1 0 0 0,1 0 0 0 0,-1 0-1 0 0,1 0 1 0 0,0-1 0 0 0,-1 0 0 0 0,2 1-1 0 0,6-1 58 0 0,0-1 0 0 0,-1 0 0 0 0,1-1 0 0 0,0 0 0 0 0,0-1 0 0 0,-1 0-1 0 0,1-1 1 0 0,-1 0 0 0 0,0-1 0 0 0,0 0 0 0 0,0-1 0 0 0,0 0 0 0 0,-1-1 0 0 0,0 0 0 0 0,0 0 0 0 0,-1-1 0 0 0,1 0 0 0 0,4-6-58 0 0,4-4 177 0 0,0 0-1 0 0,-2 0 1 0 0,0-2 0 0 0,-1 0 0 0 0,-1-1 0 0 0,-1 0 0 0 0,-1-1 0 0 0,8-17-177 0 0,-5 6 24 0 0,-2-1 0 0 0,-1 0-1 0 0,-1-1 1 0 0,-2 0 0 0 0,-2-1 0 0 0,-1 1 0 0 0,-1-1 0 0 0,-2-1 0 0 0,-2 1 0 0 0,-2-28-24 0 0,1 58-10 0 0,0-1 1 0 0,0 0 0 0 0,-1 0 0 0 0,1 1 0 0 0,-2-1 0 0 0,1 0-1 0 0,0 1 1 0 0,-1-1 0 0 0,0 1 0 0 0,-1 0 0 0 0,1-1 0 0 0,-1 1 0 0 0,0 0-1 0 0,0 1 1 0 0,-1-1 0 0 0,1 0 0 0 0,-1 1 0 0 0,0 0 0 0 0,0 0 0 0 0,0 0-1 0 0,-1 0 1 0 0,0 1 0 0 0,1 0 0 0 0,-1 0 0 0 0,0 0 0 0 0,-1 0-1 0 0,1 1 1 0 0,0 0 0 0 0,-1 0 0 0 0,1 0 0 0 0,-1 1 0 0 0,1 0 0 0 0,-1 0-1 0 0,0 0 1 0 0,0 1 0 0 0,0 0 0 0 0,1 0 0 0 0,-1 0 0 0 0,0 1-1 0 0,0-1 1 0 0,1 2 0 0 0,-1-1 0 0 0,-1 1 9 0 0,-7 8 1 0 0,0 1 0 0 0,1 0 0 0 0,0 1 0 0 0,1 0-1 0 0,0 1 1 0 0,1 0 0 0 0,0 1 0 0 0,1 0 0 0 0,1 1 0 0 0,0 0 0 0 0,1 1 0 0 0,1 0-1 0 0,0 0 1 0 0,1 0 0 0 0,1 1 0 0 0,0 0 0 0 0,1 0 0 0 0,1 0 0 0 0,1 0 0 0 0,1 0-1 0 0,0 1 1 0 0,1-1 0 0 0,1 1 0 0 0,0-1 0 0 0,1 0 0 0 0,3 8-1 0 0,2 5 103 0 0,2 0 0 0 0,0-1 1 0 0,2 0-1 0 0,1-1 1 0 0,2-1-1 0 0,0 0 0 0 0,2 0 1 0 0,1-2-1 0 0,1 0 0 0 0,1-1 1 0 0,1-1-1 0 0,1-1 0 0 0,1 0 1 0 0,1-2-1 0 0,1-1 0 0 0,1 0 1 0 0,0-2-1 0 0,8 3-103 0 0,-21-11 53 0 0,0-1 0 0 0,1-1-1 0 0,0 0 1 0 0,0-1 0 0 0,0 0 0 0 0,1-1-1 0 0,0 0 1 0 0,0-1 0 0 0,0-1-1 0 0,0 0 1 0 0,1-1 0 0 0,-1 0 0 0 0,10-1-53 0 0,-20-39-710 0 0,-6 16-577 0 0,-2 9-4873 0 0,0 8-6113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5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94 225 5585 0 0,'0'0'2049'0'0,"0"0"-356"0"0,0 0 34 0 0,0 0 92 0 0,0 0 59 0 0,0 0-75 0 0,0 0-228 0 0,34-14-297 0 0,105-42-303 0 0,-28 11 1228 0 0,-108 44-2108 0 0,1 0 1 0 0,0 0-1 0 0,0 0 0 0 0,-1-1 1 0 0,1 1-1 0 0,-1-1 0 0 0,0 0 1 0 0,1 0-1 0 0,-1 0 0 0 0,0-1 1 0 0,0 1-1 0 0,0-1 0 0 0,0 1 1 0 0,-1-1-1 0 0,1 0 0 0 0,-1 0 1 0 0,0 0-1 0 0,1-1 1 0 0,-1 1-1 0 0,-1 0 0 0 0,1-1 1 0 0,-1 1-1 0 0,1-1 0 0 0,-1 0 1 0 0,0 1-1 0 0,0-1 0 0 0,0 0 1 0 0,-1 0-1 0 0,1 0 0 0 0,-1 0 1 0 0,0 1-1 0 0,-1-3-95 0 0,0 4 18 0 0,0 1 0 0 0,-1-1-1 0 0,0 1 1 0 0,1 0 0 0 0,-1 0 0 0 0,0 0-1 0 0,1 0 1 0 0,-1 0 0 0 0,0 0-1 0 0,0 0 1 0 0,0 1 0 0 0,0-1 0 0 0,0 0-1 0 0,0 1 1 0 0,0 0 0 0 0,0 0 0 0 0,0-1-1 0 0,0 1 1 0 0,0 0 0 0 0,0 1-1 0 0,0-1 1 0 0,0 0 0 0 0,0 1 0 0 0,0-1-1 0 0,0 1 1 0 0,0-1 0 0 0,0 1 0 0 0,0 0-1 0 0,0 0 1 0 0,1 0 0 0 0,-1 0 0 0 0,0 0-1 0 0,1 0 1 0 0,-2 1-18 0 0,-4 8 3 0 0,0 1-1 0 0,1 0 1 0 0,0 0 0 0 0,1 1-1 0 0,0 0 1 0 0,0 0-1 0 0,2 0 1 0 0,-1 0 0 0 0,2 1-1 0 0,-1-1 1 0 0,2 1 0 0 0,0-1-1 0 0,0 1 1 0 0,1 0 0 0 0,1 0-1 0 0,0-1 1 0 0,1 3-3 0 0,-2 13 4 0 0,24 413 48 0 0,-24-405-51 0 0,3-11-12 0 0,-2 0 0 0 0,-1 0 0 0 0,-1-1 0 0 0,-1 1 0 0 0,-1 0 0 0 0,-1-1 0 0 0,-1 0 0 0 0,-1 0 1 0 0,-1 0-1 0 0,-1 0 0 0 0,-1-1 0 0 0,-2-1 0 0 0,-7 14 11 0 0,14-32-21 0 0,1 1 0 0 0,-1-1 1 0 0,0 0-1 0 0,0 0 0 0 0,0-1 1 0 0,-1 1-1 0 0,1-1 0 0 0,-1 0 0 0 0,0 0 1 0 0,0-1-1 0 0,0 1 0 0 0,0-1 0 0 0,0 0 1 0 0,-1 0-1 0 0,1-1 0 0 0,-1 0 1 0 0,1 1-1 0 0,-1-2 0 0 0,1 1 0 0 0,-1-1 1 0 0,1 0-1 0 0,-1 0 0 0 0,0 0 1 0 0,-3-2 19 0 0,1-1-24 0 0,0-1-1 0 0,0 1 0 0 0,1-2 0 0 0,-1 1 0 0 0,1-1 0 0 0,0 0 0 0 0,1-1 1 0 0,-1 1-1 0 0,1-1 0 0 0,0-1 0 0 0,0 1 0 0 0,1-1 0 0 0,0 0 1 0 0,0 0-1 0 0,1-1 0 0 0,0 1 0 0 0,0-1 0 0 0,0-3 26 0 0,-6-13 20 0 0,2 1-1 0 0,1-2 0 0 0,2 1 1 0 0,0-1-1 0 0,1 0 1 0 0,1 0-1 0 0,2-1 1 0 0,0 1-1 0 0,2 0 1 0 0,1-3-20 0 0,-1 20 31 0 0,0 0-1 0 0,1 0 1 0 0,-1 1 0 0 0,2-1 0 0 0,-1 0 0 0 0,1 1-1 0 0,0 0 1 0 0,0 0 0 0 0,1 0 0 0 0,0 0-1 0 0,1 1 1 0 0,-1-1 0 0 0,1 1 0 0 0,0 0 0 0 0,1 0-1 0 0,-1 1 1 0 0,1 0 0 0 0,0 0 0 0 0,1 0 0 0 0,-1 1-1 0 0,1-1 1 0 0,5-1-31 0 0,13-6 176 0 0,1 0 0 0 0,0 2 0 0 0,1 1-1 0 0,0 1 1 0 0,21-3-176 0 0,140-14 263 0 0,-186 24-615 0 0,28-9 389 0 0,-23 2-4110 0 0,-2-4-5970 0 0,-4 9-2192 0 0</inkml:trace>
  <inkml:trace contextRef="#ctx0" brushRef="#br0" timeOffset="350.58">798 376 12371 0 0,'0'0'1216'0'0,"0"0"-260"0"0,0 0 64 0 0,0 0 117 0 0,0 0-51 0 0,0 0-231 0 0,0 0-324 0 0,0 0-271 0 0,0 0-138 0 0,0 0-70 0 0,-5 33-46 0 0,-13 101-52 0 0,13-88-273 0 0,8-36-1053 0 0,1-9-6170 0 0,-4-1-2791 0 0</inkml:trace>
  <inkml:trace contextRef="#ctx0" brushRef="#br0" timeOffset="351.58">722 63 9586 0 0,'0'0'3785'0'0,"0"0"-2585"0"0,0 0-392 0 0,0 0-192 0 0,0 0-151 0 0,0 0-177 0 0,0 0-208 0 0,0 0-160 0 0,0 0-72 0 0,0 0-16 0 0,0 0-113 0 0,0 0-311 0 0,0 0-584 0 0,0 0-2033 0 0,63 29-7961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0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6089 0 0,'0'0'3708'0'0,"0"0"-1265"0"0,0 0-545 0 0,0 0-133 0 0,0 0-187 0 0,0 0-240 0 0,0 0-349 0 0,0 0-286 0 0,0 0-109 0 0,0 0-34 0 0,0 0-27 0 0,0 0-37 0 0,-7 11-40 0 0,-23 36-37 0 0,17 23 958 0 0,13-54-1158 0 0,-3 267 762 0 0,-3-232-2432 0 0,6-50 725 0 0,0-1-406 0 0,0 0-618 0 0,0 0-1184 0 0,0 0-3082 0 0,0 0-5265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0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161 380 2008 0 0,'0'0'3170'0'0,"0"0"-437"0"0,0 0-211 0 0,0 0-56 0 0,0 0-167 0 0,0 0-367 0 0,0 0-398 0 0,0 0-402 0 0,0 0-356 0 0,0 0-217 0 0,0 0-152 0 0,0 0-102 0 0,0 0-31 0 0,-7 0-38 0 0,-3 0-151 0 0,1 0 1 0 0,0 1-1 0 0,1 1 1 0 0,-1-1 0 0 0,0 1-1 0 0,0 1 1 0 0,1-1-1 0 0,-1 2 1 0 0,1-1-1 0 0,0 1 1 0 0,0 0-1 0 0,0 1 1 0 0,-1 1-86 0 0,8-5 12 0 0,-1 0-12 0 0,0 0 0 0 0,0 0-1 0 0,0 0 1 0 0,0 0 0 0 0,0 1 0 0 0,0-1-1 0 0,1 1 1 0 0,-1 0 0 0 0,0-1 0 0 0,1 1-1 0 0,0 0 1 0 0,-1 0 0 0 0,1 0 0 0 0,0 0-1 0 0,0 0 1 0 0,0 0 0 0 0,0 0-1 0 0,0 0 1 0 0,1 0 0 0 0,-1 0 0 0 0,1 1-1 0 0,-1-1 1 0 0,1 0 0 0 0,0 1 0 0 0,0-1-1 0 0,0 0 1 0 0,0 0 0 0 0,0 1 0 0 0,0-1-1 0 0,1 0 1 0 0,-1 1 0 0 0,74 56-5 0 0,-71-56 3 0 0,0-1 55 0 0,0 1 0 0 0,0 0 0 0 0,0 0 0 0 0,0 0 0 0 0,-1 0 0 0 0,1 0 0 0 0,-1 0 0 0 0,0 1 0 0 0,0-1 0 0 0,0 1 0 0 0,0 0 0 0 0,-1-1 0 0 0,0 1 0 0 0,1 0 0 0 0,-1 0 0 0 0,0 0 0 0 0,-1 0 0 0 0,1 1-53 0 0,0-1 55 0 0,0 0 1 0 0,-1-1 0 0 0,1 1-1 0 0,-1 0 1 0 0,0-1-1 0 0,0 1 1 0 0,0 0-1 0 0,0-1 1 0 0,-1 1 0 0 0,1-1-1 0 0,-1 1 1 0 0,0 0-1 0 0,0-1 1 0 0,0 1-1 0 0,-1-1 1 0 0,1 0 0 0 0,-1 1-1 0 0,0-1 1 0 0,0 0-1 0 0,0 0 1 0 0,0 0-1 0 0,0 0 1 0 0,-1-1 0 0 0,-1 2-56 0 0,-35 19-193 0 0,18-21-2700 0 0,18-11-8293 0 0,3 7-100 0 0</inkml:trace>
  <inkml:trace contextRef="#ctx0" brushRef="#br0" timeOffset="362.957">292 1 9122 0 0,'0'0'2152'0'0,"0"0"-646"0"0,0 0-162 0 0,0 0 106 0 0,0 0 57 0 0,0 0-105 0 0,0 0-379 0 0,0 0-411 0 0,0 0-238 0 0,0 0-58 0 0,0 0 57 0 0,0 0 93 0 0,0 0 98 0 0,5 6 41 0 0,38 48 840 0 0,-26-35-917 0 0,-2 0 0 0 0,0 1 0 0 0,-1 0 0 0 0,-1 1 0 0 0,-1 1 0 0 0,5 14-528 0 0,-8-3 93 0 0,-2 1 0 0 0,-2 0 0 0 0,-1 0 0 0 0,-1 0 0 0 0,-2 0 0 0 0,-1 1 1 0 0,-2-1-1 0 0,-2 0 0 0 0,-1 0 0 0 0,-1 0 0 0 0,-2 0 0 0 0,-1-1 0 0 0,-12 26-93 0 0,16-40-40 0 0,-1 0 0 0 0,-1 0 0 0 0,-1 0 0 0 0,0-1 0 0 0,-2 0 0 0 0,0-1 0 0 0,0 0-1 0 0,-2-1 1 0 0,0 0 0 0 0,-1-1 0 0 0,-1 0 0 0 0,-1 1 40 0 0,-49 18-2107 0 0,34-30-8870 0 0,28-4-800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8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 2304 0 0,'0'0'2150'0'0,"0"0"33"0"0,0 0 63 0 0,0 0 24 0 0,0 0-159 0 0,0 0-342 0 0,0 0-329 0 0,0 0-337 0 0,0 0-299 0 0,0 0-200 0 0,0 0-105 0 0,0 0 9 0 0,0 0 21 0 0,-9 4 14 0 0,-30 15-25 0 0,-1 35 942 0 0,36-46-1300 0 0,-13 34 104 0 0,2 0 1 0 0,1 2-1 0 0,3-1 0 0 0,1 2 1 0 0,3-1-1 0 0,1 1 0 0 0,2 0 1 0 0,2 1-1 0 0,2-1 0 0 0,4 18-264 0 0,-1-36 48 0 0,1-1 0 0 0,1 1 0 0 0,2-1 0 0 0,0 0 0 0 0,2 0 0 0 0,1-1 0 0 0,1 0 0 0 0,1-1 0 0 0,10 16-48 0 0,4-4-70 0 0,-16-69-2558 0 0,10-23-2074 0 0,-7 25-3965 0 0,-9 19-1542 0 0</inkml:trace>
  <inkml:trace contextRef="#ctx0" brushRef="#br0" timeOffset="418.484">553 144 6009 0 0,'0'0'2669'0'0,"0"0"-753"0"0,0 0-157 0 0,0 0 130 0 0,0 0 16 0 0,0 0-243 0 0,0 0-480 0 0,0 0-431 0 0,0 0-203 0 0,0 0-35 0 0,0 0 23 0 0,0 0-2 0 0,-8 16-36 0 0,-50 116 789 0 0,-33 158-354 0 0,87-183-972 0 0,6-103 72 0 0,1 0 1 0 0,-1-1-1 0 0,1 0 0 0 0,0 1 1 0 0,0-1-1 0 0,0 0 1 0 0,0 0-1 0 0,1 0 0 0 0,-1-1 1 0 0,1 1-1 0 0,-1-1 0 0 0,1 0 1 0 0,0 0-1 0 0,0 0 1 0 0,0-1-1 0 0,0 1 0 0 0,0-1 1 0 0,1 0-1 0 0,-1 0 0 0 0,0 0 1 0 0,0-1-1 0 0,1 1 1 0 0,-1-1-1 0 0,1 0 0 0 0,-1-1 1 0 0,0 1-1 0 0,1-1 0 0 0,-1 1 1 0 0,0-2-1 0 0,4 0-33 0 0,14 1 78 0 0,38-21-58 0 0,-61-12-2790 0 0,-8 13-6589 0 0,8 18 6898 0 0,-3-1-8600 0 0</inkml:trace>
  <inkml:trace contextRef="#ctx0" brushRef="#br0" timeOffset="828.88">272 428 4761 0 0,'0'0'2797'0'0,"0"0"-1317"0"0,0 0-350 0 0,0 0 236 0 0,0 0 249 0 0,0 0 85 0 0,0 0-168 0 0,0 0-260 0 0,0 0-241 0 0,0 0-226 0 0,0 0-166 0 0,0 0-117 0 0,0 0-79 0 0,22-1-86 0 0,109-2 127 0 0,46-12-1942 0 0,-143 9-4091 0 0,-21 5-2777 0 0</inkml:trace>
  <inkml:trace contextRef="#ctx0" brushRef="#br0" timeOffset="1113.513">796 398 2401 0 0,'0'0'3754'0'0,"0"0"-1787"0"0,0 0-380 0 0,0 0 265 0 0,0 0 39 0 0,0 0-136 0 0,0 0-244 0 0,0 0-276 0 0,0 0-288 0 0,0 0-245 0 0,0 0-212 0 0,0 0-180 0 0,32-2-122 0 0,99-6-88 0 0,-53 0-110 0 0,-44 2 426 0 0,-18 3-2272 0 0,1 1-7487 0 0,-15 2-554 0 0</inkml:trace>
  <inkml:trace contextRef="#ctx0" brushRef="#br0" timeOffset="1391.815">876 557 4489 0 0,'0'0'2092'0'0,"0"0"-274"0"0,0 0-72 0 0,0 0 8 0 0,0 0-110 0 0,0 0-268 0 0,0 0-266 0 0,0 0-221 0 0,0 0-135 0 0,0 0-75 0 0,0 0-42 0 0,0 0-47 0 0,0 0-66 0 0,18 6-94 0 0,58 17-124 0 0,-11-30 51 0 0,40-25-79 0 0,-17 5-3350 0 0,-66 17-6086 0 0,-17 9-85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3 236 0 0 0,'0'0'1570'0'0,"0"0"101"0"0,0 0 45 0 0,0 0 91 0 0,0 0 42 0 0,0 0-125 0 0,0 0-274 0 0,0 0-330 0 0,0 0-317 0 0,0 0-226 0 0,0 0-133 0 0,-2 0 718 0 0,90-20 4347 0 0,26-55-3725 0 0,-66 48-1405 0 0,-25 65 181 0 0,0 109 434 0 0,-18-57-716 0 0,-3-33-185 0 0,2 1 1 0 0,3-1-1 0 0,2-1 1 0 0,2 0-1 0 0,10 22-93 0 0,10 17 86 0 0,-25-175 1263 0 0,64-145-1321 0 0,89-230 51 0 0,-141 370-123 0 0,-5 107-5055 0 0,-3-1-4576 0 0,-6-13-2329 0 0</inkml:trace>
  <inkml:trace contextRef="#ctx0" brushRef="#br0" timeOffset="984.9">671 560 3409 0 0,'0'0'2208'0'0,"0"0"-102"0"0,0 0-35 0 0,0 0 36 0 0,0 0-122 0 0,0 0-308 0 0,0 0-402 0 0,0 0-357 0 0,0 0-247 0 0,0 0-150 0 0,0 0-64 0 0,0 0-38 0 0,0 0-39 0 0,0-4-73 0 0,-3-6 174 0 0,-5 32 20 0 0,-3 36 80 0 0,11-53-539 0 0,-2-2-23 0 0,1 0-1 0 0,1-1 0 0 0,-1 1 1 0 0,0 0-1 0 0,0 0 0 0 0,1 0 1 0 0,0 0-1 0 0,0 0 0 0 0,0 0 0 0 0,0 0 1 0 0,0 0-1 0 0,0 0 0 0 0,1 0 1 0 0,-1 0-1 0 0,1 0 0 0 0,0 0 0 0 0,0 0 1 0 0,0-1-1 0 0,0 1 0 0 0,1 0 1 0 0,-1-1-1 0 0,1 1 0 0 0,0-1 0 0 0,-1 1 1 0 0,1-1-1 0 0,0 0 0 0 0,0 0 1 0 0,1 0-1 0 0,-1 0 0 0 0,0 0 0 0 0,1 0 1 0 0,-1 0-1 0 0,1-1 0 0 0,-1 0 1 0 0,1 1-1 0 0,0-1 0 0 0,0 0 1 0 0,2 1-19 0 0,3-4 81 0 0,0 0 1 0 0,-1-1-1 0 0,1 0 1 0 0,0 0 0 0 0,-1 0-1 0 0,0-1 1 0 0,0 0 0 0 0,0-1-1 0 0,0 1 1 0 0,-1-1 0 0 0,0-1-1 0 0,0 1 1 0 0,0-1 0 0 0,0 0-1 0 0,-1 0 1 0 0,0-1 0 0 0,-1 0-1 0 0,1 0 1 0 0,-1 0-1 0 0,0 0 1 0 0,-1 0 0 0 0,0-1-1 0 0,0 0 1 0 0,-1 1 0 0 0,0-1-1 0 0,0 0 1 0 0,0-6-82 0 0,15 73 177 0 0,-7-30-161 0 0,-1 1 0 0 0,-1-1 0 0 0,-1 2 0 0 0,-2-1 0 0 0,0 1 0 0 0,-3-1 0 0 0,0 1 0 0 0,-2 0 0 0 0,-2 0 0 0 0,0 0-1 0 0,-2-1 1 0 0,-2 1 0 0 0,0-1 0 0 0,-2 0 0 0 0,-2-1 0 0 0,-4 9-16 0 0,13-36 3 0 0,-2 7-4 0 0,0-1 1 0 0,-1 1 0 0 0,0-1 0 0 0,-1 1-1 0 0,0-1 1 0 0,0 0 0 0 0,-1-1-1 0 0,0 0 1 0 0,0 0 0 0 0,-1 0 0 0 0,0 0-1 0 0,0-1 1 0 0,0 0 0 0 0,-1-1 0 0 0,7-4-1 0 0,0 0 0 0 0,0-1 0 0 0,0 1 1 0 0,0 0-1 0 0,-1-1 0 0 0,1 1 0 0 0,0-1 0 0 0,0 0 0 0 0,0 1 1 0 0,0-1-1 0 0,-1 0 0 0 0,1 0 0 0 0,0 0 0 0 0,0 1 1 0 0,-1-1-1 0 0,1-1 0 0 0,0 1 0 0 0,0 0 0 0 0,-1 0 1 0 0,1 0-1 0 0,0-1 0 0 0,0 1 0 0 0,0 0 0 0 0,0-1 1 0 0,-1 1-1 0 0,1-1 0 0 0,0 0 0 0 0,0 1 0 0 0,0-1 0 0 0,0 0 1 0 0,0 1-1 0 0,0-1 0 0 0,0 0 0 0 0,1 0 0 0 0,-1 0 1 0 0,0 0-1 0 0,0 0 0 0 0,1 0 0 0 0,-1 0 0 0 0,0 0 1 0 0,1 0-1 0 0,-1 0 0 0 0,1-1 0 0 0,0 1 0 0 0,-1 0 0 0 0,1 0 1 0 0,0 0-1 0 0,0-1 1 0 0,-5-65-56 0 0,5 55 67 0 0,3-11-43 0 0,1-1 0 0 0,1 1-1 0 0,1 1 1 0 0,1-1 0 0 0,1 1 0 0 0,1 0 0 0 0,1 0 0 0 0,1 1 0 0 0,12-18 32 0 0,-7 11-143 0 0,32-60-1979 0 0,-25 52-6887 0 0,-17 28-2599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11 279 2833 0 0,'0'0'2437'0'0,"0"0"-636"0"0,0 0-338 0 0,0 0 16 0 0,0 0 81 0 0,0 0-46 0 0,0 0-238 0 0,0 0-310 0 0,0 0-252 0 0,0 0-145 0 0,0 0-64 0 0,-1 10-38 0 0,-5 99 1046 0 0,15 225 776 0 0,-22-228-2009 0 0,14-279 2211 0 0,7 126-2494 0 0,2 0 0 0 0,1 1-1 0 0,3 0 1 0 0,2 0 0 0 0,1 2 0 0 0,3 0-1 0 0,2 1 1 0 0,1 1 0 0 0,26-34 3 0 0,-38 60-5 0 0,-7 11 5 0 0,-1-1-1 0 0,1 1 1 0 0,0-1 0 0 0,0 1-1 0 0,1 0 1 0 0,0 1 0 0 0,0-1-1 0 0,0 1 1 0 0,0 0 0 0 0,0 0-1 0 0,1 0 1 0 0,0 1-1 0 0,3-2 1 0 0,-8 5-1 0 0,1 0 0 0 0,-1 0 0 0 0,0 0 0 0 0,1 0 0 0 0,-1 0 0 0 0,0 0 0 0 0,0 0 0 0 0,1 0 0 0 0,-1 1-1 0 0,0-1 1 0 0,0 0 0 0 0,1 1 0 0 0,-1-1 0 0 0,0 1 0 0 0,0-1 0 0 0,0 1 0 0 0,0 0 0 0 0,0-1 0 0 0,0 1-1 0 0,0 0 1 0 0,0 0 0 0 0,0 0 0 0 0,0 0 0 0 0,0 0 0 0 0,0 0 0 0 0,-1 0 0 0 0,1 0 0 0 0,0 0 0 0 0,-1 0-1 0 0,1 0 1 0 0,-1 1 0 0 0,1-1 0 0 0,-1 0 0 0 0,0 0 0 0 0,1 1 0 0 0,-1-1 0 0 0,0 0 0 0 0,0 0 0 0 0,0 1-1 0 0,0 0 2 0 0,3 64 114 0 0,-3-53-102 0 0,-4 138-1514 0 0,5-148-318 0 0,2-2-5801 0 0,-2-1-3692 0 0</inkml:trace>
  <inkml:trace contextRef="#ctx0" brushRef="#br0" timeOffset="350.724">554 677 12611 0 0,'0'0'2149'0'0,"0"0"-1038"0"0,0 0-378 0 0,0 0 52 0 0,0 0 121 0 0,0 0 0 0 0,0 0-171 0 0,0 0-209 0 0,0 0-178 0 0,0 0-115 0 0,0 0-63 0 0,0 0-45 0 0,0 0-20 0 0,-14 28-9 0 0,-44 87-6 0 0,12-11 134 0 0,46-103-329 0 0,0 0 0 0 0,-1 0 0 0 0,1 0 0 0 0,-1-1 0 0 0,1 1 0 0 0,-1 0 0 0 0,0 0 0 0 0,1-1 0 0 0,-1 1 0 0 0,0 0 0 0 0,1-1 0 0 0,-1 1 0 0 0,0-1 0 0 0,0 1 0 0 0,1-1 0 0 0,-1 1 0 0 0,0-1 0 0 0,0 1 0 0 0,0-1 0 0 0,0 0 0 0 0,0 0 0 0 0,0 1 0 0 0,0-1 0 0 0,1 0 0 0 0,-1 0 0 0 0,0 0 0 0 0,0 0 0 0 0,0 0 0 0 0,0 0 0 0 0,0 0 0 0 0,0 0 0 0 0,0-1 0 0 0,0 1 0 0 0,0 0 0 0 0,0 0 0 0 0,1-1 0 0 0,-1 1-1 0 0,0-1 106 0 0,-20-17-13177 0 0,17 14 8492 0 0</inkml:trace>
  <inkml:trace contextRef="#ctx0" brushRef="#br0" timeOffset="602.843">311 596 3681 0 0,'0'0'1203'0'0,"0"0"-140"0"0,0 0 205 0 0,0 0 423 0 0,0 0 215 0 0,0 0-121 0 0,0 0-228 0 0,0 0-262 0 0,0 0-180 0 0,0 0-137 0 0,0 0-87 0 0,0 0-73 0 0,0 0-94 0 0,23 23-83 0 0,73 73-74 0 0,-1-10 1164 0 0,-32-19-1265 0 0,-62-66-1054 0 0,11 11 850 0 0,-9-8-2872 0 0,-3-2-3482 0 0,0-2-4747 0 0</inkml:trace>
  <inkml:trace contextRef="#ctx0" brushRef="#br0" timeOffset="1297.481">1033 533 5441 0 0,'0'0'2679'0'0,"0"0"-1117"0"0,0 0-470 0 0,0 0 70 0 0,0 0 226 0 0,0 0 123 0 0,0 0-127 0 0,0 0-305 0 0,0 0-312 0 0,0 0-176 0 0,0 0-79 0 0,0 0-21 0 0,0 0 8 0 0,2 7-57 0 0,0 2-261 0 0,-1 1 0 0 0,0 0-1 0 0,0-1 1 0 0,-1 1-1 0 0,0 0 1 0 0,-1 0-1 0 0,0 0 1 0 0,-1-1 0 0 0,1 1-1 0 0,-4 7-180 0 0,-15 36 300 0 0,8-25-213 0 0,1 1-1 0 0,2-1 0 0 0,1 2 1 0 0,1-1-1 0 0,1 1 0 0 0,1 0 0 0 0,1 16-86 0 0,5-43 16 0 0,-1 0-1 0 0,1 1 0 0 0,0-1 0 0 0,0 0 1 0 0,0 0-1 0 0,0 0 0 0 0,0 0 1 0 0,1 0-1 0 0,-1 0 0 0 0,1 0 0 0 0,0 0 1 0 0,0 0-1 0 0,0-1 0 0 0,0 1 0 0 0,0-1 1 0 0,1 1-1 0 0,-1-1 0 0 0,1 0 1 0 0,-1 0-1 0 0,1 0 0 0 0,0-1 0 0 0,0 1 1 0 0,0 0-1 0 0,0-1 0 0 0,0 0 1 0 0,0 0-1 0 0,0 0 0 0 0,1 0 0 0 0,-1 0 1 0 0,0-1-1 0 0,1 0 0 0 0,-1 1 0 0 0,3-1-15 0 0,6 0-33 0 0,-7 1-15 0 0,1 0 0 0 0,-1 0 1 0 0,0-1-1 0 0,1 1 0 0 0,-1-1 1 0 0,1-1-1 0 0,-1 1 0 0 0,0-1 1 0 0,1 0-1 0 0,-1 0 0 0 0,0 0 1 0 0,0-1-1 0 0,1 0 0 0 0,-1 0 1 0 0,0 0-1 0 0,-1 0 0 0 0,1-1 1 0 0,0 0-1 0 0,-1 0 0 0 0,0 0 1 0 0,1-1-1 0 0,-1 1 0 0 0,-1-1 1 0 0,1 0-1 0 0,0 0 0 0 0,-1 0 1 0 0,0-1-1 0 0,0 1 48 0 0,3-16-3395 0 0,-3 6-4119 0 0,-3 7-3335 0 0</inkml:trace>
  <inkml:trace contextRef="#ctx0" brushRef="#br0" timeOffset="1768.765">797 243 5577 0 0,'0'0'1650'0'0,"0"0"-102"0"0,0 0 82 0 0,0 0 114 0 0,0 0-65 0 0,0 0-205 0 0,0 0-224 0 0,0 0-204 0 0,0 0-148 0 0,0 0-159 0 0,0 0-144 0 0,0 0-106 0 0,34-27-110 0 0,100-83-70 0 0,-69 52 477 0 0,-25 10 1079 0 0,-16 52-1054 0 0,-13 6-683 0 0,-2 0-1 0 0,0 1 0 0 0,0 0 0 0 0,-1 0 1 0 0,0 1-1 0 0,-1 0 0 0 0,0 1 1 0 0,-1 0-1 0 0,0 0 0 0 0,-1 0 1 0 0,-1 0-1 0 0,2 8-127 0 0,12 28 209 0 0,-9-29-3000 0 0,16-10-7544 0 0,-19-10-1393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5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413 262 2208 0 0,'0'0'2466'0'0,"0"0"-737"0"0,0 0-36 0 0,0 0 280 0 0,0 0 171 0 0,0 0-114 0 0,0 0-343 0 0,0 0-371 0 0,0 0-271 0 0,0 0-161 0 0,0 0-83 0 0,0 0-33 0 0,3-3-25 0 0,11-6-31 0 0,-11 6-39 0 0,-3 3-69 0 0,-25 11 1257 0 0,-141 62-326 0 0,19-9-950 0 0,143-62-548 0 0,-18 8-63 0 0,31-4-206 0 0,94 1 302 0 0,-9-7-15 0 0,-93 1-49 0 0,-1 1 0 0 0,1-1 0 0 0,-1 0 0 0 0,0 1 1 0 0,1-1-1 0 0,-1 1 0 0 0,0-1 0 0 0,0 0 0 0 0,0 1 1 0 0,0-1-1 0 0,0 1 0 0 0,0-1 0 0 0,-1 0 0 0 0,1 1 1 0 0,0-1-1 0 0,-1 0 0 0 0,1 1 0 0 0,-1-1 0 0 0,1 0 1 0 0,-1 1-1 0 0,1-1 0 0 0,-1 0 0 0 0,0 0 0 0 0,0 0 1 0 0,0 0-1 0 0,0 0 0 0 0,0 0 0 0 0,0 0 0 0 0,0 0 1 0 0,0 0-1 0 0,0 0 0 0 0,0 0 0 0 0,0 0 0 0 0,-1-1 1 0 0,1 1-1 0 0,0-1 0 0 0,0 1 0 0 0,-1-1 1 0 0,1 1-1 0 0,-1-1-6 0 0,-2 4 16 0 0,-171 142 80 0 0,169-143-97 0 0,1 1 0 0 0,0 0 1 0 0,0 0-1 0 0,0 0 0 0 0,0 1 1 0 0,1-1-1 0 0,0 1 0 0 0,0 0 1 0 0,0 0-1 0 0,1 1 0 0 0,-1-1 1 0 0,1 1-1 0 0,0 0 0 0 0,1 0 1 0 0,0 0-1 0 0,0 0 0 0 0,0 0 1 0 0,1 0-1 0 0,-1 1 0 0 0,1-1 1 0 0,1 1-1 0 0,-1-1 1 0 0,3-2 2 0 0,-1-1 0 0 0,1 1-1 0 0,-1-1 1 0 0,1 0 0 0 0,0 0 0 0 0,0 0 0 0 0,1 0-1 0 0,-1 0 1 0 0,0 0 0 0 0,1-1 0 0 0,0 1 0 0 0,0-1-1 0 0,-1 0 1 0 0,1 0 0 0 0,1 0 0 0 0,-1 0-1 0 0,0 0 1 0 0,0-1 0 0 0,1 1 0 0 0,-1-1 0 0 0,1 0-1 0 0,-1 0 1 0 0,1 0 0 0 0,-1 0 0 0 0,1-1 0 0 0,0 0-1 0 0,-1 0 1 0 0,1 0 0 0 0,0 0 0 0 0,-1 0 0 0 0,1 0-1 0 0,0-1 1 0 0,-1 0 0 0 0,1 0 0 0 0,-1 0 0 0 0,1 0-2 0 0,13 0 34 0 0,94-32-88 0 0,-57-14-898 0 0,-43 3-7351 0 0,-11 36 92 0 0,0 0-2074 0 0</inkml:trace>
  <inkml:trace contextRef="#ctx0" brushRef="#br0" timeOffset="434.018">223 0 10458 0 0,'0'0'1527'0'0,"0"0"-149"0"0,0 0 57 0 0,0 0 169 0 0,0 0 59 0 0,0 0-205 0 0,0 0-418 0 0,0 0-340 0 0,0 0-182 0 0,0 0-62 0 0,0 0-11 0 0,0 0-11 0 0,0 0-10 0 0,-2 18-3 0 0,-9 120 871 0 0,5 23 111 0 0,-8-1 0 0 0,-32 147-1403 0 0,40-270 19 0 0,-28 254 73 0 0,24-196-841 0 0,10-94 318 0 0,-7-1-7923 0 0,3 0-3497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3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4 317 11602 0 0,'0'0'1617'0'0,"0"0"-314"0"0,0 0-59 0 0,0 0-21 0 0,0 0-72 0 0,0 0-212 0 0,0 0-248 0 0,0 0-163 0 0,0 0-63 0 0,0 0 13 0 0,0 0-24 0 0,0 0-71 0 0,0 0-78 0 0,18-1-50 0 0,128-13 245 0 0,-27 5-481 0 0,-93 8-4401 0 0,0 0-4574 0 0,-26 1-863 0 0</inkml:trace>
  <inkml:trace contextRef="#ctx0" brushRef="#br0" timeOffset="349.744">1 520 6929 0 0,'0'0'2153'0'0,"0"0"-1097"0"0,0 0 224 0 0,0 0 145 0 0,0 0-41 0 0,0 0-184 0 0,0 0-288 0 0,0 0-351 0 0,0 0-273 0 0,206-56-184 0 0,-177 49-152 0 0,-1 0-184 0 0,-4 3-328 0 0,2-3-521 0 0,-4 3-887 0 0,-8-3-2177 0 0,-3 3-5113 0 0</inkml:trace>
  <inkml:trace contextRef="#ctx0" brushRef="#br0" timeOffset="350.744">649 0 11106 0 0,'0'0'1475'0'0,"0"0"-289"0"0,0 0 38 0 0,0 0 175 0 0,0 0 71 0 0,0 0-81 0 0,0 0-310 0 0,0 0-352 0 0,0 0-163 0 0,0 0-60 0 0,0 0-17 0 0,0 0-9 0 0,0 0 3 0 0,-4 23-16 0 0,-13 113 412 0 0,-12 183 740 0 0,13-196-1659 0 0,15-121-1050 0 0,-3 10 2272 0 0,3-12-5826 0 0,1-4-5616 0 0,0 1-1220 0 0</inkml:trace>
  <inkml:trace contextRef="#ctx0" brushRef="#br0" timeOffset="727.717">1046 339 5881 0 0,'0'0'1721'0'0,"0"0"-208"0"0,0 0 46 0 0,0 0 156 0 0,0 0 44 0 0,0 0-180 0 0,0 0-353 0 0,0 0-313 0 0,0 0-238 0 0,0 0-141 0 0,0 0-62 0 0,0 0-21 0 0,0 0-35 0 0,-26 6-52 0 0,-78 20-95 0 0,61-3 109 0 0,42-20-371 0 0,-1-1 0 0 0,0 1 1 0 0,1-1-1 0 0,0 1 1 0 0,0 0-1 0 0,-1-1 1 0 0,1 1-1 0 0,1 0 1 0 0,-1 0-1 0 0,0 0 1 0 0,1 0-1 0 0,-1-1 1 0 0,1 1-1 0 0,0 0 0 0 0,0 0 1 0 0,0 0-1 0 0,1 0 1 0 0,-1 0-1 0 0,1 0 1 0 0,-1 0-1 0 0,1 0 1 0 0,0-1-1 0 0,0 1 1 0 0,0 0-1 0 0,1 0 1 0 0,-1-1-1 0 0,0 1 0 0 0,1-1 1 0 0,0 0-1 0 0,0 1 1 0 0,-1-1-1 0 0,1 0 1 0 0,1 0-1 0 0,-1 0 1 0 0,0 0-1 0 0,0 0 1 0 0,3 1-8 0 0,84 59 870 0 0,-63-6 665 0 0,-24-49-1438 0 0,-1 0-1 0 0,-1 0 0 0 0,1 0 0 0 0,-1 0 0 0 0,0 0 0 0 0,-1 0 0 0 0,0 0 0 0 0,0 0 0 0 0,0 0 1 0 0,-1 0-1 0 0,0-1 0 0 0,0 1 0 0 0,-1-1 0 0 0,0 1 0 0 0,0-1 0 0 0,-2 2-96 0 0,0-2-67 0 0,0-1 1 0 0,0 0-1 0 0,0 0 0 0 0,-1 0 0 0 0,0-1 0 0 0,0 0 0 0 0,0 0 1 0 0,-1-1-1 0 0,1 1 0 0 0,-1-1 0 0 0,0-1 0 0 0,0 1 1 0 0,0-1-1 0 0,0-1 0 0 0,0 1 0 0 0,0-1 0 0 0,0 0 1 0 0,-1-1-1 0 0,1 0 0 0 0,0 0 0 0 0,-5-1 67 0 0,-1-10-4148 0 0,11-1-2707 0 0,2 11 5846 0 0,-2-4-10524 0 0</inkml:trace>
  <inkml:trace contextRef="#ctx0" brushRef="#br0" timeOffset="1193.79">1170 4 3537 0 0,'0'0'2219'0'0,"0"0"-115"0"0,0 0-7 0 0,0 0 46 0 0,0 0-29 0 0,0 0-253 0 0,0 0-407 0 0,0 0-432 0 0,0 0-353 0 0,0 0-190 0 0,0 0-42 0 0,0 0-22 0 0,0 0-32 0 0,-3 0-43 0 0,-3 3 344 0 0,24 3 821 0 0,-2-1-840 0 0,-4 2-465 0 0,0-1 0 0 0,0 2 1 0 0,-1-1-1 0 0,0 2 0 0 0,0-1 0 0 0,-1 1 1 0 0,0 1-1 0 0,-1 0 0 0 0,0 0 0 0 0,-1 1 1 0 0,0 0-1 0 0,-1 1 0 0 0,0 0 0 0 0,0 0 1 0 0,-1 0-1 0 0,-1 1 0 0 0,0 0 0 0 0,-1 0 1 0 0,2 10-201 0 0,3 15 86 0 0,-2 1 0 0 0,-1 0 0 0 0,-2 0 1 0 0,-2 0-1 0 0,-1 1 0 0 0,-3 11-86 0 0,-1-26-15 0 0,-1 0 1 0 0,-2-1-1 0 0,0 1 0 0 0,-1-1 1 0 0,-1 0-1 0 0,-2-1 0 0 0,0 0 1 0 0,-1-1-1 0 0,-2 0 0 0 0,0-1 1 0 0,-1 0-1 0 0,-1-1 0 0 0,-1 0 1 0 0,-1-2-1 0 0,0 0 0 0 0,-2 0 1 0 0,-10 7 14 0 0,28-25-53 0 0,-31 21-820 0 0,11-23-6323 0 0,19-3 158 0 0,2-1-4963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50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1 346 0 0 0,'0'0'767'0'0,"0"0"568"0"0,0 0 282 0 0,0 0 161 0 0,0 0 48 0 0,0 0-74 0 0,0 0-145 0 0,0 0-221 0 0,0 0-229 0 0,0 0-196 0 0,1 0 4805 0 0,2 0-5866 0 0,9-2 353 0 0,-1-1-1 0 0,0-1 0 0 0,0 0 0 0 0,0 0 1 0 0,0-1-1 0 0,-1 0 0 0 0,0-1 1 0 0,0-1-1 0 0,0 1 0 0 0,-1-1 1 0 0,0-1-1 0 0,6-6-252 0 0,-12 12 50 0 0,10-9 118 0 0,-1 1 1 0 0,0-2-1 0 0,0 1 0 0 0,-2-2 0 0 0,1 1 1 0 0,-1-1-1 0 0,5-11-168 0 0,-12 56 1248 0 0,15 105-585 0 0,29 153-370 0 0,6-146-214 0 0,-32-118-32 0 0,-21-26-31 0 0,0 0 33 0 0,0 0 19 0 0,0 0 28 0 0,0 0 27 0 0,24-99 713 0 0,56-193-676 0 0,-3-9-43 0 0,-71 272-814 0 0,-10 35-8417 0 0,2-2 3053 0 0,0 0-5194 0 0</inkml:trace>
  <inkml:trace contextRef="#ctx0" brushRef="#br0" timeOffset="670.876">759 553 4361 0 0,'0'0'2395'0'0,"0"0"-703"0"0,0 0-159 0 0,0 0 226 0 0,0 0 171 0 0,0 0-61 0 0,0 0-239 0 0,0 0-358 0 0,0 0-297 0 0,0 0-179 0 0,0 0-96 0 0,0 0-35 0 0,0 0-27 0 0,6-1 1036 0 0,-25 23-1393 0 0,2 0 0 0 0,1 1 1 0 0,0 1-1 0 0,2 0 0 0 0,1 1 0 0 0,-3 8-281 0 0,9-18 71 0 0,-43 118-807 0 0,50-189-4519 0 0,0 52 4458 0 0,0-28-5938 0 0,2 10-1449 0 0,-2 11 4244 0 0</inkml:trace>
  <inkml:trace contextRef="#ctx0" brushRef="#br0" timeOffset="1041.789">547 497 0 0 0,'0'0'1991'0'0,"0"0"99"0"0,0 0 197 0 0,0 0 111 0 0,0 0-116 0 0,0 0-306 0 0,0 0-326 0 0,0 0-359 0 0,0 0-275 0 0,0 0-155 0 0,0 0-107 0 0,0 0-95 0 0,-1-4-64 0 0,-7-9 143 0 0,9 30 847 0 0,65 86 1054 0 0,-48-79-2365 0 0,-2 0 0 0 0,0 1 0 0 0,-2 1 0 0 0,-1 0 0 0 0,7 23-274 0 0,11 36 132 0 0,-17-97-6017 0 0,-8 0 95 0 0,-5 10 3543 0 0,4-6-9249 0 0</inkml:trace>
  <inkml:trace contextRef="#ctx0" brushRef="#br0" timeOffset="1509.855">1122 0 2513 0 0,'0'0'1724'0'0,"0"0"-114"0"0,0 0 102 0 0,0 0 150 0 0,0 0 143 0 0,0 0-80 0 0,0 0-277 0 0,0 0-308 0 0,0 0-297 0 0,0 0-289 0 0,0 0-185 0 0,0 0-102 0 0,0 0-5 0 0,-8 6 58 0 0,-71 88 2228 0 0,63-60-2498 0 0,1 1-1 0 0,1 1 1 0 0,3-1 0 0 0,0 2-1 0 0,3 0 1 0 0,1 0 0 0 0,1 0-1 0 0,2 1 1 0 0,2 0 0 0 0,2-1-1 0 0,3 23-249 0 0,2-34 98 0 0,2 1 0 0 0,1-1 0 0 0,1-1 0 0 0,1 1 0 0 0,2-2-1 0 0,0 1 1 0 0,2-1 0 0 0,0-1 0 0 0,1-1 0 0 0,2 0 0 0 0,0-1 0 0 0,6 3-98 0 0,-21-20 20 0 0,37 36 200 0 0,-43-62 76 0 0,-5 1-798 0 0,-4-9-2396 0 0,2 15-6026 0 0,9 12-2854 0 0</inkml:trace>
  <inkml:trace contextRef="#ctx0" brushRef="#br0" timeOffset="2078.031">1483 92 7066 0 0,'0'0'2184'0'0,"0"0"-676"0"0,0 0-35 0 0,0 0 138 0 0,0 0 14 0 0,0 0-104 0 0,0 0-357 0 0,0 0-332 0 0,0 0-149 0 0,0 0-67 0 0,0 0-51 0 0,0 0-27 0 0,-11 21-22 0 0,-35 63-32 0 0,15 20 895 0 0,25-70-1104 0 0,-43 199 697 0 0,30-149-817 0 0,19-81-145 0 0,0-2-15 0 0,0-1-6 0 0,0 0 17 0 0,0 0 4 0 0,0 0-11 0 0,0 0 6 0 0,0 0 3 0 0,32 0 304 0 0,139-14 289 0 0,-171 13-709 0 0,0 1 0 0 0,0 0 0 0 0,0 0-1 0 0,0-1 1 0 0,0 1 0 0 0,0 0 0 0 0,-1 0 0 0 0,1-1 0 0 0,0 1 0 0 0,0 0 0 0 0,1-1 0 0 0,-1 1 0 0 0,0 0 0 0 0,0 0 0 0 0,0-1 0 0 0,0 1 0 0 0,0 0 0 0 0,0 0 0 0 0,0-1 0 0 0,0 1 0 0 0,0 0 0 0 0,1-1 108 0 0,-18-1-2015 0 0,14 1 1493 0 0,-16-2-3097 0 0,6 0-4071 0 0,6 0-2189 0 0</inkml:trace>
  <inkml:trace contextRef="#ctx0" brushRef="#br0" timeOffset="2496.496">1210 398 7394 0 0,'0'0'2419'0'0,"0"0"-692"0"0,0 0-155 0 0,0 0 59 0 0,0 0 16 0 0,0 0-113 0 0,0 0-345 0 0,0 0-404 0 0,0 0-277 0 0,0 0-159 0 0,0 0 11 0 0,0 0 79 0 0,0 0 76 0 0,8 2 33 0 0,89 14 979 0 0,-51-18-1904 0 0,-1-3 1 0 0,1-1 0 0 0,-1-3-1 0 0,14-5 377 0 0,-41 9-1998 0 0,-2 2-5762 0 0,-11 0-3608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5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3 1192 0 0,'0'0'1911'0'0,"0"0"-85"0"0,0 0 204 0 0,0 0 240 0 0,0 0 53 0 0,0 0-191 0 0,0 0-339 0 0,0 0-324 0 0,0 0-252 0 0,0 0-199 0 0,0 0-143 0 0,-1-2-117 0 0,2 2-697 0 0,-1 1 1 0 0,0-1-1 0 0,0 1 1 0 0,0-1-1 0 0,0 1 1 0 0,0-1-1 0 0,0 0 1 0 0,1 1-1 0 0,-1-1 1 0 0,0 1 0 0 0,0-1-1 0 0,0 1 1 0 0,-1-1-1 0 0,1 1 1 0 0,0-1-1 0 0,0 1 1 0 0,0-1-1 0 0,0 1 1 0 0,0-1-1 0 0,0 0 1 0 0,-1 1-1 0 0,1-1 1 0 0,0 1-1 0 0,0-1 1 0 0,-1 0-1 0 0,1 1 1 0 0,0-1-1 0 0,-1 0 1 0 0,1 1-1 0 0,0-1 1 0 0,-1 0 0 0 0,1 1-1 0 0,0-1 1 0 0,-1 0-1 0 0,1 0 1 0 0,-1 1-1 0 0,1-1 1 0 0,0 0-1 0 0,-1 0 1 0 0,1 0-1 0 0,-1 0 1 0 0,1 0-1 0 0,-1 0 1 0 0,1 0-1 0 0,-1 1 1 0 0,1-1-1 0 0,-1 0 1 0 0,1-1-1 0 0,0 1 1 0 0,-1 0-1 0 0,1 0 1 0 0,-1 0 0 0 0,1 0-1 0 0,-1 0 1 0 0,1 0-1 0 0,-1 0 1 0 0,1-1-1 0 0,0 1 1 0 0,-1 0-1 0 0,1 0 1 0 0,-1-1-1 0 0,1 1 1 0 0,0 0-1 0 0,-1-1 1 0 0,1 1-62 0 0,-6 12-216 0 0,-3 12 424 0 0,1-1 0 0 0,1 1 0 0 0,2 0 0 0 0,0 0-1 0 0,1 1 1 0 0,1 0-208 0 0,0-3 122 0 0,-94 413 1358 0 0,69-329-1367 0 0,30-112 778 0 0,-9-6-1788 0 0,5 6-2385 0 0,2 1-3909 0 0,0 2-3776 0 0</inkml:trace>
  <inkml:trace contextRef="#ctx0" brushRef="#br0" timeOffset="309.77">773 434 2144 0 0,'0'0'3381'0'0,"0"0"-920"0"0,0 0-414 0 0,0 0-189 0 0,0 0-119 0 0,0 0-175 0 0,0 0-342 0 0,0 0-209 0 0,0 0-163 0 0,0 0-213 0 0,0 0-77 0 0,0 0-10 0 0,0 0-9 0 0,-12 7 1 0 0,-39 22-42 0 0,43-24-379 0 0,0 1 1 0 0,1 0-1 0 0,0 0 1 0 0,0 1-1 0 0,0 0 1 0 0,1 0 0 0 0,0 0-1 0 0,1 1 1 0 0,0 0-1 0 0,0 0 1 0 0,0 0-1 0 0,1 1 1 0 0,-2 6-122 0 0,1-2 45 0 0,1-1 0 0 0,0 1-1 0 0,2 0 1 0 0,-1 1 0 0 0,1-1 0 0 0,1 0 0 0 0,1 1-1 0 0,0-1 1 0 0,0 0 0 0 0,1 1-45 0 0,1-9 47 0 0,0-1-1 0 0,0 1 1 0 0,1-1-1 0 0,0 1 1 0 0,-1-1-1 0 0,1 0 1 0 0,1 0-1 0 0,-1 0 1 0 0,0-1-1 0 0,1 1 1 0 0,0-1-1 0 0,0 0 1 0 0,0 0 0 0 0,0 0-1 0 0,1 0 1 0 0,-1-1-1 0 0,1 0 1 0 0,-1 0-1 0 0,1 0 1 0 0,0 0-1 0 0,0-1 1 0 0,0 1-1 0 0,0-1 1 0 0,0-1-1 0 0,0 1 1 0 0,0-1 0 0 0,0 0-1 0 0,0 0 1 0 0,0 0-1 0 0,0-1 1 0 0,0 0-1 0 0,0 0 1 0 0,0 0-1 0 0,0 0 1 0 0,-1-1-1 0 0,1 0 1 0 0,0 0-1 0 0,0 0-46 0 0,1 0 50 0 0,-1 0 0 0 0,1-1 0 0 0,-1 1 0 0 0,1-1 0 0 0,-1 0 0 0 0,0 0 0 0 0,0-1-1 0 0,-1 1 1 0 0,1-1 0 0 0,-1 0 0 0 0,1-1 0 0 0,-1 1 0 0 0,-1-1 0 0 0,1 0 0 0 0,0 1-1 0 0,-1-2 1 0 0,0 1 0 0 0,-1 0 0 0 0,1 0 0 0 0,-1-1 0 0 0,0 0 0 0 0,0 1 0 0 0,-1-1-1 0 0,1 0 1 0 0,-1-3-50 0 0,0 4-21 0 0,-1 0 0 0 0,0 0-1 0 0,0 0 1 0 0,-1 0 0 0 0,1 0 0 0 0,-1 1-1 0 0,0-1 1 0 0,0 0 0 0 0,0 0-1 0 0,-1 1 1 0 0,0-1 0 0 0,0 1 0 0 0,0-1-1 0 0,0 1 1 0 0,-1 0 0 0 0,0 0-1 0 0,0 0 1 0 0,0 0 0 0 0,0 0 0 0 0,-1 1-1 0 0,1-1 1 0 0,-1 1 0 0 0,0 0-1 0 0,0 0 1 0 0,0 0 0 0 0,0 1 0 0 0,0 0-1 0 0,-4-2 22 0 0,-66-19-2168 0 0,25 17-6161 0 0,34 6-3389 0 0</inkml:trace>
  <inkml:trace contextRef="#ctx0" brushRef="#br0" timeOffset="676.79">0 276 8378 0 0,'0'0'2227'0'0,"0"0"-581"0"0,0 0-217 0 0,0 0-68 0 0,0 0-81 0 0,0 0-144 0 0,0 0-149 0 0,0 0-92 0 0,0 0-10 0 0,0 0 30 0 0,0 0-72 0 0,0 0-88 0 0,0 0-71 0 0,35-1-55 0 0,112-5-58 0 0,1-9 663 0 0,190-12-2048 0 0,-320 24-223 0 0,-4 0-2025 0 0,-4 3-2982 0 0,-4 0-6109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9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4 449 9738 0 0,'0'0'2137'0'0,"0"0"-537"0"0,0 0-136 0 0,0 0-312 0 0,0 0-359 0 0,0 0-281 0 0,0 0-264 0 0,0 0-144 0 0,0 0-56 0 0,0 0-128 0 0,0 0-136 0 0,0 0-192 0 0,0 0-313 0 0,0 0-647 0 0,-4 140-1993 0 0,8-143-3984 0 0,-4-1 3048 0 0</inkml:trace>
  <inkml:trace contextRef="#ctx0" brushRef="#br0" timeOffset="1">35 122 7594 0 0,'0'0'3960'0'0,"0"0"-1183"0"0,0 0-472 0 0,0 0-449 0 0,0 0-432 0 0,0 0-352 0 0,0 0-359 0 0,0 0-281 0 0,0 0-232 0 0,0 0-160 0 0,0 0-160 0 0,0 0-72 0 0,0 0-80 0 0,0 0-168 0 0,-22-122-305 0 0,22 141-783 0 0,0-8-3737 0 0,0-4-7202 0 0</inkml:trace>
  <inkml:trace contextRef="#ctx0" brushRef="#br0" timeOffset="434.199">136 571 6689 0 0,'0'0'2398'0'0,"0"0"-584"0"0,0 0-282 0 0,0 0-134 0 0,0 0-60 0 0,0 0-98 0 0,0 0-113 0 0,0 0-114 0 0,0 0-93 0 0,0 0-95 0 0,0 0-125 0 0,0 0-113 0 0,0 0-93 0 0,11-26-58 0 0,31-83-42 0 0,-9-25 1046 0 0,-30 119-1387 0 0,-2 8-507 0 0,-1 19 42 0 0,-1 3 415 0 0,0 0 0 0 0,1 0 0 0 0,1 0 1 0 0,0 0-1 0 0,1 0 0 0 0,1 0 0 0 0,0 0 1 0 0,1-1-1 0 0,1 1 0 0 0,0-1 0 0 0,0 0 1 0 0,2 0-1 0 0,0-1 0 0 0,4 5-3 0 0,-9-16 58 0 0,0-1 1 0 0,0 0-1 0 0,0 0 1 0 0,0 0-1 0 0,1 0 0 0 0,-1 0 1 0 0,0-1-1 0 0,1 1 1 0 0,-1-1-1 0 0,0 0 0 0 0,1 1 1 0 0,-1-1-1 0 0,0 0 1 0 0,1 0-1 0 0,-1-1 1 0 0,1 1-1 0 0,-1 0 0 0 0,0-1 1 0 0,1 1-1 0 0,-1-1 1 0 0,0 0-1 0 0,0 0 0 0 0,1 0 1 0 0,-1 0-1 0 0,0 0 1 0 0,0 0-1 0 0,0-1 0 0 0,0 1 1 0 0,-1-1-1 0 0,1 1 1 0 0,0-1-1 0 0,0 0 0 0 0,-1 0 1 0 0,1 0-59 0 0,6-11 64 0 0,-1 0 0 0 0,0 0 1 0 0,-1-1-1 0 0,0 0 0 0 0,-1 0 1 0 0,-1 0-1 0 0,0-1 0 0 0,-1 1 0 0 0,-1-1 1 0 0,0 0-1 0 0,-1 0 0 0 0,0 0 1 0 0,-1 0-1 0 0,-2-11-64 0 0,-3 12-1663 0 0,-3 7-6065 0 0,6 6-4183 0 0</inkml:trace>
  <inkml:trace contextRef="#ctx0" brushRef="#br0" timeOffset="803.094">576 424 12163 0 0,'0'0'2108'0'0,"0"0"-390"0"0,0 0-71 0 0,0 0-63 0 0,0 0-208 0 0,0 0-246 0 0,0 0-259 0 0,0 0-199 0 0,0 0-139 0 0,0 0-74 0 0,0 0-59 0 0,0 0-74 0 0,0 0-36 0 0,32-11-43 0 0,98-35-50 0 0,-82 19 100 0 0,-45 25-296 0 0,-1-1 0 0 0,1 1 0 0 0,-1 0 0 0 0,0-1 0 0 0,0 1 0 0 0,0-1 0 0 0,0 1 0 0 0,-1-1 1 0 0,1 0-1 0 0,-1 0 0 0 0,0 0 0 0 0,1 0 0 0 0,-1 0 0 0 0,-1 0 0 0 0,1 0 0 0 0,0 0 0 0 0,-1 0 0 0 0,1 0 1 0 0,-1-1-1 0 0,0 1 0 0 0,0 0 0 0 0,-1 0 0 0 0,1 0 0 0 0,0-1 0 0 0,-1 1 0 0 0,0 0 0 0 0,0 0 1 0 0,0 0-1 0 0,0 0 0 0 0,0 0 0 0 0,-1 0 0 0 0,1 0 0 0 0,-1 1 0 0 0,0-1 0 0 0,0 1 0 0 0,0-1 0 0 0,0 1 1 0 0,0-1-1 0 0,0 1 0 0 0,-1 0 0 0 0,-1-1-1 0 0,-6 0-70 0 0,0 0 0 0 0,0 1-1 0 0,-1 0 1 0 0,1 1 0 0 0,0 0 0 0 0,-1 0 0 0 0,1 2-1 0 0,-1-1 1 0 0,1 1 0 0 0,0 0 0 0 0,-1 1 0 0 0,1 1-1 0 0,0-1 1 0 0,0 2 0 0 0,-6 2 70 0 0,10-4-1 0 0,1 1-1 0 0,-1-1 1 0 0,1 1 0 0 0,0 1 0 0 0,0-1-1 0 0,0 1 1 0 0,0 0 0 0 0,0 0-1 0 0,1 0 1 0 0,0 1 0 0 0,0 0-1 0 0,0 0 1 0 0,0 0 0 0 0,1 0-1 0 0,0 0 1 0 0,0 1 0 0 0,0-1-1 0 0,1 1 1 0 0,0 0 0 0 0,0 0 0 0 0,0 0-1 0 0,1 0 1 0 0,0 0 0 0 0,0 0-1 0 0,0 0 1 0 0,1 5 1 0 0,0 8 148 0 0,1 0 0 0 0,1-1 0 0 0,1 1 0 0 0,1 0-1 0 0,0-1 1 0 0,2 0 0 0 0,0 0 0 0 0,6 13-148 0 0,-9-24 71 0 0,0 0 0 0 0,1 0 0 0 0,-1-1 0 0 0,1 0 0 0 0,1 1 0 0 0,-1-2 0 0 0,1 1 0 0 0,0 0 0 0 0,0-1 0 0 0,1 0 0 0 0,-1 0 0 0 0,1-1 0 0 0,0 0 0 0 0,0 0 0 0 0,1 0 0 0 0,-1 0 0 0 0,1-1-1 0 0,0 0 1 0 0,0-1 0 0 0,0 0 0 0 0,0 0 0 0 0,1 0 0 0 0,3 0-71 0 0,115-5-277 0 0,-75-13-3692 0 0,-40 12-3247 0 0,-2 0-5568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7:07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224 647 0 0 0,'0'0'425'0'0,"0"0"1276"0"0,0 0 525 0 0,0 0 46 0 0,0 0-171 0 0,0 0-274 0 0,0 0-332 0 0,0 0-295 0 0,0 0-201 0 0,0 0-200 0 0,0 0-149 0 0,0 0-118 0 0,-6-1-87 0 0,2 1-358 0 0,0 0 0 0 0,0 0 0 0 0,-1 0 0 0 0,1 0 0 0 0,0 1 1 0 0,0-1-1 0 0,0 1 0 0 0,0 0 0 0 0,0 0 0 0 0,1 1 1 0 0,-1-1-1 0 0,0 1 0 0 0,0 0 0 0 0,1 0 0 0 0,-1 0 0 0 0,1 0 1 0 0,0 1-1 0 0,-1 0 0 0 0,0 0-87 0 0,-4 5 152 0 0,-2-1-101 0 0,-1 1-1 0 0,1 0 1 0 0,1 1-1 0 0,0 0 1 0 0,0 0-1 0 0,0 1 1 0 0,2 0-1 0 0,-1 0 1 0 0,1 1-1 0 0,0 0 1 0 0,1 1 0 0 0,1-1-1 0 0,0 1 1 0 0,0 0-1 0 0,1 1 1 0 0,1-1-1 0 0,0 1 1 0 0,0-1-1 0 0,2 1 1 0 0,-1 6-51 0 0,4-16 35 0 0,0 0-1 0 0,0 0 1 0 0,0-1 0 0 0,0 1 0 0 0,1-1 0 0 0,-1 0-1 0 0,1 1 1 0 0,-1-1 0 0 0,1 0 0 0 0,0-1 0 0 0,0 1-1 0 0,0 0 1 0 0,0-1 0 0 0,0 0 0 0 0,0 1 0 0 0,0-1-1 0 0,0 0 1 0 0,1-1 0 0 0,-1 1 0 0 0,0-1 0 0 0,1 1-1 0 0,-1-1 1 0 0,1 0 0 0 0,-1 0 0 0 0,0 0 0 0 0,1-1-1 0 0,-1 1 1 0 0,0-1 0 0 0,0 0 0 0 0,1 0 0 0 0,-1 0-1 0 0,0 0 1 0 0,1-1-35 0 0,17-7 150 0 0,-1 0-1 0 0,0-1 1 0 0,-1-2 0 0 0,0 1-1 0 0,-1-2 1 0 0,0-1-1 0 0,-1 0 1 0 0,0-1 0 0 0,-1-1-1 0 0,-1 0 1 0 0,-1-1-1 0 0,0-1 1 0 0,9-16-150 0 0,-10 17 81 0 0,8-15-66 0 0,-2 0-1 0 0,-1-1 1 0 0,-2-2 0 0 0,-1 1 0 0 0,-2-2 0 0 0,-2 0-1 0 0,-1 0 1 0 0,-1-1 0 0 0,-2 0 0 0 0,-2 0 0 0 0,0-30-15 0 0,-4-76-180 0 0,-2 136 180 0 0,0 1 1 0 0,0-1 0 0 0,0 1-1 0 0,-1-1 1 0 0,0 1 0 0 0,0 0-1 0 0,-1-1 1 0 0,0 1 0 0 0,0 0 0 0 0,0 1-1 0 0,0-1 1 0 0,-1 1 0 0 0,0-1-1 0 0,-1 1 1 0 0,1 0 0 0 0,-1 0-1 0 0,0 1 1 0 0,0 0 0 0 0,-5-4-1 0 0,5 7-3 0 0,0 0 0 0 0,0 0 0 0 0,0 1-1 0 0,0 0 1 0 0,1 0 0 0 0,-1 0 0 0 0,0 0 0 0 0,0 1 0 0 0,0 0 0 0 0,0 0 0 0 0,1 0 0 0 0,-1 1 0 0 0,0 0-1 0 0,1 0 1 0 0,-1 0 0 0 0,1 0 0 0 0,0 0 0 0 0,0 1 0 0 0,0 0 0 0 0,0 0 0 0 0,0 0 0 0 0,1 1 0 0 0,-1-1-1 0 0,1 1 1 0 0,0-1 0 0 0,0 1 0 0 0,0 0 0 0 0,0 1 0 0 0,1-1 0 0 0,0 0 0 0 0,-2 5 3 0 0,-5 11 56 0 0,0 0 1 0 0,2 0-1 0 0,1 1 1 0 0,0 0 0 0 0,1 1-1 0 0,1-1 1 0 0,2 1-1 0 0,0-1 1 0 0,1 1-1 0 0,1 0 1 0 0,1 0-1 0 0,1-1 1 0 0,1 1-1 0 0,3 10-56 0 0,11 41 572 0 0,3-1 0 0 0,3 0 0 0 0,19 37-572 0 0,9 4 421 0 0,-39-110-2227 0 0,-13-33-2772 0 0,1 15 563 0 0,1 10-7334 0 0</inkml:trace>
  <inkml:trace contextRef="#ctx0" brushRef="#br0" timeOffset="436.368">548 768 1792 0 0,'0'0'2584'0'0,"0"0"-171"0"0,0 0-92 0 0,0 0-167 0 0,0 0-144 0 0,0 0-193 0 0,0 0-224 0 0,0 0-212 0 0,0 0-242 0 0,34 4-231 0 0,103 9-178 0 0,-71-18 148 0 0,-57 0-689 0 0,-1 2-88 0 0,-1-1 0 0 0,1 0 0 0 0,-1 0 0 0 0,0 0 0 0 0,-1-1 0 0 0,1 0 0 0 0,-1-1 0 0 0,0 1 0 0 0,0-1 0 0 0,-1 0 0 0 0,1-1 0 0 0,-1 1 0 0 0,-1-1 0 0 0,1 0 0 0 0,-1 0 0 0 0,-1-1 0 0 0,1 1 0 0 0,-1-1 0 0 0,-1 0 0 0 0,1 1 0 0 0,-1-1 0 0 0,0 0 0 0 0,-1-1 1 0 0,0 1-1 0 0,0-7-101 0 0,-1 11-8 0 0,-1 1 0 0 0,1 0 0 0 0,-1 0 1 0 0,0 0-1 0 0,0 0 0 0 0,0 0 1 0 0,0 0-1 0 0,0 0 0 0 0,-1 0 1 0 0,1 0-1 0 0,-1 0 0 0 0,0 0 1 0 0,0 1-1 0 0,0-1 0 0 0,0 1 1 0 0,0 0-1 0 0,0-1 0 0 0,-1 1 0 0 0,1 0 1 0 0,-1 0-1 0 0,0 1 0 0 0,1-1 1 0 0,-1 0-1 0 0,0 1 0 0 0,0 0 1 0 0,0 0-1 0 0,0 0 0 0 0,0 0 1 0 0,-3-1 7 0 0,-94-1-638 0 0,92 5 611 0 0,1 1-1 0 0,-1 0 1 0 0,1 0-1 0 0,0 1 1 0 0,0 0-1 0 0,0 0 1 0 0,0 1-1 0 0,1 0 1 0 0,0 0-1 0 0,0 0 1 0 0,0 1-1 0 0,1 0 1 0 0,0 0-1 0 0,0 0 1 0 0,0 1-1 0 0,1 0 1 0 0,0 0-1 0 0,-1 2 28 0 0,3-4 5 0 0,-1-1-1 0 0,1 1 1 0 0,0 0-1 0 0,1 0 1 0 0,-1 0-1 0 0,1 0 1 0 0,0 0-1 0 0,0 0 1 0 0,1 0-1 0 0,-1 0 1 0 0,1 0-1 0 0,0 0 1 0 0,0 1-1 0 0,1-1 1 0 0,0 0-1 0 0,0 0 1 0 0,0 0-1 0 0,0 0 1 0 0,1 0-1 0 0,0-1 1 0 0,0 1-1 0 0,0 0 1 0 0,1-1-1 0 0,-1 1 0 0 0,1-1 1 0 0,0 0-1 0 0,0 0 1 0 0,3 2-5 0 0,4 3 10 0 0,0-1 0 0 0,0 0 0 0 0,1-1 0 0 0,0 0 0 0 0,1 0 0 0 0,0-2 0 0 0,0 1 0 0 0,0-1 0 0 0,0-1 0 0 0,1 0 0 0 0,0-1 0 0 0,-1-1 0 0 0,1 0 0 0 0,0 0 1 0 0,1-1-1 0 0,-1-1 0 0 0,0 0 0 0 0,0-1 0 0 0,10-2-10 0 0,-16 2-126 0 0,-1-1 1 0 0,0 0 0 0 0,0 0-1 0 0,0-1 1 0 0,-1 1 0 0 0,1-1 0 0 0,-1-1-1 0 0,1 1 1 0 0,-1-1 0 0 0,0 0-1 0 0,0 0 1 0 0,0 0 0 0 0,-1-1-1 0 0,4-4 126 0 0,17-26-9624 0 0,-20 24-1737 0 0</inkml:trace>
  <inkml:trace contextRef="#ctx0" brushRef="#br0" timeOffset="740.8">1318 50 11450 0 0,'0'0'4169'0'0,"0"0"-2804"0"0,0 0-855 0 0,0 0 179 0 0,0 0 303 0 0,0 0 167 0 0,0 0-8 0 0,0 0-199 0 0,0 0-213 0 0,0 0-114 0 0,0 0-106 0 0,-6 36-79 0 0,-20 112-47 0 0,17-93 108 0 0,3 0 0 0 0,2 1 0 0 0,3 53-501 0 0,1-52 82 0 0,1 192 72 0 0,-1-247-163 0 0,-1 5-44 0 0,1-1 0 0 0,1 1-1 0 0,-1-1 1 0 0,1 0-1 0 0,0 1 1 0 0,0-1-1 0 0,1 0 1 0 0,0 0-1 0 0,0 0 1 0 0,1 0-1 0 0,-1 0 1 0 0,1 0-1 0 0,1 0 54 0 0,0-36-7163 0 0,-4 23 5499 0 0,0-14-8866 0 0,-2 13 3699 0 0</inkml:trace>
  <inkml:trace contextRef="#ctx0" brushRef="#br0" timeOffset="1007.151">1060 529 7378 0 0,'0'0'1760'0'0,"0"0"-197"0"0,0 0 305 0 0,0 0 114 0 0,0 0-168 0 0,0 0-252 0 0,0 0-328 0 0,0 0-261 0 0,0 0-193 0 0,35 3-161 0 0,108 9-143 0 0,8-9 361 0 0,-138-3-1110 0 0,75-6 689 0 0,-40-17-5551 0 0,-45 19-640 0 0,-2 0-5408 0 0</inkml:trace>
  <inkml:trace contextRef="#ctx0" brushRef="#br0" timeOffset="1361.799">1406 680 0 0 0,'0'0'1295'0'0,"0"0"848"0"0,0 0 284 0 0,0 0-42 0 0,0 0-195 0 0,0 0-294 0 0,0 0-198 0 0,0 0-190 0 0,0 0-172 0 0,0 0-150 0 0,32 13-193 0 0,101 40-167 0 0,-132-51-788 0 0,1-1 0 0 0,0 0-1 0 0,0 0 1 0 0,0 0 0 0 0,0 0 0 0 0,0 0 0 0 0,0 0 0 0 0,0-1 0 0 0,1 1 0 0 0,-1-1-1 0 0,0 1 1 0 0,0-1 0 0 0,1 0 0 0 0,-1 0 0 0 0,0 0 0 0 0,0 0 0 0 0,1 0-1 0 0,-1 0 1 0 0,0-1 0 0 0,0 1 0 0 0,0-1 0 0 0,1 1 0 0 0,-1-1 0 0 0,0 0-1 0 0,0 0 1 0 0,0 0 0 0 0,1-1-38 0 0,2-1 185 0 0,0-1-113 0 0,0 1 1 0 0,0-1 0 0 0,0 1-1 0 0,0-1 1 0 0,-1 0-1 0 0,0-1 1 0 0,1 1 0 0 0,-2-1-1 0 0,1 0 1 0 0,0 0-1 0 0,-1 0 1 0 0,0-1-1 0 0,0 1 1 0 0,-1-1 0 0 0,1 1-1 0 0,-1-1 1 0 0,-1 0-1 0 0,1 0 1 0 0,-1 0 0 0 0,0 0-1 0 0,0 0 1 0 0,-1 0-1 0 0,1-1 1 0 0,-1 1 0 0 0,-1 0-1 0 0,1 0 1 0 0,-1 0-1 0 0,-1-1-72 0 0,0 2-20 0 0,0 0 0 0 0,-1 1 0 0 0,0-1 0 0 0,0 1 0 0 0,0 0 0 0 0,0 0-1 0 0,-1 0 1 0 0,0 0 0 0 0,0 0 0 0 0,0 1 0 0 0,0 0 0 0 0,0 0 0 0 0,-1 0 0 0 0,1 0 0 0 0,-1 1-1 0 0,0 0 1 0 0,0 0 0 0 0,0 0 0 0 0,0 0 0 0 0,0 1 0 0 0,0 0 0 0 0,0 0 0 0 0,-1 0 0 0 0,1 1-1 0 0,0 0 1 0 0,0 0 0 0 0,-1 0 0 0 0,1 0 0 0 0,0 1 0 0 0,-3 0 20 0 0,1 0-30 0 0,0 0 0 0 0,0 0-1 0 0,1 1 1 0 0,-1 0 0 0 0,0 0 0 0 0,1 0 0 0 0,-1 1 0 0 0,1 0 0 0 0,0 0 0 0 0,0 1-1 0 0,0 0 1 0 0,0 0 0 0 0,1 0 0 0 0,-1 1 0 0 0,1-1 0 0 0,0 1 0 0 0,1 1 0 0 0,-1-1-1 0 0,1 0 1 0 0,0 1 0 0 0,0 0 0 0 0,1 0 0 0 0,-1 1 30 0 0,2 2-5 0 0,-1 1 0 0 0,1-1 0 0 0,0 1-1 0 0,1-1 1 0 0,0 1 0 0 0,1 0 0 0 0,0-1 0 0 0,0 1 0 0 0,1 0 0 0 0,1-1-1 0 0,-1 1 1 0 0,1-1 0 0 0,1 1 0 0 0,0-1 0 0 0,0 0 0 0 0,1 0 0 0 0,0 0-1 0 0,1-1 1 0 0,0 1 0 0 0,0-1 0 0 0,0 0 0 0 0,1-1 0 0 0,1 1 0 0 0,-1-1-1 0 0,1 0 1 0 0,0-1 0 0 0,1 0 0 0 0,-1 0 0 0 0,1 0 0 0 0,0-1 0 0 0,1 0-1 0 0,-1-1 1 0 0,1 0 0 0 0,0 0 0 0 0,3 0 5 0 0,55 9-1224 0 0,-24-14-4167 0 0,-35-3-293 0 0,0 1-3663 0 0</inkml:trace>
  <inkml:trace contextRef="#ctx0" brushRef="#br0" timeOffset="1776.101">1719 974 2537 0 0,'0'0'2856'0'0,"0"0"-167"0"0,0 0-133 0 0,0 0-285 0 0,0 0-263 0 0,0 0-313 0 0,0 0-330 0 0,0 0-298 0 0,0 0-243 0 0,0 0-182 0 0,0 0-94 0 0,0 0-36 0 0,0 0-41 0 0,12-14-1 0 0,39-48-17 0 0,-19-11 763 0 0,-28 53-988 0 0,-1 9-141 0 0,8-38 111 0 0,3 0-1 0 0,2 1 1 0 0,21-45-198 0 0,-17 65-132 0 0,-18 26-3787 0 0,-2 6-4089 0 0,-1 0-3381 0 0</inkml:trace>
  <inkml:trace contextRef="#ctx0" brushRef="#br0" timeOffset="2292.073">2012 912 7778 0 0,'0'0'4254'0'0,"0"0"-1728"0"0,0 0-793 0 0,0 0-270 0 0,0 0-188 0 0,0 0-237 0 0,0 0-167 0 0,0 0-123 0 0,0 0-119 0 0,0 0-64 0 0,0 0-41 0 0,0 0-52 0 0,1-18-59 0 0,5-56-63 0 0,9 6 371 0 0,40-84-186 0 0,-44 137-524 0 0,-11 14-41 0 0,0 1-15 0 0,0 0-35 0 0,0 0-32 0 0,9 22-202 0 0,10 74 300 0 0,-1-30 46 0 0,13-92 221 0 0,18-31-124 0 0,-37 41-115 0 0,0 1-1 0 0,1 0 0 0 0,1 1 0 0 0,0 0 0 0 0,1 1 0 0 0,0 1 0 0 0,1 0 0 0 0,1 1 0 0 0,16-8-13 0 0,10 0 11 0 0,-40 63 351 0 0,-32 126 161 0 0,35-93-1352 0 0,10-73-1328 0 0,-5-8-7757 0 0,-7 0-1869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6:40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2585 758 0 0 0,'0'0'675'0'0,"0"0"712"0"0,0 0 336 0 0,0 0 264 0 0,0 0 220 0 0,0 0 11 0 0,0 0-195 0 0,0 0-264 0 0,0 0-227 0 0,0 0-139 0 0,0 0-138 0 0,4-19 1835 0 0,-2 5-2683 0 0,0-1 0 0 0,1 1 1 0 0,0 0-1 0 0,2 0 0 0 0,-1 0 1 0 0,2 1-1 0 0,0 0 0 0 0,0 0 1 0 0,7-10-408 0 0,5-5 87 0 0,1 1 0 0 0,2 1 0 0 0,0 0 0 0 0,1 2 0 0 0,2 1 0 0 0,0 0 0 0 0,2 2 0 0 0,0 1 0 0 0,2 1 1 0 0,4-1-88 0 0,-25 15 9 0 0,0 0 1 0 0,1 0-1 0 0,0 1 1 0 0,0 0-1 0 0,0 1 1 0 0,0 0 0 0 0,0 0-1 0 0,1 0 1 0 0,-1 1-1 0 0,1 1 1 0 0,6-2-10 0 0,4 47 239 0 0,-16 37 383 0 0,-21-34-415 0 0,11-25-187 0 0,1-1 0 0 0,1 1-1 0 0,0 0 1 0 0,2 0 0 0 0,1 1 0 0 0,0 20-20 0 0,3-41-1 0 0,0 0 0 0 0,-1 1 0 0 0,1-1 0 0 0,0 0 0 0 0,0 0 0 0 0,0 1 0 0 0,0-1 0 0 0,1 0 0 0 0,-1 0 0 0 0,0 0 0 0 0,1 0 0 0 0,0-1 0 0 0,-1 1 0 0 0,1 0 0 0 0,0-1 0 0 0,0 1 0 0 0,0-1 0 0 0,0 1 1 0 0,0-1-1 0 0,0 0 0 0 0,0 0 0 0 0,1 0 0 0 0,-1 0 0 0 0,0 0 0 0 0,3 0 1 0 0,26-1 16 0 0,-23 1-9 0 0,1 0 1 0 0,-1-1-1 0 0,0 0 1 0 0,0 0 0 0 0,1-1-1 0 0,-1-1 1 0 0,0 1-1 0 0,0-1 1 0 0,0 0-1 0 0,0-1 1 0 0,0 0-1 0 0,0 0 1 0 0,-1-1-1 0 0,1 0-7 0 0,7-6 34 0 0,1-1-1 0 0,-2 0 1 0 0,1-1 0 0 0,-1-1-1 0 0,-1 0 1 0 0,-1-1 0 0 0,0 0-1 0 0,0-1 1 0 0,-1 0 0 0 0,-1-1-1 0 0,-1 0 1 0 0,0-1-1 0 0,-2 0 1 0 0,1 0 0 0 0,-2-1-1 0 0,0 0 1 0 0,-2 0 0 0 0,1-4-34 0 0,4-43 145 0 0,-8 64-133 0 0,-1 1-20 0 0,0 0-25 0 0,0 0-37 0 0,0 0-51 0 0,0 19-2209 0 0,0-12-3406 0 0,0-3-6262 0 0</inkml:trace>
  <inkml:trace contextRef="#ctx0" brushRef="#br0" timeOffset="671.008">3449 537 0 0 0,'0'0'1744'0'0,"0"0"302"0"0,0 0 176 0 0,0 0 209 0 0,0 0-26 0 0,0 0-268 0 0,0 0-330 0 0,0 0-292 0 0,0 0-205 0 0,0 0-166 0 0,0 0-151 0 0,0 0-113 0 0,0 0-80 0 0,29 2-91 0 0,91 4-51 0 0,-56-18 190 0 0,-51 5-620 0 0,0 4-73 0 0,-1-2-1 0 0,0 0 1 0 0,0 0-1 0 0,0-1 1 0 0,-1-1-1 0 0,1 0 1 0 0,-2 0-1 0 0,1-1 1 0 0,-1-1-1 0 0,0 0 1 0 0,-1 0-1 0 0,0 0 1 0 0,-1-2 0 0 0,0 1-1 0 0,0-1 1 0 0,3-7-155 0 0,-9 16 8 0 0,-1 0 1 0 0,0 0 0 0 0,0 1 0 0 0,-1-2-1 0 0,1 1 1 0 0,0 0 0 0 0,0 0 0 0 0,-1 0-1 0 0,0 0 1 0 0,1 0 0 0 0,-1 0 0 0 0,0-1 0 0 0,0 1-1 0 0,0 0 1 0 0,0 0 0 0 0,0 0 0 0 0,-1 0-1 0 0,1-1 1 0 0,-1 1 0 0 0,1 0 0 0 0,-1 0-1 0 0,0 0 1 0 0,0 0 0 0 0,0 0 0 0 0,0 0-1 0 0,0 0 1 0 0,0 1 0 0 0,-1-1 0 0 0,1 0-1 0 0,0 1 1 0 0,-1-1 0 0 0,0 1 0 0 0,1-1-1 0 0,-1 1 1 0 0,0 0 0 0 0,0-1 0 0 0,1 1-1 0 0,-1 0 1 0 0,0 0 0 0 0,0 0 0 0 0,0 1 0 0 0,0-1-1 0 0,-1 0 1 0 0,1 1 0 0 0,0-1 0 0 0,0 1-1 0 0,0 0 1 0 0,0 0 0 0 0,-1 0 0 0 0,1 0-1 0 0,-2 0-8 0 0,-4 0-35 0 0,0 1-1 0 0,-1-1 1 0 0,1 1-1 0 0,0 1 1 0 0,-1 0-1 0 0,1 0 1 0 0,0 1-1 0 0,0-1 1 0 0,1 2-1 0 0,-1-1 1 0 0,0 1-1 0 0,1 0 1 0 0,-7 6 35 0 0,2-4-23 0 0,0 1 1 0 0,0 1-1 0 0,1 0 1 0 0,-1 0-1 0 0,2 2 0 0 0,-1-1 1 0 0,2 1-1 0 0,-1 0 1 0 0,1 1-1 0 0,1 0 0 0 0,0 1 1 0 0,0 0-1 0 0,1 0 0 0 0,1 0 1 0 0,0 1-1 0 0,1 0 1 0 0,0 0-1 0 0,1 1 0 0 0,0-1 1 0 0,-1 12 22 0 0,5-21 0 0 0,1-1 1 0 0,-1 0 0 0 0,1 1-1 0 0,0-1 1 0 0,0 0-1 0 0,0 1 1 0 0,0-1 0 0 0,1 0-1 0 0,-1 0 1 0 0,1 0-1 0 0,0 0 1 0 0,0 0 0 0 0,0-1-1 0 0,0 1 1 0 0,0 0-1 0 0,1-1 1 0 0,-1 0-1 0 0,1 1 1 0 0,-1-1 0 0 0,1 0-1 0 0,0 0 1 0 0,0 0-1 0 0,0-1 1 0 0,0 1 0 0 0,0-1-1 0 0,0 0 1 0 0,1 0-1 0 0,-1 0 1 0 0,0 0 0 0 0,3 0-1 0 0,105 11 123 0 0,2-30-9 0 0,-104 15-161 0 0,2 1-35 0 0,0-1 0 0 0,0 0 0 0 0,0 0 0 0 0,0-2 1 0 0,-1 1-1 0 0,1-1 0 0 0,-1-1 0 0 0,0 0 0 0 0,-1 0 0 0 0,0-1 0 0 0,0 0 0 0 0,0-1 0 0 0,-1 1 0 0 0,0-2 0 0 0,0 1 0 0 0,0-3 82 0 0,-7 0-4054 0 0,-1 6-6555 0 0,0 2 492 0 0</inkml:trace>
  <inkml:trace contextRef="#ctx0" brushRef="#br0" timeOffset="1608.238">4076 567 184 0 0,'0'0'2096'0'0,"0"0"150"0"0,0 0 101 0 0,0 0-102 0 0,0 0-334 0 0,0 0-439 0 0,0 0-377 0 0,0 0-176 0 0,0 0-85 0 0,0 0-14 0 0,0 0-39 0 0,0 0-118 0 0,0 0-29 0 0,6 4-21 0 0,-4-2-478 0 0,1 0 0 0 0,0 0-1 0 0,0-1 1 0 0,0 1 0 0 0,0-1 0 0 0,0 1 0 0 0,0-1 0 0 0,0 0-1 0 0,0 0 1 0 0,0 0 0 0 0,1-1 0 0 0,-1 1 0 0 0,0-1-1 0 0,1 1 1 0 0,-1-1 0 0 0,1 0 0 0 0,-1-1 0 0 0,0 1 0 0 0,1 0-1 0 0,-1-1 1 0 0,0 0 0 0 0,3-1-135 0 0,11-5 270 0 0,-2-1 0 0 0,1-1 0 0 0,-1 0 0 0 0,0-1 0 0 0,-1-1 0 0 0,0 0 0 0 0,-1-1 0 0 0,0 0 1 0 0,-1-1-1 0 0,-1-1 0 0 0,0 0 0 0 0,3-5-270 0 0,-12 17 4 0 0,-1 1 1 0 0,1-1-1 0 0,-1 0 1 0 0,0 0-1 0 0,0 0 1 0 0,0 0-1 0 0,0 0 1 0 0,0 0-1 0 0,0 0 1 0 0,0 0-1 0 0,-1-1 1 0 0,1 1-1 0 0,-1 0 1 0 0,1 0 0 0 0,-1-1-1 0 0,0 1 1 0 0,0 0-1 0 0,0-1 1 0 0,0 1-1 0 0,0 0 1 0 0,-1 0-1 0 0,1-1 1 0 0,-1 1-1 0 0,0 0 1 0 0,1 0-1 0 0,-1 0 1 0 0,0 0-1 0 0,0 0 1 0 0,0 0-1 0 0,0 0 1 0 0,-1 0-1 0 0,1 0 1 0 0,-1 0-1 0 0,1 0 1 0 0,-1 1 0 0 0,1-1-1 0 0,-1 1 1 0 0,0-1-1 0 0,0 1 1 0 0,0 0-1 0 0,0 0 1 0 0,0 0-1 0 0,0 0 1 0 0,0 0-1 0 0,0 0 1 0 0,0 0-1 0 0,0 1 1 0 0,-1-1-1 0 0,1 1 1 0 0,0-1-1 0 0,-2 1-4 0 0,2 0-15 0 0,-8-1-72 0 0,1 1-1 0 0,-1 0 1 0 0,0 1-1 0 0,1 0 1 0 0,-1 0-1 0 0,1 1 1 0 0,0 0-1 0 0,-1 1 1 0 0,1 0-1 0 0,0 0 1 0 0,-7 5 87 0 0,4-3-14 0 0,1 1-1 0 0,-1 0 1 0 0,1 1-1 0 0,1 1 1 0 0,0 0 0 0 0,0 0-1 0 0,0 1 1 0 0,1 0 0 0 0,0 0-1 0 0,1 1 1 0 0,0 0-1 0 0,0 1 1 0 0,1 0 0 0 0,1 0-1 0 0,0 0 1 0 0,0 1 0 0 0,1 0-1 0 0,1 0 1 0 0,0 0 0 0 0,1 1-1 0 0,0-1 1 0 0,0 6 14 0 0,3-14 11 0 0,0 0 0 0 0,1 0 0 0 0,-1-1 1 0 0,1 1-1 0 0,0 0 0 0 0,0-1 0 0 0,1 1 0 0 0,-1-1 1 0 0,1 0-1 0 0,0 1 0 0 0,-1-1 0 0 0,2 0 1 0 0,-1 0-1 0 0,0 0 0 0 0,0 0 0 0 0,1 0 0 0 0,0-1 1 0 0,-1 1-1 0 0,1-1 0 0 0,0 1 0 0 0,0-1 0 0 0,1 0 1 0 0,-1-1-1 0 0,0 1 0 0 0,1 0 0 0 0,-1-1 0 0 0,1 0 1 0 0,-1 0-1 0 0,4 1-11 0 0,110 13 298 0 0,-100-15-277 0 0,0-1 0 0 0,0-1 0 0 0,0-1 0 0 0,0 0 0 0 0,0-1 0 0 0,-1-1 0 0 0,1 0 0 0 0,-1-1 0 0 0,-1-1 0 0 0,3-1-21 0 0,96-69-1099 0 0,-107 69 466 0 0,14-15-2091 0 0,-9 7-4732 0 0,-6 7-4477 0 0</inkml:trace>
  <inkml:trace contextRef="#ctx0" brushRef="#br0" timeOffset="2185.388">4754 353 9770 0 0,'0'0'4081'0'0,"0"0"-1743"0"0,0 0-642 0 0,0 0-192 0 0,0 0-173 0 0,0 0-276 0 0,0 0-276 0 0,0 0-249 0 0,0 0-189 0 0,0 0-92 0 0,0 0-61 0 0,0 0-42 0 0,0 0-33 0 0,-23 25-23 0 0,-69 76-22 0 0,57-47 30 0 0,33-51-99 0 0,0 0 0 0 0,0 0 0 0 0,1-1 0 0 0,0 1 1 0 0,-1 1-1 0 0,1-1 0 0 0,0 0 0 0 0,1 0 0 0 0,-1 0 0 0 0,0 0 0 0 0,1 1 0 0 0,0-1 0 0 0,0 0 0 0 0,0 0 0 0 0,0 1 0 0 0,0-1 0 0 0,1 0 1 0 0,0 0-1 0 0,-1 1 0 0 0,1-1 0 0 0,0 0 0 0 0,0 0 0 0 0,1 0 0 0 0,-1 0 0 0 0,1 0 0 0 0,-1 0 0 0 0,1-1 0 0 0,0 1 0 0 0,0-1 0 0 0,0 1 0 0 0,1-1 1 0 0,-1 1-1 0 0,1-1 0 0 0,-1 0 0 0 0,1 0 0 0 0,-1 0 0 0 0,1-1 0 0 0,0 1 0 0 0,0-1 0 0 0,0 1 0 0 0,0-1 0 0 0,0 0 0 0 0,0 0 0 0 0,0 0 0 0 0,1-1 1 0 0,1 1 0 0 0,6 1 72 0 0,1-1 0 0 0,0-1 1 0 0,0 0-1 0 0,-1 0 1 0 0,1-1-1 0 0,0-1 0 0 0,0 0 1 0 0,-1 0-1 0 0,1-1 1 0 0,7-4-73 0 0,82-52 1092 0 0,-82 42-1036 0 0,-1 0-1 0 0,0-2 1 0 0,-1 0 0 0 0,-1-1 0 0 0,-1 0-1 0 0,-1-1 1 0 0,0-1 0 0 0,-2 0 0 0 0,-1-1 0 0 0,0-1-1 0 0,-2 1 1 0 0,-1-1 0 0 0,-1-1 0 0 0,-1 0-1 0 0,-1 0 1 0 0,0-5-56 0 0,-3 23-17 0 0,-1 0 0 0 0,0 0 0 0 0,0 0 0 0 0,-1 0 1 0 0,0-1-1 0 0,0 1 0 0 0,0 0 0 0 0,-1 0 0 0 0,0 0 0 0 0,-1 0 0 0 0,1 0 0 0 0,-1 0 0 0 0,-1 0 0 0 0,1 0 1 0 0,-1 0-1 0 0,-1 1 0 0 0,1 0 0 0 0,-1-1 0 0 0,0 1 0 0 0,0 1 0 0 0,-1-1 0 0 0,0 1 0 0 0,0-1 0 0 0,0 1 0 0 0,0 1 1 0 0,-1-1-1 0 0,0 1 0 0 0,0 0 0 0 0,0 0 0 0 0,0 1 0 0 0,-1 0 0 0 0,0 0 0 0 0,1 0 0 0 0,-4 0 17 0 0,1 3 7 0 0,0-1 0 0 0,0 2 0 0 0,0-1 0 0 0,0 1 0 0 0,-1 1-1 0 0,1-1 1 0 0,0 2 0 0 0,1-1 0 0 0,-1 1 0 0 0,0 0 0 0 0,1 1-1 0 0,0 0 1 0 0,0 1 0 0 0,0-1 0 0 0,0 2 0 0 0,1-1 0 0 0,-1 1-1 0 0,2 0 1 0 0,-1 0 0 0 0,1 1 0 0 0,-1 0 0 0 0,2 0 0 0 0,-1 0 0 0 0,1 1-1 0 0,0 0 1 0 0,1 0 0 0 0,0 0 0 0 0,0 1 0 0 0,1-1 0 0 0,0 1-1 0 0,0 0 1 0 0,1 0 0 0 0,0 0 0 0 0,1 0 0 0 0,0 0 0 0 0,0 0-1 0 0,1 1 1 0 0,0-1 0 0 0,1 0 0 0 0,0 0 0 0 0,0 0 0 0 0,1 0 0 0 0,0 0-1 0 0,1 0 1 0 0,0 0 0 0 0,1 1-7 0 0,15 16 280 0 0,1 0 0 0 0,1-2 0 0 0,1-1 0 0 0,1-1 0 0 0,1 0 0 0 0,0-2 0 0 0,2-1 1 0 0,1-1-1 0 0,0-1 0 0 0,28 13-280 0 0,170 55 1099 0 0,-217-82-1310 0 0,8 3 158 0 0,-11-4-7754 0 0,-5-2-4627 0 0</inkml:trace>
  <inkml:trace contextRef="#ctx0" brushRef="#br0" timeOffset="-3738.116">1 596 1832 0 0,'0'0'2646'0'0,"0"0"-1276"0"0,0 0-434 0 0,0 0 302 0 0,0 0 367 0 0,0 0 142 0 0,0 0-140 0 0,0 0-285 0 0,0 0-264 0 0,0 0-201 0 0,0 0-117 0 0,14-3-78 0 0,70-19 563 0 0,-70 15-758 0 0,0 1 0 0 0,-1-2 0 0 0,1 1 0 0 0,-1-2 0 0 0,-1 0 0 0 0,0-1 0 0 0,0 0 0 0 0,-1 0 0 0 0,7-9-467 0 0,-1 3 256 0 0,68-68 1353 0 0,-86 84-1588 0 0,1 1-1 0 0,0-1 1 0 0,0 0-1 0 0,0 0 1 0 0,0 1-1 0 0,0-1 1 0 0,0 0-1 0 0,0 1 1 0 0,0-1-1 0 0,0 0 0 0 0,0 0 1 0 0,0 1-1 0 0,1-1 1 0 0,-1 0-1 0 0,0 1 1 0 0,0-1-1 0 0,0 0 1 0 0,0 0-1 0 0,0 1 1 0 0,0-1-1 0 0,1 0 1 0 0,-1 0-1 0 0,0 1 1 0 0,0-1-1 0 0,0 0 0 0 0,1 0 1 0 0,-1 0-1 0 0,0 0 1 0 0,0 1-1 0 0,1-1 1 0 0,-1 0-1 0 0,0 0 1 0 0,0 0-1 0 0,1 0 1 0 0,-1 0-1 0 0,0 0 1 0 0,0 0-1 0 0,1 1 1 0 0,-1-1-1 0 0,0 0 1 0 0,1 0-1 0 0,-1 0 0 0 0,0 0 1 0 0,0 0-1 0 0,1 0 1 0 0,-1 0-1 0 0,0-1 1 0 0,1 1-1 0 0,-1 0 1 0 0,0 0-1 0 0,0 0 1 0 0,1 0-1 0 0,-1 0 1 0 0,0 0-1 0 0,0 0 1 0 0,1-1-21 0 0,-2 13 30 0 0,30 143 507 0 0,-10-33-396 0 0,9 134 25 0 0,-37 74-102 0 0,8-318-66 0 0,1 1 0 0 0,-2-1 1 0 0,1 1-1 0 0,-2-1 0 0 0,0 0 1 0 0,0 0-1 0 0,-1 0 0 0 0,0 0 1 0 0,-1 0-1 0 0,-1-1 0 0 0,0 0 1 0 0,0 0-1 0 0,-1-1 0 0 0,0 0 0 0 0,-1 0 1 0 0,0 0-1 0 0,-1-1 0 0 0,0 0 1 0 0,-10 7 1 0 0,10-10-12 0 0,0 1-1 0 0,0-1 1 0 0,0-1 0 0 0,-1 0 0 0 0,0 0 0 0 0,0-1-1 0 0,-1 0 1 0 0,1-1 0 0 0,-1 0 0 0 0,0 0-1 0 0,1-1 1 0 0,-1-1 0 0 0,-10 1 12 0 0,18-2-2 0 0,1-1 1 0 0,-1 1-1 0 0,1 0 1 0 0,-1-1-1 0 0,1 1 1 0 0,0-1-1 0 0,-1 0 1 0 0,1 0-1 0 0,-1 0 0 0 0,1 0 1 0 0,0 0-1 0 0,0 0 1 0 0,0-1-1 0 0,0 1 1 0 0,0-1-1 0 0,0 1 0 0 0,0-1 1 0 0,0 0-1 0 0,1 0 1 0 0,-1 0-1 0 0,0 0 1 0 0,1 0-1 0 0,0 0 0 0 0,-1 0 1 0 0,1 0-1 0 0,0-1 1 0 0,0 1-1 0 0,1 0 1 0 0,-1-1-1 0 0,0 1 1 0 0,1-1-1 0 0,-1 1 0 0 0,1-1 1 0 0,0 1-1 0 0,0-1 1 0 0,0 1-1 0 0,0-1 1 0 0,0 1-1 0 0,1-1 0 0 0,-1 0 2 0 0,4-21 0 0 0,0 1-1 0 0,1 0 0 0 0,2 0 0 0 0,0 1 0 0 0,2-1 1 0 0,0 1-1 0 0,1 1 0 0 0,2 0 0 0 0,0 1 1 0 0,1 0-1 0 0,1 0 0 0 0,11-11 1 0 0,-11 10 15 0 0,0 0-1 0 0,2 1 1 0 0,0 1 0 0 0,1 0-1 0 0,1 2 1 0 0,0 0 0 0 0,1 0-1 0 0,1 2 1 0 0,19-11-15 0 0,-37 25-14 0 0,0 0-1 0 0,0 1 1 0 0,0-1 0 0 0,0 0-1 0 0,0 1 1 0 0,0-1-1 0 0,0 1 1 0 0,0 0 0 0 0,1 0-1 0 0,-1 0 1 0 0,0 0 0 0 0,0 0-1 0 0,0 0 1 0 0,0 0 0 0 0,0 1-1 0 0,0-1 1 0 0,0 1-1 0 0,0-1 1 0 0,0 1 0 0 0,0 0-1 0 0,0 0 1 0 0,0 0 0 0 0,0 0-1 0 0,0 0 1 0 0,0 1-1 0 0,-1-1 1 0 0,1 0 0 0 0,-1 1-1 0 0,1-1 1 0 0,-1 1 0 0 0,1 0 14 0 0,7 5-1053 0 0,-7-6-3442 0 0,-1-2-4416 0 0,0-2-2764 0 0</inkml:trace>
  <inkml:trace contextRef="#ctx0" brushRef="#br0" timeOffset="-2980.117">236 110 4737 0 0,'0'0'1618'0'0,"0"0"-159"0"0,0 0 249 0 0,0 0 334 0 0,0 0 77 0 0,0 0-312 0 0,0 0-551 0 0,0 0-414 0 0,0 0-129 0 0,0 0 33 0 0,0 0 53 0 0,0 0 3 0 0,7 5 2234 0 0,-58 27-1313 0 0,51-32-1646 0 0,0 0-8 0 0,0 0-18 0 0,0 0-7 0 0,0 0 9 0 0,0 0 10 0 0,4-15 256 0 0,37-51-128 0 0,-41 66-178 0 0,-1 0 0 0 0,1 0 0 0 0,-1 0 0 0 0,0 0 1 0 0,1 0-1 0 0,-1 0 0 0 0,1 0 0 0 0,-1 0 0 0 0,1 0 0 0 0,-1 0 1 0 0,1-1-1 0 0,-1 1 0 0 0,1 0 0 0 0,-1 0 0 0 0,1-1 1 0 0,-1 1-1 0 0,1 0 0 0 0,-1-1 0 0 0,1 1 0 0 0,0 0 1 0 0,-1-1-1 0 0,1 1 0 0 0,-1-1 0 0 0,1 1 0 0 0,0 0 0 0 0,-1-1 1 0 0,1 1-1 0 0,0-1 0 0 0,0 1 0 0 0,-1-1 0 0 0,1 1 1 0 0,0-1-1 0 0,0 0 0 0 0,0 1 0 0 0,0-1 0 0 0,0 1 1 0 0,0-1-1 0 0,0 1 0 0 0,0-1 0 0 0,0 1 0 0 0,0-1 0 0 0,0 0 1 0 0,0 1-1 0 0,0-1 0 0 0,0 1 0 0 0,0-1 0 0 0,1 1 1 0 0,-1-1-1 0 0,0 1 0 0 0,0-1 0 0 0,1 1 0 0 0,-1-1 1 0 0,0 1-1 0 0,1-1 0 0 0,-1 1 0 0 0,0 0 0 0 0,1-1 0 0 0,-1 1 1 0 0,1 0-1 0 0,-1-1 0 0 0,0 1 0 0 0,1 0 0 0 0,-1-1 1 0 0,1 1-1 0 0,-1 0 0 0 0,1 0 0 0 0,-1-1 0 0 0,1 1 1 0 0,0 0-14 0 0,-42 11 321 0 0,41-11-351 0 0,1 1 0 0 0,0-1 0 0 0,-1 0 1 0 0,1 0-1 0 0,-1 1 0 0 0,1-1 0 0 0,-1 1 0 0 0,1-1 1 0 0,-1 1-1 0 0,1-1 0 0 0,-1 0 0 0 0,0 1 1 0 0,1-1-1 0 0,-1 1 0 0 0,0 0 0 0 0,1-1 1 0 0,-1 1-1 0 0,0-1 0 0 0,0 1 0 0 0,1-1 1 0 0,-1 1-1 0 0,0 0 0 0 0,0-1 0 0 0,0 1 0 0 0,0 0 1 0 0,0-1-1 0 0,0 1 0 0 0,0 0 0 0 0,0-1 1 0 0,0 1-1 0 0,0-1 0 0 0,0 1 0 0 0,0 0 1 0 0,0-1-1 0 0,-1 1 0 0 0,1-1 0 0 0,0 1 1 0 0,0 0-1 0 0,-1-1 0 0 0,1 1 0 0 0,0-1 1 0 0,-1 1-1 0 0,1-1 0 0 0,-1 1 0 0 0,1-1 0 0 0,-1 1 1 0 0,1-1-1 0 0,-1 0 0 0 0,1 1 0 0 0,-1-1 1 0 0,1 0-1 0 0,-1 1 0 0 0,1-1 0 0 0,-1 0 1 0 0,1 1-1 0 0,-1-1 0 0 0,0 0 0 0 0,1 0 1 0 0,-1 0-1 0 0,0 0 30 0 0,24 1-5769 0 0,-16-1-6155 0 0</inkml:trace>
  <inkml:trace contextRef="#ctx0" brushRef="#br0" timeOffset="-1705.895">586 320 5961 0 0,'0'0'2914'0'0,"0"0"-959"0"0,0 0-208 0 0,0 0 204 0 0,0 0 95 0 0,0 0-216 0 0,0 0-472 0 0,0 0-470 0 0,0 0-307 0 0,0 0-145 0 0,0 0-58 0 0,0 0-12 0 0,0 0 5 0 0,0 0 36 0 0,0 12 425 0 0,-6 32 164 0 0,7 66-376 0 0,-1-102-612 0 0,2 0 0 0 0,-1 0 0 0 0,1 0 0 0 0,1-1 0 0 0,-1 1 0 0 0,1 0 0 0 0,1-1 0 0 0,-1 0 0 0 0,1 0-1 0 0,1 0 1 0 0,-1 0 0 0 0,1-1 0 0 0,0 0 0 0 0,1 0 0 0 0,-1 0 0 0 0,1 0 0 0 0,0-1 0 0 0,1 0 0 0 0,-1 0 0 0 0,1-1-1 0 0,0 0 1 0 0,0 0 0 0 0,0 0 0 0 0,1-1 0 0 0,-1 0 0 0 0,1-1 0 0 0,1 1-8 0 0,-1-4 38 0 0,-1 0 0 0 0,0 0 1 0 0,0-1-1 0 0,-1 0 0 0 0,1 0 0 0 0,0 0 1 0 0,-1-1-1 0 0,1 0 0 0 0,-1 0 0 0 0,0-1 1 0 0,0 0-1 0 0,0 0 0 0 0,0-1 0 0 0,-1 1 1 0 0,0-1-1 0 0,0 0 0 0 0,0 0 1 0 0,1-3-40 0 0,75-111 403 0 0,-74 107-380 0 0,0 3-1 0 0,-2-1 0 0 0,1 0 0 0 0,-1-1 0 0 0,-1 1 0 0 0,0-1 0 0 0,0 0 0 0 0,-1 0 0 0 0,0-1 0 0 0,-1 1-1 0 0,0-4-20 0 0,-2 14 24 0 0,0 1-8 0 0,0 0-14 0 0,-19 33-272 0 0,14-21 266 0 0,0 0 0 0 0,1 0 0 0 0,1 0-1 0 0,0 0 1 0 0,0 1 0 0 0,1-1-1 0 0,1 1 1 0 0,0 0 0 0 0,1 5 4 0 0,-1-12-8 0 0,0 1 0 0 0,0 0-1 0 0,1 0 1 0 0,0 0 0 0 0,1-1 0 0 0,-1 1 0 0 0,1 0 0 0 0,1 0 0 0 0,-1-1 0 0 0,1 1 0 0 0,0-1 0 0 0,1 1 0 0 0,0-1-1 0 0,0 0 1 0 0,0 0 0 0 0,0 0 0 0 0,1 0 0 0 0,0-1 0 0 0,0 1 0 0 0,1-1 0 0 0,-1 0 0 0 0,1-1 0 0 0,0 1 0 0 0,1-1-1 0 0,-1 0 1 0 0,1 0 0 0 0,0 0 0 0 0,0-1 0 0 0,0 0 0 0 0,2 1 8 0 0,0-5 7 0 0,-1 0 0 0 0,1-1 0 0 0,0 0 0 0 0,-1 0 0 0 0,0 0 0 0 0,0-1 0 0 0,1 0 0 0 0,-2 0 1 0 0,1-1-1 0 0,0 0 0 0 0,-1 0 0 0 0,0-1 0 0 0,1 0 0 0 0,-2 0 0 0 0,1 0 0 0 0,-1-1 0 0 0,0 1 0 0 0,0-1 0 0 0,0-1 0 0 0,2-3-7 0 0,11-11 36 0 0,163-200 99 0 0,-124 159-78 0 0,-49 91-170 0 0,50 155 174 0 0,-57-70 5 0 0,-3-110-87 0 0,-1 1 1 0 0,0-1-1 0 0,0 0 0 0 0,-1 0 1 0 0,1-1-1 0 0,-1 1 1 0 0,0 0-1 0 0,0-1 0 0 0,0 0 1 0 0,0 0-1 0 0,-1 0 1 0 0,1-1-1 0 0,-1 1 1 0 0,1-1-1 0 0,-1 0 0 0 0,0-1 1 0 0,0 1-1 0 0,0-1 1 0 0,0 0-1 0 0,0 0 0 0 0,0 0 1 0 0,0-1-1 0 0,0 0 1 0 0,-1 0-1 0 0,1 0 1 0 0,0 0-1 0 0,0-1 0 0 0,0 0 1 0 0,0 0-1 0 0,-1-1 21 0 0,-10 2-380 0 0,1-18-1088 0 0,46 14 994 0 0,94 30 953 0 0,-108-24-312 0 0,1 0 0 0 0,-1 0 0 0 0,1-2 0 0 0,-1 0 0 0 0,1-1-1 0 0,-1-1 1 0 0,1-1 0 0 0,-1 0 0 0 0,14-5-167 0 0,-13 2 139 0 0,-4 2-36 0 0,0 0 1 0 0,-1 0-1 0 0,0-2 0 0 0,0 1 0 0 0,0-2 0 0 0,-1 0 1 0 0,1 0-1 0 0,-2-1 0 0 0,1-1 0 0 0,-1 0 0 0 0,0 0 1 0 0,7-10-104 0 0,-8 7 61 0 0,-1-1 0 0 0,0-1 0 0 0,-1 0 0 0 0,-1 0 0 0 0,0-1 0 0 0,-1 0 0 0 0,0 0 0 0 0,-1 0 0 0 0,-1-1 1 0 0,0 1-1 0 0,-1-8-61 0 0,3-16 6 0 0,9-171-12 0 0,-36 151 14 0 0,19 61-17 0 0,0-1 0 0 0,0 0 0 0 0,1 1 0 0 0,-1-1 0 0 0,1 0 0 0 0,0 1 0 0 0,-1 0 0 0 0,1-1 0 0 0,0 1 0 0 0,0 0 0 0 0,0 0 0 0 0,0 0 0 0 0,0 0-1 0 0,0 0 1 0 0,1 0 0 0 0,-1 0 0 0 0,0 0 0 0 0,1 0 0 0 0,0 0 0 0 0,0 0 0 0 0,-1 0 0 0 0,1 0 0 0 0,0 0 0 0 0,1 0 0 0 0,-1 0 0 0 0,0 0 0 0 0,0 0 0 0 0,1 0 0 0 0,0 1 9 0 0,28 203 330 0 0,-7-93-225 0 0,-9 31-461 0 0,-18-207-4480 0 0,-1 32 2126 0 0,0 1-6590 0 0,1 21-1816 0 0</inkml:trace>
  <inkml:trace contextRef="#ctx0" brushRef="#br0" timeOffset="-1498.032">1665 250 8074 0 0,'0'0'2043'0'0,"0"0"-179"0"0,0 0 93 0 0,0 0 31 0 0,0 0-177 0 0,0 0-349 0 0,0 0-303 0 0,0 0-163 0 0,0 0-104 0 0,0 0-68 0 0,0 0-110 0 0,0 0-89 0 0,0 0-78 0 0,31 5-95 0 0,100 14-84 0 0,-54-24 102 0 0,36-35-391 0 0,-90 29-3775 0 0,-1-1-3791 0 0,-18 8-5030 0 0</inkml:trace>
  <inkml:trace contextRef="#ctx0" brushRef="#br0" timeOffset="36354.248">619 1097 0 0 0,'0'0'1362'0'0,"0"0"231"0"0,0 0-78 0 0,0 0-176 0 0,0 0-219 0 0,0 0-174 0 0,0 0-55 0 0,0 0 26 0 0,0 0 89 0 0,0 0 74 0 0,0 0-6 0 0,0 0-87 0 0,0 6 7781 0 0,0 22-7778 0 0,-50 207 587 0 0,45-194-1474 0 0,-30 352 507 0 0,45-293-580 0 0,-10-100-31 0 0,0-1 0 0 0,0 1-1 0 0,0 0 1 0 0,0 0 0 0 0,0 0-1 0 0,1 0 1 0 0,-1 0 0 0 0,0 0-1 0 0,0-1 1 0 0,0 1 0 0 0,0 0-1 0 0,1 0 1 0 0,-1 0 0 0 0,0 0-1 0 0,0 0 1 0 0,0 0 0 0 0,1 0-1 0 0,-1 0 1 0 0,0 0 0 0 0,0 0-1 0 0,1 0 1 0 0,-1 0 0 0 0,0 0-1 0 0,0 0 1 0 0,0 0 0 0 0,1 0-1 0 0,-1 0 1 0 0,0 0 0 0 0,0 0-1 0 0,0 0 1 0 0,1 0 0 0 0,-1 1-1 0 0,0-1 1 0 0,0 0 0 0 0,0 0 0 0 0,2-24-789 0 0,-7-7-1884 0 0,0 19-2583 0 0,3 6 512 0 0,0-1-7010 0 0</inkml:trace>
  <inkml:trace contextRef="#ctx0" brushRef="#br0" timeOffset="37396.136">744 1381 0 0 0,'0'0'485'0'0,"0"0"1112"0"0,0 0 242 0 0,0 0-227 0 0,0 0-365 0 0,0 0-304 0 0,0 0-152 0 0,0 0-50 0 0,0 0 38 0 0,0 0 133 0 0,0 0 165 0 0,20 15 3833 0 0,-15-13-4678 0 0,0 0 0 0 0,0-1 0 0 0,0 0 0 0 0,0 0 0 0 0,0 0 1 0 0,0 0-1 0 0,0-1 0 0 0,0 0 0 0 0,0 0 0 0 0,0 0 0 0 0,0 0 0 0 0,1-1 0 0 0,-1 0 0 0 0,0 0 1 0 0,0-1-1 0 0,-1 1 0 0 0,1-1 0 0 0,0 0 0 0 0,0 0 0 0 0,-1-1 0 0 0,0 1 0 0 0,1-1 0 0 0,1-1-232 0 0,6-4 132 0 0,0 0 0 0 0,-1-1-1 0 0,0 0 1 0 0,0 0-1 0 0,-1-1 1 0 0,0-1 0 0 0,-1 0-1 0 0,0 0 1 0 0,0 0-1 0 0,-1-1 1 0 0,-1-1-1 0 0,1-2-131 0 0,-1-1 309 0 0,-3 25 221 0 0,-1 374 1332 0 0,14-243-1807 0 0,12-84-10 0 0,-12-116 934 0 0,83-168-879 0 0,28 3-159 0 0,-99 174 86 0 0,-29 47-1866 0 0,-7 10-1936 0 0,3-2-4874 0 0,3-3-2778 0 0</inkml:trace>
  <inkml:trace contextRef="#ctx0" brushRef="#br0" timeOffset="38060.402">895 994 4465 0 0,'0'0'1808'0'0,"0"0"-275"0"0,0 0 123 0 0,0 0 170 0 0,0 0 59 0 0,0 0-147 0 0,0 0-372 0 0,0 0-303 0 0,0 0-234 0 0,0 0-162 0 0,0 0-110 0 0,0 0-99 0 0,0 0-63 0 0,-5 2-41 0 0,-14 11 645 0 0,42-7-532 0 0,1-2 0 0 0,-1-1 0 0 0,0-1 0 0 0,1-1 0 0 0,0-1-1 0 0,-1-1 1 0 0,1 0 0 0 0,5-3-467 0 0,75-3 502 0 0,8 11-148 0 0,-112-4-336 0 0,0 0 17 0 0,0 0 25 0 0,0 0 15 0 0,0 0 15 0 0,0 0 4 0 0,0 0 14 0 0,0 0 4 0 0,0 0 0 0 0,0 0-6 0 0,0 0-19 0 0,0 0-7 0 0,0 0-21 0 0,0 0 11 0 0,0 0 13 0 0,-1-6-71 0 0,-1 0 0 0 0,0 0-1 0 0,0 0 1 0 0,0 0 0 0 0,-1 0-1 0 0,0 1 1 0 0,0-1 0 0 0,0 1 0 0 0,-1 0-1 0 0,0 0 1 0 0,0 0 0 0 0,0 0-1 0 0,-1 1 1 0 0,1 0 0 0 0,-1 0-1 0 0,0 0 1 0 0,0 0 0 0 0,-1 1-12 0 0,-26-27-132 0 0,-12-10-1310 0 0,43 39 759 0 0,1 1-319 0 0,0 0-383 0 0,6 0-5448 0 0,-2 0-4543 0 0</inkml:trace>
  <inkml:trace contextRef="#ctx0" brushRef="#br0" timeOffset="38340.03">1530 1027 872 0 0,'0'0'2514'0'0,"0"0"-626"0"0,0 0-58 0 0,0 0 308 0 0,0 0 252 0 0,0 0-43 0 0,0 0-423 0 0,0 0-550 0 0,0 0-418 0 0,0 0-216 0 0,0 0-61 0 0,0 0 3 0 0,0 0 53 0 0,0 3 73 0 0,9 222 3742 0 0,-6-106-3939 0 0,-5 0 0 0 0,-15 89-611 0 0,4-31-1718 0 0,29-209-7421 0 0,-13 28 5170 0 0,6-5-8406 0 0</inkml:trace>
  <inkml:trace contextRef="#ctx0" brushRef="#br0" timeOffset="41502.9">2510 1532 0 0 0,'0'0'1476'0'0,"0"0"282"0"0,0 0 216 0 0,0 0-32 0 0,0 0-203 0 0,0 0-279 0 0,0 0-249 0 0,0 0-144 0 0,0 0-135 0 0,0 0-121 0 0,-21 4-111 0 0,-67 15-119 0 0,12 16 786 0 0,68-31-1229 0 0,0 1-1 0 0,1-1 1 0 0,-1 1-1 0 0,1 1 1 0 0,0-1-1 0 0,0 1 1 0 0,0 0-1 0 0,1 1 1 0 0,0 0-1 0 0,0 0 1 0 0,1 0-1 0 0,0 1 1 0 0,0-1-1 0 0,1 1 1 0 0,-1 0-1 0 0,2 1 1 0 0,-1-1-1 0 0,2 1 1 0 0,-1-1-1 0 0,1 1 0 0 0,0 0 1 0 0,0 1-138 0 0,1-7 34 0 0,0 1 0 0 0,0 0-1 0 0,0 0 1 0 0,1-1 0 0 0,-1 1 0 0 0,1 0-1 0 0,0 0 1 0 0,0 0 0 0 0,0 0 0 0 0,0-1 0 0 0,1 1-1 0 0,-1 0 1 0 0,1 0 0 0 0,0-1 0 0 0,0 1-1 0 0,1 0 1 0 0,-1-1 0 0 0,1 1 0 0 0,0-1 0 0 0,0 0-1 0 0,0 1 1 0 0,0-1 0 0 0,0 0 0 0 0,1 0 0 0 0,-1-1-1 0 0,1 1 1 0 0,0 0 0 0 0,0-1 0 0 0,0 0-1 0 0,0 1 1 0 0,0-1 0 0 0,1 0 0 0 0,-1-1 0 0 0,1 1-1 0 0,-1-1 1 0 0,1 1 0 0 0,0-1 0 0 0,-1 0 0 0 0,2 0-34 0 0,4-1 64 0 0,0-1 0 0 0,0 0 0 0 0,0 0 0 0 0,0 0 0 0 0,0-2 0 0 0,0 1 1 0 0,0-1-1 0 0,0 0 0 0 0,-1 0 0 0 0,1-1 0 0 0,-1-1 0 0 0,0 1 0 0 0,0-1 1 0 0,-1-1-1 0 0,0 1 0 0 0,0-1 0 0 0,0 0 0 0 0,0-1 0 0 0,-1 0 0 0 0,0 0 1 0 0,2-4-65 0 0,86-136 338 0 0,-82 128-508 0 0,26 122 387 0 0,-35-95-201 0 0,0 0 1 0 0,0 0-1 0 0,1-1 0 0 0,0 1 1 0 0,0-1-1 0 0,1 0 1 0 0,0 0-1 0 0,0 0 0 0 0,1 0 1 0 0,0-1-1 0 0,0 0 0 0 0,0 0 1 0 0,1-1-1 0 0,0 0 1 0 0,0 0-1 0 0,0-1 0 0 0,0 1 1 0 0,1-1-1 0 0,0-1 1 0 0,0 0-1 0 0,0 0 0 0 0,0 0 1 0 0,0-1-1 0 0,1-1 0 0 0,-1 1 1 0 0,1-1-1 0 0,-1 0 1 0 0,1-1-1 0 0,-1 0 0 0 0,1-1 1 0 0,-1 0-1 0 0,9-1-16 0 0,-6-4 70 0 0,-1-1 1 0 0,1 0-1 0 0,-1 0 0 0 0,-1-1 0 0 0,0 0 1 0 0,0-1-1 0 0,0 0 0 0 0,-1-1 1 0 0,1-2-71 0 0,12-12 125 0 0,2-3-31 0 0,-1-1 1 0 0,-1-1-1 0 0,-2-1 1 0 0,-1-1-1 0 0,-1 0 1 0 0,-2-1-1 0 0,1-6-94 0 0,-3 1 31 0 0,-1-1 1 0 0,-3-1-1 0 0,0 0 1 0 0,-3 0-1 0 0,-1 0 1 0 0,-2-1-1 0 0,-2-22-31 0 0,-1 51 11 0 0,0 0 0 0 0,0 1-1 0 0,-1-1 1 0 0,0 0 0 0 0,-1 1 0 0 0,0-1-1 0 0,0 1 1 0 0,-2 0 0 0 0,1 0 0 0 0,-1 0-1 0 0,0 0 1 0 0,-1 0 0 0 0,0 1 0 0 0,-1 0-1 0 0,0 0 1 0 0,-6-7-11 0 0,11 16 5 0 0,1 0 0 0 0,-1-1 0 0 0,1 1 0 0 0,-1 0-1 0 0,1-1 1 0 0,-1 1 0 0 0,1 0 0 0 0,-1 0 0 0 0,0-1 0 0 0,1 1-1 0 0,-1 0 1 0 0,1 0 0 0 0,-1 0 0 0 0,1 0 0 0 0,-1 0 0 0 0,0 0 0 0 0,1 0-1 0 0,-1 0 1 0 0,1 0 0 0 0,-1 0 0 0 0,0 0 0 0 0,1 0 0 0 0,-1 1 0 0 0,1-1-1 0 0,-1 0 1 0 0,1 0 0 0 0,-1 1 0 0 0,0-1 0 0 0,1 0 0 0 0,0 1 0 0 0,-1-1-1 0 0,1 0 1 0 0,-1 1 0 0 0,1-1 0 0 0,-1 1 0 0 0,1-1 0 0 0,0 1 0 0 0,-1-1-1 0 0,1 1 1 0 0,0-1 0 0 0,-1 1 0 0 0,1-1 0 0 0,0 1 0 0 0,0-1-1 0 0,-1 1 1 0 0,1-1 0 0 0,0 1 0 0 0,0 0 0 0 0,0-1 0 0 0,0 1 0 0 0,0-1-1 0 0,0 1 1 0 0,0 0 0 0 0,0-1-5 0 0,-10 41-36 0 0,10-39 62 0 0,-5 51 115 0 0,3 1 0 0 0,3-1 0 0 0,1 0-1 0 0,3 0 1 0 0,2-1 0 0 0,3 1 0 0 0,2-1 0 0 0,5 10-141 0 0,-14-51 13 0 0,71 226 190 0 0,-53-179-307 0 0,-9-94-1879 0 0,-6-14-1344 0 0,-6 16-3361 0 0,0 23 1949 0 0,0-1-5443 0 0</inkml:trace>
  <inkml:trace contextRef="#ctx0" brushRef="#br0" timeOffset="41975.863">2843 1270 4849 0 0,'0'0'3050'0'0,"0"0"-1548"0"0,0 0-398 0 0,0 0 267 0 0,0 0 340 0 0,0 0 121 0 0,0 0-194 0 0,0 0-320 0 0,0 0-274 0 0,0 0-200 0 0,0 0-132 0 0,31 6-82 0 0,98 16-54 0 0,53-17 989 0 0,31-9-2130 0 0,-168 1-3257 0 0,-1 0-3562 0 0,-29 2-4503 0 0</inkml:trace>
  <inkml:trace contextRef="#ctx0" brushRef="#br0" timeOffset="42391.85">4292 1031 7050 0 0,'0'0'1765'0'0,"0"0"-120"0"0,0 0 72 0 0,0 0 185 0 0,0 0 58 0 0,0 0-165 0 0,0 0-356 0 0,0 0-377 0 0,0 0-279 0 0,0 0-187 0 0,0 0-112 0 0,0 0-52 0 0,0 0-36 0 0,-4 11 877 0 0,15 49-307 0 0,-3 1 0 0 0,-3 0 0 0 0,-3 0 0 0 0,-4 61-966 0 0,0-20 250 0 0,2 186-21 0 0,-20-208-282 0 0,36-131-4896 0 0,-8 35 2595 0 0,0 0-4660 0 0,-5 4-4994 0 0</inkml:trace>
  <inkml:trace contextRef="#ctx0" brushRef="#br0" timeOffset="43015.44">4789 1458 0 0 0,'0'0'2919'0'0,"0"0"-1156"0"0,0 0-216 0 0,0 0 320 0 0,0 0 249 0 0,0 0-60 0 0,0 0-398 0 0,0 0-442 0 0,0 0-316 0 0,0 0-172 0 0,0 0-102 0 0,0 0-54 0 0,-1-4-37 0 0,-4-14-65 0 0,3 16-346 0 0,0 0-1 0 0,1 1 0 0 0,-1-1 0 0 0,0 1 0 0 0,0-1 0 0 0,0 1 0 0 0,0 0 0 0 0,-1 0 1 0 0,1 0-1 0 0,0 0 0 0 0,0 0 0 0 0,-1 1 0 0 0,1-1 0 0 0,0 0 0 0 0,-1 1 0 0 0,1 0 1 0 0,0 0-1 0 0,-1 0 0 0 0,1 0 0 0 0,-1 0 0 0 0,1 0 0 0 0,0 0 0 0 0,-1 1 0 0 0,1-1 1 0 0,-2 1-124 0 0,-7 0 237 0 0,1-1-57 0 0,1 1 1 0 0,-1 0 0 0 0,1 1-1 0 0,0 0 1 0 0,-1 0-1 0 0,1 1 1 0 0,0 0 0 0 0,1 1-1 0 0,-1 0 1 0 0,1 0-1 0 0,-1 1 1 0 0,1 0-181 0 0,7-2 27 0 0,0 0 0 0 0,0 0 0 0 0,0 0 1 0 0,0 0-1 0 0,1 1 0 0 0,-1-1 0 0 0,1 0 0 0 0,0 0 0 0 0,0 0 0 0 0,0 0 1 0 0,1 1-1 0 0,-1-1 0 0 0,1 0 0 0 0,-1 0 0 0 0,1 0 0 0 0,0 0 1 0 0,0 0-1 0 0,0 0 0 0 0,1 0 0 0 0,-1-1 0 0 0,1 1 0 0 0,0 0 0 0 0,0-1 1 0 0,-1 1-1 0 0,3 1-27 0 0,80 77 178 0 0,-77-75-138 0 0,0 0 0 0 0,-1 1 0 0 0,0 0 0 0 0,-1 0 0 0 0,1 0 0 0 0,-1 1 0 0 0,-1 0 0 0 0,1 0-1 0 0,-2 0 1 0 0,1 1 0 0 0,-1-1 0 0 0,1 5-40 0 0,-3-8 56 0 0,0 1 0 0 0,0-1-1 0 0,0 0 1 0 0,-1 0 0 0 0,0 1 0 0 0,-1-1 0 0 0,1 0-1 0 0,-1 0 1 0 0,0 1 0 0 0,0-1 0 0 0,0 0-1 0 0,-1 0 1 0 0,0 0 0 0 0,0 0 0 0 0,0-1 0 0 0,0 1-1 0 0,-1 0 1 0 0,0-1 0 0 0,0 0 0 0 0,0 0-1 0 0,0 1 1 0 0,-1-2 0 0 0,0 1 0 0 0,0 0 0 0 0,0-1-1 0 0,0 0 1 0 0,0 0 0 0 0,-2 1-56 0 0,-1-1 23 0 0,0 1 0 0 0,0-2 0 0 0,-1 1 0 0 0,1-1 1 0 0,-1 0-1 0 0,0 0 0 0 0,1-1 0 0 0,-1 0 0 0 0,0-1 0 0 0,0 1 0 0 0,0-2 1 0 0,1 1-1 0 0,-1-1 0 0 0,-2 0-23 0 0,-47-32-261 0 0,47 26-376 0 0,-7-6-96 0 0,13 7-3596 0 0,3-2-3874 0 0,1 5-3968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8:21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 0 0 0,'0'0'524'0'0,"0"0"1100"0"0,0 0 376 0 0,0 0-13 0 0,0 0-107 0 0,0 0-157 0 0,0 0-191 0 0,0 0-206 0 0,0 0-183 0 0,10-4 3594 0 0,-21 39-1070 0 0,-23 20-2582 0 0,22-38-565 0 0,-3 9-217 0 0,2 1 0 0 0,1 1 0 0 0,1 1 1 0 0,1-1-1 0 0,1 1 0 0 0,2 1 0 0 0,-2 19-303 0 0,3-19 158 0 0,-1 10 48 0 0,2 1 0 0 0,2 0 0 0 0,2 0 0 0 0,2 1 0 0 0,1 3-206 0 0,0-23 93 0 0,1 0 0 0 0,1 0 0 0 0,2 0 0 0 0,-1-1 0 0 0,2 0 0 0 0,1 0 0 0 0,1 0 0 0 0,1-1 1 0 0,0-1-1 0 0,7 9-93 0 0,-5-13 162 0 0,1 0 0 0 0,0-1 1 0 0,2-1-1 0 0,0 0 0 0 0,0-1 0 0 0,1-1 1 0 0,13 8-163 0 0,-26-17 32 0 0,28 17 504 0 0,-31-19-719 0 0,0 0-67 0 0,0 0-116 0 0,-3 3-1475 0 0,2-2-4270 0 0,1 2-6277 0 0</inkml:trace>
  <inkml:trace contextRef="#ctx0" brushRef="#br0" timeOffset="-1513.188">600 60 1360 0 0,'0'0'2025'0'0,"0"0"-214"0"0,0 0-143 0 0,0 0-17 0 0,0 0 170 0 0,0 0 58 0 0,0 0-170 0 0,0 0-251 0 0,0 0-338 0 0,0 0-294 0 0,0 0-139 0 0,1-9-39 0 0,2-41 1345 0 0,0 50 6136 0 0,-3 3-8816 0 0,0-2 712 0 0,0-1-10 0 0,0 15 26 0 0,7 229 210 0 0,1-157-236 0 0,-2 5 23 0 0,-4 0 1 0 0,-10 81-39 0 0,1-26 16 0 0,14-129-41 0 0,-7-18 37 0 0,0 0-7 0 0,0 0-16 0 0,0 0 1 0 0,0 0 0 0 0,0 0 22 0 0,0 0 10 0 0,0 0 0 0 0,0 0 17 0 0,0 0-10 0 0,0 0-1 0 0,0 0-14 0 0,0 0-16 0 0,0 0 28 0 0,0 0-8 0 0,0 0 18 0 0,0 0 6 0 0,0 0-20 0 0,0 0 0 0 0,0 0-4 0 0,0 0 8 0 0,0 0 14 0 0,0 0 13 0 0,0-22 238 0 0,0 7-313 0 0,-1 4 15 0 0,1 0 0 0 0,0-1 0 0 0,0 1-1 0 0,1 0 1 0 0,0 0 0 0 0,1 0 0 0 0,1 0 0 0 0,0 0 0 0 0,0 0 0 0 0,1 1-1 0 0,0-1 1 0 0,1 1 0 0 0,1-1 7 0 0,3-3-9 0 0,1 0 0 0 0,0 1 0 0 0,1 1 0 0 0,0 0 0 0 0,1 0 0 0 0,0 1 0 0 0,1 1 0 0 0,11-8 9 0 0,-15 13-10 0 0,0-1 0 0 0,0 2 0 0 0,0-1 0 0 0,1 1 0 0 0,0 1 0 0 0,0 0 0 0 0,0 0 0 0 0,0 1 0 0 0,1 0 0 0 0,-1 1 0 0 0,1 0 0 0 0,-1 0 0 0 0,2 1 10 0 0,-8 1-1 0 0,-1 0 0 0 0,1 1 1 0 0,-1-1-1 0 0,0 0 1 0 0,0 1-1 0 0,1 0 1 0 0,-1 0-1 0 0,0 0 1 0 0,-1 0-1 0 0,1 0 1 0 0,0 1-1 0 0,-1-1 1 0 0,1 1-1 0 0,-1-1 0 0 0,1 1 1 0 0,-1 0-1 0 0,0 0 1 0 0,-1 0-1 0 0,1 0 1 0 0,0 1-1 0 0,-1-1 1 0 0,0 0-1 0 0,0 1 1 0 0,0-1-1 0 0,1 3 1 0 0,6 12 0 0 0,-3-9 3 0 0,-1 0-1 0 0,0 0 1 0 0,0 0-1 0 0,-1 1 1 0 0,0-1-1 0 0,-1 1 1 0 0,0 0-1 0 0,0 0 1 0 0,-1 0 0 0 0,0 3-3 0 0,-3 64 65 0 0,-52-5 50 0 0,23-40-87 0 0,-64 26 62 0 0,86-56-83 0 0,-1-1 0 0 0,0 1 0 0 0,0-2-1 0 0,0 1 1 0 0,0-1 0 0 0,0-1 0 0 0,0 0 0 0 0,1 0-1 0 0,-1-1 1 0 0,0 0 0 0 0,0-1-7 0 0,-123-45 40 0 0,110 22-32 0 0,2-28-211 0 0,19 42-570 0 0,0-32-32 0 0,7 32-3463 0 0,4 2-4436 0 0,-4 7-3355 0 0</inkml:trace>
  <inkml:trace contextRef="#ctx0" brushRef="#br0" timeOffset="-833.556">1198 163 0 0 0,'0'0'1014'0'0,"0"0"487"0"0,0 0 184 0 0,0 0-48 0 0,0 0-168 0 0,0 0-244 0 0,0 0-159 0 0,0 0-95 0 0,0 0 53 0 0,0 0 120 0 0,-4-11 116 0 0,-12-33 46 0 0,12 33-70 0 0,4 11-134 0 0,0 0-118 0 0,0 0-81 0 0,0 0-75 0 0,0 0-64 0 0,0 0-80 0 0,0 0-96 0 0,8 15 1513 0 0,65 34-753 0 0,-54-39-1209 0 0,-1 1 1 0 0,-1 2-1 0 0,0-1 1 0 0,0 2 0 0 0,-1 0-1 0 0,-1 1 1 0 0,-1 1-1 0 0,6 7-139 0 0,-10-9 33 0 0,0 0-1 0 0,-1 1 1 0 0,-1 0-1 0 0,0 1 1 0 0,-1 0-1 0 0,0 0 1 0 0,-2 1-1 0 0,0-1 0 0 0,0 1 1 0 0,-2 0-1 0 0,0 1 1 0 0,0 11-33 0 0,-2-7 39 0 0,-1 0 1 0 0,0-1-1 0 0,-2 1 1 0 0,0 0-1 0 0,-2-1 1 0 0,0 1-1 0 0,-1-1 1 0 0,-2 1-40 0 0,-5 13 18 0 0,-2-1 0 0 0,-1-1 1 0 0,-2 0-1 0 0,-1-1 0 0 0,-2-1 0 0 0,-21 25-18 0 0,38-51-134 0 0,-1 0 0 0 0,0 0 0 0 0,0 0 0 0 0,0-1 0 0 0,-1 0 0 0 0,0 0 0 0 0,1 0 0 0 0,-2 0 0 0 0,1-1 0 0 0,0 0 0 0 0,-1 0-1 0 0,1 0 1 0 0,-1-1 0 0 0,0 1 0 0 0,0-1 0 0 0,0-1 0 0 0,-6 2 134 0 0,-17-1-2511 0 0,14-1-633 0 0,0-1-4968 0 0,4 0-3565 0 0</inkml:trace>
  <inkml:trace contextRef="#ctx0" brushRef="#br0" timeOffset="3483.115">2737 903 14195 0 0,'0'0'1738'0'0,"0"0"-497"0"0,0 0-170 0 0,0 0 144 0 0,0 0 160 0 0,0 0-9 0 0,0 0-203 0 0,0 0-318 0 0,0 0-293 0 0,0 0-177 0 0,0 0-91 0 0,0 0-53 0 0,0 0-7 0 0,1 4 57 0 0,3 231 2137 0 0,-19-184-2414 0 0,14-58-4075 0 0,4-44-2756 0 0,1 29 481 0 0,-2 7-3332 0 0</inkml:trace>
  <inkml:trace contextRef="#ctx0" brushRef="#br0" timeOffset="3781.707">2791 531 9882 0 0,'0'0'4318'0'0,"0"0"-1768"0"0,0 0-965 0 0,0 0-360 0 0,0 0-151 0 0,0 0-115 0 0,0 0-130 0 0,0 0-179 0 0,0 0-222 0 0,0 0-231 0 0,0 0-173 0 0,0 0-123 0 0,-3-2-67 0 0,-7 4-305 0 0,18 24 452 0 0,8 8-1572 0 0,-2-10-3593 0 0,-10-16-5934 0 0</inkml:trace>
  <inkml:trace contextRef="#ctx0" brushRef="#br0" timeOffset="4284.564">2885 1146 11514 0 0,'0'0'1259'0'0,"0"0"-710"0"0,0 0-184 0 0,0 0 287 0 0,0 0 352 0 0,0 0 197 0 0,0 0-55 0 0,0 0-223 0 0,0 0-248 0 0,0 0-125 0 0,0 0-6 0 0,0 0 46 0 0,0 0 40 0 0,-4 10 1090 0 0,28-53-178 0 0,113-155-1145 0 0,-126 182-359 0 0,-12 17-47 0 0,1-1-1 0 0,0 0 1 0 0,0 1-1 0 0,0-1 1 0 0,1 0-1 0 0,-1 0 1 0 0,0 1-1 0 0,0-1 1 0 0,0 0-1 0 0,0 1 1 0 0,0-1-1 0 0,0 0 1 0 0,0 0-1 0 0,0 1 1 0 0,1-1-1 0 0,-1 0 1 0 0,0 0-1 0 0,0 1 1 0 0,0-1-1 0 0,0 0 1 0 0,1 0-1 0 0,-1 0 1 0 0,0 1-1 0 0,0-1 1 0 0,1 0-1 0 0,-1 0 1 0 0,0 0-1 0 0,0 0 1 0 0,1 0-1 0 0,-1 0 1 0 0,0 1-1 0 0,1-1 1 0 0,-1 0-1 0 0,0 0 1 0 0,0 0-1 0 0,1 0 1 0 0,-1 0-1 0 0,0 0 1 0 0,1 0-1 0 0,-1 0 1 0 0,0 0-1 0 0,0 0 1 0 0,1 0-1 0 0,-1 0 1 0 0,0 0-1 0 0,1-1 1 0 0,-1 1-1 0 0,0 0 1 0 0,0 0-1 0 0,1 0 1 0 0,-1 0-1 0 0,0 0 1 0 0,0-1 9 0 0,4 12 36 0 0,0-1 1 0 0,1 0-1 0 0,0 0 1 0 0,0-1-1 0 0,1 0 1 0 0,0 0-1 0 0,1 0 0 0 0,0 0 1 0 0,0-1-1 0 0,1 0 1 0 0,0-1-1 0 0,0 0 0 0 0,1 0 1 0 0,0-1-1 0 0,0 0 1 0 0,2 1-37 0 0,-9-6 103 0 0,1 0-1 0 0,-1-1 1 0 0,1 1 0 0 0,0 0 0 0 0,-1-1 0 0 0,1 1 0 0 0,0-1 0 0 0,0 0 0 0 0,0 0-1 0 0,-1 0 1 0 0,1 0 0 0 0,0 0 0 0 0,0-1 0 0 0,-1 1 0 0 0,1-1 0 0 0,0 0-1 0 0,-1 0 1 0 0,1 0 0 0 0,-1 0 0 0 0,1 0 0 0 0,-1-1 0 0 0,1 1 0 0 0,0-2-103 0 0,51-114 1409 0 0,-43 66-1312 0 0,-9 28-4337 0 0,-1 23-3629 0 0,1 0-4120 0 0</inkml:trace>
  <inkml:trace contextRef="#ctx0" brushRef="#br0" timeOffset="4885.423">3715 892 14531 0 0,'0'0'1822'0'0,"0"0"-377"0"0,0 0-144 0 0,0 0-33 0 0,0 0-81 0 0,0 0-145 0 0,0 0-150 0 0,0 0-143 0 0,0 0-174 0 0,0 0-158 0 0,0 0-137 0 0,0 0-97 0 0,-13 0-63 0 0,-40 2-48 0 0,5 30 40 0 0,40-24-120 0 0,0 0 0 0 0,0 1 0 0 0,1 0 0 0 0,0 1 1 0 0,1 0-1 0 0,0 0 0 0 0,1 0 0 0 0,0 1 0 0 0,0-1 0 0 0,1 1 0 0 0,1 0 0 0 0,0 1 0 0 0,0-1 0 0 0,1 0 0 0 0,0 1 0 0 0,1-1 0 0 0,1 1 0 0 0,0 0 1 0 0,0 2 7 0 0,1-11-6 0 0,0 0 0 0 0,0 0 0 0 0,0 0 0 0 0,0 0 1 0 0,0 0-1 0 0,1 0 0 0 0,-1 0 0 0 0,1 0 1 0 0,0 0-1 0 0,0-1 0 0 0,0 1 0 0 0,0-1 0 0 0,0 1 1 0 0,0-1-1 0 0,1 0 0 0 0,-1 0 0 0 0,1 0 1 0 0,0 0-1 0 0,-1-1 0 0 0,1 1 0 0 0,0-1 0 0 0,0 1 1 0 0,0-1-1 0 0,0 0 0 0 0,0 0 0 0 0,0-1 1 0 0,3 1 5 0 0,88 5 96 0 0,-79-9-35 0 0,0-1 0 0 0,1 0 0 0 0,-2-1 0 0 0,1-1 1 0 0,-1 0-1 0 0,0-1 0 0 0,0 0 0 0 0,0-1 1 0 0,-1-1-1 0 0,-1 0 0 0 0,1-1 0 0 0,-2 0 0 0 0,1-1 1 0 0,-1 0-1 0 0,-1-1 0 0 0,0 0 0 0 0,4-8-61 0 0,8-12 126 0 0,-2-1 0 0 0,-1-1-1 0 0,-1-1 1 0 0,-2 0 0 0 0,-2-2 0 0 0,5-18-126 0 0,-10 27 4 0 0,-2 0 0 0 0,-1-1 1 0 0,-1 1-1 0 0,-2-1 0 0 0,-1 0 1 0 0,-1 0-1 0 0,-1 0 0 0 0,-3-21-4 0 0,1 39-7 0 0,0 1 0 0 0,-1 0 0 0 0,0 0 0 0 0,-1 0 0 0 0,0 1 0 0 0,0-1 0 0 0,-1 1 0 0 0,0 0 0 0 0,-1 0 0 0 0,0 1 0 0 0,0 0 0 0 0,-1 0 0 0 0,0 0 0 0 0,-6-5 7 0 0,9 10-11 0 0,0 0 0 0 0,0 0 0 0 0,0 0 0 0 0,0 0 0 0 0,0 0 0 0 0,0 1-1 0 0,-1 0 1 0 0,0 0 0 0 0,1 0 0 0 0,-1 1 0 0 0,0-1 0 0 0,0 1 0 0 0,1 0 0 0 0,-1 1-1 0 0,0-1 1 0 0,0 1 0 0 0,0 0 0 0 0,0 0 0 0 0,0 0 0 0 0,0 1 0 0 0,0 0 0 0 0,0 0-1 0 0,0 0 1 0 0,1 1 0 0 0,-1-1 0 0 0,0 1 0 0 0,1 0 0 0 0,-1 0 0 0 0,1 1 0 0 0,0 0-1 0 0,-2 1 12 0 0,-3 3 1 0 0,-1 0-1 0 0,2 2 0 0 0,-1-1 0 0 0,1 1 0 0 0,1 0 0 0 0,0 0 0 0 0,0 1 0 0 0,1 0 0 0 0,0 0 0 0 0,0 1 1 0 0,1-1-1 0 0,1 1 0 0 0,0 1 0 0 0,0-1 0 0 0,1 0 0 0 0,1 1 0 0 0,0 0 0 0 0,0-1 0 0 0,1 1 0 0 0,1 0 1 0 0,0 2-1 0 0,0 8 19 0 0,2-1 0 0 0,0 1 0 0 0,1-1 0 0 0,1 0 0 0 0,1 0 0 0 0,1 0 0 0 0,1 0 0 0 0,1-1 0 0 0,0-1 0 0 0,2 1 1 0 0,4 5-20 0 0,7 12 209 0 0,2-2 0 0 0,2 0 1 0 0,0-2-1 0 0,3 0 0 0 0,1-2 1 0 0,1-2-1 0 0,1 0 1 0 0,9 4-210 0 0,67 41 429 0 0,-94-61-713 0 0,-28-12-3340 0 0,6-4-2739 0 0,6 2 1589 0 0,-2-2-7950 0 0</inkml:trace>
  <inkml:trace contextRef="#ctx0" brushRef="#br0" timeOffset="2501.361">1736 299 1088 0 0,'0'0'1633'0'0,"0"0"-113"0"0,0 0-85 0 0,0 0 13 0 0,0 0 71 0 0,0 0-44 0 0,0 0-203 0 0,0 0-306 0 0,0 0-315 0 0,0 0-91 0 0,0 0 103 0 0,5 1 193 0 0,153 11 4455 0 0,-124-11-4899 0 0,0-2 0 0 0,0-2 0 0 0,0 0 0 0 0,-1-3 0 0 0,1 0 0 0 0,5-4-412 0 0,-32 8 51 0 0,16-3 64 0 0,0-1-1 0 0,0-1 1 0 0,0-1 0 0 0,-1-1-1 0 0,0-1 1 0 0,-1-1 0 0 0,0-1-1 0 0,-1-1 1 0 0,0 0 0 0 0,-1-2-1 0 0,-1 0 1 0 0,5-5-115 0 0,-23 19 29 0 0,1 0 0 0 0,0 0 0 0 0,0 0 1 0 0,0 0-1 0 0,0 0 0 0 0,-1 0 0 0 0,1 0 0 0 0,-1 0 0 0 0,1 0 1 0 0,0 0-1 0 0,-1 0 0 0 0,0 0 0 0 0,1 0 0 0 0,-1 0 0 0 0,0-1 0 0 0,1 1 1 0 0,-1 0-1 0 0,0 0 0 0 0,0 0 0 0 0,0-1 0 0 0,0 1 0 0 0,0 0 1 0 0,-1 0-1 0 0,1-1 0 0 0,0 1 0 0 0,0 0 0 0 0,-1 0 0 0 0,1 0 1 0 0,-1 0-1 0 0,1 0 0 0 0,-1 0 0 0 0,1 0 0 0 0,-1-1 0 0 0,0 1 1 0 0,1 1-1 0 0,-1-1 0 0 0,0 0 0 0 0,0 0 0 0 0,0 0 0 0 0,0 0 1 0 0,0 1-1 0 0,0-1 0 0 0,0 0 0 0 0,0 1 0 0 0,0-1 0 0 0,0 1 1 0 0,0-1-1 0 0,0 1 0 0 0,0-1 0 0 0,-1 1 0 0 0,1 0 0 0 0,0 0 1 0 0,0-1-1 0 0,0 1 0 0 0,-1 0 0 0 0,1 0 0 0 0,0 0 0 0 0,0 0 1 0 0,0 1-1 0 0,-1-1 0 0 0,1 0-29 0 0,-3 1 1 0 0,0-1 0 0 0,0 1-1 0 0,0 0 1 0 0,0 0 0 0 0,0 1 0 0 0,0-1 0 0 0,1 1-1 0 0,-1 0 1 0 0,1-1 0 0 0,-1 2 0 0 0,1-1 0 0 0,-1 0 0 0 0,1 1-1 0 0,0 0 1 0 0,0-1 0 0 0,1 1 0 0 0,-1 0 0 0 0,0 0-1 0 0,1 1 1 0 0,0-1 0 0 0,0 1 0 0 0,0-1 0 0 0,0 1 0 0 0,0-1-1 0 0,1 1 1 0 0,0 0-1 0 0,-31 107 20 0 0,32-109-20 0 0,-66 553 251 0 0,47-479-115 0 0,-4-1-1 0 0,-4-1 1 0 0,-2-1-136 0 0,-25 66 202 0 0,54-138-205 0 0,-1-1-1 0 0,1 1 1 0 0,0-1 0 0 0,-1 1-1 0 0,1-1 1 0 0,-1 0-1 0 0,1 1 1 0 0,0-1-1 0 0,-1 0 1 0 0,1 1-1 0 0,-1-1 1 0 0,1 0-1 0 0,-1 0 1 0 0,1 0-1 0 0,-1 1 1 0 0,1-1-1 0 0,-1 0 1 0 0,1 0-1 0 0,-1 0 1 0 0,1 0 0 0 0,-1 0-1 0 0,1 0 1 0 0,-1 0-1 0 0,1 0 1 0 0,-1 0-1 0 0,1 0 1 0 0,-1 0-1 0 0,0 0 1 0 0,1 0-1 0 0,-1 0 1 0 0,1-1-1 0 0,-1 1 1 0 0,1 0-1 0 0,-1 0 1 0 0,1-1-1 0 0,0 1 1 0 0,-1 0 0 0 0,1 0-1 0 0,-1-1 1 0 0,1 1-1 0 0,0-1 1 0 0,-1 1-1 0 0,1 0 1 0 0,0-1-1 0 0,-1 1 1 0 0,1-1-1 0 0,0 1 1 0 0,-1-1-1 0 0,1 1 1 0 0,0-1-1 0 0,0 1 1 0 0,0-1-1 0 0,0 1 1 0 0,-1-1 0 0 0,1 1-1 0 0,0-1 1 0 0,0 1-1 0 0,0-1 1 0 0,0 1-1 0 0,0-1 1 0 0,0 1-1 0 0,0-1 1 0 0,0 1-1 0 0,1-1 1 0 0,-1 1-1 0 0,0-1 1 0 0,0 0 3 0 0,-6-12-341 0 0,-34-65-3167 0 0,28 53-240 0 0,1 0-3334 0 0,6 12-4335 0 0</inkml:trace>
  <inkml:trace contextRef="#ctx0" brushRef="#br0" timeOffset="3198.513">1738 763 5081 0 0,'0'0'2803'0'0,"0"0"-788"0"0,0 0-584 0 0,0 0-205 0 0,0 0 50 0 0,0 0 38 0 0,0 0-147 0 0,0 0-152 0 0,0 0-70 0 0,0 0 25 0 0,0 0 50 0 0,0 0-57 0 0,0 0-106 0 0,22 3-100 0 0,75 9-84 0 0,118-14 1501 0 0,-162-4-1919 0 0,-44 6-218 0 0,31-3 71 0 0,0-1 0 0 0,-1-1-1 0 0,1-3 1 0 0,-1-1 0 0 0,0-2 0 0 0,6-4-108 0 0,-45 16 24 0 0,0-1 1 0 0,0 0 0 0 0,0 1 0 0 0,0-1 0 0 0,0 1 0 0 0,0-1-1 0 0,0 0 1 0 0,0 1 0 0 0,0-1 0 0 0,0 0 0 0 0,1 1-1 0 0,-1-1 1 0 0,0 1 0 0 0,0-1 0 0 0,0 0 0 0 0,0 1 0 0 0,1-1-1 0 0,-1 0 1 0 0,0 1 0 0 0,0-1 0 0 0,1 0 0 0 0,-1 0-1 0 0,0 1 1 0 0,1-1 0 0 0,-1 0 0 0 0,0 0 0 0 0,1 1 0 0 0,-1-1-1 0 0,0 0 1 0 0,1 0 0 0 0,-1 0 0 0 0,1 0 0 0 0,-1 0-1 0 0,0 0 1 0 0,1 1 0 0 0,-1-1 0 0 0,1 0 0 0 0,-1 0 0 0 0,0 0-1 0 0,1 0 1 0 0,-1 0 0 0 0,0 0 0 0 0,1-1 0 0 0,-1 1-1 0 0,1 0 1 0 0,-1 0 0 0 0,0 0 0 0 0,1 0 0 0 0,-1 0 0 0 0,0-1-1 0 0,1 1 1 0 0,-1 0 0 0 0,0 0 0 0 0,1 0 0 0 0,-1-1-1 0 0,0 1 1 0 0,1 0 0 0 0,-1-1 0 0 0,0 1 0 0 0,0 0 0 0 0,1 0-1 0 0,-1-1 1 0 0,0 1 0 0 0,0-1 0 0 0,0 1 0 0 0,1 0-1 0 0,-1-1-24 0 0,2 24 167 0 0,4 6-40 0 0,-1 1 0 0 0,-2-1-1 0 0,-1 1 1 0 0,-1 0 0 0 0,-2 13-127 0 0,1-11 61 0 0,0-31-85 0 0,0-1 19 0 0,0 0-2 0 0,0 0 33 0 0,0 0-32 0 0,0 0-12 0 0,0 0-14 0 0,0 0-16 0 0,-1-9-2327 0 0,-3 4-2201 0 0,3 4 1860 0 0,0 1-7819 0 0</inkml:trace>
  <inkml:trace contextRef="#ctx0" brushRef="#br0" timeOffset="7819.864">5151 664 0 0 0,'0'0'161'0'0,"0"0"588"0"0,0 0 456 0 0,0 0 290 0 0,0 0 104 0 0,0 0-99 0 0,0 0-258 0 0,0 0-219 0 0,0 0-162 0 0,0 0-91 0 0,6-7-42 0 0,22-20-16 0 0,-21 23 8493 0 0,-13 20-8409 0 0,-5 5-585 0 0,0-1 0 0 0,-1 0-1 0 0,-2-1 1 0 0,0 0 0 0 0,0-1-1 0 0,-2-1 1 0 0,0 0 0 0 0,-1-1 0 0 0,-7 4-211 0 0,-50 53 158 0 0,-33 42-48 0 0,54-49-121 0 0,44-58-1989 0 0,9-18-10057 0 0,0 10 11651 0 0,0-1-9331 0 0</inkml:trace>
  <inkml:trace contextRef="#ctx0" brushRef="#br0" timeOffset="8653.83">4753 627 0 0 0,'0'0'1099'0'0,"0"0"643"0"0,0 0 243 0 0,0 0-44 0 0,0 0-224 0 0,0 0-250 0 0,0 0-165 0 0,0 0-82 0 0,0 0-33 0 0,0 0-73 0 0,-7 0 4130 0 0,163 125-1100 0 0,-24 47-2902 0 0,-72-65-771 0 0,-40-65-307 0 0,-8-35-112 0 0,-11-7-57 0 0,-1 0-1 0 0,0 0 13 0 0,0 0 6 0 0,0 0-6 0 0,0 0-14 0 0,0 0-6 0 0,0 0 2 0 0,0 0-2 0 0,0 0 4 0 0,0 0 1 0 0,0 0-3 0 0,0 0-12 0 0,0 0-10 0 0,0 0-19 0 0,0 0-27 0 0,0 0-3 0 0,0 0-40 0 0,0 0-57 0 0,0 0-79 0 0,0 0-140 0 0,0-9-3460 0 0,0 4-4364 0 0,0 4-3291 0 0</inkml:trace>
  <inkml:trace contextRef="#ctx0" brushRef="#br0" timeOffset="10475.106">5580 329 3817 0 0,'0'0'2060'0'0,"0"0"-254"0"0,0 0-120 0 0,0 0-13 0 0,0 0-7 0 0,0 0-199 0 0,0 0-273 0 0,0 0-196 0 0,0 0-189 0 0,0 0-149 0 0,0 0-163 0 0,0 0-98 0 0,0 0-58 0 0,-5 0-53 0 0,3 1-245 0 0,-1-1-1 0 0,1 1 1 0 0,0-1-1 0 0,-1 1 1 0 0,1 0-1 0 0,0 0 0 0 0,-1 0 1 0 0,1 0-1 0 0,0 1 1 0 0,0-1-1 0 0,0 1 1 0 0,0-1-1 0 0,0 1 0 0 0,0 0 1 0 0,1-1-1 0 0,-1 1 1 0 0,0 0-1 0 0,1 0 1 0 0,0 0-1 0 0,-1 0 0 0 0,0 2-42 0 0,-28 50 665 0 0,2 2 0 0 0,2 1 0 0 0,3 1 0 0 0,2 0-1 0 0,3 2 1 0 0,-6 43-665 0 0,16-59 178 0 0,2 1-1 0 0,1-1 0 0 0,3 1 1 0 0,2 1-1 0 0,2 6-177 0 0,32 73 692 0 0,-31-120-598 0 0,0 0 0 0 0,0 0 0 0 0,1-1 0 0 0,0 1 0 0 0,0-1 0 0 0,0 0 0 0 0,0 0 0 0 0,1 0 0 0 0,-1-1 0 0 0,1 1 0 0 0,0-1 0 0 0,0 0-1 0 0,1-1 1 0 0,-1 1 0 0 0,0-1 0 0 0,1 0 0 0 0,0 0 0 0 0,-1-1 0 0 0,1 0 0 0 0,0 0 0 0 0,0 0 0 0 0,0-1 0 0 0,-1 1 0 0 0,1-1 0 0 0,0-1 0 0 0,0 1 0 0 0,0-1-94 0 0,-15-18-3542 0 0,9 8-1897 0 0,0 7 277 0 0,0-3-6659 0 0</inkml:trace>
  <inkml:trace contextRef="#ctx0" brushRef="#br0" timeOffset="11202.914">5940 454 7634 0 0,'0'0'2774'0'0,"0"0"-982"0"0,0 0-513 0 0,0 0 2 0 0,0 0 134 0 0,0 0 14 0 0,0 0-186 0 0,0 0-331 0 0,0 0-308 0 0,0 0-203 0 0,0 0-100 0 0,0 0-35 0 0,0 0-14 0 0,4 19 588 0 0,-38 121 1432 0 0,23-107-2032 0 0,-72 187 490 0 0,18-28-429 0 0,56-146-241 0 0,8-34 314 0 0,2-12-372 0 0,9 0 162 0 0,130 1 808 0 0,-92-5-841 0 0,-48 4-121 0 0,0 0 0 0 0,0 0-17 0 0,0 0 11 0 0,0 0 1 0 0,0 0 2 0 0,0 0 30 0 0,0 0-45 0 0,0 0-12 0 0,0 0-18 0 0,0-27-5341 0 0,0 10-4858 0 0,0 13-1080 0 0</inkml:trace>
  <inkml:trace contextRef="#ctx0" brushRef="#br0" timeOffset="11516.04">5604 881 1960 0 0,'0'0'2621'0'0,"0"0"-646"0"0,0 0-228 0 0,0 0 65 0 0,0 0 144 0 0,0 0-47 0 0,0 0-323 0 0,0 0-396 0 0,0 0-338 0 0,0 0-249 0 0,0 0-126 0 0,0 0-77 0 0,0 0-68 0 0,-3 1-30 0 0,122 2 4177 0 0,99-29-4842 0 0,-195 24-737 0 0,-13 1-917 0 0,2 0-4036 0 0,-5 1-5366 0 0</inkml:trace>
  <inkml:trace contextRef="#ctx0" brushRef="#br0" timeOffset="12139.894">6117 932 4241 0 0,'0'0'2144'0'0,"0"0"-425"0"0,0 0-242 0 0,0 0 50 0 0,0 0 70 0 0,0 0-108 0 0,0 0-301 0 0,0 0-312 0 0,0 0-241 0 0,0 0-134 0 0,0 0-27 0 0,0 0-1 0 0,0 0 1 0 0,0 0-26 0 0,0 0-44 0 0,0 18 852 0 0,8 68 304 0 0,-8-62-1328 0 0,-13 84 239 0 0,13-107-461 0 0,1-1-1 0 0,-1 1 0 0 0,0-1 1 0 0,0 1-1 0 0,0-1 1 0 0,1 1-1 0 0,-1-1 0 0 0,0 1 1 0 0,1-1-1 0 0,-1 1 0 0 0,0-1 1 0 0,1 1-1 0 0,-1-1 1 0 0,1 1-1 0 0,-1-1 0 0 0,0 0 1 0 0,1 1-1 0 0,-1-1 0 0 0,1 0 1 0 0,-1 1-1 0 0,1-1 1 0 0,-1 0-1 0 0,1 0 0 0 0,0 0 1 0 0,-1 1-1 0 0,1-1 0 0 0,-1 0 1 0 0,1 0-1 0 0,-1 0 1 0 0,1 0-1 0 0,0 0 0 0 0,-1 0 1 0 0,1 0-1 0 0,-1 0 0 0 0,1 0 1 0 0,0 0-1 0 0,-1-1 1 0 0,1 1-1 0 0,-1 0 0 0 0,1 0 1 0 0,-1 0-1 0 0,1-1 0 0 0,-1 1 1 0 0,1 0-1 0 0,-1-1 1 0 0,1 1-1 0 0,-1 0 0 0 0,1-1 1 0 0,-1 1-1 0 0,1-1 0 0 0,-1 1 1 0 0,0 0-1 0 0,1-1 1 0 0,-1 1-1 0 0,0-1 0 0 0,0 1 1 0 0,1-1-1 0 0,-1 0 1 0 0,0 1-1 0 0,0-1 0 0 0,1 1 1 0 0,-1-1-1 0 0,0 1 0 0 0,0-1-9 0 0,6-2 150 0 0,148-62 469 0 0,-153 64-619 0 0,0 1 0 0 0,0-1 0 0 0,-1 1 1 0 0,1-1-1 0 0,0 1 0 0 0,0-1 0 0 0,0 1 1 0 0,0 0-1 0 0,1 0 0 0 0,-1 0 0 0 0,0-1 1 0 0,0 1-1 0 0,0 0 0 0 0,0 0 0 0 0,0 1 1 0 0,0-1-1 0 0,0 0 0 0 0,0 0 0 0 0,0 0 1 0 0,0 1-1 0 0,0-1 0 0 0,0 0 0 0 0,0 1 1 0 0,0-1-1 0 0,0 1 0 0 0,0-1 0 0 0,0 1 1 0 0,-1 0-1 0 0,1-1 0 0 0,0 1 0 0 0,0 0 1 0 0,0-1-1 0 0,-1 1 0 0 0,1 0 0 0 0,0 0 1 0 0,-1 0-1 0 0,1 0 0 0 0,-1 0 0 0 0,1 0 1 0 0,-1 0-1 0 0,0 0 0 0 0,1 0 0 0 0,-1 0 1 0 0,0 0-1 0 0,0 0 0 0 0,1 0 0 0 0,-1 0 1 0 0,0 0-1 0 0,0 0 0 0 0,0 0 0 0 0,0 0 1 0 0,0 0-1 0 0,-1 1 0 0 0,-1 89 568 0 0,2-90-657 0 0,0-1-75 0 0,0 0-82 0 0,0 0-144 0 0,0 0-263 0 0,1-6-2763 0 0,1 4-4143 0 0,1-1-4324 0 0</inkml:trace>
  <inkml:trace contextRef="#ctx0" brushRef="#br0" timeOffset="12919.857">6502 402 0 0 0,'0'0'1051'0'0,"0"0"17"0"0,0 0 11 0 0,0 0-91 0 0,0 0-112 0 0,0 0-31 0 0,0 0 1 0 0,0 0 13 0 0,0 0 65 0 0,-4-5 98 0 0,-12-18 24 0 0,12 16-568 0 0,3 0 11398 0 0,2 12-10705 0 0,38 54-765 0 0,75 111 647 0 0,-103-153-991 0 0,0 1 0 0 0,-1 0 1 0 0,-1 0-1 0 0,-1 1 0 0 0,0 0 0 0 0,-2 0 0 0 0,0 1 0 0 0,-1-1 1 0 0,-1 2-1 0 0,-1-1 0 0 0,-1 0 0 0 0,0 0 0 0 0,-2 1 0 0 0,0-1 1 0 0,-1 1-1 0 0,-2-1 0 0 0,0 0 0 0 0,-1 0 0 0 0,0 0 0 0 0,-2 0 0 0 0,-1-1 1 0 0,0 0-1 0 0,-2 1-62 0 0,-4 1-19 0 0,-1-1 1 0 0,0-1-1 0 0,-2 0 0 0 0,0-1 1 0 0,-2-1-1 0 0,0 0 1 0 0,0-1-1 0 0,-2-1 1 0 0,0-1-1 0 0,0-1 0 0 0,-1-1 1 0 0,-1 0-1 0 0,0-2 1 0 0,-7 2 18 0 0,9-8-197 0 0,16-4-3585 0 0,3 0-3979 0 0,1 0-3768 0 0</inkml:trace>
  <inkml:trace contextRef="#ctx0" brushRef="#br0" timeOffset="15560.671">6995 988 0 0 0,'0'0'1007'0'0,"0"0"427"0"0,0 0 158 0 0,0 0-20 0 0,0 0-43 0 0,0 0-93 0 0,7-9 771 0 0,-5 7 6344 0 0,-19 123-6532 0 0,-39-26-2890 0 0,48-88-503 0 0,4-6-3821 0 0,1-1-2327 0 0</inkml:trace>
  <inkml:trace contextRef="#ctx0" brushRef="#br0" timeOffset="17807.084">7391 704 0 0 0,'0'0'1091'0'0,"0"0"199"0"0,0 0-30 0 0,0 0 261 0 0,0 0 384 0 0,0 0 205 0 0,0 0-34 0 0,0 0-317 0 0,0 0-404 0 0,0 0-355 0 0,0 0-257 0 0,2-5-136 0 0,1-2-357 0 0,5-11 2757 0 0,-8 19-2807 0 0,0 18 300 0 0,-11 164 1177 0 0,10-177-1653 0 0,1 0 0 0 0,-1 0 0 0 0,1 0 0 0 0,1 0 0 0 0,-1 0 0 0 0,1 0 0 0 0,0 1 0 0 0,1-1 0 0 0,-1-1 0 0 0,1 1 1 0 0,0 0-1 0 0,1 0 0 0 0,-1-1 0 0 0,1 1 0 0 0,0-1 0 0 0,1 0 0 0 0,-1 0 0 0 0,1 0 0 0 0,0 0 0 0 0,0-1 0 0 0,0 1 0 0 0,1-1 0 0 0,0 0 0 0 0,0 0 0 0 0,0-1 0 0 0,0 0 0 0 0,5 3-24 0 0,0-6 86 0 0,1-1 0 0 0,-1 1 0 0 0,1-2 0 0 0,-1 0 0 0 0,0 0 0 0 0,0 0 0 0 0,0-2 0 0 0,0 1 0 0 0,0-1 0 0 0,-1-1 0 0 0,1 1 0 0 0,-1-2 0 0 0,0 1 0 0 0,-1-1 0 0 0,1 0 0 0 0,-1-1 0 0 0,-1 0 0 0 0,1-1 0 0 0,-1 1 1 0 0,0-1-1 0 0,3-6-86 0 0,15-11 101 0 0,56-88 196 0 0,-79 149-527 0 0,-2-30 241 0 0,0 0 0 0 0,1 1 0 0 0,-1-1 0 0 0,1 0 0 0 0,0 0 0 0 0,1 0 0 0 0,-1 0 0 0 0,1 0 0 0 0,1 0 0 0 0,-1-1 1 0 0,1 1-1 0 0,0 0 0 0 0,0-1 0 0 0,0 0 0 0 0,1 0 0 0 0,0 0 0 0 0,0 0 0 0 0,0-1 0 0 0,1 1 0 0 0,-1-1 0 0 0,1 0 0 0 0,0-1 0 0 0,0 1 0 0 0,1-1 1 0 0,-1 0-1 0 0,1 0 0 0 0,-1-1 0 0 0,1 1 0 0 0,0-1 0 0 0,0 0 0 0 0,0-1 0 0 0,0 0 0 0 0,0 0 0 0 0,1 0 0 0 0,-1-1 0 0 0,5 1-11 0 0,-6-4 78 0 0,0 0 0 0 0,0 0 0 0 0,0 0 0 0 0,0-1 0 0 0,0 1 0 0 0,-1-1 0 0 0,0 0 0 0 0,0-1 0 0 0,0 1 0 0 0,0-1 0 0 0,-1 1 0 0 0,1-1 0 0 0,-1 0 0 0 0,-1 0 0 0 0,2-2-78 0 0,-3 4 32 0 0,6-7-81 0 0,0-1-1 0 0,-1 1 1 0 0,-1-1 0 0 0,0-1-1 0 0,0 1 1 0 0,-1-1 0 0 0,-1 0-1 0 0,0 0 1 0 0,-1 0 0 0 0,0 0-1 0 0,0 0 1 0 0,-1 0 0 0 0,-1-1-1 0 0,-1-8 50 0 0,-1 13-1232 0 0,1 2-637 0 0,1 0-4533 0 0,0 3-4922 0 0</inkml:trace>
  <inkml:trace contextRef="#ctx0" brushRef="#br0" timeOffset="18376.698">8234 38 8506 0 0,'0'0'1795'0'0,"0"0"-340"0"0,0 0-199 0 0,0 0-4 0 0,0 0 89 0 0,0 0-17 0 0,0 0-220 0 0,0 0-282 0 0,0 0-228 0 0,0 0-159 0 0,0 0-103 0 0,0 0-48 0 0,0 10 502 0 0,50 128 2499 0 0,-37-76-2930 0 0,-3 1 1 0 0,-2 1-1 0 0,-4 0 1 0 0,-2 0-1 0 0,-7 58-355 0 0,-14 107 359 0 0,19-228-371 0 0,0-1 0 0 0,25-22 107 0 0,230-184 155 0 0,-223 191-330 0 0,-31 15 32 0 0,-1 0-4 0 0,-11 136 224 0 0,-6-11-61 0 0,17-123-116 0 0,1 0-1 0 0,-1 0 0 0 0,0 0 1 0 0,1 0-1 0 0,-1 0 0 0 0,1 0 1 0 0,0 0-1 0 0,-1 0 1 0 0,1 0-1 0 0,0 0 0 0 0,0 0 1 0 0,0-1-1 0 0,1 1 0 0 0,-1 0 1 0 0,0-1-1 0 0,1 1 1 0 0,-1-1-1 0 0,1 1 0 0 0,-1-1 1 0 0,1 0-1 0 0,-1 0 0 0 0,1 1 1 0 0,0-1-1 0 0,0 0 1 0 0,0-1-1 0 0,0 1 0 0 0,0 0 1 0 0,0 0-1 0 0,0-1 0 0 0,0 1 1 0 0,0-1-1 0 0,0 0 1 0 0,0 0-1 0 0,0 0 0 0 0,0 0 1 0 0,0 0-1 0 0,0 0 0 0 0,0 0 1 0 0,0 0-1 0 0,0-1 1 0 0,0 1-1 0 0,0-1 0 0 0,0 0 1 0 0,0 1-1 0 0,0-1 0 0 0,0 0 1 0 0,0 0-1 0 0,-1 0 1 0 0,1-1-1 0 0,0 1 0 0 0,0-1 6 0 0,20-25-2261 0 0,-14 13-5416 0 0,-7 10-4100 0 0</inkml:trace>
  <inkml:trace contextRef="#ctx0" brushRef="#br0" timeOffset="19628.983">8866 789 5353 0 0,'0'0'1663'0'0,"0"0"-729"0"0,0 0-70 0 0,0 0 325 0 0,0 0 220 0 0,0 0-54 0 0,0 0-194 0 0,0 0-186 0 0,0 0-76 0 0,0 0 9 0 0,0 0-29 0 0,0 0-76 0 0,0 0-76 0 0,6 2-76 0 0,-4-1-660 0 0,3 1 205 0 0,0 0 1 0 0,0 0 0 0 0,0 0-1 0 0,0-1 1 0 0,0 1-1 0 0,0-1 1 0 0,0-1 0 0 0,1 1-1 0 0,-1-1 1 0 0,0 0 0 0 0,0 0-1 0 0,1 0 1 0 0,-1-1 0 0 0,0 0-1 0 0,0 0 1 0 0,0 0 0 0 0,3-1-197 0 0,21-11 584 0 0,81-48 555 0 0,-106 58-1103 0 0,-1 0 0 0 0,1 0 0 0 0,-1 0 0 0 0,1-1 1 0 0,-1 1-1 0 0,0-1 0 0 0,-1 0 0 0 0,1 0 0 0 0,-1 0 0 0 0,1 0 0 0 0,-1 0 0 0 0,0 0 0 0 0,-1-1 0 0 0,1 1 0 0 0,-1-1 0 0 0,0 1 0 0 0,0-1 0 0 0,0 0 0 0 0,-1 1 0 0 0,0-1 0 0 0,1 0 0 0 0,-2 0 0 0 0,1 1 0 0 0,-1-4-36 0 0,-2 5-14 0 0,1-1-1 0 0,-2 1 1 0 0,1 0-1 0 0,0 0 1 0 0,0 0 0 0 0,-1 0-1 0 0,0 0 1 0 0,0 1-1 0 0,1 0 1 0 0,-1 0 0 0 0,-1 0-1 0 0,1 0 1 0 0,0 0-1 0 0,0 1 1 0 0,-1 0-1 0 0,1 0 1 0 0,0 0 0 0 0,-1 0-1 0 0,1 1 1 0 0,-1 0-1 0 0,1 0 1 0 0,-1 0 0 0 0,1 0-1 0 0,-1 1 1 0 0,1 0-1 0 0,-1 0 1 0 0,1 0-1 0 0,0 0 1 0 0,-1 1 0 0 0,1-1-1 0 0,0 1 1 0 0,-3 2 14 0 0,-13 6-47 0 0,1 1 0 0 0,1 1 0 0 0,0 0 0 0 0,0 1 1 0 0,1 1-1 0 0,1 1 0 0 0,1 0 0 0 0,0 1 0 0 0,-3 5 47 0 0,13-15-4 0 0,1-1 0 0 0,0 1-1 0 0,0-1 1 0 0,1 1 0 0 0,0 0 0 0 0,0 1-1 0 0,0-1 1 0 0,1 0 0 0 0,0 1-1 0 0,0-1 1 0 0,1 1 0 0 0,-1 0-1 0 0,1 0 1 0 0,1-1 0 0 0,0 1 0 0 0,0 0-1 0 0,0 0 1 0 0,1 4 4 0 0,2-6 9 0 0,0 1 0 0 0,1-1 0 0 0,-1-1 0 0 0,1 1 0 0 0,0 0 0 0 0,0-1 0 0 0,1 0 0 0 0,0 0 0 0 0,-1 0 0 0 0,1-1 0 0 0,0 1 0 0 0,1-1 0 0 0,-1 0 0 0 0,0-1 0 0 0,1 1 0 0 0,0-1-1 0 0,4 1-8 0 0,-9-3 3 0 0,15 5 67 0 0,0 0 0 0 0,1-1 0 0 0,-1-1 1 0 0,1-1-1 0 0,0-1 0 0 0,0 0 0 0 0,0-1 1 0 0,0-1-1 0 0,0 0-70 0 0,8-4 101 0 0,0 0 0 0 0,-1-1 0 0 0,1-2 1 0 0,-1-1-1 0 0,0 0 0 0 0,-1-2 0 0 0,-1-1 0 0 0,1 0 1 0 0,5-6-102 0 0,-15 12 30 0 0,0-1 1 0 0,-1 0-1 0 0,0-1 1 0 0,0 0-1 0 0,0-1 1 0 0,-1 0 0 0 0,0-1-1 0 0,-1 0 1 0 0,0 0-1 0 0,-1-1 1 0 0,0-1-1 0 0,0 0 1 0 0,-2 0-1 0 0,1 0 1 0 0,-1-1-1 0 0,-1 0 1 0 0,-1 0 0 0 0,0-1-1 0 0,0 0 1 0 0,-1 0-1 0 0,-1 0 1 0 0,1-6-31 0 0,-3 5 9 0 0,0 10-8 0 0,0-1 0 0 0,-1 1 0 0 0,1 0-1 0 0,-1 0 1 0 0,0-1 0 0 0,0 1-1 0 0,0 0 1 0 0,-1 0 0 0 0,0-1 0 0 0,0 1-1 0 0,0 0 1 0 0,-1 0 0 0 0,0 0 0 0 0,0 0-1 0 0,0 0 1 0 0,0 1 0 0 0,-1-1-1 0 0,-1-1 0 0 0,2 5-11 0 0,0 1-1 0 0,-1-1 1 0 0,1 0 0 0 0,0 1-1 0 0,-1 0 1 0 0,1 0-1 0 0,-1 0 1 0 0,1 0-1 0 0,-1 0 1 0 0,1 0-1 0 0,0 0 1 0 0,-1 1-1 0 0,1-1 1 0 0,-1 1-1 0 0,1 0 1 0 0,0 0-1 0 0,0 0 1 0 0,-1 0-1 0 0,1 0 1 0 0,0 0-1 0 0,0 0 1 0 0,0 1-1 0 0,0-1 1 0 0,0 1-1 0 0,1 0 1 0 0,-1-1-1 0 0,0 1 1 0 0,1 0-1 0 0,-1 0 1 0 0,1 0-1 0 0,0 0 1 0 0,-1 0-1 0 0,1 0 1 0 0,0 1-1 0 0,0-1 1 0 0,1 0-1 0 0,-1 0 1 0 0,0 1 0 0 0,1-1-1 0 0,-1 1 1 0 0,1-1-1 0 0,0 0 1 0 0,0 1-1 0 0,0-1 1 0 0,0 1-1 0 0,0-1 1 0 0,1 1-1 0 0,-1-1 1 0 0,1 0-1 0 0,-1 1 1 0 0,1-1-1 0 0,0 0 1 0 0,0 0-1 0 0,0 1 1 0 0,0-1-1 0 0,0 0 1 0 0,1 0-1 0 0,-1 0 1 0 0,1 0-1 0 0,-1 0 1 0 0,1-1-1 0 0,1 3 12 0 0,142 66 59 0 0,-141-68-58 0 0,0 0 0 0 0,0 0-1 0 0,-1 0 1 0 0,1 1 0 0 0,-1-1 0 0 0,1 1 0 0 0,-1 0-1 0 0,0 0 1 0 0,0 0 0 0 0,0 0 0 0 0,-1 0-1 0 0,1 1 1 0 0,-1-1 0 0 0,1 1 0 0 0,-1 0 0 0 0,0 0-1 0 0,-1 0 1 0 0,1 0 0 0 0,-1 0 0 0 0,0 0 0 0 0,0 0-1 0 0,0 0 1 0 0,0 1 0 0 0,-1-1 0 0 0,1 0 0 0 0,-1 1-1 0 0,-1 1 0 0 0,-11 150-72 0 0,14-152 68 0 0,1 0 0 0 0,0 0-1 0 0,0 0 1 0 0,1 0 0 0 0,-1 0-1 0 0,1-1 1 0 0,-1 1 0 0 0,1-1-1 0 0,0 0 1 0 0,1 0 0 0 0,-1 0-1 0 0,0-1 1 0 0,1 0 0 0 0,0 0 0 0 0,-1 0-1 0 0,1 0 1 0 0,0-1 0 0 0,0 1-1 0 0,0-1 1 0 0,0 0 0 0 0,4-1 4 0 0,6 3 27 0 0,0-1 0 0 0,0-1 0 0 0,0 0 0 0 0,0-1 0 0 0,1-1 0 0 0,-1 0 0 0 0,0-1 0 0 0,0-1 0 0 0,0-1 0 0 0,-1 0 0 0 0,1 0 0 0 0,-1-1 0 0 0,0-1 0 0 0,0-1 0 0 0,-1 0 0 0 0,0-1 0 0 0,0 0 0 0 0,4-4-27 0 0,-4 3 63 0 0,0-1-1 0 0,-1 0 0 0 0,0-1 0 0 0,0 0 1 0 0,-2-1-1 0 0,1 0 0 0 0,-1 0 0 0 0,-1-1 1 0 0,6-12-63 0 0,-11 19 23 0 0,-1-1 1 0 0,0 0 0 0 0,0 1 0 0 0,0-2 0 0 0,-1 1-1 0 0,0 0 1 0 0,0 0 0 0 0,-1-1 0 0 0,0 1 0 0 0,0-1-1 0 0,-1 1 1 0 0,0-1 0 0 0,0 1 0 0 0,-1-1 0 0 0,0 1 0 0 0,0 0-1 0 0,-1-1 1 0 0,1 1 0 0 0,-2 0 0 0 0,1 0 0 0 0,-3-5-24 0 0,3 9-5 0 0,0-1 1 0 0,0 1-1 0 0,-1 0 0 0 0,1 0 1 0 0,-1 0-1 0 0,0 1 1 0 0,0-1-1 0 0,1 0 1 0 0,-2 1-1 0 0,1 0 1 0 0,0 0-1 0 0,0 0 1 0 0,-1 0-1 0 0,1 0 1 0 0,-1 1-1 0 0,0 0 0 0 0,1-1 1 0 0,-1 1-1 0 0,0 1 1 0 0,0-1-1 0 0,1 0 1 0 0,-1 1-1 0 0,0 0 1 0 0,0 0-1 0 0,0 0 1 0 0,0 0-1 0 0,0 1 1 0 0,1 0-1 0 0,-1-1 0 0 0,0 1 1 0 0,0 1-1 0 0,1-1 1 0 0,-1 0-1 0 0,1 1 1 0 0,-1 0-1 0 0,1 0 1 0 0,0 0-1 0 0,-1 0 1 0 0,1 0-1 0 0,0 1 1 0 0,0 0-1 0 0,1-1 0 0 0,-1 1 1 0 0,1 0-1 0 0,-1 0 1 0 0,1 0-1 0 0,0 1 5 0 0,-8 10-14 0 0,1 0 0 0 0,0 1 0 0 0,1 0 0 0 0,1 1 0 0 0,0-1 0 0 0,1 1 1 0 0,1 1-1 0 0,1-1 0 0 0,0 1 0 0 0,1 0 0 0 0,1 0 0 0 0,0 0 0 0 0,1 0 0 0 0,1 0 0 0 0,2 11 14 0 0,-1-20-1 0 0,0 0 0 0 0,1-1 0 0 0,0 1 0 0 0,0-1 1 0 0,0 1-1 0 0,1-1 0 0 0,0 0 0 0 0,1 0 0 0 0,0 0 0 0 0,0-1 1 0 0,0 1-1 0 0,1-1 0 0 0,0 0 0 0 0,0 0 0 0 0,0-1 0 0 0,1 1 0 0 0,0-1 1 0 0,0 0-1 0 0,0-1 0 0 0,1 1 0 0 0,0-1 0 0 0,-1-1 0 0 0,1 1 0 0 0,1-1 1 0 0,-1 0-1 0 0,0-1 0 0 0,7 2 1 0 0,18 4-28 0 0,0-2-1 0 0,1 0 1 0 0,-1-3 0 0 0,1 0 0 0 0,31-3 28 0 0,-54 0-364 0 0,3 0-488 0 0,-4 0-4016 0 0,-9 0-2424 0 0,0 0-5030 0 0</inkml:trace>
  <inkml:trace contextRef="#ctx0" brushRef="#br0" timeOffset="22249.792">11178 406 0 0 0,'0'0'409'0'0,"0"0"878"0"0,0 0 220 0 0,0 0-122 0 0,0 0-82 0 0,0 0 1 0 0,0 0 52 0 0,3-14 67 0 0,12-43 23 0 0,-9 41 9325 0 0,-3 22-8247 0 0,-3 16-2850 0 0,-22 133 1374 0 0,9-99-953 0 0,-3-1-1 0 0,-3-1 1 0 0,-1-1-1 0 0,-3-1 1 0 0,-19 30-95 0 0,-34 111 142 0 0,70-109-12 0 0,63-59 134 0 0,48-24 354 0 0,-86-3-530 0 0,0 0 0 0 0,1-1-1 0 0,-1-1 1 0 0,-1-1 0 0 0,1-1-1 0 0,-1-1 1 0 0,1 0-88 0 0,-35-29-4003 0 0,6 20-699 0 0,2 5-3697 0 0,5 7-2175 0 0</inkml:trace>
  <inkml:trace contextRef="#ctx0" brushRef="#br0" timeOffset="22664.077">10741 745 3985 0 0,'0'0'2463'0'0,"0"0"-664"0"0,0 0-503 0 0,0 0-169 0 0,0 0 70 0 0,0 0 69 0 0,0 0-80 0 0,0 0-200 0 0,0 0-96 0 0,0 0-33 0 0,0 0 35 0 0,0 0 29 0 0,0 0-106 0 0,13 2-88 0 0,96 17 1127 0 0,-86-17-1527 0 0,-1-1 0 0 0,1-1 0 0 0,0-1 0 0 0,-1-1 0 0 0,1-1 0 0 0,-1-1 1 0 0,22-7-328 0 0,35-14 133 0 0,1-1-1341 0 0,-27 8-4296 0 0,-41 14-1540 0 0,-4 4-3884 0 0</inkml:trace>
  <inkml:trace contextRef="#ctx0" brushRef="#br0" timeOffset="23393.372">11435 815 2601 0 0,'0'0'2233'0'0,"0"0"-1043"0"0,0 0-549 0 0,0 0 192 0 0,0 0 456 0 0,0 0 324 0 0,0 0 18 0 0,0 0-310 0 0,0 0-410 0 0,0 0-301 0 0,0 0-124 0 0,0 0 14 0 0,6-8 3441 0 0,19 71-536 0 0,-20-47-3230 0 0,-2 1 0 0 0,0 0 1 0 0,0 0-1 0 0,-2 0 0 0 0,0 0 0 0 0,-1 0 0 0 0,0 0 1 0 0,-3 9-176 0 0,-20 96 372 0 0,40-133-172 0 0,89-65 138 0 0,-9 39-343 0 0,-96 36 8 0 0,0 1-1 0 0,1 0 1 0 0,-1-1 0 0 0,0 1-1 0 0,0 0 1 0 0,0 0 0 0 0,0 0-1 0 0,0 0 1 0 0,0 0 0 0 0,0 0-1 0 0,1 0 1 0 0,-1 0-1 0 0,0 0 1 0 0,0 1 0 0 0,0-1-1 0 0,0 0 1 0 0,0 1 0 0 0,0-1-1 0 0,0 1 1 0 0,0-1 0 0 0,0 1-1 0 0,0 0 1 0 0,0-1 0 0 0,0 1-1 0 0,0 0 1 0 0,-1-1-1 0 0,1 1 1 0 0,0 0 0 0 0,0 0-1 0 0,-1 0 1 0 0,1 0 0 0 0,-1 0-1 0 0,1 0 1 0 0,-1 0 0 0 0,1 0-1 0 0,-1 0 1 0 0,1 0 0 0 0,-1 0-1 0 0,0 0 1 0 0,0 0-1 0 0,1 0 1 0 0,-1 0 0 0 0,0 1-1 0 0,0-1 1 0 0,0 0 0 0 0,0 0-1 0 0,0 0 1 0 0,-1 0 0 0 0,1 0-1 0 0,0 0 1 0 0,0 0 0 0 0,-1 1-4 0 0,3 111 568 0 0,-2-113-567 0 0,0-1-1005 0 0,3-11-1364 0 0,3 3-3799 0 0,-1 6-4969 0 0</inkml:trace>
  <inkml:trace contextRef="#ctx0" brushRef="#br0" timeOffset="23911.893">11916 649 0 0 0,'0'0'531'0'0,"0"0"765"0"0,0 0 427 0 0,0 0 268 0 0,0 0 162 0 0,0 0-134 0 0,0 0-304 0 0,0 0-283 0 0,0 0-229 0 0,0 0-173 0 0,0 0-136 0 0,0 0-101 0 0,0 0-92 0 0,20-4 4259 0 0,245-20-1182 0 0,-171 17-2481 0 0,-69 6-6153 0 0,0 0-7090 0 0,-25 1 1232 0 0</inkml:trace>
  <inkml:trace contextRef="#ctx0" brushRef="#br0" timeOffset="24225.411">11927 804 5745 0 0,'0'0'1755'0'0,"0"0"-621"0"0,0 0-95 0 0,0 0 157 0 0,0 0 128 0 0,0 0-54 0 0,0 0-246 0 0,0 0-322 0 0,0 0-208 0 0,0 0 6 0 0,0 0 79 0 0,0 0 116 0 0,0 0 68 0 0,4 2-24 0 0,90 14 3798 0 0,99-27-2059 0 0,-89 1-2120 0 0,-81 9-3741 0 0,-1 1-3663 0 0,-22 0-4680 0 0</inkml:trace>
  <inkml:trace contextRef="#ctx0" brushRef="#br0" timeOffset="27216.688">11940 1135 0 0 0,'-14'-12'299'0'0,"11"9"368"0"0,3 3 102 0 0,0 0-51 0 0,0 0-100 0 0,0 0-54 0 0,0 0 11 0 0,0 0 49 0 0,0 0 49 0 0,0 0 13 0 0,0 0 8 0 0,0 0 33 0 0,0 0 66 0 0,0 0 54 0 0,-1 0-428 0 0,-2 0 12224 0 0,3 0-11214 0 0,223-31 54 0 0,-81 6-1130 0 0,-75 15 416 0 0,-68 10-1051 0 0,1-6-2616 0 0,0 5-6122 0 0,0 1-2938 0 0</inkml:trace>
  <inkml:trace contextRef="#ctx0" brushRef="#br0" timeOffset="31262.913">13650 785 0 0 0,'0'0'1260'0'0,"0"0"283"0"0,0 0-40 0 0,0 0-161 0 0,0 0-105 0 0,0 0-36 0 0,0 0-20 0 0,1 6-8 0 0,-1 78 9593 0 0,-11-27-8518 0 0,-14 58-793 0 0,23-98-1427 0 0,-5 13-1936 0 0,13-46-1718 0 0,0 3-4432 0 0,-5 6-3175 0 0</inkml:trace>
  <inkml:trace contextRef="#ctx0" brushRef="#br0" timeOffset="31627.672">13715 483 8722 0 0,'0'0'2124'0'0,"0"0"-455"0"0,0 0-198 0 0,0 0 30 0 0,0 0 110 0 0,0 0-64 0 0,0 0-282 0 0,0 0-331 0 0,0 0-321 0 0,0 0-261 0 0,0 0-166 0 0,0 0-68 0 0,0 0-30 0 0,-4-2-16 0 0,2-1 97 0 0,2 3-219 0 0,0 0-1 0 0,1 0 1 0 0,-1 0 0 0 0,0 0 0 0 0,0 0 0 0 0,1 0-1 0 0,-1 0 1 0 0,0 0 0 0 0,1 0 0 0 0,-1 0 0 0 0,0 0 0 0 0,1 0-1 0 0,-1-1 1 0 0,0 1 0 0 0,0 0 0 0 0,1 0 0 0 0,-1 0-1 0 0,0-1 1 0 0,0 1 0 0 0,1 0 0 0 0,-1 0 0 0 0,0-1-1 0 0,0 1 1 0 0,0 0 0 0 0,0 0 0 0 0,1-1 0 0 0,-1 1 0 0 0,0 0-1 0 0,0-1 1 0 0,0 1 0 0 0,0 0 0 0 0,0-1 0 0 0,0 1-1 0 0,0 0 1 0 0,0-1 0 0 0,0 1 0 0 0,0 0 0 0 0,0 0 0 0 0,0-1-1 0 0,0 1 1 0 0,0 0 0 0 0,0-1 0 0 0,0 1 0 0 0,0-1 50 0 0,16 5-3425 0 0,-3 0-4421 0 0,-9-4-1117 0 0</inkml:trace>
  <inkml:trace contextRef="#ctx0" brushRef="#br0" timeOffset="34226.89">15782 903 0 0 0,'0'0'491'0'0,"0"0"720"0"0,0 0 310 0 0,0 0-4 0 0,0 0-62 0 0,0 0-142 0 0,0 0-76 0 0,0 0 32 0 0,0 0 93 0 0,-1-5 21 0 0,-1-15-119 0 0,-8 15 3446 0 0,-6 9-4086 0 0,9 3-612 0 0,0 1 0 0 0,0-1-1 0 0,1 1 1 0 0,0 1 0 0 0,1-1-1 0 0,0 1 1 0 0,0 0-1 0 0,1 0 1 0 0,0 0 0 0 0,0 1-1 0 0,1-1 1 0 0,1 1 0 0 0,-1 0-1 0 0,1 1-11 0 0,-1-1 5 0 0,0 1 1 0 0,0-1-1 0 0,1 1 0 0 0,1-1 0 0 0,0 1 1 0 0,0 0-1 0 0,1-1 0 0 0,0 1 0 0 0,1 0 0 0 0,0-1 1 0 0,0 1-1 0 0,4 8-5 0 0,-4-17 24 0 0,0 0 1 0 0,1 1-1 0 0,-1-1 1 0 0,1 0-1 0 0,-1 0 0 0 0,1 0 1 0 0,0 0-1 0 0,0 0 1 0 0,0-1-1 0 0,0 1 1 0 0,0 0-1 0 0,0-1 0 0 0,1 0 1 0 0,-1 1-1 0 0,0-1 1 0 0,1 0-1 0 0,-1 0 1 0 0,1-1-1 0 0,-1 1 1 0 0,1 0-1 0 0,0-1 0 0 0,-1 1 1 0 0,1-1-1 0 0,0 0 1 0 0,-1 0-1 0 0,1 0 1 0 0,0 0-1 0 0,-1-1 0 0 0,1 1 1 0 0,-1-1-1 0 0,1 1 1 0 0,0-1-25 0 0,78-36 860 0 0,-72 30-821 0 0,0 1 1 0 0,-1-2 0 0 0,1 1 0 0 0,-1-1 0 0 0,-1 0 0 0 0,1-1-1 0 0,-1 1 1 0 0,-1-1 0 0 0,0-1 0 0 0,0 1 0 0 0,-1-1 0 0 0,0 0-1 0 0,0-1 1 0 0,-1 1 0 0 0,-1-1 0 0 0,0 0 0 0 0,0 0 0 0 0,-1 0-1 0 0,-1 0 1 0 0,0 0 0 0 0,0 0 0 0 0,-1 0 0 0 0,0-6-40 0 0,-3 13-121 0 0,0 0 0 0 0,0 1-1 0 0,0 0 1 0 0,0 0 0 0 0,-1 0 0 0 0,1 0 0 0 0,-1 0 0 0 0,0 0 0 0 0,1 1 0 0 0,-1 0 0 0 0,0 0 0 0 0,0 0 0 0 0,-1 0 0 0 0,1 1 0 0 0,0 0-1 0 0,-1-1 1 0 0,1 2 0 0 0,-1-1 0 0 0,1 0 0 0 0,-1 1 0 0 0,1 0 0 0 0,-1 0 0 0 0,1 0 0 0 0,-1 1 0 0 0,1-1 0 0 0,-1 1 0 0 0,1 0 121 0 0,-8-1-523 0 0,-68 23-3048 0 0,102-17 2844 0 0,78-65 2871 0 0,-80 46-1813 0 0,6-3 72 0 0,0-1 1 0 0,-2-1 0 0 0,0 0-1 0 0,-1-2 1 0 0,-1-1-1 0 0,-1-1 1 0 0,18-24-404 0 0,-22 21 56 0 0,-1-1 1 0 0,-1 0 0 0 0,-2-1 0 0 0,0-1-1 0 0,-2 0 1 0 0,-1 0 0 0 0,-1-1-1 0 0,-2-1 1 0 0,-1 1 0 0 0,-1-1-1 0 0,-1 0 1 0 0,-1-27-57 0 0,-3 49 18 0 0,1 5-3 0 0,-1 0 0 0 0,0 0 0 0 0,0 0 1 0 0,0 1-1 0 0,0-1 0 0 0,0 0 1 0 0,0 0-1 0 0,-1 0 0 0 0,0 1 0 0 0,1-1 1 0 0,-1 0-1 0 0,0 1 0 0 0,0-1 1 0 0,0 0-1 0 0,-1 1 0 0 0,1-1 1 0 0,-1 1-1 0 0,1 0 0 0 0,-1 0 0 0 0,0-1 1 0 0,0 1-16 0 0,1 2 2 0 0,0 0 0 0 0,0 0 0 0 0,0 0 0 0 0,0 0 0 0 0,0 0 0 0 0,1 0 0 0 0,-1 1 0 0 0,0-1 0 0 0,0 0 0 0 0,0 0 0 0 0,0 1 0 0 0,0-1 0 0 0,0 1 0 0 0,1-1 0 0 0,-1 1 0 0 0,0-1 0 0 0,0 1 0 0 0,1-1 0 0 0,-1 1 0 0 0,0 0 0 0 0,1-1 0 0 0,-1 1 1 0 0,1 0-1 0 0,-1 0 0 0 0,1-1 0 0 0,-1 1 0 0 0,1 0 0 0 0,-1 0 0 0 0,1 0 0 0 0,0 0 0 0 0,-1 0 0 0 0,1-1 0 0 0,0 1 0 0 0,0 0 0 0 0,0 0 0 0 0,0 0 0 0 0,0 0 0 0 0,0 0 0 0 0,0 0 0 0 0,0 0 0 0 0,0 0 0 0 0,0 0 0 0 0,0 0 0 0 0,1 0 0 0 0,-1-1-2 0 0,-2 9 54 0 0,-3 22-20 0 0,0 0 1 0 0,2 0-1 0 0,2 1 0 0 0,1-1 0 0 0,1 1 1 0 0,1-1-35 0 0,0 11 29 0 0,42 317 444 0 0,-11-140-375 0 0,11 229-209 0 0,-41-429 123 0 0,0 0 0 0 0,-2 1 1 0 0,0-1-1 0 0,-1 0 0 0 0,-1 1 0 0 0,-1-1 1 0 0,-1 0-1 0 0,0 0 0 0 0,-2 0 0 0 0,0-1 1 0 0,-1 1-1 0 0,-1-1 0 0 0,0 0 0 0 0,-2-1 1 0 0,0 0-1 0 0,-6 8-12 0 0,14-23 21 0 0,-1 1 1 0 0,0-1-1 0 0,0 0 1 0 0,-1 0-1 0 0,1 0 1 0 0,0-1-1 0 0,-1 1 1 0 0,1-1-1 0 0,-1 1 0 0 0,1-1 1 0 0,-1 0-1 0 0,0 0 1 0 0,1 0-1 0 0,-1 0 1 0 0,0 0-1 0 0,0-1 1 0 0,0 1-1 0 0,1-1 1 0 0,-1 0-1 0 0,0 0 0 0 0,0 0 1 0 0,0 0-1 0 0,0 0 1 0 0,0 0-1 0 0,0-1 1 0 0,0 0-1 0 0,1 0 1 0 0,-1 1-1 0 0,0-1 1 0 0,1-1-1 0 0,-1 1 0 0 0,0 0 1 0 0,1-1-1 0 0,0 1 1 0 0,-1-1-1 0 0,1 0 1 0 0,0 0-1 0 0,0 0 1 0 0,0 0-1 0 0,0 0 1 0 0,0 0-1 0 0,0-1 0 0 0,0 1 1 0 0,1 0-1 0 0,0-1 1 0 0,-2-2-22 0 0,-2-7 18 0 0,0-1 0 0 0,1 1 1 0 0,1-1-1 0 0,0 0 0 0 0,0 0 1 0 0,1 0-1 0 0,1-1 0 0 0,0 1 1 0 0,1 0-1 0 0,1-1 0 0 0,0 1 1 0 0,0 0-1 0 0,1 0 0 0 0,1 0 1 0 0,0 0-1 0 0,1 0 0 0 0,1 1 1 0 0,0-1-1 0 0,1 0-18 0 0,17-34-97 0 0,1 0-1 0 0,3 2 1 0 0,2 1-1 0 0,7-6 98 0 0,-28 39-37 0 0,137-155-2250 0 0,-122 143 156 0 0,-8 9-2797 0 0,-5 6-6008 0 0</inkml:trace>
  <inkml:trace contextRef="#ctx0" brushRef="#br0" timeOffset="35454.933">16977 207 3697 0 0,'0'0'2230'0'0,"0"0"-609"0"0,0 0-204 0 0,0 0 108 0 0,0 0 144 0 0,0 0 52 0 0,0 0-239 0 0,0 0-326 0 0,0 0-269 0 0,0 0-193 0 0,0 0-149 0 0,0 0-101 0 0,0 0-88 0 0,0-4-108 0 0,0 4-154 0 0,0 1 0 0 0,0-1 0 0 0,1 0 0 0 0,-1 0 0 0 0,0 0 0 0 0,1 0 0 0 0,-1 0 0 0 0,0 0 0 0 0,0 0 0 0 0,1 0 0 0 0,-1 0 0 0 0,1 0-94 0 0,4 44 1342 0 0,24 707 1596 0 0,-18-541-2787 0 0,-11-211-141 0 0,0 1-1 0 0,0 0 1 0 0,1-1 0 0 0,-1 1 0 0 0,0 0-1 0 0,0 0 1 0 0,0-1 0 0 0,0 1 0 0 0,0 0-1 0 0,1 0 1 0 0,-1 0 0 0 0,0-1 0 0 0,0 1 0 0 0,0 0-1 0 0,0 0 1 0 0,1 0 0 0 0,-1 0 0 0 0,0-1-1 0 0,0 1 1 0 0,1 0 0 0 0,-1 0 0 0 0,0 0 0 0 0,0 0-1 0 0,1 0 1 0 0,-1 0 0 0 0,0 0 0 0 0,0 0-1 0 0,1-1 1 0 0,-1 1 0 0 0,0 0 0 0 0,1 0 0 0 0,-1 0-1 0 0,0 0 1 0 0,0 1 0 0 0,1-1 0 0 0,-1 0-1 0 0,0 0 1 0 0,0 0 0 0 0,1 0 0 0 0,-1 0 0 0 0,0 0-1 0 0,0 0 1 0 0,1 0 0 0 0,-1 0 0 0 0,0 1-1 0 0,0-1 1 0 0,1 0 0 0 0,-1 0 0 0 0,0 0 0 0 0,0 1-1 0 0,0-1 1 0 0,0 0 0 0 0,1 0 0 0 0,-1 0-10 0 0,19-33 160 0 0,-15 24-131 0 0,15-19-31 0 0,0 1-1 0 0,2 0 0 0 0,1 1 1 0 0,1 2-1 0 0,2 0 0 0 0,0 2 1 0 0,1 0-1 0 0,11-5 3 0 0,61-21-103 0 0,-92 82-1 0 0,-6 270 1091 0 0,-4-272-888 0 0,4-31-139 0 0,-1-13-2594 0 0,17-9-1377 0 0,-3 3-5016 0 0,-8 10-2087 0 0</inkml:trace>
  <inkml:trace contextRef="#ctx0" brushRef="#br0" timeOffset="35723.793">17715 1035 13019 0 0,'0'0'1352'0'0,"0"0"-744"0"0,0 0-173 0 0,0 0 200 0 0,0 0 216 0 0,0 0 130 0 0,0 0 5 0 0,0 0-73 0 0,0 0-159 0 0,0 0-145 0 0,0 0-127 0 0,0 0-110 0 0,0 0-66 0 0,4 24-70 0 0,12 70-62 0 0,-13-46 137 0 0,-4-45-339 0 0,-1 1 1 0 0,1-1-1 0 0,-1 0 1 0 0,1 0 0 0 0,-1 0-1 0 0,0-1 1 0 0,-1 1-1 0 0,1 0 1 0 0,0-1 0 0 0,-1 1-1 0 0,1-1 1 0 0,-1 0-1 0 0,0 0 1 0 0,0 0 0 0 0,0 0-1 0 0,0 0 1 0 0,0-1-1 0 0,0 1 1 0 0,0-1 0 0 0,-4 1 27 0 0,-8 2-4616 0 0,1-3-4414 0 0,11-1 200 0 0</inkml:trace>
  <inkml:trace contextRef="#ctx0" brushRef="#br0" timeOffset="36063.672">17687 619 11586 0 0,'0'0'3041'0'0,"0"0"-998"0"0,0 0-650 0 0,0 0-211 0 0,0 0-135 0 0,0 0-154 0 0,0 0-204 0 0,0 0-210 0 0,0 0-210 0 0,0 0-181 0 0,0 0-128 0 0,0 0-48 0 0,0 0-4 0 0,-4 1-7 0 0,3-1 51 0 0,0 0 0 0 0,0 1 0 0 0,0-1 0 0 0,0 0 0 0 0,0 1 0 0 0,-1-1 0 0 0,1 1 0 0 0,0-1 0 0 0,0 1 0 0 0,1-1 0 0 0,-1 1 0 0 0,0 0 0 0 0,0 0-1 0 0,0-1 1 0 0,0 1 0 0 0,0 0 0 0 0,1 0 0 0 0,-1 0 0 0 0,0 0 0 0 0,1 0 0 0 0,-1 0 0 0 0,1 0 0 0 0,-1 0 0 0 0,1 0 0 0 0,-1 0 0 0 0,1 0 0 0 0,0 0-1 0 0,0 0 1 0 0,-1 1 0 0 0,1-1 0 0 0,0 0 0 0 0,0 0 0 0 0,0 0 0 0 0,0 0 0 0 0,0 0 0 0 0,1 1 0 0 0,-1-1 0 0 0,0 0 0 0 0,0 0 0 0 0,1 0 0 0 0,-1 0-1 0 0,1 0 1 0 0,-1 0 0 0 0,1 0 48 0 0,13 9-6236 0 0,-11-9 1303 0 0,-1 0-4174 0 0</inkml:trace>
  <inkml:trace contextRef="#ctx0" brushRef="#br0" timeOffset="36439.32">18120 284 11082 0 0,'0'0'1394'0'0,"0"0"-929"0"0,0 0-331 0 0,0 0 173 0 0,0 0 286 0 0,0 0 262 0 0,0 0 184 0 0,0 0 22 0 0,0 0-82 0 0,0 0-101 0 0,0 0-133 0 0,0 0-93 0 0,0 0-38 0 0,2 15-34 0 0,12 107 1284 0 0,-12 392 684 0 0,-19-289-2310 0 0,14-192-275 0 0,-2-65-3997 0 0,1 14-95 0 0,2-1-5028 0 0,2 11 486 0 0</inkml:trace>
  <inkml:trace contextRef="#ctx0" brushRef="#br0" timeOffset="36790.736">17919 855 4921 0 0,'0'0'2577'0'0,"0"0"-728"0"0,0 0-386 0 0,0 0-66 0 0,0 0-56 0 0,0 0-70 0 0,0 0-173 0 0,0 0-198 0 0,0 0-87 0 0,0 0-26 0 0,0 0 20 0 0,0 0 7 0 0,10-1-76 0 0,199-24 2526 0 0,-76 1-3376 0 0,-106 17-3463 0 0,0-2-3491 0 0,-19 5-4861 0 0</inkml:trace>
  <inkml:trace contextRef="#ctx0" brushRef="#br0" timeOffset="32299.631">13891 1109 1392 0 0,'0'0'1450'0'0,"0"0"-78"0"0,0 0 366 0 0,0 0 496 0 0,0 0 224 0 0,0 0-151 0 0,0 0-385 0 0,0 0-454 0 0,0 0-323 0 0,0 0-152 0 0,0 0-79 0 0,0 0-25 0 0,0 0-24 0 0,-3 4 1048 0 0,6-24-1824 0 0,1 0-1 0 0,0 1 1 0 0,2 0 0 0 0,0 0 0 0 0,2 0 0 0 0,0 1 0 0 0,0 0 0 0 0,2 1 0 0 0,0 0 0 0 0,2 0 0 0 0,-1 1 0 0 0,2 1-1 0 0,0 0 1 0 0,1 0 0 0 0,0 1 0 0 0,1 1 0 0 0,3-1-89 0 0,-13 10 17 0 0,-1-1-28 0 0,0 1 1 0 0,0-1 0 0 0,0 1-1 0 0,1 0 1 0 0,-1 1-1 0 0,1-1 1 0 0,0 1 0 0 0,0 0-1 0 0,1 0 1 0 0,-1 1-1 0 0,0-1 1 0 0,1 1-1 0 0,0 0 1 0 0,-1 1 0 0 0,1 0-1 0 0,0-1 1 0 0,0 2-1 0 0,0-1 1 0 0,0 1-1 0 0,0 0 1 0 0,0 0 0 0 0,1 1 10 0 0,-4 3-1 0 0,0 0 0 0 0,0 0 0 0 0,0 0 0 0 0,-1 1 1 0 0,1-1-1 0 0,-1 1 0 0 0,0 0 0 0 0,-1-1 1 0 0,1 1-1 0 0,-1 0 0 0 0,0 0 0 0 0,0 0 1 0 0,0 1-1 0 0,-1 2 1 0 0,10 102 41 0 0,-9-109-35 0 0,0-1-1 0 0,0 1 0 0 0,1-1 1 0 0,-1 1-1 0 0,0-1 0 0 0,1 1 1 0 0,-1-1-1 0 0,0 0 0 0 0,1 0 1 0 0,-1 0-1 0 0,0 1 0 0 0,1-1 1 0 0,-1-1-1 0 0,0 1 0 0 0,1 0 1 0 0,-1 0-1 0 0,0 0 0 0 0,1-1 1 0 0,-1 1-1 0 0,0-1 0 0 0,1 1 1 0 0,-1-1-1 0 0,0 1 0 0 0,0-1 1 0 0,0 0-1 0 0,1 0 0 0 0,-1 0 1 0 0,0 1-1 0 0,0-1 0 0 0,0 0 1 0 0,0 0-1 0 0,-1 0 0 0 0,1 0 1 0 0,0-1-1 0 0,0 1 0 0 0,0 0 1 0 0,-1 0-1 0 0,1 0 0 0 0,-1-1 1 0 0,1 1-1 0 0,-1-1-5 0 0,25-21 12 0 0,1 0 0 0 0,1 2 1 0 0,0 1-1 0 0,2 1 0 0 0,2 1-12 0 0,67-26-62 0 0,-97 45 63 0 0,1 1 0 0 0,0 0 0 0 0,-1 0 0 0 0,1 0 0 0 0,-1-1 0 0 0,1 1 0 0 0,-1 1 0 0 0,0-1 0 0 0,0 0 0 0 0,0 0 0 0 0,0 0 0 0 0,0 1 0 0 0,0-1 0 0 0,-1 0 0 0 0,1 1 1 0 0,-1-1-1 0 0,0 0 0 0 0,0 1 0 0 0,0-1 0 0 0,0 1 0 0 0,0-1 0 0 0,0 0 0 0 0,0 1 0 0 0,-1-1 0 0 0,1 0 0 0 0,-1 1 0 0 0,0-1 0 0 0,0 0 0 0 0,0 1-1 0 0,-39 184-957 0 0,59-187-7242 0 0,-17 0 4967 0 0,3 0-7849 0 0</inkml:trace>
  <inkml:trace contextRef="#ctx0" brushRef="#br0" timeOffset="33028.561">14670 1021 0 0 0,'0'0'2076'0'0,"0"0"284"0"0,0 0 85 0 0,0 0-116 0 0,0 0-199 0 0,0 0-273 0 0,0 0-314 0 0,0 0-309 0 0,0 0-227 0 0,0 0-140 0 0,32-1-83 0 0,99-6-69 0 0,-62-7 481 0 0,-53 7-893 0 0,0 0 1 0 0,-1-1-1 0 0,0 0 0 0 0,0-2 1 0 0,-1 1-1 0 0,0-2 0 0 0,11-10-303 0 0,-23 20 27 0 0,0 0 0 0 0,0 0-1 0 0,0 0 1 0 0,0 0 0 0 0,-1 0-1 0 0,1-1 1 0 0,0 1 0 0 0,-1 0-1 0 0,1-1 1 0 0,-1 1 0 0 0,0-1-1 0 0,1 0 1 0 0,-1 1 0 0 0,0-1-1 0 0,0 0 1 0 0,0 0 0 0 0,0 0-1 0 0,0 0 1 0 0,-1 0 0 0 0,1 0-1 0 0,-1 0 1 0 0,1 0 0 0 0,-1 0-1 0 0,1 0 1 0 0,-1 0 0 0 0,0 0-1 0 0,0 0 1 0 0,0 0 0 0 0,0 0-1 0 0,-1 0 1 0 0,1 0 0 0 0,-1 0-1 0 0,1 0 1 0 0,-1 0 0 0 0,1 0-1 0 0,-1 0 1 0 0,0 0 0 0 0,0 0-1 0 0,0 0 1 0 0,0 0 0 0 0,0 1-1 0 0,-1-1 1 0 0,1 0 0 0 0,-1 1-27 0 0,-5-2-41 0 0,-1 0 0 0 0,0 1 0 0 0,0 0 1 0 0,0 1-1 0 0,-1-1 0 0 0,1 2 0 0 0,0-1 0 0 0,0 1 1 0 0,-1 0-1 0 0,1 1 0 0 0,0 0 0 0 0,-7 2 41 0 0,0 1-47 0 0,1 1 0 0 0,-1 0 0 0 0,1 1 0 0 0,0 1-1 0 0,0 1 1 0 0,0 0 0 0 0,1 0 0 0 0,-4 5 47 0 0,11-10 1 0 0,0 0 0 0 0,0 1 0 0 0,0 0-1 0 0,1 0 1 0 0,0 0 0 0 0,0 1 0 0 0,0 0 0 0 0,0-1 0 0 0,1 2 0 0 0,0-1 0 0 0,0 1-1 0 0,0-1 1 0 0,1 1 0 0 0,-1 0 0 0 0,1 0 0 0 0,1 0 0 0 0,-1 1 0 0 0,1-1 0 0 0,1 1-1 0 0,-1-1 1 0 0,1 1 0 0 0,0 0 0 0 0,0 0 0 0 0,1-1 0 0 0,0 1 0 0 0,0 0-1 0 0,1 0 1 0 0,-1-1 0 0 0,2 3-1 0 0,3 0 44 0 0,0-1 1 0 0,1 1-1 0 0,0-1 0 0 0,1 0 0 0 0,0 0 0 0 0,0-1 1 0 0,1 0-1 0 0,-1 0 0 0 0,2-1 0 0 0,-1 0 0 0 0,1 0 0 0 0,-1-1 1 0 0,2 0-1 0 0,-1-1 0 0 0,4 2-44 0 0,90 13 77 0 0,-69-33-1189 0 0,-16-1-7027 0 0,-14 11-3299 0 0</inkml:trace>
  <inkml:trace contextRef="#ctx0" brushRef="#br0" timeOffset="30427.568">13177 314 0 0 0,'0'0'854'0'0,"0"0"500"0"0,0 0 293 0 0,0 0 261 0 0,0 0 213 0 0,0 0 16 0 0,0 0-199 0 0,0 0-310 0 0,0 0-353 0 0,0 0-279 0 0,0 0-192 0 0,2-4-96 0 0,8-14-59 0 0,-7 14-56 0 0,-3 4-54 0 0,0 0-76 0 0,0 0-83 0 0,0 0-62 0 0,0 0-39 0 0,0 23 1115 0 0,-7 268 1114 0 0,-21 76-1684 0 0,20-250-717 0 0,8-116-116 0 0,0-1 2 0 0,0 0 10 0 0,0 0-10 0 0,0 0-4 0 0,0 0 11 0 0,0 0-10 0 0,0 0 0 0 0,0 0 1 0 0,0 0-7 0 0,0 0-8 0 0,0 0-12 0 0,0 0-20 0 0,0 0 4 0 0,0 0-9 0 0,0-26-1874 0 0,0 14 622 0 0,0-16-3491 0 0,-1 9-4161 0 0,1 12 863 0 0</inkml:trace>
  <inkml:trace contextRef="#ctx0" brushRef="#br0" timeOffset="30794.251">12855 815 712 0 0,'0'0'2575'0'0,"0"0"-652"0"0,0 0-297 0 0,0 0 33 0 0,0 0 127 0 0,0 0-18 0 0,0 0-234 0 0,0 0-377 0 0,0 0-344 0 0,0 0-175 0 0,0 0-32 0 0,0 0 39 0 0,0 0 36 0 0,8-6-9 0 0,80-40 1568 0 0,5 23-177 0 0,59 9-824 0 0,-63 21-1108 0 0,-77-4-1112 0 0,18 4 1423 0 0,-19-6-4832 0 0,0 0-5039 0 0,-8-1-681 0 0</inkml:trace>
  <inkml:trace contextRef="#ctx0" brushRef="#br0" timeOffset="41528.453">177 1393 0 0 0,'0'0'1430'0'0,"0"0"-157"0"0,0 0-283 0 0,0 0-335 0 0,0 0-263 0 0,0 0-132 0 0,0 0 4 0 0,0 0 144 0 0,0 0 145 0 0,0 0 125 0 0,0 0 41 0 0,12-5-25 0 0,110-31 1552 0 0,73 15-103 0 0,-19 16-1617 0 0,344-57 883 0 0,-156 51-1110 0 0,-12 7-117 0 0,-110 45-114 0 0,3-23-18 0 0,-46-11 6 0 0,40-3-53 0 0,-49-3 25 0 0,147-9 63 0 0,-112 34-125 0 0,137 5-3 0 0,-173-25 78 0 0,414 15 189 0 0,-68-2-188 0 0,-219-26 236 0 0,183-5-202 0 0,-97 1 73 0 0,180 33-76 0 0,-123-11 125 0 0,1 8 75 0 0,-190-8-43 0 0,386-19 782 0 0,-183-11-287 0 0,68-9-298 0 0,-210 12-232 0 0,82-5 6 0 0,716 17 833 0 0,-520 0-497 0 0,12 1-355 0 0,100 6-25 0 0,-457 8-177 0 0,80 26 16 0 0,97-26 32 0 0,80-40-4 0 0,-158 29-71 0 0,90 25 113 0 0,552-10 714 0 0,-886-15-748 0 0,136 8 237 0 0,232-30 310 0 0,-319 22 181 0 0,-116-4-402 0 0,51 3 628 0 0,-48 5-938 0 0,-62-4-2754 0 0,1-2-4686 0 0,4 1-4646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9:12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0 0 0,'0'0'946'0'0,"0"0"1015"0"0,0 0 168 0 0,0 0-202 0 0,0 0-217 0 0,0 0-167 0 0,0 0-163 0 0,0 0-180 0 0,0 0-192 0 0,0 22 6595 0 0,-1-15-7069 0 0,-4 19 2238 0 0,2-11-5304 0 0,2-15-9440 0 0,1 0 1763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9:12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7034 0 0,'0'0'2205'0'0,"0"0"-367"0"0,0 0 12 0 0,0 0-2 0 0,0 0-244 0 0,0 0-397 0 0,0 0-356 0 0,0 0-165 0 0,0 0-69 0 0,0 0-50 0 0,0 0-60 0 0,0 0-79 0 0,-6 11-61 0 0,-16 35-35 0 0,21-44-290 0 0,0 1 1 0 0,0 0 0 0 0,0-1 0 0 0,0 1-1 0 0,0 0 1 0 0,0 0 0 0 0,1 0 0 0 0,0-1-1 0 0,-1 1 1 0 0,1 0 0 0 0,0 0 0 0 0,0 0-1 0 0,1 0 1 0 0,-1 0 0 0 0,0 0-1 0 0,1 0 1 0 0,0-1 0 0 0,0 1 0 0 0,0 0-1 0 0,0 0 1 0 0,0-1 0 0 0,1 1-43 0 0,3-2-2498 0 0,-4-1-1011 0 0,0 0-6203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3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107 262 3881 0 0,'0'0'3229'0'0,"0"0"-1837"0"0,0 0-640 0 0,0 0 186 0 0,0 0 363 0 0,0 0 257 0 0,0 0 65 0 0,0 0-200 0 0,0 0-292 0 0,0 0-295 0 0,0 0-288 0 0,0 0-196 0 0,-6 35-97 0 0,-19 111-27 0 0,-22 26 481 0 0,18-79-429 0 0,29-83 2078 0 0,22-116-720 0 0,85-199-1366 0 0,-90 260-243 0 0,2 1 0 0 0,2 0 0 0 0,2 1 0 0 0,2 2-1 0 0,1 0 1 0 0,3 2-29 0 0,-29 38 1 0 0,1 0 0 0 0,-1 0-1 0 0,1 1 1 0 0,0-1 0 0 0,-1 0-1 0 0,1 1 1 0 0,-1-1 0 0 0,1 1-1 0 0,0-1 1 0 0,0 1-1 0 0,-1-1 1 0 0,1 1 0 0 0,0 0-1 0 0,0-1 1 0 0,0 1 0 0 0,-1 0-1 0 0,1 0 1 0 0,0-1 0 0 0,0 1-1 0 0,0 0 1 0 0,0 0 0 0 0,0 0-1 0 0,0 0 1 0 0,-1 0 0 0 0,1 0-1 0 0,0 0 1 0 0,0 1-1 0 0,0-1 1 0 0,0 0 0 0 0,0 0-1 0 0,-1 1 1 0 0,1-1 0 0 0,0 0-1 0 0,0 1 1 0 0,0-1 0 0 0,-1 1-1 0 0,1-1 1 0 0,0 1 0 0 0,-1-1-1 0 0,1 1 1 0 0,0 0 0 0 0,-1-1-1 0 0,1 1 1 0 0,-1 0-1 0 0,1-1 1 0 0,-1 1 0 0 0,1 0-1 0 0,-1 0 1 0 0,0-1 0 0 0,1 1-1 0 0,-1 1 0 0 0,22 48 174 0 0,-19-41-157 0 0,19 75 364 0 0,-6-13-3066 0 0,-15-66 1209 0 0,-1 0-900 0 0,2-3-4967 0 0,1 1-4043 0 0</inkml:trace>
  <inkml:trace contextRef="#ctx0" brushRef="#br0" timeOffset="649.939">386 561 9610 0 0,'0'0'1370'0'0,"0"0"-407"0"0,0 0-66 0 0,0 0 103 0 0,0 0 69 0 0,0 0-53 0 0,0 0-201 0 0,0 0-233 0 0,0 0-191 0 0,0 0-124 0 0,0 0-90 0 0,0 0-47 0 0,0 0-33 0 0,-3 22-20 0 0,-12 68-1 0 0,14-88-64 0 0,0 0 0 0 0,0 0-1 0 0,0 0 1 0 0,1 0 0 0 0,-1 0-1 0 0,1 1 1 0 0,-1-1 0 0 0,1 0-1 0 0,0 0 1 0 0,0 0 0 0 0,0 1-1 0 0,0-1 1 0 0,0 0 0 0 0,1 0-1 0 0,-1 1 1 0 0,0-1 0 0 0,1 0-1 0 0,0 0 1 0 0,-1 0 0 0 0,1 0-1 0 0,0 0 1 0 0,0 0 0 0 0,1 0-1 0 0,-1 0 1 0 0,0 0 0 0 0,0 0-1 0 0,1-1 1 0 0,-1 1 0 0 0,1 0 0 0 0,0-1-1 0 0,-1 0 1 0 0,3 2-12 0 0,2 1 77 0 0,-1-2 13 0 0,0-1 0 0 0,0 0 0 0 0,0 0 0 0 0,0-1 0 0 0,0 1 0 0 0,0-1 0 0 0,0 0 0 0 0,1-1 0 0 0,-1 1 0 0 0,0-1 0 0 0,0 0 0 0 0,0 0 0 0 0,0-1 0 0 0,0 1 0 0 0,0-1 0 0 0,0 0 0 0 0,-1 0 0 0 0,1-1 0 0 0,-1 0 0 0 0,1 1 0 0 0,-1-1 0 0 0,0-1 0 0 0,0 1 0 0 0,-1-1 0 0 0,1 1 0 0 0,-1-1 0 0 0,3-3-90 0 0,9-5 151 0 0,133-130 1402 0 0,-138 197-1133 0 0,-11 342-330 0 0,-1-372-97 0 0,-1 0 0 0 0,-2 0 0 0 0,0 0 0 0 0,-2 0 0 0 0,0-1 0 0 0,-2 0 0 0 0,-1 0 0 0 0,-8 14 7 0 0,17-36 11 0 0,0-1 1 0 0,0 1 0 0 0,0 0-1 0 0,-1-1 1 0 0,1 1 0 0 0,0 0-1 0 0,-1-1 1 0 0,1 0 0 0 0,-1 1-1 0 0,0-1 1 0 0,0 0 0 0 0,1 0-1 0 0,-1 0 1 0 0,0 0 0 0 0,0 0-1 0 0,0 0 1 0 0,0 0 0 0 0,0-1-1 0 0,0 1 1 0 0,0-1 0 0 0,0 1-1 0 0,0-1 1 0 0,0 0 0 0 0,-2 0-12 0 0,-14-41 76 0 0,16 25-235 0 0,2-1 0 0 0,0 1 0 0 0,1-1 0 0 0,0 1 0 0 0,1 0 1 0 0,1-1-1 0 0,1 1 0 0 0,0 0 0 0 0,1 1 0 0 0,1-1 0 0 0,5-8 159 0 0,8-16-3967 0 0,1 1-3394 0 0,-13 26-3495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9:13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78 0 0 0,'0'0'1011'0'0,"0"0"925"0"0,0 0 505 0 0,0 0-89 0 0,0 0-159 0 0,0 0-230 0 0,0 0-289 0 0,0 0-155 0 0,0 0-150 0 0,0 0-158 0 0,2-9-168 0 0,6-25-139 0 0,-38 25 1581 0 0,21 11-2386 0 0,1 0 1 0 0,-1 1-1 0 0,1 0 1 0 0,0 0-1 0 0,0 1 1 0 0,0 0 0 0 0,0 0-1 0 0,1 1 1 0 0,0 0-1 0 0,0 0 1 0 0,0 0-1 0 0,1 1 1 0 0,-4 4-100 0 0,3-4 101 0 0,-17 17 14 0 0,0 1 0 0 0,2 1 0 0 0,1 1 0 0 0,1 0-1 0 0,1 2 1 0 0,2 0 0 0 0,0 2 0 0 0,2-1 0 0 0,2 2 0 0 0,-6 19-115 0 0,15-42 3 0 0,1 1 0 0 0,0 0 0 0 0,0 0 0 0 0,1 0 1 0 0,1 1-1 0 0,-1-1 0 0 0,2 0 0 0 0,-1 1 0 0 0,1-1 0 0 0,1 0 0 0 0,-1 1 0 0 0,1-1 0 0 0,1 0 0 0 0,0 0 0 0 0,0 0 0 0 0,1 0 0 0 0,0 0 0 0 0,1 0 0 0 0,0-1 0 0 0,0 1 0 0 0,1-1 0 0 0,0 0 0 0 0,0-1 0 0 0,1 1 0 0 0,0-1 1 0 0,0 0-1 0 0,1 0 0 0 0,7 5-3 0 0,-3-4-31 0 0,0 0 0 0 0,1-1 0 0 0,0 0 0 0 0,1-1 0 0 0,-1 0 0 0 0,1-1 0 0 0,0 0 0 0 0,1-2 0 0 0,-1 1 0 0 0,1-1 0 0 0,-1-1 1 0 0,1-1-1 0 0,0 1 0 0 0,0-2 0 0 0,0 0 0 0 0,5-2 31 0 0,73-33-2436 0 0,-54 13-2320 0 0,-14 6-2226 0 0,-7 5-3080 0 0</inkml:trace>
  <inkml:trace contextRef="#ctx0" brushRef="#br0" timeOffset="394.597">626 383 8394 0 0,'0'0'1860'0'0,"0"0"-489"0"0,0 0-111 0 0,0 0-49 0 0,0 0-42 0 0,0 0-129 0 0,0 0-237 0 0,0 0-126 0 0,0 0-70 0 0,0 0-64 0 0,0 0-42 0 0,0 0-45 0 0,-16 25-44 0 0,-51 77-41 0 0,42-37 148 0 0,24-60-479 0 0,0 1 1 0 0,0 0 0 0 0,0 0-1 0 0,1 0 1 0 0,0 0-1 0 0,0 0 1 0 0,0 0 0 0 0,1-1-1 0 0,0 1 1 0 0,0 0-1 0 0,1 0 1 0 0,-1-1 0 0 0,1 1-1 0 0,1-1 1 0 0,-1 1-1 0 0,1-1 1 0 0,0 0-1 0 0,0 0 1 0 0,0 0 0 0 0,0 0-1 0 0,1-1 1 0 0,0 1-1 0 0,0-1 1 0 0,1 0 0 0 0,-1 0-1 0 0,1 0 1 0 0,-1-1-1 0 0,1 0 1 0 0,0 0 0 0 0,1 0-1 0 0,-1 0 1 0 0,0-1-1 0 0,1 0 1 0 0,0 0 0 0 0,-1 0-1 0 0,1-1 1 0 0,0 0-1 0 0,0 0 1 0 0,1-1-41 0 0,0 2 100 0 0,0-1 1 0 0,1 0-1 0 0,-1-1 0 0 0,0 0 1 0 0,1 0-1 0 0,-1-1 0 0 0,1 0 1 0 0,-1 0-1 0 0,0-1 1 0 0,0 1-1 0 0,0-2 0 0 0,0 1 1 0 0,0-1-1 0 0,0 0 0 0 0,0 0 1 0 0,-1-1-1 0 0,0 0 0 0 0,1 0 1 0 0,-2-1-1 0 0,1 1 1 0 0,0-1-1 0 0,-1 0 0 0 0,0-1 1 0 0,0 0-1 0 0,-1 1 0 0 0,1-1 1 0 0,-1-1-1 0 0,-1 1 0 0 0,1-1 1 0 0,-1 1-1 0 0,2-7-100 0 0,-2 5-2 0 0,-1 0 1 0 0,0 0-1 0 0,0 0 0 0 0,-1 0 0 0 0,0 0 0 0 0,-1 0 0 0 0,0 0 0 0 0,0-1 1 0 0,0 1-1 0 0,-1 0 0 0 0,-1 0 0 0 0,1 0 0 0 0,-1 0 0 0 0,-1 0 1 0 0,1 1-1 0 0,-1-1 0 0 0,-1 1 0 0 0,1-1 0 0 0,-1 1 0 0 0,-1 0 0 0 0,1 1 1 0 0,-1-1-1 0 0,0 1 0 0 0,0 0 0 0 0,-1 0 0 0 0,-5-5 2 0 0,-58-27-1486 0 0,14 32-3519 0 0,40 6-844 0 0,7 0-5627 0 0</inkml:trace>
  <inkml:trace contextRef="#ctx0" brushRef="#br0" timeOffset="745.843">926 523 8562 0 0,'0'0'3557'0'0,"0"0"-1313"0"0,0 0-658 0 0,0 0-251 0 0,0 0-278 0 0,0 0-307 0 0,0 0-258 0 0,0 0-207 0 0,0 0-93 0 0,0 0 16 0 0,0 0 18 0 0,0 0 36 0 0,2 12 10 0 0,5 37-9 0 0,-5-44-204 0 0,0 1 0 0 0,0-1 0 0 0,0 0-1 0 0,1 1 1 0 0,0-2 0 0 0,0 1 0 0 0,1 0-1 0 0,-1 0 1 0 0,1-1 0 0 0,0 0 0 0 0,0 0 0 0 0,0 0-1 0 0,3 1-58 0 0,4 3 141 0 0,1-2 1 0 0,-1 0-1 0 0,1 0 0 0 0,1-1 0 0 0,-1 0 0 0 0,1-1 0 0 0,-1-1 0 0 0,1 0 0 0 0,0 0 1 0 0,1-2-1 0 0,-1 1 0 0 0,0-2 0 0 0,0 0 0 0 0,0 0 0 0 0,1-1 0 0 0,4-2-141 0 0,-10 1 80 0 0,0 0-1 0 0,0 0 0 0 0,0-1 1 0 0,0-1-1 0 0,-1 1 0 0 0,1-1 1 0 0,-1-1-1 0 0,0 1 1 0 0,0-1-1 0 0,-1 0 0 0 0,1-1 1 0 0,-1 1-1 0 0,0-1 1 0 0,-1-1-1 0 0,0 1 0 0 0,0-1 1 0 0,0 0-1 0 0,0 0 0 0 0,-1 0 1 0 0,-1-1-1 0 0,1 0-79 0 0,28-96-320 0 0,-30 81-3817 0 0,-1-1-4086 0 0,-1 20-3733 0 0</inkml:trace>
  <inkml:trace contextRef="#ctx0" brushRef="#br0" timeOffset="1310.841">1563 494 4409 0 0,'0'0'2047'0'0,"0"0"-721"0"0,0 0 101 0 0,0 0 442 0 0,0 0 240 0 0,0 0-138 0 0,0 0-444 0 0,0 0-439 0 0,0 0-252 0 0,0 0-124 0 0,0 0-70 0 0,0 0-62 0 0,0 0-77 0 0,-5 22-82 0 0,-32 139 443 0 0,-27 219-373 0 0,51-289-377 0 0,13-90 48 0 0,0-1 92 0 0,0-12 1007 0 0,4-28-1077 0 0,3-1 0 0 0,1 1-1 0 0,2 0 1 0 0,1 1 0 0 0,3 0 0 0 0,1 1-1 0 0,1 0 1 0 0,3 2 0 0 0,0 0-1 0 0,7-6-183 0 0,-11 16 50 0 0,-4 2-49 0 0,2 1 1 0 0,0 1-1 0 0,2 0 0 0 0,0 1 0 0 0,1 0 0 0 0,2 1 0 0 0,0 1 1 0 0,1 1-1 0 0,0 1 0 0 0,2 1 0 0 0,0 0 0 0 0,1 1 0 0 0,0 2 1 0 0,1 0-1 0 0,16-6-1 0 0,-29 16 0 0 0,-3 0-6 0 0,0 0 1 0 0,0 1 0 0 0,0 0 0 0 0,0 0 0 0 0,0 1-1 0 0,1 0 1 0 0,-1 0 0 0 0,1 0 0 0 0,-1 1 0 0 0,1 0-1 0 0,4 1 6 0 0,-10 2 1 0 0,0-1 0 0 0,0 1 0 0 0,0-1-1 0 0,-1 1 1 0 0,1-1 0 0 0,-1 1 0 0 0,0 0-1 0 0,0 0 1 0 0,0 0 0 0 0,0-1 0 0 0,0 1-1 0 0,0 0 1 0 0,-1 0 0 0 0,0 0 0 0 0,1 0-1 0 0,-1 1 1 0 0,0-1 0 0 0,-1 0 0 0 0,1 0-1 0 0,0 0 1 0 0,-1 0 0 0 0,0 0 0 0 0,0 1-1 0 0,-3 12 21 0 0,-1-1 1 0 0,-1 1 0 0 0,-1-1 0 0 0,0 0-1 0 0,-1-1 1 0 0,0 1 0 0 0,-1-1 0 0 0,0-1 0 0 0,-2 0-1 0 0,1 0 1 0 0,-10 7-22 0 0,3 0 21 0 0,10-10-21 0 0,0-1 0 0 0,-2 1 0 0 0,1-1 0 0 0,-1-1 0 0 0,0 0 0 0 0,-1 0 0 0 0,0 0 0 0 0,0-1 0 0 0,0-1 0 0 0,-1 0 0 0 0,0 0 0 0 0,0-1 0 0 0,-1-1 0 0 0,0 0 0 0 0,1 0 0 0 0,-1-1 0 0 0,0-1 0 0 0,-1 0 0 0 0,-4 0 0 0 0,-55-21-1403 0 0,57 0-2176 0 0,7-9-4290 0 0,7 17-3529 0 0</inkml:trace>
  <inkml:trace contextRef="#ctx0" brushRef="#br0" timeOffset="1573.232">2281 0 15459 0 0,'0'0'1877'0'0,"0"0"-742"0"0,0 0-381 0 0,0 0-23 0 0,0 0 37 0 0,0 0-13 0 0,0 0-92 0 0,0 0-53 0 0,0 0-32 0 0,0 0-7 0 0,0 0 13 0 0,0 0-72 0 0,0 0-86 0 0,-1 29-50 0 0,-5 92-41 0 0,-7 179 730 0 0,-4-154-1000 0 0,-17-10-417 0 0,27-129-367 0 0,5-7-2519 0 0,1-2-4392 0 0,1-2-2462 0 0</inkml:trace>
  <inkml:trace contextRef="#ctx0" brushRef="#br0" timeOffset="1883.88">2355 575 0 0 0,'0'0'1956'0'0,"0"0"-33"0"0,0 0 23 0 0,0 0-60 0 0,0 0 90 0 0,0 0 142 0 0,0 0 11 0 0,0 0-156 0 0,0 0-250 0 0,0 0-326 0 0,0 0-258 0 0,31 15-182 0 0,98 46-105 0 0,-59-44 350 0 0,-55-18-843 0 0,0 1-166 0 0,-1 0 0 0 0,0-1 1 0 0,1 0-1 0 0,-1-1 0 0 0,0-1 1 0 0,0 0-1 0 0,0-1 0 0 0,0-1 0 0 0,0 0 1 0 0,-1 0-1 0 0,0-2 0 0 0,0 1 1 0 0,-1-2-1 0 0,0 0 0 0 0,0 0 1 0 0,-1-1-1 0 0,0 0 0 0 0,0-1 0 0 0,1-3-193 0 0,-10 10 4 0 0,1 0 0 0 0,-1 0 0 0 0,0 0 0 0 0,-1 0 0 0 0,1 0 0 0 0,0 0-1 0 0,-1-1 1 0 0,0 1 0 0 0,0 0 0 0 0,0-1 0 0 0,0 1 0 0 0,-1-1 0 0 0,1 1-1 0 0,-1-1 1 0 0,0 0 0 0 0,0 1 0 0 0,0-1 0 0 0,0 1 0 0 0,-1-1 0 0 0,1 0-1 0 0,-1 1 1 0 0,0 0 0 0 0,0-1 0 0 0,0 1 0 0 0,-1-1 0 0 0,1 1 0 0 0,-1 0-1 0 0,0 0 1 0 0,0 0 0 0 0,0 0 0 0 0,0 0 0 0 0,0 0 0 0 0,-1 1 0 0 0,1-1-1 0 0,-1 1 1 0 0,0-1 0 0 0,0 1 0 0 0,1 0 0 0 0,-2 0 0 0 0,1 0 0 0 0,0 1-1 0 0,0-1 1 0 0,0 1 0 0 0,-1 0 0 0 0,1 0 0 0 0,-4-1-4 0 0,-3-1-31 0 0,-1 1 0 0 0,1 1 0 0 0,-1-1 0 0 0,0 2 0 0 0,1-1-1 0 0,-1 1 1 0 0,0 1 0 0 0,1 0 0 0 0,-1 1 0 0 0,0 0 0 0 0,1 0 0 0 0,0 1 0 0 0,0 0 0 0 0,0 1 0 0 0,0 0 0 0 0,0 1 0 0 0,1 0 0 0 0,-1 1 0 0 0,2 0-1 0 0,-1 0 1 0 0,0 1 0 0 0,1 0 0 0 0,1 0 0 0 0,-1 1 0 0 0,1 0 0 0 0,0 0 0 0 0,1 0 0 0 0,0 1 0 0 0,0 0 0 0 0,1 1 0 0 0,0-1 0 0 0,1 1 0 0 0,0 0-1 0 0,0 0 1 0 0,1 0 0 0 0,1 1 0 0 0,-2 8 31 0 0,4-11 2 0 0,1 0-1 0 0,0 0 1 0 0,1 0-1 0 0,-1 0 0 0 0,2-1 1 0 0,-1 1-1 0 0,1-1 1 0 0,0 1-1 0 0,0-1 1 0 0,1 0-1 0 0,0 0 0 0 0,0 0 1 0 0,1-1-1 0 0,0 0 1 0 0,0 0-1 0 0,0 0 1 0 0,1 0-1 0 0,0-1 0 0 0,0 0 1 0 0,1 0-1 0 0,5 3-1 0 0,5 4 10 0 0,0-2 1 0 0,1 0-1 0 0,0-1 0 0 0,1-1 1 0 0,-1-1-1 0 0,2-1 0 0 0,-1 0 0 0 0,6 0-10 0 0,81 10-947 0 0,-60-14-5391 0 0,-32-2-5732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9:1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187 592 4017 0 0,'0'0'3058'0'0,"0"0"-1228"0"0,0 0-589 0 0,0 0 43 0 0,0 0 147 0 0,0 0 48 0 0,0 0-124 0 0,0 0-246 0 0,0 0-269 0 0,0 0-204 0 0,0 0-159 0 0,-13-1-86 0 0,-42-3-19 0 0,52 4-295 0 0,-1 0 1 0 0,1 1-1 0 0,0 0 0 0 0,0-1 0 0 0,-1 1 1 0 0,1 0-1 0 0,0 1 0 0 0,0-1 1 0 0,0 0-1 0 0,0 1 0 0 0,0 0 0 0 0,1-1 1 0 0,-1 1-1 0 0,0 1 0 0 0,1-1 0 0 0,-1 0 1 0 0,1 0-1 0 0,0 1 0 0 0,0-1 0 0 0,0 1 1 0 0,-1 2-78 0 0,1-3 40 0 0,-5 8 10 0 0,1 0 1 0 0,0 0-1 0 0,0 1 0 0 0,1 0 1 0 0,0 1-1 0 0,1-1 0 0 0,0 1 0 0 0,1 0 1 0 0,0 0-1 0 0,1 0 0 0 0,0 0 1 0 0,1 0-1 0 0,1 0 0 0 0,0 0 0 0 0,0 1 1 0 0,1-1-1 0 0,1 1-50 0 0,-1-9 15 0 0,-1 0-1 0 0,1 0 1 0 0,1 0 0 0 0,-1 0 0 0 0,1 0-1 0 0,-1 0 1 0 0,1 0 0 0 0,0 0-1 0 0,1 0 1 0 0,-1-1 0 0 0,1 1 0 0 0,-1-1-1 0 0,1 0 1 0 0,0 0 0 0 0,0 0-1 0 0,0 0 1 0 0,1 0 0 0 0,-1-1 0 0 0,1 0-1 0 0,-1 1 1 0 0,1-1 0 0 0,0-1-1 0 0,0 1 1 0 0,0 0 0 0 0,0-1 0 0 0,0 0-1 0 0,0 0 1 0 0,0 0 0 0 0,1 0-1 0 0,-1-1 1 0 0,0 0 0 0 0,1 0-15 0 0,3 1 79 0 0,-1-1 0 0 0,0-1 0 0 0,1 1 0 0 0,-1-1 0 0 0,0 0 0 0 0,0-1 1 0 0,1 0-1 0 0,-1 0 0 0 0,-1-1 0 0 0,1 1 0 0 0,0-1 0 0 0,-1-1 0 0 0,1 0 0 0 0,-1 1 0 0 0,0-2 0 0 0,0 1 1 0 0,0-1-1 0 0,-1 0 0 0 0,4-4-79 0 0,3-2 62 0 0,0-2 1 0 0,-1 1-1 0 0,0-2 1 0 0,0 1 0 0 0,-2-1-1 0 0,0-1 1 0 0,0 0-1 0 0,-2 0 1 0 0,0 0-1 0 0,0-1 1 0 0,2-12-63 0 0,-6 22-17 0 0,-1 0 0 0 0,0 0 0 0 0,0-1 0 0 0,-1 1 0 0 0,1 0 0 0 0,-1-1 0 0 0,-1 1 0 0 0,1-1 0 0 0,-1 1 0 0 0,-1-1 0 0 0,1 0 0 0 0,-1 1 0 0 0,0-1 0 0 0,0 1 0 0 0,-1 0 0 0 0,0-1-1 0 0,0 1 1 0 0,0 0 0 0 0,-1 0 0 0 0,0 0 0 0 0,0 0 0 0 0,-1 1 0 0 0,1-1 0 0 0,-1 1 0 0 0,0 0 0 0 0,-1 0 0 0 0,1 1 0 0 0,-1-1 0 0 0,0 1 0 0 0,-2-2 17 0 0,-8-1-186 0 0,-1 1-1 0 0,1 1 0 0 0,-1 0 1 0 0,0 1-1 0 0,0 0 1 0 0,-1 2-1 0 0,1 0 0 0 0,-1 0 1 0 0,1 2-1 0 0,-16 1 187 0 0,27-1-124 0 0,34-2 267 0 0,-1-1 0 0 0,0-1 0 0 0,0-1-1 0 0,-1-2 1 0 0,1-1 0 0 0,24-10-143 0 0,-22 8 145 0 0,69-39 535 0 0,-94 45-625 0 0,0 0 0 0 0,0-1 1 0 0,-1 1-1 0 0,0-1 0 0 0,0 0 0 0 0,0-1 0 0 0,0 1 0 0 0,-1-1 0 0 0,0 1 1 0 0,0-1-1 0 0,0 0 0 0 0,-1 0 0 0 0,0 0 0 0 0,0-1 0 0 0,-1 1 0 0 0,0 0 1 0 0,1-3-56 0 0,17-236 184 0 0,-15 234-367 0 0,0 25-400 0 0,-1-2 597 0 0,115 418 66 0 0,-90-340-99 0 0,-5 1 1 0 0,-3 1 0 0 0,-5 0 0 0 0,-3 2 0 0 0,-1 86 18 0 0,-27-61 169 0 0,15-115-162 0 0,-1 0 1 0 0,1 0-1 0 0,-1 0 1 0 0,-1-1-1 0 0,1 1 1 0 0,0-1 0 0 0,-1 1-1 0 0,0-1 1 0 0,0 0-1 0 0,0 0 1 0 0,0 0-1 0 0,0 0 1 0 0,0-1-1 0 0,-1 1 1 0 0,1-1 0 0 0,-1 0-1 0 0,0 0 1 0 0,0 0-1 0 0,0-1 1 0 0,0 1-1 0 0,0-1 1 0 0,0 0 0 0 0,0 0-1 0 0,0 0 1 0 0,0-1-1 0 0,-3 1-7 0 0,0 0 34 0 0,-1 0 0 0 0,1-1 0 0 0,-1 1 0 0 0,1-2 0 0 0,-1 1 0 0 0,1-1 0 0 0,-1 0 0 0 0,1 0 0 0 0,-1-1 1 0 0,1 0-1 0 0,0 0 0 0 0,0-1 0 0 0,0 0 0 0 0,0 0 0 0 0,1-1 0 0 0,-1 0 0 0 0,1 0 0 0 0,0 0 0 0 0,0-1 0 0 0,0 0 0 0 0,1 0 0 0 0,-1 0 0 0 0,1-1 0 0 0,0 0 0 0 0,1 0 0 0 0,0 0 0 0 0,0-1 0 0 0,0 1 0 0 0,1-1 0 0 0,0 0 0 0 0,0 0 0 0 0,0 0 0 0 0,1 0 0 0 0,0-1 0 0 0,1 1 0 0 0,0 0 0 0 0,-1-6-34 0 0,5-2 25 0 0,1 0 1 0 0,1 1-1 0 0,0-1 0 0 0,1 1 1 0 0,0 0-1 0 0,1 0 0 0 0,1 1 1 0 0,0 0-1 0 0,1 0 0 0 0,0 1 1 0 0,1 0-1 0 0,0 0 0 0 0,1 1 0 0 0,0 1 1 0 0,1 0-1 0 0,0 0 0 0 0,0 1 1 0 0,14-6-26 0 0,-3-4 23 0 0,131-77-185 0 0,-119 79-4274 0 0,1 1-4552 0 0,-31 12-3601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9:2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37 0 0 0,'0'0'1596'0'0,"0"0"509"0"0,0 0 295 0 0,0 0 10 0 0,0 0-267 0 0,0 0-376 0 0,0 0-316 0 0,0 0-209 0 0,0 0-113 0 0,0 0-54 0 0,3-4-45 0 0,0 1-1095 0 0,-3 4 140 0 0,0-1 0 0 0,0 0 1 0 0,0 1-1 0 0,0-1 1 0 0,1 0-1 0 0,-1 0 0 0 0,0 1 1 0 0,0-1-1 0 0,0 0 0 0 0,1 0 1 0 0,-1 1-1 0 0,0-1 1 0 0,0 0-1 0 0,1 0 0 0 0,-1 1 1 0 0,0-1-1 0 0,1 0 1 0 0,-1 0-1 0 0,0 0 0 0 0,1 0 1 0 0,-1 0-1 0 0,0 1 1 0 0,0-1-1 0 0,1 0 0 0 0,-1 0 1 0 0,0 0-1 0 0,1 0 1 0 0,-1 0-1 0 0,1 0 0 0 0,-1 0 1 0 0,0 0-1 0 0,1 0 1 0 0,-1 0-1 0 0,0 0 0 0 0,1 0 1 0 0,-1-1-1 0 0,0 1 1 0 0,0 0-1 0 0,1 0 0 0 0,-1 0 1 0 0,0 0-1 0 0,1 0 1 0 0,-1-1-1 0 0,0 1 0 0 0,0 0-75 0 0,-14 161 2489 0 0,51 199-1078 0 0,-24-234-1779 0 0,-13-126 202 0 0,0 0-64 0 0,0 0-70 0 0,0 0-98 0 0,0 0-174 0 0,-17 0-8210 0 0,14 0 2351 0 0,-1 0-1897 0 0</inkml:trace>
  <inkml:trace contextRef="#ctx0" brushRef="#br0" timeOffset="300.319">0 413 6273 0 0,'0'0'1473'0'0,"0"0"-290"0"0,0 0 240 0 0,0 0 394 0 0,0 0 144 0 0,0 0-122 0 0,0 0-243 0 0,0 0-270 0 0,0 0-242 0 0,0 0-187 0 0,34 1-179 0 0,102 3-209 0 0,-58-9 82 0 0,-61 1-568 0 0,0 0 0 0 0,0 0-1 0 0,-1-2 1 0 0,0 0 0 0 0,0 0-1 0 0,0-2 1 0 0,-1 0 0 0 0,0-1-1 0 0,-1 0 1 0 0,0-1 0 0 0,0-1-1 0 0,8-8-22 0 0,31-39-3190 0 0,-10-9-4705 0 0,-21 31-2731 0 0,-17 24 9375 0 0</inkml:trace>
  <inkml:trace contextRef="#ctx0" brushRef="#br0" timeOffset="678.754">637 0 0 0 0,'0'0'814'0'0,"0"0"458"0"0,0 0 263 0 0,0 0 376 0 0,0 0 432 0 0,0 0 162 0 0,0 0-272 0 0,0 0-470 0 0,0 0-429 0 0,0 0-274 0 0,0 0-130 0 0,0 0-91 0 0,0 0-61 0 0,-4 35-52 0 0,-15 107-86 0 0,15 8 1214 0 0,3-136-1783 0 0,0 0 1 0 0,1-1-1 0 0,1 1 1 0 0,0 0-1 0 0,1 0 0 0 0,0-1 1 0 0,1 1-1 0 0,1-1 1 0 0,0 0-1 0 0,0 0 1 0 0,2 0-1 0 0,-1-1 0 0 0,2 0 1 0 0,0 0-1 0 0,0 0 1 0 0,9 10-72 0 0,-12-21 46 0 0,0 1 0 0 0,-1-1 0 0 0,1 0 0 0 0,0 0 0 0 0,0 0 0 0 0,0 0 0 0 0,1-1 0 0 0,-1 1 0 0 0,0-1 0 0 0,0 0 1 0 0,0 0-1 0 0,0-1 0 0 0,0 1 0 0 0,0-1 0 0 0,0 0 0 0 0,0 0 0 0 0,0 0 0 0 0,0-1 0 0 0,0 1 0 0 0,0-1 0 0 0,-1 0 0 0 0,1 0 0 0 0,-1-1 1 0 0,1 1-1 0 0,0-2-46 0 0,-3 4 1 0 0,210-139 393 0 0,-211 138-395 0 0,1 1 1 0 0,0-1 0 0 0,-1 1-1 0 0,1-1 1 0 0,-1 1-1 0 0,1 0 1 0 0,0-1 0 0 0,-1 1-1 0 0,1 0 1 0 0,0-1 0 0 0,-1 1-1 0 0,1 0 1 0 0,0 0-1 0 0,0 0 1 0 0,-1 0 0 0 0,1 0-1 0 0,0 0 1 0 0,0 0 0 0 0,-1 0-1 0 0,1 0 1 0 0,0 0-1 0 0,0 0 1 0 0,-1 0 0 0 0,1 0-1 0 0,0 0 1 0 0,-1 1 0 0 0,1-1-1 0 0,0 0 1 0 0,0 1-1 0 0,-1-1 1 0 0,1 0 0 0 0,-1 1-1 0 0,1-1 1 0 0,0 1 0 0 0,-1-1-1 0 0,1 1 1 0 0,-1-1-1 0 0,1 1 1 0 0,-1 0 0 0 0,1-1-1 0 0,-1 1 1 0 0,0 0 0 0 0,1-1-1 0 0,-1 1 1 0 0,0 0-1 0 0,0-1 1 0 0,1 2 0 0 0,0 40 171 0 0,-2-27-44 0 0,12 81 173 0 0,17-70-631 0 0,-10-29-9368 0 0,-16 2-1837 0 0</inkml:trace>
  <inkml:trace contextRef="#ctx0" brushRef="#br0" timeOffset="1034.137">1313 446 4881 0 0,'0'0'2491'0'0,"0"0"-460"0"0,0 0 70 0 0,0 0 121 0 0,0 0-214 0 0,0 0-478 0 0,0 0-417 0 0,0 0-293 0 0,0 0-157 0 0,0 0-108 0 0,0 0-116 0 0,0 0-95 0 0,0 0-79 0 0,-1 21-46 0 0,-4 109 162 0 0,8-112-265 0 0,-2-15-4047 0 0,-1-2-4203 0 0,0-1 8102 0 0,0 0-10050 0 0</inkml:trace>
  <inkml:trace contextRef="#ctx0" brushRef="#br0" timeOffset="1291.812">1160 158 7970 0 0,'0'0'-160'0'0,"0"0"-633"0"0,0 0-71 0 0,0 0 272 0 0,0 0 624 0 0,0 0-184 0 0,0 0-712 0 0,0 0-1032 0 0,0 0-785 0 0</inkml:trace>
  <inkml:trace contextRef="#ctx0" brushRef="#br0" timeOffset="1723.158">1720 298 6785 0 0,'0'0'1961'0'0,"0"0"-178"0"0,0 0 135 0 0,0 0 26 0 0,0 0-198 0 0,0 0-346 0 0,0 0-394 0 0,0 0-252 0 0,0 0-160 0 0,0 0-118 0 0,0 0-119 0 0,0 0-94 0 0,0 0-60 0 0,-31 16-44 0 0,-91 46-45 0 0,82-40 5 0 0,40-21-121 0 0,-1 1-1 0 0,1-1 1 0 0,0 1-1 0 0,0-1 1 0 0,0 1 0 0 0,0-1-1 0 0,0 1 1 0 0,0-1-1 0 0,0 1 1 0 0,0-1-1 0 0,1 1 1 0 0,-1-1 0 0 0,0 0-1 0 0,1 1 1 0 0,0-1-1 0 0,-1 1 1 0 0,1-1 0 0 0,0 0-1 0 0,-1 0 1 0 0,1 1-1 0 0,0-1 1 0 0,0 0 0 0 0,0 0-1 0 0,0 0 1 0 0,0 0-1 0 0,0 0 1 0 0,1 0 0 0 0,-1 0-1 0 0,0 0 1 0 0,0 0-1 0 0,1-1 1 0 0,-1 1 0 0 0,0 0-1 0 0,1-1 1 0 0,-1 1-1 0 0,1-1 1 0 0,-1 0 0 0 0,1 1-1 0 0,-1-1 1 0 0,1 0-1 0 0,0 0 3 0 0,6 1 24 0 0,-1 0 0 0 0,1 0 0 0 0,0 1-1 0 0,-1 0 1 0 0,0 1 0 0 0,1-1 0 0 0,-1 1-1 0 0,0 1 1 0 0,0-1 0 0 0,-1 1 0 0 0,1 1 0 0 0,-1-1-1 0 0,0 1 1 0 0,0 0 0 0 0,0 0 0 0 0,-1 1-1 0 0,0 0 1 0 0,0 0 0 0 0,0 0 0 0 0,-1 0 0 0 0,0 1-1 0 0,0 0 1 0 0,-1 0 0 0 0,1 0 0 0 0,-2 0-1 0 0,1 0 1 0 0,-1 1 0 0 0,0-1 0 0 0,1 7-24 0 0,-5-6 66 0 0,0-1-1 0 0,-1 1 1 0 0,0 0 0 0 0,0-1 0 0 0,0 0-1 0 0,-1 0 1 0 0,0 0 0 0 0,0 0 0 0 0,-1 0-1 0 0,0-1 1 0 0,0 0 0 0 0,-1 0 0 0 0,1 0-1 0 0,-1-1 1 0 0,0 0 0 0 0,-1 0 0 0 0,1-1-1 0 0,-1 1 1 0 0,0-1 0 0 0,0-1 0 0 0,-1 1-1 0 0,1-1 1 0 0,-1-1 0 0 0,1 1 0 0 0,-1-1 0 0 0,0-1-1 0 0,0 1 1 0 0,0-1 0 0 0,-3 0-66 0 0,-30-7-1044 0 0,32-11-7205 0 0,9 11-3169 0 0</inkml:trace>
  <inkml:trace contextRef="#ctx0" brushRef="#br0" timeOffset="2239.254">1219 239 0 0 0,'0'0'1451'0'0,"0"0"472"0"0,0 0 125 0 0,0 0-218 0 0,0 0-345 0 0,0 0-325 0 0,0 0-201 0 0,0 0-70 0 0,0 0 26 0 0,0 0 55 0 0,0 0 59 0 0,0 0 35 0 0,0 0-29 0 0,0 0-44 0 0,0 0-80 0 0,0 0-99 0 0,0 0-113 0 0,-26 11 1375 0 0,11-7-1952 0 0,24-8-50 0 0,17-7 134 0 0,27-18 131 0 0,-52 29-263 0 0,-1 0 16 0 0,0 0 30 0 0,0 0 32 0 0,0 0 35 0 0,-18 7 529 0 0,-22 22-896 0 0,72-28-5762 0 0,-21-5-1231 0 0,0 0-3853 0 0</inkml:trace>
  <inkml:trace contextRef="#ctx0" brushRef="#br0" timeOffset="5442.961">2241 714 0 0 0,'0'0'843'0'0,"0"0"921"0"0,0 0 294 0 0,0 0 54 0 0,0 0 10 0 0,0 0-152 0 0,0 0-223 0 0,0 0-269 0 0,0 0-330 0 0,0 0-248 0 0,0 0-133 0 0,3-5 502 0 0,-2 4 3886 0 0,-7 12-3546 0 0,15-23-1195 0 0,6-9-83 0 0,-12 14 316 0 0,-10 16-170 0 0,-21 20-122 0 0,26-28-347 0 0,1-1-3 0 0,1 0-12 0 0,0 0-7 0 0,0 0 3 0 0,0 0 16 0 0,0 0-11 0 0,0 0 2 0 0,0 0-26 0 0,0 0-3 0 0,0 0-26 0 0,0 0-17 0 0,0 0-42 0 0,0 0-102 0 0,0 0-130 0 0,0 0-267 0 0,-2 0-1610 0 0,2 0-3861 0 0,0 0-5763 0 0</inkml:trace>
  <inkml:trace contextRef="#ctx0" brushRef="#br0" timeOffset="5962.829">3251 387 0 0 0,'0'0'377'0'0,"0"0"1213"0"0,0 0 671 0 0,0 0 228 0 0,0 0-124 0 0,0 0-313 0 0,0 0-343 0 0,0 0-276 0 0,0 0-163 0 0,0 0-135 0 0,0 0-95 0 0,0-5-145 0 0,-1-12-162 0 0,-18 14 706 0 0,-60 61-474 0 0,69-47-903 0 0,0 0 0 0 0,1 1 0 0 0,0 0 0 0 0,1 1 0 0 0,0-1 0 0 0,1 2 0 0 0,1-1 1 0 0,0 1-1 0 0,0 0 0 0 0,2 0 0 0 0,0 1 0 0 0,0-1 0 0 0,1 1 0 0 0,1 0 0 0 0,1 0 1 0 0,0 0-1 0 0,1 0 0 0 0,0 0 0 0 0,2 9-62 0 0,-1-17 49 0 0,1 0-1 0 0,0 0 1 0 0,0 0 0 0 0,1-1 0 0 0,0 1 0 0 0,0-1-1 0 0,0 1 1 0 0,1-1 0 0 0,0 0 0 0 0,0 0 0 0 0,1-1-1 0 0,0 1 1 0 0,0-1 0 0 0,0 0 0 0 0,0 0 0 0 0,1-1-1 0 0,0 1 1 0 0,0-1 0 0 0,0-1 0 0 0,0 1 0 0 0,1-1-1 0 0,-1 0 1 0 0,1 0 0 0 0,0-1 0 0 0,0 0 0 0 0,0 0-1 0 0,0-1 1 0 0,3 1-49 0 0,1-1 112 0 0,-1 1 0 0 0,0-2 0 0 0,0 1 0 0 0,1-1 0 0 0,-1-1-1 0 0,0 0 1 0 0,1-1 0 0 0,-1 0 0 0 0,0 0 0 0 0,0-1 0 0 0,-1 0-1 0 0,1-1 1 0 0,-1 0 0 0 0,1 0 0 0 0,-1-1 0 0 0,0 0 0 0 0,-1-1-1 0 0,1 0 1 0 0,4-5-112 0 0,0-2 114 0 0,-1 0-1 0 0,0 0 0 0 0,-1-1 0 0 0,0-1 0 0 0,-1 1 0 0 0,-1-2 1 0 0,0 1-1 0 0,1-8-113 0 0,-5 14 8 0 0,-1 1 1 0 0,0-1-1 0 0,-1-1 1 0 0,1 1-1 0 0,-2 0 1 0 0,0-1-1 0 0,0 0 1 0 0,0 1-1 0 0,-1-1 1 0 0,-1 0-1 0 0,0 0 0 0 0,0 1 1 0 0,-1-1-1 0 0,0 0 1 0 0,-1 0-1 0 0,0 1 1 0 0,0-1-1 0 0,-1 1 1 0 0,0 0-1 0 0,-1-1-8 0 0,-1 2-73 0 0,-1-1-1 0 0,0 1 1 0 0,0 0 0 0 0,-1 1-1 0 0,0-1 1 0 0,-1 1-1 0 0,1 1 1 0 0,-1-1 0 0 0,0 1-1 0 0,-1 1 1 0 0,0-1 0 0 0,1 2-1 0 0,-2-1 1 0 0,1 1-1 0 0,0 0 1 0 0,-6 0 73 0 0,8 2-254 0 0,1 1-1 0 0,0 0 1 0 0,-1 1 0 0 0,1-1 0 0 0,-1 1-1 0 0,1 1 1 0 0,0-1 0 0 0,-1 1-1 0 0,1 0 1 0 0,0 0 0 0 0,-1 1-1 0 0,1 0 1 0 0,0 0 0 0 0,0 0 0 0 0,0 1-1 0 0,1 0 1 0 0,-4 2 254 0 0,-16 13-3087 0 0,11-4-1906 0 0,5-2-6352 0 0</inkml:trace>
  <inkml:trace contextRef="#ctx0" brushRef="#br0" timeOffset="6606.784">3555 810 8386 0 0,'0'0'2052'0'0,"0"0"-463"0"0,0 0-105 0 0,0 0 44 0 0,0 0-39 0 0,0 0-203 0 0,0 0-291 0 0,0 0-225 0 0,0 0-43 0 0,0 0 28 0 0,0 0 35 0 0,0 0-13 0 0,8-3-89 0 0,68-46 1265 0 0,-53 22-1650 0 0,-1-2 0 0 0,-1 0 0 0 0,-1-1-1 0 0,-2-1 1 0 0,5-14-303 0 0,-11 126-511 0 0,-10-76 517 0 0,0 1-1 0 0,1-1 0 0 0,0 0 1 0 0,0 0-1 0 0,0 0 0 0 0,0-1 1 0 0,1 1-1 0 0,0-1 0 0 0,0 0 1 0 0,0 0-1 0 0,0 0 0 0 0,1-1 1 0 0,0 1-1 0 0,-1-1 0 0 0,1 0 1 0 0,0-1-1 0 0,1 1 0 0 0,-1-1 1 0 0,0 0-1 0 0,1 0 0 0 0,-1 0 1 0 0,1-1-1 0 0,0 0 0 0 0,-1 0-5 0 0,-1-1 34 0 0,0 0-1 0 0,0 0 1 0 0,0-1-1 0 0,0 1 0 0 0,0-1 1 0 0,0 0-1 0 0,0 0 1 0 0,-1-1-1 0 0,1 1 0 0 0,0-1 1 0 0,-1 1-1 0 0,1-1 1 0 0,-1 0-1 0 0,0-1 0 0 0,0 1 1 0 0,1 0-1 0 0,-1-1 1 0 0,-1 0-1 0 0,1 0 0 0 0,0 0 1 0 0,-1 0-1 0 0,2-2-33 0 0,-1 1-17 0 0,1 0-36 0 0,0-1-1 0 0,0 0 1 0 0,-1 0 0 0 0,1 0-1 0 0,-1-1 1 0 0,0 1 0 0 0,-1-1-1 0 0,0 0 1 0 0,1 1-1 0 0,-2-1 1 0 0,1 0 0 0 0,-1 0-1 0 0,0-1 1 0 0,0 1 53 0 0,-1 5-830 0 0,0 1-639 0 0,0 0-1508 0 0,0 0-3862 0 0,0 0-5337 0 0</inkml:trace>
  <inkml:trace contextRef="#ctx0" brushRef="#br0" timeOffset="6908.128">4190 725 5705 0 0,'0'0'3034'0'0,"0"0"-508"0"0,0 0-299 0 0,0 0-270 0 0,0 0-276 0 0,0 0-192 0 0,0 0-228 0 0,0 0-217 0 0,0 0-193 0 0,0 0-168 0 0,32-11-124 0 0,95-35-108 0 0,-70 15 349 0 0,-48 20-543 0 0,-4 6-172 0 0,-1 1 0 0 0,1-2 0 0 0,-1 1 0 0 0,0 0 0 0 0,0-1 0 0 0,0 0 0 0 0,-1 0 0 0 0,0 0 0 0 0,0 0 0 0 0,-1 0 0 0 0,1-1 0 0 0,-1 1 0 0 0,-1-1 0 0 0,1 1 0 0 0,-1-1 0 0 0,0 0 0 0 0,-1 0 0 0 0,0-3-85 0 0,-26-17 12 0 0,-41 22-374 0 0,55 8 331 0 0,0 0 0 0 0,0 1-1 0 0,0 1 1 0 0,1 0 0 0 0,0 0-1 0 0,0 1 1 0 0,0 0 0 0 0,1 1-1 0 0,0 0 1 0 0,0 1 0 0 0,1 0-1 0 0,0 0 1 0 0,0 1 0 0 0,1 0-1 0 0,0 1 1 0 0,-5 8 31 0 0,8-9 3 0 0,0 0 0 0 0,0 1 1 0 0,1-1-1 0 0,0 1 0 0 0,1 0 0 0 0,0 1 0 0 0,1-1 1 0 0,0 0-1 0 0,0 1 0 0 0,1-1 0 0 0,1 1 0 0 0,0 0 0 0 0,0 5-3 0 0,3-9 10 0 0,-1 0 0 0 0,1 0-1 0 0,0-1 1 0 0,0 1 0 0 0,1-1 0 0 0,0 1-1 0 0,0-1 1 0 0,0-1 0 0 0,1 1-1 0 0,0 0 1 0 0,0-1 0 0 0,0 0-1 0 0,1 0 1 0 0,0-1 0 0 0,0 0 0 0 0,0 0-1 0 0,0 0 1 0 0,1 0 0 0 0,0-1-1 0 0,-1 0 1 0 0,1-1 0 0 0,0 0-1 0 0,0 0 1 0 0,0 0 0 0 0,1-1-1 0 0,-1 0-9 0 0,143 16-33 0 0,-86-30-6503 0 0,-55 9-5262 0 0</inkml:trace>
  <inkml:trace contextRef="#ctx0" brushRef="#br0" timeOffset="8099.395">5151 505 4081 0 0,'0'0'1819'0'0,"0"0"-431"0"0,0 0 78 0 0,0 0 221 0 0,0 0 103 0 0,0 0-167 0 0,0 0-416 0 0,0 0-446 0 0,0 0-308 0 0,0 0-116 0 0,0 0-1 0 0,0 0 69 0 0,0 0 36 0 0,1 9-2 0 0,0-6-424 0 0,-1 10 204 0 0,1-1 1 0 0,1 0-1 0 0,0 0 0 0 0,1 0 1 0 0,0 0-1 0 0,0 0 0 0 0,2-1 0 0 0,-1 1 1 0 0,2-1-1 0 0,-1 0 0 0 0,8 9-219 0 0,-10-16 117 0 0,1 1 0 0 0,0-1 0 0 0,0-1 0 0 0,0 1 0 0 0,1 0 0 0 0,-1-1-1 0 0,1 0 1 0 0,0 0 0 0 0,0-1 0 0 0,0 1 0 0 0,0-1 0 0 0,0 0 0 0 0,0 0-1 0 0,1-1 1 0 0,-1 0 0 0 0,1 1 0 0 0,-1-2 0 0 0,1 1 0 0 0,-1-1 0 0 0,1 0-1 0 0,-1 0 1 0 0,1 0 0 0 0,0-1 0 0 0,1 0-117 0 0,82-61 1028 0 0,-86 59-1044 0 0,-1 0-1 0 0,0 1 0 0 0,1 0 1 0 0,-1-1-1 0 0,1 1 1 0 0,0 0-1 0 0,0 0 0 0 0,0 0 1 0 0,0 1-1 0 0,0-1 0 0 0,0 1 1 0 0,0-1-1 0 0,0 1 1 0 0,1 0-1 0 0,-1 0 0 0 0,0 1 1 0 0,1-1-1 0 0,-1 1 1 0 0,1-1-1 0 0,-1 1 0 0 0,1 0 1 0 0,-1 1-1 0 0,0-1 1 0 0,1 0-1 0 0,-1 1 0 0 0,1 0 1 0 0,-1 0-1 0 0,0 0 0 0 0,0 0 1 0 0,1 1-1 0 0,-1-1 1 0 0,0 1-1 0 0,0-1 0 0 0,0 1 1 0 0,0 1 16 0 0,34 34 75 0 0,3 4 81 0 0,-6-24-83 0 0,-32-16-3 0 0,1-1 0 0 0,-1 0 1 0 0,0 0-1 0 0,1 0 0 0 0,-1 0 0 0 0,1 0 1 0 0,-1-1-1 0 0,1 1 0 0 0,-1-1 0 0 0,1 1 1 0 0,-1-1-1 0 0,0 0 0 0 0,1 0 1 0 0,-1 0-1 0 0,0 0 0 0 0,0 0 0 0 0,0-1 1 0 0,0 1-1 0 0,0-1 0 0 0,0 1 0 0 0,0-1 1 0 0,0 0-1 0 0,0 0 0 0 0,-1 0 0 0 0,1 0 1 0 0,-1 0-1 0 0,0 0 0 0 0,1 0 1 0 0,-1-1-71 0 0,34-71 759 0 0,-33 67-721 0 0,22-118-118 0 0,-24 125-216 0 0,0 0-137 0 0,5-4-9061 0 0,-3 4 684 0 0</inkml:trace>
  <inkml:trace contextRef="#ctx0" brushRef="#br0" timeOffset="9042.375">6248 549 0 0 0,'0'0'864'0'0,"0"0"1103"0"0,0 0 347 0 0,0 0 68 0 0,0 0-66 0 0,0 0-190 0 0,0 0-180 0 0,0 0-227 0 0,0 0-241 0 0,0 0-218 0 0,0 0-188 0 0,0 0-149 0 0,7-8-129 0 0,20-22-114 0 0,-27 30-639 0 0,0-1 0 0 0,1 1 1 0 0,-1-1-1 0 0,0 0 0 0 0,0 1 1 0 0,0-1-1 0 0,1 1 0 0 0,-1-1 1 0 0,0 0-1 0 0,0 1 0 0 0,0-1 1 0 0,0 0-1 0 0,0 1 1 0 0,0-1-1 0 0,-1 1 0 0 0,1-1 1 0 0,0 0-1 0 0,0 1 0 0 0,0-1 1 0 0,0 1-1 0 0,-1-1 0 0 0,1 0 1 0 0,0 1-1 0 0,-1-1 0 0 0,1 1 1 0 0,0-1-1 0 0,-1 1 0 0 0,1-1 1 0 0,-1 1-1 0 0,1-1 0 0 0,-1 1 1 0 0,1 0-1 0 0,-1-1 1 0 0,1 1-1 0 0,-1 0 0 0 0,1-1 1 0 0,-1 1-1 0 0,1 0 0 0 0,-1 0 1 0 0,0-1-1 0 0,1 1 0 0 0,-1 0 1 0 0,1 0-1 0 0,-1 0 0 0 0,0 0 1 0 0,1 0-1 0 0,-1 0 0 0 0,1 0 1 0 0,-1 0-1 0 0,0 0 0 0 0,1 0 1 0 0,-1 0-1 0 0,0 0 0 0 0,0 1-41 0 0,0-2 145 0 0,-9 1-53 0 0,0-1-1 0 0,0 2 1 0 0,0-1-1 0 0,0 1 1 0 0,0 1-1 0 0,0 0 1 0 0,0 0-1 0 0,0 1 1 0 0,0 0-1 0 0,1 0 0 0 0,0 1 1 0 0,0 1-1 0 0,0 0 1 0 0,0 0-1 0 0,0 0 1 0 0,1 1-1 0 0,0 1 1 0 0,1-1-1 0 0,-1 1-91 0 0,-7 4 67 0 0,7-5-64 0 0,0 0 0 0 0,1 0 0 0 0,-1 1 0 0 0,1 0 0 0 0,1 0 0 0 0,-1 1 0 0 0,2-1 0 0 0,-1 2 0 0 0,1-1 0 0 0,0 0 0 0 0,0 1 0 0 0,1 0 1 0 0,0 0-1 0 0,1 0 0 0 0,0 1 0 0 0,1-1 0 0 0,0 1 0 0 0,0 0 0 0 0,1-1 0 0 0,0 1 0 0 0,0 4-3 0 0,3-10 7 0 0,0-1 0 0 0,0 0 1 0 0,0 1-1 0 0,0-1 0 0 0,0 0 0 0 0,0 0 1 0 0,1 0-1 0 0,-1-1 0 0 0,1 1 0 0 0,0-1 1 0 0,0 1-1 0 0,0-1 0 0 0,0 0 0 0 0,1 0 1 0 0,-1 0-1 0 0,0-1 0 0 0,1 1 0 0 0,-1-1 0 0 0,1 0 1 0 0,0 0-1 0 0,-1 0 0 0 0,1 0 0 0 0,0 0 1 0 0,0-1-1 0 0,-1 0 0 0 0,1 0 0 0 0,0 0 1 0 0,3-1-8 0 0,5 2 46 0 0,-1-2 1 0 0,0 0 0 0 0,1 0-1 0 0,-1-1 1 0 0,0 0 0 0 0,0-1-1 0 0,0 0 1 0 0,0-1 0 0 0,-1 0-1 0 0,10-5-46 0 0,2-2 29 0 0,2-1 38 0 0,1-1 0 0 0,-2 0 0 0 0,0-2 0 0 0,-1-1 0 0 0,0 0 0 0 0,2-5-67 0 0,-23 20 9 0 0,-1 1-2 0 0,0 0-15 0 0,2 30-101 0 0,4 0 31 0 0,23 47-406 0 0,9-47-1083 0 0,-23-25-2520 0 0,2-4-5286 0 0,-14-1-2124 0 0</inkml:trace>
  <inkml:trace contextRef="#ctx0" brushRef="#br0" timeOffset="9871.187">6642 563 7794 0 0,'0'0'2603'0'0,"0"0"-889"0"0,0 0-509 0 0,0 0-207 0 0,0 0-117 0 0,0 0-90 0 0,0 0-69 0 0,0 0-85 0 0,0 0-73 0 0,0 0-77 0 0,0 0-63 0 0,0 0-87 0 0,0 0-82 0 0,-8 26-57 0 0,-27 77-50 0 0,28-44 262 0 0,9-56-354 0 0,0-1 0 0 0,1 1 0 0 0,0 0 0 0 0,-1-1 0 0 0,1 1 0 0 0,0-1 0 0 0,0 0-1 0 0,0 0 1 0 0,0 0 0 0 0,1-1 0 0 0,-1 1 0 0 0,0-1 0 0 0,1 1 0 0 0,-1-1 0 0 0,1 0 0 0 0,0-1-1 0 0,-1 1 1 0 0,1-1 0 0 0,0 1 0 0 0,-1-1 0 0 0,1 0 0 0 0,0 0 0 0 0,-1-1 0 0 0,1 1 0 0 0,0-1 0 0 0,-1 0-1 0 0,2 0-55 0 0,11 1 298 0 0,-8-2-197 0 0,-1 0 0 0 0,1-1 0 0 0,-1 0 1 0 0,1 0-1 0 0,-1 0 0 0 0,0-1 0 0 0,-1 0 0 0 0,1-1 0 0 0,-1 1 0 0 0,1-1 0 0 0,-1-1 0 0 0,-1 1 0 0 0,1-1 0 0 0,-1 0 0 0 0,0 0 0 0 0,0 0 0 0 0,3-7-101 0 0,91-144 1123 0 0,-86 209-1070 0 0,13 419-373 0 0,-24-416 245 0 0,0-40 69 0 0,-1 0 1 0 0,-1 0-1 0 0,0 0 0 0 0,-1 1 1 0 0,0-1-1 0 0,-2 0 0 0 0,0 0 1 0 0,0 0-1 0 0,-1-1 0 0 0,-4 8 6 0 0,7-20 7 0 0,0 1-1 0 0,0 0 1 0 0,0 0 0 0 0,-1-1-1 0 0,1 1 1 0 0,-1-1 0 0 0,0 1-1 0 0,0-1 1 0 0,0 0-1 0 0,0 1 1 0 0,0-1 0 0 0,0 0-1 0 0,-1 0 1 0 0,1-1-1 0 0,-1 1 1 0 0,1 0 0 0 0,-1-1-1 0 0,1 0 1 0 0,-1 1 0 0 0,0-1-1 0 0,0 0 1 0 0,0-1-1 0 0,0 1 1 0 0,0 0 0 0 0,0-1-1 0 0,0 1 1 0 0,0-1 0 0 0,0 0-1 0 0,0 0 1 0 0,0 0-1 0 0,0-1 1 0 0,0 1 0 0 0,0-1-1 0 0,0 0 1 0 0,0 1-1 0 0,1-1 1 0 0,-1-1 0 0 0,0 1-1 0 0,0 0 1 0 0,1-1 0 0 0,-1 1-1 0 0,1-1 1 0 0,-1 0-1 0 0,1 0 1 0 0,0 0 0 0 0,-1 0-1 0 0,1 0 1 0 0,0 0 0 0 0,0 0-1 0 0,1-1 1 0 0,-1 1-1 0 0,0-1 1 0 0,1 0 0 0 0,0 1-1 0 0,-1-2-6 0 0,0-11 13 0 0,0 0 0 0 0,1 0 0 0 0,0 0-1 0 0,1 1 1 0 0,1-1 0 0 0,0 0 0 0 0,2 0-1 0 0,-1 0 1 0 0,2 1 0 0 0,0-1 0 0 0,0 1-1 0 0,1 0 1 0 0,1 0 0 0 0,1 1 0 0 0,0 0-1 0 0,4-6-12 0 0,-5 6-95 0 0,1 0-1 0 0,1 0 1 0 0,-1 1 0 0 0,2 0-1 0 0,0 0 1 0 0,0 1-1 0 0,1 1 1 0 0,1-1-1 0 0,-1 1 1 0 0,2 1 0 0 0,-1 0-1 0 0,1 1 1 0 0,1 0-1 0 0,0 1 1 0 0,0 0 0 0 0,0 1-1 0 0,0 0 1 0 0,11-2 95 0 0,-19 7-712 0 0,1 0-1047 0 0,-1 0-2384 0 0,-1 1-7390 0 0</inkml:trace>
  <inkml:trace contextRef="#ctx0" brushRef="#br0" timeOffset="12412.92">7555 711 0 0 0,'0'0'335'0'0,"0"0"1373"0"0,0 0 641 0 0,0 0 243 0 0,0 0-22 0 0,0 0-201 0 0,0 0-337 0 0,0 0-292 0 0,0 0-235 0 0,0 0-246 0 0,0 0-204 0 0,0-6-165 0 0,-3-19-140 0 0,3 19-110 0 0,0 6-76 0 0,0 0-80 0 0,0 0-69 0 0,0 15 904 0 0,5 150 907 0 0,-3-143-2199 0 0,6-34-3134 0 0,-5-3 506 0 0,1-1-5303 0 0,-2 12-3705 0 0</inkml:trace>
  <inkml:trace contextRef="#ctx0" brushRef="#br0" timeOffset="12620.496">7508 427 10450 0 0,'0'0'2091'0'0,"0"0"-429"0"0,0 0-190 0 0,0 0-9 0 0,0 0-114 0 0,0 0-298 0 0,0 0-386 0 0,0 0-362 0 0,0 0-225 0 0,0 0-130 0 0,0 0-89 0 0,0 0-40 0 0,0 0-17 0 0,-3 2-6 0 0,2-2 180 0 0,1 0-1 0 0,-1 1 0 0 0,1-1 1 0 0,-1 0-1 0 0,1 0 0 0 0,0 1 1 0 0,-1-1-1 0 0,1 0 0 0 0,-1 1 1 0 0,1-1-1 0 0,0 0 0 0 0,-1 1 1 0 0,1-1-1 0 0,0 1 0 0 0,-1-1 1 0 0,1 1-1 0 0,0-1 0 0 0,-1 1 1 0 0,1-1-1 0 0,0 1 0 0 0,0-1 1 0 0,0 1-1 0 0,0-1 0 0 0,0 1 1 0 0,-1-1-1 0 0,1 1 0 0 0,0-1 1 0 0,0 1-1 0 0,0-1 0 0 0,0 1 1 0 0,0-1-1 0 0,1 1 0 0 0,-1-1 1 0 0,0 1-1 0 0,0-1 0 0 0,0 1 1 0 0,0-1-1 0 0,0 1 1 0 0,1-1-1 0 0,-1 1 0 0 0,0-1 1 0 0,1 1-1 0 0,-1-1 0 0 0,0 1 1 0 0,1-1-1 0 0,-1 0 0 0 0,0 1 1 0 0,1-1-1 0 0,-1 0 0 0 0,1 1 1 0 0,-1-1-1 0 0,0 0 0 0 0,1 1 25 0 0,20 12-7441 0 0,-19-11 5826 0 0,5-1-7830 0 0</inkml:trace>
  <inkml:trace contextRef="#ctx0" brushRef="#br0" timeOffset="13272.301">8043 578 312 0 0,'0'0'2897'0'0,"0"0"-295"0"0,0 0-75 0 0,0 0 71 0 0,0 0-111 0 0,0 0-345 0 0,0 0-493 0 0,0 0-474 0 0,0 0-297 0 0,0 0-171 0 0,0 0-118 0 0,0 0-37 0 0,0 0-50 0 0,-23 0 1077 0 0,14 2-1520 0 0,0 0 1 0 0,0 0-1 0 0,1 1 1 0 0,-1 0-1 0 0,1 1 0 0 0,-1 0 1 0 0,1 0-1 0 0,0 1 1 0 0,1 0-1 0 0,-7 5-59 0 0,-5 2-5 0 0,18-12 2 0 0,-1 0 0 0 0,1 1 0 0 0,-1-1 0 0 0,0 1 0 0 0,1-1 0 0 0,-1 1 0 0 0,1-1 0 0 0,-1 1 0 0 0,1 0 0 0 0,-1 0 0 0 0,1 0 0 0 0,-1 0 0 0 0,1 0 0 0 0,0 0 0 0 0,0 0 0 0 0,0 0 0 0 0,-1 0 0 0 0,1 1 0 0 0,0-1 0 0 0,0 0 1 0 0,1 1-1 0 0,-1-1 0 0 0,0 1 0 0 0,0-1 0 0 0,1 1 0 0 0,-1-1 0 0 0,1 1 0 0 0,-1 0 0 0 0,1-1 0 0 0,0 1 0 0 0,0 0 0 0 0,-1-1 0 0 0,1 1 0 0 0,0 0 0 0 0,1-1 0 0 0,-1 1 0 0 0,0-1 0 0 0,0 1 0 0 0,1 0 0 0 0,-1-1 0 0 0,1 1 0 0 0,-1-1 0 0 0,1 1 0 0 0,0-1 1 0 0,-1 1-1 0 0,1-1 0 0 0,0 1 0 0 0,0-1 0 0 0,0 1 3 0 0,124 77 129 0 0,-118-73-106 0 0,-3-4 5 0 0,-1 0-1 0 0,1 0 1 0 0,-1 1-1 0 0,0-1 1 0 0,0 1-1 0 0,0-1 0 0 0,0 1 1 0 0,-1 0-1 0 0,1 0 1 0 0,-1 0-1 0 0,1 0 1 0 0,-1 1-1 0 0,0-1 1 0 0,0 1-1 0 0,-1-1 0 0 0,1 1 1 0 0,-1 0-1 0 0,0 0 1 0 0,0-1-1 0 0,0 1 1 0 0,0 0-1 0 0,-1 0 0 0 0,1 0 1 0 0,-1 0-1 0 0,0 0 1 0 0,0 0-1 0 0,-1 3-27 0 0,-3 0 42 0 0,0-1-1 0 0,-1 0 0 0 0,0 0 1 0 0,0 0-1 0 0,0-1 0 0 0,-1 0 1 0 0,0 0-1 0 0,0 0 0 0 0,0 0 1 0 0,-1-1-1 0 0,1 0 0 0 0,-1-1 1 0 0,0 1-1 0 0,0-1 0 0 0,0-1 1 0 0,-4 2-42 0 0,-112 7-1047 0 0,122-11 839 0 0,1-1 0 0 0,-1 1 0 0 0,1-1 1 0 0,-1 0-1 0 0,1 1 0 0 0,-1-1 0 0 0,1 0 0 0 0,0 0 1 0 0,0 1-1 0 0,-1-1 0 0 0,1 0 0 0 0,0 0 0 0 0,0 0 1 0 0,0 1-1 0 0,0-1 0 0 0,0 0 0 0 0,0 0 0 0 0,0 0 1 0 0,0 1-1 0 0,0-1 0 0 0,0 0 0 0 0,0 0 0 0 0,1 0 1 0 0,-1 1-1 0 0,0-1 0 0 0,1 0 0 0 0,-1 0 0 0 0,0 1 1 0 0,1-1-1 0 0,-1 0 0 0 0,1 1 0 0 0,-1-1 0 0 0,1 1 0 0 0,-1-1 1 0 0,1 0-1 0 0,-1 1 0 0 0,1-1 0 0 0,0 1 0 0 0,0-1 208 0 0,8-4-5810 0 0,-2-2-4423 0 0</inkml:trace>
  <inkml:trace contextRef="#ctx0" brushRef="#br0" timeOffset="13692.076">8851 251 5177 0 0,'0'0'3398'0'0,"0"0"-1080"0"0,0 0-427 0 0,0 0-13 0 0,0 0-131 0 0,0 0-326 0 0,0 0-402 0 0,0 0-379 0 0,0 0-238 0 0,0 0-33 0 0,0 0 81 0 0,0 0 97 0 0,0 0 70 0 0,2 7 24 0 0,50 239 3102 0 0,-50-215-3630 0 0,-2 0 0 0 0,-1 0 1 0 0,-1 0-1 0 0,-1 0 0 0 0,-6 17-113 0 0,-7 15 18 0 0,8-12-872 0 0,-2-60-15044 0 0,9 7 12064 0 0,-1-2-2422 0 0</inkml:trace>
  <inkml:trace contextRef="#ctx0" brushRef="#br0" timeOffset="14128.401">8518 589 5729 0 0,'0'0'3114'0'0,"0"0"-1689"0"0,0 0-879 0 0,0 0 45 0 0,0 0 455 0 0,0 0 415 0 0,0 0 213 0 0,0 0-68 0 0,0 0-337 0 0,0 0-323 0 0,0 0-238 0 0,0 0-187 0 0,35 1-115 0 0,109 4-103 0 0,58-3 134 0 0,-49-13-1563 0 0,-53-8-6861 0 0,-61 12-3405 0 0,-20 7 10115 0 0,-31 21 7816 0 0,-8 7-1411 0 0,-7 12-1235 0 0,6 32-2281 0 0,20-67-1509 0 0,0-1 0 0 0,1 1 0 0 0,-1-1 0 0 0,1 1 0 0 0,0-1 0 0 0,1 1 0 0 0,-1 0 1 0 0,1-1-1 0 0,0 1 0 0 0,0-1 0 0 0,0 0 0 0 0,1 1 0 0 0,0-1 0 0 0,-1 0 0 0 0,1 0 0 0 0,1 0 1 0 0,-1 0-1 0 0,1 0 0 0 0,-1 0 0 0 0,1-1 0 0 0,0 1 0 0 0,0-1 0 0 0,1 0 0 0 0,-1 0 0 0 0,1 0 0 0 0,0 0 1 0 0,-1-1-1 0 0,1 1 0 0 0,0-1 0 0 0,0 0 0 0 0,1 0 0 0 0,-1-1 0 0 0,0 1 0 0 0,1-1 0 0 0,3 1-103 0 0,2 0 296 0 0,0-1 0 0 0,0 0 0 0 0,0 0 0 0 0,0-1 0 0 0,0 0 0 0 0,0-1 0 0 0,-1 0 0 0 0,1-1-1 0 0,0 0 1 0 0,5-2-296 0 0,-11 3 68 0 0,-1 0-1 0 0,1-1 0 0 0,-1 1 0 0 0,1-1 1 0 0,-1 1-1 0 0,0-1 0 0 0,0 0 0 0 0,0 0 1 0 0,0-1-1 0 0,0 1 0 0 0,0 0 0 0 0,-1-1 1 0 0,1 0-1 0 0,-1 0 0 0 0,0 0 0 0 0,1 0 1 0 0,-1 0-1 0 0,-1 0 0 0 0,1 0 0 0 0,0-1 1 0 0,-1 1-1 0 0,0-1 0 0 0,0 1 0 0 0,0-1 1 0 0,0 1-1 0 0,0-1 0 0 0,-1 0 0 0 0,1 1 0 0 0,-1-3-67 0 0,0 1-11 0 0,0 0 0 0 0,0 0 0 0 0,0 0-1 0 0,-1 1 1 0 0,0-1 0 0 0,1 0-1 0 0,-2 1 1 0 0,1-1 0 0 0,0 0-1 0 0,-1 1 1 0 0,0 0 0 0 0,0-1-1 0 0,-1 1 1 0 0,1 0 0 0 0,-1 0 0 0 0,1 0-1 0 0,-1 0 1 0 0,-1 1 0 0 0,1-1-1 0 0,0 1 1 0 0,-1 0 0 0 0,0 0-1 0 0,0 0 1 0 0,0 0 0 0 0,0 1-1 0 0,0 0 1 0 0,-2-1 11 0 0,3 2-248 0 0,-43-11-1114 0 0,17 14-5823 0 0,23 4-4387 0 0</inkml:trace>
  <inkml:trace contextRef="#ctx0" brushRef="#br0" timeOffset="64762.39">717 1123 0 0 0,'4'-2'11173'0'0,"-7"1"-5633"0"0,-44 8-4394 0 0,-27 7 212 0 0,-95 23 870 0 0,137-30-1756 0 0,8 1 174 0 0,1 40 40 0 0,14-27-630 0 0,1 0 1 0 0,1 1 0 0 0,1 0-1 0 0,1 0 1 0 0,1 1-1 0 0,1-1 1 0 0,1 1-1 0 0,1 11-56 0 0,1 264 273 0 0,-15-177-91 0 0,-1-54-7 0 0,79-60 670 0 0,-18-12-728 0 0,1 3 1 0 0,0 2-1 0 0,-1 2 0 0 0,35 6-117 0 0,-22-3 179 0 0,-58-5-151 0 0,0 0 24 0 0,0 0-8 0 0,0 0 19 0 0,0 0-3 0 0,0 0 1 0 0,0 0-7 0 0,0 0-20 0 0,0 0-14 0 0,0 0-18 0 0,0 0 6 0 0,0 0-15 0 0,0 0-16 0 0,0 0-18 0 0,0 0-48 0 0,0 0-43 0 0,0 0-87 0 0,0 0-133 0 0,0-18-5465 0 0,0 10-1176 0 0,0 4-4600 0 0</inkml:trace>
  <inkml:trace contextRef="#ctx0" brushRef="#br0" timeOffset="68249.302">1188 1477 0 0 0,'0'0'1336'0'0,"0"0"105"0"0,0 0 60 0 0,0 0 25 0 0,0 0-39 0 0,0 0-136 0 0,0 0-207 0 0,1-3-153 0 0,0 2-879 0 0,-1 0 0 0 0,0 1 1 0 0,0-1-1 0 0,0 0 0 0 0,0 0 0 0 0,1 0 1 0 0,-1 0-1 0 0,-1 0 0 0 0,1 1 0 0 0,0-1 1 0 0,0 0-1 0 0,0 0 0 0 0,0 0 0 0 0,0 0 1 0 0,-1 0-1 0 0,1 1 0 0 0,0-1 0 0 0,-1 0 0 0 0,1 0 1 0 0,-1 1-1 0 0,1-1 0 0 0,-1 0 0 0 0,1 0 1 0 0,-1 1-1 0 0,1-1 0 0 0,-1 1 0 0 0,0-1 1 0 0,1 1-1 0 0,-1-1 0 0 0,0 1 0 0 0,0-1 1 0 0,1 1-1 0 0,-1-1 0 0 0,0 1 0 0 0,0 0 1 0 0,0-1-1 0 0,1 1 0 0 0,-1 0 0 0 0,0 0 0 0 0,0 0 1 0 0,0 0-1 0 0,0 0 0 0 0,0-1 0 0 0,1 2 1 0 0,-1-1-1 0 0,0 0 0 0 0,0 0 0 0 0,0 0 1 0 0,0 0-1 0 0,0 0 0 0 0,1 1 0 0 0,-1-1 1 0 0,0 0-1 0 0,0 1 0 0 0,0-1 0 0 0,1 1-112 0 0,-15-1 181 0 0,0 1 0 0 0,0 0 1 0 0,0 1-1 0 0,0 1 0 0 0,1 0 0 0 0,-1 1 0 0 0,1 1 0 0 0,0 0 0 0 0,-7 4-181 0 0,11-5 18 0 0,0 0-1 0 0,0 0 1 0 0,0 1 0 0 0,0 0 0 0 0,1 1-1 0 0,-1 0 1 0 0,2 1 0 0 0,-1 0 0 0 0,1 0-1 0 0,0 1 1 0 0,0 0 0 0 0,1 0-1 0 0,0 1 1 0 0,0 0 0 0 0,1 0 0 0 0,1 1-1 0 0,-2 2-17 0 0,4-6-6 0 0,1 0 0 0 0,0 1 0 0 0,0-1-1 0 0,0 1 1 0 0,1-1 0 0 0,0 1 0 0 0,0-1-1 0 0,1 1 1 0 0,0 0 0 0 0,0-1 0 0 0,0 1-1 0 0,1-1 1 0 0,0 1 0 0 0,0 0-1 0 0,1-1 1 0 0,0 0 0 0 0,0 1 0 0 0,0-1-1 0 0,1 0 1 0 0,0 0 0 0 0,0 0 0 0 0,1-1-1 0 0,1 4 7 0 0,-2-8 35 0 0,0 1 0 0 0,-1-1 0 0 0,1 0 0 0 0,0 0 0 0 0,0 0 0 0 0,0 0 0 0 0,0-1 0 0 0,0 1 0 0 0,0-1 0 0 0,0 1 0 0 0,0-1 0 0 0,0 0 0 0 0,0-1 0 0 0,0 1 0 0 0,0 0 0 0 0,0-1 0 0 0,0 1 0 0 0,0-1 0 0 0,0 0 0 0 0,0 0 0 0 0,0 0 0 0 0,0-1 0 0 0,0 0-35 0 0,71-53 765 0 0,-51 29-683 0 0,-2-1 0 0 0,0-1 0 0 0,-2-1 0 0 0,-2-1 0 0 0,0 0 0 0 0,-1-3-82 0 0,9-40 243 0 0,-40 211 621 0 0,-31 99-813 0 0,2-15-19 0 0,28-142-43 0 0,-1-2-82 0 0,17-70 2 0 0,0-9 75 0 0,7-10 52 0 0,42-34 11 0 0,8 14-66 0 0,40-11 50 0 0,-79 25 183 0 0,-18 16-172 0 0,-1-29 214 0 0,-5 22-245 0 0,-1 1 1 0 0,0-1-1 0 0,0 1 0 0 0,-1 0 1 0 0,0 1-1 0 0,0 0 1 0 0,-1 0-1 0 0,1 1 0 0 0,-1 0 1 0 0,-1 0-1 0 0,1 1 1 0 0,0 0-1 0 0,-1 1 0 0 0,0 0 1 0 0,0 0-1 0 0,0 1 1 0 0,0 1-1 0 0,0 0 0 0 0,-5 0-11 0 0,-69-21-21 0 0,32-3 35 0 0,44 17 77 0 0,4 2-192 0 0,22 5 27 0 0,141-36 301 0 0,-71 11-1575 0 0,-73 22-2876 0 0,-9 1-2045 0 0,-2 3-4739 0 0</inkml:trace>
  <inkml:trace contextRef="#ctx0" brushRef="#br0" timeOffset="68865.181">1388 1583 3441 0 0,'0'0'2099'0'0,"0"0"-441"0"0,0 0-87 0 0,0 0 168 0 0,0 0 89 0 0,0 0-102 0 0,0 0-259 0 0,0 0-314 0 0,0 0-203 0 0,0 0-99 0 0,0 0-93 0 0,0 0-73 0 0,-15 0 784 0 0,7 10-1375 0 0,-1 1 1 0 0,1-1-1 0 0,1 1 0 0 0,-1 1 0 0 0,2 0 0 0 0,0 0 0 0 0,0 0 0 0 0,1 0 0 0 0,1 1 1 0 0,0 0-1 0 0,1 0 0 0 0,0 0 0 0 0,1 0 0 0 0,0 0 0 0 0,2 1 0 0 0,-1-1 1 0 0,2 11-95 0 0,1-19 42 0 0,0-1 0 0 0,1 1 0 0 0,0-1 0 0 0,0 0 0 0 0,0 0 0 0 0,0 0 0 0 0,1 0 0 0 0,0 0 0 0 0,-1-1 1 0 0,1 0-1 0 0,1 0 0 0 0,-1 0 0 0 0,0 0 0 0 0,1 0 0 0 0,-1-1 0 0 0,1 0 0 0 0,0 0 0 0 0,0 0 0 0 0,0-1 1 0 0,0 1-1 0 0,0-1 0 0 0,0-1 0 0 0,0 1 0 0 0,0 0 0 0 0,0-1 0 0 0,0 0 0 0 0,0-1 0 0 0,1 1 0 0 0,-1-1 1 0 0,4-1-43 0 0,9-2 128 0 0,-1 0 1 0 0,1-2 0 0 0,-1 0 0 0 0,0-1 0 0 0,-1 0 0 0 0,1-2 0 0 0,-1 0 0 0 0,-1 0 0 0 0,0-2 0 0 0,0 0 0 0 0,-1 0 0 0 0,-1-2 0 0 0,0 0 0 0 0,0 0 0 0 0,-2-1 0 0 0,3-3-129 0 0,8-62 637 0 0,-22 77-701 0 0,0 1 0 0 0,0-1-1 0 0,0 0 1 0 0,0 1 0 0 0,0-1 0 0 0,0 1-1 0 0,-1-1 1 0 0,1 0 0 0 0,0 1 0 0 0,-1-1-1 0 0,1 1 1 0 0,-1-1 0 0 0,0 1 0 0 0,1 0 0 0 0,-1-1-1 0 0,0 1 1 0 0,0 0 0 0 0,0-1 0 0 0,0 1-1 0 0,0 0 1 0 0,0 0 0 0 0,0 0 0 0 0,-1 0-1 0 0,1 0 1 0 0,0 0 0 0 0,-1 0 0 0 0,1 0-1 0 0,0 0 1 0 0,-1 1 0 0 0,1-1 0 0 0,-1 1 0 0 0,1-1-1 0 0,-1 1 1 0 0,0-1 0 0 0,1 1 0 0 0,-1 0-1 0 0,1 0 1 0 0,-1 0 0 0 0,1 0 0 0 0,-1 0-1 0 0,0 0 1 0 0,1 0 0 0 0,-1 1 0 0 0,1-1-1 0 0,-1 0 1 0 0,1 1 0 0 0,-1-1 0 0 0,-1 2 64 0 0,-6 8-6864 0 0,8-7 3455 0 0,-2 1-8178 0 0</inkml:trace>
  <inkml:trace contextRef="#ctx0" brushRef="#br0" timeOffset="69914.359">2114 1624 0 0 0,'0'0'2361'0'0,"0"0"448"0"0,0 0 229 0 0,0 0-68 0 0,0 0-349 0 0,0 0-486 0 0,0 0-499 0 0,0 0-433 0 0,0 0-336 0 0,0 0-257 0 0,0 0-162 0 0,-9 2-76 0 0,-33 13-6 0 0,2 1 1 0 0,0 2-1 0 0,1 2 0 0 0,-10 9-366 0 0,43-26 10 0 0,1 0 0 0 0,0 1-1 0 0,0 0 1 0 0,0 0-1 0 0,0 0 1 0 0,0 1 0 0 0,1 0-1 0 0,0 0 1 0 0,0 0-1 0 0,0 0 1 0 0,1 0 0 0 0,-1 1-1 0 0,1 0 1 0 0,1-1 0 0 0,-1 1-1 0 0,1 0 1 0 0,0 0-1 0 0,0 1 1 0 0,1-1 0 0 0,-1 3-10 0 0,4-6 2 0 0,0 1 1 0 0,-1-1 0 0 0,2 0 0 0 0,-1 0-1 0 0,0 0 1 0 0,0 0 0 0 0,1-1 0 0 0,0 1-1 0 0,-1 0 1 0 0,1-1 0 0 0,0 0 0 0 0,0 0 0 0 0,0 0-1 0 0,1 0 1 0 0,-1 0 0 0 0,0-1 0 0 0,1 1-1 0 0,-1-1 1 0 0,1 0 0 0 0,-1 0 0 0 0,1 0-1 0 0,0-1 1 0 0,-1 1 0 0 0,1-1 0 0 0,0 0 0 0 0,-1 0-1 0 0,1 0 1 0 0,0 0 0 0 0,0-1 0 0 0,-1 0-1 0 0,1 1 1 0 0,-1-1 0 0 0,2-1-3 0 0,8 2 66 0 0,0-1-5 0 0,0-1 0 0 0,-1-1 0 0 0,1 0 1 0 0,0 0-1 0 0,-1-1 0 0 0,0-1 0 0 0,0 0 0 0 0,0-1 1 0 0,0 0-1 0 0,-1 0 0 0 0,0-2 0 0 0,0 1 0 0 0,-1-1 1 0 0,0-1-1 0 0,-1 0 0 0 0,0 0 0 0 0,0-1 0 0 0,5-8-61 0 0,10-15 88 0 0,-23 100-609 0 0,-1-65 517 0 0,0 0 0 0 0,0 0 1 0 0,0 0-1 0 0,1 0 0 0 0,-1 0 0 0 0,0 0 0 0 0,1 0 1 0 0,0 0-1 0 0,-1 0 0 0 0,1 0 0 0 0,0 0 0 0 0,0 0 1 0 0,0 0-1 0 0,0-1 0 0 0,0 1 0 0 0,1 0 0 0 0,-1-1 1 0 0,0 1-1 0 0,1-1 0 0 0,-1 0 0 0 0,1 1 0 0 0,0-1 1 0 0,-1 0-1 0 0,1 0 0 0 0,0 0 0 0 0,0 0 0 0 0,0 0 1 0 0,0 0-1 0 0,-1-1 0 0 0,1 1 0 0 0,0-1 0 0 0,0 1 1 0 0,0-1-1 0 0,0 0 0 0 0,1 1 0 0 0,-1-1 0 0 0,0 0 1 0 0,0 0-1 0 0,0-1 0 0 0,0 1 0 0 0,0 0 0 0 0,2-1 4 0 0,88-25 263 0 0,92-81 13 0 0,-32 26-258 0 0,-135 72 197 0 0,-34 7 655 0 0,11 2-870 0 0,0 1 0 0 0,0 0 0 0 0,0 0 0 0 0,0 0 0 0 0,0 1 0 0 0,0 0 0 0 0,1 0 0 0 0,-1 0 0 0 0,0 1 1 0 0,1 0-1 0 0,0 0 0 0 0,0 0 0 0 0,0 1 0 0 0,0 0 0 0 0,0 0 0 0 0,-1 2 0 0 0,-1-2-16 0 0,0 1 0 0 0,0 0 0 0 0,1 1 1 0 0,0-1-1 0 0,0 1 0 0 0,0 0 0 0 0,1 1 0 0 0,0 0 0 0 0,0 0 0 0 0,0 0 0 0 0,1 0 1 0 0,0 1-1 0 0,0-1 0 0 0,1 1 0 0 0,0 0 0 0 0,1 0 0 0 0,0 0 0 0 0,0 0 0 0 0,0 1 1 0 0,1 4 15 0 0,3-9-8 0 0,0-1-1 0 0,0 1 1 0 0,0-1 0 0 0,1 0 0 0 0,-1 0 0 0 0,1 0 0 0 0,0 0 0 0 0,0-1 0 0 0,0 1 0 0 0,0-1 0 0 0,1 0-1 0 0,-1 1 1 0 0,0-1 0 0 0,1-1 0 0 0,0 1 0 0 0,-1-1 0 0 0,1 1 0 0 0,0-1 0 0 0,0 0 0 0 0,0 0 0 0 0,0-1 0 0 0,0 1-1 0 0,0-1 1 0 0,0 0 0 0 0,0 0 0 0 0,0 0 0 0 0,0 0 0 0 0,0-1 0 0 0,0 0 8 0 0,6 0 33 0 0,0 0 1 0 0,0 0 0 0 0,0-1-1 0 0,-1-1 1 0 0,1 1 0 0 0,-1-2-1 0 0,1 1 1 0 0,-1-1-1 0 0,0-1 1 0 0,-1 0 0 0 0,1 0-1 0 0,-1 0 1 0 0,0-1-1 0 0,0-1 1 0 0,-1 1 0 0 0,1-1-1 0 0,-2 0 1 0 0,1-1-1 0 0,-1 0 1 0 0,4-5-34 0 0,3-7 53 0 0,0 1-1 0 0,-2-2 1 0 0,0 0 0 0 0,-1 0-1 0 0,-2-1 1 0 0,0 0 0 0 0,-1-1-1 0 0,1-7-52 0 0,51-297-152 0 0,-62 216-78 0 0,2 108 225 0 0,0 0 0 0 0,0-1-1 0 0,0 1 1 0 0,0-1 0 0 0,-1 1 0 0 0,0 0 0 0 0,1 0 0 0 0,-1 0-1 0 0,0 0 1 0 0,0 0 0 0 0,-1 0 0 0 0,1 1 0 0 0,-1-1 0 0 0,1 1 0 0 0,-1 0-1 0 0,0-1 1 0 0,0 1 0 0 0,0 0 0 0 0,0 1 0 0 0,0-1 0 0 0,0 0-1 0 0,0 1 1 0 0,-1 0 0 0 0,1 0 0 0 0,-1 0 0 0 0,1 0 0 0 0,-1 0 0 0 0,1 1-1 0 0,-2-1 6 0 0,0 1-7 0 0,1 0 1 0 0,-1 0-1 0 0,0 0 0 0 0,0 1 0 0 0,1 0 0 0 0,-1-1 0 0 0,0 2 0 0 0,1-1 0 0 0,-1 0 0 0 0,1 1 1 0 0,0 0-1 0 0,-1 0 0 0 0,1 0 0 0 0,0 1 0 0 0,0-1 0 0 0,0 1 0 0 0,1 0 0 0 0,-1 0 1 0 0,1 0-1 0 0,-1 1 0 0 0,1-1 0 0 0,0 1 0 0 0,0 0 0 0 0,1 0 0 0 0,-1 0 0 0 0,-1 4 7 0 0,-2 3 9 0 0,1 1 0 0 0,0-1 0 0 0,1 1 0 0 0,0 0 0 0 0,1 0 0 0 0,0 1 0 0 0,1-1 0 0 0,1 1 0 0 0,-1 9-9 0 0,2-5 15 0 0,0-1 0 0 0,1 1 0 0 0,0-1 0 0 0,2 0 0 0 0,0 1 0 0 0,0-1 0 0 0,2-1 0 0 0,0 1 0 0 0,1-1 0 0 0,2 4-15 0 0,11 21 60 0 0,3-1-1 0 0,1-1 0 0 0,2-1 1 0 0,2-1-1 0 0,1-2 0 0 0,16 15-59 0 0,44 31-148 0 0,-71-78-1874 0 0,-9-11-5778 0 0,-5 5-3914 0 0</inkml:trace>
  <inkml:trace contextRef="#ctx0" brushRef="#br0" timeOffset="70432.061">3226 1620 12307 0 0,'0'0'1321'0'0,"0"0"-642"0"0,0 0 9 0 0,0 0 386 0 0,0 0 245 0 0,0 0 1 0 0,0 0-217 0 0,0 0-304 0 0,0 0-218 0 0,0 0-130 0 0,0 0-76 0 0,0 0-69 0 0,0 0-58 0 0,3 16-54 0 0,11 50-51 0 0,-11 40 370 0 0,-5-91 44 0 0,0-23 1241 0 0,20-176-1063 0 0,-16 178-720 0 0,4-22 12 0 0,1 0 0 0 0,2 1-1 0 0,0 0 1 0 0,2 1 0 0 0,12-21-27 0 0,-23 46-4 0 0,1-1-1 0 0,-1 1 0 0 0,1 0 0 0 0,0 0 1 0 0,-1 1-1 0 0,1-1 0 0 0,0 0 0 0 0,0 0 1 0 0,0 0-1 0 0,-1 0 0 0 0,1 1 0 0 0,0-1 1 0 0,0 0-1 0 0,0 1 0 0 0,0-1 0 0 0,0 1 1 0 0,0-1-1 0 0,0 1 0 0 0,1-1 0 0 0,-1 1 1 0 0,0 0-1 0 0,0 0 0 0 0,0-1 1 0 0,0 1-1 0 0,0 0 0 0 0,1 0 0 0 0,-1 0 1 0 0,0 0-1 0 0,0 0 0 0 0,0 1 0 0 0,0-1 1 0 0,0 0-1 0 0,1 0 0 0 0,-1 1 0 0 0,0-1 1 0 0,0 1-1 0 0,0-1 0 0 0,0 1 0 0 0,0-1 1 0 0,0 1-1 0 0,0 0 0 0 0,0-1 0 0 0,0 1 1 0 0,-1 0-1 0 0,1 0 0 0 0,0 0 0 0 0,0 0 1 0 0,-1-1-1 0 0,1 1 0 0 0,0 0 0 0 0,-1 0 1 0 0,1 0-1 0 0,-1 1 0 0 0,1-1 0 0 0,-1 0 1 0 0,0 0-1 0 0,1 0 0 0 0,-1 0 0 0 0,0 0 1 0 0,0 0-1 0 0,0 1 5 0 0,15 116-999 0 0,-2-99-2875 0 0,-5-17-571 0 0,0-1-3674 0 0,-4-1-815 0 0</inkml:trace>
  <inkml:trace contextRef="#ctx0" brushRef="#br0" timeOffset="71264.197">3756 1513 3681 0 0,'0'0'2590'0'0,"0"0"-271"0"0,0 0 64 0 0,0 0 130 0 0,0 0-38 0 0,0 0-252 0 0,0 0-411 0 0,0 0-391 0 0,0 0-349 0 0,0 0-272 0 0,0 0-228 0 0,0 0-210 0 0,0 0-104 0 0,-10 11-36 0 0,-77 75 242 0 0,78-78-444 0 0,2-3-28 0 0,0 1 0 0 0,0 0 0 0 0,1 0 0 0 0,0 0 0 0 0,0 1 0 0 0,1-1 0 0 0,0 1 0 0 0,0 1 0 0 0,0-1 0 0 0,1 1 1 0 0,0 0-1 0 0,1 0 0 0 0,0 0 0 0 0,0 0 0 0 0,0 1 0 0 0,1-1 0 0 0,1 1 0 0 0,-1-1 8 0 0,4-6-13 0 0,-1 0 1 0 0,1-1-1 0 0,0 1 0 0 0,0-1 1 0 0,0 1-1 0 0,0-1 0 0 0,0 0 0 0 0,0 0 1 0 0,0 0-1 0 0,0 0 0 0 0,0 0 1 0 0,1 0-1 0 0,-1-1 0 0 0,0 1 1 0 0,0-1-1 0 0,1 0 0 0 0,-1 1 1 0 0,0-1-1 0 0,1 0 0 0 0,-1 0 0 0 0,0-1 1 0 0,1 1-1 0 0,-1 0 0 0 0,0-1 1 0 0,1 1-1 0 0,-1-1 0 0 0,1 0 13 0 0,-1 0-4 0 0,11-2-4 0 0,-1-2-1 0 0,0 0 0 0 0,0 0 1 0 0,0-1-1 0 0,0 0 1 0 0,-1-1-1 0 0,0-1 0 0 0,0 0 1 0 0,-1 0-1 0 0,0-1 1 0 0,-1 0-1 0 0,0-1 0 0 0,6-7 9 0 0,1 0 6 0 0,-16 18-15 0 0,0-1 0 0 0,0 1 0 0 0,0-1 0 0 0,0 0 0 0 0,-1 1 1 0 0,1-1-1 0 0,0 1 0 0 0,0-1 0 0 0,0 1 0 0 0,0-1 1 0 0,0 1-1 0 0,0-1 0 0 0,0 1 0 0 0,0-1 0 0 0,1 1 0 0 0,-1-1 1 0 0,0 1-1 0 0,0-1 0 0 0,0 1 0 0 0,0-1 0 0 0,1 0 1 0 0,-1 1-1 0 0,0-1 0 0 0,0 1 0 0 0,1-1 0 0 0,-1 0 0 0 0,0 1 1 0 0,1-1-1 0 0,-1 1 0 0 0,0-1 0 0 0,1 0 0 0 0,-1 0 1 0 0,1 1-1 0 0,-1-1 0 0 0,0 0 0 0 0,1 0 0 0 0,-1 1 0 0 0,1-1 1 0 0,-1 0-1 0 0,1 0 0 0 0,-1 0 0 0 0,1 0 0 0 0,-1 0 1 0 0,1 0-1 0 0,-1 0 0 0 0,1 0 0 0 0,-1 0 0 0 0,1 0 0 0 0,-1 0 1 0 0,1 0-1 0 0,-1 0 0 0 0,1 0 0 0 0,-1 0 0 0 0,0-1 0 0 0,1 1 9 0 0,-2 13 128 0 0,0 20-91 0 0,-1-29-43 0 0,1 0 0 0 0,0 0-1 0 0,1 1 1 0 0,-1-1 0 0 0,1 0 0 0 0,0 1 0 0 0,0-1 0 0 0,0 1 0 0 0,1-1-1 0 0,0 0 1 0 0,-1 1 0 0 0,1-1 0 0 0,1 0 0 0 0,-1 0 0 0 0,1 0 0 0 0,-1 0-1 0 0,1 0 1 0 0,1 0 0 0 0,-1 0 0 0 0,0-1 0 0 0,1 1 0 0 0,0-1 0 0 0,-1 1-1 0 0,5 2 7 0 0,-1-3 5 0 0,1 0 0 0 0,0 0-1 0 0,0-1 1 0 0,0 1-1 0 0,1-2 1 0 0,-1 1-1 0 0,1-1 1 0 0,-1 0-1 0 0,1 0 1 0 0,-1-1-1 0 0,1 0 1 0 0,-1-1 0 0 0,1 1-1 0 0,-1-1 1 0 0,1-1-1 0 0,-1 0 1 0 0,0 0-1 0 0,0 0 1 0 0,0-1-1 0 0,0 0 1 0 0,0 0 0 0 0,3-2-5 0 0,13-10 57 0 0,-1-2 1 0 0,0 0 0 0 0,-1-1 0 0 0,-1-1-1 0 0,-1-1 1 0 0,-1-1 0 0 0,0-1 0 0 0,-2 0 0 0 0,0-1-1 0 0,-2-1 1 0 0,-1 0 0 0 0,6-14-58 0 0,20-35 61 0 0,-26 52-60 0 0,0 0 1 0 0,-2-1-1 0 0,0-1 0 0 0,-2 0 1 0 0,0 0-1 0 0,-2-1 1 0 0,0 0-1 0 0,-2-1 0 0 0,-1 1 1 0 0,0-4-2 0 0,-4 13 7 0 0,2 8 12 0 0,-1 0 1 0 0,0 0-1 0 0,0 0 0 0 0,-1 0 1 0 0,0 0-1 0 0,0 0 0 0 0,-1 0 1 0 0,0 0-1 0 0,0 0 0 0 0,-1 0 1 0 0,0 1-1 0 0,0-1 0 0 0,0 0 1 0 0,-1 1-1 0 0,0-1 0 0 0,0 1 1 0 0,-1 0-1 0 0,0 0 0 0 0,0 0 1 0 0,0 1-1 0 0,-1-1 0 0 0,1 1 1 0 0,-4-3-20 0 0,5 7 8 0 0,1 0 0 0 0,-1 0 0 0 0,1 0 0 0 0,-1 0-1 0 0,1 1 1 0 0,-1-1 0 0 0,1 1 0 0 0,-1-1 0 0 0,0 1 0 0 0,1 0 0 0 0,-1 0 0 0 0,0 0 0 0 0,1 0 0 0 0,-1 1 0 0 0,1-1 0 0 0,-1 1 0 0 0,0 0 0 0 0,1-1-1 0 0,-1 1 1 0 0,1 0 0 0 0,0 0 0 0 0,-1 1 0 0 0,1-1 0 0 0,0 0 0 0 0,0 1 0 0 0,0 0 0 0 0,0-1 0 0 0,0 1 0 0 0,0 0 0 0 0,0 0 0 0 0,0 0 0 0 0,1 0 0 0 0,-1 0-1 0 0,1 0 1 0 0,0 1 0 0 0,-1-1 0 0 0,1 1 0 0 0,0 0-8 0 0,-6 20 20 0 0,2 0-1 0 0,0 1 1 0 0,2 0-1 0 0,1 0 1 0 0,0 0-1 0 0,2 0 0 0 0,1 0 1 0 0,0 0-1 0 0,2 0 1 0 0,4 14-20 0 0,89 256 435 0 0,-71-80-291 0 0,-28-197-167 0 0,0-24-529 0 0,-12-98-4037 0 0,-6 39-5508 0 0,14 51 3878 0 0,0 3 1181 0 0</inkml:trace>
  <inkml:trace contextRef="#ctx0" brushRef="#br0" timeOffset="71647.818">3973 1362 5785 0 0,'0'0'3854'0'0,"0"0"-1570"0"0,0 0-743 0 0,0 0-164 0 0,0 0-48 0 0,0 0-107 0 0,0 0-213 0 0,0 0-254 0 0,0 0-112 0 0,0 0 2 0 0,0 0 44 0 0,0 0 23 0 0,8 5-63 0 0,107 46 1764 0 0,195-33-1593 0 0,-288-22-1314 0 0,-10 2-1635 0 0,0 1-5070 0 0,-9 1-4657 0 0</inkml:trace>
  <inkml:trace contextRef="#ctx0" brushRef="#br0" timeOffset="71971.714">4625 1639 10698 0 0,'0'0'2267'0'0,"0"0"-706"0"0,0 0-344 0 0,0 0-51 0 0,0 0-120 0 0,0 0-200 0 0,0 0-247 0 0,0 0-247 0 0,0 0-174 0 0,0 0-105 0 0,0 0-40 0 0,0 0-66 0 0,0 0-32 0 0,13 20-73 0 0,40 61-156 0 0,-40-58-252 0 0,-13-22-596 0 0,0-1-1573 0 0,0 0-3233 0 0,-2 0-3207 0 0</inkml:trace>
  <inkml:trace contextRef="#ctx0" brushRef="#br0" timeOffset="71972.714">4575 1340 15491 0 0,'0'0'1873'0'0,"0"0"-921"0"0,0 0-136 0 0,0 0-64 0 0,0 0-136 0 0,0 0-152 0 0,0 0-343 0 0,0 0-266 0 0,0 0-79 0 0,0 0-112 0 0,0 0-56 0 0,0 0-288 0 0,0 0-680 0 0,30 0-2593 0 0,-25 4-8226 0 0</inkml:trace>
  <inkml:trace contextRef="#ctx0" brushRef="#br0" timeOffset="72258.444">5030 1477 7001 0 0,'0'0'5555'0'0,"0"0"-3196"0"0,0 0-984 0 0,0 0 172 0 0,0 0 112 0 0,0 0-81 0 0,0 0-271 0 0,0 0-316 0 0,0 0-254 0 0,0 0-177 0 0,0 0-86 0 0,0 0-113 0 0,0 0-86 0 0,-16 8 121 0 0,6-3-396 0 0,1 0 0 0 0,-1 0 0 0 0,1 1 0 0 0,0 0 0 0 0,0 0-1 0 0,0 1 1 0 0,1 1 0 0 0,0-1 0 0 0,1 1 0 0 0,0 1 0 0 0,0-1 0 0 0,1 1 0 0 0,0 0 0 0 0,0 1 0 0 0,1-1 0 0 0,0 1 0 0 0,-1 5 0 0 0,4-11-8 0 0,1 1 0 0 0,0 0 0 0 0,0-1 0 0 0,0 1 0 0 0,0 0 0 0 0,1 0 0 0 0,0-1 0 0 0,0 1 0 0 0,0 0 0 0 0,0 0 0 0 0,1-1 0 0 0,0 1 0 0 0,0 0 0 0 0,0-1 0 0 0,0 1 0 0 0,1-1 0 0 0,0 1 0 0 0,0-1 0 0 0,0 0 0 0 0,0 1 0 0 0,1-1 0 0 0,0 0 0 0 0,0-1 0 0 0,0 1 0 0 0,0 0 0 0 0,0-1 0 0 0,1 0 0 0 0,0 0 0 0 0,1 1 8 0 0,2 0 7 0 0,-1-1 1 0 0,1 0-1 0 0,-1 0 1 0 0,1 0-1 0 0,0-1 1 0 0,0 0-1 0 0,0-1 1 0 0,1 0-1 0 0,-1 0 1 0 0,0 0-1 0 0,0-1 1 0 0,1 0-1 0 0,-1 0 1 0 0,4-1-8 0 0,9 0-77 0 0,10-11-497 0 0,-21 2-3571 0 0,-2 3-2767 0 0,-5 3-5235 0 0</inkml:trace>
  <inkml:trace contextRef="#ctx0" brushRef="#br0" timeOffset="73414.443">5505 1281 2745 0 0,'0'0'2464'0'0,"0"0"-1656"0"0,0 0-548 0 0,0 0 362 0 0,0 0 599 0 0,0 0 417 0 0,0 0 125 0 0,0 0-120 0 0,0 0-216 0 0,0 0-207 0 0,0 0-155 0 0,28 7-143 0 0,89 17-131 0 0,-23-18 1007 0 0,-82-8-1666 0 0,0 0 0 0 0,1-1 0 0 0,-1 0 0 0 0,-1-1 0 0 0,1 0 0 0 0,0-1 0 0 0,-1-1 0 0 0,0 0 0 0 0,0 0 0 0 0,-1-1 0 0 0,0 0 0 0 0,0-1 0 0 0,0 0 0 0 0,-1 0 0 0 0,-1-1 0 0 0,1-1 0 0 0,-1 1 1 0 0,-1-1-1 0 0,0-1 0 0 0,0 1 0 0 0,0-3-132 0 0,-3 7 21 0 0,0-1 0 0 0,0-1 1 0 0,-1 1-1 0 0,0 0 0 0 0,0-1 1 0 0,-1 1-1 0 0,0-1 0 0 0,0 0 1 0 0,-1 0-1 0 0,0 0 0 0 0,0 0 1 0 0,-1 0-1 0 0,0 0 0 0 0,-1-7-21 0 0,0 13-6 0 0,0-1-1 0 0,0 1 0 0 0,0 0 0 0 0,0 0 1 0 0,0 0-1 0 0,0 1 0 0 0,0-1 1 0 0,-1 0-1 0 0,1 0 0 0 0,-1 1 0 0 0,0-1 1 0 0,1 0-1 0 0,-1 1 0 0 0,0 0 1 0 0,0-1-1 0 0,0 1 0 0 0,0 0 0 0 0,0 0 1 0 0,0 0-1 0 0,0 0 0 0 0,0 1 1 0 0,0-1-1 0 0,0 0 0 0 0,-1 1 0 0 0,1 0 1 0 0,0-1-1 0 0,0 1 0 0 0,-1 0 1 0 0,1 0-1 0 0,0 0 0 0 0,-1 1 0 0 0,1-1 1 0 0,0 0-1 0 0,0 1 0 0 0,0 0 0 0 0,-1-1 1 0 0,1 1-1 0 0,0 0 0 0 0,0 0 1 0 0,0 0-1 0 0,0 0 0 0 0,0 1 0 0 0,0-1 1 0 0,1 0-1 0 0,-1 1 0 0 0,0-1 1 0 0,1 1-1 0 0,-1 0 0 0 0,1-1 0 0 0,-1 1 1 0 0,1 0-1 0 0,0 0 7 0 0,-11 17-1 0 0,0 1 0 0 0,2 0 0 0 0,0 1 0 0 0,2 0 0 0 0,0 0 0 0 0,1 1 0 0 0,1-1 0 0 0,1 2 0 0 0,1-1 0 0 0,2 0 0 0 0,0 1 0 0 0,1-1 0 0 0,1 5 1 0 0,-2-12-7 0 0,-6 178 59 0 0,6-112-58 0 0,-3 0 0 0 0,-3 0-1 0 0,-15 58 7 0 0,21-124-124 0 0,-1 1 0 0 0,-1-1 1 0 0,0 1-1 0 0,-1-1 0 0 0,0-1 0 0 0,-1 1 0 0 0,-1-1 0 0 0,-1 0 0 0 0,0 0 0 0 0,0-1 0 0 0,-1 0 0 0 0,-1 0 0 0 0,0-1 0 0 0,-1-1 0 0 0,0 0 0 0 0,-1 0 1 0 0,0-1-1 0 0,-1-1 0 0 0,0 0 0 0 0,0 0 0 0 0,-1-1 0 0 0,0-1 0 0 0,0-1 0 0 0,-1 0 0 0 0,0 0 0 0 0,-13 2 124 0 0,24-7-38 0 0,1 1-1 0 0,-1-1 1 0 0,1 0-1 0 0,-1 0 1 0 0,0 0-1 0 0,0 0 0 0 0,0-1 1 0 0,1 1-1 0 0,-1-1 1 0 0,0 0-1 0 0,0-1 1 0 0,0 1-1 0 0,1 0 1 0 0,-1-1-1 0 0,0 0 1 0 0,0 0-1 0 0,1 0 1 0 0,-1 0-1 0 0,0-1 0 0 0,1 1 1 0 0,0-1-1 0 0,-1 0 1 0 0,1 0-1 0 0,0 0 1 0 0,0-1-1 0 0,0 1 1 0 0,0-1-1 0 0,0 0 1 0 0,1 1-1 0 0,-1-1 1 0 0,1 0-1 0 0,0-1 1 0 0,0 1-1 0 0,0 0 0 0 0,0-1 1 0 0,0 1-1 0 0,1-1 1 0 0,0 1-1 0 0,-1-2 39 0 0,1-4 77 0 0,1 0 0 0 0,0 0 0 0 0,0 0 0 0 0,0 0 0 0 0,1 0-1 0 0,1 0 1 0 0,0 0 0 0 0,0 0 0 0 0,0 1 0 0 0,1-1 0 0 0,1 1 0 0 0,-1 0 0 0 0,1 0-1 0 0,1 0 1 0 0,-1 0 0 0 0,1 1 0 0 0,1-1 0 0 0,0 1 0 0 0,0 1 0 0 0,0-1 0 0 0,4-3-77 0 0,17-13 340 0 0,0 0 1 0 0,1 1-1 0 0,1 2 1 0 0,28-14-341 0 0,92-47 176 0 0,-79 61-1383 0 0,-55 18-2586 0 0,0 2-3408 0 0,-10 0-2148 0 0</inkml:trace>
  <inkml:trace contextRef="#ctx0" brushRef="#br0" timeOffset="73720.567">6136 1668 6201 0 0,'0'0'3939'0'0,"0"0"-1984"0"0,0 0-736 0 0,0 0-7 0 0,0 0 4 0 0,0 0-90 0 0,0 0-93 0 0,0 0-191 0 0,0 0-174 0 0,0 0-124 0 0,0 0-133 0 0,0 0-105 0 0,0 0-91 0 0,-26 25-25 0 0,-77 76-70 0 0,73-53-9 0 0,31-41-82 0 0,-2-4-12 0 0,1 0 1 0 0,0 1 0 0 0,0-1 0 0 0,0 0 0 0 0,0 1-1 0 0,0-1 1 0 0,1 0 0 0 0,-1 0 0 0 0,1 0 0 0 0,0 0-1 0 0,0 1 1 0 0,0-1 0 0 0,1 0 0 0 0,-1 0 0 0 0,1-1-1 0 0,-1 1 1 0 0,1 0 0 0 0,0 0 0 0 0,0-1 0 0 0,0 1-1 0 0,0-1 1 0 0,1 0 0 0 0,-1 0 0 0 0,1 0 0 0 0,-1 0 0 0 0,1 0-1 0 0,0 0 1 0 0,0-1 0 0 0,0 1 0 0 0,0-1 0 0 0,0 0-1 0 0,0 0 1 0 0,0 0 0 0 0,0 0 0 0 0,0 0 0 0 0,0-1-1 0 0,3 1-17 0 0,-2-2 48 0 0,0 1 0 0 0,0-1-1 0 0,0 1 1 0 0,1-1 0 0 0,-1-1-1 0 0,0 1 1 0 0,-1-1-1 0 0,1 1 1 0 0,0-1 0 0 0,0 0-1 0 0,-1 0 1 0 0,1-1 0 0 0,-1 1-1 0 0,0-1 1 0 0,1 0-1 0 0,-1 1 1 0 0,-1-1 0 0 0,1-1-1 0 0,0 1 1 0 0,-1 0 0 0 0,1-2-48 0 0,1-2-72 0 0,0 0 0 0 0,-1-1 0 0 0,0 0 1 0 0,0 0-1 0 0,0 0 0 0 0,-1 0 1 0 0,-1 0-1 0 0,1 0 0 0 0,-1-1 0 0 0,-1 1 1 0 0,0 0-1 0 0,0-1 0 0 0,0 1 0 0 0,-1 0 1 0 0,0-1-1 0 0,-1 1 0 0 0,0 0 1 0 0,0 0-1 0 0,-1 0 0 0 0,0 0 0 0 0,0 1 1 0 0,-1-1-1 0 0,0 1 0 0 0,0 0 0 0 0,-1 0 1 0 0,0 0-1 0 0,0 0 0 0 0,0 1 1 0 0,-1 0-1 0 0,0 0 0 0 0,0 1 0 0 0,-2-1 72 0 0,-24-11-2903 0 0,17 13-1063 0 0,10 2 1551 0 0,-7-2-8409 0 0</inkml:trace>
  <inkml:trace contextRef="#ctx0" brushRef="#br0" timeOffset="74088.181">6339 1826 0 0 0,'0'0'1683'0'0,"0"0"-563"0"0,0 0-200 0 0,0 0 234 0 0,0 0 322 0 0,0 0 183 0 0,0 0-12 0 0,0 0-130 0 0,0 0-198 0 0,0 0-207 0 0,0 0-173 0 0,0 0-152 0 0,-5 21-131 0 0,-18 87 444 0 0,21-113 5829 0 0,-3-49-6000 0 0,7 37-869 0 0,1 0 0 0 0,1-1 1 0 0,0 1-1 0 0,2 1 0 0 0,0-1 1 0 0,0 1-1 0 0,2 0 0 0 0,0 0 0 0 0,0 1 1 0 0,6-6-61 0 0,1-6-50 0 0,-14 27 6 0 0,19-34-171 0 0,-4 17-3023 0 0,-13 16-2747 0 0,-2 1 2994 0 0,-1 0-8676 0 0</inkml:trace>
  <inkml:trace contextRef="#ctx0" brushRef="#br0" timeOffset="74710.689">6563 1999 9162 0 0,'0'0'2012'0'0,"0"0"-823"0"0,0 0-77 0 0,0 0 197 0 0,0 0 82 0 0,0 0-81 0 0,0 0-236 0 0,0 0-220 0 0,0 0-141 0 0,0 0-105 0 0,9-31-128 0 0,25-98-133 0 0,15 24 257 0 0,6 32-558 0 0,-53 74-47 0 0,-1 0-1 0 0,0 0 0 0 0,1 0 1 0 0,-1 0-1 0 0,0 1 0 0 0,0-1 0 0 0,0 0 1 0 0,0 1-1 0 0,0-1 0 0 0,0 1 1 0 0,0-1-1 0 0,0 1 0 0 0,0-1 0 0 0,-1 1 1 0 0,1-1-1 0 0,-1 1 0 0 0,1 0 1 0 0,-1-1-1 0 0,0 1 0 0 0,0 0 0 0 0,1-1 1 0 0,-1 1-1 0 0,0 0 0 0 0,0-1 1 0 0,-1 1-1 0 0,1 0 0 0 0,0-1 0 0 0,-1 2 2 0 0,1 93 228 0 0,0-95-222 0 0,0 0 0 0 0,0 0-1 0 0,0 1 1 0 0,0-1 0 0 0,0 0-1 0 0,0 1 1 0 0,0-1-1 0 0,1 0 1 0 0,-1 1 0 0 0,0-1-1 0 0,1 0 1 0 0,-1 0 0 0 0,1 1-1 0 0,-1-1 1 0 0,1 0-1 0 0,0 0 1 0 0,-1 0 0 0 0,1 0-1 0 0,0 0 1 0 0,0 0-1 0 0,0 0 1 0 0,0 0 0 0 0,0 0-1 0 0,0 0 1 0 0,0-1 0 0 0,0 1-1 0 0,0 0 1 0 0,0-1-1 0 0,0 1 1 0 0,1 0 0 0 0,-1-1-1 0 0,0 0 1 0 0,0 1-1 0 0,1-1 1 0 0,-1 0 0 0 0,0 1-1 0 0,1-1 1 0 0,-1 0 0 0 0,0 0-1 0 0,1 0 1 0 0,-1 0-1 0 0,0 0 1 0 0,0-1 0 0 0,1 1-1 0 0,-1 0 1 0 0,0-1 0 0 0,1 1-1 0 0,-1-1 1 0 0,0 1-1 0 0,0-1 1 0 0,0 1 0 0 0,1-1-6 0 0,56-39 297 0 0,-43 26-312 0 0,1 0 0 0 0,0 2 0 0 0,1 0 0 0 0,1 0 1 0 0,0 2-1 0 0,0 0 0 0 0,11-3 15 0 0,13 9-71 0 0,-30 48 321 0 0,-13-27-638 0 0,9 71 1594 0 0,12-55-2835 0 0,21-20-4725 0 0,-31-13-1030 0 0,-4 0-1123 0 0</inkml:trace>
  <inkml:trace contextRef="#ctx0" brushRef="#br0" timeOffset="75010.824">7250 1720 9234 0 0,'0'0'2513'0'0,"0"0"-1467"0"0,0 0-285 0 0,0 0 259 0 0,0 0 207 0 0,0 0 65 0 0,0 0-112 0 0,0 0-181 0 0,0 0-136 0 0,0 0-127 0 0,0 0-117 0 0,0 0-79 0 0,0 0-79 0 0,20 18-55 0 0,66 56-31 0 0,-37-55 147 0 0,-40-20-384 0 0,-9 1-133 0 0,11 1 125 0 0,-1-1 0 0 0,1 0-1 0 0,-1-1 1 0 0,1 0 0 0 0,-1-1 0 0 0,1 0-1 0 0,-1 0 1 0 0,0-1 0 0 0,0 0-1 0 0,0-1 1 0 0,1-1-130 0 0,-5 2 16 0 0,1-1 0 0 0,-1 1-1 0 0,0-1 1 0 0,0-1 0 0 0,-1 1-1 0 0,1-1 1 0 0,-1 0 0 0 0,0 0 0 0 0,0 0-1 0 0,-1-1 1 0 0,1 0 0 0 0,-1 0 0 0 0,-1 0-16 0 0,7-38-2688 0 0,-10 32-71 0 0,0 2-5023 0 0,0 3-4350 0 0</inkml:trace>
  <inkml:trace contextRef="#ctx0" brushRef="#br0" timeOffset="75332.589">7953 1193 15283 0 0,'0'0'819'0'0,"0"0"-117"0"0,0 0 275 0 0,0 0 350 0 0,0 0 133 0 0,0 0-135 0 0,0 0-272 0 0,0 0-274 0 0,-1 34-165 0 0,-1 111-121 0 0,-21 187 815 0 0,14-156-1441 0 0,9-175 81 0 0,0 0 0 0 0,0 0 0 0 0,0 0-1 0 0,-1 0 1 0 0,1 0 0 0 0,0-1 0 0 0,1 1 0 0 0,-1 0 0 0 0,0 0 0 0 0,0 0 0 0 0,0 0 0 0 0,0 0-1 0 0,1-1 1 0 0,-1 1 0 0 0,0 0 0 0 0,1 0 0 0 0,-1 0 0 0 0,1-1 0 0 0,-1 1 0 0 0,1 0 0 0 0,-1-1 0 0 0,1 1-1 0 0,-1 0 1 0 0,1-1 0 0 0,0 1 0 0 0,-1 0 0 0 0,1-1 0 0 0,0 1 0 0 0,0-1 0 0 0,-1 0 0 0 0,1 1-1 0 0,0-1 1 0 0,0 0 0 0 0,0 1 0 0 0,0-1 0 0 0,-1 0 0 0 0,1 0 0 0 0,0 0 0 0 0,0 1 0 0 0,0-1-1 0 0,0 0 1 0 0,0 0 0 0 0,-1 0 0 0 0,1-1 0 0 0,0 1 0 0 0,0 0 0 0 0,0 0 0 0 0,0 0 0 0 0,0-1-1 0 0,-1 1 1 0 0,1 0 52 0 0,39-22-8787 0 0,-31 14 2148 0 0,1 1-1284 0 0</inkml:trace>
  <inkml:trace contextRef="#ctx0" brushRef="#br0" timeOffset="76137.518">8428 1616 8450 0 0,'0'0'2798'0'0,"0"0"-704"0"0,0 0-119 0 0,0 0 30 0 0,0 0-247 0 0,0 0-396 0 0,0 0-425 0 0,0 0-302 0 0,0 0-60 0 0,0 0-47 0 0,0 0-85 0 0,-33 18-83 0 0,-106 57-79 0 0,111-61-119 0 0,0 1 0 0 0,1 2 0 0 0,1 0 0 0 0,0 2 0 0 0,-20 19-162 0 0,3 32 55 0 0,43-69-59 0 0,-1 1 0 0 0,1 0 1 0 0,0 0-1 0 0,-1 0 1 0 0,1 0-1 0 0,0-1 1 0 0,0 1-1 0 0,0 0 1 0 0,0 0-1 0 0,1 0 0 0 0,-1 0 1 0 0,0 0-1 0 0,1-1 1 0 0,-1 1-1 0 0,1 0 1 0 0,0 0-1 0 0,0-1 1 0 0,0 1-1 0 0,-1 0 1 0 0,1-1-1 0 0,1 1 0 0 0,-1-1 1 0 0,0 1-1 0 0,0-1 1 0 0,0 0-1 0 0,1 1 1 0 0,-1-1-1 0 0,1 0 1 0 0,-1 0-1 0 0,1 0 0 0 0,0 0 1 0 0,-1 0-1 0 0,1 0 1 0 0,0-1-1 0 0,-1 1 1 0 0,1 0-1 0 0,0-1 1 0 0,0 0-1 0 0,0 1 1 0 0,-1-1-1 0 0,3 0 4 0 0,17 2 10 0 0,0-1 1 0 0,0-1-1 0 0,1-1 0 0 0,-1-1 1 0 0,0-1-1 0 0,0-1 0 0 0,0 0 1 0 0,-1-2-1 0 0,1 0 0 0 0,-1-2 1 0 0,-1 0-1 0 0,1-1 0 0 0,8-6-10 0 0,-27 14 1 0 0,212-133 13 0 0,-213 134-14 0 0,1-1 0 0 0,-1 1 1 0 0,1 0-1 0 0,-1 0 0 0 0,1 0 0 0 0,-1 0 0 0 0,1-1 0 0 0,-1 1 0 0 0,1 0 0 0 0,-1 0 0 0 0,1 0 0 0 0,0 0 0 0 0,-1 0 0 0 0,1 0 0 0 0,-1 0 0 0 0,1 1 1 0 0,-1-1-1 0 0,1 0 0 0 0,-1 0 0 0 0,1 0 0 0 0,-1 0 0 0 0,1 1 0 0 0,-1-1 0 0 0,1 0 0 0 0,-1 1 0 0 0,1-1 0 0 0,-1 0 0 0 0,0 1 0 0 0,1-1 0 0 0,-1 0 0 0 0,1 1 1 0 0,-1-1-1 0 0,0 1 0 0 0,1-1 0 0 0,-1 1 0 0 0,0-1 0 0 0,0 1 0 0 0,1-1 0 0 0,-1 1 0 0 0,0-1 0 0 0,0 1 0 0 0,0-1 0 0 0,0 1 0 0 0,0-1 0 0 0,1 1 1 0 0,-1-1-1 0 0,0 1 0 0 0,0-1 0 0 0,0 1 0 0 0,0-1 0 0 0,-1 1 0 0 0,1 0 0 0 0,0-1 0 0 0,0 1 0 0 0,0 0 0 0 0,-1 43 129 0 0,0-35-114 0 0,0 9-3 0 0,0-11-7 0 0,0-1-1 0 0,0 1 1 0 0,1 0-1 0 0,0-1 1 0 0,1 1-1 0 0,-1 0 1 0 0,1 0-1 0 0,0-1 1 0 0,1 1-1 0 0,0-1 1 0 0,0 1-1 0 0,0-1 1 0 0,1 0-1 0 0,0 0 1 0 0,0 0-1 0 0,3 5-4 0 0,-1-6-125 0 0,-1 1 0 0 0,1-1 0 0 0,0-1 0 0 0,0 1 0 0 0,1-1-1 0 0,0 1 1 0 0,-1-2 0 0 0,1 1 0 0 0,0-1 0 0 0,1 0 0 0 0,-1 0-1 0 0,1 0 1 0 0,-1-1 0 0 0,1 0 0 0 0,0 0 0 0 0,2 0 125 0 0,3-1-588 0 0,-1 0 0 0 0,1 0 1 0 0,0-1-1 0 0,-1-1 1 0 0,1 0-1 0 0,-1 0 1 0 0,0-1-1 0 0,1-1 0 0 0,-1 0 1 0 0,0 0-1 0 0,0-1 1 0 0,0-1-1 0 0,-1 1 1 0 0,9-7 587 0 0,-12 7-11320 0 0</inkml:trace>
  <inkml:trace contextRef="#ctx0" brushRef="#br0" timeOffset="76849.911">8645 1182 1832 0 0,'0'0'2300'0'0,"0"0"-553"0"0,0 0-171 0 0,0 0 152 0 0,0 0 138 0 0,0 0 62 0 0,0 0-98 0 0,0 0-244 0 0,0 0-307 0 0,0 0-340 0 0,0 0-303 0 0,0 0-249 0 0,0 0-131 0 0,-6-4-63 0 0,5 3-183 0 0,-18-11 217 0 0,33 19 1123 0 0,9 2-1009 0 0,0-1 1 0 0,1 0-1 0 0,0-2 0 0 0,0-1 0 0 0,0-1 1 0 0,1-1-1 0 0,-1-1 0 0 0,10-1-341 0 0,17 4 225 0 0,241 10 35 0 0,-290-15-255 0 0,0 0 0 0 0,0 1 0 0 0,0-1 0 0 0,0 1 0 0 0,0-1 0 0 0,0 1 0 0 0,0 0 0 0 0,0-1 0 0 0,0 1 0 0 0,-1 0 0 0 0,1 0 0 0 0,0 1 0 0 0,-1-1 0 0 0,1 0 0 0 0,0 1 1 0 0,-1-1-1 0 0,0 0 0 0 0,1 1 0 0 0,-1 0 0 0 0,0-1 0 0 0,0 1 0 0 0,0 0 0 0 0,0 0 0 0 0,0-1 0 0 0,0 1 0 0 0,0 0 0 0 0,-1 0 0 0 0,1 0 0 0 0,-1 0 0 0 0,1 0 0 0 0,-1 0 0 0 0,0 0 0 0 0,0 0 0 0 0,0 0 0 0 0,0 0 0 0 0,0 0 0 0 0,0 3-5 0 0,-21 78 492 0 0,20-79-482 0 0,-5 22 33 0 0,1-1 0 0 0,2 0 0 0 0,0 1 0 0 0,1 0-1 0 0,2 0 1 0 0,3 22-43 0 0,-3-29 17 0 0,33 163 48 0 0,-11-88-27 0 0,15 152-36 0 0,-40-216-87 0 0,-3-12 1250 0 0,-34-21-583 0 0,-208 25-635 0 0,97-18-1724 0 0,142-6 537 0 0,2 0-3104 0 0,3 2-7350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9:40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578 329 0 0 0,'0'0'400'0'0,"0"0"704"0"0,0 0 170 0 0,0 0-34 0 0,0 0-29 0 0,0 0 7 0 0,0 0-13 0 0,0 0-39 0 0,0 0-83 0 0,0 0-78 0 0,1-5-52 0 0,1-2-518 0 0,0-3-132 0 0,-1-1 5720 0 0,-26 11-3955 0 0,-99 18-330 0 0,73 11-1438 0 0,50-28-270 0 0,1-1-10 0 0,0 0-23 0 0,0 0-2 0 0,0 1 9 0 0,2 5 25 0 0,0 1 1 0 0,0-1 0 0 0,0 1 0 0 0,1-1 0 0 0,0 0 0 0 0,0 0-1 0 0,0 0 1 0 0,1 0 0 0 0,0-1 0 0 0,0 1 0 0 0,0-1 0 0 0,1 0 0 0 0,2 2-30 0 0,117 88 561 0 0,-122-94-536 0 0,-1 0 0 0 0,1 0 0 0 0,0 0 0 0 0,0 0 0 0 0,-1 0 0 0 0,1 0 1 0 0,-1 0-1 0 0,1 1 0 0 0,-1-1 0 0 0,1 0 0 0 0,-1 1 0 0 0,0-1 0 0 0,1 1 0 0 0,-1 0 0 0 0,0-1 0 0 0,0 1 0 0 0,-1 0 0 0 0,1 0 0 0 0,0 0 0 0 0,0 0 0 0 0,-1-1 1 0 0,1 1-1 0 0,-1 0 0 0 0,0 0 0 0 0,1 0 0 0 0,-1 0 0 0 0,0 0 0 0 0,0 0 0 0 0,0 0 0 0 0,-1 0 0 0 0,1 0 0 0 0,0 0 0 0 0,-1 0 0 0 0,1 0 0 0 0,-1 0 0 0 0,0 0 0 0 0,0-1 1 0 0,1 1-1 0 0,-1 0 0 0 0,0 0 0 0 0,-1-1 0 0 0,1 1 0 0 0,0-1 0 0 0,0 1 0 0 0,-1-1 0 0 0,1 1 0 0 0,-1-1 0 0 0,1 0 0 0 0,-1 1-25 0 0,-19 5 42 0 0,0 0-1 0 0,-1-1 0 0 0,0-2 1 0 0,0 0-1 0 0,0-1 0 0 0,0-1 1 0 0,0-1-1 0 0,-13-2-41 0 0,-50 9-549 0 0,85-8 249 0 0,0 0-221 0 0,34-15-3491 0 0,-12 6 796 0 0,-7 4-2093 0 0,-1 1-5864 0 0</inkml:trace>
  <inkml:trace contextRef="#ctx0" brushRef="#br0" timeOffset="735.088">694 513 1624 0 0,'0'0'1775'0'0,"0"0"126"0"0,0 0 277 0 0,0 0 30 0 0,0 0-119 0 0,0 0-206 0 0,0 0-242 0 0,0 0-238 0 0,0 0-215 0 0,0 0-161 0 0,0 0-134 0 0,0 0-116 0 0,34 5-103 0 0,101 14-102 0 0,-74-24 116 0 0,-54 0-556 0 0,-2 3-72 0 0,-1 0 0 0 0,1 0 0 0 0,-1-1 0 0 0,0 0 1 0 0,1 0-1 0 0,-2 0 0 0 0,1 0 0 0 0,0-1 0 0 0,-1 1 0 0 0,1-1 0 0 0,-1 0 1 0 0,0 0-1 0 0,0-1 0 0 0,-1 1 0 0 0,1 0 0 0 0,-1-1 0 0 0,0 1 0 0 0,0-1 1 0 0,0 0-1 0 0,-1 0 0 0 0,0 0 0 0 0,0 0 0 0 0,0 0 0 0 0,0 0 1 0 0,-1 0-1 0 0,0 0 0 0 0,0 0 0 0 0,0 0 0 0 0,-1 0 0 0 0,0-3-60 0 0,-2 5-21 0 0,1 0-1 0 0,-1 0 1 0 0,0 1-1 0 0,0-1 1 0 0,0 1-1 0 0,0 0 1 0 0,0 0-1 0 0,0 0 1 0 0,0 0-1 0 0,-1 0 1 0 0,1 1-1 0 0,-1 0 1 0 0,1-1-1 0 0,-1 1 1 0 0,0 1-1 0 0,0-1 1 0 0,1 0-1 0 0,-1 1 1 0 0,0 0-1 0 0,0 0 1 0 0,1 0-1 0 0,-1 0 1 0 0,0 1 0 0 0,-2 0 21 0 0,0-1-60 0 0,-3 1 32 0 0,0 1 0 0 0,0 0 0 0 0,0 0 0 0 0,0 1 0 0 0,0 0 0 0 0,1 0 0 0 0,0 1 0 0 0,-1 0-1 0 0,1 1 1 0 0,1 0 0 0 0,-1 0 0 0 0,1 1 0 0 0,0 0 0 0 0,0 0 0 0 0,1 0 0 0 0,-1 1 0 0 0,1 0 0 0 0,1 0-1 0 0,0 1 1 0 0,0-1 0 0 0,0 1 0 0 0,1 0 0 0 0,0 1 0 0 0,0-1 0 0 0,1 1 0 0 0,0-1 0 0 0,1 1 28 0 0,1-2 11 0 0,0-1 1 0 0,1 1-1 0 0,-1 0 1 0 0,2-1 0 0 0,-1 1-1 0 0,1-1 1 0 0,-1 1-1 0 0,2-1 1 0 0,-1 1-1 0 0,1-1 1 0 0,0 0 0 0 0,0 1-1 0 0,1-1 1 0 0,0 0-1 0 0,0-1 1 0 0,0 1 0 0 0,1 0-1 0 0,0-1 1 0 0,0 0-1 0 0,0 0 1 0 0,1 0-1 0 0,-1 0 1 0 0,1-1 0 0 0,0 0-1 0 0,1 0 1 0 0,-1 0-1 0 0,1-1 1 0 0,-1 0 0 0 0,1 0-1 0 0,0 0 1 0 0,1 0-1 0 0,-1-1 1 0 0,0 0-1 0 0,0-1 1 0 0,7 2-12 0 0,5 0 67 0 0,0-1 0 0 0,0-1 0 0 0,0 0 0 0 0,0-1 0 0 0,0-1 0 0 0,0-1 0 0 0,0-1 0 0 0,-1 0 0 0 0,1-1 0 0 0,0-1 0 0 0,-1-1 0 0 0,0 0 0 0 0,7-5-67 0 0,18-9 150 0 0,0-2 1 0 0,-2-2-1 0 0,-1-1 0 0 0,23-21-150 0 0,-38 26 53 0 0,-1-1 0 0 0,-1-1 0 0 0,-1-1 0 0 0,-1-1 0 0 0,-2 0 0 0 0,0-2 0 0 0,-1 0 0 0 0,-2-1 0 0 0,0 0 0 0 0,-2-1 0 0 0,7-23-53 0 0,-15 36 24 0 0,-1 0-1 0 0,0 0 1 0 0,-2 0-1 0 0,1-1 1 0 0,-2 1-1 0 0,0-1 1 0 0,0 1 0 0 0,-2-1-1 0 0,-1-9-23 0 0,2 24 5 0 0,1-1 0 0 0,-1 0 0 0 0,0 0 0 0 0,0 0 0 0 0,0 0 0 0 0,-1 1 0 0 0,1-1 0 0 0,0 0 0 0 0,-1 0 0 0 0,1 0 1 0 0,-1 1-1 0 0,1-1 0 0 0,-1 0 0 0 0,0 1 0 0 0,0-1 0 0 0,0 1 0 0 0,0-1 0 0 0,0 1 0 0 0,0-1 0 0 0,0 1 0 0 0,-1-1 0 0 0,1 1 0 0 0,0 0 0 0 0,-1 0 0 0 0,1 0 0 0 0,-1 0 0 0 0,1 0 0 0 0,-1 0 0 0 0,1 0 0 0 0,-1 0 0 0 0,0 1 0 0 0,0-1 0 0 0,1 1 0 0 0,-1-1 0 0 0,0 1 0 0 0,0-1 0 0 0,0 1 0 0 0,1 0 0 0 0,-1 0 0 0 0,0 0 0 0 0,0 0 0 0 0,0 0 1 0 0,1 1-1 0 0,-1-1 0 0 0,0 0 0 0 0,0 1 0 0 0,0 0 0 0 0,1-1 0 0 0,-1 1 0 0 0,0 0 0 0 0,1 0 0 0 0,-1 0 0 0 0,1 0 0 0 0,-1 0 0 0 0,1 0 0 0 0,-1 0 0 0 0,0 1-5 0 0,-5 15 9 0 0,0-1-1 0 0,1 1 1 0 0,1 0-1 0 0,0 1 1 0 0,1-1 0 0 0,1 1-1 0 0,1 0 1 0 0,1 0 0 0 0,0 0-1 0 0,1 0 1 0 0,1 0-1 0 0,1 0 1 0 0,0 0 0 0 0,2-1-1 0 0,0 1 1 0 0,0-1 0 0 0,2 0-1 0 0,0 0 1 0 0,2 1-9 0 0,64 202 163 0 0,-58-147-229 0 0,-14-72 46 0 0,0-1 0 0 0,0 0 7 0 0,0 0-8 0 0,0 0-3 0 0,-7-19-1014 0 0,-35-60-4110 0 0,19 30-5209 0 0,18 38 654 0 0</inkml:trace>
  <inkml:trace contextRef="#ctx0" brushRef="#br0" timeOffset="1206.965">1153 237 1000 0 0,'0'0'2207'0'0,"0"0"-32"0"0,0 0 2 0 0,0 0-79 0 0,0 0-222 0 0,0 0-284 0 0,0 0-358 0 0,0 0-355 0 0,0 0-139 0 0,0 0 66 0 0,0 0 154 0 0,0 0 136 0 0,7 3-8 0 0,115 24 2781 0 0,-111-27-3769 0 0,255-8 1979 0 0,-91-18-5920 0 0,-163 23-494 0 0,-5-1-5687 0 0</inkml:trace>
  <inkml:trace contextRef="#ctx0" brushRef="#br0" timeOffset="4362.378">2274 388 0 0 0,'0'0'1079'0'0,"0"0"505"0"0,0 0 225 0 0,0 0-66 0 0,0 0-144 0 0,0 0-146 0 0,0 0-174 0 0,2-12-41 0 0,7-37-3 0 0,-7 36 18 0 0,-2 13-50 0 0,0 0-94 0 0,0 0-131 0 0,0 0-173 0 0,0 0-133 0 0,0 0-85 0 0,0 0-63 0 0,0 0-44 0 0,-1 5 1112 0 0,-4 9-1289 0 0,-8 11-216 0 0,2 1 1 0 0,0 0-1 0 0,2 0 0 0 0,1 1 1 0 0,1 0-1 0 0,-1 15-87 0 0,2 123 151 0 0,6-162-150 0 0,0 1 0 0 0,0-1 1 0 0,0 0-1 0 0,0 0 0 0 0,1 0 0 0 0,-1 0 1 0 0,1 0-1 0 0,0 0 0 0 0,0 0 1 0 0,0 0-1 0 0,0 0 0 0 0,1-1 0 0 0,-1 1 1 0 0,1 0-1 0 0,-1-1 0 0 0,1 1 1 0 0,0-1-1 0 0,0 1 0 0 0,0-1 1 0 0,1 0-1 0 0,-1 0 0 0 0,0 0 0 0 0,1 0 1 0 0,-1 0-1 0 0,1-1 0 0 0,0 1 1 0 0,0-1-1 0 0,-1 0 0 0 0,1 0 1 0 0,0 0-1 0 0,0 0 0 0 0,0 0 0 0 0,0 0 1 0 0,0-1-1 0 0,0 0 0 0 0,3 1-1 0 0,3-1 63 0 0,0 0 0 0 0,-1-1 0 0 0,1 0 0 0 0,0 0 0 0 0,-1-1 0 0 0,1 0 0 0 0,-1-1 0 0 0,0 0 0 0 0,0 0 0 0 0,0-1 0 0 0,0 1 0 0 0,0-2 0 0 0,-1 1 0 0 0,0-1 0 0 0,4-3-63 0 0,7-5 74 0 0,0-2 0 0 0,-1 0 0 0 0,-1 0 0 0 0,0-2 0 0 0,-1 0 0 0 0,-1 0 0 0 0,-1-1 0 0 0,0-1 0 0 0,-1-1 0 0 0,-2 1 0 0 0,0-2 1 0 0,0 1-1 0 0,-2-2 0 0 0,-1 1 0 0 0,-1-1 0 0 0,0 0 0 0 0,-2 0 0 0 0,2-20-74 0 0,-6 42 8 0 0,0 0 0 0 0,0 1 0 0 0,-1-1 0 0 0,1 0 0 0 0,0 1 0 0 0,0-1 0 0 0,0 1 0 0 0,-1-1 0 0 0,1 0 1 0 0,0 1-1 0 0,0-1 0 0 0,-1 0 0 0 0,1 0 0 0 0,0 1 0 0 0,-1-1 0 0 0,1 0 0 0 0,0 0 0 0 0,-1 1 0 0 0,1-1 0 0 0,-1 0 0 0 0,1 0 0 0 0,0 0 0 0 0,-1 0 0 0 0,1 0 0 0 0,-1 1 0 0 0,1-1 0 0 0,0 0 0 0 0,-1 0 0 0 0,1 0 0 0 0,-1 0 0 0 0,1 0 0 0 0,0 0 0 0 0,-1 0 1 0 0,1-1-1 0 0,-1 1 0 0 0,1 0 0 0 0,-1 0 0 0 0,1 0 0 0 0,0 0 0 0 0,-1 0 0 0 0,1-1 0 0 0,0 1 0 0 0,-1 0 0 0 0,1 0 0 0 0,0-1 0 0 0,-1 1 0 0 0,1 0 0 0 0,0 0 0 0 0,-1-1 0 0 0,1 1 0 0 0,0 0 0 0 0,0-1 0 0 0,-1 1 0 0 0,1 0 0 0 0,0-1 0 0 0,0 1 0 0 0,0-1 0 0 0,0 1 1 0 0,-1 0-1 0 0,1-1 0 0 0,0 1 0 0 0,0-1 0 0 0,0 1 0 0 0,0 0 0 0 0,0-1 0 0 0,0 1 0 0 0,0-1 0 0 0,0 1 0 0 0,0-1-8 0 0,-9 22-4 0 0,1 0-1 0 0,1 0 1 0 0,1 1 0 0 0,0 0 0 0 0,2 0-1 0 0,1 0 1 0 0,0 1 0 0 0,2-1 0 0 0,0 1-1 0 0,2-1 1 0 0,1 8 4 0 0,49 196-54 0 0,-43-190 20 0 0,-3 1 1 0 0,0 0 0 0 0,-3 1 0 0 0,-1-1 0 0 0,-2 1 0 0 0,-4 34 33 0 0,3-61-18 0 0,0 0 1 0 0,-1 0-1 0 0,0 0 1 0 0,-1 0-1 0 0,0-1 1 0 0,0 0-1 0 0,-1 1 1 0 0,0-2-1 0 0,-1 1 1 0 0,0 0-1 0 0,-1-1 1 0 0,0-1-1 0 0,0 1 1 0 0,-1-1-1 0 0,0 0 1 0 0,-1-1-1 0 0,1 1 0 0 0,-2-2 1 0 0,1 1-1 0 0,0-1 1 0 0,-1-1-1 0 0,0 0 1 0 0,-1 0-1 0 0,1-1 1 0 0,-1-1-1 0 0,0 1 1 0 0,0-2-1 0 0,0 1 1 0 0,-2-1 17 0 0,10-3-5 0 0,1 1 0 0 0,0 0 0 0 0,0-1-1 0 0,0 0 1 0 0,0 0 0 0 0,0 1 0 0 0,0-1 0 0 0,0 0 0 0 0,0 0 0 0 0,0-1 0 0 0,1 1 0 0 0,-1 0 0 0 0,0-1 0 0 0,1 1 0 0 0,-1-1 0 0 0,1 1 0 0 0,-1-1 0 0 0,1 0 0 0 0,0 0 0 0 0,0 1-1 0 0,0-1 1 0 0,0 0 0 0 0,0 0 0 0 0,0 0 0 0 0,0 0 0 0 0,1 0 0 0 0,-1-1 0 0 0,1 1 0 0 0,0 0 0 0 0,-1-2 5 0 0,-5-67-135 0 0,9 51 109 0 0,1 1-1 0 0,1 0 1 0 0,1 0 0 0 0,0 0-1 0 0,2 1 1 0 0,0 0 0 0 0,1 0 0 0 0,1 1-1 0 0,0 0 1 0 0,2 1 0 0 0,11-14 26 0 0,-7 7-114 0 0,76-106-2732 0 0,-52 75-7475 0 0,-31 41-1093 0 0</inkml:trace>
  <inkml:trace contextRef="#ctx0" brushRef="#br0" timeOffset="4782.428">3102 57 5225 0 0,'0'0'2122'0'0,"0"0"-706"0"0,0 0-13 0 0,0 0 347 0 0,0 0 256 0 0,0 0-65 0 0,0 0-390 0 0,0 0-445 0 0,0 0-357 0 0,0 0-226 0 0,0 0-91 0 0,0 0-22 0 0,-5 11 26 0 0,-102 193 2526 0 0,93-176-2822 0 0,2 1 1 0 0,1 1 0 0 0,1 0 0 0 0,1 0-1 0 0,2 1 1 0 0,1 0 0 0 0,1 0-1 0 0,2 1 1 0 0,1-1 0 0 0,2 6-141 0 0,2-26 3 0 0,0 0-1 0 0,0 0 1 0 0,2 0 0 0 0,-1 0 0 0 0,1 0 0 0 0,1-1 0 0 0,-1 0-1 0 0,2 0 1 0 0,0 0 0 0 0,0-1 0 0 0,0 1 0 0 0,1-1 0 0 0,1-1-1 0 0,-1 0 1 0 0,2 0 0 0 0,-1 0 0 0 0,1-1 0 0 0,0 0 0 0 0,0-1-1 0 0,1 0 1 0 0,0 0 0 0 0,0-1 0 0 0,0-1 0 0 0,8 3-3 0 0,-13-5-22 0 0,28 0-841 0 0,-22-25-3591 0 0,-10 3-6221 0 0,-1 15 1182 0 0</inkml:trace>
  <inkml:trace contextRef="#ctx0" brushRef="#br0" timeOffset="5245.469">3325 119 2136 0 0,'0'0'2806'0'0,"0"0"-1109"0"0,0 0-380 0 0,0 0 249 0 0,0 0 297 0 0,0 0 74 0 0,0 0-226 0 0,0 0-410 0 0,0 0-386 0 0,0 0-228 0 0,0 0-115 0 0,0 0-20 0 0,0 0-2 0 0,2 15 3710 0 0,-27 169-2453 0 0,-65 110-1488 0 0,51-179-291 0 0,38-114-29 0 0,1 1 1 0 0,0 0-1 0 0,0-1 0 0 0,0 1 0 0 0,0 0 0 0 0,0-1 1 0 0,0 1-1 0 0,0-1 0 0 0,0 1 0 0 0,1 0 0 0 0,-1-1 1 0 0,1 1-1 0 0,-1-1 0 0 0,1 1 0 0 0,0-1 0 0 0,-1 1 1 0 0,1-1-1 0 0,0 0 0 0 0,0 1 0 0 0,0-1 0 0 0,0 0 1 0 0,0 1-1 0 0,0-1 0 0 0,0 0 0 0 0,1 0 0 0 0,-1 0 1 0 0,0 0-1 0 0,1 0 0 0 0,-1 0 0 0 0,0-1 0 0 0,1 1 1 0 0,-1 0-1 0 0,1-1 0 0 0,0 1 0 0 0,-1-1 0 0 0,1 0 1 0 0,-1 1-1 0 0,1-1 0 0 0,0 0 0 0 0,-1 0 0 0 0,1 0 1 0 0,-1 0-1 0 0,1 0 0 0 0,0 0 0 0 0,0-1 1 0 0,79-7 308 0 0,-18-15-112 0 0,-45-12-2876 0 0,-17 20-1646 0 0,-1-1-4928 0 0,0 13 6238 0 0,0-1-4200 0 0</inkml:trace>
  <inkml:trace contextRef="#ctx0" brushRef="#br0" timeOffset="5819.793">3027 476 11370 0 0,'0'0'1094'0'0,"0"0"-295"0"0,0 0 245 0 0,0 0 343 0 0,0 0 121 0 0,0 0-95 0 0,0 0-238 0 0,0 0-221 0 0,0 0-137 0 0,0 0-125 0 0,0 0-139 0 0,0 0-133 0 0,30-1-116 0 0,97-4-104 0 0,29-7-37 0 0,-76-13-4851 0 0,-68 21-1227 0 0,1 0-5591 0 0</inkml:trace>
  <inkml:trace contextRef="#ctx0" brushRef="#br0" timeOffset="6407.711">3555 535 6065 0 0,'0'0'3017'0'0,"0"0"-1293"0"0,0 0-449 0 0,0 0 142 0 0,0 0 158 0 0,0 0-34 0 0,0 0-287 0 0,0 0-390 0 0,0 0-295 0 0,0 0-171 0 0,0 0-25 0 0,0 0 55 0 0,0 0 52 0 0,1 5 41 0 0,2 20-146 0 0,-1 0-1 0 0,-1 0 1 0 0,-1 0 0 0 0,-1 0 0 0 0,-1 0 0 0 0,-2 0 0 0 0,0 0 0 0 0,-2 2-375 0 0,-4 29 7 0 0,37-75 119 0 0,129-83 97 0 0,-155 102-221 0 0,0 0 1 0 0,0 1 0 0 0,0-1-1 0 0,0 1 1 0 0,0-1-1 0 0,0 1 1 0 0,0-1-1 0 0,0 1 1 0 0,0 0-1 0 0,0-1 1 0 0,-1 1-1 0 0,1 0 1 0 0,0 0-1 0 0,0-1 1 0 0,-1 1-1 0 0,1 0 1 0 0,-1 0-1 0 0,1 0 1 0 0,-1 0-1 0 0,1 0 1 0 0,-1 0-1 0 0,1 0 1 0 0,-1 0-1 0 0,0 0 1 0 0,1 0-1 0 0,-1 0 1 0 0,0 0-1 0 0,0 0 1 0 0,0 1 0 0 0,0-1-1 0 0,0 0 1 0 0,0 0-1 0 0,0 0 1 0 0,-1 0-1 0 0,1 0 1 0 0,0 0-1 0 0,0 0 1 0 0,-1 0-1 0 0,1 0 1 0 0,-1 1-3 0 0,1 2 8 0 0,0 92 226 0 0,0-95-249 0 0,0-1 0 0 0,0 1 0 0 0,0 0 0 0 0,0-1 0 0 0,1 1 0 0 0,-1 0 0 0 0,0-1 0 0 0,0 1-1 0 0,0 0 1 0 0,1-1 0 0 0,-1 1 0 0 0,0 0 0 0 0,1-1 0 0 0,-1 1 0 0 0,1-1 0 0 0,-1 1 0 0 0,1-1 0 0 0,-1 1 0 0 0,1-1 0 0 0,-1 1 0 0 0,1-1 0 0 0,-1 1 0 0 0,1-1 0 0 0,0 0 0 0 0,-1 1 0 0 0,1-1 0 0 0,0 0 0 0 0,-1 1 0 0 0,1-1 0 0 0,0 0 0 0 0,-1 0 0 0 0,1 0 0 0 0,0 0 0 0 0,-1 0 0 0 0,1 0 0 0 0,0 0 0 0 0,0 0 0 0 0,-1 0 0 0 0,1 0 0 0 0,0 0 0 0 0,-1 0 0 0 0,1 0 0 0 0,0-1 0 0 0,-1 1 0 0 0,1 0-1 0 0,0 0 1 0 0,-1-1 0 0 0,1 1 0 0 0,0-1 0 0 0,-1 1 0 0 0,1 0 0 0 0,-1-1 0 0 0,1 1 0 0 0,-1-1 0 0 0,1 1 0 0 0,-1-1 0 0 0,1 0 15 0 0,10-10-3798 0 0,-3-2-5076 0 0,-6 5-2796 0 0</inkml:trace>
  <inkml:trace contextRef="#ctx0" brushRef="#br0" timeOffset="7172.798">3818 175 10658 0 0,'0'0'1506'0'0,"0"0"-541"0"0,0 0-104 0 0,0 0 162 0 0,0 0 149 0 0,0 0 56 0 0,0 0-98 0 0,0 0-125 0 0,0 0-97 0 0,0 0-71 0 0,0 0-53 0 0,0 0-48 0 0,24 6-49 0 0,75 22-61 0 0,-50 6 191 0 0,-42-25-611 0 0,3 8-100 0 0,0 0 0 0 0,-1 1 0 0 0,-1 0 0 0 0,0 0 0 0 0,-2 1 0 0 0,0 0 0 0 0,-1 0 0 0 0,-1 0 0 0 0,-1 1 0 0 0,0-1 0 0 0,-2 1 0 0 0,0 0 0 0 0,-1-1 0 0 0,-1 1-1 0 0,-1 0 1 0 0,-2 6-106 0 0,-1 1 12 0 0,-2 1-1 0 0,0-1 1 0 0,-2 0-1 0 0,-1 0 1 0 0,-1-1-1 0 0,-2-1 1 0 0,0 0-1 0 0,-11 14-11 0 0,11-17-318 0 0,-1 0 0 0 0,-1 0 1 0 0,-2-1-1 0 0,0-1 0 0 0,-1-1 0 0 0,0 0 0 0 0,-16 10 318 0 0,21-21-2934 0 0,7-7-3916 0 0,4-1-4908 0 0</inkml:trace>
  <inkml:trace contextRef="#ctx0" brushRef="#br0" timeOffset="8699.903">4382 591 0 0 0,'0'0'360'0'0,"0"0"1090"0"0,0 0 543 0 0,0 0 149 0 0,0 0-107 0 0,0 0-210 0 0,0 0-233 0 0,0 0-246 0 0,0 0-183 0 0,-2-3-150 0 0,-7-10-125 0 0,7 10-115 0 0,2 3-103 0 0,0 0-100 0 0,0 0-86 0 0,0 0-44 0 0,0 0-63 0 0,0 0-62 0 0,30 8 1542 0 0,145 4 866 0 0,-123-13-2379 0 0,-25-1-250 0 0,0-1 1 0 0,1-1 0 0 0,-1-2-1 0 0,-1 0 1 0 0,1-2-1 0 0,3-3-94 0 0,-2 3 38 0 0,2-7-46 0 0,-27 11-2371 0 0,-18 14-1427 0 0,3-1-4438 0 0,4-6-2284 0 0</inkml:trace>
  <inkml:trace contextRef="#ctx0" brushRef="#br0" timeOffset="9065.544">4282 815 10170 0 0,'0'0'1738'0'0,"0"0"-827"0"0,0 0-431 0 0,0 0 39 0 0,0 0 218 0 0,0 0 257 0 0,0 0 162 0 0,0 0 59 0 0,0 0-96 0 0,0 0-166 0 0,0 0-150 0 0,0 0-85 0 0,34 1-97 0 0,105 4-65 0 0,34-11 554 0 0,39-9-1688 0 0,-128-10-4373 0 0,-71 18-827 0 0,-5 3-5507 0 0</inkml:trace>
  <inkml:trace contextRef="#ctx0" brushRef="#br0" timeOffset="9354.258">5468 359 10738 0 0,'0'0'1686'0'0,"0"0"-498"0"0,0 0-142 0 0,0 0 26 0 0,0 0-5 0 0,0 0-171 0 0,0 0-150 0 0,0 0-133 0 0,0 0-123 0 0,0 0-62 0 0,0 0-66 0 0,0 0-82 0 0,-26 19-52 0 0,-78 64-32 0 0,48-23 105 0 0,47-48-271 0 0,1 0 1 0 0,1 0 0 0 0,0 1 0 0 0,0 0-1 0 0,2 0 1 0 0,-1 0 0 0 0,2 1 0 0 0,-1 0-1 0 0,2 0 1 0 0,0 0 0 0 0,1 0 0 0 0,0 0-1 0 0,1 1 1 0 0,1-1 0 0 0,0 1 0 0 0,2 8-31 0 0,1-13 64 0 0,1-1 1 0 0,-1 1-1 0 0,2-1 0 0 0,-1 0 1 0 0,1-1-1 0 0,1 1 1 0 0,0-1-1 0 0,0 0 1 0 0,0 0-1 0 0,1 0 0 0 0,0-1 1 0 0,1 0-1 0 0,0-1 1 0 0,0 0-1 0 0,0 0 1 0 0,0 0-1 0 0,1-1 1 0 0,0-1-1 0 0,7 3-64 0 0,2-1 184 0 0,0-1 0 0 0,0 0 0 0 0,1-2 0 0 0,0 0 0 0 0,-1-2 0 0 0,1 1 0 0 0,0-2 0 0 0,0-1 0 0 0,0 0 0 0 0,-1-2 0 0 0,1 0 0 0 0,0-1 0 0 0,-1 0 0 0 0,0-2 0 0 0,0 0-1 0 0,-1-1 1 0 0,0-1 0 0 0,0 0 0 0 0,0-2 0 0 0,6-5-184 0 0,-14 11 62 0 0,0 0-1 0 0,-1-1 1 0 0,0 0-1 0 0,0-1 0 0 0,0 0 1 0 0,-1 0-1 0 0,0 0 1 0 0,0-1-1 0 0,0 0 1 0 0,-1-1-1 0 0,0 1 0 0 0,0-1 1 0 0,-1 0-1 0 0,0-1 1 0 0,-1 1-1 0 0,0-1 0 0 0,0 0 1 0 0,-1 0-1 0 0,0-1 1 0 0,2-7-62 0 0,-5 7-29 0 0,0 1 1 0 0,0-1-1 0 0,-1 0 0 0 0,-1 0 1 0 0,1 1-1 0 0,-1-1 1 0 0,-1 1-1 0 0,0-1 1 0 0,0 1-1 0 0,-1 0 1 0 0,0 0-1 0 0,-1 1 1 0 0,0-1-1 0 0,0 1 1 0 0,-1 0-1 0 0,0 0 0 0 0,0 1 1 0 0,-1 0-1 0 0,0 0 1 0 0,-1-1 28 0 0,-8-7-458 0 0,-1 1 1 0 0,0 0-1 0 0,0 1 1 0 0,-2 1-1 0 0,0 1 1 0 0,0 0-1 0 0,0 2 1 0 0,-2 0-1 0 0,-5-1 458 0 0,-46-10-4098 0 0,-2 11-3416 0 0,43 9-3738 0 0</inkml:trace>
  <inkml:trace contextRef="#ctx0" brushRef="#br0" timeOffset="9754.744">4857 734 7434 0 0,'0'0'2407'0'0,"0"0"-464"0"0,0 0-52 0 0,0 0-79 0 0,0 0-194 0 0,0 0-211 0 0,0 0-204 0 0,0 0-163 0 0,0 0-148 0 0,0 0-130 0 0,0 0-114 0 0,0 0-76 0 0,0 0-44 0 0,23 1-20 0 0,72 5-45 0 0,53 17 1721 0 0,-58-18-1727 0 0,0-4 0 0 0,0-3 0 0 0,0-5-1 0 0,57-12-456 0 0,-142 19 10 0 0,400-47 239 0 0,-311 39-13 0 0,-73 8-5328 0 0,-1-1-5510 0 0,-20 1-1042 0 0</inkml:trace>
  <inkml:trace contextRef="#ctx0" brushRef="#br0" timeOffset="66683.637">337 1426 0 0 0,'36'-6'0'0'0,"-8"-2"2374"0"0,-21 5 1160 0 0,5-1-178 0 0,-10 6 9081 0 0,-27 3-11481 0 0,-158 35-681 0 0,87-17-177 0 0,36-2 165 0 0,47 37-185 0 0,13-57-75 0 0,51 17-48 0 0,-43-17 76 0 0,-3 0-25 0 0,-1-1 0 0 0,1 1 0 0 0,0-1 0 0 0,0 1 0 0 0,-1 1 1 0 0,1-1-1 0 0,-1 1 0 0 0,1-1 0 0 0,-1 1 0 0 0,0 1 0 0 0,0-1 1 0 0,1 1-1 0 0,-2-1 0 0 0,1 1 0 0 0,0 0 0 0 0,2 3-6 0 0,-5-3 27 0 0,-1-3 4 0 0,0 0-5 0 0,-8 27 368 0 0,-93 83-107 0 0,30-37-214 0 0,70-47-106 0 0,25 7 103 0 0,-16-28 29 0 0,1-1 0 0 0,0 0 0 0 0,0-1 0 0 0,0 0 0 0 0,0 0 0 0 0,1-1 1 0 0,-1-1-1 0 0,1 1 0 0 0,-1-1 0 0 0,1-1 0 0 0,0 0 0 0 0,-1 0 0 0 0,9-2-99 0 0,4 2 139 0 0,-7-26-2608 0 0,-13 13-1300 0 0,-1 2-3627 0 0,0 9 5047 0 0,-1-5-7428 0 0</inkml:trace>
  <inkml:trace contextRef="#ctx0" brushRef="#br0" timeOffset="66985.62">184 1117 304 0 0,'0'0'1671'0'0,"0"0"-572"0"0,0 0-176 0 0,0 0 280 0 0,0 0 500 0 0,0 0 389 0 0,0 0 114 0 0,0 0-164 0 0,0 0-412 0 0,0 0-401 0 0,0 0-322 0 0,0 0-246 0 0,0 0-135 0 0,-4-5-57 0 0,-18-15 448 0 0,8 145 1723 0 0,15-3-1512 0 0,1 8-506 0 0,-6 1 1 0 0,-8 16-623 0 0,-22 88 102 0 0,24-117-214 0 0,10-66-2944 0 0,9-71-2445 0 0,-5 13-570 0 0,1 1-3886 0 0</inkml:trace>
  <inkml:trace contextRef="#ctx0" brushRef="#br0" timeOffset="66986.62">1007 944 8578 0 0,'0'0'2448'0'0,"0"0"-1179"0"0,0 0-628 0 0,0 0 18 0 0,0 0 298 0 0,0 0 321 0 0,0 0 117 0 0,0 0-103 0 0,0 0-249 0 0,0 0-252 0 0,0 0-176 0 0,0 0-96 0 0,0 12-50 0 0,-9 237 2412 0 0,-20 122-2051 0 0,0-183-1635 0 0,25-180-2129 0 0,2-15-9458 0 0,2 3 2858 0 0</inkml:trace>
  <inkml:trace contextRef="#ctx0" brushRef="#br0" timeOffset="66987.62">584 1452 5529 0 0,'0'0'3804'0'0,"0"0"-2364"0"0,0 0-660 0 0,0 0 308 0 0,0 0 355 0 0,0 0 194 0 0,0 0-2 0 0,35-10-146 0 0,112-31-240 0 0,151-55 2777 0 0,-115 33-3518 0 0,-164 67-2268 0 0,-15 6-2185 0 0,-3-9 708 0 0,-1 0-2648 0 0,0 2-3916 0 0</inkml:trace>
  <inkml:trace contextRef="#ctx0" brushRef="#br0" timeOffset="66988.62">1453 907 5433 0 0,'0'0'4316'0'0,"0"0"-2353"0"0,0 0-1034 0 0,0 0-31 0 0,0 0 186 0 0,0 0 208 0 0,0 0 19 0 0,0 0-128 0 0,0 0-152 0 0,-6 32-128 0 0,-20 100-133 0 0,-12 141 1113 0 0,36-11-1565 0 0,34-151-343 0 0,-31-110 20 0 0,-1 0 1 0 0,1 0-1 0 0,0 0 0 0 0,0 0 0 0 0,0 0 1 0 0,0 0-1 0 0,0 0 0 0 0,0 0 1 0 0,0 0-1 0 0,0 0 0 0 0,1 0 1 0 0,-1-1-1 0 0,0 1 0 0 0,0 0 0 0 0,1-1 1 0 0,-1 1-1 0 0,0-1 0 0 0,1 0 1 0 0,-1 1-1 0 0,0-1 0 0 0,1 0 1 0 0,-1 0-1 0 0,1 0 0 0 0,-1 0 1 0 0,0 0-1 0 0,1 0 0 0 0,-1 0 0 0 0,1 0 1 0 0,-1-1-1 0 0,0 1 0 0 0,1 0 1 0 0,-1-1-1 0 0,0 0 0 0 0,1 1 1 0 0,-1-1-1 0 0,0 1 0 0 0,0-1 0 0 0,0 0 1 0 0,1 0-1 0 0,-1 0 0 0 0,0 0 1 0 0,0 0 4 0 0,51-50 30 0 0,-44 41-43 0 0,2-1 14 0 0,-1-1 4 0 0,2 0-1 0 0,-1 1 1 0 0,1 0 0 0 0,0 1-1 0 0,1 0 1 0 0,1 1 0 0 0,-1 0 0 0 0,1 1-1 0 0,1 1 1 0 0,1-1-5 0 0,-14 7 4 0 0,-1 1 0 0 0,1-1 0 0 0,0 1 0 0 0,0-1 0 0 0,0 1 0 0 0,0-1-1 0 0,0 1 1 0 0,0-1 0 0 0,0 1 0 0 0,0 0 0 0 0,0-1 0 0 0,0 1 0 0 0,0 0 0 0 0,0 0 0 0 0,0 0 0 0 0,0 0 0 0 0,0 0 0 0 0,0 0 0 0 0,0 0 0 0 0,0 0-1 0 0,0 0 1 0 0,0 1 0 0 0,0-1 0 0 0,0 0 0 0 0,0 1 0 0 0,0-1 0 0 0,0 0 0 0 0,0 1 0 0 0,0-1 0 0 0,0 1 0 0 0,-1 0 0 0 0,1-1 0 0 0,0 1 0 0 0,0 0-1 0 0,0-1 1 0 0,-1 1 0 0 0,1 0 0 0 0,-1 0 0 0 0,1 0 0 0 0,0 0 0 0 0,-1-1 0 0 0,1 1 0 0 0,-1 0 0 0 0,0 0 0 0 0,1 0 0 0 0,-1 0 0 0 0,0 0 0 0 0,1 0 0 0 0,-1 0-1 0 0,0 0 1 0 0,0 0 0 0 0,0 0 0 0 0,0 1 0 0 0,0-1 0 0 0,0 0 0 0 0,0 0 0 0 0,-1 0-4 0 0,12 123 629 0 0,-11-122-661 0 0,0 0-1 0 0,-1 0 1 0 0,1-1-1 0 0,0 1 1 0 0,0 0-1 0 0,0 0 1 0 0,1-1-1 0 0,-1 1 0 0 0,0 0 1 0 0,1-1-1 0 0,-1 1 1 0 0,1 0-1 0 0,-1-1 1 0 0,1 1-1 0 0,0-1 1 0 0,0 1-1 0 0,0-1 0 0 0,0 1 1 0 0,0-1-1 0 0,0 1 1 0 0,0-1-1 0 0,0 0 1 0 0,0 0-1 0 0,1 0 0 0 0,-1 0 1 0 0,1 0-1 0 0,-1 0 1 0 0,1 0-1 0 0,-1 0 1 0 0,1 0-1 0 0,-1 0 1 0 0,1-1-1 0 0,-1 1 0 0 0,1-1 1 0 0,0 1-1 0 0,0-1 1 0 0,-1 0-1 0 0,1 0 1 0 0,0 0-1 0 0,-1 0 1 0 0,1 0-1 0 0,0 0 0 0 0,0 0 1 0 0,-1 0-1 0 0,1-1 1 0 0,0 1-1 0 0,-1-1 1 0 0,1 1-1 0 0,0-1 0 0 0,-1 0 1 0 0,1 1-1 0 0,-1-1 1 0 0,2-1 32 0 0,11-19-3997 0 0,-7 9-4349 0 0,-3 8-1596 0 0</inkml:trace>
  <inkml:trace contextRef="#ctx0" brushRef="#br0" timeOffset="67347.065">1933 1666 4185 0 0,'0'0'2211'0'0,"0"0"-296"0"0,0 0 128 0 0,0 0 154 0 0,0 0-73 0 0,0 0-166 0 0,0 0-266 0 0,0 0-246 0 0,0 0-245 0 0,0 0-230 0 0,0 0-189 0 0,32 7-170 0 0,96 21-93 0 0,-126-27-491 0 0,1 0 1 0 0,-1 0 0 0 0,1 0-1 0 0,-1 0 1 0 0,0-1-1 0 0,1 1 1 0 0,-1-1-1 0 0,1 0 1 0 0,-1 0 0 0 0,1 0-1 0 0,0 0 1 0 0,-1 0-1 0 0,1 0 1 0 0,-1-1 0 0 0,1 1-1 0 0,-1-1 1 0 0,0 1-1 0 0,1-1 1 0 0,-1 0 0 0 0,0 0-1 0 0,1 0 1 0 0,-1-1-1 0 0,2 0-28 0 0,3-4 139 0 0,0 3-77 0 0,0 0 0 0 0,0 0 0 0 0,-1-1 0 0 0,1 0 0 0 0,-1-1 0 0 0,0 1 0 0 0,0-1 0 0 0,-1-1 0 0 0,1 1 0 0 0,-1-1 0 0 0,0 0 0 0 0,0 0 0 0 0,-1 0 0 0 0,0-1 0 0 0,0 1 0 0 0,-1-1 0 0 0,1 0 0 0 0,-2 0 0 0 0,1 0 0 0 0,-1-1 0 0 0,0 1 0 0 0,0-1 0 0 0,-1 1 0 0 0,0-1 0 0 0,0 1 0 0 0,-1-3-62 0 0,-2 7-8 0 0,-1 1 0 0 0,1-1 0 0 0,-1 0 0 0 0,0 0 0 0 0,0 1-1 0 0,0 0 1 0 0,0-1 0 0 0,0 1 0 0 0,-1 1 0 0 0,1-1 0 0 0,0 0 0 0 0,-1 1 0 0 0,0-1-1 0 0,1 1 1 0 0,-1 0 0 0 0,0 1 0 0 0,1-1 0 0 0,-1 0 0 0 0,0 1 0 0 0,0 0 0 0 0,0 0-1 0 0,0 0 1 0 0,1 0 0 0 0,-1 1 0 0 0,0 0 0 0 0,0 0 0 0 0,1 0 0 0 0,-1 0-1 0 0,0 0 1 0 0,1 1 0 0 0,-3 0 8 0 0,-8 4-113 0 0,-1 1-1 0 0,1 0 0 0 0,1 1 1 0 0,-1 0-1 0 0,2 1 0 0 0,-1 1 1 0 0,1 0-1 0 0,0 1 0 0 0,1 0 1 0 0,1 0-1 0 0,-1 1 0 0 0,2 1 1 0 0,0 0-1 0 0,0 0 0 0 0,1 0 1 0 0,1 1-1 0 0,0 1 0 0 0,-3 11 114 0 0,8-22-45 0 0,1 0 0 0 0,-1 0-1 0 0,1 0 1 0 0,0 0-1 0 0,0 0 1 0 0,0 0-1 0 0,1 1 1 0 0,-1-1-1 0 0,1 0 1 0 0,0 0-1 0 0,0 1 1 0 0,1-1 0 0 0,-1 0-1 0 0,1 0 1 0 0,0 1-1 0 0,0-1 1 0 0,1 0-1 0 0,-1 0 1 0 0,1 0-1 0 0,-1 0 1 0 0,1-1-1 0 0,1 1 1 0 0,-1 0 0 0 0,0-1-1 0 0,1 1 1 0 0,0-1-1 0 0,0 0 1 0 0,0 0-1 0 0,0 0 1 0 0,0 0-1 0 0,1-1 1 0 0,-1 1-1 0 0,1-1 1 0 0,0 0 0 0 0,-1 0-1 0 0,2 0 46 0 0,102 18-2621 0 0,-34-18-2461 0 0,-62-2 3891 0 0,16-2-4147 0 0,-7-4-2760 0 0</inkml:trace>
  <inkml:trace contextRef="#ctx0" brushRef="#br0" timeOffset="68090.335">2486 1772 2264 0 0,'0'0'3352'0'0,"0"0"-1417"0"0,0 0-419 0 0,0 0 249 0 0,0 0 134 0 0,0 0-80 0 0,0 0-212 0 0,0 0-248 0 0,0 0-162 0 0,0 0-142 0 0,0 0-224 0 0,0 0-177 0 0,0 0-105 0 0,19-8-56 0 0,61-25-4 0 0,-10-11 720 0 0,20-39-265 0 0,-90 112-989 0 0,-2-24 44 0 0,1 0 0 0 0,0-1-1 0 0,-1 1 1 0 0,1 0 0 0 0,1 0 0 0 0,-1 0 0 0 0,1 0 0 0 0,0 0-1 0 0,0 0 1 0 0,1 0 0 0 0,-1 0 0 0 0,1 0 0 0 0,0 0-1 0 0,0 0 1 0 0,1-1 0 0 0,-1 1 0 0 0,1 0 0 0 0,0-1 0 0 0,1 1-1 0 0,-1-1 1 0 0,1 0 0 0 0,0 0 0 0 0,0 0 0 0 0,0 0 0 0 0,0 0-1 0 0,1-1 1 0 0,-1 1 0 0 0,1-1 0 0 0,0 0 0 0 0,0 0-1 0 0,0 0 1 0 0,0-1 0 0 0,1 1 0 0 0,0-1 1 0 0,9 0 51 0 0,1 0 0 0 0,0 0 1 0 0,-1-2-1 0 0,1 1 0 0 0,0-2 0 0 0,0 0 0 0 0,0-1 0 0 0,-1-1 1 0 0,1 0-1 0 0,-1-1 0 0 0,0 0 0 0 0,0-1 0 0 0,0-1 1 0 0,-1 0-1 0 0,0-1 0 0 0,0 0 0 0 0,0-1 0 0 0,-1 0 0 0 0,0-1 1 0 0,-1-1-1 0 0,0 0 0 0 0,0 0 0 0 0,-1-1 0 0 0,-1 0 1 0 0,0-1-1 0 0,0 0 0 0 0,-1-1 0 0 0,-1 1 0 0 0,1-4-51 0 0,-1 0-941 0 0,-2 3-5266 0 0,-2 9-5891 0 0</inkml:trace>
  <inkml:trace contextRef="#ctx0" brushRef="#br0" timeOffset="68763.522">3800 1430 0 0 0,'0'0'887'0'0,"0"0"-474"0"0,0 0 181 0 0,0 0 703 0 0,0 0 693 0 0,0 0 319 0 0,0 0-69 0 0,0 0-277 0 0,0 0-250 0 0,0 0-256 0 0,0 0-206 0 0,0 0-131 0 0,0 0-127 0 0,30 5-75 0 0,97 14-72 0 0,-119-18-726 0 0,-1 1 0 0 0,0-1 1 0 0,1-1-1 0 0,-1 0 0 0 0,0 0 0 0 0,1 0 1 0 0,-1-1-1 0 0,0 0 0 0 0,1 0 0 0 0,-1-1 1 0 0,0 0-1 0 0,0 0 0 0 0,3-2-120 0 0,9-4 261 0 0,-3 3-176 0 0,0-1-1 0 0,0 0 0 0 0,-1-2 0 0 0,0 1 0 0 0,-1-2 1 0 0,1 0-1 0 0,-2-1 0 0 0,1 0 0 0 0,-1-1 0 0 0,-1-1 0 0 0,0 0 1 0 0,-1 0-1 0 0,0-1 0 0 0,-1-1 0 0 0,2-4-84 0 0,-9 16 4 0 0,-1-1 0 0 0,0 1 0 0 0,-1-1 0 0 0,1 1-1 0 0,0-1 1 0 0,-1 0 0 0 0,0 1 0 0 0,1-1 0 0 0,-1 0-1 0 0,0 0 1 0 0,0 0 0 0 0,-1 0 0 0 0,1 0 0 0 0,-1 0 0 0 0,1 0-1 0 0,-1 0 1 0 0,0 0 0 0 0,0-1 0 0 0,0 1 0 0 0,-1 0-1 0 0,1 0 1 0 0,-1 0 0 0 0,1 0 0 0 0,-1 0 0 0 0,0 0 0 0 0,0 0-1 0 0,-1 1 1 0 0,1-1 0 0 0,-1 0 0 0 0,1 0 0 0 0,-1 1-1 0 0,0-1 1 0 0,0 1 0 0 0,0 0 0 0 0,0-1 0 0 0,0 1 0 0 0,0 0-1 0 0,-1 0 1 0 0,1 0 0 0 0,-1 1 0 0 0,0-1 0 0 0,1 1-1 0 0,-1-1 1 0 0,-2 0-4 0 0,-3 2-4 0 0,0 0-1 0 0,0 1 0 0 0,0-1 1 0 0,0 2-1 0 0,1-1 0 0 0,-1 1 1 0 0,0 0-1 0 0,1 1 1 0 0,-1 0-1 0 0,1 0 0 0 0,0 0 1 0 0,0 1-1 0 0,0 0 0 0 0,1 0 1 0 0,-1 1-1 0 0,1 0 1 0 0,0 0-1 0 0,0 1 0 0 0,1-1 1 0 0,0 1-1 0 0,0 1 0 0 0,-3 3 5 0 0,-1 2 19 0 0,0 1 0 0 0,1 0 0 0 0,1 1-1 0 0,0 0 1 0 0,1 0 0 0 0,0 0-1 0 0,1 1 1 0 0,1-1 0 0 0,0 1 0 0 0,1 1-1 0 0,0 3-18 0 0,1 33 126 0 0,2 1-1 0 0,2-1 1 0 0,8 43-126 0 0,3 53 235 0 0,-10-88-185 0 0,-7 156-22 0 0,1-200-27 0 0,0-1-1 0 0,-2 0 1 0 0,0 0 0 0 0,0-1 0 0 0,-1 1 0 0 0,-1-1-1 0 0,-1-1 1 0 0,0 1 0 0 0,0-1 0 0 0,-9 9-1 0 0,13-17-12 0 0,-1 1 1 0 0,1-1-1 0 0,-1 0 0 0 0,0-1 1 0 0,-1 1-1 0 0,1-1 0 0 0,-1 0 1 0 0,0 0-1 0 0,0-1 0 0 0,0 1 0 0 0,0-2 1 0 0,-1 1-1 0 0,1 0 0 0 0,-1-1 1 0 0,0-1-1 0 0,0 1 0 0 0,1-1 1 0 0,-1 0-1 0 0,0 0 0 0 0,0-1 1 0 0,0 0-1 0 0,0 0 0 0 0,0-1 1 0 0,-6-1 11 0 0,7-1-6 0 0,0-1 1 0 0,1 0 0 0 0,0 0-1 0 0,0-1 1 0 0,0 1-1 0 0,0-1 1 0 0,1 0 0 0 0,0 0-1 0 0,0-1 1 0 0,0 1-1 0 0,1-1 1 0 0,0 0 0 0 0,0 0-1 0 0,0 0 1 0 0,1 0-1 0 0,0-1 1 0 0,0 1 0 0 0,0 0-1 0 0,1-1 1 0 0,0 0 0 0 0,0 1-1 0 0,1-1 1 0 0,0 0-1 0 0,0-2 6 0 0,-2-9 29 0 0,0 1-1 0 0,2-1 0 0 0,0 0 0 0 0,0 1 1 0 0,2-1-1 0 0,0 1 0 0 0,1-1 0 0 0,1 1 1 0 0,1 0-1 0 0,0 0 0 0 0,1 0 0 0 0,1 1 1 0 0,1 0-1 0 0,0 0 0 0 0,1 1 0 0 0,0 0 0 0 0,5-4-28 0 0,-5 8 75 0 0,1 0-1 0 0,1 1 0 0 0,0 0 0 0 0,0 0 0 0 0,1 1 0 0 0,0 1 0 0 0,0 0 0 0 0,1 1 0 0 0,0 0 0 0 0,0 1 0 0 0,1 0 0 0 0,9-2-74 0 0,-8 4 72 0 0,0 1-1 0 0,0 1 1 0 0,0 0 0 0 0,0 1 0 0 0,1 0 0 0 0,-1 1 0 0 0,0 1-1 0 0,4 1-71 0 0,60 24-28 0 0,-39-25-723 0 0,-20-17-4927 0 0,-16 12-843 0 0,1 0-5170 0 0</inkml:trace>
  <inkml:trace contextRef="#ctx0" brushRef="#br0" timeOffset="69183.646">4494 1662 14051 0 0,'0'0'3441'0'0,"0"0"-2194"0"0,0 0-710 0 0,0 0 59 0 0,0 0 75 0 0,0 0 11 0 0,0 0-68 0 0,0 0-118 0 0,0 0-130 0 0,0 0-126 0 0,0 0-75 0 0,0 0-90 0 0,0 0-55 0 0,7 30-35 0 0,20 91-51 0 0,-21-81-768 0 0,-6-40-123 0 0,0-6-6894 0 0,0 1-3523 0 0</inkml:trace>
  <inkml:trace contextRef="#ctx0" brushRef="#br0" timeOffset="69428.877">4518 1235 17204 0 0,'0'0'976'0'0,"0"0"-664"0"0,0 0-136 0 0,0 0 32 0 0,0 0 8 0 0,0 0-16 0 0,0 0-32 0 0,0 0-128 0 0,0 0-120 0 0,0 0-176 0 0,0 0-408 0 0,0 0-776 0 0,0 0-2961 0 0,33 92-7594 0 0</inkml:trace>
  <inkml:trace contextRef="#ctx0" brushRef="#br0" timeOffset="69670.522">4761 1828 6617 0 0,'0'0'4055'0'0,"0"0"-2326"0"0,0 0-808 0 0,0 0 133 0 0,0 0 145 0 0,0 0 34 0 0,0 0-192 0 0,0 0-303 0 0,0 0-209 0 0,0 0-106 0 0,0 0-62 0 0,0 0-42 0 0,0 0-22 0 0,17-24-31 0 0,79-110 253 0 0,-41 16 985 0 0,-45 96-1553 0 0,-10 21 13 0 0,0 1-23 0 0,0 0-49 0 0,0 19-271 0 0,0-10 500 0 0,0 1 1 0 0,1-1-1 0 0,0 1 0 0 0,0-1 0 0 0,1 0 1 0 0,0 0-1 0 0,1 0 0 0 0,0 0 1 0 0,1 0-1 0 0,-1 0 0 0 0,1-1 0 0 0,1 0 1 0 0,0 0-1 0 0,0 0 0 0 0,1 0 1 0 0,-1-1-1 0 0,2 0 0 0 0,-1 0 0 0 0,1 0 1 0 0,0-1-1 0 0,0 0 0 0 0,1 0 0 0 0,0-1 1 0 0,0 0-1 0 0,0-1 0 0 0,1 0 1 0 0,-1 0-1 0 0,1 0 0 0 0,0-1 0 0 0,0-1 1 0 0,0 1-1 0 0,0-1 0 0 0,4-1-121 0 0,-8-3-15 0 0,0 0 0 0 0,0-1 0 0 0,0 0 0 0 0,0 0 0 0 0,-1 0 0 0 0,0-1 0 0 0,0 1 0 0 0,0-1 0 0 0,0 0 0 0 0,0-1 0 0 0,-1 1 0 0 0,1 0 0 0 0,-1-1-1 0 0,-1 0 1 0 0,1 0 0 0 0,0 0 0 0 0,-1 0 0 0 0,0 0 0 0 0,-1 0 0 0 0,1 0 0 0 0,-1-1 0 0 0,0 1 0 0 0,0-1 0 0 0,0-3 15 0 0,1-8-1183 0 0,-2 9-1181 0 0,2 0-4235 0 0,-2 4-5301 0 0</inkml:trace>
  <inkml:trace contextRef="#ctx0" brushRef="#br0" timeOffset="70058.12">5575 1541 17228 0 0,'0'0'1408'0'0,"0"0"-369"0"0,0 0-164 0 0,0 0-60 0 0,0 0-94 0 0,0 0-133 0 0,0 0-156 0 0,0 0-148 0 0,0 0-96 0 0,0 0-60 0 0,0 0-25 0 0,-33 19-26 0 0,-100 60-34 0 0,78-31-19 0 0,50-40-21 0 0,3-5-1 0 0,-1 1-1 0 0,1-1 1 0 0,0 0 0 0 0,0 1-1 0 0,0 0 1 0 0,0-1 0 0 0,1 1 0 0 0,0 0-1 0 0,-1 0 1 0 0,1 0 0 0 0,1 0-1 0 0,-1 0 1 0 0,0 0 0 0 0,1 0 0 0 0,0 0-1 0 0,0 0 1 0 0,0 0 0 0 0,1 0-1 0 0,-1 0 1 0 0,1 0 0 0 0,0 0 0 0 0,0 0-1 0 0,0 0 1 0 0,1-1 0 0 0,-1 1-1 0 0,1 0 1 0 0,0-1 0 0 0,0 1 0 0 0,0-1-1 0 0,1 1 1 0 0,-1-1 0 0 0,1 0 0 0 0,0 0-1 0 0,0 0 1 0 0,0-1 0 0 0,0 1-1 0 0,0-1 1 0 0,0 1 0 0 0,1-1 0 0 0,-1 0-1 0 0,1 0 1 0 0,0-1 0 0 0,-1 1-1 0 0,1-1 1 0 0,1 0-2 0 0,6 2 69 0 0,1-1 0 0 0,-1 0 0 0 0,1-1 0 0 0,0 0-1 0 0,-1-1 1 0 0,1 0 0 0 0,0-1 0 0 0,-1 0 0 0 0,1-1 0 0 0,-1-1 0 0 0,1 1-1 0 0,-1-2 1 0 0,0 0 0 0 0,0 0 0 0 0,-1-1 0 0 0,1 0 0 0 0,-1-1-1 0 0,0 0 1 0 0,0 0 0 0 0,-1-1 0 0 0,0-1 0 0 0,8-7-69 0 0,-2 0 84 0 0,-2 0 0 0 0,0-1 1 0 0,-1 0-1 0 0,0-1 0 0 0,-1 0 0 0 0,-1-1 1 0 0,-1 0-1 0 0,-1-1 0 0 0,0 0 0 0 0,-1 0 1 0 0,-1 0-1 0 0,3-19-84 0 0,-4 19-16 0 0,-1 0 0 0 0,0 0 0 0 0,-1-1 0 0 0,-1 1 0 0 0,-1-1 0 0 0,-1 0 0 0 0,0 1 0 0 0,-2-1 0 0 0,0 1 0 0 0,-1-1 0 0 0,-1 1 0 0 0,-1 0 0 0 0,-1 0 0 0 0,0 1 0 0 0,-2 0 0 0 0,0 0 0 0 0,-1-1 16 0 0,6 15-4 0 0,-1 0 1 0 0,0 1-1 0 0,1-1 0 0 0,-1 1 0 0 0,-1 0 1 0 0,1 0-1 0 0,0 0 0 0 0,-1 1 1 0 0,1-1-1 0 0,-1 1 0 0 0,0 0 1 0 0,0 1-1 0 0,1-1 0 0 0,-1 1 1 0 0,0 0-1 0 0,-1 0 0 0 0,1 0 0 0 0,0 1 1 0 0,0-1-1 0 0,0 1 0 0 0,0 1 1 0 0,0-1-1 0 0,-1 1 0 0 0,1 0 1 0 0,0 0-1 0 0,0 0 0 0 0,0 1 1 0 0,1 0-1 0 0,-1 0 0 0 0,0 0 0 0 0,1 0 1 0 0,-1 1-1 0 0,1 0 0 0 0,0 0 1 0 0,0 0-1 0 0,0 0 0 0 0,0 1 1 0 0,0-1-1 0 0,-1 4 4 0 0,-2 2 9 0 0,0 1 0 0 0,1 0 1 0 0,1 0-1 0 0,0 1 0 0 0,0 0 1 0 0,1 0-1 0 0,0 0 0 0 0,1 0 0 0 0,1 0 1 0 0,-1 1-1 0 0,2 0 0 0 0,0-1 0 0 0,0 1 1 0 0,1 0-1 0 0,0-1 0 0 0,1 1 0 0 0,0 0 1 0 0,1-1-1 0 0,1 1 0 0 0,2 6-9 0 0,4 13 93 0 0,2 0 1 0 0,1-2-1 0 0,2 1 0 0 0,1-1 0 0 0,1-1 0 0 0,18 24-93 0 0,-6-13 69 0 0,2-1-1 0 0,1-1 1 0 0,2-2 0 0 0,1-1-1 0 0,1-2 1 0 0,3-1 0 0 0,0-2 0 0 0,15 7-69 0 0,47 8-294 0 0,-55-29-4263 0 0,-39-13 3341 0 0,5 1-10696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3:39:24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4779 458 4161 0 0,'0'0'2004'0'0,"0"0"-297"0"0,0 0-161 0 0,0 0-7 0 0,0 0-76 0 0,0 0-160 0 0,0 0-157 0 0,0 0-166 0 0,0 0-120 0 0,0 0-97 0 0,0 0-110 0 0,0 0-90 0 0,0 0-70 0 0,-30 5-50 0 0,-91 19-60 0 0,119-24-367 0 0,1 0 0 0 0,-1 0 0 0 0,0 0-1 0 0,1 0 1 0 0,-1 0 0 0 0,0 0 0 0 0,0 0 0 0 0,1 0 0 0 0,-1 1 0 0 0,0-1-1 0 0,1 1 1 0 0,-1-1 0 0 0,1 1 0 0 0,-1-1 0 0 0,1 1 0 0 0,-1 0 0 0 0,1 0 0 0 0,-1 0-1 0 0,1 0 1 0 0,0 0 0 0 0,-1 0 0 0 0,1 0 0 0 0,0 1 0 0 0,0-1 0 0 0,0 0-1 0 0,0 1 1 0 0,0-1 0 0 0,0 1 0 0 0,0-1 0 0 0,1 1 0 0 0,-2 1-16 0 0,0 4 85 0 0,0-1-40 0 0,-1-1 0 0 0,1 1 0 0 0,0 0 0 0 0,1 0 0 0 0,0 0-1 0 0,-1 0 1 0 0,2 0 0 0 0,-1 0 0 0 0,1 1 0 0 0,0-1-1 0 0,0 0 1 0 0,1 0 0 0 0,0 0 0 0 0,0 0 0 0 0,0 0 0 0 0,1 0-1 0 0,-1 0 1 0 0,2 0 0 0 0,-1 0 0 0 0,1 0 0 0 0,-1-1 0 0 0,2 0-1 0 0,-1 1 1 0 0,0-1 0 0 0,1 0 0 0 0,0-1 0 0 0,0 1-1 0 0,1-1 1 0 0,-1 0 0 0 0,1 0 0 0 0,0 0 0 0 0,0 0 0 0 0,0-1-1 0 0,1 0 1 0 0,-1 0 0 0 0,1 0 0 0 0,0-1 0 0 0,-1 0-1 0 0,1 0 1 0 0,0 0 0 0 0,3-1-45 0 0,4 2 148 0 0,-1-1 1 0 0,1-1-1 0 0,0 0 0 0 0,0-1 1 0 0,0 0-1 0 0,0-1 0 0 0,0 0 1 0 0,-1-1-1 0 0,1-1 0 0 0,0 0 0 0 0,-1 0 1 0 0,0-1-1 0 0,0-1 0 0 0,0 0 1 0 0,4-3-149 0 0,3-2 90 0 0,-2 0 0 0 0,1-2 0 0 0,-1 0 0 0 0,-1 0 0 0 0,0-2 0 0 0,-1 0 0 0 0,0 0 0 0 0,-1-2 0 0 0,-1 0 0 0 0,0 0 0 0 0,-1-1 0 0 0,-1-1 0 0 0,-1 0 0 0 0,0 0 0 0 0,-2-1 0 0 0,0 0 0 0 0,-1 0 0 0 0,-1-1 0 0 0,0 0 0 0 0,-2-1 0 0 0,0 1 0 0 0,-2-1 0 0 0,0 1 0 0 0,-1-1 0 0 0,-1 0 0 0 0,-2-16-90 0 0,-1 24-47 0 0,-1 0 0 0 0,0 0-1 0 0,0 1 1 0 0,-1-1 0 0 0,-1 1 0 0 0,0 0 0 0 0,-1 0-1 0 0,0 1 1 0 0,-1 0 0 0 0,0 0 0 0 0,-1 1 0 0 0,0 0-1 0 0,0 0 1 0 0,-1 1 0 0 0,-8-6 47 0 0,12 11-29 0 0,0 0 0 0 0,0 1 0 0 0,0-1 0 0 0,0 1-1 0 0,0 1 1 0 0,-1-1 0 0 0,0 1 0 0 0,1 0 0 0 0,-1 1 0 0 0,0-1 0 0 0,0 1 0 0 0,0 1 0 0 0,1-1-1 0 0,-1 1 1 0 0,0 1 0 0 0,0-1 0 0 0,0 1 0 0 0,0 0 0 0 0,0 0 0 0 0,1 1 0 0 0,-1 0 0 0 0,0 0-1 0 0,1 1 1 0 0,0 0 0 0 0,-1 0 0 0 0,1 0 0 0 0,0 1 0 0 0,1 0 0 0 0,-1 0 0 0 0,1 1 0 0 0,0-1-1 0 0,0 1 1 0 0,0 0 0 0 0,0 0 0 0 0,-2 5 29 0 0,2 0 14 0 0,-1 1 0 0 0,2 0 0 0 0,-1 1-1 0 0,1-1 1 0 0,1 1 0 0 0,0 0 0 0 0,1 0 0 0 0,0 0-1 0 0,1 0 1 0 0,0 0 0 0 0,1 0 0 0 0,0 0 0 0 0,1 0-1 0 0,1 0 1 0 0,0 0 0 0 0,0 0 0 0 0,1 0 0 0 0,0 0-1 0 0,1-1 1 0 0,1 1 0 0 0,0-1 0 0 0,0 0 0 0 0,1-1 0 0 0,1 1-1 0 0,-1-1 1 0 0,2-1 0 0 0,-1 1 0 0 0,9 7-14 0 0,6 10 88 0 0,2 0 0 0 0,0-2-1 0 0,2-1 1 0 0,1 0 0 0 0,0-2 0 0 0,2-2 0 0 0,1 0 0 0 0,11 4-88 0 0,7 2-142 0 0,-48-26 14 0 0,0 0-45 0 0,0 0-71 0 0,0 0-130 0 0,12-16-4710 0 0,-7 10-2997 0 0,-3 2-3707 0 0</inkml:trace>
  <inkml:trace contextRef="#ctx0" brushRef="#br0" timeOffset="462.117">5464 370 8402 0 0,'0'0'2564'0'0,"0"0"-411"0"0,0 0-61 0 0,0 0-166 0 0,0 0-368 0 0,0 0-559 0 0,0 0-503 0 0,0 0-188 0 0,0 0-35 0 0,0 0-8 0 0,0 0-6 0 0,0 0-29 0 0,0 0-45 0 0,-17 26-42 0 0,-50 83-45 0 0,47-55-6 0 0,21-45-74 0 0,-2-4 4 0 0,1 0-1 0 0,0-1 1 0 0,1 1 0 0 0,-1 0 0 0 0,1-1 0 0 0,0 1 0 0 0,0-1 0 0 0,0 1 0 0 0,1-1 0 0 0,-1 0 0 0 0,1 1-1 0 0,0-1 1 0 0,0 0 0 0 0,1 0 0 0 0,-1 0 0 0 0,1 0 0 0 0,0-1 0 0 0,0 1 0 0 0,0-1 0 0 0,1 0-1 0 0,-1 0 1 0 0,1 0 0 0 0,-1 0 0 0 0,1 0 0 0 0,0-1 0 0 0,0 0 0 0 0,0 0 0 0 0,1 0 0 0 0,0 0-22 0 0,3 1 113 0 0,0-1 0 0 0,0 0 0 0 0,0 0 0 0 0,0-1 0 0 0,0 0 0 0 0,0-1 0 0 0,0 0 0 0 0,0 0 0 0 0,1 0 0 0 0,-1-1 0 0 0,0-1 0 0 0,0 1 0 0 0,0-1 0 0 0,0-1 0 0 0,-1 1 0 0 0,1-1 0 0 0,0-1 0 0 0,-1 1 0 0 0,7-5-113 0 0,-10 4 57 0 0,0 1 0 0 0,0-1 1 0 0,0 0-1 0 0,0 0 1 0 0,-1-1-1 0 0,0 1 0 0 0,0-1 1 0 0,0 1-1 0 0,0-1 1 0 0,-1 0-1 0 0,1 0 0 0 0,-2 0 1 0 0,1 0-1 0 0,0-1 1 0 0,-1 1-1 0 0,0-1 0 0 0,0 1 1 0 0,0 0-1 0 0,-1-1 1 0 0,0 1-1 0 0,0-1 0 0 0,0 1 1 0 0,-1-1-1 0 0,0 1 1 0 0,-1-6-58 0 0,0 6-95 0 0,-1-1 0 0 0,0 1 1 0 0,1 0-1 0 0,-2 0 0 0 0,1 0 0 0 0,-1 0 1 0 0,1 1-1 0 0,-1-1 0 0 0,-1 1 1 0 0,1 0-1 0 0,0 0 0 0 0,-1 0 1 0 0,0 1-1 0 0,0 0 0 0 0,0 0 1 0 0,0 0-1 0 0,-5-1 95 0 0,-32-14-8847 0 0,30 14-3053 0 0</inkml:trace>
  <inkml:trace contextRef="#ctx0" brushRef="#br0" timeOffset="-1455.164">3613 160 0 0 0,'0'0'991'0'0,"0"0"924"0"0,0 0 472 0 0,0 0 6 0 0,0 0-244 0 0,0 0-348 0 0,0 0-306 0 0,0 0-170 0 0,0 0-108 0 0,4-11-77 0 0,12-30-88 0 0,-12 30-108 0 0,-4 11-117 0 0,0 0-133 0 0,0 26 1680 0 0,-7 254 227 0 0,-4-39-1896 0 0,-4-180-2695 0 0,13-71-3799 0 0,1 5-1913 0 0,1 1-2827 0 0</inkml:trace>
  <inkml:trace contextRef="#ctx0" brushRef="#br0" timeOffset="-1186.053">3254 476 7186 0 0,'0'0'1480'0'0,"0"0"-395"0"0,0 0-102 0 0,0 0 163 0 0,0 0 189 0 0,0 0 165 0 0,0 0-9 0 0,0 0-68 0 0,0 0-100 0 0,0 0-275 0 0,0 0-184 0 0,0 0-90 0 0,35 0-77 0 0,109-3-52 0 0,-22-5 567 0 0,109 5-2786 0 0,-217 4-545 0 0,-6 1-2662 0 0,0-2-6672 0 0</inkml:trace>
  <inkml:trace contextRef="#ctx0" brushRef="#br0" timeOffset="-581.612">4026 443 4961 0 0,'0'0'2234'0'0,"0"0"-408"0"0,0 0 38 0 0,0 0 63 0 0,0 0-101 0 0,0 0-310 0 0,0 0-438 0 0,0 0-350 0 0,0 0-196 0 0,0 0-135 0 0,0 0-75 0 0,0 0-66 0 0,-21 24-77 0 0,-64 75-21 0 0,63-52 16 0 0,23-39-134 0 0,1-3 42 0 0,0 0 1 0 0,0 1-1 0 0,0-1 1 0 0,1 0 0 0 0,0 0-1 0 0,0 0 1 0 0,0 0-1 0 0,0-1 1 0 0,1 1-1 0 0,0-1 1 0 0,0 0 0 0 0,0 0-1 0 0,0 0 1 0 0,1-1-1 0 0,-1 1 1 0 0,1-1 0 0 0,0 0-1 0 0,0-1 1 0 0,0 1-1 0 0,1-1 1 0 0,-1 0-1 0 0,0 0 1 0 0,1-1 0 0 0,0 1-1 0 0,-1-1 1 0 0,1 0-1 0 0,0-1 1 0 0,-1 1 0 0 0,1-1-1 0 0,0-1 1 0 0,-1 1-1 0 0,1-1 1 0 0,0 0-1 0 0,-1 0 1 0 0,1 0 0 0 0,-1-1-1 0 0,1 0 1 0 0,-1 0-1 0 0,0 0 1 0 0,3-2-83 0 0,-2 0 29 0 0,-1 1 0 0 0,1-1 0 0 0,-1 0 0 0 0,0 0 0 0 0,-1 0 0 0 0,1-1 0 0 0,-1 1 0 0 0,1-1 0 0 0,-1 0 0 0 0,-1-1 0 0 0,1 1 0 0 0,-1-1 0 0 0,0 1 0 0 0,0-1 0 0 0,-1 0 0 0 0,1 0 0 0 0,-1 0 0 0 0,-1-1 0 0 0,1 1 0 0 0,-1 0 0 0 0,0-1 0 0 0,-1 1 0 0 0,1-1 0 0 0,-1 1 0 0 0,-1 0 0 0 0,1-1 0 0 0,-1 1 0 0 0,0-1 0 0 0,0 1 0 0 0,-1 0 0 0 0,0 0 0 0 0,0-1 0 0 0,-1 1 0 0 0,1 1 0 0 0,-1-1 0 0 0,0 0 0 0 0,-1 1 0 0 0,0-1 0 0 0,0 1 0 0 0,-2-2-29 0 0,-32-22-2178 0 0,10 18-5643 0 0,17 9-3732 0 0</inkml:trace>
  <inkml:trace contextRef="#ctx0" brushRef="#br0" timeOffset="-6052.708">31 303 872 0 0,'0'0'2225'0'0,"0"0"-113"0"0,0 0 34 0 0,0 0-8 0 0,0 0-143 0 0,0 0-179 0 0,0 0-253 0 0,0 0-319 0 0,0 0-295 0 0,0 0-205 0 0,0 0-136 0 0,0 0-55 0 0,0 0-4 0 0,-5 9-13 0 0,-16 31-26 0 0,16 36 1052 0 0,8-62-1391 0 0,1-1-1 0 0,0 0 0 0 0,1 0 1 0 0,0-1-1 0 0,1 0 1 0 0,0 1-1 0 0,1-2 1 0 0,0 1-1 0 0,3 1-170 0 0,3 8 169 0 0,-10-16-113 0 0,-1-1 0 0 0,2 1 0 0 0,-1-1-1 0 0,0 0 1 0 0,1 0 0 0 0,-1 0 0 0 0,1-1 0 0 0,0 1-1 0 0,1-1 1 0 0,-1 0 0 0 0,0 0 0 0 0,1-1 0 0 0,0 1-1 0 0,0-1 1 0 0,-1 0 0 0 0,1 0 0 0 0,1 0 0 0 0,-1-1-1 0 0,0 0 1 0 0,0 0 0 0 0,0 0 0 0 0,1-1 0 0 0,-1 0-1 0 0,0 1 1 0 0,1-2 0 0 0,0 1-56 0 0,51-54 1011 0 0,-56 52-994 0 0,106-162 215 0 0,-103 164-255 0 0,-1 1-1 0 0,0-1 0 0 0,0 1 1 0 0,0 0-1 0 0,1-1 0 0 0,-1 2 1 0 0,0-1-1 0 0,0 0 0 0 0,0 1 1 0 0,0-1-1 0 0,-1 1 0 0 0,1 0 1 0 0,0 0-1 0 0,-1 0 0 0 0,1 0 1 0 0,-1 0-1 0 0,0 0 0 0 0,1 1 1 0 0,-1-1-1 0 0,0 1 0 0 0,-1 0 1 0 0,1 0-1 0 0,0 0 0 0 0,-1 0 1 0 0,1 0 23 0 0,-2-2-6 0 0,9 9 15 0 0,-1 0-1 0 0,1 0 1 0 0,1-1 0 0 0,0 0-1 0 0,0-1 1 0 0,1 0 0 0 0,0-1 0 0 0,0 0-1 0 0,2 0-8 0 0,-9-4 42 0 0,1-1 0 0 0,-1 0 0 0 0,1 0 0 0 0,-1-1 0 0 0,1 0 0 0 0,0 1 0 0 0,0-2 0 0 0,0 1 0 0 0,0 0 0 0 0,0-1 0 0 0,0 0 0 0 0,-1 0 0 0 0,1-1 0 0 0,0 1-1 0 0,0-1 1 0 0,0 0 0 0 0,0 0 0 0 0,-1-1 0 0 0,1 1 0 0 0,0-1 0 0 0,-1 0 0 0 0,1-1 0 0 0,-1 1 0 0 0,0-1 0 0 0,4-2-42 0 0,2-3 127 0 0,-1 0 0 0 0,0-1 0 0 0,0 0-1 0 0,0-1 1 0 0,-1 0 0 0 0,-1 0 0 0 0,1 0 0 0 0,-2-1 0 0 0,0-1 0 0 0,0 1 0 0 0,-1-1 0 0 0,3-7-127 0 0,9-77-800 0 0,-17 96-744 0 0,-1 0 890 0 0,1 1-4609 0 0,0 2-6927 0 0</inkml:trace>
  <inkml:trace contextRef="#ctx0" brushRef="#br0" timeOffset="-4853.406">1493 318 16099 0 0,'0'0'1134'0'0,"0"0"-84"0"0,0 0 79 0 0,0 0 69 0 0,0 0-107 0 0,0 0-254 0 0,0 0-247 0 0,0 0-181 0 0,0 0-114 0 0,0 0-45 0 0,-32 5-16 0 0,-98 18-14 0 0,45 13 132 0 0,70-27-306 0 0,-1 1-1 0 0,2 0 1 0 0,-1 1 0 0 0,1 1-1 0 0,1 0 1 0 0,0 1-1 0 0,1 1 1 0 0,0 0 0 0 0,1 0-46 0 0,10-11 1 0 0,1 0 1 0 0,0 0-1 0 0,-1-1 1 0 0,1 1-1 0 0,0 0 0 0 0,0-1 1 0 0,0 1-1 0 0,1 0 1 0 0,-1-1-1 0 0,1 1 1 0 0,0 0-1 0 0,-1-1 1 0 0,1 1-1 0 0,0-1 0 0 0,0 1 1 0 0,1-1-1 0 0,-1 1 1 0 0,0-1-1 0 0,1 0 1 0 0,0 0-1 0 0,-1 1 1 0 0,1-1-1 0 0,0-1 0 0 0,0 1 1 0 0,0 0-1 0 0,0 0 1 0 0,0-1-1 0 0,1 1 1 0 0,-1-1-1 0 0,1 0 1 0 0,-1 1-1 0 0,0-1 0 0 0,1 0 1 0 0,0-1-1 0 0,-1 1 1 0 0,1 0-1 0 0,0-1 1 0 0,-1 1-1 0 0,1-1 1 0 0,0 0-1 0 0,-1 0 0 0 0,1 0 1 0 0,0 0-1 0 0,0-1 1 0 0,-1 1-1 0 0,1-1 1 0 0,0 1-1 0 0,0-1-1 0 0,16 1 74 0 0,-1 0 0 0 0,1-1 0 0 0,0-1 1 0 0,0 0-1 0 0,-1-2 0 0 0,0 0 0 0 0,4-2-74 0 0,202-92 1011 0 0,-223 97-1013 0 0,0 1 0 0 0,1 0 1 0 0,-1-1-1 0 0,0 1 0 0 0,1 0 0 0 0,-1 0 1 0 0,0 0-1 0 0,1 0 0 0 0,-1 1 1 0 0,1-1-1 0 0,-1 0 0 0 0,0 1 0 0 0,0-1 1 0 0,1 0-1 0 0,-1 1 0 0 0,0 0 1 0 0,0-1-1 0 0,1 1 0 0 0,-1 0 0 0 0,0-1 1 0 0,0 1-1 0 0,0 0 0 0 0,0 0 1 0 0,0 0-1 0 0,0 0 0 0 0,0 0 0 0 0,0 0 1 0 0,-1 0-1 0 0,1 0 0 0 0,0 1 1 0 0,0-1-1 0 0,-1 0 0 0 0,1 0 0 0 0,-1 1 1 0 0,1-1-1 0 0,-1 0 0 0 0,0 1 1 0 0,0-1-1 0 0,1 0 0 0 0,-1 1 0 0 0,0-1 1 0 0,0 1-1 0 0,0-1 0 0 0,0 0 0 0 0,-1 1 1 0 0,1-1-1 0 0,0 1 2 0 0,2 10 63 0 0,-1-9-62 0 0,0 1 0 0 0,0 0 0 0 0,0-1 0 0 0,0 0 0 0 0,0 1-1 0 0,1-1 1 0 0,0 0 0 0 0,-1 1 0 0 0,1-1 0 0 0,0 0 0 0 0,1-1-1 0 0,-1 1 1 0 0,1 0 0 0 0,-1 0 0 0 0,1-1 0 0 0,0 0-1 0 0,-1 1 1 0 0,1-1 0 0 0,1 0 0 0 0,-1-1 0 0 0,0 1 0 0 0,0 0-1 0 0,1-1 1 0 0,-1 0 0 0 0,1 0 0 0 0,-1 0 0 0 0,1 0 0 0 0,-1 0-1 0 0,2-1 0 0 0,2-2 39 0 0,0-1 0 0 0,0 0-1 0 0,0 0 1 0 0,0 0-1 0 0,0-1 1 0 0,-1 0 0 0 0,1-1-1 0 0,-1 1 1 0 0,0-1-1 0 0,-1-1 1 0 0,1 1 0 0 0,-1-1-1 0 0,0 0 1 0 0,-1 0 0 0 0,1 0-1 0 0,-1-1 1 0 0,0 1-1 0 0,-1-1 1 0 0,0 0 0 0 0,0 0-1 0 0,0-1-38 0 0,0 4 12 0 0,41-114 274 0 0,-44 118-266 0 0,0 0 1 0 0,0 0-32 0 0,0 0-23 0 0,0 0-28 0 0,-3 53-351 0 0,8 63 393 0 0,-3-110 21 0 0,1 0 0 0 0,0 0 0 0 0,1-1 0 0 0,-1 1 0 0 0,1-1 0 0 0,0 1 0 0 0,0-1 0 0 0,1 0 0 0 0,-1-1 0 0 0,1 1 0 0 0,0-1 0 0 0,1 0 0 0 0,-1 0 0 0 0,1-1 0 0 0,-1 1 1 0 0,1-1-1 0 0,0 0 0 0 0,0-1 0 0 0,1 0 0 0 0,-1 0 0 0 0,0 0 0 0 0,1 0 0 0 0,-1-1 0 0 0,1 0 0 0 0,-1-1 0 0 0,1 0 0 0 0,0 0 0 0 0,-1 0 0 0 0,1 0 0 0 0,-1-1 0 0 0,1 0 0 0 0,2-1-1 0 0,0-5 30 0 0,-1 1 0 0 0,0-1-1 0 0,0 0 1 0 0,-1-1 0 0 0,1 0 0 0 0,-2 0-1 0 0,1-1 1 0 0,-1 1 0 0 0,0-1 0 0 0,-1-1 0 0 0,0 1-1 0 0,-1-1 1 0 0,0 0 0 0 0,0 0 0 0 0,-1 0-1 0 0,1-8-29 0 0,-2 14 0 0 0,31-110 110 0 0,-26 100-402 0 0,20 63 425 0 0,8 59-25 0 0,27 146-108 0 0,-56-222-23 0 0,-2-1 0 0 0,-1 1 0 0 0,-1 0 0 0 0,-2-1 1 0 0,-1 1-1 0 0,-5 29 23 0 0,4-48-11 0 0,-1 1-1 0 0,0-1 1 0 0,-1 0 0 0 0,-1 0 0 0 0,1 0 0 0 0,-2 0 0 0 0,0-1 0 0 0,-1 0 0 0 0,0 0 0 0 0,0-1 0 0 0,-2 0 0 0 0,1 0-1 0 0,-1-1 1 0 0,-1 0 0 0 0,0 0 0 0 0,0-1 0 0 0,-1-1 0 0 0,0 0 0 0 0,-3 2 11 0 0,3-5 0 0 0,0 0 0 0 0,0-1-1 0 0,-1 0 1 0 0,1 0 0 0 0,-1-2 0 0 0,0 1-1 0 0,0-1 1 0 0,0-1 0 0 0,0 0 0 0 0,-1-1 0 0 0,1 0-1 0 0,-2-1 1 0 0,9 1 2 0 0,1-1 0 0 0,0 1-1 0 0,-1-1 1 0 0,1 0-1 0 0,0 0 1 0 0,-1 0 0 0 0,1-1-1 0 0,0 0 1 0 0,0 0-1 0 0,0 0 1 0 0,0 0 0 0 0,1 0-1 0 0,-1-1 1 0 0,1 1-1 0 0,-1-1 1 0 0,1 0 0 0 0,0 0-1 0 0,0-1 1 0 0,0 1-1 0 0,0 0 1 0 0,1-1 0 0 0,-1 0-1 0 0,1 0 1 0 0,0 0-1 0 0,0 0 1 0 0,0 0 0 0 0,1 0-1 0 0,-1 0 1 0 0,1 0-1 0 0,0-1 1 0 0,1 1 0 0 0,-1 0-1 0 0,1-1 1 0 0,-1-2-2 0 0,5-12 2 0 0,0-1-1 0 0,1 2 1 0 0,0-1 0 0 0,2 1 0 0 0,0 0-1 0 0,1 0 1 0 0,1 0 0 0 0,1 1-1 0 0,0 1 1 0 0,1 0 0 0 0,1 0 0 0 0,0 1-1 0 0,1 1 1 0 0,1 0 0 0 0,0 1 0 0 0,1 0-1 0 0,16-10-1 0 0,133-102-1768 0 0,-153 116 838 0 0,0-1-1401 0 0,-4 4-3109 0 0,-4 5-6497 0 0</inkml:trace>
  <inkml:trace contextRef="#ctx0" brushRef="#br0" timeOffset="-4384.837">2702 266 13123 0 0,'0'0'1668'0'0,"0"0"-506"0"0,0 0-14 0 0,0 0 151 0 0,0 0-3 0 0,0 0-126 0 0,0 0-227 0 0,0 0-201 0 0,0 0-97 0 0,0 0-55 0 0,0 0-28 0 0,0 0-53 0 0,0 0-61 0 0,12 1 303 0 0,-41 21-188 0 0,-115 70-194 0 0,143-92-374 0 0,0 1 0 0 0,0 0 0 0 0,0 0 0 0 0,0 1-1 0 0,0-1 1 0 0,0 0 0 0 0,0 0 0 0 0,0 0 0 0 0,1 0-1 0 0,-1 1 1 0 0,0-1 0 0 0,1 0 0 0 0,-1 1 0 0 0,1-1-1 0 0,0 1 1 0 0,-1-1 0 0 0,1 0 0 0 0,0 1 0 0 0,0-1-1 0 0,0 1 1 0 0,0-1 0 0 0,0 0 0 0 0,0 1 0 0 0,0-1 0 0 0,1 1-1 0 0,-1-1 1 0 0,0 1 0 0 0,1-1 0 0 0,-1 0 0 0 0,1 1-1 0 0,-1-1 1 0 0,1 0 0 0 0,0 0 0 0 0,0 1 0 0 0,-1-1-1 0 0,1 0 1 0 0,0 0 0 0 0,0 0 0 0 0,0 0 0 0 0,0 0-1 0 0,0 0 1 0 0,1 0 0 0 0,-1-1 0 0 0,0 1 0 0 0,0 0-1 0 0,1 0 1 0 0,-1-1 0 0 0,0 1 0 0 0,1-1 0 0 0,-1 1-1 0 0,0-1 1 0 0,1 0 0 0 0,-1 0 0 0 0,1 1 0 0 0,-1-1-1 0 0,0 0 1 0 0,1 0 0 0 0,0 0 5 0 0,21 5 3 0 0,-18-5 1 0 0,1 1 0 0 0,-1-1 0 0 0,0 1 0 0 0,0 0-1 0 0,1 1 1 0 0,-1-1 0 0 0,0 1 0 0 0,0 0-1 0 0,0 0 1 0 0,0 1 0 0 0,-1-1 0 0 0,1 1 0 0 0,0 0-1 0 0,-1 0 1 0 0,0 1 0 0 0,0-1 0 0 0,0 1-1 0 0,0 0 1 0 0,-1 0 0 0 0,1 0 0 0 0,-1 1 0 0 0,0-1-1 0 0,-1 1 1 0 0,1 0 0 0 0,-1-1 0 0 0,0 1-1 0 0,0 1-3 0 0,-1 5 45 0 0,-1 0 0 0 0,0 0 1 0 0,-1 0-1 0 0,-1 0 0 0 0,0 0 0 0 0,0 0 0 0 0,-1 0 0 0 0,0 0 0 0 0,-1-1 0 0 0,0 0 0 0 0,-1 0 0 0 0,0 0 0 0 0,0 0 0 0 0,-1-1 0 0 0,0 1 0 0 0,-1-2 0 0 0,0 1 0 0 0,-6 5-45 0 0,11-11-15 0 0,-1-1 0 0 0,1 1 0 0 0,-1 0 0 0 0,0-1-1 0 0,1 0 1 0 0,-1 1 0 0 0,0-1 0 0 0,0 0 0 0 0,-1 0-1 0 0,1-1 1 0 0,0 1 0 0 0,-1-1 0 0 0,1 0 0 0 0,-1 0 0 0 0,1 0-1 0 0,-1 0 1 0 0,1 0 0 0 0,-1-1 0 0 0,0 1 0 0 0,1-1-1 0 0,-1 0 1 0 0,0-1 0 0 0,1 1 0 0 0,-1 0 0 0 0,0-1 0 0 0,1 0-1 0 0,-1 0 1 0 0,1 0 0 0 0,-1 0 0 0 0,1-1 0 0 0,0 1-1 0 0,-1-1 1 0 0,1 0 0 0 0,-2-2 15 0 0,-23-34-5285 0 0,21 26-1138 0 0,3 4-6027 0 0</inkml:trace>
  <inkml:trace contextRef="#ctx0" brushRef="#br0" timeOffset="42257.05">1417 1261 0 0 0,'0'0'280'0'0,"0"0"871"0"0,11-2 257 0 0,64-19 2940 0 0,-3-18 2401 0 0,-90 45-755 0 0,-10 6-3424 0 0,-109 39-2700 0 0,-36 7 381 0 0,79-25 21 0 0,84-29-208 0 0,10-3-59 0 0,0-1 0 0 0,1 0-1 0 0,-1 0 1 0 0,0 1 0 0 0,1-1-1 0 0,-1 0 1 0 0,0 1 0 0 0,0-1-1 0 0,1 1 1 0 0,-1-1 0 0 0,0 0-1 0 0,0 1 1 0 0,1-1 0 0 0,-1 1-1 0 0,0-1 1 0 0,0 0 0 0 0,0 1-1 0 0,0-1 1 0 0,0 1 0 0 0,0-1-1 0 0,0 1 1 0 0,0-1 0 0 0,0 1-1 0 0,0-1 1 0 0,0 1 0 0 0,0-1-1 0 0,0 0 1 0 0,0 1 0 0 0,0-1-1 0 0,0 1 1 0 0,0-1 0 0 0,-1 1-1 0 0,1-1 1 0 0,0 0 0 0 0,0 1-1 0 0,-1-1 1 0 0,1 1 0 0 0,0-1-1 0 0,0 0 1 0 0,-1 1-1 0 0,1-1 1 0 0,0 0 0 0 0,-1 1-1 0 0,1-1 1 0 0,0 0 0 0 0,-1 0-1 0 0,1 1 1 0 0,-1-1 0 0 0,1 0-1 0 0,-1 0 1 0 0,1 0 0 0 0,0 0-1 0 0,-1 0 1 0 0,1 1 0 0 0,-1-1-1 0 0,1 0 1 0 0,-1 0 0 0 0,1 0-1 0 0,-1 0 1 0 0,1 0 0 0 0,-1 0-1 0 0,1 0 1 0 0,0-1 0 0 0,-1 1-1 0 0,1 0 1 0 0,-1 0-5 0 0,14 5 107 0 0,0 0-1 0 0,0-1 1 0 0,0-1-1 0 0,1 0 1 0 0,-1 0-1 0 0,1-2 1 0 0,0 0-1 0 0,-1 0 1 0 0,1-1 0 0 0,0-1-1 0 0,5-1-106 0 0,24 1 171 0 0,0 15-98 0 0,-60 27 214 0 0,-106 84 76 0 0,79-92-313 0 0,-64 68 29 0 0,106-98-79 0 0,1-1 0 0 0,-1 0 0 0 0,1 1 0 0 0,0-1 0 0 0,0 1 0 0 0,0-1 0 0 0,0 1 0 0 0,1 0 0 0 0,-1-1-1 0 0,1 1 1 0 0,-1 0 0 0 0,1-1 0 0 0,0 1 0 0 0,0 0 0 0 0,0 0 0 0 0,0-1 0 0 0,1 1 0 0 0,-1 0 0 0 0,1-1 0 0 0,0 1 0 0 0,0 0 0 0 0,-1-1 0 0 0,2 1 0 0 0,-1-1 0 0 0,0 1-1 0 0,0-1 1 0 0,1 0 0 0 0,0 1 0 0 0,-1-1 0 0 0,1 0 0 0 0,0 0 0 0 0,0 0 0 0 0,0-1 0 0 0,0 1 0 0 0,0 0 0 0 0,0-1 0 0 0,1 1 0 0 0,-1-1 0 0 0,1 0 0 0 0,-1 1 0 0 0,1-1-1 0 0,-1-1 1 0 0,3 2 0 0 0,111 13 250 0 0,-97-15-217 0 0,-17 0-51 0 0,0 0 0 0 0,1-1-1 0 0,-1 1 1 0 0,0-1 0 0 0,0 1 0 0 0,0-1-1 0 0,0 0 1 0 0,0 0 0 0 0,1 0 0 0 0,-2 0-1 0 0,1 0 1 0 0,0-1 0 0 0,0 1 0 0 0,0 0-1 0 0,0-1 1 0 0,-1 0 0 0 0,1 1 0 0 0,-1-1-1 0 0,1 0 1 0 0,-1 0 0 0 0,0 0 0 0 0,0 1-1 0 0,0-2 1 0 0,0 1 0 0 0,0 0 0 0 0,0 0-1 0 0,0 0 1 0 0,-1 0 0 0 0,1 0 0 0 0,-1-1-1 0 0,0 1 1 0 0,1 0 0 0 0,-1-1 18 0 0,3-42-3658 0 0,-7 6-6373 0 0,2 31-1242 0 0</inkml:trace>
  <inkml:trace contextRef="#ctx0" brushRef="#br0" timeOffset="42577.278">1178 859 3505 0 0,'0'0'3254'0'0,"0"0"-1694"0"0,0 0-753 0 0,0 0-135 0 0,0 0 140 0 0,0 0 239 0 0,0 0 133 0 0,0 0 54 0 0,0 0-38 0 0,0 0-81 0 0,0 0-84 0 0,0 0-160 0 0,2 14-155 0 0,18 108 1214 0 0,-9 40 1110 0 0,-9 126-3044 0 0,-21 57 338 0 0,15-244 304 0 0,0-40-2674 0 0,3-20-4478 0 0,2-41 970 0 0,0 0-5264 0 0</inkml:trace>
  <inkml:trace contextRef="#ctx0" brushRef="#br0" timeOffset="48277.27">2424 1286 0 0 0,'0'0'520'0'0,"0"0"1034"0"0,0 0 830 0 0,0 0 340 0 0,0 0-140 0 0,0 0-483 0 0,0 0-613 0 0,0 0-325 0 0,0 0-126 0 0,0 0-131 0 0,-2-4-137 0 0,1 2-689 0 0,0 1 0 0 0,0-1 0 0 0,0 1 0 0 0,0-1 0 0 0,0 1-1 0 0,0-1 1 0 0,0 1 0 0 0,0 0 0 0 0,0-1 0 0 0,-1 1 0 0 0,1 0-1 0 0,-1 0 1 0 0,1 0 0 0 0,-1 0 0 0 0,1 0 0 0 0,-1 0 0 0 0,1 1-1 0 0,-1-1 1 0 0,0 0 0 0 0,0 1 0 0 0,1-1 0 0 0,-1 1 0 0 0,0 0-1 0 0,0-1 1 0 0,1 1 0 0 0,-1 0 0 0 0,0 0 0 0 0,0 0 0 0 0,0 1 0 0 0,0-1-80 0 0,-9 1 104 0 0,1 1 1 0 0,-1 1 0 0 0,0-1 0 0 0,1 2 0 0 0,-1-1 0 0 0,1 2 0 0 0,0-1 0 0 0,1 1 0 0 0,-1 1-1 0 0,1 0 1 0 0,0 0 0 0 0,-7 6-105 0 0,-5 3 120 0 0,13-11-89 0 0,0 1 0 0 0,0 0-1 0 0,1 0 1 0 0,0 0-1 0 0,0 1 1 0 0,0 0 0 0 0,1 0-1 0 0,-1 1 1 0 0,2 0-1 0 0,-1 0 1 0 0,1 0 0 0 0,0 1-1 0 0,0 0 1 0 0,1 0-1 0 0,0 0 1 0 0,1 0 0 0 0,0 1-1 0 0,-1 2-30 0 0,3-7 5 0 0,0 1 0 0 0,1-1-1 0 0,-1 1 1 0 0,1-1-1 0 0,0 1 1 0 0,0 0 0 0 0,0-1-1 0 0,1 1 1 0 0,-1 0 0 0 0,1-1-1 0 0,0 1 1 0 0,1-1 0 0 0,-1 1-1 0 0,1-1 1 0 0,0 0 0 0 0,0 0-1 0 0,0 0 1 0 0,0 0-1 0 0,1 0 1 0 0,0 0 0 0 0,0 0-1 0 0,0-1 1 0 0,0 0 0 0 0,0 1-1 0 0,1-1-4 0 0,0 1 56 0 0,-1-1 0 0 0,1 1 0 0 0,0-1 1 0 0,0 0-1 0 0,1 0 0 0 0,-1 0 0 0 0,1-1 0 0 0,-1 1 0 0 0,1-1 0 0 0,0 0 0 0 0,0 0 0 0 0,0-1 0 0 0,0 0 0 0 0,0 1 0 0 0,0-2 0 0 0,0 1 0 0 0,1-1 0 0 0,-1 1 0 0 0,0-1 0 0 0,0-1 0 0 0,0 1 0 0 0,1-1 1 0 0,-1 0-1 0 0,0 0 0 0 0,0-1 0 0 0,0 1 0 0 0,0-1 0 0 0,-1 0 0 0 0,1 0 0 0 0,0-1 0 0 0,-1 1 0 0 0,1-1 0 0 0,2-3-56 0 0,16-19 167 0 0,-1-2 1 0 0,-1-1-1 0 0,-2-1 1 0 0,-1 0-1 0 0,-1-1 0 0 0,-1-1 1 0 0,-2-1-1 0 0,7-23-167 0 0,-15 36 126 0 0,-4 27 331 0 0,9 52-181 0 0,51 131 103 0 0,-25-29-369 0 0,-24 77-92 0 0,-14-225 73 0 0,0 1 0 0 0,-1-1 1 0 0,0 0-1 0 0,-1 1 0 0 0,-1-2 1 0 0,0 1-1 0 0,-1 0 1 0 0,0-1-1 0 0,-1 0 0 0 0,-1 0 1 0 0,0 0-1 0 0,0-1 0 0 0,-2 0 1 0 0,1-1-1 0 0,-6 6 9 0 0,7-13 4 0 0,0 0 0 0 0,0 0-1 0 0,0-1 1 0 0,0 0 0 0 0,0-1-1 0 0,-1 1 1 0 0,1-1 0 0 0,-1-1-1 0 0,1 1 1 0 0,-1-1 0 0 0,0-1-1 0 0,1 0 1 0 0,-1 0 0 0 0,0 0 0 0 0,1-1-1 0 0,-1 0 1 0 0,-2-1-4 0 0,7 0 3 0 0,0-1 0 0 0,0 1 0 0 0,0-1 0 0 0,1 0 0 0 0,-1 0 0 0 0,1 0 0 0 0,-1-1 0 0 0,1 1 0 0 0,0 0 1 0 0,1-1-1 0 0,-1 0 0 0 0,0 1 0 0 0,1-1 0 0 0,0 0 0 0 0,0 0 0 0 0,0 0 0 0 0,1 1 0 0 0,-1-1 0 0 0,1 0 0 0 0,0 0 0 0 0,0 0 0 0 0,0 0 0 0 0,0 0 0 0 0,1 0 1 0 0,0 0-1 0 0,0 0 0 0 0,0 0 0 0 0,0 1 0 0 0,0-1 0 0 0,1 0-3 0 0,15-32-1 0 0,1 0 1 0 0,2 1-1 0 0,1 1 1 0 0,2 1-1 0 0,1 1 0 0 0,21-21 1 0 0,24-34 25 0 0,-35 32-130 0 0,-32 52-1056 0 0,4 2-6035 0 0,-3 2 4357 0 0,-1-1-8955 0 0</inkml:trace>
  <inkml:trace contextRef="#ctx0" brushRef="#br0" timeOffset="49346.908">2813 1581 1936 0 0,'0'0'2493'0'0,"0"0"-817"0"0,0 0 11 0 0,0 0 428 0 0,0 0 127 0 0,0 0-192 0 0,0 0-335 0 0,0 0-340 0 0,0 0-284 0 0,0 0-171 0 0,0 0-141 0 0,0 0-118 0 0,0 0-74 0 0,25 1-103 0 0,80 4-70 0 0,-37-17 677 0 0,-54 3-745 0 0,-9 6-296 0 0,-1 0-1 0 0,1 0 0 0 0,-1-1 0 0 0,0 1 0 0 0,0-1 0 0 0,0 0 0 0 0,0 0 1 0 0,-1 0-1 0 0,0 0 0 0 0,0-1 0 0 0,0 0 0 0 0,0 1 0 0 0,-1-1 1 0 0,0 0-1 0 0,0 0 0 0 0,0 0 0 0 0,0 0 0 0 0,-1-1 0 0 0,0 1 0 0 0,0 0 1 0 0,0-1-1 0 0,-1 1 0 0 0,0-1 0 0 0,0 1 0 0 0,0 0 0 0 0,-1-1 1 0 0,1 1-1 0 0,-3-5-49 0 0,0 7-40 0 0,0 0 0 0 0,0 0 0 0 0,-1 1-1 0 0,1-1 1 0 0,-1 1 0 0 0,0 0 0 0 0,1 0 0 0 0,-1 0 0 0 0,0 1 0 0 0,0-1 0 0 0,0 1 0 0 0,-1 0 0 0 0,1 0 0 0 0,0 1 0 0 0,0-1 0 0 0,-1 1 0 0 0,1 0 0 0 0,0 0 0 0 0,0 0 0 0 0,-1 0 0 0 0,1 1 0 0 0,0 0-1 0 0,0 0 1 0 0,0 0 0 0 0,-1 0 0 0 0,1 1 0 0 0,0 0 0 0 0,1-1 0 0 0,-1 1 0 0 0,0 1 40 0 0,-9 4-42 0 0,-1 1-1 0 0,1 0 1 0 0,1 1-1 0 0,0 0 0 0 0,0 1 1 0 0,1 0-1 0 0,0 1 1 0 0,1 1-1 0 0,-8 10 43 0 0,16-19 5 0 0,0 0 0 0 0,0 0-1 0 0,0 1 1 0 0,0-1 0 0 0,1 1-1 0 0,-1-1 1 0 0,1 1 0 0 0,0-1-1 0 0,0 1 1 0 0,0 0 0 0 0,0 0 0 0 0,1-1-1 0 0,0 1 1 0 0,0 0 0 0 0,0 0-1 0 0,0 0 1 0 0,0-1 0 0 0,1 1-1 0 0,-1 0 1 0 0,1 0 0 0 0,0-1-1 0 0,1 1 1 0 0,-1 0 0 0 0,0-1-1 0 0,1 0 1 0 0,0 1 0 0 0,0-1-1 0 0,0 0 1 0 0,0 0 0 0 0,0 0 0 0 0,1 0-1 0 0,-1 0 1 0 0,1 0 0 0 0,0-1-1 0 0,0 1 1 0 0,0-1 0 0 0,0 0-1 0 0,0 0 1 0 0,1 0 0 0 0,-1 0-1 0 0,2 0-4 0 0,20 8 101 0 0,0-1 0 0 0,1-2 0 0 0,0 0 0 0 0,0-2 0 0 0,0 0 0 0 0,1-2-1 0 0,0-1 1 0 0,0-1 0 0 0,-1-2 0 0 0,1 0 0 0 0,1-2-101 0 0,-9 2 81 0 0,0-1 0 0 0,-1-1 0 0 0,0-1 0 0 0,1-1 0 0 0,-1 0 0 0 0,-1-1 0 0 0,1-1 0 0 0,-1-1 0 0 0,0 0 0 0 0,-1-1 0 0 0,0-1 0 0 0,0 0 0 0 0,-1-1 0 0 0,-1-1 0 0 0,0-1 0 0 0,8-9-81 0 0,-3 2 47 0 0,-1 0 0 0 0,-2-2 0 0 0,0 0 0 0 0,-1-1-1 0 0,-1-1 1 0 0,-1 0 0 0 0,-2 0 0 0 0,0-1 0 0 0,-2-1 0 0 0,0 0-1 0 0,-2 0 1 0 0,-1-1 0 0 0,-1 0 0 0 0,-1 0 0 0 0,-2 0 0 0 0,-1 0-1 0 0,-1-26-46 0 0,-1 47 5 0 0,0 1-1 0 0,0-1 1 0 0,-1 0-1 0 0,1 0 1 0 0,-1 1-1 0 0,0-1 1 0 0,-1 0-1 0 0,1 1 1 0 0,-1 0-1 0 0,0 0 1 0 0,-1 0-1 0 0,1 0 1 0 0,-1 0-1 0 0,0 1 1 0 0,0 0-1 0 0,-5-4-4 0 0,8 7-3 0 0,0 0 0 0 0,0 1 0 0 0,0-1 0 0 0,-1 0 0 0 0,1 1 0 0 0,0-1 0 0 0,0 1 0 0 0,-1-1 0 0 0,1 1 0 0 0,0 0 0 0 0,-1 0 0 0 0,1-1 0 0 0,0 1-1 0 0,-1 0 1 0 0,1 0 0 0 0,0 0 0 0 0,-1 1 0 0 0,1-1 0 0 0,0 0 0 0 0,-1 0 0 0 0,1 1 0 0 0,0-1 0 0 0,-1 1 0 0 0,1-1 0 0 0,0 1 0 0 0,0 0 0 0 0,0-1-1 0 0,-1 1 1 0 0,1 0 0 0 0,0 0 0 0 0,0 0 0 0 0,0-1 0 0 0,0 1 0 0 0,0 0 0 0 0,1 1 0 0 0,-1-1 0 0 0,0 0 0 0 0,0 0 0 0 0,1 0 0 0 0,-1 0 0 0 0,1 1-1 0 0,-1-1 1 0 0,1 0 0 0 0,-1 0 0 0 0,1 1 0 0 0,0-1 0 0 0,-1 0 0 0 0,1 1 0 0 0,0-1 0 0 0,0 0 0 0 0,0 1 0 0 0,0-1 0 0 0,0 1 3 0 0,12 155-2 0 0,83 256 84 0 0,-86-362-170 0 0,-9-50 78 0 0,0-1-18 0 0,0 0-28 0 0,0 0-21 0 0,0 0 17 0 0,0 0 9 0 0,0 0-9 0 0,0 0-18 0 0,0 0 11 0 0,0 0 6 0 0,0 0-11 0 0,0 0-2 0 0,-2-23-1578 0 0,-18-30-3921 0 0,11 34-3287 0 0,7 11-1111 0 0</inkml:trace>
  <inkml:trace contextRef="#ctx0" brushRef="#br0" timeOffset="49682.33">3210 1227 5025 0 0,'0'0'3413'0'0,"0"0"-1167"0"0,0 0-690 0 0,0 0-269 0 0,0 0-79 0 0,0 0-66 0 0,0 0 41 0 0,0 0-26 0 0,0 0-42 0 0,0 0-19 0 0,0 0-161 0 0,0 0-93 0 0,20 3-74 0 0,141 17 1260 0 0,129-21-38 0 0,-133-29-4790 0 0,-147 25 702 0 0,-2 1-4883 0 0,-8 3 5664 0 0,6-3-11094 0 0</inkml:trace>
  <inkml:trace contextRef="#ctx0" brushRef="#br0" timeOffset="53547.369">4943 1231 408 0 0,'0'0'1494'0'0,"0"0"-174"0"0,0 0 130 0 0,0 0 323 0 0,0 0 216 0 0,0 0-114 0 0,0 0-332 0 0,0 0-360 0 0,0 0-264 0 0,0 0-89 0 0,0 0-20 0 0,7 11 5371 0 0,-41 132-4451 0 0,18-97-1551 0 0,-116 340 255 0 0,121-248-372 0 0,12-136-42 0 0,1 0-1 0 0,-1 0 1 0 0,1 0 0 0 0,0 0-1 0 0,-1-1 1 0 0,1 1 0 0 0,0-1-1 0 0,0 1 1 0 0,0-1 0 0 0,0 1-1 0 0,0-1 1 0 0,0 0 0 0 0,1 0 0 0 0,-1 0-1 0 0,0-1 1 0 0,1 1 0 0 0,-1 0-1 0 0,0-1 1 0 0,1 0 0 0 0,-1 1-1 0 0,1-1 1 0 0,-1 0 0 0 0,0 0-1 0 0,1 0 1 0 0,-1-1 0 0 0,1 1-1 0 0,-1 0 1 0 0,2-1-20 0 0,3 1 76 0 0,82-28 707 0 0,-37 7-409 0 0,-38 7-1669 0 0,-13 7-3837 0 0,-1-1-5356 0 0,0 5 1439 0 0</inkml:trace>
  <inkml:trace contextRef="#ctx0" brushRef="#br0" timeOffset="54014.142">4578 1614 6561 0 0,'0'0'1314'0'0,"0"0"-619"0"0,0 0 1 0 0,0 0 463 0 0,0 0 359 0 0,0 0 91 0 0,0 0-108 0 0,0 0-236 0 0,0 0-167 0 0,0 0-86 0 0,0 0-193 0 0,0 0-166 0 0,0 0-78 0 0,17 0-82 0 0,126 0 934 0 0,50 0-1215 0 0,-151 0-4125 0 0,-1 0-3880 0 0,-31 0-3108 0 0</inkml:trace>
  <inkml:trace contextRef="#ctx0" brushRef="#br0" timeOffset="54551.085">5233 1710 5041 0 0,'0'0'1836'0'0,"0"0"-486"0"0,0 0-24 0 0,0 0 298 0 0,0 0 199 0 0,0 0-119 0 0,0 0-451 0 0,0 0-552 0 0,0 0-358 0 0,0 0-144 0 0,0 0 69 0 0,0 0 105 0 0,1 3 118 0 0,8 148 3504 0 0,-6 15-3124 0 0,19-178-237 0 0,-7 1-566 0 0,0 1 0 0 0,0 1 0 0 0,2 0 0 0 0,-1 1 0 0 0,1 1 0 0 0,0 0 0 0 0,0 1 0 0 0,1 1 0 0 0,16-2-68 0 0,-32 6 14 0 0,0 1 1 0 0,-1 0 0 0 0,1-1-1 0 0,0 1 1 0 0,0 0 0 0 0,0 0-1 0 0,0 1 1 0 0,-1-1-1 0 0,1 0 1 0 0,0 0 0 0 0,0 1-1 0 0,0-1 1 0 0,-1 1-1 0 0,1 0 1 0 0,0-1 0 0 0,-1 1-1 0 0,1 0 1 0 0,-1 0-1 0 0,1 0 1 0 0,-1 0 0 0 0,1 0-1 0 0,-1 1 1 0 0,1-1-1 0 0,-1 0 1 0 0,0 1 0 0 0,0-1-1 0 0,0 1 1 0 0,0-1-1 0 0,0 1 1 0 0,0-1 0 0 0,0 1-1 0 0,-1 0 1 0 0,1-1-1 0 0,0 1 1 0 0,-1 0 0 0 0,1 0-1 0 0,-1-1 1 0 0,0 1-1 0 0,0 0 1 0 0,0 0 0 0 0,1 0-1 0 0,-2 0 1 0 0,1-1 0 0 0,0 1-1 0 0,0 0 1 0 0,-1 0-1 0 0,1 0 1 0 0,-1-1 0 0 0,1 1-1 0 0,-1 0 1 0 0,0 1-15 0 0,1-1 20 0 0,-18 93 601 0 0,23-70-1722 0 0,10-24-8746 0 0,-10-1-2082 0 0</inkml:trace>
  <inkml:trace contextRef="#ctx0" brushRef="#br0" timeOffset="90064.658">2991 2446 0 0 0,'0'0'1060'0'0,"0"0"665"0"0,0 0 175 0 0,0 0-98 0 0,0 0-142 0 0,0 0-122 0 0,0 0-163 0 0,0 0-36 0 0,5-9-4 0 0,17-28 46 0 0,-19 33 7306 0 0,-9 25-7802 0 0,-130 244 290 0 0,-13-30-958 0 0,141-223 8 0 0,-2 2-1461 0 0,6-29-3770 0 0,4 4 1702 0 0,0-6-6434 0 0,0 9 2718 0 0</inkml:trace>
  <inkml:trace contextRef="#ctx0" brushRef="#br0" timeOffset="90594.224">2577 2365 3081 0 0,'0'0'1185'0'0,"0"0"-218"0"0,0 0 292 0 0,0 0 571 0 0,0 0 429 0 0,0 0-1 0 0,0 0-482 0 0,0 0-626 0 0,0 0-433 0 0,0 0-178 0 0,0 0 109 0 0,0 0 206 0 0,4 3 106 0 0,113 104 3723 0 0,-83-66-4086 0 0,23 27 84 0 0,-3 2-1 0 0,-3 3 0 0 0,-3 3-680 0 0,38 45 204 0 0,-44-73-169 0 0,-42-47-82 0 0,0-1-3 0 0,0 0 32 0 0,0 0-35 0 0,0 0-4 0 0,-21-3-2280 0 0,2-7-1411 0 0,11 4-4026 0 0,5 3-3769 0 0</inkml:trace>
  <inkml:trace contextRef="#ctx0" brushRef="#br0" timeOffset="91114.322">3407 2207 4209 0 0,'0'0'1119'0'0,"0"0"-226"0"0,0 0 326 0 0,0 0 663 0 0,0 0 496 0 0,0 0 70 0 0,0 0-447 0 0,0 0-640 0 0,0 0-459 0 0,0 0-219 0 0,0 0-82 0 0,0 0-10 0 0,0 0-62 0 0,-2 6-64 0 0,-83 179 2470 0 0,71-148-2736 0 0,3 2 0 0 0,1-1 0 0 0,1 2 0 0 0,3-1 0 0 0,1 1 0 0 0,2 0 0 0 0,1 0 0 0 0,3 0 0 0 0,2 16-199 0 0,1-39 41 0 0,0-1 1 0 0,1 0-1 0 0,1 1 0 0 0,0-2 1 0 0,1 1-1 0 0,1-1 0 0 0,1 0 1 0 0,0-1-1 0 0,0 1 0 0 0,2-2 1 0 0,0 0-1 0 0,0 0 0 0 0,1-1 1 0 0,1 0-1 0 0,0-1 0 0 0,0-1 1 0 0,11 7-42 0 0,24-2 85 0 0,-47-15-102 0 0,-1 0-15 0 0,0 0 12 0 0,0 0 0 0 0,0 0-12 0 0,0 0-2 0 0,0 0-67 0 0,-8-23-2463 0 0,2 9-1010 0 0,4 0-4679 0 0,2 6-3207 0 0</inkml:trace>
  <inkml:trace contextRef="#ctx0" brushRef="#br0" timeOffset="91722.725">3840 2314 0 0 0,'0'0'1279'0'0,"0"0"491"0"0,0 0 299 0 0,0 0-19 0 0,0 0-301 0 0,0 0-388 0 0,0 0-306 0 0,0 0-167 0 0,0 0-29 0 0,0 0-47 0 0,0 0-38 0 0,0 0-25 0 0,2 3 4524 0 0,1 5-3559 0 0,4 125 771 0 0,-13-93-2381 0 0,-2 1 1 0 0,-2-1 0 0 0,-1 0 0 0 0,-9 15-105 0 0,12-29 35 0 0,-5 11-4 0 0,4-12-24 0 0,0 0 0 0 0,2 0 0 0 0,0 1 0 0 0,2 0 0 0 0,1 0-1 0 0,0 20-6 0 0,6-44 8 0 0,-1 0 0 0 0,0 0 0 0 0,1 0-1 0 0,0 0 1 0 0,-1-1 0 0 0,1 1-1 0 0,0 0 1 0 0,0-1 0 0 0,0 0-1 0 0,0 1 1 0 0,0-1 0 0 0,0 0 0 0 0,1 0-1 0 0,-1 0 1 0 0,0 0 0 0 0,0 0-1 0 0,1-1 1 0 0,-1 1 0 0 0,1-1 0 0 0,-1 1-1 0 0,1-1 1 0 0,-1 0 0 0 0,0 0-1 0 0,1 0 1 0 0,-1 0 0 0 0,1-1-1 0 0,2 1-7 0 0,10-1 95 0 0,1 0 0 0 0,-1-1 0 0 0,1 0-1 0 0,-1-1 1 0 0,1-1 0 0 0,-1 0-1 0 0,-1-1 1 0 0,1-1 0 0 0,5-3-95 0 0,-16-11-5279 0 0,-9 12-199 0 0,-1 2-3399 0 0,4 3 2037 0 0</inkml:trace>
  <inkml:trace contextRef="#ctx0" brushRef="#br0" timeOffset="92042.481">3556 2685 6881 0 0,'0'0'2757'0'0,"0"0"-1649"0"0,0 0-593 0 0,0 0 252 0 0,0 0 422 0 0,0 0 226 0 0,0 0-34 0 0,0 0-174 0 0,0 0-200 0 0,0 0-79 0 0,0 0-49 0 0,0 0-162 0 0,0 0-145 0 0,20 0-133 0 0,122 0 341 0 0,-36 4-170 0 0,-54-1-2548 0 0,-1-2-6668 0 0,-42-1-2722 0 0</inkml:trace>
  <inkml:trace contextRef="#ctx0" brushRef="#br0" timeOffset="92517.95">4121 2774 6481 0 0,'0'0'1289'0'0,"0"0"-362"0"0,0 0 207 0 0,0 0 479 0 0,0 0 275 0 0,0 0-99 0 0,0 0-486 0 0,0 0-562 0 0,0 0-262 0 0,0 0-26 0 0,0 0 69 0 0,0 0 66 0 0,0 0-17 0 0,1 12-63 0 0,2 108 1121 0 0,-7-14-683 0 0,4-105-918 0 0,0-1-21 0 0,0 0-19 0 0,0 0 21 0 0,16-12 315 0 0,-7 2-284 0 0,0 0 1 0 0,2 1-1 0 0,-1 0 1 0 0,1 0-1 0 0,0 1 1 0 0,1 1-1 0 0,0 0 1 0 0,0 0-1 0 0,0 1 1 0 0,1 1-1 0 0,11-3-40 0 0,-23 7 2 0 0,0 1-1 0 0,0 0 0 0 0,0 0 0 0 0,0 0 0 0 0,0 0 0 0 0,0 0 0 0 0,0 0 1 0 0,0 0-1 0 0,0 0 0 0 0,0 0 0 0 0,0 0 0 0 0,0 0 0 0 0,0 1 0 0 0,0-1 1 0 0,0 0-1 0 0,0 1 0 0 0,0-1 0 0 0,0 1 0 0 0,0-1 0 0 0,-1 1 1 0 0,1-1-1 0 0,0 1 0 0 0,0 0 0 0 0,0 0 0 0 0,-1-1 0 0 0,1 1 0 0 0,0 0 1 0 0,-1 0-1 0 0,1-1 0 0 0,-1 1 0 0 0,1 0 0 0 0,-1 0 0 0 0,1 0 0 0 0,-1 0 1 0 0,0 0-1 0 0,1 0 0 0 0,-1 0 0 0 0,0 0 0 0 0,0 0 0 0 0,0 0 0 0 0,0 0 1 0 0,0 0-1 0 0,0 0 0 0 0,0 0 0 0 0,0 0 0 0 0,0 0 0 0 0,0 0 1 0 0,0 0-1 0 0,-1 0 0 0 0,1 0-1 0 0,2 14 82 0 0,1 66-262 0 0,3-83-3059 0 0,-3 0-2059 0 0,2-2-5978 0 0</inkml:trace>
  <inkml:trace contextRef="#ctx0" brushRef="#br0" timeOffset="92922.167">4401 2325 5281 0 0,'0'0'3021'0'0,"0"0"-1566"0"0,0 0-658 0 0,0 0 74 0 0,0 0 284 0 0,0 0 191 0 0,0 0-114 0 0,0 0-193 0 0,0 0-100 0 0,0 0-10 0 0,0 0 79 0 0,0 0-13 0 0,0 0-115 0 0,8 11-102 0 0,59 85 1130 0 0,-51-74-1656 0 0,-1 2-1 0 0,-1-1 0 0 0,-1 2 1 0 0,-1 0-1 0 0,-1 0 0 0 0,-1 1 1 0 0,-1 1-1 0 0,-2-1 0 0 0,0 1 1 0 0,-2 0-1 0 0,-1 1 0 0 0,-1 0 1 0 0,-1 21-252 0 0,-2-37 28 0 0,2 2-21 0 0,-1 1 0 0 0,0 0 0 0 0,-1 0 0 0 0,0 0 1 0 0,-1 0-1 0 0,-1 0 0 0 0,0 0 0 0 0,-1-1 0 0 0,-1 1 1 0 0,0-1-1 0 0,-1 0 0 0 0,-1 0 0 0 0,0 0 1 0 0,-1-1-1 0 0,0 0 0 0 0,-1 0 0 0 0,0 0 0 0 0,-1-1 1 0 0,-1-1-1 0 0,-3 4-7 0 0,-67 42-948 0 0,24-26-6878 0 0,47-27-4081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06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1238 416 11402 0 0,'0'0'2122'0'0,"0"0"-621"0"0,0 0-313 0 0,0 0 83 0 0,0 0 24 0 0,0 0-84 0 0,0 0-257 0 0,0 0-329 0 0,0 0-267 0 0,0 0-175 0 0,0 0-95 0 0,0 0-29 0 0,0 0 31 0 0,-4 12-22 0 0,-16 92 74 0 0,20-96-131 0 0,0 0 1 0 0,1 0-1 0 0,0 0 0 0 0,0 0 1 0 0,0 0-1 0 0,1 0 1 0 0,1 0-1 0 0,-1 0 1 0 0,1-1-1 0 0,1 1 0 0 0,-1-1 1 0 0,1 0-1 0 0,0 0 1 0 0,1 0-1 0 0,0 0 0 0 0,0-1 1 0 0,0 0-1 0 0,5 4-11 0 0,-6-7 73 0 0,0 0 1 0 0,0 0-1 0 0,0-1 0 0 0,0 0 0 0 0,0 0 1 0 0,0 0-1 0 0,0 0 0 0 0,1-1 1 0 0,-1 1-1 0 0,1-1 0 0 0,-1 0 0 0 0,1-1 1 0 0,-1 1-1 0 0,1-1 0 0 0,0 0 0 0 0,-1 0 1 0 0,1 0-1 0 0,0-1 0 0 0,-1 1 0 0 0,1-1 1 0 0,-1 0-1 0 0,1-1 0 0 0,-1 1 0 0 0,0-1 1 0 0,1 0-1 0 0,-1 0 0 0 0,0 0 0 0 0,0 0 1 0 0,1-2-74 0 0,1-3 75 0 0,1-1-1 0 0,-2 0 1 0 0,1 0 0 0 0,-1-1 0 0 0,0 0 0 0 0,-1 0 0 0 0,0 0 0 0 0,-1 0 0 0 0,0 0 0 0 0,0-1 0 0 0,-1 0-1 0 0,0 1 1 0 0,-1-1 0 0 0,0 0 0 0 0,0 0 0 0 0,-1 0 0 0 0,0 0 0 0 0,-1-2-75 0 0,0 8-32 0 0,1-1 1 0 0,-1 0-1 0 0,0 1 0 0 0,-1 0 0 0 0,1-1 1 0 0,-1 1-1 0 0,0 0 0 0 0,0 0 1 0 0,0-1-1 0 0,0 2 0 0 0,-1-1 0 0 0,0 0 1 0 0,1 0-1 0 0,-2 1 0 0 0,1 0 1 0 0,0-1-1 0 0,-1 1 0 0 0,1 0 1 0 0,-1 1-1 0 0,0-1 0 0 0,0 1 0 0 0,0-1 1 0 0,0 1-1 0 0,0 1 0 0 0,0-1 1 0 0,-1 0-1 0 0,1 1 0 0 0,-1 0 0 0 0,1 0 1 0 0,-1 0-1 0 0,-1 1 32 0 0,-52 5-2904 0 0,24 12-7063 0 0,25-6-1550 0 0</inkml:trace>
  <inkml:trace contextRef="#ctx0" brushRef="#br0" timeOffset="495.004">1719 55 10626 0 0,'0'0'2333'0'0,"0"0"-375"0"0,0 0-127 0 0,0 0-70 0 0,0 0-180 0 0,0 0-296 0 0,0 0-343 0 0,0 0-273 0 0,0 0-135 0 0,0 0-84 0 0,0 0-57 0 0,0 0-29 0 0,0 0-43 0 0,21 27 1401 0 0,13 134-666 0 0,-18 236-728 0 0,-7-301-704 0 0,-8-96 217 0 0,-1-5-1938 0 0,3-22-2441 0 0,-6 9-3402 0 0,1 10-2543 0 0</inkml:trace>
  <inkml:trace contextRef="#ctx0" brushRef="#br0" timeOffset="790.626">1507 442 9754 0 0,'0'0'3226'0'0,"0"0"-1125"0"0,0 0-832 0 0,0 0-257 0 0,0 0-21 0 0,0 0 55 0 0,0 0 13 0 0,0 0-58 0 0,0 0-97 0 0,0 0-102 0 0,0 0-101 0 0,0 0-96 0 0,0 0-71 0 0,31 0-119 0 0,101 0-106 0 0,59 0 253 0 0,-84 0-3576 0 0,-90 2 264 0 0,-5 0-4075 0 0,-9-2-2116 0 0</inkml:trace>
  <inkml:trace contextRef="#ctx0" brushRef="#br0" timeOffset="1083.096">2028 538 1808 0 0,'0'0'2070'0'0,"0"0"-141"0"0,0 0 103 0 0,0 0 148 0 0,0 0 6 0 0,0 0-177 0 0,0 0-336 0 0,0 0-335 0 0,0 0-220 0 0,0 0-140 0 0,0 0-109 0 0,0 0-84 0 0,0 0-49 0 0,33 6-65 0 0,100 17-48 0 0,-131-22-592 0 0,0 0 1 0 0,0 0-1 0 0,0 0 0 0 0,0-1 1 0 0,0 1-1 0 0,-1-1 0 0 0,1 1 1 0 0,0-1-1 0 0,0 0 0 0 0,0 0 1 0 0,0 0-1 0 0,1 0 0 0 0,-1 0 1 0 0,0 0-1 0 0,0 0 0 0 0,0-1 1 0 0,-1 1-1 0 0,1-1 0 0 0,0 1 1 0 0,0-1-1 0 0,0 0 0 0 0,0 0 1 0 0,0 0-1 0 0,-1 0 0 0 0,1 0 1 0 0,0 0-1 0 0,-1 0 0 0 0,1-1-31 0 0,3-3 168 0 0,0 1-86 0 0,0 0 0 0 0,-1 0 0 0 0,1-1 0 0 0,-1 1 0 0 0,0-1 0 0 0,0 0-1 0 0,0 0 1 0 0,-1-1 0 0 0,1 1 0 0 0,-1-1 0 0 0,-1 1 0 0 0,1-1 0 0 0,-1 0-1 0 0,0 0 1 0 0,0 0 0 0 0,-1-1 0 0 0,0 1 0 0 0,0 0 0 0 0,0 0-1 0 0,-1-1 1 0 0,0 1 0 0 0,0 0 0 0 0,-1-1 0 0 0,1 1-82 0 0,-3 2-13 0 0,0 0 0 0 0,1 1 0 0 0,-1-1 0 0 0,0 1 0 0 0,-1 0-1 0 0,1 0 1 0 0,0 0 0 0 0,-1 0 0 0 0,0 0 0 0 0,0 1 0 0 0,0 0 0 0 0,0 0 0 0 0,0 0 0 0 0,0 0 0 0 0,0 1 0 0 0,0-1 0 0 0,-1 1 0 0 0,1 0 0 0 0,-1 0-1 0 0,1 1 1 0 0,-1-1 0 0 0,1 1 0 0 0,-1 0 0 0 0,1 0 0 0 0,-1 1 0 0 0,1 0 0 0 0,-1-1 0 0 0,1 1 0 0 0,-1 1 0 0 0,0-1 13 0 0,-9 4-48 0 0,-1 1 0 0 0,1 0 1 0 0,0 0-1 0 0,1 2 0 0 0,0 0 0 0 0,0 0 1 0 0,1 1-1 0 0,0 0 0 0 0,0 2 1 0 0,1-1-1 0 0,0 1 0 0 0,1 1 0 0 0,1-1 1 0 0,-2 4 47 0 0,6-9-29 0 0,0 1 1 0 0,0 0 0 0 0,1 0 0 0 0,0 0-1 0 0,0 0 1 0 0,1 1 0 0 0,0 0 0 0 0,0 0-1 0 0,1 0 1 0 0,0 0 0 0 0,0 0 0 0 0,1 0-1 0 0,0 0 1 0 0,0 1 0 0 0,1-1 0 0 0,1 6 28 0 0,-1-10-18 0 0,1-1 0 0 0,0 0 0 0 0,0 0 0 0 0,1 0 0 0 0,-1 0 0 0 0,1-1 0 0 0,-1 1 1 0 0,1 0-1 0 0,0-1 0 0 0,0 1 0 0 0,0-1 0 0 0,0 1 0 0 0,1-1 0 0 0,-1 0 0 0 0,1 0 1 0 0,-1 0-1 0 0,1 0 0 0 0,0 0 0 0 0,0-1 0 0 0,-1 1 0 0 0,1-1 0 0 0,0 0 0 0 0,0 0 0 0 0,1 0 1 0 0,-1 0-1 0 0,3 0 18 0 0,85 8-906 0 0,67-29-2421 0 0,-107 7-304 0 0,0-2-3513 0 0,-31 7-1886 0 0</inkml:trace>
  <inkml:trace contextRef="#ctx0" brushRef="#br0" timeOffset="1405.139">2652 405 8978 0 0,'0'0'2950'0'0,"0"0"-1211"0"0,0 0-459 0 0,0 0 54 0 0,0 0 42 0 0,0 0-30 0 0,0 0-146 0 0,0 0-224 0 0,0 0-197 0 0,0 0-144 0 0,0 0-120 0 0,0 0-102 0 0,0 0-76 0 0,-21 14-66 0 0,-65 41-63 0 0,32-7 334 0 0,53-46-541 0 0,0 0 0 0 0,0-1 0 0 0,0 1 0 0 0,0 0 0 0 0,0 0 0 0 0,0-1 0 0 0,1 1 0 0 0,-1 0 0 0 0,1 0 1 0 0,0 0-1 0 0,-1 0 0 0 0,1 0 0 0 0,0 0 0 0 0,0 0 0 0 0,0 0 0 0 0,0 0 0 0 0,0 0 0 0 0,1-1 0 0 0,-1 1 0 0 0,1 0 0 0 0,-1 0 1 0 0,1 0-1 0 0,0 0 0 0 0,0-1 0 0 0,-1 1 0 0 0,1 0 0 0 0,0 0 0 0 0,1-1 0 0 0,-1 1 0 0 0,0-1 0 0 0,0 1 0 0 0,1-1 1 0 0,-1 0-1 0 0,1 1-1 0 0,54 39 15 0 0,-53-39-13 0 0,3-1 40 0 0,-1 0 1 0 0,1 1-1 0 0,-1 0 1 0 0,0 0-1 0 0,1 0 1 0 0,-1 0-1 0 0,0 1 1 0 0,-1 0-1 0 0,1 0 1 0 0,0 0-1 0 0,-1 1 1 0 0,0-1-1 0 0,0 1 1 0 0,0 0-1 0 0,0 0 1 0 0,0 1-1 0 0,-1-1 1 0 0,0 1 0 0 0,0 0-1 0 0,0 0 1 0 0,-1 0-1 0 0,1 0 1 0 0,-1 0-1 0 0,-1 0 1 0 0,1 1-1 0 0,-1-1 1 0 0,1 1-1 0 0,-2-1 1 0 0,1 1-1 0 0,0 4-42 0 0,-5-5 59 0 0,-1 1 0 0 0,1-1 0 0 0,-1 0 0 0 0,0-1 0 0 0,0 1 0 0 0,0-1-1 0 0,-1 0 1 0 0,0 0 0 0 0,0-1 0 0 0,0 0 0 0 0,0 0 0 0 0,0 0 0 0 0,0-1 0 0 0,-1 0 0 0 0,1 0-1 0 0,-1 0 1 0 0,0-1 0 0 0,1 0 0 0 0,-2 0-59 0 0,-87 3-896 0 0,82-15-1844 0 0,11 4-5850 0 0,2 3-3574 0 0</inkml:trace>
  <inkml:trace contextRef="#ctx0" brushRef="#br0" timeOffset="-988.51">715 85 864 0 0,'0'0'1934'0'0,"0"0"-268"0"0,0 0-29 0 0,0 0 225 0 0,0 0 244 0 0,0 0 14 0 0,0 0-254 0 0,0 0-422 0 0,0 0-409 0 0,0 0-284 0 0,0 0-176 0 0,0 0-74 0 0,-2 20 2185 0 0,-10 16-2419 0 0,3 0 0 0 0,0 1 0 0 0,3 0 0 0 0,1 1 0 0 0,1 15-267 0 0,-11 69 279 0 0,-70 238 273 0 0,63-305-443 0 0,22-54-87 0 0,0-1 31 0 0,0 0-20 0 0,0 0-1 0 0,0 0 6 0 0,0-31-980 0 0,13-48-4243 0 0,2 28-5944 0 0,-10 39 4885 0 0</inkml:trace>
  <inkml:trace contextRef="#ctx0" brushRef="#br0" timeOffset="-309.723">656 225 0 0 0,'0'0'1155'0'0,"0"0"115"0"0,0 0 221 0 0,0 0 262 0 0,0 0 266 0 0,0 0 64 0 0,0 0-237 0 0,0 0-375 0 0,0 0-369 0 0,0 0-241 0 0,0 0-147 0 0,0 0-94 0 0,-1-3-72 0 0,-4-10-81 0 0,4 10-78 0 0,1 3-81 0 0,0 0-64 0 0,0 0-30 0 0,21 4 1854 0 0,-15 4-1916 0 0,0 0-1 0 0,-1 1 1 0 0,0-1-1 0 0,-1 1 1 0 0,1 0 0 0 0,-2 0-1 0 0,1 1 1 0 0,-2-1-1 0 0,1 1 1 0 0,-1 0 0 0 0,0 0-1 0 0,-1 1-151 0 0,1-2 71 0 0,77 282 513 0 0,-78-284-579 0 0,1 0-1 0 0,0 1 1 0 0,1-1-1 0 0,0 0 1 0 0,0-1 0 0 0,0 1-1 0 0,1 0 1 0 0,0-1-1 0 0,0 0 1 0 0,1 0 0 0 0,-1 0-1 0 0,1 0 1 0 0,1-1-5 0 0,-3-5 59 0 0,0-1-1 0 0,0 0 1 0 0,0 1 0 0 0,-1-1 0 0 0,1 0-1 0 0,0-1 1 0 0,0 1 0 0 0,-1 0-1 0 0,1-1 1 0 0,0 0 0 0 0,-1 1 0 0 0,0-1-1 0 0,1 0 1 0 0,-1 0 0 0 0,0-1-1 0 0,0 1 1 0 0,0 0 0 0 0,0-1 0 0 0,-1 1-1 0 0,1-1 1 0 0,0 1 0 0 0,-1-1 0 0 0,0 0-1 0 0,0 0 1 0 0,0 0 0 0 0,0 1-1 0 0,0-1 1 0 0,-1 0 0 0 0,1 0 0 0 0,-1 0-1 0 0,0 0 1 0 0,1-1-59 0 0,51-239 895 0 0,-33 15-775 0 0,-13 95-101 0 0,-12 141-3271 0 0,6 25-1557 0 0,0-13-5345 0 0,0-15 2299 0 0</inkml:trace>
  <inkml:trace contextRef="#ctx0" brushRef="#br0" timeOffset="4890.899">5106 158 5649 0 0,'0'0'2811'0'0,"0"0"-614"0"0,0 0-194 0 0,0 0 88 0 0,0 0 8 0 0,0 0-212 0 0,0 0-425 0 0,0 0-374 0 0,0 0-261 0 0,0 0-140 0 0,0 0-110 0 0,0 0-79 0 0,0 0-99 0 0,3 16 510 0 0,-60 292 877 0 0,-64 61-1894 0 0,104-322-2322 0 0,34-62-955 0 0,-7 4 1700 0 0,8-12-3042 0 0,-3-1-4033 0 0,-10 13 2885 0 0</inkml:trace>
  <inkml:trace contextRef="#ctx0" brushRef="#br0" timeOffset="5308.971">5338 162 7866 0 0,'0'0'2428'0'0,"0"0"-358"0"0,0 0-172 0 0,0 0-31 0 0,0 0-130 0 0,0 0-315 0 0,0 0-384 0 0,0 0-320 0 0,0 0-191 0 0,0 0-64 0 0,0 0 14 0 0,0 0 12 0 0,0 0-20 0 0,-9 20-18 0 0,-24 62-59 0 0,20 1 513 0 0,14-57-621 0 0,-1 12 71 0 0,2 1-188 0 0,-2 0 0 0 0,-2-1 1 0 0,-2 1-1 0 0,-1 0 0 0 0,-2-1 0 0 0,-7 22-167 0 0,-33 67-8 0 0,42-85-1288 0 0,9-36-2667 0 0,4-4-3443 0 0,-6-2-3995 0 0</inkml:trace>
  <inkml:trace contextRef="#ctx0" brushRef="#br0" timeOffset="5730.494">5540 703 5617 0 0,'0'0'2397'0'0,"0"0"-163"0"0,0 0 11 0 0,0 0-7 0 0,0 0-200 0 0,0 0-408 0 0,0 0-429 0 0,0 0-281 0 0,0 0-171 0 0,0 0-108 0 0,0 0-94 0 0,0 0-110 0 0,-4 3-85 0 0,-41 42 903 0 0,67-67-96 0 0,21-15-1019 0 0,-82 73 587 0 0,47-56-1533 0 0,8 4-2324 0 0,-9 10-4881 0 0,-5 5 5879 0 0,3-3-10020 0 0</inkml:trace>
  <inkml:trace contextRef="#ctx0" brushRef="#br0" timeOffset="3748.84">3526 512 1872 0 0,'0'0'2418'0'0,"0"0"-372"0"0,0 0-320 0 0,0 0-117 0 0,0 0-67 0 0,0 0-90 0 0,0 0-149 0 0,0 0-194 0 0,0 0-192 0 0,0 0-193 0 0,0 0-164 0 0,-10 0-102 0 0,-33 4-103 0 0,20 17 198 0 0,16-7-395 0 0,1 1 1 0 0,0-1-1 0 0,1 1 1 0 0,1 0-1 0 0,1 1 1 0 0,0-1-1 0 0,1 0 1 0 0,0 1-1 0 0,1 0 1 0 0,1-1-1 0 0,1 1 1 0 0,2 12-159 0 0,-3-23 87 0 0,0-1 0 0 0,1 1 1 0 0,0 0-1 0 0,0 0 0 0 0,0-1 1 0 0,1 1-1 0 0,-1-1 0 0 0,1 1 0 0 0,0-1 1 0 0,1 0-1 0 0,-1 0 0 0 0,1 0 1 0 0,-1 0-1 0 0,1 0 0 0 0,1-1 0 0 0,-1 1 1 0 0,0-1-1 0 0,1 0 0 0 0,-1 0 1 0 0,1 0-1 0 0,0 0 0 0 0,0 0 1 0 0,0-1-1 0 0,1 0 0 0 0,-1 0 0 0 0,0 0 1 0 0,1-1-1 0 0,0 1 0 0 0,-1-1 1 0 0,1 0-1 0 0,0 0 0 0 0,-1-1 1 0 0,1 1-1 0 0,0-1 0 0 0,0 0 0 0 0,-1 0 1 0 0,1-1-1 0 0,0 0 0 0 0,0 0 1 0 0,-1 0-1 0 0,1 0 0 0 0,-1 0 1 0 0,1-1-1 0 0,-1 0 0 0 0,1 0 0 0 0,-1 0 1 0 0,0-1-1 0 0,0 1 0 0 0,0-1 1 0 0,0-1-88 0 0,5-4 89 0 0,-2-1 1 0 0,1-1-1 0 0,-1 1 0 0 0,-1-1 1 0 0,0-1-1 0 0,0 1 1 0 0,-1-1-1 0 0,0 0 1 0 0,-1 0-1 0 0,-1 0 0 0 0,1 0 1 0 0,-2-1-1 0 0,1 0 1 0 0,-2 1-1 0 0,0-1 0 0 0,0 0 1 0 0,-1 0-1 0 0,0-3-89 0 0,-1 8-42 0 0,0 0 0 0 0,-1-1 0 0 0,0 1 0 0 0,0 0 0 0 0,0 0-1 0 0,-1 0 1 0 0,0 0 0 0 0,0 0 0 0 0,-1 1 0 0 0,0-1 0 0 0,0 1 0 0 0,0 0-1 0 0,-1 1 1 0 0,0-1 0 0 0,0 1 0 0 0,0-1 0 0 0,-1 2 0 0 0,0-1-1 0 0,0 1 1 0 0,0-1 0 0 0,0 2 0 0 0,-1-1 0 0 0,0 1 0 0 0,0 0 0 0 0,1 0-1 0 0,-2 1 1 0 0,1 0 0 0 0,0 0 0 0 0,0 0 0 0 0,-1 1 0 0 0,1 1-1 0 0,0-1 1 0 0,-5 1 42 0 0,-46 12-2900 0 0,43-1-570 0 0,3 6-3501 0 0,7-9-4145 0 0</inkml:trace>
  <inkml:trace contextRef="#ctx0" brushRef="#br0" timeOffset="4320.929">3712 887 11915 0 0,'0'0'1253'0'0,"0"0"-421"0"0,0 0 98 0 0,0 0 326 0 0,0 0 207 0 0,0 0-59 0 0,0 0-283 0 0,0 0-299 0 0,0 0-153 0 0,0 0-48 0 0,0 0-33 0 0,0 0-28 0 0,0 0-58 0 0,30-30-75 0 0,92-94-69 0 0,-36 32 344 0 0,-86 92-701 0 0,11-12 74 0 0,-1 0 0 0 0,0 0 1 0 0,-1-1-1 0 0,0-1 0 0 0,-1 1 1 0 0,-1-1-1 0 0,0-1 0 0 0,0 1 1 0 0,2-14-76 0 0,-9 28 7 0 0,0 0 1 0 0,-1 0 0 0 0,1 0-1 0 0,0 0 1 0 0,-1 0 0 0 0,1 0 0 0 0,0 0-1 0 0,-1 0 1 0 0,1 0 0 0 0,-1 0 0 0 0,1 0-1 0 0,0 0 1 0 0,-1 0 0 0 0,1 0-1 0 0,0-1 1 0 0,-1 1 0 0 0,1 0 0 0 0,0 0-1 0 0,-1 0 1 0 0,1-1 0 0 0,0 1 0 0 0,0 0-1 0 0,-1 0 1 0 0,1-1 0 0 0,0 1-1 0 0,0 0 1 0 0,-1 0 0 0 0,1-1 0 0 0,0 1-1 0 0,0 0 1 0 0,0-1 0 0 0,0 1-1 0 0,-1 0 1 0 0,1-1 0 0 0,0 1 0 0 0,0 0-1 0 0,0-1 1 0 0,0 1 0 0 0,0-1 0 0 0,0 1-1 0 0,0 0 1 0 0,0-1 0 0 0,0 1-1 0 0,0 0 1 0 0,0-1 0 0 0,0 1 0 0 0,0 0-1 0 0,1-1 1 0 0,-1 1 0 0 0,0-1 0 0 0,0 1-1 0 0,0 0-7 0 0,-20 27-105 0 0,17-22 94 0 0,-1 0-1 0 0,1 0 1 0 0,0 1 0 0 0,0-1 0 0 0,1 1 0 0 0,-1-1 0 0 0,1 1 0 0 0,1 0 0 0 0,-1 0 0 0 0,1 0 0 0 0,0 0 0 0 0,0 0 0 0 0,1 1-1 0 0,0-1 1 0 0,0 0 0 0 0,0 0 0 0 0,1 0 0 0 0,0 0 0 0 0,0 0 0 0 0,0 0 0 0 0,1 0 0 0 0,0 0 0 0 0,0 0 0 0 0,1 0-1 0 0,0-1 1 0 0,0 0 0 0 0,0 1 0 0 0,0-1 0 0 0,1 0 0 0 0,0 0 0 0 0,0-1 0 0 0,0 1 0 0 0,0-1 0 0 0,1 0 0 0 0,5 4 11 0 0,-3-5 24 0 0,0 0 0 0 0,0 0 0 0 0,1 0 0 0 0,-1-1 0 0 0,1 0 0 0 0,-1-1 0 0 0,1 1 0 0 0,0-2 0 0 0,0 1 0 0 0,0-1 0 0 0,-1 0 0 0 0,1-1 0 0 0,0 1 0 0 0,0-2 0 0 0,0 1 0 0 0,-1-1 0 0 0,1 0 0 0 0,-1-1 0 0 0,0 0 0 0 0,1 0 0 0 0,4-3-24 0 0,4-6 129 0 0,-1 0 0 0 0,-1-2 0 0 0,0 1 0 0 0,0-1 0 0 0,-2-1 1 0 0,0-1-1 0 0,-1 1 0 0 0,0-2 0 0 0,-1 0 0 0 0,3-8-129 0 0,-8 17 17 0 0,26-61 185 0 0,-9 17-2802 0 0,-19 49-806 0 0,-1 2-2714 0 0,0 1-6249 0 0</inkml:trace>
  <inkml:trace contextRef="#ctx0" brushRef="#br0" timeOffset="7447.395">6212 280 1168 0 0,'0'0'1671'0'0,"0"0"56"0"0,0 0 167 0 0,0 0 218 0 0,0 0 93 0 0,0 0-129 0 0,0 0-266 0 0,0 0-335 0 0,0 0-289 0 0,0 0-193 0 0,0 0-107 0 0,-3-14-91 0 0,-10-40-51 0 0,-17 16 1611 0 0,24 34-1995 0 0,-1 2-274 0 0,1 0 0 0 0,-1 0 0 0 0,0 0 0 0 0,0 1 0 0 0,1 0 0 0 0,-1 1 0 0 0,0-1 1 0 0,0 1-1 0 0,0 1 0 0 0,0-1 0 0 0,0 1 0 0 0,1 0 0 0 0,-1 1 0 0 0,0-1 0 0 0,-5 3-86 0 0,4 0 5 0 0,0-1 0 0 0,0 1 0 0 0,1 0 0 0 0,0 0 0 0 0,-1 1 0 0 0,1 0 0 0 0,1 0 0 0 0,-1 1 0 0 0,1 0 0 0 0,0 0 0 0 0,0 1 0 0 0,1-1 0 0 0,0 1 0 0 0,0 0 0 0 0,0 1 0 0 0,1-1 0 0 0,0 1 0 0 0,1 0 0 0 0,0 0 1 0 0,0 0-1 0 0,0 0 0 0 0,1 1 0 0 0,1-1 0 0 0,-1 0 0 0 0,1 1 0 0 0,1 0-5 0 0,0-7 8 0 0,0 1 0 0 0,0 0 0 0 0,0 0 0 0 0,1 0 0 0 0,-1 0 0 0 0,1 0 0 0 0,0-1 0 0 0,0 1 0 0 0,0 0 0 0 0,0 0 0 0 0,0-1 0 0 0,0 1 0 0 0,1-1 0 0 0,-1 1 0 0 0,1-1 0 0 0,0 0 0 0 0,0 0 0 0 0,0 0 0 0 0,0 0 0 0 0,0 0 0 0 0,0 0 0 0 0,1 0 0 0 0,-1 0 0 0 0,1-1 0 0 0,-1 0 0 0 0,1 1 0 0 0,-1-1 0 0 0,1 0 0 0 0,2 0-8 0 0,6 4 93 0 0,0-1 0 0 0,0-1 0 0 0,0 0 0 0 0,1-1 0 0 0,-1 0 0 0 0,1-1 0 0 0,0 0 1 0 0,0-1-1 0 0,-1 0 0 0 0,1-1 0 0 0,5-1-93 0 0,-5 0 52 0 0,0-2-1 0 0,-1 1 1 0 0,1-1 0 0 0,-1-1-1 0 0,0 0 1 0 0,0-1 0 0 0,-1 0 0 0 0,0-1-1 0 0,0 0 1 0 0,0 0 0 0 0,-1-1-1 0 0,0 0 1 0 0,6-7-52 0 0,91-128 244 0 0,-103 129-178 0 0,-19 31-129 0 0,-36 79 83 0 0,-6 157 101 0 0,13-75-73 0 0,19-102-589 0 0,42-104-8857 0 0,-11 20 4981 0 0,1-3-6558 0 0</inkml:trace>
  <inkml:trace contextRef="#ctx0" brushRef="#br0" timeOffset="8077.991">6564 225 6697 0 0,'0'0'3141'0'0,"0"0"-948"0"0,0 0-501 0 0,0 0-110 0 0,0 0-90 0 0,0 0-225 0 0,0 0-340 0 0,0 0-335 0 0,0 0-179 0 0,0 0-18 0 0,0 0 46 0 0,0 0 32 0 0,0 0 15 0 0,7 0-22 0 0,141-11 1808 0 0,26-8-1354 0 0,-172 49-170 0 0,-4-16-621 0 0,0 1 0 0 0,-1-1 1 0 0,0 0-1 0 0,-1 0 0 0 0,-1 0 0 0 0,-1 0 1 0 0,1-1-1 0 0,-4 4-129 0 0,-12 33 134 0 0,-77 238 138 0 0,61-159-228 0 0,35-124-1917 0 0,4-25-1528 0 0,-2 20 3367 0 0,0-13-4066 0 0,0 4-4674 0 0,0 6-731 0 0</inkml:trace>
  <inkml:trace contextRef="#ctx0" brushRef="#br0" timeOffset="8750.717">6514 512 7850 0 0,'0'0'2636'0'0,"0"0"-431"0"0,0 0-240 0 0,0 0-105 0 0,0 0-197 0 0,0 0-338 0 0,0 0-409 0 0,0 0-280 0 0,0 0-89 0 0,0 0 24 0 0,0 0 56 0 0,0 0 46 0 0,0 0-42 0 0,14 0-64 0 0,105 0 821 0 0,119-7 251 0 0,-164 8-1151 0 0,-34 0-319 0 0,-14-1-2934 0 0,-4-2-2396 0 0,-2-2-3398 0 0,-15 4-3312 0 0</inkml:trace>
  <inkml:trace contextRef="#ctx0" brushRef="#br0" timeOffset="10933.741">64 1101 0 0 0,'0'0'816'0'0,"0"0"350"0"0,0 0 201 0 0,0 0 20 0 0,0 0-128 0 0,0 0-167 0 0,-11-2-109 0 0,-41-7 938 0 0,52 9-930 0 0,0 0-21 0 0,0 0-65 0 0,0 0-98 0 0,0 0-115 0 0,0 0-122 0 0,0 0-89 0 0,0 0-71 0 0,0 0-58 0 0,0 0-29 0 0,66-3 2593 0 0,438-42 985 0 0,110 23-2786 0 0,-339 18-840 0 0,164 1 237 0 0,113-27-70 0 0,-178 38-392 0 0,-230 3 18 0 0,129-7-68 0 0,-182-5-8 0 0,369-13 77 0 0,103 7 102 0 0,-336-4-94 0 0,197 3 33 0 0,78-29 168 0 0,-125 11-72 0 0,-125 19-218 0 0,-178 7 14 0 0,28 1 64 0 0,1-4-1 0 0,77-14-65 0 0,-82 7 85 0 0,0 3 0 0 0,75 6-85 0 0,-113 1 9 0 0,69-15 231 0 0,-129 36-2957 0 0,0-15-836 0 0,0 0-3773 0 0,0-2-4828 0 0</inkml:trace>
  <inkml:trace contextRef="#ctx0" brushRef="#br0" timeOffset="13184.123">4596 0 2112 0 0,'0'0'1745'0'0,"0"0"-182"0"0,0 0-96 0 0,0 0 102 0 0,0 0 46 0 0,0 0-66 0 0,0 0-172 0 0,0 0-224 0 0,0 0-258 0 0,0 0-238 0 0,0 0-217 0 0,-2 3-156 0 0,-4 17 67 0 0,0 1-1 0 0,1-1 1 0 0,1 1 0 0 0,1 0-1 0 0,1 0 1 0 0,1 0-1 0 0,0 0 1 0 0,2 0 0 0 0,1 7-351 0 0,-1 23 412 0 0,17 368 1092 0 0,-5-183-1508 0 0,-31-214-1931 0 0,18-22 1155 0 0,0-18-12839 0 0,0 11 8459 0 0</inkml:trace>
  <inkml:trace contextRef="#ctx0" brushRef="#br0" timeOffset="14615.539">4456 81 328 0 0,'0'0'982'0'0,"0"0"-669"0"0,0 0-348 0 0,0 0 42 0 0,0 0 376 0 0,0 0 408 0 0,0 0 251 0 0,0 0 107 0 0,0 0-37 0 0,0 0-96 0 0,0 0-93 0 0,0 0-53 0 0,0 0-36 0 0,13-2 36 0 0,107-7 2604 0 0,210 9 1380 0 0,166 0-4131 0 0,-208-8-616 0 0,184-28 320 0 0,-176 29-251 0 0,-131 14-155 0 0,81-7 160 0 0,-23-7 572 0 0,-223 7-735 0 0,0 0 5 0 0,0 0-20 0 0,0 0 10 0 0,81 0 816 0 0,-79 1-763 0 0,0 0-1 0 0,-1 0 0 0 0,1 0 0 0 0,0 1 1 0 0,-1-1-1 0 0,1 0 0 0 0,-1 1 0 0 0,1 0 0 0 0,-1-1 1 0 0,0 1-1 0 0,0 0 0 0 0,0 0 0 0 0,0 0 0 0 0,0-1 1 0 0,0 1-1 0 0,0 0 0 0 0,-1 0 0 0 0,1 1 1 0 0,-1-1-1 0 0,1 0 0 0 0,-1 0 0 0 0,0 0 0 0 0,0 0 1 0 0,0 0-1 0 0,0 0 0 0 0,0 0 0 0 0,0 0 1 0 0,-1 1-1 0 0,1 0-65 0 0,1 16-61 0 0,0 143 619 0 0,-11-23-346 0 0,-12 89-9 0 0,10-69-186 0 0,23-112-72 0 0,-11-46 55 0 0,0-1-10 0 0,2 6-1436 0 0,-2-7 52 0 0,3-5-2540 0 0,-1 3-2019 0 0,-2-1-5159 0 0</inkml:trace>
  <inkml:trace contextRef="#ctx0" brushRef="#br0" timeOffset="15657.724">6952 887 0 0 0,'0'0'164'0'0,"0"0"463"0"0,0 0 262 0 0,0 0 184 0 0,0 0 123 0 0,0 0-9 0 0,0 0-96 0 0,0 0-130 0 0,0 0-119 0 0,0 0-73 0 0,-6 0 549 0 0,5 0 2260 0 0,61-7 803 0 0,217 3-1398 0 0,-144-3-2668 0 0,-40 0 420 0 0,65 3 998 0 0,-158 4-1715 0 0,0 0 23 0 0,0 0 3 0 0,0 0-9 0 0,0 0 17 0 0,0 0-12 0 0,0 0 5 0 0,0 0 6 0 0,0 0 5 0 0,0 0-20 0 0,0 0-7 0 0,0 0-3 0 0,0 0-85 0 0,0 0-97 0 0,-4-1-2250 0 0,1-1-1992 0 0,3 1-5688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2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85 515 0 0 0,'0'0'724'0'0,"0"0"143"0"0,0 0 179 0 0,0 0 182 0 0,0 0 200 0 0,0 0 100 0 0,0 0 58 0 0,0 0-19 0 0,-1-6-101 0 0,-1 1-2449 0 0,2 6 1426 0 0,-1-1 1 0 0,1 0-1 0 0,0 0 1 0 0,-1 1-1 0 0,1-1 1 0 0,0 0-1 0 0,-1 0 1 0 0,1 0-1 0 0,-1 0 1 0 0,1 0-1 0 0,-1 0 1 0 0,1 0-1 0 0,0 0 1 0 0,-1 0-1 0 0,1 0 1 0 0,-1 0-1 0 0,1 0 1 0 0,-1 0-1 0 0,1 0 1 0 0,0 0-1 0 0,-1 0 1 0 0,0-1-444 0 0,1 556 3243 0 0,0-268-3010 0 0,-1-251-298 0 0,1-35 14 0 0,0-1-2 0 0,0 0-14 0 0,0 0 9 0 0,0 0 16 0 0,0 0-35 0 0,0 0-19 0 0,-17-8-6252 0 0,15 5 4740 0 0,-3-4-5706 0 0,1 3-597 0 0</inkml:trace>
  <inkml:trace contextRef="#ctx0" brushRef="#br0" timeOffset="10435.969">1197 1237 0 0 0,'0'0'568'0'0,"0"0"192"0"0,0 0 44 0 0,0 0-5 0 0,0 0 52 0 0,0 0 85 0 0,0 0 105 0 0,1-3 29 0 0,1-6-414 0 0,0 6 8333 0 0,-1 3-8694 0 0,21-7 1733 0 0,24-14-1254 0 0,1 3 0 0 0,1 2 0 0 0,1 2 0 0 0,17-2-774 0 0,-34 10 117 0 0,0 1 0 0 0,1 1 1 0 0,-1 2-1 0 0,1 1 0 0 0,-1 1 1 0 0,1 2-1 0 0,6 2-117 0 0,136 0 335 0 0,-70 12-211 0 0,-66 1-132 0 0,-12-1 36 0 0,-20-11 850 0 0,-8-3-4768 0 0,-2-2-4627 0 0,1 0-2611 0 0</inkml:trace>
  <inkml:trace contextRef="#ctx0" brushRef="#br0" timeOffset="11970.039">1260 1178 0 0 0,'0'0'312'0'0,"0"0"162"0"0,-3 0 60 0 0,1 0-2823 0 0,-2 0 5678 0 0,-2 7 12363 0 0,30 0-14800 0 0,65 60 544 0 0,35-42-70 0 0,18-10-847 0 0,5-7-267 0 0,-62-4-64 0 0,-6-27 320 0 0,21-5-108 0 0,-39 16-308 0 0,-47 1 370 0 0,-10 8-201 0 0,-4 2-4248 0 0,0 1-4470 0 0,0 0-3287 0 0</inkml:trace>
  <inkml:trace contextRef="#ctx0" brushRef="#br0" timeOffset="31528.184">3432 512 0 0 0,'0'0'377'0'0,"0"0"381"0"0,0 0 181 0 0,0-3 6 0 0,2-9 2290 0 0,3 33-1301 0 0,1 6-388 0 0,11 29 1336 0 0,1 57 321 0 0,-8-38-2440 0 0,-3 1-1 0 0,-3 0 0 0 0,-5 22-762 0 0,1-73 134 0 0,20 247 574 0 0,-7-187-495 0 0,-9 81 364 0 0,11-12-228 0 0,4-44 40 0 0,-9 133 537 0 0,5 241 393 0 0,-8-304-966 0 0,-10 129 135 0 0,-10-56-57 0 0,9-47-108 0 0,19-73-127 0 0,-7-82-152 0 0,0 24 101 0 0,-8 94 285 0 0,-24-73-108 0 0,17-60-287 0 0,7-35-32 0 0,0-1-3 0 0,0 3 16 0 0,0-3-6 0 0,0 0-2 0 0,0 0-2 0 0,0 0-13 0 0,0 0-4 0 0,0 0 11 0 0,0 0-10 0 0,0 0-1 0 0,0 0-5 0 0,0 0-1 0 0,0 0 21 0 0,0 0 5 0 0,0 0-21 0 0,0 0-8 0 0,32 0 13 0 0,367-36 137 0 0,96 36-94 0 0,-219-12 52 0 0,195-21 176 0 0,-207 30-183 0 0,0-1 30 0 0,149-3 210 0 0,-166-1-99 0 0,32 5 254 0 0,-85-5 145 0 0,-91 5-451 0 0,143-5 91 0 0,82 8 352 0 0,-328 0-606 0 0,20 8 29 0 0,9-1 18 0 0,9 0-20 0 0,-38-7-23 0 0,0 0 2 0 0,0 0-23 0 0,0 0 4 0 0,0 0-20 0 0,0 0 11 0 0,0 0 10 0 0,0 0 27 0 0,0 0-19 0 0,0 0 4 0 0,0 0 9 0 0,0 0 4 0 0,0 0-18 0 0,0 0-26 0 0,0 0 20 0 0,0 0-4 0 0,0 0 8 0 0,0 0-6 0 0,0 0 15 0 0,0 0-5 0 0,0 1-20 0 0,0 1 9 0 0,0-1 19 0 0,0-1 4 0 0,0 0-5 0 0,0 0-14 0 0,0 0 18 0 0,0 0-34 0 0,0 0-22 0 0,0 0 14 0 0,0 0 35 0 0,0 0 10 0 0,0 0-1 0 0,0 0-20 0 0,0 0-10 0 0,0 0-23 0 0,0 0-14 0 0,-7-6-3454 0 0,4 4-2688 0 0,-2-1-5889 0 0</inkml:trace>
  <inkml:trace contextRef="#ctx0" brushRef="#br0" timeOffset="33328.413">6608 3829 0 0 0,'0'0'1150'0'0,"0"0"435"0"0,0 0 214 0 0,0 0-73 0 0,0 0-304 0 0,0 0-281 0 0,0 0-169 0 0,0 0-86 0 0,4 4 4266 0 0,6 7-3089 0 0,0 74 1519 0 0,-23 45-2309 0 0,0 4-1086 0 0,12-103-289 0 0,1 30 37 0 0,10-24-2794 0 0,-7-30-1012 0 0,-2-3-4632 0 0</inkml:trace>
  <inkml:trace contextRef="#ctx0" brushRef="#br0" timeOffset="34578.015">3548 3921 0 0 0,'0'0'207'0'0,"0"0"464"0"0,0 0 215 0 0,0 0 100 0 0,0 0 3 0 0,0 0-35 0 0,0 0-64 0 0,3-5-64 0 0,13-23 677 0 0,-8 27 6570 0 0,14 43-6160 0 0,-15 6-1162 0 0,-3 0 0 0 0,-2 0 0 0 0,-1 0 0 0 0,-4 3-751 0 0,2 34 381 0 0,-4 46-19 0 0,12-112-1823 0 0,7-26-7213 0 0,-10 3-1916 0 0</inkml:trace>
  <inkml:trace contextRef="#ctx0" brushRef="#br0" timeOffset="38741.838">3526 4079 0 0 0,'0'0'216'0'0,"-2"-3"161"0"0,0 0-24 0 0,-2-4-414 0 0,3-2 4165 0 0,32 9-994 0 0,-28 1-2951 0 0,1 0 0 0 0,-1-1-1 0 0,0 2 1 0 0,0-1 0 0 0,1 0 0 0 0,-1 1-1 0 0,0-1 1 0 0,0 1 0 0 0,0 0 0 0 0,0 0-1 0 0,-1 0 1 0 0,1 0 0 0 0,0 0 0 0 0,-1 1-1 0 0,0-1 1 0 0,0 1 0 0 0,1 0 0 0 0,-1 0-1 0 0,-1 0 1 0 0,1 0 0 0 0,0 0 0 0 0,-1 0 0 0 0,1 2-159 0 0,-5 87 3990 0 0,-21 56-1699 0 0,22-138-2240 0 0,0 0 1 0 0,0 0 0 0 0,1 0-1 0 0,0 0 1 0 0,1 0 0 0 0,1 0-1 0 0,-1 0 1 0 0,1 0-1 0 0,1 0 1 0 0,2 10-52 0 0,1-10 117 0 0,-1 1 0 0 0,-1 0 0 0 0,0-1-1 0 0,-1 1 1 0 0,0 0 0 0 0,0 1 0 0 0,-1-1 0 0 0,0 0 0 0 0,-1 0 0 0 0,-1 0 0 0 0,0 4-117 0 0,0 27 306 0 0,12-20-1178 0 0,19-27-3052 0 0,-13-1-3640 0 0,-10 3-216 0 0</inkml:trace>
  <inkml:trace contextRef="#ctx0" brushRef="#br0" timeOffset="39940.176">6633 3862 0 0 0,'4'-36'1236'0'0,"-4"35"-936"0"0,0 1 90 0 0,0-7 1560 0 0,0 4 1840 0 0,0 3 4109 0 0,11 202-2574 0 0,-7 114-3474 0 0,-31-220-1524 0 0,22-84-292 0 0,1 1 0 0 0,1-1 0 0 0,0 1 0 0 0,0 0 1 0 0,1 0-1 0 0,1 0 0 0 0,0 0 0 0 0,1 0 0 0 0,1 0 1 0 0,0 5-36 0 0,0 20 36 0 0,-1-38-31 0 0,0 30 35 0 0,0-16-69 0 0,0-14 42 0 0,0 0-2 0 0,0 0-21 0 0,-1 6 165 0 0,0-5-3719 0 0,1 0-3853 0 0,-2-1-3443 0 0</inkml:trace>
  <inkml:trace contextRef="#ctx0" brushRef="#br0" timeOffset="40876.314">3270 4506 0 0 0,'0'0'533'0'0,"0"0"441"0"0,0 0 404 0 0,0 0 255 0 0,0 0 50 0 0,0 0-250 0 0,0 0-406 0 0,0 0-391 0 0,0 0-246 0 0,0 0-71 0 0,0 0 65 0 0,0 0 154 0 0,7 0 152 0 0,253-6 4880 0 0,-72 6-4102 0 0,239-1-10 0 0,70 27-994 0 0,138-15 341 0 0,-305-18-681 0 0,259-30 91 0 0,-138 26-111 0 0,-133 0 27 0 0,-132 3-45 0 0,-70-7 94 0 0,-100 10 43 0 0,-16 4-3369 0 0,-3 0-3418 0 0,-1 1-4460 0 0</inkml:trace>
  <inkml:trace contextRef="#ctx0" brushRef="#br0" timeOffset="41139.951">7003 4271 9850 0 0,'0'0'2061'0'0,"0"0"-1111"0"0,0 0-508 0 0,0 0 101 0 0,0 0 305 0 0,0 0 229 0 0,0 0 18 0 0,0 0-141 0 0,0 0-227 0 0,-31 11-218 0 0,-98 39-106 0 0,-137 62 1283 0 0,-45 46-1630 0 0,253-127-582 0 0,5-4-1437 0 0,18-8-2935 0 0,20-11-2635 0 0</inkml:trace>
  <inkml:trace contextRef="#ctx0" brushRef="#br0" timeOffset="42124.543">3931 4400 2745 0 0,'0'0'1383'0'0,"0"0"-242"0"0,0 0-59 0 0,0 0 226 0 0,0 0 292 0 0,0 0 110 0 0,0 0-88 0 0,0 0-231 0 0,0 0-352 0 0,0 0-250 0 0,0 0-162 0 0,0 0-123 0 0,-14-5-53 0 0,-44-15-26 0 0,-2 22 802 0 0,47 3-1010 0 0,-250 124 964 0 0,253-123-1161 0 0,-309 137-2003 0 0,289-129-219 0 0,12-5-1174 0 0,0-2-3846 0 0,11-3 1543 0 0</inkml:trace>
  <inkml:trace contextRef="#ctx0" brushRef="#br0" timeOffset="118703.411">80 1292 0 0 0,'-24'23'5973'0'0,"16"-20"-5090"0"0,-8 6 236 0 0,18-7 4517 0 0,326-10-343 0 0,-164-10-3591 0 0,155 3-1702 0 0,-285 15 40 0 0,174 15 250 0 0,-130-2-102 0 0,1-3-1 0 0,1-3 0 0 0,78-4-187 0 0,12 8 167 0 0,12-3 46 0 0,10-1 24 0 0,96-7 66 0 0,-19 11-128 0 0,468-15 661 0 0,-737 4-819 0 0,0 0-1 0 0,0 0-20 0 0,1 0 14 0 0,0 0-1 0 0,-1 0 0 0 0,27-3 58 0 0,59 3-46 0 0,-85 0-30 0 0,-1 0 9 0 0,0 0 27 0 0,0 0-14 0 0,0 0-10 0 0,0 0-18 0 0,31 0 28 0 0,-31 0-9 0 0,0 0-5 0 0,-3-7 1919 0 0,-16-71-1698 0 0,6 41-93 0 0,-3-3 14 0 0,-5 14-18 0 0,-17-33 65 0 0,22 34-84 0 0,-11-9 36 0 0,2 5-42 0 0,3 3-38 0 0,-23-14 23 0 0,-32-20 25 0 0,48 34-96 0 0,8 8 8 0 0,-23-14 1 0 0,8 13 49 0 0,19 8 32 0 0,17 11-147 0 0,0 0 36 0 0,0 0 3 0 0,0-1 21 0 0,0-1 4 0 0,0 1 18 0 0,-35-14 3 0 0,-13 1-56 0 0,14 6 24 0 0,-97-10-21 0 0,78 6 33 0 0,-222-5-52 0 0,177 10 24 0 0,-48-1 16 0 0,1 8-47 0 0,-127-7-6 0 0,109-15 141 0 0,2 3-123 0 0,-138 15 78 0 0,-304 0 116 0 0,603 4-158 0 0,-30-11 232 0 0,-17-52 58 0 0,15 9-243 0 0,-12-16 28 0 0,7-11-37 0 0,20 36-42 0 0,-27-31 67 0 0,26 61 16 0 0,18 14-83 0 0,-24-21-17 0 0,-5-7 28 0 0,1 0 46 0 0,6 3-66 0 0,-4 4 28 0 0,-9-8-22 0 0,8 4 13 0 0,1 4 2 0 0,26 22-13 0 0,-22-18-33 0 0,20 20 4 0 0,0 0 0 0 0,0 1 0 0 0,1-1 0 0 0,-1 0 0 0 0,1 0 0 0 0,-1 1 0 0 0,1-1 0 0 0,0 1 0 0 0,0-1 0 0 0,0 1 0 0 0,0 0 0 0 0,1-1 0 0 0,-1 1 0 0 0,1 0 0 0 0,-1-1 0 0 0,1 1 0 0 0,0 0 0 0 0,0 0 0 0 0,0-1 0 0 0,1 4 25 0 0,-2 0-49 0 0,-6 248 86 0 0,7-122-58 0 0,29-21 51 0 0,-20-12-19 0 0,4-83-320 0 0,-22-16-3572 0 0,5 0-2834 0 0,2 0-5277 0 0</inkml:trace>
  <inkml:trace contextRef="#ctx0" brushRef="#br0" timeOffset="121628.465">2609 766 0 0 0,'0'0'413'0'0,"0"0"592"0"0,-2-5 251 0 0,1 2-2834 0 0,-2-4 2021 0 0,0 3 6174 0 0,1 11 571 0 0,2 5-5731 0 0,26 198 1830 0 0,-17-148-3041 0 0,-7-59-236 0 0,-2-2-10 0 0,202-38 1339 0 0,87 22-1493 0 0,-275 21-692 0 0,-9-2-2116 0 0,0-3-4681 0 0,-3-1-2435 0 0</inkml:trace>
  <inkml:trace contextRef="#ctx0" brushRef="#br0" timeOffset="126230.351">3465 1406 0 0 0,'0'0'292'0'0,"0"0"479"0"0,0 0 173 0 0,0 0-8 0 0,0 0-84 0 0,11-11 4315 0 0,96 8-863 0 0,1-1-3004 0 0,31 23 204 0 0,47 5 164 0 0,-85-13-819 0 0,22 13 311 0 0,64 26-377 0 0,12 14 78 0 0,-27-6-281 0 0,-14 9-210 0 0,-83-23-97 0 0,32 12 33 0 0,40 24 154 0 0,-42-14-68 0 0,52 67 65 0 0,-48-38-246 0 0,-80-65-98 0 0,-2 0 0 0 0,0 2 0 0 0,-2 0 0 0 0,7 16-113 0 0,-18-29 63 0 0,51 77 197 0 0,-19-29-126 0 0,4 7 21 0 0,50 65 17 0 0,-36-65-96 0 0,13 36 60 0 0,-3 37 51 0 0,-19-36-40 0 0,-44-84-113 0 0,0 0 1 0 0,-2 0 0 0 0,-1 1-1 0 0,-1 0 1 0 0,2 23-35 0 0,20 45 88 0 0,8 92-24 0 0,7-96-40 0 0,-37-75-7 0 0,-1 0 0 0 0,0 0 0 0 0,-1 0 1 0 0,-1 1-1 0 0,-1-1 0 0 0,0 1 0 0 0,-1 4-17 0 0,29 78 9 0 0,-19-71-3 0 0,-11-29-13 0 0,0 0-1859 0 0,-1-2 1126 0 0,1-3-5775 0 0,0 1-5350 0 0</inkml:trace>
  <inkml:trace contextRef="#ctx0" brushRef="#br0" timeOffset="128233.961">5663 2091 0 0 0,'0'0'435'0'0,"0"0"484"0"0,0 0 229 0 0,0 0 69 0 0,0 0-32 0 0,0 0-49 0 0,7 1-21 0 0,88-6 5681 0 0,32-21-2879 0 0,162-57-519 0 0,25 16-2325 0 0,-184 49-902 0 0,-90 17-28 0 0,-52 20 137 0 0,-160 232-17 0 0,102-141-213 0 0,70-107-21 0 0,-1 1-1 0 0,1-1 0 0 0,-1 0 1 0 0,1 1-1 0 0,0-1 0 0 0,1 0 1 0 0,-1 1-1 0 0,0-1 0 0 0,1 0 1 0 0,0 1-1 0 0,0-1 1 0 0,0 0-1 0 0,0 0 0 0 0,0 0 1 0 0,1 0-1 0 0,-1 0 0 0 0,1 0 1 0 0,0 0-1 0 0,0-1 0 0 0,0 1 1 0 0,0 0-1 0 0,0-1 0 0 0,1 0 1 0 0,-1 0-1 0 0,1 1 1 0 0,-1-1-1 0 0,1-1 0 0 0,0 1 1 0 0,0 0-1 0 0,0-1 0 0 0,0 1 1 0 0,0-1-1 0 0,0 0 0 0 0,0 0 1 0 0,1 0-1 0 0,-1 0 0 0 0,0-1 1 0 0,1 0-1 0 0,-1 1 0 0 0,0-1 1 0 0,1 0-1 0 0,-1 0 1 0 0,0-1-1 0 0,1 1 0 0 0,-1-1 1 0 0,1 0-29 0 0,50 2 540 0 0,0-1 0 0 0,-1-4 0 0 0,0-1 0 0 0,52-13-540 0 0,-44 8 216 0 0,32 2 41 0 0,-85 8-2797 0 0,-17 0-2771 0 0,-3 3-3402 0 0,9-2-1907 0 0</inkml:trace>
  <inkml:trace contextRef="#ctx0" brushRef="#br0" timeOffset="130381.992">7259 2017 1968 0 0,'0'0'2288'0'0,"0"0"1"0"0,0 0-213 0 0,0 0-92 0 0,0 0-85 0 0,0 0-140 0 0,0 0-145 0 0,0 0-211 0 0,0 0-219 0 0,0 0-213 0 0,0 0-191 0 0,-3-7-135 0 0,-9-22-104 0 0,9 21-108 0 0,3 8-74 0 0,0 0-67 0 0,0 0-48 0 0,0 0-31 0 0,0 23 838 0 0,0 386 1352 0 0,32-271-2293 0 0,-31-135-101 0 0,0 0 0 0 0,0 0 1 0 0,0 0-1 0 0,1-1 0 0 0,-1 1 1 0 0,1 0-1 0 0,0-1 0 0 0,0 1 1 0 0,0-1-1 0 0,0 0 0 0 0,0 0 1 0 0,1 0-1 0 0,-1 0 0 0 0,0 0 1 0 0,1 0-1 0 0,0-1 0 0 0,-1 1 1 0 0,1-1-1 0 0,0 0 0 0 0,0 0 1 0 0,0 0-1 0 0,0 0 0 0 0,0 0 1 0 0,1 0-10 0 0,33-49 561 0 0,48-133-244 0 0,-41 75-279 0 0,23-44 27 0 0,-66 150-79 0 0,-1 0-1 0 0,0 1 1 0 0,0-1 0 0 0,0 0-1 0 0,1 0 1 0 0,-1 0-1 0 0,0 0 1 0 0,0 0-1 0 0,0 0 1 0 0,1 0-1 0 0,-1 1 1 0 0,0-1 0 0 0,0 0-1 0 0,1 0 1 0 0,-1 0-1 0 0,0 0 1 0 0,0 0-1 0 0,1 0 1 0 0,-1 0 0 0 0,0 0-1 0 0,0 0 1 0 0,0 0-1 0 0,1 0 1 0 0,-1 0-1 0 0,0-1 1 0 0,0 1-1 0 0,1 0 1 0 0,-1 0 14 0 0,0 9 35 0 0,0 16-28 0 0,-2 7-13 0 0,2 1 1 0 0,2-1-1 0 0,1 0 0 0 0,1 0 1 0 0,2 0-1 0 0,10 30 6 0 0,51 81-11 0 0,-66-140 20 0 0,0-1 0 0 0,0 0 0 0 0,0 0 0 0 0,1 0 0 0 0,-1 0 0 0 0,1 0 0 0 0,-1 0 0 0 0,1 0 0 0 0,0-1 0 0 0,0 1 0 0 0,0 0 0 0 0,0-1-1 0 0,0 1 1 0 0,0-1 0 0 0,0 0 0 0 0,0 0 0 0 0,0 0 0 0 0,1 0 0 0 0,-1 0 0 0 0,0 0 0 0 0,1-1 0 0 0,-1 1 0 0 0,1-1 0 0 0,-1 0-1 0 0,1 0 1 0 0,-1 1 0 0 0,1-2 0 0 0,-1 1 0 0 0,1 0 0 0 0,-1 0 0 0 0,0-1 0 0 0,1 1 0 0 0,-1-1 0 0 0,1 0 0 0 0,-1 0 0 0 0,0 0-1 0 0,0 0 1 0 0,0 0 0 0 0,1 0 0 0 0,-1-1 0 0 0,0 1 0 0 0,0-1 0 0 0,-1 1 0 0 0,1-1 0 0 0,0 0 0 0 0,0 0 0 0 0,-1 1 0 0 0,2-3-9 0 0,16-29 144 0 0,-1-2 1 0 0,-1 0-1 0 0,-2-1 0 0 0,-1 0 1 0 0,-2-1-1 0 0,5-28-144 0 0,57-205 267 0 0,-70 264-2048 0 0,-2 17 893 0 0,-2 30-2963 0 0,0-29 125 0 0,0 3-8093 0 0</inkml:trace>
  <inkml:trace contextRef="#ctx0" brushRef="#br0" timeOffset="131317.583">8261 2286 7570 0 0,'0'0'3227'0'0,"0"0"-1115"0"0,0 0-541 0 0,0 0-85 0 0,0 0-38 0 0,0 0-94 0 0,0 0-204 0 0,0 0-254 0 0,0 0-199 0 0,0 0-170 0 0,0 0-130 0 0,0 0-70 0 0,0 0-53 0 0,-26 8-17 0 0,-80 23-5 0 0,59-5 95 0 0,41-18-270 0 0,0-1-35 0 0,-1 0 1 0 0,1 0-1 0 0,1 0 0 0 0,-1 1 1 0 0,1-1-1 0 0,0 2 0 0 0,1-1 1 0 0,0 0-1 0 0,0 1 0 0 0,1-1 0 0 0,0 1 1 0 0,1 0-1 0 0,0 0 0 0 0,0 1 1 0 0,1-1-1 0 0,0 0 0 0 0,0 0 1 0 0,1 4-43 0 0,2-10 42 0 0,0 0 1 0 0,1 0 0 0 0,-1-1 0 0 0,0 1-1 0 0,1-1 1 0 0,0 1 0 0 0,-1-1 0 0 0,1 0 0 0 0,0 0-1 0 0,0 0 1 0 0,0 0 0 0 0,1-1 0 0 0,-1 0-1 0 0,0 1 1 0 0,1-1 0 0 0,-1 0 0 0 0,0 0-1 0 0,1-1 1 0 0,-1 1 0 0 0,1-1 0 0 0,0 0 0 0 0,-1 0-1 0 0,1 0 1 0 0,-1 0 0 0 0,1 0 0 0 0,-1-1-1 0 0,1 0 1 0 0,-1 1 0 0 0,1-2-43 0 0,8-1 95 0 0,-1-2 0 0 0,1 0 1 0 0,-1 0-1 0 0,0-1 0 0 0,0 0 0 0 0,0-1 0 0 0,-1 0 1 0 0,0-1-1 0 0,-1 0 0 0 0,0 0 0 0 0,0-1 0 0 0,0-1 1 0 0,3-5-96 0 0,-4 7 31 0 0,32-41 53 0 0,41-34-3 0 0,-81 83-90 0 0,-1 1 0 0 0,1-1 0 0 0,0 0 0 0 0,0 1 1 0 0,0-1-1 0 0,-1 0 0 0 0,1 1 0 0 0,0-1 0 0 0,0 1 1 0 0,0-1-1 0 0,0 0 0 0 0,0 1 0 0 0,0-1 1 0 0,0 1-1 0 0,0-1 0 0 0,0 1 0 0 0,0-1 0 0 0,0 0 1 0 0,0 1-1 0 0,0-1 0 0 0,0 1 0 0 0,0-1 0 0 0,0 0 1 0 0,1 1-1 0 0,-1-1 0 0 0,0 0 0 0 0,0 1 0 0 0,0-1 1 0 0,1 0-1 0 0,-1 1 0 0 0,0-1 0 0 0,0 0 1 0 0,1 1-1 0 0,-1-1 0 0 0,0 0 0 0 0,1 1 0 0 0,-1-1 1 0 0,0 0-1 0 0,1 0 0 0 0,-1 0 0 0 0,0 1 0 0 0,1-1 1 0 0,-1 0-1 0 0,0 0 0 0 0,1 0 0 0 0,-1 0 1 0 0,1 0-1 0 0,-1 0 0 0 0,0 0 0 0 0,1 0 0 0 0,-1 0 1 0 0,1 0-1 0 0,-1 0 0 0 0,1 0 0 0 0,-1 0 0 0 0,0 0 1 0 0,1 0-1 0 0,-1 0 0 0 0,1 0 0 0 0,-1 0 1 0 0,0-1-1 0 0,1 1 0 0 0,-1 0 0 0 0,0 0 0 0 0,1 0 1 0 0,-1-1 8 0 0,-1 15 39 0 0,4 125-167 0 0,-1-135 137 0 0,1 0 0 0 0,0 0-1 0 0,0 0 1 0 0,0 0-1 0 0,1-1 1 0 0,0 1 0 0 0,-1-1-1 0 0,1 0 1 0 0,0 0 0 0 0,0-1-1 0 0,1 1 1 0 0,-1-1-1 0 0,0 0 1 0 0,1 0 0 0 0,-1 0-1 0 0,1-1 1 0 0,0 0 0 0 0,0 1-1 0 0,0-2 1 0 0,-1 1-1 0 0,1 0 1 0 0,0-1 0 0 0,0 0-1 0 0,0 0 1 0 0,0-1 0 0 0,0 1-1 0 0,0-1 1 0 0,3-1-9 0 0,1-1 34 0 0,0-1 1 0 0,0 0-1 0 0,0 0 1 0 0,-1 0-1 0 0,0-1 1 0 0,0 0-1 0 0,0-1 1 0 0,0 0-1 0 0,-1 0 1 0 0,0-1-1 0 0,-1 0 1 0 0,1 0-1 0 0,-1 0 1 0 0,1-3-35 0 0,23-37 121 0 0,-2 0 1 0 0,-2-2 0 0 0,-2-1 0 0 0,-2-1-1 0 0,-2-1 1 0 0,-1-9-122 0 0,-11 39 20 0 0,2-9-19 0 0,-1-1 0 0 0,-1-1-1 0 0,-2 0 1 0 0,-1 0 0 0 0,-1 0-1 0 0,-2-32 0 0 0,-1 63-3 0 0,-1-1-1 0 0,0 1 0 0 0,1 0 0 0 0,-1-1 0 0 0,0 1 0 0 0,0-1 0 0 0,-1 1 1 0 0,1-1-1 0 0,0 1 0 0 0,-1 0 0 0 0,1-1 0 0 0,-1 1 0 0 0,0 0 1 0 0,0-1-1 0 0,0 1 0 0 0,0 0 0 0 0,0 0 0 0 0,-1 0 0 0 0,1 0 0 0 0,-1 0 1 0 0,1 0-1 0 0,-1 0 0 0 0,0 0 0 0 0,1 1 0 0 0,-1-1 0 0 0,0 1 1 0 0,0-1-1 0 0,0 1 0 0 0,0 0 0 0 0,-1 0 0 0 0,1 0 0 0 0,0 0 1 0 0,0 0-1 0 0,-3 0 4 0 0,3 1-5 0 0,0 0 1 0 0,-1 1 0 0 0,1-1-1 0 0,0 1 1 0 0,0 0 0 0 0,0-1-1 0 0,0 1 1 0 0,0 0 0 0 0,0 0-1 0 0,0 1 1 0 0,0-1 0 0 0,0 0-1 0 0,0 1 1 0 0,1-1 0 0 0,-1 1-1 0 0,0-1 1 0 0,1 1 0 0 0,0 0-1 0 0,-1 0 1 0 0,1-1 0 0 0,0 1-1 0 0,0 0 1 0 0,0 0 0 0 0,0 0-1 0 0,0 1 5 0 0,-22 92-143 0 0,20-58 150 0 0,2 1 1 0 0,2-1 0 0 0,1 1 0 0 0,2-1-1 0 0,7 25-7 0 0,-3-20 5 0 0,5 13 9 0 0,-2 1-1 0 0,-3 1 0 0 0,-3-1 0 0 0,-2 1 0 0 0,-3 44-13 0 0,-5-78-392 0 0,1-35-162 0 0,5-41-1835 0 0,0-26-3318 0 0,-5 28-6087 0 0,0 39 4688 0 0</inkml:trace>
  <inkml:trace contextRef="#ctx0" brushRef="#br0" timeOffset="131685.791">8513 2113 5121 0 0,'0'0'3375'0'0,"0"0"-581"0"0,0 0-540 0 0,0 0-263 0 0,0 0-180 0 0,0 0-220 0 0,0 0-326 0 0,0 0-344 0 0,0 0-289 0 0,0 0-190 0 0,0 0-62 0 0,0 0 24 0 0,0 0 72 0 0,6 1 36 0 0,400 2 2938 0 0,-358-7-2891 0 0,-24 2-2861 0 0,0 1-9131 0 0,-22 1-538 0 0</inkml:trace>
  <inkml:trace contextRef="#ctx0" brushRef="#br0" timeOffset="132447.348">9065 2283 4185 0 0,'0'0'2226'0'0,"0"0"-214"0"0,0 0-37 0 0,0 0-34 0 0,0 0-136 0 0,0 0-199 0 0,0 0-222 0 0,0 0-211 0 0,0 0-160 0 0,0 0-126 0 0,0 0-119 0 0,0 0-88 0 0,0 0-74 0 0,24 6-51 0 0,75 18-35 0 0,-95-22-430 0 0,1-1 1 0 0,-1 0-1 0 0,1 0 1 0 0,-1 0 0 0 0,0 0-1 0 0,1-1 1 0 0,-1 1-1 0 0,1-1 1 0 0,-1 0-1 0 0,1-1 1 0 0,-1 1 0 0 0,1-1-1 0 0,-1 0 1 0 0,1 0-1 0 0,-1 0 1 0 0,0-1 0 0 0,0 0-1 0 0,1 1 1 0 0,-1-1-1 0 0,0-1 1 0 0,-1 1-1 0 0,1-1 1 0 0,0 1 0 0 0,-1-1-1 0 0,1 0 1 0 0,-1 0-1 0 0,0-1 1 0 0,0 1 0 0 0,0-1-1 0 0,-1 1 1 0 0,1-1-91 0 0,4-4 124 0 0,33-79 441 0 0,-39 84-568 0 0,-1 1 1 0 0,1 0 0 0 0,-1-1-1 0 0,1 1 1 0 0,-1-1-1 0 0,0 1 1 0 0,0-1-1 0 0,0 1 1 0 0,0 0 0 0 0,-1-1-1 0 0,1 1 1 0 0,-1-1-1 0 0,1 1 1 0 0,-1 0-1 0 0,0-1 1 0 0,0 1 0 0 0,0 0-1 0 0,0 0 1 0 0,0-1-1 0 0,0 1 1 0 0,-1 0-1 0 0,1 0 1 0 0,-1 1 0 0 0,1-1-1 0 0,-1 0 1 0 0,0 0-1 0 0,0 1 1 0 0,0-1-1 0 0,0 1 1 0 0,0-1 0 0 0,0 1-1 0 0,0 0 1 0 0,0 0-1 0 0,-1 0 1 0 0,1 0-1 0 0,0 0 1 0 0,-2 0 2 0 0,-8 1-72 0 0,1 1 0 0 0,-1 0 0 0 0,1 0 0 0 0,-1 1 0 0 0,1 0 0 0 0,0 1 0 0 0,0 1 0 0 0,0 0 0 0 0,0 0 0 0 0,0 1 0 0 0,1 0 0 0 0,0 1 0 0 0,0 0 0 0 0,1 0 0 0 0,-1 1 0 0 0,2 1 0 0 0,-5 3 72 0 0,3-4-19 0 0,0-1 0 0 0,0 2 0 0 0,1-1 1 0 0,0 1-1 0 0,0 0 0 0 0,1 1 0 0 0,0 0 0 0 0,1 1 1 0 0,0-1-1 0 0,0 1 0 0 0,1 1 0 0 0,0-1 1 0 0,1 1-1 0 0,0 0 0 0 0,1 0 0 0 0,0 0 0 0 0,1 1 1 0 0,0 0-1 0 0,1-1 0 0 0,0 1 0 0 0,1 0 0 0 0,0 0 1 0 0,1 8 18 0 0,3-14 19 0 0,0 0 1 0 0,0 0 0 0 0,0 0-1 0 0,1 0 1 0 0,0-1 0 0 0,0 1-1 0 0,1-1 1 0 0,0 0-1 0 0,-1 0 1 0 0,2-1 0 0 0,-1 1-1 0 0,0-1 1 0 0,1 0 0 0 0,0-1-1 0 0,0 1 1 0 0,0-1 0 0 0,0 0-1 0 0,1-1 1 0 0,-1 0-1 0 0,1 0 1 0 0,-1 0 0 0 0,3 0-20 0 0,17 3 88 0 0,0 0-1 0 0,0-2 1 0 0,1-1 0 0 0,-1 0 0 0 0,0-3-1 0 0,1 0 1 0 0,-1-1 0 0 0,0-2 0 0 0,0-1 0 0 0,0 0-1 0 0,-1-2 1 0 0,0-1 0 0 0,0-1 0 0 0,-1-2-1 0 0,0 0 1 0 0,0-1 0 0 0,-2-2 0 0 0,1 0 0 0 0,-2-1-1 0 0,0-1 1 0 0,-1-1 0 0 0,9-10-88 0 0,-18 16 6 0 0,0-1-1 0 0,-1 0 1 0 0,0 0-1 0 0,-1-1 1 0 0,0 0 0 0 0,-1-1-1 0 0,-1 0 1 0 0,0 0 0 0 0,0-1-1 0 0,-2 0 1 0 0,0 0 0 0 0,-1 0-1 0 0,0 0 1 0 0,-1-1 0 0 0,-1 0-1 0 0,0 1 1 0 0,-1-16-6 0 0,-1 29-4 0 0,-1 1 0 0 0,1-1-1 0 0,-1 0 1 0 0,1 0 0 0 0,-1 0 0 0 0,1 0 0 0 0,-1 1 0 0 0,0-1-1 0 0,0 0 1 0 0,0 1 0 0 0,0-1 0 0 0,0 1 0 0 0,0-1 0 0 0,-1 1-1 0 0,1-1 1 0 0,0 1 0 0 0,-1 0 0 0 0,1-1 0 0 0,-1 1 0 0 0,1 0 0 0 0,-1 0-1 0 0,0 0 1 0 0,1 1 0 0 0,-1-1 0 0 0,0 0 0 0 0,0 0 0 0 0,0 1-1 0 0,1-1 1 0 0,-1 1 0 0 0,0 0 0 0 0,0 0 0 0 0,0-1 0 0 0,0 1-1 0 0,0 0 1 0 0,0 1 0 0 0,-1-1 4 0 0,-69 17-221 0 0,68-16 213 0 0,1 0-1 0 0,-1 1 1 0 0,1 0 0 0 0,-1 0-1 0 0,1 0 1 0 0,0 0 0 0 0,0 0-1 0 0,0 1 1 0 0,0-1 0 0 0,0 1-1 0 0,1 0 1 0 0,-1 0-1 0 0,1 0 1 0 0,0 0 0 0 0,-1 0-1 0 0,1 1 1 0 0,1-1 0 0 0,-1 1-1 0 0,0-1 1 0 0,1 1 0 0 0,0-1-1 0 0,0 1 1 0 0,0 0-1 0 0,0 0 1 0 0,1 0 0 0 0,-1 1 8 0 0,3-1 4 0 0,0-1 1 0 0,0 0-1 0 0,0-1 0 0 0,1 1 1 0 0,-1 0-1 0 0,1-1 1 0 0,-1 1-1 0 0,1-1 0 0 0,0 0 1 0 0,0 0-1 0 0,0 0 1 0 0,0 0-1 0 0,1 0 0 0 0,-1-1 1 0 0,0 1-1 0 0,1-1 1 0 0,-1 0-1 0 0,3 0-4 0 0,2 3 17 0 0,2-1-2 0 0,0 0 0 0 0,0 1 1 0 0,0 0-1 0 0,-1 1 0 0 0,0 0 0 0 0,0 0 1 0 0,0 1-1 0 0,0 0 0 0 0,-1 1 1 0 0,0 0-1 0 0,-1 0 0 0 0,1 1 0 0 0,-1 0 1 0 0,-1 0-1 0 0,0 0 0 0 0,0 1 0 0 0,0 0 1 0 0,-1 0-1 0 0,-1 0 0 0 0,1 1 1 0 0,-2 0-1 0 0,3 6-15 0 0,-1 154 241 0 0,-6-54-18 0 0,1-112-218 0 0,0-1-1 0 0,1 0 1 0 0,0 0 0 0 0,-1 0-1 0 0,1 0 1 0 0,0 0 0 0 0,1 0-1 0 0,-1 0 1 0 0,1 0 0 0 0,-1 0-1 0 0,1 0 1 0 0,0-1 0 0 0,0 1-1 0 0,0-1 1 0 0,0 1 0 0 0,0-1-1 0 0,0 0 1 0 0,1 0 0 0 0,-1 0-1 0 0,1 0 1 0 0,0 0 0 0 0,0 0-5 0 0,3 2-450 0 0,4 4 370 0 0,-7-7-3977 0 0,1 0-3754 0 0,-1-1-4723 0 0</inkml:trace>
  <inkml:trace contextRef="#ctx0" brushRef="#br0" timeOffset="137026.214">3423 895 0 0 0,'-31'-1'3655'0'0,"31"2"-2925"0"0,0-1-37 0 0,0 0-63 0 0,0 0-70 0 0,0 0-36 0 0,0 0-16 0 0,0 0-26 0 0,0 0-30 0 0,0 0-44 0 0,0 0-49 0 0,0 0-49 0 0,0 0-23 0 0,218-4 7950 0 0,107-18-5848 0 0,-118 8-1128 0 0,93 9-1261 0 0,-10 13 317 0 0,-105-10-125 0 0,1 0-16 0 0,-157 6 973 0 0,-22-2-354 0 0,-20-1-420 0 0,-47-41-77 0 0,-74-114 94 0 0,87 117-96 0 0,41 85-431 0 0,4 360 315 0 0,-20-291-103 0 0,20-97 203 0 0,2-29 853 0 0,44-86-754 0 0,91-69-179 0 0,-42 45-376 0 0,-91 117-1105 0 0,3-6 3774 0 0,-3 4-6201 0 0,-1 3-8722 0 0,-1 1 719 0 0</inkml:trace>
  <inkml:trace contextRef="#ctx0" brushRef="#br0" timeOffset="137705.058">5595 368 1424 0 0,'0'0'4931'0'0,"0"0"-2726"0"0,0 0-946 0 0,0 0 31 0 0,0 0 305 0 0,0 0 151 0 0,0 0-181 0 0,0 0-424 0 0,0 0-489 0 0,0 0-351 0 0,0 0-135 0 0,0 0 44 0 0,0 0 77 0 0,5 6 126 0 0,14 28 205 0 0,-2 1-1 0 0,-1 0 1 0 0,-1 1-1 0 0,-3 1 1 0 0,0 0-1 0 0,-3 1 1 0 0,3 22-618 0 0,-2-18 180 0 0,63 249 821 0 0,-66-273-392 0 0,-2-28 1083 0 0,39-186-1028 0 0,95-237-569 0 0,-81 296-886 0 0,-58 155-7754 0 0,0-11 3462 0 0,0 1-6383 0 0</inkml:trace>
  <inkml:trace contextRef="#ctx0" brushRef="#br0" timeOffset="138017.362">6265 718 9706 0 0,'0'0'2130'0'0,"0"0"-599"0"0,0 0-347 0 0,0 0 76 0 0,0 0 118 0 0,0 0-26 0 0,0 0-161 0 0,0 0-325 0 0,0 0-289 0 0,0 0-223 0 0,0 0-154 0 0,0 0-51 0 0,-19 7-36 0 0,-59 22-25 0 0,75-28-77 0 0,1 0 0 0 0,-1 0 1 0 0,1 0-1 0 0,-1 0 0 0 0,1 1 0 0 0,0-1 0 0 0,-1 1 0 0 0,1-1 0 0 0,0 1 0 0 0,0 0 0 0 0,0 0 0 0 0,0 0 0 0 0,0 0 0 0 0,1 0 0 0 0,-1 1 0 0 0,1-1 0 0 0,-1 0 0 0 0,1 1 0 0 0,0-1 0 0 0,0 1 0 0 0,0-1 0 0 0,0 1 0 0 0,0 0-11 0 0,-2 7 50 0 0,0-5 7 0 0,1-1-1 0 0,0 1 1 0 0,0 0-1 0 0,0 0 1 0 0,0 1-1 0 0,1-1 1 0 0,0 0-1 0 0,0 1 0 0 0,0-1 1 0 0,1 0-1 0 0,-1 1 1 0 0,1-1-1 0 0,1 1 1 0 0,-1-1-1 0 0,1 1 0 0 0,0-1 1 0 0,0 0-1 0 0,1 0 1 0 0,-1 1-1 0 0,1-1 1 0 0,0 0-1 0 0,1 0 0 0 0,-1-1 1 0 0,1 1-1 0 0,0 0 1 0 0,0-1-1 0 0,0 0 1 0 0,1 1-1 0 0,-1-1 1 0 0,1-1-1 0 0,0 1 0 0 0,1-1 1 0 0,-1 1-1 0 0,0-1 1 0 0,1 0-1 0 0,0-1 1 0 0,0 1-1 0 0,-1-1 0 0 0,2 0 1 0 0,-1 0-1 0 0,0 0 1 0 0,0-1-1 0 0,0 0 1 0 0,5 1-57 0 0,-3-2 60 0 0,0 0 0 0 0,0 0 0 0 0,0 0 1 0 0,1-1-1 0 0,-1 0 0 0 0,0 0 1 0 0,-1-1-1 0 0,1 0 0 0 0,0 0 0 0 0,0-1 1 0 0,-1 0-1 0 0,1 0 0 0 0,-1 0 0 0 0,0-1 1 0 0,0 0-1 0 0,0 0 0 0 0,-1 0 0 0 0,1-1 1 0 0,-1 0-1 0 0,0 0 0 0 0,0 0 0 0 0,-1-1 1 0 0,0 0-1 0 0,0 1 0 0 0,0-2 1 0 0,-1 1-1 0 0,1 0 0 0 0,-1-1 0 0 0,-1 1 1 0 0,0-1-1 0 0,0 0 0 0 0,0 0 0 0 0,0 0 1 0 0,-1 0-1 0 0,0 0 0 0 0,-1 0 0 0 0,0 0-60 0 0,0 2-52 0 0,0 1-1 0 0,-1-1 1 0 0,1 1-1 0 0,-1-1 1 0 0,0 1-1 0 0,-1 0 1 0 0,1 0-1 0 0,-1-1 1 0 0,1 1-1 0 0,-1 0 1 0 0,-1 0-1 0 0,1 1 1 0 0,0-1-1 0 0,-1 0 1 0 0,0 1-1 0 0,0 0 1 0 0,0-1-1 0 0,0 1 1 0 0,-1 0-1 0 0,0 0 53 0 0,-22-15-3236 0 0,-2 3-4163 0 0,15 8-4803 0 0</inkml:trace>
  <inkml:trace contextRef="#ctx0" brushRef="#br0" timeOffset="142324.803">3471 4094 0 0 0,'27'-9'814'0'0,"-21"7"476"0"0,-6 2 127 0 0,0 0-141 0 0,-22 4 2319 0 0,-18 0 4435 0 0,14-4-7131 0 0,-226 11 3157 0 0,176-12-3320 0 0,11 4-274 0 0,1 2 1 0 0,0 2-1 0 0,0 4 0 0 0,-8 5-462 0 0,-142 16 891 0 0,153-32-135 0 0,61 0-742 0 0,0 0 0 0 0,0 0 4 0 0,0 0 8 0 0,0 0 13 0 0,0 0-16 0 0,0 0-2 0 0,0 0-7 0 0,0 0-14 0 0,0 0 12 0 0,0 0 5 0 0,0 0 6 0 0,0-1 1 0 0,0-1 1 0 0,0 1 2 0 0,0 1-18 0 0,0 0-17 0 0,0 0-13 0 0,0 0-7 0 0,0 0-22 0 0,0 0-30 0 0,0 0-32 0 0,0 0-35 0 0,16 0-2063 0 0,-10 1-2986 0 0,-2 2-6394 0 0</inkml:trace>
  <inkml:trace contextRef="#ctx0" brushRef="#br0" timeOffset="143777.83">4715 5018 0 0 0,'0'0'1123'0'0,"0"0"536"0"0,0 0 337 0 0,0 0 166 0 0,0 0-35 0 0,0 0-109 0 0,0 0-208 0 0,0 0-254 0 0,0 0-245 0 0,0 0-239 0 0,-2-7-194 0 0,-7-23-123 0 0,8 29-611 0 0,-1-1 0 0 0,1 1 0 0 0,-1-1 0 0 0,1 1 1 0 0,-1 0-1 0 0,1-1 0 0 0,-1 1 0 0 0,0 0 1 0 0,0 0-1 0 0,1 0 0 0 0,-1 0 0 0 0,0 1 0 0 0,0-1 1 0 0,0 0-1 0 0,0 1 0 0 0,0-1 0 0 0,0 1 0 0 0,0 0 1 0 0,0 0-1 0 0,0 0 0 0 0,0 0 0 0 0,-2 0-144 0 0,-7 0 410 0 0,-66 15 817 0 0,70-12-1208 0 0,0 0 0 0 0,0 0 0 0 0,0 1 0 0 0,1 0 0 0 0,0 0 0 0 0,-1 0 0 0 0,1 1 0 0 0,1 0 0 0 0,-1 0 0 0 0,1 0 0 0 0,0 1 0 0 0,0 0 0 0 0,0 0 0 0 0,1 0 0 0 0,0 0 0 0 0,0 1 0 0 0,1 0 0 0 0,-1 0 0 0 0,2 0 0 0 0,-1 0 0 0 0,1 0 0 0 0,0 0 0 0 0,0 1 0 0 0,0 4-19 0 0,2-8 15 0 0,0 0 0 0 0,1 0 0 0 0,-1 0 1 0 0,0 0-1 0 0,1 0 0 0 0,0 0 0 0 0,0 0 1 0 0,0 0-1 0 0,1 0 0 0 0,-1 0 0 0 0,1-1 1 0 0,0 1-1 0 0,0-1 0 0 0,0 1 0 0 0,1-1 0 0 0,-1 0 1 0 0,1 1-1 0 0,0-1 0 0 0,-1-1 0 0 0,1 1 1 0 0,1 0-1 0 0,-1-1 0 0 0,0 1 0 0 0,1-1 1 0 0,-1 0-1 0 0,4 1-15 0 0,1 0 86 0 0,0-1 1 0 0,1 1-1 0 0,-1-2 1 0 0,0 1-1 0 0,1-1 0 0 0,-1-1 1 0 0,0 0-1 0 0,1 0 1 0 0,-1 0-1 0 0,1-1 1 0 0,-1 0-1 0 0,0-1 0 0 0,0 0 1 0 0,1 0-1 0 0,-1-1 1 0 0,5-2-87 0 0,11-5 43 0 0,-1 0 0 0 0,1-2 1 0 0,-2 0-1 0 0,0-2 0 0 0,0-1 1 0 0,-2 0-1 0 0,1-1 1 0 0,-2-2-1 0 0,-1 0 0 0 0,0-1 1 0 0,-1 0-1 0 0,-1-1 0 0 0,-1-1 1 0 0,0-1-1 0 0,-2 0 0 0 0,-1-1 1 0 0,-1 0-1 0 0,0-1 0 0 0,-2 0 1 0 0,-1-1-1 0 0,-1 0 0 0 0,-1 0 1 0 0,-1-1-1 0 0,1-16-43 0 0,-4 33-21 0 0,0 0-1 0 0,-1-1 1 0 0,0 1-1 0 0,0 0 1 0 0,-1-1 0 0 0,0 1-1 0 0,0-1 1 0 0,-1 1-1 0 0,-1 0 1 0 0,1 0 0 0 0,-2-1-1 0 0,1 1 1 0 0,-1 0-1 0 0,-1 1 1 0 0,1-1 0 0 0,-1 1-1 0 0,-1-1 1 0 0,0 1-1 0 0,0 0 1 0 0,0 1 0 0 0,-1-1-1 0 0,0 1 1 0 0,-5-3 21 0 0,8 8-19 0 0,0 1 1 0 0,0 0-1 0 0,0-1 0 0 0,0 1 1 0 0,0 1-1 0 0,-1-1 0 0 0,1 0 1 0 0,0 1-1 0 0,0 0 0 0 0,-1 0 1 0 0,1 0-1 0 0,0 0 0 0 0,-1 0 1 0 0,1 1-1 0 0,0-1 0 0 0,0 1 1 0 0,-1 0-1 0 0,1 0 0 0 0,0 0 1 0 0,0 1-1 0 0,0-1 0 0 0,0 1 1 0 0,0-1-1 0 0,1 1 0 0 0,-1 0 1 0 0,0 0-1 0 0,1 0 0 0 0,-1 1 1 0 0,-1 1 18 0 0,-62 77-78 0 0,54-61 100 0 0,1 0 0 0 0,0 2 0 0 0,1-1 0 0 0,2 1 0 0 0,0 0 0 0 0,1 1 0 0 0,1 0 1 0 0,2 0-1 0 0,0 0 0 0 0,1 1 0 0 0,2-1 0 0 0,0 1 0 0 0,2 17-22 0 0,5-24 104 0 0,0 0-1 0 0,1 0 1 0 0,1-1 0 0 0,0 0 0 0 0,1-1-1 0 0,1 0 1 0 0,0 0 0 0 0,1-1-1 0 0,1 0 1 0 0,0-1 0 0 0,0-1 0 0 0,2 0-1 0 0,0 0 1 0 0,0-1 0 0 0,0-1 0 0 0,2-1-1 0 0,-1 0 1 0 0,1 0 0 0 0,4 0-104 0 0,97 49 852 0 0,-117-57-867 0 0,0-1 1 0 0,0 0-1 0 0,0 0 1 0 0,0 1-1 0 0,-1-1 0 0 0,1 0 1 0 0,0 0-1 0 0,0 1 0 0 0,0-1 1 0 0,0 0-1 0 0,0 0 0 0 0,0 1 1 0 0,0-1-1 0 0,0 0 0 0 0,0 1 1 0 0,0-1-1 0 0,0 0 1 0 0,0 0-1 0 0,0 1 0 0 0,0-1 1 0 0,0 0-1 0 0,0 1 0 0 0,0-1 1 0 0,0 0-1 0 0,0 0 0 0 0,0 1 1 0 0,0-1-1 0 0,1 0 0 0 0,-1 0 1 0 0,0 1-1 0 0,0-1 0 0 0,0 0 1 0 0,0 0-1 0 0,1 1 1 0 0,-1-1-1 0 0,0 0 0 0 0,0 0 1 0 0,0 0-1 0 0,1 0 0 0 0,-1 1 1 0 0,0-1-1 0 0,0 0 0 0 0,1 0 1 0 0,-1 0-1 0 0,0 0 0 0 0,1 0 1 0 0,-1 0-1 0 0,0 0 1 0 0,0 0-1 0 0,1 0 0 0 0,-1 0 15 0 0,-10 15-2416 0 0,6-8-4128 0 0,4-6-4729 0 0</inkml:trace>
  <inkml:trace contextRef="#ctx0" brushRef="#br0" timeOffset="146278.685">2716 2419 0 0 0,'0'0'531'0'0,"0"0"941"0"0,0 0 507 0 0,0 0 130 0 0,0 0-88 0 0,0 0-148 0 0,0 0-276 0 0,0 0-200 0 0,0 0-180 0 0,0 0-142 0 0,-3-8-115 0 0,-11-21-69 0 0,8 22-33 0 0,5 7-77 0 0,1 0-77 0 0,0 0-106 0 0,0 0-122 0 0,0 0-101 0 0,0 0-63 0 0,0 0-36 0 0,0 0-65 0 0,0 0-38 0 0,0 0-44 0 0,0 0-59 0 0,0 0-18 0 0,0 0-20 0 0,-1 15 97 0 0,-18 151 777 0 0,19-23-590 0 0,0-133-304 0 0,1-1 0 0 0,0 0 0 0 0,0 0 1 0 0,1 1-1 0 0,0-1 0 0 0,1 0 0 0 0,0 0 1 0 0,0-1-1 0 0,1 1 0 0 0,0-1 0 0 0,0 0 1 0 0,1 0-1 0 0,0 0 0 0 0,1 0 0 0 0,0-1 1 0 0,0 0-1 0 0,2 2-12 0 0,-6-8 28 0 0,-1 0 1 0 0,1 0-1 0 0,0 0 0 0 0,0 0 1 0 0,0 0-1 0 0,0 0 1 0 0,0 0-1 0 0,0-1 1 0 0,0 1-1 0 0,0-1 1 0 0,0 1-1 0 0,0-1 0 0 0,0 0 1 0 0,0 0-1 0 0,0 0 1 0 0,0 0-1 0 0,0 0 1 0 0,0 0-1 0 0,0-1 0 0 0,0 1 1 0 0,0-1-1 0 0,0 1 1 0 0,0-1-1 0 0,0 0 1 0 0,0 0-1 0 0,0 0 1 0 0,0 0-1 0 0,0 0 0 0 0,-1 0 1 0 0,1-1-1 0 0,0 1 1 0 0,-1 0-1 0 0,2-2-28 0 0,46-54 674 0 0,-15-3-547 0 0,-2-1 0 0 0,-3-2 0 0 0,-3 0 0 0 0,-2-2 0 0 0,-3-1 0 0 0,1-22-127 0 0,-1-34 81 0 0,-21 122-80 0 0,0 0-17 0 0,0 0 3 0 0,0 0-12 0 0,0 0-13 0 0,0 0 14 0 0,-2 19-65 0 0,-3 45 269 0 0,3 0 1 0 0,3 0-1 0 0,2 1 0 0 0,11 55-180 0 0,-5-34 143 0 0,1 18 49 0 0,-6 0 0 0 0,-5 63-192 0 0,-1-145 28 0 0,-1 0 0 0 0,-1 1 0 0 0,-1-1 0 0 0,0-1 0 0 0,-2 1 0 0 0,-1-1 0 0 0,0 0 0 0 0,-2-1 0 0 0,0 0 0 0 0,-1-1 0 0 0,-1 0 0 0 0,-2 1-28 0 0,11-17 17 0 0,1 0-1 0 0,-1-1 1 0 0,0 1 0 0 0,0-1-1 0 0,0 0 1 0 0,0 0-1 0 0,0 0 1 0 0,0 0 0 0 0,0 0-1 0 0,-1-1 1 0 0,1 1 0 0 0,-1-1-1 0 0,1 0 1 0 0,-1 0-1 0 0,1 0 1 0 0,-1-1 0 0 0,0 1-1 0 0,1-1 1 0 0,-1 0-1 0 0,0 0 1 0 0,1 0 0 0 0,-1-1-17 0 0,2 0 9 0 0,1 0 0 0 0,-1 0 0 0 0,1 0 1 0 0,-1 0-1 0 0,1 0 0 0 0,0-1 0 0 0,0 1 1 0 0,-1-1-1 0 0,1 1 0 0 0,0-1 0 0 0,0 1 0 0 0,0-1 1 0 0,1 1-1 0 0,-1-1 0 0 0,0 0 0 0 0,1 0 1 0 0,-1 1-1 0 0,1-1 0 0 0,-1 0 0 0 0,1 0 1 0 0,0 0-1 0 0,0 1 0 0 0,0-1 0 0 0,0 0 0 0 0,0 0 1 0 0,0 0-1 0 0,0 0 0 0 0,1 1 0 0 0,-1-2-9 0 0,0 2 2 0 0,3-17-1 0 0,0-1 1 0 0,1 1-1 0 0,1 0 0 0 0,0 0 0 0 0,2 1 1 0 0,0 0-1 0 0,1 0 0 0 0,0 0 0 0 0,1 1 1 0 0,1 0-1 0 0,7-7-1 0 0,24-46-54 0 0,13-18-225 0 0,-52 81 602 0 0,-2 3-3325 0 0,-4 8-9099 0 0,2-1-62 0 0</inkml:trace>
  <inkml:trace contextRef="#ctx0" brushRef="#br0" timeOffset="148208.224">3379 2743 0 0 0,'0'0'451'0'0,"0"0"884"0"0,0 0 418 0 0,0 0 215 0 0,0 0 17 0 0,0 0-163 0 0,0 0-272 0 0,0 0-290 0 0,0 0-237 0 0,0 0-194 0 0,0 0-154 0 0,0 0-87 0 0,0 0 0 0 0,-10-3-1 0 0,-45-9 915 0 0,50 14-1377 0 0,1 1 0 0 0,0-1 1 0 0,0 1-1 0 0,1 0 0 0 0,-1 0 1 0 0,0 0-1 0 0,1 1 0 0 0,0-1 1 0 0,0 1-1 0 0,0 0 0 0 0,0 0 1 0 0,1 0-1 0 0,-1 0 0 0 0,1 0 1 0 0,0 0-1 0 0,0 1 0 0 0,1-1 1 0 0,-1 1-1 0 0,0 4-125 0 0,-3 3 183 0 0,3-10-141 0 0,0 1-1 0 0,1 0 1 0 0,-1-1 0 0 0,1 1-1 0 0,0 0 1 0 0,0-1-1 0 0,0 1 1 0 0,0 0-1 0 0,0 0 1 0 0,1 0-1 0 0,-1 0 1 0 0,1 0-1 0 0,0 0 1 0 0,0 0-1 0 0,0 0 1 0 0,0 0 0 0 0,0 0-1 0 0,1 0 1 0 0,0 0-1 0 0,-1 0 1 0 0,1 0-1 0 0,0-1 1 0 0,0 1-1 0 0,0 0 1 0 0,1 0-1 0 0,-1-1 1 0 0,1 1-1 0 0,-1-1 1 0 0,1 1 0 0 0,0-1-1 0 0,0 0 1 0 0,0 0-1 0 0,0 1 1 0 0,1-1-1 0 0,-1-1 1 0 0,0 1-1 0 0,1 0 1 0 0,-1-1-1 0 0,1 1 1 0 0,0-1-1 0 0,2 1-41 0 0,5-4 124 0 0,1-1-1 0 0,-1 0 1 0 0,0 0-1 0 0,0-1 0 0 0,0 0 1 0 0,-1-1-1 0 0,1 0 1 0 0,-1-1-1 0 0,-1 0 0 0 0,1 0 1 0 0,-1-1-1 0 0,0 0 1 0 0,0 0-1 0 0,-1-1 0 0 0,0 0 1 0 0,0-1-1 0 0,-1 1 1 0 0,0-1-1 0 0,0 0 0 0 0,-1-1 1 0 0,-1 1-1 0 0,1-1 1 0 0,-1 0-1 0 0,-1 0 1 0 0,0 0-1 0 0,-1-1 0 0 0,0 1 1 0 0,0-1-1 0 0,-1 1 1 0 0,0-5-124 0 0,-1 14-50 0 0,0 0 1 0 0,0 0 0 0 0,0 0 0 0 0,0 0 0 0 0,-1 0 0 0 0,1 0 0 0 0,0 0 0 0 0,0 0 0 0 0,-1 0 0 0 0,1 0 0 0 0,-1 0 0 0 0,1 0 0 0 0,-1 0 0 0 0,1 0 0 0 0,-1 0 0 0 0,0 1-1 0 0,1-1 1 0 0,-1 0 0 0 0,0 0 0 0 0,1 1 0 0 0,-1-1 0 0 0,0 0 0 0 0,0 1 0 0 0,0-1 0 0 0,0 1 0 0 0,0-1 0 0 0,0 1 0 0 0,0-1 0 0 0,0 1 0 0 0,0 0 0 0 0,0-1 0 0 0,0 1-1 0 0,0 0 1 0 0,0 0 0 0 0,0 0 0 0 0,0 0 0 0 0,0 0 0 0 0,0 0 0 0 0,0 0 0 0 0,0 0 0 0 0,0 0 0 0 0,0 0 0 0 0,0 1 0 0 0,0-1 0 0 0,0 0 0 0 0,0 1 0 0 0,0-1 0 0 0,0 1-1 0 0,0-1 1 0 0,0 1 0 0 0,0 0 49 0 0,-17 6-3696 0 0,5 1-3327 0 0,2-3-4825 0 0</inkml:trace>
  <inkml:trace contextRef="#ctx0" brushRef="#br0" timeOffset="150182.791">3115 3255 744 0 0,'0'0'1659'0'0,"0"0"122"0"0,0 0 251 0 0,0 0 234 0 0,0 0 17 0 0,0 0-184 0 0,0 0-361 0 0,0 0-378 0 0,0 0-298 0 0,0 0-208 0 0,0 0-100 0 0,0 0-65 0 0,0 0-20 0 0,-5 0 1720 0 0,-6 73-758 0 0,11-38-1348 0 0,1 0 0 0 0,2-1 0 0 0,2 1-1 0 0,1-1 1 0 0,2 2-283 0 0,31 175 232 0 0,-33-75-113 0 0,-26-7-39 0 0,23-115 32 0 0,-3-13-108 0 0,0 6-25 0 0,0-7 34 0 0,0 0-2 0 0,0 0-6 0 0,0 0-8 0 0,0 0 10 0 0,0 0 4 0 0,0 0-13 0 0,0 0 9 0 0,0 0 9 0 0,0 0 7 0 0,0 0-1 0 0,0 0-2 0 0,0 0 10 0 0,0 0 2 0 0,0 0-4 0 0,0 0-11 0 0,0 0 16 0 0,0 0 1 0 0,0 0 2 0 0,0 0 16 0 0,0 0 5 0 0,0 0 12 0 0,0 0 31 0 0,0 0 15 0 0,-7-15 238 0 0,-65-44-278 0 0,50 43-70 0 0,-1 0-1 0 0,0 2 0 0 0,0 0 1 0 0,-2 2-1 0 0,0 0 0 0 0,0 2 1 0 0,-10-2-5 0 0,-1-7 64 0 0,78 11-36 0 0,255-32 220 0 0,-96 18-171 0 0,-184 16-47 0 0,2 1-63 0 0,-21 13 239 0 0,-231 186 67 0 0,174-148-246 0 0,90-58-1995 0 0,-6-3-336 0 0,-3 2-5900 0 0,-10 8-4077 0 0</inkml:trace>
  <inkml:trace contextRef="#ctx0" brushRef="#br0" timeOffset="151172.119">2756 1509 0 0 0,'0'0'523'0'0,"0"0"386"0"0,0 0 209 0 0,0 0 115 0 0,0 0 30 0 0,5-11-72 0 0,14-33-41 0 0,-18 48 6268 0 0,2 7-3534 0 0,16 70-1807 0 0,5 115-338 0 0,-9 0 1 0 0,-8 19-1740 0 0,-2-119 22 0 0,-4-112-6643 0 0,0-19-6557 0 0,-1 31 8710 0 0</inkml:trace>
  <inkml:trace contextRef="#ctx0" brushRef="#br0" timeOffset="151953.638">2790 1498 0 0 0,'0'0'329'0'0,"0"0"761"0"0,0 0 441 0 0,0 0 345 0 0,0 0 249 0 0,0 0-31 0 0,0 0-210 0 0,0 0-285 0 0,0 0-284 0 0,0 0-200 0 0,0 0-140 0 0,0 0-130 0 0,0 0-103 0 0,-3-1-79 0 0,-42-3 2844 0 0,-27 33-3075 0 0,26-8 11 0 0,-66 40 754 0 0,112-60-1194 0 0,-1 0 0 0 0,1 0 0 0 0,0-1 0 0 0,0 1 0 0 0,-1 0 0 0 0,1 0 0 0 0,0-1 0 0 0,0 1 0 0 0,0 0 0 0 0,-1 0 0 0 0,1-1 0 0 0,0 1 0 0 0,0 0 0 0 0,0 0 0 0 0,1 0 0 0 0,-1-1 0 0 0,0 1-1 0 0,0 0 1 0 0,0 0 0 0 0,0-1 0 0 0,1 1 0 0 0,-1 0 0 0 0,0 0 0 0 0,1-1 0 0 0,-1 1 0 0 0,1 0 0 0 0,-1-1 0 0 0,1 1 0 0 0,-1-1 0 0 0,1 1 0 0 0,-1 0 0 0 0,1-1 0 0 0,-1 1 0 0 0,1-1 0 0 0,0 1 0 0 0,-1-1-1 0 0,1 0 1 0 0,0 1-3 0 0,112 36 334 0 0,-32-28-39 0 0,1-3 1 0 0,0-3 0 0 0,29-5-296 0 0,-1 0 214 0 0,-110 2-203 0 0,0 0 17 0 0,0 0 25 0 0,0 0-1 0 0,0 0 31 0 0,0 0 21 0 0,0 0 16 0 0,0 0 19 0 0,-20-7 534 0 0,-47-41-458 0 0,48 32-185 0 0,-1 1 0 0 0,-1 0-1 0 0,-1 2 1 0 0,0 0 0 0 0,0 2 0 0 0,-1 0 0 0 0,-1 2-1 0 0,0 0 1 0 0,-5 0-30 0 0,-85-35 81 0 0,54 15-599 0 0,59 28 107 0 0,1 1-269 0 0,13 3-7417 0 0,-6-2-3644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0 0 0,'0'0'2106'0'0,"0"0"-575"0"0,0 0-72 0 0,0 0 436 0 0,0 0 511 0 0,0 0 244 0 0,0 0-249 0 0,0 0-510 0 0,0 0-549 0 0,0 0-415 0 0,0 0-166 0 0,3-4-70 0 0,8-11-45 0 0,-22 33 4240 0 0,41-68-3730 0 0,-30 49-1162 0 0,0 1-24 0 0,0 0-50 0 0,0 0-12 0 0,0 0-52 0 0,0 0-105 0 0,0 0-150 0 0,1 24-5108 0 0,-2-15-2455 0 0,1-5-3693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1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 14267 0 0,'0'0'1795'0'0,"0"0"-536"0"0,0 0-116 0 0,0 0 116 0 0,0 0 26 0 0,0 0-155 0 0,0 0-287 0 0,0 0-307 0 0,0 0-203 0 0,0 0-118 0 0,0 0-69 0 0,0 0-29 0 0,0 0-25 0 0,6 7 756 0 0,6-29 88 0 0,-44 23-497 0 0,-13 31-474 0 0,45-31 14 0 0,0-1-7 0 0,28 1-767 0 0,-10 1-870 0 0,0-2-3787 0 0,-10 0-6129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06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802 63 0 0 0,'0'0'1127'0'0,"0"0"472"0"0,0 0 211 0 0,0 0-62 0 0,0 0-117 0 0,0 0-89 0 0,0 0-53 0 0,0 0-26 0 0,3-6-85 0 0,1-1-773 0 0,3-9-124 0 0,-4-2 3202 0 0,-44 2-420 0 0,-94 31-1562 0 0,93-2-1572 0 0,0 2-1 0 0,2 1 1 0 0,0 3 0 0 0,1 1 0 0 0,1 2 0 0 0,1 1 0 0 0,1 2 0 0 0,1 2 0 0 0,2 1 0 0 0,0 1-1 0 0,2 2 1 0 0,1 1 0 0 0,2 2 0 0 0,-14 22-129 0 0,28-35 25 0 0,2 0 0 0 0,1 1 1 0 0,0 0-1 0 0,2 1 0 0 0,0 0 0 0 0,2 1 0 0 0,0-1 0 0 0,2 1 1 0 0,1 1-1 0 0,0-1 0 0 0,2 0 0 0 0,1 1 0 0 0,1 0 0 0 0,1-1 0 0 0,1 4-25 0 0,4-12 38 0 0,0-1-1 0 0,0-1 0 0 0,2 1 0 0 0,0-1 0 0 0,0 0 0 0 0,1-1 0 0 0,1 0 0 0 0,0 0 0 0 0,1-1 1 0 0,1-1-1 0 0,-1 1 0 0 0,2-2 0 0 0,0 0 0 0 0,0 0 0 0 0,0-1 0 0 0,1-1 0 0 0,1 0 0 0 0,-1-1 1 0 0,1-1-1 0 0,0 0 0 0 0,1-1 0 0 0,-1-1 0 0 0,13 2-37 0 0,-7-1 77 0 0,-1 0 0 0 0,0-2 0 0 0,1-1 0 0 0,0 0 0 0 0,0-1 0 0 0,-1-1 0 0 0,1-2-1 0 0,0 0 1 0 0,-1-1 0 0 0,1 0 0 0 0,-1-2 0 0 0,0-1 0 0 0,0 0 0 0 0,-1-2 0 0 0,1 0 0 0 0,10-7-77 0 0,-23 13 25 0 0,-1-2 0 0 0,1 1 0 0 0,-1-1 1 0 0,1 1-1 0 0,-1-2 0 0 0,0 1 0 0 0,-1-1 0 0 0,1 0 0 0 0,-1 0 1 0 0,0 0-1 0 0,0-1 0 0 0,0 0 0 0 0,-1 0 0 0 0,0 0 1 0 0,0 0-1 0 0,-1-1 0 0 0,0 0 0 0 0,0 0 0 0 0,0 1 0 0 0,-1-2 1 0 0,0 1-1 0 0,0 0 0 0 0,-1 0 0 0 0,1-6-25 0 0,-2 6-11 0 0,-1 0-1 0 0,0 0 1 0 0,-1 0 0 0 0,1 0-1 0 0,-1 0 1 0 0,0 1-1 0 0,-1-1 1 0 0,0 0 0 0 0,0 1-1 0 0,0 0 1 0 0,-1 0 0 0 0,1 0-1 0 0,-2 0 1 0 0,1 0 0 0 0,-1 1-1 0 0,1 0 1 0 0,-2 0-1 0 0,1 0 1 0 0,0 1 0 0 0,-1 0-1 0 0,0 0 1 0 0,0 0 0 0 0,0 0-1 0 0,-4-1 12 0 0,-10-4-117 0 0,0 0-1 0 0,0 2 0 0 0,-1 0 1 0 0,0 1-1 0 0,0 1 0 0 0,0 1 1 0 0,-12 0 117 0 0,-95 4-507 0 0,128 0 451 0 0,22 7-121 0 0,184 0 1081 0 0,105-21 231 0 0,-195 10-766 0 0,-137-3-4534 0 0,15 7 2623 0 0,1 0-3550 0 0,2 0-6142 0 0</inkml:trace>
  <inkml:trace contextRef="#ctx0" brushRef="#br0" timeOffset="327.525">1240 711 16532 0 0,'0'0'1349'0'0,"0"0"-449"0"0,0 0-158 0 0,0 0 157 0 0,0 0 132 0 0,0 0-43 0 0,0 0-203 0 0,0 0-277 0 0,0 0-225 0 0,0 0-126 0 0,0 0-35 0 0,0 0 39 0 0,0 0 34 0 0,0 10 34 0 0,-10 145 790 0 0,-9-67-1055 0 0,18-86 14 0 0,-4 7-2698 0 0,-4-8-8583 0 0,7-1-212 0 0</inkml:trace>
  <inkml:trace contextRef="#ctx0" brushRef="#br0" timeOffset="586.575">1202 287 13451 0 0,'0'0'1128'0'0,"0"0"-624"0"0,0 0-376 0 0,0 0-152 0 0,0 0-208 0 0,0 0-232 0 0,0 0-88 0 0,0 0-24 0 0,0 0 56 0 0,0 0 80 0 0,0 0-313 0 0,0 0-911 0 0,0 0-2169 0 0,0 0-2320 0 0</inkml:trace>
  <inkml:trace contextRef="#ctx0" brushRef="#br0" timeOffset="934.585">1391 494 8466 0 0,'0'0'5329'0'0,"0"0"-2969"0"0,0 0-1085 0 0,0 0-140 0 0,0 0-28 0 0,0 0-112 0 0,0 0-199 0 0,0 0-257 0 0,0 0-235 0 0,0 0-131 0 0,0 0-67 0 0,0 0 14 0 0,0 0 55 0 0,3 8 25 0 0,22 91 453 0 0,8 235 25 0 0,-32-326-660 0 0,0-1 0 0 0,1 1 1 0 0,0 0-1 0 0,0-1 0 0 0,1 1 1 0 0,0-1-1 0 0,0 0 0 0 0,1 0 1 0 0,-1 0-1 0 0,2-1 0 0 0,-1 1 1 0 0,3 2-19 0 0,-4-9 103 0 0,0-1 1 0 0,0 1 0 0 0,0-1 0 0 0,0 0-1 0 0,0 0 1 0 0,0 0 0 0 0,0 0 0 0 0,-1 0-1 0 0,1 0 1 0 0,0-1 0 0 0,-1 0 0 0 0,1 1-1 0 0,-1-1 1 0 0,0 0 0 0 0,1 0 0 0 0,-1 0 0 0 0,0-1-1 0 0,0 1 1 0 0,0 0 0 0 0,-1-1 0 0 0,1 0-1 0 0,-1 1 1 0 0,1-1 0 0 0,-1 0 0 0 0,0 1-1 0 0,0-1 1 0 0,0 0 0 0 0,0 0 0 0 0,0 0-1 0 0,-1 0 1 0 0,1 0-104 0 0,-1 2 14 0 0,131-373 472 0 0,-128 360-648 0 0,5-16-57 0 0,-3 21-3246 0 0,-3 24-5735 0 0,0-11-2412 0 0</inkml:trace>
  <inkml:trace contextRef="#ctx0" brushRef="#br0" timeOffset="1300.807">1824 784 7834 0 0,'0'0'2107'0'0,"0"0"-442"0"0,0 0 16 0 0,0 0 81 0 0,0 0-118 0 0,0 0-189 0 0,0 0-220 0 0,0 0-182 0 0,0 0-143 0 0,0 0-122 0 0,0 0-124 0 0,0 0-93 0 0,23-5-75 0 0,74-18-66 0 0,-47-2 366 0 0,-42 16-591 0 0,-2 3-126 0 0,-1 1-1 0 0,0-1 0 0 0,0-1 1 0 0,0 1-1 0 0,-1-1 1 0 0,0 0-1 0 0,0 0 1 0 0,-1 0-1 0 0,0 0 0 0 0,0 0 1 0 0,-1-1-1 0 0,0 1 1 0 0,0-1-1 0 0,0 0 1 0 0,-1 0-1 0 0,-1 0 0 0 0,1 0 1 0 0,-1 1-1 0 0,0-1 1 0 0,-1 0-1 0 0,0 0-78 0 0,-1 4-27 0 0,-1 1 0 0 0,0 0 0 0 0,1 1 0 0 0,-1-1 0 0 0,0 0 0 0 0,0 1 0 0 0,-1 0 0 0 0,1 0 0 0 0,0 0 0 0 0,-1 0 0 0 0,1 0 1 0 0,-1 1-1 0 0,0-1 0 0 0,1 1 0 0 0,-1 0 0 0 0,0 0 0 0 0,0 1 0 0 0,0-1 0 0 0,0 1 0 0 0,0 0 0 0 0,0-1 0 0 0,1 2 0 0 0,-1-1 0 0 0,0 0 0 0 0,0 1 0 0 0,0 0 0 0 0,0 0 0 0 0,0 0 0 0 0,1 0 0 0 0,-1 1 0 0 0,1 0 0 0 0,-3 0 27 0 0,-6 4-22 0 0,0 1-1 0 0,1 0 0 0 0,-1 0 0 0 0,1 1 1 0 0,1 1-1 0 0,-1 0 0 0 0,2 0 0 0 0,-1 1 1 0 0,1 0-1 0 0,1 1 0 0 0,0 0 0 0 0,0 0 1 0 0,1 1-1 0 0,0 0 0 0 0,1 0 1 0 0,1 0-1 0 0,0 1 0 0 0,0 0 0 0 0,2 0 1 0 0,-1 0-1 0 0,2 0 0 0 0,0 1 0 0 0,-1 9 23 0 0,3-17-5 0 0,0 0 0 0 0,0 0-1 0 0,1 0 1 0 0,0 0-1 0 0,0 0 1 0 0,0 0 0 0 0,1 0-1 0 0,-1 0 1 0 0,2 0 0 0 0,-1 0-1 0 0,0-1 1 0 0,1 1-1 0 0,0-1 1 0 0,1 0 0 0 0,-1 0-1 0 0,1 0 1 0 0,0 0-1 0 0,0-1 1 0 0,0 0 0 0 0,1 1-1 0 0,-1-1 1 0 0,1-1-1 0 0,5 4 6 0 0,1-1-232 0 0,0 0 0 0 0,0-1-1 0 0,0 0 1 0 0,1-1 0 0 0,-1-1-1 0 0,1 1 1 0 0,0-2 0 0 0,0 1-1 0 0,1-2 1 0 0,-1 0-1 0 0,0 0 1 0 0,1-1 0 0 0,0-1 232 0 0,-1 1-922 0 0,16 0-2222 0 0,-11-3-3947 0 0,-10-1-4165 0 0</inkml:trace>
  <inkml:trace contextRef="#ctx0" brushRef="#br0" timeOffset="2029.722">2137 957 880 0 0,'0'0'2686'0'0,"0"0"21"0"0,0 0-11 0 0,0 0-96 0 0,0 0-147 0 0,0 0-196 0 0,0 0-281 0 0,0 0-272 0 0,0 0-240 0 0,0 0-253 0 0,0 0-220 0 0,0 0-211 0 0,0 0-188 0 0,10-5-137 0 0,33-19-72 0 0,-1-31 619 0 0,-33 35-749 0 0,80-171 340 0 0,-60 148-559 0 0,-29 43-42 0 0,0 0-20 0 0,0 0-58 0 0,0 0-23 0 0,0 0-8 0 0,-10 23-621 0 0,-1 123 666 0 0,11-141 79 0 0,1 0 0 0 0,0 0 0 0 0,1 0-1 0 0,-1 0 1 0 0,1-1 0 0 0,0 1 0 0 0,0 0 0 0 0,0-1 0 0 0,1 1 0 0 0,0-1 0 0 0,-1 0-1 0 0,1 0 1 0 0,1 0 0 0 0,-1-1 0 0 0,1 1 0 0 0,-1-1 0 0 0,1 1 0 0 0,0-1 0 0 0,0 0-1 0 0,1-1 1 0 0,-1 1 0 0 0,1-1 0 0 0,-1 0 0 0 0,1 0 0 0 0,0 0 0 0 0,3 1-7 0 0,-4-2 59 0 0,0 0 1 0 0,-1 1 0 0 0,1-1 0 0 0,0-1 0 0 0,0 1-1 0 0,0 0 1 0 0,1-1 0 0 0,-1 0 0 0 0,0 0-1 0 0,0 0 1 0 0,0-1 0 0 0,0 1 0 0 0,0-1-1 0 0,0 0 1 0 0,0 0 0 0 0,0 0 0 0 0,0-1-1 0 0,-1 1 1 0 0,1-1 0 0 0,0 0 0 0 0,-1 0-1 0 0,1 0 1 0 0,-1 0 0 0 0,0-1 0 0 0,0 0 0 0 0,0 1-1 0 0,0-1 1 0 0,0 0 0 0 0,-1-1 0 0 0,1 1-1 0 0,-1 0 1 0 0,2-3-60 0 0,53-104 1016 0 0,-31 3-1309 0 0,-24 102 100 0 0,0 0-1671 0 0,-2 4-5049 0 0,0 1-5192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2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0 0 0,'0'0'640'0'0,"0"0"790"0"0,0 0 283 0 0,0 0 35 0 0,0 0-80 0 0,0 0-146 0 0,0 0-149 0 0,0 0-123 0 0,0 0-115 0 0,0 0-118 0 0,0 0-107 0 0,0 0-87 0 0,26-4 4178 0 0,50-4-2495 0 0,-26 4-3430 0 0,77-1 4936 0 0,-85 4-5329 0 0,-1 1-4454 0 0,-9-1-6352 0 0,-34 1 5510 0 0</inkml:trace>
  <inkml:trace contextRef="#ctx0" brushRef="#br0" timeOffset="251.658">194 0 9554 0 0,'0'0'1779'0'0,"0"0"-365"0"0,0 0-297 0 0,0 0-14 0 0,0 0 97 0 0,0 0 42 0 0,0 0-127 0 0,0 0-186 0 0,0 0-182 0 0,0 0-164 0 0,0 0-128 0 0,-3 34-98 0 0,-8 107-98 0 0,9 134-699 0 0,1-264-340 0 0,2 13-1596 0 0,0-8-7371 0 0,-1-12 1236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3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1080 254 3761 0 0,'0'0'3778'0'0,"0"0"-1145"0"0,0 0-558 0 0,0 0-234 0 0,0 0-152 0 0,0 0-104 0 0,0 0-192 0 0,0 0-282 0 0,0 0-289 0 0,0 0-233 0 0,0 0-223 0 0,-3-2-143 0 0,-10 2 124 0 0,24 22 273 0 0,-3-8-349 0 0,25 62 629 0 0,-3 2 0 0 0,-4 0 1 0 0,4 27-901 0 0,-21-71 101 0 0,85 287 317 0 0,-77-285 173 0 0,-5-58 568 0 0,135-430-511 0 0,-1 110-745 0 0,-139 305-141 0 0,-7 36 64 0 0,0 1-100 0 0,0 0-99 0 0,0 22-1078 0 0,-2 23-1035 0 0,-2-17-3558 0 0,1-16-5524 0 0</inkml:trace>
  <inkml:trace contextRef="#ctx0" brushRef="#br0" timeOffset="270.995">1768 751 10538 0 0,'0'0'2482'0'0,"0"0"-771"0"0,0 0-457 0 0,0 0-70 0 0,0 0-100 0 0,0 0-180 0 0,0 0-222 0 0,0 0-213 0 0,0 0-139 0 0,0 0-62 0 0,0 0-55 0 0,0 0-33 0 0,0 0-18 0 0,-8 26-30 0 0,-23 80 9 0 0,29-105-127 0 0,1 1-1 0 0,0 0 1 0 0,0 0-1 0 0,1 0 1 0 0,-1 0-1 0 0,0 0 1 0 0,0 0-1 0 0,1 0 1 0 0,-1 0-1 0 0,1 0 1 0 0,0 0-1 0 0,0 0 1 0 0,0 0-1 0 0,0 0 1 0 0,0 0-1 0 0,0 0 1 0 0,0 0-1 0 0,1 0 1 0 0,-1 0 0 0 0,1 1-1 0 0,-1-2 1 0 0,1 1-1 0 0,0 0 1 0 0,0 0-1 0 0,0 0 1 0 0,0 0-1 0 0,0 0 1 0 0,1 0-14 0 0,3 5 112 0 0,-1-5-12 0 0,-1 1 0 0 0,0 0 1 0 0,1-1-1 0 0,-1 0 0 0 0,1 0 0 0 0,0 0 1 0 0,0 0-1 0 0,0 0 0 0 0,0-1 0 0 0,0 0 1 0 0,0 0-1 0 0,0 0 0 0 0,0 0 0 0 0,0-1 1 0 0,0 1-1 0 0,1-1 0 0 0,-1 0 0 0 0,0 0 1 0 0,0-1-1 0 0,1 1 0 0 0,-1-1 0 0 0,0 0 1 0 0,0 0-1 0 0,0-1 0 0 0,0 1 1 0 0,0-1-1 0 0,0 0 0 0 0,-1 0 0 0 0,1 0 1 0 0,0 0-1 0 0,-1-1 0 0 0,0 1 0 0 0,1-1 1 0 0,-1 0-1 0 0,0 0 0 0 0,-1 0 0 0 0,1 0 1 0 0,0-1-1 0 0,0 0-100 0 0,1-2 24 0 0,0 1 0 0 0,0-1 0 0 0,0-1 0 0 0,-1 1 0 0 0,1-1 0 0 0,-2 1 0 0 0,1-1 0 0 0,-1 0 0 0 0,0 0 0 0 0,0 0-1 0 0,-1 0 1 0 0,0 0 0 0 0,0 0 0 0 0,0 0 0 0 0,-1-1 0 0 0,-1 1 0 0 0,1 0 0 0 0,-1 0 0 0 0,0 0 0 0 0,-1-1 0 0 0,1 1 0 0 0,-1 1 0 0 0,-1-1 0 0 0,1 0 0 0 0,-1 0 0 0 0,-1 1 0 0 0,1 0 0 0 0,-1-1 0 0 0,-3-3-24 0 0,2 7-136 0 0,0 0 1 0 0,1 1 0 0 0,-1 0 0 0 0,0 0-1 0 0,0 0 1 0 0,0 0 0 0 0,0 1-1 0 0,0 0 1 0 0,-1 0 0 0 0,1 0 0 0 0,0 1-1 0 0,-1-1 1 0 0,1 1 0 0 0,0 0-1 0 0,-1 1 1 0 0,1 0 135 0 0,-50 14-8318 0 0,46-11-139 0 0</inkml:trace>
  <inkml:trace contextRef="#ctx0" brushRef="#br0" timeOffset="741.375">2282 530 6913 0 0,'0'0'2984'0'0,"0"0"-629"0"0,0 0-349 0 0,0 0-157 0 0,0 0-226 0 0,0 0-293 0 0,0 0-322 0 0,0 0-274 0 0,0 0-175 0 0,0 0-106 0 0,0 0-1 0 0,0 0 67 0 0,0 0 73 0 0,7 0 57 0 0,51 1 796 0 0,186-13 926 0 0,-106 4-2275 0 0,-118 6-2009 0 0,-23 9-7451 0 0,-3-4-2328 0 0</inkml:trace>
  <inkml:trace contextRef="#ctx0" brushRef="#br0" timeOffset="1031.434">2263 829 17284 0 0,'0'0'1095'0'0,"0"0"-345"0"0,0 0 132 0 0,0 0 244 0 0,0 0 82 0 0,0 0-81 0 0,0 0-230 0 0,0 0-214 0 0,0 0-156 0 0,34-3-120 0 0,105-7-113 0 0,8-7 210 0 0,-77 13-792 0 0,27-2-893 0 0,-34-3-8869 0 0,-57 6-1702 0 0</inkml:trace>
  <inkml:trace contextRef="#ctx0" brushRef="#br0" timeOffset="1368.293">3215 287 11971 0 0,'0'0'2561'0'0,"0"0"-1022"0"0,0 0-365 0 0,0 0 66 0 0,0 0 39 0 0,0 0-8 0 0,0 0-217 0 0,0 0-323 0 0,0 0-258 0 0,0 0-180 0 0,0 0-69 0 0,0 0 24 0 0,0 0 62 0 0,-2 10 23 0 0,-25 158 1013 0 0,2 140-710 0 0,6-102-533 0 0,15-143-110 0 0,4-63-5 0 0,0 0 0 0 0,0 0-13 0 0,0 0-22 0 0,0 0-20 0 0,0 0-34 0 0,0 0-62 0 0,5-23-1744 0 0,1 9 822 0 0,1-1-1192 0 0,-2 5-2110 0 0,3-1-6268 0 0</inkml:trace>
  <inkml:trace contextRef="#ctx0" brushRef="#br0" timeOffset="1765.36">3626 354 8554 0 0,'0'0'1948'0'0,"0"0"-471"0"0,0 0-129 0 0,0 0 80 0 0,0 0 36 0 0,0 0-101 0 0,0 0-249 0 0,0 0-297 0 0,0 0-247 0 0,0 0-158 0 0,0 0-85 0 0,0 0-46 0 0,-29 19-30 0 0,-90 64-24 0 0,116-81-214 0 0,0-1 1 0 0,0 1-1 0 0,0 0 1 0 0,0 0-1 0 0,0 0 1 0 0,1 0-1 0 0,-1 1 1 0 0,1-1 0 0 0,-1 1-1 0 0,1-1 1 0 0,0 1-1 0 0,0 0 1 0 0,0 0-1 0 0,1 0 1 0 0,-1 0-1 0 0,1 0 1 0 0,-1 0-1 0 0,1 1 1 0 0,0-1 0 0 0,0 2-14 0 0,-1 6 55 0 0,-1-5 15 0 0,0 1-1 0 0,1-1 0 0 0,0 1 1 0 0,0 0-1 0 0,0 0 0 0 0,1 0 1 0 0,0-1-1 0 0,1 1 0 0 0,-1 0 1 0 0,1 0-1 0 0,1 0 1 0 0,-1 0-1 0 0,1 0 0 0 0,0 0 1 0 0,1 0-1 0 0,0 0 0 0 0,0-1 1 0 0,0 1-1 0 0,1-1 0 0 0,0 1 1 0 0,0-1-1 0 0,1 0 0 0 0,-1 0 1 0 0,1-1-1 0 0,1 1 0 0 0,-1-1 1 0 0,1 0-1 0 0,0 0 0 0 0,0 0 1 0 0,0 0-1 0 0,1-1 0 0 0,-1 0 1 0 0,1-1-1 0 0,0 1 1 0 0,1-1-1 0 0,-1 0 0 0 0,0 0 1 0 0,1-1-1 0 0,0 0 0 0 0,-1 0 1 0 0,2 0-70 0 0,3-2 144 0 0,-1 1-1 0 0,0-2 1 0 0,0 1 0 0 0,0-2 0 0 0,0 1 0 0 0,0-1 0 0 0,0-1 0 0 0,0 0 0 0 0,0 0 0 0 0,-1-1 0 0 0,0 0-1 0 0,0 0 1 0 0,0-1 0 0 0,0-1 0 0 0,-1 1 0 0 0,1-1 0 0 0,-1-1 0 0 0,-1 0 0 0 0,1 0 0 0 0,-1-1-144 0 0,4-5 19 0 0,0-1 1 0 0,-2-1 0 0 0,1 0 0 0 0,-2 0 0 0 0,0 0 0 0 0,-1-1 0 0 0,-1 0 0 0 0,0-1 0 0 0,-1 0 0 0 0,-1 1 0 0 0,0-1 0 0 0,-2-1-1 0 0,0 1 1 0 0,0 0 0 0 0,-2-17-20 0 0,0 30-82 0 0,0 0 0 0 0,-1-1 0 0 0,1 1-1 0 0,-1 0 1 0 0,0 0 0 0 0,0 0 0 0 0,-1-1-1 0 0,1 1 1 0 0,-1 0 0 0 0,0 1 0 0 0,0-1-1 0 0,0 0 1 0 0,0 1 0 0 0,-1-1 0 0 0,1 1-1 0 0,-1-1 1 0 0,0 1 0 0 0,0 0 0 0 0,0 0-1 0 0,-1 1 1 0 0,1-1 0 0 0,-1 1 0 0 0,1-1-1 0 0,-1 1 1 0 0,0 0 0 0 0,0 0 0 0 0,0 1-1 0 0,0-1 1 0 0,0 1 0 0 0,0 0 0 0 0,0 0-1 0 0,0 0 1 0 0,-1 1 0 0 0,1 0 0 0 0,0-1-1 0 0,0 1 1 0 0,-2 1 82 0 0,-103 13-4124 0 0,43 18-6741 0 0,46-20 970 0 0</inkml:trace>
  <inkml:trace contextRef="#ctx0" brushRef="#br0" timeOffset="6518.952">3628 700 0 0 0,'0'0'369'0'0,"0"0"472"0"0,0 0 199 0 0,0 0 95 0 0,0 0 41 0 0,0 0-33 0 0,0 0-59 0 0,0 0-74 0 0,0 1-29 0 0,0 4 11907 0 0,-1-4-12602 0 0,-77 40 979 0 0,66-31-1205 0 0,0 1 0 0 0,2 0 0 0 0,-1 1 0 0 0,1 1 0 0 0,1-1 0 0 0,0 2 0 0 0,1-1 0 0 0,-5 12-60 0 0,-6 82 371 0 0,19-102-336 0 0,0 1-1 0 0,0-1 1 0 0,0 1 0 0 0,1-1 0 0 0,0 1-1 0 0,0-1 1 0 0,0 0 0 0 0,1 1-1 0 0,-1-1 1 0 0,1 0 0 0 0,1 0-1 0 0,-1 0 1 0 0,1 0 0 0 0,2 3-35 0 0,-2-3 62 0 0,0 0-1 0 0,0 0 1 0 0,1 0 0 0 0,0-1 0 0 0,0 1 0 0 0,0-1 0 0 0,0 0 0 0 0,1 0 0 0 0,-1 0 0 0 0,1-1 0 0 0,0 1 0 0 0,1-1 0 0 0,-1 0 0 0 0,0-1-1 0 0,1 1 1 0 0,-1-1 0 0 0,1 0 0 0 0,0-1 0 0 0,0 1 0 0 0,0-1 0 0 0,-1 0 0 0 0,1-1 0 0 0,1 1-62 0 0,26 0 297 0 0,-25 0-239 0 0,0-1 0 0 0,0 0 0 0 0,-1 0 0 0 0,1 0 0 0 0,0-1 0 0 0,0 0 0 0 0,0-1 0 0 0,-1 1 0 0 0,1-2 0 0 0,0 1 0 0 0,-1-1 0 0 0,3-1-58 0 0,4-4 99 0 0,0 0 0 0 0,0-1 0 0 0,-1 0 1 0 0,0-1-1 0 0,-1 0 0 0 0,0-2 0 0 0,0 1 0 0 0,8-12-99 0 0,-15 15 27 0 0,0 0 1 0 0,0-1-1 0 0,-1 1 0 0 0,0-1 1 0 0,0 0-1 0 0,-1 0 1 0 0,-1 0-1 0 0,1-1 1 0 0,-2 1-1 0 0,1-1 1 0 0,-1 1-1 0 0,0-1 1 0 0,-1 0-1 0 0,0 1 1 0 0,-1-2-28 0 0,-1 4-8 0 0,-1-1-1 0 0,0 1 1 0 0,0 0 0 0 0,0 0 0 0 0,-1 0 0 0 0,0 0-1 0 0,0 1 1 0 0,-1-1 0 0 0,0 1 0 0 0,0 0 0 0 0,0 1 0 0 0,-1-1-1 0 0,0 1 1 0 0,0 0 0 0 0,-4-2 8 0 0,-4-3-361 0 0,-2 1-1 0 0,1 1 1 0 0,-1 0 0 0 0,0 1 0 0 0,-1 1-1 0 0,0 1 1 0 0,0 0 0 0 0,0 1 0 0 0,0 0-1 0 0,-10 1 362 0 0,0 2-3596 0 0,15 1-6993 0 0,7 0 333 0 0</inkml:trace>
  <inkml:trace contextRef="#ctx0" brushRef="#br0" timeOffset="7507.212">4213 376 1656 0 0,'0'0'2402'0'0,"0"0"-21"0"0,0 0-162 0 0,0 0-283 0 0,0 0-251 0 0,0 0-337 0 0,0 0-224 0 0,0 0-170 0 0,0 0-145 0 0,0 0-73 0 0,0 0-54 0 0,0 0-53 0 0,0 0-63 0 0,-16 5-79 0 0,-50 20-86 0 0,24 17 304 0 0,35-29-529 0 0,-7 12-35 0 0,1 0 0 0 0,1 1 0 0 0,1 1 0 0 0,1 0 0 0 0,1 0-1 0 0,2 1 1 0 0,1 0 0 0 0,1 0 0 0 0,1 1 0 0 0,2-1-1 0 0,1 1 1 0 0,2 23-141 0 0,-1-42 56 0 0,1 0-1 0 0,1 1 1 0 0,0-1-1 0 0,0 0 1 0 0,1 0-1 0 0,1 0 0 0 0,-1 0 1 0 0,2-1-1 0 0,-1 0 1 0 0,1 1-1 0 0,0-1 1 0 0,1-1-1 0 0,0 1 1 0 0,1-1-1 0 0,0 0 1 0 0,0-1-1 0 0,0 0 1 0 0,1 0-1 0 0,0 0 1 0 0,1-1-1 0 0,-1 0 1 0 0,1-1-1 0 0,0 0 0 0 0,1 0 1 0 0,-1-1-1 0 0,1 0 1 0 0,0-1-1 0 0,0 0 1 0 0,0 0-1 0 0,0-1 1 0 0,0-1-1 0 0,11 1-55 0 0,125-18 1276 0 0,-130 11-1201 0 0,-1-1-1 0 0,0 0 0 0 0,0-1 0 0 0,0-1 0 0 0,-1 0 0 0 0,0-1 0 0 0,-1-1 0 0 0,0 0 0 0 0,0 0 0 0 0,-1-2 0 0 0,0 1 0 0 0,-1-2 0 0 0,-1 1 0 0 0,0-1 0 0 0,0-1 1 0 0,-2 0-1 0 0,1 0 0 0 0,-2-1 0 0 0,0 0 0 0 0,-1 0 0 0 0,0-1 0 0 0,-1 0 0 0 0,-1 0 0 0 0,-1 0 0 0 0,0 0 0 0 0,0-4-74 0 0,-3 7-34 0 0,0 1 0 0 0,-1-1 0 0 0,0 0 0 0 0,-1 1 0 0 0,-1-1 0 0 0,1 1 0 0 0,-2 0 0 0 0,0 0 0 0 0,0 0 0 0 0,-1 0 0 0 0,-1 1 0 0 0,0 0 0 0 0,0 0 0 0 0,-1 0 0 0 0,-1 1 0 0 0,0 0 1 0 0,0 1-1 0 0,-1 0 0 0 0,0 0 0 0 0,0 0 0 0 0,-1 1 0 0 0,0 1 0 0 0,-1 0 0 0 0,1 0 0 0 0,-1 1 0 0 0,-1 0 0 0 0,1 1 0 0 0,-1 0 0 0 0,-8-1 34 0 0,7 2-345 0 0,0 1 1 0 0,0 1-1 0 0,-1 0 1 0 0,1 1 0 0 0,-1 1-1 0 0,1 0 1 0 0,0 0-1 0 0,-1 2 1 0 0,1-1 0 0 0,-1 2-1 0 0,1 0 1 0 0,0 0-1 0 0,0 1 1 0 0,1 1 0 0 0,-1 0-1 0 0,-1 2 345 0 0,-18 12-3628 0 0,11-5-2413 0 0,5-3-5221 0 0</inkml:trace>
  <inkml:trace contextRef="#ctx0" brushRef="#br0" timeOffset="9947.84">4813 674 6129 0 0,'0'0'2225'0'0,"0"0"-333"0"0,0 0 17 0 0,0 0 90 0 0,0 0-128 0 0,0 0-294 0 0,0 0-358 0 0,0 0-284 0 0,0 0-189 0 0,0 0-97 0 0,0 0-37 0 0,6-13-8 0 0,42-103 1565 0 0,93-148 342 0 0,-105 216-2344 0 0,-23 42-329 0 0,-7 28-130 0 0,-3-9 391 0 0,18 159 50 0 0,-20-166-143 0 0,-1 0 1 0 0,1 0-1 0 0,0 0 0 0 0,0 0 0 0 0,1-1 0 0 0,0 1 0 0 0,0 0 0 0 0,0-1 0 0 0,0 0 0 0 0,1 1 0 0 0,0-1 0 0 0,0 0 0 0 0,1 0 0 0 0,-1 0 0 0 0,1-1 0 0 0,0 1 0 0 0,0-1 0 0 0,1 0 0 0 0,4 3-6 0 0,-7-7 28 0 0,1 0 0 0 0,-1-1 1 0 0,1 1-1 0 0,-1-1 0 0 0,0 1 0 0 0,1-1 0 0 0,-1 0 1 0 0,0 0-1 0 0,1 0 0 0 0,-1 0 0 0 0,0 0 0 0 0,0 0 0 0 0,0-1 1 0 0,0 1-1 0 0,0-1 0 0 0,0 1 0 0 0,0-1 0 0 0,0 0 1 0 0,-1 0-1 0 0,1 0 0 0 0,-1 0 0 0 0,1 0 0 0 0,-1 0 0 0 0,0 0 1 0 0,0-1-1 0 0,0 1-28 0 0,6-7 73 0 0,176-236 123 0 0,-135 192-227 0 0,-46 109-505 0 0,-20 132 812 0 0,14-23-29 0 0,4-164-270 0 0,0-1 11 0 0,0 0 3 0 0,0 0 1 0 0,0 0 18 0 0,0 0-18 0 0,0 0-5 0 0,0 0-15 0 0,0 0-13 0 0,0 0-41 0 0,5-16-4509 0 0,-4 10-2116 0 0,1 2-3493 0 0</inkml:trace>
  <inkml:trace contextRef="#ctx0" brushRef="#br0" timeOffset="10348.502">5680 427 10042 0 0,'0'0'4180'0'0,"0"0"-2271"0"0,0 0-811 0 0,0 0 36 0 0,0 0 26 0 0,0 0-141 0 0,0 0-254 0 0,0 0-237 0 0,0 0-156 0 0,0 0-74 0 0,0 0-2 0 0,0 0-17 0 0,0 0-30 0 0,-1 15-18 0 0,-10 96 558 0 0,6-82-370 0 0,4-23-4704 0 0,1-2-4640 0 0,0-7-2049 0 0</inkml:trace>
  <inkml:trace contextRef="#ctx0" brushRef="#br0" timeOffset="10625.124">5708 162 8698 0 0,'0'0'2546'0'0,"0"0"-689"0"0,0 0-376 0 0,0 0-97 0 0,0 0-122 0 0,0 0-189 0 0,0 0-227 0 0,0 0-234 0 0,0 0-179 0 0,0 0-118 0 0,0 0-64 0 0,0 0-39 0 0,0 0-24 0 0,-17 5-31 0 0,-48 12-15 0 0,43-8 622 0 0,32-10-315 0 0,48-32 926 0 0,-51 28-1160 0 0,-16 13 592 0 0,-3 7-2083 0 0,11-5-4761 0 0,4-9-672 0 0,-1-1-4336 0 0</inkml:trace>
  <inkml:trace contextRef="#ctx0" brushRef="#br0" timeOffset="11300.929">4662 799 8834 0 0,'0'0'1924'0'0,"0"0"-621"0"0,0 0-128 0 0,0 0 64 0 0,0 0-51 0 0,0 0-207 0 0,0 0-283 0 0,0 0-142 0 0,0 0-14 0 0,0 0 54 0 0,0 0 48 0 0,0 0 30 0 0,0 0 23 0 0,11 9 7 0 0,35 26 16 0 0,23-17 976 0 0,-56-18-1440 0 0,80 0 677 0 0,0-4 1 0 0,0-4-1 0 0,29-8-933 0 0,-89 11 105 0 0,543-64 285 0 0,-477 69-2221 0 0,-88 7-1884 0 0,-11 3-6067 0 0,0-9 9211 0 0,0 3-11252 0 0</inkml:trace>
  <inkml:trace contextRef="#ctx0" brushRef="#br0" timeOffset="11872.674">5084 921 8010 0 0,'0'0'4207'0'0,"0"0"-1888"0"0,0 0-805 0 0,0 0-70 0 0,0 0-47 0 0,0 0-196 0 0,0 0-302 0 0,0 0-285 0 0,0 0-257 0 0,0 0-129 0 0,0 0-45 0 0,0 0 6 0 0,-4 8 62 0 0,-16 69 676 0 0,4 140 766 0 0,-12 125-1236 0 0,45-346 35 0 0,95-121 208 0 0,25-22-559 0 0,-137 146-144 0 0,0 0 0 0 0,1 1 1 0 0,0-1-1 0 0,-1 0 0 0 0,1 0 0 0 0,-1 1 0 0 0,1-1 0 0 0,0 1 1 0 0,-1-1-1 0 0,1 0 0 0 0,0 1 0 0 0,0-1 0 0 0,-1 1 0 0 0,1 0 1 0 0,0-1-1 0 0,0 1 0 0 0,0 0 0 0 0,0-1 0 0 0,0 1 0 0 0,0 0 1 0 0,-1 0-1 0 0,1 0 0 0 0,0 0 0 0 0,0 0 0 0 0,0 0 0 0 0,0 0 0 0 0,0 0 1 0 0,0 0-1 0 0,0 0 0 0 0,0 0 0 0 0,-1 1 0 0 0,1-1 0 0 0,0 0 1 0 0,0 1-1 0 0,0-1 0 0 0,0 1 0 0 0,-1-1 0 0 0,1 1 0 0 0,0-1 1 0 0,0 1-1 0 0,-1-1 0 0 0,1 1 0 0 0,0 0 0 0 0,-1-1 0 0 0,1 1 1 0 0,-1 0-1 0 0,1-1 0 0 0,-1 1 0 0 0,1 0 0 0 0,-1 0 0 0 0,0 0 0 0 0,1-1 1 0 0,-1 1-1 0 0,0 0 0 0 0,1 0 0 0 0,-1 0 0 0 0,0 0 0 0 0,0 0 1 0 0,0 0-1 0 0,0 0 0 0 0,0 0 0 0 0,0 0 3 0 0,12 79 45 0 0,-5 84-43 0 0,3-149-1275 0 0,-5-14-3053 0 0,2-1-5397 0 0,-5 0-2049 0 0</inkml:trace>
  <inkml:trace contextRef="#ctx0" brushRef="#br0" timeOffset="12337.391">5483 1433 7602 0 0,'0'0'1696'0'0,"0"0"-242"0"0,0 0-22 0 0,0 0-48 0 0,0 0-121 0 0,0 0-207 0 0,0 0-233 0 0,0 0-141 0 0,0 0-74 0 0,0 0-27 0 0,0 0 5 0 0,0 0-2 0 0,0 0-60 0 0,1 19-55 0 0,2 15-296 0 0,0 6 341 0 0,-2-24 5564 0 0,-1-31-6018 0 0,2-1 1 0 0,0 1 0 0 0,1 0 0 0 0,1 0-1 0 0,0 0 1 0 0,1 0 0 0 0,1 1 0 0 0,0-1-1 0 0,1 2 1 0 0,0-1 0 0 0,1 1 0 0 0,1 0 0 0 0,0 0-1 0 0,0 1 1 0 0,2 0 0 0 0,-1 1 0 0 0,1 0-1 0 0,1 1 1 0 0,0 0 0 0 0,1 1 0 0 0,-1 0-1 0 0,2 1 1 0 0,6-3-61 0 0,34-1-185 0 0,-50 49-533 0 0,-10-9-1608 0 0,3-15-7512 0 0,2-10-2560 0 0</inkml:trace>
  <inkml:trace contextRef="#ctx0" brushRef="#br0" timeOffset="15997.859">1194 1749 2833 0 0,'0'0'1659'0'0,"0"0"-102"0"0,0 0 70 0 0,0 0 174 0 0,0 0 111 0 0,0 0-26 0 0,0 0-274 0 0,0 0-318 0 0,0 0-330 0 0,0 0-319 0 0,0 0-202 0 0,0-5-151 0 0,0-19 388 0 0,14 101 945 0 0,-10 457 709 0 0,-4-534-2326 0 0,-1 1 0 0 0,1-1 0 0 0,0 1 1 0 0,0-1-1 0 0,0 1 0 0 0,-1 0 0 0 0,1-1 0 0 0,0 1 1 0 0,0-1-1 0 0,0 1 0 0 0,0-1 0 0 0,0 1 1 0 0,0 0-1 0 0,0-1 0 0 0,0 1 0 0 0,0-1 1 0 0,1 1-1 0 0,-1-1 0 0 0,0 1 0 0 0,0-1 0 0 0,0 1 1 0 0,1-1-1 0 0,-1 1 0 0 0,0-1 0 0 0,0 1 1 0 0,1-1-1 0 0,-1 1 0 0 0,1-1 0 0 0,-1 1 1 0 0,0-1-1 0 0,1 1 0 0 0,-1-1 0 0 0,1 0 0 0 0,-1 1 1 0 0,1-1-1 0 0,-1 0 0 0 0,1 0 0 0 0,-1 1 1 0 0,1-1-1 0 0,-1 0 0 0 0,1 0 0 0 0,-1 0 1 0 0,1 0-1 0 0,-1 1 0 0 0,1-1 0 0 0,0 0 0 0 0,-1 0 1 0 0,1 0-1 0 0,-1 0 0 0 0,1 0 0 0 0,-1-1 1 0 0,1 1-1 0 0,0 0 0 0 0,-1 0 0 0 0,1 0 1 0 0,-1 0-1 0 0,1-1 0 0 0,-1 1 0 0 0,1 0 0 0 0,-1 0 1 0 0,1-1-1 0 0,-1 1 0 0 0,1 0 0 0 0,-1-1 1 0 0,0 1-1 0 0,1 0 0 0 0,-1-1 0 0 0,1 1 1 0 0,-1-1-10 0 0,30-37 707 0 0,-28 35-739 0 0,161-291 501 0 0,-162 293-467 0 0,20-34 10 0 0,-2-1-1 0 0,-1-1 1 0 0,-2-1 0 0 0,9-30-11 0 0,-27 53 150 0 0,-11 47-81 0 0,-16 71 96 0 0,22-13 27 0 0,4-1-1 0 0,4 1 1 0 0,7 31-192 0 0,26 320 273 0 0,-36-184-117 0 0,2-253-134 0 0,-1 0 0 0 0,1 0-1 0 0,-1 0 1 0 0,0 0 0 0 0,0 0 0 0 0,0-1-1 0 0,-1 1 1 0 0,1 0 0 0 0,-1-1-1 0 0,0 1 1 0 0,0-1 0 0 0,0 0-1 0 0,0 0 1 0 0,-1 1 0 0 0,1-1 0 0 0,-1-1-1 0 0,0 1 1 0 0,-2 1-22 0 0,3-4 16 0 0,-1 0 0 0 0,0 0 0 0 0,0 0 0 0 0,0 0 0 0 0,1-1 0 0 0,-1 0 0 0 0,0 1 1 0 0,1-1-1 0 0,-1 0 0 0 0,0 0 0 0 0,1 0 0 0 0,-1-1 0 0 0,1 1 0 0 0,0-1 0 0 0,-1 1 0 0 0,1-1 0 0 0,0 0 0 0 0,0 0 0 0 0,0 0 0 0 0,0 0 0 0 0,0 0 0 0 0,1 0 1 0 0,-1 0-1 0 0,1-1 0 0 0,-1 1 0 0 0,1-1 0 0 0,0 1 0 0 0,0-1 0 0 0,0 1 0 0 0,0-1 0 0 0,0 0 0 0 0,1 1 0 0 0,-1-1 0 0 0,1 0 0 0 0,0 0 0 0 0,0 0-16 0 0,-4-7 3 0 0,-3-12-36 0 0,1-1 0 0 0,1 0-1 0 0,1 1 1 0 0,1-1-1 0 0,1-1 1 0 0,1 1-1 0 0,1 0 1 0 0,1 0-1 0 0,3-11 34 0 0,12-44-517 0 0,6 24-1211 0 0,-11 39-1693 0 0,1 1-4254 0 0,-10 11 5197 0 0,2-1-8678 0 0</inkml:trace>
  <inkml:trace contextRef="#ctx0" brushRef="#br0" timeOffset="16421.491">1755 2283 6497 0 0,'0'0'2693'0'0,"0"0"-1063"0"0,0 0-335 0 0,0 0 46 0 0,0 0 30 0 0,0 0-73 0 0,0 0-239 0 0,0 0-252 0 0,0 0-185 0 0,0 0-127 0 0,0 0-63 0 0,0 0-45 0 0,0 0-31 0 0,-7 23-17 0 0,-20 73-27 0 0,30-48 186 0 0,1-43-389 0 0,-3-2-25 0 0,1 0 0 0 0,0 0 0 0 0,0 1 1 0 0,0-1-1 0 0,1-1 0 0 0,-1 1 1 0 0,1 0-1 0 0,-1-1 0 0 0,1 1 0 0 0,0-1 1 0 0,0 0-1 0 0,0 0 0 0 0,0 0 0 0 0,0 0 1 0 0,1 0-1 0 0,-1-1 0 0 0,0 0 1 0 0,1 1-1 0 0,-1-1 0 0 0,1-1 0 0 0,0 1 1 0 0,-1 0-1 0 0,1-1 0 0 0,0 0 1 0 0,-1 0-1 0 0,1 0 0 0 0,0 0 0 0 0,-1 0 1 0 0,1-1-1 0 0,-1 0 0 0 0,1 0 1 0 0,0 0-1 0 0,-1 0 0 0 0,0 0 0 0 0,1-1 1 0 0,-1 1-1 0 0,0-1 0 0 0,0 0 0 0 0,1 0 1 0 0,-2 0-1 0 0,1 0 0 0 0,0-1 1 0 0,0 1-1 0 0,-1-1 0 0 0,1 0 0 0 0,-1 0 1 0 0,0 0-1 0 0,0 0 0 0 0,0 0 1 0 0,0 0-1 0 0,1-3-84 0 0,1-2 78 0 0,2 0-38 0 0,-1-1 1 0 0,0 1-1 0 0,0-1 1 0 0,-1 0 0 0 0,0 0-1 0 0,-1 0 1 0 0,0-1-1 0 0,0 1 1 0 0,-1-1-1 0 0,0 1 1 0 0,-1-1-1 0 0,0 0 1 0 0,-1 0 0 0 0,0 0-1 0 0,0 1 1 0 0,-1-4-41 0 0,0 10-32 0 0,-1 1 0 0 0,1-1 1 0 0,-1 1-1 0 0,1 0 0 0 0,-1-1 0 0 0,0 1 1 0 0,0 0-1 0 0,0 0 0 0 0,0 0 1 0 0,0 0-1 0 0,0 1 0 0 0,-1-1 1 0 0,1 1-1 0 0,-1-1 0 0 0,1 1 0 0 0,-1 0 1 0 0,1 0-1 0 0,-1 0 0 0 0,0 0 1 0 0,1 0-1 0 0,-1 0 0 0 0,0 1 1 0 0,0-1-1 0 0,0 1 0 0 0,1 0 0 0 0,-1 0 1 0 0,0 0-1 0 0,0 0 0 0 0,-1 1 32 0 0,-82 20-2518 0 0,40 7-394 0 0,17-6-4803 0 0,16-11-3658 0 0</inkml:trace>
  <inkml:trace contextRef="#ctx0" brushRef="#br0" timeOffset="16738.218">2232 2364 9058 0 0,'0'0'2459'0'0,"0"0"-787"0"0,0 0-417 0 0,0 0-18 0 0,0 0 32 0 0,0 0 4 0 0,0 0-73 0 0,0 0-116 0 0,0 0-113 0 0,0 0-126 0 0,0 0-111 0 0,0 0-111 0 0,0 0-87 0 0,27-6-83 0 0,127-28 234 0 0,80 19 509 0 0,-200 15-1208 0 0,-23-2-923 0 0,-11 1-3495 0 0,-7 0-4758 0 0,3 1-2191 0 0</inkml:trace>
  <inkml:trace contextRef="#ctx0" brushRef="#br0" timeOffset="17622.518">2315 2592 12539 0 0,'0'0'1217'0'0,"0"0"-333"0"0,0 0 153 0 0,0 0 344 0 0,0 0 209 0 0,0 0-52 0 0,0 0-226 0 0,0 0-247 0 0,0 0-200 0 0,0 0-159 0 0,0 0-129 0 0,0 0-95 0 0,34-3-80 0 0,107-10-101 0 0,-27 0 221 0 0,25 13-2328 0 0,-138 0 966 0 0,-1 0-399 0 0,0-3-5941 0 0,0 2-4124 0 0</inkml:trace>
  <inkml:trace contextRef="#ctx0" brushRef="#br0" timeOffset="18926.761">2878 2128 0 0 0,'0'0'321'0'0,"0"0"610"0"0,0 0 439 0 0,0 0 350 0 0,0 0 231 0 0,0 0-37 0 0,0 0-188 0 0,0 0-225 0 0,0 0-219 0 0,0 0-151 0 0,0 0-117 0 0,1-10-88 0 0,2-46 1516 0 0,23 23 2361 0 0,38 3-4299 0 0,-53 26-146 0 0,16-6-210 0 0,2 1-1 0 0,-1 1 0 0 0,1 2 0 0 0,0 0 0 0 0,1 2 0 0 0,-1 2 0 0 0,18 0-147 0 0,-44 1 5 0 0,-1 1 0 0 0,1 0 0 0 0,0-1 1 0 0,-1 1-1 0 0,1 0 0 0 0,-1 0 0 0 0,1 1 0 0 0,0-1 0 0 0,-1 0 0 0 0,1 1 1 0 0,-1 0-1 0 0,1-1 0 0 0,-1 1 0 0 0,1 0 0 0 0,-1 1 0 0 0,0-1 0 0 0,1 0 1 0 0,-1 0-1 0 0,0 1 0 0 0,0 0 0 0 0,0-1 0 0 0,0 1 0 0 0,0 0 0 0 0,0 0 1 0 0,-1 0-1 0 0,1 0 0 0 0,-1 0 0 0 0,1 0 0 0 0,-1 1 0 0 0,0-1 0 0 0,0 0 1 0 0,0 1-1 0 0,0-1 0 0 0,0 1 0 0 0,0-1 0 0 0,-1 1 0 0 0,1-1 0 0 0,-1 1 1 0 0,0 0-1 0 0,1-1 0 0 0,-1 1 0 0 0,-1 0-5 0 0,0 7 35 0 0,-1 0 1 0 0,-1 0-1 0 0,0 0 0 0 0,-1 0 0 0 0,1 0 1 0 0,-2-1-1 0 0,1 1 0 0 0,-2-1 1 0 0,1 0-1 0 0,-1-1 0 0 0,0 1 0 0 0,-1-1 1 0 0,0-1-1 0 0,0 1 0 0 0,-2 0-35 0 0,-2 4 23 0 0,-120 102 104 0 0,103-84-124 0 0,28-30-27 0 0,21 5-47 0 0,220-5 227 0 0,-236 0-153 0 0,0 0 0 0 0,0 1 0 0 0,-1 0 1 0 0,1 0-1 0 0,-1 0 0 0 0,1 0 0 0 0,-1 1 0 0 0,1 0 0 0 0,-1 0 1 0 0,0 0-1 0 0,0 0 0 0 0,0 1 0 0 0,0-1 0 0 0,0 1 1 0 0,-1 0-1 0 0,1 0 0 0 0,-1 1 0 0 0,0-1 0 0 0,0 1 0 0 0,0-1 1 0 0,0 1-1 0 0,-1 0 0 0 0,1 0 0 0 0,-1 1 0 0 0,0-1 1 0 0,0 0-1 0 0,-1 1 0 0 0,1-1 0 0 0,-1 1 0 0 0,0-1 0 0 0,0 1 1 0 0,-1-1-1 0 0,1 1 0 0 0,-1 0 0 0 0,0-1 0 0 0,0 1 1 0 0,0 0-1 0 0,-1-1 0 0 0,0 1 0 0 0,0 0 0 0 0,0-1 0 0 0,0 1 1 0 0,-1-1-1 0 0,-1 4-3 0 0,-4 2 34 0 0,0-1 0 0 0,-1 1 1 0 0,1-2-1 0 0,-2 1 0 0 0,1-1 0 0 0,-1 0 0 0 0,-1-1 1 0 0,1 0-1 0 0,-5 3-34 0 0,-14 10 35 0 0,-4 1-81 0 0,-1 0-1 0 0,-1-3 1 0 0,0-1 0 0 0,-2-1 0 0 0,0-2 0 0 0,0-1 0 0 0,-9-1 46 0 0,-5 0-2095 0 0,50-12 972 0 0,3 0-2302 0 0,10 0 1201 0 0,-13 0 1409 0 0,11-4-5041 0 0,-5 1-4649 0 0</inkml:trace>
  <inkml:trace contextRef="#ctx0" brushRef="#br0" timeOffset="23005.173">3745 2051 0 0 0,'0'0'413'0'0,"0"0"380"0"0,0 0 303 0 0,0 0 387 0 0,0 0 391 0 0,0 0 183 0 0,0 0-98 0 0,0 0-260 0 0,0 0-286 0 0,0 0-192 0 0,0 0-84 0 0,3-4-68 0 0,5-15 1412 0 0,-17 25-2315 0 0,1 0-1 0 0,0 1 1 0 0,0 0 0 0 0,0 0 0 0 0,1 0 0 0 0,0 1 0 0 0,0 0 0 0 0,1 1 0 0 0,0 0 0 0 0,0-1-1 0 0,1 2 1 0 0,0-1 0 0 0,1 1 0 0 0,0-1 0 0 0,1 1 0 0 0,0 0 0 0 0,0 1 0 0 0,0 3-166 0 0,-5 10 157 0 0,0 6-99 0 0,2 1 0 0 0,1-1 0 0 0,1 1 1 0 0,2 0-1 0 0,0 0 0 0 0,4 23-58 0 0,-2-25 7 0 0,0-24 20 0 0,0-1 0 0 0,0 0 0 0 0,1 0 0 0 0,-1 0 0 0 0,1 1 1 0 0,0-1-1 0 0,1 0 0 0 0,-1 0 0 0 0,1 0 0 0 0,-1 0 0 0 0,1-1 0 0 0,0 1 0 0 0,1 0 0 0 0,-1-1 0 0 0,1 1 0 0 0,-1-1 0 0 0,1 0 1 0 0,0 0-1 0 0,0 0 0 0 0,0 0 0 0 0,1-1 0 0 0,-1 1 0 0 0,1-1 0 0 0,-1 0 0 0 0,1 0 0 0 0,0 0 0 0 0,0 0 0 0 0,0-1 0 0 0,0 1 0 0 0,0-1 1 0 0,0 0-1 0 0,0 0 0 0 0,1-1 0 0 0,-1 1 0 0 0,0-1 0 0 0,4 0-27 0 0,1-1 119 0 0,1 1-1 0 0,0-2 1 0 0,-1 1-1 0 0,1-2 1 0 0,-1 1-1 0 0,0-1 1 0 0,1-1 0 0 0,-1 1-1 0 0,-1-1 1 0 0,1-1-1 0 0,6-4-118 0 0,2-1 64 0 0,-1 0-1 0 0,1-1 0 0 0,-2-1 1 0 0,1-1-1 0 0,-2 0 0 0 0,0-1 1 0 0,0-1-1 0 0,-2 0 0 0 0,0 0 1 0 0,0-1-1 0 0,-2-1 0 0 0,0 0 1 0 0,0-1-1 0 0,-2 1 0 0 0,0-2 1 0 0,-1 1-1 0 0,-1-1 0 0 0,-1 0 1 0 0,-1 0-1 0 0,0-1 1 0 0,-2 1-1 0 0,1-7-63 0 0,-4 19-42 0 0,1-1-1 0 0,-1 1 1 0 0,0 0 0 0 0,0 0-1 0 0,-1 0 1 0 0,0 1 0 0 0,0-1-1 0 0,0 0 1 0 0,-1 1 0 0 0,0-1-1 0 0,0 1 1 0 0,-1 0 0 0 0,0 0-1 0 0,0 0 1 0 0,-1 1 0 0 0,1-1-1 0 0,-1 1 1 0 0,0 0 0 0 0,0 0-1 0 0,-1 1 1 0 0,0 0 0 0 0,1 0-1 0 0,-1 0 1 0 0,-1 0 0 0 0,1 1-1 0 0,0 0 1 0 0,-1 0 0 0 0,0 1-1 0 0,0 0 1 0 0,1 0 0 0 0,-1 1-1 0 0,0 0 1 0 0,0 0 0 0 0,-1 0-1 0 0,-6 1 43 0 0,-1 0-229 0 0,0 0-1 0 0,0 1 1 0 0,0 1 0 0 0,0 0-1 0 0,0 1 1 0 0,0 1 0 0 0,1 0-1 0 0,-1 1 1 0 0,1 1 0 0 0,0 0-1 0 0,0 1 1 0 0,1 0-1 0 0,0 1 1 0 0,1 0 0 0 0,-6 6 229 0 0,-59 62-10963 0 0,65-60 981 0 0</inkml:trace>
  <inkml:trace contextRef="#ctx0" brushRef="#br0" timeOffset="23681.475">4195 2150 0 0 0,'0'0'452'0'0,"0"0"815"0"0,0 0 480 0 0,0 0 220 0 0,0 0-22 0 0,0 0-164 0 0,0 0-163 0 0,0 0-142 0 0,0 0-95 0 0,0 0-108 0 0,0 0-131 0 0,0 0-126 0 0,5-8-151 0 0,18-26-142 0 0,-23 33-668 0 0,0 0-1 0 0,-1 1 1 0 0,1-1-1 0 0,0 1 1 0 0,0-1-1 0 0,-1 1 1 0 0,1-1-1 0 0,0 1 1 0 0,-1-1-1 0 0,1 1 1 0 0,-1 0-1 0 0,1-1 1 0 0,0 1-1 0 0,-1-1 1 0 0,1 1 0 0 0,-1 0-1 0 0,1 0 1 0 0,-1-1-1 0 0,1 1 1 0 0,-1 0-1 0 0,1 0 1 0 0,-1-1-1 0 0,0 1 1 0 0,1 0-1 0 0,-1 0 1 0 0,1 0-1 0 0,-1 0 1 0 0,1 0-1 0 0,-1 0 1 0 0,0 0-1 0 0,1 0 1 0 0,-1 0-1 0 0,1 0 1 0 0,-1 0-1 0 0,0 0 1 0 0,1 1-1 0 0,-1-1 1 0 0,1 0-1 0 0,-1 0 1 0 0,1 1-1 0 0,-1-1 1 0 0,1 0-1 0 0,-1 1 1 0 0,1-1-1 0 0,-1 0 1 0 0,1 1-1 0 0,0-1 1 0 0,-1 1-55 0 0,-8 5 82 0 0,0 0 0 0 0,1 1 1 0 0,0 0-1 0 0,0 1 0 0 0,1 0 0 0 0,0 0 1 0 0,0 0-1 0 0,1 1 0 0 0,0 0 0 0 0,0 1 1 0 0,1-1-1 0 0,1 1 0 0 0,-1 0 0 0 0,2 0 0 0 0,-2 6-82 0 0,-2 2 15 0 0,1 1 0 0 0,2 1 0 0 0,0-1 0 0 0,1 1 0 0 0,0-1-1 0 0,2 1 1 0 0,0 0 0 0 0,2 0 0 0 0,0 2-15 0 0,-1-15 12 0 0,1-1 0 0 0,0 0 0 0 0,0 0 0 0 0,1 0 0 0 0,0 0 0 0 0,0 0 0 0 0,0 0 0 0 0,0 0 0 0 0,1-1 0 0 0,0 1 0 0 0,0-1 0 0 0,1 0 0 0 0,0 0 0 0 0,0 0 0 0 0,0 0 0 0 0,0-1 0 0 0,1 1 1 0 0,-1-1-1 0 0,1 0 0 0 0,0-1 0 0 0,0 1 0 0 0,1-1 0 0 0,-1 0 0 0 0,1 0 0 0 0,0-1 0 0 0,4 2-12 0 0,1 0 100 0 0,0-2-1 0 0,0 1 1 0 0,0-1 0 0 0,1-1 0 0 0,-1 0-1 0 0,0 0 1 0 0,1-1 0 0 0,-1-1 0 0 0,0 0-1 0 0,0 0 1 0 0,1-1 0 0 0,-1-1 0 0 0,0 0 0 0 0,4-2-100 0 0,5-2 120 0 0,0-1 1 0 0,-1-1 0 0 0,0-1 0 0 0,-1-1 0 0 0,0 0 0 0 0,0-2 0 0 0,-2 1 0 0 0,1-2 0 0 0,-2 0 0 0 0,0-1 0 0 0,-1-1 0 0 0,0 0 0 0 0,-1-1 0 0 0,-1-1 0 0 0,-1 0 0 0 0,0 0-1 0 0,-1-1 1 0 0,-1 0 0 0 0,6-20-121 0 0,-12 30-11 0 0,-1 1-1 0 0,1 0 1 0 0,-2-1-1 0 0,1 0 1 0 0,-1 1-1 0 0,-1-1 1 0 0,1 0-1 0 0,-1 1 1 0 0,-1-1-1 0 0,0 0 1 0 0,0 1-1 0 0,-1-1 1 0 0,0 1-1 0 0,0-1 1 0 0,-1 1-1 0 0,0 0 1 0 0,0 0-1 0 0,-1 0 1 0 0,0 0-1 0 0,-1 1 0 0 0,1-1 1 0 0,-1 1-1 0 0,-1 1 1 0 0,1-1-1 0 0,-1 1 1 0 0,-1-1-1 0 0,1 2 1 0 0,-1-1-1 0 0,0 1 1 0 0,0 0-1 0 0,-1 0 1 0 0,1 1-1 0 0,-7-3 12 0 0,3 3-243 0 0,0 0-1 0 0,0 1 0 0 0,-1 0 1 0 0,1 1-1 0 0,0 1 0 0 0,-1-1 1 0 0,0 2-1 0 0,1-1 0 0 0,-1 2 1 0 0,1 0-1 0 0,-1 0 0 0 0,1 1 1 0 0,-1 0-1 0 0,1 1 0 0 0,0 0 1 0 0,0 1-1 0 0,0 0 0 0 0,1 1 1 0 0,-1 0-1 0 0,1 1 0 0 0,0 0 1 0 0,1 0-1 0 0,0 1 0 0 0,-6 6 244 0 0,-23 23-4940 0 0,28-26 1296 0 0,-4 5-7348 0 0</inkml:trace>
  <inkml:trace contextRef="#ctx0" brushRef="#br0" timeOffset="26372.341">4885 2147 0 0 0,'0'0'520'0'0,"0"0"795"0"0,0 0 591 0 0,0 0 278 0 0,0 0-85 0 0,0 0-292 0 0,0 0-266 0 0,0 0-212 0 0,0 0-103 0 0,0 0-80 0 0,0 0-108 0 0,27-4-120 0 0,84-12-134 0 0,-99 14-585 0 0,1 0 0 0 0,-2 0 0 0 0,1-2 0 0 0,0 1 0 0 0,0-2 0 0 0,-1 0 0 0 0,0 0 0 0 0,0-1 0 0 0,-1 0 0 0 0,8-5-199 0 0,16-11 431 0 0,-20 15-290 0 0,0-1 1 0 0,-1-1-1 0 0,0 0 1 0 0,0 0 0 0 0,-1-1-1 0 0,-1-1 1 0 0,0 0-1 0 0,0-1 1 0 0,-1 0 0 0 0,-1 0-1 0 0,0-1 1 0 0,5-10-142 0 0,-13 22 38 0 0,0 0 0 0 0,0 0 0 0 0,-1 0 0 0 0,1-1 0 0 0,-1 1 1 0 0,1 0-1 0 0,-1 0 0 0 0,0-1 0 0 0,0 1 0 0 0,1 0 0 0 0,-1-1 0 0 0,0 1 1 0 0,0 0-1 0 0,0-1 0 0 0,0 1 0 0 0,0 0 0 0 0,-1-1 0 0 0,1 1 0 0 0,0 0 1 0 0,0 0-1 0 0,-1-1 0 0 0,1 1 0 0 0,-1 0 0 0 0,0 0 0 0 0,1 0 0 0 0,-1-1 1 0 0,0 1-1 0 0,1 0 0 0 0,-1 0 0 0 0,0 0-38 0 0,-3 2-7 0 0,0 0 0 0 0,0 0 0 0 0,0 1 0 0 0,1-1 0 0 0,-1 1 1 0 0,1 0-1 0 0,-1 0 0 0 0,1 0 0 0 0,-1 0 0 0 0,1 1 0 0 0,0 0 0 0 0,0-1 0 0 0,1 1 1 0 0,-1 0-1 0 0,0 0 0 0 0,1 0 0 0 0,0 1 0 0 0,0-1 0 0 0,0 1 0 0 0,0-1 0 0 0,0 1 0 0 0,1 0 1 0 0,-1-1-1 0 0,1 1 0 0 0,0 0 0 0 0,0 0 7 0 0,0-1 3 0 0,-23 60 39 0 0,3 1 0 0 0,2 1 1 0 0,3 1-1 0 0,3 1 0 0 0,1 19-42 0 0,-45 193 5 0 0,53-262-15 0 0,-1 1 0 0 0,0-1 1 0 0,-2 0-1 0 0,0-1 0 0 0,0 0 0 0 0,-2 0 0 0 0,0 0 1 0 0,-1-1-1 0 0,0-1 0 0 0,-1 1 0 0 0,-1-2 1 0 0,-3 3 9 0 0,10-11-113 0 0,0 0 1 0 0,0-1 0 0 0,-1 0 0 0 0,0 0-1 0 0,1 0 1 0 0,-1-1 0 0 0,-1 0 0 0 0,1 0-1 0 0,0 0 1 0 0,-1-1 0 0 0,1 0 0 0 0,-1 0-1 0 0,0 0 1 0 0,0-1 0 0 0,1 0 0 0 0,-1-1-1 0 0,0 1 1 0 0,-2-1 112 0 0,4-1-190 0 0,0 1-1 0 0,0 0 1 0 0,1-1 0 0 0,-1 0-1 0 0,0 0 1 0 0,1 0 0 0 0,-1-1-1 0 0,1 1 1 0 0,-1-1-1 0 0,1 0 1 0 0,0-1 0 0 0,0 1-1 0 0,0-1 1 0 0,0 1 0 0 0,0-1-1 0 0,1 0 1 0 0,-1-1-1 0 0,1 1 1 0 0,0-1 0 0 0,0 1-1 0 0,0-1 1 0 0,0 0 0 0 0,1 0-1 0 0,-1 0 1 0 0,1-1-1 0 0,0 1 1 0 0,0 0 0 0 0,1-1-1 0 0,-1 1 1 0 0,1-1 0 0 0,-1-4 190 0 0,1 1-1 0 0,0 0 0 0 0,0 0 0 0 0,0 0 0 0 0,1 0 0 0 0,0 0 0 0 0,1 0 0 0 0,0 0 0 0 0,0 0 0 0 0,0 0 0 0 0,1 0 0 0 0,0 1 0 0 0,1-1 0 0 0,0 1 0 0 0,0-1 0 0 0,0 1 0 0 0,1 0 0 0 0,0 0 0 0 0,1 0 0 0 0,0 0 1 0 0,8-6 431 0 0,0 0-1 0 0,0 1 1 0 0,1 0-1 0 0,0 1 1 0 0,1 1-1 0 0,0 0 0 0 0,1 1 1 0 0,0 1-1 0 0,1 0 1 0 0,-1 1-1 0 0,1 1 1 0 0,1 1-1 0 0,-1 0 1 0 0,13-1-431 0 0,160-10 961 0 0,-145 11-2495 0 0,-16-2-6798 0 0,-21 4-760 0 0</inkml:trace>
  <inkml:trace contextRef="#ctx0" brushRef="#br0" timeOffset="26805.678">5759 1996 11819 0 0,'0'0'1515'0'0,"0"0"-265"0"0,0 0-8 0 0,0 0 26 0 0,0 0-82 0 0,0 0-199 0 0,0 0-238 0 0,0 0-210 0 0,0 0-148 0 0,0 0-72 0 0,0 0-30 0 0,0 0-14 0 0,0 0-3 0 0,-19 32-4 0 0,-57 99-19 0 0,53-62 213 0 0,7 217 600 0 0,16-285-1039 0 0,-1 0 0 0 0,1 0-1 0 0,0 0 1 0 0,0 0-1 0 0,0 0 1 0 0,-1 1 0 0 0,1-1-1 0 0,0 0 1 0 0,0 0 0 0 0,0 0-1 0 0,1 0 1 0 0,-1 0-1 0 0,0 0 1 0 0,0 0 0 0 0,1 0-1 0 0,-1 0 1 0 0,0 0-1 0 0,1 0 1 0 0,-1 0 0 0 0,1 0-1 0 0,-1 0 1 0 0,1 0-1 0 0,-1-1 1 0 0,1 1 0 0 0,0 0-1 0 0,0 0 1 0 0,-1-1-1 0 0,1 1 1 0 0,0 0 0 0 0,0-1-1 0 0,0 1 1 0 0,0 0-1 0 0,-1-1 1 0 0,1 1 0 0 0,0-1-1 0 0,0 0 1 0 0,0 1-1 0 0,0-1 1 0 0,0 0 0 0 0,0 0-1 0 0,1 1 1 0 0,-1-1-1 0 0,0 0 1 0 0,0 0 0 0 0,0 0-1 0 0,0 0 1 0 0,0 0-1 0 0,0-1 1 0 0,0 1 0 0 0,0 0-1 0 0,0 0 1 0 0,0-1-1 0 0,0 1 1 0 0,0-1 0 0 0,0 1-1 0 0,0-1-22 0 0,143 5 1044 0 0,-108-16-1264 0 0,-38-13-3551 0 0,-7 14 763 0 0,4 6-1457 0 0,3 3 1233 0 0,-2-2-7884 0 0</inkml:trace>
  <inkml:trace contextRef="#ctx0" brushRef="#br0" timeOffset="27066.162">5299 2257 13291 0 0,'0'0'1628'0'0,"0"0"-440"0"0,0 0-127 0 0,0 0 40 0 0,0 0 9 0 0,0 0-62 0 0,0 0-132 0 0,0 0-132 0 0,0 0-126 0 0,0 0-122 0 0,33-2-113 0 0,104-6-90 0 0,17-4 631 0 0,-54 3-2872 0 0,-28 7-8326 0 0,-60 2-1729 0 0</inkml:trace>
  <inkml:trace contextRef="#ctx0" brushRef="#br0" timeOffset="33913.107">4097 3601 480 0 0,'0'0'1983'0'0,"0"0"59"0"0,0 0 154 0 0,0 0 106 0 0,0 0-35 0 0,0 0-171 0 0,0 0-300 0 0,0 0-328 0 0,0 0-281 0 0,0 0-236 0 0,0 0-139 0 0,-5-16-93 0 0,-14-48-60 0 0,18 62-601 0 0,1 1 1 0 0,-1-1-1 0 0,1 1 1 0 0,-1 0-1 0 0,0-1 0 0 0,0 1 1 0 0,1 0-1 0 0,-1-1 1 0 0,0 1-1 0 0,0 0 1 0 0,0 0-1 0 0,-1 0 1 0 0,1 0-1 0 0,0 0 0 0 0,0 0 1 0 0,0 0-1 0 0,-1 0 1 0 0,1 1-1 0 0,-1-1 1 0 0,1 0-1 0 0,0 1 0 0 0,-1-1 1 0 0,1 1-1 0 0,-1 0 1 0 0,1-1-1 0 0,-1 1 1 0 0,1 0-1 0 0,-1 0 1 0 0,1 0-1 0 0,-1 0 0 0 0,1 0 1 0 0,-1 0-1 0 0,0 0 1 0 0,1 1-1 0 0,-1-1 1 0 0,1 0-1 0 0,0 1 1 0 0,-1 0-60 0 0,-3 0 84 0 0,-4 2-37 0 0,-1 2-1 0 0,1-1 1 0 0,0 1 0 0 0,1 1-1 0 0,0 0 1 0 0,-1 0 0 0 0,2 0 0 0 0,-1 1-1 0 0,1 0 1 0 0,0 1 0 0 0,0 0-1 0 0,1 0 1 0 0,0 0 0 0 0,1 1-1 0 0,-5 8-45 0 0,-1 0 18 0 0,0 0-1 0 0,2 1 0 0 0,0 0 0 0 0,1 1 0 0 0,0 0 0 0 0,2 0 1 0 0,0 0-1 0 0,1 1 0 0 0,2 0 0 0 0,-1 0 0 0 0,2 0 0 0 0,1 0 1 0 0,1 0-1 0 0,0 1 0 0 0,3 16-17 0 0,1-26 74 0 0,-1-1 1 0 0,1 0-1 0 0,1 0 1 0 0,0 0-1 0 0,0-1 1 0 0,1 0-1 0 0,1 0 1 0 0,-1 0-1 0 0,1-1 1 0 0,1 0-1 0 0,-1 0 1 0 0,1 0-1 0 0,1-1 1 0 0,-1-1-1 0 0,1 1 1 0 0,0-1-1 0 0,1-1 1 0 0,0 0-1 0 0,-1 0 1 0 0,2-1-1 0 0,-1 0 1 0 0,0-1-1 0 0,1 0 1 0 0,-1-1-1 0 0,1 0 1 0 0,0 0-1 0 0,0-1 1 0 0,0-1-1 0 0,0 0 1 0 0,0 0-1 0 0,0-1 1 0 0,-1 0-1 0 0,1-1 1 0 0,0-1-1 0 0,-1 1 1 0 0,1-2-1 0 0,7-2-74 0 0,-5 1 41 0 0,1 0 1 0 0,-1-1-1 0 0,0-1 0 0 0,-1 1 0 0 0,1-2 0 0 0,-2 0 0 0 0,1 0 0 0 0,-1-1 0 0 0,0-1 0 0 0,-1 0 0 0 0,0 0 0 0 0,0-1 0 0 0,-1 0 0 0 0,-1-1 0 0 0,0 0 0 0 0,0 0 0 0 0,-2-1 0 0 0,1 0 0 0 0,-1 0 0 0 0,-1 0 0 0 0,-1-1 0 0 0,0 0 0 0 0,0 0 1 0 0,-2 0-1 0 0,1 0 0 0 0,-2 0 0 0 0,0-1 0 0 0,-1 1 0 0 0,0 0 0 0 0,-1-1 0 0 0,-1 1 0 0 0,0 0 0 0 0,-1 0 0 0 0,0 0 0 0 0,-1 0 0 0 0,-1 0-41 0 0,-1 2-163 0 0,-1 0 0 0 0,0 0 0 0 0,-1 1 0 0 0,-1 0 0 0 0,0 0 0 0 0,0 1 0 0 0,-1 0 0 0 0,0 0 0 0 0,-1 1 0 0 0,0 1 0 0 0,0 0 0 0 0,-1 0 0 0 0,0 1 0 0 0,0 1 0 0 0,-1 0 0 0 0,1 0-1 0 0,-2 2 1 0 0,1-1 0 0 0,0 2 0 0 0,-1 0 0 0 0,0 0 0 0 0,1 1 0 0 0,-1 1 0 0 0,-2 0 163 0 0,-131 9-4219 0 0,55 16-1440 0 0,44-5-697 0 0,12-4-1935 0 0</inkml:trace>
  <inkml:trace contextRef="#ctx0" brushRef="#br0" timeOffset="34235.37">3405 3859 9290 0 0,'0'0'1966'0'0,"0"0"-338"0"0,0 0 23 0 0,0 0 61 0 0,0 0-67 0 0,0 0-178 0 0,0 0-206 0 0,0 0-154 0 0,0 0-128 0 0,0 0-119 0 0,0 0-127 0 0,0 0-112 0 0,0 0-85 0 0,30-12-72 0 0,93-34-38 0 0,-59 34 346 0 0,401 27 1792 0 0,-37-29-2264 0 0,-187 2-456 0 0,-210 1-1567 0 0,-31 11 1295 0 0,0-8-3585 0 0,-1 4-717 0 0,1 4 1763 0 0,-1-3-8541 0 0</inkml:trace>
  <inkml:trace contextRef="#ctx0" brushRef="#br0" timeOffset="30137.107">1223 3469 5857 0 0,'0'0'2186'0'0,"0"0"-480"0"0,0 0-121 0 0,0 0 80 0 0,0 0 18 0 0,0 0-120 0 0,0 0-298 0 0,0 0-354 0 0,0 0-317 0 0,0 0-224 0 0,0 0-115 0 0,0 0-24 0 0,0 0 46 0 0,3-2 54 0 0,2 5-164 0 0,0-1 0 0 0,0 1 0 0 0,0-1 0 0 0,-1 1 0 0 0,1 1 0 0 0,-1-1 0 0 0,0 1 0 0 0,0-1 0 0 0,0 1 0 0 0,0 1 0 0 0,-1-1 0 0 0,0 0 0 0 0,1 1 0 0 0,-2-1 0 0 0,1 1 0 0 0,0 0 0 0 0,-1 0 0 0 0,0 0 0 0 0,0 1 0 0 0,-1-1 0 0 0,1 0 0 0 0,-1 1-167 0 0,3 4 136 0 0,36 93 493 0 0,-5 2 1 0 0,-4 1-1 0 0,16 104-629 0 0,-45-198 10 0 0,15 173 215 0 0,-9-207 607 0 0,25-143-627 0 0,93-383-424 0 0,-90 389-1330 0 0,-35 157 2363 0 0,0 4-16652 0 0,-1 1 5181 0 0</inkml:trace>
  <inkml:trace contextRef="#ctx0" brushRef="#br0" timeOffset="30937.855">1809 4069 6097 0 0,'0'0'1915'0'0,"0"0"-488"0"0,0 0-149 0 0,0 0 186 0 0,0 0 159 0 0,0 0-105 0 0,0 0-282 0 0,0 0-350 0 0,0 0-314 0 0,0 0-187 0 0,0 0-117 0 0,0 0-82 0 0,-3-5-34 0 0,3 6-141 0 0,0-1 1 0 0,0 1-1 0 0,0 0 1 0 0,0-1-1 0 0,0 1 0 0 0,0-1 1 0 0,0 1-1 0 0,-1-1 1 0 0,1 1-1 0 0,0-1 1 0 0,0 1-1 0 0,0-1 1 0 0,-1 1-1 0 0,1-1 1 0 0,0 0-1 0 0,-1 1 0 0 0,1-1 1 0 0,0 1-1 0 0,-1-1 1 0 0,1 0-1 0 0,0 1 1 0 0,-1-1-1 0 0,1 0 1 0 0,-1 1-1 0 0,1-1 0 0 0,-1 0 1 0 0,1 0-1 0 0,-1 1 1 0 0,1-1-1 0 0,-1 0 1 0 0,1 0-1 0 0,-1 0 1 0 0,1 0-1 0 0,-1 0 1 0 0,1 1-1 0 0,-1-1 0 0 0,1 0 1 0 0,-1 0-1 0 0,1-1 1 0 0,-1 1-1 0 0,0 0 1 0 0,1 0-1 0 0,-1 0 1 0 0,1 0-1 0 0,-1 0 1 0 0,1 0-1 0 0,-1-1 0 0 0,1 1 1 0 0,-1 0-1 0 0,1 0 1 0 0,0-1-1 0 0,-1 1 1 0 0,1 0-1 0 0,-1-1 1 0 0,1 1-1 0 0,0-1-11 0 0,-5 19 206 0 0,-3 132 1031 0 0,8-148-1187 0 0,0 1 0 0 0,0-1 0 0 0,0 0 1 0 0,0 0-1 0 0,0 0 0 0 0,1 1 0 0 0,-1-1 0 0 0,1 0 0 0 0,-1 0 0 0 0,1 0 0 0 0,0 0 0 0 0,0 0 0 0 0,0 0 1 0 0,0 0-1 0 0,0 0 0 0 0,1 0 0 0 0,-1-1 0 0 0,0 1 0 0 0,1 0 0 0 0,-1-1 0 0 0,1 1 0 0 0,0-1 0 0 0,0 0 0 0 0,-1 1 1 0 0,1-1-1 0 0,0 0 0 0 0,0 0 0 0 0,0 0 0 0 0,0 0 0 0 0,0 0 0 0 0,0-1 0 0 0,1 1 0 0 0,-1-1 0 0 0,0 1 1 0 0,0-1-1 0 0,0 0 0 0 0,1 0 0 0 0,-1 0 0 0 0,0 0 0 0 0,0 0 0 0 0,0 0 0 0 0,1-1 0 0 0,-1 1 0 0 0,0-1 0 0 0,0 0 1 0 0,0 1-1 0 0,0-1 0 0 0,0 0 0 0 0,0 0 0 0 0,0 0 0 0 0,0-1 0 0 0,0 1 0 0 0,-1 0 0 0 0,1-1 0 0 0,0 1 1 0 0,-1-1-1 0 0,1 1 0 0 0,-1-1 0 0 0,0 0 0 0 0,1 0 0 0 0,-1 1 0 0 0,0-1-50 0 0,97-175 736 0 0,-93 163-707 0 0,-2 6-243 0 0,1 20-34 0 0,7 67 281 0 0,-4 0-1 0 0,-3 0 1 0 0,-4 1 0 0 0,-3 1-33 0 0,0-36-19 0 0,-3 0 0 0 0,-1-1 0 0 0,-3 0 0 0 0,-1 0 0 0 0,-12 27 19 0 0,-4-22 0 0 0,26-49 1 0 0,1 1-1 0 0,-1 0 1 0 0,0 0 0 0 0,1-1-1 0 0,-1 1 1 0 0,0-1 0 0 0,0 1-1 0 0,0 0 1 0 0,1-1-1 0 0,-1 0 1 0 0,0 1 0 0 0,0-1-1 0 0,0 1 1 0 0,0-1 0 0 0,0 0-1 0 0,0 0 1 0 0,0 1-1 0 0,0-1 1 0 0,0 0 0 0 0,0 0-1 0 0,0 0 1 0 0,0 0 0 0 0,0 0-1 0 0,0-1 1 0 0,0 1-1 0 0,0 0 1 0 0,0 0 0 0 0,1 0-1 0 0,-1-1 1 0 0,0 1-1 0 0,0-1 1 0 0,0 1 0 0 0,0-1-1 0 0,0 1 1 0 0,0-1 0 0 0,1 1-1 0 0,-1-1 1 0 0,0 0-1 0 0,0 1 1 0 0,1-1 0 0 0,-1 0-1 0 0,1 1 1 0 0,-1-1 0 0 0,1 0-1 0 0,-1 0 1 0 0,1 0-1 0 0,-1 0 1 0 0,1 0 0 0 0,-1 0-1 0 0,1 0 1 0 0,0 1-1 0 0,-6-12-68 0 0,1 0 1 0 0,1-1-1 0 0,0 1 1 0 0,0-1-1 0 0,1 1 1 0 0,1-1-1 0 0,0 0 1 0 0,1 0-1 0 0,0 0 1 0 0,1 0-1 0 0,1 0 1 0 0,0 0-1 0 0,1-2 68 0 0,28-56-2003 0 0,-11 44-5729 0 0,-17 25 6674 0 0,3-5-9286 0 0</inkml:trace>
  <inkml:trace contextRef="#ctx0" brushRef="#br0" timeOffset="31329.686">2184 4268 6769 0 0,'0'0'2352'0'0,"0"0"-557"0"0,0 0-296 0 0,0 0-116 0 0,0 0-176 0 0,0 0-270 0 0,0 0-299 0 0,0 0-233 0 0,0 0-126 0 0,0 0-67 0 0,0 0-14 0 0,0 0-3 0 0,0 0 7 0 0,-6 21 15 0 0,-21 67 19 0 0,26-87-218 0 0,0 0 0 0 0,1 0 0 0 0,-1 0-1 0 0,0 1 1 0 0,1-1 0 0 0,-1 0 0 0 0,1 0 0 0 0,-1 1 0 0 0,1-1 0 0 0,0 0-1 0 0,-1 1 1 0 0,1-1 0 0 0,0 0 0 0 0,0 1 0 0 0,0-1 0 0 0,0 1 0 0 0,0-1-1 0 0,0 0 1 0 0,1 1 0 0 0,-1-1 0 0 0,0 0 0 0 0,1 1 0 0 0,-1-1 0 0 0,1 0-1 0 0,-1 1 1 0 0,1-1 0 0 0,-1 0 0 0 0,1 0 0 0 0,0 0 0 0 0,0 0 0 0 0,0 1-1 0 0,0-1 1 0 0,0 0 0 0 0,0 0 0 0 0,0-1 0 0 0,0 1-18 0 0,4 3 156 0 0,-2-2-50 0 0,0 0 0 0 0,1 0 0 0 0,-1 0 0 0 0,0 0 0 0 0,1 0 0 0 0,0-1 0 0 0,-1 0 0 0 0,1 0 0 0 0,0 0 0 0 0,0 0 0 0 0,0 0 0 0 0,-1-1 0 0 0,1 0 0 0 0,0 0 0 0 0,0 0 0 0 0,0 0 0 0 0,0 0 0 0 0,0-1 0 0 0,0 0 0 0 0,-1 0 0 0 0,1 0 0 0 0,0 0 0 0 0,-1 0 0 0 0,1-1 0 0 0,-1 0 0 0 0,1 0 0 0 0,-1 0 0 0 0,0 0 0 0 0,1 0 0 0 0,-1-1 0 0 0,0 1 0 0 0,-1-1 0 0 0,1 0 0 0 0,0 0 0 0 0,-1 0 0 0 0,0 0 0 0 0,1 0 0 0 0,-1 0 0 0 0,-1-1 0 0 0,1 1 0 0 0,0-1 0 0 0,-1 1 0 0 0,0-1 0 0 0,0 0 0 0 0,0 0 0 0 0,0 1 0 0 0,0-1 0 0 0,-1 0 0 0 0,0 0 0 0 0,0-3-106 0 0,1 3-26 0 0,0 0 1 0 0,-1-1-1 0 0,0 1 1 0 0,0 0-1 0 0,0-1 1 0 0,0 1-1 0 0,-1-1 1 0 0,0 1 0 0 0,0 0-1 0 0,0 0 1 0 0,0 0-1 0 0,-1 0 1 0 0,1-1-1 0 0,-1 2 1 0 0,0-1-1 0 0,0 0 1 0 0,-1 0-1 0 0,1 1 1 0 0,-1-1 0 0 0,0 1-1 0 0,0 0 1 0 0,0 0-1 0 0,0 0 1 0 0,0 0-1 0 0,-1 0 1 0 0,0 1-1 0 0,1-1 1 0 0,-1 1-1 0 0,0 0 1 0 0,0 1 0 0 0,0-1-1 0 0,0 0 1 0 0,0 1-1 0 0,0 0 1 0 0,-5-1 25 0 0,-34-2-2277 0 0,14 5-6813 0 0,17 2-2451 0 0</inkml:trace>
  <inkml:trace contextRef="#ctx0" brushRef="#br0" timeOffset="31782.928">2541 3848 4977 0 0,'0'0'2855'0'0,"0"0"-537"0"0,0 0-333 0 0,0 0-104 0 0,0 0-178 0 0,0 0-225 0 0,0 0-266 0 0,0 0-224 0 0,0 0-67 0 0,0 0 0 0 0,0 0 3 0 0,0 0-47 0 0,0 0-80 0 0,22-4-95 0 0,142-30 978 0 0,44 2 196 0 0,-112 28-1992 0 0,-96 4-29 0 0,0 0-12 0 0,0 0-45 0 0,0 0-65 0 0,0 0-77 0 0,0 0-89 0 0,0 0-134 0 0,0 0-172 0 0,0 0-205 0 0,-11 4-11216 0 0,7 0 843 0 0</inkml:trace>
  <inkml:trace contextRef="#ctx0" brushRef="#br0" timeOffset="32739.282">2624 4065 6033 0 0,'0'0'2981'0'0,"0"0"-891"0"0,0 0-361 0 0,0 0 41 0 0,0 0-51 0 0,0 0-236 0 0,0 0-344 0 0,0 0-291 0 0,0 0-133 0 0,0 0-19 0 0,0 0 18 0 0,0 0-37 0 0,0 0-59 0 0,6 2-65 0 0,97 14 2028 0 0,-77-18-2396 0 0,-1-2 1 0 0,0-1-1 0 0,0-1 1 0 0,-1-1-1 0 0,1-1 1 0 0,-2-1 0 0 0,3-2-187 0 0,1 1 16 0 0,103-34-1226 0 0,-110 37-528 0 0,-8 2-4613 0 0,-8 2-5372 0 0</inkml:trace>
  <inkml:trace contextRef="#ctx0" brushRef="#br0" timeOffset="37887.242">820 114 0 0 0,'0'0'347'0'0,"0"0"364"0"0,0 0 402 0 0,0 0 378 0 0,0 0 243 0 0,0 0-11 0 0,0 0-197 0 0,0 0-281 0 0,0 0-211 0 0,0 0-171 0 0,2-14-105 0 0,4-45-56 0 0,-6 58-613 0 0,0 0 1 0 0,0 0 0 0 0,0 0-1 0 0,0 1 1 0 0,0-1-1 0 0,0 0 1 0 0,0 0 0 0 0,0 0-1 0 0,0 0 1 0 0,0 0-1 0 0,0 1 1 0 0,0-1 0 0 0,0 0-1 0 0,-1 0 1 0 0,1 0-1 0 0,0 0 1 0 0,-1 1 0 0 0,1-1-1 0 0,-1 0 1 0 0,1 0-1 0 0,-1 1 1 0 0,1-1 0 0 0,-1 0-1 0 0,1 1 1 0 0,-1-1 0 0 0,0 1-1 0 0,1-1 1 0 0,-1 0-1 0 0,0 1 1 0 0,1 0 0 0 0,-1-1-1 0 0,0 1 1 0 0,0-1-1 0 0,1 1 1 0 0,-1 0 0 0 0,0 0-1 0 0,0-1 1 0 0,0 1-1 0 0,0 0 1 0 0,0 0 0 0 0,1 0-1 0 0,-1 0 1 0 0,-1 0-90 0 0,-1-1 405 0 0,-144-13 3628 0 0,130 17-3868 0 0,0 0 1 0 0,1 1 0 0 0,-1 0-1 0 0,1 1 1 0 0,0 1-1 0 0,0 1 1 0 0,1 0-1 0 0,0 1 1 0 0,0 1-1 0 0,-9 7-165 0 0,7-6 120 0 0,-108 100 723 0 0,106-87-666 0 0,1 0 1 0 0,1 2-1 0 0,1 0 1 0 0,1 0-1 0 0,1 1 1 0 0,1 1-1 0 0,2 1 1 0 0,0-1-1 0 0,2 2 1 0 0,0 4-178 0 0,-2 35 259 0 0,2 0-1 0 0,4 0 1 0 0,2 1 0 0 0,6 52-259 0 0,12 119 452 0 0,10 145 0 0 0,41-5-187 0 0,-58-344-227 0 0,-2 0 0 0 0,-2 1 0 0 0,-1 0 0 0 0,-2-1 0 0 0,-3 25-38 0 0,-1-43 30 0 0,-1-1 0 0 0,-2 0 0 0 0,1 0 0 0 0,-2 0 0 0 0,0-1 0 0 0,-1 0 0 0 0,-1 0 0 0 0,0-1 0 0 0,-1 0 0 0 0,-1-1 0 0 0,0 0 0 0 0,-1-1 0 0 0,-3 3-30 0 0,-120 108 289 0 0,108-108-199 0 0,27-16-67 0 0,0 0-7 0 0,0 0-7 0 0,0 0-5 0 0,0 0-12 0 0,0 0 10 0 0,0 0-8 0 0,0 0 1 0 0,0 0 5 0 0,0 0-17 0 0,0 2 7 0 0,0 1 1 0 0,0 0 0 0 0,0-1 0 0 0,1 1 0 0 0,-1-1 0 0 0,1 1 0 0 0,0 0 0 0 0,0-1 0 0 0,0 1-1 0 0,0-1 1 0 0,0 0 0 0 0,0 1 0 0 0,1-1 0 0 0,-1 0 0 0 0,1 0 0 0 0,-1 0 0 0 0,1 0 0 0 0,0 0-1 0 0,0 0 1 0 0,0 0 0 0 0,0 0 0 0 0,0-1 0 0 0,0 1 0 0 0,1-1 9 0 0,30 21 31 0 0,-4-4-49 0 0,54 71 25 0 0,-40-23 21 0 0,-27-36-22 0 0,-1 1 0 0 0,-1 0 0 0 0,-2 0 0 0 0,-1 1 0 0 0,-1 1 0 0 0,-2 0 0 0 0,-2 0 0 0 0,-1 1 0 0 0,-1-1 0 0 0,-2 1 0 0 0,-1 0 0 0 0,-2 0 0 0 0,-1 0 1 0 0,-2 0-1 0 0,-4 14-6 0 0,-101 347 161 0 0,90-324-149 0 0,3 0 0 0 0,3 0 0 0 0,3 2 1 0 0,3-1-1 0 0,3 1 0 0 0,4 0 0 0 0,3 6-12 0 0,-3-58 24 0 0,1 1 0 0 0,1 0-1 0 0,1-1 1 0 0,1 0-1 0 0,1 1 1 0 0,1-2 0 0 0,1 1-1 0 0,0-1 1 0 0,2 0 0 0 0,0 0-1 0 0,1-1 1 0 0,1 0 0 0 0,1-1-1 0 0,1-1 1 0 0,0 1 0 0 0,1-2-1 0 0,1 0 1 0 0,1-1-1 0 0,0-1 1 0 0,1 0 0 0 0,0-1-1 0 0,15 9-23 0 0,-2-11 67 0 0,-1 0 0 0 0,2-2 0 0 0,-1-1 0 0 0,2-2-1 0 0,-1-1 1 0 0,0-1 0 0 0,1-2 0 0 0,-1-1 0 0 0,1-1 0 0 0,3-2-67 0 0,-21 2 14 0 0,103-4 233 0 0,-105 14-344 0 0,-7-6-2595 0 0,-4-14-4228 0 0,-1 6-5441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06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1238 416 11402 0 0,'0'0'2122'0'0,"0"0"-621"0"0,0 0-313 0 0,0 0 83 0 0,0 0 24 0 0,0 0-84 0 0,0 0-257 0 0,0 0-329 0 0,0 0-267 0 0,0 0-175 0 0,0 0-95 0 0,0 0-29 0 0,0 0 31 0 0,-4 12-22 0 0,-16 92 74 0 0,20-96-131 0 0,0 0 1 0 0,1 0-1 0 0,0 0 0 0 0,0 0 1 0 0,0 0-1 0 0,1 0 1 0 0,1 0-1 0 0,-1 0 1 0 0,1-1-1 0 0,1 1 0 0 0,-1-1 1 0 0,1 0-1 0 0,0 0 1 0 0,1 0-1 0 0,0 0 0 0 0,0-1 1 0 0,0 0-1 0 0,5 4-11 0 0,-6-7 73 0 0,0 0 1 0 0,0 0-1 0 0,0-1 0 0 0,0 0 0 0 0,0 0 1 0 0,0 0-1 0 0,0 0 0 0 0,1-1 1 0 0,-1 1-1 0 0,1-1 0 0 0,-1 0 0 0 0,1-1 1 0 0,-1 1-1 0 0,1-1 0 0 0,0 0 0 0 0,-1 0 1 0 0,1 0-1 0 0,0-1 0 0 0,-1 1 0 0 0,1-1 1 0 0,-1 0-1 0 0,1-1 0 0 0,-1 1 0 0 0,0-1 1 0 0,1 0-1 0 0,-1 0 0 0 0,0 0 0 0 0,0 0 1 0 0,1-2-74 0 0,1-3 75 0 0,1-1-1 0 0,-2 0 1 0 0,1 0 0 0 0,-1-1 0 0 0,0 0 0 0 0,-1 0 0 0 0,0 0 0 0 0,-1 0 0 0 0,0 0 0 0 0,0-1 0 0 0,-1 0-1 0 0,0 1 1 0 0,-1-1 0 0 0,0 0 0 0 0,0 0 0 0 0,-1 0 0 0 0,0 0 0 0 0,-1-2-75 0 0,0 8-32 0 0,1-1 1 0 0,-1 0-1 0 0,0 1 0 0 0,-1 0 0 0 0,1-1 1 0 0,-1 1-1 0 0,0 0 0 0 0,0 0 1 0 0,0-1-1 0 0,0 2 0 0 0,-1-1 0 0 0,0 0 1 0 0,1 0-1 0 0,-2 1 0 0 0,1 0 1 0 0,0-1-1 0 0,-1 1 0 0 0,1 0 1 0 0,-1 1-1 0 0,0-1 0 0 0,0 1 0 0 0,0-1 1 0 0,0 1-1 0 0,0 1 0 0 0,0-1 1 0 0,-1 0-1 0 0,1 1 0 0 0,-1 0 0 0 0,1 0 1 0 0,-1 0-1 0 0,-1 1 32 0 0,-52 5-2904 0 0,24 12-7063 0 0,25-6-1550 0 0</inkml:trace>
  <inkml:trace contextRef="#ctx0" brushRef="#br0" timeOffset="495.004">1719 55 10626 0 0,'0'0'2333'0'0,"0"0"-375"0"0,0 0-127 0 0,0 0-70 0 0,0 0-180 0 0,0 0-296 0 0,0 0-343 0 0,0 0-273 0 0,0 0-135 0 0,0 0-84 0 0,0 0-57 0 0,0 0-29 0 0,0 0-43 0 0,21 27 1401 0 0,13 134-666 0 0,-18 236-728 0 0,-7-301-704 0 0,-8-96 217 0 0,-1-5-1938 0 0,3-22-2441 0 0,-6 9-3402 0 0,1 10-2543 0 0</inkml:trace>
  <inkml:trace contextRef="#ctx0" brushRef="#br0" timeOffset="790.626">1507 442 9754 0 0,'0'0'3226'0'0,"0"0"-1125"0"0,0 0-832 0 0,0 0-257 0 0,0 0-21 0 0,0 0 55 0 0,0 0 13 0 0,0 0-58 0 0,0 0-97 0 0,0 0-102 0 0,0 0-101 0 0,0 0-96 0 0,0 0-71 0 0,31 0-119 0 0,101 0-106 0 0,59 0 253 0 0,-84 0-3576 0 0,-90 2 264 0 0,-5 0-4075 0 0,-9-2-2116 0 0</inkml:trace>
  <inkml:trace contextRef="#ctx0" brushRef="#br0" timeOffset="1083.096">2028 538 1808 0 0,'0'0'2070'0'0,"0"0"-141"0"0,0 0 103 0 0,0 0 148 0 0,0 0 6 0 0,0 0-177 0 0,0 0-336 0 0,0 0-335 0 0,0 0-220 0 0,0 0-140 0 0,0 0-109 0 0,0 0-84 0 0,0 0-49 0 0,33 6-65 0 0,100 17-48 0 0,-131-22-592 0 0,0 0 1 0 0,0 0-1 0 0,0 0 0 0 0,0-1 1 0 0,0 1-1 0 0,-1-1 0 0 0,1 1 1 0 0,0-1-1 0 0,0 0 0 0 0,0 0 1 0 0,0 0-1 0 0,1 0 0 0 0,-1 0 1 0 0,0 0-1 0 0,0 0 0 0 0,0-1 1 0 0,-1 1-1 0 0,1-1 0 0 0,0 1 1 0 0,0-1-1 0 0,0 0 0 0 0,0 0 1 0 0,0 0-1 0 0,-1 0 0 0 0,1 0 1 0 0,0 0-1 0 0,-1 0 0 0 0,1-1-31 0 0,3-3 168 0 0,0 1-86 0 0,0 0 0 0 0,-1 0 0 0 0,1-1 0 0 0,-1 1 0 0 0,0-1 0 0 0,0 0-1 0 0,0 0 1 0 0,-1-1 0 0 0,1 1 0 0 0,-1-1 0 0 0,-1 1 0 0 0,1-1 0 0 0,-1 0-1 0 0,0 0 1 0 0,0 0 0 0 0,-1-1 0 0 0,0 1 0 0 0,0 0 0 0 0,0 0-1 0 0,-1-1 1 0 0,0 1 0 0 0,0 0 0 0 0,-1-1 0 0 0,1 1-82 0 0,-3 2-13 0 0,0 0 0 0 0,1 1 0 0 0,-1-1 0 0 0,0 1 0 0 0,-1 0-1 0 0,1 0 1 0 0,0 0 0 0 0,-1 0 0 0 0,0 0 0 0 0,0 1 0 0 0,0 0 0 0 0,0 0 0 0 0,0 0 0 0 0,0 0 0 0 0,0 1 0 0 0,0-1 0 0 0,-1 1 0 0 0,1 0 0 0 0,-1 0-1 0 0,1 1 1 0 0,-1-1 0 0 0,1 1 0 0 0,-1 0 0 0 0,1 0 0 0 0,-1 1 0 0 0,1 0 0 0 0,-1-1 0 0 0,1 1 0 0 0,-1 1 0 0 0,0-1 13 0 0,-9 4-48 0 0,-1 1 0 0 0,1 0 1 0 0,0 0-1 0 0,1 2 0 0 0,0 0 0 0 0,0 0 1 0 0,1 1-1 0 0,0 0 0 0 0,0 2 1 0 0,1-1-1 0 0,0 1 0 0 0,1 1 0 0 0,1-1 1 0 0,-2 4 47 0 0,6-9-29 0 0,0 1 1 0 0,0 0 0 0 0,1 0 0 0 0,0 0-1 0 0,0 0 1 0 0,1 1 0 0 0,0 0 0 0 0,0 0-1 0 0,1 0 1 0 0,0 0 0 0 0,0 0 0 0 0,1 0-1 0 0,0 0 1 0 0,0 1 0 0 0,1-1 0 0 0,1 6 28 0 0,-1-10-18 0 0,1-1 0 0 0,0 0 0 0 0,0 0 0 0 0,1 0 0 0 0,-1 0 0 0 0,1-1 0 0 0,-1 1 1 0 0,1 0-1 0 0,0-1 0 0 0,0 1 0 0 0,0-1 0 0 0,0 1 0 0 0,1-1 0 0 0,-1 0 0 0 0,1 0 1 0 0,-1 0-1 0 0,1 0 0 0 0,0 0 0 0 0,0-1 0 0 0,-1 1 0 0 0,1-1 0 0 0,0 0 0 0 0,0 0 0 0 0,1 0 1 0 0,-1 0-1 0 0,3 0 18 0 0,85 8-906 0 0,67-29-2421 0 0,-107 7-304 0 0,0-2-3513 0 0,-31 7-1886 0 0</inkml:trace>
  <inkml:trace contextRef="#ctx0" brushRef="#br0" timeOffset="1405.139">2652 405 8978 0 0,'0'0'2950'0'0,"0"0"-1211"0"0,0 0-459 0 0,0 0 54 0 0,0 0 42 0 0,0 0-30 0 0,0 0-146 0 0,0 0-224 0 0,0 0-197 0 0,0 0-144 0 0,0 0-120 0 0,0 0-102 0 0,0 0-76 0 0,-21 14-66 0 0,-65 41-63 0 0,32-7 334 0 0,53-46-541 0 0,0 0 0 0 0,0-1 0 0 0,0 1 0 0 0,0 0 0 0 0,0 0 0 0 0,0-1 0 0 0,1 1 0 0 0,-1 0 0 0 0,1 0 1 0 0,0 0-1 0 0,-1 0 0 0 0,1 0 0 0 0,0 0 0 0 0,0 0 0 0 0,0 0 0 0 0,0 0 0 0 0,0 0 0 0 0,1-1 0 0 0,-1 1 0 0 0,1 0 0 0 0,-1 0 1 0 0,1 0-1 0 0,0 0 0 0 0,0-1 0 0 0,-1 1 0 0 0,1 0 0 0 0,0 0 0 0 0,1-1 0 0 0,-1 1 0 0 0,0-1 0 0 0,0 1 0 0 0,1-1 1 0 0,-1 0-1 0 0,1 1-1 0 0,54 39 15 0 0,-53-39-13 0 0,3-1 40 0 0,-1 0 1 0 0,1 1-1 0 0,-1 0 1 0 0,0 0-1 0 0,1 0 1 0 0,-1 0-1 0 0,0 1 1 0 0,-1 0-1 0 0,1 0 1 0 0,0 0-1 0 0,-1 1 1 0 0,0-1-1 0 0,0 1 1 0 0,0 0-1 0 0,0 0 1 0 0,0 1-1 0 0,-1-1 1 0 0,0 1 0 0 0,0 0-1 0 0,0 0 1 0 0,-1 0-1 0 0,1 0 1 0 0,-1 0-1 0 0,-1 0 1 0 0,1 1-1 0 0,-1-1 1 0 0,1 1-1 0 0,-2-1 1 0 0,1 1-1 0 0,0 4-42 0 0,-5-5 59 0 0,-1 1 0 0 0,1-1 0 0 0,-1 0 0 0 0,0-1 0 0 0,0 1 0 0 0,0-1-1 0 0,-1 0 1 0 0,0 0 0 0 0,0-1 0 0 0,0 0 0 0 0,0 0 0 0 0,0 0 0 0 0,0-1 0 0 0,-1 0 0 0 0,1 0-1 0 0,-1 0 1 0 0,0-1 0 0 0,1 0 0 0 0,-2 0-59 0 0,-87 3-896 0 0,82-15-1844 0 0,11 4-5850 0 0,2 3-3574 0 0</inkml:trace>
  <inkml:trace contextRef="#ctx0" brushRef="#br0" timeOffset="-988.51">715 85 864 0 0,'0'0'1934'0'0,"0"0"-268"0"0,0 0-29 0 0,0 0 225 0 0,0 0 244 0 0,0 0 14 0 0,0 0-254 0 0,0 0-422 0 0,0 0-409 0 0,0 0-284 0 0,0 0-176 0 0,0 0-74 0 0,-2 20 2185 0 0,-10 16-2419 0 0,3 0 0 0 0,0 1 0 0 0,3 0 0 0 0,1 1 0 0 0,1 15-267 0 0,-11 69 279 0 0,-70 238 273 0 0,63-305-443 0 0,22-54-87 0 0,0-1 31 0 0,0 0-20 0 0,0 0-1 0 0,0 0 6 0 0,0-31-980 0 0,13-48-4243 0 0,2 28-5944 0 0,-10 39 4885 0 0</inkml:trace>
  <inkml:trace contextRef="#ctx0" brushRef="#br0" timeOffset="-309.723">656 225 0 0 0,'0'0'1155'0'0,"0"0"115"0"0,0 0 221 0 0,0 0 262 0 0,0 0 266 0 0,0 0 64 0 0,0 0-237 0 0,0 0-375 0 0,0 0-369 0 0,0 0-241 0 0,0 0-147 0 0,0 0-94 0 0,-1-3-72 0 0,-4-10-81 0 0,4 10-78 0 0,1 3-81 0 0,0 0-64 0 0,0 0-30 0 0,21 4 1854 0 0,-15 4-1916 0 0,0 0-1 0 0,-1 1 1 0 0,0-1-1 0 0,-1 1 1 0 0,1 0 0 0 0,-2 0-1 0 0,1 1 1 0 0,-2-1-1 0 0,1 1 1 0 0,-1 0 0 0 0,0 0-1 0 0,-1 1-151 0 0,1-2 71 0 0,77 282 513 0 0,-78-284-579 0 0,1 0-1 0 0,0 1 1 0 0,1-1-1 0 0,0 0 1 0 0,0-1 0 0 0,0 1-1 0 0,1 0 1 0 0,0-1-1 0 0,0 0 1 0 0,1 0 0 0 0,-1 0-1 0 0,1 0 1 0 0,1-1-5 0 0,-3-5 59 0 0,0-1-1 0 0,0 0 1 0 0,0 1 0 0 0,-1-1 0 0 0,1 0-1 0 0,0-1 1 0 0,0 1 0 0 0,-1 0-1 0 0,1-1 1 0 0,0 0 0 0 0,-1 1 0 0 0,0-1-1 0 0,1 0 1 0 0,-1 0 0 0 0,0-1-1 0 0,0 1 1 0 0,0 0 0 0 0,0-1 0 0 0,-1 1-1 0 0,1-1 1 0 0,0 1 0 0 0,-1-1 0 0 0,0 0-1 0 0,0 0 1 0 0,0 0 0 0 0,0 1-1 0 0,0-1 1 0 0,-1 0 0 0 0,1 0 0 0 0,-1 0-1 0 0,0 0 1 0 0,1-1-59 0 0,51-239 895 0 0,-33 15-775 0 0,-13 95-101 0 0,-12 141-3271 0 0,6 25-1557 0 0,0-13-5345 0 0,0-15 2299 0 0</inkml:trace>
  <inkml:trace contextRef="#ctx0" brushRef="#br0" timeOffset="4890.899">5106 158 5649 0 0,'0'0'2811'0'0,"0"0"-614"0"0,0 0-194 0 0,0 0 88 0 0,0 0 8 0 0,0 0-212 0 0,0 0-425 0 0,0 0-374 0 0,0 0-261 0 0,0 0-140 0 0,0 0-110 0 0,0 0-79 0 0,0 0-99 0 0,3 16 510 0 0,-60 292 877 0 0,-64 61-1894 0 0,104-322-2322 0 0,34-62-955 0 0,-7 4 1700 0 0,8-12-3042 0 0,-3-1-4033 0 0,-10 13 2885 0 0</inkml:trace>
  <inkml:trace contextRef="#ctx0" brushRef="#br0" timeOffset="5308.971">5338 162 7866 0 0,'0'0'2428'0'0,"0"0"-358"0"0,0 0-172 0 0,0 0-31 0 0,0 0-130 0 0,0 0-315 0 0,0 0-384 0 0,0 0-320 0 0,0 0-191 0 0,0 0-64 0 0,0 0 14 0 0,0 0 12 0 0,0 0-20 0 0,-9 20-18 0 0,-24 62-59 0 0,20 1 513 0 0,14-57-621 0 0,-1 12 71 0 0,2 1-188 0 0,-2 0 0 0 0,-2-1 1 0 0,-2 1-1 0 0,-1 0 0 0 0,-2-1 0 0 0,-7 22-167 0 0,-33 67-8 0 0,42-85-1288 0 0,9-36-2667 0 0,4-4-3443 0 0,-6-2-3995 0 0</inkml:trace>
  <inkml:trace contextRef="#ctx0" brushRef="#br0" timeOffset="5730.494">5540 703 5617 0 0,'0'0'2397'0'0,"0"0"-163"0"0,0 0 11 0 0,0 0-7 0 0,0 0-200 0 0,0 0-408 0 0,0 0-429 0 0,0 0-281 0 0,0 0-171 0 0,0 0-108 0 0,0 0-94 0 0,0 0-110 0 0,-4 3-85 0 0,-41 42 903 0 0,67-67-96 0 0,21-15-1019 0 0,-82 73 587 0 0,47-56-1533 0 0,8 4-2324 0 0,-9 10-4881 0 0,-5 5 5879 0 0,3-3-10020 0 0</inkml:trace>
  <inkml:trace contextRef="#ctx0" brushRef="#br0" timeOffset="3748.84">3526 512 1872 0 0,'0'0'2418'0'0,"0"0"-372"0"0,0 0-320 0 0,0 0-117 0 0,0 0-67 0 0,0 0-90 0 0,0 0-149 0 0,0 0-194 0 0,0 0-192 0 0,0 0-193 0 0,0 0-164 0 0,-10 0-102 0 0,-33 4-103 0 0,20 17 198 0 0,16-7-395 0 0,1 1 1 0 0,0-1-1 0 0,1 1 1 0 0,1 0-1 0 0,1 1 1 0 0,0-1-1 0 0,1 0 1 0 0,0 1-1 0 0,1 0 1 0 0,1-1-1 0 0,1 1 1 0 0,2 12-159 0 0,-3-23 87 0 0,0-1 0 0 0,1 1 1 0 0,0 0-1 0 0,0 0 0 0 0,0-1 1 0 0,1 1-1 0 0,-1-1 0 0 0,1 1 0 0 0,0-1 1 0 0,1 0-1 0 0,-1 0 0 0 0,1 0 1 0 0,-1 0-1 0 0,1 0 0 0 0,1-1 0 0 0,-1 1 1 0 0,0-1-1 0 0,1 0 0 0 0,-1 0 1 0 0,1 0-1 0 0,0 0 0 0 0,0 0 1 0 0,0-1-1 0 0,1 0 0 0 0,-1 0 0 0 0,0 0 1 0 0,1-1-1 0 0,0 1 0 0 0,-1-1 1 0 0,1 0-1 0 0,0 0 0 0 0,-1-1 1 0 0,1 1-1 0 0,0-1 0 0 0,0 0 0 0 0,-1 0 1 0 0,1-1-1 0 0,0 0 0 0 0,0 0 1 0 0,-1 0-1 0 0,1 0 0 0 0,-1 0 1 0 0,1-1-1 0 0,-1 0 0 0 0,1 0 0 0 0,-1 0 1 0 0,0-1-1 0 0,0 1 0 0 0,0-1 1 0 0,0-1-88 0 0,5-4 89 0 0,-2-1 1 0 0,1-1-1 0 0,-1 1 0 0 0,-1-1 1 0 0,0-1-1 0 0,0 1 1 0 0,-1-1-1 0 0,0 0 1 0 0,-1 0-1 0 0,-1 0 0 0 0,1 0 1 0 0,-2-1-1 0 0,1 0 1 0 0,-2 1-1 0 0,0-1 0 0 0,0 0 1 0 0,-1 0-1 0 0,0-3-89 0 0,-1 8-42 0 0,0 0 0 0 0,-1-1 0 0 0,0 1 0 0 0,0 0 0 0 0,0 0-1 0 0,-1 0 1 0 0,0 0 0 0 0,0 0 0 0 0,-1 1 0 0 0,0-1 0 0 0,0 1 0 0 0,0 0-1 0 0,-1 1 1 0 0,0-1 0 0 0,0 1 0 0 0,0-1 0 0 0,-1 2 0 0 0,0-1-1 0 0,0 1 1 0 0,0-1 0 0 0,0 2 0 0 0,-1-1 0 0 0,0 1 0 0 0,0 0 0 0 0,1 0-1 0 0,-2 1 1 0 0,1 0 0 0 0,0 0 0 0 0,0 0 0 0 0,-1 1 0 0 0,1 1-1 0 0,0-1 1 0 0,-5 1 42 0 0,-46 12-2900 0 0,43-1-570 0 0,3 6-3501 0 0,7-9-4145 0 0</inkml:trace>
  <inkml:trace contextRef="#ctx0" brushRef="#br0" timeOffset="4320.929">3712 887 11915 0 0,'0'0'1253'0'0,"0"0"-421"0"0,0 0 98 0 0,0 0 326 0 0,0 0 207 0 0,0 0-59 0 0,0 0-283 0 0,0 0-299 0 0,0 0-153 0 0,0 0-48 0 0,0 0-33 0 0,0 0-28 0 0,0 0-58 0 0,30-30-75 0 0,92-94-69 0 0,-36 32 344 0 0,-86 92-701 0 0,11-12 74 0 0,-1 0 0 0 0,0 0 1 0 0,-1-1-1 0 0,0-1 0 0 0,-1 1 1 0 0,-1-1-1 0 0,0-1 0 0 0,0 1 1 0 0,2-14-76 0 0,-9 28 7 0 0,0 0 1 0 0,-1 0 0 0 0,1 0-1 0 0,0 0 1 0 0,-1 0 0 0 0,1 0 0 0 0,0 0-1 0 0,-1 0 1 0 0,1 0 0 0 0,-1 0 0 0 0,1 0-1 0 0,0 0 1 0 0,-1 0 0 0 0,1 0-1 0 0,0-1 1 0 0,-1 1 0 0 0,1 0 0 0 0,0 0-1 0 0,-1 0 1 0 0,1-1 0 0 0,0 1 0 0 0,0 0-1 0 0,-1 0 1 0 0,1-1 0 0 0,0 1-1 0 0,0 0 1 0 0,-1 0 0 0 0,1-1 0 0 0,0 1-1 0 0,0 0 1 0 0,0-1 0 0 0,0 1-1 0 0,-1 0 1 0 0,1-1 0 0 0,0 1 0 0 0,0 0-1 0 0,0-1 1 0 0,0 1 0 0 0,0-1 0 0 0,0 1-1 0 0,0 0 1 0 0,0-1 0 0 0,0 1-1 0 0,0 0 1 0 0,0-1 0 0 0,0 1 0 0 0,0 0-1 0 0,1-1 1 0 0,-1 1 0 0 0,0-1 0 0 0,0 1-1 0 0,0 0-7 0 0,-20 27-105 0 0,17-22 94 0 0,-1 0-1 0 0,1 0 1 0 0,0 1 0 0 0,0-1 0 0 0,1 1 0 0 0,-1-1 0 0 0,1 1 0 0 0,1 0 0 0 0,-1 0 0 0 0,1 0 0 0 0,0 0 0 0 0,0 0 0 0 0,1 1-1 0 0,0-1 1 0 0,0 0 0 0 0,0 0 0 0 0,1 0 0 0 0,0 0 0 0 0,0 0 0 0 0,0 0 0 0 0,1 0 0 0 0,0 0 0 0 0,0 0 0 0 0,1 0-1 0 0,0-1 1 0 0,0 0 0 0 0,0 1 0 0 0,0-1 0 0 0,1 0 0 0 0,0 0 0 0 0,0-1 0 0 0,0 1 0 0 0,0-1 0 0 0,1 0 0 0 0,5 4 11 0 0,-3-5 24 0 0,0 0 0 0 0,0 0 0 0 0,1 0 0 0 0,-1-1 0 0 0,1 0 0 0 0,-1-1 0 0 0,1 1 0 0 0,0-2 0 0 0,0 1 0 0 0,0-1 0 0 0,-1 0 0 0 0,1-1 0 0 0,0 1 0 0 0,0-2 0 0 0,0 1 0 0 0,-1-1 0 0 0,1 0 0 0 0,-1-1 0 0 0,0 0 0 0 0,1 0 0 0 0,4-3-24 0 0,4-6 129 0 0,-1 0 0 0 0,-1-2 0 0 0,0 1 0 0 0,0-1 0 0 0,-2-1 1 0 0,0-1-1 0 0,-1 1 0 0 0,0-2 0 0 0,-1 0 0 0 0,3-8-129 0 0,-8 17 17 0 0,26-61 185 0 0,-9 17-2802 0 0,-19 49-806 0 0,-1 2-2714 0 0,0 1-6249 0 0</inkml:trace>
  <inkml:trace contextRef="#ctx0" brushRef="#br0" timeOffset="7447.395">6212 280 1168 0 0,'0'0'1671'0'0,"0"0"56"0"0,0 0 167 0 0,0 0 218 0 0,0 0 93 0 0,0 0-129 0 0,0 0-266 0 0,0 0-335 0 0,0 0-289 0 0,0 0-193 0 0,0 0-107 0 0,-3-14-91 0 0,-10-40-51 0 0,-17 16 1611 0 0,24 34-1995 0 0,-1 2-274 0 0,1 0 0 0 0,-1 0 0 0 0,0 0 0 0 0,0 1 0 0 0,1 0 0 0 0,-1 1 0 0 0,0-1 1 0 0,0 1-1 0 0,0 1 0 0 0,0-1 0 0 0,0 1 0 0 0,1 0 0 0 0,-1 1 0 0 0,0-1 0 0 0,-5 3-86 0 0,4 0 5 0 0,0-1 0 0 0,0 1 0 0 0,1 0 0 0 0,0 0 0 0 0,-1 1 0 0 0,1 0 0 0 0,1 0 0 0 0,-1 1 0 0 0,1 0 0 0 0,0 0 0 0 0,0 1 0 0 0,1-1 0 0 0,0 1 0 0 0,0 0 0 0 0,0 1 0 0 0,1-1 0 0 0,0 1 0 0 0,1 0 0 0 0,0 0 1 0 0,0 0-1 0 0,0 0 0 0 0,1 1 0 0 0,1-1 0 0 0,-1 0 0 0 0,1 1 0 0 0,1 0-5 0 0,0-7 8 0 0,0 1 0 0 0,0 0 0 0 0,0 0 0 0 0,1 0 0 0 0,-1 0 0 0 0,1 0 0 0 0,0-1 0 0 0,0 1 0 0 0,0 0 0 0 0,0 0 0 0 0,0-1 0 0 0,0 1 0 0 0,1-1 0 0 0,-1 1 0 0 0,1-1 0 0 0,0 0 0 0 0,0 0 0 0 0,0 0 0 0 0,0 0 0 0 0,0 0 0 0 0,0 0 0 0 0,1 0 0 0 0,-1 0 0 0 0,1-1 0 0 0,-1 0 0 0 0,1 1 0 0 0,-1-1 0 0 0,1 0 0 0 0,2 0-8 0 0,6 4 93 0 0,0-1 0 0 0,0-1 0 0 0,0 0 0 0 0,1-1 0 0 0,-1 0 0 0 0,1-1 0 0 0,0 0 1 0 0,0-1-1 0 0,-1 0 0 0 0,1-1 0 0 0,5-1-93 0 0,-5 0 52 0 0,0-2-1 0 0,-1 1 1 0 0,1-1 0 0 0,-1-1-1 0 0,0 0 1 0 0,0-1 0 0 0,-1 0 0 0 0,0-1-1 0 0,0 0 1 0 0,0 0 0 0 0,-1-1-1 0 0,0 0 1 0 0,6-7-52 0 0,91-128 244 0 0,-103 129-178 0 0,-19 31-129 0 0,-36 79 83 0 0,-6 157 101 0 0,13-75-73 0 0,19-102-589 0 0,42-104-8857 0 0,-11 20 4981 0 0,1-3-6558 0 0</inkml:trace>
  <inkml:trace contextRef="#ctx0" brushRef="#br0" timeOffset="8077.991">6564 225 6697 0 0,'0'0'3141'0'0,"0"0"-948"0"0,0 0-501 0 0,0 0-110 0 0,0 0-90 0 0,0 0-225 0 0,0 0-340 0 0,0 0-335 0 0,0 0-179 0 0,0 0-18 0 0,0 0 46 0 0,0 0 32 0 0,0 0 15 0 0,7 0-22 0 0,141-11 1808 0 0,26-8-1354 0 0,-172 49-170 0 0,-4-16-621 0 0,0 1 0 0 0,-1-1 1 0 0,0 0-1 0 0,-1 0 0 0 0,-1 0 0 0 0,-1 0 1 0 0,1-1-1 0 0,-4 4-129 0 0,-12 33 134 0 0,-77 238 138 0 0,61-159-228 0 0,35-124-1917 0 0,4-25-1528 0 0,-2 20 3367 0 0,0-13-4066 0 0,0 4-4674 0 0,0 6-731 0 0</inkml:trace>
  <inkml:trace contextRef="#ctx0" brushRef="#br0" timeOffset="8750.717">6514 512 7850 0 0,'0'0'2636'0'0,"0"0"-431"0"0,0 0-240 0 0,0 0-105 0 0,0 0-197 0 0,0 0-338 0 0,0 0-409 0 0,0 0-280 0 0,0 0-89 0 0,0 0 24 0 0,0 0 56 0 0,0 0 46 0 0,0 0-42 0 0,14 0-64 0 0,105 0 821 0 0,119-7 251 0 0,-164 8-1151 0 0,-34 0-319 0 0,-14-1-2934 0 0,-4-2-2396 0 0,-2-2-3398 0 0,-15 4-3312 0 0</inkml:trace>
  <inkml:trace contextRef="#ctx0" brushRef="#br0" timeOffset="10933.741">64 1101 0 0 0,'0'0'816'0'0,"0"0"350"0"0,0 0 201 0 0,0 0 20 0 0,0 0-128 0 0,0 0-167 0 0,-11-2-109 0 0,-41-7 938 0 0,52 9-930 0 0,0 0-21 0 0,0 0-65 0 0,0 0-98 0 0,0 0-115 0 0,0 0-122 0 0,0 0-89 0 0,0 0-71 0 0,0 0-58 0 0,0 0-29 0 0,66-3 2593 0 0,438-42 985 0 0,110 23-2786 0 0,-339 18-840 0 0,164 1 237 0 0,113-27-70 0 0,-178 38-392 0 0,-230 3 18 0 0,129-7-68 0 0,-182-5-8 0 0,369-13 77 0 0,103 7 102 0 0,-336-4-94 0 0,197 3 33 0 0,78-29 168 0 0,-125 11-72 0 0,-125 19-218 0 0,-178 7 14 0 0,28 1 64 0 0,1-4-1 0 0,77-14-65 0 0,-82 7 85 0 0,0 3 0 0 0,75 6-85 0 0,-113 1 9 0 0,69-15 231 0 0,-129 36-2957 0 0,0-15-836 0 0,0 0-3773 0 0,0-2-4828 0 0</inkml:trace>
  <inkml:trace contextRef="#ctx0" brushRef="#br0" timeOffset="13184.123">4596 0 2112 0 0,'0'0'1745'0'0,"0"0"-182"0"0,0 0-96 0 0,0 0 102 0 0,0 0 46 0 0,0 0-66 0 0,0 0-172 0 0,0 0-224 0 0,0 0-258 0 0,0 0-238 0 0,0 0-217 0 0,-2 3-156 0 0,-4 17 67 0 0,0 1-1 0 0,1-1 1 0 0,1 1 0 0 0,1 0-1 0 0,1 0 1 0 0,1 0-1 0 0,0 0 1 0 0,2 0 0 0 0,1 7-351 0 0,-1 23 412 0 0,17 368 1092 0 0,-5-183-1508 0 0,-31-214-1931 0 0,18-22 1155 0 0,0-18-12839 0 0,0 11 8459 0 0</inkml:trace>
  <inkml:trace contextRef="#ctx0" brushRef="#br0" timeOffset="14615.539">4456 81 328 0 0,'0'0'982'0'0,"0"0"-669"0"0,0 0-348 0 0,0 0 42 0 0,0 0 376 0 0,0 0 408 0 0,0 0 251 0 0,0 0 107 0 0,0 0-37 0 0,0 0-96 0 0,0 0-93 0 0,0 0-53 0 0,0 0-36 0 0,13-2 36 0 0,107-7 2604 0 0,210 9 1380 0 0,166 0-4131 0 0,-208-8-616 0 0,184-28 320 0 0,-176 29-251 0 0,-131 14-155 0 0,81-7 160 0 0,-23-7 572 0 0,-223 7-735 0 0,0 0 5 0 0,0 0-20 0 0,0 0 10 0 0,81 0 816 0 0,-79 1-763 0 0,0 0-1 0 0,-1 0 0 0 0,1 0 0 0 0,0 1 1 0 0,-1-1-1 0 0,1 0 0 0 0,-1 1 0 0 0,1 0 0 0 0,-1-1 1 0 0,0 1-1 0 0,0 0 0 0 0,0 0 0 0 0,0 0 0 0 0,0-1 1 0 0,0 1-1 0 0,0 0 0 0 0,-1 0 0 0 0,1 1 1 0 0,-1-1-1 0 0,1 0 0 0 0,-1 0 0 0 0,0 0 0 0 0,0 0 1 0 0,0 0-1 0 0,0 0 0 0 0,0 0 0 0 0,0 0 1 0 0,-1 1-1 0 0,1 0-65 0 0,1 16-61 0 0,0 143 619 0 0,-11-23-346 0 0,-12 89-9 0 0,10-69-186 0 0,23-112-72 0 0,-11-46 55 0 0,0-1-10 0 0,2 6-1436 0 0,-2-7 52 0 0,3-5-2540 0 0,-1 3-2019 0 0,-2-1-5159 0 0</inkml:trace>
  <inkml:trace contextRef="#ctx0" brushRef="#br0" timeOffset="15657.724">6952 887 0 0 0,'0'0'164'0'0,"0"0"463"0"0,0 0 262 0 0,0 0 184 0 0,0 0 123 0 0,0 0-9 0 0,0 0-96 0 0,0 0-130 0 0,0 0-119 0 0,0 0-73 0 0,-6 0 549 0 0,5 0 2260 0 0,61-7 803 0 0,217 3-1398 0 0,-144-3-2668 0 0,-40 0 420 0 0,65 3 998 0 0,-158 4-1715 0 0,0 0 23 0 0,0 0 3 0 0,0 0-9 0 0,0 0 17 0 0,0 0-12 0 0,0 0 5 0 0,0 0 6 0 0,0 0 5 0 0,0 0-20 0 0,0 0-7 0 0,0 0-3 0 0,0 0-85 0 0,0 0-97 0 0,-4-1-2250 0 0,1-1-1992 0 0,3 1-5688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2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85 515 0 0 0,'0'0'724'0'0,"0"0"143"0"0,0 0 179 0 0,0 0 182 0 0,0 0 200 0 0,0 0 100 0 0,0 0 58 0 0,0 0-19 0 0,-1-6-101 0 0,-1 1-2449 0 0,2 6 1426 0 0,-1-1 1 0 0,1 0-1 0 0,0 0 1 0 0,-1 1-1 0 0,1-1 1 0 0,0 0-1 0 0,-1 0 1 0 0,1 0-1 0 0,-1 0 1 0 0,1 0-1 0 0,-1 0 1 0 0,1 0-1 0 0,0 0 1 0 0,-1 0-1 0 0,1 0 1 0 0,-1 0-1 0 0,1 0 1 0 0,-1 0-1 0 0,1 0 1 0 0,0 0-1 0 0,-1 0 1 0 0,0-1-444 0 0,1 556 3243 0 0,0-268-3010 0 0,-1-251-298 0 0,1-35 14 0 0,0-1-2 0 0,0 0-14 0 0,0 0 9 0 0,0 0 16 0 0,0 0-35 0 0,0 0-19 0 0,-17-8-6252 0 0,15 5 4740 0 0,-3-4-5706 0 0,1 3-597 0 0</inkml:trace>
  <inkml:trace contextRef="#ctx0" brushRef="#br0" timeOffset="10435.969">1197 1237 0 0 0,'0'0'568'0'0,"0"0"192"0"0,0 0 44 0 0,0 0-5 0 0,0 0 52 0 0,0 0 85 0 0,0 0 105 0 0,1-3 29 0 0,1-6-414 0 0,0 6 8333 0 0,-1 3-8694 0 0,21-7 1733 0 0,24-14-1254 0 0,1 3 0 0 0,1 2 0 0 0,1 2 0 0 0,17-2-774 0 0,-34 10 117 0 0,0 1 0 0 0,1 1 1 0 0,-1 2-1 0 0,1 1 0 0 0,-1 1 1 0 0,1 2-1 0 0,6 2-117 0 0,136 0 335 0 0,-70 12-211 0 0,-66 1-132 0 0,-12-1 36 0 0,-20-11 850 0 0,-8-3-4768 0 0,-2-2-4627 0 0,1 0-2611 0 0</inkml:trace>
  <inkml:trace contextRef="#ctx0" brushRef="#br0" timeOffset="11970.039">1260 1178 0 0 0,'0'0'312'0'0,"0"0"162"0"0,-3 0 60 0 0,1 0-2823 0 0,-2 0 5678 0 0,-2 7 12363 0 0,30 0-14800 0 0,65 60 544 0 0,35-42-70 0 0,18-10-847 0 0,5-7-267 0 0,-62-4-64 0 0,-6-27 320 0 0,21-5-108 0 0,-39 16-308 0 0,-47 1 370 0 0,-10 8-201 0 0,-4 2-4248 0 0,0 1-4470 0 0,0 0-3287 0 0</inkml:trace>
  <inkml:trace contextRef="#ctx0" brushRef="#br0" timeOffset="31528.184">3432 512 0 0 0,'0'0'377'0'0,"0"0"381"0"0,0 0 181 0 0,0-3 6 0 0,2-9 2290 0 0,3 33-1301 0 0,1 6-388 0 0,11 29 1336 0 0,1 57 321 0 0,-8-38-2440 0 0,-3 1-1 0 0,-3 0 0 0 0,-5 22-762 0 0,1-73 134 0 0,20 247 574 0 0,-7-187-495 0 0,-9 81 364 0 0,11-12-228 0 0,4-44 40 0 0,-9 133 537 0 0,5 241 393 0 0,-8-304-966 0 0,-10 129 135 0 0,-10-56-57 0 0,9-47-108 0 0,19-73-127 0 0,-7-82-152 0 0,0 24 101 0 0,-8 94 285 0 0,-24-73-108 0 0,17-60-287 0 0,7-35-32 0 0,0-1-3 0 0,0 3 16 0 0,0-3-6 0 0,0 0-2 0 0,0 0-2 0 0,0 0-13 0 0,0 0-4 0 0,0 0 11 0 0,0 0-10 0 0,0 0-1 0 0,0 0-5 0 0,0 0-1 0 0,0 0 21 0 0,0 0 5 0 0,0 0-21 0 0,0 0-8 0 0,32 0 13 0 0,367-36 137 0 0,96 36-94 0 0,-219-12 52 0 0,195-21 176 0 0,-207 30-183 0 0,0-1 30 0 0,149-3 210 0 0,-166-1-99 0 0,32 5 254 0 0,-85-5 145 0 0,-91 5-451 0 0,143-5 91 0 0,82 8 352 0 0,-328 0-606 0 0,20 8 29 0 0,9-1 18 0 0,9 0-20 0 0,-38-7-23 0 0,0 0 2 0 0,0 0-23 0 0,0 0 4 0 0,0 0-20 0 0,0 0 11 0 0,0 0 10 0 0,0 0 27 0 0,0 0-19 0 0,0 0 4 0 0,0 0 9 0 0,0 0 4 0 0,0 0-18 0 0,0 0-26 0 0,0 0 20 0 0,0 0-4 0 0,0 0 8 0 0,0 0-6 0 0,0 0 15 0 0,0 0-5 0 0,0 1-20 0 0,0 1 9 0 0,0-1 19 0 0,0-1 4 0 0,0 0-5 0 0,0 0-14 0 0,0 0 18 0 0,0 0-34 0 0,0 0-22 0 0,0 0 14 0 0,0 0 35 0 0,0 0 10 0 0,0 0-1 0 0,0 0-20 0 0,0 0-10 0 0,0 0-23 0 0,0 0-14 0 0,-7-6-3454 0 0,4 4-2688 0 0,-2-1-5889 0 0</inkml:trace>
  <inkml:trace contextRef="#ctx0" brushRef="#br0" timeOffset="33328.413">6608 3829 0 0 0,'0'0'1150'0'0,"0"0"435"0"0,0 0 214 0 0,0 0-73 0 0,0 0-304 0 0,0 0-281 0 0,0 0-169 0 0,0 0-86 0 0,4 4 4266 0 0,6 7-3089 0 0,0 74 1519 0 0,-23 45-2309 0 0,0 4-1086 0 0,12-103-289 0 0,1 30 37 0 0,10-24-2794 0 0,-7-30-1012 0 0,-2-3-4632 0 0</inkml:trace>
  <inkml:trace contextRef="#ctx0" brushRef="#br0" timeOffset="34578.015">3548 3921 0 0 0,'0'0'207'0'0,"0"0"464"0"0,0 0 215 0 0,0 0 100 0 0,0 0 3 0 0,0 0-35 0 0,0 0-64 0 0,3-5-64 0 0,13-23 677 0 0,-8 27 6570 0 0,14 43-6160 0 0,-15 6-1162 0 0,-3 0 0 0 0,-2 0 0 0 0,-1 0 0 0 0,-4 3-751 0 0,2 34 381 0 0,-4 46-19 0 0,12-112-1823 0 0,7-26-7213 0 0,-10 3-1916 0 0</inkml:trace>
  <inkml:trace contextRef="#ctx0" brushRef="#br0" timeOffset="38741.838">3526 4079 0 0 0,'0'0'216'0'0,"-2"-3"161"0"0,0 0-24 0 0,-2-4-414 0 0,3-2 4165 0 0,32 9-994 0 0,-28 1-2951 0 0,1 0 0 0 0,-1-1-1 0 0,0 2 1 0 0,0-1 0 0 0,1 0 0 0 0,-1 1-1 0 0,0-1 1 0 0,0 1 0 0 0,0 0 0 0 0,0 0-1 0 0,-1 0 1 0 0,1 0 0 0 0,0 0 0 0 0,-1 1-1 0 0,0-1 1 0 0,0 1 0 0 0,1 0 0 0 0,-1 0-1 0 0,-1 0 1 0 0,1 0 0 0 0,0 0 0 0 0,-1 0 0 0 0,1 2-159 0 0,-5 87 3990 0 0,-21 56-1699 0 0,22-138-2240 0 0,0 0 1 0 0,0 0 0 0 0,1 0-1 0 0,0 0 1 0 0,1 0 0 0 0,1 0-1 0 0,-1 0 1 0 0,1 0-1 0 0,1 0 1 0 0,2 10-52 0 0,1-10 117 0 0,-1 1 0 0 0,-1 0 0 0 0,0-1-1 0 0,-1 1 1 0 0,0 0 0 0 0,0 1 0 0 0,-1-1 0 0 0,0 0 0 0 0,-1 0 0 0 0,-1 0 0 0 0,0 4-117 0 0,0 27 306 0 0,12-20-1178 0 0,19-27-3052 0 0,-13-1-3640 0 0,-10 3-216 0 0</inkml:trace>
  <inkml:trace contextRef="#ctx0" brushRef="#br0" timeOffset="39940.176">6633 3862 0 0 0,'4'-36'1236'0'0,"-4"35"-936"0"0,0 1 90 0 0,0-7 1560 0 0,0 4 1840 0 0,0 3 4109 0 0,11 202-2574 0 0,-7 114-3474 0 0,-31-220-1524 0 0,22-84-292 0 0,1 1 0 0 0,1-1 0 0 0,0 1 0 0 0,0 0 1 0 0,1 0-1 0 0,1 0 0 0 0,0 0 0 0 0,1 0 0 0 0,1 0 1 0 0,0 5-36 0 0,0 20 36 0 0,-1-38-31 0 0,0 30 35 0 0,0-16-69 0 0,0-14 42 0 0,0 0-2 0 0,0 0-21 0 0,-1 6 165 0 0,0-5-3719 0 0,1 0-3853 0 0,-2-1-3443 0 0</inkml:trace>
  <inkml:trace contextRef="#ctx0" brushRef="#br0" timeOffset="40876.314">3270 4506 0 0 0,'0'0'533'0'0,"0"0"441"0"0,0 0 404 0 0,0 0 255 0 0,0 0 50 0 0,0 0-250 0 0,0 0-406 0 0,0 0-391 0 0,0 0-246 0 0,0 0-71 0 0,0 0 65 0 0,0 0 154 0 0,7 0 152 0 0,253-6 4880 0 0,-72 6-4102 0 0,239-1-10 0 0,70 27-994 0 0,138-15 341 0 0,-305-18-681 0 0,259-30 91 0 0,-138 26-111 0 0,-133 0 27 0 0,-132 3-45 0 0,-70-7 94 0 0,-100 10 43 0 0,-16 4-3369 0 0,-3 0-3418 0 0,-1 1-4460 0 0</inkml:trace>
  <inkml:trace contextRef="#ctx0" brushRef="#br0" timeOffset="41139.951">7003 4271 9850 0 0,'0'0'2061'0'0,"0"0"-1111"0"0,0 0-508 0 0,0 0 101 0 0,0 0 305 0 0,0 0 229 0 0,0 0 18 0 0,0 0-141 0 0,0 0-227 0 0,-31 11-218 0 0,-98 39-106 0 0,-137 62 1283 0 0,-45 46-1630 0 0,253-127-582 0 0,5-4-1437 0 0,18-8-2935 0 0,20-11-2635 0 0</inkml:trace>
  <inkml:trace contextRef="#ctx0" brushRef="#br0" timeOffset="42124.543">3931 4400 2745 0 0,'0'0'1383'0'0,"0"0"-242"0"0,0 0-59 0 0,0 0 226 0 0,0 0 292 0 0,0 0 110 0 0,0 0-88 0 0,0 0-231 0 0,0 0-352 0 0,0 0-250 0 0,0 0-162 0 0,0 0-123 0 0,-14-5-53 0 0,-44-15-26 0 0,-2 22 802 0 0,47 3-1010 0 0,-250 124 964 0 0,253-123-1161 0 0,-309 137-2003 0 0,289-129-219 0 0,12-5-1174 0 0,0-2-3846 0 0,11-3 1543 0 0</inkml:trace>
  <inkml:trace contextRef="#ctx0" brushRef="#br0" timeOffset="118703.411">80 1292 0 0 0,'-24'23'5973'0'0,"16"-20"-5090"0"0,-8 6 236 0 0,18-7 4517 0 0,326-10-343 0 0,-164-10-3591 0 0,155 3-1702 0 0,-285 15 40 0 0,174 15 250 0 0,-130-2-102 0 0,1-3-1 0 0,1-3 0 0 0,78-4-187 0 0,12 8 167 0 0,12-3 46 0 0,10-1 24 0 0,96-7 66 0 0,-19 11-128 0 0,468-15 661 0 0,-737 4-819 0 0,0 0-1 0 0,0 0-20 0 0,1 0 14 0 0,0 0-1 0 0,-1 0 0 0 0,27-3 58 0 0,59 3-46 0 0,-85 0-30 0 0,-1 0 9 0 0,0 0 27 0 0,0 0-14 0 0,0 0-10 0 0,0 0-18 0 0,31 0 28 0 0,-31 0-9 0 0,0 0-5 0 0,-3-7 1919 0 0,-16-71-1698 0 0,6 41-93 0 0,-3-3 14 0 0,-5 14-18 0 0,-17-33 65 0 0,22 34-84 0 0,-11-9 36 0 0,2 5-42 0 0,3 3-38 0 0,-23-14 23 0 0,-32-20 25 0 0,48 34-96 0 0,8 8 8 0 0,-23-14 1 0 0,8 13 49 0 0,19 8 32 0 0,17 11-147 0 0,0 0 36 0 0,0 0 3 0 0,0-1 21 0 0,0-1 4 0 0,0 1 18 0 0,-35-14 3 0 0,-13 1-56 0 0,14 6 24 0 0,-97-10-21 0 0,78 6 33 0 0,-222-5-52 0 0,177 10 24 0 0,-48-1 16 0 0,1 8-47 0 0,-127-7-6 0 0,109-15 141 0 0,2 3-123 0 0,-138 15 78 0 0,-304 0 116 0 0,603 4-158 0 0,-30-11 232 0 0,-17-52 58 0 0,15 9-243 0 0,-12-16 28 0 0,7-11-37 0 0,20 36-42 0 0,-27-31 67 0 0,26 61 16 0 0,18 14-83 0 0,-24-21-17 0 0,-5-7 28 0 0,1 0 46 0 0,6 3-66 0 0,-4 4 28 0 0,-9-8-22 0 0,8 4 13 0 0,1 4 2 0 0,26 22-13 0 0,-22-18-33 0 0,20 20 4 0 0,0 0 0 0 0,0 1 0 0 0,1-1 0 0 0,-1 0 0 0 0,1 0 0 0 0,-1 1 0 0 0,1-1 0 0 0,0 1 0 0 0,0-1 0 0 0,0 1 0 0 0,0 0 0 0 0,1-1 0 0 0,-1 1 0 0 0,1 0 0 0 0,-1-1 0 0 0,1 1 0 0 0,0 0 0 0 0,0 0 0 0 0,0-1 0 0 0,1 4 25 0 0,-2 0-49 0 0,-6 248 86 0 0,7-122-58 0 0,29-21 51 0 0,-20-12-19 0 0,4-83-320 0 0,-22-16-3572 0 0,5 0-2834 0 0,2 0-5277 0 0</inkml:trace>
  <inkml:trace contextRef="#ctx0" brushRef="#br0" timeOffset="121628.465">2609 766 0 0 0,'0'0'413'0'0,"0"0"592"0"0,-2-5 251 0 0,1 2-2834 0 0,-2-4 2021 0 0,0 3 6174 0 0,1 11 571 0 0,2 5-5731 0 0,26 198 1830 0 0,-17-148-3041 0 0,-7-59-236 0 0,-2-2-10 0 0,202-38 1339 0 0,87 22-1493 0 0,-275 21-692 0 0,-9-2-2116 0 0,0-3-4681 0 0,-3-1-2435 0 0</inkml:trace>
  <inkml:trace contextRef="#ctx0" brushRef="#br0" timeOffset="126230.351">3465 1406 0 0 0,'0'0'292'0'0,"0"0"479"0"0,0 0 173 0 0,0 0-8 0 0,0 0-84 0 0,11-11 4315 0 0,96 8-863 0 0,1-1-3004 0 0,31 23 204 0 0,47 5 164 0 0,-85-13-819 0 0,22 13 311 0 0,64 26-377 0 0,12 14 78 0 0,-27-6-281 0 0,-14 9-210 0 0,-83-23-97 0 0,32 12 33 0 0,40 24 154 0 0,-42-14-68 0 0,52 67 65 0 0,-48-38-246 0 0,-80-65-98 0 0,-2 0 0 0 0,0 2 0 0 0,-2 0 0 0 0,7 16-113 0 0,-18-29 63 0 0,51 77 197 0 0,-19-29-126 0 0,4 7 21 0 0,50 65 17 0 0,-36-65-96 0 0,13 36 60 0 0,-3 37 51 0 0,-19-36-40 0 0,-44-84-113 0 0,0 0 1 0 0,-2 0 0 0 0,-1 1-1 0 0,-1 0 1 0 0,2 23-35 0 0,20 45 88 0 0,8 92-24 0 0,7-96-40 0 0,-37-75-7 0 0,-1 0 0 0 0,0 0 0 0 0,-1 0 1 0 0,-1 1-1 0 0,-1-1 0 0 0,0 1 0 0 0,-1 4-17 0 0,29 78 9 0 0,-19-71-3 0 0,-11-29-13 0 0,0 0-1859 0 0,-1-2 1126 0 0,1-3-5775 0 0,0 1-5350 0 0</inkml:trace>
  <inkml:trace contextRef="#ctx0" brushRef="#br0" timeOffset="128233.961">5663 2091 0 0 0,'0'0'435'0'0,"0"0"484"0"0,0 0 229 0 0,0 0 69 0 0,0 0-32 0 0,0 0-49 0 0,7 1-21 0 0,88-6 5681 0 0,32-21-2879 0 0,162-57-519 0 0,25 16-2325 0 0,-184 49-902 0 0,-90 17-28 0 0,-52 20 137 0 0,-160 232-17 0 0,102-141-213 0 0,70-107-21 0 0,-1 1-1 0 0,1-1 0 0 0,-1 0 1 0 0,1 1-1 0 0,0-1 0 0 0,1 0 1 0 0,-1 1-1 0 0,0-1 0 0 0,1 0 1 0 0,0 1-1 0 0,0-1 1 0 0,0 0-1 0 0,0 0 0 0 0,0 0 1 0 0,1 0-1 0 0,-1 0 0 0 0,1 0 1 0 0,0 0-1 0 0,0-1 0 0 0,0 1 1 0 0,0 0-1 0 0,0-1 0 0 0,1 0 1 0 0,-1 0-1 0 0,1 1 1 0 0,-1-1-1 0 0,1-1 0 0 0,0 1 1 0 0,0 0-1 0 0,0-1 0 0 0,0 1 1 0 0,0-1-1 0 0,0 0 0 0 0,0 0 1 0 0,1 0-1 0 0,-1 0 0 0 0,0-1 1 0 0,1 0-1 0 0,-1 1 0 0 0,0-1 1 0 0,1 0-1 0 0,-1 0 1 0 0,0-1-1 0 0,1 1 0 0 0,-1-1 1 0 0,1 0-29 0 0,50 2 540 0 0,0-1 0 0 0,-1-4 0 0 0,0-1 0 0 0,52-13-540 0 0,-44 8 216 0 0,32 2 41 0 0,-85 8-2797 0 0,-17 0-2771 0 0,-3 3-3402 0 0,9-2-1907 0 0</inkml:trace>
  <inkml:trace contextRef="#ctx0" brushRef="#br0" timeOffset="130381.992">7259 2017 1968 0 0,'0'0'2288'0'0,"0"0"1"0"0,0 0-213 0 0,0 0-92 0 0,0 0-85 0 0,0 0-140 0 0,0 0-145 0 0,0 0-211 0 0,0 0-219 0 0,0 0-213 0 0,0 0-191 0 0,-3-7-135 0 0,-9-22-104 0 0,9 21-108 0 0,3 8-74 0 0,0 0-67 0 0,0 0-48 0 0,0 0-31 0 0,0 23 838 0 0,0 386 1352 0 0,32-271-2293 0 0,-31-135-101 0 0,0 0 0 0 0,0 0 1 0 0,0 0-1 0 0,1-1 0 0 0,-1 1 1 0 0,1 0-1 0 0,0-1 0 0 0,0 1 1 0 0,0-1-1 0 0,0 0 0 0 0,0 0 1 0 0,1 0-1 0 0,-1 0 0 0 0,0 0 1 0 0,1 0-1 0 0,0-1 0 0 0,-1 1 1 0 0,1-1-1 0 0,0 0 0 0 0,0 0 1 0 0,0 0-1 0 0,0 0 0 0 0,0 0 1 0 0,1 0-10 0 0,33-49 561 0 0,48-133-244 0 0,-41 75-279 0 0,23-44 27 0 0,-66 150-79 0 0,-1 0-1 0 0,0 1 1 0 0,0-1 0 0 0,0 0-1 0 0,1 0 1 0 0,-1 0-1 0 0,0 0 1 0 0,0 0-1 0 0,0 0 1 0 0,1 0-1 0 0,-1 1 1 0 0,0-1 0 0 0,0 0-1 0 0,1 0 1 0 0,-1 0-1 0 0,0 0 1 0 0,0 0-1 0 0,1 0 1 0 0,-1 0 0 0 0,0 0-1 0 0,0 0 1 0 0,0 0-1 0 0,1 0 1 0 0,-1 0-1 0 0,0-1 1 0 0,0 1-1 0 0,1 0 1 0 0,-1 0 14 0 0,0 9 35 0 0,0 16-28 0 0,-2 7-13 0 0,2 1 1 0 0,2-1-1 0 0,1 0 0 0 0,1 0 1 0 0,2 0-1 0 0,10 30 6 0 0,51 81-11 0 0,-66-140 20 0 0,0-1 0 0 0,0 0 0 0 0,0 0 0 0 0,1 0 0 0 0,-1 0 0 0 0,1 0 0 0 0,-1 0 0 0 0,1 0 0 0 0,0-1 0 0 0,0 1 0 0 0,0 0 0 0 0,0-1-1 0 0,0 1 1 0 0,0-1 0 0 0,0 0 0 0 0,0 0 0 0 0,0 0 0 0 0,1 0 0 0 0,-1 0 0 0 0,0 0 0 0 0,1-1 0 0 0,-1 1 0 0 0,1-1 0 0 0,-1 0-1 0 0,1 0 1 0 0,-1 1 0 0 0,1-2 0 0 0,-1 1 0 0 0,1 0 0 0 0,-1 0 0 0 0,0-1 0 0 0,1 1 0 0 0,-1-1 0 0 0,1 0 0 0 0,-1 0 0 0 0,0 0-1 0 0,0 0 1 0 0,0 0 0 0 0,1 0 0 0 0,-1-1 0 0 0,0 1 0 0 0,0-1 0 0 0,-1 1 0 0 0,1-1 0 0 0,0 0 0 0 0,0 0 0 0 0,-1 1 0 0 0,2-3-9 0 0,16-29 144 0 0,-1-2 1 0 0,-1 0-1 0 0,-2-1 0 0 0,-1 0 1 0 0,-2-1-1 0 0,5-28-144 0 0,57-205 267 0 0,-70 264-2048 0 0,-2 17 893 0 0,-2 30-2963 0 0,0-29 125 0 0,0 3-8093 0 0</inkml:trace>
  <inkml:trace contextRef="#ctx0" brushRef="#br0" timeOffset="131317.583">8261 2286 7570 0 0,'0'0'3227'0'0,"0"0"-1115"0"0,0 0-541 0 0,0 0-85 0 0,0 0-38 0 0,0 0-94 0 0,0 0-204 0 0,0 0-254 0 0,0 0-199 0 0,0 0-170 0 0,0 0-130 0 0,0 0-70 0 0,0 0-53 0 0,-26 8-17 0 0,-80 23-5 0 0,59-5 95 0 0,41-18-270 0 0,0-1-35 0 0,-1 0 1 0 0,1 0-1 0 0,1 0 0 0 0,-1 1 1 0 0,1-1-1 0 0,0 2 0 0 0,1-1 1 0 0,0 0-1 0 0,0 1 0 0 0,1-1 0 0 0,0 1 1 0 0,1 0-1 0 0,0 0 0 0 0,0 1 1 0 0,1-1-1 0 0,0 0 0 0 0,0 0 1 0 0,1 4-43 0 0,2-10 42 0 0,0 0 1 0 0,1 0 0 0 0,-1-1 0 0 0,0 1-1 0 0,1-1 1 0 0,0 1 0 0 0,-1-1 0 0 0,1 0 0 0 0,0 0-1 0 0,0 0 1 0 0,0 0 0 0 0,1-1 0 0 0,-1 0-1 0 0,0 1 1 0 0,1-1 0 0 0,-1 0 0 0 0,0 0-1 0 0,1-1 1 0 0,-1 1 0 0 0,1-1 0 0 0,0 0 0 0 0,-1 0-1 0 0,1 0 1 0 0,-1 0 0 0 0,1 0 0 0 0,-1-1-1 0 0,1 0 1 0 0,-1 1 0 0 0,1-2-43 0 0,8-1 95 0 0,-1-2 0 0 0,1 0 1 0 0,-1 0-1 0 0,0-1 0 0 0,0 0 0 0 0,0-1 0 0 0,-1 0 1 0 0,0-1-1 0 0,-1 0 0 0 0,0 0 0 0 0,0-1 0 0 0,0-1 1 0 0,3-5-96 0 0,-4 7 31 0 0,32-41 53 0 0,41-34-3 0 0,-81 83-90 0 0,-1 1 0 0 0,1-1 0 0 0,0 0 0 0 0,0 1 1 0 0,0-1-1 0 0,-1 0 0 0 0,1 1 0 0 0,0-1 0 0 0,0 1 1 0 0,0-1-1 0 0,0 0 0 0 0,0 1 0 0 0,0-1 1 0 0,0 1-1 0 0,0-1 0 0 0,0 1 0 0 0,0-1 0 0 0,0 0 1 0 0,0 1-1 0 0,0-1 0 0 0,0 1 0 0 0,0-1 0 0 0,0 0 1 0 0,1 1-1 0 0,-1-1 0 0 0,0 0 0 0 0,0 1 0 0 0,0-1 1 0 0,1 0-1 0 0,-1 1 0 0 0,0-1 0 0 0,0 0 1 0 0,1 1-1 0 0,-1-1 0 0 0,0 0 0 0 0,1 1 0 0 0,-1-1 1 0 0,0 0-1 0 0,1 0 0 0 0,-1 0 0 0 0,0 1 0 0 0,1-1 1 0 0,-1 0-1 0 0,0 0 0 0 0,1 0 0 0 0,-1 0 1 0 0,1 0-1 0 0,-1 0 0 0 0,0 0 0 0 0,1 0 0 0 0,-1 0 1 0 0,1 0-1 0 0,-1 0 0 0 0,1 0 0 0 0,-1 0 0 0 0,0 0 1 0 0,1 0-1 0 0,-1 0 0 0 0,1 0 0 0 0,-1 0 1 0 0,0-1-1 0 0,1 1 0 0 0,-1 0 0 0 0,0 0 0 0 0,1 0 1 0 0,-1-1 8 0 0,-1 15 39 0 0,4 125-167 0 0,-1-135 137 0 0,1 0 0 0 0,0 0-1 0 0,0 0 1 0 0,0 0-1 0 0,1-1 1 0 0,0 1 0 0 0,-1-1-1 0 0,1 0 1 0 0,0 0 0 0 0,0-1-1 0 0,1 1 1 0 0,-1-1-1 0 0,0 0 1 0 0,1 0 0 0 0,-1 0-1 0 0,1-1 1 0 0,0 0 0 0 0,0 1-1 0 0,0-2 1 0 0,-1 1-1 0 0,1 0 1 0 0,0-1 0 0 0,0 0-1 0 0,0 0 1 0 0,0-1 0 0 0,0 1-1 0 0,0-1 1 0 0,3-1-9 0 0,1-1 34 0 0,0-1 1 0 0,0 0-1 0 0,0 0 1 0 0,-1 0-1 0 0,0-1 1 0 0,0 0-1 0 0,0-1 1 0 0,0 0-1 0 0,-1 0 1 0 0,0-1-1 0 0,-1 0 1 0 0,1 0-1 0 0,-1 0 1 0 0,1-3-35 0 0,23-37 121 0 0,-2 0 1 0 0,-2-2 0 0 0,-2-1 0 0 0,-2-1-1 0 0,-2-1 1 0 0,-1-9-122 0 0,-11 39 20 0 0,2-9-19 0 0,-1-1 0 0 0,-1-1-1 0 0,-2 0 1 0 0,-1 0 0 0 0,-1 0-1 0 0,-2-32 0 0 0,-1 63-3 0 0,-1-1-1 0 0,0 1 0 0 0,1 0 0 0 0,-1-1 0 0 0,0 1 0 0 0,0-1 0 0 0,-1 1 1 0 0,1-1-1 0 0,0 1 0 0 0,-1 0 0 0 0,1-1 0 0 0,-1 1 0 0 0,0 0 1 0 0,0-1-1 0 0,0 1 0 0 0,0 0 0 0 0,0 0 0 0 0,-1 0 0 0 0,1 0 0 0 0,-1 0 1 0 0,1 0-1 0 0,-1 0 0 0 0,0 0 0 0 0,1 1 0 0 0,-1-1 0 0 0,0 1 1 0 0,0-1-1 0 0,0 1 0 0 0,0 0 0 0 0,-1 0 0 0 0,1 0 0 0 0,0 0 1 0 0,0 0-1 0 0,-3 0 4 0 0,3 1-5 0 0,0 0 1 0 0,-1 1 0 0 0,1-1-1 0 0,0 1 1 0 0,0 0 0 0 0,0-1-1 0 0,0 1 1 0 0,0 0 0 0 0,0 0-1 0 0,0 1 1 0 0,0-1 0 0 0,0 0-1 0 0,0 1 1 0 0,1-1 0 0 0,-1 1-1 0 0,0-1 1 0 0,1 1 0 0 0,0 0-1 0 0,-1 0 1 0 0,1-1 0 0 0,0 1-1 0 0,0 0 1 0 0,0 0 0 0 0,0 0-1 0 0,0 1 5 0 0,-22 92-143 0 0,20-58 150 0 0,2 1 1 0 0,2-1 0 0 0,1 1 0 0 0,2-1-1 0 0,7 25-7 0 0,-3-20 5 0 0,5 13 9 0 0,-2 1-1 0 0,-3 1 0 0 0,-3-1 0 0 0,-2 1 0 0 0,-3 44-13 0 0,-5-78-392 0 0,1-35-162 0 0,5-41-1835 0 0,0-26-3318 0 0,-5 28-6087 0 0,0 39 4688 0 0</inkml:trace>
  <inkml:trace contextRef="#ctx0" brushRef="#br0" timeOffset="131685.791">8513 2113 5121 0 0,'0'0'3375'0'0,"0"0"-581"0"0,0 0-540 0 0,0 0-263 0 0,0 0-180 0 0,0 0-220 0 0,0 0-326 0 0,0 0-344 0 0,0 0-289 0 0,0 0-190 0 0,0 0-62 0 0,0 0 24 0 0,0 0 72 0 0,6 1 36 0 0,400 2 2938 0 0,-358-7-2891 0 0,-24 2-2861 0 0,0 1-9131 0 0,-22 1-538 0 0</inkml:trace>
  <inkml:trace contextRef="#ctx0" brushRef="#br0" timeOffset="132447.348">9065 2283 4185 0 0,'0'0'2226'0'0,"0"0"-214"0"0,0 0-37 0 0,0 0-34 0 0,0 0-136 0 0,0 0-199 0 0,0 0-222 0 0,0 0-211 0 0,0 0-160 0 0,0 0-126 0 0,0 0-119 0 0,0 0-88 0 0,0 0-74 0 0,24 6-51 0 0,75 18-35 0 0,-95-22-430 0 0,1-1 1 0 0,-1 0-1 0 0,1 0 1 0 0,-1 0 0 0 0,0 0-1 0 0,1-1 1 0 0,-1 1-1 0 0,1-1 1 0 0,-1 0-1 0 0,1-1 1 0 0,-1 1 0 0 0,1-1-1 0 0,-1 0 1 0 0,1 0-1 0 0,-1 0 1 0 0,0-1 0 0 0,0 0-1 0 0,1 1 1 0 0,-1-1-1 0 0,0-1 1 0 0,-1 1-1 0 0,1-1 1 0 0,0 1 0 0 0,-1-1-1 0 0,1 0 1 0 0,-1 0-1 0 0,0-1 1 0 0,0 1 0 0 0,0-1-1 0 0,-1 1 1 0 0,1-1-91 0 0,4-4 124 0 0,33-79 441 0 0,-39 84-568 0 0,-1 1 1 0 0,1 0 0 0 0,-1-1-1 0 0,1 1 1 0 0,-1-1-1 0 0,0 1 1 0 0,0-1-1 0 0,0 1 1 0 0,0 0 0 0 0,-1-1-1 0 0,1 1 1 0 0,-1-1-1 0 0,1 1 1 0 0,-1 0-1 0 0,0-1 1 0 0,0 1 0 0 0,0 0-1 0 0,0 0 1 0 0,0-1-1 0 0,0 1 1 0 0,-1 0-1 0 0,1 0 1 0 0,-1 1 0 0 0,1-1-1 0 0,-1 0 1 0 0,0 0-1 0 0,0 1 1 0 0,0-1-1 0 0,0 1 1 0 0,0-1 0 0 0,0 1-1 0 0,0 0 1 0 0,0 0-1 0 0,-1 0 1 0 0,1 0-1 0 0,0 0 1 0 0,-2 0 2 0 0,-8 1-72 0 0,1 1 0 0 0,-1 0 0 0 0,1 0 0 0 0,-1 1 0 0 0,1 0 0 0 0,0 1 0 0 0,0 1 0 0 0,0 0 0 0 0,0 0 0 0 0,0 1 0 0 0,1 0 0 0 0,0 1 0 0 0,0 0 0 0 0,1 0 0 0 0,-1 1 0 0 0,2 1 0 0 0,-5 3 72 0 0,3-4-19 0 0,0-1 0 0 0,0 2 0 0 0,1-1 1 0 0,0 1-1 0 0,0 0 0 0 0,1 1 0 0 0,0 0 0 0 0,1 1 1 0 0,0-1-1 0 0,0 1 0 0 0,1 1 0 0 0,0-1 1 0 0,1 1-1 0 0,0 0 0 0 0,1 0 0 0 0,0 0 0 0 0,1 1 1 0 0,0 0-1 0 0,1-1 0 0 0,0 1 0 0 0,1 0 0 0 0,0 0 1 0 0,1 8 18 0 0,3-14 19 0 0,0 0 1 0 0,0 0 0 0 0,0 0-1 0 0,1 0 1 0 0,0-1 0 0 0,0 1-1 0 0,1-1 1 0 0,0 0-1 0 0,-1 0 1 0 0,2-1 0 0 0,-1 1-1 0 0,0-1 1 0 0,1 0 0 0 0,0-1-1 0 0,0 1 1 0 0,0-1 0 0 0,0 0-1 0 0,1-1 1 0 0,-1 0-1 0 0,1 0 1 0 0,-1 0 0 0 0,3 0-20 0 0,17 3 88 0 0,0 0-1 0 0,0-2 1 0 0,1-1 0 0 0,-1 0 0 0 0,0-3-1 0 0,1 0 1 0 0,-1-1 0 0 0,0-2 0 0 0,0-1 0 0 0,0 0-1 0 0,-1-2 1 0 0,0-1 0 0 0,0-1 0 0 0,-1-2-1 0 0,0 0 1 0 0,0-1 0 0 0,-2-2 0 0 0,1 0 0 0 0,-2-1-1 0 0,0-1 1 0 0,-1-1 0 0 0,9-10-88 0 0,-18 16 6 0 0,0-1-1 0 0,-1 0 1 0 0,0 0-1 0 0,-1-1 1 0 0,0 0 0 0 0,-1-1-1 0 0,-1 0 1 0 0,0 0 0 0 0,0-1-1 0 0,-2 0 1 0 0,0 0 0 0 0,-1 0-1 0 0,0 0 1 0 0,-1-1 0 0 0,-1 0-1 0 0,0 1 1 0 0,-1-16-6 0 0,-1 29-4 0 0,-1 1 0 0 0,1-1-1 0 0,-1 0 1 0 0,1 0 0 0 0,-1 0 0 0 0,1 0 0 0 0,-1 1 0 0 0,0-1-1 0 0,0 0 1 0 0,0 1 0 0 0,0-1 0 0 0,0 1 0 0 0,0-1 0 0 0,-1 1-1 0 0,1-1 1 0 0,0 1 0 0 0,-1 0 0 0 0,1-1 0 0 0,-1 1 0 0 0,1 0 0 0 0,-1 0-1 0 0,0 0 1 0 0,1 1 0 0 0,-1-1 0 0 0,0 0 0 0 0,0 0 0 0 0,0 1-1 0 0,1-1 1 0 0,-1 1 0 0 0,0 0 0 0 0,0 0 0 0 0,0-1 0 0 0,0 1-1 0 0,0 0 1 0 0,0 1 0 0 0,-1-1 4 0 0,-69 17-221 0 0,68-16 213 0 0,1 0-1 0 0,-1 1 1 0 0,1 0 0 0 0,-1 0-1 0 0,1 0 1 0 0,0 0 0 0 0,0 0-1 0 0,0 1 1 0 0,0-1 0 0 0,0 1-1 0 0,1 0 1 0 0,-1 0-1 0 0,1 0 1 0 0,0 0 0 0 0,-1 0-1 0 0,1 1 1 0 0,1-1 0 0 0,-1 1-1 0 0,0-1 1 0 0,1 1 0 0 0,0-1-1 0 0,0 1 1 0 0,0 0-1 0 0,0 0 1 0 0,1 0 0 0 0,-1 1 8 0 0,3-1 4 0 0,0-1 1 0 0,0 0-1 0 0,0-1 0 0 0,1 1 1 0 0,-1 0-1 0 0,1-1 1 0 0,-1 1-1 0 0,1-1 0 0 0,0 0 1 0 0,0 0-1 0 0,0 0 1 0 0,0 0-1 0 0,1 0 0 0 0,-1-1 1 0 0,0 1-1 0 0,1-1 1 0 0,-1 0-1 0 0,3 0-4 0 0,2 3 17 0 0,2-1-2 0 0,0 0 0 0 0,0 1 1 0 0,0 0-1 0 0,-1 1 0 0 0,0 0 0 0 0,0 0 1 0 0,0 1-1 0 0,0 0 0 0 0,-1 1 1 0 0,0 0-1 0 0,-1 0 0 0 0,1 1 0 0 0,-1 0 1 0 0,-1 0-1 0 0,0 0 0 0 0,0 1 0 0 0,0 0 1 0 0,-1 0-1 0 0,-1 0 0 0 0,1 1 1 0 0,-2 0-1 0 0,3 6-15 0 0,-1 154 241 0 0,-6-54-18 0 0,1-112-218 0 0,0-1-1 0 0,1 0 1 0 0,0 0 0 0 0,-1 0-1 0 0,1 0 1 0 0,0 0 0 0 0,1 0-1 0 0,-1 0 1 0 0,1 0 0 0 0,-1 0-1 0 0,1 0 1 0 0,0-1 0 0 0,0 1-1 0 0,0-1 1 0 0,0 1 0 0 0,0-1-1 0 0,0 0 1 0 0,1 0 0 0 0,-1 0-1 0 0,1 0 1 0 0,0 0 0 0 0,0 0-5 0 0,3 2-450 0 0,4 4 370 0 0,-7-7-3977 0 0,1 0-3754 0 0,-1-1-4723 0 0</inkml:trace>
  <inkml:trace contextRef="#ctx0" brushRef="#br0" timeOffset="137026.214">3423 895 0 0 0,'-31'-1'3655'0'0,"31"2"-2925"0"0,0-1-37 0 0,0 0-63 0 0,0 0-70 0 0,0 0-36 0 0,0 0-16 0 0,0 0-26 0 0,0 0-30 0 0,0 0-44 0 0,0 0-49 0 0,0 0-49 0 0,0 0-23 0 0,218-4 7950 0 0,107-18-5848 0 0,-118 8-1128 0 0,93 9-1261 0 0,-10 13 317 0 0,-105-10-125 0 0,1 0-16 0 0,-157 6 973 0 0,-22-2-354 0 0,-20-1-420 0 0,-47-41-77 0 0,-74-114 94 0 0,87 117-96 0 0,41 85-431 0 0,4 360 315 0 0,-20-291-103 0 0,20-97 203 0 0,2-29 853 0 0,44-86-754 0 0,91-69-179 0 0,-42 45-376 0 0,-91 117-1105 0 0,3-6 3774 0 0,-3 4-6201 0 0,-1 3-8722 0 0,-1 1 719 0 0</inkml:trace>
  <inkml:trace contextRef="#ctx0" brushRef="#br0" timeOffset="137705.058">5595 368 1424 0 0,'0'0'4931'0'0,"0"0"-2726"0"0,0 0-946 0 0,0 0 31 0 0,0 0 305 0 0,0 0 151 0 0,0 0-181 0 0,0 0-424 0 0,0 0-489 0 0,0 0-351 0 0,0 0-135 0 0,0 0 44 0 0,0 0 77 0 0,5 6 126 0 0,14 28 205 0 0,-2 1-1 0 0,-1 0 1 0 0,-1 1-1 0 0,-3 1 1 0 0,0 0-1 0 0,-3 1 1 0 0,3 22-618 0 0,-2-18 180 0 0,63 249 821 0 0,-66-273-392 0 0,-2-28 1083 0 0,39-186-1028 0 0,95-237-569 0 0,-81 296-886 0 0,-58 155-7754 0 0,0-11 3462 0 0,0 1-6383 0 0</inkml:trace>
  <inkml:trace contextRef="#ctx0" brushRef="#br0" timeOffset="138017.362">6265 718 9706 0 0,'0'0'2130'0'0,"0"0"-599"0"0,0 0-347 0 0,0 0 76 0 0,0 0 118 0 0,0 0-26 0 0,0 0-161 0 0,0 0-325 0 0,0 0-289 0 0,0 0-223 0 0,0 0-154 0 0,0 0-51 0 0,-19 7-36 0 0,-59 22-25 0 0,75-28-77 0 0,1 0 0 0 0,-1 0 1 0 0,1 0-1 0 0,-1 0 0 0 0,1 1 0 0 0,0-1 0 0 0,-1 1 0 0 0,1-1 0 0 0,0 1 0 0 0,0 0 0 0 0,0 0 0 0 0,0 0 0 0 0,0 0 0 0 0,1 0 0 0 0,-1 1 0 0 0,1-1 0 0 0,-1 0 0 0 0,1 1 0 0 0,0-1 0 0 0,0 1 0 0 0,0-1 0 0 0,0 1 0 0 0,0 0-11 0 0,-2 7 50 0 0,0-5 7 0 0,1-1-1 0 0,0 1 1 0 0,0 0-1 0 0,0 0 1 0 0,0 1-1 0 0,1-1 1 0 0,0 0-1 0 0,0 1 0 0 0,0-1 1 0 0,1 0-1 0 0,-1 1 1 0 0,1-1-1 0 0,1 1 1 0 0,-1-1-1 0 0,1 1 0 0 0,0-1 1 0 0,0 0-1 0 0,1 0 1 0 0,-1 1-1 0 0,1-1 1 0 0,0 0-1 0 0,1 0 0 0 0,-1-1 1 0 0,1 1-1 0 0,0 0 1 0 0,0-1-1 0 0,0 0 1 0 0,1 1-1 0 0,-1-1 1 0 0,1-1-1 0 0,0 1 0 0 0,1-1 1 0 0,-1 1-1 0 0,0-1 1 0 0,1 0-1 0 0,0-1 1 0 0,0 1-1 0 0,-1-1 0 0 0,2 0 1 0 0,-1 0-1 0 0,0 0 1 0 0,0-1-1 0 0,0 0 1 0 0,5 1-57 0 0,-3-2 60 0 0,0 0 0 0 0,0 0 0 0 0,0 0 1 0 0,1-1-1 0 0,-1 0 0 0 0,0 0 1 0 0,-1-1-1 0 0,1 0 0 0 0,0 0 0 0 0,0-1 1 0 0,-1 0-1 0 0,1 0 0 0 0,-1 0 0 0 0,0-1 1 0 0,0 0-1 0 0,0 0 0 0 0,-1 0 0 0 0,1-1 1 0 0,-1 0-1 0 0,0 0 0 0 0,0 0 0 0 0,-1-1 1 0 0,0 0-1 0 0,0 1 0 0 0,0-2 1 0 0,-1 1-1 0 0,1 0 0 0 0,-1-1 0 0 0,-1 1 1 0 0,0-1-1 0 0,0 0 0 0 0,0 0 0 0 0,0 0 1 0 0,-1 0-1 0 0,0 0 0 0 0,-1 0 0 0 0,0 0-60 0 0,0 2-52 0 0,0 1-1 0 0,-1-1 1 0 0,1 1-1 0 0,-1-1 1 0 0,0 1-1 0 0,-1 0 1 0 0,1 0-1 0 0,-1-1 1 0 0,1 1-1 0 0,-1 0 1 0 0,-1 0-1 0 0,1 1 1 0 0,0-1-1 0 0,-1 0 1 0 0,0 1-1 0 0,0 0 1 0 0,0-1-1 0 0,0 1 1 0 0,-1 0-1 0 0,0 0 53 0 0,-22-15-3236 0 0,-2 3-4163 0 0,15 8-4803 0 0</inkml:trace>
  <inkml:trace contextRef="#ctx0" brushRef="#br0" timeOffset="142324.803">3471 4094 0 0 0,'27'-9'814'0'0,"-21"7"476"0"0,-6 2 127 0 0,0 0-141 0 0,-22 4 2319 0 0,-18 0 4435 0 0,14-4-7131 0 0,-226 11 3157 0 0,176-12-3320 0 0,11 4-274 0 0,1 2 1 0 0,0 2-1 0 0,0 4 0 0 0,-8 5-462 0 0,-142 16 891 0 0,153-32-135 0 0,61 0-742 0 0,0 0 0 0 0,0 0 4 0 0,0 0 8 0 0,0 0 13 0 0,0 0-16 0 0,0 0-2 0 0,0 0-7 0 0,0 0-14 0 0,0 0 12 0 0,0 0 5 0 0,0 0 6 0 0,0-1 1 0 0,0-1 1 0 0,0 1 2 0 0,0 1-18 0 0,0 0-17 0 0,0 0-13 0 0,0 0-7 0 0,0 0-22 0 0,0 0-30 0 0,0 0-32 0 0,0 0-35 0 0,16 0-2063 0 0,-10 1-2986 0 0,-2 2-6394 0 0</inkml:trace>
  <inkml:trace contextRef="#ctx0" brushRef="#br0" timeOffset="143777.83">4715 5018 0 0 0,'0'0'1123'0'0,"0"0"536"0"0,0 0 337 0 0,0 0 166 0 0,0 0-35 0 0,0 0-109 0 0,0 0-208 0 0,0 0-254 0 0,0 0-245 0 0,0 0-239 0 0,-2-7-194 0 0,-7-23-123 0 0,8 29-611 0 0,-1-1 0 0 0,1 1 0 0 0,-1-1 0 0 0,1 1 1 0 0,-1 0-1 0 0,1-1 0 0 0,-1 1 0 0 0,0 0 1 0 0,0 0-1 0 0,1 0 0 0 0,-1 0 0 0 0,0 1 0 0 0,0-1 1 0 0,0 0-1 0 0,0 1 0 0 0,0-1 0 0 0,0 1 0 0 0,0 0 1 0 0,0 0-1 0 0,0 0 0 0 0,0 0 0 0 0,-2 0-144 0 0,-7 0 410 0 0,-66 15 817 0 0,70-12-1208 0 0,0 0 0 0 0,0 0 0 0 0,0 1 0 0 0,1 0 0 0 0,0 0 0 0 0,-1 0 0 0 0,1 1 0 0 0,1 0 0 0 0,-1 0 0 0 0,1 0 0 0 0,0 1 0 0 0,0 0 0 0 0,0 0 0 0 0,1 0 0 0 0,0 0 0 0 0,0 1 0 0 0,1 0 0 0 0,-1 0 0 0 0,2 0 0 0 0,-1 0 0 0 0,1 0 0 0 0,0 0 0 0 0,0 1 0 0 0,0 4-19 0 0,2-8 15 0 0,0 0 0 0 0,1 0 0 0 0,-1 0 1 0 0,0 0-1 0 0,1 0 0 0 0,0 0 0 0 0,0 0 1 0 0,0 0-1 0 0,1 0 0 0 0,-1 0 0 0 0,1-1 1 0 0,0 1-1 0 0,0-1 0 0 0,0 1 0 0 0,1-1 0 0 0,-1 0 1 0 0,1 1-1 0 0,0-1 0 0 0,-1-1 0 0 0,1 1 1 0 0,1 0-1 0 0,-1-1 0 0 0,0 1 0 0 0,1-1 1 0 0,-1 0-1 0 0,4 1-15 0 0,1 0 86 0 0,0-1 1 0 0,1 1-1 0 0,-1-2 1 0 0,0 1-1 0 0,1-1 0 0 0,-1-1 1 0 0,0 0-1 0 0,1 0 1 0 0,-1 0-1 0 0,1-1 1 0 0,-1 0-1 0 0,0-1 0 0 0,0 0 1 0 0,1 0-1 0 0,-1-1 1 0 0,5-2-87 0 0,11-5 43 0 0,-1 0 0 0 0,1-2 1 0 0,-2 0-1 0 0,0-2 0 0 0,0-1 1 0 0,-2 0-1 0 0,1-1 1 0 0,-2-2-1 0 0,-1 0 0 0 0,0-1 1 0 0,-1 0-1 0 0,-1-1 0 0 0,-1-1 1 0 0,0-1-1 0 0,-2 0 0 0 0,-1-1 1 0 0,-1 0-1 0 0,0-1 0 0 0,-2 0 1 0 0,-1-1-1 0 0,-1 0 0 0 0,-1 0 1 0 0,-1-1-1 0 0,1-16-43 0 0,-4 33-21 0 0,0 0-1 0 0,-1-1 1 0 0,0 1-1 0 0,0 0 1 0 0,-1-1 0 0 0,0 1-1 0 0,0-1 1 0 0,-1 1-1 0 0,-1 0 1 0 0,1 0 0 0 0,-2-1-1 0 0,1 1 1 0 0,-1 0-1 0 0,-1 1 1 0 0,1-1 0 0 0,-1 1-1 0 0,-1-1 1 0 0,0 1-1 0 0,0 0 1 0 0,0 1 0 0 0,-1-1-1 0 0,0 1 1 0 0,-5-3 21 0 0,8 8-19 0 0,0 1 1 0 0,0 0-1 0 0,0-1 0 0 0,0 1 1 0 0,0 1-1 0 0,-1-1 0 0 0,1 0 1 0 0,0 1-1 0 0,0 0 0 0 0,-1 0 1 0 0,1 0-1 0 0,0 0 0 0 0,-1 0 1 0 0,1 1-1 0 0,0-1 0 0 0,0 1 1 0 0,-1 0-1 0 0,1 0 0 0 0,0 0 1 0 0,0 1-1 0 0,0-1 0 0 0,0 1 1 0 0,0-1-1 0 0,1 1 0 0 0,-1 0 1 0 0,0 0-1 0 0,1 0 0 0 0,-1 1 1 0 0,-1 1 18 0 0,-62 77-78 0 0,54-61 100 0 0,1 0 0 0 0,0 2 0 0 0,1-1 0 0 0,2 1 0 0 0,0 0 0 0 0,1 1 0 0 0,1 0 1 0 0,2 0-1 0 0,0 0 0 0 0,1 1 0 0 0,2-1 0 0 0,0 1 0 0 0,2 17-22 0 0,5-24 104 0 0,0 0-1 0 0,1 0 1 0 0,1-1 0 0 0,0 0 0 0 0,1-1-1 0 0,1 0 1 0 0,0 0 0 0 0,1-1-1 0 0,1 0 1 0 0,0-1 0 0 0,0-1 0 0 0,2 0-1 0 0,0 0 1 0 0,0-1 0 0 0,0-1 0 0 0,2-1-1 0 0,-1 0 1 0 0,1 0 0 0 0,4 0-104 0 0,97 49 852 0 0,-117-57-867 0 0,0-1 1 0 0,0 0-1 0 0,0 0 1 0 0,0 1-1 0 0,-1-1 0 0 0,1 0 1 0 0,0 0-1 0 0,0 1 0 0 0,0-1 1 0 0,0 0-1 0 0,0 0 0 0 0,0 1 1 0 0,0-1-1 0 0,0 0 0 0 0,0 1 1 0 0,0-1-1 0 0,0 0 1 0 0,0 0-1 0 0,0 1 0 0 0,0-1 1 0 0,0 0-1 0 0,0 1 0 0 0,0-1 1 0 0,0 0-1 0 0,0 0 0 0 0,0 1 1 0 0,0-1-1 0 0,1 0 0 0 0,-1 0 1 0 0,0 1-1 0 0,0-1 0 0 0,0 0 1 0 0,0 0-1 0 0,1 1 1 0 0,-1-1-1 0 0,0 0 0 0 0,0 0 1 0 0,0 0-1 0 0,1 0 0 0 0,-1 1 1 0 0,0-1-1 0 0,0 0 0 0 0,1 0 1 0 0,-1 0-1 0 0,0 0 0 0 0,1 0 1 0 0,-1 0-1 0 0,0 0 1 0 0,0 0-1 0 0,1 0 0 0 0,-1 0 15 0 0,-10 15-2416 0 0,6-8-4128 0 0,4-6-4729 0 0</inkml:trace>
  <inkml:trace contextRef="#ctx0" brushRef="#br0" timeOffset="146278.685">2716 2419 0 0 0,'0'0'531'0'0,"0"0"941"0"0,0 0 507 0 0,0 0 130 0 0,0 0-88 0 0,0 0-148 0 0,0 0-276 0 0,0 0-200 0 0,0 0-180 0 0,0 0-142 0 0,-3-8-115 0 0,-11-21-69 0 0,8 22-33 0 0,5 7-77 0 0,1 0-77 0 0,0 0-106 0 0,0 0-122 0 0,0 0-101 0 0,0 0-63 0 0,0 0-36 0 0,0 0-65 0 0,0 0-38 0 0,0 0-44 0 0,0 0-59 0 0,0 0-18 0 0,0 0-20 0 0,-1 15 97 0 0,-18 151 777 0 0,19-23-590 0 0,0-133-304 0 0,1-1 0 0 0,0 0 0 0 0,0 0 1 0 0,1 1-1 0 0,0-1 0 0 0,1 0 0 0 0,0 0 1 0 0,0-1-1 0 0,1 1 0 0 0,0-1 0 0 0,0 0 1 0 0,1 0-1 0 0,0 0 0 0 0,1 0 0 0 0,0-1 1 0 0,0 0-1 0 0,2 2-12 0 0,-6-8 28 0 0,-1 0 1 0 0,1 0-1 0 0,0 0 0 0 0,0 0 1 0 0,0 0-1 0 0,0 0 1 0 0,0 0-1 0 0,0-1 1 0 0,0 1-1 0 0,0-1 1 0 0,0 1-1 0 0,0-1 0 0 0,0 0 1 0 0,0 0-1 0 0,0 0 1 0 0,0 0-1 0 0,0 0 1 0 0,0 0-1 0 0,0-1 0 0 0,0 1 1 0 0,0-1-1 0 0,0 1 1 0 0,0-1-1 0 0,0 0 1 0 0,0 0-1 0 0,0 0 1 0 0,0 0-1 0 0,0 0 0 0 0,-1 0 1 0 0,1-1-1 0 0,0 1 1 0 0,-1 0-1 0 0,2-2-28 0 0,46-54 674 0 0,-15-3-547 0 0,-2-1 0 0 0,-3-2 0 0 0,-3 0 0 0 0,-2-2 0 0 0,-3-1 0 0 0,1-22-127 0 0,-1-34 81 0 0,-21 122-80 0 0,0 0-17 0 0,0 0 3 0 0,0 0-12 0 0,0 0-13 0 0,0 0 14 0 0,-2 19-65 0 0,-3 45 269 0 0,3 0 1 0 0,3 0-1 0 0,2 1 0 0 0,11 55-180 0 0,-5-34 143 0 0,1 18 49 0 0,-6 0 0 0 0,-5 63-192 0 0,-1-145 28 0 0,-1 0 0 0 0,-1 1 0 0 0,-1-1 0 0 0,0-1 0 0 0,-2 1 0 0 0,-1-1 0 0 0,0 0 0 0 0,-2-1 0 0 0,0 0 0 0 0,-1-1 0 0 0,-1 0 0 0 0,-2 1-28 0 0,11-17 17 0 0,1 0-1 0 0,-1-1 1 0 0,0 1 0 0 0,0-1-1 0 0,0 0 1 0 0,0 0-1 0 0,0 0 1 0 0,0 0 0 0 0,0 0-1 0 0,-1-1 1 0 0,1 1 0 0 0,-1-1-1 0 0,1 0 1 0 0,-1 0-1 0 0,1 0 1 0 0,-1-1 0 0 0,0 1-1 0 0,1-1 1 0 0,-1 0-1 0 0,0 0 1 0 0,1 0 0 0 0,-1-1-17 0 0,2 0 9 0 0,1 0 0 0 0,-1 0 0 0 0,1 0 1 0 0,-1 0-1 0 0,1 0 0 0 0,0-1 0 0 0,0 1 1 0 0,-1-1-1 0 0,1 1 0 0 0,0-1 0 0 0,0 1 0 0 0,0-1 1 0 0,1 1-1 0 0,-1-1 0 0 0,0 0 0 0 0,1 0 1 0 0,-1 1-1 0 0,1-1 0 0 0,-1 0 0 0 0,1 0 1 0 0,0 0-1 0 0,0 1 0 0 0,0-1 0 0 0,0 0 0 0 0,0 0 1 0 0,0 0-1 0 0,0 0 0 0 0,1 1 0 0 0,-1-2-9 0 0,0 2 2 0 0,3-17-1 0 0,0-1 1 0 0,1 1-1 0 0,1 0 0 0 0,0 0 0 0 0,2 1 1 0 0,0 0-1 0 0,1 0 0 0 0,0 0 0 0 0,1 1 1 0 0,1 0-1 0 0,7-7-1 0 0,24-46-54 0 0,13-18-225 0 0,-52 81 602 0 0,-2 3-3325 0 0,-4 8-9099 0 0,2-1-62 0 0</inkml:trace>
  <inkml:trace contextRef="#ctx0" brushRef="#br0" timeOffset="148208.224">3379 2743 0 0 0,'0'0'451'0'0,"0"0"884"0"0,0 0 418 0 0,0 0 215 0 0,0 0 17 0 0,0 0-163 0 0,0 0-272 0 0,0 0-290 0 0,0 0-237 0 0,0 0-194 0 0,0 0-154 0 0,0 0-87 0 0,0 0 0 0 0,-10-3-1 0 0,-45-9 915 0 0,50 14-1377 0 0,1 1 0 0 0,0-1 1 0 0,0 1-1 0 0,1 0 0 0 0,-1 0 1 0 0,0 0-1 0 0,1 1 0 0 0,0-1 1 0 0,0 1-1 0 0,0 0 0 0 0,0 0 1 0 0,1 0-1 0 0,-1 0 0 0 0,1 0 1 0 0,0 0-1 0 0,0 1 0 0 0,1-1 1 0 0,-1 1-1 0 0,0 4-125 0 0,-3 3 183 0 0,3-10-141 0 0,0 1-1 0 0,1 0 1 0 0,-1-1 0 0 0,1 1-1 0 0,0 0 1 0 0,0-1-1 0 0,0 1 1 0 0,0 0-1 0 0,0 0 1 0 0,1 0-1 0 0,-1 0 1 0 0,1 0-1 0 0,0 0 1 0 0,0 0-1 0 0,0 0 1 0 0,0 0 0 0 0,0 0-1 0 0,1 0 1 0 0,0 0-1 0 0,-1 0 1 0 0,1 0-1 0 0,0-1 1 0 0,0 1-1 0 0,0 0 1 0 0,1 0-1 0 0,-1-1 1 0 0,1 1-1 0 0,-1-1 1 0 0,1 1 0 0 0,0-1-1 0 0,0 0 1 0 0,0 0-1 0 0,0 1 1 0 0,1-1-1 0 0,-1-1 1 0 0,0 1-1 0 0,1 0 1 0 0,-1-1-1 0 0,1 1 1 0 0,0-1-1 0 0,2 1-41 0 0,5-4 124 0 0,1-1-1 0 0,-1 0 1 0 0,0 0-1 0 0,0-1 0 0 0,0 0 1 0 0,-1-1-1 0 0,1 0 1 0 0,-1-1-1 0 0,-1 0 0 0 0,1 0 1 0 0,-1-1-1 0 0,0 0 1 0 0,0 0-1 0 0,-1-1 0 0 0,0 0 1 0 0,0-1-1 0 0,-1 1 1 0 0,0-1-1 0 0,0 0 0 0 0,-1-1 1 0 0,-1 1-1 0 0,1-1 1 0 0,-1 0-1 0 0,-1 0 1 0 0,0 0-1 0 0,-1-1 0 0 0,0 1 1 0 0,0-1-1 0 0,-1 1 1 0 0,0-5-124 0 0,-1 14-50 0 0,0 0 1 0 0,0 0 0 0 0,0 0 0 0 0,0 0 0 0 0,-1 0 0 0 0,1 0 0 0 0,0 0 0 0 0,0 0 0 0 0,-1 0 0 0 0,1 0 0 0 0,-1 0 0 0 0,1 0 0 0 0,-1 0 0 0 0,1 0 0 0 0,-1 0 0 0 0,0 1-1 0 0,1-1 1 0 0,-1 0 0 0 0,0 0 0 0 0,1 1 0 0 0,-1-1 0 0 0,0 0 0 0 0,0 1 0 0 0,0-1 0 0 0,0 1 0 0 0,0-1 0 0 0,0 1 0 0 0,0-1 0 0 0,0 1 0 0 0,0 0 0 0 0,0-1 0 0 0,0 1-1 0 0,0 0 1 0 0,0 0 0 0 0,0 0 0 0 0,0 0 0 0 0,0 0 0 0 0,0 0 0 0 0,0 0 0 0 0,0 0 0 0 0,0 0 0 0 0,0 0 0 0 0,0 1 0 0 0,0-1 0 0 0,0 0 0 0 0,0 1 0 0 0,0-1 0 0 0,0 1-1 0 0,0-1 1 0 0,0 1 0 0 0,0 0 49 0 0,-17 6-3696 0 0,5 1-3327 0 0,2-3-4825 0 0</inkml:trace>
  <inkml:trace contextRef="#ctx0" brushRef="#br0" timeOffset="150182.791">3115 3255 744 0 0,'0'0'1659'0'0,"0"0"122"0"0,0 0 251 0 0,0 0 234 0 0,0 0 17 0 0,0 0-184 0 0,0 0-361 0 0,0 0-378 0 0,0 0-298 0 0,0 0-208 0 0,0 0-100 0 0,0 0-65 0 0,0 0-20 0 0,-5 0 1720 0 0,-6 73-758 0 0,11-38-1348 0 0,1 0 0 0 0,2-1 0 0 0,2 1-1 0 0,1-1 1 0 0,2 2-283 0 0,31 175 232 0 0,-33-75-113 0 0,-26-7-39 0 0,23-115 32 0 0,-3-13-108 0 0,0 6-25 0 0,0-7 34 0 0,0 0-2 0 0,0 0-6 0 0,0 0-8 0 0,0 0 10 0 0,0 0 4 0 0,0 0-13 0 0,0 0 9 0 0,0 0 9 0 0,0 0 7 0 0,0 0-1 0 0,0 0-2 0 0,0 0 10 0 0,0 0 2 0 0,0 0-4 0 0,0 0-11 0 0,0 0 16 0 0,0 0 1 0 0,0 0 2 0 0,0 0 16 0 0,0 0 5 0 0,0 0 12 0 0,0 0 31 0 0,0 0 15 0 0,-7-15 238 0 0,-65-44-278 0 0,50 43-70 0 0,-1 0-1 0 0,0 2 0 0 0,0 0 1 0 0,-2 2-1 0 0,0 0 0 0 0,0 2 1 0 0,-10-2-5 0 0,-1-7 64 0 0,78 11-36 0 0,255-32 220 0 0,-96 18-171 0 0,-184 16-47 0 0,2 1-63 0 0,-21 13 239 0 0,-231 186 67 0 0,174-148-246 0 0,90-58-1995 0 0,-6-3-336 0 0,-3 2-5900 0 0,-10 8-4077 0 0</inkml:trace>
  <inkml:trace contextRef="#ctx0" brushRef="#br0" timeOffset="151172.119">2756 1509 0 0 0,'0'0'523'0'0,"0"0"386"0"0,0 0 209 0 0,0 0 115 0 0,0 0 30 0 0,5-11-72 0 0,14-33-41 0 0,-18 48 6268 0 0,2 7-3534 0 0,16 70-1807 0 0,5 115-338 0 0,-9 0 1 0 0,-8 19-1740 0 0,-2-119 22 0 0,-4-112-6643 0 0,0-19-6557 0 0,-1 31 8710 0 0</inkml:trace>
  <inkml:trace contextRef="#ctx0" brushRef="#br0" timeOffset="151953.638">2790 1498 0 0 0,'0'0'329'0'0,"0"0"761"0"0,0 0 441 0 0,0 0 345 0 0,0 0 249 0 0,0 0-31 0 0,0 0-210 0 0,0 0-285 0 0,0 0-284 0 0,0 0-200 0 0,0 0-140 0 0,0 0-130 0 0,0 0-103 0 0,-3-1-79 0 0,-42-3 2844 0 0,-27 33-3075 0 0,26-8 11 0 0,-66 40 754 0 0,112-60-1194 0 0,-1 0 0 0 0,1 0 0 0 0,0-1 0 0 0,0 1 0 0 0,-1 0 0 0 0,1 0 0 0 0,0-1 0 0 0,0 1 0 0 0,0 0 0 0 0,-1 0 0 0 0,1-1 0 0 0,0 1 0 0 0,0 0 0 0 0,0 0 0 0 0,1 0 0 0 0,-1-1 0 0 0,0 1-1 0 0,0 0 1 0 0,0 0 0 0 0,0-1 0 0 0,1 1 0 0 0,-1 0 0 0 0,0 0 0 0 0,1-1 0 0 0,-1 1 0 0 0,1 0 0 0 0,-1-1 0 0 0,1 1 0 0 0,-1-1 0 0 0,1 1 0 0 0,-1 0 0 0 0,1-1 0 0 0,-1 1 0 0 0,1-1 0 0 0,0 1 0 0 0,-1-1-1 0 0,1 0 1 0 0,0 1-3 0 0,112 36 334 0 0,-32-28-39 0 0,1-3 1 0 0,0-3 0 0 0,29-5-296 0 0,-1 0 214 0 0,-110 2-203 0 0,0 0 17 0 0,0 0 25 0 0,0 0-1 0 0,0 0 31 0 0,0 0 21 0 0,0 0 16 0 0,0 0 19 0 0,-20-7 534 0 0,-47-41-458 0 0,48 32-185 0 0,-1 1 0 0 0,-1 0-1 0 0,-1 2 1 0 0,0 0 0 0 0,0 2 0 0 0,-1 0 0 0 0,-1 2-1 0 0,0 0 1 0 0,-5 0-30 0 0,-85-35 81 0 0,54 15-599 0 0,59 28 107 0 0,1 1-269 0 0,13 3-7417 0 0,-6-2-3644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0 0 0,'0'0'2106'0'0,"0"0"-575"0"0,0 0-72 0 0,0 0 436 0 0,0 0 511 0 0,0 0 244 0 0,0 0-249 0 0,0 0-510 0 0,0 0-549 0 0,0 0-415 0 0,0 0-166 0 0,3-4-70 0 0,8-11-45 0 0,-22 33 4240 0 0,41-68-3730 0 0,-30 49-1162 0 0,0 1-24 0 0,0 0-50 0 0,0 0-12 0 0,0 0-52 0 0,0 0-105 0 0,0 0-150 0 0,1 24-5108 0 0,-2-15-2455 0 0,1-5-3693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1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 14267 0 0,'0'0'1795'0'0,"0"0"-536"0"0,0 0-116 0 0,0 0 116 0 0,0 0 26 0 0,0 0-155 0 0,0 0-287 0 0,0 0-307 0 0,0 0-203 0 0,0 0-118 0 0,0 0-69 0 0,0 0-29 0 0,0 0-25 0 0,6 7 756 0 0,6-29 88 0 0,-44 23-497 0 0,-13 31-474 0 0,45-31 14 0 0,0-1-7 0 0,28 1-767 0 0,-10 1-870 0 0,0-2-3787 0 0,-10 0-6129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06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802 63 0 0 0,'0'0'1127'0'0,"0"0"472"0"0,0 0 211 0 0,0 0-62 0 0,0 0-117 0 0,0 0-89 0 0,0 0-53 0 0,0 0-26 0 0,3-6-85 0 0,1-1-773 0 0,3-9-124 0 0,-4-2 3202 0 0,-44 2-420 0 0,-94 31-1562 0 0,93-2-1572 0 0,0 2-1 0 0,2 1 1 0 0,0 3 0 0 0,1 1 0 0 0,1 2 0 0 0,1 1 0 0 0,1 2 0 0 0,1 2 0 0 0,2 1 0 0 0,0 1-1 0 0,2 2 1 0 0,1 1 0 0 0,2 2 0 0 0,-14 22-129 0 0,28-35 25 0 0,2 0 0 0 0,1 1 1 0 0,0 0-1 0 0,2 1 0 0 0,0 0 0 0 0,2 1 0 0 0,0-1 0 0 0,2 1 1 0 0,1 1-1 0 0,0-1 0 0 0,2 0 0 0 0,1 1 0 0 0,1 0 0 0 0,1-1 0 0 0,1 4-25 0 0,4-12 38 0 0,0-1-1 0 0,0-1 0 0 0,2 1 0 0 0,0-1 0 0 0,0 0 0 0 0,1-1 0 0 0,1 0 0 0 0,0 0 0 0 0,1-1 1 0 0,1-1-1 0 0,-1 1 0 0 0,2-2 0 0 0,0 0 0 0 0,0 0 0 0 0,0-1 0 0 0,1-1 0 0 0,1 0 0 0 0,-1-1 1 0 0,1-1-1 0 0,0 0 0 0 0,1-1 0 0 0,-1-1 0 0 0,13 2-37 0 0,-7-1 77 0 0,-1 0 0 0 0,0-2 0 0 0,1-1 0 0 0,0 0 0 0 0,0-1 0 0 0,-1-1 0 0 0,1-2-1 0 0,0 0 1 0 0,-1-1 0 0 0,1 0 0 0 0,-1-2 0 0 0,0-1 0 0 0,0 0 0 0 0,-1-2 0 0 0,1 0 0 0 0,10-7-77 0 0,-23 13 25 0 0,-1-2 0 0 0,1 1 0 0 0,-1-1 1 0 0,1 1-1 0 0,-1-2 0 0 0,0 1 0 0 0,-1-1 0 0 0,1 0 0 0 0,-1 0 1 0 0,0 0-1 0 0,0-1 0 0 0,0 0 0 0 0,-1 0 0 0 0,0 0 1 0 0,0 0-1 0 0,-1-1 0 0 0,0 0 0 0 0,0 0 0 0 0,0 1 0 0 0,-1-2 1 0 0,0 1-1 0 0,0 0 0 0 0,-1 0 0 0 0,1-6-25 0 0,-2 6-11 0 0,-1 0-1 0 0,0 0 1 0 0,-1 0 0 0 0,1 0-1 0 0,-1 0 1 0 0,0 1-1 0 0,-1-1 1 0 0,0 0 0 0 0,0 1-1 0 0,0 0 1 0 0,-1 0 0 0 0,1 0-1 0 0,-2 0 1 0 0,1 0 0 0 0,-1 1-1 0 0,1 0 1 0 0,-2 0-1 0 0,1 0 1 0 0,0 1 0 0 0,-1 0-1 0 0,0 0 1 0 0,0 0 0 0 0,0 0-1 0 0,-4-1 12 0 0,-10-4-117 0 0,0 0-1 0 0,0 2 0 0 0,-1 0 1 0 0,0 1-1 0 0,0 1 0 0 0,0 1 1 0 0,-12 0 117 0 0,-95 4-507 0 0,128 0 451 0 0,22 7-121 0 0,184 0 1081 0 0,105-21 231 0 0,-195 10-766 0 0,-137-3-4534 0 0,15 7 2623 0 0,1 0-3550 0 0,2 0-6142 0 0</inkml:trace>
  <inkml:trace contextRef="#ctx0" brushRef="#br0" timeOffset="327.525">1240 711 16532 0 0,'0'0'1349'0'0,"0"0"-449"0"0,0 0-158 0 0,0 0 157 0 0,0 0 132 0 0,0 0-43 0 0,0 0-203 0 0,0 0-277 0 0,0 0-225 0 0,0 0-126 0 0,0 0-35 0 0,0 0 39 0 0,0 0 34 0 0,0 10 34 0 0,-10 145 790 0 0,-9-67-1055 0 0,18-86 14 0 0,-4 7-2698 0 0,-4-8-8583 0 0,7-1-212 0 0</inkml:trace>
  <inkml:trace contextRef="#ctx0" brushRef="#br0" timeOffset="586.575">1202 287 13451 0 0,'0'0'1128'0'0,"0"0"-624"0"0,0 0-376 0 0,0 0-152 0 0,0 0-208 0 0,0 0-232 0 0,0 0-88 0 0,0 0-24 0 0,0 0 56 0 0,0 0 80 0 0,0 0-313 0 0,0 0-911 0 0,0 0-2169 0 0,0 0-2320 0 0</inkml:trace>
  <inkml:trace contextRef="#ctx0" brushRef="#br0" timeOffset="934.585">1391 494 8466 0 0,'0'0'5329'0'0,"0"0"-2969"0"0,0 0-1085 0 0,0 0-140 0 0,0 0-28 0 0,0 0-112 0 0,0 0-199 0 0,0 0-257 0 0,0 0-235 0 0,0 0-131 0 0,0 0-67 0 0,0 0 14 0 0,0 0 55 0 0,3 8 25 0 0,22 91 453 0 0,8 235 25 0 0,-32-326-660 0 0,0-1 0 0 0,1 1 1 0 0,0 0-1 0 0,0-1 0 0 0,1 1 1 0 0,0-1-1 0 0,0 0 0 0 0,1 0 1 0 0,-1 0-1 0 0,2-1 0 0 0,-1 1 1 0 0,3 2-19 0 0,-4-9 103 0 0,0-1 1 0 0,0 1 0 0 0,0-1 0 0 0,0 0-1 0 0,0 0 1 0 0,0 0 0 0 0,0 0 0 0 0,-1 0-1 0 0,1 0 1 0 0,0-1 0 0 0,-1 0 0 0 0,1 1-1 0 0,-1-1 1 0 0,0 0 0 0 0,1 0 0 0 0,-1 0 0 0 0,0-1-1 0 0,0 1 1 0 0,0 0 0 0 0,-1-1 0 0 0,1 0-1 0 0,-1 1 1 0 0,1-1 0 0 0,-1 0 0 0 0,0 1-1 0 0,0-1 1 0 0,0 0 0 0 0,0 0 0 0 0,0 0-1 0 0,-1 0 1 0 0,1 0-104 0 0,-1 2 14 0 0,131-373 472 0 0,-128 360-648 0 0,5-16-57 0 0,-3 21-3246 0 0,-3 24-5735 0 0,0-11-2412 0 0</inkml:trace>
  <inkml:trace contextRef="#ctx0" brushRef="#br0" timeOffset="1300.807">1824 784 7834 0 0,'0'0'2107'0'0,"0"0"-442"0"0,0 0 16 0 0,0 0 81 0 0,0 0-118 0 0,0 0-189 0 0,0 0-220 0 0,0 0-182 0 0,0 0-143 0 0,0 0-122 0 0,0 0-124 0 0,0 0-93 0 0,23-5-75 0 0,74-18-66 0 0,-47-2 366 0 0,-42 16-591 0 0,-2 3-126 0 0,-1 1-1 0 0,0-1 0 0 0,0-1 1 0 0,0 1-1 0 0,-1-1 1 0 0,0 0-1 0 0,0 0 1 0 0,-1 0-1 0 0,0 0 0 0 0,0 0 1 0 0,-1-1-1 0 0,0 1 1 0 0,0-1-1 0 0,0 0 1 0 0,-1 0-1 0 0,-1 0 0 0 0,1 0 1 0 0,-1 1-1 0 0,0-1 1 0 0,-1 0-1 0 0,0 0-78 0 0,-1 4-27 0 0,-1 1 0 0 0,0 0 0 0 0,1 1 0 0 0,-1-1 0 0 0,0 0 0 0 0,0 1 0 0 0,-1 0 0 0 0,1 0 0 0 0,0 0 0 0 0,-1 0 0 0 0,1 0 1 0 0,-1 1-1 0 0,0-1 0 0 0,1 1 0 0 0,-1 0 0 0 0,0 0 0 0 0,0 1 0 0 0,0-1 0 0 0,0 1 0 0 0,0 0 0 0 0,0-1 0 0 0,1 2 0 0 0,-1-1 0 0 0,0 0 0 0 0,0 1 0 0 0,0 0 0 0 0,0 0 0 0 0,0 0 0 0 0,1 0 0 0 0,-1 1 0 0 0,1 0 0 0 0,-3 0 27 0 0,-6 4-22 0 0,0 1-1 0 0,1 0 0 0 0,-1 0 0 0 0,1 1 1 0 0,1 1-1 0 0,-1 0 0 0 0,2 0 0 0 0,-1 1 1 0 0,1 0-1 0 0,1 1 0 0 0,0 0 0 0 0,0 0 1 0 0,1 1-1 0 0,0 0 0 0 0,1 0 1 0 0,1 0-1 0 0,0 1 0 0 0,0 0 0 0 0,2 0 1 0 0,-1 0-1 0 0,2 0 0 0 0,0 1 0 0 0,-1 9 23 0 0,3-17-5 0 0,0 0 0 0 0,0 0-1 0 0,1 0 1 0 0,0 0-1 0 0,0 0 1 0 0,0 0 0 0 0,1 0-1 0 0,-1 0 1 0 0,2 0 0 0 0,-1 0-1 0 0,0-1 1 0 0,1 1-1 0 0,0-1 1 0 0,1 0 0 0 0,-1 0-1 0 0,1 0 1 0 0,0 0-1 0 0,0-1 1 0 0,0 0 0 0 0,1 1-1 0 0,-1-1 1 0 0,1-1-1 0 0,5 4 6 0 0,1-1-232 0 0,0 0 0 0 0,0-1-1 0 0,0 0 1 0 0,1-1 0 0 0,-1-1-1 0 0,1 1 1 0 0,0-2 0 0 0,0 1-1 0 0,1-2 1 0 0,-1 0-1 0 0,0 0 1 0 0,1-1 0 0 0,0-1 232 0 0,-1 1-922 0 0,16 0-2222 0 0,-11-3-3947 0 0,-10-1-4165 0 0</inkml:trace>
  <inkml:trace contextRef="#ctx0" brushRef="#br0" timeOffset="2029.722">2137 957 880 0 0,'0'0'2686'0'0,"0"0"21"0"0,0 0-11 0 0,0 0-96 0 0,0 0-147 0 0,0 0-196 0 0,0 0-281 0 0,0 0-272 0 0,0 0-240 0 0,0 0-253 0 0,0 0-220 0 0,0 0-211 0 0,0 0-188 0 0,10-5-137 0 0,33-19-72 0 0,-1-31 619 0 0,-33 35-749 0 0,80-171 340 0 0,-60 148-559 0 0,-29 43-42 0 0,0 0-20 0 0,0 0-58 0 0,0 0-23 0 0,0 0-8 0 0,-10 23-621 0 0,-1 123 666 0 0,11-141 79 0 0,1 0 0 0 0,0 0 0 0 0,1 0-1 0 0,-1 0 1 0 0,1-1 0 0 0,0 1 0 0 0,0 0 0 0 0,0-1 0 0 0,1 1 0 0 0,0-1 0 0 0,-1 0-1 0 0,1 0 1 0 0,1 0 0 0 0,-1-1 0 0 0,1 1 0 0 0,-1-1 0 0 0,1 1 0 0 0,0-1 0 0 0,0 0-1 0 0,1-1 1 0 0,-1 1 0 0 0,1-1 0 0 0,-1 0 0 0 0,1 0 0 0 0,0 0 0 0 0,3 1-7 0 0,-4-2 59 0 0,0 0 1 0 0,-1 1 0 0 0,1-1 0 0 0,0-1 0 0 0,0 1-1 0 0,0 0 1 0 0,1-1 0 0 0,-1 0 0 0 0,0 0-1 0 0,0 0 1 0 0,0-1 0 0 0,0 1 0 0 0,0-1-1 0 0,0 0 1 0 0,0 0 0 0 0,0 0 0 0 0,0-1-1 0 0,-1 1 1 0 0,1-1 0 0 0,0 0 0 0 0,-1 0-1 0 0,1 0 1 0 0,-1 0 0 0 0,0-1 0 0 0,0 0 0 0 0,0 1-1 0 0,0-1 1 0 0,0 0 0 0 0,-1-1 0 0 0,1 1-1 0 0,-1 0 1 0 0,2-3-60 0 0,53-104 1016 0 0,-31 3-1309 0 0,-24 102 100 0 0,0 0-1671 0 0,-2 4-5049 0 0,0 1-5192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3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1080 254 3761 0 0,'0'0'3778'0'0,"0"0"-1145"0"0,0 0-558 0 0,0 0-234 0 0,0 0-152 0 0,0 0-104 0 0,0 0-192 0 0,0 0-282 0 0,0 0-289 0 0,0 0-233 0 0,0 0-223 0 0,-3-2-143 0 0,-10 2 124 0 0,24 22 273 0 0,-3-8-349 0 0,25 62 629 0 0,-3 2 0 0 0,-4 0 1 0 0,4 27-901 0 0,-21-71 101 0 0,85 287 317 0 0,-77-285 173 0 0,-5-58 568 0 0,135-430-511 0 0,-1 110-745 0 0,-139 305-141 0 0,-7 36 64 0 0,0 1-100 0 0,0 0-99 0 0,0 22-1078 0 0,-2 23-1035 0 0,-2-17-3558 0 0,1-16-5524 0 0</inkml:trace>
  <inkml:trace contextRef="#ctx0" brushRef="#br0" timeOffset="270.995">1768 751 10538 0 0,'0'0'2482'0'0,"0"0"-771"0"0,0 0-457 0 0,0 0-70 0 0,0 0-100 0 0,0 0-180 0 0,0 0-222 0 0,0 0-213 0 0,0 0-139 0 0,0 0-62 0 0,0 0-55 0 0,0 0-33 0 0,0 0-18 0 0,-8 26-30 0 0,-23 80 9 0 0,29-105-127 0 0,1 1-1 0 0,0 0 1 0 0,0 0-1 0 0,1 0 1 0 0,-1 0-1 0 0,0 0 1 0 0,0 0-1 0 0,1 0 1 0 0,-1 0-1 0 0,1 0 1 0 0,0 0-1 0 0,0 0 1 0 0,0 0-1 0 0,0 0 1 0 0,0 0-1 0 0,0 0 1 0 0,0 0-1 0 0,1 0 1 0 0,-1 0 0 0 0,1 1-1 0 0,-1-2 1 0 0,1 1-1 0 0,0 0 1 0 0,0 0-1 0 0,0 0 1 0 0,0 0-1 0 0,0 0 1 0 0,1 0-14 0 0,3 5 112 0 0,-1-5-12 0 0,-1 1 0 0 0,0 0 1 0 0,1-1-1 0 0,-1 0 0 0 0,1 0 0 0 0,0 0 1 0 0,0 0-1 0 0,0 0 0 0 0,0-1 0 0 0,0 0 1 0 0,0 0-1 0 0,0 0 0 0 0,0 0 0 0 0,0-1 1 0 0,0 1-1 0 0,1-1 0 0 0,-1 0 0 0 0,0 0 1 0 0,0-1-1 0 0,1 1 0 0 0,-1-1 0 0 0,0 0 1 0 0,0 0-1 0 0,0-1 0 0 0,0 1 1 0 0,0-1-1 0 0,0 0 0 0 0,-1 0 0 0 0,1 0 1 0 0,0 0-1 0 0,-1-1 0 0 0,0 1 0 0 0,1-1 1 0 0,-1 0-1 0 0,0 0 0 0 0,-1 0 0 0 0,1 0 1 0 0,0-1-1 0 0,0 0-100 0 0,1-2 24 0 0,0 1 0 0 0,0-1 0 0 0,0-1 0 0 0,-1 1 0 0 0,1-1 0 0 0,-2 1 0 0 0,1-1 0 0 0,-1 0 0 0 0,0 0 0 0 0,0 0-1 0 0,-1 0 1 0 0,0 0 0 0 0,0 0 0 0 0,0 0 0 0 0,-1-1 0 0 0,-1 1 0 0 0,1 0 0 0 0,-1 0 0 0 0,0 0 0 0 0,-1-1 0 0 0,1 1 0 0 0,-1 1 0 0 0,-1-1 0 0 0,1 0 0 0 0,-1 0 0 0 0,-1 1 0 0 0,1 0 0 0 0,-1-1 0 0 0,-3-3-24 0 0,2 7-136 0 0,0 0 1 0 0,1 1 0 0 0,-1 0 0 0 0,0 0-1 0 0,0 0 1 0 0,0 0 0 0 0,0 1-1 0 0,0 0 1 0 0,-1 0 0 0 0,1 0 0 0 0,0 1-1 0 0,-1-1 1 0 0,1 1 0 0 0,0 0-1 0 0,-1 1 1 0 0,1 0 135 0 0,-50 14-8318 0 0,46-11-139 0 0</inkml:trace>
  <inkml:trace contextRef="#ctx0" brushRef="#br0" timeOffset="741.375">2282 530 6913 0 0,'0'0'2984'0'0,"0"0"-629"0"0,0 0-349 0 0,0 0-157 0 0,0 0-226 0 0,0 0-293 0 0,0 0-322 0 0,0 0-274 0 0,0 0-175 0 0,0 0-106 0 0,0 0-1 0 0,0 0 67 0 0,0 0 73 0 0,7 0 57 0 0,51 1 796 0 0,186-13 926 0 0,-106 4-2275 0 0,-118 6-2009 0 0,-23 9-7451 0 0,-3-4-2328 0 0</inkml:trace>
  <inkml:trace contextRef="#ctx0" brushRef="#br0" timeOffset="1031.434">2263 829 17284 0 0,'0'0'1095'0'0,"0"0"-345"0"0,0 0 132 0 0,0 0 244 0 0,0 0 82 0 0,0 0-81 0 0,0 0-230 0 0,0 0-214 0 0,0 0-156 0 0,34-3-120 0 0,105-7-113 0 0,8-7 210 0 0,-77 13-792 0 0,27-2-893 0 0,-34-3-8869 0 0,-57 6-1702 0 0</inkml:trace>
  <inkml:trace contextRef="#ctx0" brushRef="#br0" timeOffset="1368.293">3215 287 11971 0 0,'0'0'2561'0'0,"0"0"-1022"0"0,0 0-365 0 0,0 0 66 0 0,0 0 39 0 0,0 0-8 0 0,0 0-217 0 0,0 0-323 0 0,0 0-258 0 0,0 0-180 0 0,0 0-69 0 0,0 0 24 0 0,0 0 62 0 0,-2 10 23 0 0,-25 158 1013 0 0,2 140-710 0 0,6-102-533 0 0,15-143-110 0 0,4-63-5 0 0,0 0 0 0 0,0 0-13 0 0,0 0-22 0 0,0 0-20 0 0,0 0-34 0 0,0 0-62 0 0,5-23-1744 0 0,1 9 822 0 0,1-1-1192 0 0,-2 5-2110 0 0,3-1-6268 0 0</inkml:trace>
  <inkml:trace contextRef="#ctx0" brushRef="#br0" timeOffset="1765.36">3626 354 8554 0 0,'0'0'1948'0'0,"0"0"-471"0"0,0 0-129 0 0,0 0 80 0 0,0 0 36 0 0,0 0-101 0 0,0 0-249 0 0,0 0-297 0 0,0 0-247 0 0,0 0-158 0 0,0 0-85 0 0,0 0-46 0 0,-29 19-30 0 0,-90 64-24 0 0,116-81-214 0 0,0-1 1 0 0,0 1-1 0 0,0 0 1 0 0,0 0-1 0 0,0 0 1 0 0,1 0-1 0 0,-1 1 1 0 0,1-1 0 0 0,-1 1-1 0 0,1-1 1 0 0,0 1-1 0 0,0 0 1 0 0,0 0-1 0 0,1 0 1 0 0,-1 0-1 0 0,1 0 1 0 0,-1 0-1 0 0,1 1 1 0 0,0-1 0 0 0,0 2-14 0 0,-1 6 55 0 0,-1-5 15 0 0,0 1-1 0 0,1-1 0 0 0,0 1 1 0 0,0 0-1 0 0,0 0 0 0 0,1 0 1 0 0,0-1-1 0 0,1 1 0 0 0,-1 0 1 0 0,1 0-1 0 0,1 0 1 0 0,-1 0-1 0 0,1 0 0 0 0,0 0 1 0 0,1 0-1 0 0,0 0 0 0 0,0-1 1 0 0,0 1-1 0 0,1-1 0 0 0,0 1 1 0 0,0-1-1 0 0,1 0 0 0 0,-1 0 1 0 0,1-1-1 0 0,1 1 0 0 0,-1-1 1 0 0,1 0-1 0 0,0 0 0 0 0,0 0 1 0 0,0 0-1 0 0,1-1 0 0 0,-1 0 1 0 0,1-1-1 0 0,0 1 1 0 0,1-1-1 0 0,-1 0 0 0 0,0 0 1 0 0,1-1-1 0 0,0 0 0 0 0,-1 0 1 0 0,2 0-70 0 0,3-2 144 0 0,-1 1-1 0 0,0-2 1 0 0,0 1 0 0 0,0-2 0 0 0,0 1 0 0 0,0-1 0 0 0,0-1 0 0 0,0 0 0 0 0,0 0 0 0 0,-1-1 0 0 0,0 0-1 0 0,0 0 1 0 0,0-1 0 0 0,0-1 0 0 0,-1 1 0 0 0,1-1 0 0 0,-1-1 0 0 0,-1 0 0 0 0,1 0 0 0 0,-1-1-144 0 0,4-5 19 0 0,0-1 1 0 0,-2-1 0 0 0,1 0 0 0 0,-2 0 0 0 0,0 0 0 0 0,-1-1 0 0 0,-1 0 0 0 0,0-1 0 0 0,-1 0 0 0 0,-1 1 0 0 0,0-1 0 0 0,-2-1-1 0 0,0 1 1 0 0,0 0 0 0 0,-2-17-20 0 0,0 30-82 0 0,0 0 0 0 0,-1-1 0 0 0,1 1-1 0 0,-1 0 1 0 0,0 0 0 0 0,0 0 0 0 0,-1-1-1 0 0,1 1 1 0 0,-1 0 0 0 0,0 1 0 0 0,0-1-1 0 0,0 0 1 0 0,0 1 0 0 0,-1-1 0 0 0,1 1-1 0 0,-1-1 1 0 0,0 1 0 0 0,0 0 0 0 0,0 0-1 0 0,-1 1 1 0 0,1-1 0 0 0,-1 1 0 0 0,1-1-1 0 0,-1 1 1 0 0,0 0 0 0 0,0 0 0 0 0,0 1-1 0 0,0-1 1 0 0,0 1 0 0 0,0 0 0 0 0,0 0-1 0 0,0 0 1 0 0,-1 1 0 0 0,1 0 0 0 0,0-1-1 0 0,0 1 1 0 0,-2 1 82 0 0,-103 13-4124 0 0,43 18-6741 0 0,46-20 970 0 0</inkml:trace>
  <inkml:trace contextRef="#ctx0" brushRef="#br0" timeOffset="6518.952">3628 700 0 0 0,'0'0'369'0'0,"0"0"472"0"0,0 0 199 0 0,0 0 95 0 0,0 0 41 0 0,0 0-33 0 0,0 0-59 0 0,0 0-74 0 0,0 1-29 0 0,0 4 11907 0 0,-1-4-12602 0 0,-77 40 979 0 0,66-31-1205 0 0,0 1 0 0 0,2 0 0 0 0,-1 1 0 0 0,1 1 0 0 0,1-1 0 0 0,0 2 0 0 0,1-1 0 0 0,-5 12-60 0 0,-6 82 371 0 0,19-102-336 0 0,0 1-1 0 0,0-1 1 0 0,0 1 0 0 0,1-1 0 0 0,0 1-1 0 0,0-1 1 0 0,0 0 0 0 0,1 1-1 0 0,-1-1 1 0 0,1 0 0 0 0,1 0-1 0 0,-1 0 1 0 0,1 0 0 0 0,2 3-35 0 0,-2-3 62 0 0,0 0-1 0 0,0 0 1 0 0,1 0 0 0 0,0-1 0 0 0,0 1 0 0 0,0-1 0 0 0,0 0 0 0 0,1 0 0 0 0,-1 0 0 0 0,1-1 0 0 0,0 1 0 0 0,1-1 0 0 0,-1 0 0 0 0,0-1-1 0 0,1 1 1 0 0,-1-1 0 0 0,1 0 0 0 0,0-1 0 0 0,0 1 0 0 0,0-1 0 0 0,-1 0 0 0 0,1-1 0 0 0,1 1-62 0 0,26 0 297 0 0,-25 0-239 0 0,0-1 0 0 0,0 0 0 0 0,-1 0 0 0 0,1 0 0 0 0,0-1 0 0 0,0 0 0 0 0,0-1 0 0 0,-1 1 0 0 0,1-2 0 0 0,0 1 0 0 0,-1-1 0 0 0,3-1-58 0 0,4-4 99 0 0,0 0 0 0 0,0-1 0 0 0,-1 0 1 0 0,0-1-1 0 0,-1 0 0 0 0,0-2 0 0 0,0 1 0 0 0,8-12-99 0 0,-15 15 27 0 0,0 0 1 0 0,0-1-1 0 0,-1 1 0 0 0,0-1 1 0 0,0 0-1 0 0,-1 0 1 0 0,-1 0-1 0 0,1-1 1 0 0,-2 1-1 0 0,1-1 1 0 0,-1 1-1 0 0,0-1 1 0 0,-1 0-1 0 0,0 1 1 0 0,-1-2-28 0 0,-1 4-8 0 0,-1-1-1 0 0,0 1 1 0 0,0 0 0 0 0,0 0 0 0 0,-1 0 0 0 0,0 0-1 0 0,0 1 1 0 0,-1-1 0 0 0,0 1 0 0 0,0 0 0 0 0,0 1 0 0 0,-1-1-1 0 0,0 1 1 0 0,0 0 0 0 0,-4-2 8 0 0,-4-3-361 0 0,-2 1-1 0 0,1 1 1 0 0,-1 0 0 0 0,0 1 0 0 0,-1 1-1 0 0,0 1 1 0 0,0 0 0 0 0,0 1 0 0 0,0 0-1 0 0,-10 1 362 0 0,0 2-3596 0 0,15 1-6993 0 0,7 0 333 0 0</inkml:trace>
  <inkml:trace contextRef="#ctx0" brushRef="#br0" timeOffset="7507.212">4213 376 1656 0 0,'0'0'2402'0'0,"0"0"-21"0"0,0 0-162 0 0,0 0-283 0 0,0 0-251 0 0,0 0-337 0 0,0 0-224 0 0,0 0-170 0 0,0 0-145 0 0,0 0-73 0 0,0 0-54 0 0,0 0-53 0 0,0 0-63 0 0,-16 5-79 0 0,-50 20-86 0 0,24 17 304 0 0,35-29-529 0 0,-7 12-35 0 0,1 0 0 0 0,1 1 0 0 0,1 1 0 0 0,1 0 0 0 0,1 0-1 0 0,2 1 1 0 0,1 0 0 0 0,1 0 0 0 0,1 1 0 0 0,2-1-1 0 0,1 1 1 0 0,2 23-141 0 0,-1-42 56 0 0,1 0-1 0 0,1 1 1 0 0,0-1-1 0 0,0 0 1 0 0,1 0-1 0 0,1 0 0 0 0,-1 0 1 0 0,2-1-1 0 0,-1 0 1 0 0,1 1-1 0 0,0-1 1 0 0,1-1-1 0 0,0 1 1 0 0,1-1-1 0 0,0 0 1 0 0,0-1-1 0 0,0 0 1 0 0,1 0-1 0 0,0 0 1 0 0,1-1-1 0 0,-1 0 1 0 0,1-1-1 0 0,0 0 0 0 0,1 0 1 0 0,-1-1-1 0 0,1 0 1 0 0,0-1-1 0 0,0 0 1 0 0,0 0-1 0 0,0-1 1 0 0,0-1-1 0 0,11 1-55 0 0,125-18 1276 0 0,-130 11-1201 0 0,-1-1-1 0 0,0 0 0 0 0,0-1 0 0 0,0-1 0 0 0,-1 0 0 0 0,0-1 0 0 0,-1-1 0 0 0,0 0 0 0 0,0 0 0 0 0,-1-2 0 0 0,0 1 0 0 0,-1-2 0 0 0,-1 1 0 0 0,0-1 0 0 0,0-1 1 0 0,-2 0-1 0 0,1 0 0 0 0,-2-1 0 0 0,0 0 0 0 0,-1 0 0 0 0,0-1 0 0 0,-1 0 0 0 0,-1 0 0 0 0,-1 0 0 0 0,0 0 0 0 0,0-4-74 0 0,-3 7-34 0 0,0 1 0 0 0,-1-1 0 0 0,0 0 0 0 0,-1 1 0 0 0,-1-1 0 0 0,1 1 0 0 0,-2 0 0 0 0,0 0 0 0 0,0 0 0 0 0,-1 0 0 0 0,-1 1 0 0 0,0 0 0 0 0,0 0 0 0 0,-1 0 0 0 0,-1 1 0 0 0,0 0 1 0 0,0 1-1 0 0,-1 0 0 0 0,0 0 0 0 0,0 0 0 0 0,-1 1 0 0 0,0 1 0 0 0,-1 0 0 0 0,1 0 0 0 0,-1 1 0 0 0,-1 0 0 0 0,1 1 0 0 0,-1 0 0 0 0,-8-1 34 0 0,7 2-345 0 0,0 1 1 0 0,0 1-1 0 0,-1 0 1 0 0,1 1 0 0 0,-1 1-1 0 0,1 0 1 0 0,0 0-1 0 0,-1 2 1 0 0,1-1 0 0 0,-1 2-1 0 0,1 0 1 0 0,0 0-1 0 0,0 1 1 0 0,1 1 0 0 0,-1 0-1 0 0,-1 2 345 0 0,-18 12-3628 0 0,11-5-2413 0 0,5-3-5221 0 0</inkml:trace>
  <inkml:trace contextRef="#ctx0" brushRef="#br0" timeOffset="9947.84">4813 674 6129 0 0,'0'0'2225'0'0,"0"0"-333"0"0,0 0 17 0 0,0 0 90 0 0,0 0-128 0 0,0 0-294 0 0,0 0-358 0 0,0 0-284 0 0,0 0-189 0 0,0 0-97 0 0,0 0-37 0 0,6-13-8 0 0,42-103 1565 0 0,93-148 342 0 0,-105 216-2344 0 0,-23 42-329 0 0,-7 28-130 0 0,-3-9 391 0 0,18 159 50 0 0,-20-166-143 0 0,-1 0 1 0 0,1 0-1 0 0,0 0 0 0 0,0 0 0 0 0,1-1 0 0 0,0 1 0 0 0,0 0 0 0 0,0-1 0 0 0,0 0 0 0 0,1 1 0 0 0,0-1 0 0 0,0 0 0 0 0,1 0 0 0 0,-1 0 0 0 0,1-1 0 0 0,0 1 0 0 0,0-1 0 0 0,1 0 0 0 0,4 3-6 0 0,-7-7 28 0 0,1 0 0 0 0,-1-1 1 0 0,1 1-1 0 0,-1-1 0 0 0,0 1 0 0 0,1-1 0 0 0,-1 0 1 0 0,0 0-1 0 0,1 0 0 0 0,-1 0 0 0 0,0 0 0 0 0,0 0 0 0 0,0-1 1 0 0,0 1-1 0 0,0-1 0 0 0,0 1 0 0 0,0-1 0 0 0,0 0 1 0 0,-1 0-1 0 0,1 0 0 0 0,-1 0 0 0 0,1 0 0 0 0,-1 0 0 0 0,0 0 1 0 0,0-1-1 0 0,0 1-28 0 0,6-7 73 0 0,176-236 123 0 0,-135 192-227 0 0,-46 109-505 0 0,-20 132 812 0 0,14-23-29 0 0,4-164-270 0 0,0-1 11 0 0,0 0 3 0 0,0 0 1 0 0,0 0 18 0 0,0 0-18 0 0,0 0-5 0 0,0 0-15 0 0,0 0-13 0 0,0 0-41 0 0,5-16-4509 0 0,-4 10-2116 0 0,1 2-3493 0 0</inkml:trace>
  <inkml:trace contextRef="#ctx0" brushRef="#br0" timeOffset="10348.502">5680 427 10042 0 0,'0'0'4180'0'0,"0"0"-2271"0"0,0 0-811 0 0,0 0 36 0 0,0 0 26 0 0,0 0-141 0 0,0 0-254 0 0,0 0-237 0 0,0 0-156 0 0,0 0-74 0 0,0 0-2 0 0,0 0-17 0 0,0 0-30 0 0,-1 15-18 0 0,-10 96 558 0 0,6-82-370 0 0,4-23-4704 0 0,1-2-4640 0 0,0-7-2049 0 0</inkml:trace>
  <inkml:trace contextRef="#ctx0" brushRef="#br0" timeOffset="10625.124">5708 162 8698 0 0,'0'0'2546'0'0,"0"0"-689"0"0,0 0-376 0 0,0 0-97 0 0,0 0-122 0 0,0 0-189 0 0,0 0-227 0 0,0 0-234 0 0,0 0-179 0 0,0 0-118 0 0,0 0-64 0 0,0 0-39 0 0,0 0-24 0 0,-17 5-31 0 0,-48 12-15 0 0,43-8 622 0 0,32-10-315 0 0,48-32 926 0 0,-51 28-1160 0 0,-16 13 592 0 0,-3 7-2083 0 0,11-5-4761 0 0,4-9-672 0 0,-1-1-4336 0 0</inkml:trace>
  <inkml:trace contextRef="#ctx0" brushRef="#br0" timeOffset="11300.929">4662 799 8834 0 0,'0'0'1924'0'0,"0"0"-621"0"0,0 0-128 0 0,0 0 64 0 0,0 0-51 0 0,0 0-207 0 0,0 0-283 0 0,0 0-142 0 0,0 0-14 0 0,0 0 54 0 0,0 0 48 0 0,0 0 30 0 0,0 0 23 0 0,11 9 7 0 0,35 26 16 0 0,23-17 976 0 0,-56-18-1440 0 0,80 0 677 0 0,0-4 1 0 0,0-4-1 0 0,29-8-933 0 0,-89 11 105 0 0,543-64 285 0 0,-477 69-2221 0 0,-88 7-1884 0 0,-11 3-6067 0 0,0-9 9211 0 0,0 3-11252 0 0</inkml:trace>
  <inkml:trace contextRef="#ctx0" brushRef="#br0" timeOffset="11872.674">5084 921 8010 0 0,'0'0'4207'0'0,"0"0"-1888"0"0,0 0-805 0 0,0 0-70 0 0,0 0-47 0 0,0 0-196 0 0,0 0-302 0 0,0 0-285 0 0,0 0-257 0 0,0 0-129 0 0,0 0-45 0 0,0 0 6 0 0,-4 8 62 0 0,-16 69 676 0 0,4 140 766 0 0,-12 125-1236 0 0,45-346 35 0 0,95-121 208 0 0,25-22-559 0 0,-137 146-144 0 0,0 0 0 0 0,1 1 1 0 0,0-1-1 0 0,-1 0 0 0 0,1 0 0 0 0,-1 1 0 0 0,1-1 0 0 0,0 1 1 0 0,-1-1-1 0 0,1 0 0 0 0,0 1 0 0 0,0-1 0 0 0,-1 1 0 0 0,1 0 1 0 0,0-1-1 0 0,0 1 0 0 0,0 0 0 0 0,0-1 0 0 0,0 1 0 0 0,0 0 1 0 0,-1 0-1 0 0,1 0 0 0 0,0 0 0 0 0,0 0 0 0 0,0 0 0 0 0,0 0 0 0 0,0 0 1 0 0,0 0-1 0 0,0 0 0 0 0,0 0 0 0 0,-1 1 0 0 0,1-1 0 0 0,0 0 1 0 0,0 1-1 0 0,0-1 0 0 0,0 1 0 0 0,-1-1 0 0 0,1 1 0 0 0,0-1 1 0 0,0 1-1 0 0,-1-1 0 0 0,1 1 0 0 0,0 0 0 0 0,-1-1 0 0 0,1 1 1 0 0,-1 0-1 0 0,1-1 0 0 0,-1 1 0 0 0,1 0 0 0 0,-1 0 0 0 0,0 0 0 0 0,1-1 1 0 0,-1 1-1 0 0,0 0 0 0 0,1 0 0 0 0,-1 0 0 0 0,0 0 0 0 0,0 0 1 0 0,0 0-1 0 0,0 0 0 0 0,0 0 0 0 0,0 0 3 0 0,12 79 45 0 0,-5 84-43 0 0,3-149-1275 0 0,-5-14-3053 0 0,2-1-5397 0 0,-5 0-2049 0 0</inkml:trace>
  <inkml:trace contextRef="#ctx0" brushRef="#br0" timeOffset="12337.391">5483 1433 7602 0 0,'0'0'1696'0'0,"0"0"-242"0"0,0 0-22 0 0,0 0-48 0 0,0 0-121 0 0,0 0-207 0 0,0 0-233 0 0,0 0-141 0 0,0 0-74 0 0,0 0-27 0 0,0 0 5 0 0,0 0-2 0 0,0 0-60 0 0,1 19-55 0 0,2 15-296 0 0,0 6 341 0 0,-2-24 5564 0 0,-1-31-6018 0 0,2-1 1 0 0,0 1 0 0 0,1 0 0 0 0,1 0-1 0 0,0 0 1 0 0,1 0 0 0 0,1 1 0 0 0,0-1-1 0 0,1 2 1 0 0,0-1 0 0 0,1 1 0 0 0,1 0 0 0 0,0 0-1 0 0,0 1 1 0 0,2 0 0 0 0,-1 1 0 0 0,1 0-1 0 0,1 1 1 0 0,0 0 0 0 0,1 1 0 0 0,-1 0-1 0 0,2 1 1 0 0,6-3-61 0 0,34-1-185 0 0,-50 49-533 0 0,-10-9-1608 0 0,3-15-7512 0 0,2-10-2560 0 0</inkml:trace>
  <inkml:trace contextRef="#ctx0" brushRef="#br0" timeOffset="15997.859">1194 1749 2833 0 0,'0'0'1659'0'0,"0"0"-102"0"0,0 0 70 0 0,0 0 174 0 0,0 0 111 0 0,0 0-26 0 0,0 0-274 0 0,0 0-318 0 0,0 0-330 0 0,0 0-319 0 0,0 0-202 0 0,0-5-151 0 0,0-19 388 0 0,14 101 945 0 0,-10 457 709 0 0,-4-534-2326 0 0,-1 1 0 0 0,1-1 0 0 0,0 1 1 0 0,0-1-1 0 0,0 1 0 0 0,-1 0 0 0 0,1-1 0 0 0,0 1 1 0 0,0-1-1 0 0,0 1 0 0 0,0-1 0 0 0,0 1 1 0 0,0 0-1 0 0,0-1 0 0 0,0 1 0 0 0,0-1 1 0 0,1 1-1 0 0,-1-1 0 0 0,0 1 0 0 0,0-1 0 0 0,0 1 1 0 0,1-1-1 0 0,-1 1 0 0 0,0-1 0 0 0,0 1 1 0 0,1-1-1 0 0,-1 1 0 0 0,1-1 0 0 0,-1 1 1 0 0,0-1-1 0 0,1 1 0 0 0,-1-1 0 0 0,1 0 0 0 0,-1 1 1 0 0,1-1-1 0 0,-1 0 0 0 0,1 0 0 0 0,-1 1 1 0 0,1-1-1 0 0,-1 0 0 0 0,1 0 0 0 0,-1 0 1 0 0,1 0-1 0 0,-1 1 0 0 0,1-1 0 0 0,0 0 0 0 0,-1 0 1 0 0,1 0-1 0 0,-1 0 0 0 0,1 0 0 0 0,-1-1 1 0 0,1 1-1 0 0,0 0 0 0 0,-1 0 0 0 0,1 0 1 0 0,-1 0-1 0 0,1-1 0 0 0,-1 1 0 0 0,1 0 0 0 0,-1 0 1 0 0,1-1-1 0 0,-1 1 0 0 0,1 0 0 0 0,-1-1 1 0 0,0 1-1 0 0,1 0 0 0 0,-1-1 0 0 0,1 1 1 0 0,-1-1-10 0 0,30-37 707 0 0,-28 35-739 0 0,161-291 501 0 0,-162 293-467 0 0,20-34 10 0 0,-2-1-1 0 0,-1-1 1 0 0,-2-1 0 0 0,9-30-11 0 0,-27 53 150 0 0,-11 47-81 0 0,-16 71 96 0 0,22-13 27 0 0,4-1-1 0 0,4 1 1 0 0,7 31-192 0 0,26 320 273 0 0,-36-184-117 0 0,2-253-134 0 0,-1 0 0 0 0,1 0-1 0 0,-1 0 1 0 0,0 0 0 0 0,0 0 0 0 0,0-1-1 0 0,-1 1 1 0 0,1 0 0 0 0,-1-1-1 0 0,0 1 1 0 0,0-1 0 0 0,0 0-1 0 0,0 0 1 0 0,-1 1 0 0 0,1-1 0 0 0,-1-1-1 0 0,0 1 1 0 0,-2 1-22 0 0,3-4 16 0 0,-1 0 0 0 0,0 0 0 0 0,0 0 0 0 0,0 0 0 0 0,1-1 0 0 0,-1 0 0 0 0,0 1 1 0 0,1-1-1 0 0,-1 0 0 0 0,0 0 0 0 0,1 0 0 0 0,-1-1 0 0 0,1 1 0 0 0,0-1 0 0 0,-1 1 0 0 0,1-1 0 0 0,0 0 0 0 0,0 0 0 0 0,0 0 0 0 0,0 0 0 0 0,0 0 0 0 0,1 0 1 0 0,-1 0-1 0 0,1-1 0 0 0,-1 1 0 0 0,1-1 0 0 0,0 1 0 0 0,0-1 0 0 0,0 1 0 0 0,0-1 0 0 0,0 0 0 0 0,1 1 0 0 0,-1-1 0 0 0,1 0 0 0 0,0 0 0 0 0,0 0-16 0 0,-4-7 3 0 0,-3-12-36 0 0,1-1 0 0 0,1 0-1 0 0,1 1 1 0 0,1-1-1 0 0,1-1 1 0 0,1 1-1 0 0,1 0 1 0 0,1 0-1 0 0,3-11 34 0 0,12-44-517 0 0,6 24-1211 0 0,-11 39-1693 0 0,1 1-4254 0 0,-10 11 5197 0 0,2-1-8678 0 0</inkml:trace>
  <inkml:trace contextRef="#ctx0" brushRef="#br0" timeOffset="16421.491">1755 2283 6497 0 0,'0'0'2693'0'0,"0"0"-1063"0"0,0 0-335 0 0,0 0 46 0 0,0 0 30 0 0,0 0-73 0 0,0 0-239 0 0,0 0-252 0 0,0 0-185 0 0,0 0-127 0 0,0 0-63 0 0,0 0-45 0 0,0 0-31 0 0,-7 23-17 0 0,-20 73-27 0 0,30-48 186 0 0,1-43-389 0 0,-3-2-25 0 0,1 0 0 0 0,0 0 0 0 0,0 1 1 0 0,0-1-1 0 0,1-1 0 0 0,-1 1 1 0 0,1 0-1 0 0,-1-1 0 0 0,1 1 0 0 0,0-1 1 0 0,0 0-1 0 0,0 0 0 0 0,0 0 0 0 0,0 0 1 0 0,1 0-1 0 0,-1-1 0 0 0,0 0 1 0 0,1 1-1 0 0,-1-1 0 0 0,1-1 0 0 0,0 1 1 0 0,-1 0-1 0 0,1-1 0 0 0,0 0 1 0 0,-1 0-1 0 0,1 0 0 0 0,0 0 0 0 0,-1 0 1 0 0,1-1-1 0 0,-1 0 0 0 0,1 0 1 0 0,0 0-1 0 0,-1 0 0 0 0,0 0 0 0 0,1-1 1 0 0,-1 1-1 0 0,0-1 0 0 0,0 0 0 0 0,1 0 1 0 0,-2 0-1 0 0,1 0 0 0 0,0-1 1 0 0,0 1-1 0 0,-1-1 0 0 0,1 0 0 0 0,-1 0 1 0 0,0 0-1 0 0,0 0 0 0 0,0 0 1 0 0,0 0-1 0 0,1-3-84 0 0,1-2 78 0 0,2 0-38 0 0,-1-1 1 0 0,0 1-1 0 0,0-1 1 0 0,-1 0 0 0 0,0 0-1 0 0,-1 0 1 0 0,0-1-1 0 0,0 1 1 0 0,-1-1-1 0 0,0 1 1 0 0,-1-1-1 0 0,0 0 1 0 0,-1 0 0 0 0,0 0-1 0 0,0 1 1 0 0,-1-4-41 0 0,0 10-32 0 0,-1 1 0 0 0,1-1 1 0 0,-1 1-1 0 0,1 0 0 0 0,-1-1 0 0 0,0 1 1 0 0,0 0-1 0 0,0 0 0 0 0,0 0 1 0 0,0 0-1 0 0,0 1 0 0 0,-1-1 1 0 0,1 1-1 0 0,-1-1 0 0 0,1 1 0 0 0,-1 0 1 0 0,1 0-1 0 0,-1 0 0 0 0,0 0 1 0 0,1 0-1 0 0,-1 0 0 0 0,0 1 1 0 0,0-1-1 0 0,0 1 0 0 0,1 0 0 0 0,-1 0 1 0 0,0 0-1 0 0,0 0 0 0 0,-1 1 32 0 0,-82 20-2518 0 0,40 7-394 0 0,17-6-4803 0 0,16-11-3658 0 0</inkml:trace>
  <inkml:trace contextRef="#ctx0" brushRef="#br0" timeOffset="16738.218">2232 2364 9058 0 0,'0'0'2459'0'0,"0"0"-787"0"0,0 0-417 0 0,0 0-18 0 0,0 0 32 0 0,0 0 4 0 0,0 0-73 0 0,0 0-116 0 0,0 0-113 0 0,0 0-126 0 0,0 0-111 0 0,0 0-111 0 0,0 0-87 0 0,27-6-83 0 0,127-28 234 0 0,80 19 509 0 0,-200 15-1208 0 0,-23-2-923 0 0,-11 1-3495 0 0,-7 0-4758 0 0,3 1-2191 0 0</inkml:trace>
  <inkml:trace contextRef="#ctx0" brushRef="#br0" timeOffset="17622.518">2315 2592 12539 0 0,'0'0'1217'0'0,"0"0"-333"0"0,0 0 153 0 0,0 0 344 0 0,0 0 209 0 0,0 0-52 0 0,0 0-226 0 0,0 0-247 0 0,0 0-200 0 0,0 0-159 0 0,0 0-129 0 0,0 0-95 0 0,34-3-80 0 0,107-10-101 0 0,-27 0 221 0 0,25 13-2328 0 0,-138 0 966 0 0,-1 0-399 0 0,0-3-5941 0 0,0 2-4124 0 0</inkml:trace>
  <inkml:trace contextRef="#ctx0" brushRef="#br0" timeOffset="18926.761">2878 2128 0 0 0,'0'0'321'0'0,"0"0"610"0"0,0 0 439 0 0,0 0 350 0 0,0 0 231 0 0,0 0-37 0 0,0 0-188 0 0,0 0-225 0 0,0 0-219 0 0,0 0-151 0 0,0 0-117 0 0,1-10-88 0 0,2-46 1516 0 0,23 23 2361 0 0,38 3-4299 0 0,-53 26-146 0 0,16-6-210 0 0,2 1-1 0 0,-1 1 0 0 0,1 2 0 0 0,0 0 0 0 0,1 2 0 0 0,-1 2 0 0 0,18 0-147 0 0,-44 1 5 0 0,-1 1 0 0 0,1 0 0 0 0,0-1 1 0 0,-1 1-1 0 0,1 0 0 0 0,-1 0 0 0 0,1 1 0 0 0,0-1 0 0 0,-1 0 0 0 0,1 1 1 0 0,-1 0-1 0 0,1-1 0 0 0,-1 1 0 0 0,1 0 0 0 0,-1 1 0 0 0,0-1 0 0 0,1 0 1 0 0,-1 0-1 0 0,0 1 0 0 0,0 0 0 0 0,0-1 0 0 0,0 1 0 0 0,0 0 0 0 0,0 0 1 0 0,-1 0-1 0 0,1 0 0 0 0,-1 0 0 0 0,1 0 0 0 0,-1 1 0 0 0,0-1 0 0 0,0 0 1 0 0,0 1-1 0 0,0-1 0 0 0,0 1 0 0 0,0-1 0 0 0,-1 1 0 0 0,1-1 0 0 0,-1 1 1 0 0,0 0-1 0 0,1-1 0 0 0,-1 1 0 0 0,-1 0-5 0 0,0 7 35 0 0,-1 0 1 0 0,-1 0-1 0 0,0 0 0 0 0,-1 0 0 0 0,1 0 1 0 0,-2-1-1 0 0,1 1 0 0 0,-2-1 1 0 0,1 0-1 0 0,-1-1 0 0 0,0 1 0 0 0,-1-1 1 0 0,0-1-1 0 0,0 1 0 0 0,-2 0-35 0 0,-2 4 23 0 0,-120 102 104 0 0,103-84-124 0 0,28-30-27 0 0,21 5-47 0 0,220-5 227 0 0,-236 0-153 0 0,0 0 0 0 0,0 1 0 0 0,-1 0 1 0 0,1 0-1 0 0,-1 0 0 0 0,1 0 0 0 0,-1 1 0 0 0,1 0 0 0 0,-1 0 1 0 0,0 0-1 0 0,0 0 0 0 0,0 1 0 0 0,0-1 0 0 0,0 1 1 0 0,-1 0-1 0 0,1 0 0 0 0,-1 1 0 0 0,0-1 0 0 0,0 1 0 0 0,0-1 1 0 0,0 1-1 0 0,-1 0 0 0 0,1 0 0 0 0,-1 1 0 0 0,0-1 1 0 0,0 0-1 0 0,-1 1 0 0 0,1-1 0 0 0,-1 1 0 0 0,0-1 0 0 0,0 1 1 0 0,-1-1-1 0 0,1 1 0 0 0,-1 0 0 0 0,0-1 0 0 0,0 1 1 0 0,0 0-1 0 0,-1-1 0 0 0,0 1 0 0 0,0 0 0 0 0,0-1 0 0 0,0 1 1 0 0,-1-1-1 0 0,-1 4-3 0 0,-4 2 34 0 0,0-1 0 0 0,-1 1 1 0 0,1-2-1 0 0,-2 1 0 0 0,1-1 0 0 0,-1 0 0 0 0,-1-1 1 0 0,1 0-1 0 0,-5 3-34 0 0,-14 10 35 0 0,-4 1-81 0 0,-1 0-1 0 0,-1-3 1 0 0,0-1 0 0 0,-2-1 0 0 0,0-2 0 0 0,0-1 0 0 0,-9-1 46 0 0,-5 0-2095 0 0,50-12 972 0 0,3 0-2302 0 0,10 0 1201 0 0,-13 0 1409 0 0,11-4-5041 0 0,-5 1-4649 0 0</inkml:trace>
  <inkml:trace contextRef="#ctx0" brushRef="#br0" timeOffset="23005.173">3745 2051 0 0 0,'0'0'413'0'0,"0"0"380"0"0,0 0 303 0 0,0 0 387 0 0,0 0 391 0 0,0 0 183 0 0,0 0-98 0 0,0 0-260 0 0,0 0-286 0 0,0 0-192 0 0,0 0-84 0 0,3-4-68 0 0,5-15 1412 0 0,-17 25-2315 0 0,1 0-1 0 0,0 1 1 0 0,0 0 0 0 0,0 0 0 0 0,1 0 0 0 0,0 1 0 0 0,0 0 0 0 0,1 1 0 0 0,0 0 0 0 0,0-1-1 0 0,1 2 1 0 0,0-1 0 0 0,1 1 0 0 0,0-1 0 0 0,1 1 0 0 0,0 0 0 0 0,0 1 0 0 0,0 3-166 0 0,-5 10 157 0 0,0 6-99 0 0,2 1 0 0 0,1-1 0 0 0,1 1 1 0 0,2 0-1 0 0,0 0 0 0 0,4 23-58 0 0,-2-25 7 0 0,0-24 20 0 0,0-1 0 0 0,0 0 0 0 0,1 0 0 0 0,-1 0 0 0 0,1 1 1 0 0,0-1-1 0 0,1 0 0 0 0,-1 0 0 0 0,1 0 0 0 0,-1 0 0 0 0,1-1 0 0 0,0 1 0 0 0,1 0 0 0 0,-1-1 0 0 0,1 1 0 0 0,-1-1 0 0 0,1 0 1 0 0,0 0-1 0 0,0 0 0 0 0,0 0 0 0 0,1-1 0 0 0,-1 1 0 0 0,1-1 0 0 0,-1 0 0 0 0,1 0 0 0 0,0 0 0 0 0,0 0 0 0 0,0-1 0 0 0,0 1 0 0 0,0-1 1 0 0,0 0-1 0 0,0 0 0 0 0,1-1 0 0 0,-1 1 0 0 0,0-1 0 0 0,4 0-27 0 0,1-1 119 0 0,1 1-1 0 0,0-2 1 0 0,-1 1-1 0 0,1-2 1 0 0,-1 1-1 0 0,0-1 1 0 0,1-1 0 0 0,-1 1-1 0 0,-1-1 1 0 0,1-1-1 0 0,6-4-118 0 0,2-1 64 0 0,-1 0-1 0 0,1-1 0 0 0,-2-1 1 0 0,1-1-1 0 0,-2 0 0 0 0,0-1 1 0 0,0-1-1 0 0,-2 0 0 0 0,0 0 1 0 0,0-1-1 0 0,-2-1 0 0 0,0 0 1 0 0,0-1-1 0 0,-2 1 0 0 0,0-2 1 0 0,-1 1-1 0 0,-1-1 0 0 0,-1 0 1 0 0,-1 0-1 0 0,0-1 1 0 0,-2 1-1 0 0,1-7-63 0 0,-4 19-42 0 0,1-1-1 0 0,-1 1 1 0 0,0 0 0 0 0,0 0-1 0 0,-1 0 1 0 0,0 1 0 0 0,0-1-1 0 0,0 0 1 0 0,-1 1 0 0 0,0-1-1 0 0,0 1 1 0 0,-1 0 0 0 0,0 0-1 0 0,0 0 1 0 0,-1 1 0 0 0,1-1-1 0 0,-1 1 1 0 0,0 0 0 0 0,0 0-1 0 0,-1 1 1 0 0,0 0 0 0 0,1 0-1 0 0,-1 0 1 0 0,-1 0 0 0 0,1 1-1 0 0,0 0 1 0 0,-1 0 0 0 0,0 1-1 0 0,0 0 1 0 0,1 0 0 0 0,-1 1-1 0 0,0 0 1 0 0,0 0 0 0 0,-1 0-1 0 0,-6 1 43 0 0,-1 0-229 0 0,0 0-1 0 0,0 1 1 0 0,0 1 0 0 0,0 0-1 0 0,0 1 1 0 0,0 1 0 0 0,1 0-1 0 0,-1 1 1 0 0,1 1 0 0 0,0 0-1 0 0,0 1 1 0 0,1 0-1 0 0,0 1 1 0 0,1 0 0 0 0,-6 6 229 0 0,-59 62-10963 0 0,65-60 981 0 0</inkml:trace>
  <inkml:trace contextRef="#ctx0" brushRef="#br0" timeOffset="23681.475">4195 2150 0 0 0,'0'0'452'0'0,"0"0"815"0"0,0 0 480 0 0,0 0 220 0 0,0 0-22 0 0,0 0-164 0 0,0 0-163 0 0,0 0-142 0 0,0 0-95 0 0,0 0-108 0 0,0 0-131 0 0,0 0-126 0 0,5-8-151 0 0,18-26-142 0 0,-23 33-668 0 0,0 0-1 0 0,-1 1 1 0 0,1-1-1 0 0,0 1 1 0 0,0-1-1 0 0,-1 1 1 0 0,1-1-1 0 0,0 1 1 0 0,-1-1-1 0 0,1 1 1 0 0,-1 0-1 0 0,1-1 1 0 0,0 1-1 0 0,-1-1 1 0 0,1 1 0 0 0,-1 0-1 0 0,1 0 1 0 0,-1-1-1 0 0,1 1 1 0 0,-1 0-1 0 0,1 0 1 0 0,-1-1-1 0 0,0 1 1 0 0,1 0-1 0 0,-1 0 1 0 0,1 0-1 0 0,-1 0 1 0 0,1 0-1 0 0,-1 0 1 0 0,0 0-1 0 0,1 0 1 0 0,-1 0-1 0 0,1 0 1 0 0,-1 0-1 0 0,0 0 1 0 0,1 1-1 0 0,-1-1 1 0 0,1 0-1 0 0,-1 0 1 0 0,1 1-1 0 0,-1-1 1 0 0,1 0-1 0 0,-1 1 1 0 0,1-1-1 0 0,-1 0 1 0 0,1 1-1 0 0,0-1 1 0 0,-1 1-55 0 0,-8 5 82 0 0,0 0 0 0 0,1 1 1 0 0,0 0-1 0 0,0 1 0 0 0,1 0 0 0 0,0 0 1 0 0,0 0-1 0 0,1 1 0 0 0,0 0 0 0 0,0 1 1 0 0,1-1-1 0 0,1 1 0 0 0,-1 0 0 0 0,2 0 0 0 0,-2 6-82 0 0,-2 2 15 0 0,1 1 0 0 0,2 1 0 0 0,0-1 0 0 0,1 1 0 0 0,0-1-1 0 0,2 1 1 0 0,0 0 0 0 0,2 0 0 0 0,0 2-15 0 0,-1-15 12 0 0,1-1 0 0 0,0 0 0 0 0,0 0 0 0 0,1 0 0 0 0,0 0 0 0 0,0 0 0 0 0,0 0 0 0 0,0 0 0 0 0,1-1 0 0 0,0 1 0 0 0,0-1 0 0 0,1 0 0 0 0,0 0 0 0 0,0 0 0 0 0,0 0 0 0 0,0-1 0 0 0,1 1 1 0 0,-1-1-1 0 0,1 0 0 0 0,0-1 0 0 0,0 1 0 0 0,1-1 0 0 0,-1 0 0 0 0,1 0 0 0 0,0-1 0 0 0,4 2-12 0 0,1 0 100 0 0,0-2-1 0 0,0 1 1 0 0,0-1 0 0 0,1-1 0 0 0,-1 0-1 0 0,0 0 1 0 0,1-1 0 0 0,-1-1 0 0 0,0 0-1 0 0,0 0 1 0 0,1-1 0 0 0,-1-1 0 0 0,0 0 0 0 0,4-2-100 0 0,5-2 120 0 0,0-1 1 0 0,-1-1 0 0 0,0-1 0 0 0,-1-1 0 0 0,0 0 0 0 0,0-2 0 0 0,-2 1 0 0 0,1-2 0 0 0,-2 0 0 0 0,0-1 0 0 0,-1-1 0 0 0,0 0 0 0 0,-1-1 0 0 0,-1-1 0 0 0,-1 0 0 0 0,0 0-1 0 0,-1-1 1 0 0,-1 0 0 0 0,6-20-121 0 0,-12 30-11 0 0,-1 1-1 0 0,1 0 1 0 0,-2-1-1 0 0,1 0 1 0 0,-1 1-1 0 0,-1-1 1 0 0,1 0-1 0 0,-1 1 1 0 0,-1-1-1 0 0,0 0 1 0 0,0 1-1 0 0,-1-1 1 0 0,0 1-1 0 0,0-1 1 0 0,-1 1-1 0 0,0 0 1 0 0,0 0-1 0 0,-1 0 1 0 0,0 0-1 0 0,-1 1 0 0 0,1-1 1 0 0,-1 1-1 0 0,-1 1 1 0 0,1-1-1 0 0,-1 1 1 0 0,-1-1-1 0 0,1 2 1 0 0,-1-1-1 0 0,0 1 1 0 0,0 0-1 0 0,-1 0 1 0 0,1 1-1 0 0,-7-3 12 0 0,3 3-243 0 0,0 0-1 0 0,0 1 0 0 0,-1 0 1 0 0,1 1-1 0 0,0 1 0 0 0,-1-1 1 0 0,0 2-1 0 0,1-1 0 0 0,-1 2 1 0 0,1 0-1 0 0,-1 0 0 0 0,1 1 1 0 0,-1 0-1 0 0,1 1 0 0 0,0 0 1 0 0,0 1-1 0 0,0 0 0 0 0,1 1 1 0 0,-1 0-1 0 0,1 1 0 0 0,0 0 1 0 0,1 0-1 0 0,0 1 0 0 0,-6 6 244 0 0,-23 23-4940 0 0,28-26 1296 0 0,-4 5-7348 0 0</inkml:trace>
  <inkml:trace contextRef="#ctx0" brushRef="#br0" timeOffset="26372.341">4885 2147 0 0 0,'0'0'520'0'0,"0"0"795"0"0,0 0 591 0 0,0 0 278 0 0,0 0-85 0 0,0 0-292 0 0,0 0-266 0 0,0 0-212 0 0,0 0-103 0 0,0 0-80 0 0,0 0-108 0 0,27-4-120 0 0,84-12-134 0 0,-99 14-585 0 0,1 0 0 0 0,-2 0 0 0 0,1-2 0 0 0,0 1 0 0 0,0-2 0 0 0,-1 0 0 0 0,0 0 0 0 0,0-1 0 0 0,-1 0 0 0 0,8-5-199 0 0,16-11 431 0 0,-20 15-290 0 0,0-1 1 0 0,-1-1-1 0 0,0 0 1 0 0,0 0 0 0 0,-1-1-1 0 0,-1-1 1 0 0,0 0-1 0 0,0-1 1 0 0,-1 0 0 0 0,-1 0-1 0 0,0-1 1 0 0,5-10-142 0 0,-13 22 38 0 0,0 0 0 0 0,0 0 0 0 0,-1 0 0 0 0,1-1 0 0 0,-1 1 1 0 0,1 0-1 0 0,-1 0 0 0 0,0-1 0 0 0,0 1 0 0 0,1 0 0 0 0,-1-1 0 0 0,0 1 1 0 0,0 0-1 0 0,0-1 0 0 0,0 1 0 0 0,0 0 0 0 0,-1-1 0 0 0,1 1 0 0 0,0 0 1 0 0,0 0-1 0 0,-1-1 0 0 0,1 1 0 0 0,-1 0 0 0 0,0 0 0 0 0,1 0 0 0 0,-1-1 1 0 0,0 1-1 0 0,1 0 0 0 0,-1 0 0 0 0,0 0-38 0 0,-3 2-7 0 0,0 0 0 0 0,0 0 0 0 0,0 1 0 0 0,1-1 0 0 0,-1 1 1 0 0,1 0-1 0 0,-1 0 0 0 0,1 0 0 0 0,-1 0 0 0 0,1 1 0 0 0,0 0 0 0 0,0-1 0 0 0,1 1 1 0 0,-1 0-1 0 0,0 0 0 0 0,1 0 0 0 0,0 1 0 0 0,0-1 0 0 0,0 1 0 0 0,0-1 0 0 0,0 1 0 0 0,1 0 1 0 0,-1-1-1 0 0,1 1 0 0 0,0 0 0 0 0,0 0 7 0 0,0-1 3 0 0,-23 60 39 0 0,3 1 0 0 0,2 1 1 0 0,3 1-1 0 0,3 1 0 0 0,1 19-42 0 0,-45 193 5 0 0,53-262-15 0 0,-1 1 0 0 0,0-1 1 0 0,-2 0-1 0 0,0-1 0 0 0,0 0 0 0 0,-2 0 0 0 0,0 0 1 0 0,-1-1-1 0 0,0-1 0 0 0,-1 1 0 0 0,-1-2 1 0 0,-3 3 9 0 0,10-11-113 0 0,0 0 1 0 0,0-1 0 0 0,-1 0 0 0 0,0 0-1 0 0,1 0 1 0 0,-1-1 0 0 0,-1 0 0 0 0,1 0-1 0 0,0 0 1 0 0,-1-1 0 0 0,1 0 0 0 0,-1 0-1 0 0,0 0 1 0 0,0-1 0 0 0,1 0 0 0 0,-1-1-1 0 0,0 1 1 0 0,-2-1 112 0 0,4-1-190 0 0,0 1-1 0 0,0 0 1 0 0,1-1 0 0 0,-1 0-1 0 0,0 0 1 0 0,1 0 0 0 0,-1-1-1 0 0,1 1 1 0 0,-1-1-1 0 0,1 0 1 0 0,0-1 0 0 0,0 1-1 0 0,0-1 1 0 0,0 1 0 0 0,0-1-1 0 0,1 0 1 0 0,-1-1-1 0 0,1 1 1 0 0,0-1 0 0 0,0 1-1 0 0,0-1 1 0 0,0 0 0 0 0,1 0-1 0 0,-1 0 1 0 0,1-1-1 0 0,0 1 1 0 0,0 0 0 0 0,1-1-1 0 0,-1 1 1 0 0,1-1 0 0 0,-1-4 190 0 0,1 1-1 0 0,0 0 0 0 0,0 0 0 0 0,0 0 0 0 0,1 0 0 0 0,0 0 0 0 0,1 0 0 0 0,0 0 0 0 0,0 0 0 0 0,0 0 0 0 0,1 0 0 0 0,0 1 0 0 0,1-1 0 0 0,0 1 0 0 0,0-1 0 0 0,0 1 0 0 0,1 0 0 0 0,0 0 0 0 0,1 0 0 0 0,0 0 1 0 0,8-6 431 0 0,0 0-1 0 0,0 1 1 0 0,1 0-1 0 0,0 1 1 0 0,1 1-1 0 0,0 0 0 0 0,1 1 1 0 0,0 1-1 0 0,1 0 1 0 0,-1 1-1 0 0,1 1 1 0 0,1 1-1 0 0,-1 0 1 0 0,13-1-431 0 0,160-10 961 0 0,-145 11-2495 0 0,-16-2-6798 0 0,-21 4-760 0 0</inkml:trace>
  <inkml:trace contextRef="#ctx0" brushRef="#br0" timeOffset="26805.678">5759 1996 11819 0 0,'0'0'1515'0'0,"0"0"-265"0"0,0 0-8 0 0,0 0 26 0 0,0 0-82 0 0,0 0-199 0 0,0 0-238 0 0,0 0-210 0 0,0 0-148 0 0,0 0-72 0 0,0 0-30 0 0,0 0-14 0 0,0 0-3 0 0,-19 32-4 0 0,-57 99-19 0 0,53-62 213 0 0,7 217 600 0 0,16-285-1039 0 0,-1 0 0 0 0,1 0-1 0 0,0 0 1 0 0,0 0-1 0 0,0 0 1 0 0,-1 1 0 0 0,1-1-1 0 0,0 0 1 0 0,0 0 0 0 0,0 0-1 0 0,1 0 1 0 0,-1 0-1 0 0,0 0 1 0 0,0 0 0 0 0,1 0-1 0 0,-1 0 1 0 0,0 0-1 0 0,1 0 1 0 0,-1 0 0 0 0,1 0-1 0 0,-1 0 1 0 0,1 0-1 0 0,-1-1 1 0 0,1 1 0 0 0,0 0-1 0 0,0 0 1 0 0,-1-1-1 0 0,1 1 1 0 0,0 0 0 0 0,0-1-1 0 0,0 1 1 0 0,0 0-1 0 0,-1-1 1 0 0,1 1 0 0 0,0-1-1 0 0,0 0 1 0 0,0 1-1 0 0,0-1 1 0 0,0 0 0 0 0,0 0-1 0 0,1 1 1 0 0,-1-1-1 0 0,0 0 1 0 0,0 0 0 0 0,0 0-1 0 0,0 0 1 0 0,0 0-1 0 0,0-1 1 0 0,0 1 0 0 0,0 0-1 0 0,0 0 1 0 0,0-1-1 0 0,0 1 1 0 0,0-1 0 0 0,0 1-1 0 0,0-1-22 0 0,143 5 1044 0 0,-108-16-1264 0 0,-38-13-3551 0 0,-7 14 763 0 0,4 6-1457 0 0,3 3 1233 0 0,-2-2-7884 0 0</inkml:trace>
  <inkml:trace contextRef="#ctx0" brushRef="#br0" timeOffset="27066.162">5299 2257 13291 0 0,'0'0'1628'0'0,"0"0"-440"0"0,0 0-127 0 0,0 0 40 0 0,0 0 9 0 0,0 0-62 0 0,0 0-132 0 0,0 0-132 0 0,0 0-126 0 0,0 0-122 0 0,33-2-113 0 0,104-6-90 0 0,17-4 631 0 0,-54 3-2872 0 0,-28 7-8326 0 0,-60 2-1729 0 0</inkml:trace>
  <inkml:trace contextRef="#ctx0" brushRef="#br0" timeOffset="33913.107">4097 3601 480 0 0,'0'0'1983'0'0,"0"0"59"0"0,0 0 154 0 0,0 0 106 0 0,0 0-35 0 0,0 0-171 0 0,0 0-300 0 0,0 0-328 0 0,0 0-281 0 0,0 0-236 0 0,0 0-139 0 0,-5-16-93 0 0,-14-48-60 0 0,18 62-601 0 0,1 1 1 0 0,-1-1-1 0 0,1 1 1 0 0,-1 0-1 0 0,0-1 0 0 0,0 1 1 0 0,1 0-1 0 0,-1-1 1 0 0,0 1-1 0 0,0 0 1 0 0,0 0-1 0 0,-1 0 1 0 0,1 0-1 0 0,0 0 0 0 0,0 0 1 0 0,0 0-1 0 0,-1 0 1 0 0,1 1-1 0 0,-1-1 1 0 0,1 0-1 0 0,0 1 0 0 0,-1-1 1 0 0,1 1-1 0 0,-1 0 1 0 0,1-1-1 0 0,-1 1 1 0 0,1 0-1 0 0,-1 0 1 0 0,1 0-1 0 0,-1 0 0 0 0,1 0 1 0 0,-1 0-1 0 0,0 0 1 0 0,1 1-1 0 0,-1-1 1 0 0,1 0-1 0 0,0 1 1 0 0,-1 0-60 0 0,-3 0 84 0 0,-4 2-37 0 0,-1 2-1 0 0,1-1 1 0 0,0 1 0 0 0,1 1-1 0 0,0 0 1 0 0,-1 0 0 0 0,2 0 0 0 0,-1 1-1 0 0,1 0 1 0 0,0 1 0 0 0,0 0-1 0 0,1 0 1 0 0,0 0 0 0 0,1 1-1 0 0,-5 8-45 0 0,-1 0 18 0 0,0 0-1 0 0,2 1 0 0 0,0 0 0 0 0,1 1 0 0 0,0 0 0 0 0,2 0 1 0 0,0 0-1 0 0,1 1 0 0 0,2 0 0 0 0,-1 0 0 0 0,2 0 0 0 0,1 0 1 0 0,1 0-1 0 0,0 1 0 0 0,3 16-17 0 0,1-26 74 0 0,-1-1 1 0 0,1 0-1 0 0,1 0 1 0 0,0 0-1 0 0,0-1 1 0 0,1 0-1 0 0,1 0 1 0 0,-1 0-1 0 0,1-1 1 0 0,1 0-1 0 0,-1 0 1 0 0,1 0-1 0 0,1-1 1 0 0,-1-1-1 0 0,1 1 1 0 0,0-1-1 0 0,1-1 1 0 0,0 0-1 0 0,-1 0 1 0 0,2-1-1 0 0,-1 0 1 0 0,0-1-1 0 0,1 0 1 0 0,-1-1-1 0 0,1 0 1 0 0,0 0-1 0 0,0-1 1 0 0,0-1-1 0 0,0 0 1 0 0,0 0-1 0 0,0-1 1 0 0,-1 0-1 0 0,1-1 1 0 0,0-1-1 0 0,-1 1 1 0 0,1-2-1 0 0,7-2-74 0 0,-5 1 41 0 0,1 0 1 0 0,-1-1-1 0 0,0-1 0 0 0,-1 1 0 0 0,1-2 0 0 0,-2 0 0 0 0,1 0 0 0 0,-1-1 0 0 0,0-1 0 0 0,-1 0 0 0 0,0 0 0 0 0,0-1 0 0 0,-1 0 0 0 0,-1-1 0 0 0,0 0 0 0 0,0 0 0 0 0,-2-1 0 0 0,1 0 0 0 0,-1 0 0 0 0,-1 0 0 0 0,-1-1 0 0 0,0 0 0 0 0,0 0 1 0 0,-2 0-1 0 0,1 0 0 0 0,-2 0 0 0 0,0-1 0 0 0,-1 1 0 0 0,0 0 0 0 0,-1-1 0 0 0,-1 1 0 0 0,0 0 0 0 0,-1 0 0 0 0,0 0 0 0 0,-1 0 0 0 0,-1 0-41 0 0,-1 2-163 0 0,-1 0 0 0 0,0 0 0 0 0,-1 1 0 0 0,-1 0 0 0 0,0 0 0 0 0,0 1 0 0 0,-1 0 0 0 0,0 0 0 0 0,-1 1 0 0 0,0 1 0 0 0,0 0 0 0 0,-1 0 0 0 0,0 1 0 0 0,0 1 0 0 0,-1 0 0 0 0,1 0-1 0 0,-2 2 1 0 0,1-1 0 0 0,0 2 0 0 0,-1 0 0 0 0,0 0 0 0 0,1 1 0 0 0,-1 1 0 0 0,-2 0 163 0 0,-131 9-4219 0 0,55 16-1440 0 0,44-5-697 0 0,12-4-1935 0 0</inkml:trace>
  <inkml:trace contextRef="#ctx0" brushRef="#br0" timeOffset="34235.37">3405 3859 9290 0 0,'0'0'1966'0'0,"0"0"-338"0"0,0 0 23 0 0,0 0 61 0 0,0 0-67 0 0,0 0-178 0 0,0 0-206 0 0,0 0-154 0 0,0 0-128 0 0,0 0-119 0 0,0 0-127 0 0,0 0-112 0 0,0 0-85 0 0,30-12-72 0 0,93-34-38 0 0,-59 34 346 0 0,401 27 1792 0 0,-37-29-2264 0 0,-187 2-456 0 0,-210 1-1567 0 0,-31 11 1295 0 0,0-8-3585 0 0,-1 4-717 0 0,1 4 1763 0 0,-1-3-8541 0 0</inkml:trace>
  <inkml:trace contextRef="#ctx0" brushRef="#br0" timeOffset="30137.107">1223 3469 5857 0 0,'0'0'2186'0'0,"0"0"-480"0"0,0 0-121 0 0,0 0 80 0 0,0 0 18 0 0,0 0-120 0 0,0 0-298 0 0,0 0-354 0 0,0 0-317 0 0,0 0-224 0 0,0 0-115 0 0,0 0-24 0 0,0 0 46 0 0,3-2 54 0 0,2 5-164 0 0,0-1 0 0 0,0 1 0 0 0,0-1 0 0 0,-1 1 0 0 0,1 1 0 0 0,-1-1 0 0 0,0 1 0 0 0,0-1 0 0 0,0 1 0 0 0,0 1 0 0 0,-1-1 0 0 0,0 0 0 0 0,1 1 0 0 0,-2-1 0 0 0,1 1 0 0 0,0 0 0 0 0,-1 0 0 0 0,0 0 0 0 0,0 1 0 0 0,-1-1 0 0 0,1 0 0 0 0,-1 1-167 0 0,3 4 136 0 0,36 93 493 0 0,-5 2 1 0 0,-4 1-1 0 0,16 104-629 0 0,-45-198 10 0 0,15 173 215 0 0,-9-207 607 0 0,25-143-627 0 0,93-383-424 0 0,-90 389-1330 0 0,-35 157 2363 0 0,0 4-16652 0 0,-1 1 5181 0 0</inkml:trace>
  <inkml:trace contextRef="#ctx0" brushRef="#br0" timeOffset="30937.855">1809 4069 6097 0 0,'0'0'1915'0'0,"0"0"-488"0"0,0 0-149 0 0,0 0 186 0 0,0 0 159 0 0,0 0-105 0 0,0 0-282 0 0,0 0-350 0 0,0 0-314 0 0,0 0-187 0 0,0 0-117 0 0,0 0-82 0 0,-3-5-34 0 0,3 6-141 0 0,0-1 1 0 0,0 1-1 0 0,0 0 1 0 0,0-1-1 0 0,0 1 0 0 0,0-1 1 0 0,0 1-1 0 0,-1-1 1 0 0,1 1-1 0 0,0-1 1 0 0,0 1-1 0 0,0-1 1 0 0,-1 1-1 0 0,1-1 1 0 0,0 0-1 0 0,-1 1 0 0 0,1-1 1 0 0,0 1-1 0 0,-1-1 1 0 0,1 0-1 0 0,0 1 1 0 0,-1-1-1 0 0,1 0 1 0 0,-1 1-1 0 0,1-1 0 0 0,-1 0 1 0 0,1 0-1 0 0,-1 1 1 0 0,1-1-1 0 0,-1 0 1 0 0,1 0-1 0 0,-1 0 1 0 0,1 0-1 0 0,-1 0 1 0 0,1 1-1 0 0,-1-1 0 0 0,1 0 1 0 0,-1 0-1 0 0,1-1 1 0 0,-1 1-1 0 0,0 0 1 0 0,1 0-1 0 0,-1 0 1 0 0,1 0-1 0 0,-1 0 1 0 0,1 0-1 0 0,-1-1 0 0 0,1 1 1 0 0,-1 0-1 0 0,1 0 1 0 0,0-1-1 0 0,-1 1 1 0 0,1 0-1 0 0,-1-1 1 0 0,1 1-1 0 0,0-1-11 0 0,-5 19 206 0 0,-3 132 1031 0 0,8-148-1187 0 0,0 1 0 0 0,0-1 0 0 0,0 0 1 0 0,0 0-1 0 0,0 0 0 0 0,1 1 0 0 0,-1-1 0 0 0,1 0 0 0 0,-1 0 0 0 0,1 0 0 0 0,0 0 0 0 0,0 0 0 0 0,0 0 1 0 0,0 0-1 0 0,0 0 0 0 0,1 0 0 0 0,-1-1 0 0 0,0 1 0 0 0,1 0 0 0 0,-1-1 0 0 0,1 1 0 0 0,0-1 0 0 0,0 0 0 0 0,-1 1 1 0 0,1-1-1 0 0,0 0 0 0 0,0 0 0 0 0,0 0 0 0 0,0 0 0 0 0,0 0 0 0 0,0-1 0 0 0,1 1 0 0 0,-1-1 0 0 0,0 1 1 0 0,0-1-1 0 0,0 0 0 0 0,1 0 0 0 0,-1 0 0 0 0,0 0 0 0 0,0 0 0 0 0,0 0 0 0 0,1-1 0 0 0,-1 1 0 0 0,0-1 0 0 0,0 0 1 0 0,0 1-1 0 0,0-1 0 0 0,0 0 0 0 0,0 0 0 0 0,0 0 0 0 0,0-1 0 0 0,0 1 0 0 0,-1 0 0 0 0,1-1 0 0 0,0 1 1 0 0,-1-1-1 0 0,1 1 0 0 0,-1-1 0 0 0,0 0 0 0 0,1 0 0 0 0,-1 1 0 0 0,0-1-50 0 0,97-175 736 0 0,-93 163-707 0 0,-2 6-243 0 0,1 20-34 0 0,7 67 281 0 0,-4 0-1 0 0,-3 0 1 0 0,-4 1 0 0 0,-3 1-33 0 0,0-36-19 0 0,-3 0 0 0 0,-1-1 0 0 0,-3 0 0 0 0,-1 0 0 0 0,-12 27 19 0 0,-4-22 0 0 0,26-49 1 0 0,1 1-1 0 0,-1 0 1 0 0,0 0 0 0 0,1-1-1 0 0,-1 1 1 0 0,0-1 0 0 0,0 1-1 0 0,0 0 1 0 0,1-1-1 0 0,-1 0 1 0 0,0 1 0 0 0,0-1-1 0 0,0 1 1 0 0,0-1 0 0 0,0 0-1 0 0,0 0 1 0 0,0 1-1 0 0,0-1 1 0 0,0 0 0 0 0,0 0-1 0 0,0 0 1 0 0,0 0 0 0 0,0 0-1 0 0,0-1 1 0 0,0 1-1 0 0,0 0 1 0 0,0 0 0 0 0,1 0-1 0 0,-1-1 1 0 0,0 1-1 0 0,0-1 1 0 0,0 1 0 0 0,0-1-1 0 0,0 1 1 0 0,0-1 0 0 0,1 1-1 0 0,-1-1 1 0 0,0 0-1 0 0,0 1 1 0 0,1-1 0 0 0,-1 0-1 0 0,1 1 1 0 0,-1-1 0 0 0,1 0-1 0 0,-1 0 1 0 0,1 0-1 0 0,-1 0 1 0 0,1 0 0 0 0,-1 0-1 0 0,1 0 1 0 0,0 1-1 0 0,-6-12-68 0 0,1 0 1 0 0,1-1-1 0 0,0 1 1 0 0,0-1-1 0 0,1 1 1 0 0,1-1-1 0 0,0 0 1 0 0,1 0-1 0 0,0 0 1 0 0,1 0-1 0 0,1 0 1 0 0,0 0-1 0 0,1-2 68 0 0,28-56-2003 0 0,-11 44-5729 0 0,-17 25 6674 0 0,3-5-9286 0 0</inkml:trace>
  <inkml:trace contextRef="#ctx0" brushRef="#br0" timeOffset="31329.686">2184 4268 6769 0 0,'0'0'2352'0'0,"0"0"-557"0"0,0 0-296 0 0,0 0-116 0 0,0 0-176 0 0,0 0-270 0 0,0 0-299 0 0,0 0-233 0 0,0 0-126 0 0,0 0-67 0 0,0 0-14 0 0,0 0-3 0 0,0 0 7 0 0,-6 21 15 0 0,-21 67 19 0 0,26-87-218 0 0,0 0 0 0 0,1 0 0 0 0,-1 0-1 0 0,0 1 1 0 0,1-1 0 0 0,-1 0 0 0 0,1 0 0 0 0,-1 1 0 0 0,1-1 0 0 0,0 0-1 0 0,-1 1 1 0 0,1-1 0 0 0,0 0 0 0 0,0 1 0 0 0,0-1 0 0 0,0 1 0 0 0,0-1-1 0 0,0 0 1 0 0,1 1 0 0 0,-1-1 0 0 0,0 0 0 0 0,1 1 0 0 0,-1-1 0 0 0,1 0-1 0 0,-1 1 1 0 0,1-1 0 0 0,-1 0 0 0 0,1 0 0 0 0,0 0 0 0 0,0 0 0 0 0,0 1-1 0 0,0-1 1 0 0,0 0 0 0 0,0 0 0 0 0,0-1 0 0 0,0 1-18 0 0,4 3 156 0 0,-2-2-50 0 0,0 0 0 0 0,1 0 0 0 0,-1 0 0 0 0,0 0 0 0 0,1 0 0 0 0,0-1 0 0 0,-1 0 0 0 0,1 0 0 0 0,0 0 0 0 0,0 0 0 0 0,0 0 0 0 0,-1-1 0 0 0,1 0 0 0 0,0 0 0 0 0,0 0 0 0 0,0 0 0 0 0,0 0 0 0 0,0-1 0 0 0,0 0 0 0 0,-1 0 0 0 0,1 0 0 0 0,0 0 0 0 0,-1 0 0 0 0,1-1 0 0 0,-1 0 0 0 0,1 0 0 0 0,-1 0 0 0 0,0 0 0 0 0,1 0 0 0 0,-1-1 0 0 0,0 1 0 0 0,-1-1 0 0 0,1 0 0 0 0,0 0 0 0 0,-1 0 0 0 0,0 0 0 0 0,1 0 0 0 0,-1 0 0 0 0,-1-1 0 0 0,1 1 0 0 0,0-1 0 0 0,-1 1 0 0 0,0-1 0 0 0,0 0 0 0 0,0 0 0 0 0,0 1 0 0 0,0-1 0 0 0,-1 0 0 0 0,0 0 0 0 0,0-3-106 0 0,1 3-26 0 0,0 0 1 0 0,-1-1-1 0 0,0 1 1 0 0,0 0-1 0 0,0-1 1 0 0,0 1-1 0 0,-1-1 1 0 0,0 1 0 0 0,0 0-1 0 0,0 0 1 0 0,0 0-1 0 0,-1 0 1 0 0,1-1-1 0 0,-1 2 1 0 0,0-1-1 0 0,0 0 1 0 0,-1 0-1 0 0,1 1 1 0 0,-1-1 0 0 0,0 1-1 0 0,0 0 1 0 0,0 0-1 0 0,0 0 1 0 0,0 0-1 0 0,-1 0 1 0 0,0 1-1 0 0,1-1 1 0 0,-1 1-1 0 0,0 0 1 0 0,0 1 0 0 0,0-1-1 0 0,0 0 1 0 0,0 1-1 0 0,0 0 1 0 0,-5-1 25 0 0,-34-2-2277 0 0,14 5-6813 0 0,17 2-2451 0 0</inkml:trace>
  <inkml:trace contextRef="#ctx0" brushRef="#br0" timeOffset="31782.928">2541 3848 4977 0 0,'0'0'2855'0'0,"0"0"-537"0"0,0 0-333 0 0,0 0-104 0 0,0 0-178 0 0,0 0-225 0 0,0 0-266 0 0,0 0-224 0 0,0 0-67 0 0,0 0 0 0 0,0 0 3 0 0,0 0-47 0 0,0 0-80 0 0,22-4-95 0 0,142-30 978 0 0,44 2 196 0 0,-112 28-1992 0 0,-96 4-29 0 0,0 0-12 0 0,0 0-45 0 0,0 0-65 0 0,0 0-77 0 0,0 0-89 0 0,0 0-134 0 0,0 0-172 0 0,0 0-205 0 0,-11 4-11216 0 0,7 0 843 0 0</inkml:trace>
  <inkml:trace contextRef="#ctx0" brushRef="#br0" timeOffset="32739.282">2624 4065 6033 0 0,'0'0'2981'0'0,"0"0"-891"0"0,0 0-361 0 0,0 0 41 0 0,0 0-51 0 0,0 0-236 0 0,0 0-344 0 0,0 0-291 0 0,0 0-133 0 0,0 0-19 0 0,0 0 18 0 0,0 0-37 0 0,0 0-59 0 0,6 2-65 0 0,97 14 2028 0 0,-77-18-2396 0 0,-1-2 1 0 0,0-1-1 0 0,0-1 1 0 0,-1-1-1 0 0,1-1 1 0 0,-2-1 0 0 0,3-2-187 0 0,1 1 16 0 0,103-34-1226 0 0,-110 37-528 0 0,-8 2-4613 0 0,-8 2-5372 0 0</inkml:trace>
  <inkml:trace contextRef="#ctx0" brushRef="#br0" timeOffset="37887.242">820 114 0 0 0,'0'0'347'0'0,"0"0"364"0"0,0 0 402 0 0,0 0 378 0 0,0 0 243 0 0,0 0-11 0 0,0 0-197 0 0,0 0-281 0 0,0 0-211 0 0,0 0-171 0 0,2-14-105 0 0,4-45-56 0 0,-6 58-613 0 0,0 0 1 0 0,0 0 0 0 0,0 0-1 0 0,0 1 1 0 0,0-1-1 0 0,0 0 1 0 0,0 0 0 0 0,0 0-1 0 0,0 0 1 0 0,0 0-1 0 0,0 1 1 0 0,0-1 0 0 0,0 0-1 0 0,-1 0 1 0 0,1 0-1 0 0,0 0 1 0 0,-1 1 0 0 0,1-1-1 0 0,-1 0 1 0 0,1 0-1 0 0,-1 1 1 0 0,1-1 0 0 0,-1 0-1 0 0,1 1 1 0 0,-1-1 0 0 0,0 1-1 0 0,1-1 1 0 0,-1 0-1 0 0,0 1 1 0 0,1 0 0 0 0,-1-1-1 0 0,0 1 1 0 0,0-1-1 0 0,1 1 1 0 0,-1 0 0 0 0,0 0-1 0 0,0-1 1 0 0,0 1-1 0 0,0 0 1 0 0,0 0 0 0 0,1 0-1 0 0,-1 0 1 0 0,-1 0-90 0 0,-1-1 405 0 0,-144-13 3628 0 0,130 17-3868 0 0,0 0 1 0 0,1 1 0 0 0,-1 0-1 0 0,1 1 1 0 0,0 1-1 0 0,0 1 1 0 0,1 0-1 0 0,0 1 1 0 0,0 1-1 0 0,-9 7-165 0 0,7-6 120 0 0,-108 100 723 0 0,106-87-666 0 0,1 0 1 0 0,1 2-1 0 0,1 0 1 0 0,1 0-1 0 0,1 1 1 0 0,1 1-1 0 0,2 1 1 0 0,0-1-1 0 0,2 2 1 0 0,0 4-178 0 0,-2 35 259 0 0,2 0-1 0 0,4 0 1 0 0,2 1 0 0 0,6 52-259 0 0,12 119 452 0 0,10 145 0 0 0,41-5-187 0 0,-58-344-227 0 0,-2 0 0 0 0,-2 1 0 0 0,-1 0 0 0 0,-2-1 0 0 0,-3 25-38 0 0,-1-43 30 0 0,-1-1 0 0 0,-2 0 0 0 0,1 0 0 0 0,-2 0 0 0 0,0-1 0 0 0,-1 0 0 0 0,-1 0 0 0 0,0-1 0 0 0,-1 0 0 0 0,-1-1 0 0 0,0 0 0 0 0,-1-1 0 0 0,-3 3-30 0 0,-120 108 289 0 0,108-108-199 0 0,27-16-67 0 0,0 0-7 0 0,0 0-7 0 0,0 0-5 0 0,0 0-12 0 0,0 0 10 0 0,0 0-8 0 0,0 0 1 0 0,0 0 5 0 0,0 0-17 0 0,0 2 7 0 0,0 1 1 0 0,0 0 0 0 0,0-1 0 0 0,1 1 0 0 0,-1-1 0 0 0,1 1 0 0 0,0 0 0 0 0,0-1 0 0 0,0 1-1 0 0,0-1 1 0 0,0 0 0 0 0,0 1 0 0 0,1-1 0 0 0,-1 0 0 0 0,1 0 0 0 0,-1 0 0 0 0,1 0 0 0 0,0 0-1 0 0,0 0 1 0 0,0 0 0 0 0,0 0 0 0 0,0-1 0 0 0,0 1 0 0 0,1-1 9 0 0,30 21 31 0 0,-4-4-49 0 0,54 71 25 0 0,-40-23 21 0 0,-27-36-22 0 0,-1 1 0 0 0,-1 0 0 0 0,-2 0 0 0 0,-1 1 0 0 0,-1 1 0 0 0,-2 0 0 0 0,-2 0 0 0 0,-1 1 0 0 0,-1-1 0 0 0,-2 1 0 0 0,-1 0 0 0 0,-2 0 0 0 0,-1 0 1 0 0,-2 0-1 0 0,-4 14-6 0 0,-101 347 161 0 0,90-324-149 0 0,3 0 0 0 0,3 0 0 0 0,3 2 1 0 0,3-1-1 0 0,3 1 0 0 0,4 0 0 0 0,3 6-12 0 0,-3-58 24 0 0,1 1 0 0 0,1 0-1 0 0,1-1 1 0 0,1 0-1 0 0,1 1 1 0 0,1-2 0 0 0,1 1-1 0 0,0-1 1 0 0,2 0 0 0 0,0 0-1 0 0,1-1 1 0 0,1 0 0 0 0,1-1-1 0 0,1-1 1 0 0,0 1 0 0 0,1-2-1 0 0,1 0 1 0 0,1-1-1 0 0,0-1 1 0 0,1 0 0 0 0,0-1-1 0 0,15 9-23 0 0,-2-11 67 0 0,-1 0 0 0 0,2-2 0 0 0,-1-1 0 0 0,2-2-1 0 0,-1-1 1 0 0,0-1 0 0 0,1-2 0 0 0,-1-1 0 0 0,1-1 0 0 0,3-2-67 0 0,-21 2 14 0 0,103-4 233 0 0,-105 14-344 0 0,-7-6-2595 0 0,-4-14-4228 0 0,-1 6-5441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08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752 74 2577 0 0,'0'0'804'0'0,"0"0"-141"0"0,0 0 47 0 0,0 0 403 0 0,0 0 583 0 0,0 0 496 0 0,0 0 201 0 0,0 0-129 0 0,0 0-375 0 0,0 0-406 0 0,0 0-338 0 0,2-13-324 0 0,6-36-233 0 0,-6 37-124 0 0,-2 12-53 0 0,0 0 31 0 0,0 0 42 0 0,-15 34 1169 0 0,-93 160-728 0 0,57-110-680 0 0,-4-2 0 0 0,-3-3-1 0 0,-4-2 1 0 0,-57 54-245 0 0,66-77 54 0 0,-147 127-32 0 0,158-158-118 0 0,42-23-53 0 0,0 0-82 0 0,0 0-60 0 0,28-73-10491 0 0,-21 54 4799 0 0,0 4-2257 0 0</inkml:trace>
  <inkml:trace contextRef="#ctx0" brushRef="#br0" timeOffset="508.254">72 110 7898 0 0,'0'0'2099'0'0,"0"0"-771"0"0,0 0-225 0 0,0 0 89 0 0,0 0 185 0 0,0 0 154 0 0,0 0-52 0 0,0 0-223 0 0,0 0-341 0 0,0 0-337 0 0,0 0-248 0 0,0 0-175 0 0,0 0-75 0 0,-6-3 0 0 0,-21-12 409 0 0,98 75 1661 0 0,17 16-983 0 0,-44-40-879 0 0,-1 1 1 0 0,-2 3-1 0 0,-1 1 0 0 0,20 31-288 0 0,186 325 656 0 0,-226-368-533 0 0,-19-29-74 0 0,-1 0 31 0 0,0 0 31 0 0,0 0 0 0 0,0 0 12 0 0,0 0-7 0 0,-9-71-1051 0 0,3 63-1658 0 0,-3 3-8356 0 0,7 4-1031 0 0</inkml:trace>
  <inkml:trace contextRef="#ctx0" brushRef="#br0" timeOffset="959.464">1022 291 5089 0 0,'0'0'229'0'0,"0"0"-119"0"0,0 0 642 0 0,0 0 706 0 0,0 0 389 0 0,0 0-24 0 0,0 0-355 0 0,0 0-369 0 0,0 0-195 0 0,0 0-16 0 0,0 0 85 0 0,9 1 4678 0 0,32 13-3083 0 0,171-32-607 0 0,-49 6-1594 0 0,-163 12-374 0 0,0 0-3 0 0,0 0 14 0 0,0 0 0 0 0,0 0-19 0 0,0 0-18 0 0,0 0-25 0 0,0 0-23 0 0,0 0-11 0 0,0 0-61 0 0,0 2-3775 0 0,-3 6 885 0 0,1-3-3657 0 0,0-1-4567 0 0</inkml:trace>
  <inkml:trace contextRef="#ctx0" brushRef="#br0" timeOffset="4465.366">1155 538 0 0 0,'-51'21'704'0'0,"-5"-20"4511"0"0,35 0-7399 0 0,-2 3 9270 0 0,25-3 2323 0 0,20-4-7464 0 0,194-40 1249 0 0,-206 41-3157 0 0,0 0 0 0 0,0 1 0 0 0,0 0 0 0 0,0 0 0 0 0,1 1 0 0 0,-1 0 0 0 0,0 1 0 0 0,0 0-1 0 0,0 0 1 0 0,0 1 0 0 0,0 1 0 0 0,0 0 0 0 0,-1 0 0 0 0,1 1 0 0 0,4 3-37 0 0,23 15 220 0 0,-36-22-159 0 0,-1 0-2 0 0,0 0 1 0 0,0 0-13 0 0,0 0-11 0 0,0 0 29 0 0,0 0 7 0 0,0 0-17 0 0,0 0 18 0 0,0 0-24 0 0,0 0-21 0 0,0 0 19 0 0,0 0-10 0 0,0 0-21 0 0,0 0 7 0 0,0 0-2 0 0,0 0-27 0 0,0 0 20 0 0,0 0-2 0 0,0 0-17 0 0,0 0 16 0 0,0 0 5 0 0,0 0 0 0 0,0 0 1 0 0,0 0-1 0 0,0 0-27 0 0,0 0-10 0 0,0 0 4 0 0,0 0 2 0 0,30 0 71 0 0,26-4-1 0 0,-56 4-77 0 0,0 0 10 0 0,0 0 28 0 0,0 0-2 0 0,0 0-9 0 0,0 0 27 0 0,0 0-5 0 0,0 0 41 0 0,0 0 14 0 0,-26 0 132 0 0,22 0-289 0 0,-1 0-736 0 0,3 0-3816 0 0,0 0-3739 0 0,2 0-3089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51 167 0 0 0,'0'0'663'0'0,"0"0"670"0"0,0 0 322 0 0,0 0 100 0 0,0 0-91 0 0,0 0-320 0 0,0 0-220 0 0,0 0-65 0 0,0 0 13 0 0,0 0 38 0 0,-10 1-38 0 0,-30 5-101 0 0,41-3 3204 0 0,38 5-2465 0 0,-31-7-1503 0 0,-1-1 1 0 0,1 0-1 0 0,0-1 1 0 0,0 1-1 0 0,0-2 0 0 0,0 1 1 0 0,0-1-1 0 0,-1 0 0 0 0,1-1 1 0 0,-1 0-1 0 0,1 0 1 0 0,3-3-208 0 0,151-129 1219 0 0,-162 135-1219 0 0,0 1 0 0 0,0-1 0 0 0,0 1 0 0 0,0-1 0 0 0,0 1 1 0 0,0-1-1 0 0,0 1 0 0 0,0-1 0 0 0,0 1 0 0 0,1-1 0 0 0,-1 1 1 0 0,0-1-1 0 0,0 0 0 0 0,1 1 0 0 0,-1-1 0 0 0,0 1 0 0 0,1-1 1 0 0,-1 0-1 0 0,0 1 0 0 0,1-1 0 0 0,-1 0 0 0 0,1 1 0 0 0,-1-1 0 0 0,0 0 1 0 0,1 1-1 0 0,-1-1 0 0 0,1 0 0 0 0,-1 0 0 0 0,1 0 0 0 0,-1 0 1 0 0,1 1-1 0 0,-1-1 0 0 0,1 0 0 0 0,-1 0 0 0 0,1 0 0 0 0,-1 0 1 0 0,1 0-1 0 0,-1 0 0 0 0,1 0 0 0 0,-1 0 0 0 0,1 0 0 0 0,-1-1 1 0 0,1 1-1 0 0,-1 0 0 0 0,1 0 0 0 0,-1 0 0 0 0,1 0 0 0 0,-1-1 1 0 0,1 1-1 0 0,-1 0 0 0 0,1-1 0 0 0,-1 11 26 0 0,-30 290 642 0 0,29-251-659 0 0,10 163 121 0 0,47 53-113 0 0,-55-265-6 0 0,-1 0 0 0 0,0-1-1 0 0,0 1 1 0 0,1 0-1 0 0,-1-1 1 0 0,1 1 0 0 0,-1 0-1 0 0,0 0 1 0 0,1-1-1 0 0,-1 1 1 0 0,0 0 0 0 0,1 0-1 0 0,-1 0 1 0 0,1 0 0 0 0,-1 0-1 0 0,1-1 1 0 0,-1 1-1 0 0,0 0 1 0 0,1 0 0 0 0,-1 0-1 0 0,1 0 1 0 0,-1 0-1 0 0,1 0 1 0 0,-1 0 0 0 0,1 1-1 0 0,-1-1 1 0 0,0 0-1 0 0,1 0 1 0 0,-1 0 0 0 0,1 0-1 0 0,-1 0 1 0 0,0 1-1 0 0,1-1 1 0 0,-1 0 0 0 0,1 0-1 0 0,-1 1 1 0 0,0-1-1 0 0,1 0 1 0 0,-1 1 0 0 0,0-1-1 0 0,0 0 1 0 0,1 1 0 0 0,-1-1-1 0 0,0 0 1 0 0,0 1-1 0 0,1-1 1 0 0,-1 1 0 0 0,0-1-1 0 0,0 0 1 0 0,0 1-1 0 0,0-1 1 0 0,0 1 0 0 0,0-1-1 0 0,0 1 1 0 0,0-1-1 0 0,0 0 1 0 0,0 1 0 0 0,0-1-1 0 0,0 1 1 0 0,0-1-1 0 0,0 1 1 0 0,0-1 0 0 0,0 1-1 0 0,0-1-10 0 0,42-127 774 0 0,90-325-668 0 0,-18 158-30 0 0,-108 284-782 0 0,-13 28-731 0 0,4-9 1401 0 0,-12 42-2317 0 0,7-25-1023 0 0,0 0-4591 0 0,3-15-3050 0 0</inkml:trace>
  <inkml:trace contextRef="#ctx0" brushRef="#br0" timeOffset="319.318">655 701 5993 0 0,'0'0'2838'0'0,"0"0"-927"0"0,0 0-269 0 0,0 0 122 0 0,0 0-18 0 0,0 0-198 0 0,0 0-415 0 0,0 0-480 0 0,0 0-243 0 0,0 0-137 0 0,0 0-81 0 0,0 0-35 0 0,-7 13-11 0 0,-22 41-34 0 0,26-49-95 0 0,1 0 0 0 0,-1 1 0 0 0,1 0 0 0 0,1-1 1 0 0,-1 1-1 0 0,1 0 0 0 0,0 0 0 0 0,0 0 0 0 0,1 0 1 0 0,-1 0-1 0 0,1 0 0 0 0,1 0 0 0 0,-1 0 0 0 0,2 2-17 0 0,-1 4 36 0 0,-1-11-20 0 0,0 1 1 0 0,0-1-1 0 0,1 1 0 0 0,-1-1 1 0 0,0 1-1 0 0,1-1 0 0 0,-1 1 1 0 0,1-1-1 0 0,0 0 0 0 0,-1 1 1 0 0,1-1-1 0 0,0 0 1 0 0,0 0-1 0 0,0 1 0 0 0,0-1 1 0 0,0 0-1 0 0,0 0 0 0 0,0 0 1 0 0,0 0-1 0 0,0 0 1 0 0,1-1-1 0 0,-1 1 0 0 0,0 0 1 0 0,1 0-1 0 0,-1-1 0 0 0,0 1 1 0 0,1-1-1 0 0,-1 1 0 0 0,1-1 1 0 0,-1 0-1 0 0,1 0 1 0 0,-1 1-1 0 0,1-1 0 0 0,-1 0 1 0 0,1 0-1 0 0,-1 0 0 0 0,1-1 1 0 0,-1 1-1 0 0,2 0-16 0 0,55-20 1278 0 0,-47 10-1145 0 0,0 0 1 0 0,0-1-1 0 0,-1 0 0 0 0,0 0 1 0 0,-1-1-1 0 0,-1-1 0 0 0,0 1 0 0 0,0-1 1 0 0,-1-1-1 0 0,-1 1 0 0 0,0-1 1 0 0,-1 0-1 0 0,-1 0 0 0 0,0-1 0 0 0,-1 1 1 0 0,0-2-134 0 0,-2 13-23 0 0,0 1 0 0 0,0-1 1 0 0,0 0-1 0 0,-1 0 0 0 0,1 0 1 0 0,-1 0-1 0 0,0 1 0 0 0,0-1 1 0 0,0 0-1 0 0,0 0 0 0 0,0 0 1 0 0,-1 0-1 0 0,1 0 0 0 0,-1 1 1 0 0,0-1-1 0 0,0 0 0 0 0,0 0 1 0 0,0 1-1 0 0,0-1 0 0 0,0 0 1 0 0,-1 1-1 0 0,1 0 0 0 0,-1-1 1 0 0,0 1-1 0 0,0 0 0 0 0,0 0 1 0 0,0 0-1 0 0,0 0 0 0 0,0 0 1 0 0,-1 0-1 0 0,1 1 0 0 0,0-1 0 0 0,-1 1 1 0 0,1-1-1 0 0,-1 1 0 0 0,0 0 1 0 0,1 0-1 0 0,-1 0 0 0 0,0 1 1 0 0,-2-1 22 0 0,-33 9-2898 0 0,19 8-4620 0 0,12-8-3714 0 0</inkml:trace>
  <inkml:trace contextRef="#ctx0" brushRef="#br0" timeOffset="889.363">1322 82 8994 0 0,'0'0'2446'0'0,"0"0"-607"0"0,0 0-354 0 0,0 0-82 0 0,0 0-42 0 0,0 0-136 0 0,0 0-259 0 0,0 0-231 0 0,0 0-174 0 0,0 0-95 0 0,0 0-72 0 0,0 0-62 0 0,-12 27-73 0 0,-34 85-61 0 0,27-45 102 0 0,-25 155 96 0 0,-12 17-426 0 0,55-237 32 0 0,0 0-1 0 0,0 0 0 0 0,1 0 1 0 0,-1 1-1 0 0,0-1 1 0 0,1 0-1 0 0,-1 0 0 0 0,1 0 1 0 0,0 1-1 0 0,0-1 1 0 0,0 0-1 0 0,0 0 0 0 0,0 1 1 0 0,0-1-1 0 0,1 0 1 0 0,-1 0-1 0 0,1 0 0 0 0,-1 0 1 0 0,1 1-1 0 0,0-1 1 0 0,0 0-1 0 0,0 0 0 0 0,0 0 1 0 0,0 0-1 0 0,0-1 1 0 0,1 1-1 0 0,-1 0 0 0 0,0 0 1 0 0,1-1-1 0 0,0 1 0 0 0,-1-1 1 0 0,1 1-1 0 0,0-1 1 0 0,0 0-1 0 0,0 0 0 0 0,0 0 1 0 0,0 0-1 0 0,0 0 1 0 0,0 0-1 0 0,0 0 0 0 0,0-1 1 0 0,0 1-1 0 0,1-1 1 0 0,-1 1-1 0 0,1-1-1 0 0,171-29 1172 0 0,-159 26-1112 0 0,58-7 222 0 0,-24 8-410 0 0,-49 2 10 0 0,0 0-50 0 0,0 0-53 0 0,0 0-86 0 0,0 0-168 0 0,0 0-357 0 0,-2-7-11863 0 0,1 6 2732 0 0</inkml:trace>
  <inkml:trace contextRef="#ctx0" brushRef="#br0" timeOffset="1304.445">815 447 14755 0 0,'0'0'1168'0'0,"0"0"-87"0"0,0 0 255 0 0,0 0 168 0 0,192-15-63 0 0,-143 8-145 0 0,5-1-288 0 0,5-3-320 0 0,-4 8-248 0 0,2-5-184 0 0,-5 5-176 0 0,-6 3-88 0 0,-8 0-80 0 0,-5 0-176 0 0,-1 0-200 0 0,-7 0-528 0 0,-4 0-2913 0 0,-10 0-9154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14259 0 0,'0'0'4837'0'0,"0"0"-3071"0"0,0 0-1069 0 0,0 0-55 0 0,0 0 179 0 0,0 0 73 0 0,0 0-66 0 0,0 0-187 0 0,0 0-174 0 0,0 0-141 0 0,0 0-80 0 0,35-1-54 0 0,111-7-88 0 0,152 6-781 0 0,-305 13-2357 0 0,-6-5 1148 0 0,-24 10-8397 0 0,23-12-557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24 121 0 0 0,'0'0'559'0'0,"0"0"437"0"0,0 0 236 0 0,0 0 149 0 0,0 0 66 0 0,0 0-85 0 0,0 0-127 0 0,0 0-82 0 0,0 0-45 0 0,0 0-57 0 0,0 0-88 0 0,0 0-120 0 0,-5 1-127 0 0,-13 4-56 0 0,19-3 2470 0 0,25 1-2554 0 0,-10-4-360 0 0,1-2 0 0 0,0 0-1 0 0,-1 0 1 0 0,0-2 0 0 0,0 0 0 0 0,0-1 0 0 0,0 0 0 0 0,-1-1 0 0 0,0-1-1 0 0,0-1 1 0 0,-1 0 0 0 0,0 0 0 0 0,-1-2 0 0 0,8-7-216 0 0,26-11 155 0 0,-37 37-227 0 0,5 12 134 0 0,-6 8-16 0 0,0 0 0 0 0,-1 0-1 0 0,-2 0 1 0 0,-1 1 0 0 0,-1 0-1 0 0,-2 0 1 0 0,-1 0 0 0 0,-1 0 0 0 0,-2 10-46 0 0,2-10-13 0 0,-27 292-503 0 0,27-288 509 0 0,-15 80 241 0 0,12-110-228 0 0,0 1 1 0 0,0-1-1 0 0,-1 0 1 0 0,1 0 0 0 0,-1-1-1 0 0,1 1 1 0 0,-1-1-1 0 0,0 0 1 0 0,0 1 0 0 0,0-2-1 0 0,0 1 1 0 0,0 0 0 0 0,0-1-1 0 0,-1 0 1 0 0,1 0-1 0 0,0 0 1 0 0,-1-1 0 0 0,1 1-1 0 0,0-1 1 0 0,-1 0-1 0 0,1 0-6 0 0,-20 3-57 0 0,-77 0 120 0 0,100-3-53 0 0,-1-1 0 0 0,1 0 1 0 0,0 0-1 0 0,-1 0 0 0 0,1 0 0 0 0,0 0 1 0 0,0 0-1 0 0,-1 0 0 0 0,1 0 0 0 0,0 0 1 0 0,0-1-1 0 0,0 1 0 0 0,0 0 1 0 0,1-1-1 0 0,-1 1 0 0 0,0 0 0 0 0,1-1 1 0 0,-1 1-1 0 0,0-1 0 0 0,1 1 1 0 0,0-1-1 0 0,-1 0 0 0 0,1 1 0 0 0,0-1 1 0 0,0 1-1 0 0,0-1 0 0 0,0 0 1 0 0,0 1-1 0 0,0-1 0 0 0,0 1 0 0 0,1-1 1 0 0,-1 0-1 0 0,1 1 0 0 0,-1-1 0 0 0,1 1 1 0 0,-1-1-1 0 0,1 1 0 0 0,0 0 1 0 0,0-1-1 0 0,0 1 0 0 0,0 0 0 0 0,0-1 1 0 0,0 1-1 0 0,0 0 0 0 0,0 0 1 0 0,0 0-1 0 0,0 0 0 0 0,1 0 0 0 0,-1 0 1 0 0,1 0-1 0 0,-1 0 0 0 0,0 1 1 0 0,1-1-1 0 0,-1 0 0 0 0,1 1-10 0 0,350-243 1024 0 0,-336 232-910 0 0,-1 1-1 0 0,2 0 1 0 0,0 0-1 0 0,0 2 1 0 0,1 0-1 0 0,-1 1 1 0 0,2 1-1 0 0,-1 1 1 0 0,1 0-1 0 0,0 2 1 0 0,-1 0-1 0 0,6 0-113 0 0,-21 4-614 0 0,4-1 1420 0 0,-6-1-3820 0 0,-1 1-3402 0 0,0-3-4553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2240 0 0,'0'0'2430'0'0,"0"0"-191"0"0,0 0 238 0 0,0 0 46 0 0,0 0-184 0 0,0 0-380 0 0,38 4-466 0 0,122 8-386 0 0,96-17 992 0 0,-188-2-2074 0 0,63-7-1509 0 0,-76 6-5030 0 0,-36 4-4123 0 0</inkml:trace>
  <inkml:trace contextRef="#ctx0" brushRef="#br0" timeOffset="1506.258">1011 1 12179 0 0,'0'0'1089'0'0,"0"0"-525"0"0,0 0-134 0 0,0 0 314 0 0,0 0 356 0 0,0 0 142 0 0,0 0-58 0 0,0 0-110 0 0,34 7-162 0 0,111 24-140 0 0,46-11 789 0 0,-124-18-1246 0 0,339 4-293 0 0,-299-6-2935 0 0,-86-1-2911 0 0,-7-2-5602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587 129 17988 0 0,'0'0'1607'0'0,"0"0"-419"0"0,0 0-337 0 0,0 0-79 0 0,0 0-56 0 0,0 0-117 0 0,0 0-59 0 0,0 0-84 0 0,0 0-98 0 0,0 0-98 0 0,-35 21-55 0 0,-112 71-54 0 0,46-13 60 0 0,77-58-289 0 0,0 1 1 0 0,1 2-1 0 0,1 0 0 0 0,1 1 1 0 0,1 1-1 0 0,2 1 1 0 0,0 1-1 0 0,-7 17 78 0 0,21-32-706 0 0,-2 6 28 0 0,2-15-4069 0 0,0-3-4165 0 0,3-1-1326 0 0</inkml:trace>
  <inkml:trace contextRef="#ctx0" brushRef="#br0" timeOffset="278.53">0 0 14827 0 0,'0'0'2026'0'0,"0"0"-1023"0"0,0 0-631 0 0,0 0-52 0 0,0 0 247 0 0,0 0 284 0 0,0 0 107 0 0,0 0-65 0 0,0 0-127 0 0,18 33-160 0 0,57 106-134 0 0,2-39 263 0 0,-33-52-520 0 0,3-3-1 0 0,1-1 1 0 0,2-2 0 0 0,2-3-1 0 0,53 30-214 0 0,15-21-1181 0 0,-107-47-116 0 0,-11-1-2641 0 0,-1 0-3886 0 0,-1 0-3221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9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 0 11130 0 0,'0'0'1810'0'0,"0"0"-392"0"0,0 0-229 0 0,0 0 136 0 0,0 0 112 0 0,0 0-62 0 0,0 0-300 0 0,0 0-380 0 0,0 0-287 0 0,0 0-187 0 0,0 0-105 0 0,0 0-42 0 0,4 19 329 0 0,-8 28-130 0 0,-3 0 0 0 0,-2 0 0 0 0,-1-1 1 0 0,-3-1-1 0 0,-2 0 0 0 0,-1 0 0 0 0,-9 13-273 0 0,15-33 45 0 0,-27 60-50 0 0,-4-1-1 0 0,-3-2 0 0 0,-4-2 1 0 0,-34 40 5 0 0,53-57-28 0 0,68-58 272 0 0,-15-7-71 0 0,1-1 1 0 0,-1-1-1 0 0,-1-2 1 0 0,1 0-1 0 0,-1-1 0 0 0,9-5-173 0 0,89-22 363 0 0,-42 23-198 0 0,-72 40-1307 0 0,-7-26 1764 0 0,-3-2-13776 0 0,3-1 2073 0 0</inkml:trace>
  <inkml:trace contextRef="#ctx0" brushRef="#br0" timeOffset="355.397">0 431 15787 0 0,'0'0'1275'0'0,"0"0"-455"0"0,0 0-126 0 0,0 0 229 0 0,0 0 205 0 0,0 0 2 0 0,0 0-149 0 0,39 2-137 0 0,125 8-161 0 0,113-7 883 0 0,71-11-1846 0 0,-308 11-1079 0 0,-14 1-6644 0 0,-16-3-3681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4217 0 0,'0'0'1157'0'0,"0"0"-262"0"0,0 0-17 0 0,0 0 155 0 0,0 0 84 0 0,0 0-142 0 0,0 0-274 0 0,0 0-117 0 0,0 0-9 0 0,0 0 116 0 0,0 0 105 0 0,11 0 23 0 0,196 0 4551 0 0,52 15-3360 0 0,-89-15-1446 0 0,-165-9-1940 0 0,-20-3-5960 0 0,13 12 4602 0 0,-2-2-7962 0 0</inkml:trace>
  <inkml:trace contextRef="#ctx0" brushRef="#br0" timeOffset="397.443">99 428 2553 0 0,'0'0'1258'0'0,"0"0"-236"0"0,0 0 178 0 0,0 0 445 0 0,0 0 307 0 0,0 0 63 0 0,0 0-208 0 0,0 0-382 0 0,0 0-372 0 0,0 0-294 0 0,33-1-211 0 0,102-1-137 0 0,-27 13 1094 0 0,32-2-846 0 0,-79-8-8734 0 0,-54-1-2222 0 0</inkml:trace>
  <inkml:trace contextRef="#ctx0" brushRef="#br0" timeOffset="730.159">380 1 2977 0 0,'0'0'3756'0'0,"0"0"-1891"0"0,0 0-810 0 0,0 0-119 0 0,0 0 226 0 0,0 0 212 0 0,0 0-77 0 0,0 0-345 0 0,0 0-312 0 0,0 0-169 0 0,0 0 0 0 0,0 0 93 0 0,0 0 4 0 0,8 2-24 0 0,10 5-182 0 0,0 1 0 0 0,-1 1-1 0 0,0 0 1 0 0,-1 1 0 0 0,0 1 0 0 0,0 1 0 0 0,4 4-362 0 0,86 102 342 0 0,49 7-462 0 0,-154-125 125 0 0,1 1-1 0 0,0-1 1 0 0,0 0 0 0 0,-1 1-1 0 0,1-1 1 0 0,-1 1 0 0 0,1 0-1 0 0,0-1 1 0 0,-1 1-1 0 0,1 0 1 0 0,-1 0 0 0 0,0 0-1 0 0,1 0 1 0 0,-1 0 0 0 0,0 0-1 0 0,1 0 1 0 0,-1 1-1 0 0,0-1 1 0 0,0 0 0 0 0,0 1-1 0 0,0-1 1 0 0,0 1 0 0 0,-1-1-1 0 0,1 1 1 0 0,0-1-1 0 0,-1 1 1 0 0,1 0 0 0 0,-1-1-1 0 0,1 1 1 0 0,-1 0 0 0 0,0 0-1 0 0,0-1 1 0 0,0 1-1 0 0,0 0 1 0 0,0-1 0 0 0,0 1-1 0 0,0 0 1 0 0,-1-1 0 0 0,1 1-1 0 0,0 0 1 0 0,-1-1-1 0 0,0 1 1 0 0,1 0 0 0 0,-1-1-1 0 0,0 1 1 0 0,0-1 0 0 0,0 2-5 0 0,-222 125 573 0 0,185-105-518 0 0,26-17-64 0 0,0 0 0 0 0,0 2 0 0 0,1-1 0 0 0,0 2 0 0 0,1-1 0 0 0,0 1 0 0 0,0 1-1 0 0,0 0 1 0 0,1 1 9 0 0,0 16-737 0 0,12-9-4832 0 0,0-11-2778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3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1 210 824 0 0,'0'0'1363'0'0,"0"0"163"0"0,0 0 294 0 0,0 0 218 0 0,0 0-60 0 0,0 0-243 0 0,0 0-291 0 0,0 0-308 0 0,0 0-196 0 0,0 0-167 0 0,0 0-117 0 0,0 0-72 0 0,19-11-57 0 0,93-55 877 0 0,-34 18 1191 0 0,-77 48-2568 0 0,8 16 170 0 0,18 96 325 0 0,-21-70-449 0 0,23 188 4 0 0,10-126-38 0 0,-37-138 2039 0 0,0 14-1986 0 0,1 1 1 0 0,1 0-1 0 0,1-1 1 0 0,0 2-1 0 0,2-1 0 0 0,0 1 1 0 0,5-10-93 0 0,0-1 94 0 0,120-211 289 0 0,-69 137-515 0 0,-61 100-1174 0 0,4-8 3306 0 0,-5 7-6590 0 0,-1 1-6441 0 0,0 6 610 0 0</inkml:trace>
  <inkml:trace contextRef="#ctx0" brushRef="#br0" timeOffset="364.32">684 490 5265 0 0,'0'0'2311'0'0,"0"0"-268"0"0,0 0-206 0 0,0 0-7 0 0,0 0 2 0 0,0 0-217 0 0,0 0-293 0 0,0 0-354 0 0,0 0-349 0 0,0 0-255 0 0,0 0-155 0 0,0 0-112 0 0,-17 11-42 0 0,-51 35-27 0 0,66-45-28 0 0,0 0 0 0 0,0 0-1 0 0,0 0 1 0 0,0 0 0 0 0,1 0 0 0 0,-1 0 0 0 0,1 1 0 0 0,-1-1-1 0 0,1 1 1 0 0,-1-1 0 0 0,1 1 0 0 0,0-1 0 0 0,0 1-1 0 0,0 0 1 0 0,-1 0 0 0 0,2 0 0 0 0,-1-1 0 0 0,0 1 0 0 0,0 0-1 0 0,1 0 1 0 0,-1 0 0 0 0,1 0 0 0 0,-1 0 0 0 0,1 0-1 0 0,0 0 1 0 0,0 1 0 0 0,0-1 0 0 0,0 1 0 0 0,1 5-12 0 0,-1-6 16 0 0,0 0 0 0 0,1 1 0 0 0,-1-1 0 0 0,1 0 1 0 0,-1 0-1 0 0,1 0 0 0 0,0 1 0 0 0,0-1 0 0 0,0 0 0 0 0,0 0 1 0 0,0 0-1 0 0,1-1 0 0 0,-1 1 0 0 0,0 0 0 0 0,1 0 1 0 0,0-1-1 0 0,-1 1 0 0 0,1-1 0 0 0,0 1 0 0 0,0-1 0 0 0,0 0 1 0 0,-1 0-1 0 0,2 0 0 0 0,-1 0 0 0 0,0 0 0 0 0,0 0 1 0 0,0 0-1 0 0,0-1 0 0 0,0 1 0 0 0,1-1 0 0 0,-1 1 0 0 0,0-1 1 0 0,1 0-5 0 0,79 2 607 0 0,-70-4-438 0 0,0 0 0 0 0,0-1-1 0 0,0 0 1 0 0,0-1 0 0 0,0 0 0 0 0,-1-1-1 0 0,1 0 1 0 0,-1-1 0 0 0,-1 0 0 0 0,1 0-1 0 0,-1-2 1 0 0,0 1 0 0 0,-1-1 0 0 0,0 0-1 0 0,0-1 1 0 0,-1 0 0 0 0,2-3-169 0 0,-7 9 27 0 0,-1 0 0 0 0,0 0 1 0 0,0-1-1 0 0,0 1 1 0 0,0 0-1 0 0,0-1 0 0 0,0 0 1 0 0,-1 1-1 0 0,0-1 0 0 0,0 0 1 0 0,0 0-1 0 0,0 0 0 0 0,-1 0 1 0 0,1 1-1 0 0,-1-1 0 0 0,0 0 1 0 0,0 0-1 0 0,0 0 0 0 0,-1 0 1 0 0,0 0-1 0 0,1 0 1 0 0,-1 0-1 0 0,-1 0 0 0 0,1 1 1 0 0,0-1-1 0 0,-1 0 0 0 0,0 1 1 0 0,0 0-1 0 0,0-1 0 0 0,0 1 1 0 0,0 0-1 0 0,-1 0 0 0 0,0 0 1 0 0,1 0-1 0 0,-1 0 0 0 0,0 1 1 0 0,0-1-1 0 0,-1 1 1 0 0,1 0-1 0 0,0 0 0 0 0,-1 0 1 0 0,1 0-1 0 0,-1 1 0 0 0,0-1 1 0 0,1 1-1 0 0,-1 0 0 0 0,0 0 1 0 0,0 0-1 0 0,0 1-27 0 0,-54 7-1329 0 0,22 8-5517 0 0,20-4-4822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06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1238 416 11402 0 0,'0'0'2122'0'0,"0"0"-621"0"0,0 0-313 0 0,0 0 83 0 0,0 0 24 0 0,0 0-84 0 0,0 0-257 0 0,0 0-329 0 0,0 0-267 0 0,0 0-175 0 0,0 0-95 0 0,0 0-29 0 0,0 0 31 0 0,-4 12-22 0 0,-16 92 74 0 0,20-96-131 0 0,0 0 1 0 0,1 0-1 0 0,0 0 0 0 0,0 0 1 0 0,0 0-1 0 0,1 0 1 0 0,1 0-1 0 0,-1 0 1 0 0,1-1-1 0 0,1 1 0 0 0,-1-1 1 0 0,1 0-1 0 0,0 0 1 0 0,1 0-1 0 0,0 0 0 0 0,0-1 1 0 0,0 0-1 0 0,5 4-11 0 0,-6-7 73 0 0,0 0 1 0 0,0 0-1 0 0,0-1 0 0 0,0 0 0 0 0,0 0 1 0 0,0 0-1 0 0,0 0 0 0 0,1-1 1 0 0,-1 1-1 0 0,1-1 0 0 0,-1 0 0 0 0,1-1 1 0 0,-1 1-1 0 0,1-1 0 0 0,0 0 0 0 0,-1 0 1 0 0,1 0-1 0 0,0-1 0 0 0,-1 1 0 0 0,1-1 1 0 0,-1 0-1 0 0,1-1 0 0 0,-1 1 0 0 0,0-1 1 0 0,1 0-1 0 0,-1 0 0 0 0,0 0 0 0 0,0 0 1 0 0,1-2-74 0 0,1-3 75 0 0,1-1-1 0 0,-2 0 1 0 0,1 0 0 0 0,-1-1 0 0 0,0 0 0 0 0,-1 0 0 0 0,0 0 0 0 0,-1 0 0 0 0,0 0 0 0 0,0-1 0 0 0,-1 0-1 0 0,0 1 1 0 0,-1-1 0 0 0,0 0 0 0 0,0 0 0 0 0,-1 0 0 0 0,0 0 0 0 0,-1-2-75 0 0,0 8-32 0 0,1-1 1 0 0,-1 0-1 0 0,0 1 0 0 0,-1 0 0 0 0,1-1 1 0 0,-1 1-1 0 0,0 0 0 0 0,0 0 1 0 0,0-1-1 0 0,0 2 0 0 0,-1-1 0 0 0,0 0 1 0 0,1 0-1 0 0,-2 1 0 0 0,1 0 1 0 0,0-1-1 0 0,-1 1 0 0 0,1 0 1 0 0,-1 1-1 0 0,0-1 0 0 0,0 1 0 0 0,0-1 1 0 0,0 1-1 0 0,0 1 0 0 0,0-1 1 0 0,-1 0-1 0 0,1 1 0 0 0,-1 0 0 0 0,1 0 1 0 0,-1 0-1 0 0,-1 1 32 0 0,-52 5-2904 0 0,24 12-7063 0 0,25-6-1550 0 0</inkml:trace>
  <inkml:trace contextRef="#ctx0" brushRef="#br0" timeOffset="495.004">1719 55 10626 0 0,'0'0'2333'0'0,"0"0"-375"0"0,0 0-127 0 0,0 0-70 0 0,0 0-180 0 0,0 0-296 0 0,0 0-343 0 0,0 0-273 0 0,0 0-135 0 0,0 0-84 0 0,0 0-57 0 0,0 0-29 0 0,0 0-43 0 0,21 27 1401 0 0,13 134-666 0 0,-18 236-728 0 0,-7-301-704 0 0,-8-96 217 0 0,-1-5-1938 0 0,3-22-2441 0 0,-6 9-3402 0 0,1 10-2543 0 0</inkml:trace>
  <inkml:trace contextRef="#ctx0" brushRef="#br0" timeOffset="790.626">1507 442 9754 0 0,'0'0'3226'0'0,"0"0"-1125"0"0,0 0-832 0 0,0 0-257 0 0,0 0-21 0 0,0 0 55 0 0,0 0 13 0 0,0 0-58 0 0,0 0-97 0 0,0 0-102 0 0,0 0-101 0 0,0 0-96 0 0,0 0-71 0 0,31 0-119 0 0,101 0-106 0 0,59 0 253 0 0,-84 0-3576 0 0,-90 2 264 0 0,-5 0-4075 0 0,-9-2-2116 0 0</inkml:trace>
  <inkml:trace contextRef="#ctx0" brushRef="#br0" timeOffset="1083.096">2028 538 1808 0 0,'0'0'2070'0'0,"0"0"-141"0"0,0 0 103 0 0,0 0 148 0 0,0 0 6 0 0,0 0-177 0 0,0 0-336 0 0,0 0-335 0 0,0 0-220 0 0,0 0-140 0 0,0 0-109 0 0,0 0-84 0 0,0 0-49 0 0,33 6-65 0 0,100 17-48 0 0,-131-22-592 0 0,0 0 1 0 0,0 0-1 0 0,0 0 0 0 0,0-1 1 0 0,0 1-1 0 0,-1-1 0 0 0,1 1 1 0 0,0-1-1 0 0,0 0 0 0 0,0 0 1 0 0,0 0-1 0 0,1 0 0 0 0,-1 0 1 0 0,0 0-1 0 0,0 0 0 0 0,0-1 1 0 0,-1 1-1 0 0,1-1 0 0 0,0 1 1 0 0,0-1-1 0 0,0 0 0 0 0,0 0 1 0 0,0 0-1 0 0,-1 0 0 0 0,1 0 1 0 0,0 0-1 0 0,-1 0 0 0 0,1-1-31 0 0,3-3 168 0 0,0 1-86 0 0,0 0 0 0 0,-1 0 0 0 0,1-1 0 0 0,-1 1 0 0 0,0-1 0 0 0,0 0-1 0 0,0 0 1 0 0,-1-1 0 0 0,1 1 0 0 0,-1-1 0 0 0,-1 1 0 0 0,1-1 0 0 0,-1 0-1 0 0,0 0 1 0 0,0 0 0 0 0,-1-1 0 0 0,0 1 0 0 0,0 0 0 0 0,0 0-1 0 0,-1-1 1 0 0,0 1 0 0 0,0 0 0 0 0,-1-1 0 0 0,1 1-82 0 0,-3 2-13 0 0,0 0 0 0 0,1 1 0 0 0,-1-1 0 0 0,0 1 0 0 0,-1 0-1 0 0,1 0 1 0 0,0 0 0 0 0,-1 0 0 0 0,0 0 0 0 0,0 1 0 0 0,0 0 0 0 0,0 0 0 0 0,0 0 0 0 0,0 0 0 0 0,0 1 0 0 0,0-1 0 0 0,-1 1 0 0 0,1 0 0 0 0,-1 0-1 0 0,1 1 1 0 0,-1-1 0 0 0,1 1 0 0 0,-1 0 0 0 0,1 0 0 0 0,-1 1 0 0 0,1 0 0 0 0,-1-1 0 0 0,1 1 0 0 0,-1 1 0 0 0,0-1 13 0 0,-9 4-48 0 0,-1 1 0 0 0,1 0 1 0 0,0 0-1 0 0,1 2 0 0 0,0 0 0 0 0,0 0 1 0 0,1 1-1 0 0,0 0 0 0 0,0 2 1 0 0,1-1-1 0 0,0 1 0 0 0,1 1 0 0 0,1-1 1 0 0,-2 4 47 0 0,6-9-29 0 0,0 1 1 0 0,0 0 0 0 0,1 0 0 0 0,0 0-1 0 0,0 0 1 0 0,1 1 0 0 0,0 0 0 0 0,0 0-1 0 0,1 0 1 0 0,0 0 0 0 0,0 0 0 0 0,1 0-1 0 0,0 0 1 0 0,0 1 0 0 0,1-1 0 0 0,1 6 28 0 0,-1-10-18 0 0,1-1 0 0 0,0 0 0 0 0,0 0 0 0 0,1 0 0 0 0,-1 0 0 0 0,1-1 0 0 0,-1 1 1 0 0,1 0-1 0 0,0-1 0 0 0,0 1 0 0 0,0-1 0 0 0,0 1 0 0 0,1-1 0 0 0,-1 0 0 0 0,1 0 1 0 0,-1 0-1 0 0,1 0 0 0 0,0 0 0 0 0,0-1 0 0 0,-1 1 0 0 0,1-1 0 0 0,0 0 0 0 0,0 0 0 0 0,1 0 1 0 0,-1 0-1 0 0,3 0 18 0 0,85 8-906 0 0,67-29-2421 0 0,-107 7-304 0 0,0-2-3513 0 0,-31 7-1886 0 0</inkml:trace>
  <inkml:trace contextRef="#ctx0" brushRef="#br0" timeOffset="1405.139">2652 405 8978 0 0,'0'0'2950'0'0,"0"0"-1211"0"0,0 0-459 0 0,0 0 54 0 0,0 0 42 0 0,0 0-30 0 0,0 0-146 0 0,0 0-224 0 0,0 0-197 0 0,0 0-144 0 0,0 0-120 0 0,0 0-102 0 0,0 0-76 0 0,-21 14-66 0 0,-65 41-63 0 0,32-7 334 0 0,53-46-541 0 0,0 0 0 0 0,0-1 0 0 0,0 1 0 0 0,0 0 0 0 0,0 0 0 0 0,0-1 0 0 0,1 1 0 0 0,-1 0 0 0 0,1 0 1 0 0,0 0-1 0 0,-1 0 0 0 0,1 0 0 0 0,0 0 0 0 0,0 0 0 0 0,0 0 0 0 0,0 0 0 0 0,0 0 0 0 0,1-1 0 0 0,-1 1 0 0 0,1 0 0 0 0,-1 0 1 0 0,1 0-1 0 0,0 0 0 0 0,0-1 0 0 0,-1 1 0 0 0,1 0 0 0 0,0 0 0 0 0,1-1 0 0 0,-1 1 0 0 0,0-1 0 0 0,0 1 0 0 0,1-1 1 0 0,-1 0-1 0 0,1 1-1 0 0,54 39 15 0 0,-53-39-13 0 0,3-1 40 0 0,-1 0 1 0 0,1 1-1 0 0,-1 0 1 0 0,0 0-1 0 0,1 0 1 0 0,-1 0-1 0 0,0 1 1 0 0,-1 0-1 0 0,1 0 1 0 0,0 0-1 0 0,-1 1 1 0 0,0-1-1 0 0,0 1 1 0 0,0 0-1 0 0,0 0 1 0 0,0 1-1 0 0,-1-1 1 0 0,0 1 0 0 0,0 0-1 0 0,0 0 1 0 0,-1 0-1 0 0,1 0 1 0 0,-1 0-1 0 0,-1 0 1 0 0,1 1-1 0 0,-1-1 1 0 0,1 1-1 0 0,-2-1 1 0 0,1 1-1 0 0,0 4-42 0 0,-5-5 59 0 0,-1 1 0 0 0,1-1 0 0 0,-1 0 0 0 0,0-1 0 0 0,0 1 0 0 0,0-1-1 0 0,-1 0 1 0 0,0 0 0 0 0,0-1 0 0 0,0 0 0 0 0,0 0 0 0 0,0 0 0 0 0,0-1 0 0 0,-1 0 0 0 0,1 0-1 0 0,-1 0 1 0 0,0-1 0 0 0,1 0 0 0 0,-2 0-59 0 0,-87 3-896 0 0,82-15-1844 0 0,11 4-5850 0 0,2 3-3574 0 0</inkml:trace>
  <inkml:trace contextRef="#ctx0" brushRef="#br0" timeOffset="-988.51">715 85 864 0 0,'0'0'1934'0'0,"0"0"-268"0"0,0 0-29 0 0,0 0 225 0 0,0 0 244 0 0,0 0 14 0 0,0 0-254 0 0,0 0-422 0 0,0 0-409 0 0,0 0-284 0 0,0 0-176 0 0,0 0-74 0 0,-2 20 2185 0 0,-10 16-2419 0 0,3 0 0 0 0,0 1 0 0 0,3 0 0 0 0,1 1 0 0 0,1 15-267 0 0,-11 69 279 0 0,-70 238 273 0 0,63-305-443 0 0,22-54-87 0 0,0-1 31 0 0,0 0-20 0 0,0 0-1 0 0,0 0 6 0 0,0-31-980 0 0,13-48-4243 0 0,2 28-5944 0 0,-10 39 4885 0 0</inkml:trace>
  <inkml:trace contextRef="#ctx0" brushRef="#br0" timeOffset="-309.723">656 225 0 0 0,'0'0'1155'0'0,"0"0"115"0"0,0 0 221 0 0,0 0 262 0 0,0 0 266 0 0,0 0 64 0 0,0 0-237 0 0,0 0-375 0 0,0 0-369 0 0,0 0-241 0 0,0 0-147 0 0,0 0-94 0 0,-1-3-72 0 0,-4-10-81 0 0,4 10-78 0 0,1 3-81 0 0,0 0-64 0 0,0 0-30 0 0,21 4 1854 0 0,-15 4-1916 0 0,0 0-1 0 0,-1 1 1 0 0,0-1-1 0 0,-1 1 1 0 0,1 0 0 0 0,-2 0-1 0 0,1 1 1 0 0,-2-1-1 0 0,1 1 1 0 0,-1 0 0 0 0,0 0-1 0 0,-1 1-151 0 0,1-2 71 0 0,77 282 513 0 0,-78-284-579 0 0,1 0-1 0 0,0 1 1 0 0,1-1-1 0 0,0 0 1 0 0,0-1 0 0 0,0 1-1 0 0,1 0 1 0 0,0-1-1 0 0,0 0 1 0 0,1 0 0 0 0,-1 0-1 0 0,1 0 1 0 0,1-1-5 0 0,-3-5 59 0 0,0-1-1 0 0,0 0 1 0 0,0 1 0 0 0,-1-1 0 0 0,1 0-1 0 0,0-1 1 0 0,0 1 0 0 0,-1 0-1 0 0,1-1 1 0 0,0 0 0 0 0,-1 1 0 0 0,0-1-1 0 0,1 0 1 0 0,-1 0 0 0 0,0-1-1 0 0,0 1 1 0 0,0 0 0 0 0,0-1 0 0 0,-1 1-1 0 0,1-1 1 0 0,0 1 0 0 0,-1-1 0 0 0,0 0-1 0 0,0 0 1 0 0,0 0 0 0 0,0 1-1 0 0,0-1 1 0 0,-1 0 0 0 0,1 0 0 0 0,-1 0-1 0 0,0 0 1 0 0,1-1-59 0 0,51-239 895 0 0,-33 15-775 0 0,-13 95-101 0 0,-12 141-3271 0 0,6 25-1557 0 0,0-13-5345 0 0,0-15 2299 0 0</inkml:trace>
  <inkml:trace contextRef="#ctx0" brushRef="#br0" timeOffset="4890.899">5106 158 5649 0 0,'0'0'2811'0'0,"0"0"-614"0"0,0 0-194 0 0,0 0 88 0 0,0 0 8 0 0,0 0-212 0 0,0 0-425 0 0,0 0-374 0 0,0 0-261 0 0,0 0-140 0 0,0 0-110 0 0,0 0-79 0 0,0 0-99 0 0,3 16 510 0 0,-60 292 877 0 0,-64 61-1894 0 0,104-322-2322 0 0,34-62-955 0 0,-7 4 1700 0 0,8-12-3042 0 0,-3-1-4033 0 0,-10 13 2885 0 0</inkml:trace>
  <inkml:trace contextRef="#ctx0" brushRef="#br0" timeOffset="5308.971">5338 162 7866 0 0,'0'0'2428'0'0,"0"0"-358"0"0,0 0-172 0 0,0 0-31 0 0,0 0-130 0 0,0 0-315 0 0,0 0-384 0 0,0 0-320 0 0,0 0-191 0 0,0 0-64 0 0,0 0 14 0 0,0 0 12 0 0,0 0-20 0 0,-9 20-18 0 0,-24 62-59 0 0,20 1 513 0 0,14-57-621 0 0,-1 12 71 0 0,2 1-188 0 0,-2 0 0 0 0,-2-1 1 0 0,-2 1-1 0 0,-1 0 0 0 0,-2-1 0 0 0,-7 22-167 0 0,-33 67-8 0 0,42-85-1288 0 0,9-36-2667 0 0,4-4-3443 0 0,-6-2-3995 0 0</inkml:trace>
  <inkml:trace contextRef="#ctx0" brushRef="#br0" timeOffset="5730.494">5540 703 5617 0 0,'0'0'2397'0'0,"0"0"-163"0"0,0 0 11 0 0,0 0-7 0 0,0 0-200 0 0,0 0-408 0 0,0 0-429 0 0,0 0-281 0 0,0 0-171 0 0,0 0-108 0 0,0 0-94 0 0,0 0-110 0 0,-4 3-85 0 0,-41 42 903 0 0,67-67-96 0 0,21-15-1019 0 0,-82 73 587 0 0,47-56-1533 0 0,8 4-2324 0 0,-9 10-4881 0 0,-5 5 5879 0 0,3-3-10020 0 0</inkml:trace>
  <inkml:trace contextRef="#ctx0" brushRef="#br0" timeOffset="3748.84">3526 512 1872 0 0,'0'0'2418'0'0,"0"0"-372"0"0,0 0-320 0 0,0 0-117 0 0,0 0-67 0 0,0 0-90 0 0,0 0-149 0 0,0 0-194 0 0,0 0-192 0 0,0 0-193 0 0,0 0-164 0 0,-10 0-102 0 0,-33 4-103 0 0,20 17 198 0 0,16-7-395 0 0,1 1 1 0 0,0-1-1 0 0,1 1 1 0 0,1 0-1 0 0,1 1 1 0 0,0-1-1 0 0,1 0 1 0 0,0 1-1 0 0,1 0 1 0 0,1-1-1 0 0,1 1 1 0 0,2 12-159 0 0,-3-23 87 0 0,0-1 0 0 0,1 1 1 0 0,0 0-1 0 0,0 0 0 0 0,0-1 1 0 0,1 1-1 0 0,-1-1 0 0 0,1 1 0 0 0,0-1 1 0 0,1 0-1 0 0,-1 0 0 0 0,1 0 1 0 0,-1 0-1 0 0,1 0 0 0 0,1-1 0 0 0,-1 1 1 0 0,0-1-1 0 0,1 0 0 0 0,-1 0 1 0 0,1 0-1 0 0,0 0 0 0 0,0 0 1 0 0,0-1-1 0 0,1 0 0 0 0,-1 0 0 0 0,0 0 1 0 0,1-1-1 0 0,0 1 0 0 0,-1-1 1 0 0,1 0-1 0 0,0 0 0 0 0,-1-1 1 0 0,1 1-1 0 0,0-1 0 0 0,0 0 0 0 0,-1 0 1 0 0,1-1-1 0 0,0 0 0 0 0,0 0 1 0 0,-1 0-1 0 0,1 0 0 0 0,-1 0 1 0 0,1-1-1 0 0,-1 0 0 0 0,1 0 0 0 0,-1 0 1 0 0,0-1-1 0 0,0 1 0 0 0,0-1 1 0 0,0-1-88 0 0,5-4 89 0 0,-2-1 1 0 0,1-1-1 0 0,-1 1 0 0 0,-1-1 1 0 0,0-1-1 0 0,0 1 1 0 0,-1-1-1 0 0,0 0 1 0 0,-1 0-1 0 0,-1 0 0 0 0,1 0 1 0 0,-2-1-1 0 0,1 0 1 0 0,-2 1-1 0 0,0-1 0 0 0,0 0 1 0 0,-1 0-1 0 0,0-3-89 0 0,-1 8-42 0 0,0 0 0 0 0,-1-1 0 0 0,0 1 0 0 0,0 0 0 0 0,0 0-1 0 0,-1 0 1 0 0,0 0 0 0 0,0 0 0 0 0,-1 1 0 0 0,0-1 0 0 0,0 1 0 0 0,0 0-1 0 0,-1 1 1 0 0,0-1 0 0 0,0 1 0 0 0,0-1 0 0 0,-1 2 0 0 0,0-1-1 0 0,0 1 1 0 0,0-1 0 0 0,0 2 0 0 0,-1-1 0 0 0,0 1 0 0 0,0 0 0 0 0,1 0-1 0 0,-2 1 1 0 0,1 0 0 0 0,0 0 0 0 0,0 0 0 0 0,-1 1 0 0 0,1 1-1 0 0,0-1 1 0 0,-5 1 42 0 0,-46 12-2900 0 0,43-1-570 0 0,3 6-3501 0 0,7-9-4145 0 0</inkml:trace>
  <inkml:trace contextRef="#ctx0" brushRef="#br0" timeOffset="4320.929">3712 887 11915 0 0,'0'0'1253'0'0,"0"0"-421"0"0,0 0 98 0 0,0 0 326 0 0,0 0 207 0 0,0 0-59 0 0,0 0-283 0 0,0 0-299 0 0,0 0-153 0 0,0 0-48 0 0,0 0-33 0 0,0 0-28 0 0,0 0-58 0 0,30-30-75 0 0,92-94-69 0 0,-36 32 344 0 0,-86 92-701 0 0,11-12 74 0 0,-1 0 0 0 0,0 0 1 0 0,-1-1-1 0 0,0-1 0 0 0,-1 1 1 0 0,-1-1-1 0 0,0-1 0 0 0,0 1 1 0 0,2-14-76 0 0,-9 28 7 0 0,0 0 1 0 0,-1 0 0 0 0,1 0-1 0 0,0 0 1 0 0,-1 0 0 0 0,1 0 0 0 0,0 0-1 0 0,-1 0 1 0 0,1 0 0 0 0,-1 0 0 0 0,1 0-1 0 0,0 0 1 0 0,-1 0 0 0 0,1 0-1 0 0,0-1 1 0 0,-1 1 0 0 0,1 0 0 0 0,0 0-1 0 0,-1 0 1 0 0,1-1 0 0 0,0 1 0 0 0,0 0-1 0 0,-1 0 1 0 0,1-1 0 0 0,0 1-1 0 0,0 0 1 0 0,-1 0 0 0 0,1-1 0 0 0,0 1-1 0 0,0 0 1 0 0,0-1 0 0 0,0 1-1 0 0,-1 0 1 0 0,1-1 0 0 0,0 1 0 0 0,0 0-1 0 0,0-1 1 0 0,0 1 0 0 0,0-1 0 0 0,0 1-1 0 0,0 0 1 0 0,0-1 0 0 0,0 1-1 0 0,0 0 1 0 0,0-1 0 0 0,0 1 0 0 0,0 0-1 0 0,1-1 1 0 0,-1 1 0 0 0,0-1 0 0 0,0 1-1 0 0,0 0-7 0 0,-20 27-105 0 0,17-22 94 0 0,-1 0-1 0 0,1 0 1 0 0,0 1 0 0 0,0-1 0 0 0,1 1 0 0 0,-1-1 0 0 0,1 1 0 0 0,1 0 0 0 0,-1 0 0 0 0,1 0 0 0 0,0 0 0 0 0,0 0 0 0 0,1 1-1 0 0,0-1 1 0 0,0 0 0 0 0,0 0 0 0 0,1 0 0 0 0,0 0 0 0 0,0 0 0 0 0,0 0 0 0 0,1 0 0 0 0,0 0 0 0 0,0 0 0 0 0,1 0-1 0 0,0-1 1 0 0,0 0 0 0 0,0 1 0 0 0,0-1 0 0 0,1 0 0 0 0,0 0 0 0 0,0-1 0 0 0,0 1 0 0 0,0-1 0 0 0,1 0 0 0 0,5 4 11 0 0,-3-5 24 0 0,0 0 0 0 0,0 0 0 0 0,1 0 0 0 0,-1-1 0 0 0,1 0 0 0 0,-1-1 0 0 0,1 1 0 0 0,0-2 0 0 0,0 1 0 0 0,0-1 0 0 0,-1 0 0 0 0,1-1 0 0 0,0 1 0 0 0,0-2 0 0 0,0 1 0 0 0,-1-1 0 0 0,1 0 0 0 0,-1-1 0 0 0,0 0 0 0 0,1 0 0 0 0,4-3-24 0 0,4-6 129 0 0,-1 0 0 0 0,-1-2 0 0 0,0 1 0 0 0,0-1 0 0 0,-2-1 1 0 0,0-1-1 0 0,-1 1 0 0 0,0-2 0 0 0,-1 0 0 0 0,3-8-129 0 0,-8 17 17 0 0,26-61 185 0 0,-9 17-2802 0 0,-19 49-806 0 0,-1 2-2714 0 0,0 1-6249 0 0</inkml:trace>
  <inkml:trace contextRef="#ctx0" brushRef="#br0" timeOffset="7447.395">6212 280 1168 0 0,'0'0'1671'0'0,"0"0"56"0"0,0 0 167 0 0,0 0 218 0 0,0 0 93 0 0,0 0-129 0 0,0 0-266 0 0,0 0-335 0 0,0 0-289 0 0,0 0-193 0 0,0 0-107 0 0,-3-14-91 0 0,-10-40-51 0 0,-17 16 1611 0 0,24 34-1995 0 0,-1 2-274 0 0,1 0 0 0 0,-1 0 0 0 0,0 0 0 0 0,0 1 0 0 0,1 0 0 0 0,-1 1 0 0 0,0-1 1 0 0,0 1-1 0 0,0 1 0 0 0,0-1 0 0 0,0 1 0 0 0,1 0 0 0 0,-1 1 0 0 0,0-1 0 0 0,-5 3-86 0 0,4 0 5 0 0,0-1 0 0 0,0 1 0 0 0,1 0 0 0 0,0 0 0 0 0,-1 1 0 0 0,1 0 0 0 0,1 0 0 0 0,-1 1 0 0 0,1 0 0 0 0,0 0 0 0 0,0 1 0 0 0,1-1 0 0 0,0 1 0 0 0,0 0 0 0 0,0 1 0 0 0,1-1 0 0 0,0 1 0 0 0,1 0 0 0 0,0 0 1 0 0,0 0-1 0 0,0 0 0 0 0,1 1 0 0 0,1-1 0 0 0,-1 0 0 0 0,1 1 0 0 0,1 0-5 0 0,0-7 8 0 0,0 1 0 0 0,0 0 0 0 0,0 0 0 0 0,1 0 0 0 0,-1 0 0 0 0,1 0 0 0 0,0-1 0 0 0,0 1 0 0 0,0 0 0 0 0,0 0 0 0 0,0-1 0 0 0,0 1 0 0 0,1-1 0 0 0,-1 1 0 0 0,1-1 0 0 0,0 0 0 0 0,0 0 0 0 0,0 0 0 0 0,0 0 0 0 0,0 0 0 0 0,0 0 0 0 0,1 0 0 0 0,-1 0 0 0 0,1-1 0 0 0,-1 0 0 0 0,1 1 0 0 0,-1-1 0 0 0,1 0 0 0 0,2 0-8 0 0,6 4 93 0 0,0-1 0 0 0,0-1 0 0 0,0 0 0 0 0,1-1 0 0 0,-1 0 0 0 0,1-1 0 0 0,0 0 1 0 0,0-1-1 0 0,-1 0 0 0 0,1-1 0 0 0,5-1-93 0 0,-5 0 52 0 0,0-2-1 0 0,-1 1 1 0 0,1-1 0 0 0,-1-1-1 0 0,0 0 1 0 0,0-1 0 0 0,-1 0 0 0 0,0-1-1 0 0,0 0 1 0 0,0 0 0 0 0,-1-1-1 0 0,0 0 1 0 0,6-7-52 0 0,91-128 244 0 0,-103 129-178 0 0,-19 31-129 0 0,-36 79 83 0 0,-6 157 101 0 0,13-75-73 0 0,19-102-589 0 0,42-104-8857 0 0,-11 20 4981 0 0,1-3-6558 0 0</inkml:trace>
  <inkml:trace contextRef="#ctx0" brushRef="#br0" timeOffset="8077.991">6564 225 6697 0 0,'0'0'3141'0'0,"0"0"-948"0"0,0 0-501 0 0,0 0-110 0 0,0 0-90 0 0,0 0-225 0 0,0 0-340 0 0,0 0-335 0 0,0 0-179 0 0,0 0-18 0 0,0 0 46 0 0,0 0 32 0 0,0 0 15 0 0,7 0-22 0 0,141-11 1808 0 0,26-8-1354 0 0,-172 49-170 0 0,-4-16-621 0 0,0 1 0 0 0,-1-1 1 0 0,0 0-1 0 0,-1 0 0 0 0,-1 0 0 0 0,-1 0 1 0 0,1-1-1 0 0,-4 4-129 0 0,-12 33 134 0 0,-77 238 138 0 0,61-159-228 0 0,35-124-1917 0 0,4-25-1528 0 0,-2 20 3367 0 0,0-13-4066 0 0,0 4-4674 0 0,0 6-731 0 0</inkml:trace>
  <inkml:trace contextRef="#ctx0" brushRef="#br0" timeOffset="8750.717">6514 512 7850 0 0,'0'0'2636'0'0,"0"0"-431"0"0,0 0-240 0 0,0 0-105 0 0,0 0-197 0 0,0 0-338 0 0,0 0-409 0 0,0 0-280 0 0,0 0-89 0 0,0 0 24 0 0,0 0 56 0 0,0 0 46 0 0,0 0-42 0 0,14 0-64 0 0,105 0 821 0 0,119-7 251 0 0,-164 8-1151 0 0,-34 0-319 0 0,-14-1-2934 0 0,-4-2-2396 0 0,-2-2-3398 0 0,-15 4-3312 0 0</inkml:trace>
  <inkml:trace contextRef="#ctx0" brushRef="#br0" timeOffset="10933.741">64 1101 0 0 0,'0'0'816'0'0,"0"0"350"0"0,0 0 201 0 0,0 0 20 0 0,0 0-128 0 0,0 0-167 0 0,-11-2-109 0 0,-41-7 938 0 0,52 9-930 0 0,0 0-21 0 0,0 0-65 0 0,0 0-98 0 0,0 0-115 0 0,0 0-122 0 0,0 0-89 0 0,0 0-71 0 0,0 0-58 0 0,0 0-29 0 0,66-3 2593 0 0,438-42 985 0 0,110 23-2786 0 0,-339 18-840 0 0,164 1 237 0 0,113-27-70 0 0,-178 38-392 0 0,-230 3 18 0 0,129-7-68 0 0,-182-5-8 0 0,369-13 77 0 0,103 7 102 0 0,-336-4-94 0 0,197 3 33 0 0,78-29 168 0 0,-125 11-72 0 0,-125 19-218 0 0,-178 7 14 0 0,28 1 64 0 0,1-4-1 0 0,77-14-65 0 0,-82 7 85 0 0,0 3 0 0 0,75 6-85 0 0,-113 1 9 0 0,69-15 231 0 0,-129 36-2957 0 0,0-15-836 0 0,0 0-3773 0 0,0-2-4828 0 0</inkml:trace>
  <inkml:trace contextRef="#ctx0" brushRef="#br0" timeOffset="13184.123">4596 0 2112 0 0,'0'0'1745'0'0,"0"0"-182"0"0,0 0-96 0 0,0 0 102 0 0,0 0 46 0 0,0 0-66 0 0,0 0-172 0 0,0 0-224 0 0,0 0-258 0 0,0 0-238 0 0,0 0-217 0 0,-2 3-156 0 0,-4 17 67 0 0,0 1-1 0 0,1-1 1 0 0,1 1 0 0 0,1 0-1 0 0,1 0 1 0 0,1 0-1 0 0,0 0 1 0 0,2 0 0 0 0,1 7-351 0 0,-1 23 412 0 0,17 368 1092 0 0,-5-183-1508 0 0,-31-214-1931 0 0,18-22 1155 0 0,0-18-12839 0 0,0 11 8459 0 0</inkml:trace>
  <inkml:trace contextRef="#ctx0" brushRef="#br0" timeOffset="14615.539">4456 81 328 0 0,'0'0'982'0'0,"0"0"-669"0"0,0 0-348 0 0,0 0 42 0 0,0 0 376 0 0,0 0 408 0 0,0 0 251 0 0,0 0 107 0 0,0 0-37 0 0,0 0-96 0 0,0 0-93 0 0,0 0-53 0 0,0 0-36 0 0,13-2 36 0 0,107-7 2604 0 0,210 9 1380 0 0,166 0-4131 0 0,-208-8-616 0 0,184-28 320 0 0,-176 29-251 0 0,-131 14-155 0 0,81-7 160 0 0,-23-7 572 0 0,-223 7-735 0 0,0 0 5 0 0,0 0-20 0 0,0 0 10 0 0,81 0 816 0 0,-79 1-763 0 0,0 0-1 0 0,-1 0 0 0 0,1 0 0 0 0,0 1 1 0 0,-1-1-1 0 0,1 0 0 0 0,-1 1 0 0 0,1 0 0 0 0,-1-1 1 0 0,0 1-1 0 0,0 0 0 0 0,0 0 0 0 0,0 0 0 0 0,0-1 1 0 0,0 1-1 0 0,0 0 0 0 0,-1 0 0 0 0,1 1 1 0 0,-1-1-1 0 0,1 0 0 0 0,-1 0 0 0 0,0 0 0 0 0,0 0 1 0 0,0 0-1 0 0,0 0 0 0 0,0 0 0 0 0,0 0 1 0 0,-1 1-1 0 0,1 0-65 0 0,1 16-61 0 0,0 143 619 0 0,-11-23-346 0 0,-12 89-9 0 0,10-69-186 0 0,23-112-72 0 0,-11-46 55 0 0,0-1-10 0 0,2 6-1436 0 0,-2-7 52 0 0,3-5-2540 0 0,-1 3-2019 0 0,-2-1-5159 0 0</inkml:trace>
  <inkml:trace contextRef="#ctx0" brushRef="#br0" timeOffset="15657.724">6952 887 0 0 0,'0'0'164'0'0,"0"0"463"0"0,0 0 262 0 0,0 0 184 0 0,0 0 123 0 0,0 0-9 0 0,0 0-96 0 0,0 0-130 0 0,0 0-119 0 0,0 0-73 0 0,-6 0 549 0 0,5 0 2260 0 0,61-7 803 0 0,217 3-1398 0 0,-144-3-2668 0 0,-40 0 420 0 0,65 3 998 0 0,-158 4-1715 0 0,0 0 23 0 0,0 0 3 0 0,0 0-9 0 0,0 0 17 0 0,0 0-12 0 0,0 0 5 0 0,0 0 6 0 0,0 0 5 0 0,0 0-20 0 0,0 0-7 0 0,0 0-3 0 0,0 0-85 0 0,0 0-97 0 0,-4-1-2250 0 0,1-1-1992 0 0,3 1-5688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2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85 515 0 0 0,'0'0'724'0'0,"0"0"143"0"0,0 0 179 0 0,0 0 182 0 0,0 0 200 0 0,0 0 100 0 0,0 0 58 0 0,0 0-19 0 0,-1-6-101 0 0,-1 1-2449 0 0,2 6 1426 0 0,-1-1 1 0 0,1 0-1 0 0,0 0 1 0 0,-1 1-1 0 0,1-1 1 0 0,0 0-1 0 0,-1 0 1 0 0,1 0-1 0 0,-1 0 1 0 0,1 0-1 0 0,-1 0 1 0 0,1 0-1 0 0,0 0 1 0 0,-1 0-1 0 0,1 0 1 0 0,-1 0-1 0 0,1 0 1 0 0,-1 0-1 0 0,1 0 1 0 0,0 0-1 0 0,-1 0 1 0 0,0-1-444 0 0,1 556 3243 0 0,0-268-3010 0 0,-1-251-298 0 0,1-35 14 0 0,0-1-2 0 0,0 0-14 0 0,0 0 9 0 0,0 0 16 0 0,0 0-35 0 0,0 0-19 0 0,-17-8-6252 0 0,15 5 4740 0 0,-3-4-5706 0 0,1 3-597 0 0</inkml:trace>
  <inkml:trace contextRef="#ctx0" brushRef="#br0" timeOffset="10435.969">1197 1237 0 0 0,'0'0'568'0'0,"0"0"192"0"0,0 0 44 0 0,0 0-5 0 0,0 0 52 0 0,0 0 85 0 0,0 0 105 0 0,1-3 29 0 0,1-6-414 0 0,0 6 8333 0 0,-1 3-8694 0 0,21-7 1733 0 0,24-14-1254 0 0,1 3 0 0 0,1 2 0 0 0,1 2 0 0 0,17-2-774 0 0,-34 10 117 0 0,0 1 0 0 0,1 1 1 0 0,-1 2-1 0 0,1 1 0 0 0,-1 1 1 0 0,1 2-1 0 0,6 2-117 0 0,136 0 335 0 0,-70 12-211 0 0,-66 1-132 0 0,-12-1 36 0 0,-20-11 850 0 0,-8-3-4768 0 0,-2-2-4627 0 0,1 0-2611 0 0</inkml:trace>
  <inkml:trace contextRef="#ctx0" brushRef="#br0" timeOffset="11970.039">1260 1178 0 0 0,'0'0'312'0'0,"0"0"162"0"0,-3 0 60 0 0,1 0-2823 0 0,-2 0 5678 0 0,-2 7 12363 0 0,30 0-14800 0 0,65 60 544 0 0,35-42-70 0 0,18-10-847 0 0,5-7-267 0 0,-62-4-64 0 0,-6-27 320 0 0,21-5-108 0 0,-39 16-308 0 0,-47 1 370 0 0,-10 8-201 0 0,-4 2-4248 0 0,0 1-4470 0 0,0 0-3287 0 0</inkml:trace>
  <inkml:trace contextRef="#ctx0" brushRef="#br0" timeOffset="31528.184">3432 512 0 0 0,'0'0'377'0'0,"0"0"381"0"0,0 0 181 0 0,0-3 6 0 0,2-9 2290 0 0,3 33-1301 0 0,1 6-388 0 0,11 29 1336 0 0,1 57 321 0 0,-8-38-2440 0 0,-3 1-1 0 0,-3 0 0 0 0,-5 22-762 0 0,1-73 134 0 0,20 247 574 0 0,-7-187-495 0 0,-9 81 364 0 0,11-12-228 0 0,4-44 40 0 0,-9 133 537 0 0,5 241 393 0 0,-8-304-966 0 0,-10 129 135 0 0,-10-56-57 0 0,9-47-108 0 0,19-73-127 0 0,-7-82-152 0 0,0 24 101 0 0,-8 94 285 0 0,-24-73-108 0 0,17-60-287 0 0,7-35-32 0 0,0-1-3 0 0,0 3 16 0 0,0-3-6 0 0,0 0-2 0 0,0 0-2 0 0,0 0-13 0 0,0 0-4 0 0,0 0 11 0 0,0 0-10 0 0,0 0-1 0 0,0 0-5 0 0,0 0-1 0 0,0 0 21 0 0,0 0 5 0 0,0 0-21 0 0,0 0-8 0 0,32 0 13 0 0,367-36 137 0 0,96 36-94 0 0,-219-12 52 0 0,195-21 176 0 0,-207 30-183 0 0,0-1 30 0 0,149-3 210 0 0,-166-1-99 0 0,32 5 254 0 0,-85-5 145 0 0,-91 5-451 0 0,143-5 91 0 0,82 8 352 0 0,-328 0-606 0 0,20 8 29 0 0,9-1 18 0 0,9 0-20 0 0,-38-7-23 0 0,0 0 2 0 0,0 0-23 0 0,0 0 4 0 0,0 0-20 0 0,0 0 11 0 0,0 0 10 0 0,0 0 27 0 0,0 0-19 0 0,0 0 4 0 0,0 0 9 0 0,0 0 4 0 0,0 0-18 0 0,0 0-26 0 0,0 0 20 0 0,0 0-4 0 0,0 0 8 0 0,0 0-6 0 0,0 0 15 0 0,0 0-5 0 0,0 1-20 0 0,0 1 9 0 0,0-1 19 0 0,0-1 4 0 0,0 0-5 0 0,0 0-14 0 0,0 0 18 0 0,0 0-34 0 0,0 0-22 0 0,0 0 14 0 0,0 0 35 0 0,0 0 10 0 0,0 0-1 0 0,0 0-20 0 0,0 0-10 0 0,0 0-23 0 0,0 0-14 0 0,-7-6-3454 0 0,4 4-2688 0 0,-2-1-5889 0 0</inkml:trace>
  <inkml:trace contextRef="#ctx0" brushRef="#br0" timeOffset="33328.413">6608 3829 0 0 0,'0'0'1150'0'0,"0"0"435"0"0,0 0 214 0 0,0 0-73 0 0,0 0-304 0 0,0 0-281 0 0,0 0-169 0 0,0 0-86 0 0,4 4 4266 0 0,6 7-3089 0 0,0 74 1519 0 0,-23 45-2309 0 0,0 4-1086 0 0,12-103-289 0 0,1 30 37 0 0,10-24-2794 0 0,-7-30-1012 0 0,-2-3-4632 0 0</inkml:trace>
  <inkml:trace contextRef="#ctx0" brushRef="#br0" timeOffset="34578.015">3548 3921 0 0 0,'0'0'207'0'0,"0"0"464"0"0,0 0 215 0 0,0 0 100 0 0,0 0 3 0 0,0 0-35 0 0,0 0-64 0 0,3-5-64 0 0,13-23 677 0 0,-8 27 6570 0 0,14 43-6160 0 0,-15 6-1162 0 0,-3 0 0 0 0,-2 0 0 0 0,-1 0 0 0 0,-4 3-751 0 0,2 34 381 0 0,-4 46-19 0 0,12-112-1823 0 0,7-26-7213 0 0,-10 3-1916 0 0</inkml:trace>
  <inkml:trace contextRef="#ctx0" brushRef="#br0" timeOffset="38741.838">3526 4079 0 0 0,'0'0'216'0'0,"-2"-3"161"0"0,0 0-24 0 0,-2-4-414 0 0,3-2 4165 0 0,32 9-994 0 0,-28 1-2951 0 0,1 0 0 0 0,-1-1-1 0 0,0 2 1 0 0,0-1 0 0 0,1 0 0 0 0,-1 1-1 0 0,0-1 1 0 0,0 1 0 0 0,0 0 0 0 0,0 0-1 0 0,-1 0 1 0 0,1 0 0 0 0,0 0 0 0 0,-1 1-1 0 0,0-1 1 0 0,0 1 0 0 0,1 0 0 0 0,-1 0-1 0 0,-1 0 1 0 0,1 0 0 0 0,0 0 0 0 0,-1 0 0 0 0,1 2-159 0 0,-5 87 3990 0 0,-21 56-1699 0 0,22-138-2240 0 0,0 0 1 0 0,0 0 0 0 0,1 0-1 0 0,0 0 1 0 0,1 0 0 0 0,1 0-1 0 0,-1 0 1 0 0,1 0-1 0 0,1 0 1 0 0,2 10-52 0 0,1-10 117 0 0,-1 1 0 0 0,-1 0 0 0 0,0-1-1 0 0,-1 1 1 0 0,0 0 0 0 0,0 1 0 0 0,-1-1 0 0 0,0 0 0 0 0,-1 0 0 0 0,-1 0 0 0 0,0 4-117 0 0,0 27 306 0 0,12-20-1178 0 0,19-27-3052 0 0,-13-1-3640 0 0,-10 3-216 0 0</inkml:trace>
  <inkml:trace contextRef="#ctx0" brushRef="#br0" timeOffset="39940.176">6633 3862 0 0 0,'4'-36'1236'0'0,"-4"35"-936"0"0,0 1 90 0 0,0-7 1560 0 0,0 4 1840 0 0,0 3 4109 0 0,11 202-2574 0 0,-7 114-3474 0 0,-31-220-1524 0 0,22-84-292 0 0,1 1 0 0 0,1-1 0 0 0,0 1 0 0 0,0 0 1 0 0,1 0-1 0 0,1 0 0 0 0,0 0 0 0 0,1 0 0 0 0,1 0 1 0 0,0 5-36 0 0,0 20 36 0 0,-1-38-31 0 0,0 30 35 0 0,0-16-69 0 0,0-14 42 0 0,0 0-2 0 0,0 0-21 0 0,-1 6 165 0 0,0-5-3719 0 0,1 0-3853 0 0,-2-1-3443 0 0</inkml:trace>
  <inkml:trace contextRef="#ctx0" brushRef="#br0" timeOffset="40876.314">3270 4506 0 0 0,'0'0'533'0'0,"0"0"441"0"0,0 0 404 0 0,0 0 255 0 0,0 0 50 0 0,0 0-250 0 0,0 0-406 0 0,0 0-391 0 0,0 0-246 0 0,0 0-71 0 0,0 0 65 0 0,0 0 154 0 0,7 0 152 0 0,253-6 4880 0 0,-72 6-4102 0 0,239-1-10 0 0,70 27-994 0 0,138-15 341 0 0,-305-18-681 0 0,259-30 91 0 0,-138 26-111 0 0,-133 0 27 0 0,-132 3-45 0 0,-70-7 94 0 0,-100 10 43 0 0,-16 4-3369 0 0,-3 0-3418 0 0,-1 1-4460 0 0</inkml:trace>
  <inkml:trace contextRef="#ctx0" brushRef="#br0" timeOffset="41139.951">7003 4271 9850 0 0,'0'0'2061'0'0,"0"0"-1111"0"0,0 0-508 0 0,0 0 101 0 0,0 0 305 0 0,0 0 229 0 0,0 0 18 0 0,0 0-141 0 0,0 0-227 0 0,-31 11-218 0 0,-98 39-106 0 0,-137 62 1283 0 0,-45 46-1630 0 0,253-127-582 0 0,5-4-1437 0 0,18-8-2935 0 0,20-11-2635 0 0</inkml:trace>
  <inkml:trace contextRef="#ctx0" brushRef="#br0" timeOffset="42124.543">3931 4400 2745 0 0,'0'0'1383'0'0,"0"0"-242"0"0,0 0-59 0 0,0 0 226 0 0,0 0 292 0 0,0 0 110 0 0,0 0-88 0 0,0 0-231 0 0,0 0-352 0 0,0 0-250 0 0,0 0-162 0 0,0 0-123 0 0,-14-5-53 0 0,-44-15-26 0 0,-2 22 802 0 0,47 3-1010 0 0,-250 124 964 0 0,253-123-1161 0 0,-309 137-2003 0 0,289-129-219 0 0,12-5-1174 0 0,0-2-3846 0 0,11-3 1543 0 0</inkml:trace>
  <inkml:trace contextRef="#ctx0" brushRef="#br0" timeOffset="118703.411">80 1292 0 0 0,'-24'23'5973'0'0,"16"-20"-5090"0"0,-8 6 236 0 0,18-7 4517 0 0,326-10-343 0 0,-164-10-3591 0 0,155 3-1702 0 0,-285 15 40 0 0,174 15 250 0 0,-130-2-102 0 0,1-3-1 0 0,1-3 0 0 0,78-4-187 0 0,12 8 167 0 0,12-3 46 0 0,10-1 24 0 0,96-7 66 0 0,-19 11-128 0 0,468-15 661 0 0,-737 4-819 0 0,0 0-1 0 0,0 0-20 0 0,1 0 14 0 0,0 0-1 0 0,-1 0 0 0 0,27-3 58 0 0,59 3-46 0 0,-85 0-30 0 0,-1 0 9 0 0,0 0 27 0 0,0 0-14 0 0,0 0-10 0 0,0 0-18 0 0,31 0 28 0 0,-31 0-9 0 0,0 0-5 0 0,-3-7 1919 0 0,-16-71-1698 0 0,6 41-93 0 0,-3-3 14 0 0,-5 14-18 0 0,-17-33 65 0 0,22 34-84 0 0,-11-9 36 0 0,2 5-42 0 0,3 3-38 0 0,-23-14 23 0 0,-32-20 25 0 0,48 34-96 0 0,8 8 8 0 0,-23-14 1 0 0,8 13 49 0 0,19 8 32 0 0,17 11-147 0 0,0 0 36 0 0,0 0 3 0 0,0-1 21 0 0,0-1 4 0 0,0 1 18 0 0,-35-14 3 0 0,-13 1-56 0 0,14 6 24 0 0,-97-10-21 0 0,78 6 33 0 0,-222-5-52 0 0,177 10 24 0 0,-48-1 16 0 0,1 8-47 0 0,-127-7-6 0 0,109-15 141 0 0,2 3-123 0 0,-138 15 78 0 0,-304 0 116 0 0,603 4-158 0 0,-30-11 232 0 0,-17-52 58 0 0,15 9-243 0 0,-12-16 28 0 0,7-11-37 0 0,20 36-42 0 0,-27-31 67 0 0,26 61 16 0 0,18 14-83 0 0,-24-21-17 0 0,-5-7 28 0 0,1 0 46 0 0,6 3-66 0 0,-4 4 28 0 0,-9-8-22 0 0,8 4 13 0 0,1 4 2 0 0,26 22-13 0 0,-22-18-33 0 0,20 20 4 0 0,0 0 0 0 0,0 1 0 0 0,1-1 0 0 0,-1 0 0 0 0,1 0 0 0 0,-1 1 0 0 0,1-1 0 0 0,0 1 0 0 0,0-1 0 0 0,0 1 0 0 0,0 0 0 0 0,1-1 0 0 0,-1 1 0 0 0,1 0 0 0 0,-1-1 0 0 0,1 1 0 0 0,0 0 0 0 0,0 0 0 0 0,0-1 0 0 0,1 4 25 0 0,-2 0-49 0 0,-6 248 86 0 0,7-122-58 0 0,29-21 51 0 0,-20-12-19 0 0,4-83-320 0 0,-22-16-3572 0 0,5 0-2834 0 0,2 0-5277 0 0</inkml:trace>
  <inkml:trace contextRef="#ctx0" brushRef="#br0" timeOffset="121628.465">2609 766 0 0 0,'0'0'413'0'0,"0"0"592"0"0,-2-5 251 0 0,1 2-2834 0 0,-2-4 2021 0 0,0 3 6174 0 0,1 11 571 0 0,2 5-5731 0 0,26 198 1830 0 0,-17-148-3041 0 0,-7-59-236 0 0,-2-2-10 0 0,202-38 1339 0 0,87 22-1493 0 0,-275 21-692 0 0,-9-2-2116 0 0,0-3-4681 0 0,-3-1-2435 0 0</inkml:trace>
  <inkml:trace contextRef="#ctx0" brushRef="#br0" timeOffset="126230.351">3465 1406 0 0 0,'0'0'292'0'0,"0"0"479"0"0,0 0 173 0 0,0 0-8 0 0,0 0-84 0 0,11-11 4315 0 0,96 8-863 0 0,1-1-3004 0 0,31 23 204 0 0,47 5 164 0 0,-85-13-819 0 0,22 13 311 0 0,64 26-377 0 0,12 14 78 0 0,-27-6-281 0 0,-14 9-210 0 0,-83-23-97 0 0,32 12 33 0 0,40 24 154 0 0,-42-14-68 0 0,52 67 65 0 0,-48-38-246 0 0,-80-65-98 0 0,-2 0 0 0 0,0 2 0 0 0,-2 0 0 0 0,7 16-113 0 0,-18-29 63 0 0,51 77 197 0 0,-19-29-126 0 0,4 7 21 0 0,50 65 17 0 0,-36-65-96 0 0,13 36 60 0 0,-3 37 51 0 0,-19-36-40 0 0,-44-84-113 0 0,0 0 1 0 0,-2 0 0 0 0,-1 1-1 0 0,-1 0 1 0 0,2 23-35 0 0,20 45 88 0 0,8 92-24 0 0,7-96-40 0 0,-37-75-7 0 0,-1 0 0 0 0,0 0 0 0 0,-1 0 1 0 0,-1 1-1 0 0,-1-1 0 0 0,0 1 0 0 0,-1 4-17 0 0,29 78 9 0 0,-19-71-3 0 0,-11-29-13 0 0,0 0-1859 0 0,-1-2 1126 0 0,1-3-5775 0 0,0 1-5350 0 0</inkml:trace>
  <inkml:trace contextRef="#ctx0" brushRef="#br0" timeOffset="128233.961">5663 2091 0 0 0,'0'0'435'0'0,"0"0"484"0"0,0 0 229 0 0,0 0 69 0 0,0 0-32 0 0,0 0-49 0 0,7 1-21 0 0,88-6 5681 0 0,32-21-2879 0 0,162-57-519 0 0,25 16-2325 0 0,-184 49-902 0 0,-90 17-28 0 0,-52 20 137 0 0,-160 232-17 0 0,102-141-213 0 0,70-107-21 0 0,-1 1-1 0 0,1-1 0 0 0,-1 0 1 0 0,1 1-1 0 0,0-1 0 0 0,1 0 1 0 0,-1 1-1 0 0,0-1 0 0 0,1 0 1 0 0,0 1-1 0 0,0-1 1 0 0,0 0-1 0 0,0 0 0 0 0,0 0 1 0 0,1 0-1 0 0,-1 0 0 0 0,1 0 1 0 0,0 0-1 0 0,0-1 0 0 0,0 1 1 0 0,0 0-1 0 0,0-1 0 0 0,1 0 1 0 0,-1 0-1 0 0,1 1 1 0 0,-1-1-1 0 0,1-1 0 0 0,0 1 1 0 0,0 0-1 0 0,0-1 0 0 0,0 1 1 0 0,0-1-1 0 0,0 0 0 0 0,0 0 1 0 0,1 0-1 0 0,-1 0 0 0 0,0-1 1 0 0,1 0-1 0 0,-1 1 0 0 0,0-1 1 0 0,1 0-1 0 0,-1 0 1 0 0,0-1-1 0 0,1 1 0 0 0,-1-1 1 0 0,1 0-29 0 0,50 2 540 0 0,0-1 0 0 0,-1-4 0 0 0,0-1 0 0 0,52-13-540 0 0,-44 8 216 0 0,32 2 41 0 0,-85 8-2797 0 0,-17 0-2771 0 0,-3 3-3402 0 0,9-2-1907 0 0</inkml:trace>
  <inkml:trace contextRef="#ctx0" brushRef="#br0" timeOffset="130381.992">7259 2017 1968 0 0,'0'0'2288'0'0,"0"0"1"0"0,0 0-213 0 0,0 0-92 0 0,0 0-85 0 0,0 0-140 0 0,0 0-145 0 0,0 0-211 0 0,0 0-219 0 0,0 0-213 0 0,0 0-191 0 0,-3-7-135 0 0,-9-22-104 0 0,9 21-108 0 0,3 8-74 0 0,0 0-67 0 0,0 0-48 0 0,0 0-31 0 0,0 23 838 0 0,0 386 1352 0 0,32-271-2293 0 0,-31-135-101 0 0,0 0 0 0 0,0 0 1 0 0,0 0-1 0 0,1-1 0 0 0,-1 1 1 0 0,1 0-1 0 0,0-1 0 0 0,0 1 1 0 0,0-1-1 0 0,0 0 0 0 0,0 0 1 0 0,1 0-1 0 0,-1 0 0 0 0,0 0 1 0 0,1 0-1 0 0,0-1 0 0 0,-1 1 1 0 0,1-1-1 0 0,0 0 0 0 0,0 0 1 0 0,0 0-1 0 0,0 0 0 0 0,0 0 1 0 0,1 0-10 0 0,33-49 561 0 0,48-133-244 0 0,-41 75-279 0 0,23-44 27 0 0,-66 150-79 0 0,-1 0-1 0 0,0 1 1 0 0,0-1 0 0 0,0 0-1 0 0,1 0 1 0 0,-1 0-1 0 0,0 0 1 0 0,0 0-1 0 0,0 0 1 0 0,1 0-1 0 0,-1 1 1 0 0,0-1 0 0 0,0 0-1 0 0,1 0 1 0 0,-1 0-1 0 0,0 0 1 0 0,0 0-1 0 0,1 0 1 0 0,-1 0 0 0 0,0 0-1 0 0,0 0 1 0 0,0 0-1 0 0,1 0 1 0 0,-1 0-1 0 0,0-1 1 0 0,0 1-1 0 0,1 0 1 0 0,-1 0 14 0 0,0 9 35 0 0,0 16-28 0 0,-2 7-13 0 0,2 1 1 0 0,2-1-1 0 0,1 0 0 0 0,1 0 1 0 0,2 0-1 0 0,10 30 6 0 0,51 81-11 0 0,-66-140 20 0 0,0-1 0 0 0,0 0 0 0 0,0 0 0 0 0,1 0 0 0 0,-1 0 0 0 0,1 0 0 0 0,-1 0 0 0 0,1 0 0 0 0,0-1 0 0 0,0 1 0 0 0,0 0 0 0 0,0-1-1 0 0,0 1 1 0 0,0-1 0 0 0,0 0 0 0 0,0 0 0 0 0,0 0 0 0 0,1 0 0 0 0,-1 0 0 0 0,0 0 0 0 0,1-1 0 0 0,-1 1 0 0 0,1-1 0 0 0,-1 0-1 0 0,1 0 1 0 0,-1 1 0 0 0,1-2 0 0 0,-1 1 0 0 0,1 0 0 0 0,-1 0 0 0 0,0-1 0 0 0,1 1 0 0 0,-1-1 0 0 0,1 0 0 0 0,-1 0 0 0 0,0 0-1 0 0,0 0 1 0 0,0 0 0 0 0,1 0 0 0 0,-1-1 0 0 0,0 1 0 0 0,0-1 0 0 0,-1 1 0 0 0,1-1 0 0 0,0 0 0 0 0,0 0 0 0 0,-1 1 0 0 0,2-3-9 0 0,16-29 144 0 0,-1-2 1 0 0,-1 0-1 0 0,-2-1 0 0 0,-1 0 1 0 0,-2-1-1 0 0,5-28-144 0 0,57-205 267 0 0,-70 264-2048 0 0,-2 17 893 0 0,-2 30-2963 0 0,0-29 125 0 0,0 3-8093 0 0</inkml:trace>
  <inkml:trace contextRef="#ctx0" brushRef="#br0" timeOffset="131317.583">8261 2286 7570 0 0,'0'0'3227'0'0,"0"0"-1115"0"0,0 0-541 0 0,0 0-85 0 0,0 0-38 0 0,0 0-94 0 0,0 0-204 0 0,0 0-254 0 0,0 0-199 0 0,0 0-170 0 0,0 0-130 0 0,0 0-70 0 0,0 0-53 0 0,-26 8-17 0 0,-80 23-5 0 0,59-5 95 0 0,41-18-270 0 0,0-1-35 0 0,-1 0 1 0 0,1 0-1 0 0,1 0 0 0 0,-1 1 1 0 0,1-1-1 0 0,0 2 0 0 0,1-1 1 0 0,0 0-1 0 0,0 1 0 0 0,1-1 0 0 0,0 1 1 0 0,1 0-1 0 0,0 0 0 0 0,0 1 1 0 0,1-1-1 0 0,0 0 0 0 0,0 0 1 0 0,1 4-43 0 0,2-10 42 0 0,0 0 1 0 0,1 0 0 0 0,-1-1 0 0 0,0 1-1 0 0,1-1 1 0 0,0 1 0 0 0,-1-1 0 0 0,1 0 0 0 0,0 0-1 0 0,0 0 1 0 0,0 0 0 0 0,1-1 0 0 0,-1 0-1 0 0,0 1 1 0 0,1-1 0 0 0,-1 0 0 0 0,0 0-1 0 0,1-1 1 0 0,-1 1 0 0 0,1-1 0 0 0,0 0 0 0 0,-1 0-1 0 0,1 0 1 0 0,-1 0 0 0 0,1 0 0 0 0,-1-1-1 0 0,1 0 1 0 0,-1 1 0 0 0,1-2-43 0 0,8-1 95 0 0,-1-2 0 0 0,1 0 1 0 0,-1 0-1 0 0,0-1 0 0 0,0 0 0 0 0,0-1 0 0 0,-1 0 1 0 0,0-1-1 0 0,-1 0 0 0 0,0 0 0 0 0,0-1 0 0 0,0-1 1 0 0,3-5-96 0 0,-4 7 31 0 0,32-41 53 0 0,41-34-3 0 0,-81 83-90 0 0,-1 1 0 0 0,1-1 0 0 0,0 0 0 0 0,0 1 1 0 0,0-1-1 0 0,-1 0 0 0 0,1 1 0 0 0,0-1 0 0 0,0 1 1 0 0,0-1-1 0 0,0 0 0 0 0,0 1 0 0 0,0-1 1 0 0,0 1-1 0 0,0-1 0 0 0,0 1 0 0 0,0-1 0 0 0,0 0 1 0 0,0 1-1 0 0,0-1 0 0 0,0 1 0 0 0,0-1 0 0 0,0 0 1 0 0,1 1-1 0 0,-1-1 0 0 0,0 0 0 0 0,0 1 0 0 0,0-1 1 0 0,1 0-1 0 0,-1 1 0 0 0,0-1 0 0 0,0 0 1 0 0,1 1-1 0 0,-1-1 0 0 0,0 0 0 0 0,1 1 0 0 0,-1-1 1 0 0,0 0-1 0 0,1 0 0 0 0,-1 0 0 0 0,0 1 0 0 0,1-1 1 0 0,-1 0-1 0 0,0 0 0 0 0,1 0 0 0 0,-1 0 1 0 0,1 0-1 0 0,-1 0 0 0 0,0 0 0 0 0,1 0 0 0 0,-1 0 1 0 0,1 0-1 0 0,-1 0 0 0 0,1 0 0 0 0,-1 0 0 0 0,0 0 1 0 0,1 0-1 0 0,-1 0 0 0 0,1 0 0 0 0,-1 0 1 0 0,0-1-1 0 0,1 1 0 0 0,-1 0 0 0 0,0 0 0 0 0,1 0 1 0 0,-1-1 8 0 0,-1 15 39 0 0,4 125-167 0 0,-1-135 137 0 0,1 0 0 0 0,0 0-1 0 0,0 0 1 0 0,0 0-1 0 0,1-1 1 0 0,0 1 0 0 0,-1-1-1 0 0,1 0 1 0 0,0 0 0 0 0,0-1-1 0 0,1 1 1 0 0,-1-1-1 0 0,0 0 1 0 0,1 0 0 0 0,-1 0-1 0 0,1-1 1 0 0,0 0 0 0 0,0 1-1 0 0,0-2 1 0 0,-1 1-1 0 0,1 0 1 0 0,0-1 0 0 0,0 0-1 0 0,0 0 1 0 0,0-1 0 0 0,0 1-1 0 0,0-1 1 0 0,3-1-9 0 0,1-1 34 0 0,0-1 1 0 0,0 0-1 0 0,0 0 1 0 0,-1 0-1 0 0,0-1 1 0 0,0 0-1 0 0,0-1 1 0 0,0 0-1 0 0,-1 0 1 0 0,0-1-1 0 0,-1 0 1 0 0,1 0-1 0 0,-1 0 1 0 0,1-3-35 0 0,23-37 121 0 0,-2 0 1 0 0,-2-2 0 0 0,-2-1 0 0 0,-2-1-1 0 0,-2-1 1 0 0,-1-9-122 0 0,-11 39 20 0 0,2-9-19 0 0,-1-1 0 0 0,-1-1-1 0 0,-2 0 1 0 0,-1 0 0 0 0,-1 0-1 0 0,-2-32 0 0 0,-1 63-3 0 0,-1-1-1 0 0,0 1 0 0 0,1 0 0 0 0,-1-1 0 0 0,0 1 0 0 0,0-1 0 0 0,-1 1 1 0 0,1-1-1 0 0,0 1 0 0 0,-1 0 0 0 0,1-1 0 0 0,-1 1 0 0 0,0 0 1 0 0,0-1-1 0 0,0 1 0 0 0,0 0 0 0 0,0 0 0 0 0,-1 0 0 0 0,1 0 0 0 0,-1 0 1 0 0,1 0-1 0 0,-1 0 0 0 0,0 0 0 0 0,1 1 0 0 0,-1-1 0 0 0,0 1 1 0 0,0-1-1 0 0,0 1 0 0 0,0 0 0 0 0,-1 0 0 0 0,1 0 0 0 0,0 0 1 0 0,0 0-1 0 0,-3 0 4 0 0,3 1-5 0 0,0 0 1 0 0,-1 1 0 0 0,1-1-1 0 0,0 1 1 0 0,0 0 0 0 0,0-1-1 0 0,0 1 1 0 0,0 0 0 0 0,0 0-1 0 0,0 1 1 0 0,0-1 0 0 0,0 0-1 0 0,0 1 1 0 0,1-1 0 0 0,-1 1-1 0 0,0-1 1 0 0,1 1 0 0 0,0 0-1 0 0,-1 0 1 0 0,1-1 0 0 0,0 1-1 0 0,0 0 1 0 0,0 0 0 0 0,0 0-1 0 0,0 1 5 0 0,-22 92-143 0 0,20-58 150 0 0,2 1 1 0 0,2-1 0 0 0,1 1 0 0 0,2-1-1 0 0,7 25-7 0 0,-3-20 5 0 0,5 13 9 0 0,-2 1-1 0 0,-3 1 0 0 0,-3-1 0 0 0,-2 1 0 0 0,-3 44-13 0 0,-5-78-392 0 0,1-35-162 0 0,5-41-1835 0 0,0-26-3318 0 0,-5 28-6087 0 0,0 39 4688 0 0</inkml:trace>
  <inkml:trace contextRef="#ctx0" brushRef="#br0" timeOffset="131685.791">8513 2113 5121 0 0,'0'0'3375'0'0,"0"0"-581"0"0,0 0-540 0 0,0 0-263 0 0,0 0-180 0 0,0 0-220 0 0,0 0-326 0 0,0 0-344 0 0,0 0-289 0 0,0 0-190 0 0,0 0-62 0 0,0 0 24 0 0,0 0 72 0 0,6 1 36 0 0,400 2 2938 0 0,-358-7-2891 0 0,-24 2-2861 0 0,0 1-9131 0 0,-22 1-538 0 0</inkml:trace>
  <inkml:trace contextRef="#ctx0" brushRef="#br0" timeOffset="132447.348">9065 2283 4185 0 0,'0'0'2226'0'0,"0"0"-214"0"0,0 0-37 0 0,0 0-34 0 0,0 0-136 0 0,0 0-199 0 0,0 0-222 0 0,0 0-211 0 0,0 0-160 0 0,0 0-126 0 0,0 0-119 0 0,0 0-88 0 0,0 0-74 0 0,24 6-51 0 0,75 18-35 0 0,-95-22-430 0 0,1-1 1 0 0,-1 0-1 0 0,1 0 1 0 0,-1 0 0 0 0,0 0-1 0 0,1-1 1 0 0,-1 1-1 0 0,1-1 1 0 0,-1 0-1 0 0,1-1 1 0 0,-1 1 0 0 0,1-1-1 0 0,-1 0 1 0 0,1 0-1 0 0,-1 0 1 0 0,0-1 0 0 0,0 0-1 0 0,1 1 1 0 0,-1-1-1 0 0,0-1 1 0 0,-1 1-1 0 0,1-1 1 0 0,0 1 0 0 0,-1-1-1 0 0,1 0 1 0 0,-1 0-1 0 0,0-1 1 0 0,0 1 0 0 0,0-1-1 0 0,-1 1 1 0 0,1-1-91 0 0,4-4 124 0 0,33-79 441 0 0,-39 84-568 0 0,-1 1 1 0 0,1 0 0 0 0,-1-1-1 0 0,1 1 1 0 0,-1-1-1 0 0,0 1 1 0 0,0-1-1 0 0,0 1 1 0 0,0 0 0 0 0,-1-1-1 0 0,1 1 1 0 0,-1-1-1 0 0,1 1 1 0 0,-1 0-1 0 0,0-1 1 0 0,0 1 0 0 0,0 0-1 0 0,0 0 1 0 0,0-1-1 0 0,0 1 1 0 0,-1 0-1 0 0,1 0 1 0 0,-1 1 0 0 0,1-1-1 0 0,-1 0 1 0 0,0 0-1 0 0,0 1 1 0 0,0-1-1 0 0,0 1 1 0 0,0-1 0 0 0,0 1-1 0 0,0 0 1 0 0,0 0-1 0 0,-1 0 1 0 0,1 0-1 0 0,0 0 1 0 0,-2 0 2 0 0,-8 1-72 0 0,1 1 0 0 0,-1 0 0 0 0,1 0 0 0 0,-1 1 0 0 0,1 0 0 0 0,0 1 0 0 0,0 1 0 0 0,0 0 0 0 0,0 0 0 0 0,0 1 0 0 0,1 0 0 0 0,0 1 0 0 0,0 0 0 0 0,1 0 0 0 0,-1 1 0 0 0,2 1 0 0 0,-5 3 72 0 0,3-4-19 0 0,0-1 0 0 0,0 2 0 0 0,1-1 1 0 0,0 1-1 0 0,0 0 0 0 0,1 1 0 0 0,0 0 0 0 0,1 1 1 0 0,0-1-1 0 0,0 1 0 0 0,1 1 0 0 0,0-1 1 0 0,1 1-1 0 0,0 0 0 0 0,1 0 0 0 0,0 0 0 0 0,1 1 1 0 0,0 0-1 0 0,1-1 0 0 0,0 1 0 0 0,1 0 0 0 0,0 0 1 0 0,1 8 18 0 0,3-14 19 0 0,0 0 1 0 0,0 0 0 0 0,0 0-1 0 0,1 0 1 0 0,0-1 0 0 0,0 1-1 0 0,1-1 1 0 0,0 0-1 0 0,-1 0 1 0 0,2-1 0 0 0,-1 1-1 0 0,0-1 1 0 0,1 0 0 0 0,0-1-1 0 0,0 1 1 0 0,0-1 0 0 0,0 0-1 0 0,1-1 1 0 0,-1 0-1 0 0,1 0 1 0 0,-1 0 0 0 0,3 0-20 0 0,17 3 88 0 0,0 0-1 0 0,0-2 1 0 0,1-1 0 0 0,-1 0 0 0 0,0-3-1 0 0,1 0 1 0 0,-1-1 0 0 0,0-2 0 0 0,0-1 0 0 0,0 0-1 0 0,-1-2 1 0 0,0-1 0 0 0,0-1 0 0 0,-1-2-1 0 0,0 0 1 0 0,0-1 0 0 0,-2-2 0 0 0,1 0 0 0 0,-2-1-1 0 0,0-1 1 0 0,-1-1 0 0 0,9-10-88 0 0,-18 16 6 0 0,0-1-1 0 0,-1 0 1 0 0,0 0-1 0 0,-1-1 1 0 0,0 0 0 0 0,-1-1-1 0 0,-1 0 1 0 0,0 0 0 0 0,0-1-1 0 0,-2 0 1 0 0,0 0 0 0 0,-1 0-1 0 0,0 0 1 0 0,-1-1 0 0 0,-1 0-1 0 0,0 1 1 0 0,-1-16-6 0 0,-1 29-4 0 0,-1 1 0 0 0,1-1-1 0 0,-1 0 1 0 0,1 0 0 0 0,-1 0 0 0 0,1 0 0 0 0,-1 1 0 0 0,0-1-1 0 0,0 0 1 0 0,0 1 0 0 0,0-1 0 0 0,0 1 0 0 0,0-1 0 0 0,-1 1-1 0 0,1-1 1 0 0,0 1 0 0 0,-1 0 0 0 0,1-1 0 0 0,-1 1 0 0 0,1 0 0 0 0,-1 0-1 0 0,0 0 1 0 0,1 1 0 0 0,-1-1 0 0 0,0 0 0 0 0,0 0 0 0 0,0 1-1 0 0,1-1 1 0 0,-1 1 0 0 0,0 0 0 0 0,0 0 0 0 0,0-1 0 0 0,0 1-1 0 0,0 0 1 0 0,0 1 0 0 0,-1-1 4 0 0,-69 17-221 0 0,68-16 213 0 0,1 0-1 0 0,-1 1 1 0 0,1 0 0 0 0,-1 0-1 0 0,1 0 1 0 0,0 0 0 0 0,0 0-1 0 0,0 1 1 0 0,0-1 0 0 0,0 1-1 0 0,1 0 1 0 0,-1 0-1 0 0,1 0 1 0 0,0 0 0 0 0,-1 0-1 0 0,1 1 1 0 0,1-1 0 0 0,-1 1-1 0 0,0-1 1 0 0,1 1 0 0 0,0-1-1 0 0,0 1 1 0 0,0 0-1 0 0,0 0 1 0 0,1 0 0 0 0,-1 1 8 0 0,3-1 4 0 0,0-1 1 0 0,0 0-1 0 0,0-1 0 0 0,1 1 1 0 0,-1 0-1 0 0,1-1 1 0 0,-1 1-1 0 0,1-1 0 0 0,0 0 1 0 0,0 0-1 0 0,0 0 1 0 0,0 0-1 0 0,1 0 0 0 0,-1-1 1 0 0,0 1-1 0 0,1-1 1 0 0,-1 0-1 0 0,3 0-4 0 0,2 3 17 0 0,2-1-2 0 0,0 0 0 0 0,0 1 1 0 0,0 0-1 0 0,-1 1 0 0 0,0 0 0 0 0,0 0 1 0 0,0 1-1 0 0,0 0 0 0 0,-1 1 1 0 0,0 0-1 0 0,-1 0 0 0 0,1 1 0 0 0,-1 0 1 0 0,-1 0-1 0 0,0 0 0 0 0,0 1 0 0 0,0 0 1 0 0,-1 0-1 0 0,-1 0 0 0 0,1 1 1 0 0,-2 0-1 0 0,3 6-15 0 0,-1 154 241 0 0,-6-54-18 0 0,1-112-218 0 0,0-1-1 0 0,1 0 1 0 0,0 0 0 0 0,-1 0-1 0 0,1 0 1 0 0,0 0 0 0 0,1 0-1 0 0,-1 0 1 0 0,1 0 0 0 0,-1 0-1 0 0,1 0 1 0 0,0-1 0 0 0,0 1-1 0 0,0-1 1 0 0,0 1 0 0 0,0-1-1 0 0,0 0 1 0 0,1 0 0 0 0,-1 0-1 0 0,1 0 1 0 0,0 0 0 0 0,0 0-5 0 0,3 2-450 0 0,4 4 370 0 0,-7-7-3977 0 0,1 0-3754 0 0,-1-1-4723 0 0</inkml:trace>
  <inkml:trace contextRef="#ctx0" brushRef="#br0" timeOffset="137026.214">3423 895 0 0 0,'-31'-1'3655'0'0,"31"2"-2925"0"0,0-1-37 0 0,0 0-63 0 0,0 0-70 0 0,0 0-36 0 0,0 0-16 0 0,0 0-26 0 0,0 0-30 0 0,0 0-44 0 0,0 0-49 0 0,0 0-49 0 0,0 0-23 0 0,218-4 7950 0 0,107-18-5848 0 0,-118 8-1128 0 0,93 9-1261 0 0,-10 13 317 0 0,-105-10-125 0 0,1 0-16 0 0,-157 6 973 0 0,-22-2-354 0 0,-20-1-420 0 0,-47-41-77 0 0,-74-114 94 0 0,87 117-96 0 0,41 85-431 0 0,4 360 315 0 0,-20-291-103 0 0,20-97 203 0 0,2-29 853 0 0,44-86-754 0 0,91-69-179 0 0,-42 45-376 0 0,-91 117-1105 0 0,3-6 3774 0 0,-3 4-6201 0 0,-1 3-8722 0 0,-1 1 719 0 0</inkml:trace>
  <inkml:trace contextRef="#ctx0" brushRef="#br0" timeOffset="137705.058">5595 368 1424 0 0,'0'0'4931'0'0,"0"0"-2726"0"0,0 0-946 0 0,0 0 31 0 0,0 0 305 0 0,0 0 151 0 0,0 0-181 0 0,0 0-424 0 0,0 0-489 0 0,0 0-351 0 0,0 0-135 0 0,0 0 44 0 0,0 0 77 0 0,5 6 126 0 0,14 28 205 0 0,-2 1-1 0 0,-1 0 1 0 0,-1 1-1 0 0,-3 1 1 0 0,0 0-1 0 0,-3 1 1 0 0,3 22-618 0 0,-2-18 180 0 0,63 249 821 0 0,-66-273-392 0 0,-2-28 1083 0 0,39-186-1028 0 0,95-237-569 0 0,-81 296-886 0 0,-58 155-7754 0 0,0-11 3462 0 0,0 1-6383 0 0</inkml:trace>
  <inkml:trace contextRef="#ctx0" brushRef="#br0" timeOffset="138017.362">6265 718 9706 0 0,'0'0'2130'0'0,"0"0"-599"0"0,0 0-347 0 0,0 0 76 0 0,0 0 118 0 0,0 0-26 0 0,0 0-161 0 0,0 0-325 0 0,0 0-289 0 0,0 0-223 0 0,0 0-154 0 0,0 0-51 0 0,-19 7-36 0 0,-59 22-25 0 0,75-28-77 0 0,1 0 0 0 0,-1 0 1 0 0,1 0-1 0 0,-1 0 0 0 0,1 1 0 0 0,0-1 0 0 0,-1 1 0 0 0,1-1 0 0 0,0 1 0 0 0,0 0 0 0 0,0 0 0 0 0,0 0 0 0 0,0 0 0 0 0,1 0 0 0 0,-1 1 0 0 0,1-1 0 0 0,-1 0 0 0 0,1 1 0 0 0,0-1 0 0 0,0 1 0 0 0,0-1 0 0 0,0 1 0 0 0,0 0-11 0 0,-2 7 50 0 0,0-5 7 0 0,1-1-1 0 0,0 1 1 0 0,0 0-1 0 0,0 0 1 0 0,0 1-1 0 0,1-1 1 0 0,0 0-1 0 0,0 1 0 0 0,0-1 1 0 0,1 0-1 0 0,-1 1 1 0 0,1-1-1 0 0,1 1 1 0 0,-1-1-1 0 0,1 1 0 0 0,0-1 1 0 0,0 0-1 0 0,1 0 1 0 0,-1 1-1 0 0,1-1 1 0 0,0 0-1 0 0,1 0 0 0 0,-1-1 1 0 0,1 1-1 0 0,0 0 1 0 0,0-1-1 0 0,0 0 1 0 0,1 1-1 0 0,-1-1 1 0 0,1-1-1 0 0,0 1 0 0 0,1-1 1 0 0,-1 1-1 0 0,0-1 1 0 0,1 0-1 0 0,0-1 1 0 0,0 1-1 0 0,-1-1 0 0 0,2 0 1 0 0,-1 0-1 0 0,0 0 1 0 0,0-1-1 0 0,0 0 1 0 0,5 1-57 0 0,-3-2 60 0 0,0 0 0 0 0,0 0 0 0 0,0 0 1 0 0,1-1-1 0 0,-1 0 0 0 0,0 0 1 0 0,-1-1-1 0 0,1 0 0 0 0,0 0 0 0 0,0-1 1 0 0,-1 0-1 0 0,1 0 0 0 0,-1 0 0 0 0,0-1 1 0 0,0 0-1 0 0,0 0 0 0 0,-1 0 0 0 0,1-1 1 0 0,-1 0-1 0 0,0 0 0 0 0,0 0 0 0 0,-1-1 1 0 0,0 0-1 0 0,0 1 0 0 0,0-2 1 0 0,-1 1-1 0 0,1 0 0 0 0,-1-1 0 0 0,-1 1 1 0 0,0-1-1 0 0,0 0 0 0 0,0 0 0 0 0,0 0 1 0 0,-1 0-1 0 0,0 0 0 0 0,-1 0 0 0 0,0 0-60 0 0,0 2-52 0 0,0 1-1 0 0,-1-1 1 0 0,1 1-1 0 0,-1-1 1 0 0,0 1-1 0 0,-1 0 1 0 0,1 0-1 0 0,-1-1 1 0 0,1 1-1 0 0,-1 0 1 0 0,-1 0-1 0 0,1 1 1 0 0,0-1-1 0 0,-1 0 1 0 0,0 1-1 0 0,0 0 1 0 0,0-1-1 0 0,0 1 1 0 0,-1 0-1 0 0,0 0 53 0 0,-22-15-3236 0 0,-2 3-4163 0 0,15 8-4803 0 0</inkml:trace>
  <inkml:trace contextRef="#ctx0" brushRef="#br0" timeOffset="142324.803">3471 4094 0 0 0,'27'-9'814'0'0,"-21"7"476"0"0,-6 2 127 0 0,0 0-141 0 0,-22 4 2319 0 0,-18 0 4435 0 0,14-4-7131 0 0,-226 11 3157 0 0,176-12-3320 0 0,11 4-274 0 0,1 2 1 0 0,0 2-1 0 0,0 4 0 0 0,-8 5-462 0 0,-142 16 891 0 0,153-32-135 0 0,61 0-742 0 0,0 0 0 0 0,0 0 4 0 0,0 0 8 0 0,0 0 13 0 0,0 0-16 0 0,0 0-2 0 0,0 0-7 0 0,0 0-14 0 0,0 0 12 0 0,0 0 5 0 0,0 0 6 0 0,0-1 1 0 0,0-1 1 0 0,0 1 2 0 0,0 1-18 0 0,0 0-17 0 0,0 0-13 0 0,0 0-7 0 0,0 0-22 0 0,0 0-30 0 0,0 0-32 0 0,0 0-35 0 0,16 0-2063 0 0,-10 1-2986 0 0,-2 2-6394 0 0</inkml:trace>
  <inkml:trace contextRef="#ctx0" brushRef="#br0" timeOffset="143777.83">4715 5018 0 0 0,'0'0'1123'0'0,"0"0"536"0"0,0 0 337 0 0,0 0 166 0 0,0 0-35 0 0,0 0-109 0 0,0 0-208 0 0,0 0-254 0 0,0 0-245 0 0,0 0-239 0 0,-2-7-194 0 0,-7-23-123 0 0,8 29-611 0 0,-1-1 0 0 0,1 1 0 0 0,-1-1 0 0 0,1 1 1 0 0,-1 0-1 0 0,1-1 0 0 0,-1 1 0 0 0,0 0 1 0 0,0 0-1 0 0,1 0 0 0 0,-1 0 0 0 0,0 1 0 0 0,0-1 1 0 0,0 0-1 0 0,0 1 0 0 0,0-1 0 0 0,0 1 0 0 0,0 0 1 0 0,0 0-1 0 0,0 0 0 0 0,0 0 0 0 0,-2 0-144 0 0,-7 0 410 0 0,-66 15 817 0 0,70-12-1208 0 0,0 0 0 0 0,0 0 0 0 0,0 1 0 0 0,1 0 0 0 0,0 0 0 0 0,-1 0 0 0 0,1 1 0 0 0,1 0 0 0 0,-1 0 0 0 0,1 0 0 0 0,0 1 0 0 0,0 0 0 0 0,0 0 0 0 0,1 0 0 0 0,0 0 0 0 0,0 1 0 0 0,1 0 0 0 0,-1 0 0 0 0,2 0 0 0 0,-1 0 0 0 0,1 0 0 0 0,0 0 0 0 0,0 1 0 0 0,0 4-19 0 0,2-8 15 0 0,0 0 0 0 0,1 0 0 0 0,-1 0 1 0 0,0 0-1 0 0,1 0 0 0 0,0 0 0 0 0,0 0 1 0 0,0 0-1 0 0,1 0 0 0 0,-1 0 0 0 0,1-1 1 0 0,0 1-1 0 0,0-1 0 0 0,0 1 0 0 0,1-1 0 0 0,-1 0 1 0 0,1 1-1 0 0,0-1 0 0 0,-1-1 0 0 0,1 1 1 0 0,1 0-1 0 0,-1-1 0 0 0,0 1 0 0 0,1-1 1 0 0,-1 0-1 0 0,4 1-15 0 0,1 0 86 0 0,0-1 1 0 0,1 1-1 0 0,-1-2 1 0 0,0 1-1 0 0,1-1 0 0 0,-1-1 1 0 0,0 0-1 0 0,1 0 1 0 0,-1 0-1 0 0,1-1 1 0 0,-1 0-1 0 0,0-1 0 0 0,0 0 1 0 0,1 0-1 0 0,-1-1 1 0 0,5-2-87 0 0,11-5 43 0 0,-1 0 0 0 0,1-2 1 0 0,-2 0-1 0 0,0-2 0 0 0,0-1 1 0 0,-2 0-1 0 0,1-1 1 0 0,-2-2-1 0 0,-1 0 0 0 0,0-1 1 0 0,-1 0-1 0 0,-1-1 0 0 0,-1-1 1 0 0,0-1-1 0 0,-2 0 0 0 0,-1-1 1 0 0,-1 0-1 0 0,0-1 0 0 0,-2 0 1 0 0,-1-1-1 0 0,-1 0 0 0 0,-1 0 1 0 0,-1-1-1 0 0,1-16-43 0 0,-4 33-21 0 0,0 0-1 0 0,-1-1 1 0 0,0 1-1 0 0,0 0 1 0 0,-1-1 0 0 0,0 1-1 0 0,0-1 1 0 0,-1 1-1 0 0,-1 0 1 0 0,1 0 0 0 0,-2-1-1 0 0,1 1 1 0 0,-1 0-1 0 0,-1 1 1 0 0,1-1 0 0 0,-1 1-1 0 0,-1-1 1 0 0,0 1-1 0 0,0 0 1 0 0,0 1 0 0 0,-1-1-1 0 0,0 1 1 0 0,-5-3 21 0 0,8 8-19 0 0,0 1 1 0 0,0 0-1 0 0,0-1 0 0 0,0 1 1 0 0,0 1-1 0 0,-1-1 0 0 0,1 0 1 0 0,0 1-1 0 0,0 0 0 0 0,-1 0 1 0 0,1 0-1 0 0,0 0 0 0 0,-1 0 1 0 0,1 1-1 0 0,0-1 0 0 0,0 1 1 0 0,-1 0-1 0 0,1 0 0 0 0,0 0 1 0 0,0 1-1 0 0,0-1 0 0 0,0 1 1 0 0,0-1-1 0 0,1 1 0 0 0,-1 0 1 0 0,0 0-1 0 0,1 0 0 0 0,-1 1 1 0 0,-1 1 18 0 0,-62 77-78 0 0,54-61 100 0 0,1 0 0 0 0,0 2 0 0 0,1-1 0 0 0,2 1 0 0 0,0 0 0 0 0,1 1 0 0 0,1 0 1 0 0,2 0-1 0 0,0 0 0 0 0,1 1 0 0 0,2-1 0 0 0,0 1 0 0 0,2 17-22 0 0,5-24 104 0 0,0 0-1 0 0,1 0 1 0 0,1-1 0 0 0,0 0 0 0 0,1-1-1 0 0,1 0 1 0 0,0 0 0 0 0,1-1-1 0 0,1 0 1 0 0,0-1 0 0 0,0-1 0 0 0,2 0-1 0 0,0 0 1 0 0,0-1 0 0 0,0-1 0 0 0,2-1-1 0 0,-1 0 1 0 0,1 0 0 0 0,4 0-104 0 0,97 49 852 0 0,-117-57-867 0 0,0-1 1 0 0,0 0-1 0 0,0 0 1 0 0,0 1-1 0 0,-1-1 0 0 0,1 0 1 0 0,0 0-1 0 0,0 1 0 0 0,0-1 1 0 0,0 0-1 0 0,0 0 0 0 0,0 1 1 0 0,0-1-1 0 0,0 0 0 0 0,0 1 1 0 0,0-1-1 0 0,0 0 1 0 0,0 0-1 0 0,0 1 0 0 0,0-1 1 0 0,0 0-1 0 0,0 1 0 0 0,0-1 1 0 0,0 0-1 0 0,0 0 0 0 0,0 1 1 0 0,0-1-1 0 0,1 0 0 0 0,-1 0 1 0 0,0 1-1 0 0,0-1 0 0 0,0 0 1 0 0,0 0-1 0 0,1 1 1 0 0,-1-1-1 0 0,0 0 0 0 0,0 0 1 0 0,0 0-1 0 0,1 0 0 0 0,-1 1 1 0 0,0-1-1 0 0,0 0 0 0 0,1 0 1 0 0,-1 0-1 0 0,0 0 0 0 0,1 0 1 0 0,-1 0-1 0 0,0 0 1 0 0,0 0-1 0 0,1 0 0 0 0,-1 0 15 0 0,-10 15-2416 0 0,6-8-4128 0 0,4-6-4729 0 0</inkml:trace>
  <inkml:trace contextRef="#ctx0" brushRef="#br0" timeOffset="146278.685">2716 2419 0 0 0,'0'0'531'0'0,"0"0"941"0"0,0 0 507 0 0,0 0 130 0 0,0 0-88 0 0,0 0-148 0 0,0 0-276 0 0,0 0-200 0 0,0 0-180 0 0,0 0-142 0 0,-3-8-115 0 0,-11-21-69 0 0,8 22-33 0 0,5 7-77 0 0,1 0-77 0 0,0 0-106 0 0,0 0-122 0 0,0 0-101 0 0,0 0-63 0 0,0 0-36 0 0,0 0-65 0 0,0 0-38 0 0,0 0-44 0 0,0 0-59 0 0,0 0-18 0 0,0 0-20 0 0,-1 15 97 0 0,-18 151 777 0 0,19-23-590 0 0,0-133-304 0 0,1-1 0 0 0,0 0 0 0 0,0 0 1 0 0,1 1-1 0 0,0-1 0 0 0,1 0 0 0 0,0 0 1 0 0,0-1-1 0 0,1 1 0 0 0,0-1 0 0 0,0 0 1 0 0,1 0-1 0 0,0 0 0 0 0,1 0 0 0 0,0-1 1 0 0,0 0-1 0 0,2 2-12 0 0,-6-8 28 0 0,-1 0 1 0 0,1 0-1 0 0,0 0 0 0 0,0 0 1 0 0,0 0-1 0 0,0 0 1 0 0,0 0-1 0 0,0-1 1 0 0,0 1-1 0 0,0-1 1 0 0,0 1-1 0 0,0-1 0 0 0,0 0 1 0 0,0 0-1 0 0,0 0 1 0 0,0 0-1 0 0,0 0 1 0 0,0 0-1 0 0,0-1 0 0 0,0 1 1 0 0,0-1-1 0 0,0 1 1 0 0,0-1-1 0 0,0 0 1 0 0,0 0-1 0 0,0 0 1 0 0,0 0-1 0 0,0 0 0 0 0,-1 0 1 0 0,1-1-1 0 0,0 1 1 0 0,-1 0-1 0 0,2-2-28 0 0,46-54 674 0 0,-15-3-547 0 0,-2-1 0 0 0,-3-2 0 0 0,-3 0 0 0 0,-2-2 0 0 0,-3-1 0 0 0,1-22-127 0 0,-1-34 81 0 0,-21 122-80 0 0,0 0-17 0 0,0 0 3 0 0,0 0-12 0 0,0 0-13 0 0,0 0 14 0 0,-2 19-65 0 0,-3 45 269 0 0,3 0 1 0 0,3 0-1 0 0,2 1 0 0 0,11 55-180 0 0,-5-34 143 0 0,1 18 49 0 0,-6 0 0 0 0,-5 63-192 0 0,-1-145 28 0 0,-1 0 0 0 0,-1 1 0 0 0,-1-1 0 0 0,0-1 0 0 0,-2 1 0 0 0,-1-1 0 0 0,0 0 0 0 0,-2-1 0 0 0,0 0 0 0 0,-1-1 0 0 0,-1 0 0 0 0,-2 1-28 0 0,11-17 17 0 0,1 0-1 0 0,-1-1 1 0 0,0 1 0 0 0,0-1-1 0 0,0 0 1 0 0,0 0-1 0 0,0 0 1 0 0,0 0 0 0 0,0 0-1 0 0,-1-1 1 0 0,1 1 0 0 0,-1-1-1 0 0,1 0 1 0 0,-1 0-1 0 0,1 0 1 0 0,-1-1 0 0 0,0 1-1 0 0,1-1 1 0 0,-1 0-1 0 0,0 0 1 0 0,1 0 0 0 0,-1-1-17 0 0,2 0 9 0 0,1 0 0 0 0,-1 0 0 0 0,1 0 1 0 0,-1 0-1 0 0,1 0 0 0 0,0-1 0 0 0,0 1 1 0 0,-1-1-1 0 0,1 1 0 0 0,0-1 0 0 0,0 1 0 0 0,0-1 1 0 0,1 1-1 0 0,-1-1 0 0 0,0 0 0 0 0,1 0 1 0 0,-1 1-1 0 0,1-1 0 0 0,-1 0 0 0 0,1 0 1 0 0,0 0-1 0 0,0 1 0 0 0,0-1 0 0 0,0 0 0 0 0,0 0 1 0 0,0 0-1 0 0,0 0 0 0 0,1 1 0 0 0,-1-2-9 0 0,0 2 2 0 0,3-17-1 0 0,0-1 1 0 0,1 1-1 0 0,1 0 0 0 0,0 0 0 0 0,2 1 1 0 0,0 0-1 0 0,1 0 0 0 0,0 0 0 0 0,1 1 1 0 0,1 0-1 0 0,7-7-1 0 0,24-46-54 0 0,13-18-225 0 0,-52 81 602 0 0,-2 3-3325 0 0,-4 8-9099 0 0,2-1-62 0 0</inkml:trace>
  <inkml:trace contextRef="#ctx0" brushRef="#br0" timeOffset="148208.224">3379 2743 0 0 0,'0'0'451'0'0,"0"0"884"0"0,0 0 418 0 0,0 0 215 0 0,0 0 17 0 0,0 0-163 0 0,0 0-272 0 0,0 0-290 0 0,0 0-237 0 0,0 0-194 0 0,0 0-154 0 0,0 0-87 0 0,0 0 0 0 0,-10-3-1 0 0,-45-9 915 0 0,50 14-1377 0 0,1 1 0 0 0,0-1 1 0 0,0 1-1 0 0,1 0 0 0 0,-1 0 1 0 0,0 0-1 0 0,1 1 0 0 0,0-1 1 0 0,0 1-1 0 0,0 0 0 0 0,0 0 1 0 0,1 0-1 0 0,-1 0 0 0 0,1 0 1 0 0,0 0-1 0 0,0 1 0 0 0,1-1 1 0 0,-1 1-1 0 0,0 4-125 0 0,-3 3 183 0 0,3-10-141 0 0,0 1-1 0 0,1 0 1 0 0,-1-1 0 0 0,1 1-1 0 0,0 0 1 0 0,0-1-1 0 0,0 1 1 0 0,0 0-1 0 0,0 0 1 0 0,1 0-1 0 0,-1 0 1 0 0,1 0-1 0 0,0 0 1 0 0,0 0-1 0 0,0 0 1 0 0,0 0 0 0 0,0 0-1 0 0,1 0 1 0 0,0 0-1 0 0,-1 0 1 0 0,1 0-1 0 0,0-1 1 0 0,0 1-1 0 0,0 0 1 0 0,1 0-1 0 0,-1-1 1 0 0,1 1-1 0 0,-1-1 1 0 0,1 1 0 0 0,0-1-1 0 0,0 0 1 0 0,0 0-1 0 0,0 1 1 0 0,1-1-1 0 0,-1-1 1 0 0,0 1-1 0 0,1 0 1 0 0,-1-1-1 0 0,1 1 1 0 0,0-1-1 0 0,2 1-41 0 0,5-4 124 0 0,1-1-1 0 0,-1 0 1 0 0,0 0-1 0 0,0-1 0 0 0,0 0 1 0 0,-1-1-1 0 0,1 0 1 0 0,-1-1-1 0 0,-1 0 0 0 0,1 0 1 0 0,-1-1-1 0 0,0 0 1 0 0,0 0-1 0 0,-1-1 0 0 0,0 0 1 0 0,0-1-1 0 0,-1 1 1 0 0,0-1-1 0 0,0 0 0 0 0,-1-1 1 0 0,-1 1-1 0 0,1-1 1 0 0,-1 0-1 0 0,-1 0 1 0 0,0 0-1 0 0,-1-1 0 0 0,0 1 1 0 0,0-1-1 0 0,-1 1 1 0 0,0-5-124 0 0,-1 14-50 0 0,0 0 1 0 0,0 0 0 0 0,0 0 0 0 0,0 0 0 0 0,-1 0 0 0 0,1 0 0 0 0,0 0 0 0 0,0 0 0 0 0,-1 0 0 0 0,1 0 0 0 0,-1 0 0 0 0,1 0 0 0 0,-1 0 0 0 0,1 0 0 0 0,-1 0 0 0 0,0 1-1 0 0,1-1 1 0 0,-1 0 0 0 0,0 0 0 0 0,1 1 0 0 0,-1-1 0 0 0,0 0 0 0 0,0 1 0 0 0,0-1 0 0 0,0 1 0 0 0,0-1 0 0 0,0 1 0 0 0,0-1 0 0 0,0 1 0 0 0,0 0 0 0 0,0-1 0 0 0,0 1-1 0 0,0 0 1 0 0,0 0 0 0 0,0 0 0 0 0,0 0 0 0 0,0 0 0 0 0,0 0 0 0 0,0 0 0 0 0,0 0 0 0 0,0 0 0 0 0,0 0 0 0 0,0 1 0 0 0,0-1 0 0 0,0 0 0 0 0,0 1 0 0 0,0-1 0 0 0,0 1-1 0 0,0-1 1 0 0,0 1 0 0 0,0 0 49 0 0,-17 6-3696 0 0,5 1-3327 0 0,2-3-4825 0 0</inkml:trace>
  <inkml:trace contextRef="#ctx0" brushRef="#br0" timeOffset="150182.791">3115 3255 744 0 0,'0'0'1659'0'0,"0"0"122"0"0,0 0 251 0 0,0 0 234 0 0,0 0 17 0 0,0 0-184 0 0,0 0-361 0 0,0 0-378 0 0,0 0-298 0 0,0 0-208 0 0,0 0-100 0 0,0 0-65 0 0,0 0-20 0 0,-5 0 1720 0 0,-6 73-758 0 0,11-38-1348 0 0,1 0 0 0 0,2-1 0 0 0,2 1-1 0 0,1-1 1 0 0,2 2-283 0 0,31 175 232 0 0,-33-75-113 0 0,-26-7-39 0 0,23-115 32 0 0,-3-13-108 0 0,0 6-25 0 0,0-7 34 0 0,0 0-2 0 0,0 0-6 0 0,0 0-8 0 0,0 0 10 0 0,0 0 4 0 0,0 0-13 0 0,0 0 9 0 0,0 0 9 0 0,0 0 7 0 0,0 0-1 0 0,0 0-2 0 0,0 0 10 0 0,0 0 2 0 0,0 0-4 0 0,0 0-11 0 0,0 0 16 0 0,0 0 1 0 0,0 0 2 0 0,0 0 16 0 0,0 0 5 0 0,0 0 12 0 0,0 0 31 0 0,0 0 15 0 0,-7-15 238 0 0,-65-44-278 0 0,50 43-70 0 0,-1 0-1 0 0,0 2 0 0 0,0 0 1 0 0,-2 2-1 0 0,0 0 0 0 0,0 2 1 0 0,-10-2-5 0 0,-1-7 64 0 0,78 11-36 0 0,255-32 220 0 0,-96 18-171 0 0,-184 16-47 0 0,2 1-63 0 0,-21 13 239 0 0,-231 186 67 0 0,174-148-246 0 0,90-58-1995 0 0,-6-3-336 0 0,-3 2-5900 0 0,-10 8-4077 0 0</inkml:trace>
  <inkml:trace contextRef="#ctx0" brushRef="#br0" timeOffset="151172.119">2756 1509 0 0 0,'0'0'523'0'0,"0"0"386"0"0,0 0 209 0 0,0 0 115 0 0,0 0 30 0 0,5-11-72 0 0,14-33-41 0 0,-18 48 6268 0 0,2 7-3534 0 0,16 70-1807 0 0,5 115-338 0 0,-9 0 1 0 0,-8 19-1740 0 0,-2-119 22 0 0,-4-112-6643 0 0,0-19-6557 0 0,-1 31 8710 0 0</inkml:trace>
  <inkml:trace contextRef="#ctx0" brushRef="#br0" timeOffset="151953.638">2790 1498 0 0 0,'0'0'329'0'0,"0"0"761"0"0,0 0 441 0 0,0 0 345 0 0,0 0 249 0 0,0 0-31 0 0,0 0-210 0 0,0 0-285 0 0,0 0-284 0 0,0 0-200 0 0,0 0-140 0 0,0 0-130 0 0,0 0-103 0 0,-3-1-79 0 0,-42-3 2844 0 0,-27 33-3075 0 0,26-8 11 0 0,-66 40 754 0 0,112-60-1194 0 0,-1 0 0 0 0,1 0 0 0 0,0-1 0 0 0,0 1 0 0 0,-1 0 0 0 0,1 0 0 0 0,0-1 0 0 0,0 1 0 0 0,0 0 0 0 0,-1 0 0 0 0,1-1 0 0 0,0 1 0 0 0,0 0 0 0 0,0 0 0 0 0,1 0 0 0 0,-1-1 0 0 0,0 1-1 0 0,0 0 1 0 0,0 0 0 0 0,0-1 0 0 0,1 1 0 0 0,-1 0 0 0 0,0 0 0 0 0,1-1 0 0 0,-1 1 0 0 0,1 0 0 0 0,-1-1 0 0 0,1 1 0 0 0,-1-1 0 0 0,1 1 0 0 0,-1 0 0 0 0,1-1 0 0 0,-1 1 0 0 0,1-1 0 0 0,0 1 0 0 0,-1-1-1 0 0,1 0 1 0 0,0 1-3 0 0,112 36 334 0 0,-32-28-39 0 0,1-3 1 0 0,0-3 0 0 0,29-5-296 0 0,-1 0 214 0 0,-110 2-203 0 0,0 0 17 0 0,0 0 25 0 0,0 0-1 0 0,0 0 31 0 0,0 0 21 0 0,0 0 16 0 0,0 0 19 0 0,-20-7 534 0 0,-47-41-458 0 0,48 32-185 0 0,-1 1 0 0 0,-1 0-1 0 0,-1 2 1 0 0,0 0 0 0 0,0 2 0 0 0,-1 0 0 0 0,-1 2-1 0 0,0 0 1 0 0,-5 0-30 0 0,-85-35 81 0 0,54 15-599 0 0,59 28 107 0 0,1 1-269 0 0,13 3-7417 0 0,-6-2-3644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0 0 0,'0'0'2106'0'0,"0"0"-575"0"0,0 0-72 0 0,0 0 436 0 0,0 0 511 0 0,0 0 244 0 0,0 0-249 0 0,0 0-510 0 0,0 0-549 0 0,0 0-415 0 0,0 0-166 0 0,3-4-70 0 0,8-11-45 0 0,-22 33 4240 0 0,41-68-3730 0 0,-30 49-1162 0 0,0 1-24 0 0,0 0-50 0 0,0 0-12 0 0,0 0-52 0 0,0 0-105 0 0,0 0-150 0 0,1 24-5108 0 0,-2-15-2455 0 0,1-5-3693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1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 14267 0 0,'0'0'1795'0'0,"0"0"-536"0"0,0 0-116 0 0,0 0 116 0 0,0 0 26 0 0,0 0-155 0 0,0 0-287 0 0,0 0-307 0 0,0 0-203 0 0,0 0-118 0 0,0 0-69 0 0,0 0-29 0 0,0 0-25 0 0,6 7 756 0 0,6-29 88 0 0,-44 23-497 0 0,-13 31-474 0 0,45-31 14 0 0,0-1-7 0 0,28 1-767 0 0,-10 1-870 0 0,0-2-3787 0 0,-10 0-6129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06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802 63 0 0 0,'0'0'1127'0'0,"0"0"472"0"0,0 0 211 0 0,0 0-62 0 0,0 0-117 0 0,0 0-89 0 0,0 0-53 0 0,0 0-26 0 0,3-6-85 0 0,1-1-773 0 0,3-9-124 0 0,-4-2 3202 0 0,-44 2-420 0 0,-94 31-1562 0 0,93-2-1572 0 0,0 2-1 0 0,2 1 1 0 0,0 3 0 0 0,1 1 0 0 0,1 2 0 0 0,1 1 0 0 0,1 2 0 0 0,1 2 0 0 0,2 1 0 0 0,0 1-1 0 0,2 2 1 0 0,1 1 0 0 0,2 2 0 0 0,-14 22-129 0 0,28-35 25 0 0,2 0 0 0 0,1 1 1 0 0,0 0-1 0 0,2 1 0 0 0,0 0 0 0 0,2 1 0 0 0,0-1 0 0 0,2 1 1 0 0,1 1-1 0 0,0-1 0 0 0,2 0 0 0 0,1 1 0 0 0,1 0 0 0 0,1-1 0 0 0,1 4-25 0 0,4-12 38 0 0,0-1-1 0 0,0-1 0 0 0,2 1 0 0 0,0-1 0 0 0,0 0 0 0 0,1-1 0 0 0,1 0 0 0 0,0 0 0 0 0,1-1 1 0 0,1-1-1 0 0,-1 1 0 0 0,2-2 0 0 0,0 0 0 0 0,0 0 0 0 0,0-1 0 0 0,1-1 0 0 0,1 0 0 0 0,-1-1 1 0 0,1-1-1 0 0,0 0 0 0 0,1-1 0 0 0,-1-1 0 0 0,13 2-37 0 0,-7-1 77 0 0,-1 0 0 0 0,0-2 0 0 0,1-1 0 0 0,0 0 0 0 0,0-1 0 0 0,-1-1 0 0 0,1-2-1 0 0,0 0 1 0 0,-1-1 0 0 0,1 0 0 0 0,-1-2 0 0 0,0-1 0 0 0,0 0 0 0 0,-1-2 0 0 0,1 0 0 0 0,10-7-77 0 0,-23 13 25 0 0,-1-2 0 0 0,1 1 0 0 0,-1-1 1 0 0,1 1-1 0 0,-1-2 0 0 0,0 1 0 0 0,-1-1 0 0 0,1 0 0 0 0,-1 0 1 0 0,0 0-1 0 0,0-1 0 0 0,0 0 0 0 0,-1 0 0 0 0,0 0 1 0 0,0 0-1 0 0,-1-1 0 0 0,0 0 0 0 0,0 0 0 0 0,0 1 0 0 0,-1-2 1 0 0,0 1-1 0 0,0 0 0 0 0,-1 0 0 0 0,1-6-25 0 0,-2 6-11 0 0,-1 0-1 0 0,0 0 1 0 0,-1 0 0 0 0,1 0-1 0 0,-1 0 1 0 0,0 1-1 0 0,-1-1 1 0 0,0 0 0 0 0,0 1-1 0 0,0 0 1 0 0,-1 0 0 0 0,1 0-1 0 0,-2 0 1 0 0,1 0 0 0 0,-1 1-1 0 0,1 0 1 0 0,-2 0-1 0 0,1 0 1 0 0,0 1 0 0 0,-1 0-1 0 0,0 0 1 0 0,0 0 0 0 0,0 0-1 0 0,-4-1 12 0 0,-10-4-117 0 0,0 0-1 0 0,0 2 0 0 0,-1 0 1 0 0,0 1-1 0 0,0 1 0 0 0,0 1 1 0 0,-12 0 117 0 0,-95 4-507 0 0,128 0 451 0 0,22 7-121 0 0,184 0 1081 0 0,105-21 231 0 0,-195 10-766 0 0,-137-3-4534 0 0,15 7 2623 0 0,1 0-3550 0 0,2 0-6142 0 0</inkml:trace>
  <inkml:trace contextRef="#ctx0" brushRef="#br0" timeOffset="327.525">1240 711 16532 0 0,'0'0'1349'0'0,"0"0"-449"0"0,0 0-158 0 0,0 0 157 0 0,0 0 132 0 0,0 0-43 0 0,0 0-203 0 0,0 0-277 0 0,0 0-225 0 0,0 0-126 0 0,0 0-35 0 0,0 0 39 0 0,0 0 34 0 0,0 10 34 0 0,-10 145 790 0 0,-9-67-1055 0 0,18-86 14 0 0,-4 7-2698 0 0,-4-8-8583 0 0,7-1-212 0 0</inkml:trace>
  <inkml:trace contextRef="#ctx0" brushRef="#br0" timeOffset="586.575">1202 287 13451 0 0,'0'0'1128'0'0,"0"0"-624"0"0,0 0-376 0 0,0 0-152 0 0,0 0-208 0 0,0 0-232 0 0,0 0-88 0 0,0 0-24 0 0,0 0 56 0 0,0 0 80 0 0,0 0-313 0 0,0 0-911 0 0,0 0-2169 0 0,0 0-2320 0 0</inkml:trace>
  <inkml:trace contextRef="#ctx0" brushRef="#br0" timeOffset="934.585">1391 494 8466 0 0,'0'0'5329'0'0,"0"0"-2969"0"0,0 0-1085 0 0,0 0-140 0 0,0 0-28 0 0,0 0-112 0 0,0 0-199 0 0,0 0-257 0 0,0 0-235 0 0,0 0-131 0 0,0 0-67 0 0,0 0 14 0 0,0 0 55 0 0,3 8 25 0 0,22 91 453 0 0,8 235 25 0 0,-32-326-660 0 0,0-1 0 0 0,1 1 1 0 0,0 0-1 0 0,0-1 0 0 0,1 1 1 0 0,0-1-1 0 0,0 0 0 0 0,1 0 1 0 0,-1 0-1 0 0,2-1 0 0 0,-1 1 1 0 0,3 2-19 0 0,-4-9 103 0 0,0-1 1 0 0,0 1 0 0 0,0-1 0 0 0,0 0-1 0 0,0 0 1 0 0,0 0 0 0 0,0 0 0 0 0,-1 0-1 0 0,1 0 1 0 0,0-1 0 0 0,-1 0 0 0 0,1 1-1 0 0,-1-1 1 0 0,0 0 0 0 0,1 0 0 0 0,-1 0 0 0 0,0-1-1 0 0,0 1 1 0 0,0 0 0 0 0,-1-1 0 0 0,1 0-1 0 0,-1 1 1 0 0,1-1 0 0 0,-1 0 0 0 0,0 1-1 0 0,0-1 1 0 0,0 0 0 0 0,0 0 0 0 0,0 0-1 0 0,-1 0 1 0 0,1 0-104 0 0,-1 2 14 0 0,131-373 472 0 0,-128 360-648 0 0,5-16-57 0 0,-3 21-3246 0 0,-3 24-5735 0 0,0-11-2412 0 0</inkml:trace>
  <inkml:trace contextRef="#ctx0" brushRef="#br0" timeOffset="1300.807">1824 784 7834 0 0,'0'0'2107'0'0,"0"0"-442"0"0,0 0 16 0 0,0 0 81 0 0,0 0-118 0 0,0 0-189 0 0,0 0-220 0 0,0 0-182 0 0,0 0-143 0 0,0 0-122 0 0,0 0-124 0 0,0 0-93 0 0,23-5-75 0 0,74-18-66 0 0,-47-2 366 0 0,-42 16-591 0 0,-2 3-126 0 0,-1 1-1 0 0,0-1 0 0 0,0-1 1 0 0,0 1-1 0 0,-1-1 1 0 0,0 0-1 0 0,0 0 1 0 0,-1 0-1 0 0,0 0 0 0 0,0 0 1 0 0,-1-1-1 0 0,0 1 1 0 0,0-1-1 0 0,0 0 1 0 0,-1 0-1 0 0,-1 0 0 0 0,1 0 1 0 0,-1 1-1 0 0,0-1 1 0 0,-1 0-1 0 0,0 0-78 0 0,-1 4-27 0 0,-1 1 0 0 0,0 0 0 0 0,1 1 0 0 0,-1-1 0 0 0,0 0 0 0 0,0 1 0 0 0,-1 0 0 0 0,1 0 0 0 0,0 0 0 0 0,-1 0 0 0 0,1 0 1 0 0,-1 1-1 0 0,0-1 0 0 0,1 1 0 0 0,-1 0 0 0 0,0 0 0 0 0,0 1 0 0 0,0-1 0 0 0,0 1 0 0 0,0 0 0 0 0,0-1 0 0 0,1 2 0 0 0,-1-1 0 0 0,0 0 0 0 0,0 1 0 0 0,0 0 0 0 0,0 0 0 0 0,0 0 0 0 0,1 0 0 0 0,-1 1 0 0 0,1 0 0 0 0,-3 0 27 0 0,-6 4-22 0 0,0 1-1 0 0,1 0 0 0 0,-1 0 0 0 0,1 1 1 0 0,1 1-1 0 0,-1 0 0 0 0,2 0 0 0 0,-1 1 1 0 0,1 0-1 0 0,1 1 0 0 0,0 0 0 0 0,0 0 1 0 0,1 1-1 0 0,0 0 0 0 0,1 0 1 0 0,1 0-1 0 0,0 1 0 0 0,0 0 0 0 0,2 0 1 0 0,-1 0-1 0 0,2 0 0 0 0,0 1 0 0 0,-1 9 23 0 0,3-17-5 0 0,0 0 0 0 0,0 0-1 0 0,1 0 1 0 0,0 0-1 0 0,0 0 1 0 0,0 0 0 0 0,1 0-1 0 0,-1 0 1 0 0,2 0 0 0 0,-1 0-1 0 0,0-1 1 0 0,1 1-1 0 0,0-1 1 0 0,1 0 0 0 0,-1 0-1 0 0,1 0 1 0 0,0 0-1 0 0,0-1 1 0 0,0 0 0 0 0,1 1-1 0 0,-1-1 1 0 0,1-1-1 0 0,5 4 6 0 0,1-1-232 0 0,0 0 0 0 0,0-1-1 0 0,0 0 1 0 0,1-1 0 0 0,-1-1-1 0 0,1 1 1 0 0,0-2 0 0 0,0 1-1 0 0,1-2 1 0 0,-1 0-1 0 0,0 0 1 0 0,1-1 0 0 0,0-1 232 0 0,-1 1-922 0 0,16 0-2222 0 0,-11-3-3947 0 0,-10-1-4165 0 0</inkml:trace>
  <inkml:trace contextRef="#ctx0" brushRef="#br0" timeOffset="2029.722">2137 957 880 0 0,'0'0'2686'0'0,"0"0"21"0"0,0 0-11 0 0,0 0-96 0 0,0 0-147 0 0,0 0-196 0 0,0 0-281 0 0,0 0-272 0 0,0 0-240 0 0,0 0-253 0 0,0 0-220 0 0,0 0-211 0 0,0 0-188 0 0,10-5-137 0 0,33-19-72 0 0,-1-31 619 0 0,-33 35-749 0 0,80-171 340 0 0,-60 148-559 0 0,-29 43-42 0 0,0 0-20 0 0,0 0-58 0 0,0 0-23 0 0,0 0-8 0 0,-10 23-621 0 0,-1 123 666 0 0,11-141 79 0 0,1 0 0 0 0,0 0 0 0 0,1 0-1 0 0,-1 0 1 0 0,1-1 0 0 0,0 1 0 0 0,0 0 0 0 0,0-1 0 0 0,1 1 0 0 0,0-1 0 0 0,-1 0-1 0 0,1 0 1 0 0,1 0 0 0 0,-1-1 0 0 0,1 1 0 0 0,-1-1 0 0 0,1 1 0 0 0,0-1 0 0 0,0 0-1 0 0,1-1 1 0 0,-1 1 0 0 0,1-1 0 0 0,-1 0 0 0 0,1 0 0 0 0,0 0 0 0 0,3 1-7 0 0,-4-2 59 0 0,0 0 1 0 0,-1 1 0 0 0,1-1 0 0 0,0-1 0 0 0,0 1-1 0 0,0 0 1 0 0,1-1 0 0 0,-1 0 0 0 0,0 0-1 0 0,0 0 1 0 0,0-1 0 0 0,0 1 0 0 0,0-1-1 0 0,0 0 1 0 0,0 0 0 0 0,0 0 0 0 0,0-1-1 0 0,-1 1 1 0 0,1-1 0 0 0,0 0 0 0 0,-1 0-1 0 0,1 0 1 0 0,-1 0 0 0 0,0-1 0 0 0,0 0 0 0 0,0 1-1 0 0,0-1 1 0 0,0 0 0 0 0,-1-1 0 0 0,1 1-1 0 0,-1 0 1 0 0,2-3-60 0 0,53-104 1016 0 0,-31 3-1309 0 0,-24 102 100 0 0,0 0-1671 0 0,-2 4-5049 0 0,0 1-5192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52 302 1848 0 0,'0'0'2369'0'0,"0"0"-1188"0"0,0 0-379 0 0,0 0 197 0 0,0 0 242 0 0,0 0 125 0 0,0 0 74 0 0,0 0-89 0 0,0 0-170 0 0,0 0-192 0 0,0 0-175 0 0,0 0-161 0 0,0 0-78 0 0,-10-4-56 0 0,-29-14-29 0 0,39 18-447 0 0,-1 0-1 0 0,1-1 1 0 0,0 1-1 0 0,0-1 1 0 0,-1 1-1 0 0,1-1 1 0 0,0 1-1 0 0,0-1 0 0 0,0 1 1 0 0,0-1-1 0 0,0 1 1 0 0,0-1-1 0 0,0 1 1 0 0,0-1-1 0 0,0 1 1 0 0,0-1-1 0 0,0 1 1 0 0,0-1-1 0 0,0 1 0 0 0,0-1 1 0 0,0 1-1 0 0,0-1 1 0 0,1 1-1 0 0,-1 0 1 0 0,0-1-1 0 0,0 1 1 0 0,0-1-1 0 0,1 1 0 0 0,-1-1 1 0 0,0 1-1 0 0,1 0 1 0 0,-1-1-1 0 0,0 1 1 0 0,1 0-1 0 0,-1-1 1 0 0,1 1-1 0 0,-1 0 0 0 0,0 0 1 0 0,1-1-1 0 0,-1 1 1 0 0,1 0-1 0 0,-1 0 1 0 0,1 0-1 0 0,-1-1 1 0 0,1 1-1 0 0,-1 0 0 0 0,1 0 1 0 0,-1 0-1 0 0,1 0 1 0 0,-1 0-1 0 0,1 0 1 0 0,0 0-43 0 0,1-1 316 0 0,34-24 819 0 0,-2-1 1 0 0,-1-2-1 0 0,-1-1 1 0 0,21-25-1136 0 0,10-30 807 0 0,-62 82-800 0 0,1 1 0 0 0,-1 0 1 0 0,1-1-1 0 0,-1 1 0 0 0,1 0 0 0 0,0 0 1 0 0,-1 0-1 0 0,1 1 0 0 0,0-1 1 0 0,0 0-1 0 0,0 0 0 0 0,0 1 0 0 0,0 0 1 0 0,0-1-1 0 0,0 1 0 0 0,-1 0 0 0 0,1 0 1 0 0,0 0-1 0 0,0 0 0 0 0,0 0 0 0 0,0 0 1 0 0,0 1-1 0 0,0-1 0 0 0,0 0 1 0 0,0 1-1 0 0,0 0 0 0 0,0 0 0 0 0,0-1 1 0 0,-1 1-1 0 0,1 0 0 0 0,0 0 0 0 0,-1 0 1 0 0,1 1-1 0 0,-1-1 0 0 0,1 0 1 0 0,-1 1-1 0 0,1-1 0 0 0,-1 1 0 0 0,1 1-7 0 0,50 70 291 0 0,-49-68-264 0 0,9 17-430 0 0,12 17-223 0 0,-15-26-3230 0 0,1-2-3473 0 0,-7-7-4292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3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1080 254 3761 0 0,'0'0'3778'0'0,"0"0"-1145"0"0,0 0-558 0 0,0 0-234 0 0,0 0-152 0 0,0 0-104 0 0,0 0-192 0 0,0 0-282 0 0,0 0-289 0 0,0 0-233 0 0,0 0-223 0 0,-3-2-143 0 0,-10 2 124 0 0,24 22 273 0 0,-3-8-349 0 0,25 62 629 0 0,-3 2 0 0 0,-4 0 1 0 0,4 27-901 0 0,-21-71 101 0 0,85 287 317 0 0,-77-285 173 0 0,-5-58 568 0 0,135-430-511 0 0,-1 110-745 0 0,-139 305-141 0 0,-7 36 64 0 0,0 1-100 0 0,0 0-99 0 0,0 22-1078 0 0,-2 23-1035 0 0,-2-17-3558 0 0,1-16-5524 0 0</inkml:trace>
  <inkml:trace contextRef="#ctx0" brushRef="#br0" timeOffset="270.995">1768 751 10538 0 0,'0'0'2482'0'0,"0"0"-771"0"0,0 0-457 0 0,0 0-70 0 0,0 0-100 0 0,0 0-180 0 0,0 0-222 0 0,0 0-213 0 0,0 0-139 0 0,0 0-62 0 0,0 0-55 0 0,0 0-33 0 0,0 0-18 0 0,-8 26-30 0 0,-23 80 9 0 0,29-105-127 0 0,1 1-1 0 0,0 0 1 0 0,0 0-1 0 0,1 0 1 0 0,-1 0-1 0 0,0 0 1 0 0,0 0-1 0 0,1 0 1 0 0,-1 0-1 0 0,1 0 1 0 0,0 0-1 0 0,0 0 1 0 0,0 0-1 0 0,0 0 1 0 0,0 0-1 0 0,0 0 1 0 0,0 0-1 0 0,1 0 1 0 0,-1 0 0 0 0,1 1-1 0 0,-1-2 1 0 0,1 1-1 0 0,0 0 1 0 0,0 0-1 0 0,0 0 1 0 0,0 0-1 0 0,0 0 1 0 0,1 0-14 0 0,3 5 112 0 0,-1-5-12 0 0,-1 1 0 0 0,0 0 1 0 0,1-1-1 0 0,-1 0 0 0 0,1 0 0 0 0,0 0 1 0 0,0 0-1 0 0,0 0 0 0 0,0-1 0 0 0,0 0 1 0 0,0 0-1 0 0,0 0 0 0 0,0 0 0 0 0,0-1 1 0 0,0 1-1 0 0,1-1 0 0 0,-1 0 0 0 0,0 0 1 0 0,0-1-1 0 0,1 1 0 0 0,-1-1 0 0 0,0 0 1 0 0,0 0-1 0 0,0-1 0 0 0,0 1 1 0 0,0-1-1 0 0,0 0 0 0 0,-1 0 0 0 0,1 0 1 0 0,0 0-1 0 0,-1-1 0 0 0,0 1 0 0 0,1-1 1 0 0,-1 0-1 0 0,0 0 0 0 0,-1 0 0 0 0,1 0 1 0 0,0-1-1 0 0,0 0-100 0 0,1-2 24 0 0,0 1 0 0 0,0-1 0 0 0,0-1 0 0 0,-1 1 0 0 0,1-1 0 0 0,-2 1 0 0 0,1-1 0 0 0,-1 0 0 0 0,0 0 0 0 0,0 0-1 0 0,-1 0 1 0 0,0 0 0 0 0,0 0 0 0 0,0 0 0 0 0,-1-1 0 0 0,-1 1 0 0 0,1 0 0 0 0,-1 0 0 0 0,0 0 0 0 0,-1-1 0 0 0,1 1 0 0 0,-1 1 0 0 0,-1-1 0 0 0,1 0 0 0 0,-1 0 0 0 0,-1 1 0 0 0,1 0 0 0 0,-1-1 0 0 0,-3-3-24 0 0,2 7-136 0 0,0 0 1 0 0,1 1 0 0 0,-1 0 0 0 0,0 0-1 0 0,0 0 1 0 0,0 0 0 0 0,0 1-1 0 0,0 0 1 0 0,-1 0 0 0 0,1 0 0 0 0,0 1-1 0 0,-1-1 1 0 0,1 1 0 0 0,0 0-1 0 0,-1 1 1 0 0,1 0 135 0 0,-50 14-8318 0 0,46-11-139 0 0</inkml:trace>
  <inkml:trace contextRef="#ctx0" brushRef="#br0" timeOffset="741.375">2282 530 6913 0 0,'0'0'2984'0'0,"0"0"-629"0"0,0 0-349 0 0,0 0-157 0 0,0 0-226 0 0,0 0-293 0 0,0 0-322 0 0,0 0-274 0 0,0 0-175 0 0,0 0-106 0 0,0 0-1 0 0,0 0 67 0 0,0 0 73 0 0,7 0 57 0 0,51 1 796 0 0,186-13 926 0 0,-106 4-2275 0 0,-118 6-2009 0 0,-23 9-7451 0 0,-3-4-2328 0 0</inkml:trace>
  <inkml:trace contextRef="#ctx0" brushRef="#br0" timeOffset="1031.434">2263 829 17284 0 0,'0'0'1095'0'0,"0"0"-345"0"0,0 0 132 0 0,0 0 244 0 0,0 0 82 0 0,0 0-81 0 0,0 0-230 0 0,0 0-214 0 0,0 0-156 0 0,34-3-120 0 0,105-7-113 0 0,8-7 210 0 0,-77 13-792 0 0,27-2-893 0 0,-34-3-8869 0 0,-57 6-1702 0 0</inkml:trace>
  <inkml:trace contextRef="#ctx0" brushRef="#br0" timeOffset="1368.293">3215 287 11971 0 0,'0'0'2561'0'0,"0"0"-1022"0"0,0 0-365 0 0,0 0 66 0 0,0 0 39 0 0,0 0-8 0 0,0 0-217 0 0,0 0-323 0 0,0 0-258 0 0,0 0-180 0 0,0 0-69 0 0,0 0 24 0 0,0 0 62 0 0,-2 10 23 0 0,-25 158 1013 0 0,2 140-710 0 0,6-102-533 0 0,15-143-110 0 0,4-63-5 0 0,0 0 0 0 0,0 0-13 0 0,0 0-22 0 0,0 0-20 0 0,0 0-34 0 0,0 0-62 0 0,5-23-1744 0 0,1 9 822 0 0,1-1-1192 0 0,-2 5-2110 0 0,3-1-6268 0 0</inkml:trace>
  <inkml:trace contextRef="#ctx0" brushRef="#br0" timeOffset="1765.36">3626 354 8554 0 0,'0'0'1948'0'0,"0"0"-471"0"0,0 0-129 0 0,0 0 80 0 0,0 0 36 0 0,0 0-101 0 0,0 0-249 0 0,0 0-297 0 0,0 0-247 0 0,0 0-158 0 0,0 0-85 0 0,0 0-46 0 0,-29 19-30 0 0,-90 64-24 0 0,116-81-214 0 0,0-1 1 0 0,0 1-1 0 0,0 0 1 0 0,0 0-1 0 0,0 0 1 0 0,1 0-1 0 0,-1 1 1 0 0,1-1 0 0 0,-1 1-1 0 0,1-1 1 0 0,0 1-1 0 0,0 0 1 0 0,0 0-1 0 0,1 0 1 0 0,-1 0-1 0 0,1 0 1 0 0,-1 0-1 0 0,1 1 1 0 0,0-1 0 0 0,0 2-14 0 0,-1 6 55 0 0,-1-5 15 0 0,0 1-1 0 0,1-1 0 0 0,0 1 1 0 0,0 0-1 0 0,0 0 0 0 0,1 0 1 0 0,0-1-1 0 0,1 1 0 0 0,-1 0 1 0 0,1 0-1 0 0,1 0 1 0 0,-1 0-1 0 0,1 0 0 0 0,0 0 1 0 0,1 0-1 0 0,0 0 0 0 0,0-1 1 0 0,0 1-1 0 0,1-1 0 0 0,0 1 1 0 0,0-1-1 0 0,1 0 0 0 0,-1 0 1 0 0,1-1-1 0 0,1 1 0 0 0,-1-1 1 0 0,1 0-1 0 0,0 0 0 0 0,0 0 1 0 0,0 0-1 0 0,1-1 0 0 0,-1 0 1 0 0,1-1-1 0 0,0 1 1 0 0,1-1-1 0 0,-1 0 0 0 0,0 0 1 0 0,1-1-1 0 0,0 0 0 0 0,-1 0 1 0 0,2 0-70 0 0,3-2 144 0 0,-1 1-1 0 0,0-2 1 0 0,0 1 0 0 0,0-2 0 0 0,0 1 0 0 0,0-1 0 0 0,0-1 0 0 0,0 0 0 0 0,0 0 0 0 0,-1-1 0 0 0,0 0-1 0 0,0 0 1 0 0,0-1 0 0 0,0-1 0 0 0,-1 1 0 0 0,1-1 0 0 0,-1-1 0 0 0,-1 0 0 0 0,1 0 0 0 0,-1-1-144 0 0,4-5 19 0 0,0-1 1 0 0,-2-1 0 0 0,1 0 0 0 0,-2 0 0 0 0,0 0 0 0 0,-1-1 0 0 0,-1 0 0 0 0,0-1 0 0 0,-1 0 0 0 0,-1 1 0 0 0,0-1 0 0 0,-2-1-1 0 0,0 1 1 0 0,0 0 0 0 0,-2-17-20 0 0,0 30-82 0 0,0 0 0 0 0,-1-1 0 0 0,1 1-1 0 0,-1 0 1 0 0,0 0 0 0 0,0 0 0 0 0,-1-1-1 0 0,1 1 1 0 0,-1 0 0 0 0,0 1 0 0 0,0-1-1 0 0,0 0 1 0 0,0 1 0 0 0,-1-1 0 0 0,1 1-1 0 0,-1-1 1 0 0,0 1 0 0 0,0 0 0 0 0,0 0-1 0 0,-1 1 1 0 0,1-1 0 0 0,-1 1 0 0 0,1-1-1 0 0,-1 1 1 0 0,0 0 0 0 0,0 0 0 0 0,0 1-1 0 0,0-1 1 0 0,0 1 0 0 0,0 0 0 0 0,0 0-1 0 0,0 0 1 0 0,-1 1 0 0 0,1 0 0 0 0,0-1-1 0 0,0 1 1 0 0,-2 1 82 0 0,-103 13-4124 0 0,43 18-6741 0 0,46-20 970 0 0</inkml:trace>
  <inkml:trace contextRef="#ctx0" brushRef="#br0" timeOffset="6518.952">3628 700 0 0 0,'0'0'369'0'0,"0"0"472"0"0,0 0 199 0 0,0 0 95 0 0,0 0 41 0 0,0 0-33 0 0,0 0-59 0 0,0 0-74 0 0,0 1-29 0 0,0 4 11907 0 0,-1-4-12602 0 0,-77 40 979 0 0,66-31-1205 0 0,0 1 0 0 0,2 0 0 0 0,-1 1 0 0 0,1 1 0 0 0,1-1 0 0 0,0 2 0 0 0,1-1 0 0 0,-5 12-60 0 0,-6 82 371 0 0,19-102-336 0 0,0 1-1 0 0,0-1 1 0 0,0 1 0 0 0,1-1 0 0 0,0 1-1 0 0,0-1 1 0 0,0 0 0 0 0,1 1-1 0 0,-1-1 1 0 0,1 0 0 0 0,1 0-1 0 0,-1 0 1 0 0,1 0 0 0 0,2 3-35 0 0,-2-3 62 0 0,0 0-1 0 0,0 0 1 0 0,1 0 0 0 0,0-1 0 0 0,0 1 0 0 0,0-1 0 0 0,0 0 0 0 0,1 0 0 0 0,-1 0 0 0 0,1-1 0 0 0,0 1 0 0 0,1-1 0 0 0,-1 0 0 0 0,0-1-1 0 0,1 1 1 0 0,-1-1 0 0 0,1 0 0 0 0,0-1 0 0 0,0 1 0 0 0,0-1 0 0 0,-1 0 0 0 0,1-1 0 0 0,1 1-62 0 0,26 0 297 0 0,-25 0-239 0 0,0-1 0 0 0,0 0 0 0 0,-1 0 0 0 0,1 0 0 0 0,0-1 0 0 0,0 0 0 0 0,0-1 0 0 0,-1 1 0 0 0,1-2 0 0 0,0 1 0 0 0,-1-1 0 0 0,3-1-58 0 0,4-4 99 0 0,0 0 0 0 0,0-1 0 0 0,-1 0 1 0 0,0-1-1 0 0,-1 0 0 0 0,0-2 0 0 0,0 1 0 0 0,8-12-99 0 0,-15 15 27 0 0,0 0 1 0 0,0-1-1 0 0,-1 1 0 0 0,0-1 1 0 0,0 0-1 0 0,-1 0 1 0 0,-1 0-1 0 0,1-1 1 0 0,-2 1-1 0 0,1-1 1 0 0,-1 1-1 0 0,0-1 1 0 0,-1 0-1 0 0,0 1 1 0 0,-1-2-28 0 0,-1 4-8 0 0,-1-1-1 0 0,0 1 1 0 0,0 0 0 0 0,0 0 0 0 0,-1 0 0 0 0,0 0-1 0 0,0 1 1 0 0,-1-1 0 0 0,0 1 0 0 0,0 0 0 0 0,0 1 0 0 0,-1-1-1 0 0,0 1 1 0 0,0 0 0 0 0,-4-2 8 0 0,-4-3-361 0 0,-2 1-1 0 0,1 1 1 0 0,-1 0 0 0 0,0 1 0 0 0,-1 1-1 0 0,0 1 1 0 0,0 0 0 0 0,0 1 0 0 0,0 0-1 0 0,-10 1 362 0 0,0 2-3596 0 0,15 1-6993 0 0,7 0 333 0 0</inkml:trace>
  <inkml:trace contextRef="#ctx0" brushRef="#br0" timeOffset="7507.212">4213 376 1656 0 0,'0'0'2402'0'0,"0"0"-21"0"0,0 0-162 0 0,0 0-283 0 0,0 0-251 0 0,0 0-337 0 0,0 0-224 0 0,0 0-170 0 0,0 0-145 0 0,0 0-73 0 0,0 0-54 0 0,0 0-53 0 0,0 0-63 0 0,-16 5-79 0 0,-50 20-86 0 0,24 17 304 0 0,35-29-529 0 0,-7 12-35 0 0,1 0 0 0 0,1 1 0 0 0,1 1 0 0 0,1 0 0 0 0,1 0-1 0 0,2 1 1 0 0,1 0 0 0 0,1 0 0 0 0,1 1 0 0 0,2-1-1 0 0,1 1 1 0 0,2 23-141 0 0,-1-42 56 0 0,1 0-1 0 0,1 1 1 0 0,0-1-1 0 0,0 0 1 0 0,1 0-1 0 0,1 0 0 0 0,-1 0 1 0 0,2-1-1 0 0,-1 0 1 0 0,1 1-1 0 0,0-1 1 0 0,1-1-1 0 0,0 1 1 0 0,1-1-1 0 0,0 0 1 0 0,0-1-1 0 0,0 0 1 0 0,1 0-1 0 0,0 0 1 0 0,1-1-1 0 0,-1 0 1 0 0,1-1-1 0 0,0 0 0 0 0,1 0 1 0 0,-1-1-1 0 0,1 0 1 0 0,0-1-1 0 0,0 0 1 0 0,0 0-1 0 0,0-1 1 0 0,0-1-1 0 0,11 1-55 0 0,125-18 1276 0 0,-130 11-1201 0 0,-1-1-1 0 0,0 0 0 0 0,0-1 0 0 0,0-1 0 0 0,-1 0 0 0 0,0-1 0 0 0,-1-1 0 0 0,0 0 0 0 0,0 0 0 0 0,-1-2 0 0 0,0 1 0 0 0,-1-2 0 0 0,-1 1 0 0 0,0-1 0 0 0,0-1 1 0 0,-2 0-1 0 0,1 0 0 0 0,-2-1 0 0 0,0 0 0 0 0,-1 0 0 0 0,0-1 0 0 0,-1 0 0 0 0,-1 0 0 0 0,-1 0 0 0 0,0 0 0 0 0,0-4-74 0 0,-3 7-34 0 0,0 1 0 0 0,-1-1 0 0 0,0 0 0 0 0,-1 1 0 0 0,-1-1 0 0 0,1 1 0 0 0,-2 0 0 0 0,0 0 0 0 0,0 0 0 0 0,-1 0 0 0 0,-1 1 0 0 0,0 0 0 0 0,0 0 0 0 0,-1 0 0 0 0,-1 1 0 0 0,0 0 1 0 0,0 1-1 0 0,-1 0 0 0 0,0 0 0 0 0,0 0 0 0 0,-1 1 0 0 0,0 1 0 0 0,-1 0 0 0 0,1 0 0 0 0,-1 1 0 0 0,-1 0 0 0 0,1 1 0 0 0,-1 0 0 0 0,-8-1 34 0 0,7 2-345 0 0,0 1 1 0 0,0 1-1 0 0,-1 0 1 0 0,1 1 0 0 0,-1 1-1 0 0,1 0 1 0 0,0 0-1 0 0,-1 2 1 0 0,1-1 0 0 0,-1 2-1 0 0,1 0 1 0 0,0 0-1 0 0,0 1 1 0 0,1 1 0 0 0,-1 0-1 0 0,-1 2 345 0 0,-18 12-3628 0 0,11-5-2413 0 0,5-3-5221 0 0</inkml:trace>
  <inkml:trace contextRef="#ctx0" brushRef="#br0" timeOffset="9947.84">4813 674 6129 0 0,'0'0'2225'0'0,"0"0"-333"0"0,0 0 17 0 0,0 0 90 0 0,0 0-128 0 0,0 0-294 0 0,0 0-358 0 0,0 0-284 0 0,0 0-189 0 0,0 0-97 0 0,0 0-37 0 0,6-13-8 0 0,42-103 1565 0 0,93-148 342 0 0,-105 216-2344 0 0,-23 42-329 0 0,-7 28-130 0 0,-3-9 391 0 0,18 159 50 0 0,-20-166-143 0 0,-1 0 1 0 0,1 0-1 0 0,0 0 0 0 0,0 0 0 0 0,1-1 0 0 0,0 1 0 0 0,0 0 0 0 0,0-1 0 0 0,0 0 0 0 0,1 1 0 0 0,0-1 0 0 0,0 0 0 0 0,1 0 0 0 0,-1 0 0 0 0,1-1 0 0 0,0 1 0 0 0,0-1 0 0 0,1 0 0 0 0,4 3-6 0 0,-7-7 28 0 0,1 0 0 0 0,-1-1 1 0 0,1 1-1 0 0,-1-1 0 0 0,0 1 0 0 0,1-1 0 0 0,-1 0 1 0 0,0 0-1 0 0,1 0 0 0 0,-1 0 0 0 0,0 0 0 0 0,0 0 0 0 0,0-1 1 0 0,0 1-1 0 0,0-1 0 0 0,0 1 0 0 0,0-1 0 0 0,0 0 1 0 0,-1 0-1 0 0,1 0 0 0 0,-1 0 0 0 0,1 0 0 0 0,-1 0 0 0 0,0 0 1 0 0,0-1-1 0 0,0 1-28 0 0,6-7 73 0 0,176-236 123 0 0,-135 192-227 0 0,-46 109-505 0 0,-20 132 812 0 0,14-23-29 0 0,4-164-270 0 0,0-1 11 0 0,0 0 3 0 0,0 0 1 0 0,0 0 18 0 0,0 0-18 0 0,0 0-5 0 0,0 0-15 0 0,0 0-13 0 0,0 0-41 0 0,5-16-4509 0 0,-4 10-2116 0 0,1 2-3493 0 0</inkml:trace>
  <inkml:trace contextRef="#ctx0" brushRef="#br0" timeOffset="10348.502">5680 427 10042 0 0,'0'0'4180'0'0,"0"0"-2271"0"0,0 0-811 0 0,0 0 36 0 0,0 0 26 0 0,0 0-141 0 0,0 0-254 0 0,0 0-237 0 0,0 0-156 0 0,0 0-74 0 0,0 0-2 0 0,0 0-17 0 0,0 0-30 0 0,-1 15-18 0 0,-10 96 558 0 0,6-82-370 0 0,4-23-4704 0 0,1-2-4640 0 0,0-7-2049 0 0</inkml:trace>
  <inkml:trace contextRef="#ctx0" brushRef="#br0" timeOffset="10625.124">5708 162 8698 0 0,'0'0'2546'0'0,"0"0"-689"0"0,0 0-376 0 0,0 0-97 0 0,0 0-122 0 0,0 0-189 0 0,0 0-227 0 0,0 0-234 0 0,0 0-179 0 0,0 0-118 0 0,0 0-64 0 0,0 0-39 0 0,0 0-24 0 0,-17 5-31 0 0,-48 12-15 0 0,43-8 622 0 0,32-10-315 0 0,48-32 926 0 0,-51 28-1160 0 0,-16 13 592 0 0,-3 7-2083 0 0,11-5-4761 0 0,4-9-672 0 0,-1-1-4336 0 0</inkml:trace>
  <inkml:trace contextRef="#ctx0" brushRef="#br0" timeOffset="11300.929">4662 799 8834 0 0,'0'0'1924'0'0,"0"0"-621"0"0,0 0-128 0 0,0 0 64 0 0,0 0-51 0 0,0 0-207 0 0,0 0-283 0 0,0 0-142 0 0,0 0-14 0 0,0 0 54 0 0,0 0 48 0 0,0 0 30 0 0,0 0 23 0 0,11 9 7 0 0,35 26 16 0 0,23-17 976 0 0,-56-18-1440 0 0,80 0 677 0 0,0-4 1 0 0,0-4-1 0 0,29-8-933 0 0,-89 11 105 0 0,543-64 285 0 0,-477 69-2221 0 0,-88 7-1884 0 0,-11 3-6067 0 0,0-9 9211 0 0,0 3-11252 0 0</inkml:trace>
  <inkml:trace contextRef="#ctx0" brushRef="#br0" timeOffset="11872.674">5084 921 8010 0 0,'0'0'4207'0'0,"0"0"-1888"0"0,0 0-805 0 0,0 0-70 0 0,0 0-47 0 0,0 0-196 0 0,0 0-302 0 0,0 0-285 0 0,0 0-257 0 0,0 0-129 0 0,0 0-45 0 0,0 0 6 0 0,-4 8 62 0 0,-16 69 676 0 0,4 140 766 0 0,-12 125-1236 0 0,45-346 35 0 0,95-121 208 0 0,25-22-559 0 0,-137 146-144 0 0,0 0 0 0 0,1 1 1 0 0,0-1-1 0 0,-1 0 0 0 0,1 0 0 0 0,-1 1 0 0 0,1-1 0 0 0,0 1 1 0 0,-1-1-1 0 0,1 0 0 0 0,0 1 0 0 0,0-1 0 0 0,-1 1 0 0 0,1 0 1 0 0,0-1-1 0 0,0 1 0 0 0,0 0 0 0 0,0-1 0 0 0,0 1 0 0 0,0 0 1 0 0,-1 0-1 0 0,1 0 0 0 0,0 0 0 0 0,0 0 0 0 0,0 0 0 0 0,0 0 0 0 0,0 0 1 0 0,0 0-1 0 0,0 0 0 0 0,0 0 0 0 0,-1 1 0 0 0,1-1 0 0 0,0 0 1 0 0,0 1-1 0 0,0-1 0 0 0,0 1 0 0 0,-1-1 0 0 0,1 1 0 0 0,0-1 1 0 0,0 1-1 0 0,-1-1 0 0 0,1 1 0 0 0,0 0 0 0 0,-1-1 0 0 0,1 1 1 0 0,-1 0-1 0 0,1-1 0 0 0,-1 1 0 0 0,1 0 0 0 0,-1 0 0 0 0,0 0 0 0 0,1-1 1 0 0,-1 1-1 0 0,0 0 0 0 0,1 0 0 0 0,-1 0 0 0 0,0 0 0 0 0,0 0 1 0 0,0 0-1 0 0,0 0 0 0 0,0 0 0 0 0,0 0 3 0 0,12 79 45 0 0,-5 84-43 0 0,3-149-1275 0 0,-5-14-3053 0 0,2-1-5397 0 0,-5 0-2049 0 0</inkml:trace>
  <inkml:trace contextRef="#ctx0" brushRef="#br0" timeOffset="12337.391">5483 1433 7602 0 0,'0'0'1696'0'0,"0"0"-242"0"0,0 0-22 0 0,0 0-48 0 0,0 0-121 0 0,0 0-207 0 0,0 0-233 0 0,0 0-141 0 0,0 0-74 0 0,0 0-27 0 0,0 0 5 0 0,0 0-2 0 0,0 0-60 0 0,1 19-55 0 0,2 15-296 0 0,0 6 341 0 0,-2-24 5564 0 0,-1-31-6018 0 0,2-1 1 0 0,0 1 0 0 0,1 0 0 0 0,1 0-1 0 0,0 0 1 0 0,1 0 0 0 0,1 1 0 0 0,0-1-1 0 0,1 2 1 0 0,0-1 0 0 0,1 1 0 0 0,1 0 0 0 0,0 0-1 0 0,0 1 1 0 0,2 0 0 0 0,-1 1 0 0 0,1 0-1 0 0,1 1 1 0 0,0 0 0 0 0,1 1 0 0 0,-1 0-1 0 0,2 1 1 0 0,6-3-61 0 0,34-1-185 0 0,-50 49-533 0 0,-10-9-1608 0 0,3-15-7512 0 0,2-10-2560 0 0</inkml:trace>
  <inkml:trace contextRef="#ctx0" brushRef="#br0" timeOffset="15997.859">1194 1749 2833 0 0,'0'0'1659'0'0,"0"0"-102"0"0,0 0 70 0 0,0 0 174 0 0,0 0 111 0 0,0 0-26 0 0,0 0-274 0 0,0 0-318 0 0,0 0-330 0 0,0 0-319 0 0,0 0-202 0 0,0-5-151 0 0,0-19 388 0 0,14 101 945 0 0,-10 457 709 0 0,-4-534-2326 0 0,-1 1 0 0 0,1-1 0 0 0,0 1 1 0 0,0-1-1 0 0,0 1 0 0 0,-1 0 0 0 0,1-1 0 0 0,0 1 1 0 0,0-1-1 0 0,0 1 0 0 0,0-1 0 0 0,0 1 1 0 0,0 0-1 0 0,0-1 0 0 0,0 1 0 0 0,0-1 1 0 0,1 1-1 0 0,-1-1 0 0 0,0 1 0 0 0,0-1 0 0 0,0 1 1 0 0,1-1-1 0 0,-1 1 0 0 0,0-1 0 0 0,0 1 1 0 0,1-1-1 0 0,-1 1 0 0 0,1-1 0 0 0,-1 1 1 0 0,0-1-1 0 0,1 1 0 0 0,-1-1 0 0 0,1 0 0 0 0,-1 1 1 0 0,1-1-1 0 0,-1 0 0 0 0,1 0 0 0 0,-1 1 1 0 0,1-1-1 0 0,-1 0 0 0 0,1 0 0 0 0,-1 0 1 0 0,1 0-1 0 0,-1 1 0 0 0,1-1 0 0 0,0 0 0 0 0,-1 0 1 0 0,1 0-1 0 0,-1 0 0 0 0,1 0 0 0 0,-1-1 1 0 0,1 1-1 0 0,0 0 0 0 0,-1 0 0 0 0,1 0 1 0 0,-1 0-1 0 0,1-1 0 0 0,-1 1 0 0 0,1 0 0 0 0,-1 0 1 0 0,1-1-1 0 0,-1 1 0 0 0,1 0 0 0 0,-1-1 1 0 0,0 1-1 0 0,1 0 0 0 0,-1-1 0 0 0,1 1 1 0 0,-1-1-10 0 0,30-37 707 0 0,-28 35-739 0 0,161-291 501 0 0,-162 293-467 0 0,20-34 10 0 0,-2-1-1 0 0,-1-1 1 0 0,-2-1 0 0 0,9-30-11 0 0,-27 53 150 0 0,-11 47-81 0 0,-16 71 96 0 0,22-13 27 0 0,4-1-1 0 0,4 1 1 0 0,7 31-192 0 0,26 320 273 0 0,-36-184-117 0 0,2-253-134 0 0,-1 0 0 0 0,1 0-1 0 0,-1 0 1 0 0,0 0 0 0 0,0 0 0 0 0,0-1-1 0 0,-1 1 1 0 0,1 0 0 0 0,-1-1-1 0 0,0 1 1 0 0,0-1 0 0 0,0 0-1 0 0,0 0 1 0 0,-1 1 0 0 0,1-1 0 0 0,-1-1-1 0 0,0 1 1 0 0,-2 1-22 0 0,3-4 16 0 0,-1 0 0 0 0,0 0 0 0 0,0 0 0 0 0,0 0 0 0 0,1-1 0 0 0,-1 0 0 0 0,0 1 1 0 0,1-1-1 0 0,-1 0 0 0 0,0 0 0 0 0,1 0 0 0 0,-1-1 0 0 0,1 1 0 0 0,0-1 0 0 0,-1 1 0 0 0,1-1 0 0 0,0 0 0 0 0,0 0 0 0 0,0 0 0 0 0,0 0 0 0 0,0 0 0 0 0,1 0 1 0 0,-1 0-1 0 0,1-1 0 0 0,-1 1 0 0 0,1-1 0 0 0,0 1 0 0 0,0-1 0 0 0,0 1 0 0 0,0-1 0 0 0,0 0 0 0 0,1 1 0 0 0,-1-1 0 0 0,1 0 0 0 0,0 0 0 0 0,0 0-16 0 0,-4-7 3 0 0,-3-12-36 0 0,1-1 0 0 0,1 0-1 0 0,1 1 1 0 0,1-1-1 0 0,1-1 1 0 0,1 1-1 0 0,1 0 1 0 0,1 0-1 0 0,3-11 34 0 0,12-44-517 0 0,6 24-1211 0 0,-11 39-1693 0 0,1 1-4254 0 0,-10 11 5197 0 0,2-1-8678 0 0</inkml:trace>
  <inkml:trace contextRef="#ctx0" brushRef="#br0" timeOffset="16421.491">1755 2283 6497 0 0,'0'0'2693'0'0,"0"0"-1063"0"0,0 0-335 0 0,0 0 46 0 0,0 0 30 0 0,0 0-73 0 0,0 0-239 0 0,0 0-252 0 0,0 0-185 0 0,0 0-127 0 0,0 0-63 0 0,0 0-45 0 0,0 0-31 0 0,-7 23-17 0 0,-20 73-27 0 0,30-48 186 0 0,1-43-389 0 0,-3-2-25 0 0,1 0 0 0 0,0 0 0 0 0,0 1 1 0 0,0-1-1 0 0,1-1 0 0 0,-1 1 1 0 0,1 0-1 0 0,-1-1 0 0 0,1 1 0 0 0,0-1 1 0 0,0 0-1 0 0,0 0 0 0 0,0 0 0 0 0,0 0 1 0 0,1 0-1 0 0,-1-1 0 0 0,0 0 1 0 0,1 1-1 0 0,-1-1 0 0 0,1-1 0 0 0,0 1 1 0 0,-1 0-1 0 0,1-1 0 0 0,0 0 1 0 0,-1 0-1 0 0,1 0 0 0 0,0 0 0 0 0,-1 0 1 0 0,1-1-1 0 0,-1 0 0 0 0,1 0 1 0 0,0 0-1 0 0,-1 0 0 0 0,0 0 0 0 0,1-1 1 0 0,-1 1-1 0 0,0-1 0 0 0,0 0 0 0 0,1 0 1 0 0,-2 0-1 0 0,1 0 0 0 0,0-1 1 0 0,0 1-1 0 0,-1-1 0 0 0,1 0 0 0 0,-1 0 1 0 0,0 0-1 0 0,0 0 0 0 0,0 0 1 0 0,0 0-1 0 0,1-3-84 0 0,1-2 78 0 0,2 0-38 0 0,-1-1 1 0 0,0 1-1 0 0,0-1 1 0 0,-1 0 0 0 0,0 0-1 0 0,-1 0 1 0 0,0-1-1 0 0,0 1 1 0 0,-1-1-1 0 0,0 1 1 0 0,-1-1-1 0 0,0 0 1 0 0,-1 0 0 0 0,0 0-1 0 0,0 1 1 0 0,-1-4-41 0 0,0 10-32 0 0,-1 1 0 0 0,1-1 1 0 0,-1 1-1 0 0,1 0 0 0 0,-1-1 0 0 0,0 1 1 0 0,0 0-1 0 0,0 0 0 0 0,0 0 1 0 0,0 0-1 0 0,0 1 0 0 0,-1-1 1 0 0,1 1-1 0 0,-1-1 0 0 0,1 1 0 0 0,-1 0 1 0 0,1 0-1 0 0,-1 0 0 0 0,0 0 1 0 0,1 0-1 0 0,-1 0 0 0 0,0 1 1 0 0,0-1-1 0 0,0 1 0 0 0,1 0 0 0 0,-1 0 1 0 0,0 0-1 0 0,0 0 0 0 0,-1 1 32 0 0,-82 20-2518 0 0,40 7-394 0 0,17-6-4803 0 0,16-11-3658 0 0</inkml:trace>
  <inkml:trace contextRef="#ctx0" brushRef="#br0" timeOffset="16738.218">2232 2364 9058 0 0,'0'0'2459'0'0,"0"0"-787"0"0,0 0-417 0 0,0 0-18 0 0,0 0 32 0 0,0 0 4 0 0,0 0-73 0 0,0 0-116 0 0,0 0-113 0 0,0 0-126 0 0,0 0-111 0 0,0 0-111 0 0,0 0-87 0 0,27-6-83 0 0,127-28 234 0 0,80 19 509 0 0,-200 15-1208 0 0,-23-2-923 0 0,-11 1-3495 0 0,-7 0-4758 0 0,3 1-2191 0 0</inkml:trace>
  <inkml:trace contextRef="#ctx0" brushRef="#br0" timeOffset="17622.518">2315 2592 12539 0 0,'0'0'1217'0'0,"0"0"-333"0"0,0 0 153 0 0,0 0 344 0 0,0 0 209 0 0,0 0-52 0 0,0 0-226 0 0,0 0-247 0 0,0 0-200 0 0,0 0-159 0 0,0 0-129 0 0,0 0-95 0 0,34-3-80 0 0,107-10-101 0 0,-27 0 221 0 0,25 13-2328 0 0,-138 0 966 0 0,-1 0-399 0 0,0-3-5941 0 0,0 2-4124 0 0</inkml:trace>
  <inkml:trace contextRef="#ctx0" brushRef="#br0" timeOffset="18926.761">2878 2128 0 0 0,'0'0'321'0'0,"0"0"610"0"0,0 0 439 0 0,0 0 350 0 0,0 0 231 0 0,0 0-37 0 0,0 0-188 0 0,0 0-225 0 0,0 0-219 0 0,0 0-151 0 0,0 0-117 0 0,1-10-88 0 0,2-46 1516 0 0,23 23 2361 0 0,38 3-4299 0 0,-53 26-146 0 0,16-6-210 0 0,2 1-1 0 0,-1 1 0 0 0,1 2 0 0 0,0 0 0 0 0,1 2 0 0 0,-1 2 0 0 0,18 0-147 0 0,-44 1 5 0 0,-1 1 0 0 0,1 0 0 0 0,0-1 1 0 0,-1 1-1 0 0,1 0 0 0 0,-1 0 0 0 0,1 1 0 0 0,0-1 0 0 0,-1 0 0 0 0,1 1 1 0 0,-1 0-1 0 0,1-1 0 0 0,-1 1 0 0 0,1 0 0 0 0,-1 1 0 0 0,0-1 0 0 0,1 0 1 0 0,-1 0-1 0 0,0 1 0 0 0,0 0 0 0 0,0-1 0 0 0,0 1 0 0 0,0 0 0 0 0,0 0 1 0 0,-1 0-1 0 0,1 0 0 0 0,-1 0 0 0 0,1 0 0 0 0,-1 1 0 0 0,0-1 0 0 0,0 0 1 0 0,0 1-1 0 0,0-1 0 0 0,0 1 0 0 0,0-1 0 0 0,-1 1 0 0 0,1-1 0 0 0,-1 1 1 0 0,0 0-1 0 0,1-1 0 0 0,-1 1 0 0 0,-1 0-5 0 0,0 7 35 0 0,-1 0 1 0 0,-1 0-1 0 0,0 0 0 0 0,-1 0 0 0 0,1 0 1 0 0,-2-1-1 0 0,1 1 0 0 0,-2-1 1 0 0,1 0-1 0 0,-1-1 0 0 0,0 1 0 0 0,-1-1 1 0 0,0-1-1 0 0,0 1 0 0 0,-2 0-35 0 0,-2 4 23 0 0,-120 102 104 0 0,103-84-124 0 0,28-30-27 0 0,21 5-47 0 0,220-5 227 0 0,-236 0-153 0 0,0 0 0 0 0,0 1 0 0 0,-1 0 1 0 0,1 0-1 0 0,-1 0 0 0 0,1 0 0 0 0,-1 1 0 0 0,1 0 0 0 0,-1 0 1 0 0,0 0-1 0 0,0 0 0 0 0,0 1 0 0 0,0-1 0 0 0,0 1 1 0 0,-1 0-1 0 0,1 0 0 0 0,-1 1 0 0 0,0-1 0 0 0,0 1 0 0 0,0-1 1 0 0,0 1-1 0 0,-1 0 0 0 0,1 0 0 0 0,-1 1 0 0 0,0-1 1 0 0,0 0-1 0 0,-1 1 0 0 0,1-1 0 0 0,-1 1 0 0 0,0-1 0 0 0,0 1 1 0 0,-1-1-1 0 0,1 1 0 0 0,-1 0 0 0 0,0-1 0 0 0,0 1 1 0 0,0 0-1 0 0,-1-1 0 0 0,0 1 0 0 0,0 0 0 0 0,0-1 0 0 0,0 1 1 0 0,-1-1-1 0 0,-1 4-3 0 0,-4 2 34 0 0,0-1 0 0 0,-1 1 1 0 0,1-2-1 0 0,-2 1 0 0 0,1-1 0 0 0,-1 0 0 0 0,-1-1 1 0 0,1 0-1 0 0,-5 3-34 0 0,-14 10 35 0 0,-4 1-81 0 0,-1 0-1 0 0,-1-3 1 0 0,0-1 0 0 0,-2-1 0 0 0,0-2 0 0 0,0-1 0 0 0,-9-1 46 0 0,-5 0-2095 0 0,50-12 972 0 0,3 0-2302 0 0,10 0 1201 0 0,-13 0 1409 0 0,11-4-5041 0 0,-5 1-4649 0 0</inkml:trace>
  <inkml:trace contextRef="#ctx0" brushRef="#br0" timeOffset="23005.173">3745 2051 0 0 0,'0'0'413'0'0,"0"0"380"0"0,0 0 303 0 0,0 0 387 0 0,0 0 391 0 0,0 0 183 0 0,0 0-98 0 0,0 0-260 0 0,0 0-286 0 0,0 0-192 0 0,0 0-84 0 0,3-4-68 0 0,5-15 1412 0 0,-17 25-2315 0 0,1 0-1 0 0,0 1 1 0 0,0 0 0 0 0,0 0 0 0 0,1 0 0 0 0,0 1 0 0 0,0 0 0 0 0,1 1 0 0 0,0 0 0 0 0,0-1-1 0 0,1 2 1 0 0,0-1 0 0 0,1 1 0 0 0,0-1 0 0 0,1 1 0 0 0,0 0 0 0 0,0 1 0 0 0,0 3-166 0 0,-5 10 157 0 0,0 6-99 0 0,2 1 0 0 0,1-1 0 0 0,1 1 1 0 0,2 0-1 0 0,0 0 0 0 0,4 23-58 0 0,-2-25 7 0 0,0-24 20 0 0,0-1 0 0 0,0 0 0 0 0,1 0 0 0 0,-1 0 0 0 0,1 1 1 0 0,0-1-1 0 0,1 0 0 0 0,-1 0 0 0 0,1 0 0 0 0,-1 0 0 0 0,1-1 0 0 0,0 1 0 0 0,1 0 0 0 0,-1-1 0 0 0,1 1 0 0 0,-1-1 0 0 0,1 0 1 0 0,0 0-1 0 0,0 0 0 0 0,0 0 0 0 0,1-1 0 0 0,-1 1 0 0 0,1-1 0 0 0,-1 0 0 0 0,1 0 0 0 0,0 0 0 0 0,0 0 0 0 0,0-1 0 0 0,0 1 0 0 0,0-1 1 0 0,0 0-1 0 0,0 0 0 0 0,1-1 0 0 0,-1 1 0 0 0,0-1 0 0 0,4 0-27 0 0,1-1 119 0 0,1 1-1 0 0,0-2 1 0 0,-1 1-1 0 0,1-2 1 0 0,-1 1-1 0 0,0-1 1 0 0,1-1 0 0 0,-1 1-1 0 0,-1-1 1 0 0,1-1-1 0 0,6-4-118 0 0,2-1 64 0 0,-1 0-1 0 0,1-1 0 0 0,-2-1 1 0 0,1-1-1 0 0,-2 0 0 0 0,0-1 1 0 0,0-1-1 0 0,-2 0 0 0 0,0 0 1 0 0,0-1-1 0 0,-2-1 0 0 0,0 0 1 0 0,0-1-1 0 0,-2 1 0 0 0,0-2 1 0 0,-1 1-1 0 0,-1-1 0 0 0,-1 0 1 0 0,-1 0-1 0 0,0-1 1 0 0,-2 1-1 0 0,1-7-63 0 0,-4 19-42 0 0,1-1-1 0 0,-1 1 1 0 0,0 0 0 0 0,0 0-1 0 0,-1 0 1 0 0,0 1 0 0 0,0-1-1 0 0,0 0 1 0 0,-1 1 0 0 0,0-1-1 0 0,0 1 1 0 0,-1 0 0 0 0,0 0-1 0 0,0 0 1 0 0,-1 1 0 0 0,1-1-1 0 0,-1 1 1 0 0,0 0 0 0 0,0 0-1 0 0,-1 1 1 0 0,0 0 0 0 0,1 0-1 0 0,-1 0 1 0 0,-1 0 0 0 0,1 1-1 0 0,0 0 1 0 0,-1 0 0 0 0,0 1-1 0 0,0 0 1 0 0,1 0 0 0 0,-1 1-1 0 0,0 0 1 0 0,0 0 0 0 0,-1 0-1 0 0,-6 1 43 0 0,-1 0-229 0 0,0 0-1 0 0,0 1 1 0 0,0 1 0 0 0,0 0-1 0 0,0 1 1 0 0,0 1 0 0 0,1 0-1 0 0,-1 1 1 0 0,1 1 0 0 0,0 0-1 0 0,0 1 1 0 0,1 0-1 0 0,0 1 1 0 0,1 0 0 0 0,-6 6 229 0 0,-59 62-10963 0 0,65-60 981 0 0</inkml:trace>
  <inkml:trace contextRef="#ctx0" brushRef="#br0" timeOffset="23681.475">4195 2150 0 0 0,'0'0'452'0'0,"0"0"815"0"0,0 0 480 0 0,0 0 220 0 0,0 0-22 0 0,0 0-164 0 0,0 0-163 0 0,0 0-142 0 0,0 0-95 0 0,0 0-108 0 0,0 0-131 0 0,0 0-126 0 0,5-8-151 0 0,18-26-142 0 0,-23 33-668 0 0,0 0-1 0 0,-1 1 1 0 0,1-1-1 0 0,0 1 1 0 0,0-1-1 0 0,-1 1 1 0 0,1-1-1 0 0,0 1 1 0 0,-1-1-1 0 0,1 1 1 0 0,-1 0-1 0 0,1-1 1 0 0,0 1-1 0 0,-1-1 1 0 0,1 1 0 0 0,-1 0-1 0 0,1 0 1 0 0,-1-1-1 0 0,1 1 1 0 0,-1 0-1 0 0,1 0 1 0 0,-1-1-1 0 0,0 1 1 0 0,1 0-1 0 0,-1 0 1 0 0,1 0-1 0 0,-1 0 1 0 0,1 0-1 0 0,-1 0 1 0 0,0 0-1 0 0,1 0 1 0 0,-1 0-1 0 0,1 0 1 0 0,-1 0-1 0 0,0 0 1 0 0,1 1-1 0 0,-1-1 1 0 0,1 0-1 0 0,-1 0 1 0 0,1 1-1 0 0,-1-1 1 0 0,1 0-1 0 0,-1 1 1 0 0,1-1-1 0 0,-1 0 1 0 0,1 1-1 0 0,0-1 1 0 0,-1 1-55 0 0,-8 5 82 0 0,0 0 0 0 0,1 1 1 0 0,0 0-1 0 0,0 1 0 0 0,1 0 0 0 0,0 0 1 0 0,0 0-1 0 0,1 1 0 0 0,0 0 0 0 0,0 1 1 0 0,1-1-1 0 0,1 1 0 0 0,-1 0 0 0 0,2 0 0 0 0,-2 6-82 0 0,-2 2 15 0 0,1 1 0 0 0,2 1 0 0 0,0-1 0 0 0,1 1 0 0 0,0-1-1 0 0,2 1 1 0 0,0 0 0 0 0,2 0 0 0 0,0 2-15 0 0,-1-15 12 0 0,1-1 0 0 0,0 0 0 0 0,0 0 0 0 0,1 0 0 0 0,0 0 0 0 0,0 0 0 0 0,0 0 0 0 0,0 0 0 0 0,1-1 0 0 0,0 1 0 0 0,0-1 0 0 0,1 0 0 0 0,0 0 0 0 0,0 0 0 0 0,0 0 0 0 0,0-1 0 0 0,1 1 1 0 0,-1-1-1 0 0,1 0 0 0 0,0-1 0 0 0,0 1 0 0 0,1-1 0 0 0,-1 0 0 0 0,1 0 0 0 0,0-1 0 0 0,4 2-12 0 0,1 0 100 0 0,0-2-1 0 0,0 1 1 0 0,0-1 0 0 0,1-1 0 0 0,-1 0-1 0 0,0 0 1 0 0,1-1 0 0 0,-1-1 0 0 0,0 0-1 0 0,0 0 1 0 0,1-1 0 0 0,-1-1 0 0 0,0 0 0 0 0,4-2-100 0 0,5-2 120 0 0,0-1 1 0 0,-1-1 0 0 0,0-1 0 0 0,-1-1 0 0 0,0 0 0 0 0,0-2 0 0 0,-2 1 0 0 0,1-2 0 0 0,-2 0 0 0 0,0-1 0 0 0,-1-1 0 0 0,0 0 0 0 0,-1-1 0 0 0,-1-1 0 0 0,-1 0 0 0 0,0 0-1 0 0,-1-1 1 0 0,-1 0 0 0 0,6-20-121 0 0,-12 30-11 0 0,-1 1-1 0 0,1 0 1 0 0,-2-1-1 0 0,1 0 1 0 0,-1 1-1 0 0,-1-1 1 0 0,1 0-1 0 0,-1 1 1 0 0,-1-1-1 0 0,0 0 1 0 0,0 1-1 0 0,-1-1 1 0 0,0 1-1 0 0,0-1 1 0 0,-1 1-1 0 0,0 0 1 0 0,0 0-1 0 0,-1 0 1 0 0,0 0-1 0 0,-1 1 0 0 0,1-1 1 0 0,-1 1-1 0 0,-1 1 1 0 0,1-1-1 0 0,-1 1 1 0 0,-1-1-1 0 0,1 2 1 0 0,-1-1-1 0 0,0 1 1 0 0,0 0-1 0 0,-1 0 1 0 0,1 1-1 0 0,-7-3 12 0 0,3 3-243 0 0,0 0-1 0 0,0 1 0 0 0,-1 0 1 0 0,1 1-1 0 0,0 1 0 0 0,-1-1 1 0 0,0 2-1 0 0,1-1 0 0 0,-1 2 1 0 0,1 0-1 0 0,-1 0 0 0 0,1 1 1 0 0,-1 0-1 0 0,1 1 0 0 0,0 0 1 0 0,0 1-1 0 0,0 0 0 0 0,1 1 1 0 0,-1 0-1 0 0,1 1 0 0 0,0 0 1 0 0,1 0-1 0 0,0 1 0 0 0,-6 6 244 0 0,-23 23-4940 0 0,28-26 1296 0 0,-4 5-7348 0 0</inkml:trace>
  <inkml:trace contextRef="#ctx0" brushRef="#br0" timeOffset="26372.341">4885 2147 0 0 0,'0'0'520'0'0,"0"0"795"0"0,0 0 591 0 0,0 0 278 0 0,0 0-85 0 0,0 0-292 0 0,0 0-266 0 0,0 0-212 0 0,0 0-103 0 0,0 0-80 0 0,0 0-108 0 0,27-4-120 0 0,84-12-134 0 0,-99 14-585 0 0,1 0 0 0 0,-2 0 0 0 0,1-2 0 0 0,0 1 0 0 0,0-2 0 0 0,-1 0 0 0 0,0 0 0 0 0,0-1 0 0 0,-1 0 0 0 0,8-5-199 0 0,16-11 431 0 0,-20 15-290 0 0,0-1 1 0 0,-1-1-1 0 0,0 0 1 0 0,0 0 0 0 0,-1-1-1 0 0,-1-1 1 0 0,0 0-1 0 0,0-1 1 0 0,-1 0 0 0 0,-1 0-1 0 0,0-1 1 0 0,5-10-142 0 0,-13 22 38 0 0,0 0 0 0 0,0 0 0 0 0,-1 0 0 0 0,1-1 0 0 0,-1 1 1 0 0,1 0-1 0 0,-1 0 0 0 0,0-1 0 0 0,0 1 0 0 0,1 0 0 0 0,-1-1 0 0 0,0 1 1 0 0,0 0-1 0 0,0-1 0 0 0,0 1 0 0 0,0 0 0 0 0,-1-1 0 0 0,1 1 0 0 0,0 0 1 0 0,0 0-1 0 0,-1-1 0 0 0,1 1 0 0 0,-1 0 0 0 0,0 0 0 0 0,1 0 0 0 0,-1-1 1 0 0,0 1-1 0 0,1 0 0 0 0,-1 0 0 0 0,0 0-38 0 0,-3 2-7 0 0,0 0 0 0 0,0 0 0 0 0,0 1 0 0 0,1-1 0 0 0,-1 1 1 0 0,1 0-1 0 0,-1 0 0 0 0,1 0 0 0 0,-1 0 0 0 0,1 1 0 0 0,0 0 0 0 0,0-1 0 0 0,1 1 1 0 0,-1 0-1 0 0,0 0 0 0 0,1 0 0 0 0,0 1 0 0 0,0-1 0 0 0,0 1 0 0 0,0-1 0 0 0,0 1 0 0 0,1 0 1 0 0,-1-1-1 0 0,1 1 0 0 0,0 0 0 0 0,0 0 7 0 0,0-1 3 0 0,-23 60 39 0 0,3 1 0 0 0,2 1 1 0 0,3 1-1 0 0,3 1 0 0 0,1 19-42 0 0,-45 193 5 0 0,53-262-15 0 0,-1 1 0 0 0,0-1 1 0 0,-2 0-1 0 0,0-1 0 0 0,0 0 0 0 0,-2 0 0 0 0,0 0 1 0 0,-1-1-1 0 0,0-1 0 0 0,-1 1 0 0 0,-1-2 1 0 0,-3 3 9 0 0,10-11-113 0 0,0 0 1 0 0,0-1 0 0 0,-1 0 0 0 0,0 0-1 0 0,1 0 1 0 0,-1-1 0 0 0,-1 0 0 0 0,1 0-1 0 0,0 0 1 0 0,-1-1 0 0 0,1 0 0 0 0,-1 0-1 0 0,0 0 1 0 0,0-1 0 0 0,1 0 0 0 0,-1-1-1 0 0,0 1 1 0 0,-2-1 112 0 0,4-1-190 0 0,0 1-1 0 0,0 0 1 0 0,1-1 0 0 0,-1 0-1 0 0,0 0 1 0 0,1 0 0 0 0,-1-1-1 0 0,1 1 1 0 0,-1-1-1 0 0,1 0 1 0 0,0-1 0 0 0,0 1-1 0 0,0-1 1 0 0,0 1 0 0 0,0-1-1 0 0,1 0 1 0 0,-1-1-1 0 0,1 1 1 0 0,0-1 0 0 0,0 1-1 0 0,0-1 1 0 0,0 0 0 0 0,1 0-1 0 0,-1 0 1 0 0,1-1-1 0 0,0 1 1 0 0,0 0 0 0 0,1-1-1 0 0,-1 1 1 0 0,1-1 0 0 0,-1-4 190 0 0,1 1-1 0 0,0 0 0 0 0,0 0 0 0 0,0 0 0 0 0,1 0 0 0 0,0 0 0 0 0,1 0 0 0 0,0 0 0 0 0,0 0 0 0 0,0 0 0 0 0,1 0 0 0 0,0 1 0 0 0,1-1 0 0 0,0 1 0 0 0,0-1 0 0 0,0 1 0 0 0,1 0 0 0 0,0 0 0 0 0,1 0 0 0 0,0 0 1 0 0,8-6 431 0 0,0 0-1 0 0,0 1 1 0 0,1 0-1 0 0,0 1 1 0 0,1 1-1 0 0,0 0 0 0 0,1 1 1 0 0,0 1-1 0 0,1 0 1 0 0,-1 1-1 0 0,1 1 1 0 0,1 1-1 0 0,-1 0 1 0 0,13-1-431 0 0,160-10 961 0 0,-145 11-2495 0 0,-16-2-6798 0 0,-21 4-760 0 0</inkml:trace>
  <inkml:trace contextRef="#ctx0" brushRef="#br0" timeOffset="26805.678">5759 1996 11819 0 0,'0'0'1515'0'0,"0"0"-265"0"0,0 0-8 0 0,0 0 26 0 0,0 0-82 0 0,0 0-199 0 0,0 0-238 0 0,0 0-210 0 0,0 0-148 0 0,0 0-72 0 0,0 0-30 0 0,0 0-14 0 0,0 0-3 0 0,-19 32-4 0 0,-57 99-19 0 0,53-62 213 0 0,7 217 600 0 0,16-285-1039 0 0,-1 0 0 0 0,1 0-1 0 0,0 0 1 0 0,0 0-1 0 0,0 0 1 0 0,-1 1 0 0 0,1-1-1 0 0,0 0 1 0 0,0 0 0 0 0,0 0-1 0 0,1 0 1 0 0,-1 0-1 0 0,0 0 1 0 0,0 0 0 0 0,1 0-1 0 0,-1 0 1 0 0,0 0-1 0 0,1 0 1 0 0,-1 0 0 0 0,1 0-1 0 0,-1 0 1 0 0,1 0-1 0 0,-1-1 1 0 0,1 1 0 0 0,0 0-1 0 0,0 0 1 0 0,-1-1-1 0 0,1 1 1 0 0,0 0 0 0 0,0-1-1 0 0,0 1 1 0 0,0 0-1 0 0,-1-1 1 0 0,1 1 0 0 0,0-1-1 0 0,0 0 1 0 0,0 1-1 0 0,0-1 1 0 0,0 0 0 0 0,0 0-1 0 0,1 1 1 0 0,-1-1-1 0 0,0 0 1 0 0,0 0 0 0 0,0 0-1 0 0,0 0 1 0 0,0 0-1 0 0,0-1 1 0 0,0 1 0 0 0,0 0-1 0 0,0 0 1 0 0,0-1-1 0 0,0 1 1 0 0,0-1 0 0 0,0 1-1 0 0,0-1-22 0 0,143 5 1044 0 0,-108-16-1264 0 0,-38-13-3551 0 0,-7 14 763 0 0,4 6-1457 0 0,3 3 1233 0 0,-2-2-7884 0 0</inkml:trace>
  <inkml:trace contextRef="#ctx0" brushRef="#br0" timeOffset="27066.162">5299 2257 13291 0 0,'0'0'1628'0'0,"0"0"-440"0"0,0 0-127 0 0,0 0 40 0 0,0 0 9 0 0,0 0-62 0 0,0 0-132 0 0,0 0-132 0 0,0 0-126 0 0,0 0-122 0 0,33-2-113 0 0,104-6-90 0 0,17-4 631 0 0,-54 3-2872 0 0,-28 7-8326 0 0,-60 2-1729 0 0</inkml:trace>
  <inkml:trace contextRef="#ctx0" brushRef="#br0" timeOffset="33913.107">4097 3601 480 0 0,'0'0'1983'0'0,"0"0"59"0"0,0 0 154 0 0,0 0 106 0 0,0 0-35 0 0,0 0-171 0 0,0 0-300 0 0,0 0-328 0 0,0 0-281 0 0,0 0-236 0 0,0 0-139 0 0,-5-16-93 0 0,-14-48-60 0 0,18 62-601 0 0,1 1 1 0 0,-1-1-1 0 0,1 1 1 0 0,-1 0-1 0 0,0-1 0 0 0,0 1 1 0 0,1 0-1 0 0,-1-1 1 0 0,0 1-1 0 0,0 0 1 0 0,0 0-1 0 0,-1 0 1 0 0,1 0-1 0 0,0 0 0 0 0,0 0 1 0 0,0 0-1 0 0,-1 0 1 0 0,1 1-1 0 0,-1-1 1 0 0,1 0-1 0 0,0 1 0 0 0,-1-1 1 0 0,1 1-1 0 0,-1 0 1 0 0,1-1-1 0 0,-1 1 1 0 0,1 0-1 0 0,-1 0 1 0 0,1 0-1 0 0,-1 0 0 0 0,1 0 1 0 0,-1 0-1 0 0,0 0 1 0 0,1 1-1 0 0,-1-1 1 0 0,1 0-1 0 0,0 1 1 0 0,-1 0-60 0 0,-3 0 84 0 0,-4 2-37 0 0,-1 2-1 0 0,1-1 1 0 0,0 1 0 0 0,1 1-1 0 0,0 0 1 0 0,-1 0 0 0 0,2 0 0 0 0,-1 1-1 0 0,1 0 1 0 0,0 1 0 0 0,0 0-1 0 0,1 0 1 0 0,0 0 0 0 0,1 1-1 0 0,-5 8-45 0 0,-1 0 18 0 0,0 0-1 0 0,2 1 0 0 0,0 0 0 0 0,1 1 0 0 0,0 0 0 0 0,2 0 1 0 0,0 0-1 0 0,1 1 0 0 0,2 0 0 0 0,-1 0 0 0 0,2 0 0 0 0,1 0 1 0 0,1 0-1 0 0,0 1 0 0 0,3 16-17 0 0,1-26 74 0 0,-1-1 1 0 0,1 0-1 0 0,1 0 1 0 0,0 0-1 0 0,0-1 1 0 0,1 0-1 0 0,1 0 1 0 0,-1 0-1 0 0,1-1 1 0 0,1 0-1 0 0,-1 0 1 0 0,1 0-1 0 0,1-1 1 0 0,-1-1-1 0 0,1 1 1 0 0,0-1-1 0 0,1-1 1 0 0,0 0-1 0 0,-1 0 1 0 0,2-1-1 0 0,-1 0 1 0 0,0-1-1 0 0,1 0 1 0 0,-1-1-1 0 0,1 0 1 0 0,0 0-1 0 0,0-1 1 0 0,0-1-1 0 0,0 0 1 0 0,0 0-1 0 0,0-1 1 0 0,-1 0-1 0 0,1-1 1 0 0,0-1-1 0 0,-1 1 1 0 0,1-2-1 0 0,7-2-74 0 0,-5 1 41 0 0,1 0 1 0 0,-1-1-1 0 0,0-1 0 0 0,-1 1 0 0 0,1-2 0 0 0,-2 0 0 0 0,1 0 0 0 0,-1-1 0 0 0,0-1 0 0 0,-1 0 0 0 0,0 0 0 0 0,0-1 0 0 0,-1 0 0 0 0,-1-1 0 0 0,0 0 0 0 0,0 0 0 0 0,-2-1 0 0 0,1 0 0 0 0,-1 0 0 0 0,-1 0 0 0 0,-1-1 0 0 0,0 0 0 0 0,0 0 1 0 0,-2 0-1 0 0,1 0 0 0 0,-2 0 0 0 0,0-1 0 0 0,-1 1 0 0 0,0 0 0 0 0,-1-1 0 0 0,-1 1 0 0 0,0 0 0 0 0,-1 0 0 0 0,0 0 0 0 0,-1 0 0 0 0,-1 0-41 0 0,-1 2-163 0 0,-1 0 0 0 0,0 0 0 0 0,-1 1 0 0 0,-1 0 0 0 0,0 0 0 0 0,0 1 0 0 0,-1 0 0 0 0,0 0 0 0 0,-1 1 0 0 0,0 1 0 0 0,0 0 0 0 0,-1 0 0 0 0,0 1 0 0 0,0 1 0 0 0,-1 0 0 0 0,1 0-1 0 0,-2 2 1 0 0,1-1 0 0 0,0 2 0 0 0,-1 0 0 0 0,0 0 0 0 0,1 1 0 0 0,-1 1 0 0 0,-2 0 163 0 0,-131 9-4219 0 0,55 16-1440 0 0,44-5-697 0 0,12-4-1935 0 0</inkml:trace>
  <inkml:trace contextRef="#ctx0" brushRef="#br0" timeOffset="34235.37">3405 3859 9290 0 0,'0'0'1966'0'0,"0"0"-338"0"0,0 0 23 0 0,0 0 61 0 0,0 0-67 0 0,0 0-178 0 0,0 0-206 0 0,0 0-154 0 0,0 0-128 0 0,0 0-119 0 0,0 0-127 0 0,0 0-112 0 0,0 0-85 0 0,30-12-72 0 0,93-34-38 0 0,-59 34 346 0 0,401 27 1792 0 0,-37-29-2264 0 0,-187 2-456 0 0,-210 1-1567 0 0,-31 11 1295 0 0,0-8-3585 0 0,-1 4-717 0 0,1 4 1763 0 0,-1-3-8541 0 0</inkml:trace>
  <inkml:trace contextRef="#ctx0" brushRef="#br0" timeOffset="30137.107">1223 3469 5857 0 0,'0'0'2186'0'0,"0"0"-480"0"0,0 0-121 0 0,0 0 80 0 0,0 0 18 0 0,0 0-120 0 0,0 0-298 0 0,0 0-354 0 0,0 0-317 0 0,0 0-224 0 0,0 0-115 0 0,0 0-24 0 0,0 0 46 0 0,3-2 54 0 0,2 5-164 0 0,0-1 0 0 0,0 1 0 0 0,0-1 0 0 0,-1 1 0 0 0,1 1 0 0 0,-1-1 0 0 0,0 1 0 0 0,0-1 0 0 0,0 1 0 0 0,0 1 0 0 0,-1-1 0 0 0,0 0 0 0 0,1 1 0 0 0,-2-1 0 0 0,1 1 0 0 0,0 0 0 0 0,-1 0 0 0 0,0 0 0 0 0,0 1 0 0 0,-1-1 0 0 0,1 0 0 0 0,-1 1-167 0 0,3 4 136 0 0,36 93 493 0 0,-5 2 1 0 0,-4 1-1 0 0,16 104-629 0 0,-45-198 10 0 0,15 173 215 0 0,-9-207 607 0 0,25-143-627 0 0,93-383-424 0 0,-90 389-1330 0 0,-35 157 2363 0 0,0 4-16652 0 0,-1 1 5181 0 0</inkml:trace>
  <inkml:trace contextRef="#ctx0" brushRef="#br0" timeOffset="30937.855">1809 4069 6097 0 0,'0'0'1915'0'0,"0"0"-488"0"0,0 0-149 0 0,0 0 186 0 0,0 0 159 0 0,0 0-105 0 0,0 0-282 0 0,0 0-350 0 0,0 0-314 0 0,0 0-187 0 0,0 0-117 0 0,0 0-82 0 0,-3-5-34 0 0,3 6-141 0 0,0-1 1 0 0,0 1-1 0 0,0 0 1 0 0,0-1-1 0 0,0 1 0 0 0,0-1 1 0 0,0 1-1 0 0,-1-1 1 0 0,1 1-1 0 0,0-1 1 0 0,0 1-1 0 0,0-1 1 0 0,-1 1-1 0 0,1-1 1 0 0,0 0-1 0 0,-1 1 0 0 0,1-1 1 0 0,0 1-1 0 0,-1-1 1 0 0,1 0-1 0 0,0 1 1 0 0,-1-1-1 0 0,1 0 1 0 0,-1 1-1 0 0,1-1 0 0 0,-1 0 1 0 0,1 0-1 0 0,-1 1 1 0 0,1-1-1 0 0,-1 0 1 0 0,1 0-1 0 0,-1 0 1 0 0,1 0-1 0 0,-1 0 1 0 0,1 1-1 0 0,-1-1 0 0 0,1 0 1 0 0,-1 0-1 0 0,1-1 1 0 0,-1 1-1 0 0,0 0 1 0 0,1 0-1 0 0,-1 0 1 0 0,1 0-1 0 0,-1 0 1 0 0,1 0-1 0 0,-1-1 0 0 0,1 1 1 0 0,-1 0-1 0 0,1 0 1 0 0,0-1-1 0 0,-1 1 1 0 0,1 0-1 0 0,-1-1 1 0 0,1 1-1 0 0,0-1-11 0 0,-5 19 206 0 0,-3 132 1031 0 0,8-148-1187 0 0,0 1 0 0 0,0-1 0 0 0,0 0 1 0 0,0 0-1 0 0,0 0 0 0 0,1 1 0 0 0,-1-1 0 0 0,1 0 0 0 0,-1 0 0 0 0,1 0 0 0 0,0 0 0 0 0,0 0 0 0 0,0 0 1 0 0,0 0-1 0 0,0 0 0 0 0,1 0 0 0 0,-1-1 0 0 0,0 1 0 0 0,1 0 0 0 0,-1-1 0 0 0,1 1 0 0 0,0-1 0 0 0,0 0 0 0 0,-1 1 1 0 0,1-1-1 0 0,0 0 0 0 0,0 0 0 0 0,0 0 0 0 0,0 0 0 0 0,0 0 0 0 0,0-1 0 0 0,1 1 0 0 0,-1-1 0 0 0,0 1 1 0 0,0-1-1 0 0,0 0 0 0 0,1 0 0 0 0,-1 0 0 0 0,0 0 0 0 0,0 0 0 0 0,0 0 0 0 0,1-1 0 0 0,-1 1 0 0 0,0-1 0 0 0,0 0 1 0 0,0 1-1 0 0,0-1 0 0 0,0 0 0 0 0,0 0 0 0 0,0 0 0 0 0,0-1 0 0 0,0 1 0 0 0,-1 0 0 0 0,1-1 0 0 0,0 1 1 0 0,-1-1-1 0 0,1 1 0 0 0,-1-1 0 0 0,0 0 0 0 0,1 0 0 0 0,-1 1 0 0 0,0-1-50 0 0,97-175 736 0 0,-93 163-707 0 0,-2 6-243 0 0,1 20-34 0 0,7 67 281 0 0,-4 0-1 0 0,-3 0 1 0 0,-4 1 0 0 0,-3 1-33 0 0,0-36-19 0 0,-3 0 0 0 0,-1-1 0 0 0,-3 0 0 0 0,-1 0 0 0 0,-12 27 19 0 0,-4-22 0 0 0,26-49 1 0 0,1 1-1 0 0,-1 0 1 0 0,0 0 0 0 0,1-1-1 0 0,-1 1 1 0 0,0-1 0 0 0,0 1-1 0 0,0 0 1 0 0,1-1-1 0 0,-1 0 1 0 0,0 1 0 0 0,0-1-1 0 0,0 1 1 0 0,0-1 0 0 0,0 0-1 0 0,0 0 1 0 0,0 1-1 0 0,0-1 1 0 0,0 0 0 0 0,0 0-1 0 0,0 0 1 0 0,0 0 0 0 0,0 0-1 0 0,0-1 1 0 0,0 1-1 0 0,0 0 1 0 0,0 0 0 0 0,1 0-1 0 0,-1-1 1 0 0,0 1-1 0 0,0-1 1 0 0,0 1 0 0 0,0-1-1 0 0,0 1 1 0 0,0-1 0 0 0,1 1-1 0 0,-1-1 1 0 0,0 0-1 0 0,0 1 1 0 0,1-1 0 0 0,-1 0-1 0 0,1 1 1 0 0,-1-1 0 0 0,1 0-1 0 0,-1 0 1 0 0,1 0-1 0 0,-1 0 1 0 0,1 0 0 0 0,-1 0-1 0 0,1 0 1 0 0,0 1-1 0 0,-6-12-68 0 0,1 0 1 0 0,1-1-1 0 0,0 1 1 0 0,0-1-1 0 0,1 1 1 0 0,1-1-1 0 0,0 0 1 0 0,1 0-1 0 0,0 0 1 0 0,1 0-1 0 0,1 0 1 0 0,0 0-1 0 0,1-2 68 0 0,28-56-2003 0 0,-11 44-5729 0 0,-17 25 6674 0 0,3-5-9286 0 0</inkml:trace>
  <inkml:trace contextRef="#ctx0" brushRef="#br0" timeOffset="31329.686">2184 4268 6769 0 0,'0'0'2352'0'0,"0"0"-557"0"0,0 0-296 0 0,0 0-116 0 0,0 0-176 0 0,0 0-270 0 0,0 0-299 0 0,0 0-233 0 0,0 0-126 0 0,0 0-67 0 0,0 0-14 0 0,0 0-3 0 0,0 0 7 0 0,-6 21 15 0 0,-21 67 19 0 0,26-87-218 0 0,0 0 0 0 0,1 0 0 0 0,-1 0-1 0 0,0 1 1 0 0,1-1 0 0 0,-1 0 0 0 0,1 0 0 0 0,-1 1 0 0 0,1-1 0 0 0,0 0-1 0 0,-1 1 1 0 0,1-1 0 0 0,0 0 0 0 0,0 1 0 0 0,0-1 0 0 0,0 1 0 0 0,0-1-1 0 0,0 0 1 0 0,1 1 0 0 0,-1-1 0 0 0,0 0 0 0 0,1 1 0 0 0,-1-1 0 0 0,1 0-1 0 0,-1 1 1 0 0,1-1 0 0 0,-1 0 0 0 0,1 0 0 0 0,0 0 0 0 0,0 0 0 0 0,0 1-1 0 0,0-1 1 0 0,0 0 0 0 0,0 0 0 0 0,0-1 0 0 0,0 1-18 0 0,4 3 156 0 0,-2-2-50 0 0,0 0 0 0 0,1 0 0 0 0,-1 0 0 0 0,0 0 0 0 0,1 0 0 0 0,0-1 0 0 0,-1 0 0 0 0,1 0 0 0 0,0 0 0 0 0,0 0 0 0 0,0 0 0 0 0,-1-1 0 0 0,1 0 0 0 0,0 0 0 0 0,0 0 0 0 0,0 0 0 0 0,0 0 0 0 0,0-1 0 0 0,0 0 0 0 0,-1 0 0 0 0,1 0 0 0 0,0 0 0 0 0,-1 0 0 0 0,1-1 0 0 0,-1 0 0 0 0,1 0 0 0 0,-1 0 0 0 0,0 0 0 0 0,1 0 0 0 0,-1-1 0 0 0,0 1 0 0 0,-1-1 0 0 0,1 0 0 0 0,0 0 0 0 0,-1 0 0 0 0,0 0 0 0 0,1 0 0 0 0,-1 0 0 0 0,-1-1 0 0 0,1 1 0 0 0,0-1 0 0 0,-1 1 0 0 0,0-1 0 0 0,0 0 0 0 0,0 0 0 0 0,0 1 0 0 0,0-1 0 0 0,-1 0 0 0 0,0 0 0 0 0,0-3-106 0 0,1 3-26 0 0,0 0 1 0 0,-1-1-1 0 0,0 1 1 0 0,0 0-1 0 0,0-1 1 0 0,0 1-1 0 0,-1-1 1 0 0,0 1 0 0 0,0 0-1 0 0,0 0 1 0 0,0 0-1 0 0,-1 0 1 0 0,1-1-1 0 0,-1 2 1 0 0,0-1-1 0 0,0 0 1 0 0,-1 0-1 0 0,1 1 1 0 0,-1-1 0 0 0,0 1-1 0 0,0 0 1 0 0,0 0-1 0 0,0 0 1 0 0,0 0-1 0 0,-1 0 1 0 0,0 1-1 0 0,1-1 1 0 0,-1 1-1 0 0,0 0 1 0 0,0 1 0 0 0,0-1-1 0 0,0 0 1 0 0,0 1-1 0 0,0 0 1 0 0,-5-1 25 0 0,-34-2-2277 0 0,14 5-6813 0 0,17 2-2451 0 0</inkml:trace>
  <inkml:trace contextRef="#ctx0" brushRef="#br0" timeOffset="31782.928">2541 3848 4977 0 0,'0'0'2855'0'0,"0"0"-537"0"0,0 0-333 0 0,0 0-104 0 0,0 0-178 0 0,0 0-225 0 0,0 0-266 0 0,0 0-224 0 0,0 0-67 0 0,0 0 0 0 0,0 0 3 0 0,0 0-47 0 0,0 0-80 0 0,22-4-95 0 0,142-30 978 0 0,44 2 196 0 0,-112 28-1992 0 0,-96 4-29 0 0,0 0-12 0 0,0 0-45 0 0,0 0-65 0 0,0 0-77 0 0,0 0-89 0 0,0 0-134 0 0,0 0-172 0 0,0 0-205 0 0,-11 4-11216 0 0,7 0 843 0 0</inkml:trace>
  <inkml:trace contextRef="#ctx0" brushRef="#br0" timeOffset="32739.282">2624 4065 6033 0 0,'0'0'2981'0'0,"0"0"-891"0"0,0 0-361 0 0,0 0 41 0 0,0 0-51 0 0,0 0-236 0 0,0 0-344 0 0,0 0-291 0 0,0 0-133 0 0,0 0-19 0 0,0 0 18 0 0,0 0-37 0 0,0 0-59 0 0,6 2-65 0 0,97 14 2028 0 0,-77-18-2396 0 0,-1-2 1 0 0,0-1-1 0 0,0-1 1 0 0,-1-1-1 0 0,1-1 1 0 0,-2-1 0 0 0,3-2-187 0 0,1 1 16 0 0,103-34-1226 0 0,-110 37-528 0 0,-8 2-4613 0 0,-8 2-5372 0 0</inkml:trace>
  <inkml:trace contextRef="#ctx0" brushRef="#br0" timeOffset="37887.242">820 114 0 0 0,'0'0'347'0'0,"0"0"364"0"0,0 0 402 0 0,0 0 378 0 0,0 0 243 0 0,0 0-11 0 0,0 0-197 0 0,0 0-281 0 0,0 0-211 0 0,0 0-171 0 0,2-14-105 0 0,4-45-56 0 0,-6 58-613 0 0,0 0 1 0 0,0 0 0 0 0,0 0-1 0 0,0 1 1 0 0,0-1-1 0 0,0 0 1 0 0,0 0 0 0 0,0 0-1 0 0,0 0 1 0 0,0 0-1 0 0,0 1 1 0 0,0-1 0 0 0,0 0-1 0 0,-1 0 1 0 0,1 0-1 0 0,0 0 1 0 0,-1 1 0 0 0,1-1-1 0 0,-1 0 1 0 0,1 0-1 0 0,-1 1 1 0 0,1-1 0 0 0,-1 0-1 0 0,1 1 1 0 0,-1-1 0 0 0,0 1-1 0 0,1-1 1 0 0,-1 0-1 0 0,0 1 1 0 0,1 0 0 0 0,-1-1-1 0 0,0 1 1 0 0,0-1-1 0 0,1 1 1 0 0,-1 0 0 0 0,0 0-1 0 0,0-1 1 0 0,0 1-1 0 0,0 0 1 0 0,0 0 0 0 0,1 0-1 0 0,-1 0 1 0 0,-1 0-90 0 0,-1-1 405 0 0,-144-13 3628 0 0,130 17-3868 0 0,0 0 1 0 0,1 1 0 0 0,-1 0-1 0 0,1 1 1 0 0,0 1-1 0 0,0 1 1 0 0,1 0-1 0 0,0 1 1 0 0,0 1-1 0 0,-9 7-165 0 0,7-6 120 0 0,-108 100 723 0 0,106-87-666 0 0,1 0 1 0 0,1 2-1 0 0,1 0 1 0 0,1 0-1 0 0,1 1 1 0 0,1 1-1 0 0,2 1 1 0 0,0-1-1 0 0,2 2 1 0 0,0 4-178 0 0,-2 35 259 0 0,2 0-1 0 0,4 0 1 0 0,2 1 0 0 0,6 52-259 0 0,12 119 452 0 0,10 145 0 0 0,41-5-187 0 0,-58-344-227 0 0,-2 0 0 0 0,-2 1 0 0 0,-1 0 0 0 0,-2-1 0 0 0,-3 25-38 0 0,-1-43 30 0 0,-1-1 0 0 0,-2 0 0 0 0,1 0 0 0 0,-2 0 0 0 0,0-1 0 0 0,-1 0 0 0 0,-1 0 0 0 0,0-1 0 0 0,-1 0 0 0 0,-1-1 0 0 0,0 0 0 0 0,-1-1 0 0 0,-3 3-30 0 0,-120 108 289 0 0,108-108-199 0 0,27-16-67 0 0,0 0-7 0 0,0 0-7 0 0,0 0-5 0 0,0 0-12 0 0,0 0 10 0 0,0 0-8 0 0,0 0 1 0 0,0 0 5 0 0,0 0-17 0 0,0 2 7 0 0,0 1 1 0 0,0 0 0 0 0,0-1 0 0 0,1 1 0 0 0,-1-1 0 0 0,1 1 0 0 0,0 0 0 0 0,0-1 0 0 0,0 1-1 0 0,0-1 1 0 0,0 0 0 0 0,0 1 0 0 0,1-1 0 0 0,-1 0 0 0 0,1 0 0 0 0,-1 0 0 0 0,1 0 0 0 0,0 0-1 0 0,0 0 1 0 0,0 0 0 0 0,0 0 0 0 0,0-1 0 0 0,0 1 0 0 0,1-1 9 0 0,30 21 31 0 0,-4-4-49 0 0,54 71 25 0 0,-40-23 21 0 0,-27-36-22 0 0,-1 1 0 0 0,-1 0 0 0 0,-2 0 0 0 0,-1 1 0 0 0,-1 1 0 0 0,-2 0 0 0 0,-2 0 0 0 0,-1 1 0 0 0,-1-1 0 0 0,-2 1 0 0 0,-1 0 0 0 0,-2 0 0 0 0,-1 0 1 0 0,-2 0-1 0 0,-4 14-6 0 0,-101 347 161 0 0,90-324-149 0 0,3 0 0 0 0,3 0 0 0 0,3 2 1 0 0,3-1-1 0 0,3 1 0 0 0,4 0 0 0 0,3 6-12 0 0,-3-58 24 0 0,1 1 0 0 0,1 0-1 0 0,1-1 1 0 0,1 0-1 0 0,1 1 1 0 0,1-2 0 0 0,1 1-1 0 0,0-1 1 0 0,2 0 0 0 0,0 0-1 0 0,1-1 1 0 0,1 0 0 0 0,1-1-1 0 0,1-1 1 0 0,0 1 0 0 0,1-2-1 0 0,1 0 1 0 0,1-1-1 0 0,0-1 1 0 0,1 0 0 0 0,0-1-1 0 0,15 9-23 0 0,-2-11 67 0 0,-1 0 0 0 0,2-2 0 0 0,-1-1 0 0 0,2-2-1 0 0,-1-1 1 0 0,0-1 0 0 0,1-2 0 0 0,-1-1 0 0 0,1-1 0 0 0,3-2-67 0 0,-21 2 14 0 0,103-4 233 0 0,-105 14-344 0 0,-7-6-2595 0 0,-4-14-4228 0 0,-1 6-5441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08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752 74 2577 0 0,'0'0'804'0'0,"0"0"-141"0"0,0 0 47 0 0,0 0 403 0 0,0 0 583 0 0,0 0 496 0 0,0 0 201 0 0,0 0-129 0 0,0 0-375 0 0,0 0-406 0 0,0 0-338 0 0,2-13-324 0 0,6-36-233 0 0,-6 37-124 0 0,-2 12-53 0 0,0 0 31 0 0,0 0 42 0 0,-15 34 1169 0 0,-93 160-728 0 0,57-110-680 0 0,-4-2 0 0 0,-3-3-1 0 0,-4-2 1 0 0,-57 54-245 0 0,66-77 54 0 0,-147 127-32 0 0,158-158-118 0 0,42-23-53 0 0,0 0-82 0 0,0 0-60 0 0,28-73-10491 0 0,-21 54 4799 0 0,0 4-2257 0 0</inkml:trace>
  <inkml:trace contextRef="#ctx0" brushRef="#br0" timeOffset="508.254">72 110 7898 0 0,'0'0'2099'0'0,"0"0"-771"0"0,0 0-225 0 0,0 0 89 0 0,0 0 185 0 0,0 0 154 0 0,0 0-52 0 0,0 0-223 0 0,0 0-341 0 0,0 0-337 0 0,0 0-248 0 0,0 0-175 0 0,0 0-75 0 0,-6-3 0 0 0,-21-12 409 0 0,98 75 1661 0 0,17 16-983 0 0,-44-40-879 0 0,-1 1 1 0 0,-2 3-1 0 0,-1 1 0 0 0,20 31-288 0 0,186 325 656 0 0,-226-368-533 0 0,-19-29-74 0 0,-1 0 31 0 0,0 0 31 0 0,0 0 0 0 0,0 0 12 0 0,0 0-7 0 0,-9-71-1051 0 0,3 63-1658 0 0,-3 3-8356 0 0,7 4-1031 0 0</inkml:trace>
  <inkml:trace contextRef="#ctx0" brushRef="#br0" timeOffset="959.464">1022 291 5089 0 0,'0'0'229'0'0,"0"0"-119"0"0,0 0 642 0 0,0 0 706 0 0,0 0 389 0 0,0 0-24 0 0,0 0-355 0 0,0 0-369 0 0,0 0-195 0 0,0 0-16 0 0,0 0 85 0 0,9 1 4678 0 0,32 13-3083 0 0,171-32-607 0 0,-49 6-1594 0 0,-163 12-374 0 0,0 0-3 0 0,0 0 14 0 0,0 0 0 0 0,0 0-19 0 0,0 0-18 0 0,0 0-25 0 0,0 0-23 0 0,0 0-11 0 0,0 0-61 0 0,0 2-3775 0 0,-3 6 885 0 0,1-3-3657 0 0,0-1-4567 0 0</inkml:trace>
  <inkml:trace contextRef="#ctx0" brushRef="#br0" timeOffset="4465.366">1155 538 0 0 0,'-51'21'704'0'0,"-5"-20"4511"0"0,35 0-7399 0 0,-2 3 9270 0 0,25-3 2323 0 0,20-4-7464 0 0,194-40 1249 0 0,-206 41-3157 0 0,0 0 0 0 0,0 1 0 0 0,0 0 0 0 0,0 0 0 0 0,1 1 0 0 0,-1 0 0 0 0,0 1 0 0 0,0 0-1 0 0,0 0 1 0 0,0 1 0 0 0,0 1 0 0 0,0 0 0 0 0,-1 0 0 0 0,1 1 0 0 0,4 3-37 0 0,23 15 220 0 0,-36-22-159 0 0,-1 0-2 0 0,0 0 1 0 0,0 0-13 0 0,0 0-11 0 0,0 0 29 0 0,0 0 7 0 0,0 0-17 0 0,0 0 18 0 0,0 0-24 0 0,0 0-21 0 0,0 0 19 0 0,0 0-10 0 0,0 0-21 0 0,0 0 7 0 0,0 0-2 0 0,0 0-27 0 0,0 0 20 0 0,0 0-2 0 0,0 0-17 0 0,0 0 16 0 0,0 0 5 0 0,0 0 0 0 0,0 0 1 0 0,0 0-1 0 0,0 0-27 0 0,0 0-10 0 0,0 0 4 0 0,0 0 2 0 0,30 0 71 0 0,26-4-1 0 0,-56 4-77 0 0,0 0 10 0 0,0 0 28 0 0,0 0-2 0 0,0 0-9 0 0,0 0 27 0 0,0 0-5 0 0,0 0 41 0 0,0 0 14 0 0,-26 0 132 0 0,22 0-289 0 0,-1 0-736 0 0,3 0-3816 0 0,0 0-3739 0 0,2 0-3089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51 167 0 0 0,'0'0'663'0'0,"0"0"670"0"0,0 0 322 0 0,0 0 100 0 0,0 0-91 0 0,0 0-320 0 0,0 0-220 0 0,0 0-65 0 0,0 0 13 0 0,0 0 38 0 0,-10 1-38 0 0,-30 5-101 0 0,41-3 3204 0 0,38 5-2465 0 0,-31-7-1503 0 0,-1-1 1 0 0,1 0-1 0 0,0-1 1 0 0,0 1-1 0 0,0-2 0 0 0,0 1 1 0 0,0-1-1 0 0,-1 0 0 0 0,1-1 1 0 0,-1 0-1 0 0,1 0 1 0 0,3-3-208 0 0,151-129 1219 0 0,-162 135-1219 0 0,0 1 0 0 0,0-1 0 0 0,0 1 0 0 0,0-1 0 0 0,0 1 1 0 0,0-1-1 0 0,0 1 0 0 0,0-1 0 0 0,0 1 0 0 0,1-1 0 0 0,-1 1 1 0 0,0-1-1 0 0,0 0 0 0 0,1 1 0 0 0,-1-1 0 0 0,0 1 0 0 0,1-1 1 0 0,-1 0-1 0 0,0 1 0 0 0,1-1 0 0 0,-1 0 0 0 0,1 1 0 0 0,-1-1 0 0 0,0 0 1 0 0,1 1-1 0 0,-1-1 0 0 0,1 0 0 0 0,-1 0 0 0 0,1 0 0 0 0,-1 0 1 0 0,1 1-1 0 0,-1-1 0 0 0,1 0 0 0 0,-1 0 0 0 0,1 0 0 0 0,-1 0 1 0 0,1 0-1 0 0,-1 0 0 0 0,1 0 0 0 0,-1 0 0 0 0,1 0 0 0 0,-1-1 1 0 0,1 1-1 0 0,-1 0 0 0 0,1 0 0 0 0,-1 0 0 0 0,1 0 0 0 0,-1-1 1 0 0,1 1-1 0 0,-1 0 0 0 0,1-1 0 0 0,-1 11 26 0 0,-30 290 642 0 0,29-251-659 0 0,10 163 121 0 0,47 53-113 0 0,-55-265-6 0 0,-1 0 0 0 0,0-1-1 0 0,0 1 1 0 0,1 0-1 0 0,-1-1 1 0 0,1 1 0 0 0,-1 0-1 0 0,0 0 1 0 0,1-1-1 0 0,-1 1 1 0 0,0 0 0 0 0,1 0-1 0 0,-1 0 1 0 0,1 0 0 0 0,-1 0-1 0 0,1-1 1 0 0,-1 1-1 0 0,0 0 1 0 0,1 0 0 0 0,-1 0-1 0 0,1 0 1 0 0,-1 0-1 0 0,1 0 1 0 0,-1 0 0 0 0,1 1-1 0 0,-1-1 1 0 0,0 0-1 0 0,1 0 1 0 0,-1 0 0 0 0,1 0-1 0 0,-1 0 1 0 0,0 1-1 0 0,1-1 1 0 0,-1 0 0 0 0,1 0-1 0 0,-1 1 1 0 0,0-1-1 0 0,1 0 1 0 0,-1 1 0 0 0,0-1-1 0 0,0 0 1 0 0,1 1 0 0 0,-1-1-1 0 0,0 0 1 0 0,0 1-1 0 0,1-1 1 0 0,-1 1 0 0 0,0-1-1 0 0,0 0 1 0 0,0 1-1 0 0,0-1 1 0 0,0 1 0 0 0,0-1-1 0 0,0 1 1 0 0,0-1-1 0 0,0 0 1 0 0,0 1 0 0 0,0-1-1 0 0,0 1 1 0 0,0-1-1 0 0,0 1 1 0 0,0-1 0 0 0,0 1-1 0 0,0-1-10 0 0,42-127 774 0 0,90-325-668 0 0,-18 158-30 0 0,-108 284-782 0 0,-13 28-731 0 0,4-9 1401 0 0,-12 42-2317 0 0,7-25-1023 0 0,0 0-4591 0 0,3-15-3050 0 0</inkml:trace>
  <inkml:trace contextRef="#ctx0" brushRef="#br0" timeOffset="319.318">655 701 5993 0 0,'0'0'2838'0'0,"0"0"-927"0"0,0 0-269 0 0,0 0 122 0 0,0 0-18 0 0,0 0-198 0 0,0 0-415 0 0,0 0-480 0 0,0 0-243 0 0,0 0-137 0 0,0 0-81 0 0,0 0-35 0 0,-7 13-11 0 0,-22 41-34 0 0,26-49-95 0 0,1 0 0 0 0,-1 1 0 0 0,1 0 0 0 0,1-1 1 0 0,-1 1-1 0 0,1 0 0 0 0,0 0 0 0 0,0 0 0 0 0,1 0 1 0 0,-1 0-1 0 0,1 0 0 0 0,1 0 0 0 0,-1 0 0 0 0,2 2-17 0 0,-1 4 36 0 0,-1-11-20 0 0,0 1 1 0 0,0-1-1 0 0,1 1 0 0 0,-1-1 1 0 0,0 1-1 0 0,1-1 0 0 0,-1 1 1 0 0,1-1-1 0 0,0 0 0 0 0,-1 1 1 0 0,1-1-1 0 0,0 0 1 0 0,0 0-1 0 0,0 1 0 0 0,0-1 1 0 0,0 0-1 0 0,0 0 0 0 0,0 0 1 0 0,0 0-1 0 0,0 0 1 0 0,1-1-1 0 0,-1 1 0 0 0,0 0 1 0 0,1 0-1 0 0,-1-1 0 0 0,0 1 1 0 0,1-1-1 0 0,-1 1 0 0 0,1-1 1 0 0,-1 0-1 0 0,1 0 1 0 0,-1 1-1 0 0,1-1 0 0 0,-1 0 1 0 0,1 0-1 0 0,-1 0 0 0 0,1-1 1 0 0,-1 1-1 0 0,2 0-16 0 0,55-20 1278 0 0,-47 10-1145 0 0,0 0 1 0 0,0-1-1 0 0,-1 0 0 0 0,0 0 1 0 0,-1-1-1 0 0,-1-1 0 0 0,0 1 0 0 0,0-1 1 0 0,-1-1-1 0 0,-1 1 0 0 0,0-1 1 0 0,-1 0-1 0 0,-1 0 0 0 0,0-1 0 0 0,-1 1 1 0 0,0-2-134 0 0,-2 13-23 0 0,0 1 0 0 0,0-1 1 0 0,0 0-1 0 0,-1 0 0 0 0,1 0 1 0 0,-1 0-1 0 0,0 1 0 0 0,0-1 1 0 0,0 0-1 0 0,0 0 0 0 0,0 0 1 0 0,-1 0-1 0 0,1 0 0 0 0,-1 1 1 0 0,0-1-1 0 0,0 0 0 0 0,0 0 1 0 0,0 1-1 0 0,0-1 0 0 0,0 0 1 0 0,-1 1-1 0 0,1 0 0 0 0,-1-1 1 0 0,0 1-1 0 0,0 0 0 0 0,0 0 1 0 0,0 0-1 0 0,0 0 0 0 0,0 0 1 0 0,-1 0-1 0 0,1 1 0 0 0,0-1 0 0 0,-1 1 1 0 0,1-1-1 0 0,-1 1 0 0 0,0 0 1 0 0,1 0-1 0 0,-1 0 0 0 0,0 1 1 0 0,-2-1 22 0 0,-33 9-2898 0 0,19 8-4620 0 0,12-8-3714 0 0</inkml:trace>
  <inkml:trace contextRef="#ctx0" brushRef="#br0" timeOffset="889.363">1322 82 8994 0 0,'0'0'2446'0'0,"0"0"-607"0"0,0 0-354 0 0,0 0-82 0 0,0 0-42 0 0,0 0-136 0 0,0 0-259 0 0,0 0-231 0 0,0 0-174 0 0,0 0-95 0 0,0 0-72 0 0,0 0-62 0 0,-12 27-73 0 0,-34 85-61 0 0,27-45 102 0 0,-25 155 96 0 0,-12 17-426 0 0,55-237 32 0 0,0 0-1 0 0,0 0 0 0 0,1 0 1 0 0,-1 1-1 0 0,0-1 1 0 0,1 0-1 0 0,-1 0 0 0 0,1 0 1 0 0,0 1-1 0 0,0-1 1 0 0,0 0-1 0 0,0 0 0 0 0,0 1 1 0 0,0-1-1 0 0,1 0 1 0 0,-1 0-1 0 0,1 0 0 0 0,-1 0 1 0 0,1 1-1 0 0,0-1 1 0 0,0 0-1 0 0,0 0 0 0 0,0 0 1 0 0,0 0-1 0 0,0-1 1 0 0,1 1-1 0 0,-1 0 0 0 0,0 0 1 0 0,1-1-1 0 0,0 1 0 0 0,-1-1 1 0 0,1 1-1 0 0,0-1 1 0 0,0 0-1 0 0,0 0 0 0 0,0 0 1 0 0,0 0-1 0 0,0 0 1 0 0,0 0-1 0 0,0 0 0 0 0,0-1 1 0 0,0 1-1 0 0,1-1 1 0 0,-1 1-1 0 0,1-1-1 0 0,171-29 1172 0 0,-159 26-1112 0 0,58-7 222 0 0,-24 8-410 0 0,-49 2 10 0 0,0 0-50 0 0,0 0-53 0 0,0 0-86 0 0,0 0-168 0 0,0 0-357 0 0,-2-7-11863 0 0,1 6 2732 0 0</inkml:trace>
  <inkml:trace contextRef="#ctx0" brushRef="#br0" timeOffset="1304.445">815 447 14755 0 0,'0'0'1168'0'0,"0"0"-87"0"0,0 0 255 0 0,0 0 168 0 0,192-15-63 0 0,-143 8-145 0 0,5-1-288 0 0,5-3-320 0 0,-4 8-248 0 0,2-5-184 0 0,-5 5-176 0 0,-6 3-88 0 0,-8 0-80 0 0,-5 0-176 0 0,-1 0-200 0 0,-7 0-528 0 0,-4 0-2913 0 0,-10 0-9154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14259 0 0,'0'0'4837'0'0,"0"0"-3071"0"0,0 0-1069 0 0,0 0-55 0 0,0 0 179 0 0,0 0 73 0 0,0 0-66 0 0,0 0-187 0 0,0 0-174 0 0,0 0-141 0 0,0 0-80 0 0,35-1-54 0 0,111-7-88 0 0,152 6-781 0 0,-305 13-2357 0 0,-6-5 1148 0 0,-24 10-8397 0 0,23-12-557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2240 0 0,'0'0'2430'0'0,"0"0"-191"0"0,0 0 238 0 0,0 0 46 0 0,0 0-184 0 0,0 0-380 0 0,38 4-466 0 0,122 8-386 0 0,96-17 992 0 0,-188-2-2074 0 0,63-7-1509 0 0,-76 6-5030 0 0,-36 4-4123 0 0</inkml:trace>
  <inkml:trace contextRef="#ctx0" brushRef="#br0" timeOffset="1506.258">1011 1 12179 0 0,'0'0'1089'0'0,"0"0"-525"0"0,0 0-134 0 0,0 0 314 0 0,0 0 356 0 0,0 0 142 0 0,0 0-58 0 0,0 0-110 0 0,34 7-162 0 0,111 24-140 0 0,46-11 789 0 0,-124-18-1246 0 0,339 4-293 0 0,-299-6-2935 0 0,-86-1-2911 0 0,-7-2-5602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587 129 17988 0 0,'0'0'1607'0'0,"0"0"-419"0"0,0 0-337 0 0,0 0-79 0 0,0 0-56 0 0,0 0-117 0 0,0 0-59 0 0,0 0-84 0 0,0 0-98 0 0,0 0-98 0 0,-35 21-55 0 0,-112 71-54 0 0,46-13 60 0 0,77-58-289 0 0,0 1 1 0 0,1 2-1 0 0,1 0 0 0 0,1 1 1 0 0,1 1-1 0 0,2 1 1 0 0,0 1-1 0 0,-7 17 78 0 0,21-32-706 0 0,-2 6 28 0 0,2-15-4069 0 0,0-3-4165 0 0,3-1-1326 0 0</inkml:trace>
  <inkml:trace contextRef="#ctx0" brushRef="#br0" timeOffset="278.53">0 0 14827 0 0,'0'0'2026'0'0,"0"0"-1023"0"0,0 0-631 0 0,0 0-52 0 0,0 0 247 0 0,0 0 284 0 0,0 0 107 0 0,0 0-65 0 0,0 0-127 0 0,18 33-160 0 0,57 106-134 0 0,2-39 263 0 0,-33-52-520 0 0,3-3-1 0 0,1-1 1 0 0,2-2 0 0 0,2-3-1 0 0,53 30-214 0 0,15-21-1181 0 0,-107-47-116 0 0,-11-1-2641 0 0,-1 0-3886 0 0,-1 0-3221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9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 0 11130 0 0,'0'0'1810'0'0,"0"0"-392"0"0,0 0-229 0 0,0 0 136 0 0,0 0 112 0 0,0 0-62 0 0,0 0-300 0 0,0 0-380 0 0,0 0-287 0 0,0 0-187 0 0,0 0-105 0 0,0 0-42 0 0,4 19 329 0 0,-8 28-130 0 0,-3 0 0 0 0,-2 0 0 0 0,-1-1 1 0 0,-3-1-1 0 0,-2 0 0 0 0,-1 0 0 0 0,-9 13-273 0 0,15-33 45 0 0,-27 60-50 0 0,-4-1-1 0 0,-3-2 0 0 0,-4-2 1 0 0,-34 40 5 0 0,53-57-28 0 0,68-58 272 0 0,-15-7-71 0 0,1-1 1 0 0,-1-1-1 0 0,-1-2 1 0 0,1 0-1 0 0,-1-1 0 0 0,9-5-173 0 0,89-22 363 0 0,-42 23-198 0 0,-72 40-1307 0 0,-7-26 1764 0 0,-3-2-13776 0 0,3-1 2073 0 0</inkml:trace>
  <inkml:trace contextRef="#ctx0" brushRef="#br0" timeOffset="355.397">0 431 15787 0 0,'0'0'1275'0'0,"0"0"-455"0"0,0 0-126 0 0,0 0 229 0 0,0 0 205 0 0,0 0 2 0 0,0 0-149 0 0,39 2-137 0 0,125 8-161 0 0,113-7 883 0 0,71-11-1846 0 0,-308 11-1079 0 0,-14 1-6644 0 0,-16-3-3681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4217 0 0,'0'0'1157'0'0,"0"0"-262"0"0,0 0-17 0 0,0 0 155 0 0,0 0 84 0 0,0 0-142 0 0,0 0-274 0 0,0 0-117 0 0,0 0-9 0 0,0 0 116 0 0,0 0 105 0 0,11 0 23 0 0,196 0 4551 0 0,52 15-3360 0 0,-89-15-1446 0 0,-165-9-1940 0 0,-20-3-5960 0 0,13 12 4602 0 0,-2-2-7962 0 0</inkml:trace>
  <inkml:trace contextRef="#ctx0" brushRef="#br0" timeOffset="397.443">99 428 2553 0 0,'0'0'1258'0'0,"0"0"-236"0"0,0 0 178 0 0,0 0 445 0 0,0 0 307 0 0,0 0 63 0 0,0 0-208 0 0,0 0-382 0 0,0 0-372 0 0,0 0-294 0 0,33-1-211 0 0,102-1-137 0 0,-27 13 1094 0 0,32-2-846 0 0,-79-8-8734 0 0,-54-1-2222 0 0</inkml:trace>
  <inkml:trace contextRef="#ctx0" brushRef="#br0" timeOffset="730.159">380 1 2977 0 0,'0'0'3756'0'0,"0"0"-1891"0"0,0 0-810 0 0,0 0-119 0 0,0 0 226 0 0,0 0 212 0 0,0 0-77 0 0,0 0-345 0 0,0 0-312 0 0,0 0-169 0 0,0 0 0 0 0,0 0 93 0 0,0 0 4 0 0,8 2-24 0 0,10 5-182 0 0,0 1 0 0 0,-1 1-1 0 0,0 0 1 0 0,-1 1 0 0 0,0 1 0 0 0,0 1 0 0 0,4 4-362 0 0,86 102 342 0 0,49 7-462 0 0,-154-125 125 0 0,1 1-1 0 0,0-1 1 0 0,0 0 0 0 0,-1 1-1 0 0,1-1 1 0 0,-1 1 0 0 0,1 0-1 0 0,0-1 1 0 0,-1 1-1 0 0,1 0 1 0 0,-1 0 0 0 0,0 0-1 0 0,1 0 1 0 0,-1 0 0 0 0,0 0-1 0 0,1 0 1 0 0,-1 1-1 0 0,0-1 1 0 0,0 0 0 0 0,0 1-1 0 0,0-1 1 0 0,0 1 0 0 0,-1-1-1 0 0,1 1 1 0 0,0-1-1 0 0,-1 1 1 0 0,1 0 0 0 0,-1-1-1 0 0,1 1 1 0 0,-1 0 0 0 0,0 0-1 0 0,0-1 1 0 0,0 1-1 0 0,0 0 1 0 0,0-1 0 0 0,0 1-1 0 0,0 0 1 0 0,-1-1 0 0 0,1 1-1 0 0,0 0 1 0 0,-1-1-1 0 0,0 1 1 0 0,1 0 0 0 0,-1-1-1 0 0,0 1 1 0 0,0-1 0 0 0,0 2-5 0 0,-222 125 573 0 0,185-105-518 0 0,26-17-64 0 0,0 0 0 0 0,0 2 0 0 0,1-1 0 0 0,0 2 0 0 0,1-1 0 0 0,0 1 0 0 0,0 1-1 0 0,0 0 1 0 0,1 1 9 0 0,0 16-737 0 0,12-9-4832 0 0,0-11-2778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3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1 210 824 0 0,'0'0'1363'0'0,"0"0"163"0"0,0 0 294 0 0,0 0 218 0 0,0 0-60 0 0,0 0-243 0 0,0 0-291 0 0,0 0-308 0 0,0 0-196 0 0,0 0-167 0 0,0 0-117 0 0,0 0-72 0 0,19-11-57 0 0,93-55 877 0 0,-34 18 1191 0 0,-77 48-2568 0 0,8 16 170 0 0,18 96 325 0 0,-21-70-449 0 0,23 188 4 0 0,10-126-38 0 0,-37-138 2039 0 0,0 14-1986 0 0,1 1 1 0 0,1 0-1 0 0,1-1 1 0 0,0 2-1 0 0,2-1 0 0 0,0 1 1 0 0,5-10-93 0 0,0-1 94 0 0,120-211 289 0 0,-69 137-515 0 0,-61 100-1174 0 0,4-8 3306 0 0,-5 7-6590 0 0,-1 1-6441 0 0,0 6 610 0 0</inkml:trace>
  <inkml:trace contextRef="#ctx0" brushRef="#br0" timeOffset="364.32">684 490 5265 0 0,'0'0'2311'0'0,"0"0"-268"0"0,0 0-206 0 0,0 0-7 0 0,0 0 2 0 0,0 0-217 0 0,0 0-293 0 0,0 0-354 0 0,0 0-349 0 0,0 0-255 0 0,0 0-155 0 0,0 0-112 0 0,-17 11-42 0 0,-51 35-27 0 0,66-45-28 0 0,0 0 0 0 0,0 0-1 0 0,0 0 1 0 0,0 0 0 0 0,1 0 0 0 0,-1 0 0 0 0,1 1 0 0 0,-1-1-1 0 0,1 1 1 0 0,-1-1 0 0 0,1 1 0 0 0,0-1 0 0 0,0 1-1 0 0,0 0 1 0 0,-1 0 0 0 0,2 0 0 0 0,-1-1 0 0 0,0 1 0 0 0,0 0-1 0 0,1 0 1 0 0,-1 0 0 0 0,1 0 0 0 0,-1 0 0 0 0,1 0-1 0 0,0 0 1 0 0,0 1 0 0 0,0-1 0 0 0,0 1 0 0 0,1 5-12 0 0,-1-6 16 0 0,0 0 0 0 0,1 1 0 0 0,-1-1 0 0 0,1 0 1 0 0,-1 0-1 0 0,1 0 0 0 0,0 1 0 0 0,0-1 0 0 0,0 0 0 0 0,0 0 1 0 0,0 0-1 0 0,1-1 0 0 0,-1 1 0 0 0,0 0 0 0 0,1 0 1 0 0,0-1-1 0 0,-1 1 0 0 0,1-1 0 0 0,0 1 0 0 0,0-1 0 0 0,0 0 1 0 0,-1 0-1 0 0,2 0 0 0 0,-1 0 0 0 0,0 0 0 0 0,0 0 1 0 0,0 0-1 0 0,0-1 0 0 0,0 1 0 0 0,1-1 0 0 0,-1 1 0 0 0,0-1 1 0 0,1 0-5 0 0,79 2 607 0 0,-70-4-438 0 0,0 0 0 0 0,0-1-1 0 0,0 0 1 0 0,0-1 0 0 0,0 0 0 0 0,-1-1-1 0 0,1 0 1 0 0,-1-1 0 0 0,-1 0 0 0 0,1 0-1 0 0,-1-2 1 0 0,0 1 0 0 0,-1-1 0 0 0,0 0-1 0 0,0-1 1 0 0,-1 0 0 0 0,2-3-169 0 0,-7 9 27 0 0,-1 0 0 0 0,0 0 1 0 0,0-1-1 0 0,0 1 1 0 0,0 0-1 0 0,0-1 0 0 0,0 0 1 0 0,-1 1-1 0 0,0-1 0 0 0,0 0 1 0 0,0 0-1 0 0,0 0 0 0 0,-1 0 1 0 0,1 1-1 0 0,-1-1 0 0 0,0 0 1 0 0,0 0-1 0 0,0 0 0 0 0,-1 0 1 0 0,0 0-1 0 0,1 0 1 0 0,-1 0-1 0 0,-1 0 0 0 0,1 1 1 0 0,0-1-1 0 0,-1 0 0 0 0,0 1 1 0 0,0 0-1 0 0,0-1 0 0 0,0 1 1 0 0,0 0-1 0 0,-1 0 0 0 0,0 0 1 0 0,1 0-1 0 0,-1 0 0 0 0,0 1 1 0 0,0-1-1 0 0,-1 1 1 0 0,1 0-1 0 0,0 0 0 0 0,-1 0 1 0 0,1 0-1 0 0,-1 1 0 0 0,0-1 1 0 0,1 1-1 0 0,-1 0 0 0 0,0 0 1 0 0,0 0-1 0 0,0 1-27 0 0,-54 7-1329 0 0,22 8-5517 0 0,20-4-4822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4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0 791 1864 0 0,'0'0'1401'0'0,"0"0"54"0"0,0 0 124 0 0,0 0 145 0 0,0 0 120 0 0,0 0 21 0 0,0 0-185 0 0,35-13-218 0 0,107-41-179 0 0,-58 14 700 0 0,-58 23-1556 0 0,0-1 0 0 0,0-1 0 0 0,-2-1 0 0 0,0-2 0 0 0,-2 0 1 0 0,0-1-1 0 0,-2-1 0 0 0,0-2 0 0 0,-2 1 0 0 0,8-17-427 0 0,8-6 190 0 0,14-21 38 0 0,-26 34-113 0 0,1 2 0 0 0,2 0 1 0 0,1 2-1 0 0,1 1 1 0 0,2 1-1 0 0,28-22-115 0 0,-54 48 3 0 0,-1 1 1 0 0,1-1-1 0 0,0 1 0 0 0,0 0 0 0 0,0 0 1 0 0,1 0-1 0 0,-1 0 0 0 0,0 1 1 0 0,1-1-1 0 0,-1 1 0 0 0,1 0 1 0 0,-1 0-1 0 0,1 0 0 0 0,0 1 0 0 0,-1-1 1 0 0,1 1-1 0 0,0 0 0 0 0,-1 0 1 0 0,1 0-1 0 0,0 0 0 0 0,0 1 1 0 0,-1-1-1 0 0,1 1 0 0 0,-1 0 0 0 0,1 0 1 0 0,-1 1-1 0 0,1-1 0 0 0,-1 1 1 0 0,0-1-1 0 0,1 1 0 0 0,-1 0 0 0 0,0 0 1 0 0,0 0-1 0 0,0 1-3 0 0,5 11 44 0 0,-2-1 0 0 0,1 1 0 0 0,-2 1-1 0 0,0-1 1 0 0,-1 1 0 0 0,0 0 0 0 0,-1-1 0 0 0,0 2 0 0 0,-2-1 0 0 0,0 0 0 0 0,0 0-1 0 0,-2 0 1 0 0,0 1 0 0 0,0-1 0 0 0,-1 0 0 0 0,-1 0 0 0 0,-1 0 0 0 0,-5 13-44 0 0,1-5 52 0 0,-1 0 0 0 0,-2-1 1 0 0,0-1-1 0 0,-1 0 0 0 0,-1-1 1 0 0,-1 0-1 0 0,-1 0 0 0 0,-1-2 1 0 0,0 0-1 0 0,-1-1 1 0 0,-1-1-1 0 0,-1 0 0 0 0,0-1 1 0 0,-1-1-1 0 0,-2-1-52 0 0,10-6 24 0 0,0-1 1 0 0,-1-1-1 0 0,0 0 1 0 0,0-1-1 0 0,-1 0 1 0 0,1-1-1 0 0,-1-1 0 0 0,1 0 1 0 0,-1 0-1 0 0,0-2 1 0 0,0 0-1 0 0,1 0 0 0 0,-14-3-24 0 0,22 2-24 0 0,-1 0-1 0 0,1-1 0 0 0,-1 0 0 0 0,1 0 0 0 0,0 0 0 0 0,0-1 0 0 0,0 1 0 0 0,0-1 0 0 0,0 0 1 0 0,0-1-1 0 0,1 1 0 0 0,0-1 0 0 0,0 0 0 0 0,0 0 0 0 0,0 0 0 0 0,0-1 0 0 0,1 1 1 0 0,0-1-1 0 0,0 0 0 0 0,0 0 0 0 0,1 0 0 0 0,-1 0 0 0 0,1-2 25 0 0,-7-82-3475 0 0,19 69-424 0 0,1 10-3966 0 0,-4 6-1849 0 0</inkml:trace>
  <inkml:trace contextRef="#ctx0" brushRef="#br0" timeOffset="363.732">1538 106 3457 0 0,'0'0'3351'0'0,"0"0"-614"0"0,0 0-944 0 0,0 0-444 0 0,0 0-33 0 0,0 0 60 0 0,0 0-43 0 0,0 0-144 0 0,-36 31-139 0 0,-111 101-139 0 0,52-27 476 0 0,88-99-1321 0 0,1 0 1 0 0,0 1-1 0 0,1 0 1 0 0,-1 0 0 0 0,1 0-1 0 0,1 1 1 0 0,-1-1 0 0 0,1 1-1 0 0,1 0 1 0 0,-1 0 0 0 0,1 1-1 0 0,1-1 1 0 0,-1 1-1 0 0,2-1 1 0 0,-1 1 0 0 0,1 0-1 0 0,0 0 1 0 0,1 0 0 0 0,0-1-1 0 0,0 1 1 0 0,1 0 0 0 0,0 0-1 0 0,1-1 1 0 0,0 1-1 0 0,0 0 1 0 0,1-1 0 0 0,0 0-1 0 0,1 0 1 0 0,2 5-67 0 0,1-5 60 0 0,0-2-1 0 0,1 1 1 0 0,-1-1-1 0 0,1 0 1 0 0,0-1 0 0 0,1 0-1 0 0,0 0 1 0 0,0-1-1 0 0,0 0 1 0 0,0 0 0 0 0,0-1-1 0 0,1 0 1 0 0,-1-1-1 0 0,1 0 1 0 0,0-1 0 0 0,0 0-1 0 0,-1 0 1 0 0,1-1-1 0 0,0 0 1 0 0,3-1-60 0 0,7 0 155 0 0,1-2 1 0 0,-1 0-1 0 0,0-1 0 0 0,0-1 1 0 0,0-1-1 0 0,-1-1 0 0 0,0-1 1 0 0,0 0-1 0 0,6-5-155 0 0,-7 2 111 0 0,-1 0-1 0 0,-1-2 1 0 0,0 0 0 0 0,-1 0-1 0 0,0-1 1 0 0,-1-1 0 0 0,-1-1 0 0 0,0 0-1 0 0,-1 0 1 0 0,-1-2 0 0 0,0 1-1 0 0,-1-1 1 0 0,-1-1 0 0 0,1-5-111 0 0,-5 12 14 0 0,0-1 0 0 0,-1 0 0 0 0,-1 0 1 0 0,0 0-1 0 0,0 0 0 0 0,-2 0 0 0 0,0 0 0 0 0,0-1 0 0 0,-1 1 1 0 0,0 0-1 0 0,-2-1 0 0 0,1 1 0 0 0,-2 0 0 0 0,1 0 0 0 0,-2 0 1 0 0,0 0-1 0 0,0 1 0 0 0,-1-1 0 0 0,-1 1 0 0 0,0 0 0 0 0,-1 1 1 0 0,-3-4-15 0 0,4 6-67 0 0,0 1 1 0 0,-1 0-1 0 0,0 1 0 0 0,0-1 1 0 0,-1 1-1 0 0,0 1 1 0 0,0 0-1 0 0,-1 0 1 0 0,1 0-1 0 0,-1 1 1 0 0,-1 1-1 0 0,1-1 1 0 0,-1 2-1 0 0,1-1 1 0 0,-1 1-1 0 0,0 1 1 0 0,0-1-1 0 0,-1 2 1 0 0,1 0-1 0 0,0 0 1 0 0,0 0-1 0 0,-1 2 1 0 0,1-1-1 0 0,0 1 1 0 0,-1 1-1 0 0,1-1 1 0 0,0 2-1 0 0,0 0 1 0 0,0 0-1 0 0,1 0 0 0 0,-1 2 1 0 0,1-1-1 0 0,-5 4 67 0 0,-49 44-2567 0 0,27-11-4148 0 0,20-18-4975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1010 4329 0 0,'0'0'3527'0'0,"0"0"-1432"0"0,0 0-690 0 0,0 0-172 0 0,0 0-7 0 0,0 0 12 0 0,0 0-58 0 0,0 0-188 0 0,0 0-245 0 0,0 0-231 0 0,0 0-165 0 0,0 0-79 0 0,0 0 6 0 0,2 2 52 0 0,7 5-52 0 0,1-1-1 0 0,1 0 1 0 0,-1-1 0 0 0,1 0-1 0 0,0 0 1 0 0,0-1 0 0 0,0-1-1 0 0,0 0 1 0 0,1 0 0 0 0,0-1-1 0 0,-1-1 1 0 0,1 0 0 0 0,0 0-1 0 0,0-1 1 0 0,0-1 0 0 0,8-1-278 0 0,-16 2 29 0 0,146-10 647 0 0,-131 6-703 0 0,37-23-2111 0 0,-38 5-2492 0 0,-11 5-6299 0 0,-7 12 3786 0 0</inkml:trace>
  <inkml:trace contextRef="#ctx0" brushRef="#br0" timeOffset="251.958">181 785 2697 0 0,'0'0'2276'0'0,"0"0"-808"0"0,0 0-241 0 0,0 0 218 0 0,0 0 202 0 0,0 0 0 0 0,0 0-164 0 0,0 0-266 0 0,0 0-241 0 0,0 0-195 0 0,0 35-163 0 0,-2 109-116 0 0,8 26 773 0 0,-6-159-1330 0 0,1 3-148 0 0,-1 0 0 0 0,0 0 0 0 0,-1 0-1 0 0,-1 0 1 0 0,0 0 0 0 0,-1 0 0 0 0,-1 0 0 0 0,0 0 0 0 0,-5 12 203 0 0,3-19-1808 0 0,1 0-5661 0 0,5-6-630 0 0</inkml:trace>
  <inkml:trace contextRef="#ctx0" brushRef="#br0" timeOffset="1250.226">715 954 792 0 0,'0'0'2133'0'0,"0"0"-682"0"0,0 0-275 0 0,0 0-61 0 0,0 0-7 0 0,0 0-20 0 0,0 0-72 0 0,0 0-141 0 0,0 0-145 0 0,0 0-131 0 0,0 0-101 0 0,0 0-78 0 0,0 0-59 0 0,-3 16-56 0 0,-14 105 356 0 0,9 66 1453 0 0,8-201 3376 0 0,-3-8-3308 0 0,-3-70-1905 0 0,10 35-149 0 0,2-1 1 0 0,2 1 0 0 0,3 1 0 0 0,3 0-1 0 0,2 0 1 0 0,2 1 0 0 0,3 2 0 0 0,2 0-1 0 0,29-48-128 0 0,-47 91 37 0 0,45-55 424 0 0,-48 65-456 0 0,1 1 1 0 0,-1-1-1 0 0,1 1 1 0 0,-1 0-1 0 0,1 0 1 0 0,-1 0-1 0 0,0 0 1 0 0,1 0-1 0 0,-1 0 1 0 0,0 1-1 0 0,0-1 1 0 0,0 1-1 0 0,0-1 1 0 0,0 1-1 0 0,0 0 0 0 0,-1 0 1 0 0,1 0-1 0 0,0 0 1 0 0,-1 0-1 0 0,0 0 1 0 0,1 0-1 0 0,-1 1 1 0 0,0-1-1 0 0,0 0 1 0 0,0 2-6 0 0,5 6 42 0 0,81 188 364 0 0,-67-168-736 0 0,-20-30 127 0 0,0 0-108 0 0,0 0-162 0 0,0 0-249 0 0,0 0-346 0 0,0 0-784 0 0,0 0-3040 0 0,-1 0-6552 0 0</inkml:trace>
  <inkml:trace contextRef="#ctx0" brushRef="#br0" timeOffset="1812.622">1021 1035 5801 0 0,'0'0'1625'0'0,"0"0"-799"0"0,0 0-237 0 0,0 0 305 0 0,0 0 312 0 0,0 0 142 0 0,0 0-74 0 0,0 0-166 0 0,0 0-130 0 0,0 0-110 0 0,0 0-95 0 0,0 0-99 0 0,0 0-90 0 0,20 3-64 0 0,93 10 274 0 0,-111-13-742 0 0,-1 0 1 0 0,0 0 0 0 0,1 0-1 0 0,-1 1 1 0 0,0-1 0 0 0,1 0-1 0 0,-1 1 1 0 0,0-1 0 0 0,1 1-1 0 0,-1-1 1 0 0,0 1 0 0 0,0 0-1 0 0,0-1 1 0 0,0 1 0 0 0,0 0 0 0 0,0 0-1 0 0,0 0 1 0 0,0 0 0 0 0,0 0-1 0 0,0 0 1 0 0,0 0 0 0 0,0 0-1 0 0,-1 1 1 0 0,1-1 0 0 0,0 0-1 0 0,-1 0 1 0 0,1 0 0 0 0,-1 1-1 0 0,1-1 1 0 0,-1 0 0 0 0,0 1 0 0 0,0-1-1 0 0,0 0 1 0 0,1 1 0 0 0,-1-1-1 0 0,0 1 1 0 0,-1-1 0 0 0,1 0-1 0 0,0 1 1 0 0,0-1 0 0 0,-1 0-1 0 0,1 1 1 0 0,0-1 0 0 0,-1 0-1 0 0,1 0 1 0 0,-1 1-53 0 0,-37 65 682 0 0,28-52-632 0 0,-13 18 10 0 0,19-28-52 0 0,-1 1 1 0 0,1 0-1 0 0,0 0 0 0 0,0 0 0 0 0,1 1 1 0 0,-1-1-1 0 0,2 1 0 0 0,-1 0 1 0 0,1-1-1 0 0,0 1 0 0 0,0 0 0 0 0,1 1 1 0 0,0-1-1 0 0,-1 5-8 0 0,4-9 20 0 0,0 0 0 0 0,-1 0 0 0 0,1 0 0 0 0,0-1 0 0 0,0 1 0 0 0,0 0 0 0 0,1-1 0 0 0,-1 1 0 0 0,1-1 0 0 0,0 0 0 0 0,-1 0-1 0 0,1 0 1 0 0,0 0 0 0 0,0 0 0 0 0,0-1 0 0 0,0 1 0 0 0,0-1 0 0 0,1 0 0 0 0,-1 0 0 0 0,0 0 0 0 0,1 0 0 0 0,-1-1 0 0 0,0 1 0 0 0,1-1 0 0 0,-1 0 0 0 0,1 0 0 0 0,-1 0 0 0 0,1 0 0 0 0,-1-1 0 0 0,1 0-20 0 0,20 3 246 0 0,-21-1-223 0 0,1 0 0 0 0,-1-1 1 0 0,0 0-1 0 0,1 1 0 0 0,-1-1 0 0 0,0 0 0 0 0,0 0 0 0 0,1-1 0 0 0,-1 1 0 0 0,0-1 0 0 0,0 0 1 0 0,1 0-1 0 0,-1 0 0 0 0,0 0 0 0 0,0 0 0 0 0,0-1 0 0 0,0 1 0 0 0,0-1 0 0 0,1-1-23 0 0,-3 2-57 0 0,-3-14-1631 0 0,0-2-5006 0 0,-1 13 290 0 0,1 0-3230 0 0</inkml:trace>
  <inkml:trace contextRef="#ctx0" brushRef="#br0" timeOffset="2051.021">910 1164 6209 0 0,'0'0'1950'0'0,"0"0"-699"0"0,0 0-188 0 0,0 0 213 0 0,0 0 233 0 0,0 0 82 0 0,0 0-105 0 0,0 0-223 0 0,0 0-184 0 0,0 0-152 0 0,0 0-177 0 0,0 0-170 0 0,0 0-171 0 0,32 1-135 0 0,98 4-113 0 0,3-16-775 0 0,-92 2-4996 0 0,-31 9-5023 0 0</inkml:trace>
  <inkml:trace contextRef="#ctx0" brushRef="#br0" timeOffset="3517.723">1451 660 0 0 0,'0'0'863'0'0,"0"0"776"0"0,0 0 343 0 0,0 0-53 0 0,0 0-98 0 0,0 0-162 0 0,0 0-178 0 0,0 0-126 0 0,0 0-171 0 0,17-2-155 0 0,51-7-144 0 0,-64 8-788 0 0,-1 1 1 0 0,0-1-1 0 0,0 0 1 0 0,1 0-1 0 0,-1-1 1 0 0,0 1 0 0 0,0 0-1 0 0,0-1 1 0 0,0 0-1 0 0,-1 0 1 0 0,1 0-1 0 0,0 0 1 0 0,-1 0-1 0 0,1-1 1 0 0,-1 1-1 0 0,0-1 1 0 0,0 1 0 0 0,0-1-1 0 0,0 0 1 0 0,0 0-108 0 0,4-6 293 0 0,3-1-58 0 0,-1-1 0 0 0,0 1 0 0 0,-1-2 0 0 0,0 1 0 0 0,0-1 0 0 0,-2 0 0 0 0,1 0 0 0 0,-2-1 0 0 0,1 1 0 0 0,-2-1 0 0 0,0 0 0 0 0,0-4-235 0 0,-2-3 683 0 0,-2 29-56 0 0,3 436 592 0 0,-32-252-610 0 0,-3 55-151 0 0,33-247-450 0 0,0-1-8 0 0,0 0-24 0 0,0 0 19 0 0,0 0-15 0 0,0 0-12 0 0,0 0-8 0 0,0 0-15 0 0,-3-64-7073 0 0,6 14-5137 0 0,1 39 7069 0 0</inkml:trace>
  <inkml:trace contextRef="#ctx0" brushRef="#br0" timeOffset="3953.435">1924 660 2128 0 0,'0'0'1873'0'0,"0"0"-741"0"0,0 0-156 0 0,0 0 230 0 0,0 0 310 0 0,0 0 191 0 0,0 0-62 0 0,0 0-206 0 0,0 0-271 0 0,0 0-297 0 0,0 0-234 0 0,-31 21-157 0 0,-98 65-101 0 0,59-28 639 0 0,25-3 171 0 0,44-53-1162 0 0,1 0-1 0 0,0 0 1 0 0,-1 0-1 0 0,1 0 0 0 0,0 0 1 0 0,0 0-1 0 0,0 0 1 0 0,0 0-1 0 0,0 0 1 0 0,1 0-1 0 0,-1 0 1 0 0,1 0-1 0 0,-1 0 1 0 0,1-1-1 0 0,0 1 1 0 0,0 0-1 0 0,-1 0 1 0 0,1 0-1 0 0,0-1 1 0 0,1 1-1 0 0,-1-1 0 0 0,0 1 1 0 0,0 0-1 0 0,1-1 1 0 0,-1 0-1 0 0,1 1 1 0 0,-1-1-1 0 0,1 0 1 0 0,0 0-1 0 0,-1 0 1 0 0,1 0-1 0 0,0 0 1 0 0,0 0-1 0 0,0-1 1 0 0,0 1-1 0 0,-1-1 1 0 0,1 1-1 0 0,2-1-26 0 0,10 9 192 0 0,33 21 218 0 0,-38-25-297 0 0,0 0 1 0 0,1 1 0 0 0,-2 0-1 0 0,1 1 1 0 0,-1 0 0 0 0,0 0-1 0 0,0 0 1 0 0,-1 1 0 0 0,0 1-1 0 0,-1-1 1 0 0,1 1-114 0 0,24 108 1936 0 0,-22-111-3573 0 0,-5-15-6660 0 0,-4 6 1921 0 0,0 3-1472 0 0</inkml:trace>
  <inkml:trace contextRef="#ctx0" brushRef="#br0" timeOffset="4567.269">1422 340 3049 0 0,'0'0'1656'0'0,"0"0"-418"0"0,0 0 55 0 0,0 0 257 0 0,0 0 142 0 0,0 0-34 0 0,0 0-236 0 0,0 0-337 0 0,0 0-275 0 0,0 0-145 0 0,0 0-47 0 0,0 0-26 0 0,2-4-23 0 0,171-199 4307 0 0,-49 83-4411 0 0,-99 108-209 0 0,-10 67 459 0 0,29 88 309 0 0,-11-80-750 0 0,-29-15-924 0 0,7-6-2090 0 0,5-18-4974 0 0,-12-20-3040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44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69 593 5817 0 0,'0'0'2398'0'0,"0"0"-239"0"0,0 0-205 0 0,0 0-88 0 0,0 0-77 0 0,0 0-167 0 0,0 0-266 0 0,0 0-289 0 0,0 0-235 0 0,0 0-146 0 0,0 0-87 0 0,0 0-95 0 0,0 0-47 0 0,-5 22-62 0 0,-37 137 176 0 0,35-133-504 0 0,2 0 0 0 0,1 1 1 0 0,1 0-1 0 0,1-1 0 0 0,1 1 0 0 0,2 0 1 0 0,1 3-68 0 0,-1-24 22 0 0,1-1 0 0 0,0 1 1 0 0,0 0-1 0 0,0-1 0 0 0,1 0 0 0 0,0 1 1 0 0,0-1-1 0 0,0 0 0 0 0,1-1 1 0 0,-1 1-1 0 0,1 0 0 0 0,0-1 1 0 0,1 0-1 0 0,-1 0 0 0 0,1 0 1 0 0,0-1-1 0 0,-1 0 0 0 0,2 1 1 0 0,-1-2-1 0 0,0 1 0 0 0,1-1 1 0 0,-1 1-1 0 0,1-2 0 0 0,-1 1 0 0 0,1 0 1 0 0,0-1-1 0 0,0 0 0 0 0,0-1 1 0 0,0 1-1 0 0,0-1 0 0 0,0 0 1 0 0,0-1-1 0 0,0 1 0 0 0,-1-1 1 0 0,1 0-1 0 0,0-1 0 0 0,0 0 1 0 0,-1 1-1 0 0,1-2 0 0 0,-1 1 1 0 0,1-1-1 0 0,-1 1 0 0 0,0-2 0 0 0,0 1 1 0 0,2-2-23 0 0,30-21 102 0 0,-1-2 1 0 0,-1 0-1 0 0,-2-3 0 0 0,-1-1 1 0 0,-1-1-1 0 0,-2-1 0 0 0,-2-2 1 0 0,3-6-103 0 0,38-46 112 0 0,-40 58-84 0 0,-29 51-120 0 0,-42 277 202 0 0,43-292-108 0 0,0 0 1 0 0,1 0-1 0 0,0 0 0 0 0,0 0 0 0 0,0-1 0 0 0,0 1 0 0 0,1 0 0 0 0,0-1 1 0 0,1 1-1 0 0,-1-1 0 0 0,1 0 0 0 0,0 1 0 0 0,0-1 0 0 0,1-1 0 0 0,-1 1 1 0 0,1 0-1 0 0,0-1 0 0 0,0 0 0 0 0,1 0 0 0 0,-1 0 0 0 0,1-1 0 0 0,0 1 1 0 0,0-1-1 0 0,0 0 0 0 0,0 0 0 0 0,1-1 0 0 0,-1 0 0 0 0,1 0 0 0 0,0 0 1 0 0,-1-1-1 0 0,1 1 0 0 0,0-1 0 0 0,3 0-2 0 0,5 0 69 0 0,0-1 0 0 0,0 0 0 0 0,-1 0 1 0 0,1-2-1 0 0,0 0 0 0 0,-1 0 0 0 0,1-1 0 0 0,-1-1 0 0 0,0 0 1 0 0,0-1-1 0 0,-1 0 0 0 0,1-1 0 0 0,-1 0 0 0 0,0-1 0 0 0,0-1 1 0 0,-1 0-1 0 0,0 0 0 0 0,-1-1 0 0 0,0-1 0 0 0,0 1 0 0 0,8-12-69 0 0,71-101-414 0 0,-82 88-4157 0 0,-6 21-4939 0 0,-1 5-2314 0 0</inkml:trace>
  <inkml:trace contextRef="#ctx0" brushRef="#br0" timeOffset="1005.738">1443 0 16476 0 0,'0'0'2232'0'0,"0"0"-682"0"0,0 0-466 0 0,0 0-131 0 0,0 0-23 0 0,0 0-105 0 0,0 0-151 0 0,0 0-138 0 0,0 0-58 0 0,0 0 0 0 0,0 0-34 0 0,-8 43-100 0 0,-28 142-129 0 0,-26 59 84 0 0,40-164-205 0 0,3 0 0 0 0,-7 72-94 0 0,17 24 37 0 0,8-172-40 0 0,1-1 0 0 0,0 0-1 0 0,0 1 1 0 0,0-1 0 0 0,0 0 0 0 0,1 0-1 0 0,-1 1 1 0 0,1-1 0 0 0,0 0 0 0 0,0 0-1 0 0,0 0 1 0 0,0 0 0 0 0,0 0 0 0 0,1 0-1 0 0,0 0 1 0 0,-1 0 0 0 0,1-1 0 0 0,0 1-1 0 0,0-1 1 0 0,0 1 0 0 0,1-1 0 0 0,-1 0-1 0 0,1 0 1 0 0,-1 0 0 0 0,1 0 0 0 0,0 0-1 0 0,0 0 1 0 0,0-1 0 0 0,-1 1 0 0 0,2-1-1 0 0,-1 0 1 0 0,0 0 0 0 0,0 0 0 0 0,2 0 3 0 0,6-4 6 0 0,-1 0 1 0 0,1 0 0 0 0,0-1 0 0 0,-1 0 0 0 0,0-1 0 0 0,0 0 0 0 0,0-1 0 0 0,-1 0 0 0 0,0 0-1 0 0,0-1 1 0 0,0-1 0 0 0,-1 1 0 0 0,0-1 0 0 0,0-1 0 0 0,-1 1 0 0 0,2-4-7 0 0,22-20 46 0 0,53-45-120 0 0,-84 77 70 0 0,1-1 0 0 0,-1 1 0 0 0,0-1-1 0 0,1 1 1 0 0,-1-1 0 0 0,1 1 0 0 0,-1-1 0 0 0,0 1-1 0 0,1 0 1 0 0,-1-1 0 0 0,1 1 0 0 0,-1 0 0 0 0,1-1-1 0 0,-1 1 1 0 0,1 0 0 0 0,-1-1 0 0 0,1 1 0 0 0,0 0-1 0 0,-1 0 1 0 0,1 0 0 0 0,-1 0 0 0 0,1-1-1 0 0,0 1 1 0 0,-1 0 0 0 0,1 0 0 0 0,-1 0 0 0 0,1 0-1 0 0,0 0 1 0 0,-1 1 0 0 0,1-1 0 0 0,-1 0 0 0 0,1 0-1 0 0,0 0 1 0 0,-1 0 0 0 0,1 1 0 0 0,-1-1 0 0 0,1 0-1 0 0,-1 0 1 0 0,1 1 0 0 0,-1-1 0 0 0,1 1 0 0 0,-1-1-1 0 0,1 0 1 0 0,-1 1 0 0 0,0-1 0 0 0,1 1 0 0 0,-1-1-1 0 0,1 1 1 0 0,-1-1 0 0 0,0 1 0 0 0,0-1-1 0 0,1 1 1 0 0,-1-1 0 0 0,0 1 0 0 0,0 0 0 0 0,0-1-1 0 0,1 1 1 0 0,-1-1 0 0 0,0 1 0 0 0,0 0 0 0 0,0-1-1 0 0,0 1 1 0 0,0-1 4 0 0,1 48 112 0 0,-2-38-112 0 0,-3 48 27 0 0,4 59-26 0 0,1-114-1 0 0,0 1-1 0 0,0 0 1 0 0,0 0 0 0 0,0-1-1 0 0,1 1 1 0 0,0-1 0 0 0,0 0-1 0 0,0 1 1 0 0,0-1 0 0 0,0 0-1 0 0,1 0 1 0 0,-1 0 0 0 0,1 0-1 0 0,0-1 1 0 0,0 1-1 0 0,0-1 1 0 0,0 0 0 0 0,0 0-1 0 0,1 0 1 0 0,-1 0 0 0 0,0 0-1 0 0,1-1 1 0 0,0 1 0 0 0,-1-1-1 0 0,1 0 1 0 0,0 0 0 0 0,3 0 0 0 0,7 1 21 0 0,-1-1 1 0 0,0-1 0 0 0,1 0 0 0 0,-1 0 0 0 0,1-1-1 0 0,-1-1 1 0 0,0-1 0 0 0,0 1 0 0 0,0-2 0 0 0,0 0 0 0 0,0-1-1 0 0,-1 0 1 0 0,0 0 0 0 0,9-7-22 0 0,10-6 29 0 0,-8 6 22 0 0,-2-1-1 0 0,1-1 1 0 0,-2-1 0 0 0,0-1 0 0 0,-1 0-1 0 0,0-2 1 0 0,9-11-51 0 0,-20 19 15 0 0,-1 0 0 0 0,0-1 0 0 0,0 1 0 0 0,-1-2 0 0 0,0 1 0 0 0,-1-1 0 0 0,0 1 0 0 0,-1-1 0 0 0,-1-1 0 0 0,0 1 0 0 0,0 0 0 0 0,-1-1 0 0 0,-1 0 0 0 0,0 1 0 0 0,-1-1 0 0 0,0-10-15 0 0,-1 19-7 0 0,0-1 0 0 0,0 1 0 0 0,0-1 0 0 0,-1 1 0 0 0,1 0 1 0 0,-1-1-1 0 0,0 1 0 0 0,0 0 0 0 0,-1 0 0 0 0,1 0 0 0 0,-1 1 0 0 0,0-1 0 0 0,0 0 0 0 0,0 1 0 0 0,0 0 0 0 0,-1 0 0 0 0,1 0 0 0 0,-1 0 0 0 0,0 1 1 0 0,1-1-1 0 0,-2 1 0 0 0,1 0 0 0 0,0 0 0 0 0,0 0 0 0 0,0 1 0 0 0,-1-1 0 0 0,1 1 0 0 0,-1 0 0 0 0,1 1 0 0 0,-1-1 0 0 0,0 1 0 0 0,1 0 0 0 0,-1 0 0 0 0,1 0 1 0 0,-1 0-1 0 0,1 1 0 0 0,-1 0 0 0 0,1 0 0 0 0,-1 0 0 0 0,1 1 0 0 0,-1-1 0 0 0,1 1 0 0 0,0 0 0 0 0,0 0 0 0 0,0 0 0 0 0,-3 3 7 0 0,-6 3-27 0 0,0 0 0 0 0,1 1 0 0 0,0 0-1 0 0,1 1 1 0 0,0 0 0 0 0,0 1 0 0 0,1 0 0 0 0,1 1-1 0 0,0 0 1 0 0,0 0 0 0 0,1 1 0 0 0,1 0 0 0 0,0 1-1 0 0,1-1 1 0 0,0 1 0 0 0,1 0 0 0 0,1 1-1 0 0,0-1 1 0 0,1 1 0 0 0,0 0 0 0 0,2 0 0 0 0,-1 11 27 0 0,3-20-2 0 0,-1-1 1 0 0,2 1-1 0 0,-1-1 1 0 0,1 0-1 0 0,-1 1 1 0 0,1-1-1 0 0,1 0 1 0 0,-1 0-1 0 0,1 0 1 0 0,0-1-1 0 0,0 1 0 0 0,0 0 1 0 0,1-1-1 0 0,-1 0 1 0 0,1 0-1 0 0,0 0 1 0 0,1-1-1 0 0,-1 1 1 0 0,0-1-1 0 0,1 0 1 0 0,0 0-1 0 0,0 0 1 0 0,0-1-1 0 0,0 0 1 0 0,1 1 1 0 0,137 32 112 0 0,-125-33-71 0 0,1-1 1 0 0,-1-1-1 0 0,1-1 0 0 0,-1-1 0 0 0,1-1 1 0 0,-1 0-1 0 0,0-1 0 0 0,0-1 0 0 0,0-1 1 0 0,-1 0-1 0 0,1-1 0 0 0,-2-1 0 0 0,1-1 1 0 0,8-6-42 0 0,-4 1 25 0 0,-1 0 0 0 0,-1-2 1 0 0,-1 0-1 0 0,0-1 0 0 0,-1-1 1 0 0,0 0-1 0 0,-2-1 0 0 0,4-7-25 0 0,52-69 108 0 0,-69 94-129 0 0,-1 1-8 0 0,-2 15-57 0 0,-23 55 54 0 0,19-61 36 0 0,1-1-1 0 0,1 0 0 0 0,-1 1 0 0 0,2 0 0 0 0,-1 0 0 0 0,1 0 0 0 0,0 0 0 0 0,1 0 0 0 0,0 0 0 0 0,1 1 0 0 0,0-1 0 0 0,0 0 0 0 0,1 4-3 0 0,2-10 4 0 0,0 1 0 0 0,0-1 0 0 0,1 1-1 0 0,-1-1 1 0 0,1 0 0 0 0,0 0-1 0 0,-1 0 1 0 0,1-1 0 0 0,0 1-1 0 0,1-1 1 0 0,-1 0 0 0 0,0 0 0 0 0,1-1-1 0 0,-1 1 1 0 0,1-1 0 0 0,-1 0-1 0 0,1 0 1 0 0,0-1 0 0 0,-1 1 0 0 0,1-1-1 0 0,0 0 1 0 0,0 0 0 0 0,-1-1-1 0 0,1 1 1 0 0,0-1 0 0 0,-1 0 0 0 0,1 0-1 0 0,-1-1 1 0 0,1 1 0 0 0,-1-1-1 0 0,0 0 1 0 0,5-3-4 0 0,40-18 89 0 0,0-2 0 0 0,-2-3 0 0 0,-1-1 1 0 0,0-4-90 0 0,103-62 77 0 0,-55 61-96 0 0,-93 34 20 0 0,0 0-1 0 0,0 0 1 0 0,0 0 0 0 0,0 1 0 0 0,0-1-1 0 0,0 0 1 0 0,0 1 0 0 0,0-1 0 0 0,0 1-1 0 0,-1-1 1 0 0,1 1 0 0 0,0-1 0 0 0,0 1-1 0 0,-1-1 1 0 0,1 1 0 0 0,0 0 0 0 0,0-1-1 0 0,-1 1 1 0 0,1 0 0 0 0,-1 0 0 0 0,1 0-1 0 0,-1-1 1 0 0,1 1 0 0 0,-1 0 0 0 0,1 0-1 0 0,-1 0 1 0 0,0 0 0 0 0,0 0 0 0 0,1 0-1 0 0,-1 0 1 0 0,0 0 0 0 0,0 0 0 0 0,0 0-1 0 0,0 0 1 0 0,0 0 0 0 0,0 0 0 0 0,0-1-1 0 0,0 1 1 0 0,-1 0 0 0 0,1 0 0 0 0,0 0-1 0 0,0 0 1 0 0,-1 0 0 0 0,1 0 0 0 0,-1 0-1 0 0,1 0 1 0 0,-1-1 0 0 0,0 2-1 0 0,-17 50 52 0 0,0-14-42 0 0,9-22-16 0 0,0 1 1 0 0,1 0-1 0 0,1 1 0 0 0,1 0 0 0 0,0 0 1 0 0,2 0-1 0 0,0 1 0 0 0,0 0 1 0 0,1 15 5 0 0,3-31-33 0 0,0 0 1 0 0,0 0-1 0 0,0 0 1 0 0,0 0 0 0 0,1 0-1 0 0,-1 0 1 0 0,1 0-1 0 0,0 0 1 0 0,0 0 0 0 0,0 0-1 0 0,0-1 1 0 0,0 1-1 0 0,1 0 1 0 0,-1 0 0 0 0,1-1-1 0 0,0 1 1 0 0,0-1 0 0 0,0 0-1 0 0,0 1 1 0 0,0-1-1 0 0,0 0 1 0 0,1 0 0 0 0,-1 0-1 0 0,1-1 1 0 0,-1 1-1 0 0,1-1 1 0 0,0 1 0 0 0,0-1-1 0 0,-1 0 1 0 0,1 0 0 0 0,0 0-1 0 0,0 0 1 0 0,0-1-1 0 0,0 1 1 0 0,1-1 32 0 0,42 1-2863 0 0,-28-1-2792 0 0,-8 0-6299 0 0</inkml:trace>
  <inkml:trace contextRef="#ctx0" brushRef="#br0" timeOffset="3351.878">990 957 0 0 0,'0'0'603'0'0,"0"0"118"0"0,0 0-41 0 0,0 0 9 0 0,0 0 72 0 0,0 0 103 0 0,0 0 30 0 0,0 0-71 0 0,0 0-122 0 0,1-1-580 0 0,2-5 11282 0 0,17-28-10264 0 0,28-109 1536 0 0,-34 107-2231 0 0,3-16 260 0 0,-6 19 1021 0 0,-10 52-4318 0 0,3-13-5043 0 0,-2-5-3657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00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299 733 0 0 0,'0'0'1110'0'0,"0"0"670"0"0,0 0 619 0 0,0 0 295 0 0,0 0-171 0 0,0 0-446 0 0,0 0-384 0 0,0 0-307 0 0,0 0-198 0 0,0 0-165 0 0,-7-10-185 0 0,-24-32-137 0 0,-5 31 559 0 0,29 12-1020 0 0,-5 0-94 0 0,1 1 0 0 0,-1 0 0 0 0,1 1-1 0 0,-1 0 1 0 0,1 1 0 0 0,0 0-1 0 0,1 1 1 0 0,-1 0 0 0 0,1 1-1 0 0,0 0 1 0 0,0 1 0 0 0,0 0 0 0 0,1 0-1 0 0,0 1 1 0 0,1 0 0 0 0,-5 6-146 0 0,9-9 15 0 0,0 0 1 0 0,0 1-1 0 0,0 0 0 0 0,1-1 1 0 0,0 1-1 0 0,0 0 1 0 0,1 1-1 0 0,0-1 1 0 0,0 1-1 0 0,0-1 0 0 0,1 1 1 0 0,-1-1-1 0 0,2 1 1 0 0,-1 0-1 0 0,1-1 1 0 0,0 1-1 0 0,0 0 1 0 0,1 0-1 0 0,0 3-15 0 0,0-7 6 0 0,0 1 0 0 0,0 0 0 0 0,0 0 0 0 0,0 0 0 0 0,1-1 0 0 0,-1 1 0 0 0,1 0 0 0 0,0-1-1 0 0,0 0 1 0 0,0 1 0 0 0,0-1 0 0 0,1 0 0 0 0,0 0 0 0 0,-1 0 0 0 0,1-1 0 0 0,0 1 0 0 0,0 0 0 0 0,0-1 0 0 0,1 0 0 0 0,-1 0 0 0 0,1 0 0 0 0,-1 0 0 0 0,1-1-1 0 0,-1 1 1 0 0,1-1 0 0 0,0 0 0 0 0,0 0-6 0 0,109 10 624 0 0,-98-14-522 0 0,0-2 0 0 0,0 0 0 0 0,0 0-1 0 0,-1-1 1 0 0,1-1 0 0 0,-2-1 0 0 0,1 0 0 0 0,-1 0 0 0 0,0-1-1 0 0,-1-1 1 0 0,0 0 0 0 0,-1-1 0 0 0,0-1 0 0 0,0 1 0 0 0,-1-1-1 0 0,-1-1 1 0 0,0 0 0 0 0,-1 0 0 0 0,0-1 0 0 0,0-2-102 0 0,59-74 257 0 0,-66 90-255 0 0,0 0 1 0 0,0 0-1 0 0,0 0 1 0 0,0 0-1 0 0,0 0 0 0 0,0 0 1 0 0,0 1-1 0 0,0-1 0 0 0,0 0 1 0 0,0 0-1 0 0,0 1 0 0 0,-1-1 1 0 0,1 0-1 0 0,0 1 1 0 0,0-1-1 0 0,0 1 0 0 0,0 0 1 0 0,-1-1-1 0 0,1 1 0 0 0,0-1 1 0 0,-1 1-1 0 0,1 0 1 0 0,0 0-1 0 0,-1-1 0 0 0,1 1 1 0 0,-1 0-1 0 0,1 0 0 0 0,-1 0 1 0 0,1 0-1 0 0,-1-1 1 0 0,0 1-1 0 0,1 0 0 0 0,-1 0 1 0 0,0 0-1 0 0,0 0 0 0 0,0 0 1 0 0,0 0-1 0 0,0 0 1 0 0,0 0-1 0 0,0 0 0 0 0,0 0 1 0 0,0 0-1 0 0,0 0 0 0 0,0 0 1 0 0,-1 0-1 0 0,1 0-2 0 0,1 3 22 0 0,38 257 281 0 0,-28-156-256 0 0,-11-101-45 0 0,10 65-2 0 0,-4-1-1 0 0,-2 1 1 0 0,-4 0-1 0 0,-5 35 1 0 0,3-90-12 0 0,0 1-1 0 0,-2-1 1 0 0,0 1-1 0 0,0-1 0 0 0,-1 0 1 0 0,-1 0-1 0 0,-1-1 0 0 0,-1 3 13 0 0,6-12-7 0 0,-1 1 1 0 0,0-1-1 0 0,0 1 0 0 0,-1-1 0 0 0,1 0 0 0 0,-1 0 0 0 0,0 0 0 0 0,0-1 0 0 0,0 1 0 0 0,0-1 0 0 0,-1 0 0 0 0,1 0 1 0 0,-1-1-1 0 0,0 1 0 0 0,0-1 0 0 0,0 0 0 0 0,0 0 0 0 0,0-1 0 0 0,0 0 0 0 0,0 0 0 0 0,-1 0 0 0 0,1 0 0 0 0,-3-1 7 0 0,6 0-12 0 0,-1 0 0 0 0,1-1 0 0 0,-1 1 0 0 0,1-1-1 0 0,-1 0 1 0 0,1 0 0 0 0,0 0 0 0 0,-1 0 0 0 0,1 0-1 0 0,0-1 1 0 0,0 1 0 0 0,-1-1 0 0 0,1 1 0 0 0,1-1-1 0 0,-1 0 1 0 0,0 0 0 0 0,0 0 0 0 0,1 0 0 0 0,-1 0-1 0 0,1 0 1 0 0,-1 0 0 0 0,1-1 0 0 0,0 1 0 0 0,0 0-1 0 0,0-1 1 0 0,0 1 0 0 0,0-1 0 0 0,1 1 0 0 0,-1-1-1 0 0,1 1 1 0 0,0-1 0 0 0,-1 1 0 0 0,1-2 12 0 0,-1-91-179 0 0,8 66 173 0 0,1 1 0 0 0,1 0 1 0 0,2 0-1 0 0,0 1 0 0 0,2 0 0 0 0,1 1 0 0 0,1 1 1 0 0,2 0-1 0 0,0 1 0 0 0,10-9 6 0 0,-24 28-2 0 0,63-84-35 0 0,-33 50 12 0 0,-2-3-1 0 0,-2 0 0 0 0,-2-2 1 0 0,-2 0-1 0 0,-2-2 1 0 0,-1-1-1 0 0,5-24 26 0 0,-24 62-2 0 0,0 0-1 0 0,-1-1 1 0 0,0 1 0 0 0,-1-1-1 0 0,0 1 1 0 0,0-1 0 0 0,-1 0-1 0 0,0 1 1 0 0,-1-1 0 0 0,0 0 0 0 0,-2-6 2 0 0,2 15 0 0 0,0-1 0 0 0,1 1 1 0 0,-1 0-1 0 0,0 0 0 0 0,0 0 1 0 0,0 0-1 0 0,0 0 0 0 0,0 0 1 0 0,0 0-1 0 0,0 0 0 0 0,0 0 1 0 0,0 0-1 0 0,0 0 0 0 0,0 1 1 0 0,-1-1-1 0 0,1 0 0 0 0,0 1 1 0 0,-1 0-1 0 0,1-1 0 0 0,0 1 1 0 0,-1-1-1 0 0,1 1 0 0 0,0 0 1 0 0,-1 0-1 0 0,1 0 0 0 0,-1 0 1 0 0,1 0-1 0 0,0 0 0 0 0,-1 0 1 0 0,1 1-1 0 0,-1-1 0 0 0,1 0 1 0 0,0 1-1 0 0,-1-1 0 0 0,1 1 1 0 0,0-1-1 0 0,0 1 0 0 0,-2 0 0 0 0,-45 31-124 0 0,44-29 120 0 0,1 1 0 0 0,-1 0 0 0 0,1 1 0 0 0,-1-1 0 0 0,1 1 0 0 0,0-1 0 0 0,1 1 0 0 0,-1 0 0 0 0,1 0 0 0 0,0 0 0 0 0,0 0 0 0 0,0 1 0 0 0,1-1 0 0 0,0 0 0 0 0,0 1 0 0 0,0-1 0 0 0,1 1 1 0 0,0-1-1 0 0,0 1 0 0 0,0-1 0 0 0,1 1 0 0 0,0-1 0 0 0,0 3 4 0 0,2-5 8 0 0,1 1 1 0 0,-1-1-1 0 0,1 0 0 0 0,-1 0 1 0 0,1 0-1 0 0,0 0 0 0 0,0-1 1 0 0,1 0-1 0 0,-1 0 0 0 0,0 0 1 0 0,1 0-1 0 0,-1 0 0 0 0,1-1 1 0 0,-1 0-1 0 0,1 0 0 0 0,0 0 1 0 0,0-1-1 0 0,-1 1 0 0 0,1-1 1 0 0,0 0-1 0 0,0-1 1 0 0,-1 1-1 0 0,4-2-8 0 0,138-4 125 0 0,-143 4-113 0 0,1 1 0 0 0,-1 0-1 0 0,1 0 1 0 0,-1 0 0 0 0,1 1-1 0 0,0-1 1 0 0,-1 1-1 0 0,1 0 1 0 0,0 0 0 0 0,-1 0-1 0 0,1 0 1 0 0,0 1 0 0 0,-1 0-1 0 0,1-1 1 0 0,0 1 0 0 0,-1 1-1 0 0,1-1 1 0 0,-1 0 0 0 0,0 1-1 0 0,1 0 1 0 0,-1 0 0 0 0,0 0-1 0 0,0 0 1 0 0,0 0 0 0 0,0 0-1 0 0,-1 1 1 0 0,1 0 0 0 0,-1-1-1 0 0,1 1 1 0 0,-1 0 0 0 0,0 0-1 0 0,0 0 1 0 0,0 0-1 0 0,0 1 1 0 0,-1-1 0 0 0,0 1-1 0 0,1-1 1 0 0,-1 1 0 0 0,0-1-1 0 0,-1 1 1 0 0,1-1 0 0 0,0 2-12 0 0,-3 9 47 0 0,-1 0 1 0 0,1 1-1 0 0,-2-1 0 0 0,0 0 1 0 0,-1-1-1 0 0,0 1 1 0 0,-1-1-1 0 0,-1 0 1 0 0,-7 10-48 0 0,-2 9-22 0 0,15-31-70 0 0,0 0 0 0 0,1 1 0 0 0,-1-1 0 0 0,0 0 0 0 0,1 1 0 0 0,-1-1 0 0 0,1 0 0 0 0,0 1 0 0 0,0-1-1 0 0,-1 1 1 0 0,1-1 0 0 0,0 0 0 0 0,0 1 0 0 0,0-1 0 0 0,0 1 0 0 0,0-1 0 0 0,1 1 0 0 0,-1-1 0 0 0,0 0 0 0 0,1 1 0 0 0,-1-1 0 0 0,1 1 0 0 0,-1-1 0 0 0,1 0-1 0 0,0 0 1 0 0,0 1 0 0 0,-1-1 0 0 0,1 0 0 0 0,1 1 92 0 0,14-2-4321 0 0,-8 0-3655 0 0,-2 0-3820 0 0</inkml:trace>
  <inkml:trace contextRef="#ctx0" brushRef="#br0" timeOffset="344.455">1400 770 9402 0 0,'0'0'3182'0'0,"0"0"-1266"0"0,0 0-465 0 0,0 0-66 0 0,0 0-72 0 0,0 0-134 0 0,0 0-265 0 0,-23 33-305 0 0,-70 101-231 0 0,65-66-94 0 0,29-56-243 0 0,-2-9-30 0 0,0 1 0 0 0,1-1 1 0 0,0 1-1 0 0,-1 0 0 0 0,1-1 0 0 0,0 1 0 0 0,1-1 0 0 0,-1 1 1 0 0,1-1-1 0 0,0 1 0 0 0,0-1 0 0 0,0 1 0 0 0,0-1 1 0 0,0 1-1 0 0,1-1 0 0 0,-1 0 0 0 0,1 0 0 0 0,0 0 0 0 0,0 0 1 0 0,0 0-1 0 0,1 0 0 0 0,-1 0 0 0 0,1-1 0 0 0,-1 1 1 0 0,1-1-1 0 0,0 0 0 0 0,0 0 0 0 0,0 0 0 0 0,0 0 0 0 0,0 0 1 0 0,0-1-1 0 0,1 1 0 0 0,-1-1 0 0 0,0 0 0 0 0,1 0 1 0 0,-1 0-1 0 0,1-1 0 0 0,0 1 0 0 0,0-1-11 0 0,6-1 90 0 0,0 0 0 0 0,1-1 0 0 0,-1 0 0 0 0,0-1-1 0 0,0 0 1 0 0,-1-1 0 0 0,1 1 0 0 0,-1-2 0 0 0,0 0 0 0 0,0 0 0 0 0,0 0-1 0 0,-1-1 1 0 0,1-1 0 0 0,-1 1 0 0 0,-1-1 0 0 0,0-1 0 0 0,0 1-1 0 0,0-1 1 0 0,-1 0 0 0 0,0-1 0 0 0,0 0 0 0 0,-1 0 0 0 0,0 0 0 0 0,-1 0-1 0 0,0-1 1 0 0,-1 1 0 0 0,1-1 0 0 0,-2 0 0 0 0,0 0 0 0 0,0 0 0 0 0,0-1-1 0 0,-1-2-89 0 0,-7-88-49 0 0,5 98 10 0 0,0 0-1 0 0,0 0 0 0 0,-1 0 1 0 0,1 0-1 0 0,0 1 0 0 0,-1-1 1 0 0,0 0-1 0 0,0 1 0 0 0,0-1 1 0 0,0 1-1 0 0,0 0 0 0 0,0 0 1 0 0,0-1-1 0 0,-1 1 0 0 0,1 1 1 0 0,-1-1-1 0 0,0 0 0 0 0,1 1 1 0 0,-1-1-1 0 0,0 1 0 0 0,0 0 1 0 0,0 0-1 0 0,0 0 0 0 0,0 0 1 0 0,0 1-1 0 0,0-1 0 0 0,0 1 1 0 0,0-1-1 0 0,-1 1 1 0 0,-1 1 38 0 0,-40 7-2313 0 0,17 6-6423 0 0,18-7-2898 0 0</inkml:trace>
  <inkml:trace contextRef="#ctx0" brushRef="#br0" timeOffset="660.505">1792 844 15403 0 0,'0'0'2203'0'0,"0"0"-553"0"0,0 0-238 0 0,0 0-158 0 0,0 0-258 0 0,0 0-349 0 0,0 0-311 0 0,0 0-160 0 0,0 0-61 0 0,0 0-35 0 0,0 0-25 0 0,0 0-6 0 0,-11 21-18 0 0,-34 68-9 0 0,43-87-23 0 0,1 0 1 0 0,0-1-1 0 0,0 1 0 0 0,0 0 0 0 0,0 0 0 0 0,0 0 0 0 0,0 0 0 0 0,1 0 1 0 0,-1 0-1 0 0,1 1 0 0 0,-1-1 0 0 0,1 0 0 0 0,0 0 0 0 0,0 0 0 0 0,0 0 1 0 0,0 1-1 0 0,0-1 0 0 0,0 0 0 0 0,1 0 0 0 0,-1 0 0 0 0,1 0 0 0 0,0 0 1 0 0,-1 0-1 0 0,1 0 0 0 0,0 0 0 0 0,0 0 0 0 0,0 0 0 0 0,0 0 0 0 0,1 0 1 0 0,-1-1-1 0 0,0 1 0 0 0,1 0 0 0 0,-1-1 0 0 0,1 1 0 0 0,0-1 0 0 0,-1 0 1 0 0,1 1-1 0 0,1-1 1 0 0,5 6-5 0 0,-2-4 71 0 0,0 0 0 0 0,0 0 0 0 0,1 0 0 0 0,-1-1-1 0 0,1 1 1 0 0,0-2 0 0 0,0 1 0 0 0,0-1 0 0 0,0 0 0 0 0,0 0 0 0 0,0-1 0 0 0,0 0 0 0 0,0 0 0 0 0,0-1 0 0 0,0 0-1 0 0,-1 0 1 0 0,1 0 0 0 0,0-1 0 0 0,0 0 0 0 0,-1-1 0 0 0,1 1 0 0 0,-1-1 0 0 0,0 0 0 0 0,1-1 0 0 0,-2 0 0 0 0,1 0 0 0 0,0 0-1 0 0,-1 0 1 0 0,0-1 0 0 0,0 0 0 0 0,0 0 0 0 0,0-1 0 0 0,0-1-66 0 0,8-5 99 0 0,-1 0 0 0 0,-1 0-1 0 0,0-1 1 0 0,-1-1 0 0 0,0 0 0 0 0,-1 0-1 0 0,0-1 1 0 0,-2 0 0 0 0,1 0 0 0 0,-2-1-1 0 0,0 0 1 0 0,-1 0 0 0 0,-1-1 0 0 0,0 1 0 0 0,-1-1-1 0 0,-1 0 1 0 0,-1 0-99 0 0,-1 12-70 0 0,-1-18-957 0 0,-10 22-3284 0 0,7 6-2589 0 0,2 0-5477 0 0</inkml:trace>
  <inkml:trace contextRef="#ctx0" brushRef="#br0" timeOffset="1039.969">2308 1002 15947 0 0,'0'0'1253'0'0,"0"0"-254"0"0,0 0 146 0 0,0 0 130 0 0,0 0-16 0 0,0 0-184 0 0,0 0-303 0 0,0 0-204 0 0,0 0-105 0 0,0 0-66 0 0,0 0-66 0 0,0 0-57 0 0,17-32-49 0 0,55-99-41 0 0,-29 52 144 0 0,-27 49-135 0 0,-15 30-209 0 0,-1 0-37 0 0,0 0-58 0 0,0 0-35 0 0,0 44-233 0 0,-2-1 257 0 0,0-38 112 0 0,1 0 1 0 0,-1-1-1 0 0,1 1 0 0 0,0 0 0 0 0,1 0 0 0 0,-1 1 0 0 0,1-1 1 0 0,0 0-1 0 0,0 0 0 0 0,1 0 0 0 0,0 0 0 0 0,0 0 0 0 0,0 0 0 0 0,0 0 1 0 0,1-1-1 0 0,-1 1 0 0 0,1 0 0 0 0,1 0 0 0 0,-1-1 0 0 0,0 0 1 0 0,1 1-1 0 0,0-1 0 0 0,0 0 0 0 0,1 0 0 0 0,-1-1 0 0 0,1 1 1 0 0,-1-1-1 0 0,1 1 0 0 0,0-1 0 0 0,1-1 0 0 0,-1 1 0 0 0,0 0 1 0 0,1-1-1 0 0,1 1 10 0 0,2-1 84 0 0,1-1-1 0 0,-1 0 1 0 0,1 0 0 0 0,-1-1 0 0 0,1 0 0 0 0,-1-1-1 0 0,0 1 1 0 0,1-2 0 0 0,-1 1 0 0 0,0-1 0 0 0,1 0-1 0 0,-1-1 1 0 0,0 0 0 0 0,-1 0 0 0 0,1-1 0 0 0,0 0-1 0 0,-1 0 1 0 0,0-1 0 0 0,0 0 0 0 0,0 0 0 0 0,-1-1-1 0 0,0 1 1 0 0,0-2 0 0 0,0 1 0 0 0,-1 0-1 0 0,0-1 1 0 0,0 0 0 0 0,-1 0 0 0 0,1-1 0 0 0,-2 1-1 0 0,1-1 1 0 0,-1 0 0 0 0,0 0 0 0 0,-1 0 0 0 0,1 0-1 0 0,-1-6-83 0 0,5-41-260 0 0,-16 56-2911 0 0,4 1-4985 0 0,3 2-4279 0 0</inkml:trace>
  <inkml:trace contextRef="#ctx0" brushRef="#br0" timeOffset="1505.25">3086 777 20620 0 0,'0'0'1687'0'0,"0"0"-450"0"0,0 0-246 0 0,0 0-151 0 0,0 0-175 0 0,0 0-187 0 0,0 0-216 0 0,0 0-144 0 0,0 0-61 0 0,0 0-84 0 0,-25 18-41 0 0,-77 56-14 0 0,100-73 76 0 0,1 0 1 0 0,-1-1-1 0 0,1 1 0 0 0,-1 0 1 0 0,1 0-1 0 0,-1 0 1 0 0,1 0-1 0 0,-1 0 1 0 0,1 0-1 0 0,0 1 0 0 0,0-1 1 0 0,-1 0-1 0 0,1 1 1 0 0,0-1-1 0 0,0 0 1 0 0,0 1-1 0 0,1 0 0 0 0,-1-1 1 0 0,0 1-1 0 0,1-1 1 0 0,-1 1-1 0 0,1 0 1 0 0,-1-1-1 0 0,1 1 0 0 0,0 0 1 0 0,-1 0-1 0 0,1-1 1 0 0,0 1-1 0 0,0 0 0 0 0,0 0 1 0 0,1-1-1 0 0,-1 1 1 0 0,0 1 5 0 0,2 3-42 0 0,0 0 22 0 0,0-1 0 0 0,1 1-1 0 0,-1-1 1 0 0,1 1 0 0 0,0-1-1 0 0,1 0 1 0 0,-1 0 0 0 0,1-1-1 0 0,0 1 1 0 0,0-1 0 0 0,1 0-1 0 0,-1 0 1 0 0,1 0 0 0 0,0 0-1 0 0,0-1 1 0 0,0 0 0 0 0,0 0-1 0 0,1 0 1 0 0,-1-1 0 0 0,1 0 0 0 0,-1 0-1 0 0,1 0 1 0 0,0-1 0 0 0,0 1-1 0 0,0-1 1 0 0,0-1 0 0 0,0 1-1 0 0,0-1 1 0 0,3-1 20 0 0,2 2 33 0 0,0-1-1 0 0,-1 0 1 0 0,1 0 0 0 0,-1-1 0 0 0,1-1 0 0 0,-1 0 0 0 0,1 0-1 0 0,-1-1 1 0 0,0-1 0 0 0,0 1 0 0 0,0-2 0 0 0,0 1-1 0 0,-1-1 1 0 0,0-1 0 0 0,8-5-33 0 0,7-13 146 0 0,0-1 0 0 0,-2-1-1 0 0,-1-1 1 0 0,-1-1 0 0 0,-1-1 0 0 0,-1 0 0 0 0,-2-1 0 0 0,-1-1 0 0 0,-2 0-1 0 0,-1-1 1 0 0,-1-1 0 0 0,-2 0 0 0 0,-1 0 0 0 0,-2-1 0 0 0,-1 0-1 0 0,-1 0 1 0 0,-2-17-146 0 0,1 34-15 0 0,-1-1-1 0 0,-1 0 1 0 0,0 1-1 0 0,-1-1 1 0 0,-1 0-1 0 0,-1 0 1 0 0,-1 1-1 0 0,0-1 1 0 0,-1 1-1 0 0,-1 0 0 0 0,0 0 1 0 0,-2 0-1 0 0,0 1 1 0 0,0 0-1 0 0,-2 0 1 0 0,0 1-1 0 0,-1 0 1 0 0,0 1-1 0 0,-1 0 1 0 0,-1 0-1 0 0,0 1 1 0 0,-1 1 15 0 0,8 8-8 0 0,0 0 1 0 0,0 0-1 0 0,-1 1 1 0 0,1-1 0 0 0,-1 1-1 0 0,0 1 1 0 0,0-1-1 0 0,0 1 1 0 0,0 0-1 0 0,0 1 1 0 0,-1-1 0 0 0,1 1-1 0 0,0 0 1 0 0,-1 1-1 0 0,1 0 1 0 0,-1 0-1 0 0,1 0 1 0 0,-1 1 0 0 0,1 0-1 0 0,0 0 1 0 0,-1 0-1 0 0,1 1 1 0 0,0 0-1 0 0,0 0 1 0 0,0 1 0 0 0,0-1-1 0 0,1 1 1 0 0,-5 3 7 0 0,-6 8-7 0 0,0 0 1 0 0,0 1 0 0 0,2 1 0 0 0,0 0 0 0 0,1 1-1 0 0,0 0 1 0 0,2 1 0 0 0,0 1 0 0 0,1 0-1 0 0,1 0 1 0 0,0 1 0 0 0,2 0 0 0 0,0 0-1 0 0,1 1 1 0 0,2 0 0 0 0,0 0 0 0 0,1 0-1 0 0,1 1 1 0 0,1-1 0 0 0,0 0 0 0 0,2 1-1 0 0,1 0 7 0 0,5 6 36 0 0,0-1-1 0 0,2 0 1 0 0,1-1-1 0 0,1 0 1 0 0,2-1-1 0 0,0 0 1 0 0,2-1-1 0 0,0 0 1 0 0,2-1-1 0 0,0-1 1 0 0,2-1-1 0 0,0 0 1 0 0,1-2-1 0 0,2 0 1 0 0,-1-1-1 0 0,2-1 1 0 0,0-2-1 0 0,10 5-35 0 0,388 226 820 0 0,-406-238-844 0 0,-1 1 0 0 0,0 1-1 0 0,0 0 1 0 0,-1 1-1 0 0,0 0 1 0 0,-1 1 0 0 0,-1 1-1 0 0,1 0 1 0 0,-2 0-1 0 0,6 10 25 0 0,-11 4-632 0 0,-11-14-3319 0 0,-2-12-3118 0 0,5 2-5756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56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31 6337 0 0,'0'0'2970'0'0,"0"0"-1064"0"0,0 0-399 0 0,0 0 139 0 0,0 0 181 0 0,0 0 20 0 0,0 0-192 0 0,0 0-304 0 0,0 0-320 0 0,0 0-274 0 0,0 0-185 0 0,0-7-165 0 0,1-6-291 0 0,-1 3 211 0 0,-2 30 54 0 0,-6 152 1223 0 0,13 118-1604 0 0,1-40 331 0 0,-11 159 175 0 0,5-408-504 0 0,0-1 6 0 0,0 0 8 0 0,33-39 409 0 0,112-173-103 0 0,-119 178-324 0 0,-19 23-1 0 0,-1 1 0 0 0,2 0 0 0 0,0 0-1 0 0,0 1 1 0 0,0 0 0 0 0,1 0 0 0 0,1 1 0 0 0,-1 0 0 0 0,1 0 0 0 0,1 1-1 0 0,-1 1 1 0 0,1 0 0 0 0,1 0 0 0 0,-1 1 0 0 0,3 0 3 0 0,-11 6 3 0 0,1 0 0 0 0,-1 1 0 0 0,0-1 0 0 0,0 1 0 0 0,0 0 0 0 0,0 0 0 0 0,-1 0 0 0 0,1 0 0 0 0,0 0 0 0 0,-1 1 0 0 0,0-1 0 0 0,1 1 0 0 0,-1 0 0 0 0,0 0 0 0 0,0-1 0 0 0,-1 1 0 0 0,1 1 0 0 0,0-1 0 0 0,-1 0 0 0 0,0 0 0 0 0,0 0 0 0 0,0 1 0 0 0,0-1 1 0 0,0 0-1 0 0,-1 1 0 0 0,0-1 0 0 0,1 1 0 0 0,-1-1 0 0 0,-1 1 0 0 0,1-1 0 0 0,0 2-3 0 0,0-5-2 0 0,23 297 290 0 0,4-216-180 0 0,-17-70-1001 0 0,-6-25-2577 0 0,-2 2-3427 0 0,0 6-4956 0 0</inkml:trace>
  <inkml:trace contextRef="#ctx0" brushRef="#br0" timeOffset="677.468">775 885 8954 0 0,'0'0'4317'0'0,"0"0"-2221"0"0,0 0-771 0 0,0 0-17 0 0,0 0 44 0 0,0 0-70 0 0,0 0-198 0 0,0 0-269 0 0,0 0-270 0 0,0 0-185 0 0,0 0-97 0 0,0 0-51 0 0,0 0-31 0 0,-5 4-34 0 0,2-2-132 0 0,1 0 0 0 0,-1 1-1 0 0,1-1 1 0 0,0 1 0 0 0,-1-1-1 0 0,1 1 1 0 0,0 0 0 0 0,1 0-1 0 0,-1 0 1 0 0,0 0 0 0 0,1 0-1 0 0,0 0 1 0 0,0 0 0 0 0,0 0-1 0 0,0 1 1 0 0,0-1 0 0 0,0 0-1 0 0,1 1 1 0 0,0-1 0 0 0,0 2-15 0 0,-2 17 43 0 0,0-13-30 0 0,1 1 0 0 0,0-1 0 0 0,1 1 0 0 0,0-1 0 0 0,0 1 0 0 0,1-1 0 0 0,0 1 0 0 0,1-1 0 0 0,0 1 0 0 0,0-1 0 0 0,1 0 0 0 0,0 0 0 0 0,1 0 0 0 0,0-1 0 0 0,4 7-13 0 0,-4-10 20 0 0,0 0 0 0 0,0-1 0 0 0,0 0 0 0 0,0 0 0 0 0,1 0 0 0 0,-1-1 0 0 0,1 1 0 0 0,0-1 0 0 0,0 0 0 0 0,1-1 0 0 0,-1 1 0 0 0,0-1 0 0 0,1 0 0 0 0,0 0 0 0 0,-1-1 0 0 0,1 0 0 0 0,0 0 0 0 0,0 0 0 0 0,0 0-1 0 0,-1-1 1 0 0,1 0 0 0 0,0 0 0 0 0,0-1 0 0 0,0 0 0 0 0,0 0 0 0 0,-1 0 0 0 0,1-1 0 0 0,0 0 0 0 0,3-1-20 0 0,7-6 109 0 0,1 0 1 0 0,-1-1-1 0 0,-1-1 1 0 0,0 0-1 0 0,0-1 0 0 0,-1-1 1 0 0,-1 0-1 0 0,0-1 0 0 0,-1 0 1 0 0,-1-1-1 0 0,0 0 0 0 0,0-2-109 0 0,27-46 136 0 0,-3-1-1 0 0,-2-2 0 0 0,-4-1 0 0 0,-2-2 0 0 0,-3-1 0 0 0,7-42-135 0 0,-21 73-2 0 0,-1 0 0 0 0,-3 0 1 0 0,-1 0-1 0 0,-1-1 0 0 0,-2-25 2 0 0,-17 9 18 0 0,14 55-16 0 0,1 0 0 0 0,0 0 0 0 0,-1 0 0 0 0,1 0 0 0 0,0 0 0 0 0,-1 0 0 0 0,1 0 0 0 0,-1 0 0 0 0,0 1 0 0 0,1-1 0 0 0,-1 0-1 0 0,0 0 1 0 0,1 0 0 0 0,-1 1 0 0 0,0-1 0 0 0,0 0 0 0 0,0 1 0 0 0,0-1 0 0 0,1 1 0 0 0,-1-1 0 0 0,0 1 0 0 0,0-1 0 0 0,0 1 0 0 0,0 0-1 0 0,0 0 1 0 0,0-1 0 0 0,0 1 0 0 0,0 0 0 0 0,0 0 0 0 0,-1 0 0 0 0,1 0 0 0 0,0 0 0 0 0,0 0 0 0 0,0 0 0 0 0,0 0 0 0 0,0 1 0 0 0,0-1 0 0 0,0 0-1 0 0,0 1 1 0 0,0-1 0 0 0,0 0 0 0 0,0 1 0 0 0,1-1 0 0 0,-1 1 0 0 0,0 0 0 0 0,0-1 0 0 0,0 1 0 0 0,0 0 0 0 0,1-1 0 0 0,-1 1 0 0 0,0 0 0 0 0,1 0-2 0 0,-52 93-64 0 0,41-64 72 0 0,1 1 1 0 0,2 0 0 0 0,1 0 0 0 0,2 0-1 0 0,1 1 1 0 0,1 0 0 0 0,2 0-1 0 0,1 0 1 0 0,3 15-9 0 0,40 177 48 0 0,-3 100 3 0 0,-33-277-95 0 0,-7-47 23 0 0,0 0 7 0 0,0 0 14 0 0,0 0-40 0 0,0 0-26 0 0,0 0-30 0 0,2-25-1523 0 0,0-32-2096 0 0,-3 33-231 0 0,1-1-4249 0 0,0 13-1747 0 0</inkml:trace>
  <inkml:trace contextRef="#ctx0" brushRef="#br0" timeOffset="1040.306">967 679 10162 0 0,'0'0'2173'0'0,"0"0"-324"0"0,0 0-146 0 0,0 0-14 0 0,0 0-100 0 0,0 0-310 0 0,0 0-402 0 0,0 0-204 0 0,0 0-55 0 0,0 0 71 0 0,0 0 86 0 0,0 0-75 0 0,0 0-27 0 0,17 5-60 0 0,56 14-76 0 0,32-14 742 0 0,124-16-442 0 0,-56 29-1362 0 0,-132-14-775 0 0,-24-4-8349 0 0,-15 0-1999 0 0</inkml:trace>
  <inkml:trace contextRef="#ctx0" brushRef="#br0" timeOffset="1431.042">737 340 15931 0 0,'0'0'1485'0'0,"0"0"-258"0"0,0 0 10 0 0,0 0 86 0 0,0 0-52 0 0,0 0-231 0 0,0 0-424 0 0,0 0-342 0 0,0 0-169 0 0,0 0-59 0 0,0 0-16 0 0,0 0 18 0 0,0 0 15 0 0,0 5-16 0 0,2 4-590 0 0,9 28 1076 0 0,-2-27-3430 0 0,5-1-3704 0 0,-12-5-5105 0 0</inkml:trace>
  <inkml:trace contextRef="#ctx0" brushRef="#br0" timeOffset="1867.457">1799 697 6057 0 0,'0'0'2030'0'0,"0"0"-294"0"0,0 0-39 0 0,0 0 38 0 0,0 0-119 0 0,0 0-294 0 0,0 0-361 0 0,0 0-249 0 0,0 0-122 0 0,0 0-63 0 0,0 0 1 0 0,0 0 15 0 0,0 0 2 0 0,-10 2-25 0 0,-78 22 1123 0 0,-40 38-373 0 0,127-61-1272 0 0,1-1 0 0 0,-1 0 1 0 0,1 0-1 0 0,-1 1 0 0 0,1-1 0 0 0,0 0 1 0 0,-1 1-1 0 0,1-1 0 0 0,0 1 0 0 0,-1-1 1 0 0,1 0-1 0 0,0 1 0 0 0,-1-1 0 0 0,1 1 1 0 0,0-1-1 0 0,0 1 0 0 0,0-1 1 0 0,-1 1-1 0 0,1-1 0 0 0,0 1 0 0 0,0-1 1 0 0,0 1-1 0 0,0-1 0 0 0,0 1 0 0 0,0-1 1 0 0,0 1-1 0 0,0-1 0 0 0,0 1 0 0 0,0-1 1 0 0,0 1-1 0 0,0-1 0 0 0,0 1 0 0 0,1-1 1 0 0,-1 1-1 0 0,0-1 0 0 0,0 1 0 0 0,1-1 1 0 0,-1 0-1 0 0,0 1 0 0 0,0-1 1 0 0,1 1-1 0 0,-1-1 0 0 0,0 0 0 0 0,1 1 1 0 0,-1-1-1 0 0,1 0 0 0 0,-1 1 0 0 0,0-1 1 0 0,1 0-1 0 0,-1 1 0 0 0,1-1 0 0 0,-1 0 1 0 0,1 0-1 0 0,-1 0 0 0 0,1 0 0 0 0,-1 1 1 0 0,1-1-1 0 0,-1 0 0 0 0,1 0 1 0 0,0 0 0 0 0,35 10 75 0 0,-31-9-59 0 0,9 1 2 0 0,1 1-1 0 0,0 1 1 0 0,-1 0 0 0 0,0 1 0 0 0,0 1-1 0 0,0 0 1 0 0,-1 1 0 0 0,0 0-1 0 0,10 7-16 0 0,-21-11 9 0 0,6 1 15 0 0,-1 1 1 0 0,0 1-1 0 0,0-1 1 0 0,-1 1 0 0 0,1 0-1 0 0,-1 1 1 0 0,0-1-1 0 0,-1 1 1 0 0,0 0 0 0 0,0 1-1 0 0,-1-1 1 0 0,1 1-1 0 0,-2 0 1 0 0,1 0 0 0 0,-1 0-1 0 0,0 1 1 0 0,-1-1-1 0 0,0 1 1 0 0,0-1 0 0 0,0 7-25 0 0,-2-10 59 0 0,0-1 0 0 0,0 1 0 0 0,-1-1 0 0 0,1 1 0 0 0,-1-1 0 0 0,0 1 0 0 0,0-1 0 0 0,-1 1 1 0 0,1-1-1 0 0,-1 0 0 0 0,0 0 0 0 0,0 0 0 0 0,0 0 0 0 0,-1 0 0 0 0,1 0 0 0 0,-1 0 0 0 0,0-1 0 0 0,0 0 1 0 0,0 1-1 0 0,-1-1 0 0 0,1 0 0 0 0,-3 1-59 0 0,-5 4-45 0 0,0-1 0 0 0,0 0-1 0 0,-1 0 1 0 0,0-1 0 0 0,0-1 0 0 0,0 0 0 0 0,-1-1-1 0 0,0 0 1 0 0,0-1 0 0 0,0 0 0 0 0,0-1 0 0 0,-1 0 0 0 0,1-1-1 0 0,0-1 1 0 0,-1 0 0 0 0,-4-2 45 0 0,17-1-6247 0 0,1-1-5532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5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54 762 0 0 0,'0'0'577'0'0,"0"0"286"0"0,0 0 183 0 0,0 0 122 0 0,0 0 78 0 0,0 0 19 0 0,0 0-28 0 0,8-9 697 0 0,-5 7 6955 0 0,-3 2-8610 0 0,0 0-23 0 0,6 8 5192 0 0,-6-6-5457 0 0,0-1-5 0 0,0-1-7 0 0,0 0 14 0 0,0 0-24 0 0,0 0 1 0 0,-6 19-24 0 0,-10 33 180 0 0,-12 68-77 0 0,22-99-49 0 0,1 0-1 0 0,2 0 0 0 0,0 1 1 0 0,1-1-1 0 0,1 0 0 0 0,1 18 1 0 0,1-35 2 0 0,1 1 0 0 0,-1 0 0 0 0,1-1 0 0 0,0 1 0 0 0,0-1 0 0 0,1 1 0 0 0,-1-1 0 0 0,1 0 0 0 0,0 0 0 0 0,0 0 0 0 0,1-1 0 0 0,-1 1 0 0 0,1-1 0 0 0,-1 1 0 0 0,1-1 0 0 0,0 0 0 0 0,0-1 0 0 0,1 1 0 0 0,-1-1 0 0 0,0 0 0 0 0,1 0 0 0 0,0 0 0 0 0,-1 0 0 0 0,1-1 0 0 0,0 0 0 0 0,3 0-2 0 0,5 5 24 0 0,-8-6 23 0 0,-1 0 0 0 0,0-1 0 0 0,1 1 0 0 0,-1-1 0 0 0,0 0 0 0 0,0 0 1 0 0,1 0-1 0 0,-1-1 0 0 0,0 1 0 0 0,0-1 0 0 0,0 0 0 0 0,-1 0 0 0 0,1 0 0 0 0,0-1 0 0 0,-1 0 0 0 0,0 1 0 0 0,1-1 0 0 0,-1 0 0 0 0,0 0 0 0 0,0-1 0 0 0,-1 1 0 0 0,1-1 0 0 0,-1 1 0 0 0,1-1 0 0 0,0-2-47 0 0,7-7 99 0 0,6-9-19 0 0,-1 0 0 0 0,-1-1 0 0 0,-1-1 0 0 0,-1 0 0 0 0,-1-1-1 0 0,-2 0 1 0 0,0 0 0 0 0,3-21-80 0 0,-4 21 41 0 0,-1-19 35 0 0,-6 44-61 0 0,-1 0-20 0 0,0 0 6 0 0,0 0-18 0 0,0 0-47 0 0,-2 30-223 0 0,-15 116 286 0 0,17-133-4 0 0,0-1 1 0 0,1 1-1 0 0,0-1 1 0 0,1 1-1 0 0,1-1 1 0 0,0 0-1 0 0,0 0 1 0 0,1 0 0 0 0,5 10 4 0 0,35 51-58 0 0,-42-72 63 0 0,0 1-1 0 0,-1 0 1 0 0,1 0-1 0 0,0-1 1 0 0,0 1-1 0 0,0-1 1 0 0,0 0-1 0 0,0 1 1 0 0,0-1-1 0 0,0 0 1 0 0,0 0-1 0 0,1 0 1 0 0,-1-1-1 0 0,0 1 1 0 0,1 0-1 0 0,-1-1 0 0 0,0 0 1 0 0,1 1-1 0 0,-1-1 1 0 0,1 0-1 0 0,-1 0 1 0 0,0 0-1 0 0,1-1 1 0 0,-1 1-1 0 0,1-1 1 0 0,-1 1-1 0 0,0-1 1 0 0,1 0-1 0 0,-1 0 1 0 0,0 0-1 0 0,0 0 1 0 0,0 0-1 0 0,2-1-4 0 0,17-16 74 0 0,0 0-1 0 0,-1-2 1 0 0,-1 0-1 0 0,-1-2 1 0 0,-1 0-1 0 0,-1 0 1 0 0,0-2-1 0 0,-2 0 1 0 0,-1-1 0 0 0,7-19-74 0 0,0 6 70 0 0,51-114 47 0 0,-68 138-195 0 0,-14 14-4668 0 0,7 3 3196 0 0,-6 8-7618 0 0,7-7-2225 0 0</inkml:trace>
  <inkml:trace contextRef="#ctx0" brushRef="#br0" timeOffset="1143.192">1050 880 4385 0 0,'0'0'2378'0'0,"0"0"-834"0"0,0 0-304 0 0,0 0 206 0 0,0 0 258 0 0,0 0 102 0 0,0 0-174 0 0,0 0-297 0 0,0 0-310 0 0,0 0-264 0 0,0 0-185 0 0,0 0-154 0 0,0 0-101 0 0,-10-8-65 0 0,-33-20-4 0 0,42 27-231 0 0,0 0-1 0 0,0 1 1 0 0,-1 0-1 0 0,1-1 1 0 0,0 1-1 0 0,-1 0 1 0 0,1-1-1 0 0,0 1 1 0 0,-1 0-1 0 0,1 0 1 0 0,-1 0-1 0 0,1 0 1 0 0,0 0-1 0 0,-1 1 1 0 0,1-1-1 0 0,0 0 1 0 0,-1 0-1 0 0,1 1 1 0 0,0-1-1 0 0,-1 1 1 0 0,1 0-1 0 0,0-1 1 0 0,0 1-1 0 0,0 0 1 0 0,0 0-1 0 0,0-1 1 0 0,-1 1-1 0 0,1 0 1 0 0,1 0-1 0 0,-1 0 1 0 0,0 0-1 0 0,0 1-20 0 0,-5 3 143 0 0,-13 11-39 0 0,2 1 0 0 0,0 1 0 0 0,0 1 0 0 0,2 0 0 0 0,1 1 0 0 0,0 0 0 0 0,1 1 0 0 0,1 1 0 0 0,2 0 0 0 0,-2 4-104 0 0,-2 76-64 0 0,16-99 81 0 0,0 0 1 0 0,0 0-1 0 0,1 0 0 0 0,0 0 0 0 0,-1 0 0 0 0,1-1 1 0 0,0 1-1 0 0,0-1 0 0 0,1 1 0 0 0,-1-1 1 0 0,0 0-1 0 0,1 0 0 0 0,-1-1 0 0 0,1 1 0 0 0,0-1 1 0 0,-1 0-1 0 0,1 0 0 0 0,0 0 0 0 0,0 0 0 0 0,0-1 1 0 0,0 1-1 0 0,0-1 0 0 0,0 0 0 0 0,-1 0 0 0 0,1-1 1 0 0,0 1-1 0 0,0-1 0 0 0,0 0 0 0 0,0 0 0 0 0,-1 0 1 0 0,3-1-18 0 0,10-4 141 0 0,0 0 1 0 0,-1 0 0 0 0,0-1 0 0 0,0-1-1 0 0,0-1 1 0 0,-1 0 0 0 0,-1-1 0 0 0,8-7-142 0 0,-4 5 81 0 0,21-21 25 0 0,-1-1 0 0 0,-2-2 1 0 0,-1-1-1 0 0,-2-2 1 0 0,7-14-107 0 0,-5 9 17 0 0,-17 26-24 0 0,-19 56-286 0 0,-33 74 292 0 0,27-95-33 0 0,1 0-1 0 0,1 1 1 0 0,1 0-1 0 0,0 0 0 0 0,2 0 1 0 0,0 0-1 0 0,1 0 0 0 0,0 1 1 0 0,2-1-1 0 0,1 16 35 0 0,-1-30-5 0 0,1-1 0 0 0,0 0 0 0 0,-1 0 0 0 0,1 1 0 0 0,1-1 0 0 0,-1 0 0 0 0,0 0 0 0 0,1 0 0 0 0,0-1 0 0 0,-1 1 1 0 0,1 0-1 0 0,0-1 0 0 0,1 1 0 0 0,-1-1 0 0 0,0 1 0 0 0,1-1 0 0 0,-1 0 0 0 0,1 0 0 0 0,0 0 0 0 0,-1 0 0 0 0,1-1 0 0 0,0 1 0 0 0,0-1 0 0 0,0 0 0 0 0,0 0 0 0 0,1 0 0 0 0,-1 0 0 0 0,0 0 0 0 0,0-1 0 0 0,1 1 0 0 0,1-1 5 0 0,3 0 25 0 0,0 0 0 0 0,0 0 0 0 0,0-1 0 0 0,0 0 0 0 0,0 0 0 0 0,0-1 1 0 0,0 0-1 0 0,0-1 0 0 0,-1 0 0 0 0,0 0 0 0 0,1 0 0 0 0,4-4-25 0 0,20-15 127 0 0,-1-1 1 0 0,-1-1-1 0 0,-1-1 1 0 0,-1-2-1 0 0,-2-1 0 0 0,-1-1 1 0 0,-1-1-1 0 0,-1-2 1 0 0,-2 0-1 0 0,-1-1 1 0 0,2-9-128 0 0,40-70 285 0 0,-29 60-220 0 0,-2-1 0 0 0,-2-2 0 0 0,-2-1 1 0 0,-3-2-1 0 0,-3 0 0 0 0,-2-1 0 0 0,-3-1 1 0 0,-2 0-1 0 0,-3-1 0 0 0,2-52-65 0 0,-12 109 21 0 0,-1 1 0 0 0,0-1 0 0 0,0 0-1 0 0,0 1 1 0 0,0-1 0 0 0,0 1 0 0 0,-1-1 0 0 0,0 1 0 0 0,0 0-1 0 0,0-1 1 0 0,0 1 0 0 0,0 0 0 0 0,0-1 0 0 0,-1 1 0 0 0,0 0 0 0 0,0 0-1 0 0,1 0 1 0 0,-2 0 0 0 0,1 1 0 0 0,0-1 0 0 0,-1 0 0 0 0,1 1-1 0 0,-1 0 1 0 0,0-1 0 0 0,1 1 0 0 0,-1 0 0 0 0,0 1 0 0 0,0-1-1 0 0,-1 0 1 0 0,1 1 0 0 0,0 0 0 0 0,-4-1-21 0 0,-45 61 4 0 0,39-31 2 0 0,1 0-1 0 0,1 0 1 0 0,1 2 0 0 0,1-1 0 0 0,2 1-1 0 0,1 0 1 0 0,2 1 0 0 0,0-1 0 0 0,3 1-1 0 0,0-1 1 0 0,2 1 0 0 0,1 0 0 0 0,1-1-1 0 0,2 1 1 0 0,1-1 0 0 0,8 21-6 0 0,9 51-17 0 0,-4 0 1 0 0,-4 2-1 0 0,-5-1 0 0 0,-4 63 17 0 0,-6-165-17 0 0,0-1-18 0 0,0 0-31 0 0,0 0-18 0 0,0 0-40 0 0,-11-30-2077 0 0,0-22-1721 0 0,6 16-5867 0 0,3 21-1408 0 0</inkml:trace>
  <inkml:trace contextRef="#ctx0" brushRef="#br0" timeOffset="1476.791">1503 729 7450 0 0,'0'0'2023'0'0,"0"0"-747"0"0,0 0-400 0 0,0 0 199 0 0,0 0 423 0 0,0 0 285 0 0,0 0 12 0 0,0 0-234 0 0,0 0-314 0 0,0 0-237 0 0,0 0-182 0 0,0 0-69 0 0,0 0-56 0 0,33 5-82 0 0,103 17-50 0 0,-23-27 289 0 0,160-50-193 0 0,-240 44-1010 0 0,19-6 58 0 0,-18 15-7638 0 0,-34 4 2060 0 0,0 4-5158 0 0</inkml:trace>
  <inkml:trace contextRef="#ctx0" brushRef="#br0" timeOffset="2060.383">2077 850 584 0 0,'0'0'1571'0'0,"0"0"290"0"0,0 0 436 0 0,0 0 244 0 0,0 0-3 0 0,0 0-170 0 0,0 0-313 0 0,0 0-316 0 0,0 0-289 0 0,35 19-242 0 0,107 55-183 0 0,-70-51 364 0 0,-59-24-1059 0 0,-4 1-209 0 0,0 0 0 0 0,0-1 1 0 0,1 0-1 0 0,-1 0 1 0 0,0-1-1 0 0,0 0 0 0 0,0-1 1 0 0,0 0-1 0 0,0 0 1 0 0,-1-1-1 0 0,0 0 0 0 0,1 0 1 0 0,-1-1-1 0 0,-1 0 1 0 0,1-1-1 0 0,-1 1 0 0 0,0-1 1 0 0,0-1-1 0 0,-1 0 1 0 0,1 1-1 0 0,-2-2 0 0 0,1 1 1 0 0,-1-1-1 0 0,0 0 1 0 0,0 0-1 0 0,-1 0 1 0 0,0-1-1 0 0,-1 1 0 0 0,2-9-121 0 0,-3 13-5 0 0,0 0 0 0 0,0 0 1 0 0,0-1-1 0 0,-1 1 0 0 0,1-1 0 0 0,-1 1 0 0 0,-1-1 0 0 0,1 1 0 0 0,-1-1 0 0 0,1 1 0 0 0,-1-1 0 0 0,0 0 0 0 0,-1 1 0 0 0,1-1 0 0 0,-1 0 1 0 0,0 1-1 0 0,0-1 0 0 0,-1 1 0 0 0,1 0 0 0 0,-1-1 0 0 0,0 1 0 0 0,0 0 0 0 0,0 0 0 0 0,-1 0 0 0 0,1 0 0 0 0,-1 0 0 0 0,0 1 0 0 0,0-1 1 0 0,0 1-1 0 0,-1 0 0 0 0,1 0 0 0 0,-1 0 0 0 0,0 0 0 0 0,0 1 0 0 0,0 0 0 0 0,0-1 0 0 0,0 1 0 0 0,0 1 0 0 0,-4-2 5 0 0,-1 2-56 0 0,1 1-1 0 0,-1 1 1 0 0,1-1 0 0 0,0 1-1 0 0,-1 1 1 0 0,1 0 0 0 0,0 0-1 0 0,0 0 1 0 0,0 1-1 0 0,0 0 1 0 0,0 1 0 0 0,1 0-1 0 0,-1 0 1 0 0,1 0-1 0 0,0 1 1 0 0,0 0 0 0 0,1 1-1 0 0,-1-1 1 0 0,1 1-1 0 0,1 0 1 0 0,-3 3 56 0 0,-6 5-103 0 0,-1 0 0 0 0,2 1 0 0 0,0 1-1 0 0,1 0 1 0 0,0 1 0 0 0,2 0 0 0 0,0 1 0 0 0,1 0 0 0 0,0 1 0 0 0,2-1 0 0 0,0 2-1 0 0,1-1 1 0 0,1 1 0 0 0,1 0 0 0 0,1 0 0 0 0,0 0 0 0 0,2 0 0 0 0,0 9 103 0 0,2-24 7 0 0,1 1 1 0 0,-1-1-1 0 0,1 1 0 0 0,0-1 1 0 0,0 0-1 0 0,1 1 1 0 0,-1-1-1 0 0,1 0 1 0 0,1-1-1 0 0,-1 1 1 0 0,0 0-1 0 0,1-1 1 0 0,0 0-1 0 0,0 0 0 0 0,0 0 1 0 0,1-1-1 0 0,-1 1 1 0 0,1-1-1 0 0,0 0 1 0 0,0 0-1 0 0,0 0 1 0 0,2 0-8 0 0,125 32 733 0 0,-104-34-577 0 0,1 0 0 0 0,-1-2-1 0 0,1-1 1 0 0,-1-2 0 0 0,1 0-1 0 0,-1-2 1 0 0,-1-1 0 0 0,1-1-1 0 0,-1-2 1 0 0,-1 0 0 0 0,0-2 0 0 0,0-1-1 0 0,-1-1 1 0 0,-1-1 0 0 0,0-1-1 0 0,-1-1 1 0 0,-1-1 0 0 0,-1-1-1 0 0,0-1 1 0 0,-1-2-156 0 0,-7 7 54 0 0,-2-1 0 0 0,0 0 0 0 0,0-1 0 0 0,-2 0 0 0 0,0 0 0 0 0,-1-1 0 0 0,-1 0 0 0 0,0 0 0 0 0,-2-1 0 0 0,0 0 0 0 0,-1 0 0 0 0,-1 0 0 0 0,0-1 0 0 0,-2 1 0 0 0,0-9-54 0 0,-1 26 3 0 0,0-1 1 0 0,-1 1-1 0 0,1 0 1 0 0,0-1 0 0 0,-1 1-1 0 0,1-1 1 0 0,-1 1-1 0 0,0 0 1 0 0,0 0-1 0 0,0-1 1 0 0,0 1-1 0 0,0 0 1 0 0,-1 0 0 0 0,1 0-1 0 0,0 0 1 0 0,-1 0-1 0 0,0 1 1 0 0,1-1-1 0 0,-1 0 1 0 0,0 1 0 0 0,0-1-1 0 0,0 1 1 0 0,0 0-1 0 0,0-1 1 0 0,0 1-1 0 0,0 0 1 0 0,-1 0 0 0 0,1 1-1 0 0,0-1 1 0 0,-1 0-1 0 0,1 1 1 0 0,0-1-1 0 0,-1 1 1 0 0,1 0 0 0 0,0 0-1 0 0,-1 0 1 0 0,1 0-1 0 0,-1 0 1 0 0,1 0-1 0 0,-1 1-3 0 0,-6 0-21 0 0,1 0 0 0 0,-1 1 0 0 0,0 0-1 0 0,1 0 1 0 0,0 1 0 0 0,0 0 0 0 0,0 0 0 0 0,0 1-1 0 0,0 0 1 0 0,0 1 0 0 0,0 0 21 0 0,0 0-32 0 0,-1 1 0 0 0,1 0-1 0 0,-1 0 1 0 0,2 1 0 0 0,-1 0 0 0 0,1 0 0 0 0,0 1-1 0 0,0 0 1 0 0,1 0 0 0 0,0 1 0 0 0,1-1-1 0 0,0 1 1 0 0,0 1 0 0 0,1-1 0 0 0,0 1 0 0 0,1-1-1 0 0,0 1 1 0 0,0 0 0 0 0,1 0 0 0 0,-1 10 32 0 0,7-13-9 0 0,-1 0 0 0 0,1-1 0 0 0,0 1 1 0 0,1-1-1 0 0,-1 1 0 0 0,2-1 0 0 0,-1-1 0 0 0,0 1 1 0 0,1-1-1 0 0,0 0 0 0 0,0 0 0 0 0,1 0 0 0 0,-1-1 0 0 0,1 0 1 0 0,0 0-1 0 0,0-1 0 0 0,0 0 0 0 0,1 0 0 0 0,-1-1 1 0 0,1 0-1 0 0,-1 0 0 0 0,1-1 0 0 0,0 0 9 0 0,65 15 24 0 0,-56-13 15 0 0,-1 0 1 0 0,0 0 0 0 0,0 2 0 0 0,0 0-1 0 0,0 1 1 0 0,-1 0 0 0 0,0 1 0 0 0,9 6-40 0 0,-19-7 37 0 0,0 0 1 0 0,-1 0 0 0 0,0 0 0 0 0,0 1 0 0 0,0-1 0 0 0,-1 1 0 0 0,0 0 0 0 0,0 0 0 0 0,-1 0 0 0 0,1 1 0 0 0,-2-1 0 0 0,1 1 0 0 0,-1-1 0 0 0,0 1-1 0 0,-1-1 1 0 0,0 1 0 0 0,0-1 0 0 0,0 1 0 0 0,-1 0 0 0 0,0-1 0 0 0,-1 0 0 0 0,1 1 0 0 0,-2-1 0 0 0,0 4-38 0 0,-4 55 172 0 0,6-62-256 0 0,1 0-1 0 0,1-1 1 0 0,-1 1-1 0 0,0-1 1 0 0,1 1-1 0 0,0-1 1 0 0,0 1-1 0 0,0-1 1 0 0,0 0-1 0 0,0 1 1 0 0,1-1-1 0 0,0 0 1 0 0,-1 0-1 0 0,1 0 1 0 0,0 0-1 0 0,1 0 1 0 0,-1 0-1 0 0,0-1 0 0 0,1 1 1 0 0,-1-1-1 0 0,1 1 1 0 0,0-1-1 0 0,0 0 1 0 0,0 0-1 0 0,0-1 1 0 0,0 1-1 0 0,1 0 1 0 0,-1-1-1 0 0,3 1 85 0 0,5-1-7912 0 0,-7-1-4299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0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0 454 7266 0 0,'0'0'2449'0'0,"0"0"-523"0"0,0 0-183 0 0,0 0 42 0 0,0 0 19 0 0,0 0-116 0 0,0 0-333 0 0,0 0-379 0 0,0 0-269 0 0,0 0-157 0 0,0 0-77 0 0,0 0-18 0 0,0 0 4 0 0,3 8 1228 0 0,173-15 1391 0 0,-35-5-2573 0 0,-63 9-441 0 0,-78 3-73 0 0,0 0-40 0 0,0 0 19 0 0,0 0-21 0 0,0 0-54 0 0,0 0-4 0 0,-1-2-1830 0 0,-3 1-9486 0 0,4 4-539 0 0</inkml:trace>
  <inkml:trace contextRef="#ctx0" brushRef="#br0" timeOffset="346.034">46 675 15787 0 0,'0'0'1938'0'0,"0"0"-727"0"0,0 0-361 0 0,0 0 166 0 0,0 0 229 0 0,0 0 26 0 0,0 0-177 0 0,0 0-287 0 0,32-3-200 0 0,102-13-189 0 0,166-9-330 0 0,-293 25-550 0 0,17 0-365 0 0,-8 0-4105 0 0,-8 0-6809 0 0</inkml:trace>
  <inkml:trace contextRef="#ctx0" brushRef="#br0" timeOffset="947.683">1052 532 9058 0 0,'0'0'1507'0'0,"0"0"-411"0"0,0 0-85 0 0,0 0 175 0 0,0 0 167 0 0,0 0 37 0 0,0 0-142 0 0,0 0-236 0 0,0 0-226 0 0,0 0-173 0 0,0 0-99 0 0,0 0-51 0 0,-33 18-43 0 0,-101 58-28 0 0,76-30 232 0 0,53-41-585 0 0,1 1 0 0 0,-1 0 0 0 0,1 1 1 0 0,1-1-1 0 0,-1 1 0 0 0,1-1 0 0 0,0 1 1 0 0,1 0-1 0 0,-1 0 0 0 0,1 0 0 0 0,1 1 0 0 0,-1-1 1 0 0,1 0-1 0 0,1 1 0 0 0,-1-1 0 0 0,1 1 0 0 0,1-1 1 0 0,-1 0-1 0 0,1 1 0 0 0,2 5-39 0 0,-2-9 25 0 0,1-1-1 0 0,0 0 1 0 0,-1 0 0 0 0,1 0-1 0 0,0 0 1 0 0,1 0 0 0 0,-1 0 0 0 0,0-1-1 0 0,1 1 1 0 0,0-1 0 0 0,0 0-1 0 0,-1 1 1 0 0,1-1 0 0 0,0 0-1 0 0,1-1 1 0 0,-1 1 0 0 0,0 0-1 0 0,0-1 1 0 0,1 0 0 0 0,-1 0 0 0 0,1 0-1 0 0,-1 0 1 0 0,1-1 0 0 0,-1 1-1 0 0,1-1 1 0 0,0 0 0 0 0,0 0-25 0 0,100-12 1300 0 0,-74-1-1096 0 0,1-2 0 0 0,-2-1 0 0 0,0-1 0 0 0,-1-1 0 0 0,-1-2 0 0 0,0 0 0 0 0,-2-2 0 0 0,-1-1 0 0 0,0-1 1 0 0,-2-1-1 0 0,-1-1 0 0 0,12-20-204 0 0,-20 26 13 0 0,-1-2 1 0 0,0 1-1 0 0,-2-1 1 0 0,-1-1 0 0 0,-1 0-1 0 0,-1 0 1 0 0,0-1 0 0 0,-2 0-1 0 0,-1 0 1 0 0,-1 0-1 0 0,-1-1 1 0 0,-1 1 0 0 0,-1-1-1 0 0,-2-10-13 0 0,1 25-29 0 0,0 0 0 0 0,0 1 0 0 0,-1-1 0 0 0,0 0 0 0 0,0 1 0 0 0,-1 0 0 0 0,-1 0 0 0 0,0-1 0 0 0,0 2 0 0 0,0-1 0 0 0,-1 1 0 0 0,0-1 0 0 0,-1 1 0 0 0,0 1 0 0 0,0-1 0 0 0,-1 1 0 0 0,0 0 0 0 0,0 0 0 0 0,0 1 0 0 0,-1 0 0 0 0,0 1 0 0 0,-1-1 0 0 0,1 2 0 0 0,-1-1 0 0 0,0 1 0 0 0,0 0 0 0 0,0 1 0 0 0,0 0 0 0 0,-1 0 0 0 0,1 1 0 0 0,-1 1 0 0 0,1-1 0 0 0,-1 2 0 0 0,0-1 0 0 0,0 1 0 0 0,1 1 0 0 0,-1 0 0 0 0,0 0 0 0 0,1 1 0 0 0,-1 0-1 0 0,1 0 1 0 0,-1 1 0 0 0,1 1 0 0 0,0-1 0 0 0,0 1 0 0 0,-2 2 29 0 0,1 0-6 0 0,0 1 0 0 0,0 0 0 0 0,1 1 0 0 0,0 0 0 0 0,0 0 0 0 0,0 1 0 0 0,1 0 0 0 0,1 1 0 0 0,-1-1 0 0 0,2 1 0 0 0,-1 1 0 0 0,1-1 0 0 0,1 1 0 0 0,0 0 0 0 0,1 1 0 0 0,0-1 0 0 0,0 1 0 0 0,1 0 0 0 0,1 0 0 0 0,0 4 6 0 0,1-2 9 0 0,0 0 0 0 0,1 0 0 0 0,1 0-1 0 0,0 0 1 0 0,1 0 0 0 0,1 0-1 0 0,0-1 1 0 0,1 1 0 0 0,0-1 0 0 0,1 0-1 0 0,1 1-8 0 0,9 12 94 0 0,1-2 0 0 0,1 0 0 0 0,1 0-1 0 0,1-2 1 0 0,1 0 0 0 0,1-2 0 0 0,1 0-1 0 0,0-1 1 0 0,2-2 0 0 0,0 0-1 0 0,1-1 1 0 0,0-2 0 0 0,1 0 0 0 0,27 9-94 0 0,-24-11 117 0 0,0 2 1 0 0,-1 1 0 0 0,-1 1 0 0 0,0 2-1 0 0,-2 0 1 0 0,0 2 0 0 0,3 4-118 0 0,-17 4-158 0 0,-47-24-5169 0 0,31-4 1862 0 0,-1 0-4821 0 0,3 0-3319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0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466 111 7346 0 0,'0'0'2036'0'0,"0"0"-356"0"0,0 0-11 0 0,0 0 126 0 0,0 0-56 0 0,0 0-210 0 0,0 0-316 0 0,0 0-290 0 0,0 0-145 0 0,0 0-97 0 0,0 0-100 0 0,-3 2 2457 0 0,-12 8-2295 0 0,-237 235-244 0 0,100-89-535 0 0,109-113-609 0 0,42-42 400 0 0,1-1-100 0 0,0 0-127 0 0,0 0-217 0 0,0-10-10776 0 0,0 9 320 0 0</inkml:trace>
  <inkml:trace contextRef="#ctx0" brushRef="#br0" timeOffset="1300.662">79 1 7170 0 0,'0'0'2389'0'0,"0"0"-432"0"0,0 0-393 0 0,0 0-132 0 0,0 0 34 0 0,0 0-24 0 0,0 0-185 0 0,0 0-308 0 0,0 0-316 0 0,0 0-165 0 0,0 0-42 0 0,0 0 18 0 0,0 9 41 0 0,0-8-474 0 0,0 7 166 0 0,0 1 1 0 0,0-1 0 0 0,1 1-1 0 0,0-1 1 0 0,0 0 0 0 0,1 0 0 0 0,0 0-1 0 0,0 0 1 0 0,1 0 0 0 0,0 0-1 0 0,1 0 1 0 0,1 2-178 0 0,106 104 2413 0 0,-34-41-1588 0 0,-59-52-737 0 0,-1 0 0 0 0,-1 1 0 0 0,-1 1 0 0 0,-1 0-1 0 0,-1 1 1 0 0,-1 0 0 0 0,-2 1 0 0 0,4 13-88 0 0,11 21 181 0 0,-24-59-155 0 0,4 22 729 0 0,-5-22-707 0 0,2-7-4529 0 0,-2 6 3659 0 0,0 0-452 0 0,0-1-6424 0 0,0-1-4426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2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4 184 4113 0 0,'0'0'2118'0'0,"0"0"-989"0"0,0 0-399 0 0,0 0 142 0 0,0 0 311 0 0,0 0 161 0 0,0 0 6 0 0,0 0-223 0 0,0 0-282 0 0,0 0-189 0 0,0 0-204 0 0,-4 4 2209 0 0,81 11 306 0 0,215-3 29 0 0,-207-13-2716 0 0,24-7-8 0 0,-87 5-736 0 0,-41 21-1795 0 0,12-12-1217 0 0,1-1-3740 0 0,4-5-3960 0 0</inkml:trace>
  <inkml:trace contextRef="#ctx0" brushRef="#br0" timeOffset="470.688">65 405 3769 0 0,'0'0'3349'0'0,"0"0"-1673"0"0,0 0-753 0 0,0 0-46 0 0,0 0 302 0 0,0 0 259 0 0,0 0-19 0 0,0 0-214 0 0,0 0-299 0 0,0 0-231 0 0,0 0-124 0 0,0 0-42 0 0,0 0-10 0 0,9-3-15 0 0,52-15 996 0 0,59 29 2332 0 0,225-4-3519 0 0,-345-7-776 0 0,0 0-173 0 0,0 0-267 0 0,0 0-472 0 0,0 0-1289 0 0,0 0-3426 0 0,0 0-5227 0 0</inkml:trace>
  <inkml:trace contextRef="#ctx0" brushRef="#br0" timeOffset="1404.228">374 11 2320 0 0,'0'0'2489'0'0,"0"0"-763"0"0,0 0-313 0 0,0 0-72 0 0,0 0 155 0 0,0 0 111 0 0,0 0-97 0 0,0 0-279 0 0,0 0-410 0 0,0 0-319 0 0,0 0-244 0 0,0 0-116 0 0,0 0-33 0 0,-7-2 26 0 0,-18-7 121 0 0,24 11-144 0 0,0-1 0 0 0,0 0 0 0 0,1 1 0 0 0,-1-1 0 0 0,1 1 0 0 0,-1-1 1 0 0,1 1-1 0 0,0-1 0 0 0,-1 1 0 0 0,1-1 0 0 0,0 1 0 0 0,0-1 0 0 0,0 1 0 0 0,0 0 1 0 0,0-1-1 0 0,0 1 0 0 0,1-1 0 0 0,-1 1 0 0 0,1-1 0 0 0,-1 1 0 0 0,1-1 1 0 0,-1 1-1 0 0,1-1 0 0 0,0 0 0 0 0,0 1 0 0 0,0 0-112 0 0,54 46 2937 0 0,-6-17-2219 0 0,1-2 1 0 0,1-3 0 0 0,52 19-719 0 0,-58-26 84 0 0,52 32-25 0 0,-96-49-53 0 0,0 0 1 0 0,0 0-1 0 0,0 0 1 0 0,0 0-1 0 0,0 0 1 0 0,-1 0-1 0 0,1 1 1 0 0,-1-1-1 0 0,1 0 0 0 0,-1 0 1 0 0,0 0-1 0 0,0 0 1 0 0,0 1-1 0 0,0-1 1 0 0,0 0-1 0 0,0 0 1 0 0,0 0-1 0 0,-1 1 1 0 0,1-1-1 0 0,-1 0 1 0 0,0 0-1 0 0,0 0 1 0 0,0 0-1 0 0,0 0 0 0 0,0 0 1 0 0,0 0-1 0 0,0 0 1 0 0,0-1-1 0 0,-1 1 1 0 0,1 0-1 0 0,-1-1 1 0 0,1 1-1 0 0,-1-1 1 0 0,0 1-1 0 0,0-1 1 0 0,1 0-1 0 0,-1 0 1 0 0,0 0-1 0 0,0 0 0 0 0,0 0 1 0 0,0 0-1 0 0,-1 0 1 0 0,-1 0-7 0 0,-5 6 17 0 0,-112 92 161 0 0,39-33-90 0 0,-84 89 43 0 0,150-126-122 0 0,16-28-10 0 0,0-1-16 0 0,0 3 21 0 0,0-3-4 0 0,0 0 12 0 0,0 0 5 0 0,0 0 0 0 0,0 0-17 0 0,0 0 7 0 0,0 0 10 0 0,0 0 13 0 0,0 0 0 0 0,0 0 1 0 0,0 0 18 0 0,0 0 1 0 0,0 0 0 0 0,0 0 8 0 0,0 0-14 0 0,0 0-7 0 0,0 0-9 0 0,0 0-1 0 0,0 0-14 0 0,0 0-5 0 0,0 0-19 0 0,0 0 17 0 0,0 0-8 0 0,0 0 5 0 0,1-16-3137 0 0,12-5-7294 0 0,-9 18-677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23 5961 0 0,'0'0'1761'0'0,"0"0"-578"0"0,0 0-329 0 0,0 0 285 0 0,0 0 538 0 0,0 0 336 0 0,0 0-36 0 0,0 0-383 0 0,0 0-509 0 0,0 0-383 0 0,0 0-216 0 0,3-4-82 0 0,9-11-2 0 0,-9 12 38 0 0,-3 3 8 0 0,0 0-35 0 0,0 0-56 0 0,0 0-73 0 0,0 0-56 0 0,0 0-31 0 0,0 0-12 0 0,0 0-31 0 0,0 23 386 0 0,-3-4-475 0 0,0-1 1 0 0,-1 0-1 0 0,-2 1 1 0 0,0-2-1 0 0,0 1 1 0 0,-2-1-1 0 0,0 0 1 0 0,-1 0-1 0 0,-1-1 1 0 0,0 0-1 0 0,-6 6-65 0 0,-11 20 45 0 0,-38 65 15 0 0,6 3-1 0 0,-6 23-59 0 0,64-132 0 0 0,1 0 1 0 0,-1 0-1 0 0,0 0 0 0 0,1 0 1 0 0,-1 1-1 0 0,0-1 0 0 0,1 0 1 0 0,-1 0-1 0 0,1 1 0 0 0,0-1 1 0 0,0 0-1 0 0,-1 1 0 0 0,1-1 1 0 0,0 0-1 0 0,0 1 0 0 0,0-1 0 0 0,0 1 1 0 0,0-1-1 0 0,1 0 0 0 0,-1 1 1 0 0,0-1-1 0 0,1 0 0 0 0,-1 0 1 0 0,1 1-1 0 0,-1-1 0 0 0,1 0 1 0 0,-1 0-1 0 0,1 1 0 0 0,0-1 1 0 0,0 0-1 0 0,0 0 0 0 0,-1 0 1 0 0,1 0-1 0 0,0 0 0 0 0,0 0 1 0 0,1-1-1 0 0,-1 1 0 0 0,0 0 0 0 0,0 0 1 0 0,0-1-1 0 0,0 1 0 0 0,1-1 1 0 0,-1 1-1 0 0,1 0 0 0 0,60 2 465 0 0,-47-4-234 0 0,247-3 623 0 0,-260-16-6737 0 0,-10 7-5544 0 0,5 9 1805 0 0</inkml:trace>
  <inkml:trace contextRef="#ctx0" brushRef="#br0" timeOffset="440.767">9 384 4761 0 0,'0'0'1527'0'0,"0"0"-251"0"0,0 0-90 0 0,0 0 234 0 0,0 0 251 0 0,0 0 34 0 0,0 0-234 0 0,0 0-401 0 0,0 0-356 0 0,0 0-250 0 0,0 0-129 0 0,0 0-54 0 0,0 0 77 0 0,-8-3 926 0 0,50 13 1408 0 0,166-1 801 0 0,-134-11-3053 0 0,42-5-132 0 0,-1 0-3791 0 0,-100 10-3989 0 0,-10 1-3964 0 0</inkml:trace>
  <inkml:trace contextRef="#ctx0" brushRef="#br0" timeOffset="1147.61">832 513 6721 0 0,'0'0'2636'0'0,"0"0"-1068"0"0,0 0-525 0 0,0 0 217 0 0,0 0 312 0 0,0 0 100 0 0,0 0-246 0 0,0 0-464 0 0,0 0-383 0 0,0 0-228 0 0,0 0-101 0 0,0 0-28 0 0,0 0 3 0 0,0 0 8 0 0,0 0-13 0 0,2 22 921 0 0,-1 11-841 0 0,-1 1-1 0 0,-1-1 1 0 0,-2 1 0 0 0,-1-1 0 0 0,-2 0 0 0 0,-1 0 0 0 0,-4 10-300 0 0,-2 8 305 0 0,27-62 94 0 0,103-73 146 0 0,-64 73-590 0 0,-44 85 684 0 0,-24 24-207 0 0,15-97-425 0 0,0-2-1160 0 0,0-3-1032 0 0,0-3-5442 0 0,0 4-4197 0 0</inkml:trace>
  <inkml:trace contextRef="#ctx0" brushRef="#br0" timeOffset="1340.131">1167 840 16315 0 0,'0'0'901'0'0,"0"0"-536"0"0,0 0-88 0 0,0 0 336 0 0,0 0 331 0 0,0 0 147 0 0,0 0-106 0 0,0 0-290 0 0,0 0-259 0 0,0 0-178 0 0,0 0-94 0 0,0 0-54 0 0,0 0-23 0 0,-1 14-22 0 0,-3 64-49 0 0,3-81-5535 0 0,0-1 2758 0 0,1 0-2883 0 0,0-3-3754 0 0</inkml:trace>
  <inkml:trace contextRef="#ctx0" brushRef="#br0" timeOffset="1540.233">1162 549 12755 0 0,'0'0'2352'0'0,"0"0"-807"0"0,0 0-273 0 0,0 0-104 0 0,0 0-152 0 0,0 0-256 0 0,0 0-335 0 0,0 0-313 0 0,0 0-288 0 0,0 0-129 0 0,0 0-31 0 0,0 0-8 0 0,0 0-48 0 0,0 0-256 0 0,-17 11-744 0 0,19-7-1921 0 0,0 0-7865 0 0</inkml:trace>
  <inkml:trace contextRef="#ctx0" brushRef="#br0" timeOffset="1997.039">1362 490 10154 0 0,'0'0'1927'0'0,"0"0"-907"0"0,0 0-323 0 0,0 0 153 0 0,0 0 156 0 0,0 0 106 0 0,0 0-89 0 0,0 0-149 0 0,0 0-72 0 0,0 0-100 0 0,0 0-117 0 0,0 0-70 0 0,0 0-24 0 0,4 15-39 0 0,14 47-57 0 0,-12 60 1106 0 0,-22 37-814 0 0,-3-78-412 0 0,6-42-139 0 0,13-38-143 0 0,0-1-1 0 0,0 0-1 0 0,-2 0-6 0 0,2 0 1 0 0,0 0 2 0 0,0 0-8 0 0,-6-9-2384 0 0,4 5-842 0 0,1 2-3627 0 0,1-1-4371 0 0</inkml:trace>
  <inkml:trace contextRef="#ctx0" brushRef="#br0" timeOffset="3213.825">1233 763 4217 0 0,'0'0'2583'0'0,"0"0"-494"0"0,0 0-284 0 0,0 0-67 0 0,0 0-84 0 0,0 0-201 0 0,0 0-240 0 0,0 0-255 0 0,0 0-221 0 0,0 0-171 0 0,0 0-96 0 0,0 0-58 0 0,0 0-11 0 0,5 7 1290 0 0,101-5 1312 0 0,0 0-4032 0 0,-90-4-1040 0 0,-9 1-1491 0 0,-1 0-4330 0 0,-1 1-2552 0 0</inkml:trace>
  <inkml:trace contextRef="#ctx0" brushRef="#br0" timeOffset="3589.89">1826 369 3097 0 0,'0'0'1877'0'0,"0"0"-96"0"0,0 0 46 0 0,0 0 176 0 0,0 0 93 0 0,0 0-190 0 0,0 0-432 0 0,0 0-453 0 0,0 0-333 0 0,0 0-169 0 0,0 0-73 0 0,0 0-25 0 0,0 0 47 0 0,16 7 2093 0 0,146-6 1494 0 0,124-2-4962 0 0,-286 0-451 0 0,0-1 926 0 0,0 2-9543 0 0,-2 0-1104 0 0</inkml:trace>
  <inkml:trace contextRef="#ctx0" brushRef="#br0" timeOffset="3807.779">1778 630 10514 0 0,'0'0'2329'0'0,"0"0"-657"0"0,0 0-180 0 0,0 0 146 0 0,0 0-43 0 0,0 0-168 0 0,0 0-237 0 0,0 0-247 0 0,0 0-190 0 0,35 0-161 0 0,108-3-124 0 0,117-16 646 0 0,-202 19-2709 0 0,-46 0-2403 0 0,0 0-3497 0 0,-7 0-4568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37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300 428 2697 0 0,'0'0'2564'0'0,"0"0"-781"0"0,0 0-256 0 0,0 0 212 0 0,0 0 228 0 0,0 0 0 0 0,0 0-285 0 0,0 0-380 0 0,0 0-298 0 0,0 0-207 0 0,0 0-114 0 0,-2-2-119 0 0,-2 1-515 0 0,-1 0-1 0 0,0 0 1 0 0,0 1-1 0 0,0 0 0 0 0,0-1 1 0 0,0 1-1 0 0,1 1 1 0 0,-1-1-1 0 0,0 1 1 0 0,0 0-1 0 0,0 0 0 0 0,1 0 1 0 0,-1 1-1 0 0,0 0 1 0 0,1 0-1 0 0,0 0 1 0 0,-1 0-1 0 0,1 1 0 0 0,0-1 1 0 0,0 1-1 0 0,0 0 1 0 0,1 0-1 0 0,-1 1 0 0 0,1-1 1 0 0,-1 1-1 0 0,-1 3-48 0 0,-14 7 146 0 0,6-4-99 0 0,-1 0 1 0 0,1 1-1 0 0,1 1 0 0 0,0 0 1 0 0,1 0-1 0 0,0 1 1 0 0,1 1-1 0 0,1-1 1 0 0,0 2-1 0 0,0-1 0 0 0,2 1 1 0 0,0 1-1 0 0,0-1 1 0 0,-2 13-48 0 0,7-22 32 0 0,1 1-1 0 0,0 0 1 0 0,0 0 0 0 0,0 0 0 0 0,1 0-1 0 0,0 0 1 0 0,1 0 0 0 0,-1 0 0 0 0,1 0 0 0 0,1 0-1 0 0,-1-1 1 0 0,1 1 0 0 0,1 0 0 0 0,-1-1 0 0 0,1 1-1 0 0,0-1 1 0 0,0 0 0 0 0,1 0 0 0 0,0 0-1 0 0,0-1 1 0 0,0 1 0 0 0,1-1 0 0 0,-1 0 0 0 0,1 0-1 0 0,1 0 1 0 0,-1-1 0 0 0,1 0 0 0 0,-1 0 0 0 0,1 0-1 0 0,0-1 1 0 0,1 0 0 0 0,-1 0 0 0 0,1 0-1 0 0,-1-1 1 0 0,1 0 0 0 0,1 0-32 0 0,3-3 95 0 0,0 0 1 0 0,0 0-1 0 0,0-1 0 0 0,0-1 1 0 0,0 0-1 0 0,0 0 1 0 0,-1-1-1 0 0,1 0 0 0 0,-1-1 1 0 0,0 0-1 0 0,0-1 0 0 0,-1 0 1 0 0,0-1-1 0 0,0 0 0 0 0,0 0 1 0 0,-1 0-1 0 0,0-1 0 0 0,0-1 1 0 0,-1 1-1 0 0,0-1 0 0 0,-1-1 1 0 0,0 1-1 0 0,0-1 1 0 0,0-2-96 0 0,17-24 6 0 0,-1-2 0 0 0,-2 0 1 0 0,-1-1-1 0 0,-2-1 1 0 0,-2-1-1 0 0,-2 0 1 0 0,-2-1-1 0 0,-1 0 1 0 0,-2-1-1 0 0,-2 0 1 0 0,-2 0-1 0 0,-2 0 1 0 0,-3-40-7 0 0,1 75-12 0 0,0 1 1 0 0,0 0-1 0 0,-1-1 1 0 0,0 1-1 0 0,-1 0 1 0 0,1 0-1 0 0,-1 0 1 0 0,0 0-1 0 0,-1 0 1 0 0,0 0 0 0 0,0 0-1 0 0,-1 1 1 0 0,1-1-1 0 0,-1 1 1 0 0,-1 0-1 0 0,1 0 1 0 0,-4-3 11 0 0,3 8-18 0 0,1 0 1 0 0,0 0-1 0 0,0 0 1 0 0,-1 0-1 0 0,1 1 1 0 0,-1 0-1 0 0,1 0 0 0 0,0 0 1 0 0,-1 0-1 0 0,1 1 1 0 0,0-1-1 0 0,-1 1 1 0 0,1 1-1 0 0,0-1 1 0 0,0 0-1 0 0,0 1 0 0 0,0 0 1 0 0,0 0-1 0 0,0 0 1 0 0,0 0-1 0 0,1 1 1 0 0,-1 0-1 0 0,1-1 1 0 0,0 1-1 0 0,-1 1 0 0 0,1-1 1 0 0,1 0-1 0 0,-1 1 1 0 0,0-1-1 0 0,1 1 1 0 0,-2 3 17 0 0,-9 10 9 0 0,2-1 0 0 0,-1 2 1 0 0,2 0-1 0 0,1 0 0 0 0,0 1 1 0 0,1 0-1 0 0,1 0 0 0 0,1 1 1 0 0,0-1-1 0 0,2 2 0 0 0,0-1 1 0 0,1 0-1 0 0,2 1 0 0 0,0-1 1 0 0,1 1-1 0 0,1 12-9 0 0,3-12 53 0 0,1 0 1 0 0,1-1-1 0 0,1 1 1 0 0,0-1-1 0 0,2-1 0 0 0,0 1 1 0 0,1-2-1 0 0,1 1 1 0 0,1-1-1 0 0,0-1 0 0 0,1 0 1 0 0,1-1-1 0 0,7 5-53 0 0,33 49 389 0 0,7 23-52 0 0,-51-97-3579 0 0,-1-11-233 0 0,0 1-6975 0 0,-7 10 925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3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5625 0 0,'0'0'3069'0'0,"0"0"-877"0"0,0 0-422 0 0,0 0 30 0 0,0 0 17 0 0,0 0-147 0 0,0 0-249 0 0,0 0-221 0 0,0 0-111 0 0,0 0-66 0 0,0 0-94 0 0,0 0-98 0 0,0 0-108 0 0,26 11-124 0 0,87 33-95 0 0,-20-32 141 0 0,-70-13-488 0 0,488-10 848 0 0,-328-15-4494 0 0,-171 23 1878 0 0,0 0-3154 0 0,-4 2-3749 0 0</inkml:trace>
  <inkml:trace contextRef="#ctx0" brushRef="#br0" timeOffset="471.948">269 200 12963 0 0,'0'0'2440'0'0,"0"0"-638"0"0,0 0-399 0 0,0 0-91 0 0,0 0-79 0 0,0 0-184 0 0,0 0-294 0 0,0 0-204 0 0,0 0-111 0 0,0 0-48 0 0,0 0 4 0 0,0 0-55 0 0,0 0-53 0 0,4 18-45 0 0,29 126 217 0 0,3 88-296 0 0,-15 10-226 0 0,-20-242 66 0 0,-1 0 0 0 0,0-1 1 0 0,1 1-1 0 0,-1 0 0 0 0,0 0 1 0 0,1 0-1 0 0,-1-1 0 0 0,0 1 1 0 0,1 0-1 0 0,-1 0 0 0 0,0 0 1 0 0,1 0-1 0 0,-1 0 0 0 0,1 0 1 0 0,-1 0-1 0 0,0 0 0 0 0,1 0 0 0 0,-1 0 1 0 0,0 0-1 0 0,1 0 0 0 0,-1 0 1 0 0,0 0-1 0 0,1 0 0 0 0,-1 0 1 0 0,1 0-1 0 0,-1 0 0 0 0,0 1 1 0 0,1-1-1 0 0,-1 0 0 0 0,0 0 1 0 0,1 0-1 0 0,-1 1 0 0 0,0-1 1 0 0,0 0-1 0 0,1 0 0 0 0,-1 1 1 0 0,0-1-1 0 0,0 0 0 0 0,1 1 1 0 0,-1-1-1 0 0,0 0 0 0 0,0 0 1 0 0,0 1-1 0 0,0-1 0 0 0,1 1 1 0 0,-1-1-1 0 0,0 0 0 0 0,0 1 1 0 0,0-1-1 0 0,0 0 0 0 0,0 1 1 0 0,0-1-1 0 0,0 0 0 0 0,0 1 1 0 0,0-1-1 0 0,0 1 0 0 0,0-1-4 0 0,16-33 373 0 0,-14 29-403 0 0,269-558 546 0 0,-245 474-820 0 0,-26 87 124 0 0,-4 3-236 0 0,1 0 0 0 0,0 0 0 0 0,-1 0 0 0 0,1 1 0 0 0,0 0 1 0 0,0 0-1 0 0,1 0 0 0 0,-1 0 0 0 0,1 0 0 0 0,-1 0 0 0 0,1 1 0 0 0,0-1 0 0 0,0 1 0 0 0,1-1 0 0 0,-1 1 0 0 0,0 0 416 0 0,-2 9-3521 0 0,0-4-3216 0 0,2-1-3141 0 0</inkml:trace>
  <inkml:trace contextRef="#ctx0" brushRef="#br0" timeOffset="889.935">669 748 6745 0 0,'0'0'2754'0'0,"0"0"-843"0"0,0 0-372 0 0,0 0 22 0 0,0 0-20 0 0,0 0-111 0 0,0 0-240 0 0,0 0-289 0 0,0 0-211 0 0,0 0-180 0 0,0 0-140 0 0,0 0-95 0 0,0 0-66 0 0,-6 19-20 0 0,-19 56 10 0 0,25-73-173 0 0,-1 0 0 0 0,1-1 0 0 0,-1 1-1 0 0,1 0 1 0 0,0-1 0 0 0,-1 1 0 0 0,1 0 0 0 0,0 0 0 0 0,0-1 0 0 0,0 1-1 0 0,1 0 1 0 0,-1 0 0 0 0,0-1 0 0 0,1 1 0 0 0,-1 0 0 0 0,1 0 0 0 0,-1-1-1 0 0,1 1 1 0 0,0-1 0 0 0,0 1 0 0 0,0-1 0 0 0,0 1 0 0 0,0-1 0 0 0,0 1-1 0 0,0-1 1 0 0,0 0 0 0 0,0 1 0 0 0,1-1 0 0 0,-1 0 0 0 0,0 0-1 0 0,1 0 1 0 0,-1 0 0 0 0,1 0 0 0 0,-1-1 0 0 0,1 1 0 0 0,0 0 0 0 0,-1-1-1 0 0,1 1 1 0 0,0-1 0 0 0,0 1 0 0 0,-1-1 0 0 0,1 0 0 0 0,0 0 0 0 0,0 0-1 0 0,0 0-25 0 0,4 1 128 0 0,2 0-52 0 0,1 0 0 0 0,0-1-1 0 0,0 0 1 0 0,-1 0 0 0 0,1-1 0 0 0,0 0 0 0 0,-1-1-1 0 0,1 0 1 0 0,-1 0 0 0 0,0-1 0 0 0,1 0 0 0 0,-1 0-1 0 0,0-1 1 0 0,-1 0 0 0 0,1-1 0 0 0,-1 1-1 0 0,0-2 1 0 0,0 1 0 0 0,0-1 0 0 0,-1 0 0 0 0,0 0-1 0 0,0 0 1 0 0,0-1 0 0 0,-1 0 0 0 0,0 0 0 0 0,-1-1-1 0 0,1 1 1 0 0,-1-1 0 0 0,-1 0 0 0 0,2-5-76 0 0,-4 11-1 0 0,-1 0 0 0 0,1-1 0 0 0,-1 1 0 0 0,0 0 0 0 0,1 0 0 0 0,-1 0-1 0 0,0-1 1 0 0,0 1 0 0 0,-1 0 0 0 0,1 0 0 0 0,0 0 0 0 0,-1 0 0 0 0,0-1 0 0 0,1 1 0 0 0,-1 0 0 0 0,0 0 0 0 0,0 0 0 0 0,0 0 0 0 0,0 1 0 0 0,0-1 0 0 0,-1 0 0 0 0,1 0 0 0 0,-1 1 0 0 0,1-1 0 0 0,-1 1 0 0 0,1-1-1 0 0,-1 1 1 0 0,0-1 0 0 0,0 1 0 0 0,1 0 0 0 0,-1 0 0 0 0,0 0 0 0 0,0 0 0 0 0,0 0 0 0 0,0 1 0 0 0,-1-1 0 0 0,0 0 1 0 0,-2 0-145 0 0,-1-1 0 0 0,0 1 0 0 0,1 0 0 0 0,-1 1 0 0 0,0 0 0 0 0,0-1 0 0 0,0 2 0 0 0,0-1 0 0 0,1 1 0 0 0,-1 0-1 0 0,0 0 1 0 0,1 0 0 0 0,-6 3 145 0 0,-11 6-1918 0 0,7-2-2573 0 0,4-1-6977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6793 0 0,'0'0'1821'0'0,"0"0"-408"0"0,0 0-119 0 0,0 0 6 0 0,0 0-78 0 0,0 0-182 0 0,0 0-229 0 0,0 0-210 0 0,0 0-134 0 0,0 0-105 0 0,0 0-93 0 0,-23 22-68 0 0,-70 74-51 0 0,90-93-140 0 0,0-1 1 0 0,0 1-1 0 0,1 0 1 0 0,-1 0-1 0 0,1 1 0 0 0,-1-1 1 0 0,1 0-1 0 0,0 1 1 0 0,1-1-1 0 0,-1 1 1 0 0,0 0-1 0 0,1 0 1 0 0,0-1-1 0 0,0 1 0 0 0,0 0 1 0 0,1 0-1 0 0,-1 0 1 0 0,1 2-11 0 0,-1 6 39 0 0,-1-1 16 0 0,0-1 1 0 0,1 1-1 0 0,0 0 1 0 0,1 0 0 0 0,0 0-1 0 0,1 0 1 0 0,0 0-1 0 0,1 0 1 0 0,0 0 0 0 0,1-1-1 0 0,0 1 1 0 0,0-1-1 0 0,1 0 1 0 0,1 0 0 0 0,-1 0-1 0 0,2 0 1 0 0,-1-1 0 0 0,2 0-1 0 0,-1 0 1 0 0,1 0-1 0 0,0-1 1 0 0,1 0 0 0 0,0-1-1 0 0,0 1 1 0 0,0-2-1 0 0,1 1 1 0 0,0-1 0 0 0,1 0-1 0 0,-1-1 1 0 0,5 1-56 0 0,-3-1 146 0 0,0-1 1 0 0,1 0 0 0 0,-1-1-1 0 0,1 0 1 0 0,0-1 0 0 0,0 0-1 0 0,0-1 1 0 0,1 0-1 0 0,-1-1 1 0 0,0-1 0 0 0,0 0-1 0 0,0 0 1 0 0,0-1-1 0 0,0-1 1 0 0,0 0 0 0 0,-1 0-1 0 0,1-2 1 0 0,-1 1 0 0 0,0-1-1 0 0,0-1 1 0 0,0 0-1 0 0,-1 0 1 0 0,0-1 0 0 0,0 0-1 0 0,-1-1 1 0 0,0 0-1 0 0,0-1 1 0 0,-1 0 0 0 0,0 0-1 0 0,-1-1 1 0 0,0 0 0 0 0,5-9-147 0 0,-7 10 43 0 0,0 0 0 0 0,-1-1 0 0 0,-1 0 0 0 0,0 0 0 0 0,0 1 0 0 0,-1-2 0 0 0,0 1 0 0 0,0 0 1 0 0,-1 0-1 0 0,-1-1 0 0 0,0 1 0 0 0,0 0 0 0 0,-1-1 0 0 0,0 1 0 0 0,-1 0 0 0 0,0 0 1 0 0,-1 0-1 0 0,0 0 0 0 0,0 0 0 0 0,-1 0 0 0 0,-1 1 0 0 0,1 0 0 0 0,-2 0 0 0 0,1 0 1 0 0,-1 1-1 0 0,0-1 0 0 0,-1 1 0 0 0,0 1 0 0 0,0-1 0 0 0,-1 1 0 0 0,0 1 0 0 0,0-1 0 0 0,-7-3-42 0 0,5 3-123 0 0,0 1 0 0 0,-1 1 0 0 0,0-1 1 0 0,-1 2-1 0 0,1-1 0 0 0,-1 2 0 0 0,0 0 1 0 0,1 0-1 0 0,-2 1 0 0 0,1 0 0 0 0,0 1 1 0 0,0 0-1 0 0,0 1 0 0 0,0 1 0 0 0,-1 0 1 0 0,1 0-1 0 0,0 1 0 0 0,0 1 0 0 0,0 0 1 0 0,1 1-1 0 0,-1 0 0 0 0,1 1 0 0 0,0 0 1 0 0,-5 3 121 0 0,-57 51-3257 0 0,36-8-6321 0 0,32-36-419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06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1238 416 11402 0 0,'0'0'2122'0'0,"0"0"-621"0"0,0 0-313 0 0,0 0 83 0 0,0 0 24 0 0,0 0-84 0 0,0 0-257 0 0,0 0-329 0 0,0 0-267 0 0,0 0-175 0 0,0 0-95 0 0,0 0-29 0 0,0 0 31 0 0,-4 12-22 0 0,-16 92 74 0 0,20-96-131 0 0,0 0 1 0 0,1 0-1 0 0,0 0 0 0 0,0 0 1 0 0,0 0-1 0 0,1 0 1 0 0,1 0-1 0 0,-1 0 1 0 0,1-1-1 0 0,1 1 0 0 0,-1-1 1 0 0,1 0-1 0 0,0 0 1 0 0,1 0-1 0 0,0 0 0 0 0,0-1 1 0 0,0 0-1 0 0,5 4-11 0 0,-6-7 73 0 0,0 0 1 0 0,0 0-1 0 0,0-1 0 0 0,0 0 0 0 0,0 0 1 0 0,0 0-1 0 0,0 0 0 0 0,1-1 1 0 0,-1 1-1 0 0,1-1 0 0 0,-1 0 0 0 0,1-1 1 0 0,-1 1-1 0 0,1-1 0 0 0,0 0 0 0 0,-1 0 1 0 0,1 0-1 0 0,0-1 0 0 0,-1 1 0 0 0,1-1 1 0 0,-1 0-1 0 0,1-1 0 0 0,-1 1 0 0 0,0-1 1 0 0,1 0-1 0 0,-1 0 0 0 0,0 0 0 0 0,0 0 1 0 0,1-2-74 0 0,1-3 75 0 0,1-1-1 0 0,-2 0 1 0 0,1 0 0 0 0,-1-1 0 0 0,0 0 0 0 0,-1 0 0 0 0,0 0 0 0 0,-1 0 0 0 0,0 0 0 0 0,0-1 0 0 0,-1 0-1 0 0,0 1 1 0 0,-1-1 0 0 0,0 0 0 0 0,0 0 0 0 0,-1 0 0 0 0,0 0 0 0 0,-1-2-75 0 0,0 8-32 0 0,1-1 1 0 0,-1 0-1 0 0,0 1 0 0 0,-1 0 0 0 0,1-1 1 0 0,-1 1-1 0 0,0 0 0 0 0,0 0 1 0 0,0-1-1 0 0,0 2 0 0 0,-1-1 0 0 0,0 0 1 0 0,1 0-1 0 0,-2 1 0 0 0,1 0 1 0 0,0-1-1 0 0,-1 1 0 0 0,1 0 1 0 0,-1 1-1 0 0,0-1 0 0 0,0 1 0 0 0,0-1 1 0 0,0 1-1 0 0,0 1 0 0 0,0-1 1 0 0,-1 0-1 0 0,1 1 0 0 0,-1 0 0 0 0,1 0 1 0 0,-1 0-1 0 0,-1 1 32 0 0,-52 5-2904 0 0,24 12-7063 0 0,25-6-1550 0 0</inkml:trace>
  <inkml:trace contextRef="#ctx0" brushRef="#br0" timeOffset="495.004">1719 55 10626 0 0,'0'0'2333'0'0,"0"0"-375"0"0,0 0-127 0 0,0 0-70 0 0,0 0-180 0 0,0 0-296 0 0,0 0-343 0 0,0 0-273 0 0,0 0-135 0 0,0 0-84 0 0,0 0-57 0 0,0 0-29 0 0,0 0-43 0 0,21 27 1401 0 0,13 134-666 0 0,-18 236-728 0 0,-7-301-704 0 0,-8-96 217 0 0,-1-5-1938 0 0,3-22-2441 0 0,-6 9-3402 0 0,1 10-2543 0 0</inkml:trace>
  <inkml:trace contextRef="#ctx0" brushRef="#br0" timeOffset="790.626">1507 442 9754 0 0,'0'0'3226'0'0,"0"0"-1125"0"0,0 0-832 0 0,0 0-257 0 0,0 0-21 0 0,0 0 55 0 0,0 0 13 0 0,0 0-58 0 0,0 0-97 0 0,0 0-102 0 0,0 0-101 0 0,0 0-96 0 0,0 0-71 0 0,31 0-119 0 0,101 0-106 0 0,59 0 253 0 0,-84 0-3576 0 0,-90 2 264 0 0,-5 0-4075 0 0,-9-2-2116 0 0</inkml:trace>
  <inkml:trace contextRef="#ctx0" brushRef="#br0" timeOffset="1083.096">2028 538 1808 0 0,'0'0'2070'0'0,"0"0"-141"0"0,0 0 103 0 0,0 0 148 0 0,0 0 6 0 0,0 0-177 0 0,0 0-336 0 0,0 0-335 0 0,0 0-220 0 0,0 0-140 0 0,0 0-109 0 0,0 0-84 0 0,0 0-49 0 0,33 6-65 0 0,100 17-48 0 0,-131-22-592 0 0,0 0 1 0 0,0 0-1 0 0,0 0 0 0 0,0-1 1 0 0,0 1-1 0 0,-1-1 0 0 0,1 1 1 0 0,0-1-1 0 0,0 0 0 0 0,0 0 1 0 0,0 0-1 0 0,1 0 0 0 0,-1 0 1 0 0,0 0-1 0 0,0 0 0 0 0,0-1 1 0 0,-1 1-1 0 0,1-1 0 0 0,0 1 1 0 0,0-1-1 0 0,0 0 0 0 0,0 0 1 0 0,0 0-1 0 0,-1 0 0 0 0,1 0 1 0 0,0 0-1 0 0,-1 0 0 0 0,1-1-31 0 0,3-3 168 0 0,0 1-86 0 0,0 0 0 0 0,-1 0 0 0 0,1-1 0 0 0,-1 1 0 0 0,0-1 0 0 0,0 0-1 0 0,0 0 1 0 0,-1-1 0 0 0,1 1 0 0 0,-1-1 0 0 0,-1 1 0 0 0,1-1 0 0 0,-1 0-1 0 0,0 0 1 0 0,0 0 0 0 0,-1-1 0 0 0,0 1 0 0 0,0 0 0 0 0,0 0-1 0 0,-1-1 1 0 0,0 1 0 0 0,0 0 0 0 0,-1-1 0 0 0,1 1-82 0 0,-3 2-13 0 0,0 0 0 0 0,1 1 0 0 0,-1-1 0 0 0,0 1 0 0 0,-1 0-1 0 0,1 0 1 0 0,0 0 0 0 0,-1 0 0 0 0,0 0 0 0 0,0 1 0 0 0,0 0 0 0 0,0 0 0 0 0,0 0 0 0 0,0 0 0 0 0,0 1 0 0 0,0-1 0 0 0,-1 1 0 0 0,1 0 0 0 0,-1 0-1 0 0,1 1 1 0 0,-1-1 0 0 0,1 1 0 0 0,-1 0 0 0 0,1 0 0 0 0,-1 1 0 0 0,1 0 0 0 0,-1-1 0 0 0,1 1 0 0 0,-1 1 0 0 0,0-1 13 0 0,-9 4-48 0 0,-1 1 0 0 0,1 0 1 0 0,0 0-1 0 0,1 2 0 0 0,0 0 0 0 0,0 0 1 0 0,1 1-1 0 0,0 0 0 0 0,0 2 1 0 0,1-1-1 0 0,0 1 0 0 0,1 1 0 0 0,1-1 1 0 0,-2 4 47 0 0,6-9-29 0 0,0 1 1 0 0,0 0 0 0 0,1 0 0 0 0,0 0-1 0 0,0 0 1 0 0,1 1 0 0 0,0 0 0 0 0,0 0-1 0 0,1 0 1 0 0,0 0 0 0 0,0 0 0 0 0,1 0-1 0 0,0 0 1 0 0,0 1 0 0 0,1-1 0 0 0,1 6 28 0 0,-1-10-18 0 0,1-1 0 0 0,0 0 0 0 0,0 0 0 0 0,1 0 0 0 0,-1 0 0 0 0,1-1 0 0 0,-1 1 1 0 0,1 0-1 0 0,0-1 0 0 0,0 1 0 0 0,0-1 0 0 0,0 1 0 0 0,1-1 0 0 0,-1 0 0 0 0,1 0 1 0 0,-1 0-1 0 0,1 0 0 0 0,0 0 0 0 0,0-1 0 0 0,-1 1 0 0 0,1-1 0 0 0,0 0 0 0 0,0 0 0 0 0,1 0 1 0 0,-1 0-1 0 0,3 0 18 0 0,85 8-906 0 0,67-29-2421 0 0,-107 7-304 0 0,0-2-3513 0 0,-31 7-1886 0 0</inkml:trace>
  <inkml:trace contextRef="#ctx0" brushRef="#br0" timeOffset="1405.139">2652 405 8978 0 0,'0'0'2950'0'0,"0"0"-1211"0"0,0 0-459 0 0,0 0 54 0 0,0 0 42 0 0,0 0-30 0 0,0 0-146 0 0,0 0-224 0 0,0 0-197 0 0,0 0-144 0 0,0 0-120 0 0,0 0-102 0 0,0 0-76 0 0,-21 14-66 0 0,-65 41-63 0 0,32-7 334 0 0,53-46-541 0 0,0 0 0 0 0,0-1 0 0 0,0 1 0 0 0,0 0 0 0 0,0 0 0 0 0,0-1 0 0 0,1 1 0 0 0,-1 0 0 0 0,1 0 1 0 0,0 0-1 0 0,-1 0 0 0 0,1 0 0 0 0,0 0 0 0 0,0 0 0 0 0,0 0 0 0 0,0 0 0 0 0,0 0 0 0 0,1-1 0 0 0,-1 1 0 0 0,1 0 0 0 0,-1 0 1 0 0,1 0-1 0 0,0 0 0 0 0,0-1 0 0 0,-1 1 0 0 0,1 0 0 0 0,0 0 0 0 0,1-1 0 0 0,-1 1 0 0 0,0-1 0 0 0,0 1 0 0 0,1-1 1 0 0,-1 0-1 0 0,1 1-1 0 0,54 39 15 0 0,-53-39-13 0 0,3-1 40 0 0,-1 0 1 0 0,1 1-1 0 0,-1 0 1 0 0,0 0-1 0 0,1 0 1 0 0,-1 0-1 0 0,0 1 1 0 0,-1 0-1 0 0,1 0 1 0 0,0 0-1 0 0,-1 1 1 0 0,0-1-1 0 0,0 1 1 0 0,0 0-1 0 0,0 0 1 0 0,0 1-1 0 0,-1-1 1 0 0,0 1 0 0 0,0 0-1 0 0,0 0 1 0 0,-1 0-1 0 0,1 0 1 0 0,-1 0-1 0 0,-1 0 1 0 0,1 1-1 0 0,-1-1 1 0 0,1 1-1 0 0,-2-1 1 0 0,1 1-1 0 0,0 4-42 0 0,-5-5 59 0 0,-1 1 0 0 0,1-1 0 0 0,-1 0 0 0 0,0-1 0 0 0,0 1 0 0 0,0-1-1 0 0,-1 0 1 0 0,0 0 0 0 0,0-1 0 0 0,0 0 0 0 0,0 0 0 0 0,0 0 0 0 0,0-1 0 0 0,-1 0 0 0 0,1 0-1 0 0,-1 0 1 0 0,0-1 0 0 0,1 0 0 0 0,-2 0-59 0 0,-87 3-896 0 0,82-15-1844 0 0,11 4-5850 0 0,2 3-3574 0 0</inkml:trace>
  <inkml:trace contextRef="#ctx0" brushRef="#br0" timeOffset="-988.51">715 85 864 0 0,'0'0'1934'0'0,"0"0"-268"0"0,0 0-29 0 0,0 0 225 0 0,0 0 244 0 0,0 0 14 0 0,0 0-254 0 0,0 0-422 0 0,0 0-409 0 0,0 0-284 0 0,0 0-176 0 0,0 0-74 0 0,-2 20 2185 0 0,-10 16-2419 0 0,3 0 0 0 0,0 1 0 0 0,3 0 0 0 0,1 1 0 0 0,1 15-267 0 0,-11 69 279 0 0,-70 238 273 0 0,63-305-443 0 0,22-54-87 0 0,0-1 31 0 0,0 0-20 0 0,0 0-1 0 0,0 0 6 0 0,0-31-980 0 0,13-48-4243 0 0,2 28-5944 0 0,-10 39 4885 0 0</inkml:trace>
  <inkml:trace contextRef="#ctx0" brushRef="#br0" timeOffset="-309.723">656 225 0 0 0,'0'0'1155'0'0,"0"0"115"0"0,0 0 221 0 0,0 0 262 0 0,0 0 266 0 0,0 0 64 0 0,0 0-237 0 0,0 0-375 0 0,0 0-369 0 0,0 0-241 0 0,0 0-147 0 0,0 0-94 0 0,-1-3-72 0 0,-4-10-81 0 0,4 10-78 0 0,1 3-81 0 0,0 0-64 0 0,0 0-30 0 0,21 4 1854 0 0,-15 4-1916 0 0,0 0-1 0 0,-1 1 1 0 0,0-1-1 0 0,-1 1 1 0 0,1 0 0 0 0,-2 0-1 0 0,1 1 1 0 0,-2-1-1 0 0,1 1 1 0 0,-1 0 0 0 0,0 0-1 0 0,-1 1-151 0 0,1-2 71 0 0,77 282 513 0 0,-78-284-579 0 0,1 0-1 0 0,0 1 1 0 0,1-1-1 0 0,0 0 1 0 0,0-1 0 0 0,0 1-1 0 0,1 0 1 0 0,0-1-1 0 0,0 0 1 0 0,1 0 0 0 0,-1 0-1 0 0,1 0 1 0 0,1-1-5 0 0,-3-5 59 0 0,0-1-1 0 0,0 0 1 0 0,0 1 0 0 0,-1-1 0 0 0,1 0-1 0 0,0-1 1 0 0,0 1 0 0 0,-1 0-1 0 0,1-1 1 0 0,0 0 0 0 0,-1 1 0 0 0,0-1-1 0 0,1 0 1 0 0,-1 0 0 0 0,0-1-1 0 0,0 1 1 0 0,0 0 0 0 0,0-1 0 0 0,-1 1-1 0 0,1-1 1 0 0,0 1 0 0 0,-1-1 0 0 0,0 0-1 0 0,0 0 1 0 0,0 0 0 0 0,0 1-1 0 0,0-1 1 0 0,-1 0 0 0 0,1 0 0 0 0,-1 0-1 0 0,0 0 1 0 0,1-1-59 0 0,51-239 895 0 0,-33 15-775 0 0,-13 95-101 0 0,-12 141-3271 0 0,6 25-1557 0 0,0-13-5345 0 0,0-15 2299 0 0</inkml:trace>
  <inkml:trace contextRef="#ctx0" brushRef="#br0" timeOffset="4890.899">5106 158 5649 0 0,'0'0'2811'0'0,"0"0"-614"0"0,0 0-194 0 0,0 0 88 0 0,0 0 8 0 0,0 0-212 0 0,0 0-425 0 0,0 0-374 0 0,0 0-261 0 0,0 0-140 0 0,0 0-110 0 0,0 0-79 0 0,0 0-99 0 0,3 16 510 0 0,-60 292 877 0 0,-64 61-1894 0 0,104-322-2322 0 0,34-62-955 0 0,-7 4 1700 0 0,8-12-3042 0 0,-3-1-4033 0 0,-10 13 2885 0 0</inkml:trace>
  <inkml:trace contextRef="#ctx0" brushRef="#br0" timeOffset="5308.971">5338 162 7866 0 0,'0'0'2428'0'0,"0"0"-358"0"0,0 0-172 0 0,0 0-31 0 0,0 0-130 0 0,0 0-315 0 0,0 0-384 0 0,0 0-320 0 0,0 0-191 0 0,0 0-64 0 0,0 0 14 0 0,0 0 12 0 0,0 0-20 0 0,-9 20-18 0 0,-24 62-59 0 0,20 1 513 0 0,14-57-621 0 0,-1 12 71 0 0,2 1-188 0 0,-2 0 0 0 0,-2-1 1 0 0,-2 1-1 0 0,-1 0 0 0 0,-2-1 0 0 0,-7 22-167 0 0,-33 67-8 0 0,42-85-1288 0 0,9-36-2667 0 0,4-4-3443 0 0,-6-2-3995 0 0</inkml:trace>
  <inkml:trace contextRef="#ctx0" brushRef="#br0" timeOffset="5730.494">5540 703 5617 0 0,'0'0'2397'0'0,"0"0"-163"0"0,0 0 11 0 0,0 0-7 0 0,0 0-200 0 0,0 0-408 0 0,0 0-429 0 0,0 0-281 0 0,0 0-171 0 0,0 0-108 0 0,0 0-94 0 0,0 0-110 0 0,-4 3-85 0 0,-41 42 903 0 0,67-67-96 0 0,21-15-1019 0 0,-82 73 587 0 0,47-56-1533 0 0,8 4-2324 0 0,-9 10-4881 0 0,-5 5 5879 0 0,3-3-10020 0 0</inkml:trace>
  <inkml:trace contextRef="#ctx0" brushRef="#br0" timeOffset="3748.84">3526 512 1872 0 0,'0'0'2418'0'0,"0"0"-372"0"0,0 0-320 0 0,0 0-117 0 0,0 0-67 0 0,0 0-90 0 0,0 0-149 0 0,0 0-194 0 0,0 0-192 0 0,0 0-193 0 0,0 0-164 0 0,-10 0-102 0 0,-33 4-103 0 0,20 17 198 0 0,16-7-395 0 0,1 1 1 0 0,0-1-1 0 0,1 1 1 0 0,1 0-1 0 0,1 1 1 0 0,0-1-1 0 0,1 0 1 0 0,0 1-1 0 0,1 0 1 0 0,1-1-1 0 0,1 1 1 0 0,2 12-159 0 0,-3-23 87 0 0,0-1 0 0 0,1 1 1 0 0,0 0-1 0 0,0 0 0 0 0,0-1 1 0 0,1 1-1 0 0,-1-1 0 0 0,1 1 0 0 0,0-1 1 0 0,1 0-1 0 0,-1 0 0 0 0,1 0 1 0 0,-1 0-1 0 0,1 0 0 0 0,1-1 0 0 0,-1 1 1 0 0,0-1-1 0 0,1 0 0 0 0,-1 0 1 0 0,1 0-1 0 0,0 0 0 0 0,0 0 1 0 0,0-1-1 0 0,1 0 0 0 0,-1 0 0 0 0,0 0 1 0 0,1-1-1 0 0,0 1 0 0 0,-1-1 1 0 0,1 0-1 0 0,0 0 0 0 0,-1-1 1 0 0,1 1-1 0 0,0-1 0 0 0,0 0 0 0 0,-1 0 1 0 0,1-1-1 0 0,0 0 0 0 0,0 0 1 0 0,-1 0-1 0 0,1 0 0 0 0,-1 0 1 0 0,1-1-1 0 0,-1 0 0 0 0,1 0 0 0 0,-1 0 1 0 0,0-1-1 0 0,0 1 0 0 0,0-1 1 0 0,0-1-88 0 0,5-4 89 0 0,-2-1 1 0 0,1-1-1 0 0,-1 1 0 0 0,-1-1 1 0 0,0-1-1 0 0,0 1 1 0 0,-1-1-1 0 0,0 0 1 0 0,-1 0-1 0 0,-1 0 0 0 0,1 0 1 0 0,-2-1-1 0 0,1 0 1 0 0,-2 1-1 0 0,0-1 0 0 0,0 0 1 0 0,-1 0-1 0 0,0-3-89 0 0,-1 8-42 0 0,0 0 0 0 0,-1-1 0 0 0,0 1 0 0 0,0 0 0 0 0,0 0-1 0 0,-1 0 1 0 0,0 0 0 0 0,0 0 0 0 0,-1 1 0 0 0,0-1 0 0 0,0 1 0 0 0,0 0-1 0 0,-1 1 1 0 0,0-1 0 0 0,0 1 0 0 0,0-1 0 0 0,-1 2 0 0 0,0-1-1 0 0,0 1 1 0 0,0-1 0 0 0,0 2 0 0 0,-1-1 0 0 0,0 1 0 0 0,0 0 0 0 0,1 0-1 0 0,-2 1 1 0 0,1 0 0 0 0,0 0 0 0 0,0 0 0 0 0,-1 1 0 0 0,1 1-1 0 0,0-1 1 0 0,-5 1 42 0 0,-46 12-2900 0 0,43-1-570 0 0,3 6-3501 0 0,7-9-4145 0 0</inkml:trace>
  <inkml:trace contextRef="#ctx0" brushRef="#br0" timeOffset="4320.929">3712 887 11915 0 0,'0'0'1253'0'0,"0"0"-421"0"0,0 0 98 0 0,0 0 326 0 0,0 0 207 0 0,0 0-59 0 0,0 0-283 0 0,0 0-299 0 0,0 0-153 0 0,0 0-48 0 0,0 0-33 0 0,0 0-28 0 0,0 0-58 0 0,30-30-75 0 0,92-94-69 0 0,-36 32 344 0 0,-86 92-701 0 0,11-12 74 0 0,-1 0 0 0 0,0 0 1 0 0,-1-1-1 0 0,0-1 0 0 0,-1 1 1 0 0,-1-1-1 0 0,0-1 0 0 0,0 1 1 0 0,2-14-76 0 0,-9 28 7 0 0,0 0 1 0 0,-1 0 0 0 0,1 0-1 0 0,0 0 1 0 0,-1 0 0 0 0,1 0 0 0 0,0 0-1 0 0,-1 0 1 0 0,1 0 0 0 0,-1 0 0 0 0,1 0-1 0 0,0 0 1 0 0,-1 0 0 0 0,1 0-1 0 0,0-1 1 0 0,-1 1 0 0 0,1 0 0 0 0,0 0-1 0 0,-1 0 1 0 0,1-1 0 0 0,0 1 0 0 0,0 0-1 0 0,-1 0 1 0 0,1-1 0 0 0,0 1-1 0 0,0 0 1 0 0,-1 0 0 0 0,1-1 0 0 0,0 1-1 0 0,0 0 1 0 0,0-1 0 0 0,0 1-1 0 0,-1 0 1 0 0,1-1 0 0 0,0 1 0 0 0,0 0-1 0 0,0-1 1 0 0,0 1 0 0 0,0-1 0 0 0,0 1-1 0 0,0 0 1 0 0,0-1 0 0 0,0 1-1 0 0,0 0 1 0 0,0-1 0 0 0,0 1 0 0 0,0 0-1 0 0,1-1 1 0 0,-1 1 0 0 0,0-1 0 0 0,0 1-1 0 0,0 0-7 0 0,-20 27-105 0 0,17-22 94 0 0,-1 0-1 0 0,1 0 1 0 0,0 1 0 0 0,0-1 0 0 0,1 1 0 0 0,-1-1 0 0 0,1 1 0 0 0,1 0 0 0 0,-1 0 0 0 0,1 0 0 0 0,0 0 0 0 0,0 0 0 0 0,1 1-1 0 0,0-1 1 0 0,0 0 0 0 0,0 0 0 0 0,1 0 0 0 0,0 0 0 0 0,0 0 0 0 0,0 0 0 0 0,1 0 0 0 0,0 0 0 0 0,0 0 0 0 0,1 0-1 0 0,0-1 1 0 0,0 0 0 0 0,0 1 0 0 0,0-1 0 0 0,1 0 0 0 0,0 0 0 0 0,0-1 0 0 0,0 1 0 0 0,0-1 0 0 0,1 0 0 0 0,5 4 11 0 0,-3-5 24 0 0,0 0 0 0 0,0 0 0 0 0,1 0 0 0 0,-1-1 0 0 0,1 0 0 0 0,-1-1 0 0 0,1 1 0 0 0,0-2 0 0 0,0 1 0 0 0,0-1 0 0 0,-1 0 0 0 0,1-1 0 0 0,0 1 0 0 0,0-2 0 0 0,0 1 0 0 0,-1-1 0 0 0,1 0 0 0 0,-1-1 0 0 0,0 0 0 0 0,1 0 0 0 0,4-3-24 0 0,4-6 129 0 0,-1 0 0 0 0,-1-2 0 0 0,0 1 0 0 0,0-1 0 0 0,-2-1 1 0 0,0-1-1 0 0,-1 1 0 0 0,0-2 0 0 0,-1 0 0 0 0,3-8-129 0 0,-8 17 17 0 0,26-61 185 0 0,-9 17-2802 0 0,-19 49-806 0 0,-1 2-2714 0 0,0 1-6249 0 0</inkml:trace>
  <inkml:trace contextRef="#ctx0" brushRef="#br0" timeOffset="7447.395">6212 280 1168 0 0,'0'0'1671'0'0,"0"0"56"0"0,0 0 167 0 0,0 0 218 0 0,0 0 93 0 0,0 0-129 0 0,0 0-266 0 0,0 0-335 0 0,0 0-289 0 0,0 0-193 0 0,0 0-107 0 0,-3-14-91 0 0,-10-40-51 0 0,-17 16 1611 0 0,24 34-1995 0 0,-1 2-274 0 0,1 0 0 0 0,-1 0 0 0 0,0 0 0 0 0,0 1 0 0 0,1 0 0 0 0,-1 1 0 0 0,0-1 1 0 0,0 1-1 0 0,0 1 0 0 0,0-1 0 0 0,0 1 0 0 0,1 0 0 0 0,-1 1 0 0 0,0-1 0 0 0,-5 3-86 0 0,4 0 5 0 0,0-1 0 0 0,0 1 0 0 0,1 0 0 0 0,0 0 0 0 0,-1 1 0 0 0,1 0 0 0 0,1 0 0 0 0,-1 1 0 0 0,1 0 0 0 0,0 0 0 0 0,0 1 0 0 0,1-1 0 0 0,0 1 0 0 0,0 0 0 0 0,0 1 0 0 0,1-1 0 0 0,0 1 0 0 0,1 0 0 0 0,0 0 1 0 0,0 0-1 0 0,0 0 0 0 0,1 1 0 0 0,1-1 0 0 0,-1 0 0 0 0,1 1 0 0 0,1 0-5 0 0,0-7 8 0 0,0 1 0 0 0,0 0 0 0 0,0 0 0 0 0,1 0 0 0 0,-1 0 0 0 0,1 0 0 0 0,0-1 0 0 0,0 1 0 0 0,0 0 0 0 0,0 0 0 0 0,0-1 0 0 0,0 1 0 0 0,1-1 0 0 0,-1 1 0 0 0,1-1 0 0 0,0 0 0 0 0,0 0 0 0 0,0 0 0 0 0,0 0 0 0 0,0 0 0 0 0,0 0 0 0 0,1 0 0 0 0,-1 0 0 0 0,1-1 0 0 0,-1 0 0 0 0,1 1 0 0 0,-1-1 0 0 0,1 0 0 0 0,2 0-8 0 0,6 4 93 0 0,0-1 0 0 0,0-1 0 0 0,0 0 0 0 0,1-1 0 0 0,-1 0 0 0 0,1-1 0 0 0,0 0 1 0 0,0-1-1 0 0,-1 0 0 0 0,1-1 0 0 0,5-1-93 0 0,-5 0 52 0 0,0-2-1 0 0,-1 1 1 0 0,1-1 0 0 0,-1-1-1 0 0,0 0 1 0 0,0-1 0 0 0,-1 0 0 0 0,0-1-1 0 0,0 0 1 0 0,0 0 0 0 0,-1-1-1 0 0,0 0 1 0 0,6-7-52 0 0,91-128 244 0 0,-103 129-178 0 0,-19 31-129 0 0,-36 79 83 0 0,-6 157 101 0 0,13-75-73 0 0,19-102-589 0 0,42-104-8857 0 0,-11 20 4981 0 0,1-3-6558 0 0</inkml:trace>
  <inkml:trace contextRef="#ctx0" brushRef="#br0" timeOffset="8077.991">6564 225 6697 0 0,'0'0'3141'0'0,"0"0"-948"0"0,0 0-501 0 0,0 0-110 0 0,0 0-90 0 0,0 0-225 0 0,0 0-340 0 0,0 0-335 0 0,0 0-179 0 0,0 0-18 0 0,0 0 46 0 0,0 0 32 0 0,0 0 15 0 0,7 0-22 0 0,141-11 1808 0 0,26-8-1354 0 0,-172 49-170 0 0,-4-16-621 0 0,0 1 0 0 0,-1-1 1 0 0,0 0-1 0 0,-1 0 0 0 0,-1 0 0 0 0,-1 0 1 0 0,1-1-1 0 0,-4 4-129 0 0,-12 33 134 0 0,-77 238 138 0 0,61-159-228 0 0,35-124-1917 0 0,4-25-1528 0 0,-2 20 3367 0 0,0-13-4066 0 0,0 4-4674 0 0,0 6-731 0 0</inkml:trace>
  <inkml:trace contextRef="#ctx0" brushRef="#br0" timeOffset="8750.717">6514 512 7850 0 0,'0'0'2636'0'0,"0"0"-431"0"0,0 0-240 0 0,0 0-105 0 0,0 0-197 0 0,0 0-338 0 0,0 0-409 0 0,0 0-280 0 0,0 0-89 0 0,0 0 24 0 0,0 0 56 0 0,0 0 46 0 0,0 0-42 0 0,14 0-64 0 0,105 0 821 0 0,119-7 251 0 0,-164 8-1151 0 0,-34 0-319 0 0,-14-1-2934 0 0,-4-2-2396 0 0,-2-2-3398 0 0,-15 4-3312 0 0</inkml:trace>
  <inkml:trace contextRef="#ctx0" brushRef="#br0" timeOffset="10933.741">64 1101 0 0 0,'0'0'816'0'0,"0"0"350"0"0,0 0 201 0 0,0 0 20 0 0,0 0-128 0 0,0 0-167 0 0,-11-2-109 0 0,-41-7 938 0 0,52 9-930 0 0,0 0-21 0 0,0 0-65 0 0,0 0-98 0 0,0 0-115 0 0,0 0-122 0 0,0 0-89 0 0,0 0-71 0 0,0 0-58 0 0,0 0-29 0 0,66-3 2593 0 0,438-42 985 0 0,110 23-2786 0 0,-339 18-840 0 0,164 1 237 0 0,113-27-70 0 0,-178 38-392 0 0,-230 3 18 0 0,129-7-68 0 0,-182-5-8 0 0,369-13 77 0 0,103 7 102 0 0,-336-4-94 0 0,197 3 33 0 0,78-29 168 0 0,-125 11-72 0 0,-125 19-218 0 0,-178 7 14 0 0,28 1 64 0 0,1-4-1 0 0,77-14-65 0 0,-82 7 85 0 0,0 3 0 0 0,75 6-85 0 0,-113 1 9 0 0,69-15 231 0 0,-129 36-2957 0 0,0-15-836 0 0,0 0-3773 0 0,0-2-4828 0 0</inkml:trace>
  <inkml:trace contextRef="#ctx0" brushRef="#br0" timeOffset="13184.123">4596 0 2112 0 0,'0'0'1745'0'0,"0"0"-182"0"0,0 0-96 0 0,0 0 102 0 0,0 0 46 0 0,0 0-66 0 0,0 0-172 0 0,0 0-224 0 0,0 0-258 0 0,0 0-238 0 0,0 0-217 0 0,-2 3-156 0 0,-4 17 67 0 0,0 1-1 0 0,1-1 1 0 0,1 1 0 0 0,1 0-1 0 0,1 0 1 0 0,1 0-1 0 0,0 0 1 0 0,2 0 0 0 0,1 7-351 0 0,-1 23 412 0 0,17 368 1092 0 0,-5-183-1508 0 0,-31-214-1931 0 0,18-22 1155 0 0,0-18-12839 0 0,0 11 8459 0 0</inkml:trace>
  <inkml:trace contextRef="#ctx0" brushRef="#br0" timeOffset="14615.539">4456 81 328 0 0,'0'0'982'0'0,"0"0"-669"0"0,0 0-348 0 0,0 0 42 0 0,0 0 376 0 0,0 0 408 0 0,0 0 251 0 0,0 0 107 0 0,0 0-37 0 0,0 0-96 0 0,0 0-93 0 0,0 0-53 0 0,0 0-36 0 0,13-2 36 0 0,107-7 2604 0 0,210 9 1380 0 0,166 0-4131 0 0,-208-8-616 0 0,184-28 320 0 0,-176 29-251 0 0,-131 14-155 0 0,81-7 160 0 0,-23-7 572 0 0,-223 7-735 0 0,0 0 5 0 0,0 0-20 0 0,0 0 10 0 0,81 0 816 0 0,-79 1-763 0 0,0 0-1 0 0,-1 0 0 0 0,1 0 0 0 0,0 1 1 0 0,-1-1-1 0 0,1 0 0 0 0,-1 1 0 0 0,1 0 0 0 0,-1-1 1 0 0,0 1-1 0 0,0 0 0 0 0,0 0 0 0 0,0 0 0 0 0,0-1 1 0 0,0 1-1 0 0,0 0 0 0 0,-1 0 0 0 0,1 1 1 0 0,-1-1-1 0 0,1 0 0 0 0,-1 0 0 0 0,0 0 0 0 0,0 0 1 0 0,0 0-1 0 0,0 0 0 0 0,0 0 0 0 0,0 0 1 0 0,-1 1-1 0 0,1 0-65 0 0,1 16-61 0 0,0 143 619 0 0,-11-23-346 0 0,-12 89-9 0 0,10-69-186 0 0,23-112-72 0 0,-11-46 55 0 0,0-1-10 0 0,2 6-1436 0 0,-2-7 52 0 0,3-5-2540 0 0,-1 3-2019 0 0,-2-1-5159 0 0</inkml:trace>
  <inkml:trace contextRef="#ctx0" brushRef="#br0" timeOffset="15657.724">6952 887 0 0 0,'0'0'164'0'0,"0"0"463"0"0,0 0 262 0 0,0 0 184 0 0,0 0 123 0 0,0 0-9 0 0,0 0-96 0 0,0 0-130 0 0,0 0-119 0 0,0 0-73 0 0,-6 0 549 0 0,5 0 2260 0 0,61-7 803 0 0,217 3-1398 0 0,-144-3-2668 0 0,-40 0 420 0 0,65 3 998 0 0,-158 4-1715 0 0,0 0 23 0 0,0 0 3 0 0,0 0-9 0 0,0 0 17 0 0,0 0-12 0 0,0 0 5 0 0,0 0 6 0 0,0 0 5 0 0,0 0-20 0 0,0 0-7 0 0,0 0-3 0 0,0 0-85 0 0,0 0-97 0 0,-4-1-2250 0 0,1-1-1992 0 0,3 1-5688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2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85 515 0 0 0,'0'0'724'0'0,"0"0"143"0"0,0 0 179 0 0,0 0 182 0 0,0 0 200 0 0,0 0 100 0 0,0 0 58 0 0,0 0-19 0 0,-1-6-101 0 0,-1 1-2449 0 0,2 6 1426 0 0,-1-1 1 0 0,1 0-1 0 0,0 0 1 0 0,-1 1-1 0 0,1-1 1 0 0,0 0-1 0 0,-1 0 1 0 0,1 0-1 0 0,-1 0 1 0 0,1 0-1 0 0,-1 0 1 0 0,1 0-1 0 0,0 0 1 0 0,-1 0-1 0 0,1 0 1 0 0,-1 0-1 0 0,1 0 1 0 0,-1 0-1 0 0,1 0 1 0 0,0 0-1 0 0,-1 0 1 0 0,0-1-444 0 0,1 556 3243 0 0,0-268-3010 0 0,-1-251-298 0 0,1-35 14 0 0,0-1-2 0 0,0 0-14 0 0,0 0 9 0 0,0 0 16 0 0,0 0-35 0 0,0 0-19 0 0,-17-8-6252 0 0,15 5 4740 0 0,-3-4-5706 0 0,1 3-597 0 0</inkml:trace>
  <inkml:trace contextRef="#ctx0" brushRef="#br0" timeOffset="10435.969">1197 1237 0 0 0,'0'0'568'0'0,"0"0"192"0"0,0 0 44 0 0,0 0-5 0 0,0 0 52 0 0,0 0 85 0 0,0 0 105 0 0,1-3 29 0 0,1-6-414 0 0,0 6 8333 0 0,-1 3-8694 0 0,21-7 1733 0 0,24-14-1254 0 0,1 3 0 0 0,1 2 0 0 0,1 2 0 0 0,17-2-774 0 0,-34 10 117 0 0,0 1 0 0 0,1 1 1 0 0,-1 2-1 0 0,1 1 0 0 0,-1 1 1 0 0,1 2-1 0 0,6 2-117 0 0,136 0 335 0 0,-70 12-211 0 0,-66 1-132 0 0,-12-1 36 0 0,-20-11 850 0 0,-8-3-4768 0 0,-2-2-4627 0 0,1 0-2611 0 0</inkml:trace>
  <inkml:trace contextRef="#ctx0" brushRef="#br0" timeOffset="11970.039">1260 1178 0 0 0,'0'0'312'0'0,"0"0"162"0"0,-3 0 60 0 0,1 0-2823 0 0,-2 0 5678 0 0,-2 7 12363 0 0,30 0-14800 0 0,65 60 544 0 0,35-42-70 0 0,18-10-847 0 0,5-7-267 0 0,-62-4-64 0 0,-6-27 320 0 0,21-5-108 0 0,-39 16-308 0 0,-47 1 370 0 0,-10 8-201 0 0,-4 2-4248 0 0,0 1-4470 0 0,0 0-3287 0 0</inkml:trace>
  <inkml:trace contextRef="#ctx0" brushRef="#br0" timeOffset="31528.184">3432 512 0 0 0,'0'0'377'0'0,"0"0"381"0"0,0 0 181 0 0,0-3 6 0 0,2-9 2290 0 0,3 33-1301 0 0,1 6-388 0 0,11 29 1336 0 0,1 57 321 0 0,-8-38-2440 0 0,-3 1-1 0 0,-3 0 0 0 0,-5 22-762 0 0,1-73 134 0 0,20 247 574 0 0,-7-187-495 0 0,-9 81 364 0 0,11-12-228 0 0,4-44 40 0 0,-9 133 537 0 0,5 241 393 0 0,-8-304-966 0 0,-10 129 135 0 0,-10-56-57 0 0,9-47-108 0 0,19-73-127 0 0,-7-82-152 0 0,0 24 101 0 0,-8 94 285 0 0,-24-73-108 0 0,17-60-287 0 0,7-35-32 0 0,0-1-3 0 0,0 3 16 0 0,0-3-6 0 0,0 0-2 0 0,0 0-2 0 0,0 0-13 0 0,0 0-4 0 0,0 0 11 0 0,0 0-10 0 0,0 0-1 0 0,0 0-5 0 0,0 0-1 0 0,0 0 21 0 0,0 0 5 0 0,0 0-21 0 0,0 0-8 0 0,32 0 13 0 0,367-36 137 0 0,96 36-94 0 0,-219-12 52 0 0,195-21 176 0 0,-207 30-183 0 0,0-1 30 0 0,149-3 210 0 0,-166-1-99 0 0,32 5 254 0 0,-85-5 145 0 0,-91 5-451 0 0,143-5 91 0 0,82 8 352 0 0,-328 0-606 0 0,20 8 29 0 0,9-1 18 0 0,9 0-20 0 0,-38-7-23 0 0,0 0 2 0 0,0 0-23 0 0,0 0 4 0 0,0 0-20 0 0,0 0 11 0 0,0 0 10 0 0,0 0 27 0 0,0 0-19 0 0,0 0 4 0 0,0 0 9 0 0,0 0 4 0 0,0 0-18 0 0,0 0-26 0 0,0 0 20 0 0,0 0-4 0 0,0 0 8 0 0,0 0-6 0 0,0 0 15 0 0,0 0-5 0 0,0 1-20 0 0,0 1 9 0 0,0-1 19 0 0,0-1 4 0 0,0 0-5 0 0,0 0-14 0 0,0 0 18 0 0,0 0-34 0 0,0 0-22 0 0,0 0 14 0 0,0 0 35 0 0,0 0 10 0 0,0 0-1 0 0,0 0-20 0 0,0 0-10 0 0,0 0-23 0 0,0 0-14 0 0,-7-6-3454 0 0,4 4-2688 0 0,-2-1-5889 0 0</inkml:trace>
  <inkml:trace contextRef="#ctx0" brushRef="#br0" timeOffset="33328.413">6608 3829 0 0 0,'0'0'1150'0'0,"0"0"435"0"0,0 0 214 0 0,0 0-73 0 0,0 0-304 0 0,0 0-281 0 0,0 0-169 0 0,0 0-86 0 0,4 4 4266 0 0,6 7-3089 0 0,0 74 1519 0 0,-23 45-2309 0 0,0 4-1086 0 0,12-103-289 0 0,1 30 37 0 0,10-24-2794 0 0,-7-30-1012 0 0,-2-3-4632 0 0</inkml:trace>
  <inkml:trace contextRef="#ctx0" brushRef="#br0" timeOffset="34578.015">3548 3921 0 0 0,'0'0'207'0'0,"0"0"464"0"0,0 0 215 0 0,0 0 100 0 0,0 0 3 0 0,0 0-35 0 0,0 0-64 0 0,3-5-64 0 0,13-23 677 0 0,-8 27 6570 0 0,14 43-6160 0 0,-15 6-1162 0 0,-3 0 0 0 0,-2 0 0 0 0,-1 0 0 0 0,-4 3-751 0 0,2 34 381 0 0,-4 46-19 0 0,12-112-1823 0 0,7-26-7213 0 0,-10 3-1916 0 0</inkml:trace>
  <inkml:trace contextRef="#ctx0" brushRef="#br0" timeOffset="38741.838">3526 4079 0 0 0,'0'0'216'0'0,"-2"-3"161"0"0,0 0-24 0 0,-2-4-414 0 0,3-2 4165 0 0,32 9-994 0 0,-28 1-2951 0 0,1 0 0 0 0,-1-1-1 0 0,0 2 1 0 0,0-1 0 0 0,1 0 0 0 0,-1 1-1 0 0,0-1 1 0 0,0 1 0 0 0,0 0 0 0 0,0 0-1 0 0,-1 0 1 0 0,1 0 0 0 0,0 0 0 0 0,-1 1-1 0 0,0-1 1 0 0,0 1 0 0 0,1 0 0 0 0,-1 0-1 0 0,-1 0 1 0 0,1 0 0 0 0,0 0 0 0 0,-1 0 0 0 0,1 2-159 0 0,-5 87 3990 0 0,-21 56-1699 0 0,22-138-2240 0 0,0 0 1 0 0,0 0 0 0 0,1 0-1 0 0,0 0 1 0 0,1 0 0 0 0,1 0-1 0 0,-1 0 1 0 0,1 0-1 0 0,1 0 1 0 0,2 10-52 0 0,1-10 117 0 0,-1 1 0 0 0,-1 0 0 0 0,0-1-1 0 0,-1 1 1 0 0,0 0 0 0 0,0 1 0 0 0,-1-1 0 0 0,0 0 0 0 0,-1 0 0 0 0,-1 0 0 0 0,0 4-117 0 0,0 27 306 0 0,12-20-1178 0 0,19-27-3052 0 0,-13-1-3640 0 0,-10 3-216 0 0</inkml:trace>
  <inkml:trace contextRef="#ctx0" brushRef="#br0" timeOffset="39940.176">6633 3862 0 0 0,'4'-36'1236'0'0,"-4"35"-936"0"0,0 1 90 0 0,0-7 1560 0 0,0 4 1840 0 0,0 3 4109 0 0,11 202-2574 0 0,-7 114-3474 0 0,-31-220-1524 0 0,22-84-292 0 0,1 1 0 0 0,1-1 0 0 0,0 1 0 0 0,0 0 1 0 0,1 0-1 0 0,1 0 0 0 0,0 0 0 0 0,1 0 0 0 0,1 0 1 0 0,0 5-36 0 0,0 20 36 0 0,-1-38-31 0 0,0 30 35 0 0,0-16-69 0 0,0-14 42 0 0,0 0-2 0 0,0 0-21 0 0,-1 6 165 0 0,0-5-3719 0 0,1 0-3853 0 0,-2-1-3443 0 0</inkml:trace>
  <inkml:trace contextRef="#ctx0" brushRef="#br0" timeOffset="40876.314">3270 4506 0 0 0,'0'0'533'0'0,"0"0"441"0"0,0 0 404 0 0,0 0 255 0 0,0 0 50 0 0,0 0-250 0 0,0 0-406 0 0,0 0-391 0 0,0 0-246 0 0,0 0-71 0 0,0 0 65 0 0,0 0 154 0 0,7 0 152 0 0,253-6 4880 0 0,-72 6-4102 0 0,239-1-10 0 0,70 27-994 0 0,138-15 341 0 0,-305-18-681 0 0,259-30 91 0 0,-138 26-111 0 0,-133 0 27 0 0,-132 3-45 0 0,-70-7 94 0 0,-100 10 43 0 0,-16 4-3369 0 0,-3 0-3418 0 0,-1 1-4460 0 0</inkml:trace>
  <inkml:trace contextRef="#ctx0" brushRef="#br0" timeOffset="41139.951">7003 4271 9850 0 0,'0'0'2061'0'0,"0"0"-1111"0"0,0 0-508 0 0,0 0 101 0 0,0 0 305 0 0,0 0 229 0 0,0 0 18 0 0,0 0-141 0 0,0 0-227 0 0,-31 11-218 0 0,-98 39-106 0 0,-137 62 1283 0 0,-45 46-1630 0 0,253-127-582 0 0,5-4-1437 0 0,18-8-2935 0 0,20-11-2635 0 0</inkml:trace>
  <inkml:trace contextRef="#ctx0" brushRef="#br0" timeOffset="42124.543">3931 4400 2745 0 0,'0'0'1383'0'0,"0"0"-242"0"0,0 0-59 0 0,0 0 226 0 0,0 0 292 0 0,0 0 110 0 0,0 0-88 0 0,0 0-231 0 0,0 0-352 0 0,0 0-250 0 0,0 0-162 0 0,0 0-123 0 0,-14-5-53 0 0,-44-15-26 0 0,-2 22 802 0 0,47 3-1010 0 0,-250 124 964 0 0,253-123-1161 0 0,-309 137-2003 0 0,289-129-219 0 0,12-5-1174 0 0,0-2-3846 0 0,11-3 1543 0 0</inkml:trace>
  <inkml:trace contextRef="#ctx0" brushRef="#br0" timeOffset="118703.411">80 1292 0 0 0,'-24'23'5973'0'0,"16"-20"-5090"0"0,-8 6 236 0 0,18-7 4517 0 0,326-10-343 0 0,-164-10-3591 0 0,155 3-1702 0 0,-285 15 40 0 0,174 15 250 0 0,-130-2-102 0 0,1-3-1 0 0,1-3 0 0 0,78-4-187 0 0,12 8 167 0 0,12-3 46 0 0,10-1 24 0 0,96-7 66 0 0,-19 11-128 0 0,468-15 661 0 0,-737 4-819 0 0,0 0-1 0 0,0 0-20 0 0,1 0 14 0 0,0 0-1 0 0,-1 0 0 0 0,27-3 58 0 0,59 3-46 0 0,-85 0-30 0 0,-1 0 9 0 0,0 0 27 0 0,0 0-14 0 0,0 0-10 0 0,0 0-18 0 0,31 0 28 0 0,-31 0-9 0 0,0 0-5 0 0,-3-7 1919 0 0,-16-71-1698 0 0,6 41-93 0 0,-3-3 14 0 0,-5 14-18 0 0,-17-33 65 0 0,22 34-84 0 0,-11-9 36 0 0,2 5-42 0 0,3 3-38 0 0,-23-14 23 0 0,-32-20 25 0 0,48 34-96 0 0,8 8 8 0 0,-23-14 1 0 0,8 13 49 0 0,19 8 32 0 0,17 11-147 0 0,0 0 36 0 0,0 0 3 0 0,0-1 21 0 0,0-1 4 0 0,0 1 18 0 0,-35-14 3 0 0,-13 1-56 0 0,14 6 24 0 0,-97-10-21 0 0,78 6 33 0 0,-222-5-52 0 0,177 10 24 0 0,-48-1 16 0 0,1 8-47 0 0,-127-7-6 0 0,109-15 141 0 0,2 3-123 0 0,-138 15 78 0 0,-304 0 116 0 0,603 4-158 0 0,-30-11 232 0 0,-17-52 58 0 0,15 9-243 0 0,-12-16 28 0 0,7-11-37 0 0,20 36-42 0 0,-27-31 67 0 0,26 61 16 0 0,18 14-83 0 0,-24-21-17 0 0,-5-7 28 0 0,1 0 46 0 0,6 3-66 0 0,-4 4 28 0 0,-9-8-22 0 0,8 4 13 0 0,1 4 2 0 0,26 22-13 0 0,-22-18-33 0 0,20 20 4 0 0,0 0 0 0 0,0 1 0 0 0,1-1 0 0 0,-1 0 0 0 0,1 0 0 0 0,-1 1 0 0 0,1-1 0 0 0,0 1 0 0 0,0-1 0 0 0,0 1 0 0 0,0 0 0 0 0,1-1 0 0 0,-1 1 0 0 0,1 0 0 0 0,-1-1 0 0 0,1 1 0 0 0,0 0 0 0 0,0 0 0 0 0,0-1 0 0 0,1 4 25 0 0,-2 0-49 0 0,-6 248 86 0 0,7-122-58 0 0,29-21 51 0 0,-20-12-19 0 0,4-83-320 0 0,-22-16-3572 0 0,5 0-2834 0 0,2 0-5277 0 0</inkml:trace>
  <inkml:trace contextRef="#ctx0" brushRef="#br0" timeOffset="121628.465">2609 766 0 0 0,'0'0'413'0'0,"0"0"592"0"0,-2-5 251 0 0,1 2-2834 0 0,-2-4 2021 0 0,0 3 6174 0 0,1 11 571 0 0,2 5-5731 0 0,26 198 1830 0 0,-17-148-3041 0 0,-7-59-236 0 0,-2-2-10 0 0,202-38 1339 0 0,87 22-1493 0 0,-275 21-692 0 0,-9-2-2116 0 0,0-3-4681 0 0,-3-1-2435 0 0</inkml:trace>
  <inkml:trace contextRef="#ctx0" brushRef="#br0" timeOffset="126230.351">3465 1406 0 0 0,'0'0'292'0'0,"0"0"479"0"0,0 0 173 0 0,0 0-8 0 0,0 0-84 0 0,11-11 4315 0 0,96 8-863 0 0,1-1-3004 0 0,31 23 204 0 0,47 5 164 0 0,-85-13-819 0 0,22 13 311 0 0,64 26-377 0 0,12 14 78 0 0,-27-6-281 0 0,-14 9-210 0 0,-83-23-97 0 0,32 12 33 0 0,40 24 154 0 0,-42-14-68 0 0,52 67 65 0 0,-48-38-246 0 0,-80-65-98 0 0,-2 0 0 0 0,0 2 0 0 0,-2 0 0 0 0,7 16-113 0 0,-18-29 63 0 0,51 77 197 0 0,-19-29-126 0 0,4 7 21 0 0,50 65 17 0 0,-36-65-96 0 0,13 36 60 0 0,-3 37 51 0 0,-19-36-40 0 0,-44-84-113 0 0,0 0 1 0 0,-2 0 0 0 0,-1 1-1 0 0,-1 0 1 0 0,2 23-35 0 0,20 45 88 0 0,8 92-24 0 0,7-96-40 0 0,-37-75-7 0 0,-1 0 0 0 0,0 0 0 0 0,-1 0 1 0 0,-1 1-1 0 0,-1-1 0 0 0,0 1 0 0 0,-1 4-17 0 0,29 78 9 0 0,-19-71-3 0 0,-11-29-13 0 0,0 0-1859 0 0,-1-2 1126 0 0,1-3-5775 0 0,0 1-5350 0 0</inkml:trace>
  <inkml:trace contextRef="#ctx0" brushRef="#br0" timeOffset="128233.961">5663 2091 0 0 0,'0'0'435'0'0,"0"0"484"0"0,0 0 229 0 0,0 0 69 0 0,0 0-32 0 0,0 0-49 0 0,7 1-21 0 0,88-6 5681 0 0,32-21-2879 0 0,162-57-519 0 0,25 16-2325 0 0,-184 49-902 0 0,-90 17-28 0 0,-52 20 137 0 0,-160 232-17 0 0,102-141-213 0 0,70-107-21 0 0,-1 1-1 0 0,1-1 0 0 0,-1 0 1 0 0,1 1-1 0 0,0-1 0 0 0,1 0 1 0 0,-1 1-1 0 0,0-1 0 0 0,1 0 1 0 0,0 1-1 0 0,0-1 1 0 0,0 0-1 0 0,0 0 0 0 0,0 0 1 0 0,1 0-1 0 0,-1 0 0 0 0,1 0 1 0 0,0 0-1 0 0,0-1 0 0 0,0 1 1 0 0,0 0-1 0 0,0-1 0 0 0,1 0 1 0 0,-1 0-1 0 0,1 1 1 0 0,-1-1-1 0 0,1-1 0 0 0,0 1 1 0 0,0 0-1 0 0,0-1 0 0 0,0 1 1 0 0,0-1-1 0 0,0 0 0 0 0,0 0 1 0 0,1 0-1 0 0,-1 0 0 0 0,0-1 1 0 0,1 0-1 0 0,-1 1 0 0 0,0-1 1 0 0,1 0-1 0 0,-1 0 1 0 0,0-1-1 0 0,1 1 0 0 0,-1-1 1 0 0,1 0-29 0 0,50 2 540 0 0,0-1 0 0 0,-1-4 0 0 0,0-1 0 0 0,52-13-540 0 0,-44 8 216 0 0,32 2 41 0 0,-85 8-2797 0 0,-17 0-2771 0 0,-3 3-3402 0 0,9-2-1907 0 0</inkml:trace>
  <inkml:trace contextRef="#ctx0" brushRef="#br0" timeOffset="130381.992">7259 2017 1968 0 0,'0'0'2288'0'0,"0"0"1"0"0,0 0-213 0 0,0 0-92 0 0,0 0-85 0 0,0 0-140 0 0,0 0-145 0 0,0 0-211 0 0,0 0-219 0 0,0 0-213 0 0,0 0-191 0 0,-3-7-135 0 0,-9-22-104 0 0,9 21-108 0 0,3 8-74 0 0,0 0-67 0 0,0 0-48 0 0,0 0-31 0 0,0 23 838 0 0,0 386 1352 0 0,32-271-2293 0 0,-31-135-101 0 0,0 0 0 0 0,0 0 1 0 0,0 0-1 0 0,1-1 0 0 0,-1 1 1 0 0,1 0-1 0 0,0-1 0 0 0,0 1 1 0 0,0-1-1 0 0,0 0 0 0 0,0 0 1 0 0,1 0-1 0 0,-1 0 0 0 0,0 0 1 0 0,1 0-1 0 0,0-1 0 0 0,-1 1 1 0 0,1-1-1 0 0,0 0 0 0 0,0 0 1 0 0,0 0-1 0 0,0 0 0 0 0,0 0 1 0 0,1 0-10 0 0,33-49 561 0 0,48-133-244 0 0,-41 75-279 0 0,23-44 27 0 0,-66 150-79 0 0,-1 0-1 0 0,0 1 1 0 0,0-1 0 0 0,0 0-1 0 0,1 0 1 0 0,-1 0-1 0 0,0 0 1 0 0,0 0-1 0 0,0 0 1 0 0,1 0-1 0 0,-1 1 1 0 0,0-1 0 0 0,0 0-1 0 0,1 0 1 0 0,-1 0-1 0 0,0 0 1 0 0,0 0-1 0 0,1 0 1 0 0,-1 0 0 0 0,0 0-1 0 0,0 0 1 0 0,0 0-1 0 0,1 0 1 0 0,-1 0-1 0 0,0-1 1 0 0,0 1-1 0 0,1 0 1 0 0,-1 0 14 0 0,0 9 35 0 0,0 16-28 0 0,-2 7-13 0 0,2 1 1 0 0,2-1-1 0 0,1 0 0 0 0,1 0 1 0 0,2 0-1 0 0,10 30 6 0 0,51 81-11 0 0,-66-140 20 0 0,0-1 0 0 0,0 0 0 0 0,0 0 0 0 0,1 0 0 0 0,-1 0 0 0 0,1 0 0 0 0,-1 0 0 0 0,1 0 0 0 0,0-1 0 0 0,0 1 0 0 0,0 0 0 0 0,0-1-1 0 0,0 1 1 0 0,0-1 0 0 0,0 0 0 0 0,0 0 0 0 0,0 0 0 0 0,1 0 0 0 0,-1 0 0 0 0,0 0 0 0 0,1-1 0 0 0,-1 1 0 0 0,1-1 0 0 0,-1 0-1 0 0,1 0 1 0 0,-1 1 0 0 0,1-2 0 0 0,-1 1 0 0 0,1 0 0 0 0,-1 0 0 0 0,0-1 0 0 0,1 1 0 0 0,-1-1 0 0 0,1 0 0 0 0,-1 0 0 0 0,0 0-1 0 0,0 0 1 0 0,0 0 0 0 0,1 0 0 0 0,-1-1 0 0 0,0 1 0 0 0,0-1 0 0 0,-1 1 0 0 0,1-1 0 0 0,0 0 0 0 0,0 0 0 0 0,-1 1 0 0 0,2-3-9 0 0,16-29 144 0 0,-1-2 1 0 0,-1 0-1 0 0,-2-1 0 0 0,-1 0 1 0 0,-2-1-1 0 0,5-28-144 0 0,57-205 267 0 0,-70 264-2048 0 0,-2 17 893 0 0,-2 30-2963 0 0,0-29 125 0 0,0 3-8093 0 0</inkml:trace>
  <inkml:trace contextRef="#ctx0" brushRef="#br0" timeOffset="131317.583">8261 2286 7570 0 0,'0'0'3227'0'0,"0"0"-1115"0"0,0 0-541 0 0,0 0-85 0 0,0 0-38 0 0,0 0-94 0 0,0 0-204 0 0,0 0-254 0 0,0 0-199 0 0,0 0-170 0 0,0 0-130 0 0,0 0-70 0 0,0 0-53 0 0,-26 8-17 0 0,-80 23-5 0 0,59-5 95 0 0,41-18-270 0 0,0-1-35 0 0,-1 0 1 0 0,1 0-1 0 0,1 0 0 0 0,-1 1 1 0 0,1-1-1 0 0,0 2 0 0 0,1-1 1 0 0,0 0-1 0 0,0 1 0 0 0,1-1 0 0 0,0 1 1 0 0,1 0-1 0 0,0 0 0 0 0,0 1 1 0 0,1-1-1 0 0,0 0 0 0 0,0 0 1 0 0,1 4-43 0 0,2-10 42 0 0,0 0 1 0 0,1 0 0 0 0,-1-1 0 0 0,0 1-1 0 0,1-1 1 0 0,0 1 0 0 0,-1-1 0 0 0,1 0 0 0 0,0 0-1 0 0,0 0 1 0 0,0 0 0 0 0,1-1 0 0 0,-1 0-1 0 0,0 1 1 0 0,1-1 0 0 0,-1 0 0 0 0,0 0-1 0 0,1-1 1 0 0,-1 1 0 0 0,1-1 0 0 0,0 0 0 0 0,-1 0-1 0 0,1 0 1 0 0,-1 0 0 0 0,1 0 0 0 0,-1-1-1 0 0,1 0 1 0 0,-1 1 0 0 0,1-2-43 0 0,8-1 95 0 0,-1-2 0 0 0,1 0 1 0 0,-1 0-1 0 0,0-1 0 0 0,0 0 0 0 0,0-1 0 0 0,-1 0 1 0 0,0-1-1 0 0,-1 0 0 0 0,0 0 0 0 0,0-1 0 0 0,0-1 1 0 0,3-5-96 0 0,-4 7 31 0 0,32-41 53 0 0,41-34-3 0 0,-81 83-90 0 0,-1 1 0 0 0,1-1 0 0 0,0 0 0 0 0,0 1 1 0 0,0-1-1 0 0,-1 0 0 0 0,1 1 0 0 0,0-1 0 0 0,0 1 1 0 0,0-1-1 0 0,0 0 0 0 0,0 1 0 0 0,0-1 1 0 0,0 1-1 0 0,0-1 0 0 0,0 1 0 0 0,0-1 0 0 0,0 0 1 0 0,0 1-1 0 0,0-1 0 0 0,0 1 0 0 0,0-1 0 0 0,0 0 1 0 0,1 1-1 0 0,-1-1 0 0 0,0 0 0 0 0,0 1 0 0 0,0-1 1 0 0,1 0-1 0 0,-1 1 0 0 0,0-1 0 0 0,0 0 1 0 0,1 1-1 0 0,-1-1 0 0 0,0 0 0 0 0,1 1 0 0 0,-1-1 1 0 0,0 0-1 0 0,1 0 0 0 0,-1 0 0 0 0,0 1 0 0 0,1-1 1 0 0,-1 0-1 0 0,0 0 0 0 0,1 0 0 0 0,-1 0 1 0 0,1 0-1 0 0,-1 0 0 0 0,0 0 0 0 0,1 0 0 0 0,-1 0 1 0 0,1 0-1 0 0,-1 0 0 0 0,1 0 0 0 0,-1 0 0 0 0,0 0 1 0 0,1 0-1 0 0,-1 0 0 0 0,1 0 0 0 0,-1 0 1 0 0,0-1-1 0 0,1 1 0 0 0,-1 0 0 0 0,0 0 0 0 0,1 0 1 0 0,-1-1 8 0 0,-1 15 39 0 0,4 125-167 0 0,-1-135 137 0 0,1 0 0 0 0,0 0-1 0 0,0 0 1 0 0,0 0-1 0 0,1-1 1 0 0,0 1 0 0 0,-1-1-1 0 0,1 0 1 0 0,0 0 0 0 0,0-1-1 0 0,1 1 1 0 0,-1-1-1 0 0,0 0 1 0 0,1 0 0 0 0,-1 0-1 0 0,1-1 1 0 0,0 0 0 0 0,0 1-1 0 0,0-2 1 0 0,-1 1-1 0 0,1 0 1 0 0,0-1 0 0 0,0 0-1 0 0,0 0 1 0 0,0-1 0 0 0,0 1-1 0 0,0-1 1 0 0,3-1-9 0 0,1-1 34 0 0,0-1 1 0 0,0 0-1 0 0,0 0 1 0 0,-1 0-1 0 0,0-1 1 0 0,0 0-1 0 0,0-1 1 0 0,0 0-1 0 0,-1 0 1 0 0,0-1-1 0 0,-1 0 1 0 0,1 0-1 0 0,-1 0 1 0 0,1-3-35 0 0,23-37 121 0 0,-2 0 1 0 0,-2-2 0 0 0,-2-1 0 0 0,-2-1-1 0 0,-2-1 1 0 0,-1-9-122 0 0,-11 39 20 0 0,2-9-19 0 0,-1-1 0 0 0,-1-1-1 0 0,-2 0 1 0 0,-1 0 0 0 0,-1 0-1 0 0,-2-32 0 0 0,-1 63-3 0 0,-1-1-1 0 0,0 1 0 0 0,1 0 0 0 0,-1-1 0 0 0,0 1 0 0 0,0-1 0 0 0,-1 1 1 0 0,1-1-1 0 0,0 1 0 0 0,-1 0 0 0 0,1-1 0 0 0,-1 1 0 0 0,0 0 1 0 0,0-1-1 0 0,0 1 0 0 0,0 0 0 0 0,0 0 0 0 0,-1 0 0 0 0,1 0 0 0 0,-1 0 1 0 0,1 0-1 0 0,-1 0 0 0 0,0 0 0 0 0,1 1 0 0 0,-1-1 0 0 0,0 1 1 0 0,0-1-1 0 0,0 1 0 0 0,0 0 0 0 0,-1 0 0 0 0,1 0 0 0 0,0 0 1 0 0,0 0-1 0 0,-3 0 4 0 0,3 1-5 0 0,0 0 1 0 0,-1 1 0 0 0,1-1-1 0 0,0 1 1 0 0,0 0 0 0 0,0-1-1 0 0,0 1 1 0 0,0 0 0 0 0,0 0-1 0 0,0 1 1 0 0,0-1 0 0 0,0 0-1 0 0,0 1 1 0 0,1-1 0 0 0,-1 1-1 0 0,0-1 1 0 0,1 1 0 0 0,0 0-1 0 0,-1 0 1 0 0,1-1 0 0 0,0 1-1 0 0,0 0 1 0 0,0 0 0 0 0,0 0-1 0 0,0 1 5 0 0,-22 92-143 0 0,20-58 150 0 0,2 1 1 0 0,2-1 0 0 0,1 1 0 0 0,2-1-1 0 0,7 25-7 0 0,-3-20 5 0 0,5 13 9 0 0,-2 1-1 0 0,-3 1 0 0 0,-3-1 0 0 0,-2 1 0 0 0,-3 44-13 0 0,-5-78-392 0 0,1-35-162 0 0,5-41-1835 0 0,0-26-3318 0 0,-5 28-6087 0 0,0 39 4688 0 0</inkml:trace>
  <inkml:trace contextRef="#ctx0" brushRef="#br0" timeOffset="131685.791">8513 2113 5121 0 0,'0'0'3375'0'0,"0"0"-581"0"0,0 0-540 0 0,0 0-263 0 0,0 0-180 0 0,0 0-220 0 0,0 0-326 0 0,0 0-344 0 0,0 0-289 0 0,0 0-190 0 0,0 0-62 0 0,0 0 24 0 0,0 0 72 0 0,6 1 36 0 0,400 2 2938 0 0,-358-7-2891 0 0,-24 2-2861 0 0,0 1-9131 0 0,-22 1-538 0 0</inkml:trace>
  <inkml:trace contextRef="#ctx0" brushRef="#br0" timeOffset="132447.348">9065 2283 4185 0 0,'0'0'2226'0'0,"0"0"-214"0"0,0 0-37 0 0,0 0-34 0 0,0 0-136 0 0,0 0-199 0 0,0 0-222 0 0,0 0-211 0 0,0 0-160 0 0,0 0-126 0 0,0 0-119 0 0,0 0-88 0 0,0 0-74 0 0,24 6-51 0 0,75 18-35 0 0,-95-22-430 0 0,1-1 1 0 0,-1 0-1 0 0,1 0 1 0 0,-1 0 0 0 0,0 0-1 0 0,1-1 1 0 0,-1 1-1 0 0,1-1 1 0 0,-1 0-1 0 0,1-1 1 0 0,-1 1 0 0 0,1-1-1 0 0,-1 0 1 0 0,1 0-1 0 0,-1 0 1 0 0,0-1 0 0 0,0 0-1 0 0,1 1 1 0 0,-1-1-1 0 0,0-1 1 0 0,-1 1-1 0 0,1-1 1 0 0,0 1 0 0 0,-1-1-1 0 0,1 0 1 0 0,-1 0-1 0 0,0-1 1 0 0,0 1 0 0 0,0-1-1 0 0,-1 1 1 0 0,1-1-91 0 0,4-4 124 0 0,33-79 441 0 0,-39 84-568 0 0,-1 1 1 0 0,1 0 0 0 0,-1-1-1 0 0,1 1 1 0 0,-1-1-1 0 0,0 1 1 0 0,0-1-1 0 0,0 1 1 0 0,0 0 0 0 0,-1-1-1 0 0,1 1 1 0 0,-1-1-1 0 0,1 1 1 0 0,-1 0-1 0 0,0-1 1 0 0,0 1 0 0 0,0 0-1 0 0,0 0 1 0 0,0-1-1 0 0,0 1 1 0 0,-1 0-1 0 0,1 0 1 0 0,-1 1 0 0 0,1-1-1 0 0,-1 0 1 0 0,0 0-1 0 0,0 1 1 0 0,0-1-1 0 0,0 1 1 0 0,0-1 0 0 0,0 1-1 0 0,0 0 1 0 0,0 0-1 0 0,-1 0 1 0 0,1 0-1 0 0,0 0 1 0 0,-2 0 2 0 0,-8 1-72 0 0,1 1 0 0 0,-1 0 0 0 0,1 0 0 0 0,-1 1 0 0 0,1 0 0 0 0,0 1 0 0 0,0 1 0 0 0,0 0 0 0 0,0 0 0 0 0,0 1 0 0 0,1 0 0 0 0,0 1 0 0 0,0 0 0 0 0,1 0 0 0 0,-1 1 0 0 0,2 1 0 0 0,-5 3 72 0 0,3-4-19 0 0,0-1 0 0 0,0 2 0 0 0,1-1 1 0 0,0 1-1 0 0,0 0 0 0 0,1 1 0 0 0,0 0 0 0 0,1 1 1 0 0,0-1-1 0 0,0 1 0 0 0,1 1 0 0 0,0-1 1 0 0,1 1-1 0 0,0 0 0 0 0,1 0 0 0 0,0 0 0 0 0,1 1 1 0 0,0 0-1 0 0,1-1 0 0 0,0 1 0 0 0,1 0 0 0 0,0 0 1 0 0,1 8 18 0 0,3-14 19 0 0,0 0 1 0 0,0 0 0 0 0,0 0-1 0 0,1 0 1 0 0,0-1 0 0 0,0 1-1 0 0,1-1 1 0 0,0 0-1 0 0,-1 0 1 0 0,2-1 0 0 0,-1 1-1 0 0,0-1 1 0 0,1 0 0 0 0,0-1-1 0 0,0 1 1 0 0,0-1 0 0 0,0 0-1 0 0,1-1 1 0 0,-1 0-1 0 0,1 0 1 0 0,-1 0 0 0 0,3 0-20 0 0,17 3 88 0 0,0 0-1 0 0,0-2 1 0 0,1-1 0 0 0,-1 0 0 0 0,0-3-1 0 0,1 0 1 0 0,-1-1 0 0 0,0-2 0 0 0,0-1 0 0 0,0 0-1 0 0,-1-2 1 0 0,0-1 0 0 0,0-1 0 0 0,-1-2-1 0 0,0 0 1 0 0,0-1 0 0 0,-2-2 0 0 0,1 0 0 0 0,-2-1-1 0 0,0-1 1 0 0,-1-1 0 0 0,9-10-88 0 0,-18 16 6 0 0,0-1-1 0 0,-1 0 1 0 0,0 0-1 0 0,-1-1 1 0 0,0 0 0 0 0,-1-1-1 0 0,-1 0 1 0 0,0 0 0 0 0,0-1-1 0 0,-2 0 1 0 0,0 0 0 0 0,-1 0-1 0 0,0 0 1 0 0,-1-1 0 0 0,-1 0-1 0 0,0 1 1 0 0,-1-16-6 0 0,-1 29-4 0 0,-1 1 0 0 0,1-1-1 0 0,-1 0 1 0 0,1 0 0 0 0,-1 0 0 0 0,1 0 0 0 0,-1 1 0 0 0,0-1-1 0 0,0 0 1 0 0,0 1 0 0 0,0-1 0 0 0,0 1 0 0 0,0-1 0 0 0,-1 1-1 0 0,1-1 1 0 0,0 1 0 0 0,-1 0 0 0 0,1-1 0 0 0,-1 1 0 0 0,1 0 0 0 0,-1 0-1 0 0,0 0 1 0 0,1 1 0 0 0,-1-1 0 0 0,0 0 0 0 0,0 0 0 0 0,0 1-1 0 0,1-1 1 0 0,-1 1 0 0 0,0 0 0 0 0,0 0 0 0 0,0-1 0 0 0,0 1-1 0 0,0 0 1 0 0,0 1 0 0 0,-1-1 4 0 0,-69 17-221 0 0,68-16 213 0 0,1 0-1 0 0,-1 1 1 0 0,1 0 0 0 0,-1 0-1 0 0,1 0 1 0 0,0 0 0 0 0,0 0-1 0 0,0 1 1 0 0,0-1 0 0 0,0 1-1 0 0,1 0 1 0 0,-1 0-1 0 0,1 0 1 0 0,0 0 0 0 0,-1 0-1 0 0,1 1 1 0 0,1-1 0 0 0,-1 1-1 0 0,0-1 1 0 0,1 1 0 0 0,0-1-1 0 0,0 1 1 0 0,0 0-1 0 0,0 0 1 0 0,1 0 0 0 0,-1 1 8 0 0,3-1 4 0 0,0-1 1 0 0,0 0-1 0 0,0-1 0 0 0,1 1 1 0 0,-1 0-1 0 0,1-1 1 0 0,-1 1-1 0 0,1-1 0 0 0,0 0 1 0 0,0 0-1 0 0,0 0 1 0 0,0 0-1 0 0,1 0 0 0 0,-1-1 1 0 0,0 1-1 0 0,1-1 1 0 0,-1 0-1 0 0,3 0-4 0 0,2 3 17 0 0,2-1-2 0 0,0 0 0 0 0,0 1 1 0 0,0 0-1 0 0,-1 1 0 0 0,0 0 0 0 0,0 0 1 0 0,0 1-1 0 0,0 0 0 0 0,-1 1 1 0 0,0 0-1 0 0,-1 0 0 0 0,1 1 0 0 0,-1 0 1 0 0,-1 0-1 0 0,0 0 0 0 0,0 1 0 0 0,0 0 1 0 0,-1 0-1 0 0,-1 0 0 0 0,1 1 1 0 0,-2 0-1 0 0,3 6-15 0 0,-1 154 241 0 0,-6-54-18 0 0,1-112-218 0 0,0-1-1 0 0,1 0 1 0 0,0 0 0 0 0,-1 0-1 0 0,1 0 1 0 0,0 0 0 0 0,1 0-1 0 0,-1 0 1 0 0,1 0 0 0 0,-1 0-1 0 0,1 0 1 0 0,0-1 0 0 0,0 1-1 0 0,0-1 1 0 0,0 1 0 0 0,0-1-1 0 0,0 0 1 0 0,1 0 0 0 0,-1 0-1 0 0,1 0 1 0 0,0 0 0 0 0,0 0-5 0 0,3 2-450 0 0,4 4 370 0 0,-7-7-3977 0 0,1 0-3754 0 0,-1-1-4723 0 0</inkml:trace>
  <inkml:trace contextRef="#ctx0" brushRef="#br0" timeOffset="137026.214">3423 895 0 0 0,'-31'-1'3655'0'0,"31"2"-2925"0"0,0-1-37 0 0,0 0-63 0 0,0 0-70 0 0,0 0-36 0 0,0 0-16 0 0,0 0-26 0 0,0 0-30 0 0,0 0-44 0 0,0 0-49 0 0,0 0-49 0 0,0 0-23 0 0,218-4 7950 0 0,107-18-5848 0 0,-118 8-1128 0 0,93 9-1261 0 0,-10 13 317 0 0,-105-10-125 0 0,1 0-16 0 0,-157 6 973 0 0,-22-2-354 0 0,-20-1-420 0 0,-47-41-77 0 0,-74-114 94 0 0,87 117-96 0 0,41 85-431 0 0,4 360 315 0 0,-20-291-103 0 0,20-97 203 0 0,2-29 853 0 0,44-86-754 0 0,91-69-179 0 0,-42 45-376 0 0,-91 117-1105 0 0,3-6 3774 0 0,-3 4-6201 0 0,-1 3-8722 0 0,-1 1 719 0 0</inkml:trace>
  <inkml:trace contextRef="#ctx0" brushRef="#br0" timeOffset="137705.058">5595 368 1424 0 0,'0'0'4931'0'0,"0"0"-2726"0"0,0 0-946 0 0,0 0 31 0 0,0 0 305 0 0,0 0 151 0 0,0 0-181 0 0,0 0-424 0 0,0 0-489 0 0,0 0-351 0 0,0 0-135 0 0,0 0 44 0 0,0 0 77 0 0,5 6 126 0 0,14 28 205 0 0,-2 1-1 0 0,-1 0 1 0 0,-1 1-1 0 0,-3 1 1 0 0,0 0-1 0 0,-3 1 1 0 0,3 22-618 0 0,-2-18 180 0 0,63 249 821 0 0,-66-273-392 0 0,-2-28 1083 0 0,39-186-1028 0 0,95-237-569 0 0,-81 296-886 0 0,-58 155-7754 0 0,0-11 3462 0 0,0 1-6383 0 0</inkml:trace>
  <inkml:trace contextRef="#ctx0" brushRef="#br0" timeOffset="138017.362">6265 718 9706 0 0,'0'0'2130'0'0,"0"0"-599"0"0,0 0-347 0 0,0 0 76 0 0,0 0 118 0 0,0 0-26 0 0,0 0-161 0 0,0 0-325 0 0,0 0-289 0 0,0 0-223 0 0,0 0-154 0 0,0 0-51 0 0,-19 7-36 0 0,-59 22-25 0 0,75-28-77 0 0,1 0 0 0 0,-1 0 1 0 0,1 0-1 0 0,-1 0 0 0 0,1 1 0 0 0,0-1 0 0 0,-1 1 0 0 0,1-1 0 0 0,0 1 0 0 0,0 0 0 0 0,0 0 0 0 0,0 0 0 0 0,0 0 0 0 0,1 0 0 0 0,-1 1 0 0 0,1-1 0 0 0,-1 0 0 0 0,1 1 0 0 0,0-1 0 0 0,0 1 0 0 0,0-1 0 0 0,0 1 0 0 0,0 0-11 0 0,-2 7 50 0 0,0-5 7 0 0,1-1-1 0 0,0 1 1 0 0,0 0-1 0 0,0 0 1 0 0,0 1-1 0 0,1-1 1 0 0,0 0-1 0 0,0 1 0 0 0,0-1 1 0 0,1 0-1 0 0,-1 1 1 0 0,1-1-1 0 0,1 1 1 0 0,-1-1-1 0 0,1 1 0 0 0,0-1 1 0 0,0 0-1 0 0,1 0 1 0 0,-1 1-1 0 0,1-1 1 0 0,0 0-1 0 0,1 0 0 0 0,-1-1 1 0 0,1 1-1 0 0,0 0 1 0 0,0-1-1 0 0,0 0 1 0 0,1 1-1 0 0,-1-1 1 0 0,1-1-1 0 0,0 1 0 0 0,1-1 1 0 0,-1 1-1 0 0,0-1 1 0 0,1 0-1 0 0,0-1 1 0 0,0 1-1 0 0,-1-1 0 0 0,2 0 1 0 0,-1 0-1 0 0,0 0 1 0 0,0-1-1 0 0,0 0 1 0 0,5 1-57 0 0,-3-2 60 0 0,0 0 0 0 0,0 0 0 0 0,0 0 1 0 0,1-1-1 0 0,-1 0 0 0 0,0 0 1 0 0,-1-1-1 0 0,1 0 0 0 0,0 0 0 0 0,0-1 1 0 0,-1 0-1 0 0,1 0 0 0 0,-1 0 0 0 0,0-1 1 0 0,0 0-1 0 0,0 0 0 0 0,-1 0 0 0 0,1-1 1 0 0,-1 0-1 0 0,0 0 0 0 0,0 0 0 0 0,-1-1 1 0 0,0 0-1 0 0,0 1 0 0 0,0-2 1 0 0,-1 1-1 0 0,1 0 0 0 0,-1-1 0 0 0,-1 1 1 0 0,0-1-1 0 0,0 0 0 0 0,0 0 0 0 0,0 0 1 0 0,-1 0-1 0 0,0 0 0 0 0,-1 0 0 0 0,0 0-60 0 0,0 2-52 0 0,0 1-1 0 0,-1-1 1 0 0,1 1-1 0 0,-1-1 1 0 0,0 1-1 0 0,-1 0 1 0 0,1 0-1 0 0,-1-1 1 0 0,1 1-1 0 0,-1 0 1 0 0,-1 0-1 0 0,1 1 1 0 0,0-1-1 0 0,-1 0 1 0 0,0 1-1 0 0,0 0 1 0 0,0-1-1 0 0,0 1 1 0 0,-1 0-1 0 0,0 0 53 0 0,-22-15-3236 0 0,-2 3-4163 0 0,15 8-4803 0 0</inkml:trace>
  <inkml:trace contextRef="#ctx0" brushRef="#br0" timeOffset="142324.803">3471 4094 0 0 0,'27'-9'814'0'0,"-21"7"476"0"0,-6 2 127 0 0,0 0-141 0 0,-22 4 2319 0 0,-18 0 4435 0 0,14-4-7131 0 0,-226 11 3157 0 0,176-12-3320 0 0,11 4-274 0 0,1 2 1 0 0,0 2-1 0 0,0 4 0 0 0,-8 5-462 0 0,-142 16 891 0 0,153-32-135 0 0,61 0-742 0 0,0 0 0 0 0,0 0 4 0 0,0 0 8 0 0,0 0 13 0 0,0 0-16 0 0,0 0-2 0 0,0 0-7 0 0,0 0-14 0 0,0 0 12 0 0,0 0 5 0 0,0 0 6 0 0,0-1 1 0 0,0-1 1 0 0,0 1 2 0 0,0 1-18 0 0,0 0-17 0 0,0 0-13 0 0,0 0-7 0 0,0 0-22 0 0,0 0-30 0 0,0 0-32 0 0,0 0-35 0 0,16 0-2063 0 0,-10 1-2986 0 0,-2 2-6394 0 0</inkml:trace>
  <inkml:trace contextRef="#ctx0" brushRef="#br0" timeOffset="143777.83">4715 5018 0 0 0,'0'0'1123'0'0,"0"0"536"0"0,0 0 337 0 0,0 0 166 0 0,0 0-35 0 0,0 0-109 0 0,0 0-208 0 0,0 0-254 0 0,0 0-245 0 0,0 0-239 0 0,-2-7-194 0 0,-7-23-123 0 0,8 29-611 0 0,-1-1 0 0 0,1 1 0 0 0,-1-1 0 0 0,1 1 1 0 0,-1 0-1 0 0,1-1 0 0 0,-1 1 0 0 0,0 0 1 0 0,0 0-1 0 0,1 0 0 0 0,-1 0 0 0 0,0 1 0 0 0,0-1 1 0 0,0 0-1 0 0,0 1 0 0 0,0-1 0 0 0,0 1 0 0 0,0 0 1 0 0,0 0-1 0 0,0 0 0 0 0,0 0 0 0 0,-2 0-144 0 0,-7 0 410 0 0,-66 15 817 0 0,70-12-1208 0 0,0 0 0 0 0,0 0 0 0 0,0 1 0 0 0,1 0 0 0 0,0 0 0 0 0,-1 0 0 0 0,1 1 0 0 0,1 0 0 0 0,-1 0 0 0 0,1 0 0 0 0,0 1 0 0 0,0 0 0 0 0,0 0 0 0 0,1 0 0 0 0,0 0 0 0 0,0 1 0 0 0,1 0 0 0 0,-1 0 0 0 0,2 0 0 0 0,-1 0 0 0 0,1 0 0 0 0,0 0 0 0 0,0 1 0 0 0,0 4-19 0 0,2-8 15 0 0,0 0 0 0 0,1 0 0 0 0,-1 0 1 0 0,0 0-1 0 0,1 0 0 0 0,0 0 0 0 0,0 0 1 0 0,0 0-1 0 0,1 0 0 0 0,-1 0 0 0 0,1-1 1 0 0,0 1-1 0 0,0-1 0 0 0,0 1 0 0 0,1-1 0 0 0,-1 0 1 0 0,1 1-1 0 0,0-1 0 0 0,-1-1 0 0 0,1 1 1 0 0,1 0-1 0 0,-1-1 0 0 0,0 1 0 0 0,1-1 1 0 0,-1 0-1 0 0,4 1-15 0 0,1 0 86 0 0,0-1 1 0 0,1 1-1 0 0,-1-2 1 0 0,0 1-1 0 0,1-1 0 0 0,-1-1 1 0 0,0 0-1 0 0,1 0 1 0 0,-1 0-1 0 0,1-1 1 0 0,-1 0-1 0 0,0-1 0 0 0,0 0 1 0 0,1 0-1 0 0,-1-1 1 0 0,5-2-87 0 0,11-5 43 0 0,-1 0 0 0 0,1-2 1 0 0,-2 0-1 0 0,0-2 0 0 0,0-1 1 0 0,-2 0-1 0 0,1-1 1 0 0,-2-2-1 0 0,-1 0 0 0 0,0-1 1 0 0,-1 0-1 0 0,-1-1 0 0 0,-1-1 1 0 0,0-1-1 0 0,-2 0 0 0 0,-1-1 1 0 0,-1 0-1 0 0,0-1 0 0 0,-2 0 1 0 0,-1-1-1 0 0,-1 0 0 0 0,-1 0 1 0 0,-1-1-1 0 0,1-16-43 0 0,-4 33-21 0 0,0 0-1 0 0,-1-1 1 0 0,0 1-1 0 0,0 0 1 0 0,-1-1 0 0 0,0 1-1 0 0,0-1 1 0 0,-1 1-1 0 0,-1 0 1 0 0,1 0 0 0 0,-2-1-1 0 0,1 1 1 0 0,-1 0-1 0 0,-1 1 1 0 0,1-1 0 0 0,-1 1-1 0 0,-1-1 1 0 0,0 1-1 0 0,0 0 1 0 0,0 1 0 0 0,-1-1-1 0 0,0 1 1 0 0,-5-3 21 0 0,8 8-19 0 0,0 1 1 0 0,0 0-1 0 0,0-1 0 0 0,0 1 1 0 0,0 1-1 0 0,-1-1 0 0 0,1 0 1 0 0,0 1-1 0 0,0 0 0 0 0,-1 0 1 0 0,1 0-1 0 0,0 0 0 0 0,-1 0 1 0 0,1 1-1 0 0,0-1 0 0 0,0 1 1 0 0,-1 0-1 0 0,1 0 0 0 0,0 0 1 0 0,0 1-1 0 0,0-1 0 0 0,0 1 1 0 0,0-1-1 0 0,1 1 0 0 0,-1 0 1 0 0,0 0-1 0 0,1 0 0 0 0,-1 1 1 0 0,-1 1 18 0 0,-62 77-78 0 0,54-61 100 0 0,1 0 0 0 0,0 2 0 0 0,1-1 0 0 0,2 1 0 0 0,0 0 0 0 0,1 1 0 0 0,1 0 1 0 0,2 0-1 0 0,0 0 0 0 0,1 1 0 0 0,2-1 0 0 0,0 1 0 0 0,2 17-22 0 0,5-24 104 0 0,0 0-1 0 0,1 0 1 0 0,1-1 0 0 0,0 0 0 0 0,1-1-1 0 0,1 0 1 0 0,0 0 0 0 0,1-1-1 0 0,1 0 1 0 0,0-1 0 0 0,0-1 0 0 0,2 0-1 0 0,0 0 1 0 0,0-1 0 0 0,0-1 0 0 0,2-1-1 0 0,-1 0 1 0 0,1 0 0 0 0,4 0-104 0 0,97 49 852 0 0,-117-57-867 0 0,0-1 1 0 0,0 0-1 0 0,0 0 1 0 0,0 1-1 0 0,-1-1 0 0 0,1 0 1 0 0,0 0-1 0 0,0 1 0 0 0,0-1 1 0 0,0 0-1 0 0,0 0 0 0 0,0 1 1 0 0,0-1-1 0 0,0 0 0 0 0,0 1 1 0 0,0-1-1 0 0,0 0 1 0 0,0 0-1 0 0,0 1 0 0 0,0-1 1 0 0,0 0-1 0 0,0 1 0 0 0,0-1 1 0 0,0 0-1 0 0,0 0 0 0 0,0 1 1 0 0,0-1-1 0 0,1 0 0 0 0,-1 0 1 0 0,0 1-1 0 0,0-1 0 0 0,0 0 1 0 0,0 0-1 0 0,1 1 1 0 0,-1-1-1 0 0,0 0 0 0 0,0 0 1 0 0,0 0-1 0 0,1 0 0 0 0,-1 1 1 0 0,0-1-1 0 0,0 0 0 0 0,1 0 1 0 0,-1 0-1 0 0,0 0 0 0 0,1 0 1 0 0,-1 0-1 0 0,0 0 1 0 0,0 0-1 0 0,1 0 0 0 0,-1 0 15 0 0,-10 15-2416 0 0,6-8-4128 0 0,4-6-4729 0 0</inkml:trace>
  <inkml:trace contextRef="#ctx0" brushRef="#br0" timeOffset="146278.685">2716 2419 0 0 0,'0'0'531'0'0,"0"0"941"0"0,0 0 507 0 0,0 0 130 0 0,0 0-88 0 0,0 0-148 0 0,0 0-276 0 0,0 0-200 0 0,0 0-180 0 0,0 0-142 0 0,-3-8-115 0 0,-11-21-69 0 0,8 22-33 0 0,5 7-77 0 0,1 0-77 0 0,0 0-106 0 0,0 0-122 0 0,0 0-101 0 0,0 0-63 0 0,0 0-36 0 0,0 0-65 0 0,0 0-38 0 0,0 0-44 0 0,0 0-59 0 0,0 0-18 0 0,0 0-20 0 0,-1 15 97 0 0,-18 151 777 0 0,19-23-590 0 0,0-133-304 0 0,1-1 0 0 0,0 0 0 0 0,0 0 1 0 0,1 1-1 0 0,0-1 0 0 0,1 0 0 0 0,0 0 1 0 0,0-1-1 0 0,1 1 0 0 0,0-1 0 0 0,0 0 1 0 0,1 0-1 0 0,0 0 0 0 0,1 0 0 0 0,0-1 1 0 0,0 0-1 0 0,2 2-12 0 0,-6-8 28 0 0,-1 0 1 0 0,1 0-1 0 0,0 0 0 0 0,0 0 1 0 0,0 0-1 0 0,0 0 1 0 0,0 0-1 0 0,0-1 1 0 0,0 1-1 0 0,0-1 1 0 0,0 1-1 0 0,0-1 0 0 0,0 0 1 0 0,0 0-1 0 0,0 0 1 0 0,0 0-1 0 0,0 0 1 0 0,0 0-1 0 0,0-1 0 0 0,0 1 1 0 0,0-1-1 0 0,0 1 1 0 0,0-1-1 0 0,0 0 1 0 0,0 0-1 0 0,0 0 1 0 0,0 0-1 0 0,0 0 0 0 0,-1 0 1 0 0,1-1-1 0 0,0 1 1 0 0,-1 0-1 0 0,2-2-28 0 0,46-54 674 0 0,-15-3-547 0 0,-2-1 0 0 0,-3-2 0 0 0,-3 0 0 0 0,-2-2 0 0 0,-3-1 0 0 0,1-22-127 0 0,-1-34 81 0 0,-21 122-80 0 0,0 0-17 0 0,0 0 3 0 0,0 0-12 0 0,0 0-13 0 0,0 0 14 0 0,-2 19-65 0 0,-3 45 269 0 0,3 0 1 0 0,3 0-1 0 0,2 1 0 0 0,11 55-180 0 0,-5-34 143 0 0,1 18 49 0 0,-6 0 0 0 0,-5 63-192 0 0,-1-145 28 0 0,-1 0 0 0 0,-1 1 0 0 0,-1-1 0 0 0,0-1 0 0 0,-2 1 0 0 0,-1-1 0 0 0,0 0 0 0 0,-2-1 0 0 0,0 0 0 0 0,-1-1 0 0 0,-1 0 0 0 0,-2 1-28 0 0,11-17 17 0 0,1 0-1 0 0,-1-1 1 0 0,0 1 0 0 0,0-1-1 0 0,0 0 1 0 0,0 0-1 0 0,0 0 1 0 0,0 0 0 0 0,0 0-1 0 0,-1-1 1 0 0,1 1 0 0 0,-1-1-1 0 0,1 0 1 0 0,-1 0-1 0 0,1 0 1 0 0,-1-1 0 0 0,0 1-1 0 0,1-1 1 0 0,-1 0-1 0 0,0 0 1 0 0,1 0 0 0 0,-1-1-17 0 0,2 0 9 0 0,1 0 0 0 0,-1 0 0 0 0,1 0 1 0 0,-1 0-1 0 0,1 0 0 0 0,0-1 0 0 0,0 1 1 0 0,-1-1-1 0 0,1 1 0 0 0,0-1 0 0 0,0 1 0 0 0,0-1 1 0 0,1 1-1 0 0,-1-1 0 0 0,0 0 0 0 0,1 0 1 0 0,-1 1-1 0 0,1-1 0 0 0,-1 0 0 0 0,1 0 1 0 0,0 0-1 0 0,0 1 0 0 0,0-1 0 0 0,0 0 0 0 0,0 0 1 0 0,0 0-1 0 0,0 0 0 0 0,1 1 0 0 0,-1-2-9 0 0,0 2 2 0 0,3-17-1 0 0,0-1 1 0 0,1 1-1 0 0,1 0 0 0 0,0 0 0 0 0,2 1 1 0 0,0 0-1 0 0,1 0 0 0 0,0 0 0 0 0,1 1 1 0 0,1 0-1 0 0,7-7-1 0 0,24-46-54 0 0,13-18-225 0 0,-52 81 602 0 0,-2 3-3325 0 0,-4 8-9099 0 0,2-1-62 0 0</inkml:trace>
  <inkml:trace contextRef="#ctx0" brushRef="#br0" timeOffset="148208.224">3379 2743 0 0 0,'0'0'451'0'0,"0"0"884"0"0,0 0 418 0 0,0 0 215 0 0,0 0 17 0 0,0 0-163 0 0,0 0-272 0 0,0 0-290 0 0,0 0-237 0 0,0 0-194 0 0,0 0-154 0 0,0 0-87 0 0,0 0 0 0 0,-10-3-1 0 0,-45-9 915 0 0,50 14-1377 0 0,1 1 0 0 0,0-1 1 0 0,0 1-1 0 0,1 0 0 0 0,-1 0 1 0 0,0 0-1 0 0,1 1 0 0 0,0-1 1 0 0,0 1-1 0 0,0 0 0 0 0,0 0 1 0 0,1 0-1 0 0,-1 0 0 0 0,1 0 1 0 0,0 0-1 0 0,0 1 0 0 0,1-1 1 0 0,-1 1-1 0 0,0 4-125 0 0,-3 3 183 0 0,3-10-141 0 0,0 1-1 0 0,1 0 1 0 0,-1-1 0 0 0,1 1-1 0 0,0 0 1 0 0,0-1-1 0 0,0 1 1 0 0,0 0-1 0 0,0 0 1 0 0,1 0-1 0 0,-1 0 1 0 0,1 0-1 0 0,0 0 1 0 0,0 0-1 0 0,0 0 1 0 0,0 0 0 0 0,0 0-1 0 0,1 0 1 0 0,0 0-1 0 0,-1 0 1 0 0,1 0-1 0 0,0-1 1 0 0,0 1-1 0 0,0 0 1 0 0,1 0-1 0 0,-1-1 1 0 0,1 1-1 0 0,-1-1 1 0 0,1 1 0 0 0,0-1-1 0 0,0 0 1 0 0,0 0-1 0 0,0 1 1 0 0,1-1-1 0 0,-1-1 1 0 0,0 1-1 0 0,1 0 1 0 0,-1-1-1 0 0,1 1 1 0 0,0-1-1 0 0,2 1-41 0 0,5-4 124 0 0,1-1-1 0 0,-1 0 1 0 0,0 0-1 0 0,0-1 0 0 0,0 0 1 0 0,-1-1-1 0 0,1 0 1 0 0,-1-1-1 0 0,-1 0 0 0 0,1 0 1 0 0,-1-1-1 0 0,0 0 1 0 0,0 0-1 0 0,-1-1 0 0 0,0 0 1 0 0,0-1-1 0 0,-1 1 1 0 0,0-1-1 0 0,0 0 0 0 0,-1-1 1 0 0,-1 1-1 0 0,1-1 1 0 0,-1 0-1 0 0,-1 0 1 0 0,0 0-1 0 0,-1-1 0 0 0,0 1 1 0 0,0-1-1 0 0,-1 1 1 0 0,0-5-124 0 0,-1 14-50 0 0,0 0 1 0 0,0 0 0 0 0,0 0 0 0 0,0 0 0 0 0,-1 0 0 0 0,1 0 0 0 0,0 0 0 0 0,0 0 0 0 0,-1 0 0 0 0,1 0 0 0 0,-1 0 0 0 0,1 0 0 0 0,-1 0 0 0 0,1 0 0 0 0,-1 0 0 0 0,0 1-1 0 0,1-1 1 0 0,-1 0 0 0 0,0 0 0 0 0,1 1 0 0 0,-1-1 0 0 0,0 0 0 0 0,0 1 0 0 0,0-1 0 0 0,0 1 0 0 0,0-1 0 0 0,0 1 0 0 0,0-1 0 0 0,0 1 0 0 0,0 0 0 0 0,0-1 0 0 0,0 1-1 0 0,0 0 1 0 0,0 0 0 0 0,0 0 0 0 0,0 0 0 0 0,0 0 0 0 0,0 0 0 0 0,0 0 0 0 0,0 0 0 0 0,0 0 0 0 0,0 0 0 0 0,0 1 0 0 0,0-1 0 0 0,0 0 0 0 0,0 1 0 0 0,0-1 0 0 0,0 1-1 0 0,0-1 1 0 0,0 1 0 0 0,0 0 49 0 0,-17 6-3696 0 0,5 1-3327 0 0,2-3-4825 0 0</inkml:trace>
  <inkml:trace contextRef="#ctx0" brushRef="#br0" timeOffset="150182.791">3115 3255 744 0 0,'0'0'1659'0'0,"0"0"122"0"0,0 0 251 0 0,0 0 234 0 0,0 0 17 0 0,0 0-184 0 0,0 0-361 0 0,0 0-378 0 0,0 0-298 0 0,0 0-208 0 0,0 0-100 0 0,0 0-65 0 0,0 0-20 0 0,-5 0 1720 0 0,-6 73-758 0 0,11-38-1348 0 0,1 0 0 0 0,2-1 0 0 0,2 1-1 0 0,1-1 1 0 0,2 2-283 0 0,31 175 232 0 0,-33-75-113 0 0,-26-7-39 0 0,23-115 32 0 0,-3-13-108 0 0,0 6-25 0 0,0-7 34 0 0,0 0-2 0 0,0 0-6 0 0,0 0-8 0 0,0 0 10 0 0,0 0 4 0 0,0 0-13 0 0,0 0 9 0 0,0 0 9 0 0,0 0 7 0 0,0 0-1 0 0,0 0-2 0 0,0 0 10 0 0,0 0 2 0 0,0 0-4 0 0,0 0-11 0 0,0 0 16 0 0,0 0 1 0 0,0 0 2 0 0,0 0 16 0 0,0 0 5 0 0,0 0 12 0 0,0 0 31 0 0,0 0 15 0 0,-7-15 238 0 0,-65-44-278 0 0,50 43-70 0 0,-1 0-1 0 0,0 2 0 0 0,0 0 1 0 0,-2 2-1 0 0,0 0 0 0 0,0 2 1 0 0,-10-2-5 0 0,-1-7 64 0 0,78 11-36 0 0,255-32 220 0 0,-96 18-171 0 0,-184 16-47 0 0,2 1-63 0 0,-21 13 239 0 0,-231 186 67 0 0,174-148-246 0 0,90-58-1995 0 0,-6-3-336 0 0,-3 2-5900 0 0,-10 8-4077 0 0</inkml:trace>
  <inkml:trace contextRef="#ctx0" brushRef="#br0" timeOffset="151172.119">2756 1509 0 0 0,'0'0'523'0'0,"0"0"386"0"0,0 0 209 0 0,0 0 115 0 0,0 0 30 0 0,5-11-72 0 0,14-33-41 0 0,-18 48 6268 0 0,2 7-3534 0 0,16 70-1807 0 0,5 115-338 0 0,-9 0 1 0 0,-8 19-1740 0 0,-2-119 22 0 0,-4-112-6643 0 0,0-19-6557 0 0,-1 31 8710 0 0</inkml:trace>
  <inkml:trace contextRef="#ctx0" brushRef="#br0" timeOffset="151953.638">2790 1498 0 0 0,'0'0'329'0'0,"0"0"761"0"0,0 0 441 0 0,0 0 345 0 0,0 0 249 0 0,0 0-31 0 0,0 0-210 0 0,0 0-285 0 0,0 0-284 0 0,0 0-200 0 0,0 0-140 0 0,0 0-130 0 0,0 0-103 0 0,-3-1-79 0 0,-42-3 2844 0 0,-27 33-3075 0 0,26-8 11 0 0,-66 40 754 0 0,112-60-1194 0 0,-1 0 0 0 0,1 0 0 0 0,0-1 0 0 0,0 1 0 0 0,-1 0 0 0 0,1 0 0 0 0,0-1 0 0 0,0 1 0 0 0,0 0 0 0 0,-1 0 0 0 0,1-1 0 0 0,0 1 0 0 0,0 0 0 0 0,0 0 0 0 0,1 0 0 0 0,-1-1 0 0 0,0 1-1 0 0,0 0 1 0 0,0 0 0 0 0,0-1 0 0 0,1 1 0 0 0,-1 0 0 0 0,0 0 0 0 0,1-1 0 0 0,-1 1 0 0 0,1 0 0 0 0,-1-1 0 0 0,1 1 0 0 0,-1-1 0 0 0,1 1 0 0 0,-1 0 0 0 0,1-1 0 0 0,-1 1 0 0 0,1-1 0 0 0,0 1 0 0 0,-1-1-1 0 0,1 0 1 0 0,0 1-3 0 0,112 36 334 0 0,-32-28-39 0 0,1-3 1 0 0,0-3 0 0 0,29-5-296 0 0,-1 0 214 0 0,-110 2-203 0 0,0 0 17 0 0,0 0 25 0 0,0 0-1 0 0,0 0 31 0 0,0 0 21 0 0,0 0 16 0 0,0 0 19 0 0,-20-7 534 0 0,-47-41-458 0 0,48 32-185 0 0,-1 1 0 0 0,-1 0-1 0 0,-1 2 1 0 0,0 0 0 0 0,0 2 0 0 0,-1 0 0 0 0,-1 2-1 0 0,0 0 1 0 0,-5 0-30 0 0,-85-35 81 0 0,54 15-599 0 0,59 28 107 0 0,1 1-269 0 0,13 3-7417 0 0,-6-2-3644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0 0 0,'0'0'2106'0'0,"0"0"-575"0"0,0 0-72 0 0,0 0 436 0 0,0 0 511 0 0,0 0 244 0 0,0 0-249 0 0,0 0-510 0 0,0 0-549 0 0,0 0-415 0 0,0 0-166 0 0,3-4-70 0 0,8-11-45 0 0,-22 33 4240 0 0,41-68-3730 0 0,-30 49-1162 0 0,0 1-24 0 0,0 0-50 0 0,0 0-12 0 0,0 0-52 0 0,0 0-105 0 0,0 0-150 0 0,1 24-5108 0 0,-2-15-2455 0 0,1-5-3693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1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 14267 0 0,'0'0'1795'0'0,"0"0"-536"0"0,0 0-116 0 0,0 0 116 0 0,0 0 26 0 0,0 0-155 0 0,0 0-287 0 0,0 0-307 0 0,0 0-203 0 0,0 0-118 0 0,0 0-69 0 0,0 0-29 0 0,0 0-25 0 0,6 7 756 0 0,6-29 88 0 0,-44 23-497 0 0,-13 31-474 0 0,45-31 14 0 0,0-1-7 0 0,28 1-767 0 0,-10 1-870 0 0,0-2-3787 0 0,-10 0-6129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06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802 63 0 0 0,'0'0'1127'0'0,"0"0"472"0"0,0 0 211 0 0,0 0-62 0 0,0 0-117 0 0,0 0-89 0 0,0 0-53 0 0,0 0-26 0 0,3-6-85 0 0,1-1-773 0 0,3-9-124 0 0,-4-2 3202 0 0,-44 2-420 0 0,-94 31-1562 0 0,93-2-1572 0 0,0 2-1 0 0,2 1 1 0 0,0 3 0 0 0,1 1 0 0 0,1 2 0 0 0,1 1 0 0 0,1 2 0 0 0,1 2 0 0 0,2 1 0 0 0,0 1-1 0 0,2 2 1 0 0,1 1 0 0 0,2 2 0 0 0,-14 22-129 0 0,28-35 25 0 0,2 0 0 0 0,1 1 1 0 0,0 0-1 0 0,2 1 0 0 0,0 0 0 0 0,2 1 0 0 0,0-1 0 0 0,2 1 1 0 0,1 1-1 0 0,0-1 0 0 0,2 0 0 0 0,1 1 0 0 0,1 0 0 0 0,1-1 0 0 0,1 4-25 0 0,4-12 38 0 0,0-1-1 0 0,0-1 0 0 0,2 1 0 0 0,0-1 0 0 0,0 0 0 0 0,1-1 0 0 0,1 0 0 0 0,0 0 0 0 0,1-1 1 0 0,1-1-1 0 0,-1 1 0 0 0,2-2 0 0 0,0 0 0 0 0,0 0 0 0 0,0-1 0 0 0,1-1 0 0 0,1 0 0 0 0,-1-1 1 0 0,1-1-1 0 0,0 0 0 0 0,1-1 0 0 0,-1-1 0 0 0,13 2-37 0 0,-7-1 77 0 0,-1 0 0 0 0,0-2 0 0 0,1-1 0 0 0,0 0 0 0 0,0-1 0 0 0,-1-1 0 0 0,1-2-1 0 0,0 0 1 0 0,-1-1 0 0 0,1 0 0 0 0,-1-2 0 0 0,0-1 0 0 0,0 0 0 0 0,-1-2 0 0 0,1 0 0 0 0,10-7-77 0 0,-23 13 25 0 0,-1-2 0 0 0,1 1 0 0 0,-1-1 1 0 0,1 1-1 0 0,-1-2 0 0 0,0 1 0 0 0,-1-1 0 0 0,1 0 0 0 0,-1 0 1 0 0,0 0-1 0 0,0-1 0 0 0,0 0 0 0 0,-1 0 0 0 0,0 0 1 0 0,0 0-1 0 0,-1-1 0 0 0,0 0 0 0 0,0 0 0 0 0,0 1 0 0 0,-1-2 1 0 0,0 1-1 0 0,0 0 0 0 0,-1 0 0 0 0,1-6-25 0 0,-2 6-11 0 0,-1 0-1 0 0,0 0 1 0 0,-1 0 0 0 0,1 0-1 0 0,-1 0 1 0 0,0 1-1 0 0,-1-1 1 0 0,0 0 0 0 0,0 1-1 0 0,0 0 1 0 0,-1 0 0 0 0,1 0-1 0 0,-2 0 1 0 0,1 0 0 0 0,-1 1-1 0 0,1 0 1 0 0,-2 0-1 0 0,1 0 1 0 0,0 1 0 0 0,-1 0-1 0 0,0 0 1 0 0,0 0 0 0 0,0 0-1 0 0,-4-1 12 0 0,-10-4-117 0 0,0 0-1 0 0,0 2 0 0 0,-1 0 1 0 0,0 1-1 0 0,0 1 0 0 0,0 1 1 0 0,-12 0 117 0 0,-95 4-507 0 0,128 0 451 0 0,22 7-121 0 0,184 0 1081 0 0,105-21 231 0 0,-195 10-766 0 0,-137-3-4534 0 0,15 7 2623 0 0,1 0-3550 0 0,2 0-6142 0 0</inkml:trace>
  <inkml:trace contextRef="#ctx0" brushRef="#br0" timeOffset="327.525">1240 711 16532 0 0,'0'0'1349'0'0,"0"0"-449"0"0,0 0-158 0 0,0 0 157 0 0,0 0 132 0 0,0 0-43 0 0,0 0-203 0 0,0 0-277 0 0,0 0-225 0 0,0 0-126 0 0,0 0-35 0 0,0 0 39 0 0,0 0 34 0 0,0 10 34 0 0,-10 145 790 0 0,-9-67-1055 0 0,18-86 14 0 0,-4 7-2698 0 0,-4-8-8583 0 0,7-1-212 0 0</inkml:trace>
  <inkml:trace contextRef="#ctx0" brushRef="#br0" timeOffset="586.575">1202 287 13451 0 0,'0'0'1128'0'0,"0"0"-624"0"0,0 0-376 0 0,0 0-152 0 0,0 0-208 0 0,0 0-232 0 0,0 0-88 0 0,0 0-24 0 0,0 0 56 0 0,0 0 80 0 0,0 0-313 0 0,0 0-911 0 0,0 0-2169 0 0,0 0-2320 0 0</inkml:trace>
  <inkml:trace contextRef="#ctx0" brushRef="#br0" timeOffset="934.585">1391 494 8466 0 0,'0'0'5329'0'0,"0"0"-2969"0"0,0 0-1085 0 0,0 0-140 0 0,0 0-28 0 0,0 0-112 0 0,0 0-199 0 0,0 0-257 0 0,0 0-235 0 0,0 0-131 0 0,0 0-67 0 0,0 0 14 0 0,0 0 55 0 0,3 8 25 0 0,22 91 453 0 0,8 235 25 0 0,-32-326-660 0 0,0-1 0 0 0,1 1 1 0 0,0 0-1 0 0,0-1 0 0 0,1 1 1 0 0,0-1-1 0 0,0 0 0 0 0,1 0 1 0 0,-1 0-1 0 0,2-1 0 0 0,-1 1 1 0 0,3 2-19 0 0,-4-9 103 0 0,0-1 1 0 0,0 1 0 0 0,0-1 0 0 0,0 0-1 0 0,0 0 1 0 0,0 0 0 0 0,0 0 0 0 0,-1 0-1 0 0,1 0 1 0 0,0-1 0 0 0,-1 0 0 0 0,1 1-1 0 0,-1-1 1 0 0,0 0 0 0 0,1 0 0 0 0,-1 0 0 0 0,0-1-1 0 0,0 1 1 0 0,0 0 0 0 0,-1-1 0 0 0,1 0-1 0 0,-1 1 1 0 0,1-1 0 0 0,-1 0 0 0 0,0 1-1 0 0,0-1 1 0 0,0 0 0 0 0,0 0 0 0 0,0 0-1 0 0,-1 0 1 0 0,1 0-104 0 0,-1 2 14 0 0,131-373 472 0 0,-128 360-648 0 0,5-16-57 0 0,-3 21-3246 0 0,-3 24-5735 0 0,0-11-2412 0 0</inkml:trace>
  <inkml:trace contextRef="#ctx0" brushRef="#br0" timeOffset="1300.807">1824 784 7834 0 0,'0'0'2107'0'0,"0"0"-442"0"0,0 0 16 0 0,0 0 81 0 0,0 0-118 0 0,0 0-189 0 0,0 0-220 0 0,0 0-182 0 0,0 0-143 0 0,0 0-122 0 0,0 0-124 0 0,0 0-93 0 0,23-5-75 0 0,74-18-66 0 0,-47-2 366 0 0,-42 16-591 0 0,-2 3-126 0 0,-1 1-1 0 0,0-1 0 0 0,0-1 1 0 0,0 1-1 0 0,-1-1 1 0 0,0 0-1 0 0,0 0 1 0 0,-1 0-1 0 0,0 0 0 0 0,0 0 1 0 0,-1-1-1 0 0,0 1 1 0 0,0-1-1 0 0,0 0 1 0 0,-1 0-1 0 0,-1 0 0 0 0,1 0 1 0 0,-1 1-1 0 0,0-1 1 0 0,-1 0-1 0 0,0 0-78 0 0,-1 4-27 0 0,-1 1 0 0 0,0 0 0 0 0,1 1 0 0 0,-1-1 0 0 0,0 0 0 0 0,0 1 0 0 0,-1 0 0 0 0,1 0 0 0 0,0 0 0 0 0,-1 0 0 0 0,1 0 1 0 0,-1 1-1 0 0,0-1 0 0 0,1 1 0 0 0,-1 0 0 0 0,0 0 0 0 0,0 1 0 0 0,0-1 0 0 0,0 1 0 0 0,0 0 0 0 0,0-1 0 0 0,1 2 0 0 0,-1-1 0 0 0,0 0 0 0 0,0 1 0 0 0,0 0 0 0 0,0 0 0 0 0,0 0 0 0 0,1 0 0 0 0,-1 1 0 0 0,1 0 0 0 0,-3 0 27 0 0,-6 4-22 0 0,0 1-1 0 0,1 0 0 0 0,-1 0 0 0 0,1 1 1 0 0,1 1-1 0 0,-1 0 0 0 0,2 0 0 0 0,-1 1 1 0 0,1 0-1 0 0,1 1 0 0 0,0 0 0 0 0,0 0 1 0 0,1 1-1 0 0,0 0 0 0 0,1 0 1 0 0,1 0-1 0 0,0 1 0 0 0,0 0 0 0 0,2 0 1 0 0,-1 0-1 0 0,2 0 0 0 0,0 1 0 0 0,-1 9 23 0 0,3-17-5 0 0,0 0 0 0 0,0 0-1 0 0,1 0 1 0 0,0 0-1 0 0,0 0 1 0 0,0 0 0 0 0,1 0-1 0 0,-1 0 1 0 0,2 0 0 0 0,-1 0-1 0 0,0-1 1 0 0,1 1-1 0 0,0-1 1 0 0,1 0 0 0 0,-1 0-1 0 0,1 0 1 0 0,0 0-1 0 0,0-1 1 0 0,0 0 0 0 0,1 1-1 0 0,-1-1 1 0 0,1-1-1 0 0,5 4 6 0 0,1-1-232 0 0,0 0 0 0 0,0-1-1 0 0,0 0 1 0 0,1-1 0 0 0,-1-1-1 0 0,1 1 1 0 0,0-2 0 0 0,0 1-1 0 0,1-2 1 0 0,-1 0-1 0 0,0 0 1 0 0,1-1 0 0 0,0-1 232 0 0,-1 1-922 0 0,16 0-2222 0 0,-11-3-3947 0 0,-10-1-4165 0 0</inkml:trace>
  <inkml:trace contextRef="#ctx0" brushRef="#br0" timeOffset="2029.722">2137 957 880 0 0,'0'0'2686'0'0,"0"0"21"0"0,0 0-11 0 0,0 0-96 0 0,0 0-147 0 0,0 0-196 0 0,0 0-281 0 0,0 0-272 0 0,0 0-240 0 0,0 0-253 0 0,0 0-220 0 0,0 0-211 0 0,0 0-188 0 0,10-5-137 0 0,33-19-72 0 0,-1-31 619 0 0,-33 35-749 0 0,80-171 340 0 0,-60 148-559 0 0,-29 43-42 0 0,0 0-20 0 0,0 0-58 0 0,0 0-23 0 0,0 0-8 0 0,-10 23-621 0 0,-1 123 666 0 0,11-141 79 0 0,1 0 0 0 0,0 0 0 0 0,1 0-1 0 0,-1 0 1 0 0,1-1 0 0 0,0 1 0 0 0,0 0 0 0 0,0-1 0 0 0,1 1 0 0 0,0-1 0 0 0,-1 0-1 0 0,1 0 1 0 0,1 0 0 0 0,-1-1 0 0 0,1 1 0 0 0,-1-1 0 0 0,1 1 0 0 0,0-1 0 0 0,0 0-1 0 0,1-1 1 0 0,-1 1 0 0 0,1-1 0 0 0,-1 0 0 0 0,1 0 0 0 0,0 0 0 0 0,3 1-7 0 0,-4-2 59 0 0,0 0 1 0 0,-1 1 0 0 0,1-1 0 0 0,0-1 0 0 0,0 1-1 0 0,0 0 1 0 0,1-1 0 0 0,-1 0 0 0 0,0 0-1 0 0,0 0 1 0 0,0-1 0 0 0,0 1 0 0 0,0-1-1 0 0,0 0 1 0 0,0 0 0 0 0,0 0 0 0 0,0-1-1 0 0,-1 1 1 0 0,1-1 0 0 0,0 0 0 0 0,-1 0-1 0 0,1 0 1 0 0,-1 0 0 0 0,0-1 0 0 0,0 0 0 0 0,0 1-1 0 0,0-1 1 0 0,0 0 0 0 0,-1-1 0 0 0,1 1-1 0 0,-1 0 1 0 0,2-3-60 0 0,53-104 1016 0 0,-31 3-1309 0 0,-24 102 100 0 0,0 0-1671 0 0,-2 4-5049 0 0,0 1-5192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3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1080 254 3761 0 0,'0'0'3778'0'0,"0"0"-1145"0"0,0 0-558 0 0,0 0-234 0 0,0 0-152 0 0,0 0-104 0 0,0 0-192 0 0,0 0-282 0 0,0 0-289 0 0,0 0-233 0 0,0 0-223 0 0,-3-2-143 0 0,-10 2 124 0 0,24 22 273 0 0,-3-8-349 0 0,25 62 629 0 0,-3 2 0 0 0,-4 0 1 0 0,4 27-901 0 0,-21-71 101 0 0,85 287 317 0 0,-77-285 173 0 0,-5-58 568 0 0,135-430-511 0 0,-1 110-745 0 0,-139 305-141 0 0,-7 36 64 0 0,0 1-100 0 0,0 0-99 0 0,0 22-1078 0 0,-2 23-1035 0 0,-2-17-3558 0 0,1-16-5524 0 0</inkml:trace>
  <inkml:trace contextRef="#ctx0" brushRef="#br0" timeOffset="270.995">1768 751 10538 0 0,'0'0'2482'0'0,"0"0"-771"0"0,0 0-457 0 0,0 0-70 0 0,0 0-100 0 0,0 0-180 0 0,0 0-222 0 0,0 0-213 0 0,0 0-139 0 0,0 0-62 0 0,0 0-55 0 0,0 0-33 0 0,0 0-18 0 0,-8 26-30 0 0,-23 80 9 0 0,29-105-127 0 0,1 1-1 0 0,0 0 1 0 0,0 0-1 0 0,1 0 1 0 0,-1 0-1 0 0,0 0 1 0 0,0 0-1 0 0,1 0 1 0 0,-1 0-1 0 0,1 0 1 0 0,0 0-1 0 0,0 0 1 0 0,0 0-1 0 0,0 0 1 0 0,0 0-1 0 0,0 0 1 0 0,0 0-1 0 0,1 0 1 0 0,-1 0 0 0 0,1 1-1 0 0,-1-2 1 0 0,1 1-1 0 0,0 0 1 0 0,0 0-1 0 0,0 0 1 0 0,0 0-1 0 0,0 0 1 0 0,1 0-14 0 0,3 5 112 0 0,-1-5-12 0 0,-1 1 0 0 0,0 0 1 0 0,1-1-1 0 0,-1 0 0 0 0,1 0 0 0 0,0 0 1 0 0,0 0-1 0 0,0 0 0 0 0,0-1 0 0 0,0 0 1 0 0,0 0-1 0 0,0 0 0 0 0,0 0 0 0 0,0-1 1 0 0,0 1-1 0 0,1-1 0 0 0,-1 0 0 0 0,0 0 1 0 0,0-1-1 0 0,1 1 0 0 0,-1-1 0 0 0,0 0 1 0 0,0 0-1 0 0,0-1 0 0 0,0 1 1 0 0,0-1-1 0 0,0 0 0 0 0,-1 0 0 0 0,1 0 1 0 0,0 0-1 0 0,-1-1 0 0 0,0 1 0 0 0,1-1 1 0 0,-1 0-1 0 0,0 0 0 0 0,-1 0 0 0 0,1 0 1 0 0,0-1-1 0 0,0 0-100 0 0,1-2 24 0 0,0 1 0 0 0,0-1 0 0 0,0-1 0 0 0,-1 1 0 0 0,1-1 0 0 0,-2 1 0 0 0,1-1 0 0 0,-1 0 0 0 0,0 0 0 0 0,0 0-1 0 0,-1 0 1 0 0,0 0 0 0 0,0 0 0 0 0,0 0 0 0 0,-1-1 0 0 0,-1 1 0 0 0,1 0 0 0 0,-1 0 0 0 0,0 0 0 0 0,-1-1 0 0 0,1 1 0 0 0,-1 1 0 0 0,-1-1 0 0 0,1 0 0 0 0,-1 0 0 0 0,-1 1 0 0 0,1 0 0 0 0,-1-1 0 0 0,-3-3-24 0 0,2 7-136 0 0,0 0 1 0 0,1 1 0 0 0,-1 0 0 0 0,0 0-1 0 0,0 0 1 0 0,0 0 0 0 0,0 1-1 0 0,0 0 1 0 0,-1 0 0 0 0,1 0 0 0 0,0 1-1 0 0,-1-1 1 0 0,1 1 0 0 0,0 0-1 0 0,-1 1 1 0 0,1 0 135 0 0,-50 14-8318 0 0,46-11-139 0 0</inkml:trace>
  <inkml:trace contextRef="#ctx0" brushRef="#br0" timeOffset="741.375">2282 530 6913 0 0,'0'0'2984'0'0,"0"0"-629"0"0,0 0-349 0 0,0 0-157 0 0,0 0-226 0 0,0 0-293 0 0,0 0-322 0 0,0 0-274 0 0,0 0-175 0 0,0 0-106 0 0,0 0-1 0 0,0 0 67 0 0,0 0 73 0 0,7 0 57 0 0,51 1 796 0 0,186-13 926 0 0,-106 4-2275 0 0,-118 6-2009 0 0,-23 9-7451 0 0,-3-4-2328 0 0</inkml:trace>
  <inkml:trace contextRef="#ctx0" brushRef="#br0" timeOffset="1031.434">2263 829 17284 0 0,'0'0'1095'0'0,"0"0"-345"0"0,0 0 132 0 0,0 0 244 0 0,0 0 82 0 0,0 0-81 0 0,0 0-230 0 0,0 0-214 0 0,0 0-156 0 0,34-3-120 0 0,105-7-113 0 0,8-7 210 0 0,-77 13-792 0 0,27-2-893 0 0,-34-3-8869 0 0,-57 6-1702 0 0</inkml:trace>
  <inkml:trace contextRef="#ctx0" brushRef="#br0" timeOffset="1368.293">3215 287 11971 0 0,'0'0'2561'0'0,"0"0"-1022"0"0,0 0-365 0 0,0 0 66 0 0,0 0 39 0 0,0 0-8 0 0,0 0-217 0 0,0 0-323 0 0,0 0-258 0 0,0 0-180 0 0,0 0-69 0 0,0 0 24 0 0,0 0 62 0 0,-2 10 23 0 0,-25 158 1013 0 0,2 140-710 0 0,6-102-533 0 0,15-143-110 0 0,4-63-5 0 0,0 0 0 0 0,0 0-13 0 0,0 0-22 0 0,0 0-20 0 0,0 0-34 0 0,0 0-62 0 0,5-23-1744 0 0,1 9 822 0 0,1-1-1192 0 0,-2 5-2110 0 0,3-1-6268 0 0</inkml:trace>
  <inkml:trace contextRef="#ctx0" brushRef="#br0" timeOffset="1765.36">3626 354 8554 0 0,'0'0'1948'0'0,"0"0"-471"0"0,0 0-129 0 0,0 0 80 0 0,0 0 36 0 0,0 0-101 0 0,0 0-249 0 0,0 0-297 0 0,0 0-247 0 0,0 0-158 0 0,0 0-85 0 0,0 0-46 0 0,-29 19-30 0 0,-90 64-24 0 0,116-81-214 0 0,0-1 1 0 0,0 1-1 0 0,0 0 1 0 0,0 0-1 0 0,0 0 1 0 0,1 0-1 0 0,-1 1 1 0 0,1-1 0 0 0,-1 1-1 0 0,1-1 1 0 0,0 1-1 0 0,0 0 1 0 0,0 0-1 0 0,1 0 1 0 0,-1 0-1 0 0,1 0 1 0 0,-1 0-1 0 0,1 1 1 0 0,0-1 0 0 0,0 2-14 0 0,-1 6 55 0 0,-1-5 15 0 0,0 1-1 0 0,1-1 0 0 0,0 1 1 0 0,0 0-1 0 0,0 0 0 0 0,1 0 1 0 0,0-1-1 0 0,1 1 0 0 0,-1 0 1 0 0,1 0-1 0 0,1 0 1 0 0,-1 0-1 0 0,1 0 0 0 0,0 0 1 0 0,1 0-1 0 0,0 0 0 0 0,0-1 1 0 0,0 1-1 0 0,1-1 0 0 0,0 1 1 0 0,0-1-1 0 0,1 0 0 0 0,-1 0 1 0 0,1-1-1 0 0,1 1 0 0 0,-1-1 1 0 0,1 0-1 0 0,0 0 0 0 0,0 0 1 0 0,0 0-1 0 0,1-1 0 0 0,-1 0 1 0 0,1-1-1 0 0,0 1 1 0 0,1-1-1 0 0,-1 0 0 0 0,0 0 1 0 0,1-1-1 0 0,0 0 0 0 0,-1 0 1 0 0,2 0-70 0 0,3-2 144 0 0,-1 1-1 0 0,0-2 1 0 0,0 1 0 0 0,0-2 0 0 0,0 1 0 0 0,0-1 0 0 0,0-1 0 0 0,0 0 0 0 0,0 0 0 0 0,-1-1 0 0 0,0 0-1 0 0,0 0 1 0 0,0-1 0 0 0,0-1 0 0 0,-1 1 0 0 0,1-1 0 0 0,-1-1 0 0 0,-1 0 0 0 0,1 0 0 0 0,-1-1-144 0 0,4-5 19 0 0,0-1 1 0 0,-2-1 0 0 0,1 0 0 0 0,-2 0 0 0 0,0 0 0 0 0,-1-1 0 0 0,-1 0 0 0 0,0-1 0 0 0,-1 0 0 0 0,-1 1 0 0 0,0-1 0 0 0,-2-1-1 0 0,0 1 1 0 0,0 0 0 0 0,-2-17-20 0 0,0 30-82 0 0,0 0 0 0 0,-1-1 0 0 0,1 1-1 0 0,-1 0 1 0 0,0 0 0 0 0,0 0 0 0 0,-1-1-1 0 0,1 1 1 0 0,-1 0 0 0 0,0 1 0 0 0,0-1-1 0 0,0 0 1 0 0,0 1 0 0 0,-1-1 0 0 0,1 1-1 0 0,-1-1 1 0 0,0 1 0 0 0,0 0 0 0 0,0 0-1 0 0,-1 1 1 0 0,1-1 0 0 0,-1 1 0 0 0,1-1-1 0 0,-1 1 1 0 0,0 0 0 0 0,0 0 0 0 0,0 1-1 0 0,0-1 1 0 0,0 1 0 0 0,0 0 0 0 0,0 0-1 0 0,0 0 1 0 0,-1 1 0 0 0,1 0 0 0 0,0-1-1 0 0,0 1 1 0 0,-2 1 82 0 0,-103 13-4124 0 0,43 18-6741 0 0,46-20 970 0 0</inkml:trace>
  <inkml:trace contextRef="#ctx0" brushRef="#br0" timeOffset="6518.952">3628 700 0 0 0,'0'0'369'0'0,"0"0"472"0"0,0 0 199 0 0,0 0 95 0 0,0 0 41 0 0,0 0-33 0 0,0 0-59 0 0,0 0-74 0 0,0 1-29 0 0,0 4 11907 0 0,-1-4-12602 0 0,-77 40 979 0 0,66-31-1205 0 0,0 1 0 0 0,2 0 0 0 0,-1 1 0 0 0,1 1 0 0 0,1-1 0 0 0,0 2 0 0 0,1-1 0 0 0,-5 12-60 0 0,-6 82 371 0 0,19-102-336 0 0,0 1-1 0 0,0-1 1 0 0,0 1 0 0 0,1-1 0 0 0,0 1-1 0 0,0-1 1 0 0,0 0 0 0 0,1 1-1 0 0,-1-1 1 0 0,1 0 0 0 0,1 0-1 0 0,-1 0 1 0 0,1 0 0 0 0,2 3-35 0 0,-2-3 62 0 0,0 0-1 0 0,0 0 1 0 0,1 0 0 0 0,0-1 0 0 0,0 1 0 0 0,0-1 0 0 0,0 0 0 0 0,1 0 0 0 0,-1 0 0 0 0,1-1 0 0 0,0 1 0 0 0,1-1 0 0 0,-1 0 0 0 0,0-1-1 0 0,1 1 1 0 0,-1-1 0 0 0,1 0 0 0 0,0-1 0 0 0,0 1 0 0 0,0-1 0 0 0,-1 0 0 0 0,1-1 0 0 0,1 1-62 0 0,26 0 297 0 0,-25 0-239 0 0,0-1 0 0 0,0 0 0 0 0,-1 0 0 0 0,1 0 0 0 0,0-1 0 0 0,0 0 0 0 0,0-1 0 0 0,-1 1 0 0 0,1-2 0 0 0,0 1 0 0 0,-1-1 0 0 0,3-1-58 0 0,4-4 99 0 0,0 0 0 0 0,0-1 0 0 0,-1 0 1 0 0,0-1-1 0 0,-1 0 0 0 0,0-2 0 0 0,0 1 0 0 0,8-12-99 0 0,-15 15 27 0 0,0 0 1 0 0,0-1-1 0 0,-1 1 0 0 0,0-1 1 0 0,0 0-1 0 0,-1 0 1 0 0,-1 0-1 0 0,1-1 1 0 0,-2 1-1 0 0,1-1 1 0 0,-1 1-1 0 0,0-1 1 0 0,-1 0-1 0 0,0 1 1 0 0,-1-2-28 0 0,-1 4-8 0 0,-1-1-1 0 0,0 1 1 0 0,0 0 0 0 0,0 0 0 0 0,-1 0 0 0 0,0 0-1 0 0,0 1 1 0 0,-1-1 0 0 0,0 1 0 0 0,0 0 0 0 0,0 1 0 0 0,-1-1-1 0 0,0 1 1 0 0,0 0 0 0 0,-4-2 8 0 0,-4-3-361 0 0,-2 1-1 0 0,1 1 1 0 0,-1 0 0 0 0,0 1 0 0 0,-1 1-1 0 0,0 1 1 0 0,0 0 0 0 0,0 1 0 0 0,0 0-1 0 0,-10 1 362 0 0,0 2-3596 0 0,15 1-6993 0 0,7 0 333 0 0</inkml:trace>
  <inkml:trace contextRef="#ctx0" brushRef="#br0" timeOffset="7507.212">4213 376 1656 0 0,'0'0'2402'0'0,"0"0"-21"0"0,0 0-162 0 0,0 0-283 0 0,0 0-251 0 0,0 0-337 0 0,0 0-224 0 0,0 0-170 0 0,0 0-145 0 0,0 0-73 0 0,0 0-54 0 0,0 0-53 0 0,0 0-63 0 0,-16 5-79 0 0,-50 20-86 0 0,24 17 304 0 0,35-29-529 0 0,-7 12-35 0 0,1 0 0 0 0,1 1 0 0 0,1 1 0 0 0,1 0 0 0 0,1 0-1 0 0,2 1 1 0 0,1 0 0 0 0,1 0 0 0 0,1 1 0 0 0,2-1-1 0 0,1 1 1 0 0,2 23-141 0 0,-1-42 56 0 0,1 0-1 0 0,1 1 1 0 0,0-1-1 0 0,0 0 1 0 0,1 0-1 0 0,1 0 0 0 0,-1 0 1 0 0,2-1-1 0 0,-1 0 1 0 0,1 1-1 0 0,0-1 1 0 0,1-1-1 0 0,0 1 1 0 0,1-1-1 0 0,0 0 1 0 0,0-1-1 0 0,0 0 1 0 0,1 0-1 0 0,0 0 1 0 0,1-1-1 0 0,-1 0 1 0 0,1-1-1 0 0,0 0 0 0 0,1 0 1 0 0,-1-1-1 0 0,1 0 1 0 0,0-1-1 0 0,0 0 1 0 0,0 0-1 0 0,0-1 1 0 0,0-1-1 0 0,11 1-55 0 0,125-18 1276 0 0,-130 11-1201 0 0,-1-1-1 0 0,0 0 0 0 0,0-1 0 0 0,0-1 0 0 0,-1 0 0 0 0,0-1 0 0 0,-1-1 0 0 0,0 0 0 0 0,0 0 0 0 0,-1-2 0 0 0,0 1 0 0 0,-1-2 0 0 0,-1 1 0 0 0,0-1 0 0 0,0-1 1 0 0,-2 0-1 0 0,1 0 0 0 0,-2-1 0 0 0,0 0 0 0 0,-1 0 0 0 0,0-1 0 0 0,-1 0 0 0 0,-1 0 0 0 0,-1 0 0 0 0,0 0 0 0 0,0-4-74 0 0,-3 7-34 0 0,0 1 0 0 0,-1-1 0 0 0,0 0 0 0 0,-1 1 0 0 0,-1-1 0 0 0,1 1 0 0 0,-2 0 0 0 0,0 0 0 0 0,0 0 0 0 0,-1 0 0 0 0,-1 1 0 0 0,0 0 0 0 0,0 0 0 0 0,-1 0 0 0 0,-1 1 0 0 0,0 0 1 0 0,0 1-1 0 0,-1 0 0 0 0,0 0 0 0 0,0 0 0 0 0,-1 1 0 0 0,0 1 0 0 0,-1 0 0 0 0,1 0 0 0 0,-1 1 0 0 0,-1 0 0 0 0,1 1 0 0 0,-1 0 0 0 0,-8-1 34 0 0,7 2-345 0 0,0 1 1 0 0,0 1-1 0 0,-1 0 1 0 0,1 1 0 0 0,-1 1-1 0 0,1 0 1 0 0,0 0-1 0 0,-1 2 1 0 0,1-1 0 0 0,-1 2-1 0 0,1 0 1 0 0,0 0-1 0 0,0 1 1 0 0,1 1 0 0 0,-1 0-1 0 0,-1 2 345 0 0,-18 12-3628 0 0,11-5-2413 0 0,5-3-5221 0 0</inkml:trace>
  <inkml:trace contextRef="#ctx0" brushRef="#br0" timeOffset="9947.84">4813 674 6129 0 0,'0'0'2225'0'0,"0"0"-333"0"0,0 0 17 0 0,0 0 90 0 0,0 0-128 0 0,0 0-294 0 0,0 0-358 0 0,0 0-284 0 0,0 0-189 0 0,0 0-97 0 0,0 0-37 0 0,6-13-8 0 0,42-103 1565 0 0,93-148 342 0 0,-105 216-2344 0 0,-23 42-329 0 0,-7 28-130 0 0,-3-9 391 0 0,18 159 50 0 0,-20-166-143 0 0,-1 0 1 0 0,1 0-1 0 0,0 0 0 0 0,0 0 0 0 0,1-1 0 0 0,0 1 0 0 0,0 0 0 0 0,0-1 0 0 0,0 0 0 0 0,1 1 0 0 0,0-1 0 0 0,0 0 0 0 0,1 0 0 0 0,-1 0 0 0 0,1-1 0 0 0,0 1 0 0 0,0-1 0 0 0,1 0 0 0 0,4 3-6 0 0,-7-7 28 0 0,1 0 0 0 0,-1-1 1 0 0,1 1-1 0 0,-1-1 0 0 0,0 1 0 0 0,1-1 0 0 0,-1 0 1 0 0,0 0-1 0 0,1 0 0 0 0,-1 0 0 0 0,0 0 0 0 0,0 0 0 0 0,0-1 1 0 0,0 1-1 0 0,0-1 0 0 0,0 1 0 0 0,0-1 0 0 0,0 0 1 0 0,-1 0-1 0 0,1 0 0 0 0,-1 0 0 0 0,1 0 0 0 0,-1 0 0 0 0,0 0 1 0 0,0-1-1 0 0,0 1-28 0 0,6-7 73 0 0,176-236 123 0 0,-135 192-227 0 0,-46 109-505 0 0,-20 132 812 0 0,14-23-29 0 0,4-164-270 0 0,0-1 11 0 0,0 0 3 0 0,0 0 1 0 0,0 0 18 0 0,0 0-18 0 0,0 0-5 0 0,0 0-15 0 0,0 0-13 0 0,0 0-41 0 0,5-16-4509 0 0,-4 10-2116 0 0,1 2-3493 0 0</inkml:trace>
  <inkml:trace contextRef="#ctx0" brushRef="#br0" timeOffset="10348.502">5680 427 10042 0 0,'0'0'4180'0'0,"0"0"-2271"0"0,0 0-811 0 0,0 0 36 0 0,0 0 26 0 0,0 0-141 0 0,0 0-254 0 0,0 0-237 0 0,0 0-156 0 0,0 0-74 0 0,0 0-2 0 0,0 0-17 0 0,0 0-30 0 0,-1 15-18 0 0,-10 96 558 0 0,6-82-370 0 0,4-23-4704 0 0,1-2-4640 0 0,0-7-2049 0 0</inkml:trace>
  <inkml:trace contextRef="#ctx0" brushRef="#br0" timeOffset="10625.124">5708 162 8698 0 0,'0'0'2546'0'0,"0"0"-689"0"0,0 0-376 0 0,0 0-97 0 0,0 0-122 0 0,0 0-189 0 0,0 0-227 0 0,0 0-234 0 0,0 0-179 0 0,0 0-118 0 0,0 0-64 0 0,0 0-39 0 0,0 0-24 0 0,-17 5-31 0 0,-48 12-15 0 0,43-8 622 0 0,32-10-315 0 0,48-32 926 0 0,-51 28-1160 0 0,-16 13 592 0 0,-3 7-2083 0 0,11-5-4761 0 0,4-9-672 0 0,-1-1-4336 0 0</inkml:trace>
  <inkml:trace contextRef="#ctx0" brushRef="#br0" timeOffset="11300.929">4662 799 8834 0 0,'0'0'1924'0'0,"0"0"-621"0"0,0 0-128 0 0,0 0 64 0 0,0 0-51 0 0,0 0-207 0 0,0 0-283 0 0,0 0-142 0 0,0 0-14 0 0,0 0 54 0 0,0 0 48 0 0,0 0 30 0 0,0 0 23 0 0,11 9 7 0 0,35 26 16 0 0,23-17 976 0 0,-56-18-1440 0 0,80 0 677 0 0,0-4 1 0 0,0-4-1 0 0,29-8-933 0 0,-89 11 105 0 0,543-64 285 0 0,-477 69-2221 0 0,-88 7-1884 0 0,-11 3-6067 0 0,0-9 9211 0 0,0 3-11252 0 0</inkml:trace>
  <inkml:trace contextRef="#ctx0" brushRef="#br0" timeOffset="11872.674">5084 921 8010 0 0,'0'0'4207'0'0,"0"0"-1888"0"0,0 0-805 0 0,0 0-70 0 0,0 0-47 0 0,0 0-196 0 0,0 0-302 0 0,0 0-285 0 0,0 0-257 0 0,0 0-129 0 0,0 0-45 0 0,0 0 6 0 0,-4 8 62 0 0,-16 69 676 0 0,4 140 766 0 0,-12 125-1236 0 0,45-346 35 0 0,95-121 208 0 0,25-22-559 0 0,-137 146-144 0 0,0 0 0 0 0,1 1 1 0 0,0-1-1 0 0,-1 0 0 0 0,1 0 0 0 0,-1 1 0 0 0,1-1 0 0 0,0 1 1 0 0,-1-1-1 0 0,1 0 0 0 0,0 1 0 0 0,0-1 0 0 0,-1 1 0 0 0,1 0 1 0 0,0-1-1 0 0,0 1 0 0 0,0 0 0 0 0,0-1 0 0 0,0 1 0 0 0,0 0 1 0 0,-1 0-1 0 0,1 0 0 0 0,0 0 0 0 0,0 0 0 0 0,0 0 0 0 0,0 0 0 0 0,0 0 1 0 0,0 0-1 0 0,0 0 0 0 0,0 0 0 0 0,-1 1 0 0 0,1-1 0 0 0,0 0 1 0 0,0 1-1 0 0,0-1 0 0 0,0 1 0 0 0,-1-1 0 0 0,1 1 0 0 0,0-1 1 0 0,0 1-1 0 0,-1-1 0 0 0,1 1 0 0 0,0 0 0 0 0,-1-1 0 0 0,1 1 1 0 0,-1 0-1 0 0,1-1 0 0 0,-1 1 0 0 0,1 0 0 0 0,-1 0 0 0 0,0 0 0 0 0,1-1 1 0 0,-1 1-1 0 0,0 0 0 0 0,1 0 0 0 0,-1 0 0 0 0,0 0 0 0 0,0 0 1 0 0,0 0-1 0 0,0 0 0 0 0,0 0 0 0 0,0 0 3 0 0,12 79 45 0 0,-5 84-43 0 0,3-149-1275 0 0,-5-14-3053 0 0,2-1-5397 0 0,-5 0-2049 0 0</inkml:trace>
  <inkml:trace contextRef="#ctx0" brushRef="#br0" timeOffset="12337.391">5483 1433 7602 0 0,'0'0'1696'0'0,"0"0"-242"0"0,0 0-22 0 0,0 0-48 0 0,0 0-121 0 0,0 0-207 0 0,0 0-233 0 0,0 0-141 0 0,0 0-74 0 0,0 0-27 0 0,0 0 5 0 0,0 0-2 0 0,0 0-60 0 0,1 19-55 0 0,2 15-296 0 0,0 6 341 0 0,-2-24 5564 0 0,-1-31-6018 0 0,2-1 1 0 0,0 1 0 0 0,1 0 0 0 0,1 0-1 0 0,0 0 1 0 0,1 0 0 0 0,1 1 0 0 0,0-1-1 0 0,1 2 1 0 0,0-1 0 0 0,1 1 0 0 0,1 0 0 0 0,0 0-1 0 0,0 1 1 0 0,2 0 0 0 0,-1 1 0 0 0,1 0-1 0 0,1 1 1 0 0,0 0 0 0 0,1 1 0 0 0,-1 0-1 0 0,2 1 1 0 0,6-3-61 0 0,34-1-185 0 0,-50 49-533 0 0,-10-9-1608 0 0,3-15-7512 0 0,2-10-2560 0 0</inkml:trace>
  <inkml:trace contextRef="#ctx0" brushRef="#br0" timeOffset="15997.859">1194 1749 2833 0 0,'0'0'1659'0'0,"0"0"-102"0"0,0 0 70 0 0,0 0 174 0 0,0 0 111 0 0,0 0-26 0 0,0 0-274 0 0,0 0-318 0 0,0 0-330 0 0,0 0-319 0 0,0 0-202 0 0,0-5-151 0 0,0-19 388 0 0,14 101 945 0 0,-10 457 709 0 0,-4-534-2326 0 0,-1 1 0 0 0,1-1 0 0 0,0 1 1 0 0,0-1-1 0 0,0 1 0 0 0,-1 0 0 0 0,1-1 0 0 0,0 1 1 0 0,0-1-1 0 0,0 1 0 0 0,0-1 0 0 0,0 1 1 0 0,0 0-1 0 0,0-1 0 0 0,0 1 0 0 0,0-1 1 0 0,1 1-1 0 0,-1-1 0 0 0,0 1 0 0 0,0-1 0 0 0,0 1 1 0 0,1-1-1 0 0,-1 1 0 0 0,0-1 0 0 0,0 1 1 0 0,1-1-1 0 0,-1 1 0 0 0,1-1 0 0 0,-1 1 1 0 0,0-1-1 0 0,1 1 0 0 0,-1-1 0 0 0,1 0 0 0 0,-1 1 1 0 0,1-1-1 0 0,-1 0 0 0 0,1 0 0 0 0,-1 1 1 0 0,1-1-1 0 0,-1 0 0 0 0,1 0 0 0 0,-1 0 1 0 0,1 0-1 0 0,-1 1 0 0 0,1-1 0 0 0,0 0 0 0 0,-1 0 1 0 0,1 0-1 0 0,-1 0 0 0 0,1 0 0 0 0,-1-1 1 0 0,1 1-1 0 0,0 0 0 0 0,-1 0 0 0 0,1 0 1 0 0,-1 0-1 0 0,1-1 0 0 0,-1 1 0 0 0,1 0 0 0 0,-1 0 1 0 0,1-1-1 0 0,-1 1 0 0 0,1 0 0 0 0,-1-1 1 0 0,0 1-1 0 0,1 0 0 0 0,-1-1 0 0 0,1 1 1 0 0,-1-1-10 0 0,30-37 707 0 0,-28 35-739 0 0,161-291 501 0 0,-162 293-467 0 0,20-34 10 0 0,-2-1-1 0 0,-1-1 1 0 0,-2-1 0 0 0,9-30-11 0 0,-27 53 150 0 0,-11 47-81 0 0,-16 71 96 0 0,22-13 27 0 0,4-1-1 0 0,4 1 1 0 0,7 31-192 0 0,26 320 273 0 0,-36-184-117 0 0,2-253-134 0 0,-1 0 0 0 0,1 0-1 0 0,-1 0 1 0 0,0 0 0 0 0,0 0 0 0 0,0-1-1 0 0,-1 1 1 0 0,1 0 0 0 0,-1-1-1 0 0,0 1 1 0 0,0-1 0 0 0,0 0-1 0 0,0 0 1 0 0,-1 1 0 0 0,1-1 0 0 0,-1-1-1 0 0,0 1 1 0 0,-2 1-22 0 0,3-4 16 0 0,-1 0 0 0 0,0 0 0 0 0,0 0 0 0 0,0 0 0 0 0,1-1 0 0 0,-1 0 0 0 0,0 1 1 0 0,1-1-1 0 0,-1 0 0 0 0,0 0 0 0 0,1 0 0 0 0,-1-1 0 0 0,1 1 0 0 0,0-1 0 0 0,-1 1 0 0 0,1-1 0 0 0,0 0 0 0 0,0 0 0 0 0,0 0 0 0 0,0 0 0 0 0,0 0 0 0 0,1 0 1 0 0,-1 0-1 0 0,1-1 0 0 0,-1 1 0 0 0,1-1 0 0 0,0 1 0 0 0,0-1 0 0 0,0 1 0 0 0,0-1 0 0 0,0 0 0 0 0,1 1 0 0 0,-1-1 0 0 0,1 0 0 0 0,0 0 0 0 0,0 0-16 0 0,-4-7 3 0 0,-3-12-36 0 0,1-1 0 0 0,1 0-1 0 0,1 1 1 0 0,1-1-1 0 0,1-1 1 0 0,1 1-1 0 0,1 0 1 0 0,1 0-1 0 0,3-11 34 0 0,12-44-517 0 0,6 24-1211 0 0,-11 39-1693 0 0,1 1-4254 0 0,-10 11 5197 0 0,2-1-8678 0 0</inkml:trace>
  <inkml:trace contextRef="#ctx0" brushRef="#br0" timeOffset="16421.491">1755 2283 6497 0 0,'0'0'2693'0'0,"0"0"-1063"0"0,0 0-335 0 0,0 0 46 0 0,0 0 30 0 0,0 0-73 0 0,0 0-239 0 0,0 0-252 0 0,0 0-185 0 0,0 0-127 0 0,0 0-63 0 0,0 0-45 0 0,0 0-31 0 0,-7 23-17 0 0,-20 73-27 0 0,30-48 186 0 0,1-43-389 0 0,-3-2-25 0 0,1 0 0 0 0,0 0 0 0 0,0 1 1 0 0,0-1-1 0 0,1-1 0 0 0,-1 1 1 0 0,1 0-1 0 0,-1-1 0 0 0,1 1 0 0 0,0-1 1 0 0,0 0-1 0 0,0 0 0 0 0,0 0 0 0 0,0 0 1 0 0,1 0-1 0 0,-1-1 0 0 0,0 0 1 0 0,1 1-1 0 0,-1-1 0 0 0,1-1 0 0 0,0 1 1 0 0,-1 0-1 0 0,1-1 0 0 0,0 0 1 0 0,-1 0-1 0 0,1 0 0 0 0,0 0 0 0 0,-1 0 1 0 0,1-1-1 0 0,-1 0 0 0 0,1 0 1 0 0,0 0-1 0 0,-1 0 0 0 0,0 0 0 0 0,1-1 1 0 0,-1 1-1 0 0,0-1 0 0 0,0 0 0 0 0,1 0 1 0 0,-2 0-1 0 0,1 0 0 0 0,0-1 1 0 0,0 1-1 0 0,-1-1 0 0 0,1 0 0 0 0,-1 0 1 0 0,0 0-1 0 0,0 0 0 0 0,0 0 1 0 0,0 0-1 0 0,1-3-84 0 0,1-2 78 0 0,2 0-38 0 0,-1-1 1 0 0,0 1-1 0 0,0-1 1 0 0,-1 0 0 0 0,0 0-1 0 0,-1 0 1 0 0,0-1-1 0 0,0 1 1 0 0,-1-1-1 0 0,0 1 1 0 0,-1-1-1 0 0,0 0 1 0 0,-1 0 0 0 0,0 0-1 0 0,0 1 1 0 0,-1-4-41 0 0,0 10-32 0 0,-1 1 0 0 0,1-1 1 0 0,-1 1-1 0 0,1 0 0 0 0,-1-1 0 0 0,0 1 1 0 0,0 0-1 0 0,0 0 0 0 0,0 0 1 0 0,0 0-1 0 0,0 1 0 0 0,-1-1 1 0 0,1 1-1 0 0,-1-1 0 0 0,1 1 0 0 0,-1 0 1 0 0,1 0-1 0 0,-1 0 0 0 0,0 0 1 0 0,1 0-1 0 0,-1 0 0 0 0,0 1 1 0 0,0-1-1 0 0,0 1 0 0 0,1 0 0 0 0,-1 0 1 0 0,0 0-1 0 0,0 0 0 0 0,-1 1 32 0 0,-82 20-2518 0 0,40 7-394 0 0,17-6-4803 0 0,16-11-3658 0 0</inkml:trace>
  <inkml:trace contextRef="#ctx0" brushRef="#br0" timeOffset="16738.218">2232 2364 9058 0 0,'0'0'2459'0'0,"0"0"-787"0"0,0 0-417 0 0,0 0-18 0 0,0 0 32 0 0,0 0 4 0 0,0 0-73 0 0,0 0-116 0 0,0 0-113 0 0,0 0-126 0 0,0 0-111 0 0,0 0-111 0 0,0 0-87 0 0,27-6-83 0 0,127-28 234 0 0,80 19 509 0 0,-200 15-1208 0 0,-23-2-923 0 0,-11 1-3495 0 0,-7 0-4758 0 0,3 1-2191 0 0</inkml:trace>
  <inkml:trace contextRef="#ctx0" brushRef="#br0" timeOffset="17622.518">2315 2592 12539 0 0,'0'0'1217'0'0,"0"0"-333"0"0,0 0 153 0 0,0 0 344 0 0,0 0 209 0 0,0 0-52 0 0,0 0-226 0 0,0 0-247 0 0,0 0-200 0 0,0 0-159 0 0,0 0-129 0 0,0 0-95 0 0,34-3-80 0 0,107-10-101 0 0,-27 0 221 0 0,25 13-2328 0 0,-138 0 966 0 0,-1 0-399 0 0,0-3-5941 0 0,0 2-4124 0 0</inkml:trace>
  <inkml:trace contextRef="#ctx0" brushRef="#br0" timeOffset="18926.761">2878 2128 0 0 0,'0'0'321'0'0,"0"0"610"0"0,0 0 439 0 0,0 0 350 0 0,0 0 231 0 0,0 0-37 0 0,0 0-188 0 0,0 0-225 0 0,0 0-219 0 0,0 0-151 0 0,0 0-117 0 0,1-10-88 0 0,2-46 1516 0 0,23 23 2361 0 0,38 3-4299 0 0,-53 26-146 0 0,16-6-210 0 0,2 1-1 0 0,-1 1 0 0 0,1 2 0 0 0,0 0 0 0 0,1 2 0 0 0,-1 2 0 0 0,18 0-147 0 0,-44 1 5 0 0,-1 1 0 0 0,1 0 0 0 0,0-1 1 0 0,-1 1-1 0 0,1 0 0 0 0,-1 0 0 0 0,1 1 0 0 0,0-1 0 0 0,-1 0 0 0 0,1 1 1 0 0,-1 0-1 0 0,1-1 0 0 0,-1 1 0 0 0,1 0 0 0 0,-1 1 0 0 0,0-1 0 0 0,1 0 1 0 0,-1 0-1 0 0,0 1 0 0 0,0 0 0 0 0,0-1 0 0 0,0 1 0 0 0,0 0 0 0 0,0 0 1 0 0,-1 0-1 0 0,1 0 0 0 0,-1 0 0 0 0,1 0 0 0 0,-1 1 0 0 0,0-1 0 0 0,0 0 1 0 0,0 1-1 0 0,0-1 0 0 0,0 1 0 0 0,0-1 0 0 0,-1 1 0 0 0,1-1 0 0 0,-1 1 1 0 0,0 0-1 0 0,1-1 0 0 0,-1 1 0 0 0,-1 0-5 0 0,0 7 35 0 0,-1 0 1 0 0,-1 0-1 0 0,0 0 0 0 0,-1 0 0 0 0,1 0 1 0 0,-2-1-1 0 0,1 1 0 0 0,-2-1 1 0 0,1 0-1 0 0,-1-1 0 0 0,0 1 0 0 0,-1-1 1 0 0,0-1-1 0 0,0 1 0 0 0,-2 0-35 0 0,-2 4 23 0 0,-120 102 104 0 0,103-84-124 0 0,28-30-27 0 0,21 5-47 0 0,220-5 227 0 0,-236 0-153 0 0,0 0 0 0 0,0 1 0 0 0,-1 0 1 0 0,1 0-1 0 0,-1 0 0 0 0,1 0 0 0 0,-1 1 0 0 0,1 0 0 0 0,-1 0 1 0 0,0 0-1 0 0,0 0 0 0 0,0 1 0 0 0,0-1 0 0 0,0 1 1 0 0,-1 0-1 0 0,1 0 0 0 0,-1 1 0 0 0,0-1 0 0 0,0 1 0 0 0,0-1 1 0 0,0 1-1 0 0,-1 0 0 0 0,1 0 0 0 0,-1 1 0 0 0,0-1 1 0 0,0 0-1 0 0,-1 1 0 0 0,1-1 0 0 0,-1 1 0 0 0,0-1 0 0 0,0 1 1 0 0,-1-1-1 0 0,1 1 0 0 0,-1 0 0 0 0,0-1 0 0 0,0 1 1 0 0,0 0-1 0 0,-1-1 0 0 0,0 1 0 0 0,0 0 0 0 0,0-1 0 0 0,0 1 1 0 0,-1-1-1 0 0,-1 4-3 0 0,-4 2 34 0 0,0-1 0 0 0,-1 1 1 0 0,1-2-1 0 0,-2 1 0 0 0,1-1 0 0 0,-1 0 0 0 0,-1-1 1 0 0,1 0-1 0 0,-5 3-34 0 0,-14 10 35 0 0,-4 1-81 0 0,-1 0-1 0 0,-1-3 1 0 0,0-1 0 0 0,-2-1 0 0 0,0-2 0 0 0,0-1 0 0 0,-9-1 46 0 0,-5 0-2095 0 0,50-12 972 0 0,3 0-2302 0 0,10 0 1201 0 0,-13 0 1409 0 0,11-4-5041 0 0,-5 1-4649 0 0</inkml:trace>
  <inkml:trace contextRef="#ctx0" brushRef="#br0" timeOffset="23005.173">3745 2051 0 0 0,'0'0'413'0'0,"0"0"380"0"0,0 0 303 0 0,0 0 387 0 0,0 0 391 0 0,0 0 183 0 0,0 0-98 0 0,0 0-260 0 0,0 0-286 0 0,0 0-192 0 0,0 0-84 0 0,3-4-68 0 0,5-15 1412 0 0,-17 25-2315 0 0,1 0-1 0 0,0 1 1 0 0,0 0 0 0 0,0 0 0 0 0,1 0 0 0 0,0 1 0 0 0,0 0 0 0 0,1 1 0 0 0,0 0 0 0 0,0-1-1 0 0,1 2 1 0 0,0-1 0 0 0,1 1 0 0 0,0-1 0 0 0,1 1 0 0 0,0 0 0 0 0,0 1 0 0 0,0 3-166 0 0,-5 10 157 0 0,0 6-99 0 0,2 1 0 0 0,1-1 0 0 0,1 1 1 0 0,2 0-1 0 0,0 0 0 0 0,4 23-58 0 0,-2-25 7 0 0,0-24 20 0 0,0-1 0 0 0,0 0 0 0 0,1 0 0 0 0,-1 0 0 0 0,1 1 1 0 0,0-1-1 0 0,1 0 0 0 0,-1 0 0 0 0,1 0 0 0 0,-1 0 0 0 0,1-1 0 0 0,0 1 0 0 0,1 0 0 0 0,-1-1 0 0 0,1 1 0 0 0,-1-1 0 0 0,1 0 1 0 0,0 0-1 0 0,0 0 0 0 0,0 0 0 0 0,1-1 0 0 0,-1 1 0 0 0,1-1 0 0 0,-1 0 0 0 0,1 0 0 0 0,0 0 0 0 0,0 0 0 0 0,0-1 0 0 0,0 1 0 0 0,0-1 1 0 0,0 0-1 0 0,0 0 0 0 0,1-1 0 0 0,-1 1 0 0 0,0-1 0 0 0,4 0-27 0 0,1-1 119 0 0,1 1-1 0 0,0-2 1 0 0,-1 1-1 0 0,1-2 1 0 0,-1 1-1 0 0,0-1 1 0 0,1-1 0 0 0,-1 1-1 0 0,-1-1 1 0 0,1-1-1 0 0,6-4-118 0 0,2-1 64 0 0,-1 0-1 0 0,1-1 0 0 0,-2-1 1 0 0,1-1-1 0 0,-2 0 0 0 0,0-1 1 0 0,0-1-1 0 0,-2 0 0 0 0,0 0 1 0 0,0-1-1 0 0,-2-1 0 0 0,0 0 1 0 0,0-1-1 0 0,-2 1 0 0 0,0-2 1 0 0,-1 1-1 0 0,-1-1 0 0 0,-1 0 1 0 0,-1 0-1 0 0,0-1 1 0 0,-2 1-1 0 0,1-7-63 0 0,-4 19-42 0 0,1-1-1 0 0,-1 1 1 0 0,0 0 0 0 0,0 0-1 0 0,-1 0 1 0 0,0 1 0 0 0,0-1-1 0 0,0 0 1 0 0,-1 1 0 0 0,0-1-1 0 0,0 1 1 0 0,-1 0 0 0 0,0 0-1 0 0,0 0 1 0 0,-1 1 0 0 0,1-1-1 0 0,-1 1 1 0 0,0 0 0 0 0,0 0-1 0 0,-1 1 1 0 0,0 0 0 0 0,1 0-1 0 0,-1 0 1 0 0,-1 0 0 0 0,1 1-1 0 0,0 0 1 0 0,-1 0 0 0 0,0 1-1 0 0,0 0 1 0 0,1 0 0 0 0,-1 1-1 0 0,0 0 1 0 0,0 0 0 0 0,-1 0-1 0 0,-6 1 43 0 0,-1 0-229 0 0,0 0-1 0 0,0 1 1 0 0,0 1 0 0 0,0 0-1 0 0,0 1 1 0 0,0 1 0 0 0,1 0-1 0 0,-1 1 1 0 0,1 1 0 0 0,0 0-1 0 0,0 1 1 0 0,1 0-1 0 0,0 1 1 0 0,1 0 0 0 0,-6 6 229 0 0,-59 62-10963 0 0,65-60 981 0 0</inkml:trace>
  <inkml:trace contextRef="#ctx0" brushRef="#br0" timeOffset="23681.475">4195 2150 0 0 0,'0'0'452'0'0,"0"0"815"0"0,0 0 480 0 0,0 0 220 0 0,0 0-22 0 0,0 0-164 0 0,0 0-163 0 0,0 0-142 0 0,0 0-95 0 0,0 0-108 0 0,0 0-131 0 0,0 0-126 0 0,5-8-151 0 0,18-26-142 0 0,-23 33-668 0 0,0 0-1 0 0,-1 1 1 0 0,1-1-1 0 0,0 1 1 0 0,0-1-1 0 0,-1 1 1 0 0,1-1-1 0 0,0 1 1 0 0,-1-1-1 0 0,1 1 1 0 0,-1 0-1 0 0,1-1 1 0 0,0 1-1 0 0,-1-1 1 0 0,1 1 0 0 0,-1 0-1 0 0,1 0 1 0 0,-1-1-1 0 0,1 1 1 0 0,-1 0-1 0 0,1 0 1 0 0,-1-1-1 0 0,0 1 1 0 0,1 0-1 0 0,-1 0 1 0 0,1 0-1 0 0,-1 0 1 0 0,1 0-1 0 0,-1 0 1 0 0,0 0-1 0 0,1 0 1 0 0,-1 0-1 0 0,1 0 1 0 0,-1 0-1 0 0,0 0 1 0 0,1 1-1 0 0,-1-1 1 0 0,1 0-1 0 0,-1 0 1 0 0,1 1-1 0 0,-1-1 1 0 0,1 0-1 0 0,-1 1 1 0 0,1-1-1 0 0,-1 0 1 0 0,1 1-1 0 0,0-1 1 0 0,-1 1-55 0 0,-8 5 82 0 0,0 0 0 0 0,1 1 1 0 0,0 0-1 0 0,0 1 0 0 0,1 0 0 0 0,0 0 1 0 0,0 0-1 0 0,1 1 0 0 0,0 0 0 0 0,0 1 1 0 0,1-1-1 0 0,1 1 0 0 0,-1 0 0 0 0,2 0 0 0 0,-2 6-82 0 0,-2 2 15 0 0,1 1 0 0 0,2 1 0 0 0,0-1 0 0 0,1 1 0 0 0,0-1-1 0 0,2 1 1 0 0,0 0 0 0 0,2 0 0 0 0,0 2-15 0 0,-1-15 12 0 0,1-1 0 0 0,0 0 0 0 0,0 0 0 0 0,1 0 0 0 0,0 0 0 0 0,0 0 0 0 0,0 0 0 0 0,0 0 0 0 0,1-1 0 0 0,0 1 0 0 0,0-1 0 0 0,1 0 0 0 0,0 0 0 0 0,0 0 0 0 0,0 0 0 0 0,0-1 0 0 0,1 1 1 0 0,-1-1-1 0 0,1 0 0 0 0,0-1 0 0 0,0 1 0 0 0,1-1 0 0 0,-1 0 0 0 0,1 0 0 0 0,0-1 0 0 0,4 2-12 0 0,1 0 100 0 0,0-2-1 0 0,0 1 1 0 0,0-1 0 0 0,1-1 0 0 0,-1 0-1 0 0,0 0 1 0 0,1-1 0 0 0,-1-1 0 0 0,0 0-1 0 0,0 0 1 0 0,1-1 0 0 0,-1-1 0 0 0,0 0 0 0 0,4-2-100 0 0,5-2 120 0 0,0-1 1 0 0,-1-1 0 0 0,0-1 0 0 0,-1-1 0 0 0,0 0 0 0 0,0-2 0 0 0,-2 1 0 0 0,1-2 0 0 0,-2 0 0 0 0,0-1 0 0 0,-1-1 0 0 0,0 0 0 0 0,-1-1 0 0 0,-1-1 0 0 0,-1 0 0 0 0,0 0-1 0 0,-1-1 1 0 0,-1 0 0 0 0,6-20-121 0 0,-12 30-11 0 0,-1 1-1 0 0,1 0 1 0 0,-2-1-1 0 0,1 0 1 0 0,-1 1-1 0 0,-1-1 1 0 0,1 0-1 0 0,-1 1 1 0 0,-1-1-1 0 0,0 0 1 0 0,0 1-1 0 0,-1-1 1 0 0,0 1-1 0 0,0-1 1 0 0,-1 1-1 0 0,0 0 1 0 0,0 0-1 0 0,-1 0 1 0 0,0 0-1 0 0,-1 1 0 0 0,1-1 1 0 0,-1 1-1 0 0,-1 1 1 0 0,1-1-1 0 0,-1 1 1 0 0,-1-1-1 0 0,1 2 1 0 0,-1-1-1 0 0,0 1 1 0 0,0 0-1 0 0,-1 0 1 0 0,1 1-1 0 0,-7-3 12 0 0,3 3-243 0 0,0 0-1 0 0,0 1 0 0 0,-1 0 1 0 0,1 1-1 0 0,0 1 0 0 0,-1-1 1 0 0,0 2-1 0 0,1-1 0 0 0,-1 2 1 0 0,1 0-1 0 0,-1 0 0 0 0,1 1 1 0 0,-1 0-1 0 0,1 1 0 0 0,0 0 1 0 0,0 1-1 0 0,0 0 0 0 0,1 1 1 0 0,-1 0-1 0 0,1 1 0 0 0,0 0 1 0 0,1 0-1 0 0,0 1 0 0 0,-6 6 244 0 0,-23 23-4940 0 0,28-26 1296 0 0,-4 5-7348 0 0</inkml:trace>
  <inkml:trace contextRef="#ctx0" brushRef="#br0" timeOffset="26372.341">4885 2147 0 0 0,'0'0'520'0'0,"0"0"795"0"0,0 0 591 0 0,0 0 278 0 0,0 0-85 0 0,0 0-292 0 0,0 0-266 0 0,0 0-212 0 0,0 0-103 0 0,0 0-80 0 0,0 0-108 0 0,27-4-120 0 0,84-12-134 0 0,-99 14-585 0 0,1 0 0 0 0,-2 0 0 0 0,1-2 0 0 0,0 1 0 0 0,0-2 0 0 0,-1 0 0 0 0,0 0 0 0 0,0-1 0 0 0,-1 0 0 0 0,8-5-199 0 0,16-11 431 0 0,-20 15-290 0 0,0-1 1 0 0,-1-1-1 0 0,0 0 1 0 0,0 0 0 0 0,-1-1-1 0 0,-1-1 1 0 0,0 0-1 0 0,0-1 1 0 0,-1 0 0 0 0,-1 0-1 0 0,0-1 1 0 0,5-10-142 0 0,-13 22 38 0 0,0 0 0 0 0,0 0 0 0 0,-1 0 0 0 0,1-1 0 0 0,-1 1 1 0 0,1 0-1 0 0,-1 0 0 0 0,0-1 0 0 0,0 1 0 0 0,1 0 0 0 0,-1-1 0 0 0,0 1 1 0 0,0 0-1 0 0,0-1 0 0 0,0 1 0 0 0,0 0 0 0 0,-1-1 0 0 0,1 1 0 0 0,0 0 1 0 0,0 0-1 0 0,-1-1 0 0 0,1 1 0 0 0,-1 0 0 0 0,0 0 0 0 0,1 0 0 0 0,-1-1 1 0 0,0 1-1 0 0,1 0 0 0 0,-1 0 0 0 0,0 0-38 0 0,-3 2-7 0 0,0 0 0 0 0,0 0 0 0 0,0 1 0 0 0,1-1 0 0 0,-1 1 1 0 0,1 0-1 0 0,-1 0 0 0 0,1 0 0 0 0,-1 0 0 0 0,1 1 0 0 0,0 0 0 0 0,0-1 0 0 0,1 1 1 0 0,-1 0-1 0 0,0 0 0 0 0,1 0 0 0 0,0 1 0 0 0,0-1 0 0 0,0 1 0 0 0,0-1 0 0 0,0 1 0 0 0,1 0 1 0 0,-1-1-1 0 0,1 1 0 0 0,0 0 0 0 0,0 0 7 0 0,0-1 3 0 0,-23 60 39 0 0,3 1 0 0 0,2 1 1 0 0,3 1-1 0 0,3 1 0 0 0,1 19-42 0 0,-45 193 5 0 0,53-262-15 0 0,-1 1 0 0 0,0-1 1 0 0,-2 0-1 0 0,0-1 0 0 0,0 0 0 0 0,-2 0 0 0 0,0 0 1 0 0,-1-1-1 0 0,0-1 0 0 0,-1 1 0 0 0,-1-2 1 0 0,-3 3 9 0 0,10-11-113 0 0,0 0 1 0 0,0-1 0 0 0,-1 0 0 0 0,0 0-1 0 0,1 0 1 0 0,-1-1 0 0 0,-1 0 0 0 0,1 0-1 0 0,0 0 1 0 0,-1-1 0 0 0,1 0 0 0 0,-1 0-1 0 0,0 0 1 0 0,0-1 0 0 0,1 0 0 0 0,-1-1-1 0 0,0 1 1 0 0,-2-1 112 0 0,4-1-190 0 0,0 1-1 0 0,0 0 1 0 0,1-1 0 0 0,-1 0-1 0 0,0 0 1 0 0,1 0 0 0 0,-1-1-1 0 0,1 1 1 0 0,-1-1-1 0 0,1 0 1 0 0,0-1 0 0 0,0 1-1 0 0,0-1 1 0 0,0 1 0 0 0,0-1-1 0 0,1 0 1 0 0,-1-1-1 0 0,1 1 1 0 0,0-1 0 0 0,0 1-1 0 0,0-1 1 0 0,0 0 0 0 0,1 0-1 0 0,-1 0 1 0 0,1-1-1 0 0,0 1 1 0 0,0 0 0 0 0,1-1-1 0 0,-1 1 1 0 0,1-1 0 0 0,-1-4 190 0 0,1 1-1 0 0,0 0 0 0 0,0 0 0 0 0,0 0 0 0 0,1 0 0 0 0,0 0 0 0 0,1 0 0 0 0,0 0 0 0 0,0 0 0 0 0,0 0 0 0 0,1 0 0 0 0,0 1 0 0 0,1-1 0 0 0,0 1 0 0 0,0-1 0 0 0,0 1 0 0 0,1 0 0 0 0,0 0 0 0 0,1 0 0 0 0,0 0 1 0 0,8-6 431 0 0,0 0-1 0 0,0 1 1 0 0,1 0-1 0 0,0 1 1 0 0,1 1-1 0 0,0 0 0 0 0,1 1 1 0 0,0 1-1 0 0,1 0 1 0 0,-1 1-1 0 0,1 1 1 0 0,1 1-1 0 0,-1 0 1 0 0,13-1-431 0 0,160-10 961 0 0,-145 11-2495 0 0,-16-2-6798 0 0,-21 4-760 0 0</inkml:trace>
  <inkml:trace contextRef="#ctx0" brushRef="#br0" timeOffset="26805.678">5759 1996 11819 0 0,'0'0'1515'0'0,"0"0"-265"0"0,0 0-8 0 0,0 0 26 0 0,0 0-82 0 0,0 0-199 0 0,0 0-238 0 0,0 0-210 0 0,0 0-148 0 0,0 0-72 0 0,0 0-30 0 0,0 0-14 0 0,0 0-3 0 0,-19 32-4 0 0,-57 99-19 0 0,53-62 213 0 0,7 217 600 0 0,16-285-1039 0 0,-1 0 0 0 0,1 0-1 0 0,0 0 1 0 0,0 0-1 0 0,0 0 1 0 0,-1 1 0 0 0,1-1-1 0 0,0 0 1 0 0,0 0 0 0 0,0 0-1 0 0,1 0 1 0 0,-1 0-1 0 0,0 0 1 0 0,0 0 0 0 0,1 0-1 0 0,-1 0 1 0 0,0 0-1 0 0,1 0 1 0 0,-1 0 0 0 0,1 0-1 0 0,-1 0 1 0 0,1 0-1 0 0,-1-1 1 0 0,1 1 0 0 0,0 0-1 0 0,0 0 1 0 0,-1-1-1 0 0,1 1 1 0 0,0 0 0 0 0,0-1-1 0 0,0 1 1 0 0,0 0-1 0 0,-1-1 1 0 0,1 1 0 0 0,0-1-1 0 0,0 0 1 0 0,0 1-1 0 0,0-1 1 0 0,0 0 0 0 0,0 0-1 0 0,1 1 1 0 0,-1-1-1 0 0,0 0 1 0 0,0 0 0 0 0,0 0-1 0 0,0 0 1 0 0,0 0-1 0 0,0-1 1 0 0,0 1 0 0 0,0 0-1 0 0,0 0 1 0 0,0-1-1 0 0,0 1 1 0 0,0-1 0 0 0,0 1-1 0 0,0-1-22 0 0,143 5 1044 0 0,-108-16-1264 0 0,-38-13-3551 0 0,-7 14 763 0 0,4 6-1457 0 0,3 3 1233 0 0,-2-2-7884 0 0</inkml:trace>
  <inkml:trace contextRef="#ctx0" brushRef="#br0" timeOffset="27066.162">5299 2257 13291 0 0,'0'0'1628'0'0,"0"0"-440"0"0,0 0-127 0 0,0 0 40 0 0,0 0 9 0 0,0 0-62 0 0,0 0-132 0 0,0 0-132 0 0,0 0-126 0 0,0 0-122 0 0,33-2-113 0 0,104-6-90 0 0,17-4 631 0 0,-54 3-2872 0 0,-28 7-8326 0 0,-60 2-1729 0 0</inkml:trace>
  <inkml:trace contextRef="#ctx0" brushRef="#br0" timeOffset="33913.107">4097 3601 480 0 0,'0'0'1983'0'0,"0"0"59"0"0,0 0 154 0 0,0 0 106 0 0,0 0-35 0 0,0 0-171 0 0,0 0-300 0 0,0 0-328 0 0,0 0-281 0 0,0 0-236 0 0,0 0-139 0 0,-5-16-93 0 0,-14-48-60 0 0,18 62-601 0 0,1 1 1 0 0,-1-1-1 0 0,1 1 1 0 0,-1 0-1 0 0,0-1 0 0 0,0 1 1 0 0,1 0-1 0 0,-1-1 1 0 0,0 1-1 0 0,0 0 1 0 0,0 0-1 0 0,-1 0 1 0 0,1 0-1 0 0,0 0 0 0 0,0 0 1 0 0,0 0-1 0 0,-1 0 1 0 0,1 1-1 0 0,-1-1 1 0 0,1 0-1 0 0,0 1 0 0 0,-1-1 1 0 0,1 1-1 0 0,-1 0 1 0 0,1-1-1 0 0,-1 1 1 0 0,1 0-1 0 0,-1 0 1 0 0,1 0-1 0 0,-1 0 0 0 0,1 0 1 0 0,-1 0-1 0 0,0 0 1 0 0,1 1-1 0 0,-1-1 1 0 0,1 0-1 0 0,0 1 1 0 0,-1 0-60 0 0,-3 0 84 0 0,-4 2-37 0 0,-1 2-1 0 0,1-1 1 0 0,0 1 0 0 0,1 1-1 0 0,0 0 1 0 0,-1 0 0 0 0,2 0 0 0 0,-1 1-1 0 0,1 0 1 0 0,0 1 0 0 0,0 0-1 0 0,1 0 1 0 0,0 0 0 0 0,1 1-1 0 0,-5 8-45 0 0,-1 0 18 0 0,0 0-1 0 0,2 1 0 0 0,0 0 0 0 0,1 1 0 0 0,0 0 0 0 0,2 0 1 0 0,0 0-1 0 0,1 1 0 0 0,2 0 0 0 0,-1 0 0 0 0,2 0 0 0 0,1 0 1 0 0,1 0-1 0 0,0 1 0 0 0,3 16-17 0 0,1-26 74 0 0,-1-1 1 0 0,1 0-1 0 0,1 0 1 0 0,0 0-1 0 0,0-1 1 0 0,1 0-1 0 0,1 0 1 0 0,-1 0-1 0 0,1-1 1 0 0,1 0-1 0 0,-1 0 1 0 0,1 0-1 0 0,1-1 1 0 0,-1-1-1 0 0,1 1 1 0 0,0-1-1 0 0,1-1 1 0 0,0 0-1 0 0,-1 0 1 0 0,2-1-1 0 0,-1 0 1 0 0,0-1-1 0 0,1 0 1 0 0,-1-1-1 0 0,1 0 1 0 0,0 0-1 0 0,0-1 1 0 0,0-1-1 0 0,0 0 1 0 0,0 0-1 0 0,0-1 1 0 0,-1 0-1 0 0,1-1 1 0 0,0-1-1 0 0,-1 1 1 0 0,1-2-1 0 0,7-2-74 0 0,-5 1 41 0 0,1 0 1 0 0,-1-1-1 0 0,0-1 0 0 0,-1 1 0 0 0,1-2 0 0 0,-2 0 0 0 0,1 0 0 0 0,-1-1 0 0 0,0-1 0 0 0,-1 0 0 0 0,0 0 0 0 0,0-1 0 0 0,-1 0 0 0 0,-1-1 0 0 0,0 0 0 0 0,0 0 0 0 0,-2-1 0 0 0,1 0 0 0 0,-1 0 0 0 0,-1 0 0 0 0,-1-1 0 0 0,0 0 0 0 0,0 0 1 0 0,-2 0-1 0 0,1 0 0 0 0,-2 0 0 0 0,0-1 0 0 0,-1 1 0 0 0,0 0 0 0 0,-1-1 0 0 0,-1 1 0 0 0,0 0 0 0 0,-1 0 0 0 0,0 0 0 0 0,-1 0 0 0 0,-1 0-41 0 0,-1 2-163 0 0,-1 0 0 0 0,0 0 0 0 0,-1 1 0 0 0,-1 0 0 0 0,0 0 0 0 0,0 1 0 0 0,-1 0 0 0 0,0 0 0 0 0,-1 1 0 0 0,0 1 0 0 0,0 0 0 0 0,-1 0 0 0 0,0 1 0 0 0,0 1 0 0 0,-1 0 0 0 0,1 0-1 0 0,-2 2 1 0 0,1-1 0 0 0,0 2 0 0 0,-1 0 0 0 0,0 0 0 0 0,1 1 0 0 0,-1 1 0 0 0,-2 0 163 0 0,-131 9-4219 0 0,55 16-1440 0 0,44-5-697 0 0,12-4-1935 0 0</inkml:trace>
  <inkml:trace contextRef="#ctx0" brushRef="#br0" timeOffset="34235.37">3405 3859 9290 0 0,'0'0'1966'0'0,"0"0"-338"0"0,0 0 23 0 0,0 0 61 0 0,0 0-67 0 0,0 0-178 0 0,0 0-206 0 0,0 0-154 0 0,0 0-128 0 0,0 0-119 0 0,0 0-127 0 0,0 0-112 0 0,0 0-85 0 0,30-12-72 0 0,93-34-38 0 0,-59 34 346 0 0,401 27 1792 0 0,-37-29-2264 0 0,-187 2-456 0 0,-210 1-1567 0 0,-31 11 1295 0 0,0-8-3585 0 0,-1 4-717 0 0,1 4 1763 0 0,-1-3-8541 0 0</inkml:trace>
  <inkml:trace contextRef="#ctx0" brushRef="#br0" timeOffset="30137.107">1223 3469 5857 0 0,'0'0'2186'0'0,"0"0"-480"0"0,0 0-121 0 0,0 0 80 0 0,0 0 18 0 0,0 0-120 0 0,0 0-298 0 0,0 0-354 0 0,0 0-317 0 0,0 0-224 0 0,0 0-115 0 0,0 0-24 0 0,0 0 46 0 0,3-2 54 0 0,2 5-164 0 0,0-1 0 0 0,0 1 0 0 0,0-1 0 0 0,-1 1 0 0 0,1 1 0 0 0,-1-1 0 0 0,0 1 0 0 0,0-1 0 0 0,0 1 0 0 0,0 1 0 0 0,-1-1 0 0 0,0 0 0 0 0,1 1 0 0 0,-2-1 0 0 0,1 1 0 0 0,0 0 0 0 0,-1 0 0 0 0,0 0 0 0 0,0 1 0 0 0,-1-1 0 0 0,1 0 0 0 0,-1 1-167 0 0,3 4 136 0 0,36 93 493 0 0,-5 2 1 0 0,-4 1-1 0 0,16 104-629 0 0,-45-198 10 0 0,15 173 215 0 0,-9-207 607 0 0,25-143-627 0 0,93-383-424 0 0,-90 389-1330 0 0,-35 157 2363 0 0,0 4-16652 0 0,-1 1 5181 0 0</inkml:trace>
  <inkml:trace contextRef="#ctx0" brushRef="#br0" timeOffset="30937.855">1809 4069 6097 0 0,'0'0'1915'0'0,"0"0"-488"0"0,0 0-149 0 0,0 0 186 0 0,0 0 159 0 0,0 0-105 0 0,0 0-282 0 0,0 0-350 0 0,0 0-314 0 0,0 0-187 0 0,0 0-117 0 0,0 0-82 0 0,-3-5-34 0 0,3 6-141 0 0,0-1 1 0 0,0 1-1 0 0,0 0 1 0 0,0-1-1 0 0,0 1 0 0 0,0-1 1 0 0,0 1-1 0 0,-1-1 1 0 0,1 1-1 0 0,0-1 1 0 0,0 1-1 0 0,0-1 1 0 0,-1 1-1 0 0,1-1 1 0 0,0 0-1 0 0,-1 1 0 0 0,1-1 1 0 0,0 1-1 0 0,-1-1 1 0 0,1 0-1 0 0,0 1 1 0 0,-1-1-1 0 0,1 0 1 0 0,-1 1-1 0 0,1-1 0 0 0,-1 0 1 0 0,1 0-1 0 0,-1 1 1 0 0,1-1-1 0 0,-1 0 1 0 0,1 0-1 0 0,-1 0 1 0 0,1 0-1 0 0,-1 0 1 0 0,1 1-1 0 0,-1-1 0 0 0,1 0 1 0 0,-1 0-1 0 0,1-1 1 0 0,-1 1-1 0 0,0 0 1 0 0,1 0-1 0 0,-1 0 1 0 0,1 0-1 0 0,-1 0 1 0 0,1 0-1 0 0,-1-1 0 0 0,1 1 1 0 0,-1 0-1 0 0,1 0 1 0 0,0-1-1 0 0,-1 1 1 0 0,1 0-1 0 0,-1-1 1 0 0,1 1-1 0 0,0-1-11 0 0,-5 19 206 0 0,-3 132 1031 0 0,8-148-1187 0 0,0 1 0 0 0,0-1 0 0 0,0 0 1 0 0,0 0-1 0 0,0 0 0 0 0,1 1 0 0 0,-1-1 0 0 0,1 0 0 0 0,-1 0 0 0 0,1 0 0 0 0,0 0 0 0 0,0 0 0 0 0,0 0 1 0 0,0 0-1 0 0,0 0 0 0 0,1 0 0 0 0,-1-1 0 0 0,0 1 0 0 0,1 0 0 0 0,-1-1 0 0 0,1 1 0 0 0,0-1 0 0 0,0 0 0 0 0,-1 1 1 0 0,1-1-1 0 0,0 0 0 0 0,0 0 0 0 0,0 0 0 0 0,0 0 0 0 0,0 0 0 0 0,0-1 0 0 0,1 1 0 0 0,-1-1 0 0 0,0 1 1 0 0,0-1-1 0 0,0 0 0 0 0,1 0 0 0 0,-1 0 0 0 0,0 0 0 0 0,0 0 0 0 0,0 0 0 0 0,1-1 0 0 0,-1 1 0 0 0,0-1 0 0 0,0 0 1 0 0,0 1-1 0 0,0-1 0 0 0,0 0 0 0 0,0 0 0 0 0,0 0 0 0 0,0-1 0 0 0,0 1 0 0 0,-1 0 0 0 0,1-1 0 0 0,0 1 1 0 0,-1-1-1 0 0,1 1 0 0 0,-1-1 0 0 0,0 0 0 0 0,1 0 0 0 0,-1 1 0 0 0,0-1-50 0 0,97-175 736 0 0,-93 163-707 0 0,-2 6-243 0 0,1 20-34 0 0,7 67 281 0 0,-4 0-1 0 0,-3 0 1 0 0,-4 1 0 0 0,-3 1-33 0 0,0-36-19 0 0,-3 0 0 0 0,-1-1 0 0 0,-3 0 0 0 0,-1 0 0 0 0,-12 27 19 0 0,-4-22 0 0 0,26-49 1 0 0,1 1-1 0 0,-1 0 1 0 0,0 0 0 0 0,1-1-1 0 0,-1 1 1 0 0,0-1 0 0 0,0 1-1 0 0,0 0 1 0 0,1-1-1 0 0,-1 0 1 0 0,0 1 0 0 0,0-1-1 0 0,0 1 1 0 0,0-1 0 0 0,0 0-1 0 0,0 0 1 0 0,0 1-1 0 0,0-1 1 0 0,0 0 0 0 0,0 0-1 0 0,0 0 1 0 0,0 0 0 0 0,0 0-1 0 0,0-1 1 0 0,0 1-1 0 0,0 0 1 0 0,0 0 0 0 0,1 0-1 0 0,-1-1 1 0 0,0 1-1 0 0,0-1 1 0 0,0 1 0 0 0,0-1-1 0 0,0 1 1 0 0,0-1 0 0 0,1 1-1 0 0,-1-1 1 0 0,0 0-1 0 0,0 1 1 0 0,1-1 0 0 0,-1 0-1 0 0,1 1 1 0 0,-1-1 0 0 0,1 0-1 0 0,-1 0 1 0 0,1 0-1 0 0,-1 0 1 0 0,1 0 0 0 0,-1 0-1 0 0,1 0 1 0 0,0 1-1 0 0,-6-12-68 0 0,1 0 1 0 0,1-1-1 0 0,0 1 1 0 0,0-1-1 0 0,1 1 1 0 0,1-1-1 0 0,0 0 1 0 0,1 0-1 0 0,0 0 1 0 0,1 0-1 0 0,1 0 1 0 0,0 0-1 0 0,1-2 68 0 0,28-56-2003 0 0,-11 44-5729 0 0,-17 25 6674 0 0,3-5-9286 0 0</inkml:trace>
  <inkml:trace contextRef="#ctx0" brushRef="#br0" timeOffset="31329.686">2184 4268 6769 0 0,'0'0'2352'0'0,"0"0"-557"0"0,0 0-296 0 0,0 0-116 0 0,0 0-176 0 0,0 0-270 0 0,0 0-299 0 0,0 0-233 0 0,0 0-126 0 0,0 0-67 0 0,0 0-14 0 0,0 0-3 0 0,0 0 7 0 0,-6 21 15 0 0,-21 67 19 0 0,26-87-218 0 0,0 0 0 0 0,1 0 0 0 0,-1 0-1 0 0,0 1 1 0 0,1-1 0 0 0,-1 0 0 0 0,1 0 0 0 0,-1 1 0 0 0,1-1 0 0 0,0 0-1 0 0,-1 1 1 0 0,1-1 0 0 0,0 0 0 0 0,0 1 0 0 0,0-1 0 0 0,0 1 0 0 0,0-1-1 0 0,0 0 1 0 0,1 1 0 0 0,-1-1 0 0 0,0 0 0 0 0,1 1 0 0 0,-1-1 0 0 0,1 0-1 0 0,-1 1 1 0 0,1-1 0 0 0,-1 0 0 0 0,1 0 0 0 0,0 0 0 0 0,0 0 0 0 0,0 1-1 0 0,0-1 1 0 0,0 0 0 0 0,0 0 0 0 0,0-1 0 0 0,0 1-18 0 0,4 3 156 0 0,-2-2-50 0 0,0 0 0 0 0,1 0 0 0 0,-1 0 0 0 0,0 0 0 0 0,1 0 0 0 0,0-1 0 0 0,-1 0 0 0 0,1 0 0 0 0,0 0 0 0 0,0 0 0 0 0,0 0 0 0 0,-1-1 0 0 0,1 0 0 0 0,0 0 0 0 0,0 0 0 0 0,0 0 0 0 0,0 0 0 0 0,0-1 0 0 0,0 0 0 0 0,-1 0 0 0 0,1 0 0 0 0,0 0 0 0 0,-1 0 0 0 0,1-1 0 0 0,-1 0 0 0 0,1 0 0 0 0,-1 0 0 0 0,0 0 0 0 0,1 0 0 0 0,-1-1 0 0 0,0 1 0 0 0,-1-1 0 0 0,1 0 0 0 0,0 0 0 0 0,-1 0 0 0 0,0 0 0 0 0,1 0 0 0 0,-1 0 0 0 0,-1-1 0 0 0,1 1 0 0 0,0-1 0 0 0,-1 1 0 0 0,0-1 0 0 0,0 0 0 0 0,0 0 0 0 0,0 1 0 0 0,0-1 0 0 0,-1 0 0 0 0,0 0 0 0 0,0-3-106 0 0,1 3-26 0 0,0 0 1 0 0,-1-1-1 0 0,0 1 1 0 0,0 0-1 0 0,0-1 1 0 0,0 1-1 0 0,-1-1 1 0 0,0 1 0 0 0,0 0-1 0 0,0 0 1 0 0,0 0-1 0 0,-1 0 1 0 0,1-1-1 0 0,-1 2 1 0 0,0-1-1 0 0,0 0 1 0 0,-1 0-1 0 0,1 1 1 0 0,-1-1 0 0 0,0 1-1 0 0,0 0 1 0 0,0 0-1 0 0,0 0 1 0 0,0 0-1 0 0,-1 0 1 0 0,0 1-1 0 0,1-1 1 0 0,-1 1-1 0 0,0 0 1 0 0,0 1 0 0 0,0-1-1 0 0,0 0 1 0 0,0 1-1 0 0,0 0 1 0 0,-5-1 25 0 0,-34-2-2277 0 0,14 5-6813 0 0,17 2-2451 0 0</inkml:trace>
  <inkml:trace contextRef="#ctx0" brushRef="#br0" timeOffset="31782.928">2541 3848 4977 0 0,'0'0'2855'0'0,"0"0"-537"0"0,0 0-333 0 0,0 0-104 0 0,0 0-178 0 0,0 0-225 0 0,0 0-266 0 0,0 0-224 0 0,0 0-67 0 0,0 0 0 0 0,0 0 3 0 0,0 0-47 0 0,0 0-80 0 0,22-4-95 0 0,142-30 978 0 0,44 2 196 0 0,-112 28-1992 0 0,-96 4-29 0 0,0 0-12 0 0,0 0-45 0 0,0 0-65 0 0,0 0-77 0 0,0 0-89 0 0,0 0-134 0 0,0 0-172 0 0,0 0-205 0 0,-11 4-11216 0 0,7 0 843 0 0</inkml:trace>
  <inkml:trace contextRef="#ctx0" brushRef="#br0" timeOffset="32739.282">2624 4065 6033 0 0,'0'0'2981'0'0,"0"0"-891"0"0,0 0-361 0 0,0 0 41 0 0,0 0-51 0 0,0 0-236 0 0,0 0-344 0 0,0 0-291 0 0,0 0-133 0 0,0 0-19 0 0,0 0 18 0 0,0 0-37 0 0,0 0-59 0 0,6 2-65 0 0,97 14 2028 0 0,-77-18-2396 0 0,-1-2 1 0 0,0-1-1 0 0,0-1 1 0 0,-1-1-1 0 0,1-1 1 0 0,-2-1 0 0 0,3-2-187 0 0,1 1 16 0 0,103-34-1226 0 0,-110 37-528 0 0,-8 2-4613 0 0,-8 2-5372 0 0</inkml:trace>
  <inkml:trace contextRef="#ctx0" brushRef="#br0" timeOffset="37887.242">820 114 0 0 0,'0'0'347'0'0,"0"0"364"0"0,0 0 402 0 0,0 0 378 0 0,0 0 243 0 0,0 0-11 0 0,0 0-197 0 0,0 0-281 0 0,0 0-211 0 0,0 0-171 0 0,2-14-105 0 0,4-45-56 0 0,-6 58-613 0 0,0 0 1 0 0,0 0 0 0 0,0 0-1 0 0,0 1 1 0 0,0-1-1 0 0,0 0 1 0 0,0 0 0 0 0,0 0-1 0 0,0 0 1 0 0,0 0-1 0 0,0 1 1 0 0,0-1 0 0 0,0 0-1 0 0,-1 0 1 0 0,1 0-1 0 0,0 0 1 0 0,-1 1 0 0 0,1-1-1 0 0,-1 0 1 0 0,1 0-1 0 0,-1 1 1 0 0,1-1 0 0 0,-1 0-1 0 0,1 1 1 0 0,-1-1 0 0 0,0 1-1 0 0,1-1 1 0 0,-1 0-1 0 0,0 1 1 0 0,1 0 0 0 0,-1-1-1 0 0,0 1 1 0 0,0-1-1 0 0,1 1 1 0 0,-1 0 0 0 0,0 0-1 0 0,0-1 1 0 0,0 1-1 0 0,0 0 1 0 0,0 0 0 0 0,1 0-1 0 0,-1 0 1 0 0,-1 0-90 0 0,-1-1 405 0 0,-144-13 3628 0 0,130 17-3868 0 0,0 0 1 0 0,1 1 0 0 0,-1 0-1 0 0,1 1 1 0 0,0 1-1 0 0,0 1 1 0 0,1 0-1 0 0,0 1 1 0 0,0 1-1 0 0,-9 7-165 0 0,7-6 120 0 0,-108 100 723 0 0,106-87-666 0 0,1 0 1 0 0,1 2-1 0 0,1 0 1 0 0,1 0-1 0 0,1 1 1 0 0,1 1-1 0 0,2 1 1 0 0,0-1-1 0 0,2 2 1 0 0,0 4-178 0 0,-2 35 259 0 0,2 0-1 0 0,4 0 1 0 0,2 1 0 0 0,6 52-259 0 0,12 119 452 0 0,10 145 0 0 0,41-5-187 0 0,-58-344-227 0 0,-2 0 0 0 0,-2 1 0 0 0,-1 0 0 0 0,-2-1 0 0 0,-3 25-38 0 0,-1-43 30 0 0,-1-1 0 0 0,-2 0 0 0 0,1 0 0 0 0,-2 0 0 0 0,0-1 0 0 0,-1 0 0 0 0,-1 0 0 0 0,0-1 0 0 0,-1 0 0 0 0,-1-1 0 0 0,0 0 0 0 0,-1-1 0 0 0,-3 3-30 0 0,-120 108 289 0 0,108-108-199 0 0,27-16-67 0 0,0 0-7 0 0,0 0-7 0 0,0 0-5 0 0,0 0-12 0 0,0 0 10 0 0,0 0-8 0 0,0 0 1 0 0,0 0 5 0 0,0 0-17 0 0,0 2 7 0 0,0 1 1 0 0,0 0 0 0 0,0-1 0 0 0,1 1 0 0 0,-1-1 0 0 0,1 1 0 0 0,0 0 0 0 0,0-1 0 0 0,0 1-1 0 0,0-1 1 0 0,0 0 0 0 0,0 1 0 0 0,1-1 0 0 0,-1 0 0 0 0,1 0 0 0 0,-1 0 0 0 0,1 0 0 0 0,0 0-1 0 0,0 0 1 0 0,0 0 0 0 0,0 0 0 0 0,0-1 0 0 0,0 1 0 0 0,1-1 9 0 0,30 21 31 0 0,-4-4-49 0 0,54 71 25 0 0,-40-23 21 0 0,-27-36-22 0 0,-1 1 0 0 0,-1 0 0 0 0,-2 0 0 0 0,-1 1 0 0 0,-1 1 0 0 0,-2 0 0 0 0,-2 0 0 0 0,-1 1 0 0 0,-1-1 0 0 0,-2 1 0 0 0,-1 0 0 0 0,-2 0 0 0 0,-1 0 1 0 0,-2 0-1 0 0,-4 14-6 0 0,-101 347 161 0 0,90-324-149 0 0,3 0 0 0 0,3 0 0 0 0,3 2 1 0 0,3-1-1 0 0,3 1 0 0 0,4 0 0 0 0,3 6-12 0 0,-3-58 24 0 0,1 1 0 0 0,1 0-1 0 0,1-1 1 0 0,1 0-1 0 0,1 1 1 0 0,1-2 0 0 0,1 1-1 0 0,0-1 1 0 0,2 0 0 0 0,0 0-1 0 0,1-1 1 0 0,1 0 0 0 0,1-1-1 0 0,1-1 1 0 0,0 1 0 0 0,1-2-1 0 0,1 0 1 0 0,1-1-1 0 0,0-1 1 0 0,1 0 0 0 0,0-1-1 0 0,15 9-23 0 0,-2-11 67 0 0,-1 0 0 0 0,2-2 0 0 0,-1-1 0 0 0,2-2-1 0 0,-1-1 1 0 0,0-1 0 0 0,1-2 0 0 0,-1-1 0 0 0,1-1 0 0 0,3-2-67 0 0,-21 2 14 0 0,103-4 233 0 0,-105 14-344 0 0,-7-6-2595 0 0,-4-14-4228 0 0,-1 6-5441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08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752 74 2577 0 0,'0'0'804'0'0,"0"0"-141"0"0,0 0 47 0 0,0 0 403 0 0,0 0 583 0 0,0 0 496 0 0,0 0 201 0 0,0 0-129 0 0,0 0-375 0 0,0 0-406 0 0,0 0-338 0 0,2-13-324 0 0,6-36-233 0 0,-6 37-124 0 0,-2 12-53 0 0,0 0 31 0 0,0 0 42 0 0,-15 34 1169 0 0,-93 160-728 0 0,57-110-680 0 0,-4-2 0 0 0,-3-3-1 0 0,-4-2 1 0 0,-57 54-245 0 0,66-77 54 0 0,-147 127-32 0 0,158-158-118 0 0,42-23-53 0 0,0 0-82 0 0,0 0-60 0 0,28-73-10491 0 0,-21 54 4799 0 0,0 4-2257 0 0</inkml:trace>
  <inkml:trace contextRef="#ctx0" brushRef="#br0" timeOffset="508.254">72 110 7898 0 0,'0'0'2099'0'0,"0"0"-771"0"0,0 0-225 0 0,0 0 89 0 0,0 0 185 0 0,0 0 154 0 0,0 0-52 0 0,0 0-223 0 0,0 0-341 0 0,0 0-337 0 0,0 0-248 0 0,0 0-175 0 0,0 0-75 0 0,-6-3 0 0 0,-21-12 409 0 0,98 75 1661 0 0,17 16-983 0 0,-44-40-879 0 0,-1 1 1 0 0,-2 3-1 0 0,-1 1 0 0 0,20 31-288 0 0,186 325 656 0 0,-226-368-533 0 0,-19-29-74 0 0,-1 0 31 0 0,0 0 31 0 0,0 0 0 0 0,0 0 12 0 0,0 0-7 0 0,-9-71-1051 0 0,3 63-1658 0 0,-3 3-8356 0 0,7 4-1031 0 0</inkml:trace>
  <inkml:trace contextRef="#ctx0" brushRef="#br0" timeOffset="959.464">1022 291 5089 0 0,'0'0'229'0'0,"0"0"-119"0"0,0 0 642 0 0,0 0 706 0 0,0 0 389 0 0,0 0-24 0 0,0 0-355 0 0,0 0-369 0 0,0 0-195 0 0,0 0-16 0 0,0 0 85 0 0,9 1 4678 0 0,32 13-3083 0 0,171-32-607 0 0,-49 6-1594 0 0,-163 12-374 0 0,0 0-3 0 0,0 0 14 0 0,0 0 0 0 0,0 0-19 0 0,0 0-18 0 0,0 0-25 0 0,0 0-23 0 0,0 0-11 0 0,0 0-61 0 0,0 2-3775 0 0,-3 6 885 0 0,1-3-3657 0 0,0-1-4567 0 0</inkml:trace>
  <inkml:trace contextRef="#ctx0" brushRef="#br0" timeOffset="4465.366">1155 538 0 0 0,'-51'21'704'0'0,"-5"-20"4511"0"0,35 0-7399 0 0,-2 3 9270 0 0,25-3 2323 0 0,20-4-7464 0 0,194-40 1249 0 0,-206 41-3157 0 0,0 0 0 0 0,0 1 0 0 0,0 0 0 0 0,0 0 0 0 0,1 1 0 0 0,-1 0 0 0 0,0 1 0 0 0,0 0-1 0 0,0 0 1 0 0,0 1 0 0 0,0 1 0 0 0,0 0 0 0 0,-1 0 0 0 0,1 1 0 0 0,4 3-37 0 0,23 15 220 0 0,-36-22-159 0 0,-1 0-2 0 0,0 0 1 0 0,0 0-13 0 0,0 0-11 0 0,0 0 29 0 0,0 0 7 0 0,0 0-17 0 0,0 0 18 0 0,0 0-24 0 0,0 0-21 0 0,0 0 19 0 0,0 0-10 0 0,0 0-21 0 0,0 0 7 0 0,0 0-2 0 0,0 0-27 0 0,0 0 20 0 0,0 0-2 0 0,0 0-17 0 0,0 0 16 0 0,0 0 5 0 0,0 0 0 0 0,0 0 1 0 0,0 0-1 0 0,0 0-27 0 0,0 0-10 0 0,0 0 4 0 0,0 0 2 0 0,30 0 71 0 0,26-4-1 0 0,-56 4-77 0 0,0 0 10 0 0,0 0 28 0 0,0 0-2 0 0,0 0-9 0 0,0 0 27 0 0,0 0-5 0 0,0 0 41 0 0,0 0 14 0 0,-26 0 132 0 0,22 0-289 0 0,-1 0-736 0 0,3 0-3816 0 0,0 0-3739 0 0,2 0-3089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51 167 0 0 0,'0'0'663'0'0,"0"0"670"0"0,0 0 322 0 0,0 0 100 0 0,0 0-91 0 0,0 0-320 0 0,0 0-220 0 0,0 0-65 0 0,0 0 13 0 0,0 0 38 0 0,-10 1-38 0 0,-30 5-101 0 0,41-3 3204 0 0,38 5-2465 0 0,-31-7-1503 0 0,-1-1 1 0 0,1 0-1 0 0,0-1 1 0 0,0 1-1 0 0,0-2 0 0 0,0 1 1 0 0,0-1-1 0 0,-1 0 0 0 0,1-1 1 0 0,-1 0-1 0 0,1 0 1 0 0,3-3-208 0 0,151-129 1219 0 0,-162 135-1219 0 0,0 1 0 0 0,0-1 0 0 0,0 1 0 0 0,0-1 0 0 0,0 1 1 0 0,0-1-1 0 0,0 1 0 0 0,0-1 0 0 0,0 1 0 0 0,1-1 0 0 0,-1 1 1 0 0,0-1-1 0 0,0 0 0 0 0,1 1 0 0 0,-1-1 0 0 0,0 1 0 0 0,1-1 1 0 0,-1 0-1 0 0,0 1 0 0 0,1-1 0 0 0,-1 0 0 0 0,1 1 0 0 0,-1-1 0 0 0,0 0 1 0 0,1 1-1 0 0,-1-1 0 0 0,1 0 0 0 0,-1 0 0 0 0,1 0 0 0 0,-1 0 1 0 0,1 1-1 0 0,-1-1 0 0 0,1 0 0 0 0,-1 0 0 0 0,1 0 0 0 0,-1 0 1 0 0,1 0-1 0 0,-1 0 0 0 0,1 0 0 0 0,-1 0 0 0 0,1 0 0 0 0,-1-1 1 0 0,1 1-1 0 0,-1 0 0 0 0,1 0 0 0 0,-1 0 0 0 0,1 0 0 0 0,-1-1 1 0 0,1 1-1 0 0,-1 0 0 0 0,1-1 0 0 0,-1 11 26 0 0,-30 290 642 0 0,29-251-659 0 0,10 163 121 0 0,47 53-113 0 0,-55-265-6 0 0,-1 0 0 0 0,0-1-1 0 0,0 1 1 0 0,1 0-1 0 0,-1-1 1 0 0,1 1 0 0 0,-1 0-1 0 0,0 0 1 0 0,1-1-1 0 0,-1 1 1 0 0,0 0 0 0 0,1 0-1 0 0,-1 0 1 0 0,1 0 0 0 0,-1 0-1 0 0,1-1 1 0 0,-1 1-1 0 0,0 0 1 0 0,1 0 0 0 0,-1 0-1 0 0,1 0 1 0 0,-1 0-1 0 0,1 0 1 0 0,-1 0 0 0 0,1 1-1 0 0,-1-1 1 0 0,0 0-1 0 0,1 0 1 0 0,-1 0 0 0 0,1 0-1 0 0,-1 0 1 0 0,0 1-1 0 0,1-1 1 0 0,-1 0 0 0 0,1 0-1 0 0,-1 1 1 0 0,0-1-1 0 0,1 0 1 0 0,-1 1 0 0 0,0-1-1 0 0,0 0 1 0 0,1 1 0 0 0,-1-1-1 0 0,0 0 1 0 0,0 1-1 0 0,1-1 1 0 0,-1 1 0 0 0,0-1-1 0 0,0 0 1 0 0,0 1-1 0 0,0-1 1 0 0,0 1 0 0 0,0-1-1 0 0,0 1 1 0 0,0-1-1 0 0,0 0 1 0 0,0 1 0 0 0,0-1-1 0 0,0 1 1 0 0,0-1-1 0 0,0 1 1 0 0,0-1 0 0 0,0 1-1 0 0,0-1-10 0 0,42-127 774 0 0,90-325-668 0 0,-18 158-30 0 0,-108 284-782 0 0,-13 28-731 0 0,4-9 1401 0 0,-12 42-2317 0 0,7-25-1023 0 0,0 0-4591 0 0,3-15-3050 0 0</inkml:trace>
  <inkml:trace contextRef="#ctx0" brushRef="#br0" timeOffset="319.318">655 701 5993 0 0,'0'0'2838'0'0,"0"0"-927"0"0,0 0-269 0 0,0 0 122 0 0,0 0-18 0 0,0 0-198 0 0,0 0-415 0 0,0 0-480 0 0,0 0-243 0 0,0 0-137 0 0,0 0-81 0 0,0 0-35 0 0,-7 13-11 0 0,-22 41-34 0 0,26-49-95 0 0,1 0 0 0 0,-1 1 0 0 0,1 0 0 0 0,1-1 1 0 0,-1 1-1 0 0,1 0 0 0 0,0 0 0 0 0,0 0 0 0 0,1 0 1 0 0,-1 0-1 0 0,1 0 0 0 0,1 0 0 0 0,-1 0 0 0 0,2 2-17 0 0,-1 4 36 0 0,-1-11-20 0 0,0 1 1 0 0,0-1-1 0 0,1 1 0 0 0,-1-1 1 0 0,0 1-1 0 0,1-1 0 0 0,-1 1 1 0 0,1-1-1 0 0,0 0 0 0 0,-1 1 1 0 0,1-1-1 0 0,0 0 1 0 0,0 0-1 0 0,0 1 0 0 0,0-1 1 0 0,0 0-1 0 0,0 0 0 0 0,0 0 1 0 0,0 0-1 0 0,0 0 1 0 0,1-1-1 0 0,-1 1 0 0 0,0 0 1 0 0,1 0-1 0 0,-1-1 0 0 0,0 1 1 0 0,1-1-1 0 0,-1 1 0 0 0,1-1 1 0 0,-1 0-1 0 0,1 0 1 0 0,-1 1-1 0 0,1-1 0 0 0,-1 0 1 0 0,1 0-1 0 0,-1 0 0 0 0,1-1 1 0 0,-1 1-1 0 0,2 0-16 0 0,55-20 1278 0 0,-47 10-1145 0 0,0 0 1 0 0,0-1-1 0 0,-1 0 0 0 0,0 0 1 0 0,-1-1-1 0 0,-1-1 0 0 0,0 1 0 0 0,0-1 1 0 0,-1-1-1 0 0,-1 1 0 0 0,0-1 1 0 0,-1 0-1 0 0,-1 0 0 0 0,0-1 0 0 0,-1 1 1 0 0,0-2-134 0 0,-2 13-23 0 0,0 1 0 0 0,0-1 1 0 0,0 0-1 0 0,-1 0 0 0 0,1 0 1 0 0,-1 0-1 0 0,0 1 0 0 0,0-1 1 0 0,0 0-1 0 0,0 0 0 0 0,0 0 1 0 0,-1 0-1 0 0,1 0 0 0 0,-1 1 1 0 0,0-1-1 0 0,0 0 0 0 0,0 0 1 0 0,0 1-1 0 0,0-1 0 0 0,0 0 1 0 0,-1 1-1 0 0,1 0 0 0 0,-1-1 1 0 0,0 1-1 0 0,0 0 0 0 0,0 0 1 0 0,0 0-1 0 0,0 0 0 0 0,0 0 1 0 0,-1 0-1 0 0,1 1 0 0 0,0-1 0 0 0,-1 1 1 0 0,1-1-1 0 0,-1 1 0 0 0,0 0 1 0 0,1 0-1 0 0,-1 0 0 0 0,0 1 1 0 0,-2-1 22 0 0,-33 9-2898 0 0,19 8-4620 0 0,12-8-3714 0 0</inkml:trace>
  <inkml:trace contextRef="#ctx0" brushRef="#br0" timeOffset="889.363">1322 82 8994 0 0,'0'0'2446'0'0,"0"0"-607"0"0,0 0-354 0 0,0 0-82 0 0,0 0-42 0 0,0 0-136 0 0,0 0-259 0 0,0 0-231 0 0,0 0-174 0 0,0 0-95 0 0,0 0-72 0 0,0 0-62 0 0,-12 27-73 0 0,-34 85-61 0 0,27-45 102 0 0,-25 155 96 0 0,-12 17-426 0 0,55-237 32 0 0,0 0-1 0 0,0 0 0 0 0,1 0 1 0 0,-1 1-1 0 0,0-1 1 0 0,1 0-1 0 0,-1 0 0 0 0,1 0 1 0 0,0 1-1 0 0,0-1 1 0 0,0 0-1 0 0,0 0 0 0 0,0 1 1 0 0,0-1-1 0 0,1 0 1 0 0,-1 0-1 0 0,1 0 0 0 0,-1 0 1 0 0,1 1-1 0 0,0-1 1 0 0,0 0-1 0 0,0 0 0 0 0,0 0 1 0 0,0 0-1 0 0,0-1 1 0 0,1 1-1 0 0,-1 0 0 0 0,0 0 1 0 0,1-1-1 0 0,0 1 0 0 0,-1-1 1 0 0,1 1-1 0 0,0-1 1 0 0,0 0-1 0 0,0 0 0 0 0,0 0 1 0 0,0 0-1 0 0,0 0 1 0 0,0 0-1 0 0,0 0 0 0 0,0-1 1 0 0,0 1-1 0 0,1-1 1 0 0,-1 1-1 0 0,1-1-1 0 0,171-29 1172 0 0,-159 26-1112 0 0,58-7 222 0 0,-24 8-410 0 0,-49 2 10 0 0,0 0-50 0 0,0 0-53 0 0,0 0-86 0 0,0 0-168 0 0,0 0-357 0 0,-2-7-11863 0 0,1 6 2732 0 0</inkml:trace>
  <inkml:trace contextRef="#ctx0" brushRef="#br0" timeOffset="1304.445">815 447 14755 0 0,'0'0'1168'0'0,"0"0"-87"0"0,0 0 255 0 0,0 0 168 0 0,192-15-63 0 0,-143 8-145 0 0,5-1-288 0 0,5-3-320 0 0,-4 8-248 0 0,2-5-184 0 0,-5 5-176 0 0,-6 3-88 0 0,-8 0-80 0 0,-5 0-176 0 0,-1 0-200 0 0,-7 0-528 0 0,-4 0-2913 0 0,-10 0-9154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14259 0 0,'0'0'4837'0'0,"0"0"-3071"0"0,0 0-1069 0 0,0 0-55 0 0,0 0 179 0 0,0 0 73 0 0,0 0-66 0 0,0 0-187 0 0,0 0-174 0 0,0 0-141 0 0,0 0-80 0 0,35-1-54 0 0,111-7-88 0 0,152 6-781 0 0,-305 13-2357 0 0,-6-5 1148 0 0,-24 10-8397 0 0,23-12-557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2240 0 0,'0'0'2430'0'0,"0"0"-191"0"0,0 0 238 0 0,0 0 46 0 0,0 0-184 0 0,0 0-380 0 0,38 4-466 0 0,122 8-386 0 0,96-17 992 0 0,-188-2-2074 0 0,63-7-1509 0 0,-76 6-5030 0 0,-36 4-4123 0 0</inkml:trace>
  <inkml:trace contextRef="#ctx0" brushRef="#br0" timeOffset="1506.258">1011 1 12179 0 0,'0'0'1089'0'0,"0"0"-525"0"0,0 0-134 0 0,0 0 314 0 0,0 0 356 0 0,0 0 142 0 0,0 0-58 0 0,0 0-110 0 0,34 7-162 0 0,111 24-140 0 0,46-11 789 0 0,-124-18-1246 0 0,339 4-293 0 0,-299-6-2935 0 0,-86-1-2911 0 0,-7-2-5602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10258 0 0,'0'0'1178'0'0,"0"0"-375"0"0,0 0-54 0 0,0 0 126 0 0,0 0 109 0 0,0 0 15 0 0,0 0-97 0 0,0 32-100 0 0,0 141 563 0 0,4-136 1182 0 0,5-51 1088 0 0,16-190-1542 0 0,-24 176-2032 0 0,2 0 0 0 0,1 0 0 0 0,2 0 0 0 0,0 0 1 0 0,2 1-1 0 0,1 0 0 0 0,1 0 0 0 0,2 1 0 0 0,0 1 0 0 0,2 0 1 0 0,0 1-1 0 0,2 0 0 0 0,1 1 0 0 0,0 1 0 0 0,11-10-61 0 0,-18 24-9 0 0,-6 3 4 0 0,1 1 0 0 0,-1 0 0 0 0,1 0 0 0 0,0 0 1 0 0,0 0-1 0 0,0 1 0 0 0,0 0 0 0 0,1 0 1 0 0,-1 0-1 0 0,1 0 0 0 0,0 1 0 0 0,-1 0 0 0 0,1 1 1 0 0,0-1-1 0 0,0 1 0 0 0,0 0 0 0 0,1 1 1 0 0,-1-1-1 0 0,0 1 0 0 0,4 1 5 0 0,-6 2-29 0 0,-1 0 0 0 0,0 1 0 0 0,0-1 0 0 0,-1 1 0 0 0,1 0 0 0 0,-1 0 0 0 0,0 0 0 0 0,0 0 0 0 0,0 0 0 0 0,0 0 0 0 0,-1 1-1 0 0,0-1 1 0 0,0 0 0 0 0,0 1 0 0 0,0-1 0 0 0,-1 1 0 0 0,1-1 0 0 0,-2 5 29 0 0,2 69-2236 0 0,-1-45-4939 0 0,0-28-3531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587 129 17988 0 0,'0'0'1607'0'0,"0"0"-419"0"0,0 0-337 0 0,0 0-79 0 0,0 0-56 0 0,0 0-117 0 0,0 0-59 0 0,0 0-84 0 0,0 0-98 0 0,0 0-98 0 0,-35 21-55 0 0,-112 71-54 0 0,46-13 60 0 0,77-58-289 0 0,0 1 1 0 0,1 2-1 0 0,1 0 0 0 0,1 1 1 0 0,1 1-1 0 0,2 1 1 0 0,0 1-1 0 0,-7 17 78 0 0,21-32-706 0 0,-2 6 28 0 0,2-15-4069 0 0,0-3-4165 0 0,3-1-1326 0 0</inkml:trace>
  <inkml:trace contextRef="#ctx0" brushRef="#br0" timeOffset="278.53">0 0 14827 0 0,'0'0'2026'0'0,"0"0"-1023"0"0,0 0-631 0 0,0 0-52 0 0,0 0 247 0 0,0 0 284 0 0,0 0 107 0 0,0 0-65 0 0,0 0-127 0 0,18 33-160 0 0,57 106-134 0 0,2-39 263 0 0,-33-52-520 0 0,3-3-1 0 0,1-1 1 0 0,2-2 0 0 0,2-3-1 0 0,53 30-214 0 0,15-21-1181 0 0,-107-47-116 0 0,-11-1-2641 0 0,-1 0-3886 0 0,-1 0-3221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9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 0 11130 0 0,'0'0'1810'0'0,"0"0"-392"0"0,0 0-229 0 0,0 0 136 0 0,0 0 112 0 0,0 0-62 0 0,0 0-300 0 0,0 0-380 0 0,0 0-287 0 0,0 0-187 0 0,0 0-105 0 0,0 0-42 0 0,4 19 329 0 0,-8 28-130 0 0,-3 0 0 0 0,-2 0 0 0 0,-1-1 1 0 0,-3-1-1 0 0,-2 0 0 0 0,-1 0 0 0 0,-9 13-273 0 0,15-33 45 0 0,-27 60-50 0 0,-4-1-1 0 0,-3-2 0 0 0,-4-2 1 0 0,-34 40 5 0 0,53-57-28 0 0,68-58 272 0 0,-15-7-71 0 0,1-1 1 0 0,-1-1-1 0 0,-1-2 1 0 0,1 0-1 0 0,-1-1 0 0 0,9-5-173 0 0,89-22 363 0 0,-42 23-198 0 0,-72 40-1307 0 0,-7-26 1764 0 0,-3-2-13776 0 0,3-1 2073 0 0</inkml:trace>
  <inkml:trace contextRef="#ctx0" brushRef="#br0" timeOffset="355.397">0 431 15787 0 0,'0'0'1275'0'0,"0"0"-455"0"0,0 0-126 0 0,0 0 229 0 0,0 0 205 0 0,0 0 2 0 0,0 0-149 0 0,39 2-137 0 0,125 8-161 0 0,113-7 883 0 0,71-11-1846 0 0,-308 11-1079 0 0,-14 1-6644 0 0,-16-3-3681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4217 0 0,'0'0'1157'0'0,"0"0"-262"0"0,0 0-17 0 0,0 0 155 0 0,0 0 84 0 0,0 0-142 0 0,0 0-274 0 0,0 0-117 0 0,0 0-9 0 0,0 0 116 0 0,0 0 105 0 0,11 0 23 0 0,196 0 4551 0 0,52 15-3360 0 0,-89-15-1446 0 0,-165-9-1940 0 0,-20-3-5960 0 0,13 12 4602 0 0,-2-2-7962 0 0</inkml:trace>
  <inkml:trace contextRef="#ctx0" brushRef="#br0" timeOffset="397.443">99 428 2553 0 0,'0'0'1258'0'0,"0"0"-236"0"0,0 0 178 0 0,0 0 445 0 0,0 0 307 0 0,0 0 63 0 0,0 0-208 0 0,0 0-382 0 0,0 0-372 0 0,0 0-294 0 0,33-1-211 0 0,102-1-137 0 0,-27 13 1094 0 0,32-2-846 0 0,-79-8-8734 0 0,-54-1-2222 0 0</inkml:trace>
  <inkml:trace contextRef="#ctx0" brushRef="#br0" timeOffset="730.159">380 1 2977 0 0,'0'0'3756'0'0,"0"0"-1891"0"0,0 0-810 0 0,0 0-119 0 0,0 0 226 0 0,0 0 212 0 0,0 0-77 0 0,0 0-345 0 0,0 0-312 0 0,0 0-169 0 0,0 0 0 0 0,0 0 93 0 0,0 0 4 0 0,8 2-24 0 0,10 5-182 0 0,0 1 0 0 0,-1 1-1 0 0,0 0 1 0 0,-1 1 0 0 0,0 1 0 0 0,0 1 0 0 0,4 4-362 0 0,86 102 342 0 0,49 7-462 0 0,-154-125 125 0 0,1 1-1 0 0,0-1 1 0 0,0 0 0 0 0,-1 1-1 0 0,1-1 1 0 0,-1 1 0 0 0,1 0-1 0 0,0-1 1 0 0,-1 1-1 0 0,1 0 1 0 0,-1 0 0 0 0,0 0-1 0 0,1 0 1 0 0,-1 0 0 0 0,0 0-1 0 0,1 0 1 0 0,-1 1-1 0 0,0-1 1 0 0,0 0 0 0 0,0 1-1 0 0,0-1 1 0 0,0 1 0 0 0,-1-1-1 0 0,1 1 1 0 0,0-1-1 0 0,-1 1 1 0 0,1 0 0 0 0,-1-1-1 0 0,1 1 1 0 0,-1 0 0 0 0,0 0-1 0 0,0-1 1 0 0,0 1-1 0 0,0 0 1 0 0,0-1 0 0 0,0 1-1 0 0,0 0 1 0 0,-1-1 0 0 0,1 1-1 0 0,0 0 1 0 0,-1-1-1 0 0,0 1 1 0 0,1 0 0 0 0,-1-1-1 0 0,0 1 1 0 0,0-1 0 0 0,0 2-5 0 0,-222 125 573 0 0,185-105-518 0 0,26-17-64 0 0,0 0 0 0 0,0 2 0 0 0,1-1 0 0 0,0 2 0 0 0,1-1 0 0 0,0 1 0 0 0,0 1-1 0 0,0 0 1 0 0,1 1 9 0 0,0 16-737 0 0,12-9-4832 0 0,0-11-2778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3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1 210 824 0 0,'0'0'1363'0'0,"0"0"163"0"0,0 0 294 0 0,0 0 218 0 0,0 0-60 0 0,0 0-243 0 0,0 0-291 0 0,0 0-308 0 0,0 0-196 0 0,0 0-167 0 0,0 0-117 0 0,0 0-72 0 0,19-11-57 0 0,93-55 877 0 0,-34 18 1191 0 0,-77 48-2568 0 0,8 16 170 0 0,18 96 325 0 0,-21-70-449 0 0,23 188 4 0 0,10-126-38 0 0,-37-138 2039 0 0,0 14-1986 0 0,1 1 1 0 0,1 0-1 0 0,1-1 1 0 0,0 2-1 0 0,2-1 0 0 0,0 1 1 0 0,5-10-93 0 0,0-1 94 0 0,120-211 289 0 0,-69 137-515 0 0,-61 100-1174 0 0,4-8 3306 0 0,-5 7-6590 0 0,-1 1-6441 0 0,0 6 610 0 0</inkml:trace>
  <inkml:trace contextRef="#ctx0" brushRef="#br0" timeOffset="364.32">684 490 5265 0 0,'0'0'2311'0'0,"0"0"-268"0"0,0 0-206 0 0,0 0-7 0 0,0 0 2 0 0,0 0-217 0 0,0 0-293 0 0,0 0-354 0 0,0 0-349 0 0,0 0-255 0 0,0 0-155 0 0,0 0-112 0 0,-17 11-42 0 0,-51 35-27 0 0,66-45-28 0 0,0 0 0 0 0,0 0-1 0 0,0 0 1 0 0,0 0 0 0 0,1 0 0 0 0,-1 0 0 0 0,1 1 0 0 0,-1-1-1 0 0,1 1 1 0 0,-1-1 0 0 0,1 1 0 0 0,0-1 0 0 0,0 1-1 0 0,0 0 1 0 0,-1 0 0 0 0,2 0 0 0 0,-1-1 0 0 0,0 1 0 0 0,0 0-1 0 0,1 0 1 0 0,-1 0 0 0 0,1 0 0 0 0,-1 0 0 0 0,1 0-1 0 0,0 0 1 0 0,0 1 0 0 0,0-1 0 0 0,0 1 0 0 0,1 5-12 0 0,-1-6 16 0 0,0 0 0 0 0,1 1 0 0 0,-1-1 0 0 0,1 0 1 0 0,-1 0-1 0 0,1 0 0 0 0,0 1 0 0 0,0-1 0 0 0,0 0 0 0 0,0 0 1 0 0,0 0-1 0 0,1-1 0 0 0,-1 1 0 0 0,0 0 0 0 0,1 0 1 0 0,0-1-1 0 0,-1 1 0 0 0,1-1 0 0 0,0 1 0 0 0,0-1 0 0 0,0 0 1 0 0,-1 0-1 0 0,2 0 0 0 0,-1 0 0 0 0,0 0 0 0 0,0 0 1 0 0,0 0-1 0 0,0-1 0 0 0,0 1 0 0 0,1-1 0 0 0,-1 1 0 0 0,0-1 1 0 0,1 0-5 0 0,79 2 607 0 0,-70-4-438 0 0,0 0 0 0 0,0-1-1 0 0,0 0 1 0 0,0-1 0 0 0,0 0 0 0 0,-1-1-1 0 0,1 0 1 0 0,-1-1 0 0 0,-1 0 0 0 0,1 0-1 0 0,-1-2 1 0 0,0 1 0 0 0,-1-1 0 0 0,0 0-1 0 0,0-1 1 0 0,-1 0 0 0 0,2-3-169 0 0,-7 9 27 0 0,-1 0 0 0 0,0 0 1 0 0,0-1-1 0 0,0 1 1 0 0,0 0-1 0 0,0-1 0 0 0,0 0 1 0 0,-1 1-1 0 0,0-1 0 0 0,0 0 1 0 0,0 0-1 0 0,0 0 0 0 0,-1 0 1 0 0,1 1-1 0 0,-1-1 0 0 0,0 0 1 0 0,0 0-1 0 0,0 0 0 0 0,-1 0 1 0 0,0 0-1 0 0,1 0 1 0 0,-1 0-1 0 0,-1 0 0 0 0,1 1 1 0 0,0-1-1 0 0,-1 0 0 0 0,0 1 1 0 0,0 0-1 0 0,0-1 0 0 0,0 1 1 0 0,0 0-1 0 0,-1 0 0 0 0,0 0 1 0 0,1 0-1 0 0,-1 0 0 0 0,0 1 1 0 0,0-1-1 0 0,-1 1 1 0 0,1 0-1 0 0,0 0 0 0 0,-1 0 1 0 0,1 0-1 0 0,-1 1 0 0 0,0-1 1 0 0,1 1-1 0 0,-1 0 0 0 0,0 0 1 0 0,0 0-1 0 0,0 1-27 0 0,-54 7-1329 0 0,22 8-5517 0 0,20-4-4822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4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0 791 1864 0 0,'0'0'1401'0'0,"0"0"54"0"0,0 0 124 0 0,0 0 145 0 0,0 0 120 0 0,0 0 21 0 0,0 0-185 0 0,35-13-218 0 0,107-41-179 0 0,-58 14 700 0 0,-58 23-1556 0 0,0-1 0 0 0,0-1 0 0 0,-2-1 0 0 0,0-2 0 0 0,-2 0 1 0 0,0-1-1 0 0,-2-1 0 0 0,0-2 0 0 0,-2 1 0 0 0,8-17-427 0 0,8-6 190 0 0,14-21 38 0 0,-26 34-113 0 0,1 2 0 0 0,2 0 1 0 0,1 2-1 0 0,1 1 1 0 0,2 1-1 0 0,28-22-115 0 0,-54 48 3 0 0,-1 1 1 0 0,1-1-1 0 0,0 1 0 0 0,0 0 0 0 0,0 0 1 0 0,1 0-1 0 0,-1 0 0 0 0,0 1 1 0 0,1-1-1 0 0,-1 1 0 0 0,1 0 1 0 0,-1 0-1 0 0,1 0 0 0 0,0 1 0 0 0,-1-1 1 0 0,1 1-1 0 0,0 0 0 0 0,-1 0 1 0 0,1 0-1 0 0,0 0 0 0 0,0 1 1 0 0,-1-1-1 0 0,1 1 0 0 0,-1 0 0 0 0,1 0 1 0 0,-1 1-1 0 0,1-1 0 0 0,-1 1 1 0 0,0-1-1 0 0,1 1 0 0 0,-1 0 0 0 0,0 0 1 0 0,0 0-1 0 0,0 1-3 0 0,5 11 44 0 0,-2-1 0 0 0,1 1 0 0 0,-2 1-1 0 0,0-1 1 0 0,-1 1 0 0 0,0 0 0 0 0,-1-1 0 0 0,0 2 0 0 0,-2-1 0 0 0,0 0 0 0 0,0 0-1 0 0,-2 0 1 0 0,0 1 0 0 0,0-1 0 0 0,-1 0 0 0 0,-1 0 0 0 0,-1 0 0 0 0,-5 13-44 0 0,1-5 52 0 0,-1 0 0 0 0,-2-1 1 0 0,0-1-1 0 0,-1 0 0 0 0,-1-1 1 0 0,-1 0-1 0 0,-1 0 0 0 0,-1-2 1 0 0,0 0-1 0 0,-1-1 1 0 0,-1-1-1 0 0,-1 0 0 0 0,0-1 1 0 0,-1-1-1 0 0,-2-1-52 0 0,10-6 24 0 0,0-1 1 0 0,-1-1-1 0 0,0 0 1 0 0,0-1-1 0 0,-1 0 1 0 0,1-1-1 0 0,-1-1 0 0 0,1 0 1 0 0,-1 0-1 0 0,0-2 1 0 0,0 0-1 0 0,1 0 0 0 0,-14-3-24 0 0,22 2-24 0 0,-1 0-1 0 0,1-1 0 0 0,-1 0 0 0 0,1 0 0 0 0,0 0 0 0 0,0-1 0 0 0,0 1 0 0 0,0-1 0 0 0,0 0 1 0 0,0-1-1 0 0,1 1 0 0 0,0-1 0 0 0,0 0 0 0 0,0 0 0 0 0,0 0 0 0 0,0-1 0 0 0,1 1 1 0 0,0-1-1 0 0,0 0 0 0 0,0 0 0 0 0,1 0 0 0 0,-1 0 0 0 0,1-2 25 0 0,-7-82-3475 0 0,19 69-424 0 0,1 10-3966 0 0,-4 6-1849 0 0</inkml:trace>
  <inkml:trace contextRef="#ctx0" brushRef="#br0" timeOffset="363.732">1538 106 3457 0 0,'0'0'3351'0'0,"0"0"-614"0"0,0 0-944 0 0,0 0-444 0 0,0 0-33 0 0,0 0 60 0 0,0 0-43 0 0,0 0-144 0 0,-36 31-139 0 0,-111 101-139 0 0,52-27 476 0 0,88-99-1321 0 0,1 0 1 0 0,0 1-1 0 0,1 0 1 0 0,-1 0 0 0 0,1 0-1 0 0,1 1 1 0 0,-1-1 0 0 0,1 1-1 0 0,1 0 1 0 0,-1 0 0 0 0,1 1-1 0 0,1-1 1 0 0,-1 1-1 0 0,2-1 1 0 0,-1 1 0 0 0,1 0-1 0 0,0 0 1 0 0,1 0 0 0 0,0-1-1 0 0,0 1 1 0 0,1 0 0 0 0,0 0-1 0 0,1-1 1 0 0,0 1-1 0 0,0 0 1 0 0,1-1 0 0 0,0 0-1 0 0,1 0 1 0 0,2 5-67 0 0,1-5 60 0 0,0-2-1 0 0,1 1 1 0 0,-1-1-1 0 0,1 0 1 0 0,0-1 0 0 0,1 0-1 0 0,0 0 1 0 0,0-1-1 0 0,0 0 1 0 0,0 0 0 0 0,0-1-1 0 0,1 0 1 0 0,-1-1-1 0 0,1 0 1 0 0,0-1 0 0 0,0 0-1 0 0,-1 0 1 0 0,1-1-1 0 0,0 0 1 0 0,3-1-60 0 0,7 0 155 0 0,1-2 1 0 0,-1 0-1 0 0,0-1 0 0 0,0-1 1 0 0,0-1-1 0 0,-1-1 0 0 0,0-1 1 0 0,0 0-1 0 0,6-5-155 0 0,-7 2 111 0 0,-1 0-1 0 0,-1-2 1 0 0,0 0 0 0 0,-1 0-1 0 0,0-1 1 0 0,-1-1 0 0 0,-1-1 0 0 0,0 0-1 0 0,-1 0 1 0 0,-1-2 0 0 0,0 1-1 0 0,-1-1 1 0 0,-1-1 0 0 0,1-5-111 0 0,-5 12 14 0 0,0-1 0 0 0,-1 0 0 0 0,-1 0 1 0 0,0 0-1 0 0,0 0 0 0 0,-2 0 0 0 0,0 0 0 0 0,0-1 0 0 0,-1 1 1 0 0,0 0-1 0 0,-2-1 0 0 0,1 1 0 0 0,-2 0 0 0 0,1 0 0 0 0,-2 0 1 0 0,0 0-1 0 0,0 1 0 0 0,-1-1 0 0 0,-1 1 0 0 0,0 0 0 0 0,-1 1 1 0 0,-3-4-15 0 0,4 6-67 0 0,0 1 1 0 0,-1 0-1 0 0,0 1 0 0 0,0-1 1 0 0,-1 1-1 0 0,0 1 1 0 0,0 0-1 0 0,-1 0 1 0 0,1 0-1 0 0,-1 1 1 0 0,-1 1-1 0 0,1-1 1 0 0,-1 2-1 0 0,1-1 1 0 0,-1 1-1 0 0,0 1 1 0 0,0-1-1 0 0,-1 2 1 0 0,1 0-1 0 0,0 0 1 0 0,0 0-1 0 0,-1 2 1 0 0,1-1-1 0 0,0 1 1 0 0,-1 1-1 0 0,1-1 1 0 0,0 2-1 0 0,0 0 1 0 0,0 0-1 0 0,1 0 0 0 0,-1 2 1 0 0,1-1-1 0 0,-5 4 67 0 0,-49 44-2567 0 0,27-11-4148 0 0,20-18-4975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44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69 593 5817 0 0,'0'0'2398'0'0,"0"0"-239"0"0,0 0-205 0 0,0 0-88 0 0,0 0-77 0 0,0 0-167 0 0,0 0-266 0 0,0 0-289 0 0,0 0-235 0 0,0 0-146 0 0,0 0-87 0 0,0 0-95 0 0,0 0-47 0 0,-5 22-62 0 0,-37 137 176 0 0,35-133-504 0 0,2 0 0 0 0,1 1 1 0 0,1 0-1 0 0,1-1 0 0 0,1 1 0 0 0,2 0 1 0 0,1 3-68 0 0,-1-24 22 0 0,1-1 0 0 0,0 1 1 0 0,0 0-1 0 0,0-1 0 0 0,1 0 0 0 0,0 1 1 0 0,0-1-1 0 0,0 0 0 0 0,1-1 1 0 0,-1 1-1 0 0,1 0 0 0 0,0-1 1 0 0,1 0-1 0 0,-1 0 0 0 0,1 0 1 0 0,0-1-1 0 0,-1 0 0 0 0,2 1 1 0 0,-1-2-1 0 0,0 1 0 0 0,1-1 1 0 0,-1 1-1 0 0,1-2 0 0 0,-1 1 0 0 0,1 0 1 0 0,0-1-1 0 0,0 0 0 0 0,0-1 1 0 0,0 1-1 0 0,0-1 0 0 0,0 0 1 0 0,0-1-1 0 0,0 1 0 0 0,-1-1 1 0 0,1 0-1 0 0,0-1 0 0 0,0 0 1 0 0,-1 1-1 0 0,1-2 0 0 0,-1 1 1 0 0,1-1-1 0 0,-1 1 0 0 0,0-2 0 0 0,0 1 1 0 0,2-2-23 0 0,30-21 102 0 0,-1-2 1 0 0,-1 0-1 0 0,-2-3 0 0 0,-1-1 1 0 0,-1-1-1 0 0,-2-1 0 0 0,-2-2 1 0 0,3-6-103 0 0,38-46 112 0 0,-40 58-84 0 0,-29 51-120 0 0,-42 277 202 0 0,43-292-108 0 0,0 0 1 0 0,1 0-1 0 0,0 0 0 0 0,0 0 0 0 0,0-1 0 0 0,0 1 0 0 0,1 0 0 0 0,0-1 1 0 0,1 1-1 0 0,-1-1 0 0 0,1 0 0 0 0,0 1 0 0 0,0-1 0 0 0,1-1 0 0 0,-1 1 1 0 0,1 0-1 0 0,0-1 0 0 0,0 0 0 0 0,1 0 0 0 0,-1 0 0 0 0,1-1 0 0 0,0 1 1 0 0,0-1-1 0 0,0 0 0 0 0,0 0 0 0 0,1-1 0 0 0,-1 0 0 0 0,1 0 0 0 0,0 0 1 0 0,-1-1-1 0 0,1 1 0 0 0,0-1 0 0 0,3 0-2 0 0,5 0 69 0 0,0-1 0 0 0,0 0 0 0 0,-1 0 1 0 0,1-2-1 0 0,0 0 0 0 0,-1 0 0 0 0,1-1 0 0 0,-1-1 0 0 0,0 0 1 0 0,0-1-1 0 0,-1 0 0 0 0,1-1 0 0 0,-1 0 0 0 0,0-1 0 0 0,0-1 1 0 0,-1 0-1 0 0,0 0 0 0 0,-1-1 0 0 0,0-1 0 0 0,0 1 0 0 0,8-12-69 0 0,71-101-414 0 0,-82 88-4157 0 0,-6 21-4939 0 0,-1 5-2314 0 0</inkml:trace>
  <inkml:trace contextRef="#ctx0" brushRef="#br0" timeOffset="1005.738">1443 0 16476 0 0,'0'0'2232'0'0,"0"0"-682"0"0,0 0-466 0 0,0 0-131 0 0,0 0-23 0 0,0 0-105 0 0,0 0-151 0 0,0 0-138 0 0,0 0-58 0 0,0 0 0 0 0,0 0-34 0 0,-8 43-100 0 0,-28 142-129 0 0,-26 59 84 0 0,40-164-205 0 0,3 0 0 0 0,-7 72-94 0 0,17 24 37 0 0,8-172-40 0 0,1-1 0 0 0,0 0-1 0 0,0 1 1 0 0,0-1 0 0 0,0 0 0 0 0,1 0-1 0 0,-1 1 1 0 0,1-1 0 0 0,0 0 0 0 0,0 0-1 0 0,0 0 1 0 0,0 0 0 0 0,0 0 0 0 0,1 0-1 0 0,0 0 1 0 0,-1 0 0 0 0,1-1 0 0 0,0 1-1 0 0,0-1 1 0 0,0 1 0 0 0,1-1 0 0 0,-1 0-1 0 0,1 0 1 0 0,-1 0 0 0 0,1 0 0 0 0,0 0-1 0 0,0 0 1 0 0,0-1 0 0 0,-1 1 0 0 0,2-1-1 0 0,-1 0 1 0 0,0 0 0 0 0,0 0 0 0 0,2 0 3 0 0,6-4 6 0 0,-1 0 1 0 0,1 0 0 0 0,0-1 0 0 0,-1 0 0 0 0,0-1 0 0 0,0 0 0 0 0,0-1 0 0 0,-1 0 0 0 0,0 0-1 0 0,0-1 1 0 0,0-1 0 0 0,-1 1 0 0 0,0-1 0 0 0,0-1 0 0 0,-1 1 0 0 0,2-4-7 0 0,22-20 46 0 0,53-45-120 0 0,-84 77 70 0 0,1-1 0 0 0,-1 1 0 0 0,0-1-1 0 0,1 1 1 0 0,-1-1 0 0 0,1 1 0 0 0,-1-1 0 0 0,0 1-1 0 0,1 0 1 0 0,-1-1 0 0 0,1 1 0 0 0,-1 0 0 0 0,1-1-1 0 0,-1 1 1 0 0,1 0 0 0 0,-1-1 0 0 0,1 1 0 0 0,0 0-1 0 0,-1 0 1 0 0,1 0 0 0 0,-1 0 0 0 0,1-1-1 0 0,0 1 1 0 0,-1 0 0 0 0,1 0 0 0 0,-1 0 0 0 0,1 0-1 0 0,0 0 1 0 0,-1 1 0 0 0,1-1 0 0 0,-1 0 0 0 0,1 0-1 0 0,0 0 1 0 0,-1 0 0 0 0,1 1 0 0 0,-1-1 0 0 0,1 0-1 0 0,-1 0 1 0 0,1 1 0 0 0,-1-1 0 0 0,1 1 0 0 0,-1-1-1 0 0,1 0 1 0 0,-1 1 0 0 0,0-1 0 0 0,1 1 0 0 0,-1-1-1 0 0,1 1 1 0 0,-1-1 0 0 0,0 1 0 0 0,0-1-1 0 0,1 1 1 0 0,-1-1 0 0 0,0 1 0 0 0,0 0 0 0 0,0-1-1 0 0,1 1 1 0 0,-1-1 0 0 0,0 1 0 0 0,0 0 0 0 0,0-1-1 0 0,0 1 1 0 0,0-1 4 0 0,1 48 112 0 0,-2-38-112 0 0,-3 48 27 0 0,4 59-26 0 0,1-114-1 0 0,0 1-1 0 0,0 0 1 0 0,0 0 0 0 0,0-1-1 0 0,1 1 1 0 0,0-1 0 0 0,0 0-1 0 0,0 1 1 0 0,0-1 0 0 0,0 0-1 0 0,1 0 1 0 0,-1 0 0 0 0,1 0-1 0 0,0-1 1 0 0,0 1-1 0 0,0-1 1 0 0,0 0 0 0 0,0 0-1 0 0,1 0 1 0 0,-1 0 0 0 0,0 0-1 0 0,1-1 1 0 0,0 1 0 0 0,-1-1-1 0 0,1 0 1 0 0,0 0 0 0 0,3 0 0 0 0,7 1 21 0 0,-1-1 1 0 0,0-1 0 0 0,1 0 0 0 0,-1 0 0 0 0,1-1-1 0 0,-1-1 1 0 0,0-1 0 0 0,0 1 0 0 0,0-2 0 0 0,0 0 0 0 0,0-1-1 0 0,-1 0 1 0 0,0 0 0 0 0,9-7-22 0 0,10-6 29 0 0,-8 6 22 0 0,-2-1-1 0 0,1-1 1 0 0,-2-1 0 0 0,0-1 0 0 0,-1 0-1 0 0,0-2 1 0 0,9-11-51 0 0,-20 19 15 0 0,-1 0 0 0 0,0-1 0 0 0,0 1 0 0 0,-1-2 0 0 0,0 1 0 0 0,-1-1 0 0 0,0 1 0 0 0,-1-1 0 0 0,-1-1 0 0 0,0 1 0 0 0,0 0 0 0 0,-1-1 0 0 0,-1 0 0 0 0,0 1 0 0 0,-1-1 0 0 0,0-10-15 0 0,-1 19-7 0 0,0-1 0 0 0,0 1 0 0 0,0-1 0 0 0,-1 1 0 0 0,1 0 1 0 0,-1-1-1 0 0,0 1 0 0 0,0 0 0 0 0,-1 0 0 0 0,1 0 0 0 0,-1 1 0 0 0,0-1 0 0 0,0 0 0 0 0,0 1 0 0 0,0 0 0 0 0,-1 0 0 0 0,1 0 0 0 0,-1 0 0 0 0,0 1 1 0 0,1-1-1 0 0,-2 1 0 0 0,1 0 0 0 0,0 0 0 0 0,0 0 0 0 0,0 1 0 0 0,-1-1 0 0 0,1 1 0 0 0,-1 0 0 0 0,1 1 0 0 0,-1-1 0 0 0,0 1 0 0 0,1 0 0 0 0,-1 0 0 0 0,1 0 1 0 0,-1 0-1 0 0,1 1 0 0 0,-1 0 0 0 0,1 0 0 0 0,-1 0 0 0 0,1 1 0 0 0,-1-1 0 0 0,1 1 0 0 0,0 0 0 0 0,0 0 0 0 0,0 0 0 0 0,-3 3 7 0 0,-6 3-27 0 0,0 0 0 0 0,1 1 0 0 0,0 0-1 0 0,1 1 1 0 0,0 0 0 0 0,0 1 0 0 0,1 0 0 0 0,1 1-1 0 0,0 0 1 0 0,0 0 0 0 0,1 1 0 0 0,1 0 0 0 0,0 1-1 0 0,1-1 1 0 0,0 1 0 0 0,1 0 0 0 0,1 1-1 0 0,0-1 1 0 0,1 1 0 0 0,0 0 0 0 0,2 0 0 0 0,-1 11 27 0 0,3-20-2 0 0,-1-1 1 0 0,2 1-1 0 0,-1-1 1 0 0,1 0-1 0 0,-1 1 1 0 0,1-1-1 0 0,1 0 1 0 0,-1 0-1 0 0,1 0 1 0 0,0-1-1 0 0,0 1 0 0 0,0 0 1 0 0,1-1-1 0 0,-1 0 1 0 0,1 0-1 0 0,0 0 1 0 0,1-1-1 0 0,-1 1 1 0 0,0-1-1 0 0,1 0 1 0 0,0 0-1 0 0,0 0 1 0 0,0-1-1 0 0,0 0 1 0 0,1 1 1 0 0,137 32 112 0 0,-125-33-71 0 0,1-1 1 0 0,-1-1-1 0 0,1-1 0 0 0,-1-1 0 0 0,1-1 1 0 0,-1 0-1 0 0,0-1 0 0 0,0-1 0 0 0,0-1 1 0 0,-1 0-1 0 0,1-1 0 0 0,-2-1 0 0 0,1-1 1 0 0,8-6-42 0 0,-4 1 25 0 0,-1 0 0 0 0,-1-2 1 0 0,-1 0-1 0 0,0-1 0 0 0,-1-1 1 0 0,0 0-1 0 0,-2-1 0 0 0,4-7-25 0 0,52-69 108 0 0,-69 94-129 0 0,-1 1-8 0 0,-2 15-57 0 0,-23 55 54 0 0,19-61 36 0 0,1-1-1 0 0,1 0 0 0 0,-1 1 0 0 0,2 0 0 0 0,-1 0 0 0 0,1 0 0 0 0,0 0 0 0 0,1 0 0 0 0,0 0 0 0 0,1 1 0 0 0,0-1 0 0 0,0 0 0 0 0,1 4-3 0 0,2-10 4 0 0,0 1 0 0 0,0-1 0 0 0,1 1-1 0 0,-1-1 1 0 0,1 0 0 0 0,0 0-1 0 0,-1 0 1 0 0,1-1 0 0 0,0 1-1 0 0,1-1 1 0 0,-1 0 0 0 0,0 0 0 0 0,1-1-1 0 0,-1 1 1 0 0,1-1 0 0 0,-1 0-1 0 0,1 0 1 0 0,0-1 0 0 0,-1 1 0 0 0,1-1-1 0 0,0 0 1 0 0,0 0 0 0 0,-1-1-1 0 0,1 1 1 0 0,0-1 0 0 0,-1 0 0 0 0,1 0-1 0 0,-1-1 1 0 0,1 1 0 0 0,-1-1-1 0 0,0 0 1 0 0,5-3-4 0 0,40-18 89 0 0,0-2 0 0 0,-2-3 0 0 0,-1-1 1 0 0,0-4-90 0 0,103-62 77 0 0,-55 61-96 0 0,-93 34 20 0 0,0 0-1 0 0,0 0 1 0 0,0 0 0 0 0,0 1 0 0 0,0-1-1 0 0,0 0 1 0 0,0 1 0 0 0,0-1 0 0 0,0 1-1 0 0,-1-1 1 0 0,1 1 0 0 0,0-1 0 0 0,0 1-1 0 0,-1-1 1 0 0,1 1 0 0 0,0 0 0 0 0,0-1-1 0 0,-1 1 1 0 0,1 0 0 0 0,-1 0 0 0 0,1 0-1 0 0,-1-1 1 0 0,1 1 0 0 0,-1 0 0 0 0,1 0-1 0 0,-1 0 1 0 0,0 0 0 0 0,0 0 0 0 0,1 0-1 0 0,-1 0 1 0 0,0 0 0 0 0,0 0 0 0 0,0 0-1 0 0,0 0 1 0 0,0 0 0 0 0,0 0 0 0 0,0-1-1 0 0,0 1 1 0 0,-1 0 0 0 0,1 0 0 0 0,0 0-1 0 0,0 0 1 0 0,-1 0 0 0 0,1 0 0 0 0,-1 0-1 0 0,1 0 1 0 0,-1-1 0 0 0,0 2-1 0 0,-17 50 52 0 0,0-14-42 0 0,9-22-16 0 0,0 1 1 0 0,1 0-1 0 0,1 1 0 0 0,1 0 0 0 0,0 0 1 0 0,2 0-1 0 0,0 1 0 0 0,0 0 1 0 0,1 15 5 0 0,3-31-33 0 0,0 0 1 0 0,0 0-1 0 0,0 0 1 0 0,0 0 0 0 0,1 0-1 0 0,-1 0 1 0 0,1 0-1 0 0,0 0 1 0 0,0 0 0 0 0,0 0-1 0 0,0-1 1 0 0,0 1-1 0 0,1 0 1 0 0,-1 0 0 0 0,1-1-1 0 0,0 1 1 0 0,0-1 0 0 0,0 0-1 0 0,0 1 1 0 0,0-1-1 0 0,0 0 1 0 0,1 0 0 0 0,-1 0-1 0 0,1-1 1 0 0,-1 1-1 0 0,1-1 1 0 0,0 1 0 0 0,0-1-1 0 0,-1 0 1 0 0,1 0 0 0 0,0 0-1 0 0,0 0 1 0 0,0-1-1 0 0,0 1 1 0 0,1-1 32 0 0,42 1-2863 0 0,-28-1-2792 0 0,-8 0-6299 0 0</inkml:trace>
  <inkml:trace contextRef="#ctx0" brushRef="#br0" timeOffset="3351.878">990 957 0 0 0,'0'0'603'0'0,"0"0"118"0"0,0 0-41 0 0,0 0 9 0 0,0 0 72 0 0,0 0 103 0 0,0 0 30 0 0,0 0-71 0 0,0 0-122 0 0,1-1-580 0 0,2-5 11282 0 0,17-28-10264 0 0,28-109 1536 0 0,-34 107-2231 0 0,3-16 260 0 0,-6 19 1021 0 0,-10 52-4318 0 0,3-13-5043 0 0,-2-5-3657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00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299 733 0 0 0,'0'0'1110'0'0,"0"0"670"0"0,0 0 619 0 0,0 0 295 0 0,0 0-171 0 0,0 0-446 0 0,0 0-384 0 0,0 0-307 0 0,0 0-198 0 0,0 0-165 0 0,-7-10-185 0 0,-24-32-137 0 0,-5 31 559 0 0,29 12-1020 0 0,-5 0-94 0 0,1 1 0 0 0,-1 0 0 0 0,1 1-1 0 0,-1 0 1 0 0,1 1 0 0 0,0 0-1 0 0,1 1 1 0 0,-1 0 0 0 0,1 1-1 0 0,0 0 1 0 0,0 1 0 0 0,0 0 0 0 0,1 0-1 0 0,0 1 1 0 0,1 0 0 0 0,-5 6-146 0 0,9-9 15 0 0,0 0 1 0 0,0 1-1 0 0,0 0 0 0 0,1-1 1 0 0,0 1-1 0 0,0 0 1 0 0,1 1-1 0 0,0-1 1 0 0,0 1-1 0 0,0-1 0 0 0,1 1 1 0 0,-1-1-1 0 0,2 1 1 0 0,-1 0-1 0 0,1-1 1 0 0,0 1-1 0 0,0 0 1 0 0,1 0-1 0 0,0 3-15 0 0,0-7 6 0 0,0 1 0 0 0,0 0 0 0 0,0 0 0 0 0,0 0 0 0 0,1-1 0 0 0,-1 1 0 0 0,1 0 0 0 0,0-1-1 0 0,0 0 1 0 0,0 1 0 0 0,0-1 0 0 0,1 0 0 0 0,0 0 0 0 0,-1 0 0 0 0,1-1 0 0 0,0 1 0 0 0,0 0 0 0 0,0-1 0 0 0,1 0 0 0 0,-1 0 0 0 0,1 0 0 0 0,-1 0 0 0 0,1-1-1 0 0,-1 1 1 0 0,1-1 0 0 0,0 0 0 0 0,0 0-6 0 0,109 10 624 0 0,-98-14-522 0 0,0-2 0 0 0,0 0 0 0 0,0 0-1 0 0,-1-1 1 0 0,1-1 0 0 0,-2-1 0 0 0,1 0 0 0 0,-1 0 0 0 0,0-1-1 0 0,-1-1 1 0 0,0 0 0 0 0,-1-1 0 0 0,0-1 0 0 0,0 1 0 0 0,-1-1-1 0 0,-1-1 1 0 0,0 0 0 0 0,-1 0 0 0 0,0-1 0 0 0,0-2-102 0 0,59-74 257 0 0,-66 90-255 0 0,0 0 1 0 0,0 0-1 0 0,0 0 1 0 0,0 0-1 0 0,0 0 0 0 0,0 0 1 0 0,0 1-1 0 0,0-1 0 0 0,0 0 1 0 0,0 0-1 0 0,0 1 0 0 0,-1-1 1 0 0,1 0-1 0 0,0 1 1 0 0,0-1-1 0 0,0 1 0 0 0,0 0 1 0 0,-1-1-1 0 0,1 1 0 0 0,0-1 1 0 0,-1 1-1 0 0,1 0 1 0 0,0 0-1 0 0,-1-1 0 0 0,1 1 1 0 0,-1 0-1 0 0,1 0 0 0 0,-1 0 1 0 0,1 0-1 0 0,-1-1 1 0 0,0 1-1 0 0,1 0 0 0 0,-1 0 1 0 0,0 0-1 0 0,0 0 0 0 0,0 0 1 0 0,0 0-1 0 0,0 0 1 0 0,0 0-1 0 0,0 0 0 0 0,0 0 1 0 0,0 0-1 0 0,0 0 0 0 0,0 0 1 0 0,-1 0-1 0 0,1 0-2 0 0,1 3 22 0 0,38 257 281 0 0,-28-156-256 0 0,-11-101-45 0 0,10 65-2 0 0,-4-1-1 0 0,-2 1 1 0 0,-4 0-1 0 0,-5 35 1 0 0,3-90-12 0 0,0 1-1 0 0,-2-1 1 0 0,0 1-1 0 0,0-1 0 0 0,-1 0 1 0 0,-1 0-1 0 0,-1-1 0 0 0,-1 3 13 0 0,6-12-7 0 0,-1 1 1 0 0,0-1-1 0 0,0 1 0 0 0,-1-1 0 0 0,1 0 0 0 0,-1 0 0 0 0,0 0 0 0 0,0-1 0 0 0,0 1 0 0 0,0-1 0 0 0,-1 0 0 0 0,1 0 1 0 0,-1-1-1 0 0,0 1 0 0 0,0-1 0 0 0,0 0 0 0 0,0 0 0 0 0,0-1 0 0 0,0 0 0 0 0,0 0 0 0 0,-1 0 0 0 0,1 0 0 0 0,-3-1 7 0 0,6 0-12 0 0,-1 0 0 0 0,1-1 0 0 0,-1 1 0 0 0,1-1-1 0 0,-1 0 1 0 0,1 0 0 0 0,0 0 0 0 0,-1 0 0 0 0,1 0-1 0 0,0-1 1 0 0,0 1 0 0 0,-1-1 0 0 0,1 1 0 0 0,1-1-1 0 0,-1 0 1 0 0,0 0 0 0 0,0 0 0 0 0,1 0 0 0 0,-1 0-1 0 0,1 0 1 0 0,-1 0 0 0 0,1-1 0 0 0,0 1 0 0 0,0 0-1 0 0,0-1 1 0 0,0 1 0 0 0,0-1 0 0 0,1 1 0 0 0,-1-1-1 0 0,1 1 1 0 0,0-1 0 0 0,-1 1 0 0 0,1-2 12 0 0,-1-91-179 0 0,8 66 173 0 0,1 1 0 0 0,1 0 1 0 0,2 0-1 0 0,0 1 0 0 0,2 0 0 0 0,1 1 0 0 0,1 1 1 0 0,2 0-1 0 0,0 1 0 0 0,10-9 6 0 0,-24 28-2 0 0,63-84-35 0 0,-33 50 12 0 0,-2-3-1 0 0,-2 0 0 0 0,-2-2 1 0 0,-2 0-1 0 0,-2-2 1 0 0,-1-1-1 0 0,5-24 26 0 0,-24 62-2 0 0,0 0-1 0 0,-1-1 1 0 0,0 1 0 0 0,-1-1-1 0 0,0 1 1 0 0,0-1 0 0 0,-1 0-1 0 0,0 1 1 0 0,-1-1 0 0 0,0 0 0 0 0,-2-6 2 0 0,2 15 0 0 0,0-1 0 0 0,1 1 1 0 0,-1 0-1 0 0,0 0 0 0 0,0 0 1 0 0,0 0-1 0 0,0 0 0 0 0,0 0 1 0 0,0 0-1 0 0,0 0 0 0 0,0 0 1 0 0,0 0-1 0 0,0 0 0 0 0,0 1 1 0 0,-1-1-1 0 0,1 0 0 0 0,0 1 1 0 0,-1 0-1 0 0,1-1 0 0 0,0 1 1 0 0,-1-1-1 0 0,1 1 0 0 0,0 0 1 0 0,-1 0-1 0 0,1 0 0 0 0,-1 0 1 0 0,1 0-1 0 0,0 0 0 0 0,-1 0 1 0 0,1 1-1 0 0,-1-1 0 0 0,1 0 1 0 0,0 1-1 0 0,-1-1 0 0 0,1 1 1 0 0,0-1-1 0 0,0 1 0 0 0,-2 0 0 0 0,-45 31-124 0 0,44-29 120 0 0,1 1 0 0 0,-1 0 0 0 0,1 1 0 0 0,-1-1 0 0 0,1 1 0 0 0,0-1 0 0 0,1 1 0 0 0,-1 0 0 0 0,1 0 0 0 0,0 0 0 0 0,0 0 0 0 0,0 1 0 0 0,1-1 0 0 0,0 0 0 0 0,0 1 0 0 0,0-1 0 0 0,1 1 1 0 0,0-1-1 0 0,0 1 0 0 0,0-1 0 0 0,1 1 0 0 0,0-1 0 0 0,0 3 4 0 0,2-5 8 0 0,1 1 1 0 0,-1-1-1 0 0,1 0 0 0 0,-1 0 1 0 0,1 0-1 0 0,0 0 0 0 0,0-1 1 0 0,1 0-1 0 0,-1 0 0 0 0,0 0 1 0 0,1 0-1 0 0,-1 0 0 0 0,1-1 1 0 0,-1 0-1 0 0,1 0 0 0 0,0 0 1 0 0,0-1-1 0 0,-1 1 0 0 0,1-1 1 0 0,0 0-1 0 0,0-1 1 0 0,-1 1-1 0 0,4-2-8 0 0,138-4 125 0 0,-143 4-113 0 0,1 1 0 0 0,-1 0-1 0 0,1 0 1 0 0,-1 0 0 0 0,1 1-1 0 0,0-1 1 0 0,-1 1-1 0 0,1 0 1 0 0,0 0 0 0 0,-1 0-1 0 0,1 0 1 0 0,0 1 0 0 0,-1 0-1 0 0,1-1 1 0 0,0 1 0 0 0,-1 1-1 0 0,1-1 1 0 0,-1 0 0 0 0,0 1-1 0 0,1 0 1 0 0,-1 0 0 0 0,0 0-1 0 0,0 0 1 0 0,0 0 0 0 0,0 0-1 0 0,-1 1 1 0 0,1 0 0 0 0,-1-1-1 0 0,1 1 1 0 0,-1 0 0 0 0,0 0-1 0 0,0 0 1 0 0,0 0-1 0 0,0 1 1 0 0,-1-1 0 0 0,0 1-1 0 0,1-1 1 0 0,-1 1 0 0 0,0-1-1 0 0,-1 1 1 0 0,1-1 0 0 0,0 2-12 0 0,-3 9 47 0 0,-1 0 1 0 0,1 1-1 0 0,-2-1 0 0 0,0 0 1 0 0,-1-1-1 0 0,0 1 1 0 0,-1-1-1 0 0,-1 0 1 0 0,-7 10-48 0 0,-2 9-22 0 0,15-31-70 0 0,0 0 0 0 0,1 1 0 0 0,-1-1 0 0 0,0 0 0 0 0,1 1 0 0 0,-1-1 0 0 0,1 0 0 0 0,0 1 0 0 0,0-1-1 0 0,-1 1 1 0 0,1-1 0 0 0,0 0 0 0 0,0 1 0 0 0,0-1 0 0 0,0 1 0 0 0,0-1 0 0 0,1 1 0 0 0,-1-1 0 0 0,0 0 0 0 0,1 1 0 0 0,-1-1 0 0 0,1 1 0 0 0,-1-1 0 0 0,1 0-1 0 0,0 0 1 0 0,0 1 0 0 0,-1-1 0 0 0,1 0 0 0 0,1 1 92 0 0,14-2-4321 0 0,-8 0-3655 0 0,-2 0-3820 0 0</inkml:trace>
  <inkml:trace contextRef="#ctx0" brushRef="#br0" timeOffset="344.455">1400 770 9402 0 0,'0'0'3182'0'0,"0"0"-1266"0"0,0 0-465 0 0,0 0-66 0 0,0 0-72 0 0,0 0-134 0 0,0 0-265 0 0,-23 33-305 0 0,-70 101-231 0 0,65-66-94 0 0,29-56-243 0 0,-2-9-30 0 0,0 1 0 0 0,1-1 1 0 0,0 1-1 0 0,-1 0 0 0 0,1-1 0 0 0,0 1 0 0 0,1-1 0 0 0,-1 1 1 0 0,1-1-1 0 0,0 1 0 0 0,0-1 0 0 0,0 1 0 0 0,0-1 1 0 0,0 1-1 0 0,1-1 0 0 0,-1 0 0 0 0,1 0 0 0 0,0 0 0 0 0,0 0 1 0 0,0 0-1 0 0,1 0 0 0 0,-1 0 0 0 0,1-1 0 0 0,-1 1 1 0 0,1-1-1 0 0,0 0 0 0 0,0 0 0 0 0,0 0 0 0 0,0 0 0 0 0,0 0 1 0 0,0-1-1 0 0,1 1 0 0 0,-1-1 0 0 0,0 0 0 0 0,1 0 1 0 0,-1 0-1 0 0,1-1 0 0 0,0 1 0 0 0,0-1-11 0 0,6-1 90 0 0,0 0 0 0 0,1-1 0 0 0,-1 0 0 0 0,0-1-1 0 0,0 0 1 0 0,-1-1 0 0 0,1 1 0 0 0,-1-2 0 0 0,0 0 0 0 0,0 0 0 0 0,0 0-1 0 0,-1-1 1 0 0,1-1 0 0 0,-1 1 0 0 0,-1-1 0 0 0,0-1 0 0 0,0 1-1 0 0,0-1 1 0 0,-1 0 0 0 0,0-1 0 0 0,0 0 0 0 0,-1 0 0 0 0,0 0 0 0 0,-1 0-1 0 0,0-1 1 0 0,-1 1 0 0 0,1-1 0 0 0,-2 0 0 0 0,0 0 0 0 0,0 0 0 0 0,0-1-1 0 0,-1-2-89 0 0,-7-88-49 0 0,5 98 10 0 0,0 0-1 0 0,0 0 0 0 0,-1 0 1 0 0,1 0-1 0 0,0 1 0 0 0,-1-1 1 0 0,0 0-1 0 0,0 1 0 0 0,0-1 1 0 0,0 1-1 0 0,0 0 0 0 0,0 0 1 0 0,0-1-1 0 0,-1 1 0 0 0,1 1 1 0 0,-1-1-1 0 0,0 0 0 0 0,1 1 1 0 0,-1-1-1 0 0,0 1 0 0 0,0 0 1 0 0,0 0-1 0 0,0 0 0 0 0,0 0 1 0 0,0 1-1 0 0,0-1 0 0 0,0 1 1 0 0,0-1-1 0 0,-1 1 1 0 0,-1 1 38 0 0,-40 7-2313 0 0,17 6-6423 0 0,18-7-2898 0 0</inkml:trace>
  <inkml:trace contextRef="#ctx0" brushRef="#br0" timeOffset="660.505">1792 844 15403 0 0,'0'0'2203'0'0,"0"0"-553"0"0,0 0-238 0 0,0 0-158 0 0,0 0-258 0 0,0 0-349 0 0,0 0-311 0 0,0 0-160 0 0,0 0-61 0 0,0 0-35 0 0,0 0-25 0 0,0 0-6 0 0,-11 21-18 0 0,-34 68-9 0 0,43-87-23 0 0,1 0 1 0 0,0-1-1 0 0,0 1 0 0 0,0 0 0 0 0,0 0 0 0 0,0 0 0 0 0,0 0 0 0 0,1 0 1 0 0,-1 0-1 0 0,1 1 0 0 0,-1-1 0 0 0,1 0 0 0 0,0 0 0 0 0,0 0 0 0 0,0 0 1 0 0,0 1-1 0 0,0-1 0 0 0,0 0 0 0 0,1 0 0 0 0,-1 0 0 0 0,1 0 0 0 0,0 0 1 0 0,-1 0-1 0 0,1 0 0 0 0,0 0 0 0 0,0 0 0 0 0,0 0 0 0 0,0 0 0 0 0,1 0 1 0 0,-1-1-1 0 0,0 1 0 0 0,1 0 0 0 0,-1-1 0 0 0,1 1 0 0 0,0-1 0 0 0,-1 0 1 0 0,1 1-1 0 0,1-1 1 0 0,5 6-5 0 0,-2-4 71 0 0,0 0 0 0 0,0 0 0 0 0,1 0 0 0 0,-1-1-1 0 0,1 1 1 0 0,0-2 0 0 0,0 1 0 0 0,0-1 0 0 0,0 0 0 0 0,0 0 0 0 0,0-1 0 0 0,0 0 0 0 0,0 0 0 0 0,0-1 0 0 0,0 0-1 0 0,-1 0 1 0 0,1 0 0 0 0,0-1 0 0 0,0 0 0 0 0,-1-1 0 0 0,1 1 0 0 0,-1-1 0 0 0,0 0 0 0 0,1-1 0 0 0,-2 0 0 0 0,1 0 0 0 0,0 0-1 0 0,-1 0 1 0 0,0-1 0 0 0,0 0 0 0 0,0 0 0 0 0,0-1 0 0 0,0-1-66 0 0,8-5 99 0 0,-1 0 0 0 0,-1 0-1 0 0,0-1 1 0 0,-1-1 0 0 0,0 0 0 0 0,-1 0-1 0 0,0-1 1 0 0,-2 0 0 0 0,1 0 0 0 0,-2-1-1 0 0,0 0 1 0 0,-1 0 0 0 0,-1-1 0 0 0,0 1 0 0 0,-1-1-1 0 0,-1 0 1 0 0,-1 0-99 0 0,-1 12-70 0 0,-1-18-957 0 0,-10 22-3284 0 0,7 6-2589 0 0,2 0-5477 0 0</inkml:trace>
  <inkml:trace contextRef="#ctx0" brushRef="#br0" timeOffset="1039.969">2308 1002 15947 0 0,'0'0'1253'0'0,"0"0"-254"0"0,0 0 146 0 0,0 0 130 0 0,0 0-16 0 0,0 0-184 0 0,0 0-303 0 0,0 0-204 0 0,0 0-105 0 0,0 0-66 0 0,0 0-66 0 0,0 0-57 0 0,17-32-49 0 0,55-99-41 0 0,-29 52 144 0 0,-27 49-135 0 0,-15 30-209 0 0,-1 0-37 0 0,0 0-58 0 0,0 0-35 0 0,0 44-233 0 0,-2-1 257 0 0,0-38 112 0 0,1 0 1 0 0,-1-1-1 0 0,1 1 0 0 0,0 0 0 0 0,1 0 0 0 0,-1 1 0 0 0,1-1 1 0 0,0 0-1 0 0,0 0 0 0 0,1 0 0 0 0,0 0 0 0 0,0 0 0 0 0,0 0 0 0 0,0 0 1 0 0,1-1-1 0 0,-1 1 0 0 0,1 0 0 0 0,1 0 0 0 0,-1-1 0 0 0,0 0 1 0 0,1 1-1 0 0,0-1 0 0 0,0 0 0 0 0,1 0 0 0 0,-1-1 0 0 0,1 1 1 0 0,-1-1-1 0 0,1 1 0 0 0,0-1 0 0 0,1-1 0 0 0,-1 1 0 0 0,0 0 1 0 0,1-1-1 0 0,1 1 10 0 0,2-1 84 0 0,1-1-1 0 0,-1 0 1 0 0,1 0 0 0 0,-1-1 0 0 0,1 0 0 0 0,-1-1-1 0 0,0 1 1 0 0,1-2 0 0 0,-1 1 0 0 0,0-1 0 0 0,1 0-1 0 0,-1-1 1 0 0,0 0 0 0 0,-1 0 0 0 0,1-1 0 0 0,0 0-1 0 0,-1 0 1 0 0,0-1 0 0 0,0 0 0 0 0,0 0 0 0 0,-1-1-1 0 0,0 1 1 0 0,0-2 0 0 0,0 1 0 0 0,-1 0-1 0 0,0-1 1 0 0,0 0 0 0 0,-1 0 0 0 0,1-1 0 0 0,-2 1-1 0 0,1-1 1 0 0,-1 0 0 0 0,0 0 0 0 0,-1 0 0 0 0,1 0-1 0 0,-1-6-83 0 0,5-41-260 0 0,-16 56-2911 0 0,4 1-4985 0 0,3 2-4279 0 0</inkml:trace>
  <inkml:trace contextRef="#ctx0" brushRef="#br0" timeOffset="1505.25">3086 777 20620 0 0,'0'0'1687'0'0,"0"0"-450"0"0,0 0-246 0 0,0 0-151 0 0,0 0-175 0 0,0 0-187 0 0,0 0-216 0 0,0 0-144 0 0,0 0-61 0 0,0 0-84 0 0,-25 18-41 0 0,-77 56-14 0 0,100-73 76 0 0,1 0 1 0 0,-1-1-1 0 0,1 1 0 0 0,-1 0 1 0 0,1 0-1 0 0,-1 0 1 0 0,1 0-1 0 0,-1 0 1 0 0,1 0-1 0 0,0 1 0 0 0,0-1 1 0 0,-1 0-1 0 0,1 1 1 0 0,0-1-1 0 0,0 0 1 0 0,0 1-1 0 0,1 0 0 0 0,-1-1 1 0 0,0 1-1 0 0,1-1 1 0 0,-1 1-1 0 0,1 0 1 0 0,-1-1-1 0 0,1 1 0 0 0,0 0 1 0 0,-1 0-1 0 0,1-1 1 0 0,0 1-1 0 0,0 0 0 0 0,0 0 1 0 0,1-1-1 0 0,-1 1 1 0 0,0 1 5 0 0,2 3-42 0 0,0 0 22 0 0,0-1 0 0 0,1 1-1 0 0,-1-1 1 0 0,1 1 0 0 0,0-1-1 0 0,1 0 1 0 0,-1 0 0 0 0,1-1-1 0 0,0 1 1 0 0,0-1 0 0 0,1 0-1 0 0,-1 0 1 0 0,1 0 0 0 0,0 0-1 0 0,0-1 1 0 0,0 0 0 0 0,0 0-1 0 0,1 0 1 0 0,-1-1 0 0 0,1 0 0 0 0,-1 0-1 0 0,1 0 1 0 0,0-1 0 0 0,0 1-1 0 0,0-1 1 0 0,0-1 0 0 0,0 1-1 0 0,0-1 1 0 0,3-1 20 0 0,2 2 33 0 0,0-1-1 0 0,-1 0 1 0 0,1 0 0 0 0,-1-1 0 0 0,1-1 0 0 0,-1 0 0 0 0,1 0-1 0 0,-1-1 1 0 0,0-1 0 0 0,0 1 0 0 0,0-2 0 0 0,0 1-1 0 0,-1-1 1 0 0,0-1 0 0 0,8-5-33 0 0,7-13 146 0 0,0-1 0 0 0,-2-1-1 0 0,-1-1 1 0 0,-1-1 0 0 0,-1-1 0 0 0,-1 0 0 0 0,-2-1 0 0 0,-1-1 0 0 0,-2 0-1 0 0,-1-1 1 0 0,-1-1 0 0 0,-2 0 0 0 0,-1 0 0 0 0,-2-1 0 0 0,-1 0-1 0 0,-1 0 1 0 0,-2-17-146 0 0,1 34-15 0 0,-1-1-1 0 0,-1 0 1 0 0,0 1-1 0 0,-1-1 1 0 0,-1 0-1 0 0,-1 0 1 0 0,-1 1-1 0 0,0-1 1 0 0,-1 1-1 0 0,-1 0 0 0 0,0 0 1 0 0,-2 0-1 0 0,0 1 1 0 0,0 0-1 0 0,-2 0 1 0 0,0 1-1 0 0,-1 0 1 0 0,0 1-1 0 0,-1 0 1 0 0,-1 0-1 0 0,0 1 1 0 0,-1 1 15 0 0,8 8-8 0 0,0 0 1 0 0,0 0-1 0 0,-1 1 1 0 0,1-1 0 0 0,-1 1-1 0 0,0 1 1 0 0,0-1-1 0 0,0 1 1 0 0,0 0-1 0 0,0 1 1 0 0,-1-1 0 0 0,1 1-1 0 0,0 0 1 0 0,-1 1-1 0 0,1 0 1 0 0,-1 0-1 0 0,1 0 1 0 0,-1 1 0 0 0,1 0-1 0 0,0 0 1 0 0,-1 0-1 0 0,1 1 1 0 0,0 0-1 0 0,0 0 1 0 0,0 1 0 0 0,0-1-1 0 0,1 1 1 0 0,-5 3 7 0 0,-6 8-7 0 0,0 0 1 0 0,0 1 0 0 0,2 1 0 0 0,0 0 0 0 0,1 1-1 0 0,0 0 1 0 0,2 1 0 0 0,0 1 0 0 0,1 0-1 0 0,1 0 1 0 0,0 1 0 0 0,2 0 0 0 0,0 0-1 0 0,1 1 1 0 0,2 0 0 0 0,0 0 0 0 0,1 0-1 0 0,1 1 1 0 0,1-1 0 0 0,0 0 0 0 0,2 1-1 0 0,1 0 7 0 0,5 6 36 0 0,0-1-1 0 0,2 0 1 0 0,1-1-1 0 0,1 0 1 0 0,2-1-1 0 0,0 0 1 0 0,2-1-1 0 0,0 0 1 0 0,2-1-1 0 0,0-1 1 0 0,2-1-1 0 0,0 0 1 0 0,1-2-1 0 0,2 0 1 0 0,-1-1-1 0 0,2-1 1 0 0,0-2-1 0 0,10 5-35 0 0,388 226 820 0 0,-406-238-844 0 0,-1 1 0 0 0,0 1-1 0 0,0 0 1 0 0,-1 1-1 0 0,0 0 1 0 0,-1 1 0 0 0,-1 1-1 0 0,1 0 1 0 0,-2 0-1 0 0,6 10 25 0 0,-11 4-632 0 0,-11-14-3319 0 0,-2-12-3118 0 0,5 2-5756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56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31 6337 0 0,'0'0'2970'0'0,"0"0"-1064"0"0,0 0-399 0 0,0 0 139 0 0,0 0 181 0 0,0 0 20 0 0,0 0-192 0 0,0 0-304 0 0,0 0-320 0 0,0 0-274 0 0,0 0-185 0 0,0-7-165 0 0,1-6-291 0 0,-1 3 211 0 0,-2 30 54 0 0,-6 152 1223 0 0,13 118-1604 0 0,1-40 331 0 0,-11 159 175 0 0,5-408-504 0 0,0-1 6 0 0,0 0 8 0 0,33-39 409 0 0,112-173-103 0 0,-119 178-324 0 0,-19 23-1 0 0,-1 1 0 0 0,2 0 0 0 0,0 0-1 0 0,0 1 1 0 0,0 0 0 0 0,1 0 0 0 0,1 1 0 0 0,-1 0 0 0 0,1 0 0 0 0,1 1-1 0 0,-1 1 1 0 0,1 0 0 0 0,1 0 0 0 0,-1 1 0 0 0,3 0 3 0 0,-11 6 3 0 0,1 0 0 0 0,-1 1 0 0 0,0-1 0 0 0,0 1 0 0 0,0 0 0 0 0,0 0 0 0 0,-1 0 0 0 0,1 0 0 0 0,0 0 0 0 0,-1 1 0 0 0,0-1 0 0 0,1 1 0 0 0,-1 0 0 0 0,0 0 0 0 0,0-1 0 0 0,-1 1 0 0 0,1 1 0 0 0,0-1 0 0 0,-1 0 0 0 0,0 0 0 0 0,0 0 0 0 0,0 1 0 0 0,0-1 1 0 0,0 0-1 0 0,-1 1 0 0 0,0-1 0 0 0,1 1 0 0 0,-1-1 0 0 0,-1 1 0 0 0,1-1 0 0 0,0 2-3 0 0,0-5-2 0 0,23 297 290 0 0,4-216-180 0 0,-17-70-1001 0 0,-6-25-2577 0 0,-2 2-3427 0 0,0 6-4956 0 0</inkml:trace>
  <inkml:trace contextRef="#ctx0" brushRef="#br0" timeOffset="677.468">775 885 8954 0 0,'0'0'4317'0'0,"0"0"-2221"0"0,0 0-771 0 0,0 0-17 0 0,0 0 44 0 0,0 0-70 0 0,0 0-198 0 0,0 0-269 0 0,0 0-270 0 0,0 0-185 0 0,0 0-97 0 0,0 0-51 0 0,0 0-31 0 0,-5 4-34 0 0,2-2-132 0 0,1 0 0 0 0,-1 1-1 0 0,1-1 1 0 0,0 1 0 0 0,-1-1-1 0 0,1 1 1 0 0,0 0 0 0 0,1 0-1 0 0,-1 0 1 0 0,0 0 0 0 0,1 0-1 0 0,0 0 1 0 0,0 0 0 0 0,0 0-1 0 0,0 1 1 0 0,0-1 0 0 0,0 0-1 0 0,1 1 1 0 0,0-1 0 0 0,0 2-15 0 0,-2 17 43 0 0,0-13-30 0 0,1 1 0 0 0,0-1 0 0 0,1 1 0 0 0,0-1 0 0 0,0 1 0 0 0,1-1 0 0 0,0 1 0 0 0,1-1 0 0 0,0 1 0 0 0,0-1 0 0 0,1 0 0 0 0,0 0 0 0 0,1 0 0 0 0,0-1 0 0 0,4 7-13 0 0,-4-10 20 0 0,0 0 0 0 0,0-1 0 0 0,0 0 0 0 0,0 0 0 0 0,1 0 0 0 0,-1-1 0 0 0,1 1 0 0 0,0-1 0 0 0,0 0 0 0 0,1-1 0 0 0,-1 1 0 0 0,0-1 0 0 0,1 0 0 0 0,0 0 0 0 0,-1-1 0 0 0,1 0 0 0 0,0 0 0 0 0,0 0 0 0 0,0 0-1 0 0,-1-1 1 0 0,1 0 0 0 0,0 0 0 0 0,0-1 0 0 0,0 0 0 0 0,0 0 0 0 0,-1 0 0 0 0,1-1 0 0 0,0 0 0 0 0,3-1-20 0 0,7-6 109 0 0,1 0 1 0 0,-1-1-1 0 0,-1-1 1 0 0,0 0-1 0 0,0-1 0 0 0,-1-1 1 0 0,-1 0-1 0 0,0-1 0 0 0,-1 0 1 0 0,-1-1-1 0 0,0 0 0 0 0,0-2-109 0 0,27-46 136 0 0,-3-1-1 0 0,-2-2 0 0 0,-4-1 0 0 0,-2-2 0 0 0,-3-1 0 0 0,7-42-135 0 0,-21 73-2 0 0,-1 0 0 0 0,-3 0 1 0 0,-1 0-1 0 0,-1-1 0 0 0,-2-25 2 0 0,-17 9 18 0 0,14 55-16 0 0,1 0 0 0 0,0 0 0 0 0,-1 0 0 0 0,1 0 0 0 0,0 0 0 0 0,-1 0 0 0 0,1 0 0 0 0,-1 0 0 0 0,0 1 0 0 0,1-1 0 0 0,-1 0-1 0 0,0 0 1 0 0,1 0 0 0 0,-1 1 0 0 0,0-1 0 0 0,0 0 0 0 0,0 1 0 0 0,0-1 0 0 0,1 1 0 0 0,-1-1 0 0 0,0 1 0 0 0,0-1 0 0 0,0 1 0 0 0,0 0-1 0 0,0 0 1 0 0,0-1 0 0 0,0 1 0 0 0,0 0 0 0 0,0 0 0 0 0,-1 0 0 0 0,1 0 0 0 0,0 0 0 0 0,0 0 0 0 0,0 0 0 0 0,0 0 0 0 0,0 1 0 0 0,0-1 0 0 0,0 0-1 0 0,0 1 1 0 0,0-1 0 0 0,0 0 0 0 0,0 1 0 0 0,1-1 0 0 0,-1 1 0 0 0,0 0 0 0 0,0-1 0 0 0,0 1 0 0 0,0 0 0 0 0,1-1 0 0 0,-1 1 0 0 0,0 0 0 0 0,1 0-2 0 0,-52 93-64 0 0,41-64 72 0 0,1 1 1 0 0,2 0 0 0 0,1 0 0 0 0,2 0-1 0 0,1 1 1 0 0,1 0 0 0 0,2 0-1 0 0,1 0 1 0 0,3 15-9 0 0,40 177 48 0 0,-3 100 3 0 0,-33-277-95 0 0,-7-47 23 0 0,0 0 7 0 0,0 0 14 0 0,0 0-40 0 0,0 0-26 0 0,0 0-30 0 0,2-25-1523 0 0,0-32-2096 0 0,-3 33-231 0 0,1-1-4249 0 0,0 13-1747 0 0</inkml:trace>
  <inkml:trace contextRef="#ctx0" brushRef="#br0" timeOffset="1040.306">967 679 10162 0 0,'0'0'2173'0'0,"0"0"-324"0"0,0 0-146 0 0,0 0-14 0 0,0 0-100 0 0,0 0-310 0 0,0 0-402 0 0,0 0-204 0 0,0 0-55 0 0,0 0 71 0 0,0 0 86 0 0,0 0-75 0 0,0 0-27 0 0,17 5-60 0 0,56 14-76 0 0,32-14 742 0 0,124-16-442 0 0,-56 29-1362 0 0,-132-14-775 0 0,-24-4-8349 0 0,-15 0-1999 0 0</inkml:trace>
  <inkml:trace contextRef="#ctx0" brushRef="#br0" timeOffset="1431.042">737 340 15931 0 0,'0'0'1485'0'0,"0"0"-258"0"0,0 0 10 0 0,0 0 86 0 0,0 0-52 0 0,0 0-231 0 0,0 0-424 0 0,0 0-342 0 0,0 0-169 0 0,0 0-59 0 0,0 0-16 0 0,0 0 18 0 0,0 0 15 0 0,0 5-16 0 0,2 4-590 0 0,9 28 1076 0 0,-2-27-3430 0 0,5-1-3704 0 0,-12-5-5105 0 0</inkml:trace>
  <inkml:trace contextRef="#ctx0" brushRef="#br0" timeOffset="1867.457">1799 697 6057 0 0,'0'0'2030'0'0,"0"0"-294"0"0,0 0-39 0 0,0 0 38 0 0,0 0-119 0 0,0 0-294 0 0,0 0-361 0 0,0 0-249 0 0,0 0-122 0 0,0 0-63 0 0,0 0 1 0 0,0 0 15 0 0,0 0 2 0 0,-10 2-25 0 0,-78 22 1123 0 0,-40 38-373 0 0,127-61-1272 0 0,1-1 0 0 0,-1 0 1 0 0,1 0-1 0 0,-1 1 0 0 0,1-1 0 0 0,0 0 1 0 0,-1 1-1 0 0,1-1 0 0 0,0 1 0 0 0,-1-1 1 0 0,1 0-1 0 0,0 1 0 0 0,-1-1 0 0 0,1 1 1 0 0,0-1-1 0 0,0 1 0 0 0,0-1 1 0 0,-1 1-1 0 0,1-1 0 0 0,0 1 0 0 0,0-1 1 0 0,0 1-1 0 0,0-1 0 0 0,0 1 0 0 0,0-1 1 0 0,0 1-1 0 0,0-1 0 0 0,0 1 0 0 0,0-1 1 0 0,0 1-1 0 0,0-1 0 0 0,0 1 0 0 0,1-1 1 0 0,-1 1-1 0 0,0-1 0 0 0,0 1 0 0 0,1-1 1 0 0,-1 0-1 0 0,0 1 0 0 0,0-1 1 0 0,1 1-1 0 0,-1-1 0 0 0,0 0 0 0 0,1 1 1 0 0,-1-1-1 0 0,1 0 0 0 0,-1 1 0 0 0,0-1 1 0 0,1 0-1 0 0,-1 1 0 0 0,1-1 0 0 0,-1 0 1 0 0,1 0-1 0 0,-1 0 0 0 0,1 0 0 0 0,-1 1 1 0 0,1-1-1 0 0,-1 0 0 0 0,1 0 1 0 0,0 0 0 0 0,35 10 75 0 0,-31-9-59 0 0,9 1 2 0 0,1 1-1 0 0,0 1 1 0 0,-1 0 0 0 0,0 1 0 0 0,0 1-1 0 0,0 0 1 0 0,-1 1 0 0 0,0 0-1 0 0,10 7-16 0 0,-21-11 9 0 0,6 1 15 0 0,-1 1 1 0 0,0 1-1 0 0,0-1 1 0 0,-1 1 0 0 0,1 0-1 0 0,-1 1 1 0 0,0-1-1 0 0,-1 1 1 0 0,0 0 0 0 0,0 1-1 0 0,-1-1 1 0 0,1 1-1 0 0,-2 0 1 0 0,1 0 0 0 0,-1 0-1 0 0,0 1 1 0 0,-1-1-1 0 0,0 1 1 0 0,0-1 0 0 0,0 7-25 0 0,-2-10 59 0 0,0-1 0 0 0,0 1 0 0 0,-1-1 0 0 0,1 1 0 0 0,-1-1 0 0 0,0 1 0 0 0,0-1 0 0 0,-1 1 1 0 0,1-1-1 0 0,-1 0 0 0 0,0 0 0 0 0,0 0 0 0 0,0 0 0 0 0,-1 0 0 0 0,1 0 0 0 0,-1 0 0 0 0,0-1 0 0 0,0 0 1 0 0,0 1-1 0 0,-1-1 0 0 0,1 0 0 0 0,-3 1-59 0 0,-5 4-45 0 0,0-1 0 0 0,0 0-1 0 0,-1 0 1 0 0,0-1 0 0 0,0-1 0 0 0,0 0 0 0 0,-1-1-1 0 0,0 0 1 0 0,0-1 0 0 0,0 0 0 0 0,0-1 0 0 0,-1 0 0 0 0,1-1-1 0 0,0-1 1 0 0,-1 0 0 0 0,-4-2 45 0 0,17-1-6247 0 0,1-1-5532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5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54 762 0 0 0,'0'0'577'0'0,"0"0"286"0"0,0 0 183 0 0,0 0 122 0 0,0 0 78 0 0,0 0 19 0 0,0 0-28 0 0,8-9 697 0 0,-5 7 6955 0 0,-3 2-8610 0 0,0 0-23 0 0,6 8 5192 0 0,-6-6-5457 0 0,0-1-5 0 0,0-1-7 0 0,0 0 14 0 0,0 0-24 0 0,0 0 1 0 0,-6 19-24 0 0,-10 33 180 0 0,-12 68-77 0 0,22-99-49 0 0,1 0-1 0 0,2 0 0 0 0,0 1 1 0 0,1-1-1 0 0,1 0 0 0 0,1 18 1 0 0,1-35 2 0 0,1 1 0 0 0,-1 0 0 0 0,1-1 0 0 0,0 1 0 0 0,0-1 0 0 0,1 1 0 0 0,-1-1 0 0 0,1 0 0 0 0,0 0 0 0 0,0 0 0 0 0,1-1 0 0 0,-1 1 0 0 0,1-1 0 0 0,-1 1 0 0 0,1-1 0 0 0,0 0 0 0 0,0-1 0 0 0,1 1 0 0 0,-1-1 0 0 0,0 0 0 0 0,1 0 0 0 0,0 0 0 0 0,-1 0 0 0 0,1-1 0 0 0,0 0 0 0 0,3 0-2 0 0,5 5 24 0 0,-8-6 23 0 0,-1 0 0 0 0,0-1 0 0 0,1 1 0 0 0,-1-1 0 0 0,0 0 0 0 0,0 0 1 0 0,1 0-1 0 0,-1-1 0 0 0,0 1 0 0 0,0-1 0 0 0,0 0 0 0 0,-1 0 0 0 0,1 0 0 0 0,0-1 0 0 0,-1 0 0 0 0,0 1 0 0 0,1-1 0 0 0,-1 0 0 0 0,0 0 0 0 0,0-1 0 0 0,-1 1 0 0 0,1-1 0 0 0,-1 1 0 0 0,1-1 0 0 0,0-2-47 0 0,7-7 99 0 0,6-9-19 0 0,-1 0 0 0 0,-1-1 0 0 0,-1-1 0 0 0,-1 0 0 0 0,-1-1-1 0 0,-2 0 1 0 0,0 0 0 0 0,3-21-80 0 0,-4 21 41 0 0,-1-19 35 0 0,-6 44-61 0 0,-1 0-20 0 0,0 0 6 0 0,0 0-18 0 0,0 0-47 0 0,-2 30-223 0 0,-15 116 286 0 0,17-133-4 0 0,0-1 1 0 0,1 1-1 0 0,0-1 1 0 0,1 1-1 0 0,1-1 1 0 0,0 0-1 0 0,0 0 1 0 0,1 0 0 0 0,5 10 4 0 0,35 51-58 0 0,-42-72 63 0 0,0 1-1 0 0,-1 0 1 0 0,1 0-1 0 0,0-1 1 0 0,0 1-1 0 0,0-1 1 0 0,0 0-1 0 0,0 1 1 0 0,0-1-1 0 0,0 0 1 0 0,0 0-1 0 0,1 0 1 0 0,-1-1-1 0 0,0 1 1 0 0,1 0-1 0 0,-1-1 0 0 0,0 0 1 0 0,1 1-1 0 0,-1-1 1 0 0,1 0-1 0 0,-1 0 1 0 0,0 0-1 0 0,1-1 1 0 0,-1 1-1 0 0,1-1 1 0 0,-1 1-1 0 0,0-1 1 0 0,1 0-1 0 0,-1 0 1 0 0,0 0-1 0 0,0 0 1 0 0,0 0-1 0 0,2-1-4 0 0,17-16 74 0 0,0 0-1 0 0,-1-2 1 0 0,-1 0-1 0 0,-1-2 1 0 0,-1 0-1 0 0,-1 0 1 0 0,0-2-1 0 0,-2 0 1 0 0,-1-1 0 0 0,7-19-74 0 0,0 6 70 0 0,51-114 47 0 0,-68 138-195 0 0,-14 14-4668 0 0,7 3 3196 0 0,-6 8-7618 0 0,7-7-2225 0 0</inkml:trace>
  <inkml:trace contextRef="#ctx0" brushRef="#br0" timeOffset="1143.192">1050 880 4385 0 0,'0'0'2378'0'0,"0"0"-834"0"0,0 0-304 0 0,0 0 206 0 0,0 0 258 0 0,0 0 102 0 0,0 0-174 0 0,0 0-297 0 0,0 0-310 0 0,0 0-264 0 0,0 0-185 0 0,0 0-154 0 0,0 0-101 0 0,-10-8-65 0 0,-33-20-4 0 0,42 27-231 0 0,0 0-1 0 0,0 1 1 0 0,-1 0-1 0 0,1-1 1 0 0,0 1-1 0 0,-1 0 1 0 0,1-1-1 0 0,0 1 1 0 0,-1 0-1 0 0,1 0 1 0 0,-1 0-1 0 0,1 0 1 0 0,0 0-1 0 0,-1 1 1 0 0,1-1-1 0 0,0 0 1 0 0,-1 0-1 0 0,1 1 1 0 0,0-1-1 0 0,-1 1 1 0 0,1 0-1 0 0,0-1 1 0 0,0 1-1 0 0,0 0 1 0 0,0 0-1 0 0,0-1 1 0 0,-1 1-1 0 0,1 0 1 0 0,1 0-1 0 0,-1 0 1 0 0,0 0-1 0 0,0 1-20 0 0,-5 3 143 0 0,-13 11-39 0 0,2 1 0 0 0,0 1 0 0 0,0 1 0 0 0,2 0 0 0 0,1 1 0 0 0,0 0 0 0 0,1 1 0 0 0,1 1 0 0 0,2 0 0 0 0,-2 4-104 0 0,-2 76-64 0 0,16-99 81 0 0,0 0 1 0 0,0 0-1 0 0,1 0 0 0 0,0 0 0 0 0,-1 0 0 0 0,1-1 1 0 0,0 1-1 0 0,0-1 0 0 0,1 1 0 0 0,-1-1 1 0 0,0 0-1 0 0,1 0 0 0 0,-1-1 0 0 0,1 1 0 0 0,0-1 1 0 0,-1 0-1 0 0,1 0 0 0 0,0 0 0 0 0,0 0 0 0 0,0-1 1 0 0,0 1-1 0 0,0-1 0 0 0,0 0 0 0 0,-1 0 0 0 0,1-1 1 0 0,0 1-1 0 0,0-1 0 0 0,0 0 0 0 0,0 0 0 0 0,-1 0 1 0 0,3-1-18 0 0,10-4 141 0 0,0 0 1 0 0,-1 0 0 0 0,0-1 0 0 0,0-1-1 0 0,0-1 1 0 0,-1 0 0 0 0,-1-1 0 0 0,8-7-142 0 0,-4 5 81 0 0,21-21 25 0 0,-1-1 0 0 0,-2-2 1 0 0,-1-1-1 0 0,-2-2 1 0 0,7-14-107 0 0,-5 9 17 0 0,-17 26-24 0 0,-19 56-286 0 0,-33 74 292 0 0,27-95-33 0 0,1 0-1 0 0,1 1 1 0 0,1 0-1 0 0,0 0 0 0 0,2 0 1 0 0,0 0-1 0 0,1 0 0 0 0,0 1 1 0 0,2-1-1 0 0,1 16 35 0 0,-1-30-5 0 0,1-1 0 0 0,0 0 0 0 0,-1 0 0 0 0,1 1 0 0 0,1-1 0 0 0,-1 0 0 0 0,0 0 0 0 0,1 0 0 0 0,0-1 0 0 0,-1 1 1 0 0,1 0-1 0 0,0-1 0 0 0,1 1 0 0 0,-1-1 0 0 0,0 1 0 0 0,1-1 0 0 0,-1 0 0 0 0,1 0 0 0 0,0 0 0 0 0,-1 0 0 0 0,1-1 0 0 0,0 1 0 0 0,0-1 0 0 0,0 0 0 0 0,0 0 0 0 0,1 0 0 0 0,-1 0 0 0 0,0 0 0 0 0,0-1 0 0 0,1 1 0 0 0,1-1 5 0 0,3 0 25 0 0,0 0 0 0 0,0 0 0 0 0,0-1 0 0 0,0 0 0 0 0,0 0 0 0 0,0-1 1 0 0,0 0-1 0 0,0-1 0 0 0,-1 0 0 0 0,0 0 0 0 0,1 0 0 0 0,4-4-25 0 0,20-15 127 0 0,-1-1 1 0 0,-1-1-1 0 0,-1-1 1 0 0,-1-2-1 0 0,-2-1 0 0 0,-1-1 1 0 0,-1-1-1 0 0,-1-2 1 0 0,-2 0-1 0 0,-1-1 1 0 0,2-9-128 0 0,40-70 285 0 0,-29 60-220 0 0,-2-1 0 0 0,-2-2 0 0 0,-2-1 1 0 0,-3-2-1 0 0,-3 0 0 0 0,-2-1 0 0 0,-3-1 1 0 0,-2 0-1 0 0,-3-1 0 0 0,2-52-65 0 0,-12 109 21 0 0,-1 1 0 0 0,0-1 0 0 0,0 0-1 0 0,0 1 1 0 0,0-1 0 0 0,0 1 0 0 0,-1-1 0 0 0,0 1 0 0 0,0 0-1 0 0,0-1 1 0 0,0 1 0 0 0,0 0 0 0 0,0-1 0 0 0,-1 1 0 0 0,0 0 0 0 0,0 0-1 0 0,1 0 1 0 0,-2 0 0 0 0,1 1 0 0 0,0-1 0 0 0,-1 0 0 0 0,1 1-1 0 0,-1 0 1 0 0,0-1 0 0 0,1 1 0 0 0,-1 0 0 0 0,0 1 0 0 0,0-1-1 0 0,-1 0 1 0 0,1 1 0 0 0,0 0 0 0 0,-4-1-21 0 0,-45 61 4 0 0,39-31 2 0 0,1 0-1 0 0,1 0 1 0 0,1 2 0 0 0,1-1 0 0 0,2 1-1 0 0,1 0 1 0 0,2 1 0 0 0,0-1 0 0 0,3 1-1 0 0,0-1 1 0 0,2 1 0 0 0,1 0 0 0 0,1-1-1 0 0,2 1 1 0 0,1-1 0 0 0,8 21-6 0 0,9 51-17 0 0,-4 0 1 0 0,-4 2-1 0 0,-5-1 0 0 0,-4 63 17 0 0,-6-165-17 0 0,0-1-18 0 0,0 0-31 0 0,0 0-18 0 0,0 0-40 0 0,-11-30-2077 0 0,0-22-1721 0 0,6 16-5867 0 0,3 21-1408 0 0</inkml:trace>
  <inkml:trace contextRef="#ctx0" brushRef="#br0" timeOffset="1476.791">1503 729 7450 0 0,'0'0'2023'0'0,"0"0"-747"0"0,0 0-400 0 0,0 0 199 0 0,0 0 423 0 0,0 0 285 0 0,0 0 12 0 0,0 0-234 0 0,0 0-314 0 0,0 0-237 0 0,0 0-182 0 0,0 0-69 0 0,0 0-56 0 0,33 5-82 0 0,103 17-50 0 0,-23-27 289 0 0,160-50-193 0 0,-240 44-1010 0 0,19-6 58 0 0,-18 15-7638 0 0,-34 4 2060 0 0,0 4-5158 0 0</inkml:trace>
  <inkml:trace contextRef="#ctx0" brushRef="#br0" timeOffset="2060.383">2077 850 584 0 0,'0'0'1571'0'0,"0"0"290"0"0,0 0 436 0 0,0 0 244 0 0,0 0-3 0 0,0 0-170 0 0,0 0-313 0 0,0 0-316 0 0,0 0-289 0 0,35 19-242 0 0,107 55-183 0 0,-70-51 364 0 0,-59-24-1059 0 0,-4 1-209 0 0,0 0 0 0 0,0-1 1 0 0,1 0-1 0 0,-1 0 1 0 0,0-1-1 0 0,0 0 0 0 0,0-1 1 0 0,0 0-1 0 0,0 0 1 0 0,-1-1-1 0 0,0 0 0 0 0,1 0 1 0 0,-1-1-1 0 0,-1 0 1 0 0,1-1-1 0 0,-1 1 0 0 0,0-1 1 0 0,0-1-1 0 0,-1 0 1 0 0,1 1-1 0 0,-2-2 0 0 0,1 1 1 0 0,-1-1-1 0 0,0 0 1 0 0,0 0-1 0 0,-1 0 1 0 0,0-1-1 0 0,-1 1 0 0 0,2-9-121 0 0,-3 13-5 0 0,0 0 0 0 0,0 0 1 0 0,0-1-1 0 0,-1 1 0 0 0,1-1 0 0 0,-1 1 0 0 0,-1-1 0 0 0,1 1 0 0 0,-1-1 0 0 0,1 1 0 0 0,-1-1 0 0 0,0 0 0 0 0,-1 1 0 0 0,1-1 0 0 0,-1 0 1 0 0,0 1-1 0 0,0-1 0 0 0,-1 1 0 0 0,1 0 0 0 0,-1-1 0 0 0,0 1 0 0 0,0 0 0 0 0,0 0 0 0 0,-1 0 0 0 0,1 0 0 0 0,-1 0 0 0 0,0 1 0 0 0,0-1 1 0 0,0 1-1 0 0,-1 0 0 0 0,1 0 0 0 0,-1 0 0 0 0,0 0 0 0 0,0 1 0 0 0,0 0 0 0 0,0-1 0 0 0,0 1 0 0 0,0 1 0 0 0,-4-2 5 0 0,-1 2-56 0 0,1 1-1 0 0,-1 1 1 0 0,1-1 0 0 0,0 1-1 0 0,-1 1 1 0 0,1 0 0 0 0,0 0-1 0 0,0 0 1 0 0,0 1-1 0 0,0 0 1 0 0,0 1 0 0 0,1 0-1 0 0,-1 0 1 0 0,1 0-1 0 0,0 1 1 0 0,0 0 0 0 0,1 1-1 0 0,-1-1 1 0 0,1 1-1 0 0,1 0 1 0 0,-3 3 56 0 0,-6 5-103 0 0,-1 0 0 0 0,2 1 0 0 0,0 1-1 0 0,1 0 1 0 0,0 1 0 0 0,2 0 0 0 0,0 1 0 0 0,1 0 0 0 0,0 1 0 0 0,2-1 0 0 0,0 2-1 0 0,1-1 1 0 0,1 1 0 0 0,1 0 0 0 0,1 0 0 0 0,0 0 0 0 0,2 0 0 0 0,0 9 103 0 0,2-24 7 0 0,1 1 1 0 0,-1-1-1 0 0,1 1 0 0 0,0-1 1 0 0,0 0-1 0 0,1 1 1 0 0,-1-1-1 0 0,1 0 1 0 0,1-1-1 0 0,-1 1 1 0 0,0 0-1 0 0,1-1 1 0 0,0 0-1 0 0,0 0 0 0 0,0 0 1 0 0,1-1-1 0 0,-1 1 1 0 0,1-1-1 0 0,0 0 1 0 0,0 0-1 0 0,0 0 1 0 0,2 0-8 0 0,125 32 733 0 0,-104-34-577 0 0,1 0 0 0 0,-1-2-1 0 0,1-1 1 0 0,-1-2 0 0 0,1 0-1 0 0,-1-2 1 0 0,-1-1 0 0 0,1-1-1 0 0,-1-2 1 0 0,-1 0 0 0 0,0-2 0 0 0,0-1-1 0 0,-1-1 1 0 0,-1-1 0 0 0,0-1-1 0 0,-1-1 1 0 0,-1-1 0 0 0,-1-1-1 0 0,0-1 1 0 0,-1-2-156 0 0,-7 7 54 0 0,-2-1 0 0 0,0 0 0 0 0,0-1 0 0 0,-2 0 0 0 0,0 0 0 0 0,-1-1 0 0 0,-1 0 0 0 0,0 0 0 0 0,-2-1 0 0 0,0 0 0 0 0,-1 0 0 0 0,-1 0 0 0 0,0-1 0 0 0,-2 1 0 0 0,0-9-54 0 0,-1 26 3 0 0,0-1 1 0 0,-1 1-1 0 0,1 0 1 0 0,0-1 0 0 0,-1 1-1 0 0,1-1 1 0 0,-1 1-1 0 0,0 0 1 0 0,0 0-1 0 0,0-1 1 0 0,0 1-1 0 0,0 0 1 0 0,-1 0 0 0 0,1 0-1 0 0,0 0 1 0 0,-1 0-1 0 0,0 1 1 0 0,1-1-1 0 0,-1 0 1 0 0,0 1 0 0 0,0-1-1 0 0,0 1 1 0 0,0 0-1 0 0,0-1 1 0 0,0 1-1 0 0,0 0 1 0 0,-1 0 0 0 0,1 1-1 0 0,0-1 1 0 0,-1 0-1 0 0,1 1 1 0 0,0-1-1 0 0,-1 1 1 0 0,1 0 0 0 0,0 0-1 0 0,-1 0 1 0 0,1 0-1 0 0,-1 0 1 0 0,1 0-1 0 0,-1 1-3 0 0,-6 0-21 0 0,1 0 0 0 0,-1 1 0 0 0,0 0-1 0 0,1 0 1 0 0,0 1 0 0 0,0 0 0 0 0,0 0 0 0 0,0 1-1 0 0,0 0 1 0 0,0 1 0 0 0,0 0 21 0 0,0 0-32 0 0,-1 1 0 0 0,1 0-1 0 0,-1 0 1 0 0,2 1 0 0 0,-1 0 0 0 0,1 0 0 0 0,0 1-1 0 0,0 0 1 0 0,1 0 0 0 0,0 1 0 0 0,1-1-1 0 0,0 1 1 0 0,0 1 0 0 0,1-1 0 0 0,0 1 0 0 0,1-1-1 0 0,0 1 1 0 0,0 0 0 0 0,1 0 0 0 0,-1 10 32 0 0,7-13-9 0 0,-1 0 0 0 0,1-1 0 0 0,0 1 1 0 0,1-1-1 0 0,-1 1 0 0 0,2-1 0 0 0,-1-1 0 0 0,0 1 1 0 0,1-1-1 0 0,0 0 0 0 0,0 0 0 0 0,1 0 0 0 0,-1-1 0 0 0,1 0 1 0 0,0 0-1 0 0,0-1 0 0 0,0 0 0 0 0,1 0 0 0 0,-1-1 1 0 0,1 0-1 0 0,-1 0 0 0 0,1-1 0 0 0,0 0 9 0 0,65 15 24 0 0,-56-13 15 0 0,-1 0 1 0 0,0 0 0 0 0,0 2 0 0 0,0 0-1 0 0,0 1 1 0 0,-1 0 0 0 0,0 1 0 0 0,9 6-40 0 0,-19-7 37 0 0,0 0 1 0 0,-1 0 0 0 0,0 0 0 0 0,0 1 0 0 0,0-1 0 0 0,-1 1 0 0 0,0 0 0 0 0,0 0 0 0 0,-1 0 0 0 0,1 1 0 0 0,-2-1 0 0 0,1 1 0 0 0,-1-1 0 0 0,0 1-1 0 0,-1-1 1 0 0,0 1 0 0 0,0-1 0 0 0,0 1 0 0 0,-1 0 0 0 0,0-1 0 0 0,-1 0 0 0 0,1 1 0 0 0,-2-1 0 0 0,0 4-38 0 0,-4 55 172 0 0,6-62-256 0 0,1 0-1 0 0,1-1 1 0 0,-1 1-1 0 0,0-1 1 0 0,1 1-1 0 0,0-1 1 0 0,0 1-1 0 0,0-1 1 0 0,0 0-1 0 0,0 1 1 0 0,1-1-1 0 0,0 0 1 0 0,-1 0-1 0 0,1 0 1 0 0,0 0-1 0 0,1 0 1 0 0,-1 0-1 0 0,0-1 0 0 0,1 1 1 0 0,-1-1-1 0 0,1 1 1 0 0,0-1-1 0 0,0 0 1 0 0,0 0-1 0 0,0-1 1 0 0,0 1-1 0 0,1 0 1 0 0,-1-1-1 0 0,3 1 85 0 0,5-1-7912 0 0,-7-1-4299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0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0 454 7266 0 0,'0'0'2449'0'0,"0"0"-523"0"0,0 0-183 0 0,0 0 42 0 0,0 0 19 0 0,0 0-116 0 0,0 0-333 0 0,0 0-379 0 0,0 0-269 0 0,0 0-157 0 0,0 0-77 0 0,0 0-18 0 0,0 0 4 0 0,3 8 1228 0 0,173-15 1391 0 0,-35-5-2573 0 0,-63 9-441 0 0,-78 3-73 0 0,0 0-40 0 0,0 0 19 0 0,0 0-21 0 0,0 0-54 0 0,0 0-4 0 0,-1-2-1830 0 0,-3 1-9486 0 0,4 4-539 0 0</inkml:trace>
  <inkml:trace contextRef="#ctx0" brushRef="#br0" timeOffset="346.034">46 675 15787 0 0,'0'0'1938'0'0,"0"0"-727"0"0,0 0-361 0 0,0 0 166 0 0,0 0 229 0 0,0 0 26 0 0,0 0-177 0 0,0 0-287 0 0,32-3-200 0 0,102-13-189 0 0,166-9-330 0 0,-293 25-550 0 0,17 0-365 0 0,-8 0-4105 0 0,-8 0-6809 0 0</inkml:trace>
  <inkml:trace contextRef="#ctx0" brushRef="#br0" timeOffset="947.683">1052 532 9058 0 0,'0'0'1507'0'0,"0"0"-411"0"0,0 0-85 0 0,0 0 175 0 0,0 0 167 0 0,0 0 37 0 0,0 0-142 0 0,0 0-236 0 0,0 0-226 0 0,0 0-173 0 0,0 0-99 0 0,0 0-51 0 0,-33 18-43 0 0,-101 58-28 0 0,76-30 232 0 0,53-41-585 0 0,1 1 0 0 0,-1 0 0 0 0,1 1 1 0 0,1-1-1 0 0,-1 1 0 0 0,1-1 0 0 0,0 1 1 0 0,1 0-1 0 0,-1 0 0 0 0,1 0 0 0 0,1 1 0 0 0,-1-1 1 0 0,1 0-1 0 0,1 1 0 0 0,-1-1 0 0 0,1 1 0 0 0,1-1 1 0 0,-1 0-1 0 0,1 1 0 0 0,2 5-39 0 0,-2-9 25 0 0,1-1-1 0 0,0 0 1 0 0,-1 0 0 0 0,1 0-1 0 0,0 0 1 0 0,1 0 0 0 0,-1 0 0 0 0,0-1-1 0 0,1 1 1 0 0,0-1 0 0 0,0 0-1 0 0,-1 1 1 0 0,1-1 0 0 0,0 0-1 0 0,1-1 1 0 0,-1 1 0 0 0,0 0-1 0 0,0-1 1 0 0,1 0 0 0 0,-1 0 0 0 0,1 0-1 0 0,-1 0 1 0 0,1-1 0 0 0,-1 1-1 0 0,1-1 1 0 0,0 0 0 0 0,0 0-25 0 0,100-12 1300 0 0,-74-1-1096 0 0,1-2 0 0 0,-2-1 0 0 0,0-1 0 0 0,-1-1 0 0 0,-1-2 0 0 0,0 0 0 0 0,-2-2 0 0 0,-1-1 0 0 0,0-1 1 0 0,-2-1-1 0 0,-1-1 0 0 0,12-20-204 0 0,-20 26 13 0 0,-1-2 1 0 0,0 1-1 0 0,-2-1 1 0 0,-1-1 0 0 0,-1 0-1 0 0,-1 0 1 0 0,0-1 0 0 0,-2 0-1 0 0,-1 0 1 0 0,-1 0-1 0 0,-1-1 1 0 0,-1 1 0 0 0,-1-1-1 0 0,-2-10-13 0 0,1 25-29 0 0,0 0 0 0 0,0 1 0 0 0,-1-1 0 0 0,0 0 0 0 0,0 1 0 0 0,-1 0 0 0 0,-1 0 0 0 0,0-1 0 0 0,0 2 0 0 0,0-1 0 0 0,-1 1 0 0 0,0-1 0 0 0,-1 1 0 0 0,0 1 0 0 0,0-1 0 0 0,-1 1 0 0 0,0 0 0 0 0,0 0 0 0 0,0 1 0 0 0,-1 0 0 0 0,0 1 0 0 0,-1-1 0 0 0,1 2 0 0 0,-1-1 0 0 0,0 1 0 0 0,0 0 0 0 0,0 1 0 0 0,0 0 0 0 0,-1 0 0 0 0,1 1 0 0 0,-1 1 0 0 0,1-1 0 0 0,-1 2 0 0 0,0-1 0 0 0,0 1 0 0 0,1 1 0 0 0,-1 0 0 0 0,0 0 0 0 0,1 1 0 0 0,-1 0-1 0 0,1 0 1 0 0,-1 1 0 0 0,1 1 0 0 0,0-1 0 0 0,0 1 0 0 0,-2 2 29 0 0,1 0-6 0 0,0 1 0 0 0,0 0 0 0 0,1 1 0 0 0,0 0 0 0 0,0 0 0 0 0,0 1 0 0 0,1 0 0 0 0,1 1 0 0 0,-1-1 0 0 0,2 1 0 0 0,-1 1 0 0 0,1-1 0 0 0,1 1 0 0 0,0 0 0 0 0,1 1 0 0 0,0-1 0 0 0,0 1 0 0 0,1 0 0 0 0,1 0 0 0 0,0 4 6 0 0,1-2 9 0 0,0 0 0 0 0,1 0 0 0 0,1 0-1 0 0,0 0 1 0 0,1 0 0 0 0,1 0-1 0 0,0-1 1 0 0,1 1 0 0 0,0-1 0 0 0,1 0-1 0 0,1 1-8 0 0,9 12 94 0 0,1-2 0 0 0,1 0 0 0 0,1 0-1 0 0,1-2 1 0 0,1 0 0 0 0,1-2 0 0 0,1 0-1 0 0,0-1 1 0 0,2-2 0 0 0,0 0-1 0 0,1-1 1 0 0,0-2 0 0 0,1 0 0 0 0,27 9-94 0 0,-24-11 117 0 0,0 2 1 0 0,-1 1 0 0 0,-1 1 0 0 0,0 2-1 0 0,-2 0 1 0 0,0 2 0 0 0,3 4-118 0 0,-17 4-158 0 0,-47-24-5169 0 0,31-4 1862 0 0,-1 0-4821 0 0,3 0-3319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1112 0 0,'0'0'1478'0'0,"0"0"8"0"0,0 0 94 0 0,0 0 122 0 0,0 0 51 0 0,0 0-94 0 0,0 0-185 0 0,0 0-236 0 0,0 0-256 0 0,0 0-147 0 0,0 0-131 0 0,-2-5-94 0 0,-6-14-51 0 0,7 14-49 0 0,1 5-49 0 0,0 0-44 0 0,0 0-65 0 0,0 0-68 0 0,0 0-52 0 0,0 15 606 0 0,15 135 1442 0 0,-14 252-1644 0 0,-19-333-292 0 0,16-114 1651 0 0,2 6-1976 0 0,3 1-1 0 0,1-1 0 0 0,1 0 0 0 0,3 1 1 0 0,1 0-1 0 0,1 1 0 0 0,3 0 0 0 0,1 1 0 0 0,5-8-18 0 0,-11 26 6 0 0,-3 6-11 0 0,0 0 1 0 0,0 1-1 0 0,1-1 1 0 0,1 1-1 0 0,0 1 1 0 0,0-1-1 0 0,1 1 1 0 0,1 0-1 0 0,0 1 0 0 0,1-1 5 0 0,-8 9-2 0 0,-1 0 0 0 0,1 0 0 0 0,-1 1 0 0 0,1-1-1 0 0,0 0 1 0 0,0 1 0 0 0,-1-1 0 0 0,1 1 0 0 0,0 0-1 0 0,0 0 1 0 0,0 0 0 0 0,-1 0 0 0 0,1 0 0 0 0,0 0-1 0 0,0 0 1 0 0,-1 0 0 0 0,1 1 0 0 0,0-1 0 0 0,0 1-1 0 0,-1-1 1 0 0,1 1 0 0 0,0 0 0 0 0,-1 0 0 0 0,1 0-1 0 0,-1-1 1 0 0,1 2 0 0 0,-1-1 0 0 0,1 0 0 0 0,-1 0-1 0 0,0 0 1 0 0,0 1 0 0 0,1-1 0 0 0,-1 0 0 0 0,0 1-1 0 0,0-1 1 0 0,0 1 0 0 0,-1-1 0 0 0,1 1-1 0 0,0 0 1 0 0,0 1 2 0 0,27 68 66 0 0,-10-8-32 0 0,-16-76-13952 0 0,-2 9 3315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0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466 111 7346 0 0,'0'0'2036'0'0,"0"0"-356"0"0,0 0-11 0 0,0 0 126 0 0,0 0-56 0 0,0 0-210 0 0,0 0-316 0 0,0 0-290 0 0,0 0-145 0 0,0 0-97 0 0,0 0-100 0 0,-3 2 2457 0 0,-12 8-2295 0 0,-237 235-244 0 0,100-89-535 0 0,109-113-609 0 0,42-42 400 0 0,1-1-100 0 0,0 0-127 0 0,0 0-217 0 0,0-10-10776 0 0,0 9 320 0 0</inkml:trace>
  <inkml:trace contextRef="#ctx0" brushRef="#br0" timeOffset="1300.662">79 1 7170 0 0,'0'0'2389'0'0,"0"0"-432"0"0,0 0-393 0 0,0 0-132 0 0,0 0 34 0 0,0 0-24 0 0,0 0-185 0 0,0 0-308 0 0,0 0-316 0 0,0 0-165 0 0,0 0-42 0 0,0 0 18 0 0,0 9 41 0 0,0-8-474 0 0,0 7 166 0 0,0 1 1 0 0,0-1 0 0 0,1 1-1 0 0,0-1 1 0 0,0 0 0 0 0,1 0 0 0 0,0 0-1 0 0,0 0 1 0 0,1 0 0 0 0,0 0-1 0 0,1 0 1 0 0,1 2-178 0 0,106 104 2413 0 0,-34-41-1588 0 0,-59-52-737 0 0,-1 0 0 0 0,-1 1 0 0 0,-1 1 0 0 0,-1 0-1 0 0,-1 1 1 0 0,-1 0 0 0 0,-2 1 0 0 0,4 13-88 0 0,11 21 181 0 0,-24-59-155 0 0,4 22 729 0 0,-5-22-707 0 0,2-7-4529 0 0,-2 6 3659 0 0,0 0-452 0 0,0-1-6424 0 0,0-1-4426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2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4 184 4113 0 0,'0'0'2118'0'0,"0"0"-989"0"0,0 0-399 0 0,0 0 142 0 0,0 0 311 0 0,0 0 161 0 0,0 0 6 0 0,0 0-223 0 0,0 0-282 0 0,0 0-189 0 0,0 0-204 0 0,-4 4 2209 0 0,81 11 306 0 0,215-3 29 0 0,-207-13-2716 0 0,24-7-8 0 0,-87 5-736 0 0,-41 21-1795 0 0,12-12-1217 0 0,1-1-3740 0 0,4-5-3960 0 0</inkml:trace>
  <inkml:trace contextRef="#ctx0" brushRef="#br0" timeOffset="470.688">65 405 3769 0 0,'0'0'3349'0'0,"0"0"-1673"0"0,0 0-753 0 0,0 0-46 0 0,0 0 302 0 0,0 0 259 0 0,0 0-19 0 0,0 0-214 0 0,0 0-299 0 0,0 0-231 0 0,0 0-124 0 0,0 0-42 0 0,0 0-10 0 0,9-3-15 0 0,52-15 996 0 0,59 29 2332 0 0,225-4-3519 0 0,-345-7-776 0 0,0 0-173 0 0,0 0-267 0 0,0 0-472 0 0,0 0-1289 0 0,0 0-3426 0 0,0 0-5227 0 0</inkml:trace>
  <inkml:trace contextRef="#ctx0" brushRef="#br0" timeOffset="1404.228">374 11 2320 0 0,'0'0'2489'0'0,"0"0"-763"0"0,0 0-313 0 0,0 0-72 0 0,0 0 155 0 0,0 0 111 0 0,0 0-97 0 0,0 0-279 0 0,0 0-410 0 0,0 0-319 0 0,0 0-244 0 0,0 0-116 0 0,0 0-33 0 0,-7-2 26 0 0,-18-7 121 0 0,24 11-144 0 0,0-1 0 0 0,0 0 0 0 0,1 1 0 0 0,-1-1 0 0 0,1 1 0 0 0,-1-1 1 0 0,1 1-1 0 0,0-1 0 0 0,-1 1 0 0 0,1-1 0 0 0,0 1 0 0 0,0-1 0 0 0,0 1 0 0 0,0 0 1 0 0,0-1-1 0 0,0 1 0 0 0,1-1 0 0 0,-1 1 0 0 0,1-1 0 0 0,-1 1 0 0 0,1-1 1 0 0,-1 1-1 0 0,1-1 0 0 0,0 0 0 0 0,0 1 0 0 0,0 0-112 0 0,54 46 2937 0 0,-6-17-2219 0 0,1-2 1 0 0,1-3 0 0 0,52 19-719 0 0,-58-26 84 0 0,52 32-25 0 0,-96-49-53 0 0,0 0 1 0 0,0 0-1 0 0,0 0 1 0 0,0 0-1 0 0,0 0 1 0 0,-1 0-1 0 0,1 1 1 0 0,-1-1-1 0 0,1 0 0 0 0,-1 0 1 0 0,0 0-1 0 0,0 0 1 0 0,0 1-1 0 0,0-1 1 0 0,0 0-1 0 0,0 0 1 0 0,0 0-1 0 0,-1 1 1 0 0,1-1-1 0 0,-1 0 1 0 0,0 0-1 0 0,0 0 1 0 0,0 0-1 0 0,0 0 0 0 0,0 0 1 0 0,0 0-1 0 0,0 0 1 0 0,0-1-1 0 0,-1 1 1 0 0,1 0-1 0 0,-1-1 1 0 0,1 1-1 0 0,-1-1 1 0 0,0 1-1 0 0,0-1 1 0 0,1 0-1 0 0,-1 0 1 0 0,0 0-1 0 0,0 0 0 0 0,0 0 1 0 0,0 0-1 0 0,-1 0 1 0 0,-1 0-7 0 0,-5 6 17 0 0,-112 92 161 0 0,39-33-90 0 0,-84 89 43 0 0,150-126-122 0 0,16-28-10 0 0,0-1-16 0 0,0 3 21 0 0,0-3-4 0 0,0 0 12 0 0,0 0 5 0 0,0 0 0 0 0,0 0-17 0 0,0 0 7 0 0,0 0 10 0 0,0 0 13 0 0,0 0 0 0 0,0 0 1 0 0,0 0 18 0 0,0 0 1 0 0,0 0 0 0 0,0 0 8 0 0,0 0-14 0 0,0 0-7 0 0,0 0-9 0 0,0 0-1 0 0,0 0-14 0 0,0 0-5 0 0,0 0-19 0 0,0 0 17 0 0,0 0-8 0 0,0 0 5 0 0,1-16-3137 0 0,12-5-7294 0 0,-9 18-677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23 5961 0 0,'0'0'1761'0'0,"0"0"-578"0"0,0 0-329 0 0,0 0 285 0 0,0 0 538 0 0,0 0 336 0 0,0 0-36 0 0,0 0-383 0 0,0 0-509 0 0,0 0-383 0 0,0 0-216 0 0,3-4-82 0 0,9-11-2 0 0,-9 12 38 0 0,-3 3 8 0 0,0 0-35 0 0,0 0-56 0 0,0 0-73 0 0,0 0-56 0 0,0 0-31 0 0,0 0-12 0 0,0 0-31 0 0,0 23 386 0 0,-3-4-475 0 0,0-1 1 0 0,-1 0-1 0 0,-2 1 1 0 0,0-2-1 0 0,0 1 1 0 0,-2-1-1 0 0,0 0 1 0 0,-1 0-1 0 0,-1-1 1 0 0,0 0-1 0 0,-6 6-65 0 0,-11 20 45 0 0,-38 65 15 0 0,6 3-1 0 0,-6 23-59 0 0,64-132 0 0 0,1 0 1 0 0,-1 0-1 0 0,0 0 0 0 0,1 0 1 0 0,-1 1-1 0 0,0-1 0 0 0,1 0 1 0 0,-1 0-1 0 0,1 1 0 0 0,0-1 1 0 0,0 0-1 0 0,-1 1 0 0 0,1-1 1 0 0,0 0-1 0 0,0 1 0 0 0,0-1 0 0 0,0 1 1 0 0,0-1-1 0 0,1 0 0 0 0,-1 1 1 0 0,0-1-1 0 0,1 0 0 0 0,-1 0 1 0 0,1 1-1 0 0,-1-1 0 0 0,1 0 1 0 0,-1 0-1 0 0,1 1 0 0 0,0-1 1 0 0,0 0-1 0 0,0 0 0 0 0,-1 0 1 0 0,1 0-1 0 0,0 0 0 0 0,0 0 1 0 0,1-1-1 0 0,-1 1 0 0 0,0 0 0 0 0,0 0 1 0 0,0-1-1 0 0,0 1 0 0 0,1-1 1 0 0,-1 1-1 0 0,1 0 0 0 0,60 2 465 0 0,-47-4-234 0 0,247-3 623 0 0,-260-16-6737 0 0,-10 7-5544 0 0,5 9 1805 0 0</inkml:trace>
  <inkml:trace contextRef="#ctx0" brushRef="#br0" timeOffset="440.767">9 384 4761 0 0,'0'0'1527'0'0,"0"0"-251"0"0,0 0-90 0 0,0 0 234 0 0,0 0 251 0 0,0 0 34 0 0,0 0-234 0 0,0 0-401 0 0,0 0-356 0 0,0 0-250 0 0,0 0-129 0 0,0 0-54 0 0,0 0 77 0 0,-8-3 926 0 0,50 13 1408 0 0,166-1 801 0 0,-134-11-3053 0 0,42-5-132 0 0,-1 0-3791 0 0,-100 10-3989 0 0,-10 1-3964 0 0</inkml:trace>
  <inkml:trace contextRef="#ctx0" brushRef="#br0" timeOffset="1147.61">832 513 6721 0 0,'0'0'2636'0'0,"0"0"-1068"0"0,0 0-525 0 0,0 0 217 0 0,0 0 312 0 0,0 0 100 0 0,0 0-246 0 0,0 0-464 0 0,0 0-383 0 0,0 0-228 0 0,0 0-101 0 0,0 0-28 0 0,0 0 3 0 0,0 0 8 0 0,0 0-13 0 0,2 22 921 0 0,-1 11-841 0 0,-1 1-1 0 0,-1-1 1 0 0,-2 1 0 0 0,-1-1 0 0 0,-2 0 0 0 0,-1 0 0 0 0,-4 10-300 0 0,-2 8 305 0 0,27-62 94 0 0,103-73 146 0 0,-64 73-590 0 0,-44 85 684 0 0,-24 24-207 0 0,15-97-425 0 0,0-2-1160 0 0,0-3-1032 0 0,0-3-5442 0 0,0 4-4197 0 0</inkml:trace>
  <inkml:trace contextRef="#ctx0" brushRef="#br0" timeOffset="1340.131">1167 840 16315 0 0,'0'0'901'0'0,"0"0"-536"0"0,0 0-88 0 0,0 0 336 0 0,0 0 331 0 0,0 0 147 0 0,0 0-106 0 0,0 0-290 0 0,0 0-259 0 0,0 0-178 0 0,0 0-94 0 0,0 0-54 0 0,0 0-23 0 0,-1 14-22 0 0,-3 64-49 0 0,3-81-5535 0 0,0-1 2758 0 0,1 0-2883 0 0,0-3-3754 0 0</inkml:trace>
  <inkml:trace contextRef="#ctx0" brushRef="#br0" timeOffset="1540.233">1162 549 12755 0 0,'0'0'2352'0'0,"0"0"-807"0"0,0 0-273 0 0,0 0-104 0 0,0 0-152 0 0,0 0-256 0 0,0 0-335 0 0,0 0-313 0 0,0 0-288 0 0,0 0-129 0 0,0 0-31 0 0,0 0-8 0 0,0 0-48 0 0,0 0-256 0 0,-17 11-744 0 0,19-7-1921 0 0,0 0-7865 0 0</inkml:trace>
  <inkml:trace contextRef="#ctx0" brushRef="#br0" timeOffset="1997.039">1362 490 10154 0 0,'0'0'1927'0'0,"0"0"-907"0"0,0 0-323 0 0,0 0 153 0 0,0 0 156 0 0,0 0 106 0 0,0 0-89 0 0,0 0-149 0 0,0 0-72 0 0,0 0-100 0 0,0 0-117 0 0,0 0-70 0 0,0 0-24 0 0,4 15-39 0 0,14 47-57 0 0,-12 60 1106 0 0,-22 37-814 0 0,-3-78-412 0 0,6-42-139 0 0,13-38-143 0 0,0-1-1 0 0,0 0-1 0 0,-2 0-6 0 0,2 0 1 0 0,0 0 2 0 0,0 0-8 0 0,-6-9-2384 0 0,4 5-842 0 0,1 2-3627 0 0,1-1-4371 0 0</inkml:trace>
  <inkml:trace contextRef="#ctx0" brushRef="#br0" timeOffset="3213.825">1233 763 4217 0 0,'0'0'2583'0'0,"0"0"-494"0"0,0 0-284 0 0,0 0-67 0 0,0 0-84 0 0,0 0-201 0 0,0 0-240 0 0,0 0-255 0 0,0 0-221 0 0,0 0-171 0 0,0 0-96 0 0,0 0-58 0 0,0 0-11 0 0,5 7 1290 0 0,101-5 1312 0 0,0 0-4032 0 0,-90-4-1040 0 0,-9 1-1491 0 0,-1 0-4330 0 0,-1 1-2552 0 0</inkml:trace>
  <inkml:trace contextRef="#ctx0" brushRef="#br0" timeOffset="3589.89">1826 369 3097 0 0,'0'0'1877'0'0,"0"0"-96"0"0,0 0 46 0 0,0 0 176 0 0,0 0 93 0 0,0 0-190 0 0,0 0-432 0 0,0 0-453 0 0,0 0-333 0 0,0 0-169 0 0,0 0-73 0 0,0 0-25 0 0,0 0 47 0 0,16 7 2093 0 0,146-6 1494 0 0,124-2-4962 0 0,-286 0-451 0 0,0-1 926 0 0,0 2-9543 0 0,-2 0-1104 0 0</inkml:trace>
  <inkml:trace contextRef="#ctx0" brushRef="#br0" timeOffset="3807.779">1778 630 10514 0 0,'0'0'2329'0'0,"0"0"-657"0"0,0 0-180 0 0,0 0 146 0 0,0 0-43 0 0,0 0-168 0 0,0 0-237 0 0,0 0-247 0 0,0 0-190 0 0,35 0-161 0 0,108-3-124 0 0,117-16 646 0 0,-202 19-2709 0 0,-46 0-2403 0 0,0 0-3497 0 0,-7 0-4568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37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300 428 2697 0 0,'0'0'2564'0'0,"0"0"-781"0"0,0 0-256 0 0,0 0 212 0 0,0 0 228 0 0,0 0 0 0 0,0 0-285 0 0,0 0-380 0 0,0 0-298 0 0,0 0-207 0 0,0 0-114 0 0,-2-2-119 0 0,-2 1-515 0 0,-1 0-1 0 0,0 0 1 0 0,0 1-1 0 0,0 0 0 0 0,0-1 1 0 0,0 1-1 0 0,1 1 1 0 0,-1-1-1 0 0,0 1 1 0 0,0 0-1 0 0,0 0 0 0 0,1 0 1 0 0,-1 1-1 0 0,0 0 1 0 0,1 0-1 0 0,0 0 1 0 0,-1 0-1 0 0,1 1 0 0 0,0-1 1 0 0,0 1-1 0 0,0 0 1 0 0,1 0-1 0 0,-1 1 0 0 0,1-1 1 0 0,-1 1-1 0 0,-1 3-48 0 0,-14 7 146 0 0,6-4-99 0 0,-1 0 1 0 0,1 1-1 0 0,1 1 0 0 0,0 0 1 0 0,1 0-1 0 0,0 1 1 0 0,1 1-1 0 0,1-1 1 0 0,0 2-1 0 0,0-1 0 0 0,2 1 1 0 0,0 1-1 0 0,0-1 1 0 0,-2 13-48 0 0,7-22 32 0 0,1 1-1 0 0,0 0 1 0 0,0 0 0 0 0,0 0 0 0 0,1 0-1 0 0,0 0 1 0 0,1 0 0 0 0,-1 0 0 0 0,1 0 0 0 0,1 0-1 0 0,-1-1 1 0 0,1 1 0 0 0,1 0 0 0 0,-1-1 0 0 0,1 1-1 0 0,0-1 1 0 0,0 0 0 0 0,1 0 0 0 0,0 0-1 0 0,0-1 1 0 0,0 1 0 0 0,1-1 0 0 0,-1 0 0 0 0,1 0-1 0 0,1 0 1 0 0,-1-1 0 0 0,1 0 0 0 0,-1 0 0 0 0,1 0-1 0 0,0-1 1 0 0,1 0 0 0 0,-1 0 0 0 0,1 0-1 0 0,-1-1 1 0 0,1 0 0 0 0,1 0-32 0 0,3-3 95 0 0,0 0 1 0 0,0 0-1 0 0,0-1 0 0 0,0-1 1 0 0,0 0-1 0 0,0 0 1 0 0,-1-1-1 0 0,1 0 0 0 0,-1-1 1 0 0,0 0-1 0 0,0-1 0 0 0,-1 0 1 0 0,0-1-1 0 0,0 0 0 0 0,0 0 1 0 0,-1 0-1 0 0,0-1 0 0 0,0-1 1 0 0,-1 1-1 0 0,0-1 0 0 0,-1-1 1 0 0,0 1-1 0 0,0-1 1 0 0,0-2-96 0 0,17-24 6 0 0,-1-2 0 0 0,-2 0 1 0 0,-1-1-1 0 0,-2-1 1 0 0,-2-1-1 0 0,-2 0 1 0 0,-2-1-1 0 0,-1 0 1 0 0,-2-1-1 0 0,-2 0 1 0 0,-2 0-1 0 0,-2 0 1 0 0,-3-40-7 0 0,1 75-12 0 0,0 1 1 0 0,0 0-1 0 0,-1-1 1 0 0,0 1-1 0 0,-1 0 1 0 0,1 0-1 0 0,-1 0 1 0 0,0 0-1 0 0,-1 0 1 0 0,0 0 0 0 0,0 0-1 0 0,-1 1 1 0 0,1-1-1 0 0,-1 1 1 0 0,-1 0-1 0 0,1 0 1 0 0,-4-3 11 0 0,3 8-18 0 0,1 0 1 0 0,0 0-1 0 0,0 0 1 0 0,-1 0-1 0 0,1 1 1 0 0,-1 0-1 0 0,1 0 0 0 0,0 0 1 0 0,-1 0-1 0 0,1 1 1 0 0,0-1-1 0 0,-1 1 1 0 0,1 1-1 0 0,0-1 1 0 0,0 0-1 0 0,0 1 0 0 0,0 0 1 0 0,0 0-1 0 0,0 0 1 0 0,0 0-1 0 0,1 1 1 0 0,-1 0-1 0 0,1-1 1 0 0,0 1-1 0 0,-1 1 0 0 0,1-1 1 0 0,1 0-1 0 0,-1 1 1 0 0,0-1-1 0 0,1 1 1 0 0,-2 3 17 0 0,-9 10 9 0 0,2-1 0 0 0,-1 2 1 0 0,2 0-1 0 0,1 0 0 0 0,0 1 1 0 0,1 0-1 0 0,1 0 0 0 0,1 1 1 0 0,0-1-1 0 0,2 2 0 0 0,0-1 1 0 0,1 0-1 0 0,2 1 0 0 0,0-1 1 0 0,1 1-1 0 0,1 12-9 0 0,3-12 53 0 0,1 0 1 0 0,1-1-1 0 0,1 1 1 0 0,0-1-1 0 0,2-1 0 0 0,0 1 1 0 0,1-2-1 0 0,1 1 1 0 0,1-1-1 0 0,0-1 0 0 0,1 0 1 0 0,1-1-1 0 0,7 5-53 0 0,33 49 389 0 0,7 23-52 0 0,-51-97-3579 0 0,-1-11-233 0 0,0 1-6975 0 0,-7 10 925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3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5625 0 0,'0'0'3069'0'0,"0"0"-877"0"0,0 0-422 0 0,0 0 30 0 0,0 0 17 0 0,0 0-147 0 0,0 0-249 0 0,0 0-221 0 0,0 0-111 0 0,0 0-66 0 0,0 0-94 0 0,0 0-98 0 0,0 0-108 0 0,26 11-124 0 0,87 33-95 0 0,-20-32 141 0 0,-70-13-488 0 0,488-10 848 0 0,-328-15-4494 0 0,-171 23 1878 0 0,0 0-3154 0 0,-4 2-3749 0 0</inkml:trace>
  <inkml:trace contextRef="#ctx0" brushRef="#br0" timeOffset="471.948">269 200 12963 0 0,'0'0'2440'0'0,"0"0"-638"0"0,0 0-399 0 0,0 0-91 0 0,0 0-79 0 0,0 0-184 0 0,0 0-294 0 0,0 0-204 0 0,0 0-111 0 0,0 0-48 0 0,0 0 4 0 0,0 0-55 0 0,0 0-53 0 0,4 18-45 0 0,29 126 217 0 0,3 88-296 0 0,-15 10-226 0 0,-20-242 66 0 0,-1 0 0 0 0,0-1 1 0 0,1 1-1 0 0,-1 0 0 0 0,0 0 1 0 0,1 0-1 0 0,-1-1 0 0 0,0 1 1 0 0,1 0-1 0 0,-1 0 0 0 0,0 0 1 0 0,1 0-1 0 0,-1 0 0 0 0,1 0 1 0 0,-1 0-1 0 0,0 0 0 0 0,1 0 0 0 0,-1 0 1 0 0,0 0-1 0 0,1 0 0 0 0,-1 0 1 0 0,0 0-1 0 0,1 0 0 0 0,-1 0 1 0 0,1 0-1 0 0,-1 0 0 0 0,0 1 1 0 0,1-1-1 0 0,-1 0 0 0 0,0 0 1 0 0,1 0-1 0 0,-1 1 0 0 0,0-1 1 0 0,0 0-1 0 0,1 0 0 0 0,-1 1 1 0 0,0-1-1 0 0,0 0 0 0 0,1 1 1 0 0,-1-1-1 0 0,0 0 0 0 0,0 0 1 0 0,0 1-1 0 0,0-1 0 0 0,1 1 1 0 0,-1-1-1 0 0,0 0 0 0 0,0 1 1 0 0,0-1-1 0 0,0 0 0 0 0,0 1 1 0 0,0-1-1 0 0,0 0 0 0 0,0 1 1 0 0,0-1-1 0 0,0 1 0 0 0,0-1-4 0 0,16-33 373 0 0,-14 29-403 0 0,269-558 546 0 0,-245 474-820 0 0,-26 87 124 0 0,-4 3-236 0 0,1 0 0 0 0,0 0 0 0 0,-1 0 0 0 0,1 1 0 0 0,0 0 1 0 0,0 0-1 0 0,1 0 0 0 0,-1 0 0 0 0,1 0 0 0 0,-1 0 0 0 0,1 1 0 0 0,0-1 0 0 0,0 1 0 0 0,1-1 0 0 0,-1 1 0 0 0,0 0 416 0 0,-2 9-3521 0 0,0-4-3216 0 0,2-1-3141 0 0</inkml:trace>
  <inkml:trace contextRef="#ctx0" brushRef="#br0" timeOffset="889.935">669 748 6745 0 0,'0'0'2754'0'0,"0"0"-843"0"0,0 0-372 0 0,0 0 22 0 0,0 0-20 0 0,0 0-111 0 0,0 0-240 0 0,0 0-289 0 0,0 0-211 0 0,0 0-180 0 0,0 0-140 0 0,0 0-95 0 0,0 0-66 0 0,-6 19-20 0 0,-19 56 10 0 0,25-73-173 0 0,-1 0 0 0 0,1-1 0 0 0,-1 1-1 0 0,1 0 1 0 0,0-1 0 0 0,-1 1 0 0 0,1 0 0 0 0,0 0 0 0 0,0-1 0 0 0,0 1-1 0 0,1 0 1 0 0,-1 0 0 0 0,0-1 0 0 0,1 1 0 0 0,-1 0 0 0 0,1 0 0 0 0,-1-1-1 0 0,1 1 1 0 0,0-1 0 0 0,0 1 0 0 0,0-1 0 0 0,0 1 0 0 0,0-1 0 0 0,0 1-1 0 0,0-1 1 0 0,0 0 0 0 0,0 1 0 0 0,1-1 0 0 0,-1 0 0 0 0,0 0-1 0 0,1 0 1 0 0,-1 0 0 0 0,1 0 0 0 0,-1-1 0 0 0,1 1 0 0 0,0 0 0 0 0,-1-1-1 0 0,1 1 1 0 0,0-1 0 0 0,0 1 0 0 0,-1-1 0 0 0,1 0 0 0 0,0 0 0 0 0,0 0-1 0 0,0 0-25 0 0,4 1 128 0 0,2 0-52 0 0,1 0 0 0 0,0-1-1 0 0,0 0 1 0 0,-1 0 0 0 0,1-1 0 0 0,0 0 0 0 0,-1-1-1 0 0,1 0 1 0 0,-1 0 0 0 0,0-1 0 0 0,1 0 0 0 0,-1 0-1 0 0,0-1 1 0 0,-1 0 0 0 0,1-1 0 0 0,-1 1-1 0 0,0-2 1 0 0,0 1 0 0 0,0-1 0 0 0,-1 0 0 0 0,0 0-1 0 0,0 0 1 0 0,0-1 0 0 0,-1 0 0 0 0,0 0 0 0 0,-1-1-1 0 0,1 1 1 0 0,-1-1 0 0 0,-1 0 0 0 0,2-5-76 0 0,-4 11-1 0 0,-1 0 0 0 0,1-1 0 0 0,-1 1 0 0 0,0 0 0 0 0,1 0 0 0 0,-1 0-1 0 0,0-1 1 0 0,0 1 0 0 0,-1 0 0 0 0,1 0 0 0 0,0 0 0 0 0,-1 0 0 0 0,0-1 0 0 0,1 1 0 0 0,-1 0 0 0 0,0 0 0 0 0,0 0 0 0 0,0 0 0 0 0,0 1 0 0 0,0-1 0 0 0,-1 0 0 0 0,1 0 0 0 0,-1 1 0 0 0,1-1 0 0 0,-1 1 0 0 0,1-1-1 0 0,-1 1 1 0 0,0-1 0 0 0,0 1 0 0 0,1 0 0 0 0,-1 0 0 0 0,0 0 0 0 0,0 0 0 0 0,0 0 0 0 0,0 1 0 0 0,-1-1 0 0 0,0 0 1 0 0,-2 0-145 0 0,-1-1 0 0 0,0 1 0 0 0,1 0 0 0 0,-1 1 0 0 0,0 0 0 0 0,0-1 0 0 0,0 2 0 0 0,0-1 0 0 0,1 1 0 0 0,-1 0-1 0 0,0 0 1 0 0,1 0 0 0 0,-6 3 145 0 0,-11 6-1918 0 0,7-2-2573 0 0,4-1-6977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5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1311 12299 0 0,'0'0'110'0'0,"0"0"-136"0"0,0 0-25 0 0,0 0 128 0 0,0 0 181 0 0,0 0 192 0 0,0 0 193 0 0,31-34 131 0 0,95-107 53 0 0,-52 38 620 0 0,267-587 2139 0 0,-148 370-1822 0 0,-170 297-1440 0 0,-19 43-277 0 0,-1 33 79 0 0,-2 1-1 0 0,-2-1 1 0 0,-3 0 0 0 0,-2 0-1 0 0,-2 0 1 0 0,-3 0-126 0 0,-20 188 121 0 0,29-209-106 0 0,-3 42 9 0 0,4 1 1 0 0,2 0-1 0 0,4-1 1 0 0,13 68-25 0 0,-17-140 1 0 0,-1 4 5 0 0,1 0-1 0 0,0 0 0 0 0,0 1 1 0 0,1-1-1 0 0,0-1 0 0 0,0 1 1 0 0,0 0-1 0 0,1 0 0 0 0,0-1 1 0 0,0 1-1 0 0,0-1 0 0 0,1 0 1 0 0,-1 0-1 0 0,1 0 0 0 0,0-1 1 0 0,1 1-1 0 0,-1-1 0 0 0,3 2-5 0 0,-5-9 115 0 0,0 1 0 0 0,-1-1 0 0 0,0 1 0 0 0,1-1-1 0 0,-1 0 1 0 0,0 1 0 0 0,0-1 0 0 0,-1 0 0 0 0,1 0 0 0 0,0 0-1 0 0,-1 1 1 0 0,0-1 0 0 0,0 0 0 0 0,0 0 0 0 0,0 0-1 0 0,0 0 1 0 0,0 0 0 0 0,-1 0 0 0 0,1 0 0 0 0,-1 1-1 0 0,0-1 1 0 0,-1-2-115 0 0,-3-19 26 0 0,-1-1 1 0 0,-2 1-1 0 0,0 1 0 0 0,-1-1 0 0 0,-2 2 1 0 0,0-1-1 0 0,-1 2 0 0 0,-2-1 0 0 0,0 2 1 0 0,-1 0-1 0 0,-1 0 0 0 0,-1 2 0 0 0,0 0 0 0 0,-2 1 1 0 0,0 0-1 0 0,-1 2 0 0 0,0 0 0 0 0,-1 2 1 0 0,-1 0-1 0 0,0 1 0 0 0,-5 0-26 0 0,13 5-66 0 0,0 2-1 0 0,0 0 1 0 0,-1 0-1 0 0,0 1 1 0 0,0 1 0 0 0,0 1-1 0 0,0 0 1 0 0,-1 1-1 0 0,1 0 1 0 0,-9 2 66 0 0,21-1-113 0 0,-1 1-1 0 0,1 0 1 0 0,-1 0 0 0 0,1 0 0 0 0,0 0-1 0 0,-1 0 1 0 0,1 1 0 0 0,0-1 0 0 0,0 1-1 0 0,0 0 1 0 0,0 0 0 0 0,0 0 0 0 0,0 1-1 0 0,1-1 1 0 0,-1 1 0 0 0,1-1 0 0 0,-1 1-1 0 0,1 0 1 0 0,0 0 0 0 0,-1 2 113 0 0,-20 41-8304 0 0,16-27-3361 0 0</inkml:trace>
  <inkml:trace contextRef="#ctx0" brushRef="#br0" timeOffset="1145.214">923 1303 7346 0 0,'0'0'593'0'0,"0"0"-281"0"0,0 0 170 0 0,0 0 600 0 0,0 0 581 0 0,0 0 189 0 0,0 0-164 0 0,0 0-313 0 0,0 0-298 0 0,0 0-219 0 0,0 0-135 0 0,35-31-102 0 0,109-100-75 0 0,-50 27 379 0 0,-46 42-400 0 0,-2-3-1 0 0,-4-2 1 0 0,-2-1-1 0 0,15-41-524 0 0,-46 89 45 0 0,-1-1 1 0 0,-1 0-1 0 0,0 0 0 0 0,-2-1 1 0 0,-1 0-1 0 0,0 0 0 0 0,-2 0 1 0 0,-1-1-1 0 0,0 1 0 0 0,-2 0 1 0 0,-1-3-46 0 0,2 21 3 0 0,0 1 0 0 0,-1 0 1 0 0,0 0-1 0 0,1 0 1 0 0,-2 0-1 0 0,1 0 0 0 0,0 0 1 0 0,0 0-1 0 0,-1 0 1 0 0,1 0-1 0 0,-1 0 0 0 0,0 1 1 0 0,0-1-1 0 0,0 1 0 0 0,0-1 1 0 0,-1 1-1 0 0,1 0 1 0 0,-1 0-1 0 0,1 0 0 0 0,-1 0 1 0 0,0 0-1 0 0,1 1 0 0 0,-1-1 1 0 0,0 1-1 0 0,0 0 1 0 0,0 0-1 0 0,0 0 0 0 0,-1 0 1 0 0,1 0-1 0 0,0 1 0 0 0,0-1 1 0 0,0 1-1 0 0,-1 0 1 0 0,1 0-1 0 0,0 0 0 0 0,0 1 1 0 0,0-1-1 0 0,-1 1 0 0 0,1-1 1 0 0,0 1-1 0 0,0 0 1 0 0,0 0-1 0 0,0 1 0 0 0,0-1 1 0 0,0 0-1 0 0,0 1 0 0 0,-2 2-3 0 0,-16 17-87 0 0,0 2 0 0 0,1 0-1 0 0,2 1 1 0 0,0 1 0 0 0,2 1-1 0 0,-9 19 88 0 0,21-39-9 0 0,-16 29-21 0 0,2 0 0 0 0,2 1 0 0 0,1 1 0 0 0,2 0 0 0 0,2 1 0 0 0,1 1-1 0 0,2-1 1 0 0,1 1 0 0 0,0 32 30 0 0,6-63 6 0 0,1 0-1 0 0,0 0 0 0 0,1 1 1 0 0,0-1-1 0 0,0 0 0 0 0,0 0 1 0 0,1 0-1 0 0,0 0 0 0 0,1 0 1 0 0,0-1-1 0 0,0 1 0 0 0,1-1 1 0 0,0 0-1 0 0,0 0 0 0 0,0 0 1 0 0,1 0-1 0 0,0-1 0 0 0,1 1 1 0 0,-1-1-1 0 0,1-1 0 0 0,0 1 1 0 0,1-1-1 0 0,-1 0 0 0 0,1-1 1 0 0,0 1-1 0 0,0-1 0 0 0,1-1 1 0 0,-1 1-1 0 0,1-1 0 0 0,1 0-5 0 0,9 1 78 0 0,-1-1 0 0 0,1-1 0 0 0,0-1 0 0 0,-1 0 0 0 0,1-1 0 0 0,0-1 0 0 0,11-2-78 0 0,-3-2 86 0 0,0-1 1 0 0,0-1-1 0 0,-1-1 1 0 0,0-2-1 0 0,0 0 1 0 0,-1-2-1 0 0,-1 0 1 0 0,22-16-87 0 0,138-108 496 0 0,-152 117-189 0 0,-31 46-105 0 0,2-9-147 0 0,-1 0-1 0 0,-1 0 0 0 0,-1-1 0 0 0,0 1 1 0 0,-1 0-1 0 0,-1-1 0 0 0,0 1 0 0 0,-2-1 1 0 0,0 0-1 0 0,-1 0 0 0 0,0 0 0 0 0,-2-1 1 0 0,0 0-1 0 0,0-1 0 0 0,-11 14-54 0 0,13-24 7 0 0,0-1 1 0 0,0 1-1 0 0,0-2 0 0 0,0 1 0 0 0,-1-1 1 0 0,0 1-1 0 0,1-2 0 0 0,-1 1 1 0 0,0-1-1 0 0,0 0 0 0 0,0-1 1 0 0,-1 1-1 0 0,1-2 0 0 0,0 1 0 0 0,0-1 1 0 0,-1 0-1 0 0,0 0-7 0 0,8 0-12 0 0,-1 0 1 0 0,0 0-1 0 0,1 0 1 0 0,-1-1-1 0 0,1 1 1 0 0,-1 0-1 0 0,1 0 1 0 0,-1 0-1 0 0,1-1 1 0 0,-1 1-1 0 0,1 0 1 0 0,-1 0-1 0 0,1-1 0 0 0,-1 1 1 0 0,1 0-1 0 0,0-1 1 0 0,-1 1-1 0 0,1-1 1 0 0,-1 1-1 0 0,1 0 1 0 0,0-1-1 0 0,-1 1 1 0 0,1-1-1 0 0,0 1 1 0 0,0-1-1 0 0,-1 1 0 0 0,1-1 1 0 0,0 0-1 0 0,0 1 1 0 0,0-1-1 0 0,0 1 1 0 0,0-1-1 0 0,0 1 1 0 0,0-1-1 0 0,0 1 1 0 0,0-1-1 0 0,0 0 1 0 0,0 1-1 0 0,0-1 0 0 0,0 1 1 0 0,0-1-1 0 0,0 1 1 0 0,1-1-1 0 0,-1 1 1 0 0,0-1-1 0 0,0 1 1 0 0,1-1-1 0 0,-1 1 1 0 0,0-1-1 0 0,1 1 1 0 0,-1-1-1 0 0,0 1 0 0 0,1 0 1 0 0,-1-1-1 0 0,1 1 1 0 0,-1 0-1 0 0,0-1 1 0 0,1 1-1 0 0,-1 0 1 0 0,1-1-1 0 0,-1 1 1 0 0,1 0-1 0 0,0 0 1 0 0,-1 0-1 0 0,1-1 0 0 0,-1 1 1 0 0,1 0-1 0 0,-1 0 1 0 0,1 0 11 0 0,7-3-8 0 0,0 1 0 0 0,1 0 0 0 0,-1 1 1 0 0,1-1-1 0 0,-1 1 0 0 0,1 1 0 0 0,-1 0 0 0 0,1 0 1 0 0,-1 1-1 0 0,1 0 0 0 0,-1 0 0 0 0,0 1 0 0 0,1 0 0 0 0,4 2 8 0 0,2 0 30 0 0,0-2-1 0 0,0 1 0 0 0,1-2 1 0 0,-1 0-1 0 0,0-1 0 0 0,1 0 0 0 0,-1-2 1 0 0,1 1-1 0 0,-1-2 0 0 0,0 0 0 0 0,0-1 1 0 0,0 0-1 0 0,-1-1 0 0 0,0-1 1 0 0,1-1-1 0 0,-2 0 0 0 0,1 0 0 0 0,-1-1 1 0 0,0-1-1 0 0,-1 0 0 0 0,8-8-29 0 0,-6 5 39 0 0,0 1-7 0 0,0 0 1 0 0,-1 0-1 0 0,-1-2 1 0 0,0 0-1 0 0,-1 0 1 0 0,0-1-1 0 0,-1 0 1 0 0,1-3-33 0 0,-4 5 62 0 0,-5 10-42 0 0,0 0 1 0 0,-1 0-1 0 0,1-1 1 0 0,-1 1-1 0 0,0-1 1 0 0,1 1-1 0 0,-1-1 1 0 0,0 0-1 0 0,0 1 1 0 0,-1-1-1 0 0,1 0 1 0 0,-1 1-1 0 0,1-1 0 0 0,-1 0 1 0 0,0 0-1 0 0,0 0 1 0 0,0 0-1 0 0,0 1 1 0 0,-1-3-21 0 0,-1 4-3 0 0,0 1 0 0 0,0-1 0 0 0,0 1-1 0 0,0-1 1 0 0,0 1 0 0 0,0 0 0 0 0,0 0 0 0 0,0 0 0 0 0,0 0 0 0 0,0 0 0 0 0,0 0 0 0 0,0 1 0 0 0,0-1 0 0 0,0 1 0 0 0,0-1 0 0 0,0 1-1 0 0,0 0 1 0 0,0 0 0 0 0,1 0 0 0 0,-1 0 0 0 0,0 0 0 0 0,0 0 0 0 0,1 0 0 0 0,-1 0 0 0 0,1 1 0 0 0,-1 0 3 0 0,-9 6-25 0 0,0 1-1 0 0,1 1 1 0 0,0 0 0 0 0,1 0 0 0 0,0 1 0 0 0,1 0-1 0 0,0 1 1 0 0,1 0 0 0 0,-4 8 25 0 0,9-17-4 0 0,0 0-1 0 0,0 0 1 0 0,0 0-1 0 0,0 1 1 0 0,1-1-1 0 0,0 1 1 0 0,-1 0-1 0 0,2-1 1 0 0,-1 1-1 0 0,0 0 1 0 0,1-1-1 0 0,-1 1 1 0 0,1 0-1 0 0,0 0 1 0 0,0 0-1 0 0,1-1 1 0 0,-1 1-1 0 0,1 0 1 0 0,0-1-1 0 0,0 1 1 0 0,0 0-1 0 0,0-1 1 0 0,0 1-1 0 0,1-1 1 0 0,0 1-1 0 0,0-1 1 0 0,0 0-1 0 0,0 0 1 0 0,0 0-1 0 0,1 0 1 0 0,-1 0-1 0 0,1-1 1 0 0,0 1-1 0 0,0-1 1 0 0,0 1 0 0 0,0-1-1 0 0,0 0 1 0 0,0 0-1 0 0,1 0 1 0 0,-1-1-1 0 0,0 1 1 0 0,1-1-1 0 0,0 0 1 0 0,3 1 4 0 0,165 10 252 0 0,-127-13-170 0 0,-37 1-50 0 0,0 0 0 0 0,-1 0 0 0 0,1-1 0 0 0,-1-1 0 0 0,1 1 0 0 0,-1-1 0 0 0,1 0 0 0 0,-1-1 0 0 0,0 0 0 0 0,0 0 0 0 0,0 0 0 0 0,-1-1 0 0 0,1 0 0 0 0,-1 0-1 0 0,0-1 1 0 0,0 0 0 0 0,0 0 0 0 0,-1 0 0 0 0,1-1 0 0 0,3-5-32 0 0,-8 9 9 0 0,0 0 0 0 0,0 0 1 0 0,0 0-1 0 0,-1 0 0 0 0,1 0 0 0 0,-1 0 0 0 0,1 0 0 0 0,-1 0 0 0 0,1 0 0 0 0,-1 0 1 0 0,0 0-1 0 0,0 0 0 0 0,0-1 0 0 0,0 1 0 0 0,-1 0 0 0 0,1 0 0 0 0,-1 0 0 0 0,1 0 1 0 0,-1 0-1 0 0,1 0 0 0 0,-1 0 0 0 0,0 0 0 0 0,0 0 0 0 0,0 0 0 0 0,0 1 1 0 0,-1-1-1 0 0,1 0 0 0 0,0 0 0 0 0,-1 1 0 0 0,1-1 0 0 0,-1 1 0 0 0,1 0 0 0 0,-1-1 1 0 0,0 1-1 0 0,0 0 0 0 0,0 0 0 0 0,0 0-9 0 0,-75-34-342 0 0,-100-5-1866 0 0,178 39 2154 0 0,-1 1 1 0 0,0 0-1 0 0,1-1 1 0 0,-1 1-1 0 0,1-1 0 0 0,-1 1 1 0 0,0-1-1 0 0,0 1 1 0 0,1-1-1 0 0,-1 1 1 0 0,0-1-1 0 0,0 1 1 0 0,1-1-1 0 0,-1 1 1 0 0,0-1-1 0 0,0 1 1 0 0,0-1-1 0 0,0 1 0 0 0,0-1 1 0 0,0 0-1 0 0,0 1 1 0 0,0-1-1 0 0,0 1 1 0 0,0-1-1 0 0,0 1 1 0 0,0-1-1 0 0,-1 1 1 0 0,1-1-1 0 0,0 1 0 0 0,0-1 1 0 0,0 1-1 0 0,-1-1 1 0 0,1 1-1 0 0,0-1 1 0 0,-1 1-1 0 0,1-1 1 0 0,0 1-1 0 0,-1-1 1 0 0,1 1-1 0 0,-1 0 1 0 0,1-1-1 0 0,-1 1 0 0 0,1 0 1 0 0,-1-1-1 0 0,1 1 1 0 0,-1 0-1 0 0,1 0 1 0 0,-1-1-1 0 0,1 1 1 0 0,-1 0-1 0 0,1 0 1 0 0,-1 0-1 0 0,1 0 0 0 0,-1 0 1 0 0,0 0-1 0 0,1 0 1 0 0,-1 0-1 0 0,1 0 1 0 0,-1 0-1 0 0,1 0 1 0 0,-1 0 53 0 0,138-51-1145 0 0,-44 31-638 0 0,-31 11-5901 0 0,-36 5-3205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5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48 10250 0 0,'0'0'1587'0'0,"0"0"-369"0"0,0 0-163 0 0,0 0 153 0 0,0 0 223 0 0,0 0 85 0 0,0 0-143 0 0,0 0-295 0 0,0 0-291 0 0,0 0-263 0 0,0 0-196 0 0,0 0-117 0 0,0 0-77 0 0,4-4-20 0 0,15-2 88 0 0,-19 35 148 0 0,-3-7-203 0 0,-26 456 735 0 0,41-417-840 0 0,-11-60-8 0 0,1-1-1 0 0,-1 1 1 0 0,1-1 0 0 0,-1 0-1 0 0,1 0 1 0 0,-1 0-1 0 0,1 0 1 0 0,0 0 0 0 0,-1 0-1 0 0,1 0 1 0 0,-1 0-1 0 0,1 0 1 0 0,-1-1 0 0 0,1 1-1 0 0,-1-1 1 0 0,1 1-1 0 0,-1-1 1 0 0,1 1 0 0 0,-1-1-1 0 0,1 0 1 0 0,-1 0-1 0 0,0 0 1 0 0,0 0 0 0 0,1 0-1 0 0,-1 0 1 0 0,1-1-34 0 0,25-32 302 0 0,-1 0 0 0 0,-1-2 0 0 0,-2-1 1 0 0,5-13-303 0 0,13-21 115 0 0,103-207 96 0 0,-91 200-209 0 0,-30 105-179 0 0,2 93 307 0 0,-20-79-108 0 0,9 110 58 0 0,-7 0 1 0 0,-7 35-81 0 0,0-129 4 0 0,-1-12 3 0 0,-2 0-1 0 0,-2-1 0 0 0,-3 1 0 0 0,-1-1 0 0 0,-13 37-6 0 0,19-70 4 0 0,-1 0-1 0 0,0 0 1 0 0,-1 0-1 0 0,0-1 1 0 0,0 0-1 0 0,-1 0 1 0 0,-1 0-1 0 0,0 0 1 0 0,0-1-1 0 0,-1 0 1 0 0,0-1-1 0 0,0 0 1 0 0,-1 0 0 0 0,0-1-1 0 0,0 0 1 0 0,-1 0-1 0 0,-7 2-3 0 0,15-8 2 0 0,-1 0-1 0 0,1 0 0 0 0,-1 0 1 0 0,0 0-1 0 0,0 0 0 0 0,1-1 1 0 0,-1 0-1 0 0,0 1 1 0 0,0-1-1 0 0,0 0 0 0 0,1 0 1 0 0,-1-1-1 0 0,0 1 0 0 0,0-1 1 0 0,0 1-1 0 0,1-1 1 0 0,-1 0-1 0 0,0 0 0 0 0,1 0 1 0 0,-1 0-1 0 0,1 0 0 0 0,-1-1 1 0 0,1 1-1 0 0,-1-1 1 0 0,1 0-1 0 0,0 1 0 0 0,0-1 1 0 0,0 0-1 0 0,0 0 0 0 0,0-1 1 0 0,1 1-1 0 0,-1 0 1 0 0,0-1-1 0 0,1 1 0 0 0,0-1 1 0 0,0 1-1 0 0,-1-1 1 0 0,2 1-1 0 0,-1-1-1 0 0,-17-111 43 0 0,22 91-50 0 0,0 0-1 0 0,2 0 0 0 0,0 1 1 0 0,1-1-1 0 0,2 2 0 0 0,0-1 0 0 0,1 1 1 0 0,2 1-1 0 0,0 0 0 0 0,6-8 8 0 0,-9 13-105 0 0,1 0-1 0 0,0 0 0 0 0,1 1 1 0 0,0 0-1 0 0,1 1 1 0 0,1 0-1 0 0,0 1 1 0 0,0 1-1 0 0,1 0 1 0 0,1 1-1 0 0,0 0 0 0 0,0 1 1 0 0,7-2 105 0 0,10 4-2302 0 0,-11 6-5669 0 0,-13 1-3786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54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2 341 18972 0 0,'0'0'1326'0'0,"0"0"-519"0"0,0 0-193 0 0,0 0 186 0 0,0 0 226 0 0,0 0 68 0 0,0 0-124 0 0,0 0-228 0 0,0 0-186 0 0,32-3-125 0 0,101-10-111 0 0,92-4 340 0 0,-223 17-699 0 0,0 0-1 0 0,-1 0 1 0 0,1 0 0 0 0,0 0-1 0 0,0 0 1 0 0,-1 1-1 0 0,1-1 1 0 0,0 1 0 0 0,0-1-1 0 0,-1 1 1 0 0,1 0 0 0 0,0-1-1 0 0,-1 1 1 0 0,1 0 0 0 0,-1 0-1 0 0,1 0 1 0 0,-1 0-1 0 0,0 1 1 0 0,1-1 0 0 0,-1 0-1 0 0,0 0 1 0 0,0 1 0 0 0,0-1-1 0 0,0 1 1 0 0,0-1-1 0 0,0 1 1 0 0,0-1 0 0 0,0 1-1 0 0,0 1 40 0 0,-17 31-4076 0 0,5-26-1424 0 0,3-1-6499 0 0</inkml:trace>
  <inkml:trace contextRef="#ctx0" brushRef="#br0" timeOffset="287.719">0 691 14491 0 0,'0'0'1208'0'0,"0"0"-375"0"0,0 0 151 0 0,0 0 24 0 0,0 0-16 0 0,0 0 16 0 0,0 0-151 0 0,199 7-233 0 0,-170-3-256 0 0,1 0-240 0 0,-3-4-240 0 0,1 0-264 0 0,2 3-288 0 0,-5 1-537 0 0,1-4-1423 0 0,-4 0-3674 0 0,-11 0-4928 0 0</inkml:trace>
  <inkml:trace contextRef="#ctx0" brushRef="#br0" timeOffset="288.719">1121 315 14195 0 0,'0'0'2586'0'0,"0"0"-1058"0"0,0 0-404 0 0,0 0-14 0 0,0 0 1 0 0,0 0-95 0 0,0 0-213 0 0,0 0-230 0 0,0 0-106 0 0,0 0-29 0 0,0 0 3 0 0,0 0-3 0 0,0 0-69 0 0,19 2-50 0 0,62 3-49 0 0,126-15 481 0 0,-143 12-635 0 0,-33-1-2812 0 0,0-1-7981 0 0,-26 0-1437 0 0</inkml:trace>
  <inkml:trace contextRef="#ctx0" brushRef="#br0" timeOffset="778.538">2034 109 14675 0 0,'0'0'1903'0'0,"0"0"-494"0"0,0 0-136 0 0,0 0 97 0 0,0 0 39 0 0,0 0-128 0 0,0 0-290 0 0,0 0-310 0 0,0 0-226 0 0,0 0-150 0 0,0 0-117 0 0,0 0-68 0 0,0 0-50 0 0,-25-3-34 0 0,-80-10-32 0 0,42 26 11 0 0,52-7-14 0 0,-89 61-73 0 0,96-64 52 0 0,0 1-1 0 0,1-1 0 0 0,-1 1 0 0 0,1-1 0 0 0,0 1 0 0 0,0 0 0 0 0,0 0 1 0 0,1 1-1 0 0,0-1 0 0 0,-1 1 0 0 0,1-1 0 0 0,1 1 0 0 0,-1-1 0 0 0,1 1 1 0 0,0 0-1 0 0,0 0 0 0 0,0 0 0 0 0,0 0 0 0 0,1 0 0 0 0,0-1 1 0 0,0 1-1 0 0,1 0 0 0 0,-1 1 21 0 0,2-3-3 0 0,0 0 0 0 0,1-1-1 0 0,-1 1 1 0 0,0-1 0 0 0,1 1 0 0 0,0-1 0 0 0,-1 0 0 0 0,1 0 0 0 0,0 0 0 0 0,0-1-1 0 0,0 1 1 0 0,0-1 0 0 0,1 1 0 0 0,-1-1 0 0 0,0 0 0 0 0,0 0 0 0 0,1-1-1 0 0,-1 1 1 0 0,1-1 0 0 0,-1 1 0 0 0,1-1 0 0 0,-1 0 0 0 0,4-1 3 0 0,3 1 17 0 0,0 0-1 0 0,0-1 1 0 0,0 0 0 0 0,-1 0-1 0 0,1-1 1 0 0,0-1 0 0 0,0 0 0 0 0,-1 0-1 0 0,0-1 1 0 0,0 0 0 0 0,6-3-17 0 0,6-6 112 0 0,0 0 0 0 0,-2 0 0 0 0,0-2 0 0 0,0-1 1 0 0,-1 0-1 0 0,-1-1 0 0 0,-1-1 0 0 0,-1-1 0 0 0,0 0 0 0 0,4-10-112 0 0,-10 17 88 0 0,0 0 0 0 0,1 0 0 0 0,0 1 0 0 0,1 0 0 0 0,0 0 1 0 0,0 2-1 0 0,1-1 0 0 0,5-2-88 0 0,-17 12 1 0 0,1 0 1 0 0,0 0 0 0 0,0-1-1 0 0,-1 1 1 0 0,1 0 0 0 0,0 0 0 0 0,0 0-1 0 0,0 0 1 0 0,0 0 0 0 0,-1 0 0 0 0,1 0-1 0 0,0 0 1 0 0,0 0 0 0 0,0 0-1 0 0,-1 0 1 0 0,1 0 0 0 0,0 1 0 0 0,0-1-1 0 0,0 0 1 0 0,-1 1 0 0 0,1-1 0 0 0,0 1-1 0 0,-1-1 1 0 0,1 0 0 0 0,0 1-1 0 0,-1 0 1 0 0,1-1 0 0 0,0 1 0 0 0,-1-1-1 0 0,1 1 1 0 0,-1 0 0 0 0,1-1 0 0 0,-1 1-1 0 0,0 0 1 0 0,1-1 0 0 0,-1 1-1 0 0,0 0 1 0 0,1 0 0 0 0,-1 0 0 0 0,0-1-1 0 0,0 1 1 0 0,0 0 0 0 0,0 0 0 0 0,1 0-1 0 0,-1-1 1 0 0,0 1 0 0 0,0 0-1 0 0,-1 0 1 0 0,1 0-2 0 0,6 46 16 0 0,-27 278-159 0 0,5-181-96 0 0,-16 28-50 0 0,29-163 242 0 0,-1 1 1 0 0,1-1 0 0 0,-1 0 0 0 0,-1 0 0 0 0,0 0 0 0 0,0-1-1 0 0,-1 0 1 0 0,0 0 0 0 0,0 0 0 0 0,-1 0 0 0 0,0-1 0 0 0,0 0-1 0 0,0-1 1 0 0,-1 0 0 0 0,0 0 0 0 0,-3 1 46 0 0,8-5-23 0 0,0 1-1 0 0,-1-1 1 0 0,1 0 0 0 0,-1 0 0 0 0,1-1-1 0 0,-1 1 1 0 0,0-1 0 0 0,1 0 0 0 0,-1 0 0 0 0,0 0-1 0 0,0 0 1 0 0,0-1 0 0 0,0 0 0 0 0,0 1-1 0 0,0-1 1 0 0,0-1 0 0 0,0 1 0 0 0,0 0-1 0 0,1-1 1 0 0,-1 0 0 0 0,0 0 0 0 0,0 0-1 0 0,0-1 1 0 0,1 1 0 0 0,-1-1 0 0 0,1 0-1 0 0,-1 0 1 0 0,1 0 0 0 0,0 0 0 0 0,0-1-1 0 0,0 1 1 0 0,0-1 0 0 0,0 0 0 0 0,0 0-1 0 0,1 0 1 0 0,-1 0 0 0 0,1 0 0 0 0,0 0-1 0 0,0-1 1 0 0,0 1 0 0 0,0-1 0 0 0,1 0 23 0 0,0-4 20 0 0,1 1-1 0 0,0 0 1 0 0,0 0 0 0 0,0-1 0 0 0,1 1 0 0 0,0 0-1 0 0,1 0 1 0 0,0 0 0 0 0,0 0 0 0 0,0 0 0 0 0,1 0-1 0 0,0 1 1 0 0,0-1 0 0 0,1 1 0 0 0,0 0 0 0 0,0 0-1 0 0,0 0 1 0 0,1 0 0 0 0,0 1 0 0 0,0 0-1 0 0,0 0 1 0 0,1 0 0 0 0,-1 0 0 0 0,1 1 0 0 0,0 0-1 0 0,3-1-18 0 0,13-9 19 0 0,1 1 0 0 0,1 1 0 0 0,0 1 1 0 0,0 1-1 0 0,1 1 0 0 0,0 2 1 0 0,1 0-1 0 0,-1 2 0 0 0,2 0 1 0 0,-1 2-1 0 0,0 1 0 0 0,0 1 1 0 0,4 1-21 0 0,58 22-2318 0 0,-56-4-8311 0 0,-22-14-1106 0 0</inkml:trace>
  <inkml:trace contextRef="#ctx0" brushRef="#br0" timeOffset="1245.332">1681 875 8378 0 0,'0'0'5460'0'0,"0"0"-3760"0"0,0 0-991 0 0,0 0 185 0 0,0 0 196 0 0,31 1 106 0 0,102 4-4 0 0,98-18 2214 0 0,105 5-4569 0 0,-312 10 53 0 0,1 0-5575 0 0,-17-2-4453 0 0</inkml:trace>
  <inkml:trace contextRef="#ctx0" brushRef="#br0" timeOffset="1507.07">1673 1100 10202 0 0,'0'0'3045'0'0,"0"0"-1111"0"0,0 0-415 0 0,0 0-14 0 0,0 0-39 0 0,0 0-130 0 0,0 0-205 0 0,31-10-209 0 0,98-30-197 0 0,-36 26 349 0 0,-70 15-832 0 0,50 9 264 0 0,-71-9-503 0 0,-1-1-1 0 0,1 1 1 0 0,0 0 0 0 0,-1 0-1 0 0,1 0 1 0 0,0 1 0 0 0,-1-1-1 0 0,1 0 1 0 0,-1 1 0 0 0,0-1-1 0 0,0 1 1 0 0,1-1 0 0 0,-1 1-1 0 0,0-1 1 0 0,0 1 0 0 0,0 0-1 0 0,-1 0 1 0 0,1-1 0 0 0,0 1-1 0 0,-1 0 1 0 0,1 0 0 0 0,-1 0-1 0 0,1 0 1 0 0,-1 0 0 0 0,0 0-1 0 0,0 0 1 0 0,0 0 0 0 0,0 0-1 0 0,0-1 1 0 0,-1 1 0 0 0,1 0-1 0 0,0 0 1 0 0,-1 0 0 0 0,1 0-1 0 0,-1 0 1 0 0,0 1-3 0 0,-4 5-13 0 0,1 0 1 0 0,-1 0-1 0 0,-1-1 0 0 0,0 1 1 0 0,0-1-1 0 0,0 0 1 0 0,-1-1-1 0 0,0 1 0 0 0,0-1 1 0 0,0-1-1 0 0,-1 1 1 0 0,-7 3 12 0 0,-4 4-52 0 0,-44 33-131 0 0,-100 84 57 0 0,162-129 132 0 0,-1 0 0 0 0,1 0 0 0 0,0-1 0 0 0,0 1 1 0 0,0 0-1 0 0,-1 0 0 0 0,1 0 0 0 0,0 0 0 0 0,1 1 1 0 0,-1-1-1 0 0,0 0 0 0 0,0 0 0 0 0,0 0 0 0 0,1 1 1 0 0,-1-1-1 0 0,1 1 0 0 0,-1-1 0 0 0,1 0 0 0 0,-1 1 0 0 0,1-1 1 0 0,0 1-1 0 0,0-1 0 0 0,-1 1 0 0 0,1-1 0 0 0,0 1 1 0 0,0-1-1 0 0,1 0 0 0 0,-1 1 0 0 0,0-1 0 0 0,0 1 1 0 0,1-1-1 0 0,-1 1 0 0 0,1-1 0 0 0,-1 0 0 0 0,1 1 0 0 0,0-1 1 0 0,-1 0-1 0 0,1 0 0 0 0,0 1 0 0 0,0-1 0 0 0,0 0 1 0 0,0 0-1 0 0,0 0 0 0 0,0 0 0 0 0,0 0 0 0 0,0 0 1 0 0,1 0-1 0 0,-1-1 0 0 0,0 1 0 0 0,1 0 0 0 0,-1-1 0 0 0,0 1 1 0 0,1 0-1 0 0,-1-1 0 0 0,0 0 0 0 0,1 1 0 0 0,-1-1 1 0 0,1 0-1 0 0,-1 0 0 0 0,1 0 0 0 0,1 0-6 0 0,173 3 734 0 0,-13-36-640 0 0,-61-6-4709 0 0,-85 31 240 0 0,-7 0-4581 0 0</inkml:trace>
  <inkml:trace contextRef="#ctx0" brushRef="#br0" timeOffset="1922.237">3041 345 16764 0 0,'0'0'2116'0'0,"0"0"-746"0"0,0 0-281 0 0,0 0 2 0 0,0 0-9 0 0,0 0-131 0 0,0 0-257 0 0,0 0-259 0 0,0 0-132 0 0,0 0-16 0 0,0 0-1 0 0,0 0-7 0 0,0 0-22 0 0,-11 30-43 0 0,-35 96-31 0 0,-45 93 181 0 0,-64 131-756 0 0,149-277 267 0 0,8-70 127 0 0,-1 0-1 0 0,1-1 0 0 0,0 1 0 0 0,0 0 0 0 0,0 0 0 0 0,1-1 0 0 0,-1 0 1 0 0,0 1-1 0 0,1-1 0 0 0,0 0 0 0 0,0 0 0 0 0,-1 0 0 0 0,1 0 0 0 0,0-1 1 0 0,0 1-1 0 0,1-1 0 0 0,-1 0 0 0 0,0 0 0 0 0,0 0 0 0 0,1 0 0 0 0,-1-1 1 0 0,0 1-1 0 0,1-1 0 0 0,-1 0 0 0 0,0 0 0 0 0,1 0 0 0 0,-1 0 0 0 0,1-1 1 0 0,-1 1-1 0 0,0-1 0 0 0,1 0 0 0 0,2-1-1 0 0,8 2 29 0 0,17-2 23 0 0,1-2-1 0 0,-2-1 1 0 0,1-1 0 0 0,-1-1 0 0 0,18-8-52 0 0,26-5 38 0 0,-41 3-110 0 0,-32 16-13 0 0,-1 0 0 0 0,0 0-1 0 0,1 1 1 0 0,-1-1 0 0 0,0 0-1 0 0,0 0 1 0 0,1 0 0 0 0,-1 0-1 0 0,0 1 1 0 0,0-1 0 0 0,0 0-1 0 0,0 0 1 0 0,0 0-1 0 0,0 0 1 0 0,0 1 0 0 0,0-1-1 0 0,-1 0 1 0 0,1 0 0 0 0,0 0-1 0 0,0 1 1 0 0,-1-1 0 0 0,1 0-1 0 0,-1 0 1 0 0,1 1 0 0 0,0-1-1 0 0,-1 0 1 0 0,1 1 0 0 0,-1-1-1 0 0,0 0 1 0 0,1 1 0 0 0,-1-1-1 0 0,1 1 1 0 0,-1-1 0 0 0,0 1-1 0 0,0-1 1 0 0,1 1 0 0 0,-1-1-1 0 0,0 1 1 0 0,0 0 0 0 0,1 0-1 0 0,-1-1 1 0 0,0 1 0 0 0,0 0-1 0 0,0 0 1 0 0,0 0 85 0 0,-18-8-4292 0 0,8 4-1441 0 0,5 3-5925 0 0</inkml:trace>
  <inkml:trace contextRef="#ctx0" brushRef="#br0" timeOffset="2247.41">2517 798 18444 0 0,'0'0'851'0'0,"0"0"-254"0"0,0 0 65 0 0,0 0 203 0 0,0 0 163 0 0,0 0 14 0 0,0 0-148 0 0,32-1-217 0 0,104-1-197 0 0,91 5 139 0 0,-110-29-2254 0 0,-73 4-5991 0 0,-33 14-4055 0 0</inkml:trace>
  <inkml:trace contextRef="#ctx0" brushRef="#br0" timeOffset="2912.283">3301 212 0 0 0,'0'0'57'0'0,"0"0"-19"0"0,0 0 28 0 0,0 0 42 0 0,0 0-21 0 0,0 0-119 0 0,0 0-147 0 0,-4-2 55 0 0,-9-5 103 0 0,9 7 664 0 0,-15 2 19395 0 0,15-2-17651 0 0,55 0 3753 0 0,85 0-5659 0 0,-133 0-481 0 0,-1 0 0 0 0,1 1 1 0 0,-1-1-1 0 0,0 1 0 0 0,1 0 0 0 0,-1-1 1 0 0,0 1-1 0 0,0 0 0 0 0,1 0 0 0 0,-1 0 1 0 0,0 1-1 0 0,0-1 0 0 0,0 1 0 0 0,-1-1 0 0 0,1 1 1 0 0,0-1-1 0 0,0 1 0 0 0,-1 0 0 0 0,1 0 1 0 0,-1 0-1 0 0,0 0 0 0 0,1 0 0 0 0,-1 0 0 0 0,0 0 1 0 0,0 0-1 0 0,0 1 0 0 0,-1-1 0 0 0,1 0 1 0 0,0 1-1 0 0,-1-1 0 0 0,0 0 0 0 0,1 1 0 0 0,-1-1 1 0 0,0 1-1 0 0,0-1 0 0 0,0 0 0 0 0,-1 1 1 0 0,1-1-1 0 0,0 0 0 0 0,-1 1 0 0 0,0-1 1 0 0,0 0-1 0 0,1 1 0 0 0,-1-1 0 0 0,0 0 0 0 0,-1 0 1 0 0,1 0-1 0 0,-140 130 21 0 0,118-112-28 0 0,19-17 4 0 0,0 0 0 0 0,0 0 0 0 0,0 0 0 0 0,1 0 0 0 0,-1 1 0 0 0,1-1 0 0 0,0 1 0 0 0,0 0 0 0 0,0 0 0 0 0,1 0 0 0 0,-1 0 0 0 0,1 0 0 0 0,0 1 0 0 0,0-1 0 0 0,1 1 0 0 0,-1-1 0 0 0,1 1 0 0 0,0 0 0 0 0,0 0 0 0 0,0 0 3 0 0,3-3 5 0 0,0 1-1 0 0,0-1 1 0 0,0 0 0 0 0,0 0-1 0 0,0 0 1 0 0,0 0-1 0 0,0-1 1 0 0,1 1-1 0 0,-1 0 1 0 0,1-1 0 0 0,-1 0-1 0 0,1 0 1 0 0,0 1-1 0 0,0-1 1 0 0,-1-1-1 0 0,1 1 1 0 0,0 0 0 0 0,0-1-1 0 0,0 1 1 0 0,0-1-1 0 0,-1 0 1 0 0,1 0-1 0 0,0 0 1 0 0,0-1 0 0 0,2 1-5 0 0,1 0 7 0 0,17 0 31 0 0,-1-1 1 0 0,1-1 0 0 0,-1-1-1 0 0,0-1 1 0 0,0-1 0 0 0,16-5-39 0 0,17-4 402 0 0,-44 12-114 0 0,-11 1-789 0 0,-10-4-1010 0 0,-4 2-690 0 0,5 0-1970 0 0,3 1-3928 0 0,4-1-4156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58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0 552 7306 0 0,'0'0'2731'0'0,"0"0"-1303"0"0,0 0-389 0 0,0 0 285 0 0,0 0 362 0 0,0 0 72 0 0,0 0-151 0 0,0 0-244 0 0,0 0-211 0 0,0 0-168 0 0,38-1-153 0 0,119-2-135 0 0,61-7 1006 0 0,3 2-1045 0 0,-64 4-2911 0 0,-156 4 977 0 0,-1 0-878 0 0,0 0-3016 0 0,0 0-6171 0 0</inkml:trace>
  <inkml:trace contextRef="#ctx0" brushRef="#br0" timeOffset="335.758">352 162 16652 0 0,'0'0'593'0'0,"0"0"-252"0"0,0 0 112 0 0,0 0 301 0 0,0 0 216 0 0,4 35 39 0 0,14 115-124 0 0,-6 25 574 0 0,-9-68-2532 0 0,-5-1 1 0 0,-11 56 1072 0 0,10-120-2052 0 0,2-14-5513 0 0,1-16-3365 0 0</inkml:trace>
  <inkml:trace contextRef="#ctx0" brushRef="#br0" timeOffset="626.363">1022 125 14763 0 0,'0'0'2486'0'0,"0"0"-1010"0"0,0 0-797 0 0,0 0-268 0 0,0 0 93 0 0,0 0 149 0 0,0 0 86 0 0,0 0-37 0 0,0 0-159 0 0,0 0-150 0 0,-3 38-106 0 0,-9 125-97 0 0,-9 18 70 0 0,17-134-242 0 0,0-22-46 0 0,1 0 0 0 0,2 0 0 0 0,0 0 1 0 0,2 1-1 0 0,1-1 0 0 0,3 13 28 0 0,31 80-69 0 0,-36-118 72 0 0,0 0 1 0 0,0-1-1 0 0,0 1 0 0 0,0 0 1 0 0,0 0-1 0 0,1-1 1 0 0,-1 1-1 0 0,0 0 1 0 0,0 0-1 0 0,1-1 0 0 0,-1 1 1 0 0,0 0-1 0 0,0 0 1 0 0,1 0-1 0 0,-1-1 0 0 0,0 1 1 0 0,0 0-1 0 0,1 0 1 0 0,-1 0-1 0 0,0 0 1 0 0,1 0-1 0 0,-1 0 0 0 0,0 0 1 0 0,0 0-1 0 0,1 0 1 0 0,-1 0-1 0 0,0 0 1 0 0,1 0-1 0 0,-1 0 0 0 0,0 0 1 0 0,1 0-1 0 0,-1 0 1 0 0,0 0-1 0 0,1 0 0 0 0,-1 0 1 0 0,0 0-1 0 0,0 0 1 0 0,1 0-1 0 0,-1 1 1 0 0,0-1-1 0 0,1 0 0 0 0,-1 0 1 0 0,0 0-1 0 0,0 1 1 0 0,1-1-1 0 0,-1 0 1 0 0,0 0-1 0 0,0 0 0 0 0,0 1 1 0 0,0-1-1 0 0,1 0 1 0 0,-1 1-1 0 0,0-1 0 0 0,0 0 1 0 0,0 0-1 0 0,0 1 1 0 0,0-1-1 0 0,0 0 1 0 0,0 1-1 0 0,1-1 0 0 0,-1 0 1 0 0,0 1-1 0 0,0-1 1 0 0,0 0-1 0 0,0 1 0 0 0,-1-1 1 0 0,1 0-1 0 0,0 0 1 0 0,0 1-1 0 0,0-1-3 0 0,11-29 489 0 0,-8 19-440 0 0,168-456 1416 0 0,-65 198-1453 0 0,-98 235-311 0 0,-8 32 5 0 0,0 1-246 0 0,0 8-1433 0 0,-10 20-5486 0 0,5-13-3993 0 0</inkml:trace>
  <inkml:trace contextRef="#ctx0" brushRef="#br0" timeOffset="1075.547">1372 692 18300 0 0,'0'0'827'0'0,"0"0"-407"0"0,0 0-83 0 0,0 0 122 0 0,0 0 133 0 0,0 0 18 0 0,0 0-112 0 0,0 0-174 0 0,0 0-132 0 0,0 0-83 0 0,0 0-49 0 0,0 0-3 0 0,-14 33-8 0 0,-39 101 23 0 0,47-95 34 0 0,12-37-24 0 0,0 1 1 0 0,1-2-1 0 0,-1 1 1 0 0,1-1-1 0 0,0 0 1 0 0,-1 0-1 0 0,1 0 1 0 0,0-1 0 0 0,-1 0-1 0 0,1-1 1 0 0,0 1-1 0 0,-1-1 1 0 0,1-1-1 0 0,-1 1 1 0 0,1-1-1 0 0,-1 0 1 0 0,0-1-1 0 0,0 1 1 0 0,1-1 0 0 0,-2-1-1 0 0,1 1 1 0 0,0-1-1 0 0,-1 0 1 0 0,0 0-1 0 0,0 0 1 0 0,0-1-1 0 0,0 0 1 0 0,-1 0 0 0 0,1 0-1 0 0,-1 0 1 0 0,-1-1-1 0 0,1 0 1 0 0,-1 0-1 0 0,0 0 1 0 0,0 0-1 0 0,-1 0 1 0 0,0 0-1 0 0,0-1 1 0 0,0 1 0 0 0,0-4-83 0 0,-1 6-35 0 0,0 0 1 0 0,0 0-1 0 0,0 0 1 0 0,-1 0-1 0 0,1 0 1 0 0,-1 0-1 0 0,0 0 1 0 0,0 0-1 0 0,0 0 1 0 0,-1-1-1 0 0,1 1 1 0 0,-1 0-1 0 0,0 0 1 0 0,0 0-1 0 0,-1 0 1 0 0,1 1-1 0 0,-1-1 1 0 0,0 0-1 0 0,0 0 1 0 0,0 1-1 0 0,0-1 1 0 0,0 1 0 0 0,-1 0-1 0 0,0 0 1 0 0,0 0-1 0 0,0 0 1 0 0,0 0-1 0 0,0 1 1 0 0,0-1-1 0 0,-1 1 1 0 0,1 0-1 0 0,-1 0 1 0 0,0 0-1 0 0,1 0 1 0 0,-2 1 34 0 0,-13-2-1355 0 0,6 2-2929 0 0,0 1-7406 0 0</inkml:trace>
  <inkml:trace contextRef="#ctx0" brushRef="#br0" timeOffset="2445.245">1581 813 15963 0 0,'0'0'2133'0'0,"0"0"-674"0"0,0 0-390 0 0,0 0-227 0 0,0 0-207 0 0,0 0-191 0 0,0 0-164 0 0,0 0-113 0 0,0 0-53 0 0,0 0-48 0 0,0 0-24 0 0,0 0-34 0 0,-7 15-28 0 0,-22 46 12 0 0,29-59 7 0 0,-1-1 0 0 0,1 1-1 0 0,-1 0 1 0 0,1 0-1 0 0,0 0 1 0 0,0 0 0 0 0,-1 0-1 0 0,2 0 1 0 0,-1 0-1 0 0,0 0 1 0 0,0 0 0 0 0,1 0-1 0 0,-1 0 1 0 0,1-1-1 0 0,-1 1 1 0 0,1 0 0 0 0,0 0-1 0 0,-1 0 1 0 0,1-1-1 0 0,0 1 1 0 0,1 0 0 0 0,-1-1-1 0 0,0 1 1 0 0,0-1 0 0 0,0 1-1 0 0,1-1 1 0 0,-1 0-1 0 0,1 0 1 0 0,-1 1 0 0 0,1-1-1 0 0,0 0 1 0 0,-1 0-1 0 0,1-1 1 0 0,0 1 0 0 0,0 0-1 0 0,0 0 1 0 0,-1-1-1 0 0,3 1 2 0 0,-2 0 0 0 0,3 1 50 0 0,0 0 1 0 0,0 0-1 0 0,1-1 1 0 0,-1 1-1 0 0,1-1 1 0 0,-1-1-1 0 0,0 1 0 0 0,1-1 1 0 0,-1 0-1 0 0,1 0 1 0 0,-1 0-1 0 0,1-1 1 0 0,-1 0-1 0 0,1 0 0 0 0,-1 0 1 0 0,0-1-1 0 0,0 1 1 0 0,1-1-1 0 0,-1-1 1 0 0,0 1-1 0 0,-1-1 0 0 0,1 0 1 0 0,0 0-1 0 0,-1 0 1 0 0,0 0-1 0 0,3-3-50 0 0,88-112 1390 0 0,-69 89-813 0 0,-62 326-1281 0 0,35-220 248 0 0,2-55 407 0 0,-1 0 0 0 0,-1 1 1 0 0,-1-1-1 0 0,0 0 0 0 0,-2 0 0 0 0,-1 0 0 0 0,0-1 0 0 0,-3 6 49 0 0,6-24 7 0 0,0 1 0 0 0,0-1 0 0 0,0 0 0 0 0,0 0 1 0 0,0 0-1 0 0,0-1 0 0 0,-1 1 0 0 0,0 0 0 0 0,1-1 0 0 0,-1 0 0 0 0,0 1 1 0 0,0-1-1 0 0,0 0 0 0 0,0-1 0 0 0,-1 1 0 0 0,1-1 0 0 0,0 1 0 0 0,-1-1 0 0 0,1 0 1 0 0,-1 0-1 0 0,1 0 0 0 0,-1-1 0 0 0,0 1 0 0 0,1-1 0 0 0,-1 0 0 0 0,0 0 0 0 0,1 0 1 0 0,-1-1-1 0 0,-2 0-7 0 0,4 0 14 0 0,0-1 1 0 0,0 0 0 0 0,0 0 0 0 0,0-1 0 0 0,1 1-1 0 0,-1 0 1 0 0,1-1 0 0 0,-1 1 0 0 0,1-1 0 0 0,0 1-1 0 0,0-1 1 0 0,0 1 0 0 0,0-1 0 0 0,1 0 0 0 0,-1 0-1 0 0,1 1 1 0 0,-1-1 0 0 0,1 0 0 0 0,0 0 0 0 0,0 0-1 0 0,0 1 1 0 0,0-1 0 0 0,1 0 0 0 0,-1 0 0 0 0,1 0-15 0 0,-1-1 16 0 0,2-12 9 0 0,0-1-1 0 0,1 1 0 0 0,1 0 0 0 0,1 0 0 0 0,0 0 0 0 0,1 0 0 0 0,1 1 0 0 0,0 0 0 0 0,1 0 1 0 0,6-7-25 0 0,18-40-151 0 0,7-9-1180 0 0,-18 43-7148 0 0,-14 20-3590 0 0</inkml:trace>
  <inkml:trace contextRef="#ctx0" brushRef="#br0" timeOffset="25760.018">2783 445 11226 0 0,'0'0'1189'0'0,"0"0"-411"0"0,0 0-185 0 0,0 0 296 0 0,0 0 318 0 0,0 0 131 0 0,0 0-83 0 0,0 0-219 0 0,32-1-217 0 0,98-5-169 0 0,137-2 804 0 0,-223 26-4168 0 0,-43-17 366 0 0,-1-1-3399 0 0,0 0-5222 0 0</inkml:trace>
  <inkml:trace contextRef="#ctx0" brushRef="#br0" timeOffset="26047.218">3085 81 13203 0 0,'0'0'739'0'0,"0"0"-310"0"0,0 0-174 0 0,0 0 92 0 0,0 0 187 0 0,-8 32 172 0 0,-24 104 66 0 0,-5 124 1653 0 0,35-239-2418 0 0,-7 148-2022 0 0,11-162-32 0 0,3-6-4929 0 0,-3-1-1403 0 0</inkml:trace>
  <inkml:trace contextRef="#ctx0" brushRef="#br0" timeOffset="26555.971">3553 232 12195 0 0,'0'0'1197'0'0,"0"0"-418"0"0,0 0-295 0 0,0 0 52 0 0,0 0 152 0 0,0 0 99 0 0,0 0-45 0 0,0 0-154 0 0,0 0-187 0 0,0 0-169 0 0,-15 30-102 0 0,-47 98-76 0 0,44-60-40 0 0,19-55-16 0 0,-1 1-8 0 0,-1-8-1 0 0,0-1 0 0 0,1 1 1 0 0,-1 0-1 0 0,1 0 0 0 0,1-1 1 0 0,-1 1-1 0 0,1 0 0 0 0,0 0 1 0 0,0-1-1 0 0,0 1 0 0 0,1-1 1 0 0,0 1-1 0 0,0-1 0 0 0,1 0 1 0 0,-1 0-1 0 0,1 0 0 0 0,0 0 1 0 0,1 0-1 0 0,-1 0 0 0 0,1-1 1 0 0,0 0-1 0 0,3 4 11 0 0,-2-7 17 0 0,0 0 1 0 0,0 0-1 0 0,0 0 0 0 0,0 0 1 0 0,0-1-1 0 0,0 0 0 0 0,0 0 1 0 0,0 0-1 0 0,0-1 0 0 0,0 0 1 0 0,0 0-1 0 0,0 0 0 0 0,0 0 1 0 0,0-1-1 0 0,0 0 0 0 0,-1 0 1 0 0,1 0-1 0 0,-1-1 0 0 0,4-1-17 0 0,20-16 163 0 0,0-1 0 0 0,-1-1-1 0 0,0-1 1 0 0,-2-1 0 0 0,-1-2 0 0 0,-2 0-1 0 0,14-21-162 0 0,159-266 1601 0 0,-179 284-534 0 0,-15 29-617 0 0,-1 0-47 0 0,-7 23 149 0 0,-10 18-508 0 0,-6 13-25 0 0,2 1-1 0 0,2 0 1 0 0,3 2 0 0 0,2 0 0 0 0,-5 51-19 0 0,13-15-40 0 0,4 0 0 0 0,5 1-1 0 0,9 59 41 0 0,-8-140 2 0 0,-1 0 0 0 0,-1 0 0 0 0,0 1 0 0 0,-1-1 0 0 0,0 0 0 0 0,-1 1 0 0 0,-1-1 0 0 0,0 1 0 0 0,-1-1 0 0 0,0 0 0 0 0,-1 1 0 0 0,0-1 0 0 0,-1-1 0 0 0,-1 1-1 0 0,0 0 1 0 0,0-1 0 0 0,-2 0 0 0 0,1-1 0 0 0,-1 1 0 0 0,-7 7-2 0 0,4-11-12 0 0,-1 0-1 0 0,0-1 1 0 0,0 0-1 0 0,-1-1 0 0 0,0 0 1 0 0,0-1-1 0 0,0 0 1 0 0,-1-1-1 0 0,1 0 1 0 0,-1-1-1 0 0,0-1 1 0 0,0 0-1 0 0,0 0 1 0 0,-1-2-1 0 0,-6 1 13 0 0,19-2 0 0 0,-1 1 0 0 0,0 0 0 0 0,0 0 0 0 0,0-1-1 0 0,0 1 1 0 0,0-1 0 0 0,0 1 0 0 0,0-1 0 0 0,1 0 0 0 0,-1 0 0 0 0,0 0 0 0 0,0 0-1 0 0,1 0 1 0 0,-1 0 0 0 0,1 0 0 0 0,-1-1 0 0 0,1 1 0 0 0,0-1 0 0 0,-1 1 0 0 0,1-1-1 0 0,0 1 1 0 0,0-1 0 0 0,0 0 0 0 0,0 1 0 0 0,0-1 0 0 0,0 0 0 0 0,1 0 0 0 0,-1 0-1 0 0,1 0 1 0 0,-1 1 0 0 0,1-1 0 0 0,-1 0 0 0 0,1 0 0 0 0,0 0 0 0 0,0 0-1 0 0,0 0 1 0 0,0 0 0 0 0,13-74-143 0 0,1 48-27 0 0,2-1-1 0 0,0 2 1 0 0,2 0 0 0 0,1 1-1 0 0,21-22 171 0 0,64-56-7870 0 0,-88 88 1420 0 0,-7 1-2219 0 0</inkml:trace>
  <inkml:trace contextRef="#ctx0" brushRef="#br0" timeOffset="26918.586">4317 530 9154 0 0,'0'0'1812'0'0,"0"0"-569"0"0,0 0-133 0 0,0 0 197 0 0,0 0 177 0 0,0 0 30 0 0,0 0-217 0 0,0 0-290 0 0,0 0-265 0 0,0 0-226 0 0,0 0-167 0 0,0 0-123 0 0,0 0-78 0 0,-16 25-48 0 0,-50 79-28 0 0,46-49-11 0 0,21-45-56 0 0,-2-7-5 0 0,1 0-1 0 0,-1 0 0 0 0,1 0 0 0 0,0 0 0 0 0,0 1 0 0 0,0-1 0 0 0,0 0 0 0 0,1 0 1 0 0,-1 0-1 0 0,1 0 0 0 0,0 0 0 0 0,0 0 0 0 0,0 0 0 0 0,0 0 0 0 0,1 0 1 0 0,-1 0-1 0 0,1 0 0 0 0,-1-1 0 0 0,1 1 0 0 0,0-1 0 0 0,0 1 0 0 0,0-1 0 0 0,1 0 1 0 0,-1 0-1 0 0,0 1 0 0 0,1-2 0 0 0,-1 1 0 0 0,1 0 0 0 0,0 0 0 0 0,0-1 1 0 0,0 0-1 0 0,0 0 0 0 0,0 1 0 0 0,0-1 0 0 0,0-1 0 0 0,0 1 0 0 0,0 0 0 0 0,0-1 1 0 0,0 0-1 0 0,3 0 1 0 0,5 0 46 0 0,-1 0 0 0 0,0-1-1 0 0,1 0 1 0 0,-1-1 0 0 0,0 0 0 0 0,0-1 0 0 0,0 0 0 0 0,0-1 0 0 0,0 0 0 0 0,-1 0 0 0 0,1-1-1 0 0,-1 0 1 0 0,-1-1 0 0 0,1 0 0 0 0,-1 0 0 0 0,0-1 0 0 0,1-1-46 0 0,-4 4 49 0 0,0-1 0 0 0,0 0 0 0 0,0 0-1 0 0,-1-1 1 0 0,0 1 0 0 0,0-1 0 0 0,0 0 0 0 0,-1 0 0 0 0,0 0 0 0 0,0-1 0 0 0,0 1 0 0 0,-1-1 0 0 0,0 0-1 0 0,0 1 1 0 0,-1-1 0 0 0,0 0 0 0 0,0 0 0 0 0,0 0 0 0 0,-1 0 0 0 0,0 0 0 0 0,-1-2-49 0 0,-1 5-25 0 0,1 0-1 0 0,-1 0 1 0 0,0 0 0 0 0,-1 0 0 0 0,1 0-1 0 0,-1 1 1 0 0,0-1 0 0 0,1 1 0 0 0,-1 0-1 0 0,-1 0 1 0 0,1 0 0 0 0,0 0 0 0 0,-1 1-1 0 0,0-1 1 0 0,1 1 0 0 0,-1 0 0 0 0,0 0 0 0 0,0 0-1 0 0,0 0 1 0 0,0 1 0 0 0,-1 0 0 0 0,1 0-1 0 0,0 0 1 0 0,-1 0 0 0 0,1 1 0 0 0,-2-1 25 0 0,-34 0-1444 0 0,14 2-3886 0 0,15 3-5967 0 0</inkml:trace>
  <inkml:trace contextRef="#ctx0" brushRef="#br0" timeOffset="56563.76">2036 36 0 0 0,'11'-36'3105'0'0,"-9"37"7067"0"0,0 3-5133 0 0,-1 31-4288 0 0,-107 297 1052 0 0,95-300-1789 0 0,2 0 1 0 0,1 0 0 0 0,2 1-1 0 0,1 0 1 0 0,2 0 0 0 0,1 3-15 0 0,17 12 102 0 0,-1-11 309 0 0,-11-31-373 0 0,-1-1-1 0 0,1 1 0 0 0,0 0 1 0 0,0-1-1 0 0,0 1 0 0 0,1-1 1 0 0,-1 0-1 0 0,2 0 0 0 0,-1 0 1 0 0,0-1-1 0 0,1 0 0 0 0,0 1 1 0 0,0-1-1 0 0,0-1-37 0 0,3 3 71 0 0,-1-1-1 0 0,1 0 1 0 0,0 0-1 0 0,0-1 1 0 0,0 0-1 0 0,1-1 1 0 0,0 0 0 0 0,-1 0-1 0 0,1-1 1 0 0,0 0-1 0 0,2 0-70 0 0,8 12 126 0 0,-18-13-108 0 0,-1-1-6 0 0,0 0 2 0 0,0 0-5 0 0,0 0 4 0 0,0 0 21 0 0,0 0 0 0 0,0 0 6 0 0,6 5-160 0 0,-6-3-4813 0 0,-3-2 3514 0 0,-4 3-9532 0 0,3-2 5304 0 0</inkml:trace>
  <inkml:trace contextRef="#ctx0" brushRef="#br0" timeOffset="57134.28">1777 342 0 0 0,'0'0'795'0'0,"0"0"604"0"0,0 0 209 0 0,0 0-33 0 0,0 0-136 0 0,0 0-175 0 0,0 0-110 0 0,0 0-62 0 0,0 0-73 0 0,-2-3-92 0 0,4-11 2837 0 0,21 20 993 0 0,-10-2-5340 0 0,143-1 3662 0 0,-22-9-2111 0 0,-104 5-788 0 0,-29 1-161 0 0,-1 0 10 0 0,0 0 9 0 0,0 0 23 0 0,0 0 19 0 0,0 0 19 0 0,0 0 26 0 0,0 0 20 0 0,0 0 18 0 0,0 0 2 0 0,0 0 9 0 0,-15 7-329 0 0,30-21-2974 0 0,-7 10-2336 0 0,-3 0-6112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06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1238 416 11402 0 0,'0'0'2122'0'0,"0"0"-621"0"0,0 0-313 0 0,0 0 83 0 0,0 0 24 0 0,0 0-84 0 0,0 0-257 0 0,0 0-329 0 0,0 0-267 0 0,0 0-175 0 0,0 0-95 0 0,0 0-29 0 0,0 0 31 0 0,-4 12-22 0 0,-16 92 74 0 0,20-96-131 0 0,0 0 1 0 0,1 0-1 0 0,0 0 0 0 0,0 0 1 0 0,0 0-1 0 0,1 0 1 0 0,1 0-1 0 0,-1 0 1 0 0,1-1-1 0 0,1 1 0 0 0,-1-1 1 0 0,1 0-1 0 0,0 0 1 0 0,1 0-1 0 0,0 0 0 0 0,0-1 1 0 0,0 0-1 0 0,5 4-11 0 0,-6-7 73 0 0,0 0 1 0 0,0 0-1 0 0,0-1 0 0 0,0 0 0 0 0,0 0 1 0 0,0 0-1 0 0,0 0 0 0 0,1-1 1 0 0,-1 1-1 0 0,1-1 0 0 0,-1 0 0 0 0,1-1 1 0 0,-1 1-1 0 0,1-1 0 0 0,0 0 0 0 0,-1 0 1 0 0,1 0-1 0 0,0-1 0 0 0,-1 1 0 0 0,1-1 1 0 0,-1 0-1 0 0,1-1 0 0 0,-1 1 0 0 0,0-1 1 0 0,1 0-1 0 0,-1 0 0 0 0,0 0 0 0 0,0 0 1 0 0,1-2-74 0 0,1-3 75 0 0,1-1-1 0 0,-2 0 1 0 0,1 0 0 0 0,-1-1 0 0 0,0 0 0 0 0,-1 0 0 0 0,0 0 0 0 0,-1 0 0 0 0,0 0 0 0 0,0-1 0 0 0,-1 0-1 0 0,0 1 1 0 0,-1-1 0 0 0,0 0 0 0 0,0 0 0 0 0,-1 0 0 0 0,0 0 0 0 0,-1-2-75 0 0,0 8-32 0 0,1-1 1 0 0,-1 0-1 0 0,0 1 0 0 0,-1 0 0 0 0,1-1 1 0 0,-1 1-1 0 0,0 0 0 0 0,0 0 1 0 0,0-1-1 0 0,0 2 0 0 0,-1-1 0 0 0,0 0 1 0 0,1 0-1 0 0,-2 1 0 0 0,1 0 1 0 0,0-1-1 0 0,-1 1 0 0 0,1 0 1 0 0,-1 1-1 0 0,0-1 0 0 0,0 1 0 0 0,0-1 1 0 0,0 1-1 0 0,0 1 0 0 0,0-1 1 0 0,-1 0-1 0 0,1 1 0 0 0,-1 0 0 0 0,1 0 1 0 0,-1 0-1 0 0,-1 1 32 0 0,-52 5-2904 0 0,24 12-7063 0 0,25-6-1550 0 0</inkml:trace>
  <inkml:trace contextRef="#ctx0" brushRef="#br0" timeOffset="495.004">1719 55 10626 0 0,'0'0'2333'0'0,"0"0"-375"0"0,0 0-127 0 0,0 0-70 0 0,0 0-180 0 0,0 0-296 0 0,0 0-343 0 0,0 0-273 0 0,0 0-135 0 0,0 0-84 0 0,0 0-57 0 0,0 0-29 0 0,0 0-43 0 0,21 27 1401 0 0,13 134-666 0 0,-18 236-728 0 0,-7-301-704 0 0,-8-96 217 0 0,-1-5-1938 0 0,3-22-2441 0 0,-6 9-3402 0 0,1 10-2543 0 0</inkml:trace>
  <inkml:trace contextRef="#ctx0" brushRef="#br0" timeOffset="790.626">1507 442 9754 0 0,'0'0'3226'0'0,"0"0"-1125"0"0,0 0-832 0 0,0 0-257 0 0,0 0-21 0 0,0 0 55 0 0,0 0 13 0 0,0 0-58 0 0,0 0-97 0 0,0 0-102 0 0,0 0-101 0 0,0 0-96 0 0,0 0-71 0 0,31 0-119 0 0,101 0-106 0 0,59 0 253 0 0,-84 0-3576 0 0,-90 2 264 0 0,-5 0-4075 0 0,-9-2-2116 0 0</inkml:trace>
  <inkml:trace contextRef="#ctx0" brushRef="#br0" timeOffset="1083.096">2028 538 1808 0 0,'0'0'2070'0'0,"0"0"-141"0"0,0 0 103 0 0,0 0 148 0 0,0 0 6 0 0,0 0-177 0 0,0 0-336 0 0,0 0-335 0 0,0 0-220 0 0,0 0-140 0 0,0 0-109 0 0,0 0-84 0 0,0 0-49 0 0,33 6-65 0 0,100 17-48 0 0,-131-22-592 0 0,0 0 1 0 0,0 0-1 0 0,0 0 0 0 0,0-1 1 0 0,0 1-1 0 0,-1-1 0 0 0,1 1 1 0 0,0-1-1 0 0,0 0 0 0 0,0 0 1 0 0,0 0-1 0 0,1 0 0 0 0,-1 0 1 0 0,0 0-1 0 0,0 0 0 0 0,0-1 1 0 0,-1 1-1 0 0,1-1 0 0 0,0 1 1 0 0,0-1-1 0 0,0 0 0 0 0,0 0 1 0 0,0 0-1 0 0,-1 0 0 0 0,1 0 1 0 0,0 0-1 0 0,-1 0 0 0 0,1-1-31 0 0,3-3 168 0 0,0 1-86 0 0,0 0 0 0 0,-1 0 0 0 0,1-1 0 0 0,-1 1 0 0 0,0-1 0 0 0,0 0-1 0 0,0 0 1 0 0,-1-1 0 0 0,1 1 0 0 0,-1-1 0 0 0,-1 1 0 0 0,1-1 0 0 0,-1 0-1 0 0,0 0 1 0 0,0 0 0 0 0,-1-1 0 0 0,0 1 0 0 0,0 0 0 0 0,0 0-1 0 0,-1-1 1 0 0,0 1 0 0 0,0 0 0 0 0,-1-1 0 0 0,1 1-82 0 0,-3 2-13 0 0,0 0 0 0 0,1 1 0 0 0,-1-1 0 0 0,0 1 0 0 0,-1 0-1 0 0,1 0 1 0 0,0 0 0 0 0,-1 0 0 0 0,0 0 0 0 0,0 1 0 0 0,0 0 0 0 0,0 0 0 0 0,0 0 0 0 0,0 0 0 0 0,0 1 0 0 0,0-1 0 0 0,-1 1 0 0 0,1 0 0 0 0,-1 0-1 0 0,1 1 1 0 0,-1-1 0 0 0,1 1 0 0 0,-1 0 0 0 0,1 0 0 0 0,-1 1 0 0 0,1 0 0 0 0,-1-1 0 0 0,1 1 0 0 0,-1 1 0 0 0,0-1 13 0 0,-9 4-48 0 0,-1 1 0 0 0,1 0 1 0 0,0 0-1 0 0,1 2 0 0 0,0 0 0 0 0,0 0 1 0 0,1 1-1 0 0,0 0 0 0 0,0 2 1 0 0,1-1-1 0 0,0 1 0 0 0,1 1 0 0 0,1-1 1 0 0,-2 4 47 0 0,6-9-29 0 0,0 1 1 0 0,0 0 0 0 0,1 0 0 0 0,0 0-1 0 0,0 0 1 0 0,1 1 0 0 0,0 0 0 0 0,0 0-1 0 0,1 0 1 0 0,0 0 0 0 0,0 0 0 0 0,1 0-1 0 0,0 0 1 0 0,0 1 0 0 0,1-1 0 0 0,1 6 28 0 0,-1-10-18 0 0,1-1 0 0 0,0 0 0 0 0,0 0 0 0 0,1 0 0 0 0,-1 0 0 0 0,1-1 0 0 0,-1 1 1 0 0,1 0-1 0 0,0-1 0 0 0,0 1 0 0 0,0-1 0 0 0,0 1 0 0 0,1-1 0 0 0,-1 0 0 0 0,1 0 1 0 0,-1 0-1 0 0,1 0 0 0 0,0 0 0 0 0,0-1 0 0 0,-1 1 0 0 0,1-1 0 0 0,0 0 0 0 0,0 0 0 0 0,1 0 1 0 0,-1 0-1 0 0,3 0 18 0 0,85 8-906 0 0,67-29-2421 0 0,-107 7-304 0 0,0-2-3513 0 0,-31 7-1886 0 0</inkml:trace>
  <inkml:trace contextRef="#ctx0" brushRef="#br0" timeOffset="1405.139">2652 405 8978 0 0,'0'0'2950'0'0,"0"0"-1211"0"0,0 0-459 0 0,0 0 54 0 0,0 0 42 0 0,0 0-30 0 0,0 0-146 0 0,0 0-224 0 0,0 0-197 0 0,0 0-144 0 0,0 0-120 0 0,0 0-102 0 0,0 0-76 0 0,-21 14-66 0 0,-65 41-63 0 0,32-7 334 0 0,53-46-541 0 0,0 0 0 0 0,0-1 0 0 0,0 1 0 0 0,0 0 0 0 0,0 0 0 0 0,0-1 0 0 0,1 1 0 0 0,-1 0 0 0 0,1 0 1 0 0,0 0-1 0 0,-1 0 0 0 0,1 0 0 0 0,0 0 0 0 0,0 0 0 0 0,0 0 0 0 0,0 0 0 0 0,0 0 0 0 0,1-1 0 0 0,-1 1 0 0 0,1 0 0 0 0,-1 0 1 0 0,1 0-1 0 0,0 0 0 0 0,0-1 0 0 0,-1 1 0 0 0,1 0 0 0 0,0 0 0 0 0,1-1 0 0 0,-1 1 0 0 0,0-1 0 0 0,0 1 0 0 0,1-1 1 0 0,-1 0-1 0 0,1 1-1 0 0,54 39 15 0 0,-53-39-13 0 0,3-1 40 0 0,-1 0 1 0 0,1 1-1 0 0,-1 0 1 0 0,0 0-1 0 0,1 0 1 0 0,-1 0-1 0 0,0 1 1 0 0,-1 0-1 0 0,1 0 1 0 0,0 0-1 0 0,-1 1 1 0 0,0-1-1 0 0,0 1 1 0 0,0 0-1 0 0,0 0 1 0 0,0 1-1 0 0,-1-1 1 0 0,0 1 0 0 0,0 0-1 0 0,0 0 1 0 0,-1 0-1 0 0,1 0 1 0 0,-1 0-1 0 0,-1 0 1 0 0,1 1-1 0 0,-1-1 1 0 0,1 1-1 0 0,-2-1 1 0 0,1 1-1 0 0,0 4-42 0 0,-5-5 59 0 0,-1 1 0 0 0,1-1 0 0 0,-1 0 0 0 0,0-1 0 0 0,0 1 0 0 0,0-1-1 0 0,-1 0 1 0 0,0 0 0 0 0,0-1 0 0 0,0 0 0 0 0,0 0 0 0 0,0 0 0 0 0,0-1 0 0 0,-1 0 0 0 0,1 0-1 0 0,-1 0 1 0 0,0-1 0 0 0,1 0 0 0 0,-2 0-59 0 0,-87 3-896 0 0,82-15-1844 0 0,11 4-5850 0 0,2 3-3574 0 0</inkml:trace>
  <inkml:trace contextRef="#ctx0" brushRef="#br0" timeOffset="-988.51">715 85 864 0 0,'0'0'1934'0'0,"0"0"-268"0"0,0 0-29 0 0,0 0 225 0 0,0 0 244 0 0,0 0 14 0 0,0 0-254 0 0,0 0-422 0 0,0 0-409 0 0,0 0-284 0 0,0 0-176 0 0,0 0-74 0 0,-2 20 2185 0 0,-10 16-2419 0 0,3 0 0 0 0,0 1 0 0 0,3 0 0 0 0,1 1 0 0 0,1 15-267 0 0,-11 69 279 0 0,-70 238 273 0 0,63-305-443 0 0,22-54-87 0 0,0-1 31 0 0,0 0-20 0 0,0 0-1 0 0,0 0 6 0 0,0-31-980 0 0,13-48-4243 0 0,2 28-5944 0 0,-10 39 4885 0 0</inkml:trace>
  <inkml:trace contextRef="#ctx0" brushRef="#br0" timeOffset="-309.723">656 225 0 0 0,'0'0'1155'0'0,"0"0"115"0"0,0 0 221 0 0,0 0 262 0 0,0 0 266 0 0,0 0 64 0 0,0 0-237 0 0,0 0-375 0 0,0 0-369 0 0,0 0-241 0 0,0 0-147 0 0,0 0-94 0 0,-1-3-72 0 0,-4-10-81 0 0,4 10-78 0 0,1 3-81 0 0,0 0-64 0 0,0 0-30 0 0,21 4 1854 0 0,-15 4-1916 0 0,0 0-1 0 0,-1 1 1 0 0,0-1-1 0 0,-1 1 1 0 0,1 0 0 0 0,-2 0-1 0 0,1 1 1 0 0,-2-1-1 0 0,1 1 1 0 0,-1 0 0 0 0,0 0-1 0 0,-1 1-151 0 0,1-2 71 0 0,77 282 513 0 0,-78-284-579 0 0,1 0-1 0 0,0 1 1 0 0,1-1-1 0 0,0 0 1 0 0,0-1 0 0 0,0 1-1 0 0,1 0 1 0 0,0-1-1 0 0,0 0 1 0 0,1 0 0 0 0,-1 0-1 0 0,1 0 1 0 0,1-1-5 0 0,-3-5 59 0 0,0-1-1 0 0,0 0 1 0 0,0 1 0 0 0,-1-1 0 0 0,1 0-1 0 0,0-1 1 0 0,0 1 0 0 0,-1 0-1 0 0,1-1 1 0 0,0 0 0 0 0,-1 1 0 0 0,0-1-1 0 0,1 0 1 0 0,-1 0 0 0 0,0-1-1 0 0,0 1 1 0 0,0 0 0 0 0,0-1 0 0 0,-1 1-1 0 0,1-1 1 0 0,0 1 0 0 0,-1-1 0 0 0,0 0-1 0 0,0 0 1 0 0,0 0 0 0 0,0 1-1 0 0,0-1 1 0 0,-1 0 0 0 0,1 0 0 0 0,-1 0-1 0 0,0 0 1 0 0,1-1-59 0 0,51-239 895 0 0,-33 15-775 0 0,-13 95-101 0 0,-12 141-3271 0 0,6 25-1557 0 0,0-13-5345 0 0,0-15 2299 0 0</inkml:trace>
  <inkml:trace contextRef="#ctx0" brushRef="#br0" timeOffset="4890.899">5106 158 5649 0 0,'0'0'2811'0'0,"0"0"-614"0"0,0 0-194 0 0,0 0 88 0 0,0 0 8 0 0,0 0-212 0 0,0 0-425 0 0,0 0-374 0 0,0 0-261 0 0,0 0-140 0 0,0 0-110 0 0,0 0-79 0 0,0 0-99 0 0,3 16 510 0 0,-60 292 877 0 0,-64 61-1894 0 0,104-322-2322 0 0,34-62-955 0 0,-7 4 1700 0 0,8-12-3042 0 0,-3-1-4033 0 0,-10 13 2885 0 0</inkml:trace>
  <inkml:trace contextRef="#ctx0" brushRef="#br0" timeOffset="5308.971">5338 162 7866 0 0,'0'0'2428'0'0,"0"0"-358"0"0,0 0-172 0 0,0 0-31 0 0,0 0-130 0 0,0 0-315 0 0,0 0-384 0 0,0 0-320 0 0,0 0-191 0 0,0 0-64 0 0,0 0 14 0 0,0 0 12 0 0,0 0-20 0 0,-9 20-18 0 0,-24 62-59 0 0,20 1 513 0 0,14-57-621 0 0,-1 12 71 0 0,2 1-188 0 0,-2 0 0 0 0,-2-1 1 0 0,-2 1-1 0 0,-1 0 0 0 0,-2-1 0 0 0,-7 22-167 0 0,-33 67-8 0 0,42-85-1288 0 0,9-36-2667 0 0,4-4-3443 0 0,-6-2-3995 0 0</inkml:trace>
  <inkml:trace contextRef="#ctx0" brushRef="#br0" timeOffset="5730.494">5540 703 5617 0 0,'0'0'2397'0'0,"0"0"-163"0"0,0 0 11 0 0,0 0-7 0 0,0 0-200 0 0,0 0-408 0 0,0 0-429 0 0,0 0-281 0 0,0 0-171 0 0,0 0-108 0 0,0 0-94 0 0,0 0-110 0 0,-4 3-85 0 0,-41 42 903 0 0,67-67-96 0 0,21-15-1019 0 0,-82 73 587 0 0,47-56-1533 0 0,8 4-2324 0 0,-9 10-4881 0 0,-5 5 5879 0 0,3-3-10020 0 0</inkml:trace>
  <inkml:trace contextRef="#ctx0" brushRef="#br0" timeOffset="3748.84">3526 512 1872 0 0,'0'0'2418'0'0,"0"0"-372"0"0,0 0-320 0 0,0 0-117 0 0,0 0-67 0 0,0 0-90 0 0,0 0-149 0 0,0 0-194 0 0,0 0-192 0 0,0 0-193 0 0,0 0-164 0 0,-10 0-102 0 0,-33 4-103 0 0,20 17 198 0 0,16-7-395 0 0,1 1 1 0 0,0-1-1 0 0,1 1 1 0 0,1 0-1 0 0,1 1 1 0 0,0-1-1 0 0,1 0 1 0 0,0 1-1 0 0,1 0 1 0 0,1-1-1 0 0,1 1 1 0 0,2 12-159 0 0,-3-23 87 0 0,0-1 0 0 0,1 1 1 0 0,0 0-1 0 0,0 0 0 0 0,0-1 1 0 0,1 1-1 0 0,-1-1 0 0 0,1 1 0 0 0,0-1 1 0 0,1 0-1 0 0,-1 0 0 0 0,1 0 1 0 0,-1 0-1 0 0,1 0 0 0 0,1-1 0 0 0,-1 1 1 0 0,0-1-1 0 0,1 0 0 0 0,-1 0 1 0 0,1 0-1 0 0,0 0 0 0 0,0 0 1 0 0,0-1-1 0 0,1 0 0 0 0,-1 0 0 0 0,0 0 1 0 0,1-1-1 0 0,0 1 0 0 0,-1-1 1 0 0,1 0-1 0 0,0 0 0 0 0,-1-1 1 0 0,1 1-1 0 0,0-1 0 0 0,0 0 0 0 0,-1 0 1 0 0,1-1-1 0 0,0 0 0 0 0,0 0 1 0 0,-1 0-1 0 0,1 0 0 0 0,-1 0 1 0 0,1-1-1 0 0,-1 0 0 0 0,1 0 0 0 0,-1 0 1 0 0,0-1-1 0 0,0 1 0 0 0,0-1 1 0 0,0-1-88 0 0,5-4 89 0 0,-2-1 1 0 0,1-1-1 0 0,-1 1 0 0 0,-1-1 1 0 0,0-1-1 0 0,0 1 1 0 0,-1-1-1 0 0,0 0 1 0 0,-1 0-1 0 0,-1 0 0 0 0,1 0 1 0 0,-2-1-1 0 0,1 0 1 0 0,-2 1-1 0 0,0-1 0 0 0,0 0 1 0 0,-1 0-1 0 0,0-3-89 0 0,-1 8-42 0 0,0 0 0 0 0,-1-1 0 0 0,0 1 0 0 0,0 0 0 0 0,0 0-1 0 0,-1 0 1 0 0,0 0 0 0 0,0 0 0 0 0,-1 1 0 0 0,0-1 0 0 0,0 1 0 0 0,0 0-1 0 0,-1 1 1 0 0,0-1 0 0 0,0 1 0 0 0,0-1 0 0 0,-1 2 0 0 0,0-1-1 0 0,0 1 1 0 0,0-1 0 0 0,0 2 0 0 0,-1-1 0 0 0,0 1 0 0 0,0 0 0 0 0,1 0-1 0 0,-2 1 1 0 0,1 0 0 0 0,0 0 0 0 0,0 0 0 0 0,-1 1 0 0 0,1 1-1 0 0,0-1 1 0 0,-5 1 42 0 0,-46 12-2900 0 0,43-1-570 0 0,3 6-3501 0 0,7-9-4145 0 0</inkml:trace>
  <inkml:trace contextRef="#ctx0" brushRef="#br0" timeOffset="4320.929">3712 887 11915 0 0,'0'0'1253'0'0,"0"0"-421"0"0,0 0 98 0 0,0 0 326 0 0,0 0 207 0 0,0 0-59 0 0,0 0-283 0 0,0 0-299 0 0,0 0-153 0 0,0 0-48 0 0,0 0-33 0 0,0 0-28 0 0,0 0-58 0 0,30-30-75 0 0,92-94-69 0 0,-36 32 344 0 0,-86 92-701 0 0,11-12 74 0 0,-1 0 0 0 0,0 0 1 0 0,-1-1-1 0 0,0-1 0 0 0,-1 1 1 0 0,-1-1-1 0 0,0-1 0 0 0,0 1 1 0 0,2-14-76 0 0,-9 28 7 0 0,0 0 1 0 0,-1 0 0 0 0,1 0-1 0 0,0 0 1 0 0,-1 0 0 0 0,1 0 0 0 0,0 0-1 0 0,-1 0 1 0 0,1 0 0 0 0,-1 0 0 0 0,1 0-1 0 0,0 0 1 0 0,-1 0 0 0 0,1 0-1 0 0,0-1 1 0 0,-1 1 0 0 0,1 0 0 0 0,0 0-1 0 0,-1 0 1 0 0,1-1 0 0 0,0 1 0 0 0,0 0-1 0 0,-1 0 1 0 0,1-1 0 0 0,0 1-1 0 0,0 0 1 0 0,-1 0 0 0 0,1-1 0 0 0,0 1-1 0 0,0 0 1 0 0,0-1 0 0 0,0 1-1 0 0,-1 0 1 0 0,1-1 0 0 0,0 1 0 0 0,0 0-1 0 0,0-1 1 0 0,0 1 0 0 0,0-1 0 0 0,0 1-1 0 0,0 0 1 0 0,0-1 0 0 0,0 1-1 0 0,0 0 1 0 0,0-1 0 0 0,0 1 0 0 0,0 0-1 0 0,1-1 1 0 0,-1 1 0 0 0,0-1 0 0 0,0 1-1 0 0,0 0-7 0 0,-20 27-105 0 0,17-22 94 0 0,-1 0-1 0 0,1 0 1 0 0,0 1 0 0 0,0-1 0 0 0,1 1 0 0 0,-1-1 0 0 0,1 1 0 0 0,1 0 0 0 0,-1 0 0 0 0,1 0 0 0 0,0 0 0 0 0,0 0 0 0 0,1 1-1 0 0,0-1 1 0 0,0 0 0 0 0,0 0 0 0 0,1 0 0 0 0,0 0 0 0 0,0 0 0 0 0,0 0 0 0 0,1 0 0 0 0,0 0 0 0 0,0 0 0 0 0,1 0-1 0 0,0-1 1 0 0,0 0 0 0 0,0 1 0 0 0,0-1 0 0 0,1 0 0 0 0,0 0 0 0 0,0-1 0 0 0,0 1 0 0 0,0-1 0 0 0,1 0 0 0 0,5 4 11 0 0,-3-5 24 0 0,0 0 0 0 0,0 0 0 0 0,1 0 0 0 0,-1-1 0 0 0,1 0 0 0 0,-1-1 0 0 0,1 1 0 0 0,0-2 0 0 0,0 1 0 0 0,0-1 0 0 0,-1 0 0 0 0,1-1 0 0 0,0 1 0 0 0,0-2 0 0 0,0 1 0 0 0,-1-1 0 0 0,1 0 0 0 0,-1-1 0 0 0,0 0 0 0 0,1 0 0 0 0,4-3-24 0 0,4-6 129 0 0,-1 0 0 0 0,-1-2 0 0 0,0 1 0 0 0,0-1 0 0 0,-2-1 1 0 0,0-1-1 0 0,-1 1 0 0 0,0-2 0 0 0,-1 0 0 0 0,3-8-129 0 0,-8 17 17 0 0,26-61 185 0 0,-9 17-2802 0 0,-19 49-806 0 0,-1 2-2714 0 0,0 1-6249 0 0</inkml:trace>
  <inkml:trace contextRef="#ctx0" brushRef="#br0" timeOffset="7447.395">6212 280 1168 0 0,'0'0'1671'0'0,"0"0"56"0"0,0 0 167 0 0,0 0 218 0 0,0 0 93 0 0,0 0-129 0 0,0 0-266 0 0,0 0-335 0 0,0 0-289 0 0,0 0-193 0 0,0 0-107 0 0,-3-14-91 0 0,-10-40-51 0 0,-17 16 1611 0 0,24 34-1995 0 0,-1 2-274 0 0,1 0 0 0 0,-1 0 0 0 0,0 0 0 0 0,0 1 0 0 0,1 0 0 0 0,-1 1 0 0 0,0-1 1 0 0,0 1-1 0 0,0 1 0 0 0,0-1 0 0 0,0 1 0 0 0,1 0 0 0 0,-1 1 0 0 0,0-1 0 0 0,-5 3-86 0 0,4 0 5 0 0,0-1 0 0 0,0 1 0 0 0,1 0 0 0 0,0 0 0 0 0,-1 1 0 0 0,1 0 0 0 0,1 0 0 0 0,-1 1 0 0 0,1 0 0 0 0,0 0 0 0 0,0 1 0 0 0,1-1 0 0 0,0 1 0 0 0,0 0 0 0 0,0 1 0 0 0,1-1 0 0 0,0 1 0 0 0,1 0 0 0 0,0 0 1 0 0,0 0-1 0 0,0 0 0 0 0,1 1 0 0 0,1-1 0 0 0,-1 0 0 0 0,1 1 0 0 0,1 0-5 0 0,0-7 8 0 0,0 1 0 0 0,0 0 0 0 0,0 0 0 0 0,1 0 0 0 0,-1 0 0 0 0,1 0 0 0 0,0-1 0 0 0,0 1 0 0 0,0 0 0 0 0,0 0 0 0 0,0-1 0 0 0,0 1 0 0 0,1-1 0 0 0,-1 1 0 0 0,1-1 0 0 0,0 0 0 0 0,0 0 0 0 0,0 0 0 0 0,0 0 0 0 0,0 0 0 0 0,0 0 0 0 0,1 0 0 0 0,-1 0 0 0 0,1-1 0 0 0,-1 0 0 0 0,1 1 0 0 0,-1-1 0 0 0,1 0 0 0 0,2 0-8 0 0,6 4 93 0 0,0-1 0 0 0,0-1 0 0 0,0 0 0 0 0,1-1 0 0 0,-1 0 0 0 0,1-1 0 0 0,0 0 1 0 0,0-1-1 0 0,-1 0 0 0 0,1-1 0 0 0,5-1-93 0 0,-5 0 52 0 0,0-2-1 0 0,-1 1 1 0 0,1-1 0 0 0,-1-1-1 0 0,0 0 1 0 0,0-1 0 0 0,-1 0 0 0 0,0-1-1 0 0,0 0 1 0 0,0 0 0 0 0,-1-1-1 0 0,0 0 1 0 0,6-7-52 0 0,91-128 244 0 0,-103 129-178 0 0,-19 31-129 0 0,-36 79 83 0 0,-6 157 101 0 0,13-75-73 0 0,19-102-589 0 0,42-104-8857 0 0,-11 20 4981 0 0,1-3-6558 0 0</inkml:trace>
  <inkml:trace contextRef="#ctx0" brushRef="#br0" timeOffset="8077.991">6564 225 6697 0 0,'0'0'3141'0'0,"0"0"-948"0"0,0 0-501 0 0,0 0-110 0 0,0 0-90 0 0,0 0-225 0 0,0 0-340 0 0,0 0-335 0 0,0 0-179 0 0,0 0-18 0 0,0 0 46 0 0,0 0 32 0 0,0 0 15 0 0,7 0-22 0 0,141-11 1808 0 0,26-8-1354 0 0,-172 49-170 0 0,-4-16-621 0 0,0 1 0 0 0,-1-1 1 0 0,0 0-1 0 0,-1 0 0 0 0,-1 0 0 0 0,-1 0 1 0 0,1-1-1 0 0,-4 4-129 0 0,-12 33 134 0 0,-77 238 138 0 0,61-159-228 0 0,35-124-1917 0 0,4-25-1528 0 0,-2 20 3367 0 0,0-13-4066 0 0,0 4-4674 0 0,0 6-731 0 0</inkml:trace>
  <inkml:trace contextRef="#ctx0" brushRef="#br0" timeOffset="8750.717">6514 512 7850 0 0,'0'0'2636'0'0,"0"0"-431"0"0,0 0-240 0 0,0 0-105 0 0,0 0-197 0 0,0 0-338 0 0,0 0-409 0 0,0 0-280 0 0,0 0-89 0 0,0 0 24 0 0,0 0 56 0 0,0 0 46 0 0,0 0-42 0 0,14 0-64 0 0,105 0 821 0 0,119-7 251 0 0,-164 8-1151 0 0,-34 0-319 0 0,-14-1-2934 0 0,-4-2-2396 0 0,-2-2-3398 0 0,-15 4-3312 0 0</inkml:trace>
  <inkml:trace contextRef="#ctx0" brushRef="#br0" timeOffset="10933.741">64 1101 0 0 0,'0'0'816'0'0,"0"0"350"0"0,0 0 201 0 0,0 0 20 0 0,0 0-128 0 0,0 0-167 0 0,-11-2-109 0 0,-41-7 938 0 0,52 9-930 0 0,0 0-21 0 0,0 0-65 0 0,0 0-98 0 0,0 0-115 0 0,0 0-122 0 0,0 0-89 0 0,0 0-71 0 0,0 0-58 0 0,0 0-29 0 0,66-3 2593 0 0,438-42 985 0 0,110 23-2786 0 0,-339 18-840 0 0,164 1 237 0 0,113-27-70 0 0,-178 38-392 0 0,-230 3 18 0 0,129-7-68 0 0,-182-5-8 0 0,369-13 77 0 0,103 7 102 0 0,-336-4-94 0 0,197 3 33 0 0,78-29 168 0 0,-125 11-72 0 0,-125 19-218 0 0,-178 7 14 0 0,28 1 64 0 0,1-4-1 0 0,77-14-65 0 0,-82 7 85 0 0,0 3 0 0 0,75 6-85 0 0,-113 1 9 0 0,69-15 231 0 0,-129 36-2957 0 0,0-15-836 0 0,0 0-3773 0 0,0-2-4828 0 0</inkml:trace>
  <inkml:trace contextRef="#ctx0" brushRef="#br0" timeOffset="13184.123">4596 0 2112 0 0,'0'0'1745'0'0,"0"0"-182"0"0,0 0-96 0 0,0 0 102 0 0,0 0 46 0 0,0 0-66 0 0,0 0-172 0 0,0 0-224 0 0,0 0-258 0 0,0 0-238 0 0,0 0-217 0 0,-2 3-156 0 0,-4 17 67 0 0,0 1-1 0 0,1-1 1 0 0,1 1 0 0 0,1 0-1 0 0,1 0 1 0 0,1 0-1 0 0,0 0 1 0 0,2 0 0 0 0,1 7-351 0 0,-1 23 412 0 0,17 368 1092 0 0,-5-183-1508 0 0,-31-214-1931 0 0,18-22 1155 0 0,0-18-12839 0 0,0 11 8459 0 0</inkml:trace>
  <inkml:trace contextRef="#ctx0" brushRef="#br0" timeOffset="14615.539">4456 81 328 0 0,'0'0'982'0'0,"0"0"-669"0"0,0 0-348 0 0,0 0 42 0 0,0 0 376 0 0,0 0 408 0 0,0 0 251 0 0,0 0 107 0 0,0 0-37 0 0,0 0-96 0 0,0 0-93 0 0,0 0-53 0 0,0 0-36 0 0,13-2 36 0 0,107-7 2604 0 0,210 9 1380 0 0,166 0-4131 0 0,-208-8-616 0 0,184-28 320 0 0,-176 29-251 0 0,-131 14-155 0 0,81-7 160 0 0,-23-7 572 0 0,-223 7-735 0 0,0 0 5 0 0,0 0-20 0 0,0 0 10 0 0,81 0 816 0 0,-79 1-763 0 0,0 0-1 0 0,-1 0 0 0 0,1 0 0 0 0,0 1 1 0 0,-1-1-1 0 0,1 0 0 0 0,-1 1 0 0 0,1 0 0 0 0,-1-1 1 0 0,0 1-1 0 0,0 0 0 0 0,0 0 0 0 0,0 0 0 0 0,0-1 1 0 0,0 1-1 0 0,0 0 0 0 0,-1 0 0 0 0,1 1 1 0 0,-1-1-1 0 0,1 0 0 0 0,-1 0 0 0 0,0 0 0 0 0,0 0 1 0 0,0 0-1 0 0,0 0 0 0 0,0 0 0 0 0,0 0 1 0 0,-1 1-1 0 0,1 0-65 0 0,1 16-61 0 0,0 143 619 0 0,-11-23-346 0 0,-12 89-9 0 0,10-69-186 0 0,23-112-72 0 0,-11-46 55 0 0,0-1-10 0 0,2 6-1436 0 0,-2-7 52 0 0,3-5-2540 0 0,-1 3-2019 0 0,-2-1-5159 0 0</inkml:trace>
  <inkml:trace contextRef="#ctx0" brushRef="#br0" timeOffset="15657.724">6952 887 0 0 0,'0'0'164'0'0,"0"0"463"0"0,0 0 262 0 0,0 0 184 0 0,0 0 123 0 0,0 0-9 0 0,0 0-96 0 0,0 0-130 0 0,0 0-119 0 0,0 0-73 0 0,-6 0 549 0 0,5 0 2260 0 0,61-7 803 0 0,217 3-1398 0 0,-144-3-2668 0 0,-40 0 420 0 0,65 3 998 0 0,-158 4-1715 0 0,0 0 23 0 0,0 0 3 0 0,0 0-9 0 0,0 0 17 0 0,0 0-12 0 0,0 0 5 0 0,0 0 6 0 0,0 0 5 0 0,0 0-20 0 0,0 0-7 0 0,0 0-3 0 0,0 0-85 0 0,0 0-97 0 0,-4-1-2250 0 0,1-1-1992 0 0,3 1-5688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30 162 1120 0 0,'0'0'1782'0'0,"0"0"-206"0"0,0 0 102 0 0,0 0 213 0 0,0 0 103 0 0,0 0-15 0 0,0 0-288 0 0,0 0-421 0 0,0 0-393 0 0,0 0-358 0 0,0 0-219 0 0,0 0-91 0 0,0 0 14 0 0,-7 4 97 0 0,-16 7 225 0 0,47-8 910 0 0,265-43 1527 0 0,-199 40-2692 0 0,-89 0-273 0 0,-1 0 13 0 0,0 0 38 0 0,0 0 62 0 0,0 0 77 0 0,0 0 68 0 0,0 0 43 0 0,0 0 40 0 0,0 0 50 0 0,-12-1 808 0 0,-99-100-744 0 0,78 74-357 0 0,34 28-152 0 0,-1-1 0 0 0,0 0 0 0 0,1 0-1 0 0,-1 0 1 0 0,0 0 0 0 0,0 0 0 0 0,1 0 0 0 0,-1 0 0 0 0,0 0 0 0 0,1 0 0 0 0,-1 0 0 0 0,0 0-1 0 0,1 0 1 0 0,-1 0 0 0 0,0 0 0 0 0,1 0 0 0 0,-1 0 0 0 0,0 0 0 0 0,0 0 0 0 0,1 0 0 0 0,-1-1-1 0 0,0 1 1 0 0,1 0 0 0 0,-1 0 0 0 0,0 0 0 0 0,0 0 0 0 0,1-1 0 0 0,-1 1 0 0 0,0 0-1 0 0,0 0 1 0 0,0-1 0 0 0,1 1 0 0 0,-1 0 0 0 0,0 0 0 0 0,0-1 0 0 0,0 1 0 0 0,0 0 0 0 0,1 0-1 0 0,-1-1 1 0 0,0 1 0 0 0,0 0 0 0 0,0-1 0 0 0,0 1 0 0 0,0 0 0 0 0,0-1 0 0 0,0 1-1 0 0,0 0 1 0 0,0-1 0 0 0,0 1 0 0 0,0 0 0 0 0,0-1 0 0 0,0 1 0 0 0,0 0 0 0 0,0 0 0 0 0,-1-1-1 0 0,1 1 1 0 0,0 0 0 0 0,0-1 0 0 0,0 1 0 0 0,0 0 0 0 0,-1 0 37 0 0,43-1-951 0 0,-33 1 282 0 0,31 0-3081 0 0,-15 0-4557 0 0,-18 0-2067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1:2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85 515 0 0 0,'0'0'724'0'0,"0"0"143"0"0,0 0 179 0 0,0 0 182 0 0,0 0 200 0 0,0 0 100 0 0,0 0 58 0 0,0 0-19 0 0,-1-6-101 0 0,-1 1-2449 0 0,2 6 1426 0 0,-1-1 1 0 0,1 0-1 0 0,0 0 1 0 0,-1 1-1 0 0,1-1 1 0 0,0 0-1 0 0,-1 0 1 0 0,1 0-1 0 0,-1 0 1 0 0,1 0-1 0 0,-1 0 1 0 0,1 0-1 0 0,0 0 1 0 0,-1 0-1 0 0,1 0 1 0 0,-1 0-1 0 0,1 0 1 0 0,-1 0-1 0 0,1 0 1 0 0,0 0-1 0 0,-1 0 1 0 0,0-1-444 0 0,1 556 3243 0 0,0-268-3010 0 0,-1-251-298 0 0,1-35 14 0 0,0-1-2 0 0,0 0-14 0 0,0 0 9 0 0,0 0 16 0 0,0 0-35 0 0,0 0-19 0 0,-17-8-6252 0 0,15 5 4740 0 0,-3-4-5706 0 0,1 3-597 0 0</inkml:trace>
  <inkml:trace contextRef="#ctx0" brushRef="#br0" timeOffset="10435.969">1197 1237 0 0 0,'0'0'568'0'0,"0"0"192"0"0,0 0 44 0 0,0 0-5 0 0,0 0 52 0 0,0 0 85 0 0,0 0 105 0 0,1-3 29 0 0,1-6-414 0 0,0 6 8333 0 0,-1 3-8694 0 0,21-7 1733 0 0,24-14-1254 0 0,1 3 0 0 0,1 2 0 0 0,1 2 0 0 0,17-2-774 0 0,-34 10 117 0 0,0 1 0 0 0,1 1 1 0 0,-1 2-1 0 0,1 1 0 0 0,-1 1 1 0 0,1 2-1 0 0,6 2-117 0 0,136 0 335 0 0,-70 12-211 0 0,-66 1-132 0 0,-12-1 36 0 0,-20-11 850 0 0,-8-3-4768 0 0,-2-2-4627 0 0,1 0-2611 0 0</inkml:trace>
  <inkml:trace contextRef="#ctx0" brushRef="#br0" timeOffset="11970.039">1260 1178 0 0 0,'0'0'312'0'0,"0"0"162"0"0,-3 0 60 0 0,1 0-2823 0 0,-2 0 5678 0 0,-2 7 12363 0 0,30 0-14800 0 0,65 60 544 0 0,35-42-70 0 0,18-10-847 0 0,5-7-267 0 0,-62-4-64 0 0,-6-27 320 0 0,21-5-108 0 0,-39 16-308 0 0,-47 1 370 0 0,-10 8-201 0 0,-4 2-4248 0 0,0 1-4470 0 0,0 0-3287 0 0</inkml:trace>
  <inkml:trace contextRef="#ctx0" brushRef="#br0" timeOffset="31528.184">3432 512 0 0 0,'0'0'377'0'0,"0"0"381"0"0,0 0 181 0 0,0-3 6 0 0,2-9 2290 0 0,3 33-1301 0 0,1 6-388 0 0,11 29 1336 0 0,1 57 321 0 0,-8-38-2440 0 0,-3 1-1 0 0,-3 0 0 0 0,-5 22-762 0 0,1-73 134 0 0,20 247 574 0 0,-7-187-495 0 0,-9 81 364 0 0,11-12-228 0 0,4-44 40 0 0,-9 133 537 0 0,5 241 393 0 0,-8-304-966 0 0,-10 129 135 0 0,-10-56-57 0 0,9-47-108 0 0,19-73-127 0 0,-7-82-152 0 0,0 24 101 0 0,-8 94 285 0 0,-24-73-108 0 0,17-60-287 0 0,7-35-32 0 0,0-1-3 0 0,0 3 16 0 0,0-3-6 0 0,0 0-2 0 0,0 0-2 0 0,0 0-13 0 0,0 0-4 0 0,0 0 11 0 0,0 0-10 0 0,0 0-1 0 0,0 0-5 0 0,0 0-1 0 0,0 0 21 0 0,0 0 5 0 0,0 0-21 0 0,0 0-8 0 0,32 0 13 0 0,367-36 137 0 0,96 36-94 0 0,-219-12 52 0 0,195-21 176 0 0,-207 30-183 0 0,0-1 30 0 0,149-3 210 0 0,-166-1-99 0 0,32 5 254 0 0,-85-5 145 0 0,-91 5-451 0 0,143-5 91 0 0,82 8 352 0 0,-328 0-606 0 0,20 8 29 0 0,9-1 18 0 0,9 0-20 0 0,-38-7-23 0 0,0 0 2 0 0,0 0-23 0 0,0 0 4 0 0,0 0-20 0 0,0 0 11 0 0,0 0 10 0 0,0 0 27 0 0,0 0-19 0 0,0 0 4 0 0,0 0 9 0 0,0 0 4 0 0,0 0-18 0 0,0 0-26 0 0,0 0 20 0 0,0 0-4 0 0,0 0 8 0 0,0 0-6 0 0,0 0 15 0 0,0 0-5 0 0,0 1-20 0 0,0 1 9 0 0,0-1 19 0 0,0-1 4 0 0,0 0-5 0 0,0 0-14 0 0,0 0 18 0 0,0 0-34 0 0,0 0-22 0 0,0 0 14 0 0,0 0 35 0 0,0 0 10 0 0,0 0-1 0 0,0 0-20 0 0,0 0-10 0 0,0 0-23 0 0,0 0-14 0 0,-7-6-3454 0 0,4 4-2688 0 0,-2-1-5889 0 0</inkml:trace>
  <inkml:trace contextRef="#ctx0" brushRef="#br0" timeOffset="33328.413">6608 3829 0 0 0,'0'0'1150'0'0,"0"0"435"0"0,0 0 214 0 0,0 0-73 0 0,0 0-304 0 0,0 0-281 0 0,0 0-169 0 0,0 0-86 0 0,4 4 4266 0 0,6 7-3089 0 0,0 74 1519 0 0,-23 45-2309 0 0,0 4-1086 0 0,12-103-289 0 0,1 30 37 0 0,10-24-2794 0 0,-7-30-1012 0 0,-2-3-4632 0 0</inkml:trace>
  <inkml:trace contextRef="#ctx0" brushRef="#br0" timeOffset="34578.015">3548 3921 0 0 0,'0'0'207'0'0,"0"0"464"0"0,0 0 215 0 0,0 0 100 0 0,0 0 3 0 0,0 0-35 0 0,0 0-64 0 0,3-5-64 0 0,13-23 677 0 0,-8 27 6570 0 0,14 43-6160 0 0,-15 6-1162 0 0,-3 0 0 0 0,-2 0 0 0 0,-1 0 0 0 0,-4 3-751 0 0,2 34 381 0 0,-4 46-19 0 0,12-112-1823 0 0,7-26-7213 0 0,-10 3-1916 0 0</inkml:trace>
  <inkml:trace contextRef="#ctx0" brushRef="#br0" timeOffset="38741.838">3526 4079 0 0 0,'0'0'216'0'0,"-2"-3"161"0"0,0 0-24 0 0,-2-4-414 0 0,3-2 4165 0 0,32 9-994 0 0,-28 1-2951 0 0,1 0 0 0 0,-1-1-1 0 0,0 2 1 0 0,0-1 0 0 0,1 0 0 0 0,-1 1-1 0 0,0-1 1 0 0,0 1 0 0 0,0 0 0 0 0,0 0-1 0 0,-1 0 1 0 0,1 0 0 0 0,0 0 0 0 0,-1 1-1 0 0,0-1 1 0 0,0 1 0 0 0,1 0 0 0 0,-1 0-1 0 0,-1 0 1 0 0,1 0 0 0 0,0 0 0 0 0,-1 0 0 0 0,1 2-159 0 0,-5 87 3990 0 0,-21 56-1699 0 0,22-138-2240 0 0,0 0 1 0 0,0 0 0 0 0,1 0-1 0 0,0 0 1 0 0,1 0 0 0 0,1 0-1 0 0,-1 0 1 0 0,1 0-1 0 0,1 0 1 0 0,2 10-52 0 0,1-10 117 0 0,-1 1 0 0 0,-1 0 0 0 0,0-1-1 0 0,-1 1 1 0 0,0 0 0 0 0,0 1 0 0 0,-1-1 0 0 0,0 0 0 0 0,-1 0 0 0 0,-1 0 0 0 0,0 4-117 0 0,0 27 306 0 0,12-20-1178 0 0,19-27-3052 0 0,-13-1-3640 0 0,-10 3-216 0 0</inkml:trace>
  <inkml:trace contextRef="#ctx0" brushRef="#br0" timeOffset="39940.176">6633 3862 0 0 0,'4'-36'1236'0'0,"-4"35"-936"0"0,0 1 90 0 0,0-7 1560 0 0,0 4 1840 0 0,0 3 4109 0 0,11 202-2574 0 0,-7 114-3474 0 0,-31-220-1524 0 0,22-84-292 0 0,1 1 0 0 0,1-1 0 0 0,0 1 0 0 0,0 0 1 0 0,1 0-1 0 0,1 0 0 0 0,0 0 0 0 0,1 0 0 0 0,1 0 1 0 0,0 5-36 0 0,0 20 36 0 0,-1-38-31 0 0,0 30 35 0 0,0-16-69 0 0,0-14 42 0 0,0 0-2 0 0,0 0-21 0 0,-1 6 165 0 0,0-5-3719 0 0,1 0-3853 0 0,-2-1-3443 0 0</inkml:trace>
  <inkml:trace contextRef="#ctx0" brushRef="#br0" timeOffset="40876.314">3270 4506 0 0 0,'0'0'533'0'0,"0"0"441"0"0,0 0 404 0 0,0 0 255 0 0,0 0 50 0 0,0 0-250 0 0,0 0-406 0 0,0 0-391 0 0,0 0-246 0 0,0 0-71 0 0,0 0 65 0 0,0 0 154 0 0,7 0 152 0 0,253-6 4880 0 0,-72 6-4102 0 0,239-1-10 0 0,70 27-994 0 0,138-15 341 0 0,-305-18-681 0 0,259-30 91 0 0,-138 26-111 0 0,-133 0 27 0 0,-132 3-45 0 0,-70-7 94 0 0,-100 10 43 0 0,-16 4-3369 0 0,-3 0-3418 0 0,-1 1-4460 0 0</inkml:trace>
  <inkml:trace contextRef="#ctx0" brushRef="#br0" timeOffset="41139.951">7003 4271 9850 0 0,'0'0'2061'0'0,"0"0"-1111"0"0,0 0-508 0 0,0 0 101 0 0,0 0 305 0 0,0 0 229 0 0,0 0 18 0 0,0 0-141 0 0,0 0-227 0 0,-31 11-218 0 0,-98 39-106 0 0,-137 62 1283 0 0,-45 46-1630 0 0,253-127-582 0 0,5-4-1437 0 0,18-8-2935 0 0,20-11-2635 0 0</inkml:trace>
  <inkml:trace contextRef="#ctx0" brushRef="#br0" timeOffset="42124.543">3931 4400 2745 0 0,'0'0'1383'0'0,"0"0"-242"0"0,0 0-59 0 0,0 0 226 0 0,0 0 292 0 0,0 0 110 0 0,0 0-88 0 0,0 0-231 0 0,0 0-352 0 0,0 0-250 0 0,0 0-162 0 0,0 0-123 0 0,-14-5-53 0 0,-44-15-26 0 0,-2 22 802 0 0,47 3-1010 0 0,-250 124 964 0 0,253-123-1161 0 0,-309 137-2003 0 0,289-129-219 0 0,12-5-1174 0 0,0-2-3846 0 0,11-3 1543 0 0</inkml:trace>
  <inkml:trace contextRef="#ctx0" brushRef="#br0" timeOffset="118703.411">80 1292 0 0 0,'-24'23'5973'0'0,"16"-20"-5090"0"0,-8 6 236 0 0,18-7 4517 0 0,326-10-343 0 0,-164-10-3591 0 0,155 3-1702 0 0,-285 15 40 0 0,174 15 250 0 0,-130-2-102 0 0,1-3-1 0 0,1-3 0 0 0,78-4-187 0 0,12 8 167 0 0,12-3 46 0 0,10-1 24 0 0,96-7 66 0 0,-19 11-128 0 0,468-15 661 0 0,-737 4-819 0 0,0 0-1 0 0,0 0-20 0 0,1 0 14 0 0,0 0-1 0 0,-1 0 0 0 0,27-3 58 0 0,59 3-46 0 0,-85 0-30 0 0,-1 0 9 0 0,0 0 27 0 0,0 0-14 0 0,0 0-10 0 0,0 0-18 0 0,31 0 28 0 0,-31 0-9 0 0,0 0-5 0 0,-3-7 1919 0 0,-16-71-1698 0 0,6 41-93 0 0,-3-3 14 0 0,-5 14-18 0 0,-17-33 65 0 0,22 34-84 0 0,-11-9 36 0 0,2 5-42 0 0,3 3-38 0 0,-23-14 23 0 0,-32-20 25 0 0,48 34-96 0 0,8 8 8 0 0,-23-14 1 0 0,8 13 49 0 0,19 8 32 0 0,17 11-147 0 0,0 0 36 0 0,0 0 3 0 0,0-1 21 0 0,0-1 4 0 0,0 1 18 0 0,-35-14 3 0 0,-13 1-56 0 0,14 6 24 0 0,-97-10-21 0 0,78 6 33 0 0,-222-5-52 0 0,177 10 24 0 0,-48-1 16 0 0,1 8-47 0 0,-127-7-6 0 0,109-15 141 0 0,2 3-123 0 0,-138 15 78 0 0,-304 0 116 0 0,603 4-158 0 0,-30-11 232 0 0,-17-52 58 0 0,15 9-243 0 0,-12-16 28 0 0,7-11-37 0 0,20 36-42 0 0,-27-31 67 0 0,26 61 16 0 0,18 14-83 0 0,-24-21-17 0 0,-5-7 28 0 0,1 0 46 0 0,6 3-66 0 0,-4 4 28 0 0,-9-8-22 0 0,8 4 13 0 0,1 4 2 0 0,26 22-13 0 0,-22-18-33 0 0,20 20 4 0 0,0 0 0 0 0,0 1 0 0 0,1-1 0 0 0,-1 0 0 0 0,1 0 0 0 0,-1 1 0 0 0,1-1 0 0 0,0 1 0 0 0,0-1 0 0 0,0 1 0 0 0,0 0 0 0 0,1-1 0 0 0,-1 1 0 0 0,1 0 0 0 0,-1-1 0 0 0,1 1 0 0 0,0 0 0 0 0,0 0 0 0 0,0-1 0 0 0,1 4 25 0 0,-2 0-49 0 0,-6 248 86 0 0,7-122-58 0 0,29-21 51 0 0,-20-12-19 0 0,4-83-320 0 0,-22-16-3572 0 0,5 0-2834 0 0,2 0-5277 0 0</inkml:trace>
  <inkml:trace contextRef="#ctx0" brushRef="#br0" timeOffset="121628.465">2609 766 0 0 0,'0'0'413'0'0,"0"0"592"0"0,-2-5 251 0 0,1 2-2834 0 0,-2-4 2021 0 0,0 3 6174 0 0,1 11 571 0 0,2 5-5731 0 0,26 198 1830 0 0,-17-148-3041 0 0,-7-59-236 0 0,-2-2-10 0 0,202-38 1339 0 0,87 22-1493 0 0,-275 21-692 0 0,-9-2-2116 0 0,0-3-4681 0 0,-3-1-2435 0 0</inkml:trace>
  <inkml:trace contextRef="#ctx0" brushRef="#br0" timeOffset="126230.351">3465 1406 0 0 0,'0'0'292'0'0,"0"0"479"0"0,0 0 173 0 0,0 0-8 0 0,0 0-84 0 0,11-11 4315 0 0,96 8-863 0 0,1-1-3004 0 0,31 23 204 0 0,47 5 164 0 0,-85-13-819 0 0,22 13 311 0 0,64 26-377 0 0,12 14 78 0 0,-27-6-281 0 0,-14 9-210 0 0,-83-23-97 0 0,32 12 33 0 0,40 24 154 0 0,-42-14-68 0 0,52 67 65 0 0,-48-38-246 0 0,-80-65-98 0 0,-2 0 0 0 0,0 2 0 0 0,-2 0 0 0 0,7 16-113 0 0,-18-29 63 0 0,51 77 197 0 0,-19-29-126 0 0,4 7 21 0 0,50 65 17 0 0,-36-65-96 0 0,13 36 60 0 0,-3 37 51 0 0,-19-36-40 0 0,-44-84-113 0 0,0 0 1 0 0,-2 0 0 0 0,-1 1-1 0 0,-1 0 1 0 0,2 23-35 0 0,20 45 88 0 0,8 92-24 0 0,7-96-40 0 0,-37-75-7 0 0,-1 0 0 0 0,0 0 0 0 0,-1 0 1 0 0,-1 1-1 0 0,-1-1 0 0 0,0 1 0 0 0,-1 4-17 0 0,29 78 9 0 0,-19-71-3 0 0,-11-29-13 0 0,0 0-1859 0 0,-1-2 1126 0 0,1-3-5775 0 0,0 1-5350 0 0</inkml:trace>
  <inkml:trace contextRef="#ctx0" brushRef="#br0" timeOffset="128233.961">5663 2091 0 0 0,'0'0'435'0'0,"0"0"484"0"0,0 0 229 0 0,0 0 69 0 0,0 0-32 0 0,0 0-49 0 0,7 1-21 0 0,88-6 5681 0 0,32-21-2879 0 0,162-57-519 0 0,25 16-2325 0 0,-184 49-902 0 0,-90 17-28 0 0,-52 20 137 0 0,-160 232-17 0 0,102-141-213 0 0,70-107-21 0 0,-1 1-1 0 0,1-1 0 0 0,-1 0 1 0 0,1 1-1 0 0,0-1 0 0 0,1 0 1 0 0,-1 1-1 0 0,0-1 0 0 0,1 0 1 0 0,0 1-1 0 0,0-1 1 0 0,0 0-1 0 0,0 0 0 0 0,0 0 1 0 0,1 0-1 0 0,-1 0 0 0 0,1 0 1 0 0,0 0-1 0 0,0-1 0 0 0,0 1 1 0 0,0 0-1 0 0,0-1 0 0 0,1 0 1 0 0,-1 0-1 0 0,1 1 1 0 0,-1-1-1 0 0,1-1 0 0 0,0 1 1 0 0,0 0-1 0 0,0-1 0 0 0,0 1 1 0 0,0-1-1 0 0,0 0 0 0 0,0 0 1 0 0,1 0-1 0 0,-1 0 0 0 0,0-1 1 0 0,1 0-1 0 0,-1 1 0 0 0,0-1 1 0 0,1 0-1 0 0,-1 0 1 0 0,0-1-1 0 0,1 1 0 0 0,-1-1 1 0 0,1 0-29 0 0,50 2 540 0 0,0-1 0 0 0,-1-4 0 0 0,0-1 0 0 0,52-13-540 0 0,-44 8 216 0 0,32 2 41 0 0,-85 8-2797 0 0,-17 0-2771 0 0,-3 3-3402 0 0,9-2-1907 0 0</inkml:trace>
  <inkml:trace contextRef="#ctx0" brushRef="#br0" timeOffset="130381.992">7259 2017 1968 0 0,'0'0'2288'0'0,"0"0"1"0"0,0 0-213 0 0,0 0-92 0 0,0 0-85 0 0,0 0-140 0 0,0 0-145 0 0,0 0-211 0 0,0 0-219 0 0,0 0-213 0 0,0 0-191 0 0,-3-7-135 0 0,-9-22-104 0 0,9 21-108 0 0,3 8-74 0 0,0 0-67 0 0,0 0-48 0 0,0 0-31 0 0,0 23 838 0 0,0 386 1352 0 0,32-271-2293 0 0,-31-135-101 0 0,0 0 0 0 0,0 0 1 0 0,0 0-1 0 0,1-1 0 0 0,-1 1 1 0 0,1 0-1 0 0,0-1 0 0 0,0 1 1 0 0,0-1-1 0 0,0 0 0 0 0,0 0 1 0 0,1 0-1 0 0,-1 0 0 0 0,0 0 1 0 0,1 0-1 0 0,0-1 0 0 0,-1 1 1 0 0,1-1-1 0 0,0 0 0 0 0,0 0 1 0 0,0 0-1 0 0,0 0 0 0 0,0 0 1 0 0,1 0-10 0 0,33-49 561 0 0,48-133-244 0 0,-41 75-279 0 0,23-44 27 0 0,-66 150-79 0 0,-1 0-1 0 0,0 1 1 0 0,0-1 0 0 0,0 0-1 0 0,1 0 1 0 0,-1 0-1 0 0,0 0 1 0 0,0 0-1 0 0,0 0 1 0 0,1 0-1 0 0,-1 1 1 0 0,0-1 0 0 0,0 0-1 0 0,1 0 1 0 0,-1 0-1 0 0,0 0 1 0 0,0 0-1 0 0,1 0 1 0 0,-1 0 0 0 0,0 0-1 0 0,0 0 1 0 0,0 0-1 0 0,1 0 1 0 0,-1 0-1 0 0,0-1 1 0 0,0 1-1 0 0,1 0 1 0 0,-1 0 14 0 0,0 9 35 0 0,0 16-28 0 0,-2 7-13 0 0,2 1 1 0 0,2-1-1 0 0,1 0 0 0 0,1 0 1 0 0,2 0-1 0 0,10 30 6 0 0,51 81-11 0 0,-66-140 20 0 0,0-1 0 0 0,0 0 0 0 0,0 0 0 0 0,1 0 0 0 0,-1 0 0 0 0,1 0 0 0 0,-1 0 0 0 0,1 0 0 0 0,0-1 0 0 0,0 1 0 0 0,0 0 0 0 0,0-1-1 0 0,0 1 1 0 0,0-1 0 0 0,0 0 0 0 0,0 0 0 0 0,0 0 0 0 0,1 0 0 0 0,-1 0 0 0 0,0 0 0 0 0,1-1 0 0 0,-1 1 0 0 0,1-1 0 0 0,-1 0-1 0 0,1 0 1 0 0,-1 1 0 0 0,1-2 0 0 0,-1 1 0 0 0,1 0 0 0 0,-1 0 0 0 0,0-1 0 0 0,1 1 0 0 0,-1-1 0 0 0,1 0 0 0 0,-1 0 0 0 0,0 0-1 0 0,0 0 1 0 0,0 0 0 0 0,1 0 0 0 0,-1-1 0 0 0,0 1 0 0 0,0-1 0 0 0,-1 1 0 0 0,1-1 0 0 0,0 0 0 0 0,0 0 0 0 0,-1 1 0 0 0,2-3-9 0 0,16-29 144 0 0,-1-2 1 0 0,-1 0-1 0 0,-2-1 0 0 0,-1 0 1 0 0,-2-1-1 0 0,5-28-144 0 0,57-205 267 0 0,-70 264-2048 0 0,-2 17 893 0 0,-2 30-2963 0 0,0-29 125 0 0,0 3-8093 0 0</inkml:trace>
  <inkml:trace contextRef="#ctx0" brushRef="#br0" timeOffset="131317.583">8261 2286 7570 0 0,'0'0'3227'0'0,"0"0"-1115"0"0,0 0-541 0 0,0 0-85 0 0,0 0-38 0 0,0 0-94 0 0,0 0-204 0 0,0 0-254 0 0,0 0-199 0 0,0 0-170 0 0,0 0-130 0 0,0 0-70 0 0,0 0-53 0 0,-26 8-17 0 0,-80 23-5 0 0,59-5 95 0 0,41-18-270 0 0,0-1-35 0 0,-1 0 1 0 0,1 0-1 0 0,1 0 0 0 0,-1 1 1 0 0,1-1-1 0 0,0 2 0 0 0,1-1 1 0 0,0 0-1 0 0,0 1 0 0 0,1-1 0 0 0,0 1 1 0 0,1 0-1 0 0,0 0 0 0 0,0 1 1 0 0,1-1-1 0 0,0 0 0 0 0,0 0 1 0 0,1 4-43 0 0,2-10 42 0 0,0 0 1 0 0,1 0 0 0 0,-1-1 0 0 0,0 1-1 0 0,1-1 1 0 0,0 1 0 0 0,-1-1 0 0 0,1 0 0 0 0,0 0-1 0 0,0 0 1 0 0,0 0 0 0 0,1-1 0 0 0,-1 0-1 0 0,0 1 1 0 0,1-1 0 0 0,-1 0 0 0 0,0 0-1 0 0,1-1 1 0 0,-1 1 0 0 0,1-1 0 0 0,0 0 0 0 0,-1 0-1 0 0,1 0 1 0 0,-1 0 0 0 0,1 0 0 0 0,-1-1-1 0 0,1 0 1 0 0,-1 1 0 0 0,1-2-43 0 0,8-1 95 0 0,-1-2 0 0 0,1 0 1 0 0,-1 0-1 0 0,0-1 0 0 0,0 0 0 0 0,0-1 0 0 0,-1 0 1 0 0,0-1-1 0 0,-1 0 0 0 0,0 0 0 0 0,0-1 0 0 0,0-1 1 0 0,3-5-96 0 0,-4 7 31 0 0,32-41 53 0 0,41-34-3 0 0,-81 83-90 0 0,-1 1 0 0 0,1-1 0 0 0,0 0 0 0 0,0 1 1 0 0,0-1-1 0 0,-1 0 0 0 0,1 1 0 0 0,0-1 0 0 0,0 1 1 0 0,0-1-1 0 0,0 0 0 0 0,0 1 0 0 0,0-1 1 0 0,0 1-1 0 0,0-1 0 0 0,0 1 0 0 0,0-1 0 0 0,0 0 1 0 0,0 1-1 0 0,0-1 0 0 0,0 1 0 0 0,0-1 0 0 0,0 0 1 0 0,1 1-1 0 0,-1-1 0 0 0,0 0 0 0 0,0 1 0 0 0,0-1 1 0 0,1 0-1 0 0,-1 1 0 0 0,0-1 0 0 0,0 0 1 0 0,1 1-1 0 0,-1-1 0 0 0,0 0 0 0 0,1 1 0 0 0,-1-1 1 0 0,0 0-1 0 0,1 0 0 0 0,-1 0 0 0 0,0 1 0 0 0,1-1 1 0 0,-1 0-1 0 0,0 0 0 0 0,1 0 0 0 0,-1 0 1 0 0,1 0-1 0 0,-1 0 0 0 0,0 0 0 0 0,1 0 0 0 0,-1 0 1 0 0,1 0-1 0 0,-1 0 0 0 0,1 0 0 0 0,-1 0 0 0 0,0 0 1 0 0,1 0-1 0 0,-1 0 0 0 0,1 0 0 0 0,-1 0 1 0 0,0-1-1 0 0,1 1 0 0 0,-1 0 0 0 0,0 0 0 0 0,1 0 1 0 0,-1-1 8 0 0,-1 15 39 0 0,4 125-167 0 0,-1-135 137 0 0,1 0 0 0 0,0 0-1 0 0,0 0 1 0 0,0 0-1 0 0,1-1 1 0 0,0 1 0 0 0,-1-1-1 0 0,1 0 1 0 0,0 0 0 0 0,0-1-1 0 0,1 1 1 0 0,-1-1-1 0 0,0 0 1 0 0,1 0 0 0 0,-1 0-1 0 0,1-1 1 0 0,0 0 0 0 0,0 1-1 0 0,0-2 1 0 0,-1 1-1 0 0,1 0 1 0 0,0-1 0 0 0,0 0-1 0 0,0 0 1 0 0,0-1 0 0 0,0 1-1 0 0,0-1 1 0 0,3-1-9 0 0,1-1 34 0 0,0-1 1 0 0,0 0-1 0 0,0 0 1 0 0,-1 0-1 0 0,0-1 1 0 0,0 0-1 0 0,0-1 1 0 0,0 0-1 0 0,-1 0 1 0 0,0-1-1 0 0,-1 0 1 0 0,1 0-1 0 0,-1 0 1 0 0,1-3-35 0 0,23-37 121 0 0,-2 0 1 0 0,-2-2 0 0 0,-2-1 0 0 0,-2-1-1 0 0,-2-1 1 0 0,-1-9-122 0 0,-11 39 20 0 0,2-9-19 0 0,-1-1 0 0 0,-1-1-1 0 0,-2 0 1 0 0,-1 0 0 0 0,-1 0-1 0 0,-2-32 0 0 0,-1 63-3 0 0,-1-1-1 0 0,0 1 0 0 0,1 0 0 0 0,-1-1 0 0 0,0 1 0 0 0,0-1 0 0 0,-1 1 1 0 0,1-1-1 0 0,0 1 0 0 0,-1 0 0 0 0,1-1 0 0 0,-1 1 0 0 0,0 0 1 0 0,0-1-1 0 0,0 1 0 0 0,0 0 0 0 0,0 0 0 0 0,-1 0 0 0 0,1 0 0 0 0,-1 0 1 0 0,1 0-1 0 0,-1 0 0 0 0,0 0 0 0 0,1 1 0 0 0,-1-1 0 0 0,0 1 1 0 0,0-1-1 0 0,0 1 0 0 0,0 0 0 0 0,-1 0 0 0 0,1 0 0 0 0,0 0 1 0 0,0 0-1 0 0,-3 0 4 0 0,3 1-5 0 0,0 0 1 0 0,-1 1 0 0 0,1-1-1 0 0,0 1 1 0 0,0 0 0 0 0,0-1-1 0 0,0 1 1 0 0,0 0 0 0 0,0 0-1 0 0,0 1 1 0 0,0-1 0 0 0,0 0-1 0 0,0 1 1 0 0,1-1 0 0 0,-1 1-1 0 0,0-1 1 0 0,1 1 0 0 0,0 0-1 0 0,-1 0 1 0 0,1-1 0 0 0,0 1-1 0 0,0 0 1 0 0,0 0 0 0 0,0 0-1 0 0,0 1 5 0 0,-22 92-143 0 0,20-58 150 0 0,2 1 1 0 0,2-1 0 0 0,1 1 0 0 0,2-1-1 0 0,7 25-7 0 0,-3-20 5 0 0,5 13 9 0 0,-2 1-1 0 0,-3 1 0 0 0,-3-1 0 0 0,-2 1 0 0 0,-3 44-13 0 0,-5-78-392 0 0,1-35-162 0 0,5-41-1835 0 0,0-26-3318 0 0,-5 28-6087 0 0,0 39 4688 0 0</inkml:trace>
  <inkml:trace contextRef="#ctx0" brushRef="#br0" timeOffset="131685.791">8513 2113 5121 0 0,'0'0'3375'0'0,"0"0"-581"0"0,0 0-540 0 0,0 0-263 0 0,0 0-180 0 0,0 0-220 0 0,0 0-326 0 0,0 0-344 0 0,0 0-289 0 0,0 0-190 0 0,0 0-62 0 0,0 0 24 0 0,0 0 72 0 0,6 1 36 0 0,400 2 2938 0 0,-358-7-2891 0 0,-24 2-2861 0 0,0 1-9131 0 0,-22 1-538 0 0</inkml:trace>
  <inkml:trace contextRef="#ctx0" brushRef="#br0" timeOffset="132447.348">9065 2283 4185 0 0,'0'0'2226'0'0,"0"0"-214"0"0,0 0-37 0 0,0 0-34 0 0,0 0-136 0 0,0 0-199 0 0,0 0-222 0 0,0 0-211 0 0,0 0-160 0 0,0 0-126 0 0,0 0-119 0 0,0 0-88 0 0,0 0-74 0 0,24 6-51 0 0,75 18-35 0 0,-95-22-430 0 0,1-1 1 0 0,-1 0-1 0 0,1 0 1 0 0,-1 0 0 0 0,0 0-1 0 0,1-1 1 0 0,-1 1-1 0 0,1-1 1 0 0,-1 0-1 0 0,1-1 1 0 0,-1 1 0 0 0,1-1-1 0 0,-1 0 1 0 0,1 0-1 0 0,-1 0 1 0 0,0-1 0 0 0,0 0-1 0 0,1 1 1 0 0,-1-1-1 0 0,0-1 1 0 0,-1 1-1 0 0,1-1 1 0 0,0 1 0 0 0,-1-1-1 0 0,1 0 1 0 0,-1 0-1 0 0,0-1 1 0 0,0 1 0 0 0,0-1-1 0 0,-1 1 1 0 0,1-1-91 0 0,4-4 124 0 0,33-79 441 0 0,-39 84-568 0 0,-1 1 1 0 0,1 0 0 0 0,-1-1-1 0 0,1 1 1 0 0,-1-1-1 0 0,0 1 1 0 0,0-1-1 0 0,0 1 1 0 0,0 0 0 0 0,-1-1-1 0 0,1 1 1 0 0,-1-1-1 0 0,1 1 1 0 0,-1 0-1 0 0,0-1 1 0 0,0 1 0 0 0,0 0-1 0 0,0 0 1 0 0,0-1-1 0 0,0 1 1 0 0,-1 0-1 0 0,1 0 1 0 0,-1 1 0 0 0,1-1-1 0 0,-1 0 1 0 0,0 0-1 0 0,0 1 1 0 0,0-1-1 0 0,0 1 1 0 0,0-1 0 0 0,0 1-1 0 0,0 0 1 0 0,0 0-1 0 0,-1 0 1 0 0,1 0-1 0 0,0 0 1 0 0,-2 0 2 0 0,-8 1-72 0 0,1 1 0 0 0,-1 0 0 0 0,1 0 0 0 0,-1 1 0 0 0,1 0 0 0 0,0 1 0 0 0,0 1 0 0 0,0 0 0 0 0,0 0 0 0 0,0 1 0 0 0,1 0 0 0 0,0 1 0 0 0,0 0 0 0 0,1 0 0 0 0,-1 1 0 0 0,2 1 0 0 0,-5 3 72 0 0,3-4-19 0 0,0-1 0 0 0,0 2 0 0 0,1-1 1 0 0,0 1-1 0 0,0 0 0 0 0,1 1 0 0 0,0 0 0 0 0,1 1 1 0 0,0-1-1 0 0,0 1 0 0 0,1 1 0 0 0,0-1 1 0 0,1 1-1 0 0,0 0 0 0 0,1 0 0 0 0,0 0 0 0 0,1 1 1 0 0,0 0-1 0 0,1-1 0 0 0,0 1 0 0 0,1 0 0 0 0,0 0 1 0 0,1 8 18 0 0,3-14 19 0 0,0 0 1 0 0,0 0 0 0 0,0 0-1 0 0,1 0 1 0 0,0-1 0 0 0,0 1-1 0 0,1-1 1 0 0,0 0-1 0 0,-1 0 1 0 0,2-1 0 0 0,-1 1-1 0 0,0-1 1 0 0,1 0 0 0 0,0-1-1 0 0,0 1 1 0 0,0-1 0 0 0,0 0-1 0 0,1-1 1 0 0,-1 0-1 0 0,1 0 1 0 0,-1 0 0 0 0,3 0-20 0 0,17 3 88 0 0,0 0-1 0 0,0-2 1 0 0,1-1 0 0 0,-1 0 0 0 0,0-3-1 0 0,1 0 1 0 0,-1-1 0 0 0,0-2 0 0 0,0-1 0 0 0,0 0-1 0 0,-1-2 1 0 0,0-1 0 0 0,0-1 0 0 0,-1-2-1 0 0,0 0 1 0 0,0-1 0 0 0,-2-2 0 0 0,1 0 0 0 0,-2-1-1 0 0,0-1 1 0 0,-1-1 0 0 0,9-10-88 0 0,-18 16 6 0 0,0-1-1 0 0,-1 0 1 0 0,0 0-1 0 0,-1-1 1 0 0,0 0 0 0 0,-1-1-1 0 0,-1 0 1 0 0,0 0 0 0 0,0-1-1 0 0,-2 0 1 0 0,0 0 0 0 0,-1 0-1 0 0,0 0 1 0 0,-1-1 0 0 0,-1 0-1 0 0,0 1 1 0 0,-1-16-6 0 0,-1 29-4 0 0,-1 1 0 0 0,1-1-1 0 0,-1 0 1 0 0,1 0 0 0 0,-1 0 0 0 0,1 0 0 0 0,-1 1 0 0 0,0-1-1 0 0,0 0 1 0 0,0 1 0 0 0,0-1 0 0 0,0 1 0 0 0,0-1 0 0 0,-1 1-1 0 0,1-1 1 0 0,0 1 0 0 0,-1 0 0 0 0,1-1 0 0 0,-1 1 0 0 0,1 0 0 0 0,-1 0-1 0 0,0 0 1 0 0,1 1 0 0 0,-1-1 0 0 0,0 0 0 0 0,0 0 0 0 0,0 1-1 0 0,1-1 1 0 0,-1 1 0 0 0,0 0 0 0 0,0 0 0 0 0,0-1 0 0 0,0 1-1 0 0,0 0 1 0 0,0 1 0 0 0,-1-1 4 0 0,-69 17-221 0 0,68-16 213 0 0,1 0-1 0 0,-1 1 1 0 0,1 0 0 0 0,-1 0-1 0 0,1 0 1 0 0,0 0 0 0 0,0 0-1 0 0,0 1 1 0 0,0-1 0 0 0,0 1-1 0 0,1 0 1 0 0,-1 0-1 0 0,1 0 1 0 0,0 0 0 0 0,-1 0-1 0 0,1 1 1 0 0,1-1 0 0 0,-1 1-1 0 0,0-1 1 0 0,1 1 0 0 0,0-1-1 0 0,0 1 1 0 0,0 0-1 0 0,0 0 1 0 0,1 0 0 0 0,-1 1 8 0 0,3-1 4 0 0,0-1 1 0 0,0 0-1 0 0,0-1 0 0 0,1 1 1 0 0,-1 0-1 0 0,1-1 1 0 0,-1 1-1 0 0,1-1 0 0 0,0 0 1 0 0,0 0-1 0 0,0 0 1 0 0,0 0-1 0 0,1 0 0 0 0,-1-1 1 0 0,0 1-1 0 0,1-1 1 0 0,-1 0-1 0 0,3 0-4 0 0,2 3 17 0 0,2-1-2 0 0,0 0 0 0 0,0 1 1 0 0,0 0-1 0 0,-1 1 0 0 0,0 0 0 0 0,0 0 1 0 0,0 1-1 0 0,0 0 0 0 0,-1 1 1 0 0,0 0-1 0 0,-1 0 0 0 0,1 1 0 0 0,-1 0 1 0 0,-1 0-1 0 0,0 0 0 0 0,0 1 0 0 0,0 0 1 0 0,-1 0-1 0 0,-1 0 0 0 0,1 1 1 0 0,-2 0-1 0 0,3 6-15 0 0,-1 154 241 0 0,-6-54-18 0 0,1-112-218 0 0,0-1-1 0 0,1 0 1 0 0,0 0 0 0 0,-1 0-1 0 0,1 0 1 0 0,0 0 0 0 0,1 0-1 0 0,-1 0 1 0 0,1 0 0 0 0,-1 0-1 0 0,1 0 1 0 0,0-1 0 0 0,0 1-1 0 0,0-1 1 0 0,0 1 0 0 0,0-1-1 0 0,0 0 1 0 0,1 0 0 0 0,-1 0-1 0 0,1 0 1 0 0,0 0 0 0 0,0 0-5 0 0,3 2-450 0 0,4 4 370 0 0,-7-7-3977 0 0,1 0-3754 0 0,-1-1-4723 0 0</inkml:trace>
  <inkml:trace contextRef="#ctx0" brushRef="#br0" timeOffset="137026.214">3423 895 0 0 0,'-31'-1'3655'0'0,"31"2"-2925"0"0,0-1-37 0 0,0 0-63 0 0,0 0-70 0 0,0 0-36 0 0,0 0-16 0 0,0 0-26 0 0,0 0-30 0 0,0 0-44 0 0,0 0-49 0 0,0 0-49 0 0,0 0-23 0 0,218-4 7950 0 0,107-18-5848 0 0,-118 8-1128 0 0,93 9-1261 0 0,-10 13 317 0 0,-105-10-125 0 0,1 0-16 0 0,-157 6 973 0 0,-22-2-354 0 0,-20-1-420 0 0,-47-41-77 0 0,-74-114 94 0 0,87 117-96 0 0,41 85-431 0 0,4 360 315 0 0,-20-291-103 0 0,20-97 203 0 0,2-29 853 0 0,44-86-754 0 0,91-69-179 0 0,-42 45-376 0 0,-91 117-1105 0 0,3-6 3774 0 0,-3 4-6201 0 0,-1 3-8722 0 0,-1 1 719 0 0</inkml:trace>
  <inkml:trace contextRef="#ctx0" brushRef="#br0" timeOffset="137705.058">5595 368 1424 0 0,'0'0'4931'0'0,"0"0"-2726"0"0,0 0-946 0 0,0 0 31 0 0,0 0 305 0 0,0 0 151 0 0,0 0-181 0 0,0 0-424 0 0,0 0-489 0 0,0 0-351 0 0,0 0-135 0 0,0 0 44 0 0,0 0 77 0 0,5 6 126 0 0,14 28 205 0 0,-2 1-1 0 0,-1 0 1 0 0,-1 1-1 0 0,-3 1 1 0 0,0 0-1 0 0,-3 1 1 0 0,3 22-618 0 0,-2-18 180 0 0,63 249 821 0 0,-66-273-392 0 0,-2-28 1083 0 0,39-186-1028 0 0,95-237-569 0 0,-81 296-886 0 0,-58 155-7754 0 0,0-11 3462 0 0,0 1-6383 0 0</inkml:trace>
  <inkml:trace contextRef="#ctx0" brushRef="#br0" timeOffset="138017.362">6265 718 9706 0 0,'0'0'2130'0'0,"0"0"-599"0"0,0 0-347 0 0,0 0 76 0 0,0 0 118 0 0,0 0-26 0 0,0 0-161 0 0,0 0-325 0 0,0 0-289 0 0,0 0-223 0 0,0 0-154 0 0,0 0-51 0 0,-19 7-36 0 0,-59 22-25 0 0,75-28-77 0 0,1 0 0 0 0,-1 0 1 0 0,1 0-1 0 0,-1 0 0 0 0,1 1 0 0 0,0-1 0 0 0,-1 1 0 0 0,1-1 0 0 0,0 1 0 0 0,0 0 0 0 0,0 0 0 0 0,0 0 0 0 0,0 0 0 0 0,1 0 0 0 0,-1 1 0 0 0,1-1 0 0 0,-1 0 0 0 0,1 1 0 0 0,0-1 0 0 0,0 1 0 0 0,0-1 0 0 0,0 1 0 0 0,0 0-11 0 0,-2 7 50 0 0,0-5 7 0 0,1-1-1 0 0,0 1 1 0 0,0 0-1 0 0,0 0 1 0 0,0 1-1 0 0,1-1 1 0 0,0 0-1 0 0,0 1 0 0 0,0-1 1 0 0,1 0-1 0 0,-1 1 1 0 0,1-1-1 0 0,1 1 1 0 0,-1-1-1 0 0,1 1 0 0 0,0-1 1 0 0,0 0-1 0 0,1 0 1 0 0,-1 1-1 0 0,1-1 1 0 0,0 0-1 0 0,1 0 0 0 0,-1-1 1 0 0,1 1-1 0 0,0 0 1 0 0,0-1-1 0 0,0 0 1 0 0,1 1-1 0 0,-1-1 1 0 0,1-1-1 0 0,0 1 0 0 0,1-1 1 0 0,-1 1-1 0 0,0-1 1 0 0,1 0-1 0 0,0-1 1 0 0,0 1-1 0 0,-1-1 0 0 0,2 0 1 0 0,-1 0-1 0 0,0 0 1 0 0,0-1-1 0 0,0 0 1 0 0,5 1-57 0 0,-3-2 60 0 0,0 0 0 0 0,0 0 0 0 0,0 0 1 0 0,1-1-1 0 0,-1 0 0 0 0,0 0 1 0 0,-1-1-1 0 0,1 0 0 0 0,0 0 0 0 0,0-1 1 0 0,-1 0-1 0 0,1 0 0 0 0,-1 0 0 0 0,0-1 1 0 0,0 0-1 0 0,0 0 0 0 0,-1 0 0 0 0,1-1 1 0 0,-1 0-1 0 0,0 0 0 0 0,0 0 0 0 0,-1-1 1 0 0,0 0-1 0 0,0 1 0 0 0,0-2 1 0 0,-1 1-1 0 0,1 0 0 0 0,-1-1 0 0 0,-1 1 1 0 0,0-1-1 0 0,0 0 0 0 0,0 0 0 0 0,0 0 1 0 0,-1 0-1 0 0,0 0 0 0 0,-1 0 0 0 0,0 0-60 0 0,0 2-52 0 0,0 1-1 0 0,-1-1 1 0 0,1 1-1 0 0,-1-1 1 0 0,0 1-1 0 0,-1 0 1 0 0,1 0-1 0 0,-1-1 1 0 0,1 1-1 0 0,-1 0 1 0 0,-1 0-1 0 0,1 1 1 0 0,0-1-1 0 0,-1 0 1 0 0,0 1-1 0 0,0 0 1 0 0,0-1-1 0 0,0 1 1 0 0,-1 0-1 0 0,0 0 53 0 0,-22-15-3236 0 0,-2 3-4163 0 0,15 8-4803 0 0</inkml:trace>
  <inkml:trace contextRef="#ctx0" brushRef="#br0" timeOffset="142324.803">3471 4094 0 0 0,'27'-9'814'0'0,"-21"7"476"0"0,-6 2 127 0 0,0 0-141 0 0,-22 4 2319 0 0,-18 0 4435 0 0,14-4-7131 0 0,-226 11 3157 0 0,176-12-3320 0 0,11 4-274 0 0,1 2 1 0 0,0 2-1 0 0,0 4 0 0 0,-8 5-462 0 0,-142 16 891 0 0,153-32-135 0 0,61 0-742 0 0,0 0 0 0 0,0 0 4 0 0,0 0 8 0 0,0 0 13 0 0,0 0-16 0 0,0 0-2 0 0,0 0-7 0 0,0 0-14 0 0,0 0 12 0 0,0 0 5 0 0,0 0 6 0 0,0-1 1 0 0,0-1 1 0 0,0 1 2 0 0,0 1-18 0 0,0 0-17 0 0,0 0-13 0 0,0 0-7 0 0,0 0-22 0 0,0 0-30 0 0,0 0-32 0 0,0 0-35 0 0,16 0-2063 0 0,-10 1-2986 0 0,-2 2-6394 0 0</inkml:trace>
  <inkml:trace contextRef="#ctx0" brushRef="#br0" timeOffset="143777.83">4715 5018 0 0 0,'0'0'1123'0'0,"0"0"536"0"0,0 0 337 0 0,0 0 166 0 0,0 0-35 0 0,0 0-109 0 0,0 0-208 0 0,0 0-254 0 0,0 0-245 0 0,0 0-239 0 0,-2-7-194 0 0,-7-23-123 0 0,8 29-611 0 0,-1-1 0 0 0,1 1 0 0 0,-1-1 0 0 0,1 1 1 0 0,-1 0-1 0 0,1-1 0 0 0,-1 1 0 0 0,0 0 1 0 0,0 0-1 0 0,1 0 0 0 0,-1 0 0 0 0,0 1 0 0 0,0-1 1 0 0,0 0-1 0 0,0 1 0 0 0,0-1 0 0 0,0 1 0 0 0,0 0 1 0 0,0 0-1 0 0,0 0 0 0 0,0 0 0 0 0,-2 0-144 0 0,-7 0 410 0 0,-66 15 817 0 0,70-12-1208 0 0,0 0 0 0 0,0 0 0 0 0,0 1 0 0 0,1 0 0 0 0,0 0 0 0 0,-1 0 0 0 0,1 1 0 0 0,1 0 0 0 0,-1 0 0 0 0,1 0 0 0 0,0 1 0 0 0,0 0 0 0 0,0 0 0 0 0,1 0 0 0 0,0 0 0 0 0,0 1 0 0 0,1 0 0 0 0,-1 0 0 0 0,2 0 0 0 0,-1 0 0 0 0,1 0 0 0 0,0 0 0 0 0,0 1 0 0 0,0 4-19 0 0,2-8 15 0 0,0 0 0 0 0,1 0 0 0 0,-1 0 1 0 0,0 0-1 0 0,1 0 0 0 0,0 0 0 0 0,0 0 1 0 0,0 0-1 0 0,1 0 0 0 0,-1 0 0 0 0,1-1 1 0 0,0 1-1 0 0,0-1 0 0 0,0 1 0 0 0,1-1 0 0 0,-1 0 1 0 0,1 1-1 0 0,0-1 0 0 0,-1-1 0 0 0,1 1 1 0 0,1 0-1 0 0,-1-1 0 0 0,0 1 0 0 0,1-1 1 0 0,-1 0-1 0 0,4 1-15 0 0,1 0 86 0 0,0-1 1 0 0,1 1-1 0 0,-1-2 1 0 0,0 1-1 0 0,1-1 0 0 0,-1-1 1 0 0,0 0-1 0 0,1 0 1 0 0,-1 0-1 0 0,1-1 1 0 0,-1 0-1 0 0,0-1 0 0 0,0 0 1 0 0,1 0-1 0 0,-1-1 1 0 0,5-2-87 0 0,11-5 43 0 0,-1 0 0 0 0,1-2 1 0 0,-2 0-1 0 0,0-2 0 0 0,0-1 1 0 0,-2 0-1 0 0,1-1 1 0 0,-2-2-1 0 0,-1 0 0 0 0,0-1 1 0 0,-1 0-1 0 0,-1-1 0 0 0,-1-1 1 0 0,0-1-1 0 0,-2 0 0 0 0,-1-1 1 0 0,-1 0-1 0 0,0-1 0 0 0,-2 0 1 0 0,-1-1-1 0 0,-1 0 0 0 0,-1 0 1 0 0,-1-1-1 0 0,1-16-43 0 0,-4 33-21 0 0,0 0-1 0 0,-1-1 1 0 0,0 1-1 0 0,0 0 1 0 0,-1-1 0 0 0,0 1-1 0 0,0-1 1 0 0,-1 1-1 0 0,-1 0 1 0 0,1 0 0 0 0,-2-1-1 0 0,1 1 1 0 0,-1 0-1 0 0,-1 1 1 0 0,1-1 0 0 0,-1 1-1 0 0,-1-1 1 0 0,0 1-1 0 0,0 0 1 0 0,0 1 0 0 0,-1-1-1 0 0,0 1 1 0 0,-5-3 21 0 0,8 8-19 0 0,0 1 1 0 0,0 0-1 0 0,0-1 0 0 0,0 1 1 0 0,0 1-1 0 0,-1-1 0 0 0,1 0 1 0 0,0 1-1 0 0,0 0 0 0 0,-1 0 1 0 0,1 0-1 0 0,0 0 0 0 0,-1 0 1 0 0,1 1-1 0 0,0-1 0 0 0,0 1 1 0 0,-1 0-1 0 0,1 0 0 0 0,0 0 1 0 0,0 1-1 0 0,0-1 0 0 0,0 1 1 0 0,0-1-1 0 0,1 1 0 0 0,-1 0 1 0 0,0 0-1 0 0,1 0 0 0 0,-1 1 1 0 0,-1 1 18 0 0,-62 77-78 0 0,54-61 100 0 0,1 0 0 0 0,0 2 0 0 0,1-1 0 0 0,2 1 0 0 0,0 0 0 0 0,1 1 0 0 0,1 0 1 0 0,2 0-1 0 0,0 0 0 0 0,1 1 0 0 0,2-1 0 0 0,0 1 0 0 0,2 17-22 0 0,5-24 104 0 0,0 0-1 0 0,1 0 1 0 0,1-1 0 0 0,0 0 0 0 0,1-1-1 0 0,1 0 1 0 0,0 0 0 0 0,1-1-1 0 0,1 0 1 0 0,0-1 0 0 0,0-1 0 0 0,2 0-1 0 0,0 0 1 0 0,0-1 0 0 0,0-1 0 0 0,2-1-1 0 0,-1 0 1 0 0,1 0 0 0 0,4 0-104 0 0,97 49 852 0 0,-117-57-867 0 0,0-1 1 0 0,0 0-1 0 0,0 0 1 0 0,0 1-1 0 0,-1-1 0 0 0,1 0 1 0 0,0 0-1 0 0,0 1 0 0 0,0-1 1 0 0,0 0-1 0 0,0 0 0 0 0,0 1 1 0 0,0-1-1 0 0,0 0 0 0 0,0 1 1 0 0,0-1-1 0 0,0 0 1 0 0,0 0-1 0 0,0 1 0 0 0,0-1 1 0 0,0 0-1 0 0,0 1 0 0 0,0-1 1 0 0,0 0-1 0 0,0 0 0 0 0,0 1 1 0 0,0-1-1 0 0,1 0 0 0 0,-1 0 1 0 0,0 1-1 0 0,0-1 0 0 0,0 0 1 0 0,0 0-1 0 0,1 1 1 0 0,-1-1-1 0 0,0 0 0 0 0,0 0 1 0 0,0 0-1 0 0,1 0 0 0 0,-1 1 1 0 0,0-1-1 0 0,0 0 0 0 0,1 0 1 0 0,-1 0-1 0 0,0 0 0 0 0,1 0 1 0 0,-1 0-1 0 0,0 0 1 0 0,0 0-1 0 0,1 0 0 0 0,-1 0 15 0 0,-10 15-2416 0 0,6-8-4128 0 0,4-6-4729 0 0</inkml:trace>
  <inkml:trace contextRef="#ctx0" brushRef="#br0" timeOffset="146278.685">2716 2419 0 0 0,'0'0'531'0'0,"0"0"941"0"0,0 0 507 0 0,0 0 130 0 0,0 0-88 0 0,0 0-148 0 0,0 0-276 0 0,0 0-200 0 0,0 0-180 0 0,0 0-142 0 0,-3-8-115 0 0,-11-21-69 0 0,8 22-33 0 0,5 7-77 0 0,1 0-77 0 0,0 0-106 0 0,0 0-122 0 0,0 0-101 0 0,0 0-63 0 0,0 0-36 0 0,0 0-65 0 0,0 0-38 0 0,0 0-44 0 0,0 0-59 0 0,0 0-18 0 0,0 0-20 0 0,-1 15 97 0 0,-18 151 777 0 0,19-23-590 0 0,0-133-304 0 0,1-1 0 0 0,0 0 0 0 0,0 0 1 0 0,1 1-1 0 0,0-1 0 0 0,1 0 0 0 0,0 0 1 0 0,0-1-1 0 0,1 1 0 0 0,0-1 0 0 0,0 0 1 0 0,1 0-1 0 0,0 0 0 0 0,1 0 0 0 0,0-1 1 0 0,0 0-1 0 0,2 2-12 0 0,-6-8 28 0 0,-1 0 1 0 0,1 0-1 0 0,0 0 0 0 0,0 0 1 0 0,0 0-1 0 0,0 0 1 0 0,0 0-1 0 0,0-1 1 0 0,0 1-1 0 0,0-1 1 0 0,0 1-1 0 0,0-1 0 0 0,0 0 1 0 0,0 0-1 0 0,0 0 1 0 0,0 0-1 0 0,0 0 1 0 0,0 0-1 0 0,0-1 0 0 0,0 1 1 0 0,0-1-1 0 0,0 1 1 0 0,0-1-1 0 0,0 0 1 0 0,0 0-1 0 0,0 0 1 0 0,0 0-1 0 0,0 0 0 0 0,-1 0 1 0 0,1-1-1 0 0,0 1 1 0 0,-1 0-1 0 0,2-2-28 0 0,46-54 674 0 0,-15-3-547 0 0,-2-1 0 0 0,-3-2 0 0 0,-3 0 0 0 0,-2-2 0 0 0,-3-1 0 0 0,1-22-127 0 0,-1-34 81 0 0,-21 122-80 0 0,0 0-17 0 0,0 0 3 0 0,0 0-12 0 0,0 0-13 0 0,0 0 14 0 0,-2 19-65 0 0,-3 45 269 0 0,3 0 1 0 0,3 0-1 0 0,2 1 0 0 0,11 55-180 0 0,-5-34 143 0 0,1 18 49 0 0,-6 0 0 0 0,-5 63-192 0 0,-1-145 28 0 0,-1 0 0 0 0,-1 1 0 0 0,-1-1 0 0 0,0-1 0 0 0,-2 1 0 0 0,-1-1 0 0 0,0 0 0 0 0,-2-1 0 0 0,0 0 0 0 0,-1-1 0 0 0,-1 0 0 0 0,-2 1-28 0 0,11-17 17 0 0,1 0-1 0 0,-1-1 1 0 0,0 1 0 0 0,0-1-1 0 0,0 0 1 0 0,0 0-1 0 0,0 0 1 0 0,0 0 0 0 0,0 0-1 0 0,-1-1 1 0 0,1 1 0 0 0,-1-1-1 0 0,1 0 1 0 0,-1 0-1 0 0,1 0 1 0 0,-1-1 0 0 0,0 1-1 0 0,1-1 1 0 0,-1 0-1 0 0,0 0 1 0 0,1 0 0 0 0,-1-1-17 0 0,2 0 9 0 0,1 0 0 0 0,-1 0 0 0 0,1 0 1 0 0,-1 0-1 0 0,1 0 0 0 0,0-1 0 0 0,0 1 1 0 0,-1-1-1 0 0,1 1 0 0 0,0-1 0 0 0,0 1 0 0 0,0-1 1 0 0,1 1-1 0 0,-1-1 0 0 0,0 0 0 0 0,1 0 1 0 0,-1 1-1 0 0,1-1 0 0 0,-1 0 0 0 0,1 0 1 0 0,0 0-1 0 0,0 1 0 0 0,0-1 0 0 0,0 0 0 0 0,0 0 1 0 0,0 0-1 0 0,0 0 0 0 0,1 1 0 0 0,-1-2-9 0 0,0 2 2 0 0,3-17-1 0 0,0-1 1 0 0,1 1-1 0 0,1 0 0 0 0,0 0 0 0 0,2 1 1 0 0,0 0-1 0 0,1 0 0 0 0,0 0 0 0 0,1 1 1 0 0,1 0-1 0 0,7-7-1 0 0,24-46-54 0 0,13-18-225 0 0,-52 81 602 0 0,-2 3-3325 0 0,-4 8-9099 0 0,2-1-62 0 0</inkml:trace>
  <inkml:trace contextRef="#ctx0" brushRef="#br0" timeOffset="148208.224">3379 2743 0 0 0,'0'0'451'0'0,"0"0"884"0"0,0 0 418 0 0,0 0 215 0 0,0 0 17 0 0,0 0-163 0 0,0 0-272 0 0,0 0-290 0 0,0 0-237 0 0,0 0-194 0 0,0 0-154 0 0,0 0-87 0 0,0 0 0 0 0,-10-3-1 0 0,-45-9 915 0 0,50 14-1377 0 0,1 1 0 0 0,0-1 1 0 0,0 1-1 0 0,1 0 0 0 0,-1 0 1 0 0,0 0-1 0 0,1 1 0 0 0,0-1 1 0 0,0 1-1 0 0,0 0 0 0 0,0 0 1 0 0,1 0-1 0 0,-1 0 0 0 0,1 0 1 0 0,0 0-1 0 0,0 1 0 0 0,1-1 1 0 0,-1 1-1 0 0,0 4-125 0 0,-3 3 183 0 0,3-10-141 0 0,0 1-1 0 0,1 0 1 0 0,-1-1 0 0 0,1 1-1 0 0,0 0 1 0 0,0-1-1 0 0,0 1 1 0 0,0 0-1 0 0,0 0 1 0 0,1 0-1 0 0,-1 0 1 0 0,1 0-1 0 0,0 0 1 0 0,0 0-1 0 0,0 0 1 0 0,0 0 0 0 0,0 0-1 0 0,1 0 1 0 0,0 0-1 0 0,-1 0 1 0 0,1 0-1 0 0,0-1 1 0 0,0 1-1 0 0,0 0 1 0 0,1 0-1 0 0,-1-1 1 0 0,1 1-1 0 0,-1-1 1 0 0,1 1 0 0 0,0-1-1 0 0,0 0 1 0 0,0 0-1 0 0,0 1 1 0 0,1-1-1 0 0,-1-1 1 0 0,0 1-1 0 0,1 0 1 0 0,-1-1-1 0 0,1 1 1 0 0,0-1-1 0 0,2 1-41 0 0,5-4 124 0 0,1-1-1 0 0,-1 0 1 0 0,0 0-1 0 0,0-1 0 0 0,0 0 1 0 0,-1-1-1 0 0,1 0 1 0 0,-1-1-1 0 0,-1 0 0 0 0,1 0 1 0 0,-1-1-1 0 0,0 0 1 0 0,0 0-1 0 0,-1-1 0 0 0,0 0 1 0 0,0-1-1 0 0,-1 1 1 0 0,0-1-1 0 0,0 0 0 0 0,-1-1 1 0 0,-1 1-1 0 0,1-1 1 0 0,-1 0-1 0 0,-1 0 1 0 0,0 0-1 0 0,-1-1 0 0 0,0 1 1 0 0,0-1-1 0 0,-1 1 1 0 0,0-5-124 0 0,-1 14-50 0 0,0 0 1 0 0,0 0 0 0 0,0 0 0 0 0,0 0 0 0 0,-1 0 0 0 0,1 0 0 0 0,0 0 0 0 0,0 0 0 0 0,-1 0 0 0 0,1 0 0 0 0,-1 0 0 0 0,1 0 0 0 0,-1 0 0 0 0,1 0 0 0 0,-1 0 0 0 0,0 1-1 0 0,1-1 1 0 0,-1 0 0 0 0,0 0 0 0 0,1 1 0 0 0,-1-1 0 0 0,0 0 0 0 0,0 1 0 0 0,0-1 0 0 0,0 1 0 0 0,0-1 0 0 0,0 1 0 0 0,0-1 0 0 0,0 1 0 0 0,0 0 0 0 0,0-1 0 0 0,0 1-1 0 0,0 0 1 0 0,0 0 0 0 0,0 0 0 0 0,0 0 0 0 0,0 0 0 0 0,0 0 0 0 0,0 0 0 0 0,0 0 0 0 0,0 0 0 0 0,0 0 0 0 0,0 1 0 0 0,0-1 0 0 0,0 0 0 0 0,0 1 0 0 0,0-1 0 0 0,0 1-1 0 0,0-1 1 0 0,0 1 0 0 0,0 0 49 0 0,-17 6-3696 0 0,5 1-3327 0 0,2-3-4825 0 0</inkml:trace>
  <inkml:trace contextRef="#ctx0" brushRef="#br0" timeOffset="150182.791">3115 3255 744 0 0,'0'0'1659'0'0,"0"0"122"0"0,0 0 251 0 0,0 0 234 0 0,0 0 17 0 0,0 0-184 0 0,0 0-361 0 0,0 0-378 0 0,0 0-298 0 0,0 0-208 0 0,0 0-100 0 0,0 0-65 0 0,0 0-20 0 0,-5 0 1720 0 0,-6 73-758 0 0,11-38-1348 0 0,1 0 0 0 0,2-1 0 0 0,2 1-1 0 0,1-1 1 0 0,2 2-283 0 0,31 175 232 0 0,-33-75-113 0 0,-26-7-39 0 0,23-115 32 0 0,-3-13-108 0 0,0 6-25 0 0,0-7 34 0 0,0 0-2 0 0,0 0-6 0 0,0 0-8 0 0,0 0 10 0 0,0 0 4 0 0,0 0-13 0 0,0 0 9 0 0,0 0 9 0 0,0 0 7 0 0,0 0-1 0 0,0 0-2 0 0,0 0 10 0 0,0 0 2 0 0,0 0-4 0 0,0 0-11 0 0,0 0 16 0 0,0 0 1 0 0,0 0 2 0 0,0 0 16 0 0,0 0 5 0 0,0 0 12 0 0,0 0 31 0 0,0 0 15 0 0,-7-15 238 0 0,-65-44-278 0 0,50 43-70 0 0,-1 0-1 0 0,0 2 0 0 0,0 0 1 0 0,-2 2-1 0 0,0 0 0 0 0,0 2 1 0 0,-10-2-5 0 0,-1-7 64 0 0,78 11-36 0 0,255-32 220 0 0,-96 18-171 0 0,-184 16-47 0 0,2 1-63 0 0,-21 13 239 0 0,-231 186 67 0 0,174-148-246 0 0,90-58-1995 0 0,-6-3-336 0 0,-3 2-5900 0 0,-10 8-4077 0 0</inkml:trace>
  <inkml:trace contextRef="#ctx0" brushRef="#br0" timeOffset="151172.119">2756 1509 0 0 0,'0'0'523'0'0,"0"0"386"0"0,0 0 209 0 0,0 0 115 0 0,0 0 30 0 0,5-11-72 0 0,14-33-41 0 0,-18 48 6268 0 0,2 7-3534 0 0,16 70-1807 0 0,5 115-338 0 0,-9 0 1 0 0,-8 19-1740 0 0,-2-119 22 0 0,-4-112-6643 0 0,0-19-6557 0 0,-1 31 8710 0 0</inkml:trace>
  <inkml:trace contextRef="#ctx0" brushRef="#br0" timeOffset="151953.638">2790 1498 0 0 0,'0'0'329'0'0,"0"0"761"0"0,0 0 441 0 0,0 0 345 0 0,0 0 249 0 0,0 0-31 0 0,0 0-210 0 0,0 0-285 0 0,0 0-284 0 0,0 0-200 0 0,0 0-140 0 0,0 0-130 0 0,0 0-103 0 0,-3-1-79 0 0,-42-3 2844 0 0,-27 33-3075 0 0,26-8 11 0 0,-66 40 754 0 0,112-60-1194 0 0,-1 0 0 0 0,1 0 0 0 0,0-1 0 0 0,0 1 0 0 0,-1 0 0 0 0,1 0 0 0 0,0-1 0 0 0,0 1 0 0 0,0 0 0 0 0,-1 0 0 0 0,1-1 0 0 0,0 1 0 0 0,0 0 0 0 0,0 0 0 0 0,1 0 0 0 0,-1-1 0 0 0,0 1-1 0 0,0 0 1 0 0,0 0 0 0 0,0-1 0 0 0,1 1 0 0 0,-1 0 0 0 0,0 0 0 0 0,1-1 0 0 0,-1 1 0 0 0,1 0 0 0 0,-1-1 0 0 0,1 1 0 0 0,-1-1 0 0 0,1 1 0 0 0,-1 0 0 0 0,1-1 0 0 0,-1 1 0 0 0,1-1 0 0 0,0 1 0 0 0,-1-1-1 0 0,1 0 1 0 0,0 1-3 0 0,112 36 334 0 0,-32-28-39 0 0,1-3 1 0 0,0-3 0 0 0,29-5-296 0 0,-1 0 214 0 0,-110 2-203 0 0,0 0 17 0 0,0 0 25 0 0,0 0-1 0 0,0 0 31 0 0,0 0 21 0 0,0 0 16 0 0,0 0 19 0 0,-20-7 534 0 0,-47-41-458 0 0,48 32-185 0 0,-1 1 0 0 0,-1 0-1 0 0,-1 2 1 0 0,0 0 0 0 0,0 2 0 0 0,-1 0 0 0 0,-1 2-1 0 0,0 0 1 0 0,-5 0-30 0 0,-85-35 81 0 0,54 15-599 0 0,59 28 107 0 0,1 1-269 0 0,13 3-7417 0 0,-6-2-3644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0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0 0 0,'0'0'2106'0'0,"0"0"-575"0"0,0 0-72 0 0,0 0 436 0 0,0 0 511 0 0,0 0 244 0 0,0 0-249 0 0,0 0-510 0 0,0 0-549 0 0,0 0-415 0 0,0 0-166 0 0,3-4-70 0 0,8-11-45 0 0,-22 33 4240 0 0,41-68-3730 0 0,-30 49-1162 0 0,0 1-24 0 0,0 0-50 0 0,0 0-12 0 0,0 0-52 0 0,0 0-105 0 0,0 0-150 0 0,1 24-5108 0 0,-2-15-2455 0 0,1-5-3693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1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 14267 0 0,'0'0'1795'0'0,"0"0"-536"0"0,0 0-116 0 0,0 0 116 0 0,0 0 26 0 0,0 0-155 0 0,0 0-287 0 0,0 0-307 0 0,0 0-203 0 0,0 0-118 0 0,0 0-69 0 0,0 0-29 0 0,0 0-25 0 0,6 7 756 0 0,6-29 88 0 0,-44 23-497 0 0,-13 31-474 0 0,45-31 14 0 0,0-1-7 0 0,28 1-767 0 0,-10 1-870 0 0,0-2-3787 0 0,-10 0-6129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06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802 63 0 0 0,'0'0'1127'0'0,"0"0"472"0"0,0 0 211 0 0,0 0-62 0 0,0 0-117 0 0,0 0-89 0 0,0 0-53 0 0,0 0-26 0 0,3-6-85 0 0,1-1-773 0 0,3-9-124 0 0,-4-2 3202 0 0,-44 2-420 0 0,-94 31-1562 0 0,93-2-1572 0 0,0 2-1 0 0,2 1 1 0 0,0 3 0 0 0,1 1 0 0 0,1 2 0 0 0,1 1 0 0 0,1 2 0 0 0,1 2 0 0 0,2 1 0 0 0,0 1-1 0 0,2 2 1 0 0,1 1 0 0 0,2 2 0 0 0,-14 22-129 0 0,28-35 25 0 0,2 0 0 0 0,1 1 1 0 0,0 0-1 0 0,2 1 0 0 0,0 0 0 0 0,2 1 0 0 0,0-1 0 0 0,2 1 1 0 0,1 1-1 0 0,0-1 0 0 0,2 0 0 0 0,1 1 0 0 0,1 0 0 0 0,1-1 0 0 0,1 4-25 0 0,4-12 38 0 0,0-1-1 0 0,0-1 0 0 0,2 1 0 0 0,0-1 0 0 0,0 0 0 0 0,1-1 0 0 0,1 0 0 0 0,0 0 0 0 0,1-1 1 0 0,1-1-1 0 0,-1 1 0 0 0,2-2 0 0 0,0 0 0 0 0,0 0 0 0 0,0-1 0 0 0,1-1 0 0 0,1 0 0 0 0,-1-1 1 0 0,1-1-1 0 0,0 0 0 0 0,1-1 0 0 0,-1-1 0 0 0,13 2-37 0 0,-7-1 77 0 0,-1 0 0 0 0,0-2 0 0 0,1-1 0 0 0,0 0 0 0 0,0-1 0 0 0,-1-1 0 0 0,1-2-1 0 0,0 0 1 0 0,-1-1 0 0 0,1 0 0 0 0,-1-2 0 0 0,0-1 0 0 0,0 0 0 0 0,-1-2 0 0 0,1 0 0 0 0,10-7-77 0 0,-23 13 25 0 0,-1-2 0 0 0,1 1 0 0 0,-1-1 1 0 0,1 1-1 0 0,-1-2 0 0 0,0 1 0 0 0,-1-1 0 0 0,1 0 0 0 0,-1 0 1 0 0,0 0-1 0 0,0-1 0 0 0,0 0 0 0 0,-1 0 0 0 0,0 0 1 0 0,0 0-1 0 0,-1-1 0 0 0,0 0 0 0 0,0 0 0 0 0,0 1 0 0 0,-1-2 1 0 0,0 1-1 0 0,0 0 0 0 0,-1 0 0 0 0,1-6-25 0 0,-2 6-11 0 0,-1 0-1 0 0,0 0 1 0 0,-1 0 0 0 0,1 0-1 0 0,-1 0 1 0 0,0 1-1 0 0,-1-1 1 0 0,0 0 0 0 0,0 1-1 0 0,0 0 1 0 0,-1 0 0 0 0,1 0-1 0 0,-2 0 1 0 0,1 0 0 0 0,-1 1-1 0 0,1 0 1 0 0,-2 0-1 0 0,1 0 1 0 0,0 1 0 0 0,-1 0-1 0 0,0 0 1 0 0,0 0 0 0 0,0 0-1 0 0,-4-1 12 0 0,-10-4-117 0 0,0 0-1 0 0,0 2 0 0 0,-1 0 1 0 0,0 1-1 0 0,0 1 0 0 0,0 1 1 0 0,-12 0 117 0 0,-95 4-507 0 0,128 0 451 0 0,22 7-121 0 0,184 0 1081 0 0,105-21 231 0 0,-195 10-766 0 0,-137-3-4534 0 0,15 7 2623 0 0,1 0-3550 0 0,2 0-6142 0 0</inkml:trace>
  <inkml:trace contextRef="#ctx0" brushRef="#br0" timeOffset="327.525">1240 711 16532 0 0,'0'0'1349'0'0,"0"0"-449"0"0,0 0-158 0 0,0 0 157 0 0,0 0 132 0 0,0 0-43 0 0,0 0-203 0 0,0 0-277 0 0,0 0-225 0 0,0 0-126 0 0,0 0-35 0 0,0 0 39 0 0,0 0 34 0 0,0 10 34 0 0,-10 145 790 0 0,-9-67-1055 0 0,18-86 14 0 0,-4 7-2698 0 0,-4-8-8583 0 0,7-1-212 0 0</inkml:trace>
  <inkml:trace contextRef="#ctx0" brushRef="#br0" timeOffset="586.575">1202 287 13451 0 0,'0'0'1128'0'0,"0"0"-624"0"0,0 0-376 0 0,0 0-152 0 0,0 0-208 0 0,0 0-232 0 0,0 0-88 0 0,0 0-24 0 0,0 0 56 0 0,0 0 80 0 0,0 0-313 0 0,0 0-911 0 0,0 0-2169 0 0,0 0-2320 0 0</inkml:trace>
  <inkml:trace contextRef="#ctx0" brushRef="#br0" timeOffset="934.585">1391 494 8466 0 0,'0'0'5329'0'0,"0"0"-2969"0"0,0 0-1085 0 0,0 0-140 0 0,0 0-28 0 0,0 0-112 0 0,0 0-199 0 0,0 0-257 0 0,0 0-235 0 0,0 0-131 0 0,0 0-67 0 0,0 0 14 0 0,0 0 55 0 0,3 8 25 0 0,22 91 453 0 0,8 235 25 0 0,-32-326-660 0 0,0-1 0 0 0,1 1 1 0 0,0 0-1 0 0,0-1 0 0 0,1 1 1 0 0,0-1-1 0 0,0 0 0 0 0,1 0 1 0 0,-1 0-1 0 0,2-1 0 0 0,-1 1 1 0 0,3 2-19 0 0,-4-9 103 0 0,0-1 1 0 0,0 1 0 0 0,0-1 0 0 0,0 0-1 0 0,0 0 1 0 0,0 0 0 0 0,0 0 0 0 0,-1 0-1 0 0,1 0 1 0 0,0-1 0 0 0,-1 0 0 0 0,1 1-1 0 0,-1-1 1 0 0,0 0 0 0 0,1 0 0 0 0,-1 0 0 0 0,0-1-1 0 0,0 1 1 0 0,0 0 0 0 0,-1-1 0 0 0,1 0-1 0 0,-1 1 1 0 0,1-1 0 0 0,-1 0 0 0 0,0 1-1 0 0,0-1 1 0 0,0 0 0 0 0,0 0 0 0 0,0 0-1 0 0,-1 0 1 0 0,1 0-104 0 0,-1 2 14 0 0,131-373 472 0 0,-128 360-648 0 0,5-16-57 0 0,-3 21-3246 0 0,-3 24-5735 0 0,0-11-2412 0 0</inkml:trace>
  <inkml:trace contextRef="#ctx0" brushRef="#br0" timeOffset="1300.807">1824 784 7834 0 0,'0'0'2107'0'0,"0"0"-442"0"0,0 0 16 0 0,0 0 81 0 0,0 0-118 0 0,0 0-189 0 0,0 0-220 0 0,0 0-182 0 0,0 0-143 0 0,0 0-122 0 0,0 0-124 0 0,0 0-93 0 0,23-5-75 0 0,74-18-66 0 0,-47-2 366 0 0,-42 16-591 0 0,-2 3-126 0 0,-1 1-1 0 0,0-1 0 0 0,0-1 1 0 0,0 1-1 0 0,-1-1 1 0 0,0 0-1 0 0,0 0 1 0 0,-1 0-1 0 0,0 0 0 0 0,0 0 1 0 0,-1-1-1 0 0,0 1 1 0 0,0-1-1 0 0,0 0 1 0 0,-1 0-1 0 0,-1 0 0 0 0,1 0 1 0 0,-1 1-1 0 0,0-1 1 0 0,-1 0-1 0 0,0 0-78 0 0,-1 4-27 0 0,-1 1 0 0 0,0 0 0 0 0,1 1 0 0 0,-1-1 0 0 0,0 0 0 0 0,0 1 0 0 0,-1 0 0 0 0,1 0 0 0 0,0 0 0 0 0,-1 0 0 0 0,1 0 1 0 0,-1 1-1 0 0,0-1 0 0 0,1 1 0 0 0,-1 0 0 0 0,0 0 0 0 0,0 1 0 0 0,0-1 0 0 0,0 1 0 0 0,0 0 0 0 0,0-1 0 0 0,1 2 0 0 0,-1-1 0 0 0,0 0 0 0 0,0 1 0 0 0,0 0 0 0 0,0 0 0 0 0,0 0 0 0 0,1 0 0 0 0,-1 1 0 0 0,1 0 0 0 0,-3 0 27 0 0,-6 4-22 0 0,0 1-1 0 0,1 0 0 0 0,-1 0 0 0 0,1 1 1 0 0,1 1-1 0 0,-1 0 0 0 0,2 0 0 0 0,-1 1 1 0 0,1 0-1 0 0,1 1 0 0 0,0 0 0 0 0,0 0 1 0 0,1 1-1 0 0,0 0 0 0 0,1 0 1 0 0,1 0-1 0 0,0 1 0 0 0,0 0 0 0 0,2 0 1 0 0,-1 0-1 0 0,2 0 0 0 0,0 1 0 0 0,-1 9 23 0 0,3-17-5 0 0,0 0 0 0 0,0 0-1 0 0,1 0 1 0 0,0 0-1 0 0,0 0 1 0 0,0 0 0 0 0,1 0-1 0 0,-1 0 1 0 0,2 0 0 0 0,-1 0-1 0 0,0-1 1 0 0,1 1-1 0 0,0-1 1 0 0,1 0 0 0 0,-1 0-1 0 0,1 0 1 0 0,0 0-1 0 0,0-1 1 0 0,0 0 0 0 0,1 1-1 0 0,-1-1 1 0 0,1-1-1 0 0,5 4 6 0 0,1-1-232 0 0,0 0 0 0 0,0-1-1 0 0,0 0 1 0 0,1-1 0 0 0,-1-1-1 0 0,1 1 1 0 0,0-2 0 0 0,0 1-1 0 0,1-2 1 0 0,-1 0-1 0 0,0 0 1 0 0,1-1 0 0 0,0-1 232 0 0,-1 1-922 0 0,16 0-2222 0 0,-11-3-3947 0 0,-10-1-4165 0 0</inkml:trace>
  <inkml:trace contextRef="#ctx0" brushRef="#br0" timeOffset="2029.722">2137 957 880 0 0,'0'0'2686'0'0,"0"0"21"0"0,0 0-11 0 0,0 0-96 0 0,0 0-147 0 0,0 0-196 0 0,0 0-281 0 0,0 0-272 0 0,0 0-240 0 0,0 0-253 0 0,0 0-220 0 0,0 0-211 0 0,0 0-188 0 0,10-5-137 0 0,33-19-72 0 0,-1-31 619 0 0,-33 35-749 0 0,80-171 340 0 0,-60 148-559 0 0,-29 43-42 0 0,0 0-20 0 0,0 0-58 0 0,0 0-23 0 0,0 0-8 0 0,-10 23-621 0 0,-1 123 666 0 0,11-141 79 0 0,1 0 0 0 0,0 0 0 0 0,1 0-1 0 0,-1 0 1 0 0,1-1 0 0 0,0 1 0 0 0,0 0 0 0 0,0-1 0 0 0,1 1 0 0 0,0-1 0 0 0,-1 0-1 0 0,1 0 1 0 0,1 0 0 0 0,-1-1 0 0 0,1 1 0 0 0,-1-1 0 0 0,1 1 0 0 0,0-1 0 0 0,0 0-1 0 0,1-1 1 0 0,-1 1 0 0 0,1-1 0 0 0,-1 0 0 0 0,1 0 0 0 0,0 0 0 0 0,3 1-7 0 0,-4-2 59 0 0,0 0 1 0 0,-1 1 0 0 0,1-1 0 0 0,0-1 0 0 0,0 1-1 0 0,0 0 1 0 0,1-1 0 0 0,-1 0 0 0 0,0 0-1 0 0,0 0 1 0 0,0-1 0 0 0,0 1 0 0 0,0-1-1 0 0,0 0 1 0 0,0 0 0 0 0,0 0 0 0 0,0-1-1 0 0,-1 1 1 0 0,1-1 0 0 0,0 0 0 0 0,-1 0-1 0 0,1 0 1 0 0,-1 0 0 0 0,0-1 0 0 0,0 0 0 0 0,0 1-1 0 0,0-1 1 0 0,0 0 0 0 0,-1-1 0 0 0,1 1-1 0 0,-1 0 1 0 0,2-3-60 0 0,53-104 1016 0 0,-31 3-1309 0 0,-24 102 100 0 0,0 0-1671 0 0,-2 4-5049 0 0,0 1-5192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14:13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1080 254 3761 0 0,'0'0'3778'0'0,"0"0"-1145"0"0,0 0-558 0 0,0 0-234 0 0,0 0-152 0 0,0 0-104 0 0,0 0-192 0 0,0 0-282 0 0,0 0-289 0 0,0 0-233 0 0,0 0-223 0 0,-3-2-143 0 0,-10 2 124 0 0,24 22 273 0 0,-3-8-349 0 0,25 62 629 0 0,-3 2 0 0 0,-4 0 1 0 0,4 27-901 0 0,-21-71 101 0 0,85 287 317 0 0,-77-285 173 0 0,-5-58 568 0 0,135-430-511 0 0,-1 110-745 0 0,-139 305-141 0 0,-7 36 64 0 0,0 1-100 0 0,0 0-99 0 0,0 22-1078 0 0,-2 23-1035 0 0,-2-17-3558 0 0,1-16-5524 0 0</inkml:trace>
  <inkml:trace contextRef="#ctx0" brushRef="#br0" timeOffset="270.995">1768 751 10538 0 0,'0'0'2482'0'0,"0"0"-771"0"0,0 0-457 0 0,0 0-70 0 0,0 0-100 0 0,0 0-180 0 0,0 0-222 0 0,0 0-213 0 0,0 0-139 0 0,0 0-62 0 0,0 0-55 0 0,0 0-33 0 0,0 0-18 0 0,-8 26-30 0 0,-23 80 9 0 0,29-105-127 0 0,1 1-1 0 0,0 0 1 0 0,0 0-1 0 0,1 0 1 0 0,-1 0-1 0 0,0 0 1 0 0,0 0-1 0 0,1 0 1 0 0,-1 0-1 0 0,1 0 1 0 0,0 0-1 0 0,0 0 1 0 0,0 0-1 0 0,0 0 1 0 0,0 0-1 0 0,0 0 1 0 0,0 0-1 0 0,1 0 1 0 0,-1 0 0 0 0,1 1-1 0 0,-1-2 1 0 0,1 1-1 0 0,0 0 1 0 0,0 0-1 0 0,0 0 1 0 0,0 0-1 0 0,0 0 1 0 0,1 0-14 0 0,3 5 112 0 0,-1-5-12 0 0,-1 1 0 0 0,0 0 1 0 0,1-1-1 0 0,-1 0 0 0 0,1 0 0 0 0,0 0 1 0 0,0 0-1 0 0,0 0 0 0 0,0-1 0 0 0,0 0 1 0 0,0 0-1 0 0,0 0 0 0 0,0 0 0 0 0,0-1 1 0 0,0 1-1 0 0,1-1 0 0 0,-1 0 0 0 0,0 0 1 0 0,0-1-1 0 0,1 1 0 0 0,-1-1 0 0 0,0 0 1 0 0,0 0-1 0 0,0-1 0 0 0,0 1 1 0 0,0-1-1 0 0,0 0 0 0 0,-1 0 0 0 0,1 0 1 0 0,0 0-1 0 0,-1-1 0 0 0,0 1 0 0 0,1-1 1 0 0,-1 0-1 0 0,0 0 0 0 0,-1 0 0 0 0,1 0 1 0 0,0-1-1 0 0,0 0-100 0 0,1-2 24 0 0,0 1 0 0 0,0-1 0 0 0,0-1 0 0 0,-1 1 0 0 0,1-1 0 0 0,-2 1 0 0 0,1-1 0 0 0,-1 0 0 0 0,0 0 0 0 0,0 0-1 0 0,-1 0 1 0 0,0 0 0 0 0,0 0 0 0 0,0 0 0 0 0,-1-1 0 0 0,-1 1 0 0 0,1 0 0 0 0,-1 0 0 0 0,0 0 0 0 0,-1-1 0 0 0,1 1 0 0 0,-1 1 0 0 0,-1-1 0 0 0,1 0 0 0 0,-1 0 0 0 0,-1 1 0 0 0,1 0 0 0 0,-1-1 0 0 0,-3-3-24 0 0,2 7-136 0 0,0 0 1 0 0,1 1 0 0 0,-1 0 0 0 0,0 0-1 0 0,0 0 1 0 0,0 0 0 0 0,0 1-1 0 0,0 0 1 0 0,-1 0 0 0 0,1 0 0 0 0,0 1-1 0 0,-1-1 1 0 0,1 1 0 0 0,0 0-1 0 0,-1 1 1 0 0,1 0 135 0 0,-50 14-8318 0 0,46-11-139 0 0</inkml:trace>
  <inkml:trace contextRef="#ctx0" brushRef="#br0" timeOffset="741.375">2282 530 6913 0 0,'0'0'2984'0'0,"0"0"-629"0"0,0 0-349 0 0,0 0-157 0 0,0 0-226 0 0,0 0-293 0 0,0 0-322 0 0,0 0-274 0 0,0 0-175 0 0,0 0-106 0 0,0 0-1 0 0,0 0 67 0 0,0 0 73 0 0,7 0 57 0 0,51 1 796 0 0,186-13 926 0 0,-106 4-2275 0 0,-118 6-2009 0 0,-23 9-7451 0 0,-3-4-2328 0 0</inkml:trace>
  <inkml:trace contextRef="#ctx0" brushRef="#br0" timeOffset="1031.434">2263 829 17284 0 0,'0'0'1095'0'0,"0"0"-345"0"0,0 0 132 0 0,0 0 244 0 0,0 0 82 0 0,0 0-81 0 0,0 0-230 0 0,0 0-214 0 0,0 0-156 0 0,34-3-120 0 0,105-7-113 0 0,8-7 210 0 0,-77 13-792 0 0,27-2-893 0 0,-34-3-8869 0 0,-57 6-1702 0 0</inkml:trace>
  <inkml:trace contextRef="#ctx0" brushRef="#br0" timeOffset="1368.293">3215 287 11971 0 0,'0'0'2561'0'0,"0"0"-1022"0"0,0 0-365 0 0,0 0 66 0 0,0 0 39 0 0,0 0-8 0 0,0 0-217 0 0,0 0-323 0 0,0 0-258 0 0,0 0-180 0 0,0 0-69 0 0,0 0 24 0 0,0 0 62 0 0,-2 10 23 0 0,-25 158 1013 0 0,2 140-710 0 0,6-102-533 0 0,15-143-110 0 0,4-63-5 0 0,0 0 0 0 0,0 0-13 0 0,0 0-22 0 0,0 0-20 0 0,0 0-34 0 0,0 0-62 0 0,5-23-1744 0 0,1 9 822 0 0,1-1-1192 0 0,-2 5-2110 0 0,3-1-6268 0 0</inkml:trace>
  <inkml:trace contextRef="#ctx0" brushRef="#br0" timeOffset="1765.36">3626 354 8554 0 0,'0'0'1948'0'0,"0"0"-471"0"0,0 0-129 0 0,0 0 80 0 0,0 0 36 0 0,0 0-101 0 0,0 0-249 0 0,0 0-297 0 0,0 0-247 0 0,0 0-158 0 0,0 0-85 0 0,0 0-46 0 0,-29 19-30 0 0,-90 64-24 0 0,116-81-214 0 0,0-1 1 0 0,0 1-1 0 0,0 0 1 0 0,0 0-1 0 0,0 0 1 0 0,1 0-1 0 0,-1 1 1 0 0,1-1 0 0 0,-1 1-1 0 0,1-1 1 0 0,0 1-1 0 0,0 0 1 0 0,0 0-1 0 0,1 0 1 0 0,-1 0-1 0 0,1 0 1 0 0,-1 0-1 0 0,1 1 1 0 0,0-1 0 0 0,0 2-14 0 0,-1 6 55 0 0,-1-5 15 0 0,0 1-1 0 0,1-1 0 0 0,0 1 1 0 0,0 0-1 0 0,0 0 0 0 0,1 0 1 0 0,0-1-1 0 0,1 1 0 0 0,-1 0 1 0 0,1 0-1 0 0,1 0 1 0 0,-1 0-1 0 0,1 0 0 0 0,0 0 1 0 0,1 0-1 0 0,0 0 0 0 0,0-1 1 0 0,0 1-1 0 0,1-1 0 0 0,0 1 1 0 0,0-1-1 0 0,1 0 0 0 0,-1 0 1 0 0,1-1-1 0 0,1 1 0 0 0,-1-1 1 0 0,1 0-1 0 0,0 0 0 0 0,0 0 1 0 0,0 0-1 0 0,1-1 0 0 0,-1 0 1 0 0,1-1-1 0 0,0 1 1 0 0,1-1-1 0 0,-1 0 0 0 0,0 0 1 0 0,1-1-1 0 0,0 0 0 0 0,-1 0 1 0 0,2 0-70 0 0,3-2 144 0 0,-1 1-1 0 0,0-2 1 0 0,0 1 0 0 0,0-2 0 0 0,0 1 0 0 0,0-1 0 0 0,0-1 0 0 0,0 0 0 0 0,0 0 0 0 0,-1-1 0 0 0,0 0-1 0 0,0 0 1 0 0,0-1 0 0 0,0-1 0 0 0,-1 1 0 0 0,1-1 0 0 0,-1-1 0 0 0,-1 0 0 0 0,1 0 0 0 0,-1-1-144 0 0,4-5 19 0 0,0-1 1 0 0,-2-1 0 0 0,1 0 0 0 0,-2 0 0 0 0,0 0 0 0 0,-1-1 0 0 0,-1 0 0 0 0,0-1 0 0 0,-1 0 0 0 0,-1 1 0 0 0,0-1 0 0 0,-2-1-1 0 0,0 1 1 0 0,0 0 0 0 0,-2-17-20 0 0,0 30-82 0 0,0 0 0 0 0,-1-1 0 0 0,1 1-1 0 0,-1 0 1 0 0,0 0 0 0 0,0 0 0 0 0,-1-1-1 0 0,1 1 1 0 0,-1 0 0 0 0,0 1 0 0 0,0-1-1 0 0,0 0 1 0 0,0 1 0 0 0,-1-1 0 0 0,1 1-1 0 0,-1-1 1 0 0,0 1 0 0 0,0 0 0 0 0,0 0-1 0 0,-1 1 1 0 0,1-1 0 0 0,-1 1 0 0 0,1-1-1 0 0,-1 1 1 0 0,0 0 0 0 0,0 0 0 0 0,0 1-1 0 0,0-1 1 0 0,0 1 0 0 0,0 0 0 0 0,0 0-1 0 0,0 0 1 0 0,-1 1 0 0 0,1 0 0 0 0,0-1-1 0 0,0 1 1 0 0,-2 1 82 0 0,-103 13-4124 0 0,43 18-6741 0 0,46-20 970 0 0</inkml:trace>
  <inkml:trace contextRef="#ctx0" brushRef="#br0" timeOffset="6518.952">3628 700 0 0 0,'0'0'369'0'0,"0"0"472"0"0,0 0 199 0 0,0 0 95 0 0,0 0 41 0 0,0 0-33 0 0,0 0-59 0 0,0 0-74 0 0,0 1-29 0 0,0 4 11907 0 0,-1-4-12602 0 0,-77 40 979 0 0,66-31-1205 0 0,0 1 0 0 0,2 0 0 0 0,-1 1 0 0 0,1 1 0 0 0,1-1 0 0 0,0 2 0 0 0,1-1 0 0 0,-5 12-60 0 0,-6 82 371 0 0,19-102-336 0 0,0 1-1 0 0,0-1 1 0 0,0 1 0 0 0,1-1 0 0 0,0 1-1 0 0,0-1 1 0 0,0 0 0 0 0,1 1-1 0 0,-1-1 1 0 0,1 0 0 0 0,1 0-1 0 0,-1 0 1 0 0,1 0 0 0 0,2 3-35 0 0,-2-3 62 0 0,0 0-1 0 0,0 0 1 0 0,1 0 0 0 0,0-1 0 0 0,0 1 0 0 0,0-1 0 0 0,0 0 0 0 0,1 0 0 0 0,-1 0 0 0 0,1-1 0 0 0,0 1 0 0 0,1-1 0 0 0,-1 0 0 0 0,0-1-1 0 0,1 1 1 0 0,-1-1 0 0 0,1 0 0 0 0,0-1 0 0 0,0 1 0 0 0,0-1 0 0 0,-1 0 0 0 0,1-1 0 0 0,1 1-62 0 0,26 0 297 0 0,-25 0-239 0 0,0-1 0 0 0,0 0 0 0 0,-1 0 0 0 0,1 0 0 0 0,0-1 0 0 0,0 0 0 0 0,0-1 0 0 0,-1 1 0 0 0,1-2 0 0 0,0 1 0 0 0,-1-1 0 0 0,3-1-58 0 0,4-4 99 0 0,0 0 0 0 0,0-1 0 0 0,-1 0 1 0 0,0-1-1 0 0,-1 0 0 0 0,0-2 0 0 0,0 1 0 0 0,8-12-99 0 0,-15 15 27 0 0,0 0 1 0 0,0-1-1 0 0,-1 1 0 0 0,0-1 1 0 0,0 0-1 0 0,-1 0 1 0 0,-1 0-1 0 0,1-1 1 0 0,-2 1-1 0 0,1-1 1 0 0,-1 1-1 0 0,0-1 1 0 0,-1 0-1 0 0,0 1 1 0 0,-1-2-28 0 0,-1 4-8 0 0,-1-1-1 0 0,0 1 1 0 0,0 0 0 0 0,0 0 0 0 0,-1 0 0 0 0,0 0-1 0 0,0 1 1 0 0,-1-1 0 0 0,0 1 0 0 0,0 0 0 0 0,0 1 0 0 0,-1-1-1 0 0,0 1 1 0 0,0 0 0 0 0,-4-2 8 0 0,-4-3-361 0 0,-2 1-1 0 0,1 1 1 0 0,-1 0 0 0 0,0 1 0 0 0,-1 1-1 0 0,0 1 1 0 0,0 0 0 0 0,0 1 0 0 0,0 0-1 0 0,-10 1 362 0 0,0 2-3596 0 0,15 1-6993 0 0,7 0 333 0 0</inkml:trace>
  <inkml:trace contextRef="#ctx0" brushRef="#br0" timeOffset="7507.212">4213 376 1656 0 0,'0'0'2402'0'0,"0"0"-21"0"0,0 0-162 0 0,0 0-283 0 0,0 0-251 0 0,0 0-337 0 0,0 0-224 0 0,0 0-170 0 0,0 0-145 0 0,0 0-73 0 0,0 0-54 0 0,0 0-53 0 0,0 0-63 0 0,-16 5-79 0 0,-50 20-86 0 0,24 17 304 0 0,35-29-529 0 0,-7 12-35 0 0,1 0 0 0 0,1 1 0 0 0,1 1 0 0 0,1 0 0 0 0,1 0-1 0 0,2 1 1 0 0,1 0 0 0 0,1 0 0 0 0,1 1 0 0 0,2-1-1 0 0,1 1 1 0 0,2 23-141 0 0,-1-42 56 0 0,1 0-1 0 0,1 1 1 0 0,0-1-1 0 0,0 0 1 0 0,1 0-1 0 0,1 0 0 0 0,-1 0 1 0 0,2-1-1 0 0,-1 0 1 0 0,1 1-1 0 0,0-1 1 0 0,1-1-1 0 0,0 1 1 0 0,1-1-1 0 0,0 0 1 0 0,0-1-1 0 0,0 0 1 0 0,1 0-1 0 0,0 0 1 0 0,1-1-1 0 0,-1 0 1 0 0,1-1-1 0 0,0 0 0 0 0,1 0 1 0 0,-1-1-1 0 0,1 0 1 0 0,0-1-1 0 0,0 0 1 0 0,0 0-1 0 0,0-1 1 0 0,0-1-1 0 0,11 1-55 0 0,125-18 1276 0 0,-130 11-1201 0 0,-1-1-1 0 0,0 0 0 0 0,0-1 0 0 0,0-1 0 0 0,-1 0 0 0 0,0-1 0 0 0,-1-1 0 0 0,0 0 0 0 0,0 0 0 0 0,-1-2 0 0 0,0 1 0 0 0,-1-2 0 0 0,-1 1 0 0 0,0-1 0 0 0,0-1 1 0 0,-2 0-1 0 0,1 0 0 0 0,-2-1 0 0 0,0 0 0 0 0,-1 0 0 0 0,0-1 0 0 0,-1 0 0 0 0,-1 0 0 0 0,-1 0 0 0 0,0 0 0 0 0,0-4-74 0 0,-3 7-34 0 0,0 1 0 0 0,-1-1 0 0 0,0 0 0 0 0,-1 1 0 0 0,-1-1 0 0 0,1 1 0 0 0,-2 0 0 0 0,0 0 0 0 0,0 0 0 0 0,-1 0 0 0 0,-1 1 0 0 0,0 0 0 0 0,0 0 0 0 0,-1 0 0 0 0,-1 1 0 0 0,0 0 1 0 0,0 1-1 0 0,-1 0 0 0 0,0 0 0 0 0,0 0 0 0 0,-1 1 0 0 0,0 1 0 0 0,-1 0 0 0 0,1 0 0 0 0,-1 1 0 0 0,-1 0 0 0 0,1 1 0 0 0,-1 0 0 0 0,-8-1 34 0 0,7 2-345 0 0,0 1 1 0 0,0 1-1 0 0,-1 0 1 0 0,1 1 0 0 0,-1 1-1 0 0,1 0 1 0 0,0 0-1 0 0,-1 2 1 0 0,1-1 0 0 0,-1 2-1 0 0,1 0 1 0 0,0 0-1 0 0,0 1 1 0 0,1 1 0 0 0,-1 0-1 0 0,-1 2 345 0 0,-18 12-3628 0 0,11-5-2413 0 0,5-3-5221 0 0</inkml:trace>
  <inkml:trace contextRef="#ctx0" brushRef="#br0" timeOffset="9947.84">4813 674 6129 0 0,'0'0'2225'0'0,"0"0"-333"0"0,0 0 17 0 0,0 0 90 0 0,0 0-128 0 0,0 0-294 0 0,0 0-358 0 0,0 0-284 0 0,0 0-189 0 0,0 0-97 0 0,0 0-37 0 0,6-13-8 0 0,42-103 1565 0 0,93-148 342 0 0,-105 216-2344 0 0,-23 42-329 0 0,-7 28-130 0 0,-3-9 391 0 0,18 159 50 0 0,-20-166-143 0 0,-1 0 1 0 0,1 0-1 0 0,0 0 0 0 0,0 0 0 0 0,1-1 0 0 0,0 1 0 0 0,0 0 0 0 0,0-1 0 0 0,0 0 0 0 0,1 1 0 0 0,0-1 0 0 0,0 0 0 0 0,1 0 0 0 0,-1 0 0 0 0,1-1 0 0 0,0 1 0 0 0,0-1 0 0 0,1 0 0 0 0,4 3-6 0 0,-7-7 28 0 0,1 0 0 0 0,-1-1 1 0 0,1 1-1 0 0,-1-1 0 0 0,0 1 0 0 0,1-1 0 0 0,-1 0 1 0 0,0 0-1 0 0,1 0 0 0 0,-1 0 0 0 0,0 0 0 0 0,0 0 0 0 0,0-1 1 0 0,0 1-1 0 0,0-1 0 0 0,0 1 0 0 0,0-1 0 0 0,0 0 1 0 0,-1 0-1 0 0,1 0 0 0 0,-1 0 0 0 0,1 0 0 0 0,-1 0 0 0 0,0 0 1 0 0,0-1-1 0 0,0 1-28 0 0,6-7 73 0 0,176-236 123 0 0,-135 192-227 0 0,-46 109-505 0 0,-20 132 812 0 0,14-23-29 0 0,4-164-270 0 0,0-1 11 0 0,0 0 3 0 0,0 0 1 0 0,0 0 18 0 0,0 0-18 0 0,0 0-5 0 0,0 0-15 0 0,0 0-13 0 0,0 0-41 0 0,5-16-4509 0 0,-4 10-2116 0 0,1 2-3493 0 0</inkml:trace>
  <inkml:trace contextRef="#ctx0" brushRef="#br0" timeOffset="10348.502">5680 427 10042 0 0,'0'0'4180'0'0,"0"0"-2271"0"0,0 0-811 0 0,0 0 36 0 0,0 0 26 0 0,0 0-141 0 0,0 0-254 0 0,0 0-237 0 0,0 0-156 0 0,0 0-74 0 0,0 0-2 0 0,0 0-17 0 0,0 0-30 0 0,-1 15-18 0 0,-10 96 558 0 0,6-82-370 0 0,4-23-4704 0 0,1-2-4640 0 0,0-7-2049 0 0</inkml:trace>
  <inkml:trace contextRef="#ctx0" brushRef="#br0" timeOffset="10625.124">5708 162 8698 0 0,'0'0'2546'0'0,"0"0"-689"0"0,0 0-376 0 0,0 0-97 0 0,0 0-122 0 0,0 0-189 0 0,0 0-227 0 0,0 0-234 0 0,0 0-179 0 0,0 0-118 0 0,0 0-64 0 0,0 0-39 0 0,0 0-24 0 0,-17 5-31 0 0,-48 12-15 0 0,43-8 622 0 0,32-10-315 0 0,48-32 926 0 0,-51 28-1160 0 0,-16 13 592 0 0,-3 7-2083 0 0,11-5-4761 0 0,4-9-672 0 0,-1-1-4336 0 0</inkml:trace>
  <inkml:trace contextRef="#ctx0" brushRef="#br0" timeOffset="11300.929">4662 799 8834 0 0,'0'0'1924'0'0,"0"0"-621"0"0,0 0-128 0 0,0 0 64 0 0,0 0-51 0 0,0 0-207 0 0,0 0-283 0 0,0 0-142 0 0,0 0-14 0 0,0 0 54 0 0,0 0 48 0 0,0 0 30 0 0,0 0 23 0 0,11 9 7 0 0,35 26 16 0 0,23-17 976 0 0,-56-18-1440 0 0,80 0 677 0 0,0-4 1 0 0,0-4-1 0 0,29-8-933 0 0,-89 11 105 0 0,543-64 285 0 0,-477 69-2221 0 0,-88 7-1884 0 0,-11 3-6067 0 0,0-9 9211 0 0,0 3-11252 0 0</inkml:trace>
  <inkml:trace contextRef="#ctx0" brushRef="#br0" timeOffset="11872.674">5084 921 8010 0 0,'0'0'4207'0'0,"0"0"-1888"0"0,0 0-805 0 0,0 0-70 0 0,0 0-47 0 0,0 0-196 0 0,0 0-302 0 0,0 0-285 0 0,0 0-257 0 0,0 0-129 0 0,0 0-45 0 0,0 0 6 0 0,-4 8 62 0 0,-16 69 676 0 0,4 140 766 0 0,-12 125-1236 0 0,45-346 35 0 0,95-121 208 0 0,25-22-559 0 0,-137 146-144 0 0,0 0 0 0 0,1 1 1 0 0,0-1-1 0 0,-1 0 0 0 0,1 0 0 0 0,-1 1 0 0 0,1-1 0 0 0,0 1 1 0 0,-1-1-1 0 0,1 0 0 0 0,0 1 0 0 0,0-1 0 0 0,-1 1 0 0 0,1 0 1 0 0,0-1-1 0 0,0 1 0 0 0,0 0 0 0 0,0-1 0 0 0,0 1 0 0 0,0 0 1 0 0,-1 0-1 0 0,1 0 0 0 0,0 0 0 0 0,0 0 0 0 0,0 0 0 0 0,0 0 0 0 0,0 0 1 0 0,0 0-1 0 0,0 0 0 0 0,0 0 0 0 0,-1 1 0 0 0,1-1 0 0 0,0 0 1 0 0,0 1-1 0 0,0-1 0 0 0,0 1 0 0 0,-1-1 0 0 0,1 1 0 0 0,0-1 1 0 0,0 1-1 0 0,-1-1 0 0 0,1 1 0 0 0,0 0 0 0 0,-1-1 0 0 0,1 1 1 0 0,-1 0-1 0 0,1-1 0 0 0,-1 1 0 0 0,1 0 0 0 0,-1 0 0 0 0,0 0 0 0 0,1-1 1 0 0,-1 1-1 0 0,0 0 0 0 0,1 0 0 0 0,-1 0 0 0 0,0 0 0 0 0,0 0 1 0 0,0 0-1 0 0,0 0 0 0 0,0 0 0 0 0,0 0 3 0 0,12 79 45 0 0,-5 84-43 0 0,3-149-1275 0 0,-5-14-3053 0 0,2-1-5397 0 0,-5 0-2049 0 0</inkml:trace>
  <inkml:trace contextRef="#ctx0" brushRef="#br0" timeOffset="12337.391">5483 1433 7602 0 0,'0'0'1696'0'0,"0"0"-242"0"0,0 0-22 0 0,0 0-48 0 0,0 0-121 0 0,0 0-207 0 0,0 0-233 0 0,0 0-141 0 0,0 0-74 0 0,0 0-27 0 0,0 0 5 0 0,0 0-2 0 0,0 0-60 0 0,1 19-55 0 0,2 15-296 0 0,0 6 341 0 0,-2-24 5564 0 0,-1-31-6018 0 0,2-1 1 0 0,0 1 0 0 0,1 0 0 0 0,1 0-1 0 0,0 0 1 0 0,1 0 0 0 0,1 1 0 0 0,0-1-1 0 0,1 2 1 0 0,0-1 0 0 0,1 1 0 0 0,1 0 0 0 0,0 0-1 0 0,0 1 1 0 0,2 0 0 0 0,-1 1 0 0 0,1 0-1 0 0,1 1 1 0 0,0 0 0 0 0,1 1 0 0 0,-1 0-1 0 0,2 1 1 0 0,6-3-61 0 0,34-1-185 0 0,-50 49-533 0 0,-10-9-1608 0 0,3-15-7512 0 0,2-10-2560 0 0</inkml:trace>
  <inkml:trace contextRef="#ctx0" brushRef="#br0" timeOffset="15997.859">1194 1749 2833 0 0,'0'0'1659'0'0,"0"0"-102"0"0,0 0 70 0 0,0 0 174 0 0,0 0 111 0 0,0 0-26 0 0,0 0-274 0 0,0 0-318 0 0,0 0-330 0 0,0 0-319 0 0,0 0-202 0 0,0-5-151 0 0,0-19 388 0 0,14 101 945 0 0,-10 457 709 0 0,-4-534-2326 0 0,-1 1 0 0 0,1-1 0 0 0,0 1 1 0 0,0-1-1 0 0,0 1 0 0 0,-1 0 0 0 0,1-1 0 0 0,0 1 1 0 0,0-1-1 0 0,0 1 0 0 0,0-1 0 0 0,0 1 1 0 0,0 0-1 0 0,0-1 0 0 0,0 1 0 0 0,0-1 1 0 0,1 1-1 0 0,-1-1 0 0 0,0 1 0 0 0,0-1 0 0 0,0 1 1 0 0,1-1-1 0 0,-1 1 0 0 0,0-1 0 0 0,0 1 1 0 0,1-1-1 0 0,-1 1 0 0 0,1-1 0 0 0,-1 1 1 0 0,0-1-1 0 0,1 1 0 0 0,-1-1 0 0 0,1 0 0 0 0,-1 1 1 0 0,1-1-1 0 0,-1 0 0 0 0,1 0 0 0 0,-1 1 1 0 0,1-1-1 0 0,-1 0 0 0 0,1 0 0 0 0,-1 0 1 0 0,1 0-1 0 0,-1 1 0 0 0,1-1 0 0 0,0 0 0 0 0,-1 0 1 0 0,1 0-1 0 0,-1 0 0 0 0,1 0 0 0 0,-1-1 1 0 0,1 1-1 0 0,0 0 0 0 0,-1 0 0 0 0,1 0 1 0 0,-1 0-1 0 0,1-1 0 0 0,-1 1 0 0 0,1 0 0 0 0,-1 0 1 0 0,1-1-1 0 0,-1 1 0 0 0,1 0 0 0 0,-1-1 1 0 0,0 1-1 0 0,1 0 0 0 0,-1-1 0 0 0,1 1 1 0 0,-1-1-10 0 0,30-37 707 0 0,-28 35-739 0 0,161-291 501 0 0,-162 293-467 0 0,20-34 10 0 0,-2-1-1 0 0,-1-1 1 0 0,-2-1 0 0 0,9-30-11 0 0,-27 53 150 0 0,-11 47-81 0 0,-16 71 96 0 0,22-13 27 0 0,4-1-1 0 0,4 1 1 0 0,7 31-192 0 0,26 320 273 0 0,-36-184-117 0 0,2-253-134 0 0,-1 0 0 0 0,1 0-1 0 0,-1 0 1 0 0,0 0 0 0 0,0 0 0 0 0,0-1-1 0 0,-1 1 1 0 0,1 0 0 0 0,-1-1-1 0 0,0 1 1 0 0,0-1 0 0 0,0 0-1 0 0,0 0 1 0 0,-1 1 0 0 0,1-1 0 0 0,-1-1-1 0 0,0 1 1 0 0,-2 1-22 0 0,3-4 16 0 0,-1 0 0 0 0,0 0 0 0 0,0 0 0 0 0,0 0 0 0 0,1-1 0 0 0,-1 0 0 0 0,0 1 1 0 0,1-1-1 0 0,-1 0 0 0 0,0 0 0 0 0,1 0 0 0 0,-1-1 0 0 0,1 1 0 0 0,0-1 0 0 0,-1 1 0 0 0,1-1 0 0 0,0 0 0 0 0,0 0 0 0 0,0 0 0 0 0,0 0 0 0 0,0 0 0 0 0,1 0 1 0 0,-1 0-1 0 0,1-1 0 0 0,-1 1 0 0 0,1-1 0 0 0,0 1 0 0 0,0-1 0 0 0,0 1 0 0 0,0-1 0 0 0,0 0 0 0 0,1 1 0 0 0,-1-1 0 0 0,1 0 0 0 0,0 0 0 0 0,0 0-16 0 0,-4-7 3 0 0,-3-12-36 0 0,1-1 0 0 0,1 0-1 0 0,1 1 1 0 0,1-1-1 0 0,1-1 1 0 0,1 1-1 0 0,1 0 1 0 0,1 0-1 0 0,3-11 34 0 0,12-44-517 0 0,6 24-1211 0 0,-11 39-1693 0 0,1 1-4254 0 0,-10 11 5197 0 0,2-1-8678 0 0</inkml:trace>
  <inkml:trace contextRef="#ctx0" brushRef="#br0" timeOffset="16421.491">1755 2283 6497 0 0,'0'0'2693'0'0,"0"0"-1063"0"0,0 0-335 0 0,0 0 46 0 0,0 0 30 0 0,0 0-73 0 0,0 0-239 0 0,0 0-252 0 0,0 0-185 0 0,0 0-127 0 0,0 0-63 0 0,0 0-45 0 0,0 0-31 0 0,-7 23-17 0 0,-20 73-27 0 0,30-48 186 0 0,1-43-389 0 0,-3-2-25 0 0,1 0 0 0 0,0 0 0 0 0,0 1 1 0 0,0-1-1 0 0,1-1 0 0 0,-1 1 1 0 0,1 0-1 0 0,-1-1 0 0 0,1 1 0 0 0,0-1 1 0 0,0 0-1 0 0,0 0 0 0 0,0 0 0 0 0,0 0 1 0 0,1 0-1 0 0,-1-1 0 0 0,0 0 1 0 0,1 1-1 0 0,-1-1 0 0 0,1-1 0 0 0,0 1 1 0 0,-1 0-1 0 0,1-1 0 0 0,0 0 1 0 0,-1 0-1 0 0,1 0 0 0 0,0 0 0 0 0,-1 0 1 0 0,1-1-1 0 0,-1 0 0 0 0,1 0 1 0 0,0 0-1 0 0,-1 0 0 0 0,0 0 0 0 0,1-1 1 0 0,-1 1-1 0 0,0-1 0 0 0,0 0 0 0 0,1 0 1 0 0,-2 0-1 0 0,1 0 0 0 0,0-1 1 0 0,0 1-1 0 0,-1-1 0 0 0,1 0 0 0 0,-1 0 1 0 0,0 0-1 0 0,0 0 0 0 0,0 0 1 0 0,0 0-1 0 0,1-3-84 0 0,1-2 78 0 0,2 0-38 0 0,-1-1 1 0 0,0 1-1 0 0,0-1 1 0 0,-1 0 0 0 0,0 0-1 0 0,-1 0 1 0 0,0-1-1 0 0,0 1 1 0 0,-1-1-1 0 0,0 1 1 0 0,-1-1-1 0 0,0 0 1 0 0,-1 0 0 0 0,0 0-1 0 0,0 1 1 0 0,-1-4-41 0 0,0 10-32 0 0,-1 1 0 0 0,1-1 1 0 0,-1 1-1 0 0,1 0 0 0 0,-1-1 0 0 0,0 1 1 0 0,0 0-1 0 0,0 0 0 0 0,0 0 1 0 0,0 0-1 0 0,0 1 0 0 0,-1-1 1 0 0,1 1-1 0 0,-1-1 0 0 0,1 1 0 0 0,-1 0 1 0 0,1 0-1 0 0,-1 0 0 0 0,0 0 1 0 0,1 0-1 0 0,-1 0 0 0 0,0 1 1 0 0,0-1-1 0 0,0 1 0 0 0,1 0 0 0 0,-1 0 1 0 0,0 0-1 0 0,0 0 0 0 0,-1 1 32 0 0,-82 20-2518 0 0,40 7-394 0 0,17-6-4803 0 0,16-11-3658 0 0</inkml:trace>
  <inkml:trace contextRef="#ctx0" brushRef="#br0" timeOffset="16738.218">2232 2364 9058 0 0,'0'0'2459'0'0,"0"0"-787"0"0,0 0-417 0 0,0 0-18 0 0,0 0 32 0 0,0 0 4 0 0,0 0-73 0 0,0 0-116 0 0,0 0-113 0 0,0 0-126 0 0,0 0-111 0 0,0 0-111 0 0,0 0-87 0 0,27-6-83 0 0,127-28 234 0 0,80 19 509 0 0,-200 15-1208 0 0,-23-2-923 0 0,-11 1-3495 0 0,-7 0-4758 0 0,3 1-2191 0 0</inkml:trace>
  <inkml:trace contextRef="#ctx0" brushRef="#br0" timeOffset="17622.518">2315 2592 12539 0 0,'0'0'1217'0'0,"0"0"-333"0"0,0 0 153 0 0,0 0 344 0 0,0 0 209 0 0,0 0-52 0 0,0 0-226 0 0,0 0-247 0 0,0 0-200 0 0,0 0-159 0 0,0 0-129 0 0,0 0-95 0 0,34-3-80 0 0,107-10-101 0 0,-27 0 221 0 0,25 13-2328 0 0,-138 0 966 0 0,-1 0-399 0 0,0-3-5941 0 0,0 2-4124 0 0</inkml:trace>
  <inkml:trace contextRef="#ctx0" brushRef="#br0" timeOffset="18926.761">2878 2128 0 0 0,'0'0'321'0'0,"0"0"610"0"0,0 0 439 0 0,0 0 350 0 0,0 0 231 0 0,0 0-37 0 0,0 0-188 0 0,0 0-225 0 0,0 0-219 0 0,0 0-151 0 0,0 0-117 0 0,1-10-88 0 0,2-46 1516 0 0,23 23 2361 0 0,38 3-4299 0 0,-53 26-146 0 0,16-6-210 0 0,2 1-1 0 0,-1 1 0 0 0,1 2 0 0 0,0 0 0 0 0,1 2 0 0 0,-1 2 0 0 0,18 0-147 0 0,-44 1 5 0 0,-1 1 0 0 0,1 0 0 0 0,0-1 1 0 0,-1 1-1 0 0,1 0 0 0 0,-1 0 0 0 0,1 1 0 0 0,0-1 0 0 0,-1 0 0 0 0,1 1 1 0 0,-1 0-1 0 0,1-1 0 0 0,-1 1 0 0 0,1 0 0 0 0,-1 1 0 0 0,0-1 0 0 0,1 0 1 0 0,-1 0-1 0 0,0 1 0 0 0,0 0 0 0 0,0-1 0 0 0,0 1 0 0 0,0 0 0 0 0,0 0 1 0 0,-1 0-1 0 0,1 0 0 0 0,-1 0 0 0 0,1 0 0 0 0,-1 1 0 0 0,0-1 0 0 0,0 0 1 0 0,0 1-1 0 0,0-1 0 0 0,0 1 0 0 0,0-1 0 0 0,-1 1 0 0 0,1-1 0 0 0,-1 1 1 0 0,0 0-1 0 0,1-1 0 0 0,-1 1 0 0 0,-1 0-5 0 0,0 7 35 0 0,-1 0 1 0 0,-1 0-1 0 0,0 0 0 0 0,-1 0 0 0 0,1 0 1 0 0,-2-1-1 0 0,1 1 0 0 0,-2-1 1 0 0,1 0-1 0 0,-1-1 0 0 0,0 1 0 0 0,-1-1 1 0 0,0-1-1 0 0,0 1 0 0 0,-2 0-35 0 0,-2 4 23 0 0,-120 102 104 0 0,103-84-124 0 0,28-30-27 0 0,21 5-47 0 0,220-5 227 0 0,-236 0-153 0 0,0 0 0 0 0,0 1 0 0 0,-1 0 1 0 0,1 0-1 0 0,-1 0 0 0 0,1 0 0 0 0,-1 1 0 0 0,1 0 0 0 0,-1 0 1 0 0,0 0-1 0 0,0 0 0 0 0,0 1 0 0 0,0-1 0 0 0,0 1 1 0 0,-1 0-1 0 0,1 0 0 0 0,-1 1 0 0 0,0-1 0 0 0,0 1 0 0 0,0-1 1 0 0,0 1-1 0 0,-1 0 0 0 0,1 0 0 0 0,-1 1 0 0 0,0-1 1 0 0,0 0-1 0 0,-1 1 0 0 0,1-1 0 0 0,-1 1 0 0 0,0-1 0 0 0,0 1 1 0 0,-1-1-1 0 0,1 1 0 0 0,-1 0 0 0 0,0-1 0 0 0,0 1 1 0 0,0 0-1 0 0,-1-1 0 0 0,0 1 0 0 0,0 0 0 0 0,0-1 0 0 0,0 1 1 0 0,-1-1-1 0 0,-1 4-3 0 0,-4 2 34 0 0,0-1 0 0 0,-1 1 1 0 0,1-2-1 0 0,-2 1 0 0 0,1-1 0 0 0,-1 0 0 0 0,-1-1 1 0 0,1 0-1 0 0,-5 3-34 0 0,-14 10 35 0 0,-4 1-81 0 0,-1 0-1 0 0,-1-3 1 0 0,0-1 0 0 0,-2-1 0 0 0,0-2 0 0 0,0-1 0 0 0,-9-1 46 0 0,-5 0-2095 0 0,50-12 972 0 0,3 0-2302 0 0,10 0 1201 0 0,-13 0 1409 0 0,11-4-5041 0 0,-5 1-4649 0 0</inkml:trace>
  <inkml:trace contextRef="#ctx0" brushRef="#br0" timeOffset="23005.173">3745 2051 0 0 0,'0'0'413'0'0,"0"0"380"0"0,0 0 303 0 0,0 0 387 0 0,0 0 391 0 0,0 0 183 0 0,0 0-98 0 0,0 0-260 0 0,0 0-286 0 0,0 0-192 0 0,0 0-84 0 0,3-4-68 0 0,5-15 1412 0 0,-17 25-2315 0 0,1 0-1 0 0,0 1 1 0 0,0 0 0 0 0,0 0 0 0 0,1 0 0 0 0,0 1 0 0 0,0 0 0 0 0,1 1 0 0 0,0 0 0 0 0,0-1-1 0 0,1 2 1 0 0,0-1 0 0 0,1 1 0 0 0,0-1 0 0 0,1 1 0 0 0,0 0 0 0 0,0 1 0 0 0,0 3-166 0 0,-5 10 157 0 0,0 6-99 0 0,2 1 0 0 0,1-1 0 0 0,1 1 1 0 0,2 0-1 0 0,0 0 0 0 0,4 23-58 0 0,-2-25 7 0 0,0-24 20 0 0,0-1 0 0 0,0 0 0 0 0,1 0 0 0 0,-1 0 0 0 0,1 1 1 0 0,0-1-1 0 0,1 0 0 0 0,-1 0 0 0 0,1 0 0 0 0,-1 0 0 0 0,1-1 0 0 0,0 1 0 0 0,1 0 0 0 0,-1-1 0 0 0,1 1 0 0 0,-1-1 0 0 0,1 0 1 0 0,0 0-1 0 0,0 0 0 0 0,0 0 0 0 0,1-1 0 0 0,-1 1 0 0 0,1-1 0 0 0,-1 0 0 0 0,1 0 0 0 0,0 0 0 0 0,0 0 0 0 0,0-1 0 0 0,0 1 0 0 0,0-1 1 0 0,0 0-1 0 0,0 0 0 0 0,1-1 0 0 0,-1 1 0 0 0,0-1 0 0 0,4 0-27 0 0,1-1 119 0 0,1 1-1 0 0,0-2 1 0 0,-1 1-1 0 0,1-2 1 0 0,-1 1-1 0 0,0-1 1 0 0,1-1 0 0 0,-1 1-1 0 0,-1-1 1 0 0,1-1-1 0 0,6-4-118 0 0,2-1 64 0 0,-1 0-1 0 0,1-1 0 0 0,-2-1 1 0 0,1-1-1 0 0,-2 0 0 0 0,0-1 1 0 0,0-1-1 0 0,-2 0 0 0 0,0 0 1 0 0,0-1-1 0 0,-2-1 0 0 0,0 0 1 0 0,0-1-1 0 0,-2 1 0 0 0,0-2 1 0 0,-1 1-1 0 0,-1-1 0 0 0,-1 0 1 0 0,-1 0-1 0 0,0-1 1 0 0,-2 1-1 0 0,1-7-63 0 0,-4 19-42 0 0,1-1-1 0 0,-1 1 1 0 0,0 0 0 0 0,0 0-1 0 0,-1 0 1 0 0,0 1 0 0 0,0-1-1 0 0,0 0 1 0 0,-1 1 0 0 0,0-1-1 0 0,0 1 1 0 0,-1 0 0 0 0,0 0-1 0 0,0 0 1 0 0,-1 1 0 0 0,1-1-1 0 0,-1 1 1 0 0,0 0 0 0 0,0 0-1 0 0,-1 1 1 0 0,0 0 0 0 0,1 0-1 0 0,-1 0 1 0 0,-1 0 0 0 0,1 1-1 0 0,0 0 1 0 0,-1 0 0 0 0,0 1-1 0 0,0 0 1 0 0,1 0 0 0 0,-1 1-1 0 0,0 0 1 0 0,0 0 0 0 0,-1 0-1 0 0,-6 1 43 0 0,-1 0-229 0 0,0 0-1 0 0,0 1 1 0 0,0 1 0 0 0,0 0-1 0 0,0 1 1 0 0,0 1 0 0 0,1 0-1 0 0,-1 1 1 0 0,1 1 0 0 0,0 0-1 0 0,0 1 1 0 0,1 0-1 0 0,0 1 1 0 0,1 0 0 0 0,-6 6 229 0 0,-59 62-10963 0 0,65-60 981 0 0</inkml:trace>
  <inkml:trace contextRef="#ctx0" brushRef="#br0" timeOffset="23681.475">4195 2150 0 0 0,'0'0'452'0'0,"0"0"815"0"0,0 0 480 0 0,0 0 220 0 0,0 0-22 0 0,0 0-164 0 0,0 0-163 0 0,0 0-142 0 0,0 0-95 0 0,0 0-108 0 0,0 0-131 0 0,0 0-126 0 0,5-8-151 0 0,18-26-142 0 0,-23 33-668 0 0,0 0-1 0 0,-1 1 1 0 0,1-1-1 0 0,0 1 1 0 0,0-1-1 0 0,-1 1 1 0 0,1-1-1 0 0,0 1 1 0 0,-1-1-1 0 0,1 1 1 0 0,-1 0-1 0 0,1-1 1 0 0,0 1-1 0 0,-1-1 1 0 0,1 1 0 0 0,-1 0-1 0 0,1 0 1 0 0,-1-1-1 0 0,1 1 1 0 0,-1 0-1 0 0,1 0 1 0 0,-1-1-1 0 0,0 1 1 0 0,1 0-1 0 0,-1 0 1 0 0,1 0-1 0 0,-1 0 1 0 0,1 0-1 0 0,-1 0 1 0 0,0 0-1 0 0,1 0 1 0 0,-1 0-1 0 0,1 0 1 0 0,-1 0-1 0 0,0 0 1 0 0,1 1-1 0 0,-1-1 1 0 0,1 0-1 0 0,-1 0 1 0 0,1 1-1 0 0,-1-1 1 0 0,1 0-1 0 0,-1 1 1 0 0,1-1-1 0 0,-1 0 1 0 0,1 1-1 0 0,0-1 1 0 0,-1 1-55 0 0,-8 5 82 0 0,0 0 0 0 0,1 1 1 0 0,0 0-1 0 0,0 1 0 0 0,1 0 0 0 0,0 0 1 0 0,0 0-1 0 0,1 1 0 0 0,0 0 0 0 0,0 1 1 0 0,1-1-1 0 0,1 1 0 0 0,-1 0 0 0 0,2 0 0 0 0,-2 6-82 0 0,-2 2 15 0 0,1 1 0 0 0,2 1 0 0 0,0-1 0 0 0,1 1 0 0 0,0-1-1 0 0,2 1 1 0 0,0 0 0 0 0,2 0 0 0 0,0 2-15 0 0,-1-15 12 0 0,1-1 0 0 0,0 0 0 0 0,0 0 0 0 0,1 0 0 0 0,0 0 0 0 0,0 0 0 0 0,0 0 0 0 0,0 0 0 0 0,1-1 0 0 0,0 1 0 0 0,0-1 0 0 0,1 0 0 0 0,0 0 0 0 0,0 0 0 0 0,0 0 0 0 0,0-1 0 0 0,1 1 1 0 0,-1-1-1 0 0,1 0 0 0 0,0-1 0 0 0,0 1 0 0 0,1-1 0 0 0,-1 0 0 0 0,1 0 0 0 0,0-1 0 0 0,4 2-12 0 0,1 0 100 0 0,0-2-1 0 0,0 1 1 0 0,0-1 0 0 0,1-1 0 0 0,-1 0-1 0 0,0 0 1 0 0,1-1 0 0 0,-1-1 0 0 0,0 0-1 0 0,0 0 1 0 0,1-1 0 0 0,-1-1 0 0 0,0 0 0 0 0,4-2-100 0 0,5-2 120 0 0,0-1 1 0 0,-1-1 0 0 0,0-1 0 0 0,-1-1 0 0 0,0 0 0 0 0,0-2 0 0 0,-2 1 0 0 0,1-2 0 0 0,-2 0 0 0 0,0-1 0 0 0,-1-1 0 0 0,0 0 0 0 0,-1-1 0 0 0,-1-1 0 0 0,-1 0 0 0 0,0 0-1 0 0,-1-1 1 0 0,-1 0 0 0 0,6-20-121 0 0,-12 30-11 0 0,-1 1-1 0 0,1 0 1 0 0,-2-1-1 0 0,1 0 1 0 0,-1 1-1 0 0,-1-1 1 0 0,1 0-1 0 0,-1 1 1 0 0,-1-1-1 0 0,0 0 1 0 0,0 1-1 0 0,-1-1 1 0 0,0 1-1 0 0,0-1 1 0 0,-1 1-1 0 0,0 0 1 0 0,0 0-1 0 0,-1 0 1 0 0,0 0-1 0 0,-1 1 0 0 0,1-1 1 0 0,-1 1-1 0 0,-1 1 1 0 0,1-1-1 0 0,-1 1 1 0 0,-1-1-1 0 0,1 2 1 0 0,-1-1-1 0 0,0 1 1 0 0,0 0-1 0 0,-1 0 1 0 0,1 1-1 0 0,-7-3 12 0 0,3 3-243 0 0,0 0-1 0 0,0 1 0 0 0,-1 0 1 0 0,1 1-1 0 0,0 1 0 0 0,-1-1 1 0 0,0 2-1 0 0,1-1 0 0 0,-1 2 1 0 0,1 0-1 0 0,-1 0 0 0 0,1 1 1 0 0,-1 0-1 0 0,1 1 0 0 0,0 0 1 0 0,0 1-1 0 0,0 0 0 0 0,1 1 1 0 0,-1 0-1 0 0,1 1 0 0 0,0 0 1 0 0,1 0-1 0 0,0 1 0 0 0,-6 6 244 0 0,-23 23-4940 0 0,28-26 1296 0 0,-4 5-7348 0 0</inkml:trace>
  <inkml:trace contextRef="#ctx0" brushRef="#br0" timeOffset="26372.341">4885 2147 0 0 0,'0'0'520'0'0,"0"0"795"0"0,0 0 591 0 0,0 0 278 0 0,0 0-85 0 0,0 0-292 0 0,0 0-266 0 0,0 0-212 0 0,0 0-103 0 0,0 0-80 0 0,0 0-108 0 0,27-4-120 0 0,84-12-134 0 0,-99 14-585 0 0,1 0 0 0 0,-2 0 0 0 0,1-2 0 0 0,0 1 0 0 0,0-2 0 0 0,-1 0 0 0 0,0 0 0 0 0,0-1 0 0 0,-1 0 0 0 0,8-5-199 0 0,16-11 431 0 0,-20 15-290 0 0,0-1 1 0 0,-1-1-1 0 0,0 0 1 0 0,0 0 0 0 0,-1-1-1 0 0,-1-1 1 0 0,0 0-1 0 0,0-1 1 0 0,-1 0 0 0 0,-1 0-1 0 0,0-1 1 0 0,5-10-142 0 0,-13 22 38 0 0,0 0 0 0 0,0 0 0 0 0,-1 0 0 0 0,1-1 0 0 0,-1 1 1 0 0,1 0-1 0 0,-1 0 0 0 0,0-1 0 0 0,0 1 0 0 0,1 0 0 0 0,-1-1 0 0 0,0 1 1 0 0,0 0-1 0 0,0-1 0 0 0,0 1 0 0 0,0 0 0 0 0,-1-1 0 0 0,1 1 0 0 0,0 0 1 0 0,0 0-1 0 0,-1-1 0 0 0,1 1 0 0 0,-1 0 0 0 0,0 0 0 0 0,1 0 0 0 0,-1-1 1 0 0,0 1-1 0 0,1 0 0 0 0,-1 0 0 0 0,0 0-38 0 0,-3 2-7 0 0,0 0 0 0 0,0 0 0 0 0,0 1 0 0 0,1-1 0 0 0,-1 1 1 0 0,1 0-1 0 0,-1 0 0 0 0,1 0 0 0 0,-1 0 0 0 0,1 1 0 0 0,0 0 0 0 0,0-1 0 0 0,1 1 1 0 0,-1 0-1 0 0,0 0 0 0 0,1 0 0 0 0,0 1 0 0 0,0-1 0 0 0,0 1 0 0 0,0-1 0 0 0,0 1 0 0 0,1 0 1 0 0,-1-1-1 0 0,1 1 0 0 0,0 0 0 0 0,0 0 7 0 0,0-1 3 0 0,-23 60 39 0 0,3 1 0 0 0,2 1 1 0 0,3 1-1 0 0,3 1 0 0 0,1 19-42 0 0,-45 193 5 0 0,53-262-15 0 0,-1 1 0 0 0,0-1 1 0 0,-2 0-1 0 0,0-1 0 0 0,0 0 0 0 0,-2 0 0 0 0,0 0 1 0 0,-1-1-1 0 0,0-1 0 0 0,-1 1 0 0 0,-1-2 1 0 0,-3 3 9 0 0,10-11-113 0 0,0 0 1 0 0,0-1 0 0 0,-1 0 0 0 0,0 0-1 0 0,1 0 1 0 0,-1-1 0 0 0,-1 0 0 0 0,1 0-1 0 0,0 0 1 0 0,-1-1 0 0 0,1 0 0 0 0,-1 0-1 0 0,0 0 1 0 0,0-1 0 0 0,1 0 0 0 0,-1-1-1 0 0,0 1 1 0 0,-2-1 112 0 0,4-1-190 0 0,0 1-1 0 0,0 0 1 0 0,1-1 0 0 0,-1 0-1 0 0,0 0 1 0 0,1 0 0 0 0,-1-1-1 0 0,1 1 1 0 0,-1-1-1 0 0,1 0 1 0 0,0-1 0 0 0,0 1-1 0 0,0-1 1 0 0,0 1 0 0 0,0-1-1 0 0,1 0 1 0 0,-1-1-1 0 0,1 1 1 0 0,0-1 0 0 0,0 1-1 0 0,0-1 1 0 0,0 0 0 0 0,1 0-1 0 0,-1 0 1 0 0,1-1-1 0 0,0 1 1 0 0,0 0 0 0 0,1-1-1 0 0,-1 1 1 0 0,1-1 0 0 0,-1-4 190 0 0,1 1-1 0 0,0 0 0 0 0,0 0 0 0 0,0 0 0 0 0,1 0 0 0 0,0 0 0 0 0,1 0 0 0 0,0 0 0 0 0,0 0 0 0 0,0 0 0 0 0,1 0 0 0 0,0 1 0 0 0,1-1 0 0 0,0 1 0 0 0,0-1 0 0 0,0 1 0 0 0,1 0 0 0 0,0 0 0 0 0,1 0 0 0 0,0 0 1 0 0,8-6 431 0 0,0 0-1 0 0,0 1 1 0 0,1 0-1 0 0,0 1 1 0 0,1 1-1 0 0,0 0 0 0 0,1 1 1 0 0,0 1-1 0 0,1 0 1 0 0,-1 1-1 0 0,1 1 1 0 0,1 1-1 0 0,-1 0 1 0 0,13-1-431 0 0,160-10 961 0 0,-145 11-2495 0 0,-16-2-6798 0 0,-21 4-760 0 0</inkml:trace>
  <inkml:trace contextRef="#ctx0" brushRef="#br0" timeOffset="26805.678">5759 1996 11819 0 0,'0'0'1515'0'0,"0"0"-265"0"0,0 0-8 0 0,0 0 26 0 0,0 0-82 0 0,0 0-199 0 0,0 0-238 0 0,0 0-210 0 0,0 0-148 0 0,0 0-72 0 0,0 0-30 0 0,0 0-14 0 0,0 0-3 0 0,-19 32-4 0 0,-57 99-19 0 0,53-62 213 0 0,7 217 600 0 0,16-285-1039 0 0,-1 0 0 0 0,1 0-1 0 0,0 0 1 0 0,0 0-1 0 0,0 0 1 0 0,-1 1 0 0 0,1-1-1 0 0,0 0 1 0 0,0 0 0 0 0,0 0-1 0 0,1 0 1 0 0,-1 0-1 0 0,0 0 1 0 0,0 0 0 0 0,1 0-1 0 0,-1 0 1 0 0,0 0-1 0 0,1 0 1 0 0,-1 0 0 0 0,1 0-1 0 0,-1 0 1 0 0,1 0-1 0 0,-1-1 1 0 0,1 1 0 0 0,0 0-1 0 0,0 0 1 0 0,-1-1-1 0 0,1 1 1 0 0,0 0 0 0 0,0-1-1 0 0,0 1 1 0 0,0 0-1 0 0,-1-1 1 0 0,1 1 0 0 0,0-1-1 0 0,0 0 1 0 0,0 1-1 0 0,0-1 1 0 0,0 0 0 0 0,0 0-1 0 0,1 1 1 0 0,-1-1-1 0 0,0 0 1 0 0,0 0 0 0 0,0 0-1 0 0,0 0 1 0 0,0 0-1 0 0,0-1 1 0 0,0 1 0 0 0,0 0-1 0 0,0 0 1 0 0,0-1-1 0 0,0 1 1 0 0,0-1 0 0 0,0 1-1 0 0,0-1-22 0 0,143 5 1044 0 0,-108-16-1264 0 0,-38-13-3551 0 0,-7 14 763 0 0,4 6-1457 0 0,3 3 1233 0 0,-2-2-7884 0 0</inkml:trace>
  <inkml:trace contextRef="#ctx0" brushRef="#br0" timeOffset="27066.162">5299 2257 13291 0 0,'0'0'1628'0'0,"0"0"-440"0"0,0 0-127 0 0,0 0 40 0 0,0 0 9 0 0,0 0-62 0 0,0 0-132 0 0,0 0-132 0 0,0 0-126 0 0,0 0-122 0 0,33-2-113 0 0,104-6-90 0 0,17-4 631 0 0,-54 3-2872 0 0,-28 7-8326 0 0,-60 2-1729 0 0</inkml:trace>
  <inkml:trace contextRef="#ctx0" brushRef="#br0" timeOffset="33913.107">4097 3601 480 0 0,'0'0'1983'0'0,"0"0"59"0"0,0 0 154 0 0,0 0 106 0 0,0 0-35 0 0,0 0-171 0 0,0 0-300 0 0,0 0-328 0 0,0 0-281 0 0,0 0-236 0 0,0 0-139 0 0,-5-16-93 0 0,-14-48-60 0 0,18 62-601 0 0,1 1 1 0 0,-1-1-1 0 0,1 1 1 0 0,-1 0-1 0 0,0-1 0 0 0,0 1 1 0 0,1 0-1 0 0,-1-1 1 0 0,0 1-1 0 0,0 0 1 0 0,0 0-1 0 0,-1 0 1 0 0,1 0-1 0 0,0 0 0 0 0,0 0 1 0 0,0 0-1 0 0,-1 0 1 0 0,1 1-1 0 0,-1-1 1 0 0,1 0-1 0 0,0 1 0 0 0,-1-1 1 0 0,1 1-1 0 0,-1 0 1 0 0,1-1-1 0 0,-1 1 1 0 0,1 0-1 0 0,-1 0 1 0 0,1 0-1 0 0,-1 0 0 0 0,1 0 1 0 0,-1 0-1 0 0,0 0 1 0 0,1 1-1 0 0,-1-1 1 0 0,1 0-1 0 0,0 1 1 0 0,-1 0-60 0 0,-3 0 84 0 0,-4 2-37 0 0,-1 2-1 0 0,1-1 1 0 0,0 1 0 0 0,1 1-1 0 0,0 0 1 0 0,-1 0 0 0 0,2 0 0 0 0,-1 1-1 0 0,1 0 1 0 0,0 1 0 0 0,0 0-1 0 0,1 0 1 0 0,0 0 0 0 0,1 1-1 0 0,-5 8-45 0 0,-1 0 18 0 0,0 0-1 0 0,2 1 0 0 0,0 0 0 0 0,1 1 0 0 0,0 0 0 0 0,2 0 1 0 0,0 0-1 0 0,1 1 0 0 0,2 0 0 0 0,-1 0 0 0 0,2 0 0 0 0,1 0 1 0 0,1 0-1 0 0,0 1 0 0 0,3 16-17 0 0,1-26 74 0 0,-1-1 1 0 0,1 0-1 0 0,1 0 1 0 0,0 0-1 0 0,0-1 1 0 0,1 0-1 0 0,1 0 1 0 0,-1 0-1 0 0,1-1 1 0 0,1 0-1 0 0,-1 0 1 0 0,1 0-1 0 0,1-1 1 0 0,-1-1-1 0 0,1 1 1 0 0,0-1-1 0 0,1-1 1 0 0,0 0-1 0 0,-1 0 1 0 0,2-1-1 0 0,-1 0 1 0 0,0-1-1 0 0,1 0 1 0 0,-1-1-1 0 0,1 0 1 0 0,0 0-1 0 0,0-1 1 0 0,0-1-1 0 0,0 0 1 0 0,0 0-1 0 0,0-1 1 0 0,-1 0-1 0 0,1-1 1 0 0,0-1-1 0 0,-1 1 1 0 0,1-2-1 0 0,7-2-74 0 0,-5 1 41 0 0,1 0 1 0 0,-1-1-1 0 0,0-1 0 0 0,-1 1 0 0 0,1-2 0 0 0,-2 0 0 0 0,1 0 0 0 0,-1-1 0 0 0,0-1 0 0 0,-1 0 0 0 0,0 0 0 0 0,0-1 0 0 0,-1 0 0 0 0,-1-1 0 0 0,0 0 0 0 0,0 0 0 0 0,-2-1 0 0 0,1 0 0 0 0,-1 0 0 0 0,-1 0 0 0 0,-1-1 0 0 0,0 0 0 0 0,0 0 1 0 0,-2 0-1 0 0,1 0 0 0 0,-2 0 0 0 0,0-1 0 0 0,-1 1 0 0 0,0 0 0 0 0,-1-1 0 0 0,-1 1 0 0 0,0 0 0 0 0,-1 0 0 0 0,0 0 0 0 0,-1 0 0 0 0,-1 0-41 0 0,-1 2-163 0 0,-1 0 0 0 0,0 0 0 0 0,-1 1 0 0 0,-1 0 0 0 0,0 0 0 0 0,0 1 0 0 0,-1 0 0 0 0,0 0 0 0 0,-1 1 0 0 0,0 1 0 0 0,0 0 0 0 0,-1 0 0 0 0,0 1 0 0 0,0 1 0 0 0,-1 0 0 0 0,1 0-1 0 0,-2 2 1 0 0,1-1 0 0 0,0 2 0 0 0,-1 0 0 0 0,0 0 0 0 0,1 1 0 0 0,-1 1 0 0 0,-2 0 163 0 0,-131 9-4219 0 0,55 16-1440 0 0,44-5-697 0 0,12-4-1935 0 0</inkml:trace>
  <inkml:trace contextRef="#ctx0" brushRef="#br0" timeOffset="34235.37">3405 3859 9290 0 0,'0'0'1966'0'0,"0"0"-338"0"0,0 0 23 0 0,0 0 61 0 0,0 0-67 0 0,0 0-178 0 0,0 0-206 0 0,0 0-154 0 0,0 0-128 0 0,0 0-119 0 0,0 0-127 0 0,0 0-112 0 0,0 0-85 0 0,30-12-72 0 0,93-34-38 0 0,-59 34 346 0 0,401 27 1792 0 0,-37-29-2264 0 0,-187 2-456 0 0,-210 1-1567 0 0,-31 11 1295 0 0,0-8-3585 0 0,-1 4-717 0 0,1 4 1763 0 0,-1-3-8541 0 0</inkml:trace>
  <inkml:trace contextRef="#ctx0" brushRef="#br0" timeOffset="30137.107">1223 3469 5857 0 0,'0'0'2186'0'0,"0"0"-480"0"0,0 0-121 0 0,0 0 80 0 0,0 0 18 0 0,0 0-120 0 0,0 0-298 0 0,0 0-354 0 0,0 0-317 0 0,0 0-224 0 0,0 0-115 0 0,0 0-24 0 0,0 0 46 0 0,3-2 54 0 0,2 5-164 0 0,0-1 0 0 0,0 1 0 0 0,0-1 0 0 0,-1 1 0 0 0,1 1 0 0 0,-1-1 0 0 0,0 1 0 0 0,0-1 0 0 0,0 1 0 0 0,0 1 0 0 0,-1-1 0 0 0,0 0 0 0 0,1 1 0 0 0,-2-1 0 0 0,1 1 0 0 0,0 0 0 0 0,-1 0 0 0 0,0 0 0 0 0,0 1 0 0 0,-1-1 0 0 0,1 0 0 0 0,-1 1-167 0 0,3 4 136 0 0,36 93 493 0 0,-5 2 1 0 0,-4 1-1 0 0,16 104-629 0 0,-45-198 10 0 0,15 173 215 0 0,-9-207 607 0 0,25-143-627 0 0,93-383-424 0 0,-90 389-1330 0 0,-35 157 2363 0 0,0 4-16652 0 0,-1 1 5181 0 0</inkml:trace>
  <inkml:trace contextRef="#ctx0" brushRef="#br0" timeOffset="30937.855">1809 4069 6097 0 0,'0'0'1915'0'0,"0"0"-488"0"0,0 0-149 0 0,0 0 186 0 0,0 0 159 0 0,0 0-105 0 0,0 0-282 0 0,0 0-350 0 0,0 0-314 0 0,0 0-187 0 0,0 0-117 0 0,0 0-82 0 0,-3-5-34 0 0,3 6-141 0 0,0-1 1 0 0,0 1-1 0 0,0 0 1 0 0,0-1-1 0 0,0 1 0 0 0,0-1 1 0 0,0 1-1 0 0,-1-1 1 0 0,1 1-1 0 0,0-1 1 0 0,0 1-1 0 0,0-1 1 0 0,-1 1-1 0 0,1-1 1 0 0,0 0-1 0 0,-1 1 0 0 0,1-1 1 0 0,0 1-1 0 0,-1-1 1 0 0,1 0-1 0 0,0 1 1 0 0,-1-1-1 0 0,1 0 1 0 0,-1 1-1 0 0,1-1 0 0 0,-1 0 1 0 0,1 0-1 0 0,-1 1 1 0 0,1-1-1 0 0,-1 0 1 0 0,1 0-1 0 0,-1 0 1 0 0,1 0-1 0 0,-1 0 1 0 0,1 1-1 0 0,-1-1 0 0 0,1 0 1 0 0,-1 0-1 0 0,1-1 1 0 0,-1 1-1 0 0,0 0 1 0 0,1 0-1 0 0,-1 0 1 0 0,1 0-1 0 0,-1 0 1 0 0,1 0-1 0 0,-1-1 0 0 0,1 1 1 0 0,-1 0-1 0 0,1 0 1 0 0,0-1-1 0 0,-1 1 1 0 0,1 0-1 0 0,-1-1 1 0 0,1 1-1 0 0,0-1-11 0 0,-5 19 206 0 0,-3 132 1031 0 0,8-148-1187 0 0,0 1 0 0 0,0-1 0 0 0,0 0 1 0 0,0 0-1 0 0,0 0 0 0 0,1 1 0 0 0,-1-1 0 0 0,1 0 0 0 0,-1 0 0 0 0,1 0 0 0 0,0 0 0 0 0,0 0 0 0 0,0 0 1 0 0,0 0-1 0 0,0 0 0 0 0,1 0 0 0 0,-1-1 0 0 0,0 1 0 0 0,1 0 0 0 0,-1-1 0 0 0,1 1 0 0 0,0-1 0 0 0,0 0 0 0 0,-1 1 1 0 0,1-1-1 0 0,0 0 0 0 0,0 0 0 0 0,0 0 0 0 0,0 0 0 0 0,0 0 0 0 0,0-1 0 0 0,1 1 0 0 0,-1-1 0 0 0,0 1 1 0 0,0-1-1 0 0,0 0 0 0 0,1 0 0 0 0,-1 0 0 0 0,0 0 0 0 0,0 0 0 0 0,0 0 0 0 0,1-1 0 0 0,-1 1 0 0 0,0-1 0 0 0,0 0 1 0 0,0 1-1 0 0,0-1 0 0 0,0 0 0 0 0,0 0 0 0 0,0 0 0 0 0,0-1 0 0 0,0 1 0 0 0,-1 0 0 0 0,1-1 0 0 0,0 1 1 0 0,-1-1-1 0 0,1 1 0 0 0,-1-1 0 0 0,0 0 0 0 0,1 0 0 0 0,-1 1 0 0 0,0-1-50 0 0,97-175 736 0 0,-93 163-707 0 0,-2 6-243 0 0,1 20-34 0 0,7 67 281 0 0,-4 0-1 0 0,-3 0 1 0 0,-4 1 0 0 0,-3 1-33 0 0,0-36-19 0 0,-3 0 0 0 0,-1-1 0 0 0,-3 0 0 0 0,-1 0 0 0 0,-12 27 19 0 0,-4-22 0 0 0,26-49 1 0 0,1 1-1 0 0,-1 0 1 0 0,0 0 0 0 0,1-1-1 0 0,-1 1 1 0 0,0-1 0 0 0,0 1-1 0 0,0 0 1 0 0,1-1-1 0 0,-1 0 1 0 0,0 1 0 0 0,0-1-1 0 0,0 1 1 0 0,0-1 0 0 0,0 0-1 0 0,0 0 1 0 0,0 1-1 0 0,0-1 1 0 0,0 0 0 0 0,0 0-1 0 0,0 0 1 0 0,0 0 0 0 0,0 0-1 0 0,0-1 1 0 0,0 1-1 0 0,0 0 1 0 0,0 0 0 0 0,1 0-1 0 0,-1-1 1 0 0,0 1-1 0 0,0-1 1 0 0,0 1 0 0 0,0-1-1 0 0,0 1 1 0 0,0-1 0 0 0,1 1-1 0 0,-1-1 1 0 0,0 0-1 0 0,0 1 1 0 0,1-1 0 0 0,-1 0-1 0 0,1 1 1 0 0,-1-1 0 0 0,1 0-1 0 0,-1 0 1 0 0,1 0-1 0 0,-1 0 1 0 0,1 0 0 0 0,-1 0-1 0 0,1 0 1 0 0,0 1-1 0 0,-6-12-68 0 0,1 0 1 0 0,1-1-1 0 0,0 1 1 0 0,0-1-1 0 0,1 1 1 0 0,1-1-1 0 0,0 0 1 0 0,1 0-1 0 0,0 0 1 0 0,1 0-1 0 0,1 0 1 0 0,0 0-1 0 0,1-2 68 0 0,28-56-2003 0 0,-11 44-5729 0 0,-17 25 6674 0 0,3-5-9286 0 0</inkml:trace>
  <inkml:trace contextRef="#ctx0" brushRef="#br0" timeOffset="31329.686">2184 4268 6769 0 0,'0'0'2352'0'0,"0"0"-557"0"0,0 0-296 0 0,0 0-116 0 0,0 0-176 0 0,0 0-270 0 0,0 0-299 0 0,0 0-233 0 0,0 0-126 0 0,0 0-67 0 0,0 0-14 0 0,0 0-3 0 0,0 0 7 0 0,-6 21 15 0 0,-21 67 19 0 0,26-87-218 0 0,0 0 0 0 0,1 0 0 0 0,-1 0-1 0 0,0 1 1 0 0,1-1 0 0 0,-1 0 0 0 0,1 0 0 0 0,-1 1 0 0 0,1-1 0 0 0,0 0-1 0 0,-1 1 1 0 0,1-1 0 0 0,0 0 0 0 0,0 1 0 0 0,0-1 0 0 0,0 1 0 0 0,0-1-1 0 0,0 0 1 0 0,1 1 0 0 0,-1-1 0 0 0,0 0 0 0 0,1 1 0 0 0,-1-1 0 0 0,1 0-1 0 0,-1 1 1 0 0,1-1 0 0 0,-1 0 0 0 0,1 0 0 0 0,0 0 0 0 0,0 0 0 0 0,0 1-1 0 0,0-1 1 0 0,0 0 0 0 0,0 0 0 0 0,0-1 0 0 0,0 1-18 0 0,4 3 156 0 0,-2-2-50 0 0,0 0 0 0 0,1 0 0 0 0,-1 0 0 0 0,0 0 0 0 0,1 0 0 0 0,0-1 0 0 0,-1 0 0 0 0,1 0 0 0 0,0 0 0 0 0,0 0 0 0 0,0 0 0 0 0,-1-1 0 0 0,1 0 0 0 0,0 0 0 0 0,0 0 0 0 0,0 0 0 0 0,0 0 0 0 0,0-1 0 0 0,0 0 0 0 0,-1 0 0 0 0,1 0 0 0 0,0 0 0 0 0,-1 0 0 0 0,1-1 0 0 0,-1 0 0 0 0,1 0 0 0 0,-1 0 0 0 0,0 0 0 0 0,1 0 0 0 0,-1-1 0 0 0,0 1 0 0 0,-1-1 0 0 0,1 0 0 0 0,0 0 0 0 0,-1 0 0 0 0,0 0 0 0 0,1 0 0 0 0,-1 0 0 0 0,-1-1 0 0 0,1 1 0 0 0,0-1 0 0 0,-1 1 0 0 0,0-1 0 0 0,0 0 0 0 0,0 0 0 0 0,0 1 0 0 0,0-1 0 0 0,-1 0 0 0 0,0 0 0 0 0,0-3-106 0 0,1 3-26 0 0,0 0 1 0 0,-1-1-1 0 0,0 1 1 0 0,0 0-1 0 0,0-1 1 0 0,0 1-1 0 0,-1-1 1 0 0,0 1 0 0 0,0 0-1 0 0,0 0 1 0 0,0 0-1 0 0,-1 0 1 0 0,1-1-1 0 0,-1 2 1 0 0,0-1-1 0 0,0 0 1 0 0,-1 0-1 0 0,1 1 1 0 0,-1-1 0 0 0,0 1-1 0 0,0 0 1 0 0,0 0-1 0 0,0 0 1 0 0,0 0-1 0 0,-1 0 1 0 0,0 1-1 0 0,1-1 1 0 0,-1 1-1 0 0,0 0 1 0 0,0 1 0 0 0,0-1-1 0 0,0 0 1 0 0,0 1-1 0 0,0 0 1 0 0,-5-1 25 0 0,-34-2-2277 0 0,14 5-6813 0 0,17 2-2451 0 0</inkml:trace>
  <inkml:trace contextRef="#ctx0" brushRef="#br0" timeOffset="31782.928">2541 3848 4977 0 0,'0'0'2855'0'0,"0"0"-537"0"0,0 0-333 0 0,0 0-104 0 0,0 0-178 0 0,0 0-225 0 0,0 0-266 0 0,0 0-224 0 0,0 0-67 0 0,0 0 0 0 0,0 0 3 0 0,0 0-47 0 0,0 0-80 0 0,22-4-95 0 0,142-30 978 0 0,44 2 196 0 0,-112 28-1992 0 0,-96 4-29 0 0,0 0-12 0 0,0 0-45 0 0,0 0-65 0 0,0 0-77 0 0,0 0-89 0 0,0 0-134 0 0,0 0-172 0 0,0 0-205 0 0,-11 4-11216 0 0,7 0 843 0 0</inkml:trace>
  <inkml:trace contextRef="#ctx0" brushRef="#br0" timeOffset="32739.282">2624 4065 6033 0 0,'0'0'2981'0'0,"0"0"-891"0"0,0 0-361 0 0,0 0 41 0 0,0 0-51 0 0,0 0-236 0 0,0 0-344 0 0,0 0-291 0 0,0 0-133 0 0,0 0-19 0 0,0 0 18 0 0,0 0-37 0 0,0 0-59 0 0,6 2-65 0 0,97 14 2028 0 0,-77-18-2396 0 0,-1-2 1 0 0,0-1-1 0 0,0-1 1 0 0,-1-1-1 0 0,1-1 1 0 0,-2-1 0 0 0,3-2-187 0 0,1 1 16 0 0,103-34-1226 0 0,-110 37-528 0 0,-8 2-4613 0 0,-8 2-5372 0 0</inkml:trace>
  <inkml:trace contextRef="#ctx0" brushRef="#br0" timeOffset="37887.242">820 114 0 0 0,'0'0'347'0'0,"0"0"364"0"0,0 0 402 0 0,0 0 378 0 0,0 0 243 0 0,0 0-11 0 0,0 0-197 0 0,0 0-281 0 0,0 0-211 0 0,0 0-171 0 0,2-14-105 0 0,4-45-56 0 0,-6 58-613 0 0,0 0 1 0 0,0 0 0 0 0,0 0-1 0 0,0 1 1 0 0,0-1-1 0 0,0 0 1 0 0,0 0 0 0 0,0 0-1 0 0,0 0 1 0 0,0 0-1 0 0,0 1 1 0 0,0-1 0 0 0,0 0-1 0 0,-1 0 1 0 0,1 0-1 0 0,0 0 1 0 0,-1 1 0 0 0,1-1-1 0 0,-1 0 1 0 0,1 0-1 0 0,-1 1 1 0 0,1-1 0 0 0,-1 0-1 0 0,1 1 1 0 0,-1-1 0 0 0,0 1-1 0 0,1-1 1 0 0,-1 0-1 0 0,0 1 1 0 0,1 0 0 0 0,-1-1-1 0 0,0 1 1 0 0,0-1-1 0 0,1 1 1 0 0,-1 0 0 0 0,0 0-1 0 0,0-1 1 0 0,0 1-1 0 0,0 0 1 0 0,0 0 0 0 0,1 0-1 0 0,-1 0 1 0 0,-1 0-90 0 0,-1-1 405 0 0,-144-13 3628 0 0,130 17-3868 0 0,0 0 1 0 0,1 1 0 0 0,-1 0-1 0 0,1 1 1 0 0,0 1-1 0 0,0 1 1 0 0,1 0-1 0 0,0 1 1 0 0,0 1-1 0 0,-9 7-165 0 0,7-6 120 0 0,-108 100 723 0 0,106-87-666 0 0,1 0 1 0 0,1 2-1 0 0,1 0 1 0 0,1 0-1 0 0,1 1 1 0 0,1 1-1 0 0,2 1 1 0 0,0-1-1 0 0,2 2 1 0 0,0 4-178 0 0,-2 35 259 0 0,2 0-1 0 0,4 0 1 0 0,2 1 0 0 0,6 52-259 0 0,12 119 452 0 0,10 145 0 0 0,41-5-187 0 0,-58-344-227 0 0,-2 0 0 0 0,-2 1 0 0 0,-1 0 0 0 0,-2-1 0 0 0,-3 25-38 0 0,-1-43 30 0 0,-1-1 0 0 0,-2 0 0 0 0,1 0 0 0 0,-2 0 0 0 0,0-1 0 0 0,-1 0 0 0 0,-1 0 0 0 0,0-1 0 0 0,-1 0 0 0 0,-1-1 0 0 0,0 0 0 0 0,-1-1 0 0 0,-3 3-30 0 0,-120 108 289 0 0,108-108-199 0 0,27-16-67 0 0,0 0-7 0 0,0 0-7 0 0,0 0-5 0 0,0 0-12 0 0,0 0 10 0 0,0 0-8 0 0,0 0 1 0 0,0 0 5 0 0,0 0-17 0 0,0 2 7 0 0,0 1 1 0 0,0 0 0 0 0,0-1 0 0 0,1 1 0 0 0,-1-1 0 0 0,1 1 0 0 0,0 0 0 0 0,0-1 0 0 0,0 1-1 0 0,0-1 1 0 0,0 0 0 0 0,0 1 0 0 0,1-1 0 0 0,-1 0 0 0 0,1 0 0 0 0,-1 0 0 0 0,1 0 0 0 0,0 0-1 0 0,0 0 1 0 0,0 0 0 0 0,0 0 0 0 0,0-1 0 0 0,0 1 0 0 0,1-1 9 0 0,30 21 31 0 0,-4-4-49 0 0,54 71 25 0 0,-40-23 21 0 0,-27-36-22 0 0,-1 1 0 0 0,-1 0 0 0 0,-2 0 0 0 0,-1 1 0 0 0,-1 1 0 0 0,-2 0 0 0 0,-2 0 0 0 0,-1 1 0 0 0,-1-1 0 0 0,-2 1 0 0 0,-1 0 0 0 0,-2 0 0 0 0,-1 0 1 0 0,-2 0-1 0 0,-4 14-6 0 0,-101 347 161 0 0,90-324-149 0 0,3 0 0 0 0,3 0 0 0 0,3 2 1 0 0,3-1-1 0 0,3 1 0 0 0,4 0 0 0 0,3 6-12 0 0,-3-58 24 0 0,1 1 0 0 0,1 0-1 0 0,1-1 1 0 0,1 0-1 0 0,1 1 1 0 0,1-2 0 0 0,1 1-1 0 0,0-1 1 0 0,2 0 0 0 0,0 0-1 0 0,1-1 1 0 0,1 0 0 0 0,1-1-1 0 0,1-1 1 0 0,0 1 0 0 0,1-2-1 0 0,1 0 1 0 0,1-1-1 0 0,0-1 1 0 0,1 0 0 0 0,0-1-1 0 0,15 9-23 0 0,-2-11 67 0 0,-1 0 0 0 0,2-2 0 0 0,-1-1 0 0 0,2-2-1 0 0,-1-1 1 0 0,0-1 0 0 0,1-2 0 0 0,-1-1 0 0 0,1-1 0 0 0,3-2-67 0 0,-21 2 14 0 0,103-4 233 0 0,-105 14-344 0 0,-7-6-2595 0 0,-4-14-4228 0 0,-1 6-5441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08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752 74 2577 0 0,'0'0'804'0'0,"0"0"-141"0"0,0 0 47 0 0,0 0 403 0 0,0 0 583 0 0,0 0 496 0 0,0 0 201 0 0,0 0-129 0 0,0 0-375 0 0,0 0-406 0 0,0 0-338 0 0,2-13-324 0 0,6-36-233 0 0,-6 37-124 0 0,-2 12-53 0 0,0 0 31 0 0,0 0 42 0 0,-15 34 1169 0 0,-93 160-728 0 0,57-110-680 0 0,-4-2 0 0 0,-3-3-1 0 0,-4-2 1 0 0,-57 54-245 0 0,66-77 54 0 0,-147 127-32 0 0,158-158-118 0 0,42-23-53 0 0,0 0-82 0 0,0 0-60 0 0,28-73-10491 0 0,-21 54 4799 0 0,0 4-2257 0 0</inkml:trace>
  <inkml:trace contextRef="#ctx0" brushRef="#br0" timeOffset="508.254">72 110 7898 0 0,'0'0'2099'0'0,"0"0"-771"0"0,0 0-225 0 0,0 0 89 0 0,0 0 185 0 0,0 0 154 0 0,0 0-52 0 0,0 0-223 0 0,0 0-341 0 0,0 0-337 0 0,0 0-248 0 0,0 0-175 0 0,0 0-75 0 0,-6-3 0 0 0,-21-12 409 0 0,98 75 1661 0 0,17 16-983 0 0,-44-40-879 0 0,-1 1 1 0 0,-2 3-1 0 0,-1 1 0 0 0,20 31-288 0 0,186 325 656 0 0,-226-368-533 0 0,-19-29-74 0 0,-1 0 31 0 0,0 0 31 0 0,0 0 0 0 0,0 0 12 0 0,0 0-7 0 0,-9-71-1051 0 0,3 63-1658 0 0,-3 3-8356 0 0,7 4-1031 0 0</inkml:trace>
  <inkml:trace contextRef="#ctx0" brushRef="#br0" timeOffset="959.464">1022 291 5089 0 0,'0'0'229'0'0,"0"0"-119"0"0,0 0 642 0 0,0 0 706 0 0,0 0 389 0 0,0 0-24 0 0,0 0-355 0 0,0 0-369 0 0,0 0-195 0 0,0 0-16 0 0,0 0 85 0 0,9 1 4678 0 0,32 13-3083 0 0,171-32-607 0 0,-49 6-1594 0 0,-163 12-374 0 0,0 0-3 0 0,0 0 14 0 0,0 0 0 0 0,0 0-19 0 0,0 0-18 0 0,0 0-25 0 0,0 0-23 0 0,0 0-11 0 0,0 0-61 0 0,0 2-3775 0 0,-3 6 885 0 0,1-3-3657 0 0,0-1-4567 0 0</inkml:trace>
  <inkml:trace contextRef="#ctx0" brushRef="#br0" timeOffset="4465.366">1155 538 0 0 0,'-51'21'704'0'0,"-5"-20"4511"0"0,35 0-7399 0 0,-2 3 9270 0 0,25-3 2323 0 0,20-4-7464 0 0,194-40 1249 0 0,-206 41-3157 0 0,0 0 0 0 0,0 1 0 0 0,0 0 0 0 0,0 0 0 0 0,1 1 0 0 0,-1 0 0 0 0,0 1 0 0 0,0 0-1 0 0,0 0 1 0 0,0 1 0 0 0,0 1 0 0 0,0 0 0 0 0,-1 0 0 0 0,1 1 0 0 0,4 3-37 0 0,23 15 220 0 0,-36-22-159 0 0,-1 0-2 0 0,0 0 1 0 0,0 0-13 0 0,0 0-11 0 0,0 0 29 0 0,0 0 7 0 0,0 0-17 0 0,0 0 18 0 0,0 0-24 0 0,0 0-21 0 0,0 0 19 0 0,0 0-10 0 0,0 0-21 0 0,0 0 7 0 0,0 0-2 0 0,0 0-27 0 0,0 0 20 0 0,0 0-2 0 0,0 0-17 0 0,0 0 16 0 0,0 0 5 0 0,0 0 0 0 0,0 0 1 0 0,0 0-1 0 0,0 0-27 0 0,0 0-10 0 0,0 0 4 0 0,0 0 2 0 0,30 0 71 0 0,26-4-1 0 0,-56 4-77 0 0,0 0 10 0 0,0 0 28 0 0,0 0-2 0 0,0 0-9 0 0,0 0 27 0 0,0 0-5 0 0,0 0 41 0 0,0 0 14 0 0,-26 0 132 0 0,22 0-289 0 0,-1 0-736 0 0,3 0-3816 0 0,0 0-3739 0 0,2 0-3089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51 167 0 0 0,'0'0'663'0'0,"0"0"670"0"0,0 0 322 0 0,0 0 100 0 0,0 0-91 0 0,0 0-320 0 0,0 0-220 0 0,0 0-65 0 0,0 0 13 0 0,0 0 38 0 0,-10 1-38 0 0,-30 5-101 0 0,41-3 3204 0 0,38 5-2465 0 0,-31-7-1503 0 0,-1-1 1 0 0,1 0-1 0 0,0-1 1 0 0,0 1-1 0 0,0-2 0 0 0,0 1 1 0 0,0-1-1 0 0,-1 0 0 0 0,1-1 1 0 0,-1 0-1 0 0,1 0 1 0 0,3-3-208 0 0,151-129 1219 0 0,-162 135-1219 0 0,0 1 0 0 0,0-1 0 0 0,0 1 0 0 0,0-1 0 0 0,0 1 1 0 0,0-1-1 0 0,0 1 0 0 0,0-1 0 0 0,0 1 0 0 0,1-1 0 0 0,-1 1 1 0 0,0-1-1 0 0,0 0 0 0 0,1 1 0 0 0,-1-1 0 0 0,0 1 0 0 0,1-1 1 0 0,-1 0-1 0 0,0 1 0 0 0,1-1 0 0 0,-1 0 0 0 0,1 1 0 0 0,-1-1 0 0 0,0 0 1 0 0,1 1-1 0 0,-1-1 0 0 0,1 0 0 0 0,-1 0 0 0 0,1 0 0 0 0,-1 0 1 0 0,1 1-1 0 0,-1-1 0 0 0,1 0 0 0 0,-1 0 0 0 0,1 0 0 0 0,-1 0 1 0 0,1 0-1 0 0,-1 0 0 0 0,1 0 0 0 0,-1 0 0 0 0,1 0 0 0 0,-1-1 1 0 0,1 1-1 0 0,-1 0 0 0 0,1 0 0 0 0,-1 0 0 0 0,1 0 0 0 0,-1-1 1 0 0,1 1-1 0 0,-1 0 0 0 0,1-1 0 0 0,-1 11 26 0 0,-30 290 642 0 0,29-251-659 0 0,10 163 121 0 0,47 53-113 0 0,-55-265-6 0 0,-1 0 0 0 0,0-1-1 0 0,0 1 1 0 0,1 0-1 0 0,-1-1 1 0 0,1 1 0 0 0,-1 0-1 0 0,0 0 1 0 0,1-1-1 0 0,-1 1 1 0 0,0 0 0 0 0,1 0-1 0 0,-1 0 1 0 0,1 0 0 0 0,-1 0-1 0 0,1-1 1 0 0,-1 1-1 0 0,0 0 1 0 0,1 0 0 0 0,-1 0-1 0 0,1 0 1 0 0,-1 0-1 0 0,1 0 1 0 0,-1 0 0 0 0,1 1-1 0 0,-1-1 1 0 0,0 0-1 0 0,1 0 1 0 0,-1 0 0 0 0,1 0-1 0 0,-1 0 1 0 0,0 1-1 0 0,1-1 1 0 0,-1 0 0 0 0,1 0-1 0 0,-1 1 1 0 0,0-1-1 0 0,1 0 1 0 0,-1 1 0 0 0,0-1-1 0 0,0 0 1 0 0,1 1 0 0 0,-1-1-1 0 0,0 0 1 0 0,0 1-1 0 0,1-1 1 0 0,-1 1 0 0 0,0-1-1 0 0,0 0 1 0 0,0 1-1 0 0,0-1 1 0 0,0 1 0 0 0,0-1-1 0 0,0 1 1 0 0,0-1-1 0 0,0 0 1 0 0,0 1 0 0 0,0-1-1 0 0,0 1 1 0 0,0-1-1 0 0,0 1 1 0 0,0-1 0 0 0,0 1-1 0 0,0-1-10 0 0,42-127 774 0 0,90-325-668 0 0,-18 158-30 0 0,-108 284-782 0 0,-13 28-731 0 0,4-9 1401 0 0,-12 42-2317 0 0,7-25-1023 0 0,0 0-4591 0 0,3-15-3050 0 0</inkml:trace>
  <inkml:trace contextRef="#ctx0" brushRef="#br0" timeOffset="319.318">655 701 5993 0 0,'0'0'2838'0'0,"0"0"-927"0"0,0 0-269 0 0,0 0 122 0 0,0 0-18 0 0,0 0-198 0 0,0 0-415 0 0,0 0-480 0 0,0 0-243 0 0,0 0-137 0 0,0 0-81 0 0,0 0-35 0 0,-7 13-11 0 0,-22 41-34 0 0,26-49-95 0 0,1 0 0 0 0,-1 1 0 0 0,1 0 0 0 0,1-1 1 0 0,-1 1-1 0 0,1 0 0 0 0,0 0 0 0 0,0 0 0 0 0,1 0 1 0 0,-1 0-1 0 0,1 0 0 0 0,1 0 0 0 0,-1 0 0 0 0,2 2-17 0 0,-1 4 36 0 0,-1-11-20 0 0,0 1 1 0 0,0-1-1 0 0,1 1 0 0 0,-1-1 1 0 0,0 1-1 0 0,1-1 0 0 0,-1 1 1 0 0,1-1-1 0 0,0 0 0 0 0,-1 1 1 0 0,1-1-1 0 0,0 0 1 0 0,0 0-1 0 0,0 1 0 0 0,0-1 1 0 0,0 0-1 0 0,0 0 0 0 0,0 0 1 0 0,0 0-1 0 0,0 0 1 0 0,1-1-1 0 0,-1 1 0 0 0,0 0 1 0 0,1 0-1 0 0,-1-1 0 0 0,0 1 1 0 0,1-1-1 0 0,-1 1 0 0 0,1-1 1 0 0,-1 0-1 0 0,1 0 1 0 0,-1 1-1 0 0,1-1 0 0 0,-1 0 1 0 0,1 0-1 0 0,-1 0 0 0 0,1-1 1 0 0,-1 1-1 0 0,2 0-16 0 0,55-20 1278 0 0,-47 10-1145 0 0,0 0 1 0 0,0-1-1 0 0,-1 0 0 0 0,0 0 1 0 0,-1-1-1 0 0,-1-1 0 0 0,0 1 0 0 0,0-1 1 0 0,-1-1-1 0 0,-1 1 0 0 0,0-1 1 0 0,-1 0-1 0 0,-1 0 0 0 0,0-1 0 0 0,-1 1 1 0 0,0-2-134 0 0,-2 13-23 0 0,0 1 0 0 0,0-1 1 0 0,0 0-1 0 0,-1 0 0 0 0,1 0 1 0 0,-1 0-1 0 0,0 1 0 0 0,0-1 1 0 0,0 0-1 0 0,0 0 0 0 0,0 0 1 0 0,-1 0-1 0 0,1 0 0 0 0,-1 1 1 0 0,0-1-1 0 0,0 0 0 0 0,0 0 1 0 0,0 1-1 0 0,0-1 0 0 0,0 0 1 0 0,-1 1-1 0 0,1 0 0 0 0,-1-1 1 0 0,0 1-1 0 0,0 0 0 0 0,0 0 1 0 0,0 0-1 0 0,0 0 0 0 0,0 0 1 0 0,-1 0-1 0 0,1 1 0 0 0,0-1 0 0 0,-1 1 1 0 0,1-1-1 0 0,-1 1 0 0 0,0 0 1 0 0,1 0-1 0 0,-1 0 0 0 0,0 1 1 0 0,-2-1 22 0 0,-33 9-2898 0 0,19 8-4620 0 0,12-8-3714 0 0</inkml:trace>
  <inkml:trace contextRef="#ctx0" brushRef="#br0" timeOffset="889.363">1322 82 8994 0 0,'0'0'2446'0'0,"0"0"-607"0"0,0 0-354 0 0,0 0-82 0 0,0 0-42 0 0,0 0-136 0 0,0 0-259 0 0,0 0-231 0 0,0 0-174 0 0,0 0-95 0 0,0 0-72 0 0,0 0-62 0 0,-12 27-73 0 0,-34 85-61 0 0,27-45 102 0 0,-25 155 96 0 0,-12 17-426 0 0,55-237 32 0 0,0 0-1 0 0,0 0 0 0 0,1 0 1 0 0,-1 1-1 0 0,0-1 1 0 0,1 0-1 0 0,-1 0 0 0 0,1 0 1 0 0,0 1-1 0 0,0-1 1 0 0,0 0-1 0 0,0 0 0 0 0,0 1 1 0 0,0-1-1 0 0,1 0 1 0 0,-1 0-1 0 0,1 0 0 0 0,-1 0 1 0 0,1 1-1 0 0,0-1 1 0 0,0 0-1 0 0,0 0 0 0 0,0 0 1 0 0,0 0-1 0 0,0-1 1 0 0,1 1-1 0 0,-1 0 0 0 0,0 0 1 0 0,1-1-1 0 0,0 1 0 0 0,-1-1 1 0 0,1 1-1 0 0,0-1 1 0 0,0 0-1 0 0,0 0 0 0 0,0 0 1 0 0,0 0-1 0 0,0 0 1 0 0,0 0-1 0 0,0 0 0 0 0,0-1 1 0 0,0 1-1 0 0,1-1 1 0 0,-1 1-1 0 0,1-1-1 0 0,171-29 1172 0 0,-159 26-1112 0 0,58-7 222 0 0,-24 8-410 0 0,-49 2 10 0 0,0 0-50 0 0,0 0-53 0 0,0 0-86 0 0,0 0-168 0 0,0 0-357 0 0,-2-7-11863 0 0,1 6 2732 0 0</inkml:trace>
  <inkml:trace contextRef="#ctx0" brushRef="#br0" timeOffset="1304.445">815 447 14755 0 0,'0'0'1168'0'0,"0"0"-87"0"0,0 0 255 0 0,0 0 168 0 0,192-15-63 0 0,-143 8-145 0 0,5-1-288 0 0,5-3-320 0 0,-4 8-248 0 0,2-5-184 0 0,-5 5-176 0 0,-6 3-88 0 0,-8 0-80 0 0,-5 0-176 0 0,-1 0-200 0 0,-7 0-528 0 0,-4 0-2913 0 0,-10 0-9154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14259 0 0,'0'0'4837'0'0,"0"0"-3071"0"0,0 0-1069 0 0,0 0-55 0 0,0 0 179 0 0,0 0 73 0 0,0 0-66 0 0,0 0-187 0 0,0 0-174 0 0,0 0-141 0 0,0 0-80 0 0,35-1-54 0 0,111-7-88 0 0,152 6-781 0 0,-305 13-2357 0 0,-6-5 1148 0 0,-24 10-8397 0 0,23-12-557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2240 0 0,'0'0'2430'0'0,"0"0"-191"0"0,0 0 238 0 0,0 0 46 0 0,0 0-184 0 0,0 0-380 0 0,38 4-466 0 0,122 8-386 0 0,96-17 992 0 0,-188-2-2074 0 0,63-7-1509 0 0,-76 6-5030 0 0,-36 4-4123 0 0</inkml:trace>
  <inkml:trace contextRef="#ctx0" brushRef="#br0" timeOffset="1506.258">1011 1 12179 0 0,'0'0'1089'0'0,"0"0"-525"0"0,0 0-134 0 0,0 0 314 0 0,0 0 356 0 0,0 0 142 0 0,0 0-58 0 0,0 0-110 0 0,34 7-162 0 0,111 24-140 0 0,46-11 789 0 0,-124-18-1246 0 0,339 4-293 0 0,-299-6-2935 0 0,-86-1-2911 0 0,-7-2-5602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0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587 129 17988 0 0,'0'0'1607'0'0,"0"0"-419"0"0,0 0-337 0 0,0 0-79 0 0,0 0-56 0 0,0 0-117 0 0,0 0-59 0 0,0 0-84 0 0,0 0-98 0 0,0 0-98 0 0,-35 21-55 0 0,-112 71-54 0 0,46-13 60 0 0,77-58-289 0 0,0 1 1 0 0,1 2-1 0 0,1 0 0 0 0,1 1 1 0 0,1 1-1 0 0,2 1 1 0 0,0 1-1 0 0,-7 17 78 0 0,21-32-706 0 0,-2 6 28 0 0,2-15-4069 0 0,0-3-4165 0 0,3-1-1326 0 0</inkml:trace>
  <inkml:trace contextRef="#ctx0" brushRef="#br0" timeOffset="278.53">0 0 14827 0 0,'0'0'2026'0'0,"0"0"-1023"0"0,0 0-631 0 0,0 0-52 0 0,0 0 247 0 0,0 0 284 0 0,0 0 107 0 0,0 0-65 0 0,0 0-127 0 0,18 33-160 0 0,57 106-134 0 0,2-39 263 0 0,-33-52-520 0 0,3-3-1 0 0,1-1 1 0 0,2-2 0 0 0,2-3-1 0 0,53 30-214 0 0,15-21-1181 0 0,-107-47-116 0 0,-11-1-2641 0 0,-1 0-3886 0 0,-1 0-3221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9418 0 0,'0'0'1675'0'0,"0"0"-304"0"0,0 0-172 0 0,0 0-21 0 0,0 0-66 0 0,0 0-155 0 0,0 0-223 0 0,0 0-255 0 0,0 0-150 0 0,0 0-13 0 0,0 0 61 0 0,0 0 82 0 0,0 0 76 0 0,8 2 2 0 0,212 29 3800 0 0,-110-29-3635 0 0,0 0-1197 0 0,-109-2 219 0 0,-1 0-89 0 0,0 0-125 0 0,0 0-207 0 0,-17 14-12027 0 0,12-9 2056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9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 0 11130 0 0,'0'0'1810'0'0,"0"0"-392"0"0,0 0-229 0 0,0 0 136 0 0,0 0 112 0 0,0 0-62 0 0,0 0-300 0 0,0 0-380 0 0,0 0-287 0 0,0 0-187 0 0,0 0-105 0 0,0 0-42 0 0,4 19 329 0 0,-8 28-130 0 0,-3 0 0 0 0,-2 0 0 0 0,-1-1 1 0 0,-3-1-1 0 0,-2 0 0 0 0,-1 0 0 0 0,-9 13-273 0 0,15-33 45 0 0,-27 60-50 0 0,-4-1-1 0 0,-3-2 0 0 0,-4-2 1 0 0,-34 40 5 0 0,53-57-28 0 0,68-58 272 0 0,-15-7-71 0 0,1-1 1 0 0,-1-1-1 0 0,-1-2 1 0 0,1 0-1 0 0,-1-1 0 0 0,9-5-173 0 0,89-22 363 0 0,-42 23-198 0 0,-72 40-1307 0 0,-7-26 1764 0 0,-3-2-13776 0 0,3-1 2073 0 0</inkml:trace>
  <inkml:trace contextRef="#ctx0" brushRef="#br0" timeOffset="355.397">0 431 15787 0 0,'0'0'1275'0'0,"0"0"-455"0"0,0 0-126 0 0,0 0 229 0 0,0 0 205 0 0,0 0 2 0 0,0 0-149 0 0,39 2-137 0 0,125 8-161 0 0,113-7 883 0 0,71-11-1846 0 0,-308 11-1079 0 0,-14 1-6644 0 0,-16-3-3681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1 229 4217 0 0,'0'0'1157'0'0,"0"0"-262"0"0,0 0-17 0 0,0 0 155 0 0,0 0 84 0 0,0 0-142 0 0,0 0-274 0 0,0 0-117 0 0,0 0-9 0 0,0 0 116 0 0,0 0 105 0 0,11 0 23 0 0,196 0 4551 0 0,52 15-3360 0 0,-89-15-1446 0 0,-165-9-1940 0 0,-20-3-5960 0 0,13 12 4602 0 0,-2-2-7962 0 0</inkml:trace>
  <inkml:trace contextRef="#ctx0" brushRef="#br0" timeOffset="397.443">99 428 2553 0 0,'0'0'1258'0'0,"0"0"-236"0"0,0 0 178 0 0,0 0 445 0 0,0 0 307 0 0,0 0 63 0 0,0 0-208 0 0,0 0-382 0 0,0 0-372 0 0,0 0-294 0 0,33-1-211 0 0,102-1-137 0 0,-27 13 1094 0 0,32-2-846 0 0,-79-8-8734 0 0,-54-1-2222 0 0</inkml:trace>
  <inkml:trace contextRef="#ctx0" brushRef="#br0" timeOffset="730.159">380 1 2977 0 0,'0'0'3756'0'0,"0"0"-1891"0"0,0 0-810 0 0,0 0-119 0 0,0 0 226 0 0,0 0 212 0 0,0 0-77 0 0,0 0-345 0 0,0 0-312 0 0,0 0-169 0 0,0 0 0 0 0,0 0 93 0 0,0 0 4 0 0,8 2-24 0 0,10 5-182 0 0,0 1 0 0 0,-1 1-1 0 0,0 0 1 0 0,-1 1 0 0 0,0 1 0 0 0,0 1 0 0 0,4 4-362 0 0,86 102 342 0 0,49 7-462 0 0,-154-125 125 0 0,1 1-1 0 0,0-1 1 0 0,0 0 0 0 0,-1 1-1 0 0,1-1 1 0 0,-1 1 0 0 0,1 0-1 0 0,0-1 1 0 0,-1 1-1 0 0,1 0 1 0 0,-1 0 0 0 0,0 0-1 0 0,1 0 1 0 0,-1 0 0 0 0,0 0-1 0 0,1 0 1 0 0,-1 1-1 0 0,0-1 1 0 0,0 0 0 0 0,0 1-1 0 0,0-1 1 0 0,0 1 0 0 0,-1-1-1 0 0,1 1 1 0 0,0-1-1 0 0,-1 1 1 0 0,1 0 0 0 0,-1-1-1 0 0,1 1 1 0 0,-1 0 0 0 0,0 0-1 0 0,0-1 1 0 0,0 1-1 0 0,0 0 1 0 0,0-1 0 0 0,0 1-1 0 0,0 0 1 0 0,-1-1 0 0 0,1 1-1 0 0,0 0 1 0 0,-1-1-1 0 0,0 1 1 0 0,1 0 0 0 0,-1-1-1 0 0,0 1 1 0 0,0-1 0 0 0,0 2-5 0 0,-222 125 573 0 0,185-105-518 0 0,26-17-64 0 0,0 0 0 0 0,0 2 0 0 0,1-1 0 0 0,0 2 0 0 0,1-1 0 0 0,0 1 0 0 0,0 1-1 0 0,0 0 1 0 0,1 1 9 0 0,0 16-737 0 0,12-9-4832 0 0,0-11-2778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23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1 210 824 0 0,'0'0'1363'0'0,"0"0"163"0"0,0 0 294 0 0,0 0 218 0 0,0 0-60 0 0,0 0-243 0 0,0 0-291 0 0,0 0-308 0 0,0 0-196 0 0,0 0-167 0 0,0 0-117 0 0,0 0-72 0 0,19-11-57 0 0,93-55 877 0 0,-34 18 1191 0 0,-77 48-2568 0 0,8 16 170 0 0,18 96 325 0 0,-21-70-449 0 0,23 188 4 0 0,10-126-38 0 0,-37-138 2039 0 0,0 14-1986 0 0,1 1 1 0 0,1 0-1 0 0,1-1 1 0 0,0 2-1 0 0,2-1 0 0 0,0 1 1 0 0,5-10-93 0 0,0-1 94 0 0,120-211 289 0 0,-69 137-515 0 0,-61 100-1174 0 0,4-8 3306 0 0,-5 7-6590 0 0,-1 1-6441 0 0,0 6 610 0 0</inkml:trace>
  <inkml:trace contextRef="#ctx0" brushRef="#br0" timeOffset="364.32">684 490 5265 0 0,'0'0'2311'0'0,"0"0"-268"0"0,0 0-206 0 0,0 0-7 0 0,0 0 2 0 0,0 0-217 0 0,0 0-293 0 0,0 0-354 0 0,0 0-349 0 0,0 0-255 0 0,0 0-155 0 0,0 0-112 0 0,-17 11-42 0 0,-51 35-27 0 0,66-45-28 0 0,0 0 0 0 0,0 0-1 0 0,0 0 1 0 0,0 0 0 0 0,1 0 0 0 0,-1 0 0 0 0,1 1 0 0 0,-1-1-1 0 0,1 1 1 0 0,-1-1 0 0 0,1 1 0 0 0,0-1 0 0 0,0 1-1 0 0,0 0 1 0 0,-1 0 0 0 0,2 0 0 0 0,-1-1 0 0 0,0 1 0 0 0,0 0-1 0 0,1 0 1 0 0,-1 0 0 0 0,1 0 0 0 0,-1 0 0 0 0,1 0-1 0 0,0 0 1 0 0,0 1 0 0 0,0-1 0 0 0,0 1 0 0 0,1 5-12 0 0,-1-6 16 0 0,0 0 0 0 0,1 1 0 0 0,-1-1 0 0 0,1 0 1 0 0,-1 0-1 0 0,1 0 0 0 0,0 1 0 0 0,0-1 0 0 0,0 0 0 0 0,0 0 1 0 0,0 0-1 0 0,1-1 0 0 0,-1 1 0 0 0,0 0 0 0 0,1 0 1 0 0,0-1-1 0 0,-1 1 0 0 0,1-1 0 0 0,0 1 0 0 0,0-1 0 0 0,0 0 1 0 0,-1 0-1 0 0,2 0 0 0 0,-1 0 0 0 0,0 0 0 0 0,0 0 1 0 0,0 0-1 0 0,0-1 0 0 0,0 1 0 0 0,1-1 0 0 0,-1 1 0 0 0,0-1 1 0 0,1 0-5 0 0,79 2 607 0 0,-70-4-438 0 0,0 0 0 0 0,0-1-1 0 0,0 0 1 0 0,0-1 0 0 0,0 0 0 0 0,-1-1-1 0 0,1 0 1 0 0,-1-1 0 0 0,-1 0 0 0 0,1 0-1 0 0,-1-2 1 0 0,0 1 0 0 0,-1-1 0 0 0,0 0-1 0 0,0-1 1 0 0,-1 0 0 0 0,2-3-169 0 0,-7 9 27 0 0,-1 0 0 0 0,0 0 1 0 0,0-1-1 0 0,0 1 1 0 0,0 0-1 0 0,0-1 0 0 0,0 0 1 0 0,-1 1-1 0 0,0-1 0 0 0,0 0 1 0 0,0 0-1 0 0,0 0 0 0 0,-1 0 1 0 0,1 1-1 0 0,-1-1 0 0 0,0 0 1 0 0,0 0-1 0 0,0 0 0 0 0,-1 0 1 0 0,0 0-1 0 0,1 0 1 0 0,-1 0-1 0 0,-1 0 0 0 0,1 1 1 0 0,0-1-1 0 0,-1 0 0 0 0,0 1 1 0 0,0 0-1 0 0,0-1 0 0 0,0 1 1 0 0,0 0-1 0 0,-1 0 0 0 0,0 0 1 0 0,1 0-1 0 0,-1 0 0 0 0,0 1 1 0 0,0-1-1 0 0,-1 1 1 0 0,1 0-1 0 0,0 0 0 0 0,-1 0 1 0 0,1 0-1 0 0,-1 1 0 0 0,0-1 1 0 0,1 1-1 0 0,-1 0 0 0 0,0 0 1 0 0,0 0-1 0 0,0 1-27 0 0,-54 7-1329 0 0,22 8-5517 0 0,20-4-4822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4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0 791 1864 0 0,'0'0'1401'0'0,"0"0"54"0"0,0 0 124 0 0,0 0 145 0 0,0 0 120 0 0,0 0 21 0 0,0 0-185 0 0,35-13-218 0 0,107-41-179 0 0,-58 14 700 0 0,-58 23-1556 0 0,0-1 0 0 0,0-1 0 0 0,-2-1 0 0 0,0-2 0 0 0,-2 0 1 0 0,0-1-1 0 0,-2-1 0 0 0,0-2 0 0 0,-2 1 0 0 0,8-17-427 0 0,8-6 190 0 0,14-21 38 0 0,-26 34-113 0 0,1 2 0 0 0,2 0 1 0 0,1 2-1 0 0,1 1 1 0 0,2 1-1 0 0,28-22-115 0 0,-54 48 3 0 0,-1 1 1 0 0,1-1-1 0 0,0 1 0 0 0,0 0 0 0 0,0 0 1 0 0,1 0-1 0 0,-1 0 0 0 0,0 1 1 0 0,1-1-1 0 0,-1 1 0 0 0,1 0 1 0 0,-1 0-1 0 0,1 0 0 0 0,0 1 0 0 0,-1-1 1 0 0,1 1-1 0 0,0 0 0 0 0,-1 0 1 0 0,1 0-1 0 0,0 0 0 0 0,0 1 1 0 0,-1-1-1 0 0,1 1 0 0 0,-1 0 0 0 0,1 0 1 0 0,-1 1-1 0 0,1-1 0 0 0,-1 1 1 0 0,0-1-1 0 0,1 1 0 0 0,-1 0 0 0 0,0 0 1 0 0,0 0-1 0 0,0 1-3 0 0,5 11 44 0 0,-2-1 0 0 0,1 1 0 0 0,-2 1-1 0 0,0-1 1 0 0,-1 1 0 0 0,0 0 0 0 0,-1-1 0 0 0,0 2 0 0 0,-2-1 0 0 0,0 0 0 0 0,0 0-1 0 0,-2 0 1 0 0,0 1 0 0 0,0-1 0 0 0,-1 0 0 0 0,-1 0 0 0 0,-1 0 0 0 0,-5 13-44 0 0,1-5 52 0 0,-1 0 0 0 0,-2-1 1 0 0,0-1-1 0 0,-1 0 0 0 0,-1-1 1 0 0,-1 0-1 0 0,-1 0 0 0 0,-1-2 1 0 0,0 0-1 0 0,-1-1 1 0 0,-1-1-1 0 0,-1 0 0 0 0,0-1 1 0 0,-1-1-1 0 0,-2-1-52 0 0,10-6 24 0 0,0-1 1 0 0,-1-1-1 0 0,0 0 1 0 0,0-1-1 0 0,-1 0 1 0 0,1-1-1 0 0,-1-1 0 0 0,1 0 1 0 0,-1 0-1 0 0,0-2 1 0 0,0 0-1 0 0,1 0 0 0 0,-14-3-24 0 0,22 2-24 0 0,-1 0-1 0 0,1-1 0 0 0,-1 0 0 0 0,1 0 0 0 0,0 0 0 0 0,0-1 0 0 0,0 1 0 0 0,0-1 0 0 0,0 0 1 0 0,0-1-1 0 0,1 1 0 0 0,0-1 0 0 0,0 0 0 0 0,0 0 0 0 0,0 0 0 0 0,0-1 0 0 0,1 1 1 0 0,0-1-1 0 0,0 0 0 0 0,0 0 0 0 0,1 0 0 0 0,-1 0 0 0 0,1-2 25 0 0,-7-82-3475 0 0,19 69-424 0 0,1 10-3966 0 0,-4 6-1849 0 0</inkml:trace>
  <inkml:trace contextRef="#ctx0" brushRef="#br0" timeOffset="363.732">1538 106 3457 0 0,'0'0'3351'0'0,"0"0"-614"0"0,0 0-944 0 0,0 0-444 0 0,0 0-33 0 0,0 0 60 0 0,0 0-43 0 0,0 0-144 0 0,-36 31-139 0 0,-111 101-139 0 0,52-27 476 0 0,88-99-1321 0 0,1 0 1 0 0,0 1-1 0 0,1 0 1 0 0,-1 0 0 0 0,1 0-1 0 0,1 1 1 0 0,-1-1 0 0 0,1 1-1 0 0,1 0 1 0 0,-1 0 0 0 0,1 1-1 0 0,1-1 1 0 0,-1 1-1 0 0,2-1 1 0 0,-1 1 0 0 0,1 0-1 0 0,0 0 1 0 0,1 0 0 0 0,0-1-1 0 0,0 1 1 0 0,1 0 0 0 0,0 0-1 0 0,1-1 1 0 0,0 1-1 0 0,0 0 1 0 0,1-1 0 0 0,0 0-1 0 0,1 0 1 0 0,2 5-67 0 0,1-5 60 0 0,0-2-1 0 0,1 1 1 0 0,-1-1-1 0 0,1 0 1 0 0,0-1 0 0 0,1 0-1 0 0,0 0 1 0 0,0-1-1 0 0,0 0 1 0 0,0 0 0 0 0,0-1-1 0 0,1 0 1 0 0,-1-1-1 0 0,1 0 1 0 0,0-1 0 0 0,0 0-1 0 0,-1 0 1 0 0,1-1-1 0 0,0 0 1 0 0,3-1-60 0 0,7 0 155 0 0,1-2 1 0 0,-1 0-1 0 0,0-1 0 0 0,0-1 1 0 0,0-1-1 0 0,-1-1 0 0 0,0-1 1 0 0,0 0-1 0 0,6-5-155 0 0,-7 2 111 0 0,-1 0-1 0 0,-1-2 1 0 0,0 0 0 0 0,-1 0-1 0 0,0-1 1 0 0,-1-1 0 0 0,-1-1 0 0 0,0 0-1 0 0,-1 0 1 0 0,-1-2 0 0 0,0 1-1 0 0,-1-1 1 0 0,-1-1 0 0 0,1-5-111 0 0,-5 12 14 0 0,0-1 0 0 0,-1 0 0 0 0,-1 0 1 0 0,0 0-1 0 0,0 0 0 0 0,-2 0 0 0 0,0 0 0 0 0,0-1 0 0 0,-1 1 1 0 0,0 0-1 0 0,-2-1 0 0 0,1 1 0 0 0,-2 0 0 0 0,1 0 0 0 0,-2 0 1 0 0,0 0-1 0 0,0 1 0 0 0,-1-1 0 0 0,-1 1 0 0 0,0 0 0 0 0,-1 1 1 0 0,-3-4-15 0 0,4 6-67 0 0,0 1 1 0 0,-1 0-1 0 0,0 1 0 0 0,0-1 1 0 0,-1 1-1 0 0,0 1 1 0 0,0 0-1 0 0,-1 0 1 0 0,1 0-1 0 0,-1 1 1 0 0,-1 1-1 0 0,1-1 1 0 0,-1 2-1 0 0,1-1 1 0 0,-1 1-1 0 0,0 1 1 0 0,0-1-1 0 0,-1 2 1 0 0,1 0-1 0 0,0 0 1 0 0,0 0-1 0 0,-1 2 1 0 0,1-1-1 0 0,0 1 1 0 0,-1 1-1 0 0,1-1 1 0 0,0 2-1 0 0,0 0 1 0 0,0 0-1 0 0,1 0 0 0 0,-1 2 1 0 0,1-1-1 0 0,-5 4 67 0 0,-49 44-2567 0 0,27-11-4148 0 0,20-18-4975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44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69 593 5817 0 0,'0'0'2398'0'0,"0"0"-239"0"0,0 0-205 0 0,0 0-88 0 0,0 0-77 0 0,0 0-167 0 0,0 0-266 0 0,0 0-289 0 0,0 0-235 0 0,0 0-146 0 0,0 0-87 0 0,0 0-95 0 0,0 0-47 0 0,-5 22-62 0 0,-37 137 176 0 0,35-133-504 0 0,2 0 0 0 0,1 1 1 0 0,1 0-1 0 0,1-1 0 0 0,1 1 0 0 0,2 0 1 0 0,1 3-68 0 0,-1-24 22 0 0,1-1 0 0 0,0 1 1 0 0,0 0-1 0 0,0-1 0 0 0,1 0 0 0 0,0 1 1 0 0,0-1-1 0 0,0 0 0 0 0,1-1 1 0 0,-1 1-1 0 0,1 0 0 0 0,0-1 1 0 0,1 0-1 0 0,-1 0 0 0 0,1 0 1 0 0,0-1-1 0 0,-1 0 0 0 0,2 1 1 0 0,-1-2-1 0 0,0 1 0 0 0,1-1 1 0 0,-1 1-1 0 0,1-2 0 0 0,-1 1 0 0 0,1 0 1 0 0,0-1-1 0 0,0 0 0 0 0,0-1 1 0 0,0 1-1 0 0,0-1 0 0 0,0 0 1 0 0,0-1-1 0 0,0 1 0 0 0,-1-1 1 0 0,1 0-1 0 0,0-1 0 0 0,0 0 1 0 0,-1 1-1 0 0,1-2 0 0 0,-1 1 1 0 0,1-1-1 0 0,-1 1 0 0 0,0-2 0 0 0,0 1 1 0 0,2-2-23 0 0,30-21 102 0 0,-1-2 1 0 0,-1 0-1 0 0,-2-3 0 0 0,-1-1 1 0 0,-1-1-1 0 0,-2-1 0 0 0,-2-2 1 0 0,3-6-103 0 0,38-46 112 0 0,-40 58-84 0 0,-29 51-120 0 0,-42 277 202 0 0,43-292-108 0 0,0 0 1 0 0,1 0-1 0 0,0 0 0 0 0,0 0 0 0 0,0-1 0 0 0,0 1 0 0 0,1 0 0 0 0,0-1 1 0 0,1 1-1 0 0,-1-1 0 0 0,1 0 0 0 0,0 1 0 0 0,0-1 0 0 0,1-1 0 0 0,-1 1 1 0 0,1 0-1 0 0,0-1 0 0 0,0 0 0 0 0,1 0 0 0 0,-1 0 0 0 0,1-1 0 0 0,0 1 1 0 0,0-1-1 0 0,0 0 0 0 0,0 0 0 0 0,1-1 0 0 0,-1 0 0 0 0,1 0 0 0 0,0 0 1 0 0,-1-1-1 0 0,1 1 0 0 0,0-1 0 0 0,3 0-2 0 0,5 0 69 0 0,0-1 0 0 0,0 0 0 0 0,-1 0 1 0 0,1-2-1 0 0,0 0 0 0 0,-1 0 0 0 0,1-1 0 0 0,-1-1 0 0 0,0 0 1 0 0,0-1-1 0 0,-1 0 0 0 0,1-1 0 0 0,-1 0 0 0 0,0-1 0 0 0,0-1 1 0 0,-1 0-1 0 0,0 0 0 0 0,-1-1 0 0 0,0-1 0 0 0,0 1 0 0 0,8-12-69 0 0,71-101-414 0 0,-82 88-4157 0 0,-6 21-4939 0 0,-1 5-2314 0 0</inkml:trace>
  <inkml:trace contextRef="#ctx0" brushRef="#br0" timeOffset="1005.738">1443 0 16476 0 0,'0'0'2232'0'0,"0"0"-682"0"0,0 0-466 0 0,0 0-131 0 0,0 0-23 0 0,0 0-105 0 0,0 0-151 0 0,0 0-138 0 0,0 0-58 0 0,0 0 0 0 0,0 0-34 0 0,-8 43-100 0 0,-28 142-129 0 0,-26 59 84 0 0,40-164-205 0 0,3 0 0 0 0,-7 72-94 0 0,17 24 37 0 0,8-172-40 0 0,1-1 0 0 0,0 0-1 0 0,0 1 1 0 0,0-1 0 0 0,0 0 0 0 0,1 0-1 0 0,-1 1 1 0 0,1-1 0 0 0,0 0 0 0 0,0 0-1 0 0,0 0 1 0 0,0 0 0 0 0,0 0 0 0 0,1 0-1 0 0,0 0 1 0 0,-1 0 0 0 0,1-1 0 0 0,0 1-1 0 0,0-1 1 0 0,0 1 0 0 0,1-1 0 0 0,-1 0-1 0 0,1 0 1 0 0,-1 0 0 0 0,1 0 0 0 0,0 0-1 0 0,0 0 1 0 0,0-1 0 0 0,-1 1 0 0 0,2-1-1 0 0,-1 0 1 0 0,0 0 0 0 0,0 0 0 0 0,2 0 3 0 0,6-4 6 0 0,-1 0 1 0 0,1 0 0 0 0,0-1 0 0 0,-1 0 0 0 0,0-1 0 0 0,0 0 0 0 0,0-1 0 0 0,-1 0 0 0 0,0 0-1 0 0,0-1 1 0 0,0-1 0 0 0,-1 1 0 0 0,0-1 0 0 0,0-1 0 0 0,-1 1 0 0 0,2-4-7 0 0,22-20 46 0 0,53-45-120 0 0,-84 77 70 0 0,1-1 0 0 0,-1 1 0 0 0,0-1-1 0 0,1 1 1 0 0,-1-1 0 0 0,1 1 0 0 0,-1-1 0 0 0,0 1-1 0 0,1 0 1 0 0,-1-1 0 0 0,1 1 0 0 0,-1 0 0 0 0,1-1-1 0 0,-1 1 1 0 0,1 0 0 0 0,-1-1 0 0 0,1 1 0 0 0,0 0-1 0 0,-1 0 1 0 0,1 0 0 0 0,-1 0 0 0 0,1-1-1 0 0,0 1 1 0 0,-1 0 0 0 0,1 0 0 0 0,-1 0 0 0 0,1 0-1 0 0,0 0 1 0 0,-1 1 0 0 0,1-1 0 0 0,-1 0 0 0 0,1 0-1 0 0,0 0 1 0 0,-1 0 0 0 0,1 1 0 0 0,-1-1 0 0 0,1 0-1 0 0,-1 0 1 0 0,1 1 0 0 0,-1-1 0 0 0,1 1 0 0 0,-1-1-1 0 0,1 0 1 0 0,-1 1 0 0 0,0-1 0 0 0,1 1 0 0 0,-1-1-1 0 0,1 1 1 0 0,-1-1 0 0 0,0 1 0 0 0,0-1-1 0 0,1 1 1 0 0,-1-1 0 0 0,0 1 0 0 0,0 0 0 0 0,0-1-1 0 0,1 1 1 0 0,-1-1 0 0 0,0 1 0 0 0,0 0 0 0 0,0-1-1 0 0,0 1 1 0 0,0-1 4 0 0,1 48 112 0 0,-2-38-112 0 0,-3 48 27 0 0,4 59-26 0 0,1-114-1 0 0,0 1-1 0 0,0 0 1 0 0,0 0 0 0 0,0-1-1 0 0,1 1 1 0 0,0-1 0 0 0,0 0-1 0 0,0 1 1 0 0,0-1 0 0 0,0 0-1 0 0,1 0 1 0 0,-1 0 0 0 0,1 0-1 0 0,0-1 1 0 0,0 1-1 0 0,0-1 1 0 0,0 0 0 0 0,0 0-1 0 0,1 0 1 0 0,-1 0 0 0 0,0 0-1 0 0,1-1 1 0 0,0 1 0 0 0,-1-1-1 0 0,1 0 1 0 0,0 0 0 0 0,3 0 0 0 0,7 1 21 0 0,-1-1 1 0 0,0-1 0 0 0,1 0 0 0 0,-1 0 0 0 0,1-1-1 0 0,-1-1 1 0 0,0-1 0 0 0,0 1 0 0 0,0-2 0 0 0,0 0 0 0 0,0-1-1 0 0,-1 0 1 0 0,0 0 0 0 0,9-7-22 0 0,10-6 29 0 0,-8 6 22 0 0,-2-1-1 0 0,1-1 1 0 0,-2-1 0 0 0,0-1 0 0 0,-1 0-1 0 0,0-2 1 0 0,9-11-51 0 0,-20 19 15 0 0,-1 0 0 0 0,0-1 0 0 0,0 1 0 0 0,-1-2 0 0 0,0 1 0 0 0,-1-1 0 0 0,0 1 0 0 0,-1-1 0 0 0,-1-1 0 0 0,0 1 0 0 0,0 0 0 0 0,-1-1 0 0 0,-1 0 0 0 0,0 1 0 0 0,-1-1 0 0 0,0-10-15 0 0,-1 19-7 0 0,0-1 0 0 0,0 1 0 0 0,0-1 0 0 0,-1 1 0 0 0,1 0 1 0 0,-1-1-1 0 0,0 1 0 0 0,0 0 0 0 0,-1 0 0 0 0,1 0 0 0 0,-1 1 0 0 0,0-1 0 0 0,0 0 0 0 0,0 1 0 0 0,0 0 0 0 0,-1 0 0 0 0,1 0 0 0 0,-1 0 0 0 0,0 1 1 0 0,1-1-1 0 0,-2 1 0 0 0,1 0 0 0 0,0 0 0 0 0,0 0 0 0 0,0 1 0 0 0,-1-1 0 0 0,1 1 0 0 0,-1 0 0 0 0,1 1 0 0 0,-1-1 0 0 0,0 1 0 0 0,1 0 0 0 0,-1 0 0 0 0,1 0 1 0 0,-1 0-1 0 0,1 1 0 0 0,-1 0 0 0 0,1 0 0 0 0,-1 0 0 0 0,1 1 0 0 0,-1-1 0 0 0,1 1 0 0 0,0 0 0 0 0,0 0 0 0 0,0 0 0 0 0,-3 3 7 0 0,-6 3-27 0 0,0 0 0 0 0,1 1 0 0 0,0 0-1 0 0,1 1 1 0 0,0 0 0 0 0,0 1 0 0 0,1 0 0 0 0,1 1-1 0 0,0 0 1 0 0,0 0 0 0 0,1 1 0 0 0,1 0 0 0 0,0 1-1 0 0,1-1 1 0 0,0 1 0 0 0,1 0 0 0 0,1 1-1 0 0,0-1 1 0 0,1 1 0 0 0,0 0 0 0 0,2 0 0 0 0,-1 11 27 0 0,3-20-2 0 0,-1-1 1 0 0,2 1-1 0 0,-1-1 1 0 0,1 0-1 0 0,-1 1 1 0 0,1-1-1 0 0,1 0 1 0 0,-1 0-1 0 0,1 0 1 0 0,0-1-1 0 0,0 1 0 0 0,0 0 1 0 0,1-1-1 0 0,-1 0 1 0 0,1 0-1 0 0,0 0 1 0 0,1-1-1 0 0,-1 1 1 0 0,0-1-1 0 0,1 0 1 0 0,0 0-1 0 0,0 0 1 0 0,0-1-1 0 0,0 0 1 0 0,1 1 1 0 0,137 32 112 0 0,-125-33-71 0 0,1-1 1 0 0,-1-1-1 0 0,1-1 0 0 0,-1-1 0 0 0,1-1 1 0 0,-1 0-1 0 0,0-1 0 0 0,0-1 0 0 0,0-1 1 0 0,-1 0-1 0 0,1-1 0 0 0,-2-1 0 0 0,1-1 1 0 0,8-6-42 0 0,-4 1 25 0 0,-1 0 0 0 0,-1-2 1 0 0,-1 0-1 0 0,0-1 0 0 0,-1-1 1 0 0,0 0-1 0 0,-2-1 0 0 0,4-7-25 0 0,52-69 108 0 0,-69 94-129 0 0,-1 1-8 0 0,-2 15-57 0 0,-23 55 54 0 0,19-61 36 0 0,1-1-1 0 0,1 0 0 0 0,-1 1 0 0 0,2 0 0 0 0,-1 0 0 0 0,1 0 0 0 0,0 0 0 0 0,1 0 0 0 0,0 0 0 0 0,1 1 0 0 0,0-1 0 0 0,0 0 0 0 0,1 4-3 0 0,2-10 4 0 0,0 1 0 0 0,0-1 0 0 0,1 1-1 0 0,-1-1 1 0 0,1 0 0 0 0,0 0-1 0 0,-1 0 1 0 0,1-1 0 0 0,0 1-1 0 0,1-1 1 0 0,-1 0 0 0 0,0 0 0 0 0,1-1-1 0 0,-1 1 1 0 0,1-1 0 0 0,-1 0-1 0 0,1 0 1 0 0,0-1 0 0 0,-1 1 0 0 0,1-1-1 0 0,0 0 1 0 0,0 0 0 0 0,-1-1-1 0 0,1 1 1 0 0,0-1 0 0 0,-1 0 0 0 0,1 0-1 0 0,-1-1 1 0 0,1 1 0 0 0,-1-1-1 0 0,0 0 1 0 0,5-3-4 0 0,40-18 89 0 0,0-2 0 0 0,-2-3 0 0 0,-1-1 1 0 0,0-4-90 0 0,103-62 77 0 0,-55 61-96 0 0,-93 34 20 0 0,0 0-1 0 0,0 0 1 0 0,0 0 0 0 0,0 1 0 0 0,0-1-1 0 0,0 0 1 0 0,0 1 0 0 0,0-1 0 0 0,0 1-1 0 0,-1-1 1 0 0,1 1 0 0 0,0-1 0 0 0,0 1-1 0 0,-1-1 1 0 0,1 1 0 0 0,0 0 0 0 0,0-1-1 0 0,-1 1 1 0 0,1 0 0 0 0,-1 0 0 0 0,1 0-1 0 0,-1-1 1 0 0,1 1 0 0 0,-1 0 0 0 0,1 0-1 0 0,-1 0 1 0 0,0 0 0 0 0,0 0 0 0 0,1 0-1 0 0,-1 0 1 0 0,0 0 0 0 0,0 0 0 0 0,0 0-1 0 0,0 0 1 0 0,0 0 0 0 0,0 0 0 0 0,0-1-1 0 0,0 1 1 0 0,-1 0 0 0 0,1 0 0 0 0,0 0-1 0 0,0 0 1 0 0,-1 0 0 0 0,1 0 0 0 0,-1 0-1 0 0,1 0 1 0 0,-1-1 0 0 0,0 2-1 0 0,-17 50 52 0 0,0-14-42 0 0,9-22-16 0 0,0 1 1 0 0,1 0-1 0 0,1 1 0 0 0,1 0 0 0 0,0 0 1 0 0,2 0-1 0 0,0 1 0 0 0,0 0 1 0 0,1 15 5 0 0,3-31-33 0 0,0 0 1 0 0,0 0-1 0 0,0 0 1 0 0,0 0 0 0 0,1 0-1 0 0,-1 0 1 0 0,1 0-1 0 0,0 0 1 0 0,0 0 0 0 0,0 0-1 0 0,0-1 1 0 0,0 1-1 0 0,1 0 1 0 0,-1 0 0 0 0,1-1-1 0 0,0 1 1 0 0,0-1 0 0 0,0 0-1 0 0,0 1 1 0 0,0-1-1 0 0,0 0 1 0 0,1 0 0 0 0,-1 0-1 0 0,1-1 1 0 0,-1 1-1 0 0,1-1 1 0 0,0 1 0 0 0,0-1-1 0 0,-1 0 1 0 0,1 0 0 0 0,0 0-1 0 0,0 0 1 0 0,0-1-1 0 0,0 1 1 0 0,1-1 32 0 0,42 1-2863 0 0,-28-1-2792 0 0,-8 0-6299 0 0</inkml:trace>
  <inkml:trace contextRef="#ctx0" brushRef="#br0" timeOffset="3351.878">990 957 0 0 0,'0'0'603'0'0,"0"0"118"0"0,0 0-41 0 0,0 0 9 0 0,0 0 72 0 0,0 0 103 0 0,0 0 30 0 0,0 0-71 0 0,0 0-122 0 0,1-1-580 0 0,2-5 11282 0 0,17-28-10264 0 0,28-109 1536 0 0,-34 107-2231 0 0,3-16 260 0 0,-6 19 1021 0 0,-10 52-4318 0 0,3-13-5043 0 0,-2-5-3657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00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299 733 0 0 0,'0'0'1110'0'0,"0"0"670"0"0,0 0 619 0 0,0 0 295 0 0,0 0-171 0 0,0 0-446 0 0,0 0-384 0 0,0 0-307 0 0,0 0-198 0 0,0 0-165 0 0,-7-10-185 0 0,-24-32-137 0 0,-5 31 559 0 0,29 12-1020 0 0,-5 0-94 0 0,1 1 0 0 0,-1 0 0 0 0,1 1-1 0 0,-1 0 1 0 0,1 1 0 0 0,0 0-1 0 0,1 1 1 0 0,-1 0 0 0 0,1 1-1 0 0,0 0 1 0 0,0 1 0 0 0,0 0 0 0 0,1 0-1 0 0,0 1 1 0 0,1 0 0 0 0,-5 6-146 0 0,9-9 15 0 0,0 0 1 0 0,0 1-1 0 0,0 0 0 0 0,1-1 1 0 0,0 1-1 0 0,0 0 1 0 0,1 1-1 0 0,0-1 1 0 0,0 1-1 0 0,0-1 0 0 0,1 1 1 0 0,-1-1-1 0 0,2 1 1 0 0,-1 0-1 0 0,1-1 1 0 0,0 1-1 0 0,0 0 1 0 0,1 0-1 0 0,0 3-15 0 0,0-7 6 0 0,0 1 0 0 0,0 0 0 0 0,0 0 0 0 0,0 0 0 0 0,1-1 0 0 0,-1 1 0 0 0,1 0 0 0 0,0-1-1 0 0,0 0 1 0 0,0 1 0 0 0,0-1 0 0 0,1 0 0 0 0,0 0 0 0 0,-1 0 0 0 0,1-1 0 0 0,0 1 0 0 0,0 0 0 0 0,0-1 0 0 0,1 0 0 0 0,-1 0 0 0 0,1 0 0 0 0,-1 0 0 0 0,1-1-1 0 0,-1 1 1 0 0,1-1 0 0 0,0 0 0 0 0,0 0-6 0 0,109 10 624 0 0,-98-14-522 0 0,0-2 0 0 0,0 0 0 0 0,0 0-1 0 0,-1-1 1 0 0,1-1 0 0 0,-2-1 0 0 0,1 0 0 0 0,-1 0 0 0 0,0-1-1 0 0,-1-1 1 0 0,0 0 0 0 0,-1-1 0 0 0,0-1 0 0 0,0 1 0 0 0,-1-1-1 0 0,-1-1 1 0 0,0 0 0 0 0,-1 0 0 0 0,0-1 0 0 0,0-2-102 0 0,59-74 257 0 0,-66 90-255 0 0,0 0 1 0 0,0 0-1 0 0,0 0 1 0 0,0 0-1 0 0,0 0 0 0 0,0 0 1 0 0,0 1-1 0 0,0-1 0 0 0,0 0 1 0 0,0 0-1 0 0,0 1 0 0 0,-1-1 1 0 0,1 0-1 0 0,0 1 1 0 0,0-1-1 0 0,0 1 0 0 0,0 0 1 0 0,-1-1-1 0 0,1 1 0 0 0,0-1 1 0 0,-1 1-1 0 0,1 0 1 0 0,0 0-1 0 0,-1-1 0 0 0,1 1 1 0 0,-1 0-1 0 0,1 0 0 0 0,-1 0 1 0 0,1 0-1 0 0,-1-1 1 0 0,0 1-1 0 0,1 0 0 0 0,-1 0 1 0 0,0 0-1 0 0,0 0 0 0 0,0 0 1 0 0,0 0-1 0 0,0 0 1 0 0,0 0-1 0 0,0 0 0 0 0,0 0 1 0 0,0 0-1 0 0,0 0 0 0 0,0 0 1 0 0,-1 0-1 0 0,1 0-2 0 0,1 3 22 0 0,38 257 281 0 0,-28-156-256 0 0,-11-101-45 0 0,10 65-2 0 0,-4-1-1 0 0,-2 1 1 0 0,-4 0-1 0 0,-5 35 1 0 0,3-90-12 0 0,0 1-1 0 0,-2-1 1 0 0,0 1-1 0 0,0-1 0 0 0,-1 0 1 0 0,-1 0-1 0 0,-1-1 0 0 0,-1 3 13 0 0,6-12-7 0 0,-1 1 1 0 0,0-1-1 0 0,0 1 0 0 0,-1-1 0 0 0,1 0 0 0 0,-1 0 0 0 0,0 0 0 0 0,0-1 0 0 0,0 1 0 0 0,0-1 0 0 0,-1 0 0 0 0,1 0 1 0 0,-1-1-1 0 0,0 1 0 0 0,0-1 0 0 0,0 0 0 0 0,0 0 0 0 0,0-1 0 0 0,0 0 0 0 0,0 0 0 0 0,-1 0 0 0 0,1 0 0 0 0,-3-1 7 0 0,6 0-12 0 0,-1 0 0 0 0,1-1 0 0 0,-1 1 0 0 0,1-1-1 0 0,-1 0 1 0 0,1 0 0 0 0,0 0 0 0 0,-1 0 0 0 0,1 0-1 0 0,0-1 1 0 0,0 1 0 0 0,-1-1 0 0 0,1 1 0 0 0,1-1-1 0 0,-1 0 1 0 0,0 0 0 0 0,0 0 0 0 0,1 0 0 0 0,-1 0-1 0 0,1 0 1 0 0,-1 0 0 0 0,1-1 0 0 0,0 1 0 0 0,0 0-1 0 0,0-1 1 0 0,0 1 0 0 0,0-1 0 0 0,1 1 0 0 0,-1-1-1 0 0,1 1 1 0 0,0-1 0 0 0,-1 1 0 0 0,1-2 12 0 0,-1-91-179 0 0,8 66 173 0 0,1 1 0 0 0,1 0 1 0 0,2 0-1 0 0,0 1 0 0 0,2 0 0 0 0,1 1 0 0 0,1 1 1 0 0,2 0-1 0 0,0 1 0 0 0,10-9 6 0 0,-24 28-2 0 0,63-84-35 0 0,-33 50 12 0 0,-2-3-1 0 0,-2 0 0 0 0,-2-2 1 0 0,-2 0-1 0 0,-2-2 1 0 0,-1-1-1 0 0,5-24 26 0 0,-24 62-2 0 0,0 0-1 0 0,-1-1 1 0 0,0 1 0 0 0,-1-1-1 0 0,0 1 1 0 0,0-1 0 0 0,-1 0-1 0 0,0 1 1 0 0,-1-1 0 0 0,0 0 0 0 0,-2-6 2 0 0,2 15 0 0 0,0-1 0 0 0,1 1 1 0 0,-1 0-1 0 0,0 0 0 0 0,0 0 1 0 0,0 0-1 0 0,0 0 0 0 0,0 0 1 0 0,0 0-1 0 0,0 0 0 0 0,0 0 1 0 0,0 0-1 0 0,0 0 0 0 0,0 1 1 0 0,-1-1-1 0 0,1 0 0 0 0,0 1 1 0 0,-1 0-1 0 0,1-1 0 0 0,0 1 1 0 0,-1-1-1 0 0,1 1 0 0 0,0 0 1 0 0,-1 0-1 0 0,1 0 0 0 0,-1 0 1 0 0,1 0-1 0 0,0 0 0 0 0,-1 0 1 0 0,1 1-1 0 0,-1-1 0 0 0,1 0 1 0 0,0 1-1 0 0,-1-1 0 0 0,1 1 1 0 0,0-1-1 0 0,0 1 0 0 0,-2 0 0 0 0,-45 31-124 0 0,44-29 120 0 0,1 1 0 0 0,-1 0 0 0 0,1 1 0 0 0,-1-1 0 0 0,1 1 0 0 0,0-1 0 0 0,1 1 0 0 0,-1 0 0 0 0,1 0 0 0 0,0 0 0 0 0,0 0 0 0 0,0 1 0 0 0,1-1 0 0 0,0 0 0 0 0,0 1 0 0 0,0-1 0 0 0,1 1 1 0 0,0-1-1 0 0,0 1 0 0 0,0-1 0 0 0,1 1 0 0 0,0-1 0 0 0,0 3 4 0 0,2-5 8 0 0,1 1 1 0 0,-1-1-1 0 0,1 0 0 0 0,-1 0 1 0 0,1 0-1 0 0,0 0 0 0 0,0-1 1 0 0,1 0-1 0 0,-1 0 0 0 0,0 0 1 0 0,1 0-1 0 0,-1 0 0 0 0,1-1 1 0 0,-1 0-1 0 0,1 0 0 0 0,0 0 1 0 0,0-1-1 0 0,-1 1 0 0 0,1-1 1 0 0,0 0-1 0 0,0-1 1 0 0,-1 1-1 0 0,4-2-8 0 0,138-4 125 0 0,-143 4-113 0 0,1 1 0 0 0,-1 0-1 0 0,1 0 1 0 0,-1 0 0 0 0,1 1-1 0 0,0-1 1 0 0,-1 1-1 0 0,1 0 1 0 0,0 0 0 0 0,-1 0-1 0 0,1 0 1 0 0,0 1 0 0 0,-1 0-1 0 0,1-1 1 0 0,0 1 0 0 0,-1 1-1 0 0,1-1 1 0 0,-1 0 0 0 0,0 1-1 0 0,1 0 1 0 0,-1 0 0 0 0,0 0-1 0 0,0 0 1 0 0,0 0 0 0 0,0 0-1 0 0,-1 1 1 0 0,1 0 0 0 0,-1-1-1 0 0,1 1 1 0 0,-1 0 0 0 0,0 0-1 0 0,0 0 1 0 0,0 0-1 0 0,0 1 1 0 0,-1-1 0 0 0,0 1-1 0 0,1-1 1 0 0,-1 1 0 0 0,0-1-1 0 0,-1 1 1 0 0,1-1 0 0 0,0 2-12 0 0,-3 9 47 0 0,-1 0 1 0 0,1 1-1 0 0,-2-1 0 0 0,0 0 1 0 0,-1-1-1 0 0,0 1 1 0 0,-1-1-1 0 0,-1 0 1 0 0,-7 10-48 0 0,-2 9-22 0 0,15-31-70 0 0,0 0 0 0 0,1 1 0 0 0,-1-1 0 0 0,0 0 0 0 0,1 1 0 0 0,-1-1 0 0 0,1 0 0 0 0,0 1 0 0 0,0-1-1 0 0,-1 1 1 0 0,1-1 0 0 0,0 0 0 0 0,0 1 0 0 0,0-1 0 0 0,0 1 0 0 0,0-1 0 0 0,1 1 0 0 0,-1-1 0 0 0,0 0 0 0 0,1 1 0 0 0,-1-1 0 0 0,1 1 0 0 0,-1-1 0 0 0,1 0-1 0 0,0 0 1 0 0,0 1 0 0 0,-1-1 0 0 0,1 0 0 0 0,1 1 92 0 0,14-2-4321 0 0,-8 0-3655 0 0,-2 0-3820 0 0</inkml:trace>
  <inkml:trace contextRef="#ctx0" brushRef="#br0" timeOffset="344.455">1400 770 9402 0 0,'0'0'3182'0'0,"0"0"-1266"0"0,0 0-465 0 0,0 0-66 0 0,0 0-72 0 0,0 0-134 0 0,0 0-265 0 0,-23 33-305 0 0,-70 101-231 0 0,65-66-94 0 0,29-56-243 0 0,-2-9-30 0 0,0 1 0 0 0,1-1 1 0 0,0 1-1 0 0,-1 0 0 0 0,1-1 0 0 0,0 1 0 0 0,1-1 0 0 0,-1 1 1 0 0,1-1-1 0 0,0 1 0 0 0,0-1 0 0 0,0 1 0 0 0,0-1 1 0 0,0 1-1 0 0,1-1 0 0 0,-1 0 0 0 0,1 0 0 0 0,0 0 0 0 0,0 0 1 0 0,0 0-1 0 0,1 0 0 0 0,-1 0 0 0 0,1-1 0 0 0,-1 1 1 0 0,1-1-1 0 0,0 0 0 0 0,0 0 0 0 0,0 0 0 0 0,0 0 0 0 0,0 0 1 0 0,0-1-1 0 0,1 1 0 0 0,-1-1 0 0 0,0 0 0 0 0,1 0 1 0 0,-1 0-1 0 0,1-1 0 0 0,0 1 0 0 0,0-1-11 0 0,6-1 90 0 0,0 0 0 0 0,1-1 0 0 0,-1 0 0 0 0,0-1-1 0 0,0 0 1 0 0,-1-1 0 0 0,1 1 0 0 0,-1-2 0 0 0,0 0 0 0 0,0 0 0 0 0,0 0-1 0 0,-1-1 1 0 0,1-1 0 0 0,-1 1 0 0 0,-1-1 0 0 0,0-1 0 0 0,0 1-1 0 0,0-1 1 0 0,-1 0 0 0 0,0-1 0 0 0,0 0 0 0 0,-1 0 0 0 0,0 0 0 0 0,-1 0-1 0 0,0-1 1 0 0,-1 1 0 0 0,1-1 0 0 0,-2 0 0 0 0,0 0 0 0 0,0 0 0 0 0,0-1-1 0 0,-1-2-89 0 0,-7-88-49 0 0,5 98 10 0 0,0 0-1 0 0,0 0 0 0 0,-1 0 1 0 0,1 0-1 0 0,0 1 0 0 0,-1-1 1 0 0,0 0-1 0 0,0 1 0 0 0,0-1 1 0 0,0 1-1 0 0,0 0 0 0 0,0 0 1 0 0,0-1-1 0 0,-1 1 0 0 0,1 1 1 0 0,-1-1-1 0 0,0 0 0 0 0,1 1 1 0 0,-1-1-1 0 0,0 1 0 0 0,0 0 1 0 0,0 0-1 0 0,0 0 0 0 0,0 0 1 0 0,0 1-1 0 0,0-1 0 0 0,0 1 1 0 0,0-1-1 0 0,-1 1 1 0 0,-1 1 38 0 0,-40 7-2313 0 0,17 6-6423 0 0,18-7-2898 0 0</inkml:trace>
  <inkml:trace contextRef="#ctx0" brushRef="#br0" timeOffset="660.505">1792 844 15403 0 0,'0'0'2203'0'0,"0"0"-553"0"0,0 0-238 0 0,0 0-158 0 0,0 0-258 0 0,0 0-349 0 0,0 0-311 0 0,0 0-160 0 0,0 0-61 0 0,0 0-35 0 0,0 0-25 0 0,0 0-6 0 0,-11 21-18 0 0,-34 68-9 0 0,43-87-23 0 0,1 0 1 0 0,0-1-1 0 0,0 1 0 0 0,0 0 0 0 0,0 0 0 0 0,0 0 0 0 0,0 0 0 0 0,1 0 1 0 0,-1 0-1 0 0,1 1 0 0 0,-1-1 0 0 0,1 0 0 0 0,0 0 0 0 0,0 0 0 0 0,0 0 1 0 0,0 1-1 0 0,0-1 0 0 0,0 0 0 0 0,1 0 0 0 0,-1 0 0 0 0,1 0 0 0 0,0 0 1 0 0,-1 0-1 0 0,1 0 0 0 0,0 0 0 0 0,0 0 0 0 0,0 0 0 0 0,0 0 0 0 0,1 0 1 0 0,-1-1-1 0 0,0 1 0 0 0,1 0 0 0 0,-1-1 0 0 0,1 1 0 0 0,0-1 0 0 0,-1 0 1 0 0,1 1-1 0 0,1-1 1 0 0,5 6-5 0 0,-2-4 71 0 0,0 0 0 0 0,0 0 0 0 0,1 0 0 0 0,-1-1-1 0 0,1 1 1 0 0,0-2 0 0 0,0 1 0 0 0,0-1 0 0 0,0 0 0 0 0,0 0 0 0 0,0-1 0 0 0,0 0 0 0 0,0 0 0 0 0,0-1 0 0 0,0 0-1 0 0,-1 0 1 0 0,1 0 0 0 0,0-1 0 0 0,0 0 0 0 0,-1-1 0 0 0,1 1 0 0 0,-1-1 0 0 0,0 0 0 0 0,1-1 0 0 0,-2 0 0 0 0,1 0 0 0 0,0 0-1 0 0,-1 0 1 0 0,0-1 0 0 0,0 0 0 0 0,0 0 0 0 0,0-1 0 0 0,0-1-66 0 0,8-5 99 0 0,-1 0 0 0 0,-1 0-1 0 0,0-1 1 0 0,-1-1 0 0 0,0 0 0 0 0,-1 0-1 0 0,0-1 1 0 0,-2 0 0 0 0,1 0 0 0 0,-2-1-1 0 0,0 0 1 0 0,-1 0 0 0 0,-1-1 0 0 0,0 1 0 0 0,-1-1-1 0 0,-1 0 1 0 0,-1 0-99 0 0,-1 12-70 0 0,-1-18-957 0 0,-10 22-3284 0 0,7 6-2589 0 0,2 0-5477 0 0</inkml:trace>
  <inkml:trace contextRef="#ctx0" brushRef="#br0" timeOffset="1039.969">2308 1002 15947 0 0,'0'0'1253'0'0,"0"0"-254"0"0,0 0 146 0 0,0 0 130 0 0,0 0-16 0 0,0 0-184 0 0,0 0-303 0 0,0 0-204 0 0,0 0-105 0 0,0 0-66 0 0,0 0-66 0 0,0 0-57 0 0,17-32-49 0 0,55-99-41 0 0,-29 52 144 0 0,-27 49-135 0 0,-15 30-209 0 0,-1 0-37 0 0,0 0-58 0 0,0 0-35 0 0,0 44-233 0 0,-2-1 257 0 0,0-38 112 0 0,1 0 1 0 0,-1-1-1 0 0,1 1 0 0 0,0 0 0 0 0,1 0 0 0 0,-1 1 0 0 0,1-1 1 0 0,0 0-1 0 0,0 0 0 0 0,1 0 0 0 0,0 0 0 0 0,0 0 0 0 0,0 0 0 0 0,0 0 1 0 0,1-1-1 0 0,-1 1 0 0 0,1 0 0 0 0,1 0 0 0 0,-1-1 0 0 0,0 0 1 0 0,1 1-1 0 0,0-1 0 0 0,0 0 0 0 0,1 0 0 0 0,-1-1 0 0 0,1 1 1 0 0,-1-1-1 0 0,1 1 0 0 0,0-1 0 0 0,1-1 0 0 0,-1 1 0 0 0,0 0 1 0 0,1-1-1 0 0,1 1 10 0 0,2-1 84 0 0,1-1-1 0 0,-1 0 1 0 0,1 0 0 0 0,-1-1 0 0 0,1 0 0 0 0,-1-1-1 0 0,0 1 1 0 0,1-2 0 0 0,-1 1 0 0 0,0-1 0 0 0,1 0-1 0 0,-1-1 1 0 0,0 0 0 0 0,-1 0 0 0 0,1-1 0 0 0,0 0-1 0 0,-1 0 1 0 0,0-1 0 0 0,0 0 0 0 0,0 0 0 0 0,-1-1-1 0 0,0 1 1 0 0,0-2 0 0 0,0 1 0 0 0,-1 0-1 0 0,0-1 1 0 0,0 0 0 0 0,-1 0 0 0 0,1-1 0 0 0,-2 1-1 0 0,1-1 1 0 0,-1 0 0 0 0,0 0 0 0 0,-1 0 0 0 0,1 0-1 0 0,-1-6-83 0 0,5-41-260 0 0,-16 56-2911 0 0,4 1-4985 0 0,3 2-4279 0 0</inkml:trace>
  <inkml:trace contextRef="#ctx0" brushRef="#br0" timeOffset="1505.25">3086 777 20620 0 0,'0'0'1687'0'0,"0"0"-450"0"0,0 0-246 0 0,0 0-151 0 0,0 0-175 0 0,0 0-187 0 0,0 0-216 0 0,0 0-144 0 0,0 0-61 0 0,0 0-84 0 0,-25 18-41 0 0,-77 56-14 0 0,100-73 76 0 0,1 0 1 0 0,-1-1-1 0 0,1 1 0 0 0,-1 0 1 0 0,1 0-1 0 0,-1 0 1 0 0,1 0-1 0 0,-1 0 1 0 0,1 0-1 0 0,0 1 0 0 0,0-1 1 0 0,-1 0-1 0 0,1 1 1 0 0,0-1-1 0 0,0 0 1 0 0,0 1-1 0 0,1 0 0 0 0,-1-1 1 0 0,0 1-1 0 0,1-1 1 0 0,-1 1-1 0 0,1 0 1 0 0,-1-1-1 0 0,1 1 0 0 0,0 0 1 0 0,-1 0-1 0 0,1-1 1 0 0,0 1-1 0 0,0 0 0 0 0,0 0 1 0 0,1-1-1 0 0,-1 1 1 0 0,0 1 5 0 0,2 3-42 0 0,0 0 22 0 0,0-1 0 0 0,1 1-1 0 0,-1-1 1 0 0,1 1 0 0 0,0-1-1 0 0,1 0 1 0 0,-1 0 0 0 0,1-1-1 0 0,0 1 1 0 0,0-1 0 0 0,1 0-1 0 0,-1 0 1 0 0,1 0 0 0 0,0 0-1 0 0,0-1 1 0 0,0 0 0 0 0,0 0-1 0 0,1 0 1 0 0,-1-1 0 0 0,1 0 0 0 0,-1 0-1 0 0,1 0 1 0 0,0-1 0 0 0,0 1-1 0 0,0-1 1 0 0,0-1 0 0 0,0 1-1 0 0,0-1 1 0 0,3-1 20 0 0,2 2 33 0 0,0-1-1 0 0,-1 0 1 0 0,1 0 0 0 0,-1-1 0 0 0,1-1 0 0 0,-1 0 0 0 0,1 0-1 0 0,-1-1 1 0 0,0-1 0 0 0,0 1 0 0 0,0-2 0 0 0,0 1-1 0 0,-1-1 1 0 0,0-1 0 0 0,8-5-33 0 0,7-13 146 0 0,0-1 0 0 0,-2-1-1 0 0,-1-1 1 0 0,-1-1 0 0 0,-1-1 0 0 0,-1 0 0 0 0,-2-1 0 0 0,-1-1 0 0 0,-2 0-1 0 0,-1-1 1 0 0,-1-1 0 0 0,-2 0 0 0 0,-1 0 0 0 0,-2-1 0 0 0,-1 0-1 0 0,-1 0 1 0 0,-2-17-146 0 0,1 34-15 0 0,-1-1-1 0 0,-1 0 1 0 0,0 1-1 0 0,-1-1 1 0 0,-1 0-1 0 0,-1 0 1 0 0,-1 1-1 0 0,0-1 1 0 0,-1 1-1 0 0,-1 0 0 0 0,0 0 1 0 0,-2 0-1 0 0,0 1 1 0 0,0 0-1 0 0,-2 0 1 0 0,0 1-1 0 0,-1 0 1 0 0,0 1-1 0 0,-1 0 1 0 0,-1 0-1 0 0,0 1 1 0 0,-1 1 15 0 0,8 8-8 0 0,0 0 1 0 0,0 0-1 0 0,-1 1 1 0 0,1-1 0 0 0,-1 1-1 0 0,0 1 1 0 0,0-1-1 0 0,0 1 1 0 0,0 0-1 0 0,0 1 1 0 0,-1-1 0 0 0,1 1-1 0 0,0 0 1 0 0,-1 1-1 0 0,1 0 1 0 0,-1 0-1 0 0,1 0 1 0 0,-1 1 0 0 0,1 0-1 0 0,0 0 1 0 0,-1 0-1 0 0,1 1 1 0 0,0 0-1 0 0,0 0 1 0 0,0 1 0 0 0,0-1-1 0 0,1 1 1 0 0,-5 3 7 0 0,-6 8-7 0 0,0 0 1 0 0,0 1 0 0 0,2 1 0 0 0,0 0 0 0 0,1 1-1 0 0,0 0 1 0 0,2 1 0 0 0,0 1 0 0 0,1 0-1 0 0,1 0 1 0 0,0 1 0 0 0,2 0 0 0 0,0 0-1 0 0,1 1 1 0 0,2 0 0 0 0,0 0 0 0 0,1 0-1 0 0,1 1 1 0 0,1-1 0 0 0,0 0 0 0 0,2 1-1 0 0,1 0 7 0 0,5 6 36 0 0,0-1-1 0 0,2 0 1 0 0,1-1-1 0 0,1 0 1 0 0,2-1-1 0 0,0 0 1 0 0,2-1-1 0 0,0 0 1 0 0,2-1-1 0 0,0-1 1 0 0,2-1-1 0 0,0 0 1 0 0,1-2-1 0 0,2 0 1 0 0,-1-1-1 0 0,2-1 1 0 0,0-2-1 0 0,10 5-35 0 0,388 226 820 0 0,-406-238-844 0 0,-1 1 0 0 0,0 1-1 0 0,0 0 1 0 0,-1 1-1 0 0,0 0 1 0 0,-1 1 0 0 0,-1 1-1 0 0,1 0 1 0 0,-2 0-1 0 0,6 10 25 0 0,-11 4-632 0 0,-11-14-3319 0 0,-2-12-3118 0 0,5 2-5756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56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31 6337 0 0,'0'0'2970'0'0,"0"0"-1064"0"0,0 0-399 0 0,0 0 139 0 0,0 0 181 0 0,0 0 20 0 0,0 0-192 0 0,0 0-304 0 0,0 0-320 0 0,0 0-274 0 0,0 0-185 0 0,0-7-165 0 0,1-6-291 0 0,-1 3 211 0 0,-2 30 54 0 0,-6 152 1223 0 0,13 118-1604 0 0,1-40 331 0 0,-11 159 175 0 0,5-408-504 0 0,0-1 6 0 0,0 0 8 0 0,33-39 409 0 0,112-173-103 0 0,-119 178-324 0 0,-19 23-1 0 0,-1 1 0 0 0,2 0 0 0 0,0 0-1 0 0,0 1 1 0 0,0 0 0 0 0,1 0 0 0 0,1 1 0 0 0,-1 0 0 0 0,1 0 0 0 0,1 1-1 0 0,-1 1 1 0 0,1 0 0 0 0,1 0 0 0 0,-1 1 0 0 0,3 0 3 0 0,-11 6 3 0 0,1 0 0 0 0,-1 1 0 0 0,0-1 0 0 0,0 1 0 0 0,0 0 0 0 0,0 0 0 0 0,-1 0 0 0 0,1 0 0 0 0,0 0 0 0 0,-1 1 0 0 0,0-1 0 0 0,1 1 0 0 0,-1 0 0 0 0,0 0 0 0 0,0-1 0 0 0,-1 1 0 0 0,1 1 0 0 0,0-1 0 0 0,-1 0 0 0 0,0 0 0 0 0,0 0 0 0 0,0 1 0 0 0,0-1 1 0 0,0 0-1 0 0,-1 1 0 0 0,0-1 0 0 0,1 1 0 0 0,-1-1 0 0 0,-1 1 0 0 0,1-1 0 0 0,0 2-3 0 0,0-5-2 0 0,23 297 290 0 0,4-216-180 0 0,-17-70-1001 0 0,-6-25-2577 0 0,-2 2-3427 0 0,0 6-4956 0 0</inkml:trace>
  <inkml:trace contextRef="#ctx0" brushRef="#br0" timeOffset="677.468">775 885 8954 0 0,'0'0'4317'0'0,"0"0"-2221"0"0,0 0-771 0 0,0 0-17 0 0,0 0 44 0 0,0 0-70 0 0,0 0-198 0 0,0 0-269 0 0,0 0-270 0 0,0 0-185 0 0,0 0-97 0 0,0 0-51 0 0,0 0-31 0 0,-5 4-34 0 0,2-2-132 0 0,1 0 0 0 0,-1 1-1 0 0,1-1 1 0 0,0 1 0 0 0,-1-1-1 0 0,1 1 1 0 0,0 0 0 0 0,1 0-1 0 0,-1 0 1 0 0,0 0 0 0 0,1 0-1 0 0,0 0 1 0 0,0 0 0 0 0,0 0-1 0 0,0 1 1 0 0,0-1 0 0 0,0 0-1 0 0,1 1 1 0 0,0-1 0 0 0,0 2-15 0 0,-2 17 43 0 0,0-13-30 0 0,1 1 0 0 0,0-1 0 0 0,1 1 0 0 0,0-1 0 0 0,0 1 0 0 0,1-1 0 0 0,0 1 0 0 0,1-1 0 0 0,0 1 0 0 0,0-1 0 0 0,1 0 0 0 0,0 0 0 0 0,1 0 0 0 0,0-1 0 0 0,4 7-13 0 0,-4-10 20 0 0,0 0 0 0 0,0-1 0 0 0,0 0 0 0 0,0 0 0 0 0,1 0 0 0 0,-1-1 0 0 0,1 1 0 0 0,0-1 0 0 0,0 0 0 0 0,1-1 0 0 0,-1 1 0 0 0,0-1 0 0 0,1 0 0 0 0,0 0 0 0 0,-1-1 0 0 0,1 0 0 0 0,0 0 0 0 0,0 0 0 0 0,0 0-1 0 0,-1-1 1 0 0,1 0 0 0 0,0 0 0 0 0,0-1 0 0 0,0 0 0 0 0,0 0 0 0 0,-1 0 0 0 0,1-1 0 0 0,0 0 0 0 0,3-1-20 0 0,7-6 109 0 0,1 0 1 0 0,-1-1-1 0 0,-1-1 1 0 0,0 0-1 0 0,0-1 0 0 0,-1-1 1 0 0,-1 0-1 0 0,0-1 0 0 0,-1 0 1 0 0,-1-1-1 0 0,0 0 0 0 0,0-2-109 0 0,27-46 136 0 0,-3-1-1 0 0,-2-2 0 0 0,-4-1 0 0 0,-2-2 0 0 0,-3-1 0 0 0,7-42-135 0 0,-21 73-2 0 0,-1 0 0 0 0,-3 0 1 0 0,-1 0-1 0 0,-1-1 0 0 0,-2-25 2 0 0,-17 9 18 0 0,14 55-16 0 0,1 0 0 0 0,0 0 0 0 0,-1 0 0 0 0,1 0 0 0 0,0 0 0 0 0,-1 0 0 0 0,1 0 0 0 0,-1 0 0 0 0,0 1 0 0 0,1-1 0 0 0,-1 0-1 0 0,0 0 1 0 0,1 0 0 0 0,-1 1 0 0 0,0-1 0 0 0,0 0 0 0 0,0 1 0 0 0,0-1 0 0 0,1 1 0 0 0,-1-1 0 0 0,0 1 0 0 0,0-1 0 0 0,0 1 0 0 0,0 0-1 0 0,0 0 1 0 0,0-1 0 0 0,0 1 0 0 0,0 0 0 0 0,0 0 0 0 0,-1 0 0 0 0,1 0 0 0 0,0 0 0 0 0,0 0 0 0 0,0 0 0 0 0,0 0 0 0 0,0 1 0 0 0,0-1 0 0 0,0 0-1 0 0,0 1 1 0 0,0-1 0 0 0,0 0 0 0 0,0 1 0 0 0,1-1 0 0 0,-1 1 0 0 0,0 0 0 0 0,0-1 0 0 0,0 1 0 0 0,0 0 0 0 0,1-1 0 0 0,-1 1 0 0 0,0 0 0 0 0,1 0-2 0 0,-52 93-64 0 0,41-64 72 0 0,1 1 1 0 0,2 0 0 0 0,1 0 0 0 0,2 0-1 0 0,1 1 1 0 0,1 0 0 0 0,2 0-1 0 0,1 0 1 0 0,3 15-9 0 0,40 177 48 0 0,-3 100 3 0 0,-33-277-95 0 0,-7-47 23 0 0,0 0 7 0 0,0 0 14 0 0,0 0-40 0 0,0 0-26 0 0,0 0-30 0 0,2-25-1523 0 0,0-32-2096 0 0,-3 33-231 0 0,1-1-4249 0 0,0 13-1747 0 0</inkml:trace>
  <inkml:trace contextRef="#ctx0" brushRef="#br0" timeOffset="1040.306">967 679 10162 0 0,'0'0'2173'0'0,"0"0"-324"0"0,0 0-146 0 0,0 0-14 0 0,0 0-100 0 0,0 0-310 0 0,0 0-402 0 0,0 0-204 0 0,0 0-55 0 0,0 0 71 0 0,0 0 86 0 0,0 0-75 0 0,0 0-27 0 0,17 5-60 0 0,56 14-76 0 0,32-14 742 0 0,124-16-442 0 0,-56 29-1362 0 0,-132-14-775 0 0,-24-4-8349 0 0,-15 0-1999 0 0</inkml:trace>
  <inkml:trace contextRef="#ctx0" brushRef="#br0" timeOffset="1431.042">737 340 15931 0 0,'0'0'1485'0'0,"0"0"-258"0"0,0 0 10 0 0,0 0 86 0 0,0 0-52 0 0,0 0-231 0 0,0 0-424 0 0,0 0-342 0 0,0 0-169 0 0,0 0-59 0 0,0 0-16 0 0,0 0 18 0 0,0 0 15 0 0,0 5-16 0 0,2 4-590 0 0,9 28 1076 0 0,-2-27-3430 0 0,5-1-3704 0 0,-12-5-5105 0 0</inkml:trace>
  <inkml:trace contextRef="#ctx0" brushRef="#br0" timeOffset="1867.457">1799 697 6057 0 0,'0'0'2030'0'0,"0"0"-294"0"0,0 0-39 0 0,0 0 38 0 0,0 0-119 0 0,0 0-294 0 0,0 0-361 0 0,0 0-249 0 0,0 0-122 0 0,0 0-63 0 0,0 0 1 0 0,0 0 15 0 0,0 0 2 0 0,-10 2-25 0 0,-78 22 1123 0 0,-40 38-373 0 0,127-61-1272 0 0,1-1 0 0 0,-1 0 1 0 0,1 0-1 0 0,-1 1 0 0 0,1-1 0 0 0,0 0 1 0 0,-1 1-1 0 0,1-1 0 0 0,0 1 0 0 0,-1-1 1 0 0,1 0-1 0 0,0 1 0 0 0,-1-1 0 0 0,1 1 1 0 0,0-1-1 0 0,0 1 0 0 0,0-1 1 0 0,-1 1-1 0 0,1-1 0 0 0,0 1 0 0 0,0-1 1 0 0,0 1-1 0 0,0-1 0 0 0,0 1 0 0 0,0-1 1 0 0,0 1-1 0 0,0-1 0 0 0,0 1 0 0 0,0-1 1 0 0,0 1-1 0 0,0-1 0 0 0,0 1 0 0 0,1-1 1 0 0,-1 1-1 0 0,0-1 0 0 0,0 1 0 0 0,1-1 1 0 0,-1 0-1 0 0,0 1 0 0 0,0-1 1 0 0,1 1-1 0 0,-1-1 0 0 0,0 0 0 0 0,1 1 1 0 0,-1-1-1 0 0,1 0 0 0 0,-1 1 0 0 0,0-1 1 0 0,1 0-1 0 0,-1 1 0 0 0,1-1 0 0 0,-1 0 1 0 0,1 0-1 0 0,-1 0 0 0 0,1 0 0 0 0,-1 1 1 0 0,1-1-1 0 0,-1 0 0 0 0,1 0 1 0 0,0 0 0 0 0,35 10 75 0 0,-31-9-59 0 0,9 1 2 0 0,1 1-1 0 0,0 1 1 0 0,-1 0 0 0 0,0 1 0 0 0,0 1-1 0 0,0 0 1 0 0,-1 1 0 0 0,0 0-1 0 0,10 7-16 0 0,-21-11 9 0 0,6 1 15 0 0,-1 1 1 0 0,0 1-1 0 0,0-1 1 0 0,-1 1 0 0 0,1 0-1 0 0,-1 1 1 0 0,0-1-1 0 0,-1 1 1 0 0,0 0 0 0 0,0 1-1 0 0,-1-1 1 0 0,1 1-1 0 0,-2 0 1 0 0,1 0 0 0 0,-1 0-1 0 0,0 1 1 0 0,-1-1-1 0 0,0 1 1 0 0,0-1 0 0 0,0 7-25 0 0,-2-10 59 0 0,0-1 0 0 0,0 1 0 0 0,-1-1 0 0 0,1 1 0 0 0,-1-1 0 0 0,0 1 0 0 0,0-1 0 0 0,-1 1 1 0 0,1-1-1 0 0,-1 0 0 0 0,0 0 0 0 0,0 0 0 0 0,0 0 0 0 0,-1 0 0 0 0,1 0 0 0 0,-1 0 0 0 0,0-1 0 0 0,0 0 1 0 0,0 1-1 0 0,-1-1 0 0 0,1 0 0 0 0,-3 1-59 0 0,-5 4-45 0 0,0-1 0 0 0,0 0-1 0 0,-1 0 1 0 0,0-1 0 0 0,0-1 0 0 0,0 0 0 0 0,-1-1-1 0 0,0 0 1 0 0,0-1 0 0 0,0 0 0 0 0,0-1 0 0 0,-1 0 0 0 0,1-1-1 0 0,0-1 1 0 0,-1 0 0 0 0,-4-2 45 0 0,17-1-6247 0 0,1-1-5532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6:53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54 762 0 0 0,'0'0'577'0'0,"0"0"286"0"0,0 0 183 0 0,0 0 122 0 0,0 0 78 0 0,0 0 19 0 0,0 0-28 0 0,8-9 697 0 0,-5 7 6955 0 0,-3 2-8610 0 0,0 0-23 0 0,6 8 5192 0 0,-6-6-5457 0 0,0-1-5 0 0,0-1-7 0 0,0 0 14 0 0,0 0-24 0 0,0 0 1 0 0,-6 19-24 0 0,-10 33 180 0 0,-12 68-77 0 0,22-99-49 0 0,1 0-1 0 0,2 0 0 0 0,0 1 1 0 0,1-1-1 0 0,1 0 0 0 0,1 18 1 0 0,1-35 2 0 0,1 1 0 0 0,-1 0 0 0 0,1-1 0 0 0,0 1 0 0 0,0-1 0 0 0,1 1 0 0 0,-1-1 0 0 0,1 0 0 0 0,0 0 0 0 0,0 0 0 0 0,1-1 0 0 0,-1 1 0 0 0,1-1 0 0 0,-1 1 0 0 0,1-1 0 0 0,0 0 0 0 0,0-1 0 0 0,1 1 0 0 0,-1-1 0 0 0,0 0 0 0 0,1 0 0 0 0,0 0 0 0 0,-1 0 0 0 0,1-1 0 0 0,0 0 0 0 0,3 0-2 0 0,5 5 24 0 0,-8-6 23 0 0,-1 0 0 0 0,0-1 0 0 0,1 1 0 0 0,-1-1 0 0 0,0 0 0 0 0,0 0 1 0 0,1 0-1 0 0,-1-1 0 0 0,0 1 0 0 0,0-1 0 0 0,0 0 0 0 0,-1 0 0 0 0,1 0 0 0 0,0-1 0 0 0,-1 0 0 0 0,0 1 0 0 0,1-1 0 0 0,-1 0 0 0 0,0 0 0 0 0,0-1 0 0 0,-1 1 0 0 0,1-1 0 0 0,-1 1 0 0 0,1-1 0 0 0,0-2-47 0 0,7-7 99 0 0,6-9-19 0 0,-1 0 0 0 0,-1-1 0 0 0,-1-1 0 0 0,-1 0 0 0 0,-1-1-1 0 0,-2 0 1 0 0,0 0 0 0 0,3-21-80 0 0,-4 21 41 0 0,-1-19 35 0 0,-6 44-61 0 0,-1 0-20 0 0,0 0 6 0 0,0 0-18 0 0,0 0-47 0 0,-2 30-223 0 0,-15 116 286 0 0,17-133-4 0 0,0-1 1 0 0,1 1-1 0 0,0-1 1 0 0,1 1-1 0 0,1-1 1 0 0,0 0-1 0 0,0 0 1 0 0,1 0 0 0 0,5 10 4 0 0,35 51-58 0 0,-42-72 63 0 0,0 1-1 0 0,-1 0 1 0 0,1 0-1 0 0,0-1 1 0 0,0 1-1 0 0,0-1 1 0 0,0 0-1 0 0,0 1 1 0 0,0-1-1 0 0,0 0 1 0 0,0 0-1 0 0,1 0 1 0 0,-1-1-1 0 0,0 1 1 0 0,1 0-1 0 0,-1-1 0 0 0,0 0 1 0 0,1 1-1 0 0,-1-1 1 0 0,1 0-1 0 0,-1 0 1 0 0,0 0-1 0 0,1-1 1 0 0,-1 1-1 0 0,1-1 1 0 0,-1 1-1 0 0,0-1 1 0 0,1 0-1 0 0,-1 0 1 0 0,0 0-1 0 0,0 0 1 0 0,0 0-1 0 0,2-1-4 0 0,17-16 74 0 0,0 0-1 0 0,-1-2 1 0 0,-1 0-1 0 0,-1-2 1 0 0,-1 0-1 0 0,-1 0 1 0 0,0-2-1 0 0,-2 0 1 0 0,-1-1 0 0 0,7-19-74 0 0,0 6 70 0 0,51-114 47 0 0,-68 138-195 0 0,-14 14-4668 0 0,7 3 3196 0 0,-6 8-7618 0 0,7-7-2225 0 0</inkml:trace>
  <inkml:trace contextRef="#ctx0" brushRef="#br0" timeOffset="1143.192">1050 880 4385 0 0,'0'0'2378'0'0,"0"0"-834"0"0,0 0-304 0 0,0 0 206 0 0,0 0 258 0 0,0 0 102 0 0,0 0-174 0 0,0 0-297 0 0,0 0-310 0 0,0 0-264 0 0,0 0-185 0 0,0 0-154 0 0,0 0-101 0 0,-10-8-65 0 0,-33-20-4 0 0,42 27-231 0 0,0 0-1 0 0,0 1 1 0 0,-1 0-1 0 0,1-1 1 0 0,0 1-1 0 0,-1 0 1 0 0,1-1-1 0 0,0 1 1 0 0,-1 0-1 0 0,1 0 1 0 0,-1 0-1 0 0,1 0 1 0 0,0 0-1 0 0,-1 1 1 0 0,1-1-1 0 0,0 0 1 0 0,-1 0-1 0 0,1 1 1 0 0,0-1-1 0 0,-1 1 1 0 0,1 0-1 0 0,0-1 1 0 0,0 1-1 0 0,0 0 1 0 0,0 0-1 0 0,0-1 1 0 0,-1 1-1 0 0,1 0 1 0 0,1 0-1 0 0,-1 0 1 0 0,0 0-1 0 0,0 1-20 0 0,-5 3 143 0 0,-13 11-39 0 0,2 1 0 0 0,0 1 0 0 0,0 1 0 0 0,2 0 0 0 0,1 1 0 0 0,0 0 0 0 0,1 1 0 0 0,1 1 0 0 0,2 0 0 0 0,-2 4-104 0 0,-2 76-64 0 0,16-99 81 0 0,0 0 1 0 0,0 0-1 0 0,1 0 0 0 0,0 0 0 0 0,-1 0 0 0 0,1-1 1 0 0,0 1-1 0 0,0-1 0 0 0,1 1 0 0 0,-1-1 1 0 0,0 0-1 0 0,1 0 0 0 0,-1-1 0 0 0,1 1 0 0 0,0-1 1 0 0,-1 0-1 0 0,1 0 0 0 0,0 0 0 0 0,0 0 0 0 0,0-1 1 0 0,0 1-1 0 0,0-1 0 0 0,0 0 0 0 0,-1 0 0 0 0,1-1 1 0 0,0 1-1 0 0,0-1 0 0 0,0 0 0 0 0,0 0 0 0 0,-1 0 1 0 0,3-1-18 0 0,10-4 141 0 0,0 0 1 0 0,-1 0 0 0 0,0-1 0 0 0,0-1-1 0 0,0-1 1 0 0,-1 0 0 0 0,-1-1 0 0 0,8-7-142 0 0,-4 5 81 0 0,21-21 25 0 0,-1-1 0 0 0,-2-2 1 0 0,-1-1-1 0 0,-2-2 1 0 0,7-14-107 0 0,-5 9 17 0 0,-17 26-24 0 0,-19 56-286 0 0,-33 74 292 0 0,27-95-33 0 0,1 0-1 0 0,1 1 1 0 0,1 0-1 0 0,0 0 0 0 0,2 0 1 0 0,0 0-1 0 0,1 0 0 0 0,0 1 1 0 0,2-1-1 0 0,1 16 35 0 0,-1-30-5 0 0,1-1 0 0 0,0 0 0 0 0,-1 0 0 0 0,1 1 0 0 0,1-1 0 0 0,-1 0 0 0 0,0 0 0 0 0,1 0 0 0 0,0-1 0 0 0,-1 1 1 0 0,1 0-1 0 0,0-1 0 0 0,1 1 0 0 0,-1-1 0 0 0,0 1 0 0 0,1-1 0 0 0,-1 0 0 0 0,1 0 0 0 0,0 0 0 0 0,-1 0 0 0 0,1-1 0 0 0,0 1 0 0 0,0-1 0 0 0,0 0 0 0 0,0 0 0 0 0,1 0 0 0 0,-1 0 0 0 0,0 0 0 0 0,0-1 0 0 0,1 1 0 0 0,1-1 5 0 0,3 0 25 0 0,0 0 0 0 0,0 0 0 0 0,0-1 0 0 0,0 0 0 0 0,0 0 0 0 0,0-1 1 0 0,0 0-1 0 0,0-1 0 0 0,-1 0 0 0 0,0 0 0 0 0,1 0 0 0 0,4-4-25 0 0,20-15 127 0 0,-1-1 1 0 0,-1-1-1 0 0,-1-1 1 0 0,-1-2-1 0 0,-2-1 0 0 0,-1-1 1 0 0,-1-1-1 0 0,-1-2 1 0 0,-2 0-1 0 0,-1-1 1 0 0,2-9-128 0 0,40-70 285 0 0,-29 60-220 0 0,-2-1 0 0 0,-2-2 0 0 0,-2-1 1 0 0,-3-2-1 0 0,-3 0 0 0 0,-2-1 0 0 0,-3-1 1 0 0,-2 0-1 0 0,-3-1 0 0 0,2-52-65 0 0,-12 109 21 0 0,-1 1 0 0 0,0-1 0 0 0,0 0-1 0 0,0 1 1 0 0,0-1 0 0 0,0 1 0 0 0,-1-1 0 0 0,0 1 0 0 0,0 0-1 0 0,0-1 1 0 0,0 1 0 0 0,0 0 0 0 0,0-1 0 0 0,-1 1 0 0 0,0 0 0 0 0,0 0-1 0 0,1 0 1 0 0,-2 0 0 0 0,1 1 0 0 0,0-1 0 0 0,-1 0 0 0 0,1 1-1 0 0,-1 0 1 0 0,0-1 0 0 0,1 1 0 0 0,-1 0 0 0 0,0 1 0 0 0,0-1-1 0 0,-1 0 1 0 0,1 1 0 0 0,0 0 0 0 0,-4-1-21 0 0,-45 61 4 0 0,39-31 2 0 0,1 0-1 0 0,1 0 1 0 0,1 2 0 0 0,1-1 0 0 0,2 1-1 0 0,1 0 1 0 0,2 1 0 0 0,0-1 0 0 0,3 1-1 0 0,0-1 1 0 0,2 1 0 0 0,1 0 0 0 0,1-1-1 0 0,2 1 1 0 0,1-1 0 0 0,8 21-6 0 0,9 51-17 0 0,-4 0 1 0 0,-4 2-1 0 0,-5-1 0 0 0,-4 63 17 0 0,-6-165-17 0 0,0-1-18 0 0,0 0-31 0 0,0 0-18 0 0,0 0-40 0 0,-11-30-2077 0 0,0-22-1721 0 0,6 16-5867 0 0,3 21-1408 0 0</inkml:trace>
  <inkml:trace contextRef="#ctx0" brushRef="#br0" timeOffset="1476.791">1503 729 7450 0 0,'0'0'2023'0'0,"0"0"-747"0"0,0 0-400 0 0,0 0 199 0 0,0 0 423 0 0,0 0 285 0 0,0 0 12 0 0,0 0-234 0 0,0 0-314 0 0,0 0-237 0 0,0 0-182 0 0,0 0-69 0 0,0 0-56 0 0,33 5-82 0 0,103 17-50 0 0,-23-27 289 0 0,160-50-193 0 0,-240 44-1010 0 0,19-6 58 0 0,-18 15-7638 0 0,-34 4 2060 0 0,0 4-5158 0 0</inkml:trace>
  <inkml:trace contextRef="#ctx0" brushRef="#br0" timeOffset="2060.383">2077 850 584 0 0,'0'0'1571'0'0,"0"0"290"0"0,0 0 436 0 0,0 0 244 0 0,0 0-3 0 0,0 0-170 0 0,0 0-313 0 0,0 0-316 0 0,0 0-289 0 0,35 19-242 0 0,107 55-183 0 0,-70-51 364 0 0,-59-24-1059 0 0,-4 1-209 0 0,0 0 0 0 0,0-1 1 0 0,1 0-1 0 0,-1 0 1 0 0,0-1-1 0 0,0 0 0 0 0,0-1 1 0 0,0 0-1 0 0,0 0 1 0 0,-1-1-1 0 0,0 0 0 0 0,1 0 1 0 0,-1-1-1 0 0,-1 0 1 0 0,1-1-1 0 0,-1 1 0 0 0,0-1 1 0 0,0-1-1 0 0,-1 0 1 0 0,1 1-1 0 0,-2-2 0 0 0,1 1 1 0 0,-1-1-1 0 0,0 0 1 0 0,0 0-1 0 0,-1 0 1 0 0,0-1-1 0 0,-1 1 0 0 0,2-9-121 0 0,-3 13-5 0 0,0 0 0 0 0,0 0 1 0 0,0-1-1 0 0,-1 1 0 0 0,1-1 0 0 0,-1 1 0 0 0,-1-1 0 0 0,1 1 0 0 0,-1-1 0 0 0,1 1 0 0 0,-1-1 0 0 0,0 0 0 0 0,-1 1 0 0 0,1-1 0 0 0,-1 0 1 0 0,0 1-1 0 0,0-1 0 0 0,-1 1 0 0 0,1 0 0 0 0,-1-1 0 0 0,0 1 0 0 0,0 0 0 0 0,0 0 0 0 0,-1 0 0 0 0,1 0 0 0 0,-1 0 0 0 0,0 1 0 0 0,0-1 1 0 0,0 1-1 0 0,-1 0 0 0 0,1 0 0 0 0,-1 0 0 0 0,0 0 0 0 0,0 1 0 0 0,0 0 0 0 0,0-1 0 0 0,0 1 0 0 0,0 1 0 0 0,-4-2 5 0 0,-1 2-56 0 0,1 1-1 0 0,-1 1 1 0 0,1-1 0 0 0,0 1-1 0 0,-1 1 1 0 0,1 0 0 0 0,0 0-1 0 0,0 0 1 0 0,0 1-1 0 0,0 0 1 0 0,0 1 0 0 0,1 0-1 0 0,-1 0 1 0 0,1 0-1 0 0,0 1 1 0 0,0 0 0 0 0,1 1-1 0 0,-1-1 1 0 0,1 1-1 0 0,1 0 1 0 0,-3 3 56 0 0,-6 5-103 0 0,-1 0 0 0 0,2 1 0 0 0,0 1-1 0 0,1 0 1 0 0,0 1 0 0 0,2 0 0 0 0,0 1 0 0 0,1 0 0 0 0,0 1 0 0 0,2-1 0 0 0,0 2-1 0 0,1-1 1 0 0,1 1 0 0 0,1 0 0 0 0,1 0 0 0 0,0 0 0 0 0,2 0 0 0 0,0 9 103 0 0,2-24 7 0 0,1 1 1 0 0,-1-1-1 0 0,1 1 0 0 0,0-1 1 0 0,0 0-1 0 0,1 1 1 0 0,-1-1-1 0 0,1 0 1 0 0,1-1-1 0 0,-1 1 1 0 0,0 0-1 0 0,1-1 1 0 0,0 0-1 0 0,0 0 0 0 0,0 0 1 0 0,1-1-1 0 0,-1 1 1 0 0,1-1-1 0 0,0 0 1 0 0,0 0-1 0 0,0 0 1 0 0,2 0-8 0 0,125 32 733 0 0,-104-34-577 0 0,1 0 0 0 0,-1-2-1 0 0,1-1 1 0 0,-1-2 0 0 0,1 0-1 0 0,-1-2 1 0 0,-1-1 0 0 0,1-1-1 0 0,-1-2 1 0 0,-1 0 0 0 0,0-2 0 0 0,0-1-1 0 0,-1-1 1 0 0,-1-1 0 0 0,0-1-1 0 0,-1-1 1 0 0,-1-1 0 0 0,-1-1-1 0 0,0-1 1 0 0,-1-2-156 0 0,-7 7 54 0 0,-2-1 0 0 0,0 0 0 0 0,0-1 0 0 0,-2 0 0 0 0,0 0 0 0 0,-1-1 0 0 0,-1 0 0 0 0,0 0 0 0 0,-2-1 0 0 0,0 0 0 0 0,-1 0 0 0 0,-1 0 0 0 0,0-1 0 0 0,-2 1 0 0 0,0-9-54 0 0,-1 26 3 0 0,0-1 1 0 0,-1 1-1 0 0,1 0 1 0 0,0-1 0 0 0,-1 1-1 0 0,1-1 1 0 0,-1 1-1 0 0,0 0 1 0 0,0 0-1 0 0,0-1 1 0 0,0 1-1 0 0,0 0 1 0 0,-1 0 0 0 0,1 0-1 0 0,0 0 1 0 0,-1 0-1 0 0,0 1 1 0 0,1-1-1 0 0,-1 0 1 0 0,0 1 0 0 0,0-1-1 0 0,0 1 1 0 0,0 0-1 0 0,0-1 1 0 0,0 1-1 0 0,0 0 1 0 0,-1 0 0 0 0,1 1-1 0 0,0-1 1 0 0,-1 0-1 0 0,1 1 1 0 0,0-1-1 0 0,-1 1 1 0 0,1 0 0 0 0,0 0-1 0 0,-1 0 1 0 0,1 0-1 0 0,-1 0 1 0 0,1 0-1 0 0,-1 1-3 0 0,-6 0-21 0 0,1 0 0 0 0,-1 1 0 0 0,0 0-1 0 0,1 0 1 0 0,0 1 0 0 0,0 0 0 0 0,0 0 0 0 0,0 1-1 0 0,0 0 1 0 0,0 1 0 0 0,0 0 21 0 0,0 0-32 0 0,-1 1 0 0 0,1 0-1 0 0,-1 0 1 0 0,2 1 0 0 0,-1 0 0 0 0,1 0 0 0 0,0 1-1 0 0,0 0 1 0 0,1 0 0 0 0,0 1 0 0 0,1-1-1 0 0,0 1 1 0 0,0 1 0 0 0,1-1 0 0 0,0 1 0 0 0,1-1-1 0 0,0 1 1 0 0,0 0 0 0 0,1 0 0 0 0,-1 10 32 0 0,7-13-9 0 0,-1 0 0 0 0,1-1 0 0 0,0 1 1 0 0,1-1-1 0 0,-1 1 0 0 0,2-1 0 0 0,-1-1 0 0 0,0 1 1 0 0,1-1-1 0 0,0 0 0 0 0,0 0 0 0 0,1 0 0 0 0,-1-1 0 0 0,1 0 1 0 0,0 0-1 0 0,0-1 0 0 0,0 0 0 0 0,1 0 0 0 0,-1-1 1 0 0,1 0-1 0 0,-1 0 0 0 0,1-1 0 0 0,0 0 9 0 0,65 15 24 0 0,-56-13 15 0 0,-1 0 1 0 0,0 0 0 0 0,0 2 0 0 0,0 0-1 0 0,0 1 1 0 0,-1 0 0 0 0,0 1 0 0 0,9 6-40 0 0,-19-7 37 0 0,0 0 1 0 0,-1 0 0 0 0,0 0 0 0 0,0 1 0 0 0,0-1 0 0 0,-1 1 0 0 0,0 0 0 0 0,0 0 0 0 0,-1 0 0 0 0,1 1 0 0 0,-2-1 0 0 0,1 1 0 0 0,-1-1 0 0 0,0 1-1 0 0,-1-1 1 0 0,0 1 0 0 0,0-1 0 0 0,0 1 0 0 0,-1 0 0 0 0,0-1 0 0 0,-1 0 0 0 0,1 1 0 0 0,-2-1 0 0 0,0 4-38 0 0,-4 55 172 0 0,6-62-256 0 0,1 0-1 0 0,1-1 1 0 0,-1 1-1 0 0,0-1 1 0 0,1 1-1 0 0,0-1 1 0 0,0 1-1 0 0,0-1 1 0 0,0 0-1 0 0,0 1 1 0 0,1-1-1 0 0,0 0 1 0 0,-1 0-1 0 0,1 0 1 0 0,0 0-1 0 0,1 0 1 0 0,-1 0-1 0 0,0-1 0 0 0,1 1 1 0 0,-1-1-1 0 0,1 1 1 0 0,0-1-1 0 0,0 0 1 0 0,0 0-1 0 0,0-1 1 0 0,0 1-1 0 0,1 0 1 0 0,-1-1-1 0 0,3 1 85 0 0,5-1-7912 0 0,-7-1-4299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0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0 454 7266 0 0,'0'0'2449'0'0,"0"0"-523"0"0,0 0-183 0 0,0 0 42 0 0,0 0 19 0 0,0 0-116 0 0,0 0-333 0 0,0 0-379 0 0,0 0-269 0 0,0 0-157 0 0,0 0-77 0 0,0 0-18 0 0,0 0 4 0 0,3 8 1228 0 0,173-15 1391 0 0,-35-5-2573 0 0,-63 9-441 0 0,-78 3-73 0 0,0 0-40 0 0,0 0 19 0 0,0 0-21 0 0,0 0-54 0 0,0 0-4 0 0,-1-2-1830 0 0,-3 1-9486 0 0,4 4-539 0 0</inkml:trace>
  <inkml:trace contextRef="#ctx0" brushRef="#br0" timeOffset="346.034">46 675 15787 0 0,'0'0'1938'0'0,"0"0"-727"0"0,0 0-361 0 0,0 0 166 0 0,0 0 229 0 0,0 0 26 0 0,0 0-177 0 0,0 0-287 0 0,32-3-200 0 0,102-13-189 0 0,166-9-330 0 0,-293 25-550 0 0,17 0-365 0 0,-8 0-4105 0 0,-8 0-6809 0 0</inkml:trace>
  <inkml:trace contextRef="#ctx0" brushRef="#br0" timeOffset="947.683">1052 532 9058 0 0,'0'0'1507'0'0,"0"0"-411"0"0,0 0-85 0 0,0 0 175 0 0,0 0 167 0 0,0 0 37 0 0,0 0-142 0 0,0 0-236 0 0,0 0-226 0 0,0 0-173 0 0,0 0-99 0 0,0 0-51 0 0,-33 18-43 0 0,-101 58-28 0 0,76-30 232 0 0,53-41-585 0 0,1 1 0 0 0,-1 0 0 0 0,1 1 1 0 0,1-1-1 0 0,-1 1 0 0 0,1-1 0 0 0,0 1 1 0 0,1 0-1 0 0,-1 0 0 0 0,1 0 0 0 0,1 1 0 0 0,-1-1 1 0 0,1 0-1 0 0,1 1 0 0 0,-1-1 0 0 0,1 1 0 0 0,1-1 1 0 0,-1 0-1 0 0,1 1 0 0 0,2 5-39 0 0,-2-9 25 0 0,1-1-1 0 0,0 0 1 0 0,-1 0 0 0 0,1 0-1 0 0,0 0 1 0 0,1 0 0 0 0,-1 0 0 0 0,0-1-1 0 0,1 1 1 0 0,0-1 0 0 0,0 0-1 0 0,-1 1 1 0 0,1-1 0 0 0,0 0-1 0 0,1-1 1 0 0,-1 1 0 0 0,0 0-1 0 0,0-1 1 0 0,1 0 0 0 0,-1 0 0 0 0,1 0-1 0 0,-1 0 1 0 0,1-1 0 0 0,-1 1-1 0 0,1-1 1 0 0,0 0 0 0 0,0 0-25 0 0,100-12 1300 0 0,-74-1-1096 0 0,1-2 0 0 0,-2-1 0 0 0,0-1 0 0 0,-1-1 0 0 0,-1-2 0 0 0,0 0 0 0 0,-2-2 0 0 0,-1-1 0 0 0,0-1 1 0 0,-2-1-1 0 0,-1-1 0 0 0,12-20-204 0 0,-20 26 13 0 0,-1-2 1 0 0,0 1-1 0 0,-2-1 1 0 0,-1-1 0 0 0,-1 0-1 0 0,-1 0 1 0 0,0-1 0 0 0,-2 0-1 0 0,-1 0 1 0 0,-1 0-1 0 0,-1-1 1 0 0,-1 1 0 0 0,-1-1-1 0 0,-2-10-13 0 0,1 25-29 0 0,0 0 0 0 0,0 1 0 0 0,-1-1 0 0 0,0 0 0 0 0,0 1 0 0 0,-1 0 0 0 0,-1 0 0 0 0,0-1 0 0 0,0 2 0 0 0,0-1 0 0 0,-1 1 0 0 0,0-1 0 0 0,-1 1 0 0 0,0 1 0 0 0,0-1 0 0 0,-1 1 0 0 0,0 0 0 0 0,0 0 0 0 0,0 1 0 0 0,-1 0 0 0 0,0 1 0 0 0,-1-1 0 0 0,1 2 0 0 0,-1-1 0 0 0,0 1 0 0 0,0 0 0 0 0,0 1 0 0 0,0 0 0 0 0,-1 0 0 0 0,1 1 0 0 0,-1 1 0 0 0,1-1 0 0 0,-1 2 0 0 0,0-1 0 0 0,0 1 0 0 0,1 1 0 0 0,-1 0 0 0 0,0 0 0 0 0,1 1 0 0 0,-1 0-1 0 0,1 0 1 0 0,-1 1 0 0 0,1 1 0 0 0,0-1 0 0 0,0 1 0 0 0,-2 2 29 0 0,1 0-6 0 0,0 1 0 0 0,0 0 0 0 0,1 1 0 0 0,0 0 0 0 0,0 0 0 0 0,0 1 0 0 0,1 0 0 0 0,1 1 0 0 0,-1-1 0 0 0,2 1 0 0 0,-1 1 0 0 0,1-1 0 0 0,1 1 0 0 0,0 0 0 0 0,1 1 0 0 0,0-1 0 0 0,0 1 0 0 0,1 0 0 0 0,1 0 0 0 0,0 4 6 0 0,1-2 9 0 0,0 0 0 0 0,1 0 0 0 0,1 0-1 0 0,0 0 1 0 0,1 0 0 0 0,1 0-1 0 0,0-1 1 0 0,1 1 0 0 0,0-1 0 0 0,1 0-1 0 0,1 1-8 0 0,9 12 94 0 0,1-2 0 0 0,1 0 0 0 0,1 0-1 0 0,1-2 1 0 0,1 0 0 0 0,1-2 0 0 0,1 0-1 0 0,0-1 1 0 0,2-2 0 0 0,0 0-1 0 0,1-1 1 0 0,0-2 0 0 0,1 0 0 0 0,27 9-94 0 0,-24-11 117 0 0,0 2 1 0 0,-1 1 0 0 0,-1 1 0 0 0,0 2-1 0 0,-2 0 1 0 0,0 2 0 0 0,3 4-118 0 0,-17 4-158 0 0,-47-24-5169 0 0,31-4 1862 0 0,-1 0-4821 0 0,3 0-3319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0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466 111 7346 0 0,'0'0'2036'0'0,"0"0"-356"0"0,0 0-11 0 0,0 0 126 0 0,0 0-56 0 0,0 0-210 0 0,0 0-316 0 0,0 0-290 0 0,0 0-145 0 0,0 0-97 0 0,0 0-100 0 0,-3 2 2457 0 0,-12 8-2295 0 0,-237 235-244 0 0,100-89-535 0 0,109-113-609 0 0,42-42 400 0 0,1-1-100 0 0,0 0-127 0 0,0 0-217 0 0,0-10-10776 0 0,0 9 320 0 0</inkml:trace>
  <inkml:trace contextRef="#ctx0" brushRef="#br0" timeOffset="1300.662">79 1 7170 0 0,'0'0'2389'0'0,"0"0"-432"0"0,0 0-393 0 0,0 0-132 0 0,0 0 34 0 0,0 0-24 0 0,0 0-185 0 0,0 0-308 0 0,0 0-316 0 0,0 0-165 0 0,0 0-42 0 0,0 0 18 0 0,0 9 41 0 0,0-8-474 0 0,0 7 166 0 0,0 1 1 0 0,0-1 0 0 0,1 1-1 0 0,0-1 1 0 0,0 0 0 0 0,1 0 0 0 0,0 0-1 0 0,0 0 1 0 0,1 0 0 0 0,0 0-1 0 0,1 0 1 0 0,1 2-178 0 0,106 104 2413 0 0,-34-41-1588 0 0,-59-52-737 0 0,-1 0 0 0 0,-1 1 0 0 0,-1 1 0 0 0,-1 0-1 0 0,-1 1 1 0 0,-1 0 0 0 0,-2 1 0 0 0,4 13-88 0 0,11 21 181 0 0,-24-59-155 0 0,4 22 729 0 0,-5-22-707 0 0,2-7-4529 0 0,-2 6 3659 0 0,0 0-452 0 0,0-1-6424 0 0,0-1-4426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11650 0 0,'0'0'3363'0'0,"0"0"-2002"0"0,0 0-805 0 0,0 0 18 0 0,0 0 237 0 0,0 0 233 0 0,0 0 36 0 0,0 0-112 0 0,0 0-162 0 0,0 0-150 0 0,35-5-145 0 0,112-13-141 0 0,68 7 117 0 0,-118 24-1640 0 0,-41-3-6170 0 0,-43-7-3797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2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4 184 4113 0 0,'0'0'2118'0'0,"0"0"-989"0"0,0 0-399 0 0,0 0 142 0 0,0 0 311 0 0,0 0 161 0 0,0 0 6 0 0,0 0-223 0 0,0 0-282 0 0,0 0-189 0 0,0 0-204 0 0,-4 4 2209 0 0,81 11 306 0 0,215-3 29 0 0,-207-13-2716 0 0,24-7-8 0 0,-87 5-736 0 0,-41 21-1795 0 0,12-12-1217 0 0,1-1-3740 0 0,4-5-3960 0 0</inkml:trace>
  <inkml:trace contextRef="#ctx0" brushRef="#br0" timeOffset="470.688">65 405 3769 0 0,'0'0'3349'0'0,"0"0"-1673"0"0,0 0-753 0 0,0 0-46 0 0,0 0 302 0 0,0 0 259 0 0,0 0-19 0 0,0 0-214 0 0,0 0-299 0 0,0 0-231 0 0,0 0-124 0 0,0 0-42 0 0,0 0-10 0 0,9-3-15 0 0,52-15 996 0 0,59 29 2332 0 0,225-4-3519 0 0,-345-7-776 0 0,0 0-173 0 0,0 0-267 0 0,0 0-472 0 0,0 0-1289 0 0,0 0-3426 0 0,0 0-5227 0 0</inkml:trace>
  <inkml:trace contextRef="#ctx0" brushRef="#br0" timeOffset="1404.228">374 11 2320 0 0,'0'0'2489'0'0,"0"0"-763"0"0,0 0-313 0 0,0 0-72 0 0,0 0 155 0 0,0 0 111 0 0,0 0-97 0 0,0 0-279 0 0,0 0-410 0 0,0 0-319 0 0,0 0-244 0 0,0 0-116 0 0,0 0-33 0 0,-7-2 26 0 0,-18-7 121 0 0,24 11-144 0 0,0-1 0 0 0,0 0 0 0 0,1 1 0 0 0,-1-1 0 0 0,1 1 0 0 0,-1-1 1 0 0,1 1-1 0 0,0-1 0 0 0,-1 1 0 0 0,1-1 0 0 0,0 1 0 0 0,0-1 0 0 0,0 1 0 0 0,0 0 1 0 0,0-1-1 0 0,0 1 0 0 0,1-1 0 0 0,-1 1 0 0 0,1-1 0 0 0,-1 1 0 0 0,1-1 1 0 0,-1 1-1 0 0,1-1 0 0 0,0 0 0 0 0,0 1 0 0 0,0 0-112 0 0,54 46 2937 0 0,-6-17-2219 0 0,1-2 1 0 0,1-3 0 0 0,52 19-719 0 0,-58-26 84 0 0,52 32-25 0 0,-96-49-53 0 0,0 0 1 0 0,0 0-1 0 0,0 0 1 0 0,0 0-1 0 0,0 0 1 0 0,-1 0-1 0 0,1 1 1 0 0,-1-1-1 0 0,1 0 0 0 0,-1 0 1 0 0,0 0-1 0 0,0 0 1 0 0,0 1-1 0 0,0-1 1 0 0,0 0-1 0 0,0 0 1 0 0,0 0-1 0 0,-1 1 1 0 0,1-1-1 0 0,-1 0 1 0 0,0 0-1 0 0,0 0 1 0 0,0 0-1 0 0,0 0 0 0 0,0 0 1 0 0,0 0-1 0 0,0 0 1 0 0,0-1-1 0 0,-1 1 1 0 0,1 0-1 0 0,-1-1 1 0 0,1 1-1 0 0,-1-1 1 0 0,0 1-1 0 0,0-1 1 0 0,1 0-1 0 0,-1 0 1 0 0,0 0-1 0 0,0 0 0 0 0,0 0 1 0 0,0 0-1 0 0,-1 0 1 0 0,-1 0-7 0 0,-5 6 17 0 0,-112 92 161 0 0,39-33-90 0 0,-84 89 43 0 0,150-126-122 0 0,16-28-10 0 0,0-1-16 0 0,0 3 21 0 0,0-3-4 0 0,0 0 12 0 0,0 0 5 0 0,0 0 0 0 0,0 0-17 0 0,0 0 7 0 0,0 0 10 0 0,0 0 13 0 0,0 0 0 0 0,0 0 1 0 0,0 0 18 0 0,0 0 1 0 0,0 0 0 0 0,0 0 8 0 0,0 0-14 0 0,0 0-7 0 0,0 0-9 0 0,0 0-1 0 0,0 0-14 0 0,0 0-5 0 0,0 0-19 0 0,0 0 17 0 0,0 0-8 0 0,0 0 5 0 0,1-16-3137 0 0,12-5-7294 0 0,-9 18-677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23 5961 0 0,'0'0'1761'0'0,"0"0"-578"0"0,0 0-329 0 0,0 0 285 0 0,0 0 538 0 0,0 0 336 0 0,0 0-36 0 0,0 0-383 0 0,0 0-509 0 0,0 0-383 0 0,0 0-216 0 0,3-4-82 0 0,9-11-2 0 0,-9 12 38 0 0,-3 3 8 0 0,0 0-35 0 0,0 0-56 0 0,0 0-73 0 0,0 0-56 0 0,0 0-31 0 0,0 0-12 0 0,0 0-31 0 0,0 23 386 0 0,-3-4-475 0 0,0-1 1 0 0,-1 0-1 0 0,-2 1 1 0 0,0-2-1 0 0,0 1 1 0 0,-2-1-1 0 0,0 0 1 0 0,-1 0-1 0 0,-1-1 1 0 0,0 0-1 0 0,-6 6-65 0 0,-11 20 45 0 0,-38 65 15 0 0,6 3-1 0 0,-6 23-59 0 0,64-132 0 0 0,1 0 1 0 0,-1 0-1 0 0,0 0 0 0 0,1 0 1 0 0,-1 1-1 0 0,0-1 0 0 0,1 0 1 0 0,-1 0-1 0 0,1 1 0 0 0,0-1 1 0 0,0 0-1 0 0,-1 1 0 0 0,1-1 1 0 0,0 0-1 0 0,0 1 0 0 0,0-1 0 0 0,0 1 1 0 0,0-1-1 0 0,1 0 0 0 0,-1 1 1 0 0,0-1-1 0 0,1 0 0 0 0,-1 0 1 0 0,1 1-1 0 0,-1-1 0 0 0,1 0 1 0 0,-1 0-1 0 0,1 1 0 0 0,0-1 1 0 0,0 0-1 0 0,0 0 0 0 0,-1 0 1 0 0,1 0-1 0 0,0 0 0 0 0,0 0 1 0 0,1-1-1 0 0,-1 1 0 0 0,0 0 0 0 0,0 0 1 0 0,0-1-1 0 0,0 1 0 0 0,1-1 1 0 0,-1 1-1 0 0,1 0 0 0 0,60 2 465 0 0,-47-4-234 0 0,247-3 623 0 0,-260-16-6737 0 0,-10 7-5544 0 0,5 9 1805 0 0</inkml:trace>
  <inkml:trace contextRef="#ctx0" brushRef="#br0" timeOffset="440.767">9 384 4761 0 0,'0'0'1527'0'0,"0"0"-251"0"0,0 0-90 0 0,0 0 234 0 0,0 0 251 0 0,0 0 34 0 0,0 0-234 0 0,0 0-401 0 0,0 0-356 0 0,0 0-250 0 0,0 0-129 0 0,0 0-54 0 0,0 0 77 0 0,-8-3 926 0 0,50 13 1408 0 0,166-1 801 0 0,-134-11-3053 0 0,42-5-132 0 0,-1 0-3791 0 0,-100 10-3989 0 0,-10 1-3964 0 0</inkml:trace>
  <inkml:trace contextRef="#ctx0" brushRef="#br0" timeOffset="1147.61">832 513 6721 0 0,'0'0'2636'0'0,"0"0"-1068"0"0,0 0-525 0 0,0 0 217 0 0,0 0 312 0 0,0 0 100 0 0,0 0-246 0 0,0 0-464 0 0,0 0-383 0 0,0 0-228 0 0,0 0-101 0 0,0 0-28 0 0,0 0 3 0 0,0 0 8 0 0,0 0-13 0 0,2 22 921 0 0,-1 11-841 0 0,-1 1-1 0 0,-1-1 1 0 0,-2 1 0 0 0,-1-1 0 0 0,-2 0 0 0 0,-1 0 0 0 0,-4 10-300 0 0,-2 8 305 0 0,27-62 94 0 0,103-73 146 0 0,-64 73-590 0 0,-44 85 684 0 0,-24 24-207 0 0,15-97-425 0 0,0-2-1160 0 0,0-3-1032 0 0,0-3-5442 0 0,0 4-4197 0 0</inkml:trace>
  <inkml:trace contextRef="#ctx0" brushRef="#br0" timeOffset="1340.131">1167 840 16315 0 0,'0'0'901'0'0,"0"0"-536"0"0,0 0-88 0 0,0 0 336 0 0,0 0 331 0 0,0 0 147 0 0,0 0-106 0 0,0 0-290 0 0,0 0-259 0 0,0 0-178 0 0,0 0-94 0 0,0 0-54 0 0,0 0-23 0 0,-1 14-22 0 0,-3 64-49 0 0,3-81-5535 0 0,0-1 2758 0 0,1 0-2883 0 0,0-3-3754 0 0</inkml:trace>
  <inkml:trace contextRef="#ctx0" brushRef="#br0" timeOffset="1540.233">1162 549 12755 0 0,'0'0'2352'0'0,"0"0"-807"0"0,0 0-273 0 0,0 0-104 0 0,0 0-152 0 0,0 0-256 0 0,0 0-335 0 0,0 0-313 0 0,0 0-288 0 0,0 0-129 0 0,0 0-31 0 0,0 0-8 0 0,0 0-48 0 0,0 0-256 0 0,-17 11-744 0 0,19-7-1921 0 0,0 0-7865 0 0</inkml:trace>
  <inkml:trace contextRef="#ctx0" brushRef="#br0" timeOffset="1997.039">1362 490 10154 0 0,'0'0'1927'0'0,"0"0"-907"0"0,0 0-323 0 0,0 0 153 0 0,0 0 156 0 0,0 0 106 0 0,0 0-89 0 0,0 0-149 0 0,0 0-72 0 0,0 0-100 0 0,0 0-117 0 0,0 0-70 0 0,0 0-24 0 0,4 15-39 0 0,14 47-57 0 0,-12 60 1106 0 0,-22 37-814 0 0,-3-78-412 0 0,6-42-139 0 0,13-38-143 0 0,0-1-1 0 0,0 0-1 0 0,-2 0-6 0 0,2 0 1 0 0,0 0 2 0 0,0 0-8 0 0,-6-9-2384 0 0,4 5-842 0 0,1 2-3627 0 0,1-1-4371 0 0</inkml:trace>
  <inkml:trace contextRef="#ctx0" brushRef="#br0" timeOffset="3213.825">1233 763 4217 0 0,'0'0'2583'0'0,"0"0"-494"0"0,0 0-284 0 0,0 0-67 0 0,0 0-84 0 0,0 0-201 0 0,0 0-240 0 0,0 0-255 0 0,0 0-221 0 0,0 0-171 0 0,0 0-96 0 0,0 0-58 0 0,0 0-11 0 0,5 7 1290 0 0,101-5 1312 0 0,0 0-4032 0 0,-90-4-1040 0 0,-9 1-1491 0 0,-1 0-4330 0 0,-1 1-2552 0 0</inkml:trace>
  <inkml:trace contextRef="#ctx0" brushRef="#br0" timeOffset="3589.89">1826 369 3097 0 0,'0'0'1877'0'0,"0"0"-96"0"0,0 0 46 0 0,0 0 176 0 0,0 0 93 0 0,0 0-190 0 0,0 0-432 0 0,0 0-453 0 0,0 0-333 0 0,0 0-169 0 0,0 0-73 0 0,0 0-25 0 0,0 0 47 0 0,16 7 2093 0 0,146-6 1494 0 0,124-2-4962 0 0,-286 0-451 0 0,0-1 926 0 0,0 2-9543 0 0,-2 0-1104 0 0</inkml:trace>
  <inkml:trace contextRef="#ctx0" brushRef="#br0" timeOffset="3807.779">1778 630 10514 0 0,'0'0'2329'0'0,"0"0"-657"0"0,0 0-180 0 0,0 0 146 0 0,0 0-43 0 0,0 0-168 0 0,0 0-237 0 0,0 0-247 0 0,0 0-190 0 0,35 0-161 0 0,108-3-124 0 0,117-16 646 0 0,-202 19-2709 0 0,-46 0-2403 0 0,0 0-3497 0 0,-7 0-4568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37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300 428 2697 0 0,'0'0'2564'0'0,"0"0"-781"0"0,0 0-256 0 0,0 0 212 0 0,0 0 228 0 0,0 0 0 0 0,0 0-285 0 0,0 0-380 0 0,0 0-298 0 0,0 0-207 0 0,0 0-114 0 0,-2-2-119 0 0,-2 1-515 0 0,-1 0-1 0 0,0 0 1 0 0,0 1-1 0 0,0 0 0 0 0,0-1 1 0 0,0 1-1 0 0,1 1 1 0 0,-1-1-1 0 0,0 1 1 0 0,0 0-1 0 0,0 0 0 0 0,1 0 1 0 0,-1 1-1 0 0,0 0 1 0 0,1 0-1 0 0,0 0 1 0 0,-1 0-1 0 0,1 1 0 0 0,0-1 1 0 0,0 1-1 0 0,0 0 1 0 0,1 0-1 0 0,-1 1 0 0 0,1-1 1 0 0,-1 1-1 0 0,-1 3-48 0 0,-14 7 146 0 0,6-4-99 0 0,-1 0 1 0 0,1 1-1 0 0,1 1 0 0 0,0 0 1 0 0,1 0-1 0 0,0 1 1 0 0,1 1-1 0 0,1-1 1 0 0,0 2-1 0 0,0-1 0 0 0,2 1 1 0 0,0 1-1 0 0,0-1 1 0 0,-2 13-48 0 0,7-22 32 0 0,1 1-1 0 0,0 0 1 0 0,0 0 0 0 0,0 0 0 0 0,1 0-1 0 0,0 0 1 0 0,1 0 0 0 0,-1 0 0 0 0,1 0 0 0 0,1 0-1 0 0,-1-1 1 0 0,1 1 0 0 0,1 0 0 0 0,-1-1 0 0 0,1 1-1 0 0,0-1 1 0 0,0 0 0 0 0,1 0 0 0 0,0 0-1 0 0,0-1 1 0 0,0 1 0 0 0,1-1 0 0 0,-1 0 0 0 0,1 0-1 0 0,1 0 1 0 0,-1-1 0 0 0,1 0 0 0 0,-1 0 0 0 0,1 0-1 0 0,0-1 1 0 0,1 0 0 0 0,-1 0 0 0 0,1 0-1 0 0,-1-1 1 0 0,1 0 0 0 0,1 0-32 0 0,3-3 95 0 0,0 0 1 0 0,0 0-1 0 0,0-1 0 0 0,0-1 1 0 0,0 0-1 0 0,0 0 1 0 0,-1-1-1 0 0,1 0 0 0 0,-1-1 1 0 0,0 0-1 0 0,0-1 0 0 0,-1 0 1 0 0,0-1-1 0 0,0 0 0 0 0,0 0 1 0 0,-1 0-1 0 0,0-1 0 0 0,0-1 1 0 0,-1 1-1 0 0,0-1 0 0 0,-1-1 1 0 0,0 1-1 0 0,0-1 1 0 0,0-2-96 0 0,17-24 6 0 0,-1-2 0 0 0,-2 0 1 0 0,-1-1-1 0 0,-2-1 1 0 0,-2-1-1 0 0,-2 0 1 0 0,-2-1-1 0 0,-1 0 1 0 0,-2-1-1 0 0,-2 0 1 0 0,-2 0-1 0 0,-2 0 1 0 0,-3-40-7 0 0,1 75-12 0 0,0 1 1 0 0,0 0-1 0 0,-1-1 1 0 0,0 1-1 0 0,-1 0 1 0 0,1 0-1 0 0,-1 0 1 0 0,0 0-1 0 0,-1 0 1 0 0,0 0 0 0 0,0 0-1 0 0,-1 1 1 0 0,1-1-1 0 0,-1 1 1 0 0,-1 0-1 0 0,1 0 1 0 0,-4-3 11 0 0,3 8-18 0 0,1 0 1 0 0,0 0-1 0 0,0 0 1 0 0,-1 0-1 0 0,1 1 1 0 0,-1 0-1 0 0,1 0 0 0 0,0 0 1 0 0,-1 0-1 0 0,1 1 1 0 0,0-1-1 0 0,-1 1 1 0 0,1 1-1 0 0,0-1 1 0 0,0 0-1 0 0,0 1 0 0 0,0 0 1 0 0,0 0-1 0 0,0 0 1 0 0,0 0-1 0 0,1 1 1 0 0,-1 0-1 0 0,1-1 1 0 0,0 1-1 0 0,-1 1 0 0 0,1-1 1 0 0,1 0-1 0 0,-1 1 1 0 0,0-1-1 0 0,1 1 1 0 0,-2 3 17 0 0,-9 10 9 0 0,2-1 0 0 0,-1 2 1 0 0,2 0-1 0 0,1 0 0 0 0,0 1 1 0 0,1 0-1 0 0,1 0 0 0 0,1 1 1 0 0,0-1-1 0 0,2 2 0 0 0,0-1 1 0 0,1 0-1 0 0,2 1 0 0 0,0-1 1 0 0,1 1-1 0 0,1 12-9 0 0,3-12 53 0 0,1 0 1 0 0,1-1-1 0 0,1 1 1 0 0,0-1-1 0 0,2-1 0 0 0,0 1 1 0 0,1-2-1 0 0,1 1 1 0 0,1-1-1 0 0,0-1 0 0 0,1 0 1 0 0,1-1-1 0 0,7 5-53 0 0,33 49 389 0 0,7 23-52 0 0,-51-97-3579 0 0,-1-11-233 0 0,0 1-6975 0 0,-7 10 925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3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5625 0 0,'0'0'3069'0'0,"0"0"-877"0"0,0 0-422 0 0,0 0 30 0 0,0 0 17 0 0,0 0-147 0 0,0 0-249 0 0,0 0-221 0 0,0 0-111 0 0,0 0-66 0 0,0 0-94 0 0,0 0-98 0 0,0 0-108 0 0,26 11-124 0 0,87 33-95 0 0,-20-32 141 0 0,-70-13-488 0 0,488-10 848 0 0,-328-15-4494 0 0,-171 23 1878 0 0,0 0-3154 0 0,-4 2-3749 0 0</inkml:trace>
  <inkml:trace contextRef="#ctx0" brushRef="#br0" timeOffset="471.948">269 200 12963 0 0,'0'0'2440'0'0,"0"0"-638"0"0,0 0-399 0 0,0 0-91 0 0,0 0-79 0 0,0 0-184 0 0,0 0-294 0 0,0 0-204 0 0,0 0-111 0 0,0 0-48 0 0,0 0 4 0 0,0 0-55 0 0,0 0-53 0 0,4 18-45 0 0,29 126 217 0 0,3 88-296 0 0,-15 10-226 0 0,-20-242 66 0 0,-1 0 0 0 0,0-1 1 0 0,1 1-1 0 0,-1 0 0 0 0,0 0 1 0 0,1 0-1 0 0,-1-1 0 0 0,0 1 1 0 0,1 0-1 0 0,-1 0 0 0 0,0 0 1 0 0,1 0-1 0 0,-1 0 0 0 0,1 0 1 0 0,-1 0-1 0 0,0 0 0 0 0,1 0 0 0 0,-1 0 1 0 0,0 0-1 0 0,1 0 0 0 0,-1 0 1 0 0,0 0-1 0 0,1 0 0 0 0,-1 0 1 0 0,1 0-1 0 0,-1 0 0 0 0,0 1 1 0 0,1-1-1 0 0,-1 0 0 0 0,0 0 1 0 0,1 0-1 0 0,-1 1 0 0 0,0-1 1 0 0,0 0-1 0 0,1 0 0 0 0,-1 1 1 0 0,0-1-1 0 0,0 0 0 0 0,1 1 1 0 0,-1-1-1 0 0,0 0 0 0 0,0 0 1 0 0,0 1-1 0 0,0-1 0 0 0,1 1 1 0 0,-1-1-1 0 0,0 0 0 0 0,0 1 1 0 0,0-1-1 0 0,0 0 0 0 0,0 1 1 0 0,0-1-1 0 0,0 0 0 0 0,0 1 1 0 0,0-1-1 0 0,0 1 0 0 0,0-1-4 0 0,16-33 373 0 0,-14 29-403 0 0,269-558 546 0 0,-245 474-820 0 0,-26 87 124 0 0,-4 3-236 0 0,1 0 0 0 0,0 0 0 0 0,-1 0 0 0 0,1 1 0 0 0,0 0 1 0 0,0 0-1 0 0,1 0 0 0 0,-1 0 0 0 0,1 0 0 0 0,-1 0 0 0 0,1 1 0 0 0,0-1 0 0 0,0 1 0 0 0,1-1 0 0 0,-1 1 0 0 0,0 0 416 0 0,-2 9-3521 0 0,0-4-3216 0 0,2-1-3141 0 0</inkml:trace>
  <inkml:trace contextRef="#ctx0" brushRef="#br0" timeOffset="889.935">669 748 6745 0 0,'0'0'2754'0'0,"0"0"-843"0"0,0 0-372 0 0,0 0 22 0 0,0 0-20 0 0,0 0-111 0 0,0 0-240 0 0,0 0-289 0 0,0 0-211 0 0,0 0-180 0 0,0 0-140 0 0,0 0-95 0 0,0 0-66 0 0,-6 19-20 0 0,-19 56 10 0 0,25-73-173 0 0,-1 0 0 0 0,1-1 0 0 0,-1 1-1 0 0,1 0 1 0 0,0-1 0 0 0,-1 1 0 0 0,1 0 0 0 0,0 0 0 0 0,0-1 0 0 0,0 1-1 0 0,1 0 1 0 0,-1 0 0 0 0,0-1 0 0 0,1 1 0 0 0,-1 0 0 0 0,1 0 0 0 0,-1-1-1 0 0,1 1 1 0 0,0-1 0 0 0,0 1 0 0 0,0-1 0 0 0,0 1 0 0 0,0-1 0 0 0,0 1-1 0 0,0-1 1 0 0,0 0 0 0 0,0 1 0 0 0,1-1 0 0 0,-1 0 0 0 0,0 0-1 0 0,1 0 1 0 0,-1 0 0 0 0,1 0 0 0 0,-1-1 0 0 0,1 1 0 0 0,0 0 0 0 0,-1-1-1 0 0,1 1 1 0 0,0-1 0 0 0,0 1 0 0 0,-1-1 0 0 0,1 0 0 0 0,0 0 0 0 0,0 0-1 0 0,0 0-25 0 0,4 1 128 0 0,2 0-52 0 0,1 0 0 0 0,0-1-1 0 0,0 0 1 0 0,-1 0 0 0 0,1-1 0 0 0,0 0 0 0 0,-1-1-1 0 0,1 0 1 0 0,-1 0 0 0 0,0-1 0 0 0,1 0 0 0 0,-1 0-1 0 0,0-1 1 0 0,-1 0 0 0 0,1-1 0 0 0,-1 1-1 0 0,0-2 1 0 0,0 1 0 0 0,0-1 0 0 0,-1 0 0 0 0,0 0-1 0 0,0 0 1 0 0,0-1 0 0 0,-1 0 0 0 0,0 0 0 0 0,-1-1-1 0 0,1 1 1 0 0,-1-1 0 0 0,-1 0 0 0 0,2-5-76 0 0,-4 11-1 0 0,-1 0 0 0 0,1-1 0 0 0,-1 1 0 0 0,0 0 0 0 0,1 0 0 0 0,-1 0-1 0 0,0-1 1 0 0,0 1 0 0 0,-1 0 0 0 0,1 0 0 0 0,0 0 0 0 0,-1 0 0 0 0,0-1 0 0 0,1 1 0 0 0,-1 0 0 0 0,0 0 0 0 0,0 0 0 0 0,0 0 0 0 0,0 1 0 0 0,0-1 0 0 0,-1 0 0 0 0,1 0 0 0 0,-1 1 0 0 0,1-1 0 0 0,-1 1 0 0 0,1-1-1 0 0,-1 1 1 0 0,0-1 0 0 0,0 1 0 0 0,1 0 0 0 0,-1 0 0 0 0,0 0 0 0 0,0 0 0 0 0,0 0 0 0 0,0 1 0 0 0,-1-1 0 0 0,0 0 1 0 0,-2 0-145 0 0,-1-1 0 0 0,0 1 0 0 0,1 0 0 0 0,-1 1 0 0 0,0 0 0 0 0,0-1 0 0 0,0 2 0 0 0,0-1 0 0 0,1 1 0 0 0,-1 0-1 0 0,0 0 1 0 0,1 0 0 0 0,-6 3 145 0 0,-11 6-1918 0 0,7-2-2573 0 0,4-1-6977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50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1311 12299 0 0,'0'0'110'0'0,"0"0"-136"0"0,0 0-25 0 0,0 0 128 0 0,0 0 181 0 0,0 0 192 0 0,0 0 193 0 0,31-34 131 0 0,95-107 53 0 0,-52 38 620 0 0,267-587 2139 0 0,-148 370-1822 0 0,-170 297-1440 0 0,-19 43-277 0 0,-1 33 79 0 0,-2 1-1 0 0,-2-1 1 0 0,-3 0 0 0 0,-2 0-1 0 0,-2 0 1 0 0,-3 0-126 0 0,-20 188 121 0 0,29-209-106 0 0,-3 42 9 0 0,4 1 1 0 0,2 0-1 0 0,4-1 1 0 0,13 68-25 0 0,-17-140 1 0 0,-1 4 5 0 0,1 0-1 0 0,0 0 0 0 0,0 1 1 0 0,1-1-1 0 0,0-1 0 0 0,0 1 1 0 0,0 0-1 0 0,1 0 0 0 0,0-1 1 0 0,0 1-1 0 0,0-1 0 0 0,1 0 1 0 0,-1 0-1 0 0,1 0 0 0 0,0-1 1 0 0,1 1-1 0 0,-1-1 0 0 0,3 2-5 0 0,-5-9 115 0 0,0 1 0 0 0,-1-1 0 0 0,0 1 0 0 0,1-1-1 0 0,-1 0 1 0 0,0 1 0 0 0,0-1 0 0 0,-1 0 0 0 0,1 0 0 0 0,0 0-1 0 0,-1 1 1 0 0,0-1 0 0 0,0 0 0 0 0,0 0 0 0 0,0 0-1 0 0,0 0 1 0 0,0 0 0 0 0,-1 0 0 0 0,1 0 0 0 0,-1 1-1 0 0,0-1 1 0 0,-1-2-115 0 0,-3-19 26 0 0,-1-1 1 0 0,-2 1-1 0 0,0 1 0 0 0,-1-1 0 0 0,-2 2 1 0 0,0-1-1 0 0,-1 2 0 0 0,-2-1 0 0 0,0 2 1 0 0,-1 0-1 0 0,-1 0 0 0 0,-1 2 0 0 0,0 0 0 0 0,-2 1 1 0 0,0 0-1 0 0,-1 2 0 0 0,0 0 0 0 0,-1 2 1 0 0,-1 0-1 0 0,0 1 0 0 0,-5 0-26 0 0,13 5-66 0 0,0 2-1 0 0,0 0 1 0 0,-1 0-1 0 0,0 1 1 0 0,0 1 0 0 0,0 1-1 0 0,0 0 1 0 0,-1 1-1 0 0,1 0 1 0 0,-9 2 66 0 0,21-1-113 0 0,-1 1-1 0 0,1 0 1 0 0,-1 0 0 0 0,1 0 0 0 0,0 0-1 0 0,-1 0 1 0 0,1 1 0 0 0,0-1 0 0 0,0 1-1 0 0,0 0 1 0 0,0 0 0 0 0,0 0 0 0 0,0 1-1 0 0,1-1 1 0 0,-1 1 0 0 0,1-1 0 0 0,-1 1-1 0 0,1 0 1 0 0,0 0 0 0 0,-1 2 113 0 0,-20 41-8304 0 0,16-27-3361 0 0</inkml:trace>
  <inkml:trace contextRef="#ctx0" brushRef="#br0" timeOffset="1145.214">923 1303 7346 0 0,'0'0'593'0'0,"0"0"-281"0"0,0 0 170 0 0,0 0 600 0 0,0 0 581 0 0,0 0 189 0 0,0 0-164 0 0,0 0-313 0 0,0 0-298 0 0,0 0-219 0 0,0 0-135 0 0,35-31-102 0 0,109-100-75 0 0,-50 27 379 0 0,-46 42-400 0 0,-2-3-1 0 0,-4-2 1 0 0,-2-1-1 0 0,15-41-524 0 0,-46 89 45 0 0,-1-1 1 0 0,-1 0-1 0 0,0 0 0 0 0,-2-1 1 0 0,-1 0-1 0 0,0 0 0 0 0,-2 0 1 0 0,-1-1-1 0 0,0 1 0 0 0,-2 0 1 0 0,-1-3-46 0 0,2 21 3 0 0,0 1 0 0 0,-1 0 1 0 0,0 0-1 0 0,1 0 1 0 0,-2 0-1 0 0,1 0 0 0 0,0 0 1 0 0,0 0-1 0 0,-1 0 1 0 0,1 0-1 0 0,-1 0 0 0 0,0 1 1 0 0,0-1-1 0 0,0 1 0 0 0,0-1 1 0 0,-1 1-1 0 0,1 0 1 0 0,-1 0-1 0 0,1 0 0 0 0,-1 0 1 0 0,0 0-1 0 0,1 1 0 0 0,-1-1 1 0 0,0 1-1 0 0,0 0 1 0 0,0 0-1 0 0,0 0 0 0 0,-1 0 1 0 0,1 0-1 0 0,0 1 0 0 0,0-1 1 0 0,0 1-1 0 0,-1 0 1 0 0,1 0-1 0 0,0 0 0 0 0,0 1 1 0 0,0-1-1 0 0,-1 1 0 0 0,1-1 1 0 0,0 1-1 0 0,0 0 1 0 0,0 0-1 0 0,0 1 0 0 0,0-1 1 0 0,0 0-1 0 0,0 1 0 0 0,-2 2-3 0 0,-16 17-87 0 0,0 2 0 0 0,1 0-1 0 0,2 1 1 0 0,0 1 0 0 0,2 1-1 0 0,-9 19 88 0 0,21-39-9 0 0,-16 29-21 0 0,2 0 0 0 0,2 1 0 0 0,1 1 0 0 0,2 0 0 0 0,2 1 0 0 0,1 1-1 0 0,2-1 1 0 0,1 1 0 0 0,0 32 30 0 0,6-63 6 0 0,1 0-1 0 0,0 0 0 0 0,1 1 1 0 0,0-1-1 0 0,0 0 0 0 0,0 0 1 0 0,1 0-1 0 0,0 0 0 0 0,1 0 1 0 0,0-1-1 0 0,0 1 0 0 0,1-1 1 0 0,0 0-1 0 0,0 0 0 0 0,0 0 1 0 0,1 0-1 0 0,0-1 0 0 0,1 1 1 0 0,-1-1-1 0 0,1-1 0 0 0,0 1 1 0 0,1-1-1 0 0,-1 0 0 0 0,1-1 1 0 0,0 1-1 0 0,0-1 0 0 0,1-1 1 0 0,-1 1-1 0 0,1-1 0 0 0,1 0-5 0 0,9 1 78 0 0,-1-1 0 0 0,1-1 0 0 0,0-1 0 0 0,-1 0 0 0 0,1-1 0 0 0,0-1 0 0 0,11-2-78 0 0,-3-2 86 0 0,0-1 1 0 0,0-1-1 0 0,-1-1 1 0 0,0-2-1 0 0,0 0 1 0 0,-1-2-1 0 0,-1 0 1 0 0,22-16-87 0 0,138-108 496 0 0,-152 117-189 0 0,-31 46-105 0 0,2-9-147 0 0,-1 0-1 0 0,-1 0 0 0 0,-1-1 0 0 0,0 1 1 0 0,-1 0-1 0 0,-1-1 0 0 0,0 1 0 0 0,-2-1 1 0 0,0 0-1 0 0,-1 0 0 0 0,0 0 0 0 0,-2-1 1 0 0,0 0-1 0 0,0-1 0 0 0,-11 14-54 0 0,13-24 7 0 0,0-1 1 0 0,0 1-1 0 0,0-2 0 0 0,0 1 0 0 0,-1-1 1 0 0,0 1-1 0 0,1-2 0 0 0,-1 1 1 0 0,0-1-1 0 0,0 0 0 0 0,0-1 1 0 0,-1 1-1 0 0,1-2 0 0 0,0 1 0 0 0,0-1 1 0 0,-1 0-1 0 0,0 0-7 0 0,8 0-12 0 0,-1 0 1 0 0,0 0-1 0 0,1 0 1 0 0,-1-1-1 0 0,1 1 1 0 0,-1 0-1 0 0,1 0 1 0 0,-1 0-1 0 0,1-1 1 0 0,-1 1-1 0 0,1 0 1 0 0,-1 0-1 0 0,1-1 0 0 0,-1 1 1 0 0,1 0-1 0 0,0-1 1 0 0,-1 1-1 0 0,1-1 1 0 0,-1 1-1 0 0,1 0 1 0 0,0-1-1 0 0,-1 1 1 0 0,1-1-1 0 0,0 1 1 0 0,0-1-1 0 0,-1 1 0 0 0,1-1 1 0 0,0 0-1 0 0,0 1 1 0 0,0-1-1 0 0,0 1 1 0 0,0-1-1 0 0,0 1 1 0 0,0-1-1 0 0,0 1 1 0 0,0-1-1 0 0,0 0 1 0 0,0 1-1 0 0,0-1 0 0 0,0 1 1 0 0,0-1-1 0 0,0 1 1 0 0,1-1-1 0 0,-1 1 1 0 0,0-1-1 0 0,0 1 1 0 0,1-1-1 0 0,-1 1 1 0 0,0-1-1 0 0,1 1 1 0 0,-1-1-1 0 0,0 1 0 0 0,1 0 1 0 0,-1-1-1 0 0,1 1 1 0 0,-1 0-1 0 0,0-1 1 0 0,1 1-1 0 0,-1 0 1 0 0,1-1-1 0 0,-1 1 1 0 0,1 0-1 0 0,0 0 1 0 0,-1 0-1 0 0,1-1 0 0 0,-1 1 1 0 0,1 0-1 0 0,-1 0 1 0 0,1 0 11 0 0,7-3-8 0 0,0 1 0 0 0,1 0 0 0 0,-1 1 1 0 0,1-1-1 0 0,-1 1 0 0 0,1 1 0 0 0,-1 0 0 0 0,1 0 1 0 0,-1 1-1 0 0,1 0 0 0 0,-1 0 0 0 0,0 1 0 0 0,1 0 0 0 0,4 2 8 0 0,2 0 30 0 0,0-2-1 0 0,0 1 0 0 0,1-2 1 0 0,-1 0-1 0 0,0-1 0 0 0,1 0 0 0 0,-1-2 1 0 0,1 1-1 0 0,-1-2 0 0 0,0 0 0 0 0,0-1 1 0 0,0 0-1 0 0,-1-1 0 0 0,0-1 1 0 0,1-1-1 0 0,-2 0 0 0 0,1 0 0 0 0,-1-1 1 0 0,0-1-1 0 0,-1 0 0 0 0,8-8-29 0 0,-6 5 39 0 0,0 1-7 0 0,0 0 1 0 0,-1 0-1 0 0,-1-2 1 0 0,0 0-1 0 0,-1 0 1 0 0,0-1-1 0 0,-1 0 1 0 0,1-3-33 0 0,-4 5 62 0 0,-5 10-42 0 0,0 0 1 0 0,-1 0-1 0 0,1-1 1 0 0,-1 1-1 0 0,0-1 1 0 0,1 1-1 0 0,-1-1 1 0 0,0 0-1 0 0,0 1 1 0 0,-1-1-1 0 0,1 0 1 0 0,-1 1-1 0 0,1-1 0 0 0,-1 0 1 0 0,0 0-1 0 0,0 0 1 0 0,0 0-1 0 0,0 1 1 0 0,-1-3-21 0 0,-1 4-3 0 0,0 1 0 0 0,0-1 0 0 0,0 1-1 0 0,0-1 1 0 0,0 1 0 0 0,0 0 0 0 0,0 0 0 0 0,0 0 0 0 0,0 0 0 0 0,0 0 0 0 0,0 0 0 0 0,0 1 0 0 0,0-1 0 0 0,0 1 0 0 0,0-1 0 0 0,0 1-1 0 0,0 0 1 0 0,0 0 0 0 0,1 0 0 0 0,-1 0 0 0 0,0 0 0 0 0,0 0 0 0 0,1 0 0 0 0,-1 0 0 0 0,1 1 0 0 0,-1 0 3 0 0,-9 6-25 0 0,0 1-1 0 0,1 1 1 0 0,0 0 0 0 0,1 0 0 0 0,0 1 0 0 0,1 0-1 0 0,0 1 1 0 0,1 0 0 0 0,-4 8 25 0 0,9-17-4 0 0,0 0-1 0 0,0 0 1 0 0,0 0-1 0 0,0 1 1 0 0,1-1-1 0 0,0 1 1 0 0,-1 0-1 0 0,2-1 1 0 0,-1 1-1 0 0,0 0 1 0 0,1-1-1 0 0,-1 1 1 0 0,1 0-1 0 0,0 0 1 0 0,0 0-1 0 0,1-1 1 0 0,-1 1-1 0 0,1 0 1 0 0,0-1-1 0 0,0 1 1 0 0,0 0-1 0 0,0-1 1 0 0,0 1-1 0 0,1-1 1 0 0,0 1-1 0 0,0-1 1 0 0,0 0-1 0 0,0 0 1 0 0,0 0-1 0 0,1 0 1 0 0,-1 0-1 0 0,1-1 1 0 0,0 1-1 0 0,0-1 1 0 0,0 1 0 0 0,0-1-1 0 0,0 0 1 0 0,0 0-1 0 0,1 0 1 0 0,-1-1-1 0 0,0 1 1 0 0,1-1-1 0 0,0 0 1 0 0,3 1 4 0 0,165 10 252 0 0,-127-13-170 0 0,-37 1-50 0 0,0 0 0 0 0,-1 0 0 0 0,1-1 0 0 0,-1-1 0 0 0,1 1 0 0 0,-1-1 0 0 0,1 0 0 0 0,-1-1 0 0 0,0 0 0 0 0,0 0 0 0 0,0 0 0 0 0,-1-1 0 0 0,1 0 0 0 0,-1 0-1 0 0,0-1 1 0 0,0 0 0 0 0,0 0 0 0 0,-1 0 0 0 0,1-1 0 0 0,3-5-32 0 0,-8 9 9 0 0,0 0 0 0 0,0 0 1 0 0,0 0-1 0 0,-1 0 0 0 0,1 0 0 0 0,-1 0 0 0 0,1 0 0 0 0,-1 0 0 0 0,1 0 0 0 0,-1 0 1 0 0,0 0-1 0 0,0 0 0 0 0,0-1 0 0 0,0 1 0 0 0,-1 0 0 0 0,1 0 0 0 0,-1 0 0 0 0,1 0 1 0 0,-1 0-1 0 0,1 0 0 0 0,-1 0 0 0 0,0 0 0 0 0,0 0 0 0 0,0 0 0 0 0,0 1 1 0 0,-1-1-1 0 0,1 0 0 0 0,0 0 0 0 0,-1 1 0 0 0,1-1 0 0 0,-1 1 0 0 0,1 0 0 0 0,-1-1 1 0 0,0 1-1 0 0,0 0 0 0 0,0 0 0 0 0,0 0-9 0 0,-75-34-342 0 0,-100-5-1866 0 0,178 39 2154 0 0,-1 1 1 0 0,0 0-1 0 0,1-1 1 0 0,-1 1-1 0 0,1-1 0 0 0,-1 1 1 0 0,0-1-1 0 0,0 1 1 0 0,1-1-1 0 0,-1 1 1 0 0,0-1-1 0 0,0 1 1 0 0,1-1-1 0 0,-1 1 1 0 0,0-1-1 0 0,0 1 1 0 0,0-1-1 0 0,0 1 0 0 0,0-1 1 0 0,0 0-1 0 0,0 1 1 0 0,0-1-1 0 0,0 1 1 0 0,0-1-1 0 0,0 1 1 0 0,0-1-1 0 0,-1 1 1 0 0,1-1-1 0 0,0 1 0 0 0,0-1 1 0 0,0 1-1 0 0,-1-1 1 0 0,1 1-1 0 0,0-1 1 0 0,-1 1-1 0 0,1-1 1 0 0,0 1-1 0 0,-1-1 1 0 0,1 1-1 0 0,-1 0 1 0 0,1-1-1 0 0,-1 1 0 0 0,1 0 1 0 0,-1-1-1 0 0,1 1 1 0 0,-1 0-1 0 0,1 0 1 0 0,-1-1-1 0 0,1 1 1 0 0,-1 0-1 0 0,1 0 1 0 0,-1 0-1 0 0,1 0 0 0 0,-1 0 1 0 0,0 0-1 0 0,1 0 1 0 0,-1 0-1 0 0,1 0 1 0 0,-1 0-1 0 0,1 0 1 0 0,-1 0 53 0 0,138-51-1145 0 0,-44 31-638 0 0,-31 11-5901 0 0,-36 5-3205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5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48 10250 0 0,'0'0'1587'0'0,"0"0"-369"0"0,0 0-163 0 0,0 0 153 0 0,0 0 223 0 0,0 0 85 0 0,0 0-143 0 0,0 0-295 0 0,0 0-291 0 0,0 0-263 0 0,0 0-196 0 0,0 0-117 0 0,0 0-77 0 0,4-4-20 0 0,15-2 88 0 0,-19 35 148 0 0,-3-7-203 0 0,-26 456 735 0 0,41-417-840 0 0,-11-60-8 0 0,1-1-1 0 0,-1 1 1 0 0,1-1 0 0 0,-1 0-1 0 0,1 0 1 0 0,-1 0-1 0 0,1 0 1 0 0,0 0 0 0 0,-1 0-1 0 0,1 0 1 0 0,-1 0-1 0 0,1 0 1 0 0,-1-1 0 0 0,1 1-1 0 0,-1-1 1 0 0,1 1-1 0 0,-1-1 1 0 0,1 1 0 0 0,-1-1-1 0 0,1 0 1 0 0,-1 0-1 0 0,0 0 1 0 0,0 0 0 0 0,1 0-1 0 0,-1 0 1 0 0,1-1-34 0 0,25-32 302 0 0,-1 0 0 0 0,-1-2 0 0 0,-2-1 1 0 0,5-13-303 0 0,13-21 115 0 0,103-207 96 0 0,-91 200-209 0 0,-30 105-179 0 0,2 93 307 0 0,-20-79-108 0 0,9 110 58 0 0,-7 0 1 0 0,-7 35-81 0 0,0-129 4 0 0,-1-12 3 0 0,-2 0-1 0 0,-2-1 0 0 0,-3 1 0 0 0,-1-1 0 0 0,-13 37-6 0 0,19-70 4 0 0,-1 0-1 0 0,0 0 1 0 0,-1 0-1 0 0,0-1 1 0 0,0 0-1 0 0,-1 0 1 0 0,-1 0-1 0 0,0 0 1 0 0,0-1-1 0 0,-1 0 1 0 0,0-1-1 0 0,0 0 1 0 0,-1 0 0 0 0,0-1-1 0 0,0 0 1 0 0,-1 0-1 0 0,-7 2-3 0 0,15-8 2 0 0,-1 0-1 0 0,1 0 0 0 0,-1 0 1 0 0,0 0-1 0 0,0 0 0 0 0,1-1 1 0 0,-1 0-1 0 0,0 1 1 0 0,0-1-1 0 0,0 0 0 0 0,1 0 1 0 0,-1-1-1 0 0,0 1 0 0 0,0-1 1 0 0,0 1-1 0 0,1-1 1 0 0,-1 0-1 0 0,0 0 0 0 0,1 0 1 0 0,-1 0-1 0 0,1 0 0 0 0,-1-1 1 0 0,1 1-1 0 0,-1-1 1 0 0,1 0-1 0 0,0 1 0 0 0,0-1 1 0 0,0 0-1 0 0,0 0 0 0 0,0-1 1 0 0,1 1-1 0 0,-1 0 1 0 0,0-1-1 0 0,1 1 0 0 0,0-1 1 0 0,0 1-1 0 0,-1-1 1 0 0,2 1-1 0 0,-1-1-1 0 0,-17-111 43 0 0,22 91-50 0 0,0 0-1 0 0,2 0 0 0 0,0 1 1 0 0,1-1-1 0 0,2 2 0 0 0,0-1 0 0 0,1 1 1 0 0,2 1-1 0 0,0 0 0 0 0,6-8 8 0 0,-9 13-105 0 0,1 0-1 0 0,0 0 0 0 0,1 1 1 0 0,0 0-1 0 0,1 1 1 0 0,1 0-1 0 0,0 1 1 0 0,0 1-1 0 0,1 0 1 0 0,1 1-1 0 0,0 0 0 0 0,0 1 1 0 0,7-2 105 0 0,10 4-2302 0 0,-11 6-5669 0 0,-13 1-3786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54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2 341 18972 0 0,'0'0'1326'0'0,"0"0"-519"0"0,0 0-193 0 0,0 0 186 0 0,0 0 226 0 0,0 0 68 0 0,0 0-124 0 0,0 0-228 0 0,0 0-186 0 0,32-3-125 0 0,101-10-111 0 0,92-4 340 0 0,-223 17-699 0 0,0 0-1 0 0,-1 0 1 0 0,1 0 0 0 0,0 0-1 0 0,0 0 1 0 0,-1 1-1 0 0,1-1 1 0 0,0 1 0 0 0,0-1-1 0 0,-1 1 1 0 0,1 0 0 0 0,0-1-1 0 0,-1 1 1 0 0,1 0 0 0 0,-1 0-1 0 0,1 0 1 0 0,-1 0-1 0 0,0 1 1 0 0,1-1 0 0 0,-1 0-1 0 0,0 0 1 0 0,0 1 0 0 0,0-1-1 0 0,0 1 1 0 0,0-1-1 0 0,0 1 1 0 0,0-1 0 0 0,0 1-1 0 0,0 1 40 0 0,-17 31-4076 0 0,5-26-1424 0 0,3-1-6499 0 0</inkml:trace>
  <inkml:trace contextRef="#ctx0" brushRef="#br0" timeOffset="287.719">0 691 14491 0 0,'0'0'1208'0'0,"0"0"-375"0"0,0 0 151 0 0,0 0 24 0 0,0 0-16 0 0,0 0 16 0 0,0 0-151 0 0,199 7-233 0 0,-170-3-256 0 0,1 0-240 0 0,-3-4-240 0 0,1 0-264 0 0,2 3-288 0 0,-5 1-537 0 0,1-4-1423 0 0,-4 0-3674 0 0,-11 0-4928 0 0</inkml:trace>
  <inkml:trace contextRef="#ctx0" brushRef="#br0" timeOffset="288.719">1121 315 14195 0 0,'0'0'2586'0'0,"0"0"-1058"0"0,0 0-404 0 0,0 0-14 0 0,0 0 1 0 0,0 0-95 0 0,0 0-213 0 0,0 0-230 0 0,0 0-106 0 0,0 0-29 0 0,0 0 3 0 0,0 0-3 0 0,0 0-69 0 0,19 2-50 0 0,62 3-49 0 0,126-15 481 0 0,-143 12-635 0 0,-33-1-2812 0 0,0-1-7981 0 0,-26 0-1437 0 0</inkml:trace>
  <inkml:trace contextRef="#ctx0" brushRef="#br0" timeOffset="778.538">2034 109 14675 0 0,'0'0'1903'0'0,"0"0"-494"0"0,0 0-136 0 0,0 0 97 0 0,0 0 39 0 0,0 0-128 0 0,0 0-290 0 0,0 0-310 0 0,0 0-226 0 0,0 0-150 0 0,0 0-117 0 0,0 0-68 0 0,0 0-50 0 0,-25-3-34 0 0,-80-10-32 0 0,42 26 11 0 0,52-7-14 0 0,-89 61-73 0 0,96-64 52 0 0,0 1-1 0 0,1-1 0 0 0,-1 1 0 0 0,1-1 0 0 0,0 1 0 0 0,0 0 0 0 0,0 0 1 0 0,1 1-1 0 0,0-1 0 0 0,-1 1 0 0 0,1-1 0 0 0,1 1 0 0 0,-1-1 0 0 0,1 1 1 0 0,0 0-1 0 0,0 0 0 0 0,0 0 0 0 0,0 0 0 0 0,1 0 0 0 0,0-1 1 0 0,0 1-1 0 0,1 0 0 0 0,-1 1 21 0 0,2-3-3 0 0,0 0 0 0 0,1-1-1 0 0,-1 1 1 0 0,0-1 0 0 0,1 1 0 0 0,0-1 0 0 0,-1 0 0 0 0,1 0 0 0 0,0 0 0 0 0,0-1-1 0 0,0 1 1 0 0,0-1 0 0 0,1 1 0 0 0,-1-1 0 0 0,0 0 0 0 0,0 0 0 0 0,1-1-1 0 0,-1 1 1 0 0,1-1 0 0 0,-1 1 0 0 0,1-1 0 0 0,-1 0 0 0 0,4-1 3 0 0,3 1 17 0 0,0 0-1 0 0,0-1 1 0 0,0 0 0 0 0,-1 0-1 0 0,1-1 1 0 0,0-1 0 0 0,0 0 0 0 0,-1 0-1 0 0,0-1 1 0 0,0 0 0 0 0,6-3-17 0 0,6-6 112 0 0,0 0 0 0 0,-2 0 0 0 0,0-2 0 0 0,0-1 1 0 0,-1 0-1 0 0,-1-1 0 0 0,-1-1 0 0 0,-1-1 0 0 0,0 0 0 0 0,4-10-112 0 0,-10 17 88 0 0,0 0 0 0 0,1 0 0 0 0,0 1 0 0 0,1 0 0 0 0,0 0 1 0 0,0 2-1 0 0,1-1 0 0 0,5-2-88 0 0,-17 12 1 0 0,1 0 1 0 0,0 0 0 0 0,0-1-1 0 0,-1 1 1 0 0,1 0 0 0 0,0 0 0 0 0,0 0-1 0 0,0 0 1 0 0,0 0 0 0 0,-1 0 0 0 0,1 0-1 0 0,0 0 1 0 0,0 0 0 0 0,0 0-1 0 0,-1 0 1 0 0,1 0 0 0 0,0 1 0 0 0,0-1-1 0 0,0 0 1 0 0,-1 1 0 0 0,1-1 0 0 0,0 1-1 0 0,-1-1 1 0 0,1 0 0 0 0,0 1-1 0 0,-1 0 1 0 0,1-1 0 0 0,0 1 0 0 0,-1-1-1 0 0,1 1 1 0 0,-1 0 0 0 0,1-1 0 0 0,-1 1-1 0 0,0 0 1 0 0,1-1 0 0 0,-1 1-1 0 0,0 0 1 0 0,1 0 0 0 0,-1 0 0 0 0,0-1-1 0 0,0 1 1 0 0,0 0 0 0 0,0 0 0 0 0,1 0-1 0 0,-1-1 1 0 0,0 1 0 0 0,0 0-1 0 0,-1 0 1 0 0,1 0-2 0 0,6 46 16 0 0,-27 278-159 0 0,5-181-96 0 0,-16 28-50 0 0,29-163 242 0 0,-1 1 1 0 0,1-1 0 0 0,-1 0 0 0 0,-1 0 0 0 0,0 0 0 0 0,0-1-1 0 0,-1 0 1 0 0,0 0 0 0 0,0 0 0 0 0,-1 0 0 0 0,0-1 0 0 0,0 0-1 0 0,0-1 1 0 0,-1 0 0 0 0,0 0 0 0 0,-3 1 46 0 0,8-5-23 0 0,0 1-1 0 0,-1-1 1 0 0,1 0 0 0 0,-1 0 0 0 0,1-1-1 0 0,-1 1 1 0 0,0-1 0 0 0,1 0 0 0 0,-1 0 0 0 0,0 0-1 0 0,0 0 1 0 0,0-1 0 0 0,0 0 0 0 0,0 1-1 0 0,0-1 1 0 0,0-1 0 0 0,0 1 0 0 0,0 0-1 0 0,1-1 1 0 0,-1 0 0 0 0,0 0 0 0 0,0 0-1 0 0,0-1 1 0 0,1 1 0 0 0,-1-1 0 0 0,1 0-1 0 0,-1 0 1 0 0,1 0 0 0 0,0 0 0 0 0,0-1-1 0 0,0 1 1 0 0,0-1 0 0 0,0 0 0 0 0,0 0-1 0 0,1 0 1 0 0,-1 0 0 0 0,1 0 0 0 0,0 0-1 0 0,0-1 1 0 0,0 1 0 0 0,0-1 0 0 0,1 0 23 0 0,0-4 20 0 0,1 1-1 0 0,0 0 1 0 0,0 0 0 0 0,0-1 0 0 0,1 1 0 0 0,0 0-1 0 0,1 0 1 0 0,0 0 0 0 0,0 0 0 0 0,0 0 0 0 0,1 0-1 0 0,0 1 1 0 0,0-1 0 0 0,1 1 0 0 0,0 0 0 0 0,0 0-1 0 0,0 0 1 0 0,1 0 0 0 0,0 1 0 0 0,0 0-1 0 0,0 0 1 0 0,1 0 0 0 0,-1 0 0 0 0,1 1 0 0 0,0 0-1 0 0,3-1-18 0 0,13-9 19 0 0,1 1 0 0 0,1 1 0 0 0,0 1 1 0 0,0 1-1 0 0,1 1 0 0 0,0 2 1 0 0,1 0-1 0 0,-1 2 0 0 0,2 0 1 0 0,-1 2-1 0 0,0 1 0 0 0,0 1 1 0 0,4 1-21 0 0,58 22-2318 0 0,-56-4-8311 0 0,-22-14-1106 0 0</inkml:trace>
  <inkml:trace contextRef="#ctx0" brushRef="#br0" timeOffset="1245.332">1681 875 8378 0 0,'0'0'5460'0'0,"0"0"-3760"0"0,0 0-991 0 0,0 0 185 0 0,0 0 196 0 0,31 1 106 0 0,102 4-4 0 0,98-18 2214 0 0,105 5-4569 0 0,-312 10 53 0 0,1 0-5575 0 0,-17-2-4453 0 0</inkml:trace>
  <inkml:trace contextRef="#ctx0" brushRef="#br0" timeOffset="1507.07">1673 1100 10202 0 0,'0'0'3045'0'0,"0"0"-1111"0"0,0 0-415 0 0,0 0-14 0 0,0 0-39 0 0,0 0-130 0 0,0 0-205 0 0,31-10-209 0 0,98-30-197 0 0,-36 26 349 0 0,-70 15-832 0 0,50 9 264 0 0,-71-9-503 0 0,-1-1-1 0 0,1 1 1 0 0,0 0 0 0 0,-1 0-1 0 0,1 0 1 0 0,0 1 0 0 0,-1-1-1 0 0,1 0 1 0 0,-1 1 0 0 0,0-1-1 0 0,0 1 1 0 0,1-1 0 0 0,-1 1-1 0 0,0-1 1 0 0,0 1 0 0 0,0 0-1 0 0,-1 0 1 0 0,1-1 0 0 0,0 1-1 0 0,-1 0 1 0 0,1 0 0 0 0,-1 0-1 0 0,1 0 1 0 0,-1 0 0 0 0,0 0-1 0 0,0 0 1 0 0,0 0 0 0 0,0 0-1 0 0,0-1 1 0 0,-1 1 0 0 0,1 0-1 0 0,0 0 1 0 0,-1 0 0 0 0,1 0-1 0 0,-1 0 1 0 0,0 1-3 0 0,-4 5-13 0 0,1 0 1 0 0,-1 0-1 0 0,-1-1 0 0 0,0 1 1 0 0,0-1-1 0 0,0 0 1 0 0,-1-1-1 0 0,0 1 0 0 0,0-1 1 0 0,0-1-1 0 0,-1 1 1 0 0,-7 3 12 0 0,-4 4-52 0 0,-44 33-131 0 0,-100 84 57 0 0,162-129 132 0 0,-1 0 0 0 0,1 0 0 0 0,0-1 0 0 0,0 1 1 0 0,0 0-1 0 0,-1 0 0 0 0,1 0 0 0 0,0 0 0 0 0,1 1 1 0 0,-1-1-1 0 0,0 0 0 0 0,0 0 0 0 0,0 0 0 0 0,1 1 1 0 0,-1-1-1 0 0,1 1 0 0 0,-1-1 0 0 0,1 0 0 0 0,-1 1 0 0 0,1-1 1 0 0,0 1-1 0 0,0-1 0 0 0,-1 1 0 0 0,1-1 0 0 0,0 1 1 0 0,0-1-1 0 0,1 0 0 0 0,-1 1 0 0 0,0-1 0 0 0,0 1 1 0 0,1-1-1 0 0,-1 1 0 0 0,1-1 0 0 0,-1 0 0 0 0,1 1 0 0 0,0-1 1 0 0,-1 0-1 0 0,1 0 0 0 0,0 1 0 0 0,0-1 0 0 0,0 0 1 0 0,0 0-1 0 0,0 0 0 0 0,0 0 0 0 0,0 0 0 0 0,0 0 1 0 0,1 0-1 0 0,-1-1 0 0 0,0 1 0 0 0,1 0 0 0 0,-1-1 0 0 0,0 1 1 0 0,1 0-1 0 0,-1-1 0 0 0,0 0 0 0 0,1 1 0 0 0,-1-1 1 0 0,1 0-1 0 0,-1 0 0 0 0,1 0 0 0 0,1 0-6 0 0,173 3 734 0 0,-13-36-640 0 0,-61-6-4709 0 0,-85 31 240 0 0,-7 0-4581 0 0</inkml:trace>
  <inkml:trace contextRef="#ctx0" brushRef="#br0" timeOffset="1922.237">3041 345 16764 0 0,'0'0'2116'0'0,"0"0"-746"0"0,0 0-281 0 0,0 0 2 0 0,0 0-9 0 0,0 0-131 0 0,0 0-257 0 0,0 0-259 0 0,0 0-132 0 0,0 0-16 0 0,0 0-1 0 0,0 0-7 0 0,0 0-22 0 0,-11 30-43 0 0,-35 96-31 0 0,-45 93 181 0 0,-64 131-756 0 0,149-277 267 0 0,8-70 127 0 0,-1 0-1 0 0,1-1 0 0 0,0 1 0 0 0,0 0 0 0 0,0 0 0 0 0,1-1 0 0 0,-1 0 1 0 0,0 1-1 0 0,1-1 0 0 0,0 0 0 0 0,0 0 0 0 0,-1 0 0 0 0,1 0 0 0 0,0-1 1 0 0,0 1-1 0 0,1-1 0 0 0,-1 0 0 0 0,0 0 0 0 0,0 0 0 0 0,1 0 0 0 0,-1-1 1 0 0,0 1-1 0 0,1-1 0 0 0,-1 0 0 0 0,0 0 0 0 0,1 0 0 0 0,-1 0 0 0 0,1-1 1 0 0,-1 1-1 0 0,0-1 0 0 0,1 0 0 0 0,2-1-1 0 0,8 2 29 0 0,17-2 23 0 0,1-2-1 0 0,-2-1 1 0 0,1-1 0 0 0,-1-1 0 0 0,18-8-52 0 0,26-5 38 0 0,-41 3-110 0 0,-32 16-13 0 0,-1 0 0 0 0,0 0-1 0 0,1 1 1 0 0,-1-1 0 0 0,0 0-1 0 0,0 0 1 0 0,1 0 0 0 0,-1 0-1 0 0,0 1 1 0 0,0-1 0 0 0,0 0-1 0 0,0 0 1 0 0,0 0-1 0 0,0 0 1 0 0,0 1 0 0 0,0-1-1 0 0,-1 0 1 0 0,1 0 0 0 0,0 0-1 0 0,0 1 1 0 0,-1-1 0 0 0,1 0-1 0 0,-1 0 1 0 0,1 1 0 0 0,0-1-1 0 0,-1 0 1 0 0,1 1 0 0 0,-1-1-1 0 0,0 0 1 0 0,1 1 0 0 0,-1-1-1 0 0,1 1 1 0 0,-1-1 0 0 0,0 1-1 0 0,0-1 1 0 0,1 1 0 0 0,-1-1-1 0 0,0 1 1 0 0,0 0 0 0 0,1 0-1 0 0,-1-1 1 0 0,0 1 0 0 0,0 0-1 0 0,0 0 1 0 0,0 0 85 0 0,-18-8-4292 0 0,8 4-1441 0 0,5 3-5925 0 0</inkml:trace>
  <inkml:trace contextRef="#ctx0" brushRef="#br0" timeOffset="2247.41">2517 798 18444 0 0,'0'0'851'0'0,"0"0"-254"0"0,0 0 65 0 0,0 0 203 0 0,0 0 163 0 0,0 0 14 0 0,0 0-148 0 0,32-1-217 0 0,104-1-197 0 0,91 5 139 0 0,-110-29-2254 0 0,-73 4-5991 0 0,-33 14-4055 0 0</inkml:trace>
  <inkml:trace contextRef="#ctx0" brushRef="#br0" timeOffset="2912.283">3301 212 0 0 0,'0'0'57'0'0,"0"0"-19"0"0,0 0 28 0 0,0 0 42 0 0,0 0-21 0 0,0 0-119 0 0,0 0-147 0 0,-4-2 55 0 0,-9-5 103 0 0,9 7 664 0 0,-15 2 19395 0 0,15-2-17651 0 0,55 0 3753 0 0,85 0-5659 0 0,-133 0-481 0 0,-1 0 0 0 0,1 1 1 0 0,-1-1-1 0 0,0 1 0 0 0,1 0 0 0 0,-1-1 1 0 0,0 1-1 0 0,0 0 0 0 0,1 0 0 0 0,-1 0 1 0 0,0 1-1 0 0,0-1 0 0 0,0 1 0 0 0,-1-1 0 0 0,1 1 1 0 0,0-1-1 0 0,0 1 0 0 0,-1 0 0 0 0,1 0 1 0 0,-1 0-1 0 0,0 0 0 0 0,1 0 0 0 0,-1 0 0 0 0,0 0 1 0 0,0 0-1 0 0,0 1 0 0 0,-1-1 0 0 0,1 0 1 0 0,0 1-1 0 0,-1-1 0 0 0,0 0 0 0 0,1 1 0 0 0,-1-1 1 0 0,0 1-1 0 0,0-1 0 0 0,0 0 0 0 0,-1 1 1 0 0,1-1-1 0 0,0 0 0 0 0,-1 1 0 0 0,0-1 1 0 0,0 0-1 0 0,1 1 0 0 0,-1-1 0 0 0,0 0 0 0 0,-1 0 1 0 0,1 0-1 0 0,-140 130 21 0 0,118-112-28 0 0,19-17 4 0 0,0 0 0 0 0,0 0 0 0 0,0 0 0 0 0,1 0 0 0 0,-1 1 0 0 0,1-1 0 0 0,0 1 0 0 0,0 0 0 0 0,0 0 0 0 0,1 0 0 0 0,-1 0 0 0 0,1 0 0 0 0,0 1 0 0 0,0-1 0 0 0,1 1 0 0 0,-1-1 0 0 0,1 1 0 0 0,0 0 0 0 0,0 0 0 0 0,0 0 3 0 0,3-3 5 0 0,0 1-1 0 0,0-1 1 0 0,0 0 0 0 0,0 0-1 0 0,0 0 1 0 0,0 0-1 0 0,0-1 1 0 0,1 1-1 0 0,-1 0 1 0 0,1-1 0 0 0,-1 0-1 0 0,1 0 1 0 0,0 1-1 0 0,0-1 1 0 0,-1-1-1 0 0,1 1 1 0 0,0 0 0 0 0,0-1-1 0 0,0 1 1 0 0,0-1-1 0 0,-1 0 1 0 0,1 0-1 0 0,0 0 1 0 0,0-1 0 0 0,2 1-5 0 0,1 0 7 0 0,17 0 31 0 0,-1-1 1 0 0,1-1 0 0 0,-1-1-1 0 0,0-1 1 0 0,0-1 0 0 0,16-5-39 0 0,17-4 402 0 0,-44 12-114 0 0,-11 1-789 0 0,-10-4-1010 0 0,-4 2-690 0 0,5 0-1970 0 0,3 1-3928 0 0,4-1-4156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7:58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0 552 7306 0 0,'0'0'2731'0'0,"0"0"-1303"0"0,0 0-389 0 0,0 0 285 0 0,0 0 362 0 0,0 0 72 0 0,0 0-151 0 0,0 0-244 0 0,0 0-211 0 0,0 0-168 0 0,38-1-153 0 0,119-2-135 0 0,61-7 1006 0 0,3 2-1045 0 0,-64 4-2911 0 0,-156 4 977 0 0,-1 0-878 0 0,0 0-3016 0 0,0 0-6171 0 0</inkml:trace>
  <inkml:trace contextRef="#ctx0" brushRef="#br0" timeOffset="335.758">352 162 16652 0 0,'0'0'593'0'0,"0"0"-252"0"0,0 0 112 0 0,0 0 301 0 0,0 0 216 0 0,4 35 39 0 0,14 115-124 0 0,-6 25 574 0 0,-9-68-2532 0 0,-5-1 1 0 0,-11 56 1072 0 0,10-120-2052 0 0,2-14-5513 0 0,1-16-3365 0 0</inkml:trace>
  <inkml:trace contextRef="#ctx0" brushRef="#br0" timeOffset="626.363">1022 125 14763 0 0,'0'0'2486'0'0,"0"0"-1010"0"0,0 0-797 0 0,0 0-268 0 0,0 0 93 0 0,0 0 149 0 0,0 0 86 0 0,0 0-37 0 0,0 0-159 0 0,0 0-150 0 0,-3 38-106 0 0,-9 125-97 0 0,-9 18 70 0 0,17-134-242 0 0,0-22-46 0 0,1 0 0 0 0,2 0 0 0 0,0 0 1 0 0,2 1-1 0 0,1-1 0 0 0,3 13 28 0 0,31 80-69 0 0,-36-118 72 0 0,0 0 1 0 0,0-1-1 0 0,0 1 0 0 0,0 0 1 0 0,0 0-1 0 0,1-1 1 0 0,-1 1-1 0 0,0 0 1 0 0,0 0-1 0 0,1-1 0 0 0,-1 1 1 0 0,0 0-1 0 0,0 0 1 0 0,1 0-1 0 0,-1-1 0 0 0,0 1 1 0 0,0 0-1 0 0,1 0 1 0 0,-1 0-1 0 0,0 0 1 0 0,1 0-1 0 0,-1 0 0 0 0,0 0 1 0 0,0 0-1 0 0,1 0 1 0 0,-1 0-1 0 0,0 0 1 0 0,1 0-1 0 0,-1 0 0 0 0,0 0 1 0 0,1 0-1 0 0,-1 0 1 0 0,0 0-1 0 0,1 0 0 0 0,-1 0 1 0 0,0 0-1 0 0,0 0 1 0 0,1 0-1 0 0,-1 1 1 0 0,0-1-1 0 0,1 0 0 0 0,-1 0 1 0 0,0 0-1 0 0,0 1 1 0 0,1-1-1 0 0,-1 0 1 0 0,0 0-1 0 0,0 0 0 0 0,0 1 1 0 0,0-1-1 0 0,1 0 1 0 0,-1 1-1 0 0,0-1 0 0 0,0 0 1 0 0,0 0-1 0 0,0 1 1 0 0,0-1-1 0 0,0 0 1 0 0,0 1-1 0 0,1-1 0 0 0,-1 0 1 0 0,0 1-1 0 0,0-1 1 0 0,0 0-1 0 0,0 1 0 0 0,-1-1 1 0 0,1 0-1 0 0,0 0 1 0 0,0 1-1 0 0,0-1-3 0 0,11-29 489 0 0,-8 19-440 0 0,168-456 1416 0 0,-65 198-1453 0 0,-98 235-311 0 0,-8 32 5 0 0,0 1-246 0 0,0 8-1433 0 0,-10 20-5486 0 0,5-13-3993 0 0</inkml:trace>
  <inkml:trace contextRef="#ctx0" brushRef="#br0" timeOffset="1075.547">1372 692 18300 0 0,'0'0'827'0'0,"0"0"-407"0"0,0 0-83 0 0,0 0 122 0 0,0 0 133 0 0,0 0 18 0 0,0 0-112 0 0,0 0-174 0 0,0 0-132 0 0,0 0-83 0 0,0 0-49 0 0,0 0-3 0 0,-14 33-8 0 0,-39 101 23 0 0,47-95 34 0 0,12-37-24 0 0,0 1 1 0 0,1-2-1 0 0,-1 1 1 0 0,1-1-1 0 0,0 0 1 0 0,-1 0-1 0 0,1 0 1 0 0,0-1 0 0 0,-1 0-1 0 0,1-1 1 0 0,0 1-1 0 0,-1-1 1 0 0,1-1-1 0 0,-1 1 1 0 0,1-1-1 0 0,-1 0 1 0 0,0-1-1 0 0,0 1 1 0 0,1-1 0 0 0,-2-1-1 0 0,1 1 1 0 0,0-1-1 0 0,-1 0 1 0 0,0 0-1 0 0,0 0 1 0 0,0-1-1 0 0,0 0 1 0 0,-1 0 0 0 0,1 0-1 0 0,-1 0 1 0 0,-1-1-1 0 0,1 0 1 0 0,-1 0-1 0 0,0 0 1 0 0,0 0-1 0 0,-1 0 1 0 0,0 0-1 0 0,0-1 1 0 0,0 1 0 0 0,0-4-83 0 0,-1 6-35 0 0,0 0 1 0 0,0 0-1 0 0,0 0 1 0 0,-1 0-1 0 0,1 0 1 0 0,-1 0-1 0 0,0 0 1 0 0,0 0-1 0 0,0 0 1 0 0,-1-1-1 0 0,1 1 1 0 0,-1 0-1 0 0,0 0 1 0 0,0 0-1 0 0,-1 0 1 0 0,1 1-1 0 0,-1-1 1 0 0,0 0-1 0 0,0 0 1 0 0,0 1-1 0 0,0-1 1 0 0,0 1 0 0 0,-1 0-1 0 0,0 0 1 0 0,0 0-1 0 0,0 0 1 0 0,0 0-1 0 0,0 1 1 0 0,0-1-1 0 0,-1 1 1 0 0,1 0-1 0 0,-1 0 1 0 0,0 0-1 0 0,1 0 1 0 0,-2 1 34 0 0,-13-2-1355 0 0,6 2-2929 0 0,0 1-7406 0 0</inkml:trace>
  <inkml:trace contextRef="#ctx0" brushRef="#br0" timeOffset="2445.245">1581 813 15963 0 0,'0'0'2133'0'0,"0"0"-674"0"0,0 0-390 0 0,0 0-227 0 0,0 0-207 0 0,0 0-191 0 0,0 0-164 0 0,0 0-113 0 0,0 0-53 0 0,0 0-48 0 0,0 0-24 0 0,0 0-34 0 0,-7 15-28 0 0,-22 46 12 0 0,29-59 7 0 0,-1-1 0 0 0,1 1-1 0 0,-1 0 1 0 0,1 0-1 0 0,0 0 1 0 0,0 0 0 0 0,-1 0-1 0 0,2 0 1 0 0,-1 0-1 0 0,0 0 1 0 0,0 0 0 0 0,1 0-1 0 0,-1 0 1 0 0,1-1-1 0 0,-1 1 1 0 0,1 0 0 0 0,0 0-1 0 0,-1 0 1 0 0,1-1-1 0 0,0 1 1 0 0,1 0 0 0 0,-1-1-1 0 0,0 1 1 0 0,0-1 0 0 0,0 1-1 0 0,1-1 1 0 0,-1 0-1 0 0,1 0 1 0 0,-1 1 0 0 0,1-1-1 0 0,0 0 1 0 0,-1 0-1 0 0,1-1 1 0 0,0 1 0 0 0,0 0-1 0 0,0 0 1 0 0,-1-1-1 0 0,3 1 2 0 0,-2 0 0 0 0,3 1 50 0 0,0 0 1 0 0,0 0-1 0 0,1-1 1 0 0,-1 1-1 0 0,1-1 1 0 0,-1-1-1 0 0,0 1 0 0 0,1-1 1 0 0,-1 0-1 0 0,1 0 1 0 0,-1 0-1 0 0,1-1 1 0 0,-1 0-1 0 0,1 0 0 0 0,-1 0 1 0 0,0-1-1 0 0,0 1 1 0 0,1-1-1 0 0,-1-1 1 0 0,0 1-1 0 0,-1-1 0 0 0,1 0 1 0 0,0 0-1 0 0,-1 0 1 0 0,0 0-1 0 0,3-3-50 0 0,88-112 1390 0 0,-69 89-813 0 0,-62 326-1281 0 0,35-220 248 0 0,2-55 407 0 0,-1 0 0 0 0,-1 1 1 0 0,-1-1-1 0 0,0 0 0 0 0,-2 0 0 0 0,-1 0 0 0 0,0-1 0 0 0,-3 6 49 0 0,6-24 7 0 0,0 1 0 0 0,0-1 0 0 0,0 0 0 0 0,0 0 1 0 0,0 0-1 0 0,0-1 0 0 0,-1 1 0 0 0,0 0 0 0 0,1-1 0 0 0,-1 0 0 0 0,0 1 1 0 0,0-1-1 0 0,0 0 0 0 0,0-1 0 0 0,-1 1 0 0 0,1-1 0 0 0,0 1 0 0 0,-1-1 0 0 0,1 0 1 0 0,-1 0-1 0 0,1 0 0 0 0,-1-1 0 0 0,0 1 0 0 0,1-1 0 0 0,-1 0 0 0 0,0 0 0 0 0,1 0 1 0 0,-1-1-1 0 0,-2 0-7 0 0,4 0 14 0 0,0-1 1 0 0,0 0 0 0 0,0 0 0 0 0,0-1 0 0 0,1 1-1 0 0,-1 0 1 0 0,1-1 0 0 0,-1 1 0 0 0,1-1 0 0 0,0 1-1 0 0,0-1 1 0 0,0 1 0 0 0,0-1 0 0 0,1 0 0 0 0,-1 0-1 0 0,1 1 1 0 0,-1-1 0 0 0,1 0 0 0 0,0 0 0 0 0,0 0-1 0 0,0 1 1 0 0,0-1 0 0 0,1 0 0 0 0,-1 0 0 0 0,1 0-15 0 0,-1-1 16 0 0,2-12 9 0 0,0-1-1 0 0,1 1 0 0 0,1 0 0 0 0,1 0 0 0 0,0 0 0 0 0,1 0 0 0 0,1 1 0 0 0,0 0 0 0 0,1 0 1 0 0,6-7-25 0 0,18-40-151 0 0,7-9-1180 0 0,-18 43-7148 0 0,-14 20-3590 0 0</inkml:trace>
  <inkml:trace contextRef="#ctx0" brushRef="#br0" timeOffset="25760.018">2783 445 11226 0 0,'0'0'1189'0'0,"0"0"-411"0"0,0 0-185 0 0,0 0 296 0 0,0 0 318 0 0,0 0 131 0 0,0 0-83 0 0,0 0-219 0 0,32-1-217 0 0,98-5-169 0 0,137-2 804 0 0,-223 26-4168 0 0,-43-17 366 0 0,-1-1-3399 0 0,0 0-5222 0 0</inkml:trace>
  <inkml:trace contextRef="#ctx0" brushRef="#br0" timeOffset="26047.218">3085 81 13203 0 0,'0'0'739'0'0,"0"0"-310"0"0,0 0-174 0 0,0 0 92 0 0,0 0 187 0 0,-8 32 172 0 0,-24 104 66 0 0,-5 124 1653 0 0,35-239-2418 0 0,-7 148-2022 0 0,11-162-32 0 0,3-6-4929 0 0,-3-1-1403 0 0</inkml:trace>
  <inkml:trace contextRef="#ctx0" brushRef="#br0" timeOffset="26555.971">3553 232 12195 0 0,'0'0'1197'0'0,"0"0"-418"0"0,0 0-295 0 0,0 0 52 0 0,0 0 152 0 0,0 0 99 0 0,0 0-45 0 0,0 0-154 0 0,0 0-187 0 0,0 0-169 0 0,-15 30-102 0 0,-47 98-76 0 0,44-60-40 0 0,19-55-16 0 0,-1 1-8 0 0,-1-8-1 0 0,0-1 0 0 0,1 1 1 0 0,-1 0-1 0 0,1 0 0 0 0,1-1 1 0 0,-1 1-1 0 0,1 0 0 0 0,0 0 1 0 0,0-1-1 0 0,0 1 0 0 0,1-1 1 0 0,0 1-1 0 0,0-1 0 0 0,1 0 1 0 0,-1 0-1 0 0,1 0 0 0 0,0 0 1 0 0,1 0-1 0 0,-1 0 0 0 0,1-1 1 0 0,0 0-1 0 0,3 4 11 0 0,-2-7 17 0 0,0 0 1 0 0,0 0-1 0 0,0 0 0 0 0,0 0 1 0 0,0-1-1 0 0,0 0 0 0 0,0 0 1 0 0,0 0-1 0 0,0-1 0 0 0,0 0 1 0 0,0 0-1 0 0,0 0 0 0 0,0 0 1 0 0,0-1-1 0 0,0 0 0 0 0,-1 0 1 0 0,1 0-1 0 0,-1-1 0 0 0,4-1-17 0 0,20-16 163 0 0,0-1 0 0 0,-1-1-1 0 0,0-1 1 0 0,-2-1 0 0 0,-1-2 0 0 0,-2 0-1 0 0,14-21-162 0 0,159-266 1601 0 0,-179 284-534 0 0,-15 29-617 0 0,-1 0-47 0 0,-7 23 149 0 0,-10 18-508 0 0,-6 13-25 0 0,2 1-1 0 0,2 0 1 0 0,3 2 0 0 0,2 0 0 0 0,-5 51-19 0 0,13-15-40 0 0,4 0 0 0 0,5 1-1 0 0,9 59 41 0 0,-8-140 2 0 0,-1 0 0 0 0,-1 0 0 0 0,0 1 0 0 0,-1-1 0 0 0,0 0 0 0 0,-1 1 0 0 0,-1-1 0 0 0,0 1 0 0 0,-1-1 0 0 0,0 0 0 0 0,-1 1 0 0 0,0-1 0 0 0,-1-1 0 0 0,-1 1-1 0 0,0 0 1 0 0,0-1 0 0 0,-2 0 0 0 0,1-1 0 0 0,-1 1 0 0 0,-7 7-2 0 0,4-11-12 0 0,-1 0-1 0 0,0-1 1 0 0,0 0-1 0 0,-1-1 0 0 0,0 0 1 0 0,0-1-1 0 0,0 0 1 0 0,-1-1-1 0 0,1 0 1 0 0,-1-1-1 0 0,0-1 1 0 0,0 0-1 0 0,0 0 1 0 0,-1-2-1 0 0,-6 1 13 0 0,19-2 0 0 0,-1 1 0 0 0,0 0 0 0 0,0 0 0 0 0,0-1-1 0 0,0 1 1 0 0,0-1 0 0 0,0 1 0 0 0,0-1 0 0 0,1 0 0 0 0,-1 0 0 0 0,0 0 0 0 0,0 0-1 0 0,1 0 1 0 0,-1 0 0 0 0,1 0 0 0 0,-1-1 0 0 0,1 1 0 0 0,0-1 0 0 0,-1 1 0 0 0,1-1-1 0 0,0 1 1 0 0,0-1 0 0 0,0 0 0 0 0,0 1 0 0 0,0-1 0 0 0,0 0 0 0 0,1 0 0 0 0,-1 0-1 0 0,1 0 1 0 0,-1 1 0 0 0,1-1 0 0 0,-1 0 0 0 0,1 0 0 0 0,0 0 0 0 0,0 0-1 0 0,0 0 1 0 0,0 0 0 0 0,13-74-143 0 0,1 48-27 0 0,2-1-1 0 0,0 2 1 0 0,2 0 0 0 0,1 1-1 0 0,21-22 171 0 0,64-56-7870 0 0,-88 88 1420 0 0,-7 1-2219 0 0</inkml:trace>
  <inkml:trace contextRef="#ctx0" brushRef="#br0" timeOffset="26918.586">4317 530 9154 0 0,'0'0'1812'0'0,"0"0"-569"0"0,0 0-133 0 0,0 0 197 0 0,0 0 177 0 0,0 0 30 0 0,0 0-217 0 0,0 0-290 0 0,0 0-265 0 0,0 0-226 0 0,0 0-167 0 0,0 0-123 0 0,0 0-78 0 0,-16 25-48 0 0,-50 79-28 0 0,46-49-11 0 0,21-45-56 0 0,-2-7-5 0 0,1 0-1 0 0,-1 0 0 0 0,1 0 0 0 0,0 0 0 0 0,0 1 0 0 0,0-1 0 0 0,0 0 0 0 0,1 0 1 0 0,-1 0-1 0 0,1 0 0 0 0,0 0 0 0 0,0 0 0 0 0,0 0 0 0 0,0 0 0 0 0,1 0 1 0 0,-1 0-1 0 0,1 0 0 0 0,-1-1 0 0 0,1 1 0 0 0,0-1 0 0 0,0 1 0 0 0,0-1 0 0 0,1 0 1 0 0,-1 0-1 0 0,0 1 0 0 0,1-2 0 0 0,-1 1 0 0 0,1 0 0 0 0,0 0 0 0 0,0-1 1 0 0,0 0-1 0 0,0 0 0 0 0,0 1 0 0 0,0-1 0 0 0,0-1 0 0 0,0 1 0 0 0,0 0 0 0 0,0-1 1 0 0,0 0-1 0 0,3 0 1 0 0,5 0 46 0 0,-1 0 0 0 0,0-1-1 0 0,1 0 1 0 0,-1-1 0 0 0,0 0 0 0 0,0-1 0 0 0,0 0 0 0 0,0-1 0 0 0,0 0 0 0 0,-1 0 0 0 0,1-1-1 0 0,-1 0 1 0 0,-1-1 0 0 0,1 0 0 0 0,-1 0 0 0 0,0-1 0 0 0,1-1-46 0 0,-4 4 49 0 0,0-1 0 0 0,0 0 0 0 0,0 0-1 0 0,-1-1 1 0 0,0 1 0 0 0,0-1 0 0 0,0 0 0 0 0,-1 0 0 0 0,0 0 0 0 0,0-1 0 0 0,0 1 0 0 0,-1-1 0 0 0,0 0-1 0 0,0 1 1 0 0,-1-1 0 0 0,0 0 0 0 0,0 0 0 0 0,0 0 0 0 0,-1 0 0 0 0,0 0 0 0 0,-1-2-49 0 0,-1 5-25 0 0,1 0-1 0 0,-1 0 1 0 0,0 0 0 0 0,-1 0 0 0 0,1 0-1 0 0,-1 1 1 0 0,0-1 0 0 0,1 1 0 0 0,-1 0-1 0 0,-1 0 1 0 0,1 0 0 0 0,0 0 0 0 0,-1 1-1 0 0,0-1 1 0 0,1 1 0 0 0,-1 0 0 0 0,0 0 0 0 0,0 0-1 0 0,0 0 1 0 0,0 1 0 0 0,-1 0 0 0 0,1 0-1 0 0,0 0 1 0 0,-1 0 0 0 0,1 1 0 0 0,-2-1 25 0 0,-34 0-1444 0 0,14 2-3886 0 0,15 3-5967 0 0</inkml:trace>
  <inkml:trace contextRef="#ctx0" brushRef="#br0" timeOffset="56563.76">2036 36 0 0 0,'11'-36'3105'0'0,"-9"37"7067"0"0,0 3-5133 0 0,-1 31-4288 0 0,-107 297 1052 0 0,95-300-1789 0 0,2 0 1 0 0,1 0 0 0 0,2 1-1 0 0,1 0 1 0 0,2 0 0 0 0,1 3-15 0 0,17 12 102 0 0,-1-11 309 0 0,-11-31-373 0 0,-1-1-1 0 0,1 1 0 0 0,0 0 1 0 0,0-1-1 0 0,0 1 0 0 0,1-1 1 0 0,-1 0-1 0 0,2 0 0 0 0,-1 0 1 0 0,0-1-1 0 0,1 0 0 0 0,0 1 1 0 0,0-1-1 0 0,0-1-37 0 0,3 3 71 0 0,-1-1-1 0 0,1 0 1 0 0,0 0-1 0 0,0-1 1 0 0,0 0-1 0 0,1-1 1 0 0,0 0 0 0 0,-1 0-1 0 0,1-1 1 0 0,0 0-1 0 0,2 0-70 0 0,8 12 126 0 0,-18-13-108 0 0,-1-1-6 0 0,0 0 2 0 0,0 0-5 0 0,0 0 4 0 0,0 0 21 0 0,0 0 0 0 0,0 0 6 0 0,6 5-160 0 0,-6-3-4813 0 0,-3-2 3514 0 0,-4 3-9532 0 0,3-2 5304 0 0</inkml:trace>
  <inkml:trace contextRef="#ctx0" brushRef="#br0" timeOffset="57134.28">1777 342 0 0 0,'0'0'795'0'0,"0"0"604"0"0,0 0 209 0 0,0 0-33 0 0,0 0-136 0 0,0 0-175 0 0,0 0-110 0 0,0 0-62 0 0,0 0-73 0 0,-2-3-92 0 0,4-11 2837 0 0,21 20 993 0 0,-10-2-5340 0 0,143-1 3662 0 0,-22-9-2111 0 0,-104 5-788 0 0,-29 1-161 0 0,-1 0 10 0 0,0 0 9 0 0,0 0 23 0 0,0 0 19 0 0,0 0 19 0 0,0 0 26 0 0,0 0 20 0 0,0 0 18 0 0,0 0 2 0 0,0 0 9 0 0,-15 7-329 0 0,30-21-2974 0 0,-7 10-2336 0 0,-3 0-6112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1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1805 0 0 0,'0'0'627'0'0,"0"0"740"0"0,0 0 110 0 0,0 0-259 0 0,0 0-303 0 0,0 0-183 0 0,0 0-59 0 0,0 0 37 0 0,-1 3 75 0 0,-6 12 85 0 0,6-11 62 0 0,1-4 12 0 0,0 0-10 0 0,0 0-54 0 0,0 0-58 0 0,0 0-44 0 0,0 0-49 0 0,0 0-19 0 0,7-20 1954 0 0,34-86-1020 0 0,72-117-167 0 0,9 5 0 0 0,65-78-1477 0 0,-57 118 1205 0 0,145-153-1205 0 0,33-41 891 0 0,-351 391 446 0 0,16-9-1538 0 0,12-3 307 0 0,-51 24-109 0 0,-2-2 0 0 0,-1-4 0 0 0,-23 4 3 0 0,27-8 13 0 0,-128 27 198 0 0,368-51 7 0 0,224-5-170 0 0,-237 33-52 0 0,-100-13-1 0 0,-61-12 16 0 0,-1 0 17 0 0,0 0 10 0 0,0 0 31 0 0,0 0 24 0 0,0 0 42 0 0,-18-15 426 0 0,-164-183-344 0 0,54 94-473 0 0,127 95-3228 0 0,17 7-6325 0 0,-15 2 9162 0 0,5 0-11540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1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1 4929 0 0,'0'0'1436'0'0,"0"0"-398"0"0,0 0-174 0 0,0 0 187 0 0,0 0 264 0 0,0 0 99 0 0,0 0-73 0 0,0 0-213 0 0,0 0-255 0 0,0 0-191 0 0,0 0-119 0 0,-26 30-56 0 0,-81 98-11 0 0,64-57 254 0 0,40-57-541 0 0,-2 1-55 0 0,1 1 0 0 0,0-1-1 0 0,2 1 1 0 0,0 0 0 0 0,0 0 0 0 0,2 0 0 0 0,0 0-1 0 0,1 0 1 0 0,0 0 0 0 0,1 0 0 0 0,1 0 0 0 0,1-1 0 0 0,0 1-1 0 0,1-1 1 0 0,0 0 0 0 0,1 0 0 0 0,1 0 0 0 0,1-1-1 0 0,0 0 1 0 0,0-1 0 0 0,9 10-154 0 0,-8-15 169 0 0,1-2 0 0 0,0 1 0 0 0,0-1 0 0 0,0-1-1 0 0,0 0 1 0 0,1 0 0 0 0,0-1 0 0 0,0 0 0 0 0,1-1 0 0 0,-1 0 0 0 0,0-1 0 0 0,1 0 0 0 0,0-1 0 0 0,-1 0-1 0 0,1-1 1 0 0,0 0 0 0 0,8-2-169 0 0,-8 1 84 0 0,0 0 0 0 0,0-1 1 0 0,-1-1-1 0 0,1 0 0 0 0,-1 0 0 0 0,0-1 0 0 0,0 0 0 0 0,0-1 0 0 0,0 0 0 0 0,-1-1 0 0 0,0 0 0 0 0,0-1 0 0 0,0 0 0 0 0,-1-1 0 0 0,0 1 1 0 0,0-2-1 0 0,-1 1 0 0 0,-1-1 0 0 0,1-1 0 0 0,-1 1 0 0 0,-1-1 0 0 0,1 0 0 0 0,-2-1 0 0 0,0 0 0 0 0,0 1 0 0 0,-1-2 0 0 0,0 1 0 0 0,-1 0 1 0 0,0-1-1 0 0,-1 1 0 0 0,0-1 0 0 0,-1 0 0 0 0,0 0 0 0 0,-1 0 0 0 0,0 0 0 0 0,-1 0 0 0 0,0 1 0 0 0,-1-1 0 0 0,0 0 0 0 0,-1 1 0 0 0,-1-1 1 0 0,0 1-1 0 0,0 0 0 0 0,-1 0 0 0 0,-3-5-84 0 0,-3 2-137 0 0,-1 0 0 0 0,-1 0 0 0 0,0 1 0 0 0,-1 1 0 0 0,0 0 0 0 0,0 1 0 0 0,-2 0 0 0 0,1 1-1 0 0,-1 1 1 0 0,-1 1 0 0 0,0 0 0 0 0,0 1 0 0 0,0 1 0 0 0,-1 0 0 0 0,0 2 0 0 0,0 0 0 0 0,0 1 0 0 0,0 0 0 0 0,0 2 0 0 0,-1 0 0 0 0,1 1 0 0 0,-1 1 0 0 0,1 1 0 0 0,-13 3 137 0 0,-90 34-3512 0 0,47 0-5761 0 0,45-21-2166 0 0</inkml:trace>
  <inkml:trace contextRef="#ctx0" brushRef="#br0" timeOffset="643.768">10 299 8666 0 0,'0'0'2951'0'0,"0"0"-1000"0"0,0 0-506 0 0,0 0-84 0 0,0 0 33 0 0,0 0-41 0 0,0 0-191 0 0,0 0-284 0 0,0 0-286 0 0,0 0-170 0 0,0 0-47 0 0,0 0 3 0 0,0 0 28 0 0,-10 1 683 0 0,40 16 758 0 0,17 1-1217 0 0,0-2 0 0 0,2-2 0 0 0,0-3 1 0 0,0-1-1 0 0,44 2-630 0 0,105 7 413 0 0,-1-8-1 0 0,132-12-412 0 0,23-9 64 0 0,-352 10-85 0 0,0 0-8 0 0,0 1-416 0 0,0-1-166 0 0,-2-3-1584 0 0,-2 1-4538 0 0,3 2-5205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0 0 0,'0'0'689'0'0,"0"0"1435"0"0,0 0 417 0 0,0 0-92 0 0,0 0-305 0 0,0 0-399 0 0,0 0-365 0 0,0 0-262 0 0,0 0-182 0 0,0 0-137 0 0,0 0-126 0 0,0 0-83 0 0,0 0-41 0 0,3 1 22 0 0,14 7-29 0 0,0-2 1 0 0,0 0-1 0 0,1-1 1 0 0,-1 0-1 0 0,1-2 1 0 0,0 0 0 0 0,0-1-1 0 0,0-1 1 0 0,16-1-543 0 0,49 7 227 0 0,9-7-2831 0 0,-90-5-3574 0 0,-2 4 3274 0 0,0 0-7844 0 0</inkml:trace>
  <inkml:trace contextRef="#ctx0" brushRef="#br0" timeOffset="335.985">221 0 6313 0 0,'0'0'3712'0'0,"0"0"-2143"0"0,0 0-858 0 0,0 0 7 0 0,0 0 341 0 0,0 0 336 0 0,0 0 104 0 0,0 0-150 0 0,0 0-291 0 0,0 0-255 0 0,0 0-137 0 0,0 0-93 0 0,3 18-77 0 0,16 108 617 0 0,-15 157 2 0 0,-8-236-946 0 0,1-2-4200 0 0,3-45 2287 0 0,0 0-1600 0 0,0 0-2797 0 0,2 0-2917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2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74 258 3337 0 0,'0'0'2142'0'0,"0"0"-816"0"0,0 0-444 0 0,0 0 46 0 0,0 0 302 0 0,0 0 227 0 0,0 0-14 0 0,0 0-212 0 0,0 0-249 0 0,0 0-213 0 0,0 0-125 0 0,6-2-65 0 0,109-14 3178 0 0,133 41-1320 0 0,-76-25-1787 0 0,-116-4-1126 0 0,-68 12-783 0 0,-13 9-1382 0 0,8-9-5676 0 0,13-7-2512 0 0</inkml:trace>
  <inkml:trace contextRef="#ctx0" brushRef="#br0" timeOffset="330.193">0 483 5113 0 0,'0'0'1390'0'0,"0"0"-121"0"0,0 0 241 0 0,0 0 404 0 0,0 0 181 0 0,0 0-155 0 0,0 0-323 0 0,0 0-316 0 0,33 0-273 0 0,105 0-210 0 0,127 3 2175 0 0,-120 8-2607 0 0,-96-7-2613 0 0,-44-4 401 0 0,-4-3-3395 0 0,0 2 315 0 0,-1-2-4288 0 0</inkml:trace>
  <inkml:trace contextRef="#ctx0" brushRef="#br0" timeOffset="1370.678">354 26 4401 0 0,'0'0'2183'0'0,"0"0"-166"0"0,0 0-168 0 0,0 0-28 0 0,0 0-20 0 0,0 0-192 0 0,0 0-318 0 0,0 0-304 0 0,0 0-299 0 0,0 0-236 0 0,0 0-198 0 0,0 0-148 0 0,-12-5-53 0 0,-35-16 50 0 0,47 22-78 0 0,-1 0 0 0 0,0 0 0 0 0,0 0 0 0 0,1 0 0 0 0,-1-1 0 0 0,0 1 0 0 0,1 0 0 0 0,-1 0 0 0 0,1 0 1 0 0,0 1-1 0 0,-1-1 0 0 0,1 0 0 0 0,0 0 0 0 0,-1 0 0 0 0,1 0 0 0 0,0 0 0 0 0,0 0 0 0 0,0 0 0 0 0,0 1 0 0 0,0-1 0 0 0,0 0 0 0 0,0 0 0 0 0,1 0 0 0 0,-1 0 1 0 0,0 0-1 0 0,1 0 0 0 0,-1 0 0 0 0,0 0 0 0 0,1 0 0 0 0,-1 0 0 0 0,1 0 0 0 0,0 0 0 0 0,-1 0 0 0 0,1 0 0 0 0,0 0 0 0 0,0 0 0 0 0,-1-1 0 0 0,1 1 0 0 0,0 0-25 0 0,11 13 302 0 0,1 0-1 0 0,0-2 0 0 0,0 1 0 0 0,1-2 0 0 0,1 1 1 0 0,0-2-1 0 0,0 0 0 0 0,1-1 0 0 0,0-1 0 0 0,1 0 1 0 0,0-1-1 0 0,0-1 0 0 0,10 2-301 0 0,72 34 521 0 0,-78-31-460 0 0,3 0-32 0 0,0 1 1 0 0,-1 1-1 0 0,-1 1 1 0 0,0 0-1 0 0,-1 2 1 0 0,0 1-1 0 0,-2 1 0 0 0,17 18-29 0 0,-33-33 11 0 0,-1-1-1 0 0,0 1 0 0 0,-1-1 1 0 0,1 1-1 0 0,0 0 0 0 0,-1-1 1 0 0,1 1-1 0 0,-1 0 0 0 0,0 0 1 0 0,0 0-1 0 0,0 0 0 0 0,-1 0 1 0 0,1 0-1 0 0,-1 1 0 0 0,1-1 1 0 0,-1 0-1 0 0,0 0 0 0 0,0 0 1 0 0,-1 0-1 0 0,1 1 0 0 0,-1-1 1 0 0,1 0-1 0 0,-1 0 0 0 0,0 0 1 0 0,0 0-1 0 0,0 0 0 0 0,-1 0 1 0 0,1-1-1 0 0,-1 1 0 0 0,1 0 1 0 0,-1 0-1 0 0,0-1 0 0 0,0 0 1 0 0,0 1-1 0 0,-1-1 0 0 0,1 0 1 0 0,0 0-1 0 0,-1 0 0 0 0,0 0-10 0 0,-178 116 519 0 0,151-98-497 0 0,-2 1 23 0 0,0 2 0 0 0,1 1 1 0 0,1 2-1 0 0,2 0 0 0 0,-1 3-45 0 0,-10 23 117 0 0,39-48 1428 0 0,0-4-1504 0 0,0 0-6 0 0,0 0-22 0 0,0 0-4 0 0,0 0 6 0 0,0 0 1 0 0,0 0 1 0 0,0 0 3 0 0,0 0-8 0 0,0 0-1 0 0,0 0-16 0 0,0 0-14 0 0,0 0-13 0 0,0 0 13 0 0,0 0 7 0 0,0 0-8 0 0,0 0 4 0 0,0 0 10 0 0,0 0 8 0 0,0 0-7 0 0,0 0 1 0 0,0 0 12 0 0,0 0-9 0 0,0 0 3 0 0,0 0-3 0 0,0 0 14 0 0,0 0 7 0 0,0-1-12 0 0,0-1-17 0 0,0 1-11 0 0,0 1 27 0 0,1-5-1606 0 0,0-1-9841 0 0,-1 2-741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3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3793 0 0,'0'0'2664'0'0,"0"0"-714"0"0,0 0-183 0 0,0 0 150 0 0,0 0 86 0 0,0 0-103 0 0,0 0-353 0 0,0 0-427 0 0,0 0-290 0 0,0 0-162 0 0,0 0-80 0 0,0 0-21 0 0,0 9 400 0 0,0-6 2790 0 0,64 12-2052 0 0,195-5 72 0 0,-258-10-1755 0 0,-1 0 0 0 0,0 0-9 0 0,0 0 12 0 0,0 0 17 0 0,0 0-2 0 0,0 0 14 0 0,0 0-3 0 0,0 0 21 0 0,0 0-3 0 0,0 0-14 0 0,0 0-7 0 0,0 0-41 0 0,0 0 26 0 0,0 0 16 0 0,0 0-1 0 0,0 0 31 0 0,0 0-43 0 0,0 0-17 0 0,0 0 1 0 0,0 0-6 0 0,0 0 10 0 0,0 0-18 0 0,0 0-25 0 0,0 0 18 0 0,0 0 2 0 0,0 0 15 0 0,0 0-29 0 0,0 0-7 0 0,0 0-11 0 0,0 0-9 0 0,0 0-9 0 0,0 0-10 0 0,0 0 8 0 0,0 0 1 0 0,0 0-14 0 0,-4-1-844 0 0,1 0-4050 0 0,-1-1-9000 0 0,4 2 3794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34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7498 0 0,'0'0'3010'0'0,"0"0"-1015"0"0,0 0-459 0 0,0 0 47 0 0,0 0 123 0 0,0 0-47 0 0,0 0-308 0 0,0 0-412 0 0,0 0-321 0 0,0 0-136 0 0,0 0 13 0 0,0 0 90 0 0,0 0 75 0 0,7 2 30 0 0,23 6 18 0 0,0-1 0 0 0,1-2 1 0 0,-1-1-1 0 0,1-2 1 0 0,22-1-709 0 0,48 3-123 0 0,-97-8-931 0 0,-2 0-5212 0 0,2 1-3798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31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27 10458 0 0,'0'0'1606'0'0,"0"0"-543"0"0,0 0-299 0 0,0 0 143 0 0,0 0 354 0 0,0 0 288 0 0,0 0-21 0 0,0 0-320 0 0,0 0-430 0 0,0 0-375 0 0,0 0-211 0 0,-4 5-102 0 0,-14 23 5 0 0,2 1 1 0 0,1 1-1 0 0,2 0 0 0 0,1 1 0 0 0,1 1 0 0 0,2 0 0 0 0,1 0 0 0 0,-1 16-95 0 0,5-32 30 0 0,-7 37 76 0 0,3 1-1 0 0,3 0 0 0 0,1 0 1 0 0,3 21-106 0 0,42-82 805 0 0,-26-2-714 0 0,0-1-1 0 0,-1-1 1 0 0,-1-1-1 0 0,0 1 1 0 0,0-2-1 0 0,-1 0 1 0 0,-1 0-1 0 0,0-1 1 0 0,0-2-91 0 0,6-6 69 0 0,34-43 51 0 0,-4-3 0 0 0,-2-2-1 0 0,-3-2 1 0 0,17-45-120 0 0,-34 31 427 0 0,-25 86-303 0 0,0 0-11 0 0,0 0-11 0 0,0 0-25 0 0,0 0-34 0 0,-8 26-143 0 0,-8 44 197 0 0,4 0 1 0 0,3 1 0 0 0,2 1-1 0 0,4 51-97 0 0,18 619 339 0 0,-15-701-334 0 0,-1 1 0 0 0,-2-1 0 0 0,-2-1 0 0 0,-2 1 0 0 0,-11 38-5 0 0,11-50-2 0 0,-1 1-1 0 0,-2-2 0 0 0,-1 1 1 0 0,-1-1-1 0 0,-1-1 0 0 0,-1 0 1 0 0,-2-1-1 0 0,0-1 0 0 0,-2 0 1 0 0,-1-2-1 0 0,-1 0 0 0 0,-1-1 1 0 0,-18 15 2 0 0,38-35-1 0 0,0 0 0 0 0,-1-1 0 0 0,1 1 0 0 0,-1-1 1 0 0,1 1-1 0 0,-1-1 0 0 0,1 1 0 0 0,-1-1 0 0 0,0 0 1 0 0,0 0-1 0 0,0 0 0 0 0,0 0 0 0 0,0 0 0 0 0,0 0 1 0 0,0-1-1 0 0,0 1 0 0 0,0-1 0 0 0,0 1 0 0 0,0-1 0 0 0,0 0 1 0 0,-1 0-1 0 0,1 0 0 0 0,0 0 0 0 0,0 0 0 0 0,0 0 1 0 0,0-1-1 0 0,0 1 0 0 0,-1-1 0 0 0,1 1 0 0 0,0-1 1 0 0,0 0-1 0 0,0 0 0 0 0,0 0 0 0 0,1 0 0 0 0,-1 0 0 0 0,0 0 1 0 0,0-1-1 0 0,1 1 0 0 0,-1-1 0 0 0,0 1 0 0 0,1-1 1 0 0,0 1-1 0 0,-1-1 0 0 0,1 0 0 0 0,0 0 0 0 0,0 0 1 0 0,-1-26-1 0 0,2-1 0 0 0,2 0 0 0 0,0 0 0 0 0,2 1 0 0 0,1-1 0 0 0,1 1-1 0 0,2 0 1 0 0,0 1 0 0 0,2 0 0 0 0,1 0 0 0 0,1 1 0 0 0,4-4 1 0 0,-9 14-3 0 0,178-338 23 0 0,-102 209-50 0 0,-88 130-2404 0 0,-17 19-8939 0 0,15 0-466 0 0</inkml:trace>
  <inkml:trace contextRef="#ctx0" brushRef="#br0" timeOffset="676.904">722 358 14275 0 0,'0'0'1384'0'0,"0"0"-599"0"0,0 0-303 0 0,0 0 242 0 0,0 0 341 0 0,0 0 171 0 0,0 0-78 0 0,0 0-305 0 0,0 0-346 0 0,0 0-166 0 0,0 0-26 0 0,0 0 34 0 0,2 9 22 0 0,6 75 488 0 0,-48 162 459 0 0,18 8-1086 0 0,22-254-230 0 0,0 1 1 0 0,0-1 0 0 0,-1 1 0 0 0,1-1 0 0 0,0 1 0 0 0,0-1-1 0 0,0 1 1 0 0,-1-1 0 0 0,1 1 0 0 0,0-1 0 0 0,0 1 0 0 0,0 0-1 0 0,0-1 1 0 0,0 1 0 0 0,0-1 0 0 0,0 1 0 0 0,0-1 0 0 0,1 1-1 0 0,-1-1 1 0 0,0 1 0 0 0,0-1 0 0 0,0 1 0 0 0,0-1 0 0 0,1 1-1 0 0,-1-1 1 0 0,0 1 0 0 0,1-1 0 0 0,-1 1 0 0 0,0-1 0 0 0,1 1-1 0 0,-1-1 1 0 0,0 0 0 0 0,1 1 0 0 0,-1-1 0 0 0,1 0 0 0 0,-1 1-1 0 0,1-1 1 0 0,-1 0 0 0 0,1 1 0 0 0,-1-1 0 0 0,1 0 0 0 0,-1 0-1 0 0,1 0 1 0 0,-1 0 0 0 0,1 1 0 0 0,-1-1 0 0 0,1 0 0 0 0,-1 0-1 0 0,1 0 1 0 0,0 0 0 0 0,-1 0 0 0 0,1 0 0 0 0,-1 0 0 0 0,1-1-1 0 0,-1 1 1 0 0,1 0 0 0 0,-1 0 0 0 0,1 0 0 0 0,-1-1 0 0 0,1 1-1 0 0,-1 0 1 0 0,1 0 0 0 0,-1-1 0 0 0,1 1 0 0 0,-1 0 0 0 0,1-1-1 0 0,-1 1 1 0 0,0 0 0 0 0,1-1-3 0 0,34-35 311 0 0,-27 27-253 0 0,20-23 80 0 0,-8 8-110 0 0,2 0 0 0 0,0 2 0 0 0,2 0-1 0 0,0 2 1 0 0,1 1 0 0 0,4-1-28 0 0,-29 19 1 0 0,1 1 0 0 0,0 0-1 0 0,0-1 1 0 0,0 1 0 0 0,0 0 0 0 0,0-1-1 0 0,-1 1 1 0 0,1 0 0 0 0,0 0 0 0 0,0 0-1 0 0,0 0 1 0 0,0 0 0 0 0,0 0 0 0 0,0 0-1 0 0,0 0 1 0 0,0 0 0 0 0,0 1 0 0 0,-1-1-1 0 0,1 0 1 0 0,0 0 0 0 0,0 1 0 0 0,0-1-1 0 0,0 1 1 0 0,0-1 0 0 0,-1 1 0 0 0,1-1-1 0 0,0 1 1 0 0,-1-1 0 0 0,1 1 0 0 0,0 0-1 0 0,-1-1 1 0 0,1 1 0 0 0,0 0 0 0 0,-1 0-1 0 0,1-1 1 0 0,-1 1 0 0 0,0 0 0 0 0,1 0-1 0 0,-1 0 1 0 0,0 0 0 0 0,1-1 0 0 0,-1 1-1 0 0,0 0 1 0 0,0 0 0 0 0,0 0 0 0 0,0 0-1 0 0,1 0 1 0 0,-2 0 0 0 0,1 0 0 0 0,0 0-1 0 0,0 0 1 0 0,0-1 0 0 0,0 1 0 0 0,0 0-1 0 0,-1 0 1 0 0,1 0 0 0 0,0 0 0 0 0,-1 0-1 0 0,1 0 1 0 0,-1-1 0 0 0,1 1-1 0 0,-1 0 1 0 0,1 0 0 0 0,-1-1-1 0 0,1 8 51 0 0,-5 183 610 0 0,3-179-741 0 0,4-21-720 0 0,5-16-1651 0 0,-2 17 872 0 0,-2 3-749 0 0,0 0-4310 0 0,-1 1-4992 0 0</inkml:trace>
  <inkml:trace contextRef="#ctx0" brushRef="#br0" timeOffset="983.736">1267 840 16363 0 0,'0'0'1590'0'0,"0"0"-676"0"0,0 0-101 0 0,0 0 215 0 0,0 0 163 0 0,0 0-60 0 0,0 0-272 0 0,0 0-267 0 0,0 0-208 0 0,0 0-132 0 0,0 0-93 0 0,0 0-59 0 0,0 0-32 0 0,-7 24-15 0 0,-32 111-106 0 0,32-128-795 0 0,0-7-5856 0 0,5 0 3028 0 0,-1 0-8099 0 0</inkml:trace>
  <inkml:trace contextRef="#ctx0" brushRef="#br0" timeOffset="1215.089">1215 443 7802 0 0,'0'0'3440'0'0,"0"0"-2303"0"0,0 0-505 0 0,0 0 0 0 0,0 0-56 0 0,0 0-144 0 0,0 0-304 0 0,0 0-496 0 0,0 0-112 0 0,0 0-64 0 0,0 0-240 0 0,0 0-377 0 0,0 0-1287 0 0,0 0-1193 0 0,0 11-1712 0 0</inkml:trace>
  <inkml:trace contextRef="#ctx0" brushRef="#br0" timeOffset="1490.359">1521 321 8506 0 0,'0'0'2148'0'0,"0"0"-701"0"0,0 0-194 0 0,0 0 125 0 0,0 0 79 0 0,0 0-109 0 0,0 0-198 0 0,0 0-203 0 0,0 0-127 0 0,0 0-95 0 0,0 0-99 0 0,0 0-101 0 0,0 0-101 0 0,-2 33-78 0 0,-4 101-94 0 0,17 174 153 0 0,-10-291-623 0 0,0 45 149 0 0,-6-23-2831 0 0,5-39 3253 0 0,-1 3-2182 0 0,-1-2-11517 0 0,1-1 7598 0 0</inkml:trace>
  <inkml:trace contextRef="#ctx0" brushRef="#br0" timeOffset="1963.801">1304 634 7618 0 0,'0'0'2535'0'0,"0"0"-1084"0"0,0 0-303 0 0,0 0 207 0 0,0 0 103 0 0,0 0-79 0 0,0 0-180 0 0,0 0-150 0 0,0 0-147 0 0,0 0-102 0 0,0 0-93 0 0,0 0-103 0 0,0 0-63 0 0,28 5-65 0 0,128 20 187 0 0,-45-21-807 0 0,-65-9-6671 0 0,-39 2-4470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40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2690 1139 11835 0 0,'0'0'1825'0'0,"0"0"-386"0"0,0 0 24 0 0,0 0 143 0 0,0 0-20 0 0,0 0-202 0 0,0 0-317 0 0,0 0-287 0 0,0 0-219 0 0,0 0-161 0 0,0 0-113 0 0,1 31-79 0 0,4 97-62 0 0,10 14 124 0 0,-14-49-1517 0 0,-9-86-2284 0 0,0-7-5245 0 0,5 0 5020 0 0,0 0-3791 0 0</inkml:trace>
  <inkml:trace contextRef="#ctx0" brushRef="#br0" timeOffset="-5842.239">0 439 15387 0 0,'0'0'2287'0'0,"0"0"-636"0"0,0 0-354 0 0,0 0-17 0 0,0 0-5 0 0,0 0-128 0 0,0 0-270 0 0,0 0-298 0 0,0 0-225 0 0,0 0-72 0 0,0 0 9 0 0,0 0 29 0 0,0 0 23 0 0,8 3-20 0 0,78 24 551 0 0,-31-13-367 0 0,-13-2-2857 0 0,-14-9-5465 0 0,-21-3-4285 0 0</inkml:trace>
  <inkml:trace contextRef="#ctx0" brushRef="#br0" timeOffset="-5252.908">983 248 17068 0 0,'0'0'1215'0'0,"0"0"-306"0"0,0 0 31 0 0,0 0 155 0 0,0 0 40 0 0,0 0-109 0 0,0 0-226 0 0,0 0-235 0 0,0 0-170 0 0,0 0-108 0 0,0 0-69 0 0,0 0-44 0 0,-31-11-23 0 0,-95-30-27 0 0,61 37-4 0 0,56 8-102 0 0,1-1-26 0 0,-1-1 0 0 0,1 1 1 0 0,0 1-1 0 0,0 0 0 0 0,1 0 0 0 0,-1 0 0 0 0,1 1 0 0 0,0 0 0 0 0,0 0 0 0 0,0 1 0 0 0,1 0 0 0 0,0 0 1 0 0,0 1-1 0 0,1-1 0 0 0,-1 1 0 0 0,1 1 0 0 0,1-1 0 0 0,0 1 0 0 0,0-1 0 0 0,0 1 0 0 0,1 0 1 0 0,0 1-1 0 0,0-1 0 0 0,1 0 0 0 0,0 1 0 0 0,1 0 8 0 0,1-4-9 0 0,0 0 0 0 0,0-1 1 0 0,0 1-1 0 0,1 0 0 0 0,0 0 0 0 0,0-1 0 0 0,0 1 1 0 0,0 0-1 0 0,1-1 0 0 0,0 1 0 0 0,0-1 0 0 0,0 0 1 0 0,0 0-1 0 0,1 1 0 0 0,0-2 0 0 0,0 1 0 0 0,0 0 1 0 0,0 0-1 0 0,0-1 0 0 0,1 0 0 0 0,0 0 0 0 0,-1 0 1 0 0,1 0-1 0 0,0 0 0 0 0,0-1 0 0 0,1 0 0 0 0,3 2 10 0 0,1-1 24 0 0,1-1 1 0 0,0 0-1 0 0,0-1 1 0 0,0 0-1 0 0,0 0 1 0 0,-1-1-1 0 0,1 0 1 0 0,0-1-1 0 0,0 0 1 0 0,0 0-1 0 0,0-1 1 0 0,-1-1-1 0 0,1 1 1 0 0,-1-2-1 0 0,1 1 1 0 0,6-5-26 0 0,20-14 313 0 0,-1-1 0 0 0,-1-2 0 0 0,-1-1 0 0 0,-1-2 0 0 0,-2-1 0 0 0,19-23-313 0 0,86-77 609 0 0,-102 93-426 0 0,-31 69-97 0 0,-6 4-73 0 0,-2 0 1 0 0,-2 0-1 0 0,-2-1 0 0 0,-1 0 1 0 0,-5 9-14 0 0,-17 58-72 0 0,-58 253-551 0 0,90-347 588 0 0,-1 1 1 0 0,-1-1-1 0 0,0 0 1 0 0,0 0-1 0 0,-1-1 1 0 0,0 1-1 0 0,0 0 0 0 0,-1-1 1 0 0,0 0-1 0 0,0 0 1 0 0,-1-1-1 0 0,0 0 1 0 0,-1 0-1 0 0,1 0 0 0 0,-1 0 1 0 0,0-1-1 0 0,-1-1 1 0 0,0 1-1 0 0,0-1 1 0 0,0 0-1 0 0,0-1 0 0 0,-1 0 1 0 0,0 0-1 0 0,0-1 1 0 0,0 0-1 0 0,0-1 1 0 0,-3 1 34 0 0,10-3-6 0 0,0 1 0 0 0,-1-1 0 0 0,1 0 0 0 0,0 0 1 0 0,-1 0-1 0 0,1 0 0 0 0,0 0 0 0 0,-1 0 1 0 0,1-1-1 0 0,0 1 0 0 0,0-1 0 0 0,0 0 1 0 0,-1 1-1 0 0,1-1 0 0 0,0 0 0 0 0,0 0 0 0 0,0 0 1 0 0,0-1-1 0 0,0 1 0 0 0,0 0 0 0 0,1-1 1 0 0,-1 0-1 0 0,0 1 0 0 0,1-1 0 0 0,-1 0 1 0 0,1 0-1 0 0,0 1 0 0 0,-1-1 0 0 0,1 0 0 0 0,0 0 1 0 0,0-1-1 0 0,0 1 0 0 0,1 0 0 0 0,-1 0 1 0 0,0 0-1 0 0,1-1 0 0 0,0 1 0 0 0,-1 0 1 0 0,1 0-1 0 0,0-2 6 0 0,-1-5 11 0 0,0 0 1 0 0,1 0-1 0 0,0 0 0 0 0,0 0 1 0 0,1 0-1 0 0,0 0 1 0 0,1 0-1 0 0,0 1 0 0 0,0-1 1 0 0,1 1-1 0 0,0-1 1 0 0,1 1-1 0 0,-1 0 1 0 0,2 0-1 0 0,-1 0 0 0 0,1 1 1 0 0,0-1-1 0 0,1 1 1 0 0,-1 0-1 0 0,2 0-11 0 0,12-13 44 0 0,1 1 0 0 0,1 1 0 0 0,1 1 0 0 0,0 1 0 0 0,24-14-44 0 0,-25 20 4 0 0,0 0 0 0 0,0 0 0 0 0,1 2 0 0 0,0 1 0 0 0,0 1 1 0 0,1 1-1 0 0,0 1 0 0 0,0 0 0 0 0,0 2 0 0 0,0 1 0 0 0,1 1 0 0 0,0 1-4 0 0,22 26-1943 0 0,-34-8-7055 0 0,-8-14-3335 0 0</inkml:trace>
  <inkml:trace contextRef="#ctx0" brushRef="#br0" timeOffset="-4908.208">482 958 6737 0 0,'0'0'3699'0'0,"0"0"-1608"0"0,0 0-519 0 0,0 0 138 0 0,0 0-30 0 0,0 0-201 0 0,34 4-284 0 0,110 11-251 0 0,47-11 923 0 0,-83-5-1264 0 0,243 13-374 0 0,-297 1-823 0 0,-32-6-3140 0 0,-5-1-3468 0 0,-12-3-4114 0 0</inkml:trace>
  <inkml:trace contextRef="#ctx0" brushRef="#br0" timeOffset="-4366.429">644 1282 13091 0 0,'0'0'2950'0'0,"0"0"-1550"0"0,0 0-593 0 0,0 0 137 0 0,0 0 160 0 0,0 0 25 0 0,0 0-107 0 0,0 0-171 0 0,0 0-183 0 0,0 0-110 0 0,0 0-98 0 0,0 0-72 0 0,34 0-31 0 0,104 0-55 0 0,65 0 749 0 0,-202 0-1044 0 0,0 0-1 0 0,1-1 1 0 0,-1 1 0 0 0,0 0 0 0 0,1 0-1 0 0,-1 0 1 0 0,0 0 0 0 0,1 0 0 0 0,-1 0 0 0 0,0 0-1 0 0,1 0 1 0 0,-1 0 0 0 0,0 1 0 0 0,1-1-1 0 0,-1 0 1 0 0,0 1 0 0 0,0-1 0 0 0,1 1 0 0 0,-1 0-1 0 0,0-1 1 0 0,0 1 0 0 0,0 0 0 0 0,0 0-1 0 0,0 0 1 0 0,0-1 0 0 0,0 1 0 0 0,0 0 0 0 0,0 0-1 0 0,0 1 1 0 0,-1-1 0 0 0,1 0 0 0 0,0 0-1 0 0,-1 0 1 0 0,1 0 0 0 0,-1 1 0 0 0,1-1 0 0 0,-1 0-1 0 0,1 1 1 0 0,-1-1 0 0 0,0 0 0 0 0,0 1-1 0 0,0-1 1 0 0,0 0 0 0 0,0 1 0 0 0,0-1 0 0 0,0 0-1 0 0,0 1 1 0 0,0-1 0 0 0,-1 0 0 0 0,1 1-1 0 0,0-1 1 0 0,-1 0 0 0 0,1 0 0 0 0,-1 1 0 0 0,0-1-1 0 0,1 0 1 0 0,-1 0 0 0 0,0 0 0 0 0,0 0-1 0 0,0 0 1 0 0,0 1-7 0 0,-324 240 390 0 0,322-239-384 0 0,0 1 1 0 0,-1-1-1 0 0,1 0 1 0 0,0 1-1 0 0,1 0 1 0 0,-1-1-1 0 0,1 1 1 0 0,0 0-1 0 0,0 0 1 0 0,0 1-1 0 0,0-1 1 0 0,1 0-1 0 0,-1 0 1 0 0,1 1 0 0 0,0-1-1 0 0,1 1 1 0 0,-1-1-1 0 0,1 1 1 0 0,0 4-7 0 0,3-5 1 0 0,-1 0 0 0 0,1 0 1 0 0,1 0-1 0 0,-1 0 1 0 0,0-1-1 0 0,1 1 1 0 0,0-1-1 0 0,0 0 0 0 0,0 0 1 0 0,0-1-1 0 0,1 1 1 0 0,-1-1-1 0 0,0 0 0 0 0,1 0 1 0 0,0 0-1 0 0,-1-1 1 0 0,3 1-2 0 0,24 4 23 0 0,0 0 1 0 0,1-2-1 0 0,-1-2 1 0 0,1 0 0 0 0,16-3-24 0 0,-28 1-68 0 0,39-11-1025 0 0,-37 0-5702 0 0,-18 7-5254 0 0</inkml:trace>
  <inkml:trace contextRef="#ctx0" brushRef="#br0" timeOffset="-3699.48">1841 292 5681 0 0,'0'0'3393'0'0,"0"0"-1223"0"0,0 0-534 0 0,0 0 104 0 0,0 0 122 0 0,0 0-95 0 0,0 0-297 0 0,0 0-426 0 0,0 0-366 0 0,0 0-193 0 0,0 0-86 0 0,0 0-14 0 0,0 0 6 0 0,-13 15-3 0 0,-40 47-19 0 0,47-55-275 0 0,1 1-1 0 0,0-1 0 0 0,1 1 1 0 0,-1-1-1 0 0,1 1 0 0 0,1 0 1 0 0,0 1-1 0 0,0-1 0 0 0,0 1 1 0 0,1-1-1 0 0,0 2-93 0 0,-3 12 179 0 0,-80 400 823 0 0,80-396-1009 0 0,-5 18 8 0 0,2-1-1 0 0,2 1 1 0 0,1 0 0 0 0,3 39-1 0 0,2-80 15 0 0,0 1 1 0 0,1 0 0 0 0,-1 0 0 0 0,1 0 0 0 0,0 0 0 0 0,0 0-1 0 0,1-1 1 0 0,-1 1 0 0 0,1-1 0 0 0,-1 1 0 0 0,1-1 0 0 0,0 1 0 0 0,1-1-1 0 0,-1 0 1 0 0,1 0 0 0 0,-1 0 0 0 0,1 0 0 0 0,0 0 0 0 0,0-1-1 0 0,0 1 1 0 0,0-1 0 0 0,0 0 0 0 0,1 0 0 0 0,-1 0 0 0 0,1-1-1 0 0,-1 1 1 0 0,1-1 0 0 0,0 1 0 0 0,0-1 0 0 0,-1 0 0 0 0,1-1 0 0 0,0 1-16 0 0,129 0 967 0 0,-125-2-920 0 0,82-6 252 0 0,-89 7-339 0 0,-1 0-28 0 0,0 0-37 0 0,0 0-26 0 0,0 0-61 0 0,-23-11-3158 0 0,7 3-40 0 0,5 3-3620 0 0,2 3-4458 0 0</inkml:trace>
  <inkml:trace contextRef="#ctx0" brushRef="#br0" timeOffset="-3340.875">1394 896 12323 0 0,'0'0'2232'0'0,"0"0"-440"0"0,0 0-227 0 0,0 0-157 0 0,0 0-130 0 0,0 0-137 0 0,0 0-155 0 0,33 4-183 0 0,104 11-183 0 0,-44-1 195 0 0,-66-6-836 0 0,4 0-590 0 0,-8-6-6382 0 0,-19-2-4480 0 0</inkml:trace>
  <inkml:trace contextRef="#ctx0" brushRef="#br0" timeOffset="-2965.694">2021 1014 16227 0 0,'0'0'1583'0'0,"0"0"-449"0"0,0 0-86 0 0,0 0 43 0 0,0 0-51 0 0,0 0-149 0 0,0 0-225 0 0,0 0-238 0 0,0 0-123 0 0,0 0-58 0 0,0 0-50 0 0,0 0-29 0 0,0 25-26 0 0,-2 126 43 0 0,4-111-158 0 0,1-1-1 0 0,2 0 1 0 0,2 0 0 0 0,8 25-27 0 0,-8-46-20 0 0,15-38 189 0 0,-9 4-96 0 0,1 2 0 0 0,0-1-1 0 0,1 2 1 0 0,0 0 0 0 0,1 0 0 0 0,1 2 0 0 0,15-9-73 0 0,-31 19 3 0 0,0 0 1 0 0,1 0 0 0 0,-1 0 0 0 0,0 0-1 0 0,1 0 1 0 0,-1 0 0 0 0,0 0-1 0 0,1 0 1 0 0,-1 0 0 0 0,1 1 0 0 0,-1-1-1 0 0,1 1 1 0 0,0-1 0 0 0,-1 1 0 0 0,1 0-1 0 0,-1-1 1 0 0,1 1 0 0 0,0 0 0 0 0,-1 0-1 0 0,1 0 1 0 0,0 0 0 0 0,-1 1 0 0 0,1-1-1 0 0,0 0 1 0 0,-1 1 0 0 0,1-1 0 0 0,-1 1-1 0 0,1-1 1 0 0,-1 1 0 0 0,1 0-1 0 0,-1 0 1 0 0,1 0 0 0 0,-1-1 0 0 0,0 1-1 0 0,1 1 1 0 0,-1-1 0 0 0,0 0 0 0 0,0 0-1 0 0,0 0 1 0 0,0 1 0 0 0,0-1 0 0 0,0 0-1 0 0,0 1 1 0 0,0-1 0 0 0,-1 1 0 0 0,1-1-1 0 0,0 1 1 0 0,-1-1 0 0 0,1 1-1 0 0,-1 0 1 0 0,0-1 0 0 0,0 1 0 0 0,1 0-1 0 0,-1-1 1 0 0,0 1 0 0 0,-1 1-4 0 0,-7 122 84 0 0,7-108-533 0 0,10-23-2772 0 0,-6 0 1785 0 0,1 0-1134 0 0,-1 0-3452 0 0,-1-2-5875 0 0</inkml:trace>
  <inkml:trace contextRef="#ctx0" brushRef="#br0" timeOffset="-2445.962">1837 16 4913 0 0,'0'0'2495'0'0,"0"0"-358"0"0,0 0-81 0 0,0 0 43 0 0,0 0-66 0 0,0 0-172 0 0,0 0-351 0 0,0 0-386 0 0,0 0-266 0 0,0 0-78 0 0,0 0-17 0 0,0 0 2 0 0,0 0 3 0 0,9-1-78 0 0,101-5 1749 0 0,-70 3-1900 0 0,-34 2-518 0 0,0-1-1 0 0,0 1 0 0 0,0 0 0 0 0,0 1 1 0 0,1 0-1 0 0,-1-1 0 0 0,0 2 0 0 0,0-1 1 0 0,1 1-1 0 0,-1 0 0 0 0,0 0 0 0 0,0 1 1 0 0,0 0-1 0 0,0 0 0 0 0,0 0 1 0 0,-1 1-1 0 0,1 0 0 0 0,-1 0 0 0 0,1 0 1 0 0,-1 1-1 0 0,0 0 0 0 0,0 0 0 0 0,-1 0 1 0 0,2 1-21 0 0,-5 0 2 0 0,0-1 1 0 0,-1 0 0 0 0,1 0 0 0 0,-1 0-1 0 0,1 1 1 0 0,-1-1 0 0 0,-1 0 0 0 0,1 0-1 0 0,-1 0 1 0 0,1 1 0 0 0,-1-1-1 0 0,0 0 1 0 0,-1 0 0 0 0,1 0 0 0 0,-1 0-1 0 0,1 0 1 0 0,-1-1 0 0 0,0 1-1 0 0,-1 0 1 0 0,1-1 0 0 0,-1 1 0 0 0,0-1-1 0 0,-1 1-2 0 0,-104 135 91 0 0,107-138-89 0 0,0 1-1 0 0,0-1 1 0 0,1 0 0 0 0,-1 1 0 0 0,1-1-1 0 0,-1 1 1 0 0,1 0 0 0 0,-1-1-1 0 0,1 1 1 0 0,0-1 0 0 0,0 1-1 0 0,0-1 1 0 0,0 1 0 0 0,0 0-1 0 0,0-1 1 0 0,0 1 0 0 0,1-1-1 0 0,-1 1 1 0 0,1-1 0 0 0,-1 1-1 0 0,1-1 1 0 0,-1 1 0 0 0,1-1 0 0 0,0 1-1 0 0,0-1 1 0 0,0 0 0 0 0,0 1-1 0 0,0-1 1 0 0,0 0 0 0 0,0 0-1 0 0,0 0 1 0 0,0 0 0 0 0,0 0-1 0 0,1 0 1 0 0,-1 0 0 0 0,0 0-1 0 0,1 0 1 0 0,-1-1 0 0 0,1 1 0 0 0,-1 0-1 0 0,1-1 1 0 0,-1 1 0 0 0,1-1-2 0 0,73 11 144 0 0,-64-10-116 0 0,7 0 7 0 0,-1 0 0 0 0,1-2-1 0 0,-1 0 1 0 0,1 0 0 0 0,-1-2 0 0 0,0 0-1 0 0,10-4-34 0 0,-16 5-266 0 0,13-4 187 0 0,-16-1-6041 0 0,-8 7-6139 0 0</inkml:trace>
  <inkml:trace contextRef="#ctx0" brushRef="#br0" timeOffset="-634.927">2454 1378 8034 0 0,'0'0'2758'0'0,"0"0"-1055"0"0,0 0-432 0 0,0 0 72 0 0,0 0 97 0 0,0 0-20 0 0,0 0-209 0 0,0 0-236 0 0,0 0-202 0 0,0 0-151 0 0,0 0-82 0 0,0 0-123 0 0,0 0-71 0 0,-3 15-58 0 0,-7 46-75 0 0,-8 36 254 0 0,18-97-578 0 0,0 0-45 0 0,0 0-61 0 0,0 0-70 0 0,0 0-94 0 0,0-18-5345 0 0,0 11-263 0 0,0 3-4901 0 0</inkml:trace>
  <inkml:trace contextRef="#ctx0" brushRef="#br0" timeOffset="-342.648">2417 1139 6889 0 0,'0'0'2265'0'0,"0"0"-697"0"0,0 0-159 0 0,0 0-57 0 0,0 0-136 0 0,0 0-248 0 0,0 0-280 0 0,0 0-271 0 0,0 0-217 0 0,0 0-120 0 0,0 0-104 0 0,0 0-136 0 0,0 0-208 0 0,-44 81-385 0 0,44-74-887 0 0,0 1-2369 0 0,0-5-6089 0 0</inkml:trace>
  <inkml:trace contextRef="#ctx0" brushRef="#br0" timeOffset="1364.842">2476 1345 6657 0 0,'0'0'3321'0'0,"0"0"-1224"0"0,0 0-569 0 0,0 0-200 0 0,0 0-232 0 0,0 0-215 0 0,0 0-225 0 0,0 0-248 0 0,0 0-192 0 0,193 0-216 0 0,-163 0-216 0 0,-6 0-360 0 0,1 0-881 0 0,-8 0-2687 0 0,-6 0-7459 0 0</inkml:trace>
  <inkml:trace contextRef="#ctx0" brushRef="#br0" timeOffset="1719.177">2638 561 2008 0 0,'0'0'1974'0'0,"0"0"-488"0"0,0 0-37 0 0,0 0 347 0 0,0 0 229 0 0,0 0-4 0 0,0 0-230 0 0,0 0-302 0 0,0 0-264 0 0,0 0-208 0 0,0 0-121 0 0,0 0-67 0 0,0 0-49 0 0,26 3-59 0 0,127 15 513 0 0,-41-6 272 0 0,2 6-1655 0 0,-106-16 702 0 0,-3 0-3776 0 0,-1-2-6364 0 0,-4 0-1478 0 0</inkml:trace>
  <inkml:trace contextRef="#ctx0" brushRef="#br0" timeOffset="2083.733">2846 366 9130 0 0,'0'0'1955'0'0,"0"0"-407"0"0,0 0-63 0 0,0 0 206 0 0,0 0 156 0 0,0 0-174 0 0,0 0-362 0 0,0 0-345 0 0,0 0-241 0 0,-5 31-168 0 0,-14 100-160 0 0,-17 136 302 0 0,34-126-3274 0 0,6-127 396 0 0,-3-10-939 0 0,1 0-3399 0 0,0-4-3078 0 0</inkml:trace>
  <inkml:trace contextRef="#ctx0" brushRef="#br0" timeOffset="2684.672">3177 351 9562 0 0,'0'0'2126'0'0,"0"0"-802"0"0,0 0-232 0 0,0 0 221 0 0,0 0 142 0 0,0 0-142 0 0,0 0-309 0 0,0 0-279 0 0,-10 31-207 0 0,-34 101-131 0 0,18-56 31 0 0,18-55-387 0 0,0-1 1 0 0,1 1-1 0 0,1 0 1 0 0,1 1-1 0 0,1 0 1 0 0,1-1-1 0 0,1 1 1 0 0,1 0 0 0 0,1 18-32 0 0,0-37-2 0 0,1 1 1 0 0,0 0-1 0 0,0-1 1 0 0,0 1-1 0 0,1 0 1 0 0,-1-1-1 0 0,1 1 1 0 0,-1-1 0 0 0,1 0-1 0 0,0 0 1 0 0,1 0-1 0 0,-1 0 1 0 0,0 0-1 0 0,1 0 1 0 0,0 0-1 0 0,0-1 1 0 0,0 1 0 0 0,0-1-1 0 0,0 0 1 0 0,0 0-1 0 0,0 0 1 0 0,1-1-1 0 0,-1 1 1 0 0,1-1-1 0 0,-1 1 1 0 0,1-1-1 0 0,-1 0 1 0 0,1 0 0 0 0,0-1-1 0 0,0 1 1 0 0,-1-1-1 0 0,1 0 1 0 0,0 0-1 0 0,0 0 1 0 0,0-1-1 0 0,-1 1 1 0 0,1-1 0 0 0,0 0-1 0 0,-1 0 1 0 0,1 0-1 0 0,0 0 1 0 0,-1-1-1 0 0,0 1 1 0 0,1-1-1 0 0,-1 0 1 0 0,3-2 1 0 0,15-8 84 0 0,-2-1 1 0 0,0-1-1 0 0,0-1 0 0 0,-1 0 0 0 0,-1-1 1 0 0,0-1-1 0 0,-2-1 0 0 0,0 0 1 0 0,-1-1-1 0 0,0 0 0 0 0,0-5-84 0 0,115-236 1065 0 0,-91 186 69 0 0,-73 126 214 0 0,16-7-1356 0 0,1 0 0 0 0,2 2-1 0 0,3 0 1 0 0,1 0 0 0 0,3 1 0 0 0,1 0 0 0 0,3 1-1 0 0,2 0 1 0 0,2 0 0 0 0,2 0 0 0 0,5 29 8 0 0,-4 39-111 0 0,-1-52-2 0 0,1-41 98 0 0,0 0 0 0 0,-2 1 1 0 0,-1-1-1 0 0,0 0 0 0 0,-2 1 1 0 0,-1-1-1 0 0,-1 0 0 0 0,-1 0 1 0 0,-1-1-1 0 0,0 0 0 0 0,-2 0 0 0 0,-7 11 15 0 0,15-32 7 0 0,0 0 0 0 0,0 0-1 0 0,0 0 1 0 0,0 1 0 0 0,-1-1-1 0 0,1-1 1 0 0,0 1-1 0 0,-1 0 1 0 0,0 0 0 0 0,1 0-1 0 0,-1-1 1 0 0,0 1 0 0 0,0-1-1 0 0,0 0 1 0 0,0 1-1 0 0,0-1 1 0 0,0 0 0 0 0,0 0-1 0 0,0 0 1 0 0,-1 0-1 0 0,1-1 1 0 0,0 1 0 0 0,-1-1-1 0 0,1 1 1 0 0,0-1 0 0 0,-1 0-1 0 0,1 0 1 0 0,0 0-1 0 0,-1 0 1 0 0,1 0 0 0 0,-1 0-1 0 0,1-1 1 0 0,0 1 0 0 0,-1-1-1 0 0,1 0 1 0 0,0 0-1 0 0,0 0 1 0 0,0 0 0 0 0,-1 0-1 0 0,1 0 1 0 0,0 0 0 0 0,0-1-1 0 0,1 1 1 0 0,-1-1-1 0 0,0 1 1 0 0,0-1 0 0 0,1 0-1 0 0,-1 0 1 0 0,1 0-1 0 0,0 0 1 0 0,-1 0 0 0 0,1 0-1 0 0,0 0 1 0 0,0 0 0 0 0,0 0-1 0 0,0 0 1 0 0,1-1-7 0 0,-5-30-60 0 0,2 0 0 0 0,1 0 0 0 0,2 0 0 0 0,1 0 0 0 0,2 0 0 0 0,1 0 0 0 0,2 1 0 0 0,7-24 60 0 0,16-22-1333 0 0,-16 54-2005 0 0,0 1-4299 0 0,-7 15-4262 0 0</inkml:trace>
  <inkml:trace contextRef="#ctx0" brushRef="#br0" timeOffset="3091.627">3678 859 14395 0 0,'0'0'1778'0'0,"0"0"-503"0"0,0 0-242 0 0,0 0-91 0 0,0 0-121 0 0,0 0-149 0 0,0 0-186 0 0,0 0-189 0 0,0 0-119 0 0,0 0-90 0 0,0 0-50 0 0,0 0-14 0 0,-11 28-6 0 0,-31 85-4 0 0,41-112-13 0 0,0 1-1 0 0,0-1 1 0 0,1 0-1 0 0,-1 1 1 0 0,0-1-1 0 0,1 1 1 0 0,-1-1-1 0 0,1 1 1 0 0,-1-1-1 0 0,1 1 1 0 0,0-1-1 0 0,0 1 1 0 0,-1-1-1 0 0,1 1 1 0 0,0 0-1 0 0,1-1 1 0 0,-1 1-1 0 0,0-1 1 0 0,0 1-1 0 0,1-1 1 0 0,-1 1-1 0 0,0-1 1 0 0,1 1-1 0 0,0-1 1 0 0,-1 1-1 0 0,1-1 1 0 0,0 0-1 0 0,0 1 1 0 0,0-1-1 0 0,0 0 1 0 0,0 0-1 0 0,0 1 1 0 0,0-1-1 0 0,0 0 1 0 0,0 0-1 0 0,0 0 1 0 0,1 0-1 0 0,0 0 0 0 0,4 2 3 0 0,2 3 12 0 0,1-1 1 0 0,0 0-1 0 0,1 0 1 0 0,-1-1-1 0 0,1 0 1 0 0,0-1-1 0 0,0 0 1 0 0,0-1-1 0 0,0 0 1 0 0,0 0 0 0 0,1-1-1 0 0,-1-1 1 0 0,0 0-1 0 0,10-1-15 0 0,-16 1 64 0 0,1 0-1 0 0,0-1 0 0 0,0 1 1 0 0,-1-1-1 0 0,1-1 1 0 0,-1 1-1 0 0,1 0 1 0 0,-1-1-1 0 0,0 0 1 0 0,0 0-1 0 0,1-1 0 0 0,-1 1 1 0 0,-1-1-1 0 0,1 0 1 0 0,0 0-1 0 0,-1 0 1 0 0,1 0-1 0 0,-1 0 0 0 0,0-1 1 0 0,0 0-1 0 0,0 1 1 0 0,-1-1-1 0 0,1 0 1 0 0,-1-1-1 0 0,0 1 1 0 0,0 0-1 0 0,-1-1 0 0 0,1 1 1 0 0,-1-1-1 0 0,0 1 1 0 0,0-1-1 0 0,0 1 1 0 0,-1-1-1 0 0,1 0 1 0 0,-1-2-64 0 0,0 1-25 0 0,0 0 1 0 0,-1 0-1 0 0,1 0 1 0 0,-1 0-1 0 0,0 0 1 0 0,0 0-1 0 0,-1 1 1 0 0,0-1-1 0 0,0 1 1 0 0,0-1-1 0 0,0 1 1 0 0,-1-1-1 0 0,0 1 1 0 0,0 0-1 0 0,-1 0 0 0 0,1 1 1 0 0,-1-1-1 0 0,0 1 1 0 0,-1 0-1 0 0,1 0 1 0 0,-1 0-1 0 0,1 0 1 0 0,-1 1-1 0 0,-3-2 25 0 0,-37-12-3578 0 0,35 15 186 0 0,1-2-8079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59.9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1 983 11538 0 0,'0'0'1957'0'0,"0"0"-337"0"0,0 0-207 0 0,0 0-40 0 0,0 0 21 0 0,0 0-83 0 0,0 0-219 0 0,0 0-291 0 0,0 0-279 0 0,0 0-183 0 0,0 0-53 0 0,7-6 12 0 0,134-68 1091 0 0,281-59-598 0 0,-226 55-1713 0 0,-122 31-5972 0 0,-68 43 798 0 0,-6 0-5164 0 0</inkml:trace>
  <inkml:trace contextRef="#ctx0" brushRef="#br0" timeOffset="214.157">163 1245 7658 0 0,'0'0'2473'0'0,"0"0"-1292"0"0,0 0-316 0 0,0 0 346 0 0,0 0 296 0 0,0 0 114 0 0,0 0-90 0 0,32-3-239 0 0,108-13-251 0 0,-35-19 154 0 0,-80 22-941 0 0,415-200 679 0 0,-312 156-2037 0 0,-43 18-6200 0 0,-63 28-2945 0 0</inkml:trace>
  <inkml:trace contextRef="#ctx0" brushRef="#br0" timeOffset="518.999">2081 217 13179 0 0,'0'0'796'0'0,"0"0"-272"0"0,0 0-36 0 0,0 0 150 0 0,0 0 126 0 0,-37 37 41 0 0,-118 116-82 0 0,62-40 148 0 0,78-88-718 0 0,5-12-114 0 0,0 1 0 0 0,1 0 0 0 0,0 1 0 0 0,1 0 0 0 0,1 0 0 0 0,0 1 0 0 0,1 0 0 0 0,1 0 0 0 0,0 0-1 0 0,1 1 1 0 0,1-1 0 0 0,1 1 0 0 0,0 0 0 0 0,1 0 0 0 0,1 0 0 0 0,0 0 0 0 0,2 2-39 0 0,0-14 13 0 0,0 1 1 0 0,1 0 0 0 0,0-1-1 0 0,0 0 1 0 0,0 1 0 0 0,0-1-1 0 0,1-1 1 0 0,0 1-1 0 0,0 0 1 0 0,0-1 0 0 0,1 0-1 0 0,-1 0 1 0 0,1 0 0 0 0,0-1-1 0 0,0 1 1 0 0,1-1-1 0 0,-1 0 1 0 0,0-1 0 0 0,1 1-1 0 0,0-1 1 0 0,0 0 0 0 0,4 0-14 0 0,136 17 1379 0 0,-113-20-1010 0 0,0-2 1 0 0,0-1-1 0 0,0-1 0 0 0,-1-2 1 0 0,0-1-1 0 0,0-2 0 0 0,-1-1 1 0 0,0-1-1 0 0,-1-1 0 0 0,0-2 1 0 0,-2-2-1 0 0,1 0 0 0 0,-2-2 1 0 0,-1 0-1 0 0,0-2 0 0 0,-1-2 1 0 0,-2 0-1 0 0,21-25-369 0 0,-34 34 30 0 0,0 0-1 0 0,-1 0 1 0 0,0-1-1 0 0,-1 0 1 0 0,-1 0-1 0 0,0-1 1 0 0,-1 0 0 0 0,-1 0-1 0 0,-1 0 1 0 0,0-1-1 0 0,-1 1 1 0 0,-1-1-1 0 0,0 0 1 0 0,-1 0 0 0 0,-1 0-1 0 0,-1 0 1 0 0,0 0-1 0 0,-3-11-29 0 0,2 15-120 0 0,-1 1 0 0 0,0-1 1 0 0,-1 1-1 0 0,0 0 0 0 0,-1 0 0 0 0,0 0 0 0 0,-1 0 0 0 0,0 1 0 0 0,-1 0 0 0 0,0 1 0 0 0,0-1 0 0 0,-1 1 0 0 0,-1 0 0 0 0,0 1 0 0 0,0 0 1 0 0,-1 1-1 0 0,0 0 0 0 0,0 0 0 0 0,-1 1 0 0 0,0 1 0 0 0,-1-1 0 0 0,1 2 0 0 0,-1 0 0 0 0,-9-3 120 0 0,4 3-418 0 0,0 1 0 0 0,-1 1 0 0 0,0 1 1 0 0,1 0-1 0 0,-1 1 0 0 0,0 1 0 0 0,0 1 0 0 0,-7 1 418 0 0,-82 21-7998 0 0,62-8-3572 0 0</inkml:trace>
  <inkml:trace contextRef="#ctx0" brushRef="#br0" timeOffset="984.245">1361 814 12835 0 0,'0'0'4667'0'0,"0"0"-2543"0"0,34-15-864 0 0,115-52-85 0 0,112-38 2368 0 0,382-150 1178 0 0,-447 189-4160 0 0,114-20-561 0 0,-146 43-199 0 0,-146 38 90 0 0,4 1-320 0 0,-1-2-1 0 0,0 0 0 0 0,0-1 1 0 0,0-1-1 0 0,-1-1 0 0 0,0-1 1 0 0,-1-1-1 0 0,0 0 0 0 0,0-2 1 0 0,0-1 429 0 0,11-26-3534 0 0,-22 27 143 0 0,0 1-3278 0 0,-2 4-4675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56.3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37 52 5849 0 0,'0'0'1742'0'0,"0"0"-163"0"0,0 0-125 0 0,0 0 34 0 0,0 0 155 0 0,0 0 13 0 0,0 0-150 0 0,0 0-298 0 0,0 0-320 0 0,0 0-275 0 0,0 0-217 0 0,-6-2-174 0 0,-19-8-106 0 0,19 34 191 0 0,48 288 1124 0 0,26 100-1116 0 0,-38-357-382 0 0,-17-74 554 0 0,-11 15-440 0 0,35-86 278 0 0,-4-1 0 0 0,-4-2-1 0 0,0-21-324 0 0,59-272 143 0 0,-72 341-134 0 0,-16 45 1 0 0,0 19-114 0 0,17 154 496 0 0,45 212-70 0 0,-20-164-229 0 0,3 88-48 0 0,-41-265-70 0 0,4 252 77 0 0,-9-284-44 0 0,-1 0 1 0 0,0 1-1 0 0,0-1 0 0 0,-2 0 1 0 0,1 0-1 0 0,-2-1 1 0 0,1 1-1 0 0,-2-1 1 0 0,1 0-1 0 0,-2 0 1 0 0,1 0-1 0 0,-7 6-8 0 0,12-16-2 0 0,-1 0 0 0 0,1 1 0 0 0,-1-1 1 0 0,0 0-1 0 0,0 0 0 0 0,1 0 0 0 0,-1 0 0 0 0,0 0 0 0 0,0-1 0 0 0,0 1 1 0 0,0-1-1 0 0,0 1 0 0 0,0-1 0 0 0,0 0 0 0 0,0 1 0 0 0,0-1 1 0 0,0 0-1 0 0,0 0 0 0 0,-1-1 0 0 0,1 1 0 0 0,0 0 0 0 0,0-1 0 0 0,0 1 1 0 0,0-1-1 0 0,1 0 0 0 0,-1 1 0 0 0,0-1 0 0 0,0 0 0 0 0,0 0 0 0 0,0 0 1 0 0,1-1-1 0 0,-1 1 0 0 0,1 0 0 0 0,-1-1 0 0 0,1 1 0 0 0,-1-1 1 0 0,1 1-1 0 0,0-1 0 0 0,-1 1 0 0 0,1-1 0 0 0,0 0 0 0 0,0 0 0 0 0,1 0 1 0 0,-1 0 1 0 0,-10-19-16 0 0,2 0 0 0 0,1 0 0 0 0,0-1 1 0 0,2 0-1 0 0,1 0 0 0 0,0 0 0 0 0,2-1 1 0 0,0 0-1 0 0,2 0 0 0 0,0 0 0 0 0,2-13 16 0 0,1 12 2 0 0,0 0 0 0 0,2 0 0 0 0,0 1 0 0 0,2-1 0 0 0,1 1 0 0 0,0 0-1 0 0,2 1 1 0 0,1 0 0 0 0,0 0 0 0 0,2 1 0 0 0,0 1 0 0 0,15-20-2 0 0,-24 35-42 0 0,1 1 0 0 0,-1 0 0 0 0,1-1 0 0 0,0 1 0 0 0,0 0 0 0 0,1 1 0 0 0,-1-1 1 0 0,1 1-1 0 0,-1 0 0 0 0,1 0 0 0 0,0 0 0 0 0,0 1 0 0 0,1 0 0 0 0,-1 0 0 0 0,0 0 0 0 0,1 0 0 0 0,1 1 42 0 0,38 4-4512 0 0,-32-3-5281 0 0,-9 0 151 0 0</inkml:trace>
  <inkml:trace contextRef="#ctx0" brushRef="#br0" timeOffset="1912.429">770 490 1776 0 0,'0'0'244'0'0,"0"0"-610"0"0,0 0-305 0 0,0 0 172 0 0,0 0 347 0 0,0 0 208 0 0,0 0 4 0 0,0 0-87 0 0,0 0-87 0 0,0 0 8 0 0,0 0 109 0 0,0 0 210 0 0,0 0 289 0 0,0 3 14169 0 0,0 2-6559 0 0,1 3-4488 0 0,0 3-4174 0 0,4 503 540 0 0,8-473-121 0 0,-10-42 118 0 0,-1 0-1 0 0,1-1 1 0 0,0 1 0 0 0,-1-1-1 0 0,1 1 1 0 0,-1-1 0 0 0,1 0-1 0 0,-1 0 1 0 0,0 0 0 0 0,0 0-1 0 0,0-1 1 0 0,0 1 0 0 0,0 0-1 0 0,0-1 1 0 0,-1 0 0 0 0,1 1-1 0 0,-1-1 1 0 0,0 0 0 0 0,0 0-1 0 0,0 1 1 0 0,0-1 0 0 0,0-1 13 0 0,126-191 82 0 0,-85 151-94 0 0,-25 65-92 0 0,75 127 323 0 0,-68-112-138 0 0,-22-11-201 0 0,-16 2-345 0 0,9-23-2939 0 0,6-16-9160 0 0,2 5 2509 0 0</inkml:trace>
  <inkml:trace contextRef="#ctx0" brushRef="#br0" timeOffset="2307.652">1329 748 10218 0 0,'0'0'1603'0'0,"0"0"-513"0"0,0 0-115 0 0,0 0 274 0 0,0 0 274 0 0,0 0 47 0 0,0 0-186 0 0,0 0-345 0 0,0 0-332 0 0,0 0-244 0 0,0 0-179 0 0,0 0-92 0 0,7 14-71 0 0,18 40-58 0 0,-12-34 966 0 0,-12-18-3940 0 0,-1 0-6528 0 0,0-2-1721 0 0</inkml:trace>
  <inkml:trace contextRef="#ctx0" brushRef="#br0" timeOffset="2308.652">1285 347 15115 0 0,'0'0'1048'0'0,"0"0"-327"0"0,0 0-145 0 0,0 0 88 0 0,0 0 48 0 0,0 0-48 0 0,0 0-216 0 0,0 0-360 0 0,0 0-440 0 0,0 0-456 0 0,0 0-208 0 0,0 0-320 0 0,0 0-1425 0 0,0 0-8722 0 0</inkml:trace>
  <inkml:trace contextRef="#ctx0" brushRef="#br0" timeOffset="2690.434">1607 174 9602 0 0,'0'0'2463'0'0,"0"0"-1178"0"0,0 0-585 0 0,0 0 91 0 0,0 0 274 0 0,0 0 166 0 0,0 0-39 0 0,0 0-140 0 0,0 0-129 0 0,0 0-68 0 0,0 0-32 0 0,0 0-143 0 0,7 7-130 0 0,4 3-293 0 0,-1 1 0 0 0,-1 1 0 0 0,0-1 0 0 0,0 2 0 0 0,-1-1 0 0 0,-1 1 0 0 0,0 1 0 0 0,2 5-257 0 0,6 26 126 0 0,-1 2 1 0 0,-2-1-1 0 0,-3 1 1 0 0,1 17-127 0 0,21 146-354 0 0,-29-233-9799 0 0,-2 10 2509 0 0,0 5 21 0 0</inkml:trace>
  <inkml:trace contextRef="#ctx0" brushRef="#br0" timeOffset="3257.637">1510 546 7154 0 0,'0'0'3760'0'0,"0"0"-2242"0"0,0 0-774 0 0,0 0 132 0 0,0 0 245 0 0,0 0 75 0 0,0 0-63 0 0,0 0-150 0 0,0 0-140 0 0,32-10-125 0 0,101-32-128 0 0,-7-6 292 0 0,-86 33-1056 0 0,16-5-696 0 0,-19 9-6340 0 0,-25 9-3862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0:49:53.65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343 537 0 0 0,'0'0'964'0'0,"0"0"770"0"0,0 0 382 0 0,0 0 54 0 0,0 0-95 0 0,0 0-188 0 0,0 0-262 0 0,-13-12-253 0 0,-40-37-258 0 0,40 36-253 0 0,13 13-223 0 0,0 0-192 0 0,0 0-152 0 0,0 8 108 0 0,34 85 1329 0 0,19 60-911 0 0,-7 3 0 0 0,20 129-820 0 0,-32-38-277 0 0,-30-141-4214 0 0,-4-104 390 0 0,-1-2 788 0 0,1 0 2578 0 0,-2 0-7417 0 0</inkml:trace>
  <inkml:trace contextRef="#ctx0" brushRef="#br0" timeOffset="456.834">1 754 2889 0 0,'0'0'4562'0'0,"0"0"-3194"0"0,0 0-928 0 0,0 0-44 0 0,0 0 219 0 0,0 0 297 0 0,0 0 245 0 0,0 0 88 0 0,18-32-87 0 0,60-103-165 0 0,-9 59 261 0 0,-53 65-1013 0 0,34-24 130 0 0,2 1-1 0 0,1 3 1 0 0,1 3-1 0 0,2 1 0 0 0,1 3 1 0 0,0 3-1 0 0,2 2 1 0 0,12 0-371 0 0,46 11 65 0 0,-115 8-58 0 0,0 1 0 0 0,1-1 0 0 0,-1 1 0 0 0,0-1 0 0 0,0 1 0 0 0,0 0 0 0 0,1 0 0 0 0,-1 0 0 0 0,0 0 0 0 0,0 0 0 0 0,0 0 0 0 0,0 1 0 0 0,-1-1 0 0 0,1 1 0 0 0,0-1 0 0 0,-1 1 0 0 0,1 0 0 0 0,-1-1 0 0 0,1 1 0 0 0,-1 0 0 0 0,0 0 1 0 0,0 0-1 0 0,0 0 0 0 0,0 0 0 0 0,0 1 0 0 0,0-1 0 0 0,0 0 0 0 0,-1 0 0 0 0,1 0 0 0 0,-1 1 0 0 0,0-1 0 0 0,1 0 0 0 0,-1 1 0 0 0,0 0-7 0 0,-11 82 370 0 0,-6-42-322 0 0,-3 0 0 0 0,-1 0-1 0 0,-2-2 1 0 0,-2-1-1 0 0,-2-1 1 0 0,-6 6-48 0 0,-21 31 103 0 0,52-74-107 0 0,-1 0 1 0 0,1 1 0 0 0,0-1-1 0 0,0 1 1 0 0,0 0 0 0 0,0 0 0 0 0,0-1-1 0 0,0 1 1 0 0,1 1 0 0 0,-1-1-1 0 0,1 0 1 0 0,0 0 0 0 0,0 0 0 0 0,0 1-1 0 0,1-1 1 0 0,-1 0 0 0 0,1 1-1 0 0,0-1 1 0 0,0 1 0 0 0,0-1-1 0 0,0 0 1 0 0,0 1 0 0 0,1-1 0 0 0,-1 0-1 0 0,1 1 1 0 0,0-1 0 0 0,0 0-1 0 0,1 0 1 0 0,-1 1 0 0 0,1-1 3 0 0,10 2-2 0 0,1 0 1 0 0,0-2-1 0 0,0 1 1 0 0,0-1-1 0 0,0-1 1 0 0,1-1-1 0 0,-1 1 0 0 0,1-2 1 0 0,-1 0-1 0 0,1-1 1 0 0,0 0 1 0 0,21 0 24 0 0,191 2 98 0 0,-223-1-116 0 0,0 1 0 0 0,0-1 1 0 0,0 0-1 0 0,0 1 0 0 0,1 0 0 0 0,-1-1 0 0 0,0 1 0 0 0,0 1 0 0 0,-1-1 0 0 0,1 0 1 0 0,0 1-1 0 0,0-1 0 0 0,-1 1 0 0 0,1 0 0 0 0,0 0 0 0 0,-1 0 0 0 0,0 0 0 0 0,1 0 1 0 0,-1 1-1 0 0,0-1 0 0 0,0 1 0 0 0,-1-1 0 0 0,1 1 0 0 0,0 0 0 0 0,-1 0 1 0 0,0-1-1 0 0,0 1 0 0 0,1 0 0 0 0,-2 0 0 0 0,1 0 0 0 0,0 1 0 0 0,-1-1 0 0 0,1 0 1 0 0,-1 0-1 0 0,0 0 0 0 0,0 0 0 0 0,0 3-6 0 0,-6 18 28 0 0,-2-1 0 0 0,0 1 0 0 0,-1-2 0 0 0,-1 1 1 0 0,-1-2-1 0 0,-2 1 0 0 0,0-2 0 0 0,0 1 0 0 0,-2-2 0 0 0,-1 0 0 0 0,0-1 0 0 0,-18 15-28 0 0,-5 8-30 0 0,-1-2 0 0 0,-2-2 0 0 0,-2-2 0 0 0,-1-1 0 0 0,-1-3 0 0 0,-2-1 0 0 0,-34 14 30 0 0,47-32-949 0 0,36-18-1287 0 0,46-37-2429 0 0,-12 12-2076 0 0,-18 15-309 0 0</inkml:trace>
  <inkml:trace contextRef="#ctx0" brushRef="#br0" timeOffset="1085.612">1381 920 6769 0 0,'0'0'2380'0'0,"0"0"-1770"0"0,0 0-342 0 0,0 0 283 0 0,0 0 395 0 0,0 0 314 0 0,0 0 87 0 0,0 0-124 0 0,0 0-208 0 0,0 0-131 0 0,0 0-85 0 0,0 0-62 0 0,0 0-89 0 0,12 28-114 0 0,37 81-70 0 0,-48-107-449 0 0,-1-1-1 0 0,1 0 1 0 0,-1 1-1 0 0,0-1 1 0 0,1 0-1 0 0,0 0 1 0 0,-1 1-1 0 0,1-1 1 0 0,0 0-1 0 0,0 0 1 0 0,0 0 0 0 0,-1 0-1 0 0,1 0 1 0 0,0 0-1 0 0,0 0 1 0 0,1 0-1 0 0,-1-1 1 0 0,0 1-1 0 0,0 0 1 0 0,0-1-1 0 0,0 1 1 0 0,1 0 0 0 0,-1-1-1 0 0,0 0 1 0 0,1 1-1 0 0,-1-1 1 0 0,0 0-1 0 0,1 1 1 0 0,-1-1-1 0 0,0 0 1 0 0,1 0-1 0 0,-1 0 1 0 0,0 0 0 0 0,1-1-1 0 0,-1 1 1 0 0,0 0-1 0 0,1 0 1 0 0,-1-1-1 0 0,0 1 1 0 0,1-1-1 0 0,-1 1 1 0 0,0-1-1 0 0,0 0 1 0 0,0 1 0 0 0,1-1-1 0 0,-1 0 1 0 0,0 0-1 0 0,0 0-14 0 0,6-3 112 0 0,32-19 132 0 0,-2-1 1 0 0,0-2 0 0 0,-2-1-1 0 0,-1-2 1 0 0,-1-2 0 0 0,-1 0 0 0 0,-2-2-1 0 0,13-21-244 0 0,31-42 238 0 0,-73 95-189 0 0,-5 35-130 0 0,2-27 81 0 0,0 0 0 0 0,0-1 0 0 0,1 1-1 0 0,0 0 1 0 0,0 0 0 0 0,1 0 0 0 0,-1 0 0 0 0,2 0 0 0 0,-1 0 0 0 0,1 0 0 0 0,0 0 0 0 0,0 0 0 0 0,1 0 0 0 0,0 0 0 0 0,0 0 0 0 0,0-1 0 0 0,1 1 0 0 0,0-1 0 0 0,1 0 0 0 0,-1 0 0 0 0,1 0 0 0 0,0 0 0 0 0,1-1 0 0 0,-1 1 0 0 0,1-1 0 0 0,0 0-1 0 0,0 0 1 0 0,1-1 0 0 0,0 0 0 0 0,3 3 0 0 0,3-3 22 0 0,-1 0-1 0 0,1 0 1 0 0,0-1 0 0 0,0 0-1 0 0,0-1 1 0 0,0-1-1 0 0,1 0 1 0 0,-1 0-1 0 0,0-1 1 0 0,1-1 0 0 0,-1 0-1 0 0,0-1 1 0 0,0 0-1 0 0,0-1 1 0 0,0 0-1 0 0,0-1 1 0 0,-1 0 0 0 0,1-1-1 0 0,-1 0 1 0 0,0-1-1 0 0,-1 0 1 0 0,1-1-1 0 0,2-3-21 0 0,13-9 113 0 0,-1-1-1 0 0,-2-1 0 0 0,0-1 0 0 0,-1-1 0 0 0,-1-1 0 0 0,-1-1 0 0 0,-2-1 0 0 0,9-16-112 0 0,-15 19 61 0 0,-1-1 0 0 0,-1 0 0 0 0,-1 0 0 0 0,-1-1 0 0 0,-1 0 0 0 0,-2-1 0 0 0,0 0 0 0 0,-2 1 0 0 0,-1-1 0 0 0,0 0 0 0 0,-2 0 0 0 0,-4-25-61 0 0,-1 13 23 0 0,-2-1 0 0 0,-2 1-1 0 0,-1 0 1 0 0,-2 1 0 0 0,-1 1 0 0 0,-11-19-23 0 0,6 21 166 0 0,14 65-783 0 0,5 17 633 0 0,2 0 0 0 0,3-1-1 0 0,1 1 1 0 0,3-2-1 0 0,1 1 1 0 0,3-1-1 0 0,1-1 1 0 0,3-1-1 0 0,18 36-15 0 0,76 111 71 0 0,-103-172-85 0 0,39 46-196 0 0,-75-98-6405 0 0,21 27 5275 0 0,-11-13-6343 0 0,11 12-1883 0 0</inkml:trace>
  <inkml:trace contextRef="#ctx0" brushRef="#br0" timeOffset="1393.266">2055 301 6953 0 0,'0'0'3675'0'0,"0"0"-2610"0"0,0 0-686 0 0,0 0 234 0 0,0 0 384 0 0,0 0 246 0 0,0 0 113 0 0,0 0 28 0 0,0 0-61 0 0,32 0-135 0 0,103-1-170 0 0,-36-19 170 0 0,-77 12-979 0 0,295-109 718 0 0,-182 65-5515 0 0,-116 45 3372 0 0,1-1-8488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3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4673 47 16980 0 0,'0'0'1759'0'0,"0"0"-472"0"0,0 0-178 0 0,0 0 33 0 0,0 0 18 0 0,0 0-138 0 0,0 0-270 0 0,0 0-246 0 0,0 0-140 0 0,0 0-41 0 0,0 0-26 0 0,0 0-20 0 0,-11 18-29 0 0,-31 60-45 0 0,13 22 233 0 0,-9 165 9 0 0,31 32-410 0 0,7-294 36 0 0,2 4-3316 0 0,8-25 896 0 0,13-18-3705 0 0,-8 12-2520 0 0,-10 15 966 0 0</inkml:trace>
  <inkml:trace contextRef="#ctx0" brushRef="#br0" timeOffset="432.736">4673 666 0 0 0,'0'0'1482'0'0,"0"0"782"0"0,0 0 342 0 0,0 0-69 0 0,0 0-400 0 0,0 0-512 0 0,0 0-346 0 0,0 0-164 0 0,0 0-30 0 0,0 0 95 0 0,0 0 70 0 0,0 0 18 0 0,20 16-49 0 0,63 48-117 0 0,-31-44 371 0 0,-42-21-1181 0 0,4 1-125 0 0,0 0-1 0 0,0-1 1 0 0,0 0-1 0 0,0-1 1 0 0,0-1-1 0 0,0 0 0 0 0,0-1 1 0 0,-1-1-1 0 0,0 0 1 0 0,0-1-1 0 0,0 0 1 0 0,0 0-1 0 0,-1-2 0 0 0,-1 0 1 0 0,1 0-1 0 0,-1-1 1 0 0,0 0-1 0 0,-1-1 1 0 0,0 0-1 0 0,-1-1 0 0 0,0 0 1 0 0,-1 0-1 0 0,0-1 1 0 0,4-8-167 0 0,-10 18-4 0 0,-1-1 0 0 0,1 1 1 0 0,-1-1-1 0 0,0 1 1 0 0,0-1-1 0 0,0 0 0 0 0,0 1 1 0 0,0-1-1 0 0,-1 0 0 0 0,1 0 1 0 0,-1 0-1 0 0,0 1 1 0 0,0-1-1 0 0,0 0 0 0 0,0 0 1 0 0,0 0-1 0 0,-1 0 0 0 0,1 1 1 0 0,-1-1-1 0 0,0 0 1 0 0,0 0-1 0 0,0 1 0 0 0,0-1 1 0 0,0 1-1 0 0,0-1 1 0 0,-1 1-1 0 0,1-1 0 0 0,-1 1 1 0 0,0 0-1 0 0,0 0 0 0 0,0-1 1 0 0,0 1-1 0 0,0 1 1 0 0,0-1-1 0 0,0 0 0 0 0,-1 0 1 0 0,1 1-1 0 0,-1 0 0 0 0,1-1 1 0 0,-1 1-1 0 0,0 0 1 0 0,1 0-1 0 0,-1 0 0 0 0,0 1 1 0 0,0-1-1 0 0,1 1 1 0 0,-1-1-1 0 0,0 1 0 0 0,-1 0 4 0 0,-11 0-21 0 0,0 1 0 0 0,0 0 0 0 0,0 1 0 0 0,0 1 0 0 0,1 0 0 0 0,-1 1 0 0 0,1 1 0 0 0,0 0 0 0 0,0 1 0 0 0,0 0 0 0 0,1 1 0 0 0,0 1 0 0 0,0 0 0 0 0,1 0 0 0 0,0 1 0 0 0,1 1 0 0 0,0 0 0 0 0,0 1 0 0 0,1 0 0 0 0,0 1 0 0 0,1 0 0 0 0,1 0 0 0 0,-7 11 21 0 0,11-15 18 0 0,1 0-1 0 0,0 1 0 0 0,0-1 1 0 0,1 0-1 0 0,0 1 0 0 0,0 0 1 0 0,1-1-1 0 0,0 1 0 0 0,1 0 0 0 0,0-1 1 0 0,0 1-1 0 0,1 0 0 0 0,0 0 1 0 0,0-1-1 0 0,1 1 0 0 0,0-1 0 0 0,1 1 1 0 0,0-1-1 0 0,0 0 0 0 0,0 0 1 0 0,1 0-1 0 0,1 0 0 0 0,-1-1 0 0 0,1 0 1 0 0,1 0-1 0 0,-1 0 0 0 0,1-1 1 0 0,0 1-1 0 0,5 2-17 0 0,11 11 135 0 0,1-1-1 0 0,0-1 1 0 0,2-1 0 0 0,0-1-1 0 0,1-1 1 0 0,0-2 0 0 0,2 0 0 0 0,5 0-136 0 0,-2-2 45 0 0,1-2-1 0 0,0-1 0 0 0,0-1 0 0 0,1-2 0 0 0,0-2 0 0 0,0-1 0 0 0,28-1-43 0 0,16-26-1003 0 0,-57-1-6987 0 0,-17 18-4488 0 0</inkml:trace>
  <inkml:trace contextRef="#ctx0" brushRef="#br0" timeOffset="-2755.878">1184 194 9074 0 0,'0'0'1328'0'0,"0"0"-309"0"0,0 0-127 0 0,0 0 137 0 0,0 0 204 0 0,0 0 174 0 0,0 0-19 0 0,0 0-175 0 0,0 0-224 0 0,0 0-221 0 0,0 0-154 0 0,-4-16-103 0 0,-13-52-42 0 0,15 61-344 0 0,-1 1 1 0 0,-1-1-1 0 0,1 1 0 0 0,-1 0 1 0 0,0 0-1 0 0,-1 0 0 0 0,1 0 1 0 0,-1 1-1 0 0,0-1 0 0 0,0 1 0 0 0,-1 0 1 0 0,0 1-1 0 0,1 0 0 0 0,-2 0 1 0 0,1 0-1 0 0,0 0 0 0 0,-1 1 1 0 0,0 0-1 0 0,1 1 0 0 0,-1-1 1 0 0,0 1-1 0 0,0 1 0 0 0,-1-1 0 0 0,1 1 1 0 0,0 0-1 0 0,0 1 0 0 0,-1 0 1 0 0,1 0-1 0 0,0 1 0 0 0,-1-1 1 0 0,1 2-1 0 0,-5 0-125 0 0,-8-1 144 0 0,-5 1-84 0 0,0 1 0 0 0,1 2 0 0 0,-1 0 0 0 0,1 2 0 0 0,1 1 0 0 0,-1 0 0 0 0,1 2 0 0 0,-6 4-60 0 0,16-8 32 0 0,0 1 1 0 0,1 0-1 0 0,-1 0 0 0 0,1 2 0 0 0,1-1 0 0 0,0 2 0 0 0,0-1 1 0 0,1 1-1 0 0,-5 6-32 0 0,14-12-2 0 0,-1 0 1 0 0,1 0 0 0 0,-1-1-1 0 0,1 1 1 0 0,0 0-1 0 0,1 1 1 0 0,-1-1 0 0 0,1 0-1 0 0,0 0 1 0 0,0 0-1 0 0,0 0 1 0 0,0 0-1 0 0,1 0 1 0 0,-1 0 0 0 0,1 0-1 0 0,0 0 1 0 0,0 0-1 0 0,1 0 1 0 0,0 0 1 0 0,11 12 8 0 0,1-1 0 0 0,0-1 0 0 0,1 0 0 0 0,1-1 1 0 0,0-1-1 0 0,1 0 0 0 0,0-1 0 0 0,1-1 0 0 0,0-1 0 0 0,0 0 0 0 0,1-2 0 0 0,0 0 0 0 0,12 2-8 0 0,34 10 352 0 0,-165 0 585 0 0,83-15-935 0 0,0 1 0 0 0,0 0 0 0 0,1 2 1 0 0,0 0-1 0 0,0 0 0 0 0,1 2 0 0 0,0 0 1 0 0,0 0-1 0 0,1 2 0 0 0,0 0 0 0 0,1 0 1 0 0,0 1-1 0 0,1 1 0 0 0,0 0 0 0 0,1 1 1 0 0,1 0-1 0 0,0 1 0 0 0,1 0 0 0 0,0 0 1 0 0,1 1-1 0 0,1 0 0 0 0,-4 14-2 0 0,9-23 7 0 0,1 0 0 0 0,0-1-1 0 0,1 1 1 0 0,-1 0 0 0 0,2 0 0 0 0,-1-1 0 0 0,0 1-1 0 0,1 0 1 0 0,1-1 0 0 0,-1 1 0 0 0,1-1 0 0 0,0 1-1 0 0,0-1 1 0 0,1 0 0 0 0,0 0 0 0 0,0 0-1 0 0,0 0 1 0 0,1 0 0 0 0,0-1 0 0 0,0 1 0 0 0,0-1-1 0 0,1 0 1 0 0,0 0 0 0 0,0-1 0 0 0,0 0 0 0 0,0 1-1 0 0,1-2 1 0 0,-1 1 0 0 0,1-1 0 0 0,0 0-1 0 0,0 0 1 0 0,1 0 0 0 0,1 0-7 0 0,13 3 102 0 0,0 0-1 0 0,1-1 1 0 0,-1-2 0 0 0,1 0-1 0 0,0-1 1 0 0,0-1 0 0 0,-1-1-1 0 0,1-1 1 0 0,5-2-102 0 0,25-5 307 0 0,-3 0-1696 0 0,-15 6-7056 0 0,-28 2-3783 0 0</inkml:trace>
  <inkml:trace contextRef="#ctx0" brushRef="#br0" timeOffset="-2141.285">1797 581 6849 0 0,'0'0'2305'0'0,"0"0"-547"0"0,0 0-231 0 0,0 0 156 0 0,0 0 218 0 0,0 0-22 0 0,0 0-290 0 0,0 0-412 0 0,0 0-359 0 0,0 0-207 0 0,0 0-119 0 0,0 0-53 0 0,0 0-18 0 0,1-3-21 0 0,1-5 860 0 0,-16 25-247 0 0,-3 3-697 0 0,-10 11-75 0 0,2 1 0 0 0,1 0 0 0 0,2 2 0 0 0,-7 16-241 0 0,-40 77 223 0 0,23-58-218 0 0,46-70-95 0 0,0 1 0 0 0,0 0 0 0 0,0 0 0 0 0,-1 0 1 0 0,1-1-1 0 0,0 1 0 0 0,0 0 0 0 0,-1 0 0 0 0,1 0 0 0 0,0 0 0 0 0,-1 0 0 0 0,1-1 1 0 0,0 1-1 0 0,-1 0 0 0 0,1 0 0 0 0,0 0 0 0 0,0 0 0 0 0,-1 0 0 0 0,1 0 0 0 0,0 0 1 0 0,-1 0-1 0 0,1 0 0 0 0,0 0 0 0 0,-1 0 0 0 0,1 0 0 0 0,0 0 0 0 0,0 1 0 0 0,-1-1 1 0 0,1 0-1 0 0,0 0 0 0 0,-1 0 0 0 0,1 0 0 0 0,0 0 0 0 0,0 1 0 0 0,-1-1 1 0 0,1 0-1 0 0,0 0 0 0 0,0 1 90 0 0,0-17-1527 0 0,0 16 1526 0 0,1-47-6260 0 0,2 15-3106 0 0,-1 20 2308 0 0</inkml:trace>
  <inkml:trace contextRef="#ctx0" brushRef="#br0" timeOffset="-1783.967">1488 555 2320 0 0,'0'0'3110'0'0,"0"0"-284"0"0,0 0-345 0 0,0 0-459 0 0,0 0-325 0 0,0 0-192 0 0,0 0-204 0 0,0 0-215 0 0,0 0-203 0 0,0 0-216 0 0,0 0-202 0 0,0 0-145 0 0,0 0-52 0 0,-5-4 51 0 0,2 3-293 0 0,3 1 0 0 0,0 1-1 0 0,0-1 1 0 0,0 1 0 0 0,0-1 0 0 0,0 1 0 0 0,0-1-1 0 0,0 1 1 0 0,0-1 0 0 0,-1 1 0 0 0,1-1 0 0 0,0 1-1 0 0,0-1 1 0 0,-1 0 0 0 0,1 1 0 0 0,0-1 0 0 0,0 1-1 0 0,-1-1 1 0 0,1 0 0 0 0,0 1 0 0 0,-1-1 0 0 0,1 0 0 0 0,-1 1-1 0 0,1-1 1 0 0,0 0 0 0 0,-1 1 0 0 0,1-1 0 0 0,-1 0-1 0 0,1 0 1 0 0,-1 0 0 0 0,1 1 0 0 0,-1-1 0 0 0,1 0-1 0 0,-1 0 1 0 0,1 0 0 0 0,-1 0 0 0 0,1 0 0 0 0,-1 0-1 0 0,1 0 1 0 0,-1 0 0 0 0,1 0 0 0 0,-1 0 0 0 0,1 0-1 0 0,-1 0 1 0 0,1-1 0 0 0,-1 1 0 0 0,1 0 0 0 0,-1 0 0 0 0,1 0-1 0 0,-1-1 1 0 0,1 1 0 0 0,0 0 0 0 0,-1-1 0 0 0,1 1-26 0 0,5 11 301 0 0,0 0 1 0 0,2 0 0 0 0,-1-1 0 0 0,1 0 0 0 0,1 0 0 0 0,0-1 0 0 0,0 1-1 0 0,1-2 1 0 0,0 1 0 0 0,8 5-302 0 0,26 27 538 0 0,56 63-111 0 0,-44-46-478 0 0,-23-49-1844 0 0,-21-10-1435 0 0,-2-3-3445 0 0,-5 0-4740 0 0</inkml:trace>
  <inkml:trace contextRef="#ctx0" brushRef="#br0" timeOffset="-1301.211">2294 732 6265 0 0,'0'0'1923'0'0,"0"0"-126"0"0,0 0 214 0 0,0 0 212 0 0,0 0-61 0 0,0 0-372 0 0,0 0-455 0 0,0 0-347 0 0,0 0-203 0 0,0 0-125 0 0,0 0-70 0 0,0 0-70 0 0,-1-16-71 0 0,-7-45-67 0 0,8 59-349 0 0,-1 0 1 0 0,1 1 0 0 0,-1-1-1 0 0,1 0 1 0 0,-1 1-1 0 0,1-1 1 0 0,-1 1 0 0 0,0-1-1 0 0,0 1 1 0 0,0 0 0 0 0,0-1-1 0 0,0 1 1 0 0,0 0-1 0 0,0-1 1 0 0,0 1 0 0 0,0 0-1 0 0,-1 0 1 0 0,1 0 0 0 0,0 0-1 0 0,-1 0 1 0 0,1 1-1 0 0,-1-1 1 0 0,1 0 0 0 0,-1 1-1 0 0,0-1 1 0 0,1 1 0 0 0,-1-1-1 0 0,1 1 1 0 0,-1 0-1 0 0,0-1 1 0 0,1 1 0 0 0,-1 0-1 0 0,-1 0-33 0 0,-2 0 128 0 0,-5-2-87 0 0,0 1 0 0 0,1 1 0 0 0,-1 0-1 0 0,1 0 1 0 0,-1 1 0 0 0,0 0 0 0 0,1 0 0 0 0,-1 1-1 0 0,1 1 1 0 0,0 0 0 0 0,0 0 0 0 0,0 0-1 0 0,0 1 1 0 0,0 1 0 0 0,1-1 0 0 0,0 1-1 0 0,0 1 1 0 0,0 0 0 0 0,1 0 0 0 0,-1 0 0 0 0,2 1-1 0 0,-1 0 1 0 0,1 0 0 0 0,0 1 0 0 0,0 0-1 0 0,1 0 1 0 0,0 0 0 0 0,0 1-41 0 0,-1 0 1 0 0,1 0-1 0 0,1 0 1 0 0,-1 1 0 0 0,1 0 0 0 0,1-1 0 0 0,0 1-1 0 0,0 1 1 0 0,1-1 0 0 0,1 0 0 0 0,-1 0-1 0 0,2 1 1 0 0,-1-1 0 0 0,1 1 0 0 0,1 4-1 0 0,2-11 30 0 0,-1 0 1 0 0,1 0-1 0 0,0-1 1 0 0,0 1 0 0 0,1-1-1 0 0,-1 1 1 0 0,1-1-1 0 0,-1 0 1 0 0,1 0 0 0 0,0 0-1 0 0,0-1 1 0 0,0 0-1 0 0,1 1 1 0 0,-1-1 0 0 0,0-1-1 0 0,1 1 1 0 0,0-1-1 0 0,-1 1 1 0 0,1-2 0 0 0,0 1-1 0 0,-1 0 1 0 0,1-1-1 0 0,0 0 1 0 0,0 0-1 0 0,-1 0 1 0 0,1 0 0 0 0,0-1-1 0 0,0 0 1 0 0,-1 0-1 0 0,1 0 1 0 0,-1-1 0 0 0,1 0-1 0 0,-1 0 1 0 0,4-2-31 0 0,16-9 171 0 0,-1-1 0 0 0,0-2 0 0 0,-2 0 0 0 0,0-1 0 0 0,0-1 0 0 0,-2-1 0 0 0,0-1 1 0 0,15-21-172 0 0,78-75 171 0 0,-112 117-173 0 0,0-1 0 0 0,0 0 0 0 0,0 1 1 0 0,0-1-1 0 0,0 1 0 0 0,0-1 0 0 0,0 1 0 0 0,0-1 0 0 0,0 1 0 0 0,0-1 0 0 0,0 1 0 0 0,0-1 1 0 0,0 0-1 0 0,0 1 0 0 0,0-1 0 0 0,0 1 0 0 0,1-1 0 0 0,-1 1 0 0 0,0-1 0 0 0,0 0 0 0 0,0 1 1 0 0,1-1-1 0 0,-1 1 0 0 0,0-1 0 0 0,1 0 0 0 0,-1 1 0 0 0,0-1 0 0 0,1 0 0 0 0,-1 1 0 0 0,0-1 1 0 0,1 0-1 0 0,-1 0 0 0 0,1 1 0 0 0,-1-1 0 0 0,0 0 0 0 0,1 0 0 0 0,-1 0 0 0 0,1 0 0 0 0,-1 0 1 0 0,1 1-1 0 0,-1-1 0 0 0,1 0 0 0 0,-1 0 0 0 0,0 0 0 0 0,1 0 0 0 0,-1 0 0 0 0,1 0 0 0 0,-1 0 1 0 0,1-1-1 0 0,-1 1 0 0 0,1 0 0 0 0,-1 0 0 0 0,1 0 0 0 0,-1 0 0 0 0,0-1 0 0 0,1 1 0 0 0,-1 0 2 0 0,0 13-12 0 0,-2-5-51 0 0,2 0 0 0 0,-1 0 0 0 0,1 0 0 0 0,0 0 0 0 0,0 0 0 0 0,1 0 0 0 0,0 0 0 0 0,1 0 0 0 0,0 0 0 0 0,0-1 0 0 0,0 1 0 0 0,1 0 0 0 0,0-1 0 0 0,1 0 0 0 0,0 0 0 0 0,0 0 0 0 0,0 0 0 0 0,1 0 0 0 0,0-1 0 0 0,0 0 0 0 0,1 0 0 0 0,-1 0 0 0 0,1-1 0 0 0,1 0 0 0 0,-1 0 0 0 0,1-1 0 0 0,0 1 0 0 0,3 0 63 0 0,40 14-2971 0 0,-33-15-475 0 0,1-1-3283 0 0,-6 1-4939 0 0</inkml:trace>
  <inkml:trace contextRef="#ctx0" brushRef="#br0" timeOffset="-747.257">2710 960 12091 0 0,'0'0'2129'0'0,"0"0"-330"0"0,0 0-10 0 0,0 0 34 0 0,0 0-157 0 0,0 0-306 0 0,0 0-357 0 0,0 0-203 0 0,0 0-53 0 0,0 0-74 0 0,0 0-91 0 0,0 0-134 0 0,2-4-138 0 0,12-26-116 0 0,1 1-1 0 0,1 0 0 0 0,2 1 0 0 0,1 1 0 0 0,15-17-193 0 0,-27 36-3 0 0,1-1 1 0 0,0 1-1 0 0,0 1 0 0 0,1-1 1 0 0,0 2-1 0 0,0-1 0 0 0,0 1 1 0 0,1 0-1 0 0,0 1 0 0 0,6-2 3 0 0,-15 8-8 0 0,1 1 0 0 0,-1 0 0 0 0,0-1 0 0 0,1 1 0 0 0,-1 0 0 0 0,0-1 0 0 0,0 1 0 0 0,0 0 0 0 0,0 0 0 0 0,-1 0 1 0 0,1 0-1 0 0,0 0 0 0 0,-1 0 0 0 0,1 0 0 0 0,-1 0 0 0 0,0 0 0 0 0,0 1 0 0 0,0-1 0 0 0,0 0 0 0 0,0 0 0 0 0,0 0 0 0 0,0 0 0 0 0,-1 0 0 0 0,1 0 0 0 0,-1 0 0 0 0,0 2 8 0 0,0 8-3 0 0,1 40 3 0 0,2-50 8 0 0,0 0 0 0 0,0-1 0 0 0,0 1-1 0 0,0 0 1 0 0,0-1 0 0 0,1 1 0 0 0,-1-1 0 0 0,0 0 0 0 0,1 0 0 0 0,-1 0 0 0 0,1 0 0 0 0,-1 0 0 0 0,1-1 0 0 0,0 1 0 0 0,-1-1 0 0 0,1 1 0 0 0,0-1 0 0 0,-1 0 0 0 0,1 0 0 0 0,0 0 0 0 0,-1 0 0 0 0,1-1 0 0 0,0 1 0 0 0,-1-1 0 0 0,1 0 0 0 0,-1 0 0 0 0,1 1-1 0 0,-1-2 1 0 0,1 1 0 0 0,-1 0 0 0 0,2-1-8 0 0,131-77 266 0 0,-98 55-256 0 0,0 2 1 0 0,2 1-1 0 0,1 2 0 0 0,0 2 1 0 0,2 1-11 0 0,-41 15-2 0 0,0 1 1 0 0,0 0 0 0 0,0-1 0 0 0,0 1-1 0 0,0 0 1 0 0,0-1 0 0 0,0 1 0 0 0,0 0-1 0 0,0 0 1 0 0,0 0 0 0 0,1 0-1 0 0,-1 0 1 0 0,0 0 0 0 0,0 0 0 0 0,0 0-1 0 0,0 0 1 0 0,0 1 0 0 0,0-1 0 0 0,0 0-1 0 0,0 1 1 0 0,0-1 0 0 0,0 1-1 0 0,0-1 1 0 0,0 1 0 0 0,0 0 0 0 0,0-1-1 0 0,0 1 1 0 0,-1 0 0 0 0,1-1 0 0 0,0 1-1 0 0,0 0 1 0 0,-1 0 0 0 0,1 0-1 0 0,0 0 1 0 0,-1 0 0 0 0,1 0 0 0 0,-1 0-1 0 0,1 0 1 0 0,-1 0 0 0 0,0 0 0 0 0,1 0-1 0 0,-1 0 1 0 0,0 0 0 0 0,0 0-1 0 0,0 0 1 0 0,0 0 0 0 0,0 0 0 0 0,0 0-1 0 0,0 0 1 0 0,0 1 0 0 0,0-1 0 0 0,0 0-1 0 0,-1 0 1 0 0,1 0 0 0 0,0 0-1 0 0,-1 0 1 0 0,1 0 0 0 0,-1 0 0 0 0,1 0-1 0 0,-1 0 2 0 0,0 15 55 0 0,-13 97-5 0 0,14-107-771 0 0,4 24 904 0 0,3-24-4259 0 0,4-4-5164 0 0,-6-2-2726 0 0</inkml:trace>
  <inkml:trace contextRef="#ctx0" brushRef="#br0" timeOffset="-312.909">3695 710 16532 0 0,'0'0'2771'0'0,"0"0"-1275"0"0,0 0-456 0 0,0 0-34 0 0,0 0-51 0 0,0 0-135 0 0,0 0-209 0 0,0 0-137 0 0,0 0-32 0 0,0 0 17 0 0,0 0-6 0 0,0 0-57 0 0,0 0-84 0 0,6 24-81 0 0,16 79-58 0 0,-6 79 231 0 0,-10 68-298 0 0,-15-210-44 0 0,-9-47 629 0 0,13-12-658 0 0,1 0-1 0 0,1 0 1 0 0,0 0-1 0 0,2 0 1 0 0,0 0-1 0 0,1-1 0 0 0,1 1 1 0 0,1 0-1 0 0,0-1 1 0 0,2 1-1 0 0,0 1 1 0 0,4-10-33 0 0,0-5-18 0 0,2 1 0 0 0,2 0 0 0 0,1 0 0 0 0,1 1 1 0 0,2 1-1 0 0,0 1 0 0 0,2 0 0 0 0,2 1 0 0 0,0 1 0 0 0,2 1 0 0 0,1 1 1 0 0,1 1-1 0 0,1 1 0 0 0,1 1 0 0 0,1 1 0 0 0,10-5 18 0 0,-35 24-4 0 0,-1 0 0 0 0,1 0 1 0 0,0 0-1 0 0,0 1 0 0 0,0-1 0 0 0,-1 1 0 0 0,2 0 0 0 0,-1-1 0 0 0,0 1 0 0 0,0 0 0 0 0,0 0 0 0 0,1 0 0 0 0,-1 0 1 0 0,0 1-1 0 0,1-1 0 0 0,-1 1 0 0 0,0-1 0 0 0,1 1 0 0 0,-1 0 0 0 0,1 0 0 0 0,-1 0 0 0 0,1 0 0 0 0,-1 0 0 0 0,1 1 1 0 0,-1-1-1 0 0,0 1 0 0 0,1-1 0 0 0,-1 1 0 0 0,0 0 0 0 0,1 0 0 0 0,-1 0 0 0 0,0 0 0 0 0,0 0 0 0 0,0 1 0 0 0,0-1 1 0 0,0 1-1 0 0,0-1 0 0 0,0 1 0 0 0,-1 0 0 0 0,1 0 0 0 0,-1 0 0 0 0,1 0 0 0 0,-1 0 0 0 0,1 0 4 0 0,1 9 10 0 0,-1-1 1 0 0,0 1-1 0 0,-1-1 0 0 0,0 1 0 0 0,0-1 0 0 0,-1 1 0 0 0,-1 0 1 0 0,0-1-1 0 0,0 1 0 0 0,-1-1 0 0 0,0 1 0 0 0,-1-1 0 0 0,0 0 0 0 0,-1 0 1 0 0,0 0-1 0 0,0 0 0 0 0,-1-1 0 0 0,-1 0 0 0 0,1 0 0 0 0,-1 0 1 0 0,-1-1-1 0 0,0 0 0 0 0,0 0 0 0 0,0 0 0 0 0,-1-1 0 0 0,-8 6-10 0 0,10-9 4 0 0,0 0 0 0 0,0 0 0 0 0,-1-1-1 0 0,1 0 1 0 0,-1 0 0 0 0,0 0 0 0 0,1-1-1 0 0,-1 0 1 0 0,0-1 0 0 0,0 1 0 0 0,-1-1-1 0 0,1-1 1 0 0,0 1-4 0 0,4-1-166 0 0,1 0-1 0 0,-1 0 1 0 0,0 0 0 0 0,1-1-1 0 0,-1 1 1 0 0,1-1-1 0 0,-1 0 1 0 0,0 1 0 0 0,1-1-1 0 0,0 0 1 0 0,-1 0 0 0 0,1-1-1 0 0,-1 1 1 0 0,1 0-1 0 0,0-1 1 0 0,0 0 0 0 0,0 1-1 0 0,0-1 1 0 0,0 0 0 0 0,0 0-1 0 0,1 0 1 0 0,-1 0-1 0 0,1 0 1 0 0,-1 0 0 0 0,1-1-1 0 0,0 1 1 0 0,-1 0-1 0 0,1-1 1 0 0,1 1 0 0 0,-1-1-1 0 0,0 1 1 0 0,1-1 0 0 0,-1 0-1 0 0,1 1 1 0 0,-1-3 166 0 0,0-8-5115 0 0,1 4-6737 0 0</inkml:trace>
  <inkml:trace contextRef="#ctx0" brushRef="#br0" timeOffset="4701.593">7219 279 8826 0 0,'0'0'2391'0'0,"0"0"-322"0"0,0 0-358 0 0,0 0-270 0 0,0 0-181 0 0,0 0-269 0 0,0 0-305 0 0,0 0-317 0 0,0 0-306 0 0,0 0-275 0 0,0 0-226 0 0,0 0-92 0 0,-6-10 27 0 0,-11-18 262 0 0,16 29-47 0 0,1-1-1 0 0,0 0 1 0 0,0 0 0 0 0,-1 0 288 0 0,11 25-5596 0 0,-5-17-4322 0 0</inkml:trace>
  <inkml:trace contextRef="#ctx0" brushRef="#br0" timeOffset="5631.76">8340 669 8818 0 0,'0'0'1791'0'0,"0"0"-301"0"0,0 0 30 0 0,0 0 75 0 0,0 0-83 0 0,0 0-266 0 0,0 0-387 0 0,0 0-311 0 0,0 0-175 0 0,0 0-114 0 0,0 0-62 0 0,0 0-35 0 0,0 0-52 0 0,-4 31-28 0 0,-12 93-25 0 0,17-80-52 0 0,15-15-2614 0 0,-15-28-948 0 0,-1-1-3779 0 0</inkml:trace>
  <inkml:trace contextRef="#ctx0" brushRef="#br0" timeOffset="5802.563">8336 485 13307 0 0,'0'0'2208'0'0,"0"0"-839"0"0,0 0-249 0 0,0 0-88 0 0,0 0-104 0 0,0 0-216 0 0,0 0-247 0 0,0 0-233 0 0,0 0-168 0 0,0 0-112 0 0,0 0-160 0 0,0 0-121 0 0,0 0-247 0 0,0 0-464 0 0,2-140-784 0 0,-2 140-2889 0 0,2 0-7130 0 0</inkml:trace>
  <inkml:trace contextRef="#ctx0" brushRef="#br0" timeOffset="6152.492">8654 95 0 0 0,'0'0'3494'0'0,"0"0"-1970"0"0,0 0-469 0 0,0 0 207 0 0,0 0 108 0 0,0 0-144 0 0,0 0-327 0 0,0 0-279 0 0,0 0-55 0 0,0 0 123 0 0,0 0 112 0 0,0 0 36 0 0,3 4-2 0 0,19 80 3852 0 0,5 105-1369 0 0,-25-145-3088 0 0,-2 1 1 0 0,-2-1 0 0 0,-2 1 0 0 0,-1-1 0 0 0,-3 0 0 0 0,-7 20-230 0 0,6-26 49 0 0,1 1 0 0 0,2-1 1 0 0,2 1-1 0 0,0 35-49 0 0,5-33-85 0 0,15-60-556 0 0,14-35-1460 0 0,-21 36-1381 0 0,0-1-3928 0 0,-6 8-3623 0 0</inkml:trace>
  <inkml:trace contextRef="#ctx0" brushRef="#br0" timeOffset="7014.874">9229 614 4281 0 0,'0'0'2547'0'0,"0"0"-62"0"0,0 0 69 0 0,0 0-38 0 0,0 0-323 0 0,0 0-486 0 0,0 0-498 0 0,0 0-345 0 0,0 0-198 0 0,0 0-103 0 0,0 0-75 0 0,0 0-64 0 0,-10-5-40 0 0,-33-14-55 0 0,40 18-291 0 0,1 1 0 0 0,-1-1 0 0 0,1 1-1 0 0,-1 0 1 0 0,0 0 0 0 0,1 0-1 0 0,-1 0 1 0 0,1 0 0 0 0,-1 1 0 0 0,0-1-1 0 0,1 1 1 0 0,-1 0 0 0 0,1-1 0 0 0,-1 1-1 0 0,1 0 1 0 0,0 1 0 0 0,-1-1 0 0 0,1 0-1 0 0,0 1 1 0 0,0-1 0 0 0,0 1-1 0 0,0 0 1 0 0,-1 0-38 0 0,-3 2 56 0 0,-5 4-46 0 0,1-1 0 0 0,0 1 0 0 0,0 1 0 0 0,0 0 0 0 0,1 0 0 0 0,0 1 0 0 0,1 0 0 0 0,0 1 0 0 0,1-1 0 0 0,0 2 0 0 0,1-1 0 0 0,0 1 0 0 0,1 0 0 0 0,0 0 0 0 0,0 0 0 0 0,2 1 0 0 0,0-1 0 0 0,0 1 0 0 0,1 0 0 0 0,0 0 0 0 0,1 0 0 0 0,1 0 0 0 0,0 3-10 0 0,2-12 7 0 0,0-1-1 0 0,1 0 1 0 0,-1 0 0 0 0,1 0 0 0 0,-1 0-1 0 0,1 0 1 0 0,0-1 0 0 0,0 1 0 0 0,0-1-1 0 0,0 0 1 0 0,0 0 0 0 0,1 0 0 0 0,-1 0-1 0 0,1 0 1 0 0,-1-1 0 0 0,1 0 0 0 0,0 0 0 0 0,0 0-1 0 0,-1 0 1 0 0,1 0 0 0 0,0-1 0 0 0,0 1-1 0 0,0-1 1 0 0,0 0 0 0 0,-1 0 0 0 0,1-1-1 0 0,0 1 1 0 0,0-1 0 0 0,0 0 0 0 0,3-1-7 0 0,7-2 68 0 0,1-2 0 0 0,-1 1 0 0 0,0-2 1 0 0,0 0-1 0 0,-1 0 0 0 0,0-1 1 0 0,0-1-1 0 0,-1 0 0 0 0,0-1 1 0 0,-1 0-1 0 0,0-1 0 0 0,0 0 1 0 0,-1-1-1 0 0,-1 0 0 0 0,9-13-68 0 0,-18 24 1 0 0,110-141 195 0 0,-113 162-812 0 0,-5-5 598 0 0,1 0 1 0 0,1 0-1 0 0,0 1 0 0 0,2 0 1 0 0,-1 0-1 0 0,2 0 0 0 0,0 0 0 0 0,1 0 1 0 0,1 1-1 0 0,0-1 0 0 0,2 13 18 0 0,2-22-7 0 0,1 0-1 0 0,1-1 0 0 0,-1 1 1 0 0,1-1-1 0 0,0 0 0 0 0,0-1 1 0 0,1 1-1 0 0,-1-1 0 0 0,1 0 1 0 0,0 0-1 0 0,1-1 0 0 0,-1 1 1 0 0,1-2-1 0 0,0 1 0 0 0,0-1 1 0 0,0 0-1 0 0,1 0 0 0 0,-1-1 1 0 0,1 0-1 0 0,-1 0 0 0 0,1-1 1 0 0,0 0-1 0 0,-1 0 0 0 0,8-1 8 0 0,0 2 40 0 0,0 0 1 0 0,0-1-1 0 0,0-1 0 0 0,1-1 0 0 0,-1 0 0 0 0,0-1 0 0 0,0-1 0 0 0,0 0 0 0 0,0-1 1 0 0,-1 0-1 0 0,1-2-40 0 0,7-2 86 0 0,0-2 0 0 0,-1-1 0 0 0,0-1 0 0 0,-1 0 0 0 0,-1-1 0 0 0,0-2-1 0 0,0 0 1 0 0,-2-1 0 0 0,0 0 0 0 0,0-1 0 0 0,-2-1 0 0 0,0-1 0 0 0,5-9-86 0 0,-3 2 28 0 0,0 0-1 0 0,-2-1 0 0 0,-1 0 1 0 0,-1-2-1 0 0,-1 1 0 0 0,3-17-27 0 0,-14 43-7 0 0,-1 0 0 0 0,1 0 1 0 0,-1 0-1 0 0,1 0 0 0 0,-1-1 0 0 0,0 1 0 0 0,0 0 0 0 0,0 0 0 0 0,0 0 0 0 0,-1 0 0 0 0,1 0 0 0 0,0 0 0 0 0,-1 0 0 0 0,0 0 0 0 0,1 0 0 0 0,-1 0 0 0 0,0 0 0 0 0,0 0 0 0 0,0 0 1 0 0,0 0-1 0 0,0 0 0 0 0,-1 1 0 0 0,1-1 0 0 0,0 0 0 0 0,-1 1 0 0 0,1-1 0 0 0,-1 1 0 0 0,0 0 0 0 0,1 0 0 0 0,-1-1 0 0 0,0 1 0 0 0,0 0 0 0 0,0 0 0 0 0,0 1 0 0 0,0-1 1 0 0,0 0-1 0 0,0 1 0 0 0,0-1 0 0 0,0 1 0 0 0,0-1 0 0 0,0 1 0 0 0,0 0 0 0 0,0 0 0 0 0,0 0 0 0 0,-1 0 0 0 0,1 1 0 0 0,0-1 0 0 0,0 0 0 0 0,0 1 0 0 0,0-1 0 0 0,0 1 0 0 0,0 0 1 0 0,0 0-1 0 0,-1 1 7 0 0,-3-2-23 0 0,0 1 0 0 0,0 1 1 0 0,0-1-1 0 0,0 1 0 0 0,0 0 1 0 0,1 0-1 0 0,-1 1 1 0 0,1-1-1 0 0,0 1 0 0 0,-1 1 1 0 0,1-1-1 0 0,0 1 0 0 0,1 0 1 0 0,-1 0-1 0 0,1 0 0 0 0,0 0 1 0 0,0 1-1 0 0,0 0 1 0 0,0 0-1 0 0,1 0 0 0 0,0 0 1 0 0,0 0-1 0 0,1 1 0 0 0,-1-1 1 0 0,1 1-1 0 0,0 0 0 0 0,1 0 1 0 0,-1 0-1 0 0,1 0 1 0 0,0 0-1 0 0,1 0 0 0 0,-1 0 1 0 0,1 0-1 0 0,0 0 0 0 0,1 4 23 0 0,3-5 6 0 0,0 1 0 0 0,0-1 0 0 0,0-1 0 0 0,0 1-1 0 0,1 0 1 0 0,0-1 0 0 0,0 0 0 0 0,0 0 0 0 0,0-1 0 0 0,1 1-1 0 0,-1-1 1 0 0,1-1 0 0 0,0 1 0 0 0,0-1 0 0 0,0 1-1 0 0,0-2 1 0 0,0 1 0 0 0,5 0-6 0 0,9 5 23 0 0,28 8 14 0 0,-32-11-10 0 0,0 1 1 0 0,0 0-1 0 0,0 1 1 0 0,-1 1-1 0 0,0 0 1 0 0,0 2-1 0 0,0-1 1 0 0,-1 1-1 0 0,-1 1 1 0 0,0 1-1 0 0,5 4-27 0 0,-15-9 56 0 0,0 1 0 0 0,0-1 0 0 0,0 0 0 0 0,-1 1 0 0 0,0-1 0 0 0,0 1 0 0 0,0 0 0 0 0,-1 0 0 0 0,0 0 0 0 0,-1-1 0 0 0,1 1 0 0 0,-1 0 0 0 0,-1 0 0 0 0,1 0 0 0 0,-1 0 0 0 0,0 0 0 0 0,-1 0-1 0 0,0-1 1 0 0,0 1 0 0 0,0 0 0 0 0,-1-1 0 0 0,0 0 0 0 0,-2 4-56 0 0,-16 81 490 0 0,21-39-370 0 0,6-53-1404 0 0,-2-6-4922 0 0,-3 3-5567 0 0</inkml:trace>
  <inkml:trace contextRef="#ctx0" brushRef="#br0" timeOffset="4073.697">6326 1023 1296 0 0,'0'0'1121'0'0,"0"0"-309"0"0,0 0-127 0 0,0 0 117 0 0,0 0 194 0 0,0 0 149 0 0,0 0-4 0 0,0 0-40 0 0,0 0-93 0 0,0 0-137 0 0,0 0-38 0 0,4 4-37 0 0,15 13-16 0 0,26-13 4297 0 0,18-58-1267 0 0,-53 42-3480 0 0,267-359 2150 0 0,-118 216-2060 0 0,-136 140-287 0 0,-23 15-163 0 0,1 15 75 0 0,3 250 1331 0 0,-5-249-1342 0 0,0 0 0 0 0,-1-1 0 0 0,-1 1 0 0 0,0 0 0 0 0,-2-1 0 0 0,1 0-1 0 0,-2 0 1 0 0,0 0 0 0 0,-1 0 0 0 0,0-1 0 0 0,-1 0 0 0 0,0-1 0 0 0,-10 12-34 0 0,11-20 16 0 0,0 1 1 0 0,0-2 0 0 0,0 1 0 0 0,-1-1 0 0 0,1 0 0 0 0,-1-1 0 0 0,0 1 0 0 0,0-2 0 0 0,0 1-1 0 0,0-1 1 0 0,-1 0 0 0 0,1-1 0 0 0,0 0 0 0 0,-1 0 0 0 0,1-1 0 0 0,-1 0 0 0 0,0-1 0 0 0,-5 0-17 0 0,11 1-30 0 0,0 0 1 0 0,0 0 0 0 0,0 0 0 0 0,1 0 0 0 0,-1-1 0 0 0,0 1 0 0 0,0-1 0 0 0,0 0-1 0 0,0 0 1 0 0,0 0 0 0 0,1 0 0 0 0,-1 0 0 0 0,0-1 0 0 0,1 1 0 0 0,-1-1 0 0 0,1 0-1 0 0,-1 0 1 0 0,1 0 0 0 0,0 0 0 0 0,0 0 0 0 0,0 0 0 0 0,0 0 0 0 0,0-1-1 0 0,1 1 1 0 0,-1-1 0 0 0,1 1 0 0 0,-1-1 0 0 0,1 0 0 0 0,0 1 0 0 0,0-1 0 0 0,0 0-1 0 0,0 0 1 0 0,1 0 0 0 0,-1 0 0 0 0,1 0 0 0 0,0 0 0 0 0,0 0 0 0 0,0 0 0 0 0,0 0-1 0 0,0 0 1 0 0,1 0 0 0 0,-1 0 0 0 0,1 0 0 0 0,0 1 0 0 0,0-1 0 0 0,0 0-1 0 0,0 0 1 0 0,0 1 0 0 0,1-1 0 0 0,-1 0 0 0 0,1 1 0 0 0,0-1 0 0 0,-1 1 0 0 0,1 0-1 0 0,0 0 1 0 0,1 0 0 0 0,0-2 29 0 0,45-17-2898 0 0,-31 16-1573 0 0,1 1-5021 0 0,-9 1 241 0 0</inkml:trace>
  <inkml:trace contextRef="#ctx0" brushRef="#br0" timeOffset="4391.942">7200 677 6561 0 0,'0'0'5514'0'0,"0"0"-3190"0"0,0 0-1112 0 0,0 0-45 0 0,0 0 162 0 0,0 0 24 0 0,0 0-205 0 0,0 0-299 0 0,0 0-284 0 0,0 0-146 0 0,0 0-43 0 0,0 0-21 0 0,0 0-18 0 0,-5 16-36 0 0,-34 115 633 0 0,9 19-109 0 0,30-149-941 0 0,0-1-46 0 0,0 0-64 0 0,0 0-74 0 0,0 0-101 0 0,0 0-163 0 0,0 0-262 0 0,0-1-1298 0 0,-2-6-2118 0 0,1 4-1929 0 0,1-1-4266 0 0</inkml:trace>
  <inkml:trace contextRef="#ctx0" brushRef="#br0" timeOffset="5275.641">7364 993 8458 0 0,'0'0'2279'0'0,"0"0"-773"0"0,0 0-158 0 0,0 0 150 0 0,0 0 25 0 0,0 0-192 0 0,0 0-365 0 0,0 0-308 0 0,0 0-161 0 0,0 0-107 0 0,0 0-49 0 0,0 0-14 0 0,0 0-7 0 0,1-13 23 0 0,20-88 680 0 0,-13 80-912 0 0,0 1 1 0 0,2 0-1 0 0,0 1 1 0 0,2 0 0 0 0,0 0-1 0 0,1 1 1 0 0,0 1 0 0 0,2 0-1 0 0,0 1 1 0 0,0 1 0 0 0,2 0-1 0 0,0 1 1 0 0,1 1 0 0 0,2-2-112 0 0,24-3-213 0 0,-39 55 128 0 0,-21 159 556 0 0,15-196-465 0 0,1 1 0 0 0,0 0 0 0 0,0 0 0 0 0,0 0 0 0 0,0-1 0 0 0,0 1 0 0 0,0 0 0 0 0,0 0 0 0 0,0 0 0 0 0,0 0 0 0 0,0-1 0 0 0,0 1 0 0 0,0 0 0 0 0,0 0 0 0 0,1 0 0 0 0,-1-1 0 0 0,0 1 0 0 0,1 0 0 0 0,-1 0 0 0 0,1-1 0 0 0,-1 1 0 0 0,1 0 0 0 0,-1-1 0 0 0,1 1 0 0 0,-1 0 0 0 0,1-1 0 0 0,-1 1 0 0 0,1-1 0 0 0,0 1 0 0 0,-1-1 1 0 0,1 1-1 0 0,0-1 0 0 0,0 0 0 0 0,-1 1 0 0 0,1-1 0 0 0,0 0 0 0 0,0 1 0 0 0,0-1 0 0 0,-1 0 0 0 0,1 0 0 0 0,0 0 0 0 0,0 0 0 0 0,0 0 0 0 0,0 0 0 0 0,-1 0 0 0 0,1 0 0 0 0,0 0 0 0 0,0 0 0 0 0,0 0 0 0 0,0-1 0 0 0,-1 1 0 0 0,1 0 0 0 0,0-1 0 0 0,0 1 0 0 0,-1 0 0 0 0,1-1 0 0 0,0 1 0 0 0,-1-1 0 0 0,1 1 0 0 0,0-1 0 0 0,-1 1 0 0 0,1-1 0 0 0,-1 0 0 0 0,1 1 0 0 0,-1-1 0 0 0,1 0 0 0 0,-1 1 0 0 0,1-1 0 0 0,-1 0 0 0 0,1 0-6 0 0,74-81 518 0 0,-60 64-511 0 0,-1 1 0 0 0,2 0 0 0 0,0 1 0 0 0,1 1 0 0 0,1 1 0 0 0,0 0 0 0 0,12-6-7 0 0,22 2-160 0 0,-50 20 158 0 0,0 0-1 0 0,-1 0 1 0 0,1 0-1 0 0,-1 0 1 0 0,1 0-1 0 0,-1 0 1 0 0,1 1-1 0 0,-1-1 1 0 0,0 1-1 0 0,0-1 1 0 0,0 1-1 0 0,-1-1 1 0 0,1 1-1 0 0,-1 0 1 0 0,1-1-1 0 0,-1 1 1 0 0,0 0-1 0 0,0-1 1 0 0,0 1-1 0 0,0 1 3 0 0,0-1 6 0 0,12 243 289 0 0,-12-245-345 0 0,0-1 0 0 0,0 1 0 0 0,1-1-1 0 0,-1 1 1 0 0,0-1 0 0 0,0 1 0 0 0,0 0 0 0 0,0-1 0 0 0,0 1 0 0 0,1-1 0 0 0,-1 1 0 0 0,0-1 0 0 0,1 1 0 0 0,-1-1 0 0 0,0 1 0 0 0,1-1-1 0 0,-1 1 1 0 0,0-1 0 0 0,1 0 0 0 0,-1 1 0 0 0,1-1 0 0 0,-1 1 0 0 0,1-1 0 0 0,-1 0 0 0 0,1 0 0 0 0,-1 1 0 0 0,1-1 0 0 0,-1 0-1 0 0,1 0 1 0 0,-1 0 0 0 0,1 1 0 0 0,0-1 0 0 0,-1 0 0 0 0,1 0 0 0 0,-1 0 0 0 0,1 0 0 0 0,-1 0 0 0 0,1 0 0 0 0,0 0 0 0 0,-1 0 0 0 0,1 0-1 0 0,-1-1 1 0 0,1 1 0 0 0,-1 0 0 0 0,1 0 0 0 0,-1 0 0 0 0,1-1 0 0 0,0 1 0 0 0,-1 0 0 0 0,1-1 0 0 0,-1 1 0 0 0,0 0 0 0 0,1-1-1 0 0,-1 1 1 0 0,1 0 0 0 0,-1-1 0 0 0,0 1 0 0 0,1-1 0 0 0,-1 1 0 0 0,0-1 0 0 0,1 1 0 0 0,-1-1 0 0 0,0 1 0 0 0,1-1 50 0 0,11-10-6078 0 0,-10 10 3781 0 0,5-6-8873 0 0</inkml:trace>
  <inkml:trace contextRef="#ctx0" brushRef="#br0" timeOffset="9452.75">11517 139 1504 0 0,'0'0'2349'0'0,"0"0"-426"0"0,0 0-77 0 0,0 0 61 0 0,0 0 149 0 0,0 0-42 0 0,0 0-235 0 0,0 0-297 0 0,0 0-315 0 0,0 0-257 0 0,0 0-201 0 0,0-7-144 0 0,0-23-94 0 0,0 23-39 0 0,0 7-56 0 0,0 0-61 0 0,0 0-62 0 0,0 0-82 0 0,-1 29 658 0 0,-9 12-161 0 0,-61 228 1170 0 0,13-93-1519 0 0,-35 110-55 0 0,89-200-311 0 0,5-84 50 0 0,0-1-1 0 0,1 1 1 0 0,-1 0-1 0 0,1 0 1 0 0,0-1-1 0 0,-1 1 1 0 0,1-1-1 0 0,0 1 1 0 0,0-1-1 0 0,0 0 0 0 0,0 0 1 0 0,0 0-1 0 0,0 0 1 0 0,1 0-1 0 0,-1 0 1 0 0,0 0-1 0 0,0-1 1 0 0,1 1-1 0 0,-1-1 1 0 0,0 0-1 0 0,1 0 1 0 0,-1 0-1 0 0,1 0 1 0 0,-1 0-1 0 0,0 0 1 0 0,1 0-1 0 0,-1-1 1 0 0,1 0-3 0 0,1 1 18 0 0,6-2 18 0 0,0-1-1 0 0,1 0 1 0 0,-2-1-1 0 0,1 0 0 0 0,0 0 1 0 0,-1-1-1 0 0,0-1 1 0 0,0 1-1 0 0,0-1 0 0 0,-1-1 1 0 0,0 0-1 0 0,0 0 1 0 0,-1 0-1 0 0,1-2-35 0 0,6-4 40 0 0,130-116 11 0 0,-115 101 20 0 0,-29 27-57 0 0,0 1 0 0 0,0 0 15 0 0,0 0 7 0 0,0 0-4 0 0,0 0 15 0 0,0 0-10 0 0,0 0 6 0 0,0 0 10 0 0,-17 8 39 0 0,8-1-109 0 0,0 1 0 0 0,1 0-1 0 0,0 1 1 0 0,1-1 0 0 0,0 2 0 0 0,0-1-1 0 0,1 1 1 0 0,0 0 0 0 0,1 0-1 0 0,0 0 1 0 0,0 1 0 0 0,1 0 0 0 0,1 0-1 0 0,0 0 1 0 0,0 0 0 0 0,1 0 0 0 0,1 1-1 0 0,0-1 1 0 0,0 1 0 0 0,1 9 17 0 0,1-18-4 0 0,0 0-1 0 0,1 0 1 0 0,-1 0 0 0 0,1 0 0 0 0,-1 0-1 0 0,1 0 1 0 0,0 0 0 0 0,0 0 0 0 0,0-1 0 0 0,1 1-1 0 0,-1-1 1 0 0,1 0 0 0 0,-1 0 0 0 0,1 0-1 0 0,0 0 1 0 0,0 0 0 0 0,0 0 0 0 0,0-1 0 0 0,0 1-1 0 0,0-1 1 0 0,0 0 0 0 0,0 0 0 0 0,0 0-1 0 0,1 0 1 0 0,-1-1 0 0 0,0 1 0 0 0,1-1 0 0 0,2 0 4 0 0,97-15 223 0 0,-92 10-183 0 0,-1 0 1 0 0,1 0-1 0 0,-1-1 1 0 0,-1 0-1 0 0,1-1 0 0 0,-1 0 1 0 0,0 0-1 0 0,-1-1 0 0 0,1 0 1 0 0,-2-1-1 0 0,1 0 0 0 0,-1 0 1 0 0,0-1-1 0 0,-1 1 0 0 0,0-1 1 0 0,-1-1-1 0 0,0 1 0 0 0,-1-1 1 0 0,0 0-1 0 0,0 0 1 0 0,-1 0-1 0 0,-1-1 0 0 0,0 1 1 0 0,0 0-1 0 0,-2-1 0 0 0,1 0 1 0 0,-1-2-41 0 0,-3 9-28 0 0,0 0 0 0 0,0 0 1 0 0,0 1-1 0 0,0 0 0 0 0,-1-1 1 0 0,0 1-1 0 0,0 1 0 0 0,0-1 1 0 0,0 0-1 0 0,-1 1 0 0 0,1 0 1 0 0,-1 0-1 0 0,0 0 0 0 0,0 1 1 0 0,0 0-1 0 0,0 0 0 0 0,-1 0 1 0 0,1 0-1 0 0,0 1 0 0 0,-1 0 1 0 0,1 0-1 0 0,-1 1 1 0 0,1-1-1 0 0,-1 1 0 0 0,1 0 1 0 0,-1 0-1 0 0,-4 2 28 0 0,-115 25-2660 0 0,75-3-3729 0 0,34-16-5187 0 0</inkml:trace>
  <inkml:trace contextRef="#ctx0" brushRef="#br0" timeOffset="9663.339">11134 400 8226 0 0,'0'0'3637'0'0,"0"0"-1226"0"0,0 0-650 0 0,0 0-131 0 0,0 0-71 0 0,0 0-133 0 0,0 0-242 0 0,0 0-277 0 0,0 0-218 0 0,0 0-213 0 0,0 0-162 0 0,0 0-110 0 0,-7 1-81 0 0,2-1-102 0 0,-15 2 36 0 0,34 2 262 0 0,154-3 1257 0 0,-16-9-1285 0 0,4 16-727 0 0,-90 3-3556 0 0,-51-8-2512 0 0,-3-2-5598 0 0</inkml:trace>
  <inkml:trace contextRef="#ctx0" brushRef="#br0" timeOffset="10995.597">12518 758 0 0 0,'0'0'279'0'0,"0"0"642"0"0,0 0 342 0 0,0 0 175 0 0,0 0 78 0 0,0 0 6 0 0,0 0-43 0 0,0 0-82 0 0,0 0-70 0 0,0 0-76 0 0,0 0-93 0 0,7 4-83 0 0,1 0-561 0 0,0 0 0 0 0,0 0 0 0 0,0-1 1 0 0,0 0-1 0 0,1 0 0 0 0,-1-1 0 0 0,1 0 1 0 0,0-1-1 0 0,0 1 0 0 0,-1-2 0 0 0,1 1 0 0 0,9-2-514 0 0,-2-3 304 0 0,1-1 0 0 0,-1-1 0 0 0,-1-1 0 0 0,1 0 0 0 0,-1-1 0 0 0,0 0-1 0 0,-1-2 1 0 0,0 1 0 0 0,0-2 0 0 0,-1 0 0 0 0,-1 0 0 0 0,0-1 0 0 0,3-4-304 0 0,-10 11 151 0 0,1 1 1 0 0,-1-1 0 0 0,0-1-1 0 0,0 1 1 0 0,-1-1 0 0 0,1 1-1 0 0,-1-2 1 0 0,0 1-1 0 0,-1 0 1 0 0,0-1 0 0 0,0 1-1 0 0,0-1 1 0 0,-1 0 0 0 0,2-6-152 0 0,-4 13 173 0 0,0 0-30 0 0,0 0-62 0 0,-6 20-312 0 0,-38 154 94 0 0,-43 245 185 0 0,81-389-33 0 0,-2-2 0 0 0,0 1 0 0 0,-2-1 0 0 0,-1-1 0 0 0,-2 0 0 0 0,0 0 0 0 0,-9 10-15 0 0,22-37 9 0 0,0 1-1 0 0,0-1 0 0 0,-1 0 0 0 0,1 1 1 0 0,0-1-1 0 0,0 0 0 0 0,-1 1 0 0 0,1-1 1 0 0,0 0-1 0 0,-1 1 0 0 0,1-1 0 0 0,0 0 1 0 0,-1 0-1 0 0,1 0 0 0 0,0 1 1 0 0,-1-1-1 0 0,1 0 0 0 0,0 0 0 0 0,-1 0 1 0 0,1 0-1 0 0,0 0 0 0 0,-1 0 0 0 0,1 0 1 0 0,-1 1-1 0 0,1-1 0 0 0,0 0 0 0 0,-1 0 1 0 0,1-1-1 0 0,-1 1 0 0 0,1 0 0 0 0,0 0 1 0 0,-1 0-1 0 0,1 0 0 0 0,-1 0 0 0 0,1 0 1 0 0,0 0-1 0 0,-1-1 0 0 0,1 1 0 0 0,0 0 1 0 0,-1 0-1 0 0,1 0 0 0 0,0-1 0 0 0,-1 1 1 0 0,1 0-1 0 0,0-1 0 0 0,0 1 0 0 0,-1 0 1 0 0,1 0-1 0 0,0-1 0 0 0,0 1 0 0 0,-1-1 1 0 0,1 1-1 0 0,0 0 0 0 0,0-1 0 0 0,0 1 1 0 0,0 0-1 0 0,0-1 0 0 0,0 1 0 0 0,0-1 1 0 0,0 1-1 0 0,0 0 0 0 0,0-1 0 0 0,0 1 1 0 0,0-1-1 0 0,0 1 0 0 0,0 0 0 0 0,0-1 1 0 0,0 1-1 0 0,0-1-8 0 0,-5-29 57 0 0,6 4-58 0 0,2-1 0 0 0,1 1 0 0 0,1-1 0 0 0,1 1 0 0 0,2 1 0 0 0,0-1 0 0 0,2 1 0 0 0,1 1 0 0 0,0 0 0 0 0,7-8 1 0 0,-10 15-2 0 0,21-38-14 0 0,2 0-1 0 0,3 2 1 0 0,1 2-1 0 0,4 1 1 0 0,1 2 0 0 0,3 0 16 0 0,-29 34-17 0 0,0 0 0 0 0,1 1 1 0 0,0 1-1 0 0,1 0 0 0 0,1 1 1 0 0,0 1-1 0 0,0 0 0 0 0,1 2 1 0 0,0 0-1 0 0,19-6 17 0 0,-36 14-6 0 0,0-1 0 0 0,0 0 1 0 0,1 1-1 0 0,-1-1 0 0 0,0 1 1 0 0,1 0-1 0 0,-1-1 0 0 0,0 1 1 0 0,1 0-1 0 0,-1 0 0 0 0,0 0 1 0 0,1 0-1 0 0,-1 0 0 0 0,0 0 1 0 0,1 0-1 0 0,-1 1 0 0 0,0-1 1 0 0,1 0-1 0 0,-1 1 0 0 0,0-1 1 0 0,0 1-1 0 0,1-1 0 0 0,-1 1 1 0 0,0 0-1 0 0,0 0 0 0 0,0-1 1 0 0,0 1-1 0 0,0 0 0 0 0,0 0 0 0 0,0 0 1 0 0,0 0-1 0 0,0 0 0 0 0,0 0 1 0 0,0 0-1 0 0,-1 0 0 0 0,1 1 1 0 0,0-1-1 0 0,-1 0 0 0 0,1 0 1 0 0,-1 1-1 0 0,0-1 0 0 0,1 0 1 0 0,-1 1-1 0 0,0-1 0 0 0,0 0 1 0 0,1 1-1 0 0,-1-1 0 0 0,0 0 1 0 0,-1 1-1 0 0,1-1 0 0 0,0 0 1 0 0,0 1-1 0 0,0-1 0 0 0,-1 0 0 0 0,1 1 1 0 0,-1-1-1 0 0,1 0 0 0 0,-1 1 6 0 0,0 16 19 0 0,-1-1 0 0 0,-1 1 0 0 0,0-1 0 0 0,-2 0-1 0 0,1 0 1 0 0,-2 0 0 0 0,-1 0 0 0 0,0-1 0 0 0,0 0-1 0 0,-9 12-18 0 0,6-10 14 0 0,0 0-1 0 0,-1-1 1 0 0,0 0-1 0 0,-2 0 0 0 0,0-1 1 0 0,0-1-1 0 0,-2 0 0 0 0,0-1 1 0 0,0-1-1 0 0,-17 11-13 0 0,17-15-23 0 0,9-4-31 0 0,-1 0 0 0 0,0-1 1 0 0,0 1-1 0 0,0-1 0 0 0,-1-1 0 0 0,1 0 1 0 0,-1 0-1 0 0,0 0 0 0 0,0-1 0 0 0,0 0 0 0 0,0-1 1 0 0,-8 1 53 0 0,-21-17-3568 0 0,34 1-1004 0 0,3-4-3690 0 0,0 10-2062 0 0</inkml:trace>
  <inkml:trace contextRef="#ctx0" brushRef="#br0" timeOffset="11486.281">13062 964 0 0 0,'0'0'711'0'0,"0"0"745"0"0,0 0 530 0 0,0 0 272 0 0,0 0 18 0 0,0 0-178 0 0,0 0-234 0 0,0 0-205 0 0,0 0-182 0 0,0 0-168 0 0,0 0-171 0 0,0 0-158 0 0,0 0-112 0 0,20 1-106 0 0,63 3-74 0 0,-29-16 995 0 0,-42 4-1308 0 0,3-2-130 0 0,0-2 0 0 0,-1 1 0 0 0,0-2 0 0 0,-1 0 0 0 0,0-1 0 0 0,-1 0 0 0 0,-1 0 0 0 0,0-1 0 0 0,2-5-245 0 0,2-2 114 0 0,23-28 103 0 0,-13 19-157 0 0,-1-1 1 0 0,-2-2-1 0 0,-1 0 0 0 0,-2-1 0 0 0,-1-1 1 0 0,3-13-61 0 0,-20 48-5 0 0,-1 1 0 0 0,1-1 1 0 0,-1 0-1 0 0,1 1 0 0 0,-1-1 1 0 0,0 0-1 0 0,0 0 0 0 0,1 1 1 0 0,-1-1-1 0 0,0 0 0 0 0,0 0 1 0 0,0 0-1 0 0,0 1 0 0 0,1-1 1 0 0,-1 0-1 0 0,-1 0 0 0 0,1 0 1 0 0,0 0-1 0 0,0 1 0 0 0,0-1 1 0 0,0 0-1 0 0,0 0 0 0 0,-1 0 1 0 0,1 1-1 0 0,0-1 0 0 0,-1 0 1 0 0,1 1-1 0 0,-1-1 0 0 0,1 0 0 0 0,-1 0 1 0 0,1 1-1 0 0,-1-1 0 0 0,1 1 1 0 0,-1-1-1 0 0,1 1 0 0 0,-1-1 1 0 0,0 1-1 0 0,1-1 0 0 0,-1 1 1 0 0,0-1-1 0 0,0 1 0 0 0,1 0 1 0 0,-1-1-1 0 0,0 1 0 0 0,0 0 1 0 0,0 0-1 0 0,1 0 0 0 0,-1-1 1 0 0,0 1-1 0 0,0 0 0 0 0,0 0 1 0 0,1 0-1 0 0,-1 0 0 0 0,0 1 1 0 0,0-1-1 0 0,0 0 0 0 0,1 0 1 0 0,-1 0-1 0 0,0 1 0 0 0,0-1 1 0 0,0 0-1 0 0,0 1 5 0 0,-49 18-553 0 0,38-12 497 0 0,1 0 0 0 0,1 0 1 0 0,-1 1-1 0 0,1 1 0 0 0,1 0 0 0 0,-1 0 1 0 0,1 0-1 0 0,1 1 0 0 0,0 1 0 0 0,-4 7 56 0 0,11-17-8 0 0,0 0 0 0 0,0 1 0 0 0,0-1 0 0 0,0 1 0 0 0,0-1-1 0 0,1 1 1 0 0,-1-1 0 0 0,1 1 0 0 0,-1 0 0 0 0,1-1 0 0 0,-1 1 0 0 0,1 0-1 0 0,0-1 1 0 0,0 1 0 0 0,0 0 0 0 0,0-1 0 0 0,0 1 0 0 0,0 0 0 0 0,0 0-1 0 0,1-1 1 0 0,-1 1 0 0 0,1 0 0 0 0,-1-1 0 0 0,1 1 0 0 0,-1-1 0 0 0,1 1-1 0 0,0-1 1 0 0,0 1 0 0 0,0-1 0 0 0,0 1 0 0 0,0-1 0 0 0,0 0-1 0 0,0 1 1 0 0,0-1 0 0 0,1 0 0 0 0,-1 0 0 0 0,0 0 0 0 0,1 0 0 0 0,-1 0-1 0 0,1 0 1 0 0,-1-1 0 0 0,1 1 0 0 0,1 0 8 0 0,75 14 130 0 0,-28-16-63 0 0,98 10 148 0 0,-147-7-198 0 0,1 0 0 0 0,-1 0 0 0 0,1 1 0 0 0,-1-1 0 0 0,0 1 0 0 0,0-1 0 0 0,0 0 0 0 0,-1 1 0 0 0,1 0 0 0 0,-1-1 0 0 0,1 1 0 0 0,-1-1 0 0 0,0 1 0 0 0,0 0 0 0 0,0-1 0 0 0,0 1 0 0 0,0 0 0 0 0,0-1 0 0 0,-1 1 1 0 0,0-1-1 0 0,1 1 0 0 0,-1-1 0 0 0,0 1 0 0 0,0-1 0 0 0,0 1 0 0 0,-1-1 0 0 0,1 1-17 0 0,-80 125 327 0 0,61-62-1186 0 0,69-60-4592 0 0,5-30-4381 0 0,-33 13 3077 0 0,-9 4 3718 0 0</inkml:trace>
  <inkml:trace contextRef="#ctx0" brushRef="#br0" timeOffset="12056.292">14074 585 3001 0 0,'0'0'3014'0'0,"0"0"-423"0"0,0 0-557 0 0,0 0-619 0 0,0 0-518 0 0,0 0-133 0 0,0 0 42 0 0,0 0 51 0 0,0 0-66 0 0,0 0-105 0 0,0 0-130 0 0,-32 26-155 0 0,-100 84-70 0 0,78-50 66 0 0,50-51-325 0 0,3-6-33 0 0,-1-1 0 0 0,0 1 1 0 0,0 0-1 0 0,1 0 0 0 0,0 0 0 0 0,0 0 0 0 0,-1 0 0 0 0,2 0 0 0 0,-1 0 0 0 0,0 0 0 0 0,1 0 0 0 0,-1 1 0 0 0,1-1 1 0 0,0 0-1 0 0,0 0 0 0 0,0 0 0 0 0,0 1 0 0 0,1-1 0 0 0,0 0 0 0 0,-1 0 0 0 0,1 0 0 0 0,0 0 0 0 0,0 0 0 0 0,1 0 0 0 0,-1 0 1 0 0,1 0-1 0 0,-1 0 0 0 0,1-1 0 0 0,0 1 0 0 0,0 0 0 0 0,0-1 0 0 0,0 0 0 0 0,0 1 0 0 0,1-1 0 0 0,-1 0 0 0 0,1 0 1 0 0,0 0-1 0 0,-1-1 0 0 0,1 1 0 0 0,0-1 0 0 0,0 1 0 0 0,0-1-39 0 0,8-1 187 0 0,0 0 1 0 0,0-1-1 0 0,0 0 0 0 0,0-1 1 0 0,0 0-1 0 0,0-1 0 0 0,-1 0 1 0 0,1-1-1 0 0,-1 0 0 0 0,0 0 1 0 0,0-1-1 0 0,0 0 0 0 0,-1-1 1 0 0,0 0-1 0 0,0-1 0 0 0,0 0 0 0 0,-1 0 1 0 0,0-1-1 0 0,-1 0 0 0 0,1 0 1 0 0,-2-1-1 0 0,1 0 0 0 0,-1 0 1 0 0,0 0-1 0 0,-1-1 0 0 0,0 0-187 0 0,0 3-27 0 0,-1-1 0 0 0,0 1-1 0 0,0-1 1 0 0,-1 0-1 0 0,0 0 1 0 0,0 0 0 0 0,-1 0-1 0 0,0 0 1 0 0,0-1 0 0 0,-1 1-1 0 0,0 0 1 0 0,-1-1-1 0 0,0 1 1 0 0,0-1 0 0 0,0 1-1 0 0,-1-1 1 0 0,-1-1 27 0 0,-29-19-2076 0 0,1 25-5970 0 0,22 4-3323 0 0</inkml:trace>
  <inkml:trace contextRef="#ctx0" brushRef="#br0" timeOffset="12994.571">14427 69 8202 0 0,'0'0'2015'0'0,"0"0"-477"0"0,0 0-190 0 0,0 0 59 0 0,0 0 16 0 0,0 0-92 0 0,0 0-198 0 0,0 0-222 0 0,0 0-184 0 0,0 0-122 0 0,0 0-111 0 0,0 0-87 0 0,3-8-59 0 0,8-24-67 0 0,-8 24-61 0 0,3 38 768 0 0,-5 83-490 0 0,-4 0 0 0 0,-6 0-1 0 0,-4-1 1 0 0,-13 37-498 0 0,11-55 39 0 0,-9 17 2 0 0,21-100-23 0 0,3-10-9 0 0,0-1 6 0 0,0 0 25 0 0,0 0 24 0 0,9-19 149 0 0,0 2-209 0 0,1 0 0 0 0,1 1 0 0 0,0 1 0 0 0,1 0 0 0 0,1 0 0 0 0,1 1 0 0 0,0 1 0 0 0,0 0 0 0 0,1 1 0 0 0,9-5-4 0 0,-13 7-15 0 0,0 0-1 0 0,1 1 0 0 0,0 1 1 0 0,1 0-1 0 0,0 1 1 0 0,0 0-1 0 0,0 1 1 0 0,1 1-1 0 0,0 0 0 0 0,0 0 1 0 0,1 2-1 0 0,-1-1 1 0 0,1 2-1 0 0,-1 0 0 0 0,1 1 1 0 0,4 1 15 0 0,-14 3-4 0 0,-1 0 0 0 0,1 0 0 0 0,-1 1 0 0 0,0 0 1 0 0,-1-1-1 0 0,1 2 0 0 0,-1-1 0 0 0,1 0 0 0 0,-1 1 0 0 0,0-1 0 0 0,-1 1 1 0 0,1 0-1 0 0,-1 0 0 0 0,0 0 0 0 0,0 0 0 0 0,-1 1 0 0 0,1-1 0 0 0,-1 0 1 0 0,0 1-1 0 0,-1-1 0 0 0,1 1 0 0 0,-1-1 0 0 0,0 0 0 0 0,-1 1 0 0 0,1-1 1 0 0,-1 1-1 0 0,-1 2 4 0 0,0 1 18 0 0,0 1-1 0 0,0-1 1 0 0,-1 0 0 0 0,0 0 0 0 0,-1-1 0 0 0,0 1 0 0 0,-1-1-1 0 0,1 0 1 0 0,-2 0 0 0 0,1 0 0 0 0,-1-1 0 0 0,0 0 0 0 0,0 0-1 0 0,-1 0 1 0 0,0-1 0 0 0,0 0 0 0 0,-1 0 0 0 0,0-1 0 0 0,0 0-1 0 0,0 0 1 0 0,0-1 0 0 0,-1 0 0 0 0,0 0 0 0 0,0-1 0 0 0,0 0-1 0 0,0-1 1 0 0,-8 1-18 0 0,9-1-5 0 0,-1 0-1 0 0,1 0 1 0 0,-1-1-1 0 0,0-1 0 0 0,0 1 1 0 0,1-1-1 0 0,-1-1 1 0 0,0 0-1 0 0,0 0 1 0 0,1-1-1 0 0,-1 0 1 0 0,1 0-1 0 0,-1-1 1 0 0,1 0-1 0 0,0-1 1 0 0,0 1-1 0 0,0-2 0 0 0,1 1 1 0 0,-1-1 5 0 0,-8-31-2035 0 0,29 14-7446 0 0,-7 18-1793 0 0</inkml:trace>
  <inkml:trace contextRef="#ctx0" brushRef="#br0" timeOffset="13395.234">15127 80 11610 0 0,'0'0'2022'0'0,"0"0"-445"0"0,0 0-180 0 0,0 0-23 0 0,0 0-102 0 0,0 0-232 0 0,0 0-298 0 0,0 0-214 0 0,0 0-116 0 0,0 0-47 0 0,0 0-10 0 0,0 0 3 0 0,0 0-9 0 0,-5 18-16 0 0,-15 56-1 0 0,16 37 870 0 0,4-99-1108 0 0,1 69 178 0 0,-4 1-1 0 0,-3-1 0 0 0,-12 50-271 0 0,-15-7-20 0 0,16-84-290 0 0,17-39 87 0 0,0-1-59 0 0,0 0-95 0 0,0 0-160 0 0,11-18-5069 0 0,-5 10 897 0 0,-1 1-4506 0 0</inkml:trace>
  <inkml:trace contextRef="#ctx0" brushRef="#br0" timeOffset="13722.366">15175 629 1288 0 0,'0'0'300'0'0,"0"0"155"0"0,0 0 393 0 0,0 0 447 0 0,0 0 400 0 0,0 0 204 0 0,0 0 14 0 0,0 0-138 0 0,0 0-128 0 0,0 0-72 0 0,0 0-91 0 0,0 0-78 0 0,0 0-63 0 0,20 19-95 0 0,65 60-109 0 0,-83-77-1074 0 0,0 0 0 0 0,0-1 1 0 0,-1 1-1 0 0,1 0 0 0 0,0-1 0 0 0,0 1 1 0 0,1-1-1 0 0,-1 0 0 0 0,0 1 0 0 0,0-1 0 0 0,1 0 1 0 0,-1-1-1 0 0,0 1 0 0 0,1 0 0 0 0,-1-1 1 0 0,1 1-1 0 0,-1-1 0 0 0,1 0 0 0 0,-1 0 1 0 0,1 0-1 0 0,-1 0 0 0 0,1 0 0 0 0,-1 0 1 0 0,3-1-67 0 0,3-1 262 0 0,5-1-33 0 0,1-1 0 0 0,-1 0 0 0 0,0-1 0 0 0,0 0 0 0 0,-1-1 1 0 0,0-1-1 0 0,0 0 0 0 0,0-1 0 0 0,-1 0 0 0 0,0 0 0 0 0,0-2 0 0 0,-1 1 1 0 0,6-9-229 0 0,-12 14 42 0 0,0-1 1 0 0,0 0 0 0 0,-1 0-1 0 0,0 0 1 0 0,0-1 0 0 0,0 1-1 0 0,-1-1 1 0 0,0 1 0 0 0,0-1-1 0 0,0 0 1 0 0,-1 0 0 0 0,0 0-1 0 0,0 0 1 0 0,0 0 0 0 0,-1 0-1 0 0,0-4-42 0 0,-1 8-4 0 0,-1 0 0 0 0,0 0 0 0 0,1 0 0 0 0,-1 0-1 0 0,0 0 1 0 0,0 0 0 0 0,0 1 0 0 0,0-1-1 0 0,0 1 1 0 0,0 0 0 0 0,0-1 0 0 0,-1 1 0 0 0,1 0-1 0 0,0 0 1 0 0,-1 1 0 0 0,1-1 0 0 0,-1 0-1 0 0,1 1 1 0 0,-1 0 0 0 0,1-1 0 0 0,-1 1 0 0 0,1 0-1 0 0,-1 0 1 0 0,0 0 0 0 0,1 1 0 0 0,-1-1 0 0 0,1 1-1 0 0,0-1 1 0 0,-1 1 0 0 0,1 0 0 0 0,-2 0 4 0 0,-10 3-32 0 0,0 1 1 0 0,0 1-1 0 0,0 0 1 0 0,1 1 0 0 0,0 0-1 0 0,0 1 1 0 0,0 0-1 0 0,1 1 1 0 0,1 0 0 0 0,0 1-1 0 0,-1 2 32 0 0,2-4-18 0 0,1 0 0 0 0,0 1 0 0 0,1 0 0 0 0,0 1 0 0 0,1 0 0 0 0,0 0 0 0 0,0 0 1 0 0,1 1-1 0 0,1 0 0 0 0,0 0 0 0 0,0 1 0 0 0,1 0 0 0 0,0-1 0 0 0,1 1 0 0 0,1 0 0 0 0,-1 1 0 0 0,2-1 0 0 0,0 0 0 0 0,1 0 0 0 0,0 1 0 0 0,1 5 18 0 0,1-12-10 0 0,1-1 0 0 0,0 0 0 0 0,0 0 0 0 0,0 0 0 0 0,1 0 0 0 0,0-1 0 0 0,0 1 0 0 0,0-1 0 0 0,0 0 0 0 0,1 0 0 0 0,0 0 0 0 0,-1-1 0 0 0,1 1 0 0 0,1-1 0 0 0,-1 0 0 0 0,0-1 0 0 0,1 0 0 0 0,-1 1 0 0 0,1-2 0 0 0,0 1 0 0 0,0-1 0 0 0,1 1 10 0 0,146 14-918 0 0,-54-36-2600 0 0,-79 12 938 0 0,7-2-5631 0 0,-13 2-2273 0 0</inkml:trace>
  <inkml:trace contextRef="#ctx0" brushRef="#br0" timeOffset="14295.66">15701 931 7202 0 0,'0'0'1973'0'0,"0"0"245"0"0,0 0 401 0 0,0 0-37 0 0,0 0-395 0 0,0 0-490 0 0,0 0-413 0 0,0 0-272 0 0,0 0-184 0 0,0 0-126 0 0,0 0-115 0 0,0 0-73 0 0,0 0-57 0 0,21-22-83 0 0,62-70-62 0 0,-25 4 314 0 0,52-75-79 0 0,-93 158-810 0 0,-22 32-124 0 0,2-16 510 0 0,-8 33-87 0 0,6-31-42 0 0,1 0 0 0 0,1 1 0 0 0,1 0 0 0 0,-1-1 0 0 0,2 1 0 0 0,0 0-1 0 0,1 0 1 0 0,0 0 0 0 0,2 10 6 0 0,-1-22 5 0 0,-1 0-1 0 0,0 0 0 0 0,0 0 1 0 0,1-1-1 0 0,-1 1 0 0 0,1 0 1 0 0,0 0-1 0 0,-1-1 0 0 0,1 1 1 0 0,0 0-1 0 0,0-1 1 0 0,0 1-1 0 0,0 0 0 0 0,0-1 1 0 0,0 0-1 0 0,1 1 0 0 0,-1-1 1 0 0,0 0-1 0 0,1 1 0 0 0,-1-1 1 0 0,1 0-1 0 0,0 0 1 0 0,-1 0-1 0 0,1 0 0 0 0,0-1 1 0 0,-1 1-1 0 0,1 0 0 0 0,0-1 1 0 0,0 1-1 0 0,-1-1 0 0 0,1 0 1 0 0,0 1-1 0 0,0-1 1 0 0,0 0-1 0 0,0 0 0 0 0,0 0 1 0 0,0 0-1 0 0,-1-1 0 0 0,1 1 1 0 0,0 0-1 0 0,0-1 0 0 0,0 0-4 0 0,72-38 256 0 0,6-25-123 0 0,-62 47-123 0 0,0 1 1 0 0,1 0-1 0 0,1 2 1 0 0,0 1 0 0 0,1 0-1 0 0,1 1 1 0 0,-1 1-1 0 0,2 2 1 0 0,18-7-11 0 0,-11 15-79 0 0,-30 24 107 0 0,-35 142 186 0 0,37-55-378 0 0,29-86-1095 0 0,-17-22-2731 0 0,-1-2-5155 0 0,-8 0-3230 0 0</inkml:trace>
  <inkml:trace contextRef="#ctx0" brushRef="#br0" timeOffset="16644.308">17586 275 4585 0 0,'0'0'1572'0'0,"0"0"26"0"0,0 0 209 0 0,0 0 248 0 0,0 0 64 0 0,0 0-217 0 0,0 0-354 0 0,0 0-367 0 0,0 0-265 0 0,0 0-132 0 0,0 0-99 0 0,1-4-67 0 0,1-7 1488 0 0,-3 43 548 0 0,1-11-3039 0 0,-6 75 739 0 0,-4-1 0 0 0,-4 0-1 0 0,-4-1 1 0 0,-16 41-354 0 0,-5 33 174 0 0,31-124-298 0 0,8-43 77 0 0,0-1-4 0 0,0 0 2 0 0,0 0-27 0 0,0 0-20 0 0,0 0-25 0 0,9-23-1321 0 0,28-35-2798 0 0,-14 22-4823 0 0,-14 24-1730 0 0</inkml:trace>
  <inkml:trace contextRef="#ctx0" brushRef="#br0" timeOffset="17111.192">17896 154 7346 0 0,'0'0'1877'0'0,"0"0"-236"0"0,0 0-50 0 0,0 0 85 0 0,0 0 16 0 0,0 0-185 0 0,0 0-285 0 0,0 0-294 0 0,0 0-222 0 0,0 0-161 0 0,0 0-99 0 0,0 0-32 0 0,0 0 9 0 0,-6 10 4 0 0,0 2-194 0 0,0 1 0 0 0,0 0 1 0 0,1 1-1 0 0,1 0 0 0 0,0-1 0 0 0,1 1 0 0 0,0 0 1 0 0,1 1-1 0 0,1 0-233 0 0,11 165 1900 0 0,-8 32-1039 0 0,-36-67-652 0 0,15-93-1127 0 0,42-60-2002 0 0,-7-2-726 0 0,-6 4-2742 0 0,-4 4-4809 0 0</inkml:trace>
  <inkml:trace contextRef="#ctx0" brushRef="#br0" timeOffset="17330.421">18148 809 13627 0 0,'0'0'2183'0'0,"0"0"-701"0"0,0 0-247 0 0,0 0 61 0 0,0 0 36 0 0,0 0-136 0 0,0 0-250 0 0,0 0-249 0 0,0 0-172 0 0,0 0-132 0 0,0 0-82 0 0,0 0-53 0 0,0 0-54 0 0,-2 11-15 0 0,-7 35-25 0 0,-8 22 280 0 0,17-68-484 0 0,0 0-28 0 0,0 0-42 0 0,0 0-36 0 0,0 0-49 0 0,16-8-2763 0 0,4-9-4663 0 0,-17 13 3787 0 0,2 0-7460 0 0</inkml:trace>
  <inkml:trace contextRef="#ctx0" brushRef="#br0" timeOffset="19258.685">19928 286 5201 0 0,'0'0'1448'0'0,"0"0"137"0"0,0 0 326 0 0,0 0 144 0 0,0 0-132 0 0,0 0-404 0 0,0 0-371 0 0,0 0-206 0 0,0 0-133 0 0,0 0-58 0 0,0 0-41 0 0,0 0-28 0 0,0 0-39 0 0,3-4-45 0 0,6-13-82 0 0,-6 13-72 0 0,-21 0 924 0 0,-70 4-293 0 0,79 1-1043 0 0,0 0 1 0 0,0 0-1 0 0,0 1 0 0 0,1 1 1 0 0,-1-1-1 0 0,1 1 0 0 0,0 1 1 0 0,0-1-1 0 0,0 2 0 0 0,0-1 1 0 0,1 1-1 0 0,-1 0 1 0 0,1 0-1 0 0,0 1 0 0 0,1 0 1 0 0,-4 4-33 0 0,8-8 2 0 0,0 1 1 0 0,0 0 0 0 0,0 0-1 0 0,0 0 1 0 0,0 0 0 0 0,0 0 0 0 0,1 0-1 0 0,0 1 1 0 0,-1-1 0 0 0,1 0 0 0 0,1 1-1 0 0,-1-1 1 0 0,0 1 0 0 0,1 0 0 0 0,-1-1-1 0 0,1 1 1 0 0,0-1 0 0 0,1 2-3 0 0,-1 0 1 0 0,-1 2 22 0 0,1 0 1 0 0,0-1-1 0 0,0 1 0 0 0,1-1 0 0 0,-1 1 1 0 0,2 0-1 0 0,-1-1 0 0 0,1 1 1 0 0,0-1-1 0 0,0 0 0 0 0,1 0 1 0 0,-1 0-1 0 0,4 4-23 0 0,2 1 83 0 0,1 0 0 0 0,1-1 0 0 0,0 0 0 0 0,0-1 1 0 0,1 0-1 0 0,0 0 0 0 0,0-2 0 0 0,1 1 0 0 0,0-1 0 0 0,0-1 0 0 0,1 0 0 0 0,0-1 0 0 0,1 0-83 0 0,11 7 112 0 0,-18-10-87 0 0,-1 1-1 0 0,1 1 0 0 0,-1-1 1 0 0,0 1-1 0 0,-1 0 0 0 0,1 0 1 0 0,0 0-1 0 0,-1 1 0 0 0,0 0 1 0 0,0 0-1 0 0,-1 1 0 0 0,1-1 1 0 0,-1 1-1 0 0,-1 0 0 0 0,1 0 1 0 0,-1 0-1 0 0,0 1 0 0 0,0-1 1 0 0,0 1-1 0 0,0 5-24 0 0,0-5 42 0 0,-2 0-1 0 0,1 0 1 0 0,-1 0 0 0 0,0 0-1 0 0,0 1 1 0 0,-1-1 0 0 0,0 0-1 0 0,0 0 1 0 0,-1 0 0 0 0,0 1 0 0 0,0-1-1 0 0,-1 0 1 0 0,0 0 0 0 0,0 0-1 0 0,0-1 1 0 0,-1 1 0 0 0,0 0-1 0 0,0-1 1 0 0,-1 0 0 0 0,0 0-1 0 0,0 0 1 0 0,0 0 0 0 0,-2 0-42 0 0,-6 4 46 0 0,0-1 1 0 0,-1-1-1 0 0,-1 0 1 0 0,1-1-1 0 0,-1 0 0 0 0,0-1 1 0 0,-1-1-1 0 0,1 0 1 0 0,-1-1-1 0 0,0-1 1 0 0,0 0-1 0 0,-1-1 1 0 0,1-1-1 0 0,0 0 0 0 0,-1-1 1 0 0,1 0-1 0 0,-4-2-46 0 0,15 2-39 0 0,1 0 0 0 0,-1-1-1 0 0,0 0 1 0 0,1 0 0 0 0,-1 0-1 0 0,1 0 1 0 0,-1 0 0 0 0,1-1-1 0 0,-1 1 1 0 0,1-1 0 0 0,0 0-1 0 0,0 0 1 0 0,0 0 0 0 0,0 0-1 0 0,0-1 1 0 0,0 1 0 0 0,1-1-1 0 0,-3-2 40 0 0,5-2-2446 0 0,0 6-4699 0 0,2 1-4548 0 0</inkml:trace>
  <inkml:trace contextRef="#ctx0" brushRef="#br0" timeOffset="20034.374">19856 253 0 0 0,'0'0'224'0'0,"0"0"29"0"0,0 0 7 0 0,0 0 37 0 0,0 0 12 0 0,0 0 3 0 0,0 0 35 0 0,0 0 57 0 0,0 0 77 0 0,0 0 103 0 0,0 0 162 0 0,0 0 142 0 0,7-3 92 0 0,22-12 19 0 0,-12 9 7811 0 0,0 2-4177 0 0,36 5-3738 0 0,-24 0 225 0 0,164-7 665 0 0,-168 5-2658 0 0,-25 8-6374 0 0,0-7-2367 0 0</inkml:trace>
  <inkml:trace contextRef="#ctx0" brushRef="#br0" timeOffset="17827.526">18604 139 8538 0 0,'0'0'1667'0'0,"0"0"-264"0"0,0 0 6 0 0,0 0 120 0 0,0 0 58 0 0,0 0-142 0 0,0 0-342 0 0,0 0-336 0 0,0 0-211 0 0,0 0-62 0 0,0 0 22 0 0,0 0 45 0 0,0 0 14 0 0,0 9-29 0 0,-5 66 461 0 0,-5-1 1 0 0,-2 0-1 0 0,-4 0 1 0 0,-21 59-1008 0 0,3-5 254 0 0,20-76-219 0 0,-18 132-46 0 0,32-183-55 0 0,0 0 0 0 0,1 0 0 0 0,-1 0-1 0 0,0 0 1 0 0,0 0 0 0 0,0-1-1 0 0,1 1 1 0 0,-1 0 0 0 0,0 0-1 0 0,1 0 1 0 0,-1-1 0 0 0,1 1-1 0 0,-1 0 1 0 0,1 0 0 0 0,-1-1-1 0 0,1 1 1 0 0,0 0 0 0 0,-1-1 0 0 0,1 1-1 0 0,0-1 1 0 0,-1 1 0 0 0,1-1-1 0 0,0 1 1 0 0,0-1 0 0 0,0 0-1 0 0,-1 1 1 0 0,1-1 0 0 0,0 0-1 0 0,0 1 1 0 0,0-1 0 0 0,0 0 0 0 0,0 0-1 0 0,-1 0 1 0 0,1 0 0 0 0,0 0-1 0 0,0 0 1 0 0,0 0 0 0 0,0 0-1 0 0,0 0 1 0 0,0-1 0 0 0,-1 1-1 0 0,1 0 1 0 0,0 0 0 0 0,0-1 0 0 0,0 1-1 0 0,0-1 1 0 0,-1 1 0 0 0,1 0-1 0 0,0-1 1 0 0,-1 0 0 0 0,1 1-1 0 0,0-1 1 0 0,-1 1 0 0 0,1-1-1 0 0,0 0 1 0 0,-1 1 0 0 0,1-1 0 0 0,-1 0-1 0 0,0 0 1 0 0,1 1 0 0 0,0-2 66 0 0,31-26-8503 0 0,-24 20 3567 0 0,-1 4-4585 0 0</inkml:trace>
  <inkml:trace contextRef="#ctx0" brushRef="#br0" timeOffset="18303.381">19113 323 2961 0 0,'0'0'4225'0'0,"0"0"-2360"0"0,0 0-630 0 0,0 0 192 0 0,0 0 200 0 0,0 0 11 0 0,0 0-179 0 0,0 0-274 0 0,0 0-294 0 0,-32 23-209 0 0,-98 73-121 0 0,65-25 155 0 0,57-55-549 0 0,-3 2-23 0 0,1 1 0 0 0,1 0 0 0 0,1 0 0 0 0,0 1 0 0 0,2 0 0 0 0,0 1 0 0 0,1-1 0 0 0,1 1 0 0 0,1 0 0 0 0,1 0 0 0 0,1 0 0 0 0,1 11-144 0 0,1-27 47 0 0,-1 1 1 0 0,1-1-1 0 0,-1 0 0 0 0,1 0 0 0 0,1 0 0 0 0,-1 0 0 0 0,1 0 0 0 0,0 0 0 0 0,0-1 0 0 0,0 1 0 0 0,1 0 0 0 0,-1-1 0 0 0,1 0 0 0 0,0 0 0 0 0,1 0 0 0 0,-1 0 0 0 0,1 0 0 0 0,-1 0 0 0 0,1-1 0 0 0,0 0 0 0 0,1 0 0 0 0,-1 0 1 0 0,0 0-1 0 0,1-1 0 0 0,0 1 0 0 0,-1-1 0 0 0,1-1 0 0 0,0 1 0 0 0,0 0 0 0 0,0-1 0 0 0,0 0 0 0 0,4 0-47 0 0,3 1 169 0 0,0-1 1 0 0,0 0-1 0 0,0-1 0 0 0,1-1 0 0 0,-1 1 1 0 0,0-2-1 0 0,0 0 0 0 0,0 0 0 0 0,0-1 1 0 0,0-1-1 0 0,-1 0 0 0 0,1 0 1 0 0,4-4-170 0 0,2-3 71 0 0,1-1 0 0 0,-2 0 1 0 0,0-2-1 0 0,-1 0 1 0 0,0-1-1 0 0,-1-1 1 0 0,0 0-1 0 0,-2-1 1 0 0,0 0-1 0 0,-1-1 0 0 0,0 0 1 0 0,-2-1-1 0 0,0-1 1 0 0,-1 1-1 0 0,-1-1 1 0 0,-1-1-1 0 0,-1 0 1 0 0,-1 0-1 0 0,0 0 0 0 0,-2 0 1 0 0,1-15-72 0 0,-19-93-235 0 0,13 124 195 0 0,1 0 0 0 0,-1 1 0 0 0,0 0 1 0 0,0-1-1 0 0,0 1 0 0 0,-1 0 1 0 0,1 0-1 0 0,-1 0 0 0 0,0 0 0 0 0,0 1 1 0 0,-1-1-1 0 0,1 1 0 0 0,-1 0 0 0 0,1 0 1 0 0,-1 0-1 0 0,0 0 0 0 0,0 1 1 0 0,0-1-1 0 0,-1 1 0 0 0,1 0 0 0 0,0 0 1 0 0,-1 1-1 0 0,0-1 0 0 0,1 1 1 0 0,-3 0 39 0 0,-95 9-2572 0 0,45 22-6774 0 0,46-21-1969 0 0</inkml:trace>
  <inkml:trace contextRef="#ctx0" brushRef="#br0" timeOffset="24291.972">0 1523 0 0 0,'0'0'233'0'0,"0"0"-66"0"0,0 0-47 0 0,0 0 3 0 0,0 0 34 0 0,0 0-7 0 0,0 0 44 0 0,34-3 25 0 0,106-13 54 0 0,-37-1 690 0 0,228-17 2669 0 0,173 12 999 0 0,816 19-747 0 0,-1009-9-2896 0 0,173-6 804 0 0,-225 25-1105 0 0,99-6 533 0 0,-67 3-862 0 0,222 4 358 0 0,-319-9-595 0 0,440-6 345 0 0,-187 0-17 0 0,16 6-190 0 0,248 37-8 0 0,-18-24-46 0 0,403-9 23 0 0,-834 5-94 0 0,328 7 60 0 0,-189-8-134 0 0,-63 0-1 0 0,203 1 20 0 0,439-34 113 0 0,-338-4-175 0 0,22 18 88 0 0,-454 13-95 0 0,238-7 139 0 0,377-24 130 0 0,-143 22 11 0 0,-504 8-223 0 0,767-15 276 0 0,737-62 332 0 0,-1039 63-474 0 0,43 5 269 0 0,-522-4 112 0 0,-57-6 200 0 0,-37-3 127 0 0,-42 14-1091 0 0,33 14-2657 0 0,-41-2-497 0 0,0 0-3337 0 0,-7-3-5611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148 525 8258 0 0,'0'0'1978'0'0,"0"0"-318"0"0,0 0-88 0 0,0 0-2 0 0,0 0-44 0 0,0 0-169 0 0,0 0-335 0 0,0 0-287 0 0,0 0-226 0 0,0 0-153 0 0,0 0-85 0 0,0 0-38 0 0,0 0-7 0 0,-16 15-50 0 0,-54 51-38 0 0,66-62-127 0 0,0 0-1 0 0,1 0 1 0 0,-1 0-1 0 0,1 1 1 0 0,0-1-1 0 0,0 1 1 0 0,0 0-1 0 0,1 0 1 0 0,-1 0-1 0 0,1 0 1 0 0,0 1-1 0 0,1-1 1 0 0,0 0-1 0 0,-1 5-10 0 0,-2 6 19 0 0,1-6-16 0 0,-1 0 0 0 0,1 0 0 0 0,1 1 1 0 0,0-1-1 0 0,0 1 0 0 0,1 0 0 0 0,1-1 0 0 0,0 1 1 0 0,0 0-1 0 0,1-1 0 0 0,0 1 0 0 0,1 0 1 0 0,0-1-1 0 0,1 0 0 0 0,0 1 0 0 0,0-1 0 0 0,1 0 1 0 0,1-1-1 0 0,0 1 0 0 0,0-1 0 0 0,1 0 1 0 0,0 0-1 0 0,0 0 0 0 0,5 4-3 0 0,-4-8 74 0 0,1-1 0 0 0,-1-1 1 0 0,0 1-1 0 0,1-1 0 0 0,0-1 0 0 0,0 1 1 0 0,0-1-1 0 0,0-1 0 0 0,0 1 0 0 0,0-2 1 0 0,0 1-1 0 0,0-1 0 0 0,1 0 0 0 0,-1 0 1 0 0,0-1-1 0 0,0 0 0 0 0,0-1 0 0 0,0 0 1 0 0,0 0-1 0 0,0-1 0 0 0,1 0-74 0 0,7-7 256 0 0,1-1 0 0 0,-2 0 0 0 0,0-1 0 0 0,0-1 0 0 0,-1 0 0 0 0,0-1 0 0 0,-2-1 0 0 0,1 0 0 0 0,-2 0 1 0 0,0-1-1 0 0,4-9-256 0 0,8-7 136 0 0,-1-2 0 0 0,-2 0 0 0 0,-1-1 1 0 0,-2-1-1 0 0,-2-1 0 0 0,-1 0 1 0 0,-2-1-1 0 0,-1-1 0 0 0,-2 0 1 0 0,2-30-137 0 0,-8 53-3 0 0,-1 0 0 0 0,0-1 0 0 0,-2 1 0 0 0,0 0 0 0 0,0-1 0 0 0,-2 1 1 0 0,0 0-1 0 0,-1 0 0 0 0,-1 0 0 0 0,0 0 0 0 0,-1 0 0 0 0,-1 1 0 0 0,0 0 1 0 0,-1 0-1 0 0,0 1 0 0 0,-2-1 0 0 0,0 2 0 0 0,0-1 0 0 0,-1 1 0 0 0,-1 1 1 0 0,-5-5 2 0 0,11 13-21 0 0,-1 0 1 0 0,-1 0 0 0 0,1 1-1 0 0,0 0 1 0 0,-1 0 0 0 0,0 0 0 0 0,0 1-1 0 0,1 0 1 0 0,-1 1 0 0 0,0 0 0 0 0,0 0-1 0 0,-1 0 1 0 0,1 1 0 0 0,0 0 0 0 0,0 0-1 0 0,0 0 1 0 0,0 1 0 0 0,0 1 0 0 0,0-1-1 0 0,0 1 1 0 0,0 0 0 0 0,0 0-1 0 0,1 1 1 0 0,-1 0 0 0 0,1 0 0 0 0,0 1-1 0 0,0 0 1 0 0,0 0 0 0 0,0 0 20 0 0,-4 4-16 0 0,0 0 1 0 0,1 0-1 0 0,0 1 0 0 0,1 0 0 0 0,0 1 1 0 0,0-1-1 0 0,1 2 0 0 0,0-1 1 0 0,1 1-1 0 0,0 0 0 0 0,1 0 0 0 0,0 1 1 0 0,1-1-1 0 0,0 1 0 0 0,1 0 1 0 0,-1 6 15 0 0,2 2 14 0 0,0 0 1 0 0,2 1 0 0 0,0-1 0 0 0,2 0-1 0 0,0 0 1 0 0,1 0 0 0 0,1 0 0 0 0,1-1-1 0 0,0 1 1 0 0,2-1 0 0 0,0-1 0 0 0,1 1-1 0 0,1-1 1 0 0,1 0 0 0 0,0-1 0 0 0,1 0-1 0 0,4 3-14 0 0,15 22 114 0 0,1-2-1 0 0,2-1 0 0 0,2-1 0 0 0,1-2 0 0 0,21 15-113 0 0,113 85 464 0 0,-122-84-308 0 0,-47-47-151 0 0,-7-25-547 0 0,-8-3-1017 0 0,4 8-2734 0 0,7 10 1113 0 0,2 1-8588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514 342 11266 0 0,'0'0'2044'0'0,"0"0"-392"0"0,0 0-272 0 0,0 0-8 0 0,0 0-14 0 0,0 0-115 0 0,0 0-188 0 0,0 0-207 0 0,0 0-201 0 0,0 0-167 0 0,0 0-119 0 0,0 0-70 0 0,-10 6-49 0 0,-67 51 348 0 0,-147 240-364 0 0,166-238-1728 0 0,24-40-1390 0 0,22-19-1215 0 0,0-3-4476 0 0,9 3 612 0 0</inkml:trace>
  <inkml:trace contextRef="#ctx0" brushRef="#br0" timeOffset="380.912">1 291 9002 0 0,'0'0'1904'0'0,"0"0"-573"0"0,0 0-380 0 0,0 0-73 0 0,0 0 55 0 0,0 0 17 0 0,0 0-70 0 0,0 0-81 0 0,0 0-48 0 0,0 0-9 0 0,0 0 5 0 0,0 0-75 0 0,0 0-81 0 0,11 15-24 0 0,36 49-15 0 0,22 8 902 0 0,80 98 270 0 0,-9-20-1066 0 0,-72-80-525 0 0,-56-60 23 0 0,-10-9-9337 0 0,-1-1 877 0 0</inkml:trace>
  <inkml:trace contextRef="#ctx0" brushRef="#br0" timeOffset="1228.879">987 486 5161 0 0,'0'0'2081'0'0,"0"0"-608"0"0,0 0-101 0 0,0 0 221 0 0,0 0 182 0 0,0 0-69 0 0,0 0-333 0 0,0 0-454 0 0,0 0-319 0 0,0 0-114 0 0,0 0-10 0 0,0 0 49 0 0,0 0 42 0 0,4 5-11 0 0,-2 2-409 0 0,1-1-1 0 0,-1 0 0 0 0,0 1 1 0 0,0-1-1 0 0,-1 1 1 0 0,0 0-1 0 0,0 0 1 0 0,-1-1-1 0 0,0 1 1 0 0,0 0-1 0 0,0 0 0 0 0,-1 0 1 0 0,0-1-1 0 0,0 1 1 0 0,-1 0-1 0 0,0-1-146 0 0,-74 229 618 0 0,75-232-612 0 0,0-1 1 0 0,0 0 0 0 0,1 1 0 0 0,-1-1-1 0 0,1 0 1 0 0,0 1 0 0 0,-1-1-1 0 0,1 1 1 0 0,0-1 0 0 0,1 1 0 0 0,-1-1-1 0 0,0 0 1 0 0,1 1 0 0 0,-1-1-1 0 0,1 0 1 0 0,0 1 0 0 0,-1-1 0 0 0,1 0-1 0 0,0 1 1 0 0,1-1 0 0 0,-1 0 0 0 0,0 0-1 0 0,1 0 1 0 0,-1 0 0 0 0,1 0-1 0 0,-1-1 1 0 0,2 2-7 0 0,7 0 107 0 0,0-1 0 0 0,1 1 0 0 0,-1-2 0 0 0,1 1 0 0 0,-1-1-1 0 0,1-1 1 0 0,0 0 0 0 0,-1 0 0 0 0,1-1 0 0 0,-1-1 0 0 0,1 0 0 0 0,-1 0 0 0 0,11-4-107 0 0,-17 4-373 0 0,27-19 112 0 0,-27 10-3466 0 0,-3-6-4858 0 0,-1 13-2576 0 0</inkml:trace>
  <inkml:trace contextRef="#ctx0" brushRef="#br0" timeOffset="1679.091">682 265 4345 0 0,'0'0'1746'0'0,"0"0"-511"0"0,0 0-83 0 0,0 0 283 0 0,0 0 250 0 0,0 0 40 0 0,0 0-133 0 0,0 0-217 0 0,0 0-201 0 0,0 0-177 0 0,0 0-170 0 0,0 0-140 0 0,31-19-150 0 0,96-59-86 0 0,-72 39 280 0 0,54-89 1124 0 0,-107 128-1847 0 0,0 0 0 0 0,-1-1 0 0 0,1 1 0 0 0,0 1 0 0 0,0-1 0 0 0,0 0 0 0 0,0 0 0 0 0,0 1 0 0 0,0-1 0 0 0,0 1 0 0 0,0-1 0 0 0,-1 1 0 0 0,1 0 0 0 0,0 0 0 0 0,0 0 0 0 0,-1 0 0 0 0,1 0 0 0 0,-1 0 0 0 0,1 0-1 0 0,-1 0 1 0 0,1 1 0 0 0,-1-1 0 0 0,0 1 0 0 0,0-1 0 0 0,1 1 0 0 0,-1-1 0 0 0,0 1 0 0 0,0 0 0 0 0,-1-1 0 0 0,1 1 0 0 0,0 0 0 0 0,-1 0 0 0 0,1 0 0 0 0,-1 0 0 0 0,1-1 0 0 0,-1 1 0 0 0,0 0 0 0 0,0 1-8 0 0,5 4 88 0 0,49 100 377 0 0,2-22-2640 0 0,-45-76-496 0 0,-2-3-5879 0 0,-4-3-2459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1166 969 5681 0 0,'0'0'2346'0'0,"0"0"-375"0"0,0 0-50 0 0,0 0 104 0 0,0 0-54 0 0,0 0-244 0 0,0 0-392 0 0,0 0-354 0 0,0 0-280 0 0,0 0-197 0 0,0 0-116 0 0,0 0-70 0 0,0 0-5 0 0,0 3 40 0 0,-14 226 2525 0 0,10-198-2904 0 0,4-26-3430 0 0,0-19-5542 0 0,0 8 5708 0 0,0 1-6353 0 0</inkml:trace>
  <inkml:trace contextRef="#ctx0" brushRef="#br0" timeOffset="293.952">1151 696 9394 0 0,'0'0'4297'0'0,"0"0"-3409"0"0,0 0-288 0 0,0 0-48 0 0,0 0 32 0 0,0 0-39 0 0,0 0-249 0 0,0 0-408 0 0,0 0-264 0 0,0 0-57 0 0,0 0-15 0 0,0 0 80 0 0,0 0-24 0 0,0 0-128 0 0,13 15-368 0 0,0-11-1345 0 0,-6-1-1735 0 0,1-3-3450 0 0</inkml:trace>
  <inkml:trace contextRef="#ctx0" brushRef="#br0" timeOffset="1530.483">1150 685 0 0 0,'0'0'540'0'0,"0"0"355"0"0,0 0 197 0 0,0 0 227 0 0,0 0 291 0 0,0 0 205 0 0,0 0 1 0 0,0 0-139 0 0,0 0-185 0 0,0 0-186 0 0,0 0-117 0 0,0 0-85 0 0,-8-4 3165 0 0,1 37-3759 0 0,7-32-434 0 0,0-1 12 0 0,0 0 18 0 0,0 0 53 0 0,0 0 27 0 0,20-11 810 0 0,22-15-479 0 0,-42 26-438 0 0,0 0 26 0 0,0 0 31 0 0,0 0 31 0 0,-16 7 753 0 0,17-14-3164 0 0,2 5-2046 0 0,0 1-538 0 0,-1 0-6851 0 0</inkml:trace>
  <inkml:trace contextRef="#ctx0" brushRef="#br0" timeOffset="-1847.128">1 623 0 0 0,'0'0'439'0'0,"0"0"644"0"0,0 0 313 0 0,0 0 31 0 0,0 0-19 0 0,0 0-71 0 0,9 1-45 0 0,43 5 1295 0 0,-43-9-1895 0 0,-1 0 0 0 0,0 0 0 0 0,0-1 0 0 0,0 0 0 0 0,0-1 0 0 0,-1 1 0 0 0,0-2 0 0 0,0 1 0 0 0,0-1 0 0 0,-1 0 0 0 0,1 0-692 0 0,36-37 982 0 0,-3-2 0 0 0,-1-2 0 0 0,-2-1 0 0 0,7-16-982 0 0,-26 39 261 0 0,3-5 73 0 0,-1-1-1 0 0,-2 0 0 0 0,-1-2 1 0 0,-1 0-1 0 0,-2 0 1 0 0,7-27-334 0 0,-10 9 1011 0 0,-11 50-883 0 0,0 1-12 0 0,0 0-22 0 0,0 0-20 0 0,-7 19 86 0 0,-15 43 10 0 0,2 0 0 0 0,3 1 0 0 0,3 1 0 0 0,-2 31-170 0 0,-48 519 572 0 0,42-394-481 0 0,21-198-254 0 0,1-39-1920 0 0,3-43-3606 0 0,4 22-5272 0 0,-2 26 2160 0 0</inkml:trace>
  <inkml:trace contextRef="#ctx0" brushRef="#br0" timeOffset="-605.418">704 409 6105 0 0,'0'0'1155'0'0,"0"0"-337"0"0,0 0 135 0 0,0 0 454 0 0,0 0 399 0 0,0 0 64 0 0,0 0-259 0 0,0 0-390 0 0,0 0-330 0 0,0 0-192 0 0,0 0-83 0 0,0 0-25 0 0,2-2 10 0 0,-20 25 4041 0 0,-106 121-3512 0 0,-46 15-928 0 0,115-104-158 0 0,56-54-27 0 0,0 1 1 0 0,1-1-1 0 0,0 1 1 0 0,-1-1-1 0 0,1 1 1 0 0,0-1 0 0 0,0 0-1 0 0,0 0 1 0 0,-1 0-1 0 0,1 0 1 0 0,0 0 0 0 0,0-1-1 0 0,1 1 1 0 0,-1 0-1 0 0,0-1 1 0 0,0 0-1 0 0,0 1 1 0 0,0-1 0 0 0,0 0-1 0 0,1 0 1 0 0,-1 0-1 0 0,0 0 1 0 0,0-1-1 0 0,0 1 1 0 0,0 0 0 0 0,0-1-1 0 0,1 0-17 0 0,0 1 22 0 0,88 4 435 0 0,-84-5-428 0 0,0 1 1 0 0,0 1-1 0 0,0-1 0 0 0,0 1 0 0 0,0 1 0 0 0,0-1 0 0 0,0 1 1 0 0,0 0-1 0 0,-1 1 0 0 0,1-1 0 0 0,-1 1 0 0 0,0 1 1 0 0,0-1-1 0 0,0 1 0 0 0,0 0 0 0 0,0 0 0 0 0,-1 1 1 0 0,0 0-1 0 0,0 0 0 0 0,0 0 0 0 0,-1 0 0 0 0,0 1 0 0 0,0 0 1 0 0,0 0-1 0 0,0 0 0 0 0,0 2-29 0 0,29 110 571 0 0,-15-19-91 0 0,7-26-37 0 0,-24-72-422 0 0,-1-1-4 0 0,1 0 2 0 0,-1 0 12 0 0,0 0 9 0 0,0 0 5 0 0,0 0-2 0 0,0 0 1 0 0,0 0-16 0 0,0 0-23 0 0,0 0 16 0 0,0 0-7 0 0,0 0 3 0 0,0 0 10 0 0,0 0-10 0 0,0 0-2 0 0,5 4-276 0 0,-4-7-692 0 0,-1 2 925 0 0,0 1-284 0 0,0 0-81 0 0,0-20-5401 0 0,0 14-1722 0 0,0 2-3918 0 0</inkml:trace>
  <inkml:trace contextRef="#ctx0" brushRef="#br0" timeOffset="155029.81">702 468 0 0 0,'-53'7'639'0'0,"53"-7"-602"0"0,-19 13-715 0 0,12-11 7747 0 0,7-1 680 0 0,0-1-4062 0 0,6-5-2954 0 0,103-91 1128 0 0,-25 13-904 0 0,-20 30-214 0 0,-14-6 114 0 0,-32 34-562 0 0,-19 26 759 0 0,0 0-2642 0 0,-2 1-5186 0 0,1 1-4530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107 439 17404 0 0,'0'0'1412'0'0,"0"0"-749"0"0,0 0-396 0 0,0 0 66 0 0,0 0 219 0 0,0 0 146 0 0,0 0-14 0 0,0 0-130 0 0,0 0-163 0 0,0 0-140 0 0,0 0-112 0 0,0 0-66 0 0,0 0-50 0 0,6 30-55 0 0,19 90-71 0 0,-2-60-1877 0 0,-17-53-1525 0 0,-1-3-4493 0 0</inkml:trace>
  <inkml:trace contextRef="#ctx0" brushRef="#br0" timeOffset="1">61 30 17420 0 0,'0'0'2264'0'0,"0"0"-1544"0"0,0 0-240 0 0,0 0-135 0 0,0 0-33 0 0,0 0-136 0 0,0 0-264 0 0,0 0-432 0 0,0 0-137 0 0,0 0-127 0 0,0 0-64 0 0,0 0-144 0 0,0 0-2625 0 0,0 0-8089 0 0</inkml:trace>
  <inkml:trace contextRef="#ctx0" brushRef="#br0" timeOffset="2322.898">32 56 1016 0 0,'0'0'1978'0'0,"0"0"-86"0"0,0 0 113 0 0,0 0-14 0 0,0 0-149 0 0,0 0-258 0 0,0 0-264 0 0,0 0-188 0 0,0 0-119 0 0,0 0-96 0 0,0 0-95 0 0,0 0-87 0 0,0 0-115 0 0,-5-6-104 0 0,-1-2-287 0 0,-4-3-60 0 0,0-1 3970 0 0,35 9-2742 0 0,10-12-343 0 0,-35 15-967 0 0,0 0 14 0 0,0 0 12 0 0,0 0 19 0 0,0 0 27 0 0,0 0-2 0 0,0 0 10 0 0,0 0 0 0 0,0 0-27 0 0,0 0 9 0 0,-20 15 422 0 0,-9 21-523 0 0,29-36-36 0 0,19-2-1416 0 0,-6 1-6682 0 0,-9 1-4165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266 538 14315 0 0,'0'0'1654'0'0,"0"0"-309"0"0,0 0 28 0 0,0 0 91 0 0,0 0-41 0 0,0 0-213 0 0,0 0-296 0 0,0 0-252 0 0,0 0-182 0 0,0 0-129 0 0,0 0-90 0 0,0 0-58 0 0,-11 0-43 0 0,9 0-156 0 0,-5-1 18 0 0,0 1 0 0 0,0 0 0 0 0,0 0 0 0 0,0 0 0 0 0,-1 1 1 0 0,1 0-1 0 0,0 1 0 0 0,0 0 0 0 0,1 0 0 0 0,-1 0 1 0 0,0 1-1 0 0,1 0 0 0 0,-4 2-22 0 0,-2 2 7 0 0,1 0 0 0 0,0 1-1 0 0,1 1 1 0 0,0-1 0 0 0,0 2 0 0 0,1-1 0 0 0,0 1-1 0 0,0 1 1 0 0,1 0 0 0 0,1 0 0 0 0,0 0 0 0 0,0 1-1 0 0,1 0 1 0 0,1 0 0 0 0,0 1 0 0 0,0 0 0 0 0,1-1-1 0 0,1 2 1 0 0,0 3-7 0 0,2-10-3 0 0,1 0 1 0 0,0 0-1 0 0,0 1 0 0 0,1-1 0 0 0,0 0 1 0 0,0 0-1 0 0,0 1 0 0 0,1-1 0 0 0,0-1 0 0 0,1 1 1 0 0,0 0-1 0 0,0 0 0 0 0,0-1 0 0 0,1 0 1 0 0,0 1-1 0 0,0-1 0 0 0,0-1 0 0 0,1 1 0 0 0,0-1 1 0 0,0 0-1 0 0,0 0 0 0 0,1 0 0 0 0,1 1 3 0 0,9 3 23 0 0,0 0 0 0 0,1-1-1 0 0,0-1 1 0 0,0-1 0 0 0,0 0-1 0 0,1-1 1 0 0,0-1 0 0 0,0 0-1 0 0,0-1 1 0 0,0-2 0 0 0,0 0-1 0 0,1 0 1 0 0,-1-2 0 0 0,1 0-23 0 0,-14 1-25 0 0,-1-1 0 0 0,1 1 1 0 0,0-1-1 0 0,-1 1 0 0 0,1-1 0 0 0,-1-1 1 0 0,1 1-1 0 0,-1-1 0 0 0,1 1 1 0 0,-1-1-1 0 0,0 0 0 0 0,0-1 1 0 0,0 1-1 0 0,0-1 0 0 0,0 0 0 0 0,-1 0 1 0 0,1 0-1 0 0,-1 0 0 0 0,0-1 1 0 0,0 1-1 0 0,3-5 25 0 0,18-46-2423 0 0,-15 30-1250 0 0,-1 4-2871 0 0,-4 8-4939 0 0</inkml:trace>
  <inkml:trace contextRef="#ctx0" brushRef="#br0" timeOffset="300.829">688 1 17172 0 0,'0'0'1352'0'0,"0"0"-306"0"0,0 0-142 0 0,0 0-7 0 0,0 0-43 0 0,0 0-94 0 0,0 0-179 0 0,0 0-129 0 0,0 0-33 0 0,0 0 0 0 0,0 0 8 0 0,0 0-14 0 0,-10 34-30 0 0,-30 108-35 0 0,24-20 237 0 0,16-25-104 0 0,3 1 0 0 0,17 92-481 0 0,12 50 241 0 0,-13-126-254 0 0,-19-169-5831 0 0,3 12-4182 0 0,-1 28-1210 0 0</inkml:trace>
  <inkml:trace contextRef="#ctx0" brushRef="#br0" timeOffset="659.665">1007 421 13235 0 0,'0'0'1379'0'0,"0"0"-286"0"0,0 0 40 0 0,0 0 110 0 0,0 0 30 0 0,0 0-98 0 0,0 0-221 0 0,0 0-224 0 0,-33 9-133 0 0,-99 29-63 0 0,123-36-375 0 0,1-1 0 0 0,0 1 0 0 0,0 1 0 0 0,0 0 0 0 0,0 0 0 0 0,0 0 0 0 0,1 1 0 0 0,-1 0 0 0 0,1 0 0 0 0,0 1 0 0 0,-6 5-159 0 0,8-6 105 0 0,2 0-82 0 0,0 1 0 0 0,1-1 0 0 0,-1 0 0 0 0,1 1 0 0 0,-1-1 0 0 0,1 1 1 0 0,1 0-1 0 0,-1 0 0 0 0,1 0 0 0 0,0 0 0 0 0,0 0 0 0 0,0 0 0 0 0,1 0 0 0 0,-1 0 0 0 0,1 0 0 0 0,1 0 0 0 0,-1 0 0 0 0,1 0 0 0 0,0 1 0 0 0,0-1 1 0 0,0-1-1 0 0,1 1 0 0 0,-1 0 0 0 0,1 0 0 0 0,0 0 0 0 0,1-1 0 0 0,-1 0 0 0 0,1 1 0 0 0,0-1 0 0 0,0 0 0 0 0,0 0 0 0 0,1 0 0 0 0,-1-1 0 0 0,1 1 1 0 0,0-1-1 0 0,0 0 0 0 0,0 0 0 0 0,1 0 0 0 0,-1 0 0 0 0,3 0-23 0 0,155 112 1020 0 0,-159-112-963 0 0,1 0 0 0 0,-1 0 0 0 0,0 0 1 0 0,1 0-1 0 0,-1 1 0 0 0,-1-1 0 0 0,1 1 0 0 0,-1 0 0 0 0,1 0 0 0 0,-1 0 0 0 0,0 0 0 0 0,-1 0 0 0 0,1 1 0 0 0,-1-1 1 0 0,1 0-1 0 0,-1 1 0 0 0,-1-1 0 0 0,1 1 0 0 0,-1-1 0 0 0,0 1 0 0 0,0 1-57 0 0,-4 6 330 0 0,18-5-2727 0 0,11-15-1598 0 0,-18 5-529 0 0,1-1-7151 0 0</inkml:trace>
  <inkml:trace contextRef="#ctx0" brushRef="#br0" timeOffset="1041.129">1446 597 16235 0 0,'0'0'1797'0'0,"0"0"-477"0"0,0 0-141 0 0,0 0 71 0 0,0 0-30 0 0,0 0-116 0 0,0 0-169 0 0,0 0-192 0 0,0 0-111 0 0,0 0-89 0 0,0 0-87 0 0,0 0-60 0 0,0 0-65 0 0,3-6-70 0 0,4-21-90 0 0,-37 20 62 0 0,19 7-236 0 0,1 1-1 0 0,0 0 0 0 0,0 0 1 0 0,0 1-1 0 0,0 1 1 0 0,0 0-1 0 0,0 0 1 0 0,1 1-1 0 0,-1 0 0 0 0,1 0 1 0 0,0 1-1 0 0,0 0 1 0 0,1 1-1 0 0,-1 0 0 0 0,1 1 1 0 0,1-1-1 0 0,-1 1 1 0 0,1 1-1 0 0,-4 5 4 0 0,10-8-9 0 0,0-1-1 0 0,1 1 1 0 0,0 0 0 0 0,0 0-1 0 0,0 0 1 0 0,0 0-1 0 0,1 0 1 0 0,-1 0 0 0 0,1-1-1 0 0,1 1 1 0 0,-1 0 0 0 0,1-1-1 0 0,0 1 1 0 0,0-1-1 0 0,0 1 1 0 0,0-1 0 0 0,1 0-1 0 0,-1 0 1 0 0,1 0-1 0 0,1 0 1 0 0,-1 0 0 0 0,0-1-1 0 0,1 1 1 0 0,0-1 0 0 0,-1 0-1 0 0,1 0 1 0 0,0-1-1 0 0,1 1 1 0 0,-1-1 0 0 0,0 0-1 0 0,5 2 10 0 0,10 10-1 0 0,-1 1-21 0 0,-13-13 31 0 0,0 1-1 0 0,0 1 0 0 0,-1-1 0 0 0,1 0 1 0 0,-1 1-1 0 0,0 0 0 0 0,0 0 0 0 0,-1 0 0 0 0,1 1 1 0 0,-1-1-1 0 0,0 1 0 0 0,0-1 0 0 0,0 1 1 0 0,-1 0-1 0 0,0 0 0 0 0,0 1 0 0 0,0-1 1 0 0,0 0-1 0 0,0 6-8 0 0,-2-5 33 0 0,0 0 0 0 0,-1 1 0 0 0,0-1 0 0 0,0 0 0 0 0,-1 0 0 0 0,0 0 0 0 0,1 0 0 0 0,-2-1 0 0 0,1 1 0 0 0,-1 0 0 0 0,0-1 0 0 0,0 0 0 0 0,-1 1 0 0 0,1-1 0 0 0,-1-1 0 0 0,0 1 1 0 0,-1 0-1 0 0,-2 1-33 0 0,0 2 0 0 0,0-1 1 0 0,0 0 0 0 0,-1-1 0 0 0,0 0 0 0 0,0 0 0 0 0,0-1 0 0 0,-1 0 0 0 0,0 0-1 0 0,0-1 1 0 0,-8 3-1 0 0,-29-10-4715 0 0,41-1-1964 0 0,1 1-5774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1:5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22 538 848 0 0,'0'0'915'0'0,"0"0"-13"0"0,0 0 171 0 0,0 0 186 0 0,0 0 220 0 0,0 0 95 0 0,0 0-103 0 0,0 0-182 0 0,0 0-308 0 0,0 0-339 0 0,0 0-240 0 0,-3 2-112 0 0,-12 5-28 0 0,11-5 35 0 0,4-2 47 0 0,0 0 12 0 0,0 0-9 0 0,0 0-8 0 0,0 0-18 0 0,33 3 5458 0 0,34-39-3151 0 0,-53 25-2285 0 0,25-19-3 0 0,-3-1 0 0 0,0-2 0 0 0,-2-1 0 0 0,-2-1 0 0 0,-1-2 0 0 0,-2-2-1 0 0,-2 0 1 0 0,15-29-340 0 0,-34 56 84 0 0,-1-1 0 0 0,0-1 0 0 0,0 1 0 0 0,-1-1 0 0 0,-1 0 0 0 0,-1 0 0 0 0,0-1-1 0 0,0 1 1 0 0,-2-1 0 0 0,1-5-84 0 0,-3 19 74 0 0,0 1-14 0 0,0 0-36 0 0,-2 23-216 0 0,-47 231 206 0 0,-16 312 304 0 0,30-334-150 0 0,-11-95-88 0 0,49-164-3672 0 0,24-28-2463 0 0,-7 21-2373 0 0,-7 17-1742 0 0</inkml:trace>
  <inkml:trace contextRef="#ctx0" brushRef="#br0" timeOffset="561.866">873 236 16131 0 0,'0'0'661'0'0,"0"0"-287"0"0,0 0-91 0 0,0 0 136 0 0,0 0 173 0 0,0 0 96 0 0,-31 28 7 0 0,-100 92-52 0 0,33-14 418 0 0,-102 147 404 0 0,197-249-1445 0 0,-2 1 3 0 0,1 0-1 0 0,-1 1 1 0 0,2-1 0 0 0,-1 1-1 0 0,1 0 1 0 0,0 0-1 0 0,0 0 1 0 0,0 0 0 0 0,1 1-1 0 0,0-1 1 0 0,0 1 0 0 0,0 6-23 0 0,31-8 221 0 0,-8-7-23 0 0,0-1-1 0 0,0-1 1 0 0,0-1-1 0 0,-1-1 1 0 0,1 0-1 0 0,-1-2 1 0 0,-1 0-1 0 0,7-5-197 0 0,66-23 354 0 0,27 5 185 0 0,-114 57 113 0 0,-57 77 311 0 0,36-79-835 0 0,5-9-87 0 0,1 1-1 0 0,0 0 0 0 0,1 0 1 0 0,0 1-1 0 0,2 0 0 0 0,0 1 1 0 0,1-1-1 0 0,0 1 0 0 0,2 1 0 0 0,0-1 1 0 0,-1 17-41 0 0,7-25 9 0 0,-1 0 1 0 0,2 0 0 0 0,-1 0 0 0 0,1 0-1 0 0,1-1 1 0 0,0 1 0 0 0,0-1-1 0 0,1 0 1 0 0,0 0 0 0 0,1 0-1 0 0,0-1 1 0 0,0 0 0 0 0,0 0 0 0 0,1 0-1 0 0,1-1 1 0 0,-1 0 0 0 0,1-1-1 0 0,4 4-9 0 0,43 30 179 0 0,-29-32 45 0 0,-25-8-188 0 0,0-23-163 0 0,0-10-518 0 0,-1 9-2383 0 0,1 8-3874 0 0,-1 12-5081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41 7242 0 0,'0'0'2139'0'0,"0"0"-354"0"0,0 0-240 0 0,0 0 27 0 0,0 0 87 0 0,0 0-95 0 0,0 0-203 0 0,0 0-274 0 0,0 0-246 0 0,0 0-174 0 0,0 0-167 0 0,0 0-120 0 0,-2-6-80 0 0,-7-21-26 0 0,7 20-6 0 0,2 7 17 0 0,0 0 24 0 0,0 0-37 0 0,-2 53 1213 0 0,-27 428 369 0 0,26-383-1758 0 0,-5 1 1 0 0,-4-1 0 0 0,-10 33-97 0 0,5-49 102 0 0,32-118-5 0 0,1 1 1 0 0,2 1-1 0 0,2 1 1 0 0,1 0-1 0 0,1 1 1 0 0,2 2-1 0 0,1 0 1 0 0,19-16-98 0 0,-23 23 8 0 0,120-109 21 0 0,-77 114-138 0 0,-49 66 122 0 0,-16-21 14 0 0,-1 0-1 0 0,-2 1 1 0 0,-1-2 0 0 0,-1 1-1 0 0,-1 0 1 0 0,-1-1 0 0 0,-1-1-1 0 0,-2 1 1 0 0,0-2 0 0 0,-2 1-1 0 0,0-2 1 0 0,-5 4-27 0 0,9-14 23 0 0,-2 0 0 0 0,1-1 1 0 0,-2 0-1 0 0,1-1 0 0 0,-2-1 0 0 0,1 1 0 0 0,-2-2 0 0 0,1 0 0 0 0,-1-1 1 0 0,0 0-1 0 0,-1-1 0 0 0,0 0 0 0 0,0-1 0 0 0,-8 1-23 0 0,6-2-17 0 0,1 0 0 0 0,-1-2-1 0 0,0 0 1 0 0,-1 0 0 0 0,1-2-1 0 0,0 0 1 0 0,-1-1 0 0 0,1-1-1 0 0,-3-1 18 0 0,19 3-44 0 0,-1-1 1 0 0,1 0-1 0 0,0 0 0 0 0,0-1 0 0 0,0 1 1 0 0,0 0-1 0 0,-1 0 0 0 0,1 0 0 0 0,0-1 0 0 0,0 1 1 0 0,0-1-1 0 0,0 1 0 0 0,0-1 0 0 0,0 1 1 0 0,0-1-1 0 0,0 0 0 0 0,0 1 0 0 0,0-1 0 0 0,0 0 1 0 0,1 0-1 0 0,-1 0 0 0 0,0 1 0 0 0,0-1 1 0 0,1 0-1 0 0,-1 0 0 0 0,0 0 0 0 0,1 0 0 0 0,-1 0 1 0 0,1 0-1 0 0,0-1 0 0 0,-1 1 0 0 0,1 0 1 0 0,0 0-1 0 0,-1 0 0 0 0,1 0 0 0 0,0 0 0 0 0,0-1 1 0 0,0 1-1 0 0,0 0 0 0 0,0 0 0 0 0,0 0 1 0 0,1 0-1 0 0,-1-1 0 0 0,0 1 0 0 0,1 0 0 0 0,-1 0 1 0 0,0 0-1 0 0,1 0 0 0 0,-1 0 0 0 0,1 0 1 0 0,0 0-1 0 0,0 0 44 0 0,28-30-6851 0 0,-16 24-4418 0 0</inkml:trace>
  <inkml:trace contextRef="#ctx0" brushRef="#br0" timeOffset="1041.396">983 682 18196 0 0,'0'0'1168'0'0,"0"0"-440"0"0,0 0-181 0 0,0 0 65 0 0,0 0 82 0 0,0 0 15 0 0,0 0-70 0 0,0 0-95 0 0,0 0-94 0 0,0 0-90 0 0,0 0-83 0 0,0 0-61 0 0,0 0-53 0 0,-33 20-37 0 0,-102 64-12 0 0,80-37 3 0 0,49-36-90 0 0,-2 1-19 0 0,-1 1 0 0 0,2-1 0 0 0,-1 2 1 0 0,2-1-1 0 0,0 1 0 0 0,1 0 0 0 0,0 0 1 0 0,1 0-1 0 0,0 1 0 0 0,1 0 0 0 0,1-1 1 0 0,0 9-9 0 0,2-21 5 0 0,0 0 1 0 0,0-1-1 0 0,1 1 1 0 0,-1 0-1 0 0,1-1 1 0 0,-1 1 0 0 0,1-1-1 0 0,0 1 1 0 0,-1 0-1 0 0,1-1 1 0 0,0 1 0 0 0,0-1-1 0 0,0 0 1 0 0,0 1-1 0 0,0-1 1 0 0,1 0 0 0 0,-1 0-1 0 0,0 1 1 0 0,1-1-1 0 0,-1 0 1 0 0,0 0 0 0 0,1-1-1 0 0,-1 1 1 0 0,1 0-1 0 0,0 0 1 0 0,-1-1 0 0 0,1 1-1 0 0,-1-1 1 0 0,1 1-1 0 0,0-1 1 0 0,0 0 0 0 0,-1 0-1 0 0,1 1 1 0 0,0-1-1 0 0,1-1-5 0 0,63-6 554 0 0,-42-5-427 0 0,-1-1 1 0 0,0-1-1 0 0,-1 0 0 0 0,0-2 1 0 0,-1-1-1 0 0,-1 0 1 0 0,-1-2-1 0 0,12-13-127 0 0,76-70 280 0 0,-107 102-287 0 0,0 1 0 0 0,0-1 0 0 0,0 0 0 0 0,0 1 0 0 0,0-1 0 0 0,0 1 0 0 0,0-1 0 0 0,0 1 0 0 0,0-1 0 0 0,0 1 0 0 0,0-1 0 0 0,0 1 0 0 0,0-1 0 0 0,0 1 0 0 0,0-1 0 0 0,0 0 0 0 0,0 1 0 0 0,1-1 0 0 0,-1 1 0 0 0,0-1 0 0 0,0 0 0 0 0,1 1 0 0 0,-1-1 0 0 0,0 1 0 0 0,0-1 0 0 0,1 0 0 0 0,-1 1 0 0 0,0-1 0 0 0,1 0 0 0 0,-1 1 1 0 0,1-1-1 0 0,-1 0 0 0 0,0 0 0 0 0,1 0 0 0 0,-1 1 0 0 0,1-1 0 0 0,-1 0 0 0 0,1 0 0 0 0,-1 0 0 0 0,0 0 0 0 0,1 0 0 0 0,-1 0 0 0 0,1 0 0 0 0,-1 0 0 0 0,1 0 0 0 0,-1 0 0 0 0,1 0 0 0 0,-1 0 0 0 0,1 0 0 0 0,-1 0 0 0 0,0 0 0 0 0,1 0 0 0 0,-1 0 0 0 0,1-1 0 0 0,-1 1 0 0 0,1 0 7 0 0,-2 12-40 0 0,-6 44-17 0 0,4-50 43 0 0,1 0 1 0 0,1 0-1 0 0,-1 0 1 0 0,1 0 0 0 0,0 1-1 0 0,1-1 1 0 0,-1 0 0 0 0,1 1-1 0 0,0-1 1 0 0,1 1-1 0 0,0-1 1 0 0,0 0 0 0 0,0 1-1 0 0,1-1 1 0 0,-1 0 0 0 0,2 0-1 0 0,-1 0 1 0 0,1 0-1 0 0,0-1 1 0 0,0 1 0 0 0,0-1-1 0 0,1 1 1 0 0,-1-1 0 0 0,2 0-1 0 0,-1 0 1 0 0,0-1-1 0 0,2 1 14 0 0,1 0 14 0 0,0-1 0 0 0,0-1 0 0 0,0 1 0 0 0,0-1 0 0 0,1 0 0 0 0,0-1 0 0 0,0 0 0 0 0,-1 0 0 0 0,1 0 0 0 0,0-1 0 0 0,0 0 0 0 0,1-1 0 0 0,-1 0 0 0 0,0 0 0 0 0,0-1 0 0 0,0 0-1 0 0,0 0 1 0 0,0-1 0 0 0,0 0 0 0 0,-1 0 0 0 0,1-1 0 0 0,-1 0 0 0 0,1-1 0 0 0,-1 1 0 0 0,0-1 0 0 0,0-1 0 0 0,6-4-14 0 0,9-7 88 0 0,0-2-1 0 0,-1 0 1 0 0,0-1 0 0 0,-2-1 0 0 0,0-1 0 0 0,-2-1-1 0 0,8-13-87 0 0,5-6 68 0 0,-2-1 0 0 0,-2-2 0 0 0,-2 0 0 0 0,-2-2 0 0 0,-2 0 0 0 0,-2-2 0 0 0,-2 0 0 0 0,10-48-68 0 0,-24 45 50 0 0,-1 50-52 0 0,-1 0 0 0 0,0 0 0 0 0,0 0 1 0 0,0 0-1 0 0,0 0 0 0 0,-1 0 0 0 0,1-1 0 0 0,0 1 1 0 0,0 0-1 0 0,-1 0 0 0 0,1 1 0 0 0,0-1 0 0 0,-1 0 1 0 0,1 0-1 0 0,-1 0 0 0 0,1 0 0 0 0,-1 0 0 0 0,0 0 1 0 0,1 0-1 0 0,-1 1 0 0 0,0-1 0 0 0,1 0 0 0 0,-1 1 1 0 0,0-1-1 0 0,0 0 0 0 0,0 1 0 0 0,0-1 0 0 0,0 1 1 0 0,0-1-1 0 0,1 1 0 0 0,-1 0 0 0 0,0-1 0 0 0,0 1 1 0 0,0 0-1 0 0,0 0 0 0 0,-1 0 0 0 0,1-1 0 0 0,0 1 1 0 0,0 0-1 0 0,0 0 0 0 0,0 1 0 0 0,0-1 1 0 0,0 0-1 0 0,0 0 0 0 0,0 0 0 0 0,0 1 2 0 0,-5 3-30 0 0,0 0 0 0 0,0 0-1 0 0,1 1 1 0 0,-1 0 0 0 0,1 0-1 0 0,0 0 1 0 0,0 0 0 0 0,1 1 0 0 0,0 0-1 0 0,0 0 1 0 0,0 0 0 0 0,1 1 0 0 0,-1-1-1 0 0,2 1 1 0 0,-2 3 30 0 0,-2 2-27 0 0,-1 2 7 0 0,0 1 1 0 0,1 1-1 0 0,0-1 1 0 0,2 1-1 0 0,-1 0 1 0 0,2 0-1 0 0,0 0 1 0 0,1 0-1 0 0,1 1 1 0 0,1-1-1 0 0,0 1 1 0 0,1-1-1 0 0,0 1 1 0 0,1-1-1 0 0,1 0 1 0 0,1 0-1 0 0,1 0 1 0 0,0-1-1 0 0,0 1 1 0 0,2-1-1 0 0,6 11 20 0 0,-7-15-10 0 0,1-1-1 0 0,-1 0 0 0 0,2-1 1 0 0,0 0-1 0 0,0 0 0 0 0,0-1 1 0 0,1 0-1 0 0,0 0 0 0 0,1-1 1 0 0,0 0-1 0 0,0-1 0 0 0,0 0 1 0 0,1 0-1 0 0,-1-1 0 0 0,2-1 1 0 0,6 2 10 0 0,-8-3 27 0 0,0 0 0 0 0,0-1 0 0 0,1-1 0 0 0,-1 0 0 0 0,0 0 1 0 0,1-1-1 0 0,-1 0 0 0 0,0-1 0 0 0,1 0 0 0 0,-1-1 1 0 0,0 0-1 0 0,0 0 0 0 0,0-1 0 0 0,0-1 0 0 0,0 1 0 0 0,-1-2 1 0 0,1 1-1 0 0,-1-1 0 0 0,0-1 0 0 0,-1 0 0 0 0,7-5-27 0 0,16-14 102 0 0,-1-1 0 0 0,-2-1 0 0 0,0-2 0 0 0,-2-1 0 0 0,-1-1 0 0 0,-2-1 0 0 0,-1-1 0 0 0,16-33-102 0 0,-21 35 32 0 0,-2-2-1 0 0,-1 1 1 0 0,-1-2-1 0 0,-2 0 1 0 0,-1 0-1 0 0,-2-1 0 0 0,-2-1 1 0 0,-1 1-1 0 0,0-26-31 0 0,-4 58 3 0 0,-1 0 1 0 0,0 1-1 0 0,0-1 0 0 0,0 0 0 0 0,-1 1 0 0 0,1-1 1 0 0,-1 1-1 0 0,1-1 0 0 0,-1 1 0 0 0,0-1 1 0 0,0 1-1 0 0,0-1 0 0 0,0 1 0 0 0,0-1 0 0 0,-1 1 1 0 0,1 0-1 0 0,-1 0 0 0 0,1 0 0 0 0,-1 0 0 0 0,0 0 1 0 0,0 0-1 0 0,0 0 0 0 0,0 1 0 0 0,0-1 1 0 0,0 1-1 0 0,0-1 0 0 0,-1 1 0 0 0,1 0 0 0 0,0 0 1 0 0,-1 0-1 0 0,1 0 0 0 0,-1 0 0 0 0,1 1 0 0 0,-1-1 1 0 0,0 1-1 0 0,1 0 0 0 0,-1-1 0 0 0,0 1 1 0 0,1 0-1 0 0,-1 1 0 0 0,1-1 0 0 0,-1 0 0 0 0,0 1 1 0 0,-1 0-4 0 0,-4 4-18 0 0,0 1 0 0 0,0 0 0 0 0,0 1 1 0 0,1-1-1 0 0,0 2 0 0 0,1-1 0 0 0,0 1 1 0 0,0 0-1 0 0,0 0 0 0 0,1 0 0 0 0,0 1 1 0 0,1 0-1 0 0,-4 8 18 0 0,-2 13-8 0 0,0-1 0 0 0,2 2 0 0 0,2-1 1 0 0,1 1-1 0 0,1 0 0 0 0,1 0 0 0 0,2 0 0 0 0,2 23 8 0 0,2-20-4 0 0,2 0-1 0 0,2-1 0 0 0,0 1 1 0 0,3-1-1 0 0,0-1 0 0 0,2 0 1 0 0,2 0-1 0 0,1-2 0 0 0,1 1 1 0 0,3 0 4 0 0,44 54 34 0 0,-63-85-59 0 0,1 1 0 0 0,0-1-1 0 0,-1 1 1 0 0,1-1 0 0 0,-1 0-1 0 0,1 1 1 0 0,0-1 0 0 0,-1 0-1 0 0,1 1 1 0 0,0-1 0 0 0,-1 0-1 0 0,1 0 1 0 0,0 0 0 0 0,-1 0-1 0 0,1 0 1 0 0,0 0 0 0 0,-1 0-1 0 0,1 0 1 0 0,0 0 0 0 0,-1 0-1 0 0,1 0 1 0 0,0 0 0 0 0,-1 0-1 0 0,1-1 1 0 0,0 1 0 0 0,-1 0 0 0 0,1 0-1 0 0,0-1 1 0 0,-1 1 0 0 0,1 0-1 0 0,-1-1 1 0 0,1 1 0 0 0,-1-1-1 0 0,1 1 1 0 0,-1-1 0 0 0,1 1-1 0 0,-1-1 1 0 0,1 1 0 0 0,-1-1-1 0 0,1 1 1 0 0,-1-1 0 0 0,0 0-1 0 0,1 1 1 0 0,-1-1 0 0 0,0 0-1 0 0,0 1 1 0 0,0-1 0 0 0,1 0-1 0 0,-1 1 1 0 0,0-1 0 0 0,0 0-1 0 0,0 1 1 0 0,0-1 0 0 0,0 0 25 0 0,4-17-4140 0 0,-1 6-2549 0 0,-1 4-5684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2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5081 949 3705 0 0,'0'0'3974'0'0,"0"0"-1799"0"0,0 0-796 0 0,0 0-64 0 0,0 0 145 0 0,0 0 63 0 0,0 0-132 0 0,0 0-264 0 0,0 0-259 0 0,0 0-222 0 0,0 0-158 0 0,-3 2-103 0 0,-42 51 1493 0 0,45-53-1783 0 0,0 0-29 0 0,0 0-6 0 0,0 0 8 0 0,0 0 5 0 0,0 0 31 0 0,19-4 1057 0 0,47-50-5 0 0,-67 58 103 0 0,2 35-1547 0 0,23-43-2124 0 0,-10-6-4874 0 0,-10 6-4419 0 0</inkml:trace>
  <inkml:trace contextRef="#ctx0" brushRef="#br0" timeOffset="-5963.464">318 559 2753 0 0,'0'0'1915'0'0,"0"0"-388"0"0,0 0-140 0 0,0 0 61 0 0,0 0 114 0 0,0 0-47 0 0,0 0-179 0 0,0 0-248 0 0,0 0-290 0 0,0 0-188 0 0,0 0-143 0 0,-14 6-120 0 0,-45 21-76 0 0,56-25-247 0 0,0 0 0 0 0,1-1 0 0 0,-1 1 0 0 0,1 0 0 0 0,-1 1 0 0 0,1-1 0 0 0,0 0 1 0 0,0 0-1 0 0,0 1 0 0 0,0 0 0 0 0,0-1 0 0 0,1 1 0 0 0,-1 0 0 0 0,1 0 0 0 0,-1 0 1 0 0,1 0-1 0 0,0 0 0 0 0,0 0 0 0 0,0 2-24 0 0,-2 6 76 0 0,-3 4-27 0 0,1 0 0 0 0,1 0 0 0 0,0 0 0 0 0,1 0 0 0 0,0 1 0 0 0,1 0 0 0 0,1-1 1 0 0,1 1-1 0 0,0 0 0 0 0,1 0 0 0 0,1-1 0 0 0,0 1 0 0 0,1-1 0 0 0,0 1 0 0 0,2-1 0 0 0,3 9-49 0 0,-6-20 57 0 0,1-1 0 0 0,-1 0 1 0 0,0 0-1 0 0,1 0 0 0 0,0 0 0 0 0,0 0 1 0 0,0-1-1 0 0,0 1 0 0 0,0-1 1 0 0,0 0-1 0 0,1 0 0 0 0,-1 0 1 0 0,1 0-1 0 0,0 0 0 0 0,-1-1 1 0 0,1 0-1 0 0,0 1 0 0 0,0-2 1 0 0,0 1-1 0 0,0 0 0 0 0,-1-1 0 0 0,1 0 1 0 0,0 1-1 0 0,0-2 0 0 0,0 1 1 0 0,0 0-1 0 0,0-1 0 0 0,0 0 1 0 0,0 0-1 0 0,0 0 0 0 0,0 0 1 0 0,-1-1-1 0 0,1 1 0 0 0,0-1 1 0 0,-1 0-1 0 0,0 0 0 0 0,1 0 0 0 0,-1 0 1 0 0,0-1-1 0 0,2-2-57 0 0,10-10 29 0 0,-1-1-1 0 0,0-1 0 0 0,-1 0 1 0 0,-1-1-1 0 0,-1 0 1 0 0,-1-1-1 0 0,0 0 0 0 0,-2-1 1 0 0,0 0-1 0 0,-1 0 1 0 0,-1-1-1 0 0,-1 0 1 0 0,0 0-1 0 0,-2 0 0 0 0,-1 0 1 0 0,0-1-1 0 0,-2 1 1 0 0,0 0-1 0 0,-3-19-28 0 0,2 33-179 0 0,-1 0 0 0 0,0 0 0 0 0,0 1-1 0 0,0-1 1 0 0,0 0 0 0 0,-1 1 0 0 0,-1 0-1 0 0,1-1 1 0 0,-1 1 0 0 0,0 0 0 0 0,0 1 0 0 0,0-1-1 0 0,-1 1 1 0 0,0 0 0 0 0,0 0 0 0 0,0 0 0 0 0,-1 1-1 0 0,0 0 1 0 0,0 0 0 0 0,0 0 0 0 0,0 1-1 0 0,0 0 1 0 0,-1 0 0 0 0,1 0 0 0 0,-1 1 0 0 0,0 0-1 0 0,0 1 1 0 0,0-1 0 0 0,0 1 0 0 0,0 1 0 0 0,0-1-1 0 0,0 1 1 0 0,0 0 0 0 0,-1 1 179 0 0,4 0-156 0 0,0 0 1 0 0,0 0 0 0 0,0 0-1 0 0,1 0 1 0 0,-1 1-1 0 0,0 0 1 0 0,1 0-1 0 0,0 0 1 0 0,-1 0 0 0 0,1 0-1 0 0,0 1 1 0 0,0 0-1 0 0,0-1 1 0 0,0 1-1 0 0,0 0 1 0 0,1 0-1 0 0,0 1 1 0 0,-1-1 0 0 0,1 0-1 0 0,0 1 1 0 0,1 0-1 0 0,-1-1 1 0 0,0 1-1 0 0,1 0 1 0 0,0 0 0 0 0,0 0-1 0 0,0 0 1 0 0,1-1-1 0 0,-1 2 156 0 0,4-2 29 0 0,-1 0-1 0 0,1-1 1 0 0,0 1-1 0 0,0-1 1 0 0,0 0-1 0 0,0 0 0 0 0,0 0 1 0 0,0 0-1 0 0,1-1 1 0 0,-1 1-1 0 0,1-1 1 0 0,-1 0-1 0 0,1 0 1 0 0,-1 0-1 0 0,1 0 0 0 0,0-1 1 0 0,-1 1-1 0 0,1-1 1 0 0,0 0-1 0 0,-1 0 1 0 0,1 0-1 0 0,0-1 1 0 0,-1 1-1 0 0,1-1 0 0 0,0 0 1 0 0,0 0-29 0 0,-1 0 86 0 0,21-3 450 0 0,1-1 0 0 0,-1-2 0 0 0,0 0-1 0 0,0-2 1 0 0,-1-1 0 0 0,0 0 0 0 0,16-11-536 0 0,1 0 838 0 0,-1-2 0 0 0,-1-1 0 0 0,-1-2 0 0 0,-1-1 0 0 0,8-10-838 0 0,-33 27 91 0 0,-1 1 0 0 0,0-1 0 0 0,0 0 0 0 0,-1-1 0 0 0,0 0 0 0 0,-1-1 0 0 0,-1 1 0 0 0,0-2-1 0 0,0 1 1 0 0,-1-1 0 0 0,-1 0 0 0 0,0 0 0 0 0,-1 0 0 0 0,0-1 0 0 0,-1 0 0 0 0,0 1 0 0 0,-1-1-1 0 0,-1 0 1 0 0,-1 0 0 0 0,0-2-91 0 0,0 15 2 0 0,0 0-1 0 0,0 1 1 0 0,-1-1-1 0 0,1 0 1 0 0,0 0-1 0 0,-1 1 1 0 0,1-1-1 0 0,0 0 1 0 0,-1 1-1 0 0,1-1 1 0 0,-1 0-1 0 0,0 1 1 0 0,1-1-1 0 0,-1 1 1 0 0,1-1-1 0 0,-1 1 1 0 0,0-1-1 0 0,1 1 1 0 0,-1-1-1 0 0,0 1 1 0 0,0 0-1 0 0,1-1 1 0 0,-1 1-1 0 0,0 0 1 0 0,0 0-1 0 0,0 0 1 0 0,1 0-1 0 0,-1-1 1 0 0,0 1-1 0 0,0 0 1 0 0,0 0-1 0 0,1 0 1 0 0,-1 1-1 0 0,0-1 1 0 0,0 0-1 0 0,0 0 1 0 0,1 0-1 0 0,-1 1 1 0 0,0-1-1 0 0,0 0 1 0 0,1 1-1 0 0,-1-1 1 0 0,0 0-1 0 0,1 1 1 0 0,-1-1-1 0 0,0 1 1 0 0,1-1-1 0 0,-1 1 1 0 0,0 0-1 0 0,1-1 1 0 0,-1 1-1 0 0,1-1 1 0 0,0 1-1 0 0,-1 0 1 0 0,1 0-1 0 0,-1-1 1 0 0,1 1-1 0 0,0 0 1 0 0,-1 0-1 0 0,1-1 1 0 0,0 1-1 0 0,0 0 1 0 0,0 0-1 0 0,0 0-1 0 0,-7 15-6 0 0,2 1-1 0 0,0-1 0 0 0,1 1 0 0 0,0 0 1 0 0,2 0-1 0 0,0 0 0 0 0,1 0 1 0 0,0 1-1 0 0,2-1 0 0 0,0 1 7 0 0,-1-6 5 0 0,19 235 119 0 0,9-103-117 0 0,-4-30 13 0 0,-5 1-1 0 0,-5 0 0 0 0,-2 58-19 0 0,-10-160 10 0 0,-1 0 0 0 0,0 1 0 0 0,-1-1-1 0 0,0 0 1 0 0,-1 1 0 0 0,0-1 0 0 0,-1 0 0 0 0,-1 0 0 0 0,0 0 0 0 0,-1 0-1 0 0,0 0 1 0 0,-1-1 0 0 0,0 0 0 0 0,-1 0 0 0 0,-1 0 0 0 0,0 0 0 0 0,0-1 0 0 0,-1-1-1 0 0,0 1 1 0 0,-1-1 0 0 0,0-1 0 0 0,-1 1 0 0 0,0-2 0 0 0,-1 1 0 0 0,-2 1-10 0 0,-65 1-24 0 0,76-14 12 0 0,0 1 1 0 0,0 0 0 0 0,0-1-1 0 0,0 1 1 0 0,1-1-1 0 0,0 1 1 0 0,-1-1 0 0 0,1 0-1 0 0,0 0 1 0 0,0 0 0 0 0,0 0-1 0 0,1 0 1 0 0,-1 1 0 0 0,1-1-1 0 0,-1 0 1 0 0,1 0-1 0 0,0 0 1 0 0,0-1 0 0 0,1 1-1 0 0,-1 1 1 0 0,1-1 0 0 0,-1 0-1 0 0,1-2 12 0 0,6-21-18 0 0,0 1 0 0 0,2 0 0 0 0,1 0 0 0 0,1 1 0 0 0,0 0 0 0 0,15-20 18 0 0,-4 4 2 0 0,375-648-189 0 0,-384 663 135 0 0,0 1 1 0 0,-1-2 0 0 0,-2 0-1 0 0,-1 0 1 0 0,0-1-1 0 0,-2 0 1 0 0,-2-1 0 0 0,0 1-1 0 0,-2-1 1 0 0,0 0-1 0 0,-2 0 52 0 0,-1 25 13 0 0,0 0 0 0 0,1 0-1 0 0,-1 0 1 0 0,0 0-1 0 0,-1 0 1 0 0,1 0-1 0 0,0 0 1 0 0,-1 0 0 0 0,0 0-1 0 0,0 0 1 0 0,0 0-1 0 0,0 0 1 0 0,0 1-1 0 0,0-1 1 0 0,-1 0 0 0 0,1 1-1 0 0,-1-1 1 0 0,0 1-1 0 0,0-1 1 0 0,0 1-1 0 0,0 0 1 0 0,0 0 0 0 0,0 0-1 0 0,-1 0 1 0 0,1 0-1 0 0,-1 0 1 0 0,1 1-1 0 0,-1-1 1 0 0,0 1 0 0 0,1 0-1 0 0,-1 0 1 0 0,0 0-1 0 0,0 0 1 0 0,0 0-1 0 0,-2 0-12 0 0,0 4 6 0 0,1 0 0 0 0,0 1 0 0 0,1-1 0 0 0,-1 1 0 0 0,1 0 0 0 0,-1 0 0 0 0,1 0 0 0 0,0 0 0 0 0,1 0 0 0 0,-1 1-1 0 0,1-1 1 0 0,0 1 0 0 0,0 0 0 0 0,-1 2-6 0 0,-3 15 39 0 0,0 1 1 0 0,1 1-1 0 0,1-1 0 0 0,2 0 0 0 0,0 1 1 0 0,1 0-1 0 0,2-1 0 0 0,0 1 0 0 0,1-1 1 0 0,2 1-1 0 0,0-1 0 0 0,2 0 1 0 0,0 0-1 0 0,2-1 0 0 0,0 0 0 0 0,11 19-39 0 0,8 23 70 0 0,-5-19-36 0 0,-3 0-1 0 0,-1 1 1 0 0,-3 1 0 0 0,-1 1-1 0 0,-3 0 1 0 0,-2 1 0 0 0,-1 5-34 0 0,-7 129-18 0 0,-1-172 21 0 0,-1 0 0 0 0,-1 0-1 0 0,0 0 1 0 0,0 0 0 0 0,-1 0 0 0 0,0-1-1 0 0,-1 1 1 0 0,0-1 0 0 0,-1 0-1 0 0,0 0 1 0 0,0-1 0 0 0,-1 1 0 0 0,-1-1-1 0 0,0-1 1 0 0,0 1 0 0 0,0-1-1 0 0,-1 0 1 0 0,0-1 0 0 0,-1 0-1 0 0,1 0 1 0 0,-1-1 0 0 0,-1 0 0 0 0,1 0-1 0 0,-1-1 1 0 0,0-1 0 0 0,0 1-1 0 0,-1-2 1 0 0,1 1 0 0 0,-1-1 0 0 0,0-1-1 0 0,0 0 1 0 0,1-1 0 0 0,-1 0-1 0 0,-4 0-2 0 0,14-2-2 0 0,-1 0-1 0 0,1 0 0 0 0,-1 0 0 0 0,1-1 0 0 0,0 1 0 0 0,0 0 0 0 0,-1-1 0 0 0,1 1 1 0 0,0 0-1 0 0,0-1 0 0 0,0 0 0 0 0,1 1 0 0 0,-1-1 0 0 0,0 1 0 0 0,0-1 0 0 0,1 0 1 0 0,-1 0-1 0 0,1 1 0 0 0,0-1 0 0 0,-1 0 0 0 0,1 0 0 0 0,0 1 0 0 0,0-1 0 0 0,0 0 1 0 0,0 0-1 0 0,0 0 0 0 0,1 1 0 0 0,-1-1 0 0 0,1 0 0 0 0,-1 0 0 0 0,1 1 0 0 0,-1-1 1 0 0,1 0-1 0 0,0 1 0 0 0,0-1 0 0 0,0 1 0 0 0,0-1 0 0 0,0 1 0 0 0,1-2 3 0 0,215-320 259 0 0,-208 308-703 0 0,70-130 753 0 0,-59 94-3093 0 0,-7-2-4158 0 0,-13 45-4007 0 0</inkml:trace>
  <inkml:trace contextRef="#ctx0" brushRef="#br0" timeOffset="-5087.126">2240 787 3361 0 0,'0'0'1977'0'0,"0"0"-962"0"0,0 0-213 0 0,0 0 291 0 0,0 0 372 0 0,0 0 175 0 0,0 0-85 0 0,0 0-261 0 0,0 0-319 0 0,0 0-261 0 0,-13 33-183 0 0,-39 104-100 0 0,22-28 841 0 0,25-74 861 0 0,6-55 2020 0 0,-1-2-3933 0 0,1 0 0 0 0,1 0 0 0 0,1 0 0 0 0,1 1 0 0 0,1-1 0 0 0,0 1 0 0 0,5-8-220 0 0,4-12 100 0 0,1 0 1 0 0,3 2-1 0 0,1-1 1 0 0,2 2-1 0 0,1 1 1 0 0,3 1 0 0 0,0 0-1 0 0,8-4-100 0 0,-25 31-6 0 0,1 0 0 0 0,0 0-1 0 0,0 1 1 0 0,1 1 0 0 0,0-1 0 0 0,1 2-1 0 0,-1-1 1 0 0,1 2 0 0 0,0-1 0 0 0,1 1 0 0 0,-1 1-1 0 0,1 0 1 0 0,0 1 0 0 0,0 0 0 0 0,8 0 6 0 0,-18 4-18 0 0,-1 2 1 0 0,1-1 0 0 0,-1 0-1 0 0,1 0 1 0 0,-1 0 0 0 0,0 1-1 0 0,0-1 1 0 0,0 0 0 0 0,0 1-1 0 0,0 0 1 0 0,0-1 0 0 0,-1 1-1 0 0,1-1 1 0 0,-1 1 0 0 0,0 0-1 0 0,1-1 1 0 0,-1 1 0 0 0,-1-1-1 0 0,1 1 1 0 0,0 0 0 0 0,-1-1-1 0 0,1 1 1 0 0,-1 1 17 0 0,0 5-84 0 0,-11 66-1837 0 0,8-61-199 0 0,4-6-3059 0 0,0-5 481 0 0,0 1-6795 0 0</inkml:trace>
  <inkml:trace contextRef="#ctx0" brushRef="#br0" timeOffset="-4692.397">3017 570 13179 0 0,'0'0'1887'0'0,"0"0"-679"0"0,0 0-293 0 0,0 0-33 0 0,0 0-26 0 0,0 0-43 0 0,0 0-89 0 0,0 0-118 0 0,0 0-130 0 0,-32 14-108 0 0,-102 46-76 0 0,124-56-246 0 0,1 0 0 0 0,0 0 0 0 0,0 1 0 0 0,0 0 0 0 0,1 1-1 0 0,0 0 1 0 0,0 0 0 0 0,0 1 0 0 0,1 0 0 0 0,-6 7-46 0 0,-5 5 107 0 0,8-10-88 0 0,-1 0-1 0 0,2 0 1 0 0,-1 1 0 0 0,1 0 0 0 0,1 1 0 0 0,0 0 0 0 0,1 0 0 0 0,0 1 0 0 0,0-1 0 0 0,1 2 0 0 0,1-1 0 0 0,0 1 0 0 0,0 0 0 0 0,2 0 0 0 0,0 0 0 0 0,0 0 0 0 0,1 1 0 0 0,0 12-19 0 0,3-23 21 0 0,1 0 0 0 0,0 0 1 0 0,1 1-1 0 0,-1-1 0 0 0,0-1 0 0 0,1 1 1 0 0,0 0-1 0 0,0 0 0 0 0,0-1 0 0 0,0 0 0 0 0,0 0 1 0 0,0 0-1 0 0,0 0 0 0 0,1 0 0 0 0,-1 0 1 0 0,1-1-1 0 0,-1 0 0 0 0,1 0 0 0 0,0 0 1 0 0,-1 0-1 0 0,1 0 0 0 0,0-1 0 0 0,0 1 1 0 0,-1-1-1 0 0,1 0 0 0 0,0 0 0 0 0,0-1 0 0 0,0 1 1 0 0,-1-1-1 0 0,1 0 0 0 0,0 0 0 0 0,-1 0 1 0 0,1 0-1 0 0,-1-1 0 0 0,1 1 0 0 0,-1-1 1 0 0,1 0-1 0 0,0-1-21 0 0,24-14 183 0 0,0-1 0 0 0,-2-2 0 0 0,0 0 0 0 0,-2-1 0 0 0,0-2 0 0 0,-1 0 1 0 0,-2-2-1 0 0,0 0 0 0 0,-2-1 0 0 0,-1-2 0 0 0,-1 1 0 0 0,-1-2 0 0 0,2-6-183 0 0,8 1 164 0 0,-25 57-340 0 0,-2 58 176 0 0,9 68-563 0 0,28-93-1959 0 0,3-38-7565 0 0,-32-17-957 0 0</inkml:trace>
  <inkml:trace contextRef="#ctx0" brushRef="#br0" timeOffset="-4240.692">3290 942 13451 0 0,'0'0'1514'0'0,"0"0"-382"0"0,0 0-116 0 0,0 0-64 0 0,0 0-78 0 0,0 0 10 0 0,0 0 20 0 0,0 0 19 0 0,0 0-6 0 0,0 0-143 0 0,0 0-179 0 0,0 0-135 0 0,0 0-100 0 0,24-18-63 0 0,77-54-42 0 0,69-67 743 0 0,-123 117-925 0 0,-45 49-185 0 0,-3-16 127 0 0,-1 0 0 0 0,0 0 1 0 0,-1-1-1 0 0,0 1 0 0 0,-1 0 0 0 0,0-1 0 0 0,0 0 0 0 0,-1 0 1 0 0,-3 5-16 0 0,2-5 11 0 0,6-9-11 0 0,-1-1-1 0 0,1 1 1 0 0,-1-1 0 0 0,1 1 0 0 0,-1 0-1 0 0,1-1 1 0 0,-1 1 0 0 0,1-1 0 0 0,0 1-1 0 0,0 0 1 0 0,-1-1 0 0 0,1 1 0 0 0,0 0-1 0 0,0 0 1 0 0,0-1 0 0 0,-1 1 0 0 0,1 0-1 0 0,0-1 1 0 0,0 1 0 0 0,0 0 0 0 0,0 0-1 0 0,0-1 1 0 0,1 1 0 0 0,-1 0 0 0 0,0-1-1 0 0,0 1 1 0 0,0 0 0 0 0,1-1 0 0 0,-1 1-1 0 0,0 0 1 0 0,0-1 0 0 0,1 1 0 0 0,-1 0-1 0 0,1-1 1 0 0,-1 1 0 0 0,1-1 0 0 0,-1 1-1 0 0,1-1 1 0 0,-1 1 0 0 0,1-1 0 0 0,-1 1-1 0 0,1-1 1 0 0,0 0 0 0 0,-1 1 0 0 0,1-1-1 0 0,-1 0 1 0 0,1 1 0 0 0,0-1 0 0 0,0 0-1 0 0,-1 0 1 0 0,1 0 0 0 0,0 0 0 0 0,-1 0-1 0 0,1 1 1 0 0,0-1 0 0 0,43-12 93 0 0,37-45 68 0 0,-62 42-125 0 0,0 1-1 0 0,1 1 1 0 0,0 1 0 0 0,1 0-1 0 0,0 2 1 0 0,1 0-1 0 0,3 0-35 0 0,-24 10 1 0 0,0 0 0 0 0,0 0-1 0 0,0-1 1 0 0,0 1 0 0 0,0 0-1 0 0,0 0 1 0 0,0 0-1 0 0,0 0 1 0 0,0 0 0 0 0,0 0-1 0 0,0 0 1 0 0,0 1 0 0 0,0-1-1 0 0,0 0 1 0 0,0 1 0 0 0,0-1-1 0 0,0 0 1 0 0,0 1-1 0 0,0-1 1 0 0,0 1 0 0 0,0-1-1 0 0,0 1 1 0 0,-1 0 0 0 0,1-1-1 0 0,0 1 1 0 0,0 0 0 0 0,-1 0-1 0 0,1 0 1 0 0,0-1-1 0 0,-1 1 1 0 0,1 0 0 0 0,-1 0-1 0 0,1 0 1 0 0,-1 0 0 0 0,0 0-1 0 0,1 0 1 0 0,-1 0 0 0 0,0 0-1 0 0,1 0 1 0 0,-1 0-1 0 0,0 0 1 0 0,0 0 0 0 0,0 1-1 0 0,0 56 137 0 0,0-42-91 0 0,-2 2-79 0 0,2-17-6 0 0,-1 0-1 0 0,0 0 1 0 0,1 1 0 0 0,-1-1 0 0 0,1 1-1 0 0,0-1 1 0 0,-1 0 0 0 0,1 1-1 0 0,0-1 1 0 0,0 1 0 0 0,0-1 0 0 0,0 1-1 0 0,0-1 1 0 0,0 1 0 0 0,0-1-1 0 0,1 0 1 0 0,-1 1 0 0 0,0-1 0 0 0,1 1-1 0 0,-1-1 1 0 0,1 0 0 0 0,0 1-1 0 0,-1-1 1 0 0,1 0 0 0 0,0 0 0 0 0,0 0-1 0 0,0 1 1 0 0,-1-1 0 0 0,1 0-1 0 0,1 0 1 0 0,-1 0 0 0 0,0 0 0 0 0,0-1-1 0 0,0 1 1 0 0,0 0 0 0 0,1 0 0 0 0,-1-1-1 0 0,0 1 1 0 0,1 0 0 0 0,-1-1-1 0 0,0 0 1 0 0,1 1 39 0 0,20-4-3885 0 0,-9-4-5214 0 0,-6 6-2573 0 0</inkml:trace>
  <inkml:trace contextRef="#ctx0" brushRef="#br0" timeOffset="-3644.394">4175 525 4225 0 0,'0'0'1431'0'0,"0"0"-492"0"0,0 0-272 0 0,0 0-75 0 0,0 0-116 0 0,0 0-192 0 0,0 0-244 0 0,0 0-210 0 0,0 0-130 0 0,0 0-62 0 0,0 0-25 0 0,0 0 8 0 0,0 0 36 0 0,-3-7 66 0 0,-11-22 146 0 0,11 21 191 0 0,3 8 200 0 0,0 0 127 0 0,0 0-5 0 0,8-22 3433 0 0,1 21 7135 0 0,-12 10-8687 0 0,1-1-3708 0 0,-6 127 2300 0 0,9-86-563 0 0,-3 315 975 0 0,-51-137-934 0 0,53-226-329 0 0,0 0 29 0 0,0 1 0 0 0,-1 0 0 0 0,1 0 0 0 0,0 0-1 0 0,-1-1 1 0 0,1 1 0 0 0,-1 0 0 0 0,0 0 0 0 0,0-1 0 0 0,0 1 0 0 0,0-1 0 0 0,0 1 0 0 0,0-1 0 0 0,0 1 0 0 0,0-1-1 0 0,0 1 1 0 0,-1-1 0 0 0,1 0 0 0 0,0 0 0 0 0,-1 0 0 0 0,1 0 0 0 0,-1 0 0 0 0,0 0 0 0 0,-1 1-33 0 0,0-29 604 0 0,4 4-574 0 0,2 0 1 0 0,1 1 0 0 0,0 0-1 0 0,2 0 1 0 0,1 0 0 0 0,0 1 0 0 0,1 0-1 0 0,2-1-30 0 0,19-54 38 0 0,4 2-1 0 0,2 0 1 0 0,4 3 0 0 0,3 1-1 0 0,31-38-37 0 0,-62 97 4 0 0,0 0-1 0 0,0 1 1 0 0,1 0 0 0 0,0 1-1 0 0,1 1 1 0 0,0 0-1 0 0,1 0 1 0 0,-1 1-1 0 0,1 1 1 0 0,0 0 0 0 0,1 1-1 0 0,0 1 1 0 0,-1 0-1 0 0,1 1 1 0 0,1 1 0 0 0,8-1-4 0 0,-20 3 5 0 0,-1-1 0 0 0,1 1 0 0 0,-1 0 0 0 0,1-1 0 0 0,-1 2 0 0 0,1-1 1 0 0,-1 0-1 0 0,1 1 0 0 0,-1 0 0 0 0,1 0 0 0 0,-1 0 0 0 0,0 0 0 0 0,1 0 1 0 0,-1 0-1 0 0,0 1 0 0 0,0 0 0 0 0,0 0 0 0 0,0 0 0 0 0,0 0 1 0 0,0 0-1 0 0,-1 0 0 0 0,1 1 0 0 0,-1-1 0 0 0,0 1 0 0 0,1 0 0 0 0,-1 0 1 0 0,-1 0-1 0 0,1 0 0 0 0,0 0 0 0 0,-1 0 0 0 0,1 0 0 0 0,-1 1 0 0 0,0-1 1 0 0,0 0-1 0 0,0 1 0 0 0,0-1 0 0 0,-1 1 0 0 0,0-1 0 0 0,1 1 0 0 0,-1-1 1 0 0,-1 1-1 0 0,1-1 0 0 0,-1 2-5 0 0,-1 19 30 0 0,-2 0 0 0 0,0-1-1 0 0,-2 0 1 0 0,0 0 0 0 0,-2 0 0 0 0,-1-1-1 0 0,0 0 1 0 0,-2-1 0 0 0,0 0 0 0 0,-1 0 0 0 0,-1-1-1 0 0,-2-1 1 0 0,1 0 0 0 0,-2-1 0 0 0,-1-1-1 0 0,0 0 1 0 0,-1-2 0 0 0,0 0 0 0 0,-1 0 0 0 0,-1-2-1 0 0,-10 5-29 0 0,27-15-2 0 0,0 0 0 0 0,-1 0 0 0 0,1-1 0 0 0,-1 1 0 0 0,1-1 0 0 0,-1 0 0 0 0,0 0 0 0 0,0 0 0 0 0,0 0 0 0 0,0-1 0 0 0,0 1 0 0 0,0-1 0 0 0,0 0 0 0 0,-1 0 0 0 0,1-1-1 0 0,0 1 1 0 0,0-1 0 0 0,-1 0 0 0 0,1 0 0 0 0,0-1 0 0 0,-1 1 0 0 0,1-1 0 0 0,0 0 0 0 0,0 0 0 0 0,-1 0 0 0 0,1-1 0 0 0,0 1 0 0 0,0-1 0 0 0,1 0 0 0 0,-1 0 0 0 0,0-1-1 0 0,1 1 1 0 0,-3-3 2 0 0,0-4-282 0 0,1-1-1 0 0,0 0 1 0 0,1 1-1 0 0,0-2 0 0 0,1 1 1 0 0,0 0-1 0 0,1-1 1 0 0,0 0-1 0 0,0 1 0 0 0,1-1 1 0 0,0-3 282 0 0,0-42-9644 0 0,1 36-2650 0 0</inkml:trace>
  <inkml:trace contextRef="#ctx0" brushRef="#br0" timeOffset="11990.752">86 1921 5001 0 0,'0'0'1740'0'0,"0"0"-178"0"0,0 0-12 0 0,0 0 195 0 0,0 0 132 0 0,0 0-111 0 0,0 0-249 0 0,0 0-314 0 0,0 0-328 0 0,0 0-244 0 0,0 0-163 0 0,-3-4-120 0 0,-12-13-63 0 0,5 35 430 0 0,1 19-319 0 0,-3 7-125 0 0,2 0-1 0 0,1 2 0 0 0,3-1 1 0 0,-1 36-271 0 0,7-66 27 0 0,-1-12-20 0 0,0 0 0 0 0,0 1 1 0 0,1-1-1 0 0,-1 1 0 0 0,1-1 0 0 0,0 1 0 0 0,0-1 0 0 0,0 1 0 0 0,0-1 1 0 0,1 1-1 0 0,-1-1 0 0 0,1 1 0 0 0,0-1 0 0 0,0 0 0 0 0,0 1 0 0 0,1-1 0 0 0,-1 0 1 0 0,1 0-1 0 0,0 0 0 0 0,-1 0 0 0 0,1 0 0 0 0,1 0 0 0 0,-1 0 0 0 0,0-1 1 0 0,1 1-1 0 0,-1-1 0 0 0,1 0 0 0 0,0 1 0 0 0,0-1 0 0 0,0-1 0 0 0,0 1 0 0 0,0 0 1 0 0,2 0-8 0 0,1-1 64 0 0,1 0 1 0 0,-1-1 0 0 0,1 0-1 0 0,-1-1 1 0 0,1 1 0 0 0,-1-1-1 0 0,1 0 1 0 0,-1-1 0 0 0,1 1-1 0 0,-1-1 1 0 0,0-1 0 0 0,0 1-1 0 0,0-1 1 0 0,0 0 0 0 0,-1 0-1 0 0,1-1 1 0 0,-1 1 0 0 0,0-1 0 0 0,0-1-1 0 0,2-1-64 0 0,26-21 109 0 0,-1-2 0 0 0,-2-1 0 0 0,0-2 1 0 0,-3 0-1 0 0,4-8-109 0 0,-6 14-35 0 0,-24 53-230 0 0,23 166 423 0 0,-23-188-151 0 0,1-1 0 0 0,0 1 0 0 0,0-1 0 0 0,1 1 0 0 0,-1-1 0 0 0,1 0 0 0 0,0 0 0 0 0,0 0 0 0 0,0 0 0 0 0,1-1 0 0 0,0 1 0 0 0,-1-1 0 0 0,1 0 0 0 0,0 0 0 0 0,0 0 0 0 0,1-1 0 0 0,-1 1 0 0 0,0-1 0 0 0,1 0 0 0 0,0 0 0 0 0,-1-1 0 0 0,1 0 0 0 0,0 1 0 0 0,0-1 0 0 0,0-1 0 0 0,0 1 0 0 0,-1-1 0 0 0,1 0 0 0 0,0 0 0 0 0,0 0 0 0 0,0-1 0 0 0,0 0 0 0 0,0 0 0 0 0,0 0 0 0 0,0 0 0 0 0,-1-1 0 0 0,1 0 0 0 0,3-2-7 0 0,8-7 133 0 0,0-1 1 0 0,-1 0 0 0 0,-1-1-1 0 0,0-1 1 0 0,-1 0 0 0 0,-1-1-1 0 0,0-1 1 0 0,-1 0 0 0 0,0 0-1 0 0,-1-1 1 0 0,-1 0 0 0 0,-1-1-1 0 0,-1 0 1 0 0,0 0 0 0 0,-1 0-1 0 0,-1-1 1 0 0,-1 0 0 0 0,1-10-134 0 0,-3-59 213 0 0,-7 75-341 0 0,-2 18-4610 0 0,7 6-654 0 0,0-3-6371 0 0</inkml:trace>
  <inkml:trace contextRef="#ctx0" brushRef="#br0" timeOffset="12915.934">1313 2064 7138 0 0,'0'0'6091'0'0,"0"0"-4057"0"0,0 0-1272 0 0,0 0-65 0 0,0 0 62 0 0,0 0 37 0 0,0 0-4 0 0,0 0-61 0 0,0 0-44 0 0,0 0-69 0 0,-33 21-84 0 0,-103 63-120 0 0,127-79-358 0 0,1 0 0 0 0,0 0 1 0 0,0 0-1 0 0,0 1 0 0 0,0 1 0 0 0,1-1 1 0 0,0 1-1 0 0,1 0 0 0 0,-1 1 0 0 0,1-1 1 0 0,1 1-1 0 0,-4 6-56 0 0,-4 8 73 0 0,9-17-66 0 0,1-1 0 0 0,-1 1-1 0 0,1 0 1 0 0,0 0 0 0 0,0 0 0 0 0,1 0 0 0 0,0 1-1 0 0,0-1 1 0 0,0 1 0 0 0,0 0 0 0 0,1-1 0 0 0,0 1 0 0 0,0 0-1 0 0,1 0 1 0 0,0-1 0 0 0,0 1 0 0 0,0 6-7 0 0,56 0 341 0 0,-39-15-221 0 0,0-1-1 0 0,0 0 0 0 0,-1-1 0 0 0,1-1 1 0 0,-1-1-1 0 0,0 0 0 0 0,-1-1 0 0 0,1-1 1 0 0,-2 0-1 0 0,1-1 0 0 0,-1 0 0 0 0,0-2-119 0 0,-1 2 39 0 0,151-121 288 0 0,-163 132-339 0 0,1-1 0 0 0,0 1 0 0 0,-1 0 0 0 0,1 0 0 0 0,-1 0 0 0 0,1 1 0 0 0,-1-1 0 0 0,1 0 0 0 0,-1 0 0 0 0,0 1 0 0 0,0-1 1 0 0,0 1-1 0 0,0-1 0 0 0,0 1 0 0 0,0 0 0 0 0,0-1 0 0 0,0 1 0 0 0,-1 0 0 0 0,1 0 0 0 0,0-1 0 0 0,-1 1 0 0 0,0 0 0 0 0,1 0 0 0 0,-1 0 0 0 0,0 0 1 0 0,0-1-1 0 0,0 1 0 0 0,0 0 0 0 0,0 1 12 0 0,2 5 10 0 0,0-2 11 0 0,-2-1-21 0 0,1 0 0 0 0,0 0 1 0 0,0 0-1 0 0,1-1 1 0 0,-1 1-1 0 0,1 0 1 0 0,0-1-1 0 0,0 0 1 0 0,1 1-1 0 0,-1-1 0 0 0,1 0 1 0 0,0 0-1 0 0,0 0 1 0 0,0-1-1 0 0,1 1 1 0 0,-1-1-1 0 0,1 0 1 0 0,0 0-1 0 0,0 0 0 0 0,0 0 1 0 0,0-1-1 0 0,0 1 1 0 0,1-1-1 0 0,-1 0 1 0 0,3 0-1 0 0,7-1 32 0 0,0-2 0 0 0,0 0 0 0 0,0 0 1 0 0,0-1-1 0 0,-1-1 0 0 0,1 0 0 0 0,-1-1 1 0 0,0-1-1 0 0,0 0 0 0 0,0 0 0 0 0,-1-1 1 0 0,0-1-1 0 0,0 0 0 0 0,0-1 0 0 0,-1 0 1 0 0,0-1-1 0 0,-1 0 0 0 0,0 0 0 0 0,0-2 1 0 0,-1 1-1 0 0,0-1 0 0 0,4-8-32 0 0,12-15 125 0 0,-2-1 1 0 0,-2-1-1 0 0,-1-1 1 0 0,-1-1-1 0 0,-3-1 0 0 0,-1 0 1 0 0,-1-4-126 0 0,-8 26 0 0 0,-2-1 0 0 0,0 0 0 0 0,0 0 0 0 0,-2 0 0 0 0,0 0 1 0 0,-1 0-1 0 0,-1 0 0 0 0,-1 0 0 0 0,-2-12 0 0 0,3 29-6 0 0,-1 0 0 0 0,1 0 0 0 0,-1 0 0 0 0,0 0 1 0 0,1-1-1 0 0,-1 1 0 0 0,0 0 0 0 0,1 1 0 0 0,-1-1 0 0 0,0 0 0 0 0,0 0 0 0 0,0 0 0 0 0,0 0 1 0 0,0 1-1 0 0,0-1 0 0 0,0 0 0 0 0,0 1 0 0 0,0-1 0 0 0,0 1 0 0 0,0-1 0 0 0,-1 1 1 0 0,1-1-1 0 0,0 1 0 0 0,0 0 0 0 0,0 0 0 0 0,-1 0 0 0 0,1 0 0 0 0,0-1 0 0 0,0 2 0 0 0,-1-1 1 0 0,1 0-1 0 0,0 0 0 0 0,0 0 0 0 0,-1 0 0 0 0,1 1 0 0 0,0-1 0 0 0,0 1 0 0 0,0-1 1 0 0,0 1-1 0 0,0-1 0 0 0,0 1 0 0 0,0 0 0 0 0,0-1 0 0 0,0 1 0 0 0,0 0 0 0 0,0 0 0 0 0,0 0 1 0 0,0 0-1 0 0,0 0 0 0 0,1 0 0 0 0,-1 0 6 0 0,-14 17-71 0 0,1 1 1 0 0,1 1-1 0 0,0 0 0 0 0,2 1 0 0 0,0 0 1 0 0,2 1-1 0 0,-6 16 71 0 0,6-13-20 0 0,0-1 0 0 0,2 1 1 0 0,1 1-1 0 0,1-1 0 0 0,1 1 0 0 0,1 0 0 0 0,1 16 20 0 0,4-32 2 0 0,-1 0 0 0 0,1 0 0 0 0,1 0 0 0 0,0 0-1 0 0,0 0 1 0 0,1-1 0 0 0,0 0 0 0 0,0 0 0 0 0,1 0-1 0 0,1 0 1 0 0,-1-1 0 0 0,1 1 0 0 0,1-2 0 0 0,0 1-1 0 0,0-1 1 0 0,0 0 0 0 0,1 0 0 0 0,0-1-1 0 0,0 0 1 0 0,1 0 0 0 0,-1-1 0 0 0,1 0 0 0 0,0-1-1 0 0,1 0 1 0 0,-1 0 0 0 0,1-1 0 0 0,0 0 0 0 0,0-1-1 0 0,0 0 1 0 0,0 0 0 0 0,0-1 0 0 0,1-1-2 0 0,1 2 45 0 0,1 0 1 0 0,0-1-1 0 0,-1-1 1 0 0,1 0-1 0 0,0-1 0 0 0,-1 0 1 0 0,1-1-1 0 0,-1-1 1 0 0,1 0-1 0 0,-1 0 1 0 0,0-1-1 0 0,0-1 1 0 0,8-4-46 0 0,5-4 63 0 0,0-1 0 0 0,-1-1 1 0 0,-1-1-1 0 0,-1-1 0 0 0,0-2 1 0 0,-1 0-1 0 0,-1 0 1 0 0,-1-2-1 0 0,-1-1 0 0 0,0 0 1 0 0,-2-1-1 0 0,-1-1 1 0 0,0-1-1 0 0,-2 0 0 0 0,-1 0 1 0 0,-1-1-1 0 0,-2-1 0 0 0,0 0 1 0 0,-2 0-64 0 0,-2 12 5 0 0,-2 1-1 0 0,0 0 1 0 0,-1-1 0 0 0,0 1 0 0 0,-1-1 0 0 0,-1 0 0 0 0,0 1-1 0 0,-1-1 1 0 0,-1 0 0 0 0,0 1 0 0 0,-1 0 0 0 0,-1-1 0 0 0,-1-2-5 0 0,4 15-5 0 0,0-1 1 0 0,-1 1 0 0 0,0 0 0 0 0,1 0 0 0 0,-1 0 0 0 0,0 0-1 0 0,0 0 1 0 0,0 0 0 0 0,0 0 0 0 0,0 1 0 0 0,0-1 0 0 0,-1 1-1 0 0,1 0 1 0 0,0-1 0 0 0,-1 1 0 0 0,1 0 0 0 0,-1 0 0 0 0,1 1-1 0 0,-1-1 1 0 0,0 0 0 0 0,1 1 0 0 0,-1 0 0 0 0,0 0 0 0 0,1-1 0 0 0,-1 2-1 0 0,0-1 1 0 0,1 0 0 0 0,-1 0 0 0 0,0 1 0 0 0,1 0 0 0 0,-1-1-1 0 0,1 1 1 0 0,-1 0 0 0 0,1 0 0 0 0,-1 0 0 0 0,1 1 0 0 0,-1-1-1 0 0,1 0 1 0 0,0 1 0 0 0,0 0 0 0 0,0-1 0 0 0,-2 3 4 0 0,-9 9-9 0 0,0 1-1 0 0,1 1 1 0 0,0 0 0 0 0,1 1 0 0 0,1 0 0 0 0,1 1-1 0 0,0 0 1 0 0,1 0 0 0 0,1 1 0 0 0,0 0 0 0 0,1 0-1 0 0,2 0 1 0 0,-1 1 0 0 0,2 0 0 0 0,1 0-1 0 0,0 0 1 0 0,1 0 0 0 0,1 0 0 0 0,1 0 0 0 0,1 0-1 0 0,2 10 10 0 0,-1-13 8 0 0,0 0 1 0 0,1 0-1 0 0,0 0 0 0 0,1 0 0 0 0,1 0 0 0 0,1-1 0 0 0,0 0 0 0 0,1-1 0 0 0,0 1 0 0 0,1-1 0 0 0,1-1 0 0 0,0 0 0 0 0,1 0 0 0 0,1-1 0 0 0,0-1 0 0 0,0 0 0 0 0,1 0 0 0 0,0-1 0 0 0,1-1 1 0 0,0 0-1 0 0,1-1 0 0 0,-1-1 0 0 0,1 0 0 0 0,1-1 0 0 0,15 4-8 0 0,44-6-172 0 0,-58-21-1275 0 0,-14 9-2074 0 0,-2 1-4329 0 0,-1 3-4690 0 0</inkml:trace>
  <inkml:trace contextRef="#ctx0" brushRef="#br0" timeOffset="15785.804">3673 2138 5593 0 0,'0'0'3137'0'0,"0"0"-1393"0"0,0 0-657 0 0,0 0-101 0 0,0 0 74 0 0,0 0 97 0 0,0 0 17 0 0,0 0-59 0 0,-33 0-143 0 0,-99-2-220 0 0,67 15 241 0 0,60-11-935 0 0,-1 0 1 0 0,1 0 0 0 0,1 0 0 0 0,-1 0 0 0 0,0 1-1 0 0,0 0 1 0 0,1 0 0 0 0,0 0 0 0 0,-1 1-1 0 0,1-1 1 0 0,1 1 0 0 0,-1 0 0 0 0,0 0 0 0 0,1 1-1 0 0,0-1 1 0 0,0 1 0 0 0,0-1 0 0 0,1 1 0 0 0,-1 0-1 0 0,1 0 1 0 0,0 0 0 0 0,1 0 0 0 0,-1 0 0 0 0,0 5-59 0 0,5-8 23 0 0,-1 0 1 0 0,1 0-1 0 0,-1 0 1 0 0,1 0-1 0 0,0 0 1 0 0,0 0 0 0 0,0-1-1 0 0,0 0 1 0 0,0 1-1 0 0,0-1 1 0 0,0 0 0 0 0,0-1-1 0 0,1 1 1 0 0,-1-1-1 0 0,0 1 1 0 0,0-1 0 0 0,1 0-1 0 0,-1 0 1 0 0,0 0-1 0 0,1 0 1 0 0,-1-1 0 0 0,0 0-1 0 0,0 1 1 0 0,1-1-24 0 0,-2 0 16 0 0,14-2 82 0 0,0-1-1 0 0,-1 0 0 0 0,1-1 1 0 0,-1-1-1 0 0,0-1 0 0 0,0 0 1 0 0,-1-1-1 0 0,0 0 0 0 0,0-2-97 0 0,11-4 66 0 0,25-12-73 0 0,-41 71-157 0 0,-7-16 213 0 0,20 98 21 0 0,-21-123-67 0 0,1 0-1 0 0,0 0 1 0 0,0 0-1 0 0,0 0 1 0 0,0 0 0 0 0,1 0-1 0 0,-1-1 1 0 0,1 1-1 0 0,0-1 1 0 0,0 0 0 0 0,0 0-1 0 0,1 0 1 0 0,-1 0 0 0 0,1 0-1 0 0,0-1 1 0 0,0 0-1 0 0,-1 1 1 0 0,2-1 0 0 0,-1-1-1 0 0,0 1 1 0 0,0-1-1 0 0,0 1 1 0 0,1-1 0 0 0,-1-1-1 0 0,1 1 1 0 0,3 0-3 0 0,10-4 68 0 0,1 0 0 0 0,-1-1 0 0 0,0-1 1 0 0,-1-1-1 0 0,1 0 0 0 0,-1-1 0 0 0,0-1 0 0 0,-1-1 0 0 0,1 0 1 0 0,-2-1-1 0 0,0-1 0 0 0,0 0 0 0 0,-1-1 0 0 0,0-1 1 0 0,-1 0-1 0 0,3-4-68 0 0,17-15 179 0 0,0-2 0 0 0,-3-1 0 0 0,0-2 1 0 0,-3-1-1 0 0,-1 0 0 0 0,-2-2 0 0 0,-1-1 1 0 0,-3-1-1 0 0,-1-1 0 0 0,8-30-179 0 0,-13 33 28 0 0,-2 1-1 0 0,-2-2 1 0 0,-2 1 0 0 0,-2-1 0 0 0,-1-1-1 0 0,-2 1 1 0 0,-2-1 0 0 0,-3-29-28 0 0,-24-9 88 0 0,25 78-91 0 0,1 1 0 0 0,-1-1 1 0 0,0 1-1 0 0,1 0 0 0 0,-1-1 0 0 0,0 1 0 0 0,0-1 0 0 0,0 1 0 0 0,0 0 0 0 0,-1 0 1 0 0,1 0-1 0 0,0 0 0 0 0,0 0 0 0 0,-1 0 0 0 0,1 0 0 0 0,0 0 0 0 0,-1 0 0 0 0,1 0 1 0 0,-1 1-1 0 0,1-1 0 0 0,-1 1 0 0 0,0-1 0 0 0,1 1 0 0 0,-1 0 0 0 0,1-1 0 0 0,-1 1 1 0 0,0 0-1 0 0,1 0 0 0 0,-1 0 0 0 0,0 0 0 0 0,1 0 0 0 0,-1 1 0 0 0,1-1 0 0 0,-1 0 1 0 0,0 1-1 0 0,1 0 0 0 0,-1-1 0 0 0,1 1 0 0 0,-1 0 0 0 0,1-1 0 0 0,0 1 0 0 0,-1 0 1 0 0,1 0-1 0 0,0 0 0 0 0,-1 0 0 0 0,1 0 0 0 0,0 1 0 0 0,-1 0 3 0 0,-7 8-6 0 0,-1 1 0 0 0,1 1 0 0 0,1 0 0 0 0,0 0 0 0 0,1 0 0 0 0,0 1 0 0 0,0 0 0 0 0,2 0 0 0 0,0 1 0 0 0,0 0 0 0 0,1 0 0 0 0,1 0 0 0 0,1 0 0 0 0,-1 3 6 0 0,-5 204 47 0 0,8-219-47 0 0,2 24 25 0 0,2 1 0 0 0,1 0 0 0 0,2-1 0 0 0,0 0 0 0 0,1-1 0 0 0,2 0 0 0 0,9 17-25 0 0,18 55 133 0 0,-32-80-112 0 0,0 1-1 0 0,-2 0 1 0 0,0 0 0 0 0,-1 0 0 0 0,-1 0 0 0 0,-1 1-1 0 0,-1 12-20 0 0,-21 17 63 0 0,22-80-5791 0 0,2 22 3840 0 0,1-12-8085 0 0,-2 17 1307 0 0</inkml:trace>
  <inkml:trace contextRef="#ctx0" brushRef="#br0" timeOffset="16070.669">3897 1851 11562 0 0,'0'0'1049'0'0,"0"0"-402"0"0,0 0 31 0 0,0 0 393 0 0,0 0 387 0 0,0 0 193 0 0,0 0-99 0 0,0 0-220 0 0,0 0-218 0 0,0 0-198 0 0,0 0-154 0 0,39 3-159 0 0,125 8-123 0 0,-24-25 189 0 0,273-60-1320 0 0,-389 72-177 0 0,13-2-1454 0 0,-10 3-5026 0 0,-9 1-4678 0 0</inkml:trace>
  <inkml:trace contextRef="#ctx0" brushRef="#br0" timeOffset="1449.775">5963 378 9458 0 0,'0'0'3283'0'0,"0"0"-1210"0"0,0 0-566 0 0,0 0-70 0 0,0 0 36 0 0,0 0-42 0 0,0 0-166 0 0,0 0-220 0 0,0 0-231 0 0,0 0-172 0 0,0 0-150 0 0,0 0-120 0 0,0 0-71 0 0,-2-3 381 0 0,29 48-62 0 0,-17-17-488 0 0,-2 0 0 0 0,-1 1-1 0 0,-2-1 1 0 0,0 2 0 0 0,-2-1 0 0 0,-1 0-1 0 0,-2 0 1 0 0,-1 1 0 0 0,-3 21-132 0 0,4-43 10 0 0,-15 153 82 0 0,-29 27-165 0 0,31-162 326 0 0,8-18-1173 0 0,6-15-3770 0 0,11-21-1613 0 0,-4 13-362 0 0,-3 6-3120 0 0</inkml:trace>
  <inkml:trace contextRef="#ctx0" brushRef="#br0" timeOffset="1985.108">5815 400 10890 0 0,'0'0'1986'0'0,"0"0"-443"0"0,0 0-216 0 0,0 0 31 0 0,0 0 7 0 0,0 0-132 0 0,0 0-264 0 0,0 0-301 0 0,0 0-234 0 0,0 0-109 0 0,0 0-18 0 0,0 0 38 0 0,0 0 46 0 0,19-3 2 0 0,111-12 250 0 0,124 16 423 0 0,-245-1-1044 0 0,0 1 0 0 0,0 0 0 0 0,0 1 1 0 0,0 0-1 0 0,0 0 0 0 0,0 1 0 0 0,0 0 1 0 0,-1 1-1 0 0,1-1 0 0 0,-1 2 0 0 0,0-1 0 0 0,0 1 1 0 0,-1 0-1 0 0,1 1 0 0 0,5 6-22 0 0,-11-10 17 0 0,-1 0 0 0 0,0 1-1 0 0,0-1 1 0 0,0 1 0 0 0,0 0-1 0 0,0-1 1 0 0,0 1 0 0 0,-1-1 0 0 0,1 1-1 0 0,-1 0 1 0 0,0 0 0 0 0,0-1-1 0 0,0 1 1 0 0,0 0 0 0 0,0-1 0 0 0,0 1-1 0 0,-1 0 1 0 0,0-1 0 0 0,1 1-1 0 0,-1 0 1 0 0,0-1 0 0 0,0 1 0 0 0,0-1-1 0 0,-1 1 1 0 0,1-1 0 0 0,-1 0-1 0 0,1 0 1 0 0,-1 1 0 0 0,0-1 0 0 0,-1 1-17 0 0,-62 59 216 0 0,62-60-214 0 0,-102 86 160 0 0,104-85-169 0 0,1 0-1 0 0,0 0 1 0 0,0-1 0 0 0,0 1 0 0 0,0 0 0 0 0,1 0 0 0 0,-1-1 0 0 0,1 1-1 0 0,-1 0 1 0 0,1 0 0 0 0,0-1 0 0 0,0 1 0 0 0,0-1 0 0 0,1 1 0 0 0,-1-1-1 0 0,0 1 1 0 0,1-1 0 0 0,0 0 0 0 0,-1 0 0 0 0,1 1 0 0 0,0-1 0 0 0,0-1-1 0 0,0 1 1 0 0,1 0 0 0 0,-1 0 0 0 0,0-1 0 0 0,1 1 0 0 0,-1-1 0 0 0,1 0-1 0 0,-1 0 1 0 0,1 0 7 0 0,2 3 0 0 0,44 27 12 0 0,-41-27-8 0 0,0-1 1 0 0,0 1 0 0 0,-1 1-1 0 0,0-1 1 0 0,0 1-1 0 0,0 1 1 0 0,-1-1 0 0 0,1 1-1 0 0,-1 0 1 0 0,-1 1-1 0 0,1-1 1 0 0,-1 1-1 0 0,0 0 1 0 0,-1 0 0 0 0,1 1-1 0 0,-2 0 1 0 0,1-1-1 0 0,-1 1 1 0 0,1 2-5 0 0,-3-6 25 0 0,0 1 0 0 0,0-1 0 0 0,0 1 0 0 0,0 0 1 0 0,-1-1-1 0 0,0 1 0 0 0,0 0 0 0 0,0-1 0 0 0,0 1 0 0 0,-1-1 0 0 0,1 1 0 0 0,-1 0 1 0 0,-1-1-1 0 0,1 0 0 0 0,0 1 0 0 0,-1-1 0 0 0,0 0 0 0 0,0 1 0 0 0,0-1 0 0 0,-1 0 1 0 0,0-1-1 0 0,1 1 0 0 0,-1 0 0 0 0,0-1 0 0 0,-1 0 0 0 0,1 1 0 0 0,-1-1 0 0 0,1-1 1 0 0,-1 1-1 0 0,0 0 0 0 0,-1 0-25 0 0,-16 8-135 0 0,-1-1-1 0 0,1 0 1 0 0,-1-2 0 0 0,-1 0-1 0 0,0-2 1 0 0,0-1 0 0 0,0 0-1 0 0,0-2 1 0 0,-9 0 135 0 0,-5-2-2880 0 0,22-1-8089 0 0,15 0-534 0 0</inkml:trace>
  <inkml:trace contextRef="#ctx0" brushRef="#br0" timeOffset="2743.645">6793 717 16307 0 0,'0'0'693'0'0,"0"0"-245"0"0,0 0 76 0 0,0 0 183 0 0,0 0 141 0 0,0 0 13 0 0,0 0-118 0 0,-33 20-151 0 0,-103 63-145 0 0,53-9 124 0 0,75-66-517 0 0,0 0-21 0 0,0 0 0 0 0,1 1-1 0 0,0-1 1 0 0,0 2 0 0 0,1-1-1 0 0,0 1 1 0 0,0 0-1 0 0,2 0 1 0 0,-1 0 0 0 0,1 1-1 0 0,0-1 1 0 0,1 1 0 0 0,0 3-33 0 0,3-12 1 0 0,0 0 1 0 0,0 0 0 0 0,0 0-1 0 0,0 0 1 0 0,0 0 0 0 0,1 0-1 0 0,-1 0 1 0 0,1 0 0 0 0,0 0-1 0 0,-1 0 1 0 0,1 0 0 0 0,0-1-1 0 0,0 1 1 0 0,0 0 0 0 0,0 0-1 0 0,0-1 1 0 0,1 1 0 0 0,-1-1-1 0 0,0 1 1 0 0,1-1 0 0 0,-1 0-1 0 0,1 1 1 0 0,0-1 0 0 0,-1 0-1 0 0,1 0 1 0 0,0 0 0 0 0,0 0-1 0 0,-1-1 1 0 0,1 1 0 0 0,0 0-1 0 0,0-1 1 0 0,0 1 0 0 0,0-1-1 0 0,0 0 1 0 0,0 1 0 0 0,2-1-2 0 0,75-2 472 0 0,-36-12-347 0 0,-1-1 0 0 0,-1-1 1 0 0,-1-3-1 0 0,0-2 0 0 0,-1-1 1 0 0,18-15-126 0 0,-18 14 88 0 0,-10 2-35 0 0,-24 17-45 0 0,0-1 1 0 0,0 1-1 0 0,1 1 0 0 0,-1-1 1 0 0,1 1-1 0 0,0 0 1 0 0,0 0-1 0 0,0 1 0 0 0,0-1 1 0 0,0 1-1 0 0,1 1 0 0 0,4-1-8 0 0,-13 28-77 0 0,-7 7 133 0 0,6-29-66 0 0,1 1 0 0 0,0-1 0 0 0,0 1 0 0 0,0 0-1 0 0,1-1 1 0 0,-1 1 0 0 0,1 0 0 0 0,0 0 0 0 0,0 0 0 0 0,1 0 0 0 0,0 0 0 0 0,0 0 0 0 0,0 0 0 0 0,0 0 0 0 0,1 0-1 0 0,0 0 1 0 0,0 0 0 0 0,0 0 0 0 0,1 0 0 0 0,-1 0 0 0 0,1-1 0 0 0,0 1 0 0 0,0-1 0 0 0,1 1 0 0 0,0-1 0 0 0,-1 0-1 0 0,2 0 1 0 0,-1 0 0 0 0,0 0 0 0 0,4 3 10 0 0,3-2 8 0 0,0-1-1 0 0,0 1 1 0 0,1-2-1 0 0,0 1 1 0 0,-1-1-1 0 0,1-1 1 0 0,0 0-1 0 0,0-1 1 0 0,0 0-1 0 0,0 0 1 0 0,1-1-1 0 0,-1-1 1 0 0,0 0-1 0 0,0 0 1 0 0,0-1-1 0 0,0-1 1 0 0,-1 0-1 0 0,1 0 1 0 0,-1-1-1 0 0,1 0 1 0 0,2-3-8 0 0,15-6 160 0 0,-2-2 0 0 0,0-1 1 0 0,0-1-1 0 0,-2-1 1 0 0,0-1-1 0 0,-1-1 0 0 0,6-8-160 0 0,9-13 150 0 0,-3-2 0 0 0,-1-2-1 0 0,-2-1 1 0 0,-2-1 0 0 0,22-48-150 0 0,-43 78 3 0 0,3-3-7 0 0,-1 0 1 0 0,-1 0-1 0 0,0-1 0 0 0,-2 0 0 0 0,0-1 0 0 0,-2 0 1 0 0,0 0-1 0 0,-1-1 0 0 0,0-15 4 0 0,-5 36-2 0 0,-1 0 0 0 0,0 0 0 0 0,0 0 0 0 0,0 0 0 0 0,0 0 0 0 0,0 0 0 0 0,0 0 1 0 0,-1 0-1 0 0,1 0 0 0 0,-1 0 0 0 0,1 1 0 0 0,-1-1 0 0 0,0 0 0 0 0,1 1 0 0 0,-1 0 0 0 0,0-1 0 0 0,0 1 0 0 0,0 0 0 0 0,0 0 0 0 0,0 0 0 0 0,-1 0 0 0 0,1 0 0 0 0,0 1 1 0 0,0-1-1 0 0,0 1 0 0 0,-1-1 0 0 0,1 1 0 0 0,0 0 0 0 0,-1 0 0 0 0,1 0 0 0 0,0 0 0 0 0,0 0 0 0 0,-1 0 0 0 0,1 1 0 0 0,0-1 0 0 0,0 1 0 0 0,-1 0 0 0 0,1 0 1 0 0,0-1-1 0 0,0 1 0 0 0,0 1 0 0 0,0-1 0 0 0,0 0 0 0 0,0 0 0 0 0,0 1 0 0 0,1-1 0 0 0,-1 1 0 0 0,0 0 0 0 0,1-1 0 0 0,-1 1 0 0 0,1 0 2 0 0,-17 13-21 0 0,0 1 0 0 0,2 0-1 0 0,0 1 1 0 0,1 1 0 0 0,1 0-1 0 0,0 1 1 0 0,2 1 0 0 0,0 0-1 0 0,1 1 1 0 0,1 0 0 0 0,1 0-1 0 0,1 1 1 0 0,-2 12 21 0 0,6-25-7 0 0,1 1 1 0 0,0-1-1 0 0,1 1 1 0 0,0 0-1 0 0,1 0 1 0 0,0 0-1 0 0,0 0 1 0 0,1 0-1 0 0,0 0 1 0 0,1 0 0 0 0,0 0-1 0 0,1 0 1 0 0,0 0-1 0 0,0-1 1 0 0,1 1-1 0 0,1-1 1 0 0,-1 1-1 0 0,1-1 1 0 0,1 0-1 0 0,0 0 1 0 0,0-1-1 0 0,1 0 1 0 0,0 0-1 0 0,0 0 1 0 0,1 0-1 0 0,0-1 1 0 0,0 0-1 0 0,1-1 1 0 0,0 1-1 0 0,1-1 7 0 0,4 1 16 0 0,1 0 0 0 0,0-1-1 0 0,0-1 1 0 0,0 0 0 0 0,1-1-1 0 0,0-1 1 0 0,-1 0 0 0 0,1-1-1 0 0,0-1 1 0 0,0 0 0 0 0,1-1-1 0 0,-1-1 1 0 0,0 0 0 0 0,0-1-1 0 0,-1 0 1 0 0,1-1 0 0 0,0-1-1 0 0,-1-1 1 0 0,0 0 0 0 0,0 0-1 0 0,2-3-15 0 0,13-6 61 0 0,0-1 0 0 0,-1-1 0 0 0,-1-2 0 0 0,-1-1 0 0 0,-1-1 0 0 0,0-1 0 0 0,-2-1 0 0 0,0-1 0 0 0,8-12-61 0 0,1-10 36 0 0,-2-2 0 0 0,-2 0 0 0 0,-2-2 0 0 0,-2-1 0 0 0,-2-1 0 0 0,-3 0 0 0 0,9-38-36 0 0,-11-13-55 0 0,-19 100 55 0 0,0 0 1 0 0,0-1-1 0 0,0 2 0 0 0,0-1 1 0 0,0 0-1 0 0,0 0 0 0 0,0 1 1 0 0,-1-1-1 0 0,1 1 0 0 0,0 0 1 0 0,-1-1-1 0 0,1 1 0 0 0,-1 0 1 0 0,0 1-1 0 0,1-1 0 0 0,-1 0 1 0 0,0 1-1 0 0,1 0 0 0 0,-1-1 1 0 0,0 1-1 0 0,0 0 0 0 0,1 0 1 0 0,-1 1-1 0 0,0-1 0 0 0,0 0 1 0 0,1 1-1 0 0,-1 0 0 0 0,0 0 1 0 0,1 0-1 0 0,-1 0 0 0 0,1 0 1 0 0,-1 0-1 0 0,1 0 0 0 0,0 1 1 0 0,-1-1-1 0 0,0 2 0 0 0,-14 12 4 0 0,0 0 0 0 0,0 1 0 0 0,2 1 0 0 0,0 1 0 0 0,1 0 0 0 0,0 1 0 0 0,2 0 0 0 0,0 1 0 0 0,2 1 0 0 0,0 0 0 0 0,1 0 0 0 0,1 0 0 0 0,-5 22-4 0 0,5-17 2 0 0,2 0 0 0 0,0 1 0 0 0,1-1 0 0 0,2 1 0 0 0,1 1 0 0 0,1-1 0 0 0,1 0 0 0 0,2 0 0 0 0,0 0 0 0 0,2 0 1 0 0,1 0-1 0 0,1-1 0 0 0,2 0 0 0 0,0 0 0 0 0,2-1 0 0 0,0 0 0 0 0,14 22-2 0 0,-14-30-1 0 0,0 0 0 0 0,2-1 0 0 0,0 0 1 0 0,1-1-1 0 0,0-1 0 0 0,2 0 0 0 0,-1 0 0 0 0,2-2 1 0 0,-1 0-1 0 0,8 4 1 0 0,38 13-734 0 0,-58-35-3479 0 0,-4 5 1083 0 0,1-3-8709 0 0</inkml:trace>
  <inkml:trace contextRef="#ctx0" brushRef="#br0" timeOffset="7448.374">8989 176 4225 0 0,'0'0'1503'0'0,"0"0"-51"0"0,0 0 73 0 0,0 0 103 0 0,0 0 108 0 0,0 0-75 0 0,0 0-269 0 0,0 0-321 0 0,0 0-270 0 0,0 0-227 0 0,0 0-141 0 0,-5 0 961 0 0,23 70 1452 0 0,-9 155-623 0 0,-24 171-1155 0 0,14-94-797 0 0,1-302-246 0 0,0-1-1 0 0,0 1 1 0 0,0-1 0 0 0,0 1-1 0 0,0-1 1 0 0,0 0 0 0 0,1 1-1 0 0,-1-1 1 0 0,0 1 0 0 0,0 0-1 0 0,1-1 1 0 0,-1 1 0 0 0,0-1-1 0 0,1 1 1 0 0,-1-1 0 0 0,0 1-1 0 0,1 0 1 0 0,-1-1 0 0 0,1 1 0 0 0,-1 0-1 0 0,0-1 1 0 0,1 1 0 0 0,-1 0-1 0 0,1 0 1 0 0,-1-1 0 0 0,1 1-1 0 0,-1 0 1 0 0,1 0 0 0 0,0 0-1 0 0,-1 0 1 0 0,1 0 0 0 0,-1 0-1 0 0,1 0 1 0 0,-1 0 0 0 0,1 0-1 0 0,-1 0 1 0 0,1 0 0 0 0,-1 0 0 0 0,1 0-1 0 0,-1 0 1 0 0,1 0 0 0 0,-1 0-1 0 0,1 1 1 0 0,-1-1 0 0 0,1 0-1 0 0,-1 0 1 0 0,1 1 0 0 0,-1-1-1 0 0,1 0 1 0 0,-1 1 0 0 0,1-1-1 0 0,-1 0 1 0 0,0 1-25 0 0,7-21 28 0 0,1 1 1 0 0,0 0-1 0 0,1 0 0 0 0,1 1 1 0 0,1 0-1 0 0,1 1 0 0 0,0 0 1 0 0,1 0-1 0 0,8-6-28 0 0,-16 16-5 0 0,1 0 1 0 0,-1 1-1 0 0,2 0 0 0 0,-1 0 1 0 0,1 0-1 0 0,0 0 1 0 0,0 1-1 0 0,0 0 0 0 0,1 1 1 0 0,-1 0-1 0 0,1 0 0 0 0,0 0 1 0 0,2 1 4 0 0,-9 2 0 0 0,0 1 0 0 0,0-1 1 0 0,-1 1-1 0 0,1-1 0 0 0,0 1 0 0 0,0 0 1 0 0,0-1-1 0 0,0 1 0 0 0,0 0 1 0 0,0 0-1 0 0,-1 0 0 0 0,1-1 0 0 0,0 1 1 0 0,0 0-1 0 0,0 0 0 0 0,0 0 1 0 0,0 1-1 0 0,0-1 0 0 0,0 0 0 0 0,0 0 1 0 0,0 0-1 0 0,-1 1 0 0 0,1-1 0 0 0,0 0 1 0 0,0 1-1 0 0,0-1 0 0 0,0 1 1 0 0,-1-1-1 0 0,1 1 0 0 0,0-1 0 0 0,-1 1 1 0 0,1 0-1 0 0,0-1 0 0 0,-1 1 0 0 0,1 0 1 0 0,-1 0-1 0 0,1-1 0 0 0,-1 1 1 0 0,1 0-1 0 0,-1 0 0 0 0,1 0 0 0 0,-1 0 1 0 0,0-1-1 0 0,1 1 0 0 0,-1 0 1 0 0,0 0-1 0 0,0 0 0 0 0,0 0 0 0 0,0 0 1 0 0,0 0-1 0 0,0 0 0 0 0,0 0 0 0 0,0 0 1 0 0,0-1-1 0 0,0 1 0 0 0,-1 0 1 0 0,1 0-1 0 0,0 0 0 0 0,17 240 719 0 0,-16-224-513 0 0,0-7-4052 0 0,2-19-7064 0 0,-1 5-621 0 0</inkml:trace>
  <inkml:trace contextRef="#ctx0" brushRef="#br0" timeOffset="7797.977">9490 1030 14763 0 0,'0'0'1539'0'0,"0"0"-621"0"0,0 0-341 0 0,0 0 70 0 0,0 0 125 0 0,0 0 19 0 0,0 0-119 0 0,0 0-204 0 0,0 0-189 0 0,0 0-119 0 0,0 0-67 0 0,0 0-39 0 0,0 0-45 0 0,-2 21-52 0 0,-4 62-97 0 0,6-83 82 0 0,1-1 1 0 0,-1 1-1 0 0,1 0 0 0 0,-1-1 0 0 0,1 1 0 0 0,-1 0 0 0 0,1 0 1 0 0,-1-1-1 0 0,1 1 0 0 0,-1 0 0 0 0,1 0 0 0 0,-1 0 0 0 0,1 0 1 0 0,0-1-1 0 0,-1 1 0 0 0,1 0 0 0 0,-1 0 0 0 0,1 0 0 0 0,0 0 1 0 0,-1 1-1 0 0,1-1 0 0 0,-1 0 0 0 0,1 0 0 0 0,-1 0 1 0 0,1 0-1 0 0,-1 0 0 0 0,1 1 0 0 0,0-1 0 0 0,-1 0 0 0 0,1 1 1 0 0,-1-1-1 0 0,1 0 0 0 0,-1 1 0 0 0,0-1 0 0 0,1 0 0 0 0,-1 1 1 0 0,1-1-1 0 0,-1 1 0 0 0,0-1 0 0 0,1 1 0 0 0,-1-1 0 0 0,0 1 1 0 0,0-1-1 0 0,1 1 0 0 0,-1-1 0 0 0,0 1 0 0 0,0 0 0 0 0,0-1 1 0 0,0 1-1 0 0,1-1 0 0 0,-1 1 0 0 0,0-1 0 0 0,0 1 0 0 0,0 0 1 0 0,0-1-1 0 0,-1 1 0 0 0,1-1 0 0 0,0 1 0 0 0,0 0 0 0 0,0-1 1 0 0,0 1-1 0 0,0-1 0 0 0,-1 1 0 0 0,1-1 0 0 0,0 1 0 0 0,-1-1 1 0 0,1 1-1 0 0,0-1 0 0 0,-1 1 58 0 0,2-2-1695 0 0,3 0-7073 0 0</inkml:trace>
  <inkml:trace contextRef="#ctx0" brushRef="#br0" timeOffset="7798.977">9435 426 17740 0 0,'0'0'280'0'0,"0"0"-408"0"0,0 0-128 0 0,0 0-48 0 0,0 0-192 0 0,0 0-465 0 0,0 0-1311 0 0,0 0-3865 0 0,0 0-1329 0 0</inkml:trace>
  <inkml:trace contextRef="#ctx0" brushRef="#br0" timeOffset="8132.652">9928 161 15443 0 0,'0'0'904'0'0,"0"0"-526"0"0,0 0-119 0 0,0 0 319 0 0,0 0 351 0 0,0 0 187 0 0,0 0 9 0 0,0 0-150 0 0,0 0-153 0 0,0 0-133 0 0,5 33-142 0 0,18 102-101 0 0,-14-75 56 0 0,-3-1 1 0 0,-3 1 0 0 0,-2 0 0 0 0,-5 29-503 0 0,-41 258 698 0 0,25-123-694 0 0,20-223-56 0 0,0-1-26 0 0,0 0-32 0 0,0 0-46 0 0,0 0-45 0 0,0 0-83 0 0,0-22-2995 0 0,0-1-3458 0 0,0 13 449 0 0,0 2-3451 0 0</inkml:trace>
  <inkml:trace contextRef="#ctx0" brushRef="#br0" timeOffset="8387.558">9600 838 8650 0 0,'0'0'3643'0'0,"0"0"-1944"0"0,0 0-568 0 0,0 0 166 0 0,0 0 53 0 0,0 0-141 0 0,0 0-262 0 0,33-1-239 0 0,103-7-205 0 0,125-22 394 0 0,-192 20-3445 0 0,6 1-3974 0 0,-60 9-4130 0 0</inkml:trace>
  <inkml:trace contextRef="#ctx0" brushRef="#br0" timeOffset="8834.893">10445 735 8002 0 0,'0'0'3567'0'0,"0"0"-1686"0"0,0 0-567 0 0,0 0 136 0 0,0 0 106 0 0,0 0-59 0 0,0 0-221 0 0,0 0-252 0 0,0 0-185 0 0,0 0-144 0 0,0 0-147 0 0,0 0-157 0 0,-4 3-134 0 0,-133 75 635 0 0,136-77-894 0 0,0-1 1 0 0,0 0-1 0 0,0 1 0 0 0,0-1 0 0 0,1 1 0 0 0,-1-1 0 0 0,0 1 0 0 0,0 0 0 0 0,0-1 0 0 0,0 1 0 0 0,1 0 0 0 0,-1 0 1 0 0,0-1-1 0 0,1 1 0 0 0,-1 0 0 0 0,0 0 0 0 0,1 0 0 0 0,-1 0 0 0 0,1 0 0 0 0,0 0 0 0 0,-1 0 0 0 0,1 0 0 0 0,0 0 1 0 0,-1 0-1 0 0,1 0 0 0 0,0 0 0 0 0,0 0 0 0 0,0 0 0 0 0,0 0 0 0 0,0 0 0 0 0,0 0 0 0 0,0 0 0 0 0,1 0 1 0 0,-1 0-1 0 0,0 0 0 0 0,0 0 0 0 0,1 0 0 0 0,-1 0 0 0 0,1 0 0 0 0,-1 0 0 0 0,1 0 0 0 0,-1 0 0 0 0,1 0 0 0 0,-1 0 1 0 0,1 0-1 0 0,0-1 0 0 0,0 1 0 0 0,-1 0 0 0 0,1-1 0 0 0,0 1 0 0 0,0 0 2 0 0,74 23 146 0 0,30 16 45 0 0,-101-37-150 0 0,-1 0-1 0 0,1 1 0 0 0,-1 0 1 0 0,1 0-1 0 0,-1 0 0 0 0,0 0 1 0 0,-1 0-1 0 0,1 0 0 0 0,-1 1 1 0 0,1-1-1 0 0,-2 1 0 0 0,1 0 1 0 0,0 0-1 0 0,-1 0 0 0 0,0 0 1 0 0,0 0-1 0 0,0 0 0 0 0,-1 0 1 0 0,0 0-1 0 0,1 0 0 0 0,-2 0 1 0 0,1 0-1 0 0,-1 0 0 0 0,0 0 1 0 0,0 0-1 0 0,0 0 0 0 0,0 0 1 0 0,-1-1-1 0 0,0 1 0 0 0,0 0 1 0 0,-1-1-1 0 0,1 1 0 0 0,-1-1 1 0 0,0 0-1 0 0,0 0 0 0 0,0 0 1 0 0,0 0-1 0 0,-1-1 0 0 0,0 1 1 0 0,0-1-1 0 0,0 0 0 0 0,0 0 0 0 0,0 0 1 0 0,0-1-1 0 0,-1 1 0 0 0,-2 0-40 0 0,-4 4-1 0 0,0-1 0 0 0,0 0 0 0 0,-1 0 0 0 0,0-1 0 0 0,0-1 0 0 0,0 0 0 0 0,0 0 0 0 0,-1-1 0 0 0,-1-1 1 0 0,-43 2-7409 0 0,52-4-4415 0 0</inkml:trace>
  <inkml:trace contextRef="#ctx0" brushRef="#br0" timeOffset="17521.54">5442 1358 5073 0 0,'0'0'2487'0'0,"0"0"-558"0"0,0 0-302 0 0,0 0-68 0 0,0 0-24 0 0,0 0-102 0 0,0 0-178 0 0,0 0-210 0 0,0 0-251 0 0,0 0-214 0 0,0 0-178 0 0,-8-8 333 0 0,9 265 3745 0 0,7 127-3548 0 0,7-131-714 0 0,-13-234-131 0 0,-2-19-67 0 0,0 0 7 0 0,10-8 587 0 0,67-114-170 0 0,-44 80-433 0 0,1 2-1 0 0,3 1 1 0 0,1 1-1 0 0,34-25-10 0 0,-4 32-102 0 0,-66 32 99 0 0,0 1-1 0 0,0-1 0 0 0,-1 0 0 0 0,1 0 1 0 0,-1 1-1 0 0,1-1 0 0 0,-1 1 0 0 0,1 0 0 0 0,-1-1 1 0 0,0 1-1 0 0,0 0 0 0 0,0 0 0 0 0,0-1 1 0 0,0 1-1 0 0,0 0 0 0 0,0 0 0 0 0,-1 0 0 0 0,1 0 1 0 0,-1 0-1 0 0,0 0 0 0 0,1 1 0 0 0,-1-1 0 0 0,0 1 4 0 0,1 2 1 0 0,22 182 159 0 0,-21-171-157 0 0,-1 0 15 0 0,1-1 0 0 0,1 1 0 0 0,0-1 0 0 0,1 0 0 0 0,0 0 0 0 0,1 0 0 0 0,1-1 0 0 0,3 5-18 0 0,-9-20 2 0 0,0 1 1 0 0,0 0-1 0 0,1 0 1 0 0,-1-1-1 0 0,0 1 1 0 0,0 0-1 0 0,1 0 1 0 0,-1-1-1 0 0,0 1 1 0 0,0 0-1 0 0,1 0 1 0 0,-1 0 0 0 0,0-1-1 0 0,0 1 1 0 0,1 0-1 0 0,-1 0 1 0 0,0 0-1 0 0,1 0 1 0 0,-1 0-1 0 0,0 0 1 0 0,1 0-1 0 0,-1 0 1 0 0,0 0-1 0 0,1 0 1 0 0,-1 0-1 0 0,0 0 1 0 0,1 0 0 0 0,-1 0-1 0 0,0 0 1 0 0,1 0-1 0 0,-1 0 1 0 0,0 0-1 0 0,1 0 1 0 0,-1 0-1 0 0,0 1 1 0 0,1-1-1 0 0,-1 0 1 0 0,0 0-1 0 0,0 0 1 0 0,1 1 0 0 0,-1-1-1 0 0,0 0 1 0 0,0 0-1 0 0,1 1 1 0 0,-1-1-1 0 0,0 0 1 0 0,0 0-1 0 0,0 1 1 0 0,0-1-1 0 0,1 0 1 0 0,-1 1-1 0 0,0-1 1 0 0,0 0 0 0 0,0 0-1 0 0,0 1 1 0 0,0-1-1 0 0,0 1-2 0 0,-1-38-1166 0 0,0 23-366 0 0,2 3-1048 0 0,0 4-3210 0 0,-1 6 5547 0 0,0-6-11730 0 0</inkml:trace>
  <inkml:trace contextRef="#ctx0" brushRef="#br0" timeOffset="18036.068">6237 2160 5809 0 0,'0'0'1054'0'0,"0"0"-499"0"0,0 0 47 0 0,0 0 435 0 0,0 0 447 0 0,0 0 280 0 0,0 0 23 0 0,0 0-125 0 0,0 0-190 0 0,0 0-198 0 0,0 0-194 0 0,0 0-193 0 0,0 0-191 0 0,23-5-153 0 0,71-16-114 0 0,-24-14 518 0 0,-56 23-645 0 0,-10 8-236 0 0,0 1 0 0 0,0-1 0 0 0,0 1 0 0 0,-1-1 0 0 0,1 0 0 0 0,-1-1 0 0 0,0 1 0 0 0,0 0 0 0 0,0-1 0 0 0,-1 0 0 0 0,1 0 0 0 0,-1 0 1 0 0,0 0-1 0 0,-1 0 0 0 0,1 0 0 0 0,-1 0 0 0 0,0 0 0 0 0,0-1 0 0 0,-1 1 0 0 0,0 0 0 0 0,1-1 0 0 0,-2 1 0 0 0,1 0 0 0 0,-1-4-66 0 0,-2 6-9 0 0,1 0-1 0 0,-1 1 0 0 0,1-1 0 0 0,-1 1 1 0 0,0 0-1 0 0,0 0 0 0 0,1 0 0 0 0,-2 0 1 0 0,1 1-1 0 0,0-1 0 0 0,0 1 1 0 0,0 0-1 0 0,-1 0 0 0 0,1 0 0 0 0,-1 0 1 0 0,1 0-1 0 0,-1 1 0 0 0,1-1 0 0 0,-1 1 1 0 0,1 0-1 0 0,-1 0 0 0 0,1 1 0 0 0,-1-1 1 0 0,1 1-1 0 0,-1 0 0 0 0,1 0 0 0 0,-1 0 10 0 0,2-1-18 0 0,-12 3-6 0 0,1 0 0 0 0,0 1 1 0 0,1 1-1 0 0,-1 0 0 0 0,1 0 0 0 0,0 1 0 0 0,0 1 1 0 0,1 0-1 0 0,0 1 0 0 0,0 0 0 0 0,1 1 1 0 0,0 0-1 0 0,0 0 0 0 0,1 1 0 0 0,0 0 0 0 0,1 1 1 0 0,0 0-1 0 0,0 1 24 0 0,4-5 15 0 0,0-1 0 0 0,0 1-1 0 0,1 0 1 0 0,0 0 0 0 0,0 0 0 0 0,1 0 0 0 0,0 0 0 0 0,0 1 0 0 0,0-1-1 0 0,1 1 1 0 0,0-1 0 0 0,1 1 0 0 0,0 0 0 0 0,0-1 0 0 0,1 1 0 0 0,-1-1-1 0 0,2 1 1 0 0,-1-1 0 0 0,1 1 0 0 0,0-1 0 0 0,1 0 0 0 0,-1 0 0 0 0,2 0 0 0 0,-1 0-1 0 0,1 0 1 0 0,0-1 0 0 0,0 1 0 0 0,0-1 0 0 0,1 0 0 0 0,0-1 0 0 0,1 1-1 0 0,-1-1 1 0 0,1 0 0 0 0,0 0 0 0 0,6 4-15 0 0,0-2 80 0 0,1 0 0 0 0,-1-1 1 0 0,1 0-1 0 0,0-1 0 0 0,1 0 0 0 0,-1-1 0 0 0,1-1 1 0 0,0 0-1 0 0,0-1 0 0 0,0 0 0 0 0,0-1 0 0 0,0-1 1 0 0,0 0-1 0 0,0-1 0 0 0,0 0 0 0 0,0-1 0 0 0,0-1 1 0 0,0 0-1 0 0,-1-1 0 0 0,1-1 0 0 0,-1 0 0 0 0,0 0-80 0 0,-4 1-48 0 0,0 1-1 0 0,0-2 0 0 0,-1 1 1 0 0,1-1-1 0 0,-1 0 1 0 0,0-1-1 0 0,-1 0 0 0 0,1 0 1 0 0,-1-1-1 0 0,-1 0 0 0 0,1 0 1 0 0,-1 0-1 0 0,0-1 0 0 0,-1 0 1 0 0,0 0-1 0 0,0-1 1 0 0,4-8 47 0 0,-6 11-807 0 0,-2 2-1646 0 0,0 0-4948 0 0,-1 3-4362 0 0</inkml:trace>
  <inkml:trace contextRef="#ctx0" brushRef="#br0" timeOffset="18352.451">6962 2153 15595 0 0,'0'0'1254'0'0,"0"0"-445"0"0,0 0-276 0 0,0 0 44 0 0,0 0 95 0 0,0 0-17 0 0,0 0-122 0 0,0 0-171 0 0,0 0-139 0 0,0 0-95 0 0,0 0-52 0 0,0 0-35 0 0,0 0-54 0 0,4 17-55 0 0,14 52-75 0 0,-18-68 98 0 0,1-1 0 0 0,-1 1 0 0 0,0 0 0 0 0,1-1 0 0 0,0 1 0 0 0,-1 0 0 0 0,1-1 0 0 0,-1 1 0 0 0,1 0 0 0 0,0-1 0 0 0,-1 1 0 0 0,1-1 0 0 0,0 1 0 0 0,0-1 0 0 0,-1 0 0 0 0,1 1 0 0 0,0-1 0 0 0,0 0 0 0 0,0 0 0 0 0,0 1 0 0 0,0-1 1 0 0,-1 0-1 0 0,1 0 0 0 0,0 0 0 0 0,0 0 0 0 0,0 0 0 0 0,0 0 0 0 0,0 0 0 0 0,-1 0 0 0 0,1 0 0 0 0,0-1 0 0 0,0 1 0 0 0,0 0 0 0 0,0-1 0 0 0,-1 1 0 0 0,1 0 0 0 0,0-1 0 0 0,0 1 0 0 0,-1-1 0 0 0,1 1 0 0 0,0-1 0 0 0,-1 1 0 0 0,1-1 0 0 0,0 0 0 0 0,-1 1 0 0 0,1-1 0 0 0,-1 0 0 0 0,1 1 0 0 0,-1-1 0 0 0,1 0 0 0 0,-1 0 0 0 0,0 0 0 0 0,1 1 0 0 0,-1-1 0 0 0,0 0 0 0 0,0 0 1 0 0,0 0-1 0 0,1 0 0 0 0,-1 1 0 0 0,0-1 0 0 0,0 0 45 0 0,12-24-6939 0 0,-10 17-524 0 0</inkml:trace>
  <inkml:trace contextRef="#ctx0" brushRef="#br0" timeOffset="18353.451">6905 1740 10946 0 0,'0'0'3057'0'0,"0"0"-1361"0"0,0 0-775 0 0,0 0-369 0 0,0 0-304 0 0,0 0-320 0 0,0 0-416 0 0,0 0-185 0 0,0 0-55 0 0,0 0-328 0 0,0 0-1216 0 0,0 0-8539 0 0</inkml:trace>
  <inkml:trace contextRef="#ctx0" brushRef="#br0" timeOffset="24337.185">6931 2149 0 0 0,'0'0'125'0'0,"0"0"379"0"0,0 0 134 0 0,0 0 103 0 0,0 0 133 0 0,7-7 101 0 0,12-11-414 0 0,8-6 1829 0 0,-10 8 3333 0 0,-17 15-5550 0 0,1 1 1 0 0,-1 0-1 0 0,1 0 1 0 0,-1 0-1 0 0,0 0 1 0 0,1 0-1 0 0,-1-1 1 0 0,1 1-1 0 0,-1 0 1 0 0,0 0-1 0 0,1-1 1 0 0,-1 1 0 0 0,0 0-1 0 0,1 0 1 0 0,-1-1-1 0 0,0 1 1 0 0,0 0-1 0 0,1-1 1 0 0,-1 1-1 0 0,0 0 1 0 0,0-1-1 0 0,0 1 1 0 0,1-1-1 0 0,-1 1 1 0 0,0 0-1 0 0,0-1 1 0 0,0 1-1 0 0,0-1 1 0 0,0 1-1 0 0,0-1 1 0 0,0 1 0 0 0,0 0-1 0 0,0-1 1 0 0,0 1-1 0 0,0-1 1 0 0,0 1-1 0 0,0-1 1 0 0,0 1-1 0 0,0 0 1 0 0,0-1-1 0 0,0 1 1 0 0,-1-1-1 0 0,1 1 1 0 0,0 0-1 0 0,0-1 1 0 0,-1 1-1 0 0,1 0 1 0 0,0-1 0 0 0,0 1-1 0 0,-1 0 1 0 0,1-1-1 0 0,0 1 1 0 0,-1 0-1 0 0,1 0 1 0 0,0-1-1 0 0,-1 1 1 0 0,1 0-1 0 0,0 0 1 0 0,-1 0-1 0 0,1-1 1 0 0,-1 1-1 0 0,1 0 1 0 0,-1 0-1 0 0,1 0 1 0 0,0 0-1 0 0,-1 0 1 0 0,1 0 0 0 0,-1 0-174 0 0,-13 30 1201 0 0,4 206-107 0 0,1-166-821 0 0,9-70-308 0 0,2-23-1653 0 0,7-1-1568 0 0,-4 11-4469 0 0,-1 3-3861 0 0</inkml:trace>
  <inkml:trace contextRef="#ctx0" brushRef="#br0" timeOffset="24804.898">6881 1810 1184 0 0,'0'0'1459'0'0,"0"0"203"0"0,0 0 324 0 0,0 0 179 0 0,0 0-100 0 0,0 0-347 0 0,0 0-377 0 0,0 0-241 0 0,0 0-114 0 0,0 0-24 0 0,0 0-5 0 0,0 0-21 0 0,0 0-57 0 0,2-6-71 0 0,1-23 1043 0 0,-80 82 473 0 0,185-133-188 0 0,-115 85-2110 0 0,-36 23-494 0 0,15-6-5693 0 0,22-15-5449 0 0</inkml:trace>
  <inkml:trace contextRef="#ctx0" brushRef="#br0" timeOffset="27148.367">7549 1998 4329 0 0,'0'0'2380'0'0,"0"0"-115"0"0,0 0-169 0 0,0 0-87 0 0,0 0-191 0 0,0 0-247 0 0,0 0-247 0 0,0 0-236 0 0,0 0-145 0 0,0 0-122 0 0,0 0-100 0 0,0 0-92 0 0,0 0-70 0 0,-8-8-72 0 0,-29-24-70 0 0,-17 24 609 0 0,46 9-904 0 0,-1 2-80 0 0,0 1 1 0 0,0 0-1 0 0,0 0 0 0 0,0 1 0 0 0,1 0 0 0 0,0 0 0 0 0,0 1 1 0 0,0 0-1 0 0,1 1 0 0 0,0-1 0 0 0,0 1 0 0 0,1 1 1 0 0,-1-1-1 0 0,2 1 0 0 0,-1 1 0 0 0,-1 3-42 0 0,-1 1 5 0 0,1 1-1 0 0,0 0 1 0 0,1 0-1 0 0,1 1 1 0 0,1-1-1 0 0,0 1 1 0 0,0 0-1 0 0,2 0 1 0 0,0 1-1 0 0,0-1 1 0 0,2 0-1 0 0,0 1 1 0 0,1 9-5 0 0,0-21 10 0 0,0-1 0 0 0,-1 1 0 0 0,1-1 0 0 0,1 1 0 0 0,-1-1 0 0 0,1 1 0 0 0,-1-1 0 0 0,1 0 0 0 0,0 0 0 0 0,0 0 0 0 0,0 0 0 0 0,0 0 0 0 0,1 0 0 0 0,-1 0 0 0 0,1-1 0 0 0,0 1 0 0 0,0-1 0 0 0,0 0 0 0 0,0 0 0 0 0,0 0 0 0 0,0 0 0 0 0,1-1 0 0 0,-1 1 0 0 0,0-1 0 0 0,1 0 0 0 0,-1 0 0 0 0,1 0 0 0 0,0 0 0 0 0,-1-1 0 0 0,1 1-11 0 0,4 0 74 0 0,0 0-1 0 0,-1-1 1 0 0,1 0-1 0 0,0 0 0 0 0,0-1 1 0 0,-1 1-1 0 0,1-2 0 0 0,-1 1 1 0 0,1-1-1 0 0,-1 0 0 0 0,1-1 1 0 0,-1 0-1 0 0,5-3-72 0 0,14-10 119 0 0,-2-1 0 0 0,0-1 0 0 0,-1-1 1 0 0,-1-2-1 0 0,-1 0 0 0 0,0-1 0 0 0,-2-1 0 0 0,-1-1 0 0 0,-1 0 0 0 0,-1-1 1 0 0,-1-1-1 0 0,9-21-119 0 0,20-42 185 0 0,-43 119-457 0 0,-2 238 368 0 0,1-266-95 0 0,15 118-48 0 0,-6 1 0 0 0,-4 85 47 0 0,-8-182-20 0 0,0 1 0 0 0,-2-1 0 0 0,-1 0 0 0 0,0-1 0 0 0,-2 0 0 0 0,-1 0 0 0 0,0 0 0 0 0,-2-1 0 0 0,-1-1 0 0 0,0 1 0 0 0,-2-2 1 0 0,0 0-1 0 0,-1-1 0 0 0,-1 0 0 0 0,-1-2 0 0 0,-1 1 0 0 0,-18 12 20 0 0,28-24-25 0 0,-1 1 0 0 0,0-2 1 0 0,-1 0-1 0 0,1 0 0 0 0,-1 0 0 0 0,0-1 1 0 0,0-1-1 0 0,0 0 0 0 0,-1 0 0 0 0,1-1 0 0 0,-1 0 1 0 0,0-1-1 0 0,1 0 0 0 0,-5-1 25 0 0,11-1-14 0 0,1-1 0 0 0,-1 0 0 0 0,1 1 0 0 0,0-1 0 0 0,0-1 0 0 0,0 1-1 0 0,0 0 1 0 0,0-1 0 0 0,1 1 0 0 0,-1-1 0 0 0,1 0 0 0 0,-1 0 0 0 0,1 0 0 0 0,0 0 0 0 0,0-1 0 0 0,1 1 0 0 0,-1 0-1 0 0,1-1 1 0 0,-1 1 0 0 0,1-1 0 0 0,0 1 0 0 0,0-1 0 0 0,1 0 0 0 0,-1 0 0 0 0,1 1 0 0 0,0-1 0 0 0,0 0-1 0 0,0 0 1 0 0,0 1 0 0 0,1-1 0 0 0,-1 0 0 0 0,1 1 0 0 0,0-1 0 0 0,0-1 14 0 0,-1-4-12 0 0,5-16 3 0 0,0 0 1 0 0,1 0-1 0 0,1 1 0 0 0,2 0 0 0 0,0 0 0 0 0,2 1 0 0 0,0 0 0 0 0,2 1 0 0 0,0 0 0 0 0,1 1 0 0 0,2 1 0 0 0,0 0 0 0 0,7-5 9 0 0,32-37 14 0 0,2 2-1 0 0,3 2 0 0 0,10-3-13 0 0,-35 29 36 0 0,-1-3-1 0 0,-2-1 1 0 0,-2-1-1 0 0,-1-2 1 0 0,21-36-36 0 0,-31 35 2 0 0,-1-1-1 0 0,-2-1 1 0 0,-2-1 0 0 0,-2 0 0 0 0,-2-1 0 0 0,-1 0-1 0 0,-3 0 1 0 0,-1-1 0 0 0,-3 0 0 0 0,-1 0 0 0 0,-5-30-2 0 0,5 70 7 0 0,-2 0 0 0 0,1 0 0 0 0,0 0 1 0 0,-1 0-1 0 0,0 0 0 0 0,0 0 0 0 0,0 0 0 0 0,-1 0 1 0 0,0 0-1 0 0,0 1 0 0 0,0-1 0 0 0,0 0 0 0 0,-1 1 1 0 0,0 0-1 0 0,0-1-7 0 0,2 5 2 0 0,0 0 1 0 0,1 0 0 0 0,-1 0-1 0 0,0-1 1 0 0,1 1 0 0 0,-1 0-1 0 0,0 1 1 0 0,1-1 0 0 0,-1 0-1 0 0,0 0 1 0 0,1 0 0 0 0,-1 0-1 0 0,0 0 1 0 0,1 1-1 0 0,-1-1 1 0 0,0 0 0 0 0,1 0-1 0 0,-1 1 1 0 0,1-1 0 0 0,-1 1-1 0 0,0-1 1 0 0,1 0 0 0 0,-1 1-1 0 0,1-1 1 0 0,-1 1 0 0 0,1 0-1 0 0,0-1 1 0 0,-1 1 0 0 0,1-1-1 0 0,0 1 1 0 0,-1-1-1 0 0,1 1 1 0 0,0 0 0 0 0,-1-1-1 0 0,1 1 1 0 0,0 0 0 0 0,0-1-1 0 0,0 1 1 0 0,0 0 0 0 0,0-1-1 0 0,0 1 1 0 0,0 0 0 0 0,0-1-1 0 0,0 1 1 0 0,0 0-1 0 0,0 0 1 0 0,0-1 0 0 0,0 1-1 0 0,1 0 1 0 0,-1-1 0 0 0,0 1-1 0 0,0-1 1 0 0,1 1 0 0 0,-1 0-1 0 0,0-1 1 0 0,1 1 0 0 0,-1-1-1 0 0,1 1 1 0 0,-1-1 0 0 0,1 1-1 0 0,-1-1 1 0 0,1 1-1 0 0,-1-1-1 0 0,1 5 38 0 0,45 366 674 0 0,-42-287-708 0 0,-3-1 0 0 0,-4 1 1 0 0,-6 29-6 0 0,5-21 5 0 0,4-91-22 0 0,0-1 2 0 0,0 0 28 0 0,0 0-1 0 0,0 0 3 0 0,0 0 5 0 0,0 0 11 0 0,0 0-13 0 0,12-16 96 0 0,68-86-78 0 0,101-123-67 0 0,-145 175 31 0 0,-36 391 91 0 0,9-293-73 0 0,-9-48-22 0 0,1-10-601 0 0,2-12-4962 0 0,-3 21-531 0 0,2-3-5778 0 0</inkml:trace>
  <inkml:trace contextRef="#ctx0" brushRef="#br0" timeOffset="27699.805">8724 1667 8122 0 0,'0'0'2944'0'0,"0"0"-750"0"0,0 0-353 0 0,0 0-30 0 0,0 0-107 0 0,0 0-222 0 0,0 0-321 0 0,0 0-287 0 0,0 0-195 0 0,0 0-107 0 0,0 0-50 0 0,0 0-51 0 0,0 0-33 0 0,2 15 679 0 0,5 194 1221 0 0,-4-135-2154 0 0,-3-1 0 0 0,-4 1 0 0 0,-2-1 0 0 0,-7 20-184 0 0,-4 10 8 0 0,14-88-232 0 0,7-26-286 0 0,6-25-295 0 0,9-72-5774 0 0,-18 98 5142 0 0,0-12-5914 0 0,-1 10-3677 0 0</inkml:trace>
  <inkml:trace contextRef="#ctx0" brushRef="#br0" timeOffset="28073.294">8475 1961 10346 0 0,'0'0'2877'0'0,"0"0"-421"0"0,0 0-341 0 0,0 0-249 0 0,0 0-213 0 0,0 0-244 0 0,0 0-219 0 0,0 0-217 0 0,0 0-191 0 0,0 0-163 0 0,0 0-133 0 0,0 0-71 0 0,35-1-59 0 0,111-5-48 0 0,-18-9 272 0 0,-92 11-1063 0 0,40-4 869 0 0,-51 6-3505 0 0,0 2-3321 0 0,-17 0-6110 0 0</inkml:trace>
  <inkml:trace contextRef="#ctx0" brushRef="#br0" timeOffset="30958.838">9427 1788 3409 0 0,'0'0'2699'0'0,"0"0"-1484"0"0,0 0-670 0 0,0 0 107 0 0,0 0 431 0 0,0 0 351 0 0,0 0 193 0 0,0 0 1 0 0,0 0-114 0 0,0 0-151 0 0,0 0-216 0 0,18-5-179 0 0,124-45 939 0 0,-124 39-1597 0 0,-1 0 1 0 0,0 0-1 0 0,0-2 0 0 0,-1 0 0 0 0,-1-1 1 0 0,0 0-1 0 0,-1-1 0 0 0,2-4-310 0 0,32-73 1270 0 0,-45 80-813 0 0,-6 19-267 0 0,-7 20-269 0 0,3 126 145 0 0,8-97-76 0 0,0 29 32 0 0,-11 166 73 0 0,-39 28-92 0 0,47-273-2 0 0,1 0 0 0 0,0 0 0 0 0,0 0 0 0 0,0 0 0 0 0,1 1 0 0 0,0-1 1 0 0,0 0-1 0 0,0 0 0 0 0,1 0 0 0 0,0 0 0 0 0,0 0 0 0 0,1 0 0 0 0,0 0 0 0 0,0 0 0 0 0,0-1 1 0 0,1 1-1 0 0,-1-1 0 0 0,2 3-1 0 0,-2-7 25 0 0,-1-1 0 0 0,0 1 0 0 0,0 0 0 0 0,1 0 0 0 0,-1 0 0 0 0,0-1 0 0 0,1 1 0 0 0,-1-1 1 0 0,1 1-1 0 0,-1-1 0 0 0,1 0 0 0 0,-1 1 0 0 0,1-1 0 0 0,-1 0 0 0 0,1 0 0 0 0,-1 0 0 0 0,1 0 0 0 0,-1 0 0 0 0,1 0 0 0 0,-1-1 1 0 0,1 1-1 0 0,-1 0 0 0 0,1-1 0 0 0,-1 1 0 0 0,1-1 0 0 0,-1 0 0 0 0,0 1 0 0 0,1-1 0 0 0,-1 0 0 0 0,0 0 0 0 0,1 0-25 0 0,33-41 358 0 0,81-131 15 0 0,-27 81-313 0 0,-80 85-54 0 0,-8 6-7 0 0,-1 1 1 0 0,1-1-1 0 0,-1 0 0 0 0,1 1 1 0 0,-1-1-1 0 0,1 0 0 0 0,-1 1 1 0 0,1-1-1 0 0,0 1 0 0 0,-1-1 1 0 0,1 1-1 0 0,0 0 0 0 0,-1-1 1 0 0,1 1-1 0 0,0-1 1 0 0,0 1-1 0 0,-1 0 0 0 0,1 0 1 0 0,0 0-1 0 0,0-1 0 0 0,0 1 1 0 0,-1 0-1 0 0,1 0 0 0 0,0 0 1 0 0,0 0-1 0 0,0 0 0 0 0,-1 0 1 0 0,1 0-1 0 0,0 1 1 0 0,0-1-1 0 0,0 0 0 0 0,-1 0 1 0 0,1 1-1 0 0,0-1 0 0 0,0 0 1 0 0,-1 1-1 0 0,1-1 0 0 0,0 1 1 0 0,-1-1-1 0 0,1 1 0 0 0,0-1 1 0 0,-1 1-1 0 0,1-1 1 0 0,0 2-1 0 0,4 5 22 0 0,1 1-1 0 0,-1 0 1 0 0,-1 0-1 0 0,1 0 0 0 0,-1 1 1 0 0,-1-1-1 0 0,1 1 1 0 0,-2 0-1 0 0,1 0 0 0 0,-1 1 1 0 0,-1-1-1 0 0,1 0 1 0 0,-2 1-1 0 0,1 8-20 0 0,-10 184 343 0 0,8-151-327 0 0,1-50-2 0 0,0-1 1 0 0,0 0-30 0 0,0 0-3 0 0,0 0-6 0 0,0 0-4 0 0,0 0 10 0 0,3-21-4160 0 0,-2 14-4484 0 0,-1 5-3776 0 0</inkml:trace>
  <inkml:trace contextRef="#ctx0" brushRef="#br0" timeOffset="34143.366">582 3165 3665 0 0,'0'0'1912'0'0,"0"0"-251"0"0,0 0-128 0 0,0 0 170 0 0,0 0 171 0 0,0 0-7 0 0,0 0-228 0 0,0 0-304 0 0,0 0-271 0 0,0 0-192 0 0,0 0-135 0 0,-4-9-85 0 0,-14-31-36 0 0,17 39-539 0 0,-1-1 1 0 0,1 1-1 0 0,-1-1 0 0 0,1 1 1 0 0,-1 0-1 0 0,0 0 0 0 0,1 0 1 0 0,-1 0-1 0 0,0 0 1 0 0,0 0-1 0 0,0 0 0 0 0,0 1 1 0 0,0-1-1 0 0,0 1 0 0 0,0-1 1 0 0,0 1-1 0 0,0 0 1 0 0,0 0-1 0 0,0 0 0 0 0,0 0 1 0 0,0 0-1 0 0,0 0 1 0 0,0 0-1 0 0,0 1 0 0 0,0-1 1 0 0,0 1-78 0 0,-7 0 84 0 0,-2 1-32 0 0,1 2 0 0 0,-1-1 1 0 0,1 1-1 0 0,0 1 0 0 0,0 0 0 0 0,1 0 0 0 0,-1 1 0 0 0,1 0 0 0 0,1 1 0 0 0,-1 0 0 0 0,1 0 0 0 0,0 1 0 0 0,0 0-52 0 0,0-1 55 0 0,-9 9-5 0 0,1 1 1 0 0,1 0-1 0 0,0 0 0 0 0,1 2 0 0 0,1 0 0 0 0,1 0 0 0 0,1 1 0 0 0,0 1 0 0 0,2 0 0 0 0,0 0 0 0 0,1 1 0 0 0,1 0 0 0 0,2 0 0 0 0,0 1 0 0 0,1 0 0 0 0,1-1 0 0 0,1 1 0 0 0,2 0 0 0 0,1 21-50 0 0,-1-40 26 0 0,1 0-1 0 0,0 0 0 0 0,1 0 1 0 0,-1 0-1 0 0,0-1 0 0 0,1 1 1 0 0,0-1-1 0 0,0 1 0 0 0,0-1 1 0 0,0 1-1 0 0,1-1 0 0 0,-1 0 1 0 0,1 0-1 0 0,0 0 0 0 0,0-1 1 0 0,0 1-1 0 0,0-1 0 0 0,0 1 1 0 0,1-1-1 0 0,-1 0 0 0 0,1 0 1 0 0,-1 0-1 0 0,1-1 0 0 0,0 0 1 0 0,0 1-1 0 0,0-1 0 0 0,-1 0 1 0 0,1-1-1 0 0,0 1 0 0 0,0-1 1 0 0,0 0-1 0 0,0 0 1 0 0,0 0-1 0 0,0 0 0 0 0,0-1 1 0 0,0 1-1 0 0,0-1 0 0 0,0 0 1 0 0,0 0-1 0 0,0-1 0 0 0,-1 1 1 0 0,4-2-26 0 0,15-8 112 0 0,0-1 1 0 0,0-1 0 0 0,-1-1 0 0 0,-1-1 0 0 0,-1-1 0 0 0,0 0 0 0 0,-1-2 0 0 0,0 0 0 0 0,-2 0 0 0 0,11-16-113 0 0,-24 30 9 0 0,179-260 340 0 0,-172 333-232 0 0,-9-39-63 0 0,-2-13-51 0 0,0-1 0 0 0,2 1 0 0 0,0 0 0 0 0,1-1 0 0 0,0 1 0 0 0,1-1 0 0 0,1 0 0 0 0,1 0 0 0 0,0 0 0 0 0,1 0 0 0 0,1-1 0 0 0,0 0 0 0 0,2 1-3 0 0,-6-12-72 0 0,0-1 0 0 0,0 0-1 0 0,1 0 1 0 0,-1 0 0 0 0,1 0-1 0 0,-1 0 1 0 0,1-1 0 0 0,0 1-1 0 0,0-1 1 0 0,0 0 0 0 0,0 0-1 0 0,0-1 1 0 0,1 1 0 0 0,-1-1 0 0 0,0 0-1 0 0,1 0 1 0 0,3 0 72 0 0,28-3-9292 0 0,-30-2-2753 0 0</inkml:trace>
  <inkml:trace contextRef="#ctx0" brushRef="#br0" timeOffset="35100.302">2119 3327 6681 0 0,'0'0'2397'0'0,"0"0"-655"0"0,0 0-418 0 0,0 0-164 0 0,0 0-138 0 0,0 0-111 0 0,0 0-154 0 0,0 0-113 0 0,0 0-82 0 0,0 0-74 0 0,-31 11-81 0 0,-97 37-101 0 0,72-10 91 0 0,50-28-314 0 0,-2 0-19 0 0,1-1 0 0 0,1 1 0 0 0,0 1 0 0 0,0-1 0 0 0,1 1 0 0 0,0 0 0 0 0,1 1 0 0 0,0-1 0 0 0,0 1 1 0 0,2-1-1 0 0,-1 1 0 0 0,2 0 0 0 0,-1 0 0 0 0,2 0 0 0 0,0 0 0 0 0,0 0 0 0 0,2 7-64 0 0,-2-16 51 0 0,2 0-1 0 0,-1 0 1 0 0,0 1 0 0 0,1-1 0 0 0,-1 0 0 0 0,1 0 0 0 0,0-1 0 0 0,0 1 0 0 0,0 0 0 0 0,0-1 0 0 0,1 1 0 0 0,-1-1-1 0 0,1 0 1 0 0,-1 1 0 0 0,1-1 0 0 0,0 0 0 0 0,0-1 0 0 0,0 1 0 0 0,0 0 0 0 0,0-1 0 0 0,0 0 0 0 0,0 0 0 0 0,1 0-1 0 0,-1 0 1 0 0,0 0 0 0 0,1-1 0 0 0,-1 1 0 0 0,0-1 0 0 0,4 0-51 0 0,99-18 1647 0 0,-76 0-1404 0 0,-1-2 0 0 0,0-2 1 0 0,-2 0-1 0 0,-1-2 0 0 0,-1 0 0 0 0,0-2 0 0 0,-2-1 1 0 0,-2-1-1 0 0,0-1 0 0 0,-2 0 0 0 0,15-31-243 0 0,-13 27 20 0 0,-1-2 1 0 0,-2 1-1 0 0,-2-2 0 0 0,-1-1 0 0 0,-1 0 0 0 0,-3 0 1 0 0,-1-1-1 0 0,-1 0 0 0 0,-2-1 0 0 0,-2 0 0 0 0,-2 0 1 0 0,-1-1-1 0 0,-3-23-20 0 0,-38-38-65 0 0,37 98 58 0 0,0 0 0 0 0,0 1 0 0 0,0-1 1 0 0,0 0-1 0 0,-1 1 0 0 0,1-1 0 0 0,-1 1 0 0 0,0 0 0 0 0,0-1 0 0 0,1 1 0 0 0,-1 1 0 0 0,-1-1 0 0 0,1 0 0 0 0,0 1 0 0 0,0 0 0 0 0,-1-1 0 0 0,1 1 0 0 0,-1 1 0 0 0,1-1 0 0 0,-1 0 0 0 0,1 1 0 0 0,-1 0 0 0 0,1 0 0 0 0,-1 0 0 0 0,1 0 0 0 0,-1 0 0 0 0,1 1 0 0 0,-1 0 0 0 0,-1 0 7 0 0,-5 5-25 0 0,1 1 0 0 0,-1 0-1 0 0,1 0 1 0 0,0 1 0 0 0,1 0 0 0 0,0 1-1 0 0,0 0 1 0 0,1 0 0 0 0,0 0 0 0 0,0 1-1 0 0,1 0 1 0 0,-3 8 25 0 0,7-15-1 0 0,-12 24 10 0 0,2 0 0 0 0,1 1 0 0 0,0 1 0 0 0,3 0-1 0 0,0 0 1 0 0,2 1 0 0 0,1 0 0 0 0,1 0 0 0 0,2 0 0 0 0,1 0-1 0 0,2 20-8 0 0,-2-31 33 0 0,2 0-1 0 0,0-1 0 0 0,1 1 1 0 0,1-1-1 0 0,0 0 0 0 0,2 0 0 0 0,0 0 1 0 0,1 0-1 0 0,1-1 0 0 0,0 0 1 0 0,1 0-1 0 0,1-1 0 0 0,1 0 0 0 0,0-1 1 0 0,1 0-1 0 0,1 0 0 0 0,0-1 1 0 0,1-1-1 0 0,0 0 0 0 0,1-1 0 0 0,0 0 1 0 0,1-1-1 0 0,1-1 0 0 0,0 0 1 0 0,0-1-1 0 0,1-1 0 0 0,-1 0 0 0 0,2-2 1 0 0,-1 0-1 0 0,1-1 0 0 0,0 0 0 0 0,0-1 1 0 0,1-2-1 0 0,0 0-32 0 0,-15-2-7 0 0,0-1 0 0 0,-1-1-1 0 0,1 1 1 0 0,0-1 0 0 0,0 1 0 0 0,-1-1 0 0 0,1 0-1 0 0,-1-1 1 0 0,1 1 0 0 0,-1 0 0 0 0,0-1-1 0 0,0 0 1 0 0,0 0 0 0 0,0 0 0 0 0,-1 0 0 0 0,1 0-1 0 0,-1-1 1 0 0,0 1 0 0 0,1-1 0 0 0,-2 1 0 0 0,1-1-1 0 0,0 0 1 0 0,-1 0 0 0 0,0 0 0 0 0,0 0-1 0 0,0 0 1 0 0,0 0 0 0 0,-1 0 0 0 0,1 0 0 0 0,-1 0-1 0 0,0 0 1 0 0,0 0 0 0 0,-1 0 0 0 0,1 0 0 0 0,-1 0-1 0 0,0 0 1 0 0,0 0 0 0 0,0 0 0 0 0,-1-2 7 0 0,-9-14-2802 0 0,5 14-3714 0 0,3 6-5123 0 0</inkml:trace>
  <inkml:trace contextRef="#ctx0" brushRef="#br0" timeOffset="38441.309">3017 3331 5793 0 0,'0'0'2631'0'0,"0"0"-886"0"0,0 0-377 0 0,0 0 96 0 0,0 0 114 0 0,0 0-50 0 0,0 0-223 0 0,0 0-308 0 0,0 0-259 0 0,0 0-198 0 0,0 0-116 0 0,0 22 1006 0 0,-12 192 1448 0 0,-7-114-3208 0 0,18-98 2781 0 0,0-1-3513 0 0,1-4-17234 0 0,2 2 11114 0 0</inkml:trace>
  <inkml:trace contextRef="#ctx0" brushRef="#br0" timeOffset="38651.429">2980 3073 6881 0 0,'0'0'3002'0'0,"0"0"-394"0"0,0 0-429 0 0,0 0-235 0 0,0 0-217 0 0,0 0-238 0 0,0 0-281 0 0,0 0-293 0 0,0 0-215 0 0,0 0-240 0 0,0 0-156 0 0,0 0-151 0 0,0 0-113 0 0,-10-8-84 0 0,-30-26-100 0 0,45 54-584 0 0,33 14-1434 0 0,-9-17-5978 0 0,-19-13-2900 0 0</inkml:trace>
  <inkml:trace contextRef="#ctx0" brushRef="#br0" timeOffset="39196.471">3557 3246 5665 0 0,'0'0'5115'0'0,"0"0"-2719"0"0,0 0-1057 0 0,0 0-132 0 0,0 0-21 0 0,0 0-59 0 0,0 0-146 0 0,0 0-201 0 0,0 0-178 0 0,0 0-98 0 0,0 0-44 0 0,0 0-11 0 0,0 0 30 0 0,6-7 1615 0 0,-66 22-1019 0 0,-34 36-923 0 0,89-48-156 0 0,4-2 2 0 0,0-1 0 0 0,1 0 0 0 0,-1 0 0 0 0,1 1-1 0 0,-1-1 1 0 0,0 0 0 0 0,1 0 0 0 0,-1 1 0 0 0,1-1-1 0 0,-1 1 1 0 0,1-1 0 0 0,0 1 0 0 0,-1-1 0 0 0,1 0-1 0 0,-1 1 1 0 0,1 0 0 0 0,0-1 0 0 0,-1 1 0 0 0,1-1-1 0 0,0 1 1 0 0,0-1 0 0 0,-1 1 0 0 0,1 0-1 0 0,0-1 1 0 0,0 1 0 0 0,0-1 0 0 0,0 1 0 0 0,0 0-1 0 0,0-1 1 0 0,0 1 0 0 0,0 0 0 0 0,0-1 0 0 0,0 1-1 0 0,0-1 1 0 0,0 1 0 0 0,0 0 0 0 0,0-1 0 0 0,1 1-1 0 0,-1-1 1 0 0,0 1 0 0 0,0 0 0 0 0,1-1 0 0 0,-1 1-1 0 0,0-1 1 0 0,1 1 2 0 0,5 5 12 0 0,1-1 0 0 0,1 1 0 0 0,-1-1 1 0 0,1 0-1 0 0,0-1 0 0 0,0 0 0 0 0,0 0 0 0 0,0-1 0 0 0,1 0 0 0 0,-1 0 0 0 0,1-1 1 0 0,7 1-13 0 0,3 3 10 0 0,-13-6-4 0 0,-1 1-1 0 0,1 0 1 0 0,-1 1 0 0 0,0 0-1 0 0,1-1 1 0 0,-1 2-1 0 0,0-1 1 0 0,0 0 0 0 0,0 1-1 0 0,-1 0 1 0 0,1 0-1 0 0,-1 1 1 0 0,0-1 0 0 0,1 1-1 0 0,-1 0 1 0 0,-1 0 0 0 0,1 0-1 0 0,-1 1 1 0 0,0-1-1 0 0,0 1 1 0 0,0 0 0 0 0,0 0-1 0 0,-1 0 1 0 0,0 0-1 0 0,0 0 1 0 0,0 1 0 0 0,-1-1-1 0 0,1 0 1 0 0,-1 1-1 0 0,-1-1 1 0 0,1 1 0 0 0,-1-1-1 0 0,0 1 1 0 0,-1 3-6 0 0,-3-2 36 0 0,-1 0 1 0 0,0 0 0 0 0,0-1-1 0 0,-1 1 1 0 0,1-1-1 0 0,-2-1 1 0 0,1 1 0 0 0,0-1-1 0 0,-1 0 1 0 0,0-1-1 0 0,-1 1-36 0 0,2-1 21 0 0,-7 6-3 0 0,0-2 0 0 0,0 0 0 0 0,0 0 1 0 0,-1-1-1 0 0,0-1 0 0 0,0 0 0 0 0,-1-1 0 0 0,1-1 1 0 0,-1 0-1 0 0,0-1 0 0 0,0-1 0 0 0,-12 1-18 0 0,25-41-2452 0 0,37-10-857 0 0,-17 28-632 0 0,-8 9-241 0 0,4-4-7070 0 0</inkml:trace>
  <inkml:trace contextRef="#ctx0" brushRef="#br0" timeOffset="39496.315">3998 2897 13763 0 0,'0'0'1899'0'0,"0"0"-472"0"0,0 0-117 0 0,0 0 37 0 0,0 0-30 0 0,0 0-173 0 0,0 0-299 0 0,0 0-321 0 0,0 0-207 0 0,0 0-27 0 0,0 0 52 0 0,0 0 89 0 0,0 0 65 0 0,2 12-36 0 0,5 98 558 0 0,1 268 45 0 0,9-216-2633 0 0,-38-152-4330 0 0,5-9-5821 0 0,10-1 2919 0 0</inkml:trace>
  <inkml:trace contextRef="#ctx0" brushRef="#br0" timeOffset="39760.255">3746 3331 11506 0 0,'0'0'2508'0'0,"0"0"-720"0"0,0 0-401 0 0,0 0-100 0 0,0 0-95 0 0,0 0-146 0 0,0 0-190 0 0,0 0-155 0 0,0 0-99 0 0,33-7-111 0 0,103-20-103 0 0,-39 17 121 0 0,58 1-700 0 0,-55 21-4100 0 0,-80-8-557 0 0,-3-4-6154 0 0</inkml:trace>
  <inkml:trace contextRef="#ctx0" brushRef="#br0" timeOffset="40051.248">4761 3246 8090 0 0,'0'0'6445'0'0,"0"0"-3882"0"0,0 0-1312 0 0,0 0-123 0 0,0 0-55 0 0,0 0-132 0 0,0 0-182 0 0,0 0-165 0 0,0 0-141 0 0,0 0-81 0 0,0 0-53 0 0,0 0-52 0 0,0 0-38 0 0,-33 10-13 0 0,-101 32-13 0 0,58-2 107 0 0,65-31-265 0 0,3-5-37 0 0,1 0 1 0 0,0 1-1 0 0,0 0 0 0 0,0 0 0 0 0,0 1 0 0 0,1 0 0 0 0,-1 0 0 0 0,1 0 1 0 0,1 1-1 0 0,0 0 0 0 0,0 0 0 0 0,0 0 0 0 0,1 1 0 0 0,0-1 0 0 0,0 1 1 0 0,1 0-1 0 0,0 1 0 0 0,0-1 0 0 0,1 0 0 0 0,0 1 0 0 0,0-1 0 0 0,1 8-8 0 0,3-13 14 0 0,1 0 0 0 0,0 0 0 0 0,0 0 0 0 0,0-1 0 0 0,1 1 0 0 0,-1-1 0 0 0,0 0 0 0 0,1 0 0 0 0,0 0 0 0 0,-1 0 0 0 0,1-1 0 0 0,0 1 0 0 0,0-1 0 0 0,0 0 0 0 0,0 0 0 0 0,0-1 0 0 0,0 1 0 0 0,0-1 0 0 0,0 0 0 0 0,0 0 0 0 0,1 0 0 0 0,-1 0 0 0 0,0-1 0 0 0,0 0 0 0 0,0 0 0 0 0,2-1-14 0 0,-5 2 5 0 0,17-3 52 0 0,0-1 0 0 0,0-1 0 0 0,0-1 0 0 0,-1-1 0 0 0,0 0 0 0 0,0-1 1 0 0,0-1-1 0 0,-2 0 0 0 0,1-1 0 0 0,7-7-57 0 0,74-40 171 0 0,-96 56-195 0 0,1 1-1 0 0,-1-1 0 0 0,0 0 0 0 0,1 1 0 0 0,-1 0 1 0 0,1-1-1 0 0,-1 1 0 0 0,1 0 0 0 0,-1 0 0 0 0,1 0 1 0 0,-1 0-1 0 0,1 0 0 0 0,-1 0 0 0 0,1 0 0 0 0,-1 0 1 0 0,0 0-1 0 0,1 1 0 0 0,-1-1 0 0 0,1 1 0 0 0,-1-1 1 0 0,0 1-1 0 0,1 0 0 0 0,-1-1 0 0 0,0 1 0 0 0,1 0 1 0 0,-1 0-1 0 0,0 0 0 0 0,0 0 0 0 0,0 0 0 0 0,0 0 1 0 0,0 0-1 0 0,0 0 0 0 0,0 0 0 0 0,0 1 0 0 0,0-1 1 0 0,-1 0-1 0 0,1 1 0 0 0,-1-1 0 0 0,1 0 0 0 0,-1 1 1 0 0,1-1-1 0 0,-1 1 0 0 0,0-1 0 0 0,1 1 0 0 0,-1-1 1 0 0,0 1-1 0 0,0-1 0 0 0,0 1 0 0 0,0-1 0 0 0,0 1 25 0 0,10 26-2683 0 0,-7-22 1328 0 0,4 5-5431 0 0,-2-7-4561 0 0</inkml:trace>
  <inkml:trace contextRef="#ctx0" brushRef="#br0" timeOffset="40465.912">4965 3626 4705 0 0,'0'0'2244'0'0,"0"0"-500"0"0,0 0 32 0 0,0 0 308 0 0,0 0 234 0 0,0 0-57 0 0,0 0-304 0 0,0 0-388 0 0,0 0-384 0 0,0 0-296 0 0,0 0-204 0 0,0 0-122 0 0,0 0-56 0 0,23-23-15 0 0,73-69-43 0 0,0-15 873 0 0,8-14-695 0 0,-108 169-1081 0 0,2-44 455 0 0,0 1 0 0 0,1-1 0 0 0,0 1 0 0 0,0-1 0 0 0,0 1 0 0 0,0 0 0 0 0,1 0 0 0 0,-1-1 0 0 0,1 1 1 0 0,0 0-1 0 0,1-1 0 0 0,-1 1 0 0 0,1 0 0 0 0,0-1 0 0 0,0 1 0 0 0,1 0 0 0 0,-1-1 0 0 0,1 0 0 0 0,0 1 0 0 0,0-1 0 0 0,0 0 0 0 0,1 0 0 0 0,-1 0 0 0 0,1 0 0 0 0,0-1 0 0 0,0 1 0 0 0,1-1 0 0 0,-1 1 0 0 0,1-1 0 0 0,-1 0 0 0 0,1-1 1 0 0,0 1-1 0 0,0-1 0 0 0,1 1 0 0 0,-1-1 0 0 0,0 0 0 0 0,1-1-1 0 0,3 1 61 0 0,1-1-1 0 0,0 0 1 0 0,0 0 0 0 0,-1-1 0 0 0,1 0 0 0 0,0 0 0 0 0,0-1-1 0 0,-1 0 1 0 0,1-1 0 0 0,0 0 0 0 0,-1-1 0 0 0,0 1 0 0 0,1-2-1 0 0,-1 1 1 0 0,0-1 0 0 0,-1 0 0 0 0,1-1 0 0 0,-1 1 0 0 0,0-2-1 0 0,0 1 1 0 0,0-1 0 0 0,-1 0 0 0 0,1 0 0 0 0,-2-1 0 0 0,1 0-1 0 0,2-4-60 0 0,11-30-62 0 0,-17 23-3446 0 0,-2 18-104 0 0,0 0-4974 0 0,0 0-4053 0 0</inkml:trace>
  <inkml:trace contextRef="#ctx0" brushRef="#br0" timeOffset="40782.514">6010 3254 17580 0 0,'0'0'1820'0'0,"0"0"-536"0"0,0 0-153 0 0,0 0 24 0 0,0 0-65 0 0,0 0-186 0 0,0 0-233 0 0,0 0-208 0 0,0 0-158 0 0,0 0-78 0 0,0 0-53 0 0,0 0-47 0 0,0 0-23 0 0,-25 3-19 0 0,-79 14-22 0 0,39 11 72 0 0,58-25-133 0 0,0 1 0 0 0,1 1 1 0 0,-1 0-1 0 0,1 0 0 0 0,0 0 0 0 0,0 0 0 0 0,0 1 1 0 0,1 0-1 0 0,0 0 0 0 0,0 1 0 0 0,1-1 1 0 0,0 1-1 0 0,0 0 0 0 0,0 0 0 0 0,1 0 0 0 0,0 1 1 0 0,0-1-1 0 0,1 1 0 0 0,0 0 0 0 0,0 0 1 0 0,1 0-1 0 0,0 0 0 0 0,1 0 0 0 0,-1 0 0 0 0,2 0 1 0 0,-1 0-1 0 0,1 1-2 0 0,2-4 8 0 0,0 0 0 0 0,0 0 1 0 0,0-1-1 0 0,1 1 0 0 0,0-1 0 0 0,0 0 1 0 0,0 0-1 0 0,0-1 0 0 0,1 1 0 0 0,-1-1 0 0 0,1 0 1 0 0,0 0-1 0 0,0-1 0 0 0,0 1 0 0 0,0-1 1 0 0,0 0-1 0 0,1 0 0 0 0,0-1-8 0 0,6 5 33 0 0,4-1 4 0 0,-1-1-1 0 0,1 0 1 0 0,0-1-1 0 0,0-1 1 0 0,1-1 0 0 0,-1 0-1 0 0,0-1 1 0 0,1 0-1 0 0,-1-2 1 0 0,0 0-1 0 0,0 0 1 0 0,7-4-37 0 0,-17 5-76 0 0,80-35-1342 0 0,-83 32-951 0 0,-2 0-3917 0 0,-1 1-6226 0 0</inkml:trace>
  <inkml:trace contextRef="#ctx0" brushRef="#br0" timeOffset="41513.908">6382 3408 7482 0 0,'0'0'2980'0'0,"0"0"-481"0"0,0 0-347 0 0,0 0-267 0 0,0 0-266 0 0,0 0-234 0 0,0 0-140 0 0,0 0-129 0 0,0 0-154 0 0,0 0-178 0 0,0 0-150 0 0,0 0-133 0 0,31-6-101 0 0,95-20-66 0 0,-70-1 150 0 0,-13-36 282 0 0,-42 61-760 0 0,-1 1 0 0 0,1-1 0 0 0,-1 0 0 0 0,1 1 0 0 0,-1-1 0 0 0,1 0 0 0 0,-1 0 0 0 0,0 0 0 0 0,0 1 0 0 0,0-1 0 0 0,0 0 0 0 0,0 0 0 0 0,0 1 0 0 0,0-1 0 0 0,-1 0 0 0 0,1 0 1 0 0,-1 1-1 0 0,1-1 0 0 0,-1 0 0 0 0,1 1 0 0 0,-1-1 0 0 0,0 0 0 0 0,0 1 0 0 0,0-1 0 0 0,0 1 0 0 0,0 0 0 0 0,0-1 0 0 0,-1 1 0 0 0,1 0 0 0 0,0 0 0 0 0,-1 0 0 0 0,1-1 0 0 0,-1 1 1 0 0,1 1-1 0 0,-1-1 0 0 0,1 0 0 0 0,-1 0 0 0 0,0 1 0 0 0,1-1 0 0 0,-1 0-6 0 0,-8-2-24 0 0,1 1-1 0 0,-1 0 1 0 0,0 0 0 0 0,0 1-1 0 0,1 0 1 0 0,-1 0 0 0 0,0 1-1 0 0,0 1 1 0 0,0-1-1 0 0,0 2 1 0 0,0-1 0 0 0,1 2-1 0 0,-1-1 1 0 0,1 1 0 0 0,0 0-1 0 0,-1 1 1 0 0,1 0 0 0 0,1 1-1 0 0,-1 0 1 0 0,1 0 0 0 0,0 1-1 0 0,0 0 1 0 0,0 0 0 0 0,-5 6 24 0 0,2-4-14 0 0,0 1 1 0 0,0 0-1 0 0,0 1 0 0 0,1 0 1 0 0,1 0-1 0 0,0 1 1 0 0,0 0-1 0 0,1 1 0 0 0,0 0 1 0 0,1 0-1 0 0,1 0 1 0 0,0 1-1 0 0,0 0 0 0 0,1 1 1 0 0,1-1-1 0 0,0 1 0 0 0,1 0 1 0 0,1-1-1 0 0,0 2 1 0 0,0 12 13 0 0,3-21 6 0 0,0-1-1 0 0,0 1 1 0 0,0 0 0 0 0,1-1 0 0 0,0 0 0 0 0,0 1 0 0 0,0-1-1 0 0,1 0 1 0 0,-1 0 0 0 0,1 0 0 0 0,1 0 0 0 0,-1-1 0 0 0,1 1 0 0 0,-1-1-1 0 0,1 0 1 0 0,0 0 0 0 0,1 0 0 0 0,-1-1 0 0 0,1 1 0 0 0,0-1-1 0 0,0 0 1 0 0,0-1 0 0 0,0 1 0 0 0,0-1 0 0 0,0 0 0 0 0,1 0 0 0 0,-1 0-1 0 0,1-1 1 0 0,-1 0 0 0 0,1 0-6 0 0,10 2 18 0 0,0-1 0 0 0,1 0 0 0 0,-1-1 0 0 0,0-1 0 0 0,1 0 0 0 0,-1-1 0 0 0,0-1 0 0 0,1-1 0 0 0,-1 0-1 0 0,2-2-17 0 0,87-39-1426 0 0,-12-16-4214 0 0,-80 52-6276 0 0</inkml:trace>
  <inkml:trace contextRef="#ctx0" brushRef="#br0" timeOffset="42517.117">7662 3383 4033 0 0,'0'0'2159'0'0,"0"0"-20"0"0,0 0 82 0 0,0 0 75 0 0,0 0-153 0 0,0 0-369 0 0,0 0-414 0 0,0 0-356 0 0,0 0-223 0 0,0 0-147 0 0,0 0-119 0 0,0 0-99 0 0,0 0-64 0 0,-14-4-60 0 0,-43-9-61 0 0,54 13-205 0 0,0 0 1 0 0,0 0-1 0 0,0 0 0 0 0,-1 1 1 0 0,1-1-1 0 0,0 1 0 0 0,0 0 1 0 0,0 0-1 0 0,0 0 0 0 0,0 0 1 0 0,0 0-1 0 0,0 1 0 0 0,1-1 1 0 0,-1 1-1 0 0,0 0 0 0 0,1 0 1 0 0,0 0-1 0 0,-3 1-26 0 0,-3 4 88 0 0,0-2-54 0 0,0 0 1 0 0,1 1 0 0 0,0 0 0 0 0,0 0 0 0 0,1 0-1 0 0,0 1 1 0 0,0 0 0 0 0,0 0 0 0 0,1 1 0 0 0,0 0-1 0 0,0-1 1 0 0,1 2 0 0 0,0-1 0 0 0,1 0-1 0 0,0 1 1 0 0,0 0 0 0 0,0-1 0 0 0,1 1 0 0 0,1 0-1 0 0,0 0 1 0 0,0 1 0 0 0,0 3-35 0 0,1-8 26 0 0,0 0 0 0 0,0-1 0 0 0,1 1 0 0 0,0-1-1 0 0,0 1 1 0 0,0-1 0 0 0,0 1 0 0 0,0-1 0 0 0,1 0 0 0 0,0 1 0 0 0,0-1 0 0 0,0 0-1 0 0,0 0 1 0 0,1 0 0 0 0,0-1 0 0 0,-1 1 0 0 0,1-1 0 0 0,1 1 0 0 0,-1-1 0 0 0,0 0-1 0 0,1 0 1 0 0,0 0 0 0 0,-1-1 0 0 0,1 1 0 0 0,0-1 0 0 0,0 0 0 0 0,1 0-1 0 0,-1-1 1 0 0,0 1 0 0 0,3 0-26 0 0,9 2 90 0 0,0-1 1 0 0,0 0-1 0 0,0-1 0 0 0,0-1 0 0 0,0-1 1 0 0,0 0-1 0 0,1-1 0 0 0,-1 0 0 0 0,0-2 1 0 0,0 0-1 0 0,-1 0 0 0 0,1-2 0 0 0,-1 0 1 0 0,1 0-1 0 0,-1-2 0 0 0,-1 0 0 0 0,0 0 1 0 0,0-2-1 0 0,0 0 0 0 0,-1 0 0 0 0,0-1 1 0 0,-1-1-1 0 0,0 0 0 0 0,2-4-90 0 0,8-4 46 0 0,-2-2-1 0 0,0 0 1 0 0,-1-1 0 0 0,-2-1 0 0 0,0-1-1 0 0,-1-1 1 0 0,-2 0 0 0 0,0 0 0 0 0,-2-2-1 0 0,-1 0 1 0 0,-1 0 0 0 0,-1-1 0 0 0,-2 0-1 0 0,0 0 1 0 0,-2-1 0 0 0,-1 1 0 0 0,-1-30-46 0 0,-1 43-9 0 0,-1 1 0 0 0,0-1 0 0 0,-1 1 0 0 0,-1-1 0 0 0,-1 0 0 0 0,0 1 0 0 0,0-1 0 0 0,-2 1 0 0 0,0 0 0 0 0,0 0 0 0 0,-1 0 1 0 0,-1 1-1 0 0,0 0 0 0 0,-1 0 0 0 0,-1 0 0 0 0,0 1 0 0 0,0 0 0 0 0,-1 0 0 0 0,-8-7 9 0 0,15 18-7 0 0,0 0-1 0 0,0-1 0 0 0,0 1 1 0 0,0 0-1 0 0,0 0 0 0 0,0 0 1 0 0,0 0-1 0 0,0 1 0 0 0,0-1 1 0 0,0 1-1 0 0,0-1 0 0 0,-1 1 1 0 0,1 0-1 0 0,0 0 1 0 0,0 0-1 0 0,-1 0 0 0 0,1 0 1 0 0,0 0-1 0 0,0 0 0 0 0,0 1 1 0 0,-1 0-1 0 0,1-1 0 0 0,0 1 1 0 0,0 0-1 0 0,0 0 1 0 0,0 0-1 0 0,0 0 0 0 0,0 0 1 0 0,0 0-1 0 0,0 1 0 0 0,1-1 1 0 0,-1 1-1 0 0,0-1 0 0 0,1 1 1 0 0,-1-1-1 0 0,1 1 0 0 0,0 0 1 0 0,0 0-1 0 0,-1 0 1 0 0,1 1 7 0 0,-42 87-7 0 0,37-67 55 0 0,1 1-1 0 0,0 0 1 0 0,2 0 0 0 0,1 0-1 0 0,1 0 1 0 0,1 0 0 0 0,1 0-1 0 0,1 0 1 0 0,1 0-1 0 0,1-1 1 0 0,2 1 0 0 0,0-1-1 0 0,1 0 1 0 0,1 0 0 0 0,1-1-1 0 0,2 0 1 0 0,0-1 0 0 0,7 10-48 0 0,42 59 1085 0 0,3-2 1 0 0,75 78-1086 0 0,-55-56 847 0 0,-72-103-367 0 0,-11-7-536 0 0,0 0-3 0 0,0 0-20 0 0,12-15-4196 0 0,-6 12-2227 0 0,-1-1-6484 0 0</inkml:trace>
  <inkml:trace contextRef="#ctx0" brushRef="#br0" timeOffset="45570.323">8967 2974 6473 0 0,'0'0'1151'0'0,"0"0"-268"0"0,0 0 61 0 0,0 0 186 0 0,0 0 148 0 0,0 0 32 0 0,0 0-121 0 0,0 0-173 0 0,32-13-160 0 0,95-39-105 0 0,-62 25 889 0 0,-57 23-1417 0 0,-1 0-1 0 0,0-1 1 0 0,0 1-1 0 0,0-1 1 0 0,0-1-1 0 0,-1 1 1 0 0,0-1-1 0 0,0 0 1 0 0,0-1-1 0 0,-1 0 1 0 0,0 1-1 0 0,3-6-222 0 0,-2-9 1331 0 0,-14 34-128 0 0,2 20-1173 0 0,2 0 0 0 0,1 1-1 0 0,1-1 1 0 0,2 1 0 0 0,2 1-30 0 0,-2 22 51 0 0,1 37 0 0 0,1 27 105 0 0,-5-1 0 0 0,-6 1 0 0 0,-15 70-156 0 0,16-151 7 0 0,4-9-9 0 0,-2 0 0 0 0,-1-1 0 0 0,-2 0 0 0 0,-1 0 0 0 0,-1-1 0 0 0,-1 0 0 0 0,-6 7 2 0 0,13-28-13 0 0,0-1 0 0 0,-1-1 0 0 0,0 1 1 0 0,0-1-1 0 0,0 0 0 0 0,-1-1 0 0 0,0 1 0 0 0,0-1 0 0 0,0-1 0 0 0,-1 1 0 0 0,1-1 0 0 0,-1-1 0 0 0,0 1 0 0 0,0-1 0 0 0,-1-1 0 0 0,1 1 0 0 0,0-2 0 0 0,-1 1 1 0 0,0-1-1 0 0,1 0 0 0 0,-1-1 0 0 0,0 0 0 0 0,-2 0 13 0 0,8-1-1 0 0,0 1-1 0 0,0-1 1 0 0,0 0 0 0 0,0 0 0 0 0,1 0 0 0 0,-1-1-1 0 0,0 1 1 0 0,1-1 0 0 0,-1 1 0 0 0,1-1 0 0 0,-1 0-1 0 0,1 0 1 0 0,0 0 0 0 0,0 0 0 0 0,0 0 0 0 0,0 0-1 0 0,0-1 1 0 0,0 1 0 0 0,1-1 0 0 0,-1 1 0 0 0,1-1-1 0 0,0 0 1 0 0,0 0 0 0 0,0 1 0 0 0,0-1 0 0 0,0 0-1 0 0,0 0 1 0 0,1 0 0 0 0,0 0 0 0 0,-1 0 0 0 0,1 0-1 0 0,0-2 2 0 0,18-96 182 0 0,2 66-82 0 0,1 2 0 0 0,2 0 0 0 0,2 2 0 0 0,1 1 0 0 0,1 1 1 0 0,1 1-1 0 0,26-19-100 0 0,-4 0 111 0 0,138-121 98 0 0,-163 145-213 0 0,-22 23-3121 0 0,-4 21-5319 0 0,1-13-2498 0 0</inkml:trace>
  <inkml:trace contextRef="#ctx0" brushRef="#br0" timeOffset="45866.414">9458 3784 6305 0 0,'0'0'2506'0'0,"0"0"-297"0"0,0 0-140 0 0,0 0-105 0 0,0 0-272 0 0,0 0-269 0 0,0 0-238 0 0,0 0-140 0 0,0 0-134 0 0,0 0-135 0 0,0 0-120 0 0,0 0-156 0 0,-11-13-85 0 0,-36-42-41 0 0,46 52-339 0 0,-1 1-1 0 0,0 0 1 0 0,1-1-1 0 0,0 1 1 0 0,0-1-1 0 0,0 0 1 0 0,0 1-1 0 0,0-1 1 0 0,0 0-1 0 0,1 1 1 0 0,-1-1-1 0 0,1 0 1 0 0,0 0-1 0 0,0 0 1 0 0,0 0-1 0 0,0 1 1 0 0,1-1-1 0 0,-1 0 1 0 0,1 0-1 0 0,-1 0 1 0 0,1 1-1 0 0,0-1 1 0 0,0 0-1 0 0,1-2-34 0 0,1-1 81 0 0,3-15-41 0 0,1 0 0 0 0,1 0 0 0 0,1 1 0 0 0,1 0 0 0 0,0 1 0 0 0,2 0 0 0 0,0 1 0 0 0,1 0 0 0 0,1 1 0 0 0,1 1 0 0 0,0 0 0 0 0,1 1 0 0 0,0 0 0 0 0,3 0-40 0 0,13 3-1968 0 0,-20 15-5520 0 0,-7-3-3762 0 0</inkml:trace>
  <inkml:trace contextRef="#ctx0" brushRef="#br0" timeOffset="46299.27">9790 3441 7330 0 0,'0'0'2228'0'0,"0"0"-368"0"0,0 0-245 0 0,0 0-209 0 0,0 0-264 0 0,0 0-293 0 0,0 0-182 0 0,0 0-71 0 0,0 0-12 0 0,0 0-34 0 0,0 0-52 0 0,0 0-49 0 0,0 0-71 0 0,-17 28-40 0 0,-51 86-56 0 0,49-56 47 0 0,20-49-260 0 0,-2-6-19 0 0,1-1-1 0 0,0 1 1 0 0,0 0 0 0 0,0 0-1 0 0,0-1 1 0 0,1 1 0 0 0,-1-1 0 0 0,1 1-1 0 0,0 0 1 0 0,-1-1 0 0 0,1 1-1 0 0,0-1 1 0 0,1 1 0 0 0,-1-1 0 0 0,0 0-1 0 0,1 1 1 0 0,-1-1 0 0 0,1 0-1 0 0,0 0 1 0 0,-1 0 0 0 0,1 0 0 0 0,0 0-1 0 0,0-1 1 0 0,0 1 0 0 0,1-1-1 0 0,-1 1 1 0 0,0-1 0 0 0,1 0 0 0 0,-1 1-1 0 0,1-1 1 0 0,-1 0 0 0 0,1-1-1 0 0,-1 1 1 0 0,1 0 0 0 0,0-1 0 0 0,-1 0-1 0 0,1 1 1 0 0,0-1 0 0 0,-1 0-1 0 0,1 0 1 0 0,0-1 0 0 0,-1 1 0 0 0,1-1-1 0 0,-1 1 1 0 0,1-1 0 0 0,0 0-1 0 0,-1 0-49 0 0,6-2 60 0 0,-1 0-1 0 0,0 0 0 0 0,0-1 1 0 0,0-1-1 0 0,0 1 0 0 0,-1-1 0 0 0,0 0 1 0 0,0 0-1 0 0,0-1 0 0 0,0 0 0 0 0,-1 0 1 0 0,0 0-1 0 0,0-1 0 0 0,-1 1 1 0 0,0-1-1 0 0,0 0 0 0 0,0-1 0 0 0,-1 1 1 0 0,0 0-1 0 0,-1-1 0 0 0,1 0 1 0 0,-2 0-1 0 0,1 0 0 0 0,-1 0 0 0 0,0 0 1 0 0,-1 0-1 0 0,1 0 0 0 0,-2 0 1 0 0,1 0-1 0 0,-1 0 0 0 0,0 0 0 0 0,-1 1 1 0 0,0-2-60 0 0,-31-45-1656 0 0,3 27-6532 0 0,21 19-3414 0 0</inkml:trace>
  <inkml:trace contextRef="#ctx0" brushRef="#br0" timeOffset="46642.17">10059 3729 6465 0 0,'0'0'2772'0'0,"0"0"-969"0"0,0 0-266 0 0,0 0 181 0 0,0 0 69 0 0,0 0-137 0 0,0 0-269 0 0,0 0-290 0 0,0 0-240 0 0,0 0-179 0 0,0 0-128 0 0,0 0-90 0 0,13-31-83 0 0,42-94-43 0 0,-22 67 176 0 0,44-8 287 0 0,-76 66-793 0 0,-1-1 0 0 0,1 1 1 0 0,-1 0-1 0 0,0-1 1 0 0,1 1-1 0 0,-1 0 1 0 0,1 0-1 0 0,-1 0 0 0 0,1-1 1 0 0,0 1-1 0 0,-1 0 1 0 0,1 0-1 0 0,-1 0 0 0 0,1 0 1 0 0,-1 0-1 0 0,1 0 1 0 0,-1 0-1 0 0,1 0 1 0 0,-1 0-1 0 0,1 0 0 0 0,-1 1 1 0 0,1-1-1 0 0,0 0 1 0 0,-1 0-1 0 0,1 0 0 0 0,-1 1 1 0 0,0-1-1 0 0,1 0 1 0 0,-1 1-1 0 0,1-1 1 0 0,-1 0-1 0 0,1 1 0 0 0,-1-1 1 0 0,0 0-1 0 0,1 1 1 0 0,-1-1-1 0 0,0 1 0 0 0,1-1 1 0 0,-1 1-1 0 0,0-1 1 0 0,0 1-1 0 0,1-1 1 0 0,-1 1-1 0 0,0-1 0 0 0,0 1 1 0 0,0-1-1 0 0,0 1 1 0 0,0-1-1 0 0,0 1 1 0 0,0-1-1 0 0,0 1 0 0 0,0-1 1 0 0,0 1-1 0 0,0 0 1 0 0,0-1-1 0 0,0 1 0 0 0,0-1 1 0 0,0 1 1 0 0,-1 43 152 0 0,0-36-87 0 0,-5 72 84 0 0,8-79-142 0 0,-1 0-1 0 0,0 0 1 0 0,1 0 0 0 0,0 0-1 0 0,-1-1 1 0 0,1 1-1 0 0,-1 0 1 0 0,1-1 0 0 0,0 1-1 0 0,0-1 1 0 0,-1 0-1 0 0,1 1 1 0 0,0-1-1 0 0,0 0 1 0 0,-1 0 0 0 0,1 0-1 0 0,0 0 1 0 0,0 0-1 0 0,0-1 1 0 0,-1 1-1 0 0,1-1 1 0 0,0 1 0 0 0,-1-1-1 0 0,1 1 1 0 0,0-1-1 0 0,-1 0 1 0 0,1 0-1 0 0,-1 0 1 0 0,1 0-7 0 0,224-146 437 0 0,-219 143-423 0 0,73-25 51 0 0,-78 30-64 0 0,-1 0 0 0 0,1 0 1 0 0,-1 0-1 0 0,0 0 0 0 0,0 1 0 0 0,0-1 0 0 0,1 0 0 0 0,-1 1 1 0 0,-1-1-1 0 0,1 1 0 0 0,0-1 0 0 0,0 1 0 0 0,0 0 1 0 0,-1-1-1 0 0,1 1 0 0 0,-1 0 0 0 0,0-1 0 0 0,1 1 0 0 0,-1 0 1 0 0,0 0-1 0 0,0-1 0 0 0,0 1 0 0 0,0 0 0 0 0,0 0 0 0 0,0-1 1 0 0,-1 1-1 0 0,1 0 0 0 0,0 0 0 0 0,-1 0-1 0 0,0 6 8 0 0,-12 143-61 0 0,14-149-8 0 0,-1 0 0 0 0,1 0-1 0 0,0 0 1 0 0,0 0 0 0 0,0 0-1 0 0,1 0 1 0 0,-1 0 0 0 0,0 0-1 0 0,1-1 1 0 0,-1 1 0 0 0,1 0-1 0 0,0-1 1 0 0,-1 1 0 0 0,1-1-1 0 0,0 0 1 0 0,0 0 0 0 0,0 1-1 0 0,0-1 1 0 0,0 0 0 0 0,0-1-1 0 0,0 1 1 0 0,2 0 61 0 0,13 4-3740 0 0,0-2-4877 0 0,-8-2-3366 0 0</inkml:trace>
  <inkml:trace contextRef="#ctx0" brushRef="#br0" timeOffset="48399.728">468 4215 6033 0 0,'0'0'2485'0'0,"0"0"-1081"0"0,0 0-566 0 0,0 0-164 0 0,0 0 44 0 0,0 0 33 0 0,0 0-11 0 0,0 0-11 0 0,0 0-32 0 0,0 0-39 0 0,0 0-50 0 0,1 20-134 0 0,11 148 527 0 0,11 144 1165 0 0,-22-300-2496 0 0,0 1 2823 0 0,-5-24-547 0 0,0-15-1885 0 0,1 0 0 0 0,1 0-1 0 0,2 0 1 0 0,0 0 0 0 0,2 0 0 0 0,1 0 0 0 0,1 0-1 0 0,1 0 1 0 0,1 1 0 0 0,1-1 0 0 0,1 2-1 0 0,2-1 1 0 0,0 1 0 0 0,8-11-61 0 0,-12 21 7 0 0,0 0-1 0 0,2 1 1 0 0,-1-1 0 0 0,2 2-1 0 0,0-1 1 0 0,0 1 0 0 0,1 0-1 0 0,1 1 1 0 0,-1 0 0 0 0,2 1-1 0 0,0 0 1 0 0,0 1 0 0 0,1 1-1 0 0,1-1-6 0 0,-11 8-1 0 0,-1 0-1 0 0,1 0 1 0 0,0 1 0 0 0,0-1-1 0 0,-1 1 1 0 0,1 0-1 0 0,0 0 1 0 0,0 0-1 0 0,0 0 1 0 0,0 0-1 0 0,-1 1 1 0 0,1-1 0 0 0,0 1-1 0 0,0 0 1 0 0,-1-1-1 0 0,1 1 1 0 0,0 1-1 0 0,-1-1 1 0 0,1 0-1 0 0,-1 1 1 0 0,1-1 0 0 0,-1 1-1 0 0,0 0 1 0 0,0 0-1 0 0,0-1 1 0 0,0 2-1 0 0,0-1 1 0 0,0 0-1 0 0,0 0 1 0 0,-1 0 0 0 0,1 1-1 0 0,-1-1 1 0 0,1 2 1 0 0,37 90 39 0 0,-16-13-1824 0 0,-16-72-1731 0 0,-2-3-5896 0 0,-2-3-896 0 0</inkml:trace>
  <inkml:trace contextRef="#ctx0" brushRef="#br0" timeOffset="48842.403">1537 4314 5953 0 0,'0'0'4812'0'0,"0"0"-2992"0"0,0 0-814 0 0,0 0 115 0 0,0 0 166 0 0,0 0 86 0 0,0 0-112 0 0,-35 12-191 0 0,-111 37-187 0 0,12 12 860 0 0,115-51-1520 0 0,1 1 0 0 0,-1 0 1 0 0,2 2-1 0 0,0 0 0 0 0,0 1 1 0 0,-12 13-224 0 0,24-21 19 0 0,0 0 1 0 0,0 0-1 0 0,0 0 0 0 0,1 0 1 0 0,0 1-1 0 0,0 0 1 0 0,1 0-1 0 0,-1 0 1 0 0,2 0-1 0 0,-1 0 0 0 0,1 1 1 0 0,0-1-1 0 0,0 1 1 0 0,1-1-1 0 0,0 1 0 0 0,1 0 1 0 0,-1-1-1 0 0,1 1 1 0 0,1 0-1 0 0,0 6-19 0 0,3-10 38 0 0,-1 0-1 0 0,0 0 1 0 0,1 0-1 0 0,0-1 1 0 0,0 1-1 0 0,0-1 1 0 0,0 0-1 0 0,0 0 0 0 0,1 0 1 0 0,-1-1-1 0 0,1 1 1 0 0,0-1-1 0 0,0 0 1 0 0,0-1-1 0 0,0 1 1 0 0,0-1-1 0 0,0 0 1 0 0,0 0-1 0 0,1 0 1 0 0,-1-1-1 0 0,0 0 1 0 0,0 0-1 0 0,0 0 1 0 0,1-1-1 0 0,-1 0 1 0 0,0 0-1 0 0,0 0 1 0 0,0-1-1 0 0,2 0-37 0 0,15-4 143 0 0,-1-1 0 0 0,1 0 0 0 0,-1-2 0 0 0,0-1-1 0 0,-1 0 1 0 0,0-2 0 0 0,15-11-143 0 0,148-109 580 0 0,-153 117-526 0 0,-30 34 16 0 0,-1-7-72 0 0,1 1 1 0 0,0 0-1 0 0,0-1 0 0 0,1 1 0 0 0,1 0 0 0 0,0-1 0 0 0,1 0 0 0 0,0 1 0 0 0,1-1 0 0 0,1 0 0 0 0,0-1 0 0 0,0 1 0 0 0,1-1 1 0 0,0 0-1 0 0,1 0 0 0 0,5 5 2 0 0,-7-13-109 0 0,0 1 1 0 0,0-1 0 0 0,0 0-1 0 0,1 0 1 0 0,-1-1 0 0 0,1 1-1 0 0,0-1 1 0 0,0-1 0 0 0,0 1-1 0 0,0-1 1 0 0,0 0 0 0 0,0 0-1 0 0,0-1 1 0 0,0 0 0 0 0,4 0 108 0 0,24-3-3826 0 0,-3-3-4637 0 0,-21 5-3353 0 0</inkml:trace>
  <inkml:trace contextRef="#ctx0" brushRef="#br0" timeOffset="49232.345">1975 4745 13347 0 0,'0'0'1918'0'0,"0"0"-305"0"0,0 0-132 0 0,0 0-210 0 0,0 0-305 0 0,0 0-275 0 0,0 0-185 0 0,0 0-120 0 0,0 0-54 0 0,0 0-11 0 0,0 0-57 0 0,0 0-42 0 0,30-32-31 0 0,95-100-15 0 0,-41 53 109 0 0,-71 67-223 0 0,0 0-1 0 0,1 1 0 0 0,0 1 0 0 0,0 0 0 0 0,2 1 0 0 0,-1 0 0 0 0,1 1 0 0 0,0 1 0 0 0,0 0 0 0 0,1 2 1 0 0,3-1-62 0 0,-19 6 4 0 0,0-1 0 0 0,0 1 0 0 0,0 0 1 0 0,0 0-1 0 0,0 0 0 0 0,1 1 1 0 0,-1-1-1 0 0,0 0 0 0 0,0 0 1 0 0,0 1-1 0 0,0-1 0 0 0,0 0 0 0 0,0 1 1 0 0,0-1-1 0 0,0 1 0 0 0,0-1 1 0 0,-1 1-1 0 0,1 0 0 0 0,0-1 0 0 0,0 1 1 0 0,0 0-1 0 0,-1 0 0 0 0,1-1 1 0 0,0 1-1 0 0,-1 0 0 0 0,1 0 1 0 0,0 0-1 0 0,-1 0 0 0 0,1 0 0 0 0,-1 0 1 0 0,0 0-1 0 0,1 0 0 0 0,-1 0 1 0 0,0 0-1 0 0,0 0 0 0 0,1 0 1 0 0,-1 0-1 0 0,0 0 0 0 0,0 0 0 0 0,0 0 1 0 0,0 1-1 0 0,0-1 0 0 0,-1 0 1 0 0,1 0-1 0 0,0 0 0 0 0,0 0 0 0 0,-1 0 1 0 0,1 0-1 0 0,-1 0 0 0 0,1 0 1 0 0,-1 0-5 0 0,1 13 77 0 0,-50 194 281 0 0,50-207-356 0 0,0 1 0 0 0,0-1-1 0 0,1 0 1 0 0,-1 0-1 0 0,0 0 1 0 0,1 0-1 0 0,-1 0 1 0 0,0 1 0 0 0,1-1-1 0 0,0 0 1 0 0,-1 0-1 0 0,1 0 1 0 0,0 0-1 0 0,-1-1 1 0 0,1 1 0 0 0,0 0-1 0 0,0 0 1 0 0,0 0-1 0 0,0 0 1 0 0,0-1-1 0 0,0 1 1 0 0,0 0-1 0 0,0-1 1 0 0,0 1 0 0 0,0-1-1 0 0,0 0 1 0 0,0 1-1 0 0,0-1 1 0 0,0 0-1 0 0,0 1 1 0 0,1-1 0 0 0,-1 0-1 0 0,0 0 1 0 0,0 0-1 0 0,0 0 1 0 0,1 0-1 0 0,-1 0 1 0 0,0 0 0 0 0,0-1-1 0 0,0 1 1 0 0,0 0-1 0 0,0-1 1 0 0,1 1-2 0 0,48-15 160 0 0,117-115 139 0 0,-21 40-253 0 0,-145 88-48 0 0,1 1 1 0 0,0 0-1 0 0,0 0 1 0 0,0 0-1 0 0,0 0 1 0 0,0 0 0 0 0,0 0-1 0 0,0 1 1 0 0,0-1-1 0 0,1 1 1 0 0,-1-1 0 0 0,0 1-1 0 0,0 0 1 0 0,0 0-1 0 0,1 0 1 0 0,-1 0 0 0 0,0 0-1 0 0,0 1 1 0 0,0-1-1 0 0,0 1 1 0 0,1-1-1 0 0,-1 1 1 0 0,0 0 0 0 0,0 0-1 0 0,0 0 1 0 0,0 0-1 0 0,-1 0 1 0 0,1 0 0 0 0,0 0-1 0 0,0 1 1 0 0,0-1-1 0 0,-1 1 1 0 0,1-1 0 0 0,-1 1-1 0 0,0 0 1 0 0,1-1-1 0 0,-1 1 1 0 0,0 0-1 0 0,0 0 1 0 0,0 0 0 0 0,0 0-1 0 0,0 0 1 0 0,0 0-1 0 0,-1 0 1 0 0,1 1 0 0 0,-1-1-1 0 0,1 0 1 0 0,-1 0-1 0 0,0 0 1 0 0,0 0 0 0 0,0 2 1 0 0,3 58-16 0 0,-5-53-27 0 0,2 0 1 0 0,-1 0 0 0 0,1-1-1 0 0,0 1 1 0 0,1 0-1 0 0,0 0 1 0 0,1-1-1 0 0,0 1 1 0 0,0-1 0 0 0,1 1-1 0 0,0-1 1 0 0,0 0-1 0 0,1 0 1 0 0,0 0 0 0 0,0 0-1 0 0,1-1 1 0 0,0 0-1 0 0,0 0 1 0 0,3 2 42 0 0,15 1-3828 0 0,-18-9 1348 0 0,0-1-7954 0 0</inkml:trace>
  <inkml:trace contextRef="#ctx0" brushRef="#br0" timeOffset="49736.513">3304 4553 15771 0 0,'0'0'1194'0'0,"0"0"-510"0"0,0 0 35 0 0,0 0 258 0 0,0 0 133 0 0,0 0-38 0 0,0 0-197 0 0,1 34-239 0 0,1 109-182 0 0,-1-70-156 0 0,-3 0-1 0 0,-4-1 1 0 0,-9 40-298 0 0,10-78 113 0 0,-1-1 0 0 0,-2 1 0 0 0,-1-2 0 0 0,-2 1-1 0 0,-2 1-112 0 0,1-21 808 0 0,9-38-193 0 0,4 1-547 0 0,1 1-1 0 0,1 0 0 0 0,1-1 0 0 0,1 1 1 0 0,2 1-1 0 0,0-1 0 0 0,5-10-67 0 0,1-8 33 0 0,2 0-1 0 0,2 1 0 0 0,1 1 1 0 0,2 1-1 0 0,2 0 1 0 0,2 2-1 0 0,1 0 1 0 0,1 2-1 0 0,2 1 1 0 0,1 1-1 0 0,2 2 0 0 0,3-1-32 0 0,-21 23 15 0 0,0 0 0 0 0,1 1-1 0 0,-1 0 1 0 0,2 1 0 0 0,-1 1 0 0 0,1 0-1 0 0,0 1 1 0 0,0 1 0 0 0,0 0-1 0 0,0 1 1 0 0,1 0 0 0 0,-1 2-1 0 0,11 0-14 0 0,-19 1 21 0 0,0 1-1 0 0,0 0 1 0 0,0 0-1 0 0,0 1 1 0 0,0 0-1 0 0,0 0 1 0 0,-1 1 0 0 0,1-1-1 0 0,-1 2 1 0 0,0-1-1 0 0,-1 0 1 0 0,1 1-1 0 0,-1 0 1 0 0,0 1-1 0 0,0-1 1 0 0,0 1-1 0 0,-1 0 1 0 0,0 0 0 0 0,0 0-1 0 0,0 1 1 0 0,-1-1-1 0 0,0 1 1 0 0,0 0-1 0 0,-1 0 1 0 0,0 0-1 0 0,0 0 1 0 0,0 0-1 0 0,-1 0 1 0 0,0 1 0 0 0,-1-1-1 0 0,0 0 1 0 0,0 1-21 0 0,1 4 44 0 0,0 0 0 0 0,-1-1 0 0 0,0 1 0 0 0,-1 0 1 0 0,0 0-1 0 0,-1 0 0 0 0,-1-1 0 0 0,0 1 0 0 0,0-1 0 0 0,-1 0 1 0 0,0 0-1 0 0,-1 0 0 0 0,-1 0 0 0 0,1-1 0 0 0,-2 0 0 0 0,1 0 0 0 0,-8 8-44 0 0,7-11-35 0 0,-1 1-1 0 0,1-1 1 0 0,-1 0-1 0 0,-1-1 1 0 0,1 0-1 0 0,-1 0 1 0 0,0-1-1 0 0,0 0 1 0 0,-1 0-1 0 0,1-1 0 0 0,-1 0 1 0 0,0-1-1 0 0,0 0 1 0 0,-1-1-1 0 0,1 0 1 0 0,0-1-1 0 0,-1 0 1 0 0,1 0-1 0 0,-1-1 0 0 0,1-1 1 0 0,-1 1-1 0 0,1-2 1 0 0,-1 0-1 0 0,1 0 1 0 0,0 0-1 0 0,0-1 1 0 0,0-1-1 0 0,0 0 0 0 0,1 0 1 0 0,-1-1-1 0 0,1 0 1 0 0,0-1-1 0 0,1 0 1 0 0,-1 0-1 0 0,1-1 1 0 0,0 0-1 0 0,1 0 1 0 0,-6-8 35 0 0,-19-41-2488 0 0,16 16-6375 0 0,7 17-3802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4:0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742 4418 0 0 0,'0'0'172'0'0,"0"0"183"0"0,0 0 242 0 0,0 0 277 0 0,0 0 171 0 0,0 0 2 0 0,0 0-201 0 0,0 0-261 0 0,0 0-147 0 0,0 0-28 0 0,0 0 42 0 0,0 0 67 0 0,0 0 51 0 0,0 0 2 0 0,28-4 4993 0 0,92-92-45 0 0,18-42-3601 0 0,-73 70-954 0 0,2 3 0 0 0,45-31-965 0 0,210-137 1752 0 0,20 13-773 0 0,-208 144-822 0 0,-57 27 50 0 0,159-142 94 0 0,-159 135-213 0 0,53-21-21 0 0,-85 54-52 0 0,48-31 117 0 0,-80 50 261 0 0,-13 4-406 0 0,0 0 1 0 0,0 0 11 0 0,0 0-17 0 0,0 0 5 0 0,0 0 14 0 0,0 0-6 0 0,0 0-4 0 0,0 0-6 0 0,0 0 4 0 0,0 0 22 0 0,0 0 4 0 0,0 0-6 0 0,0 0-1 0 0,0 0-3 0 0,0 0-11 0 0,0 0-2 0 0,0 0 20 0 0,0 0-11 0 0,0 0 11 0 0,0 0-1 0 0,0 0-18 0 0,0 0 11 0 0,0 0 1 0 0,0 0-5 0 0,0 0 14 0 0,0 0-12 0 0,0 0 14 0 0,0 0-9 0 0,0 0-19 0 0,0 0-4 0 0,0 0 5 0 0,0 0 19 0 0,-1 0-6 0 0,0 0-6 0 0,1 0 6 0 0,0 0-7 0 0,-1 29 13 0 0,-32 240 179 0 0,29-23-122 0 0,-6-91-24 0 0,-5-56 1 0 0,6-69-35 0 0,1 0 1 0 0,1 1 0 0 0,2-1 0 0 0,1 2-1 0 0,1 14-7 0 0,-8 127 74 0 0,0-3 92 0 0,-4-78-139 0 0,13-90 18 0 0,-1 0 0 0 0,0-1 0 0 0,0 1 1 0 0,0-1-1 0 0,0 0 0 0 0,-1 1 0 0 0,1-1 0 0 0,0-1 0 0 0,0 1 1 0 0,-1 0-1 0 0,1-1 0 0 0,0 1 0 0 0,-1-1 0 0 0,1 0 0 0 0,0 0 0 0 0,-1-1 1 0 0,1 1-1 0 0,-1-1 0 0 0,1 0 0 0 0,-1 0-45 0 0,-11 1 91 0 0,-141 0-30 0 0,84-8 22 0 0,-116 8-161 0 0,3 27 88 0 0,45-13 39 0 0,-46-13 99 0 0,29 34-113 0 0,-5-27 195 0 0,81 3-192 0 0,-6-3 114 0 0,-280-12 397 0 0,366 4-533 0 0,-25 0 66 0 0,19 0-136 0 0,7 0 49 0 0,0 0-14 0 0,0 0 7 0 0,0 0-8 0 0,0 0-23 0 0,0 0-2 0 0,0 0 24 0 0,0 0 50 0 0,0 0-12 0 0,0 0-27 0 0,0 0-29 0 0,0 0 4 0 0,17-15-357 0 0,114-89 406 0 0,-89 76-1376 0 0,-25 20-1138 0 0,5-2-1520 0 0,-8 2-5114 0 0,-3 0-3566 0 0</inkml:trace>
  <inkml:trace contextRef="#ctx0" brushRef="#br0" timeOffset="3393.335">889 3067 0 0 0,'0'0'196'0'0,"0"0"420"0"0,0 0 206 0 0,0 0 154 0 0,0 0 177 0 0,0 0 132 0 0,0 0 130 0 0,0 0 84 0 0,0 0-80 0 0,0 0-62 0 0,-4-6-111 0 0,-28-24 1636 0 0,4 30 1235 0 0,-5 36-3857 0 0,27-28 89 0 0,-2 3-221 0 0,1 0 1 0 0,0 1-1 0 0,1-1 0 0 0,0 1 0 0 0,1 1 1 0 0,0-1-1 0 0,1 1 0 0 0,1 0 0 0 0,0 0 1 0 0,0 0-1 0 0,2 0 0 0 0,-1 1 0 0 0,2 12-128 0 0,0-22 26 0 0,0 0 0 0 0,1-1 0 0 0,-1 1 0 0 0,1 0 0 0 0,0-1-1 0 0,0 1 1 0 0,1-1 0 0 0,-1 1 0 0 0,1-1 0 0 0,0 0 0 0 0,0 1 0 0 0,0-1-1 0 0,0 0 1 0 0,0 0 0 0 0,1-1 0 0 0,-1 1 0 0 0,1 0 0 0 0,0-1 0 0 0,0 1 0 0 0,0-1-1 0 0,0 0 1 0 0,0 0 0 0 0,0 0 0 0 0,0-1 0 0 0,1 1 0 0 0,-1-1 0 0 0,1 1-1 0 0,0-1 1 0 0,-1 0 0 0 0,1-1 0 0 0,1 1-26 0 0,1 1 85 0 0,1-1 0 0 0,0 0-1 0 0,0 0 1 0 0,0-1 0 0 0,0 0 0 0 0,0 0 0 0 0,0-1 0 0 0,0 0-1 0 0,0 0 1 0 0,0 0 0 0 0,0-1 0 0 0,0 0 0 0 0,-1 0 0 0 0,1-1-1 0 0,-1 0 1 0 0,3-2-85 0 0,2-1 116 0 0,-1-1 0 0 0,-1 0 0 0 0,1-1 0 0 0,-1 0 0 0 0,-1 0-1 0 0,1-1 1 0 0,-2 0 0 0 0,1-1 0 0 0,-1 0 0 0 0,0 0 0 0 0,-1 0-1 0 0,-1-1 1 0 0,1 0 0 0 0,-2 0 0 0 0,1 0 0 0 0,-2-1 0 0 0,1 1-1 0 0,-2-1 1 0 0,1 0 0 0 0,-2 0 0 0 0,1-11-116 0 0,-1 18-8 0 0,-1 1 1 0 0,1-1 0 0 0,-1 1-1 0 0,0-1 1 0 0,-1 0-1 0 0,1 1 1 0 0,-1-1-1 0 0,0 0 1 0 0,0 1-1 0 0,0 0 1 0 0,-1-1 0 0 0,1 1-1 0 0,-1 0 1 0 0,0-1-1 0 0,0 1 1 0 0,-1 0-1 0 0,1 0 1 0 0,-1 1-1 0 0,0-1 1 0 0,0 1 0 0 0,0-1-1 0 0,-1 1 1 0 0,1 0-1 0 0,-1 0 1 0 0,0 0-1 0 0,1 1 1 0 0,-1-1-1 0 0,0 1 1 0 0,-1 0 0 0 0,1 0-1 0 0,0 0 1 0 0,-1 1-1 0 0,1-1 1 0 0,-1 1-1 0 0,1 0 1 0 0,-2 1 7 0 0,-1-1-178 0 0,0 1 0 0 0,0 0 1 0 0,0 0-1 0 0,0 1 0 0 0,0 0 1 0 0,0 1-1 0 0,0-1 0 0 0,0 1 0 0 0,0 0 1 0 0,1 1-1 0 0,-1 0 0 0 0,1 0 1 0 0,0 0-1 0 0,0 1 0 0 0,0 0 0 0 0,-5 4 178 0 0,-19 22-3330 0 0,6 5-3316 0 0,17-19-4301 0 0</inkml:trace>
  <inkml:trace contextRef="#ctx0" brushRef="#br0" timeOffset="4416.55">851 3295 0 0 0,'0'0'944'0'0,"0"0"434"0"0,0 0 338 0 0,0 0 237 0 0,0 0 46 0 0,0 0-111 0 0,0 0-186 0 0,0 0-147 0 0,0 0-136 0 0,0 0-179 0 0,0 0-168 0 0,0 0-186 0 0,-4-7 2122 0 0,28 74-606 0 0,50 141-1243 0 0,-67-189-679 0 0,-5-33 953 0 0,-21-23-968 0 0,16 36-459 0 0,0 0-1 0 0,-1 0 1 0 0,1 1 0 0 0,0-1-1 0 0,-1 0 1 0 0,1 1-1 0 0,-1 0 1 0 0,1 0 0 0 0,-1 0-1 0 0,1 0 1 0 0,-1 1 0 0 0,1-1-1 0 0,0 1 1 0 0,-1 0 0 0 0,1 0-1 0 0,0 0 1 0 0,-1 1-1 0 0,1-1 1 0 0,0 1-6 0 0,-22 5 13 0 0,-101-1 104 0 0,3-43 91 0 0,87 26-272 0 0,36 11 3 0 0,0 0-16 0 0,0 0-45 0 0,0 0-55 0 0,0 0-66 0 0,1 2 78 0 0,-1-1 0 0 0,1 1-1 0 0,-1-1 1 0 0,1 1-1 0 0,0-1 1 0 0,0 0 0 0 0,0 1-1 0 0,0-1 1 0 0,0 0-1 0 0,0 0 1 0 0,0 0 0 0 0,0 0-1 0 0,1 0 1 0 0,-1 0-1 0 0,0 0 1 0 0,1 0 0 0 0,-1 0-1 0 0,0 0 1 0 0,1-1-1 0 0,-1 1 1 0 0,1-1 0 0 0,-1 1-1 0 0,1-1 1 0 0,-1 0-1 0 0,1 1 1 0 0,0-1 0 0 0,-1 0-1 0 0,1 0 1 0 0,-1 0-1 0 0,1 0 1 0 0,-1 0 0 0 0,1-1 165 0 0,20 2-9254 0 0,-21-1 8933 0 0,9 0-11212 0 0</inkml:trace>
  <inkml:trace contextRef="#ctx0" brushRef="#br0" timeOffset="4699.656">873 3512 0 0 0,'0'0'1036'0'0,"0"0"315"0"0,0 0 254 0 0,0 0 103 0 0,0 0 15 0 0,0 0-59 0 0,0 0-99 0 0,0 0-98 0 0,0 0-120 0 0,0 0-147 0 0,0 0-145 0 0,0 0-127 0 0,5 1 3206 0 0,18 2-3540 0 0,-15-7-426 0 0,0-1 1 0 0,0 1-1 0 0,0-1 1 0 0,-1-1 0 0 0,1 1-1 0 0,-1-1 1 0 0,-1-1-1 0 0,1 1 1 0 0,-1-1-1 0 0,0 0 1 0 0,-1 0 0 0 0,0-1-1 0 0,0 0 1 0 0,0-1-169 0 0,2 0 97 0 0,17-27 71 0 0,-1-1 0 0 0,-2-1 1 0 0,-2 0-1 0 0,-1-2 0 0 0,-2-1-168 0 0,8 6-310 0 0,-13 34-2345 0 0,2 9-3741 0 0,-11-4-4781 0 0</inkml:trace>
  <inkml:trace contextRef="#ctx0" brushRef="#br0" timeOffset="6269.922">893 3568 0 0 0,'0'0'823'0'0,"0"0"-66"0"0,0 0 20 0 0,0 0 109 0 0,0 0 151 0 0,0 0 113 0 0,0 0-1 0 0,0 0-80 0 0,0 0-98 0 0,0 0-79 0 0,0 0-15 0 0,0 0 44 0 0,0 0 51 0 0,0 0 7 0 0,0 0-8 0 0,0 0-59 0 0,0 0-66 0 0,0 0-53 0 0,0 0-70 0 0,0 0-73 0 0,0 0-93 0 0,0 0-78 0 0,0 0-75 0 0,4 30 1923 0 0,-2 131-244 0 0,-1-124 420 0 0,2-25-1225 0 0,-24 116-1041 0 0,-43 141-190 0 0,64-250 69 0 0,0-20-83 0 0,0 1-5 0 0,0 0 2 0 0,14-3-4874 0 0,-11 3 615 0 0,-2-1-3754 0 0,1 1-2726 0 0</inkml:trace>
  <inkml:trace contextRef="#ctx0" brushRef="#br0" timeOffset="7092.916">888 3796 0 0 0,'0'0'757'0'0,"0"0"57"0"0,0 0 193 0 0,0 0 246 0 0,0 0 114 0 0,0 0 18 0 0,0 0-124 0 0,0 0-264 0 0,0 0-199 0 0,0 0-77 0 0,0 0-11 0 0,0 0 56 0 0,-12-25 6006 0 0,12 25-6621 0 0,0 1 0 0 0,0-1 0 0 0,0 0 0 0 0,0 1 0 0 0,0-1 0 0 0,0 1 0 0 0,0-1 0 0 0,0 1 0 0 0,-1-1 0 0 0,1 0 0 0 0,0 1 0 0 0,0-1 0 0 0,0 0 0 0 0,-1 1 0 0 0,1-1 0 0 0,0 0 0 0 0,-1 1 0 0 0,1-1 0 0 0,0 0 0 0 0,-1 1 0 0 0,1-1 0 0 0,0 0 0 0 0,-1 0 0 0 0,1 1 0 0 0,0-1 0 0 0,-1 0-1 0 0,1 0 1 0 0,-1 0 0 0 0,1 0 0 0 0,0 1 0 0 0,-1-1 0 0 0,1 0 0 0 0,-1 0 0 0 0,1 0 0 0 0,0 0 0 0 0,-1 0 0 0 0,1 0 0 0 0,-1 0 0 0 0,1 0 0 0 0,-1 0 0 0 0,1 0 0 0 0,0-1 0 0 0,-1 1 0 0 0,1 0 0 0 0,-1 0 0 0 0,1 0 0 0 0,0 0 0 0 0,-1-1 0 0 0,1 1 0 0 0,0 0 0 0 0,-1 0 0 0 0,1-1-151 0 0,68 126 1451 0 0,31 15-936 0 0,-52-82-358 0 0,-36-46-443 0 0,-1-4-51 0 0,-8-12-3993 0 0,-2-4-3834 0 0,0 4-4220 0 0</inkml:trace>
  <inkml:trace contextRef="#ctx0" brushRef="#br0" timeOffset="22223.569">2381 4392 0 0 0,'0'0'505'0'0,"0"0"264"0"0,0 0 56 0 0,0 0-78 0 0,0 0-151 0 0,0 0-172 0 0,0 0-138 0 0,0 0-98 0 0,20-7 1065 0 0,123 7 4274 0 0,72 0-2389 0 0,-26 22-1505 0 0,31-29-46 0 0,257-22-501 0 0,-190 21-346 0 0,1058 4 1706 0 0,-1053 27-2209 0 0,133-9 358 0 0,52 5-173 0 0,-182 3-220 0 0,220-25 426 0 0,-201-8 63 0 0,81 18-691 0 0,-104-1 440 0 0,139-20-440 0 0,-303 12 101 0 0,115-14 28 0 0,41-21 23 0 0,-158 26-124 0 0,44 0 42 0 0,-5 7-51 0 0,-53 1 12 0 0,46 2 304 0 0,-88-6-77 0 0,-50 7-252 0 0,3 0-140 0 0,-7 0-5148 0 0,-14 0-1057 0 0,-1 3-5439 0 0</inkml:trace>
  <inkml:trace contextRef="#ctx0" brushRef="#br0" timeOffset="25717.26">8796 33 0 0 0,'0'0'425'0'0,"0"0"576"0"0,0 0 244 0 0,0 0 34 0 0,0 0-88 0 0,0 0-120 0 0,0 0-121 0 0,0 0-96 0 0,2 27-53 0 0,4 84-16 0 0,29 127 4228 0 0,-18-115-3516 0 0,-5 1-1 0 0,-4 78-1496 0 0,-7-143 448 0 0,13 125 1394 0 0,23 109-1842 0 0,-9-93 608 0 0,-21 121 832 0 0,-36 87 95 0 0,40-173-859 0 0,-9 115 396 0 0,2-248-746 0 0,-4-1-1 0 0,-12 90-325 0 0,10-164 20 0 0,1 171 200 0 0,8-14-33 0 0,-6 4 10 0 0,21-100-175 0 0,11 41 83 0 0,-19-19 68 0 0,-12-9 35 0 0,9-72-296 0 0,-10-10-476 0 0,2-32-1966 0 0,4-55-2302 0 0,-2 24-5368 0 0,-4 32 1402 0 0</inkml:trace>
  <inkml:trace contextRef="#ctx0" brushRef="#br0" timeOffset="26131.695">8855 3674 4449 0 0,'0'0'1398'0'0,"0"0"-179"0"0,0 0-41 0 0,0 0 140 0 0,0 0 42 0 0,0 0-133 0 0,0 0-223 0 0,0 0-133 0 0,0 0-87 0 0,0 0 2 0 0,0 0-21 0 0,0 0-91 0 0,0 0-63 0 0,7-4-16 0 0,25-16-26 0 0,-31 19-513 0 0,1 1 1 0 0,0-1-1 0 0,-1 1 0 0 0,1 0 0 0 0,0 0 1 0 0,-1 0-1 0 0,1 0 0 0 0,0 0 1 0 0,-1 0-1 0 0,1 0 0 0 0,0 0 0 0 0,-1 0 1 0 0,1 1-1 0 0,-1-1 0 0 0,1 1 1 0 0,0-1-1 0 0,-1 1 0 0 0,1 0 0 0 0,-1-1 1 0 0,0 1-1 0 0,1 0 0 0 0,-1 0 1 0 0,0 0-1 0 0,1 0 0 0 0,-1 1 0 0 0,0-1 1 0 0,0 0-1 0 0,0 0 0 0 0,0 1 1 0 0,1 0-57 0 0,7 6 317 0 0,3 5-3 0 0,1 0-1 0 0,-2 1 1 0 0,0 0 0 0 0,-1 0-1 0 0,0 1 1 0 0,-1 0 0 0 0,6 15-314 0 0,-12-24 68 0 0,110 189 1008 0 0,-95-172-987 0 0,60 56 47 0 0,-57-68-228 0 0,-21-11 45 0 0,0 0-28 0 0,0 0-34 0 0,0 0-6 0 0,0 0-38 0 0,0 0-55 0 0,0 0-72 0 0,0 0-163 0 0,-13-7-6963 0 0,10 3 776 0 0,0 1-2191 0 0</inkml:trace>
  <inkml:trace contextRef="#ctx0" brushRef="#br0" timeOffset="26548.308">8980 3026 2280 0 0,'0'0'1125'0'0,"0"0"39"0"0,0 0-1 0 0,0 0 97 0 0,0 0 136 0 0,0 0-13 0 0,0 0-148 0 0,0 0-284 0 0,0 0-312 0 0,0 0-262 0 0,0 0-113 0 0,0 0 89 0 0,0 0 181 0 0,-3 4 150 0 0,3-3-585 0 0,-1 0-1 0 0,0 0 0 0 0,0 1 0 0 0,1-1 0 0 0,-1 1 0 0 0,1-1 0 0 0,0 1 0 0 0,-1-1 0 0 0,1 1 0 0 0,0-1 0 0 0,0 1 0 0 0,0-1 0 0 0,0 1 0 0 0,0-1 0 0 0,0 1 0 0 0,0-1 0 0 0,0 1 0 0 0,1-1 0 0 0,-1 1 0 0 0,1-1 0 0 0,-1 1 0 0 0,1-1 0 0 0,-1 0 0 0 0,1 1 0 0 0,0-1 0 0 0,0 0 1 0 0,0 1-1 0 0,-1-1 0 0 0,1 0 0 0 0,1 0 0 0 0,-1 0 0 0 0,0 0 0 0 0,0 0 0 0 0,0 0 0 0 0,0 0 0 0 0,1 0 0 0 0,-1-1 0 0 0,0 1 0 0 0,1 0 0 0 0,-1-1 0 0 0,2 1-98 0 0,18 20 842 0 0,-1 0 1 0 0,-1 1-1 0 0,-1 1 1 0 0,-1 0-1 0 0,10 20-842 0 0,97 225 966 0 0,-123-267-962 0 0,74 165 75 0 0,-59-139-963 0 0,-11-24-3511 0 0,-8-17-4660 0 0,1 10-700 0 0</inkml:trace>
  <inkml:trace contextRef="#ctx0" brushRef="#br0" timeOffset="26913.257">8919 2533 1584 0 0,'0'0'1521'0'0,"0"0"103"0"0,0 0 58 0 0,0 0-10 0 0,0 0-138 0 0,0 0-263 0 0,0 0-262 0 0,0 0-233 0 0,0 0-154 0 0,0 0-83 0 0,0 0-57 0 0,0 0-46 0 0,-1-2 1284 0 0,73 75 2267 0 0,17 61-2845 0 0,-53-77-801 0 0,114 219-108 0 0,-129-211-1122 0 0,-21-71-15080 0 0,-2 2 10652 0 0</inkml:trace>
  <inkml:trace contextRef="#ctx0" brushRef="#br0" timeOffset="27489.373">8997 2010 0 0 0,'0'0'3087'0'0,"0"0"-1521"0"0,0 0-414 0 0,0 0 67 0 0,0 0 148 0 0,0 0 76 0 0,0 0-57 0 0,0 0-206 0 0,0 0-252 0 0,0 0-234 0 0,0 0-134 0 0,0 0-39 0 0,0 0 17 0 0,-4-2 18 0 0,-11-5-33 0 0,12 5-67 0 0,3 2-75 0 0,0 0-82 0 0,0 0-70 0 0,0 0-45 0 0,34 33 2222 0 0,3 19-2062 0 0,-2 2-1 0 0,-2 1 1 0 0,-3 2-1 0 0,-2 1 1 0 0,-3 1 0 0 0,12 42-344 0 0,2 0 65 0 0,3-23-370 0 0,-42-78 218 0 0,-1-1 1 0 0,1 1 0 0 0,0-1-1 0 0,0 1 1 0 0,0-1 0 0 0,0 1-1 0 0,0-1 1 0 0,-1 0-1 0 0,1 1 1 0 0,0-1 0 0 0,0 1-1 0 0,1-1 1 0 0,-1 1 0 0 0,0-1-1 0 0,0 1 1 0 0,0-1-1 0 0,0 0 1 0 0,0 1 0 0 0,0-1-1 0 0,1 1 1 0 0,-1-1 0 0 0,0 1-1 0 0,0-1 1 0 0,1 1-1 0 0,-1 0 1 0 0,0-1 0 0 0,1 1-1 0 0,-1-1 1 0 0,1 1 0 0 0,-1 0-1 0 0,1-1 1 0 0,-1 1-1 0 0,0 0 1 0 0,1-1 0 0 0,-1 1-1 0 0,1 0 1 0 0,-1 0 0 0 0,1-1-1 0 0,-1 1 1 0 0,1 0-1 0 0,0 0 1 0 0,-1 0 0 0 0,1 0-1 0 0,-1 0 1 0 0,1 0 0 0 0,-1 0-1 0 0,1 0 1 0 0,-1 0-1 0 0,1 0 1 0 0,0 0 0 0 0,-1 0-1 0 0,1 0 1 0 0,-1 0-1 0 0,1 0 1 0 0,-1 1 0 0 0,1-1-1 0 0,-1 0 1 0 0,1 0 0 0 0,-1 1-1 0 0,1-1 1 0 0,-1 0-1 0 0,1 1 1 0 0,-1-1 0 0 0,0 0-1 0 0,1 1 1 0 0,-1-1 0 0 0,0 1-1 0 0,1-1 1 0 0,-1 1 86 0 0,2-25-9481 0 0,-2 16 2425 0 0</inkml:trace>
  <inkml:trace contextRef="#ctx0" brushRef="#br0" timeOffset="28090.703">8892 1458 1656 0 0,'0'0'1185'0'0,"0"0"158"0"0,0 0 329 0 0,0 0 300 0 0,0 0 99 0 0,0 0-174 0 0,0 0-373 0 0,0 0-352 0 0,0 0-275 0 0,0 0-184 0 0,0 0-93 0 0,0 0-68 0 0,0 0-97 0 0,20 45 1195 0 0,105 147-159 0 0,-15-23-1055 0 0,-98-150-414 0 0,0 1 0 0 0,-2 0-1 0 0,0 1 1 0 0,-2 0 0 0 0,0 0 0 0 0,-1 0 0 0 0,-1 1 0 0 0,0 7-22 0 0,2 36-2330 0 0,-12-101-4047 0 0,-1 7-1693 0 0,5 18 3366 0 0</inkml:trace>
  <inkml:trace contextRef="#ctx0" brushRef="#br0" timeOffset="28423.187">8859 898 0 0 0,'0'0'1455'0'0,"0"0"-356"0"0,0 0 80 0 0,0 0 254 0 0,0 0 233 0 0,0 0 40 0 0,0 0-167 0 0,0 0-264 0 0,0 0-279 0 0,0 0-188 0 0,0 0-96 0 0,0 0-60 0 0,0 0-91 0 0,4-5-65 0 0,13-14-26 0 0,-16 18-410 0 0,1 1-1 0 0,-1-1 1 0 0,1 1-1 0 0,0-1 1 0 0,-1 1-1 0 0,1 0 1 0 0,0 0-1 0 0,-1 0 1 0 0,1 0-1 0 0,0 0 1 0 0,-1 0-1 0 0,1 0 1 0 0,-1 1-1 0 0,1-1 1 0 0,0 0-1 0 0,-1 1 1 0 0,1-1-1 0 0,-1 1 1 0 0,1 0-1 0 0,-1 0 1 0 0,1-1-1 0 0,-1 1 1 0 0,0 0-1 0 0,1 0 1 0 0,-1 0-1 0 0,0 0 1 0 0,0 1-1 0 0,1-1 1 0 0,-1 0-1 0 0,0 1 1 0 0,-1-1-1 0 0,1 0 1 0 0,0 1-60 0 0,4 2 164 0 0,21 26 219 0 0,0 0 0 0 0,-2 2 1 0 0,-1 1-1 0 0,-1 0 1 0 0,-3 2-1 0 0,11 24-383 0 0,37 61 261 0 0,-38-67-225 0 0,-23-39-127 0 0,2 1 1 0 0,0-1-1 0 0,0 0 1 0 0,2-1-1 0 0,-1 0 0 0 0,2-1 1 0 0,0 1-1 0 0,4 2 91 0 0,-3-17-4452 0 0,-19-24-2585 0 0,4 18 3499 0 0,0 0-1482 0 0</inkml:trace>
  <inkml:trace contextRef="#ctx0" brushRef="#br0" timeOffset="28840.044">8890 471 640 0 0,'0'0'1478'0'0,"0"0"-309"0"0,0 0 30 0 0,0 0 148 0 0,0 0 183 0 0,0 0 25 0 0,0 0-127 0 0,0 0-292 0 0,0 0-423 0 0,0 0-329 0 0,0 0-150 0 0,0 0 8 0 0,-2 3 105 0 0,2-1-245 0 0,0 0 1 0 0,0 0 0 0 0,0 0 0 0 0,0 0 0 0 0,0 0 0 0 0,0 0 0 0 0,1 0 0 0 0,-1 0 0 0 0,1 0 0 0 0,-1 0 0 0 0,1 0 0 0 0,0 0 0 0 0,-1 0 0 0 0,1-1-1 0 0,0 1 1 0 0,0 0 0 0 0,1-1 0 0 0,-1 1 0 0 0,0 0 0 0 0,0-1 0 0 0,1 0 0 0 0,-1 1 0 0 0,1-1 0 0 0,-1 0 0 0 0,1 0 0 0 0,0 1 0 0 0,-1-1-1 0 0,2 0-102 0 0,42 40 670 0 0,-2 2-1 0 0,-2 2 0 0 0,-2 2 0 0 0,-2 2 1 0 0,17 29-670 0 0,34 115-95 0 0,-107-219-6354 0 0,2-6-3132 0 0,11 21 6076 0 0</inkml:trace>
  <inkml:trace contextRef="#ctx0" brushRef="#br0" timeOffset="29201.973">8757 4 1448 0 0,'0'0'913'0'0,"0"0"-216"0"0,0 0 16 0 0,0 0 221 0 0,0 0 370 0 0,0 0 285 0 0,0 0 111 0 0,0 0-106 0 0,0 0-339 0 0,0 0-409 0 0,0 0-341 0 0,0 0-247 0 0,0 0-128 0 0,-4-2 7 0 0,0 0-124 0 0,4 3 34 0 0,0-1 1 0 0,0 0-1 0 0,0 1 1 0 0,0-1-1 0 0,0 0 0 0 0,0 1 1 0 0,0-1-1 0 0,0 0 1 0 0,0 1-1 0 0,0-1 0 0 0,0 0 1 0 0,0 0-1 0 0,0 1 1 0 0,0-1-1 0 0,-1 0 0 0 0,1 1 1 0 0,0-1-1 0 0,0 0 1 0 0,0 0-1 0 0,-1 1 1 0 0,1-1-1 0 0,0 0 0 0 0,0 0 1 0 0,0 1-1 0 0,-1-1 1 0 0,1 0-48 0 0,17 13 552 0 0,0-1 1 0 0,1-1 0 0 0,0-1 0 0 0,1 0 0 0 0,0-2 0 0 0,0 0 0 0 0,1-1 0 0 0,5 1-553 0 0,-4-2 118 0 0,-1 2 0 0 0,0 0 0 0 0,0 1 0 0 0,0 1 1 0 0,-1 0-1 0 0,0 2 0 0 0,8 7-118 0 0,-20-11 1 0 0,0-1 0 0 0,0 1 0 0 0,-1 0 0 0 0,0 0 0 0 0,-1 1 0 0 0,0 0 0 0 0,0 0 0 0 0,-1 0 1 0 0,0 0-1 0 0,-1 1 0 0 0,0 0 0 0 0,0-1 0 0 0,-1 1 0 0 0,0 0 0 0 0,-1 0 0 0 0,0 1 0 0 0,-1 6-1 0 0,2 63-6376 0 0,-2-64 3880 0 0,0-3-7881 0 0</inkml:trace>
  <inkml:trace contextRef="#ctx0" brushRef="#br0" timeOffset="-79705.219">1171 3674 0 0 0,'0'0'479'0'0,"0"0"554"0"0,0 0 72 0 0,0 0-56 0 0,0 0-47 0 0,0 0-74 0 0,0 0-84 0 0,0 0-105 0 0,0 0-128 0 0,0 0-113 0 0,0 0-73 0 0,0 0-84 0 0,0 0-32 0 0,0 0 6 0 0,-10 5 4307 0 0,-8 6-2667 0 0,-20 21-285 0 0,-8 8 752 0 0,13-2-1672 0 0,-3 42 102 0 0,34-75-783 0 0,1 1 0 0 0,0 0-1 0 0,0-1 1 0 0,1 1 0 0 0,-1 0 0 0 0,1-1 0 0 0,1 1 0 0 0,-1 0 0 0 0,1-1 0 0 0,0 1 0 0 0,0 0 0 0 0,0-1 0 0 0,1 1 0 0 0,0-1 0 0 0,0 0 0 0 0,1 2-69 0 0,26 41 920 0 0,-24-45-847 0 0,0 0 0 0 0,0 0 0 0 0,0-1 0 0 0,0 1 0 0 0,0-1-1 0 0,0 0 1 0 0,1-1 0 0 0,-1 1 0 0 0,1-1 0 0 0,-1 0 0 0 0,1 0 0 0 0,0-1 0 0 0,-1 0 0 0 0,1 0 0 0 0,-1 0 0 0 0,1 0 0 0 0,2-1-73 0 0,10 0 280 0 0,38-21 303 0 0,-30 15-322 0 0,16-20 339 0 0,-2-15-142 0 0,-24 19-138 0 0,-1-40 377 0 0,-15 44-547 0 0,-11-50 271 0 0,-13 17-191 0 0,-5 23-162 0 0,-5 18 13 0 0,1 3 36 0 0,-50 8-238 0 0,55 12 245 0 0,5-1-4430 0 0,22-19-8240 0 0,1 4 741 0 0</inkml:trace>
  <inkml:trace contextRef="#ctx0" brushRef="#br0" timeOffset="-76069.739">1048 3671 0 0 0,'0'0'509'0'0,"0"0"328"0"0,0 0 159 0 0,0 0 64 0 0,0 0-32 0 0,0 0-110 0 0,0 0-153 0 0,0 0-99 0 0,0 0-47 0 0,0 0-11 0 0,0 0 45 0 0,0 0 9 0 0,0 0-48 0 0,-9 13-67 0 0,-24 39-85 0 0,14-15 1302 0 0,19-36-1593 0 0,0-1 9 0 0,0 0-4 0 0,30-1 1778 0 0,69-87-386 0 0,-212 205-855 0 0,95-83-1761 0 0,48-37 1794 0 0,84-81 14 0 0,-104 72 368 0 0,-26 19-1349 0 0,-32 41-407 0 0,30-31 412 0 0,10-11 131 0 0,2 0 1 0 0,-1 0-1 0 0,1 1 0 0 0,0 0 0 0 0,0 0 0 0 0,0 0 0 0 0,1 1 0 0 0,1 0 0 0 0,-1 0 0 0 0,-2 7 85 0 0,8-14-37 0 0,0-1 0 0 0,-1 1 0 0 0,1-1 0 0 0,0 0-1 0 0,0 1 1 0 0,0-1 0 0 0,0 0 0 0 0,-1 0 0 0 0,1 1-1 0 0,0-1 1 0 0,0 0 0 0 0,0 0 0 0 0,0 0 0 0 0,0 0 0 0 0,0 0-1 0 0,0 0 1 0 0,0 0 0 0 0,0-1 0 0 0,0 1 0 0 0,-1 0-1 0 0,1 0 1 0 0,0-1 0 0 0,0 1 0 0 0,0-1 0 0 0,0 1 0 0 0,-1 0-1 0 0,1-1 1 0 0,0 0 0 0 0,0 1 0 0 0,-1-1 0 0 0,1 1-1 0 0,0-1 1 0 0,-1 0 0 0 0,1 1 0 0 0,-1-1 0 0 0,1 0-1 0 0,-1 0 1 0 0,1 0 0 0 0,-1 1 0 0 0,0-1 0 0 0,1 0 0 0 0,-1 0-1 0 0,0 0 38 0 0,2 0-168 0 0,102-94 222 0 0,-84 77-64 0 0,-24 24-563 0 0,-58 75 552 0 0,29-27-16 0 0,58-60 764 0 0,85-83-232 0 0,-83 64-434 0 0,-156 168 489 0 0,131-134-1072 0 0,16-18 955 0 0,108-98 320 0 0,-97 79-461 0 0,-29 27-129 0 0,0 1 78 0 0,0 0 55 0 0,0 0 23 0 0,0 0 13 0 0,0 0-97 0 0,-5 1-218 0 0,-82 94-1145 0 0,71-74 750 0 0,27-25-140 0 0,52-49 888 0 0,-106 100-790 0 0,-33 26 274 0 0,63-62 249 0 0,4-3-295 0 0,17-9 441 0 0,29-38 675 0 0,-36 38-872 0 0,-1 1 29 0 0,0 0 37 0 0,0 0 47 0 0,0 0 0 0 0,-34 44-14 0 0,112-99 422 0 0,-39-7 1268 0 0,-36 51-1713 0 0,-2 10-105 0 0,0-1 0 0 0,0 1 1 0 0,0 0-1 0 0,-1 0 0 0 0,1-1 1 0 0,0 1-1 0 0,-1-1 0 0 0,1 1 1 0 0,-1-1-1 0 0,0 1 0 0 0,1 0 1 0 0,-1-1-1 0 0,0 1 0 0 0,0-1 1 0 0,0 1-1 0 0,0-1 0 0 0,0 1 0 0 0,0-1 1 0 0,-1 1-1 0 0,1-1 0 0 0,0 1 1 0 0,-1-1-1 0 0,1 1 0 0 0,-1-1 1 0 0,0 1-1 0 0,1 0 0 0 0,-1-1 1 0 0,0 1-1 0 0,0 0 0 0 0,0 0 1 0 0,0-1-24 0 0,-3 1-45 0 0,0 0 0 0 0,0 1 0 0 0,0-1 0 0 0,0 1 0 0 0,0 0 0 0 0,0 0 0 0 0,0 0 0 0 0,0 1 0 0 0,0-1 0 0 0,0 1 0 0 0,0 0 0 0 0,1 0 0 0 0,-1 1 0 0 0,0-1 0 0 0,0 1 0 0 0,1-1 0 0 0,-1 1 0 0 0,1 0 0 0 0,0 1 0 0 0,-1-1 0 0 0,1 1 0 0 0,0-1 0 0 0,-2 3 45 0 0,-6 10-1427 0 0,29-19 1875 0 0,43-44 453 0 0,-54 41-884 0 0,-5 5 12 0 0,1 0 0 0 0,-1 0 0 0 0,1 0 0 0 0,-1 0 1 0 0,0-1-1 0 0,0 1 0 0 0,0-1 0 0 0,-1 0 0 0 0,1 1 0 0 0,0-1 0 0 0,-1 0 1 0 0,0 0-1 0 0,0 0 0 0 0,0 0 0 0 0,0 0 0 0 0,0 0 0 0 0,-1 0 0 0 0,1 0 1 0 0,-1-1-1 0 0,0 1 0 0 0,0 0 0 0 0,0-3-29 0 0,0 4-5 0 0,0 1-1 0 0,0 0 1 0 0,-1 0 0 0 0,1 0 0 0 0,0-1-1 0 0,-1 1 1 0 0,1 0 0 0 0,-1 0 0 0 0,1 0-1 0 0,-1 0 1 0 0,0 0 0 0 0,1 0 0 0 0,-1 0-1 0 0,0 0 1 0 0,0 0 0 0 0,0 0 0 0 0,1 0-1 0 0,-1 0 1 0 0,0 0 0 0 0,0 1 0 0 0,-1-1-1 0 0,1 0 1 0 0,0 1 0 0 0,0-1 0 0 0,0 1-1 0 0,0-1 1 0 0,0 1 0 0 0,-1 0 0 0 0,1-1-1 0 0,0 1 1 0 0,0 0 0 0 0,-1 0 0 0 0,1 0-1 0 0,0 0 1 0 0,0 0 0 0 0,-1 0 0 0 0,1 0-1 0 0,0 0 1 0 0,0 0 0 0 0,0 1 0 0 0,-1-1-1 0 0,1 1 1 0 0,0-1 0 0 0,0 1 0 0 0,0-1-1 0 0,0 1 1 0 0,0-1 0 0 0,-1 1 5 0 0,-4 2-101 0 0,1 0 0 0 0,-1 0 0 0 0,0 0 0 0 0,1 1 0 0 0,0-1-1 0 0,0 1 1 0 0,0 1 0 0 0,0-1 0 0 0,1 1 0 0 0,-1-1 0 0 0,1 1 0 0 0,1 1 0 0 0,-2 1 101 0 0,-10 10-257 0 0,-10 42-1174 0 0,55-51 1616 0 0,-27-7-114 0 0,1-1 0 0 0,-1 0 0 0 0,1 0 0 0 0,-1-1 0 0 0,1 1 0 0 0,-1-1 0 0 0,0 1 0 0 0,1-1 0 0 0,-1 0 0 0 0,0 0 0 0 0,1-1 0 0 0,-1 1 0 0 0,0-1 0 0 0,0 1 0 0 0,0-1-1 0 0,0 0 1 0 0,-1 0 0 0 0,1 0 0 0 0,0-1 0 0 0,-1 1 0 0 0,0 0 0 0 0,1-1 0 0 0,-1 0 0 0 0,0 0 0 0 0,0 0 0 0 0,0 1 0 0 0,-1-2 0 0 0,1 1 0 0 0,-1 0 0 0 0,0 0 0 0 0,0 0 0 0 0,0-1 0 0 0,0 1 0 0 0,0 0 0 0 0,-1-1-1 0 0,1 1 1 0 0,-1-1 0 0 0,0 1 0 0 0,0-1 0 0 0,-1-1-71 0 0,2 5-4 0 0,-1-1 0 0 0,1 0-1 0 0,-1 0 1 0 0,1 0 0 0 0,-1-1-1 0 0,0 1 1 0 0,1 0 0 0 0,-1 0 0 0 0,0 0-1 0 0,0 0 1 0 0,0 0 0 0 0,0 0-1 0 0,0 0 1 0 0,0 0 0 0 0,0 0-1 0 0,0 0 1 0 0,-1 0 0 0 0,1-1 0 0 0,0 1-1 0 0,0 0 1 0 0,-1 0 0 0 0,1 0-1 0 0,-1 0 1 0 0,1 0 0 0 0,-1 0 0 0 0,0 1-1 0 0,1-1 1 0 0,-1 0 0 0 0,0 0-1 0 0,1 0 1 0 0,-1 1 0 0 0,0-1-1 0 0,0 0 1 0 0,0 0 0 0 0,0 1 0 0 0,0-1-1 0 0,0 1 1 0 0,0-1 0 0 0,0 1-1 0 0,0 0 1 0 0,0-1 0 0 0,0 1-1 0 0,0 0 1 0 0,0-1 0 0 0,0 1 0 0 0,0 0-1 0 0,0 0 1 0 0,0 0 0 0 0,0 0-1 0 0,0 0 1 0 0,-1 0 0 0 0,1 0 0 0 0,0 1-1 0 0,0-1 1 0 0,0 0 0 0 0,0 1-1 0 0,0-1 1 0 0,0 1 0 0 0,0-1-1 0 0,0 1 1 0 0,0-1 0 0 0,0 1 0 0 0,0 0 4 0 0,-45 64-910 0 0,43-60 818 0 0,0-1 0 0 0,0 1 0 0 0,0 0 0 0 0,1 0 0 0 0,-1 0 0 0 0,1 1 0 0 0,1-1 0 0 0,-1 0 0 0 0,1 1 0 0 0,0-1 0 0 0,0 1 0 0 0,1 0 0 0 0,-1-1 0 0 0,1 1 0 0 0,0 0 0 0 0,1 1 92 0 0,1-5 0 0 0,0-1 1 0 0,0 0-1 0 0,0 1 1 0 0,0-1 0 0 0,0 0-1 0 0,0 0 1 0 0,0 0-1 0 0,0-1 1 0 0,1 1-1 0 0,-1 0 1 0 0,0-1 0 0 0,1 1-1 0 0,-1-1 1 0 0,0 0-1 0 0,1 0 1 0 0,-1 0-1 0 0,0 0 1 0 0,1 0 0 0 0,-1-1-1 0 0,0 1 1 0 0,1-1-1 0 0,-1 1 1 0 0,0-1-1 0 0,1 0 1 0 0,-1 0 0 0 0,0 0-1 0 0,0 0 1 0 0,1-1-1 0 0,1 0 80 0 0,0 0-22 0 0,1 0 0 0 0,-1-1 0 0 0,0 1-1 0 0,1-1 1 0 0,-1 0 0 0 0,-1 0 0 0 0,1 0 0 0 0,0 0-1 0 0,-1-1 1 0 0,0 1 0 0 0,1-1 0 0 0,-1 0 0 0 0,-1 0 0 0 0,1-1-1 0 0,-1 1 1 0 0,2-4-58 0 0,-4 7 95 0 0,0 1 32 0 0,0 0 15 0 0,0 0-71 0 0,-31 26-1309 0 0,-32 43 553 0 0,38-31 170 0 0,50-67 1023 0 0,58-53-512 0 0,-66 67-69 0 0,-17 15 82 0 0,0 0 13 0 0,0 0-50 0 0,-37 64 922 0 0,37-53 720 0 0,20-28-1528 0 0,-3 4-125 0 0,-17 13 55 0 0,0 0 25 0 0,0 0 76 0 0,0 0 29 0 0,0 0 42 0 0,0 0 25 0 0,-26 17 223 0 0,4-9-2455 0 0,22-4-1987 0 0,0-4 276 0 0,0 0-6566 0 0</inkml:trace>
  <inkml:trace contextRef="#ctx0" brushRef="#br0" timeOffset="-64375.114">854 4171 0 0 0,'0'0'263'0'0,"0"0"14"0"0,0 0-49 0 0,0 0-50 0 0,0 0-41 0 0,-5-7 8224 0 0,3 4-8859 0 0,2 2 693 0 0,0 1-57 0 0,0 0-63 0 0,-10-14 1510 0 0,7 11 1775 0 0,2 7 953 0 0,-2 1-2784 0 0,0 3-1362 0 0,3-8-69 0 0,0 0-18 0 0,0 0 4 0 0,-8 30 386 0 0,-8 66 531 0 0,10-31-824 0 0,6-64-182 0 0,0-1-3 0 0,0 0 0 0 0,0 51 896 0 0,0-43-811 0 0,1-7-736 0 0,7-28-3168 0 0,-4 22 2058 0 0,1-1-4549 0 0,-2 2-4255 0 0</inkml:trace>
  <inkml:trace contextRef="#ctx0" brushRef="#br0" timeOffset="123503.08">707 4757 0 0 0,'0'0'1111'0'0,"0"0"233"0"0,0 0 143 0 0,0 0 148 0 0,0 0 99 0 0,0 0 9 0 0,0 0-156 0 0,0 0-249 0 0,0 0-178 0 0,0 0-172 0 0,0 0-132 0 0,-2-3-106 0 0,-10 0 3169 0 0,14 35-1661 0 0,9 321 223 0 0,7-174-2331 0 0,-18-130-482 0 0,0-49 199 0 0,0 0-50 0 0,0 0-68 0 0,0-8-4042 0 0,0 5-3635 0 0,0 0-3365 0 0</inkml:trace>
  <inkml:trace contextRef="#ctx0" brushRef="#br0" timeOffset="124173.081">2577 4779 0 0 0,'0'0'1348'0'0,"0"0"449"0"0,0 0 178 0 0,0 0 47 0 0,0 0 9 0 0,0 0-78 0 0,0 0-155 0 0,0 0-188 0 0,0 0-213 0 0,0 0-204 0 0,0 0-221 0 0,0 0-169 0 0,-1-4-108 0 0,-5-10-61 0 0,4 10-16 0 0,2 4-35 0 0,0 0-47 0 0,0 0-50 0 0,0 0-53 0 0,0 0-53 0 0,1 23 1196 0 0,20 112 215 0 0,15 138-896 0 0,-19-134-756 0 0,-12-118-145 0 0,-13-23-1774 0 0,4-2 1149 0 0,1 1 30 0 0,-1-1-813 0 0,1 0-2603 0 0,1 1-6973 0 0</inkml:trace>
  <inkml:trace contextRef="#ctx0" brushRef="#br0" timeOffset="124803.081">0 5184 1872 0 0,'0'0'1643'0'0,"0"0"-130"0"0,0 0 214 0 0,0 0 301 0 0,0 0 138 0 0,0 0-59 0 0,0 0-290 0 0,0 0-294 0 0,0 0-218 0 0,0 0-214 0 0,0 0-175 0 0,36-1-140 0 0,112-1-99 0 0,220 6 2639 0 0,113 10-1871 0 0,366 48-709 0 0,-708-63-317 0 0,1-5 1 0 0,94-19-420 0 0,113 17 496 0 0,-318 7-460 0 0,0 2 1 0 0,-1 1 0 0 0,1 1 0 0 0,0 2 0 0 0,24 7-37 0 0,40-5 48 0 0,-93-7-67 0 0,2-2-74 0 0,4-7-4339 0 0,-6 6-193 0 0,0 3-6173 0 0</inkml:trace>
  <inkml:trace contextRef="#ctx0" brushRef="#br0" timeOffset="125263.081">3049 4952 9370 0 0,'0'0'3373'0'0,"0"0"-1776"0"0,0 0-646 0 0,0 0 113 0 0,0 0 257 0 0,0 0 154 0 0,0 0-114 0 0,0 0-308 0 0,0 0-287 0 0,0 0-204 0 0,0 0-146 0 0,0 0-100 0 0,-31 33-69 0 0,-101 102-43 0 0,38-62 23 0 0,71-60-178 0 0,-129 73 90 0 0,-169 111-1333 0 0,293-172-326 0 0,14-6-7213 0 0,10-11-2727 0 0</inkml:trace>
  <inkml:trace contextRef="#ctx0" brushRef="#br0" timeOffset="125843.08">1013 4996 8954 0 0,'0'0'1718'0'0,"0"0"-165"0"0,0 0 22 0 0,0 0 164 0 0,0 0 23 0 0,0 0-230 0 0,0 0-314 0 0,0 0-357 0 0,0 0-267 0 0,-36 13-171 0 0,-111 42-123 0 0,41-1 135 0 0,-239 178-249 0 0,270-175-1865 0 0,49-27-9094 0 0,23-25 375 0 0</inkml:trace>
  <inkml:trace contextRef="#ctx0" brushRef="#br0" timeOffset="126483.081">1333 5541 10690 0 0,'0'0'1202'0'0,"0"0"-721"0"0,0 0-333 0 0,0 0 211 0 0,0 0 435 0 0,0 0 426 0 0,0 0 201 0 0,0 0-70 0 0,0 0-236 0 0,0 0-297 0 0,0 0-226 0 0,0 0-136 0 0,0 0-84 0 0,-2 22-53 0 0,-9 67-27 0 0,-22 76 868 0 0,33-163-1153 0 0,0 1 1 0 0,1-1-1 0 0,-1 0 0 0 0,0 0 0 0 0,1 0 0 0 0,0 0 0 0 0,-1 0 0 0 0,1 0 1 0 0,0 0-1 0 0,0 0 0 0 0,0 0 0 0 0,0 0 0 0 0,0 0 0 0 0,1-1 1 0 0,-1 1-1 0 0,1 0 0 0 0,-1-1 0 0 0,1 1 0 0 0,-1-1 0 0 0,1 0 1 0 0,0 1-1 0 0,0-1 0 0 0,-1 0 0 0 0,1 0 0 0 0,0 0 0 0 0,0 0 1 0 0,0 0-1 0 0,0-1 0 0 0,1 1 0 0 0,-1-1 0 0 0,0 1 0 0 0,0-1 0 0 0,0 0 1 0 0,0 0-1 0 0,0 0 0 0 0,1 0-7 0 0,82-12 557 0 0,33-51-1016 0 0,-115 57-504 0 0,-2 0-2644 0 0,-1 4 122 0 0,0-2-7741 0 0</inkml:trace>
  <inkml:trace contextRef="#ctx0" brushRef="#br0" timeOffset="127403.08">1613 5515 6033 0 0,'0'0'5948'0'0,"0"0"-3697"0"0,0 0-1229 0 0,0 0 103 0 0,0 0 293 0 0,0 0 174 0 0,0 0-79 0 0,0 0-296 0 0,0 0-334 0 0,-8 33-225 0 0,-23 104-153 0 0,16-27 603 0 0,-39 180 235 0 0,35-161-1559 0 0,40-116-1942 0 0,-11-18-5921 0 0,-8 2-3571 0 0</inkml:trace>
  <inkml:trace contextRef="#ctx0" brushRef="#br0" timeOffset="128623.081">2031 5416 0 0 0,'0'0'737'0'0,"0"0"789"0"0,0 0 431 0 0,0 0 316 0 0,0 0 171 0 0,0 0-159 0 0,0 0-350 0 0,0 0-424 0 0,0 0-325 0 0,0 0-195 0 0,0 0-132 0 0,0 0-84 0 0,0 0-73 0 0,1 4 3303 0 0,0 4-2274 0 0,-66 46-1225 0 0,-6 16-321 0 0,201-180-125 0 0,-100 88-85 0 0,-29 22 51 0 0,-1 0 6 0 0,0 0-4 0 0,0 0-11 0 0,0 0 7 0 0,0 0-15 0 0,0 0-10 0 0,-23 18 163 0 0,-60 59 312 0 0,81-78-2372 0 0,2-2-6481 0 0,0 0 156 0 0</inkml:trace>
  <inkml:trace contextRef="#ctx0" brushRef="#br0" timeOffset="130223.081">2966 3004 0 0 0,'0'0'617'0'0,"0"0"753"0"0,0 0 366 0 0,0 0 85 0 0,0 0-175 0 0,0 0-330 0 0,0 0-327 0 0,0 0-254 0 0,0 0-159 0 0,0 0-40 0 0,8 0 5528 0 0,28 0-4029 0 0,367 11 2939 0 0,-304-10-3137 0 0,-77-1-3950 0 0,-7 0-2679 0 0,-4-1-3693 0 0,-16 1-2377 0 0</inkml:trace>
  <inkml:trace contextRef="#ctx0" brushRef="#br0" timeOffset="131043.081">3292 2850 1040 0 0,'0'0'1849'0'0,"0"0"-264"0"0,0 0 70 0 0,0 0 218 0 0,0 0 147 0 0,0 0-130 0 0,0 0-410 0 0,0 0-358 0 0,0 0-261 0 0,0 0-202 0 0,0 0-116 0 0,0 0-66 0 0,0 0-30 0 0,-4 14 0 0 0,-11 44-3 0 0,14-51-249 0 0,0 1-1 0 0,0-1 1 0 0,0 0 0 0 0,1 0-1 0 0,0 1 1 0 0,1-1 0 0 0,-1 0-1 0 0,1 1 1 0 0,1-1 0 0 0,0 0-1 0 0,0 0 1 0 0,0 0 0 0 0,3 5-195 0 0,5 20 604 0 0,6 40 93 0 0,-3 1 1 0 0,-4 1-1 0 0,-2 0 0 0 0,-4 2-697 0 0,26 232 605 0 0,-29 138 58 0 0,2-393-609 0 0,-1-39 17 0 0,0 0 0 0 0,0 1 0 0 0,-2-1-1 0 0,0 1 1 0 0,0-1 0 0 0,-1 0 0 0 0,-1 0-1 0 0,-1 1 1 0 0,-3 9-71 0 0,0-7 87 0 0,-2 1 6 0 0,1 0 0 0 0,1 0-1 0 0,0 1 1 0 0,2 0-1 0 0,0 1 1 0 0,1-1 0 0 0,1 1-1 0 0,0 15-92 0 0,-6 78 364 0 0,-4-76-356 0 0,13-37-30 0 0,0 0-14 0 0,0 0-20 0 0,0 0-11 0 0,0 0-67 0 0,0 0-39 0 0,0 0-39 0 0,0 0-115 0 0,1-8-2108 0 0,14-24-2817 0 0,-4 13-1910 0 0,-10 16 5824 0 0,4-8-8923 0 0</inkml:trace>
  <inkml:trace contextRef="#ctx0" brushRef="#br0" timeOffset="131423.08">3592 4146 11907 0 0,'0'0'1821'0'0,"0"0"-540"0"0,0 0-209 0 0,0 0-21 0 0,0 0 29 0 0,0 0-1 0 0,0 0-51 0 0,0 0-77 0 0,0 0-95 0 0,0 0-133 0 0,0 0-146 0 0,0 0-87 0 0,0 0-99 0 0,-25 31-93 0 0,-79 98-28 0 0,-9 13 486 0 0,-104 74-702 0 0,214-214-172 0 0,1 1 0 0 0,0-1 0 0 0,1 1-1 0 0,-1-1 1 0 0,0 1 0 0 0,1-1 0 0 0,-1 1-1 0 0,1 0 1 0 0,0 0 0 0 0,0 0 0 0 0,0 0-1 0 0,0 0 1 0 0,1 0 0 0 0,-1 0-1 0 0,1 0 1 0 0,0 0 0 0 0,-1 0 0 0 0,1 0-1 0 0,1 0 119 0 0,12 4-7372 0 0,-10-7-1524 0 0</inkml:trace>
  <inkml:trace contextRef="#ctx0" brushRef="#br0" timeOffset="132403.08">3474 3001 5169 0 0,'0'0'1671'0'0,"0"0"-201"0"0,0 0 98 0 0,0 0 219 0 0,0 0 88 0 0,0 0-101 0 0,0 0-308 0 0,0 0-358 0 0,0 0-263 0 0,0 0-150 0 0,0 0-91 0 0,0 0-26 0 0,-1-3 7 0 0,0 1-126 0 0,-1-3-663 0 0,0 4 4551 0 0,4-10-3453 0 0,31-70-883 0 0,-33 81-4 0 0,0 0 0 0 0,0 0 0 0 0,0 0 1 0 0,-1 0-1 0 0,1 1 0 0 0,0-1 0 0 0,0 0 1 0 0,0 0-1 0 0,-1 0 0 0 0,1 0 0 0 0,0 0 0 0 0,0 0 1 0 0,-1 0-1 0 0,1 1 0 0 0,0-1 0 0 0,0 0 1 0 0,-1 0-1 0 0,1 0 0 0 0,0 0 0 0 0,0 0 1 0 0,0 0-1 0 0,-1 0 0 0 0,1 0 0 0 0,0 0 1 0 0,0 0-1 0 0,-1 0 0 0 0,1-1 0 0 0,0 1 0 0 0,0 0 1 0 0,-1 0-1 0 0,1 0 0 0 0,0 0 0 0 0,0 0 1 0 0,0 0-1 0 0,-1 0 0 0 0,1-1 0 0 0,0 1 1 0 0,0 0-1 0 0,0 0 0 0 0,0 0 0 0 0,-1 0-7 0 0,-6 8-47 0 0,-184 252 106 0 0,184-251-48 0 0,-6 7 3 0 0,0 0 1 0 0,-1 0 0 0 0,-1-2 0 0 0,0 0 0 0 0,-1-1 0 0 0,0 0-1 0 0,-1-1 1 0 0,-4 1-15 0 0,21-12-25 0 0,-1 0 0 0 0,1 0 0 0 0,0 0 0 0 0,0 0 0 0 0,0 1 0 0 0,0-1 0 0 0,0 0 0 0 0,1 0 0 0 0,-1 0 0 0 0,0 0 0 0 0,0 0 1 0 0,1 0-1 0 0,-1 0 0 0 0,1 0 0 0 0,-1 0 0 0 0,1 0 0 0 0,-1 0 0 0 0,1 0 0 0 0,0 0 0 0 0,-1 0 0 0 0,1 0 0 0 0,0 0 0 0 0,0-1 0 0 0,-1 1 0 0 0,1 0 0 0 0,0-1 0 0 0,0 1 0 0 0,0 0 0 0 0,0-1 0 0 0,0 1 0 0 0,0-1 0 0 0,0 0 0 0 0,0 1 0 0 0,0-1 0 0 0,0 0 0 0 0,1 1 25 0 0,14 1-925 0 0,-8-1-6969 0 0,-6-1-645 0 0</inkml:trace>
  <inkml:trace contextRef="#ctx0" brushRef="#br0" timeOffset="132933.08">3636 3446 6217 0 0,'0'0'2922'0'0,"0"0"-753"0"0,0 0-257 0 0,0 0 35 0 0,0 0-52 0 0,0 0-169 0 0,0 0-394 0 0,0 0-453 0 0,0 0-305 0 0,0 0-212 0 0,0 0-56 0 0,0 0 19 0 0,0 0 45 0 0,7-4 8 0 0,30-11-59 0 0,1 1 0 0 0,0 1 0 0 0,0 3 0 0 0,1 1 0 0 0,1 1 0 0 0,-1 3 0 0 0,1 1 0 0 0,34 1-319 0 0,-73 4 7 0 0,0 0 0 0 0,0 0 1 0 0,-1 0-1 0 0,1-1 1 0 0,0 1-1 0 0,-1 0 0 0 0,1 0 1 0 0,-1 0-1 0 0,1 0 0 0 0,-1 0 1 0 0,1 0-1 0 0,-1 0 1 0 0,0 0-1 0 0,1 0 0 0 0,-1 0 1 0 0,0 0-1 0 0,0 1 1 0 0,0-1-1 0 0,0 0 0 0 0,0 0 1 0 0,0 0-1 0 0,0 0 1 0 0,0 0-1 0 0,0 0 0 0 0,0 0 1 0 0,-1 0-1 0 0,1 0 1 0 0,-1 0-1 0 0,1 0 0 0 0,0 0 1 0 0,-1 0-1 0 0,0 0 1 0 0,1 0-1 0 0,-1 0 0 0 0,1 0 1 0 0,-1 0-1 0 0,0 0 1 0 0,0-1-1 0 0,0 1 0 0 0,1 0 1 0 0,-1-1-1 0 0,0 1 1 0 0,0 0-1 0 0,0-1-7 0 0,-172 135 365 0 0,168-131-358 0 0,2-3-11 0 0,0 0 0 0 0,0 1 0 0 0,1 0 0 0 0,-1-1 0 0 0,1 1 0 0 0,-1 0 0 0 0,1 0 0 0 0,0 0 0 0 0,0 1 0 0 0,0-1 0 0 0,0 1 0 0 0,0-1 0 0 0,0 1 0 0 0,1-1 0 0 0,-1 1 0 0 0,1 0 0 0 0,0 0 0 0 0,-1 3 4 0 0,3-4-1 0 0,2 1-1 0 0,-1-1 1 0 0,0 0 0 0 0,0 0-1 0 0,1 0 1 0 0,-1 0-1 0 0,1 0 1 0 0,0-1 0 0 0,-1 1-1 0 0,1-1 1 0 0,0 1 0 0 0,0-1-1 0 0,0 0 1 0 0,0 0-1 0 0,0-1 1 0 0,0 1 0 0 0,0-1-1 0 0,0 1 1 0 0,3-1 1 0 0,10 4-3 0 0,23 7 20 0 0,-31-10-18 0 0,-1 0 1 0 0,1 1 0 0 0,-1 0 0 0 0,0 0 0 0 0,1 0 0 0 0,-1 1 0 0 0,-1 0 0 0 0,1 1-1 0 0,0-1 1 0 0,-1 1 0 0 0,0 1 0 0 0,0-1 0 0 0,0 1 0 0 0,0 0 0 0 0,-1 0-1 0 0,0 1 1 0 0,1 0 0 0 0,-5-3 8 0 0,1 0-1 0 0,-1 0 1 0 0,0 0-1 0 0,0 0 1 0 0,0 0-1 0 0,0 0 1 0 0,0 0-1 0 0,-1 0 1 0 0,1 1-1 0 0,-1-1 1 0 0,0 0-1 0 0,0 0 1 0 0,0 1-1 0 0,-1-1 1 0 0,1 0-1 0 0,-1 0 1 0 0,0 1-1 0 0,0-1 1 0 0,0 0-1 0 0,0 0 1 0 0,0 0 0 0 0,-1 0-1 0 0,1 0 1 0 0,-1-1-1 0 0,0 1 1 0 0,1 0-1 0 0,-2-1 1 0 0,0 3-8 0 0,-76 62 366 0 0,59-52-301 0 0,-109 44 59 0 0,107-60-1802 0 0,20-15-5671 0 0,2 12 5437 0 0,0 0-9750 0 0</inkml:trace>
  <inkml:trace contextRef="#ctx0" brushRef="#br0" timeOffset="133353.08">4464 3152 13267 0 0,'0'0'1604'0'0,"0"0"-332"0"0,0 0-11 0 0,0 0 247 0 0,0 0 116 0 0,0 0-119 0 0,0 0-324 0 0,0 0-354 0 0,0 0-263 0 0,0 0-145 0 0,0 0-51 0 0,0 0-29 0 0,0 0-28 0 0,3-2-57 0 0,-57 51 657 0 0,-35 48-497 0 0,50-51-337 0 0,31-44-718 0 0,9-9-1614 0 0,2-3-3456 0 0,-3 10 5357 0 0,1-6-11341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3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4673 47 16980 0 0,'0'0'1759'0'0,"0"0"-472"0"0,0 0-178 0 0,0 0 33 0 0,0 0 18 0 0,0 0-138 0 0,0 0-270 0 0,0 0-246 0 0,0 0-140 0 0,0 0-41 0 0,0 0-26 0 0,0 0-20 0 0,-11 18-29 0 0,-31 60-45 0 0,13 22 233 0 0,-9 165 9 0 0,31 32-410 0 0,7-294 36 0 0,2 4-3316 0 0,8-25 896 0 0,13-18-3705 0 0,-8 12-2520 0 0,-10 15 966 0 0</inkml:trace>
  <inkml:trace contextRef="#ctx0" brushRef="#br0" timeOffset="432.736">4673 666 0 0 0,'0'0'1482'0'0,"0"0"782"0"0,0 0 342 0 0,0 0-69 0 0,0 0-400 0 0,0 0-512 0 0,0 0-346 0 0,0 0-164 0 0,0 0-30 0 0,0 0 95 0 0,0 0 70 0 0,0 0 18 0 0,20 16-49 0 0,63 48-117 0 0,-31-44 371 0 0,-42-21-1181 0 0,4 1-125 0 0,0 0-1 0 0,0-1 1 0 0,0 0-1 0 0,0-1 1 0 0,0-1-1 0 0,0 0 0 0 0,0-1 1 0 0,-1-1-1 0 0,0 0 1 0 0,0-1-1 0 0,0 0 1 0 0,0 0-1 0 0,-1-2 0 0 0,-1 0 1 0 0,1 0-1 0 0,-1-1 1 0 0,0 0-1 0 0,-1-1 1 0 0,0 0-1 0 0,-1-1 0 0 0,0 0 1 0 0,-1 0-1 0 0,0-1 1 0 0,4-8-167 0 0,-10 18-4 0 0,-1-1 0 0 0,1 1 1 0 0,-1-1-1 0 0,0 1 1 0 0,0-1-1 0 0,0 0 0 0 0,0 1 1 0 0,0-1-1 0 0,-1 0 0 0 0,1 0 1 0 0,-1 0-1 0 0,0 1 1 0 0,0-1-1 0 0,0 0 0 0 0,0 0 1 0 0,0 0-1 0 0,-1 0 0 0 0,1 1 1 0 0,-1-1-1 0 0,0 0 1 0 0,0 0-1 0 0,0 1 0 0 0,0-1 1 0 0,0 1-1 0 0,0-1 1 0 0,-1 1-1 0 0,1-1 0 0 0,-1 1 1 0 0,0 0-1 0 0,0 0 0 0 0,0-1 1 0 0,0 1-1 0 0,0 1 1 0 0,0-1-1 0 0,0 0 0 0 0,-1 0 1 0 0,1 1-1 0 0,-1 0 0 0 0,1-1 1 0 0,-1 1-1 0 0,0 0 1 0 0,1 0-1 0 0,-1 0 0 0 0,0 1 1 0 0,0-1-1 0 0,1 1 1 0 0,-1-1-1 0 0,0 1 0 0 0,-1 0 4 0 0,-11 0-21 0 0,0 1 0 0 0,0 0 0 0 0,0 1 0 0 0,0 1 0 0 0,1 0 0 0 0,-1 1 0 0 0,1 1 0 0 0,0 0 0 0 0,0 1 0 0 0,0 0 0 0 0,1 1 0 0 0,0 1 0 0 0,0 0 0 0 0,1 0 0 0 0,0 1 0 0 0,1 1 0 0 0,0 0 0 0 0,0 1 0 0 0,1 0 0 0 0,0 1 0 0 0,1 0 0 0 0,1 0 0 0 0,-7 11 21 0 0,11-15 18 0 0,1 0-1 0 0,0 1 0 0 0,0-1 1 0 0,1 0-1 0 0,0 1 0 0 0,0 0 1 0 0,1-1-1 0 0,0 1 0 0 0,1 0 0 0 0,0-1 1 0 0,0 1-1 0 0,1 0 0 0 0,0 0 1 0 0,0-1-1 0 0,1 1 0 0 0,0-1 0 0 0,1 1 1 0 0,0-1-1 0 0,0 0 0 0 0,0 0 1 0 0,1 0-1 0 0,1 0 0 0 0,-1-1 0 0 0,1 0 1 0 0,1 0-1 0 0,-1 0 0 0 0,1-1 1 0 0,0 1-1 0 0,5 2-17 0 0,11 11 135 0 0,1-1-1 0 0,0-1 1 0 0,2-1 0 0 0,0-1-1 0 0,1-1 1 0 0,0-2 0 0 0,2 0 0 0 0,5 0-136 0 0,-2-2 45 0 0,1-2-1 0 0,0-1 0 0 0,0-1 0 0 0,1-2 0 0 0,0-2 0 0 0,0-1 0 0 0,28-1-43 0 0,16-26-1003 0 0,-57-1-6987 0 0,-17 18-4488 0 0</inkml:trace>
  <inkml:trace contextRef="#ctx0" brushRef="#br0" timeOffset="-2755.878">1184 194 9074 0 0,'0'0'1328'0'0,"0"0"-309"0"0,0 0-127 0 0,0 0 137 0 0,0 0 204 0 0,0 0 174 0 0,0 0-19 0 0,0 0-175 0 0,0 0-224 0 0,0 0-221 0 0,0 0-154 0 0,-4-16-103 0 0,-13-52-42 0 0,15 61-344 0 0,-1 1 1 0 0,-1-1-1 0 0,1 1 0 0 0,-1 0 1 0 0,0 0-1 0 0,-1 0 0 0 0,1 0 1 0 0,-1 1-1 0 0,0-1 0 0 0,0 1 0 0 0,-1 0 1 0 0,0 1-1 0 0,1 0 0 0 0,-2 0 1 0 0,1 0-1 0 0,0 0 0 0 0,-1 1 1 0 0,0 0-1 0 0,1 1 0 0 0,-1-1 1 0 0,0 1-1 0 0,0 1 0 0 0,-1-1 0 0 0,1 1 1 0 0,0 0-1 0 0,0 1 0 0 0,-1 0 1 0 0,1 0-1 0 0,0 1 0 0 0,-1-1 1 0 0,1 2-1 0 0,-5 0-125 0 0,-8-1 144 0 0,-5 1-84 0 0,0 1 0 0 0,1 2 0 0 0,-1 0 0 0 0,1 2 0 0 0,1 1 0 0 0,-1 0 0 0 0,1 2 0 0 0,-6 4-60 0 0,16-8 32 0 0,0 1 1 0 0,1 0-1 0 0,-1 0 0 0 0,1 2 0 0 0,1-1 0 0 0,0 2 0 0 0,0-1 1 0 0,1 1-1 0 0,-5 6-32 0 0,14-12-2 0 0,-1 0 1 0 0,1 0 0 0 0,-1-1-1 0 0,1 1 1 0 0,0 0-1 0 0,1 1 1 0 0,-1-1 0 0 0,1 0-1 0 0,0 0 1 0 0,0 0-1 0 0,0 0 1 0 0,0 0-1 0 0,1 0 1 0 0,-1 0 0 0 0,1 0-1 0 0,0 0 1 0 0,0 0-1 0 0,1 0 1 0 0,0 0 1 0 0,11 12 8 0 0,1-1 0 0 0,0-1 0 0 0,1 0 0 0 0,1-1 1 0 0,0-1-1 0 0,1 0 0 0 0,0-1 0 0 0,1-1 0 0 0,0-1 0 0 0,0 0 0 0 0,1-2 0 0 0,0 0 0 0 0,12 2-8 0 0,34 10 352 0 0,-165 0 585 0 0,83-15-935 0 0,0 1 0 0 0,0 0 0 0 0,1 2 1 0 0,0 0-1 0 0,0 0 0 0 0,1 2 0 0 0,0 0 1 0 0,0 0-1 0 0,1 2 0 0 0,0 0 0 0 0,1 0 1 0 0,0 1-1 0 0,1 1 0 0 0,0 0 0 0 0,1 1 1 0 0,1 0-1 0 0,0 1 0 0 0,1 0 0 0 0,0 0 1 0 0,1 1-1 0 0,1 0 0 0 0,-4 14-2 0 0,9-23 7 0 0,1 0 0 0 0,0-1-1 0 0,1 1 1 0 0,-1 0 0 0 0,2 0 0 0 0,-1-1 0 0 0,0 1-1 0 0,1 0 1 0 0,1-1 0 0 0,-1 1 0 0 0,1-1 0 0 0,0 1-1 0 0,0-1 1 0 0,1 0 0 0 0,0 0 0 0 0,0 0-1 0 0,0 0 1 0 0,1 0 0 0 0,0-1 0 0 0,0 1 0 0 0,0-1-1 0 0,1 0 1 0 0,0 0 0 0 0,0-1 0 0 0,0 0 0 0 0,0 1-1 0 0,1-2 1 0 0,-1 1 0 0 0,1-1 0 0 0,0 0-1 0 0,0 0 1 0 0,1 0 0 0 0,1 0-7 0 0,13 3 102 0 0,0 0-1 0 0,1-1 1 0 0,-1-2 0 0 0,1 0-1 0 0,0-1 1 0 0,0-1 0 0 0,-1-1-1 0 0,1-1 1 0 0,5-2-102 0 0,25-5 307 0 0,-3 0-1696 0 0,-15 6-7056 0 0,-28 2-3783 0 0</inkml:trace>
  <inkml:trace contextRef="#ctx0" brushRef="#br0" timeOffset="-2141.285">1797 581 6849 0 0,'0'0'2305'0'0,"0"0"-547"0"0,0 0-231 0 0,0 0 156 0 0,0 0 218 0 0,0 0-22 0 0,0 0-290 0 0,0 0-412 0 0,0 0-359 0 0,0 0-207 0 0,0 0-119 0 0,0 0-53 0 0,0 0-18 0 0,1-3-21 0 0,1-5 860 0 0,-16 25-247 0 0,-3 3-697 0 0,-10 11-75 0 0,2 1 0 0 0,1 0 0 0 0,2 2 0 0 0,-7 16-241 0 0,-40 77 223 0 0,23-58-218 0 0,46-70-95 0 0,0 1 0 0 0,0 0 0 0 0,0 0 0 0 0,-1 0 1 0 0,1-1-1 0 0,0 1 0 0 0,0 0 0 0 0,-1 0 0 0 0,1 0 0 0 0,0 0 0 0 0,-1 0 0 0 0,1-1 1 0 0,0 1-1 0 0,-1 0 0 0 0,1 0 0 0 0,0 0 0 0 0,0 0 0 0 0,-1 0 0 0 0,1 0 0 0 0,0 0 1 0 0,-1 0-1 0 0,1 0 0 0 0,0 0 0 0 0,-1 0 0 0 0,1 0 0 0 0,0 0 0 0 0,0 1 0 0 0,-1-1 1 0 0,1 0-1 0 0,0 0 0 0 0,-1 0 0 0 0,1 0 0 0 0,0 0 0 0 0,0 1 0 0 0,-1-1 1 0 0,1 0-1 0 0,0 0 0 0 0,0 1 90 0 0,0-17-1527 0 0,0 16 1526 0 0,1-47-6260 0 0,2 15-3106 0 0,-1 20 2308 0 0</inkml:trace>
  <inkml:trace contextRef="#ctx0" brushRef="#br0" timeOffset="-1783.967">1488 555 2320 0 0,'0'0'3110'0'0,"0"0"-284"0"0,0 0-345 0 0,0 0-459 0 0,0 0-325 0 0,0 0-192 0 0,0 0-204 0 0,0 0-215 0 0,0 0-203 0 0,0 0-216 0 0,0 0-202 0 0,0 0-145 0 0,0 0-52 0 0,-5-4 51 0 0,2 3-293 0 0,3 1 0 0 0,0 1-1 0 0,0-1 1 0 0,0 1 0 0 0,0-1 0 0 0,0 1 0 0 0,0-1-1 0 0,0 1 1 0 0,0-1 0 0 0,-1 1 0 0 0,1-1 0 0 0,0 1-1 0 0,0-1 1 0 0,-1 0 0 0 0,1 1 0 0 0,0-1 0 0 0,0 1-1 0 0,-1-1 1 0 0,1 0 0 0 0,0 1 0 0 0,-1-1 0 0 0,1 0 0 0 0,-1 1-1 0 0,1-1 1 0 0,0 0 0 0 0,-1 1 0 0 0,1-1 0 0 0,-1 0-1 0 0,1 0 1 0 0,-1 0 0 0 0,1 1 0 0 0,-1-1 0 0 0,1 0-1 0 0,-1 0 1 0 0,1 0 0 0 0,-1 0 0 0 0,1 0 0 0 0,-1 0-1 0 0,1 0 1 0 0,-1 0 0 0 0,1 0 0 0 0,-1 0 0 0 0,1 0-1 0 0,-1 0 1 0 0,1-1 0 0 0,-1 1 0 0 0,1 0 0 0 0,-1 0 0 0 0,1 0-1 0 0,-1-1 1 0 0,1 1 0 0 0,0 0 0 0 0,-1-1 0 0 0,1 1-26 0 0,5 11 301 0 0,0 0 1 0 0,2 0 0 0 0,-1-1 0 0 0,1 0 0 0 0,1 0 0 0 0,0-1 0 0 0,0 1-1 0 0,1-2 1 0 0,0 1 0 0 0,8 5-302 0 0,26 27 538 0 0,56 63-111 0 0,-44-46-478 0 0,-23-49-1844 0 0,-21-10-1435 0 0,-2-3-3445 0 0,-5 0-4740 0 0</inkml:trace>
  <inkml:trace contextRef="#ctx0" brushRef="#br0" timeOffset="-1301.211">2294 732 6265 0 0,'0'0'1923'0'0,"0"0"-126"0"0,0 0 214 0 0,0 0 212 0 0,0 0-61 0 0,0 0-372 0 0,0 0-455 0 0,0 0-347 0 0,0 0-203 0 0,0 0-125 0 0,0 0-70 0 0,0 0-70 0 0,-1-16-71 0 0,-7-45-67 0 0,8 59-349 0 0,-1 0 1 0 0,1 1 0 0 0,-1-1-1 0 0,1 0 1 0 0,-1 1-1 0 0,1-1 1 0 0,-1 1 0 0 0,0-1-1 0 0,0 1 1 0 0,0 0 0 0 0,0-1-1 0 0,0 1 1 0 0,0 0-1 0 0,0-1 1 0 0,0 1 0 0 0,0 0-1 0 0,-1 0 1 0 0,1 0 0 0 0,0 0-1 0 0,-1 0 1 0 0,1 1-1 0 0,-1-1 1 0 0,1 0 0 0 0,-1 1-1 0 0,0-1 1 0 0,1 1 0 0 0,-1-1-1 0 0,1 1 1 0 0,-1 0-1 0 0,0-1 1 0 0,1 1 0 0 0,-1 0-1 0 0,-1 0-33 0 0,-2 0 128 0 0,-5-2-87 0 0,0 1 0 0 0,1 1 0 0 0,-1 0-1 0 0,1 0 1 0 0,-1 1 0 0 0,0 0 0 0 0,1 0 0 0 0,-1 1-1 0 0,1 1 1 0 0,0 0 0 0 0,0 0 0 0 0,0 0-1 0 0,0 1 1 0 0,0 1 0 0 0,1-1 0 0 0,0 1-1 0 0,0 1 1 0 0,0 0 0 0 0,1 0 0 0 0,-1 0 0 0 0,2 1-1 0 0,-1 0 1 0 0,1 0 0 0 0,0 1 0 0 0,0 0-1 0 0,1 0 1 0 0,0 0 0 0 0,0 1-41 0 0,-1 0 1 0 0,1 0-1 0 0,1 0 1 0 0,-1 1 0 0 0,1 0 0 0 0,1-1 0 0 0,0 1-1 0 0,0 1 1 0 0,1-1 0 0 0,1 0 0 0 0,-1 0-1 0 0,2 1 1 0 0,-1-1 0 0 0,1 1 0 0 0,1 4-1 0 0,2-11 30 0 0,-1 0 1 0 0,1 0-1 0 0,0-1 1 0 0,0 1 0 0 0,1-1-1 0 0,-1 1 1 0 0,1-1-1 0 0,-1 0 1 0 0,1 0 0 0 0,0 0-1 0 0,0-1 1 0 0,0 0-1 0 0,1 1 1 0 0,-1-1 0 0 0,0-1-1 0 0,1 1 1 0 0,0-1-1 0 0,-1 1 1 0 0,1-2 0 0 0,0 1-1 0 0,-1 0 1 0 0,1-1-1 0 0,0 0 1 0 0,0 0-1 0 0,-1 0 1 0 0,1 0 0 0 0,0-1-1 0 0,0 0 1 0 0,-1 0-1 0 0,1 0 1 0 0,-1-1 0 0 0,1 0-1 0 0,-1 0 1 0 0,4-2-31 0 0,16-9 171 0 0,-1-1 0 0 0,0-2 0 0 0,-2 0 0 0 0,0-1 0 0 0,0-1 0 0 0,-2-1 0 0 0,0-1 1 0 0,15-21-172 0 0,78-75 171 0 0,-112 117-173 0 0,0-1 0 0 0,0 0 0 0 0,0 1 1 0 0,0-1-1 0 0,0 1 0 0 0,0-1 0 0 0,0 1 0 0 0,0-1 0 0 0,0 1 0 0 0,0-1 0 0 0,0 1 0 0 0,0-1 1 0 0,0 0-1 0 0,0 1 0 0 0,0-1 0 0 0,0 1 0 0 0,1-1 0 0 0,-1 1 0 0 0,0-1 0 0 0,0 0 0 0 0,0 1 1 0 0,1-1-1 0 0,-1 1 0 0 0,0-1 0 0 0,1 0 0 0 0,-1 1 0 0 0,0-1 0 0 0,1 0 0 0 0,-1 1 0 0 0,0-1 1 0 0,1 0-1 0 0,-1 0 0 0 0,1 1 0 0 0,-1-1 0 0 0,0 0 0 0 0,1 0 0 0 0,-1 0 0 0 0,1 0 0 0 0,-1 0 1 0 0,1 1-1 0 0,-1-1 0 0 0,1 0 0 0 0,-1 0 0 0 0,0 0 0 0 0,1 0 0 0 0,-1 0 0 0 0,1 0 0 0 0,-1 0 1 0 0,1-1-1 0 0,-1 1 0 0 0,1 0 0 0 0,-1 0 0 0 0,1 0 0 0 0,-1 0 0 0 0,0-1 0 0 0,1 1 0 0 0,-1 0 2 0 0,0 13-12 0 0,-2-5-51 0 0,2 0 0 0 0,-1 0 0 0 0,1 0 0 0 0,0 0 0 0 0,0 0 0 0 0,1 0 0 0 0,0 0 0 0 0,1 0 0 0 0,0 0 0 0 0,0-1 0 0 0,0 1 0 0 0,1 0 0 0 0,0-1 0 0 0,1 0 0 0 0,0 0 0 0 0,0 0 0 0 0,0 0 0 0 0,1 0 0 0 0,0-1 0 0 0,0 0 0 0 0,1 0 0 0 0,-1 0 0 0 0,1-1 0 0 0,1 0 0 0 0,-1 0 0 0 0,1-1 0 0 0,0 1 0 0 0,3 0 63 0 0,40 14-2971 0 0,-33-15-475 0 0,1-1-3283 0 0,-6 1-4939 0 0</inkml:trace>
  <inkml:trace contextRef="#ctx0" brushRef="#br0" timeOffset="-747.257">2710 960 12091 0 0,'0'0'2129'0'0,"0"0"-330"0"0,0 0-10 0 0,0 0 34 0 0,0 0-157 0 0,0 0-306 0 0,0 0-357 0 0,0 0-203 0 0,0 0-53 0 0,0 0-74 0 0,0 0-91 0 0,0 0-134 0 0,2-4-138 0 0,12-26-116 0 0,1 1-1 0 0,1 0 0 0 0,2 1 0 0 0,1 1 0 0 0,15-17-193 0 0,-27 36-3 0 0,1-1 1 0 0,0 1-1 0 0,0 1 0 0 0,1-1 1 0 0,0 2-1 0 0,0-1 0 0 0,0 1 1 0 0,1 0-1 0 0,0 1 0 0 0,6-2 3 0 0,-15 8-8 0 0,1 1 0 0 0,-1 0 0 0 0,0-1 0 0 0,1 1 0 0 0,-1 0 0 0 0,0-1 0 0 0,0 1 0 0 0,0 0 0 0 0,0 0 0 0 0,-1 0 1 0 0,1 0-1 0 0,0 0 0 0 0,-1 0 0 0 0,1 0 0 0 0,-1 0 0 0 0,0 0 0 0 0,0 1 0 0 0,0-1 0 0 0,0 0 0 0 0,0 0 0 0 0,0 0 0 0 0,0 0 0 0 0,-1 0 0 0 0,1 0 0 0 0,-1 0 0 0 0,0 2 8 0 0,0 8-3 0 0,1 40 3 0 0,2-50 8 0 0,0 0 0 0 0,0-1 0 0 0,0 1-1 0 0,0 0 1 0 0,0-1 0 0 0,1 1 0 0 0,-1-1 0 0 0,0 0 0 0 0,1 0 0 0 0,-1 0 0 0 0,1 0 0 0 0,-1 0 0 0 0,1-1 0 0 0,0 1 0 0 0,-1-1 0 0 0,1 1 0 0 0,0-1 0 0 0,-1 0 0 0 0,1 0 0 0 0,0 0 0 0 0,-1 0 0 0 0,1-1 0 0 0,0 1 0 0 0,-1-1 0 0 0,1 0 0 0 0,-1 0 0 0 0,1 1-1 0 0,-1-2 1 0 0,1 1 0 0 0,-1 0 0 0 0,2-1-8 0 0,131-77 266 0 0,-98 55-256 0 0,0 2 1 0 0,2 1-1 0 0,1 2 0 0 0,0 2 1 0 0,2 1-11 0 0,-41 15-2 0 0,0 1 1 0 0,0 0 0 0 0,0-1 0 0 0,0 1-1 0 0,0 0 1 0 0,0-1 0 0 0,0 1 0 0 0,0 0-1 0 0,0 0 1 0 0,0 0 0 0 0,1 0-1 0 0,-1 0 1 0 0,0 0 0 0 0,0 0 0 0 0,0 0-1 0 0,0 0 1 0 0,0 1 0 0 0,0-1 0 0 0,0 0-1 0 0,0 1 1 0 0,0-1 0 0 0,0 1-1 0 0,0-1 1 0 0,0 1 0 0 0,0 0 0 0 0,0-1-1 0 0,0 1 1 0 0,-1 0 0 0 0,1-1 0 0 0,0 1-1 0 0,0 0 1 0 0,-1 0 0 0 0,1 0-1 0 0,0 0 1 0 0,-1 0 0 0 0,1 0 0 0 0,-1 0-1 0 0,1 0 1 0 0,-1 0 0 0 0,0 0 0 0 0,1 0-1 0 0,-1 0 1 0 0,0 0 0 0 0,0 0-1 0 0,0 0 1 0 0,0 0 0 0 0,0 0 0 0 0,0 0-1 0 0,0 0 1 0 0,0 1 0 0 0,0-1 0 0 0,0 0-1 0 0,-1 0 1 0 0,1 0 0 0 0,0 0-1 0 0,-1 0 1 0 0,1 0 0 0 0,-1 0 0 0 0,1 0-1 0 0,-1 0 2 0 0,0 15 55 0 0,-13 97-5 0 0,14-107-771 0 0,4 24 904 0 0,3-24-4259 0 0,4-4-5164 0 0,-6-2-2726 0 0</inkml:trace>
  <inkml:trace contextRef="#ctx0" brushRef="#br0" timeOffset="-312.909">3695 710 16532 0 0,'0'0'2771'0'0,"0"0"-1275"0"0,0 0-456 0 0,0 0-34 0 0,0 0-51 0 0,0 0-135 0 0,0 0-209 0 0,0 0-137 0 0,0 0-32 0 0,0 0 17 0 0,0 0-6 0 0,0 0-57 0 0,0 0-84 0 0,6 24-81 0 0,16 79-58 0 0,-6 79 231 0 0,-10 68-298 0 0,-15-210-44 0 0,-9-47 629 0 0,13-12-658 0 0,1 0-1 0 0,1 0 1 0 0,0 0-1 0 0,2 0 1 0 0,0 0-1 0 0,1-1 0 0 0,1 1 1 0 0,1 0-1 0 0,0-1 1 0 0,2 1-1 0 0,0 1 1 0 0,4-10-33 0 0,0-5-18 0 0,2 1 0 0 0,2 0 0 0 0,1 0 0 0 0,1 1 1 0 0,2 1-1 0 0,0 1 0 0 0,2 0 0 0 0,2 1 0 0 0,0 1 0 0 0,2 1 0 0 0,1 1 1 0 0,1 1-1 0 0,1 1 0 0 0,1 1 0 0 0,1 1 0 0 0,10-5 18 0 0,-35 24-4 0 0,-1 0 0 0 0,1 0 1 0 0,0 0-1 0 0,0 1 0 0 0,0-1 0 0 0,-1 1 0 0 0,2 0 0 0 0,-1-1 0 0 0,0 1 0 0 0,0 0 0 0 0,0 0 0 0 0,1 0 0 0 0,-1 0 1 0 0,0 1-1 0 0,1-1 0 0 0,-1 1 0 0 0,0-1 0 0 0,1 1 0 0 0,-1 0 0 0 0,1 0 0 0 0,-1 0 0 0 0,1 0 0 0 0,-1 0 0 0 0,1 1 1 0 0,-1-1-1 0 0,0 1 0 0 0,1-1 0 0 0,-1 1 0 0 0,0 0 0 0 0,1 0 0 0 0,-1 0 0 0 0,0 0 0 0 0,0 0 0 0 0,0 1 0 0 0,0-1 1 0 0,0 1-1 0 0,0-1 0 0 0,0 1 0 0 0,-1 0 0 0 0,1 0 0 0 0,-1 0 0 0 0,1 0 0 0 0,-1 0 0 0 0,1 0 4 0 0,1 9 10 0 0,-1-1 1 0 0,0 1-1 0 0,-1-1 0 0 0,0 1 0 0 0,0-1 0 0 0,-1 1 0 0 0,-1 0 1 0 0,0-1-1 0 0,0 1 0 0 0,-1-1 0 0 0,0 1 0 0 0,-1-1 0 0 0,0 0 0 0 0,-1 0 1 0 0,0 0-1 0 0,0 0 0 0 0,-1-1 0 0 0,-1 0 0 0 0,1 0 0 0 0,-1 0 1 0 0,-1-1-1 0 0,0 0 0 0 0,0 0 0 0 0,0 0 0 0 0,-1-1 0 0 0,-8 6-10 0 0,10-9 4 0 0,0 0 0 0 0,0 0 0 0 0,-1-1-1 0 0,1 0 1 0 0,-1 0 0 0 0,0 0 0 0 0,1-1-1 0 0,-1 0 1 0 0,0-1 0 0 0,0 1 0 0 0,-1-1-1 0 0,1-1 1 0 0,0 1-4 0 0,4-1-166 0 0,1 0-1 0 0,-1 0 1 0 0,0 0 0 0 0,1-1-1 0 0,-1 1 1 0 0,1-1-1 0 0,-1 0 1 0 0,0 1 0 0 0,1-1-1 0 0,0 0 1 0 0,-1 0 0 0 0,1-1-1 0 0,-1 1 1 0 0,1 0-1 0 0,0-1 1 0 0,0 0 0 0 0,0 1-1 0 0,0-1 1 0 0,0 0 0 0 0,0 0-1 0 0,1 0 1 0 0,-1 0-1 0 0,1 0 1 0 0,-1 0 0 0 0,1-1-1 0 0,0 1 1 0 0,-1 0-1 0 0,1-1 1 0 0,1 1 0 0 0,-1-1-1 0 0,0 1 1 0 0,1-1 0 0 0,-1 0-1 0 0,1 1 1 0 0,-1-3 166 0 0,0-8-5115 0 0,1 4-6737 0 0</inkml:trace>
  <inkml:trace contextRef="#ctx0" brushRef="#br0" timeOffset="4701.593">7219 279 8826 0 0,'0'0'2391'0'0,"0"0"-322"0"0,0 0-358 0 0,0 0-270 0 0,0 0-181 0 0,0 0-269 0 0,0 0-305 0 0,0 0-317 0 0,0 0-306 0 0,0 0-275 0 0,0 0-226 0 0,0 0-92 0 0,-6-10 27 0 0,-11-18 262 0 0,16 29-47 0 0,1-1-1 0 0,0 0 1 0 0,0 0 0 0 0,-1 0 288 0 0,11 25-5596 0 0,-5-17-4322 0 0</inkml:trace>
  <inkml:trace contextRef="#ctx0" brushRef="#br0" timeOffset="5631.76">8340 669 8818 0 0,'0'0'1791'0'0,"0"0"-301"0"0,0 0 30 0 0,0 0 75 0 0,0 0-83 0 0,0 0-266 0 0,0 0-387 0 0,0 0-311 0 0,0 0-175 0 0,0 0-114 0 0,0 0-62 0 0,0 0-35 0 0,0 0-52 0 0,-4 31-28 0 0,-12 93-25 0 0,17-80-52 0 0,15-15-2614 0 0,-15-28-948 0 0,-1-1-3779 0 0</inkml:trace>
  <inkml:trace contextRef="#ctx0" brushRef="#br0" timeOffset="5802.563">8336 485 13307 0 0,'0'0'2208'0'0,"0"0"-839"0"0,0 0-249 0 0,0 0-88 0 0,0 0-104 0 0,0 0-216 0 0,0 0-247 0 0,0 0-233 0 0,0 0-168 0 0,0 0-112 0 0,0 0-160 0 0,0 0-121 0 0,0 0-247 0 0,0 0-464 0 0,2-140-784 0 0,-2 140-2889 0 0,2 0-7130 0 0</inkml:trace>
  <inkml:trace contextRef="#ctx0" brushRef="#br0" timeOffset="6152.492">8654 95 0 0 0,'0'0'3494'0'0,"0"0"-1970"0"0,0 0-469 0 0,0 0 207 0 0,0 0 108 0 0,0 0-144 0 0,0 0-327 0 0,0 0-279 0 0,0 0-55 0 0,0 0 123 0 0,0 0 112 0 0,0 0 36 0 0,3 4-2 0 0,19 80 3852 0 0,5 105-1369 0 0,-25-145-3088 0 0,-2 1 1 0 0,-2-1 0 0 0,-2 1 0 0 0,-1-1 0 0 0,-3 0 0 0 0,-7 20-230 0 0,6-26 49 0 0,1 1 0 0 0,2-1 1 0 0,2 1-1 0 0,0 35-49 0 0,5-33-85 0 0,15-60-556 0 0,14-35-1460 0 0,-21 36-1381 0 0,0-1-3928 0 0,-6 8-3623 0 0</inkml:trace>
  <inkml:trace contextRef="#ctx0" brushRef="#br0" timeOffset="7014.874">9229 614 4281 0 0,'0'0'2547'0'0,"0"0"-62"0"0,0 0 69 0 0,0 0-38 0 0,0 0-323 0 0,0 0-486 0 0,0 0-498 0 0,0 0-345 0 0,0 0-198 0 0,0 0-103 0 0,0 0-75 0 0,0 0-64 0 0,-10-5-40 0 0,-33-14-55 0 0,40 18-291 0 0,1 1 0 0 0,-1-1 0 0 0,1 1-1 0 0,-1 0 1 0 0,0 0 0 0 0,1 0-1 0 0,-1 0 1 0 0,1 0 0 0 0,-1 1 0 0 0,0-1-1 0 0,1 1 1 0 0,-1 0 0 0 0,1-1 0 0 0,-1 1-1 0 0,1 0 1 0 0,0 1 0 0 0,-1-1 0 0 0,1 0-1 0 0,0 1 1 0 0,0-1 0 0 0,0 1-1 0 0,0 0 1 0 0,-1 0-38 0 0,-3 2 56 0 0,-5 4-46 0 0,1-1 0 0 0,0 1 0 0 0,0 1 0 0 0,0 0 0 0 0,1 0 0 0 0,0 1 0 0 0,1 0 0 0 0,0 1 0 0 0,1-1 0 0 0,0 2 0 0 0,1-1 0 0 0,0 1 0 0 0,1 0 0 0 0,0 0 0 0 0,0 0 0 0 0,2 1 0 0 0,0-1 0 0 0,0 1 0 0 0,1 0 0 0 0,0 0 0 0 0,1 0 0 0 0,1 0 0 0 0,0 3-10 0 0,2-12 7 0 0,0-1-1 0 0,1 0 1 0 0,-1 0 0 0 0,1 0 0 0 0,-1 0-1 0 0,1 0 1 0 0,0-1 0 0 0,0 1 0 0 0,0-1-1 0 0,0 0 1 0 0,0 0 0 0 0,1 0 0 0 0,-1 0-1 0 0,1 0 1 0 0,-1-1 0 0 0,1 0 0 0 0,0 0 0 0 0,0 0-1 0 0,-1 0 1 0 0,1 0 0 0 0,0-1 0 0 0,0 1-1 0 0,0-1 1 0 0,0 0 0 0 0,-1 0 0 0 0,1-1-1 0 0,0 1 1 0 0,0-1 0 0 0,0 0 0 0 0,3-1-7 0 0,7-2 68 0 0,1-2 0 0 0,-1 1 0 0 0,0-2 1 0 0,0 0-1 0 0,-1 0 0 0 0,0-1 1 0 0,0-1-1 0 0,-1 0 0 0 0,0-1 1 0 0,-1 0-1 0 0,0-1 0 0 0,0 0 1 0 0,-1-1-1 0 0,-1 0 0 0 0,9-13-68 0 0,-18 24 1 0 0,110-141 195 0 0,-113 162-812 0 0,-5-5 598 0 0,1 0 1 0 0,1 0-1 0 0,0 1 0 0 0,2 0 1 0 0,-1 0-1 0 0,2 0 0 0 0,0 0 0 0 0,1 0 1 0 0,1 1-1 0 0,0-1 0 0 0,2 13 18 0 0,2-22-7 0 0,1 0-1 0 0,1-1 0 0 0,-1 1 1 0 0,1-1-1 0 0,0 0 0 0 0,0-1 1 0 0,1 1-1 0 0,-1-1 0 0 0,1 0 1 0 0,0 0-1 0 0,1-1 0 0 0,-1 1 1 0 0,1-2-1 0 0,0 1 0 0 0,0-1 1 0 0,0 0-1 0 0,1 0 0 0 0,-1-1 1 0 0,1 0-1 0 0,-1 0 0 0 0,1-1 1 0 0,0 0-1 0 0,-1 0 0 0 0,8-1 8 0 0,0 2 40 0 0,0 0 1 0 0,0-1-1 0 0,0-1 0 0 0,1-1 0 0 0,-1 0 0 0 0,0-1 0 0 0,0-1 0 0 0,0 0 0 0 0,0-1 1 0 0,-1 0-1 0 0,1-2-40 0 0,7-2 86 0 0,0-2 0 0 0,-1-1 0 0 0,0-1 0 0 0,-1 0 0 0 0,-1-1 0 0 0,0-2-1 0 0,0 0 1 0 0,-2-1 0 0 0,0 0 0 0 0,0-1 0 0 0,-2-1 0 0 0,0-1 0 0 0,5-9-86 0 0,-3 2 28 0 0,0 0-1 0 0,-2-1 0 0 0,-1 0 1 0 0,-1-2-1 0 0,-1 1 0 0 0,3-17-27 0 0,-14 43-7 0 0,-1 0 0 0 0,1 0 1 0 0,-1 0-1 0 0,1 0 0 0 0,-1-1 0 0 0,0 1 0 0 0,0 0 0 0 0,0 0 0 0 0,0 0 0 0 0,-1 0 0 0 0,1 0 0 0 0,0 0 0 0 0,-1 0 0 0 0,0 0 0 0 0,1 0 0 0 0,-1 0 0 0 0,0 0 0 0 0,0 0 0 0 0,0 0 1 0 0,0 0-1 0 0,0 0 0 0 0,-1 1 0 0 0,1-1 0 0 0,0 0 0 0 0,-1 1 0 0 0,1-1 0 0 0,-1 1 0 0 0,0 0 0 0 0,1 0 0 0 0,-1-1 0 0 0,0 1 0 0 0,0 0 0 0 0,0 0 0 0 0,0 1 0 0 0,0-1 1 0 0,0 0-1 0 0,0 1 0 0 0,0-1 0 0 0,0 1 0 0 0,0-1 0 0 0,0 1 0 0 0,0 0 0 0 0,0 0 0 0 0,0 0 0 0 0,-1 0 0 0 0,1 1 0 0 0,0-1 0 0 0,0 0 0 0 0,0 1 0 0 0,0-1 0 0 0,0 1 0 0 0,0 0 1 0 0,0 0-1 0 0,-1 1 7 0 0,-3-2-23 0 0,0 1 0 0 0,0 1 1 0 0,0-1-1 0 0,0 1 0 0 0,0 0 1 0 0,1 0-1 0 0,-1 1 1 0 0,1-1-1 0 0,0 1 0 0 0,-1 1 1 0 0,1-1-1 0 0,0 1 0 0 0,1 0 1 0 0,-1 0-1 0 0,1 0 0 0 0,0 0 1 0 0,0 1-1 0 0,0 0 1 0 0,0 0-1 0 0,1 0 0 0 0,0 0 1 0 0,0 0-1 0 0,1 1 0 0 0,-1-1 1 0 0,1 1-1 0 0,0 0 0 0 0,1 0 1 0 0,-1 0-1 0 0,1 0 1 0 0,0 0-1 0 0,1 0 0 0 0,-1 0 1 0 0,1 0-1 0 0,0 0 0 0 0,1 4 23 0 0,3-5 6 0 0,0 1 0 0 0,0-1 0 0 0,0-1 0 0 0,0 1-1 0 0,1 0 1 0 0,0-1 0 0 0,0 0 0 0 0,0 0 0 0 0,0-1 0 0 0,1 1-1 0 0,-1-1 1 0 0,1-1 0 0 0,0 1 0 0 0,0-1 0 0 0,0 1-1 0 0,0-2 1 0 0,0 1 0 0 0,5 0-6 0 0,9 5 23 0 0,28 8 14 0 0,-32-11-10 0 0,0 1 1 0 0,0 0-1 0 0,0 1 1 0 0,-1 1-1 0 0,0 0 1 0 0,0 2-1 0 0,0-1 1 0 0,-1 1-1 0 0,-1 1 1 0 0,0 1-1 0 0,5 4-27 0 0,-15-9 56 0 0,0 1 0 0 0,0-1 0 0 0,0 0 0 0 0,-1 1 0 0 0,0-1 0 0 0,0 1 0 0 0,0 0 0 0 0,-1 0 0 0 0,0 0 0 0 0,-1-1 0 0 0,1 1 0 0 0,-1 0 0 0 0,-1 0 0 0 0,1 0 0 0 0,-1 0 0 0 0,0 0 0 0 0,-1 0-1 0 0,0-1 1 0 0,0 1 0 0 0,0 0 0 0 0,-1-1 0 0 0,0 0 0 0 0,-2 4-56 0 0,-16 81 490 0 0,21-39-370 0 0,6-53-1404 0 0,-2-6-4922 0 0,-3 3-5567 0 0</inkml:trace>
  <inkml:trace contextRef="#ctx0" brushRef="#br0" timeOffset="4073.697">6326 1023 1296 0 0,'0'0'1121'0'0,"0"0"-309"0"0,0 0-127 0 0,0 0 117 0 0,0 0 194 0 0,0 0 149 0 0,0 0-4 0 0,0 0-40 0 0,0 0-93 0 0,0 0-137 0 0,0 0-38 0 0,4 4-37 0 0,15 13-16 0 0,26-13 4297 0 0,18-58-1267 0 0,-53 42-3480 0 0,267-359 2150 0 0,-118 216-2060 0 0,-136 140-287 0 0,-23 15-163 0 0,1 15 75 0 0,3 250 1331 0 0,-5-249-1342 0 0,0 0 0 0 0,-1-1 0 0 0,-1 1 0 0 0,0 0 0 0 0,-2-1 0 0 0,1 0-1 0 0,-2 0 1 0 0,0 0 0 0 0,-1 0 0 0 0,0-1 0 0 0,-1 0 0 0 0,0-1 0 0 0,-10 12-34 0 0,11-20 16 0 0,0 1 1 0 0,0-2 0 0 0,0 1 0 0 0,-1-1 0 0 0,1 0 0 0 0,-1-1 0 0 0,0 1 0 0 0,0-2 0 0 0,0 1-1 0 0,0-1 1 0 0,-1 0 0 0 0,1-1 0 0 0,0 0 0 0 0,-1 0 0 0 0,1-1 0 0 0,-1 0 0 0 0,0-1 0 0 0,-5 0-17 0 0,11 1-30 0 0,0 0 1 0 0,0 0 0 0 0,0 0 0 0 0,1 0 0 0 0,-1-1 0 0 0,0 1 0 0 0,0-1 0 0 0,0 0-1 0 0,0 0 1 0 0,0 0 0 0 0,1 0 0 0 0,-1 0 0 0 0,0-1 0 0 0,1 1 0 0 0,-1-1 0 0 0,1 0-1 0 0,-1 0 1 0 0,1 0 0 0 0,0 0 0 0 0,0 0 0 0 0,0 0 0 0 0,0 0 0 0 0,0-1-1 0 0,1 1 1 0 0,-1-1 0 0 0,1 1 0 0 0,-1-1 0 0 0,1 0 0 0 0,0 1 0 0 0,0-1 0 0 0,0 0-1 0 0,0 0 1 0 0,1 0 0 0 0,-1 0 0 0 0,1 0 0 0 0,0 0 0 0 0,0 0 0 0 0,0 0 0 0 0,0 0-1 0 0,0 0 1 0 0,1 0 0 0 0,-1 0 0 0 0,1 0 0 0 0,0 1 0 0 0,0-1 0 0 0,0 0-1 0 0,0 0 1 0 0,0 1 0 0 0,1-1 0 0 0,-1 0 0 0 0,1 1 0 0 0,0-1 0 0 0,-1 1 0 0 0,1 0-1 0 0,0 0 1 0 0,1 0 0 0 0,0-2 29 0 0,45-17-2898 0 0,-31 16-1573 0 0,1 1-5021 0 0,-9 1 241 0 0</inkml:trace>
  <inkml:trace contextRef="#ctx0" brushRef="#br0" timeOffset="4391.942">7200 677 6561 0 0,'0'0'5514'0'0,"0"0"-3190"0"0,0 0-1112 0 0,0 0-45 0 0,0 0 162 0 0,0 0 24 0 0,0 0-205 0 0,0 0-299 0 0,0 0-284 0 0,0 0-146 0 0,0 0-43 0 0,0 0-21 0 0,0 0-18 0 0,-5 16-36 0 0,-34 115 633 0 0,9 19-109 0 0,30-149-941 0 0,0-1-46 0 0,0 0-64 0 0,0 0-74 0 0,0 0-101 0 0,0 0-163 0 0,0 0-262 0 0,0-1-1298 0 0,-2-6-2118 0 0,1 4-1929 0 0,1-1-4266 0 0</inkml:trace>
  <inkml:trace contextRef="#ctx0" brushRef="#br0" timeOffset="5275.641">7364 993 8458 0 0,'0'0'2279'0'0,"0"0"-773"0"0,0 0-158 0 0,0 0 150 0 0,0 0 25 0 0,0 0-192 0 0,0 0-365 0 0,0 0-308 0 0,0 0-161 0 0,0 0-107 0 0,0 0-49 0 0,0 0-14 0 0,0 0-7 0 0,1-13 23 0 0,20-88 680 0 0,-13 80-912 0 0,0 1 1 0 0,2 0-1 0 0,0 1 1 0 0,2 0 0 0 0,0 0-1 0 0,1 1 1 0 0,0 1 0 0 0,2 0-1 0 0,0 1 1 0 0,0 1 0 0 0,2 0-1 0 0,0 1 1 0 0,1 1 0 0 0,2-2-112 0 0,24-3-213 0 0,-39 55 128 0 0,-21 159 556 0 0,15-196-465 0 0,1 1 0 0 0,0 0 0 0 0,0 0 0 0 0,0 0 0 0 0,0-1 0 0 0,0 1 0 0 0,0 0 0 0 0,0 0 0 0 0,0 0 0 0 0,0 0 0 0 0,0-1 0 0 0,0 1 0 0 0,0 0 0 0 0,0 0 0 0 0,1 0 0 0 0,-1-1 0 0 0,0 1 0 0 0,1 0 0 0 0,-1 0 0 0 0,1-1 0 0 0,-1 1 0 0 0,1 0 0 0 0,-1-1 0 0 0,1 1 0 0 0,-1 0 0 0 0,1-1 0 0 0,-1 1 0 0 0,1-1 0 0 0,0 1 0 0 0,-1-1 1 0 0,1 1-1 0 0,0-1 0 0 0,0 0 0 0 0,-1 1 0 0 0,1-1 0 0 0,0 0 0 0 0,0 1 0 0 0,0-1 0 0 0,-1 0 0 0 0,1 0 0 0 0,0 0 0 0 0,0 0 0 0 0,0 0 0 0 0,0 0 0 0 0,-1 0 0 0 0,1 0 0 0 0,0 0 0 0 0,0 0 0 0 0,0 0 0 0 0,0-1 0 0 0,-1 1 0 0 0,1 0 0 0 0,0-1 0 0 0,0 1 0 0 0,-1 0 0 0 0,1-1 0 0 0,0 1 0 0 0,-1-1 0 0 0,1 1 0 0 0,0-1 0 0 0,-1 1 0 0 0,1-1 0 0 0,-1 0 0 0 0,1 1 0 0 0,-1-1 0 0 0,1 0 0 0 0,-1 1 0 0 0,1-1 0 0 0,-1 0 0 0 0,1 0-6 0 0,74-81 518 0 0,-60 64-511 0 0,-1 1 0 0 0,2 0 0 0 0,0 1 0 0 0,1 1 0 0 0,1 1 0 0 0,0 0 0 0 0,12-6-7 0 0,22 2-160 0 0,-50 20 158 0 0,0 0-1 0 0,-1 0 1 0 0,1 0-1 0 0,-1 0 1 0 0,1 0-1 0 0,-1 0 1 0 0,1 1-1 0 0,-1-1 1 0 0,0 1-1 0 0,0-1 1 0 0,0 1-1 0 0,-1-1 1 0 0,1 1-1 0 0,-1 0 1 0 0,1-1-1 0 0,-1 1 1 0 0,0 0-1 0 0,0-1 1 0 0,0 1-1 0 0,0 1 3 0 0,0-1 6 0 0,12 243 289 0 0,-12-245-345 0 0,0-1 0 0 0,0 1 0 0 0,1-1-1 0 0,-1 1 1 0 0,0-1 0 0 0,0 1 0 0 0,0 0 0 0 0,0-1 0 0 0,0 1 0 0 0,1-1 0 0 0,-1 1 0 0 0,0-1 0 0 0,1 1 0 0 0,-1-1 0 0 0,0 1 0 0 0,1-1-1 0 0,-1 1 1 0 0,0-1 0 0 0,1 0 0 0 0,-1 1 0 0 0,1-1 0 0 0,-1 1 0 0 0,1-1 0 0 0,-1 0 0 0 0,1 0 0 0 0,-1 1 0 0 0,1-1 0 0 0,-1 0-1 0 0,1 0 1 0 0,-1 0 0 0 0,1 1 0 0 0,0-1 0 0 0,-1 0 0 0 0,1 0 0 0 0,-1 0 0 0 0,1 0 0 0 0,-1 0 0 0 0,1 0 0 0 0,0 0 0 0 0,-1 0 0 0 0,1 0-1 0 0,-1-1 1 0 0,1 1 0 0 0,-1 0 0 0 0,1 0 0 0 0,-1 0 0 0 0,1-1 0 0 0,0 1 0 0 0,-1 0 0 0 0,1-1 0 0 0,-1 1 0 0 0,0 0 0 0 0,1-1-1 0 0,-1 1 1 0 0,1 0 0 0 0,-1-1 0 0 0,0 1 0 0 0,1-1 0 0 0,-1 1 0 0 0,0-1 0 0 0,1 1 0 0 0,-1-1 0 0 0,0 1 0 0 0,1-1 50 0 0,11-10-6078 0 0,-10 10 3781 0 0,5-6-8873 0 0</inkml:trace>
  <inkml:trace contextRef="#ctx0" brushRef="#br0" timeOffset="9452.75">11517 139 1504 0 0,'0'0'2349'0'0,"0"0"-426"0"0,0 0-77 0 0,0 0 61 0 0,0 0 149 0 0,0 0-42 0 0,0 0-235 0 0,0 0-297 0 0,0 0-315 0 0,0 0-257 0 0,0 0-201 0 0,0-7-144 0 0,0-23-94 0 0,0 23-39 0 0,0 7-56 0 0,0 0-61 0 0,0 0-62 0 0,0 0-82 0 0,-1 29 658 0 0,-9 12-161 0 0,-61 228 1170 0 0,13-93-1519 0 0,-35 110-55 0 0,89-200-311 0 0,5-84 50 0 0,0-1-1 0 0,1 1 1 0 0,-1 0-1 0 0,1 0 1 0 0,0-1-1 0 0,-1 1 1 0 0,1-1-1 0 0,0 1 1 0 0,0-1-1 0 0,0 0 0 0 0,0 0 1 0 0,0 0-1 0 0,0 0 1 0 0,1 0-1 0 0,-1 0 1 0 0,0 0-1 0 0,0-1 1 0 0,1 1-1 0 0,-1-1 1 0 0,0 0-1 0 0,1 0 1 0 0,-1 0-1 0 0,1 0 1 0 0,-1 0-1 0 0,0 0 1 0 0,1 0-1 0 0,-1-1 1 0 0,1 0-3 0 0,1 1 18 0 0,6-2 18 0 0,0-1-1 0 0,1 0 1 0 0,-2-1-1 0 0,1 0 0 0 0,0 0 1 0 0,-1-1-1 0 0,0-1 1 0 0,0 1-1 0 0,0-1 0 0 0,-1-1 1 0 0,0 0-1 0 0,0 0 1 0 0,-1 0-1 0 0,1-2-35 0 0,6-4 40 0 0,130-116 11 0 0,-115 101 20 0 0,-29 27-57 0 0,0 1 0 0 0,0 0 15 0 0,0 0 7 0 0,0 0-4 0 0,0 0 15 0 0,0 0-10 0 0,0 0 6 0 0,0 0 10 0 0,-17 8 39 0 0,8-1-109 0 0,0 1 0 0 0,1 0-1 0 0,0 1 1 0 0,1-1 0 0 0,0 2 0 0 0,0-1-1 0 0,1 1 1 0 0,0 0 0 0 0,1 0-1 0 0,0 0 1 0 0,0 1 0 0 0,1 0 0 0 0,1 0-1 0 0,0 0 1 0 0,0 0 0 0 0,1 0 0 0 0,1 1-1 0 0,0-1 1 0 0,0 1 0 0 0,1 9 17 0 0,1-18-4 0 0,0 0-1 0 0,1 0 1 0 0,-1 0 0 0 0,1 0 0 0 0,-1 0-1 0 0,1 0 1 0 0,0 0 0 0 0,0 0 0 0 0,0-1 0 0 0,1 1-1 0 0,-1-1 1 0 0,1 0 0 0 0,-1 0 0 0 0,1 0-1 0 0,0 0 1 0 0,0 0 0 0 0,0 0 0 0 0,0-1 0 0 0,0 1-1 0 0,0-1 1 0 0,0 0 0 0 0,0 0 0 0 0,0 0-1 0 0,1 0 1 0 0,-1-1 0 0 0,0 1 0 0 0,1-1 0 0 0,2 0 4 0 0,97-15 223 0 0,-92 10-183 0 0,-1 0 1 0 0,1 0-1 0 0,-1-1 1 0 0,-1 0-1 0 0,1-1 0 0 0,-1 0 1 0 0,0 0-1 0 0,-1-1 0 0 0,1 0 1 0 0,-2-1-1 0 0,1 0 0 0 0,-1 0 1 0 0,0-1-1 0 0,-1 1 0 0 0,0-1 1 0 0,-1-1-1 0 0,0 1 0 0 0,-1-1 1 0 0,0 0-1 0 0,0 0 1 0 0,-1 0-1 0 0,-1-1 0 0 0,0 1 1 0 0,0 0-1 0 0,-2-1 0 0 0,1 0 1 0 0,-1-2-41 0 0,-3 9-28 0 0,0 0 0 0 0,0 0 1 0 0,0 1-1 0 0,0 0 0 0 0,-1-1 1 0 0,0 1-1 0 0,0 1 0 0 0,0-1 1 0 0,0 0-1 0 0,-1 1 0 0 0,1 0 1 0 0,-1 0-1 0 0,0 0 0 0 0,0 1 1 0 0,0 0-1 0 0,0 0 0 0 0,-1 0 1 0 0,1 0-1 0 0,0 1 0 0 0,-1 0 1 0 0,1 0-1 0 0,-1 1 1 0 0,1-1-1 0 0,-1 1 0 0 0,1 0 1 0 0,-1 0-1 0 0,-4 2 28 0 0,-115 25-2660 0 0,75-3-3729 0 0,34-16-5187 0 0</inkml:trace>
  <inkml:trace contextRef="#ctx0" brushRef="#br0" timeOffset="9663.339">11134 400 8226 0 0,'0'0'3637'0'0,"0"0"-1226"0"0,0 0-650 0 0,0 0-131 0 0,0 0-71 0 0,0 0-133 0 0,0 0-242 0 0,0 0-277 0 0,0 0-218 0 0,0 0-213 0 0,0 0-162 0 0,0 0-110 0 0,-7 1-81 0 0,2-1-102 0 0,-15 2 36 0 0,34 2 262 0 0,154-3 1257 0 0,-16-9-1285 0 0,4 16-727 0 0,-90 3-3556 0 0,-51-8-2512 0 0,-3-2-5598 0 0</inkml:trace>
  <inkml:trace contextRef="#ctx0" brushRef="#br0" timeOffset="10995.597">12518 758 0 0 0,'0'0'279'0'0,"0"0"642"0"0,0 0 342 0 0,0 0 175 0 0,0 0 78 0 0,0 0 6 0 0,0 0-43 0 0,0 0-82 0 0,0 0-70 0 0,0 0-76 0 0,0 0-93 0 0,7 4-83 0 0,1 0-561 0 0,0 0 0 0 0,0 0 0 0 0,0-1 1 0 0,0 0-1 0 0,1 0 0 0 0,-1-1 0 0 0,1 0 1 0 0,0-1-1 0 0,0 1 0 0 0,-1-2 0 0 0,1 1 0 0 0,9-2-514 0 0,-2-3 304 0 0,1-1 0 0 0,-1-1 0 0 0,-1-1 0 0 0,1 0 0 0 0,-1-1 0 0 0,0 0-1 0 0,-1-2 1 0 0,0 1 0 0 0,0-2 0 0 0,-1 0 0 0 0,-1 0 0 0 0,0-1 0 0 0,3-4-304 0 0,-10 11 151 0 0,1 1 1 0 0,-1-1 0 0 0,0-1-1 0 0,0 1 1 0 0,-1-1 0 0 0,1 1-1 0 0,-1-2 1 0 0,0 1-1 0 0,-1 0 1 0 0,0-1 0 0 0,0 1-1 0 0,0-1 1 0 0,-1 0 0 0 0,2-6-152 0 0,-4 13 173 0 0,0 0-30 0 0,0 0-62 0 0,-6 20-312 0 0,-38 154 94 0 0,-43 245 185 0 0,81-389-33 0 0,-2-2 0 0 0,0 1 0 0 0,-2-1 0 0 0,-1-1 0 0 0,-2 0 0 0 0,0 0 0 0 0,-9 10-15 0 0,22-37 9 0 0,0 1-1 0 0,0-1 0 0 0,-1 0 0 0 0,1 1 1 0 0,0-1-1 0 0,0 0 0 0 0,-1 1 0 0 0,1-1 1 0 0,0 0-1 0 0,-1 1 0 0 0,1-1 0 0 0,0 0 1 0 0,-1 0-1 0 0,1 0 0 0 0,0 1 1 0 0,-1-1-1 0 0,1 0 0 0 0,0 0 0 0 0,-1 0 1 0 0,1 0-1 0 0,0 0 0 0 0,-1 0 0 0 0,1 0 1 0 0,-1 1-1 0 0,1-1 0 0 0,0 0 0 0 0,-1 0 1 0 0,1-1-1 0 0,-1 1 0 0 0,1 0 0 0 0,0 0 1 0 0,-1 0-1 0 0,1 0 0 0 0,-1 0 0 0 0,1 0 1 0 0,0 0-1 0 0,-1-1 0 0 0,1 1 0 0 0,0 0 1 0 0,-1 0-1 0 0,1 0 0 0 0,0-1 0 0 0,-1 1 1 0 0,1 0-1 0 0,0-1 0 0 0,0 1 0 0 0,-1 0 1 0 0,1 0-1 0 0,0-1 0 0 0,0 1 0 0 0,-1-1 1 0 0,1 1-1 0 0,0 0 0 0 0,0-1 0 0 0,0 1 1 0 0,0 0-1 0 0,0-1 0 0 0,0 1 0 0 0,0-1 1 0 0,0 1-1 0 0,0 0 0 0 0,0-1 0 0 0,0 1 1 0 0,0-1-1 0 0,0 1 0 0 0,0 0 0 0 0,0-1 1 0 0,0 1-1 0 0,0-1-8 0 0,-5-29 57 0 0,6 4-58 0 0,2-1 0 0 0,1 1 0 0 0,1-1 0 0 0,1 1 0 0 0,2 1 0 0 0,0-1 0 0 0,2 1 0 0 0,1 1 0 0 0,0 0 0 0 0,7-8 1 0 0,-10 15-2 0 0,21-38-14 0 0,2 0-1 0 0,3 2 1 0 0,1 2-1 0 0,4 1 1 0 0,1 2 0 0 0,3 0 16 0 0,-29 34-17 0 0,0 0 0 0 0,1 1 1 0 0,0 1-1 0 0,1 0 0 0 0,1 1 1 0 0,0 1-1 0 0,0 0 0 0 0,1 2 1 0 0,0 0-1 0 0,19-6 17 0 0,-36 14-6 0 0,0-1 0 0 0,0 0 1 0 0,1 1-1 0 0,-1-1 0 0 0,0 1 1 0 0,1 0-1 0 0,-1-1 0 0 0,0 1 1 0 0,1 0-1 0 0,-1 0 0 0 0,0 0 1 0 0,1 0-1 0 0,-1 0 0 0 0,0 0 1 0 0,1 0-1 0 0,-1 1 0 0 0,0-1 1 0 0,1 0-1 0 0,-1 1 0 0 0,0-1 1 0 0,0 1-1 0 0,1-1 0 0 0,-1 1 1 0 0,0 0-1 0 0,0 0 0 0 0,0-1 1 0 0,0 1-1 0 0,0 0 0 0 0,0 0 0 0 0,0 0 1 0 0,0 0-1 0 0,0 0 0 0 0,0 0 1 0 0,0 0-1 0 0,-1 0 0 0 0,1 1 1 0 0,0-1-1 0 0,-1 0 0 0 0,1 0 1 0 0,-1 1-1 0 0,0-1 0 0 0,1 0 1 0 0,-1 1-1 0 0,0-1 0 0 0,0 0 1 0 0,1 1-1 0 0,-1-1 0 0 0,0 0 1 0 0,-1 1-1 0 0,1-1 0 0 0,0 0 1 0 0,0 1-1 0 0,0-1 0 0 0,-1 0 0 0 0,1 1 1 0 0,-1-1-1 0 0,1 0 0 0 0,-1 1 6 0 0,0 16 19 0 0,-1-1 0 0 0,-1 1 0 0 0,0-1 0 0 0,-2 0-1 0 0,1 0 1 0 0,-2 0 0 0 0,-1 0 0 0 0,0-1 0 0 0,0 0-1 0 0,-9 12-18 0 0,6-10 14 0 0,0 0-1 0 0,-1-1 1 0 0,0 0-1 0 0,-2 0 0 0 0,0-1 1 0 0,0-1-1 0 0,-2 0 0 0 0,0-1 1 0 0,0-1-1 0 0,-17 11-13 0 0,17-15-23 0 0,9-4-31 0 0,-1 0 0 0 0,0-1 1 0 0,0 1-1 0 0,0-1 0 0 0,-1-1 0 0 0,1 0 1 0 0,-1 0-1 0 0,0 0 0 0 0,0-1 0 0 0,0 0 0 0 0,0-1 1 0 0,-8 1 53 0 0,-21-17-3568 0 0,34 1-1004 0 0,3-4-3690 0 0,0 10-2062 0 0</inkml:trace>
  <inkml:trace contextRef="#ctx0" brushRef="#br0" timeOffset="11486.281">13062 964 0 0 0,'0'0'711'0'0,"0"0"745"0"0,0 0 530 0 0,0 0 272 0 0,0 0 18 0 0,0 0-178 0 0,0 0-234 0 0,0 0-205 0 0,0 0-182 0 0,0 0-168 0 0,0 0-171 0 0,0 0-158 0 0,0 0-112 0 0,20 1-106 0 0,63 3-74 0 0,-29-16 995 0 0,-42 4-1308 0 0,3-2-130 0 0,0-2 0 0 0,-1 1 0 0 0,0-2 0 0 0,-1 0 0 0 0,0-1 0 0 0,-1 0 0 0 0,-1 0 0 0 0,0-1 0 0 0,2-5-245 0 0,2-2 114 0 0,23-28 103 0 0,-13 19-157 0 0,-1-1 1 0 0,-2-2-1 0 0,-1 0 0 0 0,-2-1 0 0 0,-1-1 1 0 0,3-13-61 0 0,-20 48-5 0 0,-1 1 0 0 0,1-1 1 0 0,-1 0-1 0 0,1 1 0 0 0,-1-1 1 0 0,0 0-1 0 0,0 0 0 0 0,1 1 1 0 0,-1-1-1 0 0,0 0 0 0 0,0 0 1 0 0,0 0-1 0 0,0 1 0 0 0,1-1 1 0 0,-1 0-1 0 0,-1 0 0 0 0,1 0 1 0 0,0 0-1 0 0,0 1 0 0 0,0-1 1 0 0,0 0-1 0 0,0 0 0 0 0,-1 0 1 0 0,1 1-1 0 0,0-1 0 0 0,-1 0 1 0 0,1 1-1 0 0,-1-1 0 0 0,1 0 0 0 0,-1 0 1 0 0,1 1-1 0 0,-1-1 0 0 0,1 1 1 0 0,-1-1-1 0 0,1 1 0 0 0,-1-1 1 0 0,0 1-1 0 0,1-1 0 0 0,-1 1 1 0 0,0-1-1 0 0,0 1 0 0 0,1 0 1 0 0,-1-1-1 0 0,0 1 0 0 0,0 0 1 0 0,0 0-1 0 0,1 0 0 0 0,-1-1 1 0 0,0 1-1 0 0,0 0 0 0 0,0 0 1 0 0,1 0-1 0 0,-1 0 0 0 0,0 1 1 0 0,0-1-1 0 0,0 0 0 0 0,1 0 1 0 0,-1 0-1 0 0,0 1 0 0 0,0-1 1 0 0,0 0-1 0 0,0 1 5 0 0,-49 18-553 0 0,38-12 497 0 0,1 0 0 0 0,1 0 1 0 0,-1 1-1 0 0,1 1 0 0 0,1 0 0 0 0,-1 0 1 0 0,1 0-1 0 0,1 1 0 0 0,0 1 0 0 0,-4 7 56 0 0,11-17-8 0 0,0 0 0 0 0,0 1 0 0 0,0-1 0 0 0,0 1 0 0 0,0-1-1 0 0,1 1 1 0 0,-1-1 0 0 0,1 1 0 0 0,-1 0 0 0 0,1-1 0 0 0,-1 1 0 0 0,1 0-1 0 0,0-1 1 0 0,0 1 0 0 0,0 0 0 0 0,0-1 0 0 0,0 1 0 0 0,0 0 0 0 0,0 0-1 0 0,1-1 1 0 0,-1 1 0 0 0,1 0 0 0 0,-1-1 0 0 0,1 1 0 0 0,-1-1 0 0 0,1 1-1 0 0,0-1 1 0 0,0 1 0 0 0,0-1 0 0 0,0 1 0 0 0,0-1 0 0 0,0 0-1 0 0,0 1 1 0 0,0-1 0 0 0,1 0 0 0 0,-1 0 0 0 0,0 0 0 0 0,1 0 0 0 0,-1 0-1 0 0,1 0 1 0 0,-1-1 0 0 0,1 1 0 0 0,1 0 8 0 0,75 14 130 0 0,-28-16-63 0 0,98 10 148 0 0,-147-7-198 0 0,1 0 0 0 0,-1 0 0 0 0,1 1 0 0 0,-1-1 0 0 0,0 1 0 0 0,0-1 0 0 0,0 0 0 0 0,-1 1 0 0 0,1 0 0 0 0,-1-1 0 0 0,1 1 0 0 0,-1-1 0 0 0,0 1 0 0 0,0 0 0 0 0,0-1 0 0 0,0 1 0 0 0,0 0 0 0 0,0-1 0 0 0,-1 1 1 0 0,0-1-1 0 0,1 1 0 0 0,-1-1 0 0 0,0 1 0 0 0,0-1 0 0 0,0 1 0 0 0,-1-1 0 0 0,1 1-17 0 0,-80 125 327 0 0,61-62-1186 0 0,69-60-4592 0 0,5-30-4381 0 0,-33 13 3077 0 0,-9 4 3718 0 0</inkml:trace>
  <inkml:trace contextRef="#ctx0" brushRef="#br0" timeOffset="12056.292">14074 585 3001 0 0,'0'0'3014'0'0,"0"0"-423"0"0,0 0-557 0 0,0 0-619 0 0,0 0-518 0 0,0 0-133 0 0,0 0 42 0 0,0 0 51 0 0,0 0-66 0 0,0 0-105 0 0,0 0-130 0 0,-32 26-155 0 0,-100 84-70 0 0,78-50 66 0 0,50-51-325 0 0,3-6-33 0 0,-1-1 0 0 0,0 1 1 0 0,0 0-1 0 0,1 0 0 0 0,0 0 0 0 0,0 0 0 0 0,-1 0 0 0 0,2 0 0 0 0,-1 0 0 0 0,0 0 0 0 0,1 0 0 0 0,-1 1 0 0 0,1-1 1 0 0,0 0-1 0 0,0 0 0 0 0,0 0 0 0 0,0 1 0 0 0,1-1 0 0 0,0 0 0 0 0,-1 0 0 0 0,1 0 0 0 0,0 0 0 0 0,0 0 0 0 0,1 0 0 0 0,-1 0 1 0 0,1 0-1 0 0,-1 0 0 0 0,1-1 0 0 0,0 1 0 0 0,0 0 0 0 0,0-1 0 0 0,0 0 0 0 0,0 1 0 0 0,1-1 0 0 0,-1 0 0 0 0,1 0 1 0 0,0 0-1 0 0,-1-1 0 0 0,1 1 0 0 0,0-1 0 0 0,0 1 0 0 0,0-1-39 0 0,8-1 187 0 0,0 0 1 0 0,0-1-1 0 0,0 0 0 0 0,0-1 1 0 0,0 0-1 0 0,0-1 0 0 0,-1 0 1 0 0,1-1-1 0 0,-1 0 0 0 0,0 0 1 0 0,0-1-1 0 0,0 0 0 0 0,-1-1 1 0 0,0 0-1 0 0,0-1 0 0 0,0 0 0 0 0,-1 0 1 0 0,0-1-1 0 0,-1 0 0 0 0,1 0 1 0 0,-2-1-1 0 0,1 0 0 0 0,-1 0 1 0 0,0 0-1 0 0,-1-1 0 0 0,0 0-187 0 0,0 3-27 0 0,-1-1 0 0 0,0 1-1 0 0,0-1 1 0 0,-1 0-1 0 0,0 0 1 0 0,0 0 0 0 0,-1 0-1 0 0,0 0 1 0 0,0-1 0 0 0,-1 1-1 0 0,0 0 1 0 0,-1-1-1 0 0,0 1 1 0 0,0-1 0 0 0,0 1-1 0 0,-1-1 1 0 0,-1-1 27 0 0,-29-19-2076 0 0,1 25-5970 0 0,22 4-3323 0 0</inkml:trace>
  <inkml:trace contextRef="#ctx0" brushRef="#br0" timeOffset="12994.571">14427 69 8202 0 0,'0'0'2015'0'0,"0"0"-477"0"0,0 0-190 0 0,0 0 59 0 0,0 0 16 0 0,0 0-92 0 0,0 0-198 0 0,0 0-222 0 0,0 0-184 0 0,0 0-122 0 0,0 0-111 0 0,0 0-87 0 0,3-8-59 0 0,8-24-67 0 0,-8 24-61 0 0,3 38 768 0 0,-5 83-490 0 0,-4 0 0 0 0,-6 0-1 0 0,-4-1 1 0 0,-13 37-498 0 0,11-55 39 0 0,-9 17 2 0 0,21-100-23 0 0,3-10-9 0 0,0-1 6 0 0,0 0 25 0 0,0 0 24 0 0,9-19 149 0 0,0 2-209 0 0,1 0 0 0 0,1 1 0 0 0,0 1 0 0 0,1 0 0 0 0,1 0 0 0 0,1 1 0 0 0,0 1 0 0 0,0 0 0 0 0,1 1 0 0 0,9-5-4 0 0,-13 7-15 0 0,0 0-1 0 0,1 1 0 0 0,0 1 1 0 0,1 0-1 0 0,0 1 1 0 0,0 0-1 0 0,0 1 1 0 0,1 1-1 0 0,0 0 0 0 0,0 0 1 0 0,1 2-1 0 0,-1-1 1 0 0,1 2-1 0 0,-1 0 0 0 0,1 1 1 0 0,4 1 15 0 0,-14 3-4 0 0,-1 0 0 0 0,1 0 0 0 0,-1 1 0 0 0,0 0 1 0 0,-1-1-1 0 0,1 2 0 0 0,-1-1 0 0 0,1 0 0 0 0,-1 1 0 0 0,0-1 0 0 0,-1 1 1 0 0,1 0-1 0 0,-1 0 0 0 0,0 0 0 0 0,0 0 0 0 0,-1 1 0 0 0,1-1 0 0 0,-1 0 1 0 0,0 1-1 0 0,-1-1 0 0 0,1 1 0 0 0,-1-1 0 0 0,0 0 0 0 0,-1 1 0 0 0,1-1 1 0 0,-1 1-1 0 0,-1 2 4 0 0,0 1 18 0 0,0 1-1 0 0,0-1 1 0 0,-1 0 0 0 0,0 0 0 0 0,-1-1 0 0 0,0 1 0 0 0,-1-1-1 0 0,1 0 1 0 0,-2 0 0 0 0,1 0 0 0 0,-1-1 0 0 0,0 0 0 0 0,0 0-1 0 0,-1 0 1 0 0,0-1 0 0 0,0 0 0 0 0,-1 0 0 0 0,0-1 0 0 0,0 0-1 0 0,0 0 1 0 0,0-1 0 0 0,-1 0 0 0 0,0 0 0 0 0,0-1 0 0 0,0 0-1 0 0,0-1 1 0 0,-8 1-18 0 0,9-1-5 0 0,-1 0-1 0 0,1 0 1 0 0,-1-1-1 0 0,0-1 0 0 0,0 1 1 0 0,1-1-1 0 0,-1-1 1 0 0,0 0-1 0 0,0 0 1 0 0,1-1-1 0 0,-1 0 1 0 0,1 0-1 0 0,-1-1 1 0 0,1 0-1 0 0,0-1 1 0 0,0 1-1 0 0,0-2 0 0 0,1 1 1 0 0,-1-1 5 0 0,-8-31-2035 0 0,29 14-7446 0 0,-7 18-1793 0 0</inkml:trace>
  <inkml:trace contextRef="#ctx0" brushRef="#br0" timeOffset="13395.234">15127 80 11610 0 0,'0'0'2022'0'0,"0"0"-445"0"0,0 0-180 0 0,0 0-23 0 0,0 0-102 0 0,0 0-232 0 0,0 0-298 0 0,0 0-214 0 0,0 0-116 0 0,0 0-47 0 0,0 0-10 0 0,0 0 3 0 0,0 0-9 0 0,-5 18-16 0 0,-15 56-1 0 0,16 37 870 0 0,4-99-1108 0 0,1 69 178 0 0,-4 1-1 0 0,-3-1 0 0 0,-12 50-271 0 0,-15-7-20 0 0,16-84-290 0 0,17-39 87 0 0,0-1-59 0 0,0 0-95 0 0,0 0-160 0 0,11-18-5069 0 0,-5 10 897 0 0,-1 1-4506 0 0</inkml:trace>
  <inkml:trace contextRef="#ctx0" brushRef="#br0" timeOffset="13722.366">15175 629 1288 0 0,'0'0'300'0'0,"0"0"155"0"0,0 0 393 0 0,0 0 447 0 0,0 0 400 0 0,0 0 204 0 0,0 0 14 0 0,0 0-138 0 0,0 0-128 0 0,0 0-72 0 0,0 0-91 0 0,0 0-78 0 0,0 0-63 0 0,20 19-95 0 0,65 60-109 0 0,-83-77-1074 0 0,0 0 0 0 0,0-1 1 0 0,-1 1-1 0 0,1 0 0 0 0,0-1 0 0 0,0 1 1 0 0,1-1-1 0 0,-1 0 0 0 0,0 1 0 0 0,0-1 0 0 0,1 0 1 0 0,-1-1-1 0 0,0 1 0 0 0,1 0 0 0 0,-1-1 1 0 0,1 1-1 0 0,-1-1 0 0 0,1 0 0 0 0,-1 0 1 0 0,1 0-1 0 0,-1 0 0 0 0,1 0 0 0 0,-1 0 1 0 0,3-1-67 0 0,3-1 262 0 0,5-1-33 0 0,1-1 0 0 0,-1 0 0 0 0,0-1 0 0 0,0 0 0 0 0,-1-1 1 0 0,0-1-1 0 0,0 0 0 0 0,0-1 0 0 0,-1 0 0 0 0,0 0 0 0 0,0-2 0 0 0,-1 1 1 0 0,6-9-229 0 0,-12 14 42 0 0,0-1 1 0 0,0 0 0 0 0,-1 0-1 0 0,0 0 1 0 0,0-1 0 0 0,0 1-1 0 0,-1-1 1 0 0,0 1 0 0 0,0-1-1 0 0,0 0 1 0 0,-1 0 0 0 0,0 0-1 0 0,0 0 1 0 0,0 0 0 0 0,-1 0-1 0 0,0-4-42 0 0,-1 8-4 0 0,-1 0 0 0 0,0 0 0 0 0,1 0 0 0 0,-1 0-1 0 0,0 0 1 0 0,0 0 0 0 0,0 1 0 0 0,0-1-1 0 0,0 1 1 0 0,0 0 0 0 0,0-1 0 0 0,-1 1 0 0 0,1 0-1 0 0,0 0 1 0 0,-1 1 0 0 0,1-1 0 0 0,-1 0-1 0 0,1 1 1 0 0,-1 0 0 0 0,1-1 0 0 0,-1 1 0 0 0,1 0-1 0 0,-1 0 1 0 0,0 0 0 0 0,1 1 0 0 0,-1-1 0 0 0,1 1-1 0 0,0-1 1 0 0,-1 1 0 0 0,1 0 0 0 0,-2 0 4 0 0,-10 3-32 0 0,0 1 1 0 0,0 1-1 0 0,0 0 1 0 0,1 1 0 0 0,0 0-1 0 0,0 1 1 0 0,0 0-1 0 0,1 1 1 0 0,1 0 0 0 0,0 1-1 0 0,-1 2 32 0 0,2-4-18 0 0,1 0 0 0 0,0 1 0 0 0,1 0 0 0 0,0 1 0 0 0,1 0 0 0 0,0 0 0 0 0,0 0 1 0 0,1 1-1 0 0,1 0 0 0 0,0 0 0 0 0,0 1 0 0 0,1 0 0 0 0,0-1 0 0 0,1 1 0 0 0,1 0 0 0 0,-1 1 0 0 0,2-1 0 0 0,0 0 0 0 0,1 0 0 0 0,0 1 0 0 0,1 5 18 0 0,1-12-10 0 0,1-1 0 0 0,0 0 0 0 0,0 0 0 0 0,0 0 0 0 0,1 0 0 0 0,0-1 0 0 0,0 1 0 0 0,0-1 0 0 0,0 0 0 0 0,1 0 0 0 0,0 0 0 0 0,-1-1 0 0 0,1 1 0 0 0,1-1 0 0 0,-1 0 0 0 0,0-1 0 0 0,1 0 0 0 0,-1 1 0 0 0,1-2 0 0 0,0 1 0 0 0,0-1 0 0 0,1 1 10 0 0,146 14-918 0 0,-54-36-2600 0 0,-79 12 938 0 0,7-2-5631 0 0,-13 2-2273 0 0</inkml:trace>
  <inkml:trace contextRef="#ctx0" brushRef="#br0" timeOffset="14295.66">15701 931 7202 0 0,'0'0'1973'0'0,"0"0"245"0"0,0 0 401 0 0,0 0-37 0 0,0 0-395 0 0,0 0-490 0 0,0 0-413 0 0,0 0-272 0 0,0 0-184 0 0,0 0-126 0 0,0 0-115 0 0,0 0-73 0 0,0 0-57 0 0,21-22-83 0 0,62-70-62 0 0,-25 4 314 0 0,52-75-79 0 0,-93 158-810 0 0,-22 32-124 0 0,2-16 510 0 0,-8 33-87 0 0,6-31-42 0 0,1 0 0 0 0,1 1 0 0 0,1 0 0 0 0,-1-1 0 0 0,2 1 0 0 0,0 0-1 0 0,1 0 1 0 0,0 0 0 0 0,2 10 6 0 0,-1-22 5 0 0,-1 0-1 0 0,0 0 0 0 0,0 0 1 0 0,1-1-1 0 0,-1 1 0 0 0,1 0 1 0 0,0 0-1 0 0,-1-1 0 0 0,1 1 1 0 0,0 0-1 0 0,0-1 1 0 0,0 1-1 0 0,0 0 0 0 0,0-1 1 0 0,0 0-1 0 0,1 1 0 0 0,-1-1 1 0 0,0 0-1 0 0,1 1 0 0 0,-1-1 1 0 0,1 0-1 0 0,0 0 1 0 0,-1 0-1 0 0,1 0 0 0 0,0-1 1 0 0,-1 1-1 0 0,1 0 0 0 0,0-1 1 0 0,0 1-1 0 0,-1-1 0 0 0,1 0 1 0 0,0 1-1 0 0,0-1 1 0 0,0 0-1 0 0,0 0 0 0 0,0 0 1 0 0,0 0-1 0 0,-1-1 0 0 0,1 1 1 0 0,0 0-1 0 0,0-1 0 0 0,0 0-4 0 0,72-38 256 0 0,6-25-123 0 0,-62 47-123 0 0,0 1 1 0 0,1 0-1 0 0,1 2 1 0 0,0 1 0 0 0,1 0-1 0 0,1 1 1 0 0,-1 1-1 0 0,2 2 1 0 0,18-7-11 0 0,-11 15-79 0 0,-30 24 107 0 0,-35 142 186 0 0,37-55-378 0 0,29-86-1095 0 0,-17-22-2731 0 0,-1-2-5155 0 0,-8 0-3230 0 0</inkml:trace>
  <inkml:trace contextRef="#ctx0" brushRef="#br0" timeOffset="16644.308">17586 275 4585 0 0,'0'0'1572'0'0,"0"0"26"0"0,0 0 209 0 0,0 0 248 0 0,0 0 64 0 0,0 0-217 0 0,0 0-354 0 0,0 0-367 0 0,0 0-265 0 0,0 0-132 0 0,0 0-99 0 0,1-4-67 0 0,1-7 1488 0 0,-3 43 548 0 0,1-11-3039 0 0,-6 75 739 0 0,-4-1 0 0 0,-4 0-1 0 0,-4-1 1 0 0,-16 41-354 0 0,-5 33 174 0 0,31-124-298 0 0,8-43 77 0 0,0-1-4 0 0,0 0 2 0 0,0 0-27 0 0,0 0-20 0 0,0 0-25 0 0,9-23-1321 0 0,28-35-2798 0 0,-14 22-4823 0 0,-14 24-1730 0 0</inkml:trace>
  <inkml:trace contextRef="#ctx0" brushRef="#br0" timeOffset="17111.192">17896 154 7346 0 0,'0'0'1877'0'0,"0"0"-236"0"0,0 0-50 0 0,0 0 85 0 0,0 0 16 0 0,0 0-185 0 0,0 0-285 0 0,0 0-294 0 0,0 0-222 0 0,0 0-161 0 0,0 0-99 0 0,0 0-32 0 0,0 0 9 0 0,-6 10 4 0 0,0 2-194 0 0,0 1 0 0 0,0 0 1 0 0,1 1-1 0 0,1 0 0 0 0,0-1 0 0 0,1 1 0 0 0,0 0 1 0 0,1 1-1 0 0,1 0-233 0 0,11 165 1900 0 0,-8 32-1039 0 0,-36-67-652 0 0,15-93-1127 0 0,42-60-2002 0 0,-7-2-726 0 0,-6 4-2742 0 0,-4 4-4809 0 0</inkml:trace>
  <inkml:trace contextRef="#ctx0" brushRef="#br0" timeOffset="17330.421">18148 809 13627 0 0,'0'0'2183'0'0,"0"0"-701"0"0,0 0-247 0 0,0 0 61 0 0,0 0 36 0 0,0 0-136 0 0,0 0-250 0 0,0 0-249 0 0,0 0-172 0 0,0 0-132 0 0,0 0-82 0 0,0 0-53 0 0,0 0-54 0 0,-2 11-15 0 0,-7 35-25 0 0,-8 22 280 0 0,17-68-484 0 0,0 0-28 0 0,0 0-42 0 0,0 0-36 0 0,0 0-49 0 0,16-8-2763 0 0,4-9-4663 0 0,-17 13 3787 0 0,2 0-7460 0 0</inkml:trace>
  <inkml:trace contextRef="#ctx0" brushRef="#br0" timeOffset="19258.685">19928 286 5201 0 0,'0'0'1448'0'0,"0"0"137"0"0,0 0 326 0 0,0 0 144 0 0,0 0-132 0 0,0 0-404 0 0,0 0-371 0 0,0 0-206 0 0,0 0-133 0 0,0 0-58 0 0,0 0-41 0 0,0 0-28 0 0,0 0-39 0 0,3-4-45 0 0,6-13-82 0 0,-6 13-72 0 0,-21 0 924 0 0,-70 4-293 0 0,79 1-1043 0 0,0 0 1 0 0,0 0-1 0 0,0 1 0 0 0,1 1 1 0 0,-1-1-1 0 0,1 1 0 0 0,0 1 1 0 0,0-1-1 0 0,0 2 0 0 0,0-1 1 0 0,1 1-1 0 0,-1 0 1 0 0,1 0-1 0 0,0 1 0 0 0,1 0 1 0 0,-4 4-33 0 0,8-8 2 0 0,0 1 1 0 0,0 0 0 0 0,0 0-1 0 0,0 0 1 0 0,0 0 0 0 0,0 0 0 0 0,1 0-1 0 0,0 1 1 0 0,-1-1 0 0 0,1 0 0 0 0,1 1-1 0 0,-1-1 1 0 0,0 1 0 0 0,1 0 0 0 0,-1-1-1 0 0,1 1 1 0 0,0-1 0 0 0,1 2-3 0 0,-1 0 1 0 0,-1 2 22 0 0,1 0 1 0 0,0-1-1 0 0,0 1 0 0 0,1-1 0 0 0,-1 1 1 0 0,2 0-1 0 0,-1-1 0 0 0,1 1 1 0 0,0-1-1 0 0,0 0 0 0 0,1 0 1 0 0,-1 0-1 0 0,4 4-23 0 0,2 1 83 0 0,1 0 0 0 0,1-1 0 0 0,0 0 0 0 0,0-1 1 0 0,1 0-1 0 0,0 0 0 0 0,0-2 0 0 0,1 1 0 0 0,0-1 0 0 0,0-1 0 0 0,1 0 0 0 0,0-1 0 0 0,1 0-83 0 0,11 7 112 0 0,-18-10-87 0 0,-1 1-1 0 0,1 1 0 0 0,-1-1 1 0 0,0 1-1 0 0,-1 0 0 0 0,1 0 1 0 0,0 0-1 0 0,-1 1 0 0 0,0 0 1 0 0,0 0-1 0 0,-1 1 0 0 0,1-1 1 0 0,-1 1-1 0 0,-1 0 0 0 0,1 0 1 0 0,-1 0-1 0 0,0 1 0 0 0,0-1 1 0 0,0 1-1 0 0,0 5-24 0 0,0-5 42 0 0,-2 0-1 0 0,1 0 1 0 0,-1 0 0 0 0,0 0-1 0 0,0 1 1 0 0,-1-1 0 0 0,0 0-1 0 0,0 0 1 0 0,-1 0 0 0 0,0 1 0 0 0,0-1-1 0 0,-1 0 1 0 0,0 0 0 0 0,0 0-1 0 0,0-1 1 0 0,-1 1 0 0 0,0 0-1 0 0,0-1 1 0 0,-1 0 0 0 0,0 0-1 0 0,0 0 1 0 0,0 0 0 0 0,-2 0-42 0 0,-6 4 46 0 0,0-1 1 0 0,-1-1-1 0 0,-1 0 1 0 0,1-1-1 0 0,-1 0 0 0 0,0-1 1 0 0,-1-1-1 0 0,1 0 1 0 0,-1-1-1 0 0,0-1 1 0 0,0 0-1 0 0,-1-1 1 0 0,1-1-1 0 0,0 0 0 0 0,-1-1 1 0 0,1 0-1 0 0,-4-2-46 0 0,15 2-39 0 0,1 0 0 0 0,-1-1-1 0 0,0 0 1 0 0,1 0 0 0 0,-1 0-1 0 0,1 0 1 0 0,-1 0 0 0 0,1-1-1 0 0,-1 1 1 0 0,1-1 0 0 0,0 0-1 0 0,0 0 1 0 0,0 0 0 0 0,0 0-1 0 0,0-1 1 0 0,0 1 0 0 0,1-1-1 0 0,-3-2 40 0 0,5-2-2446 0 0,0 6-4699 0 0,2 1-4548 0 0</inkml:trace>
  <inkml:trace contextRef="#ctx0" brushRef="#br0" timeOffset="20034.374">19856 253 0 0 0,'0'0'224'0'0,"0"0"29"0"0,0 0 7 0 0,0 0 37 0 0,0 0 12 0 0,0 0 3 0 0,0 0 35 0 0,0 0 57 0 0,0 0 77 0 0,0 0 103 0 0,0 0 162 0 0,0 0 142 0 0,7-3 92 0 0,22-12 19 0 0,-12 9 7811 0 0,0 2-4177 0 0,36 5-3738 0 0,-24 0 225 0 0,164-7 665 0 0,-168 5-2658 0 0,-25 8-6374 0 0,0-7-2367 0 0</inkml:trace>
  <inkml:trace contextRef="#ctx0" brushRef="#br0" timeOffset="17827.526">18604 139 8538 0 0,'0'0'1667'0'0,"0"0"-264"0"0,0 0 6 0 0,0 0 120 0 0,0 0 58 0 0,0 0-142 0 0,0 0-342 0 0,0 0-336 0 0,0 0-211 0 0,0 0-62 0 0,0 0 22 0 0,0 0 45 0 0,0 0 14 0 0,0 9-29 0 0,-5 66 461 0 0,-5-1 1 0 0,-2 0-1 0 0,-4 0 1 0 0,-21 59-1008 0 0,3-5 254 0 0,20-76-219 0 0,-18 132-46 0 0,32-183-55 0 0,0 0 0 0 0,1 0 0 0 0,-1 0-1 0 0,0 0 1 0 0,0 0 0 0 0,0-1-1 0 0,1 1 1 0 0,-1 0 0 0 0,0 0-1 0 0,1 0 1 0 0,-1-1 0 0 0,1 1-1 0 0,-1 0 1 0 0,1 0 0 0 0,-1-1-1 0 0,1 1 1 0 0,0 0 0 0 0,-1-1 0 0 0,1 1-1 0 0,0-1 1 0 0,-1 1 0 0 0,1-1-1 0 0,0 1 1 0 0,0-1 0 0 0,0 0-1 0 0,-1 1 1 0 0,1-1 0 0 0,0 0-1 0 0,0 1 1 0 0,0-1 0 0 0,0 0 0 0 0,0 0-1 0 0,-1 0 1 0 0,1 0 0 0 0,0 0-1 0 0,0 0 1 0 0,0 0 0 0 0,0 0-1 0 0,0 0 1 0 0,0-1 0 0 0,-1 1-1 0 0,1 0 1 0 0,0 0 0 0 0,0-1 0 0 0,0 1-1 0 0,0-1 1 0 0,-1 1 0 0 0,1 0-1 0 0,0-1 1 0 0,-1 0 0 0 0,1 1-1 0 0,0-1 1 0 0,-1 1 0 0 0,1-1-1 0 0,0 0 1 0 0,-1 1 0 0 0,1-1 0 0 0,-1 0-1 0 0,0 0 1 0 0,1 1 0 0 0,0-2 66 0 0,31-26-8503 0 0,-24 20 3567 0 0,-1 4-4585 0 0</inkml:trace>
  <inkml:trace contextRef="#ctx0" brushRef="#br0" timeOffset="18303.381">19113 323 2961 0 0,'0'0'4225'0'0,"0"0"-2360"0"0,0 0-630 0 0,0 0 192 0 0,0 0 200 0 0,0 0 11 0 0,0 0-179 0 0,0 0-274 0 0,0 0-294 0 0,-32 23-209 0 0,-98 73-121 0 0,65-25 155 0 0,57-55-549 0 0,-3 2-23 0 0,1 1 0 0 0,1 0 0 0 0,1 0 0 0 0,0 1 0 0 0,2 0 0 0 0,0 1 0 0 0,1-1 0 0 0,1 1 0 0 0,1 0 0 0 0,1 0 0 0 0,1 0 0 0 0,1 11-144 0 0,1-27 47 0 0,-1 1 1 0 0,1-1-1 0 0,-1 0 0 0 0,1 0 0 0 0,1 0 0 0 0,-1 0 0 0 0,1 0 0 0 0,0 0 0 0 0,0-1 0 0 0,0 1 0 0 0,1 0 0 0 0,-1-1 0 0 0,1 0 0 0 0,0 0 0 0 0,1 0 0 0 0,-1 0 0 0 0,1 0 0 0 0,-1 0 0 0 0,1-1 0 0 0,0 0 0 0 0,1 0 0 0 0,-1 0 1 0 0,0 0-1 0 0,1-1 0 0 0,0 1 0 0 0,-1-1 0 0 0,1-1 0 0 0,0 1 0 0 0,0 0 0 0 0,0-1 0 0 0,0 0 0 0 0,4 0-47 0 0,3 1 169 0 0,0-1 1 0 0,0 0-1 0 0,0-1 0 0 0,1-1 0 0 0,-1 1 1 0 0,0-2-1 0 0,0 0 0 0 0,0 0 0 0 0,0-1 1 0 0,0-1-1 0 0,-1 0 0 0 0,1 0 1 0 0,4-4-170 0 0,2-3 71 0 0,1-1 0 0 0,-2 0 1 0 0,0-2-1 0 0,-1 0 1 0 0,0-1-1 0 0,-1-1 1 0 0,0 0-1 0 0,-2-1 1 0 0,0 0-1 0 0,-1-1 0 0 0,0 0 1 0 0,-2-1-1 0 0,0-1 1 0 0,-1 1-1 0 0,-1-1 1 0 0,-1-1-1 0 0,-1 0 1 0 0,-1 0-1 0 0,0 0 0 0 0,-2 0 1 0 0,1-15-72 0 0,-19-93-235 0 0,13 124 195 0 0,1 0 0 0 0,-1 1 0 0 0,0 0 1 0 0,0-1-1 0 0,0 1 0 0 0,-1 0 1 0 0,1 0-1 0 0,-1 0 0 0 0,0 0 0 0 0,0 1 1 0 0,-1-1-1 0 0,1 1 0 0 0,-1 0 0 0 0,1 0 1 0 0,-1 0-1 0 0,0 0 0 0 0,0 1 1 0 0,0-1-1 0 0,-1 1 0 0 0,1 0 0 0 0,0 0 1 0 0,-1 1-1 0 0,0-1 0 0 0,1 1 1 0 0,-3 0 39 0 0,-95 9-2572 0 0,45 22-6774 0 0,46-21-1969 0 0</inkml:trace>
  <inkml:trace contextRef="#ctx0" brushRef="#br0" timeOffset="24291.972">0 1523 0 0 0,'0'0'233'0'0,"0"0"-66"0"0,0 0-47 0 0,0 0 3 0 0,0 0 34 0 0,0 0-7 0 0,0 0 44 0 0,34-3 25 0 0,106-13 54 0 0,-37-1 690 0 0,228-17 2669 0 0,173 12 999 0 0,816 19-747 0 0,-1009-9-2896 0 0,173-6 804 0 0,-225 25-1105 0 0,99-6 533 0 0,-67 3-862 0 0,222 4 358 0 0,-319-9-595 0 0,440-6 345 0 0,-187 0-17 0 0,16 6-190 0 0,248 37-8 0 0,-18-24-46 0 0,403-9 23 0 0,-834 5-94 0 0,328 7 60 0 0,-189-8-134 0 0,-63 0-1 0 0,203 1 20 0 0,439-34 113 0 0,-338-4-175 0 0,22 18 88 0 0,-454 13-95 0 0,238-7 139 0 0,377-24 130 0 0,-143 22 11 0 0,-504 8-223 0 0,767-15 276 0 0,737-62 332 0 0,-1039 63-474 0 0,43 5 269 0 0,-522-4 112 0 0,-57-6 200 0 0,-37-3 127 0 0,-42 14-1091 0 0,33 14-2657 0 0,-41-2-497 0 0,0 0-3337 0 0,-7-3-5611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148 525 8258 0 0,'0'0'1978'0'0,"0"0"-318"0"0,0 0-88 0 0,0 0-2 0 0,0 0-44 0 0,0 0-169 0 0,0 0-335 0 0,0 0-287 0 0,0 0-226 0 0,0 0-153 0 0,0 0-85 0 0,0 0-38 0 0,0 0-7 0 0,-16 15-50 0 0,-54 51-38 0 0,66-62-127 0 0,0 0-1 0 0,1 0 1 0 0,-1 0-1 0 0,1 1 1 0 0,0-1-1 0 0,0 1 1 0 0,0 0-1 0 0,1 0 1 0 0,-1 0-1 0 0,1 0 1 0 0,0 1-1 0 0,1-1 1 0 0,0 0-1 0 0,-1 5-10 0 0,-2 6 19 0 0,1-6-16 0 0,-1 0 0 0 0,1 0 0 0 0,1 1 1 0 0,0-1-1 0 0,0 1 0 0 0,1 0 0 0 0,1-1 0 0 0,0 1 1 0 0,0 0-1 0 0,1-1 0 0 0,0 1 0 0 0,1 0 1 0 0,0-1-1 0 0,1 0 0 0 0,0 1 0 0 0,0-1 0 0 0,1 0 1 0 0,1-1-1 0 0,0 1 0 0 0,0-1 0 0 0,1 0 1 0 0,0 0-1 0 0,0 0 0 0 0,5 4-3 0 0,-4-8 74 0 0,1-1 0 0 0,-1-1 1 0 0,0 1-1 0 0,1-1 0 0 0,0-1 0 0 0,0 1 1 0 0,0-1-1 0 0,0-1 0 0 0,0 1 0 0 0,0-2 1 0 0,0 1-1 0 0,0-1 0 0 0,1 0 0 0 0,-1 0 1 0 0,0-1-1 0 0,0 0 0 0 0,0-1 0 0 0,0 0 1 0 0,0 0-1 0 0,0-1 0 0 0,1 0-74 0 0,7-7 256 0 0,1-1 0 0 0,-2 0 0 0 0,0-1 0 0 0,0-1 0 0 0,-1 0 0 0 0,0-1 0 0 0,-2-1 0 0 0,1 0 0 0 0,-2 0 1 0 0,0-1-1 0 0,4-9-256 0 0,8-7 136 0 0,-1-2 0 0 0,-2 0 0 0 0,-1-1 1 0 0,-2-1-1 0 0,-2-1 0 0 0,-1 0 1 0 0,-2-1-1 0 0,-1-1 0 0 0,-2 0 1 0 0,2-30-137 0 0,-8 53-3 0 0,-1 0 0 0 0,0-1 0 0 0,-2 1 0 0 0,0 0 0 0 0,0-1 0 0 0,-2 1 1 0 0,0 0-1 0 0,-1 0 0 0 0,-1 0 0 0 0,0 0 0 0 0,-1 0 0 0 0,-1 1 0 0 0,0 0 1 0 0,-1 0-1 0 0,0 1 0 0 0,-2-1 0 0 0,0 2 0 0 0,0-1 0 0 0,-1 1 0 0 0,-1 1 1 0 0,-5-5 2 0 0,11 13-21 0 0,-1 0 1 0 0,-1 0 0 0 0,1 1-1 0 0,0 0 1 0 0,-1 0 0 0 0,0 0 0 0 0,0 1-1 0 0,1 0 1 0 0,-1 1 0 0 0,0 0 0 0 0,0 0-1 0 0,-1 0 1 0 0,1 1 0 0 0,0 0 0 0 0,0 0-1 0 0,0 0 1 0 0,0 1 0 0 0,0 1 0 0 0,0-1-1 0 0,0 1 1 0 0,0 0 0 0 0,0 0-1 0 0,1 1 1 0 0,-1 0 0 0 0,1 0 0 0 0,0 1-1 0 0,0 0 1 0 0,0 0 0 0 0,0 0 20 0 0,-4 4-16 0 0,0 0 1 0 0,1 0-1 0 0,0 1 0 0 0,1 0 0 0 0,0 1 1 0 0,0-1-1 0 0,1 2 0 0 0,0-1 1 0 0,1 1-1 0 0,0 0 0 0 0,1 0 0 0 0,0 1 1 0 0,1-1-1 0 0,0 1 0 0 0,1 0 1 0 0,-1 6 15 0 0,2 2 14 0 0,0 0 1 0 0,2 1 0 0 0,0-1 0 0 0,2 0-1 0 0,0 0 1 0 0,1 0 0 0 0,1 0 0 0 0,1-1-1 0 0,0 1 1 0 0,2-1 0 0 0,0-1 0 0 0,1 1-1 0 0,1-1 1 0 0,1 0 0 0 0,0-1 0 0 0,1 0-1 0 0,4 3-14 0 0,15 22 114 0 0,1-2-1 0 0,2-1 0 0 0,2-1 0 0 0,1-2 0 0 0,21 15-113 0 0,113 85 464 0 0,-122-84-308 0 0,-47-47-151 0 0,-7-25-547 0 0,-8-3-1017 0 0,4 8-2734 0 0,7 10 1113 0 0,2 1-8588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1166 969 5681 0 0,'0'0'2346'0'0,"0"0"-375"0"0,0 0-50 0 0,0 0 104 0 0,0 0-54 0 0,0 0-244 0 0,0 0-392 0 0,0 0-354 0 0,0 0-280 0 0,0 0-197 0 0,0 0-116 0 0,0 0-70 0 0,0 0-5 0 0,0 3 40 0 0,-14 226 2525 0 0,10-198-2904 0 0,4-26-3430 0 0,0-19-5542 0 0,0 8 5708 0 0,0 1-6353 0 0</inkml:trace>
  <inkml:trace contextRef="#ctx0" brushRef="#br0" timeOffset="293.952">1151 696 9394 0 0,'0'0'4297'0'0,"0"0"-3409"0"0,0 0-288 0 0,0 0-48 0 0,0 0 32 0 0,0 0-39 0 0,0 0-249 0 0,0 0-408 0 0,0 0-264 0 0,0 0-57 0 0,0 0-15 0 0,0 0 80 0 0,0 0-24 0 0,0 0-128 0 0,13 15-368 0 0,0-11-1345 0 0,-6-1-1735 0 0,1-3-3450 0 0</inkml:trace>
  <inkml:trace contextRef="#ctx0" brushRef="#br0" timeOffset="1530.483">1150 685 0 0 0,'0'0'540'0'0,"0"0"355"0"0,0 0 197 0 0,0 0 227 0 0,0 0 291 0 0,0 0 205 0 0,0 0 1 0 0,0 0-139 0 0,0 0-185 0 0,0 0-186 0 0,0 0-117 0 0,0 0-85 0 0,-8-4 3165 0 0,1 37-3759 0 0,7-32-434 0 0,0-1 12 0 0,0 0 18 0 0,0 0 53 0 0,0 0 27 0 0,20-11 810 0 0,22-15-479 0 0,-42 26-438 0 0,0 0 26 0 0,0 0 31 0 0,0 0 31 0 0,-16 7 753 0 0,17-14-3164 0 0,2 5-2046 0 0,0 1-538 0 0,-1 0-6851 0 0</inkml:trace>
  <inkml:trace contextRef="#ctx0" brushRef="#br0" timeOffset="-1847.128">1 623 0 0 0,'0'0'439'0'0,"0"0"644"0"0,0 0 313 0 0,0 0 31 0 0,0 0-19 0 0,0 0-71 0 0,9 1-45 0 0,43 5 1295 0 0,-43-9-1895 0 0,-1 0 0 0 0,0 0 0 0 0,0-1 0 0 0,0 0 0 0 0,0-1 0 0 0,-1 1 0 0 0,0-2 0 0 0,0 1 0 0 0,0-1 0 0 0,-1 0 0 0 0,1 0-692 0 0,36-37 982 0 0,-3-2 0 0 0,-1-2 0 0 0,-2-1 0 0 0,7-16-982 0 0,-26 39 261 0 0,3-5 73 0 0,-1-1-1 0 0,-2 0 0 0 0,-1-2 1 0 0,-1 0-1 0 0,-2 0 1 0 0,7-27-334 0 0,-10 9 1011 0 0,-11 50-883 0 0,0 1-12 0 0,0 0-22 0 0,0 0-20 0 0,-7 19 86 0 0,-15 43 10 0 0,2 0 0 0 0,3 1 0 0 0,3 1 0 0 0,-2 31-170 0 0,-48 519 572 0 0,42-394-481 0 0,21-198-254 0 0,1-39-1920 0 0,3-43-3606 0 0,4 22-5272 0 0,-2 26 2160 0 0</inkml:trace>
  <inkml:trace contextRef="#ctx0" brushRef="#br0" timeOffset="-605.418">704 409 6105 0 0,'0'0'1155'0'0,"0"0"-337"0"0,0 0 135 0 0,0 0 454 0 0,0 0 399 0 0,0 0 64 0 0,0 0-259 0 0,0 0-390 0 0,0 0-330 0 0,0 0-192 0 0,0 0-83 0 0,0 0-25 0 0,2-2 10 0 0,-20 25 4041 0 0,-106 121-3512 0 0,-46 15-928 0 0,115-104-158 0 0,56-54-27 0 0,0 1 1 0 0,1-1-1 0 0,0 1 1 0 0,-1-1-1 0 0,1 1 1 0 0,0-1 0 0 0,0 0-1 0 0,0 0 1 0 0,-1 0-1 0 0,1 0 1 0 0,0 0 0 0 0,0-1-1 0 0,1 1 1 0 0,-1 0-1 0 0,0-1 1 0 0,0 0-1 0 0,0 1 1 0 0,0-1 0 0 0,0 0-1 0 0,1 0 1 0 0,-1 0-1 0 0,0 0 1 0 0,0-1-1 0 0,0 1 1 0 0,0 0 0 0 0,0-1-1 0 0,1 0-17 0 0,0 1 22 0 0,88 4 435 0 0,-84-5-428 0 0,0 1 1 0 0,0 1-1 0 0,0-1 0 0 0,0 1 0 0 0,0 1 0 0 0,0-1 0 0 0,0 1 1 0 0,0 0-1 0 0,-1 1 0 0 0,1-1 0 0 0,-1 1 0 0 0,0 1 1 0 0,0-1-1 0 0,0 1 0 0 0,0 0 0 0 0,0 0 0 0 0,-1 1 1 0 0,0 0-1 0 0,0 0 0 0 0,0 0 0 0 0,-1 0 0 0 0,0 1 0 0 0,0 0 1 0 0,0 0-1 0 0,0 0 0 0 0,0 2-29 0 0,29 110 571 0 0,-15-19-91 0 0,7-26-37 0 0,-24-72-422 0 0,-1-1-4 0 0,1 0 2 0 0,-1 0 12 0 0,0 0 9 0 0,0 0 5 0 0,0 0-2 0 0,0 0 1 0 0,0 0-16 0 0,0 0-23 0 0,0 0 16 0 0,0 0-7 0 0,0 0 3 0 0,0 0 10 0 0,0 0-10 0 0,0 0-2 0 0,5 4-276 0 0,-4-7-692 0 0,-1 2 925 0 0,0 1-284 0 0,0 0-81 0 0,0-20-5401 0 0,0 14-1722 0 0,0 2-3918 0 0</inkml:trace>
  <inkml:trace contextRef="#ctx0" brushRef="#br0" timeOffset="155029.81">702 468 0 0 0,'-53'7'639'0'0,"53"-7"-602"0"0,-19 13-715 0 0,12-11 7747 0 0,7-1 680 0 0,0-1-4062 0 0,6-5-2954 0 0,103-91 1128 0 0,-25 13-904 0 0,-20 30-214 0 0,-14-6 114 0 0,-32 34-562 0 0,-19 26 759 0 0,0 0-2642 0 0,-2 1-5186 0 0,1 1-4530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2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60 304 0 0,'0'0'1468'0'0,"0"0"-170"0"0,0 0 9 0 0,0 0 180 0 0,0 0 241 0 0,0 0 121 0 0,0 0-94 0 0,0 0-260 0 0,0 0-323 0 0,0 0-301 0 0,0 0-220 0 0,8 1 1344 0 0,-21 267 620 0 0,14-265-2595 0 0,1 0 1 0 0,-1 1-1 0 0,1-1 1 0 0,-1 0-1 0 0,1 0 1 0 0,0 0-1 0 0,0 0 1 0 0,0 0-1 0 0,1 0 0 0 0,-1-1 1 0 0,1 1-1 0 0,-1-1 1 0 0,1 0-1 0 0,0 1 1 0 0,0-1-1 0 0,0-1 1 0 0,0 1-1 0 0,1 0 0 0 0,-1-1 1 0 0,0 1-1 0 0,1-1 1 0 0,-1 0-1 0 0,1 0 1 0 0,-1-1-1 0 0,1 1 1 0 0,-1-1-1 0 0,1 1 1 0 0,-1-1-1 0 0,1 0 0 0 0,0 0 1 0 0,-1-1-1 0 0,1 1 1 0 0,-1-1-1 0 0,1 0 1 0 0,-1 0-1 0 0,1 0 1 0 0,-1 0-1 0 0,0-1 0 0 0,0 1 1 0 0,1-1-1 0 0,-1 0 1 0 0,0 0-1 0 0,0 0 1 0 0,-1 0-1 0 0,2-1-20 0 0,18-13 153 0 0,0-1 0 0 0,0 0 0 0 0,-2-2 0 0 0,0 0-1 0 0,-2-2 1 0 0,5-6-153 0 0,13-13 147 0 0,101-115 349 0 0,-99 123-366 0 0,-38 31-119 0 0,0 1-22 0 0,0 0-20 0 0,0 0-52 0 0,6 173 566 0 0,-6-112-453 0 0,2 16-101 0 0,-4-1-1 0 0,-3 1 0 0 0,-3 0 0 0 0,-9 26 72 0 0,4-39-403 0 0,-3-1 0 0 0,-3-1 1 0 0,-2-1-1 0 0,-3-1 0 0 0,-24 43 403 0 0,36-81-78 0 0,9-15 94 0 0,1-1 1 0 0,-1 0 0 0 0,0 0-1 0 0,-1 0 1 0 0,0 0 0 0 0,0-1 0 0 0,0 0-1 0 0,0 0 1 0 0,-1 0 0 0 0,0 0-1 0 0,0 0 1 0 0,0-1 0 0 0,-1 0-1 0 0,1 0 1 0 0,-4 1-17 0 0,8-5 29 0 0,-1 1 1 0 0,0-1-1 0 0,1 0 0 0 0,-1 0 0 0 0,0 0 1 0 0,0 0-1 0 0,1 0 0 0 0,-1 0 0 0 0,0 0 1 0 0,1 0-1 0 0,-1-1 0 0 0,0 1 1 0 0,1 0-1 0 0,-1-1 0 0 0,0 0 0 0 0,1 1 1 0 0,-1-1-1 0 0,1 0 0 0 0,-1 0 0 0 0,1 0 1 0 0,0 0-1 0 0,-1 0 0 0 0,1 0 0 0 0,0 0 1 0 0,0-1-1 0 0,0 1 0 0 0,0 0 0 0 0,0-1 1 0 0,0 1-1 0 0,0-1 0 0 0,0 1 0 0 0,0-1 1 0 0,1 1-1 0 0,-1-1 0 0 0,0 1 1 0 0,1-1-1 0 0,0 0 0 0 0,-1 0-29 0 0,-10-65 334 0 0,14 42-307 0 0,0 0 0 0 0,2 1 0 0 0,1-1 0 0 0,1 1 0 0 0,1 0 0 0 0,2 1 1 0 0,0 0-1 0 0,1 1 0 0 0,1 0 0 0 0,1 0 0 0 0,1 1 0 0 0,1 1 0 0 0,0 0 0 0 0,2 2 1 0 0,0-1-1 0 0,1 2 0 0 0,1 0 0 0 0,2 1-27 0 0,-16 12-94 0 0,-1 0 1 0 0,0 0-1 0 0,1 1 1 0 0,-1 0-1 0 0,1 0 1 0 0,0 0-1 0 0,0 1 1 0 0,0 0-1 0 0,0-1 1 0 0,1 2-1 0 0,-1-1 1 0 0,0 1-1 0 0,1 0 1 0 0,-1 0-1 0 0,1 0 1 0 0,4 1 93 0 0,8-4-2432 0 0,-13 0-4446 0 0,-2 0-3277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107 439 17404 0 0,'0'0'1412'0'0,"0"0"-749"0"0,0 0-396 0 0,0 0 66 0 0,0 0 219 0 0,0 0 146 0 0,0 0-14 0 0,0 0-130 0 0,0 0-163 0 0,0 0-140 0 0,0 0-112 0 0,0 0-66 0 0,0 0-50 0 0,6 30-55 0 0,19 90-71 0 0,-2-60-1877 0 0,-17-53-1525 0 0,-1-3-4493 0 0</inkml:trace>
  <inkml:trace contextRef="#ctx0" brushRef="#br0" timeOffset="1">61 30 17420 0 0,'0'0'2264'0'0,"0"0"-1544"0"0,0 0-240 0 0,0 0-135 0 0,0 0-33 0 0,0 0-136 0 0,0 0-264 0 0,0 0-432 0 0,0 0-137 0 0,0 0-127 0 0,0 0-64 0 0,0 0-144 0 0,0 0-2625 0 0,0 0-8089 0 0</inkml:trace>
  <inkml:trace contextRef="#ctx0" brushRef="#br0" timeOffset="2322.898">32 56 1016 0 0,'0'0'1978'0'0,"0"0"-86"0"0,0 0 113 0 0,0 0-14 0 0,0 0-149 0 0,0 0-258 0 0,0 0-264 0 0,0 0-188 0 0,0 0-119 0 0,0 0-96 0 0,0 0-95 0 0,0 0-87 0 0,0 0-115 0 0,-5-6-104 0 0,-1-2-287 0 0,-4-3-60 0 0,0-1 3970 0 0,35 9-2742 0 0,10-12-343 0 0,-35 15-967 0 0,0 0 14 0 0,0 0 12 0 0,0 0 19 0 0,0 0 27 0 0,0 0-2 0 0,0 0 10 0 0,0 0 0 0 0,0 0-27 0 0,0 0 9 0 0,-20 15 422 0 0,-9 21-523 0 0,29-36-36 0 0,19-2-1416 0 0,-6 1-6682 0 0,-9 1-4165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266 538 14315 0 0,'0'0'1654'0'0,"0"0"-309"0"0,0 0 28 0 0,0 0 91 0 0,0 0-41 0 0,0 0-213 0 0,0 0-296 0 0,0 0-252 0 0,0 0-182 0 0,0 0-129 0 0,0 0-90 0 0,0 0-58 0 0,-11 0-43 0 0,9 0-156 0 0,-5-1 18 0 0,0 1 0 0 0,0 0 0 0 0,0 0 0 0 0,0 0 0 0 0,-1 1 1 0 0,1 0-1 0 0,0 1 0 0 0,0 0 0 0 0,1 0 0 0 0,-1 0 1 0 0,0 1-1 0 0,1 0 0 0 0,-4 2-22 0 0,-2 2 7 0 0,1 0 0 0 0,0 1-1 0 0,1 1 1 0 0,0-1 0 0 0,0 2 0 0 0,1-1 0 0 0,0 1-1 0 0,0 1 1 0 0,1 0 0 0 0,1 0 0 0 0,0 0 0 0 0,0 1-1 0 0,1 0 1 0 0,1 0 0 0 0,0 1 0 0 0,0 0 0 0 0,1-1-1 0 0,1 2 1 0 0,0 3-7 0 0,2-10-3 0 0,1 0 1 0 0,0 0-1 0 0,0 1 0 0 0,1-1 0 0 0,0 0 1 0 0,0 0-1 0 0,0 1 0 0 0,1-1 0 0 0,0-1 0 0 0,1 1 1 0 0,0 0-1 0 0,0 0 0 0 0,0-1 0 0 0,1 0 1 0 0,0 1-1 0 0,0-1 0 0 0,0-1 0 0 0,1 1 0 0 0,0-1 1 0 0,0 0-1 0 0,0 0 0 0 0,1 0 0 0 0,1 1 3 0 0,9 3 23 0 0,0 0 0 0 0,1-1-1 0 0,0-1 1 0 0,0-1 0 0 0,0 0-1 0 0,1-1 1 0 0,0-1 0 0 0,0 0-1 0 0,0-1 1 0 0,0-2 0 0 0,0 0-1 0 0,1 0 1 0 0,-1-2 0 0 0,1 0-23 0 0,-14 1-25 0 0,-1-1 0 0 0,1 1 1 0 0,0-1-1 0 0,-1 1 0 0 0,1-1 0 0 0,-1-1 1 0 0,1 1-1 0 0,-1-1 0 0 0,1 1 1 0 0,-1-1-1 0 0,0 0 0 0 0,0-1 1 0 0,0 1-1 0 0,0-1 0 0 0,0 0 0 0 0,-1 0 1 0 0,1 0-1 0 0,-1 0 0 0 0,0-1 1 0 0,0 1-1 0 0,3-5 25 0 0,18-46-2423 0 0,-15 30-1250 0 0,-1 4-2871 0 0,-4 8-4939 0 0</inkml:trace>
  <inkml:trace contextRef="#ctx0" brushRef="#br0" timeOffset="300.829">688 1 17172 0 0,'0'0'1352'0'0,"0"0"-306"0"0,0 0-142 0 0,0 0-7 0 0,0 0-43 0 0,0 0-94 0 0,0 0-179 0 0,0 0-129 0 0,0 0-33 0 0,0 0 0 0 0,0 0 8 0 0,0 0-14 0 0,-10 34-30 0 0,-30 108-35 0 0,24-20 237 0 0,16-25-104 0 0,3 1 0 0 0,17 92-481 0 0,12 50 241 0 0,-13-126-254 0 0,-19-169-5831 0 0,3 12-4182 0 0,-1 28-1210 0 0</inkml:trace>
  <inkml:trace contextRef="#ctx0" brushRef="#br0" timeOffset="659.665">1007 421 13235 0 0,'0'0'1379'0'0,"0"0"-286"0"0,0 0 40 0 0,0 0 110 0 0,0 0 30 0 0,0 0-98 0 0,0 0-221 0 0,0 0-224 0 0,-33 9-133 0 0,-99 29-63 0 0,123-36-375 0 0,1-1 0 0 0,0 1 0 0 0,0 1 0 0 0,0 0 0 0 0,0 0 0 0 0,0 0 0 0 0,1 1 0 0 0,-1 0 0 0 0,1 0 0 0 0,0 1 0 0 0,-6 5-159 0 0,8-6 105 0 0,2 0-82 0 0,0 1 0 0 0,1-1 0 0 0,-1 0 0 0 0,1 1 0 0 0,-1-1 0 0 0,1 1 1 0 0,1 0-1 0 0,-1 0 0 0 0,1 0 0 0 0,0 0 0 0 0,0 0 0 0 0,0 0 0 0 0,1 0 0 0 0,-1 0 0 0 0,1 0 0 0 0,1 0 0 0 0,-1 0 0 0 0,1 0 0 0 0,0 1 0 0 0,0-1 1 0 0,0-1-1 0 0,1 1 0 0 0,-1 0 0 0 0,1 0 0 0 0,0 0 0 0 0,1-1 0 0 0,-1 0 0 0 0,1 1 0 0 0,0-1 0 0 0,0 0 0 0 0,0 0 0 0 0,1 0 0 0 0,-1-1 0 0 0,1 1 1 0 0,0-1-1 0 0,0 0 0 0 0,0 0 0 0 0,1 0 0 0 0,-1 0 0 0 0,3 0-23 0 0,155 112 1020 0 0,-159-112-963 0 0,1 0 0 0 0,-1 0 0 0 0,0 0 1 0 0,1 0-1 0 0,-1 1 0 0 0,-1-1 0 0 0,1 1 0 0 0,-1 0 0 0 0,1 0 0 0 0,-1 0 0 0 0,0 0 0 0 0,-1 0 0 0 0,1 1 0 0 0,-1-1 1 0 0,1 0-1 0 0,-1 1 0 0 0,-1-1 0 0 0,1 1 0 0 0,-1-1 0 0 0,0 1 0 0 0,0 1-57 0 0,-4 6 330 0 0,18-5-2727 0 0,11-15-1598 0 0,-18 5-529 0 0,1-1-7151 0 0</inkml:trace>
  <inkml:trace contextRef="#ctx0" brushRef="#br0" timeOffset="1041.129">1446 597 16235 0 0,'0'0'1797'0'0,"0"0"-477"0"0,0 0-141 0 0,0 0 71 0 0,0 0-30 0 0,0 0-116 0 0,0 0-169 0 0,0 0-192 0 0,0 0-111 0 0,0 0-89 0 0,0 0-87 0 0,0 0-60 0 0,0 0-65 0 0,3-6-70 0 0,4-21-90 0 0,-37 20 62 0 0,19 7-236 0 0,1 1-1 0 0,0 0 0 0 0,0 0 1 0 0,0 1-1 0 0,0 1 1 0 0,0 0-1 0 0,0 0 1 0 0,1 1-1 0 0,-1 0 0 0 0,1 0 1 0 0,0 1-1 0 0,0 0 1 0 0,1 1-1 0 0,-1 0 0 0 0,1 1 1 0 0,1-1-1 0 0,-1 1 1 0 0,1 1-1 0 0,-4 5 4 0 0,10-8-9 0 0,0-1-1 0 0,1 1 1 0 0,0 0 0 0 0,0 0-1 0 0,0 0 1 0 0,0 0-1 0 0,1 0 1 0 0,-1 0 0 0 0,1-1-1 0 0,1 1 1 0 0,-1 0 0 0 0,1-1-1 0 0,0 1 1 0 0,0-1-1 0 0,0 1 1 0 0,0-1 0 0 0,1 0-1 0 0,-1 0 1 0 0,1 0-1 0 0,1 0 1 0 0,-1 0 0 0 0,0-1-1 0 0,1 1 1 0 0,0-1 0 0 0,-1 0-1 0 0,1 0 1 0 0,0-1-1 0 0,1 1 1 0 0,-1-1 0 0 0,0 0-1 0 0,5 2 10 0 0,10 10-1 0 0,-1 1-21 0 0,-13-13 31 0 0,0 1-1 0 0,0 1 0 0 0,-1-1 0 0 0,1 0 1 0 0,-1 1-1 0 0,0 0 0 0 0,0 0 0 0 0,-1 0 0 0 0,1 1 1 0 0,-1-1-1 0 0,0 1 0 0 0,0-1 0 0 0,0 1 1 0 0,-1 0-1 0 0,0 0 0 0 0,0 1 0 0 0,0-1 1 0 0,0 0-1 0 0,0 6-8 0 0,-2-5 33 0 0,0 0 0 0 0,-1 1 0 0 0,0-1 0 0 0,0 0 0 0 0,-1 0 0 0 0,0 0 0 0 0,1 0 0 0 0,-2-1 0 0 0,1 1 0 0 0,-1 0 0 0 0,0-1 0 0 0,0 0 0 0 0,-1 1 0 0 0,1-1 0 0 0,-1-1 0 0 0,0 1 1 0 0,-1 0-1 0 0,-2 1-33 0 0,0 2 0 0 0,0-1 1 0 0,0 0 0 0 0,-1-1 0 0 0,0 0 0 0 0,0 0 0 0 0,0-1 0 0 0,-1 0 0 0 0,0 0-1 0 0,0-1 1 0 0,-8 3-1 0 0,-29-10-4715 0 0,41-1-1964 0 0,1 1-5774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1:5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22 538 848 0 0,'0'0'915'0'0,"0"0"-13"0"0,0 0 171 0 0,0 0 186 0 0,0 0 220 0 0,0 0 95 0 0,0 0-103 0 0,0 0-182 0 0,0 0-308 0 0,0 0-339 0 0,0 0-240 0 0,-3 2-112 0 0,-12 5-28 0 0,11-5 35 0 0,4-2 47 0 0,0 0 12 0 0,0 0-9 0 0,0 0-8 0 0,0 0-18 0 0,33 3 5458 0 0,34-39-3151 0 0,-53 25-2285 0 0,25-19-3 0 0,-3-1 0 0 0,0-2 0 0 0,-2-1 0 0 0,-2-1 0 0 0,-1-2 0 0 0,-2-2-1 0 0,-2 0 1 0 0,15-29-340 0 0,-34 56 84 0 0,-1-1 0 0 0,0-1 0 0 0,0 1 0 0 0,-1-1 0 0 0,-1 0 0 0 0,-1 0 0 0 0,0-1-1 0 0,0 1 1 0 0,-2-1 0 0 0,1-5-84 0 0,-3 19 74 0 0,0 1-14 0 0,0 0-36 0 0,-2 23-216 0 0,-47 231 206 0 0,-16 312 304 0 0,30-334-150 0 0,-11-95-88 0 0,49-164-3672 0 0,24-28-2463 0 0,-7 21-2373 0 0,-7 17-1742 0 0</inkml:trace>
  <inkml:trace contextRef="#ctx0" brushRef="#br0" timeOffset="561.866">873 236 16131 0 0,'0'0'661'0'0,"0"0"-287"0"0,0 0-91 0 0,0 0 136 0 0,0 0 173 0 0,0 0 96 0 0,-31 28 7 0 0,-100 92-52 0 0,33-14 418 0 0,-102 147 404 0 0,197-249-1445 0 0,-2 1 3 0 0,1 0-1 0 0,-1 1 1 0 0,2-1 0 0 0,-1 1-1 0 0,1 0 1 0 0,0 0-1 0 0,0 0 1 0 0,0 0 0 0 0,1 1-1 0 0,0-1 1 0 0,0 1 0 0 0,0 6-23 0 0,31-8 221 0 0,-8-7-23 0 0,0-1-1 0 0,0-1 1 0 0,0-1-1 0 0,-1-1 1 0 0,1 0-1 0 0,-1-2 1 0 0,-1 0-1 0 0,7-5-197 0 0,66-23 354 0 0,27 5 185 0 0,-114 57 113 0 0,-57 77 311 0 0,36-79-835 0 0,5-9-87 0 0,1 1-1 0 0,0 0 0 0 0,1 0 1 0 0,0 1-1 0 0,2 0 0 0 0,0 1 1 0 0,1-1-1 0 0,0 1 0 0 0,2 1 0 0 0,0-1 1 0 0,-1 17-41 0 0,7-25 9 0 0,-1 0 1 0 0,2 0 0 0 0,-1 0 0 0 0,1 0-1 0 0,1-1 1 0 0,0 1 0 0 0,0-1-1 0 0,1 0 1 0 0,0 0 0 0 0,1 0-1 0 0,0-1 1 0 0,0 0 0 0 0,0 0 0 0 0,1 0-1 0 0,1-1 1 0 0,-1 0 0 0 0,1-1-1 0 0,4 4-9 0 0,43 30 179 0 0,-29-32 45 0 0,-25-8-188 0 0,0-23-163 0 0,0-10-518 0 0,-1 9-2383 0 0,1 8-3874 0 0,-1 12-5081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41 7242 0 0,'0'0'2139'0'0,"0"0"-354"0"0,0 0-240 0 0,0 0 27 0 0,0 0 87 0 0,0 0-95 0 0,0 0-203 0 0,0 0-274 0 0,0 0-246 0 0,0 0-174 0 0,0 0-167 0 0,0 0-120 0 0,-2-6-80 0 0,-7-21-26 0 0,7 20-6 0 0,2 7 17 0 0,0 0 24 0 0,0 0-37 0 0,-2 53 1213 0 0,-27 428 369 0 0,26-383-1758 0 0,-5 1 1 0 0,-4-1 0 0 0,-10 33-97 0 0,5-49 102 0 0,32-118-5 0 0,1 1 1 0 0,2 1-1 0 0,2 1 1 0 0,1 0-1 0 0,1 1 1 0 0,2 2-1 0 0,1 0 1 0 0,19-16-98 0 0,-23 23 8 0 0,120-109 21 0 0,-77 114-138 0 0,-49 66 122 0 0,-16-21 14 0 0,-1 0-1 0 0,-2 1 1 0 0,-1-2 0 0 0,-1 1-1 0 0,-1 0 1 0 0,-1-1 0 0 0,-1-1-1 0 0,-2 1 1 0 0,0-2 0 0 0,-2 1-1 0 0,0-2 1 0 0,-5 4-27 0 0,9-14 23 0 0,-2 0 0 0 0,1-1 1 0 0,-2 0-1 0 0,1-1 0 0 0,-2-1 0 0 0,1 1 0 0 0,-2-2 0 0 0,1 0 0 0 0,-1-1 1 0 0,0 0-1 0 0,-1-1 0 0 0,0 0 0 0 0,0-1 0 0 0,-8 1-23 0 0,6-2-17 0 0,1 0 0 0 0,-1-2-1 0 0,0 0 1 0 0,-1 0 0 0 0,1-2-1 0 0,0 0 1 0 0,-1-1 0 0 0,1-1-1 0 0,-3-1 18 0 0,19 3-44 0 0,-1-1 1 0 0,1 0-1 0 0,0 0 0 0 0,0-1 0 0 0,0 1 1 0 0,0 0-1 0 0,-1 0 0 0 0,1 0 0 0 0,0-1 0 0 0,0 1 1 0 0,0-1-1 0 0,0 1 0 0 0,0-1 0 0 0,0 1 1 0 0,0-1-1 0 0,0 0 0 0 0,0 1 0 0 0,0-1 0 0 0,0 0 1 0 0,1 0-1 0 0,-1 0 0 0 0,0 1 0 0 0,0-1 1 0 0,1 0-1 0 0,-1 0 0 0 0,0 0 0 0 0,1 0 0 0 0,-1 0 1 0 0,1 0-1 0 0,0-1 0 0 0,-1 1 0 0 0,1 0 1 0 0,0 0-1 0 0,-1 0 0 0 0,1 0 0 0 0,0 0 0 0 0,0-1 1 0 0,0 1-1 0 0,0 0 0 0 0,0 0 0 0 0,0 0 1 0 0,1 0-1 0 0,-1-1 0 0 0,0 1 0 0 0,1 0 0 0 0,-1 0 1 0 0,0 0-1 0 0,1 0 0 0 0,-1 0 0 0 0,1 0 1 0 0,0 0-1 0 0,0 0 44 0 0,28-30-6851 0 0,-16 24-4418 0 0</inkml:trace>
  <inkml:trace contextRef="#ctx0" brushRef="#br0" timeOffset="1041.396">983 682 18196 0 0,'0'0'1168'0'0,"0"0"-440"0"0,0 0-181 0 0,0 0 65 0 0,0 0 82 0 0,0 0 15 0 0,0 0-70 0 0,0 0-95 0 0,0 0-94 0 0,0 0-90 0 0,0 0-83 0 0,0 0-61 0 0,0 0-53 0 0,-33 20-37 0 0,-102 64-12 0 0,80-37 3 0 0,49-36-90 0 0,-2 1-19 0 0,-1 1 0 0 0,2-1 0 0 0,-1 2 1 0 0,2-1-1 0 0,0 1 0 0 0,1 0 0 0 0,0 0 1 0 0,1 0-1 0 0,0 1 0 0 0,1 0 0 0 0,1-1 1 0 0,0 9-9 0 0,2-21 5 0 0,0 0 1 0 0,0-1-1 0 0,1 1 1 0 0,-1 0-1 0 0,1-1 1 0 0,-1 1 0 0 0,1-1-1 0 0,0 1 1 0 0,-1 0-1 0 0,1-1 1 0 0,0 1 0 0 0,0-1-1 0 0,0 0 1 0 0,0 1-1 0 0,0-1 1 0 0,1 0 0 0 0,-1 0-1 0 0,0 1 1 0 0,1-1-1 0 0,-1 0 1 0 0,0 0 0 0 0,1-1-1 0 0,-1 1 1 0 0,1 0-1 0 0,0 0 1 0 0,-1-1 0 0 0,1 1-1 0 0,-1-1 1 0 0,1 1-1 0 0,0-1 1 0 0,0 0 0 0 0,-1 0-1 0 0,1 1 1 0 0,0-1-1 0 0,1-1-5 0 0,63-6 554 0 0,-42-5-427 0 0,-1-1 1 0 0,0-1-1 0 0,-1 0 0 0 0,0-2 1 0 0,-1-1-1 0 0,-1 0 1 0 0,-1-2-1 0 0,12-13-127 0 0,76-70 280 0 0,-107 102-287 0 0,0 1 0 0 0,0-1 0 0 0,0 0 0 0 0,0 1 0 0 0,0-1 0 0 0,0 1 0 0 0,0-1 0 0 0,0 1 0 0 0,0-1 0 0 0,0 1 0 0 0,0-1 0 0 0,0 1 0 0 0,0-1 0 0 0,0 1 0 0 0,0-1 0 0 0,0 0 0 0 0,0 1 0 0 0,1-1 0 0 0,-1 1 0 0 0,0-1 0 0 0,0 0 0 0 0,1 1 0 0 0,-1-1 0 0 0,0 1 0 0 0,0-1 0 0 0,1 0 0 0 0,-1 1 0 0 0,0-1 0 0 0,1 0 0 0 0,-1 1 1 0 0,1-1-1 0 0,-1 0 0 0 0,0 0 0 0 0,1 0 0 0 0,-1 1 0 0 0,1-1 0 0 0,-1 0 0 0 0,1 0 0 0 0,-1 0 0 0 0,0 0 0 0 0,1 0 0 0 0,-1 0 0 0 0,1 0 0 0 0,-1 0 0 0 0,1 0 0 0 0,-1 0 0 0 0,1 0 0 0 0,-1 0 0 0 0,1 0 0 0 0,-1 0 0 0 0,0 0 0 0 0,1 0 0 0 0,-1 0 0 0 0,1-1 0 0 0,-1 1 0 0 0,1 0 7 0 0,-2 12-40 0 0,-6 44-17 0 0,4-50 43 0 0,1 0 1 0 0,1 0-1 0 0,-1 0 1 0 0,1 0 0 0 0,0 1-1 0 0,1-1 1 0 0,-1 0 0 0 0,1 1-1 0 0,0-1 1 0 0,1 1-1 0 0,0-1 1 0 0,0 0 0 0 0,0 1-1 0 0,1-1 1 0 0,-1 0 0 0 0,2 0-1 0 0,-1 0 1 0 0,1 0-1 0 0,0-1 1 0 0,0 1 0 0 0,0-1-1 0 0,1 1 1 0 0,-1-1 0 0 0,2 0-1 0 0,-1 0 1 0 0,0-1-1 0 0,2 1 14 0 0,1 0 14 0 0,0-1 0 0 0,0-1 0 0 0,0 1 0 0 0,0-1 0 0 0,1 0 0 0 0,0-1 0 0 0,0 0 0 0 0,-1 0 0 0 0,1 0 0 0 0,0-1 0 0 0,0 0 0 0 0,1-1 0 0 0,-1 0 0 0 0,0 0 0 0 0,0-1 0 0 0,0 0-1 0 0,0 0 1 0 0,0-1 0 0 0,0 0 0 0 0,-1 0 0 0 0,1-1 0 0 0,-1 0 0 0 0,1-1 0 0 0,-1 1 0 0 0,0-1 0 0 0,0-1 0 0 0,6-4-14 0 0,9-7 88 0 0,0-2-1 0 0,-1 0 1 0 0,0-1 0 0 0,-2-1 0 0 0,0-1 0 0 0,-2-1-1 0 0,8-13-87 0 0,5-6 68 0 0,-2-1 0 0 0,-2-2 0 0 0,-2 0 0 0 0,-2-2 0 0 0,-2 0 0 0 0,-2-2 0 0 0,-2 0 0 0 0,10-48-68 0 0,-24 45 50 0 0,-1 50-52 0 0,-1 0 0 0 0,0 0 0 0 0,0 0 1 0 0,0 0-1 0 0,0 0 0 0 0,-1 0 0 0 0,1-1 0 0 0,0 1 1 0 0,0 0-1 0 0,-1 0 0 0 0,1 1 0 0 0,0-1 0 0 0,-1 0 1 0 0,1 0-1 0 0,-1 0 0 0 0,1 0 0 0 0,-1 0 0 0 0,0 0 1 0 0,1 0-1 0 0,-1 1 0 0 0,0-1 0 0 0,1 0 0 0 0,-1 1 1 0 0,0-1-1 0 0,0 0 0 0 0,0 1 0 0 0,0-1 0 0 0,0 1 1 0 0,0-1-1 0 0,1 1 0 0 0,-1 0 0 0 0,0-1 0 0 0,0 1 1 0 0,0 0-1 0 0,0 0 0 0 0,-1 0 0 0 0,1-1 0 0 0,0 1 1 0 0,0 0-1 0 0,0 0 0 0 0,0 1 0 0 0,0-1 1 0 0,0 0-1 0 0,0 0 0 0 0,0 0 0 0 0,0 1 2 0 0,-5 3-30 0 0,0 0 0 0 0,0 0-1 0 0,1 1 1 0 0,-1 0 0 0 0,1 0-1 0 0,0 0 1 0 0,0 0 0 0 0,1 1 0 0 0,0 0-1 0 0,0 0 1 0 0,0 0 0 0 0,1 1 0 0 0,-1-1-1 0 0,2 1 1 0 0,-2 3 30 0 0,-2 2-27 0 0,-1 2 7 0 0,0 1 1 0 0,1 1-1 0 0,0-1 1 0 0,2 1-1 0 0,-1 0 1 0 0,2 0-1 0 0,0 0 1 0 0,1 0-1 0 0,1 1 1 0 0,1-1-1 0 0,0 1 1 0 0,1-1-1 0 0,0 1 1 0 0,1-1-1 0 0,1 0 1 0 0,1 0-1 0 0,1 0 1 0 0,0-1-1 0 0,0 1 1 0 0,2-1-1 0 0,6 11 20 0 0,-7-15-10 0 0,1-1-1 0 0,-1 0 0 0 0,2-1 1 0 0,0 0-1 0 0,0 0 0 0 0,0-1 1 0 0,1 0-1 0 0,0 0 0 0 0,1-1 1 0 0,0 0-1 0 0,0-1 0 0 0,0 0 1 0 0,1 0-1 0 0,-1-1 0 0 0,2-1 1 0 0,6 2 10 0 0,-8-3 27 0 0,0 0 0 0 0,0-1 0 0 0,1-1 0 0 0,-1 0 0 0 0,0 0 1 0 0,1-1-1 0 0,-1 0 0 0 0,0-1 0 0 0,1 0 0 0 0,-1-1 1 0 0,0 0-1 0 0,0 0 0 0 0,0-1 0 0 0,0-1 0 0 0,0 1 0 0 0,-1-2 1 0 0,1 1-1 0 0,-1-1 0 0 0,0-1 0 0 0,-1 0 0 0 0,7-5-27 0 0,16-14 102 0 0,-1-1 0 0 0,-2-1 0 0 0,0-2 0 0 0,-2-1 0 0 0,-1-1 0 0 0,-2-1 0 0 0,-1-1 0 0 0,16-33-102 0 0,-21 35 32 0 0,-2-2-1 0 0,-1 1 1 0 0,-1-2-1 0 0,-2 0 1 0 0,-1 0-1 0 0,-2-1 0 0 0,-2-1 1 0 0,-1 1-1 0 0,0-26-31 0 0,-4 58 3 0 0,-1 0 1 0 0,0 1-1 0 0,0-1 0 0 0,0 0 0 0 0,-1 1 0 0 0,1-1 1 0 0,-1 1-1 0 0,1-1 0 0 0,-1 1 0 0 0,0-1 1 0 0,0 1-1 0 0,0-1 0 0 0,0 1 0 0 0,0-1 0 0 0,-1 1 1 0 0,1 0-1 0 0,-1 0 0 0 0,1 0 0 0 0,-1 0 0 0 0,0 0 1 0 0,0 0-1 0 0,0 0 0 0 0,0 1 0 0 0,0-1 1 0 0,0 1-1 0 0,0-1 0 0 0,-1 1 0 0 0,1 0 0 0 0,0 0 1 0 0,-1 0-1 0 0,1 0 0 0 0,-1 0 0 0 0,1 1 0 0 0,-1-1 1 0 0,0 1-1 0 0,1 0 0 0 0,-1-1 0 0 0,0 1 1 0 0,1 0-1 0 0,-1 1 0 0 0,1-1 0 0 0,-1 0 0 0 0,0 1 1 0 0,-1 0-4 0 0,-4 4-18 0 0,0 1 0 0 0,0 0 0 0 0,0 1 1 0 0,1-1-1 0 0,0 2 0 0 0,1-1 0 0 0,0 1 1 0 0,0 0-1 0 0,0 0 0 0 0,1 0 0 0 0,0 1 1 0 0,1 0-1 0 0,-4 8 18 0 0,-2 13-8 0 0,0-1 0 0 0,2 2 0 0 0,2-1 1 0 0,1 1-1 0 0,1 0 0 0 0,1 0 0 0 0,2 0 0 0 0,2 23 8 0 0,2-20-4 0 0,2 0-1 0 0,2-1 0 0 0,0 1 1 0 0,3-1-1 0 0,0-1 0 0 0,2 0 1 0 0,2 0-1 0 0,1-2 0 0 0,1 1 1 0 0,3 0 4 0 0,44 54 34 0 0,-63-85-59 0 0,1 1 0 0 0,0-1-1 0 0,-1 1 1 0 0,1-1 0 0 0,-1 0-1 0 0,1 1 1 0 0,0-1 0 0 0,-1 0-1 0 0,1 1 1 0 0,0-1 0 0 0,-1 0-1 0 0,1 0 1 0 0,0 0 0 0 0,-1 0-1 0 0,1 0 1 0 0,0 0 0 0 0,-1 0-1 0 0,1 0 1 0 0,0 0 0 0 0,-1 0-1 0 0,1 0 1 0 0,0 0 0 0 0,-1 0-1 0 0,1-1 1 0 0,0 1 0 0 0,-1 0 0 0 0,1 0-1 0 0,0-1 1 0 0,-1 1 0 0 0,1 0-1 0 0,-1-1 1 0 0,1 1 0 0 0,-1-1-1 0 0,1 1 1 0 0,-1-1 0 0 0,1 1-1 0 0,-1-1 1 0 0,1 1 0 0 0,-1-1-1 0 0,1 1 1 0 0,-1-1 0 0 0,0 0-1 0 0,1 1 1 0 0,-1-1 0 0 0,0 0-1 0 0,0 1 1 0 0,0-1 0 0 0,1 0-1 0 0,-1 1 1 0 0,0-1 0 0 0,0 0-1 0 0,0 1 1 0 0,0-1 0 0 0,0 0 25 0 0,4-17-4140 0 0,-1 6-2549 0 0,-1 4-5684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2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5081 949 3705 0 0,'0'0'3974'0'0,"0"0"-1799"0"0,0 0-796 0 0,0 0-64 0 0,0 0 145 0 0,0 0 63 0 0,0 0-132 0 0,0 0-264 0 0,0 0-259 0 0,0 0-222 0 0,0 0-158 0 0,-3 2-103 0 0,-42 51 1493 0 0,45-53-1783 0 0,0 0-29 0 0,0 0-6 0 0,0 0 8 0 0,0 0 5 0 0,0 0 31 0 0,19-4 1057 0 0,47-50-5 0 0,-67 58 103 0 0,2 35-1547 0 0,23-43-2124 0 0,-10-6-4874 0 0,-10 6-4419 0 0</inkml:trace>
  <inkml:trace contextRef="#ctx0" brushRef="#br0" timeOffset="-5963.464">318 559 2753 0 0,'0'0'1915'0'0,"0"0"-388"0"0,0 0-140 0 0,0 0 61 0 0,0 0 114 0 0,0 0-47 0 0,0 0-179 0 0,0 0-248 0 0,0 0-290 0 0,0 0-188 0 0,0 0-143 0 0,-14 6-120 0 0,-45 21-76 0 0,56-25-247 0 0,0 0 0 0 0,1-1 0 0 0,-1 1 0 0 0,1 0 0 0 0,-1 1 0 0 0,1-1 0 0 0,0 0 1 0 0,0 0-1 0 0,0 1 0 0 0,0 0 0 0 0,0-1 0 0 0,1 1 0 0 0,-1 0 0 0 0,1 0 0 0 0,-1 0 1 0 0,1 0-1 0 0,0 0 0 0 0,0 0 0 0 0,0 2-24 0 0,-2 6 76 0 0,-3 4-27 0 0,1 0 0 0 0,1 0 0 0 0,0 0 0 0 0,1 0 0 0 0,0 1 0 0 0,1 0 0 0 0,1-1 1 0 0,1 1-1 0 0,0 0 0 0 0,1 0 0 0 0,1-1 0 0 0,0 1 0 0 0,1-1 0 0 0,0 1 0 0 0,2-1 0 0 0,3 9-49 0 0,-6-20 57 0 0,1-1 0 0 0,-1 0 1 0 0,0 0-1 0 0,1 0 0 0 0,0 0 0 0 0,0 0 1 0 0,0-1-1 0 0,0 1 0 0 0,0-1 1 0 0,0 0-1 0 0,1 0 0 0 0,-1 0 1 0 0,1 0-1 0 0,0 0 0 0 0,-1-1 1 0 0,1 0-1 0 0,0 1 0 0 0,0-2 1 0 0,0 1-1 0 0,0 0 0 0 0,-1-1 0 0 0,1 0 1 0 0,0 1-1 0 0,0-2 0 0 0,0 1 1 0 0,0 0-1 0 0,0-1 0 0 0,0 0 1 0 0,0 0-1 0 0,0 0 0 0 0,0 0 1 0 0,-1-1-1 0 0,1 1 0 0 0,0-1 1 0 0,-1 0-1 0 0,0 0 0 0 0,1 0 0 0 0,-1 0 1 0 0,0-1-1 0 0,2-2-57 0 0,10-10 29 0 0,-1-1-1 0 0,0-1 0 0 0,-1 0 1 0 0,-1-1-1 0 0,-1 0 1 0 0,-1-1-1 0 0,0 0 0 0 0,-2-1 1 0 0,0 0-1 0 0,-1 0 1 0 0,-1-1-1 0 0,-1 0 1 0 0,0 0-1 0 0,-2 0 0 0 0,-1 0 1 0 0,0-1-1 0 0,-2 1 1 0 0,0 0-1 0 0,-3-19-28 0 0,2 33-179 0 0,-1 0 0 0 0,0 0 0 0 0,0 1-1 0 0,0-1 1 0 0,0 0 0 0 0,-1 1 0 0 0,-1 0-1 0 0,1-1 1 0 0,-1 1 0 0 0,0 0 0 0 0,0 1 0 0 0,0-1-1 0 0,-1 1 1 0 0,0 0 0 0 0,0 0 0 0 0,0 0 0 0 0,-1 1-1 0 0,0 0 1 0 0,0 0 0 0 0,0 0 0 0 0,0 1-1 0 0,0 0 1 0 0,-1 0 0 0 0,1 0 0 0 0,-1 1 0 0 0,0 0-1 0 0,0 1 1 0 0,0-1 0 0 0,0 1 0 0 0,0 1 0 0 0,0-1-1 0 0,0 1 1 0 0,0 0 0 0 0,-1 1 179 0 0,4 0-156 0 0,0 0 1 0 0,0 0 0 0 0,0 0-1 0 0,1 0 1 0 0,-1 1-1 0 0,0 0 1 0 0,1 0-1 0 0,0 0 1 0 0,-1 0 0 0 0,1 0-1 0 0,0 1 1 0 0,0 0-1 0 0,0-1 1 0 0,0 1-1 0 0,0 0 1 0 0,1 0-1 0 0,0 1 1 0 0,-1-1 0 0 0,1 0-1 0 0,0 1 1 0 0,1 0-1 0 0,-1-1 1 0 0,0 1-1 0 0,1 0 1 0 0,0 0 0 0 0,0 0-1 0 0,0 0 1 0 0,1-1-1 0 0,-1 2 156 0 0,4-2 29 0 0,-1 0-1 0 0,1-1 1 0 0,0 1-1 0 0,0-1 1 0 0,0 0-1 0 0,0 0 0 0 0,0 0 1 0 0,0 0-1 0 0,1-1 1 0 0,-1 1-1 0 0,1-1 1 0 0,-1 0-1 0 0,1 0 1 0 0,-1 0-1 0 0,1 0 0 0 0,0-1 1 0 0,-1 1-1 0 0,1-1 1 0 0,0 0-1 0 0,-1 0 1 0 0,1 0-1 0 0,0-1 1 0 0,-1 1-1 0 0,1-1 0 0 0,0 0 1 0 0,0 0-29 0 0,-1 0 86 0 0,21-3 450 0 0,1-1 0 0 0,-1-2 0 0 0,0 0-1 0 0,0-2 1 0 0,-1-1 0 0 0,0 0 0 0 0,16-11-536 0 0,1 0 838 0 0,-1-2 0 0 0,-1-1 0 0 0,-1-2 0 0 0,-1-1 0 0 0,8-10-838 0 0,-33 27 91 0 0,-1 1 0 0 0,0-1 0 0 0,0 0 0 0 0,-1-1 0 0 0,0 0 0 0 0,-1-1 0 0 0,-1 1 0 0 0,0-2-1 0 0,0 1 1 0 0,-1-1 0 0 0,-1 0 0 0 0,0 0 0 0 0,-1 0 0 0 0,0-1 0 0 0,-1 0 0 0 0,0 1 0 0 0,-1-1-1 0 0,-1 0 1 0 0,-1 0 0 0 0,0-2-91 0 0,0 15 2 0 0,0 0-1 0 0,0 1 1 0 0,-1-1-1 0 0,1 0 1 0 0,0 0-1 0 0,-1 1 1 0 0,1-1-1 0 0,0 0 1 0 0,-1 1-1 0 0,1-1 1 0 0,-1 0-1 0 0,0 1 1 0 0,1-1-1 0 0,-1 1 1 0 0,1-1-1 0 0,-1 1 1 0 0,0-1-1 0 0,1 1 1 0 0,-1-1-1 0 0,0 1 1 0 0,0 0-1 0 0,1-1 1 0 0,-1 1-1 0 0,0 0 1 0 0,0 0-1 0 0,0 0 1 0 0,1 0-1 0 0,-1-1 1 0 0,0 1-1 0 0,0 0 1 0 0,0 0-1 0 0,1 0 1 0 0,-1 1-1 0 0,0-1 1 0 0,0 0-1 0 0,0 0 1 0 0,1 0-1 0 0,-1 1 1 0 0,0-1-1 0 0,0 0 1 0 0,1 1-1 0 0,-1-1 1 0 0,0 0-1 0 0,1 1 1 0 0,-1-1-1 0 0,0 1 1 0 0,1-1-1 0 0,-1 1 1 0 0,0 0-1 0 0,1-1 1 0 0,-1 1-1 0 0,1-1 1 0 0,0 1-1 0 0,-1 0 1 0 0,1 0-1 0 0,-1-1 1 0 0,1 1-1 0 0,0 0 1 0 0,-1 0-1 0 0,1-1 1 0 0,0 1-1 0 0,0 0 1 0 0,0 0-1 0 0,0 0-1 0 0,-7 15-6 0 0,2 1-1 0 0,0-1 0 0 0,1 1 0 0 0,0 0 1 0 0,2 0-1 0 0,0 0 0 0 0,1 0 1 0 0,0 1-1 0 0,2-1 0 0 0,0 1 7 0 0,-1-6 5 0 0,19 235 119 0 0,9-103-117 0 0,-4-30 13 0 0,-5 1-1 0 0,-5 0 0 0 0,-2 58-19 0 0,-10-160 10 0 0,-1 0 0 0 0,0 1 0 0 0,-1-1-1 0 0,0 0 1 0 0,-1 1 0 0 0,0-1 0 0 0,-1 0 0 0 0,-1 0 0 0 0,0 0 0 0 0,-1 0-1 0 0,0 0 1 0 0,-1-1 0 0 0,0 0 0 0 0,-1 0 0 0 0,-1 0 0 0 0,0 0 0 0 0,0-1 0 0 0,-1-1-1 0 0,0 1 1 0 0,-1-1 0 0 0,0-1 0 0 0,-1 1 0 0 0,0-2 0 0 0,-1 1 0 0 0,-2 1-10 0 0,-65 1-24 0 0,76-14 12 0 0,0 1 1 0 0,0 0 0 0 0,0-1-1 0 0,0 1 1 0 0,1-1-1 0 0,0 1 1 0 0,-1-1 0 0 0,1 0-1 0 0,0 0 1 0 0,0 0 0 0 0,0 0-1 0 0,1 0 1 0 0,-1 1 0 0 0,1-1-1 0 0,-1 0 1 0 0,1 0-1 0 0,0 0 1 0 0,0-1 0 0 0,1 1-1 0 0,-1 1 1 0 0,1-1 0 0 0,-1 0-1 0 0,1-2 12 0 0,6-21-18 0 0,0 1 0 0 0,2 0 0 0 0,1 0 0 0 0,1 1 0 0 0,0 0 0 0 0,15-20 18 0 0,-4 4 2 0 0,375-648-189 0 0,-384 663 135 0 0,0 1 1 0 0,-1-2 0 0 0,-2 0-1 0 0,-1 0 1 0 0,0-1-1 0 0,-2 0 1 0 0,-2-1 0 0 0,0 1-1 0 0,-2-1 1 0 0,0 0-1 0 0,-2 0 52 0 0,-1 25 13 0 0,0 0 0 0 0,1 0-1 0 0,-1 0 1 0 0,0 0-1 0 0,-1 0 1 0 0,1 0-1 0 0,0 0 1 0 0,-1 0 0 0 0,0 0-1 0 0,0 0 1 0 0,0 0-1 0 0,0 0 1 0 0,0 1-1 0 0,0-1 1 0 0,-1 0 0 0 0,1 1-1 0 0,-1-1 1 0 0,0 1-1 0 0,0-1 1 0 0,0 1-1 0 0,0 0 1 0 0,0 0 0 0 0,0 0-1 0 0,-1 0 1 0 0,1 0-1 0 0,-1 0 1 0 0,1 1-1 0 0,-1-1 1 0 0,0 1 0 0 0,1 0-1 0 0,-1 0 1 0 0,0 0-1 0 0,0 0 1 0 0,0 0-1 0 0,-2 0-12 0 0,0 4 6 0 0,1 0 0 0 0,0 1 0 0 0,1-1 0 0 0,-1 1 0 0 0,1 0 0 0 0,-1 0 0 0 0,1 0 0 0 0,0 0 0 0 0,1 0 0 0 0,-1 1-1 0 0,1-1 1 0 0,0 1 0 0 0,0 0 0 0 0,-1 2-6 0 0,-3 15 39 0 0,0 1 1 0 0,1 1-1 0 0,1-1 0 0 0,2 0 0 0 0,0 1 1 0 0,1 0-1 0 0,2-1 0 0 0,0 1 0 0 0,1-1 1 0 0,2 1-1 0 0,0-1 0 0 0,2 0 1 0 0,0 0-1 0 0,2-1 0 0 0,0 0 0 0 0,11 19-39 0 0,8 23 70 0 0,-5-19-36 0 0,-3 0-1 0 0,-1 1 1 0 0,-3 1 0 0 0,-1 1-1 0 0,-3 0 1 0 0,-2 1 0 0 0,-1 5-34 0 0,-7 129-18 0 0,-1-172 21 0 0,-1 0 0 0 0,-1 0-1 0 0,0 0 1 0 0,0 0 0 0 0,-1 0 0 0 0,0-1-1 0 0,-1 1 1 0 0,0-1 0 0 0,-1 0-1 0 0,0 0 1 0 0,0-1 0 0 0,-1 1 0 0 0,-1-1-1 0 0,0-1 1 0 0,0 1 0 0 0,0-1-1 0 0,-1 0 1 0 0,0-1 0 0 0,-1 0-1 0 0,1 0 1 0 0,-1-1 0 0 0,-1 0 0 0 0,1 0-1 0 0,-1-1 1 0 0,0-1 0 0 0,0 1-1 0 0,-1-2 1 0 0,1 1 0 0 0,-1-1 0 0 0,0-1-1 0 0,0 0 1 0 0,1-1 0 0 0,-1 0-1 0 0,-4 0-2 0 0,14-2-2 0 0,-1 0-1 0 0,1 0 0 0 0,-1 0 0 0 0,1-1 0 0 0,0 1 0 0 0,0 0 0 0 0,-1-1 0 0 0,1 1 1 0 0,0 0-1 0 0,0-1 0 0 0,0 0 0 0 0,1 1 0 0 0,-1-1 0 0 0,0 1 0 0 0,0-1 0 0 0,1 0 1 0 0,-1 0-1 0 0,1 1 0 0 0,0-1 0 0 0,-1 0 0 0 0,1 0 0 0 0,0 1 0 0 0,0-1 0 0 0,0 0 1 0 0,0 0-1 0 0,0 0 0 0 0,1 1 0 0 0,-1-1 0 0 0,1 0 0 0 0,-1 0 0 0 0,1 1 0 0 0,-1-1 1 0 0,1 0-1 0 0,0 1 0 0 0,0-1 0 0 0,0 1 0 0 0,0-1 0 0 0,0 1 0 0 0,1-2 3 0 0,215-320 259 0 0,-208 308-703 0 0,70-130 753 0 0,-59 94-3093 0 0,-7-2-4158 0 0,-13 45-4007 0 0</inkml:trace>
  <inkml:trace contextRef="#ctx0" brushRef="#br0" timeOffset="-5087.126">2240 787 3361 0 0,'0'0'1977'0'0,"0"0"-962"0"0,0 0-213 0 0,0 0 291 0 0,0 0 372 0 0,0 0 175 0 0,0 0-85 0 0,0 0-261 0 0,0 0-319 0 0,0 0-261 0 0,-13 33-183 0 0,-39 104-100 0 0,22-28 841 0 0,25-74 861 0 0,6-55 2020 0 0,-1-2-3933 0 0,1 0 0 0 0,1 0 0 0 0,1 0 0 0 0,1 1 0 0 0,1-1 0 0 0,0 1 0 0 0,5-8-220 0 0,4-12 100 0 0,1 0 1 0 0,3 2-1 0 0,1-1 1 0 0,2 2-1 0 0,1 1 1 0 0,3 1 0 0 0,0 0-1 0 0,8-4-100 0 0,-25 31-6 0 0,1 0 0 0 0,0 0-1 0 0,0 1 1 0 0,1 1 0 0 0,0-1 0 0 0,1 2-1 0 0,-1-1 1 0 0,1 2 0 0 0,0-1 0 0 0,1 1 0 0 0,-1 1-1 0 0,1 0 1 0 0,0 1 0 0 0,0 0 0 0 0,8 0 6 0 0,-18 4-18 0 0,-1 2 1 0 0,1-1 0 0 0,-1 0-1 0 0,1 0 1 0 0,-1 0 0 0 0,0 1-1 0 0,0-1 1 0 0,0 0 0 0 0,0 1-1 0 0,0 0 1 0 0,0-1 0 0 0,-1 1-1 0 0,1-1 1 0 0,-1 1 0 0 0,0 0-1 0 0,1-1 1 0 0,-1 1 0 0 0,-1-1-1 0 0,1 1 1 0 0,0 0 0 0 0,-1-1-1 0 0,1 1 1 0 0,-1 1 17 0 0,0 5-84 0 0,-11 66-1837 0 0,8-61-199 0 0,4-6-3059 0 0,0-5 481 0 0,0 1-6795 0 0</inkml:trace>
  <inkml:trace contextRef="#ctx0" brushRef="#br0" timeOffset="-4692.397">3017 570 13179 0 0,'0'0'1887'0'0,"0"0"-679"0"0,0 0-293 0 0,0 0-33 0 0,0 0-26 0 0,0 0-43 0 0,0 0-89 0 0,0 0-118 0 0,0 0-130 0 0,-32 14-108 0 0,-102 46-76 0 0,124-56-246 0 0,1 0 0 0 0,0 0 0 0 0,0 1 0 0 0,0 0 0 0 0,1 1-1 0 0,0 0 1 0 0,0 0 0 0 0,0 1 0 0 0,1 0 0 0 0,-6 7-46 0 0,-5 5 107 0 0,8-10-88 0 0,-1 0-1 0 0,2 0 1 0 0,-1 1 0 0 0,1 0 0 0 0,1 1 0 0 0,0 0 0 0 0,1 0 0 0 0,0 1 0 0 0,0-1 0 0 0,1 2 0 0 0,1-1 0 0 0,0 1 0 0 0,0 0 0 0 0,2 0 0 0 0,0 0 0 0 0,0 0 0 0 0,1 1 0 0 0,0 12-19 0 0,3-23 21 0 0,1 0 0 0 0,0 0 1 0 0,1 1-1 0 0,-1-1 0 0 0,0-1 0 0 0,1 1 1 0 0,0 0-1 0 0,0 0 0 0 0,0-1 0 0 0,0 0 0 0 0,0 0 1 0 0,0 0-1 0 0,0 0 0 0 0,1 0 0 0 0,-1 0 1 0 0,1-1-1 0 0,-1 0 0 0 0,1 0 0 0 0,0 0 1 0 0,-1 0-1 0 0,1 0 0 0 0,0-1 0 0 0,0 1 1 0 0,-1-1-1 0 0,1 0 0 0 0,0 0 0 0 0,0-1 0 0 0,0 1 1 0 0,-1-1-1 0 0,1 0 0 0 0,0 0 0 0 0,-1 0 1 0 0,1 0-1 0 0,-1-1 0 0 0,1 1 0 0 0,-1-1 1 0 0,1 0-1 0 0,0-1-21 0 0,24-14 183 0 0,0-1 0 0 0,-2-2 0 0 0,0 0 0 0 0,-2-1 0 0 0,0-2 0 0 0,-1 0 1 0 0,-2-2-1 0 0,0 0 0 0 0,-2-1 0 0 0,-1-2 0 0 0,-1 1 0 0 0,-1-2 0 0 0,2-6-183 0 0,8 1 164 0 0,-25 57-340 0 0,-2 58 176 0 0,9 68-563 0 0,28-93-1959 0 0,3-38-7565 0 0,-32-17-957 0 0</inkml:trace>
  <inkml:trace contextRef="#ctx0" brushRef="#br0" timeOffset="-4240.692">3290 942 13451 0 0,'0'0'1514'0'0,"0"0"-382"0"0,0 0-116 0 0,0 0-64 0 0,0 0-78 0 0,0 0 10 0 0,0 0 20 0 0,0 0 19 0 0,0 0-6 0 0,0 0-143 0 0,0 0-179 0 0,0 0-135 0 0,0 0-100 0 0,24-18-63 0 0,77-54-42 0 0,69-67 743 0 0,-123 117-925 0 0,-45 49-185 0 0,-3-16 127 0 0,-1 0 0 0 0,0 0 1 0 0,-1-1-1 0 0,0 1 0 0 0,-1 0 0 0 0,0-1 0 0 0,0 0 0 0 0,-1 0 1 0 0,-3 5-16 0 0,2-5 11 0 0,6-9-11 0 0,-1-1-1 0 0,1 1 1 0 0,-1-1 0 0 0,1 1 0 0 0,-1 0-1 0 0,1-1 1 0 0,-1 1 0 0 0,1-1 0 0 0,0 1-1 0 0,0 0 1 0 0,-1-1 0 0 0,1 1 0 0 0,0 0-1 0 0,0 0 1 0 0,0-1 0 0 0,-1 1 0 0 0,1 0-1 0 0,0-1 1 0 0,0 1 0 0 0,0 0 0 0 0,0 0-1 0 0,0-1 1 0 0,1 1 0 0 0,-1 0 0 0 0,0-1-1 0 0,0 1 1 0 0,0 0 0 0 0,1-1 0 0 0,-1 1-1 0 0,0 0 1 0 0,0-1 0 0 0,1 1 0 0 0,-1 0-1 0 0,1-1 1 0 0,-1 1 0 0 0,1-1 0 0 0,-1 1-1 0 0,1-1 1 0 0,-1 1 0 0 0,1-1 0 0 0,-1 1-1 0 0,1-1 1 0 0,0 0 0 0 0,-1 1 0 0 0,1-1-1 0 0,-1 0 1 0 0,1 1 0 0 0,0-1 0 0 0,0 0-1 0 0,-1 0 1 0 0,1 0 0 0 0,0 0 0 0 0,-1 0-1 0 0,1 1 1 0 0,0-1 0 0 0,43-12 93 0 0,37-45 68 0 0,-62 42-125 0 0,0 1-1 0 0,1 1 1 0 0,0 1 0 0 0,1 0-1 0 0,0 2 1 0 0,1 0-1 0 0,3 0-35 0 0,-24 10 1 0 0,0 0 0 0 0,0 0-1 0 0,0-1 1 0 0,0 1 0 0 0,0 0-1 0 0,0 0 1 0 0,0 0-1 0 0,0 0 1 0 0,0 0 0 0 0,0 0-1 0 0,0 0 1 0 0,0 1 0 0 0,0-1-1 0 0,0 0 1 0 0,0 1 0 0 0,0-1-1 0 0,0 0 1 0 0,0 1-1 0 0,0-1 1 0 0,0 1 0 0 0,0-1-1 0 0,0 1 1 0 0,-1 0 0 0 0,1-1-1 0 0,0 1 1 0 0,0 0 0 0 0,-1 0-1 0 0,1 0 1 0 0,0-1-1 0 0,-1 1 1 0 0,1 0 0 0 0,-1 0-1 0 0,1 0 1 0 0,-1 0 0 0 0,0 0-1 0 0,1 0 1 0 0,-1 0 0 0 0,0 0-1 0 0,1 0 1 0 0,-1 0-1 0 0,0 0 1 0 0,0 0 0 0 0,0 1-1 0 0,0 56 137 0 0,0-42-91 0 0,-2 2-79 0 0,2-17-6 0 0,-1 0-1 0 0,0 0 1 0 0,1 1 0 0 0,-1-1 0 0 0,1 1-1 0 0,0-1 1 0 0,-1 0 0 0 0,1 1-1 0 0,0-1 1 0 0,0 1 0 0 0,0-1 0 0 0,0 1-1 0 0,0-1 1 0 0,0 1 0 0 0,0-1-1 0 0,1 0 1 0 0,-1 1 0 0 0,0-1 0 0 0,1 1-1 0 0,-1-1 1 0 0,1 0 0 0 0,0 1-1 0 0,-1-1 1 0 0,1 0 0 0 0,0 0 0 0 0,0 0-1 0 0,0 1 1 0 0,-1-1 0 0 0,1 0-1 0 0,1 0 1 0 0,-1 0 0 0 0,0 0 0 0 0,0-1-1 0 0,0 1 1 0 0,0 0 0 0 0,1 0 0 0 0,-1-1-1 0 0,0 1 1 0 0,1 0 0 0 0,-1-1-1 0 0,0 0 1 0 0,1 1 39 0 0,20-4-3885 0 0,-9-4-5214 0 0,-6 6-2573 0 0</inkml:trace>
  <inkml:trace contextRef="#ctx0" brushRef="#br0" timeOffset="-3644.394">4175 525 4225 0 0,'0'0'1431'0'0,"0"0"-492"0"0,0 0-272 0 0,0 0-75 0 0,0 0-116 0 0,0 0-192 0 0,0 0-244 0 0,0 0-210 0 0,0 0-130 0 0,0 0-62 0 0,0 0-25 0 0,0 0 8 0 0,0 0 36 0 0,-3-7 66 0 0,-11-22 146 0 0,11 21 191 0 0,3 8 200 0 0,0 0 127 0 0,0 0-5 0 0,8-22 3433 0 0,1 21 7135 0 0,-12 10-8687 0 0,1-1-3708 0 0,-6 127 2300 0 0,9-86-563 0 0,-3 315 975 0 0,-51-137-934 0 0,53-226-329 0 0,0 0 29 0 0,0 1 0 0 0,-1 0 0 0 0,1 0 0 0 0,0 0-1 0 0,-1-1 1 0 0,1 1 0 0 0,-1 0 0 0 0,0 0 0 0 0,0-1 0 0 0,0 1 0 0 0,0-1 0 0 0,0 1 0 0 0,0-1 0 0 0,0 1 0 0 0,0-1-1 0 0,0 1 1 0 0,-1-1 0 0 0,1 0 0 0 0,0 0 0 0 0,-1 0 0 0 0,1 0 0 0 0,-1 0 0 0 0,0 0 0 0 0,-1 1-33 0 0,0-29 604 0 0,4 4-574 0 0,2 0 1 0 0,1 1 0 0 0,0 0-1 0 0,2 0 1 0 0,1 0 0 0 0,0 1 0 0 0,1 0-1 0 0,2-1-30 0 0,19-54 38 0 0,4 2-1 0 0,2 0 1 0 0,4 3 0 0 0,3 1-1 0 0,31-38-37 0 0,-62 97 4 0 0,0 0-1 0 0,0 1 1 0 0,1 0 0 0 0,0 1-1 0 0,1 1 1 0 0,0 0-1 0 0,1 0 1 0 0,-1 1-1 0 0,1 1 1 0 0,0 0 0 0 0,1 1-1 0 0,0 1 1 0 0,-1 0-1 0 0,1 1 1 0 0,1 1 0 0 0,8-1-4 0 0,-20 3 5 0 0,-1-1 0 0 0,1 1 0 0 0,-1 0 0 0 0,1-1 0 0 0,-1 2 0 0 0,1-1 1 0 0,-1 0-1 0 0,1 1 0 0 0,-1 0 0 0 0,1 0 0 0 0,-1 0 0 0 0,0 0 0 0 0,1 0 1 0 0,-1 0-1 0 0,0 1 0 0 0,0 0 0 0 0,0 0 0 0 0,0 0 0 0 0,0 0 1 0 0,0 0-1 0 0,-1 0 0 0 0,1 1 0 0 0,-1-1 0 0 0,0 1 0 0 0,1 0 0 0 0,-1 0 1 0 0,-1 0-1 0 0,1 0 0 0 0,0 0 0 0 0,-1 0 0 0 0,1 0 0 0 0,-1 1 0 0 0,0-1 1 0 0,0 0-1 0 0,0 1 0 0 0,0-1 0 0 0,-1 1 0 0 0,0-1 0 0 0,1 1 0 0 0,-1-1 1 0 0,-1 1-1 0 0,1-1 0 0 0,-1 2-5 0 0,-1 19 30 0 0,-2 0 0 0 0,0-1-1 0 0,-2 0 1 0 0,0 0 0 0 0,-2 0 0 0 0,-1-1-1 0 0,0 0 1 0 0,-2-1 0 0 0,0 0 0 0 0,-1 0 0 0 0,-1-1-1 0 0,-2-1 1 0 0,1 0 0 0 0,-2-1 0 0 0,-1-1-1 0 0,0 0 1 0 0,-1-2 0 0 0,0 0 0 0 0,-1 0 0 0 0,-1-2-1 0 0,-10 5-29 0 0,27-15-2 0 0,0 0 0 0 0,-1 0 0 0 0,1-1 0 0 0,-1 1 0 0 0,1-1 0 0 0,-1 0 0 0 0,0 0 0 0 0,0 0 0 0 0,0 0 0 0 0,0-1 0 0 0,0 1 0 0 0,0-1 0 0 0,0 0 0 0 0,-1 0 0 0 0,1-1-1 0 0,0 1 1 0 0,0-1 0 0 0,-1 0 0 0 0,1 0 0 0 0,0-1 0 0 0,-1 1 0 0 0,1-1 0 0 0,0 0 0 0 0,0 0 0 0 0,-1 0 0 0 0,1-1 0 0 0,0 1 0 0 0,0-1 0 0 0,1 0 0 0 0,-1 0 0 0 0,0-1-1 0 0,1 1 1 0 0,-3-3 2 0 0,0-4-282 0 0,1-1-1 0 0,0 0 1 0 0,1 1-1 0 0,0-2 0 0 0,1 1 1 0 0,0 0-1 0 0,1-1 1 0 0,0 0-1 0 0,0 1 0 0 0,1-1 1 0 0,0-3 282 0 0,0-42-9644 0 0,1 36-2650 0 0</inkml:trace>
  <inkml:trace contextRef="#ctx0" brushRef="#br0" timeOffset="11990.752">86 1921 5001 0 0,'0'0'1740'0'0,"0"0"-178"0"0,0 0-12 0 0,0 0 195 0 0,0 0 132 0 0,0 0-111 0 0,0 0-249 0 0,0 0-314 0 0,0 0-328 0 0,0 0-244 0 0,0 0-163 0 0,-3-4-120 0 0,-12-13-63 0 0,5 35 430 0 0,1 19-319 0 0,-3 7-125 0 0,2 0-1 0 0,1 2 0 0 0,3-1 1 0 0,-1 36-271 0 0,7-66 27 0 0,-1-12-20 0 0,0 0 0 0 0,0 1 1 0 0,1-1-1 0 0,-1 1 0 0 0,1-1 0 0 0,0 1 0 0 0,0-1 0 0 0,0 1 0 0 0,0-1 1 0 0,1 1-1 0 0,-1-1 0 0 0,1 1 0 0 0,0-1 0 0 0,0 0 0 0 0,0 1 0 0 0,1-1 0 0 0,-1 0 1 0 0,1 0-1 0 0,0 0 0 0 0,-1 0 0 0 0,1 0 0 0 0,1 0 0 0 0,-1 0 0 0 0,0-1 1 0 0,1 1-1 0 0,-1-1 0 0 0,1 0 0 0 0,0 1 0 0 0,0-1 0 0 0,0-1 0 0 0,0 1 0 0 0,0 0 1 0 0,2 0-8 0 0,1-1 64 0 0,1 0 1 0 0,-1-1 0 0 0,1 0-1 0 0,-1-1 1 0 0,1 1 0 0 0,-1-1-1 0 0,1 0 1 0 0,-1-1 0 0 0,1 1-1 0 0,-1-1 1 0 0,0-1 0 0 0,0 1-1 0 0,0-1 1 0 0,0 0 0 0 0,-1 0-1 0 0,1-1 1 0 0,-1 1 0 0 0,0-1 0 0 0,0-1-1 0 0,2-1-64 0 0,26-21 109 0 0,-1-2 0 0 0,-2-1 0 0 0,0-2 1 0 0,-3 0-1 0 0,4-8-109 0 0,-6 14-35 0 0,-24 53-230 0 0,23 166 423 0 0,-23-188-151 0 0,1-1 0 0 0,0 1 0 0 0,0-1 0 0 0,1 1 0 0 0,-1-1 0 0 0,1 0 0 0 0,0 0 0 0 0,0 0 0 0 0,0 0 0 0 0,1-1 0 0 0,0 1 0 0 0,-1-1 0 0 0,1 0 0 0 0,0 0 0 0 0,0 0 0 0 0,1-1 0 0 0,-1 1 0 0 0,0-1 0 0 0,1 0 0 0 0,0 0 0 0 0,-1-1 0 0 0,1 0 0 0 0,0 1 0 0 0,0-1 0 0 0,0-1 0 0 0,0 1 0 0 0,-1-1 0 0 0,1 0 0 0 0,0 0 0 0 0,0 0 0 0 0,0-1 0 0 0,0 0 0 0 0,0 0 0 0 0,0 0 0 0 0,0 0 0 0 0,-1-1 0 0 0,1 0 0 0 0,3-2-7 0 0,8-7 133 0 0,0-1 1 0 0,-1 0 0 0 0,-1-1-1 0 0,0-1 1 0 0,-1 0 0 0 0,-1-1-1 0 0,0-1 1 0 0,-1 0 0 0 0,0 0-1 0 0,-1-1 1 0 0,-1 0 0 0 0,-1-1-1 0 0,-1 0 1 0 0,0 0 0 0 0,-1 0-1 0 0,-1-1 1 0 0,-1 0 0 0 0,1-10-134 0 0,-3-59 213 0 0,-7 75-341 0 0,-2 18-4610 0 0,7 6-654 0 0,0-3-6371 0 0</inkml:trace>
  <inkml:trace contextRef="#ctx0" brushRef="#br0" timeOffset="12915.934">1313 2064 7138 0 0,'0'0'6091'0'0,"0"0"-4057"0"0,0 0-1272 0 0,0 0-65 0 0,0 0 62 0 0,0 0 37 0 0,0 0-4 0 0,0 0-61 0 0,0 0-44 0 0,0 0-69 0 0,-33 21-84 0 0,-103 63-120 0 0,127-79-358 0 0,1 0 0 0 0,0 0 1 0 0,0 0-1 0 0,0 1 0 0 0,0 1 0 0 0,1-1 1 0 0,0 1-1 0 0,1 0 0 0 0,-1 1 0 0 0,1-1 1 0 0,1 1-1 0 0,-4 6-56 0 0,-4 8 73 0 0,9-17-66 0 0,1-1 0 0 0,-1 1-1 0 0,1 0 1 0 0,0 0 0 0 0,0 0 0 0 0,1 0 0 0 0,0 1-1 0 0,0-1 1 0 0,0 1 0 0 0,0 0 0 0 0,1-1 0 0 0,0 1 0 0 0,0 0-1 0 0,1 0 1 0 0,0-1 0 0 0,0 1 0 0 0,0 6-7 0 0,56 0 341 0 0,-39-15-221 0 0,0-1-1 0 0,0 0 0 0 0,-1-1 0 0 0,1-1 1 0 0,-1-1-1 0 0,0 0 0 0 0,-1-1 0 0 0,1-1 1 0 0,-2 0-1 0 0,1-1 0 0 0,-1 0 0 0 0,0-2-119 0 0,-1 2 39 0 0,151-121 288 0 0,-163 132-339 0 0,1-1 0 0 0,0 1 0 0 0,-1 0 0 0 0,1 0 0 0 0,-1 0 0 0 0,1 1 0 0 0,-1-1 0 0 0,1 0 0 0 0,-1 0 0 0 0,0 1 0 0 0,0-1 1 0 0,0 1-1 0 0,0-1 0 0 0,0 1 0 0 0,0 0 0 0 0,0-1 0 0 0,0 1 0 0 0,-1 0 0 0 0,1 0 0 0 0,0-1 0 0 0,-1 1 0 0 0,0 0 0 0 0,1 0 0 0 0,-1 0 0 0 0,0 0 1 0 0,0-1-1 0 0,0 1 0 0 0,0 0 0 0 0,0 1 12 0 0,2 5 10 0 0,0-2 11 0 0,-2-1-21 0 0,1 0 0 0 0,0 0 1 0 0,0 0-1 0 0,1-1 1 0 0,-1 1-1 0 0,1 0 1 0 0,0-1-1 0 0,0 0 1 0 0,1 1-1 0 0,-1-1 0 0 0,1 0 1 0 0,0 0-1 0 0,0 0 1 0 0,0-1-1 0 0,1 1 1 0 0,-1-1-1 0 0,1 0 1 0 0,0 0-1 0 0,0 0 0 0 0,0 0 1 0 0,0-1-1 0 0,0 1 1 0 0,1-1-1 0 0,-1 0 1 0 0,3 0-1 0 0,7-1 32 0 0,0-2 0 0 0,0 0 0 0 0,0 0 1 0 0,0-1-1 0 0,-1-1 0 0 0,1 0 0 0 0,-1-1 1 0 0,0-1-1 0 0,0 0 0 0 0,0 0 0 0 0,-1-1 1 0 0,0-1-1 0 0,0 0 0 0 0,0-1 0 0 0,-1 0 1 0 0,0-1-1 0 0,-1 0 0 0 0,0 0 0 0 0,0-2 1 0 0,-1 1-1 0 0,0-1 0 0 0,4-8-32 0 0,12-15 125 0 0,-2-1 1 0 0,-2-1-1 0 0,-1-1 1 0 0,-1-1-1 0 0,-3-1 0 0 0,-1 0 1 0 0,-1-4-126 0 0,-8 26 0 0 0,-2-1 0 0 0,0 0 0 0 0,0 0 0 0 0,-2 0 0 0 0,0 0 1 0 0,-1 0-1 0 0,-1 0 0 0 0,-1 0 0 0 0,-2-12 0 0 0,3 29-6 0 0,-1 0 0 0 0,1 0 0 0 0,-1 0 0 0 0,0 0 1 0 0,1-1-1 0 0,-1 1 0 0 0,0 0 0 0 0,1 1 0 0 0,-1-1 0 0 0,0 0 0 0 0,0 0 0 0 0,0 0 0 0 0,0 0 1 0 0,0 1-1 0 0,0-1 0 0 0,0 0 0 0 0,0 1 0 0 0,0-1 0 0 0,0 1 0 0 0,0-1 0 0 0,-1 1 1 0 0,1-1-1 0 0,0 1 0 0 0,0 0 0 0 0,0 0 0 0 0,-1 0 0 0 0,1 0 0 0 0,0-1 0 0 0,0 2 0 0 0,-1-1 1 0 0,1 0-1 0 0,0 0 0 0 0,0 0 0 0 0,-1 0 0 0 0,1 1 0 0 0,0-1 0 0 0,0 1 0 0 0,0-1 1 0 0,0 1-1 0 0,0-1 0 0 0,0 1 0 0 0,0 0 0 0 0,0-1 0 0 0,0 1 0 0 0,0 0 0 0 0,0 0 0 0 0,0 0 1 0 0,0 0-1 0 0,0 0 0 0 0,1 0 0 0 0,-1 0 6 0 0,-14 17-71 0 0,1 1 1 0 0,1 1-1 0 0,0 0 0 0 0,2 1 0 0 0,0 0 1 0 0,2 1-1 0 0,-6 16 71 0 0,6-13-20 0 0,0-1 0 0 0,2 1 1 0 0,1 1-1 0 0,1-1 0 0 0,1 1 0 0 0,1 0 0 0 0,1 16 20 0 0,4-32 2 0 0,-1 0 0 0 0,1 0 0 0 0,1 0 0 0 0,0 0-1 0 0,0 0 1 0 0,1-1 0 0 0,0 0 0 0 0,0 0 0 0 0,1 0-1 0 0,1 0 1 0 0,-1-1 0 0 0,1 1 0 0 0,1-2 0 0 0,0 1-1 0 0,0-1 1 0 0,0 0 0 0 0,1 0 0 0 0,0-1-1 0 0,0 0 1 0 0,1 0 0 0 0,-1-1 0 0 0,1 0 0 0 0,0-1-1 0 0,1 0 1 0 0,-1 0 0 0 0,1-1 0 0 0,0 0 0 0 0,0-1-1 0 0,0 0 1 0 0,0 0 0 0 0,0-1 0 0 0,1-1-2 0 0,1 2 45 0 0,1 0 1 0 0,0-1-1 0 0,-1-1 1 0 0,1 0-1 0 0,0-1 0 0 0,-1 0 1 0 0,1-1-1 0 0,-1-1 1 0 0,1 0-1 0 0,-1 0 1 0 0,0-1-1 0 0,0-1 1 0 0,8-4-46 0 0,5-4 63 0 0,0-1 0 0 0,-1-1 1 0 0,-1-1-1 0 0,-1-1 0 0 0,0-2 1 0 0,-1 0-1 0 0,-1 0 1 0 0,-1-2-1 0 0,-1-1 0 0 0,0 0 1 0 0,-2-1-1 0 0,-1-1 1 0 0,0-1-1 0 0,-2 0 0 0 0,-1 0 1 0 0,-1-1-1 0 0,-2-1 0 0 0,0 0 1 0 0,-2 0-64 0 0,-2 12 5 0 0,-2 1-1 0 0,0 0 1 0 0,-1-1 0 0 0,0 1 0 0 0,-1-1 0 0 0,-1 0 0 0 0,0 1-1 0 0,-1-1 1 0 0,-1 0 0 0 0,0 1 0 0 0,-1 0 0 0 0,-1-1 0 0 0,-1-2-5 0 0,4 15-5 0 0,0-1 1 0 0,-1 1 0 0 0,0 0 0 0 0,1 0 0 0 0,-1 0 0 0 0,0 0-1 0 0,0 0 1 0 0,0 0 0 0 0,0 0 0 0 0,0 1 0 0 0,0-1 0 0 0,-1 1-1 0 0,1 0 1 0 0,0-1 0 0 0,-1 1 0 0 0,1 0 0 0 0,-1 0 0 0 0,1 1-1 0 0,-1-1 1 0 0,0 0 0 0 0,1 1 0 0 0,-1 0 0 0 0,0 0 0 0 0,1-1 0 0 0,-1 2-1 0 0,0-1 1 0 0,1 0 0 0 0,-1 0 0 0 0,0 1 0 0 0,1 0 0 0 0,-1-1-1 0 0,1 1 1 0 0,-1 0 0 0 0,1 0 0 0 0,-1 0 0 0 0,1 1 0 0 0,-1-1-1 0 0,1 0 1 0 0,0 1 0 0 0,0 0 0 0 0,0-1 0 0 0,-2 3 4 0 0,-9 9-9 0 0,0 1-1 0 0,1 1 1 0 0,0 0 0 0 0,1 1 0 0 0,1 0 0 0 0,1 1-1 0 0,0 0 1 0 0,1 0 0 0 0,1 1 0 0 0,0 0 0 0 0,1 0-1 0 0,2 0 1 0 0,-1 1 0 0 0,2 0 0 0 0,1 0-1 0 0,0 0 1 0 0,1 0 0 0 0,1 0 0 0 0,1 0 0 0 0,1 0-1 0 0,2 10 10 0 0,-1-13 8 0 0,0 0 1 0 0,1 0-1 0 0,0 0 0 0 0,1 0 0 0 0,1 0 0 0 0,1-1 0 0 0,0 0 0 0 0,1-1 0 0 0,0 1 0 0 0,1-1 0 0 0,1-1 0 0 0,0 0 0 0 0,1 0 0 0 0,1-1 0 0 0,0-1 0 0 0,0 0 0 0 0,1 0 0 0 0,0-1 0 0 0,1-1 1 0 0,0 0-1 0 0,1-1 0 0 0,-1-1 0 0 0,1 0 0 0 0,1-1 0 0 0,15 4-8 0 0,44-6-172 0 0,-58-21-1275 0 0,-14 9-2074 0 0,-2 1-4329 0 0,-1 3-4690 0 0</inkml:trace>
  <inkml:trace contextRef="#ctx0" brushRef="#br0" timeOffset="15785.804">3673 2138 5593 0 0,'0'0'3137'0'0,"0"0"-1393"0"0,0 0-657 0 0,0 0-101 0 0,0 0 74 0 0,0 0 97 0 0,0 0 17 0 0,0 0-59 0 0,-33 0-143 0 0,-99-2-220 0 0,67 15 241 0 0,60-11-935 0 0,-1 0 1 0 0,1 0 0 0 0,1 0 0 0 0,-1 0 0 0 0,0 1-1 0 0,0 0 1 0 0,1 0 0 0 0,0 0 0 0 0,-1 1-1 0 0,1-1 1 0 0,1 1 0 0 0,-1 0 0 0 0,0 0 0 0 0,1 1-1 0 0,0-1 1 0 0,0 1 0 0 0,0-1 0 0 0,1 1 0 0 0,-1 0-1 0 0,1 0 1 0 0,0 0 0 0 0,1 0 0 0 0,-1 0 0 0 0,0 5-59 0 0,5-8 23 0 0,-1 0 1 0 0,1 0-1 0 0,-1 0 1 0 0,1 0-1 0 0,0 0 1 0 0,0 0 0 0 0,0-1-1 0 0,0 0 1 0 0,0 1-1 0 0,0-1 1 0 0,0 0 0 0 0,0-1-1 0 0,1 1 1 0 0,-1-1-1 0 0,0 1 1 0 0,0-1 0 0 0,1 0-1 0 0,-1 0 1 0 0,0 0-1 0 0,1 0 1 0 0,-1-1 0 0 0,0 0-1 0 0,0 1 1 0 0,1-1-24 0 0,-2 0 16 0 0,14-2 82 0 0,0-1-1 0 0,-1 0 0 0 0,1-1 1 0 0,-1-1-1 0 0,0-1 0 0 0,0 0 1 0 0,-1-1-1 0 0,0 0 0 0 0,0-2-97 0 0,11-4 66 0 0,25-12-73 0 0,-41 71-157 0 0,-7-16 213 0 0,20 98 21 0 0,-21-123-67 0 0,1 0-1 0 0,0 0 1 0 0,0 0-1 0 0,0 0 1 0 0,0 0 0 0 0,1 0-1 0 0,-1-1 1 0 0,1 1-1 0 0,0-1 1 0 0,0 0 0 0 0,0 0-1 0 0,1 0 1 0 0,-1 0 0 0 0,1 0-1 0 0,0-1 1 0 0,0 0-1 0 0,-1 1 1 0 0,2-1 0 0 0,-1-1-1 0 0,0 1 1 0 0,0-1-1 0 0,0 1 1 0 0,1-1 0 0 0,-1-1-1 0 0,1 1 1 0 0,3 0-3 0 0,10-4 68 0 0,1 0 0 0 0,-1-1 0 0 0,0-1 1 0 0,-1-1-1 0 0,1 0 0 0 0,-1-1 0 0 0,0-1 0 0 0,-1-1 0 0 0,1 0 1 0 0,-2-1-1 0 0,0-1 0 0 0,0 0 0 0 0,-1-1 0 0 0,0-1 1 0 0,-1 0-1 0 0,3-4-68 0 0,17-15 179 0 0,0-2 0 0 0,-3-1 0 0 0,0-2 1 0 0,-3-1-1 0 0,-1 0 0 0 0,-2-2 0 0 0,-1-1 1 0 0,-3-1-1 0 0,-1-1 0 0 0,8-30-179 0 0,-13 33 28 0 0,-2 1-1 0 0,-2-2 1 0 0,-2 1 0 0 0,-2-1 0 0 0,-1-1-1 0 0,-2 1 1 0 0,-2-1 0 0 0,-3-29-28 0 0,-24-9 88 0 0,25 78-91 0 0,1 1 0 0 0,-1-1 1 0 0,0 1-1 0 0,1 0 0 0 0,-1-1 0 0 0,0 1 0 0 0,0-1 0 0 0,0 1 0 0 0,0 0 0 0 0,-1 0 1 0 0,1 0-1 0 0,0 0 0 0 0,0 0 0 0 0,-1 0 0 0 0,1 0 0 0 0,0 0 0 0 0,-1 0 0 0 0,1 0 1 0 0,-1 1-1 0 0,1-1 0 0 0,-1 1 0 0 0,0-1 0 0 0,1 1 0 0 0,-1 0 0 0 0,1-1 0 0 0,-1 1 1 0 0,0 0-1 0 0,1 0 0 0 0,-1 0 0 0 0,0 0 0 0 0,1 0 0 0 0,-1 1 0 0 0,1-1 0 0 0,-1 0 1 0 0,0 1-1 0 0,1 0 0 0 0,-1-1 0 0 0,1 1 0 0 0,-1 0 0 0 0,1-1 0 0 0,0 1 0 0 0,-1 0 1 0 0,1 0-1 0 0,0 0 0 0 0,-1 0 0 0 0,1 0 0 0 0,0 1 0 0 0,-1 0 3 0 0,-7 8-6 0 0,-1 1 0 0 0,1 1 0 0 0,1 0 0 0 0,0 0 0 0 0,1 0 0 0 0,0 1 0 0 0,0 0 0 0 0,2 0 0 0 0,0 1 0 0 0,0 0 0 0 0,1 0 0 0 0,1 0 0 0 0,1 0 0 0 0,-1 3 6 0 0,-5 204 47 0 0,8-219-47 0 0,2 24 25 0 0,2 1 0 0 0,1 0 0 0 0,2-1 0 0 0,0 0 0 0 0,1-1 0 0 0,2 0 0 0 0,9 17-25 0 0,18 55 133 0 0,-32-80-112 0 0,0 1-1 0 0,-2 0 1 0 0,0 0 0 0 0,-1 0 0 0 0,-1 0 0 0 0,-1 1-1 0 0,-1 12-20 0 0,-21 17 63 0 0,22-80-5791 0 0,2 22 3840 0 0,1-12-8085 0 0,-2 17 1307 0 0</inkml:trace>
  <inkml:trace contextRef="#ctx0" brushRef="#br0" timeOffset="16070.669">3897 1851 11562 0 0,'0'0'1049'0'0,"0"0"-402"0"0,0 0 31 0 0,0 0 393 0 0,0 0 387 0 0,0 0 193 0 0,0 0-99 0 0,0 0-220 0 0,0 0-218 0 0,0 0-198 0 0,0 0-154 0 0,39 3-159 0 0,125 8-123 0 0,-24-25 189 0 0,273-60-1320 0 0,-389 72-177 0 0,13-2-1454 0 0,-10 3-5026 0 0,-9 1-4678 0 0</inkml:trace>
  <inkml:trace contextRef="#ctx0" brushRef="#br0" timeOffset="1449.775">5963 378 9458 0 0,'0'0'3283'0'0,"0"0"-1210"0"0,0 0-566 0 0,0 0-70 0 0,0 0 36 0 0,0 0-42 0 0,0 0-166 0 0,0 0-220 0 0,0 0-231 0 0,0 0-172 0 0,0 0-150 0 0,0 0-120 0 0,0 0-71 0 0,-2-3 381 0 0,29 48-62 0 0,-17-17-488 0 0,-2 0 0 0 0,-1 1-1 0 0,-2-1 1 0 0,0 2 0 0 0,-2-1 0 0 0,-1 0-1 0 0,-2 0 1 0 0,-1 1 0 0 0,-3 21-132 0 0,4-43 10 0 0,-15 153 82 0 0,-29 27-165 0 0,31-162 326 0 0,8-18-1173 0 0,6-15-3770 0 0,11-21-1613 0 0,-4 13-362 0 0,-3 6-3120 0 0</inkml:trace>
  <inkml:trace contextRef="#ctx0" brushRef="#br0" timeOffset="1985.108">5815 400 10890 0 0,'0'0'1986'0'0,"0"0"-443"0"0,0 0-216 0 0,0 0 31 0 0,0 0 7 0 0,0 0-132 0 0,0 0-264 0 0,0 0-301 0 0,0 0-234 0 0,0 0-109 0 0,0 0-18 0 0,0 0 38 0 0,0 0 46 0 0,19-3 2 0 0,111-12 250 0 0,124 16 423 0 0,-245-1-1044 0 0,0 1 0 0 0,0 0 0 0 0,0 1 1 0 0,0 0-1 0 0,0 0 0 0 0,0 1 0 0 0,0 0 1 0 0,-1 1-1 0 0,1-1 0 0 0,-1 2 0 0 0,0-1 0 0 0,0 1 1 0 0,-1 0-1 0 0,1 1 0 0 0,5 6-22 0 0,-11-10 17 0 0,-1 0 0 0 0,0 1-1 0 0,0-1 1 0 0,0 1 0 0 0,0 0-1 0 0,0-1 1 0 0,0 1 0 0 0,-1-1 0 0 0,1 1-1 0 0,-1 0 1 0 0,0 0 0 0 0,0-1-1 0 0,0 1 1 0 0,0 0 0 0 0,0-1 0 0 0,0 1-1 0 0,-1 0 1 0 0,0-1 0 0 0,1 1-1 0 0,-1 0 1 0 0,0-1 0 0 0,0 1 0 0 0,0-1-1 0 0,-1 1 1 0 0,1-1 0 0 0,-1 0-1 0 0,1 0 1 0 0,-1 1 0 0 0,0-1 0 0 0,-1 1-17 0 0,-62 59 216 0 0,62-60-214 0 0,-102 86 160 0 0,104-85-169 0 0,1 0-1 0 0,0 0 1 0 0,0-1 0 0 0,0 1 0 0 0,0 0 0 0 0,1 0 0 0 0,-1-1 0 0 0,1 1-1 0 0,-1 0 1 0 0,1 0 0 0 0,0-1 0 0 0,0 1 0 0 0,0-1 0 0 0,1 1 0 0 0,-1-1-1 0 0,0 1 1 0 0,1-1 0 0 0,0 0 0 0 0,-1 0 0 0 0,1 1 0 0 0,0-1 0 0 0,0-1-1 0 0,0 1 1 0 0,1 0 0 0 0,-1 0 0 0 0,0-1 0 0 0,1 1 0 0 0,-1-1 0 0 0,1 0-1 0 0,-1 0 1 0 0,1 0 7 0 0,2 3 0 0 0,44 27 12 0 0,-41-27-8 0 0,0-1 1 0 0,0 1 0 0 0,-1 1-1 0 0,0-1 1 0 0,0 1-1 0 0,0 1 1 0 0,-1-1 0 0 0,1 1-1 0 0,-1 0 1 0 0,-1 1-1 0 0,1-1 1 0 0,-1 1-1 0 0,0 0 1 0 0,-1 0 0 0 0,1 1-1 0 0,-2 0 1 0 0,1-1-1 0 0,-1 1 1 0 0,1 2-5 0 0,-3-6 25 0 0,0 1 0 0 0,0-1 0 0 0,0 1 0 0 0,0 0 1 0 0,-1-1-1 0 0,0 1 0 0 0,0 0 0 0 0,0-1 0 0 0,0 1 0 0 0,-1-1 0 0 0,1 1 0 0 0,-1 0 1 0 0,-1-1-1 0 0,1 0 0 0 0,0 1 0 0 0,-1-1 0 0 0,0 0 0 0 0,0 1 0 0 0,0-1 0 0 0,-1 0 1 0 0,0-1-1 0 0,1 1 0 0 0,-1 0 0 0 0,0-1 0 0 0,-1 0 0 0 0,1 1 0 0 0,-1-1 0 0 0,1-1 1 0 0,-1 1-1 0 0,0 0 0 0 0,-1 0-25 0 0,-16 8-135 0 0,-1-1-1 0 0,1 0 1 0 0,-1-2 0 0 0,-1 0-1 0 0,0-2 1 0 0,0-1 0 0 0,0 0-1 0 0,0-2 1 0 0,-9 0 135 0 0,-5-2-2880 0 0,22-1-8089 0 0,15 0-534 0 0</inkml:trace>
  <inkml:trace contextRef="#ctx0" brushRef="#br0" timeOffset="2743.645">6793 717 16307 0 0,'0'0'693'0'0,"0"0"-245"0"0,0 0 76 0 0,0 0 183 0 0,0 0 141 0 0,0 0 13 0 0,0 0-118 0 0,-33 20-151 0 0,-103 63-145 0 0,53-9 124 0 0,75-66-517 0 0,0 0-21 0 0,0 0 0 0 0,1 1-1 0 0,0-1 1 0 0,0 2 0 0 0,1-1-1 0 0,0 1 1 0 0,0 0-1 0 0,2 0 1 0 0,-1 0 0 0 0,1 1-1 0 0,0-1 1 0 0,1 1 0 0 0,0 3-33 0 0,3-12 1 0 0,0 0 1 0 0,0 0 0 0 0,0 0-1 0 0,0 0 1 0 0,0 0 0 0 0,1 0-1 0 0,-1 0 1 0 0,1 0 0 0 0,0 0-1 0 0,-1 0 1 0 0,1 0 0 0 0,0-1-1 0 0,0 1 1 0 0,0 0 0 0 0,0 0-1 0 0,0-1 1 0 0,1 1 0 0 0,-1-1-1 0 0,0 1 1 0 0,1-1 0 0 0,-1 0-1 0 0,1 1 1 0 0,0-1 0 0 0,-1 0-1 0 0,1 0 1 0 0,0 0 0 0 0,0 0-1 0 0,-1-1 1 0 0,1 1 0 0 0,0 0-1 0 0,0-1 1 0 0,0 1 0 0 0,0-1-1 0 0,0 0 1 0 0,0 1 0 0 0,2-1-2 0 0,75-2 472 0 0,-36-12-347 0 0,-1-1 0 0 0,-1-1 1 0 0,-1-3-1 0 0,0-2 0 0 0,-1-1 1 0 0,18-15-126 0 0,-18 14 88 0 0,-10 2-35 0 0,-24 17-45 0 0,0-1 1 0 0,0 1-1 0 0,1 1 0 0 0,-1-1 1 0 0,1 1-1 0 0,0 0 1 0 0,0 0-1 0 0,0 1 0 0 0,0-1 1 0 0,0 1-1 0 0,1 1 0 0 0,4-1-8 0 0,-13 28-77 0 0,-7 7 133 0 0,6-29-66 0 0,1 1 0 0 0,0-1 0 0 0,0 1 0 0 0,0 0-1 0 0,1-1 1 0 0,-1 1 0 0 0,1 0 0 0 0,0 0 0 0 0,0 0 0 0 0,1 0 0 0 0,0 0 0 0 0,0 0 0 0 0,0 0 0 0 0,0 0 0 0 0,1 0-1 0 0,0 0 1 0 0,0 0 0 0 0,0 0 0 0 0,1 0 0 0 0,-1 0 0 0 0,1-1 0 0 0,0 1 0 0 0,0-1 0 0 0,1 1 0 0 0,0-1 0 0 0,-1 0-1 0 0,2 0 1 0 0,-1 0 0 0 0,0 0 0 0 0,4 3 10 0 0,3-2 8 0 0,0-1-1 0 0,0 1 1 0 0,1-2-1 0 0,0 1 1 0 0,-1-1-1 0 0,1-1 1 0 0,0 0-1 0 0,0-1 1 0 0,0 0-1 0 0,0 0 1 0 0,1-1-1 0 0,-1-1 1 0 0,0 0-1 0 0,0 0 1 0 0,0-1-1 0 0,0-1 1 0 0,-1 0-1 0 0,1 0 1 0 0,-1-1-1 0 0,1 0 1 0 0,2-3-8 0 0,15-6 160 0 0,-2-2 0 0 0,0-1 1 0 0,0-1-1 0 0,-2-1 1 0 0,0-1-1 0 0,-1-1 0 0 0,6-8-160 0 0,9-13 150 0 0,-3-2 0 0 0,-1-2-1 0 0,-2-1 1 0 0,-2-1 0 0 0,22-48-150 0 0,-43 78 3 0 0,3-3-7 0 0,-1 0 1 0 0,-1 0-1 0 0,0-1 0 0 0,-2 0 0 0 0,0-1 0 0 0,-2 0 1 0 0,0 0-1 0 0,-1-1 0 0 0,0-15 4 0 0,-5 36-2 0 0,-1 0 0 0 0,0 0 0 0 0,0 0 0 0 0,0 0 0 0 0,0 0 0 0 0,0 0 0 0 0,0 0 1 0 0,-1 0-1 0 0,1 0 0 0 0,-1 0 0 0 0,1 1 0 0 0,-1-1 0 0 0,0 0 0 0 0,1 1 0 0 0,-1 0 0 0 0,0-1 0 0 0,0 1 0 0 0,0 0 0 0 0,0 0 0 0 0,0 0 0 0 0,-1 0 0 0 0,1 0 0 0 0,0 1 1 0 0,0-1-1 0 0,0 1 0 0 0,-1-1 0 0 0,1 1 0 0 0,0 0 0 0 0,-1 0 0 0 0,1 0 0 0 0,0 0 0 0 0,0 0 0 0 0,-1 0 0 0 0,1 1 0 0 0,0-1 0 0 0,0 1 0 0 0,-1 0 0 0 0,1 0 1 0 0,0-1-1 0 0,0 1 0 0 0,0 1 0 0 0,0-1 0 0 0,0 0 0 0 0,0 0 0 0 0,0 1 0 0 0,1-1 0 0 0,-1 1 0 0 0,0 0 0 0 0,1-1 0 0 0,-1 1 0 0 0,1 0 2 0 0,-17 13-21 0 0,0 1 0 0 0,2 0-1 0 0,0 1 1 0 0,1 1 0 0 0,1 0-1 0 0,0 1 1 0 0,2 1 0 0 0,0 0-1 0 0,1 1 1 0 0,1 0 0 0 0,1 0-1 0 0,1 1 1 0 0,-2 12 21 0 0,6-25-7 0 0,1 1 1 0 0,0-1-1 0 0,1 1 1 0 0,0 0-1 0 0,1 0 1 0 0,0 0-1 0 0,0 0 1 0 0,1 0-1 0 0,0 0 1 0 0,1 0 0 0 0,0 0-1 0 0,1 0 1 0 0,0 0-1 0 0,0-1 1 0 0,1 1-1 0 0,1-1 1 0 0,-1 1-1 0 0,1-1 1 0 0,1 0-1 0 0,0 0 1 0 0,0-1-1 0 0,1 0 1 0 0,0 0-1 0 0,0 0 1 0 0,1 0-1 0 0,0-1 1 0 0,0 0-1 0 0,1-1 1 0 0,0 1-1 0 0,1-1 7 0 0,4 1 16 0 0,1 0 0 0 0,0-1-1 0 0,0-1 1 0 0,0 0 0 0 0,1-1-1 0 0,0-1 1 0 0,-1 0 0 0 0,1-1-1 0 0,0-1 1 0 0,0 0 0 0 0,1-1-1 0 0,-1-1 1 0 0,0 0 0 0 0,0-1-1 0 0,-1 0 1 0 0,1-1 0 0 0,0-1-1 0 0,-1-1 1 0 0,0 0 0 0 0,0 0-1 0 0,2-3-15 0 0,13-6 61 0 0,0-1 0 0 0,-1-1 0 0 0,-1-2 0 0 0,-1-1 0 0 0,-1-1 0 0 0,0-1 0 0 0,-2-1 0 0 0,0-1 0 0 0,8-12-61 0 0,1-10 36 0 0,-2-2 0 0 0,-2 0 0 0 0,-2-2 0 0 0,-2-1 0 0 0,-2-1 0 0 0,-3 0 0 0 0,9-38-36 0 0,-11-13-55 0 0,-19 100 55 0 0,0 0 1 0 0,0-1-1 0 0,0 2 0 0 0,0-1 1 0 0,0 0-1 0 0,0 0 0 0 0,0 1 1 0 0,-1-1-1 0 0,1 1 0 0 0,0 0 1 0 0,-1-1-1 0 0,1 1 0 0 0,-1 0 1 0 0,0 1-1 0 0,1-1 0 0 0,-1 0 1 0 0,0 1-1 0 0,1 0 0 0 0,-1-1 1 0 0,0 1-1 0 0,0 0 0 0 0,1 0 1 0 0,-1 1-1 0 0,0-1 0 0 0,0 0 1 0 0,1 1-1 0 0,-1 0 0 0 0,0 0 1 0 0,1 0-1 0 0,-1 0 0 0 0,1 0 1 0 0,-1 0-1 0 0,1 0 0 0 0,0 1 1 0 0,-1-1-1 0 0,0 2 0 0 0,-14 12 4 0 0,0 0 0 0 0,0 1 0 0 0,2 1 0 0 0,0 1 0 0 0,1 0 0 0 0,0 1 0 0 0,2 0 0 0 0,0 1 0 0 0,2 1 0 0 0,0 0 0 0 0,1 0 0 0 0,1 0 0 0 0,-5 22-4 0 0,5-17 2 0 0,2 0 0 0 0,0 1 0 0 0,1-1 0 0 0,2 1 0 0 0,1 1 0 0 0,1-1 0 0 0,1 0 0 0 0,2 0 0 0 0,0 0 0 0 0,2 0 1 0 0,1 0-1 0 0,1-1 0 0 0,2 0 0 0 0,0 0 0 0 0,2-1 0 0 0,0 0 0 0 0,14 22-2 0 0,-14-30-1 0 0,0 0 0 0 0,2-1 0 0 0,0 0 1 0 0,1-1-1 0 0,0-1 0 0 0,2 0 0 0 0,-1 0 0 0 0,2-2 1 0 0,-1 0-1 0 0,8 4 1 0 0,38 13-734 0 0,-58-35-3479 0 0,-4 5 1083 0 0,1-3-8709 0 0</inkml:trace>
  <inkml:trace contextRef="#ctx0" brushRef="#br0" timeOffset="7448.374">8989 176 4225 0 0,'0'0'1503'0'0,"0"0"-51"0"0,0 0 73 0 0,0 0 103 0 0,0 0 108 0 0,0 0-75 0 0,0 0-269 0 0,0 0-321 0 0,0 0-270 0 0,0 0-227 0 0,0 0-141 0 0,-5 0 961 0 0,23 70 1452 0 0,-9 155-623 0 0,-24 171-1155 0 0,14-94-797 0 0,1-302-246 0 0,0-1-1 0 0,0 1 1 0 0,0-1 0 0 0,0 1-1 0 0,0-1 1 0 0,0 0 0 0 0,1 1-1 0 0,-1-1 1 0 0,0 1 0 0 0,0 0-1 0 0,1-1 1 0 0,-1 1 0 0 0,0-1-1 0 0,1 1 1 0 0,-1-1 0 0 0,0 1-1 0 0,1 0 1 0 0,-1-1 0 0 0,1 1 0 0 0,-1 0-1 0 0,0-1 1 0 0,1 1 0 0 0,-1 0-1 0 0,1 0 1 0 0,-1-1 0 0 0,1 1-1 0 0,-1 0 1 0 0,1 0 0 0 0,0 0-1 0 0,-1 0 1 0 0,1 0 0 0 0,-1 0-1 0 0,1 0 1 0 0,-1 0 0 0 0,1 0-1 0 0,-1 0 1 0 0,1 0 0 0 0,-1 0 0 0 0,1 0-1 0 0,-1 0 1 0 0,1 0 0 0 0,-1 0-1 0 0,1 1 1 0 0,-1-1 0 0 0,1 0-1 0 0,-1 0 1 0 0,1 1 0 0 0,-1-1-1 0 0,1 0 1 0 0,-1 1 0 0 0,1-1-1 0 0,-1 0 1 0 0,0 1-25 0 0,7-21 28 0 0,1 1 1 0 0,0 0-1 0 0,1 0 0 0 0,1 1 1 0 0,1 0-1 0 0,1 1 0 0 0,0 0 1 0 0,1 0-1 0 0,8-6-28 0 0,-16 16-5 0 0,1 0 1 0 0,-1 1-1 0 0,2 0 0 0 0,-1 0 1 0 0,1 0-1 0 0,0 0 1 0 0,0 1-1 0 0,0 0 0 0 0,1 1 1 0 0,-1 0-1 0 0,1 0 0 0 0,0 0 1 0 0,2 1 4 0 0,-9 2 0 0 0,0 1 0 0 0,0-1 1 0 0,-1 1-1 0 0,1-1 0 0 0,0 1 0 0 0,0 0 1 0 0,0-1-1 0 0,0 1 0 0 0,0 0 1 0 0,0 0-1 0 0,-1 0 0 0 0,1-1 0 0 0,0 1 1 0 0,0 0-1 0 0,0 0 0 0 0,0 0 1 0 0,0 1-1 0 0,0-1 0 0 0,0 0 0 0 0,0 0 1 0 0,0 0-1 0 0,-1 1 0 0 0,1-1 0 0 0,0 0 1 0 0,0 1-1 0 0,0-1 0 0 0,0 1 1 0 0,-1-1-1 0 0,1 1 0 0 0,0-1 0 0 0,-1 1 1 0 0,1 0-1 0 0,0-1 0 0 0,-1 1 0 0 0,1 0 1 0 0,-1 0-1 0 0,1-1 0 0 0,-1 1 1 0 0,1 0-1 0 0,-1 0 0 0 0,1 0 0 0 0,-1 0 1 0 0,0-1-1 0 0,1 1 0 0 0,-1 0 1 0 0,0 0-1 0 0,0 0 0 0 0,0 0 0 0 0,0 0 1 0 0,0 0-1 0 0,0 0 0 0 0,0 0 0 0 0,0 0 1 0 0,0-1-1 0 0,0 1 0 0 0,-1 0 1 0 0,1 0-1 0 0,0 0 0 0 0,17 240 719 0 0,-16-224-513 0 0,0-7-4052 0 0,2-19-7064 0 0,-1 5-621 0 0</inkml:trace>
  <inkml:trace contextRef="#ctx0" brushRef="#br0" timeOffset="7797.977">9490 1030 14763 0 0,'0'0'1539'0'0,"0"0"-621"0"0,0 0-341 0 0,0 0 70 0 0,0 0 125 0 0,0 0 19 0 0,0 0-119 0 0,0 0-204 0 0,0 0-189 0 0,0 0-119 0 0,0 0-67 0 0,0 0-39 0 0,0 0-45 0 0,-2 21-52 0 0,-4 62-97 0 0,6-83 82 0 0,1-1 1 0 0,-1 1-1 0 0,1 0 0 0 0,-1-1 0 0 0,1 1 0 0 0,-1 0 0 0 0,1 0 1 0 0,-1-1-1 0 0,1 1 0 0 0,-1 0 0 0 0,1 0 0 0 0,-1 0 0 0 0,1 0 1 0 0,0-1-1 0 0,-1 1 0 0 0,1 0 0 0 0,-1 0 0 0 0,1 0 0 0 0,0 0 1 0 0,-1 1-1 0 0,1-1 0 0 0,-1 0 0 0 0,1 0 0 0 0,-1 0 1 0 0,1 0-1 0 0,-1 0 0 0 0,1 1 0 0 0,0-1 0 0 0,-1 0 0 0 0,1 1 1 0 0,-1-1-1 0 0,1 0 0 0 0,-1 1 0 0 0,0-1 0 0 0,1 0 0 0 0,-1 1 1 0 0,1-1-1 0 0,-1 1 0 0 0,0-1 0 0 0,1 1 0 0 0,-1-1 0 0 0,0 1 1 0 0,0-1-1 0 0,1 1 0 0 0,-1-1 0 0 0,0 1 0 0 0,0 0 0 0 0,0-1 1 0 0,0 1-1 0 0,1-1 0 0 0,-1 1 0 0 0,0-1 0 0 0,0 1 0 0 0,0 0 1 0 0,0-1-1 0 0,-1 1 0 0 0,1-1 0 0 0,0 1 0 0 0,0 0 0 0 0,0-1 1 0 0,0 1-1 0 0,0-1 0 0 0,-1 1 0 0 0,1-1 0 0 0,0 1 0 0 0,-1-1 1 0 0,1 1-1 0 0,0-1 0 0 0,-1 1 58 0 0,2-2-1695 0 0,3 0-7073 0 0</inkml:trace>
  <inkml:trace contextRef="#ctx0" brushRef="#br0" timeOffset="7798.977">9435 426 17740 0 0,'0'0'280'0'0,"0"0"-408"0"0,0 0-128 0 0,0 0-48 0 0,0 0-192 0 0,0 0-465 0 0,0 0-1311 0 0,0 0-3865 0 0,0 0-1329 0 0</inkml:trace>
  <inkml:trace contextRef="#ctx0" brushRef="#br0" timeOffset="8132.652">9928 161 15443 0 0,'0'0'904'0'0,"0"0"-526"0"0,0 0-119 0 0,0 0 319 0 0,0 0 351 0 0,0 0 187 0 0,0 0 9 0 0,0 0-150 0 0,0 0-153 0 0,0 0-133 0 0,5 33-142 0 0,18 102-101 0 0,-14-75 56 0 0,-3-1 1 0 0,-3 1 0 0 0,-2 0 0 0 0,-5 29-503 0 0,-41 258 698 0 0,25-123-694 0 0,20-223-56 0 0,0-1-26 0 0,0 0-32 0 0,0 0-46 0 0,0 0-45 0 0,0 0-83 0 0,0-22-2995 0 0,0-1-3458 0 0,0 13 449 0 0,0 2-3451 0 0</inkml:trace>
  <inkml:trace contextRef="#ctx0" brushRef="#br0" timeOffset="8387.558">9600 838 8650 0 0,'0'0'3643'0'0,"0"0"-1944"0"0,0 0-568 0 0,0 0 166 0 0,0 0 53 0 0,0 0-141 0 0,0 0-262 0 0,33-1-239 0 0,103-7-205 0 0,125-22 394 0 0,-192 20-3445 0 0,6 1-3974 0 0,-60 9-4130 0 0</inkml:trace>
  <inkml:trace contextRef="#ctx0" brushRef="#br0" timeOffset="8834.893">10445 735 8002 0 0,'0'0'3567'0'0,"0"0"-1686"0"0,0 0-567 0 0,0 0 136 0 0,0 0 106 0 0,0 0-59 0 0,0 0-221 0 0,0 0-252 0 0,0 0-185 0 0,0 0-144 0 0,0 0-147 0 0,0 0-157 0 0,-4 3-134 0 0,-133 75 635 0 0,136-77-894 0 0,0-1 1 0 0,0 0-1 0 0,0 1 0 0 0,0-1 0 0 0,1 1 0 0 0,-1-1 0 0 0,0 1 0 0 0,0 0 0 0 0,0-1 0 0 0,0 1 0 0 0,1 0 0 0 0,-1 0 1 0 0,0-1-1 0 0,1 1 0 0 0,-1 0 0 0 0,0 0 0 0 0,1 0 0 0 0,-1 0 0 0 0,1 0 0 0 0,0 0 0 0 0,-1 0 0 0 0,1 0 0 0 0,0 0 1 0 0,-1 0-1 0 0,1 0 0 0 0,0 0 0 0 0,0 0 0 0 0,0 0 0 0 0,0 0 0 0 0,0 0 0 0 0,0 0 0 0 0,0 0 0 0 0,1 0 1 0 0,-1 0-1 0 0,0 0 0 0 0,0 0 0 0 0,1 0 0 0 0,-1 0 0 0 0,1 0 0 0 0,-1 0 0 0 0,1 0 0 0 0,-1 0 0 0 0,1 0 0 0 0,-1 0 1 0 0,1 0-1 0 0,0-1 0 0 0,0 1 0 0 0,-1 0 0 0 0,1-1 0 0 0,0 1 0 0 0,0 0 2 0 0,74 23 146 0 0,30 16 45 0 0,-101-37-150 0 0,-1 0-1 0 0,1 1 0 0 0,-1 0 1 0 0,1 0-1 0 0,-1 0 0 0 0,0 0 1 0 0,-1 0-1 0 0,1 0 0 0 0,-1 1 1 0 0,1-1-1 0 0,-2 1 0 0 0,1 0 1 0 0,0 0-1 0 0,-1 0 0 0 0,0 0 1 0 0,0 0-1 0 0,0 0 0 0 0,-1 0 1 0 0,0 0-1 0 0,1 0 0 0 0,-2 0 1 0 0,1 0-1 0 0,-1 0 0 0 0,0 0 1 0 0,0 0-1 0 0,0 0 0 0 0,0 0 1 0 0,-1-1-1 0 0,0 1 0 0 0,0 0 1 0 0,-1-1-1 0 0,1 1 0 0 0,-1-1 1 0 0,0 0-1 0 0,0 0 0 0 0,0 0 1 0 0,0 0-1 0 0,-1-1 0 0 0,0 1 1 0 0,0-1-1 0 0,0 0 0 0 0,0 0 0 0 0,0 0 1 0 0,0-1-1 0 0,-1 1 0 0 0,-2 0-40 0 0,-4 4-1 0 0,0-1 0 0 0,0 0 0 0 0,-1 0 0 0 0,0-1 0 0 0,0-1 0 0 0,0 0 0 0 0,0 0 0 0 0,-1-1 0 0 0,-1-1 1 0 0,-43 2-7409 0 0,52-4-4415 0 0</inkml:trace>
  <inkml:trace contextRef="#ctx0" brushRef="#br0" timeOffset="17521.54">5442 1358 5073 0 0,'0'0'2487'0'0,"0"0"-558"0"0,0 0-302 0 0,0 0-68 0 0,0 0-24 0 0,0 0-102 0 0,0 0-178 0 0,0 0-210 0 0,0 0-251 0 0,0 0-214 0 0,0 0-178 0 0,-8-8 333 0 0,9 265 3745 0 0,7 127-3548 0 0,7-131-714 0 0,-13-234-131 0 0,-2-19-67 0 0,0 0 7 0 0,10-8 587 0 0,67-114-170 0 0,-44 80-433 0 0,1 2-1 0 0,3 1 1 0 0,1 1-1 0 0,34-25-10 0 0,-4 32-102 0 0,-66 32 99 0 0,0 1-1 0 0,0-1 0 0 0,-1 0 0 0 0,1 0 1 0 0,-1 1-1 0 0,1-1 0 0 0,-1 1 0 0 0,1 0 0 0 0,-1-1 1 0 0,0 1-1 0 0,0 0 0 0 0,0 0 0 0 0,0-1 1 0 0,0 1-1 0 0,0 0 0 0 0,0 0 0 0 0,-1 0 0 0 0,1 0 1 0 0,-1 0-1 0 0,0 0 0 0 0,1 1 0 0 0,-1-1 0 0 0,0 1 4 0 0,1 2 1 0 0,22 182 159 0 0,-21-171-157 0 0,-1 0 15 0 0,1-1 0 0 0,1 1 0 0 0,0-1 0 0 0,1 0 0 0 0,0 0 0 0 0,1 0 0 0 0,1-1 0 0 0,3 5-18 0 0,-9-20 2 0 0,0 1 1 0 0,0 0-1 0 0,1 0 1 0 0,-1-1-1 0 0,0 1 1 0 0,0 0-1 0 0,1 0 1 0 0,-1-1-1 0 0,0 1 1 0 0,0 0-1 0 0,1 0 1 0 0,-1 0 0 0 0,0-1-1 0 0,0 1 1 0 0,1 0-1 0 0,-1 0 1 0 0,0 0-1 0 0,1 0 1 0 0,-1 0-1 0 0,0 0 1 0 0,1 0-1 0 0,-1 0 1 0 0,0 0-1 0 0,1 0 1 0 0,-1 0-1 0 0,0 0 1 0 0,1 0 0 0 0,-1 0-1 0 0,0 0 1 0 0,1 0-1 0 0,-1 0 1 0 0,0 0-1 0 0,1 0 1 0 0,-1 0-1 0 0,0 1 1 0 0,1-1-1 0 0,-1 0 1 0 0,0 0-1 0 0,0 0 1 0 0,1 1 0 0 0,-1-1-1 0 0,0 0 1 0 0,0 0-1 0 0,1 1 1 0 0,-1-1-1 0 0,0 0 1 0 0,0 0-1 0 0,0 1 1 0 0,0-1-1 0 0,1 0 1 0 0,-1 1-1 0 0,0-1 1 0 0,0 0 0 0 0,0 0-1 0 0,0 1 1 0 0,0-1-1 0 0,0 1-2 0 0,-1-38-1166 0 0,0 23-366 0 0,2 3-1048 0 0,0 4-3210 0 0,-1 6 5547 0 0,0-6-11730 0 0</inkml:trace>
  <inkml:trace contextRef="#ctx0" brushRef="#br0" timeOffset="18036.068">6237 2160 5809 0 0,'0'0'1054'0'0,"0"0"-499"0"0,0 0 47 0 0,0 0 435 0 0,0 0 447 0 0,0 0 280 0 0,0 0 23 0 0,0 0-125 0 0,0 0-190 0 0,0 0-198 0 0,0 0-194 0 0,0 0-193 0 0,0 0-191 0 0,23-5-153 0 0,71-16-114 0 0,-24-14 518 0 0,-56 23-645 0 0,-10 8-236 0 0,0 1 0 0 0,0-1 0 0 0,0 1 0 0 0,-1-1 0 0 0,1 0 0 0 0,-1-1 0 0 0,0 1 0 0 0,0 0 0 0 0,0-1 0 0 0,-1 0 0 0 0,1 0 0 0 0,-1 0 1 0 0,0 0-1 0 0,-1 0 0 0 0,1 0 0 0 0,-1 0 0 0 0,0 0 0 0 0,0-1 0 0 0,-1 1 0 0 0,0 0 0 0 0,1-1 0 0 0,-2 1 0 0 0,1 0 0 0 0,-1-4-66 0 0,-2 6-9 0 0,1 0-1 0 0,-1 1 0 0 0,1-1 0 0 0,-1 1 1 0 0,0 0-1 0 0,0 0 0 0 0,1 0 0 0 0,-2 0 1 0 0,1 1-1 0 0,0-1 0 0 0,0 1 1 0 0,0 0-1 0 0,-1 0 0 0 0,1 0 0 0 0,-1 0 1 0 0,1 0-1 0 0,-1 1 0 0 0,1-1 0 0 0,-1 1 1 0 0,1 0-1 0 0,-1 0 0 0 0,1 1 0 0 0,-1-1 1 0 0,1 1-1 0 0,-1 0 0 0 0,1 0 0 0 0,-1 0 10 0 0,2-1-18 0 0,-12 3-6 0 0,1 0 0 0 0,0 1 1 0 0,1 1-1 0 0,-1 0 0 0 0,1 0 0 0 0,0 1 0 0 0,0 1 1 0 0,1 0-1 0 0,0 1 0 0 0,0 0 0 0 0,1 1 1 0 0,0 0-1 0 0,0 0 0 0 0,1 1 0 0 0,0 0 0 0 0,1 1 1 0 0,0 0-1 0 0,0 1 24 0 0,4-5 15 0 0,0-1 0 0 0,0 1-1 0 0,1 0 1 0 0,0 0 0 0 0,0 0 0 0 0,1 0 0 0 0,0 0 0 0 0,0 1 0 0 0,0-1-1 0 0,1 1 1 0 0,0-1 0 0 0,1 1 0 0 0,0 0 0 0 0,0-1 0 0 0,1 1 0 0 0,-1-1-1 0 0,2 1 1 0 0,-1-1 0 0 0,1 1 0 0 0,0-1 0 0 0,1 0 0 0 0,-1 0 0 0 0,2 0 0 0 0,-1 0-1 0 0,1 0 1 0 0,0-1 0 0 0,0 1 0 0 0,0-1 0 0 0,1 0 0 0 0,0-1 0 0 0,1 1-1 0 0,-1-1 1 0 0,1 0 0 0 0,0 0 0 0 0,6 4-15 0 0,0-2 80 0 0,1 0 0 0 0,-1-1 1 0 0,1 0-1 0 0,0-1 0 0 0,1 0 0 0 0,-1-1 0 0 0,1-1 1 0 0,0 0-1 0 0,0-1 0 0 0,0 0 0 0 0,0-1 0 0 0,0-1 1 0 0,0 0-1 0 0,0-1 0 0 0,0 0 0 0 0,0-1 0 0 0,0-1 1 0 0,0 0-1 0 0,-1-1 0 0 0,1-1 0 0 0,-1 0 0 0 0,0 0-80 0 0,-4 1-48 0 0,0 1-1 0 0,0-2 0 0 0,-1 1 1 0 0,1-1-1 0 0,-1 0 1 0 0,0-1-1 0 0,-1 0 0 0 0,1 0 1 0 0,-1-1-1 0 0,-1 0 0 0 0,1 0 1 0 0,-1 0-1 0 0,0-1 0 0 0,-1 0 1 0 0,0 0-1 0 0,0-1 1 0 0,4-8 47 0 0,-6 11-807 0 0,-2 2-1646 0 0,0 0-4948 0 0,-1 3-4362 0 0</inkml:trace>
  <inkml:trace contextRef="#ctx0" brushRef="#br0" timeOffset="18352.451">6962 2153 15595 0 0,'0'0'1254'0'0,"0"0"-445"0"0,0 0-276 0 0,0 0 44 0 0,0 0 95 0 0,0 0-17 0 0,0 0-122 0 0,0 0-171 0 0,0 0-139 0 0,0 0-95 0 0,0 0-52 0 0,0 0-35 0 0,0 0-54 0 0,4 17-55 0 0,14 52-75 0 0,-18-68 98 0 0,1-1 0 0 0,-1 1 0 0 0,0 0 0 0 0,1-1 0 0 0,0 1 0 0 0,-1 0 0 0 0,1-1 0 0 0,-1 1 0 0 0,1 0 0 0 0,0-1 0 0 0,-1 1 0 0 0,1-1 0 0 0,0 1 0 0 0,0-1 0 0 0,-1 0 0 0 0,1 1 0 0 0,0-1 0 0 0,0 0 0 0 0,0 0 0 0 0,0 1 0 0 0,0-1 1 0 0,-1 0-1 0 0,1 0 0 0 0,0 0 0 0 0,0 0 0 0 0,0 0 0 0 0,0 0 0 0 0,0 0 0 0 0,-1 0 0 0 0,1 0 0 0 0,0-1 0 0 0,0 1 0 0 0,0 0 0 0 0,0-1 0 0 0,-1 1 0 0 0,1 0 0 0 0,0-1 0 0 0,0 1 0 0 0,-1-1 0 0 0,1 1 0 0 0,0-1 0 0 0,-1 1 0 0 0,1-1 0 0 0,0 0 0 0 0,-1 1 0 0 0,1-1 0 0 0,-1 0 0 0 0,1 1 0 0 0,-1-1 0 0 0,1 0 0 0 0,-1 0 0 0 0,0 0 0 0 0,1 1 0 0 0,-1-1 0 0 0,0 0 0 0 0,0 0 1 0 0,0 0-1 0 0,1 0 0 0 0,-1 1 0 0 0,0-1 0 0 0,0 0 45 0 0,12-24-6939 0 0,-10 17-524 0 0</inkml:trace>
  <inkml:trace contextRef="#ctx0" brushRef="#br0" timeOffset="18353.451">6905 1740 10946 0 0,'0'0'3057'0'0,"0"0"-1361"0"0,0 0-775 0 0,0 0-369 0 0,0 0-304 0 0,0 0-320 0 0,0 0-416 0 0,0 0-185 0 0,0 0-55 0 0,0 0-328 0 0,0 0-1216 0 0,0 0-8539 0 0</inkml:trace>
  <inkml:trace contextRef="#ctx0" brushRef="#br0" timeOffset="24337.185">6931 2149 0 0 0,'0'0'125'0'0,"0"0"379"0"0,0 0 134 0 0,0 0 103 0 0,0 0 133 0 0,7-7 101 0 0,12-11-414 0 0,8-6 1829 0 0,-10 8 3333 0 0,-17 15-5550 0 0,1 1 1 0 0,-1 0-1 0 0,1 0 1 0 0,-1 0-1 0 0,0 0 1 0 0,1 0-1 0 0,-1-1 1 0 0,1 1-1 0 0,-1 0 1 0 0,0 0-1 0 0,1-1 1 0 0,-1 1 0 0 0,0 0-1 0 0,1 0 1 0 0,-1-1-1 0 0,0 1 1 0 0,0 0-1 0 0,1-1 1 0 0,-1 1-1 0 0,0 0 1 0 0,0-1-1 0 0,0 1 1 0 0,1-1-1 0 0,-1 1 1 0 0,0 0-1 0 0,0-1 1 0 0,0 1-1 0 0,0-1 1 0 0,0 1-1 0 0,0-1 1 0 0,0 1 0 0 0,0 0-1 0 0,0-1 1 0 0,0 1-1 0 0,0-1 1 0 0,0 1-1 0 0,0-1 1 0 0,0 1-1 0 0,0 0 1 0 0,0-1-1 0 0,0 1 1 0 0,-1-1-1 0 0,1 1 1 0 0,0 0-1 0 0,0-1 1 0 0,-1 1-1 0 0,1 0 1 0 0,0-1 0 0 0,0 1-1 0 0,-1 0 1 0 0,1-1-1 0 0,0 1 1 0 0,-1 0-1 0 0,1 0 1 0 0,0-1-1 0 0,-1 1 1 0 0,1 0-1 0 0,0 0 1 0 0,-1 0-1 0 0,1-1 1 0 0,-1 1-1 0 0,1 0 1 0 0,-1 0-1 0 0,1 0 1 0 0,0 0-1 0 0,-1 0 1 0 0,1 0 0 0 0,-1 0-174 0 0,-13 30 1201 0 0,4 206-107 0 0,1-166-821 0 0,9-70-308 0 0,2-23-1653 0 0,7-1-1568 0 0,-4 11-4469 0 0,-1 3-3861 0 0</inkml:trace>
  <inkml:trace contextRef="#ctx0" brushRef="#br0" timeOffset="24804.898">6881 1810 1184 0 0,'0'0'1459'0'0,"0"0"203"0"0,0 0 324 0 0,0 0 179 0 0,0 0-100 0 0,0 0-347 0 0,0 0-377 0 0,0 0-241 0 0,0 0-114 0 0,0 0-24 0 0,0 0-5 0 0,0 0-21 0 0,0 0-57 0 0,2-6-71 0 0,1-23 1043 0 0,-80 82 473 0 0,185-133-188 0 0,-115 85-2110 0 0,-36 23-494 0 0,15-6-5693 0 0,22-15-5449 0 0</inkml:trace>
  <inkml:trace contextRef="#ctx0" brushRef="#br0" timeOffset="27148.367">7549 1998 4329 0 0,'0'0'2380'0'0,"0"0"-115"0"0,0 0-169 0 0,0 0-87 0 0,0 0-191 0 0,0 0-247 0 0,0 0-247 0 0,0 0-236 0 0,0 0-145 0 0,0 0-122 0 0,0 0-100 0 0,0 0-92 0 0,0 0-70 0 0,-8-8-72 0 0,-29-24-70 0 0,-17 24 609 0 0,46 9-904 0 0,-1 2-80 0 0,0 1 1 0 0,0 0-1 0 0,0 0 0 0 0,0 1 0 0 0,1 0 0 0 0,0 0 0 0 0,0 1 1 0 0,0 0-1 0 0,1 1 0 0 0,0-1 0 0 0,0 1 0 0 0,1 1 1 0 0,-1-1-1 0 0,2 1 0 0 0,-1 1 0 0 0,-1 3-42 0 0,-1 1 5 0 0,1 1-1 0 0,0 0 1 0 0,1 0-1 0 0,1 1 1 0 0,1-1-1 0 0,0 1 1 0 0,0 0-1 0 0,2 0 1 0 0,0 1-1 0 0,0-1 1 0 0,2 0-1 0 0,0 1 1 0 0,1 9-5 0 0,0-21 10 0 0,0-1 0 0 0,-1 1 0 0 0,1-1 0 0 0,1 1 0 0 0,-1-1 0 0 0,1 1 0 0 0,-1-1 0 0 0,1 0 0 0 0,0 0 0 0 0,0 0 0 0 0,0 0 0 0 0,0 0 0 0 0,1 0 0 0 0,-1 0 0 0 0,1-1 0 0 0,0 1 0 0 0,0-1 0 0 0,0 0 0 0 0,0 0 0 0 0,0 0 0 0 0,0 0 0 0 0,1-1 0 0 0,-1 1 0 0 0,0-1 0 0 0,1 0 0 0 0,-1 0 0 0 0,1 0 0 0 0,0 0 0 0 0,-1-1 0 0 0,1 1-11 0 0,4 0 74 0 0,0 0-1 0 0,-1-1 1 0 0,1 0-1 0 0,0 0 0 0 0,0-1 1 0 0,-1 1-1 0 0,1-2 0 0 0,-1 1 1 0 0,1-1-1 0 0,-1 0 0 0 0,1-1 1 0 0,-1 0-1 0 0,5-3-72 0 0,14-10 119 0 0,-2-1 0 0 0,0-1 0 0 0,-1-1 1 0 0,-1-2-1 0 0,-1 0 0 0 0,0-1 0 0 0,-2-1 0 0 0,-1-1 0 0 0,-1 0 0 0 0,-1-1 1 0 0,-1-1-1 0 0,9-21-119 0 0,20-42 185 0 0,-43 119-457 0 0,-2 238 368 0 0,1-266-95 0 0,15 118-48 0 0,-6 1 0 0 0,-4 85 47 0 0,-8-182-20 0 0,0 1 0 0 0,-2-1 0 0 0,-1 0 0 0 0,0-1 0 0 0,-2 0 0 0 0,-1 0 0 0 0,0 0 0 0 0,-2-1 0 0 0,-1-1 0 0 0,0 1 0 0 0,-2-2 1 0 0,0 0-1 0 0,-1-1 0 0 0,-1 0 0 0 0,-1-2 0 0 0,-1 1 0 0 0,-18 12 20 0 0,28-24-25 0 0,-1 1 0 0 0,0-2 1 0 0,-1 0-1 0 0,1 0 0 0 0,-1 0 0 0 0,0-1 1 0 0,0-1-1 0 0,0 0 0 0 0,-1 0 0 0 0,1-1 0 0 0,-1 0 1 0 0,0-1-1 0 0,1 0 0 0 0,-5-1 25 0 0,11-1-14 0 0,1-1 0 0 0,-1 0 0 0 0,1 1 0 0 0,0-1 0 0 0,0-1 0 0 0,0 1-1 0 0,0 0 1 0 0,0-1 0 0 0,1 1 0 0 0,-1-1 0 0 0,1 0 0 0 0,-1 0 0 0 0,1 0 0 0 0,0 0 0 0 0,0-1 0 0 0,1 1 0 0 0,-1 0-1 0 0,1-1 1 0 0,-1 1 0 0 0,1-1 0 0 0,0 1 0 0 0,0-1 0 0 0,1 0 0 0 0,-1 0 0 0 0,1 1 0 0 0,0-1 0 0 0,0 0-1 0 0,0 0 1 0 0,0 1 0 0 0,1-1 0 0 0,-1 0 0 0 0,1 1 0 0 0,0-1 0 0 0,0-1 14 0 0,-1-4-12 0 0,5-16 3 0 0,0 0 1 0 0,1 0-1 0 0,1 1 0 0 0,2 0 0 0 0,0 0 0 0 0,2 1 0 0 0,0 0 0 0 0,2 1 0 0 0,0 0 0 0 0,1 1 0 0 0,2 1 0 0 0,0 0 0 0 0,7-5 9 0 0,32-37 14 0 0,2 2-1 0 0,3 2 0 0 0,10-3-13 0 0,-35 29 36 0 0,-1-3-1 0 0,-2-1 1 0 0,-2-1-1 0 0,-1-2 1 0 0,21-36-36 0 0,-31 35 2 0 0,-1-1-1 0 0,-2-1 1 0 0,-2-1 0 0 0,-2 0 0 0 0,-2-1 0 0 0,-1 0-1 0 0,-3 0 1 0 0,-1-1 0 0 0,-3 0 0 0 0,-1 0 0 0 0,-5-30-2 0 0,5 70 7 0 0,-2 0 0 0 0,1 0 0 0 0,0 0 1 0 0,-1 0-1 0 0,0 0 0 0 0,0 0 0 0 0,0 0 0 0 0,-1 0 1 0 0,0 0-1 0 0,0 1 0 0 0,0-1 0 0 0,0 0 0 0 0,-1 1 1 0 0,0 0-1 0 0,0-1-7 0 0,2 5 2 0 0,0 0 1 0 0,1 0 0 0 0,-1 0-1 0 0,0-1 1 0 0,1 1 0 0 0,-1 0-1 0 0,0 1 1 0 0,1-1 0 0 0,-1 0-1 0 0,0 0 1 0 0,1 0 0 0 0,-1 0-1 0 0,0 0 1 0 0,1 1-1 0 0,-1-1 1 0 0,0 0 0 0 0,1 0-1 0 0,-1 1 1 0 0,1-1 0 0 0,-1 1-1 0 0,0-1 1 0 0,1 0 0 0 0,-1 1-1 0 0,1-1 1 0 0,-1 1 0 0 0,1 0-1 0 0,0-1 1 0 0,-1 1 0 0 0,1-1-1 0 0,0 1 1 0 0,-1-1-1 0 0,1 1 1 0 0,0 0 0 0 0,-1-1-1 0 0,1 1 1 0 0,0 0 0 0 0,0-1-1 0 0,0 1 1 0 0,0 0 0 0 0,0-1-1 0 0,0 1 1 0 0,0 0 0 0 0,0-1-1 0 0,0 1 1 0 0,0 0-1 0 0,0 0 1 0 0,0-1 0 0 0,0 1-1 0 0,1 0 1 0 0,-1-1 0 0 0,0 1-1 0 0,0-1 1 0 0,1 1 0 0 0,-1 0-1 0 0,0-1 1 0 0,1 1 0 0 0,-1-1-1 0 0,1 1 1 0 0,-1-1 0 0 0,1 1-1 0 0,-1-1 1 0 0,1 1-1 0 0,-1-1-1 0 0,1 5 38 0 0,45 366 674 0 0,-42-287-708 0 0,-3-1 0 0 0,-4 1 1 0 0,-6 29-6 0 0,5-21 5 0 0,4-91-22 0 0,0-1 2 0 0,0 0 28 0 0,0 0-1 0 0,0 0 3 0 0,0 0 5 0 0,0 0 11 0 0,0 0-13 0 0,12-16 96 0 0,68-86-78 0 0,101-123-67 0 0,-145 175 31 0 0,-36 391 91 0 0,9-293-73 0 0,-9-48-22 0 0,1-10-601 0 0,2-12-4962 0 0,-3 21-531 0 0,2-3-5778 0 0</inkml:trace>
  <inkml:trace contextRef="#ctx0" brushRef="#br0" timeOffset="27699.805">8724 1667 8122 0 0,'0'0'2944'0'0,"0"0"-750"0"0,0 0-353 0 0,0 0-30 0 0,0 0-107 0 0,0 0-222 0 0,0 0-321 0 0,0 0-287 0 0,0 0-195 0 0,0 0-107 0 0,0 0-50 0 0,0 0-51 0 0,0 0-33 0 0,2 15 679 0 0,5 194 1221 0 0,-4-135-2154 0 0,-3-1 0 0 0,-4 1 0 0 0,-2-1 0 0 0,-7 20-184 0 0,-4 10 8 0 0,14-88-232 0 0,7-26-286 0 0,6-25-295 0 0,9-72-5774 0 0,-18 98 5142 0 0,0-12-5914 0 0,-1 10-3677 0 0</inkml:trace>
  <inkml:trace contextRef="#ctx0" brushRef="#br0" timeOffset="28073.294">8475 1961 10346 0 0,'0'0'2877'0'0,"0"0"-421"0"0,0 0-341 0 0,0 0-249 0 0,0 0-213 0 0,0 0-244 0 0,0 0-219 0 0,0 0-217 0 0,0 0-191 0 0,0 0-163 0 0,0 0-133 0 0,0 0-71 0 0,35-1-59 0 0,111-5-48 0 0,-18-9 272 0 0,-92 11-1063 0 0,40-4 869 0 0,-51 6-3505 0 0,0 2-3321 0 0,-17 0-6110 0 0</inkml:trace>
  <inkml:trace contextRef="#ctx0" brushRef="#br0" timeOffset="30958.838">9427 1788 3409 0 0,'0'0'2699'0'0,"0"0"-1484"0"0,0 0-670 0 0,0 0 107 0 0,0 0 431 0 0,0 0 351 0 0,0 0 193 0 0,0 0 1 0 0,0 0-114 0 0,0 0-151 0 0,0 0-216 0 0,18-5-179 0 0,124-45 939 0 0,-124 39-1597 0 0,-1 0 1 0 0,0 0-1 0 0,0-2 0 0 0,-1 0 0 0 0,-1-1 1 0 0,0 0-1 0 0,-1-1 0 0 0,2-4-310 0 0,32-73 1270 0 0,-45 80-813 0 0,-6 19-267 0 0,-7 20-269 0 0,3 126 145 0 0,8-97-76 0 0,0 29 32 0 0,-11 166 73 0 0,-39 28-92 0 0,47-273-2 0 0,1 0 0 0 0,0 0 0 0 0,0 0 0 0 0,0 0 0 0 0,1 1 0 0 0,0-1 1 0 0,0 0-1 0 0,0 0 0 0 0,1 0 0 0 0,0 0 0 0 0,0 0 0 0 0,1 0 0 0 0,0 0 0 0 0,0 0 0 0 0,0-1 1 0 0,1 1-1 0 0,-1-1 0 0 0,2 3-1 0 0,-2-7 25 0 0,-1-1 0 0 0,0 1 0 0 0,0 0 0 0 0,1 0 0 0 0,-1 0 0 0 0,0-1 0 0 0,1 1 0 0 0,-1-1 1 0 0,1 1-1 0 0,-1-1 0 0 0,1 0 0 0 0,-1 1 0 0 0,1-1 0 0 0,-1 0 0 0 0,1 0 0 0 0,-1 0 0 0 0,1 0 0 0 0,-1 0 0 0 0,1 0 0 0 0,-1-1 1 0 0,1 1-1 0 0,-1 0 0 0 0,1-1 0 0 0,-1 1 0 0 0,1-1 0 0 0,-1 0 0 0 0,0 1 0 0 0,1-1 0 0 0,-1 0 0 0 0,0 0 0 0 0,1 0-25 0 0,33-41 358 0 0,81-131 15 0 0,-27 81-313 0 0,-80 85-54 0 0,-8 6-7 0 0,-1 1 1 0 0,1-1-1 0 0,-1 0 0 0 0,1 1 1 0 0,-1-1-1 0 0,1 0 0 0 0,-1 1 1 0 0,1-1-1 0 0,0 1 0 0 0,-1-1 1 0 0,1 1-1 0 0,0 0 0 0 0,-1-1 1 0 0,1 1-1 0 0,0-1 1 0 0,0 1-1 0 0,-1 0 0 0 0,1 0 1 0 0,0 0-1 0 0,0-1 0 0 0,0 1 1 0 0,-1 0-1 0 0,1 0 0 0 0,0 0 1 0 0,0 0-1 0 0,0 0 0 0 0,-1 0 1 0 0,1 0-1 0 0,0 1 1 0 0,0-1-1 0 0,0 0 0 0 0,-1 0 1 0 0,1 1-1 0 0,0-1 0 0 0,0 0 1 0 0,-1 1-1 0 0,1-1 0 0 0,0 1 1 0 0,-1-1-1 0 0,1 1 0 0 0,0-1 1 0 0,-1 1-1 0 0,1-1 1 0 0,0 2-1 0 0,4 5 22 0 0,1 1-1 0 0,-1 0 1 0 0,-1 0-1 0 0,1 0 0 0 0,-1 1 1 0 0,-1-1-1 0 0,1 1 1 0 0,-2 0-1 0 0,1 0 0 0 0,-1 1 1 0 0,-1-1-1 0 0,1 0 1 0 0,-2 1-1 0 0,1 8-20 0 0,-10 184 343 0 0,8-151-327 0 0,1-50-2 0 0,0-1 1 0 0,0 0-30 0 0,0 0-3 0 0,0 0-6 0 0,0 0-4 0 0,0 0 10 0 0,3-21-4160 0 0,-2 14-4484 0 0,-1 5-3776 0 0</inkml:trace>
  <inkml:trace contextRef="#ctx0" brushRef="#br0" timeOffset="34143.366">582 3165 3665 0 0,'0'0'1912'0'0,"0"0"-251"0"0,0 0-128 0 0,0 0 170 0 0,0 0 171 0 0,0 0-7 0 0,0 0-228 0 0,0 0-304 0 0,0 0-271 0 0,0 0-192 0 0,0 0-135 0 0,-4-9-85 0 0,-14-31-36 0 0,17 39-539 0 0,-1-1 1 0 0,1 1-1 0 0,-1-1 0 0 0,1 1 1 0 0,-1 0-1 0 0,0 0 0 0 0,1 0 1 0 0,-1 0-1 0 0,0 0 1 0 0,0 0-1 0 0,0 0 0 0 0,0 1 1 0 0,0-1-1 0 0,0 1 0 0 0,0-1 1 0 0,0 1-1 0 0,0 0 1 0 0,0 0-1 0 0,0 0 0 0 0,0 0 1 0 0,0 0-1 0 0,0 0 1 0 0,0 0-1 0 0,0 1 0 0 0,0-1 1 0 0,0 1-78 0 0,-7 0 84 0 0,-2 1-32 0 0,1 2 0 0 0,-1-1 1 0 0,1 1-1 0 0,0 1 0 0 0,0 0 0 0 0,1 0 0 0 0,-1 1 0 0 0,1 0 0 0 0,1 1 0 0 0,-1 0 0 0 0,1 0 0 0 0,0 1 0 0 0,0 0-52 0 0,0-1 55 0 0,-9 9-5 0 0,1 1 1 0 0,1 0-1 0 0,0 0 0 0 0,1 2 0 0 0,1 0 0 0 0,1 0 0 0 0,1 1 0 0 0,0 1 0 0 0,2 0 0 0 0,0 0 0 0 0,1 1 0 0 0,1 0 0 0 0,2 0 0 0 0,0 1 0 0 0,1 0 0 0 0,1-1 0 0 0,1 1 0 0 0,2 0 0 0 0,1 21-50 0 0,-1-40 26 0 0,1 0-1 0 0,0 0 0 0 0,1 0 1 0 0,-1 0-1 0 0,0-1 0 0 0,1 1 1 0 0,0-1-1 0 0,0 1 0 0 0,0-1 1 0 0,0 1-1 0 0,1-1 0 0 0,-1 0 1 0 0,1 0-1 0 0,0 0 0 0 0,0-1 1 0 0,0 1-1 0 0,0-1 0 0 0,0 1 1 0 0,1-1-1 0 0,-1 0 0 0 0,1 0 1 0 0,-1 0-1 0 0,1-1 0 0 0,0 0 1 0 0,0 1-1 0 0,0-1 0 0 0,-1 0 1 0 0,1-1-1 0 0,0 1 0 0 0,0-1 1 0 0,0 0-1 0 0,0 0 1 0 0,0 0-1 0 0,0 0 0 0 0,0-1 1 0 0,0 1-1 0 0,0-1 0 0 0,0 0 1 0 0,0 0-1 0 0,0-1 0 0 0,-1 1 1 0 0,4-2-26 0 0,15-8 112 0 0,0-1 1 0 0,0-1 0 0 0,-1-1 0 0 0,-1-1 0 0 0,-1-1 0 0 0,0 0 0 0 0,-1-2 0 0 0,0 0 0 0 0,-2 0 0 0 0,11-16-113 0 0,-24 30 9 0 0,179-260 340 0 0,-172 333-232 0 0,-9-39-63 0 0,-2-13-51 0 0,0-1 0 0 0,2 1 0 0 0,0 0 0 0 0,1-1 0 0 0,0 1 0 0 0,1-1 0 0 0,1 0 0 0 0,1 0 0 0 0,0 0 0 0 0,1 0 0 0 0,1-1 0 0 0,0 0 0 0 0,2 1-3 0 0,-6-12-72 0 0,0-1 0 0 0,0 0-1 0 0,1 0 1 0 0,-1 0 0 0 0,1 0-1 0 0,-1 0 1 0 0,1-1 0 0 0,0 1-1 0 0,0-1 1 0 0,0 0 0 0 0,0 0-1 0 0,0-1 1 0 0,1 1 0 0 0,-1-1 0 0 0,0 0-1 0 0,1 0 1 0 0,3 0 72 0 0,28-3-9292 0 0,-30-2-2753 0 0</inkml:trace>
  <inkml:trace contextRef="#ctx0" brushRef="#br0" timeOffset="35100.302">2119 3327 6681 0 0,'0'0'2397'0'0,"0"0"-655"0"0,0 0-418 0 0,0 0-164 0 0,0 0-138 0 0,0 0-111 0 0,0 0-154 0 0,0 0-113 0 0,0 0-82 0 0,0 0-74 0 0,-31 11-81 0 0,-97 37-101 0 0,72-10 91 0 0,50-28-314 0 0,-2 0-19 0 0,1-1 0 0 0,1 1 0 0 0,0 1 0 0 0,0-1 0 0 0,1 1 0 0 0,0 0 0 0 0,1 1 0 0 0,0-1 0 0 0,0 1 1 0 0,2-1-1 0 0,-1 1 0 0 0,2 0 0 0 0,-1 0 0 0 0,2 0 0 0 0,0 0 0 0 0,0 0 0 0 0,2 7-64 0 0,-2-16 51 0 0,2 0-1 0 0,-1 0 1 0 0,0 1 0 0 0,1-1 0 0 0,-1 0 0 0 0,1 0 0 0 0,0-1 0 0 0,0 1 0 0 0,0 0 0 0 0,0-1 0 0 0,1 1 0 0 0,-1-1-1 0 0,1 0 1 0 0,-1 1 0 0 0,1-1 0 0 0,0 0 0 0 0,0-1 0 0 0,0 1 0 0 0,0 0 0 0 0,0-1 0 0 0,0 0 0 0 0,0 0 0 0 0,1 0-1 0 0,-1 0 1 0 0,0 0 0 0 0,1-1 0 0 0,-1 1 0 0 0,0-1 0 0 0,4 0-51 0 0,99-18 1647 0 0,-76 0-1404 0 0,-1-2 0 0 0,0-2 1 0 0,-2 0-1 0 0,-1-2 0 0 0,-1 0 0 0 0,0-2 0 0 0,-2-1 1 0 0,-2-1-1 0 0,0-1 0 0 0,-2 0 0 0 0,15-31-243 0 0,-13 27 20 0 0,-1-2 1 0 0,-2 1-1 0 0,-2-2 0 0 0,-1-1 0 0 0,-1 0 0 0 0,-3 0 1 0 0,-1-1-1 0 0,-1 0 0 0 0,-2-1 0 0 0,-2 0 0 0 0,-2 0 1 0 0,-1-1-1 0 0,-3-23-20 0 0,-38-38-65 0 0,37 98 58 0 0,0 0 0 0 0,0 1 0 0 0,0-1 1 0 0,0 0-1 0 0,-1 1 0 0 0,1-1 0 0 0,-1 1 0 0 0,0 0 0 0 0,0-1 0 0 0,1 1 0 0 0,-1 1 0 0 0,-1-1 0 0 0,1 0 0 0 0,0 1 0 0 0,0 0 0 0 0,-1-1 0 0 0,1 1 0 0 0,-1 1 0 0 0,1-1 0 0 0,-1 0 0 0 0,1 1 0 0 0,-1 0 0 0 0,1 0 0 0 0,-1 0 0 0 0,1 0 0 0 0,-1 0 0 0 0,1 1 0 0 0,-1 0 0 0 0,-1 0 7 0 0,-5 5-25 0 0,1 1 0 0 0,-1 0-1 0 0,1 0 1 0 0,0 1 0 0 0,1 0 0 0 0,0 1-1 0 0,0 0 1 0 0,1 0 0 0 0,0 0 0 0 0,0 1-1 0 0,1 0 1 0 0,-3 8 25 0 0,7-15-1 0 0,-12 24 10 0 0,2 0 0 0 0,1 1 0 0 0,0 1 0 0 0,3 0-1 0 0,0 0 1 0 0,2 1 0 0 0,1 0 0 0 0,1 0 0 0 0,2 0 0 0 0,1 0-1 0 0,2 20-8 0 0,-2-31 33 0 0,2 0-1 0 0,0-1 0 0 0,1 1 1 0 0,1-1-1 0 0,0 0 0 0 0,2 0 0 0 0,0 0 1 0 0,1 0-1 0 0,1-1 0 0 0,0 0 1 0 0,1 0-1 0 0,1-1 0 0 0,1 0 0 0 0,0-1 1 0 0,1 0-1 0 0,1 0 0 0 0,0-1 1 0 0,1-1-1 0 0,0 0 0 0 0,1-1 0 0 0,0 0 1 0 0,1-1-1 0 0,1-1 0 0 0,0 0 1 0 0,0-1-1 0 0,1-1 0 0 0,-1 0 0 0 0,2-2 1 0 0,-1 0-1 0 0,1-1 0 0 0,0 0 0 0 0,0-1 1 0 0,1-2-1 0 0,0 0-32 0 0,-15-2-7 0 0,0-1 0 0 0,-1-1-1 0 0,1 1 1 0 0,0-1 0 0 0,0 1 0 0 0,-1-1 0 0 0,1 0-1 0 0,-1-1 1 0 0,1 1 0 0 0,-1 0 0 0 0,0-1-1 0 0,0 0 1 0 0,0 0 0 0 0,0 0 0 0 0,-1 0 0 0 0,1 0-1 0 0,-1-1 1 0 0,0 1 0 0 0,1-1 0 0 0,-2 1 0 0 0,1-1-1 0 0,0 0 1 0 0,-1 0 0 0 0,0 0 0 0 0,0 0-1 0 0,0 0 1 0 0,0 0 0 0 0,-1 0 0 0 0,1 0 0 0 0,-1 0-1 0 0,0 0 1 0 0,0 0 0 0 0,-1 0 0 0 0,1 0 0 0 0,-1 0-1 0 0,0 0 1 0 0,0 0 0 0 0,0 0 0 0 0,-1-2 7 0 0,-9-14-2802 0 0,5 14-3714 0 0,3 6-5123 0 0</inkml:trace>
  <inkml:trace contextRef="#ctx0" brushRef="#br0" timeOffset="38441.309">3017 3331 5793 0 0,'0'0'2631'0'0,"0"0"-886"0"0,0 0-377 0 0,0 0 96 0 0,0 0 114 0 0,0 0-50 0 0,0 0-223 0 0,0 0-308 0 0,0 0-259 0 0,0 0-198 0 0,0 0-116 0 0,0 22 1006 0 0,-12 192 1448 0 0,-7-114-3208 0 0,18-98 2781 0 0,0-1-3513 0 0,1-4-17234 0 0,2 2 11114 0 0</inkml:trace>
  <inkml:trace contextRef="#ctx0" brushRef="#br0" timeOffset="38651.429">2980 3073 6881 0 0,'0'0'3002'0'0,"0"0"-394"0"0,0 0-429 0 0,0 0-235 0 0,0 0-217 0 0,0 0-238 0 0,0 0-281 0 0,0 0-293 0 0,0 0-215 0 0,0 0-240 0 0,0 0-156 0 0,0 0-151 0 0,0 0-113 0 0,-10-8-84 0 0,-30-26-100 0 0,45 54-584 0 0,33 14-1434 0 0,-9-17-5978 0 0,-19-13-2900 0 0</inkml:trace>
  <inkml:trace contextRef="#ctx0" brushRef="#br0" timeOffset="39196.471">3557 3246 5665 0 0,'0'0'5115'0'0,"0"0"-2719"0"0,0 0-1057 0 0,0 0-132 0 0,0 0-21 0 0,0 0-59 0 0,0 0-146 0 0,0 0-201 0 0,0 0-178 0 0,0 0-98 0 0,0 0-44 0 0,0 0-11 0 0,0 0 30 0 0,6-7 1615 0 0,-66 22-1019 0 0,-34 36-923 0 0,89-48-156 0 0,4-2 2 0 0,0-1 0 0 0,1 0 0 0 0,-1 0 0 0 0,1 1-1 0 0,-1-1 1 0 0,0 0 0 0 0,1 0 0 0 0,-1 1 0 0 0,1-1-1 0 0,-1 1 1 0 0,1-1 0 0 0,0 1 0 0 0,-1-1 0 0 0,1 0-1 0 0,-1 1 1 0 0,1 0 0 0 0,0-1 0 0 0,-1 1 0 0 0,1-1-1 0 0,0 1 1 0 0,0-1 0 0 0,-1 1 0 0 0,1 0-1 0 0,0-1 1 0 0,0 1 0 0 0,0-1 0 0 0,0 1 0 0 0,0 0-1 0 0,0-1 1 0 0,0 1 0 0 0,0 0 0 0 0,0-1 0 0 0,0 1-1 0 0,0-1 1 0 0,0 1 0 0 0,0 0 0 0 0,0-1 0 0 0,1 1-1 0 0,-1-1 1 0 0,0 1 0 0 0,0 0 0 0 0,1-1 0 0 0,-1 1-1 0 0,0-1 1 0 0,1 1 2 0 0,5 5 12 0 0,1-1 0 0 0,1 1 0 0 0,-1-1 1 0 0,1 0-1 0 0,0-1 0 0 0,0 0 0 0 0,0 0 0 0 0,0-1 0 0 0,1 0 0 0 0,-1 0 0 0 0,1-1 1 0 0,7 1-13 0 0,3 3 10 0 0,-13-6-4 0 0,-1 1-1 0 0,1 0 1 0 0,-1 1 0 0 0,0 0-1 0 0,1-1 1 0 0,-1 2-1 0 0,0-1 1 0 0,0 0 0 0 0,0 1-1 0 0,-1 0 1 0 0,1 0-1 0 0,-1 1 1 0 0,0-1 0 0 0,1 1-1 0 0,-1 0 1 0 0,-1 0 0 0 0,1 0-1 0 0,-1 1 1 0 0,0-1-1 0 0,0 1 1 0 0,0 0 0 0 0,0 0-1 0 0,-1 0 1 0 0,0 0-1 0 0,0 0 1 0 0,0 1 0 0 0,-1-1-1 0 0,1 0 1 0 0,-1 1-1 0 0,-1-1 1 0 0,1 1 0 0 0,-1-1-1 0 0,0 1 1 0 0,-1 3-6 0 0,-3-2 36 0 0,-1 0 1 0 0,0 0 0 0 0,0-1-1 0 0,-1 1 1 0 0,1-1-1 0 0,-2-1 1 0 0,1 1 0 0 0,0-1-1 0 0,-1 0 1 0 0,0-1-1 0 0,-1 1-36 0 0,2-1 21 0 0,-7 6-3 0 0,0-2 0 0 0,0 0 0 0 0,0 0 1 0 0,-1-1-1 0 0,0-1 0 0 0,0 0 0 0 0,-1-1 0 0 0,1-1 1 0 0,-1 0-1 0 0,0-1 0 0 0,0-1 0 0 0,-12 1-18 0 0,25-41-2452 0 0,37-10-857 0 0,-17 28-632 0 0,-8 9-241 0 0,4-4-7070 0 0</inkml:trace>
  <inkml:trace contextRef="#ctx0" brushRef="#br0" timeOffset="39496.315">3998 2897 13763 0 0,'0'0'1899'0'0,"0"0"-472"0"0,0 0-117 0 0,0 0 37 0 0,0 0-30 0 0,0 0-173 0 0,0 0-299 0 0,0 0-321 0 0,0 0-207 0 0,0 0-27 0 0,0 0 52 0 0,0 0 89 0 0,0 0 65 0 0,2 12-36 0 0,5 98 558 0 0,1 268 45 0 0,9-216-2633 0 0,-38-152-4330 0 0,5-9-5821 0 0,10-1 2919 0 0</inkml:trace>
  <inkml:trace contextRef="#ctx0" brushRef="#br0" timeOffset="39760.255">3746 3331 11506 0 0,'0'0'2508'0'0,"0"0"-720"0"0,0 0-401 0 0,0 0-100 0 0,0 0-95 0 0,0 0-146 0 0,0 0-190 0 0,0 0-155 0 0,0 0-99 0 0,33-7-111 0 0,103-20-103 0 0,-39 17 121 0 0,58 1-700 0 0,-55 21-4100 0 0,-80-8-557 0 0,-3-4-6154 0 0</inkml:trace>
  <inkml:trace contextRef="#ctx0" brushRef="#br0" timeOffset="40051.248">4761 3246 8090 0 0,'0'0'6445'0'0,"0"0"-3882"0"0,0 0-1312 0 0,0 0-123 0 0,0 0-55 0 0,0 0-132 0 0,0 0-182 0 0,0 0-165 0 0,0 0-141 0 0,0 0-81 0 0,0 0-53 0 0,0 0-52 0 0,0 0-38 0 0,-33 10-13 0 0,-101 32-13 0 0,58-2 107 0 0,65-31-265 0 0,3-5-37 0 0,1 0 1 0 0,0 1-1 0 0,0 0 0 0 0,0 0 0 0 0,0 1 0 0 0,1 0 0 0 0,-1 0 0 0 0,1 0 1 0 0,1 1-1 0 0,0 0 0 0 0,0 0 0 0 0,0 0 0 0 0,1 1 0 0 0,0-1 0 0 0,0 1 1 0 0,1 0-1 0 0,0 1 0 0 0,0-1 0 0 0,1 0 0 0 0,0 1 0 0 0,0-1 0 0 0,1 8-8 0 0,3-13 14 0 0,1 0 0 0 0,0 0 0 0 0,0 0 0 0 0,0-1 0 0 0,1 1 0 0 0,-1-1 0 0 0,0 0 0 0 0,1 0 0 0 0,0 0 0 0 0,-1 0 0 0 0,1-1 0 0 0,0 1 0 0 0,0-1 0 0 0,0 0 0 0 0,0 0 0 0 0,0-1 0 0 0,0 1 0 0 0,0-1 0 0 0,0 0 0 0 0,0 0 0 0 0,1 0 0 0 0,-1 0 0 0 0,0-1 0 0 0,0 0 0 0 0,0 0 0 0 0,2-1-14 0 0,-5 2 5 0 0,17-3 52 0 0,0-1 0 0 0,0-1 0 0 0,0-1 0 0 0,-1-1 0 0 0,0 0 0 0 0,0-1 1 0 0,0-1-1 0 0,-2 0 0 0 0,1-1 0 0 0,7-7-57 0 0,74-40 171 0 0,-96 56-195 0 0,1 1-1 0 0,-1-1 0 0 0,0 0 0 0 0,1 1 0 0 0,-1 0 1 0 0,1-1-1 0 0,-1 1 0 0 0,1 0 0 0 0,-1 0 0 0 0,1 0 1 0 0,-1 0-1 0 0,1 0 0 0 0,-1 0 0 0 0,1 0 0 0 0,-1 0 1 0 0,0 0-1 0 0,1 1 0 0 0,-1-1 0 0 0,1 1 0 0 0,-1-1 1 0 0,0 1-1 0 0,1 0 0 0 0,-1-1 0 0 0,0 1 0 0 0,1 0 1 0 0,-1 0-1 0 0,0 0 0 0 0,0 0 0 0 0,0 0 0 0 0,0 0 1 0 0,0 0-1 0 0,0 0 0 0 0,0 0 0 0 0,0 1 0 0 0,0-1 1 0 0,-1 0-1 0 0,1 1 0 0 0,-1-1 0 0 0,1 0 0 0 0,-1 1 1 0 0,1-1-1 0 0,-1 1 0 0 0,0-1 0 0 0,1 1 0 0 0,-1-1 1 0 0,0 1-1 0 0,0-1 0 0 0,0 1 0 0 0,0-1 0 0 0,0 1 25 0 0,10 26-2683 0 0,-7-22 1328 0 0,4 5-5431 0 0,-2-7-4561 0 0</inkml:trace>
  <inkml:trace contextRef="#ctx0" brushRef="#br0" timeOffset="40465.912">4965 3626 4705 0 0,'0'0'2244'0'0,"0"0"-500"0"0,0 0 32 0 0,0 0 308 0 0,0 0 234 0 0,0 0-57 0 0,0 0-304 0 0,0 0-388 0 0,0 0-384 0 0,0 0-296 0 0,0 0-204 0 0,0 0-122 0 0,0 0-56 0 0,23-23-15 0 0,73-69-43 0 0,0-15 873 0 0,8-14-695 0 0,-108 169-1081 0 0,2-44 455 0 0,0 1 0 0 0,1-1 0 0 0,0 1 0 0 0,0-1 0 0 0,0 1 0 0 0,0 0 0 0 0,1 0 0 0 0,-1-1 0 0 0,1 1 1 0 0,0 0-1 0 0,1-1 0 0 0,-1 1 0 0 0,1 0 0 0 0,0-1 0 0 0,0 1 0 0 0,1 0 0 0 0,-1-1 0 0 0,1 0 0 0 0,0 1 0 0 0,0-1 0 0 0,0 0 0 0 0,1 0 0 0 0,-1 0 0 0 0,1 0 0 0 0,0-1 0 0 0,0 1 0 0 0,1-1 0 0 0,-1 1 0 0 0,1-1 0 0 0,-1 0 0 0 0,1-1 1 0 0,0 1-1 0 0,0-1 0 0 0,1 1 0 0 0,-1-1 0 0 0,0 0 0 0 0,1-1-1 0 0,3 1 61 0 0,1-1-1 0 0,0 0 1 0 0,0 0 0 0 0,-1-1 0 0 0,1 0 0 0 0,0 0 0 0 0,0-1-1 0 0,-1 0 1 0 0,1-1 0 0 0,0 0 0 0 0,-1-1 0 0 0,0 1 0 0 0,1-2-1 0 0,-1 1 1 0 0,0-1 0 0 0,-1 0 0 0 0,1-1 0 0 0,-1 1 0 0 0,0-2-1 0 0,0 1 1 0 0,0-1 0 0 0,-1 0 0 0 0,1 0 0 0 0,-2-1 0 0 0,1 0-1 0 0,2-4-60 0 0,11-30-62 0 0,-17 23-3446 0 0,-2 18-104 0 0,0 0-4974 0 0,0 0-4053 0 0</inkml:trace>
  <inkml:trace contextRef="#ctx0" brushRef="#br0" timeOffset="40782.514">6010 3254 17580 0 0,'0'0'1820'0'0,"0"0"-536"0"0,0 0-153 0 0,0 0 24 0 0,0 0-65 0 0,0 0-186 0 0,0 0-233 0 0,0 0-208 0 0,0 0-158 0 0,0 0-78 0 0,0 0-53 0 0,0 0-47 0 0,0 0-23 0 0,-25 3-19 0 0,-79 14-22 0 0,39 11 72 0 0,58-25-133 0 0,0 1 0 0 0,1 1 1 0 0,-1 0-1 0 0,1 0 0 0 0,0 0 0 0 0,0 0 0 0 0,0 1 1 0 0,1 0-1 0 0,0 0 0 0 0,0 1 0 0 0,1-1 1 0 0,0 1-1 0 0,0 0 0 0 0,0 0 0 0 0,1 0 0 0 0,0 1 1 0 0,0-1-1 0 0,1 1 0 0 0,0 0 0 0 0,0 0 1 0 0,1 0-1 0 0,0 0 0 0 0,1 0 0 0 0,-1 0 0 0 0,2 0 1 0 0,-1 0-1 0 0,1 1-2 0 0,2-4 8 0 0,0 0 0 0 0,0 0 1 0 0,0-1-1 0 0,1 1 0 0 0,0-1 0 0 0,0 0 1 0 0,0 0-1 0 0,0-1 0 0 0,1 1 0 0 0,-1-1 0 0 0,1 0 1 0 0,0 0-1 0 0,0-1 0 0 0,0 1 0 0 0,0-1 1 0 0,0 0-1 0 0,1 0 0 0 0,0-1-8 0 0,6 5 33 0 0,4-1 4 0 0,-1-1-1 0 0,1 0 1 0 0,0-1-1 0 0,0-1 1 0 0,1-1 0 0 0,-1 0-1 0 0,0-1 1 0 0,1 0-1 0 0,-1-2 1 0 0,0 0-1 0 0,0 0 1 0 0,7-4-37 0 0,-17 5-76 0 0,80-35-1342 0 0,-83 32-951 0 0,-2 0-3917 0 0,-1 1-6226 0 0</inkml:trace>
  <inkml:trace contextRef="#ctx0" brushRef="#br0" timeOffset="41513.908">6382 3408 7482 0 0,'0'0'2980'0'0,"0"0"-481"0"0,0 0-347 0 0,0 0-267 0 0,0 0-266 0 0,0 0-234 0 0,0 0-140 0 0,0 0-129 0 0,0 0-154 0 0,0 0-178 0 0,0 0-150 0 0,0 0-133 0 0,31-6-101 0 0,95-20-66 0 0,-70-1 150 0 0,-13-36 282 0 0,-42 61-760 0 0,-1 1 0 0 0,1-1 0 0 0,-1 0 0 0 0,1 1 0 0 0,-1-1 0 0 0,1 0 0 0 0,-1 0 0 0 0,0 0 0 0 0,0 1 0 0 0,0-1 0 0 0,0 0 0 0 0,0 0 0 0 0,0 1 0 0 0,0-1 0 0 0,-1 0 0 0 0,1 0 1 0 0,-1 1-1 0 0,1-1 0 0 0,-1 0 0 0 0,1 1 0 0 0,-1-1 0 0 0,0 0 0 0 0,0 1 0 0 0,0-1 0 0 0,0 1 0 0 0,0 0 0 0 0,0-1 0 0 0,-1 1 0 0 0,1 0 0 0 0,0 0 0 0 0,-1 0 0 0 0,1-1 0 0 0,-1 1 1 0 0,1 1-1 0 0,-1-1 0 0 0,1 0 0 0 0,-1 0 0 0 0,0 1 0 0 0,1-1 0 0 0,-1 0-6 0 0,-8-2-24 0 0,1 1-1 0 0,-1 0 1 0 0,0 0 0 0 0,0 1-1 0 0,1 0 1 0 0,-1 0 0 0 0,0 1-1 0 0,0 1 1 0 0,0-1-1 0 0,0 2 1 0 0,0-1 0 0 0,1 2-1 0 0,-1-1 1 0 0,1 1 0 0 0,0 0-1 0 0,-1 1 1 0 0,1 0 0 0 0,1 1-1 0 0,-1 0 1 0 0,1 0 0 0 0,0 1-1 0 0,0 0 1 0 0,0 0 0 0 0,-5 6 24 0 0,2-4-14 0 0,0 1 1 0 0,0 0-1 0 0,0 1 0 0 0,1 0 1 0 0,1 0-1 0 0,0 1 1 0 0,0 0-1 0 0,1 1 0 0 0,0 0 1 0 0,1 0-1 0 0,1 0 1 0 0,0 1-1 0 0,0 0 0 0 0,1 1 1 0 0,1-1-1 0 0,0 1 0 0 0,1 0 1 0 0,1-1-1 0 0,0 2 1 0 0,0 12 13 0 0,3-21 6 0 0,0-1-1 0 0,0 1 1 0 0,0 0 0 0 0,1-1 0 0 0,0 0 0 0 0,0 1 0 0 0,0-1-1 0 0,1 0 1 0 0,-1 0 0 0 0,1 0 0 0 0,1 0 0 0 0,-1-1 0 0 0,1 1 0 0 0,-1-1-1 0 0,1 0 1 0 0,0 0 0 0 0,1 0 0 0 0,-1-1 0 0 0,1 1 0 0 0,0-1-1 0 0,0 0 1 0 0,0-1 0 0 0,0 1 0 0 0,0-1 0 0 0,0 0 0 0 0,1 0 0 0 0,-1 0-1 0 0,1-1 1 0 0,-1 0 0 0 0,1 0-6 0 0,10 2 18 0 0,0-1 0 0 0,1 0 0 0 0,-1-1 0 0 0,0-1 0 0 0,1 0 0 0 0,-1-1 0 0 0,0-1 0 0 0,1-1 0 0 0,-1 0-1 0 0,2-2-17 0 0,87-39-1426 0 0,-12-16-4214 0 0,-80 52-6276 0 0</inkml:trace>
  <inkml:trace contextRef="#ctx0" brushRef="#br0" timeOffset="42517.117">7662 3383 4033 0 0,'0'0'2159'0'0,"0"0"-20"0"0,0 0 82 0 0,0 0 75 0 0,0 0-153 0 0,0 0-369 0 0,0 0-414 0 0,0 0-356 0 0,0 0-223 0 0,0 0-147 0 0,0 0-119 0 0,0 0-99 0 0,0 0-64 0 0,-14-4-60 0 0,-43-9-61 0 0,54 13-205 0 0,0 0 1 0 0,0 0-1 0 0,0 0 0 0 0,-1 1 1 0 0,1-1-1 0 0,0 1 0 0 0,0 0 1 0 0,0 0-1 0 0,0 0 0 0 0,0 0 1 0 0,0 0-1 0 0,0 1 0 0 0,1-1 1 0 0,-1 1-1 0 0,0 0 0 0 0,1 0 1 0 0,0 0-1 0 0,-3 1-26 0 0,-3 4 88 0 0,0-2-54 0 0,0 0 1 0 0,1 1 0 0 0,0 0 0 0 0,0 0 0 0 0,1 0-1 0 0,0 1 1 0 0,0 0 0 0 0,0 0 0 0 0,1 1 0 0 0,0 0-1 0 0,0-1 1 0 0,1 2 0 0 0,0-1 0 0 0,1 0-1 0 0,0 1 1 0 0,0 0 0 0 0,0-1 0 0 0,1 1 0 0 0,1 0-1 0 0,0 0 1 0 0,0 1 0 0 0,0 3-35 0 0,1-8 26 0 0,0 0 0 0 0,0-1 0 0 0,1 1 0 0 0,0-1-1 0 0,0 1 1 0 0,0-1 0 0 0,0 1 0 0 0,0-1 0 0 0,1 0 0 0 0,0 1 0 0 0,0-1 0 0 0,0 0-1 0 0,0 0 1 0 0,1 0 0 0 0,0-1 0 0 0,-1 1 0 0 0,1-1 0 0 0,1 1 0 0 0,-1-1 0 0 0,0 0-1 0 0,1 0 1 0 0,0 0 0 0 0,-1-1 0 0 0,1 1 0 0 0,0-1 0 0 0,0 0 0 0 0,1 0-1 0 0,-1-1 1 0 0,0 1 0 0 0,3 0-26 0 0,9 2 90 0 0,0-1 1 0 0,0 0-1 0 0,0-1 0 0 0,0-1 0 0 0,0-1 1 0 0,0 0-1 0 0,1-1 0 0 0,-1 0 0 0 0,0-2 1 0 0,0 0-1 0 0,-1 0 0 0 0,1-2 0 0 0,-1 0 1 0 0,1 0-1 0 0,-1-2 0 0 0,-1 0 0 0 0,0 0 1 0 0,0-2-1 0 0,0 0 0 0 0,-1 0 0 0 0,0-1 1 0 0,-1-1-1 0 0,0 0 0 0 0,2-4-90 0 0,8-4 46 0 0,-2-2-1 0 0,0 0 1 0 0,-1-1 0 0 0,-2-1 0 0 0,0-1-1 0 0,-1-1 1 0 0,-2 0 0 0 0,0 0 0 0 0,-2-2-1 0 0,-1 0 1 0 0,-1 0 0 0 0,-1-1 0 0 0,-2 0-1 0 0,0 0 1 0 0,-2-1 0 0 0,-1 1 0 0 0,-1-30-46 0 0,-1 43-9 0 0,-1 1 0 0 0,0-1 0 0 0,-1 1 0 0 0,-1-1 0 0 0,-1 0 0 0 0,0 1 0 0 0,0-1 0 0 0,-2 1 0 0 0,0 0 0 0 0,0 0 0 0 0,-1 0 1 0 0,-1 1-1 0 0,0 0 0 0 0,-1 0 0 0 0,-1 0 0 0 0,0 1 0 0 0,0 0 0 0 0,-1 0 0 0 0,-8-7 9 0 0,15 18-7 0 0,0 0-1 0 0,0-1 0 0 0,0 1 1 0 0,0 0-1 0 0,0 0 0 0 0,0 0 1 0 0,0 0-1 0 0,0 1 0 0 0,0-1 1 0 0,0 1-1 0 0,0-1 0 0 0,-1 1 1 0 0,1 0-1 0 0,0 0 1 0 0,0 0-1 0 0,-1 0 0 0 0,1 0 1 0 0,0 0-1 0 0,0 0 0 0 0,0 1 1 0 0,-1 0-1 0 0,1-1 0 0 0,0 1 1 0 0,0 0-1 0 0,0 0 1 0 0,0 0-1 0 0,0 0 0 0 0,0 0 1 0 0,0 0-1 0 0,0 1 0 0 0,1-1 1 0 0,-1 1-1 0 0,0-1 0 0 0,1 1 1 0 0,-1-1-1 0 0,1 1 0 0 0,0 0 1 0 0,0 0-1 0 0,-1 0 1 0 0,1 1 7 0 0,-42 87-7 0 0,37-67 55 0 0,1 1-1 0 0,0 0 1 0 0,2 0 0 0 0,1 0-1 0 0,1 0 1 0 0,1 0 0 0 0,1 0-1 0 0,1 0 1 0 0,1 0-1 0 0,1-1 1 0 0,2 1 0 0 0,0-1-1 0 0,1 0 1 0 0,1 0 0 0 0,1-1-1 0 0,2 0 1 0 0,0-1 0 0 0,7 10-48 0 0,42 59 1085 0 0,3-2 1 0 0,75 78-1086 0 0,-55-56 847 0 0,-72-103-367 0 0,-11-7-536 0 0,0 0-3 0 0,0 0-20 0 0,12-15-4196 0 0,-6 12-2227 0 0,-1-1-6484 0 0</inkml:trace>
  <inkml:trace contextRef="#ctx0" brushRef="#br0" timeOffset="45570.323">8967 2974 6473 0 0,'0'0'1151'0'0,"0"0"-268"0"0,0 0 61 0 0,0 0 186 0 0,0 0 148 0 0,0 0 32 0 0,0 0-121 0 0,0 0-173 0 0,32-13-160 0 0,95-39-105 0 0,-62 25 889 0 0,-57 23-1417 0 0,-1 0-1 0 0,0-1 1 0 0,0 1-1 0 0,0-1 1 0 0,0-1-1 0 0,-1 1 1 0 0,0-1-1 0 0,0 0 1 0 0,0-1-1 0 0,-1 0 1 0 0,0 1-1 0 0,3-6-222 0 0,-2-9 1331 0 0,-14 34-128 0 0,2 20-1173 0 0,2 0 0 0 0,1 1-1 0 0,1-1 1 0 0,2 1 0 0 0,2 1-30 0 0,-2 22 51 0 0,1 37 0 0 0,1 27 105 0 0,-5-1 0 0 0,-6 1 0 0 0,-15 70-156 0 0,16-151 7 0 0,4-9-9 0 0,-2 0 0 0 0,-1-1 0 0 0,-2 0 0 0 0,-1 0 0 0 0,-1-1 0 0 0,-1 0 0 0 0,-6 7 2 0 0,13-28-13 0 0,0-1 0 0 0,-1-1 0 0 0,0 1 1 0 0,0-1-1 0 0,0 0 0 0 0,-1-1 0 0 0,0 1 0 0 0,0-1 0 0 0,0-1 0 0 0,-1 1 0 0 0,1-1 0 0 0,-1-1 0 0 0,0 1 0 0 0,0-1 0 0 0,-1-1 0 0 0,1 1 0 0 0,0-2 0 0 0,-1 1 1 0 0,0-1-1 0 0,1 0 0 0 0,-1-1 0 0 0,0 0 0 0 0,-2 0 13 0 0,8-1-1 0 0,0 1-1 0 0,0-1 1 0 0,0 0 0 0 0,0 0 0 0 0,1 0 0 0 0,-1-1-1 0 0,0 1 1 0 0,1-1 0 0 0,-1 1 0 0 0,1-1 0 0 0,-1 0-1 0 0,1 0 1 0 0,0 0 0 0 0,0 0 0 0 0,0 0 0 0 0,0 0-1 0 0,0-1 1 0 0,0 1 0 0 0,1-1 0 0 0,-1 1 0 0 0,1-1-1 0 0,0 0 1 0 0,0 0 0 0 0,0 1 0 0 0,0-1 0 0 0,0 0-1 0 0,0 0 1 0 0,1 0 0 0 0,0 0 0 0 0,-1 0 0 0 0,1 0-1 0 0,0-2 2 0 0,18-96 182 0 0,2 66-82 0 0,1 2 0 0 0,2 0 0 0 0,2 2 0 0 0,1 1 0 0 0,1 1 1 0 0,1 1-1 0 0,26-19-100 0 0,-4 0 111 0 0,138-121 98 0 0,-163 145-213 0 0,-22 23-3121 0 0,-4 21-5319 0 0,1-13-2498 0 0</inkml:trace>
  <inkml:trace contextRef="#ctx0" brushRef="#br0" timeOffset="45866.414">9458 3784 6305 0 0,'0'0'2506'0'0,"0"0"-297"0"0,0 0-140 0 0,0 0-105 0 0,0 0-272 0 0,0 0-269 0 0,0 0-238 0 0,0 0-140 0 0,0 0-134 0 0,0 0-135 0 0,0 0-120 0 0,0 0-156 0 0,-11-13-85 0 0,-36-42-41 0 0,46 52-339 0 0,-1 1-1 0 0,0 0 1 0 0,1-1-1 0 0,0 1 1 0 0,0-1-1 0 0,0 0 1 0 0,0 1-1 0 0,0-1 1 0 0,0 0-1 0 0,1 1 1 0 0,-1-1-1 0 0,1 0 1 0 0,0 0-1 0 0,0 0 1 0 0,0 0-1 0 0,0 1 1 0 0,1-1-1 0 0,-1 0 1 0 0,1 0-1 0 0,-1 0 1 0 0,1 1-1 0 0,0-1 1 0 0,0 0-1 0 0,1-2-34 0 0,1-1 81 0 0,3-15-41 0 0,1 0 0 0 0,1 0 0 0 0,1 1 0 0 0,1 0 0 0 0,0 1 0 0 0,2 0 0 0 0,0 1 0 0 0,1 0 0 0 0,1 1 0 0 0,1 1 0 0 0,0 0 0 0 0,1 1 0 0 0,0 0 0 0 0,3 0-40 0 0,13 3-1968 0 0,-20 15-5520 0 0,-7-3-3762 0 0</inkml:trace>
  <inkml:trace contextRef="#ctx0" brushRef="#br0" timeOffset="46299.27">9790 3441 7330 0 0,'0'0'2228'0'0,"0"0"-368"0"0,0 0-245 0 0,0 0-209 0 0,0 0-264 0 0,0 0-293 0 0,0 0-182 0 0,0 0-71 0 0,0 0-12 0 0,0 0-34 0 0,0 0-52 0 0,0 0-49 0 0,0 0-71 0 0,-17 28-40 0 0,-51 86-56 0 0,49-56 47 0 0,20-49-260 0 0,-2-6-19 0 0,1-1-1 0 0,0 1 1 0 0,0 0 0 0 0,0 0-1 0 0,0-1 1 0 0,1 1 0 0 0,-1-1 0 0 0,1 1-1 0 0,0 0 1 0 0,-1-1 0 0 0,1 1-1 0 0,0-1 1 0 0,1 1 0 0 0,-1-1 0 0 0,0 0-1 0 0,1 1 1 0 0,-1-1 0 0 0,1 0-1 0 0,0 0 1 0 0,-1 0 0 0 0,1 0 0 0 0,0 0-1 0 0,0-1 1 0 0,0 1 0 0 0,1-1-1 0 0,-1 1 1 0 0,0-1 0 0 0,1 0 0 0 0,-1 1-1 0 0,1-1 1 0 0,-1 0 0 0 0,1-1-1 0 0,-1 1 1 0 0,1 0 0 0 0,0-1 0 0 0,-1 0-1 0 0,1 1 1 0 0,0-1 0 0 0,-1 0-1 0 0,1 0 1 0 0,0-1 0 0 0,-1 1 0 0 0,1-1-1 0 0,-1 1 1 0 0,1-1 0 0 0,0 0-1 0 0,-1 0-49 0 0,6-2 60 0 0,-1 0-1 0 0,0 0 0 0 0,0-1 1 0 0,0-1-1 0 0,0 1 0 0 0,-1-1 0 0 0,0 0 1 0 0,0 0-1 0 0,0-1 0 0 0,0 0 0 0 0,-1 0 1 0 0,0 0-1 0 0,0-1 0 0 0,-1 1 1 0 0,0-1-1 0 0,0 0 0 0 0,0-1 0 0 0,-1 1 1 0 0,0 0-1 0 0,-1-1 0 0 0,1 0 1 0 0,-2 0-1 0 0,1 0 0 0 0,-1 0 0 0 0,0 0 1 0 0,-1 0-1 0 0,1 0 0 0 0,-2 0 1 0 0,1 0-1 0 0,-1 0 0 0 0,0 0 0 0 0,-1 1 1 0 0,0-2-60 0 0,-31-45-1656 0 0,3 27-6532 0 0,21 19-3414 0 0</inkml:trace>
  <inkml:trace contextRef="#ctx0" brushRef="#br0" timeOffset="46642.17">10059 3729 6465 0 0,'0'0'2772'0'0,"0"0"-969"0"0,0 0-266 0 0,0 0 181 0 0,0 0 69 0 0,0 0-137 0 0,0 0-269 0 0,0 0-290 0 0,0 0-240 0 0,0 0-179 0 0,0 0-128 0 0,0 0-90 0 0,13-31-83 0 0,42-94-43 0 0,-22 67 176 0 0,44-8 287 0 0,-76 66-793 0 0,-1-1 0 0 0,1 1 1 0 0,-1 0-1 0 0,0-1 1 0 0,1 1-1 0 0,-1 0 1 0 0,1 0-1 0 0,-1 0 0 0 0,1-1 1 0 0,0 1-1 0 0,-1 0 1 0 0,1 0-1 0 0,-1 0 0 0 0,1 0 1 0 0,-1 0-1 0 0,1 0 1 0 0,-1 0-1 0 0,1 0 1 0 0,-1 0-1 0 0,1 0 0 0 0,-1 1 1 0 0,1-1-1 0 0,0 0 1 0 0,-1 0-1 0 0,1 0 0 0 0,-1 1 1 0 0,0-1-1 0 0,1 0 1 0 0,-1 1-1 0 0,1-1 1 0 0,-1 0-1 0 0,1 1 0 0 0,-1-1 1 0 0,0 0-1 0 0,1 1 1 0 0,-1-1-1 0 0,0 1 0 0 0,1-1 1 0 0,-1 1-1 0 0,0-1 1 0 0,0 1-1 0 0,1-1 1 0 0,-1 1-1 0 0,0-1 0 0 0,0 1 1 0 0,0-1-1 0 0,0 1 1 0 0,0-1-1 0 0,0 1 1 0 0,0-1-1 0 0,0 1 0 0 0,0-1 1 0 0,0 1-1 0 0,0 0 1 0 0,0-1-1 0 0,0 1 0 0 0,0-1 1 0 0,0 1 1 0 0,-1 43 152 0 0,0-36-87 0 0,-5 72 84 0 0,8-79-142 0 0,-1 0-1 0 0,0 0 1 0 0,1 0 0 0 0,0 0-1 0 0,-1-1 1 0 0,1 1-1 0 0,-1 0 1 0 0,1-1 0 0 0,0 1-1 0 0,0-1 1 0 0,-1 0-1 0 0,1 1 1 0 0,0-1-1 0 0,0 0 1 0 0,-1 0 0 0 0,1 0-1 0 0,0 0 1 0 0,0 0-1 0 0,0-1 1 0 0,-1 1-1 0 0,1-1 1 0 0,0 1 0 0 0,-1-1-1 0 0,1 1 1 0 0,0-1-1 0 0,-1 0 1 0 0,1 0-1 0 0,-1 0 1 0 0,1 0-7 0 0,224-146 437 0 0,-219 143-423 0 0,73-25 51 0 0,-78 30-64 0 0,-1 0 0 0 0,1 0 1 0 0,-1 0-1 0 0,0 0 0 0 0,0 1 0 0 0,0-1 0 0 0,1 0 0 0 0,-1 1 1 0 0,-1-1-1 0 0,1 1 0 0 0,0-1 0 0 0,0 1 0 0 0,0 0 1 0 0,-1-1-1 0 0,1 1 0 0 0,-1 0 0 0 0,0-1 0 0 0,1 1 0 0 0,-1 0 1 0 0,0 0-1 0 0,0-1 0 0 0,0 1 0 0 0,0 0 0 0 0,0 0 0 0 0,0-1 1 0 0,-1 1-1 0 0,1 0 0 0 0,0 0 0 0 0,-1 0-1 0 0,0 6 8 0 0,-12 143-61 0 0,14-149-8 0 0,-1 0 0 0 0,1 0-1 0 0,0 0 1 0 0,0 0 0 0 0,0 0-1 0 0,1 0 1 0 0,-1 0 0 0 0,0 0-1 0 0,1-1 1 0 0,-1 1 0 0 0,1 0-1 0 0,0-1 1 0 0,-1 1 0 0 0,1-1-1 0 0,0 0 1 0 0,0 0 0 0 0,0 1-1 0 0,0-1 1 0 0,0 0 0 0 0,0-1-1 0 0,0 1 1 0 0,2 0 61 0 0,13 4-3740 0 0,0-2-4877 0 0,-8-2-3366 0 0</inkml:trace>
  <inkml:trace contextRef="#ctx0" brushRef="#br0" timeOffset="48399.728">468 4215 6033 0 0,'0'0'2485'0'0,"0"0"-1081"0"0,0 0-566 0 0,0 0-164 0 0,0 0 44 0 0,0 0 33 0 0,0 0-11 0 0,0 0-11 0 0,0 0-32 0 0,0 0-39 0 0,0 0-50 0 0,1 20-134 0 0,11 148 527 0 0,11 144 1165 0 0,-22-300-2496 0 0,0 1 2823 0 0,-5-24-547 0 0,0-15-1885 0 0,1 0 0 0 0,1 0-1 0 0,2 0 1 0 0,0 0 0 0 0,2 0 0 0 0,1 0 0 0 0,1 0-1 0 0,1 0 1 0 0,1 1 0 0 0,1-1 0 0 0,1 2-1 0 0,2-1 1 0 0,0 1 0 0 0,8-11-61 0 0,-12 21 7 0 0,0 0-1 0 0,2 1 1 0 0,-1-1 0 0 0,2 2-1 0 0,0-1 1 0 0,0 1 0 0 0,1 0-1 0 0,1 1 1 0 0,-1 0 0 0 0,2 1-1 0 0,0 0 1 0 0,0 1 0 0 0,1 1-1 0 0,1-1-6 0 0,-11 8-1 0 0,-1 0-1 0 0,1 0 1 0 0,0 1 0 0 0,0-1-1 0 0,-1 1 1 0 0,1 0-1 0 0,0 0 1 0 0,0 0-1 0 0,0 0 1 0 0,0 0-1 0 0,-1 1 1 0 0,1-1 0 0 0,0 1-1 0 0,0 0 1 0 0,-1-1-1 0 0,1 1 1 0 0,0 1-1 0 0,-1-1 1 0 0,1 0-1 0 0,-1 1 1 0 0,1-1 0 0 0,-1 1-1 0 0,0 0 1 0 0,0 0-1 0 0,0-1 1 0 0,0 2-1 0 0,0-1 1 0 0,0 0-1 0 0,0 0 1 0 0,-1 0 0 0 0,1 1-1 0 0,-1-1 1 0 0,1 2 1 0 0,37 90 39 0 0,-16-13-1824 0 0,-16-72-1731 0 0,-2-3-5896 0 0,-2-3-896 0 0</inkml:trace>
  <inkml:trace contextRef="#ctx0" brushRef="#br0" timeOffset="48842.403">1537 4314 5953 0 0,'0'0'4812'0'0,"0"0"-2992"0"0,0 0-814 0 0,0 0 115 0 0,0 0 166 0 0,0 0 86 0 0,0 0-112 0 0,-35 12-191 0 0,-111 37-187 0 0,12 12 860 0 0,115-51-1520 0 0,1 1 0 0 0,-1 0 1 0 0,2 2-1 0 0,0 0 0 0 0,0 1 1 0 0,-12 13-224 0 0,24-21 19 0 0,0 0 1 0 0,0 0-1 0 0,0 0 0 0 0,1 0 1 0 0,0 1-1 0 0,0 0 1 0 0,1 0-1 0 0,-1 0 1 0 0,2 0-1 0 0,-1 0 0 0 0,1 1 1 0 0,0-1-1 0 0,0 1 1 0 0,1-1-1 0 0,0 1 0 0 0,1 0 1 0 0,-1-1-1 0 0,1 1 1 0 0,1 0-1 0 0,0 6-19 0 0,3-10 38 0 0,-1 0-1 0 0,0 0 1 0 0,1 0-1 0 0,0-1 1 0 0,0 1-1 0 0,0-1 1 0 0,0 0-1 0 0,0 0 0 0 0,1 0 1 0 0,-1-1-1 0 0,1 1 1 0 0,0-1-1 0 0,0 0 1 0 0,0-1-1 0 0,0 1 1 0 0,0-1-1 0 0,0 0 1 0 0,0 0-1 0 0,1 0 1 0 0,-1-1-1 0 0,0 0 1 0 0,0 0-1 0 0,0 0 1 0 0,1-1-1 0 0,-1 0 1 0 0,0 0-1 0 0,0 0 1 0 0,0-1-1 0 0,2 0-37 0 0,15-4 143 0 0,-1-1 0 0 0,1 0 0 0 0,-1-2 0 0 0,0-1-1 0 0,-1 0 1 0 0,0-2 0 0 0,15-11-143 0 0,148-109 580 0 0,-153 117-526 0 0,-30 34 16 0 0,-1-7-72 0 0,1 1 1 0 0,0 0-1 0 0,0-1 0 0 0,1 1 0 0 0,1 0 0 0 0,0-1 0 0 0,1 0 0 0 0,0 1 0 0 0,1-1 0 0 0,1 0 0 0 0,0-1 0 0 0,0 1 0 0 0,1-1 1 0 0,0 0-1 0 0,1 0 0 0 0,5 5 2 0 0,-7-13-109 0 0,0 1 1 0 0,0-1 0 0 0,0 0-1 0 0,1 0 1 0 0,-1-1 0 0 0,1 1-1 0 0,0-1 1 0 0,0-1 0 0 0,0 1-1 0 0,0-1 1 0 0,0 0 0 0 0,0 0-1 0 0,0-1 1 0 0,0 0 0 0 0,4 0 108 0 0,24-3-3826 0 0,-3-3-4637 0 0,-21 5-3353 0 0</inkml:trace>
  <inkml:trace contextRef="#ctx0" brushRef="#br0" timeOffset="49232.345">1975 4745 13347 0 0,'0'0'1918'0'0,"0"0"-305"0"0,0 0-132 0 0,0 0-210 0 0,0 0-305 0 0,0 0-275 0 0,0 0-185 0 0,0 0-120 0 0,0 0-54 0 0,0 0-11 0 0,0 0-57 0 0,0 0-42 0 0,30-32-31 0 0,95-100-15 0 0,-41 53 109 0 0,-71 67-223 0 0,0 0-1 0 0,1 1 0 0 0,0 1 0 0 0,0 0 0 0 0,2 1 0 0 0,-1 0 0 0 0,1 1 0 0 0,0 1 0 0 0,0 0 0 0 0,1 2 1 0 0,3-1-62 0 0,-19 6 4 0 0,0-1 0 0 0,0 1 0 0 0,0 0 1 0 0,0 0-1 0 0,0 0 0 0 0,1 1 1 0 0,-1-1-1 0 0,0 0 0 0 0,0 0 1 0 0,0 1-1 0 0,0-1 0 0 0,0 0 0 0 0,0 1 1 0 0,0-1-1 0 0,0 1 0 0 0,0-1 1 0 0,-1 1-1 0 0,1 0 0 0 0,0-1 0 0 0,0 1 1 0 0,0 0-1 0 0,-1 0 0 0 0,1-1 1 0 0,0 1-1 0 0,-1 0 0 0 0,1 0 1 0 0,0 0-1 0 0,-1 0 0 0 0,1 0 0 0 0,-1 0 1 0 0,0 0-1 0 0,1 0 0 0 0,-1 0 1 0 0,0 0-1 0 0,0 0 0 0 0,1 0 1 0 0,-1 0-1 0 0,0 0 0 0 0,0 0 0 0 0,0 0 1 0 0,0 1-1 0 0,0-1 0 0 0,-1 0 1 0 0,1 0-1 0 0,0 0 0 0 0,0 0 0 0 0,-1 0 1 0 0,1 0-1 0 0,-1 0 0 0 0,1 0 1 0 0,-1 0-5 0 0,1 13 77 0 0,-50 194 281 0 0,50-207-356 0 0,0 1 0 0 0,0-1-1 0 0,1 0 1 0 0,-1 0-1 0 0,0 0 1 0 0,1 0-1 0 0,-1 0 1 0 0,0 1 0 0 0,1-1-1 0 0,0 0 1 0 0,-1 0-1 0 0,1 0 1 0 0,0 0-1 0 0,-1-1 1 0 0,1 1 0 0 0,0 0-1 0 0,0 0 1 0 0,0 0-1 0 0,0 0 1 0 0,0-1-1 0 0,0 1 1 0 0,0 0-1 0 0,0-1 1 0 0,0 1 0 0 0,0-1-1 0 0,0 0 1 0 0,0 1-1 0 0,0-1 1 0 0,0 0-1 0 0,0 1 1 0 0,1-1 0 0 0,-1 0-1 0 0,0 0 1 0 0,0 0-1 0 0,0 0 1 0 0,1 0-1 0 0,-1 0 1 0 0,0 0 0 0 0,0-1-1 0 0,0 1 1 0 0,0 0-1 0 0,0-1 1 0 0,1 1-2 0 0,48-15 160 0 0,117-115 139 0 0,-21 40-253 0 0,-145 88-48 0 0,1 1 1 0 0,0 0-1 0 0,0 0 1 0 0,0 0-1 0 0,0 0 1 0 0,0 0 0 0 0,0 0-1 0 0,0 1 1 0 0,0-1-1 0 0,1 1 1 0 0,-1-1 0 0 0,0 1-1 0 0,0 0 1 0 0,0 0-1 0 0,1 0 1 0 0,-1 0 0 0 0,0 0-1 0 0,0 1 1 0 0,0-1-1 0 0,0 1 1 0 0,1-1-1 0 0,-1 1 1 0 0,0 0 0 0 0,0 0-1 0 0,0 0 1 0 0,0 0-1 0 0,-1 0 1 0 0,1 0 0 0 0,0 0-1 0 0,0 1 1 0 0,0-1-1 0 0,-1 1 1 0 0,1-1 0 0 0,-1 1-1 0 0,0 0 1 0 0,1-1-1 0 0,-1 1 1 0 0,0 0-1 0 0,0 0 1 0 0,0 0 0 0 0,0 0-1 0 0,0 0 1 0 0,0 0-1 0 0,-1 0 1 0 0,1 1 0 0 0,-1-1-1 0 0,1 0 1 0 0,-1 0-1 0 0,0 0 1 0 0,0 0 0 0 0,0 2 1 0 0,3 58-16 0 0,-5-53-27 0 0,2 0 1 0 0,-1 0 0 0 0,1-1-1 0 0,0 1 1 0 0,1 0-1 0 0,0 0 1 0 0,1-1-1 0 0,0 1 1 0 0,0-1 0 0 0,1 1-1 0 0,0-1 1 0 0,0 0-1 0 0,1 0 1 0 0,0 0 0 0 0,0 0-1 0 0,1-1 1 0 0,0 0-1 0 0,0 0 1 0 0,3 2 42 0 0,15 1-3828 0 0,-18-9 1348 0 0,0-1-7954 0 0</inkml:trace>
  <inkml:trace contextRef="#ctx0" brushRef="#br0" timeOffset="49736.513">3304 4553 15771 0 0,'0'0'1194'0'0,"0"0"-510"0"0,0 0 35 0 0,0 0 258 0 0,0 0 133 0 0,0 0-38 0 0,0 0-197 0 0,1 34-239 0 0,1 109-182 0 0,-1-70-156 0 0,-3 0-1 0 0,-4-1 1 0 0,-9 40-298 0 0,10-78 113 0 0,-1-1 0 0 0,-2 1 0 0 0,-1-2 0 0 0,-2 1-1 0 0,-2 1-112 0 0,1-21 808 0 0,9-38-193 0 0,4 1-547 0 0,1 1-1 0 0,1 0 0 0 0,1-1 0 0 0,1 1 1 0 0,2 1-1 0 0,0-1 0 0 0,5-10-67 0 0,1-8 33 0 0,2 0-1 0 0,2 1 0 0 0,1 1 1 0 0,2 1-1 0 0,2 0 1 0 0,2 2-1 0 0,1 0 1 0 0,1 2-1 0 0,2 1 1 0 0,1 1-1 0 0,2 2 0 0 0,3-1-32 0 0,-21 23 15 0 0,0 0 0 0 0,1 1-1 0 0,-1 0 1 0 0,2 1 0 0 0,-1 1 0 0 0,1 0-1 0 0,0 1 1 0 0,0 1 0 0 0,0 0-1 0 0,0 1 1 0 0,1 0 0 0 0,-1 2-1 0 0,11 0-14 0 0,-19 1 21 0 0,0 1-1 0 0,0 0 1 0 0,0 0-1 0 0,0 1 1 0 0,0 0-1 0 0,0 0 1 0 0,-1 1 0 0 0,1-1-1 0 0,-1 2 1 0 0,0-1-1 0 0,-1 0 1 0 0,1 1-1 0 0,-1 0 1 0 0,0 1-1 0 0,0-1 1 0 0,0 1-1 0 0,-1 0 1 0 0,0 0 0 0 0,0 0-1 0 0,0 1 1 0 0,-1-1-1 0 0,0 1 1 0 0,0 0-1 0 0,-1 0 1 0 0,0 0-1 0 0,0 0 1 0 0,0 0-1 0 0,-1 0 1 0 0,0 1 0 0 0,-1-1-1 0 0,0 0 1 0 0,0 1-21 0 0,1 4 44 0 0,0 0 0 0 0,-1-1 0 0 0,0 1 0 0 0,-1 0 1 0 0,0 0-1 0 0,-1 0 0 0 0,-1-1 0 0 0,0 1 0 0 0,0-1 0 0 0,-1 0 1 0 0,0 0-1 0 0,-1 0 0 0 0,-1 0 0 0 0,1-1 0 0 0,-2 0 0 0 0,1 0 0 0 0,-8 8-44 0 0,7-11-35 0 0,-1 1-1 0 0,1-1 1 0 0,-1 0-1 0 0,-1-1 1 0 0,1 0-1 0 0,-1 0 1 0 0,0-1-1 0 0,0 0 1 0 0,-1 0-1 0 0,1-1 0 0 0,-1 0 1 0 0,0-1-1 0 0,0 0 1 0 0,-1-1-1 0 0,1 0 1 0 0,0-1-1 0 0,-1 0 1 0 0,1 0-1 0 0,-1-1 0 0 0,1-1 1 0 0,-1 1-1 0 0,1-2 1 0 0,-1 0-1 0 0,1 0 1 0 0,0 0-1 0 0,0-1 1 0 0,0-1-1 0 0,0 0 0 0 0,1 0 1 0 0,-1-1-1 0 0,1 0 1 0 0,0-1-1 0 0,1 0 1 0 0,-1 0-1 0 0,1-1 1 0 0,0 0-1 0 0,1 0 1 0 0,-6-8 35 0 0,-19-41-2488 0 0,16 16-6375 0 0,7 17-3802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4:0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742 4418 0 0 0,'0'0'172'0'0,"0"0"183"0"0,0 0 242 0 0,0 0 277 0 0,0 0 171 0 0,0 0 2 0 0,0 0-201 0 0,0 0-261 0 0,0 0-147 0 0,0 0-28 0 0,0 0 42 0 0,0 0 67 0 0,0 0 51 0 0,0 0 2 0 0,28-4 4993 0 0,92-92-45 0 0,18-42-3601 0 0,-73 70-954 0 0,2 3 0 0 0,45-31-965 0 0,210-137 1752 0 0,20 13-773 0 0,-208 144-822 0 0,-57 27 50 0 0,159-142 94 0 0,-159 135-213 0 0,53-21-21 0 0,-85 54-52 0 0,48-31 117 0 0,-80 50 261 0 0,-13 4-406 0 0,0 0 1 0 0,0 0 11 0 0,0 0-17 0 0,0 0 5 0 0,0 0 14 0 0,0 0-6 0 0,0 0-4 0 0,0 0-6 0 0,0 0 4 0 0,0 0 22 0 0,0 0 4 0 0,0 0-6 0 0,0 0-1 0 0,0 0-3 0 0,0 0-11 0 0,0 0-2 0 0,0 0 20 0 0,0 0-11 0 0,0 0 11 0 0,0 0-1 0 0,0 0-18 0 0,0 0 11 0 0,0 0 1 0 0,0 0-5 0 0,0 0 14 0 0,0 0-12 0 0,0 0 14 0 0,0 0-9 0 0,0 0-19 0 0,0 0-4 0 0,0 0 5 0 0,0 0 19 0 0,-1 0-6 0 0,0 0-6 0 0,1 0 6 0 0,0 0-7 0 0,-1 29 13 0 0,-32 240 179 0 0,29-23-122 0 0,-6-91-24 0 0,-5-56 1 0 0,6-69-35 0 0,1 0 1 0 0,1 1 0 0 0,2-1 0 0 0,1 2-1 0 0,1 14-7 0 0,-8 127 74 0 0,0-3 92 0 0,-4-78-139 0 0,13-90 18 0 0,-1 0 0 0 0,0-1 0 0 0,0 1 1 0 0,0-1-1 0 0,0 0 0 0 0,-1 1 0 0 0,1-1 0 0 0,0-1 0 0 0,0 1 1 0 0,-1 0-1 0 0,1-1 0 0 0,0 1 0 0 0,-1-1 0 0 0,1 0 0 0 0,0 0 0 0 0,-1-1 1 0 0,1 1-1 0 0,-1-1 0 0 0,1 0 0 0 0,-1 0-45 0 0,-11 1 91 0 0,-141 0-30 0 0,84-8 22 0 0,-116 8-161 0 0,3 27 88 0 0,45-13 39 0 0,-46-13 99 0 0,29 34-113 0 0,-5-27 195 0 0,81 3-192 0 0,-6-3 114 0 0,-280-12 397 0 0,366 4-533 0 0,-25 0 66 0 0,19 0-136 0 0,7 0 49 0 0,0 0-14 0 0,0 0 7 0 0,0 0-8 0 0,0 0-23 0 0,0 0-2 0 0,0 0 24 0 0,0 0 50 0 0,0 0-12 0 0,0 0-27 0 0,0 0-29 0 0,0 0 4 0 0,17-15-357 0 0,114-89 406 0 0,-89 76-1376 0 0,-25 20-1138 0 0,5-2-1520 0 0,-8 2-5114 0 0,-3 0-3566 0 0</inkml:trace>
  <inkml:trace contextRef="#ctx0" brushRef="#br0" timeOffset="3393.335">889 3067 0 0 0,'0'0'196'0'0,"0"0"420"0"0,0 0 206 0 0,0 0 154 0 0,0 0 177 0 0,0 0 132 0 0,0 0 130 0 0,0 0 84 0 0,0 0-80 0 0,0 0-62 0 0,-4-6-111 0 0,-28-24 1636 0 0,4 30 1235 0 0,-5 36-3857 0 0,27-28 89 0 0,-2 3-221 0 0,1 0 1 0 0,0 1-1 0 0,1-1 0 0 0,0 1 0 0 0,1 1 1 0 0,0-1-1 0 0,1 1 0 0 0,1 0 0 0 0,0 0 1 0 0,0 0-1 0 0,2 0 0 0 0,-1 1 0 0 0,2 12-128 0 0,0-22 26 0 0,0 0 0 0 0,1-1 0 0 0,-1 1 0 0 0,1 0 0 0 0,0-1-1 0 0,0 1 1 0 0,1-1 0 0 0,-1 1 0 0 0,1-1 0 0 0,0 0 0 0 0,0 1 0 0 0,0-1-1 0 0,0 0 1 0 0,0 0 0 0 0,1-1 0 0 0,-1 1 0 0 0,1 0 0 0 0,0-1 0 0 0,0 1 0 0 0,0-1-1 0 0,0 0 1 0 0,0 0 0 0 0,0 0 0 0 0,0-1 0 0 0,1 1 0 0 0,-1-1 0 0 0,1 1-1 0 0,0-1 1 0 0,-1 0 0 0 0,1-1 0 0 0,1 1-26 0 0,1 1 85 0 0,1-1 0 0 0,0 0-1 0 0,0 0 1 0 0,0-1 0 0 0,0 0 0 0 0,0 0 0 0 0,0-1 0 0 0,0 0-1 0 0,0 0 1 0 0,0 0 0 0 0,0-1 0 0 0,0 0 0 0 0,-1 0 0 0 0,1-1-1 0 0,-1 0 1 0 0,3-2-85 0 0,2-1 116 0 0,-1-1 0 0 0,-1 0 0 0 0,1-1 0 0 0,-1 0 0 0 0,-1 0-1 0 0,1-1 1 0 0,-2 0 0 0 0,1-1 0 0 0,-1 0 0 0 0,0 0 0 0 0,-1 0-1 0 0,-1-1 1 0 0,1 0 0 0 0,-2 0 0 0 0,1 0 0 0 0,-2-1 0 0 0,1 1-1 0 0,-2-1 1 0 0,1 0 0 0 0,-2 0 0 0 0,1-11-116 0 0,-1 18-8 0 0,-1 1 1 0 0,1-1 0 0 0,-1 1-1 0 0,0-1 1 0 0,-1 0-1 0 0,1 1 1 0 0,-1-1-1 0 0,0 0 1 0 0,0 1-1 0 0,0 0 1 0 0,-1-1 0 0 0,1 1-1 0 0,-1 0 1 0 0,0-1-1 0 0,0 1 1 0 0,-1 0-1 0 0,1 0 1 0 0,-1 1-1 0 0,0-1 1 0 0,0 1 0 0 0,0-1-1 0 0,-1 1 1 0 0,1 0-1 0 0,-1 0 1 0 0,0 0-1 0 0,1 1 1 0 0,-1-1-1 0 0,0 1 1 0 0,-1 0 0 0 0,1 0-1 0 0,0 0 1 0 0,-1 1-1 0 0,1-1 1 0 0,-1 1-1 0 0,1 0 1 0 0,-2 1 7 0 0,-1-1-178 0 0,0 1 0 0 0,0 0 1 0 0,0 0-1 0 0,0 1 0 0 0,0 0 1 0 0,0 1-1 0 0,0-1 0 0 0,0 1 0 0 0,0 0 1 0 0,1 1-1 0 0,-1 0 0 0 0,1 0 1 0 0,0 0-1 0 0,0 1 0 0 0,0 0 0 0 0,-5 4 178 0 0,-19 22-3330 0 0,6 5-3316 0 0,17-19-4301 0 0</inkml:trace>
  <inkml:trace contextRef="#ctx0" brushRef="#br0" timeOffset="4416.55">851 3295 0 0 0,'0'0'944'0'0,"0"0"434"0"0,0 0 338 0 0,0 0 237 0 0,0 0 46 0 0,0 0-111 0 0,0 0-186 0 0,0 0-147 0 0,0 0-136 0 0,0 0-179 0 0,0 0-168 0 0,0 0-186 0 0,-4-7 2122 0 0,28 74-606 0 0,50 141-1243 0 0,-67-189-679 0 0,-5-33 953 0 0,-21-23-968 0 0,16 36-459 0 0,0 0-1 0 0,-1 0 1 0 0,1 1 0 0 0,0-1-1 0 0,-1 0 1 0 0,1 1-1 0 0,-1 0 1 0 0,1 0 0 0 0,-1 0-1 0 0,1 0 1 0 0,-1 1 0 0 0,1-1-1 0 0,0 1 1 0 0,-1 0 0 0 0,1 0-1 0 0,0 0 1 0 0,-1 1-1 0 0,1-1 1 0 0,0 1-6 0 0,-22 5 13 0 0,-101-1 104 0 0,3-43 91 0 0,87 26-272 0 0,36 11 3 0 0,0 0-16 0 0,0 0-45 0 0,0 0-55 0 0,0 0-66 0 0,1 2 78 0 0,-1-1 0 0 0,1 1-1 0 0,-1-1 1 0 0,1 1-1 0 0,0-1 1 0 0,0 0 0 0 0,0 1-1 0 0,0-1 1 0 0,0 0-1 0 0,0 0 1 0 0,0 0 0 0 0,0 0-1 0 0,1 0 1 0 0,-1 0-1 0 0,0 0 1 0 0,1 0 0 0 0,-1 0-1 0 0,0 0 1 0 0,1-1-1 0 0,-1 1 1 0 0,1-1 0 0 0,-1 1-1 0 0,1-1 1 0 0,-1 0-1 0 0,1 1 1 0 0,0-1 0 0 0,-1 0-1 0 0,1 0 1 0 0,-1 0-1 0 0,1 0 1 0 0,-1 0 0 0 0,1-1 165 0 0,20 2-9254 0 0,-21-1 8933 0 0,9 0-11212 0 0</inkml:trace>
  <inkml:trace contextRef="#ctx0" brushRef="#br0" timeOffset="4699.656">873 3512 0 0 0,'0'0'1036'0'0,"0"0"315"0"0,0 0 254 0 0,0 0 103 0 0,0 0 15 0 0,0 0-59 0 0,0 0-99 0 0,0 0-98 0 0,0 0-120 0 0,0 0-147 0 0,0 0-145 0 0,0 0-127 0 0,5 1 3206 0 0,18 2-3540 0 0,-15-7-426 0 0,0-1 1 0 0,0 1-1 0 0,0-1 1 0 0,-1-1 0 0 0,1 1-1 0 0,-1-1 1 0 0,-1-1-1 0 0,1 1 1 0 0,-1-1-1 0 0,0 0 1 0 0,-1 0 0 0 0,0-1-1 0 0,0 0 1 0 0,0-1-169 0 0,2 0 97 0 0,17-27 71 0 0,-1-1 0 0 0,-2-1 1 0 0,-2 0-1 0 0,-1-2 0 0 0,-2-1-168 0 0,8 6-310 0 0,-13 34-2345 0 0,2 9-3741 0 0,-11-4-4781 0 0</inkml:trace>
  <inkml:trace contextRef="#ctx0" brushRef="#br0" timeOffset="6269.922">893 3568 0 0 0,'0'0'823'0'0,"0"0"-66"0"0,0 0 20 0 0,0 0 109 0 0,0 0 151 0 0,0 0 113 0 0,0 0-1 0 0,0 0-80 0 0,0 0-98 0 0,0 0-79 0 0,0 0-15 0 0,0 0 44 0 0,0 0 51 0 0,0 0 7 0 0,0 0-8 0 0,0 0-59 0 0,0 0-66 0 0,0 0-53 0 0,0 0-70 0 0,0 0-73 0 0,0 0-93 0 0,0 0-78 0 0,0 0-75 0 0,4 30 1923 0 0,-2 131-244 0 0,-1-124 420 0 0,2-25-1225 0 0,-24 116-1041 0 0,-43 141-190 0 0,64-250 69 0 0,0-20-83 0 0,0 1-5 0 0,0 0 2 0 0,14-3-4874 0 0,-11 3 615 0 0,-2-1-3754 0 0,1 1-2726 0 0</inkml:trace>
  <inkml:trace contextRef="#ctx0" brushRef="#br0" timeOffset="7092.916">888 3796 0 0 0,'0'0'757'0'0,"0"0"57"0"0,0 0 193 0 0,0 0 246 0 0,0 0 114 0 0,0 0 18 0 0,0 0-124 0 0,0 0-264 0 0,0 0-199 0 0,0 0-77 0 0,0 0-11 0 0,0 0 56 0 0,-12-25 6006 0 0,12 25-6621 0 0,0 1 0 0 0,0-1 0 0 0,0 0 0 0 0,0 1 0 0 0,0-1 0 0 0,0 1 0 0 0,0-1 0 0 0,0 1 0 0 0,-1-1 0 0 0,1 0 0 0 0,0 1 0 0 0,0-1 0 0 0,0 0 0 0 0,-1 1 0 0 0,1-1 0 0 0,0 0 0 0 0,-1 1 0 0 0,1-1 0 0 0,0 0 0 0 0,-1 1 0 0 0,1-1 0 0 0,0 0 0 0 0,-1 0 0 0 0,1 1 0 0 0,0-1 0 0 0,-1 0-1 0 0,1 0 1 0 0,-1 0 0 0 0,1 0 0 0 0,0 1 0 0 0,-1-1 0 0 0,1 0 0 0 0,-1 0 0 0 0,1 0 0 0 0,0 0 0 0 0,-1 0 0 0 0,1 0 0 0 0,-1 0 0 0 0,1 0 0 0 0,-1 0 0 0 0,1 0 0 0 0,0-1 0 0 0,-1 1 0 0 0,1 0 0 0 0,-1 0 0 0 0,1 0 0 0 0,0 0 0 0 0,-1-1 0 0 0,1 1 0 0 0,0 0 0 0 0,-1 0 0 0 0,1-1-151 0 0,68 126 1451 0 0,31 15-936 0 0,-52-82-358 0 0,-36-46-443 0 0,-1-4-51 0 0,-8-12-3993 0 0,-2-4-3834 0 0,0 4-4220 0 0</inkml:trace>
  <inkml:trace contextRef="#ctx0" brushRef="#br0" timeOffset="22223.569">2381 4392 0 0 0,'0'0'505'0'0,"0"0"264"0"0,0 0 56 0 0,0 0-78 0 0,0 0-151 0 0,0 0-172 0 0,0 0-138 0 0,0 0-98 0 0,20-7 1065 0 0,123 7 4274 0 0,72 0-2389 0 0,-26 22-1505 0 0,31-29-46 0 0,257-22-501 0 0,-190 21-346 0 0,1058 4 1706 0 0,-1053 27-2209 0 0,133-9 358 0 0,52 5-173 0 0,-182 3-220 0 0,220-25 426 0 0,-201-8 63 0 0,81 18-691 0 0,-104-1 440 0 0,139-20-440 0 0,-303 12 101 0 0,115-14 28 0 0,41-21 23 0 0,-158 26-124 0 0,44 0 42 0 0,-5 7-51 0 0,-53 1 12 0 0,46 2 304 0 0,-88-6-77 0 0,-50 7-252 0 0,3 0-140 0 0,-7 0-5148 0 0,-14 0-1057 0 0,-1 3-5439 0 0</inkml:trace>
  <inkml:trace contextRef="#ctx0" brushRef="#br0" timeOffset="25717.26">8796 33 0 0 0,'0'0'425'0'0,"0"0"576"0"0,0 0 244 0 0,0 0 34 0 0,0 0-88 0 0,0 0-120 0 0,0 0-121 0 0,0 0-96 0 0,2 27-53 0 0,4 84-16 0 0,29 127 4228 0 0,-18-115-3516 0 0,-5 1-1 0 0,-4 78-1496 0 0,-7-143 448 0 0,13 125 1394 0 0,23 109-1842 0 0,-9-93 608 0 0,-21 121 832 0 0,-36 87 95 0 0,40-173-859 0 0,-9 115 396 0 0,2-248-746 0 0,-4-1-1 0 0,-12 90-325 0 0,10-164 20 0 0,1 171 200 0 0,8-14-33 0 0,-6 4 10 0 0,21-100-175 0 0,11 41 83 0 0,-19-19 68 0 0,-12-9 35 0 0,9-72-296 0 0,-10-10-476 0 0,2-32-1966 0 0,4-55-2302 0 0,-2 24-5368 0 0,-4 32 1402 0 0</inkml:trace>
  <inkml:trace contextRef="#ctx0" brushRef="#br0" timeOffset="26131.695">8855 3674 4449 0 0,'0'0'1398'0'0,"0"0"-179"0"0,0 0-41 0 0,0 0 140 0 0,0 0 42 0 0,0 0-133 0 0,0 0-223 0 0,0 0-133 0 0,0 0-87 0 0,0 0 2 0 0,0 0-21 0 0,0 0-91 0 0,0 0-63 0 0,7-4-16 0 0,25-16-26 0 0,-31 19-513 0 0,1 1 1 0 0,0-1-1 0 0,-1 1 0 0 0,1 0 0 0 0,0 0 1 0 0,-1 0-1 0 0,1 0 0 0 0,0 0 1 0 0,-1 0-1 0 0,1 0 0 0 0,0 0 0 0 0,-1 0 1 0 0,1 1-1 0 0,-1-1 0 0 0,1 1 1 0 0,0-1-1 0 0,-1 1 0 0 0,1 0 0 0 0,-1-1 1 0 0,0 1-1 0 0,1 0 0 0 0,-1 0 1 0 0,0 0-1 0 0,1 0 0 0 0,-1 1 0 0 0,0-1 1 0 0,0 0-1 0 0,0 0 0 0 0,0 1 1 0 0,1 0-57 0 0,7 6 317 0 0,3 5-3 0 0,1 0-1 0 0,-2 1 1 0 0,0 0 0 0 0,-1 0-1 0 0,0 1 1 0 0,-1 0 0 0 0,6 15-314 0 0,-12-24 68 0 0,110 189 1008 0 0,-95-172-987 0 0,60 56 47 0 0,-57-68-228 0 0,-21-11 45 0 0,0 0-28 0 0,0 0-34 0 0,0 0-6 0 0,0 0-38 0 0,0 0-55 0 0,0 0-72 0 0,0 0-163 0 0,-13-7-6963 0 0,10 3 776 0 0,0 1-2191 0 0</inkml:trace>
  <inkml:trace contextRef="#ctx0" brushRef="#br0" timeOffset="26548.308">8980 3026 2280 0 0,'0'0'1125'0'0,"0"0"39"0"0,0 0-1 0 0,0 0 97 0 0,0 0 136 0 0,0 0-13 0 0,0 0-148 0 0,0 0-284 0 0,0 0-312 0 0,0 0-262 0 0,0 0-113 0 0,0 0 89 0 0,0 0 181 0 0,-3 4 150 0 0,3-3-585 0 0,-1 0-1 0 0,0 0 0 0 0,0 1 0 0 0,1-1 0 0 0,-1 1 0 0 0,1-1 0 0 0,0 1 0 0 0,-1-1 0 0 0,1 1 0 0 0,0-1 0 0 0,0 1 0 0 0,0-1 0 0 0,0 1 0 0 0,0-1 0 0 0,0 1 0 0 0,0-1 0 0 0,0 1 0 0 0,1-1 0 0 0,-1 1 0 0 0,1-1 0 0 0,-1 1 0 0 0,1-1 0 0 0,-1 0 0 0 0,1 1 0 0 0,0-1 0 0 0,0 0 1 0 0,0 1-1 0 0,-1-1 0 0 0,1 0 0 0 0,1 0 0 0 0,-1 0 0 0 0,0 0 0 0 0,0 0 0 0 0,0 0 0 0 0,0 0 0 0 0,1 0 0 0 0,-1-1 0 0 0,0 1 0 0 0,1 0 0 0 0,-1-1 0 0 0,2 1-98 0 0,18 20 842 0 0,-1 0 1 0 0,-1 1-1 0 0,-1 1 1 0 0,-1 0-1 0 0,10 20-842 0 0,97 225 966 0 0,-123-267-962 0 0,74 165 75 0 0,-59-139-963 0 0,-11-24-3511 0 0,-8-17-4660 0 0,1 10-700 0 0</inkml:trace>
  <inkml:trace contextRef="#ctx0" brushRef="#br0" timeOffset="26913.257">8919 2533 1584 0 0,'0'0'1521'0'0,"0"0"103"0"0,0 0 58 0 0,0 0-10 0 0,0 0-138 0 0,0 0-263 0 0,0 0-262 0 0,0 0-233 0 0,0 0-154 0 0,0 0-83 0 0,0 0-57 0 0,0 0-46 0 0,-1-2 1284 0 0,73 75 2267 0 0,17 61-2845 0 0,-53-77-801 0 0,114 219-108 0 0,-129-211-1122 0 0,-21-71-15080 0 0,-2 2 10652 0 0</inkml:trace>
  <inkml:trace contextRef="#ctx0" brushRef="#br0" timeOffset="27489.373">8997 2010 0 0 0,'0'0'3087'0'0,"0"0"-1521"0"0,0 0-414 0 0,0 0 67 0 0,0 0 148 0 0,0 0 76 0 0,0 0-57 0 0,0 0-206 0 0,0 0-252 0 0,0 0-234 0 0,0 0-134 0 0,0 0-39 0 0,0 0 17 0 0,-4-2 18 0 0,-11-5-33 0 0,12 5-67 0 0,3 2-75 0 0,0 0-82 0 0,0 0-70 0 0,0 0-45 0 0,34 33 2222 0 0,3 19-2062 0 0,-2 2-1 0 0,-2 1 1 0 0,-3 2-1 0 0,-2 1 1 0 0,-3 1 0 0 0,12 42-344 0 0,2 0 65 0 0,3-23-370 0 0,-42-78 218 0 0,-1-1 1 0 0,1 1 0 0 0,0-1-1 0 0,0 1 1 0 0,0-1 0 0 0,0 1-1 0 0,0-1 1 0 0,-1 0-1 0 0,1 1 1 0 0,0-1 0 0 0,0 1-1 0 0,1-1 1 0 0,-1 1 0 0 0,0-1-1 0 0,0 1 1 0 0,0-1-1 0 0,0 0 1 0 0,0 1 0 0 0,0-1-1 0 0,1 1 1 0 0,-1-1 0 0 0,0 1-1 0 0,0-1 1 0 0,1 1-1 0 0,-1 0 1 0 0,0-1 0 0 0,1 1-1 0 0,-1-1 1 0 0,1 1 0 0 0,-1 0-1 0 0,1-1 1 0 0,-1 1-1 0 0,0 0 1 0 0,1-1 0 0 0,-1 1-1 0 0,1 0 1 0 0,-1 0 0 0 0,1-1-1 0 0,-1 1 1 0 0,1 0-1 0 0,0 0 1 0 0,-1 0 0 0 0,1 0-1 0 0,-1 0 1 0 0,1 0 0 0 0,-1 0-1 0 0,1 0 1 0 0,-1 0-1 0 0,1 0 1 0 0,0 0 0 0 0,-1 0-1 0 0,1 0 1 0 0,-1 0-1 0 0,1 0 1 0 0,-1 1 0 0 0,1-1-1 0 0,-1 0 1 0 0,1 0 0 0 0,-1 1-1 0 0,1-1 1 0 0,-1 0-1 0 0,1 1 1 0 0,-1-1 0 0 0,0 0-1 0 0,1 1 1 0 0,-1-1 0 0 0,0 1-1 0 0,1-1 1 0 0,-1 1 86 0 0,2-25-9481 0 0,-2 16 2425 0 0</inkml:trace>
  <inkml:trace contextRef="#ctx0" brushRef="#br0" timeOffset="28090.703">8892 1458 1656 0 0,'0'0'1185'0'0,"0"0"158"0"0,0 0 329 0 0,0 0 300 0 0,0 0 99 0 0,0 0-174 0 0,0 0-373 0 0,0 0-352 0 0,0 0-275 0 0,0 0-184 0 0,0 0-93 0 0,0 0-68 0 0,0 0-97 0 0,20 45 1195 0 0,105 147-159 0 0,-15-23-1055 0 0,-98-150-414 0 0,0 1 0 0 0,-2 0-1 0 0,0 1 1 0 0,-2 0 0 0 0,0 0 0 0 0,-1 0 0 0 0,-1 1 0 0 0,0 7-22 0 0,2 36-2330 0 0,-12-101-4047 0 0,-1 7-1693 0 0,5 18 3366 0 0</inkml:trace>
  <inkml:trace contextRef="#ctx0" brushRef="#br0" timeOffset="28423.187">8859 898 0 0 0,'0'0'1455'0'0,"0"0"-356"0"0,0 0 80 0 0,0 0 254 0 0,0 0 233 0 0,0 0 40 0 0,0 0-167 0 0,0 0-264 0 0,0 0-279 0 0,0 0-188 0 0,0 0-96 0 0,0 0-60 0 0,0 0-91 0 0,4-5-65 0 0,13-14-26 0 0,-16 18-410 0 0,1 1-1 0 0,-1-1 1 0 0,1 1-1 0 0,0-1 1 0 0,-1 1-1 0 0,1 0 1 0 0,0 0-1 0 0,-1 0 1 0 0,1 0-1 0 0,0 0 1 0 0,-1 0-1 0 0,1 0 1 0 0,-1 1-1 0 0,1-1 1 0 0,0 0-1 0 0,-1 1 1 0 0,1-1-1 0 0,-1 1 1 0 0,1 0-1 0 0,-1 0 1 0 0,1-1-1 0 0,-1 1 1 0 0,0 0-1 0 0,1 0 1 0 0,-1 0-1 0 0,0 0 1 0 0,0 1-1 0 0,1-1 1 0 0,-1 0-1 0 0,0 1 1 0 0,-1-1-1 0 0,1 0 1 0 0,0 1-60 0 0,4 2 164 0 0,21 26 219 0 0,0 0 0 0 0,-2 2 1 0 0,-1 1-1 0 0,-1 0 1 0 0,-3 2-1 0 0,11 24-383 0 0,37 61 261 0 0,-38-67-225 0 0,-23-39-127 0 0,2 1 1 0 0,0-1-1 0 0,0 0 1 0 0,2-1-1 0 0,-1 0 0 0 0,2-1 1 0 0,0 1-1 0 0,4 2 91 0 0,-3-17-4452 0 0,-19-24-2585 0 0,4 18 3499 0 0,0 0-1482 0 0</inkml:trace>
  <inkml:trace contextRef="#ctx0" brushRef="#br0" timeOffset="28840.044">8890 471 640 0 0,'0'0'1478'0'0,"0"0"-309"0"0,0 0 30 0 0,0 0 148 0 0,0 0 183 0 0,0 0 25 0 0,0 0-127 0 0,0 0-292 0 0,0 0-423 0 0,0 0-329 0 0,0 0-150 0 0,0 0 8 0 0,-2 3 105 0 0,2-1-245 0 0,0 0 1 0 0,0 0 0 0 0,0 0 0 0 0,0 0 0 0 0,0 0 0 0 0,0 0 0 0 0,1 0 0 0 0,-1 0 0 0 0,1 0 0 0 0,-1 0 0 0 0,1 0 0 0 0,0 0 0 0 0,-1 0 0 0 0,1-1-1 0 0,0 1 1 0 0,0 0 0 0 0,1-1 0 0 0,-1 1 0 0 0,0 0 0 0 0,0-1 0 0 0,1 0 0 0 0,-1 1 0 0 0,1-1 0 0 0,-1 0 0 0 0,1 0 0 0 0,0 1 0 0 0,-1-1-1 0 0,2 0-102 0 0,42 40 670 0 0,-2 2-1 0 0,-2 2 0 0 0,-2 2 0 0 0,-2 2 1 0 0,17 29-670 0 0,34 115-95 0 0,-107-219-6354 0 0,2-6-3132 0 0,11 21 6076 0 0</inkml:trace>
  <inkml:trace contextRef="#ctx0" brushRef="#br0" timeOffset="29201.973">8757 4 1448 0 0,'0'0'913'0'0,"0"0"-216"0"0,0 0 16 0 0,0 0 221 0 0,0 0 370 0 0,0 0 285 0 0,0 0 111 0 0,0 0-106 0 0,0 0-339 0 0,0 0-409 0 0,0 0-341 0 0,0 0-247 0 0,0 0-128 0 0,-4-2 7 0 0,0 0-124 0 0,4 3 34 0 0,0-1 1 0 0,0 0-1 0 0,0 1 1 0 0,0-1-1 0 0,0 0 0 0 0,0 1 1 0 0,0-1-1 0 0,0 0 1 0 0,0 1-1 0 0,0-1 0 0 0,0 0 1 0 0,0 0-1 0 0,0 1 1 0 0,0-1-1 0 0,-1 0 0 0 0,1 1 1 0 0,0-1-1 0 0,0 0 1 0 0,0 0-1 0 0,-1 1 1 0 0,1-1-1 0 0,0 0 0 0 0,0 0 1 0 0,0 1-1 0 0,-1-1 1 0 0,1 0-48 0 0,17 13 552 0 0,0-1 1 0 0,1-1 0 0 0,0-1 0 0 0,1 0 0 0 0,0-2 0 0 0,0 0 0 0 0,1-1 0 0 0,5 1-553 0 0,-4-2 118 0 0,-1 2 0 0 0,0 0 0 0 0,0 1 0 0 0,0 1 1 0 0,-1 0-1 0 0,0 2 0 0 0,8 7-118 0 0,-20-11 1 0 0,0-1 0 0 0,0 1 0 0 0,-1 0 0 0 0,0 0 0 0 0,-1 1 0 0 0,0 0 0 0 0,0 0 0 0 0,-1 0 1 0 0,0 0-1 0 0,-1 1 0 0 0,0 0 0 0 0,0-1 0 0 0,-1 1 0 0 0,0 0 0 0 0,-1 0 0 0 0,0 1 0 0 0,-1 6-1 0 0,2 63-6376 0 0,-2-64 3880 0 0,0-3-7881 0 0</inkml:trace>
  <inkml:trace contextRef="#ctx0" brushRef="#br0" timeOffset="-64375.114">854 4171 0 0 0,'0'0'263'0'0,"0"0"14"0"0,0 0-49 0 0,0 0-50 0 0,0 0-41 0 0,-5-7 8224 0 0,3 4-8859 0 0,2 2 693 0 0,0 1-57 0 0,0 0-63 0 0,-10-14 1510 0 0,7 11 1775 0 0,2 7 953 0 0,-2 1-2784 0 0,0 3-1362 0 0,3-8-69 0 0,0 0-18 0 0,0 0 4 0 0,-8 30 386 0 0,-8 66 531 0 0,10-31-824 0 0,6-64-182 0 0,0-1-3 0 0,0 0 0 0 0,0 51 896 0 0,0-43-811 0 0,1-7-736 0 0,7-28-3168 0 0,-4 22 2058 0 0,1-1-4549 0 0,-2 2-4255 0 0</inkml:trace>
  <inkml:trace contextRef="#ctx0" brushRef="#br0" timeOffset="123503.08">707 4757 0 0 0,'0'0'1111'0'0,"0"0"233"0"0,0 0 143 0 0,0 0 148 0 0,0 0 99 0 0,0 0 9 0 0,0 0-156 0 0,0 0-249 0 0,0 0-178 0 0,0 0-172 0 0,0 0-132 0 0,-2-3-106 0 0,-10 0 3169 0 0,14 35-1661 0 0,9 321 223 0 0,7-174-2331 0 0,-18-130-482 0 0,0-49 199 0 0,0 0-50 0 0,0 0-68 0 0,0-8-4042 0 0,0 5-3635 0 0,0 0-3365 0 0</inkml:trace>
  <inkml:trace contextRef="#ctx0" brushRef="#br0" timeOffset="124173.081">2577 4779 0 0 0,'0'0'1348'0'0,"0"0"449"0"0,0 0 178 0 0,0 0 47 0 0,0 0 9 0 0,0 0-78 0 0,0 0-155 0 0,0 0-188 0 0,0 0-213 0 0,0 0-204 0 0,0 0-221 0 0,0 0-169 0 0,-1-4-108 0 0,-5-10-61 0 0,4 10-16 0 0,2 4-35 0 0,0 0-47 0 0,0 0-50 0 0,0 0-53 0 0,0 0-53 0 0,1 23 1196 0 0,20 112 215 0 0,15 138-896 0 0,-19-134-756 0 0,-12-118-145 0 0,-13-23-1774 0 0,4-2 1149 0 0,1 1 30 0 0,-1-1-813 0 0,1 0-2603 0 0,1 1-6973 0 0</inkml:trace>
  <inkml:trace contextRef="#ctx0" brushRef="#br0" timeOffset="124803.081">0 5184 1872 0 0,'0'0'1643'0'0,"0"0"-130"0"0,0 0 214 0 0,0 0 301 0 0,0 0 138 0 0,0 0-59 0 0,0 0-290 0 0,0 0-294 0 0,0 0-218 0 0,0 0-214 0 0,0 0-175 0 0,36-1-140 0 0,112-1-99 0 0,220 6 2639 0 0,113 10-1871 0 0,366 48-709 0 0,-708-63-317 0 0,1-5 1 0 0,94-19-420 0 0,113 17 496 0 0,-318 7-460 0 0,0 2 1 0 0,-1 1 0 0 0,1 1 0 0 0,0 2 0 0 0,24 7-37 0 0,40-5 48 0 0,-93-7-67 0 0,2-2-74 0 0,4-7-4339 0 0,-6 6-193 0 0,0 3-6173 0 0</inkml:trace>
  <inkml:trace contextRef="#ctx0" brushRef="#br0" timeOffset="125263.081">3049 4952 9370 0 0,'0'0'3373'0'0,"0"0"-1776"0"0,0 0-646 0 0,0 0 113 0 0,0 0 257 0 0,0 0 154 0 0,0 0-114 0 0,0 0-308 0 0,0 0-287 0 0,0 0-204 0 0,0 0-146 0 0,0 0-100 0 0,-31 33-69 0 0,-101 102-43 0 0,38-62 23 0 0,71-60-178 0 0,-129 73 90 0 0,-169 111-1333 0 0,293-172-326 0 0,14-6-7213 0 0,10-11-2727 0 0</inkml:trace>
  <inkml:trace contextRef="#ctx0" brushRef="#br0" timeOffset="125843.08">1013 4996 8954 0 0,'0'0'1718'0'0,"0"0"-165"0"0,0 0 22 0 0,0 0 164 0 0,0 0 23 0 0,0 0-230 0 0,0 0-314 0 0,0 0-357 0 0,0 0-267 0 0,-36 13-171 0 0,-111 42-123 0 0,41-1 135 0 0,-239 178-249 0 0,270-175-1865 0 0,49-27-9094 0 0,23-25 375 0 0</inkml:trace>
  <inkml:trace contextRef="#ctx0" brushRef="#br0" timeOffset="126483.081">1333 5541 10690 0 0,'0'0'1202'0'0,"0"0"-721"0"0,0 0-333 0 0,0 0 211 0 0,0 0 435 0 0,0 0 426 0 0,0 0 201 0 0,0 0-70 0 0,0 0-236 0 0,0 0-297 0 0,0 0-226 0 0,0 0-136 0 0,0 0-84 0 0,-2 22-53 0 0,-9 67-27 0 0,-22 76 868 0 0,33-163-1153 0 0,0 1 1 0 0,1-1-1 0 0,-1 0 0 0 0,0 0 0 0 0,1 0 0 0 0,0 0 0 0 0,-1 0 0 0 0,1 0 1 0 0,0 0-1 0 0,0 0 0 0 0,0 0 0 0 0,0 0 0 0 0,0 0 0 0 0,1-1 1 0 0,-1 1-1 0 0,1 0 0 0 0,-1-1 0 0 0,1 1 0 0 0,-1-1 0 0 0,1 0 1 0 0,0 1-1 0 0,0-1 0 0 0,-1 0 0 0 0,1 0 0 0 0,0 0 0 0 0,0 0 1 0 0,0 0-1 0 0,0-1 0 0 0,1 1 0 0 0,-1-1 0 0 0,0 1 0 0 0,0-1 0 0 0,0 0 1 0 0,0 0-1 0 0,0 0 0 0 0,1 0-7 0 0,82-12 557 0 0,33-51-1016 0 0,-115 57-504 0 0,-2 0-2644 0 0,-1 4 122 0 0,0-2-7741 0 0</inkml:trace>
  <inkml:trace contextRef="#ctx0" brushRef="#br0" timeOffset="127403.08">1613 5515 6033 0 0,'0'0'5948'0'0,"0"0"-3697"0"0,0 0-1229 0 0,0 0 103 0 0,0 0 293 0 0,0 0 174 0 0,0 0-79 0 0,0 0-296 0 0,0 0-334 0 0,-8 33-225 0 0,-23 104-153 0 0,16-27 603 0 0,-39 180 235 0 0,35-161-1559 0 0,40-116-1942 0 0,-11-18-5921 0 0,-8 2-3571 0 0</inkml:trace>
  <inkml:trace contextRef="#ctx0" brushRef="#br0" timeOffset="128623.081">2031 5416 0 0 0,'0'0'737'0'0,"0"0"789"0"0,0 0 431 0 0,0 0 316 0 0,0 0 171 0 0,0 0-159 0 0,0 0-350 0 0,0 0-424 0 0,0 0-325 0 0,0 0-195 0 0,0 0-132 0 0,0 0-84 0 0,0 0-73 0 0,1 4 3303 0 0,0 4-2274 0 0,-66 46-1225 0 0,-6 16-321 0 0,201-180-125 0 0,-100 88-85 0 0,-29 22 51 0 0,-1 0 6 0 0,0 0-4 0 0,0 0-11 0 0,0 0 7 0 0,0 0-15 0 0,0 0-10 0 0,-23 18 163 0 0,-60 59 312 0 0,81-78-2372 0 0,2-2-6481 0 0,0 0 156 0 0</inkml:trace>
  <inkml:trace contextRef="#ctx0" brushRef="#br0" timeOffset="130223.081">2966 3004 0 0 0,'0'0'617'0'0,"0"0"753"0"0,0 0 366 0 0,0 0 85 0 0,0 0-175 0 0,0 0-330 0 0,0 0-327 0 0,0 0-254 0 0,0 0-159 0 0,0 0-40 0 0,8 0 5528 0 0,28 0-4029 0 0,367 11 2939 0 0,-304-10-3137 0 0,-77-1-3950 0 0,-7 0-2679 0 0,-4-1-3693 0 0,-16 1-2377 0 0</inkml:trace>
  <inkml:trace contextRef="#ctx0" brushRef="#br0" timeOffset="131043.081">3292 2850 1040 0 0,'0'0'1849'0'0,"0"0"-264"0"0,0 0 70 0 0,0 0 218 0 0,0 0 147 0 0,0 0-130 0 0,0 0-410 0 0,0 0-358 0 0,0 0-261 0 0,0 0-202 0 0,0 0-116 0 0,0 0-66 0 0,0 0-30 0 0,-4 14 0 0 0,-11 44-3 0 0,14-51-249 0 0,0 1-1 0 0,0-1 1 0 0,0 0 0 0 0,1 0-1 0 0,0 1 1 0 0,1-1 0 0 0,-1 0-1 0 0,1 1 1 0 0,1-1 0 0 0,0 0-1 0 0,0 0 1 0 0,0 0 0 0 0,3 5-195 0 0,5 20 604 0 0,6 40 93 0 0,-3 1 1 0 0,-4 1-1 0 0,-2 0 0 0 0,-4 2-697 0 0,26 232 605 0 0,-29 138 58 0 0,2-393-609 0 0,-1-39 17 0 0,0 0 0 0 0,0 1 0 0 0,-2-1-1 0 0,0 1 1 0 0,0-1 0 0 0,-1 0 0 0 0,-1 0-1 0 0,-1 1 1 0 0,-3 9-71 0 0,0-7 87 0 0,-2 1 6 0 0,1 0 0 0 0,1 0-1 0 0,0 1 1 0 0,2 0-1 0 0,0 1 1 0 0,1-1 0 0 0,1 1-1 0 0,0 15-92 0 0,-6 78 364 0 0,-4-76-356 0 0,13-37-30 0 0,0 0-14 0 0,0 0-20 0 0,0 0-11 0 0,0 0-67 0 0,0 0-39 0 0,0 0-39 0 0,0 0-115 0 0,1-8-2108 0 0,14-24-2817 0 0,-4 13-1910 0 0,-10 16 5824 0 0,4-8-8923 0 0</inkml:trace>
  <inkml:trace contextRef="#ctx0" brushRef="#br0" timeOffset="131423.08">3592 4146 11907 0 0,'0'0'1821'0'0,"0"0"-540"0"0,0 0-209 0 0,0 0-21 0 0,0 0 29 0 0,0 0-1 0 0,0 0-51 0 0,0 0-77 0 0,0 0-95 0 0,0 0-133 0 0,0 0-146 0 0,0 0-87 0 0,0 0-99 0 0,-25 31-93 0 0,-79 98-28 0 0,-9 13 486 0 0,-104 74-702 0 0,214-214-172 0 0,1 1 0 0 0,0-1 0 0 0,1 1-1 0 0,-1-1 1 0 0,0 1 0 0 0,1-1 0 0 0,-1 1-1 0 0,1 0 1 0 0,0 0 0 0 0,0 0 0 0 0,0 0-1 0 0,0 0 1 0 0,1 0 0 0 0,-1 0-1 0 0,1 0 1 0 0,0 0 0 0 0,-1 0 0 0 0,1 0-1 0 0,1 0 119 0 0,12 4-7372 0 0,-10-7-1524 0 0</inkml:trace>
  <inkml:trace contextRef="#ctx0" brushRef="#br0" timeOffset="132403.08">3474 3001 5169 0 0,'0'0'1671'0'0,"0"0"-201"0"0,0 0 98 0 0,0 0 219 0 0,0 0 88 0 0,0 0-101 0 0,0 0-308 0 0,0 0-358 0 0,0 0-263 0 0,0 0-150 0 0,0 0-91 0 0,0 0-26 0 0,-1-3 7 0 0,0 1-126 0 0,-1-3-663 0 0,0 4 4551 0 0,4-10-3453 0 0,31-70-883 0 0,-33 81-4 0 0,0 0 0 0 0,0 0 0 0 0,0 0 1 0 0,-1 0-1 0 0,1 1 0 0 0,0-1 0 0 0,0 0 1 0 0,0 0-1 0 0,-1 0 0 0 0,1 0 0 0 0,0 0 0 0 0,0 0 1 0 0,-1 0-1 0 0,1 1 0 0 0,0-1 0 0 0,0 0 1 0 0,-1 0-1 0 0,1 0 0 0 0,0 0 0 0 0,0 0 1 0 0,0 0-1 0 0,-1 0 0 0 0,1 0 0 0 0,0 0 1 0 0,0 0-1 0 0,-1 0 0 0 0,1-1 0 0 0,0 1 0 0 0,0 0 1 0 0,-1 0-1 0 0,1 0 0 0 0,0 0 0 0 0,0 0 1 0 0,0 0-1 0 0,-1 0 0 0 0,1-1 0 0 0,0 1 1 0 0,0 0-1 0 0,0 0 0 0 0,0 0 0 0 0,-1 0-7 0 0,-6 8-47 0 0,-184 252 106 0 0,184-251-48 0 0,-6 7 3 0 0,0 0 1 0 0,-1 0 0 0 0,-1-2 0 0 0,0 0 0 0 0,-1-1 0 0 0,0 0-1 0 0,-1-1 1 0 0,-4 1-15 0 0,21-12-25 0 0,-1 0 0 0 0,1 0 0 0 0,0 0 0 0 0,0 0 0 0 0,0 1 0 0 0,0-1 0 0 0,0 0 0 0 0,1 0 0 0 0,-1 0 0 0 0,0 0 0 0 0,0 0 1 0 0,1 0-1 0 0,-1 0 0 0 0,1 0 0 0 0,-1 0 0 0 0,1 0 0 0 0,-1 0 0 0 0,1 0 0 0 0,0 0 0 0 0,-1 0 0 0 0,1 0 0 0 0,0 0 0 0 0,0-1 0 0 0,-1 1 0 0 0,1 0 0 0 0,0-1 0 0 0,0 1 0 0 0,0 0 0 0 0,0-1 0 0 0,0 1 0 0 0,0-1 0 0 0,0 0 0 0 0,0 1 0 0 0,0-1 0 0 0,0 0 0 0 0,1 1 25 0 0,14 1-925 0 0,-8-1-6969 0 0,-6-1-645 0 0</inkml:trace>
  <inkml:trace contextRef="#ctx0" brushRef="#br0" timeOffset="132933.08">3636 3446 6217 0 0,'0'0'2922'0'0,"0"0"-753"0"0,0 0-257 0 0,0 0 35 0 0,0 0-52 0 0,0 0-169 0 0,0 0-394 0 0,0 0-453 0 0,0 0-305 0 0,0 0-212 0 0,0 0-56 0 0,0 0 19 0 0,0 0 45 0 0,7-4 8 0 0,30-11-59 0 0,1 1 0 0 0,0 1 0 0 0,0 3 0 0 0,1 1 0 0 0,1 1 0 0 0,-1 3 0 0 0,1 1 0 0 0,34 1-319 0 0,-73 4 7 0 0,0 0 0 0 0,0 0 1 0 0,-1 0-1 0 0,1-1 1 0 0,0 1-1 0 0,-1 0 0 0 0,1 0 1 0 0,-1 0-1 0 0,1 0 0 0 0,-1 0 1 0 0,1 0-1 0 0,-1 0 1 0 0,0 0-1 0 0,1 0 0 0 0,-1 0 1 0 0,0 0-1 0 0,0 1 1 0 0,0-1-1 0 0,0 0 0 0 0,0 0 1 0 0,0 0-1 0 0,0 0 1 0 0,0 0-1 0 0,0 0 0 0 0,0 0 1 0 0,-1 0-1 0 0,1 0 1 0 0,-1 0-1 0 0,1 0 0 0 0,0 0 1 0 0,-1 0-1 0 0,0 0 1 0 0,1 0-1 0 0,-1 0 0 0 0,1 0 1 0 0,-1 0-1 0 0,0 0 1 0 0,0-1-1 0 0,0 1 0 0 0,1 0 1 0 0,-1-1-1 0 0,0 1 1 0 0,0 0-1 0 0,0-1-7 0 0,-172 135 365 0 0,168-131-358 0 0,2-3-11 0 0,0 0 0 0 0,0 1 0 0 0,1 0 0 0 0,-1-1 0 0 0,1 1 0 0 0,-1 0 0 0 0,1 0 0 0 0,0 0 0 0 0,0 1 0 0 0,0-1 0 0 0,0 1 0 0 0,0-1 0 0 0,0 1 0 0 0,1-1 0 0 0,-1 1 0 0 0,1 0 0 0 0,0 0 0 0 0,-1 3 4 0 0,3-4-1 0 0,2 1-1 0 0,-1-1 1 0 0,0 0 0 0 0,0 0-1 0 0,1 0 1 0 0,-1 0-1 0 0,1 0 1 0 0,0-1 0 0 0,-1 1-1 0 0,1-1 1 0 0,0 1 0 0 0,0-1-1 0 0,0 0 1 0 0,0 0-1 0 0,0-1 1 0 0,0 1 0 0 0,0-1-1 0 0,0 1 1 0 0,3-1 1 0 0,10 4-3 0 0,23 7 20 0 0,-31-10-18 0 0,-1 0 1 0 0,1 1 0 0 0,-1 0 0 0 0,0 0 0 0 0,1 0 0 0 0,-1 1 0 0 0,-1 0 0 0 0,1 1-1 0 0,0-1 1 0 0,-1 1 0 0 0,0 1 0 0 0,0-1 0 0 0,0 1 0 0 0,0 0 0 0 0,-1 0-1 0 0,0 1 1 0 0,1 0 0 0 0,-5-3 8 0 0,1 0-1 0 0,-1 0 1 0 0,0 0-1 0 0,0 0 1 0 0,0 0-1 0 0,0 0 1 0 0,0 0-1 0 0,-1 0 1 0 0,1 1-1 0 0,-1-1 1 0 0,0 0-1 0 0,0 0 1 0 0,0 1-1 0 0,-1-1 1 0 0,1 0-1 0 0,-1 0 1 0 0,0 1-1 0 0,0-1 1 0 0,0 0-1 0 0,0 0 1 0 0,0 0 0 0 0,-1 0-1 0 0,1 0 1 0 0,-1-1-1 0 0,0 1 1 0 0,1 0-1 0 0,-2-1 1 0 0,0 3-8 0 0,-76 62 366 0 0,59-52-301 0 0,-109 44 59 0 0,107-60-1802 0 0,20-15-5671 0 0,2 12 5437 0 0,0 0-9750 0 0</inkml:trace>
  <inkml:trace contextRef="#ctx0" brushRef="#br0" timeOffset="133353.08">4464 3152 13267 0 0,'0'0'1604'0'0,"0"0"-332"0"0,0 0-11 0 0,0 0 247 0 0,0 0 116 0 0,0 0-119 0 0,0 0-324 0 0,0 0-354 0 0,0 0-263 0 0,0 0-145 0 0,0 0-51 0 0,0 0-29 0 0,0 0-28 0 0,3-2-57 0 0,-57 51 657 0 0,-35 48-497 0 0,50-51-337 0 0,31-44-718 0 0,9-9-1614 0 0,2-3-3456 0 0,-3 10 5357 0 0,1-6-11341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06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1447 0 0 0,'0'0'649'0'0,"0"0"349"0"0,0 0 37 0 0,0 0-79 0 0,0 0-62 0 0,0 0-38 0 0,0 0-27 0 0,0 0-16 0 0,0 0-68 0 0,15-17 2269 0 0,-11 13 1289 0 0,-3 4 3903 0 0,-33 39-7368 0 0,10 27-465 0 0,30 37 2 0 0,18-65-215 0 0,5-2 123 0 0,18-7 265 0 0,14-13 83 0 0,-2-9-169 0 0,13-17 503 0 0,-69 7-911 0 0,0-1 1 0 0,0 1-1 0 0,0-1 1 0 0,0 0-1 0 0,-1 0 1 0 0,1 0-1 0 0,-1 0 1 0 0,0-1 0 0 0,-1 0-1 0 0,1 0 1 0 0,-1 0-1 0 0,0 0 1 0 0,0-1-1 0 0,0 1 1 0 0,-1-1-1 0 0,0 1 1 0 0,0-1-1 0 0,-1 0 1 0 0,1 0 0 0 0,-1-3-55 0 0,-3-58 393 0 0,-27 20-273 0 0,-4 3-48 0 0,-18 2-64 0 0,-5 17-19 0 0,-5 18-174 0 0,13 14 61 0 0,-16 15 37 0 0,40-11 79 0 0,19-7-7 0 0,1 1 0 0 0,-1 0 0 0 0,1 1 0 0 0,-1-1 1 0 0,1 1-1 0 0,1 0 0 0 0,-1 0 0 0 0,1 0 0 0 0,0 0 0 0 0,1 1 0 0 0,-1-1 0 0 0,1 1 0 0 0,1-1 0 0 0,-1 1 0 0 0,1 0 0 0 0,0 0 0 0 0,1-1 0 0 0,-1 1 0 0 0,1 0 0 0 0,1 0 0 0 0,-1 0 0 0 0,1 0 0 0 0,1 0 1 0 0,0 1 13 0 0,26 45-15 0 0,24-9-5 0 0,50-41 93 0 0,-53-32 58 0 0,-38-27 58 0 0,-16-2-203 0 0,-28 3-104 0 0,31 52 96 0 0,0 0-1 0 0,-1 1 1 0 0,1-1-1 0 0,-1 1 1 0 0,0-1-1 0 0,1 1 1 0 0,-1 0-1 0 0,0 0 1 0 0,-1 0-1 0 0,1 1 0 0 0,0-1 1 0 0,0 1-1 0 0,-1-1 1 0 0,1 1-1 0 0,-1 0 1 0 0,1 0-1 0 0,-1 1 1 0 0,1-1-1 0 0,-1 1 1 0 0,1 0-1 0 0,-1 0 1 0 0,-2 0 23 0 0,0 0-30 0 0,1 0 0 0 0,0 1 1 0 0,-1-1-1 0 0,1 1 1 0 0,0 0-1 0 0,0 1 0 0 0,0-1 1 0 0,0 1-1 0 0,0 0 0 0 0,0 0 1 0 0,0 1-1 0 0,0 0 1 0 0,1-1-1 0 0,-1 1 0 0 0,1 1 1 0 0,0-1-1 0 0,0 1 0 0 0,-2 2 30 0 0,-9 9-48 0 0,-7 30-64 0 0,22-40 82 0 0,0 0 25 0 0,-1 1-1 0 0,1 0 0 0 0,1 0 1 0 0,-1-1-1 0 0,1 1 1 0 0,0 0-1 0 0,0-1 1 0 0,0 1-1 0 0,1-1 1 0 0,0 1-1 0 0,0-1 0 0 0,0 0 1 0 0,1 0-1 0 0,0 1 6 0 0,-1-3-1 0 0,1 1 1 0 0,-1-1-1 0 0,1 0 0 0 0,0 0 0 0 0,0 0 1 0 0,0 0-1 0 0,0 0 0 0 0,0-1 0 0 0,0 1 1 0 0,1-1-1 0 0,-1 0 0 0 0,1 0 0 0 0,0-1 0 0 0,0 1 1 0 0,0-1-1 0 0,0 1 0 0 0,0-1 0 0 0,0 0 1 0 0,2 0 0 0 0,0-1 22 0 0,-1 0-1 0 0,0 0 1 0 0,1 0 0 0 0,-1-1 0 0 0,0 1 0 0 0,1-1 0 0 0,-1 0 0 0 0,0-1 0 0 0,0 0 0 0 0,0 1 0 0 0,0-2 0 0 0,0 1 0 0 0,-1 0 0 0 0,1-1 0 0 0,-1 0 0 0 0,1 0 0 0 0,-1 0 0 0 0,0-1 0 0 0,0 1 0 0 0,0-1 0 0 0,-1 0 0 0 0,1 0 0 0 0,-1-1-1 0 0,0 1 1 0 0,0-1 0 0 0,-1 1 0 0 0,1-1 0 0 0,-1 0 0 0 0,0 0 0 0 0,0 0 0 0 0,-1 0 0 0 0,0 0 0 0 0,1 0 0 0 0,-2-1 0 0 0,1 1 0 0 0,-1 0 0 0 0,1 0 0 0 0,-1-1 0 0 0,-1 0-22 0 0,1 4-3 0 0,1 0-1 0 0,-1 0 1 0 0,0 0 0 0 0,0 0 0 0 0,-1 0 0 0 0,1 0 0 0 0,0 0 0 0 0,-1 0-1 0 0,1 0 1 0 0,-1 0 0 0 0,0 0 0 0 0,1 1 0 0 0,-1-1 0 0 0,0 0 0 0 0,0 0-1 0 0,0 1 1 0 0,0-1 0 0 0,-1 0 0 0 0,1 1 0 0 0,0-1 0 0 0,-1 1 0 0 0,1 0-1 0 0,-1-1 1 0 0,1 1 0 0 0,-1 0 0 0 0,1 0 0 0 0,-1 0 0 0 0,0 0 0 0 0,0 0-1 0 0,0 1 1 0 0,1-1 0 0 0,-1 0 0 0 0,0 1 0 0 0,0-1 0 0 0,0 1 0 0 0,0 0-1 0 0,0 0 1 0 0,0 0 0 0 0,-1 0 3 0 0,-2-1-44 0 0,0 1 1 0 0,0 0-1 0 0,0 0 0 0 0,0 0 0 0 0,0 0 1 0 0,0 1-1 0 0,0 0 0 0 0,1 0 0 0 0,-1 1 1 0 0,0-1-1 0 0,0 1 0 0 0,1 0 0 0 0,-1 0 1 0 0,1 0-1 0 0,0 1 0 0 0,0 0 0 0 0,0 0 1 0 0,0 0-1 0 0,0 0 0 0 0,0 0 0 0 0,1 1 44 0 0,0 0-5 0 0,0 1 0 0 0,1-1 0 0 0,0 1 0 0 0,0 0-1 0 0,1-1 1 0 0,-1 1 0 0 0,1 0 0 0 0,0 0 0 0 0,0 0 0 0 0,1 0 0 0 0,-1 0-1 0 0,1 0 1 0 0,0 0 0 0 0,0 0 0 0 0,1 0 0 0 0,0 0 0 0 0,0-1-1 0 0,0 1 1 0 0,0 0 0 0 0,1 0 0 0 0,-1-1 0 0 0,1 1 0 0 0,1 0-1 0 0,-1-1 1 0 0,0 0 0 0 0,1 0 0 0 0,0 1 0 0 0,0-2 0 0 0,0 1 0 0 0,1 0 5 0 0,-1-1 17 0 0,0-1 1 0 0,0 0 0 0 0,0 1-1 0 0,0-1 1 0 0,0 0 0 0 0,1-1 0 0 0,-1 1-1 0 0,1-1 1 0 0,-1 1 0 0 0,1-1-1 0 0,-1 0 1 0 0,1 0 0 0 0,0-1-1 0 0,-1 1 1 0 0,1-1 0 0 0,0 0 0 0 0,0 0-1 0 0,-1 0 1 0 0,1 0 0 0 0,0-1-1 0 0,-1 1 1 0 0,1-1 0 0 0,0 0 0 0 0,-1 0-1 0 0,1 0 1 0 0,-1-1 0 0 0,1 1-1 0 0,-1-1 1 0 0,0 0 0 0 0,1 0 0 0 0,-1 0-1 0 0,0-1-17 0 0,0 1 15 0 0,4-3 9 0 0,-1-1-1 0 0,0 0 1 0 0,0 0-1 0 0,0 0 1 0 0,-1 0-1 0 0,0-1 1 0 0,0 0-1 0 0,0 0 1 0 0,-1 0 0 0 0,0-1-1 0 0,-1 0 1 0 0,0 1-1 0 0,0-1 1 0 0,0 0-1 0 0,-1 0 1 0 0,0-1 0 0 0,-1 1-1 0 0,1-6-23 0 0,-2 13-10 0 0,0 1-1 0 0,0-1 1 0 0,0 0 0 0 0,0 1 0 0 0,0-1-1 0 0,0 0 1 0 0,0 1 0 0 0,-1-1-1 0 0,1 0 1 0 0,0 1 0 0 0,0-1-1 0 0,0 0 1 0 0,-1 1 0 0 0,1-1-1 0 0,0 0 1 0 0,-1 1 0 0 0,1-1-1 0 0,-1 1 1 0 0,1-1 0 0 0,-1 1 0 0 0,1-1-1 0 0,-1 1 1 0 0,1-1 0 0 0,-1 1-1 0 0,1-1 1 0 0,-1 1 0 0 0,0 0-1 0 0,1-1 1 0 0,-1 1 0 0 0,1 0-1 0 0,-1 0 1 0 0,0-1 0 0 0,1 1 0 0 0,-1 0-1 0 0,0 0 1 0 0,0 0 0 0 0,1 0-1 0 0,-1 0 1 0 0,0 0 0 0 0,1 0-1 0 0,-1 0 1 0 0,0 0 0 0 0,1 0-1 0 0,-1 0 1 0 0,0 0 0 0 0,1 1-1 0 0,-1-1 1 0 0,0 0 0 0 0,1 0 0 0 0,-1 1-1 0 0,0-1 1 0 0,1 0 0 0 0,-1 1-1 0 0,1-1 11 0 0,-36 22-455 0 0,26-13 389 0 0,2 0 1 0 0,-1 0-1 0 0,1 1 0 0 0,0 0 1 0 0,1 0-1 0 0,0 1 1 0 0,1 0-1 0 0,0 0 1 0 0,1 1-1 0 0,0 0 0 0 0,0 2 66 0 0,4-12-3 0 0,1 0 0 0 0,-1 0 0 0 0,1 0 0 0 0,0 0 0 0 0,-1 0 0 0 0,1-1 0 0 0,0 1 0 0 0,0 0 0 0 0,1 0 0 0 0,-1 0 0 0 0,0 0 0 0 0,1 0 0 0 0,-1 0 0 0 0,1 0 0 0 0,-1 0-1 0 0,1-1 1 0 0,0 1 0 0 0,0 0 0 0 0,0 0 0 0 0,0-1 0 0 0,0 1 0 0 0,0-1 0 0 0,0 1 0 0 0,1-1 0 0 0,-1 1 0 0 0,0-1 0 0 0,1 0 0 0 0,-1 0 0 0 0,1 0 0 0 0,0 1 0 0 0,-1-1 0 0 0,1-1 0 0 0,0 1 0 0 0,-1 0-1 0 0,1 0 1 0 0,0-1 0 0 0,0 1 0 0 0,0-1 0 0 0,0 1 0 0 0,0-1 0 0 0,0 0 0 0 0,0 0 0 0 0,1 0 3 0 0,89-3 409 0 0,-84 2-341 0 0,-1-1-1 0 0,1 0 1 0 0,-1 0 0 0 0,1-1 0 0 0,-1 0-1 0 0,0-1 1 0 0,0 1 0 0 0,0-1 0 0 0,0 0 0 0 0,-1-1-1 0 0,0 0 1 0 0,0 0 0 0 0,0 0 0 0 0,0-1-1 0 0,-1 1 1 0 0,0-1 0 0 0,3-6-68 0 0,-7 10 3 0 0,0 1 0 0 0,0-1 0 0 0,0 0 0 0 0,-1 0 0 0 0,1 0-1 0 0,-1 0 1 0 0,1 0 0 0 0,-1 0 0 0 0,0 0 0 0 0,0 0 0 0 0,0 0 0 0 0,0 0 0 0 0,0 0 0 0 0,-1 0 0 0 0,1 0 0 0 0,0 0-1 0 0,-1 0 1 0 0,1 0 0 0 0,-1 1 0 0 0,0-1 0 0 0,0 0 0 0 0,0 0 0 0 0,0 0 0 0 0,0 1 0 0 0,0-1 0 0 0,0 1 0 0 0,0-1-1 0 0,-1 1 1 0 0,1-1 0 0 0,-1 1 0 0 0,1-1 0 0 0,-1 1 0 0 0,0 0 0 0 0,1 0 0 0 0,-1 0 0 0 0,0 0 0 0 0,0 0 0 0 0,1 1-1 0 0,-1-1 1 0 0,0 0 0 0 0,0 1 0 0 0,0-1 0 0 0,0 1 0 0 0,0 0-3 0 0,-5-2-41 0 0,0 1-1 0 0,0 0 1 0 0,0 0 0 0 0,0 1-1 0 0,0 0 1 0 0,0 0 0 0 0,0 1-1 0 0,1 0 1 0 0,-1 0 0 0 0,0 0-1 0 0,0 1 1 0 0,-2 1 41 0 0,1 0-30 0 0,1-1 1 0 0,1 2-1 0 0,-1-1 1 0 0,0 1-1 0 0,1 0 1 0 0,0 0-1 0 0,0 0 1 0 0,0 1-1 0 0,0 0 1 0 0,1 0-1 0 0,0 1 1 0 0,0 0-1 0 0,0 0 1 0 0,1 0-1 0 0,0 0 1 0 0,-3 6 29 0 0,7-11-2 0 0,0 0 0 0 0,0 0-1 0 0,0 0 1 0 0,0 0 0 0 0,1 0 0 0 0,-1 0 0 0 0,0 0 0 0 0,0 0 0 0 0,1 0 0 0 0,-1 0-1 0 0,0 0 1 0 0,1 0 0 0 0,-1 0 0 0 0,1 0 0 0 0,0 0 0 0 0,-1-1 0 0 0,1 1-1 0 0,-1 0 1 0 0,1 0 0 0 0,0 0 0 0 0,0-1 0 0 0,0 1 0 0 0,-1 0 0 0 0,1-1 0 0 0,0 1-1 0 0,0-1 1 0 0,0 1 0 0 0,0-1 0 0 0,0 1 0 0 0,0-1 0 0 0,0 0 0 0 0,0 0 0 0 0,0 1-1 0 0,0-1 1 0 0,0 0 0 0 0,0 0 0 0 0,0 0 0 0 0,0 0 0 0 0,0 0 0 0 0,0 0-1 0 0,0 0 1 0 0,0 0 0 0 0,0-1 0 0 0,0 1 0 0 0,0 0 2 0 0,54-11 435 0 0,-52 10-403 0 0,0-1 0 0 0,0 1 1 0 0,0-1-1 0 0,0 0 1 0 0,0 1-1 0 0,0-1 1 0 0,0-1-1 0 0,-1 1 1 0 0,1 0-1 0 0,-1-1 1 0 0,1 1-1 0 0,-1-1 0 0 0,0 0 1 0 0,0 1-1 0 0,0-1 1 0 0,-1 0-1 0 0,1 0 1 0 0,-1-1-1 0 0,1 1 1 0 0,-1 0-1 0 0,0 0 0 0 0,0-1 1 0 0,-1 1-1 0 0,1-1 1 0 0,-1 1-1 0 0,1 0 1 0 0,-1-3-33 0 0,-1 3-11 0 0,1 0 0 0 0,0 0 1 0 0,-1 0-1 0 0,0 0 0 0 0,0 0 1 0 0,0 1-1 0 0,0-1 0 0 0,0 0 0 0 0,0 1 1 0 0,-1-1-1 0 0,1 1 0 0 0,-1-1 1 0 0,0 1-1 0 0,1 0 0 0 0,-1-1 1 0 0,-1 1-1 0 0,1 0 0 0 0,0 0 1 0 0,0 0-1 0 0,-1 1 0 0 0,1-1 0 0 0,-1 1 1 0 0,1-1-1 0 0,-1 1 0 0 0,0 0 1 0 0,1 0-1 0 0,-1 0 0 0 0,0 0 1 0 0,0 0-1 0 0,0 1 0 0 0,0-1 1 0 0,0 1-1 0 0,0 0 11 0 0,-98 9-1121 0 0,92-5 993 0 0,0 0-1 0 0,0 1 1 0 0,0 0 0 0 0,1 0-1 0 0,-1 1 1 0 0,2 0-1 0 0,-1 1 1 0 0,1 0 0 0 0,0 0-1 0 0,0 0 1 0 0,-3 6 128 0 0,9-12-10 0 0,1-1 0 0 0,0 1 0 0 0,-1 0 0 0 0,1-1 0 0 0,0 1 0 0 0,0-1-1 0 0,-1 1 1 0 0,1 0 0 0 0,0-1 0 0 0,0 1 0 0 0,0 0 0 0 0,0-1 0 0 0,0 1 0 0 0,0 0 0 0 0,0-1 0 0 0,0 1 0 0 0,0 0 0 0 0,0-1 0 0 0,0 1 0 0 0,1 0 0 0 0,-1-1 0 0 0,0 1 0 0 0,0 0 0 0 0,1-1 0 0 0,-1 1 0 0 0,0-1-1 0 0,1 1 1 0 0,-1 0 0 0 0,0-1 0 0 0,1 1 0 0 0,-1-1 0 0 0,1 1 0 0 0,-1-1 0 0 0,1 0 0 0 0,-1 1 0 0 0,1-1 0 0 0,0 1 0 0 0,-1-1 0 0 0,1 0 0 0 0,-1 0 0 0 0,1 1 0 0 0,0-1 0 0 0,-1 0 0 0 0,1 0 0 0 0,0 0 0 0 0,-1 0 0 0 0,1 1-1 0 0,0-1 1 0 0,-1 0 0 0 0,1 0 0 0 0,0 0 0 0 0,-1-1 0 0 0,1 1 0 0 0,0 0 0 0 0,-1 0 0 0 0,1 0 0 0 0,0 0 0 0 0,0-1 10 0 0,44-4 475 0 0,42-57 616 0 0,-74 19-526 0 0,-13 42-542 0 0,-24 19-769 0 0,19-9 689 0 0,-19 67-312 0 0,66-76 679 0 0,40-63 58 0 0,-81 63-364 0 0,0 0-1 0 0,0 0 0 0 0,0 0 0 0 0,0-1 0 0 0,0 1 1 0 0,0-1-1 0 0,0 1 0 0 0,0 0 0 0 0,0-1 0 0 0,0 0 1 0 0,0 1-1 0 0,-1-1 0 0 0,1 0 0 0 0,0 1 0 0 0,0-1 1 0 0,-1 0-1 0 0,1 0 0 0 0,0 1 0 0 0,-1-1 0 0 0,1 0 1 0 0,-1 0-1 0 0,1 0 0 0 0,-1 0 0 0 0,1 0 0 0 0,-1 0 0 0 0,0 0 1 0 0,1 0-1 0 0,-1 0 0 0 0,0 0 0 0 0,0 0 0 0 0,0 0 1 0 0,0 0-1 0 0,0 0 0 0 0,0 0 0 0 0,0 0 0 0 0,0 0 1 0 0,0 0-1 0 0,0 0 0 0 0,-1 0 0 0 0,1 0 0 0 0,0 0 1 0 0,-1 0-1 0 0,1 0 0 0 0,-1 0 0 0 0,1 0 0 0 0,-1 0 1 0 0,1 0-1 0 0,-1 0 0 0 0,0 1 0 0 0,0-1 0 0 0,1 0 1 0 0,-1 0-1 0 0,0 1 0 0 0,0-1 0 0 0,0 0 0 0 0,1 1 1 0 0,-1-1-1 0 0,0 1 0 0 0,0-1 0 0 0,0 1 0 0 0,0 0 1 0 0,0-1-1 0 0,0 1 0 0 0,0 0 0 0 0,0 0 0 0 0,0 0 1 0 0,0 0-1 0 0,0 0-3 0 0,-27-4-122 0 0,17 8 29 0 0,5 3 51 0 0,8-21 103 0 0,0-5-16 0 0,-2 17-51 0 0,1 0 0 0 0,-1-1-1 0 0,0 1 1 0 0,0 0 0 0 0,0-1 0 0 0,0 1 0 0 0,-1 0-1 0 0,1 0 1 0 0,-1-1 0 0 0,1 1 0 0 0,-1 0 0 0 0,0 0-1 0 0,0-1 1 0 0,0 1 0 0 0,0 0 0 0 0,0 0 0 0 0,0 0-1 0 0,-1 0 1 0 0,1 1 0 0 0,-1-1 0 0 0,1 0 0 0 0,-1 1-1 0 0,0-1 1 0 0,1 0 0 0 0,-1 1 0 0 0,0 0 0 0 0,0 0-1 0 0,0-1 1 0 0,0 1 0 0 0,0 0 0 0 0,-1 0 0 0 0,1 1-1 0 0,0-1 1 0 0,0 0 0 0 0,0 1 0 0 0,-1 0 0 0 0,1-1-1 0 0,0 1 1 0 0,-1 0 0 0 0,-1 0 6 0 0,2 0-27 0 0,-1 0 1 0 0,1-1-1 0 0,-1 1 1 0 0,1 1-1 0 0,0-1 1 0 0,-1 0-1 0 0,1 0 1 0 0,0 1-1 0 0,-1-1 1 0 0,1 1-1 0 0,0 0 1 0 0,0 0-1 0 0,0 0 1 0 0,-1 0-1 0 0,1 0 1 0 0,0 0-1 0 0,0 1 0 0 0,0-1 1 0 0,1 1-1 0 0,-1-1 1 0 0,0 1-1 0 0,1 0 1 0 0,-1-1-1 0 0,1 1 1 0 0,-1 0-1 0 0,1 0 1 0 0,0 0-1 0 0,0 0 1 0 0,-1 1-1 0 0,2-1 1 0 0,-1 0-1 0 0,0 0 1 0 0,0 1-1 0 0,1-1 0 0 0,-1 0 1 0 0,1 1-1 0 0,0 1 27 0 0,37 15-1704 0 0,-27-19-2207 0 0,-2-1-3356 0 0,-5-3-4384 0 0</inkml:trace>
  <inkml:trace contextRef="#ctx0" brushRef="#br0" timeOffset="12271.5">466 1296 0 0 0,'0'0'313'0'0,"0"0"478"0"0,0 0 231 0 0,0 0 121 0 0,0 0 60 0 0,0 0-28 0 0,0 0-51 0 0,0 0-151 0 0,0 0-155 0 0,2-2-143 0 0,10-14 401 0 0,31-6 2818 0 0,77-56-85 0 0,-105 63-3925 0 0,-13 9-4153 0 0,-1-2-5696 0 0,-1 8 6299 0 0</inkml:trace>
  <inkml:trace contextRef="#ctx0" brushRef="#br0" timeOffset="12687.734">985 968 0 0 0,'0'0'284'0'0,"0"0"426"0"0,0 0 108 0 0,0 0 149 0 0,0 0 214 0 0,0 0 103 0 0,0 0 8 0 0,0 0-88 0 0,0 0-114 0 0,0 0-86 0 0,0 0-89 0 0,0 0-74 0 0,0 0-52 0 0,14-10-113 0 0,-5 4-540 0 0,50-35 500 0 0,-8 13 1063 0 0,25-12-859 0 0,8 3-3026 0 0,-50 31-11172 0 0,-32 5 12536 0 0</inkml:trace>
  <inkml:trace contextRef="#ctx0" brushRef="#br0" timeOffset="13013.237">1701 703 0 0 0,'0'0'424'0'0,"0"0"488"0"0,0 0 162 0 0,0 0 65 0 0,0 0 84 0 0,0 0 14 0 0,0 0 56 0 0,22-7-16 0 0,102-34 996 0 0,-79 27 1571 0 0,20-12-5303 0 0,4 10-8461 0 0,-60 14 7473 0 0,-1 2 1577 0 0</inkml:trace>
  <inkml:trace contextRef="#ctx0" brushRef="#br0" timeOffset="13312.111">2430 527 0 0 0,'0'0'1455'0'0,"0"0"-96"0"0,0 0 1 0 0,0 0 27 0 0,0 0-4 0 0,0 0-59 0 0,0 0-114 0 0,0 0-130 0 0,0 0-153 0 0,0 0-136 0 0,0 0-128 0 0,0 0-104 0 0,32-10-101 0 0,98-27-95 0 0,-56 25 163 0 0,-3 13-2761 0 0,1 1-9519 0 0,-63-2 10898 0 0</inkml:trace>
  <inkml:trace contextRef="#ctx0" brushRef="#br0" timeOffset="13510.849">3192 471 0 0 0,'0'0'688'0'0,"0"0"532"0"0,0 0 73 0 0,0 0-97 0 0,0 0-124 0 0,0 0-160 0 0,0 0-171 0 0,0 0-185 0 0,0 0-182 0 0,0 0-204 0 0,0 0-165 0 0,24 0-102 0 0,76 0-85 0 0,-23-3-2633 0 0,-61 0-1115 0 0,-9 2 2727 0 0</inkml:trace>
  <inkml:trace contextRef="#ctx0" brushRef="#br0" timeOffset="13798.084">3914 453 4065 0 0,'0'0'1361'0'0,"0"0"-126"0"0,0 0-57 0 0,0 0-71 0 0,0 0-138 0 0,0 0-175 0 0,0 0-190 0 0,0 0-225 0 0,0 0-192 0 0,0 0-161 0 0,0 0-107 0 0,0 0-82 0 0,0 0-108 0 0,26 0-103 0 0,127 0-2231 0 0,-114 4-3895 0 0,-31-4 4589 0 0</inkml:trace>
  <inkml:trace contextRef="#ctx0" brushRef="#br0" timeOffset="14161.604">4595 582 0 0 0,'0'0'960'0'0,"0"0"160"0"0,0 0-151 0 0,0 0-161 0 0,0 0-168 0 0,0 0-112 0 0,0 0-104 0 0,0 0-72 0 0,0 0-128 0 0,0 0-192 0 0,0 0-208 0 0,0 0-240 0 0,0 0-352 0 0,145 33-608 0 0,-134-33-825 0 0,-4 0 1081 0 0</inkml:trace>
  <inkml:trace contextRef="#ctx0" brushRef="#br0" timeOffset="14162.604">5068 685 680 0 0,'0'0'1431'0'0,"0"0"-124"0"0,0 0 17 0 0,0 0 67 0 0,0 0 20 0 0,0 0-65 0 0,0 0-178 0 0,0 0-229 0 0,0 0-228 0 0,0 0-216 0 0,32 11-163 0 0,103 34-158 0 0,11-18-1179 0 0,-127-24 277 0 0,14 2-1978 0 0,-13 3-2494 0 0,-15-4 2130 0 0</inkml:trace>
  <inkml:trace contextRef="#ctx0" brushRef="#br0" timeOffset="14405.464">5718 928 0 0 0,'0'0'255'0'0,"0"0"302"0"0,0 0 15 0 0,0 0-106 0 0,0 0-169 0 0,0 0-172 0 0,0 0-146 0 0,32 7-119 0 0,104 23-80 0 0,-14-5-1671 0 0,-104-15 1891 0 0,-13-8 0 0 0</inkml:trace>
  <inkml:trace contextRef="#ctx0" brushRef="#br0" timeOffset="14608.837">6042 1116 0 0 0,'0'0'707'0'0,"0"0"718"0"0,0 0 200 0 0,0 0 11 0 0,0 0-36 0 0,0 0-67 0 0,0 0-157 0 0,0 0-198 0 0,0 0-169 0 0,0 0-147 0 0,0 0-122 0 0,0 0-99 0 0,0 0-94 0 0,26 13-115 0 0,82 39-116 0 0,-62-25 112 0 0,4-5-1931 0 0,-25 4 29 0 0,43 36-6767 0 0,-12-36 3404 0 0,-54-25 5159 0 0,0-1-1 0 0,-1 1 1 0 0,1 0-1 0 0,0 0 1 0 0,-1-1-1 0 0,1 1 1 0 0,-1 1-1 0 0,1-1 1 0 0,-1 0-1 0 0,1 0 1 0 0,-1 0-1 0 0,0 1 1 0 0,1-1-1 0 0,-1 1 1 0 0,0-1-1 0 0,0 1 1 0 0,0-1-1 0 0,0 1 1 0 0,-1 0-1 0 0,1 0 1 0 0,0-1-1 0 0,-1 1 1 0 0,1 0 0 0 0,-1 0-1 0 0,0 0 1 0 0,1-1-1 0 0,-1 1 1 0 0,0 0-1 0 0,0 0 1 0 0,0 0-1 0 0,0 0-321 0 0,15 40 5507 0 0,26-18-658 0 0,-7-22-8003 0 0,-34 0 1285 0 0,0 2 1037 0 0,0-3-3815 0 0,0-1-5030 0 0</inkml:trace>
  <inkml:trace contextRef="#ctx0" brushRef="#br0" timeOffset="16002.047">7161 1532 4193 0 0,'0'0'2411'0'0,"0"0"-883"0"0,0 0-417 0 0,0 0 122 0 0,0 0 256 0 0,0 0 137 0 0,0 0-114 0 0,0 0-333 0 0,0 0-408 0 0,0 0-324 0 0,0 0-201 0 0,21 3 1988 0 0,161-13 3195 0 0,220-2-3807 0 0,-190 9-1219 0 0,-212 3-364 0 0,0 0 10 0 0,0 0-9 0 0,0 0 11 0 0,0 0 1 0 0,0 0 8 0 0,0 0-4 0 0,0 0 0 0 0,0 0 14 0 0,0 0-31 0 0,0 0 2 0 0,0 0-13 0 0,0 0-25 0 0,0 0 2 0 0,0 0-17 0 0,0 0 8 0 0,0 0-24 0 0,0 0-14 0 0,0 0 4 0 0,0 0-6 0 0,0 0 3 0 0,0 0-4 0 0,0 0-19 0 0,0 0 2 0 0,0 0-15 0 0,0 0-40 0 0,0 0-42 0 0,0 0-68 0 0,-5 0-4482 0 0,1 0-5708 0 0,0 3-1184 0 0</inkml:trace>
  <inkml:trace contextRef="#ctx0" brushRef="#br0" timeOffset="16907.168">7511 1138 8906 0 0,'0'0'1384'0'0,"0"0"-554"0"0,0 0-260 0 0,0 0 171 0 0,0 0 270 0 0,0 0 121 0 0,0 0-111 0 0,0 0-254 0 0,0 0-229 0 0,0 0-106 0 0,0 0-12 0 0,0 0 13 0 0,0 0-14 0 0,6 6-42 0 0,-3-4-371 0 0,1 2 127 0 0,1 0 0 0 0,-1 0 0 0 0,0 1 0 0 0,0-1 0 0 0,0 1 0 0 0,0 0 0 0 0,-1 0 0 0 0,0 0 0 0 0,0 1 0 0 0,0-1 1 0 0,-1 1-1 0 0,0 0 0 0 0,0-1 0 0 0,0 3-133 0 0,17 142 2162 0 0,82 351 33 0 0,-83-376-1985 0 0,-6 1-1 0 0,-5 1 1 0 0,-7 40-210 0 0,-44 202 551 0 0,39-334-526 0 0,-27 370 382 0 0,21 56 9 0 0,9-343-85 0 0,-3-148-3839 0 0,5-5-4520 0 0,0 26-3089 0 0</inkml:trace>
  <inkml:trace contextRef="#ctx0" brushRef="#br0" timeOffset="17303.741">7925 2673 15987 0 0,'0'0'1254'0'0,"0"0"-423"0"0,0 0-316 0 0,0 0 19 0 0,0 0 124 0 0,0 0 110 0 0,0 0 6 0 0,0 0-65 0 0,0 0-95 0 0,0 0-130 0 0,0 0-80 0 0,0 0-23 0 0,0 0-15 0 0,-13 22 11 0 0,-83 133 616 0 0,37-74-806 0 0,-3-2 0 0 0,-4-3 0 0 0,-4-2-1 0 0,-2-4 1 0 0,-3-3 0 0 0,-10 1-187 0 0,-60 57-1339 0 0,145-124 676 0 0,-9 5 525 0 0,8-6-4167 0 0,3-3-5454 0 0,1-1-807 0 0</inkml:trace>
  <inkml:trace contextRef="#ctx0" brushRef="#br0" timeOffset="17771.683">8056 1060 2032 0 0,'0'0'1151'0'0,"0"0"-41"0"0,0 0 152 0 0,0 0 314 0 0,0 0 322 0 0,0 0 170 0 0,0 0-129 0 0,0 0-329 0 0,0 0-335 0 0,0 0-326 0 0,0 0-225 0 0,0 0-117 0 0,0 0-69 0 0,-5-4-56 0 0,-13-15-43 0 0,-1 44 1046 0 0,12-12-1256 0 0,-64 131 1383 0 0,-7-2 1 0 0,-56 72-1613 0 0,-132 81 164 0 0,263-293-342 0 0,0 1 0 0 0,1 0 0 0 0,-1-1 0 0 0,1 1 0 0 0,0 0 0 0 0,0 0 0 0 0,0 0 0 0 0,0 1 0 0 0,1-1 0 0 0,-1 0 0 0 0,1 1 0 0 0,0-1 0 0 0,0 1 0 0 0,0-1 0 0 0,0 1 0 0 0,1 0 0 0 0,-1 2 178 0 0,17 3-6221 0 0,-10-8 2250 0 0,1-1-7030 0 0</inkml:trace>
  <inkml:trace contextRef="#ctx0" brushRef="#br0" timeOffset="19601.66">7941 2091 4417 0 0,'0'0'1400'0'0,"0"0"-86"0"0,0 0 168 0 0,0 0 182 0 0,0 0 24 0 0,0 0-118 0 0,0 0-215 0 0,0 0-271 0 0,0 0-232 0 0,0 0-200 0 0,0 0-161 0 0,0 0-76 0 0,0 0-28 0 0,15-8-11 0 0,44-28-7 0 0,-21-12 525 0 0,83-154-282 0 0,-121 202-617 0 0,0 0 1 0 0,0 1 0 0 0,1-1-1 0 0,-1 0 1 0 0,0 1-1 0 0,1-1 1 0 0,-1 0 0 0 0,0 0-1 0 0,1 0 1 0 0,-1 1-1 0 0,0-1 1 0 0,1 0-1 0 0,-1 0 1 0 0,1 0 0 0 0,-1 0-1 0 0,0 0 1 0 0,1 0-1 0 0,-1 0 1 0 0,1 1 0 0 0,-1-1-1 0 0,0 0 1 0 0,1 0-1 0 0,-1-1 1 0 0,1 1 0 0 0,-1 0-1 0 0,0 0 1 0 0,1 0-1 0 0,-1 0 1 0 0,1 0-1 0 0,-1 0 1 0 0,0 0 0 0 0,1-1-1 0 0,-1 1 1 0 0,0 0-1 0 0,1 0 1 0 0,-1-1 0 0 0,0 1-1 0 0,1 0 1 0 0,-1-1 4 0 0,-12 255 1908 0 0,-31 55-1514 0 0,41-297-371 0 0,-4 120 159 0 0,9-122-184 0 0,-6 39 864 0 0,-12-9-350 0 0,12-23 199 0 0,3-28 845 0 0,2-2-1557 0 0,0-1-1 0 0,2 1 1 0 0,-1 0-1 0 0,1 0 0 0 0,1 0 1 0 0,1 0-1 0 0,-1 1 1 0 0,9-11 1 0 0,-5 4-24 0 0,1 2-14 0 0,0 0 0 0 0,1 1 0 0 0,1 0 0 0 0,1 1 0 0 0,0 1 0 0 0,1 0 0 0 0,0 0-1 0 0,1 1 1 0 0,0 1 0 0 0,1 1 0 0 0,1 0 0 0 0,14-7 38 0 0,-30 17 1 0 0,1 0 0 0 0,0 0 0 0 0,-1 0 0 0 0,1 0 0 0 0,0 0 1 0 0,0 0-1 0 0,-1 1 0 0 0,1-1 0 0 0,0 1 0 0 0,0-1 0 0 0,0 1 0 0 0,0 0 0 0 0,0-1 0 0 0,0 1 0 0 0,0 0 0 0 0,0 0 0 0 0,0 0 1 0 0,0 1-1 0 0,0-1 0 0 0,-1 0 0 0 0,1 1 0 0 0,0-1 0 0 0,0 1 0 0 0,0 0 0 0 0,0 0 0 0 0,-1-1 0 0 0,2 2-1 0 0,28 49 32 0 0,-29-37 30 0 0,0-1-1 0 0,0 1 1 0 0,-1 0-1 0 0,-1-1 1 0 0,-1 1-1 0 0,0 0 1 0 0,0-1-1 0 0,-3 11-61 0 0,-24 200 253 0 0,28-231-1707 0 0,0-1-218 0 0,0 1-3480 0 0,2 4-6669 0 0</inkml:trace>
  <inkml:trace contextRef="#ctx0" brushRef="#br0" timeOffset="24035.191">6804 3432 0 0 0,'0'0'211'0'0,"0"0"702"0"0,0 0 123 0 0,0 0-70 0 0,0 0-124 0 0,0 0-48 0 0,-3-7 79 0 0,-7-25 1096 0 0,6 1 4867 0 0,4 31-6163 0 0,0 0-63 0 0,0 0-48 0 0,0 0-41 0 0,0 0-31 0 0,0 0-25 0 0,0 0-17 0 0,0 0-16 0 0,0 0-20 0 0,0 22 2118 0 0,17 48-1816 0 0,-10 146 447 0 0,-31-13-507 0 0,19-37 43 0 0,1-100-242 0 0,0 37 252 0 0,7-93-1986 0 0,1-1-6851 0 0,-2-6-3431 0 0</inkml:trace>
  <inkml:trace contextRef="#ctx0" brushRef="#br0" timeOffset="25832.201">517 4065 0 0 0,'0'0'529'0'0,"0"0"409"0"0,0 0 65 0 0,0 0 70 0 0,0 0 169 0 0,0 0 168 0 0,0 0 46 0 0,0 0-125 0 0,0 0-252 0 0,0 0-311 0 0,0 0-300 0 0,26 0 1012 0 0,177-8 3217 0 0,441-3-1812 0 0,-165 11-1229 0 0,169-25-591 0 0,-96 39-609 0 0,-89-21 403 0 0,199 11-406 0 0,-41 17 559 0 0,-130-20-378 0 0,-340-3-498 0 0,265 11 196 0 0,-123 7-99 0 0,23-13-233 0 0,-312-3 1 0 0,315-8 141 0 0,-142 8-81 0 0,-22 4-161 0 0,-125-1 6 0 0,-30 1-5302 0 0,-5-1-5044 0 0,2-2-929 0 0</inkml:trace>
  <inkml:trace contextRef="#ctx0" brushRef="#br0" timeOffset="26248.698">7100 3726 10330 0 0,'0'0'2866'0'0,"0"0"-1423"0"0,0 0-404 0 0,0 0 113 0 0,0 0 161 0 0,0 0 106 0 0,0 0-139 0 0,0 0-296 0 0,0 0-241 0 0,0 0-236 0 0,0 0-166 0 0,0 0-114 0 0,0 0-61 0 0,-5 3-20 0 0,-75 60 793 0 0,11-2-301 0 0,-2-4 1 0 0,-55 32-639 0 0,-268 150 438 0 0,286-169-415 0 0,42-16-3083 0 0,45-39-3703 0 0,15-11-4686 0 0</inkml:trace>
  <inkml:trace contextRef="#ctx0" brushRef="#br0" timeOffset="28665.212">3142 4404 2737 0 0,'0'0'1659'0'0,"0"0"-344"0"0,0 0-194 0 0,0 0 107 0 0,0 0 250 0 0,0 0 142 0 0,0 0-15 0 0,0 0-148 0 0,0 0-247 0 0,0 0-227 0 0,0 0-179 0 0,0 0-125 0 0,0 0-96 0 0,-17-2-17 0 0,-99-8 1248 0 0,106 12-1676 0 0,0 0 0 0 0,0 0-1 0 0,0 1 1 0 0,0 0 0 0 0,0 1-1 0 0,0 0 1 0 0,1 0 0 0 0,0 1-1 0 0,0 0 1 0 0,0 1 0 0 0,1 0 0 0 0,-7 6-138 0 0,-8 4 186 0 0,16-11-171 0 0,0 2 0 0 0,0-1-1 0 0,0 1 1 0 0,1 0 0 0 0,0 1 0 0 0,0-1-1 0 0,1 1 1 0 0,0 0 0 0 0,1 1-1 0 0,-1-1 1 0 0,2 1 0 0 0,-1 0 0 0 0,1 0-1 0 0,1 0 1 0 0,-1 0 0 0 0,1 0 0 0 0,1 1-1 0 0,0-1 1 0 0,0 0 0 0 0,1 1-1 0 0,0-1 1 0 0,1 1 0 0 0,0 2-15 0 0,1-5 47 0 0,0 0 0 0 0,0 0 0 0 0,0 0 0 0 0,1-1 0 0 0,0 1 0 0 0,1-1 0 0 0,-1 1 0 0 0,1-1 0 0 0,0 0 0 0 0,1-1 0 0 0,-1 1 0 0 0,1-1 0 0 0,0 0 0 0 0,1 0 0 0 0,-1 0 0 0 0,1 0 0 0 0,0-1 0 0 0,0 0 0 0 0,0-1 0 0 0,1 1 0 0 0,-1-1 0 0 0,1 0 0 0 0,0-1 0 0 0,0 0 0 0 0,0 0 0 0 0,0 0 0 0 0,0-1 0 0 0,0 0 0 0 0,0 0 0 0 0,1-1 0 0 0,-1 0 0 0 0,0 0 0 0 0,0-1 0 0 0,7-1-47 0 0,6-4 131 0 0,0-1 0 0 0,0-1 0 0 0,-1 0 0 0 0,0-2 0 0 0,-1 0 0 0 0,0-1 0 0 0,-1-1 1 0 0,0-1-1 0 0,0 0 0 0 0,-2-1 0 0 0,4-4-131 0 0,-18 17 6 0 0,21-19 83 0 0,0-2 0 0 0,-2 0 0 0 0,-1 0 0 0 0,0-2 0 0 0,-2-1 0 0 0,-1 0 0 0 0,-1-1 0 0 0,-1 0 0 0 0,9-24-89 0 0,-18 37-8 0 0,-1 0 1 0 0,0 0-1 0 0,-1 0 0 0 0,0-1 0 0 0,-1 1 0 0 0,0-1 0 0 0,-1 1 0 0 0,-1-1 0 0 0,0 0 0 0 0,-1 1 0 0 0,0-1 0 0 0,-1 1 0 0 0,-1-1 0 0 0,0 1 0 0 0,-1 0 0 0 0,0 0 1 0 0,-1 0-1 0 0,0 1 0 0 0,-1-1 0 0 0,-3-3 8 0 0,4 11-35 0 0,0 0 0 0 0,0 1 0 0 0,0 0 0 0 0,0 0-1 0 0,-1 0 1 0 0,0 1 0 0 0,0-1 0 0 0,0 1 0 0 0,0 1 0 0 0,0-1 0 0 0,0 1 0 0 0,-1 0 0 0 0,1 1 0 0 0,-1 0 0 0 0,1 0 0 0 0,-1 0 0 0 0,0 1 0 0 0,1-1 0 0 0,-1 2 0 0 0,1-1 0 0 0,-1 1 0 0 0,0 0 0 0 0,1 0 0 0 0,-1 1 0 0 0,1 0 0 0 0,0 0 0 0 0,-1 0-1 0 0,1 1 1 0 0,0 0 0 0 0,1 0 0 0 0,-1 1 0 0 0,0-1 0 0 0,1 1 0 0 0,0 0 0 0 0,0 1 0 0 0,-3 2 35 0 0,0 2 12 0 0,1 1 1 0 0,-1 0-1 0 0,2 0 1 0 0,-1 0-1 0 0,1 1 0 0 0,1 0 1 0 0,0 0-1 0 0,1 0 0 0 0,0 1 1 0 0,0-1-1 0 0,1 1 1 0 0,1 0-1 0 0,0 0 0 0 0,1 0 1 0 0,0 0-1 0 0,1 0 0 0 0,0 1 1 0 0,1-1-1 0 0,0 0 1 0 0,1 0-1 0 0,0 0 0 0 0,1 0 1 0 0,0-1-1 0 0,1 1 0 0 0,0-1 1 0 0,1 0-1 0 0,1 0 0 0 0,-1 0 1 0 0,2-1-13 0 0,14 20 136 0 0,1-2 0 0 0,1 0 1 0 0,2-2-1 0 0,0-1 0 0 0,2-1 1 0 0,1-1-1 0 0,0-1 0 0 0,2-1 1 0 0,0-2-1 0 0,12 4-136 0 0,-30-17 59 0 0,-1 0 1 0 0,1 1-1 0 0,-1 1 1 0 0,-1-1-1 0 0,0 2 1 0 0,0-1-1 0 0,0 1 1 0 0,-1 1 0 0 0,-1 0-1 0 0,1 0 1 0 0,0 3-60 0 0,-7-12 979 0 0,-2-8-5363 0 0,-2 5-661 0 0,2-1-7032 0 0</inkml:trace>
  <inkml:trace contextRef="#ctx0" brushRef="#br0" timeOffset="34721.303">337 1392 0 0 0,'0'0'224'0'0,"0"0"31"0"0,0 0-2 0 0,0 0-15 0 0,-22 18 1435 0 0,-25 22 410 0 0,18-25 883 0 0,33-11 3724 0 0,61-52-3335 0 0,44-40-905 0 0,129-111 763 0 0,-87 81-2106 0 0,22-7-161 0 0,-109 73-750 0 0,107-99 602 0 0,-60 52-327 0 0,171-85-189 0 0,-166 92 123 0 0,-24 7-171 0 0,84-32-111 0 0,-98 62 93 0 0,-19 6-19 0 0,-53 46-271 0 0,-6 2 129 0 0,0 1 0 0 0,0 0 0 0 0,0 0 0 0 0,-1 0 0 0 0,1 0 0 0 0,0 0 0 0 0,0-1 0 0 0,0 1 0 0 0,0 0 0 0 0,0 0 0 0 0,0 0 0 0 0,0 0 0 0 0,0-1 0 0 0,0 1 0 0 0,0 0 0 0 0,0 0 0 0 0,0 0-55 0 0,-143 25-96 0 0,38-15 146 0 0,-64-9 12 0 0,168-1-72 0 0,1 0 12 0 0,0 0-12 0 0,0 0-18 0 0,0 0-4 0 0,0 0-5 0 0,0 0-22 0 0,0 0-5 0 0,0 0-8 0 0,0 0-28 0 0,0 0 12 0 0,31 112-5 0 0,-13-55 99 0 0,2-1 0 0 0,2 0 0 0 0,3-2 0 0 0,9 12-6 0 0,-5-11-43 0 0,0-107 845 0 0,128-301-630 0 0,-135 277-7 0 0,-22 75-118 0 0,0 1-15 0 0,0 0-15 0 0,0 0-8 0 0,0 0 1 0 0,0 0-2 0 0,0 0-23 0 0,0 0 3 0 0,0 0-3 0 0,0 0-1 0 0,-6 0-2804 0 0,-2 0-9588 0 0,5 0-122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43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4 891 0 0 0,'0'0'668'0'0,"0"0"76"0"0,0 0 0 0 0,0 0-14 0 0,0 0 19 0 0,0 0 20 0 0,0 0 15 0 0,0 0 17 0 0,0 0 30 0 0,-2 6 1727 0 0,0-1 5388 0 0,71-23-1982 0 0,10-56-4033 0 0,-28-24-1216 0 0,-51 97-699 0 0,0 1-6 0 0,0 0-24 0 0,0 0-25 0 0,0 0-13 0 0,0 0 1 0 0,0 0-5 0 0,0 0-4 0 0,0 0 7 0 0,13 22-95 0 0,22 42 188 0 0,-2 0 0 0 0,-4 3 0 0 0,-3 0 0 0 0,0 10-40 0 0,5 12-47 0 0,-29-89 90 0 0,-1-1 0 0 0,1 1 0 0 0,-1 0 0 0 0,1-1 0 0 0,-1 1 0 0 0,1-1 0 0 0,-1 1 0 0 0,1-1 0 0 0,-1 1-1 0 0,0-1 1 0 0,1 0 0 0 0,-1 0 0 0 0,0 0 0 0 0,0 0 0 0 0,0 0 0 0 0,0 0 0 0 0,0 0 0 0 0,0 0 0 0 0,0-1 0 0 0,0 1 0 0 0,0 0 0 0 0,0 0 0 0 0,0-1 0 0 0,-1 1-1 0 0,1-1 1 0 0,-1 1 0 0 0,1-1 0 0 0,-1 1 0 0 0,1-1 0 0 0,-1 1 0 0 0,0-1 0 0 0,0 1 0 0 0,0-1 0 0 0,0 1 0 0 0,0-1 0 0 0,0 1 0 0 0,0-1 0 0 0,-1 0-43 0 0,5-8 2 0 0,76-196 459 0 0,-11 11-351 0 0,-15 1-54 0 0,-53 170-239 0 0,-1 24-90 0 0,5 12-36 0 0,-1-3-356 0 0,4 5 772 0 0,-3-12-4436 0 0,1-1-4358 0 0,-5-1-3043 0 0</inkml:trace>
  <inkml:trace contextRef="#ctx0" brushRef="#br0" timeOffset="468.32">742 928 7642 0 0,'0'0'3568'0'0,"0"0"-1530"0"0,0 0-734 0 0,0 0-122 0 0,0 0 24 0 0,0 0-53 0 0,0 0-189 0 0,0 0-313 0 0,0 0-273 0 0,0 0-157 0 0,0 0-97 0 0,0 0-35 0 0,0 4 23 0 0,-1 24 477 0 0,-1-24-514 0 0,1 1 0 0 0,0 0 1 0 0,0 0-1 0 0,0 0 0 0 0,0-1 1 0 0,1 1-1 0 0,0 0 1 0 0,0 0-1 0 0,0 0 0 0 0,0 0 1 0 0,1 0-1 0 0,0 0 1 0 0,0 0-1 0 0,1-1 0 0 0,-1 1 1 0 0,1 0-1 0 0,0-1 0 0 0,0 1 1 0 0,0-1-1 0 0,1 0 1 0 0,-1 1-1 0 0,1-1 0 0 0,0 0 1 0 0,1-1-1 0 0,-1 1 1 0 0,0-1-1 0 0,1 1 0 0 0,0-1 1 0 0,0 0-1 0 0,0 0 1 0 0,0-1-1 0 0,1 1 0 0 0,-1-1 1 0 0,0 0-1 0 0,1 0 0 0 0,2 0-75 0 0,0-2 119 0 0,-1 0 0 0 0,1-1 0 0 0,-1 0 0 0 0,1 0-1 0 0,0-1 1 0 0,-1 0 0 0 0,0 0 0 0 0,1 0 0 0 0,-1-1-1 0 0,0 1 1 0 0,0-2 0 0 0,-1 1 0 0 0,1-1 0 0 0,-1 0-1 0 0,1 0 1 0 0,-1 0 0 0 0,0-1 0 0 0,-1 1 0 0 0,4-5-119 0 0,10-7 287 0 0,-13 12-196 0 0,0-1-1 0 0,-1 0 1 0 0,1 1-1 0 0,-1-2 1 0 0,0 1-1 0 0,0 0 1 0 0,0-1 0 0 0,-1 0-1 0 0,0 0 1 0 0,0 0-1 0 0,0 0 1 0 0,-1 0-1 0 0,0-1 1 0 0,0 1 0 0 0,-1-1-1 0 0,0 1 1 0 0,0-1-1 0 0,0 1 1 0 0,-1-1-1 0 0,0 0 1 0 0,0 0 0 0 0,-1 1-1 0 0,0-5-90 0 0,-2 8-25 0 0,-1 0 1 0 0,1-1-1 0 0,-1 1 0 0 0,1 1 0 0 0,-1-1 1 0 0,0 0-1 0 0,0 1 0 0 0,0 0 1 0 0,0 0-1 0 0,-1 0 0 0 0,1 0 0 0 0,0 1 1 0 0,-1 0-1 0 0,1 0 0 0 0,-1 0 0 0 0,0 0 1 0 0,1 1-1 0 0,-1-1 0 0 0,0 1 1 0 0,1 0-1 0 0,-1 1 0 0 0,1-1 0 0 0,-1 1 1 0 0,-4 1 24 0 0,-55 23-1638 0 0,28 1-6698 0 0,26-18-3834 0 0</inkml:trace>
  <inkml:trace contextRef="#ctx0" brushRef="#br0" timeOffset="1402.336">112 439 4665 0 0,'0'0'2311'0'0,"0"0"-302"0"0,0 0-237 0 0,0 0-62 0 0,0 0-27 0 0,0 0-130 0 0,0 0-220 0 0,0 0-178 0 0,0 0-198 0 0,0 0-150 0 0,0 0-110 0 0,0 0-94 0 0,0 0-79 0 0,-6 0-62 0 0,-15 0 791 0 0,117-30 242 0 0,238-88 198 0 0,-297 107-1524 0 0,-37 11-134 0 0,0 0 33 0 0,0 0 26 0 0,0 0 25 0 0,0 0 36 0 0,0 0-11 0 0,0 0-21 0 0,0 0-15 0 0,0 0-19 0 0,0 0 12 0 0,0 0 9 0 0,0 0-4 0 0,0 0 2 0 0,0 0-6 0 0,-27-22 503 0 0,-77-107-349 0 0,36 45-864 0 0,46 56-1296 0 0,15 16-4495 0 0,5 7-5910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 6553 0 0,'0'0'2548'0'0,"0"0"-724"0"0,0 0-410 0 0,0 0-45 0 0,0 0 70 0 0,0 0-16 0 0,0 0-171 0 0,0 0-223 0 0,0 0-241 0 0,0 0-216 0 0,0 0-160 0 0,-6 16 363 0 0,-21 15 1463 0 0,27-30-2121 0 0,0-1 18 0 0,0 0 15 0 0,0 0 11 0 0,0 0 5 0 0,0 0-3 0 0,0 0-22 0 0,27-29 809 0 0,-9 10-789 0 0,-18 19 1573 0 0,-36 22-1429 0 0,36-22-327 0 0,0 0-57 0 0,0 0-108 0 0,15-21-4943 0 0,-8 13-2080 0 0,-3 4-5188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8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1014 155 16900 0 0,'0'0'1136'0'0,"0"0"-624"0"0,0 0-432 0 0,0 0-88 0 0,0 0 8 0 0,0 0 48 0 0,0 0-48 0 0,0 0-40 0 0,0 0-104 0 0,0 0-336 0 0,0 0-912 0 0,0 0-2937 0 0,0 0-7474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3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0,'0'0'792'0'0,"0"0"171"0"0,0 0 103 0 0,0 0 106 0 0,0 0 77 0 0,0 0-8 0 0,0 0-5 0 0,0 0-17 0 0,0 0-28 0 0,0 0-3 0 0,0 0-97 0 0,0 0-109 0 0,0 0-80 0 0,13 1-41 0 0,41 4-29 0 0,-46-6-582 0 0,-1 1 1 0 0,0-1 0 0 0,0 0-1 0 0,0 0 1 0 0,0-1 0 0 0,0 0-1 0 0,0 0 1 0 0,0 0 0 0 0,-1-1-1 0 0,1 0 1 0 0,-1-1-1 0 0,1 1 1 0 0,2-4-251 0 0,17-7 656 0 0,71-53 688 0 0,-97 68-1339 0 0,0 0-1 0 0,0 0 1 0 0,0 0-1 0 0,0 0 1 0 0,0 0-1 0 0,0-1 1 0 0,0 1-1 0 0,1 0 1 0 0,-1 0-1 0 0,0 0 1 0 0,1 0-1 0 0,-1-1 1 0 0,1 1-1 0 0,-1 0 1 0 0,1 0-1 0 0,-1-1 1 0 0,1 1-1 0 0,-1 0 1 0 0,1-1-1 0 0,-1 1 1 0 0,1-1-1 0 0,0 1 1 0 0,0-1-1 0 0,-1 1 1 0 0,1-1 0 0 0,0 1-1 0 0,0-1 1 0 0,0 0-1 0 0,-1 1 1 0 0,1-1-1 0 0,0 0 1 0 0,0 0-1 0 0,0 1 1 0 0,0-1-1 0 0,0 0 1 0 0,-1 0-1 0 0,1 0 1 0 0,0 0-1 0 0,0 0 1 0 0,0-1-1 0 0,0 1 1 0 0,0 0-1 0 0,0 0 1 0 0,-1 0-1 0 0,1-1 1 0 0,0 1-1 0 0,0 0 1 0 0,0-1-1 0 0,-1 1 1 0 0,1-1-1 0 0,0 1 1 0 0,0-1-1 0 0,-1 1 1 0 0,1-1-1 0 0,-1 0 1 0 0,1 1-1 0 0,0-1 1 0 0,-1 0-1 0 0,1 1 1 0 0,-1-1-1 0 0,1 0 1 0 0,-1 0-1 0 0,0 1 1 0 0,1-1-1 0 0,-1 0 1 0 0,0 0-1 0 0,0 0 1 0 0,1 0-5 0 0,6 25 66 0 0,0 0-1 0 0,-2 1 1 0 0,-1 0 0 0 0,-1 1-1 0 0,-1-1 1 0 0,-1 0 0 0 0,-1 1-1 0 0,-1 0-65 0 0,1 32 58 0 0,3 66-147 0 0,-6 0 0 0 0,-15 90 89 0 0,11-180-27 0 0,-1 0 0 0 0,-1-1 0 0 0,-2-1 0 0 0,-2 0-1 0 0,-7 13 28 0 0,17-39-29 0 0,0-1 0 0 0,0 0 0 0 0,0 0-1 0 0,-1 0 1 0 0,0 0 0 0 0,0 0 0 0 0,0-1 0 0 0,-1 0-1 0 0,1 0 1 0 0,-1 0 0 0 0,0 0 0 0 0,0-1-1 0 0,0 1 1 0 0,-1-2 0 0 0,1 1 0 0 0,-1 0 0 0 0,0-1-1 0 0,1 0 1 0 0,-1 0 0 0 0,0-1 0 0 0,0 0-1 0 0,0 0 1 0 0,-6 0 29 0 0,9-2 18 0 0,0-1 0 0 0,0 1-1 0 0,1-1 1 0 0,-1 0 0 0 0,0 0-1 0 0,1 0 1 0 0,-1 0 0 0 0,1 0-1 0 0,-1 0 1 0 0,1-1 0 0 0,0 0-1 0 0,0 1 1 0 0,0-1 0 0 0,1 0-1 0 0,-1 0 1 0 0,1 0 0 0 0,-1 0 0 0 0,1 0-1 0 0,0 0 1 0 0,0 0 0 0 0,0 0-1 0 0,1 0 1 0 0,-1-1 0 0 0,1 1-1 0 0,-1 0 1 0 0,1-1 0 0 0,0 1-1 0 0,1-1-17 0 0,-3-4 23 0 0,0-7 0 0 0,1 0 0 0 0,0 0 0 0 0,2 0-1 0 0,-1 0 1 0 0,2 0 0 0 0,0 1 0 0 0,0-1 0 0 0,1 0 0 0 0,1 1 0 0 0,1-1 0 0 0,0 1 0 0 0,1 1 0 0 0,0-1 0 0 0,1 1 0 0 0,0 0 0 0 0,2 0 0 0 0,-1 1 0 0 0,1 0 0 0 0,1 1 0 0 0,0 0 0 0 0,1 0 0 0 0,0 1 0 0 0,4-3-23 0 0,130-83-79 0 0,-132 89-245 0 0,35-23-776 0 0,-28 1-5632 0 0,-16 19 1214 0 0,1 5-2922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3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4673 47 16980 0 0,'0'0'1759'0'0,"0"0"-472"0"0,0 0-178 0 0,0 0 33 0 0,0 0 18 0 0,0 0-138 0 0,0 0-270 0 0,0 0-246 0 0,0 0-140 0 0,0 0-41 0 0,0 0-26 0 0,0 0-20 0 0,-11 18-29 0 0,-31 60-45 0 0,13 22 233 0 0,-9 165 9 0 0,31 32-410 0 0,7-294 36 0 0,2 4-3316 0 0,8-25 896 0 0,13-18-3705 0 0,-8 12-2520 0 0,-10 15 966 0 0</inkml:trace>
  <inkml:trace contextRef="#ctx0" brushRef="#br0" timeOffset="432.736">4673 666 0 0 0,'0'0'1482'0'0,"0"0"782"0"0,0 0 342 0 0,0 0-69 0 0,0 0-400 0 0,0 0-512 0 0,0 0-346 0 0,0 0-164 0 0,0 0-30 0 0,0 0 95 0 0,0 0 70 0 0,0 0 18 0 0,20 16-49 0 0,63 48-117 0 0,-31-44 371 0 0,-42-21-1181 0 0,4 1-125 0 0,0 0-1 0 0,0-1 1 0 0,0 0-1 0 0,0-1 1 0 0,0-1-1 0 0,0 0 0 0 0,0-1 1 0 0,-1-1-1 0 0,0 0 1 0 0,0-1-1 0 0,0 0 1 0 0,0 0-1 0 0,-1-2 0 0 0,-1 0 1 0 0,1 0-1 0 0,-1-1 1 0 0,0 0-1 0 0,-1-1 1 0 0,0 0-1 0 0,-1-1 0 0 0,0 0 1 0 0,-1 0-1 0 0,0-1 1 0 0,4-8-167 0 0,-10 18-4 0 0,-1-1 0 0 0,1 1 1 0 0,-1-1-1 0 0,0 1 1 0 0,0-1-1 0 0,0 0 0 0 0,0 1 1 0 0,0-1-1 0 0,-1 0 0 0 0,1 0 1 0 0,-1 0-1 0 0,0 1 1 0 0,0-1-1 0 0,0 0 0 0 0,0 0 1 0 0,0 0-1 0 0,-1 0 0 0 0,1 1 1 0 0,-1-1-1 0 0,0 0 1 0 0,0 0-1 0 0,0 1 0 0 0,0-1 1 0 0,0 1-1 0 0,0-1 1 0 0,-1 1-1 0 0,1-1 0 0 0,-1 1 1 0 0,0 0-1 0 0,0 0 0 0 0,0-1 1 0 0,0 1-1 0 0,0 1 1 0 0,0-1-1 0 0,0 0 0 0 0,-1 0 1 0 0,1 1-1 0 0,-1 0 0 0 0,1-1 1 0 0,-1 1-1 0 0,0 0 1 0 0,1 0-1 0 0,-1 0 0 0 0,0 1 1 0 0,0-1-1 0 0,1 1 1 0 0,-1-1-1 0 0,0 1 0 0 0,-1 0 4 0 0,-11 0-21 0 0,0 1 0 0 0,0 0 0 0 0,0 1 0 0 0,0 1 0 0 0,1 0 0 0 0,-1 1 0 0 0,1 1 0 0 0,0 0 0 0 0,0 1 0 0 0,0 0 0 0 0,1 1 0 0 0,0 1 0 0 0,0 0 0 0 0,1 0 0 0 0,0 1 0 0 0,1 1 0 0 0,0 0 0 0 0,0 1 0 0 0,1 0 0 0 0,0 1 0 0 0,1 0 0 0 0,1 0 0 0 0,-7 11 21 0 0,11-15 18 0 0,1 0-1 0 0,0 1 0 0 0,0-1 1 0 0,1 0-1 0 0,0 1 0 0 0,0 0 1 0 0,1-1-1 0 0,0 1 0 0 0,1 0 0 0 0,0-1 1 0 0,0 1-1 0 0,1 0 0 0 0,0 0 1 0 0,0-1-1 0 0,1 1 0 0 0,0-1 0 0 0,1 1 1 0 0,0-1-1 0 0,0 0 0 0 0,0 0 1 0 0,1 0-1 0 0,1 0 0 0 0,-1-1 0 0 0,1 0 1 0 0,1 0-1 0 0,-1 0 0 0 0,1-1 1 0 0,0 1-1 0 0,5 2-17 0 0,11 11 135 0 0,1-1-1 0 0,0-1 1 0 0,2-1 0 0 0,0-1-1 0 0,1-1 1 0 0,0-2 0 0 0,2 0 0 0 0,5 0-136 0 0,-2-2 45 0 0,1-2-1 0 0,0-1 0 0 0,0-1 0 0 0,1-2 0 0 0,0-2 0 0 0,0-1 0 0 0,28-1-43 0 0,16-26-1003 0 0,-57-1-6987 0 0,-17 18-4488 0 0</inkml:trace>
  <inkml:trace contextRef="#ctx0" brushRef="#br0" timeOffset="-2755.878">1184 194 9074 0 0,'0'0'1328'0'0,"0"0"-309"0"0,0 0-127 0 0,0 0 137 0 0,0 0 204 0 0,0 0 174 0 0,0 0-19 0 0,0 0-175 0 0,0 0-224 0 0,0 0-221 0 0,0 0-154 0 0,-4-16-103 0 0,-13-52-42 0 0,15 61-344 0 0,-1 1 1 0 0,-1-1-1 0 0,1 1 0 0 0,-1 0 1 0 0,0 0-1 0 0,-1 0 0 0 0,1 0 1 0 0,-1 1-1 0 0,0-1 0 0 0,0 1 0 0 0,-1 0 1 0 0,0 1-1 0 0,1 0 0 0 0,-2 0 1 0 0,1 0-1 0 0,0 0 0 0 0,-1 1 1 0 0,0 0-1 0 0,1 1 0 0 0,-1-1 1 0 0,0 1-1 0 0,0 1 0 0 0,-1-1 0 0 0,1 1 1 0 0,0 0-1 0 0,0 1 0 0 0,-1 0 1 0 0,1 0-1 0 0,0 1 0 0 0,-1-1 1 0 0,1 2-1 0 0,-5 0-125 0 0,-8-1 144 0 0,-5 1-84 0 0,0 1 0 0 0,1 2 0 0 0,-1 0 0 0 0,1 2 0 0 0,1 1 0 0 0,-1 0 0 0 0,1 2 0 0 0,-6 4-60 0 0,16-8 32 0 0,0 1 1 0 0,1 0-1 0 0,-1 0 0 0 0,1 2 0 0 0,1-1 0 0 0,0 2 0 0 0,0-1 1 0 0,1 1-1 0 0,-5 6-32 0 0,14-12-2 0 0,-1 0 1 0 0,1 0 0 0 0,-1-1-1 0 0,1 1 1 0 0,0 0-1 0 0,1 1 1 0 0,-1-1 0 0 0,1 0-1 0 0,0 0 1 0 0,0 0-1 0 0,0 0 1 0 0,0 0-1 0 0,1 0 1 0 0,-1 0 0 0 0,1 0-1 0 0,0 0 1 0 0,0 0-1 0 0,1 0 1 0 0,0 0 1 0 0,11 12 8 0 0,1-1 0 0 0,0-1 0 0 0,1 0 0 0 0,1-1 1 0 0,0-1-1 0 0,1 0 0 0 0,0-1 0 0 0,1-1 0 0 0,0-1 0 0 0,0 0 0 0 0,1-2 0 0 0,0 0 0 0 0,12 2-8 0 0,34 10 352 0 0,-165 0 585 0 0,83-15-935 0 0,0 1 0 0 0,0 0 0 0 0,1 2 1 0 0,0 0-1 0 0,0 0 0 0 0,1 2 0 0 0,0 0 1 0 0,0 0-1 0 0,1 2 0 0 0,0 0 0 0 0,1 0 1 0 0,0 1-1 0 0,1 1 0 0 0,0 0 0 0 0,1 1 1 0 0,1 0-1 0 0,0 1 0 0 0,1 0 0 0 0,0 0 1 0 0,1 1-1 0 0,1 0 0 0 0,-4 14-2 0 0,9-23 7 0 0,1 0 0 0 0,0-1-1 0 0,1 1 1 0 0,-1 0 0 0 0,2 0 0 0 0,-1-1 0 0 0,0 1-1 0 0,1 0 1 0 0,1-1 0 0 0,-1 1 0 0 0,1-1 0 0 0,0 1-1 0 0,0-1 1 0 0,1 0 0 0 0,0 0 0 0 0,0 0-1 0 0,0 0 1 0 0,1 0 0 0 0,0-1 0 0 0,0 1 0 0 0,0-1-1 0 0,1 0 1 0 0,0 0 0 0 0,0-1 0 0 0,0 0 0 0 0,0 1-1 0 0,1-2 1 0 0,-1 1 0 0 0,1-1 0 0 0,0 0-1 0 0,0 0 1 0 0,1 0 0 0 0,1 0-7 0 0,13 3 102 0 0,0 0-1 0 0,1-1 1 0 0,-1-2 0 0 0,1 0-1 0 0,0-1 1 0 0,0-1 0 0 0,-1-1-1 0 0,1-1 1 0 0,5-2-102 0 0,25-5 307 0 0,-3 0-1696 0 0,-15 6-7056 0 0,-28 2-3783 0 0</inkml:trace>
  <inkml:trace contextRef="#ctx0" brushRef="#br0" timeOffset="-2141.285">1797 581 6849 0 0,'0'0'2305'0'0,"0"0"-547"0"0,0 0-231 0 0,0 0 156 0 0,0 0 218 0 0,0 0-22 0 0,0 0-290 0 0,0 0-412 0 0,0 0-359 0 0,0 0-207 0 0,0 0-119 0 0,0 0-53 0 0,0 0-18 0 0,1-3-21 0 0,1-5 860 0 0,-16 25-247 0 0,-3 3-697 0 0,-10 11-75 0 0,2 1 0 0 0,1 0 0 0 0,2 2 0 0 0,-7 16-241 0 0,-40 77 223 0 0,23-58-218 0 0,46-70-95 0 0,0 1 0 0 0,0 0 0 0 0,0 0 0 0 0,-1 0 1 0 0,1-1-1 0 0,0 1 0 0 0,0 0 0 0 0,-1 0 0 0 0,1 0 0 0 0,0 0 0 0 0,-1 0 0 0 0,1-1 1 0 0,0 1-1 0 0,-1 0 0 0 0,1 0 0 0 0,0 0 0 0 0,0 0 0 0 0,-1 0 0 0 0,1 0 0 0 0,0 0 1 0 0,-1 0-1 0 0,1 0 0 0 0,0 0 0 0 0,-1 0 0 0 0,1 0 0 0 0,0 0 0 0 0,0 1 0 0 0,-1-1 1 0 0,1 0-1 0 0,0 0 0 0 0,-1 0 0 0 0,1 0 0 0 0,0 0 0 0 0,0 1 0 0 0,-1-1 1 0 0,1 0-1 0 0,0 0 0 0 0,0 1 90 0 0,0-17-1527 0 0,0 16 1526 0 0,1-47-6260 0 0,2 15-3106 0 0,-1 20 2308 0 0</inkml:trace>
  <inkml:trace contextRef="#ctx0" brushRef="#br0" timeOffset="-1783.967">1488 555 2320 0 0,'0'0'3110'0'0,"0"0"-284"0"0,0 0-345 0 0,0 0-459 0 0,0 0-325 0 0,0 0-192 0 0,0 0-204 0 0,0 0-215 0 0,0 0-203 0 0,0 0-216 0 0,0 0-202 0 0,0 0-145 0 0,0 0-52 0 0,-5-4 51 0 0,2 3-293 0 0,3 1 0 0 0,0 1-1 0 0,0-1 1 0 0,0 1 0 0 0,0-1 0 0 0,0 1 0 0 0,0-1-1 0 0,0 1 1 0 0,0-1 0 0 0,-1 1 0 0 0,1-1 0 0 0,0 1-1 0 0,0-1 1 0 0,-1 0 0 0 0,1 1 0 0 0,0-1 0 0 0,0 1-1 0 0,-1-1 1 0 0,1 0 0 0 0,0 1 0 0 0,-1-1 0 0 0,1 0 0 0 0,-1 1-1 0 0,1-1 1 0 0,0 0 0 0 0,-1 1 0 0 0,1-1 0 0 0,-1 0-1 0 0,1 0 1 0 0,-1 0 0 0 0,1 1 0 0 0,-1-1 0 0 0,1 0-1 0 0,-1 0 1 0 0,1 0 0 0 0,-1 0 0 0 0,1 0 0 0 0,-1 0-1 0 0,1 0 1 0 0,-1 0 0 0 0,1 0 0 0 0,-1 0 0 0 0,1 0-1 0 0,-1 0 1 0 0,1-1 0 0 0,-1 1 0 0 0,1 0 0 0 0,-1 0 0 0 0,1 0-1 0 0,-1-1 1 0 0,1 1 0 0 0,0 0 0 0 0,-1-1 0 0 0,1 1-26 0 0,5 11 301 0 0,0 0 1 0 0,2 0 0 0 0,-1-1 0 0 0,1 0 0 0 0,1 0 0 0 0,0-1 0 0 0,0 1-1 0 0,1-2 1 0 0,0 1 0 0 0,8 5-302 0 0,26 27 538 0 0,56 63-111 0 0,-44-46-478 0 0,-23-49-1844 0 0,-21-10-1435 0 0,-2-3-3445 0 0,-5 0-4740 0 0</inkml:trace>
  <inkml:trace contextRef="#ctx0" brushRef="#br0" timeOffset="-1301.211">2294 732 6265 0 0,'0'0'1923'0'0,"0"0"-126"0"0,0 0 214 0 0,0 0 212 0 0,0 0-61 0 0,0 0-372 0 0,0 0-455 0 0,0 0-347 0 0,0 0-203 0 0,0 0-125 0 0,0 0-70 0 0,0 0-70 0 0,-1-16-71 0 0,-7-45-67 0 0,8 59-349 0 0,-1 0 1 0 0,1 1 0 0 0,-1-1-1 0 0,1 0 1 0 0,-1 1-1 0 0,1-1 1 0 0,-1 1 0 0 0,0-1-1 0 0,0 1 1 0 0,0 0 0 0 0,0-1-1 0 0,0 1 1 0 0,0 0-1 0 0,0-1 1 0 0,0 1 0 0 0,0 0-1 0 0,-1 0 1 0 0,1 0 0 0 0,0 0-1 0 0,-1 0 1 0 0,1 1-1 0 0,-1-1 1 0 0,1 0 0 0 0,-1 1-1 0 0,0-1 1 0 0,1 1 0 0 0,-1-1-1 0 0,1 1 1 0 0,-1 0-1 0 0,0-1 1 0 0,1 1 0 0 0,-1 0-1 0 0,-1 0-33 0 0,-2 0 128 0 0,-5-2-87 0 0,0 1 0 0 0,1 1 0 0 0,-1 0-1 0 0,1 0 1 0 0,-1 1 0 0 0,0 0 0 0 0,1 0 0 0 0,-1 1-1 0 0,1 1 1 0 0,0 0 0 0 0,0 0 0 0 0,0 0-1 0 0,0 1 1 0 0,0 1 0 0 0,1-1 0 0 0,0 1-1 0 0,0 1 1 0 0,0 0 0 0 0,1 0 0 0 0,-1 0 0 0 0,2 1-1 0 0,-1 0 1 0 0,1 0 0 0 0,0 1 0 0 0,0 0-1 0 0,1 0 1 0 0,0 0 0 0 0,0 1-41 0 0,-1 0 1 0 0,1 0-1 0 0,1 0 1 0 0,-1 1 0 0 0,1 0 0 0 0,1-1 0 0 0,0 1-1 0 0,0 1 1 0 0,1-1 0 0 0,1 0 0 0 0,-1 0-1 0 0,2 1 1 0 0,-1-1 0 0 0,1 1 0 0 0,1 4-1 0 0,2-11 30 0 0,-1 0 1 0 0,1 0-1 0 0,0-1 1 0 0,0 1 0 0 0,1-1-1 0 0,-1 1 1 0 0,1-1-1 0 0,-1 0 1 0 0,1 0 0 0 0,0 0-1 0 0,0-1 1 0 0,0 0-1 0 0,1 1 1 0 0,-1-1 0 0 0,0-1-1 0 0,1 1 1 0 0,0-1-1 0 0,-1 1 1 0 0,1-2 0 0 0,0 1-1 0 0,-1 0 1 0 0,1-1-1 0 0,0 0 1 0 0,0 0-1 0 0,-1 0 1 0 0,1 0 0 0 0,0-1-1 0 0,0 0 1 0 0,-1 0-1 0 0,1 0 1 0 0,-1-1 0 0 0,1 0-1 0 0,-1 0 1 0 0,4-2-31 0 0,16-9 171 0 0,-1-1 0 0 0,0-2 0 0 0,-2 0 0 0 0,0-1 0 0 0,0-1 0 0 0,-2-1 0 0 0,0-1 1 0 0,15-21-172 0 0,78-75 171 0 0,-112 117-173 0 0,0-1 0 0 0,0 0 0 0 0,0 1 1 0 0,0-1-1 0 0,0 1 0 0 0,0-1 0 0 0,0 1 0 0 0,0-1 0 0 0,0 1 0 0 0,0-1 0 0 0,0 1 0 0 0,0-1 1 0 0,0 0-1 0 0,0 1 0 0 0,0-1 0 0 0,0 1 0 0 0,1-1 0 0 0,-1 1 0 0 0,0-1 0 0 0,0 0 0 0 0,0 1 1 0 0,1-1-1 0 0,-1 1 0 0 0,0-1 0 0 0,1 0 0 0 0,-1 1 0 0 0,0-1 0 0 0,1 0 0 0 0,-1 1 0 0 0,0-1 1 0 0,1 0-1 0 0,-1 0 0 0 0,1 1 0 0 0,-1-1 0 0 0,0 0 0 0 0,1 0 0 0 0,-1 0 0 0 0,1 0 0 0 0,-1 0 1 0 0,1 1-1 0 0,-1-1 0 0 0,1 0 0 0 0,-1 0 0 0 0,0 0 0 0 0,1 0 0 0 0,-1 0 0 0 0,1 0 0 0 0,-1 0 1 0 0,1-1-1 0 0,-1 1 0 0 0,1 0 0 0 0,-1 0 0 0 0,1 0 0 0 0,-1 0 0 0 0,0-1 0 0 0,1 1 0 0 0,-1 0 2 0 0,0 13-12 0 0,-2-5-51 0 0,2 0 0 0 0,-1 0 0 0 0,1 0 0 0 0,0 0 0 0 0,0 0 0 0 0,1 0 0 0 0,0 0 0 0 0,1 0 0 0 0,0 0 0 0 0,0-1 0 0 0,0 1 0 0 0,1 0 0 0 0,0-1 0 0 0,1 0 0 0 0,0 0 0 0 0,0 0 0 0 0,0 0 0 0 0,1 0 0 0 0,0-1 0 0 0,0 0 0 0 0,1 0 0 0 0,-1 0 0 0 0,1-1 0 0 0,1 0 0 0 0,-1 0 0 0 0,1-1 0 0 0,0 1 0 0 0,3 0 63 0 0,40 14-2971 0 0,-33-15-475 0 0,1-1-3283 0 0,-6 1-4939 0 0</inkml:trace>
  <inkml:trace contextRef="#ctx0" brushRef="#br0" timeOffset="-747.257">2710 960 12091 0 0,'0'0'2129'0'0,"0"0"-330"0"0,0 0-10 0 0,0 0 34 0 0,0 0-157 0 0,0 0-306 0 0,0 0-357 0 0,0 0-203 0 0,0 0-53 0 0,0 0-74 0 0,0 0-91 0 0,0 0-134 0 0,2-4-138 0 0,12-26-116 0 0,1 1-1 0 0,1 0 0 0 0,2 1 0 0 0,1 1 0 0 0,15-17-193 0 0,-27 36-3 0 0,1-1 1 0 0,0 1-1 0 0,0 1 0 0 0,1-1 1 0 0,0 2-1 0 0,0-1 0 0 0,0 1 1 0 0,1 0-1 0 0,0 1 0 0 0,6-2 3 0 0,-15 8-8 0 0,1 1 0 0 0,-1 0 0 0 0,0-1 0 0 0,1 1 0 0 0,-1 0 0 0 0,0-1 0 0 0,0 1 0 0 0,0 0 0 0 0,0 0 0 0 0,-1 0 1 0 0,1 0-1 0 0,0 0 0 0 0,-1 0 0 0 0,1 0 0 0 0,-1 0 0 0 0,0 0 0 0 0,0 1 0 0 0,0-1 0 0 0,0 0 0 0 0,0 0 0 0 0,0 0 0 0 0,0 0 0 0 0,-1 0 0 0 0,1 0 0 0 0,-1 0 0 0 0,0 2 8 0 0,0 8-3 0 0,1 40 3 0 0,2-50 8 0 0,0 0 0 0 0,0-1 0 0 0,0 1-1 0 0,0 0 1 0 0,0-1 0 0 0,1 1 0 0 0,-1-1 0 0 0,0 0 0 0 0,1 0 0 0 0,-1 0 0 0 0,1 0 0 0 0,-1 0 0 0 0,1-1 0 0 0,0 1 0 0 0,-1-1 0 0 0,1 1 0 0 0,0-1 0 0 0,-1 0 0 0 0,1 0 0 0 0,0 0 0 0 0,-1 0 0 0 0,1-1 0 0 0,0 1 0 0 0,-1-1 0 0 0,1 0 0 0 0,-1 0 0 0 0,1 1-1 0 0,-1-2 1 0 0,1 1 0 0 0,-1 0 0 0 0,2-1-8 0 0,131-77 266 0 0,-98 55-256 0 0,0 2 1 0 0,2 1-1 0 0,1 2 0 0 0,0 2 1 0 0,2 1-11 0 0,-41 15-2 0 0,0 1 1 0 0,0 0 0 0 0,0-1 0 0 0,0 1-1 0 0,0 0 1 0 0,0-1 0 0 0,0 1 0 0 0,0 0-1 0 0,0 0 1 0 0,0 0 0 0 0,1 0-1 0 0,-1 0 1 0 0,0 0 0 0 0,0 0 0 0 0,0 0-1 0 0,0 0 1 0 0,0 1 0 0 0,0-1 0 0 0,0 0-1 0 0,0 1 1 0 0,0-1 0 0 0,0 1-1 0 0,0-1 1 0 0,0 1 0 0 0,0 0 0 0 0,0-1-1 0 0,0 1 1 0 0,-1 0 0 0 0,1-1 0 0 0,0 1-1 0 0,0 0 1 0 0,-1 0 0 0 0,1 0-1 0 0,0 0 1 0 0,-1 0 0 0 0,1 0 0 0 0,-1 0-1 0 0,1 0 1 0 0,-1 0 0 0 0,0 0 0 0 0,1 0-1 0 0,-1 0 1 0 0,0 0 0 0 0,0 0-1 0 0,0 0 1 0 0,0 0 0 0 0,0 0 0 0 0,0 0-1 0 0,0 0 1 0 0,0 1 0 0 0,0-1 0 0 0,0 0-1 0 0,-1 0 1 0 0,1 0 0 0 0,0 0-1 0 0,-1 0 1 0 0,1 0 0 0 0,-1 0 0 0 0,1 0-1 0 0,-1 0 2 0 0,0 15 55 0 0,-13 97-5 0 0,14-107-771 0 0,4 24 904 0 0,3-24-4259 0 0,4-4-5164 0 0,-6-2-2726 0 0</inkml:trace>
  <inkml:trace contextRef="#ctx0" brushRef="#br0" timeOffset="-312.909">3695 710 16532 0 0,'0'0'2771'0'0,"0"0"-1275"0"0,0 0-456 0 0,0 0-34 0 0,0 0-51 0 0,0 0-135 0 0,0 0-209 0 0,0 0-137 0 0,0 0-32 0 0,0 0 17 0 0,0 0-6 0 0,0 0-57 0 0,0 0-84 0 0,6 24-81 0 0,16 79-58 0 0,-6 79 231 0 0,-10 68-298 0 0,-15-210-44 0 0,-9-47 629 0 0,13-12-658 0 0,1 0-1 0 0,1 0 1 0 0,0 0-1 0 0,2 0 1 0 0,0 0-1 0 0,1-1 0 0 0,1 1 1 0 0,1 0-1 0 0,0-1 1 0 0,2 1-1 0 0,0 1 1 0 0,4-10-33 0 0,0-5-18 0 0,2 1 0 0 0,2 0 0 0 0,1 0 0 0 0,1 1 1 0 0,2 1-1 0 0,0 1 0 0 0,2 0 0 0 0,2 1 0 0 0,0 1 0 0 0,2 1 0 0 0,1 1 1 0 0,1 1-1 0 0,1 1 0 0 0,1 1 0 0 0,1 1 0 0 0,10-5 18 0 0,-35 24-4 0 0,-1 0 0 0 0,1 0 1 0 0,0 0-1 0 0,0 1 0 0 0,0-1 0 0 0,-1 1 0 0 0,2 0 0 0 0,-1-1 0 0 0,0 1 0 0 0,0 0 0 0 0,0 0 0 0 0,1 0 0 0 0,-1 0 1 0 0,0 1-1 0 0,1-1 0 0 0,-1 1 0 0 0,0-1 0 0 0,1 1 0 0 0,-1 0 0 0 0,1 0 0 0 0,-1 0 0 0 0,1 0 0 0 0,-1 0 0 0 0,1 1 1 0 0,-1-1-1 0 0,0 1 0 0 0,1-1 0 0 0,-1 1 0 0 0,0 0 0 0 0,1 0 0 0 0,-1 0 0 0 0,0 0 0 0 0,0 0 0 0 0,0 1 0 0 0,0-1 1 0 0,0 1-1 0 0,0-1 0 0 0,0 1 0 0 0,-1 0 0 0 0,1 0 0 0 0,-1 0 0 0 0,1 0 0 0 0,-1 0 0 0 0,1 0 4 0 0,1 9 10 0 0,-1-1 1 0 0,0 1-1 0 0,-1-1 0 0 0,0 1 0 0 0,0-1 0 0 0,-1 1 0 0 0,-1 0 1 0 0,0-1-1 0 0,0 1 0 0 0,-1-1 0 0 0,0 1 0 0 0,-1-1 0 0 0,0 0 0 0 0,-1 0 1 0 0,0 0-1 0 0,0 0 0 0 0,-1-1 0 0 0,-1 0 0 0 0,1 0 0 0 0,-1 0 1 0 0,-1-1-1 0 0,0 0 0 0 0,0 0 0 0 0,0 0 0 0 0,-1-1 0 0 0,-8 6-10 0 0,10-9 4 0 0,0 0 0 0 0,0 0 0 0 0,-1-1-1 0 0,1 0 1 0 0,-1 0 0 0 0,0 0 0 0 0,1-1-1 0 0,-1 0 1 0 0,0-1 0 0 0,0 1 0 0 0,-1-1-1 0 0,1-1 1 0 0,0 1-4 0 0,4-1-166 0 0,1 0-1 0 0,-1 0 1 0 0,0 0 0 0 0,1-1-1 0 0,-1 1 1 0 0,1-1-1 0 0,-1 0 1 0 0,0 1 0 0 0,1-1-1 0 0,0 0 1 0 0,-1 0 0 0 0,1-1-1 0 0,-1 1 1 0 0,1 0-1 0 0,0-1 1 0 0,0 0 0 0 0,0 1-1 0 0,0-1 1 0 0,0 0 0 0 0,0 0-1 0 0,1 0 1 0 0,-1 0-1 0 0,1 0 1 0 0,-1 0 0 0 0,1-1-1 0 0,0 1 1 0 0,-1 0-1 0 0,1-1 1 0 0,1 1 0 0 0,-1-1-1 0 0,0 1 1 0 0,1-1 0 0 0,-1 0-1 0 0,1 1 1 0 0,-1-3 166 0 0,0-8-5115 0 0,1 4-6737 0 0</inkml:trace>
  <inkml:trace contextRef="#ctx0" brushRef="#br0" timeOffset="4701.593">7219 279 8826 0 0,'0'0'2391'0'0,"0"0"-322"0"0,0 0-358 0 0,0 0-270 0 0,0 0-181 0 0,0 0-269 0 0,0 0-305 0 0,0 0-317 0 0,0 0-306 0 0,0 0-275 0 0,0 0-226 0 0,0 0-92 0 0,-6-10 27 0 0,-11-18 262 0 0,16 29-47 0 0,1-1-1 0 0,0 0 1 0 0,0 0 0 0 0,-1 0 288 0 0,11 25-5596 0 0,-5-17-4322 0 0</inkml:trace>
  <inkml:trace contextRef="#ctx0" brushRef="#br0" timeOffset="5631.76">8340 669 8818 0 0,'0'0'1791'0'0,"0"0"-301"0"0,0 0 30 0 0,0 0 75 0 0,0 0-83 0 0,0 0-266 0 0,0 0-387 0 0,0 0-311 0 0,0 0-175 0 0,0 0-114 0 0,0 0-62 0 0,0 0-35 0 0,0 0-52 0 0,-4 31-28 0 0,-12 93-25 0 0,17-80-52 0 0,15-15-2614 0 0,-15-28-948 0 0,-1-1-3779 0 0</inkml:trace>
  <inkml:trace contextRef="#ctx0" brushRef="#br0" timeOffset="5802.563">8336 485 13307 0 0,'0'0'2208'0'0,"0"0"-839"0"0,0 0-249 0 0,0 0-88 0 0,0 0-104 0 0,0 0-216 0 0,0 0-247 0 0,0 0-233 0 0,0 0-168 0 0,0 0-112 0 0,0 0-160 0 0,0 0-121 0 0,0 0-247 0 0,0 0-464 0 0,2-140-784 0 0,-2 140-2889 0 0,2 0-7130 0 0</inkml:trace>
  <inkml:trace contextRef="#ctx0" brushRef="#br0" timeOffset="6152.492">8654 95 0 0 0,'0'0'3494'0'0,"0"0"-1970"0"0,0 0-469 0 0,0 0 207 0 0,0 0 108 0 0,0 0-144 0 0,0 0-327 0 0,0 0-279 0 0,0 0-55 0 0,0 0 123 0 0,0 0 112 0 0,0 0 36 0 0,3 4-2 0 0,19 80 3852 0 0,5 105-1369 0 0,-25-145-3088 0 0,-2 1 1 0 0,-2-1 0 0 0,-2 1 0 0 0,-1-1 0 0 0,-3 0 0 0 0,-7 20-230 0 0,6-26 49 0 0,1 1 0 0 0,2-1 1 0 0,2 1-1 0 0,0 35-49 0 0,5-33-85 0 0,15-60-556 0 0,14-35-1460 0 0,-21 36-1381 0 0,0-1-3928 0 0,-6 8-3623 0 0</inkml:trace>
  <inkml:trace contextRef="#ctx0" brushRef="#br0" timeOffset="7014.874">9229 614 4281 0 0,'0'0'2547'0'0,"0"0"-62"0"0,0 0 69 0 0,0 0-38 0 0,0 0-323 0 0,0 0-486 0 0,0 0-498 0 0,0 0-345 0 0,0 0-198 0 0,0 0-103 0 0,0 0-75 0 0,0 0-64 0 0,-10-5-40 0 0,-33-14-55 0 0,40 18-291 0 0,1 1 0 0 0,-1-1 0 0 0,1 1-1 0 0,-1 0 1 0 0,0 0 0 0 0,1 0-1 0 0,-1 0 1 0 0,1 0 0 0 0,-1 1 0 0 0,0-1-1 0 0,1 1 1 0 0,-1 0 0 0 0,1-1 0 0 0,-1 1-1 0 0,1 0 1 0 0,0 1 0 0 0,-1-1 0 0 0,1 0-1 0 0,0 1 1 0 0,0-1 0 0 0,0 1-1 0 0,0 0 1 0 0,-1 0-38 0 0,-3 2 56 0 0,-5 4-46 0 0,1-1 0 0 0,0 1 0 0 0,0 1 0 0 0,0 0 0 0 0,1 0 0 0 0,0 1 0 0 0,1 0 0 0 0,0 1 0 0 0,1-1 0 0 0,0 2 0 0 0,1-1 0 0 0,0 1 0 0 0,1 0 0 0 0,0 0 0 0 0,0 0 0 0 0,2 1 0 0 0,0-1 0 0 0,0 1 0 0 0,1 0 0 0 0,0 0 0 0 0,1 0 0 0 0,1 0 0 0 0,0 3-10 0 0,2-12 7 0 0,0-1-1 0 0,1 0 1 0 0,-1 0 0 0 0,1 0 0 0 0,-1 0-1 0 0,1 0 1 0 0,0-1 0 0 0,0 1 0 0 0,0-1-1 0 0,0 0 1 0 0,0 0 0 0 0,1 0 0 0 0,-1 0-1 0 0,1 0 1 0 0,-1-1 0 0 0,1 0 0 0 0,0 0 0 0 0,0 0-1 0 0,-1 0 1 0 0,1 0 0 0 0,0-1 0 0 0,0 1-1 0 0,0-1 1 0 0,0 0 0 0 0,-1 0 0 0 0,1-1-1 0 0,0 1 1 0 0,0-1 0 0 0,0 0 0 0 0,3-1-7 0 0,7-2 68 0 0,1-2 0 0 0,-1 1 0 0 0,0-2 1 0 0,0 0-1 0 0,-1 0 0 0 0,0-1 1 0 0,0-1-1 0 0,-1 0 0 0 0,0-1 1 0 0,-1 0-1 0 0,0-1 0 0 0,0 0 1 0 0,-1-1-1 0 0,-1 0 0 0 0,9-13-68 0 0,-18 24 1 0 0,110-141 195 0 0,-113 162-812 0 0,-5-5 598 0 0,1 0 1 0 0,1 0-1 0 0,0 1 0 0 0,2 0 1 0 0,-1 0-1 0 0,2 0 0 0 0,0 0 0 0 0,1 0 1 0 0,1 1-1 0 0,0-1 0 0 0,2 13 18 0 0,2-22-7 0 0,1 0-1 0 0,1-1 0 0 0,-1 1 1 0 0,1-1-1 0 0,0 0 0 0 0,0-1 1 0 0,1 1-1 0 0,-1-1 0 0 0,1 0 1 0 0,0 0-1 0 0,1-1 0 0 0,-1 1 1 0 0,1-2-1 0 0,0 1 0 0 0,0-1 1 0 0,0 0-1 0 0,1 0 0 0 0,-1-1 1 0 0,1 0-1 0 0,-1 0 0 0 0,1-1 1 0 0,0 0-1 0 0,-1 0 0 0 0,8-1 8 0 0,0 2 40 0 0,0 0 1 0 0,0-1-1 0 0,0-1 0 0 0,1-1 0 0 0,-1 0 0 0 0,0-1 0 0 0,0-1 0 0 0,0 0 0 0 0,0-1 1 0 0,-1 0-1 0 0,1-2-40 0 0,7-2 86 0 0,0-2 0 0 0,-1-1 0 0 0,0-1 0 0 0,-1 0 0 0 0,-1-1 0 0 0,0-2-1 0 0,0 0 1 0 0,-2-1 0 0 0,0 0 0 0 0,0-1 0 0 0,-2-1 0 0 0,0-1 0 0 0,5-9-86 0 0,-3 2 28 0 0,0 0-1 0 0,-2-1 0 0 0,-1 0 1 0 0,-1-2-1 0 0,-1 1 0 0 0,3-17-27 0 0,-14 43-7 0 0,-1 0 0 0 0,1 0 1 0 0,-1 0-1 0 0,1 0 0 0 0,-1-1 0 0 0,0 1 0 0 0,0 0 0 0 0,0 0 0 0 0,0 0 0 0 0,-1 0 0 0 0,1 0 0 0 0,0 0 0 0 0,-1 0 0 0 0,0 0 0 0 0,1 0 0 0 0,-1 0 0 0 0,0 0 0 0 0,0 0 0 0 0,0 0 1 0 0,0 0-1 0 0,0 0 0 0 0,-1 1 0 0 0,1-1 0 0 0,0 0 0 0 0,-1 1 0 0 0,1-1 0 0 0,-1 1 0 0 0,0 0 0 0 0,1 0 0 0 0,-1-1 0 0 0,0 1 0 0 0,0 0 0 0 0,0 0 0 0 0,0 1 0 0 0,0-1 1 0 0,0 0-1 0 0,0 1 0 0 0,0-1 0 0 0,0 1 0 0 0,0-1 0 0 0,0 1 0 0 0,0 0 0 0 0,0 0 0 0 0,0 0 0 0 0,-1 0 0 0 0,1 1 0 0 0,0-1 0 0 0,0 0 0 0 0,0 1 0 0 0,0-1 0 0 0,0 1 0 0 0,0 0 1 0 0,0 0-1 0 0,-1 1 7 0 0,-3-2-23 0 0,0 1 0 0 0,0 1 1 0 0,0-1-1 0 0,0 1 0 0 0,0 0 1 0 0,1 0-1 0 0,-1 1 1 0 0,1-1-1 0 0,0 1 0 0 0,-1 1 1 0 0,1-1-1 0 0,0 1 0 0 0,1 0 1 0 0,-1 0-1 0 0,1 0 0 0 0,0 0 1 0 0,0 1-1 0 0,0 0 1 0 0,0 0-1 0 0,1 0 0 0 0,0 0 1 0 0,0 0-1 0 0,1 1 0 0 0,-1-1 1 0 0,1 1-1 0 0,0 0 0 0 0,1 0 1 0 0,-1 0-1 0 0,1 0 1 0 0,0 0-1 0 0,1 0 0 0 0,-1 0 1 0 0,1 0-1 0 0,0 0 0 0 0,1 4 23 0 0,3-5 6 0 0,0 1 0 0 0,0-1 0 0 0,0-1 0 0 0,0 1-1 0 0,1 0 1 0 0,0-1 0 0 0,0 0 0 0 0,0 0 0 0 0,0-1 0 0 0,1 1-1 0 0,-1-1 1 0 0,1-1 0 0 0,0 1 0 0 0,0-1 0 0 0,0 1-1 0 0,0-2 1 0 0,0 1 0 0 0,5 0-6 0 0,9 5 23 0 0,28 8 14 0 0,-32-11-10 0 0,0 1 1 0 0,0 0-1 0 0,0 1 1 0 0,-1 1-1 0 0,0 0 1 0 0,0 2-1 0 0,0-1 1 0 0,-1 1-1 0 0,-1 1 1 0 0,0 1-1 0 0,5 4-27 0 0,-15-9 56 0 0,0 1 0 0 0,0-1 0 0 0,0 0 0 0 0,-1 1 0 0 0,0-1 0 0 0,0 1 0 0 0,0 0 0 0 0,-1 0 0 0 0,0 0 0 0 0,-1-1 0 0 0,1 1 0 0 0,-1 0 0 0 0,-1 0 0 0 0,1 0 0 0 0,-1 0 0 0 0,0 0 0 0 0,-1 0-1 0 0,0-1 1 0 0,0 1 0 0 0,0 0 0 0 0,-1-1 0 0 0,0 0 0 0 0,-2 4-56 0 0,-16 81 490 0 0,21-39-370 0 0,6-53-1404 0 0,-2-6-4922 0 0,-3 3-5567 0 0</inkml:trace>
  <inkml:trace contextRef="#ctx0" brushRef="#br0" timeOffset="4073.697">6326 1023 1296 0 0,'0'0'1121'0'0,"0"0"-309"0"0,0 0-127 0 0,0 0 117 0 0,0 0 194 0 0,0 0 149 0 0,0 0-4 0 0,0 0-40 0 0,0 0-93 0 0,0 0-137 0 0,0 0-38 0 0,4 4-37 0 0,15 13-16 0 0,26-13 4297 0 0,18-58-1267 0 0,-53 42-3480 0 0,267-359 2150 0 0,-118 216-2060 0 0,-136 140-287 0 0,-23 15-163 0 0,1 15 75 0 0,3 250 1331 0 0,-5-249-1342 0 0,0 0 0 0 0,-1-1 0 0 0,-1 1 0 0 0,0 0 0 0 0,-2-1 0 0 0,1 0-1 0 0,-2 0 1 0 0,0 0 0 0 0,-1 0 0 0 0,0-1 0 0 0,-1 0 0 0 0,0-1 0 0 0,-10 12-34 0 0,11-20 16 0 0,0 1 1 0 0,0-2 0 0 0,0 1 0 0 0,-1-1 0 0 0,1 0 0 0 0,-1-1 0 0 0,0 1 0 0 0,0-2 0 0 0,0 1-1 0 0,0-1 1 0 0,-1 0 0 0 0,1-1 0 0 0,0 0 0 0 0,-1 0 0 0 0,1-1 0 0 0,-1 0 0 0 0,0-1 0 0 0,-5 0-17 0 0,11 1-30 0 0,0 0 1 0 0,0 0 0 0 0,0 0 0 0 0,1 0 0 0 0,-1-1 0 0 0,0 1 0 0 0,0-1 0 0 0,0 0-1 0 0,0 0 1 0 0,0 0 0 0 0,1 0 0 0 0,-1 0 0 0 0,0-1 0 0 0,1 1 0 0 0,-1-1 0 0 0,1 0-1 0 0,-1 0 1 0 0,1 0 0 0 0,0 0 0 0 0,0 0 0 0 0,0 0 0 0 0,0 0 0 0 0,0-1-1 0 0,1 1 1 0 0,-1-1 0 0 0,1 1 0 0 0,-1-1 0 0 0,1 0 0 0 0,0 1 0 0 0,0-1 0 0 0,0 0-1 0 0,0 0 1 0 0,1 0 0 0 0,-1 0 0 0 0,1 0 0 0 0,0 0 0 0 0,0 0 0 0 0,0 0 0 0 0,0 0-1 0 0,0 0 1 0 0,1 0 0 0 0,-1 0 0 0 0,1 0 0 0 0,0 1 0 0 0,0-1 0 0 0,0 0-1 0 0,0 0 1 0 0,0 1 0 0 0,1-1 0 0 0,-1 0 0 0 0,1 1 0 0 0,0-1 0 0 0,-1 1 0 0 0,1 0-1 0 0,0 0 1 0 0,1 0 0 0 0,0-2 29 0 0,45-17-2898 0 0,-31 16-1573 0 0,1 1-5021 0 0,-9 1 241 0 0</inkml:trace>
  <inkml:trace contextRef="#ctx0" brushRef="#br0" timeOffset="4391.942">7200 677 6561 0 0,'0'0'5514'0'0,"0"0"-3190"0"0,0 0-1112 0 0,0 0-45 0 0,0 0 162 0 0,0 0 24 0 0,0 0-205 0 0,0 0-299 0 0,0 0-284 0 0,0 0-146 0 0,0 0-43 0 0,0 0-21 0 0,0 0-18 0 0,-5 16-36 0 0,-34 115 633 0 0,9 19-109 0 0,30-149-941 0 0,0-1-46 0 0,0 0-64 0 0,0 0-74 0 0,0 0-101 0 0,0 0-163 0 0,0 0-262 0 0,0-1-1298 0 0,-2-6-2118 0 0,1 4-1929 0 0,1-1-4266 0 0</inkml:trace>
  <inkml:trace contextRef="#ctx0" brushRef="#br0" timeOffset="5275.641">7364 993 8458 0 0,'0'0'2279'0'0,"0"0"-773"0"0,0 0-158 0 0,0 0 150 0 0,0 0 25 0 0,0 0-192 0 0,0 0-365 0 0,0 0-308 0 0,0 0-161 0 0,0 0-107 0 0,0 0-49 0 0,0 0-14 0 0,0 0-7 0 0,1-13 23 0 0,20-88 680 0 0,-13 80-912 0 0,0 1 1 0 0,2 0-1 0 0,0 1 1 0 0,2 0 0 0 0,0 0-1 0 0,1 1 1 0 0,0 1 0 0 0,2 0-1 0 0,0 1 1 0 0,0 1 0 0 0,2 0-1 0 0,0 1 1 0 0,1 1 0 0 0,2-2-112 0 0,24-3-213 0 0,-39 55 128 0 0,-21 159 556 0 0,15-196-465 0 0,1 1 0 0 0,0 0 0 0 0,0 0 0 0 0,0 0 0 0 0,0-1 0 0 0,0 1 0 0 0,0 0 0 0 0,0 0 0 0 0,0 0 0 0 0,0 0 0 0 0,0-1 0 0 0,0 1 0 0 0,0 0 0 0 0,0 0 0 0 0,1 0 0 0 0,-1-1 0 0 0,0 1 0 0 0,1 0 0 0 0,-1 0 0 0 0,1-1 0 0 0,-1 1 0 0 0,1 0 0 0 0,-1-1 0 0 0,1 1 0 0 0,-1 0 0 0 0,1-1 0 0 0,-1 1 0 0 0,1-1 0 0 0,0 1 0 0 0,-1-1 1 0 0,1 1-1 0 0,0-1 0 0 0,0 0 0 0 0,-1 1 0 0 0,1-1 0 0 0,0 0 0 0 0,0 1 0 0 0,0-1 0 0 0,-1 0 0 0 0,1 0 0 0 0,0 0 0 0 0,0 0 0 0 0,0 0 0 0 0,0 0 0 0 0,-1 0 0 0 0,1 0 0 0 0,0 0 0 0 0,0 0 0 0 0,0 0 0 0 0,0-1 0 0 0,-1 1 0 0 0,1 0 0 0 0,0-1 0 0 0,0 1 0 0 0,-1 0 0 0 0,1-1 0 0 0,0 1 0 0 0,-1-1 0 0 0,1 1 0 0 0,0-1 0 0 0,-1 1 0 0 0,1-1 0 0 0,-1 0 0 0 0,1 1 0 0 0,-1-1 0 0 0,1 0 0 0 0,-1 1 0 0 0,1-1 0 0 0,-1 0 0 0 0,1 0-6 0 0,74-81 518 0 0,-60 64-511 0 0,-1 1 0 0 0,2 0 0 0 0,0 1 0 0 0,1 1 0 0 0,1 1 0 0 0,0 0 0 0 0,12-6-7 0 0,22 2-160 0 0,-50 20 158 0 0,0 0-1 0 0,-1 0 1 0 0,1 0-1 0 0,-1 0 1 0 0,1 0-1 0 0,-1 0 1 0 0,1 1-1 0 0,-1-1 1 0 0,0 1-1 0 0,0-1 1 0 0,0 1-1 0 0,-1-1 1 0 0,1 1-1 0 0,-1 0 1 0 0,1-1-1 0 0,-1 1 1 0 0,0 0-1 0 0,0-1 1 0 0,0 1-1 0 0,0 1 3 0 0,0-1 6 0 0,12 243 289 0 0,-12-245-345 0 0,0-1 0 0 0,0 1 0 0 0,1-1-1 0 0,-1 1 1 0 0,0-1 0 0 0,0 1 0 0 0,0 0 0 0 0,0-1 0 0 0,0 1 0 0 0,1-1 0 0 0,-1 1 0 0 0,0-1 0 0 0,1 1 0 0 0,-1-1 0 0 0,0 1 0 0 0,1-1-1 0 0,-1 1 1 0 0,0-1 0 0 0,1 0 0 0 0,-1 1 0 0 0,1-1 0 0 0,-1 1 0 0 0,1-1 0 0 0,-1 0 0 0 0,1 0 0 0 0,-1 1 0 0 0,1-1 0 0 0,-1 0-1 0 0,1 0 1 0 0,-1 0 0 0 0,1 1 0 0 0,0-1 0 0 0,-1 0 0 0 0,1 0 0 0 0,-1 0 0 0 0,1 0 0 0 0,-1 0 0 0 0,1 0 0 0 0,0 0 0 0 0,-1 0 0 0 0,1 0-1 0 0,-1-1 1 0 0,1 1 0 0 0,-1 0 0 0 0,1 0 0 0 0,-1 0 0 0 0,1-1 0 0 0,0 1 0 0 0,-1 0 0 0 0,1-1 0 0 0,-1 1 0 0 0,0 0 0 0 0,1-1-1 0 0,-1 1 1 0 0,1 0 0 0 0,-1-1 0 0 0,0 1 0 0 0,1-1 0 0 0,-1 1 0 0 0,0-1 0 0 0,1 1 0 0 0,-1-1 0 0 0,0 1 0 0 0,1-1 50 0 0,11-10-6078 0 0,-10 10 3781 0 0,5-6-8873 0 0</inkml:trace>
  <inkml:trace contextRef="#ctx0" brushRef="#br0" timeOffset="9452.75">11517 139 1504 0 0,'0'0'2349'0'0,"0"0"-426"0"0,0 0-77 0 0,0 0 61 0 0,0 0 149 0 0,0 0-42 0 0,0 0-235 0 0,0 0-297 0 0,0 0-315 0 0,0 0-257 0 0,0 0-201 0 0,0-7-144 0 0,0-23-94 0 0,0 23-39 0 0,0 7-56 0 0,0 0-61 0 0,0 0-62 0 0,0 0-82 0 0,-1 29 658 0 0,-9 12-161 0 0,-61 228 1170 0 0,13-93-1519 0 0,-35 110-55 0 0,89-200-311 0 0,5-84 50 0 0,0-1-1 0 0,1 1 1 0 0,-1 0-1 0 0,1 0 1 0 0,0-1-1 0 0,-1 1 1 0 0,1-1-1 0 0,0 1 1 0 0,0-1-1 0 0,0 0 0 0 0,0 0 1 0 0,0 0-1 0 0,0 0 1 0 0,1 0-1 0 0,-1 0 1 0 0,0 0-1 0 0,0-1 1 0 0,1 1-1 0 0,-1-1 1 0 0,0 0-1 0 0,1 0 1 0 0,-1 0-1 0 0,1 0 1 0 0,-1 0-1 0 0,0 0 1 0 0,1 0-1 0 0,-1-1 1 0 0,1 0-3 0 0,1 1 18 0 0,6-2 18 0 0,0-1-1 0 0,1 0 1 0 0,-2-1-1 0 0,1 0 0 0 0,0 0 1 0 0,-1-1-1 0 0,0-1 1 0 0,0 1-1 0 0,0-1 0 0 0,-1-1 1 0 0,0 0-1 0 0,0 0 1 0 0,-1 0-1 0 0,1-2-35 0 0,6-4 40 0 0,130-116 11 0 0,-115 101 20 0 0,-29 27-57 0 0,0 1 0 0 0,0 0 15 0 0,0 0 7 0 0,0 0-4 0 0,0 0 15 0 0,0 0-10 0 0,0 0 6 0 0,0 0 10 0 0,-17 8 39 0 0,8-1-109 0 0,0 1 0 0 0,1 0-1 0 0,0 1 1 0 0,1-1 0 0 0,0 2 0 0 0,0-1-1 0 0,1 1 1 0 0,0 0 0 0 0,1 0-1 0 0,0 0 1 0 0,0 1 0 0 0,1 0 0 0 0,1 0-1 0 0,0 0 1 0 0,0 0 0 0 0,1 0 0 0 0,1 1-1 0 0,0-1 1 0 0,0 1 0 0 0,1 9 17 0 0,1-18-4 0 0,0 0-1 0 0,1 0 1 0 0,-1 0 0 0 0,1 0 0 0 0,-1 0-1 0 0,1 0 1 0 0,0 0 0 0 0,0 0 0 0 0,0-1 0 0 0,1 1-1 0 0,-1-1 1 0 0,1 0 0 0 0,-1 0 0 0 0,1 0-1 0 0,0 0 1 0 0,0 0 0 0 0,0 0 0 0 0,0-1 0 0 0,0 1-1 0 0,0-1 1 0 0,0 0 0 0 0,0 0 0 0 0,0 0-1 0 0,1 0 1 0 0,-1-1 0 0 0,0 1 0 0 0,1-1 0 0 0,2 0 4 0 0,97-15 223 0 0,-92 10-183 0 0,-1 0 1 0 0,1 0-1 0 0,-1-1 1 0 0,-1 0-1 0 0,1-1 0 0 0,-1 0 1 0 0,0 0-1 0 0,-1-1 0 0 0,1 0 1 0 0,-2-1-1 0 0,1 0 0 0 0,-1 0 1 0 0,0-1-1 0 0,-1 1 0 0 0,0-1 1 0 0,-1-1-1 0 0,0 1 0 0 0,-1-1 1 0 0,0 0-1 0 0,0 0 1 0 0,-1 0-1 0 0,-1-1 0 0 0,0 1 1 0 0,0 0-1 0 0,-2-1 0 0 0,1 0 1 0 0,-1-2-41 0 0,-3 9-28 0 0,0 0 0 0 0,0 0 1 0 0,0 1-1 0 0,0 0 0 0 0,-1-1 1 0 0,0 1-1 0 0,0 1 0 0 0,0-1 1 0 0,0 0-1 0 0,-1 1 0 0 0,1 0 1 0 0,-1 0-1 0 0,0 0 0 0 0,0 1 1 0 0,0 0-1 0 0,0 0 0 0 0,-1 0 1 0 0,1 0-1 0 0,0 1 0 0 0,-1 0 1 0 0,1 0-1 0 0,-1 1 1 0 0,1-1-1 0 0,-1 1 0 0 0,1 0 1 0 0,-1 0-1 0 0,-4 2 28 0 0,-115 25-2660 0 0,75-3-3729 0 0,34-16-5187 0 0</inkml:trace>
  <inkml:trace contextRef="#ctx0" brushRef="#br0" timeOffset="9663.339">11134 400 8226 0 0,'0'0'3637'0'0,"0"0"-1226"0"0,0 0-650 0 0,0 0-131 0 0,0 0-71 0 0,0 0-133 0 0,0 0-242 0 0,0 0-277 0 0,0 0-218 0 0,0 0-213 0 0,0 0-162 0 0,0 0-110 0 0,-7 1-81 0 0,2-1-102 0 0,-15 2 36 0 0,34 2 262 0 0,154-3 1257 0 0,-16-9-1285 0 0,4 16-727 0 0,-90 3-3556 0 0,-51-8-2512 0 0,-3-2-5598 0 0</inkml:trace>
  <inkml:trace contextRef="#ctx0" brushRef="#br0" timeOffset="10995.597">12518 758 0 0 0,'0'0'279'0'0,"0"0"642"0"0,0 0 342 0 0,0 0 175 0 0,0 0 78 0 0,0 0 6 0 0,0 0-43 0 0,0 0-82 0 0,0 0-70 0 0,0 0-76 0 0,0 0-93 0 0,7 4-83 0 0,1 0-561 0 0,0 0 0 0 0,0 0 0 0 0,0-1 1 0 0,0 0-1 0 0,1 0 0 0 0,-1-1 0 0 0,1 0 1 0 0,0-1-1 0 0,0 1 0 0 0,-1-2 0 0 0,1 1 0 0 0,9-2-514 0 0,-2-3 304 0 0,1-1 0 0 0,-1-1 0 0 0,-1-1 0 0 0,1 0 0 0 0,-1-1 0 0 0,0 0-1 0 0,-1-2 1 0 0,0 1 0 0 0,0-2 0 0 0,-1 0 0 0 0,-1 0 0 0 0,0-1 0 0 0,3-4-304 0 0,-10 11 151 0 0,1 1 1 0 0,-1-1 0 0 0,0-1-1 0 0,0 1 1 0 0,-1-1 0 0 0,1 1-1 0 0,-1-2 1 0 0,0 1-1 0 0,-1 0 1 0 0,0-1 0 0 0,0 1-1 0 0,0-1 1 0 0,-1 0 0 0 0,2-6-152 0 0,-4 13 173 0 0,0 0-30 0 0,0 0-62 0 0,-6 20-312 0 0,-38 154 94 0 0,-43 245 185 0 0,81-389-33 0 0,-2-2 0 0 0,0 1 0 0 0,-2-1 0 0 0,-1-1 0 0 0,-2 0 0 0 0,0 0 0 0 0,-9 10-15 0 0,22-37 9 0 0,0 1-1 0 0,0-1 0 0 0,-1 0 0 0 0,1 1 1 0 0,0-1-1 0 0,0 0 0 0 0,-1 1 0 0 0,1-1 1 0 0,0 0-1 0 0,-1 1 0 0 0,1-1 0 0 0,0 0 1 0 0,-1 0-1 0 0,1 0 0 0 0,0 1 1 0 0,-1-1-1 0 0,1 0 0 0 0,0 0 0 0 0,-1 0 1 0 0,1 0-1 0 0,0 0 0 0 0,-1 0 0 0 0,1 0 1 0 0,-1 1-1 0 0,1-1 0 0 0,0 0 0 0 0,-1 0 1 0 0,1-1-1 0 0,-1 1 0 0 0,1 0 0 0 0,0 0 1 0 0,-1 0-1 0 0,1 0 0 0 0,-1 0 0 0 0,1 0 1 0 0,0 0-1 0 0,-1-1 0 0 0,1 1 0 0 0,0 0 1 0 0,-1 0-1 0 0,1 0 0 0 0,0-1 0 0 0,-1 1 1 0 0,1 0-1 0 0,0-1 0 0 0,0 1 0 0 0,-1 0 1 0 0,1 0-1 0 0,0-1 0 0 0,0 1 0 0 0,-1-1 1 0 0,1 1-1 0 0,0 0 0 0 0,0-1 0 0 0,0 1 1 0 0,0 0-1 0 0,0-1 0 0 0,0 1 0 0 0,0-1 1 0 0,0 1-1 0 0,0 0 0 0 0,0-1 0 0 0,0 1 1 0 0,0-1-1 0 0,0 1 0 0 0,0 0 0 0 0,0-1 1 0 0,0 1-1 0 0,0-1-8 0 0,-5-29 57 0 0,6 4-58 0 0,2-1 0 0 0,1 1 0 0 0,1-1 0 0 0,1 1 0 0 0,2 1 0 0 0,0-1 0 0 0,2 1 0 0 0,1 1 0 0 0,0 0 0 0 0,7-8 1 0 0,-10 15-2 0 0,21-38-14 0 0,2 0-1 0 0,3 2 1 0 0,1 2-1 0 0,4 1 1 0 0,1 2 0 0 0,3 0 16 0 0,-29 34-17 0 0,0 0 0 0 0,1 1 1 0 0,0 1-1 0 0,1 0 0 0 0,1 1 1 0 0,0 1-1 0 0,0 0 0 0 0,1 2 1 0 0,0 0-1 0 0,19-6 17 0 0,-36 14-6 0 0,0-1 0 0 0,0 0 1 0 0,1 1-1 0 0,-1-1 0 0 0,0 1 1 0 0,1 0-1 0 0,-1-1 0 0 0,0 1 1 0 0,1 0-1 0 0,-1 0 0 0 0,0 0 1 0 0,1 0-1 0 0,-1 0 0 0 0,0 0 1 0 0,1 0-1 0 0,-1 1 0 0 0,0-1 1 0 0,1 0-1 0 0,-1 1 0 0 0,0-1 1 0 0,0 1-1 0 0,1-1 0 0 0,-1 1 1 0 0,0 0-1 0 0,0 0 0 0 0,0-1 1 0 0,0 1-1 0 0,0 0 0 0 0,0 0 0 0 0,0 0 1 0 0,0 0-1 0 0,0 0 0 0 0,0 0 1 0 0,0 0-1 0 0,-1 0 0 0 0,1 1 1 0 0,0-1-1 0 0,-1 0 0 0 0,1 0 1 0 0,-1 1-1 0 0,0-1 0 0 0,1 0 1 0 0,-1 1-1 0 0,0-1 0 0 0,0 0 1 0 0,1 1-1 0 0,-1-1 0 0 0,0 0 1 0 0,-1 1-1 0 0,1-1 0 0 0,0 0 1 0 0,0 1-1 0 0,0-1 0 0 0,-1 0 0 0 0,1 1 1 0 0,-1-1-1 0 0,1 0 0 0 0,-1 1 6 0 0,0 16 19 0 0,-1-1 0 0 0,-1 1 0 0 0,0-1 0 0 0,-2 0-1 0 0,1 0 1 0 0,-2 0 0 0 0,-1 0 0 0 0,0-1 0 0 0,0 0-1 0 0,-9 12-18 0 0,6-10 14 0 0,0 0-1 0 0,-1-1 1 0 0,0 0-1 0 0,-2 0 0 0 0,0-1 1 0 0,0-1-1 0 0,-2 0 0 0 0,0-1 1 0 0,0-1-1 0 0,-17 11-13 0 0,17-15-23 0 0,9-4-31 0 0,-1 0 0 0 0,0-1 1 0 0,0 1-1 0 0,0-1 0 0 0,-1-1 0 0 0,1 0 1 0 0,-1 0-1 0 0,0 0 0 0 0,0-1 0 0 0,0 0 0 0 0,0-1 1 0 0,-8 1 53 0 0,-21-17-3568 0 0,34 1-1004 0 0,3-4-3690 0 0,0 10-2062 0 0</inkml:trace>
  <inkml:trace contextRef="#ctx0" brushRef="#br0" timeOffset="11486.281">13062 964 0 0 0,'0'0'711'0'0,"0"0"745"0"0,0 0 530 0 0,0 0 272 0 0,0 0 18 0 0,0 0-178 0 0,0 0-234 0 0,0 0-205 0 0,0 0-182 0 0,0 0-168 0 0,0 0-171 0 0,0 0-158 0 0,0 0-112 0 0,20 1-106 0 0,63 3-74 0 0,-29-16 995 0 0,-42 4-1308 0 0,3-2-130 0 0,0-2 0 0 0,-1 1 0 0 0,0-2 0 0 0,-1 0 0 0 0,0-1 0 0 0,-1 0 0 0 0,-1 0 0 0 0,0-1 0 0 0,2-5-245 0 0,2-2 114 0 0,23-28 103 0 0,-13 19-157 0 0,-1-1 1 0 0,-2-2-1 0 0,-1 0 0 0 0,-2-1 0 0 0,-1-1 1 0 0,3-13-61 0 0,-20 48-5 0 0,-1 1 0 0 0,1-1 1 0 0,-1 0-1 0 0,1 1 0 0 0,-1-1 1 0 0,0 0-1 0 0,0 0 0 0 0,1 1 1 0 0,-1-1-1 0 0,0 0 0 0 0,0 0 1 0 0,0 0-1 0 0,0 1 0 0 0,1-1 1 0 0,-1 0-1 0 0,-1 0 0 0 0,1 0 1 0 0,0 0-1 0 0,0 1 0 0 0,0-1 1 0 0,0 0-1 0 0,0 0 0 0 0,-1 0 1 0 0,1 1-1 0 0,0-1 0 0 0,-1 0 1 0 0,1 1-1 0 0,-1-1 0 0 0,1 0 0 0 0,-1 0 1 0 0,1 1-1 0 0,-1-1 0 0 0,1 1 1 0 0,-1-1-1 0 0,1 1 0 0 0,-1-1 1 0 0,0 1-1 0 0,1-1 0 0 0,-1 1 1 0 0,0-1-1 0 0,0 1 0 0 0,1 0 1 0 0,-1-1-1 0 0,0 1 0 0 0,0 0 1 0 0,0 0-1 0 0,1 0 0 0 0,-1-1 1 0 0,0 1-1 0 0,0 0 0 0 0,0 0 1 0 0,1 0-1 0 0,-1 0 0 0 0,0 1 1 0 0,0-1-1 0 0,0 0 0 0 0,1 0 1 0 0,-1 0-1 0 0,0 1 0 0 0,0-1 1 0 0,0 0-1 0 0,0 1 5 0 0,-49 18-553 0 0,38-12 497 0 0,1 0 0 0 0,1 0 1 0 0,-1 1-1 0 0,1 1 0 0 0,1 0 0 0 0,-1 0 1 0 0,1 0-1 0 0,1 1 0 0 0,0 1 0 0 0,-4 7 56 0 0,11-17-8 0 0,0 0 0 0 0,0 1 0 0 0,0-1 0 0 0,0 1 0 0 0,0-1-1 0 0,1 1 1 0 0,-1-1 0 0 0,1 1 0 0 0,-1 0 0 0 0,1-1 0 0 0,-1 1 0 0 0,1 0-1 0 0,0-1 1 0 0,0 1 0 0 0,0 0 0 0 0,0-1 0 0 0,0 1 0 0 0,0 0 0 0 0,0 0-1 0 0,1-1 1 0 0,-1 1 0 0 0,1 0 0 0 0,-1-1 0 0 0,1 1 0 0 0,-1-1 0 0 0,1 1-1 0 0,0-1 1 0 0,0 1 0 0 0,0-1 0 0 0,0 1 0 0 0,0-1 0 0 0,0 0-1 0 0,0 1 1 0 0,0-1 0 0 0,1 0 0 0 0,-1 0 0 0 0,0 0 0 0 0,1 0 0 0 0,-1 0-1 0 0,1 0 1 0 0,-1-1 0 0 0,1 1 0 0 0,1 0 8 0 0,75 14 130 0 0,-28-16-63 0 0,98 10 148 0 0,-147-7-198 0 0,1 0 0 0 0,-1 0 0 0 0,1 1 0 0 0,-1-1 0 0 0,0 1 0 0 0,0-1 0 0 0,0 0 0 0 0,-1 1 0 0 0,1 0 0 0 0,-1-1 0 0 0,1 1 0 0 0,-1-1 0 0 0,0 1 0 0 0,0 0 0 0 0,0-1 0 0 0,0 1 0 0 0,0 0 0 0 0,0-1 0 0 0,-1 1 1 0 0,0-1-1 0 0,1 1 0 0 0,-1-1 0 0 0,0 1 0 0 0,0-1 0 0 0,0 1 0 0 0,-1-1 0 0 0,1 1-17 0 0,-80 125 327 0 0,61-62-1186 0 0,69-60-4592 0 0,5-30-4381 0 0,-33 13 3077 0 0,-9 4 3718 0 0</inkml:trace>
  <inkml:trace contextRef="#ctx0" brushRef="#br0" timeOffset="12056.292">14074 585 3001 0 0,'0'0'3014'0'0,"0"0"-423"0"0,0 0-557 0 0,0 0-619 0 0,0 0-518 0 0,0 0-133 0 0,0 0 42 0 0,0 0 51 0 0,0 0-66 0 0,0 0-105 0 0,0 0-130 0 0,-32 26-155 0 0,-100 84-70 0 0,78-50 66 0 0,50-51-325 0 0,3-6-33 0 0,-1-1 0 0 0,0 1 1 0 0,0 0-1 0 0,1 0 0 0 0,0 0 0 0 0,0 0 0 0 0,-1 0 0 0 0,2 0 0 0 0,-1 0 0 0 0,0 0 0 0 0,1 0 0 0 0,-1 1 0 0 0,1-1 1 0 0,0 0-1 0 0,0 0 0 0 0,0 0 0 0 0,0 1 0 0 0,1-1 0 0 0,0 0 0 0 0,-1 0 0 0 0,1 0 0 0 0,0 0 0 0 0,0 0 0 0 0,1 0 0 0 0,-1 0 1 0 0,1 0-1 0 0,-1 0 0 0 0,1-1 0 0 0,0 1 0 0 0,0 0 0 0 0,0-1 0 0 0,0 0 0 0 0,0 1 0 0 0,1-1 0 0 0,-1 0 0 0 0,1 0 1 0 0,0 0-1 0 0,-1-1 0 0 0,1 1 0 0 0,0-1 0 0 0,0 1 0 0 0,0-1-39 0 0,8-1 187 0 0,0 0 1 0 0,0-1-1 0 0,0 0 0 0 0,0-1 1 0 0,0 0-1 0 0,0-1 0 0 0,-1 0 1 0 0,1-1-1 0 0,-1 0 0 0 0,0 0 1 0 0,0-1-1 0 0,0 0 0 0 0,-1-1 1 0 0,0 0-1 0 0,0-1 0 0 0,0 0 0 0 0,-1 0 1 0 0,0-1-1 0 0,-1 0 0 0 0,1 0 1 0 0,-2-1-1 0 0,1 0 0 0 0,-1 0 1 0 0,0 0-1 0 0,-1-1 0 0 0,0 0-187 0 0,0 3-27 0 0,-1-1 0 0 0,0 1-1 0 0,0-1 1 0 0,-1 0-1 0 0,0 0 1 0 0,0 0 0 0 0,-1 0-1 0 0,0 0 1 0 0,0-1 0 0 0,-1 1-1 0 0,0 0 1 0 0,-1-1-1 0 0,0 1 1 0 0,0-1 0 0 0,0 1-1 0 0,-1-1 1 0 0,-1-1 27 0 0,-29-19-2076 0 0,1 25-5970 0 0,22 4-3323 0 0</inkml:trace>
  <inkml:trace contextRef="#ctx0" brushRef="#br0" timeOffset="12994.571">14427 69 8202 0 0,'0'0'2015'0'0,"0"0"-477"0"0,0 0-190 0 0,0 0 59 0 0,0 0 16 0 0,0 0-92 0 0,0 0-198 0 0,0 0-222 0 0,0 0-184 0 0,0 0-122 0 0,0 0-111 0 0,0 0-87 0 0,3-8-59 0 0,8-24-67 0 0,-8 24-61 0 0,3 38 768 0 0,-5 83-490 0 0,-4 0 0 0 0,-6 0-1 0 0,-4-1 1 0 0,-13 37-498 0 0,11-55 39 0 0,-9 17 2 0 0,21-100-23 0 0,3-10-9 0 0,0-1 6 0 0,0 0 25 0 0,0 0 24 0 0,9-19 149 0 0,0 2-209 0 0,1 0 0 0 0,1 1 0 0 0,0 1 0 0 0,1 0 0 0 0,1 0 0 0 0,1 1 0 0 0,0 1 0 0 0,0 0 0 0 0,1 1 0 0 0,9-5-4 0 0,-13 7-15 0 0,0 0-1 0 0,1 1 0 0 0,0 1 1 0 0,1 0-1 0 0,0 1 1 0 0,0 0-1 0 0,0 1 1 0 0,1 1-1 0 0,0 0 0 0 0,0 0 1 0 0,1 2-1 0 0,-1-1 1 0 0,1 2-1 0 0,-1 0 0 0 0,1 1 1 0 0,4 1 15 0 0,-14 3-4 0 0,-1 0 0 0 0,1 0 0 0 0,-1 1 0 0 0,0 0 1 0 0,-1-1-1 0 0,1 2 0 0 0,-1-1 0 0 0,1 0 0 0 0,-1 1 0 0 0,0-1 0 0 0,-1 1 1 0 0,1 0-1 0 0,-1 0 0 0 0,0 0 0 0 0,0 0 0 0 0,-1 1 0 0 0,1-1 0 0 0,-1 0 1 0 0,0 1-1 0 0,-1-1 0 0 0,1 1 0 0 0,-1-1 0 0 0,0 0 0 0 0,-1 1 0 0 0,1-1 1 0 0,-1 1-1 0 0,-1 2 4 0 0,0 1 18 0 0,0 1-1 0 0,0-1 1 0 0,-1 0 0 0 0,0 0 0 0 0,-1-1 0 0 0,0 1 0 0 0,-1-1-1 0 0,1 0 1 0 0,-2 0 0 0 0,1 0 0 0 0,-1-1 0 0 0,0 0 0 0 0,0 0-1 0 0,-1 0 1 0 0,0-1 0 0 0,0 0 0 0 0,-1 0 0 0 0,0-1 0 0 0,0 0-1 0 0,0 0 1 0 0,0-1 0 0 0,-1 0 0 0 0,0 0 0 0 0,0-1 0 0 0,0 0-1 0 0,0-1 1 0 0,-8 1-18 0 0,9-1-5 0 0,-1 0-1 0 0,1 0 1 0 0,-1-1-1 0 0,0-1 0 0 0,0 1 1 0 0,1-1-1 0 0,-1-1 1 0 0,0 0-1 0 0,0 0 1 0 0,1-1-1 0 0,-1 0 1 0 0,1 0-1 0 0,-1-1 1 0 0,1 0-1 0 0,0-1 1 0 0,0 1-1 0 0,0-2 0 0 0,1 1 1 0 0,-1-1 5 0 0,-8-31-2035 0 0,29 14-7446 0 0,-7 18-1793 0 0</inkml:trace>
  <inkml:trace contextRef="#ctx0" brushRef="#br0" timeOffset="13395.234">15127 80 11610 0 0,'0'0'2022'0'0,"0"0"-445"0"0,0 0-180 0 0,0 0-23 0 0,0 0-102 0 0,0 0-232 0 0,0 0-298 0 0,0 0-214 0 0,0 0-116 0 0,0 0-47 0 0,0 0-10 0 0,0 0 3 0 0,0 0-9 0 0,-5 18-16 0 0,-15 56-1 0 0,16 37 870 0 0,4-99-1108 0 0,1 69 178 0 0,-4 1-1 0 0,-3-1 0 0 0,-12 50-271 0 0,-15-7-20 0 0,16-84-290 0 0,17-39 87 0 0,0-1-59 0 0,0 0-95 0 0,0 0-160 0 0,11-18-5069 0 0,-5 10 897 0 0,-1 1-4506 0 0</inkml:trace>
  <inkml:trace contextRef="#ctx0" brushRef="#br0" timeOffset="13722.366">15175 629 1288 0 0,'0'0'300'0'0,"0"0"155"0"0,0 0 393 0 0,0 0 447 0 0,0 0 400 0 0,0 0 204 0 0,0 0 14 0 0,0 0-138 0 0,0 0-128 0 0,0 0-72 0 0,0 0-91 0 0,0 0-78 0 0,0 0-63 0 0,20 19-95 0 0,65 60-109 0 0,-83-77-1074 0 0,0 0 0 0 0,0-1 1 0 0,-1 1-1 0 0,1 0 0 0 0,0-1 0 0 0,0 1 1 0 0,1-1-1 0 0,-1 0 0 0 0,0 1 0 0 0,0-1 0 0 0,1 0 1 0 0,-1-1-1 0 0,0 1 0 0 0,1 0 0 0 0,-1-1 1 0 0,1 1-1 0 0,-1-1 0 0 0,1 0 0 0 0,-1 0 1 0 0,1 0-1 0 0,-1 0 0 0 0,1 0 0 0 0,-1 0 1 0 0,3-1-67 0 0,3-1 262 0 0,5-1-33 0 0,1-1 0 0 0,-1 0 0 0 0,0-1 0 0 0,0 0 0 0 0,-1-1 1 0 0,0-1-1 0 0,0 0 0 0 0,0-1 0 0 0,-1 0 0 0 0,0 0 0 0 0,0-2 0 0 0,-1 1 1 0 0,6-9-229 0 0,-12 14 42 0 0,0-1 1 0 0,0 0 0 0 0,-1 0-1 0 0,0 0 1 0 0,0-1 0 0 0,0 1-1 0 0,-1-1 1 0 0,0 1 0 0 0,0-1-1 0 0,0 0 1 0 0,-1 0 0 0 0,0 0-1 0 0,0 0 1 0 0,0 0 0 0 0,-1 0-1 0 0,0-4-42 0 0,-1 8-4 0 0,-1 0 0 0 0,0 0 0 0 0,1 0 0 0 0,-1 0-1 0 0,0 0 1 0 0,0 0 0 0 0,0 1 0 0 0,0-1-1 0 0,0 1 1 0 0,0 0 0 0 0,0-1 0 0 0,-1 1 0 0 0,1 0-1 0 0,0 0 1 0 0,-1 1 0 0 0,1-1 0 0 0,-1 0-1 0 0,1 1 1 0 0,-1 0 0 0 0,1-1 0 0 0,-1 1 0 0 0,1 0-1 0 0,-1 0 1 0 0,0 0 0 0 0,1 1 0 0 0,-1-1 0 0 0,1 1-1 0 0,0-1 1 0 0,-1 1 0 0 0,1 0 0 0 0,-2 0 4 0 0,-10 3-32 0 0,0 1 1 0 0,0 1-1 0 0,0 0 1 0 0,1 1 0 0 0,0 0-1 0 0,0 1 1 0 0,0 0-1 0 0,1 1 1 0 0,1 0 0 0 0,0 1-1 0 0,-1 2 32 0 0,2-4-18 0 0,1 0 0 0 0,0 1 0 0 0,1 0 0 0 0,0 1 0 0 0,1 0 0 0 0,0 0 0 0 0,0 0 1 0 0,1 1-1 0 0,1 0 0 0 0,0 0 0 0 0,0 1 0 0 0,1 0 0 0 0,0-1 0 0 0,1 1 0 0 0,1 0 0 0 0,-1 1 0 0 0,2-1 0 0 0,0 0 0 0 0,1 0 0 0 0,0 1 0 0 0,1 5 18 0 0,1-12-10 0 0,1-1 0 0 0,0 0 0 0 0,0 0 0 0 0,0 0 0 0 0,1 0 0 0 0,0-1 0 0 0,0 1 0 0 0,0-1 0 0 0,0 0 0 0 0,1 0 0 0 0,0 0 0 0 0,-1-1 0 0 0,1 1 0 0 0,1-1 0 0 0,-1 0 0 0 0,0-1 0 0 0,1 0 0 0 0,-1 1 0 0 0,1-2 0 0 0,0 1 0 0 0,0-1 0 0 0,1 1 10 0 0,146 14-918 0 0,-54-36-2600 0 0,-79 12 938 0 0,7-2-5631 0 0,-13 2-2273 0 0</inkml:trace>
  <inkml:trace contextRef="#ctx0" brushRef="#br0" timeOffset="14295.66">15701 931 7202 0 0,'0'0'1973'0'0,"0"0"245"0"0,0 0 401 0 0,0 0-37 0 0,0 0-395 0 0,0 0-490 0 0,0 0-413 0 0,0 0-272 0 0,0 0-184 0 0,0 0-126 0 0,0 0-115 0 0,0 0-73 0 0,0 0-57 0 0,21-22-83 0 0,62-70-62 0 0,-25 4 314 0 0,52-75-79 0 0,-93 158-810 0 0,-22 32-124 0 0,2-16 510 0 0,-8 33-87 0 0,6-31-42 0 0,1 0 0 0 0,1 1 0 0 0,1 0 0 0 0,-1-1 0 0 0,2 1 0 0 0,0 0-1 0 0,1 0 1 0 0,0 0 0 0 0,2 10 6 0 0,-1-22 5 0 0,-1 0-1 0 0,0 0 0 0 0,0 0 1 0 0,1-1-1 0 0,-1 1 0 0 0,1 0 1 0 0,0 0-1 0 0,-1-1 0 0 0,1 1 1 0 0,0 0-1 0 0,0-1 1 0 0,0 1-1 0 0,0 0 0 0 0,0-1 1 0 0,0 0-1 0 0,1 1 0 0 0,-1-1 1 0 0,0 0-1 0 0,1 1 0 0 0,-1-1 1 0 0,1 0-1 0 0,0 0 1 0 0,-1 0-1 0 0,1 0 0 0 0,0-1 1 0 0,-1 1-1 0 0,1 0 0 0 0,0-1 1 0 0,0 1-1 0 0,-1-1 0 0 0,1 0 1 0 0,0 1-1 0 0,0-1 1 0 0,0 0-1 0 0,0 0 0 0 0,0 0 1 0 0,0 0-1 0 0,-1-1 0 0 0,1 1 1 0 0,0 0-1 0 0,0-1 0 0 0,0 0-4 0 0,72-38 256 0 0,6-25-123 0 0,-62 47-123 0 0,0 1 1 0 0,1 0-1 0 0,1 2 1 0 0,0 1 0 0 0,1 0-1 0 0,1 1 1 0 0,-1 1-1 0 0,2 2 1 0 0,18-7-11 0 0,-11 15-79 0 0,-30 24 107 0 0,-35 142 186 0 0,37-55-378 0 0,29-86-1095 0 0,-17-22-2731 0 0,-1-2-5155 0 0,-8 0-3230 0 0</inkml:trace>
  <inkml:trace contextRef="#ctx0" brushRef="#br0" timeOffset="16644.308">17586 275 4585 0 0,'0'0'1572'0'0,"0"0"26"0"0,0 0 209 0 0,0 0 248 0 0,0 0 64 0 0,0 0-217 0 0,0 0-354 0 0,0 0-367 0 0,0 0-265 0 0,0 0-132 0 0,0 0-99 0 0,1-4-67 0 0,1-7 1488 0 0,-3 43 548 0 0,1-11-3039 0 0,-6 75 739 0 0,-4-1 0 0 0,-4 0-1 0 0,-4-1 1 0 0,-16 41-354 0 0,-5 33 174 0 0,31-124-298 0 0,8-43 77 0 0,0-1-4 0 0,0 0 2 0 0,0 0-27 0 0,0 0-20 0 0,0 0-25 0 0,9-23-1321 0 0,28-35-2798 0 0,-14 22-4823 0 0,-14 24-1730 0 0</inkml:trace>
  <inkml:trace contextRef="#ctx0" brushRef="#br0" timeOffset="17111.192">17896 154 7346 0 0,'0'0'1877'0'0,"0"0"-236"0"0,0 0-50 0 0,0 0 85 0 0,0 0 16 0 0,0 0-185 0 0,0 0-285 0 0,0 0-294 0 0,0 0-222 0 0,0 0-161 0 0,0 0-99 0 0,0 0-32 0 0,0 0 9 0 0,-6 10 4 0 0,0 2-194 0 0,0 1 0 0 0,0 0 1 0 0,1 1-1 0 0,1 0 0 0 0,0-1 0 0 0,1 1 0 0 0,0 0 1 0 0,1 1-1 0 0,1 0-233 0 0,11 165 1900 0 0,-8 32-1039 0 0,-36-67-652 0 0,15-93-1127 0 0,42-60-2002 0 0,-7-2-726 0 0,-6 4-2742 0 0,-4 4-4809 0 0</inkml:trace>
  <inkml:trace contextRef="#ctx0" brushRef="#br0" timeOffset="17330.421">18148 809 13627 0 0,'0'0'2183'0'0,"0"0"-701"0"0,0 0-247 0 0,0 0 61 0 0,0 0 36 0 0,0 0-136 0 0,0 0-250 0 0,0 0-249 0 0,0 0-172 0 0,0 0-132 0 0,0 0-82 0 0,0 0-53 0 0,0 0-54 0 0,-2 11-15 0 0,-7 35-25 0 0,-8 22 280 0 0,17-68-484 0 0,0 0-28 0 0,0 0-42 0 0,0 0-36 0 0,0 0-49 0 0,16-8-2763 0 0,4-9-4663 0 0,-17 13 3787 0 0,2 0-7460 0 0</inkml:trace>
  <inkml:trace contextRef="#ctx0" brushRef="#br0" timeOffset="19258.685">19928 286 5201 0 0,'0'0'1448'0'0,"0"0"137"0"0,0 0 326 0 0,0 0 144 0 0,0 0-132 0 0,0 0-404 0 0,0 0-371 0 0,0 0-206 0 0,0 0-133 0 0,0 0-58 0 0,0 0-41 0 0,0 0-28 0 0,0 0-39 0 0,3-4-45 0 0,6-13-82 0 0,-6 13-72 0 0,-21 0 924 0 0,-70 4-293 0 0,79 1-1043 0 0,0 0 1 0 0,0 0-1 0 0,0 1 0 0 0,1 1 1 0 0,-1-1-1 0 0,1 1 0 0 0,0 1 1 0 0,0-1-1 0 0,0 2 0 0 0,0-1 1 0 0,1 1-1 0 0,-1 0 1 0 0,1 0-1 0 0,0 1 0 0 0,1 0 1 0 0,-4 4-33 0 0,8-8 2 0 0,0 1 1 0 0,0 0 0 0 0,0 0-1 0 0,0 0 1 0 0,0 0 0 0 0,0 0 0 0 0,1 0-1 0 0,0 1 1 0 0,-1-1 0 0 0,1 0 0 0 0,1 1-1 0 0,-1-1 1 0 0,0 1 0 0 0,1 0 0 0 0,-1-1-1 0 0,1 1 1 0 0,0-1 0 0 0,1 2-3 0 0,-1 0 1 0 0,-1 2 22 0 0,1 0 1 0 0,0-1-1 0 0,0 1 0 0 0,1-1 0 0 0,-1 1 1 0 0,2 0-1 0 0,-1-1 0 0 0,1 1 1 0 0,0-1-1 0 0,0 0 0 0 0,1 0 1 0 0,-1 0-1 0 0,4 4-23 0 0,2 1 83 0 0,1 0 0 0 0,1-1 0 0 0,0 0 0 0 0,0-1 1 0 0,1 0-1 0 0,0 0 0 0 0,0-2 0 0 0,1 1 0 0 0,0-1 0 0 0,0-1 0 0 0,1 0 0 0 0,0-1 0 0 0,1 0-83 0 0,11 7 112 0 0,-18-10-87 0 0,-1 1-1 0 0,1 1 0 0 0,-1-1 1 0 0,0 1-1 0 0,-1 0 0 0 0,1 0 1 0 0,0 0-1 0 0,-1 1 0 0 0,0 0 1 0 0,0 0-1 0 0,-1 1 0 0 0,1-1 1 0 0,-1 1-1 0 0,-1 0 0 0 0,1 0 1 0 0,-1 0-1 0 0,0 1 0 0 0,0-1 1 0 0,0 1-1 0 0,0 5-24 0 0,0-5 42 0 0,-2 0-1 0 0,1 0 1 0 0,-1 0 0 0 0,0 0-1 0 0,0 1 1 0 0,-1-1 0 0 0,0 0-1 0 0,0 0 1 0 0,-1 0 0 0 0,0 1 0 0 0,0-1-1 0 0,-1 0 1 0 0,0 0 0 0 0,0 0-1 0 0,0-1 1 0 0,-1 1 0 0 0,0 0-1 0 0,0-1 1 0 0,-1 0 0 0 0,0 0-1 0 0,0 0 1 0 0,0 0 0 0 0,-2 0-42 0 0,-6 4 46 0 0,0-1 1 0 0,-1-1-1 0 0,-1 0 1 0 0,1-1-1 0 0,-1 0 0 0 0,0-1 1 0 0,-1-1-1 0 0,1 0 1 0 0,-1-1-1 0 0,0-1 1 0 0,0 0-1 0 0,-1-1 1 0 0,1-1-1 0 0,0 0 0 0 0,-1-1 1 0 0,1 0-1 0 0,-4-2-46 0 0,15 2-39 0 0,1 0 0 0 0,-1-1-1 0 0,0 0 1 0 0,1 0 0 0 0,-1 0-1 0 0,1 0 1 0 0,-1 0 0 0 0,1-1-1 0 0,-1 1 1 0 0,1-1 0 0 0,0 0-1 0 0,0 0 1 0 0,0 0 0 0 0,0 0-1 0 0,0-1 1 0 0,0 1 0 0 0,1-1-1 0 0,-3-2 40 0 0,5-2-2446 0 0,0 6-4699 0 0,2 1-4548 0 0</inkml:trace>
  <inkml:trace contextRef="#ctx0" brushRef="#br0" timeOffset="20034.374">19856 253 0 0 0,'0'0'224'0'0,"0"0"29"0"0,0 0 7 0 0,0 0 37 0 0,0 0 12 0 0,0 0 3 0 0,0 0 35 0 0,0 0 57 0 0,0 0 77 0 0,0 0 103 0 0,0 0 162 0 0,0 0 142 0 0,7-3 92 0 0,22-12 19 0 0,-12 9 7811 0 0,0 2-4177 0 0,36 5-3738 0 0,-24 0 225 0 0,164-7 665 0 0,-168 5-2658 0 0,-25 8-6374 0 0,0-7-2367 0 0</inkml:trace>
  <inkml:trace contextRef="#ctx0" brushRef="#br0" timeOffset="17827.526">18604 139 8538 0 0,'0'0'1667'0'0,"0"0"-264"0"0,0 0 6 0 0,0 0 120 0 0,0 0 58 0 0,0 0-142 0 0,0 0-342 0 0,0 0-336 0 0,0 0-211 0 0,0 0-62 0 0,0 0 22 0 0,0 0 45 0 0,0 0 14 0 0,0 9-29 0 0,-5 66 461 0 0,-5-1 1 0 0,-2 0-1 0 0,-4 0 1 0 0,-21 59-1008 0 0,3-5 254 0 0,20-76-219 0 0,-18 132-46 0 0,32-183-55 0 0,0 0 0 0 0,1 0 0 0 0,-1 0-1 0 0,0 0 1 0 0,0 0 0 0 0,0-1-1 0 0,1 1 1 0 0,-1 0 0 0 0,0 0-1 0 0,1 0 1 0 0,-1-1 0 0 0,1 1-1 0 0,-1 0 1 0 0,1 0 0 0 0,-1-1-1 0 0,1 1 1 0 0,0 0 0 0 0,-1-1 0 0 0,1 1-1 0 0,0-1 1 0 0,-1 1 0 0 0,1-1-1 0 0,0 1 1 0 0,0-1 0 0 0,0 0-1 0 0,-1 1 1 0 0,1-1 0 0 0,0 0-1 0 0,0 1 1 0 0,0-1 0 0 0,0 0 0 0 0,0 0-1 0 0,-1 0 1 0 0,1 0 0 0 0,0 0-1 0 0,0 0 1 0 0,0 0 0 0 0,0 0-1 0 0,0 0 1 0 0,0-1 0 0 0,-1 1-1 0 0,1 0 1 0 0,0 0 0 0 0,0-1 0 0 0,0 1-1 0 0,0-1 1 0 0,-1 1 0 0 0,1 0-1 0 0,0-1 1 0 0,-1 0 0 0 0,1 1-1 0 0,0-1 1 0 0,-1 1 0 0 0,1-1-1 0 0,0 0 1 0 0,-1 1 0 0 0,1-1 0 0 0,-1 0-1 0 0,0 0 1 0 0,1 1 0 0 0,0-2 66 0 0,31-26-8503 0 0,-24 20 3567 0 0,-1 4-4585 0 0</inkml:trace>
  <inkml:trace contextRef="#ctx0" brushRef="#br0" timeOffset="18303.381">19113 323 2961 0 0,'0'0'4225'0'0,"0"0"-2360"0"0,0 0-630 0 0,0 0 192 0 0,0 0 200 0 0,0 0 11 0 0,0 0-179 0 0,0 0-274 0 0,0 0-294 0 0,-32 23-209 0 0,-98 73-121 0 0,65-25 155 0 0,57-55-549 0 0,-3 2-23 0 0,1 1 0 0 0,1 0 0 0 0,1 0 0 0 0,0 1 0 0 0,2 0 0 0 0,0 1 0 0 0,1-1 0 0 0,1 1 0 0 0,1 0 0 0 0,1 0 0 0 0,1 0 0 0 0,1 11-144 0 0,1-27 47 0 0,-1 1 1 0 0,1-1-1 0 0,-1 0 0 0 0,1 0 0 0 0,1 0 0 0 0,-1 0 0 0 0,1 0 0 0 0,0 0 0 0 0,0-1 0 0 0,0 1 0 0 0,1 0 0 0 0,-1-1 0 0 0,1 0 0 0 0,0 0 0 0 0,1 0 0 0 0,-1 0 0 0 0,1 0 0 0 0,-1 0 0 0 0,1-1 0 0 0,0 0 0 0 0,1 0 0 0 0,-1 0 1 0 0,0 0-1 0 0,1-1 0 0 0,0 1 0 0 0,-1-1 0 0 0,1-1 0 0 0,0 1 0 0 0,0 0 0 0 0,0-1 0 0 0,0 0 0 0 0,4 0-47 0 0,3 1 169 0 0,0-1 1 0 0,0 0-1 0 0,0-1 0 0 0,1-1 0 0 0,-1 1 1 0 0,0-2-1 0 0,0 0 0 0 0,0 0 0 0 0,0-1 1 0 0,0-1-1 0 0,-1 0 0 0 0,1 0 1 0 0,4-4-170 0 0,2-3 71 0 0,1-1 0 0 0,-2 0 1 0 0,0-2-1 0 0,-1 0 1 0 0,0-1-1 0 0,-1-1 1 0 0,0 0-1 0 0,-2-1 1 0 0,0 0-1 0 0,-1-1 0 0 0,0 0 1 0 0,-2-1-1 0 0,0-1 1 0 0,-1 1-1 0 0,-1-1 1 0 0,-1-1-1 0 0,-1 0 1 0 0,-1 0-1 0 0,0 0 0 0 0,-2 0 1 0 0,1-15-72 0 0,-19-93-235 0 0,13 124 195 0 0,1 0 0 0 0,-1 1 0 0 0,0 0 1 0 0,0-1-1 0 0,0 1 0 0 0,-1 0 1 0 0,1 0-1 0 0,-1 0 0 0 0,0 0 0 0 0,0 1 1 0 0,-1-1-1 0 0,1 1 0 0 0,-1 0 0 0 0,1 0 1 0 0,-1 0-1 0 0,0 0 0 0 0,0 1 1 0 0,0-1-1 0 0,-1 1 0 0 0,1 0 0 0 0,0 0 1 0 0,-1 1-1 0 0,0-1 0 0 0,1 1 1 0 0,-3 0 39 0 0,-95 9-2572 0 0,45 22-6774 0 0,46-21-1969 0 0</inkml:trace>
  <inkml:trace contextRef="#ctx0" brushRef="#br0" timeOffset="24291.972">0 1523 0 0 0,'0'0'233'0'0,"0"0"-66"0"0,0 0-47 0 0,0 0 3 0 0,0 0 34 0 0,0 0-7 0 0,0 0 44 0 0,34-3 25 0 0,106-13 54 0 0,-37-1 690 0 0,228-17 2669 0 0,173 12 999 0 0,816 19-747 0 0,-1009-9-2896 0 0,173-6 804 0 0,-225 25-1105 0 0,99-6 533 0 0,-67 3-862 0 0,222 4 358 0 0,-319-9-595 0 0,440-6 345 0 0,-187 0-17 0 0,16 6-190 0 0,248 37-8 0 0,-18-24-46 0 0,403-9 23 0 0,-834 5-94 0 0,328 7 60 0 0,-189-8-134 0 0,-63 0-1 0 0,203 1 20 0 0,439-34 113 0 0,-338-4-175 0 0,22 18 88 0 0,-454 13-95 0 0,238-7 139 0 0,377-24 130 0 0,-143 22 11 0 0,-504 8-223 0 0,767-15 276 0 0,737-62 332 0 0,-1039 63-474 0 0,43 5 269 0 0,-522-4 112 0 0,-57-6 200 0 0,-37-3 127 0 0,-42 14-1091 0 0,33 14-2657 0 0,-41-2-497 0 0,0 0-3337 0 0,-7-3-5611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148 525 8258 0 0,'0'0'1978'0'0,"0"0"-318"0"0,0 0-88 0 0,0 0-2 0 0,0 0-44 0 0,0 0-169 0 0,0 0-335 0 0,0 0-287 0 0,0 0-226 0 0,0 0-153 0 0,0 0-85 0 0,0 0-38 0 0,0 0-7 0 0,-16 15-50 0 0,-54 51-38 0 0,66-62-127 0 0,0 0-1 0 0,1 0 1 0 0,-1 0-1 0 0,1 1 1 0 0,0-1-1 0 0,0 1 1 0 0,0 0-1 0 0,1 0 1 0 0,-1 0-1 0 0,1 0 1 0 0,0 1-1 0 0,1-1 1 0 0,0 0-1 0 0,-1 5-10 0 0,-2 6 19 0 0,1-6-16 0 0,-1 0 0 0 0,1 0 0 0 0,1 1 1 0 0,0-1-1 0 0,0 1 0 0 0,1 0 0 0 0,1-1 0 0 0,0 1 1 0 0,0 0-1 0 0,1-1 0 0 0,0 1 0 0 0,1 0 1 0 0,0-1-1 0 0,1 0 0 0 0,0 1 0 0 0,0-1 0 0 0,1 0 1 0 0,1-1-1 0 0,0 1 0 0 0,0-1 0 0 0,1 0 1 0 0,0 0-1 0 0,0 0 0 0 0,5 4-3 0 0,-4-8 74 0 0,1-1 0 0 0,-1-1 1 0 0,0 1-1 0 0,1-1 0 0 0,0-1 0 0 0,0 1 1 0 0,0-1-1 0 0,0-1 0 0 0,0 1 0 0 0,0-2 1 0 0,0 1-1 0 0,0-1 0 0 0,1 0 0 0 0,-1 0 1 0 0,0-1-1 0 0,0 0 0 0 0,0-1 0 0 0,0 0 1 0 0,0 0-1 0 0,0-1 0 0 0,1 0-74 0 0,7-7 256 0 0,1-1 0 0 0,-2 0 0 0 0,0-1 0 0 0,0-1 0 0 0,-1 0 0 0 0,0-1 0 0 0,-2-1 0 0 0,1 0 0 0 0,-2 0 1 0 0,0-1-1 0 0,4-9-256 0 0,8-7 136 0 0,-1-2 0 0 0,-2 0 0 0 0,-1-1 1 0 0,-2-1-1 0 0,-2-1 0 0 0,-1 0 1 0 0,-2-1-1 0 0,-1-1 0 0 0,-2 0 1 0 0,2-30-137 0 0,-8 53-3 0 0,-1 0 0 0 0,0-1 0 0 0,-2 1 0 0 0,0 0 0 0 0,0-1 0 0 0,-2 1 1 0 0,0 0-1 0 0,-1 0 0 0 0,-1 0 0 0 0,0 0 0 0 0,-1 0 0 0 0,-1 1 0 0 0,0 0 1 0 0,-1 0-1 0 0,0 1 0 0 0,-2-1 0 0 0,0 2 0 0 0,0-1 0 0 0,-1 1 0 0 0,-1 1 1 0 0,-5-5 2 0 0,11 13-21 0 0,-1 0 1 0 0,-1 0 0 0 0,1 1-1 0 0,0 0 1 0 0,-1 0 0 0 0,0 0 0 0 0,0 1-1 0 0,1 0 1 0 0,-1 1 0 0 0,0 0 0 0 0,0 0-1 0 0,-1 0 1 0 0,1 1 0 0 0,0 0 0 0 0,0 0-1 0 0,0 0 1 0 0,0 1 0 0 0,0 1 0 0 0,0-1-1 0 0,0 1 1 0 0,0 0 0 0 0,0 0-1 0 0,1 1 1 0 0,-1 0 0 0 0,1 0 0 0 0,0 1-1 0 0,0 0 1 0 0,0 0 0 0 0,0 0 20 0 0,-4 4-16 0 0,0 0 1 0 0,1 0-1 0 0,0 1 0 0 0,1 0 0 0 0,0 1 1 0 0,0-1-1 0 0,1 2 0 0 0,0-1 1 0 0,1 1-1 0 0,0 0 0 0 0,1 0 0 0 0,0 1 1 0 0,1-1-1 0 0,0 1 0 0 0,1 0 1 0 0,-1 6 15 0 0,2 2 14 0 0,0 0 1 0 0,2 1 0 0 0,0-1 0 0 0,2 0-1 0 0,0 0 1 0 0,1 0 0 0 0,1 0 0 0 0,1-1-1 0 0,0 1 1 0 0,2-1 0 0 0,0-1 0 0 0,1 1-1 0 0,1-1 1 0 0,1 0 0 0 0,0-1 0 0 0,1 0-1 0 0,4 3-14 0 0,15 22 114 0 0,1-2-1 0 0,2-1 0 0 0,2-1 0 0 0,1-2 0 0 0,21 15-113 0 0,113 85 464 0 0,-122-84-308 0 0,-47-47-151 0 0,-7-25-547 0 0,-8-3-1017 0 0,4 8-2734 0 0,7 10 1113 0 0,2 1-8588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1166 969 5681 0 0,'0'0'2346'0'0,"0"0"-375"0"0,0 0-50 0 0,0 0 104 0 0,0 0-54 0 0,0 0-244 0 0,0 0-392 0 0,0 0-354 0 0,0 0-280 0 0,0 0-197 0 0,0 0-116 0 0,0 0-70 0 0,0 0-5 0 0,0 3 40 0 0,-14 226 2525 0 0,10-198-2904 0 0,4-26-3430 0 0,0-19-5542 0 0,0 8 5708 0 0,0 1-6353 0 0</inkml:trace>
  <inkml:trace contextRef="#ctx0" brushRef="#br0" timeOffset="293.952">1151 696 9394 0 0,'0'0'4297'0'0,"0"0"-3409"0"0,0 0-288 0 0,0 0-48 0 0,0 0 32 0 0,0 0-39 0 0,0 0-249 0 0,0 0-408 0 0,0 0-264 0 0,0 0-57 0 0,0 0-15 0 0,0 0 80 0 0,0 0-24 0 0,0 0-128 0 0,13 15-368 0 0,0-11-1345 0 0,-6-1-1735 0 0,1-3-3450 0 0</inkml:trace>
  <inkml:trace contextRef="#ctx0" brushRef="#br0" timeOffset="1530.483">1150 685 0 0 0,'0'0'540'0'0,"0"0"355"0"0,0 0 197 0 0,0 0 227 0 0,0 0 291 0 0,0 0 205 0 0,0 0 1 0 0,0 0-139 0 0,0 0-185 0 0,0 0-186 0 0,0 0-117 0 0,0 0-85 0 0,-8-4 3165 0 0,1 37-3759 0 0,7-32-434 0 0,0-1 12 0 0,0 0 18 0 0,0 0 53 0 0,0 0 27 0 0,20-11 810 0 0,22-15-479 0 0,-42 26-438 0 0,0 0 26 0 0,0 0 31 0 0,0 0 31 0 0,-16 7 753 0 0,17-14-3164 0 0,2 5-2046 0 0,0 1-538 0 0,-1 0-6851 0 0</inkml:trace>
  <inkml:trace contextRef="#ctx0" brushRef="#br0" timeOffset="-1847.128">1 623 0 0 0,'0'0'439'0'0,"0"0"644"0"0,0 0 313 0 0,0 0 31 0 0,0 0-19 0 0,0 0-71 0 0,9 1-45 0 0,43 5 1295 0 0,-43-9-1895 0 0,-1 0 0 0 0,0 0 0 0 0,0-1 0 0 0,0 0 0 0 0,0-1 0 0 0,-1 1 0 0 0,0-2 0 0 0,0 1 0 0 0,0-1 0 0 0,-1 0 0 0 0,1 0-692 0 0,36-37 982 0 0,-3-2 0 0 0,-1-2 0 0 0,-2-1 0 0 0,7-16-982 0 0,-26 39 261 0 0,3-5 73 0 0,-1-1-1 0 0,-2 0 0 0 0,-1-2 1 0 0,-1 0-1 0 0,-2 0 1 0 0,7-27-334 0 0,-10 9 1011 0 0,-11 50-883 0 0,0 1-12 0 0,0 0-22 0 0,0 0-20 0 0,-7 19 86 0 0,-15 43 10 0 0,2 0 0 0 0,3 1 0 0 0,3 1 0 0 0,-2 31-170 0 0,-48 519 572 0 0,42-394-481 0 0,21-198-254 0 0,1-39-1920 0 0,3-43-3606 0 0,4 22-5272 0 0,-2 26 2160 0 0</inkml:trace>
  <inkml:trace contextRef="#ctx0" brushRef="#br0" timeOffset="-605.418">704 409 6105 0 0,'0'0'1155'0'0,"0"0"-337"0"0,0 0 135 0 0,0 0 454 0 0,0 0 399 0 0,0 0 64 0 0,0 0-259 0 0,0 0-390 0 0,0 0-330 0 0,0 0-192 0 0,0 0-83 0 0,0 0-25 0 0,2-2 10 0 0,-20 25 4041 0 0,-106 121-3512 0 0,-46 15-928 0 0,115-104-158 0 0,56-54-27 0 0,0 1 1 0 0,1-1-1 0 0,0 1 1 0 0,-1-1-1 0 0,1 1 1 0 0,0-1 0 0 0,0 0-1 0 0,0 0 1 0 0,-1 0-1 0 0,1 0 1 0 0,0 0 0 0 0,0-1-1 0 0,1 1 1 0 0,-1 0-1 0 0,0-1 1 0 0,0 0-1 0 0,0 1 1 0 0,0-1 0 0 0,0 0-1 0 0,1 0 1 0 0,-1 0-1 0 0,0 0 1 0 0,0-1-1 0 0,0 1 1 0 0,0 0 0 0 0,0-1-1 0 0,1 0-17 0 0,0 1 22 0 0,88 4 435 0 0,-84-5-428 0 0,0 1 1 0 0,0 1-1 0 0,0-1 0 0 0,0 1 0 0 0,0 1 0 0 0,0-1 0 0 0,0 1 1 0 0,0 0-1 0 0,-1 1 0 0 0,1-1 0 0 0,-1 1 0 0 0,0 1 1 0 0,0-1-1 0 0,0 1 0 0 0,0 0 0 0 0,0 0 0 0 0,-1 1 1 0 0,0 0-1 0 0,0 0 0 0 0,0 0 0 0 0,-1 0 0 0 0,0 1 0 0 0,0 0 1 0 0,0 0-1 0 0,0 0 0 0 0,0 2-29 0 0,29 110 571 0 0,-15-19-91 0 0,7-26-37 0 0,-24-72-422 0 0,-1-1-4 0 0,1 0 2 0 0,-1 0 12 0 0,0 0 9 0 0,0 0 5 0 0,0 0-2 0 0,0 0 1 0 0,0 0-16 0 0,0 0-23 0 0,0 0 16 0 0,0 0-7 0 0,0 0 3 0 0,0 0 10 0 0,0 0-10 0 0,0 0-2 0 0,5 4-276 0 0,-4-7-692 0 0,-1 2 925 0 0,0 1-284 0 0,0 0-81 0 0,0-20-5401 0 0,0 14-1722 0 0,0 2-3918 0 0</inkml:trace>
  <inkml:trace contextRef="#ctx0" brushRef="#br0" timeOffset="155029.81">702 468 0 0 0,'-53'7'639'0'0,"53"-7"-602"0"0,-19 13-715 0 0,12-11 7747 0 0,7-1 680 0 0,0-1-4062 0 0,6-5-2954 0 0,103-91 1128 0 0,-25 13-904 0 0,-20 30-214 0 0,-14-6 114 0 0,-32 34-562 0 0,-19 26 759 0 0,0 0-2642 0 0,-2 1-5186 0 0,1 1-4530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107 439 17404 0 0,'0'0'1412'0'0,"0"0"-749"0"0,0 0-396 0 0,0 0 66 0 0,0 0 219 0 0,0 0 146 0 0,0 0-14 0 0,0 0-130 0 0,0 0-163 0 0,0 0-140 0 0,0 0-112 0 0,0 0-66 0 0,0 0-50 0 0,6 30-55 0 0,19 90-71 0 0,-2-60-1877 0 0,-17-53-1525 0 0,-1-3-4493 0 0</inkml:trace>
  <inkml:trace contextRef="#ctx0" brushRef="#br0" timeOffset="1">61 30 17420 0 0,'0'0'2264'0'0,"0"0"-1544"0"0,0 0-240 0 0,0 0-135 0 0,0 0-33 0 0,0 0-136 0 0,0 0-264 0 0,0 0-432 0 0,0 0-137 0 0,0 0-127 0 0,0 0-64 0 0,0 0-144 0 0,0 0-2625 0 0,0 0-8089 0 0</inkml:trace>
  <inkml:trace contextRef="#ctx0" brushRef="#br0" timeOffset="2322.898">32 56 1016 0 0,'0'0'1978'0'0,"0"0"-86"0"0,0 0 113 0 0,0 0-14 0 0,0 0-149 0 0,0 0-258 0 0,0 0-264 0 0,0 0-188 0 0,0 0-119 0 0,0 0-96 0 0,0 0-95 0 0,0 0-87 0 0,0 0-115 0 0,-5-6-104 0 0,-1-2-287 0 0,-4-3-60 0 0,0-1 3970 0 0,35 9-2742 0 0,10-12-343 0 0,-35 15-967 0 0,0 0 14 0 0,0 0 12 0 0,0 0 19 0 0,0 0 27 0 0,0 0-2 0 0,0 0 10 0 0,0 0 0 0 0,0 0-27 0 0,0 0 9 0 0,-20 15 422 0 0,-9 21-523 0 0,29-36-36 0 0,19-2-1416 0 0,-6 1-6682 0 0,-9 1-4165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266 538 14315 0 0,'0'0'1654'0'0,"0"0"-309"0"0,0 0 28 0 0,0 0 91 0 0,0 0-41 0 0,0 0-213 0 0,0 0-296 0 0,0 0-252 0 0,0 0-182 0 0,0 0-129 0 0,0 0-90 0 0,0 0-58 0 0,-11 0-43 0 0,9 0-156 0 0,-5-1 18 0 0,0 1 0 0 0,0 0 0 0 0,0 0 0 0 0,0 0 0 0 0,-1 1 1 0 0,1 0-1 0 0,0 1 0 0 0,0 0 0 0 0,1 0 0 0 0,-1 0 1 0 0,0 1-1 0 0,1 0 0 0 0,-4 2-22 0 0,-2 2 7 0 0,1 0 0 0 0,0 1-1 0 0,1 1 1 0 0,0-1 0 0 0,0 2 0 0 0,1-1 0 0 0,0 1-1 0 0,0 1 1 0 0,1 0 0 0 0,1 0 0 0 0,0 0 0 0 0,0 1-1 0 0,1 0 1 0 0,1 0 0 0 0,0 1 0 0 0,0 0 0 0 0,1-1-1 0 0,1 2 1 0 0,0 3-7 0 0,2-10-3 0 0,1 0 1 0 0,0 0-1 0 0,0 1 0 0 0,1-1 0 0 0,0 0 1 0 0,0 0-1 0 0,0 1 0 0 0,1-1 0 0 0,0-1 0 0 0,1 1 1 0 0,0 0-1 0 0,0 0 0 0 0,0-1 0 0 0,1 0 1 0 0,0 1-1 0 0,0-1 0 0 0,0-1 0 0 0,1 1 0 0 0,0-1 1 0 0,0 0-1 0 0,0 0 0 0 0,1 0 0 0 0,1 1 3 0 0,9 3 23 0 0,0 0 0 0 0,1-1-1 0 0,0-1 1 0 0,0-1 0 0 0,0 0-1 0 0,1-1 1 0 0,0-1 0 0 0,0 0-1 0 0,0-1 1 0 0,0-2 0 0 0,0 0-1 0 0,1 0 1 0 0,-1-2 0 0 0,1 0-23 0 0,-14 1-25 0 0,-1-1 0 0 0,1 1 1 0 0,0-1-1 0 0,-1 1 0 0 0,1-1 0 0 0,-1-1 1 0 0,1 1-1 0 0,-1-1 0 0 0,1 1 1 0 0,-1-1-1 0 0,0 0 0 0 0,0-1 1 0 0,0 1-1 0 0,0-1 0 0 0,0 0 0 0 0,-1 0 1 0 0,1 0-1 0 0,-1 0 0 0 0,0-1 1 0 0,0 1-1 0 0,3-5 25 0 0,18-46-2423 0 0,-15 30-1250 0 0,-1 4-2871 0 0,-4 8-4939 0 0</inkml:trace>
  <inkml:trace contextRef="#ctx0" brushRef="#br0" timeOffset="300.829">688 1 17172 0 0,'0'0'1352'0'0,"0"0"-306"0"0,0 0-142 0 0,0 0-7 0 0,0 0-43 0 0,0 0-94 0 0,0 0-179 0 0,0 0-129 0 0,0 0-33 0 0,0 0 0 0 0,0 0 8 0 0,0 0-14 0 0,-10 34-30 0 0,-30 108-35 0 0,24-20 237 0 0,16-25-104 0 0,3 1 0 0 0,17 92-481 0 0,12 50 241 0 0,-13-126-254 0 0,-19-169-5831 0 0,3 12-4182 0 0,-1 28-1210 0 0</inkml:trace>
  <inkml:trace contextRef="#ctx0" brushRef="#br0" timeOffset="659.665">1007 421 13235 0 0,'0'0'1379'0'0,"0"0"-286"0"0,0 0 40 0 0,0 0 110 0 0,0 0 30 0 0,0 0-98 0 0,0 0-221 0 0,0 0-224 0 0,-33 9-133 0 0,-99 29-63 0 0,123-36-375 0 0,1-1 0 0 0,0 1 0 0 0,0 1 0 0 0,0 0 0 0 0,0 0 0 0 0,0 0 0 0 0,1 1 0 0 0,-1 0 0 0 0,1 0 0 0 0,0 1 0 0 0,-6 5-159 0 0,8-6 105 0 0,2 0-82 0 0,0 1 0 0 0,1-1 0 0 0,-1 0 0 0 0,1 1 0 0 0,-1-1 0 0 0,1 1 1 0 0,1 0-1 0 0,-1 0 0 0 0,1 0 0 0 0,0 0 0 0 0,0 0 0 0 0,0 0 0 0 0,1 0 0 0 0,-1 0 0 0 0,1 0 0 0 0,1 0 0 0 0,-1 0 0 0 0,1 0 0 0 0,0 1 0 0 0,0-1 1 0 0,0-1-1 0 0,1 1 0 0 0,-1 0 0 0 0,1 0 0 0 0,0 0 0 0 0,1-1 0 0 0,-1 0 0 0 0,1 1 0 0 0,0-1 0 0 0,0 0 0 0 0,0 0 0 0 0,1 0 0 0 0,-1-1 0 0 0,1 1 1 0 0,0-1-1 0 0,0 0 0 0 0,0 0 0 0 0,1 0 0 0 0,-1 0 0 0 0,3 0-23 0 0,155 112 1020 0 0,-159-112-963 0 0,1 0 0 0 0,-1 0 0 0 0,0 0 1 0 0,1 0-1 0 0,-1 1 0 0 0,-1-1 0 0 0,1 1 0 0 0,-1 0 0 0 0,1 0 0 0 0,-1 0 0 0 0,0 0 0 0 0,-1 0 0 0 0,1 1 0 0 0,-1-1 1 0 0,1 0-1 0 0,-1 1 0 0 0,-1-1 0 0 0,1 1 0 0 0,-1-1 0 0 0,0 1 0 0 0,0 1-57 0 0,-4 6 330 0 0,18-5-2727 0 0,11-15-1598 0 0,-18 5-529 0 0,1-1-7151 0 0</inkml:trace>
  <inkml:trace contextRef="#ctx0" brushRef="#br0" timeOffset="1041.129">1446 597 16235 0 0,'0'0'1797'0'0,"0"0"-477"0"0,0 0-141 0 0,0 0 71 0 0,0 0-30 0 0,0 0-116 0 0,0 0-169 0 0,0 0-192 0 0,0 0-111 0 0,0 0-89 0 0,0 0-87 0 0,0 0-60 0 0,0 0-65 0 0,3-6-70 0 0,4-21-90 0 0,-37 20 62 0 0,19 7-236 0 0,1 1-1 0 0,0 0 0 0 0,0 0 1 0 0,0 1-1 0 0,0 1 1 0 0,0 0-1 0 0,0 0 1 0 0,1 1-1 0 0,-1 0 0 0 0,1 0 1 0 0,0 1-1 0 0,0 0 1 0 0,1 1-1 0 0,-1 0 0 0 0,1 1 1 0 0,1-1-1 0 0,-1 1 1 0 0,1 1-1 0 0,-4 5 4 0 0,10-8-9 0 0,0-1-1 0 0,1 1 1 0 0,0 0 0 0 0,0 0-1 0 0,0 0 1 0 0,0 0-1 0 0,1 0 1 0 0,-1 0 0 0 0,1-1-1 0 0,1 1 1 0 0,-1 0 0 0 0,1-1-1 0 0,0 1 1 0 0,0-1-1 0 0,0 1 1 0 0,0-1 0 0 0,1 0-1 0 0,-1 0 1 0 0,1 0-1 0 0,1 0 1 0 0,-1 0 0 0 0,0-1-1 0 0,1 1 1 0 0,0-1 0 0 0,-1 0-1 0 0,1 0 1 0 0,0-1-1 0 0,1 1 1 0 0,-1-1 0 0 0,0 0-1 0 0,5 2 10 0 0,10 10-1 0 0,-1 1-21 0 0,-13-13 31 0 0,0 1-1 0 0,0 1 0 0 0,-1-1 0 0 0,1 0 1 0 0,-1 1-1 0 0,0 0 0 0 0,0 0 0 0 0,-1 0 0 0 0,1 1 1 0 0,-1-1-1 0 0,0 1 0 0 0,0-1 0 0 0,0 1 1 0 0,-1 0-1 0 0,0 0 0 0 0,0 1 0 0 0,0-1 1 0 0,0 0-1 0 0,0 6-8 0 0,-2-5 33 0 0,0 0 0 0 0,-1 1 0 0 0,0-1 0 0 0,0 0 0 0 0,-1 0 0 0 0,0 0 0 0 0,1 0 0 0 0,-2-1 0 0 0,1 1 0 0 0,-1 0 0 0 0,0-1 0 0 0,0 0 0 0 0,-1 1 0 0 0,1-1 0 0 0,-1-1 0 0 0,0 1 1 0 0,-1 0-1 0 0,-2 1-33 0 0,0 2 0 0 0,0-1 1 0 0,0 0 0 0 0,-1-1 0 0 0,0 0 0 0 0,0 0 0 0 0,0-1 0 0 0,-1 0 0 0 0,0 0-1 0 0,0-1 1 0 0,-8 3-1 0 0,-29-10-4715 0 0,41-1-1964 0 0,1 1-5774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1:5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22 538 848 0 0,'0'0'915'0'0,"0"0"-13"0"0,0 0 171 0 0,0 0 186 0 0,0 0 220 0 0,0 0 95 0 0,0 0-103 0 0,0 0-182 0 0,0 0-308 0 0,0 0-339 0 0,0 0-240 0 0,-3 2-112 0 0,-12 5-28 0 0,11-5 35 0 0,4-2 47 0 0,0 0 12 0 0,0 0-9 0 0,0 0-8 0 0,0 0-18 0 0,33 3 5458 0 0,34-39-3151 0 0,-53 25-2285 0 0,25-19-3 0 0,-3-1 0 0 0,0-2 0 0 0,-2-1 0 0 0,-2-1 0 0 0,-1-2 0 0 0,-2-2-1 0 0,-2 0 1 0 0,15-29-340 0 0,-34 56 84 0 0,-1-1 0 0 0,0-1 0 0 0,0 1 0 0 0,-1-1 0 0 0,-1 0 0 0 0,-1 0 0 0 0,0-1-1 0 0,0 1 1 0 0,-2-1 0 0 0,1-5-84 0 0,-3 19 74 0 0,0 1-14 0 0,0 0-36 0 0,-2 23-216 0 0,-47 231 206 0 0,-16 312 304 0 0,30-334-150 0 0,-11-95-88 0 0,49-164-3672 0 0,24-28-2463 0 0,-7 21-2373 0 0,-7 17-1742 0 0</inkml:trace>
  <inkml:trace contextRef="#ctx0" brushRef="#br0" timeOffset="561.866">873 236 16131 0 0,'0'0'661'0'0,"0"0"-287"0"0,0 0-91 0 0,0 0 136 0 0,0 0 173 0 0,0 0 96 0 0,-31 28 7 0 0,-100 92-52 0 0,33-14 418 0 0,-102 147 404 0 0,197-249-1445 0 0,-2 1 3 0 0,1 0-1 0 0,-1 1 1 0 0,2-1 0 0 0,-1 1-1 0 0,1 0 1 0 0,0 0-1 0 0,0 0 1 0 0,0 0 0 0 0,1 1-1 0 0,0-1 1 0 0,0 1 0 0 0,0 6-23 0 0,31-8 221 0 0,-8-7-23 0 0,0-1-1 0 0,0-1 1 0 0,0-1-1 0 0,-1-1 1 0 0,1 0-1 0 0,-1-2 1 0 0,-1 0-1 0 0,7-5-197 0 0,66-23 354 0 0,27 5 185 0 0,-114 57 113 0 0,-57 77 311 0 0,36-79-835 0 0,5-9-87 0 0,1 1-1 0 0,0 0 0 0 0,1 0 1 0 0,0 1-1 0 0,2 0 0 0 0,0 1 1 0 0,1-1-1 0 0,0 1 0 0 0,2 1 0 0 0,0-1 1 0 0,-1 17-41 0 0,7-25 9 0 0,-1 0 1 0 0,2 0 0 0 0,-1 0 0 0 0,1 0-1 0 0,1-1 1 0 0,0 1 0 0 0,0-1-1 0 0,1 0 1 0 0,0 0 0 0 0,1 0-1 0 0,0-1 1 0 0,0 0 0 0 0,0 0 0 0 0,1 0-1 0 0,1-1 1 0 0,-1 0 0 0 0,1-1-1 0 0,4 4-9 0 0,43 30 179 0 0,-29-32 45 0 0,-25-8-188 0 0,0-23-163 0 0,0-10-518 0 0,-1 9-2383 0 0,1 8-3874 0 0,-1 12-5081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41 7242 0 0,'0'0'2139'0'0,"0"0"-354"0"0,0 0-240 0 0,0 0 27 0 0,0 0 87 0 0,0 0-95 0 0,0 0-203 0 0,0 0-274 0 0,0 0-246 0 0,0 0-174 0 0,0 0-167 0 0,0 0-120 0 0,-2-6-80 0 0,-7-21-26 0 0,7 20-6 0 0,2 7 17 0 0,0 0 24 0 0,0 0-37 0 0,-2 53 1213 0 0,-27 428 369 0 0,26-383-1758 0 0,-5 1 1 0 0,-4-1 0 0 0,-10 33-97 0 0,5-49 102 0 0,32-118-5 0 0,1 1 1 0 0,2 1-1 0 0,2 1 1 0 0,1 0-1 0 0,1 1 1 0 0,2 2-1 0 0,1 0 1 0 0,19-16-98 0 0,-23 23 8 0 0,120-109 21 0 0,-77 114-138 0 0,-49 66 122 0 0,-16-21 14 0 0,-1 0-1 0 0,-2 1 1 0 0,-1-2 0 0 0,-1 1-1 0 0,-1 0 1 0 0,-1-1 0 0 0,-1-1-1 0 0,-2 1 1 0 0,0-2 0 0 0,-2 1-1 0 0,0-2 1 0 0,-5 4-27 0 0,9-14 23 0 0,-2 0 0 0 0,1-1 1 0 0,-2 0-1 0 0,1-1 0 0 0,-2-1 0 0 0,1 1 0 0 0,-2-2 0 0 0,1 0 0 0 0,-1-1 1 0 0,0 0-1 0 0,-1-1 0 0 0,0 0 0 0 0,0-1 0 0 0,-8 1-23 0 0,6-2-17 0 0,1 0 0 0 0,-1-2-1 0 0,0 0 1 0 0,-1 0 0 0 0,1-2-1 0 0,0 0 1 0 0,-1-1 0 0 0,1-1-1 0 0,-3-1 18 0 0,19 3-44 0 0,-1-1 1 0 0,1 0-1 0 0,0 0 0 0 0,0-1 0 0 0,0 1 1 0 0,0 0-1 0 0,-1 0 0 0 0,1 0 0 0 0,0-1 0 0 0,0 1 1 0 0,0-1-1 0 0,0 1 0 0 0,0-1 0 0 0,0 1 1 0 0,0-1-1 0 0,0 0 0 0 0,0 1 0 0 0,0-1 0 0 0,0 0 1 0 0,1 0-1 0 0,-1 0 0 0 0,0 1 0 0 0,0-1 1 0 0,1 0-1 0 0,-1 0 0 0 0,0 0 0 0 0,1 0 0 0 0,-1 0 1 0 0,1 0-1 0 0,0-1 0 0 0,-1 1 0 0 0,1 0 1 0 0,0 0-1 0 0,-1 0 0 0 0,1 0 0 0 0,0 0 0 0 0,0-1 1 0 0,0 1-1 0 0,0 0 0 0 0,0 0 0 0 0,0 0 1 0 0,1 0-1 0 0,-1-1 0 0 0,0 1 0 0 0,1 0 0 0 0,-1 0 1 0 0,0 0-1 0 0,1 0 0 0 0,-1 0 0 0 0,1 0 1 0 0,0 0-1 0 0,0 0 44 0 0,28-30-6851 0 0,-16 24-4418 0 0</inkml:trace>
  <inkml:trace contextRef="#ctx0" brushRef="#br0" timeOffset="1041.396">983 682 18196 0 0,'0'0'1168'0'0,"0"0"-440"0"0,0 0-181 0 0,0 0 65 0 0,0 0 82 0 0,0 0 15 0 0,0 0-70 0 0,0 0-95 0 0,0 0-94 0 0,0 0-90 0 0,0 0-83 0 0,0 0-61 0 0,0 0-53 0 0,-33 20-37 0 0,-102 64-12 0 0,80-37 3 0 0,49-36-90 0 0,-2 1-19 0 0,-1 1 0 0 0,2-1 0 0 0,-1 2 1 0 0,2-1-1 0 0,0 1 0 0 0,1 0 0 0 0,0 0 1 0 0,1 0-1 0 0,0 1 0 0 0,1 0 0 0 0,1-1 1 0 0,0 9-9 0 0,2-21 5 0 0,0 0 1 0 0,0-1-1 0 0,1 1 1 0 0,-1 0-1 0 0,1-1 1 0 0,-1 1 0 0 0,1-1-1 0 0,0 1 1 0 0,-1 0-1 0 0,1-1 1 0 0,0 1 0 0 0,0-1-1 0 0,0 0 1 0 0,0 1-1 0 0,0-1 1 0 0,1 0 0 0 0,-1 0-1 0 0,0 1 1 0 0,1-1-1 0 0,-1 0 1 0 0,0 0 0 0 0,1-1-1 0 0,-1 1 1 0 0,1 0-1 0 0,0 0 1 0 0,-1-1 0 0 0,1 1-1 0 0,-1-1 1 0 0,1 1-1 0 0,0-1 1 0 0,0 0 0 0 0,-1 0-1 0 0,1 1 1 0 0,0-1-1 0 0,1-1-5 0 0,63-6 554 0 0,-42-5-427 0 0,-1-1 1 0 0,0-1-1 0 0,-1 0 0 0 0,0-2 1 0 0,-1-1-1 0 0,-1 0 1 0 0,-1-2-1 0 0,12-13-127 0 0,76-70 280 0 0,-107 102-287 0 0,0 1 0 0 0,0-1 0 0 0,0 0 0 0 0,0 1 0 0 0,0-1 0 0 0,0 1 0 0 0,0-1 0 0 0,0 1 0 0 0,0-1 0 0 0,0 1 0 0 0,0-1 0 0 0,0 1 0 0 0,0-1 0 0 0,0 1 0 0 0,0-1 0 0 0,0 0 0 0 0,0 1 0 0 0,1-1 0 0 0,-1 1 0 0 0,0-1 0 0 0,0 0 0 0 0,1 1 0 0 0,-1-1 0 0 0,0 1 0 0 0,0-1 0 0 0,1 0 0 0 0,-1 1 0 0 0,0-1 0 0 0,1 0 0 0 0,-1 1 1 0 0,1-1-1 0 0,-1 0 0 0 0,0 0 0 0 0,1 0 0 0 0,-1 1 0 0 0,1-1 0 0 0,-1 0 0 0 0,1 0 0 0 0,-1 0 0 0 0,0 0 0 0 0,1 0 0 0 0,-1 0 0 0 0,1 0 0 0 0,-1 0 0 0 0,1 0 0 0 0,-1 0 0 0 0,1 0 0 0 0,-1 0 0 0 0,1 0 0 0 0,-1 0 0 0 0,0 0 0 0 0,1 0 0 0 0,-1 0 0 0 0,1-1 0 0 0,-1 1 0 0 0,1 0 7 0 0,-2 12-40 0 0,-6 44-17 0 0,4-50 43 0 0,1 0 1 0 0,1 0-1 0 0,-1 0 1 0 0,1 0 0 0 0,0 1-1 0 0,1-1 1 0 0,-1 0 0 0 0,1 1-1 0 0,0-1 1 0 0,1 1-1 0 0,0-1 1 0 0,0 0 0 0 0,0 1-1 0 0,1-1 1 0 0,-1 0 0 0 0,2 0-1 0 0,-1 0 1 0 0,1 0-1 0 0,0-1 1 0 0,0 1 0 0 0,0-1-1 0 0,1 1 1 0 0,-1-1 0 0 0,2 0-1 0 0,-1 0 1 0 0,0-1-1 0 0,2 1 14 0 0,1 0 14 0 0,0-1 0 0 0,0-1 0 0 0,0 1 0 0 0,0-1 0 0 0,1 0 0 0 0,0-1 0 0 0,0 0 0 0 0,-1 0 0 0 0,1 0 0 0 0,0-1 0 0 0,0 0 0 0 0,1-1 0 0 0,-1 0 0 0 0,0 0 0 0 0,0-1 0 0 0,0 0-1 0 0,0 0 1 0 0,0-1 0 0 0,0 0 0 0 0,-1 0 0 0 0,1-1 0 0 0,-1 0 0 0 0,1-1 0 0 0,-1 1 0 0 0,0-1 0 0 0,0-1 0 0 0,6-4-14 0 0,9-7 88 0 0,0-2-1 0 0,-1 0 1 0 0,0-1 0 0 0,-2-1 0 0 0,0-1 0 0 0,-2-1-1 0 0,8-13-87 0 0,5-6 68 0 0,-2-1 0 0 0,-2-2 0 0 0,-2 0 0 0 0,-2-2 0 0 0,-2 0 0 0 0,-2-2 0 0 0,-2 0 0 0 0,10-48-68 0 0,-24 45 50 0 0,-1 50-52 0 0,-1 0 0 0 0,0 0 0 0 0,0 0 1 0 0,0 0-1 0 0,0 0 0 0 0,-1 0 0 0 0,1-1 0 0 0,0 1 1 0 0,0 0-1 0 0,-1 0 0 0 0,1 1 0 0 0,0-1 0 0 0,-1 0 1 0 0,1 0-1 0 0,-1 0 0 0 0,1 0 0 0 0,-1 0 0 0 0,0 0 1 0 0,1 0-1 0 0,-1 1 0 0 0,0-1 0 0 0,1 0 0 0 0,-1 1 1 0 0,0-1-1 0 0,0 0 0 0 0,0 1 0 0 0,0-1 0 0 0,0 1 1 0 0,0-1-1 0 0,1 1 0 0 0,-1 0 0 0 0,0-1 0 0 0,0 1 1 0 0,0 0-1 0 0,0 0 0 0 0,-1 0 0 0 0,1-1 0 0 0,0 1 1 0 0,0 0-1 0 0,0 0 0 0 0,0 1 0 0 0,0-1 1 0 0,0 0-1 0 0,0 0 0 0 0,0 0 0 0 0,0 1 2 0 0,-5 3-30 0 0,0 0 0 0 0,0 0-1 0 0,1 1 1 0 0,-1 0 0 0 0,1 0-1 0 0,0 0 1 0 0,0 0 0 0 0,1 1 0 0 0,0 0-1 0 0,0 0 1 0 0,0 0 0 0 0,1 1 0 0 0,-1-1-1 0 0,2 1 1 0 0,-2 3 30 0 0,-2 2-27 0 0,-1 2 7 0 0,0 1 1 0 0,1 1-1 0 0,0-1 1 0 0,2 1-1 0 0,-1 0 1 0 0,2 0-1 0 0,0 0 1 0 0,1 0-1 0 0,1 1 1 0 0,1-1-1 0 0,0 1 1 0 0,1-1-1 0 0,0 1 1 0 0,1-1-1 0 0,1 0 1 0 0,1 0-1 0 0,1 0 1 0 0,0-1-1 0 0,0 1 1 0 0,2-1-1 0 0,6 11 20 0 0,-7-15-10 0 0,1-1-1 0 0,-1 0 0 0 0,2-1 1 0 0,0 0-1 0 0,0 0 0 0 0,0-1 1 0 0,1 0-1 0 0,0 0 0 0 0,1-1 1 0 0,0 0-1 0 0,0-1 0 0 0,0 0 1 0 0,1 0-1 0 0,-1-1 0 0 0,2-1 1 0 0,6 2 10 0 0,-8-3 27 0 0,0 0 0 0 0,0-1 0 0 0,1-1 0 0 0,-1 0 0 0 0,0 0 1 0 0,1-1-1 0 0,-1 0 0 0 0,0-1 0 0 0,1 0 0 0 0,-1-1 1 0 0,0 0-1 0 0,0 0 0 0 0,0-1 0 0 0,0-1 0 0 0,0 1 0 0 0,-1-2 1 0 0,1 1-1 0 0,-1-1 0 0 0,0-1 0 0 0,-1 0 0 0 0,7-5-27 0 0,16-14 102 0 0,-1-1 0 0 0,-2-1 0 0 0,0-2 0 0 0,-2-1 0 0 0,-1-1 0 0 0,-2-1 0 0 0,-1-1 0 0 0,16-33-102 0 0,-21 35 32 0 0,-2-2-1 0 0,-1 1 1 0 0,-1-2-1 0 0,-2 0 1 0 0,-1 0-1 0 0,-2-1 0 0 0,-2-1 1 0 0,-1 1-1 0 0,0-26-31 0 0,-4 58 3 0 0,-1 0 1 0 0,0 1-1 0 0,0-1 0 0 0,0 0 0 0 0,-1 1 0 0 0,1-1 1 0 0,-1 1-1 0 0,1-1 0 0 0,-1 1 0 0 0,0-1 1 0 0,0 1-1 0 0,0-1 0 0 0,0 1 0 0 0,0-1 0 0 0,-1 1 1 0 0,1 0-1 0 0,-1 0 0 0 0,1 0 0 0 0,-1 0 0 0 0,0 0 1 0 0,0 0-1 0 0,0 0 0 0 0,0 1 0 0 0,0-1 1 0 0,0 1-1 0 0,0-1 0 0 0,-1 1 0 0 0,1 0 0 0 0,0 0 1 0 0,-1 0-1 0 0,1 0 0 0 0,-1 0 0 0 0,1 1 0 0 0,-1-1 1 0 0,0 1-1 0 0,1 0 0 0 0,-1-1 0 0 0,0 1 1 0 0,1 0-1 0 0,-1 1 0 0 0,1-1 0 0 0,-1 0 0 0 0,0 1 1 0 0,-1 0-4 0 0,-4 4-18 0 0,0 1 0 0 0,0 0 0 0 0,0 1 1 0 0,1-1-1 0 0,0 2 0 0 0,1-1 0 0 0,0 1 1 0 0,0 0-1 0 0,0 0 0 0 0,1 0 0 0 0,0 1 1 0 0,1 0-1 0 0,-4 8 18 0 0,-2 13-8 0 0,0-1 0 0 0,2 2 0 0 0,2-1 1 0 0,1 1-1 0 0,1 0 0 0 0,1 0 0 0 0,2 0 0 0 0,2 23 8 0 0,2-20-4 0 0,2 0-1 0 0,2-1 0 0 0,0 1 1 0 0,3-1-1 0 0,0-1 0 0 0,2 0 1 0 0,2 0-1 0 0,1-2 0 0 0,1 1 1 0 0,3 0 4 0 0,44 54 34 0 0,-63-85-59 0 0,1 1 0 0 0,0-1-1 0 0,-1 1 1 0 0,1-1 0 0 0,-1 0-1 0 0,1 1 1 0 0,0-1 0 0 0,-1 0-1 0 0,1 1 1 0 0,0-1 0 0 0,-1 0-1 0 0,1 0 1 0 0,0 0 0 0 0,-1 0-1 0 0,1 0 1 0 0,0 0 0 0 0,-1 0-1 0 0,1 0 1 0 0,0 0 0 0 0,-1 0-1 0 0,1 0 1 0 0,0 0 0 0 0,-1 0-1 0 0,1-1 1 0 0,0 1 0 0 0,-1 0 0 0 0,1 0-1 0 0,0-1 1 0 0,-1 1 0 0 0,1 0-1 0 0,-1-1 1 0 0,1 1 0 0 0,-1-1-1 0 0,1 1 1 0 0,-1-1 0 0 0,1 1-1 0 0,-1-1 1 0 0,1 1 0 0 0,-1-1-1 0 0,1 1 1 0 0,-1-1 0 0 0,0 0-1 0 0,1 1 1 0 0,-1-1 0 0 0,0 0-1 0 0,0 1 1 0 0,0-1 0 0 0,1 0-1 0 0,-1 1 1 0 0,0-1 0 0 0,0 0-1 0 0,0 1 1 0 0,0-1 0 0 0,0 0 25 0 0,4-17-4140 0 0,-1 6-2549 0 0,-1 4-5684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2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5081 949 3705 0 0,'0'0'3974'0'0,"0"0"-1799"0"0,0 0-796 0 0,0 0-64 0 0,0 0 145 0 0,0 0 63 0 0,0 0-132 0 0,0 0-264 0 0,0 0-259 0 0,0 0-222 0 0,0 0-158 0 0,-3 2-103 0 0,-42 51 1493 0 0,45-53-1783 0 0,0 0-29 0 0,0 0-6 0 0,0 0 8 0 0,0 0 5 0 0,0 0 31 0 0,19-4 1057 0 0,47-50-5 0 0,-67 58 103 0 0,2 35-1547 0 0,23-43-2124 0 0,-10-6-4874 0 0,-10 6-4419 0 0</inkml:trace>
  <inkml:trace contextRef="#ctx0" brushRef="#br0" timeOffset="-5963.464">318 559 2753 0 0,'0'0'1915'0'0,"0"0"-388"0"0,0 0-140 0 0,0 0 61 0 0,0 0 114 0 0,0 0-47 0 0,0 0-179 0 0,0 0-248 0 0,0 0-290 0 0,0 0-188 0 0,0 0-143 0 0,-14 6-120 0 0,-45 21-76 0 0,56-25-247 0 0,0 0 0 0 0,1-1 0 0 0,-1 1 0 0 0,1 0 0 0 0,-1 1 0 0 0,1-1 0 0 0,0 0 1 0 0,0 0-1 0 0,0 1 0 0 0,0 0 0 0 0,0-1 0 0 0,1 1 0 0 0,-1 0 0 0 0,1 0 0 0 0,-1 0 1 0 0,1 0-1 0 0,0 0 0 0 0,0 0 0 0 0,0 2-24 0 0,-2 6 76 0 0,-3 4-27 0 0,1 0 0 0 0,1 0 0 0 0,0 0 0 0 0,1 0 0 0 0,0 1 0 0 0,1 0 0 0 0,1-1 1 0 0,1 1-1 0 0,0 0 0 0 0,1 0 0 0 0,1-1 0 0 0,0 1 0 0 0,1-1 0 0 0,0 1 0 0 0,2-1 0 0 0,3 9-49 0 0,-6-20 57 0 0,1-1 0 0 0,-1 0 1 0 0,0 0-1 0 0,1 0 0 0 0,0 0 0 0 0,0 0 1 0 0,0-1-1 0 0,0 1 0 0 0,0-1 1 0 0,0 0-1 0 0,1 0 0 0 0,-1 0 1 0 0,1 0-1 0 0,0 0 0 0 0,-1-1 1 0 0,1 0-1 0 0,0 1 0 0 0,0-2 1 0 0,0 1-1 0 0,0 0 0 0 0,-1-1 0 0 0,1 0 1 0 0,0 1-1 0 0,0-2 0 0 0,0 1 1 0 0,0 0-1 0 0,0-1 0 0 0,0 0 1 0 0,0 0-1 0 0,0 0 0 0 0,0 0 1 0 0,-1-1-1 0 0,1 1 0 0 0,0-1 1 0 0,-1 0-1 0 0,0 0 0 0 0,1 0 0 0 0,-1 0 1 0 0,0-1-1 0 0,2-2-57 0 0,10-10 29 0 0,-1-1-1 0 0,0-1 0 0 0,-1 0 1 0 0,-1-1-1 0 0,-1 0 1 0 0,-1-1-1 0 0,0 0 0 0 0,-2-1 1 0 0,0 0-1 0 0,-1 0 1 0 0,-1-1-1 0 0,-1 0 1 0 0,0 0-1 0 0,-2 0 0 0 0,-1 0 1 0 0,0-1-1 0 0,-2 1 1 0 0,0 0-1 0 0,-3-19-28 0 0,2 33-179 0 0,-1 0 0 0 0,0 0 0 0 0,0 1-1 0 0,0-1 1 0 0,0 0 0 0 0,-1 1 0 0 0,-1 0-1 0 0,1-1 1 0 0,-1 1 0 0 0,0 0 0 0 0,0 1 0 0 0,0-1-1 0 0,-1 1 1 0 0,0 0 0 0 0,0 0 0 0 0,0 0 0 0 0,-1 1-1 0 0,0 0 1 0 0,0 0 0 0 0,0 0 0 0 0,0 1-1 0 0,0 0 1 0 0,-1 0 0 0 0,1 0 0 0 0,-1 1 0 0 0,0 0-1 0 0,0 1 1 0 0,0-1 0 0 0,0 1 0 0 0,0 1 0 0 0,0-1-1 0 0,0 1 1 0 0,0 0 0 0 0,-1 1 179 0 0,4 0-156 0 0,0 0 1 0 0,0 0 0 0 0,0 0-1 0 0,1 0 1 0 0,-1 1-1 0 0,0 0 1 0 0,1 0-1 0 0,0 0 1 0 0,-1 0 0 0 0,1 0-1 0 0,0 1 1 0 0,0 0-1 0 0,0-1 1 0 0,0 1-1 0 0,0 0 1 0 0,1 0-1 0 0,0 1 1 0 0,-1-1 0 0 0,1 0-1 0 0,0 1 1 0 0,1 0-1 0 0,-1-1 1 0 0,0 1-1 0 0,1 0 1 0 0,0 0 0 0 0,0 0-1 0 0,0 0 1 0 0,1-1-1 0 0,-1 2 156 0 0,4-2 29 0 0,-1 0-1 0 0,1-1 1 0 0,0 1-1 0 0,0-1 1 0 0,0 0-1 0 0,0 0 0 0 0,0 0 1 0 0,0 0-1 0 0,1-1 1 0 0,-1 1-1 0 0,1-1 1 0 0,-1 0-1 0 0,1 0 1 0 0,-1 0-1 0 0,1 0 0 0 0,0-1 1 0 0,-1 1-1 0 0,1-1 1 0 0,0 0-1 0 0,-1 0 1 0 0,1 0-1 0 0,0-1 1 0 0,-1 1-1 0 0,1-1 0 0 0,0 0 1 0 0,0 0-29 0 0,-1 0 86 0 0,21-3 450 0 0,1-1 0 0 0,-1-2 0 0 0,0 0-1 0 0,0-2 1 0 0,-1-1 0 0 0,0 0 0 0 0,16-11-536 0 0,1 0 838 0 0,-1-2 0 0 0,-1-1 0 0 0,-1-2 0 0 0,-1-1 0 0 0,8-10-838 0 0,-33 27 91 0 0,-1 1 0 0 0,0-1 0 0 0,0 0 0 0 0,-1-1 0 0 0,0 0 0 0 0,-1-1 0 0 0,-1 1 0 0 0,0-2-1 0 0,0 1 1 0 0,-1-1 0 0 0,-1 0 0 0 0,0 0 0 0 0,-1 0 0 0 0,0-1 0 0 0,-1 0 0 0 0,0 1 0 0 0,-1-1-1 0 0,-1 0 1 0 0,-1 0 0 0 0,0-2-91 0 0,0 15 2 0 0,0 0-1 0 0,0 1 1 0 0,-1-1-1 0 0,1 0 1 0 0,0 0-1 0 0,-1 1 1 0 0,1-1-1 0 0,0 0 1 0 0,-1 1-1 0 0,1-1 1 0 0,-1 0-1 0 0,0 1 1 0 0,1-1-1 0 0,-1 1 1 0 0,1-1-1 0 0,-1 1 1 0 0,0-1-1 0 0,1 1 1 0 0,-1-1-1 0 0,0 1 1 0 0,0 0-1 0 0,1-1 1 0 0,-1 1-1 0 0,0 0 1 0 0,0 0-1 0 0,0 0 1 0 0,1 0-1 0 0,-1-1 1 0 0,0 1-1 0 0,0 0 1 0 0,0 0-1 0 0,1 0 1 0 0,-1 1-1 0 0,0-1 1 0 0,0 0-1 0 0,0 0 1 0 0,1 0-1 0 0,-1 1 1 0 0,0-1-1 0 0,0 0 1 0 0,1 1-1 0 0,-1-1 1 0 0,0 0-1 0 0,1 1 1 0 0,-1-1-1 0 0,0 1 1 0 0,1-1-1 0 0,-1 1 1 0 0,0 0-1 0 0,1-1 1 0 0,-1 1-1 0 0,1-1 1 0 0,0 1-1 0 0,-1 0 1 0 0,1 0-1 0 0,-1-1 1 0 0,1 1-1 0 0,0 0 1 0 0,-1 0-1 0 0,1-1 1 0 0,0 1-1 0 0,0 0 1 0 0,0 0-1 0 0,0 0-1 0 0,-7 15-6 0 0,2 1-1 0 0,0-1 0 0 0,1 1 0 0 0,0 0 1 0 0,2 0-1 0 0,0 0 0 0 0,1 0 1 0 0,0 1-1 0 0,2-1 0 0 0,0 1 7 0 0,-1-6 5 0 0,19 235 119 0 0,9-103-117 0 0,-4-30 13 0 0,-5 1-1 0 0,-5 0 0 0 0,-2 58-19 0 0,-10-160 10 0 0,-1 0 0 0 0,0 1 0 0 0,-1-1-1 0 0,0 0 1 0 0,-1 1 0 0 0,0-1 0 0 0,-1 0 0 0 0,-1 0 0 0 0,0 0 0 0 0,-1 0-1 0 0,0 0 1 0 0,-1-1 0 0 0,0 0 0 0 0,-1 0 0 0 0,-1 0 0 0 0,0 0 0 0 0,0-1 0 0 0,-1-1-1 0 0,0 1 1 0 0,-1-1 0 0 0,0-1 0 0 0,-1 1 0 0 0,0-2 0 0 0,-1 1 0 0 0,-2 1-10 0 0,-65 1-24 0 0,76-14 12 0 0,0 1 1 0 0,0 0 0 0 0,0-1-1 0 0,0 1 1 0 0,1-1-1 0 0,0 1 1 0 0,-1-1 0 0 0,1 0-1 0 0,0 0 1 0 0,0 0 0 0 0,0 0-1 0 0,1 0 1 0 0,-1 1 0 0 0,1-1-1 0 0,-1 0 1 0 0,1 0-1 0 0,0 0 1 0 0,0-1 0 0 0,1 1-1 0 0,-1 1 1 0 0,1-1 0 0 0,-1 0-1 0 0,1-2 12 0 0,6-21-18 0 0,0 1 0 0 0,2 0 0 0 0,1 0 0 0 0,1 1 0 0 0,0 0 0 0 0,15-20 18 0 0,-4 4 2 0 0,375-648-189 0 0,-384 663 135 0 0,0 1 1 0 0,-1-2 0 0 0,-2 0-1 0 0,-1 0 1 0 0,0-1-1 0 0,-2 0 1 0 0,-2-1 0 0 0,0 1-1 0 0,-2-1 1 0 0,0 0-1 0 0,-2 0 52 0 0,-1 25 13 0 0,0 0 0 0 0,1 0-1 0 0,-1 0 1 0 0,0 0-1 0 0,-1 0 1 0 0,1 0-1 0 0,0 0 1 0 0,-1 0 0 0 0,0 0-1 0 0,0 0 1 0 0,0 0-1 0 0,0 0 1 0 0,0 1-1 0 0,0-1 1 0 0,-1 0 0 0 0,1 1-1 0 0,-1-1 1 0 0,0 1-1 0 0,0-1 1 0 0,0 1-1 0 0,0 0 1 0 0,0 0 0 0 0,0 0-1 0 0,-1 0 1 0 0,1 0-1 0 0,-1 0 1 0 0,1 1-1 0 0,-1-1 1 0 0,0 1 0 0 0,1 0-1 0 0,-1 0 1 0 0,0 0-1 0 0,0 0 1 0 0,0 0-1 0 0,-2 0-12 0 0,0 4 6 0 0,1 0 0 0 0,0 1 0 0 0,1-1 0 0 0,-1 1 0 0 0,1 0 0 0 0,-1 0 0 0 0,1 0 0 0 0,0 0 0 0 0,1 0 0 0 0,-1 1-1 0 0,1-1 1 0 0,0 1 0 0 0,0 0 0 0 0,-1 2-6 0 0,-3 15 39 0 0,0 1 1 0 0,1 1-1 0 0,1-1 0 0 0,2 0 0 0 0,0 1 1 0 0,1 0-1 0 0,2-1 0 0 0,0 1 0 0 0,1-1 1 0 0,2 1-1 0 0,0-1 0 0 0,2 0 1 0 0,0 0-1 0 0,2-1 0 0 0,0 0 0 0 0,11 19-39 0 0,8 23 70 0 0,-5-19-36 0 0,-3 0-1 0 0,-1 1 1 0 0,-3 1 0 0 0,-1 1-1 0 0,-3 0 1 0 0,-2 1 0 0 0,-1 5-34 0 0,-7 129-18 0 0,-1-172 21 0 0,-1 0 0 0 0,-1 0-1 0 0,0 0 1 0 0,0 0 0 0 0,-1 0 0 0 0,0-1-1 0 0,-1 1 1 0 0,0-1 0 0 0,-1 0-1 0 0,0 0 1 0 0,0-1 0 0 0,-1 1 0 0 0,-1-1-1 0 0,0-1 1 0 0,0 1 0 0 0,0-1-1 0 0,-1 0 1 0 0,0-1 0 0 0,-1 0-1 0 0,1 0 1 0 0,-1-1 0 0 0,-1 0 0 0 0,1 0-1 0 0,-1-1 1 0 0,0-1 0 0 0,0 1-1 0 0,-1-2 1 0 0,1 1 0 0 0,-1-1 0 0 0,0-1-1 0 0,0 0 1 0 0,1-1 0 0 0,-1 0-1 0 0,-4 0-2 0 0,14-2-2 0 0,-1 0-1 0 0,1 0 0 0 0,-1 0 0 0 0,1-1 0 0 0,0 1 0 0 0,0 0 0 0 0,-1-1 0 0 0,1 1 1 0 0,0 0-1 0 0,0-1 0 0 0,0 0 0 0 0,1 1 0 0 0,-1-1 0 0 0,0 1 0 0 0,0-1 0 0 0,1 0 1 0 0,-1 0-1 0 0,1 1 0 0 0,0-1 0 0 0,-1 0 0 0 0,1 0 0 0 0,0 1 0 0 0,0-1 0 0 0,0 0 1 0 0,0 0-1 0 0,0 0 0 0 0,1 1 0 0 0,-1-1 0 0 0,1 0 0 0 0,-1 0 0 0 0,1 1 0 0 0,-1-1 1 0 0,1 0-1 0 0,0 1 0 0 0,0-1 0 0 0,0 1 0 0 0,0-1 0 0 0,0 1 0 0 0,1-2 3 0 0,215-320 259 0 0,-208 308-703 0 0,70-130 753 0 0,-59 94-3093 0 0,-7-2-4158 0 0,-13 45-4007 0 0</inkml:trace>
  <inkml:trace contextRef="#ctx0" brushRef="#br0" timeOffset="-5087.126">2240 787 3361 0 0,'0'0'1977'0'0,"0"0"-962"0"0,0 0-213 0 0,0 0 291 0 0,0 0 372 0 0,0 0 175 0 0,0 0-85 0 0,0 0-261 0 0,0 0-319 0 0,0 0-261 0 0,-13 33-183 0 0,-39 104-100 0 0,22-28 841 0 0,25-74 861 0 0,6-55 2020 0 0,-1-2-3933 0 0,1 0 0 0 0,1 0 0 0 0,1 0 0 0 0,1 1 0 0 0,1-1 0 0 0,0 1 0 0 0,5-8-220 0 0,4-12 100 0 0,1 0 1 0 0,3 2-1 0 0,1-1 1 0 0,2 2-1 0 0,1 1 1 0 0,3 1 0 0 0,0 0-1 0 0,8-4-100 0 0,-25 31-6 0 0,1 0 0 0 0,0 0-1 0 0,0 1 1 0 0,1 1 0 0 0,0-1 0 0 0,1 2-1 0 0,-1-1 1 0 0,1 2 0 0 0,0-1 0 0 0,1 1 0 0 0,-1 1-1 0 0,1 0 1 0 0,0 1 0 0 0,0 0 0 0 0,8 0 6 0 0,-18 4-18 0 0,-1 2 1 0 0,1-1 0 0 0,-1 0-1 0 0,1 0 1 0 0,-1 0 0 0 0,0 1-1 0 0,0-1 1 0 0,0 0 0 0 0,0 1-1 0 0,0 0 1 0 0,0-1 0 0 0,-1 1-1 0 0,1-1 1 0 0,-1 1 0 0 0,0 0-1 0 0,1-1 1 0 0,-1 1 0 0 0,-1-1-1 0 0,1 1 1 0 0,0 0 0 0 0,-1-1-1 0 0,1 1 1 0 0,-1 1 17 0 0,0 5-84 0 0,-11 66-1837 0 0,8-61-199 0 0,4-6-3059 0 0,0-5 481 0 0,0 1-6795 0 0</inkml:trace>
  <inkml:trace contextRef="#ctx0" brushRef="#br0" timeOffset="-4692.397">3017 570 13179 0 0,'0'0'1887'0'0,"0"0"-679"0"0,0 0-293 0 0,0 0-33 0 0,0 0-26 0 0,0 0-43 0 0,0 0-89 0 0,0 0-118 0 0,0 0-130 0 0,-32 14-108 0 0,-102 46-76 0 0,124-56-246 0 0,1 0 0 0 0,0 0 0 0 0,0 1 0 0 0,0 0 0 0 0,1 1-1 0 0,0 0 1 0 0,0 0 0 0 0,0 1 0 0 0,1 0 0 0 0,-6 7-46 0 0,-5 5 107 0 0,8-10-88 0 0,-1 0-1 0 0,2 0 1 0 0,-1 1 0 0 0,1 0 0 0 0,1 1 0 0 0,0 0 0 0 0,1 0 0 0 0,0 1 0 0 0,0-1 0 0 0,1 2 0 0 0,1-1 0 0 0,0 1 0 0 0,0 0 0 0 0,2 0 0 0 0,0 0 0 0 0,0 0 0 0 0,1 1 0 0 0,0 12-19 0 0,3-23 21 0 0,1 0 0 0 0,0 0 1 0 0,1 1-1 0 0,-1-1 0 0 0,0-1 0 0 0,1 1 1 0 0,0 0-1 0 0,0 0 0 0 0,0-1 0 0 0,0 0 0 0 0,0 0 1 0 0,0 0-1 0 0,0 0 0 0 0,1 0 0 0 0,-1 0 1 0 0,1-1-1 0 0,-1 0 0 0 0,1 0 0 0 0,0 0 1 0 0,-1 0-1 0 0,1 0 0 0 0,0-1 0 0 0,0 1 1 0 0,-1-1-1 0 0,1 0 0 0 0,0 0 0 0 0,0-1 0 0 0,0 1 1 0 0,-1-1-1 0 0,1 0 0 0 0,0 0 0 0 0,-1 0 1 0 0,1 0-1 0 0,-1-1 0 0 0,1 1 0 0 0,-1-1 1 0 0,1 0-1 0 0,0-1-21 0 0,24-14 183 0 0,0-1 0 0 0,-2-2 0 0 0,0 0 0 0 0,-2-1 0 0 0,0-2 0 0 0,-1 0 1 0 0,-2-2-1 0 0,0 0 0 0 0,-2-1 0 0 0,-1-2 0 0 0,-1 1 0 0 0,-1-2 0 0 0,2-6-183 0 0,8 1 164 0 0,-25 57-340 0 0,-2 58 176 0 0,9 68-563 0 0,28-93-1959 0 0,3-38-7565 0 0,-32-17-957 0 0</inkml:trace>
  <inkml:trace contextRef="#ctx0" brushRef="#br0" timeOffset="-4240.692">3290 942 13451 0 0,'0'0'1514'0'0,"0"0"-382"0"0,0 0-116 0 0,0 0-64 0 0,0 0-78 0 0,0 0 10 0 0,0 0 20 0 0,0 0 19 0 0,0 0-6 0 0,0 0-143 0 0,0 0-179 0 0,0 0-135 0 0,0 0-100 0 0,24-18-63 0 0,77-54-42 0 0,69-67 743 0 0,-123 117-925 0 0,-45 49-185 0 0,-3-16 127 0 0,-1 0 0 0 0,0 0 1 0 0,-1-1-1 0 0,0 1 0 0 0,-1 0 0 0 0,0-1 0 0 0,0 0 0 0 0,-1 0 1 0 0,-3 5-16 0 0,2-5 11 0 0,6-9-11 0 0,-1-1-1 0 0,1 1 1 0 0,-1-1 0 0 0,1 1 0 0 0,-1 0-1 0 0,1-1 1 0 0,-1 1 0 0 0,1-1 0 0 0,0 1-1 0 0,0 0 1 0 0,-1-1 0 0 0,1 1 0 0 0,0 0-1 0 0,0 0 1 0 0,0-1 0 0 0,-1 1 0 0 0,1 0-1 0 0,0-1 1 0 0,0 1 0 0 0,0 0 0 0 0,0 0-1 0 0,0-1 1 0 0,1 1 0 0 0,-1 0 0 0 0,0-1-1 0 0,0 1 1 0 0,0 0 0 0 0,1-1 0 0 0,-1 1-1 0 0,0 0 1 0 0,0-1 0 0 0,1 1 0 0 0,-1 0-1 0 0,1-1 1 0 0,-1 1 0 0 0,1-1 0 0 0,-1 1-1 0 0,1-1 1 0 0,-1 1 0 0 0,1-1 0 0 0,-1 1-1 0 0,1-1 1 0 0,0 0 0 0 0,-1 1 0 0 0,1-1-1 0 0,-1 0 1 0 0,1 1 0 0 0,0-1 0 0 0,0 0-1 0 0,-1 0 1 0 0,1 0 0 0 0,0 0 0 0 0,-1 0-1 0 0,1 1 1 0 0,0-1 0 0 0,43-12 93 0 0,37-45 68 0 0,-62 42-125 0 0,0 1-1 0 0,1 1 1 0 0,0 1 0 0 0,1 0-1 0 0,0 2 1 0 0,1 0-1 0 0,3 0-35 0 0,-24 10 1 0 0,0 0 0 0 0,0 0-1 0 0,0-1 1 0 0,0 1 0 0 0,0 0-1 0 0,0 0 1 0 0,0 0-1 0 0,0 0 1 0 0,0 0 0 0 0,0 0-1 0 0,0 0 1 0 0,0 1 0 0 0,0-1-1 0 0,0 0 1 0 0,0 1 0 0 0,0-1-1 0 0,0 0 1 0 0,0 1-1 0 0,0-1 1 0 0,0 1 0 0 0,0-1-1 0 0,0 1 1 0 0,-1 0 0 0 0,1-1-1 0 0,0 1 1 0 0,0 0 0 0 0,-1 0-1 0 0,1 0 1 0 0,0-1-1 0 0,-1 1 1 0 0,1 0 0 0 0,-1 0-1 0 0,1 0 1 0 0,-1 0 0 0 0,0 0-1 0 0,1 0 1 0 0,-1 0 0 0 0,0 0-1 0 0,1 0 1 0 0,-1 0-1 0 0,0 0 1 0 0,0 0 0 0 0,0 1-1 0 0,0 56 137 0 0,0-42-91 0 0,-2 2-79 0 0,2-17-6 0 0,-1 0-1 0 0,0 0 1 0 0,1 1 0 0 0,-1-1 0 0 0,1 1-1 0 0,0-1 1 0 0,-1 0 0 0 0,1 1-1 0 0,0-1 1 0 0,0 1 0 0 0,0-1 0 0 0,0 1-1 0 0,0-1 1 0 0,0 1 0 0 0,0-1-1 0 0,1 0 1 0 0,-1 1 0 0 0,0-1 0 0 0,1 1-1 0 0,-1-1 1 0 0,1 0 0 0 0,0 1-1 0 0,-1-1 1 0 0,1 0 0 0 0,0 0 0 0 0,0 0-1 0 0,0 1 1 0 0,-1-1 0 0 0,1 0-1 0 0,1 0 1 0 0,-1 0 0 0 0,0 0 0 0 0,0-1-1 0 0,0 1 1 0 0,0 0 0 0 0,1 0 0 0 0,-1-1-1 0 0,0 1 1 0 0,1 0 0 0 0,-1-1-1 0 0,0 0 1 0 0,1 1 39 0 0,20-4-3885 0 0,-9-4-5214 0 0,-6 6-2573 0 0</inkml:trace>
  <inkml:trace contextRef="#ctx0" brushRef="#br0" timeOffset="-3644.394">4175 525 4225 0 0,'0'0'1431'0'0,"0"0"-492"0"0,0 0-272 0 0,0 0-75 0 0,0 0-116 0 0,0 0-192 0 0,0 0-244 0 0,0 0-210 0 0,0 0-130 0 0,0 0-62 0 0,0 0-25 0 0,0 0 8 0 0,0 0 36 0 0,-3-7 66 0 0,-11-22 146 0 0,11 21 191 0 0,3 8 200 0 0,0 0 127 0 0,0 0-5 0 0,8-22 3433 0 0,1 21 7135 0 0,-12 10-8687 0 0,1-1-3708 0 0,-6 127 2300 0 0,9-86-563 0 0,-3 315 975 0 0,-51-137-934 0 0,53-226-329 0 0,0 0 29 0 0,0 1 0 0 0,-1 0 0 0 0,1 0 0 0 0,0 0-1 0 0,-1-1 1 0 0,1 1 0 0 0,-1 0 0 0 0,0 0 0 0 0,0-1 0 0 0,0 1 0 0 0,0-1 0 0 0,0 1 0 0 0,0-1 0 0 0,0 1 0 0 0,0-1-1 0 0,0 1 1 0 0,-1-1 0 0 0,1 0 0 0 0,0 0 0 0 0,-1 0 0 0 0,1 0 0 0 0,-1 0 0 0 0,0 0 0 0 0,-1 1-33 0 0,0-29 604 0 0,4 4-574 0 0,2 0 1 0 0,1 1 0 0 0,0 0-1 0 0,2 0 1 0 0,1 0 0 0 0,0 1 0 0 0,1 0-1 0 0,2-1-30 0 0,19-54 38 0 0,4 2-1 0 0,2 0 1 0 0,4 3 0 0 0,3 1-1 0 0,31-38-37 0 0,-62 97 4 0 0,0 0-1 0 0,0 1 1 0 0,1 0 0 0 0,0 1-1 0 0,1 1 1 0 0,0 0-1 0 0,1 0 1 0 0,-1 1-1 0 0,1 1 1 0 0,0 0 0 0 0,1 1-1 0 0,0 1 1 0 0,-1 0-1 0 0,1 1 1 0 0,1 1 0 0 0,8-1-4 0 0,-20 3 5 0 0,-1-1 0 0 0,1 1 0 0 0,-1 0 0 0 0,1-1 0 0 0,-1 2 0 0 0,1-1 1 0 0,-1 0-1 0 0,1 1 0 0 0,-1 0 0 0 0,1 0 0 0 0,-1 0 0 0 0,0 0 0 0 0,1 0 1 0 0,-1 0-1 0 0,0 1 0 0 0,0 0 0 0 0,0 0 0 0 0,0 0 0 0 0,0 0 1 0 0,0 0-1 0 0,-1 0 0 0 0,1 1 0 0 0,-1-1 0 0 0,0 1 0 0 0,1 0 0 0 0,-1 0 1 0 0,-1 0-1 0 0,1 0 0 0 0,0 0 0 0 0,-1 0 0 0 0,1 0 0 0 0,-1 1 0 0 0,0-1 1 0 0,0 0-1 0 0,0 1 0 0 0,0-1 0 0 0,-1 1 0 0 0,0-1 0 0 0,1 1 0 0 0,-1-1 1 0 0,-1 1-1 0 0,1-1 0 0 0,-1 2-5 0 0,-1 19 30 0 0,-2 0 0 0 0,0-1-1 0 0,-2 0 1 0 0,0 0 0 0 0,-2 0 0 0 0,-1-1-1 0 0,0 0 1 0 0,-2-1 0 0 0,0 0 0 0 0,-1 0 0 0 0,-1-1-1 0 0,-2-1 1 0 0,1 0 0 0 0,-2-1 0 0 0,-1-1-1 0 0,0 0 1 0 0,-1-2 0 0 0,0 0 0 0 0,-1 0 0 0 0,-1-2-1 0 0,-10 5-29 0 0,27-15-2 0 0,0 0 0 0 0,-1 0 0 0 0,1-1 0 0 0,-1 1 0 0 0,1-1 0 0 0,-1 0 0 0 0,0 0 0 0 0,0 0 0 0 0,0 0 0 0 0,0-1 0 0 0,0 1 0 0 0,0-1 0 0 0,0 0 0 0 0,-1 0 0 0 0,1-1-1 0 0,0 1 1 0 0,0-1 0 0 0,-1 0 0 0 0,1 0 0 0 0,0-1 0 0 0,-1 1 0 0 0,1-1 0 0 0,0 0 0 0 0,0 0 0 0 0,-1 0 0 0 0,1-1 0 0 0,0 1 0 0 0,0-1 0 0 0,1 0 0 0 0,-1 0 0 0 0,0-1-1 0 0,1 1 1 0 0,-3-3 2 0 0,0-4-282 0 0,1-1-1 0 0,0 0 1 0 0,1 1-1 0 0,0-2 0 0 0,1 1 1 0 0,0 0-1 0 0,1-1 1 0 0,0 0-1 0 0,0 1 0 0 0,1-1 1 0 0,0-3 282 0 0,0-42-9644 0 0,1 36-2650 0 0</inkml:trace>
  <inkml:trace contextRef="#ctx0" brushRef="#br0" timeOffset="11990.752">86 1921 5001 0 0,'0'0'1740'0'0,"0"0"-178"0"0,0 0-12 0 0,0 0 195 0 0,0 0 132 0 0,0 0-111 0 0,0 0-249 0 0,0 0-314 0 0,0 0-328 0 0,0 0-244 0 0,0 0-163 0 0,-3-4-120 0 0,-12-13-63 0 0,5 35 430 0 0,1 19-319 0 0,-3 7-125 0 0,2 0-1 0 0,1 2 0 0 0,3-1 1 0 0,-1 36-271 0 0,7-66 27 0 0,-1-12-20 0 0,0 0 0 0 0,0 1 1 0 0,1-1-1 0 0,-1 1 0 0 0,1-1 0 0 0,0 1 0 0 0,0-1 0 0 0,0 1 0 0 0,0-1 1 0 0,1 1-1 0 0,-1-1 0 0 0,1 1 0 0 0,0-1 0 0 0,0 0 0 0 0,0 1 0 0 0,1-1 0 0 0,-1 0 1 0 0,1 0-1 0 0,0 0 0 0 0,-1 0 0 0 0,1 0 0 0 0,1 0 0 0 0,-1 0 0 0 0,0-1 1 0 0,1 1-1 0 0,-1-1 0 0 0,1 0 0 0 0,0 1 0 0 0,0-1 0 0 0,0-1 0 0 0,0 1 0 0 0,0 0 1 0 0,2 0-8 0 0,1-1 64 0 0,1 0 1 0 0,-1-1 0 0 0,1 0-1 0 0,-1-1 1 0 0,1 1 0 0 0,-1-1-1 0 0,1 0 1 0 0,-1-1 0 0 0,1 1-1 0 0,-1-1 1 0 0,0-1 0 0 0,0 1-1 0 0,0-1 1 0 0,0 0 0 0 0,-1 0-1 0 0,1-1 1 0 0,-1 1 0 0 0,0-1 0 0 0,0-1-1 0 0,2-1-64 0 0,26-21 109 0 0,-1-2 0 0 0,-2-1 0 0 0,0-2 1 0 0,-3 0-1 0 0,4-8-109 0 0,-6 14-35 0 0,-24 53-230 0 0,23 166 423 0 0,-23-188-151 0 0,1-1 0 0 0,0 1 0 0 0,0-1 0 0 0,1 1 0 0 0,-1-1 0 0 0,1 0 0 0 0,0 0 0 0 0,0 0 0 0 0,0 0 0 0 0,1-1 0 0 0,0 1 0 0 0,-1-1 0 0 0,1 0 0 0 0,0 0 0 0 0,0 0 0 0 0,1-1 0 0 0,-1 1 0 0 0,0-1 0 0 0,1 0 0 0 0,0 0 0 0 0,-1-1 0 0 0,1 0 0 0 0,0 1 0 0 0,0-1 0 0 0,0-1 0 0 0,0 1 0 0 0,-1-1 0 0 0,1 0 0 0 0,0 0 0 0 0,0 0 0 0 0,0-1 0 0 0,0 0 0 0 0,0 0 0 0 0,0 0 0 0 0,0 0 0 0 0,-1-1 0 0 0,1 0 0 0 0,3-2-7 0 0,8-7 133 0 0,0-1 1 0 0,-1 0 0 0 0,-1-1-1 0 0,0-1 1 0 0,-1 0 0 0 0,-1-1-1 0 0,0-1 1 0 0,-1 0 0 0 0,0 0-1 0 0,-1-1 1 0 0,-1 0 0 0 0,-1-1-1 0 0,-1 0 1 0 0,0 0 0 0 0,-1 0-1 0 0,-1-1 1 0 0,-1 0 0 0 0,1-10-134 0 0,-3-59 213 0 0,-7 75-341 0 0,-2 18-4610 0 0,7 6-654 0 0,0-3-6371 0 0</inkml:trace>
  <inkml:trace contextRef="#ctx0" brushRef="#br0" timeOffset="12915.934">1313 2064 7138 0 0,'0'0'6091'0'0,"0"0"-4057"0"0,0 0-1272 0 0,0 0-65 0 0,0 0 62 0 0,0 0 37 0 0,0 0-4 0 0,0 0-61 0 0,0 0-44 0 0,0 0-69 0 0,-33 21-84 0 0,-103 63-120 0 0,127-79-358 0 0,1 0 0 0 0,0 0 1 0 0,0 0-1 0 0,0 1 0 0 0,0 1 0 0 0,1-1 1 0 0,0 1-1 0 0,1 0 0 0 0,-1 1 0 0 0,1-1 1 0 0,1 1-1 0 0,-4 6-56 0 0,-4 8 73 0 0,9-17-66 0 0,1-1 0 0 0,-1 1-1 0 0,1 0 1 0 0,0 0 0 0 0,0 0 0 0 0,1 0 0 0 0,0 1-1 0 0,0-1 1 0 0,0 1 0 0 0,0 0 0 0 0,1-1 0 0 0,0 1 0 0 0,0 0-1 0 0,1 0 1 0 0,0-1 0 0 0,0 1 0 0 0,0 6-7 0 0,56 0 341 0 0,-39-15-221 0 0,0-1-1 0 0,0 0 0 0 0,-1-1 0 0 0,1-1 1 0 0,-1-1-1 0 0,0 0 0 0 0,-1-1 0 0 0,1-1 1 0 0,-2 0-1 0 0,1-1 0 0 0,-1 0 0 0 0,0-2-119 0 0,-1 2 39 0 0,151-121 288 0 0,-163 132-339 0 0,1-1 0 0 0,0 1 0 0 0,-1 0 0 0 0,1 0 0 0 0,-1 0 0 0 0,1 1 0 0 0,-1-1 0 0 0,1 0 0 0 0,-1 0 0 0 0,0 1 0 0 0,0-1 1 0 0,0 1-1 0 0,0-1 0 0 0,0 1 0 0 0,0 0 0 0 0,0-1 0 0 0,0 1 0 0 0,-1 0 0 0 0,1 0 0 0 0,0-1 0 0 0,-1 1 0 0 0,0 0 0 0 0,1 0 0 0 0,-1 0 0 0 0,0 0 1 0 0,0-1-1 0 0,0 1 0 0 0,0 0 0 0 0,0 1 12 0 0,2 5 10 0 0,0-2 11 0 0,-2-1-21 0 0,1 0 0 0 0,0 0 1 0 0,0 0-1 0 0,1-1 1 0 0,-1 1-1 0 0,1 0 1 0 0,0-1-1 0 0,0 0 1 0 0,1 1-1 0 0,-1-1 0 0 0,1 0 1 0 0,0 0-1 0 0,0 0 1 0 0,0-1-1 0 0,1 1 1 0 0,-1-1-1 0 0,1 0 1 0 0,0 0-1 0 0,0 0 0 0 0,0 0 1 0 0,0-1-1 0 0,0 1 1 0 0,1-1-1 0 0,-1 0 1 0 0,3 0-1 0 0,7-1 32 0 0,0-2 0 0 0,0 0 0 0 0,0 0 1 0 0,0-1-1 0 0,-1-1 0 0 0,1 0 0 0 0,-1-1 1 0 0,0-1-1 0 0,0 0 0 0 0,0 0 0 0 0,-1-1 1 0 0,0-1-1 0 0,0 0 0 0 0,0-1 0 0 0,-1 0 1 0 0,0-1-1 0 0,-1 0 0 0 0,0 0 0 0 0,0-2 1 0 0,-1 1-1 0 0,0-1 0 0 0,4-8-32 0 0,12-15 125 0 0,-2-1 1 0 0,-2-1-1 0 0,-1-1 1 0 0,-1-1-1 0 0,-3-1 0 0 0,-1 0 1 0 0,-1-4-126 0 0,-8 26 0 0 0,-2-1 0 0 0,0 0 0 0 0,0 0 0 0 0,-2 0 0 0 0,0 0 1 0 0,-1 0-1 0 0,-1 0 0 0 0,-1 0 0 0 0,-2-12 0 0 0,3 29-6 0 0,-1 0 0 0 0,1 0 0 0 0,-1 0 0 0 0,0 0 1 0 0,1-1-1 0 0,-1 1 0 0 0,0 0 0 0 0,1 1 0 0 0,-1-1 0 0 0,0 0 0 0 0,0 0 0 0 0,0 0 0 0 0,0 0 1 0 0,0 1-1 0 0,0-1 0 0 0,0 0 0 0 0,0 1 0 0 0,0-1 0 0 0,0 1 0 0 0,0-1 0 0 0,-1 1 1 0 0,1-1-1 0 0,0 1 0 0 0,0 0 0 0 0,0 0 0 0 0,-1 0 0 0 0,1 0 0 0 0,0-1 0 0 0,0 2 0 0 0,-1-1 1 0 0,1 0-1 0 0,0 0 0 0 0,0 0 0 0 0,-1 0 0 0 0,1 1 0 0 0,0-1 0 0 0,0 1 0 0 0,0-1 1 0 0,0 1-1 0 0,0-1 0 0 0,0 1 0 0 0,0 0 0 0 0,0-1 0 0 0,0 1 0 0 0,0 0 0 0 0,0 0 0 0 0,0 0 1 0 0,0 0-1 0 0,0 0 0 0 0,1 0 0 0 0,-1 0 6 0 0,-14 17-71 0 0,1 1 1 0 0,1 1-1 0 0,0 0 0 0 0,2 1 0 0 0,0 0 1 0 0,2 1-1 0 0,-6 16 71 0 0,6-13-20 0 0,0-1 0 0 0,2 1 1 0 0,1 1-1 0 0,1-1 0 0 0,1 1 0 0 0,1 0 0 0 0,1 16 20 0 0,4-32 2 0 0,-1 0 0 0 0,1 0 0 0 0,1 0 0 0 0,0 0-1 0 0,0 0 1 0 0,1-1 0 0 0,0 0 0 0 0,0 0 0 0 0,1 0-1 0 0,1 0 1 0 0,-1-1 0 0 0,1 1 0 0 0,1-2 0 0 0,0 1-1 0 0,0-1 1 0 0,0 0 0 0 0,1 0 0 0 0,0-1-1 0 0,0 0 1 0 0,1 0 0 0 0,-1-1 0 0 0,1 0 0 0 0,0-1-1 0 0,1 0 1 0 0,-1 0 0 0 0,1-1 0 0 0,0 0 0 0 0,0-1-1 0 0,0 0 1 0 0,0 0 0 0 0,0-1 0 0 0,1-1-2 0 0,1 2 45 0 0,1 0 1 0 0,0-1-1 0 0,-1-1 1 0 0,1 0-1 0 0,0-1 0 0 0,-1 0 1 0 0,1-1-1 0 0,-1-1 1 0 0,1 0-1 0 0,-1 0 1 0 0,0-1-1 0 0,0-1 1 0 0,8-4-46 0 0,5-4 63 0 0,0-1 0 0 0,-1-1 1 0 0,-1-1-1 0 0,-1-1 0 0 0,0-2 1 0 0,-1 0-1 0 0,-1 0 1 0 0,-1-2-1 0 0,-1-1 0 0 0,0 0 1 0 0,-2-1-1 0 0,-1-1 1 0 0,0-1-1 0 0,-2 0 0 0 0,-1 0 1 0 0,-1-1-1 0 0,-2-1 0 0 0,0 0 1 0 0,-2 0-64 0 0,-2 12 5 0 0,-2 1-1 0 0,0 0 1 0 0,-1-1 0 0 0,0 1 0 0 0,-1-1 0 0 0,-1 0 0 0 0,0 1-1 0 0,-1-1 1 0 0,-1 0 0 0 0,0 1 0 0 0,-1 0 0 0 0,-1-1 0 0 0,-1-2-5 0 0,4 15-5 0 0,0-1 1 0 0,-1 1 0 0 0,0 0 0 0 0,1 0 0 0 0,-1 0 0 0 0,0 0-1 0 0,0 0 1 0 0,0 0 0 0 0,0 0 0 0 0,0 1 0 0 0,0-1 0 0 0,-1 1-1 0 0,1 0 1 0 0,0-1 0 0 0,-1 1 0 0 0,1 0 0 0 0,-1 0 0 0 0,1 1-1 0 0,-1-1 1 0 0,0 0 0 0 0,1 1 0 0 0,-1 0 0 0 0,0 0 0 0 0,1-1 0 0 0,-1 2-1 0 0,0-1 1 0 0,1 0 0 0 0,-1 0 0 0 0,0 1 0 0 0,1 0 0 0 0,-1-1-1 0 0,1 1 1 0 0,-1 0 0 0 0,1 0 0 0 0,-1 0 0 0 0,1 1 0 0 0,-1-1-1 0 0,1 0 1 0 0,0 1 0 0 0,0 0 0 0 0,0-1 0 0 0,-2 3 4 0 0,-9 9-9 0 0,0 1-1 0 0,1 1 1 0 0,0 0 0 0 0,1 1 0 0 0,1 0 0 0 0,1 1-1 0 0,0 0 1 0 0,1 0 0 0 0,1 1 0 0 0,0 0 0 0 0,1 0-1 0 0,2 0 1 0 0,-1 1 0 0 0,2 0 0 0 0,1 0-1 0 0,0 0 1 0 0,1 0 0 0 0,1 0 0 0 0,1 0 0 0 0,1 0-1 0 0,2 10 10 0 0,-1-13 8 0 0,0 0 1 0 0,1 0-1 0 0,0 0 0 0 0,1 0 0 0 0,1 0 0 0 0,1-1 0 0 0,0 0 0 0 0,1-1 0 0 0,0 1 0 0 0,1-1 0 0 0,1-1 0 0 0,0 0 0 0 0,1 0 0 0 0,1-1 0 0 0,0-1 0 0 0,0 0 0 0 0,1 0 0 0 0,0-1 0 0 0,1-1 1 0 0,0 0-1 0 0,1-1 0 0 0,-1-1 0 0 0,1 0 0 0 0,1-1 0 0 0,15 4-8 0 0,44-6-172 0 0,-58-21-1275 0 0,-14 9-2074 0 0,-2 1-4329 0 0,-1 3-4690 0 0</inkml:trace>
  <inkml:trace contextRef="#ctx0" brushRef="#br0" timeOffset="15785.804">3673 2138 5593 0 0,'0'0'3137'0'0,"0"0"-1393"0"0,0 0-657 0 0,0 0-101 0 0,0 0 74 0 0,0 0 97 0 0,0 0 17 0 0,0 0-59 0 0,-33 0-143 0 0,-99-2-220 0 0,67 15 241 0 0,60-11-935 0 0,-1 0 1 0 0,1 0 0 0 0,1 0 0 0 0,-1 0 0 0 0,0 1-1 0 0,0 0 1 0 0,1 0 0 0 0,0 0 0 0 0,-1 1-1 0 0,1-1 1 0 0,1 1 0 0 0,-1 0 0 0 0,0 0 0 0 0,1 1-1 0 0,0-1 1 0 0,0 1 0 0 0,0-1 0 0 0,1 1 0 0 0,-1 0-1 0 0,1 0 1 0 0,0 0 0 0 0,1 0 0 0 0,-1 0 0 0 0,0 5-59 0 0,5-8 23 0 0,-1 0 1 0 0,1 0-1 0 0,-1 0 1 0 0,1 0-1 0 0,0 0 1 0 0,0 0 0 0 0,0-1-1 0 0,0 0 1 0 0,0 1-1 0 0,0-1 1 0 0,0 0 0 0 0,0-1-1 0 0,1 1 1 0 0,-1-1-1 0 0,0 1 1 0 0,0-1 0 0 0,1 0-1 0 0,-1 0 1 0 0,0 0-1 0 0,1 0 1 0 0,-1-1 0 0 0,0 0-1 0 0,0 1 1 0 0,1-1-24 0 0,-2 0 16 0 0,14-2 82 0 0,0-1-1 0 0,-1 0 0 0 0,1-1 1 0 0,-1-1-1 0 0,0-1 0 0 0,0 0 1 0 0,-1-1-1 0 0,0 0 0 0 0,0-2-97 0 0,11-4 66 0 0,25-12-73 0 0,-41 71-157 0 0,-7-16 213 0 0,20 98 21 0 0,-21-123-67 0 0,1 0-1 0 0,0 0 1 0 0,0 0-1 0 0,0 0 1 0 0,0 0 0 0 0,1 0-1 0 0,-1-1 1 0 0,1 1-1 0 0,0-1 1 0 0,0 0 0 0 0,0 0-1 0 0,1 0 1 0 0,-1 0 0 0 0,1 0-1 0 0,0-1 1 0 0,0 0-1 0 0,-1 1 1 0 0,2-1 0 0 0,-1-1-1 0 0,0 1 1 0 0,0-1-1 0 0,0 1 1 0 0,1-1 0 0 0,-1-1-1 0 0,1 1 1 0 0,3 0-3 0 0,10-4 68 0 0,1 0 0 0 0,-1-1 0 0 0,0-1 1 0 0,-1-1-1 0 0,1 0 0 0 0,-1-1 0 0 0,0-1 0 0 0,-1-1 0 0 0,1 0 1 0 0,-2-1-1 0 0,0-1 0 0 0,0 0 0 0 0,-1-1 0 0 0,0-1 1 0 0,-1 0-1 0 0,3-4-68 0 0,17-15 179 0 0,0-2 0 0 0,-3-1 0 0 0,0-2 1 0 0,-3-1-1 0 0,-1 0 0 0 0,-2-2 0 0 0,-1-1 1 0 0,-3-1-1 0 0,-1-1 0 0 0,8-30-179 0 0,-13 33 28 0 0,-2 1-1 0 0,-2-2 1 0 0,-2 1 0 0 0,-2-1 0 0 0,-1-1-1 0 0,-2 1 1 0 0,-2-1 0 0 0,-3-29-28 0 0,-24-9 88 0 0,25 78-91 0 0,1 1 0 0 0,-1-1 1 0 0,0 1-1 0 0,1 0 0 0 0,-1-1 0 0 0,0 1 0 0 0,0-1 0 0 0,0 1 0 0 0,0 0 0 0 0,-1 0 1 0 0,1 0-1 0 0,0 0 0 0 0,0 0 0 0 0,-1 0 0 0 0,1 0 0 0 0,0 0 0 0 0,-1 0 0 0 0,1 0 1 0 0,-1 1-1 0 0,1-1 0 0 0,-1 1 0 0 0,0-1 0 0 0,1 1 0 0 0,-1 0 0 0 0,1-1 0 0 0,-1 1 1 0 0,0 0-1 0 0,1 0 0 0 0,-1 0 0 0 0,0 0 0 0 0,1 0 0 0 0,-1 1 0 0 0,1-1 0 0 0,-1 0 1 0 0,0 1-1 0 0,1 0 0 0 0,-1-1 0 0 0,1 1 0 0 0,-1 0 0 0 0,1-1 0 0 0,0 1 0 0 0,-1 0 1 0 0,1 0-1 0 0,0 0 0 0 0,-1 0 0 0 0,1 0 0 0 0,0 1 0 0 0,-1 0 3 0 0,-7 8-6 0 0,-1 1 0 0 0,1 1 0 0 0,1 0 0 0 0,0 0 0 0 0,1 0 0 0 0,0 1 0 0 0,0 0 0 0 0,2 0 0 0 0,0 1 0 0 0,0 0 0 0 0,1 0 0 0 0,1 0 0 0 0,1 0 0 0 0,-1 3 6 0 0,-5 204 47 0 0,8-219-47 0 0,2 24 25 0 0,2 1 0 0 0,1 0 0 0 0,2-1 0 0 0,0 0 0 0 0,1-1 0 0 0,2 0 0 0 0,9 17-25 0 0,18 55 133 0 0,-32-80-112 0 0,0 1-1 0 0,-2 0 1 0 0,0 0 0 0 0,-1 0 0 0 0,-1 0 0 0 0,-1 1-1 0 0,-1 12-20 0 0,-21 17 63 0 0,22-80-5791 0 0,2 22 3840 0 0,1-12-8085 0 0,-2 17 1307 0 0</inkml:trace>
  <inkml:trace contextRef="#ctx0" brushRef="#br0" timeOffset="16070.669">3897 1851 11562 0 0,'0'0'1049'0'0,"0"0"-402"0"0,0 0 31 0 0,0 0 393 0 0,0 0 387 0 0,0 0 193 0 0,0 0-99 0 0,0 0-220 0 0,0 0-218 0 0,0 0-198 0 0,0 0-154 0 0,39 3-159 0 0,125 8-123 0 0,-24-25 189 0 0,273-60-1320 0 0,-389 72-177 0 0,13-2-1454 0 0,-10 3-5026 0 0,-9 1-4678 0 0</inkml:trace>
  <inkml:trace contextRef="#ctx0" brushRef="#br0" timeOffset="1449.775">5963 378 9458 0 0,'0'0'3283'0'0,"0"0"-1210"0"0,0 0-566 0 0,0 0-70 0 0,0 0 36 0 0,0 0-42 0 0,0 0-166 0 0,0 0-220 0 0,0 0-231 0 0,0 0-172 0 0,0 0-150 0 0,0 0-120 0 0,0 0-71 0 0,-2-3 381 0 0,29 48-62 0 0,-17-17-488 0 0,-2 0 0 0 0,-1 1-1 0 0,-2-1 1 0 0,0 2 0 0 0,-2-1 0 0 0,-1 0-1 0 0,-2 0 1 0 0,-1 1 0 0 0,-3 21-132 0 0,4-43 10 0 0,-15 153 82 0 0,-29 27-165 0 0,31-162 326 0 0,8-18-1173 0 0,6-15-3770 0 0,11-21-1613 0 0,-4 13-362 0 0,-3 6-3120 0 0</inkml:trace>
  <inkml:trace contextRef="#ctx0" brushRef="#br0" timeOffset="1985.108">5815 400 10890 0 0,'0'0'1986'0'0,"0"0"-443"0"0,0 0-216 0 0,0 0 31 0 0,0 0 7 0 0,0 0-132 0 0,0 0-264 0 0,0 0-301 0 0,0 0-234 0 0,0 0-109 0 0,0 0-18 0 0,0 0 38 0 0,0 0 46 0 0,19-3 2 0 0,111-12 250 0 0,124 16 423 0 0,-245-1-1044 0 0,0 1 0 0 0,0 0 0 0 0,0 1 1 0 0,0 0-1 0 0,0 0 0 0 0,0 1 0 0 0,0 0 1 0 0,-1 1-1 0 0,1-1 0 0 0,-1 2 0 0 0,0-1 0 0 0,0 1 1 0 0,-1 0-1 0 0,1 1 0 0 0,5 6-22 0 0,-11-10 17 0 0,-1 0 0 0 0,0 1-1 0 0,0-1 1 0 0,0 1 0 0 0,0 0-1 0 0,0-1 1 0 0,0 1 0 0 0,-1-1 0 0 0,1 1-1 0 0,-1 0 1 0 0,0 0 0 0 0,0-1-1 0 0,0 1 1 0 0,0 0 0 0 0,0-1 0 0 0,0 1-1 0 0,-1 0 1 0 0,0-1 0 0 0,1 1-1 0 0,-1 0 1 0 0,0-1 0 0 0,0 1 0 0 0,0-1-1 0 0,-1 1 1 0 0,1-1 0 0 0,-1 0-1 0 0,1 0 1 0 0,-1 1 0 0 0,0-1 0 0 0,-1 1-17 0 0,-62 59 216 0 0,62-60-214 0 0,-102 86 160 0 0,104-85-169 0 0,1 0-1 0 0,0 0 1 0 0,0-1 0 0 0,0 1 0 0 0,0 0 0 0 0,1 0 0 0 0,-1-1 0 0 0,1 1-1 0 0,-1 0 1 0 0,1 0 0 0 0,0-1 0 0 0,0 1 0 0 0,0-1 0 0 0,1 1 0 0 0,-1-1-1 0 0,0 1 1 0 0,1-1 0 0 0,0 0 0 0 0,-1 0 0 0 0,1 1 0 0 0,0-1 0 0 0,0-1-1 0 0,0 1 1 0 0,1 0 0 0 0,-1 0 0 0 0,0-1 0 0 0,1 1 0 0 0,-1-1 0 0 0,1 0-1 0 0,-1 0 1 0 0,1 0 7 0 0,2 3 0 0 0,44 27 12 0 0,-41-27-8 0 0,0-1 1 0 0,0 1 0 0 0,-1 1-1 0 0,0-1 1 0 0,0 1-1 0 0,0 1 1 0 0,-1-1 0 0 0,1 1-1 0 0,-1 0 1 0 0,-1 1-1 0 0,1-1 1 0 0,-1 1-1 0 0,0 0 1 0 0,-1 0 0 0 0,1 1-1 0 0,-2 0 1 0 0,1-1-1 0 0,-1 1 1 0 0,1 2-5 0 0,-3-6 25 0 0,0 1 0 0 0,0-1 0 0 0,0 1 0 0 0,0 0 1 0 0,-1-1-1 0 0,0 1 0 0 0,0 0 0 0 0,0-1 0 0 0,0 1 0 0 0,-1-1 0 0 0,1 1 0 0 0,-1 0 1 0 0,-1-1-1 0 0,1 0 0 0 0,0 1 0 0 0,-1-1 0 0 0,0 0 0 0 0,0 1 0 0 0,0-1 0 0 0,-1 0 1 0 0,0-1-1 0 0,1 1 0 0 0,-1 0 0 0 0,0-1 0 0 0,-1 0 0 0 0,1 1 0 0 0,-1-1 0 0 0,1-1 1 0 0,-1 1-1 0 0,0 0 0 0 0,-1 0-25 0 0,-16 8-135 0 0,-1-1-1 0 0,1 0 1 0 0,-1-2 0 0 0,-1 0-1 0 0,0-2 1 0 0,0-1 0 0 0,0 0-1 0 0,0-2 1 0 0,-9 0 135 0 0,-5-2-2880 0 0,22-1-8089 0 0,15 0-534 0 0</inkml:trace>
  <inkml:trace contextRef="#ctx0" brushRef="#br0" timeOffset="2743.645">6793 717 16307 0 0,'0'0'693'0'0,"0"0"-245"0"0,0 0 76 0 0,0 0 183 0 0,0 0 141 0 0,0 0 13 0 0,0 0-118 0 0,-33 20-151 0 0,-103 63-145 0 0,53-9 124 0 0,75-66-517 0 0,0 0-21 0 0,0 0 0 0 0,1 1-1 0 0,0-1 1 0 0,0 2 0 0 0,1-1-1 0 0,0 1 1 0 0,0 0-1 0 0,2 0 1 0 0,-1 0 0 0 0,1 1-1 0 0,0-1 1 0 0,1 1 0 0 0,0 3-33 0 0,3-12 1 0 0,0 0 1 0 0,0 0 0 0 0,0 0-1 0 0,0 0 1 0 0,0 0 0 0 0,1 0-1 0 0,-1 0 1 0 0,1 0 0 0 0,0 0-1 0 0,-1 0 1 0 0,1 0 0 0 0,0-1-1 0 0,0 1 1 0 0,0 0 0 0 0,0 0-1 0 0,0-1 1 0 0,1 1 0 0 0,-1-1-1 0 0,0 1 1 0 0,1-1 0 0 0,-1 0-1 0 0,1 1 1 0 0,0-1 0 0 0,-1 0-1 0 0,1 0 1 0 0,0 0 0 0 0,0 0-1 0 0,-1-1 1 0 0,1 1 0 0 0,0 0-1 0 0,0-1 1 0 0,0 1 0 0 0,0-1-1 0 0,0 0 1 0 0,0 1 0 0 0,2-1-2 0 0,75-2 472 0 0,-36-12-347 0 0,-1-1 0 0 0,-1-1 1 0 0,-1-3-1 0 0,0-2 0 0 0,-1-1 1 0 0,18-15-126 0 0,-18 14 88 0 0,-10 2-35 0 0,-24 17-45 0 0,0-1 1 0 0,0 1-1 0 0,1 1 0 0 0,-1-1 1 0 0,1 1-1 0 0,0 0 1 0 0,0 0-1 0 0,0 1 0 0 0,0-1 1 0 0,0 1-1 0 0,1 1 0 0 0,4-1-8 0 0,-13 28-77 0 0,-7 7 133 0 0,6-29-66 0 0,1 1 0 0 0,0-1 0 0 0,0 1 0 0 0,0 0-1 0 0,1-1 1 0 0,-1 1 0 0 0,1 0 0 0 0,0 0 0 0 0,0 0 0 0 0,1 0 0 0 0,0 0 0 0 0,0 0 0 0 0,0 0 0 0 0,0 0 0 0 0,1 0-1 0 0,0 0 1 0 0,0 0 0 0 0,0 0 0 0 0,1 0 0 0 0,-1 0 0 0 0,1-1 0 0 0,0 1 0 0 0,0-1 0 0 0,1 1 0 0 0,0-1 0 0 0,-1 0-1 0 0,2 0 1 0 0,-1 0 0 0 0,0 0 0 0 0,4 3 10 0 0,3-2 8 0 0,0-1-1 0 0,0 1 1 0 0,1-2-1 0 0,0 1 1 0 0,-1-1-1 0 0,1-1 1 0 0,0 0-1 0 0,0-1 1 0 0,0 0-1 0 0,0 0 1 0 0,1-1-1 0 0,-1-1 1 0 0,0 0-1 0 0,0 0 1 0 0,0-1-1 0 0,0-1 1 0 0,-1 0-1 0 0,1 0 1 0 0,-1-1-1 0 0,1 0 1 0 0,2-3-8 0 0,15-6 160 0 0,-2-2 0 0 0,0-1 1 0 0,0-1-1 0 0,-2-1 1 0 0,0-1-1 0 0,-1-1 0 0 0,6-8-160 0 0,9-13 150 0 0,-3-2 0 0 0,-1-2-1 0 0,-2-1 1 0 0,-2-1 0 0 0,22-48-150 0 0,-43 78 3 0 0,3-3-7 0 0,-1 0 1 0 0,-1 0-1 0 0,0-1 0 0 0,-2 0 0 0 0,0-1 0 0 0,-2 0 1 0 0,0 0-1 0 0,-1-1 0 0 0,0-15 4 0 0,-5 36-2 0 0,-1 0 0 0 0,0 0 0 0 0,0 0 0 0 0,0 0 0 0 0,0 0 0 0 0,0 0 0 0 0,0 0 1 0 0,-1 0-1 0 0,1 0 0 0 0,-1 0 0 0 0,1 1 0 0 0,-1-1 0 0 0,0 0 0 0 0,1 1 0 0 0,-1 0 0 0 0,0-1 0 0 0,0 1 0 0 0,0 0 0 0 0,0 0 0 0 0,0 0 0 0 0,-1 0 0 0 0,1 0 0 0 0,0 1 1 0 0,0-1-1 0 0,0 1 0 0 0,-1-1 0 0 0,1 1 0 0 0,0 0 0 0 0,-1 0 0 0 0,1 0 0 0 0,0 0 0 0 0,0 0 0 0 0,-1 0 0 0 0,1 1 0 0 0,0-1 0 0 0,0 1 0 0 0,-1 0 0 0 0,1 0 1 0 0,0-1-1 0 0,0 1 0 0 0,0 1 0 0 0,0-1 0 0 0,0 0 0 0 0,0 0 0 0 0,0 1 0 0 0,1-1 0 0 0,-1 1 0 0 0,0 0 0 0 0,1-1 0 0 0,-1 1 0 0 0,1 0 2 0 0,-17 13-21 0 0,0 1 0 0 0,2 0-1 0 0,0 1 1 0 0,1 1 0 0 0,1 0-1 0 0,0 1 1 0 0,2 1 0 0 0,0 0-1 0 0,1 1 1 0 0,1 0 0 0 0,1 0-1 0 0,1 1 1 0 0,-2 12 21 0 0,6-25-7 0 0,1 1 1 0 0,0-1-1 0 0,1 1 1 0 0,0 0-1 0 0,1 0 1 0 0,0 0-1 0 0,0 0 1 0 0,1 0-1 0 0,0 0 1 0 0,1 0 0 0 0,0 0-1 0 0,1 0 1 0 0,0 0-1 0 0,0-1 1 0 0,1 1-1 0 0,1-1 1 0 0,-1 1-1 0 0,1-1 1 0 0,1 0-1 0 0,0 0 1 0 0,0-1-1 0 0,1 0 1 0 0,0 0-1 0 0,0 0 1 0 0,1 0-1 0 0,0-1 1 0 0,0 0-1 0 0,1-1 1 0 0,0 1-1 0 0,1-1 7 0 0,4 1 16 0 0,1 0 0 0 0,0-1-1 0 0,0-1 1 0 0,0 0 0 0 0,1-1-1 0 0,0-1 1 0 0,-1 0 0 0 0,1-1-1 0 0,0-1 1 0 0,0 0 0 0 0,1-1-1 0 0,-1-1 1 0 0,0 0 0 0 0,0-1-1 0 0,-1 0 1 0 0,1-1 0 0 0,0-1-1 0 0,-1-1 1 0 0,0 0 0 0 0,0 0-1 0 0,2-3-15 0 0,13-6 61 0 0,0-1 0 0 0,-1-1 0 0 0,-1-2 0 0 0,-1-1 0 0 0,-1-1 0 0 0,0-1 0 0 0,-2-1 0 0 0,0-1 0 0 0,8-12-61 0 0,1-10 36 0 0,-2-2 0 0 0,-2 0 0 0 0,-2-2 0 0 0,-2-1 0 0 0,-2-1 0 0 0,-3 0 0 0 0,9-38-36 0 0,-11-13-55 0 0,-19 100 55 0 0,0 0 1 0 0,0-1-1 0 0,0 2 0 0 0,0-1 1 0 0,0 0-1 0 0,0 0 0 0 0,0 1 1 0 0,-1-1-1 0 0,1 1 0 0 0,0 0 1 0 0,-1-1-1 0 0,1 1 0 0 0,-1 0 1 0 0,0 1-1 0 0,1-1 0 0 0,-1 0 1 0 0,0 1-1 0 0,1 0 0 0 0,-1-1 1 0 0,0 1-1 0 0,0 0 0 0 0,1 0 1 0 0,-1 1-1 0 0,0-1 0 0 0,0 0 1 0 0,1 1-1 0 0,-1 0 0 0 0,0 0 1 0 0,1 0-1 0 0,-1 0 0 0 0,1 0 1 0 0,-1 0-1 0 0,1 0 0 0 0,0 1 1 0 0,-1-1-1 0 0,0 2 0 0 0,-14 12 4 0 0,0 0 0 0 0,0 1 0 0 0,2 1 0 0 0,0 1 0 0 0,1 0 0 0 0,0 1 0 0 0,2 0 0 0 0,0 1 0 0 0,2 1 0 0 0,0 0 0 0 0,1 0 0 0 0,1 0 0 0 0,-5 22-4 0 0,5-17 2 0 0,2 0 0 0 0,0 1 0 0 0,1-1 0 0 0,2 1 0 0 0,1 1 0 0 0,1-1 0 0 0,1 0 0 0 0,2 0 0 0 0,0 0 0 0 0,2 0 1 0 0,1 0-1 0 0,1-1 0 0 0,2 0 0 0 0,0 0 0 0 0,2-1 0 0 0,0 0 0 0 0,14 22-2 0 0,-14-30-1 0 0,0 0 0 0 0,2-1 0 0 0,0 0 1 0 0,1-1-1 0 0,0-1 0 0 0,2 0 0 0 0,-1 0 0 0 0,2-2 1 0 0,-1 0-1 0 0,8 4 1 0 0,38 13-734 0 0,-58-35-3479 0 0,-4 5 1083 0 0,1-3-8709 0 0</inkml:trace>
  <inkml:trace contextRef="#ctx0" brushRef="#br0" timeOffset="7448.374">8989 176 4225 0 0,'0'0'1503'0'0,"0"0"-51"0"0,0 0 73 0 0,0 0 103 0 0,0 0 108 0 0,0 0-75 0 0,0 0-269 0 0,0 0-321 0 0,0 0-270 0 0,0 0-227 0 0,0 0-141 0 0,-5 0 961 0 0,23 70 1452 0 0,-9 155-623 0 0,-24 171-1155 0 0,14-94-797 0 0,1-302-246 0 0,0-1-1 0 0,0 1 1 0 0,0-1 0 0 0,0 1-1 0 0,0-1 1 0 0,0 0 0 0 0,1 1-1 0 0,-1-1 1 0 0,0 1 0 0 0,0 0-1 0 0,1-1 1 0 0,-1 1 0 0 0,0-1-1 0 0,1 1 1 0 0,-1-1 0 0 0,0 1-1 0 0,1 0 1 0 0,-1-1 0 0 0,1 1 0 0 0,-1 0-1 0 0,0-1 1 0 0,1 1 0 0 0,-1 0-1 0 0,1 0 1 0 0,-1-1 0 0 0,1 1-1 0 0,-1 0 1 0 0,1 0 0 0 0,0 0-1 0 0,-1 0 1 0 0,1 0 0 0 0,-1 0-1 0 0,1 0 1 0 0,-1 0 0 0 0,1 0-1 0 0,-1 0 1 0 0,1 0 0 0 0,-1 0 0 0 0,1 0-1 0 0,-1 0 1 0 0,1 0 0 0 0,-1 0-1 0 0,1 1 1 0 0,-1-1 0 0 0,1 0-1 0 0,-1 0 1 0 0,1 1 0 0 0,-1-1-1 0 0,1 0 1 0 0,-1 1 0 0 0,1-1-1 0 0,-1 0 1 0 0,0 1-25 0 0,7-21 28 0 0,1 1 1 0 0,0 0-1 0 0,1 0 0 0 0,1 1 1 0 0,1 0-1 0 0,1 1 0 0 0,0 0 1 0 0,1 0-1 0 0,8-6-28 0 0,-16 16-5 0 0,1 0 1 0 0,-1 1-1 0 0,2 0 0 0 0,-1 0 1 0 0,1 0-1 0 0,0 0 1 0 0,0 1-1 0 0,0 0 0 0 0,1 1 1 0 0,-1 0-1 0 0,1 0 0 0 0,0 0 1 0 0,2 1 4 0 0,-9 2 0 0 0,0 1 0 0 0,0-1 1 0 0,-1 1-1 0 0,1-1 0 0 0,0 1 0 0 0,0 0 1 0 0,0-1-1 0 0,0 1 0 0 0,0 0 1 0 0,0 0-1 0 0,-1 0 0 0 0,1-1 0 0 0,0 1 1 0 0,0 0-1 0 0,0 0 0 0 0,0 0 1 0 0,0 1-1 0 0,0-1 0 0 0,0 0 0 0 0,0 0 1 0 0,0 0-1 0 0,-1 1 0 0 0,1-1 0 0 0,0 0 1 0 0,0 1-1 0 0,0-1 0 0 0,0 1 1 0 0,-1-1-1 0 0,1 1 0 0 0,0-1 0 0 0,-1 1 1 0 0,1 0-1 0 0,0-1 0 0 0,-1 1 0 0 0,1 0 1 0 0,-1 0-1 0 0,1-1 0 0 0,-1 1 1 0 0,1 0-1 0 0,-1 0 0 0 0,1 0 0 0 0,-1 0 1 0 0,0-1-1 0 0,1 1 0 0 0,-1 0 1 0 0,0 0-1 0 0,0 0 0 0 0,0 0 0 0 0,0 0 1 0 0,0 0-1 0 0,0 0 0 0 0,0 0 0 0 0,0 0 1 0 0,0-1-1 0 0,0 1 0 0 0,-1 0 1 0 0,1 0-1 0 0,0 0 0 0 0,17 240 719 0 0,-16-224-513 0 0,0-7-4052 0 0,2-19-7064 0 0,-1 5-621 0 0</inkml:trace>
  <inkml:trace contextRef="#ctx0" brushRef="#br0" timeOffset="7797.977">9490 1030 14763 0 0,'0'0'1539'0'0,"0"0"-621"0"0,0 0-341 0 0,0 0 70 0 0,0 0 125 0 0,0 0 19 0 0,0 0-119 0 0,0 0-204 0 0,0 0-189 0 0,0 0-119 0 0,0 0-67 0 0,0 0-39 0 0,0 0-45 0 0,-2 21-52 0 0,-4 62-97 0 0,6-83 82 0 0,1-1 1 0 0,-1 1-1 0 0,1 0 0 0 0,-1-1 0 0 0,1 1 0 0 0,-1 0 0 0 0,1 0 1 0 0,-1-1-1 0 0,1 1 0 0 0,-1 0 0 0 0,1 0 0 0 0,-1 0 0 0 0,1 0 1 0 0,0-1-1 0 0,-1 1 0 0 0,1 0 0 0 0,-1 0 0 0 0,1 0 0 0 0,0 0 1 0 0,-1 1-1 0 0,1-1 0 0 0,-1 0 0 0 0,1 0 0 0 0,-1 0 1 0 0,1 0-1 0 0,-1 0 0 0 0,1 1 0 0 0,0-1 0 0 0,-1 0 0 0 0,1 1 1 0 0,-1-1-1 0 0,1 0 0 0 0,-1 1 0 0 0,0-1 0 0 0,1 0 0 0 0,-1 1 1 0 0,1-1-1 0 0,-1 1 0 0 0,0-1 0 0 0,1 1 0 0 0,-1-1 0 0 0,0 1 1 0 0,0-1-1 0 0,1 1 0 0 0,-1-1 0 0 0,0 1 0 0 0,0 0 0 0 0,0-1 1 0 0,0 1-1 0 0,1-1 0 0 0,-1 1 0 0 0,0-1 0 0 0,0 1 0 0 0,0 0 1 0 0,0-1-1 0 0,-1 1 0 0 0,1-1 0 0 0,0 1 0 0 0,0 0 0 0 0,0-1 1 0 0,0 1-1 0 0,0-1 0 0 0,-1 1 0 0 0,1-1 0 0 0,0 1 0 0 0,-1-1 1 0 0,1 1-1 0 0,0-1 0 0 0,-1 1 58 0 0,2-2-1695 0 0,3 0-7073 0 0</inkml:trace>
  <inkml:trace contextRef="#ctx0" brushRef="#br0" timeOffset="7798.977">9435 426 17740 0 0,'0'0'280'0'0,"0"0"-408"0"0,0 0-128 0 0,0 0-48 0 0,0 0-192 0 0,0 0-465 0 0,0 0-1311 0 0,0 0-3865 0 0,0 0-1329 0 0</inkml:trace>
  <inkml:trace contextRef="#ctx0" brushRef="#br0" timeOffset="8132.652">9928 161 15443 0 0,'0'0'904'0'0,"0"0"-526"0"0,0 0-119 0 0,0 0 319 0 0,0 0 351 0 0,0 0 187 0 0,0 0 9 0 0,0 0-150 0 0,0 0-153 0 0,0 0-133 0 0,5 33-142 0 0,18 102-101 0 0,-14-75 56 0 0,-3-1 1 0 0,-3 1 0 0 0,-2 0 0 0 0,-5 29-503 0 0,-41 258 698 0 0,25-123-694 0 0,20-223-56 0 0,0-1-26 0 0,0 0-32 0 0,0 0-46 0 0,0 0-45 0 0,0 0-83 0 0,0-22-2995 0 0,0-1-3458 0 0,0 13 449 0 0,0 2-3451 0 0</inkml:trace>
  <inkml:trace contextRef="#ctx0" brushRef="#br0" timeOffset="8387.558">9600 838 8650 0 0,'0'0'3643'0'0,"0"0"-1944"0"0,0 0-568 0 0,0 0 166 0 0,0 0 53 0 0,0 0-141 0 0,0 0-262 0 0,33-1-239 0 0,103-7-205 0 0,125-22 394 0 0,-192 20-3445 0 0,6 1-3974 0 0,-60 9-4130 0 0</inkml:trace>
  <inkml:trace contextRef="#ctx0" brushRef="#br0" timeOffset="8834.893">10445 735 8002 0 0,'0'0'3567'0'0,"0"0"-1686"0"0,0 0-567 0 0,0 0 136 0 0,0 0 106 0 0,0 0-59 0 0,0 0-221 0 0,0 0-252 0 0,0 0-185 0 0,0 0-144 0 0,0 0-147 0 0,0 0-157 0 0,-4 3-134 0 0,-133 75 635 0 0,136-77-894 0 0,0-1 1 0 0,0 0-1 0 0,0 1 0 0 0,0-1 0 0 0,1 1 0 0 0,-1-1 0 0 0,0 1 0 0 0,0 0 0 0 0,0-1 0 0 0,0 1 0 0 0,1 0 0 0 0,-1 0 1 0 0,0-1-1 0 0,1 1 0 0 0,-1 0 0 0 0,0 0 0 0 0,1 0 0 0 0,-1 0 0 0 0,1 0 0 0 0,0 0 0 0 0,-1 0 0 0 0,1 0 0 0 0,0 0 1 0 0,-1 0-1 0 0,1 0 0 0 0,0 0 0 0 0,0 0 0 0 0,0 0 0 0 0,0 0 0 0 0,0 0 0 0 0,0 0 0 0 0,0 0 0 0 0,1 0 1 0 0,-1 0-1 0 0,0 0 0 0 0,0 0 0 0 0,1 0 0 0 0,-1 0 0 0 0,1 0 0 0 0,-1 0 0 0 0,1 0 0 0 0,-1 0 0 0 0,1 0 0 0 0,-1 0 1 0 0,1 0-1 0 0,0-1 0 0 0,0 1 0 0 0,-1 0 0 0 0,1-1 0 0 0,0 1 0 0 0,0 0 2 0 0,74 23 146 0 0,30 16 45 0 0,-101-37-150 0 0,-1 0-1 0 0,1 1 0 0 0,-1 0 1 0 0,1 0-1 0 0,-1 0 0 0 0,0 0 1 0 0,-1 0-1 0 0,1 0 0 0 0,-1 1 1 0 0,1-1-1 0 0,-2 1 0 0 0,1 0 1 0 0,0 0-1 0 0,-1 0 0 0 0,0 0 1 0 0,0 0-1 0 0,0 0 0 0 0,-1 0 1 0 0,0 0-1 0 0,1 0 0 0 0,-2 0 1 0 0,1 0-1 0 0,-1 0 0 0 0,0 0 1 0 0,0 0-1 0 0,0 0 0 0 0,0 0 1 0 0,-1-1-1 0 0,0 1 0 0 0,0 0 1 0 0,-1-1-1 0 0,1 1 0 0 0,-1-1 1 0 0,0 0-1 0 0,0 0 0 0 0,0 0 1 0 0,0 0-1 0 0,-1-1 0 0 0,0 1 1 0 0,0-1-1 0 0,0 0 0 0 0,0 0 0 0 0,0 0 1 0 0,0-1-1 0 0,-1 1 0 0 0,-2 0-40 0 0,-4 4-1 0 0,0-1 0 0 0,0 0 0 0 0,-1 0 0 0 0,0-1 0 0 0,0-1 0 0 0,0 0 0 0 0,0 0 0 0 0,-1-1 0 0 0,-1-1 1 0 0,-43 2-7409 0 0,52-4-4415 0 0</inkml:trace>
  <inkml:trace contextRef="#ctx0" brushRef="#br0" timeOffset="17521.54">5442 1358 5073 0 0,'0'0'2487'0'0,"0"0"-558"0"0,0 0-302 0 0,0 0-68 0 0,0 0-24 0 0,0 0-102 0 0,0 0-178 0 0,0 0-210 0 0,0 0-251 0 0,0 0-214 0 0,0 0-178 0 0,-8-8 333 0 0,9 265 3745 0 0,7 127-3548 0 0,7-131-714 0 0,-13-234-131 0 0,-2-19-67 0 0,0 0 7 0 0,10-8 587 0 0,67-114-170 0 0,-44 80-433 0 0,1 2-1 0 0,3 1 1 0 0,1 1-1 0 0,34-25-10 0 0,-4 32-102 0 0,-66 32 99 0 0,0 1-1 0 0,0-1 0 0 0,-1 0 0 0 0,1 0 1 0 0,-1 1-1 0 0,1-1 0 0 0,-1 1 0 0 0,1 0 0 0 0,-1-1 1 0 0,0 1-1 0 0,0 0 0 0 0,0 0 0 0 0,0-1 1 0 0,0 1-1 0 0,0 0 0 0 0,0 0 0 0 0,-1 0 0 0 0,1 0 1 0 0,-1 0-1 0 0,0 0 0 0 0,1 1 0 0 0,-1-1 0 0 0,0 1 4 0 0,1 2 1 0 0,22 182 159 0 0,-21-171-157 0 0,-1 0 15 0 0,1-1 0 0 0,1 1 0 0 0,0-1 0 0 0,1 0 0 0 0,0 0 0 0 0,1 0 0 0 0,1-1 0 0 0,3 5-18 0 0,-9-20 2 0 0,0 1 1 0 0,0 0-1 0 0,1 0 1 0 0,-1-1-1 0 0,0 1 1 0 0,0 0-1 0 0,1 0 1 0 0,-1-1-1 0 0,0 1 1 0 0,0 0-1 0 0,1 0 1 0 0,-1 0 0 0 0,0-1-1 0 0,0 1 1 0 0,1 0-1 0 0,-1 0 1 0 0,0 0-1 0 0,1 0 1 0 0,-1 0-1 0 0,0 0 1 0 0,1 0-1 0 0,-1 0 1 0 0,0 0-1 0 0,1 0 1 0 0,-1 0-1 0 0,0 0 1 0 0,1 0 0 0 0,-1 0-1 0 0,0 0 1 0 0,1 0-1 0 0,-1 0 1 0 0,0 0-1 0 0,1 0 1 0 0,-1 0-1 0 0,0 1 1 0 0,1-1-1 0 0,-1 0 1 0 0,0 0-1 0 0,0 0 1 0 0,1 1 0 0 0,-1-1-1 0 0,0 0 1 0 0,0 0-1 0 0,1 1 1 0 0,-1-1-1 0 0,0 0 1 0 0,0 0-1 0 0,0 1 1 0 0,0-1-1 0 0,1 0 1 0 0,-1 1-1 0 0,0-1 1 0 0,0 0 0 0 0,0 0-1 0 0,0 1 1 0 0,0-1-1 0 0,0 1-2 0 0,-1-38-1166 0 0,0 23-366 0 0,2 3-1048 0 0,0 4-3210 0 0,-1 6 5547 0 0,0-6-11730 0 0</inkml:trace>
  <inkml:trace contextRef="#ctx0" brushRef="#br0" timeOffset="18036.068">6237 2160 5809 0 0,'0'0'1054'0'0,"0"0"-499"0"0,0 0 47 0 0,0 0 435 0 0,0 0 447 0 0,0 0 280 0 0,0 0 23 0 0,0 0-125 0 0,0 0-190 0 0,0 0-198 0 0,0 0-194 0 0,0 0-193 0 0,0 0-191 0 0,23-5-153 0 0,71-16-114 0 0,-24-14 518 0 0,-56 23-645 0 0,-10 8-236 0 0,0 1 0 0 0,0-1 0 0 0,0 1 0 0 0,-1-1 0 0 0,1 0 0 0 0,-1-1 0 0 0,0 1 0 0 0,0 0 0 0 0,0-1 0 0 0,-1 0 0 0 0,1 0 0 0 0,-1 0 1 0 0,0 0-1 0 0,-1 0 0 0 0,1 0 0 0 0,-1 0 0 0 0,0 0 0 0 0,0-1 0 0 0,-1 1 0 0 0,0 0 0 0 0,1-1 0 0 0,-2 1 0 0 0,1 0 0 0 0,-1-4-66 0 0,-2 6-9 0 0,1 0-1 0 0,-1 1 0 0 0,1-1 0 0 0,-1 1 1 0 0,0 0-1 0 0,0 0 0 0 0,1 0 0 0 0,-2 0 1 0 0,1 1-1 0 0,0-1 0 0 0,0 1 1 0 0,0 0-1 0 0,-1 0 0 0 0,1 0 0 0 0,-1 0 1 0 0,1 0-1 0 0,-1 1 0 0 0,1-1 0 0 0,-1 1 1 0 0,1 0-1 0 0,-1 0 0 0 0,1 1 0 0 0,-1-1 1 0 0,1 1-1 0 0,-1 0 0 0 0,1 0 0 0 0,-1 0 10 0 0,2-1-18 0 0,-12 3-6 0 0,1 0 0 0 0,0 1 1 0 0,1 1-1 0 0,-1 0 0 0 0,1 0 0 0 0,0 1 0 0 0,0 1 1 0 0,1 0-1 0 0,0 1 0 0 0,0 0 0 0 0,1 1 1 0 0,0 0-1 0 0,0 0 0 0 0,1 1 0 0 0,0 0 0 0 0,1 1 1 0 0,0 0-1 0 0,0 1 24 0 0,4-5 15 0 0,0-1 0 0 0,0 1-1 0 0,1 0 1 0 0,0 0 0 0 0,0 0 0 0 0,1 0 0 0 0,0 0 0 0 0,0 1 0 0 0,0-1-1 0 0,1 1 1 0 0,0-1 0 0 0,1 1 0 0 0,0 0 0 0 0,0-1 0 0 0,1 1 0 0 0,-1-1-1 0 0,2 1 1 0 0,-1-1 0 0 0,1 1 0 0 0,0-1 0 0 0,1 0 0 0 0,-1 0 0 0 0,2 0 0 0 0,-1 0-1 0 0,1 0 1 0 0,0-1 0 0 0,0 1 0 0 0,0-1 0 0 0,1 0 0 0 0,0-1 0 0 0,1 1-1 0 0,-1-1 1 0 0,1 0 0 0 0,0 0 0 0 0,6 4-15 0 0,0-2 80 0 0,1 0 0 0 0,-1-1 1 0 0,1 0-1 0 0,0-1 0 0 0,1 0 0 0 0,-1-1 0 0 0,1-1 1 0 0,0 0-1 0 0,0-1 0 0 0,0 0 0 0 0,0-1 0 0 0,0-1 1 0 0,0 0-1 0 0,0-1 0 0 0,0 0 0 0 0,0-1 0 0 0,0-1 1 0 0,0 0-1 0 0,-1-1 0 0 0,1-1 0 0 0,-1 0 0 0 0,0 0-80 0 0,-4 1-48 0 0,0 1-1 0 0,0-2 0 0 0,-1 1 1 0 0,1-1-1 0 0,-1 0 1 0 0,0-1-1 0 0,-1 0 0 0 0,1 0 1 0 0,-1-1-1 0 0,-1 0 0 0 0,1 0 1 0 0,-1 0-1 0 0,0-1 0 0 0,-1 0 1 0 0,0 0-1 0 0,0-1 1 0 0,4-8 47 0 0,-6 11-807 0 0,-2 2-1646 0 0,0 0-4948 0 0,-1 3-4362 0 0</inkml:trace>
  <inkml:trace contextRef="#ctx0" brushRef="#br0" timeOffset="18352.451">6962 2153 15595 0 0,'0'0'1254'0'0,"0"0"-445"0"0,0 0-276 0 0,0 0 44 0 0,0 0 95 0 0,0 0-17 0 0,0 0-122 0 0,0 0-171 0 0,0 0-139 0 0,0 0-95 0 0,0 0-52 0 0,0 0-35 0 0,0 0-54 0 0,4 17-55 0 0,14 52-75 0 0,-18-68 98 0 0,1-1 0 0 0,-1 1 0 0 0,0 0 0 0 0,1-1 0 0 0,0 1 0 0 0,-1 0 0 0 0,1-1 0 0 0,-1 1 0 0 0,1 0 0 0 0,0-1 0 0 0,-1 1 0 0 0,1-1 0 0 0,0 1 0 0 0,0-1 0 0 0,-1 0 0 0 0,1 1 0 0 0,0-1 0 0 0,0 0 0 0 0,0 0 0 0 0,0 1 0 0 0,0-1 1 0 0,-1 0-1 0 0,1 0 0 0 0,0 0 0 0 0,0 0 0 0 0,0 0 0 0 0,0 0 0 0 0,0 0 0 0 0,-1 0 0 0 0,1 0 0 0 0,0-1 0 0 0,0 1 0 0 0,0 0 0 0 0,0-1 0 0 0,-1 1 0 0 0,1 0 0 0 0,0-1 0 0 0,0 1 0 0 0,-1-1 0 0 0,1 1 0 0 0,0-1 0 0 0,-1 1 0 0 0,1-1 0 0 0,0 0 0 0 0,-1 1 0 0 0,1-1 0 0 0,-1 0 0 0 0,1 1 0 0 0,-1-1 0 0 0,1 0 0 0 0,-1 0 0 0 0,0 0 0 0 0,1 1 0 0 0,-1-1 0 0 0,0 0 0 0 0,0 0 1 0 0,0 0-1 0 0,1 0 0 0 0,-1 1 0 0 0,0-1 0 0 0,0 0 45 0 0,12-24-6939 0 0,-10 17-524 0 0</inkml:trace>
  <inkml:trace contextRef="#ctx0" brushRef="#br0" timeOffset="18353.451">6905 1740 10946 0 0,'0'0'3057'0'0,"0"0"-1361"0"0,0 0-775 0 0,0 0-369 0 0,0 0-304 0 0,0 0-320 0 0,0 0-416 0 0,0 0-185 0 0,0 0-55 0 0,0 0-328 0 0,0 0-1216 0 0,0 0-8539 0 0</inkml:trace>
  <inkml:trace contextRef="#ctx0" brushRef="#br0" timeOffset="24337.185">6931 2149 0 0 0,'0'0'125'0'0,"0"0"379"0"0,0 0 134 0 0,0 0 103 0 0,0 0 133 0 0,7-7 101 0 0,12-11-414 0 0,8-6 1829 0 0,-10 8 3333 0 0,-17 15-5550 0 0,1 1 1 0 0,-1 0-1 0 0,1 0 1 0 0,-1 0-1 0 0,0 0 1 0 0,1 0-1 0 0,-1-1 1 0 0,1 1-1 0 0,-1 0 1 0 0,0 0-1 0 0,1-1 1 0 0,-1 1 0 0 0,0 0-1 0 0,1 0 1 0 0,-1-1-1 0 0,0 1 1 0 0,0 0-1 0 0,1-1 1 0 0,-1 1-1 0 0,0 0 1 0 0,0-1-1 0 0,0 1 1 0 0,1-1-1 0 0,-1 1 1 0 0,0 0-1 0 0,0-1 1 0 0,0 1-1 0 0,0-1 1 0 0,0 1-1 0 0,0-1 1 0 0,0 1 0 0 0,0 0-1 0 0,0-1 1 0 0,0 1-1 0 0,0-1 1 0 0,0 1-1 0 0,0-1 1 0 0,0 1-1 0 0,0 0 1 0 0,0-1-1 0 0,0 1 1 0 0,-1-1-1 0 0,1 1 1 0 0,0 0-1 0 0,0-1 1 0 0,-1 1-1 0 0,1 0 1 0 0,0-1 0 0 0,0 1-1 0 0,-1 0 1 0 0,1-1-1 0 0,0 1 1 0 0,-1 0-1 0 0,1 0 1 0 0,0-1-1 0 0,-1 1 1 0 0,1 0-1 0 0,0 0 1 0 0,-1 0-1 0 0,1-1 1 0 0,-1 1-1 0 0,1 0 1 0 0,-1 0-1 0 0,1 0 1 0 0,0 0-1 0 0,-1 0 1 0 0,1 0 0 0 0,-1 0-174 0 0,-13 30 1201 0 0,4 206-107 0 0,1-166-821 0 0,9-70-308 0 0,2-23-1653 0 0,7-1-1568 0 0,-4 11-4469 0 0,-1 3-3861 0 0</inkml:trace>
  <inkml:trace contextRef="#ctx0" brushRef="#br0" timeOffset="24804.898">6881 1810 1184 0 0,'0'0'1459'0'0,"0"0"203"0"0,0 0 324 0 0,0 0 179 0 0,0 0-100 0 0,0 0-347 0 0,0 0-377 0 0,0 0-241 0 0,0 0-114 0 0,0 0-24 0 0,0 0-5 0 0,0 0-21 0 0,0 0-57 0 0,2-6-71 0 0,1-23 1043 0 0,-80 82 473 0 0,185-133-188 0 0,-115 85-2110 0 0,-36 23-494 0 0,15-6-5693 0 0,22-15-5449 0 0</inkml:trace>
  <inkml:trace contextRef="#ctx0" brushRef="#br0" timeOffset="27148.367">7549 1998 4329 0 0,'0'0'2380'0'0,"0"0"-115"0"0,0 0-169 0 0,0 0-87 0 0,0 0-191 0 0,0 0-247 0 0,0 0-247 0 0,0 0-236 0 0,0 0-145 0 0,0 0-122 0 0,0 0-100 0 0,0 0-92 0 0,0 0-70 0 0,-8-8-72 0 0,-29-24-70 0 0,-17 24 609 0 0,46 9-904 0 0,-1 2-80 0 0,0 1 1 0 0,0 0-1 0 0,0 0 0 0 0,0 1 0 0 0,1 0 0 0 0,0 0 0 0 0,0 1 1 0 0,0 0-1 0 0,1 1 0 0 0,0-1 0 0 0,0 1 0 0 0,1 1 1 0 0,-1-1-1 0 0,2 1 0 0 0,-1 1 0 0 0,-1 3-42 0 0,-1 1 5 0 0,1 1-1 0 0,0 0 1 0 0,1 0-1 0 0,1 1 1 0 0,1-1-1 0 0,0 1 1 0 0,0 0-1 0 0,2 0 1 0 0,0 1-1 0 0,0-1 1 0 0,2 0-1 0 0,0 1 1 0 0,1 9-5 0 0,0-21 10 0 0,0-1 0 0 0,-1 1 0 0 0,1-1 0 0 0,1 1 0 0 0,-1-1 0 0 0,1 1 0 0 0,-1-1 0 0 0,1 0 0 0 0,0 0 0 0 0,0 0 0 0 0,0 0 0 0 0,0 0 0 0 0,1 0 0 0 0,-1 0 0 0 0,1-1 0 0 0,0 1 0 0 0,0-1 0 0 0,0 0 0 0 0,0 0 0 0 0,0 0 0 0 0,0 0 0 0 0,1-1 0 0 0,-1 1 0 0 0,0-1 0 0 0,1 0 0 0 0,-1 0 0 0 0,1 0 0 0 0,0 0 0 0 0,-1-1 0 0 0,1 1-11 0 0,4 0 74 0 0,0 0-1 0 0,-1-1 1 0 0,1 0-1 0 0,0 0 0 0 0,0-1 1 0 0,-1 1-1 0 0,1-2 0 0 0,-1 1 1 0 0,1-1-1 0 0,-1 0 0 0 0,1-1 1 0 0,-1 0-1 0 0,5-3-72 0 0,14-10 119 0 0,-2-1 0 0 0,0-1 0 0 0,-1-1 1 0 0,-1-2-1 0 0,-1 0 0 0 0,0-1 0 0 0,-2-1 0 0 0,-1-1 0 0 0,-1 0 0 0 0,-1-1 1 0 0,-1-1-1 0 0,9-21-119 0 0,20-42 185 0 0,-43 119-457 0 0,-2 238 368 0 0,1-266-95 0 0,15 118-48 0 0,-6 1 0 0 0,-4 85 47 0 0,-8-182-20 0 0,0 1 0 0 0,-2-1 0 0 0,-1 0 0 0 0,0-1 0 0 0,-2 0 0 0 0,-1 0 0 0 0,0 0 0 0 0,-2-1 0 0 0,-1-1 0 0 0,0 1 0 0 0,-2-2 1 0 0,0 0-1 0 0,-1-1 0 0 0,-1 0 0 0 0,-1-2 0 0 0,-1 1 0 0 0,-18 12 20 0 0,28-24-25 0 0,-1 1 0 0 0,0-2 1 0 0,-1 0-1 0 0,1 0 0 0 0,-1 0 0 0 0,0-1 1 0 0,0-1-1 0 0,0 0 0 0 0,-1 0 0 0 0,1-1 0 0 0,-1 0 1 0 0,0-1-1 0 0,1 0 0 0 0,-5-1 25 0 0,11-1-14 0 0,1-1 0 0 0,-1 0 0 0 0,1 1 0 0 0,0-1 0 0 0,0-1 0 0 0,0 1-1 0 0,0 0 1 0 0,0-1 0 0 0,1 1 0 0 0,-1-1 0 0 0,1 0 0 0 0,-1 0 0 0 0,1 0 0 0 0,0 0 0 0 0,0-1 0 0 0,1 1 0 0 0,-1 0-1 0 0,1-1 1 0 0,-1 1 0 0 0,1-1 0 0 0,0 1 0 0 0,0-1 0 0 0,1 0 0 0 0,-1 0 0 0 0,1 1 0 0 0,0-1 0 0 0,0 0-1 0 0,0 0 1 0 0,0 1 0 0 0,1-1 0 0 0,-1 0 0 0 0,1 1 0 0 0,0-1 0 0 0,0-1 14 0 0,-1-4-12 0 0,5-16 3 0 0,0 0 1 0 0,1 0-1 0 0,1 1 0 0 0,2 0 0 0 0,0 0 0 0 0,2 1 0 0 0,0 0 0 0 0,2 1 0 0 0,0 0 0 0 0,1 1 0 0 0,2 1 0 0 0,0 0 0 0 0,7-5 9 0 0,32-37 14 0 0,2 2-1 0 0,3 2 0 0 0,10-3-13 0 0,-35 29 36 0 0,-1-3-1 0 0,-2-1 1 0 0,-2-1-1 0 0,-1-2 1 0 0,21-36-36 0 0,-31 35 2 0 0,-1-1-1 0 0,-2-1 1 0 0,-2-1 0 0 0,-2 0 0 0 0,-2-1 0 0 0,-1 0-1 0 0,-3 0 1 0 0,-1-1 0 0 0,-3 0 0 0 0,-1 0 0 0 0,-5-30-2 0 0,5 70 7 0 0,-2 0 0 0 0,1 0 0 0 0,0 0 1 0 0,-1 0-1 0 0,0 0 0 0 0,0 0 0 0 0,0 0 0 0 0,-1 0 1 0 0,0 0-1 0 0,0 1 0 0 0,0-1 0 0 0,0 0 0 0 0,-1 1 1 0 0,0 0-1 0 0,0-1-7 0 0,2 5 2 0 0,0 0 1 0 0,1 0 0 0 0,-1 0-1 0 0,0-1 1 0 0,1 1 0 0 0,-1 0-1 0 0,0 1 1 0 0,1-1 0 0 0,-1 0-1 0 0,0 0 1 0 0,1 0 0 0 0,-1 0-1 0 0,0 0 1 0 0,1 1-1 0 0,-1-1 1 0 0,0 0 0 0 0,1 0-1 0 0,-1 1 1 0 0,1-1 0 0 0,-1 1-1 0 0,0-1 1 0 0,1 0 0 0 0,-1 1-1 0 0,1-1 1 0 0,-1 1 0 0 0,1 0-1 0 0,0-1 1 0 0,-1 1 0 0 0,1-1-1 0 0,0 1 1 0 0,-1-1-1 0 0,1 1 1 0 0,0 0 0 0 0,-1-1-1 0 0,1 1 1 0 0,0 0 0 0 0,0-1-1 0 0,0 1 1 0 0,0 0 0 0 0,0-1-1 0 0,0 1 1 0 0,0 0 0 0 0,0-1-1 0 0,0 1 1 0 0,0 0-1 0 0,0 0 1 0 0,0-1 0 0 0,0 1-1 0 0,1 0 1 0 0,-1-1 0 0 0,0 1-1 0 0,0-1 1 0 0,1 1 0 0 0,-1 0-1 0 0,0-1 1 0 0,1 1 0 0 0,-1-1-1 0 0,1 1 1 0 0,-1-1 0 0 0,1 1-1 0 0,-1-1 1 0 0,1 1-1 0 0,-1-1-1 0 0,1 5 38 0 0,45 366 674 0 0,-42-287-708 0 0,-3-1 0 0 0,-4 1 1 0 0,-6 29-6 0 0,5-21 5 0 0,4-91-22 0 0,0-1 2 0 0,0 0 28 0 0,0 0-1 0 0,0 0 3 0 0,0 0 5 0 0,0 0 11 0 0,0 0-13 0 0,12-16 96 0 0,68-86-78 0 0,101-123-67 0 0,-145 175 31 0 0,-36 391 91 0 0,9-293-73 0 0,-9-48-22 0 0,1-10-601 0 0,2-12-4962 0 0,-3 21-531 0 0,2-3-5778 0 0</inkml:trace>
  <inkml:trace contextRef="#ctx0" brushRef="#br0" timeOffset="27699.805">8724 1667 8122 0 0,'0'0'2944'0'0,"0"0"-750"0"0,0 0-353 0 0,0 0-30 0 0,0 0-107 0 0,0 0-222 0 0,0 0-321 0 0,0 0-287 0 0,0 0-195 0 0,0 0-107 0 0,0 0-50 0 0,0 0-51 0 0,0 0-33 0 0,2 15 679 0 0,5 194 1221 0 0,-4-135-2154 0 0,-3-1 0 0 0,-4 1 0 0 0,-2-1 0 0 0,-7 20-184 0 0,-4 10 8 0 0,14-88-232 0 0,7-26-286 0 0,6-25-295 0 0,9-72-5774 0 0,-18 98 5142 0 0,0-12-5914 0 0,-1 10-3677 0 0</inkml:trace>
  <inkml:trace contextRef="#ctx0" brushRef="#br0" timeOffset="28073.294">8475 1961 10346 0 0,'0'0'2877'0'0,"0"0"-421"0"0,0 0-341 0 0,0 0-249 0 0,0 0-213 0 0,0 0-244 0 0,0 0-219 0 0,0 0-217 0 0,0 0-191 0 0,0 0-163 0 0,0 0-133 0 0,0 0-71 0 0,35-1-59 0 0,111-5-48 0 0,-18-9 272 0 0,-92 11-1063 0 0,40-4 869 0 0,-51 6-3505 0 0,0 2-3321 0 0,-17 0-6110 0 0</inkml:trace>
  <inkml:trace contextRef="#ctx0" brushRef="#br0" timeOffset="30958.838">9427 1788 3409 0 0,'0'0'2699'0'0,"0"0"-1484"0"0,0 0-670 0 0,0 0 107 0 0,0 0 431 0 0,0 0 351 0 0,0 0 193 0 0,0 0 1 0 0,0 0-114 0 0,0 0-151 0 0,0 0-216 0 0,18-5-179 0 0,124-45 939 0 0,-124 39-1597 0 0,-1 0 1 0 0,0 0-1 0 0,0-2 0 0 0,-1 0 0 0 0,-1-1 1 0 0,0 0-1 0 0,-1-1 0 0 0,2-4-310 0 0,32-73 1270 0 0,-45 80-813 0 0,-6 19-267 0 0,-7 20-269 0 0,3 126 145 0 0,8-97-76 0 0,0 29 32 0 0,-11 166 73 0 0,-39 28-92 0 0,47-273-2 0 0,1 0 0 0 0,0 0 0 0 0,0 0 0 0 0,0 0 0 0 0,1 1 0 0 0,0-1 1 0 0,0 0-1 0 0,0 0 0 0 0,1 0 0 0 0,0 0 0 0 0,0 0 0 0 0,1 0 0 0 0,0 0 0 0 0,0 0 0 0 0,0-1 1 0 0,1 1-1 0 0,-1-1 0 0 0,2 3-1 0 0,-2-7 25 0 0,-1-1 0 0 0,0 1 0 0 0,0 0 0 0 0,1 0 0 0 0,-1 0 0 0 0,0-1 0 0 0,1 1 0 0 0,-1-1 1 0 0,1 1-1 0 0,-1-1 0 0 0,1 0 0 0 0,-1 1 0 0 0,1-1 0 0 0,-1 0 0 0 0,1 0 0 0 0,-1 0 0 0 0,1 0 0 0 0,-1 0 0 0 0,1 0 0 0 0,-1-1 1 0 0,1 1-1 0 0,-1 0 0 0 0,1-1 0 0 0,-1 1 0 0 0,1-1 0 0 0,-1 0 0 0 0,0 1 0 0 0,1-1 0 0 0,-1 0 0 0 0,0 0 0 0 0,1 0-25 0 0,33-41 358 0 0,81-131 15 0 0,-27 81-313 0 0,-80 85-54 0 0,-8 6-7 0 0,-1 1 1 0 0,1-1-1 0 0,-1 0 0 0 0,1 1 1 0 0,-1-1-1 0 0,1 0 0 0 0,-1 1 1 0 0,1-1-1 0 0,0 1 0 0 0,-1-1 1 0 0,1 1-1 0 0,0 0 0 0 0,-1-1 1 0 0,1 1-1 0 0,0-1 1 0 0,0 1-1 0 0,-1 0 0 0 0,1 0 1 0 0,0 0-1 0 0,0-1 0 0 0,0 1 1 0 0,-1 0-1 0 0,1 0 0 0 0,0 0 1 0 0,0 0-1 0 0,0 0 0 0 0,-1 0 1 0 0,1 0-1 0 0,0 1 1 0 0,0-1-1 0 0,0 0 0 0 0,-1 0 1 0 0,1 1-1 0 0,0-1 0 0 0,0 0 1 0 0,-1 1-1 0 0,1-1 0 0 0,0 1 1 0 0,-1-1-1 0 0,1 1 0 0 0,0-1 1 0 0,-1 1-1 0 0,1-1 1 0 0,0 2-1 0 0,4 5 22 0 0,1 1-1 0 0,-1 0 1 0 0,-1 0-1 0 0,1 0 0 0 0,-1 1 1 0 0,-1-1-1 0 0,1 1 1 0 0,-2 0-1 0 0,1 0 0 0 0,-1 1 1 0 0,-1-1-1 0 0,1 0 1 0 0,-2 1-1 0 0,1 8-20 0 0,-10 184 343 0 0,8-151-327 0 0,1-50-2 0 0,0-1 1 0 0,0 0-30 0 0,0 0-3 0 0,0 0-6 0 0,0 0-4 0 0,0 0 10 0 0,3-21-4160 0 0,-2 14-4484 0 0,-1 5-3776 0 0</inkml:trace>
  <inkml:trace contextRef="#ctx0" brushRef="#br0" timeOffset="34143.366">582 3165 3665 0 0,'0'0'1912'0'0,"0"0"-251"0"0,0 0-128 0 0,0 0 170 0 0,0 0 171 0 0,0 0-7 0 0,0 0-228 0 0,0 0-304 0 0,0 0-271 0 0,0 0-192 0 0,0 0-135 0 0,-4-9-85 0 0,-14-31-36 0 0,17 39-539 0 0,-1-1 1 0 0,1 1-1 0 0,-1-1 0 0 0,1 1 1 0 0,-1 0-1 0 0,0 0 0 0 0,1 0 1 0 0,-1 0-1 0 0,0 0 1 0 0,0 0-1 0 0,0 0 0 0 0,0 1 1 0 0,0-1-1 0 0,0 1 0 0 0,0-1 1 0 0,0 1-1 0 0,0 0 1 0 0,0 0-1 0 0,0 0 0 0 0,0 0 1 0 0,0 0-1 0 0,0 0 1 0 0,0 0-1 0 0,0 1 0 0 0,0-1 1 0 0,0 1-78 0 0,-7 0 84 0 0,-2 1-32 0 0,1 2 0 0 0,-1-1 1 0 0,1 1-1 0 0,0 1 0 0 0,0 0 0 0 0,1 0 0 0 0,-1 1 0 0 0,1 0 0 0 0,1 1 0 0 0,-1 0 0 0 0,1 0 0 0 0,0 1 0 0 0,0 0-52 0 0,0-1 55 0 0,-9 9-5 0 0,1 1 1 0 0,1 0-1 0 0,0 0 0 0 0,1 2 0 0 0,1 0 0 0 0,1 0 0 0 0,1 1 0 0 0,0 1 0 0 0,2 0 0 0 0,0 0 0 0 0,1 1 0 0 0,1 0 0 0 0,2 0 0 0 0,0 1 0 0 0,1 0 0 0 0,1-1 0 0 0,1 1 0 0 0,2 0 0 0 0,1 21-50 0 0,-1-40 26 0 0,1 0-1 0 0,0 0 0 0 0,1 0 1 0 0,-1 0-1 0 0,0-1 0 0 0,1 1 1 0 0,0-1-1 0 0,0 1 0 0 0,0-1 1 0 0,0 1-1 0 0,1-1 0 0 0,-1 0 1 0 0,1 0-1 0 0,0 0 0 0 0,0-1 1 0 0,0 1-1 0 0,0-1 0 0 0,0 1 1 0 0,1-1-1 0 0,-1 0 0 0 0,1 0 1 0 0,-1 0-1 0 0,1-1 0 0 0,0 0 1 0 0,0 1-1 0 0,0-1 0 0 0,-1 0 1 0 0,1-1-1 0 0,0 1 0 0 0,0-1 1 0 0,0 0-1 0 0,0 0 1 0 0,0 0-1 0 0,0 0 0 0 0,0-1 1 0 0,0 1-1 0 0,0-1 0 0 0,0 0 1 0 0,0 0-1 0 0,0-1 0 0 0,-1 1 1 0 0,4-2-26 0 0,15-8 112 0 0,0-1 1 0 0,0-1 0 0 0,-1-1 0 0 0,-1-1 0 0 0,-1-1 0 0 0,0 0 0 0 0,-1-2 0 0 0,0 0 0 0 0,-2 0 0 0 0,11-16-113 0 0,-24 30 9 0 0,179-260 340 0 0,-172 333-232 0 0,-9-39-63 0 0,-2-13-51 0 0,0-1 0 0 0,2 1 0 0 0,0 0 0 0 0,1-1 0 0 0,0 1 0 0 0,1-1 0 0 0,1 0 0 0 0,1 0 0 0 0,0 0 0 0 0,1 0 0 0 0,1-1 0 0 0,0 0 0 0 0,2 1-3 0 0,-6-12-72 0 0,0-1 0 0 0,0 0-1 0 0,1 0 1 0 0,-1 0 0 0 0,1 0-1 0 0,-1 0 1 0 0,1-1 0 0 0,0 1-1 0 0,0-1 1 0 0,0 0 0 0 0,0 0-1 0 0,0-1 1 0 0,1 1 0 0 0,-1-1 0 0 0,0 0-1 0 0,1 0 1 0 0,3 0 72 0 0,28-3-9292 0 0,-30-2-2753 0 0</inkml:trace>
  <inkml:trace contextRef="#ctx0" brushRef="#br0" timeOffset="35100.302">2119 3327 6681 0 0,'0'0'2397'0'0,"0"0"-655"0"0,0 0-418 0 0,0 0-164 0 0,0 0-138 0 0,0 0-111 0 0,0 0-154 0 0,0 0-113 0 0,0 0-82 0 0,0 0-74 0 0,-31 11-81 0 0,-97 37-101 0 0,72-10 91 0 0,50-28-314 0 0,-2 0-19 0 0,1-1 0 0 0,1 1 0 0 0,0 1 0 0 0,0-1 0 0 0,1 1 0 0 0,0 0 0 0 0,1 1 0 0 0,0-1 0 0 0,0 1 1 0 0,2-1-1 0 0,-1 1 0 0 0,2 0 0 0 0,-1 0 0 0 0,2 0 0 0 0,0 0 0 0 0,0 0 0 0 0,2 7-64 0 0,-2-16 51 0 0,2 0-1 0 0,-1 0 1 0 0,0 1 0 0 0,1-1 0 0 0,-1 0 0 0 0,1 0 0 0 0,0-1 0 0 0,0 1 0 0 0,0 0 0 0 0,0-1 0 0 0,1 1 0 0 0,-1-1-1 0 0,1 0 1 0 0,-1 1 0 0 0,1-1 0 0 0,0 0 0 0 0,0-1 0 0 0,0 1 0 0 0,0 0 0 0 0,0-1 0 0 0,0 0 0 0 0,0 0 0 0 0,1 0-1 0 0,-1 0 1 0 0,0 0 0 0 0,1-1 0 0 0,-1 1 0 0 0,0-1 0 0 0,4 0-51 0 0,99-18 1647 0 0,-76 0-1404 0 0,-1-2 0 0 0,0-2 1 0 0,-2 0-1 0 0,-1-2 0 0 0,-1 0 0 0 0,0-2 0 0 0,-2-1 1 0 0,-2-1-1 0 0,0-1 0 0 0,-2 0 0 0 0,15-31-243 0 0,-13 27 20 0 0,-1-2 1 0 0,-2 1-1 0 0,-2-2 0 0 0,-1-1 0 0 0,-1 0 0 0 0,-3 0 1 0 0,-1-1-1 0 0,-1 0 0 0 0,-2-1 0 0 0,-2 0 0 0 0,-2 0 1 0 0,-1-1-1 0 0,-3-23-20 0 0,-38-38-65 0 0,37 98 58 0 0,0 0 0 0 0,0 1 0 0 0,0-1 1 0 0,0 0-1 0 0,-1 1 0 0 0,1-1 0 0 0,-1 1 0 0 0,0 0 0 0 0,0-1 0 0 0,1 1 0 0 0,-1 1 0 0 0,-1-1 0 0 0,1 0 0 0 0,0 1 0 0 0,0 0 0 0 0,-1-1 0 0 0,1 1 0 0 0,-1 1 0 0 0,1-1 0 0 0,-1 0 0 0 0,1 1 0 0 0,-1 0 0 0 0,1 0 0 0 0,-1 0 0 0 0,1 0 0 0 0,-1 0 0 0 0,1 1 0 0 0,-1 0 0 0 0,-1 0 7 0 0,-5 5-25 0 0,1 1 0 0 0,-1 0-1 0 0,1 0 1 0 0,0 1 0 0 0,1 0 0 0 0,0 1-1 0 0,0 0 1 0 0,1 0 0 0 0,0 0 0 0 0,0 1-1 0 0,1 0 1 0 0,-3 8 25 0 0,7-15-1 0 0,-12 24 10 0 0,2 0 0 0 0,1 1 0 0 0,0 1 0 0 0,3 0-1 0 0,0 0 1 0 0,2 1 0 0 0,1 0 0 0 0,1 0 0 0 0,2 0 0 0 0,1 0-1 0 0,2 20-8 0 0,-2-31 33 0 0,2 0-1 0 0,0-1 0 0 0,1 1 1 0 0,1-1-1 0 0,0 0 0 0 0,2 0 0 0 0,0 0 1 0 0,1 0-1 0 0,1-1 0 0 0,0 0 1 0 0,1 0-1 0 0,1-1 0 0 0,1 0 0 0 0,0-1 1 0 0,1 0-1 0 0,1 0 0 0 0,0-1 1 0 0,1-1-1 0 0,0 0 0 0 0,1-1 0 0 0,0 0 1 0 0,1-1-1 0 0,1-1 0 0 0,0 0 1 0 0,0-1-1 0 0,1-1 0 0 0,-1 0 0 0 0,2-2 1 0 0,-1 0-1 0 0,1-1 0 0 0,0 0 0 0 0,0-1 1 0 0,1-2-1 0 0,0 0-32 0 0,-15-2-7 0 0,0-1 0 0 0,-1-1-1 0 0,1 1 1 0 0,0-1 0 0 0,0 1 0 0 0,-1-1 0 0 0,1 0-1 0 0,-1-1 1 0 0,1 1 0 0 0,-1 0 0 0 0,0-1-1 0 0,0 0 1 0 0,0 0 0 0 0,0 0 0 0 0,-1 0 0 0 0,1 0-1 0 0,-1-1 1 0 0,0 1 0 0 0,1-1 0 0 0,-2 1 0 0 0,1-1-1 0 0,0 0 1 0 0,-1 0 0 0 0,0 0 0 0 0,0 0-1 0 0,0 0 1 0 0,0 0 0 0 0,-1 0 0 0 0,1 0 0 0 0,-1 0-1 0 0,0 0 1 0 0,0 0 0 0 0,-1 0 0 0 0,1 0 0 0 0,-1 0-1 0 0,0 0 1 0 0,0 0 0 0 0,0 0 0 0 0,-1-2 7 0 0,-9-14-2802 0 0,5 14-3714 0 0,3 6-5123 0 0</inkml:trace>
  <inkml:trace contextRef="#ctx0" brushRef="#br0" timeOffset="38441.309">3017 3331 5793 0 0,'0'0'2631'0'0,"0"0"-886"0"0,0 0-377 0 0,0 0 96 0 0,0 0 114 0 0,0 0-50 0 0,0 0-223 0 0,0 0-308 0 0,0 0-259 0 0,0 0-198 0 0,0 0-116 0 0,0 22 1006 0 0,-12 192 1448 0 0,-7-114-3208 0 0,18-98 2781 0 0,0-1-3513 0 0,1-4-17234 0 0,2 2 11114 0 0</inkml:trace>
  <inkml:trace contextRef="#ctx0" brushRef="#br0" timeOffset="38651.429">2980 3073 6881 0 0,'0'0'3002'0'0,"0"0"-394"0"0,0 0-429 0 0,0 0-235 0 0,0 0-217 0 0,0 0-238 0 0,0 0-281 0 0,0 0-293 0 0,0 0-215 0 0,0 0-240 0 0,0 0-156 0 0,0 0-151 0 0,0 0-113 0 0,-10-8-84 0 0,-30-26-100 0 0,45 54-584 0 0,33 14-1434 0 0,-9-17-5978 0 0,-19-13-2900 0 0</inkml:trace>
  <inkml:trace contextRef="#ctx0" brushRef="#br0" timeOffset="39196.471">3557 3246 5665 0 0,'0'0'5115'0'0,"0"0"-2719"0"0,0 0-1057 0 0,0 0-132 0 0,0 0-21 0 0,0 0-59 0 0,0 0-146 0 0,0 0-201 0 0,0 0-178 0 0,0 0-98 0 0,0 0-44 0 0,0 0-11 0 0,0 0 30 0 0,6-7 1615 0 0,-66 22-1019 0 0,-34 36-923 0 0,89-48-156 0 0,4-2 2 0 0,0-1 0 0 0,1 0 0 0 0,-1 0 0 0 0,1 1-1 0 0,-1-1 1 0 0,0 0 0 0 0,1 0 0 0 0,-1 1 0 0 0,1-1-1 0 0,-1 1 1 0 0,1-1 0 0 0,0 1 0 0 0,-1-1 0 0 0,1 0-1 0 0,-1 1 1 0 0,1 0 0 0 0,0-1 0 0 0,-1 1 0 0 0,1-1-1 0 0,0 1 1 0 0,0-1 0 0 0,-1 1 0 0 0,1 0-1 0 0,0-1 1 0 0,0 1 0 0 0,0-1 0 0 0,0 1 0 0 0,0 0-1 0 0,0-1 1 0 0,0 1 0 0 0,0 0 0 0 0,0-1 0 0 0,0 1-1 0 0,0-1 1 0 0,0 1 0 0 0,0 0 0 0 0,0-1 0 0 0,1 1-1 0 0,-1-1 1 0 0,0 1 0 0 0,0 0 0 0 0,1-1 0 0 0,-1 1-1 0 0,0-1 1 0 0,1 1 2 0 0,5 5 12 0 0,1-1 0 0 0,1 1 0 0 0,-1-1 1 0 0,1 0-1 0 0,0-1 0 0 0,0 0 0 0 0,0 0 0 0 0,0-1 0 0 0,1 0 0 0 0,-1 0 0 0 0,1-1 1 0 0,7 1-13 0 0,3 3 10 0 0,-13-6-4 0 0,-1 1-1 0 0,1 0 1 0 0,-1 1 0 0 0,0 0-1 0 0,1-1 1 0 0,-1 2-1 0 0,0-1 1 0 0,0 0 0 0 0,0 1-1 0 0,-1 0 1 0 0,1 0-1 0 0,-1 1 1 0 0,0-1 0 0 0,1 1-1 0 0,-1 0 1 0 0,-1 0 0 0 0,1 0-1 0 0,-1 1 1 0 0,0-1-1 0 0,0 1 1 0 0,0 0 0 0 0,0 0-1 0 0,-1 0 1 0 0,0 0-1 0 0,0 0 1 0 0,0 1 0 0 0,-1-1-1 0 0,1 0 1 0 0,-1 1-1 0 0,-1-1 1 0 0,1 1 0 0 0,-1-1-1 0 0,0 1 1 0 0,-1 3-6 0 0,-3-2 36 0 0,-1 0 1 0 0,0 0 0 0 0,0-1-1 0 0,-1 1 1 0 0,1-1-1 0 0,-2-1 1 0 0,1 1 0 0 0,0-1-1 0 0,-1 0 1 0 0,0-1-1 0 0,-1 1-36 0 0,2-1 21 0 0,-7 6-3 0 0,0-2 0 0 0,0 0 0 0 0,0 0 1 0 0,-1-1-1 0 0,0-1 0 0 0,0 0 0 0 0,-1-1 0 0 0,1-1 1 0 0,-1 0-1 0 0,0-1 0 0 0,0-1 0 0 0,-12 1-18 0 0,25-41-2452 0 0,37-10-857 0 0,-17 28-632 0 0,-8 9-241 0 0,4-4-7070 0 0</inkml:trace>
  <inkml:trace contextRef="#ctx0" brushRef="#br0" timeOffset="39496.315">3998 2897 13763 0 0,'0'0'1899'0'0,"0"0"-472"0"0,0 0-117 0 0,0 0 37 0 0,0 0-30 0 0,0 0-173 0 0,0 0-299 0 0,0 0-321 0 0,0 0-207 0 0,0 0-27 0 0,0 0 52 0 0,0 0 89 0 0,0 0 65 0 0,2 12-36 0 0,5 98 558 0 0,1 268 45 0 0,9-216-2633 0 0,-38-152-4330 0 0,5-9-5821 0 0,10-1 2919 0 0</inkml:trace>
  <inkml:trace contextRef="#ctx0" brushRef="#br0" timeOffset="39760.255">3746 3331 11506 0 0,'0'0'2508'0'0,"0"0"-720"0"0,0 0-401 0 0,0 0-100 0 0,0 0-95 0 0,0 0-146 0 0,0 0-190 0 0,0 0-155 0 0,0 0-99 0 0,33-7-111 0 0,103-20-103 0 0,-39 17 121 0 0,58 1-700 0 0,-55 21-4100 0 0,-80-8-557 0 0,-3-4-6154 0 0</inkml:trace>
  <inkml:trace contextRef="#ctx0" brushRef="#br0" timeOffset="40051.248">4761 3246 8090 0 0,'0'0'6445'0'0,"0"0"-3882"0"0,0 0-1312 0 0,0 0-123 0 0,0 0-55 0 0,0 0-132 0 0,0 0-182 0 0,0 0-165 0 0,0 0-141 0 0,0 0-81 0 0,0 0-53 0 0,0 0-52 0 0,0 0-38 0 0,-33 10-13 0 0,-101 32-13 0 0,58-2 107 0 0,65-31-265 0 0,3-5-37 0 0,1 0 1 0 0,0 1-1 0 0,0 0 0 0 0,0 0 0 0 0,0 1 0 0 0,1 0 0 0 0,-1 0 0 0 0,1 0 1 0 0,1 1-1 0 0,0 0 0 0 0,0 0 0 0 0,0 0 0 0 0,1 1 0 0 0,0-1 0 0 0,0 1 1 0 0,1 0-1 0 0,0 1 0 0 0,0-1 0 0 0,1 0 0 0 0,0 1 0 0 0,0-1 0 0 0,1 8-8 0 0,3-13 14 0 0,1 0 0 0 0,0 0 0 0 0,0 0 0 0 0,0-1 0 0 0,1 1 0 0 0,-1-1 0 0 0,0 0 0 0 0,1 0 0 0 0,0 0 0 0 0,-1 0 0 0 0,1-1 0 0 0,0 1 0 0 0,0-1 0 0 0,0 0 0 0 0,0 0 0 0 0,0-1 0 0 0,0 1 0 0 0,0-1 0 0 0,0 0 0 0 0,0 0 0 0 0,1 0 0 0 0,-1 0 0 0 0,0-1 0 0 0,0 0 0 0 0,0 0 0 0 0,2-1-14 0 0,-5 2 5 0 0,17-3 52 0 0,0-1 0 0 0,0-1 0 0 0,0-1 0 0 0,-1-1 0 0 0,0 0 0 0 0,0-1 1 0 0,0-1-1 0 0,-2 0 0 0 0,1-1 0 0 0,7-7-57 0 0,74-40 171 0 0,-96 56-195 0 0,1 1-1 0 0,-1-1 0 0 0,0 0 0 0 0,1 1 0 0 0,-1 0 1 0 0,1-1-1 0 0,-1 1 0 0 0,1 0 0 0 0,-1 0 0 0 0,1 0 1 0 0,-1 0-1 0 0,1 0 0 0 0,-1 0 0 0 0,1 0 0 0 0,-1 0 1 0 0,0 0-1 0 0,1 1 0 0 0,-1-1 0 0 0,1 1 0 0 0,-1-1 1 0 0,0 1-1 0 0,1 0 0 0 0,-1-1 0 0 0,0 1 0 0 0,1 0 1 0 0,-1 0-1 0 0,0 0 0 0 0,0 0 0 0 0,0 0 0 0 0,0 0 1 0 0,0 0-1 0 0,0 0 0 0 0,0 0 0 0 0,0 1 0 0 0,0-1 1 0 0,-1 0-1 0 0,1 1 0 0 0,-1-1 0 0 0,1 0 0 0 0,-1 1 1 0 0,1-1-1 0 0,-1 1 0 0 0,0-1 0 0 0,1 1 0 0 0,-1-1 1 0 0,0 1-1 0 0,0-1 0 0 0,0 1 0 0 0,0-1 0 0 0,0 1 25 0 0,10 26-2683 0 0,-7-22 1328 0 0,4 5-5431 0 0,-2-7-4561 0 0</inkml:trace>
  <inkml:trace contextRef="#ctx0" brushRef="#br0" timeOffset="40465.912">4965 3626 4705 0 0,'0'0'2244'0'0,"0"0"-500"0"0,0 0 32 0 0,0 0 308 0 0,0 0 234 0 0,0 0-57 0 0,0 0-304 0 0,0 0-388 0 0,0 0-384 0 0,0 0-296 0 0,0 0-204 0 0,0 0-122 0 0,0 0-56 0 0,23-23-15 0 0,73-69-43 0 0,0-15 873 0 0,8-14-695 0 0,-108 169-1081 0 0,2-44 455 0 0,0 1 0 0 0,1-1 0 0 0,0 1 0 0 0,0-1 0 0 0,0 1 0 0 0,0 0 0 0 0,1 0 0 0 0,-1-1 0 0 0,1 1 1 0 0,0 0-1 0 0,1-1 0 0 0,-1 1 0 0 0,1 0 0 0 0,0-1 0 0 0,0 1 0 0 0,1 0 0 0 0,-1-1 0 0 0,1 0 0 0 0,0 1 0 0 0,0-1 0 0 0,0 0 0 0 0,1 0 0 0 0,-1 0 0 0 0,1 0 0 0 0,0-1 0 0 0,0 1 0 0 0,1-1 0 0 0,-1 1 0 0 0,1-1 0 0 0,-1 0 0 0 0,1-1 1 0 0,0 1-1 0 0,0-1 0 0 0,1 1 0 0 0,-1-1 0 0 0,0 0 0 0 0,1-1-1 0 0,3 1 61 0 0,1-1-1 0 0,0 0 1 0 0,0 0 0 0 0,-1-1 0 0 0,1 0 0 0 0,0 0 0 0 0,0-1-1 0 0,-1 0 1 0 0,1-1 0 0 0,0 0 0 0 0,-1-1 0 0 0,0 1 0 0 0,1-2-1 0 0,-1 1 1 0 0,0-1 0 0 0,-1 0 0 0 0,1-1 0 0 0,-1 1 0 0 0,0-2-1 0 0,0 1 1 0 0,0-1 0 0 0,-1 0 0 0 0,1 0 0 0 0,-2-1 0 0 0,1 0-1 0 0,2-4-60 0 0,11-30-62 0 0,-17 23-3446 0 0,-2 18-104 0 0,0 0-4974 0 0,0 0-4053 0 0</inkml:trace>
  <inkml:trace contextRef="#ctx0" brushRef="#br0" timeOffset="40782.514">6010 3254 17580 0 0,'0'0'1820'0'0,"0"0"-536"0"0,0 0-153 0 0,0 0 24 0 0,0 0-65 0 0,0 0-186 0 0,0 0-233 0 0,0 0-208 0 0,0 0-158 0 0,0 0-78 0 0,0 0-53 0 0,0 0-47 0 0,0 0-23 0 0,-25 3-19 0 0,-79 14-22 0 0,39 11 72 0 0,58-25-133 0 0,0 1 0 0 0,1 1 1 0 0,-1 0-1 0 0,1 0 0 0 0,0 0 0 0 0,0 0 0 0 0,0 1 1 0 0,1 0-1 0 0,0 0 0 0 0,0 1 0 0 0,1-1 1 0 0,0 1-1 0 0,0 0 0 0 0,0 0 0 0 0,1 0 0 0 0,0 1 1 0 0,0-1-1 0 0,1 1 0 0 0,0 0 0 0 0,0 0 1 0 0,1 0-1 0 0,0 0 0 0 0,1 0 0 0 0,-1 0 0 0 0,2 0 1 0 0,-1 0-1 0 0,1 1-2 0 0,2-4 8 0 0,0 0 0 0 0,0 0 1 0 0,0-1-1 0 0,1 1 0 0 0,0-1 0 0 0,0 0 1 0 0,0 0-1 0 0,0-1 0 0 0,1 1 0 0 0,-1-1 0 0 0,1 0 1 0 0,0 0-1 0 0,0-1 0 0 0,0 1 0 0 0,0-1 1 0 0,0 0-1 0 0,1 0 0 0 0,0-1-8 0 0,6 5 33 0 0,4-1 4 0 0,-1-1-1 0 0,1 0 1 0 0,0-1-1 0 0,0-1 1 0 0,1-1 0 0 0,-1 0-1 0 0,0-1 1 0 0,1 0-1 0 0,-1-2 1 0 0,0 0-1 0 0,0 0 1 0 0,7-4-37 0 0,-17 5-76 0 0,80-35-1342 0 0,-83 32-951 0 0,-2 0-3917 0 0,-1 1-6226 0 0</inkml:trace>
  <inkml:trace contextRef="#ctx0" brushRef="#br0" timeOffset="41513.908">6382 3408 7482 0 0,'0'0'2980'0'0,"0"0"-481"0"0,0 0-347 0 0,0 0-267 0 0,0 0-266 0 0,0 0-234 0 0,0 0-140 0 0,0 0-129 0 0,0 0-154 0 0,0 0-178 0 0,0 0-150 0 0,0 0-133 0 0,31-6-101 0 0,95-20-66 0 0,-70-1 150 0 0,-13-36 282 0 0,-42 61-760 0 0,-1 1 0 0 0,1-1 0 0 0,-1 0 0 0 0,1 1 0 0 0,-1-1 0 0 0,1 0 0 0 0,-1 0 0 0 0,0 0 0 0 0,0 1 0 0 0,0-1 0 0 0,0 0 0 0 0,0 0 0 0 0,0 1 0 0 0,0-1 0 0 0,-1 0 0 0 0,1 0 1 0 0,-1 1-1 0 0,1-1 0 0 0,-1 0 0 0 0,1 1 0 0 0,-1-1 0 0 0,0 0 0 0 0,0 1 0 0 0,0-1 0 0 0,0 1 0 0 0,0 0 0 0 0,0-1 0 0 0,-1 1 0 0 0,1 0 0 0 0,0 0 0 0 0,-1 0 0 0 0,1-1 0 0 0,-1 1 1 0 0,1 1-1 0 0,-1-1 0 0 0,1 0 0 0 0,-1 0 0 0 0,0 1 0 0 0,1-1 0 0 0,-1 0-6 0 0,-8-2-24 0 0,1 1-1 0 0,-1 0 1 0 0,0 0 0 0 0,0 1-1 0 0,1 0 1 0 0,-1 0 0 0 0,0 1-1 0 0,0 1 1 0 0,0-1-1 0 0,0 2 1 0 0,0-1 0 0 0,1 2-1 0 0,-1-1 1 0 0,1 1 0 0 0,0 0-1 0 0,-1 1 1 0 0,1 0 0 0 0,1 1-1 0 0,-1 0 1 0 0,1 0 0 0 0,0 1-1 0 0,0 0 1 0 0,0 0 0 0 0,-5 6 24 0 0,2-4-14 0 0,0 1 1 0 0,0 0-1 0 0,0 1 0 0 0,1 0 1 0 0,1 0-1 0 0,0 1 1 0 0,0 0-1 0 0,1 1 0 0 0,0 0 1 0 0,1 0-1 0 0,1 0 1 0 0,0 1-1 0 0,0 0 0 0 0,1 1 1 0 0,1-1-1 0 0,0 1 0 0 0,1 0 1 0 0,1-1-1 0 0,0 2 1 0 0,0 12 13 0 0,3-21 6 0 0,0-1-1 0 0,0 1 1 0 0,0 0 0 0 0,1-1 0 0 0,0 0 0 0 0,0 1 0 0 0,0-1-1 0 0,1 0 1 0 0,-1 0 0 0 0,1 0 0 0 0,1 0 0 0 0,-1-1 0 0 0,1 1 0 0 0,-1-1-1 0 0,1 0 1 0 0,0 0 0 0 0,1 0 0 0 0,-1-1 0 0 0,1 1 0 0 0,0-1-1 0 0,0 0 1 0 0,0-1 0 0 0,0 1 0 0 0,0-1 0 0 0,0 0 0 0 0,1 0 0 0 0,-1 0-1 0 0,1-1 1 0 0,-1 0 0 0 0,1 0-6 0 0,10 2 18 0 0,0-1 0 0 0,1 0 0 0 0,-1-1 0 0 0,0-1 0 0 0,1 0 0 0 0,-1-1 0 0 0,0-1 0 0 0,1-1 0 0 0,-1 0-1 0 0,2-2-17 0 0,87-39-1426 0 0,-12-16-4214 0 0,-80 52-6276 0 0</inkml:trace>
  <inkml:trace contextRef="#ctx0" brushRef="#br0" timeOffset="42517.117">7662 3383 4033 0 0,'0'0'2159'0'0,"0"0"-20"0"0,0 0 82 0 0,0 0 75 0 0,0 0-153 0 0,0 0-369 0 0,0 0-414 0 0,0 0-356 0 0,0 0-223 0 0,0 0-147 0 0,0 0-119 0 0,0 0-99 0 0,0 0-64 0 0,-14-4-60 0 0,-43-9-61 0 0,54 13-205 0 0,0 0 1 0 0,0 0-1 0 0,0 0 0 0 0,-1 1 1 0 0,1-1-1 0 0,0 1 0 0 0,0 0 1 0 0,0 0-1 0 0,0 0 0 0 0,0 0 1 0 0,0 0-1 0 0,0 1 0 0 0,1-1 1 0 0,-1 1-1 0 0,0 0 0 0 0,1 0 1 0 0,0 0-1 0 0,-3 1-26 0 0,-3 4 88 0 0,0-2-54 0 0,0 0 1 0 0,1 1 0 0 0,0 0 0 0 0,0 0 0 0 0,1 0-1 0 0,0 1 1 0 0,0 0 0 0 0,0 0 0 0 0,1 1 0 0 0,0 0-1 0 0,0-1 1 0 0,1 2 0 0 0,0-1 0 0 0,1 0-1 0 0,0 1 1 0 0,0 0 0 0 0,0-1 0 0 0,1 1 0 0 0,1 0-1 0 0,0 0 1 0 0,0 1 0 0 0,0 3-35 0 0,1-8 26 0 0,0 0 0 0 0,0-1 0 0 0,1 1 0 0 0,0-1-1 0 0,0 1 1 0 0,0-1 0 0 0,0 1 0 0 0,0-1 0 0 0,1 0 0 0 0,0 1 0 0 0,0-1 0 0 0,0 0-1 0 0,0 0 1 0 0,1 0 0 0 0,0-1 0 0 0,-1 1 0 0 0,1-1 0 0 0,1 1 0 0 0,-1-1 0 0 0,0 0-1 0 0,1 0 1 0 0,0 0 0 0 0,-1-1 0 0 0,1 1 0 0 0,0-1 0 0 0,0 0 0 0 0,1 0-1 0 0,-1-1 1 0 0,0 1 0 0 0,3 0-26 0 0,9 2 90 0 0,0-1 1 0 0,0 0-1 0 0,0-1 0 0 0,0-1 0 0 0,0-1 1 0 0,0 0-1 0 0,1-1 0 0 0,-1 0 0 0 0,0-2 1 0 0,0 0-1 0 0,-1 0 0 0 0,1-2 0 0 0,-1 0 1 0 0,1 0-1 0 0,-1-2 0 0 0,-1 0 0 0 0,0 0 1 0 0,0-2-1 0 0,0 0 0 0 0,-1 0 0 0 0,0-1 1 0 0,-1-1-1 0 0,0 0 0 0 0,2-4-90 0 0,8-4 46 0 0,-2-2-1 0 0,0 0 1 0 0,-1-1 0 0 0,-2-1 0 0 0,0-1-1 0 0,-1-1 1 0 0,-2 0 0 0 0,0 0 0 0 0,-2-2-1 0 0,-1 0 1 0 0,-1 0 0 0 0,-1-1 0 0 0,-2 0-1 0 0,0 0 1 0 0,-2-1 0 0 0,-1 1 0 0 0,-1-30-46 0 0,-1 43-9 0 0,-1 1 0 0 0,0-1 0 0 0,-1 1 0 0 0,-1-1 0 0 0,-1 0 0 0 0,0 1 0 0 0,0-1 0 0 0,-2 1 0 0 0,0 0 0 0 0,0 0 0 0 0,-1 0 1 0 0,-1 1-1 0 0,0 0 0 0 0,-1 0 0 0 0,-1 0 0 0 0,0 1 0 0 0,0 0 0 0 0,-1 0 0 0 0,-8-7 9 0 0,15 18-7 0 0,0 0-1 0 0,0-1 0 0 0,0 1 1 0 0,0 0-1 0 0,0 0 0 0 0,0 0 1 0 0,0 0-1 0 0,0 1 0 0 0,0-1 1 0 0,0 1-1 0 0,0-1 0 0 0,-1 1 1 0 0,1 0-1 0 0,0 0 1 0 0,0 0-1 0 0,-1 0 0 0 0,1 0 1 0 0,0 0-1 0 0,0 0 0 0 0,0 1 1 0 0,-1 0-1 0 0,1-1 0 0 0,0 1 1 0 0,0 0-1 0 0,0 0 1 0 0,0 0-1 0 0,0 0 0 0 0,0 0 1 0 0,0 0-1 0 0,0 1 0 0 0,1-1 1 0 0,-1 1-1 0 0,0-1 0 0 0,1 1 1 0 0,-1-1-1 0 0,1 1 0 0 0,0 0 1 0 0,0 0-1 0 0,-1 0 1 0 0,1 1 7 0 0,-42 87-7 0 0,37-67 55 0 0,1 1-1 0 0,0 0 1 0 0,2 0 0 0 0,1 0-1 0 0,1 0 1 0 0,1 0 0 0 0,1 0-1 0 0,1 0 1 0 0,1 0-1 0 0,1-1 1 0 0,2 1 0 0 0,0-1-1 0 0,1 0 1 0 0,1 0 0 0 0,1-1-1 0 0,2 0 1 0 0,0-1 0 0 0,7 10-48 0 0,42 59 1085 0 0,3-2 1 0 0,75 78-1086 0 0,-55-56 847 0 0,-72-103-367 0 0,-11-7-536 0 0,0 0-3 0 0,0 0-20 0 0,12-15-4196 0 0,-6 12-2227 0 0,-1-1-6484 0 0</inkml:trace>
  <inkml:trace contextRef="#ctx0" brushRef="#br0" timeOffset="45570.323">8967 2974 6473 0 0,'0'0'1151'0'0,"0"0"-268"0"0,0 0 61 0 0,0 0 186 0 0,0 0 148 0 0,0 0 32 0 0,0 0-121 0 0,0 0-173 0 0,32-13-160 0 0,95-39-105 0 0,-62 25 889 0 0,-57 23-1417 0 0,-1 0-1 0 0,0-1 1 0 0,0 1-1 0 0,0-1 1 0 0,0-1-1 0 0,-1 1 1 0 0,0-1-1 0 0,0 0 1 0 0,0-1-1 0 0,-1 0 1 0 0,0 1-1 0 0,3-6-222 0 0,-2-9 1331 0 0,-14 34-128 0 0,2 20-1173 0 0,2 0 0 0 0,1 1-1 0 0,1-1 1 0 0,2 1 0 0 0,2 1-30 0 0,-2 22 51 0 0,1 37 0 0 0,1 27 105 0 0,-5-1 0 0 0,-6 1 0 0 0,-15 70-156 0 0,16-151 7 0 0,4-9-9 0 0,-2 0 0 0 0,-1-1 0 0 0,-2 0 0 0 0,-1 0 0 0 0,-1-1 0 0 0,-1 0 0 0 0,-6 7 2 0 0,13-28-13 0 0,0-1 0 0 0,-1-1 0 0 0,0 1 1 0 0,0-1-1 0 0,0 0 0 0 0,-1-1 0 0 0,0 1 0 0 0,0-1 0 0 0,0-1 0 0 0,-1 1 0 0 0,1-1 0 0 0,-1-1 0 0 0,0 1 0 0 0,0-1 0 0 0,-1-1 0 0 0,1 1 0 0 0,0-2 0 0 0,-1 1 1 0 0,0-1-1 0 0,1 0 0 0 0,-1-1 0 0 0,0 0 0 0 0,-2 0 13 0 0,8-1-1 0 0,0 1-1 0 0,0-1 1 0 0,0 0 0 0 0,0 0 0 0 0,1 0 0 0 0,-1-1-1 0 0,0 1 1 0 0,1-1 0 0 0,-1 1 0 0 0,1-1 0 0 0,-1 0-1 0 0,1 0 1 0 0,0 0 0 0 0,0 0 0 0 0,0 0 0 0 0,0 0-1 0 0,0-1 1 0 0,0 1 0 0 0,1-1 0 0 0,-1 1 0 0 0,1-1-1 0 0,0 0 1 0 0,0 0 0 0 0,0 1 0 0 0,0-1 0 0 0,0 0-1 0 0,0 0 1 0 0,1 0 0 0 0,0 0 0 0 0,-1 0 0 0 0,1 0-1 0 0,0-2 2 0 0,18-96 182 0 0,2 66-82 0 0,1 2 0 0 0,2 0 0 0 0,2 2 0 0 0,1 1 0 0 0,1 1 1 0 0,1 1-1 0 0,26-19-100 0 0,-4 0 111 0 0,138-121 98 0 0,-163 145-213 0 0,-22 23-3121 0 0,-4 21-5319 0 0,1-13-2498 0 0</inkml:trace>
  <inkml:trace contextRef="#ctx0" brushRef="#br0" timeOffset="45866.414">9458 3784 6305 0 0,'0'0'2506'0'0,"0"0"-297"0"0,0 0-140 0 0,0 0-105 0 0,0 0-272 0 0,0 0-269 0 0,0 0-238 0 0,0 0-140 0 0,0 0-134 0 0,0 0-135 0 0,0 0-120 0 0,0 0-156 0 0,-11-13-85 0 0,-36-42-41 0 0,46 52-339 0 0,-1 1-1 0 0,0 0 1 0 0,1-1-1 0 0,0 1 1 0 0,0-1-1 0 0,0 0 1 0 0,0 1-1 0 0,0-1 1 0 0,0 0-1 0 0,1 1 1 0 0,-1-1-1 0 0,1 0 1 0 0,0 0-1 0 0,0 0 1 0 0,0 0-1 0 0,0 1 1 0 0,1-1-1 0 0,-1 0 1 0 0,1 0-1 0 0,-1 0 1 0 0,1 1-1 0 0,0-1 1 0 0,0 0-1 0 0,1-2-34 0 0,1-1 81 0 0,3-15-41 0 0,1 0 0 0 0,1 0 0 0 0,1 1 0 0 0,1 0 0 0 0,0 1 0 0 0,2 0 0 0 0,0 1 0 0 0,1 0 0 0 0,1 1 0 0 0,1 1 0 0 0,0 0 0 0 0,1 1 0 0 0,0 0 0 0 0,3 0-40 0 0,13 3-1968 0 0,-20 15-5520 0 0,-7-3-3762 0 0</inkml:trace>
  <inkml:trace contextRef="#ctx0" brushRef="#br0" timeOffset="46299.27">9790 3441 7330 0 0,'0'0'2228'0'0,"0"0"-368"0"0,0 0-245 0 0,0 0-209 0 0,0 0-264 0 0,0 0-293 0 0,0 0-182 0 0,0 0-71 0 0,0 0-12 0 0,0 0-34 0 0,0 0-52 0 0,0 0-49 0 0,0 0-71 0 0,-17 28-40 0 0,-51 86-56 0 0,49-56 47 0 0,20-49-260 0 0,-2-6-19 0 0,1-1-1 0 0,0 1 1 0 0,0 0 0 0 0,0 0-1 0 0,0-1 1 0 0,1 1 0 0 0,-1-1 0 0 0,1 1-1 0 0,0 0 1 0 0,-1-1 0 0 0,1 1-1 0 0,0-1 1 0 0,1 1 0 0 0,-1-1 0 0 0,0 0-1 0 0,1 1 1 0 0,-1-1 0 0 0,1 0-1 0 0,0 0 1 0 0,-1 0 0 0 0,1 0 0 0 0,0 0-1 0 0,0-1 1 0 0,0 1 0 0 0,1-1-1 0 0,-1 1 1 0 0,0-1 0 0 0,1 0 0 0 0,-1 1-1 0 0,1-1 1 0 0,-1 0 0 0 0,1-1-1 0 0,-1 1 1 0 0,1 0 0 0 0,0-1 0 0 0,-1 0-1 0 0,1 1 1 0 0,0-1 0 0 0,-1 0-1 0 0,1 0 1 0 0,0-1 0 0 0,-1 1 0 0 0,1-1-1 0 0,-1 1 1 0 0,1-1 0 0 0,0 0-1 0 0,-1 0-49 0 0,6-2 60 0 0,-1 0-1 0 0,0 0 0 0 0,0-1 1 0 0,0-1-1 0 0,0 1 0 0 0,-1-1 0 0 0,0 0 1 0 0,0 0-1 0 0,0-1 0 0 0,0 0 0 0 0,-1 0 1 0 0,0 0-1 0 0,0-1 0 0 0,-1 1 1 0 0,0-1-1 0 0,0 0 0 0 0,0-1 0 0 0,-1 1 1 0 0,0 0-1 0 0,-1-1 0 0 0,1 0 1 0 0,-2 0-1 0 0,1 0 0 0 0,-1 0 0 0 0,0 0 1 0 0,-1 0-1 0 0,1 0 0 0 0,-2 0 1 0 0,1 0-1 0 0,-1 0 0 0 0,0 0 0 0 0,-1 1 1 0 0,0-2-60 0 0,-31-45-1656 0 0,3 27-6532 0 0,21 19-3414 0 0</inkml:trace>
  <inkml:trace contextRef="#ctx0" brushRef="#br0" timeOffset="46642.17">10059 3729 6465 0 0,'0'0'2772'0'0,"0"0"-969"0"0,0 0-266 0 0,0 0 181 0 0,0 0 69 0 0,0 0-137 0 0,0 0-269 0 0,0 0-290 0 0,0 0-240 0 0,0 0-179 0 0,0 0-128 0 0,0 0-90 0 0,13-31-83 0 0,42-94-43 0 0,-22 67 176 0 0,44-8 287 0 0,-76 66-793 0 0,-1-1 0 0 0,1 1 1 0 0,-1 0-1 0 0,0-1 1 0 0,1 1-1 0 0,-1 0 1 0 0,1 0-1 0 0,-1 0 0 0 0,1-1 1 0 0,0 1-1 0 0,-1 0 1 0 0,1 0-1 0 0,-1 0 0 0 0,1 0 1 0 0,-1 0-1 0 0,1 0 1 0 0,-1 0-1 0 0,1 0 1 0 0,-1 0-1 0 0,1 0 0 0 0,-1 1 1 0 0,1-1-1 0 0,0 0 1 0 0,-1 0-1 0 0,1 0 0 0 0,-1 1 1 0 0,0-1-1 0 0,1 0 1 0 0,-1 1-1 0 0,1-1 1 0 0,-1 0-1 0 0,1 1 0 0 0,-1-1 1 0 0,0 0-1 0 0,1 1 1 0 0,-1-1-1 0 0,0 1 0 0 0,1-1 1 0 0,-1 1-1 0 0,0-1 1 0 0,0 1-1 0 0,1-1 1 0 0,-1 1-1 0 0,0-1 0 0 0,0 1 1 0 0,0-1-1 0 0,0 1 1 0 0,0-1-1 0 0,0 1 1 0 0,0-1-1 0 0,0 1 0 0 0,0-1 1 0 0,0 1-1 0 0,0 0 1 0 0,0-1-1 0 0,0 1 0 0 0,0-1 1 0 0,0 1 1 0 0,-1 43 152 0 0,0-36-87 0 0,-5 72 84 0 0,8-79-142 0 0,-1 0-1 0 0,0 0 1 0 0,1 0 0 0 0,0 0-1 0 0,-1-1 1 0 0,1 1-1 0 0,-1 0 1 0 0,1-1 0 0 0,0 1-1 0 0,0-1 1 0 0,-1 0-1 0 0,1 1 1 0 0,0-1-1 0 0,0 0 1 0 0,-1 0 0 0 0,1 0-1 0 0,0 0 1 0 0,0 0-1 0 0,0-1 1 0 0,-1 1-1 0 0,1-1 1 0 0,0 1 0 0 0,-1-1-1 0 0,1 1 1 0 0,0-1-1 0 0,-1 0 1 0 0,1 0-1 0 0,-1 0 1 0 0,1 0-7 0 0,224-146 437 0 0,-219 143-423 0 0,73-25 51 0 0,-78 30-64 0 0,-1 0 0 0 0,1 0 1 0 0,-1 0-1 0 0,0 0 0 0 0,0 1 0 0 0,0-1 0 0 0,1 0 0 0 0,-1 1 1 0 0,-1-1-1 0 0,1 1 0 0 0,0-1 0 0 0,0 1 0 0 0,0 0 1 0 0,-1-1-1 0 0,1 1 0 0 0,-1 0 0 0 0,0-1 0 0 0,1 1 0 0 0,-1 0 1 0 0,0 0-1 0 0,0-1 0 0 0,0 1 0 0 0,0 0 0 0 0,0 0 0 0 0,0-1 1 0 0,-1 1-1 0 0,1 0 0 0 0,0 0 0 0 0,-1 0-1 0 0,0 6 8 0 0,-12 143-61 0 0,14-149-8 0 0,-1 0 0 0 0,1 0-1 0 0,0 0 1 0 0,0 0 0 0 0,0 0-1 0 0,1 0 1 0 0,-1 0 0 0 0,0 0-1 0 0,1-1 1 0 0,-1 1 0 0 0,1 0-1 0 0,0-1 1 0 0,-1 1 0 0 0,1-1-1 0 0,0 0 1 0 0,0 0 0 0 0,0 1-1 0 0,0-1 1 0 0,0 0 0 0 0,0-1-1 0 0,0 1 1 0 0,2 0 61 0 0,13 4-3740 0 0,0-2-4877 0 0,-8-2-3366 0 0</inkml:trace>
  <inkml:trace contextRef="#ctx0" brushRef="#br0" timeOffset="48399.728">468 4215 6033 0 0,'0'0'2485'0'0,"0"0"-1081"0"0,0 0-566 0 0,0 0-164 0 0,0 0 44 0 0,0 0 33 0 0,0 0-11 0 0,0 0-11 0 0,0 0-32 0 0,0 0-39 0 0,0 0-50 0 0,1 20-134 0 0,11 148 527 0 0,11 144 1165 0 0,-22-300-2496 0 0,0 1 2823 0 0,-5-24-547 0 0,0-15-1885 0 0,1 0 0 0 0,1 0-1 0 0,2 0 1 0 0,0 0 0 0 0,2 0 0 0 0,1 0 0 0 0,1 0-1 0 0,1 0 1 0 0,1 1 0 0 0,1-1 0 0 0,1 2-1 0 0,2-1 1 0 0,0 1 0 0 0,8-11-61 0 0,-12 21 7 0 0,0 0-1 0 0,2 1 1 0 0,-1-1 0 0 0,2 2-1 0 0,0-1 1 0 0,0 1 0 0 0,1 0-1 0 0,1 1 1 0 0,-1 0 0 0 0,2 1-1 0 0,0 0 1 0 0,0 1 0 0 0,1 1-1 0 0,1-1-6 0 0,-11 8-1 0 0,-1 0-1 0 0,1 0 1 0 0,0 1 0 0 0,0-1-1 0 0,-1 1 1 0 0,1 0-1 0 0,0 0 1 0 0,0 0-1 0 0,0 0 1 0 0,0 0-1 0 0,-1 1 1 0 0,1-1 0 0 0,0 1-1 0 0,0 0 1 0 0,-1-1-1 0 0,1 1 1 0 0,0 1-1 0 0,-1-1 1 0 0,1 0-1 0 0,-1 1 1 0 0,1-1 0 0 0,-1 1-1 0 0,0 0 1 0 0,0 0-1 0 0,0-1 1 0 0,0 2-1 0 0,0-1 1 0 0,0 0-1 0 0,0 0 1 0 0,-1 0 0 0 0,1 1-1 0 0,-1-1 1 0 0,1 2 1 0 0,37 90 39 0 0,-16-13-1824 0 0,-16-72-1731 0 0,-2-3-5896 0 0,-2-3-896 0 0</inkml:trace>
  <inkml:trace contextRef="#ctx0" brushRef="#br0" timeOffset="48842.403">1537 4314 5953 0 0,'0'0'4812'0'0,"0"0"-2992"0"0,0 0-814 0 0,0 0 115 0 0,0 0 166 0 0,0 0 86 0 0,0 0-112 0 0,-35 12-191 0 0,-111 37-187 0 0,12 12 860 0 0,115-51-1520 0 0,1 1 0 0 0,-1 0 1 0 0,2 2-1 0 0,0 0 0 0 0,0 1 1 0 0,-12 13-224 0 0,24-21 19 0 0,0 0 1 0 0,0 0-1 0 0,0 0 0 0 0,1 0 1 0 0,0 1-1 0 0,0 0 1 0 0,1 0-1 0 0,-1 0 1 0 0,2 0-1 0 0,-1 0 0 0 0,1 1 1 0 0,0-1-1 0 0,0 1 1 0 0,1-1-1 0 0,0 1 0 0 0,1 0 1 0 0,-1-1-1 0 0,1 1 1 0 0,1 0-1 0 0,0 6-19 0 0,3-10 38 0 0,-1 0-1 0 0,0 0 1 0 0,1 0-1 0 0,0-1 1 0 0,0 1-1 0 0,0-1 1 0 0,0 0-1 0 0,0 0 0 0 0,1 0 1 0 0,-1-1-1 0 0,1 1 1 0 0,0-1-1 0 0,0 0 1 0 0,0-1-1 0 0,0 1 1 0 0,0-1-1 0 0,0 0 1 0 0,0 0-1 0 0,1 0 1 0 0,-1-1-1 0 0,0 0 1 0 0,0 0-1 0 0,0 0 1 0 0,1-1-1 0 0,-1 0 1 0 0,0 0-1 0 0,0 0 1 0 0,0-1-1 0 0,2 0-37 0 0,15-4 143 0 0,-1-1 0 0 0,1 0 0 0 0,-1-2 0 0 0,0-1-1 0 0,-1 0 1 0 0,0-2 0 0 0,15-11-143 0 0,148-109 580 0 0,-153 117-526 0 0,-30 34 16 0 0,-1-7-72 0 0,1 1 1 0 0,0 0-1 0 0,0-1 0 0 0,1 1 0 0 0,1 0 0 0 0,0-1 0 0 0,1 0 0 0 0,0 1 0 0 0,1-1 0 0 0,1 0 0 0 0,0-1 0 0 0,0 1 0 0 0,1-1 1 0 0,0 0-1 0 0,1 0 0 0 0,5 5 2 0 0,-7-13-109 0 0,0 1 1 0 0,0-1 0 0 0,0 0-1 0 0,1 0 1 0 0,-1-1 0 0 0,1 1-1 0 0,0-1 1 0 0,0-1 0 0 0,0 1-1 0 0,0-1 1 0 0,0 0 0 0 0,0 0-1 0 0,0-1 1 0 0,0 0 0 0 0,4 0 108 0 0,24-3-3826 0 0,-3-3-4637 0 0,-21 5-3353 0 0</inkml:trace>
  <inkml:trace contextRef="#ctx0" brushRef="#br0" timeOffset="49232.345">1975 4745 13347 0 0,'0'0'1918'0'0,"0"0"-305"0"0,0 0-132 0 0,0 0-210 0 0,0 0-305 0 0,0 0-275 0 0,0 0-185 0 0,0 0-120 0 0,0 0-54 0 0,0 0-11 0 0,0 0-57 0 0,0 0-42 0 0,30-32-31 0 0,95-100-15 0 0,-41 53 109 0 0,-71 67-223 0 0,0 0-1 0 0,1 1 0 0 0,0 1 0 0 0,0 0 0 0 0,2 1 0 0 0,-1 0 0 0 0,1 1 0 0 0,0 1 0 0 0,0 0 0 0 0,1 2 1 0 0,3-1-62 0 0,-19 6 4 0 0,0-1 0 0 0,0 1 0 0 0,0 0 1 0 0,0 0-1 0 0,0 0 0 0 0,1 1 1 0 0,-1-1-1 0 0,0 0 0 0 0,0 0 1 0 0,0 1-1 0 0,0-1 0 0 0,0 0 0 0 0,0 1 1 0 0,0-1-1 0 0,0 1 0 0 0,0-1 1 0 0,-1 1-1 0 0,1 0 0 0 0,0-1 0 0 0,0 1 1 0 0,0 0-1 0 0,-1 0 0 0 0,1-1 1 0 0,0 1-1 0 0,-1 0 0 0 0,1 0 1 0 0,0 0-1 0 0,-1 0 0 0 0,1 0 0 0 0,-1 0 1 0 0,0 0-1 0 0,1 0 0 0 0,-1 0 1 0 0,0 0-1 0 0,0 0 0 0 0,1 0 1 0 0,-1 0-1 0 0,0 0 0 0 0,0 0 0 0 0,0 0 1 0 0,0 1-1 0 0,0-1 0 0 0,-1 0 1 0 0,1 0-1 0 0,0 0 0 0 0,0 0 0 0 0,-1 0 1 0 0,1 0-1 0 0,-1 0 0 0 0,1 0 1 0 0,-1 0-5 0 0,1 13 77 0 0,-50 194 281 0 0,50-207-356 0 0,0 1 0 0 0,0-1-1 0 0,1 0 1 0 0,-1 0-1 0 0,0 0 1 0 0,1 0-1 0 0,-1 0 1 0 0,0 1 0 0 0,1-1-1 0 0,0 0 1 0 0,-1 0-1 0 0,1 0 1 0 0,0 0-1 0 0,-1-1 1 0 0,1 1 0 0 0,0 0-1 0 0,0 0 1 0 0,0 0-1 0 0,0 0 1 0 0,0-1-1 0 0,0 1 1 0 0,0 0-1 0 0,0-1 1 0 0,0 1 0 0 0,0-1-1 0 0,0 0 1 0 0,0 1-1 0 0,0-1 1 0 0,0 0-1 0 0,0 1 1 0 0,1-1 0 0 0,-1 0-1 0 0,0 0 1 0 0,0 0-1 0 0,0 0 1 0 0,1 0-1 0 0,-1 0 1 0 0,0 0 0 0 0,0-1-1 0 0,0 1 1 0 0,0 0-1 0 0,0-1 1 0 0,1 1-2 0 0,48-15 160 0 0,117-115 139 0 0,-21 40-253 0 0,-145 88-48 0 0,1 1 1 0 0,0 0-1 0 0,0 0 1 0 0,0 0-1 0 0,0 0 1 0 0,0 0 0 0 0,0 0-1 0 0,0 1 1 0 0,0-1-1 0 0,1 1 1 0 0,-1-1 0 0 0,0 1-1 0 0,0 0 1 0 0,0 0-1 0 0,1 0 1 0 0,-1 0 0 0 0,0 0-1 0 0,0 1 1 0 0,0-1-1 0 0,0 1 1 0 0,1-1-1 0 0,-1 1 1 0 0,0 0 0 0 0,0 0-1 0 0,0 0 1 0 0,0 0-1 0 0,-1 0 1 0 0,1 0 0 0 0,0 0-1 0 0,0 1 1 0 0,0-1-1 0 0,-1 1 1 0 0,1-1 0 0 0,-1 1-1 0 0,0 0 1 0 0,1-1-1 0 0,-1 1 1 0 0,0 0-1 0 0,0 0 1 0 0,0 0 0 0 0,0 0-1 0 0,0 0 1 0 0,0 0-1 0 0,-1 0 1 0 0,1 1 0 0 0,-1-1-1 0 0,1 0 1 0 0,-1 0-1 0 0,0 0 1 0 0,0 0 0 0 0,0 2 1 0 0,3 58-16 0 0,-5-53-27 0 0,2 0 1 0 0,-1 0 0 0 0,1-1-1 0 0,0 1 1 0 0,1 0-1 0 0,0 0 1 0 0,1-1-1 0 0,0 1 1 0 0,0-1 0 0 0,1 1-1 0 0,0-1 1 0 0,0 0-1 0 0,1 0 1 0 0,0 0 0 0 0,0 0-1 0 0,1-1 1 0 0,0 0-1 0 0,0 0 1 0 0,3 2 42 0 0,15 1-3828 0 0,-18-9 1348 0 0,0-1-7954 0 0</inkml:trace>
  <inkml:trace contextRef="#ctx0" brushRef="#br0" timeOffset="49736.513">3304 4553 15771 0 0,'0'0'1194'0'0,"0"0"-510"0"0,0 0 35 0 0,0 0 258 0 0,0 0 133 0 0,0 0-38 0 0,0 0-197 0 0,1 34-239 0 0,1 109-182 0 0,-1-70-156 0 0,-3 0-1 0 0,-4-1 1 0 0,-9 40-298 0 0,10-78 113 0 0,-1-1 0 0 0,-2 1 0 0 0,-1-2 0 0 0,-2 1-1 0 0,-2 1-112 0 0,1-21 808 0 0,9-38-193 0 0,4 1-547 0 0,1 1-1 0 0,1 0 0 0 0,1-1 0 0 0,1 1 1 0 0,2 1-1 0 0,0-1 0 0 0,5-10-67 0 0,1-8 33 0 0,2 0-1 0 0,2 1 0 0 0,1 1 1 0 0,2 1-1 0 0,2 0 1 0 0,2 2-1 0 0,1 0 1 0 0,1 2-1 0 0,2 1 1 0 0,1 1-1 0 0,2 2 0 0 0,3-1-32 0 0,-21 23 15 0 0,0 0 0 0 0,1 1-1 0 0,-1 0 1 0 0,2 1 0 0 0,-1 1 0 0 0,1 0-1 0 0,0 1 1 0 0,0 1 0 0 0,0 0-1 0 0,0 1 1 0 0,1 0 0 0 0,-1 2-1 0 0,11 0-14 0 0,-19 1 21 0 0,0 1-1 0 0,0 0 1 0 0,0 0-1 0 0,0 1 1 0 0,0 0-1 0 0,0 0 1 0 0,-1 1 0 0 0,1-1-1 0 0,-1 2 1 0 0,0-1-1 0 0,-1 0 1 0 0,1 1-1 0 0,-1 0 1 0 0,0 1-1 0 0,0-1 1 0 0,0 1-1 0 0,-1 0 1 0 0,0 0 0 0 0,0 0-1 0 0,0 1 1 0 0,-1-1-1 0 0,0 1 1 0 0,0 0-1 0 0,-1 0 1 0 0,0 0-1 0 0,0 0 1 0 0,0 0-1 0 0,-1 0 1 0 0,0 1 0 0 0,-1-1-1 0 0,0 0 1 0 0,0 1-21 0 0,1 4 44 0 0,0 0 0 0 0,-1-1 0 0 0,0 1 0 0 0,-1 0 1 0 0,0 0-1 0 0,-1 0 0 0 0,-1-1 0 0 0,0 1 0 0 0,0-1 0 0 0,-1 0 1 0 0,0 0-1 0 0,-1 0 0 0 0,-1 0 0 0 0,1-1 0 0 0,-2 0 0 0 0,1 0 0 0 0,-8 8-44 0 0,7-11-35 0 0,-1 1-1 0 0,1-1 1 0 0,-1 0-1 0 0,-1-1 1 0 0,1 0-1 0 0,-1 0 1 0 0,0-1-1 0 0,0 0 1 0 0,-1 0-1 0 0,1-1 0 0 0,-1 0 1 0 0,0-1-1 0 0,0 0 1 0 0,-1-1-1 0 0,1 0 1 0 0,0-1-1 0 0,-1 0 1 0 0,1 0-1 0 0,-1-1 0 0 0,1-1 1 0 0,-1 1-1 0 0,1-2 1 0 0,-1 0-1 0 0,1 0 1 0 0,0 0-1 0 0,0-1 1 0 0,0-1-1 0 0,0 0 0 0 0,1 0 1 0 0,-1-1-1 0 0,1 0 1 0 0,0-1-1 0 0,1 0 1 0 0,-1 0-1 0 0,1-1 1 0 0,0 0-1 0 0,1 0 1 0 0,-6-8 35 0 0,-19-41-2488 0 0,16 16-6375 0 0,7 17-3802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4:0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742 4418 0 0 0,'0'0'172'0'0,"0"0"183"0"0,0 0 242 0 0,0 0 277 0 0,0 0 171 0 0,0 0 2 0 0,0 0-201 0 0,0 0-261 0 0,0 0-147 0 0,0 0-28 0 0,0 0 42 0 0,0 0 67 0 0,0 0 51 0 0,0 0 2 0 0,28-4 4993 0 0,92-92-45 0 0,18-42-3601 0 0,-73 70-954 0 0,2 3 0 0 0,45-31-965 0 0,210-137 1752 0 0,20 13-773 0 0,-208 144-822 0 0,-57 27 50 0 0,159-142 94 0 0,-159 135-213 0 0,53-21-21 0 0,-85 54-52 0 0,48-31 117 0 0,-80 50 261 0 0,-13 4-406 0 0,0 0 1 0 0,0 0 11 0 0,0 0-17 0 0,0 0 5 0 0,0 0 14 0 0,0 0-6 0 0,0 0-4 0 0,0 0-6 0 0,0 0 4 0 0,0 0 22 0 0,0 0 4 0 0,0 0-6 0 0,0 0-1 0 0,0 0-3 0 0,0 0-11 0 0,0 0-2 0 0,0 0 20 0 0,0 0-11 0 0,0 0 11 0 0,0 0-1 0 0,0 0-18 0 0,0 0 11 0 0,0 0 1 0 0,0 0-5 0 0,0 0 14 0 0,0 0-12 0 0,0 0 14 0 0,0 0-9 0 0,0 0-19 0 0,0 0-4 0 0,0 0 5 0 0,0 0 19 0 0,-1 0-6 0 0,0 0-6 0 0,1 0 6 0 0,0 0-7 0 0,-1 29 13 0 0,-32 240 179 0 0,29-23-122 0 0,-6-91-24 0 0,-5-56 1 0 0,6-69-35 0 0,1 0 1 0 0,1 1 0 0 0,2-1 0 0 0,1 2-1 0 0,1 14-7 0 0,-8 127 74 0 0,0-3 92 0 0,-4-78-139 0 0,13-90 18 0 0,-1 0 0 0 0,0-1 0 0 0,0 1 1 0 0,0-1-1 0 0,0 0 0 0 0,-1 1 0 0 0,1-1 0 0 0,0-1 0 0 0,0 1 1 0 0,-1 0-1 0 0,1-1 0 0 0,0 1 0 0 0,-1-1 0 0 0,1 0 0 0 0,0 0 0 0 0,-1-1 1 0 0,1 1-1 0 0,-1-1 0 0 0,1 0 0 0 0,-1 0-45 0 0,-11 1 91 0 0,-141 0-30 0 0,84-8 22 0 0,-116 8-161 0 0,3 27 88 0 0,45-13 39 0 0,-46-13 99 0 0,29 34-113 0 0,-5-27 195 0 0,81 3-192 0 0,-6-3 114 0 0,-280-12 397 0 0,366 4-533 0 0,-25 0 66 0 0,19 0-136 0 0,7 0 49 0 0,0 0-14 0 0,0 0 7 0 0,0 0-8 0 0,0 0-23 0 0,0 0-2 0 0,0 0 24 0 0,0 0 50 0 0,0 0-12 0 0,0 0-27 0 0,0 0-29 0 0,0 0 4 0 0,17-15-357 0 0,114-89 406 0 0,-89 76-1376 0 0,-25 20-1138 0 0,5-2-1520 0 0,-8 2-5114 0 0,-3 0-3566 0 0</inkml:trace>
  <inkml:trace contextRef="#ctx0" brushRef="#br0" timeOffset="3393.335">889 3067 0 0 0,'0'0'196'0'0,"0"0"420"0"0,0 0 206 0 0,0 0 154 0 0,0 0 177 0 0,0 0 132 0 0,0 0 130 0 0,0 0 84 0 0,0 0-80 0 0,0 0-62 0 0,-4-6-111 0 0,-28-24 1636 0 0,4 30 1235 0 0,-5 36-3857 0 0,27-28 89 0 0,-2 3-221 0 0,1 0 1 0 0,0 1-1 0 0,1-1 0 0 0,0 1 0 0 0,1 1 1 0 0,0-1-1 0 0,1 1 0 0 0,1 0 0 0 0,0 0 1 0 0,0 0-1 0 0,2 0 0 0 0,-1 1 0 0 0,2 12-128 0 0,0-22 26 0 0,0 0 0 0 0,1-1 0 0 0,-1 1 0 0 0,1 0 0 0 0,0-1-1 0 0,0 1 1 0 0,1-1 0 0 0,-1 1 0 0 0,1-1 0 0 0,0 0 0 0 0,0 1 0 0 0,0-1-1 0 0,0 0 1 0 0,0 0 0 0 0,1-1 0 0 0,-1 1 0 0 0,1 0 0 0 0,0-1 0 0 0,0 1 0 0 0,0-1-1 0 0,0 0 1 0 0,0 0 0 0 0,0 0 0 0 0,0-1 0 0 0,1 1 0 0 0,-1-1 0 0 0,1 1-1 0 0,0-1 1 0 0,-1 0 0 0 0,1-1 0 0 0,1 1-26 0 0,1 1 85 0 0,1-1 0 0 0,0 0-1 0 0,0 0 1 0 0,0-1 0 0 0,0 0 0 0 0,0 0 0 0 0,0-1 0 0 0,0 0-1 0 0,0 0 1 0 0,0 0 0 0 0,0-1 0 0 0,0 0 0 0 0,-1 0 0 0 0,1-1-1 0 0,-1 0 1 0 0,3-2-85 0 0,2-1 116 0 0,-1-1 0 0 0,-1 0 0 0 0,1-1 0 0 0,-1 0 0 0 0,-1 0-1 0 0,1-1 1 0 0,-2 0 0 0 0,1-1 0 0 0,-1 0 0 0 0,0 0 0 0 0,-1 0-1 0 0,-1-1 1 0 0,1 0 0 0 0,-2 0 0 0 0,1 0 0 0 0,-2-1 0 0 0,1 1-1 0 0,-2-1 1 0 0,1 0 0 0 0,-2 0 0 0 0,1-11-116 0 0,-1 18-8 0 0,-1 1 1 0 0,1-1 0 0 0,-1 1-1 0 0,0-1 1 0 0,-1 0-1 0 0,1 1 1 0 0,-1-1-1 0 0,0 0 1 0 0,0 1-1 0 0,0 0 1 0 0,-1-1 0 0 0,1 1-1 0 0,-1 0 1 0 0,0-1-1 0 0,0 1 1 0 0,-1 0-1 0 0,1 0 1 0 0,-1 1-1 0 0,0-1 1 0 0,0 1 0 0 0,0-1-1 0 0,-1 1 1 0 0,1 0-1 0 0,-1 0 1 0 0,0 0-1 0 0,1 1 1 0 0,-1-1-1 0 0,0 1 1 0 0,-1 0 0 0 0,1 0-1 0 0,0 0 1 0 0,-1 1-1 0 0,1-1 1 0 0,-1 1-1 0 0,1 0 1 0 0,-2 1 7 0 0,-1-1-178 0 0,0 1 0 0 0,0 0 1 0 0,0 0-1 0 0,0 1 0 0 0,0 0 1 0 0,0 1-1 0 0,0-1 0 0 0,0 1 0 0 0,0 0 1 0 0,1 1-1 0 0,-1 0 0 0 0,1 0 1 0 0,0 0-1 0 0,0 1 0 0 0,0 0 0 0 0,-5 4 178 0 0,-19 22-3330 0 0,6 5-3316 0 0,17-19-4301 0 0</inkml:trace>
  <inkml:trace contextRef="#ctx0" brushRef="#br0" timeOffset="4416.55">851 3295 0 0 0,'0'0'944'0'0,"0"0"434"0"0,0 0 338 0 0,0 0 237 0 0,0 0 46 0 0,0 0-111 0 0,0 0-186 0 0,0 0-147 0 0,0 0-136 0 0,0 0-179 0 0,0 0-168 0 0,0 0-186 0 0,-4-7 2122 0 0,28 74-606 0 0,50 141-1243 0 0,-67-189-679 0 0,-5-33 953 0 0,-21-23-968 0 0,16 36-459 0 0,0 0-1 0 0,-1 0 1 0 0,1 1 0 0 0,0-1-1 0 0,-1 0 1 0 0,1 1-1 0 0,-1 0 1 0 0,1 0 0 0 0,-1 0-1 0 0,1 0 1 0 0,-1 1 0 0 0,1-1-1 0 0,0 1 1 0 0,-1 0 0 0 0,1 0-1 0 0,0 0 1 0 0,-1 1-1 0 0,1-1 1 0 0,0 1-6 0 0,-22 5 13 0 0,-101-1 104 0 0,3-43 91 0 0,87 26-272 0 0,36 11 3 0 0,0 0-16 0 0,0 0-45 0 0,0 0-55 0 0,0 0-66 0 0,1 2 78 0 0,-1-1 0 0 0,1 1-1 0 0,-1-1 1 0 0,1 1-1 0 0,0-1 1 0 0,0 0 0 0 0,0 1-1 0 0,0-1 1 0 0,0 0-1 0 0,0 0 1 0 0,0 0 0 0 0,0 0-1 0 0,1 0 1 0 0,-1 0-1 0 0,0 0 1 0 0,1 0 0 0 0,-1 0-1 0 0,0 0 1 0 0,1-1-1 0 0,-1 1 1 0 0,1-1 0 0 0,-1 1-1 0 0,1-1 1 0 0,-1 0-1 0 0,1 1 1 0 0,0-1 0 0 0,-1 0-1 0 0,1 0 1 0 0,-1 0-1 0 0,1 0 1 0 0,-1 0 0 0 0,1-1 165 0 0,20 2-9254 0 0,-21-1 8933 0 0,9 0-11212 0 0</inkml:trace>
  <inkml:trace contextRef="#ctx0" brushRef="#br0" timeOffset="4699.656">873 3512 0 0 0,'0'0'1036'0'0,"0"0"315"0"0,0 0 254 0 0,0 0 103 0 0,0 0 15 0 0,0 0-59 0 0,0 0-99 0 0,0 0-98 0 0,0 0-120 0 0,0 0-147 0 0,0 0-145 0 0,0 0-127 0 0,5 1 3206 0 0,18 2-3540 0 0,-15-7-426 0 0,0-1 1 0 0,0 1-1 0 0,0-1 1 0 0,-1-1 0 0 0,1 1-1 0 0,-1-1 1 0 0,-1-1-1 0 0,1 1 1 0 0,-1-1-1 0 0,0 0 1 0 0,-1 0 0 0 0,0-1-1 0 0,0 0 1 0 0,0-1-169 0 0,2 0 97 0 0,17-27 71 0 0,-1-1 0 0 0,-2-1 1 0 0,-2 0-1 0 0,-1-2 0 0 0,-2-1-168 0 0,8 6-310 0 0,-13 34-2345 0 0,2 9-3741 0 0,-11-4-4781 0 0</inkml:trace>
  <inkml:trace contextRef="#ctx0" brushRef="#br0" timeOffset="6269.922">893 3568 0 0 0,'0'0'823'0'0,"0"0"-66"0"0,0 0 20 0 0,0 0 109 0 0,0 0 151 0 0,0 0 113 0 0,0 0-1 0 0,0 0-80 0 0,0 0-98 0 0,0 0-79 0 0,0 0-15 0 0,0 0 44 0 0,0 0 51 0 0,0 0 7 0 0,0 0-8 0 0,0 0-59 0 0,0 0-66 0 0,0 0-53 0 0,0 0-70 0 0,0 0-73 0 0,0 0-93 0 0,0 0-78 0 0,0 0-75 0 0,4 30 1923 0 0,-2 131-244 0 0,-1-124 420 0 0,2-25-1225 0 0,-24 116-1041 0 0,-43 141-190 0 0,64-250 69 0 0,0-20-83 0 0,0 1-5 0 0,0 0 2 0 0,14-3-4874 0 0,-11 3 615 0 0,-2-1-3754 0 0,1 1-2726 0 0</inkml:trace>
  <inkml:trace contextRef="#ctx0" brushRef="#br0" timeOffset="7092.916">888 3796 0 0 0,'0'0'757'0'0,"0"0"57"0"0,0 0 193 0 0,0 0 246 0 0,0 0 114 0 0,0 0 18 0 0,0 0-124 0 0,0 0-264 0 0,0 0-199 0 0,0 0-77 0 0,0 0-11 0 0,0 0 56 0 0,-12-25 6006 0 0,12 25-6621 0 0,0 1 0 0 0,0-1 0 0 0,0 0 0 0 0,0 1 0 0 0,0-1 0 0 0,0 1 0 0 0,0-1 0 0 0,0 1 0 0 0,-1-1 0 0 0,1 0 0 0 0,0 1 0 0 0,0-1 0 0 0,0 0 0 0 0,-1 1 0 0 0,1-1 0 0 0,0 0 0 0 0,-1 1 0 0 0,1-1 0 0 0,0 0 0 0 0,-1 1 0 0 0,1-1 0 0 0,0 0 0 0 0,-1 0 0 0 0,1 1 0 0 0,0-1 0 0 0,-1 0-1 0 0,1 0 1 0 0,-1 0 0 0 0,1 0 0 0 0,0 1 0 0 0,-1-1 0 0 0,1 0 0 0 0,-1 0 0 0 0,1 0 0 0 0,0 0 0 0 0,-1 0 0 0 0,1 0 0 0 0,-1 0 0 0 0,1 0 0 0 0,-1 0 0 0 0,1 0 0 0 0,0-1 0 0 0,-1 1 0 0 0,1 0 0 0 0,-1 0 0 0 0,1 0 0 0 0,0 0 0 0 0,-1-1 0 0 0,1 1 0 0 0,0 0 0 0 0,-1 0 0 0 0,1-1-151 0 0,68 126 1451 0 0,31 15-936 0 0,-52-82-358 0 0,-36-46-443 0 0,-1-4-51 0 0,-8-12-3993 0 0,-2-4-3834 0 0,0 4-4220 0 0</inkml:trace>
  <inkml:trace contextRef="#ctx0" brushRef="#br0" timeOffset="22223.569">2381 4392 0 0 0,'0'0'505'0'0,"0"0"264"0"0,0 0 56 0 0,0 0-78 0 0,0 0-151 0 0,0 0-172 0 0,0 0-138 0 0,0 0-98 0 0,20-7 1065 0 0,123 7 4274 0 0,72 0-2389 0 0,-26 22-1505 0 0,31-29-46 0 0,257-22-501 0 0,-190 21-346 0 0,1058 4 1706 0 0,-1053 27-2209 0 0,133-9 358 0 0,52 5-173 0 0,-182 3-220 0 0,220-25 426 0 0,-201-8 63 0 0,81 18-691 0 0,-104-1 440 0 0,139-20-440 0 0,-303 12 101 0 0,115-14 28 0 0,41-21 23 0 0,-158 26-124 0 0,44 0 42 0 0,-5 7-51 0 0,-53 1 12 0 0,46 2 304 0 0,-88-6-77 0 0,-50 7-252 0 0,3 0-140 0 0,-7 0-5148 0 0,-14 0-1057 0 0,-1 3-5439 0 0</inkml:trace>
  <inkml:trace contextRef="#ctx0" brushRef="#br0" timeOffset="25717.26">8796 33 0 0 0,'0'0'425'0'0,"0"0"576"0"0,0 0 244 0 0,0 0 34 0 0,0 0-88 0 0,0 0-120 0 0,0 0-121 0 0,0 0-96 0 0,2 27-53 0 0,4 84-16 0 0,29 127 4228 0 0,-18-115-3516 0 0,-5 1-1 0 0,-4 78-1496 0 0,-7-143 448 0 0,13 125 1394 0 0,23 109-1842 0 0,-9-93 608 0 0,-21 121 832 0 0,-36 87 95 0 0,40-173-859 0 0,-9 115 396 0 0,2-248-746 0 0,-4-1-1 0 0,-12 90-325 0 0,10-164 20 0 0,1 171 200 0 0,8-14-33 0 0,-6 4 10 0 0,21-100-175 0 0,11 41 83 0 0,-19-19 68 0 0,-12-9 35 0 0,9-72-296 0 0,-10-10-476 0 0,2-32-1966 0 0,4-55-2302 0 0,-2 24-5368 0 0,-4 32 1402 0 0</inkml:trace>
  <inkml:trace contextRef="#ctx0" brushRef="#br0" timeOffset="26131.695">8855 3674 4449 0 0,'0'0'1398'0'0,"0"0"-179"0"0,0 0-41 0 0,0 0 140 0 0,0 0 42 0 0,0 0-133 0 0,0 0-223 0 0,0 0-133 0 0,0 0-87 0 0,0 0 2 0 0,0 0-21 0 0,0 0-91 0 0,0 0-63 0 0,7-4-16 0 0,25-16-26 0 0,-31 19-513 0 0,1 1 1 0 0,0-1-1 0 0,-1 1 0 0 0,1 0 0 0 0,0 0 1 0 0,-1 0-1 0 0,1 0 0 0 0,0 0 1 0 0,-1 0-1 0 0,1 0 0 0 0,0 0 0 0 0,-1 0 1 0 0,1 1-1 0 0,-1-1 0 0 0,1 1 1 0 0,0-1-1 0 0,-1 1 0 0 0,1 0 0 0 0,-1-1 1 0 0,0 1-1 0 0,1 0 0 0 0,-1 0 1 0 0,0 0-1 0 0,1 0 0 0 0,-1 1 0 0 0,0-1 1 0 0,0 0-1 0 0,0 0 0 0 0,0 1 1 0 0,1 0-57 0 0,7 6 317 0 0,3 5-3 0 0,1 0-1 0 0,-2 1 1 0 0,0 0 0 0 0,-1 0-1 0 0,0 1 1 0 0,-1 0 0 0 0,6 15-314 0 0,-12-24 68 0 0,110 189 1008 0 0,-95-172-987 0 0,60 56 47 0 0,-57-68-228 0 0,-21-11 45 0 0,0 0-28 0 0,0 0-34 0 0,0 0-6 0 0,0 0-38 0 0,0 0-55 0 0,0 0-72 0 0,0 0-163 0 0,-13-7-6963 0 0,10 3 776 0 0,0 1-2191 0 0</inkml:trace>
  <inkml:trace contextRef="#ctx0" brushRef="#br0" timeOffset="26548.308">8980 3026 2280 0 0,'0'0'1125'0'0,"0"0"39"0"0,0 0-1 0 0,0 0 97 0 0,0 0 136 0 0,0 0-13 0 0,0 0-148 0 0,0 0-284 0 0,0 0-312 0 0,0 0-262 0 0,0 0-113 0 0,0 0 89 0 0,0 0 181 0 0,-3 4 150 0 0,3-3-585 0 0,-1 0-1 0 0,0 0 0 0 0,0 1 0 0 0,1-1 0 0 0,-1 1 0 0 0,1-1 0 0 0,0 1 0 0 0,-1-1 0 0 0,1 1 0 0 0,0-1 0 0 0,0 1 0 0 0,0-1 0 0 0,0 1 0 0 0,0-1 0 0 0,0 1 0 0 0,0-1 0 0 0,0 1 0 0 0,1-1 0 0 0,-1 1 0 0 0,1-1 0 0 0,-1 1 0 0 0,1-1 0 0 0,-1 0 0 0 0,1 1 0 0 0,0-1 0 0 0,0 0 1 0 0,0 1-1 0 0,-1-1 0 0 0,1 0 0 0 0,1 0 0 0 0,-1 0 0 0 0,0 0 0 0 0,0 0 0 0 0,0 0 0 0 0,0 0 0 0 0,1 0 0 0 0,-1-1 0 0 0,0 1 0 0 0,1 0 0 0 0,-1-1 0 0 0,2 1-98 0 0,18 20 842 0 0,-1 0 1 0 0,-1 1-1 0 0,-1 1 1 0 0,-1 0-1 0 0,10 20-842 0 0,97 225 966 0 0,-123-267-962 0 0,74 165 75 0 0,-59-139-963 0 0,-11-24-3511 0 0,-8-17-4660 0 0,1 10-700 0 0</inkml:trace>
  <inkml:trace contextRef="#ctx0" brushRef="#br0" timeOffset="26913.257">8919 2533 1584 0 0,'0'0'1521'0'0,"0"0"103"0"0,0 0 58 0 0,0 0-10 0 0,0 0-138 0 0,0 0-263 0 0,0 0-262 0 0,0 0-233 0 0,0 0-154 0 0,0 0-83 0 0,0 0-57 0 0,0 0-46 0 0,-1-2 1284 0 0,73 75 2267 0 0,17 61-2845 0 0,-53-77-801 0 0,114 219-108 0 0,-129-211-1122 0 0,-21-71-15080 0 0,-2 2 10652 0 0</inkml:trace>
  <inkml:trace contextRef="#ctx0" brushRef="#br0" timeOffset="27489.373">8997 2010 0 0 0,'0'0'3087'0'0,"0"0"-1521"0"0,0 0-414 0 0,0 0 67 0 0,0 0 148 0 0,0 0 76 0 0,0 0-57 0 0,0 0-206 0 0,0 0-252 0 0,0 0-234 0 0,0 0-134 0 0,0 0-39 0 0,0 0 17 0 0,-4-2 18 0 0,-11-5-33 0 0,12 5-67 0 0,3 2-75 0 0,0 0-82 0 0,0 0-70 0 0,0 0-45 0 0,34 33 2222 0 0,3 19-2062 0 0,-2 2-1 0 0,-2 1 1 0 0,-3 2-1 0 0,-2 1 1 0 0,-3 1 0 0 0,12 42-344 0 0,2 0 65 0 0,3-23-370 0 0,-42-78 218 0 0,-1-1 1 0 0,1 1 0 0 0,0-1-1 0 0,0 1 1 0 0,0-1 0 0 0,0 1-1 0 0,0-1 1 0 0,-1 0-1 0 0,1 1 1 0 0,0-1 0 0 0,0 1-1 0 0,1-1 1 0 0,-1 1 0 0 0,0-1-1 0 0,0 1 1 0 0,0-1-1 0 0,0 0 1 0 0,0 1 0 0 0,0-1-1 0 0,1 1 1 0 0,-1-1 0 0 0,0 1-1 0 0,0-1 1 0 0,1 1-1 0 0,-1 0 1 0 0,0-1 0 0 0,1 1-1 0 0,-1-1 1 0 0,1 1 0 0 0,-1 0-1 0 0,1-1 1 0 0,-1 1-1 0 0,0 0 1 0 0,1-1 0 0 0,-1 1-1 0 0,1 0 1 0 0,-1 0 0 0 0,1-1-1 0 0,-1 1 1 0 0,1 0-1 0 0,0 0 1 0 0,-1 0 0 0 0,1 0-1 0 0,-1 0 1 0 0,1 0 0 0 0,-1 0-1 0 0,1 0 1 0 0,-1 0-1 0 0,1 0 1 0 0,0 0 0 0 0,-1 0-1 0 0,1 0 1 0 0,-1 0-1 0 0,1 0 1 0 0,-1 1 0 0 0,1-1-1 0 0,-1 0 1 0 0,1 0 0 0 0,-1 1-1 0 0,1-1 1 0 0,-1 0-1 0 0,1 1 1 0 0,-1-1 0 0 0,0 0-1 0 0,1 1 1 0 0,-1-1 0 0 0,0 1-1 0 0,1-1 1 0 0,-1 1 86 0 0,2-25-9481 0 0,-2 16 2425 0 0</inkml:trace>
  <inkml:trace contextRef="#ctx0" brushRef="#br0" timeOffset="28090.703">8892 1458 1656 0 0,'0'0'1185'0'0,"0"0"158"0"0,0 0 329 0 0,0 0 300 0 0,0 0 99 0 0,0 0-174 0 0,0 0-373 0 0,0 0-352 0 0,0 0-275 0 0,0 0-184 0 0,0 0-93 0 0,0 0-68 0 0,0 0-97 0 0,20 45 1195 0 0,105 147-159 0 0,-15-23-1055 0 0,-98-150-414 0 0,0 1 0 0 0,-2 0-1 0 0,0 1 1 0 0,-2 0 0 0 0,0 0 0 0 0,-1 0 0 0 0,-1 1 0 0 0,0 7-22 0 0,2 36-2330 0 0,-12-101-4047 0 0,-1 7-1693 0 0,5 18 3366 0 0</inkml:trace>
  <inkml:trace contextRef="#ctx0" brushRef="#br0" timeOffset="28423.187">8859 898 0 0 0,'0'0'1455'0'0,"0"0"-356"0"0,0 0 80 0 0,0 0 254 0 0,0 0 233 0 0,0 0 40 0 0,0 0-167 0 0,0 0-264 0 0,0 0-279 0 0,0 0-188 0 0,0 0-96 0 0,0 0-60 0 0,0 0-91 0 0,4-5-65 0 0,13-14-26 0 0,-16 18-410 0 0,1 1-1 0 0,-1-1 1 0 0,1 1-1 0 0,0-1 1 0 0,-1 1-1 0 0,1 0 1 0 0,0 0-1 0 0,-1 0 1 0 0,1 0-1 0 0,0 0 1 0 0,-1 0-1 0 0,1 0 1 0 0,-1 1-1 0 0,1-1 1 0 0,0 0-1 0 0,-1 1 1 0 0,1-1-1 0 0,-1 1 1 0 0,1 0-1 0 0,-1 0 1 0 0,1-1-1 0 0,-1 1 1 0 0,0 0-1 0 0,1 0 1 0 0,-1 0-1 0 0,0 0 1 0 0,0 1-1 0 0,1-1 1 0 0,-1 0-1 0 0,0 1 1 0 0,-1-1-1 0 0,1 0 1 0 0,0 1-60 0 0,4 2 164 0 0,21 26 219 0 0,0 0 0 0 0,-2 2 1 0 0,-1 1-1 0 0,-1 0 1 0 0,-3 2-1 0 0,11 24-383 0 0,37 61 261 0 0,-38-67-225 0 0,-23-39-127 0 0,2 1 1 0 0,0-1-1 0 0,0 0 1 0 0,2-1-1 0 0,-1 0 0 0 0,2-1 1 0 0,0 1-1 0 0,4 2 91 0 0,-3-17-4452 0 0,-19-24-2585 0 0,4 18 3499 0 0,0 0-1482 0 0</inkml:trace>
  <inkml:trace contextRef="#ctx0" brushRef="#br0" timeOffset="28840.044">8890 471 640 0 0,'0'0'1478'0'0,"0"0"-309"0"0,0 0 30 0 0,0 0 148 0 0,0 0 183 0 0,0 0 25 0 0,0 0-127 0 0,0 0-292 0 0,0 0-423 0 0,0 0-329 0 0,0 0-150 0 0,0 0 8 0 0,-2 3 105 0 0,2-1-245 0 0,0 0 1 0 0,0 0 0 0 0,0 0 0 0 0,0 0 0 0 0,0 0 0 0 0,0 0 0 0 0,1 0 0 0 0,-1 0 0 0 0,1 0 0 0 0,-1 0 0 0 0,1 0 0 0 0,0 0 0 0 0,-1 0 0 0 0,1-1-1 0 0,0 1 1 0 0,0 0 0 0 0,1-1 0 0 0,-1 1 0 0 0,0 0 0 0 0,0-1 0 0 0,1 0 0 0 0,-1 1 0 0 0,1-1 0 0 0,-1 0 0 0 0,1 0 0 0 0,0 1 0 0 0,-1-1-1 0 0,2 0-102 0 0,42 40 670 0 0,-2 2-1 0 0,-2 2 0 0 0,-2 2 0 0 0,-2 2 1 0 0,17 29-670 0 0,34 115-95 0 0,-107-219-6354 0 0,2-6-3132 0 0,11 21 6076 0 0</inkml:trace>
  <inkml:trace contextRef="#ctx0" brushRef="#br0" timeOffset="29201.973">8757 4 1448 0 0,'0'0'913'0'0,"0"0"-216"0"0,0 0 16 0 0,0 0 221 0 0,0 0 370 0 0,0 0 285 0 0,0 0 111 0 0,0 0-106 0 0,0 0-339 0 0,0 0-409 0 0,0 0-341 0 0,0 0-247 0 0,0 0-128 0 0,-4-2 7 0 0,0 0-124 0 0,4 3 34 0 0,0-1 1 0 0,0 0-1 0 0,0 1 1 0 0,0-1-1 0 0,0 0 0 0 0,0 1 1 0 0,0-1-1 0 0,0 0 1 0 0,0 1-1 0 0,0-1 0 0 0,0 0 1 0 0,0 0-1 0 0,0 1 1 0 0,0-1-1 0 0,-1 0 0 0 0,1 1 1 0 0,0-1-1 0 0,0 0 1 0 0,0 0-1 0 0,-1 1 1 0 0,1-1-1 0 0,0 0 0 0 0,0 0 1 0 0,0 1-1 0 0,-1-1 1 0 0,1 0-48 0 0,17 13 552 0 0,0-1 1 0 0,1-1 0 0 0,0-1 0 0 0,1 0 0 0 0,0-2 0 0 0,0 0 0 0 0,1-1 0 0 0,5 1-553 0 0,-4-2 118 0 0,-1 2 0 0 0,0 0 0 0 0,0 1 0 0 0,0 1 1 0 0,-1 0-1 0 0,0 2 0 0 0,8 7-118 0 0,-20-11 1 0 0,0-1 0 0 0,0 1 0 0 0,-1 0 0 0 0,0 0 0 0 0,-1 1 0 0 0,0 0 0 0 0,0 0 0 0 0,-1 0 1 0 0,0 0-1 0 0,-1 1 0 0 0,0 0 0 0 0,0-1 0 0 0,-1 1 0 0 0,0 0 0 0 0,-1 0 0 0 0,0 1 0 0 0,-1 6-1 0 0,2 63-6376 0 0,-2-64 3880 0 0,0-3-7881 0 0</inkml:trace>
  <inkml:trace contextRef="#ctx0" brushRef="#br0" timeOffset="-64375.114">854 4171 0 0 0,'0'0'263'0'0,"0"0"14"0"0,0 0-49 0 0,0 0-50 0 0,0 0-41 0 0,-5-7 8224 0 0,3 4-8859 0 0,2 2 693 0 0,0 1-57 0 0,0 0-63 0 0,-10-14 1510 0 0,7 11 1775 0 0,2 7 953 0 0,-2 1-2784 0 0,0 3-1362 0 0,3-8-69 0 0,0 0-18 0 0,0 0 4 0 0,-8 30 386 0 0,-8 66 531 0 0,10-31-824 0 0,6-64-182 0 0,0-1-3 0 0,0 0 0 0 0,0 51 896 0 0,0-43-811 0 0,1-7-736 0 0,7-28-3168 0 0,-4 22 2058 0 0,1-1-4549 0 0,-2 2-4255 0 0</inkml:trace>
  <inkml:trace contextRef="#ctx0" brushRef="#br0" timeOffset="123503.08">707 4757 0 0 0,'0'0'1111'0'0,"0"0"233"0"0,0 0 143 0 0,0 0 148 0 0,0 0 99 0 0,0 0 9 0 0,0 0-156 0 0,0 0-249 0 0,0 0-178 0 0,0 0-172 0 0,0 0-132 0 0,-2-3-106 0 0,-10 0 3169 0 0,14 35-1661 0 0,9 321 223 0 0,7-174-2331 0 0,-18-130-482 0 0,0-49 199 0 0,0 0-50 0 0,0 0-68 0 0,0-8-4042 0 0,0 5-3635 0 0,0 0-3365 0 0</inkml:trace>
  <inkml:trace contextRef="#ctx0" brushRef="#br0" timeOffset="124173.081">2577 4779 0 0 0,'0'0'1348'0'0,"0"0"449"0"0,0 0 178 0 0,0 0 47 0 0,0 0 9 0 0,0 0-78 0 0,0 0-155 0 0,0 0-188 0 0,0 0-213 0 0,0 0-204 0 0,0 0-221 0 0,0 0-169 0 0,-1-4-108 0 0,-5-10-61 0 0,4 10-16 0 0,2 4-35 0 0,0 0-47 0 0,0 0-50 0 0,0 0-53 0 0,0 0-53 0 0,1 23 1196 0 0,20 112 215 0 0,15 138-896 0 0,-19-134-756 0 0,-12-118-145 0 0,-13-23-1774 0 0,4-2 1149 0 0,1 1 30 0 0,-1-1-813 0 0,1 0-2603 0 0,1 1-6973 0 0</inkml:trace>
  <inkml:trace contextRef="#ctx0" brushRef="#br0" timeOffset="124803.081">0 5184 1872 0 0,'0'0'1643'0'0,"0"0"-130"0"0,0 0 214 0 0,0 0 301 0 0,0 0 138 0 0,0 0-59 0 0,0 0-290 0 0,0 0-294 0 0,0 0-218 0 0,0 0-214 0 0,0 0-175 0 0,36-1-140 0 0,112-1-99 0 0,220 6 2639 0 0,113 10-1871 0 0,366 48-709 0 0,-708-63-317 0 0,1-5 1 0 0,94-19-420 0 0,113 17 496 0 0,-318 7-460 0 0,0 2 1 0 0,-1 1 0 0 0,1 1 0 0 0,0 2 0 0 0,24 7-37 0 0,40-5 48 0 0,-93-7-67 0 0,2-2-74 0 0,4-7-4339 0 0,-6 6-193 0 0,0 3-6173 0 0</inkml:trace>
  <inkml:trace contextRef="#ctx0" brushRef="#br0" timeOffset="125263.081">3049 4952 9370 0 0,'0'0'3373'0'0,"0"0"-1776"0"0,0 0-646 0 0,0 0 113 0 0,0 0 257 0 0,0 0 154 0 0,0 0-114 0 0,0 0-308 0 0,0 0-287 0 0,0 0-204 0 0,0 0-146 0 0,0 0-100 0 0,-31 33-69 0 0,-101 102-43 0 0,38-62 23 0 0,71-60-178 0 0,-129 73 90 0 0,-169 111-1333 0 0,293-172-326 0 0,14-6-7213 0 0,10-11-2727 0 0</inkml:trace>
  <inkml:trace contextRef="#ctx0" brushRef="#br0" timeOffset="125843.08">1013 4996 8954 0 0,'0'0'1718'0'0,"0"0"-165"0"0,0 0 22 0 0,0 0 164 0 0,0 0 23 0 0,0 0-230 0 0,0 0-314 0 0,0 0-357 0 0,0 0-267 0 0,-36 13-171 0 0,-111 42-123 0 0,41-1 135 0 0,-239 178-249 0 0,270-175-1865 0 0,49-27-9094 0 0,23-25 375 0 0</inkml:trace>
  <inkml:trace contextRef="#ctx0" brushRef="#br0" timeOffset="126483.081">1333 5541 10690 0 0,'0'0'1202'0'0,"0"0"-721"0"0,0 0-333 0 0,0 0 211 0 0,0 0 435 0 0,0 0 426 0 0,0 0 201 0 0,0 0-70 0 0,0 0-236 0 0,0 0-297 0 0,0 0-226 0 0,0 0-136 0 0,0 0-84 0 0,-2 22-53 0 0,-9 67-27 0 0,-22 76 868 0 0,33-163-1153 0 0,0 1 1 0 0,1-1-1 0 0,-1 0 0 0 0,0 0 0 0 0,1 0 0 0 0,0 0 0 0 0,-1 0 0 0 0,1 0 1 0 0,0 0-1 0 0,0 0 0 0 0,0 0 0 0 0,0 0 0 0 0,0 0 0 0 0,1-1 1 0 0,-1 1-1 0 0,1 0 0 0 0,-1-1 0 0 0,1 1 0 0 0,-1-1 0 0 0,1 0 1 0 0,0 1-1 0 0,0-1 0 0 0,-1 0 0 0 0,1 0 0 0 0,0 0 0 0 0,0 0 1 0 0,0 0-1 0 0,0-1 0 0 0,1 1 0 0 0,-1-1 0 0 0,0 1 0 0 0,0-1 0 0 0,0 0 1 0 0,0 0-1 0 0,0 0 0 0 0,1 0-7 0 0,82-12 557 0 0,33-51-1016 0 0,-115 57-504 0 0,-2 0-2644 0 0,-1 4 122 0 0,0-2-7741 0 0</inkml:trace>
  <inkml:trace contextRef="#ctx0" brushRef="#br0" timeOffset="127403.08">1613 5515 6033 0 0,'0'0'5948'0'0,"0"0"-3697"0"0,0 0-1229 0 0,0 0 103 0 0,0 0 293 0 0,0 0 174 0 0,0 0-79 0 0,0 0-296 0 0,0 0-334 0 0,-8 33-225 0 0,-23 104-153 0 0,16-27 603 0 0,-39 180 235 0 0,35-161-1559 0 0,40-116-1942 0 0,-11-18-5921 0 0,-8 2-3571 0 0</inkml:trace>
  <inkml:trace contextRef="#ctx0" brushRef="#br0" timeOffset="128623.081">2031 5416 0 0 0,'0'0'737'0'0,"0"0"789"0"0,0 0 431 0 0,0 0 316 0 0,0 0 171 0 0,0 0-159 0 0,0 0-350 0 0,0 0-424 0 0,0 0-325 0 0,0 0-195 0 0,0 0-132 0 0,0 0-84 0 0,0 0-73 0 0,1 4 3303 0 0,0 4-2274 0 0,-66 46-1225 0 0,-6 16-321 0 0,201-180-125 0 0,-100 88-85 0 0,-29 22 51 0 0,-1 0 6 0 0,0 0-4 0 0,0 0-11 0 0,0 0 7 0 0,0 0-15 0 0,0 0-10 0 0,-23 18 163 0 0,-60 59 312 0 0,81-78-2372 0 0,2-2-6481 0 0,0 0 156 0 0</inkml:trace>
  <inkml:trace contextRef="#ctx0" brushRef="#br0" timeOffset="130223.081">2966 3004 0 0 0,'0'0'617'0'0,"0"0"753"0"0,0 0 366 0 0,0 0 85 0 0,0 0-175 0 0,0 0-330 0 0,0 0-327 0 0,0 0-254 0 0,0 0-159 0 0,0 0-40 0 0,8 0 5528 0 0,28 0-4029 0 0,367 11 2939 0 0,-304-10-3137 0 0,-77-1-3950 0 0,-7 0-2679 0 0,-4-1-3693 0 0,-16 1-2377 0 0</inkml:trace>
  <inkml:trace contextRef="#ctx0" brushRef="#br0" timeOffset="131043.081">3292 2850 1040 0 0,'0'0'1849'0'0,"0"0"-264"0"0,0 0 70 0 0,0 0 218 0 0,0 0 147 0 0,0 0-130 0 0,0 0-410 0 0,0 0-358 0 0,0 0-261 0 0,0 0-202 0 0,0 0-116 0 0,0 0-66 0 0,0 0-30 0 0,-4 14 0 0 0,-11 44-3 0 0,14-51-249 0 0,0 1-1 0 0,0-1 1 0 0,0 0 0 0 0,1 0-1 0 0,0 1 1 0 0,1-1 0 0 0,-1 0-1 0 0,1 1 1 0 0,1-1 0 0 0,0 0-1 0 0,0 0 1 0 0,0 0 0 0 0,3 5-195 0 0,5 20 604 0 0,6 40 93 0 0,-3 1 1 0 0,-4 1-1 0 0,-2 0 0 0 0,-4 2-697 0 0,26 232 605 0 0,-29 138 58 0 0,2-393-609 0 0,-1-39 17 0 0,0 0 0 0 0,0 1 0 0 0,-2-1-1 0 0,0 1 1 0 0,0-1 0 0 0,-1 0 0 0 0,-1 0-1 0 0,-1 1 1 0 0,-3 9-71 0 0,0-7 87 0 0,-2 1 6 0 0,1 0 0 0 0,1 0-1 0 0,0 1 1 0 0,2 0-1 0 0,0 1 1 0 0,1-1 0 0 0,1 1-1 0 0,0 15-92 0 0,-6 78 364 0 0,-4-76-356 0 0,13-37-30 0 0,0 0-14 0 0,0 0-20 0 0,0 0-11 0 0,0 0-67 0 0,0 0-39 0 0,0 0-39 0 0,0 0-115 0 0,1-8-2108 0 0,14-24-2817 0 0,-4 13-1910 0 0,-10 16 5824 0 0,4-8-8923 0 0</inkml:trace>
  <inkml:trace contextRef="#ctx0" brushRef="#br0" timeOffset="131423.08">3592 4146 11907 0 0,'0'0'1821'0'0,"0"0"-540"0"0,0 0-209 0 0,0 0-21 0 0,0 0 29 0 0,0 0-1 0 0,0 0-51 0 0,0 0-77 0 0,0 0-95 0 0,0 0-133 0 0,0 0-146 0 0,0 0-87 0 0,0 0-99 0 0,-25 31-93 0 0,-79 98-28 0 0,-9 13 486 0 0,-104 74-702 0 0,214-214-172 0 0,1 1 0 0 0,0-1 0 0 0,1 1-1 0 0,-1-1 1 0 0,0 1 0 0 0,1-1 0 0 0,-1 1-1 0 0,1 0 1 0 0,0 0 0 0 0,0 0 0 0 0,0 0-1 0 0,0 0 1 0 0,1 0 0 0 0,-1 0-1 0 0,1 0 1 0 0,0 0 0 0 0,-1 0 0 0 0,1 0-1 0 0,1 0 119 0 0,12 4-7372 0 0,-10-7-1524 0 0</inkml:trace>
  <inkml:trace contextRef="#ctx0" brushRef="#br0" timeOffset="132403.08">3474 3001 5169 0 0,'0'0'1671'0'0,"0"0"-201"0"0,0 0 98 0 0,0 0 219 0 0,0 0 88 0 0,0 0-101 0 0,0 0-308 0 0,0 0-358 0 0,0 0-263 0 0,0 0-150 0 0,0 0-91 0 0,0 0-26 0 0,-1-3 7 0 0,0 1-126 0 0,-1-3-663 0 0,0 4 4551 0 0,4-10-3453 0 0,31-70-883 0 0,-33 81-4 0 0,0 0 0 0 0,0 0 0 0 0,0 0 1 0 0,-1 0-1 0 0,1 1 0 0 0,0-1 0 0 0,0 0 1 0 0,0 0-1 0 0,-1 0 0 0 0,1 0 0 0 0,0 0 0 0 0,0 0 1 0 0,-1 0-1 0 0,1 1 0 0 0,0-1 0 0 0,0 0 1 0 0,-1 0-1 0 0,1 0 0 0 0,0 0 0 0 0,0 0 1 0 0,0 0-1 0 0,-1 0 0 0 0,1 0 0 0 0,0 0 1 0 0,0 0-1 0 0,-1 0 0 0 0,1-1 0 0 0,0 1 0 0 0,0 0 1 0 0,-1 0-1 0 0,1 0 0 0 0,0 0 0 0 0,0 0 1 0 0,0 0-1 0 0,-1 0 0 0 0,1-1 0 0 0,0 1 1 0 0,0 0-1 0 0,0 0 0 0 0,0 0 0 0 0,-1 0-7 0 0,-6 8-47 0 0,-184 252 106 0 0,184-251-48 0 0,-6 7 3 0 0,0 0 1 0 0,-1 0 0 0 0,-1-2 0 0 0,0 0 0 0 0,-1-1 0 0 0,0 0-1 0 0,-1-1 1 0 0,-4 1-15 0 0,21-12-25 0 0,-1 0 0 0 0,1 0 0 0 0,0 0 0 0 0,0 0 0 0 0,0 1 0 0 0,0-1 0 0 0,0 0 0 0 0,1 0 0 0 0,-1 0 0 0 0,0 0 0 0 0,0 0 1 0 0,1 0-1 0 0,-1 0 0 0 0,1 0 0 0 0,-1 0 0 0 0,1 0 0 0 0,-1 0 0 0 0,1 0 0 0 0,0 0 0 0 0,-1 0 0 0 0,1 0 0 0 0,0 0 0 0 0,0-1 0 0 0,-1 1 0 0 0,1 0 0 0 0,0-1 0 0 0,0 1 0 0 0,0 0 0 0 0,0-1 0 0 0,0 1 0 0 0,0-1 0 0 0,0 0 0 0 0,0 1 0 0 0,0-1 0 0 0,0 0 0 0 0,1 1 25 0 0,14 1-925 0 0,-8-1-6969 0 0,-6-1-645 0 0</inkml:trace>
  <inkml:trace contextRef="#ctx0" brushRef="#br0" timeOffset="132933.08">3636 3446 6217 0 0,'0'0'2922'0'0,"0"0"-753"0"0,0 0-257 0 0,0 0 35 0 0,0 0-52 0 0,0 0-169 0 0,0 0-394 0 0,0 0-453 0 0,0 0-305 0 0,0 0-212 0 0,0 0-56 0 0,0 0 19 0 0,0 0 45 0 0,7-4 8 0 0,30-11-59 0 0,1 1 0 0 0,0 1 0 0 0,0 3 0 0 0,1 1 0 0 0,1 1 0 0 0,-1 3 0 0 0,1 1 0 0 0,34 1-319 0 0,-73 4 7 0 0,0 0 0 0 0,0 0 1 0 0,-1 0-1 0 0,1-1 1 0 0,0 1-1 0 0,-1 0 0 0 0,1 0 1 0 0,-1 0-1 0 0,1 0 0 0 0,-1 0 1 0 0,1 0-1 0 0,-1 0 1 0 0,0 0-1 0 0,1 0 0 0 0,-1 0 1 0 0,0 0-1 0 0,0 1 1 0 0,0-1-1 0 0,0 0 0 0 0,0 0 1 0 0,0 0-1 0 0,0 0 1 0 0,0 0-1 0 0,0 0 0 0 0,0 0 1 0 0,-1 0-1 0 0,1 0 1 0 0,-1 0-1 0 0,1 0 0 0 0,0 0 1 0 0,-1 0-1 0 0,0 0 1 0 0,1 0-1 0 0,-1 0 0 0 0,1 0 1 0 0,-1 0-1 0 0,0 0 1 0 0,0-1-1 0 0,0 1 0 0 0,1 0 1 0 0,-1-1-1 0 0,0 1 1 0 0,0 0-1 0 0,0-1-7 0 0,-172 135 365 0 0,168-131-358 0 0,2-3-11 0 0,0 0 0 0 0,0 1 0 0 0,1 0 0 0 0,-1-1 0 0 0,1 1 0 0 0,-1 0 0 0 0,1 0 0 0 0,0 0 0 0 0,0 1 0 0 0,0-1 0 0 0,0 1 0 0 0,0-1 0 0 0,0 1 0 0 0,1-1 0 0 0,-1 1 0 0 0,1 0 0 0 0,0 0 0 0 0,-1 3 4 0 0,3-4-1 0 0,2 1-1 0 0,-1-1 1 0 0,0 0 0 0 0,0 0-1 0 0,1 0 1 0 0,-1 0-1 0 0,1 0 1 0 0,0-1 0 0 0,-1 1-1 0 0,1-1 1 0 0,0 1 0 0 0,0-1-1 0 0,0 0 1 0 0,0 0-1 0 0,0-1 1 0 0,0 1 0 0 0,0-1-1 0 0,0 1 1 0 0,3-1 1 0 0,10 4-3 0 0,23 7 20 0 0,-31-10-18 0 0,-1 0 1 0 0,1 1 0 0 0,-1 0 0 0 0,0 0 0 0 0,1 0 0 0 0,-1 1 0 0 0,-1 0 0 0 0,1 1-1 0 0,0-1 1 0 0,-1 1 0 0 0,0 1 0 0 0,0-1 0 0 0,0 1 0 0 0,0 0 0 0 0,-1 0-1 0 0,0 1 1 0 0,1 0 0 0 0,-5-3 8 0 0,1 0-1 0 0,-1 0 1 0 0,0 0-1 0 0,0 0 1 0 0,0 0-1 0 0,0 0 1 0 0,0 0-1 0 0,-1 0 1 0 0,1 1-1 0 0,-1-1 1 0 0,0 0-1 0 0,0 0 1 0 0,0 1-1 0 0,-1-1 1 0 0,1 0-1 0 0,-1 0 1 0 0,0 1-1 0 0,0-1 1 0 0,0 0-1 0 0,0 0 1 0 0,0 0 0 0 0,-1 0-1 0 0,1 0 1 0 0,-1-1-1 0 0,0 1 1 0 0,1 0-1 0 0,-2-1 1 0 0,0 3-8 0 0,-76 62 366 0 0,59-52-301 0 0,-109 44 59 0 0,107-60-1802 0 0,20-15-5671 0 0,2 12 5437 0 0,0 0-9750 0 0</inkml:trace>
  <inkml:trace contextRef="#ctx0" brushRef="#br0" timeOffset="133353.08">4464 3152 13267 0 0,'0'0'1604'0'0,"0"0"-332"0"0,0 0-11 0 0,0 0 247 0 0,0 0 116 0 0,0 0-119 0 0,0 0-324 0 0,0 0-354 0 0,0 0-263 0 0,0 0-145 0 0,0 0-51 0 0,0 0-29 0 0,0 0-28 0 0,3-2-57 0 0,-57 51 657 0 0,-35 48-497 0 0,50-51-337 0 0,31-44-718 0 0,9-9-1614 0 0,2-3-3456 0 0,-3 10 5357 0 0,1-6-11341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06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1447 0 0 0,'0'0'649'0'0,"0"0"349"0"0,0 0 37 0 0,0 0-79 0 0,0 0-62 0 0,0 0-38 0 0,0 0-27 0 0,0 0-16 0 0,0 0-68 0 0,15-17 2269 0 0,-11 13 1289 0 0,-3 4 3903 0 0,-33 39-7368 0 0,10 27-465 0 0,30 37 2 0 0,18-65-215 0 0,5-2 123 0 0,18-7 265 0 0,14-13 83 0 0,-2-9-169 0 0,13-17 503 0 0,-69 7-911 0 0,0-1 1 0 0,0 1-1 0 0,0-1 1 0 0,0 0-1 0 0,-1 0 1 0 0,1 0-1 0 0,-1 0 1 0 0,0-1 0 0 0,-1 0-1 0 0,1 0 1 0 0,-1 0-1 0 0,0 0 1 0 0,0-1-1 0 0,0 1 1 0 0,-1-1-1 0 0,0 1 1 0 0,0-1-1 0 0,-1 0 1 0 0,1 0 0 0 0,-1-3-55 0 0,-3-58 393 0 0,-27 20-273 0 0,-4 3-48 0 0,-18 2-64 0 0,-5 17-19 0 0,-5 18-174 0 0,13 14 61 0 0,-16 15 37 0 0,40-11 79 0 0,19-7-7 0 0,1 1 0 0 0,-1 0 0 0 0,1 1 0 0 0,-1-1 1 0 0,1 1-1 0 0,1 0 0 0 0,-1 0 0 0 0,1 0 0 0 0,0 0 0 0 0,1 1 0 0 0,-1-1 0 0 0,1 1 0 0 0,1-1 0 0 0,-1 1 0 0 0,1 0 0 0 0,0 0 0 0 0,1-1 0 0 0,-1 1 0 0 0,1 0 0 0 0,1 0 0 0 0,-1 0 0 0 0,1 0 0 0 0,1 0 1 0 0,0 1 13 0 0,26 45-15 0 0,24-9-5 0 0,50-41 93 0 0,-53-32 58 0 0,-38-27 58 0 0,-16-2-203 0 0,-28 3-104 0 0,31 52 96 0 0,0 0-1 0 0,-1 1 1 0 0,1-1-1 0 0,-1 1 1 0 0,0-1-1 0 0,1 1 1 0 0,-1 0-1 0 0,0 0 1 0 0,-1 0-1 0 0,1 1 0 0 0,0-1 1 0 0,0 1-1 0 0,-1-1 1 0 0,1 1-1 0 0,-1 0 1 0 0,1 0-1 0 0,-1 1 1 0 0,1-1-1 0 0,-1 1 1 0 0,1 0-1 0 0,-1 0 1 0 0,-2 0 23 0 0,0 0-30 0 0,1 0 0 0 0,0 1 1 0 0,-1-1-1 0 0,1 1 1 0 0,0 0-1 0 0,0 1 0 0 0,0-1 1 0 0,0 1-1 0 0,0 0 0 0 0,0 0 1 0 0,0 1-1 0 0,0 0 1 0 0,1-1-1 0 0,-1 1 0 0 0,1 1 1 0 0,0-1-1 0 0,0 1 0 0 0,-2 2 30 0 0,-9 9-48 0 0,-7 30-64 0 0,22-40 82 0 0,0 0 25 0 0,-1 1-1 0 0,1 0 0 0 0,1 0 1 0 0,-1-1-1 0 0,1 1 1 0 0,0 0-1 0 0,0-1 1 0 0,0 1-1 0 0,1-1 1 0 0,0 1-1 0 0,0-1 0 0 0,0 0 1 0 0,1 0-1 0 0,0 1 6 0 0,-1-3-1 0 0,1 1 1 0 0,-1-1-1 0 0,1 0 0 0 0,0 0 0 0 0,0 0 1 0 0,0 0-1 0 0,0 0 0 0 0,0-1 0 0 0,0 1 1 0 0,1-1-1 0 0,-1 0 0 0 0,1 0 0 0 0,0-1 0 0 0,0 1 1 0 0,0-1-1 0 0,0 1 0 0 0,0-1 0 0 0,0 0 1 0 0,2 0 0 0 0,0-1 22 0 0,-1 0-1 0 0,0 0 1 0 0,1 0 0 0 0,-1-1 0 0 0,0 1 0 0 0,1-1 0 0 0,-1 0 0 0 0,0-1 0 0 0,0 0 0 0 0,0 1 0 0 0,0-2 0 0 0,0 1 0 0 0,-1 0 0 0 0,1-1 0 0 0,-1 0 0 0 0,1 0 0 0 0,-1 0 0 0 0,0-1 0 0 0,0 1 0 0 0,0-1 0 0 0,-1 0 0 0 0,1 0 0 0 0,-1-1-1 0 0,0 1 1 0 0,0-1 0 0 0,-1 1 0 0 0,1-1 0 0 0,-1 0 0 0 0,0 0 0 0 0,0 0 0 0 0,-1 0 0 0 0,0 0 0 0 0,1 0 0 0 0,-2-1 0 0 0,1 1 0 0 0,-1 0 0 0 0,1 0 0 0 0,-1-1 0 0 0,-1 0-22 0 0,1 4-3 0 0,1 0-1 0 0,-1 0 1 0 0,0 0 0 0 0,0 0 0 0 0,-1 0 0 0 0,1 0 0 0 0,0 0 0 0 0,-1 0-1 0 0,1 0 1 0 0,-1 0 0 0 0,0 0 0 0 0,1 1 0 0 0,-1-1 0 0 0,0 0 0 0 0,0 0-1 0 0,0 1 1 0 0,0-1 0 0 0,-1 0 0 0 0,1 1 0 0 0,0-1 0 0 0,-1 1 0 0 0,1 0-1 0 0,-1-1 1 0 0,1 1 0 0 0,-1 0 0 0 0,1 0 0 0 0,-1 0 0 0 0,0 0 0 0 0,0 0-1 0 0,0 1 1 0 0,1-1 0 0 0,-1 0 0 0 0,0 1 0 0 0,0-1 0 0 0,0 1 0 0 0,0 0-1 0 0,0 0 1 0 0,0 0 0 0 0,-1 0 3 0 0,-2-1-44 0 0,0 1 1 0 0,0 0-1 0 0,0 0 0 0 0,0 0 0 0 0,0 0 1 0 0,0 1-1 0 0,0 0 0 0 0,1 0 0 0 0,-1 1 1 0 0,0-1-1 0 0,0 1 0 0 0,1 0 0 0 0,-1 0 1 0 0,1 0-1 0 0,0 1 0 0 0,0 0 0 0 0,0 0 1 0 0,0 0-1 0 0,0 0 0 0 0,0 0 0 0 0,1 1 44 0 0,0 0-5 0 0,0 1 0 0 0,1-1 0 0 0,0 1 0 0 0,0 0-1 0 0,1-1 1 0 0,-1 1 0 0 0,1 0 0 0 0,0 0 0 0 0,0 0 0 0 0,1 0 0 0 0,-1 0-1 0 0,1 0 1 0 0,0 0 0 0 0,0 0 0 0 0,1 0 0 0 0,0 0 0 0 0,0-1-1 0 0,0 1 1 0 0,0 0 0 0 0,1 0 0 0 0,-1-1 0 0 0,1 1 0 0 0,1 0-1 0 0,-1-1 1 0 0,0 0 0 0 0,1 0 0 0 0,0 1 0 0 0,0-2 0 0 0,0 1 0 0 0,1 0 5 0 0,-1-1 17 0 0,0-1 1 0 0,0 0 0 0 0,0 1-1 0 0,0-1 1 0 0,0 0 0 0 0,1-1 0 0 0,-1 1-1 0 0,1-1 1 0 0,-1 1 0 0 0,1-1-1 0 0,-1 0 1 0 0,1 0 0 0 0,0-1-1 0 0,-1 1 1 0 0,1-1 0 0 0,0 0 0 0 0,0 0-1 0 0,-1 0 1 0 0,1 0 0 0 0,0-1-1 0 0,-1 1 1 0 0,1-1 0 0 0,0 0 0 0 0,-1 0-1 0 0,1 0 1 0 0,-1-1 0 0 0,1 1-1 0 0,-1-1 1 0 0,0 0 0 0 0,1 0 0 0 0,-1 0-1 0 0,0-1-17 0 0,0 1 15 0 0,4-3 9 0 0,-1-1-1 0 0,0 0 1 0 0,0 0-1 0 0,0 0 1 0 0,-1 0-1 0 0,0-1 1 0 0,0 0-1 0 0,0 0 1 0 0,-1 0 0 0 0,0-1-1 0 0,-1 0 1 0 0,0 1-1 0 0,0-1 1 0 0,0 0-1 0 0,-1 0 1 0 0,0-1 0 0 0,-1 1-1 0 0,1-6-23 0 0,-2 13-10 0 0,0 1-1 0 0,0-1 1 0 0,0 0 0 0 0,0 1 0 0 0,0-1-1 0 0,0 0 1 0 0,0 1 0 0 0,-1-1-1 0 0,1 0 1 0 0,0 1 0 0 0,0-1-1 0 0,0 0 1 0 0,-1 1 0 0 0,1-1-1 0 0,0 0 1 0 0,-1 1 0 0 0,1-1-1 0 0,-1 1 1 0 0,1-1 0 0 0,-1 1 0 0 0,1-1-1 0 0,-1 1 1 0 0,1-1 0 0 0,-1 1-1 0 0,1-1 1 0 0,-1 1 0 0 0,0 0-1 0 0,1-1 1 0 0,-1 1 0 0 0,1 0-1 0 0,-1 0 1 0 0,0-1 0 0 0,1 1 0 0 0,-1 0-1 0 0,0 0 1 0 0,0 0 0 0 0,1 0-1 0 0,-1 0 1 0 0,0 0 0 0 0,1 0-1 0 0,-1 0 1 0 0,0 0 0 0 0,1 0-1 0 0,-1 0 1 0 0,0 0 0 0 0,1 1-1 0 0,-1-1 1 0 0,0 0 0 0 0,1 0 0 0 0,-1 1-1 0 0,0-1 1 0 0,1 0 0 0 0,-1 1-1 0 0,1-1 11 0 0,-36 22-455 0 0,26-13 389 0 0,2 0 1 0 0,-1 0-1 0 0,1 1 0 0 0,0 0 1 0 0,1 0-1 0 0,0 1 1 0 0,1 0-1 0 0,0 0 1 0 0,1 1-1 0 0,0 0 0 0 0,0 2 66 0 0,4-12-3 0 0,1 0 0 0 0,-1 0 0 0 0,1 0 0 0 0,0 0 0 0 0,-1 0 0 0 0,1-1 0 0 0,0 1 0 0 0,0 0 0 0 0,1 0 0 0 0,-1 0 0 0 0,0 0 0 0 0,1 0 0 0 0,-1 0 0 0 0,1 0 0 0 0,-1 0-1 0 0,1-1 1 0 0,0 1 0 0 0,0 0 0 0 0,0 0 0 0 0,0-1 0 0 0,0 1 0 0 0,0-1 0 0 0,0 1 0 0 0,1-1 0 0 0,-1 1 0 0 0,0-1 0 0 0,1 0 0 0 0,-1 0 0 0 0,1 0 0 0 0,0 1 0 0 0,-1-1 0 0 0,1-1 0 0 0,0 1 0 0 0,-1 0-1 0 0,1 0 1 0 0,0-1 0 0 0,0 1 0 0 0,0-1 0 0 0,0 1 0 0 0,0-1 0 0 0,0 0 0 0 0,0 0 0 0 0,1 0 3 0 0,89-3 409 0 0,-84 2-341 0 0,-1-1-1 0 0,1 0 1 0 0,-1 0 0 0 0,1-1 0 0 0,-1 0-1 0 0,0-1 1 0 0,0 1 0 0 0,0-1 0 0 0,0 0 0 0 0,-1-1-1 0 0,0 0 1 0 0,0 0 0 0 0,0 0 0 0 0,0-1-1 0 0,-1 1 1 0 0,0-1 0 0 0,3-6-68 0 0,-7 10 3 0 0,0 1 0 0 0,0-1 0 0 0,0 0 0 0 0,-1 0 0 0 0,1 0-1 0 0,-1 0 1 0 0,1 0 0 0 0,-1 0 0 0 0,0 0 0 0 0,0 0 0 0 0,0 0 0 0 0,0 0 0 0 0,0 0 0 0 0,-1 0 0 0 0,1 0 0 0 0,0 0-1 0 0,-1 0 1 0 0,1 0 0 0 0,-1 1 0 0 0,0-1 0 0 0,0 0 0 0 0,0 0 0 0 0,0 0 0 0 0,0 1 0 0 0,0-1 0 0 0,0 1 0 0 0,0-1-1 0 0,-1 1 1 0 0,1-1 0 0 0,-1 1 0 0 0,1-1 0 0 0,-1 1 0 0 0,0 0 0 0 0,1 0 0 0 0,-1 0 0 0 0,0 0 0 0 0,0 0 0 0 0,1 1-1 0 0,-1-1 1 0 0,0 0 0 0 0,0 1 0 0 0,0-1 0 0 0,0 1 0 0 0,0 0-3 0 0,-5-2-41 0 0,0 1-1 0 0,0 0 1 0 0,0 0 0 0 0,0 1-1 0 0,0 0 1 0 0,0 0 0 0 0,0 1-1 0 0,1 0 1 0 0,-1 0 0 0 0,0 0-1 0 0,0 1 1 0 0,-2 1 41 0 0,1 0-30 0 0,1-1 1 0 0,1 2-1 0 0,-1-1 1 0 0,0 1-1 0 0,1 0 1 0 0,0 0-1 0 0,0 0 1 0 0,0 1-1 0 0,0 0 1 0 0,1 0-1 0 0,0 1 1 0 0,0 0-1 0 0,0 0 1 0 0,1 0-1 0 0,0 0 1 0 0,-3 6 29 0 0,7-11-2 0 0,0 0 0 0 0,0 0-1 0 0,0 0 1 0 0,0 0 0 0 0,1 0 0 0 0,-1 0 0 0 0,0 0 0 0 0,0 0 0 0 0,1 0 0 0 0,-1 0-1 0 0,0 0 1 0 0,1 0 0 0 0,-1 0 0 0 0,1 0 0 0 0,0 0 0 0 0,-1-1 0 0 0,1 1-1 0 0,-1 0 1 0 0,1 0 0 0 0,0 0 0 0 0,0-1 0 0 0,0 1 0 0 0,-1 0 0 0 0,1-1 0 0 0,0 1-1 0 0,0-1 1 0 0,0 1 0 0 0,0-1 0 0 0,0 1 0 0 0,0-1 0 0 0,0 0 0 0 0,0 0 0 0 0,0 1-1 0 0,0-1 1 0 0,0 0 0 0 0,0 0 0 0 0,0 0 0 0 0,0 0 0 0 0,0 0 0 0 0,0 0-1 0 0,0 0 1 0 0,0 0 0 0 0,0-1 0 0 0,0 1 0 0 0,0 0 2 0 0,54-11 435 0 0,-52 10-403 0 0,0-1 0 0 0,0 1 1 0 0,0-1-1 0 0,0 0 1 0 0,0 1-1 0 0,0-1 1 0 0,0-1-1 0 0,-1 1 1 0 0,1 0-1 0 0,-1-1 1 0 0,1 1-1 0 0,-1-1 0 0 0,0 0 1 0 0,0 1-1 0 0,0-1 1 0 0,-1 0-1 0 0,1 0 1 0 0,-1-1-1 0 0,1 1 1 0 0,-1 0-1 0 0,0 0 0 0 0,0-1 1 0 0,-1 1-1 0 0,1-1 1 0 0,-1 1-1 0 0,1 0 1 0 0,-1-3-33 0 0,-1 3-11 0 0,1 0 0 0 0,0 0 1 0 0,-1 0-1 0 0,0 0 0 0 0,0 0 1 0 0,0 1-1 0 0,0-1 0 0 0,0 0 0 0 0,0 1 1 0 0,-1-1-1 0 0,1 1 0 0 0,-1-1 1 0 0,0 1-1 0 0,1 0 0 0 0,-1-1 1 0 0,-1 1-1 0 0,1 0 0 0 0,0 0 1 0 0,0 0-1 0 0,-1 1 0 0 0,1-1 0 0 0,-1 1 1 0 0,1-1-1 0 0,-1 1 0 0 0,0 0 1 0 0,1 0-1 0 0,-1 0 0 0 0,0 0 1 0 0,0 0-1 0 0,0 1 0 0 0,0-1 1 0 0,0 1-1 0 0,0 0 11 0 0,-98 9-1121 0 0,92-5 993 0 0,0 0-1 0 0,0 1 1 0 0,0 0 0 0 0,1 0-1 0 0,-1 1 1 0 0,2 0-1 0 0,-1 1 1 0 0,1 0 0 0 0,0 0-1 0 0,0 0 1 0 0,-3 6 128 0 0,9-12-10 0 0,1-1 0 0 0,0 1 0 0 0,-1 0 0 0 0,1-1 0 0 0,0 1 0 0 0,0-1-1 0 0,-1 1 1 0 0,1 0 0 0 0,0-1 0 0 0,0 1 0 0 0,0 0 0 0 0,0-1 0 0 0,0 1 0 0 0,0 0 0 0 0,0-1 0 0 0,0 1 0 0 0,0 0 0 0 0,0-1 0 0 0,0 1 0 0 0,1 0 0 0 0,-1-1 0 0 0,0 1 0 0 0,0 0 0 0 0,1-1 0 0 0,-1 1 0 0 0,0-1-1 0 0,1 1 1 0 0,-1 0 0 0 0,0-1 0 0 0,1 1 0 0 0,-1-1 0 0 0,1 1 0 0 0,-1-1 0 0 0,1 0 0 0 0,-1 1 0 0 0,1-1 0 0 0,0 1 0 0 0,-1-1 0 0 0,1 0 0 0 0,-1 0 0 0 0,1 1 0 0 0,0-1 0 0 0,-1 0 0 0 0,1 0 0 0 0,0 0 0 0 0,-1 0 0 0 0,1 1-1 0 0,0-1 1 0 0,-1 0 0 0 0,1 0 0 0 0,0 0 0 0 0,-1-1 0 0 0,1 1 0 0 0,0 0 0 0 0,-1 0 0 0 0,1 0 0 0 0,0 0 0 0 0,0-1 10 0 0,44-4 475 0 0,42-57 616 0 0,-74 19-526 0 0,-13 42-542 0 0,-24 19-769 0 0,19-9 689 0 0,-19 67-312 0 0,66-76 679 0 0,40-63 58 0 0,-81 63-364 0 0,0 0-1 0 0,0 0 0 0 0,0 0 0 0 0,0-1 0 0 0,0 1 1 0 0,0-1-1 0 0,0 1 0 0 0,0 0 0 0 0,0-1 0 0 0,0 0 1 0 0,0 1-1 0 0,-1-1 0 0 0,1 0 0 0 0,0 1 0 0 0,0-1 1 0 0,-1 0-1 0 0,1 0 0 0 0,0 1 0 0 0,-1-1 0 0 0,1 0 1 0 0,-1 0-1 0 0,1 0 0 0 0,-1 0 0 0 0,1 0 0 0 0,-1 0 0 0 0,0 0 1 0 0,1 0-1 0 0,-1 0 0 0 0,0 0 0 0 0,0 0 0 0 0,0 0 1 0 0,0 0-1 0 0,0 0 0 0 0,0 0 0 0 0,0 0 0 0 0,0 0 1 0 0,0 0-1 0 0,0 0 0 0 0,-1 0 0 0 0,1 0 0 0 0,0 0 1 0 0,-1 0-1 0 0,1 0 0 0 0,-1 0 0 0 0,1 0 0 0 0,-1 0 1 0 0,1 0-1 0 0,-1 0 0 0 0,0 1 0 0 0,0-1 0 0 0,1 0 1 0 0,-1 0-1 0 0,0 1 0 0 0,0-1 0 0 0,0 0 0 0 0,1 1 1 0 0,-1-1-1 0 0,0 1 0 0 0,0-1 0 0 0,0 1 0 0 0,0 0 1 0 0,0-1-1 0 0,0 1 0 0 0,0 0 0 0 0,0 0 0 0 0,0 0 1 0 0,0 0-1 0 0,0 0-3 0 0,-27-4-122 0 0,17 8 29 0 0,5 3 51 0 0,8-21 103 0 0,0-5-16 0 0,-2 17-51 0 0,1 0 0 0 0,-1-1-1 0 0,0 1 1 0 0,0 0 0 0 0,0-1 0 0 0,0 1 0 0 0,-1 0-1 0 0,1 0 1 0 0,-1-1 0 0 0,1 1 0 0 0,-1 0 0 0 0,0 0-1 0 0,0-1 1 0 0,0 1 0 0 0,0 0 0 0 0,0 0 0 0 0,0 0-1 0 0,-1 0 1 0 0,1 1 0 0 0,-1-1 0 0 0,1 0 0 0 0,-1 1-1 0 0,0-1 1 0 0,1 0 0 0 0,-1 1 0 0 0,0 0 0 0 0,0 0-1 0 0,0-1 1 0 0,0 1 0 0 0,0 0 0 0 0,-1 0 0 0 0,1 1-1 0 0,0-1 1 0 0,0 0 0 0 0,0 1 0 0 0,-1 0 0 0 0,1-1-1 0 0,0 1 1 0 0,-1 0 0 0 0,-1 0 6 0 0,2 0-27 0 0,-1 0 1 0 0,1-1-1 0 0,-1 1 1 0 0,1 1-1 0 0,0-1 1 0 0,-1 0-1 0 0,1 0 1 0 0,0 1-1 0 0,-1-1 1 0 0,1 1-1 0 0,0 0 1 0 0,0 0-1 0 0,0 0 1 0 0,-1 0-1 0 0,1 0 1 0 0,0 0-1 0 0,0 1 0 0 0,0-1 1 0 0,1 1-1 0 0,-1-1 1 0 0,0 1-1 0 0,1 0 1 0 0,-1-1-1 0 0,1 1 1 0 0,-1 0-1 0 0,1 0 1 0 0,0 0-1 0 0,0 0 1 0 0,-1 1-1 0 0,2-1 1 0 0,-1 0-1 0 0,0 0 1 0 0,0 1-1 0 0,1-1 0 0 0,-1 0 1 0 0,1 1-1 0 0,0 1 27 0 0,37 15-1704 0 0,-27-19-2207 0 0,-2-1-3356 0 0,-5-3-4384 0 0</inkml:trace>
  <inkml:trace contextRef="#ctx0" brushRef="#br0" timeOffset="12271.5">466 1296 0 0 0,'0'0'313'0'0,"0"0"478"0"0,0 0 231 0 0,0 0 121 0 0,0 0 60 0 0,0 0-28 0 0,0 0-51 0 0,0 0-151 0 0,0 0-155 0 0,2-2-143 0 0,10-14 401 0 0,31-6 2818 0 0,77-56-85 0 0,-105 63-3925 0 0,-13 9-4153 0 0,-1-2-5696 0 0,-1 8 6299 0 0</inkml:trace>
  <inkml:trace contextRef="#ctx0" brushRef="#br0" timeOffset="12687.734">985 968 0 0 0,'0'0'284'0'0,"0"0"426"0"0,0 0 108 0 0,0 0 149 0 0,0 0 214 0 0,0 0 103 0 0,0 0 8 0 0,0 0-88 0 0,0 0-114 0 0,0 0-86 0 0,0 0-89 0 0,0 0-74 0 0,0 0-52 0 0,14-10-113 0 0,-5 4-540 0 0,50-35 500 0 0,-8 13 1063 0 0,25-12-859 0 0,8 3-3026 0 0,-50 31-11172 0 0,-32 5 12536 0 0</inkml:trace>
  <inkml:trace contextRef="#ctx0" brushRef="#br0" timeOffset="13013.237">1701 703 0 0 0,'0'0'424'0'0,"0"0"488"0"0,0 0 162 0 0,0 0 65 0 0,0 0 84 0 0,0 0 14 0 0,0 0 56 0 0,22-7-16 0 0,102-34 996 0 0,-79 27 1571 0 0,20-12-5303 0 0,4 10-8461 0 0,-60 14 7473 0 0,-1 2 1577 0 0</inkml:trace>
  <inkml:trace contextRef="#ctx0" brushRef="#br0" timeOffset="13312.111">2430 527 0 0 0,'0'0'1455'0'0,"0"0"-96"0"0,0 0 1 0 0,0 0 27 0 0,0 0-4 0 0,0 0-59 0 0,0 0-114 0 0,0 0-130 0 0,0 0-153 0 0,0 0-136 0 0,0 0-128 0 0,0 0-104 0 0,32-10-101 0 0,98-27-95 0 0,-56 25 163 0 0,-3 13-2761 0 0,1 1-9519 0 0,-63-2 10898 0 0</inkml:trace>
  <inkml:trace contextRef="#ctx0" brushRef="#br0" timeOffset="13510.849">3192 471 0 0 0,'0'0'688'0'0,"0"0"532"0"0,0 0 73 0 0,0 0-97 0 0,0 0-124 0 0,0 0-160 0 0,0 0-171 0 0,0 0-185 0 0,0 0-182 0 0,0 0-204 0 0,0 0-165 0 0,24 0-102 0 0,76 0-85 0 0,-23-3-2633 0 0,-61 0-1115 0 0,-9 2 2727 0 0</inkml:trace>
  <inkml:trace contextRef="#ctx0" brushRef="#br0" timeOffset="13798.084">3914 453 4065 0 0,'0'0'1361'0'0,"0"0"-126"0"0,0 0-57 0 0,0 0-71 0 0,0 0-138 0 0,0 0-175 0 0,0 0-190 0 0,0 0-225 0 0,0 0-192 0 0,0 0-161 0 0,0 0-107 0 0,0 0-82 0 0,0 0-108 0 0,26 0-103 0 0,127 0-2231 0 0,-114 4-3895 0 0,-31-4 4589 0 0</inkml:trace>
  <inkml:trace contextRef="#ctx0" brushRef="#br0" timeOffset="14161.604">4595 582 0 0 0,'0'0'960'0'0,"0"0"160"0"0,0 0-151 0 0,0 0-161 0 0,0 0-168 0 0,0 0-112 0 0,0 0-104 0 0,0 0-72 0 0,0 0-128 0 0,0 0-192 0 0,0 0-208 0 0,0 0-240 0 0,0 0-352 0 0,145 33-608 0 0,-134-33-825 0 0,-4 0 1081 0 0</inkml:trace>
  <inkml:trace contextRef="#ctx0" brushRef="#br0" timeOffset="14162.604">5068 685 680 0 0,'0'0'1431'0'0,"0"0"-124"0"0,0 0 17 0 0,0 0 67 0 0,0 0 20 0 0,0 0-65 0 0,0 0-178 0 0,0 0-229 0 0,0 0-228 0 0,0 0-216 0 0,32 11-163 0 0,103 34-158 0 0,11-18-1179 0 0,-127-24 277 0 0,14 2-1978 0 0,-13 3-2494 0 0,-15-4 2130 0 0</inkml:trace>
  <inkml:trace contextRef="#ctx0" brushRef="#br0" timeOffset="14405.464">5718 928 0 0 0,'0'0'255'0'0,"0"0"302"0"0,0 0 15 0 0,0 0-106 0 0,0 0-169 0 0,0 0-172 0 0,0 0-146 0 0,32 7-119 0 0,104 23-80 0 0,-14-5-1671 0 0,-104-15 1891 0 0,-13-8 0 0 0</inkml:trace>
  <inkml:trace contextRef="#ctx0" brushRef="#br0" timeOffset="14608.837">6042 1116 0 0 0,'0'0'707'0'0,"0"0"718"0"0,0 0 200 0 0,0 0 11 0 0,0 0-36 0 0,0 0-67 0 0,0 0-157 0 0,0 0-198 0 0,0 0-169 0 0,0 0-147 0 0,0 0-122 0 0,0 0-99 0 0,0 0-94 0 0,26 13-115 0 0,82 39-116 0 0,-62-25 112 0 0,4-5-1931 0 0,-25 4 29 0 0,43 36-6767 0 0,-12-36 3404 0 0,-54-25 5159 0 0,0-1-1 0 0,-1 1 1 0 0,1 0-1 0 0,0 0 1 0 0,-1-1-1 0 0,1 1 1 0 0,-1 1-1 0 0,1-1 1 0 0,-1 0-1 0 0,1 0 1 0 0,-1 0-1 0 0,0 1 1 0 0,1-1-1 0 0,-1 1 1 0 0,0-1-1 0 0,0 1 1 0 0,0-1-1 0 0,0 1 1 0 0,-1 0-1 0 0,1 0 1 0 0,0-1-1 0 0,-1 1 1 0 0,1 0 0 0 0,-1 0-1 0 0,0 0 1 0 0,1-1-1 0 0,-1 1 1 0 0,0 0-1 0 0,0 0 1 0 0,0 0-1 0 0,0 0-321 0 0,15 40 5507 0 0,26-18-658 0 0,-7-22-8003 0 0,-34 0 1285 0 0,0 2 1037 0 0,0-3-3815 0 0,0-1-5030 0 0</inkml:trace>
  <inkml:trace contextRef="#ctx0" brushRef="#br0" timeOffset="16002.047">7161 1532 4193 0 0,'0'0'2411'0'0,"0"0"-883"0"0,0 0-417 0 0,0 0 122 0 0,0 0 256 0 0,0 0 137 0 0,0 0-114 0 0,0 0-333 0 0,0 0-408 0 0,0 0-324 0 0,0 0-201 0 0,21 3 1988 0 0,161-13 3195 0 0,220-2-3807 0 0,-190 9-1219 0 0,-212 3-364 0 0,0 0 10 0 0,0 0-9 0 0,0 0 11 0 0,0 0 1 0 0,0 0 8 0 0,0 0-4 0 0,0 0 0 0 0,0 0 14 0 0,0 0-31 0 0,0 0 2 0 0,0 0-13 0 0,0 0-25 0 0,0 0 2 0 0,0 0-17 0 0,0 0 8 0 0,0 0-24 0 0,0 0-14 0 0,0 0 4 0 0,0 0-6 0 0,0 0 3 0 0,0 0-4 0 0,0 0-19 0 0,0 0 2 0 0,0 0-15 0 0,0 0-40 0 0,0 0-42 0 0,0 0-68 0 0,-5 0-4482 0 0,1 0-5708 0 0,0 3-1184 0 0</inkml:trace>
  <inkml:trace contextRef="#ctx0" brushRef="#br0" timeOffset="16907.168">7511 1138 8906 0 0,'0'0'1384'0'0,"0"0"-554"0"0,0 0-260 0 0,0 0 171 0 0,0 0 270 0 0,0 0 121 0 0,0 0-111 0 0,0 0-254 0 0,0 0-229 0 0,0 0-106 0 0,0 0-12 0 0,0 0 13 0 0,0 0-14 0 0,6 6-42 0 0,-3-4-371 0 0,1 2 127 0 0,1 0 0 0 0,-1 0 0 0 0,0 1 0 0 0,0-1 0 0 0,0 1 0 0 0,0 0 0 0 0,-1 0 0 0 0,0 0 0 0 0,0 1 0 0 0,0-1 1 0 0,-1 1-1 0 0,0 0 0 0 0,0-1 0 0 0,0 3-133 0 0,17 142 2162 0 0,82 351 33 0 0,-83-376-1985 0 0,-6 1-1 0 0,-5 1 1 0 0,-7 40-210 0 0,-44 202 551 0 0,39-334-526 0 0,-27 370 382 0 0,21 56 9 0 0,9-343-85 0 0,-3-148-3839 0 0,5-5-4520 0 0,0 26-3089 0 0</inkml:trace>
  <inkml:trace contextRef="#ctx0" brushRef="#br0" timeOffset="17303.741">7925 2673 15987 0 0,'0'0'1254'0'0,"0"0"-423"0"0,0 0-316 0 0,0 0 19 0 0,0 0 124 0 0,0 0 110 0 0,0 0 6 0 0,0 0-65 0 0,0 0-95 0 0,0 0-130 0 0,0 0-80 0 0,0 0-23 0 0,0 0-15 0 0,-13 22 11 0 0,-83 133 616 0 0,37-74-806 0 0,-3-2 0 0 0,-4-3 0 0 0,-4-2-1 0 0,-2-4 1 0 0,-3-3 0 0 0,-10 1-187 0 0,-60 57-1339 0 0,145-124 676 0 0,-9 5 525 0 0,8-6-4167 0 0,3-3-5454 0 0,1-1-807 0 0</inkml:trace>
  <inkml:trace contextRef="#ctx0" brushRef="#br0" timeOffset="17771.683">8056 1060 2032 0 0,'0'0'1151'0'0,"0"0"-41"0"0,0 0 152 0 0,0 0 314 0 0,0 0 322 0 0,0 0 170 0 0,0 0-129 0 0,0 0-329 0 0,0 0-335 0 0,0 0-326 0 0,0 0-225 0 0,0 0-117 0 0,0 0-69 0 0,-5-4-56 0 0,-13-15-43 0 0,-1 44 1046 0 0,12-12-1256 0 0,-64 131 1383 0 0,-7-2 1 0 0,-56 72-1613 0 0,-132 81 164 0 0,263-293-342 0 0,0 1 0 0 0,1 0 0 0 0,-1-1 0 0 0,1 1 0 0 0,0 0 0 0 0,0 0 0 0 0,0 0 0 0 0,0 1 0 0 0,1-1 0 0 0,-1 0 0 0 0,1 1 0 0 0,0-1 0 0 0,0 1 0 0 0,0-1 0 0 0,0 1 0 0 0,1 0 0 0 0,-1 2 178 0 0,17 3-6221 0 0,-10-8 2250 0 0,1-1-7030 0 0</inkml:trace>
  <inkml:trace contextRef="#ctx0" brushRef="#br0" timeOffset="19601.66">7941 2091 4417 0 0,'0'0'1400'0'0,"0"0"-86"0"0,0 0 168 0 0,0 0 182 0 0,0 0 24 0 0,0 0-118 0 0,0 0-215 0 0,0 0-271 0 0,0 0-232 0 0,0 0-200 0 0,0 0-161 0 0,0 0-76 0 0,0 0-28 0 0,15-8-11 0 0,44-28-7 0 0,-21-12 525 0 0,83-154-282 0 0,-121 202-617 0 0,0 0 1 0 0,0 1 0 0 0,1-1-1 0 0,-1 0 1 0 0,0 1-1 0 0,1-1 1 0 0,-1 0 0 0 0,0 0-1 0 0,1 0 1 0 0,-1 1-1 0 0,0-1 1 0 0,1 0-1 0 0,-1 0 1 0 0,1 0 0 0 0,-1 0-1 0 0,0 0 1 0 0,1 0-1 0 0,-1 0 1 0 0,1 1 0 0 0,-1-1-1 0 0,0 0 1 0 0,1 0-1 0 0,-1-1 1 0 0,1 1 0 0 0,-1 0-1 0 0,0 0 1 0 0,1 0-1 0 0,-1 0 1 0 0,1 0-1 0 0,-1 0 1 0 0,0 0 0 0 0,1-1-1 0 0,-1 1 1 0 0,0 0-1 0 0,1 0 1 0 0,-1-1 0 0 0,0 1-1 0 0,1 0 1 0 0,-1-1 4 0 0,-12 255 1908 0 0,-31 55-1514 0 0,41-297-371 0 0,-4 120 159 0 0,9-122-184 0 0,-6 39 864 0 0,-12-9-350 0 0,12-23 199 0 0,3-28 845 0 0,2-2-1557 0 0,0-1-1 0 0,2 1 1 0 0,-1 0-1 0 0,1 0 0 0 0,1 0 1 0 0,1 0-1 0 0,-1 1 1 0 0,9-11 1 0 0,-5 4-24 0 0,1 2-14 0 0,0 0 0 0 0,1 1 0 0 0,1 0 0 0 0,1 1 0 0 0,0 1 0 0 0,1 0 0 0 0,0 0-1 0 0,1 1 1 0 0,0 1 0 0 0,1 1 0 0 0,1 0 0 0 0,14-7 38 0 0,-30 17 1 0 0,1 0 0 0 0,0 0 0 0 0,-1 0 0 0 0,1 0 0 0 0,0 0 1 0 0,0 0-1 0 0,-1 1 0 0 0,1-1 0 0 0,0 1 0 0 0,0-1 0 0 0,0 1 0 0 0,0 0 0 0 0,0-1 0 0 0,0 1 0 0 0,0 0 0 0 0,0 0 0 0 0,0 0 1 0 0,0 1-1 0 0,0-1 0 0 0,-1 0 0 0 0,1 1 0 0 0,0-1 0 0 0,0 1 0 0 0,0 0 0 0 0,0 0 0 0 0,-1-1 0 0 0,2 2-1 0 0,28 49 32 0 0,-29-37 30 0 0,0-1-1 0 0,0 1 1 0 0,-1 0-1 0 0,-1-1 1 0 0,-1 1-1 0 0,0 0 1 0 0,0-1-1 0 0,-3 11-61 0 0,-24 200 253 0 0,28-231-1707 0 0,0-1-218 0 0,0 1-3480 0 0,2 4-6669 0 0</inkml:trace>
  <inkml:trace contextRef="#ctx0" brushRef="#br0" timeOffset="24035.191">6804 3432 0 0 0,'0'0'211'0'0,"0"0"702"0"0,0 0 123 0 0,0 0-70 0 0,0 0-124 0 0,0 0-48 0 0,-3-7 79 0 0,-7-25 1096 0 0,6 1 4867 0 0,4 31-6163 0 0,0 0-63 0 0,0 0-48 0 0,0 0-41 0 0,0 0-31 0 0,0 0-25 0 0,0 0-17 0 0,0 0-16 0 0,0 0-20 0 0,0 22 2118 0 0,17 48-1816 0 0,-10 146 447 0 0,-31-13-507 0 0,19-37 43 0 0,1-100-242 0 0,0 37 252 0 0,7-93-1986 0 0,1-1-6851 0 0,-2-6-3431 0 0</inkml:trace>
  <inkml:trace contextRef="#ctx0" brushRef="#br0" timeOffset="25832.201">517 4065 0 0 0,'0'0'529'0'0,"0"0"409"0"0,0 0 65 0 0,0 0 70 0 0,0 0 169 0 0,0 0 168 0 0,0 0 46 0 0,0 0-125 0 0,0 0-252 0 0,0 0-311 0 0,0 0-300 0 0,26 0 1012 0 0,177-8 3217 0 0,441-3-1812 0 0,-165 11-1229 0 0,169-25-591 0 0,-96 39-609 0 0,-89-21 403 0 0,199 11-406 0 0,-41 17 559 0 0,-130-20-378 0 0,-340-3-498 0 0,265 11 196 0 0,-123 7-99 0 0,23-13-233 0 0,-312-3 1 0 0,315-8 141 0 0,-142 8-81 0 0,-22 4-161 0 0,-125-1 6 0 0,-30 1-5302 0 0,-5-1-5044 0 0,2-2-929 0 0</inkml:trace>
  <inkml:trace contextRef="#ctx0" brushRef="#br0" timeOffset="26248.698">7100 3726 10330 0 0,'0'0'2866'0'0,"0"0"-1423"0"0,0 0-404 0 0,0 0 113 0 0,0 0 161 0 0,0 0 106 0 0,0 0-139 0 0,0 0-296 0 0,0 0-241 0 0,0 0-236 0 0,0 0-166 0 0,0 0-114 0 0,0 0-61 0 0,-5 3-20 0 0,-75 60 793 0 0,11-2-301 0 0,-2-4 1 0 0,-55 32-639 0 0,-268 150 438 0 0,286-169-415 0 0,42-16-3083 0 0,45-39-3703 0 0,15-11-4686 0 0</inkml:trace>
  <inkml:trace contextRef="#ctx0" brushRef="#br0" timeOffset="28665.212">3142 4404 2737 0 0,'0'0'1659'0'0,"0"0"-344"0"0,0 0-194 0 0,0 0 107 0 0,0 0 250 0 0,0 0 142 0 0,0 0-15 0 0,0 0-148 0 0,0 0-247 0 0,0 0-227 0 0,0 0-179 0 0,0 0-125 0 0,0 0-96 0 0,-17-2-17 0 0,-99-8 1248 0 0,106 12-1676 0 0,0 0 0 0 0,0 0-1 0 0,0 1 1 0 0,0 0 0 0 0,0 1-1 0 0,0 0 1 0 0,1 0 0 0 0,0 1-1 0 0,0 0 1 0 0,0 1 0 0 0,1 0 0 0 0,-7 6-138 0 0,-8 4 186 0 0,16-11-171 0 0,0 2 0 0 0,0-1-1 0 0,0 1 1 0 0,1 0 0 0 0,0 1 0 0 0,0-1-1 0 0,1 1 1 0 0,0 0 0 0 0,1 1-1 0 0,-1-1 1 0 0,2 1 0 0 0,-1 0 0 0 0,1 0-1 0 0,1 0 1 0 0,-1 0 0 0 0,1 0 0 0 0,1 1-1 0 0,0-1 1 0 0,0 0 0 0 0,1 1-1 0 0,0-1 1 0 0,1 1 0 0 0,0 2-15 0 0,1-5 47 0 0,0 0 0 0 0,0 0 0 0 0,0 0 0 0 0,1-1 0 0 0,0 1 0 0 0,1-1 0 0 0,-1 1 0 0 0,1-1 0 0 0,0 0 0 0 0,1-1 0 0 0,-1 1 0 0 0,1-1 0 0 0,0 0 0 0 0,1 0 0 0 0,-1 0 0 0 0,1 0 0 0 0,0-1 0 0 0,0 0 0 0 0,0-1 0 0 0,1 1 0 0 0,-1-1 0 0 0,1 0 0 0 0,0-1 0 0 0,0 0 0 0 0,0 0 0 0 0,0 0 0 0 0,0-1 0 0 0,0 0 0 0 0,0 0 0 0 0,1-1 0 0 0,-1 0 0 0 0,0 0 0 0 0,0-1 0 0 0,7-1-47 0 0,6-4 131 0 0,0-1 0 0 0,0-1 0 0 0,-1 0 0 0 0,0-2 0 0 0,-1 0 0 0 0,0-1 0 0 0,-1-1 1 0 0,0-1-1 0 0,0 0 0 0 0,-2-1 0 0 0,4-4-131 0 0,-18 17 6 0 0,21-19 83 0 0,0-2 0 0 0,-2 0 0 0 0,-1 0 0 0 0,0-2 0 0 0,-2-1 0 0 0,-1 0 0 0 0,-1-1 0 0 0,-1 0 0 0 0,9-24-89 0 0,-18 37-8 0 0,-1 0 1 0 0,0 0-1 0 0,-1 0 0 0 0,0-1 0 0 0,-1 1 0 0 0,0-1 0 0 0,-1 1 0 0 0,-1-1 0 0 0,0 0 0 0 0,-1 1 0 0 0,0-1 0 0 0,-1 1 0 0 0,-1-1 0 0 0,0 1 0 0 0,-1 0 0 0 0,0 0 1 0 0,-1 0-1 0 0,0 1 0 0 0,-1-1 0 0 0,-3-3 8 0 0,4 11-35 0 0,0 0 0 0 0,0 1 0 0 0,0 0 0 0 0,0 0-1 0 0,-1 0 1 0 0,0 1 0 0 0,0-1 0 0 0,0 1 0 0 0,0 1 0 0 0,0-1 0 0 0,0 1 0 0 0,-1 0 0 0 0,1 1 0 0 0,-1 0 0 0 0,1 0 0 0 0,-1 0 0 0 0,0 1 0 0 0,1-1 0 0 0,-1 2 0 0 0,1-1 0 0 0,-1 1 0 0 0,0 0 0 0 0,1 0 0 0 0,-1 1 0 0 0,1 0 0 0 0,0 0 0 0 0,-1 0-1 0 0,1 1 1 0 0,0 0 0 0 0,1 0 0 0 0,-1 1 0 0 0,0-1 0 0 0,1 1 0 0 0,0 0 0 0 0,0 1 0 0 0,-3 2 35 0 0,0 2 12 0 0,1 1 1 0 0,-1 0-1 0 0,2 0 1 0 0,-1 0-1 0 0,1 1 0 0 0,1 0 1 0 0,0 0-1 0 0,1 0 0 0 0,0 1 1 0 0,0-1-1 0 0,1 1 1 0 0,1 0-1 0 0,0 0 0 0 0,1 0 1 0 0,0 0-1 0 0,1 0 0 0 0,0 1 1 0 0,1-1-1 0 0,0 0 1 0 0,1 0-1 0 0,0 0 0 0 0,1 0 1 0 0,0-1-1 0 0,1 1 0 0 0,0-1 1 0 0,1 0-1 0 0,1 0 0 0 0,-1 0 1 0 0,2-1-13 0 0,14 20 136 0 0,1-2 0 0 0,1 0 1 0 0,2-2-1 0 0,0-1 0 0 0,2-1 1 0 0,1-1-1 0 0,0-1 0 0 0,2-1 1 0 0,0-2-1 0 0,12 4-136 0 0,-30-17 59 0 0,-1 0 1 0 0,1 1-1 0 0,-1 1 1 0 0,-1-1-1 0 0,0 2 1 0 0,0-1-1 0 0,0 1 1 0 0,-1 1 0 0 0,-1 0-1 0 0,1 0 1 0 0,0 3-60 0 0,-7-12 979 0 0,-2-8-5363 0 0,-2 5-661 0 0,2-1-7032 0 0</inkml:trace>
  <inkml:trace contextRef="#ctx0" brushRef="#br0" timeOffset="34721.303">337 1392 0 0 0,'0'0'224'0'0,"0"0"31"0"0,0 0-2 0 0,0 0-15 0 0,-22 18 1435 0 0,-25 22 410 0 0,18-25 883 0 0,33-11 3724 0 0,61-52-3335 0 0,44-40-905 0 0,129-111 763 0 0,-87 81-2106 0 0,22-7-161 0 0,-109 73-750 0 0,107-99 602 0 0,-60 52-327 0 0,171-85-189 0 0,-166 92 123 0 0,-24 7-171 0 0,84-32-111 0 0,-98 62 93 0 0,-19 6-19 0 0,-53 46-271 0 0,-6 2 129 0 0,0 1 0 0 0,0 0 0 0 0,0 0 0 0 0,-1 0 0 0 0,1 0 0 0 0,0 0 0 0 0,0-1 0 0 0,0 1 0 0 0,0 0 0 0 0,0 0 0 0 0,0 0 0 0 0,0 0 0 0 0,0-1 0 0 0,0 1 0 0 0,0 0 0 0 0,0 0 0 0 0,0 0-55 0 0,-143 25-96 0 0,38-15 146 0 0,-64-9 12 0 0,168-1-72 0 0,1 0 12 0 0,0 0-12 0 0,0 0-18 0 0,0 0-4 0 0,0 0-5 0 0,0 0-22 0 0,0 0-5 0 0,0 0-8 0 0,0 0-28 0 0,0 0 12 0 0,31 112-5 0 0,-13-55 99 0 0,2-1 0 0 0,2 0 0 0 0,3-2 0 0 0,9 12-6 0 0,-5-11-43 0 0,0-107 845 0 0,128-301-630 0 0,-135 277-7 0 0,-22 75-118 0 0,0 1-15 0 0,0 0-15 0 0,0 0-8 0 0,0 0 1 0 0,0 0-2 0 0,0 0-23 0 0,0 0 3 0 0,0 0-3 0 0,0 0-1 0 0,-6 0-2804 0 0,-2 0-9588 0 0,5 0-122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3 228 0 0 0,'0'0'525'0'0,"0"0"728"0"0,0 0 332 0 0,0 0 146 0 0,0 0 22 0 0,0 0-121 0 0,0 0-133 0 0,0 0-179 0 0,0 0-189 0 0,0 0-181 0 0,0 0-190 0 0,-3 2-169 0 0,4-1-496 0 0,-1-1 1 0 0,0 0 0 0 0,1 0-1 0 0,-1 0 1 0 0,0 0 0 0 0,1 0-1 0 0,-1 0 1 0 0,0 1-1 0 0,0-1 1 0 0,1 0 0 0 0,-1 0-1 0 0,0 0 1 0 0,0 1-1 0 0,1-1 1 0 0,-1 0 0 0 0,0 0-1 0 0,0 1 1 0 0,0-1 0 0 0,0 0-1 0 0,1 0 1 0 0,-1 1-96 0 0,36-26 1731 0 0,27-21-184 0 0,-41 32-1259 0 0,-2 0 1 0 0,0-2-1 0 0,-1 0 0 0 0,0-1 1 0 0,-2-1-1 0 0,9-11-288 0 0,3-11 456 0 0,3 47-308 0 0,-24 6-1 0 0,-1 1 1 0 0,0-1-1 0 0,-1 1 1 0 0,0 1-1 0 0,-2-1 0 0 0,1 1 1 0 0,-2 0-1 0 0,0 0 0 0 0,0 0 1 0 0,-2 0-1 0 0,0 4-147 0 0,14 73 181 0 0,15-52-732 0 0,-8-40-5988 0 0,-16-3-2529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43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4 891 0 0 0,'0'0'668'0'0,"0"0"76"0"0,0 0 0 0 0,0 0-14 0 0,0 0 19 0 0,0 0 20 0 0,0 0 15 0 0,0 0 17 0 0,0 0 30 0 0,-2 6 1727 0 0,0-1 5388 0 0,71-23-1982 0 0,10-56-4033 0 0,-28-24-1216 0 0,-51 97-699 0 0,0 1-6 0 0,0 0-24 0 0,0 0-25 0 0,0 0-13 0 0,0 0 1 0 0,0 0-5 0 0,0 0-4 0 0,0 0 7 0 0,13 22-95 0 0,22 42 188 0 0,-2 0 0 0 0,-4 3 0 0 0,-3 0 0 0 0,0 10-40 0 0,5 12-47 0 0,-29-89 90 0 0,-1-1 0 0 0,1 1 0 0 0,-1 0 0 0 0,1-1 0 0 0,-1 1 0 0 0,1-1 0 0 0,-1 1 0 0 0,1-1 0 0 0,-1 1-1 0 0,0-1 1 0 0,1 0 0 0 0,-1 0 0 0 0,0 0 0 0 0,0 0 0 0 0,0 0 0 0 0,0 0 0 0 0,0 0 0 0 0,0 0 0 0 0,0-1 0 0 0,0 1 0 0 0,0 0 0 0 0,0 0 0 0 0,0-1 0 0 0,-1 1-1 0 0,1-1 1 0 0,-1 1 0 0 0,1-1 0 0 0,-1 1 0 0 0,1-1 0 0 0,-1 1 0 0 0,0-1 0 0 0,0 1 0 0 0,0-1 0 0 0,0 1 0 0 0,0-1 0 0 0,0 1 0 0 0,0-1 0 0 0,-1 0-43 0 0,5-8 2 0 0,76-196 459 0 0,-11 11-351 0 0,-15 1-54 0 0,-53 170-239 0 0,-1 24-90 0 0,5 12-36 0 0,-1-3-356 0 0,4 5 772 0 0,-3-12-4436 0 0,1-1-4358 0 0,-5-1-3043 0 0</inkml:trace>
  <inkml:trace contextRef="#ctx0" brushRef="#br0" timeOffset="468.32">742 928 7642 0 0,'0'0'3568'0'0,"0"0"-1530"0"0,0 0-734 0 0,0 0-122 0 0,0 0 24 0 0,0 0-53 0 0,0 0-189 0 0,0 0-313 0 0,0 0-273 0 0,0 0-157 0 0,0 0-97 0 0,0 0-35 0 0,0 4 23 0 0,-1 24 477 0 0,-1-24-514 0 0,1 1 0 0 0,0 0 1 0 0,0 0-1 0 0,0 0 0 0 0,0-1 1 0 0,1 1-1 0 0,0 0 1 0 0,0 0-1 0 0,0 0 0 0 0,0 0 1 0 0,1 0-1 0 0,0 0 1 0 0,0 0-1 0 0,1-1 0 0 0,-1 1 1 0 0,1 0-1 0 0,0-1 0 0 0,0 1 1 0 0,0-1-1 0 0,1 0 1 0 0,-1 1-1 0 0,1-1 0 0 0,0 0 1 0 0,1-1-1 0 0,-1 1 1 0 0,0-1-1 0 0,1 1 0 0 0,0-1 1 0 0,0 0-1 0 0,0 0 1 0 0,0-1-1 0 0,1 1 0 0 0,-1-1 1 0 0,0 0-1 0 0,1 0 0 0 0,2 0-75 0 0,0-2 119 0 0,-1 0 0 0 0,1-1 0 0 0,-1 0 0 0 0,1 0-1 0 0,0-1 1 0 0,-1 0 0 0 0,0 0 0 0 0,1 0 0 0 0,-1-1-1 0 0,0 1 1 0 0,0-2 0 0 0,-1 1 0 0 0,1-1 0 0 0,-1 0-1 0 0,1 0 1 0 0,-1 0 0 0 0,0-1 0 0 0,-1 1 0 0 0,4-5-119 0 0,10-7 287 0 0,-13 12-196 0 0,0-1-1 0 0,-1 0 1 0 0,1 1-1 0 0,-1-2 1 0 0,0 1-1 0 0,0 0 1 0 0,0-1 0 0 0,-1 0-1 0 0,0 0 1 0 0,0 0-1 0 0,0 0 1 0 0,-1 0-1 0 0,0-1 1 0 0,0 1 0 0 0,-1-1-1 0 0,0 1 1 0 0,0-1-1 0 0,0 1 1 0 0,-1-1-1 0 0,0 0 1 0 0,0 0 0 0 0,-1 1-1 0 0,0-5-90 0 0,-2 8-25 0 0,-1 0 1 0 0,1-1-1 0 0,-1 1 0 0 0,1 1 0 0 0,-1-1 1 0 0,0 0-1 0 0,0 1 0 0 0,0 0 1 0 0,0 0-1 0 0,-1 0 0 0 0,1 0 0 0 0,0 1 1 0 0,-1 0-1 0 0,1 0 0 0 0,-1 0 0 0 0,0 0 1 0 0,1 1-1 0 0,-1-1 0 0 0,0 1 1 0 0,1 0-1 0 0,-1 1 0 0 0,1-1 0 0 0,-1 1 1 0 0,-4 1 24 0 0,-55 23-1638 0 0,28 1-6698 0 0,26-18-3834 0 0</inkml:trace>
  <inkml:trace contextRef="#ctx0" brushRef="#br0" timeOffset="1402.336">112 439 4665 0 0,'0'0'2311'0'0,"0"0"-302"0"0,0 0-237 0 0,0 0-62 0 0,0 0-27 0 0,0 0-130 0 0,0 0-220 0 0,0 0-178 0 0,0 0-198 0 0,0 0-150 0 0,0 0-110 0 0,0 0-94 0 0,0 0-79 0 0,-6 0-62 0 0,-15 0 791 0 0,117-30 242 0 0,238-88 198 0 0,-297 107-1524 0 0,-37 11-134 0 0,0 0 33 0 0,0 0 26 0 0,0 0 25 0 0,0 0 36 0 0,0 0-11 0 0,0 0-21 0 0,0 0-15 0 0,0 0-19 0 0,0 0 12 0 0,0 0 9 0 0,0 0-4 0 0,0 0 2 0 0,0 0-6 0 0,-27-22 503 0 0,-77-107-349 0 0,36 45-864 0 0,46 56-1296 0 0,15 16-4495 0 0,5 7-5910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 6553 0 0,'0'0'2548'0'0,"0"0"-724"0"0,0 0-410 0 0,0 0-45 0 0,0 0 70 0 0,0 0-16 0 0,0 0-171 0 0,0 0-223 0 0,0 0-241 0 0,0 0-216 0 0,0 0-160 0 0,-6 16 363 0 0,-21 15 1463 0 0,27-30-2121 0 0,0-1 18 0 0,0 0 15 0 0,0 0 11 0 0,0 0 5 0 0,0 0-3 0 0,0 0-22 0 0,27-29 809 0 0,-9 10-789 0 0,-18 19 1573 0 0,-36 22-1429 0 0,36-22-327 0 0,0 0-57 0 0,0 0-108 0 0,15-21-4943 0 0,-8 13-2080 0 0,-3 4-5188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7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613 147 4033 0 0,'0'0'2386'0'0,"0"0"-521"0"0,0 0-435 0 0,0 0-111 0 0,0 0 143 0 0,0 0 186 0 0,0 0 59 0 0,0 0-125 0 0,0 0-215 0 0,0 0-255 0 0,0 0-217 0 0,0-22-151 0 0,2-96 1346 0 0,-41 111-434 0 0,21 10-1631 0 0,1 0 0 0 0,-1 1 0 0 0,1 1 0 0 0,0 1 0 0 0,1 0 0 0 0,-1 1 0 0 0,1 1 0 0 0,1 1 0 0 0,-1 0 0 0 0,2 1 0 0 0,-1 0 0 0 0,-9 10-25 0 0,-4-1 10 0 0,1 1 0 0 0,1 1 0 0 0,1 1 0 0 0,1 1 0 0 0,0 1-1 0 0,2 2 1 0 0,1 0 0 0 0,1 1 0 0 0,2 1 0 0 0,0 0 0 0 0,2 2 0 0 0,2 0 0 0 0,0 1-1 0 0,2 0 1 0 0,1 1 0 0 0,2 0 0 0 0,1 1 0 0 0,1 0 0 0 0,2 0 0 0 0,2 0 0 0 0,0 1 0 0 0,3 9-10 0 0,1-29 13 0 0,1-1 0 0 0,0 0 1 0 0,1 0-1 0 0,1 0 1 0 0,0 0-1 0 0,0-1 1 0 0,1 1-1 0 0,1-1 1 0 0,0 0-1 0 0,1-1 1 0 0,0 1-1 0 0,1-1 1 0 0,0-1-1 0 0,1 0 0 0 0,0 0 1 0 0,1 0-1 0 0,-1-1 1 0 0,2-1-1 0 0,-1 1 1 0 0,1-2-1 0 0,1 0 1 0 0,-1 0-1 0 0,1-1 1 0 0,0 0-1 0 0,1-1 0 0 0,-1 0 1 0 0,1-1-1 0 0,0-1 1 0 0,0 0-1 0 0,1-1 1 0 0,-1 0-1 0 0,3-1-13 0 0,2 0 94 0 0,0-1-1 0 0,0 0 0 0 0,0-1 1 0 0,0-2-1 0 0,0 1 0 0 0,-1-2 1 0 0,1 0-1 0 0,-1-2 0 0 0,0 0 1 0 0,0 0-1 0 0,-1-2 1 0 0,0 0-1 0 0,0 0 0 0 0,-1-2 1 0 0,0 0-1 0 0,1-2-93 0 0,-11 8 26 0 0,-1 0 1 0 0,0-1-1 0 0,-1 1 1 0 0,1-1-1 0 0,-1 0 0 0 0,0 0 1 0 0,0 0-1 0 0,0 0 1 0 0,-1 0-1 0 0,0-1 1 0 0,0 1-1 0 0,0-1 0 0 0,-1 0 1 0 0,1 1-1 0 0,-1-1 1 0 0,-1 0-1 0 0,1 0 1 0 0,-1 0-1 0 0,0 0 0 0 0,-1 0 1 0 0,1 1-1 0 0,-1-1 1 0 0,0 0-1 0 0,0 0 0 0 0,-1 1 1 0 0,0-1-1 0 0,0 1 1 0 0,0-1-1 0 0,-1 1 1 0 0,0 0-1 0 0,0 0 0 0 0,0 0 1 0 0,0 0-1 0 0,-1 1 1 0 0,0-1-1 0 0,0 1 1 0 0,-1-1-28 0 0,-8-5-62 0 0,0 0-1 0 0,0 1 0 0 0,0 1 1 0 0,-1 0-1 0 0,-1 1 0 0 0,1 1 0 0 0,-1 0 1 0 0,0 1-1 0 0,-1 1 0 0 0,1 0 0 0 0,-1 1 1 0 0,0 0-1 0 0,1 1 0 0 0,-7 1 64 0 0,-9-2-5 0 0,31 3-2 0 0,0 0-17 0 0,0 0-14 0 0,28 0 4 0 0,152-21 549 0 0,1-12 84 0 0,-107 25-328 0 0,-73 8-263 0 0,-1 0-43 0 0,0 0-2 0 0,-29 0-2957 0 0,16 3 883 0 0,4 1-2973 0 0,1 0-6938 0 0</inkml:trace>
  <inkml:trace contextRef="#ctx0" brushRef="#br0" timeOffset="397.584">1055 619 16916 0 0,'0'0'1187'0'0,"0"0"-466"0"0,0 0-194 0 0,0 0 110 0 0,0 0 167 0 0,0 0 67 0 0,0 0-76 0 0,0 0-176 0 0,0 0-151 0 0,0 0-113 0 0,0 0-64 0 0,0 0-45 0 0,0 0-34 0 0,-1 17 0 0 0,-6 124 442 0 0,8-135-672 0 0,-1 1 0 0 0,-1-1 1 0 0,1 1-1 0 0,-1-1 0 0 0,-1 0 0 0 0,1 1 1 0 0,-1-1-1 0 0,0 0 0 0 0,0 0 0 0 0,0 0 1 0 0,-1 0-1 0 0,0 0 0 0 0,-2 2 18 0 0,0-6-1958 0 0,10-11-12571 0 0,0 8 5732 0 0</inkml:trace>
  <inkml:trace contextRef="#ctx0" brushRef="#br0" timeOffset="652.078">1014 155 16900 0 0,'0'0'1136'0'0,"0"0"-624"0"0,0 0-432 0 0,0 0-88 0 0,0 0 8 0 0,0 0 48 0 0,0 0-48 0 0,0 0-40 0 0,0 0-104 0 0,0 0-336 0 0,0 0-912 0 0,0 0-2937 0 0,0 0-7474 0 0</inkml:trace>
  <inkml:trace contextRef="#ctx0" brushRef="#br0" timeOffset="885.3">1314 328 19652 0 0,'0'0'1228'0'0,"0"0"-479"0"0,0 0-291 0 0,0 0 18 0 0,0 0 110 0 0,0 0 47 0 0,0 0-35 0 0,0 0-110 0 0,0 0-163 0 0,0 0-89 0 0,0 0-57 0 0,5 31-59 0 0,14 100-8 0 0,39 116 90 0 0,-10-97-194 0 0,-48-150 2 0 0,0 1 1 0 0,-1-1 0 0 0,1 1 0 0 0,0-1 0 0 0,0 1 0 0 0,0 0 0 0 0,0-1 0 0 0,0 1 0 0 0,0-1 0 0 0,0 1-1 0 0,0-1 1 0 0,0 1 0 0 0,0-1 0 0 0,0 1 0 0 0,0-1 0 0 0,0 1 0 0 0,1 0 0 0 0,-1-1 0 0 0,0 1 0 0 0,0-1-1 0 0,1 1 1 0 0,-1-1 0 0 0,0 1 0 0 0,0-1 0 0 0,1 0 0 0 0,-1 1 0 0 0,1-1 0 0 0,-1 1 0 0 0,0-1 0 0 0,1 0-1 0 0,-1 1 1 0 0,1-1 0 0 0,-1 0 0 0 0,1 1 0 0 0,-1-1 0 0 0,1 0 0 0 0,-1 0 0 0 0,1 0 0 0 0,-1 1-1 0 0,1-1 1 0 0,-1 0 0 0 0,1 0 0 0 0,-1 0 0 0 0,1 0 0 0 0,0 0 0 0 0,-1 0 0 0 0,1 0 0 0 0,-1 0 0 0 0,1 0-1 0 0,-1 0 1 0 0,1 0 0 0 0,-1-1 0 0 0,1 1 0 0 0,-1 0 0 0 0,1 0 0 0 0,-1 0 0 0 0,1-1 0 0 0,-1 1 0 0 0,1 0-1 0 0,-1-1 1 0 0,1 1 0 0 0,-1 0 0 0 0,1-1 0 0 0,-1 1 0 0 0,0-1 0 0 0,1 1 0 0 0,-1 0 0 0 0,0-1 0 0 0,1 1-1 0 0,-1-1-10 0 0,101-318 2043 0 0,-57 223-1974 0 0,-58 106-7613 0 0,8-2-905 0 0,4-5-3106 0 0</inkml:trace>
  <inkml:trace contextRef="#ctx0" brushRef="#br0" timeOffset="5035.157">1925 733 1488 0 0,'0'0'2594'0'0,"0"0"-333"0"0,0 0-178 0 0,0 0-132 0 0,0 0-127 0 0,0 0-189 0 0,0 0-237 0 0,0 0-273 0 0,0 0-227 0 0,0 0-200 0 0,0 0-150 0 0,-7 3 2735 0 0,41 13-2061 0 0,-21-9-922 0 0,-2-2-194 0 0,1 0 0 0 0,0-1 0 0 0,0 0 0 0 0,0-1 0 0 0,1-1 0 0 0,-1 0 0 0 0,1-1 0 0 0,-1 0 0 0 0,1 0 0 0 0,0-2 0 0 0,-1 1 0 0 0,4-2-106 0 0,82-53 761 0 0,-95 52-712 0 0,0 0-1 0 0,0 0 1 0 0,0 0 0 0 0,-1 0-1 0 0,1-1 1 0 0,-1 1-1 0 0,0-1 1 0 0,0 0-1 0 0,0 1 1 0 0,-1-1-1 0 0,1 0 1 0 0,-1 0-1 0 0,0 0 1 0 0,0 0-1 0 0,0-1 1 0 0,-1 1-1 0 0,1 0 1 0 0,-1 0 0 0 0,0 0-1 0 0,0-1 1 0 0,0 1-1 0 0,-1 0 1 0 0,0-4-49 0 0,-1 5 1 0 0,0 0 0 0 0,1 1 0 0 0,-1-1 0 0 0,0 1 0 0 0,-1-1 0 0 0,1 1 0 0 0,0 0 0 0 0,-1-1 1 0 0,1 1-1 0 0,-1 0 0 0 0,1 1 0 0 0,-1-1 0 0 0,0 0 0 0 0,0 1 0 0 0,0 0 0 0 0,0 0 0 0 0,0-1 0 0 0,0 2 1 0 0,0-1-1 0 0,0 0 0 0 0,-1 1-1 0 0,-1-2-11 0 0,-143-6-240 0 0,47 34 291 0 0,95-22-31 0 0,-1 0 0 0 0,1 0 0 0 0,0 0 0 0 0,1 1 0 0 0,-1 0-1 0 0,1 0 1 0 0,0 1 0 0 0,0-1 0 0 0,0 1 0 0 0,1 0 0 0 0,0 0 0 0 0,0 1 0 0 0,1-1 0 0 0,0 1 0 0 0,0 0 0 0 0,0 0 0 0 0,1 0-1 0 0,0 0 1 0 0,0 0 0 0 0,1 1 0 0 0,0 1-9 0 0,-7 157 262 0 0,9-156-234 0 0,1 1-1 0 0,0-1 1 0 0,0 0 0 0 0,1 0-1 0 0,0 0 1 0 0,1-1-1 0 0,0 1 1 0 0,1-1-1 0 0,-1 1 1 0 0,2-2 0 0 0,-1 1-1 0 0,2 0-27 0 0,-1-4 56 0 0,-1-1-1 0 0,1 0 0 0 0,1 0 1 0 0,-1-1-1 0 0,1 1 1 0 0,-1-1-1 0 0,1-1 1 0 0,0 1-1 0 0,0-1 1 0 0,0-1-1 0 0,0 1 0 0 0,0-1 1 0 0,1 0-1 0 0,-1-1 1 0 0,0 0-1 0 0,0 0 1 0 0,1 0-1 0 0,3-2-55 0 0,-11 2 2 0 0,20 0 118 0 0,0-1 1 0 0,-1-1-1 0 0,1-1 0 0 0,-1 0 0 0 0,0-2 0 0 0,0 0 0 0 0,0-2 1 0 0,-1 0-1 0 0,0 0 0 0 0,4-4-120 0 0,-21 11-16 0 0,-1 0-1 0 0,0 0 1 0 0,1 0 0 0 0,-1 0 0 0 0,0-1-1 0 0,1 1 1 0 0,-1 0 0 0 0,0 0-1 0 0,0 0 1 0 0,1 0 0 0 0,-1-1 0 0 0,0 1-1 0 0,1 0 1 0 0,-1 0 0 0 0,0 0 0 0 0,0-1-1 0 0,1 1 1 0 0,-1 0 0 0 0,0 0-1 0 0,0-1 1 0 0,0 1 0 0 0,0 0 0 0 0,1-1-1 0 0,-1 1 1 0 0,0 0 0 0 0,0-1 0 0 0,0 1-1 0 0,0 0 1 0 0,0-1 0 0 0,0 1 0 0 0,0 0-1 0 0,0-1 1 0 0,0 1 0 0 0,0 0-1 0 0,0-1 1 0 0,0 1 0 0 0,0 0 0 0 0,0-1-1 0 0,0 1 1 0 0,0 0 0 0 0,0-1 0 0 0,0 1-1 0 0,-1 0 1 0 0,1-1 0 0 0,0 1-1 0 0,0 0 1 0 0,0-1 0 0 0,0 1 0 0 0,-1 0-1 0 0,1 0 1 0 0,0-1 0 0 0,0 1 0 0 0,-1 0-1 0 0,1 0 1 0 0,0 0 0 0 0,0-1-1 0 0,-1 1 1 0 0,1 0 0 0 0,0 0 0 0 0,-1 0-1 0 0,1 0 1 0 0,0 0 0 0 0,-1-1 0 0 0,1 1-1 0 0,-1 0 17 0 0,-15-6-8577 0 0,14 5 6483 0 0,-2-2-10417 0 0</inkml:trace>
  <inkml:trace contextRef="#ctx0" brushRef="#br0" timeOffset="5815.16">2581 608 8346 0 0,'0'0'3148'0'0,"0"0"-930"0"0,0 0-540 0 0,0 0-88 0 0,0 0-99 0 0,0 0-198 0 0,0 0-206 0 0,0 0-229 0 0,0 0-188 0 0,0 0-111 0 0,0 0-71 0 0,0 0-57 0 0,1-3-32 0 0,5-5 774 0 0,-30 49-366 0 0,-90 200-589 0 0,52-138-401 0 0,141-242 663 0 0,51-33-465 0 0,-94 124 43 0 0,-35 47-38 0 0,-1 1-6 0 0,0 0-18 0 0,0 0-6 0 0,0 0-6 0 0,0 0-4 0 0,0 0 8 0 0,0 0-4 0 0,0 0-10 0 0,9 26-208 0 0,37 164 250 0 0,-40-176-53 0 0,-5-10 34 0 0,0 1 0 0 0,1-1-1 0 0,0 1 1 0 0,0-1 0 0 0,0 0-1 0 0,0 0 1 0 0,1 0 0 0 0,-1 0-1 0 0,1-1 1 0 0,0 1 0 0 0,0-1-1 0 0,0 1 1 0 0,1-1 0 0 0,-1 0 0 0 0,1 0-1 0 0,0-1 1 0 0,0 1 0 0 0,0-1-1 0 0,2 2 4 0 0,-2-5 49 0 0,-1 1 0 0 0,1 0-1 0 0,-1-1 1 0 0,1 0-1 0 0,-1 0 1 0 0,0 0 0 0 0,1 0-1 0 0,-1 0 1 0 0,0-1 0 0 0,0 1-1 0 0,0-1 1 0 0,0 0 0 0 0,0 0-1 0 0,0 0 1 0 0,-1 0-1 0 0,1-1 1 0 0,0 1 0 0 0,-1-1-1 0 0,0 1 1 0 0,0-1 0 0 0,0 0-1 0 0,0 0 1 0 0,0 0 0 0 0,0 0-1 0 0,-1-1-48 0 0,9-9 167 0 0,19-23 175 0 0,-2-1 1 0 0,-1-1-1 0 0,-2-1 0 0 0,-2-2 0 0 0,16-41-342 0 0,-20 2-149 0 0,-30 73-2690 0 0,8 6-4403 0 0,3 1-5008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6265 0 0,'0'0'877'0'0,"0"0"-391"0"0,0 0 20 0 0,0 0 393 0 0,0 0 428 0 0,0 0 221 0 0,0 0-37 0 0,0 0-247 0 0,0 0-273 0 0,0 0-207 0 0,0 0-144 0 0,13-6-58 0 0,84-40 1202 0 0,-82 36-1285 0 0,-1-1 0 0 0,-1-1 0 0 0,0 0 0 0 0,0 0 0 0 0,-1-1 0 0 0,-1-1 0 0 0,0 0 0 0 0,0-2-499 0 0,-3 0 375 0 0,-4 7 46 0 0,-2 25-597 0 0,24 379 647 0 0,5-158-477 0 0,-6-179 21 0 0,-17-84 2235 0 0,49-169-1868 0 0,33-168-237 0 0,-64 215-360 0 0,-39 174-2418 0 0,-1 19 423 0 0,7-26-1373 0 0,3-7-1689 0 0,4-7-5619 0 0</inkml:trace>
  <inkml:trace contextRef="#ctx0" brushRef="#br0" timeOffset="641.601">689 527 4969 0 0,'0'0'1455'0'0,"0"0"-116"0"0,0 0 72 0 0,0 0 175 0 0,0 0 54 0 0,0 0-162 0 0,0 0-230 0 0,0 0-249 0 0,0 0-186 0 0,0 0-118 0 0,0 0-105 0 0,0 0-85 0 0,-3-4-68 0 0,0 0-286 0 0,3 3-131 0 0,1 1-1 0 0,-1-1 1 0 0,0 1-1 0 0,0-1 1 0 0,-1 1 0 0 0,1-1-1 0 0,0 1 1 0 0,0-1-1 0 0,0 1 1 0 0,0-1-1 0 0,0 1 1 0 0,0 0-1 0 0,-1-1 1 0 0,1 1-1 0 0,0-1 1 0 0,0 1 0 0 0,-1-1-1 0 0,1 1 1 0 0,0 0-1 0 0,-1-1 1 0 0,1 1-1 0 0,0 0 1 0 0,-1-1-1 0 0,1 1 1 0 0,-1 0 0 0 0,1 0-1 0 0,0-1 1 0 0,-1 1-1 0 0,1 0 1 0 0,-1 0-1 0 0,1 0 1 0 0,-1-1-1 0 0,1 1 1 0 0,-1 0-1 0 0,1 0 1 0 0,-1 0 0 0 0,1 0-1 0 0,-1 0 1 0 0,1 0-1 0 0,-1 0 1 0 0,1 0-1 0 0,0 0 1 0 0,-1 0-1 0 0,1 0 1 0 0,-1 0-1 0 0,1 1 1 0 0,-1-1 0 0 0,1 0-1 0 0,-1 0 1 0 0,1 0-1 0 0,-1 1 1 0 0,1-1-1 0 0,-1 0-19 0 0,-3 6 28 0 0,1 0-1 0 0,-1 0 1 0 0,1 0-1 0 0,0 0 1 0 0,0 1-1 0 0,1-1 1 0 0,-1 1-1 0 0,2 0 1 0 0,-1-1-1 0 0,1 1 1 0 0,0 0-1 0 0,0 0 1 0 0,1 0-1 0 0,0 0 1 0 0,0 0-1 0 0,0 0 1 0 0,1 0-1 0 0,0 0 1 0 0,1-1-1 0 0,0 1 1 0 0,0 0-1 0 0,0-1 1 0 0,0 1-1 0 0,1-1 1 0 0,1 0-1 0 0,-1 0 1 0 0,1 0-1 0 0,0 0 1 0 0,1 1-28 0 0,0-3 105 0 0,0 0 0 0 0,0 0 0 0 0,0-1 0 0 0,1 0 1 0 0,-1 0-1 0 0,1 0 0 0 0,0-1 0 0 0,0 0 0 0 0,0 0 0 0 0,0 0 0 0 0,0-1 1 0 0,0 0-1 0 0,0 0 0 0 0,0-1 0 0 0,1 1 0 0 0,-1-1 0 0 0,0-1 0 0 0,1 1 1 0 0,-1-1-1 0 0,0 0 0 0 0,0-1 0 0 0,0 1 0 0 0,0-1 0 0 0,0 0 0 0 0,0-1 1 0 0,-1 1-1 0 0,1-1 0 0 0,-1 0 0 0 0,1-1 0 0 0,-1 1 0 0 0,0-1 1 0 0,0 0-1 0 0,-1-1 0 0 0,1 1 0 0 0,-1-1 0 0 0,0 1 0 0 0,0-1 0 0 0,2-5-105 0 0,-4 5-19 0 0,1 0 0 0 0,-1-1-1 0 0,0 1 1 0 0,-1 0 0 0 0,0-1-1 0 0,0 1 1 0 0,0-1 0 0 0,0 0-1 0 0,-1 1 1 0 0,0-1 0 0 0,0 0-1 0 0,0 1 1 0 0,-1-1 0 0 0,0 1-1 0 0,0-1 1 0 0,0 1 0 0 0,-1-1-1 0 0,0 1 1 0 0,0 0 0 0 0,0-1-1 0 0,-1 1 1 0 0,1 0 0 0 0,-1 1-1 0 0,-1-1 1 0 0,1 0 0 0 0,-1 1-1 0 0,1 0 1 0 0,-1 0 0 0 0,0 0-1 0 0,-1 0 1 0 0,1 1 0 0 0,-4-3 19 0 0,-42-13-2414 0 0,16 15-4441 0 0,21 4-4442 0 0</inkml:trace>
  <inkml:trace contextRef="#ctx0" brushRef="#br0" timeOffset="986.655">1208 189 11843 0 0,'0'0'1721'0'0,"0"0"-399"0"0,0 0-162 0 0,0 0 71 0 0,0 0 68 0 0,0 0-89 0 0,0 0-154 0 0,0 0-161 0 0,0 0-155 0 0,0 0-119 0 0,0 0-145 0 0,0 0-124 0 0,0 0-51 0 0,15 0-16 0 0,97 0 808 0 0,129 18 128 0 0,-138-14-1260 0 0,-103-4-34 0 0,0 0-23 0 0,0 0-35 0 0,0 0-78 0 0,0 0-107 0 0,0 0-161 0 0,-5-11-4327 0 0,3 7-1085 0 0,2 0-5478 0 0</inkml:trace>
  <inkml:trace contextRef="#ctx0" brushRef="#br0" timeOffset="1499.187">1206 457 12579 0 0,'0'0'1708'0'0,"0"0"-637"0"0,0 0-282 0 0,0 0 182 0 0,0 0 194 0 0,0 0 58 0 0,0 0-33 0 0,0 0-128 0 0,0 0-92 0 0,0 0-62 0 0,0 0-132 0 0,0 0-145 0 0,0 0-117 0 0,30 2-92 0 0,94 6-77 0 0,65-6 467 0 0,-118-2-3092 0 0,-62-2-409 0 0,-6 0-491 0 0,4 2-6733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5969 0 0,'0'0'2709'0'0,"0"0"-330"0"0,0 0-288 0 0,0 0-49 0 0,0 0-150 0 0,0 0-226 0 0,0 0-236 0 0,0 0-330 0 0,0 0-219 0 0,0 0-183 0 0,0 0-186 0 0,0 0-101 0 0,0 0-94 0 0,0-4-66 0 0,0 2-219 0 0,1-1-1 0 0,0 0 1 0 0,0 1-1 0 0,0-1 1 0 0,0 1 0 0 0,1 0-1 0 0,-1-1 1 0 0,1 1 0 0 0,-1 0-1 0 0,1 0 1 0 0,0 0 0 0 0,0 0-1 0 0,0 0 1 0 0,0 0 0 0 0,0 1-1 0 0,0-1 1 0 0,0 1 0 0 0,1-1-1 0 0,-1 1 1 0 0,0 0-1 0 0,1 0 1 0 0,-1 0 0 0 0,1 0-1 0 0,-1 0 1 0 0,1 1 0 0 0,1-1-32 0 0,29-12 145 0 0,1 2-1 0 0,0 2 1 0 0,1 0 0 0 0,0 3 0 0 0,0 1 0 0 0,1 1 0 0 0,-1 2 0 0 0,15 2-145 0 0,-48 1-6 0 0,0-1 1 0 0,1 1 0 0 0,-1 0-1 0 0,0 0 1 0 0,0 0 0 0 0,0 0-1 0 0,0 0 1 0 0,0 0 0 0 0,0 1-1 0 0,-1-1 1 0 0,1 1 0 0 0,0-1-1 0 0,-1 1 1 0 0,1 0 0 0 0,-1 0-1 0 0,1 0 1 0 0,-1 0 0 0 0,0 0-1 0 0,0 0 1 0 0,0 0 0 0 0,0 0-1 0 0,0 0 1 0 0,0 0 0 0 0,-1 0-1 0 0,1 1 1 0 0,-1-1 0 0 0,1 0-1 0 0,-1 0 1 0 0,0 1 0 0 0,0-1-1 0 0,0 0 1 0 0,0 1 0 0 0,-1-1-1 0 0,1 0 1 0 0,0 1 0 0 0,-1-1-1 0 0,0 0 1 0 0,1 0 0 0 0,-1 0-1 0 0,0 0 1 0 0,0 0 0 0 0,0 0-1 0 0,-1 0 1 0 0,1 0 0 0 0,0 0-1 0 0,-1 0 1 0 0,1 0 0 0 0,-1-1-1 0 0,0 1 1 0 0,1-1 0 0 0,-1 1-1 0 0,0-1 1 0 0,-1 1 5 0 0,-177 184-28 0 0,179-185 21 0 0,0-1-1 0 0,0 1 1 0 0,0 0 0 0 0,0 0 0 0 0,1 0 0 0 0,-1 0-1 0 0,0-1 1 0 0,1 1 0 0 0,-1 0 0 0 0,1 0 0 0 0,-1 1-1 0 0,1-1 1 0 0,-1 0 0 0 0,1 0 0 0 0,0 0 0 0 0,-1 0-1 0 0,1 0 1 0 0,0 0 0 0 0,0 0 0 0 0,0 1-1 0 0,0-1 1 0 0,0 0 0 0 0,0 0 0 0 0,0 0 0 0 0,0 0-1 0 0,1 0 1 0 0,-1 0 0 0 0,0 1 0 0 0,1-1 0 0 0,-1 0-1 0 0,1 0 1 0 0,-1 0 0 0 0,1 0 0 0 0,-1 0 0 0 0,1 0-1 0 0,0 0 1 0 0,-1-1 0 0 0,1 1 0 0 0,0 0-1 0 0,0 0 1 0 0,0 0 0 0 0,0-1 0 0 0,0 1 0 0 0,-1 0-1 0 0,1-1 1 0 0,1 1 7 0 0,58 28 122 0 0,-40-22-123 0 0,6 5 20 0 0,-16-8-17 0 0,0-1 0 0 0,-1 1 0 0 0,0 1 0 0 0,1-1 1 0 0,-2 2-1 0 0,1-1 0 0 0,-1 1 0 0 0,0 0 0 0 0,0 1 0 0 0,0 0 1 0 0,-1 0-1 0 0,0 1 0 0 0,-1 0 0 0 0,1 0 0 0 0,-2 1 1 0 0,4 4-3 0 0,-6-5 26 0 0,0-1 0 0 0,0 1 0 0 0,0 0 0 0 0,-1 0 1 0 0,0 0-1 0 0,-1 0 0 0 0,1 1 0 0 0,-2-1 0 0 0,1 0 1 0 0,-1 1-1 0 0,0-1 0 0 0,-1 0 0 0 0,0 1 1 0 0,0-1-1 0 0,-1 0 0 0 0,0 0 0 0 0,-1 0 0 0 0,0 0 1 0 0,0 0-1 0 0,0-1 0 0 0,-1 1 0 0 0,0-1 0 0 0,0 0 1 0 0,-1 0-1 0 0,0 0 0 0 0,-1-1 0 0 0,1 0 0 0 0,-1 0 1 0 0,-4 3-27 0 0,-140 87 317 0 0,134-88-289 0 0,6-1-77 0 0,-1-1 0 0 0,-1-1-1 0 0,1 0 1 0 0,-1-1 0 0 0,0 0 0 0 0,0 0 0 0 0,0-1-1 0 0,0-1 1 0 0,0 0 0 0 0,-3-1 49 0 0,5-14-2987 0 0,10-1-2652 0 0,0 9-37 0 0,0 0-6233 0 0</inkml:trace>
  <inkml:trace contextRef="#ctx0" brushRef="#br0" timeOffset="1348.679">763 507 2128 0 0,'0'0'2794'0'0,"0"0"-456"0"0,0 0-295 0 0,0 0-96 0 0,0 0-58 0 0,0 0-85 0 0,0 0-102 0 0,0 0-223 0 0,0 0-319 0 0,0 0-312 0 0,0 0-200 0 0,0 0-99 0 0,-3 0-31 0 0,2-2 1258 0 0,16-3-1357 0 0,136-48 226 0 0,0 40-289 0 0,-148 13-348 0 0,-1 0 0 0 0,1 1 0 0 0,0-1 0 0 0,0 1 0 0 0,-1-1 0 0 0,1 1 0 0 0,0 0 0 0 0,-1 0 0 0 0,1 0 1 0 0,-1 0-1 0 0,1 1 0 0 0,-1-1 0 0 0,0 1 0 0 0,1 0 0 0 0,-1-1 0 0 0,0 1 0 0 0,0 0 0 0 0,0 0 0 0 0,0 0 0 0 0,-1 1 0 0 0,1-1 1 0 0,-1 0-1 0 0,1 1 0 0 0,-1-1 0 0 0,0 1 0 0 0,0-1 0 0 0,0 1 0 0 0,0-1 0 0 0,0 1 0 0 0,0 0 0 0 0,-1 0 0 0 0,1-1 0 0 0,-1 1 1 0 0,0 0-1 0 0,0 0 0 0 0,0-1 0 0 0,0 1 0 0 0,-1 0 0 0 0,1 0 0 0 0,-1-1 0 0 0,1 1 0 0 0,-1 0 0 0 0,0 0 0 0 0,0-1 0 0 0,0 1 1 0 0,-1-1-1 0 0,1 1 0 0 0,0-1 0 0 0,-2 2-8 0 0,-18 33 87 0 0,-1-1-1 0 0,-1-1 1 0 0,-2-1 0 0 0,-2-1-1 0 0,0-1 1 0 0,-23 18-87 0 0,-84 104 16 0 0,110-122-48 0 0,18-26 37 0 0,-1 2 0 0 0,1-1 0 0 0,0 1 0 0 0,1 0 0 0 0,0 0 0 0 0,0 0 0 0 0,1 1 0 0 0,0 0 0 0 0,1 0 0 0 0,0 0-1 0 0,0 0 1 0 0,1 0 0 0 0,0 1 0 0 0,-1 4-5 0 0,6-9 30 0 0,-1-1-1 0 0,1 1 1 0 0,0-1-1 0 0,0 0 1 0 0,1 0-1 0 0,-1-1 1 0 0,1 1 0 0 0,0 0-1 0 0,0-1 1 0 0,0 0-1 0 0,0 0 1 0 0,1 0-1 0 0,-1-1 1 0 0,1 0-1 0 0,-1 1 1 0 0,1-2-1 0 0,0 1 1 0 0,0 0-1 0 0,0-1 1 0 0,0 0-1 0 0,0 0 1 0 0,0-1 0 0 0,0 1-1 0 0,0-1 1 0 0,0 0-1 0 0,1 0 1 0 0,3-1-30 0 0,219 4 939 0 0,-164-3-1015 0 0,-64 0-54 0 0,-1-16-5667 0 0,-1 9-2924 0 0,2 4-3296 0 0</inkml:trace>
  <inkml:trace contextRef="#ctx0" brushRef="#br0" timeOffset="2190.054">1542 242 8338 0 0,'0'0'2631'0'0,"0"0"-544"0"0,0 0-369 0 0,0 0-127 0 0,0 0-100 0 0,0 0-178 0 0,0 0-283 0 0,0 0-298 0 0,0 0-206 0 0,0 0-114 0 0,0 0-20 0 0,0 0-4 0 0,0 0-20 0 0,17-7-24 0 0,128-52 954 0 0,-136 54-1185 0 0,1 0 1 0 0,-1 0 0 0 0,0-1-1 0 0,0-1 1 0 0,-1 1 0 0 0,0-1-1 0 0,0-1 1 0 0,0 1-1 0 0,-1-2 1 0 0,0 1 0 0 0,-1-1-1 0 0,0 1 1 0 0,0-2 0 0 0,-1 1-1 0 0,0-1 1 0 0,-1 0 0 0 0,0 0-1 0 0,3-9-113 0 0,5 1-224 0 0,-14 95-30 0 0,7 357 546 0 0,-7-416-313 0 0,0 0 1 0 0,-1 0-1 0 0,-1 0 0 0 0,-1 0 1 0 0,-1-1-1 0 0,0 1 1 0 0,-1-1-1 0 0,0-1 1 0 0,-2 1-1 0 0,0-1 1 0 0,-1-1-1 0 0,-5 6 21 0 0,8-13-156 0 0,0-1 1 0 0,-1 0-1 0 0,0 0 1 0 0,-1-1-1 0 0,1 0 1 0 0,-1-1-1 0 0,0 0 1 0 0,-1 0 0 0 0,1-1-1 0 0,-1 0 1 0 0,0-1-1 0 0,-2 1 156 0 0,-79 7-4243 0 0,87-11 4044 0 0,0 0 0 0 0,0-1 1 0 0,0 0-1 0 0,0 0 0 0 0,0 0 0 0 0,1-1 1 0 0,-1 1-1 0 0,0-1 0 0 0,1 0 1 0 0,-1 0-1 0 0,1 0 0 0 0,-1 0 1 0 0,1-1-1 0 0,0 1 0 0 0,0-1 0 0 0,0 0 1 0 0,1 0-1 0 0,-1 0 0 0 0,1 0 1 0 0,-1 0-1 0 0,1-1 0 0 0,0 1 1 0 0,0-1-1 0 0,0 1 0 0 0,1-1 0 0 0,-1 0 1 0 0,1 0-1 0 0,0 0 0 0 0,0-3 199 0 0,-2-3 108 0 0,1 0-1 0 0,0 0 0 0 0,0 0 0 0 0,2-1 1 0 0,-1 1-1 0 0,1-1 0 0 0,0 1 1 0 0,1 0-1 0 0,1-1 0 0 0,-1 1 0 0 0,2-1-107 0 0,1 0 341 0 0,1 0 0 0 0,1 1 0 0 0,0-1-1 0 0,1 1 1 0 0,-1 1 0 0 0,2-1 0 0 0,0 1 0 0 0,0 0-1 0 0,0 1 1 0 0,1 0 0 0 0,0 0 0 0 0,1 1-1 0 0,0 0 1 0 0,0 1 0 0 0,0 0 0 0 0,1 1 0 0 0,0 0-1 0 0,0 0 1 0 0,1 1-341 0 0,13-5 36 0 0,0 2 0 0 0,0 0 0 0 0,1 2 0 0 0,0 1 0 0 0,0 1 0 0 0,0 1 0 0 0,21 2-36 0 0,-26-5-2893 0 0,-10-1-4612 0 0,-8 2-3459 0 0</inkml:trace>
  <inkml:trace contextRef="#ctx0" brushRef="#br0" timeOffset="2497.519">2309 99 9858 0 0,'0'0'3905'0'0,"0"0"-1590"0"0,0 0-727 0 0,0 0-134 0 0,0 0-87 0 0,0 0-168 0 0,0 0-241 0 0,0 0-305 0 0,0 0-202 0 0,0 0-45 0 0,0 0-5 0 0,0 0 12 0 0,0 0-36 0 0,-3 15-102 0 0,-10 47-96 0 0,-35 8 100 0 0,-60 77-393 0 0,107-145 109 0 0,0-1 1 0 0,0 1-1 0 0,0 0 0 0 0,0-1 0 0 0,0 1 1 0 0,0 0-1 0 0,0 0 0 0 0,1-1 0 0 0,-1 1 0 0 0,1 0 1 0 0,-1 0-1 0 0,1 0 0 0 0,0 0 0 0 0,0 0 0 0 0,0-1 1 0 0,0 1-1 0 0,0 0 0 0 0,0 0 0 0 0,0 0 1 0 0,1 0-1 0 0,-1 0 0 0 0,1 0 0 0 0,-1-1 0 0 0,1 1 1 0 0,0 0-1 0 0,0 0 0 0 0,-1-1 0 0 0,1 1 1 0 0,1 0-1 0 0,-1-1 0 0 0,0 1 0 0 0,0-1 0 0 0,0 1 1 0 0,1-1-1 0 0,-1 0 0 0 0,1 0 0 0 0,-1 0 0 0 0,1 1 1 0 0,-1-1-1 0 0,1-1 0 0 0,0 1 0 0 0,0 0 1 0 0,-1 0-1 0 0,1-1 0 0 0,0 1 0 0 0,1 0 5 0 0,148 5 452 0 0,-65-24-326 0 0,-86 16-422 0 0,0 1 0 0 0,1-1 0 0 0,-1 0 0 0 0,0 1 1 0 0,0-1-1 0 0,0 1 0 0 0,0-1 0 0 0,0 0 1 0 0,0 1-1 0 0,-1-1 0 0 0,1 1 0 0 0,-1-1 0 0 0,1 0 1 0 0,-1 1-1 0 0,1-1 0 0 0,-1 1 0 0 0,0 0 0 0 0,0-1 1 0 0,0 1-1 0 0,0-1 0 0 0,0 1 0 0 0,0 0 1 0 0,0 0-1 0 0,0 0 0 0 0,0 0 0 0 0,0 0 0 0 0,-1 0 1 0 0,1 0-1 0 0,0 0 0 0 0,-1 0 0 0 0,1 0 0 0 0,-1 1 1 0 0,1-1-1 0 0,-1 0 296 0 0,-6-4-4860 0 0,1 4-2960 0 0</inkml:trace>
  <inkml:trace contextRef="#ctx0" brushRef="#br0" timeOffset="2814.867">1989 276 8442 0 0,'0'0'2374'0'0,"0"0"-158"0"0,0 0-55 0 0,0 0-318 0 0,0 0-378 0 0,0 0-318 0 0,31 1-224 0 0,100 4-153 0 0,95-19 1013 0 0,-131 3-4596 0 0,-79 10-320 0 0,-3-1-3491 0 0,-6 1-3930 0 0</inkml:trace>
  <inkml:trace contextRef="#ctx0" brushRef="#br0" timeOffset="3067.299">2992 246 17364 0 0,'0'0'2101'0'0,"0"0"-966"0"0,0 0-464 0 0,0 0-44 0 0,0 0 24 0 0,0 0-3 0 0,0 0-59 0 0,0 0-139 0 0,0 0-139 0 0,-32 28-83 0 0,-105 88-78 0 0,-161 138 105 0 0,194-165-352 0 0,-3-5 0 0 0,-4-4 0 0 0,-87 45 97 0 0,-52 34-976 0 0,234-134-1044 0 0,41-24-633 0 0,0-4-367 0 0,-10-1-3101 0 0,-3 0-3978 0 0</inkml:trace>
  <inkml:trace contextRef="#ctx0" brushRef="#br0" timeOffset="3641.328">2699 817 12563 0 0,'0'0'1677'0'0,"0"0"-379"0"0,0 0-22 0 0,0 0 95 0 0,0 0 16 0 0,0 0-145 0 0,0 0-299 0 0,0 0-315 0 0,0 0-219 0 0,-35 16-127 0 0,-111 54-94 0 0,36-10 136 0 0,17-4-222 0 0,93-55-110 0 0,0 0-1 0 0,-1-1 0 0 0,1 1 0 0 0,0 0 0 0 0,0-1 0 0 0,0 1 0 0 0,0 0 0 0 0,0-1 1 0 0,0 1-1 0 0,-1 0 0 0 0,2-1 0 0 0,-1 1 0 0 0,0 0 0 0 0,0-1 0 0 0,0 1 0 0 0,0 0 0 0 0,0-1 1 0 0,0 1-1 0 0,1 0 0 0 0,-1-1 0 0 0,0 1 0 0 0,1 0 0 0 0,-1-1 0 0 0,0 1 0 0 0,1-1 1 0 0,-1 1-1 0 0,1-1 0 0 0,-1 1 0 0 0,1-1 0 0 0,-1 1 0 0 0,1-1 0 0 0,-1 1 0 0 0,1-1 1 0 0,-1 1-1 0 0,1-1 0 0 0,0 0 0 0 0,-1 0 0 0 0,1 1 0 0 0,0-1 0 0 0,-1 0 0 0 0,1 0 1 0 0,0 0-1 0 0,-1 1 0 0 0,1-1 0 0 0,0 0 0 0 0,-1 0 0 0 0,1 0 0 0 0,0 0 0 0 0,0 0 1 0 0,-1-1-1 0 0,1 1 0 0 0,0 0 0 0 0,-1 0 0 0 0,1 0 0 0 0,0-1 0 0 0,-1 1 0 0 0,1 0 1 0 0,-1 0-1 0 0,1-1 0 0 0,0 1 0 0 0,-1-1 0 0 0,1 1 0 0 0,-1-1 0 0 0,1 1 9 0 0,186-7-105 0 0,-180 6 99 0 0,69 3-18 0 0,-74-2 28 0 0,0 0 1 0 0,0 1-1 0 0,0-1 0 0 0,0 1 1 0 0,-1-1-1 0 0,1 1 0 0 0,0 0 1 0 0,0 0-1 0 0,0 0 1 0 0,-1 0-1 0 0,1 0 0 0 0,0 0 1 0 0,-1 0-1 0 0,1 0 1 0 0,-1 1-1 0 0,1-1 0 0 0,-1 1 1 0 0,0-1-1 0 0,1 1 1 0 0,-1 0-1 0 0,0-1 0 0 0,0 1 1 0 0,0 0-1 0 0,0 0 0 0 0,-1-1 1 0 0,1 1-1 0 0,0 0 1 0 0,-1 0-1 0 0,1 0 0 0 0,-1 0 1 0 0,0 0-1 0 0,0 0 1 0 0,0 1-5 0 0,-2 5 31 0 0,-1 0 1 0 0,-1 0-1 0 0,1 0 1 0 0,-1-1-1 0 0,-1 1 1 0 0,1-1-1 0 0,-1 0 1 0 0,-1-1-1 0 0,1 1 0 0 0,-1-1 1 0 0,0 0-1 0 0,0 0 1 0 0,-1-1-1 0 0,0 0 1 0 0,0 0-1 0 0,0 0 1 0 0,-1-1-1 0 0,1 0 1 0 0,-1-1-1 0 0,-3 2-31 0 0,8-4 5 0 0,-41 23-363 0 0,-2-2 0 0 0,0-2 0 0 0,-1-3 0 0 0,-41 10 358 0 0,70-23-1578 0 0,7-4-4188 0 0,8 0-5031 0 0</inkml:trace>
  <inkml:trace contextRef="#ctx0" brushRef="#br0" timeOffset="5533.722">3370 935 7210 0 0,'0'0'3519'0'0,"0"0"-1345"0"0,0 0-623 0 0,0 0-315 0 0,0 0-104 0 0,0 0-58 0 0,0 0-129 0 0,0 0-96 0 0,0 0-144 0 0,0 0-148 0 0,0 0-118 0 0,-9-1-83 0 0,-27 0-52 0 0,0 29 618 0 0,31-21-802 0 0,-124 187 660 0 0,62-102-3022 0 0,65-95-8624 0 0,2 0 797 0 0</inkml:trace>
  <inkml:trace contextRef="#ctx0" brushRef="#br0" timeOffset="6191.523">3841 809 2793 0 0,'0'0'1855'0'0,"0"0"-188"0"0,0 0 184 0 0,0 0 375 0 0,0 0 167 0 0,0 0-161 0 0,0 0-491 0 0,0 0-566 0 0,0 0-421 0 0,0 0-222 0 0,0 0-52 0 0,0 0-51 0 0,-10 1-65 0 0,-103 28 797 0 0,101-23-1107 0 0,1 0 0 0 0,-1 1 0 0 0,1 0 1 0 0,0 0-1 0 0,0 1 0 0 0,1 1 0 0 0,0 0 1 0 0,1 0-1 0 0,0 1 0 0 0,0 0 0 0 0,1 0 1 0 0,0 1-1 0 0,1 0 0 0 0,0 1 0 0 0,1 0 1 0 0,1 0-1 0 0,-1 0 0 0 0,2 0 0 0 0,0 1 1 0 0,0 0-1 0 0,1 0 0 0 0,-1 11-54 0 0,4-19 7 0 0,-1 0 0 0 0,1 0 0 0 0,0 0-1 0 0,0 0 1 0 0,0 0 0 0 0,1 0 0 0 0,-1 0 0 0 0,1 0-1 0 0,1 0 1 0 0,-1-1 0 0 0,1 1 0 0 0,-1 0 0 0 0,1-1-1 0 0,1 1 1 0 0,-1-1 0 0 0,1 0 0 0 0,-1 1 0 0 0,1-1-1 0 0,0-1 1 0 0,1 1 0 0 0,-1 0 0 0 0,1-1 0 0 0,-1 0-1 0 0,1 1 1 0 0,0-1 0 0 0,0-1 0 0 0,1 1 0 0 0,-1-1-1 0 0,0 0 1 0 0,1 0 0 0 0,2 1-7 0 0,5-2 69 0 0,1-1 1 0 0,-1 0 0 0 0,0-1-1 0 0,0 0 1 0 0,1-1-1 0 0,-1 0 1 0 0,-1-1-1 0 0,1 0 1 0 0,0-1-1 0 0,-1-1 1 0 0,1 0-1 0 0,-1 0 1 0 0,-1-1-1 0 0,1 0 1 0 0,-1-1-1 0 0,0 0 1 0 0,0-1-1 0 0,-1 0 1 0 0,0 0 0 0 0,-1-1-1 0 0,1 0 1 0 0,0-3-70 0 0,19-17 86 0 0,-1-2 1 0 0,-1-1-1 0 0,-2-2 1 0 0,-1 0-1 0 0,-2-1 1 0 0,-1-1-1 0 0,-2-1 1 0 0,-2 0 0 0 0,-1-2-1 0 0,3-14-86 0 0,-10 26-92 0 0,-1 0 1 0 0,-2 0-1 0 0,0-1 1 0 0,-2 0-1 0 0,-1 1 0 0 0,-1-1 1 0 0,-1 0-1 0 0,-2 0 0 0 0,0 0 1 0 0,-2 1-1 0 0,-2-1 0 0 0,0 1 1 0 0,-1 0-1 0 0,-8-14 92 0 0,15 37 0 0 0,-1 1-1 0 0,1 0 0 0 0,-1-1 1 0 0,0 1-1 0 0,-1 0 1 0 0,1 0-1 0 0,0 0 0 0 0,-1 0 1 0 0,0 0-1 0 0,1 0 1 0 0,-1 0-1 0 0,0 1 0 0 0,-1-1 1 0 0,1 1-1 0 0,0-1 1 0 0,-1 1-1 0 0,0 0 1 0 0,1 0-1 0 0,-1 0 0 0 0,0 0 1 0 0,0 0-1 0 0,0 1 1 0 0,0-1-1 0 0,0 1 0 0 0,0 0 1 0 0,0 0-1 0 0,-1 0 1 0 0,1 0-1 0 0,0 1 0 0 0,-1-1 1 0 0,1 1-1 0 0,-1 0 1 0 0,1 0-1 0 0,0 0 0 0 0,-1 0 1 0 0,1 1-1 0 0,0-1 1 0 0,-1 1-1 0 0,1 0 0 0 0,0 0 1 0 0,0 0-1 0 0,-1 1 1 0 0,1-1-1 0 0,0 1 1 0 0,-2 1-1 0 0,-4 11 30 0 0,0 0-1 0 0,1 1 1 0 0,0 0-1 0 0,2 0 0 0 0,-1 1 1 0 0,2-1-1 0 0,0 1 1 0 0,1 1-1 0 0,1-1 0 0 0,0 1 1 0 0,1-1-1 0 0,1 1 1 0 0,0 0-1 0 0,2 9-28 0 0,0 16 194 0 0,2 0 1 0 0,1-1-1 0 0,3 0 0 0 0,1 0 1 0 0,2 0-1 0 0,2-1 0 0 0,11 25-194 0 0,92 248 1352 0 0,-60-195-594 0 0,-45-111-36 0 0,-15-11-361 0 0,-12-6-2188 0 0,8 2-6427 0 0,9 5-3652 0 0</inkml:trace>
  <inkml:trace contextRef="#ctx0" brushRef="#br0" timeOffset="6875.374">4551 692 840 0 0,'0'0'1646'0'0,"0"0"4"0"0,0 0 227 0 0,0 0 260 0 0,0 0 30 0 0,0 0-207 0 0,0 0-338 0 0,0 0-318 0 0,0 0-208 0 0,0 0-133 0 0,0 0-53 0 0,0 0-46 0 0,0 0-46 0 0,0 8 532 0 0,1-5 1698 0 0,88 0 318 0 0,116-10-2270 0 0,-124 3-768 0 0,-81 4-304 0 0,0 0-10 0 0,0 0-1 0 0,0 0-1 0 0,0 0 9 0 0,0 0 3 0 0,0 0-1 0 0,0 0-7 0 0,0 0-4 0 0,0 0 8 0 0,0 0-4 0 0,0 0-11 0 0,0 0-18 0 0,0 0-14 0 0,0 0-19 0 0,0 0-18 0 0,0 0-18 0 0,-14-4-3440 0 0,0 4-3231 0 0,9 1 222 0 0,3-1-5113 0 0</inkml:trace>
  <inkml:trace contextRef="#ctx0" brushRef="#br0" timeOffset="7271.59">4406 975 13963 0 0,'0'0'1768'0'0,"0"0"-470"0"0,0 0-184 0 0,0 0 52 0 0,0 0 12 0 0,0 0-86 0 0,0 0-176 0 0,0 0-166 0 0,0 0-93 0 0,0 0-24 0 0,0 0-63 0 0,0 0-35 0 0,0 0-35 0 0,26 1-45 0 0,125 5 332 0 0,29-6 614 0 0,-165-8-1761 0 0,-13 4-2218 0 0,-4-1-3439 0 0,0 4-4361 0 0</inkml:trace>
  <inkml:trace contextRef="#ctx0" brushRef="#br0" timeOffset="7638.467">5464 264 17140 0 0,'0'0'1525'0'0,"0"0"-287"0"0,0 0-159 0 0,0 0-52 0 0,0 0-50 0 0,0 0-153 0 0,0 0-238 0 0,0 0-237 0 0,0 0-166 0 0,0 0-82 0 0,0 0 2 0 0,0 0 65 0 0,1 10 49 0 0,0-3-166 0 0,2 22 137 0 0,-2 1 1 0 0,0-1-1 0 0,-2 0 0 0 0,-1 1 0 0 0,-1-1 1 0 0,-2 0-1 0 0,-7 26-188 0 0,-154 353 330 0 0,85-213-462 0 0,72-152-465 0 0,9-41 364 0 0,0-2-47 0 0,20-2-3347 0 0,-5-9 611 0 0,-9 5-1991 0 0,-3 3-5508 0 0</inkml:trace>
  <inkml:trace contextRef="#ctx0" brushRef="#br0" timeOffset="8167.832">5915 272 11074 0 0,'0'0'1971'0'0,"0"0"-609"0"0,0 0-287 0 0,0 0 96 0 0,0 0 107 0 0,0 0 6 0 0,0 0-196 0 0,0 0-276 0 0,0 0-173 0 0,0 0-115 0 0,0 0-85 0 0,0 0-56 0 0,0 0-53 0 0,-18 27-42 0 0,-56 86-36 0 0,-18 56 555 0 0,61-118-767 0 0,1 2 0 0 0,3 1 0 0 0,3 1-1 0 0,2 2 1 0 0,-8 33-40 0 0,27-83 1 0 0,0-1 0 0 0,1 0 0 0 0,0 1 0 0 0,0-1 0 0 0,1 1 0 0 0,0 0 1 0 0,0-1-1 0 0,1 1 0 0 0,-1 0 0 0 0,1 0 0 0 0,1 0 0 0 0,0-1 0 0 0,-1 1 0 0 0,2 0 0 0 0,-1-1 0 0 0,1 1 0 0 0,0-1 0 0 0,1 1 0 0 0,-1-1 1 0 0,1 0-1 0 0,0 0 0 0 0,1 0 0 0 0,0 0 0 0 0,0-1 0 0 0,0 1 0 0 0,3 2-1 0 0,6-4 76 0 0,-1 0-1 0 0,1-1 1 0 0,1 0 0 0 0,-1-1 0 0 0,0-1-1 0 0,0 0 1 0 0,1 0 0 0 0,-1-2 0 0 0,1 1-1 0 0,-1-2 1 0 0,0 0 0 0 0,0 0 0 0 0,0-1-1 0 0,0-1 1 0 0,0 0 0 0 0,-1-1 0 0 0,1 0-1 0 0,-1-1 1 0 0,9-6-76 0 0,-8 7 68 0 0,-1 0-1 0 0,0-1 1 0 0,-1 0 0 0 0,1-1-1 0 0,-1 0 1 0 0,0-1 0 0 0,-1 0-1 0 0,0 0 1 0 0,0-1 0 0 0,-1-1-1 0 0,0 1 1 0 0,0-2 0 0 0,-1 1-1 0 0,-1-1 1 0 0,0 0 0 0 0,0-1-1 0 0,-1 0 1 0 0,0 0 0 0 0,-1 0-1 0 0,-1 0 1 0 0,0-1 0 0 0,-1 0-1 0 0,2-10-67 0 0,-5 19-6 0 0,-1 0 0 0 0,1 0-1 0 0,-1 1 1 0 0,0-1-1 0 0,0 0 1 0 0,0 0-1 0 0,-1 0 1 0 0,1 1 0 0 0,-1-1-1 0 0,0 1 1 0 0,0-1-1 0 0,0 1 1 0 0,0 0 0 0 0,0 0-1 0 0,-1 0 1 0 0,0 0-1 0 0,1 0 1 0 0,-1 0 0 0 0,0 1-1 0 0,-1-1 1 0 0,1 1-1 0 0,0 0 1 0 0,-1 0 0 0 0,1 0-1 0 0,-1 1 1 0 0,1-1-1 0 0,-1 1 1 0 0,0 0 0 0 0,-1-1 6 0 0,-117-14-739 0 0,101 17 479 0 0,1 1 0 0 0,0 1 0 0 0,0 1 0 0 0,0 0 0 0 0,0 2-1 0 0,0 0 1 0 0,1 1 0 0 0,0 1 0 0 0,1 1 0 0 0,0 1 0 0 0,0 0 0 0 0,-2 4 260 0 0,-64 60-10775 0 0,73-55-676 0 0</inkml:trace>
  <inkml:trace contextRef="#ctx0" brushRef="#br0" timeOffset="8999.534">6295 408 11434 0 0,'0'0'1461'0'0,"0"0"-340"0"0,0 0 88 0 0,0 0 308 0 0,0 0 152 0 0,0 0-214 0 0,0 0-306 0 0,0 0-290 0 0,0 0-171 0 0,0 0-80 0 0,33-6-57 0 0,107-20-32 0 0,-58-1 417 0 0,-65 20-709 0 0,-1 0 0 0 0,-1-1 0 0 0,0-1 0 0 0,0-1 0 0 0,0 0 0 0 0,-1-1 0 0 0,-1 0 0 0 0,10-11-227 0 0,-15 5 402 0 0,-12 20-170 0 0,-14 31-253 0 0,2 1 1 0 0,1 0-1 0 0,2 1 0 0 0,1 1 1 0 0,2 0-1 0 0,-5 35 21 0 0,1 74 8 0 0,8-71-8 0 0,-3 0 0 0 0,-3 0 0 0 0,-7 10 0 0 0,10-48-87 0 0,-2-1 0 0 0,-2-1 1 0 0,-1 0-1 0 0,-1-1 0 0 0,-2 0 0 0 0,-14 18 87 0 0,24-41-262 0 0,-1 0 1 0 0,-1-1-1 0 0,1 0 0 0 0,-2 0 0 0 0,1-1 0 0 0,-1 0 0 0 0,-1 0 1 0 0,0-1-1 0 0,0-1 0 0 0,0 0 0 0 0,-1 0 0 0 0,0-1 0 0 0,0-1 1 0 0,-1 0-1 0 0,0-1 0 0 0,1 0 0 0 0,-1 0 0 0 0,-1-2 0 0 0,1 0 1 0 0,-1 0 261 0 0,11-1-84 0 0,0 0 1 0 0,-1 0-1 0 0,1-1 1 0 0,0 1-1 0 0,-1-1 1 0 0,1 0-1 0 0,0 0 1 0 0,-1 0-1 0 0,1 0 1 0 0,0-1-1 0 0,-1 1 0 0 0,1-1 1 0 0,0 0-1 0 0,-1 0 1 0 0,1 0-1 0 0,0 0 1 0 0,0 0-1 0 0,0-1 1 0 0,0 0-1 0 0,0 1 1 0 0,1-1-1 0 0,-1 0 1 0 0,0 0-1 0 0,1-1 1 0 0,-1 1-1 0 0,1 0 1 0 0,0-1-1 0 0,0 0 1 0 0,0 1-1 0 0,0-1 1 0 0,0 0-1 0 0,1 0 1 0 0,-1 0-1 0 0,1 0 1 0 0,0 0-1 0 0,0-1 1 0 0,-1-1 83 0 0,2-8 66 0 0,0 0 0 0 0,0 0 0 0 0,1 0 0 0 0,1 0 0 0 0,0 0 0 0 0,0 0 0 0 0,2 1 0 0 0,-1-1 1 0 0,2 1-1 0 0,0 0 0 0 0,0 0 0 0 0,1 1 0 0 0,0-1 0 0 0,1 1 0 0 0,0 0 0 0 0,1 1 0 0 0,8-9-66 0 0,14-13 770 0 0,1 1-1 0 0,1 1 0 0 0,1 2 1 0 0,29-18-770 0 0,-31 25 248 0 0,0 1 1 0 0,2 2 0 0 0,1 1 0 0 0,0 2 0 0 0,0 1 0 0 0,26-6-249 0 0,17-9-4922 0 0,-62 21-3751 0 0,-11 5-2089 0 0</inkml:trace>
  <inkml:trace contextRef="#ctx0" brushRef="#br0" timeOffset="9410.661">7107 368 12419 0 0,'0'0'2446'0'0,"0"0"-709"0"0,0 0-414 0 0,0 0-161 0 0,0 0-98 0 0,0 0-113 0 0,0 0-92 0 0,0 0-70 0 0,0 0-41 0 0,0 0-41 0 0,0 0-115 0 0,0 0-100 0 0,0 0-74 0 0,-2 25-65 0 0,-6 80-58 0 0,-19-23 129 0 0,14-62-349 0 0,-153 242 59 0 0,159-253-145 0 0,-1 1 0 0 0,1 0 0 0 0,0 1 0 0 0,1 0 0 0 0,0 0 0 0 0,1 0 0 0 0,1 1 0 0 0,-1 0 0 0 0,2 0 0 0 0,0 0 0 0 0,0 0 0 0 0,1 1 11 0 0,3-11 2 0 0,1 0-1 0 0,0-1 0 0 0,0 1 1 0 0,-1 0-1 0 0,1 0 0 0 0,0-1 1 0 0,1 1-1 0 0,-1-1 0 0 0,0 0 1 0 0,0 0-1 0 0,0 0 0 0 0,1 0 1 0 0,-1 0-1 0 0,1 0 0 0 0,-1 0 1 0 0,1-1-1 0 0,-1 1 0 0 0,1-1 1 0 0,-1 0-1 0 0,1 0 0 0 0,-1 0 1 0 0,1 0-1 0 0,-1 0 0 0 0,3-1-1 0 0,29 0 63 0 0,1-2-1 0 0,-1-2 0 0 0,-1-1 0 0 0,1-1 0 0 0,14-7-62 0 0,31-9 27 0 0,-65 1-2211 0 0,-33-3-4463 0 0,13 18 643 0 0,1 6-5235 0 0</inkml:trace>
  <inkml:trace contextRef="#ctx0" brushRef="#br0" timeOffset="9680.32">6746 780 11626 0 0,'0'0'4041'0'0,"0"0"-2096"0"0,0 0-353 0 0,0 0-240 0 0,0 0-215 0 0,224-41-169 0 0,-183 34-152 0 0,1-4-192 0 0,-1 4-168 0 0,-1-4-136 0 0,-3 0-168 0 0,-6 3-88 0 0,-1 1-88 0 0,-8-1-160 0 0,0 5-312 0 0,-2-5-568 0 0,-7 5-1441 0 0,-6 3-10801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15011 0 0,'0'0'1090'0'0,"0"0"-249"0"0,0 0 113 0 0,0 0 211 0 0,0 0 21 0 0,0 0-174 0 0,0 0-305 0 0,0 0-256 0 0,0 0-103 0 0,0 0-51 0 0,0 0-39 0 0,0 0-34 0 0,0 0-35 0 0,13-27-40 0 0,40-84-23 0 0,14-11 139 0 0,-42 77-201 0 0,-25 45-110 0 0,0 19-363 0 0,-4 29 409 0 0,2-43 10 0 0,1 1 0 0 0,-1-1 0 0 0,1 1 1 0 0,0-1-1 0 0,1 0 0 0 0,-1 1 0 0 0,1 0 0 0 0,0-1 1 0 0,1 1-1 0 0,-1-1 0 0 0,1 1 0 0 0,0-1 0 0 0,0 0 1 0 0,1 1-1 0 0,0-1 0 0 0,0 0 0 0 0,0 0 0 0 0,0 0 1 0 0,1 0-1 0 0,0 0 0 0 0,0-1 0 0 0,0 1 0 0 0,0-1 1 0 0,1 0-1 0 0,0 0 0 0 0,0 0 0 0 0,2 2-10 0 0,0-4 91 0 0,0 1-1 0 0,0-1 1 0 0,1 0 0 0 0,-1 0-1 0 0,1-1 1 0 0,-1 0 0 0 0,1 0-1 0 0,0-1 1 0 0,-1 1 0 0 0,1-1-1 0 0,-1-1 1 0 0,1 1-1 0 0,0-1 1 0 0,-1-1 0 0 0,1 1-1 0 0,-1-1 1 0 0,0 0 0 0 0,1 0-1 0 0,-1-1 1 0 0,0 0 0 0 0,0 0-1 0 0,-1 0 1 0 0,1-1 0 0 0,-1 0-1 0 0,0 0 1 0 0,1 0-1 0 0,-2-1 1 0 0,1 1 0 0 0,2-4-91 0 0,7-5-320 0 0,32-27-207 0 0,-11 24-7584 0 0,-31 15-379 0 0</inkml:trace>
  <inkml:trace contextRef="#ctx0" brushRef="#br0" timeOffset="582.43">807 38 15907 0 0,'0'0'1762'0'0,"0"0"-388"0"0,0 0-149 0 0,0 0-84 0 0,0 0-99 0 0,0 0-181 0 0,0 0-209 0 0,0 0-160 0 0,0 0-127 0 0,0 0-97 0 0,0 0-73 0 0,-33 13-52 0 0,-101 44-33 0 0,70-14-35 0 0,58-34-70 0 0,1-3-20 0 0,0 1 0 0 0,0 0 0 0 0,1 0 0 0 0,0 0 0 0 0,0 0 0 0 0,1 1 0 0 0,0 0 0 0 0,0 0 0 0 0,1 0 0 0 0,0 0 0 0 0,0 0 0 0 0,1 0 0 0 0,0 0 0 0 0,1 0 0 0 0,0 3 15 0 0,0-10-6 0 0,0 1 0 0 0,1 0 0 0 0,-1 0 0 0 0,1 0-1 0 0,0 0 1 0 0,0-1 0 0 0,0 1 0 0 0,0 0 0 0 0,0-1 0 0 0,0 1-1 0 0,0-1 1 0 0,0 1 0 0 0,0-1 0 0 0,1 0 0 0 0,-1 1 0 0 0,1-1 0 0 0,-1 0-1 0 0,1 0 1 0 0,-1 0 0 0 0,1 0 0 0 0,0 0 0 0 0,-1 0 0 0 0,1-1 0 0 0,0 1-1 0 0,0 0 1 0 0,0-1 0 0 0,-1 1 0 0 0,1-1 0 0 0,0 0 0 0 0,0 0 0 0 0,0 0-1 0 0,0 0 1 0 0,0 0 6 0 0,66-4 2 0 0,125-66 265 0 0,-83 24 70 0 0,-102 43-305 0 0,3-2 31 0 0,1 0-1 0 0,0 1 1 0 0,0 1-1 0 0,0 0 1 0 0,0 1-1 0 0,0 0 1 0 0,1 0-1 0 0,-1 2 1 0 0,11 0-63 0 0,-19 3 16 0 0,1-1 0 0 0,-1 2-1 0 0,0-1 1 0 0,-1 0 0 0 0,1 1 0 0 0,-1 0 0 0 0,0 0 0 0 0,0 0 0 0 0,0 0 0 0 0,0 1 0 0 0,0-1 0 0 0,-1 1 0 0 0,0-1 0 0 0,0 1 0 0 0,-1 0 0 0 0,1 0 0 0 0,-1 0 0 0 0,0 0 0 0 0,0 0 0 0 0,0 0 0 0 0,-1 0 0 0 0,0 0-1 0 0,0 0 1 0 0,0 0 0 0 0,-1 0 0 0 0,1 0 0 0 0,-1 0 0 0 0,-1 2-16 0 0,2 3 8 0 0,-5 41-54 0 0,-1 0 0 0 0,-3-1 0 0 0,-2 0 0 0 0,-3 0 0 0 0,-1-1 0 0 0,-10 19 46 0 0,2-3-222 0 0,-11 35 84 0 0,-6-1 1 0 0,-3-2 0 0 0,-20 26 137 0 0,51-100-16 0 0,-1-1 1 0 0,-1 0-1 0 0,-1-1 1 0 0,-1-1-1 0 0,-1-1 1 0 0,0 0-1 0 0,-2-1 1 0 0,0-1 0 0 0,-1 0-1 0 0,0-2 1 0 0,-2 0-1 0 0,-14 7 16 0 0,34-21-12 0 0,-1 0 1 0 0,1 0-1 0 0,0 0 0 0 0,0 0 1 0 0,-1 0-1 0 0,1-1 0 0 0,-1 1 0 0 0,1-1 1 0 0,0 0-1 0 0,-1 1 0 0 0,1-1 0 0 0,-1 0 1 0 0,1-1-1 0 0,-1 1 0 0 0,1 0 1 0 0,-1-1-1 0 0,1 1 0 0 0,0-1 0 0 0,-1 0 1 0 0,1 0-1 0 0,0 1 0 0 0,0-2 0 0 0,-1 1 1 0 0,1 0-1 0 0,0 0 0 0 0,0-1 1 0 0,0 1-1 0 0,1-1 0 0 0,-1 0 0 0 0,0 1 1 0 0,0-1-1 0 0,1 0 0 0 0,-1 0 0 0 0,1 0 1 0 0,0 0-1 0 0,0 0 0 0 0,-1-1 1 0 0,1 1-1 0 0,1 0 0 0 0,-1 0 0 0 0,0-1 1 0 0,0 1-1 0 0,1-1 0 0 0,0 1 0 0 0,-1 0 1 0 0,1-1-1 0 0,0 1 0 0 0,0-1 1 0 0,0 1-1 0 0,0-1 0 0 0,1 1 0 0 0,-1-1 1 0 0,1 1 11 0 0,-2-20-26 0 0,1 0 1 0 0,1 1 0 0 0,1-1-1 0 0,0 0 1 0 0,2 1 0 0 0,5-15 25 0 0,0 6 3 0 0,1 1 1 0 0,2 0-1 0 0,1 1 1 0 0,2 0 0 0 0,0 1-1 0 0,2 1 1 0 0,1 1-1 0 0,0 0 1 0 0,2 1 0 0 0,10-8-4 0 0,-8 11-75 0 0,1 0 1 0 0,0 2-1 0 0,2 1 0 0 0,0 1 1 0 0,1 1-1 0 0,0 1 1 0 0,1 1-1 0 0,1 1 1 0 0,0 2-1 0 0,9-1 75 0 0,39-10-1531 0 0,-26 14-6964 0 0,-36 7-3215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2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639 633 0 0 0,'0'0'180'0'0,"0"0"442"0"0,0 0 295 0 0,0 0 190 0 0,0 0 137 0 0,0 0 38 0 0,0 0-50 0 0,0 0-102 0 0,0 0-133 0 0,4-1-99 0 0,32-19 3231 0 0,-36 19-3352 0 0,0-3 6553 0 0,-5-14-6627 0 0,3 13-618 0 0,0 0 0 0 0,-1 0 0 0 0,1 0 0 0 0,-1 0 0 0 0,0 0 0 0 0,0 1 0 0 0,-1-1 0 0 0,1 1 0 0 0,-1 0 0 0 0,0 0 0 0 0,0 0 0 0 0,-1 1 0 0 0,1-1 0 0 0,-1 1 0 0 0,1 0 0 0 0,-1 0 1 0 0,0 1-1 0 0,0 0 0 0 0,0-1 0 0 0,-1 2 0 0 0,1-1 0 0 0,0 1 0 0 0,-1-1 0 0 0,1 1 0 0 0,-1 1 0 0 0,0-1 0 0 0,1 1 0 0 0,-1 0 0 0 0,1 0 0 0 0,-1 1 0 0 0,1 0 0 0 0,-2 0-85 0 0,-106 45 48 0 0,-203 75 335 0 0,314-119-383 0 0,0 0 0 0 0,1-1-1 0 0,-1 1 1 0 0,1 0 0 0 0,0 0 0 0 0,-1 0-1 0 0,1 0 1 0 0,0 0 0 0 0,0 0 0 0 0,0 0 0 0 0,0 0-1 0 0,1 0 1 0 0,-1 1 0 0 0,0-1 0 0 0,1 0-1 0 0,0 0 1 0 0,-1 1 0 0 0,1-1 0 0 0,0 0-1 0 0,0 1 1 0 0,0-1 0 0 0,1 0 0 0 0,-1 1-1 0 0,1-1 1 0 0,-1 0 0 0 0,1 0 0 0 0,0 1-1 0 0,-1-1 1 0 0,1 0 0 0 0,0 0 0 0 0,1 0-1 0 0,-1 0 1 0 0,0 0 0 0 0,1 0 0 0 0,-1 0 0 0 0,1-1-1 0 0,-1 1 1 0 0,1 0 0 0 0,0-1 0 0 0,0 0-1 0 0,-1 1 1 0 0,1-1 0 0 0,0 0 0 0 0,0 0-1 0 0,0 0 1 0 0,1 0 0 0 0,-1 0 0 0 0,0 0-1 0 0,0-1 1 0 0,1 1 0 0 0,17 7 7 0 0,1 0-1 0 0,0-2 1 0 0,1 0 0 0 0,-1-2-1 0 0,1 0 1 0 0,0-1-1 0 0,0-2 1 0 0,0 0 0 0 0,0-1-1 0 0,22-3-6 0 0,10 2 15 0 0,-54 1-4 0 0,-1 0-1 0 0,1 1 0 0 0,0-1 0 0 0,0 0 1 0 0,0 0-1 0 0,0 1 0 0 0,0-1 0 0 0,0 0 1 0 0,0 0-1 0 0,0 1 0 0 0,0-1 0 0 0,-1 0 1 0 0,1 0-1 0 0,0 1 0 0 0,0-1 0 0 0,1 0 1 0 0,-1 1-1 0 0,0-1 0 0 0,0 0 0 0 0,0 0 1 0 0,0 1-1 0 0,0-1 0 0 0,0 0 0 0 0,0 0 1 0 0,0 1-1 0 0,0-1 0 0 0,1 0 0 0 0,-1 0 1 0 0,0 1-1 0 0,0-1 0 0 0,0 0 0 0 0,0 0 0 0 0,1 0 1 0 0,-1 1-1 0 0,0-1 0 0 0,0 0 0 0 0,1 0 1 0 0,-1 0-1 0 0,0 0 0 0 0,0 0 0 0 0,1 1 1 0 0,-1-1-11 0 0,-30 12 304 0 0,29-11-342 0 0,-123 79 67 0 0,80-48-18 0 0,2 2 0 0 0,2 1 0 0 0,1 2 0 0 0,2 2 0 0 0,-13 20-11 0 0,47-56-1 0 0,0 0 0 0 0,0 1 1 0 0,1-1-1 0 0,-1 1 0 0 0,1-1 0 0 0,0 1 1 0 0,0 0-1 0 0,0 0 0 0 0,1 0 1 0 0,-1 1-1 0 0,1-1 0 0 0,0 0 0 0 0,0 0 1 0 0,1 1-1 0 0,-1-1 0 0 0,1 0 1 0 0,0 1-1 0 0,0-1 0 0 0,0 0 0 0 0,1 1 1 0 0,-1-1-1 0 0,1 0 0 0 0,0 1 1 0 0,1-1-1 0 0,-1 0 0 0 0,1 0 0 0 0,-1 0 1 0 0,1 0-1 0 0,1 0 0 0 0,-1 0 1 0 0,0-1-1 0 0,1 1 0 0 0,0-1 0 0 0,0 0 1 0 0,0 1-1 0 0,0-1 0 0 0,0 0 1 0 0,0-1-1 0 0,1 1 0 0 0,0-1 0 0 0,-1 0 1 0 0,1 1-1 0 0,0-1 1 0 0,11 3-22 0 0,-1-1 0 0 0,1 0-1 0 0,0-1 1 0 0,0 0 0 0 0,1-1 0 0 0,-1-1-1 0 0,0 0 1 0 0,0-1 0 0 0,4-1 22 0 0,-7 1-72 0 0,18-14-2661 0 0,-24-9-7084 0 0,-4 16 5821 0 0,-2-1-5705 0 0</inkml:trace>
  <inkml:trace contextRef="#ctx0" brushRef="#br0" timeOffset="406.989">306 0 11642 0 0,'0'0'1724'0'0,"0"0"-467"0"0,0 0-503 0 0,0 0-262 0 0,0 0-23 0 0,0 0 74 0 0,0 0 94 0 0,0 0 153 0 0,0 0 173 0 0,0 0 102 0 0,0 0-18 0 0,0 0-135 0 0,2 24-227 0 0,7 79-161 0 0,-5 227 1468 0 0,-10-229-1763 0 0,-5-1-1 0 0,-3-1 1 0 0,-5 0-1 0 0,-9 16-228 0 0,-16 92 124 0 0,-45 220 10 0 0,71-247-594 0 0,18-179 334 0 0,0-1-30 0 0,0 0-43 0 0,0 0-51 0 0,0 0-153 0 0,-12-1-5179 0 0,8-1 125 0 0,2 1-5841 0 0</inkml:trace>
  <inkml:trace contextRef="#ctx0" brushRef="#br0" timeOffset="1254.975">1269 41 9306 0 0,'0'0'1707'0'0,"0"0"-335"0"0,0 0-170 0 0,0 0 35 0 0,0 0 130 0 0,0 0 14 0 0,0 0-177 0 0,0 0-292 0 0,0 0-298 0 0,0 0-214 0 0,0 0-56 0 0,2 5 48 0 0,7 29 80 0 0,-2 1 0 0 0,-1-1 0 0 0,-2 1 1 0 0,-1 0-1 0 0,-2 1 0 0 0,-1-1 0 0 0,-2 6-472 0 0,1 19 353 0 0,-18 286 618 0 0,-45 32-520 0 0,42-264-462 0 0,16-96-1030 0 0,7-18-783 0 0,2-7 1079 0 0,16-40-3232 0 0,-15 31 97 0 0,-3-1-3824 0 0,-1 10 368 0 0</inkml:trace>
  <inkml:trace contextRef="#ctx0" brushRef="#br0" timeOffset="1881.423">803 832 11442 0 0,'0'0'2525'0'0,"0"0"-1194"0"0,0 0-588 0 0,0 0 150 0 0,0 0 309 0 0,0 0 158 0 0,0 0-50 0 0,0 0-167 0 0,34-11-184 0 0,110-35-153 0 0,97-32 1167 0 0,-209 68-2073 0 0,1 2 0 0 0,0 1 0 0 0,1 1 0 0 0,0 2 0 0 0,-1 2 0 0 0,1 0 0 0 0,21 4 100 0 0,-15 10-1990 0 0,-28-4-1199 0 0,-2 1-3734 0 0,-4-2-4786 0 0</inkml:trace>
  <inkml:trace contextRef="#ctx0" brushRef="#br0" timeOffset="3132.169">1968 821 1448 0 0,'0'0'1826'0'0,"0"0"-135"0"0,0 0-91 0 0,0 0-39 0 0,0 0 63 0 0,0 0-18 0 0,0 0-118 0 0,0 0-154 0 0,0 0-226 0 0,0 0-208 0 0,0 0-124 0 0,0 0-101 0 0,0 0-87 0 0,-3-3-68 0 0,-1 1-352 0 0,1 0-1 0 0,-1 0 0 0 0,0 0 0 0 0,0 0 0 0 0,0 1 1 0 0,0-1-1 0 0,0 1 0 0 0,0 0 0 0 0,0 0 1 0 0,0 1-1 0 0,0-1 0 0 0,-1 1 0 0 0,1 0 0 0 0,0 0 1 0 0,0 0-1 0 0,0 1 0 0 0,-1 0 0 0 0,-1 0-167 0 0,-18 9 246 0 0,1 0-1 0 0,0 2 0 0 0,1 1 0 0 0,0 0 0 0 0,1 2 0 0 0,1 0 1 0 0,-17 17-246 0 0,26-23 6 0 0,2-1 1 0 0,-1 2-1 0 0,1-1 0 0 0,1 1 1 0 0,-1 0-1 0 0,2 1 1 0 0,-1 0-1 0 0,2 0 1 0 0,0 1-1 0 0,0 0 1 0 0,1 0-1 0 0,0 0 0 0 0,1 0 1 0 0,0 1-1 0 0,1 0 1 0 0,1 0-1 0 0,0 0 1 0 0,0 10-7 0 0,2-20 1 0 0,0-1 0 0 0,0 1 0 0 0,1-1 0 0 0,-1 1 0 0 0,1-1 0 0 0,0 1 0 0 0,0-1 0 0 0,0 0 0 0 0,0 1 0 0 0,0-1 0 0 0,0 0 0 0 0,0 0 0 0 0,1 0 0 0 0,-1 0 0 0 0,1 0 0 0 0,-1 0 0 0 0,1 0 0 0 0,0-1 0 0 0,0 1 0 0 0,0 0 0 0 0,0-1 0 0 0,0 0 0 0 0,0 1 0 0 0,0-1 0 0 0,1 0 0 0 0,-1 0 0 0 0,0 0 0 0 0,1-1 1 0 0,-1 1-1 0 0,1 0 0 0 0,-1-1 0 0 0,1 1 0 0 0,-1-1 0 0 0,1 0-1 0 0,87-9 283 0 0,-62-5-259 0 0,0-1 0 0 0,-2-1 0 0 0,0-1 0 0 0,0-2 0 0 0,-2 0 0 0 0,0-2-1 0 0,-2 0 1 0 0,0-2 0 0 0,18-24-24 0 0,-2-5-63 0 0,-52 188-971 0 0,14-131 1035 0 0,0-1 0 0 0,1 1 1 0 0,-1 0-1 0 0,1-1 1 0 0,0 1-1 0 0,0-1 0 0 0,0 1 1 0 0,1-1-1 0 0,0 0 0 0 0,0 1 1 0 0,0-1-1 0 0,0 0 1 0 0,1 0-1 0 0,-1 0 0 0 0,1-1 1 0 0,0 1-1 0 0,0-1 1 0 0,0 1-1 0 0,1-1 0 0 0,-1 0 1 0 0,1 0-1 0 0,0-1 1 0 0,0 1-1 0 0,0-1 0 0 0,0 0 1 0 0,0 0-1 0 0,0 0 1 0 0,1 0-1 0 0,-1-1 0 0 0,1 1 1 0 0,-1-1-1 0 0,1-1 0 0 0,-1 1 1 0 0,1 0-1 0 0,0-1 1 0 0,-1 0-1 0 0,1 0 0 0 0,0-1 1 0 0,-1 1-1 0 0,1-1 1 0 0,-1 0-1 0 0,1 0 0 0 0,-1-1 1 0 0,1 1-1 0 0,-1-1 1 0 0,0 0-1 0 0,3-1-1 0 0,8-10 52 0 0,0-1 0 0 0,-1 0 0 0 0,0-1 1 0 0,-1-1-1 0 0,-1 0 0 0 0,-1-1 0 0 0,0 0 0 0 0,-1 0 0 0 0,-1-1 0 0 0,0-1-52 0 0,-7 15 11 0 0,24-57 47 0 0,-2-1 0 0 0,-3-1 0 0 0,-2-1 0 0 0,-4-1 0 0 0,-2 0 0 0 0,-3-1 0 0 0,-3 0 0 0 0,-3 0 0 0 0,-2-1 0 0 0,-4 1 0 0 0,-4-10-58 0 0,-14-31 269 0 0,19 106-262 0 0,0 1 1 0 0,1 0 0 0 0,-1 0-1 0 0,0-1 1 0 0,0 1-1 0 0,1 0 1 0 0,-1 0 0 0 0,0 0-1 0 0,0 0 1 0 0,0 0-1 0 0,1 0 1 0 0,-1 0 0 0 0,0 0-1 0 0,0 0 1 0 0,0 1-1 0 0,1-1 1 0 0,-1 0 0 0 0,0 0-1 0 0,0 1 1 0 0,1-1-1 0 0,-1 0 1 0 0,0 1 0 0 0,1-1-1 0 0,-1 1 1 0 0,0-1-1 0 0,1 1 1 0 0,-1-1-1 0 0,1 1 1 0 0,-1-1 0 0 0,0 1-1 0 0,1 0 1 0 0,0-1-1 0 0,-1 1 1 0 0,1 0 0 0 0,-1-1-1 0 0,1 1 1 0 0,0 0-1 0 0,-1 0 1 0 0,1-1 0 0 0,0 1-1 0 0,0 0 1 0 0,0 0-1 0 0,0 0 1 0 0,0-1 0 0 0,0 1-1 0 0,0 0 1 0 0,0 0-1 0 0,0 0 1 0 0,0-1-1 0 0,0 1 1 0 0,0 0 0 0 0,0 0-1 0 0,1 0 1 0 0,-1-1-1 0 0,0 1 1 0 0,1 0 0 0 0,-1 0-8 0 0,-2 6 60 0 0,-7 31-8 0 0,2 0-1 0 0,1 0 1 0 0,2 1 0 0 0,2-1-1 0 0,1 1 1 0 0,4 29-52 0 0,-2 10 161 0 0,8 530 514 0 0,-9-472-663 0 0,14-226-6237 0 0,-5 47-2277 0 0,-6 30-2382 0 0</inkml:trace>
  <inkml:trace contextRef="#ctx0" brushRef="#br0" timeOffset="3674.153">2802 486 7050 0 0,'0'0'1420'0'0,"0"0"-313"0"0,0 0-64 0 0,0 0 222 0 0,0 0 193 0 0,0 0 21 0 0,0 0-160 0 0,0 0-266 0 0,-32 22-282 0 0,-101 70-228 0 0,40-17 416 0 0,88-72-904 0 0,-7 6 130 0 0,-1 0 0 0 0,1 0 1 0 0,1 1-1 0 0,0 1 0 0 0,0 0 0 0 0,1 1 0 0 0,1 0 0 0 0,-3 4-185 0 0,11-13 69 0 0,0-1-1 0 0,1 1 1 0 0,-1 0-1 0 0,1 0 1 0 0,0 0-1 0 0,-1-1 0 0 0,1 1 1 0 0,1 0-1 0 0,-1 0 1 0 0,0 0-1 0 0,1-1 1 0 0,-1 1-1 0 0,1 0 1 0 0,0 0-1 0 0,0-1 1 0 0,0 1-1 0 0,0 0 1 0 0,0-1-1 0 0,0 1 1 0 0,1-1-1 0 0,-1 0 1 0 0,1 1-1 0 0,0-1 1 0 0,0 0-1 0 0,0 0 0 0 0,0 0 1 0 0,0 0-1 0 0,0-1 1 0 0,1 1-1 0 0,-1 0 1 0 0,0-1-1 0 0,1 0 1 0 0,-1 1-1 0 0,1-1 1 0 0,0 0-1 0 0,-1 0 1 0 0,1-1-69 0 0,8 8 396 0 0,53 17 1367 0 0,-58-24-1670 0 0,0 1 0 0 0,-1 0 1 0 0,1-1-1 0 0,0 2 0 0 0,0-1 1 0 0,-1 1-1 0 0,1 0 1 0 0,-1 0-1 0 0,0 0 0 0 0,0 1 1 0 0,0-1-1 0 0,-1 1 1 0 0,1 1-1 0 0,-1-1 0 0 0,2 2-93 0 0,-2 2 57 0 0,0-1 0 0 0,0 0 0 0 0,0 1 0 0 0,-1 0 0 0 0,0 0 0 0 0,-1 0 0 0 0,0 0-1 0 0,0 0 1 0 0,-1 1 0 0 0,0-1 0 0 0,0 1 0 0 0,-1-1 0 0 0,0 0 0 0 0,-1 4-57 0 0,1 74-790 0 0,15-95-1445 0 0,17-20-2611 0 0,-14 9-3742 0 0,-11 11-2846 0 0</inkml:trace>
  <inkml:trace contextRef="#ctx0" brushRef="#br0" timeOffset="4013.905">3051 851 11987 0 0,'0'0'1355'0'0,"0"0"-261"0"0,0 0 31 0 0,0 0 140 0 0,0 0 40 0 0,0 0-120 0 0,0 0-295 0 0,-8 32-313 0 0,-23 102-239 0 0,29-131-344 0 0,1 1 0 0 0,-1 0 0 0 0,1-1 0 0 0,0 1 1 0 0,0 0-1 0 0,0 0 0 0 0,0-1 0 0 0,1 1 1 0 0,-1 0-1 0 0,1 0 0 0 0,0 0 0 0 0,0 0 1 0 0,1 0-1 0 0,-1 0 0 0 0,1 0 0 0 0,0-1 0 0 0,0 1 1 0 0,0 0-1 0 0,0 0 0 0 0,1-1 0 0 0,-1 1 1 0 0,1-1-1 0 0,0 1 0 0 0,0-1 0 0 0,0 0 1 0 0,1 0-1 0 0,-1 0 6 0 0,5 5-198 0 0,13 10-1376 0 0,-4-11-4638 0 0,-13-6-2296 0 0</inkml:trace>
  <inkml:trace contextRef="#ctx0" brushRef="#br0" timeOffset="4014.905">3100 376 10786 0 0,'0'0'6858'0'0,"0"0"-5450"0"0,0 0-608 0 0,0 0-200 0 0,0 0-96 0 0,0 0-87 0 0,0 0-185 0 0,0 0-320 0 0,0 0-144 0 0,0 0-57 0 0,0 0-95 0 0,0 0-72 0 0,0 0-464 0 0,0 0-1264 0 0,11 33-3674 0 0,-3-22-5336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9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67 7386 0 0,'0'0'1967'0'0,"0"0"-472"0"0,0 0-162 0 0,0 0 108 0 0,0 0 96 0 0,0 0-36 0 0,0 0-213 0 0,0 0-269 0 0,0 0-232 0 0,0 0-195 0 0,0 0-123 0 0,-14-11-83 0 0,-44-33-74 0 0,12 32 247 0 0,40 14-498 0 0,-8 3 7 0 0,1 1 1 0 0,0 0 0 0 0,0 1-1 0 0,0 0 1 0 0,1 1 0 0 0,0 1-1 0 0,1 0 1 0 0,-5 5-69 0 0,-10 6 90 0 0,11-9-76 0 0,-1 0 1 0 0,2 1 0 0 0,0 0-1 0 0,0 2 1 0 0,1-1 0 0 0,1 2-1 0 0,0 0 1 0 0,1 0 0 0 0,1 1-1 0 0,0 0 1 0 0,1 1 0 0 0,1 0-1 0 0,1 0 1 0 0,0 1 0 0 0,1 0-1 0 0,1 0 1 0 0,1 0 0 0 0,0 1-1 0 0,2-1 1 0 0,-1 18-15 0 0,3-32 10 0 0,1-1 0 0 0,0 1 0 0 0,0-1 0 0 0,0 1 1 0 0,0-1-1 0 0,0 1 0 0 0,1-1 0 0 0,-1 0 0 0 0,1 0 0 0 0,0 0 0 0 0,0 0 1 0 0,0 0-1 0 0,1 0 0 0 0,-1 0 0 0 0,1 0 0 0 0,-1-1 0 0 0,1 0 0 0 0,0 1 1 0 0,0-1-1 0 0,0 0 0 0 0,0 0 0 0 0,0-1 0 0 0,1 1 0 0 0,-1-1 0 0 0,0 1 1 0 0,1-1-1 0 0,-1 0 0 0 0,1 0 0 0 0,0-1 0 0 0,-1 1 0 0 0,1-1 0 0 0,-1 0 1 0 0,3 0-11 0 0,7 1 92 0 0,-1-1 1 0 0,1 0 0 0 0,0-1 0 0 0,-1 0-1 0 0,1-1 1 0 0,-1 0 0 0 0,0-1 0 0 0,1-1 0 0 0,3-1-93 0 0,22-13 176 0 0,0-2 0 0 0,-1-1 0 0 0,-1-1 0 0 0,-1-3 0 0 0,-1 0 1 0 0,-1-2-1 0 0,-2-2 0 0 0,0-1 0 0 0,23-31-176 0 0,-48 53 51 0 0,4-2 78 0 0,-1-1-1 0 0,0-1 1 0 0,-1 1 0 0 0,0-1-1 0 0,-1-1 1 0 0,-1 1 0 0 0,0-1-1 0 0,1-4-128 0 0,-13 96 525 0 0,-23 302-464 0 0,30-335-89 0 0,-2-1 0 0 0,-2 0 0 0 0,-2 0 0 0 0,-2 0 0 0 0,-2-1 0 0 0,-2 0 0 0 0,-1-1 0 0 0,-3 0 0 0 0,-1-1 0 0 0,-2 0 0 0 0,-2-2 0 0 0,-17 25 28 0 0,29-54-3 0 0,1-1 0 0 0,-2 1 0 0 0,1-2 1 0 0,-2 1-1 0 0,1-1 0 0 0,-1-1 0 0 0,-1 1 0 0 0,1-2 1 0 0,-1 0-1 0 0,-1 0 0 0 0,1-1 0 0 0,-1 0 0 0 0,0-1 1 0 0,0 0-1 0 0,-1-1 0 0 0,0 0 0 0 0,1-1 0 0 0,-1-1 1 0 0,0 0-1 0 0,-5 0 3 0 0,16-2-1 0 0,-1 1 0 0 0,1-1 1 0 0,0 1-1 0 0,-1-1 1 0 0,1 0-1 0 0,0 0 0 0 0,-1 0 1 0 0,1 0-1 0 0,0 0 0 0 0,0 0 1 0 0,-1-1-1 0 0,1 1 0 0 0,0-1 1 0 0,0 0-1 0 0,-1 0 0 0 0,1 0 1 0 0,0 0-1 0 0,0 0 0 0 0,0 0 1 0 0,0 0-1 0 0,0-1 0 0 0,1 1 1 0 0,-1 0-1 0 0,0-1 1 0 0,1 0-1 0 0,-1 1 0 0 0,1-1 1 0 0,-1 0-1 0 0,1 0 0 0 0,0 0 1 0 0,0 0-1 0 0,0 0 0 0 0,0 0 1 0 0,0 0-1 0 0,0-1 0 0 0,0 1 1 0 0,1 0-1 0 0,-1 0 0 0 0,1-2 1 0 0,-1-8-4 0 0,0 0-1 0 0,1 0 0 0 0,0 0 0 0 0,1-1 0 0 0,0 1 0 0 0,1 0 1 0 0,1 1-1 0 0,0-1 0 0 0,0 0 0 0 0,1 1 0 0 0,1-1 0 0 0,0 1 1 0 0,0 1-1 0 0,1-1 0 0 0,4-5 5 0 0,123-144 27 0 0,-111 136-47 0 0,248-245-2531 0 0,-258 254 186 0 0,-4 5-3137 0 0,-2 2-6322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14955 0 0,'0'0'1827'0'0,"0"0"-729"0"0,0 0-287 0 0,0 0 114 0 0,0 0 173 0 0,0 0 134 0 0,0 0-40 0 0,0 0-143 0 0,0 0-171 0 0,0 0-192 0 0,0 0-139 0 0,0 0-78 0 0,0 0-49 0 0,27 0-52 0 0,129-3 242 0 0,8-16 150 0 0,-140 15-1528 0 0,-39 8-4980 0 0,7 0 449 0 0,1-1-6482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12827 0 0,'0'0'2100'0'0,"0"0"-295"0"0,0 0-82 0 0,0 0-168 0 0,0 0-172 0 0,0 0-174 0 0,0 0-205 0 0,0 0-223 0 0,0 0-204 0 0,36 4-162 0 0,112 12-153 0 0,-50-22-63 0 0,-20-15-136 0 0,-42 10-1570 0 0,-1 2-3865 0 0,-27 6-5138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1 428 528 0 0,'0'0'1454'0'0,"0"0"-5"0"0,0 0 20 0 0,0 0-21 0 0,0 0-38 0 0,0 0-79 0 0,0 0-144 0 0,0 0-174 0 0,0 0-162 0 0,0 0-151 0 0,0 0-25 0 0,3-1 65 0 0,185-44 6295 0 0,-63 13-5472 0 0,112-41-562 0 0,-189 54-1013 0 0,-76 12-5089 0 0,17 7 135 0 0,5 0-4976 0 0</inkml:trace>
  <inkml:trace contextRef="#ctx0" brushRef="#br0" timeOffset="368.102">386 1 4217 0 0,'0'0'1984'0'0,"0"0"-369"0"0,0 0-153 0 0,0 0-8 0 0,0 0-43 0 0,0 0-124 0 0,0 0-215 0 0,0 0-256 0 0,0 0-204 0 0,0 0-65 0 0,0 0 40 0 0,0 0 73 0 0,0 0 73 0 0,2 6-9 0 0,25 65 1461 0 0,-24-46-1946 0 0,-2 0 0 0 0,-1 0 0 0 0,-1 0-1 0 0,-1 0 1 0 0,-1-1 0 0 0,-1 1 0 0 0,-2-1 0 0 0,-6 21-239 0 0,5-24-49 0 0,2-1 0 0 0,0 1 0 0 0,1 0 0 0 0,1 1 0 0 0,1-1 0 0 0,1 1 0 0 0,1-1 0 0 0,1 1 0 0 0,1 4 49 0 0,31 1-2465 0 0,-4-24-6106 0 0,-23-3-2157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1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47 232 0 0,'0'0'1099'0'0,"0"0"-25"0"0,0 0 160 0 0,0 0 321 0 0,0 0 243 0 0,0 0 89 0 0,0 0-52 0 0,0 0-120 0 0,0 0-90 0 0,0 0-82 0 0,0 0-87 0 0,0 0-97 0 0,0 0-132 0 0,-3 0-130 0 0,-11 0-128 0 0,11 0-155 0 0,3 0-127 0 0,0 0-103 0 0,0 0-113 0 0,0 0-68 0 0,0 0-74 0 0,0 0-67 0 0,0 0-44 0 0,0 0-24 0 0,14-4 733 0 0,-3-3-877 0 0,0 2 1 0 0,0-1 0 0 0,0 2-1 0 0,0-1 1 0 0,1 1 0 0 0,0 1-1 0 0,0 0 1 0 0,0 1 0 0 0,0 0-1 0 0,0 1 1 0 0,0 1-1 0 0,1-1 1 0 0,-1 2 0 0 0,8 1-51 0 0,-3-2 15 0 0,-14-1-18 0 0,0 1 1 0 0,1 0 0 0 0,-1 0-1 0 0,0 0 1 0 0,1 0 0 0 0,-1 1-1 0 0,0-1 1 0 0,0 1-1 0 0,0 0 1 0 0,0 0 0 0 0,1 0-1 0 0,-1 0 1 0 0,0 1 0 0 0,-1-1-1 0 0,1 1 1 0 0,0-1-1 0 0,0 1 1 0 0,-1 0 0 0 0,1 0-1 0 0,-1 1 1 0 0,1-1-1 0 0,-1 0 1 0 0,0 1 0 0 0,0-1-1 0 0,0 1 1 0 0,0 0 0 0 0,-1 0-1 0 0,1 0 1 0 0,-1 0-1 0 0,0 0 1 0 0,1 0 0 0 0,-1 0-1 0 0,-1 0 1 0 0,1 0 0 0 0,0 0-1 0 0,-1 1 1 0 0,0-1-1 0 0,1 0 1 0 0,-1 0 0 0 0,0 1-1 0 0,-1-1 1 0 0,1 0 0 0 0,-1 0-1 0 0,1 1 1 0 0,-1-1-1 0 0,0 0 1 0 0,0 0 0 0 0,-1 0-1 0 0,1 0 1 0 0,0 0 0 0 0,-2 2 1 0 0,-131 118 12 0 0,55-59-38 0 0,78-63 23 0 0,0 0 0 0 0,0 0-1 0 0,-1 0 1 0 0,1 1 0 0 0,0-1-1 0 0,0 0 1 0 0,0 0 0 0 0,0 1-1 0 0,1-1 1 0 0,-1 0 0 0 0,0 1-1 0 0,0-1 1 0 0,1 1-1 0 0,-1-1 1 0 0,1 1 0 0 0,-1-1-1 0 0,1 1 1 0 0,0 0 0 0 0,0-1-1 0 0,0 1 1 0 0,-1-1 0 0 0,2 1-1 0 0,-1 0 1 0 0,0-1-1 0 0,0 1 1 0 0,0-1 0 0 0,1 1-1 0 0,-1 0 1 0 0,1-1 0 0 0,-1 1-1 0 0,1-1 1 0 0,0 0 0 0 0,-1 1-1 0 0,1-1 1 0 0,0 1 0 0 0,0-1-1 0 0,0 0 1 0 0,0 0-1 0 0,0 1 1 0 0,0-1 0 0 0,0 0-1 0 0,1 0 1 0 0,-1 0 0 0 0,0 0-1 0 0,1 0 1 0 0,-1-1 0 0 0,1 1-1 0 0,-1 0 5 0 0,73 34 28 0 0,-34-22-36 0 0,-21-9 6 0 0,-1 1-1 0 0,1 2 1 0 0,-1-1 0 0 0,-1 2 0 0 0,0 1 0 0 0,0 0 0 0 0,0 1 0 0 0,-1 0-1 0 0,-1 2 1 0 0,0 0 0 0 0,7 7 2 0 0,-16-13 12 0 0,0 0 0 0 0,0 0 0 0 0,-1 1 0 0 0,1 0 0 0 0,-1 0 0 0 0,-1 0 0 0 0,0 1 1 0 0,0 0-1 0 0,0 0 0 0 0,-1 0 0 0 0,0 0 0 0 0,-1 0 0 0 0,0 0 0 0 0,0 1 0 0 0,0 0 0 0 0,-1-1 0 0 0,-1 1 0 0 0,1-1 0 0 0,-2 1 0 0 0,1 0 0 0 0,-1-1 0 0 0,0 1 0 0 0,-1-1 0 0 0,0 1 0 0 0,0-1 0 0 0,-1 0 1 0 0,-3 8-13 0 0,-3 0 36 0 0,-1-1 1 0 0,0 1 0 0 0,-1-2-1 0 0,0 0 1 0 0,-1 0 0 0 0,-1-1-1 0 0,0-1 1 0 0,-1 0 0 0 0,0-1-1 0 0,-1 0 1 0 0,0-1 0 0 0,0-1-1 0 0,-1 0 1 0 0,-1-1 0 0 0,1-1-1 0 0,-1 0 1 0 0,-1-2 0 0 0,1 0-1 0 0,-1 0 1 0 0,-1-2-37 0 0,17-2-49 0 0,-1 1 0 0 0,1-1 0 0 0,-1 0-1 0 0,0-1 1 0 0,0 1 0 0 0,1 0 0 0 0,-1-1 0 0 0,0 1 0 0 0,0-1-1 0 0,0 0 1 0 0,0 0 0 0 0,1 0 0 0 0,-1-1 0 0 0,0 1 0 0 0,0 0 0 0 0,0-1-1 0 0,1 0 1 0 0,-1 0 0 0 0,0 0 0 0 0,1 0 0 0 0,-1 0 0 0 0,0 0-1 0 0,1-1 1 0 0,0 1 0 0 0,-1-1 0 0 0,1 0 0 0 0,0 0 0 0 0,0 0 0 0 0,0 0-1 0 0,0 0 1 0 0,0 0 0 0 0,0 0 0 0 0,1-1 0 0 0,-1 1 0 0 0,1-1-1 0 0,0 1 1 0 0,-1-1 0 0 0,1 1 0 0 0,0-1 0 0 0,1 0 0 0 0,-1 0 0 0 0,0-2 49 0 0,1-25-3751 0 0,0 17-2557 0 0,0 2-5650 0 0</inkml:trace>
  <inkml:trace contextRef="#ctx0" brushRef="#br0" timeOffset="783.482">608 165 11498 0 0,'0'0'2032'0'0,"0"0"-351"0"0,0 0-46 0 0,0 0 30 0 0,0 0-108 0 0,0 0-194 0 0,0 0-260 0 0,0 0-264 0 0,0 0-191 0 0,0 0-106 0 0,0 0-64 0 0,0 0-34 0 0,15-11-41 0 0,46-35-33 0 0,-53 40-251 0 0,1 1 1 0 0,0 0-1 0 0,0 0 1 0 0,1 1 0 0 0,-1 0-1 0 0,1 0 1 0 0,0 1 0 0 0,0 1-1 0 0,0 0 1 0 0,1 0-1 0 0,6 0-119 0 0,1 0 114 0 0,-12 1-79 0 0,109-4 405 0 0,-111 5-439 0 0,-1 1-1 0 0,1 0 1 0 0,-1 0 0 0 0,0 0 0 0 0,0 0-1 0 0,0 0 1 0 0,0 1 0 0 0,0-1-1 0 0,0 1 1 0 0,0 0 0 0 0,0 0-1 0 0,0 0 1 0 0,-1 0 0 0 0,1 0-1 0 0,-1 1 1 0 0,1-1 0 0 0,-1 1-1 0 0,0 0 1 0 0,0-1 0 0 0,-1 1 0 0 0,1 0-1 0 0,0 0 1 0 0,-1 0 0 0 0,0 1-1 0 0,1-1 1 0 0,-1 0 0 0 0,-1 0-1 0 0,1 1 1 0 0,0-1 0 0 0,-1 0-1 0 0,1 4 0 0 0,-3 10 3 0 0,0 1 0 0 0,-1-1-1 0 0,0 1 1 0 0,-1-1-1 0 0,-2 0 1 0 0,1-1 0 0 0,-2 1-1 0 0,0-1 1 0 0,-1 0 0 0 0,-1-1-1 0 0,0 0 1 0 0,-1 0-1 0 0,0-1 1 0 0,-11 10-3 0 0,10-8 14 0 0,-22 30-6 0 0,7-13 15 0 0,2 1 0 0 0,2 1 0 0 0,1 1 0 0 0,2 1 0 0 0,-8 22-23 0 0,24-50-7 0 0,1 0-1 0 0,0 1 1 0 0,0-1 0 0 0,0 1 0 0 0,1-1 0 0 0,1 1-1 0 0,0 0 1 0 0,0 0 0 0 0,1-1 0 0 0,1 10 7 0 0,1-14 9 0 0,1 1 0 0 0,0-1 0 0 0,0 0 0 0 0,0 0 1 0 0,0 0-1 0 0,1 0 0 0 0,-1-1 0 0 0,1 0 0 0 0,1 0 0 0 0,-1 0 1 0 0,0 0-1 0 0,1-1 0 0 0,0 0 0 0 0,0 0 0 0 0,0-1 0 0 0,0 1 1 0 0,0-1-1 0 0,0-1 0 0 0,1 1 0 0 0,-1-1 0 0 0,0 0 0 0 0,1-1 1 0 0,-1 1-1 0 0,4-1-9 0 0,107 0 128 0 0,-117 0-245 0 0,23-14-1722 0 0,-22 7-2325 0 0,-1-2-3386 0 0,0 6-4508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5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5 203 3057 0 0,'0'0'4786'0'0,"0"0"-2976"0"0,0 0-1215 0 0,0 0 58 0 0,0 0 391 0 0,0 0 341 0 0,0 0 91 0 0,0 0-147 0 0,0 0-246 0 0,0 0-241 0 0,33-2-187 0 0,107-6-115 0 0,74-23 1506 0 0,-207 31-1971 0 0,-1-1 1 0 0,0 0 0 0 0,0 0 0 0 0,0 0 0 0 0,0-1 0 0 0,0 0 0 0 0,0 0 0 0 0,-1 0-1 0 0,1-1 1 0 0,0 0 0 0 0,-1 0 0 0 0,0-1 0 0 0,0 1 0 0 0,0-1 0 0 0,0 0 0 0 0,-1 0-1 0 0,1-1 1 0 0,-1 1 0 0 0,0-1 0 0 0,-1 0 0 0 0,1 0 0 0 0,-1 0 0 0 0,0-1 0 0 0,0 1 0 0 0,0-1-1 0 0,-1 0 1 0 0,0 0 0 0 0,0 0 0 0 0,0-3-76 0 0,-2 9 9 0 0,0 1 0 0 0,0-1 0 0 0,0 1 0 0 0,0 0 0 0 0,0-1 0 0 0,-1 1 0 0 0,1-1 0 0 0,0 1 0 0 0,0-1 0 0 0,-1 1 0 0 0,1-1 0 0 0,0 1 0 0 0,-1-1 0 0 0,1 1 0 0 0,0-1 0 0 0,-1 1 0 0 0,1-1 0 0 0,-1 0 0 0 0,1 1 0 0 0,-1-1 0 0 0,1 0 0 0 0,-1 1 0 0 0,1-1 0 0 0,-1 0 0 0 0,1 0 0 0 0,-1 1 0 0 0,0-1 0 0 0,1 0 0 0 0,-1 0 0 0 0,1 0 0 0 0,-1 0 0 0 0,0 0 0 0 0,1 0 0 0 0,-1 0 0 0 0,1 0 0 0 0,-1 0 0 0 0,0 0 0 0 0,1 0 0 0 0,-1 0 0 0 0,1 0 0 0 0,-1 0 1 0 0,1-1-1 0 0,-1 1 0 0 0,1 0 0 0 0,-1 0 0 0 0,0-1 0 0 0,1 1 0 0 0,-1 0 0 0 0,1-1 0 0 0,0 1 0 0 0,-1-1 0 0 0,1 1 0 0 0,-1 0 0 0 0,1-1 0 0 0,0 1 0 0 0,-1-1 0 0 0,1 1 0 0 0,0-1 0 0 0,-1 1 0 0 0,1-1 0 0 0,0 1 0 0 0,0-1 0 0 0,-1 0 0 0 0,1 1 0 0 0,0-1 0 0 0,0 0-9 0 0,-11 41-15 0 0,3 0 0 0 0,0 0 0 0 0,3 1 0 0 0,1 0 0 0 0,3-1 0 0 0,1 1 0 0 0,3 16 15 0 0,-5 114-23 0 0,0-154 3 0 0,0 0 0 0 0,-1 0 1 0 0,-1 0-1 0 0,0 0 0 0 0,-2 0 0 0 0,0-1 1 0 0,0 0-1 0 0,-2 0 0 0 0,0-1 0 0 0,-1 0 1 0 0,0 0-1 0 0,-1-1 0 0 0,0 0 0 0 0,-2-1 1 0 0,1 0-1 0 0,-13 9 20 0 0,11-11-362 0 0,0-1-1 0 0,-1 0 1 0 0,0-1 0 0 0,-1-1-1 0 0,1 0 1 0 0,-2-1 0 0 0,1 0 0 0 0,-1-2-1 0 0,0 1 1 0 0,0-2 0 0 0,-6 1 362 0 0,-71 1-3348 0 0,90-6 3284 0 0,1 0 0 0 0,0-1 0 0 0,-1 1 0 0 0,1-1 1 0 0,0 0-1 0 0,-1 1 0 0 0,1-1 0 0 0,0 0 0 0 0,0 0 0 0 0,0-1 0 0 0,0 1 0 0 0,0 0 0 0 0,0-1 1 0 0,0 1-1 0 0,0-1 0 0 0,0 0 0 0 0,1 1 0 0 0,-1-1 0 0 0,1 0 0 0 0,-1 0 0 0 0,1 0 1 0 0,0 0-1 0 0,-1 0 0 0 0,1-1 0 0 0,0 1 0 0 0,1 0 0 0 0,-1 0 0 0 0,0-1 0 0 0,1 1 0 0 0,-1-1 1 0 0,1 1-1 0 0,0 0 0 0 0,0-1 0 0 0,0 1 0 0 0,0-2 64 0 0,25-70 638 0 0,66-8 1118 0 0,-62 61-1223 0 0,205-131 3527 0 0,-204 137-3654 0 0,0 1 0 0 0,2 2 0 0 0,-1 0 1 0 0,2 3-1 0 0,9-2-406 0 0,-16 10-2136 0 0,-16 2-7223 0 0,-6-1-1791 0 0</inkml:trace>
  <inkml:trace contextRef="#ctx0" brushRef="#br0" timeOffset="366.003">1046 1 11923 0 0,'0'0'1604'0'0,"0"0"-789"0"0,0 0-258 0 0,0 0 329 0 0,0 0 281 0 0,0 0 98 0 0,0 0-155 0 0,0 0-339 0 0,0 0-230 0 0,0 0-129 0 0,0 0-65 0 0,-19 33-52 0 0,-62 107-78 0 0,16-25 99 0 0,58-102-290 0 0,0 1 0 0 0,1 0-1 0 0,1 1 1 0 0,0 0 0 0 0,1-1 0 0 0,1 2 0 0 0,0-1-1 0 0,1 0 1 0 0,0 0 0 0 0,1 1 0 0 0,1-1-1 0 0,1 5-25 0 0,2-14 30 0 0,-1 1-1 0 0,2-1 0 0 0,-1 0 0 0 0,0 0 0 0 0,1-1 0 0 0,0 1 0 0 0,1-1 0 0 0,-1 0 0 0 0,1 0 0 0 0,0 0 0 0 0,0 0 1 0 0,0-1-1 0 0,1 0 0 0 0,0 0 0 0 0,-1-1 0 0 0,1 1 0 0 0,1-1 0 0 0,-1-1 0 0 0,0 1 0 0 0,1-1 0 0 0,5 2-29 0 0,87 0 895 0 0,-98-4-926 0 0,0 0-1 0 0,0 0 1 0 0,1-1-1 0 0,-1 1 1 0 0,0 0-1 0 0,0 0 1 0 0,0-1 0 0 0,0 1-1 0 0,0-1 1 0 0,0 1-1 0 0,0-1 1 0 0,0 1-1 0 0,0-1 1 0 0,0 1-1 0 0,0-1 1 0 0,0 0-1 0 0,0 0 1 0 0,0 0 0 0 0,0 1-1 0 0,-1-1 1 0 0,1 0-1 0 0,0 0 1 0 0,-1 0-1 0 0,1 0 1 0 0,-1 0-1 0 0,1 0 1 0 0,-1 0 0 0 0,1-1-1 0 0,-1 1 1 0 0,0 0-1 0 0,1 0 1 0 0,-1 0-1 0 0,0 0 1 0 0,0 0-1 0 0,0-1 1 0 0,0 1-1 0 0,0 0 1 0 0,0 0 0 0 0,0 0-1 0 0,0 0 1 0 0,-1-1-1 0 0,1 1 1 0 0,0 0-1 0 0,-1 0 1 0 0,0-1 31 0 0,-5-17-4269 0 0,-3 4-5014 0 0,5 10 209 0 0</inkml:trace>
  <inkml:trace contextRef="#ctx0" brushRef="#br0" timeOffset="643.765">612 317 9346 0 0,'0'0'1608'0'0,"0"0"-495"0"0,0 0 63 0 0,0 0 24 0 0,0 0-144 0 0,0 0-176 0 0,193 4-239 0 0,-150-4-225 0 0,3-4-136 0 0,0 1-160 0 0,5-1-128 0 0,1-3-184 0 0,-3 3-352 0 0,-6 4-729 0 0,-12-4-2183 0 0,-9 4-8043 0 0</inkml:trace>
  <inkml:trace contextRef="#ctx0" brushRef="#br0" timeOffset="927.376">1584 258 7017 0 0,'0'0'2870'0'0,"0"0"-1387"0"0,0 0-524 0 0,0 0 232 0 0,0 0 258 0 0,0 0 75 0 0,0 0-124 0 0,-31 34-254 0 0,-100 107-263 0 0,18-35 294 0 0,-257 214-241 0 0,-35-28-1190 0 0,215-150-2540 0 0,183-137 2125 0 0,-19 18-1864 0 0,14-7-5589 0 0,8-8 459 0 0</inkml:trace>
  <inkml:trace contextRef="#ctx0" brushRef="#br0" timeOffset="1248.989">967 1179 7370 0 0,'0'0'3052'0'0,"0"0"-1122"0"0,0 0-467 0 0,0 0-39 0 0,0 0-21 0 0,0 0-72 0 0,0 0-156 0 0,0 0-157 0 0,0 0-177 0 0,0 0-170 0 0,0 0-146 0 0,-34 12-138 0 0,-109 39-97 0 0,59-15 52 0 0,63-27-271 0 0,9-5-26 0 0,0 1 1 0 0,0 1 0 0 0,1 0-1 0 0,0 0 1 0 0,0 1 0 0 0,0 0 0 0 0,1 1-1 0 0,-7 7-45 0 0,17-14-4 0 0,-1-1 0 0 0,1 1-1 0 0,-1-1 1 0 0,1 1-1 0 0,0-1 1 0 0,0 1-1 0 0,-1 0 1 0 0,1-1 0 0 0,0 1-1 0 0,0-1 1 0 0,0 1-1 0 0,0-1 1 0 0,0 1 0 0 0,-1 0-1 0 0,1-1 1 0 0,0 1-1 0 0,0 0 1 0 0,0-1-1 0 0,1 1 1 0 0,-1-1 0 0 0,0 1-1 0 0,0 0 1 0 0,0-1-1 0 0,0 1 1 0 0,1-1-1 0 0,-1 1 1 0 0,0-1 0 0 0,0 1-1 0 0,1-1 1 0 0,-1 1-1 0 0,0-1 1 0 0,1 1 0 0 0,-1-1-1 0 0,1 1 1 0 0,-1-1-1 0 0,1 1 1 0 0,-1-1-1 0 0,1 0 1 0 0,-1 1 0 0 0,1-1-1 0 0,-1 0 1 0 0,1 1-1 0 0,-1-1 1 0 0,1 0 0 0 0,0 0-1 0 0,-1 0 1 0 0,1 0-1 0 0,-1 1 1 0 0,1-1-1 0 0,0 0 1 0 0,-1 0 0 0 0,1 0-1 0 0,-1 0 1 0 0,1 0-1 0 0,0 0 1 0 0,-1-1-1 0 0,1 1 5 0 0,39 4-25 0 0,218-4-44 0 0,-256 0 77 0 0,1 0 0 0 0,-1 0 0 0 0,0 0 0 0 0,0 0 1 0 0,1 0-1 0 0,-1 1 0 0 0,0-1 0 0 0,0 1 0 0 0,1-1 0 0 0,-1 1 1 0 0,0 0-1 0 0,0 0 0 0 0,0 0 0 0 0,0 0 0 0 0,0 0 0 0 0,0 0 1 0 0,0 1-1 0 0,0-1 0 0 0,-1 0 0 0 0,1 1 0 0 0,-1 0 1 0 0,1-1-1 0 0,-1 1 0 0 0,1 0 0 0 0,-1 0 0 0 0,0 0 0 0 0,0 0 1 0 0,0 0-1 0 0,0 0 0 0 0,0 0 0 0 0,0 0 0 0 0,0 0 1 0 0,-1 1-1 0 0,1-1 0 0 0,-1 0 0 0 0,0 0 0 0 0,0 1 0 0 0,0-1 1 0 0,0 0-1 0 0,0 1 0 0 0,0-1 0 0 0,0 0 0 0 0,-1 0 0 0 0,1 1 1 0 0,-1-1-1 0 0,0 0 0 0 0,0 0 0 0 0,1 0 0 0 0,-1 0 1 0 0,-1 0-1 0 0,1 0 0 0 0,0 0 0 0 0,-1 1-8 0 0,-13 13 0 0 0,-1-1 0 0 0,0-1 0 0 0,-1 0 1 0 0,0-2-1 0 0,-1 1 0 0 0,-1-2 0 0 0,0-1 0 0 0,0 0 0 0 0,-1-1 0 0 0,0-2 0 0 0,-14 4 0 0 0,11-6 51 0 0,13-5-5339 0 0,6 0 635 0 0,4 0-6626 0 0</inkml:trace>
  <inkml:trace contextRef="#ctx0" brushRef="#br0" timeOffset="1613.187">1170 1024 9738 0 0,'0'0'2818'0'0,"0"0"-842"0"0,0 0-393 0 0,0 0-98 0 0,0 0-120 0 0,0 0-172 0 0,0 0-188 0 0,0 0-190 0 0,0 0-153 0 0,0 0-109 0 0,0 0-140 0 0,0 0-91 0 0,0 0-43 0 0,24-4-34 0 0,119-18 191 0 0,-73 19-17 0 0,-69 4-417 0 0,-1 0-1 0 0,1 0 1 0 0,0 0 0 0 0,0 1 0 0 0,0-1 0 0 0,-1 0 0 0 0,1 1 0 0 0,-1-1 0 0 0,1 0-1 0 0,-1 1 1 0 0,0-1 0 0 0,1 1 0 0 0,-1-1 0 0 0,0 1 0 0 0,0-1 0 0 0,0 1 0 0 0,0-1-1 0 0,0 0 1 0 0,0 1 0 0 0,-1-1 0 0 0,1 1 0 0 0,0-1 0 0 0,-1 1 0 0 0,1-1 0 0 0,-1 0-1 0 0,1 1 1 0 0,-1-1 0 0 0,0 0 0 0 0,0 0 0 0 0,1 1 0 0 0,-1-1 0 0 0,-1 1-2 0 0,-166 170 118 0 0,167-171-118 0 0,0 0 0 0 0,0 0-1 0 0,1 0 1 0 0,-1 0 0 0 0,0 1-1 0 0,0-1 1 0 0,1 0-1 0 0,-1 0 1 0 0,0 1 0 0 0,1-1-1 0 0,0 0 1 0 0,-1 1-1 0 0,1-1 1 0 0,0 0 0 0 0,-1 1-1 0 0,1-1 1 0 0,0 0-1 0 0,0 1 1 0 0,0-1 0 0 0,0 1-1 0 0,1-1 1 0 0,-1 0 0 0 0,0 1-1 0 0,0-1 1 0 0,1 0-1 0 0,-1 1 1 0 0,1-1 0 0 0,-1 0-1 0 0,1 1 1 0 0,0-1-1 0 0,0 0 1 0 0,-1 0 0 0 0,1 0-1 0 0,0 0 1 0 0,0 0-1 0 0,0 0 1 0 0,0 0 0 0 0,0 0-1 0 0,0 0 1 0 0,0 0 0 0 0,1 0-1 0 0,-1-1 1 0 0,0 1-1 0 0,0 0 1 0 0,1-1 0 0 0,-1 1-1 0 0,0-1 1 0 0,1 0-1 0 0,-1 1 1 0 0,0-1 0 0 0,1 0-1 0 0,-1 0 1 0 0,0 0-1 0 0,1 0 1 0 0,0 0 0 0 0,28 3 53 0 0,0-3 1 0 0,0 0-1 0 0,0-2 0 0 0,0-1 1 0 0,-1-1-1 0 0,1-1 1 0 0,4-4-54 0 0,-20 7 5 0 0,79-24-2306 0 0,-85 23-2698 0 0,-3-1-6903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7:42.3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5641 4420 4793 0 0,'0'0'2035'0'0,"0"0"-525"0"0,0 0-190 0 0,0 0 138 0 0,0 0 171 0 0,0 0 40 0 0,0 0-114 0 0,0 0-203 0 0,0 0-234 0 0,0 0-196 0 0,0 0-188 0 0,0 0-145 0 0,0 0-135 0 0,-3-15-117 0 0,-13-45-105 0 0,16 59-227 0 0,-1 0 0 0 0,0 0 0 0 0,0 0-1 0 0,0 1 1 0 0,0-1 0 0 0,0 0 0 0 0,0 0-1 0 0,0 1 1 0 0,0-1 0 0 0,0 1 0 0 0,0-1-1 0 0,0 1 1 0 0,0 0 0 0 0,0-1 0 0 0,0 1-1 0 0,-1 0 1 0 0,1 0 0 0 0,0 0 0 0 0,0-1-1 0 0,0 1 1 0 0,-1 0 0 0 0,1 1 0 0 0,0-1-1 0 0,0 0 1 0 0,0 0 0 0 0,0 0 0 0 0,0 1-1 0 0,-1-1 1 0 0,1 1 0 0 0,0-1 0 0 0,0 1-1 0 0,0-1 1 0 0,0 1 0 0 0,0 0 0 0 0,0-1-1 0 0,0 1 1 0 0,0 0 0 0 0,1 0 0 0 0,-1 0-1 0 0,0-1 1 0 0,0 2-5 0 0,-6 2 19 0 0,-13 7-3 0 0,1 0 0 0 0,1 1 0 0 0,0 1 0 0 0,0 0 0 0 0,2 2 0 0 0,-1 0 0 0 0,2 1 0 0 0,0 0 0 0 0,-11 17-16 0 0,22-27-8 0 0,1 0 0 0 0,0 1-1 0 0,0-1 1 0 0,0 0 0 0 0,0 1 0 0 0,1-1 0 0 0,1 1 0 0 0,-1 0 0 0 0,1 0 0 0 0,0 0 0 0 0,0 0 0 0 0,1-1-1 0 0,0 1 1 0 0,1 7 8 0 0,1-10 17 0 0,0-1-1 0 0,0 1 1 0 0,1-1-1 0 0,0 0 0 0 0,-1 0 1 0 0,1 0-1 0 0,0 0 1 0 0,1 0-1 0 0,-1-1 0 0 0,0 1 1 0 0,1-1-1 0 0,-1 0 1 0 0,1 0-1 0 0,0 0 0 0 0,0-1 1 0 0,0 1-1 0 0,0-1 1 0 0,0 0-1 0 0,0 0 0 0 0,0 0 1 0 0,0-1-1 0 0,0 1 1 0 0,0-1-1 0 0,0 0 0 0 0,1 0 1 0 0,-1-1-1 0 0,1 1-16 0 0,5-2 36 0 0,0 0-1 0 0,0 0 1 0 0,-1-1 0 0 0,1 0-1 0 0,-1 0 1 0 0,1-1-1 0 0,-1-1 1 0 0,-1 0 0 0 0,1 0-1 0 0,-1 0 1 0 0,0-1-1 0 0,0 0 1 0 0,0-1 0 0 0,-1 0-1 0 0,0 0 1 0 0,0 0-1 0 0,-1-1 1 0 0,0 0 0 0 0,0 0-1 0 0,-1-1 1 0 0,0 1-1 0 0,0-1 1 0 0,-1-1 0 0 0,-1 1-1 0 0,1 0 1 0 0,-1-1-1 0 0,-1 0 1 0 0,0 1 0 0 0,0-1-1 0 0,-1 0 1 0 0,0 0-1 0 0,-1 0 1 0 0,0-4-36 0 0,-2 1-95 0 0,0 0 1 0 0,0 0-1 0 0,-2 0 0 0 0,1 1 1 0 0,-2-1-1 0 0,1 1 0 0 0,-2 0 1 0 0,0 0-1 0 0,0 1 0 0 0,-1-1 0 0 0,0 2 1 0 0,-1-1-1 0 0,0 1 0 0 0,-1 0 1 0 0,0 0-1 0 0,-1 1 0 0 0,-4-3 95 0 0,-52-34-742 0 0,66 45 720 0 0,-1 0 0 0 0,1-1 1 0 0,0 1-1 0 0,0 0 1 0 0,0-1-1 0 0,0 1 0 0 0,0-1 1 0 0,0 1-1 0 0,0 0 1 0 0,1 0-1 0 0,-1-1 1 0 0,0 1-1 0 0,1 0 0 0 0,-1-1 1 0 0,1 1-1 0 0,-1 0 1 0 0,1 0-1 0 0,0 0 1 0 0,-1 0-1 0 0,1-1 0 0 0,0 1 1 0 0,0 0-1 0 0,0 0 1 0 0,0 0-1 0 0,0 1 1 0 0,0-1-1 0 0,0 0 0 0 0,0 0 1 0 0,0 1-1 0 0,0-1 1 0 0,1 0-1 0 0,-1 1 0 0 0,0-1 1 0 0,0 1-1 0 0,1-1 1 0 0,-1 1-1 0 0,0 0 1 0 0,1 0-1 0 0,-1-1 0 0 0,0 1 1 0 0,1 0 21 0 0,1-1 56 0 0,43-23 87 0 0,-23 13 22 0 0,-1-1 0 0 0,0-1 0 0 0,-1-1 0 0 0,0 0 0 0 0,-1-2 0 0 0,5-6-165 0 0,-8 6 248 0 0,0-1 0 0 0,-1 0 0 0 0,-1-1 0 0 0,0-1 0 0 0,-1-1 0 0 0,-2 0 1 0 0,0-1-1 0 0,-1 0 0 0 0,-1 0 0 0 0,-1-1 0 0 0,-1-1 0 0 0,-1 0 0 0 0,-1 0 0 0 0,0 0 1 0 0,-2 0-1 0 0,-1-1 0 0 0,-1-4-248 0 0,-6 48 645 0 0,10 98-696 0 0,6-1 0 0 0,4-1-1 0 0,5-1 1 0 0,6-1 0 0 0,4 0-1 0 0,24 49 52 0 0,-4-11-539 0 0,-7 2 1 0 0,22 154 538 0 0,-60-272-84 0 0,-2 1 1 0 0,-2 0 0 0 0,-1 0-1 0 0,-1 0 1 0 0,-3 0 0 0 0,-1 3 83 0 0,2-28 2 0 0,0 0 1 0 0,-1-1 0 0 0,-1 1-1 0 0,0 0 1 0 0,0-1 0 0 0,-1 0-1 0 0,-1 0 1 0 0,0 0 0 0 0,0-1-1 0 0,-1 0 1 0 0,-1 0 0 0 0,1-1-1 0 0,-2 0 1 0 0,1 0 0 0 0,-1-1-1 0 0,0 0 1 0 0,-1 0 0 0 0,0-1-1 0 0,0 0 1 0 0,-1-1 0 0 0,1 0-1 0 0,-1-1 1 0 0,-1 0 0 0 0,1-1-1 0 0,-1 0 1 0 0,1-1 0 0 0,-1 0-1 0 0,0-1 1 0 0,0 0 0 0 0,-1-1-1 0 0,1 0 1 0 0,0-1 0 0 0,0 0-1 0 0,-4-2-2 0 0,11 1 24 0 0,0-1-1 0 0,1 1 0 0 0,-1-1 1 0 0,0-1-1 0 0,1 1 0 0 0,-1-1 1 0 0,1 1-1 0 0,0-1 0 0 0,-1 0 1 0 0,2-1-1 0 0,-1 1 0 0 0,0-1 1 0 0,1 0-1 0 0,-1 0 0 0 0,1 0 1 0 0,0 0-1 0 0,1 0 0 0 0,-1-1 1 0 0,1 1-1 0 0,-1-1 0 0 0,1 0 1 0 0,0-3-24 0 0,-23-114 422 0 0,24 87-383 0 0,1-1 0 0 0,1 1 0 0 0,2-1 0 0 0,2 1 0 0 0,1 0 0 0 0,2 0 0 0 0,3-8-39 0 0,16-34-109 0 0,3 1 1 0 0,3 2-1 0 0,4 1 1 0 0,2 2 0 0 0,6-2 108 0 0,77-98-7503 0 0,-104 150-4129 0 0</inkml:trace>
  <inkml:trace contextRef="#ctx0" brushRef="#br0" timeOffset="-3952.629">733 4851 2336 0 0,'0'0'1462'0'0,"0"0"-36"0"0,0 0 27 0 0,0 0 73 0 0,0 0 82 0 0,0 0-19 0 0,0 0-193 0 0,0 0-154 0 0,0 0-130 0 0,0 0-139 0 0,0 0-162 0 0,-2-4-91 0 0,-4-8-42 0 0,13 19 587 0 0,17 28 716 0 0,-19-18-1684 0 0,-1 1 0 0 0,0-1 0 0 0,-2 1 0 0 0,1-1 0 0 0,-2 1 0 0 0,-1 0 0 0 0,0-1 0 0 0,-3 17-297 0 0,2 2 203 0 0,-19 316 391 0 0,20-325-580 0 0,13 102-164 0 0,-12-126-90 0 0,8 17 287 0 0,0-14-3378 0 0,-8-41-12655 0 0,-1 26 10881 0 0</inkml:trace>
  <inkml:trace contextRef="#ctx0" brushRef="#br0" timeOffset="-3628.154">0 4983 9586 0 0,'0'0'1206'0'0,"0"0"-352"0"0,0 0-104 0 0,0 0 266 0 0,0 0 315 0 0,0 0 148 0 0,0 0-100 0 0,0 0-225 0 0,33-12-197 0 0,105-42-123 0 0,-9 20 589 0 0,169-28 987 0 0,66 4-2410 0 0,-176 18-515 0 0,-146 32-2152 0 0,-43 32-5733 0 0,-3-15 2794 0 0,-1-2-1585 0 0</inkml:trace>
  <inkml:trace contextRef="#ctx0" brushRef="#br0" timeOffset="-3289.882">230 5764 8394 0 0,'0'0'1443'0'0,"0"0"-39"0"0,0 0 351 0 0,0 0 314 0 0,0 0-106 0 0,0 0-346 0 0,0 0-350 0 0,38-7-241 0 0,123-26-194 0 0,-25-12 380 0 0,277-120-1692 0 0,-359 134-1844 0 0,-24 11-5847 0 0,-19 15-3012 0 0</inkml:trace>
  <inkml:trace contextRef="#ctx0" brushRef="#br0" timeOffset="-2962.954">1142 5661 9594 0 0,'0'0'1679'0'0,"0"0"-343"0"0,0 0 18 0 0,0 0 212 0 0,0 0 33 0 0,0 0-192 0 0,0 0-288 0 0,0 0-234 0 0,26-33-154 0 0,84-105-98 0 0,-26 18 772 0 0,13-42 103 0 0,-93 153-1431 0 0,5-11-37 0 0,-7 33-337 0 0,-5 10 256 0 0,-1-3 26 0 0,1 0-1 0 0,1 0 0 0 0,0 0 0 0 0,2 0 1 0 0,1 1-1 0 0,0-1 0 0 0,2 1 16 0 0,-1-16 11 0 0,0-1 1 0 0,1 1-1 0 0,0-1 0 0 0,-1 1 0 0 0,2-1 0 0 0,-1 0 1 0 0,0 0-1 0 0,1-1 0 0 0,0 1 0 0 0,0-1 0 0 0,0 1 1 0 0,0-1-1 0 0,1-1 0 0 0,-1 1 0 0 0,1 0 0 0 0,0-1 1 0 0,-1 0-1 0 0,1 0 0 0 0,0-1 0 0 0,0 1 1 0 0,0-1-1 0 0,0 0 0 0 0,1 0 0 0 0,-1-1 0 0 0,0 0 1 0 0,0 0-1 0 0,1 0 0 0 0,-1 0 0 0 0,0-1 0 0 0,0 0 1 0 0,0 0-1 0 0,0 0 0 0 0,0-1 0 0 0,0 1 0 0 0,3-3-11 0 0,10-7 157 0 0,-1-1 0 0 0,0-1 0 0 0,-1-1 0 0 0,0 0 0 0 0,-1-1 0 0 0,-1 0 0 0 0,-1-1-1 0 0,0-1 1 0 0,-1 0 0 0 0,0-1 0 0 0,-2 0 0 0 0,0-1 0 0 0,-1 0 0 0 0,5-17-157 0 0,-12-5-677 0 0,-16 44-7568 0 0,10 0-3642 0 0</inkml:trace>
  <inkml:trace contextRef="#ctx0" brushRef="#br0" timeOffset="-2557.802">2384 4995 11362 0 0,'0'0'1133'0'0,"0"0"-108"0"0,0 0 154 0 0,0 0 205 0 0,0 0 39 0 0,0 0-181 0 0,0 0-312 0 0,0 0-313 0 0,0 0-228 0 0,0 0-149 0 0,0 0-94 0 0,0 0-47 0 0,-33 4-29 0 0,-104 15-23 0 0,79 2 14 0 0,53-14-51 0 0,-27 48-97 0 0,68-29-24 0 0,80 8 214 0 0,-114-32-72 0 0,1 0-1 0 0,-1 1 1 0 0,0-1 0 0 0,1 1 0 0 0,-1-1-1 0 0,0 1 1 0 0,-1 0 0 0 0,1 0 0 0 0,-1 0-1 0 0,1 0 1 0 0,-1 0 0 0 0,0 0-1 0 0,0 0 1 0 0,0 1 0 0 0,0-1 0 0 0,-1 0-1 0 0,1 0 1 0 0,-1 1 0 0 0,0-1 0 0 0,0 0-1 0 0,0 1 1 0 0,-1-1 0 0 0,1 0 0 0 0,-1 1-1 0 0,1-1 1 0 0,-1 0 0 0 0,0 0 0 0 0,0 0-1 0 0,-1 1 1 0 0,1-1 0 0 0,-1 0-1 0 0,1-1 1 0 0,-1 1 0 0 0,0 0 0 0 0,0 0-1 0 0,0-1 1 0 0,-1 1 0 0 0,1-1 0 0 0,-1 0-1 0 0,1 0 1 0 0,-1 0 0 0 0,-2 1-31 0 0,-17 20-29 0 0,-1-2 0 0 0,-1-1-1 0 0,-1 0 1 0 0,-1-2 0 0 0,0-1 0 0 0,-1-1 0 0 0,-29 11 29 0 0,31-20-1641 0 0,13-6-6352 0 0,8-1-3202 0 0</inkml:trace>
  <inkml:trace contextRef="#ctx0" brushRef="#br0" timeOffset="-2271.527">2754 4523 12851 0 0,'0'0'1575'0'0,"0"0"-655"0"0,0 0-257 0 0,0 0 258 0 0,0 0 313 0 0,0 0 153 0 0,0 0-144 0 0,0 0-312 0 0,0 0-278 0 0,0 0-163 0 0,0 0-74 0 0,0 0-55 0 0,-4 33-44 0 0,-15 105-26 0 0,11 70 555 0 0,13 46-2257 0 0,-12-228-1034 0 0,-2-12-6165 0 0,3-9-2783 0 0</inkml:trace>
  <inkml:trace contextRef="#ctx0" brushRef="#br0" timeOffset="-1820.341">2474 5035 3001 0 0,'0'0'3018'0'0,"0"0"-1529"0"0,0 0-462 0 0,0 0 117 0 0,0 0 170 0 0,0 0 108 0 0,32 2-58 0 0,99 5-188 0 0,-108-4-866 0 0,0-2-1 0 0,1 0 1 0 0,-1-2 0 0 0,0-1-1 0 0,0 0 1 0 0,1-2-1 0 0,3-2-309 0 0,145-67 294 0 0,-141 48-204 0 0,27 6 1799 0 0,88-62 2705 0 0,-145 81-4569 0 0,0-1-1 0 0,1 0 1 0 0,-1 0-1 0 0,0 0 0 0 0,0 0 1 0 0,0 0-1 0 0,0 0 1 0 0,0 0-1 0 0,0 0 1 0 0,0 0-1 0 0,0 0 1 0 0,0 0-1 0 0,0-1 1 0 0,-1 1-1 0 0,1 0 0 0 0,0-1 1 0 0,-1 1-1 0 0,1-1 1 0 0,-1 1-1 0 0,0 0 1 0 0,1-1-1 0 0,-1 1 1 0 0,0-1-1 0 0,0 1 1 0 0,0-1-1 0 0,0 1 1 0 0,0-1-1 0 0,0 1 0 0 0,0-1 1 0 0,-1 1-1 0 0,1-1 1 0 0,0 1-1 0 0,-1-1 1 0 0,1 1-1 0 0,-1 0 1 0 0,0-1-1 0 0,1 1 1 0 0,-1 0-1 0 0,0 0 0 0 0,0-1 1 0 0,0 1-1 0 0,0 0 1 0 0,0 0-1 0 0,0 0 1 0 0,0 0-1 0 0,0 0 1 0 0,-1 0-1 0 0,1 0 1 0 0,0 1-1 0 0,0-1 0 0 0,-1 0 1 0 0,1 1-1 0 0,-1-1-24 0 0,-9 1-18 0 0,-1 1 1 0 0,1 0-1 0 0,0 1 0 0 0,-1 0 0 0 0,1 1 0 0 0,0 0 0 0 0,0 1 0 0 0,1 0 0 0 0,-1 1 0 0 0,1 0 0 0 0,0 0 0 0 0,0 1 0 0 0,1 1 0 0 0,-1-1 0 0 0,1 1 1 0 0,1 1-1 0 0,0 0 0 0 0,-4 5 18 0 0,0-3-49 0 0,1 1 0 0 0,0 1 0 0 0,1 0 1 0 0,0 0-1 0 0,1 1 0 0 0,1 1 0 0 0,0-1 0 0 0,0 1 1 0 0,2 0-1 0 0,-1 1 0 0 0,2 0 0 0 0,-1 3 49 0 0,5-14-30 0 0,0 0 0 0 0,0 0 0 0 0,0 0 0 0 0,1 0-1 0 0,-1 1 1 0 0,1-1 0 0 0,0 0 0 0 0,0 0 0 0 0,1 0 0 0 0,-1 1 0 0 0,1-1-1 0 0,0 0 1 0 0,0 0 0 0 0,0 0 0 0 0,1 0 0 0 0,-1 0 0 0 0,1 0-1 0 0,0 0 1 0 0,0-1 0 0 0,1 1 0 0 0,-1-1 0 0 0,1 1 0 0 0,-1-1 0 0 0,1 0-1 0 0,0 0 1 0 0,0 0 0 0 0,1 0 0 0 0,-1-1 0 0 0,0 1 0 0 0,1-1-1 0 0,0 0 1 0 0,-1 0 0 0 0,1 0 0 0 0,0-1 0 0 0,0 1 0 0 0,0-1 0 0 0,0 0-1 0 0,0 0 1 0 0,1 0 0 0 0,-1-1 0 0 0,4 1 30 0 0,12 1-326 0 0,1-1 0 0 0,0-1 1 0 0,-1 0-1 0 0,1-2 0 0 0,-1 0 0 0 0,1-2 1 0 0,-1 0-1 0 0,9-4 326 0 0,32-15-4524 0 0,-4-7-5159 0 0,-42 19 3355 0 0</inkml:trace>
  <inkml:trace contextRef="#ctx0" brushRef="#br0" timeOffset="-1423.24">3595 4829 6705 0 0,'0'0'2025'0'0,"0"0"-449"0"0,0 0 54 0 0,0 0 221 0 0,0 0 49 0 0,0 0-162 0 0,0 0-312 0 0,0 0-282 0 0,0 0-173 0 0,0 0-134 0 0,0 0-115 0 0,0 0-135 0 0,3-6-133 0 0,-1 3-437 0 0,-2 3-6 0 0,-1 0 1 0 0,0 1 0 0 0,1-1-1 0 0,-1 0 1 0 0,1 1-1 0 0,-1-1 1 0 0,0 0 0 0 0,1 0-1 0 0,-1 0 1 0 0,0 1-1 0 0,1-1 1 0 0,-1 0-1 0 0,0 0 1 0 0,1 0 0 0 0,-1 0-1 0 0,0 0 1 0 0,1 0-1 0 0,-1 0 1 0 0,0 0 0 0 0,1-1-1 0 0,-1 1 1 0 0,0 0-1 0 0,1 0 1 0 0,-1-1 0 0 0,1 1-1 0 0,-1 0 1 0 0,0-1-1 0 0,1 1 1 0 0,-1 0 0 0 0,1-1-1 0 0,-1 1 1 0 0,1-1-1 0 0,-1 1 1 0 0,1-1-1 0 0,-1 1 1 0 0,1-1 0 0 0,0 1-1 0 0,-1-1 1 0 0,1 1-1 0 0,0-1 1 0 0,-1 0 0 0 0,1 1-1 0 0,0-1 1 0 0,0 0-1 0 0,0 1 1 0 0,0-1 0 0 0,-1 1-1 0 0,1-1 1 0 0,0 0-1 0 0,0 1 1 0 0,0-1-1 0 0,0 0 1 0 0,0 0 0 0 0,1 1-1 0 0,-1-1 1 0 0,0 1-1 0 0,0-1 1 0 0,0 0 0 0 0,0 1-1 0 0,1-1 1 0 0,-1 0-1 0 0,0 1 1 0 0,1-1 0 0 0,-1 1-1 0 0,0-1 1 0 0,1 1-1 0 0,-1-1 1 0 0,1 1 0 0 0,0-1-12 0 0,-10 3 13 0 0,0 0 0 0 0,0 1 0 0 0,1 0 0 0 0,-1 1 1 0 0,1 0-1 0 0,0 0 0 0 0,0 1 0 0 0,1 0 1 0 0,-1 0-1 0 0,1 1 0 0 0,0 0 0 0 0,1 0 1 0 0,-5 6-14 0 0,3-6-16 0 0,1 1 0 0 0,0 0 0 0 0,0 1 1 0 0,1 0-1 0 0,0 0 0 0 0,0 0 0 0 0,1 0 1 0 0,0 1-1 0 0,1 0 0 0 0,0 0 0 0 0,0 1 1 0 0,1-1-1 0 0,0 1 0 0 0,0-1 0 0 0,1 1 1 0 0,1 1 15 0 0,1-9-7 0 0,0-1 1 0 0,1 1 0 0 0,-1 0-1 0 0,1 0 1 0 0,0 0-1 0 0,-1-1 1 0 0,1 1 0 0 0,0 0-1 0 0,0-1 1 0 0,0 1 0 0 0,0-1-1 0 0,1 1 1 0 0,-1-1 0 0 0,0 0-1 0 0,1 1 1 0 0,-1-1 0 0 0,1 0-1 0 0,-1 0 1 0 0,1 0 0 0 0,-1 0-1 0 0,1 0 1 0 0,0 0 0 0 0,-1 0-1 0 0,1-1 1 0 0,0 1 0 0 0,0-1-1 0 0,0 1 1 0 0,0-1 0 0 0,-1 0-1 0 0,1 1 1 0 0,0-1 0 0 0,0 0-1 0 0,0 0 1 0 0,0-1 0 0 0,0 1-1 0 0,1 0 7 0 0,71-14 43 0 0,112-92 171 0 0,-129 66-249 0 0,-56 41-22 0 0,0-1-1 0 0,1 0 1 0 0,-1 1 0 0 0,0-1 0 0 0,0 1 0 0 0,0 0 0 0 0,1-1-1 0 0,-1 1 1 0 0,0 0 0 0 0,0 0 0 0 0,0-1 0 0 0,0 1 0 0 0,0 0-1 0 0,0 0 1 0 0,-1 0 0 0 0,1 0 0 0 0,0 0 0 0 0,0 1-1 0 0,-1-1 1 0 0,1 0 0 0 0,0 0 0 0 0,-1 0 0 0 0,0 1 0 0 0,1-1-1 0 0,-1 0 1 0 0,0 0 0 0 0,1 1 0 0 0,-1-1 0 0 0,0 0-1 0 0,0 1 1 0 0,0-1 0 0 0,0 0 0 0 0,0 1 0 0 0,0-1 0 0 0,-1 0-1 0 0,1 1 1 0 0,0-1 0 0 0,-1 0 0 0 0,1 0 0 0 0,-1 1-1 0 0,1-1 1 0 0,-1 0 0 0 0,0 0 0 0 0,0 1 57 0 0,0 15-2101 0 0,4 4-6036 0 0,0-16-2781 0 0</inkml:trace>
  <inkml:trace contextRef="#ctx0" brushRef="#br0" timeOffset="-688.247">4232 4678 12947 0 0,'0'0'1475'0'0,"0"0"-430"0"0,0 0-67 0 0,0 0 55 0 0,0 0 42 0 0,0 0-66 0 0,0 0-192 0 0,0 0-230 0 0,0 0-191 0 0,0 0-152 0 0,0 0-91 0 0,0 0-41 0 0,0 0-28 0 0,-31 13-16 0 0,-96 41-24 0 0,64-11 6 0 0,20 31-37 0 0,42-72-15 0 0,1 0 1 0 0,-1 0-1 0 0,1 0 0 0 0,-1 1 0 0 0,1-1 0 0 0,0 0 0 0 0,0 0 0 0 0,0 0 0 0 0,0 0 0 0 0,1 1 0 0 0,-1-1 0 0 0,0 0 0 0 0,1 0 1 0 0,-1 0-1 0 0,1 0 0 0 0,0 0 0 0 0,0 0 0 0 0,0 0 0 0 0,0 0 0 0 0,0 0 0 0 0,0-1 0 0 0,1 1 0 0 0,-1 0 0 0 0,0 0 0 0 0,1-1 0 0 0,-1 1 1 0 0,1-1-1 0 0,0 0 0 0 0,0 1 0 0 0,-1-1 0 0 0,1 0 0 0 0,0 0 0 0 0,0 0 0 0 0,0 0 0 0 0,0-1 0 0 0,0 1 0 0 0,2 0 2 0 0,6 2 87 0 0,1-1-1 0 0,0 1 0 0 0,0-2 0 0 0,0 0 0 0 0,-1 0 1 0 0,1-1-1 0 0,0-1 0 0 0,0 1 0 0 0,0-2 1 0 0,0 0-1 0 0,0 0 0 0 0,0-1 0 0 0,-1 0 0 0 0,1 0 1 0 0,-1-2-1 0 0,0 1 0 0 0,3-3-86 0 0,13-7 377 0 0,-1-1 0 0 0,0-1 0 0 0,-1-1 1 0 0,-1-1-1 0 0,21-21-377 0 0,-7-1 264 0 0,-1-2 1 0 0,-2-1-1 0 0,-2-2 1 0 0,-2-1-1 0 0,-2-1 1 0 0,7-21-265 0 0,-20 39-128 0 0,-2 0 1 0 0,-1 0 0 0 0,-1-1-1 0 0,-1-1 1 0 0,-2 1-1 0 0,-2-2 1 0 0,0 1-1 0 0,-2-1 1 0 0,-2 0 0 0 0,0 1-1 0 0,-3-1 1 0 0,0 0-1 0 0,-3-7 128 0 0,2 32-19 0 0,0 0 0 0 0,0 0 0 0 0,0 0 0 0 0,-1 0 0 0 0,0 0 0 0 0,-1 1 0 0 0,0 0 0 0 0,0-1 0 0 0,0 1 0 0 0,0 1 0 0 0,-1-1 0 0 0,0 1 0 0 0,0-1 0 0 0,-1 2 0 0 0,0-1 0 0 0,1 0 0 0 0,-1 1 0 0 0,-1 0 0 0 0,1 1 0 0 0,-1-1 0 0 0,1 1 0 0 0,-1 0 0 0 0,0 1 0 0 0,0 0-1 0 0,0 0 1 0 0,0 0 0 0 0,-1 1 0 0 0,1 0 0 0 0,0 1 0 0 0,-1-1 0 0 0,1 2 0 0 0,0-1 0 0 0,-1 1 0 0 0,1 0 0 0 0,0 0 0 0 0,0 1 0 0 0,0 0 0 0 0,0 0 0 0 0,0 0 0 0 0,-4 3 19 0 0,-8 6 1 0 0,1 1 1 0 0,0 1 0 0 0,1 0-1 0 0,1 2 1 0 0,0-1-1 0 0,1 2 1 0 0,0 0-1 0 0,2 1 1 0 0,0 0-1 0 0,0 1 1 0 0,2 1-1 0 0,0 0 1 0 0,2 0-1 0 0,0 1 1 0 0,1 0-1 0 0,0 1 1 0 0,2-1-1 0 0,1 2 1 0 0,0-1 0 0 0,2 0-1 0 0,0 1 1 0 0,2-1-1 0 0,0 1 1 0 0,2 0-1 0 0,0 0 1 0 0,1-1-1 0 0,2 6-1 0 0,-1-10 18 0 0,1-1-1 0 0,1 0 0 0 0,0 0 1 0 0,1 0-1 0 0,0-1 1 0 0,2 0-1 0 0,-1 0 0 0 0,2-1 1 0 0,0 0-1 0 0,1 0 1 0 0,0-1-1 0 0,1-1 1 0 0,1 1-1 0 0,0-2 0 0 0,7 6-17 0 0,6 4-218 0 0,1-2 0 0 0,1 0-1 0 0,1-2 1 0 0,1-1 0 0 0,0-1 0 0 0,1-2-1 0 0,13 4 219 0 0,-9-6-3799 0 0,-7-6-6274 0 0</inkml:trace>
  <inkml:trace contextRef="#ctx0" brushRef="#br0" timeOffset="2620.509">7110 4100 4425 0 0,'0'0'1835'0'0,"0"0"-193"0"0,0 0-74 0 0,0 0 106 0 0,0 0 169 0 0,0 0 5 0 0,0 0-187 0 0,0 0-345 0 0,0 0-400 0 0,0 0-315 0 0,0 0-198 0 0,-3-6-67 0 0,2 5-306 0 0,1-1 0 0 0,-1 1 0 0 0,0-1 0 0 0,1 1 0 0 0,-1-1 0 0 0,1 0 0 0 0,-1 1 0 0 0,1-1 0 0 0,0 0 0 0 0,0 1 0 0 0,0-1 0 0 0,0 0 0 0 0,0 1 0 0 0,0-1 0 0 0,0 0 0 0 0,1 1 0 0 0,-1-1 0 0 0,0 0 0 0 0,1 1 0 0 0,-1-1 0 0 0,1 0 0 0 0,0 1 0 0 0,0-1 0 0 0,-1 1 0 0 0,1 0 0 0 0,0-1 0 0 0,0 1 0 0 0,1 0 0 0 0,-1-1 0 0 0,0 1 0 0 0,0 0 0 0 0,0 0 0 0 0,1 0 0 0 0,-1 0 0 0 0,2-1-30 0 0,44-38 532 0 0,2 3 1 0 0,1 1-1 0 0,2 3 0 0 0,1 2 1 0 0,2 2-1 0 0,22-6-532 0 0,-65 29 1 0 0,0 1 0 0 0,1 1 0 0 0,0 0 1 0 0,0 0-1 0 0,0 2 0 0 0,0 0 0 0 0,1 0 0 0 0,-1 1 1 0 0,3 0-2 0 0,-14 3-7 0 0,-1 0 1 0 0,1 0-1 0 0,-1 0 1 0 0,0 0-1 0 0,0 0 1 0 0,0 0 0 0 0,0 1-1 0 0,0-1 1 0 0,0 0-1 0 0,-1 0 1 0 0,1 1-1 0 0,-1-1 1 0 0,1 0 0 0 0,-1 1-1 0 0,0-1 1 0 0,0 0-1 0 0,0 1 1 0 0,0-1 0 0 0,-1 0-1 0 0,1 1 1 0 0,0-1-1 0 0,-1 0 1 0 0,0 1-1 0 0,1-1 1 0 0,-1 0 0 0 0,0 0-1 0 0,-1 2 7 0 0,-9 17 20 0 0,0 1 0 0 0,-1-2 0 0 0,-1 1 0 0 0,-2-2 0 0 0,1 0 0 0 0,-2 0 0 0 0,-14 12-20 0 0,-132 131-50 0 0,162-162 44 0 0,-1 1 1 0 0,0-1 0 0 0,1 1 0 0 0,-1 0 0 0 0,1-1 0 0 0,-1 1 0 0 0,1 0 0 0 0,-1 0 0 0 0,1-1 0 0 0,-1 1 0 0 0,1 0 0 0 0,0 0 0 0 0,-1 0 0 0 0,1 0 0 0 0,0 0 0 0 0,0-1 0 0 0,-1 1 0 0 0,1 0 0 0 0,0 0 0 0 0,0 0 0 0 0,0 0 0 0 0,0 0 0 0 0,1 0 0 0 0,-1 0 0 0 0,0 0 0 0 0,0 0 0 0 0,0-1 0 0 0,1 1 0 0 0,-1 0 0 0 0,0 0 0 0 0,1 0 0 0 0,-1 0 0 0 0,1-1 0 0 0,-1 1 0 0 0,1 0 0 0 0,-1-1 0 0 0,1 1 0 0 0,0 0 0 0 0,-1-1 0 0 0,1 1 0 0 0,0 0 0 0 0,-1-1 0 0 0,1 1-1 0 0,0-1 1 0 0,0 1 0 0 0,-1-1 0 0 0,1 0 0 0 0,0 1 0 0 0,0-1 0 0 0,0 0 0 0 0,0 0 5 0 0,53 11-33 0 0,-48-10 34 0 0,119 5 11 0 0,-92-6-4 0 0,-1 1 1 0 0,0 1-1 0 0,0 2 0 0 0,0 1 1 0 0,23 8-9 0 0,-49-12 7 0 0,-1 1 0 0 0,0-1 0 0 0,1 2 1 0 0,-1-1-1 0 0,0 0 0 0 0,0 1 0 0 0,0 0 1 0 0,-1 0-1 0 0,1 1 0 0 0,0-1 0 0 0,-1 1 1 0 0,0 0-1 0 0,0 0 0 0 0,0 0 0 0 0,-1 1 0 0 0,0-1 1 0 0,1 1-1 0 0,-1 0 0 0 0,-1 0 0 0 0,1 0 1 0 0,-1 0-1 0 0,0 1 0 0 0,0-1 0 0 0,-1 0 1 0 0,1 1-1 0 0,-1-1 0 0 0,0 1 0 0 0,-1 0 0 0 0,1-1 1 0 0,-1 1-1 0 0,0 0 0 0 0,-1-1 0 0 0,1 1 1 0 0,-1 0-1 0 0,0-1 0 0 0,-1 1 0 0 0,1-1 1 0 0,-3 5-8 0 0,-12 20 45 0 0,-1-1 1 0 0,-2-1-1 0 0,0-1 1 0 0,-2 0-1 0 0,-1-1 1 0 0,-2-2-1 0 0,0 0 1 0 0,-14 9-46 0 0,-93 71-809 0 0,127-103 41 0 0,3-1-2876 0 0,1-1-3627 0 0,0-2-4192 0 0</inkml:trace>
  <inkml:trace contextRef="#ctx0" brushRef="#br0" timeOffset="3087.829">8036 3897 9474 0 0,'0'0'3053'0'0,"0"0"-1756"0"0,0 0-586 0 0,0 0 57 0 0,0 0 254 0 0,0 0 177 0 0,0 0-31 0 0,0 0-169 0 0,0 0-195 0 0,32-22-161 0 0,104-71-88 0 0,-52 56 160 0 0,-69 35-578 0 0,-1 0 13 0 0,-5 0-86 0 0,1-1 0 0 0,-1 1 0 0 0,1 1 0 0 0,0 0 0 0 0,0 0 0 0 0,0 1 0 0 0,-1 0 0 0 0,1 1 0 0 0,0 0 0 0 0,0 1 0 0 0,-1 0 0 0 0,1 0 0 0 0,-1 1 1 0 0,0 0-1 0 0,1 1 0 0 0,-1 0 0 0 0,1 1-64 0 0,-7 2 31 0 0,1 0 0 0 0,-2-1 1 0 0,1 2-1 0 0,-1-1 1 0 0,0 0-1 0 0,-1 0 0 0 0,1 1 1 0 0,-2-1-1 0 0,1 1 0 0 0,-1-1 1 0 0,0 0-1 0 0,0 1 1 0 0,-1-1-1 0 0,0 1 0 0 0,0-1 1 0 0,-1 0-1 0 0,0 1 0 0 0,0-1 1 0 0,-1 0-1 0 0,0 0 0 0 0,0-1 1 0 0,-1 1-1 0 0,0-1 1 0 0,0 1-1 0 0,-3 2-31 0 0,-159 252 317 0 0,161-254-314 0 0,0 1-1 0 0,1-1 0 0 0,0 1 1 0 0,0 0-1 0 0,1 0 0 0 0,0 0 1 0 0,1 1-1 0 0,-1-1 0 0 0,2 1 1 0 0,-1-1-1 0 0,1 1 0 0 0,0 0 1 0 0,1 0-1 0 0,0-1 0 0 0,1 1 1 0 0,0 3-3 0 0,3-6 18 0 0,0 0 0 0 0,0 0 0 0 0,0-1 0 0 0,1 1 0 0 0,-1-1 0 0 0,2 0 0 0 0,-1-1 0 0 0,0 1 0 0 0,1-1 0 0 0,0 0 0 0 0,0 0 0 0 0,0-1 0 0 0,0 0 0 0 0,1 0 0 0 0,-1 0 0 0 0,1-1 0 0 0,0 0 0 0 0,6 1-18 0 0,-8-1 25 0 0,132 9 376 0 0,-91-36-931 0 0,-35 10-2180 0 0,-4 0-3714 0 0,-3 8-5120 0 0</inkml:trace>
  <inkml:trace contextRef="#ctx0" brushRef="#br0" timeOffset="3352.385">8890 4137 13539 0 0,'0'0'4059'0'0,"0"0"-2840"0"0,0 0-792 0 0,0 0 203 0 0,0 0 244 0 0,0 0 83 0 0,0 0-147 0 0,0 0-268 0 0,0 0-251 0 0,0 0-159 0 0,0 0-91 0 0,0 0-74 0 0,0 0-79 0 0,-3 29-100 0 0,-9 87-202 0 0,8-80 102 0 0,5-36-2739 0 0,0-1-4974 0 0,-1 1-3337 0 0</inkml:trace>
  <inkml:trace contextRef="#ctx0" brushRef="#br0" timeOffset="3662.452">8952 3798 14923 0 0,'0'0'1542'0'0,"0"0"-259"0"0,0 0-140 0 0,0 0 38 0 0,0 0 18 0 0,0 0-81 0 0,0 0-191 0 0,0 0-261 0 0,0 0-188 0 0,0 0-110 0 0,0 0-61 0 0,0 0-39 0 0,31-28-22 0 0,99-84-25 0 0,-55 68 51 0 0,-59 40-200 0 0,10-5-17 0 0,1 1 0 0 0,-1 1 1 0 0,1 1-1 0 0,0 2 0 0 0,0 0 1 0 0,8 2-56 0 0,-32 3-7 0 0,0 1 1 0 0,-1 0-1 0 0,1 0 1 0 0,-1 0 0 0 0,0 0-1 0 0,0 0 1 0 0,0 0 0 0 0,0 0-1 0 0,0 1 1 0 0,0-1-1 0 0,-1 1 1 0 0,1 0 0 0 0,-1-1-1 0 0,1 1 1 0 0,-1 0-1 0 0,0 0 1 0 0,0 0 0 0 0,-1 0-1 0 0,1 0 1 0 0,0 0-1 0 0,-1 0 1 0 0,0 0 0 0 0,0 0-1 0 0,0 0 1 0 0,0 0-1 0 0,0 0 1 0 0,-1 0 0 0 0,1 0-1 0 0,-1 0 1 0 0,0 0-1 0 0,0 0 1 0 0,0 0 0 0 0,0 0-1 0 0,0-1 7 0 0,-92 197 99 0 0,72-157-100 0 0,11-25-1 0 0,0 2 0 0 0,1 0 0 0 0,1 0-1 0 0,0 0 1 0 0,2 1 0 0 0,0 0 0 0 0,1 1 0 0 0,1-1 0 0 0,1 1 0 0 0,1 0 0 0 0,1 1 2 0 0,1-18 2 0 0,1 0 1 0 0,0 0-1 0 0,-1 0 0 0 0,1 0 1 0 0,0 0-1 0 0,1 0 0 0 0,-1-1 0 0 0,1 1 1 0 0,0 0-1 0 0,0-1 0 0 0,0 1 1 0 0,0-1-1 0 0,1 0 0 0 0,-1 1 1 0 0,1-1-1 0 0,0-1 0 0 0,0 1 1 0 0,0 0-1 0 0,0-1 0 0 0,0 1 1 0 0,1-1-1 0 0,-1 0 0 0 0,1 0 1 0 0,-1 0-1 0 0,1-1 0 0 0,0 1 0 0 0,0-1 1 0 0,0 0-1 0 0,-1 0 0 0 0,1 0 1 0 0,0 0-1 0 0,2-1-2 0 0,3 1 12 0 0,0 0 1 0 0,0-1-1 0 0,1 0 0 0 0,-1-1 1 0 0,0 0-1 0 0,0 0 1 0 0,1-1-1 0 0,-1 0 0 0 0,0-1 1 0 0,-1 0-1 0 0,1 0 0 0 0,0-1 1 0 0,6-4-13 0 0,65-50-1545 0 0,-65 43-2442 0 0,-2 0-3456 0 0,-6 7-4940 0 0</inkml:trace>
  <inkml:trace contextRef="#ctx0" brushRef="#br0" timeOffset="4732.728">9831 3621 8434 0 0,'0'0'1211'0'0,"0"0"-468"0"0,0 0-185 0 0,0 0 216 0 0,0 0 278 0 0,0 0 110 0 0,0 0-63 0 0,0 0-150 0 0,0 0-165 0 0,31-19-132 0 0,101-61-109 0 0,-4-5 519 0 0,-107 70-831 0 0,-2 0-1 0 0,0-2 1 0 0,-1 0 0 0 0,0-1 0 0 0,-2-1 0 0 0,0 0 0 0 0,-1-1 0 0 0,-1-1-1 0 0,-1 0 1 0 0,2-7-231 0 0,-8-5 1387 0 0,-18 53-1692 0 0,-7 30 267 0 0,4 2 0 0 0,1-1 0 0 0,3 2 0 0 0,2-1 0 0 0,2 1 0 0 0,1 48 38 0 0,-1-14-67 0 0,2-30-2 0 0,-3 54-307 0 0,-6-1 0 0 0,-4 0-1 0 0,-8 16 377 0 0,21-112-141 0 0,-1-1-1 0 0,0 0 0 0 0,-1 0 0 0 0,0 0 0 0 0,-1-1 0 0 0,0 1 0 0 0,-1-2 1 0 0,-9 12 141 0 0,14-20-90 0 0,0 1 0 0 0,0 0 0 0 0,0-1 0 0 0,-1 1 0 0 0,0-1 0 0 0,1 0 0 0 0,-1 0 0 0 0,0-1 0 0 0,0 1 0 0 0,-1-1 0 0 0,1 0 0 0 0,0 0 0 0 0,-1 0 0 0 0,1 0 0 0 0,-1-1 0 0 0,0 0 0 0 0,0 0 0 0 0,1 0 0 0 0,-1-1 0 0 0,0 0 0 0 0,0 1 0 0 0,0-2 0 0 0,1 1 0 0 0,-1 0 0 0 0,0-1 0 0 0,0 0 0 0 0,-3-1 90 0 0,4 0 2 0 0,1 0 0 0 0,-1 0 1 0 0,0-1-1 0 0,1 1 0 0 0,-1-1 0 0 0,1 0 1 0 0,0 0-1 0 0,0 0 0 0 0,0 0 0 0 0,0-1 1 0 0,0 1-1 0 0,1-1 0 0 0,0 0 1 0 0,0 0-1 0 0,0 1 0 0 0,0-1 0 0 0,0-1 1 0 0,1 1-1 0 0,0 0 0 0 0,-1 0 0 0 0,2 0 1 0 0,-1-3-3 0 0,-8-100 861 0 0,9 104-827 0 0,0-7 119 0 0,0 0-1 0 0,0 1 1 0 0,0-1-1 0 0,2 1 1 0 0,-1-1-1 0 0,1 1 1 0 0,0 0 0 0 0,1-1-1 0 0,0 1 1 0 0,1 1-1 0 0,-1-1 1 0 0,2 0-1 0 0,-1 1 1 0 0,1 0-1 0 0,1 0 1 0 0,4-6-153 0 0,18-13 69 0 0,0 3 1 0 0,2 0-1 0 0,0 1 1 0 0,2 2-1 0 0,0 2 1 0 0,1 1-1 0 0,1 1 1 0 0,1 2-1 0 0,10-2-69 0 0,63-35-2601 0 0,-74 30-2038 0 0,-3-4-5032 0 0,-21 18 5215 0 0</inkml:trace>
  <inkml:trace contextRef="#ctx0" brushRef="#br0" timeOffset="5097.809">10834 3187 11282 0 0,'0'0'1875'0'0,"0"0"-656"0"0,0 0-373 0 0,0 0 15 0 0,0 0 150 0 0,0 0 47 0 0,0 0-138 0 0,0 0-205 0 0,0 0-192 0 0,0 0-135 0 0,-14 32-72 0 0,-42 101-44 0 0,17-45 72 0 0,14-32-209 0 0,2 1-1 0 0,3 1 1 0 0,-8 36-135 0 0,17 34-81 0 0,11-124 77 0 0,1 0 0 0 0,-1 0 0 0 0,1 0 0 0 0,0 0 0 0 0,0 0 0 0 0,1 0 1 0 0,-1 0-1 0 0,1 0 0 0 0,0-1 0 0 0,0 1 0 0 0,0-1 0 0 0,1 0 0 0 0,-1 1 0 0 0,1-1 0 0 0,-1 0 0 0 0,1 0 0 0 0,0-1 0 0 0,0 1 1 0 0,1 0-1 0 0,-1-1 0 0 0,0 0 0 0 0,1 0 0 0 0,0 0 0 0 0,-1 0 0 0 0,1-1 0 0 0,0 1 0 0 0,0-1 0 0 0,0 0 0 0 0,3 0 4 0 0,10 0 70 0 0,1 0 0 0 0,-1-2-1 0 0,1 0 1 0 0,-1-1 0 0 0,0-1-1 0 0,1 0 1 0 0,-1-2 0 0 0,-1 0-1 0 0,1 0 1 0 0,-1-2 0 0 0,0 0-1 0 0,0-1 1 0 0,8-5-70 0 0,-17 10-3 0 0,0 0-1 0 0,0 0 1 0 0,-1 0 0 0 0,1-1-1 0 0,-1 0 1 0 0,0 0 0 0 0,0-1 0 0 0,0 0-1 0 0,0 0 1 0 0,-1 0 0 0 0,0-1-1 0 0,0 1 1 0 0,0-1 0 0 0,-1 0 0 0 0,2-4 3 0 0,-17-6-2684 0 0,-1 13-2422 0 0,11 2 3788 0 0,-4-2-9709 0 0</inkml:trace>
  <inkml:trace contextRef="#ctx0" brushRef="#br0" timeOffset="5378.914">10329 3647 5561 0 0,'0'0'1961'0'0,"0"0"-457"0"0,0 0-184 0 0,0 0-96 0 0,0 0-159 0 0,229-18-161 0 0,-181 10-168 0 0,5-3-168 0 0,2 0-184 0 0,4-4-184 0 0,0 1-208 0 0,4-5-240 0 0,-3 1-352 0 0,-4 3-648 0 0,4-7-1337 0 0,-21 11-1600 0 0,-11 0-2368 0 0</inkml:trace>
  <inkml:trace contextRef="#ctx0" brushRef="#br0" timeOffset="5635.888">11719 3183 8386 0 0,'0'0'3004'0'0,"0"0"-678"0"0,0 0-581 0 0,0 0-488 0 0,0 0-337 0 0,0 0-238 0 0,0 0-166 0 0,0 0 39 0 0,0 0 64 0 0,0 0 26 0 0,0 0-27 0 0,-33 33-62 0 0,-108 103-60 0 0,45-29 267 0 0,-41 57-149 0 0,53-66-969 0 0,4 4 0 0 0,1 9 355 0 0,40-38-1759 0 0,31-40-5199 0 0,8-25-3924 0 0</inkml:trace>
  <inkml:trace contextRef="#ctx0" brushRef="#br0" timeOffset="5958.88">11876 3640 10746 0 0,'0'0'2613'0'0,"0"0"-973"0"0,0 0-294 0 0,0 0 186 0 0,0 0 32 0 0,0 0-167 0 0,0 0-353 0 0,0 0-391 0 0,0 0-214 0 0,0 0-132 0 0,0 0-84 0 0,0 0-77 0 0,0 0-56 0 0,-20 8-24 0 0,-66 27-32 0 0,-45 47-56 0 0,118-75-16 0 0,1 0 0 0 0,1 1-1 0 0,-1 1 1 0 0,1 0 0 0 0,1 0-1 0 0,0 1 1 0 0,0 1-1 0 0,1-1 1 0 0,-8 12 38 0 0,17-21-17 0 0,-1 1 1 0 0,0-1-1 0 0,1 0 0 0 0,-1 0 0 0 0,1 1 1 0 0,-1-1-1 0 0,1 0 0 0 0,0 1 0 0 0,-1-1 1 0 0,1 0-1 0 0,0 1 0 0 0,0-1 1 0 0,0 0-1 0 0,0 1 0 0 0,0-1 0 0 0,0 1 1 0 0,1-1-1 0 0,-1 0 0 0 0,0 1 0 0 0,1-1 1 0 0,-1 0-1 0 0,1 1 0 0 0,-1-1 1 0 0,1 0-1 0 0,0 0 0 0 0,-1 0 0 0 0,1 0 1 0 0,0 1-1 0 0,0-1 0 0 0,0 0 0 0 0,0 0 1 0 0,0 0-1 0 0,0-1 0 0 0,0 1 1 0 0,0 0-1 0 0,0 0 0 0 0,0 0 0 0 0,1-1 1 0 0,-1 1-1 0 0,0-1 0 0 0,0 1 0 0 0,1-1 1 0 0,-1 1-1 0 0,0-1 0 0 0,1 0 1 0 0,-1 0-1 0 0,2 0 17 0 0,72 7-178 0 0,-69-7 159 0 0,22 0-43 0 0,-16-1 43 0 0,0 0 0 0 0,0 1-1 0 0,-1 0 1 0 0,1 1 0 0 0,0 0-1 0 0,-1 1 1 0 0,1 1-1 0 0,-1 0 1 0 0,1 0 0 0 0,-1 1-1 0 0,8 4 20 0 0,-17-7 13 0 0,0 0 0 0 0,0 1 0 0 0,0-1-1 0 0,0 0 1 0 0,0 1 0 0 0,0 0-1 0 0,0 0 1 0 0,-1-1 0 0 0,1 1 0 0 0,-1 0-1 0 0,1 0 1 0 0,-1 0 0 0 0,0 0-1 0 0,0 1 1 0 0,1-1 0 0 0,-2 0-1 0 0,1 0 1 0 0,0 1 0 0 0,0-1 0 0 0,-1 1-1 0 0,1-1 1 0 0,-1 1 0 0 0,0-1-1 0 0,0 0 1 0 0,0 1 0 0 0,0-1 0 0 0,0 1-1 0 0,0-1 1 0 0,-1 1 0 0 0,1-1-1 0 0,-1 1 1 0 0,0-1 0 0 0,0 0 0 0 0,0 0-1 0 0,0 1 1 0 0,0-1 0 0 0,0 0-1 0 0,0 0 1 0 0,-1 0 0 0 0,1 0-1 0 0,-1 0 1 0 0,0 0 0 0 0,1 0-13 0 0,-82 75 312 0 0,-76 15-1469 0 0,134-85-1150 0 0,13-7-3705 0 0,8 0-5041 0 0</inkml:trace>
  <inkml:trace contextRef="#ctx0" brushRef="#br0" timeOffset="6258.334">12080 3463 7890 0 0,'0'0'2502'0'0,"0"0"-749"0"0,0 0-295 0 0,0 0 28 0 0,0 0-14 0 0,0 0-115 0 0,0 0-195 0 0,0 0-175 0 0,0 0-151 0 0,0 0-129 0 0,0 0-111 0 0,0 0-88 0 0,0 0-62 0 0,21-4-40 0 0,100-18 264 0 0,-12 0-142 0 0,-109 24-539 0 0,1 0 0 0 0,-1 0 0 0 0,1 0 0 0 0,-1 0 1 0 0,0-1-1 0 0,0 1 0 0 0,0 0 0 0 0,0 0 0 0 0,0 0 0 0 0,0 0 0 0 0,-1 0 0 0 0,1 0 0 0 0,-1 0 1 0 0,1 0-1 0 0,-1 0 0 0 0,0-1 0 0 0,1 1 0 0 0,-1 0 0 0 0,0 0 0 0 0,0-1 0 0 0,0 1 1 0 0,-1-1-1 0 0,1 1 0 0 0,0-1 0 0 0,-1 1 11 0 0,-35 46 40 0 0,30-41-33 0 0,0 1-1 0 0,1-1 1 0 0,0 1 0 0 0,0 0 0 0 0,1 1-1 0 0,0-1 1 0 0,0 1 0 0 0,1 0 0 0 0,0 0 0 0 0,1 1-1 0 0,0-1 1 0 0,0 1 0 0 0,1 0 0 0 0,0 0-1 0 0,1 0-6 0 0,3-7 12 0 0,0 0 0 0 0,0 0 0 0 0,1 0-1 0 0,0 0 1 0 0,-1 0 0 0 0,1 0 0 0 0,0-1-1 0 0,0 1 1 0 0,1-1 0 0 0,-1 0 0 0 0,0 0-1 0 0,1 0 1 0 0,-1-1 0 0 0,1 1 0 0 0,0-1-1 0 0,-1 1 1 0 0,1-1 0 0 0,0-1 0 0 0,0 1 0 0 0,0 0-1 0 0,0-1 1 0 0,-1 0 0 0 0,1 0 0 0 0,0 0-1 0 0,0 0 1 0 0,0-1 0 0 0,0 0 0 0 0,2 0-12 0 0,141-35-1926 0 0,-136 32 803 0 0,2 0-5466 0 0,-5 0-5551 0 0</inkml:trace>
  <inkml:trace contextRef="#ctx0" brushRef="#br0" timeOffset="8970.503">4223 5989 3649 0 0,'0'0'1223'0'0,"0"0"-275"0"0,0 0-93 0 0,0 0 134 0 0,0 0 248 0 0,0 0 186 0 0,0 0 14 0 0,0 0-130 0 0,0 0-177 0 0,0 0-177 0 0,0 0-167 0 0,-23-15-155 0 0,-74-44-123 0 0,50 44 245 0 0,38 15-564 0 0,5 0-106 0 0,-1-1 1 0 0,0 1 0 0 0,1 0-1 0 0,-1 1 1 0 0,1-1 0 0 0,-1 1-1 0 0,1 0 1 0 0,-1 0 0 0 0,1 0-1 0 0,-1 0 1 0 0,1 1 0 0 0,0 0-1 0 0,-1 0 1 0 0,1 0 0 0 0,0 1-1 0 0,0-1 1 0 0,-1 2-84 0 0,-4 6 28 0 0,1-1-1 0 0,0 1 1 0 0,1 0-1 0 0,0 1 1 0 0,1 0-1 0 0,0 0 1 0 0,0 0-1 0 0,2 1 1 0 0,-1-1-1 0 0,1 1 1 0 0,1 0-1 0 0,0 1 1 0 0,0 4-28 0 0,-14 41 114 0 0,-77 290 289 0 0,-69 349 213 0 0,116-432-406 0 0,44-170-168 0 0,3-94-31 0 0,0-1 37 0 0,0 0 63 0 0,0 0 42 0 0,0 0 58 0 0,3-4 314 0 0,22-16-290 0 0,1 1-1 0 0,0 1 1 0 0,1 2 0 0 0,1 0-1 0 0,1 2 1 0 0,0 1 0 0 0,1 2 0 0 0,0 1-1 0 0,8-1-234 0 0,43-18 177 0 0,106-32-157 0 0,-183 60 457 0 0,-2-2-10733 0 0,-4 2-1187 0 0</inkml:trace>
  <inkml:trace contextRef="#ctx0" brushRef="#br0" timeOffset="9319.519">4532 6162 12683 0 0,'0'0'1392'0'0,"0"0"-1047"0"0,0 0-590 0 0,0 0-51 0 0,0 0 300 0 0,0 0 496 0 0,0 0 351 0 0,0 0 112 0 0,0 0-36 0 0,0 0-129 0 0,0 0-145 0 0,1 36-127 0 0,0 114-96 0 0,-1 64 974 0 0,-14 8-625 0 0,9-165-766 0 0,-2-1 0 0 0,-2 0 0 0 0,-15 43-13 0 0,-21 0-1819 0 0,38-98-4224 0 0,6-1 969 0 0,-1 0-3743 0 0</inkml:trace>
  <inkml:trace contextRef="#ctx0" brushRef="#br0" timeOffset="9583.59">4124 6843 9330 0 0,'0'0'880'0'0,"0"0"-736"0"0,0 0 32 0 0,0 0 120 0 0,0 0 120 0 0,199-74 40 0 0,-146 52 57 0 0,-1 4-25 0 0,6-4-40 0 0,0 0-152 0 0,0-1-200 0 0,-4 1-288 0 0,1 4-432 0 0,-5 3-785 0 0,-15 8-1743 0 0,-13-1-4306 0 0</inkml:trace>
  <inkml:trace contextRef="#ctx0" brushRef="#br0" timeOffset="10125.304">4873 6611 56 0 0,'0'0'540'0'0,"0"0"18"0"0,0 0 171 0 0,0 0 233 0 0,0 0 151 0 0,0 0 1 0 0,0 0-99 0 0,-12 34-143 0 0,-37 107-111 0 0,37-67 658 0 0,12-71-1284 0 0,1-1-1 0 0,0 1 1 0 0,0-1 0 0 0,-1 1-1 0 0,1-1 1 0 0,1 0-1 0 0,-1 1 1 0 0,0-1 0 0 0,1 0-1 0 0,-1 0 1 0 0,1 0-1 0 0,-1 0 1 0 0,1 0 0 0 0,0 0-1 0 0,0 0 1 0 0,0-1-1 0 0,0 1 1 0 0,0-1-1 0 0,0 1 1 0 0,1-1 0 0 0,-1 0-1 0 0,0 0 1 0 0,1 0-1 0 0,-1 0 1 0 0,1 0 0 0 0,-1 0-1 0 0,1-1 1 0 0,-1 0-1 0 0,1 1 1 0 0,1-1-135 0 0,79-2 3227 0 0,-64-4-2933 0 0,0-1 0 0 0,-1 0 0 0 0,0-1 0 0 0,0-1 1 0 0,-1-1-1 0 0,0-1 0 0 0,0 0 0 0 0,-1-1 1 0 0,-1-1-1 0 0,0 0 0 0 0,6-8-294 0 0,-15 16 56 0 0,-1 0 0 0 0,1 0 0 0 0,-1-1 0 0 0,-1 0-1 0 0,1 0 1 0 0,-1 0 0 0 0,0 0 0 0 0,0-1 0 0 0,-1 1 0 0 0,1-1 0 0 0,-2 0-1 0 0,1 0 1 0 0,-1 0 0 0 0,0 0 0 0 0,0 0 0 0 0,-1-1 0 0 0,0 1 0 0 0,0-1-1 0 0,-1 1 1 0 0,0-1 0 0 0,0 1 0 0 0,-1 0 0 0 0,0-1 0 0 0,0 1-1 0 0,-1-1-55 0 0,-1 4-38 0 0,0 0 0 0 0,0 1-1 0 0,-1-1 1 0 0,0 1-1 0 0,1 0 1 0 0,-1 0-1 0 0,0 0 1 0 0,0 1-1 0 0,-1-1 1 0 0,1 1-1 0 0,0 0 1 0 0,-1 0-1 0 0,1 1 1 0 0,-1-1-1 0 0,0 1 1 0 0,1 0-1 0 0,-1 0 1 0 0,0 1-1 0 0,0-1 1 0 0,0 1-1 0 0,0 0 1 0 0,1 0-1 0 0,-1 1 1 0 0,-1 0 38 0 0,-70 14-3472 0 0,48-3-2052 0 0,9-1-5297 0 0</inkml:trace>
  <inkml:trace contextRef="#ctx0" brushRef="#br0" timeOffset="10606.638">5816 6931 8746 0 0,'0'0'1576'0'0,"0"0"-489"0"0,0 0-252 0 0,0 0 108 0 0,0 0 244 0 0,0 0 144 0 0,0 0-55 0 0,0 0-208 0 0,0 0-244 0 0,0 0-198 0 0,0 0-114 0 0,0 0-61 0 0,7-31-41 0 0,25-99-29 0 0,17 8 565 0 0,-34 91-821 0 0,1 0 0 0 0,2 2 0 0 0,1 0 0 0 0,1 1 0 0 0,1 1-1 0 0,2 0 1 0 0,1 2 0 0 0,0 1 0 0 0,2 1 0 0 0,14-9-125 0 0,-34 28 12 0 0,-7 5-13 0 0,1 0-1 0 0,0 0 1 0 0,0 0 0 0 0,0 0 0 0 0,0 0-1 0 0,0 0 1 0 0,0 0 0 0 0,0 0 0 0 0,0-1 0 0 0,0 1-1 0 0,1 0 1 0 0,-1 0 0 0 0,0 0 0 0 0,1 0-1 0 0,-1 0 1 0 0,0 0 0 0 0,1-1 0 0 0,-1 1 0 0 0,1 0-1 0 0,-1 0 1 0 0,1-1 0 0 0,0 1 0 0 0,-1 0-1 0 0,1-1 1 0 0,0 1 0 0 0,-1 0 0 0 0,1-1 0 0 0,0 1-1 0 0,0-1 1 0 0,0 1 0 0 0,-1-1 0 0 0,1 0 0 0 0,0 1-1 0 0,0-1 1 0 0,0 0 0 0 0,0 0 0 0 0,0 1-1 0 0,0-1 1 0 0,-1 0 0 0 0,1 0 0 0 0,0 0 0 0 0,0 0-1 0 0,0 0 1 0 0,0 0 0 0 0,0-1 0 0 0,0 1-1 0 0,0 0 1 0 0,0 0 0 0 0,0-1 0 0 0,-1 1 0 0 0,1 0-1 0 0,0-1 1 0 0,0 1 0 0 0,0-1 0 0 0,-1 1-1 0 0,1-1 1 0 0,0 1 0 0 0,0-1 0 0 0,-1 0 0 0 0,1 1-1 0 0,-1-1 1 0 0,1 0 0 0 0,0 1 0 0 0,-1-1 0 0 0,1 0-1 0 0,-1 0 1 0 0,0 0 0 0 0,1 1 0 0 0,-1-2 1 0 0,-27 226 388 0 0,27-223-389 0 0,0 1 1 0 0,0-1 0 0 0,0 0-1 0 0,0 0 1 0 0,0 1 0 0 0,0-1-1 0 0,0 0 1 0 0,1 0 0 0 0,-1 1-1 0 0,0-1 1 0 0,1 0 0 0 0,-1 0-1 0 0,1 0 1 0 0,0 0-1 0 0,-1 1 1 0 0,1-1 0 0 0,0 0-1 0 0,-1 0 1 0 0,1 0 0 0 0,0-1-1 0 0,0 1 1 0 0,0 0 0 0 0,0 0-1 0 0,0 0 1 0 0,0-1 0 0 0,0 1-1 0 0,0 0 1 0 0,0-1 0 0 0,1 1-1 0 0,-1-1 1 0 0,0 1-1 0 0,0-1 1 0 0,0 0 0 0 0,1 1-1 0 0,-1-1 1 0 0,0 0 0 0 0,0 0-1 0 0,1 0 1 0 0,-1 0 0 0 0,0 0-1 0 0,1 0 1 0 0,-1 0 0 0 0,0-1-1 0 0,0 1 1 0 0,0 0 0 0 0,1-1 0 0 0,55-23 104 0 0,155-114-74 0 0,-209 136-34 0 0,-1 0-1 0 0,1 0 0 0 0,0 0 0 0 0,-1 0 0 0 0,1 1 0 0 0,0-1 1 0 0,0 1-1 0 0,0 0 0 0 0,0 0 0 0 0,0 0 0 0 0,1 1 0 0 0,-1-1 1 0 0,0 1-1 0 0,0-1 0 0 0,1 1 0 0 0,-1 0 0 0 0,0 0 0 0 0,0 0 1 0 0,1 1-1 0 0,-1-1 0 0 0,0 1 0 0 0,0 0 0 0 0,0 0 0 0 0,0 0 1 0 0,0 0-1 0 0,0 1 0 0 0,0-1 0 0 0,0 1 0 0 0,0-1 0 0 0,-1 1 1 0 0,1 0-1 0 0,0 1 5 0 0,14 150-448 0 0,1-132-2056 0 0,2-20-5903 0 0,-19-1 7857 0 0,4 0-10397 0 0</inkml:trace>
  <inkml:trace contextRef="#ctx0" brushRef="#br0" timeOffset="11171.984">7091 6320 11114 0 0,'0'0'1279'0'0,"0"0"-333"0"0,0 0-94 0 0,0 0 67 0 0,0 0 0 0 0,0 0-12 0 0,0 0-82 0 0,0 0-171 0 0,0 0-154 0 0,0 0-179 0 0,-33 25-140 0 0,-102 76-74 0 0,72-40-28 0 0,58-55-76 0 0,-14 43-204 0 0,69-46 140 0 0,99-83 202 0 0,-119 62-123 0 0,-24 14-16 0 0,-1 0-1 0 0,1 1 1 0 0,0-1-1 0 0,0 1 1 0 0,1 0-1 0 0,-1 1 1 0 0,0-1-1 0 0,1 2 1 0 0,0-1-1 0 0,-1 0 1 0 0,1 1 0 0 0,4 0-2 0 0,21 46 126 0 0,-30-38-116 0 0,-1-4-6 0 0,-1-1 0 0 0,1 1 0 0 0,0 0 0 0 0,0-1 0 0 0,0 0 1 0 0,0 1-1 0 0,0-1 0 0 0,0 0 0 0 0,1 1 0 0 0,-1-1 0 0 0,1 0 0 0 0,-1 0 1 0 0,1 0-1 0 0,0 0 0 0 0,0-1 0 0 0,0 1 0 0 0,0 0 0 0 0,0-1 1 0 0,0 1-1 0 0,1-1 0 0 0,-1 0 0 0 0,0 0 0 0 0,1 0 0 0 0,-1 0 1 0 0,1 0-1 0 0,-1 0 0 0 0,1-1 0 0 0,0 1 0 0 0,-1-1 0 0 0,1 0 1 0 0,-1 0-1 0 0,1 0 0 0 0,1 0-4 0 0,2-1 57 0 0,1 0-1 0 0,-1 0 1 0 0,1 0 0 0 0,-1-1-1 0 0,0 0 1 0 0,0-1 0 0 0,0 1 0 0 0,0-1-1 0 0,0-1 1 0 0,0 1 0 0 0,-1-1-1 0 0,0 0 1 0 0,0 0 0 0 0,0 0 0 0 0,0-1-1 0 0,0 1 1 0 0,-1-1 0 0 0,4-5-57 0 0,64-103 939 0 0,-57 77-783 0 0,-2-1-1 0 0,-1 0 0 0 0,-1 0 0 0 0,-3-1 0 0 0,-1 0 0 0 0,-1-1 1 0 0,-1-28-156 0 0,5-22-14 0 0,4-170-13 0 0,-36 208 336 0 0,21 50-294 0 0,0 1-1 0 0,0 0 1 0 0,0 0-1 0 0,-1 0 1 0 0,1 0-1 0 0,0 0 0 0 0,0 0 1 0 0,0 0-1 0 0,0 1 1 0 0,0-1-1 0 0,-1 0 1 0 0,1 1-1 0 0,0-1 1 0 0,0 0-1 0 0,0 1 1 0 0,0-1-1 0 0,0 1 0 0 0,0 0 1 0 0,0-1-1 0 0,0 1 1 0 0,1 0-1 0 0,-1 0 1 0 0,0-1-1 0 0,0 1 1 0 0,0 0-1 0 0,1 0 0 0 0,-1 0 1 0 0,1 0-1 0 0,-1 0 1 0 0,0 0-1 0 0,1 0 1 0 0,0 0-1 0 0,-1 0 1 0 0,1 0-1 0 0,0 0 1 0 0,-1 0-1 0 0,1 1-14 0 0,-6 16 16 0 0,0 0-1 0 0,1 1 1 0 0,1 0 0 0 0,1 0-1 0 0,0 0 1 0 0,2 0 0 0 0,0 0-1 0 0,1 1 1 0 0,2 11-16 0 0,-2 6 19 0 0,6 80 86 0 0,4 0 0 0 0,12 35-105 0 0,-16-112 10 0 0,1 9-29 0 0,3-1 0 0 0,1 0 0 0 0,3-1 0 0 0,3 4 19 0 0,2-6-1630 0 0,-14-78-5466 0 0,-3 19 1143 0 0,0 2-3317 0 0</inkml:trace>
  <inkml:trace contextRef="#ctx0" brushRef="#br0" timeOffset="11746.434">7737 6014 8042 0 0,'0'0'1811'0'0,"0"0"-1020"0"0,0 0-389 0 0,0 0 38 0 0,-26 32 143 0 0,-83 98 111 0 0,33-34 1329 0 0,76-96-2005 0 0,-1 0 1 0 0,1 0-1 0 0,-1 0 1 0 0,1 1 0 0 0,-1-1-1 0 0,1 0 1 0 0,-1 0-1 0 0,1 1 1 0 0,-1-1-1 0 0,1 0 1 0 0,-1 1-1 0 0,1-1 1 0 0,-1 1 0 0 0,1-1-1 0 0,0 1 1 0 0,-1-1-1 0 0,1 1 1 0 0,0-1-1 0 0,-1 1 1 0 0,1-1 0 0 0,0 1-1 0 0,0-1 1 0 0,0 1-1 0 0,-1-1 1 0 0,1 1-1 0 0,0-1 1 0 0,0 1-1 0 0,0 0 1 0 0,0-1 0 0 0,0 1-1 0 0,0-1 1 0 0,0 1-1 0 0,0 0 1 0 0,0-1-1 0 0,0 1 1 0 0,0-1-1 0 0,1 1 1 0 0,-1-1 0 0 0,0 1-1 0 0,0 0 1 0 0,1-1-1 0 0,-1 1 1 0 0,0-1-1 0 0,0 1 1 0 0,1-1-1 0 0,-1 0 1 0 0,1 1 0 0 0,-1-1-1 0 0,0 1 1 0 0,1-1-1 0 0,-1 0 1 0 0,1 1-1 0 0,-1-1 1 0 0,1 0-1 0 0,-1 1 1 0 0,1-1 0 0 0,-1 0-1 0 0,1 0 1 0 0,0 1-1 0 0,-1-1 1 0 0,1 0-1 0 0,-1 0 1 0 0,1 0-1 0 0,-1 0 1 0 0,1 0 0 0 0,0 0-1 0 0,-1 0 1 0 0,1 0-1 0 0,-1 0 1 0 0,1 0-19 0 0,11-2 108 0 0,0 0 1 0 0,-1 0-1 0 0,1-2 1 0 0,-1 1-1 0 0,0-1 1 0 0,0-1-1 0 0,0 0 1 0 0,-1-1-1 0 0,11-6-108 0 0,18-9 125 0 0,-10 6 30 0 0,57-15 416 0 0,-83 31-555 0 0,0 1 1 0 0,0-1 0 0 0,0 0-1 0 0,0 1 1 0 0,0-1 0 0 0,0 1-1 0 0,-1 0 1 0 0,1 0 0 0 0,-1 0-1 0 0,1 0 1 0 0,-1 0 0 0 0,0 1-1 0 0,0-1 1 0 0,0 1 0 0 0,0-1-1 0 0,0 1 1 0 0,0 0 0 0 0,-1 0-1 0 0,1 1-16 0 0,23 27 169 0 0,-12-23-25 0 0,-1-1 1 0 0,2-1-1 0 0,-1 0 0 0 0,1-1 0 0 0,0-1 0 0 0,0 0 0 0 0,0 0 0 0 0,0-2 0 0 0,1 1 0 0 0,-1-2 1 0 0,1 0-1 0 0,0-1 0 0 0,-1 0 0 0 0,1-1 0 0 0,3-2-144 0 0,-9 1 197 0 0,1 0 0 0 0,-1-1 0 0 0,0 0 0 0 0,0-1 0 0 0,-1 0 0 0 0,1-1 0 0 0,-1 1 0 0 0,0-1 0 0 0,0-1 0 0 0,0 0 1 0 0,-1 0-1 0 0,0 0 0 0 0,0-1 0 0 0,0 0 0 0 0,-1-1 0 0 0,2-2-197 0 0,-2 4 54 0 0,-1-1 0 0 0,1 0 0 0 0,-1 0 0 0 0,0 0 1 0 0,-1 0-1 0 0,0-1 0 0 0,0 1 0 0 0,-1-1 0 0 0,1 0 0 0 0,-2-1 1 0 0,1 1-1 0 0,-1 0 0 0 0,0-1 0 0 0,-1 1 0 0 0,0-1 0 0 0,-1 0 1 0 0,0 1-1 0 0,0-1 0 0 0,0 1 0 0 0,-1-1 0 0 0,-2-7-54 0 0,1 13-3 0 0,0 1-1 0 0,0-1 1 0 0,0 1 0 0 0,0 0-1 0 0,-1 0 1 0 0,1 0-1 0 0,-1 0 1 0 0,1 0-1 0 0,-1 1 1 0 0,0-1-1 0 0,0 1 1 0 0,0 0 0 0 0,0 0-1 0 0,0 0 1 0 0,0 0-1 0 0,0 0 1 0 0,0 0-1 0 0,0 1 1 0 0,0 0-1 0 0,0-1 1 0 0,0 1 0 0 0,0 1-1 0 0,0-1 1 0 0,-1 0-1 0 0,1 1 1 0 0,0-1-1 0 0,0 1 1 0 0,0 0-1 0 0,0 0 1 0 0,0 0 0 0 0,0 0-1 0 0,1 1 1 0 0,-1-1-1 0 0,0 1 1 0 0,1 0-1 0 0,-1 0 1 0 0,1 0-1 0 0,-1 0 1 0 0,1 0 0 0 0,0 0-1 0 0,0 0 1 0 0,0 1-1 0 0,-1 2 4 0 0,-8 9-19 0 0,1 0 0 0 0,0 1-1 0 0,1 0 1 0 0,1 0-1 0 0,1 1 1 0 0,0 0 0 0 0,1 0-1 0 0,0 1 1 0 0,2 0 0 0 0,0 0-1 0 0,1 0 1 0 0,0 1-1 0 0,2-1 1 0 0,0 1 0 0 0,1-1-1 0 0,0 1 1 0 0,2 6 19 0 0,3-14-61 0 0,0 0-1 0 0,0 0 1 0 0,1 0-1 0 0,0-1 1 0 0,0 1 0 0 0,1-2-1 0 0,0 1 1 0 0,1-1 0 0 0,0 0-1 0 0,0-1 1 0 0,1 0 0 0 0,0 0-1 0 0,0 0 1 0 0,1-1 0 0 0,-1-1-1 0 0,1 0 1 0 0,0 0 0 0 0,1-1-1 0 0,-1 0 1 0 0,1-1 0 0 0,0 0-1 0 0,0-1 1 0 0,0 0 0 0 0,0-1-1 0 0,0 0 1 0 0,11-1 61 0 0,9 1-1736 0 0,-11-2-2663 0 0,-3-2-6994 0 0</inkml:trace>
  <inkml:trace contextRef="#ctx0" brushRef="#br0" timeOffset="13257.94">8960 6349 5849 0 0,'0'0'920'0'0,"0"0"-262"0"0,0 0 151 0 0,0 0 593 0 0,0 0 444 0 0,0 0 101 0 0,0 0-224 0 0,0 0-357 0 0,38-23-316 0 0,120-80-247 0 0,-35 4 296 0 0,-52 27-511 0 0,-2-3 0 0 0,-3-2-1 0 0,37-63-587 0 0,-85 115 10 0 0,-1-1 0 0 0,-1-1-1 0 0,-1-1 1 0 0,-2 0 0 0 0,-1-1 0 0 0,-1 0-1 0 0,-2-1 1 0 0,0 0 0 0 0,-3 0-1 0 0,0-1 1 0 0,-2 0 0 0 0,-1 0 0 0 0,-1 0-1 0 0,-3-14-9 0 0,1 40-13 0 0,0 0 1 0 0,0 0-1 0 0,-1 1 0 0 0,1-1 0 0 0,-1 0 0 0 0,-1 1 0 0 0,1-1 0 0 0,-1 0 1 0 0,0 1-1 0 0,1 0 0 0 0,-2-1 0 0 0,1 1 0 0 0,-1 0 0 0 0,1 0 1 0 0,-1 0-1 0 0,0 1 0 0 0,0-1 0 0 0,-1 1 0 0 0,1-1 0 0 0,-1 1 0 0 0,0 0 1 0 0,0 1-1 0 0,0-1 0 0 0,0 1 0 0 0,0-1 0 0 0,0 1 0 0 0,-1 0 1 0 0,1 1-1 0 0,-1-1 0 0 0,-3 0 13 0 0,0 2-69 0 0,0 0 1 0 0,-1 0 0 0 0,1 1-1 0 0,0 0 1 0 0,-1 0 0 0 0,1 1-1 0 0,0 0 1 0 0,0 0-1 0 0,0 1 1 0 0,1 0 0 0 0,-1 0-1 0 0,0 1 1 0 0,1 0-1 0 0,0 1 1 0 0,0-1 0 0 0,0 1-1 0 0,1 1 1 0 0,0-1-1 0 0,-3 4 69 0 0,-97 130-301 0 0,91-114 320 0 0,1 1-1 0 0,1 0 0 0 0,1 1 1 0 0,2 0-1 0 0,1 1 0 0 0,1 0 1 0 0,1 0-1 0 0,1 1 1 0 0,2 0-1 0 0,1 0 0 0 0,1 0 1 0 0,2 2-19 0 0,1-20 32 0 0,1 0 1 0 0,1-1 0 0 0,0 1 0 0 0,0-1-1 0 0,1 1 1 0 0,0-1 0 0 0,1 0 0 0 0,0-1-1 0 0,0 1 1 0 0,1-1 0 0 0,0 0 0 0 0,1 0 0 0 0,0-1-1 0 0,0 0 1 0 0,1 0 0 0 0,0-1 0 0 0,1 0-1 0 0,-1 0 1 0 0,1-1 0 0 0,1 0 0 0 0,-1-1 0 0 0,1 0-1 0 0,0 0 1 0 0,0-1 0 0 0,0 0 0 0 0,1-1-1 0 0,-1 0 1 0 0,1-1 0 0 0,0 0 0 0 0,-1-1 0 0 0,1 0-1 0 0,0 0 1 0 0,9-2-33 0 0,-6 2 32 0 0,0-1 0 0 0,0-1-1 0 0,0 0 1 0 0,0-1 0 0 0,0 0 0 0 0,0-1-1 0 0,0-1 1 0 0,0 0 0 0 0,-1-1 0 0 0,0 0-1 0 0,0-1 1 0 0,-1-1 0 0 0,1 0 0 0 0,-1 0-1 0 0,-1-2 1 0 0,5-3-32 0 0,-8 7 16 0 0,0-1 0 0 0,-1 0 0 0 0,0 0 0 0 0,0-1 0 0 0,0 0 0 0 0,-1 0 0 0 0,0-1 0 0 0,0 1 0 0 0,-1-1 0 0 0,0 0 0 0 0,-1-1 0 0 0,0 1 0 0 0,0-1 0 0 0,0 0 0 0 0,-1 0 0 0 0,-1 0 0 0 0,2-10-16 0 0,-4 19 1 0 0,-1-1 0 0 0,1 1 0 0 0,-1-1 0 0 0,1 1 0 0 0,-1-1-1 0 0,1 1 1 0 0,-1-1 0 0 0,1 1 0 0 0,-1-1 0 0 0,1 1 0 0 0,-1 0 0 0 0,0-1 0 0 0,1 1-1 0 0,-1 0 1 0 0,0-1 0 0 0,1 1 0 0 0,-1 0 0 0 0,0 0 0 0 0,0 0 0 0 0,1 0 0 0 0,-1 0-1 0 0,0 0 1 0 0,1 0 0 0 0,-1 0 0 0 0,0 0 0 0 0,0 0 0 0 0,1 0 0 0 0,-1 0-1 0 0,0 0 1 0 0,1 1 0 0 0,-1-1 0 0 0,0 0 0 0 0,1 0 0 0 0,-1 1 0 0 0,0-1 0 0 0,1 0-1 0 0,-1 1 1 0 0,1-1 0 0 0,-1 1 0 0 0,0-1 0 0 0,1 1 0 0 0,-1-1 0 0 0,1 1-1 0 0,0 0 1 0 0,-1-1 0 0 0,1 1-1 0 0,-3 6-5 0 0,0 0 0 0 0,1 0 1 0 0,0 0-1 0 0,0 0 0 0 0,1 0 0 0 0,0 0 0 0 0,0 1 0 0 0,1-1 0 0 0,0 0 0 0 0,0 1 0 0 0,1-1 1 0 0,0 0-1 0 0,0 0 0 0 0,1 1 0 0 0,0 1 5 0 0,3-3 7 0 0,0 0-1 0 0,1 0 1 0 0,0 0-1 0 0,0-1 1 0 0,0 1 0 0 0,1-2-1 0 0,0 1 1 0 0,0-1 0 0 0,0 0-1 0 0,0 0 1 0 0,0-1-1 0 0,1 0 1 0 0,0 0 0 0 0,0-1-1 0 0,0 1 1 0 0,0-2 0 0 0,0 1-1 0 0,0-2 1 0 0,0 1-1 0 0,0-1 1 0 0,0 0 0 0 0,0 0-1 0 0,1-1 1 0 0,-1 0 0 0 0,0-1-1 0 0,0 0 1 0 0,0 0 0 0 0,-1 0-1 0 0,1-1 1 0 0,0 0-1 0 0,-1-1 1 0 0,0 0 0 0 0,4-3-7 0 0,24-15 46 0 0,-1-1 1 0 0,-2-2 0 0 0,0-1-1 0 0,-2-1 1 0 0,-1-2 0 0 0,-1-1-1 0 0,-1-1 1 0 0,-2-2 0 0 0,3-7-47 0 0,-9 10-16 0 0,-1-1 1 0 0,-2-1-1 0 0,-1-1 0 0 0,-2 0 1 0 0,-1-1-1 0 0,-1 0 1 0 0,-2-1-1 0 0,-2 0 1 0 0,-1-1-1 0 0,-1 1 1 0 0,-2-1-1 0 0,-2-30 16 0 0,0 52-2 0 0,0 1 0 0 0,-2-1 0 0 0,1 1 0 0 0,-1 0 0 0 0,-1-1 0 0 0,-1 1 0 0 0,0 0 0 0 0,0 0 0 0 0,-1 0 0 0 0,-1 1-1 0 0,0 0 1 0 0,-1-1 0 0 0,-4-5 2 0 0,10 17-1 0 0,-1-1 0 0 0,0 1-1 0 0,-1-1 1 0 0,1 1 0 0 0,0 0-1 0 0,0-1 1 0 0,0 1 0 0 0,-1 0-1 0 0,1 0 1 0 0,-1 0-1 0 0,1 0 1 0 0,-1 0 0 0 0,1 0-1 0 0,-1 0 1 0 0,0 0 0 0 0,1 1-1 0 0,-1-1 1 0 0,0 1 0 0 0,0-1-1 0 0,1 1 1 0 0,-1 0 0 0 0,0 0-1 0 0,0-1 1 0 0,0 1 0 0 0,1 1-1 0 0,-1-1 1 0 0,0 0-1 0 0,0 0 1 0 0,0 1 0 0 0,1-1-1 0 0,-1 1 1 0 0,0-1 0 0 0,1 1-1 0 0,-1 0 1 0 0,0-1 0 0 0,1 1-1 0 0,-1 0 1 0 0,1 0 0 0 0,-2 1 1 0 0,-46 54-50 0 0,38-32 61 0 0,0 0 0 0 0,2 1 0 0 0,0 0 1 0 0,2 1-1 0 0,1-1 0 0 0,1 1 1 0 0,1 1-1 0 0,1-1 0 0 0,1 0 0 0 0,2 1 1 0 0,1 9-12 0 0,2 84 26 0 0,5-1 1 0 0,21 109-27 0 0,-11-88 48 0 0,-6 1 1 0 0,-7 0-1 0 0,-7 40-48 0 0,0-146-44 0 0,-2 1-1 0 0,-1-1 1 0 0,-2 1-1 0 0,-1-2 1 0 0,-2 1-1 0 0,-1-1 1 0 0,-2-1-1 0 0,-13 24 45 0 0,25-52-24 0 0,-1-1-1 0 0,0 0 0 0 0,1 1 0 0 0,-2-1 1 0 0,1 0-1 0 0,0 0 0 0 0,-1-1 0 0 0,0 1 1 0 0,1 0-1 0 0,-2-1 0 0 0,1 0 0 0 0,0 0 1 0 0,-1 0-1 0 0,1 0 0 0 0,-1 0 0 0 0,0-1 1 0 0,0 1-1 0 0,0-1 0 0 0,0 0 0 0 0,0 0 1 0 0,0-1-1 0 0,-1 1 0 0 0,1-1 0 0 0,-1 0 1 0 0,1 0-1 0 0,-1 0 0 0 0,0-1 25 0 0,1-3-43 0 0,0-1-1 0 0,0 1 1 0 0,1-1 0 0 0,0 0-1 0 0,-1 0 1 0 0,1 0-1 0 0,1-1 1 0 0,-1 1 0 0 0,1-1-1 0 0,-1 1 1 0 0,1-1-1 0 0,1 0 1 0 0,-1 0 0 0 0,1 0-1 0 0,0 0 1 0 0,0 0-1 0 0,0 0 1 0 0,1 0 0 0 0,-1 0-1 0 0,1 0 1 0 0,1-1-1 0 0,-1 0 44 0 0,-1-17 1 0 0,1 1 0 0 0,1-1 0 0 0,1 1 0 0 0,2 0 0 0 0,0 0 0 0 0,0 0 0 0 0,5-7-1 0 0,12-23 14 0 0,3 1 0 0 0,1 1 0 0 0,3 2 0 0 0,2 1 0 0 0,2 1 0 0 0,2 1 0 0 0,2 2 0 0 0,28-24-14 0 0,-9 12 252 0 0,3 3 1 0 0,2 3-1 0 0,43-26-252 0 0,-38 27 127 0 0,-49 39-121 0 0,-1-1 0 0 0,0-1 0 0 0,0 0 0 0 0,-1-1-1 0 0,-1 0 1 0 0,0-1 0 0 0,0-1 0 0 0,-2 0 0 0 0,0 0 0 0 0,0-2 0 0 0,-1 1-1 0 0,-1-1 1 0 0,-1 0 0 0 0,0-1 0 0 0,-1 0 0 0 0,-1 0 0 0 0,-1-1 0 0 0,0 1-1 0 0,-1-1 1 0 0,-1 0 0 0 0,0 0 0 0 0,-2-1 0 0 0,0-10-6 0 0,-1 26-1 0 0,-1 0 0 0 0,0 0 1 0 0,1 0-1 0 0,-1-1 0 0 0,0 1 1 0 0,0 0-1 0 0,-1 0 0 0 0,1 1 0 0 0,-1-1 1 0 0,1 0-1 0 0,-1 0 0 0 0,0 1 1 0 0,0-1-1 0 0,0 1 0 0 0,-1-1 1 0 0,1 1-1 0 0,0 0 0 0 0,-1 0 0 0 0,1 0 1 0 0,-1 0-1 0 0,0 1 0 0 0,0-1 1 0 0,0 1-1 0 0,0 0 0 0 0,0-1 0 0 0,0 1 1 0 0,0 0-1 0 0,0 1 0 0 0,0-1 1 0 0,0 1-1 0 0,0-1 0 0 0,-1 1 0 0 0,1 0 1 0 0,0 0-1 0 0,-3 1 1 0 0,-3-1-1 0 0,0 1 0 0 0,0 0-1 0 0,1 1 1 0 0,-1-1 0 0 0,0 2-1 0 0,1-1 1 0 0,0 1 0 0 0,-1 1 0 0 0,1 0-1 0 0,0 0 1 0 0,1 0 0 0 0,-4 3 1 0 0,0 4 5 0 0,0 0 0 0 0,1 1 0 0 0,1 1 0 0 0,0-1 0 0 0,0 1 0 0 0,1 1 0 0 0,1 0 0 0 0,0 0 0 0 0,1 0 0 0 0,1 1 0 0 0,0-1 0 0 0,1 1-1 0 0,0 1 1 0 0,2-1 0 0 0,-1 0 0 0 0,2 1 0 0 0,0-1 0 0 0,1 1 0 0 0,1-1 0 0 0,0 1 0 0 0,1-1 0 0 0,1 5-5 0 0,0-6 19 0 0,0-1-1 0 0,1 1 1 0 0,0-1-1 0 0,1 0 1 0 0,1 0 0 0 0,0-1-1 0 0,1 0 1 0 0,0 0-1 0 0,1 0 1 0 0,0-1-1 0 0,0 0 1 0 0,2 0-1 0 0,-1-1 1 0 0,1-1 0 0 0,1 1-1 0 0,8 5-18 0 0,9 5 37 0 0,1-1-1 0 0,1-2 1 0 0,0-1-1 0 0,1-1 1 0 0,1-2-1 0 0,8 2-36 0 0,-17-9-35 0 0,1 0-1 0 0,-1-1 0 0 0,1-1 0 0 0,0-1 0 0 0,0-2 1 0 0,11 0 35 0 0,-49-23-5252 0 0,4 15-1195 0 0,3-1-3463 0 0</inkml:trace>
  <inkml:trace contextRef="#ctx0" brushRef="#br0" timeOffset="13724.526">10050 5028 14835 0 0,'0'0'1328'0'0,"0"0"-503"0"0,0 0-345 0 0,0 0-152 0 0,0 0-160 0 0,0 0-208 0 0,0 0-400 0 0,0 0-296 0 0,0 0-225 0 0,0 0-511 0 0,0 0-2081 0 0,0 0-7209 0 0</inkml:trace>
  <inkml:trace contextRef="#ctx0" brushRef="#br0" timeOffset="14321.508">11983 5514 1168 0 0,'0'0'1978'0'0,"0"0"-874"0"0,0 0-380 0 0,0 0 73 0 0,0 0 352 0 0,0 0 407 0 0,0 0 169 0 0,0 0-73 0 0,0 0-173 0 0,0 0-220 0 0,0 0-201 0 0,0 0-130 0 0,32-13-108 0 0,102-42-90 0 0,14-28 1169 0 0,-141 80-1842 0 0,0 0 1 0 0,-1-1 0 0 0,1 0 0 0 0,-1 0-1 0 0,0-1 1 0 0,0 0 0 0 0,-1 0 0 0 0,1 0-1 0 0,-1-1 1 0 0,0 0 0 0 0,-1 0 0 0 0,1 0-1 0 0,-1 0 1 0 0,-1-1 0 0 0,1 1 0 0 0,-1-1-1 0 0,0 0 1 0 0,0 0 0 0 0,-1-1 0 0 0,0 1-1 0 0,-1 0 1 0 0,1-1 0 0 0,-1-3-58 0 0,-3 8 9 0 0,1 0 1 0 0,-1 0-1 0 0,0 0 1 0 0,0 0-1 0 0,-1 0 1 0 0,1 1-1 0 0,-1-1 1 0 0,1 1 0 0 0,-1 0-1 0 0,0 0 1 0 0,0 0-1 0 0,0 0 1 0 0,0 0-1 0 0,0 1 1 0 0,0-1-1 0 0,0 1 1 0 0,-1 0-1 0 0,1 0 1 0 0,0 0-1 0 0,-1 0 1 0 0,1 1-1 0 0,-1-1 1 0 0,1 1-1 0 0,-1 0 1 0 0,1 0-1 0 0,-1 0 1 0 0,1 0-1 0 0,-1 1 1 0 0,1 0-1 0 0,-2 0-9 0 0,-13 1-7 0 0,-1 0 0 0 0,0 2 0 0 0,1 0-1 0 0,0 2 1 0 0,0 0 0 0 0,0 0 0 0 0,1 2 0 0 0,0 0-1 0 0,0 1 1 0 0,1 1 0 0 0,0 0 0 0 0,1 1 0 0 0,0 1-1 0 0,1 1 1 0 0,-1 1 7 0 0,5-5-1 0 0,1 1 0 0 0,1 0 1 0 0,0 1-1 0 0,0 0 0 0 0,1 0 0 0 0,0 1 0 0 0,1 0 0 0 0,1 0 0 0 0,0 0 0 0 0,0 1 0 0 0,1 0 0 0 0,1 0 0 0 0,0 0 0 0 0,1 0 1 0 0,0 0-1 0 0,1 0 0 0 0,0 1 0 0 0,2-1 0 0 0,0 9 1 0 0,0-16 3 0 0,0 1 1 0 0,1-1-1 0 0,0 0 0 0 0,0 1 0 0 0,0-1 1 0 0,1 0-1 0 0,0 0 0 0 0,0 0 1 0 0,0-1-1 0 0,1 1 0 0 0,0-1 1 0 0,0 0-1 0 0,1 0 0 0 0,-1 0 1 0 0,1 0-1 0 0,0-1 0 0 0,0 0 1 0 0,0 0-1 0 0,1 0 0 0 0,0-1 0 0 0,-1 0 1 0 0,1 0-1 0 0,0 0 0 0 0,1-1 1 0 0,2 1-4 0 0,11 4-14 0 0,1-1 0 0 0,0-1 1 0 0,0-1-1 0 0,0 0 0 0 0,0-2 0 0 0,1-1 1 0 0,5 0 13 0 0,2-1-52 0 0,92-12-466 0 0,47-65-3812 0 0,-16-25-9370 0 0,-130 83 10799 0 0</inkml:trace>
  <inkml:trace contextRef="#ctx0" brushRef="#br0" timeOffset="16325.126">13047 5109 376 0 0,'0'0'3138'0'0,"0"0"-8"0"0,0 0-277 0 0,0 0-573 0 0,0 0-610 0 0,0 0-482 0 0,0 0-265 0 0,0 0-126 0 0,0 0-24 0 0,-34 7-23 0 0,-105 26-31 0 0,134-32-655 0 0,0 0 0 0 0,0 0 0 0 0,0 1 0 0 0,0-1 1 0 0,0 1-1 0 0,0 0 0 0 0,1 1 0 0 0,-1-1 0 0 0,0 1 0 0 0,1 0 0 0 0,0 0 0 0 0,0 0 0 0 0,0 0 0 0 0,0 1 0 0 0,0 0 0 0 0,1 0 0 0 0,-1 1-64 0 0,-5 6 190 0 0,2-5-131 0 0,1 0-1 0 0,-1 0 0 0 0,2 0 1 0 0,-1 1-1 0 0,1 0 1 0 0,0 0-1 0 0,0 0 0 0 0,1 1 1 0 0,0-1-1 0 0,0 1 0 0 0,1 0 1 0 0,0 0-1 0 0,0 1 1 0 0,1-1-1 0 0,0 0 0 0 0,1 1 1 0 0,0-1-1 0 0,0 1 1 0 0,1 0-1 0 0,0-1 0 0 0,0 1 1 0 0,1 0-1 0 0,0-1 0 0 0,0 1 1 0 0,1-1-1 0 0,0 0 1 0 0,2 3-59 0 0,1-5 16 0 0,1 0 1 0 0,0 0 0 0 0,0-1 0 0 0,0 0-1 0 0,0 0 1 0 0,1-1 0 0 0,0 1 0 0 0,0-1 0 0 0,0-1-1 0 0,0 0 1 0 0,1 0 0 0 0,-1 0 0 0 0,1-1-1 0 0,0 0 1 0 0,0 0 0 0 0,0-1 0 0 0,-1 0 0 0 0,1 0-1 0 0,1-1 1 0 0,-1 0 0 0 0,0-1 0 0 0,0 0-1 0 0,-1 0 1 0 0,1 0 0 0 0,0-1 0 0 0,0 0 0 0 0,-1-1-1 0 0,1 0 1 0 0,-1 0 0 0 0,1-1 0 0 0,0 0-17 0 0,16-11 36 0 0,-1-1-1 0 0,0-1 1 0 0,-1-1 0 0 0,-2-1 0 0 0,1-1 0 0 0,-2-1 0 0 0,-1 0 0 0 0,-1-1-1 0 0,1-3-35 0 0,7-10 78 0 0,-18 43-154 0 0,7 45 205 0 0,-13-45-127 0 0,0 1 1 0 0,1-1-1 0 0,-1 0 0 0 0,2 0 1 0 0,-1 0-1 0 0,1 0 1 0 0,0 0-1 0 0,1 0 1 0 0,0-1-1 0 0,0 1 0 0 0,1-1 1 0 0,0-1-1 0 0,0 1 1 0 0,0 0-1 0 0,1-1 1 0 0,0 0-1 0 0,0-1 0 0 0,1 1 1 0 0,-1-1-1 0 0,1 0 1 0 0,1-1-3 0 0,-2-2 19 0 0,-1 0 0 0 0,2 0 0 0 0,-1 0-1 0 0,0-1 1 0 0,0 0 0 0 0,0-1 0 0 0,1 1 0 0 0,-1-1 0 0 0,0 0 0 0 0,0-1 0 0 0,1 1 0 0 0,-1-1 0 0 0,0 0 0 0 0,0-1 0 0 0,0 0 0 0 0,0 0-1 0 0,0 0 1 0 0,0-1 0 0 0,-1 1 0 0 0,1-1 0 0 0,0-1-19 0 0,105-83 503 0 0,-111 87-503 0 0,266-316 787 0 0,-164 236-785 0 0,-101 80-3 0 0,0-1 0 0 0,-1 1 0 0 0,1 0 0 0 0,0 0 0 0 0,0 0 0 0 0,0 0 0 0 0,0 0 0 0 0,0 0 0 0 0,0 0 0 0 0,0 0 0 0 0,0 0 0 0 0,0 1 0 0 0,0-1 0 0 0,-1 0 0 0 0,1 0-1 0 0,0 1 1 0 0,0-1 0 0 0,0 1 0 0 0,0-1 0 0 0,-1 1 0 0 0,1-1 0 0 0,0 1 0 0 0,0-1 0 0 0,-1 1 0 0 0,1 0 0 0 0,0-1 0 0 0,-1 1 0 0 0,1 0 0 0 0,-1 0 0 0 0,1-1 0 0 0,-1 1-1 0 0,1 0 1 0 0,-1 0 0 0 0,0 0 0 0 0,1 0 0 0 0,-1-1 0 0 0,0 1 0 0 0,0 0 0 0 0,0 0 0 0 0,1 0 0 0 0,-1 0 0 0 0,0 0 0 0 0,0 0 0 0 0,0 0 0 0 0,-1 0 0 0 0,1 0-1 0 0,0 0 1 0 0,0-1 0 0 0,0 1 0 0 0,-1 0 0 0 0,1 0 0 0 0,0 0 0 0 0,-1 0 0 0 0,1 0 0 0 0,-1-1 0 0 0,1 1 0 0 0,-1 0 0 0 0,1 0 0 0 0,-1-1 0 0 0,1 1 0 0 0,-1 0 0 0 0,0 0 1 0 0,0 9 25 0 0,0 9-12 0 0,-1 0-1 0 0,0 0 0 0 0,-2-1 0 0 0,0 1 0 0 0,-1-1 0 0 0,-1 0 1 0 0,-1 0-1 0 0,0-1 0 0 0,-1 1 0 0 0,-1-2 0 0 0,-1 1 0 0 0,0-1 0 0 0,-1-1 1 0 0,-1 0-1 0 0,0-1 0 0 0,-1 0 0 0 0,0 0 0 0 0,-15 9-12 0 0,22-18-62 0 0,0-1-1 0 0,0-1 1 0 0,-1 1-1 0 0,1-1 1 0 0,-1 0 0 0 0,0 0-1 0 0,0-1 1 0 0,0 0-1 0 0,0 0 1 0 0,0-1-1 0 0,0 0 1 0 0,-1 0-1 0 0,1-1 1 0 0,0 1 0 0 0,0-2-1 0 0,-1 1 1 0 0,-1-1 62 0 0,8 0-40 0 0,0 0-1 0 0,1 0 1 0 0,-1 0 0 0 0,1 0 0 0 0,-1 1 0 0 0,0-1 0 0 0,1 0 0 0 0,0 0 0 0 0,-1 0 0 0 0,1-1 0 0 0,0 1 0 0 0,-1 0 0 0 0,1 0-1 0 0,0 0 1 0 0,0 0 0 0 0,0 0 0 0 0,0 0 0 0 0,0 0 0 0 0,0 0 0 0 0,0 0 0 0 0,0 0 0 0 0,1 0 0 0 0,-1-1 0 0 0,0 1 0 0 0,1 0-1 0 0,-1 0 1 0 0,0 0 0 0 0,1 0 0 0 0,0 0 0 0 0,-1 1 0 0 0,1-1 0 0 0,-1 0 0 0 0,1 0 0 0 0,0 0 0 0 0,0 0 0 0 0,0 0 40 0 0,15-8 6 0 0,1 0 1 0 0,0 1 0 0 0,0 1-1 0 0,0 0 1 0 0,1 2 0 0 0,0 0-1 0 0,0 1 1 0 0,1 1 0 0 0,-1 0-1 0 0,8 1-6 0 0,181-6 946 0 0,-191 5-873 0 0,-1-1 0 0 0,0 0 1 0 0,0-1-1 0 0,-1 0 0 0 0,1-2 0 0 0,-1 0 1 0 0,0 0-1 0 0,-1-1 0 0 0,0-1 0 0 0,0 0 1 0 0,-1-1-1 0 0,0 0 0 0 0,6-8-73 0 0,-5 5 48 0 0,-2 0 0 0 0,0 0 0 0 0,0-1 0 0 0,-1-1 0 0 0,-1 0 0 0 0,0 0 0 0 0,-1-1 0 0 0,-1 0 0 0 0,-1 0 0 0 0,0 0 0 0 0,-1-1 0 0 0,0 0 0 0 0,-2 0 0 0 0,0-1-48 0 0,-3 18 7 0 0,-1 0-1 0 0,1 0 0 0 0,0 0 1 0 0,0 0-1 0 0,-1 1 1 0 0,1-1-1 0 0,0 0 0 0 0,-1 0 1 0 0,1 0-1 0 0,0 0 1 0 0,-1 0-1 0 0,1 0 0 0 0,0 0 1 0 0,-1 0-1 0 0,1 0 1 0 0,0 0-1 0 0,-1 0 0 0 0,1 0 1 0 0,-1 0-1 0 0,1 0 1 0 0,0 0-1 0 0,0 0 0 0 0,-1 0 1 0 0,1-1-1 0 0,0 1 1 0 0,-1 0-1 0 0,1 0 0 0 0,0 0 1 0 0,-1 0-1 0 0,1-1 1 0 0,0 1-1 0 0,0 0 0 0 0,-1 0 1 0 0,1-1-1 0 0,0 1 1 0 0,0 0-1 0 0,0-1 0 0 0,-1 1 1 0 0,1 0-7 0 0,-18 34-128 0 0,15-28 124 0 0,1 0 1 0 0,-1 1 0 0 0,1-1 0 0 0,0 0 0 0 0,1 1 0 0 0,0-1-1 0 0,0 1 1 0 0,0-1 0 0 0,0 1 0 0 0,1-1 0 0 0,0 1-1 0 0,1 0 1 0 0,0-1 0 0 0,0 1 0 0 0,0-1 0 0 0,0 1 0 0 0,1-1-1 0 0,0 0 1 0 0,1 0 0 0 0,-1 0 0 0 0,3 4 3 0 0,-2-4 2 0 0,0-1 0 0 0,0 0-1 0 0,1 1 1 0 0,0-1 0 0 0,0 0 0 0 0,0-1 0 0 0,0 1-1 0 0,1-1 1 0 0,-1 0 0 0 0,1 0 0 0 0,0 0 0 0 0,0-1 0 0 0,1 0-1 0 0,-1 0 1 0 0,1 0 0 0 0,0 0 0 0 0,-1-1 0 0 0,1 0-1 0 0,0 0 1 0 0,0-1 0 0 0,0 0 0 0 0,4 1-2 0 0,-2-2-1 0 0,0 0 1 0 0,1 0-1 0 0,-1-1 0 0 0,0 0 1 0 0,0-1-1 0 0,0 0 0 0 0,0 0 1 0 0,0 0-1 0 0,0-1 0 0 0,-1 0 1 0 0,1-1-1 0 0,4-3 1 0 0,16-10 24 0 0,-2-1 1 0 0,0-1 0 0 0,-1-1-1 0 0,-2-1 1 0 0,0-1-1 0 0,-1-2 1 0 0,-1 0-1 0 0,-1-1 1 0 0,-1-1-1 0 0,-2-1 1 0 0,0 0-1 0 0,-2-1 1 0 0,-1-1-1 0 0,-2 0 1 0 0,6-19-25 0 0,-11 9 23 0 0,-6 37 7 0 0,-1 2-10 0 0,0 0-10 0 0,0 0-30 0 0,0 0-22 0 0,0 0-19 0 0,-26 15-92 0 0,26-15 181 0 0,0 0 12 0 0,-4-7-20 0 0,-53-8 77 0 0,43 15-134 0 0,11-1 36 0 0,0 1 0 0 0,0 0 0 0 0,0-1 0 0 0,0 1 0 0 0,0 1 0 0 0,-1-1 0 0 0,1 0 0 0 0,0 1 0 0 0,0 0 0 0 0,0 0 0 0 0,0 0 0 0 0,0 0 0 0 0,0 0 0 0 0,0 0 0 0 0,0 1 0 0 0,1-1 0 0 0,-1 1 0 0 0,-2 2 1 0 0,0 0 6 0 0,0 0 0 0 0,0 1-1 0 0,0-1 1 0 0,1 1-1 0 0,0 0 1 0 0,0 0 0 0 0,0 1-1 0 0,0-1 1 0 0,1 1-1 0 0,0 0 1 0 0,0 0 0 0 0,1 0-1 0 0,-1 0 1 0 0,1 1 0 0 0,1-1-1 0 0,-1 1 1 0 0,1-1-1 0 0,0 1 1 0 0,1 0-6 0 0,0-1 11 0 0,1 0 0 0 0,-1 0 1 0 0,1 0-1 0 0,1 0 0 0 0,-1 0 0 0 0,1 0 0 0 0,0 0 0 0 0,0-1 1 0 0,1 1-1 0 0,0-1 0 0 0,0 0 0 0 0,0 1 0 0 0,0-1 0 0 0,1-1 1 0 0,0 1-1 0 0,0 0 0 0 0,0-1 0 0 0,1 0 0 0 0,-1 0 1 0 0,1 0-1 0 0,3 1-11 0 0,9 8 50 0 0,66 30 272 0 0,140-36 270 0 0,-73-44-361 0 0,-131 27-203 0 0,0 0 1 0 0,0-2-1 0 0,-1 0 1 0 0,0-1-1 0 0,-1 0 0 0 0,-1-2 1 0 0,0 0-1 0 0,-1-1 1 0 0,0 0-1 0 0,-2-1 1 0 0,0-1-1 0 0,-1 0 1 0 0,0-1-1 0 0,-2 0 1 0 0,0 0-1 0 0,-1-1 1 0 0,-1-1-1 0 0,-1 1 1 0 0,-1-1-1 0 0,1-9-28 0 0,-3 12-6 0 0,-1-1 0 0 0,-1 1 0 0 0,0 0 0 0 0,-1-1 1 0 0,-2 1-1 0 0,1-1 0 0 0,-3-9 6 0 0,0 24-9 0 0,1 1 1 0 0,0 0 0 0 0,-1 1-1 0 0,1-1 1 0 0,-1 0-1 0 0,0 1 1 0 0,0-1 0 0 0,0 1-1 0 0,0 0 1 0 0,-1 0 0 0 0,1 0-1 0 0,-1 0 1 0 0,1 1-1 0 0,-1 0 1 0 0,1-1 0 0 0,-1 1-1 0 0,0 0 1 0 0,1 1 0 0 0,-1-1-1 0 0,0 1 1 0 0,0 0-1 0 0,0 0 1 0 0,0 0 0 0 0,1 0-1 0 0,-1 0 1 0 0,0 1 0 0 0,0 0-1 0 0,1 0 1 0 0,-1 0-1 0 0,0 0 1 0 0,1 0 0 0 0,-4 3 8 0 0,-1-2-21 0 0,0 0 0 0 0,0 1-1 0 0,0 0 1 0 0,1 0 0 0 0,-1 1 0 0 0,1 0 0 0 0,0 0 0 0 0,0 1 0 0 0,0 0 0 0 0,1 0 0 0 0,-1 1 0 0 0,1 0 0 0 0,1 0 0 0 0,-1 0 0 0 0,-1 3 21 0 0,7-6-3 0 0,0 0 0 0 0,0 0 1 0 0,1 1-1 0 0,-1-1 1 0 0,1 0-1 0 0,-1 0 0 0 0,1 0 1 0 0,0 0-1 0 0,0 0 0 0 0,0-1 1 0 0,1 1-1 0 0,-1 0 1 0 0,1 0-1 0 0,-1-1 0 0 0,1 1 1 0 0,0-1-1 0 0,0 0 0 0 0,0 1 1 0 0,1-1-1 0 0,-1 0 1 0 0,0 0-1 0 0,1 0 0 0 0,-1 0 1 0 0,1-1-1 0 0,0 1 0 0 0,-1-1 1 0 0,1 0-1 0 0,0 1 1 0 0,0-1-1 0 0,0-1 0 0 0,0 1 1 0 0,0 0-1 0 0,0-1 1 0 0,0 1-1 0 0,0-1 0 0 0,0 0 1 0 0,0 0-1 0 0,1 0 0 0 0,0-1 3 0 0,8 4 0 0 0,143 7 44 0 0,-98-12-29 0 0,-34 1-20 0 0,-20 0 6 0 0,1 0-1 0 0,-1 0 1 0 0,1 0-1 0 0,-1 0 1 0 0,1 1-1 0 0,-1-1 1 0 0,1 1-1 0 0,0 0 0 0 0,-1 0 1 0 0,1 0-1 0 0,-1 0 1 0 0,1 1-1 0 0,-1 0 1 0 0,1 0-1 0 0,-1 0 0 0 0,1 0 1 0 0,-1 0-1 0 0,0 0 1 0 0,1 1-1 0 0,-1 0 1 0 0,0 0-1 0 0,0 0 1 0 0,0 0-1 0 0,0 0 0 0 0,-1 0 1 0 0,1 1-1 0 0,-1-1 1 0 0,1 1-1 0 0,-1 0 1 0 0,0 0-1 0 0,0 0 0 0 0,0 0 1 0 0,0 0-1 0 0,-1 0 1 0 0,1 0-1 0 0,-1 1 1 0 0,1 1-1 0 0,-21 233 298 0 0,20-231-298 0 0,0-1-1 0 0,1 1 0 0 0,0-1 1 0 0,0 0-1 0 0,1 0 0 0 0,0 0 1 0 0,0 0-1 0 0,0 0 0 0 0,1 0 1 0 0,0-1-1 0 0,0 0 0 0 0,0 0 1 0 0,1 0-1 0 0,0 0 0 0 0,0-1 1 0 0,0 1-1 0 0,0-1 0 0 0,1-1 1 0 0,-1 1-1 0 0,1-1 0 0 0,0 0 1 0 0,0 0-1 0 0,0-1 0 0 0,3 2 1 0 0,-9-5-53 0 0,0 1-1 0 0,0-1 0 0 0,0 1 1 0 0,0 0-1 0 0,0-1 0 0 0,0 1 1 0 0,-1-1-1 0 0,1 1 0 0 0,0 0 1 0 0,0-1-1 0 0,0 1 0 0 0,0-1 1 0 0,0 1-1 0 0,1 0 0 0 0,-1-1 1 0 0,0 1-1 0 0,0-1 0 0 0,0 1 1 0 0,0 0-1 0 0,0-1 0 0 0,0 1 1 0 0,1-1-1 0 0,-1 1 0 0 0,0 0 1 0 0,0-1-1 0 0,1 1 0 0 0,-1 0 1 0 0,0-1-1 0 0,1 1 0 0 0,-1 0 1 0 0,0 0-1 0 0,1-1 0 0 0,-1 1 1 0 0,0 0-1 0 0,1 0 0 0 0,-1 0 1 0 0,0-1-1 0 0,1 1 0 0 0,-1 0 1 0 0,1 0-1 0 0,-1 0 0 0 0,0 0 1 0 0,1 0-1 0 0,-1 0 0 0 0,1 0 1 0 0,-1 0-1 0 0,0 0 0 0 0,1 0 1 0 0,-1 0-1 0 0,1 0 0 0 0,-1 0 1 0 0,0 0-1 0 0,1 0 0 0 0,-1 0 1 0 0,1 0-1 0 0,-1 1 0 0 0,0-1 1 0 0,1 0-1 0 0,-1 0 0 0 0,0 1 1 0 0,1-1-1 0 0,-1 0 0 0 0,0 0 1 0 0,1 1-1 0 0,-1-1 0 0 0,0 0 1 0 0,1 1-1 0 0,-1-1 0 0 0,0 0 1 0 0,0 1 53 0 0,-11-17-9437 0 0,6 12-1858 0 0</inkml:trace>
  <inkml:trace contextRef="#ctx0" brushRef="#br0" timeOffset="16585.893">14103 4317 18612 0 0,'0'0'328'0'0,"0"0"-360"0"0,0 0-104 0 0,0 0 88 0 0,0 0-80 0 0,0 0-136 0 0,0 0-176 0 0,0 0-296 0 0,0 0-609 0 0,0 0-2647 0 0,0 0-7523 0 0</inkml:trace>
  <inkml:trace contextRef="#ctx0" brushRef="#br0" timeOffset="17109.337">15773 3916 11867 0 0,'0'0'1033'0'0,"0"0"-249"0"0,0 0-24 0 0,0 0 153 0 0,0 0 100 0 0,0 0-15 0 0,0 0-147 0 0,0 0-185 0 0,0 0-138 0 0,0 0-90 0 0,0 0-54 0 0,36-20-12 0 0,111-59 17 0 0,-66 53 297 0 0,-67 26-479 0 0,-4-2-93 0 0,0 0 0 0 0,0 1 0 0 0,0 0 0 0 0,1 1 0 0 0,-1 0 1 0 0,0 0-1 0 0,0 1 0 0 0,0 1 0 0 0,0 0 0 0 0,0 0 0 0 0,0 1 1 0 0,0 0-1 0 0,-1 0 0 0 0,1 1 0 0 0,-1 1 0 0 0,0 0 0 0 0,0 0 1 0 0,0 0-1 0 0,-1 1 0 0 0,0 0 0 0 0,0 1 0 0 0,-1 0 0 0 0,0 0 0 0 0,0 1 1 0 0,0 0-1 0 0,-1 0 0 0 0,0 0 0 0 0,-1 1 0 0 0,0 0 0 0 0,1 3-114 0 0,2 25 141 0 0,-2 0-1 0 0,-1 0 0 0 0,-2 0 0 0 0,-2 1 0 0 0,-2 14-140 0 0,2 25 58 0 0,4 23-3 0 0,4 0 0 0 0,4-2 1 0 0,24 87-56 0 0,-26-143 23 0 0,7 37 13 0 0,4-2 0 0 0,3 0 0 0 0,3-1 1 0 0,5 1-37 0 0,-21-62 274 0 0,-14-27 728 0 0,0 8-990 0 0,0 1 0 0 0,-1-1 0 0 0,1 1 0 0 0,-1-1 0 0 0,0 1 0 0 0,0 0 0 0 0,0 0-1 0 0,0 0 1 0 0,-1 0 0 0 0,1 1 0 0 0,-1 0 0 0 0,0-1 0 0 0,1 1 0 0 0,-1 0 0 0 0,0 1 0 0 0,0-1 0 0 0,0 1 0 0 0,-1 0 0 0 0,1 0 0 0 0,0 0 0 0 0,0 0 0 0 0,-1 1 0 0 0,1-1 0 0 0,0 1 0 0 0,-1 0-1 0 0,1 1 1 0 0,0-1 0 0 0,0 1 0 0 0,-4 1-12 0 0,-125 41 380 0 0,118-37-371 0 0,-227 101-1619 0 0,216-100-3218 0 0,23-6 3004 0 0,-2 2-10449 0 0</inkml:trace>
  <inkml:trace contextRef="#ctx0" brushRef="#br0" timeOffset="19673.403">16944 3481 0 0 0,'0'0'156'0'0,"0"0"-160"0"0,0 0-88 0 0,0 0 47 0 0,0 0 114 0 0,0 0 216 0 0,0 0 166 0 0,0 0 103 0 0,0 0 4 0 0,0 0-23 0 0,38 35-28 0 0,125 109-18 0 0,-59-87-15 0 0,78-7 6 0 0,3-7 0 0 0,0-9 0 0 0,3-8 0 0 0,0-8-480 0 0,222 4 1633 0 0,126-21-1633 0 0,316-42 5498 0 0,33-42-5498 0 0,-608 56 897 0 0,-2-13 0 0 0,-2-11 0 0 0,96-39-897 0 0,-303 70 106 0 0,0-4-1 0 0,-2-2 0 0 0,-1-4 1 0 0,-1-2-1 0 0,-1-2 1 0 0,44-36-106 0 0,-75 48 109 0 0,-2-1 0 0 0,-1-1 0 0 0,0-2 0 0 0,-2 0 0 0 0,-1-2 0 0 0,-2-1 1 0 0,0 0-1 0 0,-2-2 0 0 0,-2 0 0 0 0,0-2 0 0 0,-2 1 0 0 0,-2-2 0 0 0,8-28-109 0 0,-11 19 79 0 0,-2-1-1 0 0,-2 0 0 0 0,-2 0 0 0 0,-2-1 0 0 0,-2 1 0 0 0,-2-1 0 0 0,-2 1 1 0 0,-1 0-1 0 0,-3 0 0 0 0,-2 0 0 0 0,-1 1 0 0 0,-2 0 0 0 0,-2 1 1 0 0,-5-7-79 0 0,-29-61 47 0 0,-4 3 1 0 0,-6 1-1 0 0,-3 4 1 0 0,-53-65-48 0 0,-39-42 163 0 0,-9 6 1 0 0,-8 8 0 0 0,-103-84-164 0 0,175 189-107 0 0,-3 4 0 0 0,-4 5 1 0 0,-3 4-1 0 0,-4 5 1 0 0,-2 5-1 0 0,-17-1 107 0 0,42 26-173 0 0,-2 5-1 0 0,-1 3 0 0 0,-2 4 0 0 0,-1 5 0 0 0,-1 3 0 0 0,-1 5 1 0 0,0 4-1 0 0,-59 1 174 0 0,-61 18-69 0 0,-1 9 0 0 0,2 10 0 0 0,1 9 0 0 0,2 9 0 0 0,2 10 0 0 0,2 8 0 0 0,-28 22 69 0 0,-2 0 222 0 0,3 10 1 0 0,5 10-1 0 0,5 11 1 0 0,5 9-1 0 0,-93 75-222 0 0,233-142 90 0 0,3 5 0 0 0,2 2 0 0 0,4 4 0 0 0,2 3 0 0 0,2 4-90 0 0,37-37 28 0 0,2 0-1 0 0,2 2 0 0 0,1 2 1 0 0,2 0-1 0 0,2 1 0 0 0,2 1 1 0 0,2 1-1 0 0,1 1 0 0 0,3 0 1 0 0,1 1-1 0 0,0 18-27 0 0,7-24 1 0 0,1-1 1 0 0,3 1-1 0 0,1 0 0 0 0,1 0 1 0 0,3 0-1 0 0,1 0 0 0 0,2 0 1 0 0,2-1-1 0 0,2 0 0 0 0,1-1 1 0 0,2 0-1 0 0,1-1 0 0 0,2 0 1 0 0,2-1-1 0 0,6 8-1 0 0,14 16 61 0 0,3-2 0 0 0,3-1-1 0 0,2-2 1 0 0,2-2 0 0 0,3-3-1 0 0,2-1 1 0 0,2-3 0 0 0,1-3 0 0 0,18 8-61 0 0,40 21 183 0 0,3-6 1 0 0,2-4 0 0 0,4-6 0 0 0,63 18-184 0 0,83 13 241 0 0,4-12 0 0 0,3-12 0 0 0,3-12 0 0 0,48-7-241 0 0,-96-17 23 0 0,1-11-1 0 0,1-10 1 0 0,207-22-23 0 0,-274-4-264 0 0,-2-7 1 0 0,116-36 263 0 0,20-33-1481 0 0,-110 15-5688 0 0,-100 35-4028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3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4673 47 16980 0 0,'0'0'1759'0'0,"0"0"-472"0"0,0 0-178 0 0,0 0 33 0 0,0 0 18 0 0,0 0-138 0 0,0 0-270 0 0,0 0-246 0 0,0 0-140 0 0,0 0-41 0 0,0 0-26 0 0,0 0-20 0 0,-11 18-29 0 0,-31 60-45 0 0,13 22 233 0 0,-9 165 9 0 0,31 32-410 0 0,7-294 36 0 0,2 4-3316 0 0,8-25 896 0 0,13-18-3705 0 0,-8 12-2520 0 0,-10 15 966 0 0</inkml:trace>
  <inkml:trace contextRef="#ctx0" brushRef="#br0" timeOffset="432.736">4673 666 0 0 0,'0'0'1482'0'0,"0"0"782"0"0,0 0 342 0 0,0 0-69 0 0,0 0-400 0 0,0 0-512 0 0,0 0-346 0 0,0 0-164 0 0,0 0-30 0 0,0 0 95 0 0,0 0 70 0 0,0 0 18 0 0,20 16-49 0 0,63 48-117 0 0,-31-44 371 0 0,-42-21-1181 0 0,4 1-125 0 0,0 0-1 0 0,0-1 1 0 0,0 0-1 0 0,0-1 1 0 0,0-1-1 0 0,0 0 0 0 0,0-1 1 0 0,-1-1-1 0 0,0 0 1 0 0,0-1-1 0 0,0 0 1 0 0,0 0-1 0 0,-1-2 0 0 0,-1 0 1 0 0,1 0-1 0 0,-1-1 1 0 0,0 0-1 0 0,-1-1 1 0 0,0 0-1 0 0,-1-1 0 0 0,0 0 1 0 0,-1 0-1 0 0,0-1 1 0 0,4-8-167 0 0,-10 18-4 0 0,-1-1 0 0 0,1 1 1 0 0,-1-1-1 0 0,0 1 1 0 0,0-1-1 0 0,0 0 0 0 0,0 1 1 0 0,0-1-1 0 0,-1 0 0 0 0,1 0 1 0 0,-1 0-1 0 0,0 1 1 0 0,0-1-1 0 0,0 0 0 0 0,0 0 1 0 0,0 0-1 0 0,-1 0 0 0 0,1 1 1 0 0,-1-1-1 0 0,0 0 1 0 0,0 0-1 0 0,0 1 0 0 0,0-1 1 0 0,0 1-1 0 0,0-1 1 0 0,-1 1-1 0 0,1-1 0 0 0,-1 1 1 0 0,0 0-1 0 0,0 0 0 0 0,0-1 1 0 0,0 1-1 0 0,0 1 1 0 0,0-1-1 0 0,0 0 0 0 0,-1 0 1 0 0,1 1-1 0 0,-1 0 0 0 0,1-1 1 0 0,-1 1-1 0 0,0 0 1 0 0,1 0-1 0 0,-1 0 0 0 0,0 1 1 0 0,0-1-1 0 0,1 1 1 0 0,-1-1-1 0 0,0 1 0 0 0,-1 0 4 0 0,-11 0-21 0 0,0 1 0 0 0,0 0 0 0 0,0 1 0 0 0,0 1 0 0 0,1 0 0 0 0,-1 1 0 0 0,1 1 0 0 0,0 0 0 0 0,0 1 0 0 0,0 0 0 0 0,1 1 0 0 0,0 1 0 0 0,0 0 0 0 0,1 0 0 0 0,0 1 0 0 0,1 1 0 0 0,0 0 0 0 0,0 1 0 0 0,1 0 0 0 0,0 1 0 0 0,1 0 0 0 0,1 0 0 0 0,-7 11 21 0 0,11-15 18 0 0,1 0-1 0 0,0 1 0 0 0,0-1 1 0 0,1 0-1 0 0,0 1 0 0 0,0 0 1 0 0,1-1-1 0 0,0 1 0 0 0,1 0 0 0 0,0-1 1 0 0,0 1-1 0 0,1 0 0 0 0,0 0 1 0 0,0-1-1 0 0,1 1 0 0 0,0-1 0 0 0,1 1 1 0 0,0-1-1 0 0,0 0 0 0 0,0 0 1 0 0,1 0-1 0 0,1 0 0 0 0,-1-1 0 0 0,1 0 1 0 0,1 0-1 0 0,-1 0 0 0 0,1-1 1 0 0,0 1-1 0 0,5 2-17 0 0,11 11 135 0 0,1-1-1 0 0,0-1 1 0 0,2-1 0 0 0,0-1-1 0 0,1-1 1 0 0,0-2 0 0 0,2 0 0 0 0,5 0-136 0 0,-2-2 45 0 0,1-2-1 0 0,0-1 0 0 0,0-1 0 0 0,1-2 0 0 0,0-2 0 0 0,0-1 0 0 0,28-1-43 0 0,16-26-1003 0 0,-57-1-6987 0 0,-17 18-4488 0 0</inkml:trace>
  <inkml:trace contextRef="#ctx0" brushRef="#br0" timeOffset="-2755.878">1184 194 9074 0 0,'0'0'1328'0'0,"0"0"-309"0"0,0 0-127 0 0,0 0 137 0 0,0 0 204 0 0,0 0 174 0 0,0 0-19 0 0,0 0-175 0 0,0 0-224 0 0,0 0-221 0 0,0 0-154 0 0,-4-16-103 0 0,-13-52-42 0 0,15 61-344 0 0,-1 1 1 0 0,-1-1-1 0 0,1 1 0 0 0,-1 0 1 0 0,0 0-1 0 0,-1 0 0 0 0,1 0 1 0 0,-1 1-1 0 0,0-1 0 0 0,0 1 0 0 0,-1 0 1 0 0,0 1-1 0 0,1 0 0 0 0,-2 0 1 0 0,1 0-1 0 0,0 0 0 0 0,-1 1 1 0 0,0 0-1 0 0,1 1 0 0 0,-1-1 1 0 0,0 1-1 0 0,0 1 0 0 0,-1-1 0 0 0,1 1 1 0 0,0 0-1 0 0,0 1 0 0 0,-1 0 1 0 0,1 0-1 0 0,0 1 0 0 0,-1-1 1 0 0,1 2-1 0 0,-5 0-125 0 0,-8-1 144 0 0,-5 1-84 0 0,0 1 0 0 0,1 2 0 0 0,-1 0 0 0 0,1 2 0 0 0,1 1 0 0 0,-1 0 0 0 0,1 2 0 0 0,-6 4-60 0 0,16-8 32 0 0,0 1 1 0 0,1 0-1 0 0,-1 0 0 0 0,1 2 0 0 0,1-1 0 0 0,0 2 0 0 0,0-1 1 0 0,1 1-1 0 0,-5 6-32 0 0,14-12-2 0 0,-1 0 1 0 0,1 0 0 0 0,-1-1-1 0 0,1 1 1 0 0,0 0-1 0 0,1 1 1 0 0,-1-1 0 0 0,1 0-1 0 0,0 0 1 0 0,0 0-1 0 0,0 0 1 0 0,0 0-1 0 0,1 0 1 0 0,-1 0 0 0 0,1 0-1 0 0,0 0 1 0 0,0 0-1 0 0,1 0 1 0 0,0 0 1 0 0,11 12 8 0 0,1-1 0 0 0,0-1 0 0 0,1 0 0 0 0,1-1 1 0 0,0-1-1 0 0,1 0 0 0 0,0-1 0 0 0,1-1 0 0 0,0-1 0 0 0,0 0 0 0 0,1-2 0 0 0,0 0 0 0 0,12 2-8 0 0,34 10 352 0 0,-165 0 585 0 0,83-15-935 0 0,0 1 0 0 0,0 0 0 0 0,1 2 1 0 0,0 0-1 0 0,0 0 0 0 0,1 2 0 0 0,0 0 1 0 0,0 0-1 0 0,1 2 0 0 0,0 0 0 0 0,1 0 1 0 0,0 1-1 0 0,1 1 0 0 0,0 0 0 0 0,1 1 1 0 0,1 0-1 0 0,0 1 0 0 0,1 0 0 0 0,0 0 1 0 0,1 1-1 0 0,1 0 0 0 0,-4 14-2 0 0,9-23 7 0 0,1 0 0 0 0,0-1-1 0 0,1 1 1 0 0,-1 0 0 0 0,2 0 0 0 0,-1-1 0 0 0,0 1-1 0 0,1 0 1 0 0,1-1 0 0 0,-1 1 0 0 0,1-1 0 0 0,0 1-1 0 0,0-1 1 0 0,1 0 0 0 0,0 0 0 0 0,0 0-1 0 0,0 0 1 0 0,1 0 0 0 0,0-1 0 0 0,0 1 0 0 0,0-1-1 0 0,1 0 1 0 0,0 0 0 0 0,0-1 0 0 0,0 0 0 0 0,0 1-1 0 0,1-2 1 0 0,-1 1 0 0 0,1-1 0 0 0,0 0-1 0 0,0 0 1 0 0,1 0 0 0 0,1 0-7 0 0,13 3 102 0 0,0 0-1 0 0,1-1 1 0 0,-1-2 0 0 0,1 0-1 0 0,0-1 1 0 0,0-1 0 0 0,-1-1-1 0 0,1-1 1 0 0,5-2-102 0 0,25-5 307 0 0,-3 0-1696 0 0,-15 6-7056 0 0,-28 2-3783 0 0</inkml:trace>
  <inkml:trace contextRef="#ctx0" brushRef="#br0" timeOffset="-2141.285">1797 581 6849 0 0,'0'0'2305'0'0,"0"0"-547"0"0,0 0-231 0 0,0 0 156 0 0,0 0 218 0 0,0 0-22 0 0,0 0-290 0 0,0 0-412 0 0,0 0-359 0 0,0 0-207 0 0,0 0-119 0 0,0 0-53 0 0,0 0-18 0 0,1-3-21 0 0,1-5 860 0 0,-16 25-247 0 0,-3 3-697 0 0,-10 11-75 0 0,2 1 0 0 0,1 0 0 0 0,2 2 0 0 0,-7 16-241 0 0,-40 77 223 0 0,23-58-218 0 0,46-70-95 0 0,0 1 0 0 0,0 0 0 0 0,0 0 0 0 0,-1 0 1 0 0,1-1-1 0 0,0 1 0 0 0,0 0 0 0 0,-1 0 0 0 0,1 0 0 0 0,0 0 0 0 0,-1 0 0 0 0,1-1 1 0 0,0 1-1 0 0,-1 0 0 0 0,1 0 0 0 0,0 0 0 0 0,0 0 0 0 0,-1 0 0 0 0,1 0 0 0 0,0 0 1 0 0,-1 0-1 0 0,1 0 0 0 0,0 0 0 0 0,-1 0 0 0 0,1 0 0 0 0,0 0 0 0 0,0 1 0 0 0,-1-1 1 0 0,1 0-1 0 0,0 0 0 0 0,-1 0 0 0 0,1 0 0 0 0,0 0 0 0 0,0 1 0 0 0,-1-1 1 0 0,1 0-1 0 0,0 0 0 0 0,0 1 90 0 0,0-17-1527 0 0,0 16 1526 0 0,1-47-6260 0 0,2 15-3106 0 0,-1 20 2308 0 0</inkml:trace>
  <inkml:trace contextRef="#ctx0" brushRef="#br0" timeOffset="-1783.967">1488 555 2320 0 0,'0'0'3110'0'0,"0"0"-284"0"0,0 0-345 0 0,0 0-459 0 0,0 0-325 0 0,0 0-192 0 0,0 0-204 0 0,0 0-215 0 0,0 0-203 0 0,0 0-216 0 0,0 0-202 0 0,0 0-145 0 0,0 0-52 0 0,-5-4 51 0 0,2 3-293 0 0,3 1 0 0 0,0 1-1 0 0,0-1 1 0 0,0 1 0 0 0,0-1 0 0 0,0 1 0 0 0,0-1-1 0 0,0 1 1 0 0,0-1 0 0 0,-1 1 0 0 0,1-1 0 0 0,0 1-1 0 0,0-1 1 0 0,-1 0 0 0 0,1 1 0 0 0,0-1 0 0 0,0 1-1 0 0,-1-1 1 0 0,1 0 0 0 0,0 1 0 0 0,-1-1 0 0 0,1 0 0 0 0,-1 1-1 0 0,1-1 1 0 0,0 0 0 0 0,-1 1 0 0 0,1-1 0 0 0,-1 0-1 0 0,1 0 1 0 0,-1 0 0 0 0,1 1 0 0 0,-1-1 0 0 0,1 0-1 0 0,-1 0 1 0 0,1 0 0 0 0,-1 0 0 0 0,1 0 0 0 0,-1 0-1 0 0,1 0 1 0 0,-1 0 0 0 0,1 0 0 0 0,-1 0 0 0 0,1 0-1 0 0,-1 0 1 0 0,1-1 0 0 0,-1 1 0 0 0,1 0 0 0 0,-1 0 0 0 0,1 0-1 0 0,-1-1 1 0 0,1 1 0 0 0,0 0 0 0 0,-1-1 0 0 0,1 1-26 0 0,5 11 301 0 0,0 0 1 0 0,2 0 0 0 0,-1-1 0 0 0,1 0 0 0 0,1 0 0 0 0,0-1 0 0 0,0 1-1 0 0,1-2 1 0 0,0 1 0 0 0,8 5-302 0 0,26 27 538 0 0,56 63-111 0 0,-44-46-478 0 0,-23-49-1844 0 0,-21-10-1435 0 0,-2-3-3445 0 0,-5 0-4740 0 0</inkml:trace>
  <inkml:trace contextRef="#ctx0" brushRef="#br0" timeOffset="-1301.211">2294 732 6265 0 0,'0'0'1923'0'0,"0"0"-126"0"0,0 0 214 0 0,0 0 212 0 0,0 0-61 0 0,0 0-372 0 0,0 0-455 0 0,0 0-347 0 0,0 0-203 0 0,0 0-125 0 0,0 0-70 0 0,0 0-70 0 0,-1-16-71 0 0,-7-45-67 0 0,8 59-349 0 0,-1 0 1 0 0,1 1 0 0 0,-1-1-1 0 0,1 0 1 0 0,-1 1-1 0 0,1-1 1 0 0,-1 1 0 0 0,0-1-1 0 0,0 1 1 0 0,0 0 0 0 0,0-1-1 0 0,0 1 1 0 0,0 0-1 0 0,0-1 1 0 0,0 1 0 0 0,0 0-1 0 0,-1 0 1 0 0,1 0 0 0 0,0 0-1 0 0,-1 0 1 0 0,1 1-1 0 0,-1-1 1 0 0,1 0 0 0 0,-1 1-1 0 0,0-1 1 0 0,1 1 0 0 0,-1-1-1 0 0,1 1 1 0 0,-1 0-1 0 0,0-1 1 0 0,1 1 0 0 0,-1 0-1 0 0,-1 0-33 0 0,-2 0 128 0 0,-5-2-87 0 0,0 1 0 0 0,1 1 0 0 0,-1 0-1 0 0,1 0 1 0 0,-1 1 0 0 0,0 0 0 0 0,1 0 0 0 0,-1 1-1 0 0,1 1 1 0 0,0 0 0 0 0,0 0 0 0 0,0 0-1 0 0,0 1 1 0 0,0 1 0 0 0,1-1 0 0 0,0 1-1 0 0,0 1 1 0 0,0 0 0 0 0,1 0 0 0 0,-1 0 0 0 0,2 1-1 0 0,-1 0 1 0 0,1 0 0 0 0,0 1 0 0 0,0 0-1 0 0,1 0 1 0 0,0 0 0 0 0,0 1-41 0 0,-1 0 1 0 0,1 0-1 0 0,1 0 1 0 0,-1 1 0 0 0,1 0 0 0 0,1-1 0 0 0,0 1-1 0 0,0 1 1 0 0,1-1 0 0 0,1 0 0 0 0,-1 0-1 0 0,2 1 1 0 0,-1-1 0 0 0,1 1 0 0 0,1 4-1 0 0,2-11 30 0 0,-1 0 1 0 0,1 0-1 0 0,0-1 1 0 0,0 1 0 0 0,1-1-1 0 0,-1 1 1 0 0,1-1-1 0 0,-1 0 1 0 0,1 0 0 0 0,0 0-1 0 0,0-1 1 0 0,0 0-1 0 0,1 1 1 0 0,-1-1 0 0 0,0-1-1 0 0,1 1 1 0 0,0-1-1 0 0,-1 1 1 0 0,1-2 0 0 0,0 1-1 0 0,-1 0 1 0 0,1-1-1 0 0,0 0 1 0 0,0 0-1 0 0,-1 0 1 0 0,1 0 0 0 0,0-1-1 0 0,0 0 1 0 0,-1 0-1 0 0,1 0 1 0 0,-1-1 0 0 0,1 0-1 0 0,-1 0 1 0 0,4-2-31 0 0,16-9 171 0 0,-1-1 0 0 0,0-2 0 0 0,-2 0 0 0 0,0-1 0 0 0,0-1 0 0 0,-2-1 0 0 0,0-1 1 0 0,15-21-172 0 0,78-75 171 0 0,-112 117-173 0 0,0-1 0 0 0,0 0 0 0 0,0 1 1 0 0,0-1-1 0 0,0 1 0 0 0,0-1 0 0 0,0 1 0 0 0,0-1 0 0 0,0 1 0 0 0,0-1 0 0 0,0 1 0 0 0,0-1 1 0 0,0 0-1 0 0,0 1 0 0 0,0-1 0 0 0,0 1 0 0 0,1-1 0 0 0,-1 1 0 0 0,0-1 0 0 0,0 0 0 0 0,0 1 1 0 0,1-1-1 0 0,-1 1 0 0 0,0-1 0 0 0,1 0 0 0 0,-1 1 0 0 0,0-1 0 0 0,1 0 0 0 0,-1 1 0 0 0,0-1 1 0 0,1 0-1 0 0,-1 0 0 0 0,1 1 0 0 0,-1-1 0 0 0,0 0 0 0 0,1 0 0 0 0,-1 0 0 0 0,1 0 0 0 0,-1 0 1 0 0,1 1-1 0 0,-1-1 0 0 0,1 0 0 0 0,-1 0 0 0 0,0 0 0 0 0,1 0 0 0 0,-1 0 0 0 0,1 0 0 0 0,-1 0 1 0 0,1-1-1 0 0,-1 1 0 0 0,1 0 0 0 0,-1 0 0 0 0,1 0 0 0 0,-1 0 0 0 0,0-1 0 0 0,1 1 0 0 0,-1 0 2 0 0,0 13-12 0 0,-2-5-51 0 0,2 0 0 0 0,-1 0 0 0 0,1 0 0 0 0,0 0 0 0 0,0 0 0 0 0,1 0 0 0 0,0 0 0 0 0,1 0 0 0 0,0 0 0 0 0,0-1 0 0 0,0 1 0 0 0,1 0 0 0 0,0-1 0 0 0,1 0 0 0 0,0 0 0 0 0,0 0 0 0 0,0 0 0 0 0,1 0 0 0 0,0-1 0 0 0,0 0 0 0 0,1 0 0 0 0,-1 0 0 0 0,1-1 0 0 0,1 0 0 0 0,-1 0 0 0 0,1-1 0 0 0,0 1 0 0 0,3 0 63 0 0,40 14-2971 0 0,-33-15-475 0 0,1-1-3283 0 0,-6 1-4939 0 0</inkml:trace>
  <inkml:trace contextRef="#ctx0" brushRef="#br0" timeOffset="-747.257">2710 960 12091 0 0,'0'0'2129'0'0,"0"0"-330"0"0,0 0-10 0 0,0 0 34 0 0,0 0-157 0 0,0 0-306 0 0,0 0-357 0 0,0 0-203 0 0,0 0-53 0 0,0 0-74 0 0,0 0-91 0 0,0 0-134 0 0,2-4-138 0 0,12-26-116 0 0,1 1-1 0 0,1 0 0 0 0,2 1 0 0 0,1 1 0 0 0,15-17-193 0 0,-27 36-3 0 0,1-1 1 0 0,0 1-1 0 0,0 1 0 0 0,1-1 1 0 0,0 2-1 0 0,0-1 0 0 0,0 1 1 0 0,1 0-1 0 0,0 1 0 0 0,6-2 3 0 0,-15 8-8 0 0,1 1 0 0 0,-1 0 0 0 0,0-1 0 0 0,1 1 0 0 0,-1 0 0 0 0,0-1 0 0 0,0 1 0 0 0,0 0 0 0 0,0 0 0 0 0,-1 0 1 0 0,1 0-1 0 0,0 0 0 0 0,-1 0 0 0 0,1 0 0 0 0,-1 0 0 0 0,0 0 0 0 0,0 1 0 0 0,0-1 0 0 0,0 0 0 0 0,0 0 0 0 0,0 0 0 0 0,0 0 0 0 0,-1 0 0 0 0,1 0 0 0 0,-1 0 0 0 0,0 2 8 0 0,0 8-3 0 0,1 40 3 0 0,2-50 8 0 0,0 0 0 0 0,0-1 0 0 0,0 1-1 0 0,0 0 1 0 0,0-1 0 0 0,1 1 0 0 0,-1-1 0 0 0,0 0 0 0 0,1 0 0 0 0,-1 0 0 0 0,1 0 0 0 0,-1 0 0 0 0,1-1 0 0 0,0 1 0 0 0,-1-1 0 0 0,1 1 0 0 0,0-1 0 0 0,-1 0 0 0 0,1 0 0 0 0,0 0 0 0 0,-1 0 0 0 0,1-1 0 0 0,0 1 0 0 0,-1-1 0 0 0,1 0 0 0 0,-1 0 0 0 0,1 1-1 0 0,-1-2 1 0 0,1 1 0 0 0,-1 0 0 0 0,2-1-8 0 0,131-77 266 0 0,-98 55-256 0 0,0 2 1 0 0,2 1-1 0 0,1 2 0 0 0,0 2 1 0 0,2 1-11 0 0,-41 15-2 0 0,0 1 1 0 0,0 0 0 0 0,0-1 0 0 0,0 1-1 0 0,0 0 1 0 0,0-1 0 0 0,0 1 0 0 0,0 0-1 0 0,0 0 1 0 0,0 0 0 0 0,1 0-1 0 0,-1 0 1 0 0,0 0 0 0 0,0 0 0 0 0,0 0-1 0 0,0 0 1 0 0,0 1 0 0 0,0-1 0 0 0,0 0-1 0 0,0 1 1 0 0,0-1 0 0 0,0 1-1 0 0,0-1 1 0 0,0 1 0 0 0,0 0 0 0 0,0-1-1 0 0,0 1 1 0 0,-1 0 0 0 0,1-1 0 0 0,0 1-1 0 0,0 0 1 0 0,-1 0 0 0 0,1 0-1 0 0,0 0 1 0 0,-1 0 0 0 0,1 0 0 0 0,-1 0-1 0 0,1 0 1 0 0,-1 0 0 0 0,0 0 0 0 0,1 0-1 0 0,-1 0 1 0 0,0 0 0 0 0,0 0-1 0 0,0 0 1 0 0,0 0 0 0 0,0 0 0 0 0,0 0-1 0 0,0 0 1 0 0,0 1 0 0 0,0-1 0 0 0,0 0-1 0 0,-1 0 1 0 0,1 0 0 0 0,0 0-1 0 0,-1 0 1 0 0,1 0 0 0 0,-1 0 0 0 0,1 0-1 0 0,-1 0 2 0 0,0 15 55 0 0,-13 97-5 0 0,14-107-771 0 0,4 24 904 0 0,3-24-4259 0 0,4-4-5164 0 0,-6-2-2726 0 0</inkml:trace>
  <inkml:trace contextRef="#ctx0" brushRef="#br0" timeOffset="-312.909">3695 710 16532 0 0,'0'0'2771'0'0,"0"0"-1275"0"0,0 0-456 0 0,0 0-34 0 0,0 0-51 0 0,0 0-135 0 0,0 0-209 0 0,0 0-137 0 0,0 0-32 0 0,0 0 17 0 0,0 0-6 0 0,0 0-57 0 0,0 0-84 0 0,6 24-81 0 0,16 79-58 0 0,-6 79 231 0 0,-10 68-298 0 0,-15-210-44 0 0,-9-47 629 0 0,13-12-658 0 0,1 0-1 0 0,1 0 1 0 0,0 0-1 0 0,2 0 1 0 0,0 0-1 0 0,1-1 0 0 0,1 1 1 0 0,1 0-1 0 0,0-1 1 0 0,2 1-1 0 0,0 1 1 0 0,4-10-33 0 0,0-5-18 0 0,2 1 0 0 0,2 0 0 0 0,1 0 0 0 0,1 1 1 0 0,2 1-1 0 0,0 1 0 0 0,2 0 0 0 0,2 1 0 0 0,0 1 0 0 0,2 1 0 0 0,1 1 1 0 0,1 1-1 0 0,1 1 0 0 0,1 1 0 0 0,1 1 0 0 0,10-5 18 0 0,-35 24-4 0 0,-1 0 0 0 0,1 0 1 0 0,0 0-1 0 0,0 1 0 0 0,0-1 0 0 0,-1 1 0 0 0,2 0 0 0 0,-1-1 0 0 0,0 1 0 0 0,0 0 0 0 0,0 0 0 0 0,1 0 0 0 0,-1 0 1 0 0,0 1-1 0 0,1-1 0 0 0,-1 1 0 0 0,0-1 0 0 0,1 1 0 0 0,-1 0 0 0 0,1 0 0 0 0,-1 0 0 0 0,1 0 0 0 0,-1 0 0 0 0,1 1 1 0 0,-1-1-1 0 0,0 1 0 0 0,1-1 0 0 0,-1 1 0 0 0,0 0 0 0 0,1 0 0 0 0,-1 0 0 0 0,0 0 0 0 0,0 0 0 0 0,0 1 0 0 0,0-1 1 0 0,0 1-1 0 0,0-1 0 0 0,0 1 0 0 0,-1 0 0 0 0,1 0 0 0 0,-1 0 0 0 0,1 0 0 0 0,-1 0 0 0 0,1 0 4 0 0,1 9 10 0 0,-1-1 1 0 0,0 1-1 0 0,-1-1 0 0 0,0 1 0 0 0,0-1 0 0 0,-1 1 0 0 0,-1 0 1 0 0,0-1-1 0 0,0 1 0 0 0,-1-1 0 0 0,0 1 0 0 0,-1-1 0 0 0,0 0 0 0 0,-1 0 1 0 0,0 0-1 0 0,0 0 0 0 0,-1-1 0 0 0,-1 0 0 0 0,1 0 0 0 0,-1 0 1 0 0,-1-1-1 0 0,0 0 0 0 0,0 0 0 0 0,0 0 0 0 0,-1-1 0 0 0,-8 6-10 0 0,10-9 4 0 0,0 0 0 0 0,0 0 0 0 0,-1-1-1 0 0,1 0 1 0 0,-1 0 0 0 0,0 0 0 0 0,1-1-1 0 0,-1 0 1 0 0,0-1 0 0 0,0 1 0 0 0,-1-1-1 0 0,1-1 1 0 0,0 1-4 0 0,4-1-166 0 0,1 0-1 0 0,-1 0 1 0 0,0 0 0 0 0,1-1-1 0 0,-1 1 1 0 0,1-1-1 0 0,-1 0 1 0 0,0 1 0 0 0,1-1-1 0 0,0 0 1 0 0,-1 0 0 0 0,1-1-1 0 0,-1 1 1 0 0,1 0-1 0 0,0-1 1 0 0,0 0 0 0 0,0 1-1 0 0,0-1 1 0 0,0 0 0 0 0,0 0-1 0 0,1 0 1 0 0,-1 0-1 0 0,1 0 1 0 0,-1 0 0 0 0,1-1-1 0 0,0 1 1 0 0,-1 0-1 0 0,1-1 1 0 0,1 1 0 0 0,-1-1-1 0 0,0 1 1 0 0,1-1 0 0 0,-1 0-1 0 0,1 1 1 0 0,-1-3 166 0 0,0-8-5115 0 0,1 4-6737 0 0</inkml:trace>
  <inkml:trace contextRef="#ctx0" brushRef="#br0" timeOffset="4701.593">7219 279 8826 0 0,'0'0'2391'0'0,"0"0"-322"0"0,0 0-358 0 0,0 0-270 0 0,0 0-181 0 0,0 0-269 0 0,0 0-305 0 0,0 0-317 0 0,0 0-306 0 0,0 0-275 0 0,0 0-226 0 0,0 0-92 0 0,-6-10 27 0 0,-11-18 262 0 0,16 29-47 0 0,1-1-1 0 0,0 0 1 0 0,0 0 0 0 0,-1 0 288 0 0,11 25-5596 0 0,-5-17-4322 0 0</inkml:trace>
  <inkml:trace contextRef="#ctx0" brushRef="#br0" timeOffset="5631.76">8340 669 8818 0 0,'0'0'1791'0'0,"0"0"-301"0"0,0 0 30 0 0,0 0 75 0 0,0 0-83 0 0,0 0-266 0 0,0 0-387 0 0,0 0-311 0 0,0 0-175 0 0,0 0-114 0 0,0 0-62 0 0,0 0-35 0 0,0 0-52 0 0,-4 31-28 0 0,-12 93-25 0 0,17-80-52 0 0,15-15-2614 0 0,-15-28-948 0 0,-1-1-3779 0 0</inkml:trace>
  <inkml:trace contextRef="#ctx0" brushRef="#br0" timeOffset="5802.563">8336 485 13307 0 0,'0'0'2208'0'0,"0"0"-839"0"0,0 0-249 0 0,0 0-88 0 0,0 0-104 0 0,0 0-216 0 0,0 0-247 0 0,0 0-233 0 0,0 0-168 0 0,0 0-112 0 0,0 0-160 0 0,0 0-121 0 0,0 0-247 0 0,0 0-464 0 0,2-140-784 0 0,-2 140-2889 0 0,2 0-7130 0 0</inkml:trace>
  <inkml:trace contextRef="#ctx0" brushRef="#br0" timeOffset="6152.492">8654 95 0 0 0,'0'0'3494'0'0,"0"0"-1970"0"0,0 0-469 0 0,0 0 207 0 0,0 0 108 0 0,0 0-144 0 0,0 0-327 0 0,0 0-279 0 0,0 0-55 0 0,0 0 123 0 0,0 0 112 0 0,0 0 36 0 0,3 4-2 0 0,19 80 3852 0 0,5 105-1369 0 0,-25-145-3088 0 0,-2 1 1 0 0,-2-1 0 0 0,-2 1 0 0 0,-1-1 0 0 0,-3 0 0 0 0,-7 20-230 0 0,6-26 49 0 0,1 1 0 0 0,2-1 1 0 0,2 1-1 0 0,0 35-49 0 0,5-33-85 0 0,15-60-556 0 0,14-35-1460 0 0,-21 36-1381 0 0,0-1-3928 0 0,-6 8-3623 0 0</inkml:trace>
  <inkml:trace contextRef="#ctx0" brushRef="#br0" timeOffset="7014.874">9229 614 4281 0 0,'0'0'2547'0'0,"0"0"-62"0"0,0 0 69 0 0,0 0-38 0 0,0 0-323 0 0,0 0-486 0 0,0 0-498 0 0,0 0-345 0 0,0 0-198 0 0,0 0-103 0 0,0 0-75 0 0,0 0-64 0 0,-10-5-40 0 0,-33-14-55 0 0,40 18-291 0 0,1 1 0 0 0,-1-1 0 0 0,1 1-1 0 0,-1 0 1 0 0,0 0 0 0 0,1 0-1 0 0,-1 0 1 0 0,1 0 0 0 0,-1 1 0 0 0,0-1-1 0 0,1 1 1 0 0,-1 0 0 0 0,1-1 0 0 0,-1 1-1 0 0,1 0 1 0 0,0 1 0 0 0,-1-1 0 0 0,1 0-1 0 0,0 1 1 0 0,0-1 0 0 0,0 1-1 0 0,0 0 1 0 0,-1 0-38 0 0,-3 2 56 0 0,-5 4-46 0 0,1-1 0 0 0,0 1 0 0 0,0 1 0 0 0,0 0 0 0 0,1 0 0 0 0,0 1 0 0 0,1 0 0 0 0,0 1 0 0 0,1-1 0 0 0,0 2 0 0 0,1-1 0 0 0,0 1 0 0 0,1 0 0 0 0,0 0 0 0 0,0 0 0 0 0,2 1 0 0 0,0-1 0 0 0,0 1 0 0 0,1 0 0 0 0,0 0 0 0 0,1 0 0 0 0,1 0 0 0 0,0 3-10 0 0,2-12 7 0 0,0-1-1 0 0,1 0 1 0 0,-1 0 0 0 0,1 0 0 0 0,-1 0-1 0 0,1 0 1 0 0,0-1 0 0 0,0 1 0 0 0,0-1-1 0 0,0 0 1 0 0,0 0 0 0 0,1 0 0 0 0,-1 0-1 0 0,1 0 1 0 0,-1-1 0 0 0,1 0 0 0 0,0 0 0 0 0,0 0-1 0 0,-1 0 1 0 0,1 0 0 0 0,0-1 0 0 0,0 1-1 0 0,0-1 1 0 0,0 0 0 0 0,-1 0 0 0 0,1-1-1 0 0,0 1 1 0 0,0-1 0 0 0,0 0 0 0 0,3-1-7 0 0,7-2 68 0 0,1-2 0 0 0,-1 1 0 0 0,0-2 1 0 0,0 0-1 0 0,-1 0 0 0 0,0-1 1 0 0,0-1-1 0 0,-1 0 0 0 0,0-1 1 0 0,-1 0-1 0 0,0-1 0 0 0,0 0 1 0 0,-1-1-1 0 0,-1 0 0 0 0,9-13-68 0 0,-18 24 1 0 0,110-141 195 0 0,-113 162-812 0 0,-5-5 598 0 0,1 0 1 0 0,1 0-1 0 0,0 1 0 0 0,2 0 1 0 0,-1 0-1 0 0,2 0 0 0 0,0 0 0 0 0,1 0 1 0 0,1 1-1 0 0,0-1 0 0 0,2 13 18 0 0,2-22-7 0 0,1 0-1 0 0,1-1 0 0 0,-1 1 1 0 0,1-1-1 0 0,0 0 0 0 0,0-1 1 0 0,1 1-1 0 0,-1-1 0 0 0,1 0 1 0 0,0 0-1 0 0,1-1 0 0 0,-1 1 1 0 0,1-2-1 0 0,0 1 0 0 0,0-1 1 0 0,0 0-1 0 0,1 0 0 0 0,-1-1 1 0 0,1 0-1 0 0,-1 0 0 0 0,1-1 1 0 0,0 0-1 0 0,-1 0 0 0 0,8-1 8 0 0,0 2 40 0 0,0 0 1 0 0,0-1-1 0 0,0-1 0 0 0,1-1 0 0 0,-1 0 0 0 0,0-1 0 0 0,0-1 0 0 0,0 0 0 0 0,0-1 1 0 0,-1 0-1 0 0,1-2-40 0 0,7-2 86 0 0,0-2 0 0 0,-1-1 0 0 0,0-1 0 0 0,-1 0 0 0 0,-1-1 0 0 0,0-2-1 0 0,0 0 1 0 0,-2-1 0 0 0,0 0 0 0 0,0-1 0 0 0,-2-1 0 0 0,0-1 0 0 0,5-9-86 0 0,-3 2 28 0 0,0 0-1 0 0,-2-1 0 0 0,-1 0 1 0 0,-1-2-1 0 0,-1 1 0 0 0,3-17-27 0 0,-14 43-7 0 0,-1 0 0 0 0,1 0 1 0 0,-1 0-1 0 0,1 0 0 0 0,-1-1 0 0 0,0 1 0 0 0,0 0 0 0 0,0 0 0 0 0,0 0 0 0 0,-1 0 0 0 0,1 0 0 0 0,0 0 0 0 0,-1 0 0 0 0,0 0 0 0 0,1 0 0 0 0,-1 0 0 0 0,0 0 0 0 0,0 0 0 0 0,0 0 1 0 0,0 0-1 0 0,0 0 0 0 0,-1 1 0 0 0,1-1 0 0 0,0 0 0 0 0,-1 1 0 0 0,1-1 0 0 0,-1 1 0 0 0,0 0 0 0 0,1 0 0 0 0,-1-1 0 0 0,0 1 0 0 0,0 0 0 0 0,0 0 0 0 0,0 1 0 0 0,0-1 1 0 0,0 0-1 0 0,0 1 0 0 0,0-1 0 0 0,0 1 0 0 0,0-1 0 0 0,0 1 0 0 0,0 0 0 0 0,0 0 0 0 0,0 0 0 0 0,-1 0 0 0 0,1 1 0 0 0,0-1 0 0 0,0 0 0 0 0,0 1 0 0 0,0-1 0 0 0,0 1 0 0 0,0 0 1 0 0,0 0-1 0 0,-1 1 7 0 0,-3-2-23 0 0,0 1 0 0 0,0 1 1 0 0,0-1-1 0 0,0 1 0 0 0,0 0 1 0 0,1 0-1 0 0,-1 1 1 0 0,1-1-1 0 0,0 1 0 0 0,-1 1 1 0 0,1-1-1 0 0,0 1 0 0 0,1 0 1 0 0,-1 0-1 0 0,1 0 0 0 0,0 0 1 0 0,0 1-1 0 0,0 0 1 0 0,0 0-1 0 0,1 0 0 0 0,0 0 1 0 0,0 0-1 0 0,1 1 0 0 0,-1-1 1 0 0,1 1-1 0 0,0 0 0 0 0,1 0 1 0 0,-1 0-1 0 0,1 0 1 0 0,0 0-1 0 0,1 0 0 0 0,-1 0 1 0 0,1 0-1 0 0,0 0 0 0 0,1 4 23 0 0,3-5 6 0 0,0 1 0 0 0,0-1 0 0 0,0-1 0 0 0,0 1-1 0 0,1 0 1 0 0,0-1 0 0 0,0 0 0 0 0,0 0 0 0 0,0-1 0 0 0,1 1-1 0 0,-1-1 1 0 0,1-1 0 0 0,0 1 0 0 0,0-1 0 0 0,0 1-1 0 0,0-2 1 0 0,0 1 0 0 0,5 0-6 0 0,9 5 23 0 0,28 8 14 0 0,-32-11-10 0 0,0 1 1 0 0,0 0-1 0 0,0 1 1 0 0,-1 1-1 0 0,0 0 1 0 0,0 2-1 0 0,0-1 1 0 0,-1 1-1 0 0,-1 1 1 0 0,0 1-1 0 0,5 4-27 0 0,-15-9 56 0 0,0 1 0 0 0,0-1 0 0 0,0 0 0 0 0,-1 1 0 0 0,0-1 0 0 0,0 1 0 0 0,0 0 0 0 0,-1 0 0 0 0,0 0 0 0 0,-1-1 0 0 0,1 1 0 0 0,-1 0 0 0 0,-1 0 0 0 0,1 0 0 0 0,-1 0 0 0 0,0 0 0 0 0,-1 0-1 0 0,0-1 1 0 0,0 1 0 0 0,0 0 0 0 0,-1-1 0 0 0,0 0 0 0 0,-2 4-56 0 0,-16 81 490 0 0,21-39-370 0 0,6-53-1404 0 0,-2-6-4922 0 0,-3 3-5567 0 0</inkml:trace>
  <inkml:trace contextRef="#ctx0" brushRef="#br0" timeOffset="4073.697">6326 1023 1296 0 0,'0'0'1121'0'0,"0"0"-309"0"0,0 0-127 0 0,0 0 117 0 0,0 0 194 0 0,0 0 149 0 0,0 0-4 0 0,0 0-40 0 0,0 0-93 0 0,0 0-137 0 0,0 0-38 0 0,4 4-37 0 0,15 13-16 0 0,26-13 4297 0 0,18-58-1267 0 0,-53 42-3480 0 0,267-359 2150 0 0,-118 216-2060 0 0,-136 140-287 0 0,-23 15-163 0 0,1 15 75 0 0,3 250 1331 0 0,-5-249-1342 0 0,0 0 0 0 0,-1-1 0 0 0,-1 1 0 0 0,0 0 0 0 0,-2-1 0 0 0,1 0-1 0 0,-2 0 1 0 0,0 0 0 0 0,-1 0 0 0 0,0-1 0 0 0,-1 0 0 0 0,0-1 0 0 0,-10 12-34 0 0,11-20 16 0 0,0 1 1 0 0,0-2 0 0 0,0 1 0 0 0,-1-1 0 0 0,1 0 0 0 0,-1-1 0 0 0,0 1 0 0 0,0-2 0 0 0,0 1-1 0 0,0-1 1 0 0,-1 0 0 0 0,1-1 0 0 0,0 0 0 0 0,-1 0 0 0 0,1-1 0 0 0,-1 0 0 0 0,0-1 0 0 0,-5 0-17 0 0,11 1-30 0 0,0 0 1 0 0,0 0 0 0 0,0 0 0 0 0,1 0 0 0 0,-1-1 0 0 0,0 1 0 0 0,0-1 0 0 0,0 0-1 0 0,0 0 1 0 0,0 0 0 0 0,1 0 0 0 0,-1 0 0 0 0,0-1 0 0 0,1 1 0 0 0,-1-1 0 0 0,1 0-1 0 0,-1 0 1 0 0,1 0 0 0 0,0 0 0 0 0,0 0 0 0 0,0 0 0 0 0,0 0 0 0 0,0-1-1 0 0,1 1 1 0 0,-1-1 0 0 0,1 1 0 0 0,-1-1 0 0 0,1 0 0 0 0,0 1 0 0 0,0-1 0 0 0,0 0-1 0 0,0 0 1 0 0,1 0 0 0 0,-1 0 0 0 0,1 0 0 0 0,0 0 0 0 0,0 0 0 0 0,0 0 0 0 0,0 0-1 0 0,0 0 1 0 0,1 0 0 0 0,-1 0 0 0 0,1 0 0 0 0,0 1 0 0 0,0-1 0 0 0,0 0-1 0 0,0 0 1 0 0,0 1 0 0 0,1-1 0 0 0,-1 0 0 0 0,1 1 0 0 0,0-1 0 0 0,-1 1 0 0 0,1 0-1 0 0,0 0 1 0 0,1 0 0 0 0,0-2 29 0 0,45-17-2898 0 0,-31 16-1573 0 0,1 1-5021 0 0,-9 1 241 0 0</inkml:trace>
  <inkml:trace contextRef="#ctx0" brushRef="#br0" timeOffset="4391.942">7200 677 6561 0 0,'0'0'5514'0'0,"0"0"-3190"0"0,0 0-1112 0 0,0 0-45 0 0,0 0 162 0 0,0 0 24 0 0,0 0-205 0 0,0 0-299 0 0,0 0-284 0 0,0 0-146 0 0,0 0-43 0 0,0 0-21 0 0,0 0-18 0 0,-5 16-36 0 0,-34 115 633 0 0,9 19-109 0 0,30-149-941 0 0,0-1-46 0 0,0 0-64 0 0,0 0-74 0 0,0 0-101 0 0,0 0-163 0 0,0 0-262 0 0,0-1-1298 0 0,-2-6-2118 0 0,1 4-1929 0 0,1-1-4266 0 0</inkml:trace>
  <inkml:trace contextRef="#ctx0" brushRef="#br0" timeOffset="5275.641">7364 993 8458 0 0,'0'0'2279'0'0,"0"0"-773"0"0,0 0-158 0 0,0 0 150 0 0,0 0 25 0 0,0 0-192 0 0,0 0-365 0 0,0 0-308 0 0,0 0-161 0 0,0 0-107 0 0,0 0-49 0 0,0 0-14 0 0,0 0-7 0 0,1-13 23 0 0,20-88 680 0 0,-13 80-912 0 0,0 1 1 0 0,2 0-1 0 0,0 1 1 0 0,2 0 0 0 0,0 0-1 0 0,1 1 1 0 0,0 1 0 0 0,2 0-1 0 0,0 1 1 0 0,0 1 0 0 0,2 0-1 0 0,0 1 1 0 0,1 1 0 0 0,2-2-112 0 0,24-3-213 0 0,-39 55 128 0 0,-21 159 556 0 0,15-196-465 0 0,1 1 0 0 0,0 0 0 0 0,0 0 0 0 0,0 0 0 0 0,0-1 0 0 0,0 1 0 0 0,0 0 0 0 0,0 0 0 0 0,0 0 0 0 0,0 0 0 0 0,0-1 0 0 0,0 1 0 0 0,0 0 0 0 0,0 0 0 0 0,1 0 0 0 0,-1-1 0 0 0,0 1 0 0 0,1 0 0 0 0,-1 0 0 0 0,1-1 0 0 0,-1 1 0 0 0,1 0 0 0 0,-1-1 0 0 0,1 1 0 0 0,-1 0 0 0 0,1-1 0 0 0,-1 1 0 0 0,1-1 0 0 0,0 1 0 0 0,-1-1 1 0 0,1 1-1 0 0,0-1 0 0 0,0 0 0 0 0,-1 1 0 0 0,1-1 0 0 0,0 0 0 0 0,0 1 0 0 0,0-1 0 0 0,-1 0 0 0 0,1 0 0 0 0,0 0 0 0 0,0 0 0 0 0,0 0 0 0 0,0 0 0 0 0,-1 0 0 0 0,1 0 0 0 0,0 0 0 0 0,0 0 0 0 0,0 0 0 0 0,0-1 0 0 0,-1 1 0 0 0,1 0 0 0 0,0-1 0 0 0,0 1 0 0 0,-1 0 0 0 0,1-1 0 0 0,0 1 0 0 0,-1-1 0 0 0,1 1 0 0 0,0-1 0 0 0,-1 1 0 0 0,1-1 0 0 0,-1 0 0 0 0,1 1 0 0 0,-1-1 0 0 0,1 0 0 0 0,-1 1 0 0 0,1-1 0 0 0,-1 0 0 0 0,1 0-6 0 0,74-81 518 0 0,-60 64-511 0 0,-1 1 0 0 0,2 0 0 0 0,0 1 0 0 0,1 1 0 0 0,1 1 0 0 0,0 0 0 0 0,12-6-7 0 0,22 2-160 0 0,-50 20 158 0 0,0 0-1 0 0,-1 0 1 0 0,1 0-1 0 0,-1 0 1 0 0,1 0-1 0 0,-1 0 1 0 0,1 1-1 0 0,-1-1 1 0 0,0 1-1 0 0,0-1 1 0 0,0 1-1 0 0,-1-1 1 0 0,1 1-1 0 0,-1 0 1 0 0,1-1-1 0 0,-1 1 1 0 0,0 0-1 0 0,0-1 1 0 0,0 1-1 0 0,0 1 3 0 0,0-1 6 0 0,12 243 289 0 0,-12-245-345 0 0,0-1 0 0 0,0 1 0 0 0,1-1-1 0 0,-1 1 1 0 0,0-1 0 0 0,0 1 0 0 0,0 0 0 0 0,0-1 0 0 0,0 1 0 0 0,1-1 0 0 0,-1 1 0 0 0,0-1 0 0 0,1 1 0 0 0,-1-1 0 0 0,0 1 0 0 0,1-1-1 0 0,-1 1 1 0 0,0-1 0 0 0,1 0 0 0 0,-1 1 0 0 0,1-1 0 0 0,-1 1 0 0 0,1-1 0 0 0,-1 0 0 0 0,1 0 0 0 0,-1 1 0 0 0,1-1 0 0 0,-1 0-1 0 0,1 0 1 0 0,-1 0 0 0 0,1 1 0 0 0,0-1 0 0 0,-1 0 0 0 0,1 0 0 0 0,-1 0 0 0 0,1 0 0 0 0,-1 0 0 0 0,1 0 0 0 0,0 0 0 0 0,-1 0 0 0 0,1 0-1 0 0,-1-1 1 0 0,1 1 0 0 0,-1 0 0 0 0,1 0 0 0 0,-1 0 0 0 0,1-1 0 0 0,0 1 0 0 0,-1 0 0 0 0,1-1 0 0 0,-1 1 0 0 0,0 0 0 0 0,1-1-1 0 0,-1 1 1 0 0,1 0 0 0 0,-1-1 0 0 0,0 1 0 0 0,1-1 0 0 0,-1 1 0 0 0,0-1 0 0 0,1 1 0 0 0,-1-1 0 0 0,0 1 0 0 0,1-1 50 0 0,11-10-6078 0 0,-10 10 3781 0 0,5-6-8873 0 0</inkml:trace>
  <inkml:trace contextRef="#ctx0" brushRef="#br0" timeOffset="9452.75">11517 139 1504 0 0,'0'0'2349'0'0,"0"0"-426"0"0,0 0-77 0 0,0 0 61 0 0,0 0 149 0 0,0 0-42 0 0,0 0-235 0 0,0 0-297 0 0,0 0-315 0 0,0 0-257 0 0,0 0-201 0 0,0-7-144 0 0,0-23-94 0 0,0 23-39 0 0,0 7-56 0 0,0 0-61 0 0,0 0-62 0 0,0 0-82 0 0,-1 29 658 0 0,-9 12-161 0 0,-61 228 1170 0 0,13-93-1519 0 0,-35 110-55 0 0,89-200-311 0 0,5-84 50 0 0,0-1-1 0 0,1 1 1 0 0,-1 0-1 0 0,1 0 1 0 0,0-1-1 0 0,-1 1 1 0 0,1-1-1 0 0,0 1 1 0 0,0-1-1 0 0,0 0 0 0 0,0 0 1 0 0,0 0-1 0 0,0 0 1 0 0,1 0-1 0 0,-1 0 1 0 0,0 0-1 0 0,0-1 1 0 0,1 1-1 0 0,-1-1 1 0 0,0 0-1 0 0,1 0 1 0 0,-1 0-1 0 0,1 0 1 0 0,-1 0-1 0 0,0 0 1 0 0,1 0-1 0 0,-1-1 1 0 0,1 0-3 0 0,1 1 18 0 0,6-2 18 0 0,0-1-1 0 0,1 0 1 0 0,-2-1-1 0 0,1 0 0 0 0,0 0 1 0 0,-1-1-1 0 0,0-1 1 0 0,0 1-1 0 0,0-1 0 0 0,-1-1 1 0 0,0 0-1 0 0,0 0 1 0 0,-1 0-1 0 0,1-2-35 0 0,6-4 40 0 0,130-116 11 0 0,-115 101 20 0 0,-29 27-57 0 0,0 1 0 0 0,0 0 15 0 0,0 0 7 0 0,0 0-4 0 0,0 0 15 0 0,0 0-10 0 0,0 0 6 0 0,0 0 10 0 0,-17 8 39 0 0,8-1-109 0 0,0 1 0 0 0,1 0-1 0 0,0 1 1 0 0,1-1 0 0 0,0 2 0 0 0,0-1-1 0 0,1 1 1 0 0,0 0 0 0 0,1 0-1 0 0,0 0 1 0 0,0 1 0 0 0,1 0 0 0 0,1 0-1 0 0,0 0 1 0 0,0 0 0 0 0,1 0 0 0 0,1 1-1 0 0,0-1 1 0 0,0 1 0 0 0,1 9 17 0 0,1-18-4 0 0,0 0-1 0 0,1 0 1 0 0,-1 0 0 0 0,1 0 0 0 0,-1 0-1 0 0,1 0 1 0 0,0 0 0 0 0,0 0 0 0 0,0-1 0 0 0,1 1-1 0 0,-1-1 1 0 0,1 0 0 0 0,-1 0 0 0 0,1 0-1 0 0,0 0 1 0 0,0 0 0 0 0,0 0 0 0 0,0-1 0 0 0,0 1-1 0 0,0-1 1 0 0,0 0 0 0 0,0 0 0 0 0,0 0-1 0 0,1 0 1 0 0,-1-1 0 0 0,0 1 0 0 0,1-1 0 0 0,2 0 4 0 0,97-15 223 0 0,-92 10-183 0 0,-1 0 1 0 0,1 0-1 0 0,-1-1 1 0 0,-1 0-1 0 0,1-1 0 0 0,-1 0 1 0 0,0 0-1 0 0,-1-1 0 0 0,1 0 1 0 0,-2-1-1 0 0,1 0 0 0 0,-1 0 1 0 0,0-1-1 0 0,-1 1 0 0 0,0-1 1 0 0,-1-1-1 0 0,0 1 0 0 0,-1-1 1 0 0,0 0-1 0 0,0 0 1 0 0,-1 0-1 0 0,-1-1 0 0 0,0 1 1 0 0,0 0-1 0 0,-2-1 0 0 0,1 0 1 0 0,-1-2-41 0 0,-3 9-28 0 0,0 0 0 0 0,0 0 1 0 0,0 1-1 0 0,0 0 0 0 0,-1-1 1 0 0,0 1-1 0 0,0 1 0 0 0,0-1 1 0 0,0 0-1 0 0,-1 1 0 0 0,1 0 1 0 0,-1 0-1 0 0,0 0 0 0 0,0 1 1 0 0,0 0-1 0 0,0 0 0 0 0,-1 0 1 0 0,1 0-1 0 0,0 1 0 0 0,-1 0 1 0 0,1 0-1 0 0,-1 1 1 0 0,1-1-1 0 0,-1 1 0 0 0,1 0 1 0 0,-1 0-1 0 0,-4 2 28 0 0,-115 25-2660 0 0,75-3-3729 0 0,34-16-5187 0 0</inkml:trace>
  <inkml:trace contextRef="#ctx0" brushRef="#br0" timeOffset="9663.339">11134 400 8226 0 0,'0'0'3637'0'0,"0"0"-1226"0"0,0 0-650 0 0,0 0-131 0 0,0 0-71 0 0,0 0-133 0 0,0 0-242 0 0,0 0-277 0 0,0 0-218 0 0,0 0-213 0 0,0 0-162 0 0,0 0-110 0 0,-7 1-81 0 0,2-1-102 0 0,-15 2 36 0 0,34 2 262 0 0,154-3 1257 0 0,-16-9-1285 0 0,4 16-727 0 0,-90 3-3556 0 0,-51-8-2512 0 0,-3-2-5598 0 0</inkml:trace>
  <inkml:trace contextRef="#ctx0" brushRef="#br0" timeOffset="10995.597">12518 758 0 0 0,'0'0'279'0'0,"0"0"642"0"0,0 0 342 0 0,0 0 175 0 0,0 0 78 0 0,0 0 6 0 0,0 0-43 0 0,0 0-82 0 0,0 0-70 0 0,0 0-76 0 0,0 0-93 0 0,7 4-83 0 0,1 0-561 0 0,0 0 0 0 0,0 0 0 0 0,0-1 1 0 0,0 0-1 0 0,1 0 0 0 0,-1-1 0 0 0,1 0 1 0 0,0-1-1 0 0,0 1 0 0 0,-1-2 0 0 0,1 1 0 0 0,9-2-514 0 0,-2-3 304 0 0,1-1 0 0 0,-1-1 0 0 0,-1-1 0 0 0,1 0 0 0 0,-1-1 0 0 0,0 0-1 0 0,-1-2 1 0 0,0 1 0 0 0,0-2 0 0 0,-1 0 0 0 0,-1 0 0 0 0,0-1 0 0 0,3-4-304 0 0,-10 11 151 0 0,1 1 1 0 0,-1-1 0 0 0,0-1-1 0 0,0 1 1 0 0,-1-1 0 0 0,1 1-1 0 0,-1-2 1 0 0,0 1-1 0 0,-1 0 1 0 0,0-1 0 0 0,0 1-1 0 0,0-1 1 0 0,-1 0 0 0 0,2-6-152 0 0,-4 13 173 0 0,0 0-30 0 0,0 0-62 0 0,-6 20-312 0 0,-38 154 94 0 0,-43 245 185 0 0,81-389-33 0 0,-2-2 0 0 0,0 1 0 0 0,-2-1 0 0 0,-1-1 0 0 0,-2 0 0 0 0,0 0 0 0 0,-9 10-15 0 0,22-37 9 0 0,0 1-1 0 0,0-1 0 0 0,-1 0 0 0 0,1 1 1 0 0,0-1-1 0 0,0 0 0 0 0,-1 1 0 0 0,1-1 1 0 0,0 0-1 0 0,-1 1 0 0 0,1-1 0 0 0,0 0 1 0 0,-1 0-1 0 0,1 0 0 0 0,0 1 1 0 0,-1-1-1 0 0,1 0 0 0 0,0 0 0 0 0,-1 0 1 0 0,1 0-1 0 0,0 0 0 0 0,-1 0 0 0 0,1 0 1 0 0,-1 1-1 0 0,1-1 0 0 0,0 0 0 0 0,-1 0 1 0 0,1-1-1 0 0,-1 1 0 0 0,1 0 0 0 0,0 0 1 0 0,-1 0-1 0 0,1 0 0 0 0,-1 0 0 0 0,1 0 1 0 0,0 0-1 0 0,-1-1 0 0 0,1 1 0 0 0,0 0 1 0 0,-1 0-1 0 0,1 0 0 0 0,0-1 0 0 0,-1 1 1 0 0,1 0-1 0 0,0-1 0 0 0,0 1 0 0 0,-1 0 1 0 0,1 0-1 0 0,0-1 0 0 0,0 1 0 0 0,-1-1 1 0 0,1 1-1 0 0,0 0 0 0 0,0-1 0 0 0,0 1 1 0 0,0 0-1 0 0,0-1 0 0 0,0 1 0 0 0,0-1 1 0 0,0 1-1 0 0,0 0 0 0 0,0-1 0 0 0,0 1 1 0 0,0-1-1 0 0,0 1 0 0 0,0 0 0 0 0,0-1 1 0 0,0 1-1 0 0,0-1-8 0 0,-5-29 57 0 0,6 4-58 0 0,2-1 0 0 0,1 1 0 0 0,1-1 0 0 0,1 1 0 0 0,2 1 0 0 0,0-1 0 0 0,2 1 0 0 0,1 1 0 0 0,0 0 0 0 0,7-8 1 0 0,-10 15-2 0 0,21-38-14 0 0,2 0-1 0 0,3 2 1 0 0,1 2-1 0 0,4 1 1 0 0,1 2 0 0 0,3 0 16 0 0,-29 34-17 0 0,0 0 0 0 0,1 1 1 0 0,0 1-1 0 0,1 0 0 0 0,1 1 1 0 0,0 1-1 0 0,0 0 0 0 0,1 2 1 0 0,0 0-1 0 0,19-6 17 0 0,-36 14-6 0 0,0-1 0 0 0,0 0 1 0 0,1 1-1 0 0,-1-1 0 0 0,0 1 1 0 0,1 0-1 0 0,-1-1 0 0 0,0 1 1 0 0,1 0-1 0 0,-1 0 0 0 0,0 0 1 0 0,1 0-1 0 0,-1 0 0 0 0,0 0 1 0 0,1 0-1 0 0,-1 1 0 0 0,0-1 1 0 0,1 0-1 0 0,-1 1 0 0 0,0-1 1 0 0,0 1-1 0 0,1-1 0 0 0,-1 1 1 0 0,0 0-1 0 0,0 0 0 0 0,0-1 1 0 0,0 1-1 0 0,0 0 0 0 0,0 0 0 0 0,0 0 1 0 0,0 0-1 0 0,0 0 0 0 0,0 0 1 0 0,0 0-1 0 0,-1 0 0 0 0,1 1 1 0 0,0-1-1 0 0,-1 0 0 0 0,1 0 1 0 0,-1 1-1 0 0,0-1 0 0 0,1 0 1 0 0,-1 1-1 0 0,0-1 0 0 0,0 0 1 0 0,1 1-1 0 0,-1-1 0 0 0,0 0 1 0 0,-1 1-1 0 0,1-1 0 0 0,0 0 1 0 0,0 1-1 0 0,0-1 0 0 0,-1 0 0 0 0,1 1 1 0 0,-1-1-1 0 0,1 0 0 0 0,-1 1 6 0 0,0 16 19 0 0,-1-1 0 0 0,-1 1 0 0 0,0-1 0 0 0,-2 0-1 0 0,1 0 1 0 0,-2 0 0 0 0,-1 0 0 0 0,0-1 0 0 0,0 0-1 0 0,-9 12-18 0 0,6-10 14 0 0,0 0-1 0 0,-1-1 1 0 0,0 0-1 0 0,-2 0 0 0 0,0-1 1 0 0,0-1-1 0 0,-2 0 0 0 0,0-1 1 0 0,0-1-1 0 0,-17 11-13 0 0,17-15-23 0 0,9-4-31 0 0,-1 0 0 0 0,0-1 1 0 0,0 1-1 0 0,0-1 0 0 0,-1-1 0 0 0,1 0 1 0 0,-1 0-1 0 0,0 0 0 0 0,0-1 0 0 0,0 0 0 0 0,0-1 1 0 0,-8 1 53 0 0,-21-17-3568 0 0,34 1-1004 0 0,3-4-3690 0 0,0 10-2062 0 0</inkml:trace>
  <inkml:trace contextRef="#ctx0" brushRef="#br0" timeOffset="11486.281">13062 964 0 0 0,'0'0'711'0'0,"0"0"745"0"0,0 0 530 0 0,0 0 272 0 0,0 0 18 0 0,0 0-178 0 0,0 0-234 0 0,0 0-205 0 0,0 0-182 0 0,0 0-168 0 0,0 0-171 0 0,0 0-158 0 0,0 0-112 0 0,20 1-106 0 0,63 3-74 0 0,-29-16 995 0 0,-42 4-1308 0 0,3-2-130 0 0,0-2 0 0 0,-1 1 0 0 0,0-2 0 0 0,-1 0 0 0 0,0-1 0 0 0,-1 0 0 0 0,-1 0 0 0 0,0-1 0 0 0,2-5-245 0 0,2-2 114 0 0,23-28 103 0 0,-13 19-157 0 0,-1-1 1 0 0,-2-2-1 0 0,-1 0 0 0 0,-2-1 0 0 0,-1-1 1 0 0,3-13-61 0 0,-20 48-5 0 0,-1 1 0 0 0,1-1 1 0 0,-1 0-1 0 0,1 1 0 0 0,-1-1 1 0 0,0 0-1 0 0,0 0 0 0 0,1 1 1 0 0,-1-1-1 0 0,0 0 0 0 0,0 0 1 0 0,0 0-1 0 0,0 1 0 0 0,1-1 1 0 0,-1 0-1 0 0,-1 0 0 0 0,1 0 1 0 0,0 0-1 0 0,0 1 0 0 0,0-1 1 0 0,0 0-1 0 0,0 0 0 0 0,-1 0 1 0 0,1 1-1 0 0,0-1 0 0 0,-1 0 1 0 0,1 1-1 0 0,-1-1 0 0 0,1 0 0 0 0,-1 0 1 0 0,1 1-1 0 0,-1-1 0 0 0,1 1 1 0 0,-1-1-1 0 0,1 1 0 0 0,-1-1 1 0 0,0 1-1 0 0,1-1 0 0 0,-1 1 1 0 0,0-1-1 0 0,0 1 0 0 0,1 0 1 0 0,-1-1-1 0 0,0 1 0 0 0,0 0 1 0 0,0 0-1 0 0,1 0 0 0 0,-1-1 1 0 0,0 1-1 0 0,0 0 0 0 0,0 0 1 0 0,1 0-1 0 0,-1 0 0 0 0,0 1 1 0 0,0-1-1 0 0,0 0 0 0 0,1 0 1 0 0,-1 0-1 0 0,0 1 0 0 0,0-1 1 0 0,0 0-1 0 0,0 1 5 0 0,-49 18-553 0 0,38-12 497 0 0,1 0 0 0 0,1 0 1 0 0,-1 1-1 0 0,1 1 0 0 0,1 0 0 0 0,-1 0 1 0 0,1 0-1 0 0,1 1 0 0 0,0 1 0 0 0,-4 7 56 0 0,11-17-8 0 0,0 0 0 0 0,0 1 0 0 0,0-1 0 0 0,0 1 0 0 0,0-1-1 0 0,1 1 1 0 0,-1-1 0 0 0,1 1 0 0 0,-1 0 0 0 0,1-1 0 0 0,-1 1 0 0 0,1 0-1 0 0,0-1 1 0 0,0 1 0 0 0,0 0 0 0 0,0-1 0 0 0,0 1 0 0 0,0 0 0 0 0,0 0-1 0 0,1-1 1 0 0,-1 1 0 0 0,1 0 0 0 0,-1-1 0 0 0,1 1 0 0 0,-1-1 0 0 0,1 1-1 0 0,0-1 1 0 0,0 1 0 0 0,0-1 0 0 0,0 1 0 0 0,0-1 0 0 0,0 0-1 0 0,0 1 1 0 0,0-1 0 0 0,1 0 0 0 0,-1 0 0 0 0,0 0 0 0 0,1 0 0 0 0,-1 0-1 0 0,1 0 1 0 0,-1-1 0 0 0,1 1 0 0 0,1 0 8 0 0,75 14 130 0 0,-28-16-63 0 0,98 10 148 0 0,-147-7-198 0 0,1 0 0 0 0,-1 0 0 0 0,1 1 0 0 0,-1-1 0 0 0,0 1 0 0 0,0-1 0 0 0,0 0 0 0 0,-1 1 0 0 0,1 0 0 0 0,-1-1 0 0 0,1 1 0 0 0,-1-1 0 0 0,0 1 0 0 0,0 0 0 0 0,0-1 0 0 0,0 1 0 0 0,0 0 0 0 0,0-1 0 0 0,-1 1 1 0 0,0-1-1 0 0,1 1 0 0 0,-1-1 0 0 0,0 1 0 0 0,0-1 0 0 0,0 1 0 0 0,-1-1 0 0 0,1 1-17 0 0,-80 125 327 0 0,61-62-1186 0 0,69-60-4592 0 0,5-30-4381 0 0,-33 13 3077 0 0,-9 4 3718 0 0</inkml:trace>
  <inkml:trace contextRef="#ctx0" brushRef="#br0" timeOffset="12056.292">14074 585 3001 0 0,'0'0'3014'0'0,"0"0"-423"0"0,0 0-557 0 0,0 0-619 0 0,0 0-518 0 0,0 0-133 0 0,0 0 42 0 0,0 0 51 0 0,0 0-66 0 0,0 0-105 0 0,0 0-130 0 0,-32 26-155 0 0,-100 84-70 0 0,78-50 66 0 0,50-51-325 0 0,3-6-33 0 0,-1-1 0 0 0,0 1 1 0 0,0 0-1 0 0,1 0 0 0 0,0 0 0 0 0,0 0 0 0 0,-1 0 0 0 0,2 0 0 0 0,-1 0 0 0 0,0 0 0 0 0,1 0 0 0 0,-1 1 0 0 0,1-1 1 0 0,0 0-1 0 0,0 0 0 0 0,0 0 0 0 0,0 1 0 0 0,1-1 0 0 0,0 0 0 0 0,-1 0 0 0 0,1 0 0 0 0,0 0 0 0 0,0 0 0 0 0,1 0 0 0 0,-1 0 1 0 0,1 0-1 0 0,-1 0 0 0 0,1-1 0 0 0,0 1 0 0 0,0 0 0 0 0,0-1 0 0 0,0 0 0 0 0,0 1 0 0 0,1-1 0 0 0,-1 0 0 0 0,1 0 1 0 0,0 0-1 0 0,-1-1 0 0 0,1 1 0 0 0,0-1 0 0 0,0 1 0 0 0,0-1-39 0 0,8-1 187 0 0,0 0 1 0 0,0-1-1 0 0,0 0 0 0 0,0-1 1 0 0,0 0-1 0 0,0-1 0 0 0,-1 0 1 0 0,1-1-1 0 0,-1 0 0 0 0,0 0 1 0 0,0-1-1 0 0,0 0 0 0 0,-1-1 1 0 0,0 0-1 0 0,0-1 0 0 0,0 0 0 0 0,-1 0 1 0 0,0-1-1 0 0,-1 0 0 0 0,1 0 1 0 0,-2-1-1 0 0,1 0 0 0 0,-1 0 1 0 0,0 0-1 0 0,-1-1 0 0 0,0 0-187 0 0,0 3-27 0 0,-1-1 0 0 0,0 1-1 0 0,0-1 1 0 0,-1 0-1 0 0,0 0 1 0 0,0 0 0 0 0,-1 0-1 0 0,0 0 1 0 0,0-1 0 0 0,-1 1-1 0 0,0 0 1 0 0,-1-1-1 0 0,0 1 1 0 0,0-1 0 0 0,0 1-1 0 0,-1-1 1 0 0,-1-1 27 0 0,-29-19-2076 0 0,1 25-5970 0 0,22 4-3323 0 0</inkml:trace>
  <inkml:trace contextRef="#ctx0" brushRef="#br0" timeOffset="12994.571">14427 69 8202 0 0,'0'0'2015'0'0,"0"0"-477"0"0,0 0-190 0 0,0 0 59 0 0,0 0 16 0 0,0 0-92 0 0,0 0-198 0 0,0 0-222 0 0,0 0-184 0 0,0 0-122 0 0,0 0-111 0 0,0 0-87 0 0,3-8-59 0 0,8-24-67 0 0,-8 24-61 0 0,3 38 768 0 0,-5 83-490 0 0,-4 0 0 0 0,-6 0-1 0 0,-4-1 1 0 0,-13 37-498 0 0,11-55 39 0 0,-9 17 2 0 0,21-100-23 0 0,3-10-9 0 0,0-1 6 0 0,0 0 25 0 0,0 0 24 0 0,9-19 149 0 0,0 2-209 0 0,1 0 0 0 0,1 1 0 0 0,0 1 0 0 0,1 0 0 0 0,1 0 0 0 0,1 1 0 0 0,0 1 0 0 0,0 0 0 0 0,1 1 0 0 0,9-5-4 0 0,-13 7-15 0 0,0 0-1 0 0,1 1 0 0 0,0 1 1 0 0,1 0-1 0 0,0 1 1 0 0,0 0-1 0 0,0 1 1 0 0,1 1-1 0 0,0 0 0 0 0,0 0 1 0 0,1 2-1 0 0,-1-1 1 0 0,1 2-1 0 0,-1 0 0 0 0,1 1 1 0 0,4 1 15 0 0,-14 3-4 0 0,-1 0 0 0 0,1 0 0 0 0,-1 1 0 0 0,0 0 1 0 0,-1-1-1 0 0,1 2 0 0 0,-1-1 0 0 0,1 0 0 0 0,-1 1 0 0 0,0-1 0 0 0,-1 1 1 0 0,1 0-1 0 0,-1 0 0 0 0,0 0 0 0 0,0 0 0 0 0,-1 1 0 0 0,1-1 0 0 0,-1 0 1 0 0,0 1-1 0 0,-1-1 0 0 0,1 1 0 0 0,-1-1 0 0 0,0 0 0 0 0,-1 1 0 0 0,1-1 1 0 0,-1 1-1 0 0,-1 2 4 0 0,0 1 18 0 0,0 1-1 0 0,0-1 1 0 0,-1 0 0 0 0,0 0 0 0 0,-1-1 0 0 0,0 1 0 0 0,-1-1-1 0 0,1 0 1 0 0,-2 0 0 0 0,1 0 0 0 0,-1-1 0 0 0,0 0 0 0 0,0 0-1 0 0,-1 0 1 0 0,0-1 0 0 0,0 0 0 0 0,-1 0 0 0 0,0-1 0 0 0,0 0-1 0 0,0 0 1 0 0,0-1 0 0 0,-1 0 0 0 0,0 0 0 0 0,0-1 0 0 0,0 0-1 0 0,0-1 1 0 0,-8 1-18 0 0,9-1-5 0 0,-1 0-1 0 0,1 0 1 0 0,-1-1-1 0 0,0-1 0 0 0,0 1 1 0 0,1-1-1 0 0,-1-1 1 0 0,0 0-1 0 0,0 0 1 0 0,1-1-1 0 0,-1 0 1 0 0,1 0-1 0 0,-1-1 1 0 0,1 0-1 0 0,0-1 1 0 0,0 1-1 0 0,0-2 0 0 0,1 1 1 0 0,-1-1 5 0 0,-8-31-2035 0 0,29 14-7446 0 0,-7 18-1793 0 0</inkml:trace>
  <inkml:trace contextRef="#ctx0" brushRef="#br0" timeOffset="13395.234">15127 80 11610 0 0,'0'0'2022'0'0,"0"0"-445"0"0,0 0-180 0 0,0 0-23 0 0,0 0-102 0 0,0 0-232 0 0,0 0-298 0 0,0 0-214 0 0,0 0-116 0 0,0 0-47 0 0,0 0-10 0 0,0 0 3 0 0,0 0-9 0 0,-5 18-16 0 0,-15 56-1 0 0,16 37 870 0 0,4-99-1108 0 0,1 69 178 0 0,-4 1-1 0 0,-3-1 0 0 0,-12 50-271 0 0,-15-7-20 0 0,16-84-290 0 0,17-39 87 0 0,0-1-59 0 0,0 0-95 0 0,0 0-160 0 0,11-18-5069 0 0,-5 10 897 0 0,-1 1-4506 0 0</inkml:trace>
  <inkml:trace contextRef="#ctx0" brushRef="#br0" timeOffset="13722.366">15175 629 1288 0 0,'0'0'300'0'0,"0"0"155"0"0,0 0 393 0 0,0 0 447 0 0,0 0 400 0 0,0 0 204 0 0,0 0 14 0 0,0 0-138 0 0,0 0-128 0 0,0 0-72 0 0,0 0-91 0 0,0 0-78 0 0,0 0-63 0 0,20 19-95 0 0,65 60-109 0 0,-83-77-1074 0 0,0 0 0 0 0,0-1 1 0 0,-1 1-1 0 0,1 0 0 0 0,0-1 0 0 0,0 1 1 0 0,1-1-1 0 0,-1 0 0 0 0,0 1 0 0 0,0-1 0 0 0,1 0 1 0 0,-1-1-1 0 0,0 1 0 0 0,1 0 0 0 0,-1-1 1 0 0,1 1-1 0 0,-1-1 0 0 0,1 0 0 0 0,-1 0 1 0 0,1 0-1 0 0,-1 0 0 0 0,1 0 0 0 0,-1 0 1 0 0,3-1-67 0 0,3-1 262 0 0,5-1-33 0 0,1-1 0 0 0,-1 0 0 0 0,0-1 0 0 0,0 0 0 0 0,-1-1 1 0 0,0-1-1 0 0,0 0 0 0 0,0-1 0 0 0,-1 0 0 0 0,0 0 0 0 0,0-2 0 0 0,-1 1 1 0 0,6-9-229 0 0,-12 14 42 0 0,0-1 1 0 0,0 0 0 0 0,-1 0-1 0 0,0 0 1 0 0,0-1 0 0 0,0 1-1 0 0,-1-1 1 0 0,0 1 0 0 0,0-1-1 0 0,0 0 1 0 0,-1 0 0 0 0,0 0-1 0 0,0 0 1 0 0,0 0 0 0 0,-1 0-1 0 0,0-4-42 0 0,-1 8-4 0 0,-1 0 0 0 0,0 0 0 0 0,1 0 0 0 0,-1 0-1 0 0,0 0 1 0 0,0 0 0 0 0,0 1 0 0 0,0-1-1 0 0,0 1 1 0 0,0 0 0 0 0,0-1 0 0 0,-1 1 0 0 0,1 0-1 0 0,0 0 1 0 0,-1 1 0 0 0,1-1 0 0 0,-1 0-1 0 0,1 1 1 0 0,-1 0 0 0 0,1-1 0 0 0,-1 1 0 0 0,1 0-1 0 0,-1 0 1 0 0,0 0 0 0 0,1 1 0 0 0,-1-1 0 0 0,1 1-1 0 0,0-1 1 0 0,-1 1 0 0 0,1 0 0 0 0,-2 0 4 0 0,-10 3-32 0 0,0 1 1 0 0,0 1-1 0 0,0 0 1 0 0,1 1 0 0 0,0 0-1 0 0,0 1 1 0 0,0 0-1 0 0,1 1 1 0 0,1 0 0 0 0,0 1-1 0 0,-1 2 32 0 0,2-4-18 0 0,1 0 0 0 0,0 1 0 0 0,1 0 0 0 0,0 1 0 0 0,1 0 0 0 0,0 0 0 0 0,0 0 1 0 0,1 1-1 0 0,1 0 0 0 0,0 0 0 0 0,0 1 0 0 0,1 0 0 0 0,0-1 0 0 0,1 1 0 0 0,1 0 0 0 0,-1 1 0 0 0,2-1 0 0 0,0 0 0 0 0,1 0 0 0 0,0 1 0 0 0,1 5 18 0 0,1-12-10 0 0,1-1 0 0 0,0 0 0 0 0,0 0 0 0 0,0 0 0 0 0,1 0 0 0 0,0-1 0 0 0,0 1 0 0 0,0-1 0 0 0,0 0 0 0 0,1 0 0 0 0,0 0 0 0 0,-1-1 0 0 0,1 1 0 0 0,1-1 0 0 0,-1 0 0 0 0,0-1 0 0 0,1 0 0 0 0,-1 1 0 0 0,1-2 0 0 0,0 1 0 0 0,0-1 0 0 0,1 1 10 0 0,146 14-918 0 0,-54-36-2600 0 0,-79 12 938 0 0,7-2-5631 0 0,-13 2-2273 0 0</inkml:trace>
  <inkml:trace contextRef="#ctx0" brushRef="#br0" timeOffset="14295.66">15701 931 7202 0 0,'0'0'1973'0'0,"0"0"245"0"0,0 0 401 0 0,0 0-37 0 0,0 0-395 0 0,0 0-490 0 0,0 0-413 0 0,0 0-272 0 0,0 0-184 0 0,0 0-126 0 0,0 0-115 0 0,0 0-73 0 0,0 0-57 0 0,21-22-83 0 0,62-70-62 0 0,-25 4 314 0 0,52-75-79 0 0,-93 158-810 0 0,-22 32-124 0 0,2-16 510 0 0,-8 33-87 0 0,6-31-42 0 0,1 0 0 0 0,1 1 0 0 0,1 0 0 0 0,-1-1 0 0 0,2 1 0 0 0,0 0-1 0 0,1 0 1 0 0,0 0 0 0 0,2 10 6 0 0,-1-22 5 0 0,-1 0-1 0 0,0 0 0 0 0,0 0 1 0 0,1-1-1 0 0,-1 1 0 0 0,1 0 1 0 0,0 0-1 0 0,-1-1 0 0 0,1 1 1 0 0,0 0-1 0 0,0-1 1 0 0,0 1-1 0 0,0 0 0 0 0,0-1 1 0 0,0 0-1 0 0,1 1 0 0 0,-1-1 1 0 0,0 0-1 0 0,1 1 0 0 0,-1-1 1 0 0,1 0-1 0 0,0 0 1 0 0,-1 0-1 0 0,1 0 0 0 0,0-1 1 0 0,-1 1-1 0 0,1 0 0 0 0,0-1 1 0 0,0 1-1 0 0,-1-1 0 0 0,1 0 1 0 0,0 1-1 0 0,0-1 1 0 0,0 0-1 0 0,0 0 0 0 0,0 0 1 0 0,0 0-1 0 0,-1-1 0 0 0,1 1 1 0 0,0 0-1 0 0,0-1 0 0 0,0 0-4 0 0,72-38 256 0 0,6-25-123 0 0,-62 47-123 0 0,0 1 1 0 0,1 0-1 0 0,1 2 1 0 0,0 1 0 0 0,1 0-1 0 0,1 1 1 0 0,-1 1-1 0 0,2 2 1 0 0,18-7-11 0 0,-11 15-79 0 0,-30 24 107 0 0,-35 142 186 0 0,37-55-378 0 0,29-86-1095 0 0,-17-22-2731 0 0,-1-2-5155 0 0,-8 0-3230 0 0</inkml:trace>
  <inkml:trace contextRef="#ctx0" brushRef="#br0" timeOffset="16644.308">17586 275 4585 0 0,'0'0'1572'0'0,"0"0"26"0"0,0 0 209 0 0,0 0 248 0 0,0 0 64 0 0,0 0-217 0 0,0 0-354 0 0,0 0-367 0 0,0 0-265 0 0,0 0-132 0 0,0 0-99 0 0,1-4-67 0 0,1-7 1488 0 0,-3 43 548 0 0,1-11-3039 0 0,-6 75 739 0 0,-4-1 0 0 0,-4 0-1 0 0,-4-1 1 0 0,-16 41-354 0 0,-5 33 174 0 0,31-124-298 0 0,8-43 77 0 0,0-1-4 0 0,0 0 2 0 0,0 0-27 0 0,0 0-20 0 0,0 0-25 0 0,9-23-1321 0 0,28-35-2798 0 0,-14 22-4823 0 0,-14 24-1730 0 0</inkml:trace>
  <inkml:trace contextRef="#ctx0" brushRef="#br0" timeOffset="17111.192">17896 154 7346 0 0,'0'0'1877'0'0,"0"0"-236"0"0,0 0-50 0 0,0 0 85 0 0,0 0 16 0 0,0 0-185 0 0,0 0-285 0 0,0 0-294 0 0,0 0-222 0 0,0 0-161 0 0,0 0-99 0 0,0 0-32 0 0,0 0 9 0 0,-6 10 4 0 0,0 2-194 0 0,0 1 0 0 0,0 0 1 0 0,1 1-1 0 0,1 0 0 0 0,0-1 0 0 0,1 1 0 0 0,0 0 1 0 0,1 1-1 0 0,1 0-233 0 0,11 165 1900 0 0,-8 32-1039 0 0,-36-67-652 0 0,15-93-1127 0 0,42-60-2002 0 0,-7-2-726 0 0,-6 4-2742 0 0,-4 4-4809 0 0</inkml:trace>
  <inkml:trace contextRef="#ctx0" brushRef="#br0" timeOffset="17330.421">18148 809 13627 0 0,'0'0'2183'0'0,"0"0"-701"0"0,0 0-247 0 0,0 0 61 0 0,0 0 36 0 0,0 0-136 0 0,0 0-250 0 0,0 0-249 0 0,0 0-172 0 0,0 0-132 0 0,0 0-82 0 0,0 0-53 0 0,0 0-54 0 0,-2 11-15 0 0,-7 35-25 0 0,-8 22 280 0 0,17-68-484 0 0,0 0-28 0 0,0 0-42 0 0,0 0-36 0 0,0 0-49 0 0,16-8-2763 0 0,4-9-4663 0 0,-17 13 3787 0 0,2 0-7460 0 0</inkml:trace>
  <inkml:trace contextRef="#ctx0" brushRef="#br0" timeOffset="19258.685">19928 286 5201 0 0,'0'0'1448'0'0,"0"0"137"0"0,0 0 326 0 0,0 0 144 0 0,0 0-132 0 0,0 0-404 0 0,0 0-371 0 0,0 0-206 0 0,0 0-133 0 0,0 0-58 0 0,0 0-41 0 0,0 0-28 0 0,0 0-39 0 0,3-4-45 0 0,6-13-82 0 0,-6 13-72 0 0,-21 0 924 0 0,-70 4-293 0 0,79 1-1043 0 0,0 0 1 0 0,0 0-1 0 0,0 1 0 0 0,1 1 1 0 0,-1-1-1 0 0,1 1 0 0 0,0 1 1 0 0,0-1-1 0 0,0 2 0 0 0,0-1 1 0 0,1 1-1 0 0,-1 0 1 0 0,1 0-1 0 0,0 1 0 0 0,1 0 1 0 0,-4 4-33 0 0,8-8 2 0 0,0 1 1 0 0,0 0 0 0 0,0 0-1 0 0,0 0 1 0 0,0 0 0 0 0,0 0 0 0 0,1 0-1 0 0,0 1 1 0 0,-1-1 0 0 0,1 0 0 0 0,1 1-1 0 0,-1-1 1 0 0,0 1 0 0 0,1 0 0 0 0,-1-1-1 0 0,1 1 1 0 0,0-1 0 0 0,1 2-3 0 0,-1 0 1 0 0,-1 2 22 0 0,1 0 1 0 0,0-1-1 0 0,0 1 0 0 0,1-1 0 0 0,-1 1 1 0 0,2 0-1 0 0,-1-1 0 0 0,1 1 1 0 0,0-1-1 0 0,0 0 0 0 0,1 0 1 0 0,-1 0-1 0 0,4 4-23 0 0,2 1 83 0 0,1 0 0 0 0,1-1 0 0 0,0 0 0 0 0,0-1 1 0 0,1 0-1 0 0,0 0 0 0 0,0-2 0 0 0,1 1 0 0 0,0-1 0 0 0,0-1 0 0 0,1 0 0 0 0,0-1 0 0 0,1 0-83 0 0,11 7 112 0 0,-18-10-87 0 0,-1 1-1 0 0,1 1 0 0 0,-1-1 1 0 0,0 1-1 0 0,-1 0 0 0 0,1 0 1 0 0,0 0-1 0 0,-1 1 0 0 0,0 0 1 0 0,0 0-1 0 0,-1 1 0 0 0,1-1 1 0 0,-1 1-1 0 0,-1 0 0 0 0,1 0 1 0 0,-1 0-1 0 0,0 1 0 0 0,0-1 1 0 0,0 1-1 0 0,0 5-24 0 0,0-5 42 0 0,-2 0-1 0 0,1 0 1 0 0,-1 0 0 0 0,0 0-1 0 0,0 1 1 0 0,-1-1 0 0 0,0 0-1 0 0,0 0 1 0 0,-1 0 0 0 0,0 1 0 0 0,0-1-1 0 0,-1 0 1 0 0,0 0 0 0 0,0 0-1 0 0,0-1 1 0 0,-1 1 0 0 0,0 0-1 0 0,0-1 1 0 0,-1 0 0 0 0,0 0-1 0 0,0 0 1 0 0,0 0 0 0 0,-2 0-42 0 0,-6 4 46 0 0,0-1 1 0 0,-1-1-1 0 0,-1 0 1 0 0,1-1-1 0 0,-1 0 0 0 0,0-1 1 0 0,-1-1-1 0 0,1 0 1 0 0,-1-1-1 0 0,0-1 1 0 0,0 0-1 0 0,-1-1 1 0 0,1-1-1 0 0,0 0 0 0 0,-1-1 1 0 0,1 0-1 0 0,-4-2-46 0 0,15 2-39 0 0,1 0 0 0 0,-1-1-1 0 0,0 0 1 0 0,1 0 0 0 0,-1 0-1 0 0,1 0 1 0 0,-1 0 0 0 0,1-1-1 0 0,-1 1 1 0 0,1-1 0 0 0,0 0-1 0 0,0 0 1 0 0,0 0 0 0 0,0 0-1 0 0,0-1 1 0 0,0 1 0 0 0,1-1-1 0 0,-3-2 40 0 0,5-2-2446 0 0,0 6-4699 0 0,2 1-4548 0 0</inkml:trace>
  <inkml:trace contextRef="#ctx0" brushRef="#br0" timeOffset="20034.374">19856 253 0 0 0,'0'0'224'0'0,"0"0"29"0"0,0 0 7 0 0,0 0 37 0 0,0 0 12 0 0,0 0 3 0 0,0 0 35 0 0,0 0 57 0 0,0 0 77 0 0,0 0 103 0 0,0 0 162 0 0,0 0 142 0 0,7-3 92 0 0,22-12 19 0 0,-12 9 7811 0 0,0 2-4177 0 0,36 5-3738 0 0,-24 0 225 0 0,164-7 665 0 0,-168 5-2658 0 0,-25 8-6374 0 0,0-7-2367 0 0</inkml:trace>
  <inkml:trace contextRef="#ctx0" brushRef="#br0" timeOffset="17827.526">18604 139 8538 0 0,'0'0'1667'0'0,"0"0"-264"0"0,0 0 6 0 0,0 0 120 0 0,0 0 58 0 0,0 0-142 0 0,0 0-342 0 0,0 0-336 0 0,0 0-211 0 0,0 0-62 0 0,0 0 22 0 0,0 0 45 0 0,0 0 14 0 0,0 9-29 0 0,-5 66 461 0 0,-5-1 1 0 0,-2 0-1 0 0,-4 0 1 0 0,-21 59-1008 0 0,3-5 254 0 0,20-76-219 0 0,-18 132-46 0 0,32-183-55 0 0,0 0 0 0 0,1 0 0 0 0,-1 0-1 0 0,0 0 1 0 0,0 0 0 0 0,0-1-1 0 0,1 1 1 0 0,-1 0 0 0 0,0 0-1 0 0,1 0 1 0 0,-1-1 0 0 0,1 1-1 0 0,-1 0 1 0 0,1 0 0 0 0,-1-1-1 0 0,1 1 1 0 0,0 0 0 0 0,-1-1 0 0 0,1 1-1 0 0,0-1 1 0 0,-1 1 0 0 0,1-1-1 0 0,0 1 1 0 0,0-1 0 0 0,0 0-1 0 0,-1 1 1 0 0,1-1 0 0 0,0 0-1 0 0,0 1 1 0 0,0-1 0 0 0,0 0 0 0 0,0 0-1 0 0,-1 0 1 0 0,1 0 0 0 0,0 0-1 0 0,0 0 1 0 0,0 0 0 0 0,0 0-1 0 0,0 0 1 0 0,0-1 0 0 0,-1 1-1 0 0,1 0 1 0 0,0 0 0 0 0,0-1 0 0 0,0 1-1 0 0,0-1 1 0 0,-1 1 0 0 0,1 0-1 0 0,0-1 1 0 0,-1 0 0 0 0,1 1-1 0 0,0-1 1 0 0,-1 1 0 0 0,1-1-1 0 0,0 0 1 0 0,-1 1 0 0 0,1-1 0 0 0,-1 0-1 0 0,0 0 1 0 0,1 1 0 0 0,0-2 66 0 0,31-26-8503 0 0,-24 20 3567 0 0,-1 4-4585 0 0</inkml:trace>
  <inkml:trace contextRef="#ctx0" brushRef="#br0" timeOffset="18303.381">19113 323 2961 0 0,'0'0'4225'0'0,"0"0"-2360"0"0,0 0-630 0 0,0 0 192 0 0,0 0 200 0 0,0 0 11 0 0,0 0-179 0 0,0 0-274 0 0,0 0-294 0 0,-32 23-209 0 0,-98 73-121 0 0,65-25 155 0 0,57-55-549 0 0,-3 2-23 0 0,1 1 0 0 0,1 0 0 0 0,1 0 0 0 0,0 1 0 0 0,2 0 0 0 0,0 1 0 0 0,1-1 0 0 0,1 1 0 0 0,1 0 0 0 0,1 0 0 0 0,1 0 0 0 0,1 11-144 0 0,1-27 47 0 0,-1 1 1 0 0,1-1-1 0 0,-1 0 0 0 0,1 0 0 0 0,1 0 0 0 0,-1 0 0 0 0,1 0 0 0 0,0 0 0 0 0,0-1 0 0 0,0 1 0 0 0,1 0 0 0 0,-1-1 0 0 0,1 0 0 0 0,0 0 0 0 0,1 0 0 0 0,-1 0 0 0 0,1 0 0 0 0,-1 0 0 0 0,1-1 0 0 0,0 0 0 0 0,1 0 0 0 0,-1 0 1 0 0,0 0-1 0 0,1-1 0 0 0,0 1 0 0 0,-1-1 0 0 0,1-1 0 0 0,0 1 0 0 0,0 0 0 0 0,0-1 0 0 0,0 0 0 0 0,4 0-47 0 0,3 1 169 0 0,0-1 1 0 0,0 0-1 0 0,0-1 0 0 0,1-1 0 0 0,-1 1 1 0 0,0-2-1 0 0,0 0 0 0 0,0 0 0 0 0,0-1 1 0 0,0-1-1 0 0,-1 0 0 0 0,1 0 1 0 0,4-4-170 0 0,2-3 71 0 0,1-1 0 0 0,-2 0 1 0 0,0-2-1 0 0,-1 0 1 0 0,0-1-1 0 0,-1-1 1 0 0,0 0-1 0 0,-2-1 1 0 0,0 0-1 0 0,-1-1 0 0 0,0 0 1 0 0,-2-1-1 0 0,0-1 1 0 0,-1 1-1 0 0,-1-1 1 0 0,-1-1-1 0 0,-1 0 1 0 0,-1 0-1 0 0,0 0 0 0 0,-2 0 1 0 0,1-15-72 0 0,-19-93-235 0 0,13 124 195 0 0,1 0 0 0 0,-1 1 0 0 0,0 0 1 0 0,0-1-1 0 0,0 1 0 0 0,-1 0 1 0 0,1 0-1 0 0,-1 0 0 0 0,0 0 0 0 0,0 1 1 0 0,-1-1-1 0 0,1 1 0 0 0,-1 0 0 0 0,1 0 1 0 0,-1 0-1 0 0,0 0 0 0 0,0 1 1 0 0,0-1-1 0 0,-1 1 0 0 0,1 0 0 0 0,0 0 1 0 0,-1 1-1 0 0,0-1 0 0 0,1 1 1 0 0,-3 0 39 0 0,-95 9-2572 0 0,45 22-6774 0 0,46-21-1969 0 0</inkml:trace>
  <inkml:trace contextRef="#ctx0" brushRef="#br0" timeOffset="24291.972">0 1523 0 0 0,'0'0'233'0'0,"0"0"-66"0"0,0 0-47 0 0,0 0 3 0 0,0 0 34 0 0,0 0-7 0 0,0 0 44 0 0,34-3 25 0 0,106-13 54 0 0,-37-1 690 0 0,228-17 2669 0 0,173 12 999 0 0,816 19-747 0 0,-1009-9-2896 0 0,173-6 804 0 0,-225 25-1105 0 0,99-6 533 0 0,-67 3-862 0 0,222 4 358 0 0,-319-9-595 0 0,440-6 345 0 0,-187 0-17 0 0,16 6-190 0 0,248 37-8 0 0,-18-24-46 0 0,403-9 23 0 0,-834 5-94 0 0,328 7 60 0 0,-189-8-134 0 0,-63 0-1 0 0,203 1 20 0 0,439-34 113 0 0,-338-4-175 0 0,22 18 88 0 0,-454 13-95 0 0,238-7 139 0 0,377-24 130 0 0,-143 22 11 0 0,-504 8-223 0 0,767-15 276 0 0,737-62 332 0 0,-1039 63-474 0 0,43 5 269 0 0,-522-4 112 0 0,-57-6 200 0 0,-37-3 127 0 0,-42 14-1091 0 0,33 14-2657 0 0,-41-2-497 0 0,0 0-3337 0 0,-7-3-5611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148 525 8258 0 0,'0'0'1978'0'0,"0"0"-318"0"0,0 0-88 0 0,0 0-2 0 0,0 0-44 0 0,0 0-169 0 0,0 0-335 0 0,0 0-287 0 0,0 0-226 0 0,0 0-153 0 0,0 0-85 0 0,0 0-38 0 0,0 0-7 0 0,-16 15-50 0 0,-54 51-38 0 0,66-62-127 0 0,0 0-1 0 0,1 0 1 0 0,-1 0-1 0 0,1 1 1 0 0,0-1-1 0 0,0 1 1 0 0,0 0-1 0 0,1 0 1 0 0,-1 0-1 0 0,1 0 1 0 0,0 1-1 0 0,1-1 1 0 0,0 0-1 0 0,-1 5-10 0 0,-2 6 19 0 0,1-6-16 0 0,-1 0 0 0 0,1 0 0 0 0,1 1 1 0 0,0-1-1 0 0,0 1 0 0 0,1 0 0 0 0,1-1 0 0 0,0 1 1 0 0,0 0-1 0 0,1-1 0 0 0,0 1 0 0 0,1 0 1 0 0,0-1-1 0 0,1 0 0 0 0,0 1 0 0 0,0-1 0 0 0,1 0 1 0 0,1-1-1 0 0,0 1 0 0 0,0-1 0 0 0,1 0 1 0 0,0 0-1 0 0,0 0 0 0 0,5 4-3 0 0,-4-8 74 0 0,1-1 0 0 0,-1-1 1 0 0,0 1-1 0 0,1-1 0 0 0,0-1 0 0 0,0 1 1 0 0,0-1-1 0 0,0-1 0 0 0,0 1 0 0 0,0-2 1 0 0,0 1-1 0 0,0-1 0 0 0,1 0 0 0 0,-1 0 1 0 0,0-1-1 0 0,0 0 0 0 0,0-1 0 0 0,0 0 1 0 0,0 0-1 0 0,0-1 0 0 0,1 0-74 0 0,7-7 256 0 0,1-1 0 0 0,-2 0 0 0 0,0-1 0 0 0,0-1 0 0 0,-1 0 0 0 0,0-1 0 0 0,-2-1 0 0 0,1 0 0 0 0,-2 0 1 0 0,0-1-1 0 0,4-9-256 0 0,8-7 136 0 0,-1-2 0 0 0,-2 0 0 0 0,-1-1 1 0 0,-2-1-1 0 0,-2-1 0 0 0,-1 0 1 0 0,-2-1-1 0 0,-1-1 0 0 0,-2 0 1 0 0,2-30-137 0 0,-8 53-3 0 0,-1 0 0 0 0,0-1 0 0 0,-2 1 0 0 0,0 0 0 0 0,0-1 0 0 0,-2 1 1 0 0,0 0-1 0 0,-1 0 0 0 0,-1 0 0 0 0,0 0 0 0 0,-1 0 0 0 0,-1 1 0 0 0,0 0 1 0 0,-1 0-1 0 0,0 1 0 0 0,-2-1 0 0 0,0 2 0 0 0,0-1 0 0 0,-1 1 0 0 0,-1 1 1 0 0,-5-5 2 0 0,11 13-21 0 0,-1 0 1 0 0,-1 0 0 0 0,1 1-1 0 0,0 0 1 0 0,-1 0 0 0 0,0 0 0 0 0,0 1-1 0 0,1 0 1 0 0,-1 1 0 0 0,0 0 0 0 0,0 0-1 0 0,-1 0 1 0 0,1 1 0 0 0,0 0 0 0 0,0 0-1 0 0,0 0 1 0 0,0 1 0 0 0,0 1 0 0 0,0-1-1 0 0,0 1 1 0 0,0 0 0 0 0,0 0-1 0 0,1 1 1 0 0,-1 0 0 0 0,1 0 0 0 0,0 1-1 0 0,0 0 1 0 0,0 0 0 0 0,0 0 20 0 0,-4 4-16 0 0,0 0 1 0 0,1 0-1 0 0,0 1 0 0 0,1 0 0 0 0,0 1 1 0 0,0-1-1 0 0,1 2 0 0 0,0-1 1 0 0,1 1-1 0 0,0 0 0 0 0,1 0 0 0 0,0 1 1 0 0,1-1-1 0 0,0 1 0 0 0,1 0 1 0 0,-1 6 15 0 0,2 2 14 0 0,0 0 1 0 0,2 1 0 0 0,0-1 0 0 0,2 0-1 0 0,0 0 1 0 0,1 0 0 0 0,1 0 0 0 0,1-1-1 0 0,0 1 1 0 0,2-1 0 0 0,0-1 0 0 0,1 1-1 0 0,1-1 1 0 0,1 0 0 0 0,0-1 0 0 0,1 0-1 0 0,4 3-14 0 0,15 22 114 0 0,1-2-1 0 0,2-1 0 0 0,2-1 0 0 0,1-2 0 0 0,21 15-113 0 0,113 85 464 0 0,-122-84-308 0 0,-47-47-151 0 0,-7-25-547 0 0,-8-3-1017 0 0,4 8-2734 0 0,7 10 1113 0 0,2 1-8588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1166 969 5681 0 0,'0'0'2346'0'0,"0"0"-375"0"0,0 0-50 0 0,0 0 104 0 0,0 0-54 0 0,0 0-244 0 0,0 0-392 0 0,0 0-354 0 0,0 0-280 0 0,0 0-197 0 0,0 0-116 0 0,0 0-70 0 0,0 0-5 0 0,0 3 40 0 0,-14 226 2525 0 0,10-198-2904 0 0,4-26-3430 0 0,0-19-5542 0 0,0 8 5708 0 0,0 1-6353 0 0</inkml:trace>
  <inkml:trace contextRef="#ctx0" brushRef="#br0" timeOffset="293.952">1151 696 9394 0 0,'0'0'4297'0'0,"0"0"-3409"0"0,0 0-288 0 0,0 0-48 0 0,0 0 32 0 0,0 0-39 0 0,0 0-249 0 0,0 0-408 0 0,0 0-264 0 0,0 0-57 0 0,0 0-15 0 0,0 0 80 0 0,0 0-24 0 0,0 0-128 0 0,13 15-368 0 0,0-11-1345 0 0,-6-1-1735 0 0,1-3-3450 0 0</inkml:trace>
  <inkml:trace contextRef="#ctx0" brushRef="#br0" timeOffset="1530.483">1150 685 0 0 0,'0'0'540'0'0,"0"0"355"0"0,0 0 197 0 0,0 0 227 0 0,0 0 291 0 0,0 0 205 0 0,0 0 1 0 0,0 0-139 0 0,0 0-185 0 0,0 0-186 0 0,0 0-117 0 0,0 0-85 0 0,-8-4 3165 0 0,1 37-3759 0 0,7-32-434 0 0,0-1 12 0 0,0 0 18 0 0,0 0 53 0 0,0 0 27 0 0,20-11 810 0 0,22-15-479 0 0,-42 26-438 0 0,0 0 26 0 0,0 0 31 0 0,0 0 31 0 0,-16 7 753 0 0,17-14-3164 0 0,2 5-2046 0 0,0 1-538 0 0,-1 0-6851 0 0</inkml:trace>
  <inkml:trace contextRef="#ctx0" brushRef="#br0" timeOffset="-1847.128">1 623 0 0 0,'0'0'439'0'0,"0"0"644"0"0,0 0 313 0 0,0 0 31 0 0,0 0-19 0 0,0 0-71 0 0,9 1-45 0 0,43 5 1295 0 0,-43-9-1895 0 0,-1 0 0 0 0,0 0 0 0 0,0-1 0 0 0,0 0 0 0 0,0-1 0 0 0,-1 1 0 0 0,0-2 0 0 0,0 1 0 0 0,0-1 0 0 0,-1 0 0 0 0,1 0-692 0 0,36-37 982 0 0,-3-2 0 0 0,-1-2 0 0 0,-2-1 0 0 0,7-16-982 0 0,-26 39 261 0 0,3-5 73 0 0,-1-1-1 0 0,-2 0 0 0 0,-1-2 1 0 0,-1 0-1 0 0,-2 0 1 0 0,7-27-334 0 0,-10 9 1011 0 0,-11 50-883 0 0,0 1-12 0 0,0 0-22 0 0,0 0-20 0 0,-7 19 86 0 0,-15 43 10 0 0,2 0 0 0 0,3 1 0 0 0,3 1 0 0 0,-2 31-170 0 0,-48 519 572 0 0,42-394-481 0 0,21-198-254 0 0,1-39-1920 0 0,3-43-3606 0 0,4 22-5272 0 0,-2 26 2160 0 0</inkml:trace>
  <inkml:trace contextRef="#ctx0" brushRef="#br0" timeOffset="-605.418">704 409 6105 0 0,'0'0'1155'0'0,"0"0"-337"0"0,0 0 135 0 0,0 0 454 0 0,0 0 399 0 0,0 0 64 0 0,0 0-259 0 0,0 0-390 0 0,0 0-330 0 0,0 0-192 0 0,0 0-83 0 0,0 0-25 0 0,2-2 10 0 0,-20 25 4041 0 0,-106 121-3512 0 0,-46 15-928 0 0,115-104-158 0 0,56-54-27 0 0,0 1 1 0 0,1-1-1 0 0,0 1 1 0 0,-1-1-1 0 0,1 1 1 0 0,0-1 0 0 0,0 0-1 0 0,0 0 1 0 0,-1 0-1 0 0,1 0 1 0 0,0 0 0 0 0,0-1-1 0 0,1 1 1 0 0,-1 0-1 0 0,0-1 1 0 0,0 0-1 0 0,0 1 1 0 0,0-1 0 0 0,0 0-1 0 0,1 0 1 0 0,-1 0-1 0 0,0 0 1 0 0,0-1-1 0 0,0 1 1 0 0,0 0 0 0 0,0-1-1 0 0,1 0-17 0 0,0 1 22 0 0,88 4 435 0 0,-84-5-428 0 0,0 1 1 0 0,0 1-1 0 0,0-1 0 0 0,0 1 0 0 0,0 1 0 0 0,0-1 0 0 0,0 1 1 0 0,0 0-1 0 0,-1 1 0 0 0,1-1 0 0 0,-1 1 0 0 0,0 1 1 0 0,0-1-1 0 0,0 1 0 0 0,0 0 0 0 0,0 0 0 0 0,-1 1 1 0 0,0 0-1 0 0,0 0 0 0 0,0 0 0 0 0,-1 0 0 0 0,0 1 0 0 0,0 0 1 0 0,0 0-1 0 0,0 0 0 0 0,0 2-29 0 0,29 110 571 0 0,-15-19-91 0 0,7-26-37 0 0,-24-72-422 0 0,-1-1-4 0 0,1 0 2 0 0,-1 0 12 0 0,0 0 9 0 0,0 0 5 0 0,0 0-2 0 0,0 0 1 0 0,0 0-16 0 0,0 0-23 0 0,0 0 16 0 0,0 0-7 0 0,0 0 3 0 0,0 0 10 0 0,0 0-10 0 0,0 0-2 0 0,5 4-276 0 0,-4-7-692 0 0,-1 2 925 0 0,0 1-284 0 0,0 0-81 0 0,0-20-5401 0 0,0 14-1722 0 0,0 2-3918 0 0</inkml:trace>
  <inkml:trace contextRef="#ctx0" brushRef="#br0" timeOffset="155029.81">702 468 0 0 0,'-53'7'639'0'0,"53"-7"-602"0"0,-19 13-715 0 0,12-11 7747 0 0,7-1 680 0 0,0-1-4062 0 0,6-5-2954 0 0,103-91 1128 0 0,-25 13-904 0 0,-20 30-214 0 0,-14-6 114 0 0,-32 34-562 0 0,-19 26 759 0 0,0 0-2642 0 0,-2 1-5186 0 0,1 1-4530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107 439 17404 0 0,'0'0'1412'0'0,"0"0"-749"0"0,0 0-396 0 0,0 0 66 0 0,0 0 219 0 0,0 0 146 0 0,0 0-14 0 0,0 0-130 0 0,0 0-163 0 0,0 0-140 0 0,0 0-112 0 0,0 0-66 0 0,0 0-50 0 0,6 30-55 0 0,19 90-71 0 0,-2-60-1877 0 0,-17-53-1525 0 0,-1-3-4493 0 0</inkml:trace>
  <inkml:trace contextRef="#ctx0" brushRef="#br0" timeOffset="1">61 30 17420 0 0,'0'0'2264'0'0,"0"0"-1544"0"0,0 0-240 0 0,0 0-135 0 0,0 0-33 0 0,0 0-136 0 0,0 0-264 0 0,0 0-432 0 0,0 0-137 0 0,0 0-127 0 0,0 0-64 0 0,0 0-144 0 0,0 0-2625 0 0,0 0-8089 0 0</inkml:trace>
  <inkml:trace contextRef="#ctx0" brushRef="#br0" timeOffset="2322.898">32 56 1016 0 0,'0'0'1978'0'0,"0"0"-86"0"0,0 0 113 0 0,0 0-14 0 0,0 0-149 0 0,0 0-258 0 0,0 0-264 0 0,0 0-188 0 0,0 0-119 0 0,0 0-96 0 0,0 0-95 0 0,0 0-87 0 0,0 0-115 0 0,-5-6-104 0 0,-1-2-287 0 0,-4-3-60 0 0,0-1 3970 0 0,35 9-2742 0 0,10-12-343 0 0,-35 15-967 0 0,0 0 14 0 0,0 0 12 0 0,0 0 19 0 0,0 0 27 0 0,0 0-2 0 0,0 0 10 0 0,0 0 0 0 0,0 0-27 0 0,0 0 9 0 0,-20 15 422 0 0,-9 21-523 0 0,29-36-36 0 0,19-2-1416 0 0,-6 1-6682 0 0,-9 1-4165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266 538 14315 0 0,'0'0'1654'0'0,"0"0"-309"0"0,0 0 28 0 0,0 0 91 0 0,0 0-41 0 0,0 0-213 0 0,0 0-296 0 0,0 0-252 0 0,0 0-182 0 0,0 0-129 0 0,0 0-90 0 0,0 0-58 0 0,-11 0-43 0 0,9 0-156 0 0,-5-1 18 0 0,0 1 0 0 0,0 0 0 0 0,0 0 0 0 0,0 0 0 0 0,-1 1 1 0 0,1 0-1 0 0,0 1 0 0 0,0 0 0 0 0,1 0 0 0 0,-1 0 1 0 0,0 1-1 0 0,1 0 0 0 0,-4 2-22 0 0,-2 2 7 0 0,1 0 0 0 0,0 1-1 0 0,1 1 1 0 0,0-1 0 0 0,0 2 0 0 0,1-1 0 0 0,0 1-1 0 0,0 1 1 0 0,1 0 0 0 0,1 0 0 0 0,0 0 0 0 0,0 1-1 0 0,1 0 1 0 0,1 0 0 0 0,0 1 0 0 0,0 0 0 0 0,1-1-1 0 0,1 2 1 0 0,0 3-7 0 0,2-10-3 0 0,1 0 1 0 0,0 0-1 0 0,0 1 0 0 0,1-1 0 0 0,0 0 1 0 0,0 0-1 0 0,0 1 0 0 0,1-1 0 0 0,0-1 0 0 0,1 1 1 0 0,0 0-1 0 0,0 0 0 0 0,0-1 0 0 0,1 0 1 0 0,0 1-1 0 0,0-1 0 0 0,0-1 0 0 0,1 1 0 0 0,0-1 1 0 0,0 0-1 0 0,0 0 0 0 0,1 0 0 0 0,1 1 3 0 0,9 3 23 0 0,0 0 0 0 0,1-1-1 0 0,0-1 1 0 0,0-1 0 0 0,0 0-1 0 0,1-1 1 0 0,0-1 0 0 0,0 0-1 0 0,0-1 1 0 0,0-2 0 0 0,0 0-1 0 0,1 0 1 0 0,-1-2 0 0 0,1 0-23 0 0,-14 1-25 0 0,-1-1 0 0 0,1 1 1 0 0,0-1-1 0 0,-1 1 0 0 0,1-1 0 0 0,-1-1 1 0 0,1 1-1 0 0,-1-1 0 0 0,1 1 1 0 0,-1-1-1 0 0,0 0 0 0 0,0-1 1 0 0,0 1-1 0 0,0-1 0 0 0,0 0 0 0 0,-1 0 1 0 0,1 0-1 0 0,-1 0 0 0 0,0-1 1 0 0,0 1-1 0 0,3-5 25 0 0,18-46-2423 0 0,-15 30-1250 0 0,-1 4-2871 0 0,-4 8-4939 0 0</inkml:trace>
  <inkml:trace contextRef="#ctx0" brushRef="#br0" timeOffset="300.829">688 1 17172 0 0,'0'0'1352'0'0,"0"0"-306"0"0,0 0-142 0 0,0 0-7 0 0,0 0-43 0 0,0 0-94 0 0,0 0-179 0 0,0 0-129 0 0,0 0-33 0 0,0 0 0 0 0,0 0 8 0 0,0 0-14 0 0,-10 34-30 0 0,-30 108-35 0 0,24-20 237 0 0,16-25-104 0 0,3 1 0 0 0,17 92-481 0 0,12 50 241 0 0,-13-126-254 0 0,-19-169-5831 0 0,3 12-4182 0 0,-1 28-1210 0 0</inkml:trace>
  <inkml:trace contextRef="#ctx0" brushRef="#br0" timeOffset="659.665">1007 421 13235 0 0,'0'0'1379'0'0,"0"0"-286"0"0,0 0 40 0 0,0 0 110 0 0,0 0 30 0 0,0 0-98 0 0,0 0-221 0 0,0 0-224 0 0,-33 9-133 0 0,-99 29-63 0 0,123-36-375 0 0,1-1 0 0 0,0 1 0 0 0,0 1 0 0 0,0 0 0 0 0,0 0 0 0 0,0 0 0 0 0,1 1 0 0 0,-1 0 0 0 0,1 0 0 0 0,0 1 0 0 0,-6 5-159 0 0,8-6 105 0 0,2 0-82 0 0,0 1 0 0 0,1-1 0 0 0,-1 0 0 0 0,1 1 0 0 0,-1-1 0 0 0,1 1 1 0 0,1 0-1 0 0,-1 0 0 0 0,1 0 0 0 0,0 0 0 0 0,0 0 0 0 0,0 0 0 0 0,1 0 0 0 0,-1 0 0 0 0,1 0 0 0 0,1 0 0 0 0,-1 0 0 0 0,1 0 0 0 0,0 1 0 0 0,0-1 1 0 0,0-1-1 0 0,1 1 0 0 0,-1 0 0 0 0,1 0 0 0 0,0 0 0 0 0,1-1 0 0 0,-1 0 0 0 0,1 1 0 0 0,0-1 0 0 0,0 0 0 0 0,0 0 0 0 0,1 0 0 0 0,-1-1 0 0 0,1 1 1 0 0,0-1-1 0 0,0 0 0 0 0,0 0 0 0 0,1 0 0 0 0,-1 0 0 0 0,3 0-23 0 0,155 112 1020 0 0,-159-112-963 0 0,1 0 0 0 0,-1 0 0 0 0,0 0 1 0 0,1 0-1 0 0,-1 1 0 0 0,-1-1 0 0 0,1 1 0 0 0,-1 0 0 0 0,1 0 0 0 0,-1 0 0 0 0,0 0 0 0 0,-1 0 0 0 0,1 1 0 0 0,-1-1 1 0 0,1 0-1 0 0,-1 1 0 0 0,-1-1 0 0 0,1 1 0 0 0,-1-1 0 0 0,0 1 0 0 0,0 1-57 0 0,-4 6 330 0 0,18-5-2727 0 0,11-15-1598 0 0,-18 5-529 0 0,1-1-7151 0 0</inkml:trace>
  <inkml:trace contextRef="#ctx0" brushRef="#br0" timeOffset="1041.129">1446 597 16235 0 0,'0'0'1797'0'0,"0"0"-477"0"0,0 0-141 0 0,0 0 71 0 0,0 0-30 0 0,0 0-116 0 0,0 0-169 0 0,0 0-192 0 0,0 0-111 0 0,0 0-89 0 0,0 0-87 0 0,0 0-60 0 0,0 0-65 0 0,3-6-70 0 0,4-21-90 0 0,-37 20 62 0 0,19 7-236 0 0,1 1-1 0 0,0 0 0 0 0,0 0 1 0 0,0 1-1 0 0,0 1 1 0 0,0 0-1 0 0,0 0 1 0 0,1 1-1 0 0,-1 0 0 0 0,1 0 1 0 0,0 1-1 0 0,0 0 1 0 0,1 1-1 0 0,-1 0 0 0 0,1 1 1 0 0,1-1-1 0 0,-1 1 1 0 0,1 1-1 0 0,-4 5 4 0 0,10-8-9 0 0,0-1-1 0 0,1 1 1 0 0,0 0 0 0 0,0 0-1 0 0,0 0 1 0 0,0 0-1 0 0,1 0 1 0 0,-1 0 0 0 0,1-1-1 0 0,1 1 1 0 0,-1 0 0 0 0,1-1-1 0 0,0 1 1 0 0,0-1-1 0 0,0 1 1 0 0,0-1 0 0 0,1 0-1 0 0,-1 0 1 0 0,1 0-1 0 0,1 0 1 0 0,-1 0 0 0 0,0-1-1 0 0,1 1 1 0 0,0-1 0 0 0,-1 0-1 0 0,1 0 1 0 0,0-1-1 0 0,1 1 1 0 0,-1-1 0 0 0,0 0-1 0 0,5 2 10 0 0,10 10-1 0 0,-1 1-21 0 0,-13-13 31 0 0,0 1-1 0 0,0 1 0 0 0,-1-1 0 0 0,1 0 1 0 0,-1 1-1 0 0,0 0 0 0 0,0 0 0 0 0,-1 0 0 0 0,1 1 1 0 0,-1-1-1 0 0,0 1 0 0 0,0-1 0 0 0,0 1 1 0 0,-1 0-1 0 0,0 0 0 0 0,0 1 0 0 0,0-1 1 0 0,0 0-1 0 0,0 6-8 0 0,-2-5 33 0 0,0 0 0 0 0,-1 1 0 0 0,0-1 0 0 0,0 0 0 0 0,-1 0 0 0 0,0 0 0 0 0,1 0 0 0 0,-2-1 0 0 0,1 1 0 0 0,-1 0 0 0 0,0-1 0 0 0,0 0 0 0 0,-1 1 0 0 0,1-1 0 0 0,-1-1 0 0 0,0 1 1 0 0,-1 0-1 0 0,-2 1-33 0 0,0 2 0 0 0,0-1 1 0 0,0 0 0 0 0,-1-1 0 0 0,0 0 0 0 0,0 0 0 0 0,0-1 0 0 0,-1 0 0 0 0,0 0-1 0 0,0-1 1 0 0,-8 3-1 0 0,-29-10-4715 0 0,41-1-1964 0 0,1 1-5774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1:5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22 538 848 0 0,'0'0'915'0'0,"0"0"-13"0"0,0 0 171 0 0,0 0 186 0 0,0 0 220 0 0,0 0 95 0 0,0 0-103 0 0,0 0-182 0 0,0 0-308 0 0,0 0-339 0 0,0 0-240 0 0,-3 2-112 0 0,-12 5-28 0 0,11-5 35 0 0,4-2 47 0 0,0 0 12 0 0,0 0-9 0 0,0 0-8 0 0,0 0-18 0 0,33 3 5458 0 0,34-39-3151 0 0,-53 25-2285 0 0,25-19-3 0 0,-3-1 0 0 0,0-2 0 0 0,-2-1 0 0 0,-2-1 0 0 0,-1-2 0 0 0,-2-2-1 0 0,-2 0 1 0 0,15-29-340 0 0,-34 56 84 0 0,-1-1 0 0 0,0-1 0 0 0,0 1 0 0 0,-1-1 0 0 0,-1 0 0 0 0,-1 0 0 0 0,0-1-1 0 0,0 1 1 0 0,-2-1 0 0 0,1-5-84 0 0,-3 19 74 0 0,0 1-14 0 0,0 0-36 0 0,-2 23-216 0 0,-47 231 206 0 0,-16 312 304 0 0,30-334-150 0 0,-11-95-88 0 0,49-164-3672 0 0,24-28-2463 0 0,-7 21-2373 0 0,-7 17-1742 0 0</inkml:trace>
  <inkml:trace contextRef="#ctx0" brushRef="#br0" timeOffset="561.866">873 236 16131 0 0,'0'0'661'0'0,"0"0"-287"0"0,0 0-91 0 0,0 0 136 0 0,0 0 173 0 0,0 0 96 0 0,-31 28 7 0 0,-100 92-52 0 0,33-14 418 0 0,-102 147 404 0 0,197-249-1445 0 0,-2 1 3 0 0,1 0-1 0 0,-1 1 1 0 0,2-1 0 0 0,-1 1-1 0 0,1 0 1 0 0,0 0-1 0 0,0 0 1 0 0,0 0 0 0 0,1 1-1 0 0,0-1 1 0 0,0 1 0 0 0,0 6-23 0 0,31-8 221 0 0,-8-7-23 0 0,0-1-1 0 0,0-1 1 0 0,0-1-1 0 0,-1-1 1 0 0,1 0-1 0 0,-1-2 1 0 0,-1 0-1 0 0,7-5-197 0 0,66-23 354 0 0,27 5 185 0 0,-114 57 113 0 0,-57 77 311 0 0,36-79-835 0 0,5-9-87 0 0,1 1-1 0 0,0 0 0 0 0,1 0 1 0 0,0 1-1 0 0,2 0 0 0 0,0 1 1 0 0,1-1-1 0 0,0 1 0 0 0,2 1 0 0 0,0-1 1 0 0,-1 17-41 0 0,7-25 9 0 0,-1 0 1 0 0,2 0 0 0 0,-1 0 0 0 0,1 0-1 0 0,1-1 1 0 0,0 1 0 0 0,0-1-1 0 0,1 0 1 0 0,0 0 0 0 0,1 0-1 0 0,0-1 1 0 0,0 0 0 0 0,0 0 0 0 0,1 0-1 0 0,1-1 1 0 0,-1 0 0 0 0,1-1-1 0 0,4 4-9 0 0,43 30 179 0 0,-29-32 45 0 0,-25-8-188 0 0,0-23-163 0 0,0-10-518 0 0,-1 9-2383 0 0,1 8-3874 0 0,-1 12-5081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41 7242 0 0,'0'0'2139'0'0,"0"0"-354"0"0,0 0-240 0 0,0 0 27 0 0,0 0 87 0 0,0 0-95 0 0,0 0-203 0 0,0 0-274 0 0,0 0-246 0 0,0 0-174 0 0,0 0-167 0 0,0 0-120 0 0,-2-6-80 0 0,-7-21-26 0 0,7 20-6 0 0,2 7 17 0 0,0 0 24 0 0,0 0-37 0 0,-2 53 1213 0 0,-27 428 369 0 0,26-383-1758 0 0,-5 1 1 0 0,-4-1 0 0 0,-10 33-97 0 0,5-49 102 0 0,32-118-5 0 0,1 1 1 0 0,2 1-1 0 0,2 1 1 0 0,1 0-1 0 0,1 1 1 0 0,2 2-1 0 0,1 0 1 0 0,19-16-98 0 0,-23 23 8 0 0,120-109 21 0 0,-77 114-138 0 0,-49 66 122 0 0,-16-21 14 0 0,-1 0-1 0 0,-2 1 1 0 0,-1-2 0 0 0,-1 1-1 0 0,-1 0 1 0 0,-1-1 0 0 0,-1-1-1 0 0,-2 1 1 0 0,0-2 0 0 0,-2 1-1 0 0,0-2 1 0 0,-5 4-27 0 0,9-14 23 0 0,-2 0 0 0 0,1-1 1 0 0,-2 0-1 0 0,1-1 0 0 0,-2-1 0 0 0,1 1 0 0 0,-2-2 0 0 0,1 0 0 0 0,-1-1 1 0 0,0 0-1 0 0,-1-1 0 0 0,0 0 0 0 0,0-1 0 0 0,-8 1-23 0 0,6-2-17 0 0,1 0 0 0 0,-1-2-1 0 0,0 0 1 0 0,-1 0 0 0 0,1-2-1 0 0,0 0 1 0 0,-1-1 0 0 0,1-1-1 0 0,-3-1 18 0 0,19 3-44 0 0,-1-1 1 0 0,1 0-1 0 0,0 0 0 0 0,0-1 0 0 0,0 1 1 0 0,0 0-1 0 0,-1 0 0 0 0,1 0 0 0 0,0-1 0 0 0,0 1 1 0 0,0-1-1 0 0,0 1 0 0 0,0-1 0 0 0,0 1 1 0 0,0-1-1 0 0,0 0 0 0 0,0 1 0 0 0,0-1 0 0 0,0 0 1 0 0,1 0-1 0 0,-1 0 0 0 0,0 1 0 0 0,0-1 1 0 0,1 0-1 0 0,-1 0 0 0 0,0 0 0 0 0,1 0 0 0 0,-1 0 1 0 0,1 0-1 0 0,0-1 0 0 0,-1 1 0 0 0,1 0 1 0 0,0 0-1 0 0,-1 0 0 0 0,1 0 0 0 0,0 0 0 0 0,0-1 1 0 0,0 1-1 0 0,0 0 0 0 0,0 0 0 0 0,0 0 1 0 0,1 0-1 0 0,-1-1 0 0 0,0 1 0 0 0,1 0 0 0 0,-1 0 1 0 0,0 0-1 0 0,1 0 0 0 0,-1 0 0 0 0,1 0 1 0 0,0 0-1 0 0,0 0 44 0 0,28-30-6851 0 0,-16 24-4418 0 0</inkml:trace>
  <inkml:trace contextRef="#ctx0" brushRef="#br0" timeOffset="1041.396">983 682 18196 0 0,'0'0'1168'0'0,"0"0"-440"0"0,0 0-181 0 0,0 0 65 0 0,0 0 82 0 0,0 0 15 0 0,0 0-70 0 0,0 0-95 0 0,0 0-94 0 0,0 0-90 0 0,0 0-83 0 0,0 0-61 0 0,0 0-53 0 0,-33 20-37 0 0,-102 64-12 0 0,80-37 3 0 0,49-36-90 0 0,-2 1-19 0 0,-1 1 0 0 0,2-1 0 0 0,-1 2 1 0 0,2-1-1 0 0,0 1 0 0 0,1 0 0 0 0,0 0 1 0 0,1 0-1 0 0,0 1 0 0 0,1 0 0 0 0,1-1 1 0 0,0 9-9 0 0,2-21 5 0 0,0 0 1 0 0,0-1-1 0 0,1 1 1 0 0,-1 0-1 0 0,1-1 1 0 0,-1 1 0 0 0,1-1-1 0 0,0 1 1 0 0,-1 0-1 0 0,1-1 1 0 0,0 1 0 0 0,0-1-1 0 0,0 0 1 0 0,0 1-1 0 0,0-1 1 0 0,1 0 0 0 0,-1 0-1 0 0,0 1 1 0 0,1-1-1 0 0,-1 0 1 0 0,0 0 0 0 0,1-1-1 0 0,-1 1 1 0 0,1 0-1 0 0,0 0 1 0 0,-1-1 0 0 0,1 1-1 0 0,-1-1 1 0 0,1 1-1 0 0,0-1 1 0 0,0 0 0 0 0,-1 0-1 0 0,1 1 1 0 0,0-1-1 0 0,1-1-5 0 0,63-6 554 0 0,-42-5-427 0 0,-1-1 1 0 0,0-1-1 0 0,-1 0 0 0 0,0-2 1 0 0,-1-1-1 0 0,-1 0 1 0 0,-1-2-1 0 0,12-13-127 0 0,76-70 280 0 0,-107 102-287 0 0,0 1 0 0 0,0-1 0 0 0,0 0 0 0 0,0 1 0 0 0,0-1 0 0 0,0 1 0 0 0,0-1 0 0 0,0 1 0 0 0,0-1 0 0 0,0 1 0 0 0,0-1 0 0 0,0 1 0 0 0,0-1 0 0 0,0 1 0 0 0,0-1 0 0 0,0 0 0 0 0,0 1 0 0 0,1-1 0 0 0,-1 1 0 0 0,0-1 0 0 0,0 0 0 0 0,1 1 0 0 0,-1-1 0 0 0,0 1 0 0 0,0-1 0 0 0,1 0 0 0 0,-1 1 0 0 0,0-1 0 0 0,1 0 0 0 0,-1 1 1 0 0,1-1-1 0 0,-1 0 0 0 0,0 0 0 0 0,1 0 0 0 0,-1 1 0 0 0,1-1 0 0 0,-1 0 0 0 0,1 0 0 0 0,-1 0 0 0 0,0 0 0 0 0,1 0 0 0 0,-1 0 0 0 0,1 0 0 0 0,-1 0 0 0 0,1 0 0 0 0,-1 0 0 0 0,1 0 0 0 0,-1 0 0 0 0,1 0 0 0 0,-1 0 0 0 0,0 0 0 0 0,1 0 0 0 0,-1 0 0 0 0,1-1 0 0 0,-1 1 0 0 0,1 0 7 0 0,-2 12-40 0 0,-6 44-17 0 0,4-50 43 0 0,1 0 1 0 0,1 0-1 0 0,-1 0 1 0 0,1 0 0 0 0,0 1-1 0 0,1-1 1 0 0,-1 0 0 0 0,1 1-1 0 0,0-1 1 0 0,1 1-1 0 0,0-1 1 0 0,0 0 0 0 0,0 1-1 0 0,1-1 1 0 0,-1 0 0 0 0,2 0-1 0 0,-1 0 1 0 0,1 0-1 0 0,0-1 1 0 0,0 1 0 0 0,0-1-1 0 0,1 1 1 0 0,-1-1 0 0 0,2 0-1 0 0,-1 0 1 0 0,0-1-1 0 0,2 1 14 0 0,1 0 14 0 0,0-1 0 0 0,0-1 0 0 0,0 1 0 0 0,0-1 0 0 0,1 0 0 0 0,0-1 0 0 0,0 0 0 0 0,-1 0 0 0 0,1 0 0 0 0,0-1 0 0 0,0 0 0 0 0,1-1 0 0 0,-1 0 0 0 0,0 0 0 0 0,0-1 0 0 0,0 0-1 0 0,0 0 1 0 0,0-1 0 0 0,0 0 0 0 0,-1 0 0 0 0,1-1 0 0 0,-1 0 0 0 0,1-1 0 0 0,-1 1 0 0 0,0-1 0 0 0,0-1 0 0 0,6-4-14 0 0,9-7 88 0 0,0-2-1 0 0,-1 0 1 0 0,0-1 0 0 0,-2-1 0 0 0,0-1 0 0 0,-2-1-1 0 0,8-13-87 0 0,5-6 68 0 0,-2-1 0 0 0,-2-2 0 0 0,-2 0 0 0 0,-2-2 0 0 0,-2 0 0 0 0,-2-2 0 0 0,-2 0 0 0 0,10-48-68 0 0,-24 45 50 0 0,-1 50-52 0 0,-1 0 0 0 0,0 0 0 0 0,0 0 1 0 0,0 0-1 0 0,0 0 0 0 0,-1 0 0 0 0,1-1 0 0 0,0 1 1 0 0,0 0-1 0 0,-1 0 0 0 0,1 1 0 0 0,0-1 0 0 0,-1 0 1 0 0,1 0-1 0 0,-1 0 0 0 0,1 0 0 0 0,-1 0 0 0 0,0 0 1 0 0,1 0-1 0 0,-1 1 0 0 0,0-1 0 0 0,1 0 0 0 0,-1 1 1 0 0,0-1-1 0 0,0 0 0 0 0,0 1 0 0 0,0-1 0 0 0,0 1 1 0 0,0-1-1 0 0,1 1 0 0 0,-1 0 0 0 0,0-1 0 0 0,0 1 1 0 0,0 0-1 0 0,0 0 0 0 0,-1 0 0 0 0,1-1 0 0 0,0 1 1 0 0,0 0-1 0 0,0 0 0 0 0,0 1 0 0 0,0-1 1 0 0,0 0-1 0 0,0 0 0 0 0,0 0 0 0 0,0 1 2 0 0,-5 3-30 0 0,0 0 0 0 0,0 0-1 0 0,1 1 1 0 0,-1 0 0 0 0,1 0-1 0 0,0 0 1 0 0,0 0 0 0 0,1 1 0 0 0,0 0-1 0 0,0 0 1 0 0,0 0 0 0 0,1 1 0 0 0,-1-1-1 0 0,2 1 1 0 0,-2 3 30 0 0,-2 2-27 0 0,-1 2 7 0 0,0 1 1 0 0,1 1-1 0 0,0-1 1 0 0,2 1-1 0 0,-1 0 1 0 0,2 0-1 0 0,0 0 1 0 0,1 0-1 0 0,1 1 1 0 0,1-1-1 0 0,0 1 1 0 0,1-1-1 0 0,0 1 1 0 0,1-1-1 0 0,1 0 1 0 0,1 0-1 0 0,1 0 1 0 0,0-1-1 0 0,0 1 1 0 0,2-1-1 0 0,6 11 20 0 0,-7-15-10 0 0,1-1-1 0 0,-1 0 0 0 0,2-1 1 0 0,0 0-1 0 0,0 0 0 0 0,0-1 1 0 0,1 0-1 0 0,0 0 0 0 0,1-1 1 0 0,0 0-1 0 0,0-1 0 0 0,0 0 1 0 0,1 0-1 0 0,-1-1 0 0 0,2-1 1 0 0,6 2 10 0 0,-8-3 27 0 0,0 0 0 0 0,0-1 0 0 0,1-1 0 0 0,-1 0 0 0 0,0 0 1 0 0,1-1-1 0 0,-1 0 0 0 0,0-1 0 0 0,1 0 0 0 0,-1-1 1 0 0,0 0-1 0 0,0 0 0 0 0,0-1 0 0 0,0-1 0 0 0,0 1 0 0 0,-1-2 1 0 0,1 1-1 0 0,-1-1 0 0 0,0-1 0 0 0,-1 0 0 0 0,7-5-27 0 0,16-14 102 0 0,-1-1 0 0 0,-2-1 0 0 0,0-2 0 0 0,-2-1 0 0 0,-1-1 0 0 0,-2-1 0 0 0,-1-1 0 0 0,16-33-102 0 0,-21 35 32 0 0,-2-2-1 0 0,-1 1 1 0 0,-1-2-1 0 0,-2 0 1 0 0,-1 0-1 0 0,-2-1 0 0 0,-2-1 1 0 0,-1 1-1 0 0,0-26-31 0 0,-4 58 3 0 0,-1 0 1 0 0,0 1-1 0 0,0-1 0 0 0,0 0 0 0 0,-1 1 0 0 0,1-1 1 0 0,-1 1-1 0 0,1-1 0 0 0,-1 1 0 0 0,0-1 1 0 0,0 1-1 0 0,0-1 0 0 0,0 1 0 0 0,0-1 0 0 0,-1 1 1 0 0,1 0-1 0 0,-1 0 0 0 0,1 0 0 0 0,-1 0 0 0 0,0 0 1 0 0,0 0-1 0 0,0 0 0 0 0,0 1 0 0 0,0-1 1 0 0,0 1-1 0 0,0-1 0 0 0,-1 1 0 0 0,1 0 0 0 0,0 0 1 0 0,-1 0-1 0 0,1 0 0 0 0,-1 0 0 0 0,1 1 0 0 0,-1-1 1 0 0,0 1-1 0 0,1 0 0 0 0,-1-1 0 0 0,0 1 1 0 0,1 0-1 0 0,-1 1 0 0 0,1-1 0 0 0,-1 0 0 0 0,0 1 1 0 0,-1 0-4 0 0,-4 4-18 0 0,0 1 0 0 0,0 0 0 0 0,0 1 1 0 0,1-1-1 0 0,0 2 0 0 0,1-1 0 0 0,0 1 1 0 0,0 0-1 0 0,0 0 0 0 0,1 0 0 0 0,0 1 1 0 0,1 0-1 0 0,-4 8 18 0 0,-2 13-8 0 0,0-1 0 0 0,2 2 0 0 0,2-1 1 0 0,1 1-1 0 0,1 0 0 0 0,1 0 0 0 0,2 0 0 0 0,2 23 8 0 0,2-20-4 0 0,2 0-1 0 0,2-1 0 0 0,0 1 1 0 0,3-1-1 0 0,0-1 0 0 0,2 0 1 0 0,2 0-1 0 0,1-2 0 0 0,1 1 1 0 0,3 0 4 0 0,44 54 34 0 0,-63-85-59 0 0,1 1 0 0 0,0-1-1 0 0,-1 1 1 0 0,1-1 0 0 0,-1 0-1 0 0,1 1 1 0 0,0-1 0 0 0,-1 0-1 0 0,1 1 1 0 0,0-1 0 0 0,-1 0-1 0 0,1 0 1 0 0,0 0 0 0 0,-1 0-1 0 0,1 0 1 0 0,0 0 0 0 0,-1 0-1 0 0,1 0 1 0 0,0 0 0 0 0,-1 0-1 0 0,1 0 1 0 0,0 0 0 0 0,-1 0-1 0 0,1-1 1 0 0,0 1 0 0 0,-1 0 0 0 0,1 0-1 0 0,0-1 1 0 0,-1 1 0 0 0,1 0-1 0 0,-1-1 1 0 0,1 1 0 0 0,-1-1-1 0 0,1 1 1 0 0,-1-1 0 0 0,1 1-1 0 0,-1-1 1 0 0,1 1 0 0 0,-1-1-1 0 0,1 1 1 0 0,-1-1 0 0 0,0 0-1 0 0,1 1 1 0 0,-1-1 0 0 0,0 0-1 0 0,0 1 1 0 0,0-1 0 0 0,1 0-1 0 0,-1 1 1 0 0,0-1 0 0 0,0 0-1 0 0,0 1 1 0 0,0-1 0 0 0,0 0 25 0 0,4-17-4140 0 0,-1 6-2549 0 0,-1 4-5684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240 445 888 0 0,'0'0'1919'0'0,"0"0"35"0"0,0 0 182 0 0,0 0 146 0 0,0 0 21 0 0,0 0-215 0 0,0 0-379 0 0,0 0-432 0 0,0 0-375 0 0,0 0-259 0 0,0 0-187 0 0,0 0-130 0 0,0 0-58 0 0,8 35 1982 0 0,3 20-1466 0 0,-2 0 1 0 0,-3 1 0 0 0,-2 0 0 0 0,-3 26-785 0 0,-16 171 351 0 0,8-177 135 0 0,5-50-1564 0 0,2-27-4128 0 0,12-47-8204 0 0,-8 37 7727 0 0</inkml:trace>
  <inkml:trace contextRef="#ctx0" brushRef="#br0" timeOffset="399.796">527 552 0 0 0,'0'0'2523'0'0,"0"0"-664"0"0,0 0-268 0 0,0 0 116 0 0,0 0 200 0 0,0 0 102 0 0,0 0-77 0 0,0 0-347 0 0,0 0-421 0 0,0 0-337 0 0,0 0-243 0 0,0 0-92 0 0,-12 7-17 0 0,-97 49 644 0 0,83-42-860 0 0,14-9-95 0 0,1 0 1 0 0,0 1-1 0 0,0 0 1 0 0,0 1-1 0 0,1 1 1 0 0,0 0-1 0 0,0 0 1 0 0,1 0-1 0 0,0 1 1 0 0,-4 6-165 0 0,12-13 5 0 0,0-1-1 0 0,1 1 1 0 0,-1-1-1 0 0,1 1 1 0 0,-1 0-1 0 0,1-1 1 0 0,0 1-1 0 0,-1 0 1 0 0,1-1-1 0 0,0 1 1 0 0,0 0 0 0 0,0-1-1 0 0,0 1 1 0 0,1 0-1 0 0,-1 0 1 0 0,0-1-1 0 0,1 1 1 0 0,-1-1-1 0 0,1 1 1 0 0,0 0 0 0 0,-1-1-1 0 0,1 1 1 0 0,0-1-1 0 0,0 1 1 0 0,0-1-1 0 0,0 0 1 0 0,0 1-1 0 0,0-1 1 0 0,0 0-1 0 0,1 0 1 0 0,-1 0 0 0 0,0 0-1 0 0,1 0 1 0 0,-1 0-1 0 0,1 0-4 0 0,53 30 157 0 0,-18-16-75 0 0,-29-13-6 0 0,1-1 0 0 0,-1 2 1 0 0,0-1-1 0 0,0 1 0 0 0,0 0 0 0 0,0 1 0 0 0,0 0 0 0 0,-1 0 0 0 0,0 0 0 0 0,0 1 1 0 0,0 0-1 0 0,0 1 0 0 0,-1 0 0 0 0,0 0 0 0 0,0 0 0 0 0,0 0 0 0 0,-1 1 1 0 0,0 0-1 0 0,0 0 0 0 0,-1 1 0 0 0,0-1 0 0 0,0 1 0 0 0,-1 0 0 0 0,0 0 1 0 0,0 0-1 0 0,-1 0 0 0 0,1 9-76 0 0,-3 53 743 0 0,20-63-1274 0 0,-19-7 296 0 0,4-13-3671 0 0,-3 7-3046 0 0,0 3-4027 0 0</inkml:trace>
  <inkml:trace contextRef="#ctx0" brushRef="#br0" timeOffset="1097.409">1 357 1896 0 0,'0'0'2280'0'0,"0"0"-563"0"0,0 0-255 0 0,0 0 178 0 0,0 0 159 0 0,0 0 30 0 0,0 0-166 0 0,0 0-335 0 0,0 0-348 0 0,0 0-248 0 0,0 0-132 0 0,0 0-37 0 0,0 0 17 0 0,9-9 10 0 0,153-148 2816 0 0,-126 118-3000 0 0,47-46 71 0 0,-22 36-376 0 0,-60 48-99 0 0,1-1 0 0 0,-1 1 1 0 0,1-1-1 0 0,-1 1 0 0 0,1 0 0 0 0,0 0 0 0 0,0-1 0 0 0,0 1 0 0 0,-1 0 1 0 0,1 1-1 0 0,0-1 0 0 0,0 0 0 0 0,0 1 0 0 0,1-1 0 0 0,-1 1 0 0 0,0-1 1 0 0,0 1-1 0 0,0 0 0 0 0,0 0 0 0 0,0 0 0 0 0,0 0 0 0 0,1 0 0 0 0,-1 1 1 0 0,0-1-1 0 0,0 1 0 0 0,0-1 0 0 0,0 1 0 0 0,0 0 0 0 0,0 0 0 0 0,0 0 1 0 0,0 0-1 0 0,-1 0 0 0 0,3 1-2 0 0,53 126 1263 0 0,1-14-443 0 0,-43-62-979 0 0,3-30-2438 0 0,-9-14-4297 0 0,-6-4-4498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2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5081 949 3705 0 0,'0'0'3974'0'0,"0"0"-1799"0"0,0 0-796 0 0,0 0-64 0 0,0 0 145 0 0,0 0 63 0 0,0 0-132 0 0,0 0-264 0 0,0 0-259 0 0,0 0-222 0 0,0 0-158 0 0,-3 2-103 0 0,-42 51 1493 0 0,45-53-1783 0 0,0 0-29 0 0,0 0-6 0 0,0 0 8 0 0,0 0 5 0 0,0 0 31 0 0,19-4 1057 0 0,47-50-5 0 0,-67 58 103 0 0,2 35-1547 0 0,23-43-2124 0 0,-10-6-4874 0 0,-10 6-4419 0 0</inkml:trace>
  <inkml:trace contextRef="#ctx0" brushRef="#br0" timeOffset="-5963.464">318 559 2753 0 0,'0'0'1915'0'0,"0"0"-388"0"0,0 0-140 0 0,0 0 61 0 0,0 0 114 0 0,0 0-47 0 0,0 0-179 0 0,0 0-248 0 0,0 0-290 0 0,0 0-188 0 0,0 0-143 0 0,-14 6-120 0 0,-45 21-76 0 0,56-25-247 0 0,0 0 0 0 0,1-1 0 0 0,-1 1 0 0 0,1 0 0 0 0,-1 1 0 0 0,1-1 0 0 0,0 0 1 0 0,0 0-1 0 0,0 1 0 0 0,0 0 0 0 0,0-1 0 0 0,1 1 0 0 0,-1 0 0 0 0,1 0 0 0 0,-1 0 1 0 0,1 0-1 0 0,0 0 0 0 0,0 0 0 0 0,0 2-24 0 0,-2 6 76 0 0,-3 4-27 0 0,1 0 0 0 0,1 0 0 0 0,0 0 0 0 0,1 0 0 0 0,0 1 0 0 0,1 0 0 0 0,1-1 1 0 0,1 1-1 0 0,0 0 0 0 0,1 0 0 0 0,1-1 0 0 0,0 1 0 0 0,1-1 0 0 0,0 1 0 0 0,2-1 0 0 0,3 9-49 0 0,-6-20 57 0 0,1-1 0 0 0,-1 0 1 0 0,0 0-1 0 0,1 0 0 0 0,0 0 0 0 0,0 0 1 0 0,0-1-1 0 0,0 1 0 0 0,0-1 1 0 0,0 0-1 0 0,1 0 0 0 0,-1 0 1 0 0,1 0-1 0 0,0 0 0 0 0,-1-1 1 0 0,1 0-1 0 0,0 1 0 0 0,0-2 1 0 0,0 1-1 0 0,0 0 0 0 0,-1-1 0 0 0,1 0 1 0 0,0 1-1 0 0,0-2 0 0 0,0 1 1 0 0,0 0-1 0 0,0-1 0 0 0,0 0 1 0 0,0 0-1 0 0,0 0 0 0 0,0 0 1 0 0,-1-1-1 0 0,1 1 0 0 0,0-1 1 0 0,-1 0-1 0 0,0 0 0 0 0,1 0 0 0 0,-1 0 1 0 0,0-1-1 0 0,2-2-57 0 0,10-10 29 0 0,-1-1-1 0 0,0-1 0 0 0,-1 0 1 0 0,-1-1-1 0 0,-1 0 1 0 0,-1-1-1 0 0,0 0 0 0 0,-2-1 1 0 0,0 0-1 0 0,-1 0 1 0 0,-1-1-1 0 0,-1 0 1 0 0,0 0-1 0 0,-2 0 0 0 0,-1 0 1 0 0,0-1-1 0 0,-2 1 1 0 0,0 0-1 0 0,-3-19-28 0 0,2 33-179 0 0,-1 0 0 0 0,0 0 0 0 0,0 1-1 0 0,0-1 1 0 0,0 0 0 0 0,-1 1 0 0 0,-1 0-1 0 0,1-1 1 0 0,-1 1 0 0 0,0 0 0 0 0,0 1 0 0 0,0-1-1 0 0,-1 1 1 0 0,0 0 0 0 0,0 0 0 0 0,0 0 0 0 0,-1 1-1 0 0,0 0 1 0 0,0 0 0 0 0,0 0 0 0 0,0 1-1 0 0,0 0 1 0 0,-1 0 0 0 0,1 0 0 0 0,-1 1 0 0 0,0 0-1 0 0,0 1 1 0 0,0-1 0 0 0,0 1 0 0 0,0 1 0 0 0,0-1-1 0 0,0 1 1 0 0,0 0 0 0 0,-1 1 179 0 0,4 0-156 0 0,0 0 1 0 0,0 0 0 0 0,0 0-1 0 0,1 0 1 0 0,-1 1-1 0 0,0 0 1 0 0,1 0-1 0 0,0 0 1 0 0,-1 0 0 0 0,1 0-1 0 0,0 1 1 0 0,0 0-1 0 0,0-1 1 0 0,0 1-1 0 0,0 0 1 0 0,1 0-1 0 0,0 1 1 0 0,-1-1 0 0 0,1 0-1 0 0,0 1 1 0 0,1 0-1 0 0,-1-1 1 0 0,0 1-1 0 0,1 0 1 0 0,0 0 0 0 0,0 0-1 0 0,0 0 1 0 0,1-1-1 0 0,-1 2 156 0 0,4-2 29 0 0,-1 0-1 0 0,1-1 1 0 0,0 1-1 0 0,0-1 1 0 0,0 0-1 0 0,0 0 0 0 0,0 0 1 0 0,0 0-1 0 0,1-1 1 0 0,-1 1-1 0 0,1-1 1 0 0,-1 0-1 0 0,1 0 1 0 0,-1 0-1 0 0,1 0 0 0 0,0-1 1 0 0,-1 1-1 0 0,1-1 1 0 0,0 0-1 0 0,-1 0 1 0 0,1 0-1 0 0,0-1 1 0 0,-1 1-1 0 0,1-1 0 0 0,0 0 1 0 0,0 0-29 0 0,-1 0 86 0 0,21-3 450 0 0,1-1 0 0 0,-1-2 0 0 0,0 0-1 0 0,0-2 1 0 0,-1-1 0 0 0,0 0 0 0 0,16-11-536 0 0,1 0 838 0 0,-1-2 0 0 0,-1-1 0 0 0,-1-2 0 0 0,-1-1 0 0 0,8-10-838 0 0,-33 27 91 0 0,-1 1 0 0 0,0-1 0 0 0,0 0 0 0 0,-1-1 0 0 0,0 0 0 0 0,-1-1 0 0 0,-1 1 0 0 0,0-2-1 0 0,0 1 1 0 0,-1-1 0 0 0,-1 0 0 0 0,0 0 0 0 0,-1 0 0 0 0,0-1 0 0 0,-1 0 0 0 0,0 1 0 0 0,-1-1-1 0 0,-1 0 1 0 0,-1 0 0 0 0,0-2-91 0 0,0 15 2 0 0,0 0-1 0 0,0 1 1 0 0,-1-1-1 0 0,1 0 1 0 0,0 0-1 0 0,-1 1 1 0 0,1-1-1 0 0,0 0 1 0 0,-1 1-1 0 0,1-1 1 0 0,-1 0-1 0 0,0 1 1 0 0,1-1-1 0 0,-1 1 1 0 0,1-1-1 0 0,-1 1 1 0 0,0-1-1 0 0,1 1 1 0 0,-1-1-1 0 0,0 1 1 0 0,0 0-1 0 0,1-1 1 0 0,-1 1-1 0 0,0 0 1 0 0,0 0-1 0 0,0 0 1 0 0,1 0-1 0 0,-1-1 1 0 0,0 1-1 0 0,0 0 1 0 0,0 0-1 0 0,1 0 1 0 0,-1 1-1 0 0,0-1 1 0 0,0 0-1 0 0,0 0 1 0 0,1 0-1 0 0,-1 1 1 0 0,0-1-1 0 0,0 0 1 0 0,1 1-1 0 0,-1-1 1 0 0,0 0-1 0 0,1 1 1 0 0,-1-1-1 0 0,0 1 1 0 0,1-1-1 0 0,-1 1 1 0 0,0 0-1 0 0,1-1 1 0 0,-1 1-1 0 0,1-1 1 0 0,0 1-1 0 0,-1 0 1 0 0,1 0-1 0 0,-1-1 1 0 0,1 1-1 0 0,0 0 1 0 0,-1 0-1 0 0,1-1 1 0 0,0 1-1 0 0,0 0 1 0 0,0 0-1 0 0,0 0-1 0 0,-7 15-6 0 0,2 1-1 0 0,0-1 0 0 0,1 1 0 0 0,0 0 1 0 0,2 0-1 0 0,0 0 0 0 0,1 0 1 0 0,0 1-1 0 0,2-1 0 0 0,0 1 7 0 0,-1-6 5 0 0,19 235 119 0 0,9-103-117 0 0,-4-30 13 0 0,-5 1-1 0 0,-5 0 0 0 0,-2 58-19 0 0,-10-160 10 0 0,-1 0 0 0 0,0 1 0 0 0,-1-1-1 0 0,0 0 1 0 0,-1 1 0 0 0,0-1 0 0 0,-1 0 0 0 0,-1 0 0 0 0,0 0 0 0 0,-1 0-1 0 0,0 0 1 0 0,-1-1 0 0 0,0 0 0 0 0,-1 0 0 0 0,-1 0 0 0 0,0 0 0 0 0,0-1 0 0 0,-1-1-1 0 0,0 1 1 0 0,-1-1 0 0 0,0-1 0 0 0,-1 1 0 0 0,0-2 0 0 0,-1 1 0 0 0,-2 1-10 0 0,-65 1-24 0 0,76-14 12 0 0,0 1 1 0 0,0 0 0 0 0,0-1-1 0 0,0 1 1 0 0,1-1-1 0 0,0 1 1 0 0,-1-1 0 0 0,1 0-1 0 0,0 0 1 0 0,0 0 0 0 0,0 0-1 0 0,1 0 1 0 0,-1 1 0 0 0,1-1-1 0 0,-1 0 1 0 0,1 0-1 0 0,0 0 1 0 0,0-1 0 0 0,1 1-1 0 0,-1 1 1 0 0,1-1 0 0 0,-1 0-1 0 0,1-2 12 0 0,6-21-18 0 0,0 1 0 0 0,2 0 0 0 0,1 0 0 0 0,1 1 0 0 0,0 0 0 0 0,15-20 18 0 0,-4 4 2 0 0,375-648-189 0 0,-384 663 135 0 0,0 1 1 0 0,-1-2 0 0 0,-2 0-1 0 0,-1 0 1 0 0,0-1-1 0 0,-2 0 1 0 0,-2-1 0 0 0,0 1-1 0 0,-2-1 1 0 0,0 0-1 0 0,-2 0 52 0 0,-1 25 13 0 0,0 0 0 0 0,1 0-1 0 0,-1 0 1 0 0,0 0-1 0 0,-1 0 1 0 0,1 0-1 0 0,0 0 1 0 0,-1 0 0 0 0,0 0-1 0 0,0 0 1 0 0,0 0-1 0 0,0 0 1 0 0,0 1-1 0 0,0-1 1 0 0,-1 0 0 0 0,1 1-1 0 0,-1-1 1 0 0,0 1-1 0 0,0-1 1 0 0,0 1-1 0 0,0 0 1 0 0,0 0 0 0 0,0 0-1 0 0,-1 0 1 0 0,1 0-1 0 0,-1 0 1 0 0,1 1-1 0 0,-1-1 1 0 0,0 1 0 0 0,1 0-1 0 0,-1 0 1 0 0,0 0-1 0 0,0 0 1 0 0,0 0-1 0 0,-2 0-12 0 0,0 4 6 0 0,1 0 0 0 0,0 1 0 0 0,1-1 0 0 0,-1 1 0 0 0,1 0 0 0 0,-1 0 0 0 0,1 0 0 0 0,0 0 0 0 0,1 0 0 0 0,-1 1-1 0 0,1-1 1 0 0,0 1 0 0 0,0 0 0 0 0,-1 2-6 0 0,-3 15 39 0 0,0 1 1 0 0,1 1-1 0 0,1-1 0 0 0,2 0 0 0 0,0 1 1 0 0,1 0-1 0 0,2-1 0 0 0,0 1 0 0 0,1-1 1 0 0,2 1-1 0 0,0-1 0 0 0,2 0 1 0 0,0 0-1 0 0,2-1 0 0 0,0 0 0 0 0,11 19-39 0 0,8 23 70 0 0,-5-19-36 0 0,-3 0-1 0 0,-1 1 1 0 0,-3 1 0 0 0,-1 1-1 0 0,-3 0 1 0 0,-2 1 0 0 0,-1 5-34 0 0,-7 129-18 0 0,-1-172 21 0 0,-1 0 0 0 0,-1 0-1 0 0,0 0 1 0 0,0 0 0 0 0,-1 0 0 0 0,0-1-1 0 0,-1 1 1 0 0,0-1 0 0 0,-1 0-1 0 0,0 0 1 0 0,0-1 0 0 0,-1 1 0 0 0,-1-1-1 0 0,0-1 1 0 0,0 1 0 0 0,0-1-1 0 0,-1 0 1 0 0,0-1 0 0 0,-1 0-1 0 0,1 0 1 0 0,-1-1 0 0 0,-1 0 0 0 0,1 0-1 0 0,-1-1 1 0 0,0-1 0 0 0,0 1-1 0 0,-1-2 1 0 0,1 1 0 0 0,-1-1 0 0 0,0-1-1 0 0,0 0 1 0 0,1-1 0 0 0,-1 0-1 0 0,-4 0-2 0 0,14-2-2 0 0,-1 0-1 0 0,1 0 0 0 0,-1 0 0 0 0,1-1 0 0 0,0 1 0 0 0,0 0 0 0 0,-1-1 0 0 0,1 1 1 0 0,0 0-1 0 0,0-1 0 0 0,0 0 0 0 0,1 1 0 0 0,-1-1 0 0 0,0 1 0 0 0,0-1 0 0 0,1 0 1 0 0,-1 0-1 0 0,1 1 0 0 0,0-1 0 0 0,-1 0 0 0 0,1 0 0 0 0,0 1 0 0 0,0-1 0 0 0,0 0 1 0 0,0 0-1 0 0,0 0 0 0 0,1 1 0 0 0,-1-1 0 0 0,1 0 0 0 0,-1 0 0 0 0,1 1 0 0 0,-1-1 1 0 0,1 0-1 0 0,0 1 0 0 0,0-1 0 0 0,0 1 0 0 0,0-1 0 0 0,0 1 0 0 0,1-2 3 0 0,215-320 259 0 0,-208 308-703 0 0,70-130 753 0 0,-59 94-3093 0 0,-7-2-4158 0 0,-13 45-4007 0 0</inkml:trace>
  <inkml:trace contextRef="#ctx0" brushRef="#br0" timeOffset="-5087.126">2240 787 3361 0 0,'0'0'1977'0'0,"0"0"-962"0"0,0 0-213 0 0,0 0 291 0 0,0 0 372 0 0,0 0 175 0 0,0 0-85 0 0,0 0-261 0 0,0 0-319 0 0,0 0-261 0 0,-13 33-183 0 0,-39 104-100 0 0,22-28 841 0 0,25-74 861 0 0,6-55 2020 0 0,-1-2-3933 0 0,1 0 0 0 0,1 0 0 0 0,1 0 0 0 0,1 1 0 0 0,1-1 0 0 0,0 1 0 0 0,5-8-220 0 0,4-12 100 0 0,1 0 1 0 0,3 2-1 0 0,1-1 1 0 0,2 2-1 0 0,1 1 1 0 0,3 1 0 0 0,0 0-1 0 0,8-4-100 0 0,-25 31-6 0 0,1 0 0 0 0,0 0-1 0 0,0 1 1 0 0,1 1 0 0 0,0-1 0 0 0,1 2-1 0 0,-1-1 1 0 0,1 2 0 0 0,0-1 0 0 0,1 1 0 0 0,-1 1-1 0 0,1 0 1 0 0,0 1 0 0 0,0 0 0 0 0,8 0 6 0 0,-18 4-18 0 0,-1 2 1 0 0,1-1 0 0 0,-1 0-1 0 0,1 0 1 0 0,-1 0 0 0 0,0 1-1 0 0,0-1 1 0 0,0 0 0 0 0,0 1-1 0 0,0 0 1 0 0,0-1 0 0 0,-1 1-1 0 0,1-1 1 0 0,-1 1 0 0 0,0 0-1 0 0,1-1 1 0 0,-1 1 0 0 0,-1-1-1 0 0,1 1 1 0 0,0 0 0 0 0,-1-1-1 0 0,1 1 1 0 0,-1 1 17 0 0,0 5-84 0 0,-11 66-1837 0 0,8-61-199 0 0,4-6-3059 0 0,0-5 481 0 0,0 1-6795 0 0</inkml:trace>
  <inkml:trace contextRef="#ctx0" brushRef="#br0" timeOffset="-4692.397">3017 570 13179 0 0,'0'0'1887'0'0,"0"0"-679"0"0,0 0-293 0 0,0 0-33 0 0,0 0-26 0 0,0 0-43 0 0,0 0-89 0 0,0 0-118 0 0,0 0-130 0 0,-32 14-108 0 0,-102 46-76 0 0,124-56-246 0 0,1 0 0 0 0,0 0 0 0 0,0 1 0 0 0,0 0 0 0 0,1 1-1 0 0,0 0 1 0 0,0 0 0 0 0,0 1 0 0 0,1 0 0 0 0,-6 7-46 0 0,-5 5 107 0 0,8-10-88 0 0,-1 0-1 0 0,2 0 1 0 0,-1 1 0 0 0,1 0 0 0 0,1 1 0 0 0,0 0 0 0 0,1 0 0 0 0,0 1 0 0 0,0-1 0 0 0,1 2 0 0 0,1-1 0 0 0,0 1 0 0 0,0 0 0 0 0,2 0 0 0 0,0 0 0 0 0,0 0 0 0 0,1 1 0 0 0,0 12-19 0 0,3-23 21 0 0,1 0 0 0 0,0 0 1 0 0,1 1-1 0 0,-1-1 0 0 0,0-1 0 0 0,1 1 1 0 0,0 0-1 0 0,0 0 0 0 0,0-1 0 0 0,0 0 0 0 0,0 0 1 0 0,0 0-1 0 0,0 0 0 0 0,1 0 0 0 0,-1 0 1 0 0,1-1-1 0 0,-1 0 0 0 0,1 0 0 0 0,0 0 1 0 0,-1 0-1 0 0,1 0 0 0 0,0-1 0 0 0,0 1 1 0 0,-1-1-1 0 0,1 0 0 0 0,0 0 0 0 0,0-1 0 0 0,0 1 1 0 0,-1-1-1 0 0,1 0 0 0 0,0 0 0 0 0,-1 0 1 0 0,1 0-1 0 0,-1-1 0 0 0,1 1 0 0 0,-1-1 1 0 0,1 0-1 0 0,0-1-21 0 0,24-14 183 0 0,0-1 0 0 0,-2-2 0 0 0,0 0 0 0 0,-2-1 0 0 0,0-2 0 0 0,-1 0 1 0 0,-2-2-1 0 0,0 0 0 0 0,-2-1 0 0 0,-1-2 0 0 0,-1 1 0 0 0,-1-2 0 0 0,2-6-183 0 0,8 1 164 0 0,-25 57-340 0 0,-2 58 176 0 0,9 68-563 0 0,28-93-1959 0 0,3-38-7565 0 0,-32-17-957 0 0</inkml:trace>
  <inkml:trace contextRef="#ctx0" brushRef="#br0" timeOffset="-4240.692">3290 942 13451 0 0,'0'0'1514'0'0,"0"0"-382"0"0,0 0-116 0 0,0 0-64 0 0,0 0-78 0 0,0 0 10 0 0,0 0 20 0 0,0 0 19 0 0,0 0-6 0 0,0 0-143 0 0,0 0-179 0 0,0 0-135 0 0,0 0-100 0 0,24-18-63 0 0,77-54-42 0 0,69-67 743 0 0,-123 117-925 0 0,-45 49-185 0 0,-3-16 127 0 0,-1 0 0 0 0,0 0 1 0 0,-1-1-1 0 0,0 1 0 0 0,-1 0 0 0 0,0-1 0 0 0,0 0 0 0 0,-1 0 1 0 0,-3 5-16 0 0,2-5 11 0 0,6-9-11 0 0,-1-1-1 0 0,1 1 1 0 0,-1-1 0 0 0,1 1 0 0 0,-1 0-1 0 0,1-1 1 0 0,-1 1 0 0 0,1-1 0 0 0,0 1-1 0 0,0 0 1 0 0,-1-1 0 0 0,1 1 0 0 0,0 0-1 0 0,0 0 1 0 0,0-1 0 0 0,-1 1 0 0 0,1 0-1 0 0,0-1 1 0 0,0 1 0 0 0,0 0 0 0 0,0 0-1 0 0,0-1 1 0 0,1 1 0 0 0,-1 0 0 0 0,0-1-1 0 0,0 1 1 0 0,0 0 0 0 0,1-1 0 0 0,-1 1-1 0 0,0 0 1 0 0,0-1 0 0 0,1 1 0 0 0,-1 0-1 0 0,1-1 1 0 0,-1 1 0 0 0,1-1 0 0 0,-1 1-1 0 0,1-1 1 0 0,-1 1 0 0 0,1-1 0 0 0,-1 1-1 0 0,1-1 1 0 0,0 0 0 0 0,-1 1 0 0 0,1-1-1 0 0,-1 0 1 0 0,1 1 0 0 0,0-1 0 0 0,0 0-1 0 0,-1 0 1 0 0,1 0 0 0 0,0 0 0 0 0,-1 0-1 0 0,1 1 1 0 0,0-1 0 0 0,43-12 93 0 0,37-45 68 0 0,-62 42-125 0 0,0 1-1 0 0,1 1 1 0 0,0 1 0 0 0,1 0-1 0 0,0 2 1 0 0,1 0-1 0 0,3 0-35 0 0,-24 10 1 0 0,0 0 0 0 0,0 0-1 0 0,0-1 1 0 0,0 1 0 0 0,0 0-1 0 0,0 0 1 0 0,0 0-1 0 0,0 0 1 0 0,0 0 0 0 0,0 0-1 0 0,0 0 1 0 0,0 1 0 0 0,0-1-1 0 0,0 0 1 0 0,0 1 0 0 0,0-1-1 0 0,0 0 1 0 0,0 1-1 0 0,0-1 1 0 0,0 1 0 0 0,0-1-1 0 0,0 1 1 0 0,-1 0 0 0 0,1-1-1 0 0,0 1 1 0 0,0 0 0 0 0,-1 0-1 0 0,1 0 1 0 0,0-1-1 0 0,-1 1 1 0 0,1 0 0 0 0,-1 0-1 0 0,1 0 1 0 0,-1 0 0 0 0,0 0-1 0 0,1 0 1 0 0,-1 0 0 0 0,0 0-1 0 0,1 0 1 0 0,-1 0-1 0 0,0 0 1 0 0,0 0 0 0 0,0 1-1 0 0,0 56 137 0 0,0-42-91 0 0,-2 2-79 0 0,2-17-6 0 0,-1 0-1 0 0,0 0 1 0 0,1 1 0 0 0,-1-1 0 0 0,1 1-1 0 0,0-1 1 0 0,-1 0 0 0 0,1 1-1 0 0,0-1 1 0 0,0 1 0 0 0,0-1 0 0 0,0 1-1 0 0,0-1 1 0 0,0 1 0 0 0,0-1-1 0 0,1 0 1 0 0,-1 1 0 0 0,0-1 0 0 0,1 1-1 0 0,-1-1 1 0 0,1 0 0 0 0,0 1-1 0 0,-1-1 1 0 0,1 0 0 0 0,0 0 0 0 0,0 0-1 0 0,0 1 1 0 0,-1-1 0 0 0,1 0-1 0 0,1 0 1 0 0,-1 0 0 0 0,0 0 0 0 0,0-1-1 0 0,0 1 1 0 0,0 0 0 0 0,1 0 0 0 0,-1-1-1 0 0,0 1 1 0 0,1 0 0 0 0,-1-1-1 0 0,0 0 1 0 0,1 1 39 0 0,20-4-3885 0 0,-9-4-5214 0 0,-6 6-2573 0 0</inkml:trace>
  <inkml:trace contextRef="#ctx0" brushRef="#br0" timeOffset="-3644.394">4175 525 4225 0 0,'0'0'1431'0'0,"0"0"-492"0"0,0 0-272 0 0,0 0-75 0 0,0 0-116 0 0,0 0-192 0 0,0 0-244 0 0,0 0-210 0 0,0 0-130 0 0,0 0-62 0 0,0 0-25 0 0,0 0 8 0 0,0 0 36 0 0,-3-7 66 0 0,-11-22 146 0 0,11 21 191 0 0,3 8 200 0 0,0 0 127 0 0,0 0-5 0 0,8-22 3433 0 0,1 21 7135 0 0,-12 10-8687 0 0,1-1-3708 0 0,-6 127 2300 0 0,9-86-563 0 0,-3 315 975 0 0,-51-137-934 0 0,53-226-329 0 0,0 0 29 0 0,0 1 0 0 0,-1 0 0 0 0,1 0 0 0 0,0 0-1 0 0,-1-1 1 0 0,1 1 0 0 0,-1 0 0 0 0,0 0 0 0 0,0-1 0 0 0,0 1 0 0 0,0-1 0 0 0,0 1 0 0 0,0-1 0 0 0,0 1 0 0 0,0-1-1 0 0,0 1 1 0 0,-1-1 0 0 0,1 0 0 0 0,0 0 0 0 0,-1 0 0 0 0,1 0 0 0 0,-1 0 0 0 0,0 0 0 0 0,-1 1-33 0 0,0-29 604 0 0,4 4-574 0 0,2 0 1 0 0,1 1 0 0 0,0 0-1 0 0,2 0 1 0 0,1 0 0 0 0,0 1 0 0 0,1 0-1 0 0,2-1-30 0 0,19-54 38 0 0,4 2-1 0 0,2 0 1 0 0,4 3 0 0 0,3 1-1 0 0,31-38-37 0 0,-62 97 4 0 0,0 0-1 0 0,0 1 1 0 0,1 0 0 0 0,0 1-1 0 0,1 1 1 0 0,0 0-1 0 0,1 0 1 0 0,-1 1-1 0 0,1 1 1 0 0,0 0 0 0 0,1 1-1 0 0,0 1 1 0 0,-1 0-1 0 0,1 1 1 0 0,1 1 0 0 0,8-1-4 0 0,-20 3 5 0 0,-1-1 0 0 0,1 1 0 0 0,-1 0 0 0 0,1-1 0 0 0,-1 2 0 0 0,1-1 1 0 0,-1 0-1 0 0,1 1 0 0 0,-1 0 0 0 0,1 0 0 0 0,-1 0 0 0 0,0 0 0 0 0,1 0 1 0 0,-1 0-1 0 0,0 1 0 0 0,0 0 0 0 0,0 0 0 0 0,0 0 0 0 0,0 0 1 0 0,0 0-1 0 0,-1 0 0 0 0,1 1 0 0 0,-1-1 0 0 0,0 1 0 0 0,1 0 0 0 0,-1 0 1 0 0,-1 0-1 0 0,1 0 0 0 0,0 0 0 0 0,-1 0 0 0 0,1 0 0 0 0,-1 1 0 0 0,0-1 1 0 0,0 0-1 0 0,0 1 0 0 0,0-1 0 0 0,-1 1 0 0 0,0-1 0 0 0,1 1 0 0 0,-1-1 1 0 0,-1 1-1 0 0,1-1 0 0 0,-1 2-5 0 0,-1 19 30 0 0,-2 0 0 0 0,0-1-1 0 0,-2 0 1 0 0,0 0 0 0 0,-2 0 0 0 0,-1-1-1 0 0,0 0 1 0 0,-2-1 0 0 0,0 0 0 0 0,-1 0 0 0 0,-1-1-1 0 0,-2-1 1 0 0,1 0 0 0 0,-2-1 0 0 0,-1-1-1 0 0,0 0 1 0 0,-1-2 0 0 0,0 0 0 0 0,-1 0 0 0 0,-1-2-1 0 0,-10 5-29 0 0,27-15-2 0 0,0 0 0 0 0,-1 0 0 0 0,1-1 0 0 0,-1 1 0 0 0,1-1 0 0 0,-1 0 0 0 0,0 0 0 0 0,0 0 0 0 0,0 0 0 0 0,0-1 0 0 0,0 1 0 0 0,0-1 0 0 0,0 0 0 0 0,-1 0 0 0 0,1-1-1 0 0,0 1 1 0 0,0-1 0 0 0,-1 0 0 0 0,1 0 0 0 0,0-1 0 0 0,-1 1 0 0 0,1-1 0 0 0,0 0 0 0 0,0 0 0 0 0,-1 0 0 0 0,1-1 0 0 0,0 1 0 0 0,0-1 0 0 0,1 0 0 0 0,-1 0 0 0 0,0-1-1 0 0,1 1 1 0 0,-3-3 2 0 0,0-4-282 0 0,1-1-1 0 0,0 0 1 0 0,1 1-1 0 0,0-2 0 0 0,1 1 1 0 0,0 0-1 0 0,1-1 1 0 0,0 0-1 0 0,0 1 0 0 0,1-1 1 0 0,0-3 282 0 0,0-42-9644 0 0,1 36-2650 0 0</inkml:trace>
  <inkml:trace contextRef="#ctx0" brushRef="#br0" timeOffset="11990.752">86 1921 5001 0 0,'0'0'1740'0'0,"0"0"-178"0"0,0 0-12 0 0,0 0 195 0 0,0 0 132 0 0,0 0-111 0 0,0 0-249 0 0,0 0-314 0 0,0 0-328 0 0,0 0-244 0 0,0 0-163 0 0,-3-4-120 0 0,-12-13-63 0 0,5 35 430 0 0,1 19-319 0 0,-3 7-125 0 0,2 0-1 0 0,1 2 0 0 0,3-1 1 0 0,-1 36-271 0 0,7-66 27 0 0,-1-12-20 0 0,0 0 0 0 0,0 1 1 0 0,1-1-1 0 0,-1 1 0 0 0,1-1 0 0 0,0 1 0 0 0,0-1 0 0 0,0 1 0 0 0,0-1 1 0 0,1 1-1 0 0,-1-1 0 0 0,1 1 0 0 0,0-1 0 0 0,0 0 0 0 0,0 1 0 0 0,1-1 0 0 0,-1 0 1 0 0,1 0-1 0 0,0 0 0 0 0,-1 0 0 0 0,1 0 0 0 0,1 0 0 0 0,-1 0 0 0 0,0-1 1 0 0,1 1-1 0 0,-1-1 0 0 0,1 0 0 0 0,0 1 0 0 0,0-1 0 0 0,0-1 0 0 0,0 1 0 0 0,0 0 1 0 0,2 0-8 0 0,1-1 64 0 0,1 0 1 0 0,-1-1 0 0 0,1 0-1 0 0,-1-1 1 0 0,1 1 0 0 0,-1-1-1 0 0,1 0 1 0 0,-1-1 0 0 0,1 1-1 0 0,-1-1 1 0 0,0-1 0 0 0,0 1-1 0 0,0-1 1 0 0,0 0 0 0 0,-1 0-1 0 0,1-1 1 0 0,-1 1 0 0 0,0-1 0 0 0,0-1-1 0 0,2-1-64 0 0,26-21 109 0 0,-1-2 0 0 0,-2-1 0 0 0,0-2 1 0 0,-3 0-1 0 0,4-8-109 0 0,-6 14-35 0 0,-24 53-230 0 0,23 166 423 0 0,-23-188-151 0 0,1-1 0 0 0,0 1 0 0 0,0-1 0 0 0,1 1 0 0 0,-1-1 0 0 0,1 0 0 0 0,0 0 0 0 0,0 0 0 0 0,0 0 0 0 0,1-1 0 0 0,0 1 0 0 0,-1-1 0 0 0,1 0 0 0 0,0 0 0 0 0,0 0 0 0 0,1-1 0 0 0,-1 1 0 0 0,0-1 0 0 0,1 0 0 0 0,0 0 0 0 0,-1-1 0 0 0,1 0 0 0 0,0 1 0 0 0,0-1 0 0 0,0-1 0 0 0,0 1 0 0 0,-1-1 0 0 0,1 0 0 0 0,0 0 0 0 0,0 0 0 0 0,0-1 0 0 0,0 0 0 0 0,0 0 0 0 0,0 0 0 0 0,0 0 0 0 0,-1-1 0 0 0,1 0 0 0 0,3-2-7 0 0,8-7 133 0 0,0-1 1 0 0,-1 0 0 0 0,-1-1-1 0 0,0-1 1 0 0,-1 0 0 0 0,-1-1-1 0 0,0-1 1 0 0,-1 0 0 0 0,0 0-1 0 0,-1-1 1 0 0,-1 0 0 0 0,-1-1-1 0 0,-1 0 1 0 0,0 0 0 0 0,-1 0-1 0 0,-1-1 1 0 0,-1 0 0 0 0,1-10-134 0 0,-3-59 213 0 0,-7 75-341 0 0,-2 18-4610 0 0,7 6-654 0 0,0-3-6371 0 0</inkml:trace>
  <inkml:trace contextRef="#ctx0" brushRef="#br0" timeOffset="12915.934">1313 2064 7138 0 0,'0'0'6091'0'0,"0"0"-4057"0"0,0 0-1272 0 0,0 0-65 0 0,0 0 62 0 0,0 0 37 0 0,0 0-4 0 0,0 0-61 0 0,0 0-44 0 0,0 0-69 0 0,-33 21-84 0 0,-103 63-120 0 0,127-79-358 0 0,1 0 0 0 0,0 0 1 0 0,0 0-1 0 0,0 1 0 0 0,0 1 0 0 0,1-1 1 0 0,0 1-1 0 0,1 0 0 0 0,-1 1 0 0 0,1-1 1 0 0,1 1-1 0 0,-4 6-56 0 0,-4 8 73 0 0,9-17-66 0 0,1-1 0 0 0,-1 1-1 0 0,1 0 1 0 0,0 0 0 0 0,0 0 0 0 0,1 0 0 0 0,0 1-1 0 0,0-1 1 0 0,0 1 0 0 0,0 0 0 0 0,1-1 0 0 0,0 1 0 0 0,0 0-1 0 0,1 0 1 0 0,0-1 0 0 0,0 1 0 0 0,0 6-7 0 0,56 0 341 0 0,-39-15-221 0 0,0-1-1 0 0,0 0 0 0 0,-1-1 0 0 0,1-1 1 0 0,-1-1-1 0 0,0 0 0 0 0,-1-1 0 0 0,1-1 1 0 0,-2 0-1 0 0,1-1 0 0 0,-1 0 0 0 0,0-2-119 0 0,-1 2 39 0 0,151-121 288 0 0,-163 132-339 0 0,1-1 0 0 0,0 1 0 0 0,-1 0 0 0 0,1 0 0 0 0,-1 0 0 0 0,1 1 0 0 0,-1-1 0 0 0,1 0 0 0 0,-1 0 0 0 0,0 1 0 0 0,0-1 1 0 0,0 1-1 0 0,0-1 0 0 0,0 1 0 0 0,0 0 0 0 0,0-1 0 0 0,0 1 0 0 0,-1 0 0 0 0,1 0 0 0 0,0-1 0 0 0,-1 1 0 0 0,0 0 0 0 0,1 0 0 0 0,-1 0 0 0 0,0 0 1 0 0,0-1-1 0 0,0 1 0 0 0,0 0 0 0 0,0 1 12 0 0,2 5 10 0 0,0-2 11 0 0,-2-1-21 0 0,1 0 0 0 0,0 0 1 0 0,0 0-1 0 0,1-1 1 0 0,-1 1-1 0 0,1 0 1 0 0,0-1-1 0 0,0 0 1 0 0,1 1-1 0 0,-1-1 0 0 0,1 0 1 0 0,0 0-1 0 0,0 0 1 0 0,0-1-1 0 0,1 1 1 0 0,-1-1-1 0 0,1 0 1 0 0,0 0-1 0 0,0 0 0 0 0,0 0 1 0 0,0-1-1 0 0,0 1 1 0 0,1-1-1 0 0,-1 0 1 0 0,3 0-1 0 0,7-1 32 0 0,0-2 0 0 0,0 0 0 0 0,0 0 1 0 0,0-1-1 0 0,-1-1 0 0 0,1 0 0 0 0,-1-1 1 0 0,0-1-1 0 0,0 0 0 0 0,0 0 0 0 0,-1-1 1 0 0,0-1-1 0 0,0 0 0 0 0,0-1 0 0 0,-1 0 1 0 0,0-1-1 0 0,-1 0 0 0 0,0 0 0 0 0,0-2 1 0 0,-1 1-1 0 0,0-1 0 0 0,4-8-32 0 0,12-15 125 0 0,-2-1 1 0 0,-2-1-1 0 0,-1-1 1 0 0,-1-1-1 0 0,-3-1 0 0 0,-1 0 1 0 0,-1-4-126 0 0,-8 26 0 0 0,-2-1 0 0 0,0 0 0 0 0,0 0 0 0 0,-2 0 0 0 0,0 0 1 0 0,-1 0-1 0 0,-1 0 0 0 0,-1 0 0 0 0,-2-12 0 0 0,3 29-6 0 0,-1 0 0 0 0,1 0 0 0 0,-1 0 0 0 0,0 0 1 0 0,1-1-1 0 0,-1 1 0 0 0,0 0 0 0 0,1 1 0 0 0,-1-1 0 0 0,0 0 0 0 0,0 0 0 0 0,0 0 0 0 0,0 0 1 0 0,0 1-1 0 0,0-1 0 0 0,0 0 0 0 0,0 1 0 0 0,0-1 0 0 0,0 1 0 0 0,0-1 0 0 0,-1 1 1 0 0,1-1-1 0 0,0 1 0 0 0,0 0 0 0 0,0 0 0 0 0,-1 0 0 0 0,1 0 0 0 0,0-1 0 0 0,0 2 0 0 0,-1-1 1 0 0,1 0-1 0 0,0 0 0 0 0,0 0 0 0 0,-1 0 0 0 0,1 1 0 0 0,0-1 0 0 0,0 1 0 0 0,0-1 1 0 0,0 1-1 0 0,0-1 0 0 0,0 1 0 0 0,0 0 0 0 0,0-1 0 0 0,0 1 0 0 0,0 0 0 0 0,0 0 0 0 0,0 0 1 0 0,0 0-1 0 0,0 0 0 0 0,1 0 0 0 0,-1 0 6 0 0,-14 17-71 0 0,1 1 1 0 0,1 1-1 0 0,0 0 0 0 0,2 1 0 0 0,0 0 1 0 0,2 1-1 0 0,-6 16 71 0 0,6-13-20 0 0,0-1 0 0 0,2 1 1 0 0,1 1-1 0 0,1-1 0 0 0,1 1 0 0 0,1 0 0 0 0,1 16 20 0 0,4-32 2 0 0,-1 0 0 0 0,1 0 0 0 0,1 0 0 0 0,0 0-1 0 0,0 0 1 0 0,1-1 0 0 0,0 0 0 0 0,0 0 0 0 0,1 0-1 0 0,1 0 1 0 0,-1-1 0 0 0,1 1 0 0 0,1-2 0 0 0,0 1-1 0 0,0-1 1 0 0,0 0 0 0 0,1 0 0 0 0,0-1-1 0 0,0 0 1 0 0,1 0 0 0 0,-1-1 0 0 0,1 0 0 0 0,0-1-1 0 0,1 0 1 0 0,-1 0 0 0 0,1-1 0 0 0,0 0 0 0 0,0-1-1 0 0,0 0 1 0 0,0 0 0 0 0,0-1 0 0 0,1-1-2 0 0,1 2 45 0 0,1 0 1 0 0,0-1-1 0 0,-1-1 1 0 0,1 0-1 0 0,0-1 0 0 0,-1 0 1 0 0,1-1-1 0 0,-1-1 1 0 0,1 0-1 0 0,-1 0 1 0 0,0-1-1 0 0,0-1 1 0 0,8-4-46 0 0,5-4 63 0 0,0-1 0 0 0,-1-1 1 0 0,-1-1-1 0 0,-1-1 0 0 0,0-2 1 0 0,-1 0-1 0 0,-1 0 1 0 0,-1-2-1 0 0,-1-1 0 0 0,0 0 1 0 0,-2-1-1 0 0,-1-1 1 0 0,0-1-1 0 0,-2 0 0 0 0,-1 0 1 0 0,-1-1-1 0 0,-2-1 0 0 0,0 0 1 0 0,-2 0-64 0 0,-2 12 5 0 0,-2 1-1 0 0,0 0 1 0 0,-1-1 0 0 0,0 1 0 0 0,-1-1 0 0 0,-1 0 0 0 0,0 1-1 0 0,-1-1 1 0 0,-1 0 0 0 0,0 1 0 0 0,-1 0 0 0 0,-1-1 0 0 0,-1-2-5 0 0,4 15-5 0 0,0-1 1 0 0,-1 1 0 0 0,0 0 0 0 0,1 0 0 0 0,-1 0 0 0 0,0 0-1 0 0,0 0 1 0 0,0 0 0 0 0,0 0 0 0 0,0 1 0 0 0,0-1 0 0 0,-1 1-1 0 0,1 0 1 0 0,0-1 0 0 0,-1 1 0 0 0,1 0 0 0 0,-1 0 0 0 0,1 1-1 0 0,-1-1 1 0 0,0 0 0 0 0,1 1 0 0 0,-1 0 0 0 0,0 0 0 0 0,1-1 0 0 0,-1 2-1 0 0,0-1 1 0 0,1 0 0 0 0,-1 0 0 0 0,0 1 0 0 0,1 0 0 0 0,-1-1-1 0 0,1 1 1 0 0,-1 0 0 0 0,1 0 0 0 0,-1 0 0 0 0,1 1 0 0 0,-1-1-1 0 0,1 0 1 0 0,0 1 0 0 0,0 0 0 0 0,0-1 0 0 0,-2 3 4 0 0,-9 9-9 0 0,0 1-1 0 0,1 1 1 0 0,0 0 0 0 0,1 1 0 0 0,1 0 0 0 0,1 1-1 0 0,0 0 1 0 0,1 0 0 0 0,1 1 0 0 0,0 0 0 0 0,1 0-1 0 0,2 0 1 0 0,-1 1 0 0 0,2 0 0 0 0,1 0-1 0 0,0 0 1 0 0,1 0 0 0 0,1 0 0 0 0,1 0 0 0 0,1 0-1 0 0,2 10 10 0 0,-1-13 8 0 0,0 0 1 0 0,1 0-1 0 0,0 0 0 0 0,1 0 0 0 0,1 0 0 0 0,1-1 0 0 0,0 0 0 0 0,1-1 0 0 0,0 1 0 0 0,1-1 0 0 0,1-1 0 0 0,0 0 0 0 0,1 0 0 0 0,1-1 0 0 0,0-1 0 0 0,0 0 0 0 0,1 0 0 0 0,0-1 0 0 0,1-1 1 0 0,0 0-1 0 0,1-1 0 0 0,-1-1 0 0 0,1 0 0 0 0,1-1 0 0 0,15 4-8 0 0,44-6-172 0 0,-58-21-1275 0 0,-14 9-2074 0 0,-2 1-4329 0 0,-1 3-4690 0 0</inkml:trace>
  <inkml:trace contextRef="#ctx0" brushRef="#br0" timeOffset="15785.804">3673 2138 5593 0 0,'0'0'3137'0'0,"0"0"-1393"0"0,0 0-657 0 0,0 0-101 0 0,0 0 74 0 0,0 0 97 0 0,0 0 17 0 0,0 0-59 0 0,-33 0-143 0 0,-99-2-220 0 0,67 15 241 0 0,60-11-935 0 0,-1 0 1 0 0,1 0 0 0 0,1 0 0 0 0,-1 0 0 0 0,0 1-1 0 0,0 0 1 0 0,1 0 0 0 0,0 0 0 0 0,-1 1-1 0 0,1-1 1 0 0,1 1 0 0 0,-1 0 0 0 0,0 0 0 0 0,1 1-1 0 0,0-1 1 0 0,0 1 0 0 0,0-1 0 0 0,1 1 0 0 0,-1 0-1 0 0,1 0 1 0 0,0 0 0 0 0,1 0 0 0 0,-1 0 0 0 0,0 5-59 0 0,5-8 23 0 0,-1 0 1 0 0,1 0-1 0 0,-1 0 1 0 0,1 0-1 0 0,0 0 1 0 0,0 0 0 0 0,0-1-1 0 0,0 0 1 0 0,0 1-1 0 0,0-1 1 0 0,0 0 0 0 0,0-1-1 0 0,1 1 1 0 0,-1-1-1 0 0,0 1 1 0 0,0-1 0 0 0,1 0-1 0 0,-1 0 1 0 0,0 0-1 0 0,1 0 1 0 0,-1-1 0 0 0,0 0-1 0 0,0 1 1 0 0,1-1-24 0 0,-2 0 16 0 0,14-2 82 0 0,0-1-1 0 0,-1 0 0 0 0,1-1 1 0 0,-1-1-1 0 0,0-1 0 0 0,0 0 1 0 0,-1-1-1 0 0,0 0 0 0 0,0-2-97 0 0,11-4 66 0 0,25-12-73 0 0,-41 71-157 0 0,-7-16 213 0 0,20 98 21 0 0,-21-123-67 0 0,1 0-1 0 0,0 0 1 0 0,0 0-1 0 0,0 0 1 0 0,0 0 0 0 0,1 0-1 0 0,-1-1 1 0 0,1 1-1 0 0,0-1 1 0 0,0 0 0 0 0,0 0-1 0 0,1 0 1 0 0,-1 0 0 0 0,1 0-1 0 0,0-1 1 0 0,0 0-1 0 0,-1 1 1 0 0,2-1 0 0 0,-1-1-1 0 0,0 1 1 0 0,0-1-1 0 0,0 1 1 0 0,1-1 0 0 0,-1-1-1 0 0,1 1 1 0 0,3 0-3 0 0,10-4 68 0 0,1 0 0 0 0,-1-1 0 0 0,0-1 1 0 0,-1-1-1 0 0,1 0 0 0 0,-1-1 0 0 0,0-1 0 0 0,-1-1 0 0 0,1 0 1 0 0,-2-1-1 0 0,0-1 0 0 0,0 0 0 0 0,-1-1 0 0 0,0-1 1 0 0,-1 0-1 0 0,3-4-68 0 0,17-15 179 0 0,0-2 0 0 0,-3-1 0 0 0,0-2 1 0 0,-3-1-1 0 0,-1 0 0 0 0,-2-2 0 0 0,-1-1 1 0 0,-3-1-1 0 0,-1-1 0 0 0,8-30-179 0 0,-13 33 28 0 0,-2 1-1 0 0,-2-2 1 0 0,-2 1 0 0 0,-2-1 0 0 0,-1-1-1 0 0,-2 1 1 0 0,-2-1 0 0 0,-3-29-28 0 0,-24-9 88 0 0,25 78-91 0 0,1 1 0 0 0,-1-1 1 0 0,0 1-1 0 0,1 0 0 0 0,-1-1 0 0 0,0 1 0 0 0,0-1 0 0 0,0 1 0 0 0,0 0 0 0 0,-1 0 1 0 0,1 0-1 0 0,0 0 0 0 0,0 0 0 0 0,-1 0 0 0 0,1 0 0 0 0,0 0 0 0 0,-1 0 0 0 0,1 0 1 0 0,-1 1-1 0 0,1-1 0 0 0,-1 1 0 0 0,0-1 0 0 0,1 1 0 0 0,-1 0 0 0 0,1-1 0 0 0,-1 1 1 0 0,0 0-1 0 0,1 0 0 0 0,-1 0 0 0 0,0 0 0 0 0,1 0 0 0 0,-1 1 0 0 0,1-1 0 0 0,-1 0 1 0 0,0 1-1 0 0,1 0 0 0 0,-1-1 0 0 0,1 1 0 0 0,-1 0 0 0 0,1-1 0 0 0,0 1 0 0 0,-1 0 1 0 0,1 0-1 0 0,0 0 0 0 0,-1 0 0 0 0,1 0 0 0 0,0 1 0 0 0,-1 0 3 0 0,-7 8-6 0 0,-1 1 0 0 0,1 1 0 0 0,1 0 0 0 0,0 0 0 0 0,1 0 0 0 0,0 1 0 0 0,0 0 0 0 0,2 0 0 0 0,0 1 0 0 0,0 0 0 0 0,1 0 0 0 0,1 0 0 0 0,1 0 0 0 0,-1 3 6 0 0,-5 204 47 0 0,8-219-47 0 0,2 24 25 0 0,2 1 0 0 0,1 0 0 0 0,2-1 0 0 0,0 0 0 0 0,1-1 0 0 0,2 0 0 0 0,9 17-25 0 0,18 55 133 0 0,-32-80-112 0 0,0 1-1 0 0,-2 0 1 0 0,0 0 0 0 0,-1 0 0 0 0,-1 0 0 0 0,-1 1-1 0 0,-1 12-20 0 0,-21 17 63 0 0,22-80-5791 0 0,2 22 3840 0 0,1-12-8085 0 0,-2 17 1307 0 0</inkml:trace>
  <inkml:trace contextRef="#ctx0" brushRef="#br0" timeOffset="16070.669">3897 1851 11562 0 0,'0'0'1049'0'0,"0"0"-402"0"0,0 0 31 0 0,0 0 393 0 0,0 0 387 0 0,0 0 193 0 0,0 0-99 0 0,0 0-220 0 0,0 0-218 0 0,0 0-198 0 0,0 0-154 0 0,39 3-159 0 0,125 8-123 0 0,-24-25 189 0 0,273-60-1320 0 0,-389 72-177 0 0,13-2-1454 0 0,-10 3-5026 0 0,-9 1-4678 0 0</inkml:trace>
  <inkml:trace contextRef="#ctx0" brushRef="#br0" timeOffset="1449.775">5963 378 9458 0 0,'0'0'3283'0'0,"0"0"-1210"0"0,0 0-566 0 0,0 0-70 0 0,0 0 36 0 0,0 0-42 0 0,0 0-166 0 0,0 0-220 0 0,0 0-231 0 0,0 0-172 0 0,0 0-150 0 0,0 0-120 0 0,0 0-71 0 0,-2-3 381 0 0,29 48-62 0 0,-17-17-488 0 0,-2 0 0 0 0,-1 1-1 0 0,-2-1 1 0 0,0 2 0 0 0,-2-1 0 0 0,-1 0-1 0 0,-2 0 1 0 0,-1 1 0 0 0,-3 21-132 0 0,4-43 10 0 0,-15 153 82 0 0,-29 27-165 0 0,31-162 326 0 0,8-18-1173 0 0,6-15-3770 0 0,11-21-1613 0 0,-4 13-362 0 0,-3 6-3120 0 0</inkml:trace>
  <inkml:trace contextRef="#ctx0" brushRef="#br0" timeOffset="1985.108">5815 400 10890 0 0,'0'0'1986'0'0,"0"0"-443"0"0,0 0-216 0 0,0 0 31 0 0,0 0 7 0 0,0 0-132 0 0,0 0-264 0 0,0 0-301 0 0,0 0-234 0 0,0 0-109 0 0,0 0-18 0 0,0 0 38 0 0,0 0 46 0 0,19-3 2 0 0,111-12 250 0 0,124 16 423 0 0,-245-1-1044 0 0,0 1 0 0 0,0 0 0 0 0,0 1 1 0 0,0 0-1 0 0,0 0 0 0 0,0 1 0 0 0,0 0 1 0 0,-1 1-1 0 0,1-1 0 0 0,-1 2 0 0 0,0-1 0 0 0,0 1 1 0 0,-1 0-1 0 0,1 1 0 0 0,5 6-22 0 0,-11-10 17 0 0,-1 0 0 0 0,0 1-1 0 0,0-1 1 0 0,0 1 0 0 0,0 0-1 0 0,0-1 1 0 0,0 1 0 0 0,-1-1 0 0 0,1 1-1 0 0,-1 0 1 0 0,0 0 0 0 0,0-1-1 0 0,0 1 1 0 0,0 0 0 0 0,0-1 0 0 0,0 1-1 0 0,-1 0 1 0 0,0-1 0 0 0,1 1-1 0 0,-1 0 1 0 0,0-1 0 0 0,0 1 0 0 0,0-1-1 0 0,-1 1 1 0 0,1-1 0 0 0,-1 0-1 0 0,1 0 1 0 0,-1 1 0 0 0,0-1 0 0 0,-1 1-17 0 0,-62 59 216 0 0,62-60-214 0 0,-102 86 160 0 0,104-85-169 0 0,1 0-1 0 0,0 0 1 0 0,0-1 0 0 0,0 1 0 0 0,0 0 0 0 0,1 0 0 0 0,-1-1 0 0 0,1 1-1 0 0,-1 0 1 0 0,1 0 0 0 0,0-1 0 0 0,0 1 0 0 0,0-1 0 0 0,1 1 0 0 0,-1-1-1 0 0,0 1 1 0 0,1-1 0 0 0,0 0 0 0 0,-1 0 0 0 0,1 1 0 0 0,0-1 0 0 0,0-1-1 0 0,0 1 1 0 0,1 0 0 0 0,-1 0 0 0 0,0-1 0 0 0,1 1 0 0 0,-1-1 0 0 0,1 0-1 0 0,-1 0 1 0 0,1 0 7 0 0,2 3 0 0 0,44 27 12 0 0,-41-27-8 0 0,0-1 1 0 0,0 1 0 0 0,-1 1-1 0 0,0-1 1 0 0,0 1-1 0 0,0 1 1 0 0,-1-1 0 0 0,1 1-1 0 0,-1 0 1 0 0,-1 1-1 0 0,1-1 1 0 0,-1 1-1 0 0,0 0 1 0 0,-1 0 0 0 0,1 1-1 0 0,-2 0 1 0 0,1-1-1 0 0,-1 1 1 0 0,1 2-5 0 0,-3-6 25 0 0,0 1 0 0 0,0-1 0 0 0,0 1 0 0 0,0 0 1 0 0,-1-1-1 0 0,0 1 0 0 0,0 0 0 0 0,0-1 0 0 0,0 1 0 0 0,-1-1 0 0 0,1 1 0 0 0,-1 0 1 0 0,-1-1-1 0 0,1 0 0 0 0,0 1 0 0 0,-1-1 0 0 0,0 0 0 0 0,0 1 0 0 0,0-1 0 0 0,-1 0 1 0 0,0-1-1 0 0,1 1 0 0 0,-1 0 0 0 0,0-1 0 0 0,-1 0 0 0 0,1 1 0 0 0,-1-1 0 0 0,1-1 1 0 0,-1 1-1 0 0,0 0 0 0 0,-1 0-25 0 0,-16 8-135 0 0,-1-1-1 0 0,1 0 1 0 0,-1-2 0 0 0,-1 0-1 0 0,0-2 1 0 0,0-1 0 0 0,0 0-1 0 0,0-2 1 0 0,-9 0 135 0 0,-5-2-2880 0 0,22-1-8089 0 0,15 0-534 0 0</inkml:trace>
  <inkml:trace contextRef="#ctx0" brushRef="#br0" timeOffset="2743.645">6793 717 16307 0 0,'0'0'693'0'0,"0"0"-245"0"0,0 0 76 0 0,0 0 183 0 0,0 0 141 0 0,0 0 13 0 0,0 0-118 0 0,-33 20-151 0 0,-103 63-145 0 0,53-9 124 0 0,75-66-517 0 0,0 0-21 0 0,0 0 0 0 0,1 1-1 0 0,0-1 1 0 0,0 2 0 0 0,1-1-1 0 0,0 1 1 0 0,0 0-1 0 0,2 0 1 0 0,-1 0 0 0 0,1 1-1 0 0,0-1 1 0 0,1 1 0 0 0,0 3-33 0 0,3-12 1 0 0,0 0 1 0 0,0 0 0 0 0,0 0-1 0 0,0 0 1 0 0,0 0 0 0 0,1 0-1 0 0,-1 0 1 0 0,1 0 0 0 0,0 0-1 0 0,-1 0 1 0 0,1 0 0 0 0,0-1-1 0 0,0 1 1 0 0,0 0 0 0 0,0 0-1 0 0,0-1 1 0 0,1 1 0 0 0,-1-1-1 0 0,0 1 1 0 0,1-1 0 0 0,-1 0-1 0 0,1 1 1 0 0,0-1 0 0 0,-1 0-1 0 0,1 0 1 0 0,0 0 0 0 0,0 0-1 0 0,-1-1 1 0 0,1 1 0 0 0,0 0-1 0 0,0-1 1 0 0,0 1 0 0 0,0-1-1 0 0,0 0 1 0 0,0 1 0 0 0,2-1-2 0 0,75-2 472 0 0,-36-12-347 0 0,-1-1 0 0 0,-1-1 1 0 0,-1-3-1 0 0,0-2 0 0 0,-1-1 1 0 0,18-15-126 0 0,-18 14 88 0 0,-10 2-35 0 0,-24 17-45 0 0,0-1 1 0 0,0 1-1 0 0,1 1 0 0 0,-1-1 1 0 0,1 1-1 0 0,0 0 1 0 0,0 0-1 0 0,0 1 0 0 0,0-1 1 0 0,0 1-1 0 0,1 1 0 0 0,4-1-8 0 0,-13 28-77 0 0,-7 7 133 0 0,6-29-66 0 0,1 1 0 0 0,0-1 0 0 0,0 1 0 0 0,0 0-1 0 0,1-1 1 0 0,-1 1 0 0 0,1 0 0 0 0,0 0 0 0 0,0 0 0 0 0,1 0 0 0 0,0 0 0 0 0,0 0 0 0 0,0 0 0 0 0,0 0 0 0 0,1 0-1 0 0,0 0 1 0 0,0 0 0 0 0,0 0 0 0 0,1 0 0 0 0,-1 0 0 0 0,1-1 0 0 0,0 1 0 0 0,0-1 0 0 0,1 1 0 0 0,0-1 0 0 0,-1 0-1 0 0,2 0 1 0 0,-1 0 0 0 0,0 0 0 0 0,4 3 10 0 0,3-2 8 0 0,0-1-1 0 0,0 1 1 0 0,1-2-1 0 0,0 1 1 0 0,-1-1-1 0 0,1-1 1 0 0,0 0-1 0 0,0-1 1 0 0,0 0-1 0 0,0 0 1 0 0,1-1-1 0 0,-1-1 1 0 0,0 0-1 0 0,0 0 1 0 0,0-1-1 0 0,0-1 1 0 0,-1 0-1 0 0,1 0 1 0 0,-1-1-1 0 0,1 0 1 0 0,2-3-8 0 0,15-6 160 0 0,-2-2 0 0 0,0-1 1 0 0,0-1-1 0 0,-2-1 1 0 0,0-1-1 0 0,-1-1 0 0 0,6-8-160 0 0,9-13 150 0 0,-3-2 0 0 0,-1-2-1 0 0,-2-1 1 0 0,-2-1 0 0 0,22-48-150 0 0,-43 78 3 0 0,3-3-7 0 0,-1 0 1 0 0,-1 0-1 0 0,0-1 0 0 0,-2 0 0 0 0,0-1 0 0 0,-2 0 1 0 0,0 0-1 0 0,-1-1 0 0 0,0-15 4 0 0,-5 36-2 0 0,-1 0 0 0 0,0 0 0 0 0,0 0 0 0 0,0 0 0 0 0,0 0 0 0 0,0 0 0 0 0,0 0 1 0 0,-1 0-1 0 0,1 0 0 0 0,-1 0 0 0 0,1 1 0 0 0,-1-1 0 0 0,0 0 0 0 0,1 1 0 0 0,-1 0 0 0 0,0-1 0 0 0,0 1 0 0 0,0 0 0 0 0,0 0 0 0 0,0 0 0 0 0,-1 0 0 0 0,1 0 0 0 0,0 1 1 0 0,0-1-1 0 0,0 1 0 0 0,-1-1 0 0 0,1 1 0 0 0,0 0 0 0 0,-1 0 0 0 0,1 0 0 0 0,0 0 0 0 0,0 0 0 0 0,-1 0 0 0 0,1 1 0 0 0,0-1 0 0 0,0 1 0 0 0,-1 0 0 0 0,1 0 1 0 0,0-1-1 0 0,0 1 0 0 0,0 1 0 0 0,0-1 0 0 0,0 0 0 0 0,0 0 0 0 0,0 1 0 0 0,1-1 0 0 0,-1 1 0 0 0,0 0 0 0 0,1-1 0 0 0,-1 1 0 0 0,1 0 2 0 0,-17 13-21 0 0,0 1 0 0 0,2 0-1 0 0,0 1 1 0 0,1 1 0 0 0,1 0-1 0 0,0 1 1 0 0,2 1 0 0 0,0 0-1 0 0,1 1 1 0 0,1 0 0 0 0,1 0-1 0 0,1 1 1 0 0,-2 12 21 0 0,6-25-7 0 0,1 1 1 0 0,0-1-1 0 0,1 1 1 0 0,0 0-1 0 0,1 0 1 0 0,0 0-1 0 0,0 0 1 0 0,1 0-1 0 0,0 0 1 0 0,1 0 0 0 0,0 0-1 0 0,1 0 1 0 0,0 0-1 0 0,0-1 1 0 0,1 1-1 0 0,1-1 1 0 0,-1 1-1 0 0,1-1 1 0 0,1 0-1 0 0,0 0 1 0 0,0-1-1 0 0,1 0 1 0 0,0 0-1 0 0,0 0 1 0 0,1 0-1 0 0,0-1 1 0 0,0 0-1 0 0,1-1 1 0 0,0 1-1 0 0,1-1 7 0 0,4 1 16 0 0,1 0 0 0 0,0-1-1 0 0,0-1 1 0 0,0 0 0 0 0,1-1-1 0 0,0-1 1 0 0,-1 0 0 0 0,1-1-1 0 0,0-1 1 0 0,0 0 0 0 0,1-1-1 0 0,-1-1 1 0 0,0 0 0 0 0,0-1-1 0 0,-1 0 1 0 0,1-1 0 0 0,0-1-1 0 0,-1-1 1 0 0,0 0 0 0 0,0 0-1 0 0,2-3-15 0 0,13-6 61 0 0,0-1 0 0 0,-1-1 0 0 0,-1-2 0 0 0,-1-1 0 0 0,-1-1 0 0 0,0-1 0 0 0,-2-1 0 0 0,0-1 0 0 0,8-12-61 0 0,1-10 36 0 0,-2-2 0 0 0,-2 0 0 0 0,-2-2 0 0 0,-2-1 0 0 0,-2-1 0 0 0,-3 0 0 0 0,9-38-36 0 0,-11-13-55 0 0,-19 100 55 0 0,0 0 1 0 0,0-1-1 0 0,0 2 0 0 0,0-1 1 0 0,0 0-1 0 0,0 0 0 0 0,0 1 1 0 0,-1-1-1 0 0,1 1 0 0 0,0 0 1 0 0,-1-1-1 0 0,1 1 0 0 0,-1 0 1 0 0,0 1-1 0 0,1-1 0 0 0,-1 0 1 0 0,0 1-1 0 0,1 0 0 0 0,-1-1 1 0 0,0 1-1 0 0,0 0 0 0 0,1 0 1 0 0,-1 1-1 0 0,0-1 0 0 0,0 0 1 0 0,1 1-1 0 0,-1 0 0 0 0,0 0 1 0 0,1 0-1 0 0,-1 0 0 0 0,1 0 1 0 0,-1 0-1 0 0,1 0 0 0 0,0 1 1 0 0,-1-1-1 0 0,0 2 0 0 0,-14 12 4 0 0,0 0 0 0 0,0 1 0 0 0,2 1 0 0 0,0 1 0 0 0,1 0 0 0 0,0 1 0 0 0,2 0 0 0 0,0 1 0 0 0,2 1 0 0 0,0 0 0 0 0,1 0 0 0 0,1 0 0 0 0,-5 22-4 0 0,5-17 2 0 0,2 0 0 0 0,0 1 0 0 0,1-1 0 0 0,2 1 0 0 0,1 1 0 0 0,1-1 0 0 0,1 0 0 0 0,2 0 0 0 0,0 0 0 0 0,2 0 1 0 0,1 0-1 0 0,1-1 0 0 0,2 0 0 0 0,0 0 0 0 0,2-1 0 0 0,0 0 0 0 0,14 22-2 0 0,-14-30-1 0 0,0 0 0 0 0,2-1 0 0 0,0 0 1 0 0,1-1-1 0 0,0-1 0 0 0,2 0 0 0 0,-1 0 0 0 0,2-2 1 0 0,-1 0-1 0 0,8 4 1 0 0,38 13-734 0 0,-58-35-3479 0 0,-4 5 1083 0 0,1-3-8709 0 0</inkml:trace>
  <inkml:trace contextRef="#ctx0" brushRef="#br0" timeOffset="7448.374">8989 176 4225 0 0,'0'0'1503'0'0,"0"0"-51"0"0,0 0 73 0 0,0 0 103 0 0,0 0 108 0 0,0 0-75 0 0,0 0-269 0 0,0 0-321 0 0,0 0-270 0 0,0 0-227 0 0,0 0-141 0 0,-5 0 961 0 0,23 70 1452 0 0,-9 155-623 0 0,-24 171-1155 0 0,14-94-797 0 0,1-302-246 0 0,0-1-1 0 0,0 1 1 0 0,0-1 0 0 0,0 1-1 0 0,0-1 1 0 0,0 0 0 0 0,1 1-1 0 0,-1-1 1 0 0,0 1 0 0 0,0 0-1 0 0,1-1 1 0 0,-1 1 0 0 0,0-1-1 0 0,1 1 1 0 0,-1-1 0 0 0,0 1-1 0 0,1 0 1 0 0,-1-1 0 0 0,1 1 0 0 0,-1 0-1 0 0,0-1 1 0 0,1 1 0 0 0,-1 0-1 0 0,1 0 1 0 0,-1-1 0 0 0,1 1-1 0 0,-1 0 1 0 0,1 0 0 0 0,0 0-1 0 0,-1 0 1 0 0,1 0 0 0 0,-1 0-1 0 0,1 0 1 0 0,-1 0 0 0 0,1 0-1 0 0,-1 0 1 0 0,1 0 0 0 0,-1 0 0 0 0,1 0-1 0 0,-1 0 1 0 0,1 0 0 0 0,-1 0-1 0 0,1 1 1 0 0,-1-1 0 0 0,1 0-1 0 0,-1 0 1 0 0,1 1 0 0 0,-1-1-1 0 0,1 0 1 0 0,-1 1 0 0 0,1-1-1 0 0,-1 0 1 0 0,0 1-25 0 0,7-21 28 0 0,1 1 1 0 0,0 0-1 0 0,1 0 0 0 0,1 1 1 0 0,1 0-1 0 0,1 1 0 0 0,0 0 1 0 0,1 0-1 0 0,8-6-28 0 0,-16 16-5 0 0,1 0 1 0 0,-1 1-1 0 0,2 0 0 0 0,-1 0 1 0 0,1 0-1 0 0,0 0 1 0 0,0 1-1 0 0,0 0 0 0 0,1 1 1 0 0,-1 0-1 0 0,1 0 0 0 0,0 0 1 0 0,2 1 4 0 0,-9 2 0 0 0,0 1 0 0 0,0-1 1 0 0,-1 1-1 0 0,1-1 0 0 0,0 1 0 0 0,0 0 1 0 0,0-1-1 0 0,0 1 0 0 0,0 0 1 0 0,0 0-1 0 0,-1 0 0 0 0,1-1 0 0 0,0 1 1 0 0,0 0-1 0 0,0 0 0 0 0,0 0 1 0 0,0 1-1 0 0,0-1 0 0 0,0 0 0 0 0,0 0 1 0 0,0 0-1 0 0,-1 1 0 0 0,1-1 0 0 0,0 0 1 0 0,0 1-1 0 0,0-1 0 0 0,0 1 1 0 0,-1-1-1 0 0,1 1 0 0 0,0-1 0 0 0,-1 1 1 0 0,1 0-1 0 0,0-1 0 0 0,-1 1 0 0 0,1 0 1 0 0,-1 0-1 0 0,1-1 0 0 0,-1 1 1 0 0,1 0-1 0 0,-1 0 0 0 0,1 0 0 0 0,-1 0 1 0 0,0-1-1 0 0,1 1 0 0 0,-1 0 1 0 0,0 0-1 0 0,0 0 0 0 0,0 0 0 0 0,0 0 1 0 0,0 0-1 0 0,0 0 0 0 0,0 0 0 0 0,0 0 1 0 0,0-1-1 0 0,0 1 0 0 0,-1 0 1 0 0,1 0-1 0 0,0 0 0 0 0,17 240 719 0 0,-16-224-513 0 0,0-7-4052 0 0,2-19-7064 0 0,-1 5-621 0 0</inkml:trace>
  <inkml:trace contextRef="#ctx0" brushRef="#br0" timeOffset="7797.977">9490 1030 14763 0 0,'0'0'1539'0'0,"0"0"-621"0"0,0 0-341 0 0,0 0 70 0 0,0 0 125 0 0,0 0 19 0 0,0 0-119 0 0,0 0-204 0 0,0 0-189 0 0,0 0-119 0 0,0 0-67 0 0,0 0-39 0 0,0 0-45 0 0,-2 21-52 0 0,-4 62-97 0 0,6-83 82 0 0,1-1 1 0 0,-1 1-1 0 0,1 0 0 0 0,-1-1 0 0 0,1 1 0 0 0,-1 0 0 0 0,1 0 1 0 0,-1-1-1 0 0,1 1 0 0 0,-1 0 0 0 0,1 0 0 0 0,-1 0 0 0 0,1 0 1 0 0,0-1-1 0 0,-1 1 0 0 0,1 0 0 0 0,-1 0 0 0 0,1 0 0 0 0,0 0 1 0 0,-1 1-1 0 0,1-1 0 0 0,-1 0 0 0 0,1 0 0 0 0,-1 0 1 0 0,1 0-1 0 0,-1 0 0 0 0,1 1 0 0 0,0-1 0 0 0,-1 0 0 0 0,1 1 1 0 0,-1-1-1 0 0,1 0 0 0 0,-1 1 0 0 0,0-1 0 0 0,1 0 0 0 0,-1 1 1 0 0,1-1-1 0 0,-1 1 0 0 0,0-1 0 0 0,1 1 0 0 0,-1-1 0 0 0,0 1 1 0 0,0-1-1 0 0,1 1 0 0 0,-1-1 0 0 0,0 1 0 0 0,0 0 0 0 0,0-1 1 0 0,0 1-1 0 0,1-1 0 0 0,-1 1 0 0 0,0-1 0 0 0,0 1 0 0 0,0 0 1 0 0,0-1-1 0 0,-1 1 0 0 0,1-1 0 0 0,0 1 0 0 0,0 0 0 0 0,0-1 1 0 0,0 1-1 0 0,0-1 0 0 0,-1 1 0 0 0,1-1 0 0 0,0 1 0 0 0,-1-1 1 0 0,1 1-1 0 0,0-1 0 0 0,-1 1 58 0 0,2-2-1695 0 0,3 0-7073 0 0</inkml:trace>
  <inkml:trace contextRef="#ctx0" brushRef="#br0" timeOffset="7798.977">9435 426 17740 0 0,'0'0'280'0'0,"0"0"-408"0"0,0 0-128 0 0,0 0-48 0 0,0 0-192 0 0,0 0-465 0 0,0 0-1311 0 0,0 0-3865 0 0,0 0-1329 0 0</inkml:trace>
  <inkml:trace contextRef="#ctx0" brushRef="#br0" timeOffset="8132.652">9928 161 15443 0 0,'0'0'904'0'0,"0"0"-526"0"0,0 0-119 0 0,0 0 319 0 0,0 0 351 0 0,0 0 187 0 0,0 0 9 0 0,0 0-150 0 0,0 0-153 0 0,0 0-133 0 0,5 33-142 0 0,18 102-101 0 0,-14-75 56 0 0,-3-1 1 0 0,-3 1 0 0 0,-2 0 0 0 0,-5 29-503 0 0,-41 258 698 0 0,25-123-694 0 0,20-223-56 0 0,0-1-26 0 0,0 0-32 0 0,0 0-46 0 0,0 0-45 0 0,0 0-83 0 0,0-22-2995 0 0,0-1-3458 0 0,0 13 449 0 0,0 2-3451 0 0</inkml:trace>
  <inkml:trace contextRef="#ctx0" brushRef="#br0" timeOffset="8387.558">9600 838 8650 0 0,'0'0'3643'0'0,"0"0"-1944"0"0,0 0-568 0 0,0 0 166 0 0,0 0 53 0 0,0 0-141 0 0,0 0-262 0 0,33-1-239 0 0,103-7-205 0 0,125-22 394 0 0,-192 20-3445 0 0,6 1-3974 0 0,-60 9-4130 0 0</inkml:trace>
  <inkml:trace contextRef="#ctx0" brushRef="#br0" timeOffset="8834.893">10445 735 8002 0 0,'0'0'3567'0'0,"0"0"-1686"0"0,0 0-567 0 0,0 0 136 0 0,0 0 106 0 0,0 0-59 0 0,0 0-221 0 0,0 0-252 0 0,0 0-185 0 0,0 0-144 0 0,0 0-147 0 0,0 0-157 0 0,-4 3-134 0 0,-133 75 635 0 0,136-77-894 0 0,0-1 1 0 0,0 0-1 0 0,0 1 0 0 0,0-1 0 0 0,1 1 0 0 0,-1-1 0 0 0,0 1 0 0 0,0 0 0 0 0,0-1 0 0 0,0 1 0 0 0,1 0 0 0 0,-1 0 1 0 0,0-1-1 0 0,1 1 0 0 0,-1 0 0 0 0,0 0 0 0 0,1 0 0 0 0,-1 0 0 0 0,1 0 0 0 0,0 0 0 0 0,-1 0 0 0 0,1 0 0 0 0,0 0 1 0 0,-1 0-1 0 0,1 0 0 0 0,0 0 0 0 0,0 0 0 0 0,0 0 0 0 0,0 0 0 0 0,0 0 0 0 0,0 0 0 0 0,0 0 0 0 0,1 0 1 0 0,-1 0-1 0 0,0 0 0 0 0,0 0 0 0 0,1 0 0 0 0,-1 0 0 0 0,1 0 0 0 0,-1 0 0 0 0,1 0 0 0 0,-1 0 0 0 0,1 0 0 0 0,-1 0 1 0 0,1 0-1 0 0,0-1 0 0 0,0 1 0 0 0,-1 0 0 0 0,1-1 0 0 0,0 1 0 0 0,0 0 2 0 0,74 23 146 0 0,30 16 45 0 0,-101-37-150 0 0,-1 0-1 0 0,1 1 0 0 0,-1 0 1 0 0,1 0-1 0 0,-1 0 0 0 0,0 0 1 0 0,-1 0-1 0 0,1 0 0 0 0,-1 1 1 0 0,1-1-1 0 0,-2 1 0 0 0,1 0 1 0 0,0 0-1 0 0,-1 0 0 0 0,0 0 1 0 0,0 0-1 0 0,0 0 0 0 0,-1 0 1 0 0,0 0-1 0 0,1 0 0 0 0,-2 0 1 0 0,1 0-1 0 0,-1 0 0 0 0,0 0 1 0 0,0 0-1 0 0,0 0 0 0 0,0 0 1 0 0,-1-1-1 0 0,0 1 0 0 0,0 0 1 0 0,-1-1-1 0 0,1 1 0 0 0,-1-1 1 0 0,0 0-1 0 0,0 0 0 0 0,0 0 1 0 0,0 0-1 0 0,-1-1 0 0 0,0 1 1 0 0,0-1-1 0 0,0 0 0 0 0,0 0 0 0 0,0 0 1 0 0,0-1-1 0 0,-1 1 0 0 0,-2 0-40 0 0,-4 4-1 0 0,0-1 0 0 0,0 0 0 0 0,-1 0 0 0 0,0-1 0 0 0,0-1 0 0 0,0 0 0 0 0,0 0 0 0 0,-1-1 0 0 0,-1-1 1 0 0,-43 2-7409 0 0,52-4-4415 0 0</inkml:trace>
  <inkml:trace contextRef="#ctx0" brushRef="#br0" timeOffset="17521.54">5442 1358 5073 0 0,'0'0'2487'0'0,"0"0"-558"0"0,0 0-302 0 0,0 0-68 0 0,0 0-24 0 0,0 0-102 0 0,0 0-178 0 0,0 0-210 0 0,0 0-251 0 0,0 0-214 0 0,0 0-178 0 0,-8-8 333 0 0,9 265 3745 0 0,7 127-3548 0 0,7-131-714 0 0,-13-234-131 0 0,-2-19-67 0 0,0 0 7 0 0,10-8 587 0 0,67-114-170 0 0,-44 80-433 0 0,1 2-1 0 0,3 1 1 0 0,1 1-1 0 0,34-25-10 0 0,-4 32-102 0 0,-66 32 99 0 0,0 1-1 0 0,0-1 0 0 0,-1 0 0 0 0,1 0 1 0 0,-1 1-1 0 0,1-1 0 0 0,-1 1 0 0 0,1 0 0 0 0,-1-1 1 0 0,0 1-1 0 0,0 0 0 0 0,0 0 0 0 0,0-1 1 0 0,0 1-1 0 0,0 0 0 0 0,0 0 0 0 0,-1 0 0 0 0,1 0 1 0 0,-1 0-1 0 0,0 0 0 0 0,1 1 0 0 0,-1-1 0 0 0,0 1 4 0 0,1 2 1 0 0,22 182 159 0 0,-21-171-157 0 0,-1 0 15 0 0,1-1 0 0 0,1 1 0 0 0,0-1 0 0 0,1 0 0 0 0,0 0 0 0 0,1 0 0 0 0,1-1 0 0 0,3 5-18 0 0,-9-20 2 0 0,0 1 1 0 0,0 0-1 0 0,1 0 1 0 0,-1-1-1 0 0,0 1 1 0 0,0 0-1 0 0,1 0 1 0 0,-1-1-1 0 0,0 1 1 0 0,0 0-1 0 0,1 0 1 0 0,-1 0 0 0 0,0-1-1 0 0,0 1 1 0 0,1 0-1 0 0,-1 0 1 0 0,0 0-1 0 0,1 0 1 0 0,-1 0-1 0 0,0 0 1 0 0,1 0-1 0 0,-1 0 1 0 0,0 0-1 0 0,1 0 1 0 0,-1 0-1 0 0,0 0 1 0 0,1 0 0 0 0,-1 0-1 0 0,0 0 1 0 0,1 0-1 0 0,-1 0 1 0 0,0 0-1 0 0,1 0 1 0 0,-1 0-1 0 0,0 1 1 0 0,1-1-1 0 0,-1 0 1 0 0,0 0-1 0 0,0 0 1 0 0,1 1 0 0 0,-1-1-1 0 0,0 0 1 0 0,0 0-1 0 0,1 1 1 0 0,-1-1-1 0 0,0 0 1 0 0,0 0-1 0 0,0 1 1 0 0,0-1-1 0 0,1 0 1 0 0,-1 1-1 0 0,0-1 1 0 0,0 0 0 0 0,0 0-1 0 0,0 1 1 0 0,0-1-1 0 0,0 1-2 0 0,-1-38-1166 0 0,0 23-366 0 0,2 3-1048 0 0,0 4-3210 0 0,-1 6 5547 0 0,0-6-11730 0 0</inkml:trace>
  <inkml:trace contextRef="#ctx0" brushRef="#br0" timeOffset="18036.068">6237 2160 5809 0 0,'0'0'1054'0'0,"0"0"-499"0"0,0 0 47 0 0,0 0 435 0 0,0 0 447 0 0,0 0 280 0 0,0 0 23 0 0,0 0-125 0 0,0 0-190 0 0,0 0-198 0 0,0 0-194 0 0,0 0-193 0 0,0 0-191 0 0,23-5-153 0 0,71-16-114 0 0,-24-14 518 0 0,-56 23-645 0 0,-10 8-236 0 0,0 1 0 0 0,0-1 0 0 0,0 1 0 0 0,-1-1 0 0 0,1 0 0 0 0,-1-1 0 0 0,0 1 0 0 0,0 0 0 0 0,0-1 0 0 0,-1 0 0 0 0,1 0 0 0 0,-1 0 1 0 0,0 0-1 0 0,-1 0 0 0 0,1 0 0 0 0,-1 0 0 0 0,0 0 0 0 0,0-1 0 0 0,-1 1 0 0 0,0 0 0 0 0,1-1 0 0 0,-2 1 0 0 0,1 0 0 0 0,-1-4-66 0 0,-2 6-9 0 0,1 0-1 0 0,-1 1 0 0 0,1-1 0 0 0,-1 1 1 0 0,0 0-1 0 0,0 0 0 0 0,1 0 0 0 0,-2 0 1 0 0,1 1-1 0 0,0-1 0 0 0,0 1 1 0 0,0 0-1 0 0,-1 0 0 0 0,1 0 0 0 0,-1 0 1 0 0,1 0-1 0 0,-1 1 0 0 0,1-1 0 0 0,-1 1 1 0 0,1 0-1 0 0,-1 0 0 0 0,1 1 0 0 0,-1-1 1 0 0,1 1-1 0 0,-1 0 0 0 0,1 0 0 0 0,-1 0 10 0 0,2-1-18 0 0,-12 3-6 0 0,1 0 0 0 0,0 1 1 0 0,1 1-1 0 0,-1 0 0 0 0,1 0 0 0 0,0 1 0 0 0,0 1 1 0 0,1 0-1 0 0,0 1 0 0 0,0 0 0 0 0,1 1 1 0 0,0 0-1 0 0,0 0 0 0 0,1 1 0 0 0,0 0 0 0 0,1 1 1 0 0,0 0-1 0 0,0 1 24 0 0,4-5 15 0 0,0-1 0 0 0,0 1-1 0 0,1 0 1 0 0,0 0 0 0 0,0 0 0 0 0,1 0 0 0 0,0 0 0 0 0,0 1 0 0 0,0-1-1 0 0,1 1 1 0 0,0-1 0 0 0,1 1 0 0 0,0 0 0 0 0,0-1 0 0 0,1 1 0 0 0,-1-1-1 0 0,2 1 1 0 0,-1-1 0 0 0,1 1 0 0 0,0-1 0 0 0,1 0 0 0 0,-1 0 0 0 0,2 0 0 0 0,-1 0-1 0 0,1 0 1 0 0,0-1 0 0 0,0 1 0 0 0,0-1 0 0 0,1 0 0 0 0,0-1 0 0 0,1 1-1 0 0,-1-1 1 0 0,1 0 0 0 0,0 0 0 0 0,6 4-15 0 0,0-2 80 0 0,1 0 0 0 0,-1-1 1 0 0,1 0-1 0 0,0-1 0 0 0,1 0 0 0 0,-1-1 0 0 0,1-1 1 0 0,0 0-1 0 0,0-1 0 0 0,0 0 0 0 0,0-1 0 0 0,0-1 1 0 0,0 0-1 0 0,0-1 0 0 0,0 0 0 0 0,0-1 0 0 0,0-1 1 0 0,0 0-1 0 0,-1-1 0 0 0,1-1 0 0 0,-1 0 0 0 0,0 0-80 0 0,-4 1-48 0 0,0 1-1 0 0,0-2 0 0 0,-1 1 1 0 0,1-1-1 0 0,-1 0 1 0 0,0-1-1 0 0,-1 0 0 0 0,1 0 1 0 0,-1-1-1 0 0,-1 0 0 0 0,1 0 1 0 0,-1 0-1 0 0,0-1 0 0 0,-1 0 1 0 0,0 0-1 0 0,0-1 1 0 0,4-8 47 0 0,-6 11-807 0 0,-2 2-1646 0 0,0 0-4948 0 0,-1 3-4362 0 0</inkml:trace>
  <inkml:trace contextRef="#ctx0" brushRef="#br0" timeOffset="18352.451">6962 2153 15595 0 0,'0'0'1254'0'0,"0"0"-445"0"0,0 0-276 0 0,0 0 44 0 0,0 0 95 0 0,0 0-17 0 0,0 0-122 0 0,0 0-171 0 0,0 0-139 0 0,0 0-95 0 0,0 0-52 0 0,0 0-35 0 0,0 0-54 0 0,4 17-55 0 0,14 52-75 0 0,-18-68 98 0 0,1-1 0 0 0,-1 1 0 0 0,0 0 0 0 0,1-1 0 0 0,0 1 0 0 0,-1 0 0 0 0,1-1 0 0 0,-1 1 0 0 0,1 0 0 0 0,0-1 0 0 0,-1 1 0 0 0,1-1 0 0 0,0 1 0 0 0,0-1 0 0 0,-1 0 0 0 0,1 1 0 0 0,0-1 0 0 0,0 0 0 0 0,0 0 0 0 0,0 1 0 0 0,0-1 1 0 0,-1 0-1 0 0,1 0 0 0 0,0 0 0 0 0,0 0 0 0 0,0 0 0 0 0,0 0 0 0 0,0 0 0 0 0,-1 0 0 0 0,1 0 0 0 0,0-1 0 0 0,0 1 0 0 0,0 0 0 0 0,0-1 0 0 0,-1 1 0 0 0,1 0 0 0 0,0-1 0 0 0,0 1 0 0 0,-1-1 0 0 0,1 1 0 0 0,0-1 0 0 0,-1 1 0 0 0,1-1 0 0 0,0 0 0 0 0,-1 1 0 0 0,1-1 0 0 0,-1 0 0 0 0,1 1 0 0 0,-1-1 0 0 0,1 0 0 0 0,-1 0 0 0 0,0 0 0 0 0,1 1 0 0 0,-1-1 0 0 0,0 0 0 0 0,0 0 1 0 0,0 0-1 0 0,1 0 0 0 0,-1 1 0 0 0,0-1 0 0 0,0 0 45 0 0,12-24-6939 0 0,-10 17-524 0 0</inkml:trace>
  <inkml:trace contextRef="#ctx0" brushRef="#br0" timeOffset="18353.451">6905 1740 10946 0 0,'0'0'3057'0'0,"0"0"-1361"0"0,0 0-775 0 0,0 0-369 0 0,0 0-304 0 0,0 0-320 0 0,0 0-416 0 0,0 0-185 0 0,0 0-55 0 0,0 0-328 0 0,0 0-1216 0 0,0 0-8539 0 0</inkml:trace>
  <inkml:trace contextRef="#ctx0" brushRef="#br0" timeOffset="24337.185">6931 2149 0 0 0,'0'0'125'0'0,"0"0"379"0"0,0 0 134 0 0,0 0 103 0 0,0 0 133 0 0,7-7 101 0 0,12-11-414 0 0,8-6 1829 0 0,-10 8 3333 0 0,-17 15-5550 0 0,1 1 1 0 0,-1 0-1 0 0,1 0 1 0 0,-1 0-1 0 0,0 0 1 0 0,1 0-1 0 0,-1-1 1 0 0,1 1-1 0 0,-1 0 1 0 0,0 0-1 0 0,1-1 1 0 0,-1 1 0 0 0,0 0-1 0 0,1 0 1 0 0,-1-1-1 0 0,0 1 1 0 0,0 0-1 0 0,1-1 1 0 0,-1 1-1 0 0,0 0 1 0 0,0-1-1 0 0,0 1 1 0 0,1-1-1 0 0,-1 1 1 0 0,0 0-1 0 0,0-1 1 0 0,0 1-1 0 0,0-1 1 0 0,0 1-1 0 0,0-1 1 0 0,0 1 0 0 0,0 0-1 0 0,0-1 1 0 0,0 1-1 0 0,0-1 1 0 0,0 1-1 0 0,0-1 1 0 0,0 1-1 0 0,0 0 1 0 0,0-1-1 0 0,0 1 1 0 0,-1-1-1 0 0,1 1 1 0 0,0 0-1 0 0,0-1 1 0 0,-1 1-1 0 0,1 0 1 0 0,0-1 0 0 0,0 1-1 0 0,-1 0 1 0 0,1-1-1 0 0,0 1 1 0 0,-1 0-1 0 0,1 0 1 0 0,0-1-1 0 0,-1 1 1 0 0,1 0-1 0 0,0 0 1 0 0,-1 0-1 0 0,1-1 1 0 0,-1 1-1 0 0,1 0 1 0 0,-1 0-1 0 0,1 0 1 0 0,0 0-1 0 0,-1 0 1 0 0,1 0 0 0 0,-1 0-174 0 0,-13 30 1201 0 0,4 206-107 0 0,1-166-821 0 0,9-70-308 0 0,2-23-1653 0 0,7-1-1568 0 0,-4 11-4469 0 0,-1 3-3861 0 0</inkml:trace>
  <inkml:trace contextRef="#ctx0" brushRef="#br0" timeOffset="24804.898">6881 1810 1184 0 0,'0'0'1459'0'0,"0"0"203"0"0,0 0 324 0 0,0 0 179 0 0,0 0-100 0 0,0 0-347 0 0,0 0-377 0 0,0 0-241 0 0,0 0-114 0 0,0 0-24 0 0,0 0-5 0 0,0 0-21 0 0,0 0-57 0 0,2-6-71 0 0,1-23 1043 0 0,-80 82 473 0 0,185-133-188 0 0,-115 85-2110 0 0,-36 23-494 0 0,15-6-5693 0 0,22-15-5449 0 0</inkml:trace>
  <inkml:trace contextRef="#ctx0" brushRef="#br0" timeOffset="27148.367">7549 1998 4329 0 0,'0'0'2380'0'0,"0"0"-115"0"0,0 0-169 0 0,0 0-87 0 0,0 0-191 0 0,0 0-247 0 0,0 0-247 0 0,0 0-236 0 0,0 0-145 0 0,0 0-122 0 0,0 0-100 0 0,0 0-92 0 0,0 0-70 0 0,-8-8-72 0 0,-29-24-70 0 0,-17 24 609 0 0,46 9-904 0 0,-1 2-80 0 0,0 1 1 0 0,0 0-1 0 0,0 0 0 0 0,0 1 0 0 0,1 0 0 0 0,0 0 0 0 0,0 1 1 0 0,0 0-1 0 0,1 1 0 0 0,0-1 0 0 0,0 1 0 0 0,1 1 1 0 0,-1-1-1 0 0,2 1 0 0 0,-1 1 0 0 0,-1 3-42 0 0,-1 1 5 0 0,1 1-1 0 0,0 0 1 0 0,1 0-1 0 0,1 1 1 0 0,1-1-1 0 0,0 1 1 0 0,0 0-1 0 0,2 0 1 0 0,0 1-1 0 0,0-1 1 0 0,2 0-1 0 0,0 1 1 0 0,1 9-5 0 0,0-21 10 0 0,0-1 0 0 0,-1 1 0 0 0,1-1 0 0 0,1 1 0 0 0,-1-1 0 0 0,1 1 0 0 0,-1-1 0 0 0,1 0 0 0 0,0 0 0 0 0,0 0 0 0 0,0 0 0 0 0,0 0 0 0 0,1 0 0 0 0,-1 0 0 0 0,1-1 0 0 0,0 1 0 0 0,0-1 0 0 0,0 0 0 0 0,0 0 0 0 0,0 0 0 0 0,0 0 0 0 0,1-1 0 0 0,-1 1 0 0 0,0-1 0 0 0,1 0 0 0 0,-1 0 0 0 0,1 0 0 0 0,0 0 0 0 0,-1-1 0 0 0,1 1-11 0 0,4 0 74 0 0,0 0-1 0 0,-1-1 1 0 0,1 0-1 0 0,0 0 0 0 0,0-1 1 0 0,-1 1-1 0 0,1-2 0 0 0,-1 1 1 0 0,1-1-1 0 0,-1 0 0 0 0,1-1 1 0 0,-1 0-1 0 0,5-3-72 0 0,14-10 119 0 0,-2-1 0 0 0,0-1 0 0 0,-1-1 1 0 0,-1-2-1 0 0,-1 0 0 0 0,0-1 0 0 0,-2-1 0 0 0,-1-1 0 0 0,-1 0 0 0 0,-1-1 1 0 0,-1-1-1 0 0,9-21-119 0 0,20-42 185 0 0,-43 119-457 0 0,-2 238 368 0 0,1-266-95 0 0,15 118-48 0 0,-6 1 0 0 0,-4 85 47 0 0,-8-182-20 0 0,0 1 0 0 0,-2-1 0 0 0,-1 0 0 0 0,0-1 0 0 0,-2 0 0 0 0,-1 0 0 0 0,0 0 0 0 0,-2-1 0 0 0,-1-1 0 0 0,0 1 0 0 0,-2-2 1 0 0,0 0-1 0 0,-1-1 0 0 0,-1 0 0 0 0,-1-2 0 0 0,-1 1 0 0 0,-18 12 20 0 0,28-24-25 0 0,-1 1 0 0 0,0-2 1 0 0,-1 0-1 0 0,1 0 0 0 0,-1 0 0 0 0,0-1 1 0 0,0-1-1 0 0,0 0 0 0 0,-1 0 0 0 0,1-1 0 0 0,-1 0 1 0 0,0-1-1 0 0,1 0 0 0 0,-5-1 25 0 0,11-1-14 0 0,1-1 0 0 0,-1 0 0 0 0,1 1 0 0 0,0-1 0 0 0,0-1 0 0 0,0 1-1 0 0,0 0 1 0 0,0-1 0 0 0,1 1 0 0 0,-1-1 0 0 0,1 0 0 0 0,-1 0 0 0 0,1 0 0 0 0,0 0 0 0 0,0-1 0 0 0,1 1 0 0 0,-1 0-1 0 0,1-1 1 0 0,-1 1 0 0 0,1-1 0 0 0,0 1 0 0 0,0-1 0 0 0,1 0 0 0 0,-1 0 0 0 0,1 1 0 0 0,0-1 0 0 0,0 0-1 0 0,0 0 1 0 0,0 1 0 0 0,1-1 0 0 0,-1 0 0 0 0,1 1 0 0 0,0-1 0 0 0,0-1 14 0 0,-1-4-12 0 0,5-16 3 0 0,0 0 1 0 0,1 0-1 0 0,1 1 0 0 0,2 0 0 0 0,0 0 0 0 0,2 1 0 0 0,0 0 0 0 0,2 1 0 0 0,0 0 0 0 0,1 1 0 0 0,2 1 0 0 0,0 0 0 0 0,7-5 9 0 0,32-37 14 0 0,2 2-1 0 0,3 2 0 0 0,10-3-13 0 0,-35 29 36 0 0,-1-3-1 0 0,-2-1 1 0 0,-2-1-1 0 0,-1-2 1 0 0,21-36-36 0 0,-31 35 2 0 0,-1-1-1 0 0,-2-1 1 0 0,-2-1 0 0 0,-2 0 0 0 0,-2-1 0 0 0,-1 0-1 0 0,-3 0 1 0 0,-1-1 0 0 0,-3 0 0 0 0,-1 0 0 0 0,-5-30-2 0 0,5 70 7 0 0,-2 0 0 0 0,1 0 0 0 0,0 0 1 0 0,-1 0-1 0 0,0 0 0 0 0,0 0 0 0 0,0 0 0 0 0,-1 0 1 0 0,0 0-1 0 0,0 1 0 0 0,0-1 0 0 0,0 0 0 0 0,-1 1 1 0 0,0 0-1 0 0,0-1-7 0 0,2 5 2 0 0,0 0 1 0 0,1 0 0 0 0,-1 0-1 0 0,0-1 1 0 0,1 1 0 0 0,-1 0-1 0 0,0 1 1 0 0,1-1 0 0 0,-1 0-1 0 0,0 0 1 0 0,1 0 0 0 0,-1 0-1 0 0,0 0 1 0 0,1 1-1 0 0,-1-1 1 0 0,0 0 0 0 0,1 0-1 0 0,-1 1 1 0 0,1-1 0 0 0,-1 1-1 0 0,0-1 1 0 0,1 0 0 0 0,-1 1-1 0 0,1-1 1 0 0,-1 1 0 0 0,1 0-1 0 0,0-1 1 0 0,-1 1 0 0 0,1-1-1 0 0,0 1 1 0 0,-1-1-1 0 0,1 1 1 0 0,0 0 0 0 0,-1-1-1 0 0,1 1 1 0 0,0 0 0 0 0,0-1-1 0 0,0 1 1 0 0,0 0 0 0 0,0-1-1 0 0,0 1 1 0 0,0 0 0 0 0,0-1-1 0 0,0 1 1 0 0,0 0-1 0 0,0 0 1 0 0,0-1 0 0 0,0 1-1 0 0,1 0 1 0 0,-1-1 0 0 0,0 1-1 0 0,0-1 1 0 0,1 1 0 0 0,-1 0-1 0 0,0-1 1 0 0,1 1 0 0 0,-1-1-1 0 0,1 1 1 0 0,-1-1 0 0 0,1 1-1 0 0,-1-1 1 0 0,1 1-1 0 0,-1-1-1 0 0,1 5 38 0 0,45 366 674 0 0,-42-287-708 0 0,-3-1 0 0 0,-4 1 1 0 0,-6 29-6 0 0,5-21 5 0 0,4-91-22 0 0,0-1 2 0 0,0 0 28 0 0,0 0-1 0 0,0 0 3 0 0,0 0 5 0 0,0 0 11 0 0,0 0-13 0 0,12-16 96 0 0,68-86-78 0 0,101-123-67 0 0,-145 175 31 0 0,-36 391 91 0 0,9-293-73 0 0,-9-48-22 0 0,1-10-601 0 0,2-12-4962 0 0,-3 21-531 0 0,2-3-5778 0 0</inkml:trace>
  <inkml:trace contextRef="#ctx0" brushRef="#br0" timeOffset="27699.805">8724 1667 8122 0 0,'0'0'2944'0'0,"0"0"-750"0"0,0 0-353 0 0,0 0-30 0 0,0 0-107 0 0,0 0-222 0 0,0 0-321 0 0,0 0-287 0 0,0 0-195 0 0,0 0-107 0 0,0 0-50 0 0,0 0-51 0 0,0 0-33 0 0,2 15 679 0 0,5 194 1221 0 0,-4-135-2154 0 0,-3-1 0 0 0,-4 1 0 0 0,-2-1 0 0 0,-7 20-184 0 0,-4 10 8 0 0,14-88-232 0 0,7-26-286 0 0,6-25-295 0 0,9-72-5774 0 0,-18 98 5142 0 0,0-12-5914 0 0,-1 10-3677 0 0</inkml:trace>
  <inkml:trace contextRef="#ctx0" brushRef="#br0" timeOffset="28073.294">8475 1961 10346 0 0,'0'0'2877'0'0,"0"0"-421"0"0,0 0-341 0 0,0 0-249 0 0,0 0-213 0 0,0 0-244 0 0,0 0-219 0 0,0 0-217 0 0,0 0-191 0 0,0 0-163 0 0,0 0-133 0 0,0 0-71 0 0,35-1-59 0 0,111-5-48 0 0,-18-9 272 0 0,-92 11-1063 0 0,40-4 869 0 0,-51 6-3505 0 0,0 2-3321 0 0,-17 0-6110 0 0</inkml:trace>
  <inkml:trace contextRef="#ctx0" brushRef="#br0" timeOffset="30958.838">9427 1788 3409 0 0,'0'0'2699'0'0,"0"0"-1484"0"0,0 0-670 0 0,0 0 107 0 0,0 0 431 0 0,0 0 351 0 0,0 0 193 0 0,0 0 1 0 0,0 0-114 0 0,0 0-151 0 0,0 0-216 0 0,18-5-179 0 0,124-45 939 0 0,-124 39-1597 0 0,-1 0 1 0 0,0 0-1 0 0,0-2 0 0 0,-1 0 0 0 0,-1-1 1 0 0,0 0-1 0 0,-1-1 0 0 0,2-4-310 0 0,32-73 1270 0 0,-45 80-813 0 0,-6 19-267 0 0,-7 20-269 0 0,3 126 145 0 0,8-97-76 0 0,0 29 32 0 0,-11 166 73 0 0,-39 28-92 0 0,47-273-2 0 0,1 0 0 0 0,0 0 0 0 0,0 0 0 0 0,0 0 0 0 0,1 1 0 0 0,0-1 1 0 0,0 0-1 0 0,0 0 0 0 0,1 0 0 0 0,0 0 0 0 0,0 0 0 0 0,1 0 0 0 0,0 0 0 0 0,0 0 0 0 0,0-1 1 0 0,1 1-1 0 0,-1-1 0 0 0,2 3-1 0 0,-2-7 25 0 0,-1-1 0 0 0,0 1 0 0 0,0 0 0 0 0,1 0 0 0 0,-1 0 0 0 0,0-1 0 0 0,1 1 0 0 0,-1-1 1 0 0,1 1-1 0 0,-1-1 0 0 0,1 0 0 0 0,-1 1 0 0 0,1-1 0 0 0,-1 0 0 0 0,1 0 0 0 0,-1 0 0 0 0,1 0 0 0 0,-1 0 0 0 0,1 0 0 0 0,-1-1 1 0 0,1 1-1 0 0,-1 0 0 0 0,1-1 0 0 0,-1 1 0 0 0,1-1 0 0 0,-1 0 0 0 0,0 1 0 0 0,1-1 0 0 0,-1 0 0 0 0,0 0 0 0 0,1 0-25 0 0,33-41 358 0 0,81-131 15 0 0,-27 81-313 0 0,-80 85-54 0 0,-8 6-7 0 0,-1 1 1 0 0,1-1-1 0 0,-1 0 0 0 0,1 1 1 0 0,-1-1-1 0 0,1 0 0 0 0,-1 1 1 0 0,1-1-1 0 0,0 1 0 0 0,-1-1 1 0 0,1 1-1 0 0,0 0 0 0 0,-1-1 1 0 0,1 1-1 0 0,0-1 1 0 0,0 1-1 0 0,-1 0 0 0 0,1 0 1 0 0,0 0-1 0 0,0-1 0 0 0,0 1 1 0 0,-1 0-1 0 0,1 0 0 0 0,0 0 1 0 0,0 0-1 0 0,0 0 0 0 0,-1 0 1 0 0,1 0-1 0 0,0 1 1 0 0,0-1-1 0 0,0 0 0 0 0,-1 0 1 0 0,1 1-1 0 0,0-1 0 0 0,0 0 1 0 0,-1 1-1 0 0,1-1 0 0 0,0 1 1 0 0,-1-1-1 0 0,1 1 0 0 0,0-1 1 0 0,-1 1-1 0 0,1-1 1 0 0,0 2-1 0 0,4 5 22 0 0,1 1-1 0 0,-1 0 1 0 0,-1 0-1 0 0,1 0 0 0 0,-1 1 1 0 0,-1-1-1 0 0,1 1 1 0 0,-2 0-1 0 0,1 0 0 0 0,-1 1 1 0 0,-1-1-1 0 0,1 0 1 0 0,-2 1-1 0 0,1 8-20 0 0,-10 184 343 0 0,8-151-327 0 0,1-50-2 0 0,0-1 1 0 0,0 0-30 0 0,0 0-3 0 0,0 0-6 0 0,0 0-4 0 0,0 0 10 0 0,3-21-4160 0 0,-2 14-4484 0 0,-1 5-3776 0 0</inkml:trace>
  <inkml:trace contextRef="#ctx0" brushRef="#br0" timeOffset="34143.366">582 3165 3665 0 0,'0'0'1912'0'0,"0"0"-251"0"0,0 0-128 0 0,0 0 170 0 0,0 0 171 0 0,0 0-7 0 0,0 0-228 0 0,0 0-304 0 0,0 0-271 0 0,0 0-192 0 0,0 0-135 0 0,-4-9-85 0 0,-14-31-36 0 0,17 39-539 0 0,-1-1 1 0 0,1 1-1 0 0,-1-1 0 0 0,1 1 1 0 0,-1 0-1 0 0,0 0 0 0 0,1 0 1 0 0,-1 0-1 0 0,0 0 1 0 0,0 0-1 0 0,0 0 0 0 0,0 1 1 0 0,0-1-1 0 0,0 1 0 0 0,0-1 1 0 0,0 1-1 0 0,0 0 1 0 0,0 0-1 0 0,0 0 0 0 0,0 0 1 0 0,0 0-1 0 0,0 0 1 0 0,0 0-1 0 0,0 1 0 0 0,0-1 1 0 0,0 1-78 0 0,-7 0 84 0 0,-2 1-32 0 0,1 2 0 0 0,-1-1 1 0 0,1 1-1 0 0,0 1 0 0 0,0 0 0 0 0,1 0 0 0 0,-1 1 0 0 0,1 0 0 0 0,1 1 0 0 0,-1 0 0 0 0,1 0 0 0 0,0 1 0 0 0,0 0-52 0 0,0-1 55 0 0,-9 9-5 0 0,1 1 1 0 0,1 0-1 0 0,0 0 0 0 0,1 2 0 0 0,1 0 0 0 0,1 0 0 0 0,1 1 0 0 0,0 1 0 0 0,2 0 0 0 0,0 0 0 0 0,1 1 0 0 0,1 0 0 0 0,2 0 0 0 0,0 1 0 0 0,1 0 0 0 0,1-1 0 0 0,1 1 0 0 0,2 0 0 0 0,1 21-50 0 0,-1-40 26 0 0,1 0-1 0 0,0 0 0 0 0,1 0 1 0 0,-1 0-1 0 0,0-1 0 0 0,1 1 1 0 0,0-1-1 0 0,0 1 0 0 0,0-1 1 0 0,0 1-1 0 0,1-1 0 0 0,-1 0 1 0 0,1 0-1 0 0,0 0 0 0 0,0-1 1 0 0,0 1-1 0 0,0-1 0 0 0,0 1 1 0 0,1-1-1 0 0,-1 0 0 0 0,1 0 1 0 0,-1 0-1 0 0,1-1 0 0 0,0 0 1 0 0,0 1-1 0 0,0-1 0 0 0,-1 0 1 0 0,1-1-1 0 0,0 1 0 0 0,0-1 1 0 0,0 0-1 0 0,0 0 1 0 0,0 0-1 0 0,0 0 0 0 0,0-1 1 0 0,0 1-1 0 0,0-1 0 0 0,0 0 1 0 0,0 0-1 0 0,0-1 0 0 0,-1 1 1 0 0,4-2-26 0 0,15-8 112 0 0,0-1 1 0 0,0-1 0 0 0,-1-1 0 0 0,-1-1 0 0 0,-1-1 0 0 0,0 0 0 0 0,-1-2 0 0 0,0 0 0 0 0,-2 0 0 0 0,11-16-113 0 0,-24 30 9 0 0,179-260 340 0 0,-172 333-232 0 0,-9-39-63 0 0,-2-13-51 0 0,0-1 0 0 0,2 1 0 0 0,0 0 0 0 0,1-1 0 0 0,0 1 0 0 0,1-1 0 0 0,1 0 0 0 0,1 0 0 0 0,0 0 0 0 0,1 0 0 0 0,1-1 0 0 0,0 0 0 0 0,2 1-3 0 0,-6-12-72 0 0,0-1 0 0 0,0 0-1 0 0,1 0 1 0 0,-1 0 0 0 0,1 0-1 0 0,-1 0 1 0 0,1-1 0 0 0,0 1-1 0 0,0-1 1 0 0,0 0 0 0 0,0 0-1 0 0,0-1 1 0 0,1 1 0 0 0,-1-1 0 0 0,0 0-1 0 0,1 0 1 0 0,3 0 72 0 0,28-3-9292 0 0,-30-2-2753 0 0</inkml:trace>
  <inkml:trace contextRef="#ctx0" brushRef="#br0" timeOffset="35100.302">2119 3327 6681 0 0,'0'0'2397'0'0,"0"0"-655"0"0,0 0-418 0 0,0 0-164 0 0,0 0-138 0 0,0 0-111 0 0,0 0-154 0 0,0 0-113 0 0,0 0-82 0 0,0 0-74 0 0,-31 11-81 0 0,-97 37-101 0 0,72-10 91 0 0,50-28-314 0 0,-2 0-19 0 0,1-1 0 0 0,1 1 0 0 0,0 1 0 0 0,0-1 0 0 0,1 1 0 0 0,0 0 0 0 0,1 1 0 0 0,0-1 0 0 0,0 1 1 0 0,2-1-1 0 0,-1 1 0 0 0,2 0 0 0 0,-1 0 0 0 0,2 0 0 0 0,0 0 0 0 0,0 0 0 0 0,2 7-64 0 0,-2-16 51 0 0,2 0-1 0 0,-1 0 1 0 0,0 1 0 0 0,1-1 0 0 0,-1 0 0 0 0,1 0 0 0 0,0-1 0 0 0,0 1 0 0 0,0 0 0 0 0,0-1 0 0 0,1 1 0 0 0,-1-1-1 0 0,1 0 1 0 0,-1 1 0 0 0,1-1 0 0 0,0 0 0 0 0,0-1 0 0 0,0 1 0 0 0,0 0 0 0 0,0-1 0 0 0,0 0 0 0 0,0 0 0 0 0,1 0-1 0 0,-1 0 1 0 0,0 0 0 0 0,1-1 0 0 0,-1 1 0 0 0,0-1 0 0 0,4 0-51 0 0,99-18 1647 0 0,-76 0-1404 0 0,-1-2 0 0 0,0-2 1 0 0,-2 0-1 0 0,-1-2 0 0 0,-1 0 0 0 0,0-2 0 0 0,-2-1 1 0 0,-2-1-1 0 0,0-1 0 0 0,-2 0 0 0 0,15-31-243 0 0,-13 27 20 0 0,-1-2 1 0 0,-2 1-1 0 0,-2-2 0 0 0,-1-1 0 0 0,-1 0 0 0 0,-3 0 1 0 0,-1-1-1 0 0,-1 0 0 0 0,-2-1 0 0 0,-2 0 0 0 0,-2 0 1 0 0,-1-1-1 0 0,-3-23-20 0 0,-38-38-65 0 0,37 98 58 0 0,0 0 0 0 0,0 1 0 0 0,0-1 1 0 0,0 0-1 0 0,-1 1 0 0 0,1-1 0 0 0,-1 1 0 0 0,0 0 0 0 0,0-1 0 0 0,1 1 0 0 0,-1 1 0 0 0,-1-1 0 0 0,1 0 0 0 0,0 1 0 0 0,0 0 0 0 0,-1-1 0 0 0,1 1 0 0 0,-1 1 0 0 0,1-1 0 0 0,-1 0 0 0 0,1 1 0 0 0,-1 0 0 0 0,1 0 0 0 0,-1 0 0 0 0,1 0 0 0 0,-1 0 0 0 0,1 1 0 0 0,-1 0 0 0 0,-1 0 7 0 0,-5 5-25 0 0,1 1 0 0 0,-1 0-1 0 0,1 0 1 0 0,0 1 0 0 0,1 0 0 0 0,0 1-1 0 0,0 0 1 0 0,1 0 0 0 0,0 0 0 0 0,0 1-1 0 0,1 0 1 0 0,-3 8 25 0 0,7-15-1 0 0,-12 24 10 0 0,2 0 0 0 0,1 1 0 0 0,0 1 0 0 0,3 0-1 0 0,0 0 1 0 0,2 1 0 0 0,1 0 0 0 0,1 0 0 0 0,2 0 0 0 0,1 0-1 0 0,2 20-8 0 0,-2-31 33 0 0,2 0-1 0 0,0-1 0 0 0,1 1 1 0 0,1-1-1 0 0,0 0 0 0 0,2 0 0 0 0,0 0 1 0 0,1 0-1 0 0,1-1 0 0 0,0 0 1 0 0,1 0-1 0 0,1-1 0 0 0,1 0 0 0 0,0-1 1 0 0,1 0-1 0 0,1 0 0 0 0,0-1 1 0 0,1-1-1 0 0,0 0 0 0 0,1-1 0 0 0,0 0 1 0 0,1-1-1 0 0,1-1 0 0 0,0 0 1 0 0,0-1-1 0 0,1-1 0 0 0,-1 0 0 0 0,2-2 1 0 0,-1 0-1 0 0,1-1 0 0 0,0 0 0 0 0,0-1 1 0 0,1-2-1 0 0,0 0-32 0 0,-15-2-7 0 0,0-1 0 0 0,-1-1-1 0 0,1 1 1 0 0,0-1 0 0 0,0 1 0 0 0,-1-1 0 0 0,1 0-1 0 0,-1-1 1 0 0,1 1 0 0 0,-1 0 0 0 0,0-1-1 0 0,0 0 1 0 0,0 0 0 0 0,0 0 0 0 0,-1 0 0 0 0,1 0-1 0 0,-1-1 1 0 0,0 1 0 0 0,1-1 0 0 0,-2 1 0 0 0,1-1-1 0 0,0 0 1 0 0,-1 0 0 0 0,0 0 0 0 0,0 0-1 0 0,0 0 1 0 0,0 0 0 0 0,-1 0 0 0 0,1 0 0 0 0,-1 0-1 0 0,0 0 1 0 0,0 0 0 0 0,-1 0 0 0 0,1 0 0 0 0,-1 0-1 0 0,0 0 1 0 0,0 0 0 0 0,0 0 0 0 0,-1-2 7 0 0,-9-14-2802 0 0,5 14-3714 0 0,3 6-5123 0 0</inkml:trace>
  <inkml:trace contextRef="#ctx0" brushRef="#br0" timeOffset="38441.309">3017 3331 5793 0 0,'0'0'2631'0'0,"0"0"-886"0"0,0 0-377 0 0,0 0 96 0 0,0 0 114 0 0,0 0-50 0 0,0 0-223 0 0,0 0-308 0 0,0 0-259 0 0,0 0-198 0 0,0 0-116 0 0,0 22 1006 0 0,-12 192 1448 0 0,-7-114-3208 0 0,18-98 2781 0 0,0-1-3513 0 0,1-4-17234 0 0,2 2 11114 0 0</inkml:trace>
  <inkml:trace contextRef="#ctx0" brushRef="#br0" timeOffset="38651.429">2980 3073 6881 0 0,'0'0'3002'0'0,"0"0"-394"0"0,0 0-429 0 0,0 0-235 0 0,0 0-217 0 0,0 0-238 0 0,0 0-281 0 0,0 0-293 0 0,0 0-215 0 0,0 0-240 0 0,0 0-156 0 0,0 0-151 0 0,0 0-113 0 0,-10-8-84 0 0,-30-26-100 0 0,45 54-584 0 0,33 14-1434 0 0,-9-17-5978 0 0,-19-13-2900 0 0</inkml:trace>
  <inkml:trace contextRef="#ctx0" brushRef="#br0" timeOffset="39196.471">3557 3246 5665 0 0,'0'0'5115'0'0,"0"0"-2719"0"0,0 0-1057 0 0,0 0-132 0 0,0 0-21 0 0,0 0-59 0 0,0 0-146 0 0,0 0-201 0 0,0 0-178 0 0,0 0-98 0 0,0 0-44 0 0,0 0-11 0 0,0 0 30 0 0,6-7 1615 0 0,-66 22-1019 0 0,-34 36-923 0 0,89-48-156 0 0,4-2 2 0 0,0-1 0 0 0,1 0 0 0 0,-1 0 0 0 0,1 1-1 0 0,-1-1 1 0 0,0 0 0 0 0,1 0 0 0 0,-1 1 0 0 0,1-1-1 0 0,-1 1 1 0 0,1-1 0 0 0,0 1 0 0 0,-1-1 0 0 0,1 0-1 0 0,-1 1 1 0 0,1 0 0 0 0,0-1 0 0 0,-1 1 0 0 0,1-1-1 0 0,0 1 1 0 0,0-1 0 0 0,-1 1 0 0 0,1 0-1 0 0,0-1 1 0 0,0 1 0 0 0,0-1 0 0 0,0 1 0 0 0,0 0-1 0 0,0-1 1 0 0,0 1 0 0 0,0 0 0 0 0,0-1 0 0 0,0 1-1 0 0,0-1 1 0 0,0 1 0 0 0,0 0 0 0 0,0-1 0 0 0,1 1-1 0 0,-1-1 1 0 0,0 1 0 0 0,0 0 0 0 0,1-1 0 0 0,-1 1-1 0 0,0-1 1 0 0,1 1 2 0 0,5 5 12 0 0,1-1 0 0 0,1 1 0 0 0,-1-1 1 0 0,1 0-1 0 0,0-1 0 0 0,0 0 0 0 0,0 0 0 0 0,0-1 0 0 0,1 0 0 0 0,-1 0 0 0 0,1-1 1 0 0,7 1-13 0 0,3 3 10 0 0,-13-6-4 0 0,-1 1-1 0 0,1 0 1 0 0,-1 1 0 0 0,0 0-1 0 0,1-1 1 0 0,-1 2-1 0 0,0-1 1 0 0,0 0 0 0 0,0 1-1 0 0,-1 0 1 0 0,1 0-1 0 0,-1 1 1 0 0,0-1 0 0 0,1 1-1 0 0,-1 0 1 0 0,-1 0 0 0 0,1 0-1 0 0,-1 1 1 0 0,0-1-1 0 0,0 1 1 0 0,0 0 0 0 0,0 0-1 0 0,-1 0 1 0 0,0 0-1 0 0,0 0 1 0 0,0 1 0 0 0,-1-1-1 0 0,1 0 1 0 0,-1 1-1 0 0,-1-1 1 0 0,1 1 0 0 0,-1-1-1 0 0,0 1 1 0 0,-1 3-6 0 0,-3-2 36 0 0,-1 0 1 0 0,0 0 0 0 0,0-1-1 0 0,-1 1 1 0 0,1-1-1 0 0,-2-1 1 0 0,1 1 0 0 0,0-1-1 0 0,-1 0 1 0 0,0-1-1 0 0,-1 1-36 0 0,2-1 21 0 0,-7 6-3 0 0,0-2 0 0 0,0 0 0 0 0,0 0 1 0 0,-1-1-1 0 0,0-1 0 0 0,0 0 0 0 0,-1-1 0 0 0,1-1 1 0 0,-1 0-1 0 0,0-1 0 0 0,0-1 0 0 0,-12 1-18 0 0,25-41-2452 0 0,37-10-857 0 0,-17 28-632 0 0,-8 9-241 0 0,4-4-7070 0 0</inkml:trace>
  <inkml:trace contextRef="#ctx0" brushRef="#br0" timeOffset="39496.315">3998 2897 13763 0 0,'0'0'1899'0'0,"0"0"-472"0"0,0 0-117 0 0,0 0 37 0 0,0 0-30 0 0,0 0-173 0 0,0 0-299 0 0,0 0-321 0 0,0 0-207 0 0,0 0-27 0 0,0 0 52 0 0,0 0 89 0 0,0 0 65 0 0,2 12-36 0 0,5 98 558 0 0,1 268 45 0 0,9-216-2633 0 0,-38-152-4330 0 0,5-9-5821 0 0,10-1 2919 0 0</inkml:trace>
  <inkml:trace contextRef="#ctx0" brushRef="#br0" timeOffset="39760.255">3746 3331 11506 0 0,'0'0'2508'0'0,"0"0"-720"0"0,0 0-401 0 0,0 0-100 0 0,0 0-95 0 0,0 0-146 0 0,0 0-190 0 0,0 0-155 0 0,0 0-99 0 0,33-7-111 0 0,103-20-103 0 0,-39 17 121 0 0,58 1-700 0 0,-55 21-4100 0 0,-80-8-557 0 0,-3-4-6154 0 0</inkml:trace>
  <inkml:trace contextRef="#ctx0" brushRef="#br0" timeOffset="40051.248">4761 3246 8090 0 0,'0'0'6445'0'0,"0"0"-3882"0"0,0 0-1312 0 0,0 0-123 0 0,0 0-55 0 0,0 0-132 0 0,0 0-182 0 0,0 0-165 0 0,0 0-141 0 0,0 0-81 0 0,0 0-53 0 0,0 0-52 0 0,0 0-38 0 0,-33 10-13 0 0,-101 32-13 0 0,58-2 107 0 0,65-31-265 0 0,3-5-37 0 0,1 0 1 0 0,0 1-1 0 0,0 0 0 0 0,0 0 0 0 0,0 1 0 0 0,1 0 0 0 0,-1 0 0 0 0,1 0 1 0 0,1 1-1 0 0,0 0 0 0 0,0 0 0 0 0,0 0 0 0 0,1 1 0 0 0,0-1 0 0 0,0 1 1 0 0,1 0-1 0 0,0 1 0 0 0,0-1 0 0 0,1 0 0 0 0,0 1 0 0 0,0-1 0 0 0,1 8-8 0 0,3-13 14 0 0,1 0 0 0 0,0 0 0 0 0,0 0 0 0 0,0-1 0 0 0,1 1 0 0 0,-1-1 0 0 0,0 0 0 0 0,1 0 0 0 0,0 0 0 0 0,-1 0 0 0 0,1-1 0 0 0,0 1 0 0 0,0-1 0 0 0,0 0 0 0 0,0 0 0 0 0,0-1 0 0 0,0 1 0 0 0,0-1 0 0 0,0 0 0 0 0,0 0 0 0 0,1 0 0 0 0,-1 0 0 0 0,0-1 0 0 0,0 0 0 0 0,0 0 0 0 0,2-1-14 0 0,-5 2 5 0 0,17-3 52 0 0,0-1 0 0 0,0-1 0 0 0,0-1 0 0 0,-1-1 0 0 0,0 0 0 0 0,0-1 1 0 0,0-1-1 0 0,-2 0 0 0 0,1-1 0 0 0,7-7-57 0 0,74-40 171 0 0,-96 56-195 0 0,1 1-1 0 0,-1-1 0 0 0,0 0 0 0 0,1 1 0 0 0,-1 0 1 0 0,1-1-1 0 0,-1 1 0 0 0,1 0 0 0 0,-1 0 0 0 0,1 0 1 0 0,-1 0-1 0 0,1 0 0 0 0,-1 0 0 0 0,1 0 0 0 0,-1 0 1 0 0,0 0-1 0 0,1 1 0 0 0,-1-1 0 0 0,1 1 0 0 0,-1-1 1 0 0,0 1-1 0 0,1 0 0 0 0,-1-1 0 0 0,0 1 0 0 0,1 0 1 0 0,-1 0-1 0 0,0 0 0 0 0,0 0 0 0 0,0 0 0 0 0,0 0 1 0 0,0 0-1 0 0,0 0 0 0 0,0 0 0 0 0,0 1 0 0 0,0-1 1 0 0,-1 0-1 0 0,1 1 0 0 0,-1-1 0 0 0,1 0 0 0 0,-1 1 1 0 0,1-1-1 0 0,-1 1 0 0 0,0-1 0 0 0,1 1 0 0 0,-1-1 1 0 0,0 1-1 0 0,0-1 0 0 0,0 1 0 0 0,0-1 0 0 0,0 1 25 0 0,10 26-2683 0 0,-7-22 1328 0 0,4 5-5431 0 0,-2-7-4561 0 0</inkml:trace>
  <inkml:trace contextRef="#ctx0" brushRef="#br0" timeOffset="40465.912">4965 3626 4705 0 0,'0'0'2244'0'0,"0"0"-500"0"0,0 0 32 0 0,0 0 308 0 0,0 0 234 0 0,0 0-57 0 0,0 0-304 0 0,0 0-388 0 0,0 0-384 0 0,0 0-296 0 0,0 0-204 0 0,0 0-122 0 0,0 0-56 0 0,23-23-15 0 0,73-69-43 0 0,0-15 873 0 0,8-14-695 0 0,-108 169-1081 0 0,2-44 455 0 0,0 1 0 0 0,1-1 0 0 0,0 1 0 0 0,0-1 0 0 0,0 1 0 0 0,0 0 0 0 0,1 0 0 0 0,-1-1 0 0 0,1 1 1 0 0,0 0-1 0 0,1-1 0 0 0,-1 1 0 0 0,1 0 0 0 0,0-1 0 0 0,0 1 0 0 0,1 0 0 0 0,-1-1 0 0 0,1 0 0 0 0,0 1 0 0 0,0-1 0 0 0,0 0 0 0 0,1 0 0 0 0,-1 0 0 0 0,1 0 0 0 0,0-1 0 0 0,0 1 0 0 0,1-1 0 0 0,-1 1 0 0 0,1-1 0 0 0,-1 0 0 0 0,1-1 1 0 0,0 1-1 0 0,0-1 0 0 0,1 1 0 0 0,-1-1 0 0 0,0 0 0 0 0,1-1-1 0 0,3 1 61 0 0,1-1-1 0 0,0 0 1 0 0,0 0 0 0 0,-1-1 0 0 0,1 0 0 0 0,0 0 0 0 0,0-1-1 0 0,-1 0 1 0 0,1-1 0 0 0,0 0 0 0 0,-1-1 0 0 0,0 1 0 0 0,1-2-1 0 0,-1 1 1 0 0,0-1 0 0 0,-1 0 0 0 0,1-1 0 0 0,-1 1 0 0 0,0-2-1 0 0,0 1 1 0 0,0-1 0 0 0,-1 0 0 0 0,1 0 0 0 0,-2-1 0 0 0,1 0-1 0 0,2-4-60 0 0,11-30-62 0 0,-17 23-3446 0 0,-2 18-104 0 0,0 0-4974 0 0,0 0-4053 0 0</inkml:trace>
  <inkml:trace contextRef="#ctx0" brushRef="#br0" timeOffset="40782.514">6010 3254 17580 0 0,'0'0'1820'0'0,"0"0"-536"0"0,0 0-153 0 0,0 0 24 0 0,0 0-65 0 0,0 0-186 0 0,0 0-233 0 0,0 0-208 0 0,0 0-158 0 0,0 0-78 0 0,0 0-53 0 0,0 0-47 0 0,0 0-23 0 0,-25 3-19 0 0,-79 14-22 0 0,39 11 72 0 0,58-25-133 0 0,0 1 0 0 0,1 1 1 0 0,-1 0-1 0 0,1 0 0 0 0,0 0 0 0 0,0 0 0 0 0,0 1 1 0 0,1 0-1 0 0,0 0 0 0 0,0 1 0 0 0,1-1 1 0 0,0 1-1 0 0,0 0 0 0 0,0 0 0 0 0,1 0 0 0 0,0 1 1 0 0,0-1-1 0 0,1 1 0 0 0,0 0 0 0 0,0 0 1 0 0,1 0-1 0 0,0 0 0 0 0,1 0 0 0 0,-1 0 0 0 0,2 0 1 0 0,-1 0-1 0 0,1 1-2 0 0,2-4 8 0 0,0 0 0 0 0,0 0 1 0 0,0-1-1 0 0,1 1 0 0 0,0-1 0 0 0,0 0 1 0 0,0 0-1 0 0,0-1 0 0 0,1 1 0 0 0,-1-1 0 0 0,1 0 1 0 0,0 0-1 0 0,0-1 0 0 0,0 1 0 0 0,0-1 1 0 0,0 0-1 0 0,1 0 0 0 0,0-1-8 0 0,6 5 33 0 0,4-1 4 0 0,-1-1-1 0 0,1 0 1 0 0,0-1-1 0 0,0-1 1 0 0,1-1 0 0 0,-1 0-1 0 0,0-1 1 0 0,1 0-1 0 0,-1-2 1 0 0,0 0-1 0 0,0 0 1 0 0,7-4-37 0 0,-17 5-76 0 0,80-35-1342 0 0,-83 32-951 0 0,-2 0-3917 0 0,-1 1-6226 0 0</inkml:trace>
  <inkml:trace contextRef="#ctx0" brushRef="#br0" timeOffset="41513.908">6382 3408 7482 0 0,'0'0'2980'0'0,"0"0"-481"0"0,0 0-347 0 0,0 0-267 0 0,0 0-266 0 0,0 0-234 0 0,0 0-140 0 0,0 0-129 0 0,0 0-154 0 0,0 0-178 0 0,0 0-150 0 0,0 0-133 0 0,31-6-101 0 0,95-20-66 0 0,-70-1 150 0 0,-13-36 282 0 0,-42 61-760 0 0,-1 1 0 0 0,1-1 0 0 0,-1 0 0 0 0,1 1 0 0 0,-1-1 0 0 0,1 0 0 0 0,-1 0 0 0 0,0 0 0 0 0,0 1 0 0 0,0-1 0 0 0,0 0 0 0 0,0 0 0 0 0,0 1 0 0 0,0-1 0 0 0,-1 0 0 0 0,1 0 1 0 0,-1 1-1 0 0,1-1 0 0 0,-1 0 0 0 0,1 1 0 0 0,-1-1 0 0 0,0 0 0 0 0,0 1 0 0 0,0-1 0 0 0,0 1 0 0 0,0 0 0 0 0,0-1 0 0 0,-1 1 0 0 0,1 0 0 0 0,0 0 0 0 0,-1 0 0 0 0,1-1 0 0 0,-1 1 1 0 0,1 1-1 0 0,-1-1 0 0 0,1 0 0 0 0,-1 0 0 0 0,0 1 0 0 0,1-1 0 0 0,-1 0-6 0 0,-8-2-24 0 0,1 1-1 0 0,-1 0 1 0 0,0 0 0 0 0,0 1-1 0 0,1 0 1 0 0,-1 0 0 0 0,0 1-1 0 0,0 1 1 0 0,0-1-1 0 0,0 2 1 0 0,0-1 0 0 0,1 2-1 0 0,-1-1 1 0 0,1 1 0 0 0,0 0-1 0 0,-1 1 1 0 0,1 0 0 0 0,1 1-1 0 0,-1 0 1 0 0,1 0 0 0 0,0 1-1 0 0,0 0 1 0 0,0 0 0 0 0,-5 6 24 0 0,2-4-14 0 0,0 1 1 0 0,0 0-1 0 0,0 1 0 0 0,1 0 1 0 0,1 0-1 0 0,0 1 1 0 0,0 0-1 0 0,1 1 0 0 0,0 0 1 0 0,1 0-1 0 0,1 0 1 0 0,0 1-1 0 0,0 0 0 0 0,1 1 1 0 0,1-1-1 0 0,0 1 0 0 0,1 0 1 0 0,1-1-1 0 0,0 2 1 0 0,0 12 13 0 0,3-21 6 0 0,0-1-1 0 0,0 1 1 0 0,0 0 0 0 0,1-1 0 0 0,0 0 0 0 0,0 1 0 0 0,0-1-1 0 0,1 0 1 0 0,-1 0 0 0 0,1 0 0 0 0,1 0 0 0 0,-1-1 0 0 0,1 1 0 0 0,-1-1-1 0 0,1 0 1 0 0,0 0 0 0 0,1 0 0 0 0,-1-1 0 0 0,1 1 0 0 0,0-1-1 0 0,0 0 1 0 0,0-1 0 0 0,0 1 0 0 0,0-1 0 0 0,0 0 0 0 0,1 0 0 0 0,-1 0-1 0 0,1-1 1 0 0,-1 0 0 0 0,1 0-6 0 0,10 2 18 0 0,0-1 0 0 0,1 0 0 0 0,-1-1 0 0 0,0-1 0 0 0,1 0 0 0 0,-1-1 0 0 0,0-1 0 0 0,1-1 0 0 0,-1 0-1 0 0,2-2-17 0 0,87-39-1426 0 0,-12-16-4214 0 0,-80 52-6276 0 0</inkml:trace>
  <inkml:trace contextRef="#ctx0" brushRef="#br0" timeOffset="42517.117">7662 3383 4033 0 0,'0'0'2159'0'0,"0"0"-20"0"0,0 0 82 0 0,0 0 75 0 0,0 0-153 0 0,0 0-369 0 0,0 0-414 0 0,0 0-356 0 0,0 0-223 0 0,0 0-147 0 0,0 0-119 0 0,0 0-99 0 0,0 0-64 0 0,-14-4-60 0 0,-43-9-61 0 0,54 13-205 0 0,0 0 1 0 0,0 0-1 0 0,0 0 0 0 0,-1 1 1 0 0,1-1-1 0 0,0 1 0 0 0,0 0 1 0 0,0 0-1 0 0,0 0 0 0 0,0 0 1 0 0,0 0-1 0 0,0 1 0 0 0,1-1 1 0 0,-1 1-1 0 0,0 0 0 0 0,1 0 1 0 0,0 0-1 0 0,-3 1-26 0 0,-3 4 88 0 0,0-2-54 0 0,0 0 1 0 0,1 1 0 0 0,0 0 0 0 0,0 0 0 0 0,1 0-1 0 0,0 1 1 0 0,0 0 0 0 0,0 0 0 0 0,1 1 0 0 0,0 0-1 0 0,0-1 1 0 0,1 2 0 0 0,0-1 0 0 0,1 0-1 0 0,0 1 1 0 0,0 0 0 0 0,0-1 0 0 0,1 1 0 0 0,1 0-1 0 0,0 0 1 0 0,0 1 0 0 0,0 3-35 0 0,1-8 26 0 0,0 0 0 0 0,0-1 0 0 0,1 1 0 0 0,0-1-1 0 0,0 1 1 0 0,0-1 0 0 0,0 1 0 0 0,0-1 0 0 0,1 0 0 0 0,0 1 0 0 0,0-1 0 0 0,0 0-1 0 0,0 0 1 0 0,1 0 0 0 0,0-1 0 0 0,-1 1 0 0 0,1-1 0 0 0,1 1 0 0 0,-1-1 0 0 0,0 0-1 0 0,1 0 1 0 0,0 0 0 0 0,-1-1 0 0 0,1 1 0 0 0,0-1 0 0 0,0 0 0 0 0,1 0-1 0 0,-1-1 1 0 0,0 1 0 0 0,3 0-26 0 0,9 2 90 0 0,0-1 1 0 0,0 0-1 0 0,0-1 0 0 0,0-1 0 0 0,0-1 1 0 0,0 0-1 0 0,1-1 0 0 0,-1 0 0 0 0,0-2 1 0 0,0 0-1 0 0,-1 0 0 0 0,1-2 0 0 0,-1 0 1 0 0,1 0-1 0 0,-1-2 0 0 0,-1 0 0 0 0,0 0 1 0 0,0-2-1 0 0,0 0 0 0 0,-1 0 0 0 0,0-1 1 0 0,-1-1-1 0 0,0 0 0 0 0,2-4-90 0 0,8-4 46 0 0,-2-2-1 0 0,0 0 1 0 0,-1-1 0 0 0,-2-1 0 0 0,0-1-1 0 0,-1-1 1 0 0,-2 0 0 0 0,0 0 0 0 0,-2-2-1 0 0,-1 0 1 0 0,-1 0 0 0 0,-1-1 0 0 0,-2 0-1 0 0,0 0 1 0 0,-2-1 0 0 0,-1 1 0 0 0,-1-30-46 0 0,-1 43-9 0 0,-1 1 0 0 0,0-1 0 0 0,-1 1 0 0 0,-1-1 0 0 0,-1 0 0 0 0,0 1 0 0 0,0-1 0 0 0,-2 1 0 0 0,0 0 0 0 0,0 0 0 0 0,-1 0 1 0 0,-1 1-1 0 0,0 0 0 0 0,-1 0 0 0 0,-1 0 0 0 0,0 1 0 0 0,0 0 0 0 0,-1 0 0 0 0,-8-7 9 0 0,15 18-7 0 0,0 0-1 0 0,0-1 0 0 0,0 1 1 0 0,0 0-1 0 0,0 0 0 0 0,0 0 1 0 0,0 0-1 0 0,0 1 0 0 0,0-1 1 0 0,0 1-1 0 0,0-1 0 0 0,-1 1 1 0 0,1 0-1 0 0,0 0 1 0 0,0 0-1 0 0,-1 0 0 0 0,1 0 1 0 0,0 0-1 0 0,0 0 0 0 0,0 1 1 0 0,-1 0-1 0 0,1-1 0 0 0,0 1 1 0 0,0 0-1 0 0,0 0 1 0 0,0 0-1 0 0,0 0 0 0 0,0 0 1 0 0,0 0-1 0 0,0 1 0 0 0,1-1 1 0 0,-1 1-1 0 0,0-1 0 0 0,1 1 1 0 0,-1-1-1 0 0,1 1 0 0 0,0 0 1 0 0,0 0-1 0 0,-1 0 1 0 0,1 1 7 0 0,-42 87-7 0 0,37-67 55 0 0,1 1-1 0 0,0 0 1 0 0,2 0 0 0 0,1 0-1 0 0,1 0 1 0 0,1 0 0 0 0,1 0-1 0 0,1 0 1 0 0,1 0-1 0 0,1-1 1 0 0,2 1 0 0 0,0-1-1 0 0,1 0 1 0 0,1 0 0 0 0,1-1-1 0 0,2 0 1 0 0,0-1 0 0 0,7 10-48 0 0,42 59 1085 0 0,3-2 1 0 0,75 78-1086 0 0,-55-56 847 0 0,-72-103-367 0 0,-11-7-536 0 0,0 0-3 0 0,0 0-20 0 0,12-15-4196 0 0,-6 12-2227 0 0,-1-1-6484 0 0</inkml:trace>
  <inkml:trace contextRef="#ctx0" brushRef="#br0" timeOffset="45570.323">8967 2974 6473 0 0,'0'0'1151'0'0,"0"0"-268"0"0,0 0 61 0 0,0 0 186 0 0,0 0 148 0 0,0 0 32 0 0,0 0-121 0 0,0 0-173 0 0,32-13-160 0 0,95-39-105 0 0,-62 25 889 0 0,-57 23-1417 0 0,-1 0-1 0 0,0-1 1 0 0,0 1-1 0 0,0-1 1 0 0,0-1-1 0 0,-1 1 1 0 0,0-1-1 0 0,0 0 1 0 0,0-1-1 0 0,-1 0 1 0 0,0 1-1 0 0,3-6-222 0 0,-2-9 1331 0 0,-14 34-128 0 0,2 20-1173 0 0,2 0 0 0 0,1 1-1 0 0,1-1 1 0 0,2 1 0 0 0,2 1-30 0 0,-2 22 51 0 0,1 37 0 0 0,1 27 105 0 0,-5-1 0 0 0,-6 1 0 0 0,-15 70-156 0 0,16-151 7 0 0,4-9-9 0 0,-2 0 0 0 0,-1-1 0 0 0,-2 0 0 0 0,-1 0 0 0 0,-1-1 0 0 0,-1 0 0 0 0,-6 7 2 0 0,13-28-13 0 0,0-1 0 0 0,-1-1 0 0 0,0 1 1 0 0,0-1-1 0 0,0 0 0 0 0,-1-1 0 0 0,0 1 0 0 0,0-1 0 0 0,0-1 0 0 0,-1 1 0 0 0,1-1 0 0 0,-1-1 0 0 0,0 1 0 0 0,0-1 0 0 0,-1-1 0 0 0,1 1 0 0 0,0-2 0 0 0,-1 1 1 0 0,0-1-1 0 0,1 0 0 0 0,-1-1 0 0 0,0 0 0 0 0,-2 0 13 0 0,8-1-1 0 0,0 1-1 0 0,0-1 1 0 0,0 0 0 0 0,0 0 0 0 0,1 0 0 0 0,-1-1-1 0 0,0 1 1 0 0,1-1 0 0 0,-1 1 0 0 0,1-1 0 0 0,-1 0-1 0 0,1 0 1 0 0,0 0 0 0 0,0 0 0 0 0,0 0 0 0 0,0 0-1 0 0,0-1 1 0 0,0 1 0 0 0,1-1 0 0 0,-1 1 0 0 0,1-1-1 0 0,0 0 1 0 0,0 0 0 0 0,0 1 0 0 0,0-1 0 0 0,0 0-1 0 0,0 0 1 0 0,1 0 0 0 0,0 0 0 0 0,-1 0 0 0 0,1 0-1 0 0,0-2 2 0 0,18-96 182 0 0,2 66-82 0 0,1 2 0 0 0,2 0 0 0 0,2 2 0 0 0,1 1 0 0 0,1 1 1 0 0,1 1-1 0 0,26-19-100 0 0,-4 0 111 0 0,138-121 98 0 0,-163 145-213 0 0,-22 23-3121 0 0,-4 21-5319 0 0,1-13-2498 0 0</inkml:trace>
  <inkml:trace contextRef="#ctx0" brushRef="#br0" timeOffset="45866.414">9458 3784 6305 0 0,'0'0'2506'0'0,"0"0"-297"0"0,0 0-140 0 0,0 0-105 0 0,0 0-272 0 0,0 0-269 0 0,0 0-238 0 0,0 0-140 0 0,0 0-134 0 0,0 0-135 0 0,0 0-120 0 0,0 0-156 0 0,-11-13-85 0 0,-36-42-41 0 0,46 52-339 0 0,-1 1-1 0 0,0 0 1 0 0,1-1-1 0 0,0 1 1 0 0,0-1-1 0 0,0 0 1 0 0,0 1-1 0 0,0-1 1 0 0,0 0-1 0 0,1 1 1 0 0,-1-1-1 0 0,1 0 1 0 0,0 0-1 0 0,0 0 1 0 0,0 0-1 0 0,0 1 1 0 0,1-1-1 0 0,-1 0 1 0 0,1 0-1 0 0,-1 0 1 0 0,1 1-1 0 0,0-1 1 0 0,0 0-1 0 0,1-2-34 0 0,1-1 81 0 0,3-15-41 0 0,1 0 0 0 0,1 0 0 0 0,1 1 0 0 0,1 0 0 0 0,0 1 0 0 0,2 0 0 0 0,0 1 0 0 0,1 0 0 0 0,1 1 0 0 0,1 1 0 0 0,0 0 0 0 0,1 1 0 0 0,0 0 0 0 0,3 0-40 0 0,13 3-1968 0 0,-20 15-5520 0 0,-7-3-3762 0 0</inkml:trace>
  <inkml:trace contextRef="#ctx0" brushRef="#br0" timeOffset="46299.27">9790 3441 7330 0 0,'0'0'2228'0'0,"0"0"-368"0"0,0 0-245 0 0,0 0-209 0 0,0 0-264 0 0,0 0-293 0 0,0 0-182 0 0,0 0-71 0 0,0 0-12 0 0,0 0-34 0 0,0 0-52 0 0,0 0-49 0 0,0 0-71 0 0,-17 28-40 0 0,-51 86-56 0 0,49-56 47 0 0,20-49-260 0 0,-2-6-19 0 0,1-1-1 0 0,0 1 1 0 0,0 0 0 0 0,0 0-1 0 0,0-1 1 0 0,1 1 0 0 0,-1-1 0 0 0,1 1-1 0 0,0 0 1 0 0,-1-1 0 0 0,1 1-1 0 0,0-1 1 0 0,1 1 0 0 0,-1-1 0 0 0,0 0-1 0 0,1 1 1 0 0,-1-1 0 0 0,1 0-1 0 0,0 0 1 0 0,-1 0 0 0 0,1 0 0 0 0,0 0-1 0 0,0-1 1 0 0,0 1 0 0 0,1-1-1 0 0,-1 1 1 0 0,0-1 0 0 0,1 0 0 0 0,-1 1-1 0 0,1-1 1 0 0,-1 0 0 0 0,1-1-1 0 0,-1 1 1 0 0,1 0 0 0 0,0-1 0 0 0,-1 0-1 0 0,1 1 1 0 0,0-1 0 0 0,-1 0-1 0 0,1 0 1 0 0,0-1 0 0 0,-1 1 0 0 0,1-1-1 0 0,-1 1 1 0 0,1-1 0 0 0,0 0-1 0 0,-1 0-49 0 0,6-2 60 0 0,-1 0-1 0 0,0 0 0 0 0,0-1 1 0 0,0-1-1 0 0,0 1 0 0 0,-1-1 0 0 0,0 0 1 0 0,0 0-1 0 0,0-1 0 0 0,0 0 0 0 0,-1 0 1 0 0,0 0-1 0 0,0-1 0 0 0,-1 1 1 0 0,0-1-1 0 0,0 0 0 0 0,0-1 0 0 0,-1 1 1 0 0,0 0-1 0 0,-1-1 0 0 0,1 0 1 0 0,-2 0-1 0 0,1 0 0 0 0,-1 0 0 0 0,0 0 1 0 0,-1 0-1 0 0,1 0 0 0 0,-2 0 1 0 0,1 0-1 0 0,-1 0 0 0 0,0 0 0 0 0,-1 1 1 0 0,0-2-60 0 0,-31-45-1656 0 0,3 27-6532 0 0,21 19-3414 0 0</inkml:trace>
  <inkml:trace contextRef="#ctx0" brushRef="#br0" timeOffset="46642.17">10059 3729 6465 0 0,'0'0'2772'0'0,"0"0"-969"0"0,0 0-266 0 0,0 0 181 0 0,0 0 69 0 0,0 0-137 0 0,0 0-269 0 0,0 0-290 0 0,0 0-240 0 0,0 0-179 0 0,0 0-128 0 0,0 0-90 0 0,13-31-83 0 0,42-94-43 0 0,-22 67 176 0 0,44-8 287 0 0,-76 66-793 0 0,-1-1 0 0 0,1 1 1 0 0,-1 0-1 0 0,0-1 1 0 0,1 1-1 0 0,-1 0 1 0 0,1 0-1 0 0,-1 0 0 0 0,1-1 1 0 0,0 1-1 0 0,-1 0 1 0 0,1 0-1 0 0,-1 0 0 0 0,1 0 1 0 0,-1 0-1 0 0,1 0 1 0 0,-1 0-1 0 0,1 0 1 0 0,-1 0-1 0 0,1 0 0 0 0,-1 1 1 0 0,1-1-1 0 0,0 0 1 0 0,-1 0-1 0 0,1 0 0 0 0,-1 1 1 0 0,0-1-1 0 0,1 0 1 0 0,-1 1-1 0 0,1-1 1 0 0,-1 0-1 0 0,1 1 0 0 0,-1-1 1 0 0,0 0-1 0 0,1 1 1 0 0,-1-1-1 0 0,0 1 0 0 0,1-1 1 0 0,-1 1-1 0 0,0-1 1 0 0,0 1-1 0 0,1-1 1 0 0,-1 1-1 0 0,0-1 0 0 0,0 1 1 0 0,0-1-1 0 0,0 1 1 0 0,0-1-1 0 0,0 1 1 0 0,0-1-1 0 0,0 1 0 0 0,0-1 1 0 0,0 1-1 0 0,0 0 1 0 0,0-1-1 0 0,0 1 0 0 0,0-1 1 0 0,0 1 1 0 0,-1 43 152 0 0,0-36-87 0 0,-5 72 84 0 0,8-79-142 0 0,-1 0-1 0 0,0 0 1 0 0,1 0 0 0 0,0 0-1 0 0,-1-1 1 0 0,1 1-1 0 0,-1 0 1 0 0,1-1 0 0 0,0 1-1 0 0,0-1 1 0 0,-1 0-1 0 0,1 1 1 0 0,0-1-1 0 0,0 0 1 0 0,-1 0 0 0 0,1 0-1 0 0,0 0 1 0 0,0 0-1 0 0,0-1 1 0 0,-1 1-1 0 0,1-1 1 0 0,0 1 0 0 0,-1-1-1 0 0,1 1 1 0 0,0-1-1 0 0,-1 0 1 0 0,1 0-1 0 0,-1 0 1 0 0,1 0-7 0 0,224-146 437 0 0,-219 143-423 0 0,73-25 51 0 0,-78 30-64 0 0,-1 0 0 0 0,1 0 1 0 0,-1 0-1 0 0,0 0 0 0 0,0 1 0 0 0,0-1 0 0 0,1 0 0 0 0,-1 1 1 0 0,-1-1-1 0 0,1 1 0 0 0,0-1 0 0 0,0 1 0 0 0,0 0 1 0 0,-1-1-1 0 0,1 1 0 0 0,-1 0 0 0 0,0-1 0 0 0,1 1 0 0 0,-1 0 1 0 0,0 0-1 0 0,0-1 0 0 0,0 1 0 0 0,0 0 0 0 0,0 0 0 0 0,0-1 1 0 0,-1 1-1 0 0,1 0 0 0 0,0 0 0 0 0,-1 0-1 0 0,0 6 8 0 0,-12 143-61 0 0,14-149-8 0 0,-1 0 0 0 0,1 0-1 0 0,0 0 1 0 0,0 0 0 0 0,0 0-1 0 0,1 0 1 0 0,-1 0 0 0 0,0 0-1 0 0,1-1 1 0 0,-1 1 0 0 0,1 0-1 0 0,0-1 1 0 0,-1 1 0 0 0,1-1-1 0 0,0 0 1 0 0,0 0 0 0 0,0 1-1 0 0,0-1 1 0 0,0 0 0 0 0,0-1-1 0 0,0 1 1 0 0,2 0 61 0 0,13 4-3740 0 0,0-2-4877 0 0,-8-2-3366 0 0</inkml:trace>
  <inkml:trace contextRef="#ctx0" brushRef="#br0" timeOffset="48399.728">468 4215 6033 0 0,'0'0'2485'0'0,"0"0"-1081"0"0,0 0-566 0 0,0 0-164 0 0,0 0 44 0 0,0 0 33 0 0,0 0-11 0 0,0 0-11 0 0,0 0-32 0 0,0 0-39 0 0,0 0-50 0 0,1 20-134 0 0,11 148 527 0 0,11 144 1165 0 0,-22-300-2496 0 0,0 1 2823 0 0,-5-24-547 0 0,0-15-1885 0 0,1 0 0 0 0,1 0-1 0 0,2 0 1 0 0,0 0 0 0 0,2 0 0 0 0,1 0 0 0 0,1 0-1 0 0,1 0 1 0 0,1 1 0 0 0,1-1 0 0 0,1 2-1 0 0,2-1 1 0 0,0 1 0 0 0,8-11-61 0 0,-12 21 7 0 0,0 0-1 0 0,2 1 1 0 0,-1-1 0 0 0,2 2-1 0 0,0-1 1 0 0,0 1 0 0 0,1 0-1 0 0,1 1 1 0 0,-1 0 0 0 0,2 1-1 0 0,0 0 1 0 0,0 1 0 0 0,1 1-1 0 0,1-1-6 0 0,-11 8-1 0 0,-1 0-1 0 0,1 0 1 0 0,0 1 0 0 0,0-1-1 0 0,-1 1 1 0 0,1 0-1 0 0,0 0 1 0 0,0 0-1 0 0,0 0 1 0 0,0 0-1 0 0,-1 1 1 0 0,1-1 0 0 0,0 1-1 0 0,0 0 1 0 0,-1-1-1 0 0,1 1 1 0 0,0 1-1 0 0,-1-1 1 0 0,1 0-1 0 0,-1 1 1 0 0,1-1 0 0 0,-1 1-1 0 0,0 0 1 0 0,0 0-1 0 0,0-1 1 0 0,0 2-1 0 0,0-1 1 0 0,0 0-1 0 0,0 0 1 0 0,-1 0 0 0 0,1 1-1 0 0,-1-1 1 0 0,1 2 1 0 0,37 90 39 0 0,-16-13-1824 0 0,-16-72-1731 0 0,-2-3-5896 0 0,-2-3-896 0 0</inkml:trace>
  <inkml:trace contextRef="#ctx0" brushRef="#br0" timeOffset="48842.403">1537 4314 5953 0 0,'0'0'4812'0'0,"0"0"-2992"0"0,0 0-814 0 0,0 0 115 0 0,0 0 166 0 0,0 0 86 0 0,0 0-112 0 0,-35 12-191 0 0,-111 37-187 0 0,12 12 860 0 0,115-51-1520 0 0,1 1 0 0 0,-1 0 1 0 0,2 2-1 0 0,0 0 0 0 0,0 1 1 0 0,-12 13-224 0 0,24-21 19 0 0,0 0 1 0 0,0 0-1 0 0,0 0 0 0 0,1 0 1 0 0,0 1-1 0 0,0 0 1 0 0,1 0-1 0 0,-1 0 1 0 0,2 0-1 0 0,-1 0 0 0 0,1 1 1 0 0,0-1-1 0 0,0 1 1 0 0,1-1-1 0 0,0 1 0 0 0,1 0 1 0 0,-1-1-1 0 0,1 1 1 0 0,1 0-1 0 0,0 6-19 0 0,3-10 38 0 0,-1 0-1 0 0,0 0 1 0 0,1 0-1 0 0,0-1 1 0 0,0 1-1 0 0,0-1 1 0 0,0 0-1 0 0,0 0 0 0 0,1 0 1 0 0,-1-1-1 0 0,1 1 1 0 0,0-1-1 0 0,0 0 1 0 0,0-1-1 0 0,0 1 1 0 0,0-1-1 0 0,0 0 1 0 0,0 0-1 0 0,1 0 1 0 0,-1-1-1 0 0,0 0 1 0 0,0 0-1 0 0,0 0 1 0 0,1-1-1 0 0,-1 0 1 0 0,0 0-1 0 0,0 0 1 0 0,0-1-1 0 0,2 0-37 0 0,15-4 143 0 0,-1-1 0 0 0,1 0 0 0 0,-1-2 0 0 0,0-1-1 0 0,-1 0 1 0 0,0-2 0 0 0,15-11-143 0 0,148-109 580 0 0,-153 117-526 0 0,-30 34 16 0 0,-1-7-72 0 0,1 1 1 0 0,0 0-1 0 0,0-1 0 0 0,1 1 0 0 0,1 0 0 0 0,0-1 0 0 0,1 0 0 0 0,0 1 0 0 0,1-1 0 0 0,1 0 0 0 0,0-1 0 0 0,0 1 0 0 0,1-1 1 0 0,0 0-1 0 0,1 0 0 0 0,5 5 2 0 0,-7-13-109 0 0,0 1 1 0 0,0-1 0 0 0,0 0-1 0 0,1 0 1 0 0,-1-1 0 0 0,1 1-1 0 0,0-1 1 0 0,0-1 0 0 0,0 1-1 0 0,0-1 1 0 0,0 0 0 0 0,0 0-1 0 0,0-1 1 0 0,0 0 0 0 0,4 0 108 0 0,24-3-3826 0 0,-3-3-4637 0 0,-21 5-3353 0 0</inkml:trace>
  <inkml:trace contextRef="#ctx0" brushRef="#br0" timeOffset="49232.345">1975 4745 13347 0 0,'0'0'1918'0'0,"0"0"-305"0"0,0 0-132 0 0,0 0-210 0 0,0 0-305 0 0,0 0-275 0 0,0 0-185 0 0,0 0-120 0 0,0 0-54 0 0,0 0-11 0 0,0 0-57 0 0,0 0-42 0 0,30-32-31 0 0,95-100-15 0 0,-41 53 109 0 0,-71 67-223 0 0,0 0-1 0 0,1 1 0 0 0,0 1 0 0 0,0 0 0 0 0,2 1 0 0 0,-1 0 0 0 0,1 1 0 0 0,0 1 0 0 0,0 0 0 0 0,1 2 1 0 0,3-1-62 0 0,-19 6 4 0 0,0-1 0 0 0,0 1 0 0 0,0 0 1 0 0,0 0-1 0 0,0 0 0 0 0,1 1 1 0 0,-1-1-1 0 0,0 0 0 0 0,0 0 1 0 0,0 1-1 0 0,0-1 0 0 0,0 0 0 0 0,0 1 1 0 0,0-1-1 0 0,0 1 0 0 0,0-1 1 0 0,-1 1-1 0 0,1 0 0 0 0,0-1 0 0 0,0 1 1 0 0,0 0-1 0 0,-1 0 0 0 0,1-1 1 0 0,0 1-1 0 0,-1 0 0 0 0,1 0 1 0 0,0 0-1 0 0,-1 0 0 0 0,1 0 0 0 0,-1 0 1 0 0,0 0-1 0 0,1 0 0 0 0,-1 0 1 0 0,0 0-1 0 0,0 0 0 0 0,1 0 1 0 0,-1 0-1 0 0,0 0 0 0 0,0 0 0 0 0,0 0 1 0 0,0 1-1 0 0,0-1 0 0 0,-1 0 1 0 0,1 0-1 0 0,0 0 0 0 0,0 0 0 0 0,-1 0 1 0 0,1 0-1 0 0,-1 0 0 0 0,1 0 1 0 0,-1 0-5 0 0,1 13 77 0 0,-50 194 281 0 0,50-207-356 0 0,0 1 0 0 0,0-1-1 0 0,1 0 1 0 0,-1 0-1 0 0,0 0 1 0 0,1 0-1 0 0,-1 0 1 0 0,0 1 0 0 0,1-1-1 0 0,0 0 1 0 0,-1 0-1 0 0,1 0 1 0 0,0 0-1 0 0,-1-1 1 0 0,1 1 0 0 0,0 0-1 0 0,0 0 1 0 0,0 0-1 0 0,0 0 1 0 0,0-1-1 0 0,0 1 1 0 0,0 0-1 0 0,0-1 1 0 0,0 1 0 0 0,0-1-1 0 0,0 0 1 0 0,0 1-1 0 0,0-1 1 0 0,0 0-1 0 0,0 1 1 0 0,1-1 0 0 0,-1 0-1 0 0,0 0 1 0 0,0 0-1 0 0,0 0 1 0 0,1 0-1 0 0,-1 0 1 0 0,0 0 0 0 0,0-1-1 0 0,0 1 1 0 0,0 0-1 0 0,0-1 1 0 0,1 1-2 0 0,48-15 160 0 0,117-115 139 0 0,-21 40-253 0 0,-145 88-48 0 0,1 1 1 0 0,0 0-1 0 0,0 0 1 0 0,0 0-1 0 0,0 0 1 0 0,0 0 0 0 0,0 0-1 0 0,0 1 1 0 0,0-1-1 0 0,1 1 1 0 0,-1-1 0 0 0,0 1-1 0 0,0 0 1 0 0,0 0-1 0 0,1 0 1 0 0,-1 0 0 0 0,0 0-1 0 0,0 1 1 0 0,0-1-1 0 0,0 1 1 0 0,1-1-1 0 0,-1 1 1 0 0,0 0 0 0 0,0 0-1 0 0,0 0 1 0 0,0 0-1 0 0,-1 0 1 0 0,1 0 0 0 0,0 0-1 0 0,0 1 1 0 0,0-1-1 0 0,-1 1 1 0 0,1-1 0 0 0,-1 1-1 0 0,0 0 1 0 0,1-1-1 0 0,-1 1 1 0 0,0 0-1 0 0,0 0 1 0 0,0 0 0 0 0,0 0-1 0 0,0 0 1 0 0,0 0-1 0 0,-1 0 1 0 0,1 1 0 0 0,-1-1-1 0 0,1 0 1 0 0,-1 0-1 0 0,0 0 1 0 0,0 0 0 0 0,0 2 1 0 0,3 58-16 0 0,-5-53-27 0 0,2 0 1 0 0,-1 0 0 0 0,1-1-1 0 0,0 1 1 0 0,1 0-1 0 0,0 0 1 0 0,1-1-1 0 0,0 1 1 0 0,0-1 0 0 0,1 1-1 0 0,0-1 1 0 0,0 0-1 0 0,1 0 1 0 0,0 0 0 0 0,0 0-1 0 0,1-1 1 0 0,0 0-1 0 0,0 0 1 0 0,3 2 42 0 0,15 1-3828 0 0,-18-9 1348 0 0,0-1-7954 0 0</inkml:trace>
  <inkml:trace contextRef="#ctx0" brushRef="#br0" timeOffset="49736.513">3304 4553 15771 0 0,'0'0'1194'0'0,"0"0"-510"0"0,0 0 35 0 0,0 0 258 0 0,0 0 133 0 0,0 0-38 0 0,0 0-197 0 0,1 34-239 0 0,1 109-182 0 0,-1-70-156 0 0,-3 0-1 0 0,-4-1 1 0 0,-9 40-298 0 0,10-78 113 0 0,-1-1 0 0 0,-2 1 0 0 0,-1-2 0 0 0,-2 1-1 0 0,-2 1-112 0 0,1-21 808 0 0,9-38-193 0 0,4 1-547 0 0,1 1-1 0 0,1 0 0 0 0,1-1 0 0 0,1 1 1 0 0,2 1-1 0 0,0-1 0 0 0,5-10-67 0 0,1-8 33 0 0,2 0-1 0 0,2 1 0 0 0,1 1 1 0 0,2 1-1 0 0,2 0 1 0 0,2 2-1 0 0,1 0 1 0 0,1 2-1 0 0,2 1 1 0 0,1 1-1 0 0,2 2 0 0 0,3-1-32 0 0,-21 23 15 0 0,0 0 0 0 0,1 1-1 0 0,-1 0 1 0 0,2 1 0 0 0,-1 1 0 0 0,1 0-1 0 0,0 1 1 0 0,0 1 0 0 0,0 0-1 0 0,0 1 1 0 0,1 0 0 0 0,-1 2-1 0 0,11 0-14 0 0,-19 1 21 0 0,0 1-1 0 0,0 0 1 0 0,0 0-1 0 0,0 1 1 0 0,0 0-1 0 0,0 0 1 0 0,-1 1 0 0 0,1-1-1 0 0,-1 2 1 0 0,0-1-1 0 0,-1 0 1 0 0,1 1-1 0 0,-1 0 1 0 0,0 1-1 0 0,0-1 1 0 0,0 1-1 0 0,-1 0 1 0 0,0 0 0 0 0,0 0-1 0 0,0 1 1 0 0,-1-1-1 0 0,0 1 1 0 0,0 0-1 0 0,-1 0 1 0 0,0 0-1 0 0,0 0 1 0 0,0 0-1 0 0,-1 0 1 0 0,0 1 0 0 0,-1-1-1 0 0,0 0 1 0 0,0 1-21 0 0,1 4 44 0 0,0 0 0 0 0,-1-1 0 0 0,0 1 0 0 0,-1 0 1 0 0,0 0-1 0 0,-1 0 0 0 0,-1-1 0 0 0,0 1 0 0 0,0-1 0 0 0,-1 0 1 0 0,0 0-1 0 0,-1 0 0 0 0,-1 0 0 0 0,1-1 0 0 0,-2 0 0 0 0,1 0 0 0 0,-8 8-44 0 0,7-11-35 0 0,-1 1-1 0 0,1-1 1 0 0,-1 0-1 0 0,-1-1 1 0 0,1 0-1 0 0,-1 0 1 0 0,0-1-1 0 0,0 0 1 0 0,-1 0-1 0 0,1-1 0 0 0,-1 0 1 0 0,0-1-1 0 0,0 0 1 0 0,-1-1-1 0 0,1 0 1 0 0,0-1-1 0 0,-1 0 1 0 0,1 0-1 0 0,-1-1 0 0 0,1-1 1 0 0,-1 1-1 0 0,1-2 1 0 0,-1 0-1 0 0,1 0 1 0 0,0 0-1 0 0,0-1 1 0 0,0-1-1 0 0,0 0 0 0 0,1 0 1 0 0,-1-1-1 0 0,1 0 1 0 0,0-1-1 0 0,1 0 1 0 0,-1 0-1 0 0,1-1 1 0 0,0 0-1 0 0,1 0 1 0 0,-6-8 35 0 0,-19-41-2488 0 0,16 16-6375 0 0,7 17-3802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4:0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742 4418 0 0 0,'0'0'172'0'0,"0"0"183"0"0,0 0 242 0 0,0 0 277 0 0,0 0 171 0 0,0 0 2 0 0,0 0-201 0 0,0 0-261 0 0,0 0-147 0 0,0 0-28 0 0,0 0 42 0 0,0 0 67 0 0,0 0 51 0 0,0 0 2 0 0,28-4 4993 0 0,92-92-45 0 0,18-42-3601 0 0,-73 70-954 0 0,2 3 0 0 0,45-31-965 0 0,210-137 1752 0 0,20 13-773 0 0,-208 144-822 0 0,-57 27 50 0 0,159-142 94 0 0,-159 135-213 0 0,53-21-21 0 0,-85 54-52 0 0,48-31 117 0 0,-80 50 261 0 0,-13 4-406 0 0,0 0 1 0 0,0 0 11 0 0,0 0-17 0 0,0 0 5 0 0,0 0 14 0 0,0 0-6 0 0,0 0-4 0 0,0 0-6 0 0,0 0 4 0 0,0 0 22 0 0,0 0 4 0 0,0 0-6 0 0,0 0-1 0 0,0 0-3 0 0,0 0-11 0 0,0 0-2 0 0,0 0 20 0 0,0 0-11 0 0,0 0 11 0 0,0 0-1 0 0,0 0-18 0 0,0 0 11 0 0,0 0 1 0 0,0 0-5 0 0,0 0 14 0 0,0 0-12 0 0,0 0 14 0 0,0 0-9 0 0,0 0-19 0 0,0 0-4 0 0,0 0 5 0 0,0 0 19 0 0,-1 0-6 0 0,0 0-6 0 0,1 0 6 0 0,0 0-7 0 0,-1 29 13 0 0,-32 240 179 0 0,29-23-122 0 0,-6-91-24 0 0,-5-56 1 0 0,6-69-35 0 0,1 0 1 0 0,1 1 0 0 0,2-1 0 0 0,1 2-1 0 0,1 14-7 0 0,-8 127 74 0 0,0-3 92 0 0,-4-78-139 0 0,13-90 18 0 0,-1 0 0 0 0,0-1 0 0 0,0 1 1 0 0,0-1-1 0 0,0 0 0 0 0,-1 1 0 0 0,1-1 0 0 0,0-1 0 0 0,0 1 1 0 0,-1 0-1 0 0,1-1 0 0 0,0 1 0 0 0,-1-1 0 0 0,1 0 0 0 0,0 0 0 0 0,-1-1 1 0 0,1 1-1 0 0,-1-1 0 0 0,1 0 0 0 0,-1 0-45 0 0,-11 1 91 0 0,-141 0-30 0 0,84-8 22 0 0,-116 8-161 0 0,3 27 88 0 0,45-13 39 0 0,-46-13 99 0 0,29 34-113 0 0,-5-27 195 0 0,81 3-192 0 0,-6-3 114 0 0,-280-12 397 0 0,366 4-533 0 0,-25 0 66 0 0,19 0-136 0 0,7 0 49 0 0,0 0-14 0 0,0 0 7 0 0,0 0-8 0 0,0 0-23 0 0,0 0-2 0 0,0 0 24 0 0,0 0 50 0 0,0 0-12 0 0,0 0-27 0 0,0 0-29 0 0,0 0 4 0 0,17-15-357 0 0,114-89 406 0 0,-89 76-1376 0 0,-25 20-1138 0 0,5-2-1520 0 0,-8 2-5114 0 0,-3 0-3566 0 0</inkml:trace>
  <inkml:trace contextRef="#ctx0" brushRef="#br0" timeOffset="3393.335">889 3067 0 0 0,'0'0'196'0'0,"0"0"420"0"0,0 0 206 0 0,0 0 154 0 0,0 0 177 0 0,0 0 132 0 0,0 0 130 0 0,0 0 84 0 0,0 0-80 0 0,0 0-62 0 0,-4-6-111 0 0,-28-24 1636 0 0,4 30 1235 0 0,-5 36-3857 0 0,27-28 89 0 0,-2 3-221 0 0,1 0 1 0 0,0 1-1 0 0,1-1 0 0 0,0 1 0 0 0,1 1 1 0 0,0-1-1 0 0,1 1 0 0 0,1 0 0 0 0,0 0 1 0 0,0 0-1 0 0,2 0 0 0 0,-1 1 0 0 0,2 12-128 0 0,0-22 26 0 0,0 0 0 0 0,1-1 0 0 0,-1 1 0 0 0,1 0 0 0 0,0-1-1 0 0,0 1 1 0 0,1-1 0 0 0,-1 1 0 0 0,1-1 0 0 0,0 0 0 0 0,0 1 0 0 0,0-1-1 0 0,0 0 1 0 0,0 0 0 0 0,1-1 0 0 0,-1 1 0 0 0,1 0 0 0 0,0-1 0 0 0,0 1 0 0 0,0-1-1 0 0,0 0 1 0 0,0 0 0 0 0,0 0 0 0 0,0-1 0 0 0,1 1 0 0 0,-1-1 0 0 0,1 1-1 0 0,0-1 1 0 0,-1 0 0 0 0,1-1 0 0 0,1 1-26 0 0,1 1 85 0 0,1-1 0 0 0,0 0-1 0 0,0 0 1 0 0,0-1 0 0 0,0 0 0 0 0,0 0 0 0 0,0-1 0 0 0,0 0-1 0 0,0 0 1 0 0,0 0 0 0 0,0-1 0 0 0,0 0 0 0 0,-1 0 0 0 0,1-1-1 0 0,-1 0 1 0 0,3-2-85 0 0,2-1 116 0 0,-1-1 0 0 0,-1 0 0 0 0,1-1 0 0 0,-1 0 0 0 0,-1 0-1 0 0,1-1 1 0 0,-2 0 0 0 0,1-1 0 0 0,-1 0 0 0 0,0 0 0 0 0,-1 0-1 0 0,-1-1 1 0 0,1 0 0 0 0,-2 0 0 0 0,1 0 0 0 0,-2-1 0 0 0,1 1-1 0 0,-2-1 1 0 0,1 0 0 0 0,-2 0 0 0 0,1-11-116 0 0,-1 18-8 0 0,-1 1 1 0 0,1-1 0 0 0,-1 1-1 0 0,0-1 1 0 0,-1 0-1 0 0,1 1 1 0 0,-1-1-1 0 0,0 0 1 0 0,0 1-1 0 0,0 0 1 0 0,-1-1 0 0 0,1 1-1 0 0,-1 0 1 0 0,0-1-1 0 0,0 1 1 0 0,-1 0-1 0 0,1 0 1 0 0,-1 1-1 0 0,0-1 1 0 0,0 1 0 0 0,0-1-1 0 0,-1 1 1 0 0,1 0-1 0 0,-1 0 1 0 0,0 0-1 0 0,1 1 1 0 0,-1-1-1 0 0,0 1 1 0 0,-1 0 0 0 0,1 0-1 0 0,0 0 1 0 0,-1 1-1 0 0,1-1 1 0 0,-1 1-1 0 0,1 0 1 0 0,-2 1 7 0 0,-1-1-178 0 0,0 1 0 0 0,0 0 1 0 0,0 0-1 0 0,0 1 0 0 0,0 0 1 0 0,0 1-1 0 0,0-1 0 0 0,0 1 0 0 0,0 0 1 0 0,1 1-1 0 0,-1 0 0 0 0,1 0 1 0 0,0 0-1 0 0,0 1 0 0 0,0 0 0 0 0,-5 4 178 0 0,-19 22-3330 0 0,6 5-3316 0 0,17-19-4301 0 0</inkml:trace>
  <inkml:trace contextRef="#ctx0" brushRef="#br0" timeOffset="4416.55">851 3295 0 0 0,'0'0'944'0'0,"0"0"434"0"0,0 0 338 0 0,0 0 237 0 0,0 0 46 0 0,0 0-111 0 0,0 0-186 0 0,0 0-147 0 0,0 0-136 0 0,0 0-179 0 0,0 0-168 0 0,0 0-186 0 0,-4-7 2122 0 0,28 74-606 0 0,50 141-1243 0 0,-67-189-679 0 0,-5-33 953 0 0,-21-23-968 0 0,16 36-459 0 0,0 0-1 0 0,-1 0 1 0 0,1 1 0 0 0,0-1-1 0 0,-1 0 1 0 0,1 1-1 0 0,-1 0 1 0 0,1 0 0 0 0,-1 0-1 0 0,1 0 1 0 0,-1 1 0 0 0,1-1-1 0 0,0 1 1 0 0,-1 0 0 0 0,1 0-1 0 0,0 0 1 0 0,-1 1-1 0 0,1-1 1 0 0,0 1-6 0 0,-22 5 13 0 0,-101-1 104 0 0,3-43 91 0 0,87 26-272 0 0,36 11 3 0 0,0 0-16 0 0,0 0-45 0 0,0 0-55 0 0,0 0-66 0 0,1 2 78 0 0,-1-1 0 0 0,1 1-1 0 0,-1-1 1 0 0,1 1-1 0 0,0-1 1 0 0,0 0 0 0 0,0 1-1 0 0,0-1 1 0 0,0 0-1 0 0,0 0 1 0 0,0 0 0 0 0,0 0-1 0 0,1 0 1 0 0,-1 0-1 0 0,0 0 1 0 0,1 0 0 0 0,-1 0-1 0 0,0 0 1 0 0,1-1-1 0 0,-1 1 1 0 0,1-1 0 0 0,-1 1-1 0 0,1-1 1 0 0,-1 0-1 0 0,1 1 1 0 0,0-1 0 0 0,-1 0-1 0 0,1 0 1 0 0,-1 0-1 0 0,1 0 1 0 0,-1 0 0 0 0,1-1 165 0 0,20 2-9254 0 0,-21-1 8933 0 0,9 0-11212 0 0</inkml:trace>
  <inkml:trace contextRef="#ctx0" brushRef="#br0" timeOffset="4699.656">873 3512 0 0 0,'0'0'1036'0'0,"0"0"315"0"0,0 0 254 0 0,0 0 103 0 0,0 0 15 0 0,0 0-59 0 0,0 0-99 0 0,0 0-98 0 0,0 0-120 0 0,0 0-147 0 0,0 0-145 0 0,0 0-127 0 0,5 1 3206 0 0,18 2-3540 0 0,-15-7-426 0 0,0-1 1 0 0,0 1-1 0 0,0-1 1 0 0,-1-1 0 0 0,1 1-1 0 0,-1-1 1 0 0,-1-1-1 0 0,1 1 1 0 0,-1-1-1 0 0,0 0 1 0 0,-1 0 0 0 0,0-1-1 0 0,0 0 1 0 0,0-1-169 0 0,2 0 97 0 0,17-27 71 0 0,-1-1 0 0 0,-2-1 1 0 0,-2 0-1 0 0,-1-2 0 0 0,-2-1-168 0 0,8 6-310 0 0,-13 34-2345 0 0,2 9-3741 0 0,-11-4-4781 0 0</inkml:trace>
  <inkml:trace contextRef="#ctx0" brushRef="#br0" timeOffset="6269.922">893 3568 0 0 0,'0'0'823'0'0,"0"0"-66"0"0,0 0 20 0 0,0 0 109 0 0,0 0 151 0 0,0 0 113 0 0,0 0-1 0 0,0 0-80 0 0,0 0-98 0 0,0 0-79 0 0,0 0-15 0 0,0 0 44 0 0,0 0 51 0 0,0 0 7 0 0,0 0-8 0 0,0 0-59 0 0,0 0-66 0 0,0 0-53 0 0,0 0-70 0 0,0 0-73 0 0,0 0-93 0 0,0 0-78 0 0,0 0-75 0 0,4 30 1923 0 0,-2 131-244 0 0,-1-124 420 0 0,2-25-1225 0 0,-24 116-1041 0 0,-43 141-190 0 0,64-250 69 0 0,0-20-83 0 0,0 1-5 0 0,0 0 2 0 0,14-3-4874 0 0,-11 3 615 0 0,-2-1-3754 0 0,1 1-2726 0 0</inkml:trace>
  <inkml:trace contextRef="#ctx0" brushRef="#br0" timeOffset="7092.916">888 3796 0 0 0,'0'0'757'0'0,"0"0"57"0"0,0 0 193 0 0,0 0 246 0 0,0 0 114 0 0,0 0 18 0 0,0 0-124 0 0,0 0-264 0 0,0 0-199 0 0,0 0-77 0 0,0 0-11 0 0,0 0 56 0 0,-12-25 6006 0 0,12 25-6621 0 0,0 1 0 0 0,0-1 0 0 0,0 0 0 0 0,0 1 0 0 0,0-1 0 0 0,0 1 0 0 0,0-1 0 0 0,0 1 0 0 0,-1-1 0 0 0,1 0 0 0 0,0 1 0 0 0,0-1 0 0 0,0 0 0 0 0,-1 1 0 0 0,1-1 0 0 0,0 0 0 0 0,-1 1 0 0 0,1-1 0 0 0,0 0 0 0 0,-1 1 0 0 0,1-1 0 0 0,0 0 0 0 0,-1 0 0 0 0,1 1 0 0 0,0-1 0 0 0,-1 0-1 0 0,1 0 1 0 0,-1 0 0 0 0,1 0 0 0 0,0 1 0 0 0,-1-1 0 0 0,1 0 0 0 0,-1 0 0 0 0,1 0 0 0 0,0 0 0 0 0,-1 0 0 0 0,1 0 0 0 0,-1 0 0 0 0,1 0 0 0 0,-1 0 0 0 0,1 0 0 0 0,0-1 0 0 0,-1 1 0 0 0,1 0 0 0 0,-1 0 0 0 0,1 0 0 0 0,0 0 0 0 0,-1-1 0 0 0,1 1 0 0 0,0 0 0 0 0,-1 0 0 0 0,1-1-151 0 0,68 126 1451 0 0,31 15-936 0 0,-52-82-358 0 0,-36-46-443 0 0,-1-4-51 0 0,-8-12-3993 0 0,-2-4-3834 0 0,0 4-4220 0 0</inkml:trace>
  <inkml:trace contextRef="#ctx0" brushRef="#br0" timeOffset="22223.569">2381 4392 0 0 0,'0'0'505'0'0,"0"0"264"0"0,0 0 56 0 0,0 0-78 0 0,0 0-151 0 0,0 0-172 0 0,0 0-138 0 0,0 0-98 0 0,20-7 1065 0 0,123 7 4274 0 0,72 0-2389 0 0,-26 22-1505 0 0,31-29-46 0 0,257-22-501 0 0,-190 21-346 0 0,1058 4 1706 0 0,-1053 27-2209 0 0,133-9 358 0 0,52 5-173 0 0,-182 3-220 0 0,220-25 426 0 0,-201-8 63 0 0,81 18-691 0 0,-104-1 440 0 0,139-20-440 0 0,-303 12 101 0 0,115-14 28 0 0,41-21 23 0 0,-158 26-124 0 0,44 0 42 0 0,-5 7-51 0 0,-53 1 12 0 0,46 2 304 0 0,-88-6-77 0 0,-50 7-252 0 0,3 0-140 0 0,-7 0-5148 0 0,-14 0-1057 0 0,-1 3-5439 0 0</inkml:trace>
  <inkml:trace contextRef="#ctx0" brushRef="#br0" timeOffset="25717.26">8796 33 0 0 0,'0'0'425'0'0,"0"0"576"0"0,0 0 244 0 0,0 0 34 0 0,0 0-88 0 0,0 0-120 0 0,0 0-121 0 0,0 0-96 0 0,2 27-53 0 0,4 84-16 0 0,29 127 4228 0 0,-18-115-3516 0 0,-5 1-1 0 0,-4 78-1496 0 0,-7-143 448 0 0,13 125 1394 0 0,23 109-1842 0 0,-9-93 608 0 0,-21 121 832 0 0,-36 87 95 0 0,40-173-859 0 0,-9 115 396 0 0,2-248-746 0 0,-4-1-1 0 0,-12 90-325 0 0,10-164 20 0 0,1 171 200 0 0,8-14-33 0 0,-6 4 10 0 0,21-100-175 0 0,11 41 83 0 0,-19-19 68 0 0,-12-9 35 0 0,9-72-296 0 0,-10-10-476 0 0,2-32-1966 0 0,4-55-2302 0 0,-2 24-5368 0 0,-4 32 1402 0 0</inkml:trace>
  <inkml:trace contextRef="#ctx0" brushRef="#br0" timeOffset="26131.695">8855 3674 4449 0 0,'0'0'1398'0'0,"0"0"-179"0"0,0 0-41 0 0,0 0 140 0 0,0 0 42 0 0,0 0-133 0 0,0 0-223 0 0,0 0-133 0 0,0 0-87 0 0,0 0 2 0 0,0 0-21 0 0,0 0-91 0 0,0 0-63 0 0,7-4-16 0 0,25-16-26 0 0,-31 19-513 0 0,1 1 1 0 0,0-1-1 0 0,-1 1 0 0 0,1 0 0 0 0,0 0 1 0 0,-1 0-1 0 0,1 0 0 0 0,0 0 1 0 0,-1 0-1 0 0,1 0 0 0 0,0 0 0 0 0,-1 0 1 0 0,1 1-1 0 0,-1-1 0 0 0,1 1 1 0 0,0-1-1 0 0,-1 1 0 0 0,1 0 0 0 0,-1-1 1 0 0,0 1-1 0 0,1 0 0 0 0,-1 0 1 0 0,0 0-1 0 0,1 0 0 0 0,-1 1 0 0 0,0-1 1 0 0,0 0-1 0 0,0 0 0 0 0,0 1 1 0 0,1 0-57 0 0,7 6 317 0 0,3 5-3 0 0,1 0-1 0 0,-2 1 1 0 0,0 0 0 0 0,-1 0-1 0 0,0 1 1 0 0,-1 0 0 0 0,6 15-314 0 0,-12-24 68 0 0,110 189 1008 0 0,-95-172-987 0 0,60 56 47 0 0,-57-68-228 0 0,-21-11 45 0 0,0 0-28 0 0,0 0-34 0 0,0 0-6 0 0,0 0-38 0 0,0 0-55 0 0,0 0-72 0 0,0 0-163 0 0,-13-7-6963 0 0,10 3 776 0 0,0 1-2191 0 0</inkml:trace>
  <inkml:trace contextRef="#ctx0" brushRef="#br0" timeOffset="26548.308">8980 3026 2280 0 0,'0'0'1125'0'0,"0"0"39"0"0,0 0-1 0 0,0 0 97 0 0,0 0 136 0 0,0 0-13 0 0,0 0-148 0 0,0 0-284 0 0,0 0-312 0 0,0 0-262 0 0,0 0-113 0 0,0 0 89 0 0,0 0 181 0 0,-3 4 150 0 0,3-3-585 0 0,-1 0-1 0 0,0 0 0 0 0,0 1 0 0 0,1-1 0 0 0,-1 1 0 0 0,1-1 0 0 0,0 1 0 0 0,-1-1 0 0 0,1 1 0 0 0,0-1 0 0 0,0 1 0 0 0,0-1 0 0 0,0 1 0 0 0,0-1 0 0 0,0 1 0 0 0,0-1 0 0 0,0 1 0 0 0,1-1 0 0 0,-1 1 0 0 0,1-1 0 0 0,-1 1 0 0 0,1-1 0 0 0,-1 0 0 0 0,1 1 0 0 0,0-1 0 0 0,0 0 1 0 0,0 1-1 0 0,-1-1 0 0 0,1 0 0 0 0,1 0 0 0 0,-1 0 0 0 0,0 0 0 0 0,0 0 0 0 0,0 0 0 0 0,0 0 0 0 0,1 0 0 0 0,-1-1 0 0 0,0 1 0 0 0,1 0 0 0 0,-1-1 0 0 0,2 1-98 0 0,18 20 842 0 0,-1 0 1 0 0,-1 1-1 0 0,-1 1 1 0 0,-1 0-1 0 0,10 20-842 0 0,97 225 966 0 0,-123-267-962 0 0,74 165 75 0 0,-59-139-963 0 0,-11-24-3511 0 0,-8-17-4660 0 0,1 10-700 0 0</inkml:trace>
  <inkml:trace contextRef="#ctx0" brushRef="#br0" timeOffset="26913.257">8919 2533 1584 0 0,'0'0'1521'0'0,"0"0"103"0"0,0 0 58 0 0,0 0-10 0 0,0 0-138 0 0,0 0-263 0 0,0 0-262 0 0,0 0-233 0 0,0 0-154 0 0,0 0-83 0 0,0 0-57 0 0,0 0-46 0 0,-1-2 1284 0 0,73 75 2267 0 0,17 61-2845 0 0,-53-77-801 0 0,114 219-108 0 0,-129-211-1122 0 0,-21-71-15080 0 0,-2 2 10652 0 0</inkml:trace>
  <inkml:trace contextRef="#ctx0" brushRef="#br0" timeOffset="27489.373">8997 2010 0 0 0,'0'0'3087'0'0,"0"0"-1521"0"0,0 0-414 0 0,0 0 67 0 0,0 0 148 0 0,0 0 76 0 0,0 0-57 0 0,0 0-206 0 0,0 0-252 0 0,0 0-234 0 0,0 0-134 0 0,0 0-39 0 0,0 0 17 0 0,-4-2 18 0 0,-11-5-33 0 0,12 5-67 0 0,3 2-75 0 0,0 0-82 0 0,0 0-70 0 0,0 0-45 0 0,34 33 2222 0 0,3 19-2062 0 0,-2 2-1 0 0,-2 1 1 0 0,-3 2-1 0 0,-2 1 1 0 0,-3 1 0 0 0,12 42-344 0 0,2 0 65 0 0,3-23-370 0 0,-42-78 218 0 0,-1-1 1 0 0,1 1 0 0 0,0-1-1 0 0,0 1 1 0 0,0-1 0 0 0,0 1-1 0 0,0-1 1 0 0,-1 0-1 0 0,1 1 1 0 0,0-1 0 0 0,0 1-1 0 0,1-1 1 0 0,-1 1 0 0 0,0-1-1 0 0,0 1 1 0 0,0-1-1 0 0,0 0 1 0 0,0 1 0 0 0,0-1-1 0 0,1 1 1 0 0,-1-1 0 0 0,0 1-1 0 0,0-1 1 0 0,1 1-1 0 0,-1 0 1 0 0,0-1 0 0 0,1 1-1 0 0,-1-1 1 0 0,1 1 0 0 0,-1 0-1 0 0,1-1 1 0 0,-1 1-1 0 0,0 0 1 0 0,1-1 0 0 0,-1 1-1 0 0,1 0 1 0 0,-1 0 0 0 0,1-1-1 0 0,-1 1 1 0 0,1 0-1 0 0,0 0 1 0 0,-1 0 0 0 0,1 0-1 0 0,-1 0 1 0 0,1 0 0 0 0,-1 0-1 0 0,1 0 1 0 0,-1 0-1 0 0,1 0 1 0 0,0 0 0 0 0,-1 0-1 0 0,1 0 1 0 0,-1 0-1 0 0,1 0 1 0 0,-1 1 0 0 0,1-1-1 0 0,-1 0 1 0 0,1 0 0 0 0,-1 1-1 0 0,1-1 1 0 0,-1 0-1 0 0,1 1 1 0 0,-1-1 0 0 0,0 0-1 0 0,1 1 1 0 0,-1-1 0 0 0,0 1-1 0 0,1-1 1 0 0,-1 1 86 0 0,2-25-9481 0 0,-2 16 2425 0 0</inkml:trace>
  <inkml:trace contextRef="#ctx0" brushRef="#br0" timeOffset="28090.703">8892 1458 1656 0 0,'0'0'1185'0'0,"0"0"158"0"0,0 0 329 0 0,0 0 300 0 0,0 0 99 0 0,0 0-174 0 0,0 0-373 0 0,0 0-352 0 0,0 0-275 0 0,0 0-184 0 0,0 0-93 0 0,0 0-68 0 0,0 0-97 0 0,20 45 1195 0 0,105 147-159 0 0,-15-23-1055 0 0,-98-150-414 0 0,0 1 0 0 0,-2 0-1 0 0,0 1 1 0 0,-2 0 0 0 0,0 0 0 0 0,-1 0 0 0 0,-1 1 0 0 0,0 7-22 0 0,2 36-2330 0 0,-12-101-4047 0 0,-1 7-1693 0 0,5 18 3366 0 0</inkml:trace>
  <inkml:trace contextRef="#ctx0" brushRef="#br0" timeOffset="28423.187">8859 898 0 0 0,'0'0'1455'0'0,"0"0"-356"0"0,0 0 80 0 0,0 0 254 0 0,0 0 233 0 0,0 0 40 0 0,0 0-167 0 0,0 0-264 0 0,0 0-279 0 0,0 0-188 0 0,0 0-96 0 0,0 0-60 0 0,0 0-91 0 0,4-5-65 0 0,13-14-26 0 0,-16 18-410 0 0,1 1-1 0 0,-1-1 1 0 0,1 1-1 0 0,0-1 1 0 0,-1 1-1 0 0,1 0 1 0 0,0 0-1 0 0,-1 0 1 0 0,1 0-1 0 0,0 0 1 0 0,-1 0-1 0 0,1 0 1 0 0,-1 1-1 0 0,1-1 1 0 0,0 0-1 0 0,-1 1 1 0 0,1-1-1 0 0,-1 1 1 0 0,1 0-1 0 0,-1 0 1 0 0,1-1-1 0 0,-1 1 1 0 0,0 0-1 0 0,1 0 1 0 0,-1 0-1 0 0,0 0 1 0 0,0 1-1 0 0,1-1 1 0 0,-1 0-1 0 0,0 1 1 0 0,-1-1-1 0 0,1 0 1 0 0,0 1-60 0 0,4 2 164 0 0,21 26 219 0 0,0 0 0 0 0,-2 2 1 0 0,-1 1-1 0 0,-1 0 1 0 0,-3 2-1 0 0,11 24-383 0 0,37 61 261 0 0,-38-67-225 0 0,-23-39-127 0 0,2 1 1 0 0,0-1-1 0 0,0 0 1 0 0,2-1-1 0 0,-1 0 0 0 0,2-1 1 0 0,0 1-1 0 0,4 2 91 0 0,-3-17-4452 0 0,-19-24-2585 0 0,4 18 3499 0 0,0 0-1482 0 0</inkml:trace>
  <inkml:trace contextRef="#ctx0" brushRef="#br0" timeOffset="28840.044">8890 471 640 0 0,'0'0'1478'0'0,"0"0"-309"0"0,0 0 30 0 0,0 0 148 0 0,0 0 183 0 0,0 0 25 0 0,0 0-127 0 0,0 0-292 0 0,0 0-423 0 0,0 0-329 0 0,0 0-150 0 0,0 0 8 0 0,-2 3 105 0 0,2-1-245 0 0,0 0 1 0 0,0 0 0 0 0,0 0 0 0 0,0 0 0 0 0,0 0 0 0 0,0 0 0 0 0,1 0 0 0 0,-1 0 0 0 0,1 0 0 0 0,-1 0 0 0 0,1 0 0 0 0,0 0 0 0 0,-1 0 0 0 0,1-1-1 0 0,0 1 1 0 0,0 0 0 0 0,1-1 0 0 0,-1 1 0 0 0,0 0 0 0 0,0-1 0 0 0,1 0 0 0 0,-1 1 0 0 0,1-1 0 0 0,-1 0 0 0 0,1 0 0 0 0,0 1 0 0 0,-1-1-1 0 0,2 0-102 0 0,42 40 670 0 0,-2 2-1 0 0,-2 2 0 0 0,-2 2 0 0 0,-2 2 1 0 0,17 29-670 0 0,34 115-95 0 0,-107-219-6354 0 0,2-6-3132 0 0,11 21 6076 0 0</inkml:trace>
  <inkml:trace contextRef="#ctx0" brushRef="#br0" timeOffset="29201.973">8757 4 1448 0 0,'0'0'913'0'0,"0"0"-216"0"0,0 0 16 0 0,0 0 221 0 0,0 0 370 0 0,0 0 285 0 0,0 0 111 0 0,0 0-106 0 0,0 0-339 0 0,0 0-409 0 0,0 0-341 0 0,0 0-247 0 0,0 0-128 0 0,-4-2 7 0 0,0 0-124 0 0,4 3 34 0 0,0-1 1 0 0,0 0-1 0 0,0 1 1 0 0,0-1-1 0 0,0 0 0 0 0,0 1 1 0 0,0-1-1 0 0,0 0 1 0 0,0 1-1 0 0,0-1 0 0 0,0 0 1 0 0,0 0-1 0 0,0 1 1 0 0,0-1-1 0 0,-1 0 0 0 0,1 1 1 0 0,0-1-1 0 0,0 0 1 0 0,0 0-1 0 0,-1 1 1 0 0,1-1-1 0 0,0 0 0 0 0,0 0 1 0 0,0 1-1 0 0,-1-1 1 0 0,1 0-48 0 0,17 13 552 0 0,0-1 1 0 0,1-1 0 0 0,0-1 0 0 0,1 0 0 0 0,0-2 0 0 0,0 0 0 0 0,1-1 0 0 0,5 1-553 0 0,-4-2 118 0 0,-1 2 0 0 0,0 0 0 0 0,0 1 0 0 0,0 1 1 0 0,-1 0-1 0 0,0 2 0 0 0,8 7-118 0 0,-20-11 1 0 0,0-1 0 0 0,0 1 0 0 0,-1 0 0 0 0,0 0 0 0 0,-1 1 0 0 0,0 0 0 0 0,0 0 0 0 0,-1 0 1 0 0,0 0-1 0 0,-1 1 0 0 0,0 0 0 0 0,0-1 0 0 0,-1 1 0 0 0,0 0 0 0 0,-1 0 0 0 0,0 1 0 0 0,-1 6-1 0 0,2 63-6376 0 0,-2-64 3880 0 0,0-3-7881 0 0</inkml:trace>
  <inkml:trace contextRef="#ctx0" brushRef="#br0" timeOffset="-64375.114">854 4171 0 0 0,'0'0'263'0'0,"0"0"14"0"0,0 0-49 0 0,0 0-50 0 0,0 0-41 0 0,-5-7 8224 0 0,3 4-8859 0 0,2 2 693 0 0,0 1-57 0 0,0 0-63 0 0,-10-14 1510 0 0,7 11 1775 0 0,2 7 953 0 0,-2 1-2784 0 0,0 3-1362 0 0,3-8-69 0 0,0 0-18 0 0,0 0 4 0 0,-8 30 386 0 0,-8 66 531 0 0,10-31-824 0 0,6-64-182 0 0,0-1-3 0 0,0 0 0 0 0,0 51 896 0 0,0-43-811 0 0,1-7-736 0 0,7-28-3168 0 0,-4 22 2058 0 0,1-1-4549 0 0,-2 2-4255 0 0</inkml:trace>
  <inkml:trace contextRef="#ctx0" brushRef="#br0" timeOffset="123503.08">707 4757 0 0 0,'0'0'1111'0'0,"0"0"233"0"0,0 0 143 0 0,0 0 148 0 0,0 0 99 0 0,0 0 9 0 0,0 0-156 0 0,0 0-249 0 0,0 0-178 0 0,0 0-172 0 0,0 0-132 0 0,-2-3-106 0 0,-10 0 3169 0 0,14 35-1661 0 0,9 321 223 0 0,7-174-2331 0 0,-18-130-482 0 0,0-49 199 0 0,0 0-50 0 0,0 0-68 0 0,0-8-4042 0 0,0 5-3635 0 0,0 0-3365 0 0</inkml:trace>
  <inkml:trace contextRef="#ctx0" brushRef="#br0" timeOffset="124173.081">2577 4779 0 0 0,'0'0'1348'0'0,"0"0"449"0"0,0 0 178 0 0,0 0 47 0 0,0 0 9 0 0,0 0-78 0 0,0 0-155 0 0,0 0-188 0 0,0 0-213 0 0,0 0-204 0 0,0 0-221 0 0,0 0-169 0 0,-1-4-108 0 0,-5-10-61 0 0,4 10-16 0 0,2 4-35 0 0,0 0-47 0 0,0 0-50 0 0,0 0-53 0 0,0 0-53 0 0,1 23 1196 0 0,20 112 215 0 0,15 138-896 0 0,-19-134-756 0 0,-12-118-145 0 0,-13-23-1774 0 0,4-2 1149 0 0,1 1 30 0 0,-1-1-813 0 0,1 0-2603 0 0,1 1-6973 0 0</inkml:trace>
  <inkml:trace contextRef="#ctx0" brushRef="#br0" timeOffset="124803.081">0 5184 1872 0 0,'0'0'1643'0'0,"0"0"-130"0"0,0 0 214 0 0,0 0 301 0 0,0 0 138 0 0,0 0-59 0 0,0 0-290 0 0,0 0-294 0 0,0 0-218 0 0,0 0-214 0 0,0 0-175 0 0,36-1-140 0 0,112-1-99 0 0,220 6 2639 0 0,113 10-1871 0 0,366 48-709 0 0,-708-63-317 0 0,1-5 1 0 0,94-19-420 0 0,113 17 496 0 0,-318 7-460 0 0,0 2 1 0 0,-1 1 0 0 0,1 1 0 0 0,0 2 0 0 0,24 7-37 0 0,40-5 48 0 0,-93-7-67 0 0,2-2-74 0 0,4-7-4339 0 0,-6 6-193 0 0,0 3-6173 0 0</inkml:trace>
  <inkml:trace contextRef="#ctx0" brushRef="#br0" timeOffset="125263.081">3049 4952 9370 0 0,'0'0'3373'0'0,"0"0"-1776"0"0,0 0-646 0 0,0 0 113 0 0,0 0 257 0 0,0 0 154 0 0,0 0-114 0 0,0 0-308 0 0,0 0-287 0 0,0 0-204 0 0,0 0-146 0 0,0 0-100 0 0,-31 33-69 0 0,-101 102-43 0 0,38-62 23 0 0,71-60-178 0 0,-129 73 90 0 0,-169 111-1333 0 0,293-172-326 0 0,14-6-7213 0 0,10-11-2727 0 0</inkml:trace>
  <inkml:trace contextRef="#ctx0" brushRef="#br0" timeOffset="125843.08">1013 4996 8954 0 0,'0'0'1718'0'0,"0"0"-165"0"0,0 0 22 0 0,0 0 164 0 0,0 0 23 0 0,0 0-230 0 0,0 0-314 0 0,0 0-357 0 0,0 0-267 0 0,-36 13-171 0 0,-111 42-123 0 0,41-1 135 0 0,-239 178-249 0 0,270-175-1865 0 0,49-27-9094 0 0,23-25 375 0 0</inkml:trace>
  <inkml:trace contextRef="#ctx0" brushRef="#br0" timeOffset="126483.081">1333 5541 10690 0 0,'0'0'1202'0'0,"0"0"-721"0"0,0 0-333 0 0,0 0 211 0 0,0 0 435 0 0,0 0 426 0 0,0 0 201 0 0,0 0-70 0 0,0 0-236 0 0,0 0-297 0 0,0 0-226 0 0,0 0-136 0 0,0 0-84 0 0,-2 22-53 0 0,-9 67-27 0 0,-22 76 868 0 0,33-163-1153 0 0,0 1 1 0 0,1-1-1 0 0,-1 0 0 0 0,0 0 0 0 0,1 0 0 0 0,0 0 0 0 0,-1 0 0 0 0,1 0 1 0 0,0 0-1 0 0,0 0 0 0 0,0 0 0 0 0,0 0 0 0 0,0 0 0 0 0,1-1 1 0 0,-1 1-1 0 0,1 0 0 0 0,-1-1 0 0 0,1 1 0 0 0,-1-1 0 0 0,1 0 1 0 0,0 1-1 0 0,0-1 0 0 0,-1 0 0 0 0,1 0 0 0 0,0 0 0 0 0,0 0 1 0 0,0 0-1 0 0,0-1 0 0 0,1 1 0 0 0,-1-1 0 0 0,0 1 0 0 0,0-1 0 0 0,0 0 1 0 0,0 0-1 0 0,0 0 0 0 0,1 0-7 0 0,82-12 557 0 0,33-51-1016 0 0,-115 57-504 0 0,-2 0-2644 0 0,-1 4 122 0 0,0-2-7741 0 0</inkml:trace>
  <inkml:trace contextRef="#ctx0" brushRef="#br0" timeOffset="127403.08">1613 5515 6033 0 0,'0'0'5948'0'0,"0"0"-3697"0"0,0 0-1229 0 0,0 0 103 0 0,0 0 293 0 0,0 0 174 0 0,0 0-79 0 0,0 0-296 0 0,0 0-334 0 0,-8 33-225 0 0,-23 104-153 0 0,16-27 603 0 0,-39 180 235 0 0,35-161-1559 0 0,40-116-1942 0 0,-11-18-5921 0 0,-8 2-3571 0 0</inkml:trace>
  <inkml:trace contextRef="#ctx0" brushRef="#br0" timeOffset="128623.081">2031 5416 0 0 0,'0'0'737'0'0,"0"0"789"0"0,0 0 431 0 0,0 0 316 0 0,0 0 171 0 0,0 0-159 0 0,0 0-350 0 0,0 0-424 0 0,0 0-325 0 0,0 0-195 0 0,0 0-132 0 0,0 0-84 0 0,0 0-73 0 0,1 4 3303 0 0,0 4-2274 0 0,-66 46-1225 0 0,-6 16-321 0 0,201-180-125 0 0,-100 88-85 0 0,-29 22 51 0 0,-1 0 6 0 0,0 0-4 0 0,0 0-11 0 0,0 0 7 0 0,0 0-15 0 0,0 0-10 0 0,-23 18 163 0 0,-60 59 312 0 0,81-78-2372 0 0,2-2-6481 0 0,0 0 156 0 0</inkml:trace>
  <inkml:trace contextRef="#ctx0" brushRef="#br0" timeOffset="130223.081">2966 3004 0 0 0,'0'0'617'0'0,"0"0"753"0"0,0 0 366 0 0,0 0 85 0 0,0 0-175 0 0,0 0-330 0 0,0 0-327 0 0,0 0-254 0 0,0 0-159 0 0,0 0-40 0 0,8 0 5528 0 0,28 0-4029 0 0,367 11 2939 0 0,-304-10-3137 0 0,-77-1-3950 0 0,-7 0-2679 0 0,-4-1-3693 0 0,-16 1-2377 0 0</inkml:trace>
  <inkml:trace contextRef="#ctx0" brushRef="#br0" timeOffset="131043.081">3292 2850 1040 0 0,'0'0'1849'0'0,"0"0"-264"0"0,0 0 70 0 0,0 0 218 0 0,0 0 147 0 0,0 0-130 0 0,0 0-410 0 0,0 0-358 0 0,0 0-261 0 0,0 0-202 0 0,0 0-116 0 0,0 0-66 0 0,0 0-30 0 0,-4 14 0 0 0,-11 44-3 0 0,14-51-249 0 0,0 1-1 0 0,0-1 1 0 0,0 0 0 0 0,1 0-1 0 0,0 1 1 0 0,1-1 0 0 0,-1 0-1 0 0,1 1 1 0 0,1-1 0 0 0,0 0-1 0 0,0 0 1 0 0,0 0 0 0 0,3 5-195 0 0,5 20 604 0 0,6 40 93 0 0,-3 1 1 0 0,-4 1-1 0 0,-2 0 0 0 0,-4 2-697 0 0,26 232 605 0 0,-29 138 58 0 0,2-393-609 0 0,-1-39 17 0 0,0 0 0 0 0,0 1 0 0 0,-2-1-1 0 0,0 1 1 0 0,0-1 0 0 0,-1 0 0 0 0,-1 0-1 0 0,-1 1 1 0 0,-3 9-71 0 0,0-7 87 0 0,-2 1 6 0 0,1 0 0 0 0,1 0-1 0 0,0 1 1 0 0,2 0-1 0 0,0 1 1 0 0,1-1 0 0 0,1 1-1 0 0,0 15-92 0 0,-6 78 364 0 0,-4-76-356 0 0,13-37-30 0 0,0 0-14 0 0,0 0-20 0 0,0 0-11 0 0,0 0-67 0 0,0 0-39 0 0,0 0-39 0 0,0 0-115 0 0,1-8-2108 0 0,14-24-2817 0 0,-4 13-1910 0 0,-10 16 5824 0 0,4-8-8923 0 0</inkml:trace>
  <inkml:trace contextRef="#ctx0" brushRef="#br0" timeOffset="131423.08">3592 4146 11907 0 0,'0'0'1821'0'0,"0"0"-540"0"0,0 0-209 0 0,0 0-21 0 0,0 0 29 0 0,0 0-1 0 0,0 0-51 0 0,0 0-77 0 0,0 0-95 0 0,0 0-133 0 0,0 0-146 0 0,0 0-87 0 0,0 0-99 0 0,-25 31-93 0 0,-79 98-28 0 0,-9 13 486 0 0,-104 74-702 0 0,214-214-172 0 0,1 1 0 0 0,0-1 0 0 0,1 1-1 0 0,-1-1 1 0 0,0 1 0 0 0,1-1 0 0 0,-1 1-1 0 0,1 0 1 0 0,0 0 0 0 0,0 0 0 0 0,0 0-1 0 0,0 0 1 0 0,1 0 0 0 0,-1 0-1 0 0,1 0 1 0 0,0 0 0 0 0,-1 0 0 0 0,1 0-1 0 0,1 0 119 0 0,12 4-7372 0 0,-10-7-1524 0 0</inkml:trace>
  <inkml:trace contextRef="#ctx0" brushRef="#br0" timeOffset="132403.08">3474 3001 5169 0 0,'0'0'1671'0'0,"0"0"-201"0"0,0 0 98 0 0,0 0 219 0 0,0 0 88 0 0,0 0-101 0 0,0 0-308 0 0,0 0-358 0 0,0 0-263 0 0,0 0-150 0 0,0 0-91 0 0,0 0-26 0 0,-1-3 7 0 0,0 1-126 0 0,-1-3-663 0 0,0 4 4551 0 0,4-10-3453 0 0,31-70-883 0 0,-33 81-4 0 0,0 0 0 0 0,0 0 0 0 0,0 0 1 0 0,-1 0-1 0 0,1 1 0 0 0,0-1 0 0 0,0 0 1 0 0,0 0-1 0 0,-1 0 0 0 0,1 0 0 0 0,0 0 0 0 0,0 0 1 0 0,-1 0-1 0 0,1 1 0 0 0,0-1 0 0 0,0 0 1 0 0,-1 0-1 0 0,1 0 0 0 0,0 0 0 0 0,0 0 1 0 0,0 0-1 0 0,-1 0 0 0 0,1 0 0 0 0,0 0 1 0 0,0 0-1 0 0,-1 0 0 0 0,1-1 0 0 0,0 1 0 0 0,0 0 1 0 0,-1 0-1 0 0,1 0 0 0 0,0 0 0 0 0,0 0 1 0 0,0 0-1 0 0,-1 0 0 0 0,1-1 0 0 0,0 1 1 0 0,0 0-1 0 0,0 0 0 0 0,0 0 0 0 0,-1 0-7 0 0,-6 8-47 0 0,-184 252 106 0 0,184-251-48 0 0,-6 7 3 0 0,0 0 1 0 0,-1 0 0 0 0,-1-2 0 0 0,0 0 0 0 0,-1-1 0 0 0,0 0-1 0 0,-1-1 1 0 0,-4 1-15 0 0,21-12-25 0 0,-1 0 0 0 0,1 0 0 0 0,0 0 0 0 0,0 0 0 0 0,0 1 0 0 0,0-1 0 0 0,0 0 0 0 0,1 0 0 0 0,-1 0 0 0 0,0 0 0 0 0,0 0 1 0 0,1 0-1 0 0,-1 0 0 0 0,1 0 0 0 0,-1 0 0 0 0,1 0 0 0 0,-1 0 0 0 0,1 0 0 0 0,0 0 0 0 0,-1 0 0 0 0,1 0 0 0 0,0 0 0 0 0,0-1 0 0 0,-1 1 0 0 0,1 0 0 0 0,0-1 0 0 0,0 1 0 0 0,0 0 0 0 0,0-1 0 0 0,0 1 0 0 0,0-1 0 0 0,0 0 0 0 0,0 1 0 0 0,0-1 0 0 0,0 0 0 0 0,1 1 25 0 0,14 1-925 0 0,-8-1-6969 0 0,-6-1-645 0 0</inkml:trace>
  <inkml:trace contextRef="#ctx0" brushRef="#br0" timeOffset="132933.08">3636 3446 6217 0 0,'0'0'2922'0'0,"0"0"-753"0"0,0 0-257 0 0,0 0 35 0 0,0 0-52 0 0,0 0-169 0 0,0 0-394 0 0,0 0-453 0 0,0 0-305 0 0,0 0-212 0 0,0 0-56 0 0,0 0 19 0 0,0 0 45 0 0,7-4 8 0 0,30-11-59 0 0,1 1 0 0 0,0 1 0 0 0,0 3 0 0 0,1 1 0 0 0,1 1 0 0 0,-1 3 0 0 0,1 1 0 0 0,34 1-319 0 0,-73 4 7 0 0,0 0 0 0 0,0 0 1 0 0,-1 0-1 0 0,1-1 1 0 0,0 1-1 0 0,-1 0 0 0 0,1 0 1 0 0,-1 0-1 0 0,1 0 0 0 0,-1 0 1 0 0,1 0-1 0 0,-1 0 1 0 0,0 0-1 0 0,1 0 0 0 0,-1 0 1 0 0,0 0-1 0 0,0 1 1 0 0,0-1-1 0 0,0 0 0 0 0,0 0 1 0 0,0 0-1 0 0,0 0 1 0 0,0 0-1 0 0,0 0 0 0 0,0 0 1 0 0,-1 0-1 0 0,1 0 1 0 0,-1 0-1 0 0,1 0 0 0 0,0 0 1 0 0,-1 0-1 0 0,0 0 1 0 0,1 0-1 0 0,-1 0 0 0 0,1 0 1 0 0,-1 0-1 0 0,0 0 1 0 0,0-1-1 0 0,0 1 0 0 0,1 0 1 0 0,-1-1-1 0 0,0 1 1 0 0,0 0-1 0 0,0-1-7 0 0,-172 135 365 0 0,168-131-358 0 0,2-3-11 0 0,0 0 0 0 0,0 1 0 0 0,1 0 0 0 0,-1-1 0 0 0,1 1 0 0 0,-1 0 0 0 0,1 0 0 0 0,0 0 0 0 0,0 1 0 0 0,0-1 0 0 0,0 1 0 0 0,0-1 0 0 0,0 1 0 0 0,1-1 0 0 0,-1 1 0 0 0,1 0 0 0 0,0 0 0 0 0,-1 3 4 0 0,3-4-1 0 0,2 1-1 0 0,-1-1 1 0 0,0 0 0 0 0,0 0-1 0 0,1 0 1 0 0,-1 0-1 0 0,1 0 1 0 0,0-1 0 0 0,-1 1-1 0 0,1-1 1 0 0,0 1 0 0 0,0-1-1 0 0,0 0 1 0 0,0 0-1 0 0,0-1 1 0 0,0 1 0 0 0,0-1-1 0 0,0 1 1 0 0,3-1 1 0 0,10 4-3 0 0,23 7 20 0 0,-31-10-18 0 0,-1 0 1 0 0,1 1 0 0 0,-1 0 0 0 0,0 0 0 0 0,1 0 0 0 0,-1 1 0 0 0,-1 0 0 0 0,1 1-1 0 0,0-1 1 0 0,-1 1 0 0 0,0 1 0 0 0,0-1 0 0 0,0 1 0 0 0,0 0 0 0 0,-1 0-1 0 0,0 1 1 0 0,1 0 0 0 0,-5-3 8 0 0,1 0-1 0 0,-1 0 1 0 0,0 0-1 0 0,0 0 1 0 0,0 0-1 0 0,0 0 1 0 0,0 0-1 0 0,-1 0 1 0 0,1 1-1 0 0,-1-1 1 0 0,0 0-1 0 0,0 0 1 0 0,0 1-1 0 0,-1-1 1 0 0,1 0-1 0 0,-1 0 1 0 0,0 1-1 0 0,0-1 1 0 0,0 0-1 0 0,0 0 1 0 0,0 0 0 0 0,-1 0-1 0 0,1 0 1 0 0,-1-1-1 0 0,0 1 1 0 0,1 0-1 0 0,-2-1 1 0 0,0 3-8 0 0,-76 62 366 0 0,59-52-301 0 0,-109 44 59 0 0,107-60-1802 0 0,20-15-5671 0 0,2 12 5437 0 0,0 0-9750 0 0</inkml:trace>
  <inkml:trace contextRef="#ctx0" brushRef="#br0" timeOffset="133353.08">4464 3152 13267 0 0,'0'0'1604'0'0,"0"0"-332"0"0,0 0-11 0 0,0 0 247 0 0,0 0 116 0 0,0 0-119 0 0,0 0-324 0 0,0 0-354 0 0,0 0-263 0 0,0 0-145 0 0,0 0-51 0 0,0 0-29 0 0,0 0-28 0 0,3-2-57 0 0,-57 51 657 0 0,-35 48-497 0 0,50-51-337 0 0,31-44-718 0 0,9-9-1614 0 0,2-3-3456 0 0,-3 10 5357 0 0,1-6-11341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06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1447 0 0 0,'0'0'649'0'0,"0"0"349"0"0,0 0 37 0 0,0 0-79 0 0,0 0-62 0 0,0 0-38 0 0,0 0-27 0 0,0 0-16 0 0,0 0-68 0 0,15-17 2269 0 0,-11 13 1289 0 0,-3 4 3903 0 0,-33 39-7368 0 0,10 27-465 0 0,30 37 2 0 0,18-65-215 0 0,5-2 123 0 0,18-7 265 0 0,14-13 83 0 0,-2-9-169 0 0,13-17 503 0 0,-69 7-911 0 0,0-1 1 0 0,0 1-1 0 0,0-1 1 0 0,0 0-1 0 0,-1 0 1 0 0,1 0-1 0 0,-1 0 1 0 0,0-1 0 0 0,-1 0-1 0 0,1 0 1 0 0,-1 0-1 0 0,0 0 1 0 0,0-1-1 0 0,0 1 1 0 0,-1-1-1 0 0,0 1 1 0 0,0-1-1 0 0,-1 0 1 0 0,1 0 0 0 0,-1-3-55 0 0,-3-58 393 0 0,-27 20-273 0 0,-4 3-48 0 0,-18 2-64 0 0,-5 17-19 0 0,-5 18-174 0 0,13 14 61 0 0,-16 15 37 0 0,40-11 79 0 0,19-7-7 0 0,1 1 0 0 0,-1 0 0 0 0,1 1 0 0 0,-1-1 1 0 0,1 1-1 0 0,1 0 0 0 0,-1 0 0 0 0,1 0 0 0 0,0 0 0 0 0,1 1 0 0 0,-1-1 0 0 0,1 1 0 0 0,1-1 0 0 0,-1 1 0 0 0,1 0 0 0 0,0 0 0 0 0,1-1 0 0 0,-1 1 0 0 0,1 0 0 0 0,1 0 0 0 0,-1 0 0 0 0,1 0 0 0 0,1 0 1 0 0,0 1 13 0 0,26 45-15 0 0,24-9-5 0 0,50-41 93 0 0,-53-32 58 0 0,-38-27 58 0 0,-16-2-203 0 0,-28 3-104 0 0,31 52 96 0 0,0 0-1 0 0,-1 1 1 0 0,1-1-1 0 0,-1 1 1 0 0,0-1-1 0 0,1 1 1 0 0,-1 0-1 0 0,0 0 1 0 0,-1 0-1 0 0,1 1 0 0 0,0-1 1 0 0,0 1-1 0 0,-1-1 1 0 0,1 1-1 0 0,-1 0 1 0 0,1 0-1 0 0,-1 1 1 0 0,1-1-1 0 0,-1 1 1 0 0,1 0-1 0 0,-1 0 1 0 0,-2 0 23 0 0,0 0-30 0 0,1 0 0 0 0,0 1 1 0 0,-1-1-1 0 0,1 1 1 0 0,0 0-1 0 0,0 1 0 0 0,0-1 1 0 0,0 1-1 0 0,0 0 0 0 0,0 0 1 0 0,0 1-1 0 0,0 0 1 0 0,1-1-1 0 0,-1 1 0 0 0,1 1 1 0 0,0-1-1 0 0,0 1 0 0 0,-2 2 30 0 0,-9 9-48 0 0,-7 30-64 0 0,22-40 82 0 0,0 0 25 0 0,-1 1-1 0 0,1 0 0 0 0,1 0 1 0 0,-1-1-1 0 0,1 1 1 0 0,0 0-1 0 0,0-1 1 0 0,0 1-1 0 0,1-1 1 0 0,0 1-1 0 0,0-1 0 0 0,0 0 1 0 0,1 0-1 0 0,0 1 6 0 0,-1-3-1 0 0,1 1 1 0 0,-1-1-1 0 0,1 0 0 0 0,0 0 0 0 0,0 0 1 0 0,0 0-1 0 0,0 0 0 0 0,0-1 0 0 0,0 1 1 0 0,1-1-1 0 0,-1 0 0 0 0,1 0 0 0 0,0-1 0 0 0,0 1 1 0 0,0-1-1 0 0,0 1 0 0 0,0-1 0 0 0,0 0 1 0 0,2 0 0 0 0,0-1 22 0 0,-1 0-1 0 0,0 0 1 0 0,1 0 0 0 0,-1-1 0 0 0,0 1 0 0 0,1-1 0 0 0,-1 0 0 0 0,0-1 0 0 0,0 0 0 0 0,0 1 0 0 0,0-2 0 0 0,0 1 0 0 0,-1 0 0 0 0,1-1 0 0 0,-1 0 0 0 0,1 0 0 0 0,-1 0 0 0 0,0-1 0 0 0,0 1 0 0 0,0-1 0 0 0,-1 0 0 0 0,1 0 0 0 0,-1-1-1 0 0,0 1 1 0 0,0-1 0 0 0,-1 1 0 0 0,1-1 0 0 0,-1 0 0 0 0,0 0 0 0 0,0 0 0 0 0,-1 0 0 0 0,0 0 0 0 0,1 0 0 0 0,-2-1 0 0 0,1 1 0 0 0,-1 0 0 0 0,1 0 0 0 0,-1-1 0 0 0,-1 0-22 0 0,1 4-3 0 0,1 0-1 0 0,-1 0 1 0 0,0 0 0 0 0,0 0 0 0 0,-1 0 0 0 0,1 0 0 0 0,0 0 0 0 0,-1 0-1 0 0,1 0 1 0 0,-1 0 0 0 0,0 0 0 0 0,1 1 0 0 0,-1-1 0 0 0,0 0 0 0 0,0 0-1 0 0,0 1 1 0 0,0-1 0 0 0,-1 0 0 0 0,1 1 0 0 0,0-1 0 0 0,-1 1 0 0 0,1 0-1 0 0,-1-1 1 0 0,1 1 0 0 0,-1 0 0 0 0,1 0 0 0 0,-1 0 0 0 0,0 0 0 0 0,0 0-1 0 0,0 1 1 0 0,1-1 0 0 0,-1 0 0 0 0,0 1 0 0 0,0-1 0 0 0,0 1 0 0 0,0 0-1 0 0,0 0 1 0 0,0 0 0 0 0,-1 0 3 0 0,-2-1-44 0 0,0 1 1 0 0,0 0-1 0 0,0 0 0 0 0,0 0 0 0 0,0 0 1 0 0,0 1-1 0 0,0 0 0 0 0,1 0 0 0 0,-1 1 1 0 0,0-1-1 0 0,0 1 0 0 0,1 0 0 0 0,-1 0 1 0 0,1 0-1 0 0,0 1 0 0 0,0 0 0 0 0,0 0 1 0 0,0 0-1 0 0,0 0 0 0 0,0 0 0 0 0,1 1 44 0 0,0 0-5 0 0,0 1 0 0 0,1-1 0 0 0,0 1 0 0 0,0 0-1 0 0,1-1 1 0 0,-1 1 0 0 0,1 0 0 0 0,0 0 0 0 0,0 0 0 0 0,1 0 0 0 0,-1 0-1 0 0,1 0 1 0 0,0 0 0 0 0,0 0 0 0 0,1 0 0 0 0,0 0 0 0 0,0-1-1 0 0,0 1 1 0 0,0 0 0 0 0,1 0 0 0 0,-1-1 0 0 0,1 1 0 0 0,1 0-1 0 0,-1-1 1 0 0,0 0 0 0 0,1 0 0 0 0,0 1 0 0 0,0-2 0 0 0,0 1 0 0 0,1 0 5 0 0,-1-1 17 0 0,0-1 1 0 0,0 0 0 0 0,0 1-1 0 0,0-1 1 0 0,0 0 0 0 0,1-1 0 0 0,-1 1-1 0 0,1-1 1 0 0,-1 1 0 0 0,1-1-1 0 0,-1 0 1 0 0,1 0 0 0 0,0-1-1 0 0,-1 1 1 0 0,1-1 0 0 0,0 0 0 0 0,0 0-1 0 0,-1 0 1 0 0,1 0 0 0 0,0-1-1 0 0,-1 1 1 0 0,1-1 0 0 0,0 0 0 0 0,-1 0-1 0 0,1 0 1 0 0,-1-1 0 0 0,1 1-1 0 0,-1-1 1 0 0,0 0 0 0 0,1 0 0 0 0,-1 0-1 0 0,0-1-17 0 0,0 1 15 0 0,4-3 9 0 0,-1-1-1 0 0,0 0 1 0 0,0 0-1 0 0,0 0 1 0 0,-1 0-1 0 0,0-1 1 0 0,0 0-1 0 0,0 0 1 0 0,-1 0 0 0 0,0-1-1 0 0,-1 0 1 0 0,0 1-1 0 0,0-1 1 0 0,0 0-1 0 0,-1 0 1 0 0,0-1 0 0 0,-1 1-1 0 0,1-6-23 0 0,-2 13-10 0 0,0 1-1 0 0,0-1 1 0 0,0 0 0 0 0,0 1 0 0 0,0-1-1 0 0,0 0 1 0 0,0 1 0 0 0,-1-1-1 0 0,1 0 1 0 0,0 1 0 0 0,0-1-1 0 0,0 0 1 0 0,-1 1 0 0 0,1-1-1 0 0,0 0 1 0 0,-1 1 0 0 0,1-1-1 0 0,-1 1 1 0 0,1-1 0 0 0,-1 1 0 0 0,1-1-1 0 0,-1 1 1 0 0,1-1 0 0 0,-1 1-1 0 0,1-1 1 0 0,-1 1 0 0 0,0 0-1 0 0,1-1 1 0 0,-1 1 0 0 0,1 0-1 0 0,-1 0 1 0 0,0-1 0 0 0,1 1 0 0 0,-1 0-1 0 0,0 0 1 0 0,0 0 0 0 0,1 0-1 0 0,-1 0 1 0 0,0 0 0 0 0,1 0-1 0 0,-1 0 1 0 0,0 0 0 0 0,1 0-1 0 0,-1 0 1 0 0,0 0 0 0 0,1 1-1 0 0,-1-1 1 0 0,0 0 0 0 0,1 0 0 0 0,-1 1-1 0 0,0-1 1 0 0,1 0 0 0 0,-1 1-1 0 0,1-1 11 0 0,-36 22-455 0 0,26-13 389 0 0,2 0 1 0 0,-1 0-1 0 0,1 1 0 0 0,0 0 1 0 0,1 0-1 0 0,0 1 1 0 0,1 0-1 0 0,0 0 1 0 0,1 1-1 0 0,0 0 0 0 0,0 2 66 0 0,4-12-3 0 0,1 0 0 0 0,-1 0 0 0 0,1 0 0 0 0,0 0 0 0 0,-1 0 0 0 0,1-1 0 0 0,0 1 0 0 0,0 0 0 0 0,1 0 0 0 0,-1 0 0 0 0,0 0 0 0 0,1 0 0 0 0,-1 0 0 0 0,1 0 0 0 0,-1 0-1 0 0,1-1 1 0 0,0 1 0 0 0,0 0 0 0 0,0 0 0 0 0,0-1 0 0 0,0 1 0 0 0,0-1 0 0 0,0 1 0 0 0,1-1 0 0 0,-1 1 0 0 0,0-1 0 0 0,1 0 0 0 0,-1 0 0 0 0,1 0 0 0 0,0 1 0 0 0,-1-1 0 0 0,1-1 0 0 0,0 1 0 0 0,-1 0-1 0 0,1 0 1 0 0,0-1 0 0 0,0 1 0 0 0,0-1 0 0 0,0 1 0 0 0,0-1 0 0 0,0 0 0 0 0,0 0 0 0 0,1 0 3 0 0,89-3 409 0 0,-84 2-341 0 0,-1-1-1 0 0,1 0 1 0 0,-1 0 0 0 0,1-1 0 0 0,-1 0-1 0 0,0-1 1 0 0,0 1 0 0 0,0-1 0 0 0,0 0 0 0 0,-1-1-1 0 0,0 0 1 0 0,0 0 0 0 0,0 0 0 0 0,0-1-1 0 0,-1 1 1 0 0,0-1 0 0 0,3-6-68 0 0,-7 10 3 0 0,0 1 0 0 0,0-1 0 0 0,0 0 0 0 0,-1 0 0 0 0,1 0-1 0 0,-1 0 1 0 0,1 0 0 0 0,-1 0 0 0 0,0 0 0 0 0,0 0 0 0 0,0 0 0 0 0,0 0 0 0 0,0 0 0 0 0,-1 0 0 0 0,1 0 0 0 0,0 0-1 0 0,-1 0 1 0 0,1 0 0 0 0,-1 1 0 0 0,0-1 0 0 0,0 0 0 0 0,0 0 0 0 0,0 0 0 0 0,0 1 0 0 0,0-1 0 0 0,0 1 0 0 0,0-1-1 0 0,-1 1 1 0 0,1-1 0 0 0,-1 1 0 0 0,1-1 0 0 0,-1 1 0 0 0,0 0 0 0 0,1 0 0 0 0,-1 0 0 0 0,0 0 0 0 0,0 0 0 0 0,1 1-1 0 0,-1-1 1 0 0,0 0 0 0 0,0 1 0 0 0,0-1 0 0 0,0 1 0 0 0,0 0-3 0 0,-5-2-41 0 0,0 1-1 0 0,0 0 1 0 0,0 0 0 0 0,0 1-1 0 0,0 0 1 0 0,0 0 0 0 0,0 1-1 0 0,1 0 1 0 0,-1 0 0 0 0,0 0-1 0 0,0 1 1 0 0,-2 1 41 0 0,1 0-30 0 0,1-1 1 0 0,1 2-1 0 0,-1-1 1 0 0,0 1-1 0 0,1 0 1 0 0,0 0-1 0 0,0 0 1 0 0,0 1-1 0 0,0 0 1 0 0,1 0-1 0 0,0 1 1 0 0,0 0-1 0 0,0 0 1 0 0,1 0-1 0 0,0 0 1 0 0,-3 6 29 0 0,7-11-2 0 0,0 0 0 0 0,0 0-1 0 0,0 0 1 0 0,0 0 0 0 0,1 0 0 0 0,-1 0 0 0 0,0 0 0 0 0,0 0 0 0 0,1 0 0 0 0,-1 0-1 0 0,0 0 1 0 0,1 0 0 0 0,-1 0 0 0 0,1 0 0 0 0,0 0 0 0 0,-1-1 0 0 0,1 1-1 0 0,-1 0 1 0 0,1 0 0 0 0,0 0 0 0 0,0-1 0 0 0,0 1 0 0 0,-1 0 0 0 0,1-1 0 0 0,0 1-1 0 0,0-1 1 0 0,0 1 0 0 0,0-1 0 0 0,0 1 0 0 0,0-1 0 0 0,0 0 0 0 0,0 0 0 0 0,0 1-1 0 0,0-1 1 0 0,0 0 0 0 0,0 0 0 0 0,0 0 0 0 0,0 0 0 0 0,0 0 0 0 0,0 0-1 0 0,0 0 1 0 0,0 0 0 0 0,0-1 0 0 0,0 1 0 0 0,0 0 2 0 0,54-11 435 0 0,-52 10-403 0 0,0-1 0 0 0,0 1 1 0 0,0-1-1 0 0,0 0 1 0 0,0 1-1 0 0,0-1 1 0 0,0-1-1 0 0,-1 1 1 0 0,1 0-1 0 0,-1-1 1 0 0,1 1-1 0 0,-1-1 0 0 0,0 0 1 0 0,0 1-1 0 0,0-1 1 0 0,-1 0-1 0 0,1 0 1 0 0,-1-1-1 0 0,1 1 1 0 0,-1 0-1 0 0,0 0 0 0 0,0-1 1 0 0,-1 1-1 0 0,1-1 1 0 0,-1 1-1 0 0,1 0 1 0 0,-1-3-33 0 0,-1 3-11 0 0,1 0 0 0 0,0 0 1 0 0,-1 0-1 0 0,0 0 0 0 0,0 0 1 0 0,0 1-1 0 0,0-1 0 0 0,0 0 0 0 0,0 1 1 0 0,-1-1-1 0 0,1 1 0 0 0,-1-1 1 0 0,0 1-1 0 0,1 0 0 0 0,-1-1 1 0 0,-1 1-1 0 0,1 0 0 0 0,0 0 1 0 0,0 0-1 0 0,-1 1 0 0 0,1-1 0 0 0,-1 1 1 0 0,1-1-1 0 0,-1 1 0 0 0,0 0 1 0 0,1 0-1 0 0,-1 0 0 0 0,0 0 1 0 0,0 0-1 0 0,0 1 0 0 0,0-1 1 0 0,0 1-1 0 0,0 0 11 0 0,-98 9-1121 0 0,92-5 993 0 0,0 0-1 0 0,0 1 1 0 0,0 0 0 0 0,1 0-1 0 0,-1 1 1 0 0,2 0-1 0 0,-1 1 1 0 0,1 0 0 0 0,0 0-1 0 0,0 0 1 0 0,-3 6 128 0 0,9-12-10 0 0,1-1 0 0 0,0 1 0 0 0,-1 0 0 0 0,1-1 0 0 0,0 1 0 0 0,0-1-1 0 0,-1 1 1 0 0,1 0 0 0 0,0-1 0 0 0,0 1 0 0 0,0 0 0 0 0,0-1 0 0 0,0 1 0 0 0,0 0 0 0 0,0-1 0 0 0,0 1 0 0 0,0 0 0 0 0,0-1 0 0 0,0 1 0 0 0,1 0 0 0 0,-1-1 0 0 0,0 1 0 0 0,0 0 0 0 0,1-1 0 0 0,-1 1 0 0 0,0-1-1 0 0,1 1 1 0 0,-1 0 0 0 0,0-1 0 0 0,1 1 0 0 0,-1-1 0 0 0,1 1 0 0 0,-1-1 0 0 0,1 0 0 0 0,-1 1 0 0 0,1-1 0 0 0,0 1 0 0 0,-1-1 0 0 0,1 0 0 0 0,-1 0 0 0 0,1 1 0 0 0,0-1 0 0 0,-1 0 0 0 0,1 0 0 0 0,0 0 0 0 0,-1 0 0 0 0,1 1-1 0 0,0-1 1 0 0,-1 0 0 0 0,1 0 0 0 0,0 0 0 0 0,-1-1 0 0 0,1 1 0 0 0,0 0 0 0 0,-1 0 0 0 0,1 0 0 0 0,0 0 0 0 0,0-1 10 0 0,44-4 475 0 0,42-57 616 0 0,-74 19-526 0 0,-13 42-542 0 0,-24 19-769 0 0,19-9 689 0 0,-19 67-312 0 0,66-76 679 0 0,40-63 58 0 0,-81 63-364 0 0,0 0-1 0 0,0 0 0 0 0,0 0 0 0 0,0-1 0 0 0,0 1 1 0 0,0-1-1 0 0,0 1 0 0 0,0 0 0 0 0,0-1 0 0 0,0 0 1 0 0,0 1-1 0 0,-1-1 0 0 0,1 0 0 0 0,0 1 0 0 0,0-1 1 0 0,-1 0-1 0 0,1 0 0 0 0,0 1 0 0 0,-1-1 0 0 0,1 0 1 0 0,-1 0-1 0 0,1 0 0 0 0,-1 0 0 0 0,1 0 0 0 0,-1 0 0 0 0,0 0 1 0 0,1 0-1 0 0,-1 0 0 0 0,0 0 0 0 0,0 0 0 0 0,0 0 1 0 0,0 0-1 0 0,0 0 0 0 0,0 0 0 0 0,0 0 0 0 0,0 0 1 0 0,0 0-1 0 0,0 0 0 0 0,-1 0 0 0 0,1 0 0 0 0,0 0 1 0 0,-1 0-1 0 0,1 0 0 0 0,-1 0 0 0 0,1 0 0 0 0,-1 0 1 0 0,1 0-1 0 0,-1 0 0 0 0,0 1 0 0 0,0-1 0 0 0,1 0 1 0 0,-1 0-1 0 0,0 1 0 0 0,0-1 0 0 0,0 0 0 0 0,1 1 1 0 0,-1-1-1 0 0,0 1 0 0 0,0-1 0 0 0,0 1 0 0 0,0 0 1 0 0,0-1-1 0 0,0 1 0 0 0,0 0 0 0 0,0 0 0 0 0,0 0 1 0 0,0 0-1 0 0,0 0-3 0 0,-27-4-122 0 0,17 8 29 0 0,5 3 51 0 0,8-21 103 0 0,0-5-16 0 0,-2 17-51 0 0,1 0 0 0 0,-1-1-1 0 0,0 1 1 0 0,0 0 0 0 0,0-1 0 0 0,0 1 0 0 0,-1 0-1 0 0,1 0 1 0 0,-1-1 0 0 0,1 1 0 0 0,-1 0 0 0 0,0 0-1 0 0,0-1 1 0 0,0 1 0 0 0,0 0 0 0 0,0 0 0 0 0,0 0-1 0 0,-1 0 1 0 0,1 1 0 0 0,-1-1 0 0 0,1 0 0 0 0,-1 1-1 0 0,0-1 1 0 0,1 0 0 0 0,-1 1 0 0 0,0 0 0 0 0,0 0-1 0 0,0-1 1 0 0,0 1 0 0 0,0 0 0 0 0,-1 0 0 0 0,1 1-1 0 0,0-1 1 0 0,0 0 0 0 0,0 1 0 0 0,-1 0 0 0 0,1-1-1 0 0,0 1 1 0 0,-1 0 0 0 0,-1 0 6 0 0,2 0-27 0 0,-1 0 1 0 0,1-1-1 0 0,-1 1 1 0 0,1 1-1 0 0,0-1 1 0 0,-1 0-1 0 0,1 0 1 0 0,0 1-1 0 0,-1-1 1 0 0,1 1-1 0 0,0 0 1 0 0,0 0-1 0 0,0 0 1 0 0,-1 0-1 0 0,1 0 1 0 0,0 0-1 0 0,0 1 0 0 0,0-1 1 0 0,1 1-1 0 0,-1-1 1 0 0,0 1-1 0 0,1 0 1 0 0,-1-1-1 0 0,1 1 1 0 0,-1 0-1 0 0,1 0 1 0 0,0 0-1 0 0,0 0 1 0 0,-1 1-1 0 0,2-1 1 0 0,-1 0-1 0 0,0 0 1 0 0,0 1-1 0 0,1-1 0 0 0,-1 0 1 0 0,1 1-1 0 0,0 1 27 0 0,37 15-1704 0 0,-27-19-2207 0 0,-2-1-3356 0 0,-5-3-4384 0 0</inkml:trace>
  <inkml:trace contextRef="#ctx0" brushRef="#br0" timeOffset="12271.5">466 1296 0 0 0,'0'0'313'0'0,"0"0"478"0"0,0 0 231 0 0,0 0 121 0 0,0 0 60 0 0,0 0-28 0 0,0 0-51 0 0,0 0-151 0 0,0 0-155 0 0,2-2-143 0 0,10-14 401 0 0,31-6 2818 0 0,77-56-85 0 0,-105 63-3925 0 0,-13 9-4153 0 0,-1-2-5696 0 0,-1 8 6299 0 0</inkml:trace>
  <inkml:trace contextRef="#ctx0" brushRef="#br0" timeOffset="12687.734">985 968 0 0 0,'0'0'284'0'0,"0"0"426"0"0,0 0 108 0 0,0 0 149 0 0,0 0 214 0 0,0 0 103 0 0,0 0 8 0 0,0 0-88 0 0,0 0-114 0 0,0 0-86 0 0,0 0-89 0 0,0 0-74 0 0,0 0-52 0 0,14-10-113 0 0,-5 4-540 0 0,50-35 500 0 0,-8 13 1063 0 0,25-12-859 0 0,8 3-3026 0 0,-50 31-11172 0 0,-32 5 12536 0 0</inkml:trace>
  <inkml:trace contextRef="#ctx0" brushRef="#br0" timeOffset="13013.237">1701 703 0 0 0,'0'0'424'0'0,"0"0"488"0"0,0 0 162 0 0,0 0 65 0 0,0 0 84 0 0,0 0 14 0 0,0 0 56 0 0,22-7-16 0 0,102-34 996 0 0,-79 27 1571 0 0,20-12-5303 0 0,4 10-8461 0 0,-60 14 7473 0 0,-1 2 1577 0 0</inkml:trace>
  <inkml:trace contextRef="#ctx0" brushRef="#br0" timeOffset="13312.111">2430 527 0 0 0,'0'0'1455'0'0,"0"0"-96"0"0,0 0 1 0 0,0 0 27 0 0,0 0-4 0 0,0 0-59 0 0,0 0-114 0 0,0 0-130 0 0,0 0-153 0 0,0 0-136 0 0,0 0-128 0 0,0 0-104 0 0,32-10-101 0 0,98-27-95 0 0,-56 25 163 0 0,-3 13-2761 0 0,1 1-9519 0 0,-63-2 10898 0 0</inkml:trace>
  <inkml:trace contextRef="#ctx0" brushRef="#br0" timeOffset="13510.849">3192 471 0 0 0,'0'0'688'0'0,"0"0"532"0"0,0 0 73 0 0,0 0-97 0 0,0 0-124 0 0,0 0-160 0 0,0 0-171 0 0,0 0-185 0 0,0 0-182 0 0,0 0-204 0 0,0 0-165 0 0,24 0-102 0 0,76 0-85 0 0,-23-3-2633 0 0,-61 0-1115 0 0,-9 2 2727 0 0</inkml:trace>
  <inkml:trace contextRef="#ctx0" brushRef="#br0" timeOffset="13798.084">3914 453 4065 0 0,'0'0'1361'0'0,"0"0"-126"0"0,0 0-57 0 0,0 0-71 0 0,0 0-138 0 0,0 0-175 0 0,0 0-190 0 0,0 0-225 0 0,0 0-192 0 0,0 0-161 0 0,0 0-107 0 0,0 0-82 0 0,0 0-108 0 0,26 0-103 0 0,127 0-2231 0 0,-114 4-3895 0 0,-31-4 4589 0 0</inkml:trace>
  <inkml:trace contextRef="#ctx0" brushRef="#br0" timeOffset="14161.604">4595 582 0 0 0,'0'0'960'0'0,"0"0"160"0"0,0 0-151 0 0,0 0-161 0 0,0 0-168 0 0,0 0-112 0 0,0 0-104 0 0,0 0-72 0 0,0 0-128 0 0,0 0-192 0 0,0 0-208 0 0,0 0-240 0 0,0 0-352 0 0,145 33-608 0 0,-134-33-825 0 0,-4 0 1081 0 0</inkml:trace>
  <inkml:trace contextRef="#ctx0" brushRef="#br0" timeOffset="14162.604">5068 685 680 0 0,'0'0'1431'0'0,"0"0"-124"0"0,0 0 17 0 0,0 0 67 0 0,0 0 20 0 0,0 0-65 0 0,0 0-178 0 0,0 0-229 0 0,0 0-228 0 0,0 0-216 0 0,32 11-163 0 0,103 34-158 0 0,11-18-1179 0 0,-127-24 277 0 0,14 2-1978 0 0,-13 3-2494 0 0,-15-4 2130 0 0</inkml:trace>
  <inkml:trace contextRef="#ctx0" brushRef="#br0" timeOffset="14405.464">5718 928 0 0 0,'0'0'255'0'0,"0"0"302"0"0,0 0 15 0 0,0 0-106 0 0,0 0-169 0 0,0 0-172 0 0,0 0-146 0 0,32 7-119 0 0,104 23-80 0 0,-14-5-1671 0 0,-104-15 1891 0 0,-13-8 0 0 0</inkml:trace>
  <inkml:trace contextRef="#ctx0" brushRef="#br0" timeOffset="14608.837">6042 1116 0 0 0,'0'0'707'0'0,"0"0"718"0"0,0 0 200 0 0,0 0 11 0 0,0 0-36 0 0,0 0-67 0 0,0 0-157 0 0,0 0-198 0 0,0 0-169 0 0,0 0-147 0 0,0 0-122 0 0,0 0-99 0 0,0 0-94 0 0,26 13-115 0 0,82 39-116 0 0,-62-25 112 0 0,4-5-1931 0 0,-25 4 29 0 0,43 36-6767 0 0,-12-36 3404 0 0,-54-25 5159 0 0,0-1-1 0 0,-1 1 1 0 0,1 0-1 0 0,0 0 1 0 0,-1-1-1 0 0,1 1 1 0 0,-1 1-1 0 0,1-1 1 0 0,-1 0-1 0 0,1 0 1 0 0,-1 0-1 0 0,0 1 1 0 0,1-1-1 0 0,-1 1 1 0 0,0-1-1 0 0,0 1 1 0 0,0-1-1 0 0,0 1 1 0 0,-1 0-1 0 0,1 0 1 0 0,0-1-1 0 0,-1 1 1 0 0,1 0 0 0 0,-1 0-1 0 0,0 0 1 0 0,1-1-1 0 0,-1 1 1 0 0,0 0-1 0 0,0 0 1 0 0,0 0-1 0 0,0 0-321 0 0,15 40 5507 0 0,26-18-658 0 0,-7-22-8003 0 0,-34 0 1285 0 0,0 2 1037 0 0,0-3-3815 0 0,0-1-5030 0 0</inkml:trace>
  <inkml:trace contextRef="#ctx0" brushRef="#br0" timeOffset="16002.047">7161 1532 4193 0 0,'0'0'2411'0'0,"0"0"-883"0"0,0 0-417 0 0,0 0 122 0 0,0 0 256 0 0,0 0 137 0 0,0 0-114 0 0,0 0-333 0 0,0 0-408 0 0,0 0-324 0 0,0 0-201 0 0,21 3 1988 0 0,161-13 3195 0 0,220-2-3807 0 0,-190 9-1219 0 0,-212 3-364 0 0,0 0 10 0 0,0 0-9 0 0,0 0 11 0 0,0 0 1 0 0,0 0 8 0 0,0 0-4 0 0,0 0 0 0 0,0 0 14 0 0,0 0-31 0 0,0 0 2 0 0,0 0-13 0 0,0 0-25 0 0,0 0 2 0 0,0 0-17 0 0,0 0 8 0 0,0 0-24 0 0,0 0-14 0 0,0 0 4 0 0,0 0-6 0 0,0 0 3 0 0,0 0-4 0 0,0 0-19 0 0,0 0 2 0 0,0 0-15 0 0,0 0-40 0 0,0 0-42 0 0,0 0-68 0 0,-5 0-4482 0 0,1 0-5708 0 0,0 3-1184 0 0</inkml:trace>
  <inkml:trace contextRef="#ctx0" brushRef="#br0" timeOffset="16907.168">7511 1138 8906 0 0,'0'0'1384'0'0,"0"0"-554"0"0,0 0-260 0 0,0 0 171 0 0,0 0 270 0 0,0 0 121 0 0,0 0-111 0 0,0 0-254 0 0,0 0-229 0 0,0 0-106 0 0,0 0-12 0 0,0 0 13 0 0,0 0-14 0 0,6 6-42 0 0,-3-4-371 0 0,1 2 127 0 0,1 0 0 0 0,-1 0 0 0 0,0 1 0 0 0,0-1 0 0 0,0 1 0 0 0,0 0 0 0 0,-1 0 0 0 0,0 0 0 0 0,0 1 0 0 0,0-1 1 0 0,-1 1-1 0 0,0 0 0 0 0,0-1 0 0 0,0 3-133 0 0,17 142 2162 0 0,82 351 33 0 0,-83-376-1985 0 0,-6 1-1 0 0,-5 1 1 0 0,-7 40-210 0 0,-44 202 551 0 0,39-334-526 0 0,-27 370 382 0 0,21 56 9 0 0,9-343-85 0 0,-3-148-3839 0 0,5-5-4520 0 0,0 26-3089 0 0</inkml:trace>
  <inkml:trace contextRef="#ctx0" brushRef="#br0" timeOffset="17303.741">7925 2673 15987 0 0,'0'0'1254'0'0,"0"0"-423"0"0,0 0-316 0 0,0 0 19 0 0,0 0 124 0 0,0 0 110 0 0,0 0 6 0 0,0 0-65 0 0,0 0-95 0 0,0 0-130 0 0,0 0-80 0 0,0 0-23 0 0,0 0-15 0 0,-13 22 11 0 0,-83 133 616 0 0,37-74-806 0 0,-3-2 0 0 0,-4-3 0 0 0,-4-2-1 0 0,-2-4 1 0 0,-3-3 0 0 0,-10 1-187 0 0,-60 57-1339 0 0,145-124 676 0 0,-9 5 525 0 0,8-6-4167 0 0,3-3-5454 0 0,1-1-807 0 0</inkml:trace>
  <inkml:trace contextRef="#ctx0" brushRef="#br0" timeOffset="17771.683">8056 1060 2032 0 0,'0'0'1151'0'0,"0"0"-41"0"0,0 0 152 0 0,0 0 314 0 0,0 0 322 0 0,0 0 170 0 0,0 0-129 0 0,0 0-329 0 0,0 0-335 0 0,0 0-326 0 0,0 0-225 0 0,0 0-117 0 0,0 0-69 0 0,-5-4-56 0 0,-13-15-43 0 0,-1 44 1046 0 0,12-12-1256 0 0,-64 131 1383 0 0,-7-2 1 0 0,-56 72-1613 0 0,-132 81 164 0 0,263-293-342 0 0,0 1 0 0 0,1 0 0 0 0,-1-1 0 0 0,1 1 0 0 0,0 0 0 0 0,0 0 0 0 0,0 0 0 0 0,0 1 0 0 0,1-1 0 0 0,-1 0 0 0 0,1 1 0 0 0,0-1 0 0 0,0 1 0 0 0,0-1 0 0 0,0 1 0 0 0,1 0 0 0 0,-1 2 178 0 0,17 3-6221 0 0,-10-8 2250 0 0,1-1-7030 0 0</inkml:trace>
  <inkml:trace contextRef="#ctx0" brushRef="#br0" timeOffset="19601.66">7941 2091 4417 0 0,'0'0'1400'0'0,"0"0"-86"0"0,0 0 168 0 0,0 0 182 0 0,0 0 24 0 0,0 0-118 0 0,0 0-215 0 0,0 0-271 0 0,0 0-232 0 0,0 0-200 0 0,0 0-161 0 0,0 0-76 0 0,0 0-28 0 0,15-8-11 0 0,44-28-7 0 0,-21-12 525 0 0,83-154-282 0 0,-121 202-617 0 0,0 0 1 0 0,0 1 0 0 0,1-1-1 0 0,-1 0 1 0 0,0 1-1 0 0,1-1 1 0 0,-1 0 0 0 0,0 0-1 0 0,1 0 1 0 0,-1 1-1 0 0,0-1 1 0 0,1 0-1 0 0,-1 0 1 0 0,1 0 0 0 0,-1 0-1 0 0,0 0 1 0 0,1 0-1 0 0,-1 0 1 0 0,1 1 0 0 0,-1-1-1 0 0,0 0 1 0 0,1 0-1 0 0,-1-1 1 0 0,1 1 0 0 0,-1 0-1 0 0,0 0 1 0 0,1 0-1 0 0,-1 0 1 0 0,1 0-1 0 0,-1 0 1 0 0,0 0 0 0 0,1-1-1 0 0,-1 1 1 0 0,0 0-1 0 0,1 0 1 0 0,-1-1 0 0 0,0 1-1 0 0,1 0 1 0 0,-1-1 4 0 0,-12 255 1908 0 0,-31 55-1514 0 0,41-297-371 0 0,-4 120 159 0 0,9-122-184 0 0,-6 39 864 0 0,-12-9-350 0 0,12-23 199 0 0,3-28 845 0 0,2-2-1557 0 0,0-1-1 0 0,2 1 1 0 0,-1 0-1 0 0,1 0 0 0 0,1 0 1 0 0,1 0-1 0 0,-1 1 1 0 0,9-11 1 0 0,-5 4-24 0 0,1 2-14 0 0,0 0 0 0 0,1 1 0 0 0,1 0 0 0 0,1 1 0 0 0,0 1 0 0 0,1 0 0 0 0,0 0-1 0 0,1 1 1 0 0,0 1 0 0 0,1 1 0 0 0,1 0 0 0 0,14-7 38 0 0,-30 17 1 0 0,1 0 0 0 0,0 0 0 0 0,-1 0 0 0 0,1 0 0 0 0,0 0 1 0 0,0 0-1 0 0,-1 1 0 0 0,1-1 0 0 0,0 1 0 0 0,0-1 0 0 0,0 1 0 0 0,0 0 0 0 0,0-1 0 0 0,0 1 0 0 0,0 0 0 0 0,0 0 0 0 0,0 0 1 0 0,0 1-1 0 0,0-1 0 0 0,-1 0 0 0 0,1 1 0 0 0,0-1 0 0 0,0 1 0 0 0,0 0 0 0 0,0 0 0 0 0,-1-1 0 0 0,2 2-1 0 0,28 49 32 0 0,-29-37 30 0 0,0-1-1 0 0,0 1 1 0 0,-1 0-1 0 0,-1-1 1 0 0,-1 1-1 0 0,0 0 1 0 0,0-1-1 0 0,-3 11-61 0 0,-24 200 253 0 0,28-231-1707 0 0,0-1-218 0 0,0 1-3480 0 0,2 4-6669 0 0</inkml:trace>
  <inkml:trace contextRef="#ctx0" brushRef="#br0" timeOffset="24035.191">6804 3432 0 0 0,'0'0'211'0'0,"0"0"702"0"0,0 0 123 0 0,0 0-70 0 0,0 0-124 0 0,0 0-48 0 0,-3-7 79 0 0,-7-25 1096 0 0,6 1 4867 0 0,4 31-6163 0 0,0 0-63 0 0,0 0-48 0 0,0 0-41 0 0,0 0-31 0 0,0 0-25 0 0,0 0-17 0 0,0 0-16 0 0,0 0-20 0 0,0 22 2118 0 0,17 48-1816 0 0,-10 146 447 0 0,-31-13-507 0 0,19-37 43 0 0,1-100-242 0 0,0 37 252 0 0,7-93-1986 0 0,1-1-6851 0 0,-2-6-3431 0 0</inkml:trace>
  <inkml:trace contextRef="#ctx0" brushRef="#br0" timeOffset="25832.201">517 4065 0 0 0,'0'0'529'0'0,"0"0"409"0"0,0 0 65 0 0,0 0 70 0 0,0 0 169 0 0,0 0 168 0 0,0 0 46 0 0,0 0-125 0 0,0 0-252 0 0,0 0-311 0 0,0 0-300 0 0,26 0 1012 0 0,177-8 3217 0 0,441-3-1812 0 0,-165 11-1229 0 0,169-25-591 0 0,-96 39-609 0 0,-89-21 403 0 0,199 11-406 0 0,-41 17 559 0 0,-130-20-378 0 0,-340-3-498 0 0,265 11 196 0 0,-123 7-99 0 0,23-13-233 0 0,-312-3 1 0 0,315-8 141 0 0,-142 8-81 0 0,-22 4-161 0 0,-125-1 6 0 0,-30 1-5302 0 0,-5-1-5044 0 0,2-2-929 0 0</inkml:trace>
  <inkml:trace contextRef="#ctx0" brushRef="#br0" timeOffset="26248.698">7100 3726 10330 0 0,'0'0'2866'0'0,"0"0"-1423"0"0,0 0-404 0 0,0 0 113 0 0,0 0 161 0 0,0 0 106 0 0,0 0-139 0 0,0 0-296 0 0,0 0-241 0 0,0 0-236 0 0,0 0-166 0 0,0 0-114 0 0,0 0-61 0 0,-5 3-20 0 0,-75 60 793 0 0,11-2-301 0 0,-2-4 1 0 0,-55 32-639 0 0,-268 150 438 0 0,286-169-415 0 0,42-16-3083 0 0,45-39-3703 0 0,15-11-4686 0 0</inkml:trace>
  <inkml:trace contextRef="#ctx0" brushRef="#br0" timeOffset="28665.212">3142 4404 2737 0 0,'0'0'1659'0'0,"0"0"-344"0"0,0 0-194 0 0,0 0 107 0 0,0 0 250 0 0,0 0 142 0 0,0 0-15 0 0,0 0-148 0 0,0 0-247 0 0,0 0-227 0 0,0 0-179 0 0,0 0-125 0 0,0 0-96 0 0,-17-2-17 0 0,-99-8 1248 0 0,106 12-1676 0 0,0 0 0 0 0,0 0-1 0 0,0 1 1 0 0,0 0 0 0 0,0 1-1 0 0,0 0 1 0 0,1 0 0 0 0,0 1-1 0 0,0 0 1 0 0,0 1 0 0 0,1 0 0 0 0,-7 6-138 0 0,-8 4 186 0 0,16-11-171 0 0,0 2 0 0 0,0-1-1 0 0,0 1 1 0 0,1 0 0 0 0,0 1 0 0 0,0-1-1 0 0,1 1 1 0 0,0 0 0 0 0,1 1-1 0 0,-1-1 1 0 0,2 1 0 0 0,-1 0 0 0 0,1 0-1 0 0,1 0 1 0 0,-1 0 0 0 0,1 0 0 0 0,1 1-1 0 0,0-1 1 0 0,0 0 0 0 0,1 1-1 0 0,0-1 1 0 0,1 1 0 0 0,0 2-15 0 0,1-5 47 0 0,0 0 0 0 0,0 0 0 0 0,0 0 0 0 0,1-1 0 0 0,0 1 0 0 0,1-1 0 0 0,-1 1 0 0 0,1-1 0 0 0,0 0 0 0 0,1-1 0 0 0,-1 1 0 0 0,1-1 0 0 0,0 0 0 0 0,1 0 0 0 0,-1 0 0 0 0,1 0 0 0 0,0-1 0 0 0,0 0 0 0 0,0-1 0 0 0,1 1 0 0 0,-1-1 0 0 0,1 0 0 0 0,0-1 0 0 0,0 0 0 0 0,0 0 0 0 0,0 0 0 0 0,0-1 0 0 0,0 0 0 0 0,0 0 0 0 0,1-1 0 0 0,-1 0 0 0 0,0 0 0 0 0,0-1 0 0 0,7-1-47 0 0,6-4 131 0 0,0-1 0 0 0,0-1 0 0 0,-1 0 0 0 0,0-2 0 0 0,-1 0 0 0 0,0-1 0 0 0,-1-1 1 0 0,0-1-1 0 0,0 0 0 0 0,-2-1 0 0 0,4-4-131 0 0,-18 17 6 0 0,21-19 83 0 0,0-2 0 0 0,-2 0 0 0 0,-1 0 0 0 0,0-2 0 0 0,-2-1 0 0 0,-1 0 0 0 0,-1-1 0 0 0,-1 0 0 0 0,9-24-89 0 0,-18 37-8 0 0,-1 0 1 0 0,0 0-1 0 0,-1 0 0 0 0,0-1 0 0 0,-1 1 0 0 0,0-1 0 0 0,-1 1 0 0 0,-1-1 0 0 0,0 0 0 0 0,-1 1 0 0 0,0-1 0 0 0,-1 1 0 0 0,-1-1 0 0 0,0 1 0 0 0,-1 0 0 0 0,0 0 1 0 0,-1 0-1 0 0,0 1 0 0 0,-1-1 0 0 0,-3-3 8 0 0,4 11-35 0 0,0 0 0 0 0,0 1 0 0 0,0 0 0 0 0,0 0-1 0 0,-1 0 1 0 0,0 1 0 0 0,0-1 0 0 0,0 1 0 0 0,0 1 0 0 0,0-1 0 0 0,0 1 0 0 0,-1 0 0 0 0,1 1 0 0 0,-1 0 0 0 0,1 0 0 0 0,-1 0 0 0 0,0 1 0 0 0,1-1 0 0 0,-1 2 0 0 0,1-1 0 0 0,-1 1 0 0 0,0 0 0 0 0,1 0 0 0 0,-1 1 0 0 0,1 0 0 0 0,0 0 0 0 0,-1 0-1 0 0,1 1 1 0 0,0 0 0 0 0,1 0 0 0 0,-1 1 0 0 0,0-1 0 0 0,1 1 0 0 0,0 0 0 0 0,0 1 0 0 0,-3 2 35 0 0,0 2 12 0 0,1 1 1 0 0,-1 0-1 0 0,2 0 1 0 0,-1 0-1 0 0,1 1 0 0 0,1 0 1 0 0,0 0-1 0 0,1 0 0 0 0,0 1 1 0 0,0-1-1 0 0,1 1 1 0 0,1 0-1 0 0,0 0 0 0 0,1 0 1 0 0,0 0-1 0 0,1 0 0 0 0,0 1 1 0 0,1-1-1 0 0,0 0 1 0 0,1 0-1 0 0,0 0 0 0 0,1 0 1 0 0,0-1-1 0 0,1 1 0 0 0,0-1 1 0 0,1 0-1 0 0,1 0 0 0 0,-1 0 1 0 0,2-1-13 0 0,14 20 136 0 0,1-2 0 0 0,1 0 1 0 0,2-2-1 0 0,0-1 0 0 0,2-1 1 0 0,1-1-1 0 0,0-1 0 0 0,2-1 1 0 0,0-2-1 0 0,12 4-136 0 0,-30-17 59 0 0,-1 0 1 0 0,1 1-1 0 0,-1 1 1 0 0,-1-1-1 0 0,0 2 1 0 0,0-1-1 0 0,0 1 1 0 0,-1 1 0 0 0,-1 0-1 0 0,1 0 1 0 0,0 3-60 0 0,-7-12 979 0 0,-2-8-5363 0 0,-2 5-661 0 0,2-1-7032 0 0</inkml:trace>
  <inkml:trace contextRef="#ctx0" brushRef="#br0" timeOffset="34721.303">337 1392 0 0 0,'0'0'224'0'0,"0"0"31"0"0,0 0-2 0 0,0 0-15 0 0,-22 18 1435 0 0,-25 22 410 0 0,18-25 883 0 0,33-11 3724 0 0,61-52-3335 0 0,44-40-905 0 0,129-111 763 0 0,-87 81-2106 0 0,22-7-161 0 0,-109 73-750 0 0,107-99 602 0 0,-60 52-327 0 0,171-85-189 0 0,-166 92 123 0 0,-24 7-171 0 0,84-32-111 0 0,-98 62 93 0 0,-19 6-19 0 0,-53 46-271 0 0,-6 2 129 0 0,0 1 0 0 0,0 0 0 0 0,0 0 0 0 0,-1 0 0 0 0,1 0 0 0 0,0 0 0 0 0,0-1 0 0 0,0 1 0 0 0,0 0 0 0 0,0 0 0 0 0,0 0 0 0 0,0 0 0 0 0,0-1 0 0 0,0 1 0 0 0,0 0 0 0 0,0 0 0 0 0,0 0-55 0 0,-143 25-96 0 0,38-15 146 0 0,-64-9 12 0 0,168-1-72 0 0,1 0 12 0 0,0 0-12 0 0,0 0-18 0 0,0 0-4 0 0,0 0-5 0 0,0 0-22 0 0,0 0-5 0 0,0 0-8 0 0,0 0-28 0 0,0 0 12 0 0,31 112-5 0 0,-13-55 99 0 0,2-1 0 0 0,2 0 0 0 0,3-2 0 0 0,9 12-6 0 0,-5-11-43 0 0,0-107 845 0 0,128-301-630 0 0,-135 277-7 0 0,-22 75-118 0 0,0 1-15 0 0,0 0-15 0 0,0 0-8 0 0,0 0 1 0 0,0 0-2 0 0,0 0-23 0 0,0 0 3 0 0,0 0-3 0 0,0 0-1 0 0,-6 0-2804 0 0,-2 0-9588 0 0,5 0-122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43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4 891 0 0 0,'0'0'668'0'0,"0"0"76"0"0,0 0 0 0 0,0 0-14 0 0,0 0 19 0 0,0 0 20 0 0,0 0 15 0 0,0 0 17 0 0,0 0 30 0 0,-2 6 1727 0 0,0-1 5388 0 0,71-23-1982 0 0,10-56-4033 0 0,-28-24-1216 0 0,-51 97-699 0 0,0 1-6 0 0,0 0-24 0 0,0 0-25 0 0,0 0-13 0 0,0 0 1 0 0,0 0-5 0 0,0 0-4 0 0,0 0 7 0 0,13 22-95 0 0,22 42 188 0 0,-2 0 0 0 0,-4 3 0 0 0,-3 0 0 0 0,0 10-40 0 0,5 12-47 0 0,-29-89 90 0 0,-1-1 0 0 0,1 1 0 0 0,-1 0 0 0 0,1-1 0 0 0,-1 1 0 0 0,1-1 0 0 0,-1 1 0 0 0,1-1 0 0 0,-1 1-1 0 0,0-1 1 0 0,1 0 0 0 0,-1 0 0 0 0,0 0 0 0 0,0 0 0 0 0,0 0 0 0 0,0 0 0 0 0,0 0 0 0 0,0 0 0 0 0,0-1 0 0 0,0 1 0 0 0,0 0 0 0 0,0 0 0 0 0,0-1 0 0 0,-1 1-1 0 0,1-1 1 0 0,-1 1 0 0 0,1-1 0 0 0,-1 1 0 0 0,1-1 0 0 0,-1 1 0 0 0,0-1 0 0 0,0 1 0 0 0,0-1 0 0 0,0 1 0 0 0,0-1 0 0 0,0 1 0 0 0,0-1 0 0 0,-1 0-43 0 0,5-8 2 0 0,76-196 459 0 0,-11 11-351 0 0,-15 1-54 0 0,-53 170-239 0 0,-1 24-90 0 0,5 12-36 0 0,-1-3-356 0 0,4 5 772 0 0,-3-12-4436 0 0,1-1-4358 0 0,-5-1-3043 0 0</inkml:trace>
  <inkml:trace contextRef="#ctx0" brushRef="#br0" timeOffset="468.32">742 928 7642 0 0,'0'0'3568'0'0,"0"0"-1530"0"0,0 0-734 0 0,0 0-122 0 0,0 0 24 0 0,0 0-53 0 0,0 0-189 0 0,0 0-313 0 0,0 0-273 0 0,0 0-157 0 0,0 0-97 0 0,0 0-35 0 0,0 4 23 0 0,-1 24 477 0 0,-1-24-514 0 0,1 1 0 0 0,0 0 1 0 0,0 0-1 0 0,0 0 0 0 0,0-1 1 0 0,1 1-1 0 0,0 0 1 0 0,0 0-1 0 0,0 0 0 0 0,0 0 1 0 0,1 0-1 0 0,0 0 1 0 0,0 0-1 0 0,1-1 0 0 0,-1 1 1 0 0,1 0-1 0 0,0-1 0 0 0,0 1 1 0 0,0-1-1 0 0,1 0 1 0 0,-1 1-1 0 0,1-1 0 0 0,0 0 1 0 0,1-1-1 0 0,-1 1 1 0 0,0-1-1 0 0,1 1 0 0 0,0-1 1 0 0,0 0-1 0 0,0 0 1 0 0,0-1-1 0 0,1 1 0 0 0,-1-1 1 0 0,0 0-1 0 0,1 0 0 0 0,2 0-75 0 0,0-2 119 0 0,-1 0 0 0 0,1-1 0 0 0,-1 0 0 0 0,1 0-1 0 0,0-1 1 0 0,-1 0 0 0 0,0 0 0 0 0,1 0 0 0 0,-1-1-1 0 0,0 1 1 0 0,0-2 0 0 0,-1 1 0 0 0,1-1 0 0 0,-1 0-1 0 0,1 0 1 0 0,-1 0 0 0 0,0-1 0 0 0,-1 1 0 0 0,4-5-119 0 0,10-7 287 0 0,-13 12-196 0 0,0-1-1 0 0,-1 0 1 0 0,1 1-1 0 0,-1-2 1 0 0,0 1-1 0 0,0 0 1 0 0,0-1 0 0 0,-1 0-1 0 0,0 0 1 0 0,0 0-1 0 0,0 0 1 0 0,-1 0-1 0 0,0-1 1 0 0,0 1 0 0 0,-1-1-1 0 0,0 1 1 0 0,0-1-1 0 0,0 1 1 0 0,-1-1-1 0 0,0 0 1 0 0,0 0 0 0 0,-1 1-1 0 0,0-5-90 0 0,-2 8-25 0 0,-1 0 1 0 0,1-1-1 0 0,-1 1 0 0 0,1 1 0 0 0,-1-1 1 0 0,0 0-1 0 0,0 1 0 0 0,0 0 1 0 0,0 0-1 0 0,-1 0 0 0 0,1 0 0 0 0,0 1 1 0 0,-1 0-1 0 0,1 0 0 0 0,-1 0 0 0 0,0 0 1 0 0,1 1-1 0 0,-1-1 0 0 0,0 1 1 0 0,1 0-1 0 0,-1 1 0 0 0,1-1 0 0 0,-1 1 1 0 0,-4 1 24 0 0,-55 23-1638 0 0,28 1-6698 0 0,26-18-3834 0 0</inkml:trace>
  <inkml:trace contextRef="#ctx0" brushRef="#br0" timeOffset="1402.336">112 439 4665 0 0,'0'0'2311'0'0,"0"0"-302"0"0,0 0-237 0 0,0 0-62 0 0,0 0-27 0 0,0 0-130 0 0,0 0-220 0 0,0 0-178 0 0,0 0-198 0 0,0 0-150 0 0,0 0-110 0 0,0 0-94 0 0,0 0-79 0 0,-6 0-62 0 0,-15 0 791 0 0,117-30 242 0 0,238-88 198 0 0,-297 107-1524 0 0,-37 11-134 0 0,0 0 33 0 0,0 0 26 0 0,0 0 25 0 0,0 0 36 0 0,0 0-11 0 0,0 0-21 0 0,0 0-15 0 0,0 0-19 0 0,0 0 12 0 0,0 0 9 0 0,0 0-4 0 0,0 0 2 0 0,0 0-6 0 0,-27-22 503 0 0,-77-107-349 0 0,36 45-864 0 0,46 56-1296 0 0,15 16-4495 0 0,5 7-5910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 6553 0 0,'0'0'2548'0'0,"0"0"-724"0"0,0 0-410 0 0,0 0-45 0 0,0 0 70 0 0,0 0-16 0 0,0 0-171 0 0,0 0-223 0 0,0 0-241 0 0,0 0-216 0 0,0 0-160 0 0,-6 16 363 0 0,-21 15 1463 0 0,27-30-2121 0 0,0-1 18 0 0,0 0 15 0 0,0 0 11 0 0,0 0 5 0 0,0 0-3 0 0,0 0-22 0 0,27-29 809 0 0,-9 10-789 0 0,-18 19 1573 0 0,-36 22-1429 0 0,36-22-327 0 0,0 0-57 0 0,0 0-108 0 0,15-21-4943 0 0,-8 13-2080 0 0,-3 4-5188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7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613 147 4033 0 0,'0'0'2386'0'0,"0"0"-521"0"0,0 0-435 0 0,0 0-111 0 0,0 0 143 0 0,0 0 186 0 0,0 0 59 0 0,0 0-125 0 0,0 0-215 0 0,0 0-255 0 0,0 0-217 0 0,0-22-151 0 0,2-96 1346 0 0,-41 111-434 0 0,21 10-1631 0 0,1 0 0 0 0,-1 1 0 0 0,1 1 0 0 0,0 1 0 0 0,1 0 0 0 0,-1 1 0 0 0,1 1 0 0 0,1 1 0 0 0,-1 0 0 0 0,2 1 0 0 0,-1 0 0 0 0,-9 10-25 0 0,-4-1 10 0 0,1 1 0 0 0,1 1 0 0 0,1 1 0 0 0,1 1 0 0 0,0 1-1 0 0,2 2 1 0 0,1 0 0 0 0,1 1 0 0 0,2 1 0 0 0,0 0 0 0 0,2 2 0 0 0,2 0 0 0 0,0 1-1 0 0,2 0 1 0 0,1 1 0 0 0,2 0 0 0 0,1 1 0 0 0,1 0 0 0 0,2 0 0 0 0,2 0 0 0 0,0 1 0 0 0,3 9-10 0 0,1-29 13 0 0,1-1 0 0 0,0 0 1 0 0,1 0-1 0 0,1 0 1 0 0,0 0-1 0 0,0-1 1 0 0,1 1-1 0 0,1-1 1 0 0,0 0-1 0 0,1-1 1 0 0,0 1-1 0 0,1-1 1 0 0,0-1-1 0 0,1 0 0 0 0,0 0 1 0 0,1 0-1 0 0,-1-1 1 0 0,2-1-1 0 0,-1 1 1 0 0,1-2-1 0 0,1 0 1 0 0,-1 0-1 0 0,1-1 1 0 0,0 0-1 0 0,1-1 0 0 0,-1 0 1 0 0,1-1-1 0 0,0-1 1 0 0,0 0-1 0 0,1-1 1 0 0,-1 0-1 0 0,3-1-13 0 0,2 0 94 0 0,0-1-1 0 0,0 0 0 0 0,0-1 1 0 0,0-2-1 0 0,0 1 0 0 0,-1-2 1 0 0,1 0-1 0 0,-1-2 0 0 0,0 0 1 0 0,0 0-1 0 0,-1-2 1 0 0,0 0-1 0 0,0 0 0 0 0,-1-2 1 0 0,0 0-1 0 0,1-2-93 0 0,-11 8 26 0 0,-1 0 1 0 0,0-1-1 0 0,-1 1 1 0 0,1-1-1 0 0,-1 0 0 0 0,0 0 1 0 0,0 0-1 0 0,0 0 1 0 0,-1 0-1 0 0,0-1 1 0 0,0 1-1 0 0,0-1 0 0 0,-1 0 1 0 0,1 1-1 0 0,-1-1 1 0 0,-1 0-1 0 0,1 0 1 0 0,-1 0-1 0 0,0 0 0 0 0,-1 0 1 0 0,1 1-1 0 0,-1-1 1 0 0,0 0-1 0 0,0 0 0 0 0,-1 1 1 0 0,0-1-1 0 0,0 1 1 0 0,0-1-1 0 0,-1 1 1 0 0,0 0-1 0 0,0 0 0 0 0,0 0 1 0 0,0 0-1 0 0,-1 1 1 0 0,0-1-1 0 0,0 1 1 0 0,-1-1-28 0 0,-8-5-62 0 0,0 0-1 0 0,0 1 0 0 0,0 1 1 0 0,-1 0-1 0 0,-1 1 0 0 0,1 1 0 0 0,-1 0 1 0 0,0 1-1 0 0,-1 1 0 0 0,1 0 0 0 0,-1 1 1 0 0,0 0-1 0 0,1 1 0 0 0,-7 1 64 0 0,-9-2-5 0 0,31 3-2 0 0,0 0-17 0 0,0 0-14 0 0,28 0 4 0 0,152-21 549 0 0,1-12 84 0 0,-107 25-328 0 0,-73 8-263 0 0,-1 0-43 0 0,0 0-2 0 0,-29 0-2957 0 0,16 3 883 0 0,4 1-2973 0 0,1 0-6938 0 0</inkml:trace>
  <inkml:trace contextRef="#ctx0" brushRef="#br0" timeOffset="397.584">1055 619 16916 0 0,'0'0'1187'0'0,"0"0"-466"0"0,0 0-194 0 0,0 0 110 0 0,0 0 167 0 0,0 0 67 0 0,0 0-76 0 0,0 0-176 0 0,0 0-151 0 0,0 0-113 0 0,0 0-64 0 0,0 0-45 0 0,0 0-34 0 0,-1 17 0 0 0,-6 124 442 0 0,8-135-672 0 0,-1 1 0 0 0,-1-1 1 0 0,1 1-1 0 0,-1-1 0 0 0,-1 0 0 0 0,1 1 1 0 0,-1-1-1 0 0,0 0 0 0 0,0 0 0 0 0,0 0 1 0 0,-1 0-1 0 0,0 0 0 0 0,-2 2 18 0 0,0-6-1958 0 0,10-11-12571 0 0,0 8 5732 0 0</inkml:trace>
  <inkml:trace contextRef="#ctx0" brushRef="#br0" timeOffset="652.078">1014 155 16900 0 0,'0'0'1136'0'0,"0"0"-624"0"0,0 0-432 0 0,0 0-88 0 0,0 0 8 0 0,0 0 48 0 0,0 0-48 0 0,0 0-40 0 0,0 0-104 0 0,0 0-336 0 0,0 0-912 0 0,0 0-2937 0 0,0 0-7474 0 0</inkml:trace>
  <inkml:trace contextRef="#ctx0" brushRef="#br0" timeOffset="885.3">1314 328 19652 0 0,'0'0'1228'0'0,"0"0"-479"0"0,0 0-291 0 0,0 0 18 0 0,0 0 110 0 0,0 0 47 0 0,0 0-35 0 0,0 0-110 0 0,0 0-163 0 0,0 0-89 0 0,0 0-57 0 0,5 31-59 0 0,14 100-8 0 0,39 116 90 0 0,-10-97-194 0 0,-48-150 2 0 0,0 1 1 0 0,-1-1 0 0 0,1 1 0 0 0,0-1 0 0 0,0 1 0 0 0,0 0 0 0 0,0-1 0 0 0,0 1 0 0 0,0-1 0 0 0,0 1-1 0 0,0-1 1 0 0,0 1 0 0 0,0-1 0 0 0,0 1 0 0 0,0-1 0 0 0,0 1 0 0 0,1 0 0 0 0,-1-1 0 0 0,0 1 0 0 0,0-1-1 0 0,1 1 1 0 0,-1-1 0 0 0,0 1 0 0 0,0-1 0 0 0,1 0 0 0 0,-1 1 0 0 0,1-1 0 0 0,-1 1 0 0 0,0-1 0 0 0,1 0-1 0 0,-1 1 1 0 0,1-1 0 0 0,-1 0 0 0 0,1 1 0 0 0,-1-1 0 0 0,1 0 0 0 0,-1 0 0 0 0,1 0 0 0 0,-1 1-1 0 0,1-1 1 0 0,-1 0 0 0 0,1 0 0 0 0,-1 0 0 0 0,1 0 0 0 0,0 0 0 0 0,-1 0 0 0 0,1 0 0 0 0,-1 0 0 0 0,1 0-1 0 0,-1 0 1 0 0,1 0 0 0 0,-1-1 0 0 0,1 1 0 0 0,-1 0 0 0 0,1 0 0 0 0,-1 0 0 0 0,1-1 0 0 0,-1 1 0 0 0,1 0-1 0 0,-1-1 1 0 0,1 1 0 0 0,-1 0 0 0 0,1-1 0 0 0,-1 1 0 0 0,0-1 0 0 0,1 1 0 0 0,-1 0 0 0 0,0-1 0 0 0,1 1-1 0 0,-1-1-10 0 0,101-318 2043 0 0,-57 223-1974 0 0,-58 106-7613 0 0,8-2-905 0 0,4-5-3106 0 0</inkml:trace>
  <inkml:trace contextRef="#ctx0" brushRef="#br0" timeOffset="5035.157">1925 733 1488 0 0,'0'0'2594'0'0,"0"0"-333"0"0,0 0-178 0 0,0 0-132 0 0,0 0-127 0 0,0 0-189 0 0,0 0-237 0 0,0 0-273 0 0,0 0-227 0 0,0 0-200 0 0,0 0-150 0 0,-7 3 2735 0 0,41 13-2061 0 0,-21-9-922 0 0,-2-2-194 0 0,1 0 0 0 0,0-1 0 0 0,0 0 0 0 0,0-1 0 0 0,1-1 0 0 0,-1 0 0 0 0,1-1 0 0 0,-1 0 0 0 0,1 0 0 0 0,0-2 0 0 0,-1 1 0 0 0,4-2-106 0 0,82-53 761 0 0,-95 52-712 0 0,0 0-1 0 0,0 0 1 0 0,0 0 0 0 0,-1 0-1 0 0,1-1 1 0 0,-1 1-1 0 0,0-1 1 0 0,0 0-1 0 0,0 1 1 0 0,-1-1-1 0 0,1 0 1 0 0,-1 0-1 0 0,0 0 1 0 0,0 0-1 0 0,0-1 1 0 0,-1 1-1 0 0,1 0 1 0 0,-1 0 0 0 0,0 0-1 0 0,0-1 1 0 0,0 1-1 0 0,-1 0 1 0 0,0-4-49 0 0,-1 5 1 0 0,0 0 0 0 0,1 1 0 0 0,-1-1 0 0 0,0 1 0 0 0,-1-1 0 0 0,1 1 0 0 0,0 0 0 0 0,-1-1 1 0 0,1 1-1 0 0,-1 0 0 0 0,1 1 0 0 0,-1-1 0 0 0,0 0 0 0 0,0 1 0 0 0,0 0 0 0 0,0 0 0 0 0,0-1 0 0 0,0 2 1 0 0,0-1-1 0 0,0 0 0 0 0,-1 1-1 0 0,-1-2-11 0 0,-143-6-240 0 0,47 34 291 0 0,95-22-31 0 0,-1 0 0 0 0,1 0 0 0 0,0 0 0 0 0,1 1 0 0 0,-1 0-1 0 0,1 0 1 0 0,0 1 0 0 0,0-1 0 0 0,0 1 0 0 0,1 0 0 0 0,0 0 0 0 0,0 1 0 0 0,1-1 0 0 0,0 1 0 0 0,0 0 0 0 0,0 0 0 0 0,1 0-1 0 0,0 0 1 0 0,0 0 0 0 0,1 1 0 0 0,0 1-9 0 0,-7 157 262 0 0,9-156-234 0 0,1 1-1 0 0,0-1 1 0 0,0 0 0 0 0,1 0-1 0 0,0 0 1 0 0,1-1-1 0 0,0 1 1 0 0,1-1-1 0 0,-1 1 1 0 0,2-2 0 0 0,-1 1-1 0 0,2 0-27 0 0,-1-4 56 0 0,-1-1-1 0 0,1 0 0 0 0,1 0 1 0 0,-1-1-1 0 0,1 1 1 0 0,-1-1-1 0 0,1-1 1 0 0,0 1-1 0 0,0-1 1 0 0,0-1-1 0 0,0 1 0 0 0,0-1 1 0 0,1 0-1 0 0,-1-1 1 0 0,0 0-1 0 0,0 0 1 0 0,1 0-1 0 0,3-2-55 0 0,-11 2 2 0 0,20 0 118 0 0,0-1 1 0 0,-1-1-1 0 0,1-1 0 0 0,-1 0 0 0 0,0-2 0 0 0,0 0 0 0 0,0-2 1 0 0,-1 0-1 0 0,0 0 0 0 0,4-4-120 0 0,-21 11-16 0 0,-1 0-1 0 0,0 0 1 0 0,1 0 0 0 0,-1 0 0 0 0,0-1-1 0 0,1 1 1 0 0,-1 0 0 0 0,0 0-1 0 0,0 0 1 0 0,1 0 0 0 0,-1-1 0 0 0,0 1-1 0 0,1 0 1 0 0,-1 0 0 0 0,0 0 0 0 0,0-1-1 0 0,1 1 1 0 0,-1 0 0 0 0,0 0-1 0 0,0-1 1 0 0,0 1 0 0 0,0 0 0 0 0,1-1-1 0 0,-1 1 1 0 0,0 0 0 0 0,0-1 0 0 0,0 1-1 0 0,0 0 1 0 0,0-1 0 0 0,0 1 0 0 0,0 0-1 0 0,0-1 1 0 0,0 1 0 0 0,0 0-1 0 0,0-1 1 0 0,0 1 0 0 0,0 0 0 0 0,0-1-1 0 0,0 1 1 0 0,0 0 0 0 0,0-1 0 0 0,0 1-1 0 0,-1 0 1 0 0,1-1 0 0 0,0 1-1 0 0,0 0 1 0 0,0-1 0 0 0,0 1 0 0 0,-1 0-1 0 0,1 0 1 0 0,0-1 0 0 0,0 1 0 0 0,-1 0-1 0 0,1 0 1 0 0,0 0 0 0 0,0-1-1 0 0,-1 1 1 0 0,1 0 0 0 0,0 0 0 0 0,-1 0-1 0 0,1 0 1 0 0,0 0 0 0 0,-1-1 0 0 0,1 1-1 0 0,-1 0 17 0 0,-15-6-8577 0 0,14 5 6483 0 0,-2-2-10417 0 0</inkml:trace>
  <inkml:trace contextRef="#ctx0" brushRef="#br0" timeOffset="5815.16">2581 608 8346 0 0,'0'0'3148'0'0,"0"0"-930"0"0,0 0-540 0 0,0 0-88 0 0,0 0-99 0 0,0 0-198 0 0,0 0-206 0 0,0 0-229 0 0,0 0-188 0 0,0 0-111 0 0,0 0-71 0 0,0 0-57 0 0,1-3-32 0 0,5-5 774 0 0,-30 49-366 0 0,-90 200-589 0 0,52-138-401 0 0,141-242 663 0 0,51-33-465 0 0,-94 124 43 0 0,-35 47-38 0 0,-1 1-6 0 0,0 0-18 0 0,0 0-6 0 0,0 0-6 0 0,0 0-4 0 0,0 0 8 0 0,0 0-4 0 0,0 0-10 0 0,9 26-208 0 0,37 164 250 0 0,-40-176-53 0 0,-5-10 34 0 0,0 1 0 0 0,1-1-1 0 0,0 1 1 0 0,0-1 0 0 0,0 0-1 0 0,0 0 1 0 0,1 0 0 0 0,-1 0-1 0 0,1-1 1 0 0,0 1 0 0 0,0-1-1 0 0,0 1 1 0 0,1-1 0 0 0,-1 0 0 0 0,1 0-1 0 0,0-1 1 0 0,0 1 0 0 0,0-1-1 0 0,2 2 4 0 0,-2-5 49 0 0,-1 1 0 0 0,1 0-1 0 0,-1-1 1 0 0,1 0-1 0 0,-1 0 1 0 0,0 0 0 0 0,1 0-1 0 0,-1 0 1 0 0,0-1 0 0 0,0 1-1 0 0,0-1 1 0 0,0 0 0 0 0,0 0-1 0 0,0 0 1 0 0,-1 0-1 0 0,1-1 1 0 0,0 1 0 0 0,-1-1-1 0 0,0 1 1 0 0,0-1 0 0 0,0 0-1 0 0,0 0 1 0 0,0 0 0 0 0,0 0-1 0 0,-1-1-48 0 0,9-9 167 0 0,19-23 175 0 0,-2-1 1 0 0,-1-1-1 0 0,-2-1 0 0 0,-2-2 0 0 0,16-41-342 0 0,-20 2-149 0 0,-30 73-2690 0 0,8 6-4403 0 0,3 1-5008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6265 0 0,'0'0'877'0'0,"0"0"-391"0"0,0 0 20 0 0,0 0 393 0 0,0 0 428 0 0,0 0 221 0 0,0 0-37 0 0,0 0-247 0 0,0 0-273 0 0,0 0-207 0 0,0 0-144 0 0,13-6-58 0 0,84-40 1202 0 0,-82 36-1285 0 0,-1-1 0 0 0,-1-1 0 0 0,0 0 0 0 0,0 0 0 0 0,-1-1 0 0 0,-1-1 0 0 0,0 0 0 0 0,0-2-499 0 0,-3 0 375 0 0,-4 7 46 0 0,-2 25-597 0 0,24 379 647 0 0,5-158-477 0 0,-6-179 21 0 0,-17-84 2235 0 0,49-169-1868 0 0,33-168-237 0 0,-64 215-360 0 0,-39 174-2418 0 0,-1 19 423 0 0,7-26-1373 0 0,3-7-1689 0 0,4-7-5619 0 0</inkml:trace>
  <inkml:trace contextRef="#ctx0" brushRef="#br0" timeOffset="641.601">689 527 4969 0 0,'0'0'1455'0'0,"0"0"-116"0"0,0 0 72 0 0,0 0 175 0 0,0 0 54 0 0,0 0-162 0 0,0 0-230 0 0,0 0-249 0 0,0 0-186 0 0,0 0-118 0 0,0 0-105 0 0,0 0-85 0 0,-3-4-68 0 0,0 0-286 0 0,3 3-131 0 0,1 1-1 0 0,-1-1 1 0 0,0 1-1 0 0,0-1 1 0 0,-1 1 0 0 0,1-1-1 0 0,0 1 1 0 0,0-1-1 0 0,0 1 1 0 0,0-1-1 0 0,0 1 1 0 0,0 0-1 0 0,-1-1 1 0 0,1 1-1 0 0,0-1 1 0 0,0 1 0 0 0,-1-1-1 0 0,1 1 1 0 0,0 0-1 0 0,-1-1 1 0 0,1 1-1 0 0,0 0 1 0 0,-1-1-1 0 0,1 1 1 0 0,-1 0 0 0 0,1 0-1 0 0,0-1 1 0 0,-1 1-1 0 0,1 0 1 0 0,-1 0-1 0 0,1 0 1 0 0,-1-1-1 0 0,1 1 1 0 0,-1 0-1 0 0,1 0 1 0 0,-1 0 0 0 0,1 0-1 0 0,-1 0 1 0 0,1 0-1 0 0,-1 0 1 0 0,1 0-1 0 0,0 0 1 0 0,-1 0-1 0 0,1 0 1 0 0,-1 0-1 0 0,1 1 1 0 0,-1-1 0 0 0,1 0-1 0 0,-1 0 1 0 0,1 0-1 0 0,-1 1 1 0 0,1-1-1 0 0,-1 0-19 0 0,-3 6 28 0 0,1 0-1 0 0,-1 0 1 0 0,1 0-1 0 0,0 0 1 0 0,0 1-1 0 0,1-1 1 0 0,-1 1-1 0 0,2 0 1 0 0,-1-1-1 0 0,1 1 1 0 0,0 0-1 0 0,0 0 1 0 0,1 0-1 0 0,0 0 1 0 0,0 0-1 0 0,0 0 1 0 0,1 0-1 0 0,0 0 1 0 0,1-1-1 0 0,0 1 1 0 0,0 0-1 0 0,0-1 1 0 0,0 1-1 0 0,1-1 1 0 0,1 0-1 0 0,-1 0 1 0 0,1 0-1 0 0,0 0 1 0 0,1 1-28 0 0,0-3 105 0 0,0 0 0 0 0,0 0 0 0 0,0-1 0 0 0,1 0 1 0 0,-1 0-1 0 0,1 0 0 0 0,0-1 0 0 0,0 0 0 0 0,0 0 0 0 0,0 0 0 0 0,0-1 1 0 0,0 0-1 0 0,0 0 0 0 0,0-1 0 0 0,1 1 0 0 0,-1-1 0 0 0,0-1 0 0 0,1 1 1 0 0,-1-1-1 0 0,0 0 0 0 0,0-1 0 0 0,0 1 0 0 0,0-1 0 0 0,0 0 0 0 0,0-1 1 0 0,-1 1-1 0 0,1-1 0 0 0,-1 0 0 0 0,1-1 0 0 0,-1 1 0 0 0,0-1 1 0 0,0 0-1 0 0,-1-1 0 0 0,1 1 0 0 0,-1-1 0 0 0,0 1 0 0 0,0-1 0 0 0,2-5-105 0 0,-4 5-19 0 0,1 0 0 0 0,-1-1-1 0 0,0 1 1 0 0,-1 0 0 0 0,0-1-1 0 0,0 1 1 0 0,0-1 0 0 0,0 0-1 0 0,-1 1 1 0 0,0-1 0 0 0,0 0-1 0 0,0 1 1 0 0,-1-1 0 0 0,0 1-1 0 0,0-1 1 0 0,0 1 0 0 0,-1-1-1 0 0,0 1 1 0 0,0 0 0 0 0,0-1-1 0 0,-1 1 1 0 0,1 0 0 0 0,-1 1-1 0 0,-1-1 1 0 0,1 0 0 0 0,-1 1-1 0 0,1 0 1 0 0,-1 0 0 0 0,0 0-1 0 0,-1 0 1 0 0,1 1 0 0 0,-4-3 19 0 0,-42-13-2414 0 0,16 15-4441 0 0,21 4-4442 0 0</inkml:trace>
  <inkml:trace contextRef="#ctx0" brushRef="#br0" timeOffset="986.655">1208 189 11843 0 0,'0'0'1721'0'0,"0"0"-399"0"0,0 0-162 0 0,0 0 71 0 0,0 0 68 0 0,0 0-89 0 0,0 0-154 0 0,0 0-161 0 0,0 0-155 0 0,0 0-119 0 0,0 0-145 0 0,0 0-124 0 0,0 0-51 0 0,15 0-16 0 0,97 0 808 0 0,129 18 128 0 0,-138-14-1260 0 0,-103-4-34 0 0,0 0-23 0 0,0 0-35 0 0,0 0-78 0 0,0 0-107 0 0,0 0-161 0 0,-5-11-4327 0 0,3 7-1085 0 0,2 0-5478 0 0</inkml:trace>
  <inkml:trace contextRef="#ctx0" brushRef="#br0" timeOffset="1499.187">1206 457 12579 0 0,'0'0'1708'0'0,"0"0"-637"0"0,0 0-282 0 0,0 0 182 0 0,0 0 194 0 0,0 0 58 0 0,0 0-33 0 0,0 0-128 0 0,0 0-92 0 0,0 0-62 0 0,0 0-132 0 0,0 0-145 0 0,0 0-117 0 0,30 2-92 0 0,94 6-77 0 0,65-6 467 0 0,-118-2-3092 0 0,-62-2-409 0 0,-6 0-491 0 0,4 2-6733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5969 0 0,'0'0'2709'0'0,"0"0"-330"0"0,0 0-288 0 0,0 0-49 0 0,0 0-150 0 0,0 0-226 0 0,0 0-236 0 0,0 0-330 0 0,0 0-219 0 0,0 0-183 0 0,0 0-186 0 0,0 0-101 0 0,0 0-94 0 0,0-4-66 0 0,0 2-219 0 0,1-1-1 0 0,0 0 1 0 0,0 1-1 0 0,0-1 1 0 0,0 1 0 0 0,1 0-1 0 0,-1-1 1 0 0,1 1 0 0 0,-1 0-1 0 0,1 0 1 0 0,0 0 0 0 0,0 0-1 0 0,0 0 1 0 0,0 0 0 0 0,0 1-1 0 0,0-1 1 0 0,0 1 0 0 0,1-1-1 0 0,-1 1 1 0 0,0 0-1 0 0,1 0 1 0 0,-1 0 0 0 0,1 0-1 0 0,-1 0 1 0 0,1 1 0 0 0,1-1-32 0 0,29-12 145 0 0,1 2-1 0 0,0 2 1 0 0,1 0 0 0 0,0 3 0 0 0,0 1 0 0 0,1 1 0 0 0,-1 2 0 0 0,15 2-145 0 0,-48 1-6 0 0,0-1 1 0 0,1 1 0 0 0,-1 0-1 0 0,0 0 1 0 0,0 0 0 0 0,0 0-1 0 0,0 0 1 0 0,0 0 0 0 0,0 1-1 0 0,-1-1 1 0 0,1 1 0 0 0,0-1-1 0 0,-1 1 1 0 0,1 0 0 0 0,-1 0-1 0 0,1 0 1 0 0,-1 0 0 0 0,0 0-1 0 0,0 0 1 0 0,0 0 0 0 0,0 0-1 0 0,0 0 1 0 0,0 0 0 0 0,-1 0-1 0 0,1 1 1 0 0,-1-1 0 0 0,1 0-1 0 0,-1 0 1 0 0,0 1 0 0 0,0-1-1 0 0,0 0 1 0 0,0 1 0 0 0,-1-1-1 0 0,1 0 1 0 0,0 1 0 0 0,-1-1-1 0 0,0 0 1 0 0,1 0 0 0 0,-1 0-1 0 0,0 0 1 0 0,0 0 0 0 0,0 0-1 0 0,-1 0 1 0 0,1 0 0 0 0,0 0-1 0 0,-1 0 1 0 0,1 0 0 0 0,-1-1-1 0 0,0 1 1 0 0,1-1 0 0 0,-1 1-1 0 0,0-1 1 0 0,-1 1 5 0 0,-177 184-28 0 0,179-185 21 0 0,0-1-1 0 0,0 1 1 0 0,0 0 0 0 0,0 0 0 0 0,1 0 0 0 0,-1 0-1 0 0,0-1 1 0 0,1 1 0 0 0,-1 0 0 0 0,1 0 0 0 0,-1 1-1 0 0,1-1 1 0 0,-1 0 0 0 0,1 0 0 0 0,0 0 0 0 0,-1 0-1 0 0,1 0 1 0 0,0 0 0 0 0,0 0 0 0 0,0 1-1 0 0,0-1 1 0 0,0 0 0 0 0,0 0 0 0 0,0 0 0 0 0,0 0-1 0 0,1 0 1 0 0,-1 0 0 0 0,0 1 0 0 0,1-1 0 0 0,-1 0-1 0 0,1 0 1 0 0,-1 0 0 0 0,1 0 0 0 0,-1 0 0 0 0,1 0-1 0 0,0 0 1 0 0,-1-1 0 0 0,1 1 0 0 0,0 0-1 0 0,0 0 1 0 0,0 0 0 0 0,0-1 0 0 0,0 1 0 0 0,-1 0-1 0 0,1-1 1 0 0,1 1 7 0 0,58 28 122 0 0,-40-22-123 0 0,6 5 20 0 0,-16-8-17 0 0,0-1 0 0 0,-1 1 0 0 0,0 1 0 0 0,1-1 1 0 0,-2 2-1 0 0,1-1 0 0 0,-1 1 0 0 0,0 0 0 0 0,0 1 0 0 0,0 0 1 0 0,-1 0-1 0 0,0 1 0 0 0,-1 0 0 0 0,1 0 0 0 0,-2 1 1 0 0,4 4-3 0 0,-6-5 26 0 0,0-1 0 0 0,0 1 0 0 0,0 0 0 0 0,-1 0 1 0 0,0 0-1 0 0,-1 0 0 0 0,1 1 0 0 0,-2-1 0 0 0,1 0 1 0 0,-1 1-1 0 0,0-1 0 0 0,-1 0 0 0 0,0 1 1 0 0,0-1-1 0 0,-1 0 0 0 0,0 0 0 0 0,-1 0 0 0 0,0 0 1 0 0,0 0-1 0 0,0-1 0 0 0,-1 1 0 0 0,0-1 0 0 0,0 0 1 0 0,-1 0-1 0 0,0 0 0 0 0,-1-1 0 0 0,1 0 0 0 0,-1 0 1 0 0,-4 3-27 0 0,-140 87 317 0 0,134-88-289 0 0,6-1-77 0 0,-1-1 0 0 0,-1-1-1 0 0,1 0 1 0 0,-1-1 0 0 0,0 0 0 0 0,0 0 0 0 0,0-1-1 0 0,0-1 1 0 0,0 0 0 0 0,-3-1 49 0 0,5-14-2987 0 0,10-1-2652 0 0,0 9-37 0 0,0 0-6233 0 0</inkml:trace>
  <inkml:trace contextRef="#ctx0" brushRef="#br0" timeOffset="1348.679">763 507 2128 0 0,'0'0'2794'0'0,"0"0"-456"0"0,0 0-295 0 0,0 0-96 0 0,0 0-58 0 0,0 0-85 0 0,0 0-102 0 0,0 0-223 0 0,0 0-319 0 0,0 0-312 0 0,0 0-200 0 0,0 0-99 0 0,-3 0-31 0 0,2-2 1258 0 0,16-3-1357 0 0,136-48 226 0 0,0 40-289 0 0,-148 13-348 0 0,-1 0 0 0 0,1 1 0 0 0,0-1 0 0 0,0 1 0 0 0,-1-1 0 0 0,1 1 0 0 0,0 0 0 0 0,-1 0 0 0 0,1 0 1 0 0,-1 0-1 0 0,1 1 0 0 0,-1-1 0 0 0,0 1 0 0 0,1 0 0 0 0,-1-1 0 0 0,0 1 0 0 0,0 0 0 0 0,0 0 0 0 0,0 0 0 0 0,-1 1 0 0 0,1-1 1 0 0,-1 0-1 0 0,1 1 0 0 0,-1-1 0 0 0,0 1 0 0 0,0-1 0 0 0,0 1 0 0 0,0-1 0 0 0,0 1 0 0 0,0 0 0 0 0,-1 0 0 0 0,1-1 0 0 0,-1 1 1 0 0,0 0-1 0 0,0 0 0 0 0,0-1 0 0 0,0 1 0 0 0,-1 0 0 0 0,1 0 0 0 0,-1-1 0 0 0,1 1 0 0 0,-1 0 0 0 0,0 0 0 0 0,0-1 0 0 0,0 1 1 0 0,-1-1-1 0 0,1 1 0 0 0,0-1 0 0 0,-2 2-8 0 0,-18 33 87 0 0,-1-1-1 0 0,-1-1 1 0 0,-2-1 0 0 0,-2-1-1 0 0,0-1 1 0 0,-23 18-87 0 0,-84 104 16 0 0,110-122-48 0 0,18-26 37 0 0,-1 2 0 0 0,1-1 0 0 0,0 1 0 0 0,1 0 0 0 0,0 0 0 0 0,0 0 0 0 0,1 1 0 0 0,0 0 0 0 0,1 0 0 0 0,0 0-1 0 0,0 0 1 0 0,1 0 0 0 0,0 1 0 0 0,-1 4-5 0 0,6-9 30 0 0,-1-1-1 0 0,1 1 1 0 0,0-1-1 0 0,0 0 1 0 0,1 0-1 0 0,-1-1 1 0 0,1 1 0 0 0,0 0-1 0 0,0-1 1 0 0,0 0-1 0 0,0 0 1 0 0,1 0-1 0 0,-1-1 1 0 0,1 0-1 0 0,-1 1 1 0 0,1-2-1 0 0,0 1 1 0 0,0 0-1 0 0,0-1 1 0 0,0 0-1 0 0,0 0 1 0 0,0-1 0 0 0,0 1-1 0 0,0-1 1 0 0,0 0-1 0 0,1 0 1 0 0,3-1-30 0 0,219 4 939 0 0,-164-3-1015 0 0,-64 0-54 0 0,-1-16-5667 0 0,-1 9-2924 0 0,2 4-3296 0 0</inkml:trace>
  <inkml:trace contextRef="#ctx0" brushRef="#br0" timeOffset="2190.054">1542 242 8338 0 0,'0'0'2631'0'0,"0"0"-544"0"0,0 0-369 0 0,0 0-127 0 0,0 0-100 0 0,0 0-178 0 0,0 0-283 0 0,0 0-298 0 0,0 0-206 0 0,0 0-114 0 0,0 0-20 0 0,0 0-4 0 0,0 0-20 0 0,17-7-24 0 0,128-52 954 0 0,-136 54-1185 0 0,1 0 1 0 0,-1 0 0 0 0,0-1-1 0 0,0-1 1 0 0,-1 1 0 0 0,0-1-1 0 0,0-1 1 0 0,0 1-1 0 0,-1-2 1 0 0,0 1 0 0 0,-1-1-1 0 0,0 1 1 0 0,0-2 0 0 0,-1 1-1 0 0,0-1 1 0 0,-1 0 0 0 0,0 0-1 0 0,3-9-113 0 0,5 1-224 0 0,-14 95-30 0 0,7 357 546 0 0,-7-416-313 0 0,0 0 1 0 0,-1 0-1 0 0,-1 0 0 0 0,-1 0 1 0 0,-1-1-1 0 0,0 1 1 0 0,-1-1-1 0 0,0-1 1 0 0,-2 1-1 0 0,0-1 1 0 0,-1-1-1 0 0,-5 6 21 0 0,8-13-156 0 0,0-1 1 0 0,-1 0-1 0 0,0 0 1 0 0,-1-1-1 0 0,1 0 1 0 0,-1-1-1 0 0,0 0 1 0 0,-1 0 0 0 0,1-1-1 0 0,-1 0 1 0 0,0-1-1 0 0,-2 1 156 0 0,-79 7-4243 0 0,87-11 4044 0 0,0 0 0 0 0,0-1 1 0 0,0 0-1 0 0,0 0 0 0 0,0 0 0 0 0,1-1 1 0 0,-1 1-1 0 0,0-1 0 0 0,1 0 1 0 0,-1 0-1 0 0,1 0 0 0 0,-1 0 1 0 0,1-1-1 0 0,0 1 0 0 0,0-1 0 0 0,0 0 1 0 0,1 0-1 0 0,-1 0 0 0 0,1 0 1 0 0,-1 0-1 0 0,1-1 0 0 0,0 1 1 0 0,0-1-1 0 0,0 1 0 0 0,1-1 0 0 0,-1 0 1 0 0,1 0-1 0 0,0 0 0 0 0,0-3 199 0 0,-2-3 108 0 0,1 0-1 0 0,0 0 0 0 0,0 0 0 0 0,2-1 1 0 0,-1 1-1 0 0,1-1 0 0 0,0 1 1 0 0,1 0-1 0 0,1-1 0 0 0,-1 1 0 0 0,2-1-107 0 0,1 0 341 0 0,1 0 0 0 0,1 1 0 0 0,0-1-1 0 0,1 1 1 0 0,-1 1 0 0 0,2-1 0 0 0,0 1 0 0 0,0 0-1 0 0,0 1 1 0 0,1 0 0 0 0,0 0 0 0 0,1 1-1 0 0,0 0 1 0 0,0 1 0 0 0,0 0 0 0 0,1 1 0 0 0,0 0-1 0 0,0 0 1 0 0,1 1-341 0 0,13-5 36 0 0,0 2 0 0 0,0 0 0 0 0,1 2 0 0 0,0 1 0 0 0,0 1 0 0 0,0 1 0 0 0,21 2-36 0 0,-26-5-2893 0 0,-10-1-4612 0 0,-8 2-3459 0 0</inkml:trace>
  <inkml:trace contextRef="#ctx0" brushRef="#br0" timeOffset="2497.519">2309 99 9858 0 0,'0'0'3905'0'0,"0"0"-1590"0"0,0 0-727 0 0,0 0-134 0 0,0 0-87 0 0,0 0-168 0 0,0 0-241 0 0,0 0-305 0 0,0 0-202 0 0,0 0-45 0 0,0 0-5 0 0,0 0 12 0 0,0 0-36 0 0,-3 15-102 0 0,-10 47-96 0 0,-35 8 100 0 0,-60 77-393 0 0,107-145 109 0 0,0-1 1 0 0,0 1-1 0 0,0 0 0 0 0,0-1 0 0 0,0 1 1 0 0,0 0-1 0 0,0 0 0 0 0,1-1 0 0 0,-1 1 0 0 0,1 0 1 0 0,-1 0-1 0 0,1 0 0 0 0,0 0 0 0 0,0 0 0 0 0,0-1 1 0 0,0 1-1 0 0,0 0 0 0 0,0 0 0 0 0,0 0 1 0 0,1 0-1 0 0,-1 0 0 0 0,1 0 0 0 0,-1-1 0 0 0,1 1 1 0 0,0 0-1 0 0,0 0 0 0 0,-1-1 0 0 0,1 1 1 0 0,1 0-1 0 0,-1-1 0 0 0,0 1 0 0 0,0-1 0 0 0,0 1 1 0 0,1-1-1 0 0,-1 0 0 0 0,1 0 0 0 0,-1 0 0 0 0,1 1 1 0 0,-1-1-1 0 0,1-1 0 0 0,0 1 0 0 0,0 0 1 0 0,-1 0-1 0 0,1-1 0 0 0,0 1 0 0 0,1 0 5 0 0,148 5 452 0 0,-65-24-326 0 0,-86 16-422 0 0,0 1 0 0 0,1-1 0 0 0,-1 0 0 0 0,0 1 1 0 0,0-1-1 0 0,0 1 0 0 0,0-1 0 0 0,0 0 1 0 0,0 1-1 0 0,-1-1 0 0 0,1 1 0 0 0,-1-1 0 0 0,1 0 1 0 0,-1 1-1 0 0,1-1 0 0 0,-1 1 0 0 0,0 0 0 0 0,0-1 1 0 0,0 1-1 0 0,0-1 0 0 0,0 1 0 0 0,0 0 1 0 0,0 0-1 0 0,0 0 0 0 0,0 0 0 0 0,0 0 0 0 0,-1 0 1 0 0,1 0-1 0 0,0 0 0 0 0,-1 0 0 0 0,1 0 0 0 0,-1 1 1 0 0,1-1-1 0 0,-1 0 296 0 0,-6-4-4860 0 0,1 4-2960 0 0</inkml:trace>
  <inkml:trace contextRef="#ctx0" brushRef="#br0" timeOffset="2814.867">1989 276 8442 0 0,'0'0'2374'0'0,"0"0"-158"0"0,0 0-55 0 0,0 0-318 0 0,0 0-378 0 0,0 0-318 0 0,31 1-224 0 0,100 4-153 0 0,95-19 1013 0 0,-131 3-4596 0 0,-79 10-320 0 0,-3-1-3491 0 0,-6 1-3930 0 0</inkml:trace>
  <inkml:trace contextRef="#ctx0" brushRef="#br0" timeOffset="3067.299">2992 246 17364 0 0,'0'0'2101'0'0,"0"0"-966"0"0,0 0-464 0 0,0 0-44 0 0,0 0 24 0 0,0 0-3 0 0,0 0-59 0 0,0 0-139 0 0,0 0-139 0 0,-32 28-83 0 0,-105 88-78 0 0,-161 138 105 0 0,194-165-352 0 0,-3-5 0 0 0,-4-4 0 0 0,-87 45 97 0 0,-52 34-976 0 0,234-134-1044 0 0,41-24-633 0 0,0-4-367 0 0,-10-1-3101 0 0,-3 0-3978 0 0</inkml:trace>
  <inkml:trace contextRef="#ctx0" brushRef="#br0" timeOffset="3641.328">2699 817 12563 0 0,'0'0'1677'0'0,"0"0"-379"0"0,0 0-22 0 0,0 0 95 0 0,0 0 16 0 0,0 0-145 0 0,0 0-299 0 0,0 0-315 0 0,0 0-219 0 0,-35 16-127 0 0,-111 54-94 0 0,36-10 136 0 0,17-4-222 0 0,93-55-110 0 0,0 0-1 0 0,-1-1 0 0 0,1 1 0 0 0,0 0 0 0 0,0-1 0 0 0,0 1 0 0 0,0 0 0 0 0,0-1 1 0 0,0 1-1 0 0,-1 0 0 0 0,2-1 0 0 0,-1 1 0 0 0,0 0 0 0 0,0-1 0 0 0,0 1 0 0 0,0 0 0 0 0,0-1 1 0 0,0 1-1 0 0,1 0 0 0 0,-1-1 0 0 0,0 1 0 0 0,1 0 0 0 0,-1-1 0 0 0,0 1 0 0 0,1-1 1 0 0,-1 1-1 0 0,1-1 0 0 0,-1 1 0 0 0,1-1 0 0 0,-1 1 0 0 0,1-1 0 0 0,-1 1 0 0 0,1-1 1 0 0,-1 1-1 0 0,1-1 0 0 0,0 0 0 0 0,-1 0 0 0 0,1 1 0 0 0,0-1 0 0 0,-1 0 0 0 0,1 0 1 0 0,0 0-1 0 0,-1 1 0 0 0,1-1 0 0 0,0 0 0 0 0,-1 0 0 0 0,1 0 0 0 0,0 0 0 0 0,0 0 1 0 0,-1-1-1 0 0,1 1 0 0 0,0 0 0 0 0,-1 0 0 0 0,1 0 0 0 0,0-1 0 0 0,-1 1 0 0 0,1 0 1 0 0,-1 0-1 0 0,1-1 0 0 0,0 1 0 0 0,-1-1 0 0 0,1 1 0 0 0,-1-1 0 0 0,1 1 9 0 0,186-7-105 0 0,-180 6 99 0 0,69 3-18 0 0,-74-2 28 0 0,0 0 1 0 0,0 1-1 0 0,0-1 0 0 0,0 1 1 0 0,-1-1-1 0 0,1 1 0 0 0,0 0 1 0 0,0 0-1 0 0,0 0 1 0 0,-1 0-1 0 0,1 0 0 0 0,0 0 1 0 0,-1 0-1 0 0,1 0 1 0 0,-1 1-1 0 0,1-1 0 0 0,-1 1 1 0 0,0-1-1 0 0,1 1 1 0 0,-1 0-1 0 0,0-1 0 0 0,0 1 1 0 0,0 0-1 0 0,0 0 0 0 0,-1-1 1 0 0,1 1-1 0 0,0 0 1 0 0,-1 0-1 0 0,1 0 0 0 0,-1 0 1 0 0,0 0-1 0 0,0 0 1 0 0,0 1-5 0 0,-2 5 31 0 0,-1 0 1 0 0,-1 0-1 0 0,1 0 1 0 0,-1-1-1 0 0,-1 1 1 0 0,1-1-1 0 0,-1 0 1 0 0,-1-1-1 0 0,1 1 0 0 0,-1-1 1 0 0,0 0-1 0 0,0 0 1 0 0,-1-1-1 0 0,0 0 1 0 0,0 0-1 0 0,0 0 1 0 0,-1-1-1 0 0,1 0 1 0 0,-1-1-1 0 0,-3 2-31 0 0,8-4 5 0 0,-41 23-363 0 0,-2-2 0 0 0,0-2 0 0 0,-1-3 0 0 0,-41 10 358 0 0,70-23-1578 0 0,7-4-4188 0 0,8 0-5031 0 0</inkml:trace>
  <inkml:trace contextRef="#ctx0" brushRef="#br0" timeOffset="5533.722">3370 935 7210 0 0,'0'0'3519'0'0,"0"0"-1345"0"0,0 0-623 0 0,0 0-315 0 0,0 0-104 0 0,0 0-58 0 0,0 0-129 0 0,0 0-96 0 0,0 0-144 0 0,0 0-148 0 0,0 0-118 0 0,-9-1-83 0 0,-27 0-52 0 0,0 29 618 0 0,31-21-802 0 0,-124 187 660 0 0,62-102-3022 0 0,65-95-8624 0 0,2 0 797 0 0</inkml:trace>
  <inkml:trace contextRef="#ctx0" brushRef="#br0" timeOffset="6191.523">3841 809 2793 0 0,'0'0'1855'0'0,"0"0"-188"0"0,0 0 184 0 0,0 0 375 0 0,0 0 167 0 0,0 0-161 0 0,0 0-491 0 0,0 0-566 0 0,0 0-421 0 0,0 0-222 0 0,0 0-52 0 0,0 0-51 0 0,-10 1-65 0 0,-103 28 797 0 0,101-23-1107 0 0,1 0 0 0 0,-1 1 0 0 0,1 0 1 0 0,0 0-1 0 0,0 1 0 0 0,1 1 0 0 0,0 0 1 0 0,1 0-1 0 0,0 1 0 0 0,0 0 0 0 0,1 0 1 0 0,0 1-1 0 0,1 0 0 0 0,0 1 0 0 0,1 0 1 0 0,1 0-1 0 0,-1 0 0 0 0,2 0 0 0 0,0 1 1 0 0,0 0-1 0 0,1 0 0 0 0,-1 11-54 0 0,4-19 7 0 0,-1 0 0 0 0,1 0 0 0 0,0 0-1 0 0,0 0 1 0 0,0 0 0 0 0,1 0 0 0 0,-1 0 0 0 0,1 0-1 0 0,1 0 1 0 0,-1-1 0 0 0,1 1 0 0 0,-1 0 0 0 0,1-1-1 0 0,1 1 1 0 0,-1-1 0 0 0,1 0 0 0 0,-1 1 0 0 0,1-1-1 0 0,0-1 1 0 0,1 1 0 0 0,-1 0 0 0 0,1-1 0 0 0,-1 0-1 0 0,1 1 1 0 0,0-1 0 0 0,0-1 0 0 0,1 1 0 0 0,-1-1-1 0 0,0 0 1 0 0,1 0 0 0 0,2 1-7 0 0,5-2 69 0 0,1-1 1 0 0,-1 0 0 0 0,0-1-1 0 0,0 0 1 0 0,1-1-1 0 0,-1 0 1 0 0,-1-1-1 0 0,1 0 1 0 0,0-1-1 0 0,-1-1 1 0 0,1 0-1 0 0,-1 0 1 0 0,-1-1-1 0 0,1 0 1 0 0,-1-1-1 0 0,0 0 1 0 0,0-1-1 0 0,-1 0 1 0 0,0 0 0 0 0,-1-1-1 0 0,1 0 1 0 0,0-3-70 0 0,19-17 86 0 0,-1-2 1 0 0,-1-1-1 0 0,-2-2 1 0 0,-1 0-1 0 0,-2-1 1 0 0,-1-1-1 0 0,-2-1 1 0 0,-2 0 0 0 0,-1-2-1 0 0,3-14-86 0 0,-10 26-92 0 0,-1 0 1 0 0,-2 0-1 0 0,0-1 1 0 0,-2 0-1 0 0,-1 1 0 0 0,-1-1 1 0 0,-1 0-1 0 0,-2 0 0 0 0,0 0 1 0 0,-2 1-1 0 0,-2-1 0 0 0,0 1 1 0 0,-1 0-1 0 0,-8-14 92 0 0,15 37 0 0 0,-1 1-1 0 0,1 0 0 0 0,-1-1 1 0 0,0 1-1 0 0,-1 0 1 0 0,1 0-1 0 0,0 0 0 0 0,-1 0 1 0 0,0 0-1 0 0,1 0 1 0 0,-1 0-1 0 0,0 1 0 0 0,-1-1 1 0 0,1 1-1 0 0,0-1 1 0 0,-1 1-1 0 0,0 0 1 0 0,1 0-1 0 0,-1 0 0 0 0,0 0 1 0 0,0 0-1 0 0,0 1 1 0 0,0-1-1 0 0,0 1 0 0 0,0 0 1 0 0,0 0-1 0 0,-1 0 1 0 0,1 0-1 0 0,0 1 0 0 0,-1-1 1 0 0,1 1-1 0 0,-1 0 1 0 0,1 0-1 0 0,0 0 0 0 0,-1 0 1 0 0,1 1-1 0 0,0-1 1 0 0,-1 1-1 0 0,1 0 0 0 0,0 0 1 0 0,0 0-1 0 0,-1 1 1 0 0,1-1-1 0 0,0 1 1 0 0,-2 1-1 0 0,-4 11 30 0 0,0 0-1 0 0,1 1 1 0 0,0 0-1 0 0,2 0 0 0 0,-1 1 1 0 0,2-1-1 0 0,0 1 1 0 0,1 1-1 0 0,1-1 0 0 0,0 1 1 0 0,1-1-1 0 0,1 1 1 0 0,0 0-1 0 0,2 9-28 0 0,0 16 194 0 0,2 0 1 0 0,1-1-1 0 0,3 0 0 0 0,1 0 1 0 0,2 0-1 0 0,2-1 0 0 0,11 25-194 0 0,92 248 1352 0 0,-60-195-594 0 0,-45-111-36 0 0,-15-11-361 0 0,-12-6-2188 0 0,8 2-6427 0 0,9 5-3652 0 0</inkml:trace>
  <inkml:trace contextRef="#ctx0" brushRef="#br0" timeOffset="6875.374">4551 692 840 0 0,'0'0'1646'0'0,"0"0"4"0"0,0 0 227 0 0,0 0 260 0 0,0 0 30 0 0,0 0-207 0 0,0 0-338 0 0,0 0-318 0 0,0 0-208 0 0,0 0-133 0 0,0 0-53 0 0,0 0-46 0 0,0 0-46 0 0,0 8 532 0 0,1-5 1698 0 0,88 0 318 0 0,116-10-2270 0 0,-124 3-768 0 0,-81 4-304 0 0,0 0-10 0 0,0 0-1 0 0,0 0-1 0 0,0 0 9 0 0,0 0 3 0 0,0 0-1 0 0,0 0-7 0 0,0 0-4 0 0,0 0 8 0 0,0 0-4 0 0,0 0-11 0 0,0 0-18 0 0,0 0-14 0 0,0 0-19 0 0,0 0-18 0 0,0 0-18 0 0,-14-4-3440 0 0,0 4-3231 0 0,9 1 222 0 0,3-1-5113 0 0</inkml:trace>
  <inkml:trace contextRef="#ctx0" brushRef="#br0" timeOffset="7271.59">4406 975 13963 0 0,'0'0'1768'0'0,"0"0"-470"0"0,0 0-184 0 0,0 0 52 0 0,0 0 12 0 0,0 0-86 0 0,0 0-176 0 0,0 0-166 0 0,0 0-93 0 0,0 0-24 0 0,0 0-63 0 0,0 0-35 0 0,0 0-35 0 0,26 1-45 0 0,125 5 332 0 0,29-6 614 0 0,-165-8-1761 0 0,-13 4-2218 0 0,-4-1-3439 0 0,0 4-4361 0 0</inkml:trace>
  <inkml:trace contextRef="#ctx0" brushRef="#br0" timeOffset="7638.467">5464 264 17140 0 0,'0'0'1525'0'0,"0"0"-287"0"0,0 0-159 0 0,0 0-52 0 0,0 0-50 0 0,0 0-153 0 0,0 0-238 0 0,0 0-237 0 0,0 0-166 0 0,0 0-82 0 0,0 0 2 0 0,0 0 65 0 0,1 10 49 0 0,0-3-166 0 0,2 22 137 0 0,-2 1 1 0 0,0-1-1 0 0,-2 0 0 0 0,-1 1 0 0 0,-1-1 1 0 0,-2 0-1 0 0,-7 26-188 0 0,-154 353 330 0 0,85-213-462 0 0,72-152-465 0 0,9-41 364 0 0,0-2-47 0 0,20-2-3347 0 0,-5-9 611 0 0,-9 5-1991 0 0,-3 3-5508 0 0</inkml:trace>
  <inkml:trace contextRef="#ctx0" brushRef="#br0" timeOffset="8167.832">5915 272 11074 0 0,'0'0'1971'0'0,"0"0"-609"0"0,0 0-287 0 0,0 0 96 0 0,0 0 107 0 0,0 0 6 0 0,0 0-196 0 0,0 0-276 0 0,0 0-173 0 0,0 0-115 0 0,0 0-85 0 0,0 0-56 0 0,0 0-53 0 0,-18 27-42 0 0,-56 86-36 0 0,-18 56 555 0 0,61-118-767 0 0,1 2 0 0 0,3 1 0 0 0,3 1-1 0 0,2 2 1 0 0,-8 33-40 0 0,27-83 1 0 0,0-1 0 0 0,1 0 0 0 0,0 1 0 0 0,0-1 0 0 0,1 1 0 0 0,0 0 1 0 0,0-1-1 0 0,1 1 0 0 0,-1 0 0 0 0,1 0 0 0 0,1 0 0 0 0,0-1 0 0 0,-1 1 0 0 0,2 0 0 0 0,-1-1 0 0 0,1 1 0 0 0,0-1 0 0 0,1 1 0 0 0,-1-1 1 0 0,1 0-1 0 0,0 0 0 0 0,1 0 0 0 0,0 0 0 0 0,0-1 0 0 0,0 1 0 0 0,3 2-1 0 0,6-4 76 0 0,-1 0-1 0 0,1-1 1 0 0,1 0 0 0 0,-1-1 0 0 0,0-1-1 0 0,0 0 1 0 0,1 0 0 0 0,-1-2 0 0 0,1 1-1 0 0,-1-2 1 0 0,0 0 0 0 0,0 0 0 0 0,0-1-1 0 0,0-1 1 0 0,0 0 0 0 0,-1-1 0 0 0,1 0-1 0 0,-1-1 1 0 0,9-6-76 0 0,-8 7 68 0 0,-1 0-1 0 0,0-1 1 0 0,-1 0 0 0 0,1-1-1 0 0,-1 0 1 0 0,0-1 0 0 0,-1 0-1 0 0,0 0 1 0 0,0-1 0 0 0,-1-1-1 0 0,0 1 1 0 0,0-2 0 0 0,-1 1-1 0 0,-1-1 1 0 0,0 0 0 0 0,0-1-1 0 0,-1 0 1 0 0,0 0 0 0 0,-1 0-1 0 0,-1 0 1 0 0,0-1 0 0 0,-1 0-1 0 0,2-10-67 0 0,-5 19-6 0 0,-1 0 0 0 0,1 0-1 0 0,-1 1 1 0 0,0-1-1 0 0,0 0 1 0 0,0 0-1 0 0,-1 0 1 0 0,1 1 0 0 0,-1-1-1 0 0,0 1 1 0 0,0-1-1 0 0,0 1 1 0 0,0 0 0 0 0,0 0-1 0 0,-1 0 1 0 0,0 0-1 0 0,1 0 1 0 0,-1 0 0 0 0,0 1-1 0 0,-1-1 1 0 0,1 1-1 0 0,0 0 1 0 0,-1 0 0 0 0,1 0-1 0 0,-1 1 1 0 0,1-1-1 0 0,-1 1 1 0 0,0 0 0 0 0,-1-1 6 0 0,-117-14-739 0 0,101 17 479 0 0,1 1 0 0 0,0 1 0 0 0,0 1 0 0 0,0 0 0 0 0,0 2-1 0 0,0 0 1 0 0,1 1 0 0 0,0 1 0 0 0,1 1 0 0 0,0 1 0 0 0,0 0 0 0 0,-2 4 260 0 0,-64 60-10775 0 0,73-55-676 0 0</inkml:trace>
  <inkml:trace contextRef="#ctx0" brushRef="#br0" timeOffset="8999.534">6295 408 11434 0 0,'0'0'1461'0'0,"0"0"-340"0"0,0 0 88 0 0,0 0 308 0 0,0 0 152 0 0,0 0-214 0 0,0 0-306 0 0,0 0-290 0 0,0 0-171 0 0,0 0-80 0 0,33-6-57 0 0,107-20-32 0 0,-58-1 417 0 0,-65 20-709 0 0,-1 0 0 0 0,-1-1 0 0 0,0-1 0 0 0,0-1 0 0 0,0 0 0 0 0,-1-1 0 0 0,-1 0 0 0 0,10-11-227 0 0,-15 5 402 0 0,-12 20-170 0 0,-14 31-253 0 0,2 1 1 0 0,1 0-1 0 0,2 1 0 0 0,1 1 1 0 0,2 0-1 0 0,-5 35 21 0 0,1 74 8 0 0,8-71-8 0 0,-3 0 0 0 0,-3 0 0 0 0,-7 10 0 0 0,10-48-87 0 0,-2-1 0 0 0,-2-1 1 0 0,-1 0-1 0 0,-1-1 0 0 0,-2 0 0 0 0,-14 18 87 0 0,24-41-262 0 0,-1 0 1 0 0,-1-1-1 0 0,1 0 0 0 0,-2 0 0 0 0,1-1 0 0 0,-1 0 0 0 0,-1 0 1 0 0,0-1-1 0 0,0-1 0 0 0,0 0 0 0 0,-1 0 0 0 0,0-1 0 0 0,0-1 1 0 0,-1 0-1 0 0,0-1 0 0 0,1 0 0 0 0,-1 0 0 0 0,-1-2 0 0 0,1 0 1 0 0,-1 0 261 0 0,11-1-84 0 0,0 0 1 0 0,-1 0-1 0 0,1-1 1 0 0,0 1-1 0 0,-1-1 1 0 0,1 0-1 0 0,0 0 1 0 0,-1 0-1 0 0,1 0 1 0 0,0-1-1 0 0,-1 1 0 0 0,1-1 1 0 0,0 0-1 0 0,-1 0 1 0 0,1 0-1 0 0,0 0 1 0 0,0 0-1 0 0,0-1 1 0 0,0 0-1 0 0,0 1 1 0 0,1-1-1 0 0,-1 0 1 0 0,0 0-1 0 0,1-1 1 0 0,-1 1-1 0 0,1 0 1 0 0,0-1-1 0 0,0 0 1 0 0,0 1-1 0 0,0-1 1 0 0,0 0-1 0 0,1 0 1 0 0,-1 0-1 0 0,1 0 1 0 0,0 0-1 0 0,0-1 1 0 0,-1-1 83 0 0,2-8 66 0 0,0 0 0 0 0,0 0 0 0 0,1 0 0 0 0,1 0 0 0 0,0 0 0 0 0,0 0 0 0 0,2 1 0 0 0,-1-1 1 0 0,2 1-1 0 0,0 0 0 0 0,0 0 0 0 0,1 1 0 0 0,0-1 0 0 0,1 1 0 0 0,0 0 0 0 0,1 1 0 0 0,8-9-66 0 0,14-13 770 0 0,1 1-1 0 0,1 1 0 0 0,1 2 1 0 0,29-18-770 0 0,-31 25 248 0 0,0 1 1 0 0,2 2 0 0 0,1 1 0 0 0,0 2 0 0 0,0 1 0 0 0,26-6-249 0 0,17-9-4922 0 0,-62 21-3751 0 0,-11 5-2089 0 0</inkml:trace>
  <inkml:trace contextRef="#ctx0" brushRef="#br0" timeOffset="9410.661">7107 368 12419 0 0,'0'0'2446'0'0,"0"0"-709"0"0,0 0-414 0 0,0 0-161 0 0,0 0-98 0 0,0 0-113 0 0,0 0-92 0 0,0 0-70 0 0,0 0-41 0 0,0 0-41 0 0,0 0-115 0 0,0 0-100 0 0,0 0-74 0 0,-2 25-65 0 0,-6 80-58 0 0,-19-23 129 0 0,14-62-349 0 0,-153 242 59 0 0,159-253-145 0 0,-1 1 0 0 0,1 0 0 0 0,0 1 0 0 0,1 0 0 0 0,0 0 0 0 0,1 0 0 0 0,1 1 0 0 0,-1 0 0 0 0,2 0 0 0 0,0 0 0 0 0,0 0 0 0 0,1 1 11 0 0,3-11 2 0 0,1 0-1 0 0,0-1 0 0 0,0 1 1 0 0,-1 0-1 0 0,1 0 0 0 0,0-1 1 0 0,1 1-1 0 0,-1-1 0 0 0,0 0 1 0 0,0 0-1 0 0,0 0 0 0 0,1 0 1 0 0,-1 0-1 0 0,1 0 0 0 0,-1 0 1 0 0,1-1-1 0 0,-1 1 0 0 0,1-1 1 0 0,-1 0-1 0 0,1 0 0 0 0,-1 0 1 0 0,1 0-1 0 0,-1 0 0 0 0,3-1-1 0 0,29 0 63 0 0,1-2-1 0 0,-1-2 0 0 0,-1-1 0 0 0,1-1 0 0 0,14-7-62 0 0,31-9 27 0 0,-65 1-2211 0 0,-33-3-4463 0 0,13 18 643 0 0,1 6-5235 0 0</inkml:trace>
  <inkml:trace contextRef="#ctx0" brushRef="#br0" timeOffset="9680.32">6746 780 11626 0 0,'0'0'4041'0'0,"0"0"-2096"0"0,0 0-353 0 0,0 0-240 0 0,0 0-215 0 0,224-41-169 0 0,-183 34-152 0 0,1-4-192 0 0,-1 4-168 0 0,-1-4-136 0 0,-3 0-168 0 0,-6 3-88 0 0,-1 1-88 0 0,-8-1-160 0 0,0 5-312 0 0,-2-5-568 0 0,-7 5-1441 0 0,-6 3-10801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15011 0 0,'0'0'1090'0'0,"0"0"-249"0"0,0 0 113 0 0,0 0 211 0 0,0 0 21 0 0,0 0-174 0 0,0 0-305 0 0,0 0-256 0 0,0 0-103 0 0,0 0-51 0 0,0 0-39 0 0,0 0-34 0 0,0 0-35 0 0,13-27-40 0 0,40-84-23 0 0,14-11 139 0 0,-42 77-201 0 0,-25 45-110 0 0,0 19-363 0 0,-4 29 409 0 0,2-43 10 0 0,1 1 0 0 0,-1-1 0 0 0,1 1 1 0 0,0-1-1 0 0,1 0 0 0 0,-1 1 0 0 0,1 0 0 0 0,0-1 1 0 0,1 1-1 0 0,-1-1 0 0 0,1 1 0 0 0,0-1 0 0 0,0 0 1 0 0,1 1-1 0 0,0-1 0 0 0,0 0 0 0 0,0 0 0 0 0,0 0 1 0 0,1 0-1 0 0,0 0 0 0 0,0-1 0 0 0,0 1 0 0 0,0-1 1 0 0,1 0-1 0 0,0 0 0 0 0,0 0 0 0 0,2 2-10 0 0,0-4 91 0 0,0 1-1 0 0,0-1 1 0 0,1 0 0 0 0,-1 0-1 0 0,1-1 1 0 0,-1 0 0 0 0,1 0-1 0 0,0-1 1 0 0,-1 1 0 0 0,1-1-1 0 0,-1-1 1 0 0,1 1-1 0 0,0-1 1 0 0,-1-1 0 0 0,1 1-1 0 0,-1-1 1 0 0,0 0 0 0 0,1 0-1 0 0,-1-1 1 0 0,0 0 0 0 0,0 0-1 0 0,-1 0 1 0 0,1-1 0 0 0,-1 0-1 0 0,0 0 1 0 0,1 0-1 0 0,-2-1 1 0 0,1 1 0 0 0,2-4-91 0 0,7-5-320 0 0,32-27-207 0 0,-11 24-7584 0 0,-31 15-379 0 0</inkml:trace>
  <inkml:trace contextRef="#ctx0" brushRef="#br0" timeOffset="582.43">807 38 15907 0 0,'0'0'1762'0'0,"0"0"-388"0"0,0 0-149 0 0,0 0-84 0 0,0 0-99 0 0,0 0-181 0 0,0 0-209 0 0,0 0-160 0 0,0 0-127 0 0,0 0-97 0 0,0 0-73 0 0,-33 13-52 0 0,-101 44-33 0 0,70-14-35 0 0,58-34-70 0 0,1-3-20 0 0,0 1 0 0 0,0 0 0 0 0,1 0 0 0 0,0 0 0 0 0,0 0 0 0 0,1 1 0 0 0,0 0 0 0 0,0 0 0 0 0,1 0 0 0 0,0 0 0 0 0,0 0 0 0 0,1 0 0 0 0,0 0 0 0 0,1 0 0 0 0,0 3 15 0 0,0-10-6 0 0,0 1 0 0 0,1 0 0 0 0,-1 0 0 0 0,1 0-1 0 0,0 0 1 0 0,0-1 0 0 0,0 1 0 0 0,0 0 0 0 0,0-1 0 0 0,0 1-1 0 0,0-1 1 0 0,0 1 0 0 0,0-1 0 0 0,1 0 0 0 0,-1 1 0 0 0,1-1 0 0 0,-1 0-1 0 0,1 0 1 0 0,-1 0 0 0 0,1 0 0 0 0,0 0 0 0 0,-1 0 0 0 0,1-1 0 0 0,0 1-1 0 0,0 0 1 0 0,0-1 0 0 0,-1 1 0 0 0,1-1 0 0 0,0 0 0 0 0,0 0 0 0 0,0 0-1 0 0,0 0 1 0 0,0 0 6 0 0,66-4 2 0 0,125-66 265 0 0,-83 24 70 0 0,-102 43-305 0 0,3-2 31 0 0,1 0-1 0 0,0 1 1 0 0,0 1-1 0 0,0 0 1 0 0,0 1-1 0 0,0 0 1 0 0,1 0-1 0 0,-1 2 1 0 0,11 0-63 0 0,-19 3 16 0 0,1-1 0 0 0,-1 2-1 0 0,0-1 1 0 0,-1 0 0 0 0,1 1 0 0 0,-1 0 0 0 0,0 0 0 0 0,0 0 0 0 0,0 0 0 0 0,0 1 0 0 0,0-1 0 0 0,-1 1 0 0 0,0-1 0 0 0,0 1 0 0 0,-1 0 0 0 0,1 0 0 0 0,-1 0 0 0 0,0 0 0 0 0,0 0 0 0 0,0 0 0 0 0,-1 0 0 0 0,0 0-1 0 0,0 0 1 0 0,0 0 0 0 0,-1 0 0 0 0,1 0 0 0 0,-1 0 0 0 0,-1 2-16 0 0,2 3 8 0 0,-5 41-54 0 0,-1 0 0 0 0,-3-1 0 0 0,-2 0 0 0 0,-3 0 0 0 0,-1-1 0 0 0,-10 19 46 0 0,2-3-222 0 0,-11 35 84 0 0,-6-1 1 0 0,-3-2 0 0 0,-20 26 137 0 0,51-100-16 0 0,-1-1 1 0 0,-1 0-1 0 0,-1-1 1 0 0,-1-1-1 0 0,-1-1 1 0 0,0 0-1 0 0,-2-1 1 0 0,0-1 0 0 0,-1 0-1 0 0,0-2 1 0 0,-2 0-1 0 0,-14 7 16 0 0,34-21-12 0 0,-1 0 1 0 0,1 0-1 0 0,0 0 0 0 0,0 0 1 0 0,-1 0-1 0 0,1-1 0 0 0,-1 1 0 0 0,1-1 1 0 0,0 0-1 0 0,-1 1 0 0 0,1-1 0 0 0,-1 0 1 0 0,1-1-1 0 0,-1 1 0 0 0,1 0 1 0 0,-1-1-1 0 0,1 1 0 0 0,0-1 0 0 0,-1 0 1 0 0,1 0-1 0 0,0 1 0 0 0,0-2 0 0 0,-1 1 1 0 0,1 0-1 0 0,0 0 0 0 0,0-1 1 0 0,0 1-1 0 0,1-1 0 0 0,-1 0 0 0 0,0 1 1 0 0,0-1-1 0 0,1 0 0 0 0,-1 0 0 0 0,1 0 1 0 0,0 0-1 0 0,0 0 0 0 0,-1-1 1 0 0,1 1-1 0 0,1 0 0 0 0,-1 0 0 0 0,0-1 1 0 0,0 1-1 0 0,1-1 0 0 0,0 1 0 0 0,-1 0 1 0 0,1-1-1 0 0,0 1 0 0 0,0-1 1 0 0,0 1-1 0 0,0-1 0 0 0,1 1 0 0 0,-1-1 1 0 0,1 1 11 0 0,-2-20-26 0 0,1 0 1 0 0,1 1 0 0 0,1-1-1 0 0,0 0 1 0 0,2 1 0 0 0,5-15 25 0 0,0 6 3 0 0,1 1 1 0 0,2 0-1 0 0,1 1 1 0 0,2 0 0 0 0,0 1-1 0 0,2 1 1 0 0,1 1-1 0 0,0 0 1 0 0,2 1 0 0 0,10-8-4 0 0,-8 11-75 0 0,1 0 1 0 0,0 2-1 0 0,2 1 0 0 0,0 1 1 0 0,1 1-1 0 0,0 1 1 0 0,1 1-1 0 0,1 1 1 0 0,0 2-1 0 0,9-1 75 0 0,39-10-1531 0 0,-26 14-6964 0 0,-36 7-3215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2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639 633 0 0 0,'0'0'180'0'0,"0"0"442"0"0,0 0 295 0 0,0 0 190 0 0,0 0 137 0 0,0 0 38 0 0,0 0-50 0 0,0 0-102 0 0,0 0-133 0 0,4-1-99 0 0,32-19 3231 0 0,-36 19-3352 0 0,0-3 6553 0 0,-5-14-6627 0 0,3 13-618 0 0,0 0 0 0 0,-1 0 0 0 0,1 0 0 0 0,-1 0 0 0 0,0 0 0 0 0,0 1 0 0 0,-1-1 0 0 0,1 1 0 0 0,-1 0 0 0 0,0 0 0 0 0,0 0 0 0 0,-1 1 0 0 0,1-1 0 0 0,-1 1 0 0 0,1 0 0 0 0,-1 0 1 0 0,0 1-1 0 0,0 0 0 0 0,0-1 0 0 0,-1 2 0 0 0,1-1 0 0 0,0 1 0 0 0,-1-1 0 0 0,1 1 0 0 0,-1 1 0 0 0,0-1 0 0 0,1 1 0 0 0,-1 0 0 0 0,1 0 0 0 0,-1 1 0 0 0,1 0 0 0 0,-2 0-85 0 0,-106 45 48 0 0,-203 75 335 0 0,314-119-383 0 0,0 0 0 0 0,1-1-1 0 0,-1 1 1 0 0,1 0 0 0 0,0 0 0 0 0,-1 0-1 0 0,1 0 1 0 0,0 0 0 0 0,0 0 0 0 0,0 0 0 0 0,0 0-1 0 0,1 0 1 0 0,-1 1 0 0 0,0-1 0 0 0,1 0-1 0 0,0 0 1 0 0,-1 1 0 0 0,1-1 0 0 0,0 0-1 0 0,0 1 1 0 0,0-1 0 0 0,1 0 0 0 0,-1 1-1 0 0,1-1 1 0 0,-1 0 0 0 0,1 0 0 0 0,0 1-1 0 0,-1-1 1 0 0,1 0 0 0 0,0 0 0 0 0,1 0-1 0 0,-1 0 1 0 0,0 0 0 0 0,1 0 0 0 0,-1 0 0 0 0,1-1-1 0 0,-1 1 1 0 0,1 0 0 0 0,0-1 0 0 0,0 0-1 0 0,-1 1 1 0 0,1-1 0 0 0,0 0 0 0 0,0 0-1 0 0,0 0 1 0 0,1 0 0 0 0,-1 0 0 0 0,0 0-1 0 0,0-1 1 0 0,1 1 0 0 0,17 7 7 0 0,1 0-1 0 0,0-2 1 0 0,1 0 0 0 0,-1-2-1 0 0,1 0 1 0 0,0-1-1 0 0,0-2 1 0 0,0 0 0 0 0,0-1-1 0 0,22-3-6 0 0,10 2 15 0 0,-54 1-4 0 0,-1 0-1 0 0,1 1 0 0 0,0-1 0 0 0,0 0 1 0 0,0 0-1 0 0,0 1 0 0 0,0-1 0 0 0,0 0 1 0 0,0 0-1 0 0,0 1 0 0 0,0-1 0 0 0,-1 0 1 0 0,1 0-1 0 0,0 1 0 0 0,0-1 0 0 0,1 0 1 0 0,-1 1-1 0 0,0-1 0 0 0,0 0 0 0 0,0 0 1 0 0,0 1-1 0 0,0-1 0 0 0,0 0 0 0 0,0 0 1 0 0,0 1-1 0 0,0-1 0 0 0,1 0 0 0 0,-1 0 1 0 0,0 1-1 0 0,0-1 0 0 0,0 0 0 0 0,0 0 0 0 0,1 0 1 0 0,-1 1-1 0 0,0-1 0 0 0,0 0 0 0 0,1 0 1 0 0,-1 0-1 0 0,0 0 0 0 0,0 0 0 0 0,1 1 1 0 0,-1-1-11 0 0,-30 12 304 0 0,29-11-342 0 0,-123 79 67 0 0,80-48-18 0 0,2 2 0 0 0,2 1 0 0 0,1 2 0 0 0,2 2 0 0 0,-13 20-11 0 0,47-56-1 0 0,0 0 0 0 0,0 1 1 0 0,1-1-1 0 0,-1 1 0 0 0,1-1 0 0 0,0 1 1 0 0,0 0-1 0 0,0 0 0 0 0,1 0 1 0 0,-1 1-1 0 0,1-1 0 0 0,0 0 0 0 0,0 0 1 0 0,1 1-1 0 0,-1-1 0 0 0,1 0 1 0 0,0 1-1 0 0,0-1 0 0 0,0 0 0 0 0,1 1 1 0 0,-1-1-1 0 0,1 0 0 0 0,0 1 1 0 0,1-1-1 0 0,-1 0 0 0 0,1 0 0 0 0,-1 0 1 0 0,1 0-1 0 0,1 0 0 0 0,-1 0 1 0 0,0-1-1 0 0,1 1 0 0 0,0-1 0 0 0,0 0 1 0 0,0 1-1 0 0,0-1 0 0 0,0 0 1 0 0,0-1-1 0 0,1 1 0 0 0,0-1 0 0 0,-1 0 1 0 0,1 1-1 0 0,0-1 1 0 0,11 3-22 0 0,-1-1 0 0 0,1 0-1 0 0,0-1 1 0 0,0 0 0 0 0,1-1 0 0 0,-1-1-1 0 0,0 0 1 0 0,0-1 0 0 0,4-1 22 0 0,-7 1-72 0 0,18-14-2661 0 0,-24-9-7084 0 0,-4 16 5821 0 0,-2-1-5705 0 0</inkml:trace>
  <inkml:trace contextRef="#ctx0" brushRef="#br0" timeOffset="406.989">306 0 11642 0 0,'0'0'1724'0'0,"0"0"-467"0"0,0 0-503 0 0,0 0-262 0 0,0 0-23 0 0,0 0 74 0 0,0 0 94 0 0,0 0 153 0 0,0 0 173 0 0,0 0 102 0 0,0 0-18 0 0,0 0-135 0 0,2 24-227 0 0,7 79-161 0 0,-5 227 1468 0 0,-10-229-1763 0 0,-5-1-1 0 0,-3-1 1 0 0,-5 0-1 0 0,-9 16-228 0 0,-16 92 124 0 0,-45 220 10 0 0,71-247-594 0 0,18-179 334 0 0,0-1-30 0 0,0 0-43 0 0,0 0-51 0 0,0 0-153 0 0,-12-1-5179 0 0,8-1 125 0 0,2 1-5841 0 0</inkml:trace>
  <inkml:trace contextRef="#ctx0" brushRef="#br0" timeOffset="1254.975">1269 41 9306 0 0,'0'0'1707'0'0,"0"0"-335"0"0,0 0-170 0 0,0 0 35 0 0,0 0 130 0 0,0 0 14 0 0,0 0-177 0 0,0 0-292 0 0,0 0-298 0 0,0 0-214 0 0,0 0-56 0 0,2 5 48 0 0,7 29 80 0 0,-2 1 0 0 0,-1-1 0 0 0,-2 1 1 0 0,-1 0-1 0 0,-2 1 0 0 0,-1-1 0 0 0,-2 6-472 0 0,1 19 353 0 0,-18 286 618 0 0,-45 32-520 0 0,42-264-462 0 0,16-96-1030 0 0,7-18-783 0 0,2-7 1079 0 0,16-40-3232 0 0,-15 31 97 0 0,-3-1-3824 0 0,-1 10 368 0 0</inkml:trace>
  <inkml:trace contextRef="#ctx0" brushRef="#br0" timeOffset="1881.423">803 832 11442 0 0,'0'0'2525'0'0,"0"0"-1194"0"0,0 0-588 0 0,0 0 150 0 0,0 0 309 0 0,0 0 158 0 0,0 0-50 0 0,0 0-167 0 0,34-11-184 0 0,110-35-153 0 0,97-32 1167 0 0,-209 68-2073 0 0,1 2 0 0 0,0 1 0 0 0,1 1 0 0 0,0 2 0 0 0,-1 2 0 0 0,1 0 0 0 0,21 4 100 0 0,-15 10-1990 0 0,-28-4-1199 0 0,-2 1-3734 0 0,-4-2-4786 0 0</inkml:trace>
  <inkml:trace contextRef="#ctx0" brushRef="#br0" timeOffset="3132.169">1968 821 1448 0 0,'0'0'1826'0'0,"0"0"-135"0"0,0 0-91 0 0,0 0-39 0 0,0 0 63 0 0,0 0-18 0 0,0 0-118 0 0,0 0-154 0 0,0 0-226 0 0,0 0-208 0 0,0 0-124 0 0,0 0-101 0 0,0 0-87 0 0,-3-3-68 0 0,-1 1-352 0 0,1 0-1 0 0,-1 0 0 0 0,0 0 0 0 0,0 0 0 0 0,0 1 1 0 0,0-1-1 0 0,0 1 0 0 0,0 0 0 0 0,0 0 1 0 0,0 1-1 0 0,0-1 0 0 0,-1 1 0 0 0,1 0 0 0 0,0 0 1 0 0,0 0-1 0 0,0 1 0 0 0,-1 0 0 0 0,-1 0-167 0 0,-18 9 246 0 0,1 0-1 0 0,0 2 0 0 0,1 1 0 0 0,0 0 0 0 0,1 2 0 0 0,1 0 1 0 0,-17 17-246 0 0,26-23 6 0 0,2-1 1 0 0,-1 2-1 0 0,1-1 0 0 0,1 1 1 0 0,-1 0-1 0 0,2 1 1 0 0,-1 0-1 0 0,2 0 1 0 0,0 1-1 0 0,0 0 1 0 0,1 0-1 0 0,0 0 0 0 0,1 0 1 0 0,0 1-1 0 0,1 0 1 0 0,1 0-1 0 0,0 0 1 0 0,0 10-7 0 0,2-20 1 0 0,0-1 0 0 0,0 1 0 0 0,1-1 0 0 0,-1 1 0 0 0,1-1 0 0 0,0 1 0 0 0,0-1 0 0 0,0 0 0 0 0,0 1 0 0 0,0-1 0 0 0,0 0 0 0 0,0 0 0 0 0,1 0 0 0 0,-1 0 0 0 0,1 0 0 0 0,-1 0 0 0 0,1 0 0 0 0,0-1 0 0 0,0 1 0 0 0,0 0 0 0 0,0-1 0 0 0,0 0 0 0 0,0 1 0 0 0,0-1 0 0 0,1 0 0 0 0,-1 0 0 0 0,0 0 0 0 0,1-1 1 0 0,-1 1-1 0 0,1 0 0 0 0,-1-1 0 0 0,1 1 0 0 0,-1-1 0 0 0,1 0-1 0 0,87-9 283 0 0,-62-5-259 0 0,0-1 0 0 0,-2-1 0 0 0,0-1 0 0 0,0-2 0 0 0,-2 0 0 0 0,0-2-1 0 0,-2 0 1 0 0,0-2 0 0 0,18-24-24 0 0,-2-5-63 0 0,-52 188-971 0 0,14-131 1035 0 0,0-1 0 0 0,1 1 1 0 0,-1 0-1 0 0,1-1 1 0 0,0 1-1 0 0,0-1 0 0 0,0 1 1 0 0,1-1-1 0 0,0 0 0 0 0,0 1 1 0 0,0-1-1 0 0,0 0 1 0 0,1 0-1 0 0,-1 0 0 0 0,1-1 1 0 0,0 1-1 0 0,0-1 1 0 0,0 1-1 0 0,1-1 0 0 0,-1 0 1 0 0,1 0-1 0 0,0-1 1 0 0,0 1-1 0 0,0-1 0 0 0,0 0 1 0 0,0 0-1 0 0,0 0 1 0 0,1 0-1 0 0,-1-1 0 0 0,1 1 1 0 0,-1-1-1 0 0,1-1 0 0 0,-1 1 1 0 0,1 0-1 0 0,0-1 1 0 0,-1 0-1 0 0,1 0 0 0 0,0-1 1 0 0,-1 1-1 0 0,1-1 1 0 0,-1 0-1 0 0,1 0 0 0 0,-1-1 1 0 0,1 1-1 0 0,-1-1 1 0 0,0 0-1 0 0,3-1-1 0 0,8-10 52 0 0,0-1 0 0 0,-1 0 0 0 0,0-1 1 0 0,-1-1-1 0 0,-1 0 0 0 0,-1-1 0 0 0,0 0 0 0 0,-1 0 0 0 0,-1-1 0 0 0,0-1-52 0 0,-7 15 11 0 0,24-57 47 0 0,-2-1 0 0 0,-3-1 0 0 0,-2-1 0 0 0,-4-1 0 0 0,-2 0 0 0 0,-3-1 0 0 0,-3 0 0 0 0,-3 0 0 0 0,-2-1 0 0 0,-4 1 0 0 0,-4-10-58 0 0,-14-31 269 0 0,19 106-262 0 0,0 1 1 0 0,1 0 0 0 0,-1 0-1 0 0,0-1 1 0 0,0 1-1 0 0,1 0 1 0 0,-1 0 0 0 0,0 0-1 0 0,0 0 1 0 0,0 0-1 0 0,1 0 1 0 0,-1 0 0 0 0,0 0-1 0 0,0 0 1 0 0,0 1-1 0 0,1-1 1 0 0,-1 0 0 0 0,0 0-1 0 0,0 1 1 0 0,1-1-1 0 0,-1 0 1 0 0,0 1 0 0 0,1-1-1 0 0,-1 1 1 0 0,0-1-1 0 0,1 1 1 0 0,-1-1-1 0 0,1 1 1 0 0,-1-1 0 0 0,0 1-1 0 0,1 0 1 0 0,0-1-1 0 0,-1 1 1 0 0,1 0 0 0 0,-1-1-1 0 0,1 1 1 0 0,0 0-1 0 0,-1 0 1 0 0,1-1 0 0 0,0 1-1 0 0,0 0 1 0 0,0 0-1 0 0,0 0 1 0 0,0-1 0 0 0,0 1-1 0 0,0 0 1 0 0,0 0-1 0 0,0 0 1 0 0,0-1-1 0 0,0 1 1 0 0,0 0 0 0 0,0 0-1 0 0,1 0 1 0 0,-1-1-1 0 0,0 1 1 0 0,1 0 0 0 0,-1 0-8 0 0,-2 6 60 0 0,-7 31-8 0 0,2 0-1 0 0,1 0 1 0 0,2 1 0 0 0,2-1-1 0 0,1 1 1 0 0,4 29-52 0 0,-2 10 161 0 0,8 530 514 0 0,-9-472-663 0 0,14-226-6237 0 0,-5 47-2277 0 0,-6 30-2382 0 0</inkml:trace>
  <inkml:trace contextRef="#ctx0" brushRef="#br0" timeOffset="3674.153">2802 486 7050 0 0,'0'0'1420'0'0,"0"0"-313"0"0,0 0-64 0 0,0 0 222 0 0,0 0 193 0 0,0 0 21 0 0,0 0-160 0 0,0 0-266 0 0,-32 22-282 0 0,-101 70-228 0 0,40-17 416 0 0,88-72-904 0 0,-7 6 130 0 0,-1 0 0 0 0,1 0 1 0 0,1 1-1 0 0,0 1 0 0 0,0 0 0 0 0,1 1 0 0 0,1 0 0 0 0,-3 4-185 0 0,11-13 69 0 0,0-1-1 0 0,1 1 1 0 0,-1 0-1 0 0,1 0 1 0 0,0 0-1 0 0,-1-1 0 0 0,1 1 1 0 0,1 0-1 0 0,-1 0 1 0 0,0 0-1 0 0,1-1 1 0 0,-1 1-1 0 0,1 0 1 0 0,0 0-1 0 0,0-1 1 0 0,0 1-1 0 0,0 0 1 0 0,0-1-1 0 0,0 1 1 0 0,1-1-1 0 0,-1 0 1 0 0,1 1-1 0 0,0-1 1 0 0,0 0-1 0 0,0 0 0 0 0,0 0 1 0 0,0 0-1 0 0,0-1 1 0 0,1 1-1 0 0,-1 0 1 0 0,0-1-1 0 0,1 0 1 0 0,-1 1-1 0 0,1-1 1 0 0,0 0-1 0 0,-1 0 1 0 0,1-1-69 0 0,8 8 396 0 0,53 17 1367 0 0,-58-24-1670 0 0,0 1 0 0 0,-1 0 1 0 0,1-1-1 0 0,0 2 0 0 0,0-1 1 0 0,-1 1-1 0 0,1 0 1 0 0,-1 0-1 0 0,0 0 0 0 0,0 1 1 0 0,0-1-1 0 0,-1 1 1 0 0,1 1-1 0 0,-1-1 0 0 0,2 2-93 0 0,-2 2 57 0 0,0-1 0 0 0,0 0 0 0 0,0 1 0 0 0,-1 0 0 0 0,0 0 0 0 0,-1 0 0 0 0,0 0-1 0 0,0 0 1 0 0,-1 1 0 0 0,0-1 0 0 0,0 1 0 0 0,-1-1 0 0 0,0 0 0 0 0,-1 4-57 0 0,1 74-790 0 0,15-95-1445 0 0,17-20-2611 0 0,-14 9-3742 0 0,-11 11-2846 0 0</inkml:trace>
  <inkml:trace contextRef="#ctx0" brushRef="#br0" timeOffset="4013.905">3051 851 11987 0 0,'0'0'1355'0'0,"0"0"-261"0"0,0 0 31 0 0,0 0 140 0 0,0 0 40 0 0,0 0-120 0 0,0 0-295 0 0,-8 32-313 0 0,-23 102-239 0 0,29-131-344 0 0,1 1 0 0 0,-1 0 0 0 0,1-1 0 0 0,0 1 1 0 0,0 0-1 0 0,0 0 0 0 0,0-1 0 0 0,1 1 1 0 0,-1 0-1 0 0,1 0 0 0 0,0 0 0 0 0,0 0 1 0 0,1 0-1 0 0,-1 0 0 0 0,1 0 0 0 0,0-1 0 0 0,0 1 1 0 0,0 0-1 0 0,0 0 0 0 0,1-1 0 0 0,-1 1 1 0 0,1-1-1 0 0,0 1 0 0 0,0-1 0 0 0,0 0 1 0 0,1 0-1 0 0,-1 0 6 0 0,5 5-198 0 0,13 10-1376 0 0,-4-11-4638 0 0,-13-6-2296 0 0</inkml:trace>
  <inkml:trace contextRef="#ctx0" brushRef="#br0" timeOffset="4014.905">3100 376 10786 0 0,'0'0'6858'0'0,"0"0"-5450"0"0,0 0-608 0 0,0 0-200 0 0,0 0-96 0 0,0 0-87 0 0,0 0-185 0 0,0 0-320 0 0,0 0-144 0 0,0 0-57 0 0,0 0-95 0 0,0 0-72 0 0,0 0-464 0 0,0 0-1264 0 0,11 33-3674 0 0,-3-22-5336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6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53 8690 0 0,'0'0'1488'0'0,"0"0"-541"0"0,0 0-231 0 0,0 0 60 0 0,0 0 154 0 0,0 0 85 0 0,0 0-43 0 0,0 0-119 0 0,0 0-138 0 0,0 0-121 0 0,0 0-85 0 0,0 0-79 0 0,33-8-60 0 0,103-21-40 0 0,-65 18 198 0 0,-68 11-494 0 0,3-1 8 0 0,0 0-1 0 0,1 0 0 0 0,-1 0 0 0 0,0 1 0 0 0,1 0 1 0 0,-1 0-1 0 0,0 0 0 0 0,1 1 0 0 0,-1 0 0 0 0,0 0 1 0 0,0 1-1 0 0,0 0 0 0 0,0 0 0 0 0,0 0 0 0 0,0 1 1 0 0,-1 0-1 0 0,1 0 0 0 0,1 2-41 0 0,-6-3 44 0 0,0 1-1 0 0,-1 0 0 0 0,1 0 1 0 0,-1 0-1 0 0,0-1 1 0 0,0 1-1 0 0,0 0 1 0 0,0 0-1 0 0,0 0 0 0 0,-1 0 1 0 0,1-1-1 0 0,-1 1 1 0 0,0 0-1 0 0,1 0 1 0 0,-1-1-1 0 0,-1 1 1 0 0,1 0-1 0 0,0-1 0 0 0,-1 1 1 0 0,1-1-1 0 0,-1 1-43 0 0,-39 58 442 0 0,28-46-382 0 0,1 2 0 0 0,1 0 0 0 0,0 0 0 0 0,1 1 0 0 0,1 0 0 0 0,1 1 0 0 0,0 0 0 0 0,2 0 0 0 0,0 1 0 0 0,1 0 0 0 0,1 0 0 0 0,1 0 0 0 0,1 1-60 0 0,13 63 213 0 0,-11-81-180 0 0,1 0 0 0 0,-1 0 0 0 0,1 0 0 0 0,0 0 0 0 0,0-1 0 0 0,0 1 0 0 0,1 0 0 0 0,-1-1 0 0 0,1 1 0 0 0,-1-1 0 0 0,1 1-1 0 0,0-1 1 0 0,0 0 0 0 0,0 0 0 0 0,0 0 0 0 0,0 0 0 0 0,1 0 0 0 0,-1 0 0 0 0,1-1 0 0 0,-1 1 0 0 0,1-1 0 0 0,-1 1 0 0 0,1-1 0 0 0,0 0 0 0 0,0 0 0 0 0,-1 0 0 0 0,1-1-1 0 0,0 1 1 0 0,0-1 0 0 0,0 1 0 0 0,0-1 0 0 0,0 0 0 0 0,2 0-33 0 0,124-11 458 0 0,-114 0-1154 0 0,-22-4-2863 0 0,-1 5-960 0 0,5 5-1741 0 0,2 1-3237 0 0</inkml:trace>
  <inkml:trace contextRef="#ctx0" brushRef="#br0" timeOffset="254.994">1 310 7978 0 0,'0'0'1889'0'0,"0"0"-596"0"0,0 0-238 0 0,0 0 36 0 0,0 0 73 0 0,0 0-4 0 0,0 0-142 0 0,0 0-174 0 0,0 0-171 0 0,0 0-99 0 0,0 0-78 0 0,34-8-121 0 0,110-24-87 0 0,-23 18 21 0 0,-1 12-1534 0 0,-67 3-6793 0 0,-39-1-2586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9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67 7386 0 0,'0'0'1967'0'0,"0"0"-472"0"0,0 0-162 0 0,0 0 108 0 0,0 0 96 0 0,0 0-36 0 0,0 0-213 0 0,0 0-269 0 0,0 0-232 0 0,0 0-195 0 0,0 0-123 0 0,-14-11-83 0 0,-44-33-74 0 0,12 32 247 0 0,40 14-498 0 0,-8 3 7 0 0,1 1 1 0 0,0 0 0 0 0,0 1-1 0 0,0 0 1 0 0,1 1 0 0 0,0 1-1 0 0,1 0 1 0 0,-5 5-69 0 0,-10 6 90 0 0,11-9-76 0 0,-1 0 1 0 0,2 1 0 0 0,0 0-1 0 0,0 2 1 0 0,1-1 0 0 0,1 2-1 0 0,0 0 1 0 0,1 0 0 0 0,1 1-1 0 0,0 0 1 0 0,1 1 0 0 0,1 0-1 0 0,1 0 1 0 0,0 1 0 0 0,1 0-1 0 0,1 0 1 0 0,1 0 0 0 0,0 1-1 0 0,2-1 1 0 0,-1 18-15 0 0,3-32 10 0 0,1-1 0 0 0,0 1 0 0 0,0-1 0 0 0,0 1 1 0 0,0-1-1 0 0,0 1 0 0 0,1-1 0 0 0,-1 0 0 0 0,1 0 0 0 0,0 0 0 0 0,0 0 1 0 0,0 0-1 0 0,1 0 0 0 0,-1 0 0 0 0,1 0 0 0 0,-1-1 0 0 0,1 0 0 0 0,0 1 1 0 0,0-1-1 0 0,0 0 0 0 0,0 0 0 0 0,0-1 0 0 0,1 1 0 0 0,-1-1 0 0 0,0 1 1 0 0,1-1-1 0 0,-1 0 0 0 0,1 0 0 0 0,0-1 0 0 0,-1 1 0 0 0,1-1 0 0 0,-1 0 1 0 0,3 0-11 0 0,7 1 92 0 0,-1-1 1 0 0,1 0 0 0 0,0-1 0 0 0,-1 0-1 0 0,1-1 1 0 0,-1 0 0 0 0,0-1 0 0 0,1-1 0 0 0,3-1-93 0 0,22-13 176 0 0,0-2 0 0 0,-1-1 0 0 0,-1-1 0 0 0,-1-3 0 0 0,-1 0 1 0 0,-1-2-1 0 0,-2-2 0 0 0,0-1 0 0 0,23-31-176 0 0,-48 53 51 0 0,4-2 78 0 0,-1-1-1 0 0,0-1 1 0 0,-1 1 0 0 0,0-1-1 0 0,-1-1 1 0 0,-1 1 0 0 0,0-1-1 0 0,1-4-128 0 0,-13 96 525 0 0,-23 302-464 0 0,30-335-89 0 0,-2-1 0 0 0,-2 0 0 0 0,-2 0 0 0 0,-2 0 0 0 0,-2-1 0 0 0,-2 0 0 0 0,-1-1 0 0 0,-3 0 0 0 0,-1-1 0 0 0,-2 0 0 0 0,-2-2 0 0 0,-17 25 28 0 0,29-54-3 0 0,1-1 0 0 0,-2 1 0 0 0,1-2 1 0 0,-2 1-1 0 0,1-1 0 0 0,-1-1 0 0 0,-1 1 0 0 0,1-2 1 0 0,-1 0-1 0 0,-1 0 0 0 0,1-1 0 0 0,-1 0 0 0 0,0-1 1 0 0,0 0-1 0 0,-1-1 0 0 0,0 0 0 0 0,1-1 0 0 0,-1-1 1 0 0,0 0-1 0 0,-5 0 3 0 0,16-2-1 0 0,-1 1 0 0 0,1-1 1 0 0,0 1-1 0 0,-1-1 1 0 0,1 0-1 0 0,0 0 0 0 0,-1 0 1 0 0,1 0-1 0 0,0 0 0 0 0,0 0 1 0 0,-1-1-1 0 0,1 1 0 0 0,0-1 1 0 0,0 0-1 0 0,-1 0 0 0 0,1 0 1 0 0,0 0-1 0 0,0 0 0 0 0,0 0 1 0 0,0 0-1 0 0,0-1 0 0 0,1 1 1 0 0,-1 0-1 0 0,0-1 1 0 0,1 0-1 0 0,-1 1 0 0 0,1-1 1 0 0,-1 0-1 0 0,1 0 0 0 0,0 0 1 0 0,0 0-1 0 0,0 0 0 0 0,0 0 1 0 0,0 0-1 0 0,0-1 0 0 0,0 1 1 0 0,1 0-1 0 0,-1 0 0 0 0,1-2 1 0 0,-1-8-4 0 0,0 0-1 0 0,1 0 0 0 0,0 0 0 0 0,1-1 0 0 0,0 1 0 0 0,1 0 1 0 0,1 1-1 0 0,0-1 0 0 0,0 0 0 0 0,1 1 0 0 0,1-1 0 0 0,0 1 1 0 0,0 1-1 0 0,1-1 0 0 0,4-5 5 0 0,123-144 27 0 0,-111 136-47 0 0,248-245-2531 0 0,-258 254 186 0 0,-4 5-3137 0 0,-2 2-6322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14955 0 0,'0'0'1827'0'0,"0"0"-729"0"0,0 0-287 0 0,0 0 114 0 0,0 0 173 0 0,0 0 134 0 0,0 0-40 0 0,0 0-143 0 0,0 0-171 0 0,0 0-192 0 0,0 0-139 0 0,0 0-78 0 0,0 0-49 0 0,27 0-52 0 0,129-3 242 0 0,8-16 150 0 0,-140 15-1528 0 0,-39 8-4980 0 0,7 0 449 0 0,1-1-6482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12827 0 0,'0'0'2100'0'0,"0"0"-295"0"0,0 0-82 0 0,0 0-168 0 0,0 0-172 0 0,0 0-174 0 0,0 0-205 0 0,0 0-223 0 0,0 0-204 0 0,36 4-162 0 0,112 12-153 0 0,-50-22-63 0 0,-20-15-136 0 0,-42 10-1570 0 0,-1 2-3865 0 0,-27 6-5138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1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47 232 0 0,'0'0'1099'0'0,"0"0"-25"0"0,0 0 160 0 0,0 0 321 0 0,0 0 243 0 0,0 0 89 0 0,0 0-52 0 0,0 0-120 0 0,0 0-90 0 0,0 0-82 0 0,0 0-87 0 0,0 0-97 0 0,0 0-132 0 0,-3 0-130 0 0,-11 0-128 0 0,11 0-155 0 0,3 0-127 0 0,0 0-103 0 0,0 0-113 0 0,0 0-68 0 0,0 0-74 0 0,0 0-67 0 0,0 0-44 0 0,0 0-24 0 0,14-4 733 0 0,-3-3-877 0 0,0 2 1 0 0,0-1 0 0 0,0 2-1 0 0,0-1 1 0 0,1 1 0 0 0,0 1-1 0 0,0 0 1 0 0,0 1 0 0 0,0 0-1 0 0,0 1 1 0 0,0 1-1 0 0,1-1 1 0 0,-1 2 0 0 0,8 1-51 0 0,-3-2 15 0 0,-14-1-18 0 0,0 1 1 0 0,1 0 0 0 0,-1 0-1 0 0,0 0 1 0 0,1 0 0 0 0,-1 1-1 0 0,0-1 1 0 0,0 1-1 0 0,0 0 1 0 0,0 0 0 0 0,1 0-1 0 0,-1 0 1 0 0,0 1 0 0 0,-1-1-1 0 0,1 1 1 0 0,0-1-1 0 0,0 1 1 0 0,-1 0 0 0 0,1 0-1 0 0,-1 1 1 0 0,1-1-1 0 0,-1 0 1 0 0,0 1 0 0 0,0-1-1 0 0,0 1 1 0 0,0 0 0 0 0,-1 0-1 0 0,1 0 1 0 0,-1 0-1 0 0,0 0 1 0 0,1 0 0 0 0,-1 0-1 0 0,-1 0 1 0 0,1 0 0 0 0,0 0-1 0 0,-1 1 1 0 0,0-1-1 0 0,1 0 1 0 0,-1 0 0 0 0,0 1-1 0 0,-1-1 1 0 0,1 0 0 0 0,-1 0-1 0 0,1 1 1 0 0,-1-1-1 0 0,0 0 1 0 0,0 0 0 0 0,-1 0-1 0 0,1 0 1 0 0,0 0 0 0 0,-2 2 1 0 0,-131 118 12 0 0,55-59-38 0 0,78-63 23 0 0,0 0 0 0 0,0 0-1 0 0,-1 0 1 0 0,1 1 0 0 0,0-1-1 0 0,0 0 1 0 0,0 0 0 0 0,0 1-1 0 0,1-1 1 0 0,-1 0 0 0 0,0 1-1 0 0,0-1 1 0 0,1 1-1 0 0,-1-1 1 0 0,1 1 0 0 0,-1-1-1 0 0,1 1 1 0 0,0 0 0 0 0,0-1-1 0 0,0 1 1 0 0,-1-1 0 0 0,2 1-1 0 0,-1 0 1 0 0,0-1-1 0 0,0 1 1 0 0,0-1 0 0 0,1 1-1 0 0,-1 0 1 0 0,1-1 0 0 0,-1 1-1 0 0,1-1 1 0 0,0 0 0 0 0,-1 1-1 0 0,1-1 1 0 0,0 1 0 0 0,0-1-1 0 0,0 0 1 0 0,0 0-1 0 0,0 1 1 0 0,0-1 0 0 0,0 0-1 0 0,1 0 1 0 0,-1 0 0 0 0,0 0-1 0 0,1 0 1 0 0,-1-1 0 0 0,1 1-1 0 0,-1 0 5 0 0,73 34 28 0 0,-34-22-36 0 0,-21-9 6 0 0,-1 1-1 0 0,1 2 1 0 0,-1-1 0 0 0,-1 2 0 0 0,0 1 0 0 0,0 0 0 0 0,0 1 0 0 0,-1 0-1 0 0,-1 2 1 0 0,0 0 0 0 0,7 7 2 0 0,-16-13 12 0 0,0 0 0 0 0,0 0 0 0 0,-1 1 0 0 0,1 0 0 0 0,-1 0 0 0 0,-1 0 0 0 0,0 1 1 0 0,0 0-1 0 0,0 0 0 0 0,-1 0 0 0 0,0 0 0 0 0,-1 0 0 0 0,0 0 0 0 0,0 1 0 0 0,0 0 0 0 0,-1-1 0 0 0,-1 1 0 0 0,1-1 0 0 0,-2 1 0 0 0,1 0 0 0 0,-1-1 0 0 0,0 1 0 0 0,-1-1 0 0 0,0 1 0 0 0,0-1 0 0 0,-1 0 1 0 0,-3 8-13 0 0,-3 0 36 0 0,-1-1 1 0 0,0 1 0 0 0,-1-2-1 0 0,0 0 1 0 0,-1 0 0 0 0,-1-1-1 0 0,0-1 1 0 0,-1 0 0 0 0,0-1-1 0 0,-1 0 1 0 0,0-1 0 0 0,0-1-1 0 0,-1 0 1 0 0,-1-1 0 0 0,1-1-1 0 0,-1 0 1 0 0,-1-2 0 0 0,1 0-1 0 0,-1 0 1 0 0,-1-2-37 0 0,17-2-49 0 0,-1 1 0 0 0,1-1 0 0 0,-1 0-1 0 0,0-1 1 0 0,0 1 0 0 0,1 0 0 0 0,-1-1 0 0 0,0 1 0 0 0,0-1-1 0 0,0 0 1 0 0,0 0 0 0 0,1 0 0 0 0,-1-1 0 0 0,0 1 0 0 0,0 0 0 0 0,0-1-1 0 0,1 0 1 0 0,-1 0 0 0 0,0 0 0 0 0,1 0 0 0 0,-1 0 0 0 0,0 0-1 0 0,1-1 1 0 0,0 1 0 0 0,-1-1 0 0 0,1 0 0 0 0,0 0 0 0 0,0 0 0 0 0,0 0-1 0 0,0 0 1 0 0,0 0 0 0 0,0 0 0 0 0,1-1 0 0 0,-1 1 0 0 0,1-1-1 0 0,0 1 1 0 0,-1-1 0 0 0,1 1 0 0 0,0-1 0 0 0,1 0 0 0 0,-1 0 0 0 0,0-2 49 0 0,1-25-3751 0 0,0 17-2557 0 0,0 2-5650 0 0</inkml:trace>
  <inkml:trace contextRef="#ctx0" brushRef="#br0" timeOffset="783.482">608 165 11498 0 0,'0'0'2032'0'0,"0"0"-351"0"0,0 0-46 0 0,0 0 30 0 0,0 0-108 0 0,0 0-194 0 0,0 0-260 0 0,0 0-264 0 0,0 0-191 0 0,0 0-106 0 0,0 0-64 0 0,0 0-34 0 0,15-11-41 0 0,46-35-33 0 0,-53 40-251 0 0,1 1 1 0 0,0 0-1 0 0,0 0 1 0 0,1 1 0 0 0,-1 0-1 0 0,1 0 1 0 0,0 1 0 0 0,0 1-1 0 0,0 0 1 0 0,1 0-1 0 0,6 0-119 0 0,1 0 114 0 0,-12 1-79 0 0,109-4 405 0 0,-111 5-439 0 0,-1 1-1 0 0,1 0 1 0 0,-1 0 0 0 0,0 0 0 0 0,0 0-1 0 0,0 0 1 0 0,0 1 0 0 0,0-1-1 0 0,0 1 1 0 0,0 0 0 0 0,0 0-1 0 0,0 0 1 0 0,-1 0 0 0 0,1 0-1 0 0,-1 1 1 0 0,1-1 0 0 0,-1 1-1 0 0,0 0 1 0 0,0-1 0 0 0,-1 1 0 0 0,1 0-1 0 0,0 0 1 0 0,-1 0 0 0 0,0 1-1 0 0,1-1 1 0 0,-1 0 0 0 0,-1 0-1 0 0,1 1 1 0 0,0-1 0 0 0,-1 0-1 0 0,1 4 0 0 0,-3 10 3 0 0,0 1 0 0 0,-1-1-1 0 0,0 1 1 0 0,-1-1-1 0 0,-2 0 1 0 0,1-1 0 0 0,-2 1-1 0 0,0-1 1 0 0,-1 0 0 0 0,-1-1-1 0 0,0 0 1 0 0,-1 0-1 0 0,0-1 1 0 0,-11 10-3 0 0,10-8 14 0 0,-22 30-6 0 0,7-13 15 0 0,2 1 0 0 0,2 1 0 0 0,1 1 0 0 0,2 1 0 0 0,-8 22-23 0 0,24-50-7 0 0,1 0-1 0 0,0 1 1 0 0,0-1 0 0 0,0 1 0 0 0,1-1 0 0 0,1 1-1 0 0,0 0 1 0 0,0 0 0 0 0,1-1 0 0 0,1 10 7 0 0,1-14 9 0 0,1 1 0 0 0,0-1 0 0 0,0 0 0 0 0,0 0 1 0 0,0 0-1 0 0,1 0 0 0 0,-1-1 0 0 0,1 0 0 0 0,1 0 0 0 0,-1 0 1 0 0,0 0-1 0 0,1-1 0 0 0,0 0 0 0 0,0 0 0 0 0,0-1 0 0 0,0 1 1 0 0,0-1-1 0 0,0-1 0 0 0,1 1 0 0 0,-1-1 0 0 0,0 0 0 0 0,1-1 1 0 0,-1 1-1 0 0,4-1-9 0 0,107 0 128 0 0,-117 0-245 0 0,23-14-1722 0 0,-22 7-2325 0 0,-1-2-3386 0 0,0 6-4508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5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5 203 3057 0 0,'0'0'4786'0'0,"0"0"-2976"0"0,0 0-1215 0 0,0 0 58 0 0,0 0 391 0 0,0 0 341 0 0,0 0 91 0 0,0 0-147 0 0,0 0-246 0 0,0 0-241 0 0,33-2-187 0 0,107-6-115 0 0,74-23 1506 0 0,-207 31-1971 0 0,-1-1 1 0 0,0 0 0 0 0,0 0 0 0 0,0 0 0 0 0,0-1 0 0 0,0 0 0 0 0,0 0 0 0 0,-1 0-1 0 0,1-1 1 0 0,0 0 0 0 0,-1 0 0 0 0,0-1 0 0 0,0 1 0 0 0,0-1 0 0 0,0 0 0 0 0,-1 0-1 0 0,1-1 1 0 0,-1 1 0 0 0,0-1 0 0 0,-1 0 0 0 0,1 0 0 0 0,-1 0 0 0 0,0-1 0 0 0,0 1 0 0 0,0-1-1 0 0,-1 0 1 0 0,0 0 0 0 0,0 0 0 0 0,0-3-76 0 0,-2 9 9 0 0,0 1 0 0 0,0-1 0 0 0,0 1 0 0 0,0 0 0 0 0,0-1 0 0 0,-1 1 0 0 0,1-1 0 0 0,0 1 0 0 0,0-1 0 0 0,-1 1 0 0 0,1-1 0 0 0,0 1 0 0 0,-1-1 0 0 0,1 1 0 0 0,0-1 0 0 0,-1 1 0 0 0,1-1 0 0 0,-1 0 0 0 0,1 1 0 0 0,-1-1 0 0 0,1 0 0 0 0,-1 1 0 0 0,1-1 0 0 0,-1 0 0 0 0,1 0 0 0 0,-1 1 0 0 0,0-1 0 0 0,1 0 0 0 0,-1 0 0 0 0,1 0 0 0 0,-1 0 0 0 0,0 0 0 0 0,1 0 0 0 0,-1 0 0 0 0,1 0 0 0 0,-1 0 0 0 0,0 0 0 0 0,1 0 0 0 0,-1 0 0 0 0,1 0 0 0 0,-1 0 1 0 0,1-1-1 0 0,-1 1 0 0 0,1 0 0 0 0,-1 0 0 0 0,0-1 0 0 0,1 1 0 0 0,-1 0 0 0 0,1-1 0 0 0,0 1 0 0 0,-1-1 0 0 0,1 1 0 0 0,-1 0 0 0 0,1-1 0 0 0,0 1 0 0 0,-1-1 0 0 0,1 1 0 0 0,0-1 0 0 0,-1 1 0 0 0,1-1 0 0 0,0 1 0 0 0,0-1 0 0 0,-1 0 0 0 0,1 1 0 0 0,0-1 0 0 0,0 0-9 0 0,-11 41-15 0 0,3 0 0 0 0,0 0 0 0 0,3 1 0 0 0,1 0 0 0 0,3-1 0 0 0,1 1 0 0 0,3 16 15 0 0,-5 114-23 0 0,0-154 3 0 0,0 0 0 0 0,-1 0 1 0 0,-1 0-1 0 0,0 0 0 0 0,-2 0 0 0 0,0-1 1 0 0,0 0-1 0 0,-2 0 0 0 0,0-1 0 0 0,-1 0 1 0 0,0 0-1 0 0,-1-1 0 0 0,0 0 0 0 0,-2-1 1 0 0,1 0-1 0 0,-13 9 20 0 0,11-11-362 0 0,0-1-1 0 0,-1 0 1 0 0,0-1 0 0 0,-1-1-1 0 0,1 0 1 0 0,-2-1 0 0 0,1 0 0 0 0,-1-2-1 0 0,0 1 1 0 0,0-2 0 0 0,-6 1 362 0 0,-71 1-3348 0 0,90-6 3284 0 0,1 0 0 0 0,0-1 0 0 0,-1 1 0 0 0,1-1 1 0 0,0 0-1 0 0,-1 1 0 0 0,1-1 0 0 0,0 0 0 0 0,0 0 0 0 0,0-1 0 0 0,0 1 0 0 0,0 0 0 0 0,0-1 1 0 0,0 1-1 0 0,0-1 0 0 0,0 0 0 0 0,1 1 0 0 0,-1-1 0 0 0,1 0 0 0 0,-1 0 0 0 0,1 0 1 0 0,0 0-1 0 0,-1 0 0 0 0,1-1 0 0 0,0 1 0 0 0,1 0 0 0 0,-1 0 0 0 0,0-1 0 0 0,1 1 0 0 0,-1-1 1 0 0,1 1-1 0 0,0 0 0 0 0,0-1 0 0 0,0 1 0 0 0,0-2 64 0 0,25-70 638 0 0,66-8 1118 0 0,-62 61-1223 0 0,205-131 3527 0 0,-204 137-3654 0 0,0 1 0 0 0,2 2 0 0 0,-1 0 1 0 0,2 3-1 0 0,9-2-406 0 0,-16 10-2136 0 0,-16 2-7223 0 0,-6-1-1791 0 0</inkml:trace>
  <inkml:trace contextRef="#ctx0" brushRef="#br0" timeOffset="366.003">1046 1 11923 0 0,'0'0'1604'0'0,"0"0"-789"0"0,0 0-258 0 0,0 0 329 0 0,0 0 281 0 0,0 0 98 0 0,0 0-155 0 0,0 0-339 0 0,0 0-230 0 0,0 0-129 0 0,0 0-65 0 0,-19 33-52 0 0,-62 107-78 0 0,16-25 99 0 0,58-102-290 0 0,0 1 0 0 0,1 0-1 0 0,1 1 1 0 0,0 0 0 0 0,1-1 0 0 0,1 2 0 0 0,0-1-1 0 0,1 0 1 0 0,0 0 0 0 0,1 1 0 0 0,1-1-1 0 0,1 5-25 0 0,2-14 30 0 0,-1 1-1 0 0,2-1 0 0 0,-1 0 0 0 0,0 0 0 0 0,1-1 0 0 0,0 1 0 0 0,1-1 0 0 0,-1 0 0 0 0,1 0 0 0 0,0 0 0 0 0,0 0 1 0 0,0-1-1 0 0,1 0 0 0 0,0 0 0 0 0,-1-1 0 0 0,1 1 0 0 0,1-1 0 0 0,-1-1 0 0 0,0 1 0 0 0,1-1 0 0 0,5 2-29 0 0,87 0 895 0 0,-98-4-926 0 0,0 0-1 0 0,0 0 1 0 0,1-1-1 0 0,-1 1 1 0 0,0 0-1 0 0,0 0 1 0 0,0-1 0 0 0,0 1-1 0 0,0-1 1 0 0,0 1-1 0 0,0-1 1 0 0,0 1-1 0 0,0-1 1 0 0,0 1-1 0 0,0-1 1 0 0,0 0-1 0 0,0 0 1 0 0,0 0 0 0 0,0 1-1 0 0,-1-1 1 0 0,1 0-1 0 0,0 0 1 0 0,-1 0-1 0 0,1 0 1 0 0,-1 0-1 0 0,1 0 1 0 0,-1 0 0 0 0,1-1-1 0 0,-1 1 1 0 0,0 0-1 0 0,1 0 1 0 0,-1 0-1 0 0,0 0 1 0 0,0 0-1 0 0,0-1 1 0 0,0 1-1 0 0,0 0 1 0 0,0 0 0 0 0,0 0-1 0 0,0 0 1 0 0,-1-1-1 0 0,1 1 1 0 0,0 0-1 0 0,-1 0 1 0 0,0-1 31 0 0,-5-17-4269 0 0,-3 4-5014 0 0,5 10 209 0 0</inkml:trace>
  <inkml:trace contextRef="#ctx0" brushRef="#br0" timeOffset="643.765">612 317 9346 0 0,'0'0'1608'0'0,"0"0"-495"0"0,0 0 63 0 0,0 0 24 0 0,0 0-144 0 0,0 0-176 0 0,193 4-239 0 0,-150-4-225 0 0,3-4-136 0 0,0 1-160 0 0,5-1-128 0 0,1-3-184 0 0,-3 3-352 0 0,-6 4-729 0 0,-12-4-2183 0 0,-9 4-8043 0 0</inkml:trace>
  <inkml:trace contextRef="#ctx0" brushRef="#br0" timeOffset="927.376">1584 258 7017 0 0,'0'0'2870'0'0,"0"0"-1387"0"0,0 0-524 0 0,0 0 232 0 0,0 0 258 0 0,0 0 75 0 0,0 0-124 0 0,-31 34-254 0 0,-100 107-263 0 0,18-35 294 0 0,-257 214-241 0 0,-35-28-1190 0 0,215-150-2540 0 0,183-137 2125 0 0,-19 18-1864 0 0,14-7-5589 0 0,8-8 459 0 0</inkml:trace>
  <inkml:trace contextRef="#ctx0" brushRef="#br0" timeOffset="1248.989">967 1179 7370 0 0,'0'0'3052'0'0,"0"0"-1122"0"0,0 0-467 0 0,0 0-39 0 0,0 0-21 0 0,0 0-72 0 0,0 0-156 0 0,0 0-157 0 0,0 0-177 0 0,0 0-170 0 0,0 0-146 0 0,-34 12-138 0 0,-109 39-97 0 0,59-15 52 0 0,63-27-271 0 0,9-5-26 0 0,0 1 1 0 0,0 1 0 0 0,1 0-1 0 0,0 0 1 0 0,0 1 0 0 0,0 0 0 0 0,1 1-1 0 0,-7 7-45 0 0,17-14-4 0 0,-1-1 0 0 0,1 1-1 0 0,-1-1 1 0 0,1 1-1 0 0,0-1 1 0 0,0 1-1 0 0,-1 0 1 0 0,1-1 0 0 0,0 1-1 0 0,0-1 1 0 0,0 1-1 0 0,0-1 1 0 0,0 1 0 0 0,-1 0-1 0 0,1-1 1 0 0,0 1-1 0 0,0 0 1 0 0,0-1-1 0 0,1 1 1 0 0,-1-1 0 0 0,0 1-1 0 0,0 0 1 0 0,0-1-1 0 0,0 1 1 0 0,1-1-1 0 0,-1 1 1 0 0,0-1 0 0 0,0 1-1 0 0,1-1 1 0 0,-1 1-1 0 0,0-1 1 0 0,1 1 0 0 0,-1-1-1 0 0,1 1 1 0 0,-1-1-1 0 0,1 1 1 0 0,-1-1-1 0 0,1 0 1 0 0,-1 1 0 0 0,1-1-1 0 0,-1 0 1 0 0,1 1-1 0 0,-1-1 1 0 0,1 0 0 0 0,0 0-1 0 0,-1 0 1 0 0,1 0-1 0 0,-1 1 1 0 0,1-1-1 0 0,0 0 1 0 0,-1 0 0 0 0,1 0-1 0 0,-1 0 1 0 0,1 0-1 0 0,0 0 1 0 0,-1-1-1 0 0,1 1 5 0 0,39 4-25 0 0,218-4-44 0 0,-256 0 77 0 0,1 0 0 0 0,-1 0 0 0 0,0 0 0 0 0,0 0 1 0 0,1 0-1 0 0,-1 1 0 0 0,0-1 0 0 0,0 1 0 0 0,1-1 0 0 0,-1 1 1 0 0,0 0-1 0 0,0 0 0 0 0,0 0 0 0 0,0 0 0 0 0,0 0 0 0 0,0 0 1 0 0,0 1-1 0 0,0-1 0 0 0,-1 0 0 0 0,1 1 0 0 0,-1 0 1 0 0,1-1-1 0 0,-1 1 0 0 0,1 0 0 0 0,-1 0 0 0 0,0 0 0 0 0,0 0 1 0 0,0 0-1 0 0,0 0 0 0 0,0 0 0 0 0,0 0 0 0 0,0 0 1 0 0,-1 1-1 0 0,1-1 0 0 0,-1 0 0 0 0,0 0 0 0 0,0 1 0 0 0,0-1 1 0 0,0 0-1 0 0,0 1 0 0 0,0-1 0 0 0,0 0 0 0 0,-1 0 0 0 0,1 1 1 0 0,-1-1-1 0 0,0 0 0 0 0,0 0 0 0 0,1 0 0 0 0,-1 0 1 0 0,-1 0-1 0 0,1 0 0 0 0,0 0 0 0 0,-1 1-8 0 0,-13 13 0 0 0,-1-1 0 0 0,0-1 0 0 0,-1 0 1 0 0,0-2-1 0 0,-1 1 0 0 0,-1-2 0 0 0,0-1 0 0 0,0 0 0 0 0,-1-1 0 0 0,0-2 0 0 0,-14 4 0 0 0,11-6 51 0 0,13-5-5339 0 0,6 0 635 0 0,4 0-6626 0 0</inkml:trace>
  <inkml:trace contextRef="#ctx0" brushRef="#br0" timeOffset="1613.187">1170 1024 9738 0 0,'0'0'2818'0'0,"0"0"-842"0"0,0 0-393 0 0,0 0-98 0 0,0 0-120 0 0,0 0-172 0 0,0 0-188 0 0,0 0-190 0 0,0 0-153 0 0,0 0-109 0 0,0 0-140 0 0,0 0-91 0 0,0 0-43 0 0,24-4-34 0 0,119-18 191 0 0,-73 19-17 0 0,-69 4-417 0 0,-1 0-1 0 0,1 0 1 0 0,0 0 0 0 0,0 1 0 0 0,0-1 0 0 0,-1 0 0 0 0,1 1 0 0 0,-1-1 0 0 0,1 0-1 0 0,-1 1 1 0 0,0-1 0 0 0,1 1 0 0 0,-1-1 0 0 0,0 1 0 0 0,0-1 0 0 0,0 1 0 0 0,0-1-1 0 0,0 0 1 0 0,0 1 0 0 0,-1-1 0 0 0,1 1 0 0 0,0-1 0 0 0,-1 1 0 0 0,1-1 0 0 0,-1 0-1 0 0,1 1 1 0 0,-1-1 0 0 0,0 0 0 0 0,0 0 0 0 0,1 1 0 0 0,-1-1 0 0 0,-1 1-2 0 0,-166 170 118 0 0,167-171-118 0 0,0 0 0 0 0,0 0-1 0 0,1 0 1 0 0,-1 0 0 0 0,0 1-1 0 0,0-1 1 0 0,1 0-1 0 0,-1 0 1 0 0,0 1 0 0 0,1-1-1 0 0,0 0 1 0 0,-1 1-1 0 0,1-1 1 0 0,0 0 0 0 0,-1 1-1 0 0,1-1 1 0 0,0 0-1 0 0,0 1 1 0 0,0-1 0 0 0,0 1-1 0 0,1-1 1 0 0,-1 0 0 0 0,0 1-1 0 0,0-1 1 0 0,1 0-1 0 0,-1 1 1 0 0,1-1 0 0 0,-1 0-1 0 0,1 1 1 0 0,0-1-1 0 0,0 0 1 0 0,-1 0 0 0 0,1 0-1 0 0,0 0 1 0 0,0 0-1 0 0,0 0 1 0 0,0 0 0 0 0,0 0-1 0 0,0 0 1 0 0,0 0 0 0 0,1 0-1 0 0,-1-1 1 0 0,0 1-1 0 0,0 0 1 0 0,1-1 0 0 0,-1 1-1 0 0,0-1 1 0 0,1 0-1 0 0,-1 1 1 0 0,0-1 0 0 0,1 0-1 0 0,-1 0 1 0 0,0 0-1 0 0,1 0 1 0 0,0 0 0 0 0,28 3 53 0 0,0-3 1 0 0,0 0-1 0 0,0-2 0 0 0,0-1 1 0 0,-1-1-1 0 0,1-1 1 0 0,4-4-54 0 0,-20 7 5 0 0,79-24-2306 0 0,-85 23-2698 0 0,-3-1-6903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8:29.8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423 1429 0 0 0,'0'-84'0'0'0,"-3"43"0"0"0,-1 22 0 0 0,0 14 1054 0 0,-2 13 8961 0 0,5-3-10842 0 0,-16 109 3987 0 0,12 165-824 0 0,3 46-805 0 0,-24-60-900 0 0,24 73-350 0 0,-8-53-86 0 0,2 23 337 0 0,-1 75-207 0 0,9-251-289 0 0,13-31-20 0 0,-13 192 76 0 0,11-152-57 0 0,7 95-16 0 0,-28-111 197 0 0,8-47-132 0 0,-11 57 217 0 0,-21 49 245 0 0,16-34-200 0 0,1-9 111 0 0,11 62 304 0 0,-25-30-209 0 0,15-25-236 0 0,15-127-390 0 0,2-30-2928 0 0,-1-5-297 0 0,2 4-2687 0 0,-1 2-4663 0 0</inkml:trace>
  <inkml:trace contextRef="#ctx0" brushRef="#br0" timeOffset="1135.86">429 1112 0 0 0,'0'0'1378'0'0,"0"0"351"0"0,0 0 186 0 0,0 0-24 0 0,0 0-194 0 0,0 0-197 0 0,0 0-176 0 0,0 0-193 0 0,0 0-212 0 0,-4 1-188 0 0,0 2-571 0 0,1-1-1 0 0,0 0 0 0 0,0 0 1 0 0,0 1-1 0 0,0 0 1 0 0,1 0-1 0 0,-1-1 1 0 0,0 2-1 0 0,1-1 1 0 0,0 0-1 0 0,0 0 1 0 0,0 1-1 0 0,0-1 1 0 0,1 1-1 0 0,-1-1 1 0 0,1 1-1 0 0,-1 3-159 0 0,-27 72 1675 0 0,14-35-1287 0 0,-2 0 0 0 0,-2-1-1 0 0,-2 0 1 0 0,-13 17-388 0 0,22-40 98 0 0,-1-2-1 0 0,-1 1 1 0 0,0-1-1 0 0,-2-1 1 0 0,0-1-1 0 0,0 0 1 0 0,-2-1-1 0 0,0-1 1 0 0,0-1-1 0 0,-17 9-97 0 0,-22 4 890 0 0,103-23-372 0 0,373-31 915 0 0,-1 12-1020 0 0,-350 16-331 0 0,-67 0-54 0 0,-1 0 68 0 0,0 0 77 0 0,0 0 58 0 0,0 0 10 0 0,-36-7 485 0 0,8 0-680 0 0,1-1 0 0 0,-1-1 0 0 0,1-2 1 0 0,1-1-1 0 0,0-1 0 0 0,1-1 1 0 0,1-1-1 0 0,0-1 0 0 0,0-1 1 0 0,2-2-1 0 0,1 0 0 0 0,0-1 0 0 0,1-1 1 0 0,-6-10-47 0 0,-55-65 38 0 0,-1 15-763 0 0,76 78-126 0 0,1 9-10307 0 0,5-2-680 0 0</inkml:trace>
  <inkml:trace contextRef="#ctx0" brushRef="#br0" timeOffset="2255.08">210 0 8106 0 0,'0'0'1763'0'0,"0"0"-456"0"0,0 0-442 0 0,0 0-146 0 0,0 0 19 0 0,0 0 63 0 0,0 0 5 0 0,0 0-76 0 0,0 0-157 0 0,0 0-116 0 0,0 0-25 0 0,-2 3 32 0 0,7 85 2235 0 0,3-42-2026 0 0,-7 54 134 0 0,-2-76-722 0 0,0 0 0 0 0,2 0 0 0 0,1 0-1 0 0,0 0 1 0 0,2-1 0 0 0,1 1 0 0 0,4 10-85 0 0,-7-32 41 0 0,0 0 0 0 0,0 0 0 0 0,0 0 0 0 0,1-1 0 0 0,-1 1 0 0 0,0-1 0 0 0,1 0 0 0 0,-1 1 0 0 0,1-1 0 0 0,-1 0 0 0 0,1-1 0 0 0,0 1 0 0 0,-1 0 0 0 0,1-1 0 0 0,0 1 0 0 0,-1-1 0 0 0,1 0 0 0 0,0 0 0 0 0,0 0 0 0 0,-1 0 0 0 0,1-1 0 0 0,0 1 0 0 0,-1-1 0 0 0,1 0 0 0 0,0 1 0 0 0,-1-1 0 0 0,1 0 0 0 0,-1 0 0 0 0,1-1 0 0 0,-1 1 0 0 0,0-1 0 0 0,1 1 0 0 0,-1-1 0 0 0,0 0 0 0 0,0 1 0 0 0,1-3-41 0 0,23-21 195 0 0,-2-2-1 0 0,0-1 0 0 0,-2-1 0 0 0,-2 0 1 0 0,0-2-1 0 0,9-21-194 0 0,-2 6 108 0 0,61-108 283 0 0,-88 153-390 0 0,0 1-1 0 0,0-1 1 0 0,0 0 0 0 0,0 1 0 0 0,0-1 0 0 0,1 1-1 0 0,-1-1 1 0 0,0 1 0 0 0,0-1 0 0 0,1 1 0 0 0,-1-1-1 0 0,0 1 1 0 0,1-1 0 0 0,-1 1 0 0 0,0-1-1 0 0,1 1 1 0 0,-1 0 0 0 0,1-1 0 0 0,-1 1 0 0 0,1-1-1 0 0,-1 1 1 0 0,1 0 0 0 0,-1 0 0 0 0,1-1 0 0 0,-1 1-1 0 0,1 0 1 0 0,-1 0 0 0 0,1 0 0 0 0,0-1-1 0 0,-1 1 1 0 0,1 0 0 0 0,-1 0 0 0 0,1 0 0 0 0,0 0-1 0 0,-1 0 1 0 0,1 0 0 0 0,-1 0 0 0 0,1 1 0 0 0,-1-1-1 0 0,1 0 1 0 0,0 0 0 0 0,-1 0 0 0 0,1 0 0 0 0,-1 1-1 0 0,1-1 1 0 0,-1 0 0 0 0,1 1 0 0 0,-1-1-1 0 0,1 0 1 0 0,-1 1 0 0 0,0-1 0 0 0,1 1 0 0 0,-1-1-1 0 0,1 0 1 0 0,-1 1 0 0 0,0-1 0 0 0,1 1 0 0 0,-1-1-1 0 0,0 1 1 0 0,0-1 0 0 0,1 1 0 0 0,-1 0 0 0 0,0-1-1 0 0,0 1 1 0 0,0-1 0 0 0,0 1-1 0 0,22 44 22 0 0,-20-41-4 0 0,26 78 23 0 0,-4 2 1 0 0,-3 1-1 0 0,-4 1 0 0 0,-4 5-41 0 0,-9-67 2 0 0,5 22 8 0 0,-3 0 0 0 0,-1 1 1 0 0,-3-1-1 0 0,-1 1 1 0 0,-4 16-11 0 0,2-53 5 0 0,-1 0 1 0 0,0 0 0 0 0,0 0 0 0 0,-1-1 0 0 0,-1 1 0 0 0,1-1 0 0 0,-2 0 0 0 0,1 0-1 0 0,-1 0 1 0 0,0 0 0 0 0,-1-1 0 0 0,0 0 0 0 0,0 0 0 0 0,-1-1 0 0 0,0 1 0 0 0,-1-2-1 0 0,1 1 1 0 0,-1-1 0 0 0,0 0 0 0 0,-1 0 0 0 0,1-1 0 0 0,-1 0 0 0 0,0-1 0 0 0,-1 0-1 0 0,1-1 1 0 0,-1 1 0 0 0,1-2 0 0 0,-1 1 0 0 0,0-2 0 0 0,0 1 0 0 0,0-1 0 0 0,-10 0-6 0 0,16-4 6 0 0,-1 1-1 0 0,1-1 1 0 0,0 1 0 0 0,0-1 0 0 0,0 0 0 0 0,0-1 0 0 0,1 1 0 0 0,-1-1 0 0 0,1 1 0 0 0,0-1 0 0 0,0 0 0 0 0,1 0-1 0 0,-1-1 1 0 0,1 1 0 0 0,-1 0 0 0 0,1-1 0 0 0,1 0 0 0 0,-1 1 0 0 0,1-1 0 0 0,0 0 0 0 0,0 0 0 0 0,0 1 0 0 0,0-1-1 0 0,1 0 1 0 0,0 0 0 0 0,0 0 0 0 0,0 0 0 0 0,1 0 0 0 0,0 0 0 0 0,1-4-6 0 0,1-14 0 0 0,1 1-1 0 0,1-1 1 0 0,1 1 0 0 0,1 0 0 0 0,0 1-1 0 0,2-1 1 0 0,1 2 0 0 0,1-1 0 0 0,0 1-1 0 0,1 1 1 0 0,2 0 0 0 0,0 1 0 0 0,0 0-1 0 0,2 1 1 0 0,0 1 0 0 0,1 0 0 0 0,1 2-1 0 0,0 0 1 0 0,1 0 0 0 0,0 2 0 0 0,9-3 0 0 0,-19 8-95 0 0,1 1 0 0 0,0 1 0 0 0,0 0 1 0 0,0 0-1 0 0,1 1 0 0 0,0 0 0 0 0,0 1 0 0 0,0 0 1 0 0,0 1-1 0 0,0 0 0 0 0,1 1 0 0 0,-1 0 1 0 0,0 1-1 0 0,1 0 0 0 0,-1 1 0 0 0,4 1 95 0 0,15 14-6106 0 0,-22-11 114 0 0,-3 0-6403 0 0</inkml:trace>
  <inkml:trace contextRef="#ctx0" brushRef="#br0" timeOffset="5499.317">143 5740 0 0 0,'0'0'441'0'0,"-13"-2"277"0"0,-41-5-21 0 0,40 5-139 0 0,40-1 3237 0 0,175-7 3148 0 0,-25-3-5161 0 0,239 10-567 0 0,56 3-823 0 0,-254 11-197 0 0,225-14 1014 0 0,135-13 466 0 0,-353 39-1452 0 0,241 6 40 0 0,-251-36-82 0 0,113 3-22 0 0,406 4 592 0 0,-361-4 146 0 0,-125 31-633 0 0,-98-10-9 0 0,90-23 600 0 0,-75 5-723 0 0,42 16-16 0 0,194-7 185 0 0,-28-12-189 0 0,-110-14-161 0 0,-89 17 61 0 0,52 16 22 0 0,-152-14-29 0 0,181-13 6 0 0,-184 4-27 0 0,-1 3 0 0 0,1 3 0 0 0,29 4 16 0 0,5 0-12 0 0,4-2 1442 0 0,-128-19-1269 0 0,-41-33-94 0 0,-13-17-12 0 0,63 57 73 0 0,11 13-151 0 0,0-1 0 0 0,0 0 1 0 0,0 1-1 0 0,0-1 0 0 0,0 0 1 0 0,0 1-1 0 0,0-1 0 0 0,0 0 0 0 0,0 1 1 0 0,0-1-1 0 0,0 0 0 0 0,0 1 0 0 0,-1-1 1 0 0,1 0-1 0 0,0 1 0 0 0,0-1 0 0 0,0 0 1 0 0,-1 1-1 0 0,1-1 0 0 0,0 0 1 0 0,0 0-1 0 0,-1 0 0 0 0,1 1 0 0 0,0-1 1 0 0,-1 0-1 0 0,1 0 0 0 0,0 0 0 0 0,-1 1 1 0 0,1-1-1 0 0,0 0 0 0 0,-1 0 0 0 0,1 0 1 0 0,0 0-1 0 0,-1 0 0 0 0,1 0 1 0 0,0 0-1 0 0,-1 0 0 0 0,1 0 0 0 0,0 0 1 0 0,-1 0-1 0 0,1 0 0 0 0,0 0 0 0 0,-1 0 1 0 0,1 0 22 0 0,-14 231 104 0 0,9-181-113 0 0,-1 0 1 0 0,-3-1-1 0 0,-2 0 1 0 0,-2 0-1 0 0,-6 10 9 0 0,2-8-11 0 0,17-51 2 0 0,0 0 28 0 0,0 0 15 0 0,0 0 28 0 0,0 0 36 0 0,0 0 2 0 0,0 0 30 0 0,0 0 8 0 0,0 0-11 0 0,4-11 207 0 0,46-85-346 0 0,-9 49-55 0 0,2 2 0 0 0,1 2 0 0 0,21-14 67 0 0,2-2-217 0 0,-66 59-117 0 0,16-21 290 0 0,-15 16-3607 0 0,-1-1-3565 0 0,-1 6-4290 0 0</inkml:trace>
  <inkml:trace contextRef="#ctx0" brushRef="#br0" timeOffset="5893.516">8906 5464 2312 0 0,'0'0'1223'0'0,"0"0"-74"0"0,0 0-104 0 0,0 0 227 0 0,0 0 205 0 0,0 0-13 0 0,0 0-65 0 0,0 0-180 0 0,0 0-165 0 0,0 0-118 0 0,0 0-32 0 0,0 0 60 0 0,0 0 118 0 0,12 0 71 0 0,37-3-62 0 0,-36 2-123 0 0,-13 1-154 0 0,0 0-133 0 0,-11 8 2517 0 0,-60 73-2445 0 0,45-41-667 0 0,-1-2 0 0 0,-2-1 0 0 0,-2-1 0 0 0,-12 10-86 0 0,-157 135 74 0 0,145-125-232 0 0,52-60-5075 0 0,4-12 778 0 0,2-1-4268 0 0,1 6 716 0 0</inkml:trace>
  <inkml:trace contextRef="#ctx0" brushRef="#br0" timeOffset="6488.51">8518 5435 6753 0 0,'0'0'2594'0'0,"0"0"-521"0"0,0 0-326 0 0,0 0-155 0 0,0 0-148 0 0,0 0-103 0 0,0 0-104 0 0,0 0-186 0 0,0 0-159 0 0,0 0-222 0 0,0 0-229 0 0,0 0-109 0 0,0 0-8 0 0,-3-3 5 0 0,-11-13 1114 0 0,39 25-418 0 0,129 107 675 0 0,-133-90-1622 0 0,-1 0 0 0 0,-1 1 0 0 0,-1 0 0 0 0,-1 2-1 0 0,-2 0 1 0 0,-1 1 0 0 0,-1 0 0 0 0,-2 1 0 0 0,7 27-78 0 0,11 45 269 0 0,-18-72-788 0 0,-9-27-9 0 0,-1-2 2001 0 0,-1 0-6007 0 0,0 1-2904 0 0,0 0-5029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9:47.73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75 117 5785 0 0,'0'0'1088'0'0,"0"0"-338"0"0,0 0-290 0 0,0 0-65 0 0,0 0 228 0 0,0 0 317 0 0,0 0 91 0 0,0 0-34 0 0,0 0-154 0 0,0 0-185 0 0,0 0-120 0 0,-8 32-87 0 0,-27 100-67 0 0,15-20 562 0 0,16-91-793 0 0,1 0 1 0 0,0 0 0 0 0,2 0-1 0 0,1 0 1 0 0,0 0-1 0 0,4 20-153 0 0,-3-35 19 0 0,0 1 0 0 0,1 0-1 0 0,-1-1 1 0 0,1 1 0 0 0,1-1-1 0 0,-1 1 1 0 0,1-1 0 0 0,1 0-1 0 0,-1 0 1 0 0,1 0 0 0 0,0-1-1 0 0,0 1 1 0 0,0-1 0 0 0,1 0-1 0 0,0 0 1 0 0,0 0 0 0 0,0-1-1 0 0,1 0 1 0 0,-1 0 0 0 0,1 0-1 0 0,0-1 1 0 0,0 0 0 0 0,1 1-19 0 0,0-2 51 0 0,0 0 0 0 0,-1 0 1 0 0,1-1-1 0 0,0 0 0 0 0,0 0 1 0 0,0 0-1 0 0,0-1 0 0 0,0 0 1 0 0,0-1-1 0 0,0 1 0 0 0,0-1 1 0 0,0-1-1 0 0,0 1 0 0 0,0-1 0 0 0,-1 0 1 0 0,1-1-1 0 0,-1 0 0 0 0,1 0 1 0 0,-1 0-1 0 0,1-1-51 0 0,113-87 824 0 0,-112 84-791 0 0,14-12 46 0 0,0-2 0 0 0,-1 0 1 0 0,-2-1-1 0 0,0-1 0 0 0,-1 0 0 0 0,-1-2 1 0 0,-2 0-1 0 0,0 0 0 0 0,-2-2 1 0 0,0 0-1 0 0,-2 0 0 0 0,-1-1 0 0 0,-2 0 1 0 0,0-1-1 0 0,-2 0 0 0 0,-1 0 0 0 0,-2 0 1 0 0,0-14-80 0 0,-3 39 28 0 0,1 2 13 0 0,0 0 0 0 0,-1 0-1 0 0,1 0 1 0 0,-1 0 0 0 0,1-1-1 0 0,-1 1 1 0 0,0 0-1 0 0,0 0 1 0 0,0 0 0 0 0,0-1-1 0 0,0 1 1 0 0,0 0 0 0 0,-1 0-1 0 0,1 0 1 0 0,-1 0 0 0 0,1 0-1 0 0,-1-1 1 0 0,0 1 0 0 0,0 0-1 0 0,0 0 1 0 0,0 1 0 0 0,0-1-1 0 0,0 0 1 0 0,-1 0-1 0 0,1 1 1 0 0,-1-1 0 0 0,1 0-1 0 0,-1 1 1 0 0,0-1 0 0 0,1 1-1 0 0,-1 0 1 0 0,0 0 0 0 0,0 0-1 0 0,0 0 1 0 0,0 0 0 0 0,0 0-1 0 0,0 0 1 0 0,0 0-1 0 0,0 1 1 0 0,0-1 0 0 0,-1 1-41 0 0,-27 46 141 0 0,28-40-130 0 0,-5 24 30 0 0,0 0 0 0 0,3 1 0 0 0,0 0 0 0 0,2 0 1 0 0,1 0-1 0 0,1 0 0 0 0,3 4-41 0 0,1 11 93 0 0,2 1 0 0 0,3-1 1 0 0,1-1-1 0 0,11 26-93 0 0,-9-25 27 0 0,20 50-48 0 0,-6-87-1569 0 0,-9-18-7252 0 0,-13 5-2166 0 0</inkml:trace>
  <inkml:trace contextRef="#ctx0" brushRef="#br0" timeOffset="685.954">1215 371 0 0 0,'0'0'676'0'0,"0"0"695"0"0,0 0 349 0 0,0 0 146 0 0,0 0-76 0 0,0 0-231 0 0,0 0-249 0 0,0 0-208 0 0,0 0-212 0 0,0 0-133 0 0,0 0-42 0 0,0 0-56 0 0,-8-6-8 0 0,-24-21-46 0 0,-22 20 2333 0 0,43 9-2794 0 0,0 0 0 0 0,-1 1 0 0 0,1 0-1 0 0,1 1 1 0 0,-1 0 0 0 0,0 1 0 0 0,1 0-1 0 0,0 0 1 0 0,0 1 0 0 0,0 1 0 0 0,-5 5-144 0 0,4-5 88 0 0,8-5-70 0 0,-1 0-1 0 0,0 0 1 0 0,1 1 0 0 0,0-1-1 0 0,-1 1 1 0 0,1 0 0 0 0,0 0 0 0 0,1 0-1 0 0,-1 0 1 0 0,0 1 0 0 0,1-1-1 0 0,0 1 1 0 0,0 0 0 0 0,0-1-1 0 0,0 1 1 0 0,0 0 0 0 0,1 0-1 0 0,0 0 1 0 0,0 0 0 0 0,0 0 0 0 0,0 1-1 0 0,0-1 1 0 0,1 0 0 0 0,0 0-1 0 0,0 1 1 0 0,0-1 0 0 0,1 0-1 0 0,-1 0 1 0 0,1 0 0 0 0,0 1-18 0 0,61 48-23 0 0,-29-38 40 0 0,-29-14-4 0 0,0 1 0 0 0,1-1 0 0 0,-1 0 0 0 0,0 1 0 0 0,0 0 0 0 0,0 0 0 0 0,0 0-1 0 0,0 1 1 0 0,0-1 0 0 0,-1 1 0 0 0,1 0 0 0 0,-1 0 0 0 0,1 0 0 0 0,-1 1 0 0 0,0-1 0 0 0,-1 1 0 0 0,1-1 0 0 0,-1 1 0 0 0,1 0 0 0 0,-1 0-1 0 0,0 0 1 0 0,-1 0 0 0 0,1 1 0 0 0,-1-1 0 0 0,1 3-13 0 0,-5 1 107 0 0,-1 1 0 0 0,0-1 0 0 0,0 0 0 0 0,-1 0 0 0 0,0 0 0 0 0,0-1 0 0 0,-1 0 0 0 0,0 0 0 0 0,0 0 0 0 0,-1-1 0 0 0,0 0 0 0 0,0 0 0 0 0,0 0 0 0 0,-1-1 0 0 0,1-1 0 0 0,-1 1 0 0 0,-1-1 0 0 0,1 0 0 0 0,0-1 0 0 0,-1 0 0 0 0,0 0 0 0 0,0-1 0 0 0,0 0-107 0 0,-35-2-826 0 0,44-4-1616 0 0,0-3-10414 0 0,0 3 5392 0 0</inkml:trace>
  <inkml:trace contextRef="#ctx0" brushRef="#br0" timeOffset="942.959">1349 644 14563 0 0,'0'0'1696'0'0,"0"0"-1071"0"0,0 0-441 0 0,0 0 152 0 0,0 0 176 0 0,0 0 88 0 0,0 0-80 0 0,0 0-192 0 0,0 0-184 0 0,0 0-136 0 0,0 0-80 0 0,0 0-88 0 0,0 0-120 0 0,-18 169-208 0 0,18-165-416 0 0,0-4-1121 0 0,0 0-2816 0 0,0 0-5905 0 0</inkml:trace>
  <inkml:trace contextRef="#ctx0" brushRef="#br0" timeOffset="943.959">1301 213 14387 0 0,'0'0'1176'0'0,"0"0"-464"0"0,0 0-263 0 0,0 0-57 0 0,0 0 0 0 0,0 0-144 0 0,0 0-200 0 0,0 0-160 0 0,0 0-80 0 0,0 0-16 0 0,0 0-88 0 0,0 0-280 0 0,0 0-713 0 0,0 0-3232 0 0,87 48-6089 0 0</inkml:trace>
  <inkml:trace contextRef="#ctx0" brushRef="#br0" timeOffset="1339.479">1564 828 9322 0 0,'0'0'1798'0'0,"0"0"-694"0"0,0 0-165 0 0,0 0 193 0 0,0 0 80 0 0,0 0-90 0 0,0 0-211 0 0,0 0-215 0 0,0 0-117 0 0,0 0-78 0 0,0 0-55 0 0,0 0-65 0 0,0 0-73 0 0,19-34-64 0 0,59-104-72 0 0,-18 35 102 0 0,-45 123-928 0 0,1 54 741 0 0,-13-71-2 0 0,-1 0-1 0 0,1-1 1 0 0,-1 1 0 0 0,1-1 0 0 0,0 1 0 0 0,0-1 0 0 0,0 0 0 0 0,1 0-1 0 0,-1 0 1 0 0,0 0 0 0 0,1-1 0 0 0,-1 1 0 0 0,1-1 0 0 0,0 0 0 0 0,-1 0-1 0 0,1 0 1 0 0,0-1 0 0 0,-1 1 0 0 0,1-1 0 0 0,0 0 0 0 0,0 0 0 0 0,0 0-1 0 0,-1-1 1 0 0,1 1 0 0 0,0-1 0 0 0,0 0 0 0 0,1-1-85 0 0,50-25-1428 0 0,-12 4-5573 0 0,-17 12-2986 0 0,-17 10 5538 0 0</inkml:trace>
  <inkml:trace contextRef="#ctx0" brushRef="#br0" timeOffset="1981.252">2205 533 0 0 0,'0'0'2658'0'0,"0"0"433"0"0,0 0-58 0 0,0 0-465 0 0,0 0-443 0 0,0 0-306 0 0,0 0-241 0 0,0 0-255 0 0,0 0-245 0 0,0 0-207 0 0,0 0-168 0 0,0 0-124 0 0,0 0-76 0 0,2-13-69 0 0,2-41-57 0 0,-4 53-352 0 0,-1-1 0 0 0,0 1 0 0 0,0 0 0 0 0,1 0 0 0 0,-1 0 0 0 0,0 0 0 0 0,0 0 0 0 0,0 1 0 0 0,0-1 0 0 0,0 0 0 0 0,0 0 1 0 0,0 0-1 0 0,0 1 0 0 0,0-1 0 0 0,-1 1 0 0 0,1-1 0 0 0,0 1 0 0 0,0-1 0 0 0,0 1 0 0 0,-1 0 0 0 0,1-1 0 0 0,0 1 0 0 0,-1 0 0 0 0,1 0 1 0 0,0 0-1 0 0,0 0 0 0 0,-1 0 0 0 0,1 0 0 0 0,0 1 0 0 0,-1-1 0 0 0,1 0 0 0 0,0 1 0 0 0,0-1 0 0 0,-1 1 0 0 0,0 0-25 0 0,1-1 35 0 0,-4 3-45 0 0,0-1 0 0 0,0 2 0 0 0,0-1 0 0 0,1 0 0 0 0,-1 1 0 0 0,1 0 0 0 0,0 0 0 0 0,0 0 0 0 0,0 1 0 0 0,1-1 0 0 0,0 1 1 0 0,-1 0-1 0 0,2 0 0 0 0,-1 0 0 0 0,1 0 0 0 0,-1 0 0 0 0,1 1 0 0 0,1-1 0 0 0,-1 1 0 0 0,1-1 0 0 0,0 1 0 0 0,0 0 0 0 0,1-1 0 0 0,-1 1 0 0 0,1 0 0 0 0,1 0 1 0 0,-1-1-1 0 0,1 1 0 0 0,1 3 10 0 0,-2-7-7 0 0,0 1 0 0 0,1-1 0 0 0,-1 1 1 0 0,1 0-1 0 0,0-1 0 0 0,0 1 0 0 0,0-1 1 0 0,0 1-1 0 0,0-1 0 0 0,0 0 0 0 0,1 0 1 0 0,-1 1-1 0 0,1-1 0 0 0,0 0 0 0 0,0 0 1 0 0,0 0-1 0 0,0-1 0 0 0,0 1 0 0 0,0 0 1 0 0,0-1-1 0 0,0 1 0 0 0,1-1 0 0 0,-1 0 1 0 0,0 0-1 0 0,1 0 0 0 0,-1 0 0 0 0,1 0 1 0 0,-1 0-1 0 0,1-1 0 0 0,0 1 0 0 0,1-1 7 0 0,88 2 89 0 0,-82-2-74 0 0,168-21 220 0 0,-171 24-229 0 0,-1 1 1 0 0,1 0-1 0 0,-1 0 1 0 0,0 1-1 0 0,0-1 1 0 0,0 1-1 0 0,0 0 1 0 0,-1 1-1 0 0,0 0 1 0 0,0 0-1 0 0,-1 0 0 0 0,0 0 1 0 0,0 0-1 0 0,0 1 1 0 0,-1 0-1 0 0,1 0 1 0 0,-2 0-1 0 0,1 0 1 0 0,-1 0-1 0 0,0 1 1 0 0,-1-1-1 0 0,0 1 0 0 0,0-1 1 0 0,0 1-1 0 0,-1 0-6 0 0,7 51-85 0 0,-4-1 0 0 0,-1 0 0 0 0,-3 1 0 0 0,-3-1-1 0 0,-2 1 1 0 0,-3-1 0 0 0,-3-1 0 0 0,-3 6 85 0 0,12-51-5 0 0,1 1-8 0 0,0 0-1 0 0,-1 0 1 0 0,0 0-1 0 0,-1 0 1 0 0,-1 0-1 0 0,0-1 0 0 0,0 0 1 0 0,-2 0-1 0 0,1 0 1 0 0,-1-1-1 0 0,-1 0 1 0 0,0 0-1 0 0,-1-1 1 0 0,0 0-1 0 0,0 0 1 0 0,-6 3 13 0 0,13-12 2 0 0,-1 1 0 0 0,1-1 0 0 0,-1 0 0 0 0,1 0 0 0 0,-1 0 0 0 0,0-1 0 0 0,1 1 0 0 0,-1 0 0 0 0,0-1 0 0 0,0 0 0 0 0,1 0 1 0 0,-1 1-1 0 0,0-2 0 0 0,0 1 0 0 0,0 0 0 0 0,1-1 0 0 0,-1 1 0 0 0,0-1 0 0 0,0 0 0 0 0,1 0 0 0 0,-1 0 0 0 0,1 0 0 0 0,-1 0 0 0 0,1 0 1 0 0,-1-1-1 0 0,1 1 0 0 0,0-1 0 0 0,0 0 0 0 0,0 0 0 0 0,0 0 0 0 0,0 0 0 0 0,0 0 0 0 0,0 0 0 0 0,0 0 0 0 0,1-1 0 0 0,0 1 1 0 0,-1-1-1 0 0,1 1 0 0 0,0-1 0 0 0,0 1 0 0 0,0-1-2 0 0,-3-14 20 0 0,1 0 1 0 0,1 0-1 0 0,1 0 0 0 0,0 0 1 0 0,1 0-1 0 0,1 0 1 0 0,1 0-1 0 0,0 0 1 0 0,1 0-1 0 0,1 0 0 0 0,0 1 1 0 0,2-1-1 0 0,-1 1 1 0 0,2 1-1 0 0,0-1 0 0 0,1 1 1 0 0,1 0-1 0 0,0 1 1 0 0,1 0-1 0 0,7-7-20 0 0,-4 3-99 0 0,2 0-1 0 0,0 0 1 0 0,2 2-1 0 0,-1 0 1 0 0,2 1 0 0 0,17-11 99 0 0,29-16-9107 0 0,-50 34-2483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01.5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416 459 5961 0 0,'0'0'1487'0'0,"0"0"-428"0"0,0 0-105 0 0,0 0 110 0 0,0 0 72 0 0,0 0-10 0 0,0 0-150 0 0,0 0-151 0 0,-35-9-138 0 0,-109-26-132 0 0,142 34-526 0 0,-1 0 1 0 0,0 0-1 0 0,-1 0 1 0 0,1 0-1 0 0,0 1 0 0 0,0-1 1 0 0,0 1-1 0 0,0 0 1 0 0,0 0-1 0 0,-1 0 0 0 0,1 0 1 0 0,0 0-1 0 0,0 1 0 0 0,0 0 1 0 0,0-1-1 0 0,0 1 1 0 0,0 0-1 0 0,0 0 0 0 0,0 1 1 0 0,0-1-1 0 0,0 1 1 0 0,0-1-1 0 0,1 1 0 0 0,-2 1-29 0 0,-7 6 147 0 0,1-4-93 0 0,0 0 0 0 0,0 1 0 0 0,1 0-1 0 0,0 1 1 0 0,0 0 0 0 0,1 0 0 0 0,0 1-1 0 0,0 0 1 0 0,0 1 0 0 0,1-1 0 0 0,1 1-1 0 0,-1 1 1 0 0,2-1 0 0 0,-1 1 0 0 0,1 0 0 0 0,1 1-1 0 0,0-1 1 0 0,0 1 0 0 0,1 0 0 0 0,0 0-1 0 0,1 0 1 0 0,0 0 0 0 0,1 0 0 0 0,0 0 0 0 0,1 6-54 0 0,3-11 60 0 0,0-1 1 0 0,0 1-1 0 0,1-1 1 0 0,-1 1 0 0 0,1-1-1 0 0,1 0 1 0 0,-1-1-1 0 0,1 1 1 0 0,0-1 0 0 0,0 0-1 0 0,0 0 1 0 0,0 0-1 0 0,1-1 1 0 0,-1 0 0 0 0,1 0-1 0 0,0 0 1 0 0,0-1-1 0 0,0 1 1 0 0,0-2 0 0 0,0 1-1 0 0,1-1 1 0 0,-1 0-1 0 0,1 0 1 0 0,-1 0 0 0 0,1-1-1 0 0,-1 0 1 0 0,0-1-1 0 0,1 1 1 0 0,-1-1 0 0 0,1 0-1 0 0,-1-1 1 0 0,0 0-1 0 0,0 0 1 0 0,1 0-61 0 0,11-4 93 0 0,0-1-1 0 0,-1-1 1 0 0,0 0-1 0 0,0-1 1 0 0,-1-1 0 0 0,0-1-1 0 0,-1 0 1 0 0,0-1-1 0 0,-1 0 1 0 0,0-2-1 0 0,-1 1 1 0 0,0-2 0 0 0,-1 1-1 0 0,-1-2 1 0 0,0 0-1 0 0,-1 0 1 0 0,-1-1 0 0 0,-1 0-1 0 0,0 0 1 0 0,-1-1-1 0 0,0-3-92 0 0,-7 21-4 0 0,-1 0-1 0 0,1 0 1 0 0,0 0-1 0 0,-1 0 1 0 0,1 0-1 0 0,0 0 0 0 0,-1 0 1 0 0,1 0-1 0 0,0 0 1 0 0,-1 0-1 0 0,1 0 1 0 0,0-1-1 0 0,-1 1 0 0 0,1 0 1 0 0,0 0-1 0 0,-1 0 1 0 0,1 0-1 0 0,0 0 1 0 0,0-1-1 0 0,-1 1 0 0 0,1 0 1 0 0,0 0-1 0 0,0-1 1 0 0,-1 1-1 0 0,1 0 1 0 0,0 0-1 0 0,0-1 1 0 0,0 1-1 0 0,-1 0 0 0 0,1 0 1 0 0,0-1-1 0 0,0 1 1 0 0,0 0-1 0 0,0-1 1 0 0,0 1-1 0 0,0 0 0 0 0,-1-1 1 0 0,1 1-1 0 0,0 0 1 0 0,0-1-1 0 0,0 1 1 0 0,0 0-1 0 0,0-1 0 0 0,0 1 1 0 0,1 0-1 0 0,-1-1 1 0 0,0 1-1 0 0,0 0 1 0 0,0-1-1 0 0,0 1 0 0 0,0 0 1 0 0,0-1-1 0 0,0 1 1 0 0,1 0-1 0 0,-1 0 1 0 0,0-1-1 0 0,0 1 1 0 0,0 0-1 0 0,1 0 0 0 0,-1-1 5 0 0,-18 21-422 0 0,14-14 404 0 0,0 1-1 0 0,0 0 1 0 0,0-1-1 0 0,1 2 1 0 0,0-1-1 0 0,0 0 1 0 0,1 1-1 0 0,0-1 0 0 0,0 1 1 0 0,1 0-1 0 0,0-1 1 0 0,0 1-1 0 0,1 0 1 0 0,0 0-1 0 0,0 0 1 0 0,1-1-1 0 0,0 1 1 0 0,0 0-1 0 0,1 0 1 0 0,0-1-1 0 0,1 1 1 0 0,-1-1-1 0 0,1 0 1 0 0,1 0-1 0 0,-1 0 0 0 0,1 0 1 0 0,1 0-1 0 0,0 0 19 0 0,3 1 25 0 0,0-1-1 0 0,1-1 0 0 0,0 1 0 0 0,0-2 0 0 0,0 1 0 0 0,1-1 0 0 0,0 0 0 0 0,0-1 0 0 0,0 0 0 0 0,0-1 1 0 0,1 0-1 0 0,-1-1 0 0 0,1 0 0 0 0,0 0 0 0 0,-1-1 0 0 0,1-1 0 0 0,0 0 0 0 0,0 0 0 0 0,0-1 0 0 0,-1-1 1 0 0,1 1-1 0 0,0-2 0 0 0,-1 1 0 0 0,1-2 0 0 0,-1 1 0 0 0,0-1 0 0 0,0-1 0 0 0,6-4-24 0 0,20-12 124 0 0,-2-2 0 0 0,0-1 0 0 0,-1-2 0 0 0,-2-1 0 0 0,0-1 0 0 0,-2-2 0 0 0,-2-1 0 0 0,0-1 1 0 0,-3-2-1 0 0,0 0 0 0 0,14-31-124 0 0,-22 40 13 0 0,-2-2 0 0 0,-1 0 0 0 0,-1 0 0 0 0,-1-2 1 0 0,-1 1-1 0 0,-2-1 0 0 0,-1 0 0 0 0,-1-1 0 0 0,-1 0 1 0 0,0-26-14 0 0,-6 57-5 0 0,1 0 1 0 0,0 0 0 0 0,0 0 0 0 0,0 0 0 0 0,-1 0 0 0 0,1 0 0 0 0,0 0-1 0 0,-1 0 1 0 0,1 0 0 0 0,-1 0 0 0 0,0 0 0 0 0,1 0 0 0 0,-1 0-1 0 0,1-1 1 0 0,-1 1 0 0 0,0 0 0 0 0,0 0 0 0 0,0-1 0 0 0,1 1-1 0 0,-1 0 1 0 0,0-1 0 0 0,0 1 0 0 0,0-1 0 0 0,0 1 0 0 0,0-1 0 0 0,0 0-1 0 0,0 1 1 0 0,0-1 0 0 0,0 0 0 0 0,0 0 0 0 0,0 0 0 0 0,0 1-1 0 0,0-1 1 0 0,0 0 0 0 0,0 0 0 0 0,0-1 0 0 0,0 1 0 0 0,0 0 0 0 0,-1 0-1 0 0,1 0 1 0 0,0-1 0 0 0,0 1 0 0 0,0-1 0 0 0,1 1 0 0 0,-1 0-1 0 0,0-1 1 0 0,0 0 0 0 0,0 1 0 0 0,0-1 0 0 0,0 0 0 0 0,0 1 0 0 0,1-1-1 0 0,-1 0 1 0 0,0 0 0 0 0,1 1 0 0 0,-1-1 0 0 0,1 0 0 0 0,-1 0-1 0 0,1 0 1 0 0,-1 0 0 0 0,1 0 0 0 0,-1 0 0 0 0,1 0 0 0 0,0 0 0 0 0,0 0-1 0 0,-1 0 1 0 0,1 0 0 0 0,0 0 0 0 0,0 0 0 0 0,0-1 4 0 0,-18 28-30 0 0,0 0 0 0 0,2 1 0 0 0,2 1 0 0 0,0 1 0 0 0,2 0 0 0 0,0 0 0 0 0,3 1 0 0 0,0 1 1 0 0,2 0-1 0 0,1 0 0 0 0,2 0 0 0 0,1 0 0 0 0,1 1 0 0 0,2-1 0 0 0,1 1 0 0 0,3 14 30 0 0,-3-35 18 0 0,1 0-1 0 0,0 0 1 0 0,1 0 0 0 0,1 0-1 0 0,-1-1 1 0 0,2 1 0 0 0,-1-1-1 0 0,1 0 1 0 0,1 0 0 0 0,0-1-1 0 0,0 0 1 0 0,1 0 0 0 0,0 0-1 0 0,1-1 1 0 0,-1 0-1 0 0,2 0 1 0 0,-1-1 0 0 0,1 0-1 0 0,0 0 1 0 0,1-1 0 0 0,-1-1-1 0 0,1 1 1 0 0,0-2 0 0 0,1 1-1 0 0,-1-1 1 0 0,1-1 0 0 0,0 0-1 0 0,-1-1 1 0 0,1 0 0 0 0,2 0-18 0 0,-3-5 77 0 0,-1 0 0 0 0,1 0 1 0 0,-1-1-1 0 0,1-1 1 0 0,-1 1-1 0 0,-1-2 1 0 0,1 1-1 0 0,-1-1 1 0 0,0 0-1 0 0,0-1 1 0 0,-1 0-1 0 0,1 0 1 0 0,-2-1-1 0 0,1 0 1 0 0,-1 0-1 0 0,0 0 0 0 0,-1-1 1 0 0,0 0-1 0 0,0 0 1 0 0,-1 0-1 0 0,0-1 1 0 0,-1 1-1 0 0,2-8-77 0 0,-1 7-11 0 0,0 1 0 0 0,-1-1-1 0 0,0 0 1 0 0,0 0 0 0 0,-1 0 0 0 0,-1 0-1 0 0,0 0 1 0 0,0-1 0 0 0,-1 1-1 0 0,0 0 1 0 0,-1 0 0 0 0,0-1 0 0 0,-1 1-1 0 0,0 0 1 0 0,0 0 0 0 0,-1 0 0 0 0,0 1-1 0 0,-1-1 1 0 0,0 1 0 0 0,-1 0-1 0 0,0 0 1 0 0,0 0 0 0 0,-1 0 0 0 0,0 1-1 0 0,0 0 1 0 0,-1 0 0 0 0,0 1 0 0 0,-1 0-1 0 0,1 0 1 0 0,-1 1 0 0 0,-1 0-1 0 0,1 0 1 0 0,-2 0 11 0 0,-1 2-103 0 0,0 0-1 0 0,0 1 0 0 0,0 0 1 0 0,0 1-1 0 0,-1 0 0 0 0,1 1 1 0 0,0 1-1 0 0,-1-1 1 0 0,1 2-1 0 0,-1-1 0 0 0,1 2 1 0 0,0 0-1 0 0,-1 0 1 0 0,1 1-1 0 0,0 0 0 0 0,1 1 1 0 0,-1 0-1 0 0,0 0 0 0 0,-6 5 104 0 0,-63 52-7666 0 0,66-45-3431 0 0</inkml:trace>
  <inkml:trace contextRef="#ctx0" brushRef="#br0" timeOffset="362.46">1680 364 5921 0 0,'0'0'2810'0'0,"0"0"-867"0"0,0 0-501 0 0,0 0-154 0 0,0 0-144 0 0,0 0-214 0 0,0 0-230 0 0,0 0-238 0 0,0 0-202 0 0,0 0-111 0 0,0 0-62 0 0,0 0-30 0 0,-27 30-18 0 0,-77 95-19 0 0,102-124-20 0 0,0 0 0 0 0,1 1 1 0 0,0-1-1 0 0,-1 1 0 0 0,1-1 0 0 0,0 1 1 0 0,0-1-1 0 0,0 1 0 0 0,0 0 1 0 0,0-1-1 0 0,0 1 0 0 0,0 0 0 0 0,1 0 1 0 0,-1 0-1 0 0,1 0 0 0 0,-1-1 0 0 0,1 1 1 0 0,0 0-1 0 0,0 0 0 0 0,0 0 1 0 0,0 0-1 0 0,0 0 0 0 0,0 0 0 0 0,0 0 1 0 0,1 0-1 0 0,-1 0 0 0 0,0 0 1 0 0,1 0-1 0 0,0-1 0 0 0,0 1 0 0 0,-1 0 1 0 0,1 0-1 0 0,0-1 0 0 0,0 1 1 0 0,1 0-1 0 0,-1-1 0 0 0,0 1 0 0 0,0-1 1 0 0,1 1-1 0 0,-1-1 0 0 0,1 0 1 0 0,0 1-1 0 0,6 5-2 0 0,0 2 74 0 0,1 0 0 0 0,-1-1 0 0 0,2 0 0 0 0,-1-1 0 0 0,1 0 0 0 0,0 0 0 0 0,1-1 0 0 0,-1-1 1 0 0,1 0-1 0 0,0 0 0 0 0,0-1 0 0 0,1 0 0 0 0,0-1 0 0 0,-1 0 0 0 0,1-1 0 0 0,0 0 0 0 0,0-1 0 0 0,0-1 0 0 0,1 0-72 0 0,-9 0 111 0 0,-1-1-1 0 0,0 0 1 0 0,0 0 0 0 0,0 0 0 0 0,-1 0 0 0 0,1-1 0 0 0,0 1 0 0 0,0-1 0 0 0,-1 1 0 0 0,1-1-1 0 0,-1 0 1 0 0,1 0 0 0 0,-1 0 0 0 0,0-1 0 0 0,0 1 0 0 0,0 0 0 0 0,0-1 0 0 0,0 1 0 0 0,0-1 0 0 0,-1 0-1 0 0,0 0 1 0 0,1 1 0 0 0,-1-1 0 0 0,0 0 0 0 0,0 0 0 0 0,0 0 0 0 0,-1 0 0 0 0,1 0 0 0 0,-1-1-1 0 0,0-1-110 0 0,-5-98 943 0 0,1 90-1106 0 0,0 0 0 0 0,0 0 0 0 0,-1 1 0 0 0,-1-1 0 0 0,0 1 0 0 0,-1 0 0 0 0,0 1 0 0 0,0 0 0 0 0,-1 0 0 0 0,-1 1 0 0 0,0 0 0 0 0,-1 0 0 0 0,0 1 0 0 0,0 0 0 0 0,0 1 0 0 0,-1 0 0 0 0,-1 0 0 0 0,-3 0 163 0 0,-14 0-2839 0 0,10 7-2676 0 0,4 1-5577 0 0</inkml:trace>
  <inkml:trace contextRef="#ctx0" brushRef="#br0" timeOffset="780.251">2041 360 11170 0 0,'0'0'1618'0'0,"0"0"-336"0"0,0 0-49 0 0,0 0-30 0 0,0 0-155 0 0,0 0-281 0 0,0 0-312 0 0,0 0-171 0 0,0 0-20 0 0,0 0 39 0 0,0 0 25 0 0,0 0-47 0 0,0 0-82 0 0,6 18-59 0 0,18 58-35 0 0,-14 32 17 0 0,-8-87-123 0 0,-1-3 6 0 0,0 0 0 0 0,2 0-1 0 0,0 0 1 0 0,1 0 0 0 0,1-1 0 0 0,1 1-1 0 0,0-1 1 0 0,9 14-5 0 0,-14-28 54 0 0,0-1 0 0 0,0 1-1 0 0,0-1 1 0 0,1 0 0 0 0,-1 0 0 0 0,1 0 0 0 0,0 0-1 0 0,0 0 1 0 0,0 0 0 0 0,0 0 0 0 0,0 0 0 0 0,0-1-1 0 0,0 1 1 0 0,0-1 0 0 0,1 0 0 0 0,-1 1 0 0 0,0-1-1 0 0,1 0 1 0 0,-1-1 0 0 0,1 1 0 0 0,0 0-1 0 0,-1-1 1 0 0,1 1 0 0 0,-1-1 0 0 0,1 0 0 0 0,0 0-1 0 0,-1 0 1 0 0,1 0 0 0 0,0 0 0 0 0,-1 0 0 0 0,1-1-1 0 0,0 0 1 0 0,-1 1 0 0 0,1-1 0 0 0,-1 0 0 0 0,1 0-1 0 0,-1 0 1 0 0,0-1 0 0 0,1 1 0 0 0,-1 0-1 0 0,0-1 1 0 0,2-1-54 0 0,19-26 378 0 0,-1-2 0 0 0,-1 0 1 0 0,-2-1-1 0 0,-1-1 0 0 0,-2-1 0 0 0,-1-1 0 0 0,-2 0 0 0 0,1-6-378 0 0,31-102-121 0 0,-42 121-1765 0 0,-3 21 97 0 0,0 1-2953 0 0,0 0-6866 0 0</inkml:trace>
  <inkml:trace contextRef="#ctx0" brushRef="#br0" timeOffset="1113.642">2663 551 10018 0 0,'0'0'2459'0'0,"0"0"-444"0"0,0 0-154 0 0,0 0-122 0 0,35-9-213 0 0,111-33-225 0 0,-135 39-1064 0 0,0 1 0 0 0,-1-2-1 0 0,1 0 1 0 0,-1 0 0 0 0,0-1-1 0 0,0 0 1 0 0,0 0 0 0 0,-1-1-1 0 0,0-1 1 0 0,0 0 0 0 0,2-2-237 0 0,14-12 541 0 0,57-74 758 0 0,-80 92-1290 0 0,0 0 1 0 0,0 0 0 0 0,-1 0-1 0 0,1 0 1 0 0,-1 0-1 0 0,0-1 1 0 0,0 1-1 0 0,0 0 1 0 0,-1-1-1 0 0,1 1 1 0 0,-1 0-1 0 0,0-1 1 0 0,1 1-1 0 0,-2-1 1 0 0,1 1-1 0 0,0 0 1 0 0,-1-1-1 0 0,1 1 1 0 0,-1 0-1 0 0,0-1 1 0 0,0 1-1 0 0,0 0 1 0 0,-1 0-1 0 0,1 0 1 0 0,-1 0-1 0 0,0 0 1 0 0,0 0 0 0 0,0 0-1 0 0,0 1 1 0 0,0-1-1 0 0,0 1 1 0 0,-1-1-1 0 0,1 1 1 0 0,-1 0-1 0 0,0 0-9 0 0,-5-2-18 0 0,0 1 0 0 0,-1 0 1 0 0,1 0-1 0 0,-1 0 0 0 0,0 2 0 0 0,1-1 0 0 0,-1 1 0 0 0,0 0 0 0 0,0 1 1 0 0,0 0-1 0 0,0 0 0 0 0,0 1 0 0 0,0 0 0 0 0,0 0 0 0 0,0 1 0 0 0,1 1 1 0 0,-1-1-1 0 0,0 1 18 0 0,-4 2-19 0 0,0 1 1 0 0,1 0 0 0 0,-1 0-1 0 0,1 1 1 0 0,0 1 0 0 0,1 0-1 0 0,0 0 1 0 0,0 1 0 0 0,1 1-1 0 0,0 0 1 0 0,1 0 0 0 0,0 1-1 0 0,0 0 1 0 0,1 1-1 0 0,1-1 1 0 0,0 2 0 0 0,0-1-1 0 0,1 1 1 0 0,1 0 0 0 0,0 0-1 0 0,1 0 1 0 0,0 1 0 0 0,1-1-1 0 0,1 1 1 0 0,0 2 18 0 0,1-4-4 0 0,0 0 0 0 0,1 0 0 0 0,0 0 0 0 0,1 0 1 0 0,0 0-1 0 0,1-1 0 0 0,0 1 0 0 0,1 0 0 0 0,1-1 0 0 0,-1 1 0 0 0,2-1 0 0 0,0 0 1 0 0,0 0-1 0 0,1-1 0 0 0,0 1 0 0 0,1-2 0 0 0,0 1 0 0 0,0 0 0 0 0,1-1 0 0 0,1-1 1 0 0,-1 1-1 0 0,6 2 4 0 0,5 5-83 0 0,1-2 0 0 0,0 0 1 0 0,2-1-1 0 0,-1-1 0 0 0,1-1 1 0 0,1-1-1 0 0,0-1 0 0 0,1 0 0 0 0,-1-2 1 0 0,1-1-1 0 0,1-1 0 0 0,-1-2 1 0 0,1 0-1 0 0,0-1 0 0 0,-1-1 1 0 0,1-2-1 0 0,0 0 0 0 0,16-4 83 0 0,-6-5-3194 0 0,-12 3-4333 0 0,-5-1-4766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9:58.97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453 336 3233 0 0,'0'0'1219'0'0,"0"0"-361"0"0,0 0 51 0 0,0 0 428 0 0,0 0 340 0 0,0 0 79 0 0,0 0-196 0 0,0 0-325 0 0,0 0-265 0 0,0 0-194 0 0,0 0-113 0 0,1-4-60 0 0,0-15 560 0 0,-25 19 111 0 0,8 2-1162 0 0,0 1 0 0 0,0 0 0 0 0,0 1 0 0 0,0 0 0 0 0,1 1-1 0 0,0 1 1 0 0,0 1 0 0 0,1 0 0 0 0,0 1 0 0 0,-2 1-112 0 0,-20 10 536 0 0,34-16-498 0 0,0 0 0 0 0,1-1 0 0 0,-1 1 0 0 0,1 0 0 0 0,0 0 0 0 0,-1 0 0 0 0,2 1 0 0 0,-1-1 0 0 0,0 0-1 0 0,1 0 1 0 0,-1 0 0 0 0,1 1 0 0 0,0-1 0 0 0,0 0 0 0 0,0 0 0 0 0,0 1 0 0 0,1-1 0 0 0,0 0 0 0 0,0 1-38 0 0,83 111 940 0 0,-75-99-844 0 0,-5-11-54 0 0,0 0 0 0 0,-1 0 1 0 0,0 0-1 0 0,0 0 1 0 0,0 0-1 0 0,-1 1 1 0 0,1-1-1 0 0,-1 1 0 0 0,-1 0 1 0 0,1 0-1 0 0,-1-1 1 0 0,0 1-1 0 0,0 0 0 0 0,-1 0 1 0 0,1 0-1 0 0,-2 0 1 0 0,1 0-1 0 0,0 0 1 0 0,-1 0-1 0 0,-1 2-42 0 0,-4 0 59 0 0,0 0 0 0 0,-1-1 0 0 0,0 1 0 0 0,-1-2 0 0 0,1 1 0 0 0,-1-1 0 0 0,-1 0 1 0 0,1 0-1 0 0,-1-1 0 0 0,0 0 0 0 0,0-1 0 0 0,0 0 0 0 0,-1 0 0 0 0,-1-1-59 0 0,-1 2-68 0 0,0 0 1 0 0,0-1-1 0 0,0-1 0 0 0,-1 0 1 0 0,1-1-1 0 0,-1 0 0 0 0,1-1 1 0 0,-1-1-1 0 0,1 0 1 0 0,-1 0-1 0 0,0-1 0 0 0,1-1 1 0 0,-1 0-1 0 0,-5-2 68 0 0,-1-15-1936 0 0,15 1-6412 0 0,4 11-772 0 0</inkml:trace>
  <inkml:trace contextRef="#ctx0" brushRef="#br0" timeOffset="395.054">792 0 10410 0 0,'0'0'1281'0'0,"0"0"-861"0"0,0 0-519 0 0,0 0 158 0 0,0 0 490 0 0,0 0 593 0 0,0 0 321 0 0,0 0-35 0 0,0 0-264 0 0,0 0-346 0 0,0 0-224 0 0,0 0-131 0 0,-6 34-57 0 0,-20 104-24 0 0,4-7 639 0 0,21-121-946 0 0,-8 33 179 0 0,2 1-1 0 0,1 0 1 0 0,3 0-1 0 0,2 39-253 0 0,1-82 3 0 0,1 0 0 0 0,-1 0-1 0 0,0 1 1 0 0,0-1 0 0 0,1 0-1 0 0,-1 0 1 0 0,1 0 0 0 0,-1 0-1 0 0,1 0 1 0 0,-1 0 0 0 0,1-1 0 0 0,0 1-1 0 0,-1 0 1 0 0,1 0 0 0 0,0 0-1 0 0,0 0 1 0 0,-1-1 0 0 0,1 1 0 0 0,0 0-1 0 0,0-1 1 0 0,0 1 0 0 0,0-1-1 0 0,0 1 1 0 0,0-1 0 0 0,0 1-1 0 0,0-1 1 0 0,0 0 0 0 0,0 0 0 0 0,0 1-1 0 0,0-1 1 0 0,1 0 0 0 0,-1 0-1 0 0,0 0 1 0 0,0 0 0 0 0,0 0-1 0 0,0 0 1 0 0,0 0 0 0 0,0-1 0 0 0,0 1-1 0 0,0 0 1 0 0,0-1 0 0 0,0 1-1 0 0,0 0 1 0 0,0-1 0 0 0,0 0 0 0 0,0 1-1 0 0,0-1 1 0 0,0 1 0 0 0,0-1-3 0 0,49-27 294 0 0,183-137-93 0 0,-177 139-262 0 0,-49 59 185 0 0,-34 135 340 0 0,27-167-492 0 0,0 0 0 0 0,0 0 0 0 0,0 0 1 0 0,0 1-1 0 0,0-1 0 0 0,0 0 0 0 0,1 0 0 0 0,-1 0 0 0 0,0 0 0 0 0,1 0 0 0 0,-1 0 0 0 0,0 0 1 0 0,1 0-1 0 0,0 0 0 0 0,-1 0 0 0 0,1 0 0 0 0,-1 0 0 0 0,1 0 0 0 0,0-1 0 0 0,0 1 1 0 0,-1 0-1 0 0,1 0 0 0 0,0-1 0 0 0,0 1 0 0 0,0 0 0 0 0,0-1 0 0 0,0 1 0 0 0,0-1 1 0 0,0 1-1 0 0,0-1 0 0 0,0 0 0 0 0,0 1 0 0 0,0-1 0 0 0,0 0 0 0 0,0 0 0 0 0,1 0 0 0 0,-1 1 1 0 0,0-1-1 0 0,0 0 0 0 0,0-1 0 0 0,0 1 0 0 0,0 0 0 0 0,0 0 0 0 0,0 0 0 0 0,0-1 1 0 0,0 1-1 0 0,0 0 0 0 0,0-1 0 0 0,0 1 0 0 0,0-1 0 0 0,0 0 0 0 0,0 1 0 0 0,0-1 0 0 0,1 0 28 0 0,21-9-1861 0 0,-8-1-4291 0 0,-6 4-4961 0 0</inkml:trace>
  <inkml:trace contextRef="#ctx0" brushRef="#br0" timeOffset="762.513">1501 369 5481 0 0,'0'0'2905'0'0,"0"0"-930"0"0,0 0-349 0 0,0 0-5 0 0,0 0-36 0 0,0 0-186 0 0,0 0-250 0 0,-21 32-245 0 0,-61 101-253 0 0,60-77 26 0 0,24-48-516 0 0,-1-5-96 0 0,0 1 1 0 0,0-1 0 0 0,0 1-1 0 0,1-1 1 0 0,-1 0 0 0 0,1 1-1 0 0,0-1 1 0 0,0 0 0 0 0,0 0-1 0 0,0 0 1 0 0,0 0 0 0 0,1-1-1 0 0,-1 1 1 0 0,1-1 0 0 0,0 1-1 0 0,0-1 1 0 0,0 0 0 0 0,0 0 0 0 0,0 0-1 0 0,0 0 1 0 0,1-1 0 0 0,-1 1-1 0 0,0-1 1 0 0,1 0 0 0 0,-1 0-1 0 0,1 0 1 0 0,0-1 0 0 0,3 1-66 0 0,105-3 1296 0 0,-106 1-1262 0 0,0 0 0 0 0,1-1 1 0 0,-1 0-1 0 0,0 0 0 0 0,0-1 0 0 0,-1 0 1 0 0,1 0-1 0 0,0 0 0 0 0,-1 0 0 0 0,0-1 0 0 0,0 0 1 0 0,0 0-1 0 0,0 0 0 0 0,0-1 0 0 0,-1 0 0 0 0,0 0 1 0 0,0 0-1 0 0,0 0 0 0 0,-1-1 0 0 0,0 1 1 0 0,0-1-1 0 0,0 0 0 0 0,-1 0 0 0 0,0 0 0 0 0,0 0 1 0 0,0 0-1 0 0,-1-1 0 0 0,0 1 0 0 0,0 0 1 0 0,0-1-1 0 0,-1 1 0 0 0,0-1 0 0 0,0 1 0 0 0,-1 0 1 0 0,0-1-1 0 0,0 1 0 0 0,-1 0 0 0 0,0-4-34 0 0,-2 4-56 0 0,0 0 0 0 0,0 1 0 0 0,0 0-1 0 0,0 0 1 0 0,-1 0 0 0 0,0 0 0 0 0,0 1 0 0 0,0 0 0 0 0,-1 0-1 0 0,1 0 1 0 0,-1 0 0 0 0,0 1 0 0 0,0 0 0 0 0,0 0-1 0 0,-1 1 1 0 0,1 0 0 0 0,-1 0 0 0 0,-2 0 56 0 0,-35-6-2761 0 0,2 5-3597 0 0,25 3-4912 0 0</inkml:trace>
  <inkml:trace contextRef="#ctx0" brushRef="#br0" timeOffset="1174.52">1867 468 13715 0 0,'0'0'1036'0'0,"0"0"-426"0"0,0 0 83 0 0,0 0 269 0 0,0 0 155 0 0,0 0-53 0 0,0 0-269 0 0,0 0-256 0 0,0 0-159 0 0,0 0-85 0 0,0 0-48 0 0,0 0-49 0 0,-5 28-54 0 0,-16 88-50 0 0,25-66-1 0 0,1-46-82 0 0,-1 0 22 0 0,-1-1 0 0 0,1 0 0 0 0,-1 0 0 0 0,1-1 0 0 0,0 1 0 0 0,0-1 1 0 0,1 1-1 0 0,-1-1 0 0 0,0-1 0 0 0,1 1 0 0 0,-1-1 0 0 0,1 1 0 0 0,-1-1 0 0 0,1-1 1 0 0,0 1-1 0 0,0 0 0 0 0,-1-1 0 0 0,1 0 0 0 0,0 0 0 0 0,-1-1 0 0 0,1 0 0 0 0,0 1 0 0 0,-1-1 1 0 0,1-1-1 0 0,-1 1 0 0 0,1-1 0 0 0,-1 1 0 0 0,2-2-33 0 0,118-73 783 0 0,-105 62-768 0 0,63-45 117 0 0,-82 58-135 0 0,1 1-1 0 0,-1 0 0 0 0,0-1 1 0 0,1 1-1 0 0,-1 0 0 0 0,1-1 0 0 0,-1 1 1 0 0,0 0-1 0 0,1-1 0 0 0,-1 1 1 0 0,1 0-1 0 0,-1 0 0 0 0,1 0 1 0 0,-1 0-1 0 0,0-1 0 0 0,1 1 0 0 0,-1 0 1 0 0,1 0-1 0 0,-1 0 0 0 0,1 0 1 0 0,-1 0-1 0 0,1 0 0 0 0,-1 0 1 0 0,1 0-1 0 0,-1 0 0 0 0,1 0 0 0 0,-1 1 1 0 0,1-1-1 0 0,-1 0 0 0 0,1 0 1 0 0,-1 0-1 0 0,1 0 0 0 0,-1 1 0 0 0,0-1 1 0 0,1 0-1 0 0,-1 1 0 0 0,1-1 1 0 0,-1 0-1 0 0,0 1 0 0 0,1-1 1 0 0,-1 0-1 0 0,0 1 0 0 0,1-1 0 0 0,-1 0 1 0 0,0 1-1 0 0,0-1 0 0 0,0 1 1 0 0,1-1-1 0 0,-1 1 0 0 0,0-1 0 0 0,0 1 1 0 0,0-1-1 0 0,0 1 4 0 0,3 36 5 0 0,-2-11-39 0 0,1-23 62 0 0,0 0-1 0 0,1 0 1 0 0,-1 0-1 0 0,1 0 1 0 0,-1-1-1 0 0,1 1 1 0 0,0-1-1 0 0,0 0 1 0 0,0 0-1 0 0,0 0 1 0 0,0 0-1 0 0,0 0 1 0 0,1-1-1 0 0,-1 0 1 0 0,1 1-1 0 0,-1-1 1 0 0,1 0-1 0 0,-1-1 1 0 0,1 1-1 0 0,0-1 1 0 0,-1 1-1 0 0,1-1 1 0 0,0 0-1 0 0,-1-1 1 0 0,1 1-1 0 0,-1 0 1 0 0,1-1-1 0 0,0 0 1 0 0,-1 0-1 0 0,1 0 1 0 0,-1 0-1 0 0,0-1 1 0 0,1 1-1 0 0,-1-1 1 0 0,1-1-28 0 0,10-5 125 0 0,-1-1-1 0 0,-1 0 1 0 0,1-1 0 0 0,-2-1-1 0 0,1 0 1 0 0,-1 0 0 0 0,-1-1-1 0 0,0 0 1 0 0,-1-1 0 0 0,0 0 0 0 0,-1-1-1 0 0,0 0-124 0 0,2-8-522 0 0,9-23-270 0 0,-10 14-6544 0 0,-9 23-4289 0 0</inkml:trace>
  <inkml:trace contextRef="#ctx0" brushRef="#br0" timeOffset="1495.906">2721 752 9890 0 0,'0'0'2530'0'0,"0"0"-603"0"0,0 0-289 0 0,0 0-135 0 0,0 0-162 0 0,0 0-188 0 0,0 0-223 0 0,0 0-207 0 0,0 0-153 0 0,0 0-107 0 0,15-34-102 0 0,45-104-96 0 0,-24 78 22 0 0,-35 57-289 0 0,1 1-14 0 0,0-1 1 0 0,0 0-1 0 0,0 0 1 0 0,0 1 0 0 0,0-1-1 0 0,0 1 1 0 0,0 0 0 0 0,1 0-1 0 0,0 0 1 0 0,-1 0 0 0 0,1 0-1 0 0,0 0 1 0 0,0 1 0 0 0,0-1-1 0 0,0 1 1 0 0,0 0 0 0 0,0 0-1 0 0,2-1 16 0 0,1 39-578 0 0,-4 65 612 0 0,0-99-11 0 0,0 0-1 0 0,1 0 0 0 0,-1 0 1 0 0,1-1-1 0 0,-1 1 1 0 0,1-1-1 0 0,0 0 0 0 0,0 0 1 0 0,0 0-1 0 0,0 0 1 0 0,0 0-1 0 0,0-1 1 0 0,1 0-1 0 0,-1 1 0 0 0,1-1 1 0 0,-1 0-1 0 0,0-1 1 0 0,1 1-1 0 0,0 0 0 0 0,-1-1 1 0 0,1 0-1 0 0,-1 0 1 0 0,1 0-1 0 0,-1 0 0 0 0,1-1 1 0 0,0 0-1 0 0,1 0-22 0 0,4 1 190 0 0,3-3 35 0 0,-1 0-1 0 0,0-2 1 0 0,-1 1-1 0 0,1-1 1 0 0,-1-1-1 0 0,0 1 1 0 0,0-2-1 0 0,-1 1 1 0 0,1-2 0 0 0,-2 1-1 0 0,1-1 1 0 0,-1 0-1 0 0,0-1 1 0 0,-1 0-1 0 0,0 0 1 0 0,4-7-225 0 0,41-77 160 0 0,-42 51-2951 0 0,-9 37-1552 0 0,-1 2-7547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9:54.0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499 333 0 0 0,'0'0'1411'0'0,"0"0"1363"0"0,0 0 588 0 0,0 0-184 0 0,0 0-835 0 0,0 0-875 0 0,0 0-642 0 0,0 0-366 0 0,0 0-43 0 0,0 0 54 0 0,0 0 21 0 0,0 0-5 0 0,-29 9-24 0 0,-93 27-58 0 0,-36 23 1045 0 0,102-34-355 0 0,55-24-1090 0 0,1 1 1 0 0,0-1-1 0 0,0 0 0 0 0,0 1 1 0 0,0-1-1 0 0,0 1 1 0 0,0-1-1 0 0,0 0 0 0 0,0 1 1 0 0,1-1-1 0 0,-1 0 1 0 0,0 1-1 0 0,1-1 0 0 0,-1 0 1 0 0,1 0-1 0 0,0 1 1 0 0,-1-1-1 0 0,1 0 0 0 0,0 0 1 0 0,0 0-1 0 0,0 0 1 0 0,0 0-1 0 0,-1 0 0 0 0,1 0 1 0 0,1 0-1 0 0,-1 0 0 0 0,0 0 1 0 0,0-1-1 0 0,0 1 1 0 0,0 0-1 0 0,1-1 0 0 0,-1 1 1 0 0,0-1-1 0 0,0 1 1 0 0,1-1-1 0 0,-1 0 0 0 0,1 1-5 0 0,1 0 34 0 0,46 27 169 0 0,-42-26-176 0 0,-1 0-1 0 0,1 1 1 0 0,-1 0 0 0 0,0 0 0 0 0,0 0-1 0 0,0 0 1 0 0,-1 1 0 0 0,1 0 0 0 0,-1 0 0 0 0,0 1-1 0 0,0-1 1 0 0,0 1 0 0 0,-1 0 0 0 0,0 0 0 0 0,0 1-1 0 0,0 0 1 0 0,0-1 0 0 0,-1 1 0 0 0,0 0-1 0 0,0 0 1 0 0,-1 1 0 0 0,0-1 0 0 0,0 1 0 0 0,0-1-1 0 0,0 5-26 0 0,-5-4 63 0 0,1 0-1 0 0,-1 0 1 0 0,0-1 0 0 0,-1 1-1 0 0,0-1 1 0 0,0 0-1 0 0,0 0 1 0 0,-1 0-1 0 0,1 0 1 0 0,-2-1-1 0 0,1 0 1 0 0,0 0-1 0 0,-1 0 1 0 0,0-1 0 0 0,0 0-1 0 0,0 0 1 0 0,-1 0-1 0 0,1-1 1 0 0,-2 0-63 0 0,-8 7-74 0 0,-1-1 0 0 0,0-1 1 0 0,-1-1-1 0 0,1-1 1 0 0,-2 0-1 0 0,1-1 0 0 0,-1-1 1 0 0,1 0-1 0 0,-1-2 1 0 0,-15 0 73 0 0,33-2-114 0 0,0-1 0 0 0,-1 0 1 0 0,1 0-1 0 0,0 0 1 0 0,0 0-1 0 0,0 0 1 0 0,0 0-1 0 0,0 0 1 0 0,0 0-1 0 0,0 0 1 0 0,1-1-1 0 0,-1 1 1 0 0,0 0-1 0 0,1-1 1 0 0,-1 1-1 0 0,1 0 1 0 0,-1-1-1 0 0,1 1 1 0 0,0-1-1 0 0,-1 1 1 0 0,1-1-1 0 0,0 1 1 0 0,0-1-1 0 0,0 1 1 0 0,0 0-1 0 0,0-1 0 0 0,0 1 1 0 0,1-1-1 0 0,-1 1 1 0 0,0-1-1 0 0,1 1 1 0 0,-1 0-1 0 0,1-1 1 0 0,0 1-1 0 0,-1 0 1 0 0,1-1-1 0 0,0 1 1 0 0,0 0-1 0 0,0 0 1 0 0,0 0-1 0 0,0-1 1 0 0,0 1-1 0 0,0 0 1 0 0,0 1-1 0 0,0-1 1 0 0,0 0-1 0 0,1 0 1 0 0,-1 0-1 0 0,1 0 114 0 0,111-78-13032 0 0,-90 64 8967 0 0</inkml:trace>
  <inkml:trace contextRef="#ctx0" brushRef="#br0" timeOffset="1169.658">679 440 1504 0 0,'0'0'3125'0'0,"0"0"-347"0"0,0 0-558 0 0,0 0-417 0 0,0 0-196 0 0,0 0-86 0 0,0 0-57 0 0,0 0-124 0 0,0 0-185 0 0,0 0-196 0 0,0 0-221 0 0,0 0-181 0 0,-8 18-113 0 0,-42 88 192 0 0,48-102-602 0 0,1-1-1 0 0,-1 0 0 0 0,0 0 1 0 0,1 0-1 0 0,0 1 0 0 0,0-1 1 0 0,0 1-1 0 0,0-1 0 0 0,0 1 0 0 0,1-1 1 0 0,-1 1-1 0 0,1 0 0 0 0,0-1 1 0 0,0 1-1 0 0,1-1 0 0 0,-1 1 1 0 0,1 0-1 0 0,0-1 0 0 0,-1 1 1 0 0,2-1-1 0 0,-1 0 0 0 0,0 1 0 0 0,1-1 1 0 0,-1 0-1 0 0,1 0 0 0 0,0 0 1 0 0,0 0-1 0 0,0 0 0 0 0,1 0 1 0 0,-1 0-1 0 0,1-1 0 0 0,-1 1 1 0 0,1-1-1 0 0,0 0 0 0 0,0 0 1 0 0,0 0-1 0 0,0 0 0 0 0,0 0 0 0 0,0-1 1 0 0,1 1-1 0 0,-1-1 0 0 0,1 0 1 0 0,-1 0-1 0 0,1 0 0 0 0,-1-1 1 0 0,1 1-1 0 0,2-1-33 0 0,2-2 79 0 0,-1-2-1 0 0,0 1 1 0 0,1-1-1 0 0,-1 0 1 0 0,0 0 0 0 0,-1-1-1 0 0,1 0 1 0 0,-1 0 0 0 0,0-1-1 0 0,0 1 1 0 0,-1-1-1 0 0,0-1-78 0 0,2 1 52 0 0,187-210 792 0 0,-173 198-822 0 0,-15 12-23 0 0,1 0 0 0 0,-1 0-1 0 0,1 0 1 0 0,0 1 0 0 0,0 0 0 0 0,1 0-1 0 0,0 1 1 0 0,0 0 0 0 0,0 0-1 0 0,0 1 1 0 0,0 0 0 0 0,1 0-1 0 0,8-1 2 0 0,-15 6 2 0 0,1-1 0 0 0,-1 1 0 0 0,1-1 0 0 0,-1 1 0 0 0,0 0 0 0 0,1 0 0 0 0,-1 0 0 0 0,0 0 0 0 0,0 1 0 0 0,-1-1 0 0 0,1 0 0 0 0,0 1 0 0 0,-1-1 0 0 0,1 1-1 0 0,-1 0 1 0 0,0-1 0 0 0,0 1 0 0 0,0 0 0 0 0,0 0 0 0 0,-1 0 0 0 0,1 0 0 0 0,-1-1 0 0 0,1 1 0 0 0,-1 0 0 0 0,0 0 0 0 0,0 0 0 0 0,-1 0 0 0 0,1 0 0 0 0,0 0 0 0 0,-1 0-3 0 0,2 13 30 0 0,4 58 58 0 0,-4-1 0 0 0,-3 1 0 0 0,-3 0 1 0 0,-4-1-1 0 0,-4 10-87 0 0,2-1-46 0 0,1-9-24 0 0,-1 24-80 0 0,-5-1 1 0 0,-3 0 0 0 0,-5-2 149 0 0,18-79-13 0 0,0 0 0 0 0,0 0 0 0 0,-1-1 0 0 0,-1 0 0 0 0,0 0 0 0 0,-1-1-1 0 0,-1 0 1 0 0,0-1 0 0 0,-1 0 0 0 0,-9 9 13 0 0,14-15-8 0 0,-1-1 0 0 0,1 1 0 0 0,-1-1 0 0 0,0 0 0 0 0,-1-1-1 0 0,1 0 1 0 0,-1 0 0 0 0,1 0 0 0 0,-1-1 0 0 0,0-1 0 0 0,-1 1 0 0 0,1-1 0 0 0,0 0-1 0 0,-1-1 1 0 0,1 0 0 0 0,0 0 0 0 0,-1-1 0 0 0,1 0 0 0 0,-1-1 0 0 0,-7-1 8 0 0,12-1 4 0 0,-1 0 1 0 0,2 0-1 0 0,-1-1 1 0 0,0 1 0 0 0,1-1-1 0 0,-1 0 1 0 0,1 0-1 0 0,0 0 1 0 0,1 0 0 0 0,-1-1-1 0 0,1 1 1 0 0,0-1-1 0 0,0 0 1 0 0,0 0-1 0 0,0 1 1 0 0,1-1 0 0 0,0 0-1 0 0,0 0 1 0 0,0 0-1 0 0,1-1 1 0 0,0 1 0 0 0,0 0-1 0 0,0 0 1 0 0,0 0-1 0 0,1 0 1 0 0,0 0-1 0 0,0 0 1 0 0,0 0 0 0 0,1 0-1 0 0,0 0 1 0 0,-1 1-1 0 0,2-2-4 0 0,12-34 36 0 0,1 0 1 0 0,2 1-1 0 0,2 1 0 0 0,2 1 0 0 0,2 0-36 0 0,-8 10 10 0 0,46-74-16 0 0,4 4 0 0 0,4 3 0 0 0,4 2 0 0 0,4 4 0 0 0,4 4 0 0 0,62-48 6 0 0,-131 121-1 0 0,4-5-11 0 0,0 0 1 0 0,1 2-1 0 0,0 0 1 0 0,1 1-1 0 0,1 1 1 0 0,0 1 0 0 0,0 0-1 0 0,1 2 1 0 0,1 0-1 0 0,-1 2 1 0 0,1 0-1 0 0,9 0 12 0 0,-29 6 1 0 0,0 1 0 0 0,0-1 1 0 0,-1 1-1 0 0,1 0 0 0 0,0 0 0 0 0,0 0 0 0 0,0 0 0 0 0,-1 0 0 0 0,1 0 0 0 0,0 1 0 0 0,0-1 0 0 0,-1 1 0 0 0,1-1 0 0 0,0 1 0 0 0,0 0 0 0 0,-1-1 0 0 0,1 1 0 0 0,-1 0 0 0 0,1 0 0 0 0,-1 0 1 0 0,1 0-1 0 0,-1 0 0 0 0,1 1 0 0 0,-1-1 0 0 0,0 0 0 0 0,0 1 0 0 0,0-1 0 0 0,0 1 0 0 0,0-1 0 0 0,0 1 0 0 0,0-1 0 0 0,0 1 0 0 0,-1 0 0 0 0,1-1 0 0 0,0 1 0 0 0,-1 0 0 0 0,0 0 0 0 0,1-1 0 0 0,-1 1 1 0 0,0 0-1 0 0,0 0 0 0 0,0 0 0 0 0,0 1-1 0 0,1 14 19 0 0,0 0-1 0 0,-1 0 1 0 0,-1 0 0 0 0,-1 0 0 0 0,0-1 0 0 0,-1 1 0 0 0,-1 0 0 0 0,0-1-1 0 0,-2 0 1 0 0,0 0 0 0 0,0 0 0 0 0,-2-1 0 0 0,0 0 0 0 0,0 0 0 0 0,-1-1-1 0 0,-1 0 1 0 0,-1-1 0 0 0,0 0 0 0 0,0 0 0 0 0,-1-1 0 0 0,-5 2-19 0 0,10-9-9 0 0,-1 0 0 0 0,-1 0 0 0 0,1-1 0 0 0,0-1 0 0 0,-1 1 1 0 0,0-1-1 0 0,1-1 0 0 0,-1 0 0 0 0,-1 0 0 0 0,1 0 0 0 0,0-1 0 0 0,0-1 1 0 0,0 0-1 0 0,-9 0 9 0 0,17 0-11 0 0,-1 0 0 0 0,1 0 0 0 0,0 0 0 0 0,-1 0 0 0 0,1-1 1 0 0,0 1-1 0 0,-1 0 0 0 0,1 0 0 0 0,0-1 0 0 0,0 1 0 0 0,-1-1 0 0 0,1 1 0 0 0,0-1 1 0 0,0 0-1 0 0,0 1 0 0 0,0-1 0 0 0,0 0 0 0 0,0 0 0 0 0,0 0 0 0 0,0 0 1 0 0,0 0-1 0 0,0 0 0 0 0,0 0 0 0 0,1 0 0 0 0,-1 0 0 0 0,0 0 0 0 0,1 0 0 0 0,-1 0 1 0 0,1-1-1 0 0,-1 1 0 0 0,1 0 0 0 0,-1 0 0 0 0,1-1 0 0 0,0 1 0 0 0,0 0 0 0 0,0-1 1 0 0,0 1-1 0 0,0 0 0 0 0,0-1 0 0 0,0 1 11 0 0,3-1-7 0 0,0 0 0 0 0,0 0 0 0 0,0 0 1 0 0,1 1-1 0 0,-1 0 0 0 0,1-1 0 0 0,-1 1 0 0 0,1 0 0 0 0,-1 1 0 0 0,1-1 1 0 0,0 1-1 0 0,-1-1 0 0 0,1 1 0 0 0,0 0 0 0 0,-1 0 0 0 0,1 1 1 0 0,2 0 6 0 0,-3-1-3 0 0,17 2 21 0 0,0 0 1 0 0,0 2-1 0 0,-1 0 0 0 0,1 2 0 0 0,-1 0 0 0 0,0 1 0 0 0,0 1 1 0 0,15 9-19 0 0,51 18 233 0 0,-73-31-177 0 0,0 0 0 0 0,0-1 0 0 0,0-1 0 0 0,1 0 0 0 0,-1-1 1 0 0,1 0-1 0 0,-1-1 0 0 0,1 0 0 0 0,-1-1 0 0 0,1-1 0 0 0,-1 0 0 0 0,0 0 0 0 0,1-1 0 0 0,-1-1 0 0 0,0 0 0 0 0,-1-1 1 0 0,1 0-1 0 0,8-6-56 0 0,17-14 141 0 0,-1-1 1 0 0,-1-2 0 0 0,-2-2 0 0 0,-1-1 0 0 0,-1-1 0 0 0,-2-2 0 0 0,-1-1-1 0 0,-2-1 1 0 0,-1-1 0 0 0,-2-1 0 0 0,16-37-142 0 0,-31 58-14 0 0,0 0 0 0 0,-1-1 0 0 0,-1 1-1 0 0,0-2 1 0 0,-2 1 0 0 0,0 0 0 0 0,-1-1 0 0 0,0 0 0 0 0,-2 0 0 0 0,0 0 0 0 0,-2 0 0 0 0,-1-15 14 0 0,0 24-14 0 0,-1 1 0 0 0,0 0 1 0 0,-1 0-1 0 0,0 1 0 0 0,0-1 1 0 0,0 1-1 0 0,-1 0 0 0 0,-1 0 1 0 0,1 0-1 0 0,-1 1 0 0 0,-1-1 1 0 0,-5-4 13 0 0,11 11-6 0 0,-1-1 0 0 0,0 0 0 0 0,0 1-1 0 0,1-1 1 0 0,-1 1 0 0 0,-1 0 0 0 0,1 0 0 0 0,0 0 0 0 0,0 0 0 0 0,0 0 0 0 0,0 0 0 0 0,-1 0 0 0 0,1 1 0 0 0,0-1 0 0 0,-1 1 0 0 0,1-1 0 0 0,-1 1 0 0 0,1 0 0 0 0,0 0 0 0 0,-1 0 0 0 0,1 1 0 0 0,-1-1 0 0 0,1 0 0 0 0,0 1 0 0 0,-1 0 0 0 0,1-1 0 0 0,0 1 0 0 0,0 0 0 0 0,0 0 0 0 0,-1 0 0 0 0,1 1 0 0 0,0-1 0 0 0,0 0 0 0 0,1 1 0 0 0,-1-1 0 0 0,0 1 0 0 0,0 0 0 0 0,1-1 0 0 0,-1 1 0 0 0,1 0 0 0 0,-1 0 0 0 0,0 2 6 0 0,-3 3-4 0 0,1 0 0 0 0,-1 1-1 0 0,1 0 1 0 0,1 0 0 0 0,-1 1 0 0 0,1-1-1 0 0,1 0 1 0 0,-1 1 0 0 0,2 0 0 0 0,-2 8 4 0 0,2 16 16 0 0,1-1 0 0 0,1 1 0 0 0,2 0 1 0 0,2-1-1 0 0,1 1 0 0 0,5 14-16 0 0,75 262 91 0 0,-50-173-659 0 0,-36-136 390 0 0,0 0-35 0 0,0 0-75 0 0,-14-22-2633 0 0,-4-4-541 0 0,1 1-5570 0 0,10 14-1668 0 0</inkml:trace>
  <inkml:trace contextRef="#ctx0" brushRef="#br0" timeOffset="1662.738">1968 282 9322 0 0,'0'0'2279'0'0,"0"0"-871"0"0,0 0-171 0 0,0 0 218 0 0,0 0 113 0 0,0 0-38 0 0,0 0-169 0 0,0 0-236 0 0,0 0-197 0 0,0 0-147 0 0,35-2-110 0 0,112-3-79 0 0,128 4 1462 0 0,-251 2-2260 0 0,1 1 0 0 0,-1 1 0 0 0,1 1 0 0 0,-1 1 0 0 0,-1 2 0 0 0,1 0 0 0 0,1 2 206 0 0,-7 1 932 0 0,-7 3-3819 0 0,-16 39-16732 0 0,-6-29 14715 0 0,3-4 6513 0 0,1 30-1806 0 0,8-46 628 0 0,0-1 0 0 0,0 1 0 0 0,0 0 1 0 0,1 0-1 0 0,-1 0 0 0 0,1-1 0 0 0,-1 1 1 0 0,1-1-1 0 0,0 1 0 0 0,0-1 1 0 0,0 0-1 0 0,0 0 0 0 0,1 0 1 0 0,-1 0-1 0 0,1 0 0 0 0,-1 0 1 0 0,1-1-1 0 0,-1 1 0 0 0,2-1-431 0 0,63 20 9068 0 0,-22-18-7713 0 0,-30-2-922 0 0,1-1 1 0 0,-1 0 0 0 0,1-1-1 0 0,-1-1 1 0 0,0 0-1 0 0,0-1 1 0 0,0-1-1 0 0,0 0 1 0 0,0-1-1 0 0,-1-1 1 0 0,4-1-434 0 0,77-70 1678 0 0,-93 75-1642 0 0,1-1-1 0 0,-1 0 0 0 0,1 0 0 0 0,-1 0 0 0 0,0 0 0 0 0,0 0 0 0 0,-1-1 1 0 0,1 1-1 0 0,-1-1 0 0 0,1 1 0 0 0,-1-1 0 0 0,0 1 0 0 0,0-1 0 0 0,-1 0 0 0 0,1 1 1 0 0,-1-1-1 0 0,0 0 0 0 0,0 1 0 0 0,0-1 0 0 0,0 0 0 0 0,-1 0 0 0 0,1 1 1 0 0,-1-1-1 0 0,0 0 0 0 0,0 1 0 0 0,-1-1 0 0 0,1 1 0 0 0,-1 0 0 0 0,1-1 1 0 0,-2-1-36 0 0,-1 2-1 0 0,-1-1 0 0 0,0 0 1 0 0,1 1-1 0 0,-1 0 1 0 0,0 0-1 0 0,-1 0 0 0 0,1 1 1 0 0,0 0-1 0 0,-1 0 1 0 0,1 0-1 0 0,-1 0 0 0 0,0 1 1 0 0,1 0-1 0 0,-1 0 1 0 0,0 1-1 0 0,0 0 0 0 0,0 0 1 0 0,1 0-1 0 0,-1 0 1 0 0,0 1-1 0 0,0 0 0 0 0,0 1 1 0 0,1-1-1 0 0,-1 1 1 0 0,1 0-1 0 0,-1 0 1 0 0,1 1-1 0 0,0-1 0 0 0,0 1 1 0 0,0 0-1 0 0,0 1 1 0 0,1-1-1 0 0,-1 1 0 0 0,1 0 1 0 0,0 0-1 0 0,-2 3 1 0 0,-5 4-75 0 0,1 0-1 0 0,0 1 0 0 0,1 0 0 0 0,0 1 1 0 0,1 0-1 0 0,0 0 0 0 0,1 1 1 0 0,1 0-1 0 0,0 0 0 0 0,1 0 1 0 0,0 1-1 0 0,1 0 0 0 0,1-1 1 0 0,1 2-1 0 0,0-1 0 0 0,1 0 1 0 0,0 0-1 0 0,1 1 0 0 0,1-1 1 0 0,1 4 75 0 0,21 47-2067 0 0,3-28-4503 0 0,-18-26-2307 0 0</inkml:trace>
  <inkml:trace contextRef="#ctx0" brushRef="#br0" timeOffset="2291.882">3257 668 14291 0 0,'0'0'1155'0'0,"0"0"-458"0"0,0 0-39 0 0,0 0 154 0 0,0 0 132 0 0,0 0-2 0 0,0 0-146 0 0,0 0-67 0 0,0 0 82 0 0,0 0 78 0 0,0 0-16 0 0,0 0-137 0 0,0 0-209 0 0,18-11-159 0 0,58-39-109 0 0,101-91 406 0 0,-111 101-754 0 0,-63 72-114 0 0,-21 67 262 0 0,70-92 28 0 0,46-47 70 0 0,-81 32-127 0 0,-1 0 1 0 0,1 1-1 0 0,0 1 0 0 0,1 0 0 0 0,-1 1 0 0 0,1 1 0 0 0,0 1 0 0 0,17-1-30 0 0,-30 6 19 0 0,-1-1 1 0 0,0 1-1 0 0,0 0 0 0 0,0 1 0 0 0,-1-1 0 0 0,1 1 0 0 0,0-1 1 0 0,-1 1-1 0 0,0 0 0 0 0,1 0 0 0 0,-1 1 0 0 0,0-1 0 0 0,-1 1 0 0 0,1-1 1 0 0,-1 1-1 0 0,0 0 0 0 0,1 0 0 0 0,-2 0 0 0 0,1 0 0 0 0,0 1 1 0 0,-1-1-1 0 0,0 0 0 0 0,0 1 0 0 0,0-1 0 0 0,-1 1 0 0 0,1 0-19 0 0,12 31-55 0 0,20-18-1081 0 0,-18-17-4604 0 0,-9-1-5333 0 0</inkml:trace>
  <inkml:trace contextRef="#ctx0" brushRef="#br0" timeOffset="3691.212">2800 749 0 0 0,'0'0'44'0'0,"0"0"92"0"0,9 0 73 0 0,4-2 62 0 0,6 1-283 0 0,4 0 6051 0 0,-23 1-5272 0 0,0 0 19 0 0,0 0-9 0 0,0 0-61 0 0,30-4 4662 0 0,73-14-2302 0 0,-103 18-3049 0 0,0 0 0 0 0,-1 0 1 0 0,1 0-1 0 0,0 1 0 0 0,-1-1 1 0 0,1 0-1 0 0,0 0 0 0 0,-1 0 1 0 0,1 0-1 0 0,0 0 1 0 0,0 0-1 0 0,-1 0 0 0 0,1 1 1 0 0,0-1-1 0 0,0 0 0 0 0,-1 0 1 0 0,1 0-1 0 0,0 1 0 0 0,0-1 1 0 0,-1 0-1 0 0,1 0 1 0 0,0 1-1 0 0,0-1 0 0 0,0 0 1 0 0,0 0-1 0 0,-1 1 0 0 0,1-1 1 0 0,0 0-1 0 0,0 1 0 0 0,0-1 1 0 0,0 0-1 0 0,0 1 1 0 0,0-1-1 0 0,0 0 0 0 0,0 1 1 0 0,0-1-1 0 0,0 0 0 0 0,0 0 1 0 0,0 1-1 0 0,0-1 0 0 0,0 0 1 0 0,0 1-1 0 0,0-1 1 0 0,0 0-1 0 0,0 1 0 0 0,1-1 1 0 0,-1 0-1 0 0,0 0 0 0 0,0 1 1 0 0,0-1-1 0 0,0 0 1 0 0,1 1-1 0 0,-1-1 0 0 0,0 0 1 0 0,0 0-28 0 0,-18 9-2080 0 0,2-5-7652 0 0,14-4 1852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26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339 182 1760 0 0,'0'0'1623'0'0,"0"0"-121"0"0,0 0-99 0 0,0 0 21 0 0,0 0 71 0 0,0 0 18 0 0,0 0-90 0 0,0 0-138 0 0,0 0-206 0 0,0 0-191 0 0,0 0-152 0 0,-13-1-130 0 0,-58-5 369 0 0,64 8-773 0 0,0 0-1 0 0,0 0 1 0 0,0 1 0 0 0,1 0 0 0 0,-1 1 0 0 0,1-1 0 0 0,0 1-1 0 0,0 1 1 0 0,0-1 0 0 0,0 1 0 0 0,1 0 0 0 0,-2 2-202 0 0,-2 0 170 0 0,-6 7-75 0 0,1 0 0 0 0,0 1 0 0 0,0 1 0 0 0,2 0 0 0 0,0 0 0 0 0,1 1 0 0 0,0 1 0 0 0,2 0 0 0 0,0 1 0 0 0,1-1 0 0 0,1 2 0 0 0,0-1 0 0 0,2 1 0 0 0,0 0-1 0 0,1 0 1 0 0,1 0 0 0 0,2 0 0 0 0,-1 1 0 0 0,2-1 0 0 0,1 1 0 0 0,3 19-95 0 0,0-28 33 0 0,0 0 0 0 0,1 0 0 0 0,0-1 0 0 0,1 1 1 0 0,0-1-1 0 0,1-1 0 0 0,0 1 0 0 0,1-1 0 0 0,0 0 0 0 0,0-1 0 0 0,1 0 0 0 0,1 0 0 0 0,-1-1 0 0 0,1 0 1 0 0,1 0-1 0 0,-1-1 0 0 0,1-1 0 0 0,1 0 0 0 0,-1-1 0 0 0,1 0 0 0 0,0 0 0 0 0,0-1 0 0 0,0-1 0 0 0,1 0 1 0 0,-1-1-1 0 0,1 0 0 0 0,-1-1 0 0 0,1 0 0 0 0,0-1 0 0 0,0 0 0 0 0,-1-1 0 0 0,1-1 0 0 0,10-2-33 0 0,9-5 105 0 0,-1-1-1 0 0,0-2 0 0 0,0 0 0 0 0,-2-2 1 0 0,1-2-1 0 0,-2 0 0 0 0,0-2 0 0 0,-1-1 1 0 0,-1-1-1 0 0,-1-2 0 0 0,-1 0-104 0 0,-13 13 70 0 0,0-1 0 0 0,-1 0 0 0 0,-1 0 0 0 0,1-1 0 0 0,-2-1 0 0 0,0 1-1 0 0,0-1 1 0 0,-1-1 0 0 0,0 1 0 0 0,-1-1 0 0 0,0-1 0 0 0,-2 1 0 0 0,1-1 0 0 0,-2 1-1 0 0,1-1 1 0 0,-2 0 0 0 0,0 0 0 0 0,-1-1 0 0 0,0 1 0 0 0,-1 0 0 0 0,-1-1 0 0 0,0 1-1 0 0,-1 0 1 0 0,0 0 0 0 0,-5-13-70 0 0,2 14-11 0 0,-1 0 0 0 0,-1-1 1 0 0,-1 2-1 0 0,0-1 0 0 0,0 1 0 0 0,-1 1 0 0 0,-1-1 0 0 0,0 1 0 0 0,0 1 0 0 0,-1 0 0 0 0,0 1 0 0 0,-1 0 0 0 0,0 0 0 0 0,0 1 1 0 0,-1 1-1 0 0,0 0 0 0 0,-1 1 0 0 0,1 0 0 0 0,-1 1 0 0 0,0 1 0 0 0,0 0 0 0 0,-1 1 0 0 0,1 0 0 0 0,-1 2 0 0 0,0-1 0 0 0,1 2 1 0 0,-15 0 10 0 0,19 0-111 0 0,-1-1 0 0 0,1 2 0 0 0,-1-1 0 0 0,1 1 0 0 0,0 1 0 0 0,0 0 0 0 0,-1 0 1 0 0,1 1-1 0 0,0 1 0 0 0,1-1 0 0 0,-1 1 0 0 0,1 1 0 0 0,0 0 0 0 0,0 0 0 0 0,0 1 0 0 0,1 0 1 0 0,-1 1-1 0 0,1 0 0 0 0,1 0 0 0 0,0 0 0 0 0,-1 3 111 0 0,-30 76-3091 0 0,42-23-6633 0 0,0-51-858 0 0</inkml:trace>
  <inkml:trace contextRef="#ctx0" brushRef="#br0" timeOffset="630.977">1324 31 2112 0 0,'0'0'1485'0'0,"0"0"67"0"0,0 0 264 0 0,0 0 281 0 0,0 0 122 0 0,0 0-81 0 0,0 0-316 0 0,0 0-310 0 0,0 0-262 0 0,0 0-233 0 0,0 0-161 0 0,0 0-138 0 0,0 0-121 0 0,1-7-111 0 0,1-1-539 0 0,2-8 954 0 0,-2 37 238 0 0,10 364 874 0 0,20 42-1994 0 0,-32-425-57 0 0,0-1-1 0 0,0 1 1 0 0,0 0 0 0 0,0-1-1 0 0,0 1 1 0 0,0 0-1 0 0,0-1 1 0 0,-1 1 0 0 0,1 0-1 0 0,-1-1 1 0 0,1 1-1 0 0,-1-1 1 0 0,0 1 0 0 0,0-1-1 0 0,1 1 1 0 0,-1-1-1 0 0,0 1 1 0 0,0-1 0 0 0,0 0-1 0 0,-1 0 1 0 0,1 1-1 0 0,0-1 1 0 0,0 0 0 0 0,-1 0-1 0 0,1 0 1 0 0,0 0-1 0 0,-1-1 1 0 0,1 1 0 0 0,-2 0 38 0 0,-2-23-2880 0 0,4-3-1650 0 0,1 13-2415 0 0,0 5-3283 0 0</inkml:trace>
  <inkml:trace contextRef="#ctx0" brushRef="#br0" timeOffset="912.959">1029 602 6441 0 0,'0'0'2621'0'0,"0"0"-1075"0"0,0 0-490 0 0,0 0 93 0 0,0 0 212 0 0,0 0 58 0 0,0 0-136 0 0,0 0-219 0 0,0 0-188 0 0,0 0-133 0 0,0 0-124 0 0,0 0-107 0 0,35-14-79 0 0,110-41-87 0 0,-20 18 362 0 0,24-15-1426 0 0,-122 35-1833 0 0,-9 4-6698 0 0,-14 9-410 0 0</inkml:trace>
  <inkml:trace contextRef="#ctx0" brushRef="#br0" timeOffset="1312.055">1624 127 5769 0 0,'0'0'1641'0'0,"0"0"-747"0"0,0 0-5 0 0,0 0 479 0 0,0 0 428 0 0,0 0 99 0 0,0 0-274 0 0,0 0-393 0 0,0 0-250 0 0,0 0-136 0 0,0 0-80 0 0,0 0-98 0 0,5 30-107 0 0,16 97-114 0 0,-1 66 836 0 0,-19-183-1247 0 0,0 0-6 0 0,-1-1 1 0 0,2 1-1 0 0,-1-1 0 0 0,1 1 0 0 0,1-1 1 0 0,0 0-1 0 0,0 0 0 0 0,1 0 0 0 0,0 0 1 0 0,0 0-1 0 0,1-1 0 0 0,0 0 1 0 0,6 7-27 0 0,-5-12 28 0 0,-1-1 0 0 0,1 0 0 0 0,0 0 0 0 0,0 0 0 0 0,0-1 0 0 0,0 0 1 0 0,0 0-1 0 0,0 0 0 0 0,0-1 0 0 0,0 0 0 0 0,0 0 0 0 0,0-1 0 0 0,0 0 0 0 0,0 0 1 0 0,0 0-1 0 0,0 0 0 0 0,0-1 0 0 0,0 0 0 0 0,0-1 0 0 0,-1 1 0 0 0,1-1 1 0 0,3-3-29 0 0,18-4 25 0 0,-24 8-25 0 0,1 0 1 0 0,-1 1-1 0 0,1-1 1 0 0,0 1-1 0 0,-1-1 0 0 0,1 1 1 0 0,0 1-1 0 0,0-1 1 0 0,0 0-1 0 0,0 1 1 0 0,0 0-1 0 0,0 0 1 0 0,0 0-1 0 0,-1 0 1 0 0,1 0-1 0 0,0 1 0 0 0,0 0 1 0 0,0 0-1 0 0,0 0 1 0 0,-1 0-1 0 0,1 1 1 0 0,0-1-1 0 0,-1 1 1 0 0,1 0-1 0 0,-1 0 1 0 0,0 0-1 0 0,0 1 0 0 0,0-1 1 0 0,0 1-1 0 0,0-1 1 0 0,0 1-1 0 0,0 0 1 0 0,-1 0-1 0 0,0 1 1 0 0,0-1-1 0 0,0 0 1 0 0,0 1-1 0 0,0-1 0 0 0,0 1 1 0 0,-1-1-1 0 0,0 2 0 0 0,3 101-353 0 0,-4-105 32 0 0,0-1-140 0 0,8 0-2077 0 0,1-1-6926 0 0,-6-2-1061 0 0</inkml:trace>
  <inkml:trace contextRef="#ctx0" brushRef="#br0" timeOffset="2098.949">2192 686 464 0 0,'0'0'1142'0'0,"0"0"57"0"0,0 0 316 0 0,0 0 264 0 0,0 0 65 0 0,0 0-118 0 0,0 0-289 0 0,0 0-308 0 0,0 0-197 0 0,0 0-88 0 0,0 0-40 0 0,0 0 2 0 0,0 0-33 0 0,20 10-57 0 0,61 28-81 0 0,-80-37-600 0 0,0 0 0 0 0,1 0 1 0 0,-1-1-1 0 0,0 1 0 0 0,1-1 0 0 0,-1 1 0 0 0,1-1 0 0 0,-1 1 0 0 0,1-1 1 0 0,-1 0-1 0 0,1 1 0 0 0,-1-1 0 0 0,1 0 0 0 0,-1 0 0 0 0,1 0 0 0 0,-1-1 1 0 0,1 1-1 0 0,-1 0 0 0 0,0 0 0 0 0,1-1 0 0 0,-1 1 0 0 0,1-1 1 0 0,-1 1-1 0 0,1-1 0 0 0,-1 0 0 0 0,0 0 0 0 0,0 1 0 0 0,1-1 0 0 0,-1 0 1 0 0,0 0-1 0 0,0 0 0 0 0,0 0 0 0 0,1-1-35 0 0,3-3 186 0 0,0 0-99 0 0,0 0 0 0 0,0 0 1 0 0,-1-1-1 0 0,0 1 0 0 0,0-1 1 0 0,0 0-1 0 0,-1 0 0 0 0,1 0 1 0 0,-2 0-1 0 0,1-1 0 0 0,-1 0 1 0 0,0 1-1 0 0,0-1 0 0 0,0 0 1 0 0,-1 0-1 0 0,0 0 0 0 0,-1 1 0 0 0,0-1 1 0 0,0 0-1 0 0,0 0 0 0 0,-1-5-87 0 0,0 10-20 0 0,0 0-1 0 0,0 0 1 0 0,-1 0 0 0 0,1 0-1 0 0,0 1 1 0 0,-1-1-1 0 0,1 1 1 0 0,-1-1-1 0 0,1 1 1 0 0,-1-1-1 0 0,0 1 1 0 0,0 0-1 0 0,1 0 1 0 0,-1 0-1 0 0,0 0 1 0 0,0 0-1 0 0,0 0 1 0 0,0 1-1 0 0,0-1 1 0 0,-1 1-1 0 0,1-1 1 0 0,0 1-1 0 0,0 0 1 0 0,0-1-1 0 0,0 1 1 0 0,0 0-1 0 0,-1 1 1 0 0,1-1-1 0 0,0 0 1 0 0,0 1-1 0 0,0-1 1 0 0,0 1-1 0 0,0 0 1 0 0,0-1-1 0 0,0 1 1 0 0,0 0-1 0 0,0 0 1 0 0,0 0-1 0 0,1 1 1 0 0,-1-1-1 0 0,0 0 1 0 0,0 1-1 0 0,1-1 1 0 0,-2 2 20 0 0,-6 4-52 0 0,0 1 1 0 0,1-1-1 0 0,0 2 1 0 0,0-1-1 0 0,1 1 0 0 0,0 0 1 0 0,0 1-1 0 0,1-1 1 0 0,0 1-1 0 0,1 1 0 0 0,0-1 1 0 0,1 1-1 0 0,0-1 1 0 0,1 1-1 0 0,0 1 1 0 0,0-1-1 0 0,2 0 0 0 0,-1 0 1 0 0,1 1-1 0 0,1-1 1 0 0,0 1-1 0 0,0 1 52 0 0,4-7 35 0 0,0-1 0 0 0,0 1 0 0 0,0 0 1 0 0,0-1-1 0 0,1 0 0 0 0,0 0 0 0 0,0 0 0 0 0,1-1 0 0 0,-1 0 0 0 0,1 0 1 0 0,0 0-1 0 0,0 0 0 0 0,0-1 0 0 0,0 0 0 0 0,1-1 0 0 0,-1 1 0 0 0,1-1 0 0 0,0-1 1 0 0,-1 1-1 0 0,1-1 0 0 0,0 0 0 0 0,0 0 0 0 0,0-1 0 0 0,0 0 0 0 0,0 0 1 0 0,3-1-36 0 0,17 1 140 0 0,-1-1 0 0 0,0-1 0 0 0,0-1 0 0 0,-1-2 1 0 0,1 0-1 0 0,-1-1 0 0 0,24-11-140 0 0,-22 7 161 0 0,0-1 0 0 0,-1-1 0 0 0,-1-2-1 0 0,0-1 1 0 0,-1 0 0 0 0,0-2 0 0 0,-1-1 0 0 0,-1-1 0 0 0,-1-1-1 0 0,16-19-160 0 0,-34 36 34 0 0,-1 1 0 0 0,0-1 0 0 0,1 0 0 0 0,-1-1 0 0 0,0 1 0 0 0,0 0 0 0 0,-1-1 0 0 0,1 1-1 0 0,-1-1 1 0 0,0 1 0 0 0,0-1 0 0 0,0 0 0 0 0,0 0 0 0 0,-1 1 0 0 0,1-1 0 0 0,-1 0 0 0 0,0 0-1 0 0,0 0 1 0 0,0 1 0 0 0,-1-1 0 0 0,1 0 0 0 0,-1 0 0 0 0,0 1 0 0 0,0-1 0 0 0,0 0 0 0 0,-1 1-1 0 0,1-1 1 0 0,-1 1 0 0 0,0 0 0 0 0,0-1 0 0 0,0 1 0 0 0,0 0 0 0 0,-1 0 0 0 0,0-1-34 0 0,-4 2-16 0 0,0 0 0 0 0,1 0 0 0 0,-1 1 1 0 0,0 0-1 0 0,0 0 0 0 0,0 0 0 0 0,0 1 0 0 0,0 0 1 0 0,0 0-1 0 0,1 1 0 0 0,-1 0 0 0 0,0 0 0 0 0,0 1 1 0 0,0 0-1 0 0,1 0 0 0 0,-1 1 0 0 0,1-1 0 0 0,0 1 1 0 0,0 1-1 0 0,0-1 0 0 0,0 1 0 0 0,0 0 0 0 0,1 0 1 0 0,-1 1-1 0 0,1 0 0 0 0,-3 3 16 0 0,8-6-1 0 0,-1 0-1 0 0,1-1 1 0 0,0 1-1 0 0,0 0 1 0 0,-1-1 0 0 0,1 1-1 0 0,0 0 1 0 0,1-1 0 0 0,-1 1-1 0 0,0 0 1 0 0,0-1-1 0 0,1 1 1 0 0,-1-1 0 0 0,1 1-1 0 0,-1 0 1 0 0,1-1 0 0 0,0 1-1 0 0,0-1 1 0 0,0 1-1 0 0,0-1 1 0 0,0 0 0 0 0,0 1-1 0 0,0-1 1 0 0,0 0 0 0 0,0 0-1 0 0,0 0 1 0 0,1 0 0 0 0,-1 0-1 0 0,0 0 1 0 0,1 0-1 0 0,-1 0 1 0 0,1 0 0 0 0,-1-1-1 0 0,1 1 1 0 0,0 0 0 0 0,-1-1-1 0 0,1 0 1 0 0,0 1-1 0 0,-1-1 1 0 0,1 0 0 0 0,0 0-1 0 0,-1 0 1 0 0,2 0 1 0 0,3 2 24 0 0,88 20 130 0 0,-82-21-125 0 0,1 1-1 0 0,-1 0 0 0 0,1 1 1 0 0,-1 0-1 0 0,0 1 1 0 0,0 0-1 0 0,0 1 0 0 0,-1 1 1 0 0,4 1-29 0 0,-12-2 58 0 0,1 0 1 0 0,-1 0-1 0 0,0 0 1 0 0,-1 0 0 0 0,1 0-1 0 0,-1 1 1 0 0,0-1-1 0 0,0 1 1 0 0,0-1 0 0 0,-1 1-1 0 0,0 0 1 0 0,0-1-1 0 0,-1 1 1 0 0,1 0 0 0 0,-1 0-1 0 0,-1 0 1 0 0,1 0-1 0 0,-1-1 1 0 0,0 1 0 0 0,0 0-1 0 0,-1-1 1 0 0,1 1-1 0 0,-1 0 1 0 0,0-1 0 0 0,-1 0-1 0 0,0 0 1 0 0,0 1-1 0 0,-1 1-58 0 0,-8 31 217 0 0,9-32-208 0 0,0 1-1 0 0,1-1 1 0 0,0 1-1 0 0,0-1 0 0 0,1 1 1 0 0,0-1-1 0 0,0 1 1 0 0,1 0-1 0 0,-1 0 1 0 0,2-1-1 0 0,-1 1 0 0 0,1 0 1 0 0,0 0-1 0 0,0-1 1 0 0,0 1-1 0 0,1-1 0 0 0,0 1 1 0 0,1-1-1 0 0,-1 0 1 0 0,1 0-1 0 0,1 0 1 0 0,-1 0-1 0 0,1 0 0 0 0,0-1 1 0 0,0 1-1 0 0,0-1 1 0 0,1 0-1 0 0,0-1 0 0 0,3 4-8 0 0,6-1-1934 0 0,-19-10-7483 0 0,1 3-2056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9:50.17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276 368 3617 0 0,'0'0'3719'0'0,"0"0"-1597"0"0,0 0-622 0 0,0 0-103 0 0,0 0-14 0 0,0 0-36 0 0,0 0-169 0 0,0 0-240 0 0,-33 7-207 0 0,-101 22-148 0 0,75 1 133 0 0,53-22-594 0 0,1-1-130 0 0,0 0 0 0 0,0 1 0 0 0,1-1-1 0 0,0 1 1 0 0,0 0 0 0 0,1 0 0 0 0,0 0-1 0 0,0 0 1 0 0,1 1 0 0 0,0-1 0 0 0,1 1-1 0 0,0-1 1 0 0,0 1 0 0 0,0 0 0 0 0,1-1-1 0 0,1 1 1 0 0,0 0 0 0 0,0-1 0 0 0,0 1-1 0 0,1-1 1 0 0,0 1 0 0 0,1-1-1 0 0,0 0 1 0 0,0 0 0 0 0,1 0 0 0 0,0 0-1 0 0,0-1 1 0 0,1 1 0 0 0,0-1 0 0 0,0 0-1 0 0,1-1 1 0 0,-1 1 0 0 0,2-1 0 0 0,-1 0-1 0 0,1-1 1 0 0,0 1 0 0 0,0-1 0 0 0,0-1-1 0 0,0 1 1 0 0,1-1 0 0 0,4 1 8 0 0,61 7-2173 0 0,-25-17-6363 0 0,-34 2 230 0 0</inkml:trace>
  <inkml:trace contextRef="#ctx0" brushRef="#br0" timeOffset="420.172">650 475 1984 0 0,'0'0'1714'0'0,"0"0"63"0"0,0 0 146 0 0,0 0 158 0 0,0 0-55 0 0,0 0-272 0 0,0 0-369 0 0,0 0-356 0 0,-31 34-268 0 0,-94 104-205 0 0,123-136-533 0 0,0-1 0 0 0,-1 1-1 0 0,1 0 1 0 0,0 0 0 0 0,0 0-1 0 0,0 0 1 0 0,0 0 0 0 0,0 0-1 0 0,0 1 1 0 0,0-1 0 0 0,1 1 0 0 0,-1-1-1 0 0,1 1 1 0 0,0-1 0 0 0,0 1-1 0 0,0 0 1 0 0,0 0 0 0 0,0 0-1 0 0,1-1 1 0 0,-1 1 0 0 0,1 0-1 0 0,0 0 1 0 0,0 0 0 0 0,0 2-23 0 0,2 3 102 0 0,0-4-10 0 0,0 1 1 0 0,1-1-1 0 0,0 0 0 0 0,0 0 1 0 0,0 0-1 0 0,0 0 0 0 0,0 0 0 0 0,1-1 1 0 0,0 0-1 0 0,0 1 0 0 0,0-1 1 0 0,0-1-1 0 0,0 1 0 0 0,1-1 1 0 0,-1 1-1 0 0,1-1 0 0 0,-1-1 0 0 0,1 1 1 0 0,0-1-1 0 0,0 1 0 0 0,0-1 1 0 0,0-1-1 0 0,0 1 0 0 0,0-1 0 0 0,0 0 1 0 0,0 0-1 0 0,0 0 0 0 0,0-1 1 0 0,0 1-1 0 0,0-1 0 0 0,0 0 1 0 0,-1-1-1 0 0,1 1 0 0 0,2-2-92 0 0,2 0 135 0 0,1-1-1 0 0,-1 0 1 0 0,0-1 0 0 0,0 0-1 0 0,-1 0 1 0 0,0-1 0 0 0,0 0-1 0 0,0 0 1 0 0,0-1 0 0 0,-1 0-1 0 0,0 0 1 0 0,-1-1 0 0 0,0 0-1 0 0,0 0 1 0 0,0 0-1 0 0,-1-1 1 0 0,0 0 0 0 0,-1 0-1 0 0,0 0 1 0 0,-1 0 0 0 0,1-1-1 0 0,-2 0 1 0 0,1 1 0 0 0,-2-1-1 0 0,1 0 1 0 0,-1 0 0 0 0,-1 0-1 0 0,0-8-134 0 0,0 15-73 0 0,0 0 1 0 0,-1-1-1 0 0,1 1 0 0 0,-1 0 0 0 0,0 0 0 0 0,0 0 1 0 0,0 0-1 0 0,0 0 0 0 0,-1 0 0 0 0,1 0 0 0 0,-1 0 0 0 0,0 1 1 0 0,0-1-1 0 0,0 0 0 0 0,0 1 0 0 0,0 0 0 0 0,0-1 0 0 0,-1 1 1 0 0,1 0-1 0 0,-1 0 0 0 0,1 0 0 0 0,-1 1 0 0 0,0-1 1 0 0,0 1-1 0 0,0-1 0 0 0,0 1 0 0 0,0 0 0 0 0,0 0 0 0 0,0 0 73 0 0,-17 0-4794 0 0,0 8-3966 0 0,10-3-119 0 0</inkml:trace>
  <inkml:trace contextRef="#ctx0" brushRef="#br0" timeOffset="756.564">1119 482 1000 0 0,'0'0'2303'0'0,"0"0"-125"0"0,0 0-160 0 0,0 0-204 0 0,0 0-173 0 0,0 0-192 0 0,0 0-210 0 0,0 0-139 0 0,0 0-159 0 0,0 0-155 0 0,0 0-177 0 0,0 0-171 0 0,-29 11-145 0 0,-89 36-111 0 0,116-46-177 0 0,-1-1 0 0 0,1 1 0 0 0,0-1 0 0 0,0 1 0 0 0,0 0 0 0 0,0 0 1 0 0,0 0-1 0 0,0 0 0 0 0,0 0 0 0 0,0 0 0 0 0,0 0 0 0 0,1 1 1 0 0,-1-1-1 0 0,0 1 0 0 0,1-1 0 0 0,-1 1 0 0 0,1 0 0 0 0,0 0 1 0 0,-1-1-1 0 0,1 1 0 0 0,0 0 0 0 0,0 0 0 0 0,0 0 0 0 0,0 0 1 0 0,1 0-1 0 0,-1 1 0 0 0,0 0-5 0 0,-1 6 15 0 0,1-5-17 0 0,-1 0 1 0 0,0 1-1 0 0,1-1 0 0 0,0 0 0 0 0,0 1 1 0 0,0 0-1 0 0,0-1 0 0 0,1 1 0 0 0,0 0 1 0 0,0-1-1 0 0,0 1 0 0 0,0 0 0 0 0,1-1 1 0 0,0 1-1 0 0,0-1 0 0 0,0 1 0 0 0,0-1 1 0 0,1 1-1 0 0,0-1 0 0 0,0 0 0 0 0,0 0 1 0 0,0 0-1 0 0,1 0 0 0 0,0 0 0 0 0,-1 0 1 0 0,1-1-1 0 0,1 1 0 0 0,-1-1 0 0 0,0 0 1 0 0,1 0-1 0 0,0 0 0 0 0,3 2 2 0 0,2-1 98 0 0,0 0 0 0 0,0-1 1 0 0,0 1-1 0 0,1-2 0 0 0,0 1 0 0 0,-1-2 0 0 0,1 1 0 0 0,0-1 0 0 0,0-1 1 0 0,0 1-1 0 0,0-2 0 0 0,0 1 0 0 0,-1-2 0 0 0,1 1 0 0 0,0-1 0 0 0,0-1 1 0 0,-1 0-1 0 0,0 0 0 0 0,1 0 0 0 0,-1-1 0 0 0,0-1 0 0 0,0 0-98 0 0,-4 2 91 0 0,0 1 0 0 0,0-1-1 0 0,-1 0 1 0 0,1-1 0 0 0,-1 1-1 0 0,1-1 1 0 0,-1 0 0 0 0,0 0-1 0 0,0 0 1 0 0,-1 0-1 0 0,1-1 1 0 0,-1 0 0 0 0,0 0-1 0 0,-1 0 1 0 0,1 0 0 0 0,-1 0-1 0 0,0 0 1 0 0,0 0 0 0 0,0-1-1 0 0,-1 1 1 0 0,0-1 0 0 0,0 1-1 0 0,0-1 1 0 0,-1 0 0 0 0,0 1-1 0 0,0-1 1 0 0,0 0-1 0 0,-1 1 1 0 0,1-1 0 0 0,-1 0-1 0 0,-1 1 1 0 0,1-1 0 0 0,-1 1-1 0 0,0 0 1 0 0,-1-1-91 0 0,-55-54-2532 0 0,-21 36-4245 0 0,70 24-4470 0 0</inkml:trace>
  <inkml:trace contextRef="#ctx0" brushRef="#br0" timeOffset="1013.521">1428 883 11082 0 0,'0'0'1759'0'0,"0"0"-388"0"0,0 0 39 0 0,0 0 68 0 0,0 0-58 0 0,0 0-194 0 0,0 0-226 0 0,0 0-141 0 0,0 0-131 0 0,0 0-104 0 0,0 0-100 0 0,-4-35-108 0 0,-12-112-81 0 0,16 28 178 0 0,3 110-523 0 0,0 0 0 0 0,0 0-1 0 0,0 0 1 0 0,1 0 0 0 0,1 1 0 0 0,-1 0-1 0 0,1-1 1 0 0,1 2 0 0 0,0-1-1 0 0,0 1 1 0 0,0 0 0 0 0,1 0-1 0 0,0 0 1 0 0,0 1 0 0 0,0 0 0 0 0,1 1-1 0 0,0 0 1 0 0,0 0 0 0 0,1 0-1 0 0,-1 1 1 0 0,1 0 0 0 0,0 1 0 0 0,0 0-1 0 0,7-1 11 0 0,35 0-3506 0 0,-2 15-3424 0 0,-37-6-4627 0 0</inkml:trace>
  <inkml:trace contextRef="#ctx0" brushRef="#br0" timeOffset="1358.509">1986 545 10850 0 0,'0'0'2074'0'0,"0"0"-431"0"0,0 0-188 0 0,0 0-76 0 0,0 0-184 0 0,0 0-233 0 0,0 0-229 0 0,0 0-194 0 0,0 0-139 0 0,0 0-91 0 0,0 0-63 0 0,0 0-66 0 0,-23 3-51 0 0,-73 13-44 0 0,93-16-82 0 0,1 1-1 0 0,-1-1 0 0 0,1 1 0 0 0,0 0 0 0 0,-1-1 0 0 0,1 1 0 0 0,0 0 0 0 0,-1 1 1 0 0,1-1-1 0 0,0 0 0 0 0,0 1 0 0 0,0-1 0 0 0,0 1 0 0 0,0-1 0 0 0,0 1 0 0 0,1 0 1 0 0,-1 0-1 0 0,1 0 0 0 0,-1 0 0 0 0,1 0 0 0 0,0 0 0 0 0,-1 1 0 0 0,1 0-2 0 0,-4 5 2 0 0,1-2-27 0 0,1 0 1 0 0,-1 0-1 0 0,1 0 0 0 0,1 1 1 0 0,-1-1-1 0 0,1 1 0 0 0,0-1 1 0 0,0 1-1 0 0,1 0 1 0 0,0-1-1 0 0,0 1 0 0 0,0 0 1 0 0,1 0-1 0 0,0 0 0 0 0,1 0 1 0 0,-1 0-1 0 0,1 0 0 0 0,1 0 1 0 0,-1-1-1 0 0,1 1 0 0 0,0-1 1 0 0,1 1-1 0 0,0-1 0 0 0,0 1 1 0 0,0-1-1 0 0,0 0 0 0 0,1-1 1 0 0,0 1-1 0 0,1-1 0 0 0,-1 1 1 0 0,1-1-1 0 0,0-1 1 0 0,0 1-1 0 0,0-1 0 0 0,1 1 1 0 0,0-2-1 0 0,4 4 25 0 0,-2-2 47 0 0,1-1-1 0 0,-1 0 1 0 0,1 0 0 0 0,0 0-1 0 0,0-1 1 0 0,0-1 0 0 0,0 1-1 0 0,0-2 1 0 0,1 1 0 0 0,-1-1-1 0 0,0 0 1 0 0,1-1 0 0 0,-1 0-1 0 0,1-1 1 0 0,-1 0 0 0 0,0-1-1 0 0,1 1 1 0 0,-1-2 0 0 0,0 1-1 0 0,0-1 1 0 0,5-3-47 0 0,-1-3 213 0 0,-1 0 1 0 0,0-1-1 0 0,-1-1 0 0 0,0 0 0 0 0,0 0 1 0 0,-1-1-1 0 0,-1-1 0 0 0,0 1 1 0 0,-1-2-1 0 0,0 1 0 0 0,-1-1 0 0 0,0 0 1 0 0,-1 0-1 0 0,-1-1 0 0 0,0 0 1 0 0,0-5-214 0 0,5-23 64 0 0,-2 0 0 0 0,-2-1 1 0 0,-2 0-1 0 0,-2 0 0 0 0,-2-7-64 0 0,1 37-47 0 0,-1-1-1 0 0,-1 1 1 0 0,0-1 0 0 0,0 1-1 0 0,-2 0 1 0 0,0 0 0 0 0,0 0-1 0 0,-2 0 1 0 0,0 0-1 0 0,0 1 1 0 0,-1 0 0 0 0,-1 0-1 0 0,0 0 1 0 0,0 1 0 0 0,-2 0-1 0 0,1 0 1 0 0,-1 1-1 0 0,-1 0 1 0 0,0 1 0 0 0,-1 0-1 0 0,-4-3 48 0 0,9 10-28 0 0,0 0 1 0 0,0 1-1 0 0,0 0 0 0 0,-1 0 0 0 0,1 0 0 0 0,-1 1 0 0 0,1-1 0 0 0,-1 2 0 0 0,1-1 0 0 0,-1 1 1 0 0,1 0-1 0 0,-1 0 0 0 0,0 1 0 0 0,1-1 0 0 0,-1 2 0 0 0,1-1 0 0 0,0 1 0 0 0,-1 0 0 0 0,1 0 1 0 0,0 1-1 0 0,0-1 0 0 0,0 1 0 0 0,-3 3 28 0 0,-1 1-23 0 0,1 1-1 0 0,0 0 1 0 0,0 0-1 0 0,1 1 1 0 0,0 0 0 0 0,0 0-1 0 0,1 1 1 0 0,0 0 0 0 0,1 0-1 0 0,0 1 1 0 0,1 0-1 0 0,0 0 1 0 0,1 0 0 0 0,0 0-1 0 0,1 1 1 0 0,0 0 0 0 0,0 0-1 0 0,2 0 1 0 0,-1 0-1 0 0,2 0 1 0 0,0 8 23 0 0,1 1 19 0 0,1-1 0 0 0,0 0 0 0 0,2-1-1 0 0,1 1 1 0 0,0-1 0 0 0,1 1 0 0 0,1-2 0 0 0,1 1-1 0 0,1-1 1 0 0,0 0 0 0 0,1-1 0 0 0,1 0 0 0 0,1 0 0 0 0,1-2-1 0 0,0 1 1 0 0,0-2 0 0 0,2 1 0 0 0,0-2 0 0 0,0 0 0 0 0,1-1-1 0 0,1-1 1 0 0,17 10-19 0 0,-20-14-437 0 0,0-1 0 0 0,0 0 0 0 0,1-1 0 0 0,0 0-1 0 0,0-1 1 0 0,0-1 0 0 0,0-1 0 0 0,1 0 0 0 0,-1 0 0 0 0,1-2 0 0 0,-1 0-1 0 0,6-1 438 0 0,-6-2-6430 0 0,-5-1-5181 0 0</inkml:trace>
  <inkml:trace contextRef="#ctx0" brushRef="#br0" timeOffset="1681.632">2599 721 7154 0 0,'0'0'2656'0'0,"0"0"-1120"0"0,0 0-15 0 0,0 0 111 0 0,0 0-88 0 0,0 0-279 0 0,0 0-409 0 0,0 0-408 0 0,0 0-208 0 0,0 0-168 0 0,0 0-72 0 0,0 0-104 0 0,0 0-144 0 0,0 0-160 0 0,85 185-376 0 0,-80-196-753 0 0,-3-1-2207 0 0,-2 9-5850 0 0</inkml:trace>
  <inkml:trace contextRef="#ctx0" brushRef="#br0" timeOffset="1682.632">2596 210 5529 0 0,'0'0'1601'0'0,"0"0"-745"0"0,0 0-392 0 0,0 0-240 0 0,0 0-224 0 0,0 0-224 0 0,0 0-160 0 0,0 0-120 0 0,0 0-249 0 0,0 0-1135 0 0,0 0-1233 0 0,0 0 1321 0 0</inkml:trace>
  <inkml:trace contextRef="#ctx0" brushRef="#br0" timeOffset="2014.943">2890 836 3217 0 0,'0'0'2496'0'0,"0"0"-219"0"0,0 0 251 0 0,0 0 269 0 0,0 0-35 0 0,0 0-336 0 0,0 0-598 0 0,0 0-604 0 0,0 0-444 0 0,0 0-271 0 0,0 0-123 0 0,0 0-58 0 0,0 0-70 0 0,17-24-49 0 0,82-117 38 0 0,-53 78-381 0 0,-35 77-366 0 0,6 32 144 0 0,-16-41 346 0 0,0 0 0 0 0,0 0 0 0 0,0-1 1 0 0,0 1-1 0 0,1 0 0 0 0,0 0 0 0 0,0-1 0 0 0,0 1 0 0 0,0-1 0 0 0,1 0 0 0 0,0 0 1 0 0,0 0-1 0 0,0 0 0 0 0,0 0 0 0 0,1-1 0 0 0,-1 1 0 0 0,1-1 0 0 0,0 0 1 0 0,0 0-1 0 0,0 0 0 0 0,0 0 0 0 0,1-1 0 0 0,-1 0 0 0 0,1 0 0 0 0,-1 0 0 0 0,1 0 1 0 0,3 0 9 0 0,1-3 32 0 0,0 0 1 0 0,0 0 0 0 0,0-1 0 0 0,0-1 0 0 0,0 1-1 0 0,-1-1 1 0 0,1 0 0 0 0,-1-1 0 0 0,0 0 0 0 0,0-1-1 0 0,0 0 1 0 0,-1 0 0 0 0,0 0 0 0 0,0-1 0 0 0,0 0-1 0 0,0 0 1 0 0,-1-1 0 0 0,0 0 0 0 0,-1 0 0 0 0,1 0-1 0 0,-1-1 1 0 0,-1 1 0 0 0,1-1 0 0 0,-1-1 0 0 0,-1 1-1 0 0,0 0 1 0 0,0-1 0 0 0,0 0 0 0 0,-1 0 0 0 0,-1 0-1 0 0,1 0 1 0 0,-1-5-33 0 0,3-5-1919 0 0,-1 8-5452 0 0,-3 11 7006 0 0,2-5-11420 0 0</inkml:trace>
  <inkml:trace contextRef="#ctx0" brushRef="#br0" timeOffset="2613.95">3807 563 14659 0 0,'0'0'2957'0'0,"0"0"-1118"0"0,0 0-490 0 0,0 0-251 0 0,0 0-258 0 0,0 0-193 0 0,0 0-151 0 0,0 0-140 0 0,0 0-114 0 0,-31 10-77 0 0,-95 32-72 0 0,66-6-61 0 0,55-28-40 0 0,3-5-6 0 0,-1 0-1 0 0,1 0 0 0 0,0 0 1 0 0,0 1-1 0 0,0-1 1 0 0,0 1-1 0 0,1-1 0 0 0,-1 1 1 0 0,1 0-1 0 0,0-1 1 0 0,0 1-1 0 0,0 0 0 0 0,1 0 1 0 0,-1 0-1 0 0,1 0 1 0 0,0 0-1 0 0,0 0 0 0 0,0 0 1 0 0,1-1-1 0 0,-1 1 0 0 0,1 0 1 0 0,0 0-1 0 0,0 0 1 0 0,1-1-1 0 0,-1 1 0 0 0,1 0 1 0 0,-1-1-1 0 0,1 1 1 0 0,0-1-1 0 0,1 0 0 0 0,-1 0 1 0 0,0 0-1 0 0,1 0 1 0 0,0 0-1 0 0,0 0 0 0 0,0-1 1 0 0,0 1-1 0 0,0-1 0 0 0,0 0 1 0 0,0 0-1 0 0,1 0 1 0 0,-1 0-1 0 0,1 0 0 0 0,0-1 1 0 0,3 1 14 0 0,3 0 19 0 0,1 0 0 0 0,-1 0 1 0 0,1-1-1 0 0,-1-1 0 0 0,1 0 1 0 0,0 0-1 0 0,-1-1 0 0 0,1-1 0 0 0,-1 1 1 0 0,0-2-1 0 0,1 1 0 0 0,-1-2 0 0 0,0 1 1 0 0,-1-1-1 0 0,1-1 0 0 0,-1 0 1 0 0,1 0-1 0 0,-1 0 0 0 0,-1-2 0 0 0,1 1 1 0 0,-1-1-1 0 0,0 0 0 0 0,-1 0 1 0 0,2-3-20 0 0,55-27 229 0 0,-58 66-177 0 0,-4-8-70 0 0,-2-16 18 0 0,0 1 0 0 0,0-1 0 0 0,1 1 0 0 0,0-1 1 0 0,0 0-1 0 0,0 1 0 0 0,1-1 0 0 0,-1 0 0 0 0,1 0 1 0 0,0 0-1 0 0,1 0 0 0 0,0 0 0 0 0,-1 0 0 0 0,1-1 1 0 0,1 1-1 0 0,-1-1 0 0 0,1 0 0 0 0,2 3 0 0 0,3 0 10 0 0,1-1 0 0 0,0 0 1 0 0,0-1-1 0 0,0 1 0 0 0,0-2 0 0 0,1 0 0 0 0,0 0 0 0 0,0-1 0 0 0,0 0 0 0 0,0-1 0 0 0,1 0 0 0 0,-1-1 0 0 0,1 0 1 0 0,-1-1-1 0 0,1 0 0 0 0,-1 0 0 0 0,0-2 0 0 0,1 1 0 0 0,-1-2 0 0 0,0 1 0 0 0,3-2-10 0 0,17-6 214 0 0,0-1 0 0 0,0-2 0 0 0,-1-1 0 0 0,-1-1-1 0 0,0-1 1 0 0,21-17-214 0 0,-18 11 59 0 0,0 0-1 0 0,-2-3 1 0 0,-1 0-1 0 0,-1-2 1 0 0,-1 0-1 0 0,-1-2 1 0 0,-2-2-1 0 0,-1 0 1 0 0,-1-1-1 0 0,-2-1 1 0 0,-1-1-1 0 0,-2 0 1 0 0,-1-2-1 0 0,8-27-58 0 0,-6-87-221 0 0,-18 143 211 0 0,-1 0 0 0 0,1 0 0 0 0,-1 0 0 0 0,0 0 0 0 0,-1 1 0 0 0,0-1-1 0 0,0 0 1 0 0,0 1 0 0 0,-1-1 0 0 0,1 1 0 0 0,-2-1 0 0 0,1 1 0 0 0,-1 0 0 0 0,0 1 0 0 0,0-1 0 0 0,-1 1 0 0 0,1-1 0 0 0,-1 1 0 0 0,-5-4 10 0 0,6 7-17 0 0,1 0-1 0 0,-1 0 1 0 0,0 0 0 0 0,0 0-1 0 0,0 0 1 0 0,0 1 0 0 0,0 0-1 0 0,0-1 1 0 0,0 2 0 0 0,-1-1-1 0 0,1 0 1 0 0,0 1 0 0 0,0 0-1 0 0,-1 0 1 0 0,1 0-1 0 0,0 0 1 0 0,-1 1 0 0 0,1 0-1 0 0,0 0 1 0 0,0 0 0 0 0,0 0-1 0 0,0 1 1 0 0,0-1 0 0 0,0 1-1 0 0,0 0 1 0 0,0 0 0 0 0,1 1-1 0 0,-1-1 1 0 0,1 1 0 0 0,0 0-1 0 0,-1 0 1 0 0,1 0 0 0 0,1 0-1 0 0,-1 0 1 0 0,-1 2 17 0 0,-5 6-33 0 0,1 0 1 0 0,-1 1-1 0 0,2 0 1 0 0,0 0-1 0 0,0 1 1 0 0,1 0-1 0 0,1 0 1 0 0,0 0-1 0 0,1 1 1 0 0,-1 4 32 0 0,-1 14-14 0 0,2 0-1 0 0,0 1 1 0 0,3 0 0 0 0,1 0 0 0 0,1 0 0 0 0,1 0-1 0 0,2-1 1 0 0,2 1 0 0 0,1-1 0 0 0,1 0 0 0 0,2-1 0 0 0,1 0-1 0 0,1 0 1 0 0,4 3 14 0 0,-11-24-162 0 0,0 0 0 0 0,0-1 0 0 0,1 0-1 0 0,0 0 1 0 0,0 0 0 0 0,1 0 0 0 0,1-1 0 0 0,-1 0 0 0 0,1-1-1 0 0,5 4 163 0 0,-11-25-12187 0 0,-5 10 1044 0 0</inkml:trace>
  <inkml:trace contextRef="#ctx0" brushRef="#br0" timeOffset="3133.089">4403 482 0 0 0,'0'0'1496'0'0,"0"0"751"0"0,0 0 486 0 0,0 0 41 0 0,33 11-251 0 0,104 35-365 0 0,30-7 3083 0 0,98-3-896 0 0,-68-29-2563 0 0,-194-7-1760 0 0,1-1 0 0 0,-1 1 0 0 0,0-1 0 0 0,0 0 0 0 0,0-1 0 0 0,1 1 0 0 0,-1 0 0 0 0,0-1 0 0 0,-1 0 0 0 0,1 0 0 0 0,0 0 0 0 0,0 0 0 0 0,-1 0 0 0 0,1 0 0 0 0,-1-1 0 0 0,0 1 0 0 0,0-1 0 0 0,0 0 1 0 0,0 1-1 0 0,0-1 0 0 0,0 0 0 0 0,-1 0 0 0 0,0 0 0 0 0,1 0 0 0 0,-1-1 0 0 0,0 1 0 0 0,0 0 0 0 0,-1 0 0 0 0,1-1 0 0 0,-1 1 0 0 0,0 0 0 0 0,0-1 0 0 0,0 1 0 0 0,0-1 0 0 0,0 1 0 0 0,-1 0 0 0 0,1-1 0 0 0,-2-1-22 0 0,1-1-41 0 0,-2-1-1 0 0,1 1 1 0 0,-1 0-1 0 0,0-1 1 0 0,0 1-1 0 0,-1 0 1 0 0,1 1-1 0 0,-1-1 1 0 0,-1 1-1 0 0,1 0 1 0 0,-1 0-1 0 0,0 0 1 0 0,0 0-1 0 0,0 1 1 0 0,-1 0-1 0 0,-5-3 42 0 0,7 3-42 0 0,-1 1 0 0 0,0 0 1 0 0,0 1-1 0 0,0-1 0 0 0,0 1 0 0 0,0 0 0 0 0,-1 0 0 0 0,1 0 0 0 0,-1 1 0 0 0,1 0 1 0 0,-1 0-1 0 0,0 1 0 0 0,1-1 0 0 0,-1 1 0 0 0,0 0 0 0 0,1 1 0 0 0,-1-1 0 0 0,1 1 1 0 0,-1 0-1 0 0,1 1 0 0 0,-1-1 0 0 0,1 1 0 0 0,-1 0 0 0 0,1 1 0 0 0,0-1 1 0 0,0 1-1 0 0,0 0 0 0 0,1 0 0 0 0,-1 0 0 0 0,1 1 0 0 0,0 0 0 0 0,0 0 0 0 0,0 0 1 0 0,0 0-1 0 0,0 0 0 0 0,1 1 0 0 0,0 0 0 0 0,-1 1 42 0 0,-1 3 3 0 0,1 0 0 0 0,0 1-1 0 0,0 0 1 0 0,1-1 0 0 0,0 1 0 0 0,1 1 0 0 0,0-1-1 0 0,0 0 1 0 0,1 0 0 0 0,1 1 0 0 0,-1-1 0 0 0,2 0-1 0 0,0 1 1 0 0,0-1 0 0 0,0 0 0 0 0,2 0-1 0 0,-1 0 1 0 0,1 0 0 0 0,0 0 0 0 0,1-1 0 0 0,1 1-1 0 0,-1-1 1 0 0,2 2-3 0 0,4 6 9 0 0,-1 0-1 0 0,2-1 0 0 0,1 0 1 0 0,0-1-1 0 0,0 0 1 0 0,2-1-1 0 0,0-1 1 0 0,0 0-1 0 0,1 0 1 0 0,1-2-1 0 0,0 0 0 0 0,13 7-8 0 0,83 13-6830 0 0,-95-30-4633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3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4673 47 16980 0 0,'0'0'1759'0'0,"0"0"-472"0"0,0 0-178 0 0,0 0 33 0 0,0 0 18 0 0,0 0-138 0 0,0 0-270 0 0,0 0-246 0 0,0 0-140 0 0,0 0-41 0 0,0 0-26 0 0,0 0-20 0 0,-11 18-29 0 0,-31 60-45 0 0,13 22 233 0 0,-9 165 9 0 0,31 32-410 0 0,7-294 36 0 0,2 4-3316 0 0,8-25 896 0 0,13-18-3705 0 0,-8 12-2520 0 0,-10 15 966 0 0</inkml:trace>
  <inkml:trace contextRef="#ctx0" brushRef="#br0" timeOffset="432.736">4673 666 0 0 0,'0'0'1482'0'0,"0"0"782"0"0,0 0 342 0 0,0 0-69 0 0,0 0-400 0 0,0 0-512 0 0,0 0-346 0 0,0 0-164 0 0,0 0-30 0 0,0 0 95 0 0,0 0 70 0 0,0 0 18 0 0,20 16-49 0 0,63 48-117 0 0,-31-44 371 0 0,-42-21-1181 0 0,4 1-125 0 0,0 0-1 0 0,0-1 1 0 0,0 0-1 0 0,0-1 1 0 0,0-1-1 0 0,0 0 0 0 0,0-1 1 0 0,-1-1-1 0 0,0 0 1 0 0,0-1-1 0 0,0 0 1 0 0,0 0-1 0 0,-1-2 0 0 0,-1 0 1 0 0,1 0-1 0 0,-1-1 1 0 0,0 0-1 0 0,-1-1 1 0 0,0 0-1 0 0,-1-1 0 0 0,0 0 1 0 0,-1 0-1 0 0,0-1 1 0 0,4-8-167 0 0,-10 18-4 0 0,-1-1 0 0 0,1 1 1 0 0,-1-1-1 0 0,0 1 1 0 0,0-1-1 0 0,0 0 0 0 0,0 1 1 0 0,0-1-1 0 0,-1 0 0 0 0,1 0 1 0 0,-1 0-1 0 0,0 1 1 0 0,0-1-1 0 0,0 0 0 0 0,0 0 1 0 0,0 0-1 0 0,-1 0 0 0 0,1 1 1 0 0,-1-1-1 0 0,0 0 1 0 0,0 0-1 0 0,0 1 0 0 0,0-1 1 0 0,0 1-1 0 0,0-1 1 0 0,-1 1-1 0 0,1-1 0 0 0,-1 1 1 0 0,0 0-1 0 0,0 0 0 0 0,0-1 1 0 0,0 1-1 0 0,0 1 1 0 0,0-1-1 0 0,0 0 0 0 0,-1 0 1 0 0,1 1-1 0 0,-1 0 0 0 0,1-1 1 0 0,-1 1-1 0 0,0 0 1 0 0,1 0-1 0 0,-1 0 0 0 0,0 1 1 0 0,0-1-1 0 0,1 1 1 0 0,-1-1-1 0 0,0 1 0 0 0,-1 0 4 0 0,-11 0-21 0 0,0 1 0 0 0,0 0 0 0 0,0 1 0 0 0,0 1 0 0 0,1 0 0 0 0,-1 1 0 0 0,1 1 0 0 0,0 0 0 0 0,0 1 0 0 0,0 0 0 0 0,1 1 0 0 0,0 1 0 0 0,0 0 0 0 0,1 0 0 0 0,0 1 0 0 0,1 1 0 0 0,0 0 0 0 0,0 1 0 0 0,1 0 0 0 0,0 1 0 0 0,1 0 0 0 0,1 0 0 0 0,-7 11 21 0 0,11-15 18 0 0,1 0-1 0 0,0 1 0 0 0,0-1 1 0 0,1 0-1 0 0,0 1 0 0 0,0 0 1 0 0,1-1-1 0 0,0 1 0 0 0,1 0 0 0 0,0-1 1 0 0,0 1-1 0 0,1 0 0 0 0,0 0 1 0 0,0-1-1 0 0,1 1 0 0 0,0-1 0 0 0,1 1 1 0 0,0-1-1 0 0,0 0 0 0 0,0 0 1 0 0,1 0-1 0 0,1 0 0 0 0,-1-1 0 0 0,1 0 1 0 0,1 0-1 0 0,-1 0 0 0 0,1-1 1 0 0,0 1-1 0 0,5 2-17 0 0,11 11 135 0 0,1-1-1 0 0,0-1 1 0 0,2-1 0 0 0,0-1-1 0 0,1-1 1 0 0,0-2 0 0 0,2 0 0 0 0,5 0-136 0 0,-2-2 45 0 0,1-2-1 0 0,0-1 0 0 0,0-1 0 0 0,1-2 0 0 0,0-2 0 0 0,0-1 0 0 0,28-1-43 0 0,16-26-1003 0 0,-57-1-6987 0 0,-17 18-4488 0 0</inkml:trace>
  <inkml:trace contextRef="#ctx0" brushRef="#br0" timeOffset="-2755.878">1184 194 9074 0 0,'0'0'1328'0'0,"0"0"-309"0"0,0 0-127 0 0,0 0 137 0 0,0 0 204 0 0,0 0 174 0 0,0 0-19 0 0,0 0-175 0 0,0 0-224 0 0,0 0-221 0 0,0 0-154 0 0,-4-16-103 0 0,-13-52-42 0 0,15 61-344 0 0,-1 1 1 0 0,-1-1-1 0 0,1 1 0 0 0,-1 0 1 0 0,0 0-1 0 0,-1 0 0 0 0,1 0 1 0 0,-1 1-1 0 0,0-1 0 0 0,0 1 0 0 0,-1 0 1 0 0,0 1-1 0 0,1 0 0 0 0,-2 0 1 0 0,1 0-1 0 0,0 0 0 0 0,-1 1 1 0 0,0 0-1 0 0,1 1 0 0 0,-1-1 1 0 0,0 1-1 0 0,0 1 0 0 0,-1-1 0 0 0,1 1 1 0 0,0 0-1 0 0,0 1 0 0 0,-1 0 1 0 0,1 0-1 0 0,0 1 0 0 0,-1-1 1 0 0,1 2-1 0 0,-5 0-125 0 0,-8-1 144 0 0,-5 1-84 0 0,0 1 0 0 0,1 2 0 0 0,-1 0 0 0 0,1 2 0 0 0,1 1 0 0 0,-1 0 0 0 0,1 2 0 0 0,-6 4-60 0 0,16-8 32 0 0,0 1 1 0 0,1 0-1 0 0,-1 0 0 0 0,1 2 0 0 0,1-1 0 0 0,0 2 0 0 0,0-1 1 0 0,1 1-1 0 0,-5 6-32 0 0,14-12-2 0 0,-1 0 1 0 0,1 0 0 0 0,-1-1-1 0 0,1 1 1 0 0,0 0-1 0 0,1 1 1 0 0,-1-1 0 0 0,1 0-1 0 0,0 0 1 0 0,0 0-1 0 0,0 0 1 0 0,0 0-1 0 0,1 0 1 0 0,-1 0 0 0 0,1 0-1 0 0,0 0 1 0 0,0 0-1 0 0,1 0 1 0 0,0 0 1 0 0,11 12 8 0 0,1-1 0 0 0,0-1 0 0 0,1 0 0 0 0,1-1 1 0 0,0-1-1 0 0,1 0 0 0 0,0-1 0 0 0,1-1 0 0 0,0-1 0 0 0,0 0 0 0 0,1-2 0 0 0,0 0 0 0 0,12 2-8 0 0,34 10 352 0 0,-165 0 585 0 0,83-15-935 0 0,0 1 0 0 0,0 0 0 0 0,1 2 1 0 0,0 0-1 0 0,0 0 0 0 0,1 2 0 0 0,0 0 1 0 0,0 0-1 0 0,1 2 0 0 0,0 0 0 0 0,1 0 1 0 0,0 1-1 0 0,1 1 0 0 0,0 0 0 0 0,1 1 1 0 0,1 0-1 0 0,0 1 0 0 0,1 0 0 0 0,0 0 1 0 0,1 1-1 0 0,1 0 0 0 0,-4 14-2 0 0,9-23 7 0 0,1 0 0 0 0,0-1-1 0 0,1 1 1 0 0,-1 0 0 0 0,2 0 0 0 0,-1-1 0 0 0,0 1-1 0 0,1 0 1 0 0,1-1 0 0 0,-1 1 0 0 0,1-1 0 0 0,0 1-1 0 0,0-1 1 0 0,1 0 0 0 0,0 0 0 0 0,0 0-1 0 0,0 0 1 0 0,1 0 0 0 0,0-1 0 0 0,0 1 0 0 0,0-1-1 0 0,1 0 1 0 0,0 0 0 0 0,0-1 0 0 0,0 0 0 0 0,0 1-1 0 0,1-2 1 0 0,-1 1 0 0 0,1-1 0 0 0,0 0-1 0 0,0 0 1 0 0,1 0 0 0 0,1 0-7 0 0,13 3 102 0 0,0 0-1 0 0,1-1 1 0 0,-1-2 0 0 0,1 0-1 0 0,0-1 1 0 0,0-1 0 0 0,-1-1-1 0 0,1-1 1 0 0,5-2-102 0 0,25-5 307 0 0,-3 0-1696 0 0,-15 6-7056 0 0,-28 2-3783 0 0</inkml:trace>
  <inkml:trace contextRef="#ctx0" brushRef="#br0" timeOffset="-2141.285">1797 581 6849 0 0,'0'0'2305'0'0,"0"0"-547"0"0,0 0-231 0 0,0 0 156 0 0,0 0 218 0 0,0 0-22 0 0,0 0-290 0 0,0 0-412 0 0,0 0-359 0 0,0 0-207 0 0,0 0-119 0 0,0 0-53 0 0,0 0-18 0 0,1-3-21 0 0,1-5 860 0 0,-16 25-247 0 0,-3 3-697 0 0,-10 11-75 0 0,2 1 0 0 0,1 0 0 0 0,2 2 0 0 0,-7 16-241 0 0,-40 77 223 0 0,23-58-218 0 0,46-70-95 0 0,0 1 0 0 0,0 0 0 0 0,0 0 0 0 0,-1 0 1 0 0,1-1-1 0 0,0 1 0 0 0,0 0 0 0 0,-1 0 0 0 0,1 0 0 0 0,0 0 0 0 0,-1 0 0 0 0,1-1 1 0 0,0 1-1 0 0,-1 0 0 0 0,1 0 0 0 0,0 0 0 0 0,0 0 0 0 0,-1 0 0 0 0,1 0 0 0 0,0 0 1 0 0,-1 0-1 0 0,1 0 0 0 0,0 0 0 0 0,-1 0 0 0 0,1 0 0 0 0,0 0 0 0 0,0 1 0 0 0,-1-1 1 0 0,1 0-1 0 0,0 0 0 0 0,-1 0 0 0 0,1 0 0 0 0,0 0 0 0 0,0 1 0 0 0,-1-1 1 0 0,1 0-1 0 0,0 0 0 0 0,0 1 90 0 0,0-17-1527 0 0,0 16 1526 0 0,1-47-6260 0 0,2 15-3106 0 0,-1 20 2308 0 0</inkml:trace>
  <inkml:trace contextRef="#ctx0" brushRef="#br0" timeOffset="-1783.967">1488 555 2320 0 0,'0'0'3110'0'0,"0"0"-284"0"0,0 0-345 0 0,0 0-459 0 0,0 0-325 0 0,0 0-192 0 0,0 0-204 0 0,0 0-215 0 0,0 0-203 0 0,0 0-216 0 0,0 0-202 0 0,0 0-145 0 0,0 0-52 0 0,-5-4 51 0 0,2 3-293 0 0,3 1 0 0 0,0 1-1 0 0,0-1 1 0 0,0 1 0 0 0,0-1 0 0 0,0 1 0 0 0,0-1-1 0 0,0 1 1 0 0,0-1 0 0 0,-1 1 0 0 0,1-1 0 0 0,0 1-1 0 0,0-1 1 0 0,-1 0 0 0 0,1 1 0 0 0,0-1 0 0 0,0 1-1 0 0,-1-1 1 0 0,1 0 0 0 0,0 1 0 0 0,-1-1 0 0 0,1 0 0 0 0,-1 1-1 0 0,1-1 1 0 0,0 0 0 0 0,-1 1 0 0 0,1-1 0 0 0,-1 0-1 0 0,1 0 1 0 0,-1 0 0 0 0,1 1 0 0 0,-1-1 0 0 0,1 0-1 0 0,-1 0 1 0 0,1 0 0 0 0,-1 0 0 0 0,1 0 0 0 0,-1 0-1 0 0,1 0 1 0 0,-1 0 0 0 0,1 0 0 0 0,-1 0 0 0 0,1 0-1 0 0,-1 0 1 0 0,1-1 0 0 0,-1 1 0 0 0,1 0 0 0 0,-1 0 0 0 0,1 0-1 0 0,-1-1 1 0 0,1 1 0 0 0,0 0 0 0 0,-1-1 0 0 0,1 1-26 0 0,5 11 301 0 0,0 0 1 0 0,2 0 0 0 0,-1-1 0 0 0,1 0 0 0 0,1 0 0 0 0,0-1 0 0 0,0 1-1 0 0,1-2 1 0 0,0 1 0 0 0,8 5-302 0 0,26 27 538 0 0,56 63-111 0 0,-44-46-478 0 0,-23-49-1844 0 0,-21-10-1435 0 0,-2-3-3445 0 0,-5 0-4740 0 0</inkml:trace>
  <inkml:trace contextRef="#ctx0" brushRef="#br0" timeOffset="-1301.211">2294 732 6265 0 0,'0'0'1923'0'0,"0"0"-126"0"0,0 0 214 0 0,0 0 212 0 0,0 0-61 0 0,0 0-372 0 0,0 0-455 0 0,0 0-347 0 0,0 0-203 0 0,0 0-125 0 0,0 0-70 0 0,0 0-70 0 0,-1-16-71 0 0,-7-45-67 0 0,8 59-349 0 0,-1 0 1 0 0,1 1 0 0 0,-1-1-1 0 0,1 0 1 0 0,-1 1-1 0 0,1-1 1 0 0,-1 1 0 0 0,0-1-1 0 0,0 1 1 0 0,0 0 0 0 0,0-1-1 0 0,0 1 1 0 0,0 0-1 0 0,0-1 1 0 0,0 1 0 0 0,0 0-1 0 0,-1 0 1 0 0,1 0 0 0 0,0 0-1 0 0,-1 0 1 0 0,1 1-1 0 0,-1-1 1 0 0,1 0 0 0 0,-1 1-1 0 0,0-1 1 0 0,1 1 0 0 0,-1-1-1 0 0,1 1 1 0 0,-1 0-1 0 0,0-1 1 0 0,1 1 0 0 0,-1 0-1 0 0,-1 0-33 0 0,-2 0 128 0 0,-5-2-87 0 0,0 1 0 0 0,1 1 0 0 0,-1 0-1 0 0,1 0 1 0 0,-1 1 0 0 0,0 0 0 0 0,1 0 0 0 0,-1 1-1 0 0,1 1 1 0 0,0 0 0 0 0,0 0 0 0 0,0 0-1 0 0,0 1 1 0 0,0 1 0 0 0,1-1 0 0 0,0 1-1 0 0,0 1 1 0 0,0 0 0 0 0,1 0 0 0 0,-1 0 0 0 0,2 1-1 0 0,-1 0 1 0 0,1 0 0 0 0,0 1 0 0 0,0 0-1 0 0,1 0 1 0 0,0 0 0 0 0,0 1-41 0 0,-1 0 1 0 0,1 0-1 0 0,1 0 1 0 0,-1 1 0 0 0,1 0 0 0 0,1-1 0 0 0,0 1-1 0 0,0 1 1 0 0,1-1 0 0 0,1 0 0 0 0,-1 0-1 0 0,2 1 1 0 0,-1-1 0 0 0,1 1 0 0 0,1 4-1 0 0,2-11 30 0 0,-1 0 1 0 0,1 0-1 0 0,0-1 1 0 0,0 1 0 0 0,1-1-1 0 0,-1 1 1 0 0,1-1-1 0 0,-1 0 1 0 0,1 0 0 0 0,0 0-1 0 0,0-1 1 0 0,0 0-1 0 0,1 1 1 0 0,-1-1 0 0 0,0-1-1 0 0,1 1 1 0 0,0-1-1 0 0,-1 1 1 0 0,1-2 0 0 0,0 1-1 0 0,-1 0 1 0 0,1-1-1 0 0,0 0 1 0 0,0 0-1 0 0,-1 0 1 0 0,1 0 0 0 0,0-1-1 0 0,0 0 1 0 0,-1 0-1 0 0,1 0 1 0 0,-1-1 0 0 0,1 0-1 0 0,-1 0 1 0 0,4-2-31 0 0,16-9 171 0 0,-1-1 0 0 0,0-2 0 0 0,-2 0 0 0 0,0-1 0 0 0,0-1 0 0 0,-2-1 0 0 0,0-1 1 0 0,15-21-172 0 0,78-75 171 0 0,-112 117-173 0 0,0-1 0 0 0,0 0 0 0 0,0 1 1 0 0,0-1-1 0 0,0 1 0 0 0,0-1 0 0 0,0 1 0 0 0,0-1 0 0 0,0 1 0 0 0,0-1 0 0 0,0 1 0 0 0,0-1 1 0 0,0 0-1 0 0,0 1 0 0 0,0-1 0 0 0,0 1 0 0 0,1-1 0 0 0,-1 1 0 0 0,0-1 0 0 0,0 0 0 0 0,0 1 1 0 0,1-1-1 0 0,-1 1 0 0 0,0-1 0 0 0,1 0 0 0 0,-1 1 0 0 0,0-1 0 0 0,1 0 0 0 0,-1 1 0 0 0,0-1 1 0 0,1 0-1 0 0,-1 0 0 0 0,1 1 0 0 0,-1-1 0 0 0,0 0 0 0 0,1 0 0 0 0,-1 0 0 0 0,1 0 0 0 0,-1 0 1 0 0,1 1-1 0 0,-1-1 0 0 0,1 0 0 0 0,-1 0 0 0 0,0 0 0 0 0,1 0 0 0 0,-1 0 0 0 0,1 0 0 0 0,-1 0 1 0 0,1-1-1 0 0,-1 1 0 0 0,1 0 0 0 0,-1 0 0 0 0,1 0 0 0 0,-1 0 0 0 0,0-1 0 0 0,1 1 0 0 0,-1 0 2 0 0,0 13-12 0 0,-2-5-51 0 0,2 0 0 0 0,-1 0 0 0 0,1 0 0 0 0,0 0 0 0 0,0 0 0 0 0,1 0 0 0 0,0 0 0 0 0,1 0 0 0 0,0 0 0 0 0,0-1 0 0 0,0 1 0 0 0,1 0 0 0 0,0-1 0 0 0,1 0 0 0 0,0 0 0 0 0,0 0 0 0 0,0 0 0 0 0,1 0 0 0 0,0-1 0 0 0,0 0 0 0 0,1 0 0 0 0,-1 0 0 0 0,1-1 0 0 0,1 0 0 0 0,-1 0 0 0 0,1-1 0 0 0,0 1 0 0 0,3 0 63 0 0,40 14-2971 0 0,-33-15-475 0 0,1-1-3283 0 0,-6 1-4939 0 0</inkml:trace>
  <inkml:trace contextRef="#ctx0" brushRef="#br0" timeOffset="-747.257">2710 960 12091 0 0,'0'0'2129'0'0,"0"0"-330"0"0,0 0-10 0 0,0 0 34 0 0,0 0-157 0 0,0 0-306 0 0,0 0-357 0 0,0 0-203 0 0,0 0-53 0 0,0 0-74 0 0,0 0-91 0 0,0 0-134 0 0,2-4-138 0 0,12-26-116 0 0,1 1-1 0 0,1 0 0 0 0,2 1 0 0 0,1 1 0 0 0,15-17-193 0 0,-27 36-3 0 0,1-1 1 0 0,0 1-1 0 0,0 1 0 0 0,1-1 1 0 0,0 2-1 0 0,0-1 0 0 0,0 1 1 0 0,1 0-1 0 0,0 1 0 0 0,6-2 3 0 0,-15 8-8 0 0,1 1 0 0 0,-1 0 0 0 0,0-1 0 0 0,1 1 0 0 0,-1 0 0 0 0,0-1 0 0 0,0 1 0 0 0,0 0 0 0 0,0 0 0 0 0,-1 0 1 0 0,1 0-1 0 0,0 0 0 0 0,-1 0 0 0 0,1 0 0 0 0,-1 0 0 0 0,0 0 0 0 0,0 1 0 0 0,0-1 0 0 0,0 0 0 0 0,0 0 0 0 0,0 0 0 0 0,0 0 0 0 0,-1 0 0 0 0,1 0 0 0 0,-1 0 0 0 0,0 2 8 0 0,0 8-3 0 0,1 40 3 0 0,2-50 8 0 0,0 0 0 0 0,0-1 0 0 0,0 1-1 0 0,0 0 1 0 0,0-1 0 0 0,1 1 0 0 0,-1-1 0 0 0,0 0 0 0 0,1 0 0 0 0,-1 0 0 0 0,1 0 0 0 0,-1 0 0 0 0,1-1 0 0 0,0 1 0 0 0,-1-1 0 0 0,1 1 0 0 0,0-1 0 0 0,-1 0 0 0 0,1 0 0 0 0,0 0 0 0 0,-1 0 0 0 0,1-1 0 0 0,0 1 0 0 0,-1-1 0 0 0,1 0 0 0 0,-1 0 0 0 0,1 1-1 0 0,-1-2 1 0 0,1 1 0 0 0,-1 0 0 0 0,2-1-8 0 0,131-77 266 0 0,-98 55-256 0 0,0 2 1 0 0,2 1-1 0 0,1 2 0 0 0,0 2 1 0 0,2 1-11 0 0,-41 15-2 0 0,0 1 1 0 0,0 0 0 0 0,0-1 0 0 0,0 1-1 0 0,0 0 1 0 0,0-1 0 0 0,0 1 0 0 0,0 0-1 0 0,0 0 1 0 0,0 0 0 0 0,1 0-1 0 0,-1 0 1 0 0,0 0 0 0 0,0 0 0 0 0,0 0-1 0 0,0 0 1 0 0,0 1 0 0 0,0-1 0 0 0,0 0-1 0 0,0 1 1 0 0,0-1 0 0 0,0 1-1 0 0,0-1 1 0 0,0 1 0 0 0,0 0 0 0 0,0-1-1 0 0,0 1 1 0 0,-1 0 0 0 0,1-1 0 0 0,0 1-1 0 0,0 0 1 0 0,-1 0 0 0 0,1 0-1 0 0,0 0 1 0 0,-1 0 0 0 0,1 0 0 0 0,-1 0-1 0 0,1 0 1 0 0,-1 0 0 0 0,0 0 0 0 0,1 0-1 0 0,-1 0 1 0 0,0 0 0 0 0,0 0-1 0 0,0 0 1 0 0,0 0 0 0 0,0 0 0 0 0,0 0-1 0 0,0 0 1 0 0,0 1 0 0 0,0-1 0 0 0,0 0-1 0 0,-1 0 1 0 0,1 0 0 0 0,0 0-1 0 0,-1 0 1 0 0,1 0 0 0 0,-1 0 0 0 0,1 0-1 0 0,-1 0 2 0 0,0 15 55 0 0,-13 97-5 0 0,14-107-771 0 0,4 24 904 0 0,3-24-4259 0 0,4-4-5164 0 0,-6-2-2726 0 0</inkml:trace>
  <inkml:trace contextRef="#ctx0" brushRef="#br0" timeOffset="-312.909">3695 710 16532 0 0,'0'0'2771'0'0,"0"0"-1275"0"0,0 0-456 0 0,0 0-34 0 0,0 0-51 0 0,0 0-135 0 0,0 0-209 0 0,0 0-137 0 0,0 0-32 0 0,0 0 17 0 0,0 0-6 0 0,0 0-57 0 0,0 0-84 0 0,6 24-81 0 0,16 79-58 0 0,-6 79 231 0 0,-10 68-298 0 0,-15-210-44 0 0,-9-47 629 0 0,13-12-658 0 0,1 0-1 0 0,1 0 1 0 0,0 0-1 0 0,2 0 1 0 0,0 0-1 0 0,1-1 0 0 0,1 1 1 0 0,1 0-1 0 0,0-1 1 0 0,2 1-1 0 0,0 1 1 0 0,4-10-33 0 0,0-5-18 0 0,2 1 0 0 0,2 0 0 0 0,1 0 0 0 0,1 1 1 0 0,2 1-1 0 0,0 1 0 0 0,2 0 0 0 0,2 1 0 0 0,0 1 0 0 0,2 1 0 0 0,1 1 1 0 0,1 1-1 0 0,1 1 0 0 0,1 1 0 0 0,1 1 0 0 0,10-5 18 0 0,-35 24-4 0 0,-1 0 0 0 0,1 0 1 0 0,0 0-1 0 0,0 1 0 0 0,0-1 0 0 0,-1 1 0 0 0,2 0 0 0 0,-1-1 0 0 0,0 1 0 0 0,0 0 0 0 0,0 0 0 0 0,1 0 0 0 0,-1 0 1 0 0,0 1-1 0 0,1-1 0 0 0,-1 1 0 0 0,0-1 0 0 0,1 1 0 0 0,-1 0 0 0 0,1 0 0 0 0,-1 0 0 0 0,1 0 0 0 0,-1 0 0 0 0,1 1 1 0 0,-1-1-1 0 0,0 1 0 0 0,1-1 0 0 0,-1 1 0 0 0,0 0 0 0 0,1 0 0 0 0,-1 0 0 0 0,0 0 0 0 0,0 0 0 0 0,0 1 0 0 0,0-1 1 0 0,0 1-1 0 0,0-1 0 0 0,0 1 0 0 0,-1 0 0 0 0,1 0 0 0 0,-1 0 0 0 0,1 0 0 0 0,-1 0 0 0 0,1 0 4 0 0,1 9 10 0 0,-1-1 1 0 0,0 1-1 0 0,-1-1 0 0 0,0 1 0 0 0,0-1 0 0 0,-1 1 0 0 0,-1 0 1 0 0,0-1-1 0 0,0 1 0 0 0,-1-1 0 0 0,0 1 0 0 0,-1-1 0 0 0,0 0 0 0 0,-1 0 1 0 0,0 0-1 0 0,0 0 0 0 0,-1-1 0 0 0,-1 0 0 0 0,1 0 0 0 0,-1 0 1 0 0,-1-1-1 0 0,0 0 0 0 0,0 0 0 0 0,0 0 0 0 0,-1-1 0 0 0,-8 6-10 0 0,10-9 4 0 0,0 0 0 0 0,0 0 0 0 0,-1-1-1 0 0,1 0 1 0 0,-1 0 0 0 0,0 0 0 0 0,1-1-1 0 0,-1 0 1 0 0,0-1 0 0 0,0 1 0 0 0,-1-1-1 0 0,1-1 1 0 0,0 1-4 0 0,4-1-166 0 0,1 0-1 0 0,-1 0 1 0 0,0 0 0 0 0,1-1-1 0 0,-1 1 1 0 0,1-1-1 0 0,-1 0 1 0 0,0 1 0 0 0,1-1-1 0 0,0 0 1 0 0,-1 0 0 0 0,1-1-1 0 0,-1 1 1 0 0,1 0-1 0 0,0-1 1 0 0,0 0 0 0 0,0 1-1 0 0,0-1 1 0 0,0 0 0 0 0,0 0-1 0 0,1 0 1 0 0,-1 0-1 0 0,1 0 1 0 0,-1 0 0 0 0,1-1-1 0 0,0 1 1 0 0,-1 0-1 0 0,1-1 1 0 0,1 1 0 0 0,-1-1-1 0 0,0 1 1 0 0,1-1 0 0 0,-1 0-1 0 0,1 1 1 0 0,-1-3 166 0 0,0-8-5115 0 0,1 4-6737 0 0</inkml:trace>
  <inkml:trace contextRef="#ctx0" brushRef="#br0" timeOffset="4701.593">7219 279 8826 0 0,'0'0'2391'0'0,"0"0"-322"0"0,0 0-358 0 0,0 0-270 0 0,0 0-181 0 0,0 0-269 0 0,0 0-305 0 0,0 0-317 0 0,0 0-306 0 0,0 0-275 0 0,0 0-226 0 0,0 0-92 0 0,-6-10 27 0 0,-11-18 262 0 0,16 29-47 0 0,1-1-1 0 0,0 0 1 0 0,0 0 0 0 0,-1 0 288 0 0,11 25-5596 0 0,-5-17-4322 0 0</inkml:trace>
  <inkml:trace contextRef="#ctx0" brushRef="#br0" timeOffset="5631.76">8340 669 8818 0 0,'0'0'1791'0'0,"0"0"-301"0"0,0 0 30 0 0,0 0 75 0 0,0 0-83 0 0,0 0-266 0 0,0 0-387 0 0,0 0-311 0 0,0 0-175 0 0,0 0-114 0 0,0 0-62 0 0,0 0-35 0 0,0 0-52 0 0,-4 31-28 0 0,-12 93-25 0 0,17-80-52 0 0,15-15-2614 0 0,-15-28-948 0 0,-1-1-3779 0 0</inkml:trace>
  <inkml:trace contextRef="#ctx0" brushRef="#br0" timeOffset="5802.563">8336 485 13307 0 0,'0'0'2208'0'0,"0"0"-839"0"0,0 0-249 0 0,0 0-88 0 0,0 0-104 0 0,0 0-216 0 0,0 0-247 0 0,0 0-233 0 0,0 0-168 0 0,0 0-112 0 0,0 0-160 0 0,0 0-121 0 0,0 0-247 0 0,0 0-464 0 0,2-140-784 0 0,-2 140-2889 0 0,2 0-7130 0 0</inkml:trace>
  <inkml:trace contextRef="#ctx0" brushRef="#br0" timeOffset="6152.492">8654 95 0 0 0,'0'0'3494'0'0,"0"0"-1970"0"0,0 0-469 0 0,0 0 207 0 0,0 0 108 0 0,0 0-144 0 0,0 0-327 0 0,0 0-279 0 0,0 0-55 0 0,0 0 123 0 0,0 0 112 0 0,0 0 36 0 0,3 4-2 0 0,19 80 3852 0 0,5 105-1369 0 0,-25-145-3088 0 0,-2 1 1 0 0,-2-1 0 0 0,-2 1 0 0 0,-1-1 0 0 0,-3 0 0 0 0,-7 20-230 0 0,6-26 49 0 0,1 1 0 0 0,2-1 1 0 0,2 1-1 0 0,0 35-49 0 0,5-33-85 0 0,15-60-556 0 0,14-35-1460 0 0,-21 36-1381 0 0,0-1-3928 0 0,-6 8-3623 0 0</inkml:trace>
  <inkml:trace contextRef="#ctx0" brushRef="#br0" timeOffset="7014.874">9229 614 4281 0 0,'0'0'2547'0'0,"0"0"-62"0"0,0 0 69 0 0,0 0-38 0 0,0 0-323 0 0,0 0-486 0 0,0 0-498 0 0,0 0-345 0 0,0 0-198 0 0,0 0-103 0 0,0 0-75 0 0,0 0-64 0 0,-10-5-40 0 0,-33-14-55 0 0,40 18-291 0 0,1 1 0 0 0,-1-1 0 0 0,1 1-1 0 0,-1 0 1 0 0,0 0 0 0 0,1 0-1 0 0,-1 0 1 0 0,1 0 0 0 0,-1 1 0 0 0,0-1-1 0 0,1 1 1 0 0,-1 0 0 0 0,1-1 0 0 0,-1 1-1 0 0,1 0 1 0 0,0 1 0 0 0,-1-1 0 0 0,1 0-1 0 0,0 1 1 0 0,0-1 0 0 0,0 1-1 0 0,0 0 1 0 0,-1 0-38 0 0,-3 2 56 0 0,-5 4-46 0 0,1-1 0 0 0,0 1 0 0 0,0 1 0 0 0,0 0 0 0 0,1 0 0 0 0,0 1 0 0 0,1 0 0 0 0,0 1 0 0 0,1-1 0 0 0,0 2 0 0 0,1-1 0 0 0,0 1 0 0 0,1 0 0 0 0,0 0 0 0 0,0 0 0 0 0,2 1 0 0 0,0-1 0 0 0,0 1 0 0 0,1 0 0 0 0,0 0 0 0 0,1 0 0 0 0,1 0 0 0 0,0 3-10 0 0,2-12 7 0 0,0-1-1 0 0,1 0 1 0 0,-1 0 0 0 0,1 0 0 0 0,-1 0-1 0 0,1 0 1 0 0,0-1 0 0 0,0 1 0 0 0,0-1-1 0 0,0 0 1 0 0,0 0 0 0 0,1 0 0 0 0,-1 0-1 0 0,1 0 1 0 0,-1-1 0 0 0,1 0 0 0 0,0 0 0 0 0,0 0-1 0 0,-1 0 1 0 0,1 0 0 0 0,0-1 0 0 0,0 1-1 0 0,0-1 1 0 0,0 0 0 0 0,-1 0 0 0 0,1-1-1 0 0,0 1 1 0 0,0-1 0 0 0,0 0 0 0 0,3-1-7 0 0,7-2 68 0 0,1-2 0 0 0,-1 1 0 0 0,0-2 1 0 0,0 0-1 0 0,-1 0 0 0 0,0-1 1 0 0,0-1-1 0 0,-1 0 0 0 0,0-1 1 0 0,-1 0-1 0 0,0-1 0 0 0,0 0 1 0 0,-1-1-1 0 0,-1 0 0 0 0,9-13-68 0 0,-18 24 1 0 0,110-141 195 0 0,-113 162-812 0 0,-5-5 598 0 0,1 0 1 0 0,1 0-1 0 0,0 1 0 0 0,2 0 1 0 0,-1 0-1 0 0,2 0 0 0 0,0 0 0 0 0,1 0 1 0 0,1 1-1 0 0,0-1 0 0 0,2 13 18 0 0,2-22-7 0 0,1 0-1 0 0,1-1 0 0 0,-1 1 1 0 0,1-1-1 0 0,0 0 0 0 0,0-1 1 0 0,1 1-1 0 0,-1-1 0 0 0,1 0 1 0 0,0 0-1 0 0,1-1 0 0 0,-1 1 1 0 0,1-2-1 0 0,0 1 0 0 0,0-1 1 0 0,0 0-1 0 0,1 0 0 0 0,-1-1 1 0 0,1 0-1 0 0,-1 0 0 0 0,1-1 1 0 0,0 0-1 0 0,-1 0 0 0 0,8-1 8 0 0,0 2 40 0 0,0 0 1 0 0,0-1-1 0 0,0-1 0 0 0,1-1 0 0 0,-1 0 0 0 0,0-1 0 0 0,0-1 0 0 0,0 0 0 0 0,0-1 1 0 0,-1 0-1 0 0,1-2-40 0 0,7-2 86 0 0,0-2 0 0 0,-1-1 0 0 0,0-1 0 0 0,-1 0 0 0 0,-1-1 0 0 0,0-2-1 0 0,0 0 1 0 0,-2-1 0 0 0,0 0 0 0 0,0-1 0 0 0,-2-1 0 0 0,0-1 0 0 0,5-9-86 0 0,-3 2 28 0 0,0 0-1 0 0,-2-1 0 0 0,-1 0 1 0 0,-1-2-1 0 0,-1 1 0 0 0,3-17-27 0 0,-14 43-7 0 0,-1 0 0 0 0,1 0 1 0 0,-1 0-1 0 0,1 0 0 0 0,-1-1 0 0 0,0 1 0 0 0,0 0 0 0 0,0 0 0 0 0,0 0 0 0 0,-1 0 0 0 0,1 0 0 0 0,0 0 0 0 0,-1 0 0 0 0,0 0 0 0 0,1 0 0 0 0,-1 0 0 0 0,0 0 0 0 0,0 0 0 0 0,0 0 1 0 0,0 0-1 0 0,0 0 0 0 0,-1 1 0 0 0,1-1 0 0 0,0 0 0 0 0,-1 1 0 0 0,1-1 0 0 0,-1 1 0 0 0,0 0 0 0 0,1 0 0 0 0,-1-1 0 0 0,0 1 0 0 0,0 0 0 0 0,0 0 0 0 0,0 1 0 0 0,0-1 1 0 0,0 0-1 0 0,0 1 0 0 0,0-1 0 0 0,0 1 0 0 0,0-1 0 0 0,0 1 0 0 0,0 0 0 0 0,0 0 0 0 0,0 0 0 0 0,-1 0 0 0 0,1 1 0 0 0,0-1 0 0 0,0 0 0 0 0,0 1 0 0 0,0-1 0 0 0,0 1 0 0 0,0 0 1 0 0,0 0-1 0 0,-1 1 7 0 0,-3-2-23 0 0,0 1 0 0 0,0 1 1 0 0,0-1-1 0 0,0 1 0 0 0,0 0 1 0 0,1 0-1 0 0,-1 1 1 0 0,1-1-1 0 0,0 1 0 0 0,-1 1 1 0 0,1-1-1 0 0,0 1 0 0 0,1 0 1 0 0,-1 0-1 0 0,1 0 0 0 0,0 0 1 0 0,0 1-1 0 0,0 0 1 0 0,0 0-1 0 0,1 0 0 0 0,0 0 1 0 0,0 0-1 0 0,1 1 0 0 0,-1-1 1 0 0,1 1-1 0 0,0 0 0 0 0,1 0 1 0 0,-1 0-1 0 0,1 0 1 0 0,0 0-1 0 0,1 0 0 0 0,-1 0 1 0 0,1 0-1 0 0,0 0 0 0 0,1 4 23 0 0,3-5 6 0 0,0 1 0 0 0,0-1 0 0 0,0-1 0 0 0,0 1-1 0 0,1 0 1 0 0,0-1 0 0 0,0 0 0 0 0,0 0 0 0 0,0-1 0 0 0,1 1-1 0 0,-1-1 1 0 0,1-1 0 0 0,0 1 0 0 0,0-1 0 0 0,0 1-1 0 0,0-2 1 0 0,0 1 0 0 0,5 0-6 0 0,9 5 23 0 0,28 8 14 0 0,-32-11-10 0 0,0 1 1 0 0,0 0-1 0 0,0 1 1 0 0,-1 1-1 0 0,0 0 1 0 0,0 2-1 0 0,0-1 1 0 0,-1 1-1 0 0,-1 1 1 0 0,0 1-1 0 0,5 4-27 0 0,-15-9 56 0 0,0 1 0 0 0,0-1 0 0 0,0 0 0 0 0,-1 1 0 0 0,0-1 0 0 0,0 1 0 0 0,0 0 0 0 0,-1 0 0 0 0,0 0 0 0 0,-1-1 0 0 0,1 1 0 0 0,-1 0 0 0 0,-1 0 0 0 0,1 0 0 0 0,-1 0 0 0 0,0 0 0 0 0,-1 0-1 0 0,0-1 1 0 0,0 1 0 0 0,0 0 0 0 0,-1-1 0 0 0,0 0 0 0 0,-2 4-56 0 0,-16 81 490 0 0,21-39-370 0 0,6-53-1404 0 0,-2-6-4922 0 0,-3 3-5567 0 0</inkml:trace>
  <inkml:trace contextRef="#ctx0" brushRef="#br0" timeOffset="4073.697">6326 1023 1296 0 0,'0'0'1121'0'0,"0"0"-309"0"0,0 0-127 0 0,0 0 117 0 0,0 0 194 0 0,0 0 149 0 0,0 0-4 0 0,0 0-40 0 0,0 0-93 0 0,0 0-137 0 0,0 0-38 0 0,4 4-37 0 0,15 13-16 0 0,26-13 4297 0 0,18-58-1267 0 0,-53 42-3480 0 0,267-359 2150 0 0,-118 216-2060 0 0,-136 140-287 0 0,-23 15-163 0 0,1 15 75 0 0,3 250 1331 0 0,-5-249-1342 0 0,0 0 0 0 0,-1-1 0 0 0,-1 1 0 0 0,0 0 0 0 0,-2-1 0 0 0,1 0-1 0 0,-2 0 1 0 0,0 0 0 0 0,-1 0 0 0 0,0-1 0 0 0,-1 0 0 0 0,0-1 0 0 0,-10 12-34 0 0,11-20 16 0 0,0 1 1 0 0,0-2 0 0 0,0 1 0 0 0,-1-1 0 0 0,1 0 0 0 0,-1-1 0 0 0,0 1 0 0 0,0-2 0 0 0,0 1-1 0 0,0-1 1 0 0,-1 0 0 0 0,1-1 0 0 0,0 0 0 0 0,-1 0 0 0 0,1-1 0 0 0,-1 0 0 0 0,0-1 0 0 0,-5 0-17 0 0,11 1-30 0 0,0 0 1 0 0,0 0 0 0 0,0 0 0 0 0,1 0 0 0 0,-1-1 0 0 0,0 1 0 0 0,0-1 0 0 0,0 0-1 0 0,0 0 1 0 0,0 0 0 0 0,1 0 0 0 0,-1 0 0 0 0,0-1 0 0 0,1 1 0 0 0,-1-1 0 0 0,1 0-1 0 0,-1 0 1 0 0,1 0 0 0 0,0 0 0 0 0,0 0 0 0 0,0 0 0 0 0,0 0 0 0 0,0-1-1 0 0,1 1 1 0 0,-1-1 0 0 0,1 1 0 0 0,-1-1 0 0 0,1 0 0 0 0,0 1 0 0 0,0-1 0 0 0,0 0-1 0 0,0 0 1 0 0,1 0 0 0 0,-1 0 0 0 0,1 0 0 0 0,0 0 0 0 0,0 0 0 0 0,0 0 0 0 0,0 0-1 0 0,0 0 1 0 0,1 0 0 0 0,-1 0 0 0 0,1 0 0 0 0,0 1 0 0 0,0-1 0 0 0,0 0-1 0 0,0 0 1 0 0,0 1 0 0 0,1-1 0 0 0,-1 0 0 0 0,1 1 0 0 0,0-1 0 0 0,-1 1 0 0 0,1 0-1 0 0,0 0 1 0 0,1 0 0 0 0,0-2 29 0 0,45-17-2898 0 0,-31 16-1573 0 0,1 1-5021 0 0,-9 1 241 0 0</inkml:trace>
  <inkml:trace contextRef="#ctx0" brushRef="#br0" timeOffset="4391.942">7200 677 6561 0 0,'0'0'5514'0'0,"0"0"-3190"0"0,0 0-1112 0 0,0 0-45 0 0,0 0 162 0 0,0 0 24 0 0,0 0-205 0 0,0 0-299 0 0,0 0-284 0 0,0 0-146 0 0,0 0-43 0 0,0 0-21 0 0,0 0-18 0 0,-5 16-36 0 0,-34 115 633 0 0,9 19-109 0 0,30-149-941 0 0,0-1-46 0 0,0 0-64 0 0,0 0-74 0 0,0 0-101 0 0,0 0-163 0 0,0 0-262 0 0,0-1-1298 0 0,-2-6-2118 0 0,1 4-1929 0 0,1-1-4266 0 0</inkml:trace>
  <inkml:trace contextRef="#ctx0" brushRef="#br0" timeOffset="5275.641">7364 993 8458 0 0,'0'0'2279'0'0,"0"0"-773"0"0,0 0-158 0 0,0 0 150 0 0,0 0 25 0 0,0 0-192 0 0,0 0-365 0 0,0 0-308 0 0,0 0-161 0 0,0 0-107 0 0,0 0-49 0 0,0 0-14 0 0,0 0-7 0 0,1-13 23 0 0,20-88 680 0 0,-13 80-912 0 0,0 1 1 0 0,2 0-1 0 0,0 1 1 0 0,2 0 0 0 0,0 0-1 0 0,1 1 1 0 0,0 1 0 0 0,2 0-1 0 0,0 1 1 0 0,0 1 0 0 0,2 0-1 0 0,0 1 1 0 0,1 1 0 0 0,2-2-112 0 0,24-3-213 0 0,-39 55 128 0 0,-21 159 556 0 0,15-196-465 0 0,1 1 0 0 0,0 0 0 0 0,0 0 0 0 0,0 0 0 0 0,0-1 0 0 0,0 1 0 0 0,0 0 0 0 0,0 0 0 0 0,0 0 0 0 0,0 0 0 0 0,0-1 0 0 0,0 1 0 0 0,0 0 0 0 0,0 0 0 0 0,1 0 0 0 0,-1-1 0 0 0,0 1 0 0 0,1 0 0 0 0,-1 0 0 0 0,1-1 0 0 0,-1 1 0 0 0,1 0 0 0 0,-1-1 0 0 0,1 1 0 0 0,-1 0 0 0 0,1-1 0 0 0,-1 1 0 0 0,1-1 0 0 0,0 1 0 0 0,-1-1 1 0 0,1 1-1 0 0,0-1 0 0 0,0 0 0 0 0,-1 1 0 0 0,1-1 0 0 0,0 0 0 0 0,0 1 0 0 0,0-1 0 0 0,-1 0 0 0 0,1 0 0 0 0,0 0 0 0 0,0 0 0 0 0,0 0 0 0 0,0 0 0 0 0,-1 0 0 0 0,1 0 0 0 0,0 0 0 0 0,0 0 0 0 0,0 0 0 0 0,0-1 0 0 0,-1 1 0 0 0,1 0 0 0 0,0-1 0 0 0,0 1 0 0 0,-1 0 0 0 0,1-1 0 0 0,0 1 0 0 0,-1-1 0 0 0,1 1 0 0 0,0-1 0 0 0,-1 1 0 0 0,1-1 0 0 0,-1 0 0 0 0,1 1 0 0 0,-1-1 0 0 0,1 0 0 0 0,-1 1 0 0 0,1-1 0 0 0,-1 0 0 0 0,1 0-6 0 0,74-81 518 0 0,-60 64-511 0 0,-1 1 0 0 0,2 0 0 0 0,0 1 0 0 0,1 1 0 0 0,1 1 0 0 0,0 0 0 0 0,12-6-7 0 0,22 2-160 0 0,-50 20 158 0 0,0 0-1 0 0,-1 0 1 0 0,1 0-1 0 0,-1 0 1 0 0,1 0-1 0 0,-1 0 1 0 0,1 1-1 0 0,-1-1 1 0 0,0 1-1 0 0,0-1 1 0 0,0 1-1 0 0,-1-1 1 0 0,1 1-1 0 0,-1 0 1 0 0,1-1-1 0 0,-1 1 1 0 0,0 0-1 0 0,0-1 1 0 0,0 1-1 0 0,0 1 3 0 0,0-1 6 0 0,12 243 289 0 0,-12-245-345 0 0,0-1 0 0 0,0 1 0 0 0,1-1-1 0 0,-1 1 1 0 0,0-1 0 0 0,0 1 0 0 0,0 0 0 0 0,0-1 0 0 0,0 1 0 0 0,1-1 0 0 0,-1 1 0 0 0,0-1 0 0 0,1 1 0 0 0,-1-1 0 0 0,0 1 0 0 0,1-1-1 0 0,-1 1 1 0 0,0-1 0 0 0,1 0 0 0 0,-1 1 0 0 0,1-1 0 0 0,-1 1 0 0 0,1-1 0 0 0,-1 0 0 0 0,1 0 0 0 0,-1 1 0 0 0,1-1 0 0 0,-1 0-1 0 0,1 0 1 0 0,-1 0 0 0 0,1 1 0 0 0,0-1 0 0 0,-1 0 0 0 0,1 0 0 0 0,-1 0 0 0 0,1 0 0 0 0,-1 0 0 0 0,1 0 0 0 0,0 0 0 0 0,-1 0 0 0 0,1 0-1 0 0,-1-1 1 0 0,1 1 0 0 0,-1 0 0 0 0,1 0 0 0 0,-1 0 0 0 0,1-1 0 0 0,0 1 0 0 0,-1 0 0 0 0,1-1 0 0 0,-1 1 0 0 0,0 0 0 0 0,1-1-1 0 0,-1 1 1 0 0,1 0 0 0 0,-1-1 0 0 0,0 1 0 0 0,1-1 0 0 0,-1 1 0 0 0,0-1 0 0 0,1 1 0 0 0,-1-1 0 0 0,0 1 0 0 0,1-1 50 0 0,11-10-6078 0 0,-10 10 3781 0 0,5-6-8873 0 0</inkml:trace>
  <inkml:trace contextRef="#ctx0" brushRef="#br0" timeOffset="9452.75">11517 139 1504 0 0,'0'0'2349'0'0,"0"0"-426"0"0,0 0-77 0 0,0 0 61 0 0,0 0 149 0 0,0 0-42 0 0,0 0-235 0 0,0 0-297 0 0,0 0-315 0 0,0 0-257 0 0,0 0-201 0 0,0-7-144 0 0,0-23-94 0 0,0 23-39 0 0,0 7-56 0 0,0 0-61 0 0,0 0-62 0 0,0 0-82 0 0,-1 29 658 0 0,-9 12-161 0 0,-61 228 1170 0 0,13-93-1519 0 0,-35 110-55 0 0,89-200-311 0 0,5-84 50 0 0,0-1-1 0 0,1 1 1 0 0,-1 0-1 0 0,1 0 1 0 0,0-1-1 0 0,-1 1 1 0 0,1-1-1 0 0,0 1 1 0 0,0-1-1 0 0,0 0 0 0 0,0 0 1 0 0,0 0-1 0 0,0 0 1 0 0,1 0-1 0 0,-1 0 1 0 0,0 0-1 0 0,0-1 1 0 0,1 1-1 0 0,-1-1 1 0 0,0 0-1 0 0,1 0 1 0 0,-1 0-1 0 0,1 0 1 0 0,-1 0-1 0 0,0 0 1 0 0,1 0-1 0 0,-1-1 1 0 0,1 0-3 0 0,1 1 18 0 0,6-2 18 0 0,0-1-1 0 0,1 0 1 0 0,-2-1-1 0 0,1 0 0 0 0,0 0 1 0 0,-1-1-1 0 0,0-1 1 0 0,0 1-1 0 0,0-1 0 0 0,-1-1 1 0 0,0 0-1 0 0,0 0 1 0 0,-1 0-1 0 0,1-2-35 0 0,6-4 40 0 0,130-116 11 0 0,-115 101 20 0 0,-29 27-57 0 0,0 1 0 0 0,0 0 15 0 0,0 0 7 0 0,0 0-4 0 0,0 0 15 0 0,0 0-10 0 0,0 0 6 0 0,0 0 10 0 0,-17 8 39 0 0,8-1-109 0 0,0 1 0 0 0,1 0-1 0 0,0 1 1 0 0,1-1 0 0 0,0 2 0 0 0,0-1-1 0 0,1 1 1 0 0,0 0 0 0 0,1 0-1 0 0,0 0 1 0 0,0 1 0 0 0,1 0 0 0 0,1 0-1 0 0,0 0 1 0 0,0 0 0 0 0,1 0 0 0 0,1 1-1 0 0,0-1 1 0 0,0 1 0 0 0,1 9 17 0 0,1-18-4 0 0,0 0-1 0 0,1 0 1 0 0,-1 0 0 0 0,1 0 0 0 0,-1 0-1 0 0,1 0 1 0 0,0 0 0 0 0,0 0 0 0 0,0-1 0 0 0,1 1-1 0 0,-1-1 1 0 0,1 0 0 0 0,-1 0 0 0 0,1 0-1 0 0,0 0 1 0 0,0 0 0 0 0,0 0 0 0 0,0-1 0 0 0,0 1-1 0 0,0-1 1 0 0,0 0 0 0 0,0 0 0 0 0,0 0-1 0 0,1 0 1 0 0,-1-1 0 0 0,0 1 0 0 0,1-1 0 0 0,2 0 4 0 0,97-15 223 0 0,-92 10-183 0 0,-1 0 1 0 0,1 0-1 0 0,-1-1 1 0 0,-1 0-1 0 0,1-1 0 0 0,-1 0 1 0 0,0 0-1 0 0,-1-1 0 0 0,1 0 1 0 0,-2-1-1 0 0,1 0 0 0 0,-1 0 1 0 0,0-1-1 0 0,-1 1 0 0 0,0-1 1 0 0,-1-1-1 0 0,0 1 0 0 0,-1-1 1 0 0,0 0-1 0 0,0 0 1 0 0,-1 0-1 0 0,-1-1 0 0 0,0 1 1 0 0,0 0-1 0 0,-2-1 0 0 0,1 0 1 0 0,-1-2-41 0 0,-3 9-28 0 0,0 0 0 0 0,0 0 1 0 0,0 1-1 0 0,0 0 0 0 0,-1-1 1 0 0,0 1-1 0 0,0 1 0 0 0,0-1 1 0 0,0 0-1 0 0,-1 1 0 0 0,1 0 1 0 0,-1 0-1 0 0,0 0 0 0 0,0 1 1 0 0,0 0-1 0 0,0 0 0 0 0,-1 0 1 0 0,1 0-1 0 0,0 1 0 0 0,-1 0 1 0 0,1 0-1 0 0,-1 1 1 0 0,1-1-1 0 0,-1 1 0 0 0,1 0 1 0 0,-1 0-1 0 0,-4 2 28 0 0,-115 25-2660 0 0,75-3-3729 0 0,34-16-5187 0 0</inkml:trace>
  <inkml:trace contextRef="#ctx0" brushRef="#br0" timeOffset="9663.339">11134 400 8226 0 0,'0'0'3637'0'0,"0"0"-1226"0"0,0 0-650 0 0,0 0-131 0 0,0 0-71 0 0,0 0-133 0 0,0 0-242 0 0,0 0-277 0 0,0 0-218 0 0,0 0-213 0 0,0 0-162 0 0,0 0-110 0 0,-7 1-81 0 0,2-1-102 0 0,-15 2 36 0 0,34 2 262 0 0,154-3 1257 0 0,-16-9-1285 0 0,4 16-727 0 0,-90 3-3556 0 0,-51-8-2512 0 0,-3-2-5598 0 0</inkml:trace>
  <inkml:trace contextRef="#ctx0" brushRef="#br0" timeOffset="10995.597">12518 758 0 0 0,'0'0'279'0'0,"0"0"642"0"0,0 0 342 0 0,0 0 175 0 0,0 0 78 0 0,0 0 6 0 0,0 0-43 0 0,0 0-82 0 0,0 0-70 0 0,0 0-76 0 0,0 0-93 0 0,7 4-83 0 0,1 0-561 0 0,0 0 0 0 0,0 0 0 0 0,0-1 1 0 0,0 0-1 0 0,1 0 0 0 0,-1-1 0 0 0,1 0 1 0 0,0-1-1 0 0,0 1 0 0 0,-1-2 0 0 0,1 1 0 0 0,9-2-514 0 0,-2-3 304 0 0,1-1 0 0 0,-1-1 0 0 0,-1-1 0 0 0,1 0 0 0 0,-1-1 0 0 0,0 0-1 0 0,-1-2 1 0 0,0 1 0 0 0,0-2 0 0 0,-1 0 0 0 0,-1 0 0 0 0,0-1 0 0 0,3-4-304 0 0,-10 11 151 0 0,1 1 1 0 0,-1-1 0 0 0,0-1-1 0 0,0 1 1 0 0,-1-1 0 0 0,1 1-1 0 0,-1-2 1 0 0,0 1-1 0 0,-1 0 1 0 0,0-1 0 0 0,0 1-1 0 0,0-1 1 0 0,-1 0 0 0 0,2-6-152 0 0,-4 13 173 0 0,0 0-30 0 0,0 0-62 0 0,-6 20-312 0 0,-38 154 94 0 0,-43 245 185 0 0,81-389-33 0 0,-2-2 0 0 0,0 1 0 0 0,-2-1 0 0 0,-1-1 0 0 0,-2 0 0 0 0,0 0 0 0 0,-9 10-15 0 0,22-37 9 0 0,0 1-1 0 0,0-1 0 0 0,-1 0 0 0 0,1 1 1 0 0,0-1-1 0 0,0 0 0 0 0,-1 1 0 0 0,1-1 1 0 0,0 0-1 0 0,-1 1 0 0 0,1-1 0 0 0,0 0 1 0 0,-1 0-1 0 0,1 0 0 0 0,0 1 1 0 0,-1-1-1 0 0,1 0 0 0 0,0 0 0 0 0,-1 0 1 0 0,1 0-1 0 0,0 0 0 0 0,-1 0 0 0 0,1 0 1 0 0,-1 1-1 0 0,1-1 0 0 0,0 0 0 0 0,-1 0 1 0 0,1-1-1 0 0,-1 1 0 0 0,1 0 0 0 0,0 0 1 0 0,-1 0-1 0 0,1 0 0 0 0,-1 0 0 0 0,1 0 1 0 0,0 0-1 0 0,-1-1 0 0 0,1 1 0 0 0,0 0 1 0 0,-1 0-1 0 0,1 0 0 0 0,0-1 0 0 0,-1 1 1 0 0,1 0-1 0 0,0-1 0 0 0,0 1 0 0 0,-1 0 1 0 0,1 0-1 0 0,0-1 0 0 0,0 1 0 0 0,-1-1 1 0 0,1 1-1 0 0,0 0 0 0 0,0-1 0 0 0,0 1 1 0 0,0 0-1 0 0,0-1 0 0 0,0 1 0 0 0,0-1 1 0 0,0 1-1 0 0,0 0 0 0 0,0-1 0 0 0,0 1 1 0 0,0-1-1 0 0,0 1 0 0 0,0 0 0 0 0,0-1 1 0 0,0 1-1 0 0,0-1-8 0 0,-5-29 57 0 0,6 4-58 0 0,2-1 0 0 0,1 1 0 0 0,1-1 0 0 0,1 1 0 0 0,2 1 0 0 0,0-1 0 0 0,2 1 0 0 0,1 1 0 0 0,0 0 0 0 0,7-8 1 0 0,-10 15-2 0 0,21-38-14 0 0,2 0-1 0 0,3 2 1 0 0,1 2-1 0 0,4 1 1 0 0,1 2 0 0 0,3 0 16 0 0,-29 34-17 0 0,0 0 0 0 0,1 1 1 0 0,0 1-1 0 0,1 0 0 0 0,1 1 1 0 0,0 1-1 0 0,0 0 0 0 0,1 2 1 0 0,0 0-1 0 0,19-6 17 0 0,-36 14-6 0 0,0-1 0 0 0,0 0 1 0 0,1 1-1 0 0,-1-1 0 0 0,0 1 1 0 0,1 0-1 0 0,-1-1 0 0 0,0 1 1 0 0,1 0-1 0 0,-1 0 0 0 0,0 0 1 0 0,1 0-1 0 0,-1 0 0 0 0,0 0 1 0 0,1 0-1 0 0,-1 1 0 0 0,0-1 1 0 0,1 0-1 0 0,-1 1 0 0 0,0-1 1 0 0,0 1-1 0 0,1-1 0 0 0,-1 1 1 0 0,0 0-1 0 0,0 0 0 0 0,0-1 1 0 0,0 1-1 0 0,0 0 0 0 0,0 0 0 0 0,0 0 1 0 0,0 0-1 0 0,0 0 0 0 0,0 0 1 0 0,0 0-1 0 0,-1 0 0 0 0,1 1 1 0 0,0-1-1 0 0,-1 0 0 0 0,1 0 1 0 0,-1 1-1 0 0,0-1 0 0 0,1 0 1 0 0,-1 1-1 0 0,0-1 0 0 0,0 0 1 0 0,1 1-1 0 0,-1-1 0 0 0,0 0 1 0 0,-1 1-1 0 0,1-1 0 0 0,0 0 1 0 0,0 1-1 0 0,0-1 0 0 0,-1 0 0 0 0,1 1 1 0 0,-1-1-1 0 0,1 0 0 0 0,-1 1 6 0 0,0 16 19 0 0,-1-1 0 0 0,-1 1 0 0 0,0-1 0 0 0,-2 0-1 0 0,1 0 1 0 0,-2 0 0 0 0,-1 0 0 0 0,0-1 0 0 0,0 0-1 0 0,-9 12-18 0 0,6-10 14 0 0,0 0-1 0 0,-1-1 1 0 0,0 0-1 0 0,-2 0 0 0 0,0-1 1 0 0,0-1-1 0 0,-2 0 0 0 0,0-1 1 0 0,0-1-1 0 0,-17 11-13 0 0,17-15-23 0 0,9-4-31 0 0,-1 0 0 0 0,0-1 1 0 0,0 1-1 0 0,0-1 0 0 0,-1-1 0 0 0,1 0 1 0 0,-1 0-1 0 0,0 0 0 0 0,0-1 0 0 0,0 0 0 0 0,0-1 1 0 0,-8 1 53 0 0,-21-17-3568 0 0,34 1-1004 0 0,3-4-3690 0 0,0 10-2062 0 0</inkml:trace>
  <inkml:trace contextRef="#ctx0" brushRef="#br0" timeOffset="11486.281">13062 964 0 0 0,'0'0'711'0'0,"0"0"745"0"0,0 0 530 0 0,0 0 272 0 0,0 0 18 0 0,0 0-178 0 0,0 0-234 0 0,0 0-205 0 0,0 0-182 0 0,0 0-168 0 0,0 0-171 0 0,0 0-158 0 0,0 0-112 0 0,20 1-106 0 0,63 3-74 0 0,-29-16 995 0 0,-42 4-1308 0 0,3-2-130 0 0,0-2 0 0 0,-1 1 0 0 0,0-2 0 0 0,-1 0 0 0 0,0-1 0 0 0,-1 0 0 0 0,-1 0 0 0 0,0-1 0 0 0,2-5-245 0 0,2-2 114 0 0,23-28 103 0 0,-13 19-157 0 0,-1-1 1 0 0,-2-2-1 0 0,-1 0 0 0 0,-2-1 0 0 0,-1-1 1 0 0,3-13-61 0 0,-20 48-5 0 0,-1 1 0 0 0,1-1 1 0 0,-1 0-1 0 0,1 1 0 0 0,-1-1 1 0 0,0 0-1 0 0,0 0 0 0 0,1 1 1 0 0,-1-1-1 0 0,0 0 0 0 0,0 0 1 0 0,0 0-1 0 0,0 1 0 0 0,1-1 1 0 0,-1 0-1 0 0,-1 0 0 0 0,1 0 1 0 0,0 0-1 0 0,0 1 0 0 0,0-1 1 0 0,0 0-1 0 0,0 0 0 0 0,-1 0 1 0 0,1 1-1 0 0,0-1 0 0 0,-1 0 1 0 0,1 1-1 0 0,-1-1 0 0 0,1 0 0 0 0,-1 0 1 0 0,1 1-1 0 0,-1-1 0 0 0,1 1 1 0 0,-1-1-1 0 0,1 1 0 0 0,-1-1 1 0 0,0 1-1 0 0,1-1 0 0 0,-1 1 1 0 0,0-1-1 0 0,0 1 0 0 0,1 0 1 0 0,-1-1-1 0 0,0 1 0 0 0,0 0 1 0 0,0 0-1 0 0,1 0 0 0 0,-1-1 1 0 0,0 1-1 0 0,0 0 0 0 0,0 0 1 0 0,1 0-1 0 0,-1 0 0 0 0,0 1 1 0 0,0-1-1 0 0,0 0 0 0 0,1 0 1 0 0,-1 0-1 0 0,0 1 0 0 0,0-1 1 0 0,0 0-1 0 0,0 1 5 0 0,-49 18-553 0 0,38-12 497 0 0,1 0 0 0 0,1 0 1 0 0,-1 1-1 0 0,1 1 0 0 0,1 0 0 0 0,-1 0 1 0 0,1 0-1 0 0,1 1 0 0 0,0 1 0 0 0,-4 7 56 0 0,11-17-8 0 0,0 0 0 0 0,0 1 0 0 0,0-1 0 0 0,0 1 0 0 0,0-1-1 0 0,1 1 1 0 0,-1-1 0 0 0,1 1 0 0 0,-1 0 0 0 0,1-1 0 0 0,-1 1 0 0 0,1 0-1 0 0,0-1 1 0 0,0 1 0 0 0,0 0 0 0 0,0-1 0 0 0,0 1 0 0 0,0 0 0 0 0,0 0-1 0 0,1-1 1 0 0,-1 1 0 0 0,1 0 0 0 0,-1-1 0 0 0,1 1 0 0 0,-1-1 0 0 0,1 1-1 0 0,0-1 1 0 0,0 1 0 0 0,0-1 0 0 0,0 1 0 0 0,0-1 0 0 0,0 0-1 0 0,0 1 1 0 0,0-1 0 0 0,1 0 0 0 0,-1 0 0 0 0,0 0 0 0 0,1 0 0 0 0,-1 0-1 0 0,1 0 1 0 0,-1-1 0 0 0,1 1 0 0 0,1 0 8 0 0,75 14 130 0 0,-28-16-63 0 0,98 10 148 0 0,-147-7-198 0 0,1 0 0 0 0,-1 0 0 0 0,1 1 0 0 0,-1-1 0 0 0,0 1 0 0 0,0-1 0 0 0,0 0 0 0 0,-1 1 0 0 0,1 0 0 0 0,-1-1 0 0 0,1 1 0 0 0,-1-1 0 0 0,0 1 0 0 0,0 0 0 0 0,0-1 0 0 0,0 1 0 0 0,0 0 0 0 0,0-1 0 0 0,-1 1 1 0 0,0-1-1 0 0,1 1 0 0 0,-1-1 0 0 0,0 1 0 0 0,0-1 0 0 0,0 1 0 0 0,-1-1 0 0 0,1 1-17 0 0,-80 125 327 0 0,61-62-1186 0 0,69-60-4592 0 0,5-30-4381 0 0,-33 13 3077 0 0,-9 4 3718 0 0</inkml:trace>
  <inkml:trace contextRef="#ctx0" brushRef="#br0" timeOffset="12056.292">14074 585 3001 0 0,'0'0'3014'0'0,"0"0"-423"0"0,0 0-557 0 0,0 0-619 0 0,0 0-518 0 0,0 0-133 0 0,0 0 42 0 0,0 0 51 0 0,0 0-66 0 0,0 0-105 0 0,0 0-130 0 0,-32 26-155 0 0,-100 84-70 0 0,78-50 66 0 0,50-51-325 0 0,3-6-33 0 0,-1-1 0 0 0,0 1 1 0 0,0 0-1 0 0,1 0 0 0 0,0 0 0 0 0,0 0 0 0 0,-1 0 0 0 0,2 0 0 0 0,-1 0 0 0 0,0 0 0 0 0,1 0 0 0 0,-1 1 0 0 0,1-1 1 0 0,0 0-1 0 0,0 0 0 0 0,0 0 0 0 0,0 1 0 0 0,1-1 0 0 0,0 0 0 0 0,-1 0 0 0 0,1 0 0 0 0,0 0 0 0 0,0 0 0 0 0,1 0 0 0 0,-1 0 1 0 0,1 0-1 0 0,-1 0 0 0 0,1-1 0 0 0,0 1 0 0 0,0 0 0 0 0,0-1 0 0 0,0 0 0 0 0,0 1 0 0 0,1-1 0 0 0,-1 0 0 0 0,1 0 1 0 0,0 0-1 0 0,-1-1 0 0 0,1 1 0 0 0,0-1 0 0 0,0 1 0 0 0,0-1-39 0 0,8-1 187 0 0,0 0 1 0 0,0-1-1 0 0,0 0 0 0 0,0-1 1 0 0,0 0-1 0 0,0-1 0 0 0,-1 0 1 0 0,1-1-1 0 0,-1 0 0 0 0,0 0 1 0 0,0-1-1 0 0,0 0 0 0 0,-1-1 1 0 0,0 0-1 0 0,0-1 0 0 0,0 0 0 0 0,-1 0 1 0 0,0-1-1 0 0,-1 0 0 0 0,1 0 1 0 0,-2-1-1 0 0,1 0 0 0 0,-1 0 1 0 0,0 0-1 0 0,-1-1 0 0 0,0 0-187 0 0,0 3-27 0 0,-1-1 0 0 0,0 1-1 0 0,0-1 1 0 0,-1 0-1 0 0,0 0 1 0 0,0 0 0 0 0,-1 0-1 0 0,0 0 1 0 0,0-1 0 0 0,-1 1-1 0 0,0 0 1 0 0,-1-1-1 0 0,0 1 1 0 0,0-1 0 0 0,0 1-1 0 0,-1-1 1 0 0,-1-1 27 0 0,-29-19-2076 0 0,1 25-5970 0 0,22 4-3323 0 0</inkml:trace>
  <inkml:trace contextRef="#ctx0" brushRef="#br0" timeOffset="12994.571">14427 69 8202 0 0,'0'0'2015'0'0,"0"0"-477"0"0,0 0-190 0 0,0 0 59 0 0,0 0 16 0 0,0 0-92 0 0,0 0-198 0 0,0 0-222 0 0,0 0-184 0 0,0 0-122 0 0,0 0-111 0 0,0 0-87 0 0,3-8-59 0 0,8-24-67 0 0,-8 24-61 0 0,3 38 768 0 0,-5 83-490 0 0,-4 0 0 0 0,-6 0-1 0 0,-4-1 1 0 0,-13 37-498 0 0,11-55 39 0 0,-9 17 2 0 0,21-100-23 0 0,3-10-9 0 0,0-1 6 0 0,0 0 25 0 0,0 0 24 0 0,9-19 149 0 0,0 2-209 0 0,1 0 0 0 0,1 1 0 0 0,0 1 0 0 0,1 0 0 0 0,1 0 0 0 0,1 1 0 0 0,0 1 0 0 0,0 0 0 0 0,1 1 0 0 0,9-5-4 0 0,-13 7-15 0 0,0 0-1 0 0,1 1 0 0 0,0 1 1 0 0,1 0-1 0 0,0 1 1 0 0,0 0-1 0 0,0 1 1 0 0,1 1-1 0 0,0 0 0 0 0,0 0 1 0 0,1 2-1 0 0,-1-1 1 0 0,1 2-1 0 0,-1 0 0 0 0,1 1 1 0 0,4 1 15 0 0,-14 3-4 0 0,-1 0 0 0 0,1 0 0 0 0,-1 1 0 0 0,0 0 1 0 0,-1-1-1 0 0,1 2 0 0 0,-1-1 0 0 0,1 0 0 0 0,-1 1 0 0 0,0-1 0 0 0,-1 1 1 0 0,1 0-1 0 0,-1 0 0 0 0,0 0 0 0 0,0 0 0 0 0,-1 1 0 0 0,1-1 0 0 0,-1 0 1 0 0,0 1-1 0 0,-1-1 0 0 0,1 1 0 0 0,-1-1 0 0 0,0 0 0 0 0,-1 1 0 0 0,1-1 1 0 0,-1 1-1 0 0,-1 2 4 0 0,0 1 18 0 0,0 1-1 0 0,0-1 1 0 0,-1 0 0 0 0,0 0 0 0 0,-1-1 0 0 0,0 1 0 0 0,-1-1-1 0 0,1 0 1 0 0,-2 0 0 0 0,1 0 0 0 0,-1-1 0 0 0,0 0 0 0 0,0 0-1 0 0,-1 0 1 0 0,0-1 0 0 0,0 0 0 0 0,-1 0 0 0 0,0-1 0 0 0,0 0-1 0 0,0 0 1 0 0,0-1 0 0 0,-1 0 0 0 0,0 0 0 0 0,0-1 0 0 0,0 0-1 0 0,0-1 1 0 0,-8 1-18 0 0,9-1-5 0 0,-1 0-1 0 0,1 0 1 0 0,-1-1-1 0 0,0-1 0 0 0,0 1 1 0 0,1-1-1 0 0,-1-1 1 0 0,0 0-1 0 0,0 0 1 0 0,1-1-1 0 0,-1 0 1 0 0,1 0-1 0 0,-1-1 1 0 0,1 0-1 0 0,0-1 1 0 0,0 1-1 0 0,0-2 0 0 0,1 1 1 0 0,-1-1 5 0 0,-8-31-2035 0 0,29 14-7446 0 0,-7 18-1793 0 0</inkml:trace>
  <inkml:trace contextRef="#ctx0" brushRef="#br0" timeOffset="13395.234">15127 80 11610 0 0,'0'0'2022'0'0,"0"0"-445"0"0,0 0-180 0 0,0 0-23 0 0,0 0-102 0 0,0 0-232 0 0,0 0-298 0 0,0 0-214 0 0,0 0-116 0 0,0 0-47 0 0,0 0-10 0 0,0 0 3 0 0,0 0-9 0 0,-5 18-16 0 0,-15 56-1 0 0,16 37 870 0 0,4-99-1108 0 0,1 69 178 0 0,-4 1-1 0 0,-3-1 0 0 0,-12 50-271 0 0,-15-7-20 0 0,16-84-290 0 0,17-39 87 0 0,0-1-59 0 0,0 0-95 0 0,0 0-160 0 0,11-18-5069 0 0,-5 10 897 0 0,-1 1-4506 0 0</inkml:trace>
  <inkml:trace contextRef="#ctx0" brushRef="#br0" timeOffset="13722.366">15175 629 1288 0 0,'0'0'300'0'0,"0"0"155"0"0,0 0 393 0 0,0 0 447 0 0,0 0 400 0 0,0 0 204 0 0,0 0 14 0 0,0 0-138 0 0,0 0-128 0 0,0 0-72 0 0,0 0-91 0 0,0 0-78 0 0,0 0-63 0 0,20 19-95 0 0,65 60-109 0 0,-83-77-1074 0 0,0 0 0 0 0,0-1 1 0 0,-1 1-1 0 0,1 0 0 0 0,0-1 0 0 0,0 1 1 0 0,1-1-1 0 0,-1 0 0 0 0,0 1 0 0 0,0-1 0 0 0,1 0 1 0 0,-1-1-1 0 0,0 1 0 0 0,1 0 0 0 0,-1-1 1 0 0,1 1-1 0 0,-1-1 0 0 0,1 0 0 0 0,-1 0 1 0 0,1 0-1 0 0,-1 0 0 0 0,1 0 0 0 0,-1 0 1 0 0,3-1-67 0 0,3-1 262 0 0,5-1-33 0 0,1-1 0 0 0,-1 0 0 0 0,0-1 0 0 0,0 0 0 0 0,-1-1 1 0 0,0-1-1 0 0,0 0 0 0 0,0-1 0 0 0,-1 0 0 0 0,0 0 0 0 0,0-2 0 0 0,-1 1 1 0 0,6-9-229 0 0,-12 14 42 0 0,0-1 1 0 0,0 0 0 0 0,-1 0-1 0 0,0 0 1 0 0,0-1 0 0 0,0 1-1 0 0,-1-1 1 0 0,0 1 0 0 0,0-1-1 0 0,0 0 1 0 0,-1 0 0 0 0,0 0-1 0 0,0 0 1 0 0,0 0 0 0 0,-1 0-1 0 0,0-4-42 0 0,-1 8-4 0 0,-1 0 0 0 0,0 0 0 0 0,1 0 0 0 0,-1 0-1 0 0,0 0 1 0 0,0 0 0 0 0,0 1 0 0 0,0-1-1 0 0,0 1 1 0 0,0 0 0 0 0,0-1 0 0 0,-1 1 0 0 0,1 0-1 0 0,0 0 1 0 0,-1 1 0 0 0,1-1 0 0 0,-1 0-1 0 0,1 1 1 0 0,-1 0 0 0 0,1-1 0 0 0,-1 1 0 0 0,1 0-1 0 0,-1 0 1 0 0,0 0 0 0 0,1 1 0 0 0,-1-1 0 0 0,1 1-1 0 0,0-1 1 0 0,-1 1 0 0 0,1 0 0 0 0,-2 0 4 0 0,-10 3-32 0 0,0 1 1 0 0,0 1-1 0 0,0 0 1 0 0,1 1 0 0 0,0 0-1 0 0,0 1 1 0 0,0 0-1 0 0,1 1 1 0 0,1 0 0 0 0,0 1-1 0 0,-1 2 32 0 0,2-4-18 0 0,1 0 0 0 0,0 1 0 0 0,1 0 0 0 0,0 1 0 0 0,1 0 0 0 0,0 0 0 0 0,0 0 1 0 0,1 1-1 0 0,1 0 0 0 0,0 0 0 0 0,0 1 0 0 0,1 0 0 0 0,0-1 0 0 0,1 1 0 0 0,1 0 0 0 0,-1 1 0 0 0,2-1 0 0 0,0 0 0 0 0,1 0 0 0 0,0 1 0 0 0,1 5 18 0 0,1-12-10 0 0,1-1 0 0 0,0 0 0 0 0,0 0 0 0 0,0 0 0 0 0,1 0 0 0 0,0-1 0 0 0,0 1 0 0 0,0-1 0 0 0,0 0 0 0 0,1 0 0 0 0,0 0 0 0 0,-1-1 0 0 0,1 1 0 0 0,1-1 0 0 0,-1 0 0 0 0,0-1 0 0 0,1 0 0 0 0,-1 1 0 0 0,1-2 0 0 0,0 1 0 0 0,0-1 0 0 0,1 1 10 0 0,146 14-918 0 0,-54-36-2600 0 0,-79 12 938 0 0,7-2-5631 0 0,-13 2-2273 0 0</inkml:trace>
  <inkml:trace contextRef="#ctx0" brushRef="#br0" timeOffset="14295.66">15701 931 7202 0 0,'0'0'1973'0'0,"0"0"245"0"0,0 0 401 0 0,0 0-37 0 0,0 0-395 0 0,0 0-490 0 0,0 0-413 0 0,0 0-272 0 0,0 0-184 0 0,0 0-126 0 0,0 0-115 0 0,0 0-73 0 0,0 0-57 0 0,21-22-83 0 0,62-70-62 0 0,-25 4 314 0 0,52-75-79 0 0,-93 158-810 0 0,-22 32-124 0 0,2-16 510 0 0,-8 33-87 0 0,6-31-42 0 0,1 0 0 0 0,1 1 0 0 0,1 0 0 0 0,-1-1 0 0 0,2 1 0 0 0,0 0-1 0 0,1 0 1 0 0,0 0 0 0 0,2 10 6 0 0,-1-22 5 0 0,-1 0-1 0 0,0 0 0 0 0,0 0 1 0 0,1-1-1 0 0,-1 1 0 0 0,1 0 1 0 0,0 0-1 0 0,-1-1 0 0 0,1 1 1 0 0,0 0-1 0 0,0-1 1 0 0,0 1-1 0 0,0 0 0 0 0,0-1 1 0 0,0 0-1 0 0,1 1 0 0 0,-1-1 1 0 0,0 0-1 0 0,1 1 0 0 0,-1-1 1 0 0,1 0-1 0 0,0 0 1 0 0,-1 0-1 0 0,1 0 0 0 0,0-1 1 0 0,-1 1-1 0 0,1 0 0 0 0,0-1 1 0 0,0 1-1 0 0,-1-1 0 0 0,1 0 1 0 0,0 1-1 0 0,0-1 1 0 0,0 0-1 0 0,0 0 0 0 0,0 0 1 0 0,0 0-1 0 0,-1-1 0 0 0,1 1 1 0 0,0 0-1 0 0,0-1 0 0 0,0 0-4 0 0,72-38 256 0 0,6-25-123 0 0,-62 47-123 0 0,0 1 1 0 0,1 0-1 0 0,1 2 1 0 0,0 1 0 0 0,1 0-1 0 0,1 1 1 0 0,-1 1-1 0 0,2 2 1 0 0,18-7-11 0 0,-11 15-79 0 0,-30 24 107 0 0,-35 142 186 0 0,37-55-378 0 0,29-86-1095 0 0,-17-22-2731 0 0,-1-2-5155 0 0,-8 0-3230 0 0</inkml:trace>
  <inkml:trace contextRef="#ctx0" brushRef="#br0" timeOffset="16644.308">17586 275 4585 0 0,'0'0'1572'0'0,"0"0"26"0"0,0 0 209 0 0,0 0 248 0 0,0 0 64 0 0,0 0-217 0 0,0 0-354 0 0,0 0-367 0 0,0 0-265 0 0,0 0-132 0 0,0 0-99 0 0,1-4-67 0 0,1-7 1488 0 0,-3 43 548 0 0,1-11-3039 0 0,-6 75 739 0 0,-4-1 0 0 0,-4 0-1 0 0,-4-1 1 0 0,-16 41-354 0 0,-5 33 174 0 0,31-124-298 0 0,8-43 77 0 0,0-1-4 0 0,0 0 2 0 0,0 0-27 0 0,0 0-20 0 0,0 0-25 0 0,9-23-1321 0 0,28-35-2798 0 0,-14 22-4823 0 0,-14 24-1730 0 0</inkml:trace>
  <inkml:trace contextRef="#ctx0" brushRef="#br0" timeOffset="17111.192">17896 154 7346 0 0,'0'0'1877'0'0,"0"0"-236"0"0,0 0-50 0 0,0 0 85 0 0,0 0 16 0 0,0 0-185 0 0,0 0-285 0 0,0 0-294 0 0,0 0-222 0 0,0 0-161 0 0,0 0-99 0 0,0 0-32 0 0,0 0 9 0 0,-6 10 4 0 0,0 2-194 0 0,0 1 0 0 0,0 0 1 0 0,1 1-1 0 0,1 0 0 0 0,0-1 0 0 0,1 1 0 0 0,0 0 1 0 0,1 1-1 0 0,1 0-233 0 0,11 165 1900 0 0,-8 32-1039 0 0,-36-67-652 0 0,15-93-1127 0 0,42-60-2002 0 0,-7-2-726 0 0,-6 4-2742 0 0,-4 4-4809 0 0</inkml:trace>
  <inkml:trace contextRef="#ctx0" brushRef="#br0" timeOffset="17330.421">18148 809 13627 0 0,'0'0'2183'0'0,"0"0"-701"0"0,0 0-247 0 0,0 0 61 0 0,0 0 36 0 0,0 0-136 0 0,0 0-250 0 0,0 0-249 0 0,0 0-172 0 0,0 0-132 0 0,0 0-82 0 0,0 0-53 0 0,0 0-54 0 0,-2 11-15 0 0,-7 35-25 0 0,-8 22 280 0 0,17-68-484 0 0,0 0-28 0 0,0 0-42 0 0,0 0-36 0 0,0 0-49 0 0,16-8-2763 0 0,4-9-4663 0 0,-17 13 3787 0 0,2 0-7460 0 0</inkml:trace>
  <inkml:trace contextRef="#ctx0" brushRef="#br0" timeOffset="19258.685">19928 286 5201 0 0,'0'0'1448'0'0,"0"0"137"0"0,0 0 326 0 0,0 0 144 0 0,0 0-132 0 0,0 0-404 0 0,0 0-371 0 0,0 0-206 0 0,0 0-133 0 0,0 0-58 0 0,0 0-41 0 0,0 0-28 0 0,0 0-39 0 0,3-4-45 0 0,6-13-82 0 0,-6 13-72 0 0,-21 0 924 0 0,-70 4-293 0 0,79 1-1043 0 0,0 0 1 0 0,0 0-1 0 0,0 1 0 0 0,1 1 1 0 0,-1-1-1 0 0,1 1 0 0 0,0 1 1 0 0,0-1-1 0 0,0 2 0 0 0,0-1 1 0 0,1 1-1 0 0,-1 0 1 0 0,1 0-1 0 0,0 1 0 0 0,1 0 1 0 0,-4 4-33 0 0,8-8 2 0 0,0 1 1 0 0,0 0 0 0 0,0 0-1 0 0,0 0 1 0 0,0 0 0 0 0,0 0 0 0 0,1 0-1 0 0,0 1 1 0 0,-1-1 0 0 0,1 0 0 0 0,1 1-1 0 0,-1-1 1 0 0,0 1 0 0 0,1 0 0 0 0,-1-1-1 0 0,1 1 1 0 0,0-1 0 0 0,1 2-3 0 0,-1 0 1 0 0,-1 2 22 0 0,1 0 1 0 0,0-1-1 0 0,0 1 0 0 0,1-1 0 0 0,-1 1 1 0 0,2 0-1 0 0,-1-1 0 0 0,1 1 1 0 0,0-1-1 0 0,0 0 0 0 0,1 0 1 0 0,-1 0-1 0 0,4 4-23 0 0,2 1 83 0 0,1 0 0 0 0,1-1 0 0 0,0 0 0 0 0,0-1 1 0 0,1 0-1 0 0,0 0 0 0 0,0-2 0 0 0,1 1 0 0 0,0-1 0 0 0,0-1 0 0 0,1 0 0 0 0,0-1 0 0 0,1 0-83 0 0,11 7 112 0 0,-18-10-87 0 0,-1 1-1 0 0,1 1 0 0 0,-1-1 1 0 0,0 1-1 0 0,-1 0 0 0 0,1 0 1 0 0,0 0-1 0 0,-1 1 0 0 0,0 0 1 0 0,0 0-1 0 0,-1 1 0 0 0,1-1 1 0 0,-1 1-1 0 0,-1 0 0 0 0,1 0 1 0 0,-1 0-1 0 0,0 1 0 0 0,0-1 1 0 0,0 1-1 0 0,0 5-24 0 0,0-5 42 0 0,-2 0-1 0 0,1 0 1 0 0,-1 0 0 0 0,0 0-1 0 0,0 1 1 0 0,-1-1 0 0 0,0 0-1 0 0,0 0 1 0 0,-1 0 0 0 0,0 1 0 0 0,0-1-1 0 0,-1 0 1 0 0,0 0 0 0 0,0 0-1 0 0,0-1 1 0 0,-1 1 0 0 0,0 0-1 0 0,0-1 1 0 0,-1 0 0 0 0,0 0-1 0 0,0 0 1 0 0,0 0 0 0 0,-2 0-42 0 0,-6 4 46 0 0,0-1 1 0 0,-1-1-1 0 0,-1 0 1 0 0,1-1-1 0 0,-1 0 0 0 0,0-1 1 0 0,-1-1-1 0 0,1 0 1 0 0,-1-1-1 0 0,0-1 1 0 0,0 0-1 0 0,-1-1 1 0 0,1-1-1 0 0,0 0 0 0 0,-1-1 1 0 0,1 0-1 0 0,-4-2-46 0 0,15 2-39 0 0,1 0 0 0 0,-1-1-1 0 0,0 0 1 0 0,1 0 0 0 0,-1 0-1 0 0,1 0 1 0 0,-1 0 0 0 0,1-1-1 0 0,-1 1 1 0 0,1-1 0 0 0,0 0-1 0 0,0 0 1 0 0,0 0 0 0 0,0 0-1 0 0,0-1 1 0 0,0 1 0 0 0,1-1-1 0 0,-3-2 40 0 0,5-2-2446 0 0,0 6-4699 0 0,2 1-4548 0 0</inkml:trace>
  <inkml:trace contextRef="#ctx0" brushRef="#br0" timeOffset="20034.374">19856 253 0 0 0,'0'0'224'0'0,"0"0"29"0"0,0 0 7 0 0,0 0 37 0 0,0 0 12 0 0,0 0 3 0 0,0 0 35 0 0,0 0 57 0 0,0 0 77 0 0,0 0 103 0 0,0 0 162 0 0,0 0 142 0 0,7-3 92 0 0,22-12 19 0 0,-12 9 7811 0 0,0 2-4177 0 0,36 5-3738 0 0,-24 0 225 0 0,164-7 665 0 0,-168 5-2658 0 0,-25 8-6374 0 0,0-7-2367 0 0</inkml:trace>
  <inkml:trace contextRef="#ctx0" brushRef="#br0" timeOffset="17827.526">18604 139 8538 0 0,'0'0'1667'0'0,"0"0"-264"0"0,0 0 6 0 0,0 0 120 0 0,0 0 58 0 0,0 0-142 0 0,0 0-342 0 0,0 0-336 0 0,0 0-211 0 0,0 0-62 0 0,0 0 22 0 0,0 0 45 0 0,0 0 14 0 0,0 9-29 0 0,-5 66 461 0 0,-5-1 1 0 0,-2 0-1 0 0,-4 0 1 0 0,-21 59-1008 0 0,3-5 254 0 0,20-76-219 0 0,-18 132-46 0 0,32-183-55 0 0,0 0 0 0 0,1 0 0 0 0,-1 0-1 0 0,0 0 1 0 0,0 0 0 0 0,0-1-1 0 0,1 1 1 0 0,-1 0 0 0 0,0 0-1 0 0,1 0 1 0 0,-1-1 0 0 0,1 1-1 0 0,-1 0 1 0 0,1 0 0 0 0,-1-1-1 0 0,1 1 1 0 0,0 0 0 0 0,-1-1 0 0 0,1 1-1 0 0,0-1 1 0 0,-1 1 0 0 0,1-1-1 0 0,0 1 1 0 0,0-1 0 0 0,0 0-1 0 0,-1 1 1 0 0,1-1 0 0 0,0 0-1 0 0,0 1 1 0 0,0-1 0 0 0,0 0 0 0 0,0 0-1 0 0,-1 0 1 0 0,1 0 0 0 0,0 0-1 0 0,0 0 1 0 0,0 0 0 0 0,0 0-1 0 0,0 0 1 0 0,0-1 0 0 0,-1 1-1 0 0,1 0 1 0 0,0 0 0 0 0,0-1 0 0 0,0 1-1 0 0,0-1 1 0 0,-1 1 0 0 0,1 0-1 0 0,0-1 1 0 0,-1 0 0 0 0,1 1-1 0 0,0-1 1 0 0,-1 1 0 0 0,1-1-1 0 0,0 0 1 0 0,-1 1 0 0 0,1-1 0 0 0,-1 0-1 0 0,0 0 1 0 0,1 1 0 0 0,0-2 66 0 0,31-26-8503 0 0,-24 20 3567 0 0,-1 4-4585 0 0</inkml:trace>
  <inkml:trace contextRef="#ctx0" brushRef="#br0" timeOffset="18303.381">19113 323 2961 0 0,'0'0'4225'0'0,"0"0"-2360"0"0,0 0-630 0 0,0 0 192 0 0,0 0 200 0 0,0 0 11 0 0,0 0-179 0 0,0 0-274 0 0,0 0-294 0 0,-32 23-209 0 0,-98 73-121 0 0,65-25 155 0 0,57-55-549 0 0,-3 2-23 0 0,1 1 0 0 0,1 0 0 0 0,1 0 0 0 0,0 1 0 0 0,2 0 0 0 0,0 1 0 0 0,1-1 0 0 0,1 1 0 0 0,1 0 0 0 0,1 0 0 0 0,1 0 0 0 0,1 11-144 0 0,1-27 47 0 0,-1 1 1 0 0,1-1-1 0 0,-1 0 0 0 0,1 0 0 0 0,1 0 0 0 0,-1 0 0 0 0,1 0 0 0 0,0 0 0 0 0,0-1 0 0 0,0 1 0 0 0,1 0 0 0 0,-1-1 0 0 0,1 0 0 0 0,0 0 0 0 0,1 0 0 0 0,-1 0 0 0 0,1 0 0 0 0,-1 0 0 0 0,1-1 0 0 0,0 0 0 0 0,1 0 0 0 0,-1 0 1 0 0,0 0-1 0 0,1-1 0 0 0,0 1 0 0 0,-1-1 0 0 0,1-1 0 0 0,0 1 0 0 0,0 0 0 0 0,0-1 0 0 0,0 0 0 0 0,4 0-47 0 0,3 1 169 0 0,0-1 1 0 0,0 0-1 0 0,0-1 0 0 0,1-1 0 0 0,-1 1 1 0 0,0-2-1 0 0,0 0 0 0 0,0 0 0 0 0,0-1 1 0 0,0-1-1 0 0,-1 0 0 0 0,1 0 1 0 0,4-4-170 0 0,2-3 71 0 0,1-1 0 0 0,-2 0 1 0 0,0-2-1 0 0,-1 0 1 0 0,0-1-1 0 0,-1-1 1 0 0,0 0-1 0 0,-2-1 1 0 0,0 0-1 0 0,-1-1 0 0 0,0 0 1 0 0,-2-1-1 0 0,0-1 1 0 0,-1 1-1 0 0,-1-1 1 0 0,-1-1-1 0 0,-1 0 1 0 0,-1 0-1 0 0,0 0 0 0 0,-2 0 1 0 0,1-15-72 0 0,-19-93-235 0 0,13 124 195 0 0,1 0 0 0 0,-1 1 0 0 0,0 0 1 0 0,0-1-1 0 0,0 1 0 0 0,-1 0 1 0 0,1 0-1 0 0,-1 0 0 0 0,0 0 0 0 0,0 1 1 0 0,-1-1-1 0 0,1 1 0 0 0,-1 0 0 0 0,1 0 1 0 0,-1 0-1 0 0,0 0 0 0 0,0 1 1 0 0,0-1-1 0 0,-1 1 0 0 0,1 0 0 0 0,0 0 1 0 0,-1 1-1 0 0,0-1 0 0 0,1 1 1 0 0,-3 0 39 0 0,-95 9-2572 0 0,45 22-6774 0 0,46-21-1969 0 0</inkml:trace>
  <inkml:trace contextRef="#ctx0" brushRef="#br0" timeOffset="24291.972">0 1523 0 0 0,'0'0'233'0'0,"0"0"-66"0"0,0 0-47 0 0,0 0 3 0 0,0 0 34 0 0,0 0-7 0 0,0 0 44 0 0,34-3 25 0 0,106-13 54 0 0,-37-1 690 0 0,228-17 2669 0 0,173 12 999 0 0,816 19-747 0 0,-1009-9-2896 0 0,173-6 804 0 0,-225 25-1105 0 0,99-6 533 0 0,-67 3-862 0 0,222 4 358 0 0,-319-9-595 0 0,440-6 345 0 0,-187 0-17 0 0,16 6-190 0 0,248 37-8 0 0,-18-24-46 0 0,403-9 23 0 0,-834 5-94 0 0,328 7 60 0 0,-189-8-134 0 0,-63 0-1 0 0,203 1 20 0 0,439-34 113 0 0,-338-4-175 0 0,22 18 88 0 0,-454 13-95 0 0,238-7 139 0 0,377-24 130 0 0,-143 22 11 0 0,-504 8-223 0 0,767-15 276 0 0,737-62 332 0 0,-1039 63-474 0 0,43 5 269 0 0,-522-4 112 0 0,-57-6 200 0 0,-37-3 127 0 0,-42 14-1091 0 0,33 14-2657 0 0,-41-2-497 0 0,0 0-3337 0 0,-7-3-5611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148 525 8258 0 0,'0'0'1978'0'0,"0"0"-318"0"0,0 0-88 0 0,0 0-2 0 0,0 0-44 0 0,0 0-169 0 0,0 0-335 0 0,0 0-287 0 0,0 0-226 0 0,0 0-153 0 0,0 0-85 0 0,0 0-38 0 0,0 0-7 0 0,-16 15-50 0 0,-54 51-38 0 0,66-62-127 0 0,0 0-1 0 0,1 0 1 0 0,-1 0-1 0 0,1 1 1 0 0,0-1-1 0 0,0 1 1 0 0,0 0-1 0 0,1 0 1 0 0,-1 0-1 0 0,1 0 1 0 0,0 1-1 0 0,1-1 1 0 0,0 0-1 0 0,-1 5-10 0 0,-2 6 19 0 0,1-6-16 0 0,-1 0 0 0 0,1 0 0 0 0,1 1 1 0 0,0-1-1 0 0,0 1 0 0 0,1 0 0 0 0,1-1 0 0 0,0 1 1 0 0,0 0-1 0 0,1-1 0 0 0,0 1 0 0 0,1 0 1 0 0,0-1-1 0 0,1 0 0 0 0,0 1 0 0 0,0-1 0 0 0,1 0 1 0 0,1-1-1 0 0,0 1 0 0 0,0-1 0 0 0,1 0 1 0 0,0 0-1 0 0,0 0 0 0 0,5 4-3 0 0,-4-8 74 0 0,1-1 0 0 0,-1-1 1 0 0,0 1-1 0 0,1-1 0 0 0,0-1 0 0 0,0 1 1 0 0,0-1-1 0 0,0-1 0 0 0,0 1 0 0 0,0-2 1 0 0,0 1-1 0 0,0-1 0 0 0,1 0 0 0 0,-1 0 1 0 0,0-1-1 0 0,0 0 0 0 0,0-1 0 0 0,0 0 1 0 0,0 0-1 0 0,0-1 0 0 0,1 0-74 0 0,7-7 256 0 0,1-1 0 0 0,-2 0 0 0 0,0-1 0 0 0,0-1 0 0 0,-1 0 0 0 0,0-1 0 0 0,-2-1 0 0 0,1 0 0 0 0,-2 0 1 0 0,0-1-1 0 0,4-9-256 0 0,8-7 136 0 0,-1-2 0 0 0,-2 0 0 0 0,-1-1 1 0 0,-2-1-1 0 0,-2-1 0 0 0,-1 0 1 0 0,-2-1-1 0 0,-1-1 0 0 0,-2 0 1 0 0,2-30-137 0 0,-8 53-3 0 0,-1 0 0 0 0,0-1 0 0 0,-2 1 0 0 0,0 0 0 0 0,0-1 0 0 0,-2 1 1 0 0,0 0-1 0 0,-1 0 0 0 0,-1 0 0 0 0,0 0 0 0 0,-1 0 0 0 0,-1 1 0 0 0,0 0 1 0 0,-1 0-1 0 0,0 1 0 0 0,-2-1 0 0 0,0 2 0 0 0,0-1 0 0 0,-1 1 0 0 0,-1 1 1 0 0,-5-5 2 0 0,11 13-21 0 0,-1 0 1 0 0,-1 0 0 0 0,1 1-1 0 0,0 0 1 0 0,-1 0 0 0 0,0 0 0 0 0,0 1-1 0 0,1 0 1 0 0,-1 1 0 0 0,0 0 0 0 0,0 0-1 0 0,-1 0 1 0 0,1 1 0 0 0,0 0 0 0 0,0 0-1 0 0,0 0 1 0 0,0 1 0 0 0,0 1 0 0 0,0-1-1 0 0,0 1 1 0 0,0 0 0 0 0,0 0-1 0 0,1 1 1 0 0,-1 0 0 0 0,1 0 0 0 0,0 1-1 0 0,0 0 1 0 0,0 0 0 0 0,0 0 20 0 0,-4 4-16 0 0,0 0 1 0 0,1 0-1 0 0,0 1 0 0 0,1 0 0 0 0,0 1 1 0 0,0-1-1 0 0,1 2 0 0 0,0-1 1 0 0,1 1-1 0 0,0 0 0 0 0,1 0 0 0 0,0 1 1 0 0,1-1-1 0 0,0 1 0 0 0,1 0 1 0 0,-1 6 15 0 0,2 2 14 0 0,0 0 1 0 0,2 1 0 0 0,0-1 0 0 0,2 0-1 0 0,0 0 1 0 0,1 0 0 0 0,1 0 0 0 0,1-1-1 0 0,0 1 1 0 0,2-1 0 0 0,0-1 0 0 0,1 1-1 0 0,1-1 1 0 0,1 0 0 0 0,0-1 0 0 0,1 0-1 0 0,4 3-14 0 0,15 22 114 0 0,1-2-1 0 0,2-1 0 0 0,2-1 0 0 0,1-2 0 0 0,21 15-113 0 0,113 85 464 0 0,-122-84-308 0 0,-47-47-151 0 0,-7-25-547 0 0,-8-3-1017 0 0,4 8-2734 0 0,7 10 1113 0 0,2 1-8588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1166 969 5681 0 0,'0'0'2346'0'0,"0"0"-375"0"0,0 0-50 0 0,0 0 104 0 0,0 0-54 0 0,0 0-244 0 0,0 0-392 0 0,0 0-354 0 0,0 0-280 0 0,0 0-197 0 0,0 0-116 0 0,0 0-70 0 0,0 0-5 0 0,0 3 40 0 0,-14 226 2525 0 0,10-198-2904 0 0,4-26-3430 0 0,0-19-5542 0 0,0 8 5708 0 0,0 1-6353 0 0</inkml:trace>
  <inkml:trace contextRef="#ctx0" brushRef="#br0" timeOffset="293.952">1151 696 9394 0 0,'0'0'4297'0'0,"0"0"-3409"0"0,0 0-288 0 0,0 0-48 0 0,0 0 32 0 0,0 0-39 0 0,0 0-249 0 0,0 0-408 0 0,0 0-264 0 0,0 0-57 0 0,0 0-15 0 0,0 0 80 0 0,0 0-24 0 0,0 0-128 0 0,13 15-368 0 0,0-11-1345 0 0,-6-1-1735 0 0,1-3-3450 0 0</inkml:trace>
  <inkml:trace contextRef="#ctx0" brushRef="#br0" timeOffset="1530.483">1150 685 0 0 0,'0'0'540'0'0,"0"0"355"0"0,0 0 197 0 0,0 0 227 0 0,0 0 291 0 0,0 0 205 0 0,0 0 1 0 0,0 0-139 0 0,0 0-185 0 0,0 0-186 0 0,0 0-117 0 0,0 0-85 0 0,-8-4 3165 0 0,1 37-3759 0 0,7-32-434 0 0,0-1 12 0 0,0 0 18 0 0,0 0 53 0 0,0 0 27 0 0,20-11 810 0 0,22-15-479 0 0,-42 26-438 0 0,0 0 26 0 0,0 0 31 0 0,0 0 31 0 0,-16 7 753 0 0,17-14-3164 0 0,2 5-2046 0 0,0 1-538 0 0,-1 0-6851 0 0</inkml:trace>
  <inkml:trace contextRef="#ctx0" brushRef="#br0" timeOffset="-1847.128">1 623 0 0 0,'0'0'439'0'0,"0"0"644"0"0,0 0 313 0 0,0 0 31 0 0,0 0-19 0 0,0 0-71 0 0,9 1-45 0 0,43 5 1295 0 0,-43-9-1895 0 0,-1 0 0 0 0,0 0 0 0 0,0-1 0 0 0,0 0 0 0 0,0-1 0 0 0,-1 1 0 0 0,0-2 0 0 0,0 1 0 0 0,0-1 0 0 0,-1 0 0 0 0,1 0-692 0 0,36-37 982 0 0,-3-2 0 0 0,-1-2 0 0 0,-2-1 0 0 0,7-16-982 0 0,-26 39 261 0 0,3-5 73 0 0,-1-1-1 0 0,-2 0 0 0 0,-1-2 1 0 0,-1 0-1 0 0,-2 0 1 0 0,7-27-334 0 0,-10 9 1011 0 0,-11 50-883 0 0,0 1-12 0 0,0 0-22 0 0,0 0-20 0 0,-7 19 86 0 0,-15 43 10 0 0,2 0 0 0 0,3 1 0 0 0,3 1 0 0 0,-2 31-170 0 0,-48 519 572 0 0,42-394-481 0 0,21-198-254 0 0,1-39-1920 0 0,3-43-3606 0 0,4 22-5272 0 0,-2 26 2160 0 0</inkml:trace>
  <inkml:trace contextRef="#ctx0" brushRef="#br0" timeOffset="-605.418">704 409 6105 0 0,'0'0'1155'0'0,"0"0"-337"0"0,0 0 135 0 0,0 0 454 0 0,0 0 399 0 0,0 0 64 0 0,0 0-259 0 0,0 0-390 0 0,0 0-330 0 0,0 0-192 0 0,0 0-83 0 0,0 0-25 0 0,2-2 10 0 0,-20 25 4041 0 0,-106 121-3512 0 0,-46 15-928 0 0,115-104-158 0 0,56-54-27 0 0,0 1 1 0 0,1-1-1 0 0,0 1 1 0 0,-1-1-1 0 0,1 1 1 0 0,0-1 0 0 0,0 0-1 0 0,0 0 1 0 0,-1 0-1 0 0,1 0 1 0 0,0 0 0 0 0,0-1-1 0 0,1 1 1 0 0,-1 0-1 0 0,0-1 1 0 0,0 0-1 0 0,0 1 1 0 0,0-1 0 0 0,0 0-1 0 0,1 0 1 0 0,-1 0-1 0 0,0 0 1 0 0,0-1-1 0 0,0 1 1 0 0,0 0 0 0 0,0-1-1 0 0,1 0-17 0 0,0 1 22 0 0,88 4 435 0 0,-84-5-428 0 0,0 1 1 0 0,0 1-1 0 0,0-1 0 0 0,0 1 0 0 0,0 1 0 0 0,0-1 0 0 0,0 1 1 0 0,0 0-1 0 0,-1 1 0 0 0,1-1 0 0 0,-1 1 0 0 0,0 1 1 0 0,0-1-1 0 0,0 1 0 0 0,0 0 0 0 0,0 0 0 0 0,-1 1 1 0 0,0 0-1 0 0,0 0 0 0 0,0 0 0 0 0,-1 0 0 0 0,0 1 0 0 0,0 0 1 0 0,0 0-1 0 0,0 0 0 0 0,0 2-29 0 0,29 110 571 0 0,-15-19-91 0 0,7-26-37 0 0,-24-72-422 0 0,-1-1-4 0 0,1 0 2 0 0,-1 0 12 0 0,0 0 9 0 0,0 0 5 0 0,0 0-2 0 0,0 0 1 0 0,0 0-16 0 0,0 0-23 0 0,0 0 16 0 0,0 0-7 0 0,0 0 3 0 0,0 0 10 0 0,0 0-10 0 0,0 0-2 0 0,5 4-276 0 0,-4-7-692 0 0,-1 2 925 0 0,0 1-284 0 0,0 0-81 0 0,0-20-5401 0 0,0 14-1722 0 0,0 2-3918 0 0</inkml:trace>
  <inkml:trace contextRef="#ctx0" brushRef="#br0" timeOffset="155029.81">702 468 0 0 0,'-53'7'639'0'0,"53"-7"-602"0"0,-19 13-715 0 0,12-11 7747 0 0,7-1 680 0 0,0-1-4062 0 0,6-5-2954 0 0,103-91 1128 0 0,-25 13-904 0 0,-20 30-214 0 0,-14-6 114 0 0,-32 34-562 0 0,-19 26 759 0 0,0 0-2642 0 0,-2 1-5186 0 0,1 1-4530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107 439 17404 0 0,'0'0'1412'0'0,"0"0"-749"0"0,0 0-396 0 0,0 0 66 0 0,0 0 219 0 0,0 0 146 0 0,0 0-14 0 0,0 0-130 0 0,0 0-163 0 0,0 0-140 0 0,0 0-112 0 0,0 0-66 0 0,0 0-50 0 0,6 30-55 0 0,19 90-71 0 0,-2-60-1877 0 0,-17-53-1525 0 0,-1-3-4493 0 0</inkml:trace>
  <inkml:trace contextRef="#ctx0" brushRef="#br0" timeOffset="1">61 30 17420 0 0,'0'0'2264'0'0,"0"0"-1544"0"0,0 0-240 0 0,0 0-135 0 0,0 0-33 0 0,0 0-136 0 0,0 0-264 0 0,0 0-432 0 0,0 0-137 0 0,0 0-127 0 0,0 0-64 0 0,0 0-144 0 0,0 0-2625 0 0,0 0-8089 0 0</inkml:trace>
  <inkml:trace contextRef="#ctx0" brushRef="#br0" timeOffset="2322.898">32 56 1016 0 0,'0'0'1978'0'0,"0"0"-86"0"0,0 0 113 0 0,0 0-14 0 0,0 0-149 0 0,0 0-258 0 0,0 0-264 0 0,0 0-188 0 0,0 0-119 0 0,0 0-96 0 0,0 0-95 0 0,0 0-87 0 0,0 0-115 0 0,-5-6-104 0 0,-1-2-287 0 0,-4-3-60 0 0,0-1 3970 0 0,35 9-2742 0 0,10-12-343 0 0,-35 15-967 0 0,0 0 14 0 0,0 0 12 0 0,0 0 19 0 0,0 0 27 0 0,0 0-2 0 0,0 0 10 0 0,0 0 0 0 0,0 0-27 0 0,0 0 9 0 0,-20 15 422 0 0,-9 21-523 0 0,29-36-36 0 0,19-2-1416 0 0,-6 1-6682 0 0,-9 1-4165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266 538 14315 0 0,'0'0'1654'0'0,"0"0"-309"0"0,0 0 28 0 0,0 0 91 0 0,0 0-41 0 0,0 0-213 0 0,0 0-296 0 0,0 0-252 0 0,0 0-182 0 0,0 0-129 0 0,0 0-90 0 0,0 0-58 0 0,-11 0-43 0 0,9 0-156 0 0,-5-1 18 0 0,0 1 0 0 0,0 0 0 0 0,0 0 0 0 0,0 0 0 0 0,-1 1 1 0 0,1 0-1 0 0,0 1 0 0 0,0 0 0 0 0,1 0 0 0 0,-1 0 1 0 0,0 1-1 0 0,1 0 0 0 0,-4 2-22 0 0,-2 2 7 0 0,1 0 0 0 0,0 1-1 0 0,1 1 1 0 0,0-1 0 0 0,0 2 0 0 0,1-1 0 0 0,0 1-1 0 0,0 1 1 0 0,1 0 0 0 0,1 0 0 0 0,0 0 0 0 0,0 1-1 0 0,1 0 1 0 0,1 0 0 0 0,0 1 0 0 0,0 0 0 0 0,1-1-1 0 0,1 2 1 0 0,0 3-7 0 0,2-10-3 0 0,1 0 1 0 0,0 0-1 0 0,0 1 0 0 0,1-1 0 0 0,0 0 1 0 0,0 0-1 0 0,0 1 0 0 0,1-1 0 0 0,0-1 0 0 0,1 1 1 0 0,0 0-1 0 0,0 0 0 0 0,0-1 0 0 0,1 0 1 0 0,0 1-1 0 0,0-1 0 0 0,0-1 0 0 0,1 1 0 0 0,0-1 1 0 0,0 0-1 0 0,0 0 0 0 0,1 0 0 0 0,1 1 3 0 0,9 3 23 0 0,0 0 0 0 0,1-1-1 0 0,0-1 1 0 0,0-1 0 0 0,0 0-1 0 0,1-1 1 0 0,0-1 0 0 0,0 0-1 0 0,0-1 1 0 0,0-2 0 0 0,0 0-1 0 0,1 0 1 0 0,-1-2 0 0 0,1 0-23 0 0,-14 1-25 0 0,-1-1 0 0 0,1 1 1 0 0,0-1-1 0 0,-1 1 0 0 0,1-1 0 0 0,-1-1 1 0 0,1 1-1 0 0,-1-1 0 0 0,1 1 1 0 0,-1-1-1 0 0,0 0 0 0 0,0-1 1 0 0,0 1-1 0 0,0-1 0 0 0,0 0 0 0 0,-1 0 1 0 0,1 0-1 0 0,-1 0 0 0 0,0-1 1 0 0,0 1-1 0 0,3-5 25 0 0,18-46-2423 0 0,-15 30-1250 0 0,-1 4-2871 0 0,-4 8-4939 0 0</inkml:trace>
  <inkml:trace contextRef="#ctx0" brushRef="#br0" timeOffset="300.829">688 1 17172 0 0,'0'0'1352'0'0,"0"0"-306"0"0,0 0-142 0 0,0 0-7 0 0,0 0-43 0 0,0 0-94 0 0,0 0-179 0 0,0 0-129 0 0,0 0-33 0 0,0 0 0 0 0,0 0 8 0 0,0 0-14 0 0,-10 34-30 0 0,-30 108-35 0 0,24-20 237 0 0,16-25-104 0 0,3 1 0 0 0,17 92-481 0 0,12 50 241 0 0,-13-126-254 0 0,-19-169-5831 0 0,3 12-4182 0 0,-1 28-1210 0 0</inkml:trace>
  <inkml:trace contextRef="#ctx0" brushRef="#br0" timeOffset="659.665">1007 421 13235 0 0,'0'0'1379'0'0,"0"0"-286"0"0,0 0 40 0 0,0 0 110 0 0,0 0 30 0 0,0 0-98 0 0,0 0-221 0 0,0 0-224 0 0,-33 9-133 0 0,-99 29-63 0 0,123-36-375 0 0,1-1 0 0 0,0 1 0 0 0,0 1 0 0 0,0 0 0 0 0,0 0 0 0 0,0 0 0 0 0,1 1 0 0 0,-1 0 0 0 0,1 0 0 0 0,0 1 0 0 0,-6 5-159 0 0,8-6 105 0 0,2 0-82 0 0,0 1 0 0 0,1-1 0 0 0,-1 0 0 0 0,1 1 0 0 0,-1-1 0 0 0,1 1 1 0 0,1 0-1 0 0,-1 0 0 0 0,1 0 0 0 0,0 0 0 0 0,0 0 0 0 0,0 0 0 0 0,1 0 0 0 0,-1 0 0 0 0,1 0 0 0 0,1 0 0 0 0,-1 0 0 0 0,1 0 0 0 0,0 1 0 0 0,0-1 1 0 0,0-1-1 0 0,1 1 0 0 0,-1 0 0 0 0,1 0 0 0 0,0 0 0 0 0,1-1 0 0 0,-1 0 0 0 0,1 1 0 0 0,0-1 0 0 0,0 0 0 0 0,0 0 0 0 0,1 0 0 0 0,-1-1 0 0 0,1 1 1 0 0,0-1-1 0 0,0 0 0 0 0,0 0 0 0 0,1 0 0 0 0,-1 0 0 0 0,3 0-23 0 0,155 112 1020 0 0,-159-112-963 0 0,1 0 0 0 0,-1 0 0 0 0,0 0 1 0 0,1 0-1 0 0,-1 1 0 0 0,-1-1 0 0 0,1 1 0 0 0,-1 0 0 0 0,1 0 0 0 0,-1 0 0 0 0,0 0 0 0 0,-1 0 0 0 0,1 1 0 0 0,-1-1 1 0 0,1 0-1 0 0,-1 1 0 0 0,-1-1 0 0 0,1 1 0 0 0,-1-1 0 0 0,0 1 0 0 0,0 1-57 0 0,-4 6 330 0 0,18-5-2727 0 0,11-15-1598 0 0,-18 5-529 0 0,1-1-7151 0 0</inkml:trace>
  <inkml:trace contextRef="#ctx0" brushRef="#br0" timeOffset="1041.129">1446 597 16235 0 0,'0'0'1797'0'0,"0"0"-477"0"0,0 0-141 0 0,0 0 71 0 0,0 0-30 0 0,0 0-116 0 0,0 0-169 0 0,0 0-192 0 0,0 0-111 0 0,0 0-89 0 0,0 0-87 0 0,0 0-60 0 0,0 0-65 0 0,3-6-70 0 0,4-21-90 0 0,-37 20 62 0 0,19 7-236 0 0,1 1-1 0 0,0 0 0 0 0,0 0 1 0 0,0 1-1 0 0,0 1 1 0 0,0 0-1 0 0,0 0 1 0 0,1 1-1 0 0,-1 0 0 0 0,1 0 1 0 0,0 1-1 0 0,0 0 1 0 0,1 1-1 0 0,-1 0 0 0 0,1 1 1 0 0,1-1-1 0 0,-1 1 1 0 0,1 1-1 0 0,-4 5 4 0 0,10-8-9 0 0,0-1-1 0 0,1 1 1 0 0,0 0 0 0 0,0 0-1 0 0,0 0 1 0 0,0 0-1 0 0,1 0 1 0 0,-1 0 0 0 0,1-1-1 0 0,1 1 1 0 0,-1 0 0 0 0,1-1-1 0 0,0 1 1 0 0,0-1-1 0 0,0 1 1 0 0,0-1 0 0 0,1 0-1 0 0,-1 0 1 0 0,1 0-1 0 0,1 0 1 0 0,-1 0 0 0 0,0-1-1 0 0,1 1 1 0 0,0-1 0 0 0,-1 0-1 0 0,1 0 1 0 0,0-1-1 0 0,1 1 1 0 0,-1-1 0 0 0,0 0-1 0 0,5 2 10 0 0,10 10-1 0 0,-1 1-21 0 0,-13-13 31 0 0,0 1-1 0 0,0 1 0 0 0,-1-1 0 0 0,1 0 1 0 0,-1 1-1 0 0,0 0 0 0 0,0 0 0 0 0,-1 0 0 0 0,1 1 1 0 0,-1-1-1 0 0,0 1 0 0 0,0-1 0 0 0,0 1 1 0 0,-1 0-1 0 0,0 0 0 0 0,0 1 0 0 0,0-1 1 0 0,0 0-1 0 0,0 6-8 0 0,-2-5 33 0 0,0 0 0 0 0,-1 1 0 0 0,0-1 0 0 0,0 0 0 0 0,-1 0 0 0 0,0 0 0 0 0,1 0 0 0 0,-2-1 0 0 0,1 1 0 0 0,-1 0 0 0 0,0-1 0 0 0,0 0 0 0 0,-1 1 0 0 0,1-1 0 0 0,-1-1 0 0 0,0 1 1 0 0,-1 0-1 0 0,-2 1-33 0 0,0 2 0 0 0,0-1 1 0 0,0 0 0 0 0,-1-1 0 0 0,0 0 0 0 0,0 0 0 0 0,0-1 0 0 0,-1 0 0 0 0,0 0-1 0 0,0-1 1 0 0,-8 3-1 0 0,-29-10-4715 0 0,41-1-1964 0 0,1 1-5774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1:5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22 538 848 0 0,'0'0'915'0'0,"0"0"-13"0"0,0 0 171 0 0,0 0 186 0 0,0 0 220 0 0,0 0 95 0 0,0 0-103 0 0,0 0-182 0 0,0 0-308 0 0,0 0-339 0 0,0 0-240 0 0,-3 2-112 0 0,-12 5-28 0 0,11-5 35 0 0,4-2 47 0 0,0 0 12 0 0,0 0-9 0 0,0 0-8 0 0,0 0-18 0 0,33 3 5458 0 0,34-39-3151 0 0,-53 25-2285 0 0,25-19-3 0 0,-3-1 0 0 0,0-2 0 0 0,-2-1 0 0 0,-2-1 0 0 0,-1-2 0 0 0,-2-2-1 0 0,-2 0 1 0 0,15-29-340 0 0,-34 56 84 0 0,-1-1 0 0 0,0-1 0 0 0,0 1 0 0 0,-1-1 0 0 0,-1 0 0 0 0,-1 0 0 0 0,0-1-1 0 0,0 1 1 0 0,-2-1 0 0 0,1-5-84 0 0,-3 19 74 0 0,0 1-14 0 0,0 0-36 0 0,-2 23-216 0 0,-47 231 206 0 0,-16 312 304 0 0,30-334-150 0 0,-11-95-88 0 0,49-164-3672 0 0,24-28-2463 0 0,-7 21-2373 0 0,-7 17-1742 0 0</inkml:trace>
  <inkml:trace contextRef="#ctx0" brushRef="#br0" timeOffset="561.866">873 236 16131 0 0,'0'0'661'0'0,"0"0"-287"0"0,0 0-91 0 0,0 0 136 0 0,0 0 173 0 0,0 0 96 0 0,-31 28 7 0 0,-100 92-52 0 0,33-14 418 0 0,-102 147 404 0 0,197-249-1445 0 0,-2 1 3 0 0,1 0-1 0 0,-1 1 1 0 0,2-1 0 0 0,-1 1-1 0 0,1 0 1 0 0,0 0-1 0 0,0 0 1 0 0,0 0 0 0 0,1 1-1 0 0,0-1 1 0 0,0 1 0 0 0,0 6-23 0 0,31-8 221 0 0,-8-7-23 0 0,0-1-1 0 0,0-1 1 0 0,0-1-1 0 0,-1-1 1 0 0,1 0-1 0 0,-1-2 1 0 0,-1 0-1 0 0,7-5-197 0 0,66-23 354 0 0,27 5 185 0 0,-114 57 113 0 0,-57 77 311 0 0,36-79-835 0 0,5-9-87 0 0,1 1-1 0 0,0 0 0 0 0,1 0 1 0 0,0 1-1 0 0,2 0 0 0 0,0 1 1 0 0,1-1-1 0 0,0 1 0 0 0,2 1 0 0 0,0-1 1 0 0,-1 17-41 0 0,7-25 9 0 0,-1 0 1 0 0,2 0 0 0 0,-1 0 0 0 0,1 0-1 0 0,1-1 1 0 0,0 1 0 0 0,0-1-1 0 0,1 0 1 0 0,0 0 0 0 0,1 0-1 0 0,0-1 1 0 0,0 0 0 0 0,0 0 0 0 0,1 0-1 0 0,1-1 1 0 0,-1 0 0 0 0,1-1-1 0 0,4 4-9 0 0,43 30 179 0 0,-29-32 45 0 0,-25-8-188 0 0,0-23-163 0 0,0-10-518 0 0,-1 9-2383 0 0,1 8-3874 0 0,-1 12-5081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41 7242 0 0,'0'0'2139'0'0,"0"0"-354"0"0,0 0-240 0 0,0 0 27 0 0,0 0 87 0 0,0 0-95 0 0,0 0-203 0 0,0 0-274 0 0,0 0-246 0 0,0 0-174 0 0,0 0-167 0 0,0 0-120 0 0,-2-6-80 0 0,-7-21-26 0 0,7 20-6 0 0,2 7 17 0 0,0 0 24 0 0,0 0-37 0 0,-2 53 1213 0 0,-27 428 369 0 0,26-383-1758 0 0,-5 1 1 0 0,-4-1 0 0 0,-10 33-97 0 0,5-49 102 0 0,32-118-5 0 0,1 1 1 0 0,2 1-1 0 0,2 1 1 0 0,1 0-1 0 0,1 1 1 0 0,2 2-1 0 0,1 0 1 0 0,19-16-98 0 0,-23 23 8 0 0,120-109 21 0 0,-77 114-138 0 0,-49 66 122 0 0,-16-21 14 0 0,-1 0-1 0 0,-2 1 1 0 0,-1-2 0 0 0,-1 1-1 0 0,-1 0 1 0 0,-1-1 0 0 0,-1-1-1 0 0,-2 1 1 0 0,0-2 0 0 0,-2 1-1 0 0,0-2 1 0 0,-5 4-27 0 0,9-14 23 0 0,-2 0 0 0 0,1-1 1 0 0,-2 0-1 0 0,1-1 0 0 0,-2-1 0 0 0,1 1 0 0 0,-2-2 0 0 0,1 0 0 0 0,-1-1 1 0 0,0 0-1 0 0,-1-1 0 0 0,0 0 0 0 0,0-1 0 0 0,-8 1-23 0 0,6-2-17 0 0,1 0 0 0 0,-1-2-1 0 0,0 0 1 0 0,-1 0 0 0 0,1-2-1 0 0,0 0 1 0 0,-1-1 0 0 0,1-1-1 0 0,-3-1 18 0 0,19 3-44 0 0,-1-1 1 0 0,1 0-1 0 0,0 0 0 0 0,0-1 0 0 0,0 1 1 0 0,0 0-1 0 0,-1 0 0 0 0,1 0 0 0 0,0-1 0 0 0,0 1 1 0 0,0-1-1 0 0,0 1 0 0 0,0-1 0 0 0,0 1 1 0 0,0-1-1 0 0,0 0 0 0 0,0 1 0 0 0,0-1 0 0 0,0 0 1 0 0,1 0-1 0 0,-1 0 0 0 0,0 1 0 0 0,0-1 1 0 0,1 0-1 0 0,-1 0 0 0 0,0 0 0 0 0,1 0 0 0 0,-1 0 1 0 0,1 0-1 0 0,0-1 0 0 0,-1 1 0 0 0,1 0 1 0 0,0 0-1 0 0,-1 0 0 0 0,1 0 0 0 0,0 0 0 0 0,0-1 1 0 0,0 1-1 0 0,0 0 0 0 0,0 0 0 0 0,0 0 1 0 0,1 0-1 0 0,-1-1 0 0 0,0 1 0 0 0,1 0 0 0 0,-1 0 1 0 0,0 0-1 0 0,1 0 0 0 0,-1 0 0 0 0,1 0 1 0 0,0 0-1 0 0,0 0 44 0 0,28-30-6851 0 0,-16 24-4418 0 0</inkml:trace>
  <inkml:trace contextRef="#ctx0" brushRef="#br0" timeOffset="1041.396">983 682 18196 0 0,'0'0'1168'0'0,"0"0"-440"0"0,0 0-181 0 0,0 0 65 0 0,0 0 82 0 0,0 0 15 0 0,0 0-70 0 0,0 0-95 0 0,0 0-94 0 0,0 0-90 0 0,0 0-83 0 0,0 0-61 0 0,0 0-53 0 0,-33 20-37 0 0,-102 64-12 0 0,80-37 3 0 0,49-36-90 0 0,-2 1-19 0 0,-1 1 0 0 0,2-1 0 0 0,-1 2 1 0 0,2-1-1 0 0,0 1 0 0 0,1 0 0 0 0,0 0 1 0 0,1 0-1 0 0,0 1 0 0 0,1 0 0 0 0,1-1 1 0 0,0 9-9 0 0,2-21 5 0 0,0 0 1 0 0,0-1-1 0 0,1 1 1 0 0,-1 0-1 0 0,1-1 1 0 0,-1 1 0 0 0,1-1-1 0 0,0 1 1 0 0,-1 0-1 0 0,1-1 1 0 0,0 1 0 0 0,0-1-1 0 0,0 0 1 0 0,0 1-1 0 0,0-1 1 0 0,1 0 0 0 0,-1 0-1 0 0,0 1 1 0 0,1-1-1 0 0,-1 0 1 0 0,0 0 0 0 0,1-1-1 0 0,-1 1 1 0 0,1 0-1 0 0,0 0 1 0 0,-1-1 0 0 0,1 1-1 0 0,-1-1 1 0 0,1 1-1 0 0,0-1 1 0 0,0 0 0 0 0,-1 0-1 0 0,1 1 1 0 0,0-1-1 0 0,1-1-5 0 0,63-6 554 0 0,-42-5-427 0 0,-1-1 1 0 0,0-1-1 0 0,-1 0 0 0 0,0-2 1 0 0,-1-1-1 0 0,-1 0 1 0 0,-1-2-1 0 0,12-13-127 0 0,76-70 280 0 0,-107 102-287 0 0,0 1 0 0 0,0-1 0 0 0,0 0 0 0 0,0 1 0 0 0,0-1 0 0 0,0 1 0 0 0,0-1 0 0 0,0 1 0 0 0,0-1 0 0 0,0 1 0 0 0,0-1 0 0 0,0 1 0 0 0,0-1 0 0 0,0 1 0 0 0,0-1 0 0 0,0 0 0 0 0,0 1 0 0 0,1-1 0 0 0,-1 1 0 0 0,0-1 0 0 0,0 0 0 0 0,1 1 0 0 0,-1-1 0 0 0,0 1 0 0 0,0-1 0 0 0,1 0 0 0 0,-1 1 0 0 0,0-1 0 0 0,1 0 0 0 0,-1 1 1 0 0,1-1-1 0 0,-1 0 0 0 0,0 0 0 0 0,1 0 0 0 0,-1 1 0 0 0,1-1 0 0 0,-1 0 0 0 0,1 0 0 0 0,-1 0 0 0 0,0 0 0 0 0,1 0 0 0 0,-1 0 0 0 0,1 0 0 0 0,-1 0 0 0 0,1 0 0 0 0,-1 0 0 0 0,1 0 0 0 0,-1 0 0 0 0,1 0 0 0 0,-1 0 0 0 0,0 0 0 0 0,1 0 0 0 0,-1 0 0 0 0,1-1 0 0 0,-1 1 0 0 0,1 0 7 0 0,-2 12-40 0 0,-6 44-17 0 0,4-50 43 0 0,1 0 1 0 0,1 0-1 0 0,-1 0 1 0 0,1 0 0 0 0,0 1-1 0 0,1-1 1 0 0,-1 0 0 0 0,1 1-1 0 0,0-1 1 0 0,1 1-1 0 0,0-1 1 0 0,0 0 0 0 0,0 1-1 0 0,1-1 1 0 0,-1 0 0 0 0,2 0-1 0 0,-1 0 1 0 0,1 0-1 0 0,0-1 1 0 0,0 1 0 0 0,0-1-1 0 0,1 1 1 0 0,-1-1 0 0 0,2 0-1 0 0,-1 0 1 0 0,0-1-1 0 0,2 1 14 0 0,1 0 14 0 0,0-1 0 0 0,0-1 0 0 0,0 1 0 0 0,0-1 0 0 0,1 0 0 0 0,0-1 0 0 0,0 0 0 0 0,-1 0 0 0 0,1 0 0 0 0,0-1 0 0 0,0 0 0 0 0,1-1 0 0 0,-1 0 0 0 0,0 0 0 0 0,0-1 0 0 0,0 0-1 0 0,0 0 1 0 0,0-1 0 0 0,0 0 0 0 0,-1 0 0 0 0,1-1 0 0 0,-1 0 0 0 0,1-1 0 0 0,-1 1 0 0 0,0-1 0 0 0,0-1 0 0 0,6-4-14 0 0,9-7 88 0 0,0-2-1 0 0,-1 0 1 0 0,0-1 0 0 0,-2-1 0 0 0,0-1 0 0 0,-2-1-1 0 0,8-13-87 0 0,5-6 68 0 0,-2-1 0 0 0,-2-2 0 0 0,-2 0 0 0 0,-2-2 0 0 0,-2 0 0 0 0,-2-2 0 0 0,-2 0 0 0 0,10-48-68 0 0,-24 45 50 0 0,-1 50-52 0 0,-1 0 0 0 0,0 0 0 0 0,0 0 1 0 0,0 0-1 0 0,0 0 0 0 0,-1 0 0 0 0,1-1 0 0 0,0 1 1 0 0,0 0-1 0 0,-1 0 0 0 0,1 1 0 0 0,0-1 0 0 0,-1 0 1 0 0,1 0-1 0 0,-1 0 0 0 0,1 0 0 0 0,-1 0 0 0 0,0 0 1 0 0,1 0-1 0 0,-1 1 0 0 0,0-1 0 0 0,1 0 0 0 0,-1 1 1 0 0,0-1-1 0 0,0 0 0 0 0,0 1 0 0 0,0-1 0 0 0,0 1 1 0 0,0-1-1 0 0,1 1 0 0 0,-1 0 0 0 0,0-1 0 0 0,0 1 1 0 0,0 0-1 0 0,0 0 0 0 0,-1 0 0 0 0,1-1 0 0 0,0 1 1 0 0,0 0-1 0 0,0 0 0 0 0,0 1 0 0 0,0-1 1 0 0,0 0-1 0 0,0 0 0 0 0,0 0 0 0 0,0 1 2 0 0,-5 3-30 0 0,0 0 0 0 0,0 0-1 0 0,1 1 1 0 0,-1 0 0 0 0,1 0-1 0 0,0 0 1 0 0,0 0 0 0 0,1 1 0 0 0,0 0-1 0 0,0 0 1 0 0,0 0 0 0 0,1 1 0 0 0,-1-1-1 0 0,2 1 1 0 0,-2 3 30 0 0,-2 2-27 0 0,-1 2 7 0 0,0 1 1 0 0,1 1-1 0 0,0-1 1 0 0,2 1-1 0 0,-1 0 1 0 0,2 0-1 0 0,0 0 1 0 0,1 0-1 0 0,1 1 1 0 0,1-1-1 0 0,0 1 1 0 0,1-1-1 0 0,0 1 1 0 0,1-1-1 0 0,1 0 1 0 0,1 0-1 0 0,1 0 1 0 0,0-1-1 0 0,0 1 1 0 0,2-1-1 0 0,6 11 20 0 0,-7-15-10 0 0,1-1-1 0 0,-1 0 0 0 0,2-1 1 0 0,0 0-1 0 0,0 0 0 0 0,0-1 1 0 0,1 0-1 0 0,0 0 0 0 0,1-1 1 0 0,0 0-1 0 0,0-1 0 0 0,0 0 1 0 0,1 0-1 0 0,-1-1 0 0 0,2-1 1 0 0,6 2 10 0 0,-8-3 27 0 0,0 0 0 0 0,0-1 0 0 0,1-1 0 0 0,-1 0 0 0 0,0 0 1 0 0,1-1-1 0 0,-1 0 0 0 0,0-1 0 0 0,1 0 0 0 0,-1-1 1 0 0,0 0-1 0 0,0 0 0 0 0,0-1 0 0 0,0-1 0 0 0,0 1 0 0 0,-1-2 1 0 0,1 1-1 0 0,-1-1 0 0 0,0-1 0 0 0,-1 0 0 0 0,7-5-27 0 0,16-14 102 0 0,-1-1 0 0 0,-2-1 0 0 0,0-2 0 0 0,-2-1 0 0 0,-1-1 0 0 0,-2-1 0 0 0,-1-1 0 0 0,16-33-102 0 0,-21 35 32 0 0,-2-2-1 0 0,-1 1 1 0 0,-1-2-1 0 0,-2 0 1 0 0,-1 0-1 0 0,-2-1 0 0 0,-2-1 1 0 0,-1 1-1 0 0,0-26-31 0 0,-4 58 3 0 0,-1 0 1 0 0,0 1-1 0 0,0-1 0 0 0,0 0 0 0 0,-1 1 0 0 0,1-1 1 0 0,-1 1-1 0 0,1-1 0 0 0,-1 1 0 0 0,0-1 1 0 0,0 1-1 0 0,0-1 0 0 0,0 1 0 0 0,0-1 0 0 0,-1 1 1 0 0,1 0-1 0 0,-1 0 0 0 0,1 0 0 0 0,-1 0 0 0 0,0 0 1 0 0,0 0-1 0 0,0 0 0 0 0,0 1 0 0 0,0-1 1 0 0,0 1-1 0 0,0-1 0 0 0,-1 1 0 0 0,1 0 0 0 0,0 0 1 0 0,-1 0-1 0 0,1 0 0 0 0,-1 0 0 0 0,1 1 0 0 0,-1-1 1 0 0,0 1-1 0 0,1 0 0 0 0,-1-1 0 0 0,0 1 1 0 0,1 0-1 0 0,-1 1 0 0 0,1-1 0 0 0,-1 0 0 0 0,0 1 1 0 0,-1 0-4 0 0,-4 4-18 0 0,0 1 0 0 0,0 0 0 0 0,0 1 1 0 0,1-1-1 0 0,0 2 0 0 0,1-1 0 0 0,0 1 1 0 0,0 0-1 0 0,0 0 0 0 0,1 0 0 0 0,0 1 1 0 0,1 0-1 0 0,-4 8 18 0 0,-2 13-8 0 0,0-1 0 0 0,2 2 0 0 0,2-1 1 0 0,1 1-1 0 0,1 0 0 0 0,1 0 0 0 0,2 0 0 0 0,2 23 8 0 0,2-20-4 0 0,2 0-1 0 0,2-1 0 0 0,0 1 1 0 0,3-1-1 0 0,0-1 0 0 0,2 0 1 0 0,2 0-1 0 0,1-2 0 0 0,1 1 1 0 0,3 0 4 0 0,44 54 34 0 0,-63-85-59 0 0,1 1 0 0 0,0-1-1 0 0,-1 1 1 0 0,1-1 0 0 0,-1 0-1 0 0,1 1 1 0 0,0-1 0 0 0,-1 0-1 0 0,1 1 1 0 0,0-1 0 0 0,-1 0-1 0 0,1 0 1 0 0,0 0 0 0 0,-1 0-1 0 0,1 0 1 0 0,0 0 0 0 0,-1 0-1 0 0,1 0 1 0 0,0 0 0 0 0,-1 0-1 0 0,1 0 1 0 0,0 0 0 0 0,-1 0-1 0 0,1-1 1 0 0,0 1 0 0 0,-1 0 0 0 0,1 0-1 0 0,0-1 1 0 0,-1 1 0 0 0,1 0-1 0 0,-1-1 1 0 0,1 1 0 0 0,-1-1-1 0 0,1 1 1 0 0,-1-1 0 0 0,1 1-1 0 0,-1-1 1 0 0,1 1 0 0 0,-1-1-1 0 0,1 1 1 0 0,-1-1 0 0 0,0 0-1 0 0,1 1 1 0 0,-1-1 0 0 0,0 0-1 0 0,0 1 1 0 0,0-1 0 0 0,1 0-1 0 0,-1 1 1 0 0,0-1 0 0 0,0 0-1 0 0,0 1 1 0 0,0-1 0 0 0,0 0 25 0 0,4-17-4140 0 0,-1 6-2549 0 0,-1 4-5684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2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5081 949 3705 0 0,'0'0'3974'0'0,"0"0"-1799"0"0,0 0-796 0 0,0 0-64 0 0,0 0 145 0 0,0 0 63 0 0,0 0-132 0 0,0 0-264 0 0,0 0-259 0 0,0 0-222 0 0,0 0-158 0 0,-3 2-103 0 0,-42 51 1493 0 0,45-53-1783 0 0,0 0-29 0 0,0 0-6 0 0,0 0 8 0 0,0 0 5 0 0,0 0 31 0 0,19-4 1057 0 0,47-50-5 0 0,-67 58 103 0 0,2 35-1547 0 0,23-43-2124 0 0,-10-6-4874 0 0,-10 6-4419 0 0</inkml:trace>
  <inkml:trace contextRef="#ctx0" brushRef="#br0" timeOffset="-5963.464">318 559 2753 0 0,'0'0'1915'0'0,"0"0"-388"0"0,0 0-140 0 0,0 0 61 0 0,0 0 114 0 0,0 0-47 0 0,0 0-179 0 0,0 0-248 0 0,0 0-290 0 0,0 0-188 0 0,0 0-143 0 0,-14 6-120 0 0,-45 21-76 0 0,56-25-247 0 0,0 0 0 0 0,1-1 0 0 0,-1 1 0 0 0,1 0 0 0 0,-1 1 0 0 0,1-1 0 0 0,0 0 1 0 0,0 0-1 0 0,0 1 0 0 0,0 0 0 0 0,0-1 0 0 0,1 1 0 0 0,-1 0 0 0 0,1 0 0 0 0,-1 0 1 0 0,1 0-1 0 0,0 0 0 0 0,0 0 0 0 0,0 2-24 0 0,-2 6 76 0 0,-3 4-27 0 0,1 0 0 0 0,1 0 0 0 0,0 0 0 0 0,1 0 0 0 0,0 1 0 0 0,1 0 0 0 0,1-1 1 0 0,1 1-1 0 0,0 0 0 0 0,1 0 0 0 0,1-1 0 0 0,0 1 0 0 0,1-1 0 0 0,0 1 0 0 0,2-1 0 0 0,3 9-49 0 0,-6-20 57 0 0,1-1 0 0 0,-1 0 1 0 0,0 0-1 0 0,1 0 0 0 0,0 0 0 0 0,0 0 1 0 0,0-1-1 0 0,0 1 0 0 0,0-1 1 0 0,0 0-1 0 0,1 0 0 0 0,-1 0 1 0 0,1 0-1 0 0,0 0 0 0 0,-1-1 1 0 0,1 0-1 0 0,0 1 0 0 0,0-2 1 0 0,0 1-1 0 0,0 0 0 0 0,-1-1 0 0 0,1 0 1 0 0,0 1-1 0 0,0-2 0 0 0,0 1 1 0 0,0 0-1 0 0,0-1 0 0 0,0 0 1 0 0,0 0-1 0 0,0 0 0 0 0,0 0 1 0 0,-1-1-1 0 0,1 1 0 0 0,0-1 1 0 0,-1 0-1 0 0,0 0 0 0 0,1 0 0 0 0,-1 0 1 0 0,0-1-1 0 0,2-2-57 0 0,10-10 29 0 0,-1-1-1 0 0,0-1 0 0 0,-1 0 1 0 0,-1-1-1 0 0,-1 0 1 0 0,-1-1-1 0 0,0 0 0 0 0,-2-1 1 0 0,0 0-1 0 0,-1 0 1 0 0,-1-1-1 0 0,-1 0 1 0 0,0 0-1 0 0,-2 0 0 0 0,-1 0 1 0 0,0-1-1 0 0,-2 1 1 0 0,0 0-1 0 0,-3-19-28 0 0,2 33-179 0 0,-1 0 0 0 0,0 0 0 0 0,0 1-1 0 0,0-1 1 0 0,0 0 0 0 0,-1 1 0 0 0,-1 0-1 0 0,1-1 1 0 0,-1 1 0 0 0,0 0 0 0 0,0 1 0 0 0,0-1-1 0 0,-1 1 1 0 0,0 0 0 0 0,0 0 0 0 0,0 0 0 0 0,-1 1-1 0 0,0 0 1 0 0,0 0 0 0 0,0 0 0 0 0,0 1-1 0 0,0 0 1 0 0,-1 0 0 0 0,1 0 0 0 0,-1 1 0 0 0,0 0-1 0 0,0 1 1 0 0,0-1 0 0 0,0 1 0 0 0,0 1 0 0 0,0-1-1 0 0,0 1 1 0 0,0 0 0 0 0,-1 1 179 0 0,4 0-156 0 0,0 0 1 0 0,0 0 0 0 0,0 0-1 0 0,1 0 1 0 0,-1 1-1 0 0,0 0 1 0 0,1 0-1 0 0,0 0 1 0 0,-1 0 0 0 0,1 0-1 0 0,0 1 1 0 0,0 0-1 0 0,0-1 1 0 0,0 1-1 0 0,0 0 1 0 0,1 0-1 0 0,0 1 1 0 0,-1-1 0 0 0,1 0-1 0 0,0 1 1 0 0,1 0-1 0 0,-1-1 1 0 0,0 1-1 0 0,1 0 1 0 0,0 0 0 0 0,0 0-1 0 0,0 0 1 0 0,1-1-1 0 0,-1 2 156 0 0,4-2 29 0 0,-1 0-1 0 0,1-1 1 0 0,0 1-1 0 0,0-1 1 0 0,0 0-1 0 0,0 0 0 0 0,0 0 1 0 0,0 0-1 0 0,1-1 1 0 0,-1 1-1 0 0,1-1 1 0 0,-1 0-1 0 0,1 0 1 0 0,-1 0-1 0 0,1 0 0 0 0,0-1 1 0 0,-1 1-1 0 0,1-1 1 0 0,0 0-1 0 0,-1 0 1 0 0,1 0-1 0 0,0-1 1 0 0,-1 1-1 0 0,1-1 0 0 0,0 0 1 0 0,0 0-29 0 0,-1 0 86 0 0,21-3 450 0 0,1-1 0 0 0,-1-2 0 0 0,0 0-1 0 0,0-2 1 0 0,-1-1 0 0 0,0 0 0 0 0,16-11-536 0 0,1 0 838 0 0,-1-2 0 0 0,-1-1 0 0 0,-1-2 0 0 0,-1-1 0 0 0,8-10-838 0 0,-33 27 91 0 0,-1 1 0 0 0,0-1 0 0 0,0 0 0 0 0,-1-1 0 0 0,0 0 0 0 0,-1-1 0 0 0,-1 1 0 0 0,0-2-1 0 0,0 1 1 0 0,-1-1 0 0 0,-1 0 0 0 0,0 0 0 0 0,-1 0 0 0 0,0-1 0 0 0,-1 0 0 0 0,0 1 0 0 0,-1-1-1 0 0,-1 0 1 0 0,-1 0 0 0 0,0-2-91 0 0,0 15 2 0 0,0 0-1 0 0,0 1 1 0 0,-1-1-1 0 0,1 0 1 0 0,0 0-1 0 0,-1 1 1 0 0,1-1-1 0 0,0 0 1 0 0,-1 1-1 0 0,1-1 1 0 0,-1 0-1 0 0,0 1 1 0 0,1-1-1 0 0,-1 1 1 0 0,1-1-1 0 0,-1 1 1 0 0,0-1-1 0 0,1 1 1 0 0,-1-1-1 0 0,0 1 1 0 0,0 0-1 0 0,1-1 1 0 0,-1 1-1 0 0,0 0 1 0 0,0 0-1 0 0,0 0 1 0 0,1 0-1 0 0,-1-1 1 0 0,0 1-1 0 0,0 0 1 0 0,0 0-1 0 0,1 0 1 0 0,-1 1-1 0 0,0-1 1 0 0,0 0-1 0 0,0 0 1 0 0,1 0-1 0 0,-1 1 1 0 0,0-1-1 0 0,0 0 1 0 0,1 1-1 0 0,-1-1 1 0 0,0 0-1 0 0,1 1 1 0 0,-1-1-1 0 0,0 1 1 0 0,1-1-1 0 0,-1 1 1 0 0,0 0-1 0 0,1-1 1 0 0,-1 1-1 0 0,1-1 1 0 0,0 1-1 0 0,-1 0 1 0 0,1 0-1 0 0,-1-1 1 0 0,1 1-1 0 0,0 0 1 0 0,-1 0-1 0 0,1-1 1 0 0,0 1-1 0 0,0 0 1 0 0,0 0-1 0 0,0 0-1 0 0,-7 15-6 0 0,2 1-1 0 0,0-1 0 0 0,1 1 0 0 0,0 0 1 0 0,2 0-1 0 0,0 0 0 0 0,1 0 1 0 0,0 1-1 0 0,2-1 0 0 0,0 1 7 0 0,-1-6 5 0 0,19 235 119 0 0,9-103-117 0 0,-4-30 13 0 0,-5 1-1 0 0,-5 0 0 0 0,-2 58-19 0 0,-10-160 10 0 0,-1 0 0 0 0,0 1 0 0 0,-1-1-1 0 0,0 0 1 0 0,-1 1 0 0 0,0-1 0 0 0,-1 0 0 0 0,-1 0 0 0 0,0 0 0 0 0,-1 0-1 0 0,0 0 1 0 0,-1-1 0 0 0,0 0 0 0 0,-1 0 0 0 0,-1 0 0 0 0,0 0 0 0 0,0-1 0 0 0,-1-1-1 0 0,0 1 1 0 0,-1-1 0 0 0,0-1 0 0 0,-1 1 0 0 0,0-2 0 0 0,-1 1 0 0 0,-2 1-10 0 0,-65 1-24 0 0,76-14 12 0 0,0 1 1 0 0,0 0 0 0 0,0-1-1 0 0,0 1 1 0 0,1-1-1 0 0,0 1 1 0 0,-1-1 0 0 0,1 0-1 0 0,0 0 1 0 0,0 0 0 0 0,0 0-1 0 0,1 0 1 0 0,-1 1 0 0 0,1-1-1 0 0,-1 0 1 0 0,1 0-1 0 0,0 0 1 0 0,0-1 0 0 0,1 1-1 0 0,-1 1 1 0 0,1-1 0 0 0,-1 0-1 0 0,1-2 12 0 0,6-21-18 0 0,0 1 0 0 0,2 0 0 0 0,1 0 0 0 0,1 1 0 0 0,0 0 0 0 0,15-20 18 0 0,-4 4 2 0 0,375-648-189 0 0,-384 663 135 0 0,0 1 1 0 0,-1-2 0 0 0,-2 0-1 0 0,-1 0 1 0 0,0-1-1 0 0,-2 0 1 0 0,-2-1 0 0 0,0 1-1 0 0,-2-1 1 0 0,0 0-1 0 0,-2 0 52 0 0,-1 25 13 0 0,0 0 0 0 0,1 0-1 0 0,-1 0 1 0 0,0 0-1 0 0,-1 0 1 0 0,1 0-1 0 0,0 0 1 0 0,-1 0 0 0 0,0 0-1 0 0,0 0 1 0 0,0 0-1 0 0,0 0 1 0 0,0 1-1 0 0,0-1 1 0 0,-1 0 0 0 0,1 1-1 0 0,-1-1 1 0 0,0 1-1 0 0,0-1 1 0 0,0 1-1 0 0,0 0 1 0 0,0 0 0 0 0,0 0-1 0 0,-1 0 1 0 0,1 0-1 0 0,-1 0 1 0 0,1 1-1 0 0,-1-1 1 0 0,0 1 0 0 0,1 0-1 0 0,-1 0 1 0 0,0 0-1 0 0,0 0 1 0 0,0 0-1 0 0,-2 0-12 0 0,0 4 6 0 0,1 0 0 0 0,0 1 0 0 0,1-1 0 0 0,-1 1 0 0 0,1 0 0 0 0,-1 0 0 0 0,1 0 0 0 0,0 0 0 0 0,1 0 0 0 0,-1 1-1 0 0,1-1 1 0 0,0 1 0 0 0,0 0 0 0 0,-1 2-6 0 0,-3 15 39 0 0,0 1 1 0 0,1 1-1 0 0,1-1 0 0 0,2 0 0 0 0,0 1 1 0 0,1 0-1 0 0,2-1 0 0 0,0 1 0 0 0,1-1 1 0 0,2 1-1 0 0,0-1 0 0 0,2 0 1 0 0,0 0-1 0 0,2-1 0 0 0,0 0 0 0 0,11 19-39 0 0,8 23 70 0 0,-5-19-36 0 0,-3 0-1 0 0,-1 1 1 0 0,-3 1 0 0 0,-1 1-1 0 0,-3 0 1 0 0,-2 1 0 0 0,-1 5-34 0 0,-7 129-18 0 0,-1-172 21 0 0,-1 0 0 0 0,-1 0-1 0 0,0 0 1 0 0,0 0 0 0 0,-1 0 0 0 0,0-1-1 0 0,-1 1 1 0 0,0-1 0 0 0,-1 0-1 0 0,0 0 1 0 0,0-1 0 0 0,-1 1 0 0 0,-1-1-1 0 0,0-1 1 0 0,0 1 0 0 0,0-1-1 0 0,-1 0 1 0 0,0-1 0 0 0,-1 0-1 0 0,1 0 1 0 0,-1-1 0 0 0,-1 0 0 0 0,1 0-1 0 0,-1-1 1 0 0,0-1 0 0 0,0 1-1 0 0,-1-2 1 0 0,1 1 0 0 0,-1-1 0 0 0,0-1-1 0 0,0 0 1 0 0,1-1 0 0 0,-1 0-1 0 0,-4 0-2 0 0,14-2-2 0 0,-1 0-1 0 0,1 0 0 0 0,-1 0 0 0 0,1-1 0 0 0,0 1 0 0 0,0 0 0 0 0,-1-1 0 0 0,1 1 1 0 0,0 0-1 0 0,0-1 0 0 0,0 0 0 0 0,1 1 0 0 0,-1-1 0 0 0,0 1 0 0 0,0-1 0 0 0,1 0 1 0 0,-1 0-1 0 0,1 1 0 0 0,0-1 0 0 0,-1 0 0 0 0,1 0 0 0 0,0 1 0 0 0,0-1 0 0 0,0 0 1 0 0,0 0-1 0 0,0 0 0 0 0,1 1 0 0 0,-1-1 0 0 0,1 0 0 0 0,-1 0 0 0 0,1 1 0 0 0,-1-1 1 0 0,1 0-1 0 0,0 1 0 0 0,0-1 0 0 0,0 1 0 0 0,0-1 0 0 0,0 1 0 0 0,1-2 3 0 0,215-320 259 0 0,-208 308-703 0 0,70-130 753 0 0,-59 94-3093 0 0,-7-2-4158 0 0,-13 45-4007 0 0</inkml:trace>
  <inkml:trace contextRef="#ctx0" brushRef="#br0" timeOffset="-5087.126">2240 787 3361 0 0,'0'0'1977'0'0,"0"0"-962"0"0,0 0-213 0 0,0 0 291 0 0,0 0 372 0 0,0 0 175 0 0,0 0-85 0 0,0 0-261 0 0,0 0-319 0 0,0 0-261 0 0,-13 33-183 0 0,-39 104-100 0 0,22-28 841 0 0,25-74 861 0 0,6-55 2020 0 0,-1-2-3933 0 0,1 0 0 0 0,1 0 0 0 0,1 0 0 0 0,1 1 0 0 0,1-1 0 0 0,0 1 0 0 0,5-8-220 0 0,4-12 100 0 0,1 0 1 0 0,3 2-1 0 0,1-1 1 0 0,2 2-1 0 0,1 1 1 0 0,3 1 0 0 0,0 0-1 0 0,8-4-100 0 0,-25 31-6 0 0,1 0 0 0 0,0 0-1 0 0,0 1 1 0 0,1 1 0 0 0,0-1 0 0 0,1 2-1 0 0,-1-1 1 0 0,1 2 0 0 0,0-1 0 0 0,1 1 0 0 0,-1 1-1 0 0,1 0 1 0 0,0 1 0 0 0,0 0 0 0 0,8 0 6 0 0,-18 4-18 0 0,-1 2 1 0 0,1-1 0 0 0,-1 0-1 0 0,1 0 1 0 0,-1 0 0 0 0,0 1-1 0 0,0-1 1 0 0,0 0 0 0 0,0 1-1 0 0,0 0 1 0 0,0-1 0 0 0,-1 1-1 0 0,1-1 1 0 0,-1 1 0 0 0,0 0-1 0 0,1-1 1 0 0,-1 1 0 0 0,-1-1-1 0 0,1 1 1 0 0,0 0 0 0 0,-1-1-1 0 0,1 1 1 0 0,-1 1 17 0 0,0 5-84 0 0,-11 66-1837 0 0,8-61-199 0 0,4-6-3059 0 0,0-5 481 0 0,0 1-6795 0 0</inkml:trace>
  <inkml:trace contextRef="#ctx0" brushRef="#br0" timeOffset="-4692.397">3017 570 13179 0 0,'0'0'1887'0'0,"0"0"-679"0"0,0 0-293 0 0,0 0-33 0 0,0 0-26 0 0,0 0-43 0 0,0 0-89 0 0,0 0-118 0 0,0 0-130 0 0,-32 14-108 0 0,-102 46-76 0 0,124-56-246 0 0,1 0 0 0 0,0 0 0 0 0,0 1 0 0 0,0 0 0 0 0,1 1-1 0 0,0 0 1 0 0,0 0 0 0 0,0 1 0 0 0,1 0 0 0 0,-6 7-46 0 0,-5 5 107 0 0,8-10-88 0 0,-1 0-1 0 0,2 0 1 0 0,-1 1 0 0 0,1 0 0 0 0,1 1 0 0 0,0 0 0 0 0,1 0 0 0 0,0 1 0 0 0,0-1 0 0 0,1 2 0 0 0,1-1 0 0 0,0 1 0 0 0,0 0 0 0 0,2 0 0 0 0,0 0 0 0 0,0 0 0 0 0,1 1 0 0 0,0 12-19 0 0,3-23 21 0 0,1 0 0 0 0,0 0 1 0 0,1 1-1 0 0,-1-1 0 0 0,0-1 0 0 0,1 1 1 0 0,0 0-1 0 0,0 0 0 0 0,0-1 0 0 0,0 0 0 0 0,0 0 1 0 0,0 0-1 0 0,0 0 0 0 0,1 0 0 0 0,-1 0 1 0 0,1-1-1 0 0,-1 0 0 0 0,1 0 0 0 0,0 0 1 0 0,-1 0-1 0 0,1 0 0 0 0,0-1 0 0 0,0 1 1 0 0,-1-1-1 0 0,1 0 0 0 0,0 0 0 0 0,0-1 0 0 0,0 1 1 0 0,-1-1-1 0 0,1 0 0 0 0,0 0 0 0 0,-1 0 1 0 0,1 0-1 0 0,-1-1 0 0 0,1 1 0 0 0,-1-1 1 0 0,1 0-1 0 0,0-1-21 0 0,24-14 183 0 0,0-1 0 0 0,-2-2 0 0 0,0 0 0 0 0,-2-1 0 0 0,0-2 0 0 0,-1 0 1 0 0,-2-2-1 0 0,0 0 0 0 0,-2-1 0 0 0,-1-2 0 0 0,-1 1 0 0 0,-1-2 0 0 0,2-6-183 0 0,8 1 164 0 0,-25 57-340 0 0,-2 58 176 0 0,9 68-563 0 0,28-93-1959 0 0,3-38-7565 0 0,-32-17-957 0 0</inkml:trace>
  <inkml:trace contextRef="#ctx0" brushRef="#br0" timeOffset="-4240.692">3290 942 13451 0 0,'0'0'1514'0'0,"0"0"-382"0"0,0 0-116 0 0,0 0-64 0 0,0 0-78 0 0,0 0 10 0 0,0 0 20 0 0,0 0 19 0 0,0 0-6 0 0,0 0-143 0 0,0 0-179 0 0,0 0-135 0 0,0 0-100 0 0,24-18-63 0 0,77-54-42 0 0,69-67 743 0 0,-123 117-925 0 0,-45 49-185 0 0,-3-16 127 0 0,-1 0 0 0 0,0 0 1 0 0,-1-1-1 0 0,0 1 0 0 0,-1 0 0 0 0,0-1 0 0 0,0 0 0 0 0,-1 0 1 0 0,-3 5-16 0 0,2-5 11 0 0,6-9-11 0 0,-1-1-1 0 0,1 1 1 0 0,-1-1 0 0 0,1 1 0 0 0,-1 0-1 0 0,1-1 1 0 0,-1 1 0 0 0,1-1 0 0 0,0 1-1 0 0,0 0 1 0 0,-1-1 0 0 0,1 1 0 0 0,0 0-1 0 0,0 0 1 0 0,0-1 0 0 0,-1 1 0 0 0,1 0-1 0 0,0-1 1 0 0,0 1 0 0 0,0 0 0 0 0,0 0-1 0 0,0-1 1 0 0,1 1 0 0 0,-1 0 0 0 0,0-1-1 0 0,0 1 1 0 0,0 0 0 0 0,1-1 0 0 0,-1 1-1 0 0,0 0 1 0 0,0-1 0 0 0,1 1 0 0 0,-1 0-1 0 0,1-1 1 0 0,-1 1 0 0 0,1-1 0 0 0,-1 1-1 0 0,1-1 1 0 0,-1 1 0 0 0,1-1 0 0 0,-1 1-1 0 0,1-1 1 0 0,0 0 0 0 0,-1 1 0 0 0,1-1-1 0 0,-1 0 1 0 0,1 1 0 0 0,0-1 0 0 0,0 0-1 0 0,-1 0 1 0 0,1 0 0 0 0,0 0 0 0 0,-1 0-1 0 0,1 1 1 0 0,0-1 0 0 0,43-12 93 0 0,37-45 68 0 0,-62 42-125 0 0,0 1-1 0 0,1 1 1 0 0,0 1 0 0 0,1 0-1 0 0,0 2 1 0 0,1 0-1 0 0,3 0-35 0 0,-24 10 1 0 0,0 0 0 0 0,0 0-1 0 0,0-1 1 0 0,0 1 0 0 0,0 0-1 0 0,0 0 1 0 0,0 0-1 0 0,0 0 1 0 0,0 0 0 0 0,0 0-1 0 0,0 0 1 0 0,0 1 0 0 0,0-1-1 0 0,0 0 1 0 0,0 1 0 0 0,0-1-1 0 0,0 0 1 0 0,0 1-1 0 0,0-1 1 0 0,0 1 0 0 0,0-1-1 0 0,0 1 1 0 0,-1 0 0 0 0,1-1-1 0 0,0 1 1 0 0,0 0 0 0 0,-1 0-1 0 0,1 0 1 0 0,0-1-1 0 0,-1 1 1 0 0,1 0 0 0 0,-1 0-1 0 0,1 0 1 0 0,-1 0 0 0 0,0 0-1 0 0,1 0 1 0 0,-1 0 0 0 0,0 0-1 0 0,1 0 1 0 0,-1 0-1 0 0,0 0 1 0 0,0 0 0 0 0,0 1-1 0 0,0 56 137 0 0,0-42-91 0 0,-2 2-79 0 0,2-17-6 0 0,-1 0-1 0 0,0 0 1 0 0,1 1 0 0 0,-1-1 0 0 0,1 1-1 0 0,0-1 1 0 0,-1 0 0 0 0,1 1-1 0 0,0-1 1 0 0,0 1 0 0 0,0-1 0 0 0,0 1-1 0 0,0-1 1 0 0,0 1 0 0 0,0-1-1 0 0,1 0 1 0 0,-1 1 0 0 0,0-1 0 0 0,1 1-1 0 0,-1-1 1 0 0,1 0 0 0 0,0 1-1 0 0,-1-1 1 0 0,1 0 0 0 0,0 0 0 0 0,0 0-1 0 0,0 1 1 0 0,-1-1 0 0 0,1 0-1 0 0,1 0 1 0 0,-1 0 0 0 0,0 0 0 0 0,0-1-1 0 0,0 1 1 0 0,0 0 0 0 0,1 0 0 0 0,-1-1-1 0 0,0 1 1 0 0,1 0 0 0 0,-1-1-1 0 0,0 0 1 0 0,1 1 39 0 0,20-4-3885 0 0,-9-4-5214 0 0,-6 6-2573 0 0</inkml:trace>
  <inkml:trace contextRef="#ctx0" brushRef="#br0" timeOffset="-3644.394">4175 525 4225 0 0,'0'0'1431'0'0,"0"0"-492"0"0,0 0-272 0 0,0 0-75 0 0,0 0-116 0 0,0 0-192 0 0,0 0-244 0 0,0 0-210 0 0,0 0-130 0 0,0 0-62 0 0,0 0-25 0 0,0 0 8 0 0,0 0 36 0 0,-3-7 66 0 0,-11-22 146 0 0,11 21 191 0 0,3 8 200 0 0,0 0 127 0 0,0 0-5 0 0,8-22 3433 0 0,1 21 7135 0 0,-12 10-8687 0 0,1-1-3708 0 0,-6 127 2300 0 0,9-86-563 0 0,-3 315 975 0 0,-51-137-934 0 0,53-226-329 0 0,0 0 29 0 0,0 1 0 0 0,-1 0 0 0 0,1 0 0 0 0,0 0-1 0 0,-1-1 1 0 0,1 1 0 0 0,-1 0 0 0 0,0 0 0 0 0,0-1 0 0 0,0 1 0 0 0,0-1 0 0 0,0 1 0 0 0,0-1 0 0 0,0 1 0 0 0,0-1-1 0 0,0 1 1 0 0,-1-1 0 0 0,1 0 0 0 0,0 0 0 0 0,-1 0 0 0 0,1 0 0 0 0,-1 0 0 0 0,0 0 0 0 0,-1 1-33 0 0,0-29 604 0 0,4 4-574 0 0,2 0 1 0 0,1 1 0 0 0,0 0-1 0 0,2 0 1 0 0,1 0 0 0 0,0 1 0 0 0,1 0-1 0 0,2-1-30 0 0,19-54 38 0 0,4 2-1 0 0,2 0 1 0 0,4 3 0 0 0,3 1-1 0 0,31-38-37 0 0,-62 97 4 0 0,0 0-1 0 0,0 1 1 0 0,1 0 0 0 0,0 1-1 0 0,1 1 1 0 0,0 0-1 0 0,1 0 1 0 0,-1 1-1 0 0,1 1 1 0 0,0 0 0 0 0,1 1-1 0 0,0 1 1 0 0,-1 0-1 0 0,1 1 1 0 0,1 1 0 0 0,8-1-4 0 0,-20 3 5 0 0,-1-1 0 0 0,1 1 0 0 0,-1 0 0 0 0,1-1 0 0 0,-1 2 0 0 0,1-1 1 0 0,-1 0-1 0 0,1 1 0 0 0,-1 0 0 0 0,1 0 0 0 0,-1 0 0 0 0,0 0 0 0 0,1 0 1 0 0,-1 0-1 0 0,0 1 0 0 0,0 0 0 0 0,0 0 0 0 0,0 0 0 0 0,0 0 1 0 0,0 0-1 0 0,-1 0 0 0 0,1 1 0 0 0,-1-1 0 0 0,0 1 0 0 0,1 0 0 0 0,-1 0 1 0 0,-1 0-1 0 0,1 0 0 0 0,0 0 0 0 0,-1 0 0 0 0,1 0 0 0 0,-1 1 0 0 0,0-1 1 0 0,0 0-1 0 0,0 1 0 0 0,0-1 0 0 0,-1 1 0 0 0,0-1 0 0 0,1 1 0 0 0,-1-1 1 0 0,-1 1-1 0 0,1-1 0 0 0,-1 2-5 0 0,-1 19 30 0 0,-2 0 0 0 0,0-1-1 0 0,-2 0 1 0 0,0 0 0 0 0,-2 0 0 0 0,-1-1-1 0 0,0 0 1 0 0,-2-1 0 0 0,0 0 0 0 0,-1 0 0 0 0,-1-1-1 0 0,-2-1 1 0 0,1 0 0 0 0,-2-1 0 0 0,-1-1-1 0 0,0 0 1 0 0,-1-2 0 0 0,0 0 0 0 0,-1 0 0 0 0,-1-2-1 0 0,-10 5-29 0 0,27-15-2 0 0,0 0 0 0 0,-1 0 0 0 0,1-1 0 0 0,-1 1 0 0 0,1-1 0 0 0,-1 0 0 0 0,0 0 0 0 0,0 0 0 0 0,0 0 0 0 0,0-1 0 0 0,0 1 0 0 0,0-1 0 0 0,0 0 0 0 0,-1 0 0 0 0,1-1-1 0 0,0 1 1 0 0,0-1 0 0 0,-1 0 0 0 0,1 0 0 0 0,0-1 0 0 0,-1 1 0 0 0,1-1 0 0 0,0 0 0 0 0,0 0 0 0 0,-1 0 0 0 0,1-1 0 0 0,0 1 0 0 0,0-1 0 0 0,1 0 0 0 0,-1 0 0 0 0,0-1-1 0 0,1 1 1 0 0,-3-3 2 0 0,0-4-282 0 0,1-1-1 0 0,0 0 1 0 0,1 1-1 0 0,0-2 0 0 0,1 1 1 0 0,0 0-1 0 0,1-1 1 0 0,0 0-1 0 0,0 1 0 0 0,1-1 1 0 0,0-3 282 0 0,0-42-9644 0 0,1 36-2650 0 0</inkml:trace>
  <inkml:trace contextRef="#ctx0" brushRef="#br0" timeOffset="11990.752">86 1921 5001 0 0,'0'0'1740'0'0,"0"0"-178"0"0,0 0-12 0 0,0 0 195 0 0,0 0 132 0 0,0 0-111 0 0,0 0-249 0 0,0 0-314 0 0,0 0-328 0 0,0 0-244 0 0,0 0-163 0 0,-3-4-120 0 0,-12-13-63 0 0,5 35 430 0 0,1 19-319 0 0,-3 7-125 0 0,2 0-1 0 0,1 2 0 0 0,3-1 1 0 0,-1 36-271 0 0,7-66 27 0 0,-1-12-20 0 0,0 0 0 0 0,0 1 1 0 0,1-1-1 0 0,-1 1 0 0 0,1-1 0 0 0,0 1 0 0 0,0-1 0 0 0,0 1 0 0 0,0-1 1 0 0,1 1-1 0 0,-1-1 0 0 0,1 1 0 0 0,0-1 0 0 0,0 0 0 0 0,0 1 0 0 0,1-1 0 0 0,-1 0 1 0 0,1 0-1 0 0,0 0 0 0 0,-1 0 0 0 0,1 0 0 0 0,1 0 0 0 0,-1 0 0 0 0,0-1 1 0 0,1 1-1 0 0,-1-1 0 0 0,1 0 0 0 0,0 1 0 0 0,0-1 0 0 0,0-1 0 0 0,0 1 0 0 0,0 0 1 0 0,2 0-8 0 0,1-1 64 0 0,1 0 1 0 0,-1-1 0 0 0,1 0-1 0 0,-1-1 1 0 0,1 1 0 0 0,-1-1-1 0 0,1 0 1 0 0,-1-1 0 0 0,1 1-1 0 0,-1-1 1 0 0,0-1 0 0 0,0 1-1 0 0,0-1 1 0 0,0 0 0 0 0,-1 0-1 0 0,1-1 1 0 0,-1 1 0 0 0,0-1 0 0 0,0-1-1 0 0,2-1-64 0 0,26-21 109 0 0,-1-2 0 0 0,-2-1 0 0 0,0-2 1 0 0,-3 0-1 0 0,4-8-109 0 0,-6 14-35 0 0,-24 53-230 0 0,23 166 423 0 0,-23-188-151 0 0,1-1 0 0 0,0 1 0 0 0,0-1 0 0 0,1 1 0 0 0,-1-1 0 0 0,1 0 0 0 0,0 0 0 0 0,0 0 0 0 0,0 0 0 0 0,1-1 0 0 0,0 1 0 0 0,-1-1 0 0 0,1 0 0 0 0,0 0 0 0 0,0 0 0 0 0,1-1 0 0 0,-1 1 0 0 0,0-1 0 0 0,1 0 0 0 0,0 0 0 0 0,-1-1 0 0 0,1 0 0 0 0,0 1 0 0 0,0-1 0 0 0,0-1 0 0 0,0 1 0 0 0,-1-1 0 0 0,1 0 0 0 0,0 0 0 0 0,0 0 0 0 0,0-1 0 0 0,0 0 0 0 0,0 0 0 0 0,0 0 0 0 0,0 0 0 0 0,-1-1 0 0 0,1 0 0 0 0,3-2-7 0 0,8-7 133 0 0,0-1 1 0 0,-1 0 0 0 0,-1-1-1 0 0,0-1 1 0 0,-1 0 0 0 0,-1-1-1 0 0,0-1 1 0 0,-1 0 0 0 0,0 0-1 0 0,-1-1 1 0 0,-1 0 0 0 0,-1-1-1 0 0,-1 0 1 0 0,0 0 0 0 0,-1 0-1 0 0,-1-1 1 0 0,-1 0 0 0 0,1-10-134 0 0,-3-59 213 0 0,-7 75-341 0 0,-2 18-4610 0 0,7 6-654 0 0,0-3-6371 0 0</inkml:trace>
  <inkml:trace contextRef="#ctx0" brushRef="#br0" timeOffset="12915.934">1313 2064 7138 0 0,'0'0'6091'0'0,"0"0"-4057"0"0,0 0-1272 0 0,0 0-65 0 0,0 0 62 0 0,0 0 37 0 0,0 0-4 0 0,0 0-61 0 0,0 0-44 0 0,0 0-69 0 0,-33 21-84 0 0,-103 63-120 0 0,127-79-358 0 0,1 0 0 0 0,0 0 1 0 0,0 0-1 0 0,0 1 0 0 0,0 1 0 0 0,1-1 1 0 0,0 1-1 0 0,1 0 0 0 0,-1 1 0 0 0,1-1 1 0 0,1 1-1 0 0,-4 6-56 0 0,-4 8 73 0 0,9-17-66 0 0,1-1 0 0 0,-1 1-1 0 0,1 0 1 0 0,0 0 0 0 0,0 0 0 0 0,1 0 0 0 0,0 1-1 0 0,0-1 1 0 0,0 1 0 0 0,0 0 0 0 0,1-1 0 0 0,0 1 0 0 0,0 0-1 0 0,1 0 1 0 0,0-1 0 0 0,0 1 0 0 0,0 6-7 0 0,56 0 341 0 0,-39-15-221 0 0,0-1-1 0 0,0 0 0 0 0,-1-1 0 0 0,1-1 1 0 0,-1-1-1 0 0,0 0 0 0 0,-1-1 0 0 0,1-1 1 0 0,-2 0-1 0 0,1-1 0 0 0,-1 0 0 0 0,0-2-119 0 0,-1 2 39 0 0,151-121 288 0 0,-163 132-339 0 0,1-1 0 0 0,0 1 0 0 0,-1 0 0 0 0,1 0 0 0 0,-1 0 0 0 0,1 1 0 0 0,-1-1 0 0 0,1 0 0 0 0,-1 0 0 0 0,0 1 0 0 0,0-1 1 0 0,0 1-1 0 0,0-1 0 0 0,0 1 0 0 0,0 0 0 0 0,0-1 0 0 0,0 1 0 0 0,-1 0 0 0 0,1 0 0 0 0,0-1 0 0 0,-1 1 0 0 0,0 0 0 0 0,1 0 0 0 0,-1 0 0 0 0,0 0 1 0 0,0-1-1 0 0,0 1 0 0 0,0 0 0 0 0,0 1 12 0 0,2 5 10 0 0,0-2 11 0 0,-2-1-21 0 0,1 0 0 0 0,0 0 1 0 0,0 0-1 0 0,1-1 1 0 0,-1 1-1 0 0,1 0 1 0 0,0-1-1 0 0,0 0 1 0 0,1 1-1 0 0,-1-1 0 0 0,1 0 1 0 0,0 0-1 0 0,0 0 1 0 0,0-1-1 0 0,1 1 1 0 0,-1-1-1 0 0,1 0 1 0 0,0 0-1 0 0,0 0 0 0 0,0 0 1 0 0,0-1-1 0 0,0 1 1 0 0,1-1-1 0 0,-1 0 1 0 0,3 0-1 0 0,7-1 32 0 0,0-2 0 0 0,0 0 0 0 0,0 0 1 0 0,0-1-1 0 0,-1-1 0 0 0,1 0 0 0 0,-1-1 1 0 0,0-1-1 0 0,0 0 0 0 0,0 0 0 0 0,-1-1 1 0 0,0-1-1 0 0,0 0 0 0 0,0-1 0 0 0,-1 0 1 0 0,0-1-1 0 0,-1 0 0 0 0,0 0 0 0 0,0-2 1 0 0,-1 1-1 0 0,0-1 0 0 0,4-8-32 0 0,12-15 125 0 0,-2-1 1 0 0,-2-1-1 0 0,-1-1 1 0 0,-1-1-1 0 0,-3-1 0 0 0,-1 0 1 0 0,-1-4-126 0 0,-8 26 0 0 0,-2-1 0 0 0,0 0 0 0 0,0 0 0 0 0,-2 0 0 0 0,0 0 1 0 0,-1 0-1 0 0,-1 0 0 0 0,-1 0 0 0 0,-2-12 0 0 0,3 29-6 0 0,-1 0 0 0 0,1 0 0 0 0,-1 0 0 0 0,0 0 1 0 0,1-1-1 0 0,-1 1 0 0 0,0 0 0 0 0,1 1 0 0 0,-1-1 0 0 0,0 0 0 0 0,0 0 0 0 0,0 0 0 0 0,0 0 1 0 0,0 1-1 0 0,0-1 0 0 0,0 0 0 0 0,0 1 0 0 0,0-1 0 0 0,0 1 0 0 0,0-1 0 0 0,-1 1 1 0 0,1-1-1 0 0,0 1 0 0 0,0 0 0 0 0,0 0 0 0 0,-1 0 0 0 0,1 0 0 0 0,0-1 0 0 0,0 2 0 0 0,-1-1 1 0 0,1 0-1 0 0,0 0 0 0 0,0 0 0 0 0,-1 0 0 0 0,1 1 0 0 0,0-1 0 0 0,0 1 0 0 0,0-1 1 0 0,0 1-1 0 0,0-1 0 0 0,0 1 0 0 0,0 0 0 0 0,0-1 0 0 0,0 1 0 0 0,0 0 0 0 0,0 0 0 0 0,0 0 1 0 0,0 0-1 0 0,0 0 0 0 0,1 0 0 0 0,-1 0 6 0 0,-14 17-71 0 0,1 1 1 0 0,1 1-1 0 0,0 0 0 0 0,2 1 0 0 0,0 0 1 0 0,2 1-1 0 0,-6 16 71 0 0,6-13-20 0 0,0-1 0 0 0,2 1 1 0 0,1 1-1 0 0,1-1 0 0 0,1 1 0 0 0,1 0 0 0 0,1 16 20 0 0,4-32 2 0 0,-1 0 0 0 0,1 0 0 0 0,1 0 0 0 0,0 0-1 0 0,0 0 1 0 0,1-1 0 0 0,0 0 0 0 0,0 0 0 0 0,1 0-1 0 0,1 0 1 0 0,-1-1 0 0 0,1 1 0 0 0,1-2 0 0 0,0 1-1 0 0,0-1 1 0 0,0 0 0 0 0,1 0 0 0 0,0-1-1 0 0,0 0 1 0 0,1 0 0 0 0,-1-1 0 0 0,1 0 0 0 0,0-1-1 0 0,1 0 1 0 0,-1 0 0 0 0,1-1 0 0 0,0 0 0 0 0,0-1-1 0 0,0 0 1 0 0,0 0 0 0 0,0-1 0 0 0,1-1-2 0 0,1 2 45 0 0,1 0 1 0 0,0-1-1 0 0,-1-1 1 0 0,1 0-1 0 0,0-1 0 0 0,-1 0 1 0 0,1-1-1 0 0,-1-1 1 0 0,1 0-1 0 0,-1 0 1 0 0,0-1-1 0 0,0-1 1 0 0,8-4-46 0 0,5-4 63 0 0,0-1 0 0 0,-1-1 1 0 0,-1-1-1 0 0,-1-1 0 0 0,0-2 1 0 0,-1 0-1 0 0,-1 0 1 0 0,-1-2-1 0 0,-1-1 0 0 0,0 0 1 0 0,-2-1-1 0 0,-1-1 1 0 0,0-1-1 0 0,-2 0 0 0 0,-1 0 1 0 0,-1-1-1 0 0,-2-1 0 0 0,0 0 1 0 0,-2 0-64 0 0,-2 12 5 0 0,-2 1-1 0 0,0 0 1 0 0,-1-1 0 0 0,0 1 0 0 0,-1-1 0 0 0,-1 0 0 0 0,0 1-1 0 0,-1-1 1 0 0,-1 0 0 0 0,0 1 0 0 0,-1 0 0 0 0,-1-1 0 0 0,-1-2-5 0 0,4 15-5 0 0,0-1 1 0 0,-1 1 0 0 0,0 0 0 0 0,1 0 0 0 0,-1 0 0 0 0,0 0-1 0 0,0 0 1 0 0,0 0 0 0 0,0 0 0 0 0,0 1 0 0 0,0-1 0 0 0,-1 1-1 0 0,1 0 1 0 0,0-1 0 0 0,-1 1 0 0 0,1 0 0 0 0,-1 0 0 0 0,1 1-1 0 0,-1-1 1 0 0,0 0 0 0 0,1 1 0 0 0,-1 0 0 0 0,0 0 0 0 0,1-1 0 0 0,-1 2-1 0 0,0-1 1 0 0,1 0 0 0 0,-1 0 0 0 0,0 1 0 0 0,1 0 0 0 0,-1-1-1 0 0,1 1 1 0 0,-1 0 0 0 0,1 0 0 0 0,-1 0 0 0 0,1 1 0 0 0,-1-1-1 0 0,1 0 1 0 0,0 1 0 0 0,0 0 0 0 0,0-1 0 0 0,-2 3 4 0 0,-9 9-9 0 0,0 1-1 0 0,1 1 1 0 0,0 0 0 0 0,1 1 0 0 0,1 0 0 0 0,1 1-1 0 0,0 0 1 0 0,1 0 0 0 0,1 1 0 0 0,0 0 0 0 0,1 0-1 0 0,2 0 1 0 0,-1 1 0 0 0,2 0 0 0 0,1 0-1 0 0,0 0 1 0 0,1 0 0 0 0,1 0 0 0 0,1 0 0 0 0,1 0-1 0 0,2 10 10 0 0,-1-13 8 0 0,0 0 1 0 0,1 0-1 0 0,0 0 0 0 0,1 0 0 0 0,1 0 0 0 0,1-1 0 0 0,0 0 0 0 0,1-1 0 0 0,0 1 0 0 0,1-1 0 0 0,1-1 0 0 0,0 0 0 0 0,1 0 0 0 0,1-1 0 0 0,0-1 0 0 0,0 0 0 0 0,1 0 0 0 0,0-1 0 0 0,1-1 1 0 0,0 0-1 0 0,1-1 0 0 0,-1-1 0 0 0,1 0 0 0 0,1-1 0 0 0,15 4-8 0 0,44-6-172 0 0,-58-21-1275 0 0,-14 9-2074 0 0,-2 1-4329 0 0,-1 3-4690 0 0</inkml:trace>
  <inkml:trace contextRef="#ctx0" brushRef="#br0" timeOffset="15785.804">3673 2138 5593 0 0,'0'0'3137'0'0,"0"0"-1393"0"0,0 0-657 0 0,0 0-101 0 0,0 0 74 0 0,0 0 97 0 0,0 0 17 0 0,0 0-59 0 0,-33 0-143 0 0,-99-2-220 0 0,67 15 241 0 0,60-11-935 0 0,-1 0 1 0 0,1 0 0 0 0,1 0 0 0 0,-1 0 0 0 0,0 1-1 0 0,0 0 1 0 0,1 0 0 0 0,0 0 0 0 0,-1 1-1 0 0,1-1 1 0 0,1 1 0 0 0,-1 0 0 0 0,0 0 0 0 0,1 1-1 0 0,0-1 1 0 0,0 1 0 0 0,0-1 0 0 0,1 1 0 0 0,-1 0-1 0 0,1 0 1 0 0,0 0 0 0 0,1 0 0 0 0,-1 0 0 0 0,0 5-59 0 0,5-8 23 0 0,-1 0 1 0 0,1 0-1 0 0,-1 0 1 0 0,1 0-1 0 0,0 0 1 0 0,0 0 0 0 0,0-1-1 0 0,0 0 1 0 0,0 1-1 0 0,0-1 1 0 0,0 0 0 0 0,0-1-1 0 0,1 1 1 0 0,-1-1-1 0 0,0 1 1 0 0,0-1 0 0 0,1 0-1 0 0,-1 0 1 0 0,0 0-1 0 0,1 0 1 0 0,-1-1 0 0 0,0 0-1 0 0,0 1 1 0 0,1-1-24 0 0,-2 0 16 0 0,14-2 82 0 0,0-1-1 0 0,-1 0 0 0 0,1-1 1 0 0,-1-1-1 0 0,0-1 0 0 0,0 0 1 0 0,-1-1-1 0 0,0 0 0 0 0,0-2-97 0 0,11-4 66 0 0,25-12-73 0 0,-41 71-157 0 0,-7-16 213 0 0,20 98 21 0 0,-21-123-67 0 0,1 0-1 0 0,0 0 1 0 0,0 0-1 0 0,0 0 1 0 0,0 0 0 0 0,1 0-1 0 0,-1-1 1 0 0,1 1-1 0 0,0-1 1 0 0,0 0 0 0 0,0 0-1 0 0,1 0 1 0 0,-1 0 0 0 0,1 0-1 0 0,0-1 1 0 0,0 0-1 0 0,-1 1 1 0 0,2-1 0 0 0,-1-1-1 0 0,0 1 1 0 0,0-1-1 0 0,0 1 1 0 0,1-1 0 0 0,-1-1-1 0 0,1 1 1 0 0,3 0-3 0 0,10-4 68 0 0,1 0 0 0 0,-1-1 0 0 0,0-1 1 0 0,-1-1-1 0 0,1 0 0 0 0,-1-1 0 0 0,0-1 0 0 0,-1-1 0 0 0,1 0 1 0 0,-2-1-1 0 0,0-1 0 0 0,0 0 0 0 0,-1-1 0 0 0,0-1 1 0 0,-1 0-1 0 0,3-4-68 0 0,17-15 179 0 0,0-2 0 0 0,-3-1 0 0 0,0-2 1 0 0,-3-1-1 0 0,-1 0 0 0 0,-2-2 0 0 0,-1-1 1 0 0,-3-1-1 0 0,-1-1 0 0 0,8-30-179 0 0,-13 33 28 0 0,-2 1-1 0 0,-2-2 1 0 0,-2 1 0 0 0,-2-1 0 0 0,-1-1-1 0 0,-2 1 1 0 0,-2-1 0 0 0,-3-29-28 0 0,-24-9 88 0 0,25 78-91 0 0,1 1 0 0 0,-1-1 1 0 0,0 1-1 0 0,1 0 0 0 0,-1-1 0 0 0,0 1 0 0 0,0-1 0 0 0,0 1 0 0 0,0 0 0 0 0,-1 0 1 0 0,1 0-1 0 0,0 0 0 0 0,0 0 0 0 0,-1 0 0 0 0,1 0 0 0 0,0 0 0 0 0,-1 0 0 0 0,1 0 1 0 0,-1 1-1 0 0,1-1 0 0 0,-1 1 0 0 0,0-1 0 0 0,1 1 0 0 0,-1 0 0 0 0,1-1 0 0 0,-1 1 1 0 0,0 0-1 0 0,1 0 0 0 0,-1 0 0 0 0,0 0 0 0 0,1 0 0 0 0,-1 1 0 0 0,1-1 0 0 0,-1 0 1 0 0,0 1-1 0 0,1 0 0 0 0,-1-1 0 0 0,1 1 0 0 0,-1 0 0 0 0,1-1 0 0 0,0 1 0 0 0,-1 0 1 0 0,1 0-1 0 0,0 0 0 0 0,-1 0 0 0 0,1 0 0 0 0,0 1 0 0 0,-1 0 3 0 0,-7 8-6 0 0,-1 1 0 0 0,1 1 0 0 0,1 0 0 0 0,0 0 0 0 0,1 0 0 0 0,0 1 0 0 0,0 0 0 0 0,2 0 0 0 0,0 1 0 0 0,0 0 0 0 0,1 0 0 0 0,1 0 0 0 0,1 0 0 0 0,-1 3 6 0 0,-5 204 47 0 0,8-219-47 0 0,2 24 25 0 0,2 1 0 0 0,1 0 0 0 0,2-1 0 0 0,0 0 0 0 0,1-1 0 0 0,2 0 0 0 0,9 17-25 0 0,18 55 133 0 0,-32-80-112 0 0,0 1-1 0 0,-2 0 1 0 0,0 0 0 0 0,-1 0 0 0 0,-1 0 0 0 0,-1 1-1 0 0,-1 12-20 0 0,-21 17 63 0 0,22-80-5791 0 0,2 22 3840 0 0,1-12-8085 0 0,-2 17 1307 0 0</inkml:trace>
  <inkml:trace contextRef="#ctx0" brushRef="#br0" timeOffset="16070.669">3897 1851 11562 0 0,'0'0'1049'0'0,"0"0"-402"0"0,0 0 31 0 0,0 0 393 0 0,0 0 387 0 0,0 0 193 0 0,0 0-99 0 0,0 0-220 0 0,0 0-218 0 0,0 0-198 0 0,0 0-154 0 0,39 3-159 0 0,125 8-123 0 0,-24-25 189 0 0,273-60-1320 0 0,-389 72-177 0 0,13-2-1454 0 0,-10 3-5026 0 0,-9 1-4678 0 0</inkml:trace>
  <inkml:trace contextRef="#ctx0" brushRef="#br0" timeOffset="1449.775">5963 378 9458 0 0,'0'0'3283'0'0,"0"0"-1210"0"0,0 0-566 0 0,0 0-70 0 0,0 0 36 0 0,0 0-42 0 0,0 0-166 0 0,0 0-220 0 0,0 0-231 0 0,0 0-172 0 0,0 0-150 0 0,0 0-120 0 0,0 0-71 0 0,-2-3 381 0 0,29 48-62 0 0,-17-17-488 0 0,-2 0 0 0 0,-1 1-1 0 0,-2-1 1 0 0,0 2 0 0 0,-2-1 0 0 0,-1 0-1 0 0,-2 0 1 0 0,-1 1 0 0 0,-3 21-132 0 0,4-43 10 0 0,-15 153 82 0 0,-29 27-165 0 0,31-162 326 0 0,8-18-1173 0 0,6-15-3770 0 0,11-21-1613 0 0,-4 13-362 0 0,-3 6-3120 0 0</inkml:trace>
  <inkml:trace contextRef="#ctx0" brushRef="#br0" timeOffset="1985.108">5815 400 10890 0 0,'0'0'1986'0'0,"0"0"-443"0"0,0 0-216 0 0,0 0 31 0 0,0 0 7 0 0,0 0-132 0 0,0 0-264 0 0,0 0-301 0 0,0 0-234 0 0,0 0-109 0 0,0 0-18 0 0,0 0 38 0 0,0 0 46 0 0,19-3 2 0 0,111-12 250 0 0,124 16 423 0 0,-245-1-1044 0 0,0 1 0 0 0,0 0 0 0 0,0 1 1 0 0,0 0-1 0 0,0 0 0 0 0,0 1 0 0 0,0 0 1 0 0,-1 1-1 0 0,1-1 0 0 0,-1 2 0 0 0,0-1 0 0 0,0 1 1 0 0,-1 0-1 0 0,1 1 0 0 0,5 6-22 0 0,-11-10 17 0 0,-1 0 0 0 0,0 1-1 0 0,0-1 1 0 0,0 1 0 0 0,0 0-1 0 0,0-1 1 0 0,0 1 0 0 0,-1-1 0 0 0,1 1-1 0 0,-1 0 1 0 0,0 0 0 0 0,0-1-1 0 0,0 1 1 0 0,0 0 0 0 0,0-1 0 0 0,0 1-1 0 0,-1 0 1 0 0,0-1 0 0 0,1 1-1 0 0,-1 0 1 0 0,0-1 0 0 0,0 1 0 0 0,0-1-1 0 0,-1 1 1 0 0,1-1 0 0 0,-1 0-1 0 0,1 0 1 0 0,-1 1 0 0 0,0-1 0 0 0,-1 1-17 0 0,-62 59 216 0 0,62-60-214 0 0,-102 86 160 0 0,104-85-169 0 0,1 0-1 0 0,0 0 1 0 0,0-1 0 0 0,0 1 0 0 0,0 0 0 0 0,1 0 0 0 0,-1-1 0 0 0,1 1-1 0 0,-1 0 1 0 0,1 0 0 0 0,0-1 0 0 0,0 1 0 0 0,0-1 0 0 0,1 1 0 0 0,-1-1-1 0 0,0 1 1 0 0,1-1 0 0 0,0 0 0 0 0,-1 0 0 0 0,1 1 0 0 0,0-1 0 0 0,0-1-1 0 0,0 1 1 0 0,1 0 0 0 0,-1 0 0 0 0,0-1 0 0 0,1 1 0 0 0,-1-1 0 0 0,1 0-1 0 0,-1 0 1 0 0,1 0 7 0 0,2 3 0 0 0,44 27 12 0 0,-41-27-8 0 0,0-1 1 0 0,0 1 0 0 0,-1 1-1 0 0,0-1 1 0 0,0 1-1 0 0,0 1 1 0 0,-1-1 0 0 0,1 1-1 0 0,-1 0 1 0 0,-1 1-1 0 0,1-1 1 0 0,-1 1-1 0 0,0 0 1 0 0,-1 0 0 0 0,1 1-1 0 0,-2 0 1 0 0,1-1-1 0 0,-1 1 1 0 0,1 2-5 0 0,-3-6 25 0 0,0 1 0 0 0,0-1 0 0 0,0 1 0 0 0,0 0 1 0 0,-1-1-1 0 0,0 1 0 0 0,0 0 0 0 0,0-1 0 0 0,0 1 0 0 0,-1-1 0 0 0,1 1 0 0 0,-1 0 1 0 0,-1-1-1 0 0,1 0 0 0 0,0 1 0 0 0,-1-1 0 0 0,0 0 0 0 0,0 1 0 0 0,0-1 0 0 0,-1 0 1 0 0,0-1-1 0 0,1 1 0 0 0,-1 0 0 0 0,0-1 0 0 0,-1 0 0 0 0,1 1 0 0 0,-1-1 0 0 0,1-1 1 0 0,-1 1-1 0 0,0 0 0 0 0,-1 0-25 0 0,-16 8-135 0 0,-1-1-1 0 0,1 0 1 0 0,-1-2 0 0 0,-1 0-1 0 0,0-2 1 0 0,0-1 0 0 0,0 0-1 0 0,0-2 1 0 0,-9 0 135 0 0,-5-2-2880 0 0,22-1-8089 0 0,15 0-534 0 0</inkml:trace>
  <inkml:trace contextRef="#ctx0" brushRef="#br0" timeOffset="2743.645">6793 717 16307 0 0,'0'0'693'0'0,"0"0"-245"0"0,0 0 76 0 0,0 0 183 0 0,0 0 141 0 0,0 0 13 0 0,0 0-118 0 0,-33 20-151 0 0,-103 63-145 0 0,53-9 124 0 0,75-66-517 0 0,0 0-21 0 0,0 0 0 0 0,1 1-1 0 0,0-1 1 0 0,0 2 0 0 0,1-1-1 0 0,0 1 1 0 0,0 0-1 0 0,2 0 1 0 0,-1 0 0 0 0,1 1-1 0 0,0-1 1 0 0,1 1 0 0 0,0 3-33 0 0,3-12 1 0 0,0 0 1 0 0,0 0 0 0 0,0 0-1 0 0,0 0 1 0 0,0 0 0 0 0,1 0-1 0 0,-1 0 1 0 0,1 0 0 0 0,0 0-1 0 0,-1 0 1 0 0,1 0 0 0 0,0-1-1 0 0,0 1 1 0 0,0 0 0 0 0,0 0-1 0 0,0-1 1 0 0,1 1 0 0 0,-1-1-1 0 0,0 1 1 0 0,1-1 0 0 0,-1 0-1 0 0,1 1 1 0 0,0-1 0 0 0,-1 0-1 0 0,1 0 1 0 0,0 0 0 0 0,0 0-1 0 0,-1-1 1 0 0,1 1 0 0 0,0 0-1 0 0,0-1 1 0 0,0 1 0 0 0,0-1-1 0 0,0 0 1 0 0,0 1 0 0 0,2-1-2 0 0,75-2 472 0 0,-36-12-347 0 0,-1-1 0 0 0,-1-1 1 0 0,-1-3-1 0 0,0-2 0 0 0,-1-1 1 0 0,18-15-126 0 0,-18 14 88 0 0,-10 2-35 0 0,-24 17-45 0 0,0-1 1 0 0,0 1-1 0 0,1 1 0 0 0,-1-1 1 0 0,1 1-1 0 0,0 0 1 0 0,0 0-1 0 0,0 1 0 0 0,0-1 1 0 0,0 1-1 0 0,1 1 0 0 0,4-1-8 0 0,-13 28-77 0 0,-7 7 133 0 0,6-29-66 0 0,1 1 0 0 0,0-1 0 0 0,0 1 0 0 0,0 0-1 0 0,1-1 1 0 0,-1 1 0 0 0,1 0 0 0 0,0 0 0 0 0,0 0 0 0 0,1 0 0 0 0,0 0 0 0 0,0 0 0 0 0,0 0 0 0 0,0 0 0 0 0,1 0-1 0 0,0 0 1 0 0,0 0 0 0 0,0 0 0 0 0,1 0 0 0 0,-1 0 0 0 0,1-1 0 0 0,0 1 0 0 0,0-1 0 0 0,1 1 0 0 0,0-1 0 0 0,-1 0-1 0 0,2 0 1 0 0,-1 0 0 0 0,0 0 0 0 0,4 3 10 0 0,3-2 8 0 0,0-1-1 0 0,0 1 1 0 0,1-2-1 0 0,0 1 1 0 0,-1-1-1 0 0,1-1 1 0 0,0 0-1 0 0,0-1 1 0 0,0 0-1 0 0,0 0 1 0 0,1-1-1 0 0,-1-1 1 0 0,0 0-1 0 0,0 0 1 0 0,0-1-1 0 0,0-1 1 0 0,-1 0-1 0 0,1 0 1 0 0,-1-1-1 0 0,1 0 1 0 0,2-3-8 0 0,15-6 160 0 0,-2-2 0 0 0,0-1 1 0 0,0-1-1 0 0,-2-1 1 0 0,0-1-1 0 0,-1-1 0 0 0,6-8-160 0 0,9-13 150 0 0,-3-2 0 0 0,-1-2-1 0 0,-2-1 1 0 0,-2-1 0 0 0,22-48-150 0 0,-43 78 3 0 0,3-3-7 0 0,-1 0 1 0 0,-1 0-1 0 0,0-1 0 0 0,-2 0 0 0 0,0-1 0 0 0,-2 0 1 0 0,0 0-1 0 0,-1-1 0 0 0,0-15 4 0 0,-5 36-2 0 0,-1 0 0 0 0,0 0 0 0 0,0 0 0 0 0,0 0 0 0 0,0 0 0 0 0,0 0 0 0 0,0 0 1 0 0,-1 0-1 0 0,1 0 0 0 0,-1 0 0 0 0,1 1 0 0 0,-1-1 0 0 0,0 0 0 0 0,1 1 0 0 0,-1 0 0 0 0,0-1 0 0 0,0 1 0 0 0,0 0 0 0 0,0 0 0 0 0,0 0 0 0 0,-1 0 0 0 0,1 0 0 0 0,0 1 1 0 0,0-1-1 0 0,0 1 0 0 0,-1-1 0 0 0,1 1 0 0 0,0 0 0 0 0,-1 0 0 0 0,1 0 0 0 0,0 0 0 0 0,0 0 0 0 0,-1 0 0 0 0,1 1 0 0 0,0-1 0 0 0,0 1 0 0 0,-1 0 0 0 0,1 0 1 0 0,0-1-1 0 0,0 1 0 0 0,0 1 0 0 0,0-1 0 0 0,0 0 0 0 0,0 0 0 0 0,0 1 0 0 0,1-1 0 0 0,-1 1 0 0 0,0 0 0 0 0,1-1 0 0 0,-1 1 0 0 0,1 0 2 0 0,-17 13-21 0 0,0 1 0 0 0,2 0-1 0 0,0 1 1 0 0,1 1 0 0 0,1 0-1 0 0,0 1 1 0 0,2 1 0 0 0,0 0-1 0 0,1 1 1 0 0,1 0 0 0 0,1 0-1 0 0,1 1 1 0 0,-2 12 21 0 0,6-25-7 0 0,1 1 1 0 0,0-1-1 0 0,1 1 1 0 0,0 0-1 0 0,1 0 1 0 0,0 0-1 0 0,0 0 1 0 0,1 0-1 0 0,0 0 1 0 0,1 0 0 0 0,0 0-1 0 0,1 0 1 0 0,0 0-1 0 0,0-1 1 0 0,1 1-1 0 0,1-1 1 0 0,-1 1-1 0 0,1-1 1 0 0,1 0-1 0 0,0 0 1 0 0,0-1-1 0 0,1 0 1 0 0,0 0-1 0 0,0 0 1 0 0,1 0-1 0 0,0-1 1 0 0,0 0-1 0 0,1-1 1 0 0,0 1-1 0 0,1-1 7 0 0,4 1 16 0 0,1 0 0 0 0,0-1-1 0 0,0-1 1 0 0,0 0 0 0 0,1-1-1 0 0,0-1 1 0 0,-1 0 0 0 0,1-1-1 0 0,0-1 1 0 0,0 0 0 0 0,1-1-1 0 0,-1-1 1 0 0,0 0 0 0 0,0-1-1 0 0,-1 0 1 0 0,1-1 0 0 0,0-1-1 0 0,-1-1 1 0 0,0 0 0 0 0,0 0-1 0 0,2-3-15 0 0,13-6 61 0 0,0-1 0 0 0,-1-1 0 0 0,-1-2 0 0 0,-1-1 0 0 0,-1-1 0 0 0,0-1 0 0 0,-2-1 0 0 0,0-1 0 0 0,8-12-61 0 0,1-10 36 0 0,-2-2 0 0 0,-2 0 0 0 0,-2-2 0 0 0,-2-1 0 0 0,-2-1 0 0 0,-3 0 0 0 0,9-38-36 0 0,-11-13-55 0 0,-19 100 55 0 0,0 0 1 0 0,0-1-1 0 0,0 2 0 0 0,0-1 1 0 0,0 0-1 0 0,0 0 0 0 0,0 1 1 0 0,-1-1-1 0 0,1 1 0 0 0,0 0 1 0 0,-1-1-1 0 0,1 1 0 0 0,-1 0 1 0 0,0 1-1 0 0,1-1 0 0 0,-1 0 1 0 0,0 1-1 0 0,1 0 0 0 0,-1-1 1 0 0,0 1-1 0 0,0 0 0 0 0,1 0 1 0 0,-1 1-1 0 0,0-1 0 0 0,0 0 1 0 0,1 1-1 0 0,-1 0 0 0 0,0 0 1 0 0,1 0-1 0 0,-1 0 0 0 0,1 0 1 0 0,-1 0-1 0 0,1 0 0 0 0,0 1 1 0 0,-1-1-1 0 0,0 2 0 0 0,-14 12 4 0 0,0 0 0 0 0,0 1 0 0 0,2 1 0 0 0,0 1 0 0 0,1 0 0 0 0,0 1 0 0 0,2 0 0 0 0,0 1 0 0 0,2 1 0 0 0,0 0 0 0 0,1 0 0 0 0,1 0 0 0 0,-5 22-4 0 0,5-17 2 0 0,2 0 0 0 0,0 1 0 0 0,1-1 0 0 0,2 1 0 0 0,1 1 0 0 0,1-1 0 0 0,1 0 0 0 0,2 0 0 0 0,0 0 0 0 0,2 0 1 0 0,1 0-1 0 0,1-1 0 0 0,2 0 0 0 0,0 0 0 0 0,2-1 0 0 0,0 0 0 0 0,14 22-2 0 0,-14-30-1 0 0,0 0 0 0 0,2-1 0 0 0,0 0 1 0 0,1-1-1 0 0,0-1 0 0 0,2 0 0 0 0,-1 0 0 0 0,2-2 1 0 0,-1 0-1 0 0,8 4 1 0 0,38 13-734 0 0,-58-35-3479 0 0,-4 5 1083 0 0,1-3-8709 0 0</inkml:trace>
  <inkml:trace contextRef="#ctx0" brushRef="#br0" timeOffset="7448.374">8989 176 4225 0 0,'0'0'1503'0'0,"0"0"-51"0"0,0 0 73 0 0,0 0 103 0 0,0 0 108 0 0,0 0-75 0 0,0 0-269 0 0,0 0-321 0 0,0 0-270 0 0,0 0-227 0 0,0 0-141 0 0,-5 0 961 0 0,23 70 1452 0 0,-9 155-623 0 0,-24 171-1155 0 0,14-94-797 0 0,1-302-246 0 0,0-1-1 0 0,0 1 1 0 0,0-1 0 0 0,0 1-1 0 0,0-1 1 0 0,0 0 0 0 0,1 1-1 0 0,-1-1 1 0 0,0 1 0 0 0,0 0-1 0 0,1-1 1 0 0,-1 1 0 0 0,0-1-1 0 0,1 1 1 0 0,-1-1 0 0 0,0 1-1 0 0,1 0 1 0 0,-1-1 0 0 0,1 1 0 0 0,-1 0-1 0 0,0-1 1 0 0,1 1 0 0 0,-1 0-1 0 0,1 0 1 0 0,-1-1 0 0 0,1 1-1 0 0,-1 0 1 0 0,1 0 0 0 0,0 0-1 0 0,-1 0 1 0 0,1 0 0 0 0,-1 0-1 0 0,1 0 1 0 0,-1 0 0 0 0,1 0-1 0 0,-1 0 1 0 0,1 0 0 0 0,-1 0 0 0 0,1 0-1 0 0,-1 0 1 0 0,1 0 0 0 0,-1 0-1 0 0,1 1 1 0 0,-1-1 0 0 0,1 0-1 0 0,-1 0 1 0 0,1 1 0 0 0,-1-1-1 0 0,1 0 1 0 0,-1 1 0 0 0,1-1-1 0 0,-1 0 1 0 0,0 1-25 0 0,7-21 28 0 0,1 1 1 0 0,0 0-1 0 0,1 0 0 0 0,1 1 1 0 0,1 0-1 0 0,1 1 0 0 0,0 0 1 0 0,1 0-1 0 0,8-6-28 0 0,-16 16-5 0 0,1 0 1 0 0,-1 1-1 0 0,2 0 0 0 0,-1 0 1 0 0,1 0-1 0 0,0 0 1 0 0,0 1-1 0 0,0 0 0 0 0,1 1 1 0 0,-1 0-1 0 0,1 0 0 0 0,0 0 1 0 0,2 1 4 0 0,-9 2 0 0 0,0 1 0 0 0,0-1 1 0 0,-1 1-1 0 0,1-1 0 0 0,0 1 0 0 0,0 0 1 0 0,0-1-1 0 0,0 1 0 0 0,0 0 1 0 0,0 0-1 0 0,-1 0 0 0 0,1-1 0 0 0,0 1 1 0 0,0 0-1 0 0,0 0 0 0 0,0 0 1 0 0,0 1-1 0 0,0-1 0 0 0,0 0 0 0 0,0 0 1 0 0,0 0-1 0 0,-1 1 0 0 0,1-1 0 0 0,0 0 1 0 0,0 1-1 0 0,0-1 0 0 0,0 1 1 0 0,-1-1-1 0 0,1 1 0 0 0,0-1 0 0 0,-1 1 1 0 0,1 0-1 0 0,0-1 0 0 0,-1 1 0 0 0,1 0 1 0 0,-1 0-1 0 0,1-1 0 0 0,-1 1 1 0 0,1 0-1 0 0,-1 0 0 0 0,1 0 0 0 0,-1 0 1 0 0,0-1-1 0 0,1 1 0 0 0,-1 0 1 0 0,0 0-1 0 0,0 0 0 0 0,0 0 0 0 0,0 0 1 0 0,0 0-1 0 0,0 0 0 0 0,0 0 0 0 0,0 0 1 0 0,0-1-1 0 0,0 1 0 0 0,-1 0 1 0 0,1 0-1 0 0,0 0 0 0 0,17 240 719 0 0,-16-224-513 0 0,0-7-4052 0 0,2-19-7064 0 0,-1 5-621 0 0</inkml:trace>
  <inkml:trace contextRef="#ctx0" brushRef="#br0" timeOffset="7797.977">9490 1030 14763 0 0,'0'0'1539'0'0,"0"0"-621"0"0,0 0-341 0 0,0 0 70 0 0,0 0 125 0 0,0 0 19 0 0,0 0-119 0 0,0 0-204 0 0,0 0-189 0 0,0 0-119 0 0,0 0-67 0 0,0 0-39 0 0,0 0-45 0 0,-2 21-52 0 0,-4 62-97 0 0,6-83 82 0 0,1-1 1 0 0,-1 1-1 0 0,1 0 0 0 0,-1-1 0 0 0,1 1 0 0 0,-1 0 0 0 0,1 0 1 0 0,-1-1-1 0 0,1 1 0 0 0,-1 0 0 0 0,1 0 0 0 0,-1 0 0 0 0,1 0 1 0 0,0-1-1 0 0,-1 1 0 0 0,1 0 0 0 0,-1 0 0 0 0,1 0 0 0 0,0 0 1 0 0,-1 1-1 0 0,1-1 0 0 0,-1 0 0 0 0,1 0 0 0 0,-1 0 1 0 0,1 0-1 0 0,-1 0 0 0 0,1 1 0 0 0,0-1 0 0 0,-1 0 0 0 0,1 1 1 0 0,-1-1-1 0 0,1 0 0 0 0,-1 1 0 0 0,0-1 0 0 0,1 0 0 0 0,-1 1 1 0 0,1-1-1 0 0,-1 1 0 0 0,0-1 0 0 0,1 1 0 0 0,-1-1 0 0 0,0 1 1 0 0,0-1-1 0 0,1 1 0 0 0,-1-1 0 0 0,0 1 0 0 0,0 0 0 0 0,0-1 1 0 0,0 1-1 0 0,1-1 0 0 0,-1 1 0 0 0,0-1 0 0 0,0 1 0 0 0,0 0 1 0 0,0-1-1 0 0,-1 1 0 0 0,1-1 0 0 0,0 1 0 0 0,0 0 0 0 0,0-1 1 0 0,0 1-1 0 0,0-1 0 0 0,-1 1 0 0 0,1-1 0 0 0,0 1 0 0 0,-1-1 1 0 0,1 1-1 0 0,0-1 0 0 0,-1 1 58 0 0,2-2-1695 0 0,3 0-7073 0 0</inkml:trace>
  <inkml:trace contextRef="#ctx0" brushRef="#br0" timeOffset="7798.977">9435 426 17740 0 0,'0'0'280'0'0,"0"0"-408"0"0,0 0-128 0 0,0 0-48 0 0,0 0-192 0 0,0 0-465 0 0,0 0-1311 0 0,0 0-3865 0 0,0 0-1329 0 0</inkml:trace>
  <inkml:trace contextRef="#ctx0" brushRef="#br0" timeOffset="8132.652">9928 161 15443 0 0,'0'0'904'0'0,"0"0"-526"0"0,0 0-119 0 0,0 0 319 0 0,0 0 351 0 0,0 0 187 0 0,0 0 9 0 0,0 0-150 0 0,0 0-153 0 0,0 0-133 0 0,5 33-142 0 0,18 102-101 0 0,-14-75 56 0 0,-3-1 1 0 0,-3 1 0 0 0,-2 0 0 0 0,-5 29-503 0 0,-41 258 698 0 0,25-123-694 0 0,20-223-56 0 0,0-1-26 0 0,0 0-32 0 0,0 0-46 0 0,0 0-45 0 0,0 0-83 0 0,0-22-2995 0 0,0-1-3458 0 0,0 13 449 0 0,0 2-3451 0 0</inkml:trace>
  <inkml:trace contextRef="#ctx0" brushRef="#br0" timeOffset="8387.558">9600 838 8650 0 0,'0'0'3643'0'0,"0"0"-1944"0"0,0 0-568 0 0,0 0 166 0 0,0 0 53 0 0,0 0-141 0 0,0 0-262 0 0,33-1-239 0 0,103-7-205 0 0,125-22 394 0 0,-192 20-3445 0 0,6 1-3974 0 0,-60 9-4130 0 0</inkml:trace>
  <inkml:trace contextRef="#ctx0" brushRef="#br0" timeOffset="8834.893">10445 735 8002 0 0,'0'0'3567'0'0,"0"0"-1686"0"0,0 0-567 0 0,0 0 136 0 0,0 0 106 0 0,0 0-59 0 0,0 0-221 0 0,0 0-252 0 0,0 0-185 0 0,0 0-144 0 0,0 0-147 0 0,0 0-157 0 0,-4 3-134 0 0,-133 75 635 0 0,136-77-894 0 0,0-1 1 0 0,0 0-1 0 0,0 1 0 0 0,0-1 0 0 0,1 1 0 0 0,-1-1 0 0 0,0 1 0 0 0,0 0 0 0 0,0-1 0 0 0,0 1 0 0 0,1 0 0 0 0,-1 0 1 0 0,0-1-1 0 0,1 1 0 0 0,-1 0 0 0 0,0 0 0 0 0,1 0 0 0 0,-1 0 0 0 0,1 0 0 0 0,0 0 0 0 0,-1 0 0 0 0,1 0 0 0 0,0 0 1 0 0,-1 0-1 0 0,1 0 0 0 0,0 0 0 0 0,0 0 0 0 0,0 0 0 0 0,0 0 0 0 0,0 0 0 0 0,0 0 0 0 0,0 0 0 0 0,1 0 1 0 0,-1 0-1 0 0,0 0 0 0 0,0 0 0 0 0,1 0 0 0 0,-1 0 0 0 0,1 0 0 0 0,-1 0 0 0 0,1 0 0 0 0,-1 0 0 0 0,1 0 0 0 0,-1 0 1 0 0,1 0-1 0 0,0-1 0 0 0,0 1 0 0 0,-1 0 0 0 0,1-1 0 0 0,0 1 0 0 0,0 0 2 0 0,74 23 146 0 0,30 16 45 0 0,-101-37-150 0 0,-1 0-1 0 0,1 1 0 0 0,-1 0 1 0 0,1 0-1 0 0,-1 0 0 0 0,0 0 1 0 0,-1 0-1 0 0,1 0 0 0 0,-1 1 1 0 0,1-1-1 0 0,-2 1 0 0 0,1 0 1 0 0,0 0-1 0 0,-1 0 0 0 0,0 0 1 0 0,0 0-1 0 0,0 0 0 0 0,-1 0 1 0 0,0 0-1 0 0,1 0 0 0 0,-2 0 1 0 0,1 0-1 0 0,-1 0 0 0 0,0 0 1 0 0,0 0-1 0 0,0 0 0 0 0,0 0 1 0 0,-1-1-1 0 0,0 1 0 0 0,0 0 1 0 0,-1-1-1 0 0,1 1 0 0 0,-1-1 1 0 0,0 0-1 0 0,0 0 0 0 0,0 0 1 0 0,0 0-1 0 0,-1-1 0 0 0,0 1 1 0 0,0-1-1 0 0,0 0 0 0 0,0 0 0 0 0,0 0 1 0 0,0-1-1 0 0,-1 1 0 0 0,-2 0-40 0 0,-4 4-1 0 0,0-1 0 0 0,0 0 0 0 0,-1 0 0 0 0,0-1 0 0 0,0-1 0 0 0,0 0 0 0 0,0 0 0 0 0,-1-1 0 0 0,-1-1 1 0 0,-43 2-7409 0 0,52-4-4415 0 0</inkml:trace>
  <inkml:trace contextRef="#ctx0" brushRef="#br0" timeOffset="17521.54">5442 1358 5073 0 0,'0'0'2487'0'0,"0"0"-558"0"0,0 0-302 0 0,0 0-68 0 0,0 0-24 0 0,0 0-102 0 0,0 0-178 0 0,0 0-210 0 0,0 0-251 0 0,0 0-214 0 0,0 0-178 0 0,-8-8 333 0 0,9 265 3745 0 0,7 127-3548 0 0,7-131-714 0 0,-13-234-131 0 0,-2-19-67 0 0,0 0 7 0 0,10-8 587 0 0,67-114-170 0 0,-44 80-433 0 0,1 2-1 0 0,3 1 1 0 0,1 1-1 0 0,34-25-10 0 0,-4 32-102 0 0,-66 32 99 0 0,0 1-1 0 0,0-1 0 0 0,-1 0 0 0 0,1 0 1 0 0,-1 1-1 0 0,1-1 0 0 0,-1 1 0 0 0,1 0 0 0 0,-1-1 1 0 0,0 1-1 0 0,0 0 0 0 0,0 0 0 0 0,0-1 1 0 0,0 1-1 0 0,0 0 0 0 0,0 0 0 0 0,-1 0 0 0 0,1 0 1 0 0,-1 0-1 0 0,0 0 0 0 0,1 1 0 0 0,-1-1 0 0 0,0 1 4 0 0,1 2 1 0 0,22 182 159 0 0,-21-171-157 0 0,-1 0 15 0 0,1-1 0 0 0,1 1 0 0 0,0-1 0 0 0,1 0 0 0 0,0 0 0 0 0,1 0 0 0 0,1-1 0 0 0,3 5-18 0 0,-9-20 2 0 0,0 1 1 0 0,0 0-1 0 0,1 0 1 0 0,-1-1-1 0 0,0 1 1 0 0,0 0-1 0 0,1 0 1 0 0,-1-1-1 0 0,0 1 1 0 0,0 0-1 0 0,1 0 1 0 0,-1 0 0 0 0,0-1-1 0 0,0 1 1 0 0,1 0-1 0 0,-1 0 1 0 0,0 0-1 0 0,1 0 1 0 0,-1 0-1 0 0,0 0 1 0 0,1 0-1 0 0,-1 0 1 0 0,0 0-1 0 0,1 0 1 0 0,-1 0-1 0 0,0 0 1 0 0,1 0 0 0 0,-1 0-1 0 0,0 0 1 0 0,1 0-1 0 0,-1 0 1 0 0,0 0-1 0 0,1 0 1 0 0,-1 0-1 0 0,0 1 1 0 0,1-1-1 0 0,-1 0 1 0 0,0 0-1 0 0,0 0 1 0 0,1 1 0 0 0,-1-1-1 0 0,0 0 1 0 0,0 0-1 0 0,1 1 1 0 0,-1-1-1 0 0,0 0 1 0 0,0 0-1 0 0,0 1 1 0 0,0-1-1 0 0,1 0 1 0 0,-1 1-1 0 0,0-1 1 0 0,0 0 0 0 0,0 0-1 0 0,0 1 1 0 0,0-1-1 0 0,0 1-2 0 0,-1-38-1166 0 0,0 23-366 0 0,2 3-1048 0 0,0 4-3210 0 0,-1 6 5547 0 0,0-6-11730 0 0</inkml:trace>
  <inkml:trace contextRef="#ctx0" brushRef="#br0" timeOffset="18036.068">6237 2160 5809 0 0,'0'0'1054'0'0,"0"0"-499"0"0,0 0 47 0 0,0 0 435 0 0,0 0 447 0 0,0 0 280 0 0,0 0 23 0 0,0 0-125 0 0,0 0-190 0 0,0 0-198 0 0,0 0-194 0 0,0 0-193 0 0,0 0-191 0 0,23-5-153 0 0,71-16-114 0 0,-24-14 518 0 0,-56 23-645 0 0,-10 8-236 0 0,0 1 0 0 0,0-1 0 0 0,0 1 0 0 0,-1-1 0 0 0,1 0 0 0 0,-1-1 0 0 0,0 1 0 0 0,0 0 0 0 0,0-1 0 0 0,-1 0 0 0 0,1 0 0 0 0,-1 0 1 0 0,0 0-1 0 0,-1 0 0 0 0,1 0 0 0 0,-1 0 0 0 0,0 0 0 0 0,0-1 0 0 0,-1 1 0 0 0,0 0 0 0 0,1-1 0 0 0,-2 1 0 0 0,1 0 0 0 0,-1-4-66 0 0,-2 6-9 0 0,1 0-1 0 0,-1 1 0 0 0,1-1 0 0 0,-1 1 1 0 0,0 0-1 0 0,0 0 0 0 0,1 0 0 0 0,-2 0 1 0 0,1 1-1 0 0,0-1 0 0 0,0 1 1 0 0,0 0-1 0 0,-1 0 0 0 0,1 0 0 0 0,-1 0 1 0 0,1 0-1 0 0,-1 1 0 0 0,1-1 0 0 0,-1 1 1 0 0,1 0-1 0 0,-1 0 0 0 0,1 1 0 0 0,-1-1 1 0 0,1 1-1 0 0,-1 0 0 0 0,1 0 0 0 0,-1 0 10 0 0,2-1-18 0 0,-12 3-6 0 0,1 0 0 0 0,0 1 1 0 0,1 1-1 0 0,-1 0 0 0 0,1 0 0 0 0,0 1 0 0 0,0 1 1 0 0,1 0-1 0 0,0 1 0 0 0,0 0 0 0 0,1 1 1 0 0,0 0-1 0 0,0 0 0 0 0,1 1 0 0 0,0 0 0 0 0,1 1 1 0 0,0 0-1 0 0,0 1 24 0 0,4-5 15 0 0,0-1 0 0 0,0 1-1 0 0,1 0 1 0 0,0 0 0 0 0,0 0 0 0 0,1 0 0 0 0,0 0 0 0 0,0 1 0 0 0,0-1-1 0 0,1 1 1 0 0,0-1 0 0 0,1 1 0 0 0,0 0 0 0 0,0-1 0 0 0,1 1 0 0 0,-1-1-1 0 0,2 1 1 0 0,-1-1 0 0 0,1 1 0 0 0,0-1 0 0 0,1 0 0 0 0,-1 0 0 0 0,2 0 0 0 0,-1 0-1 0 0,1 0 1 0 0,0-1 0 0 0,0 1 0 0 0,0-1 0 0 0,1 0 0 0 0,0-1 0 0 0,1 1-1 0 0,-1-1 1 0 0,1 0 0 0 0,0 0 0 0 0,6 4-15 0 0,0-2 80 0 0,1 0 0 0 0,-1-1 1 0 0,1 0-1 0 0,0-1 0 0 0,1 0 0 0 0,-1-1 0 0 0,1-1 1 0 0,0 0-1 0 0,0-1 0 0 0,0 0 0 0 0,0-1 0 0 0,0-1 1 0 0,0 0-1 0 0,0-1 0 0 0,0 0 0 0 0,0-1 0 0 0,0-1 1 0 0,0 0-1 0 0,-1-1 0 0 0,1-1 0 0 0,-1 0 0 0 0,0 0-80 0 0,-4 1-48 0 0,0 1-1 0 0,0-2 0 0 0,-1 1 1 0 0,1-1-1 0 0,-1 0 1 0 0,0-1-1 0 0,-1 0 0 0 0,1 0 1 0 0,-1-1-1 0 0,-1 0 0 0 0,1 0 1 0 0,-1 0-1 0 0,0-1 0 0 0,-1 0 1 0 0,0 0-1 0 0,0-1 1 0 0,4-8 47 0 0,-6 11-807 0 0,-2 2-1646 0 0,0 0-4948 0 0,-1 3-4362 0 0</inkml:trace>
  <inkml:trace contextRef="#ctx0" brushRef="#br0" timeOffset="18352.451">6962 2153 15595 0 0,'0'0'1254'0'0,"0"0"-445"0"0,0 0-276 0 0,0 0 44 0 0,0 0 95 0 0,0 0-17 0 0,0 0-122 0 0,0 0-171 0 0,0 0-139 0 0,0 0-95 0 0,0 0-52 0 0,0 0-35 0 0,0 0-54 0 0,4 17-55 0 0,14 52-75 0 0,-18-68 98 0 0,1-1 0 0 0,-1 1 0 0 0,0 0 0 0 0,1-1 0 0 0,0 1 0 0 0,-1 0 0 0 0,1-1 0 0 0,-1 1 0 0 0,1 0 0 0 0,0-1 0 0 0,-1 1 0 0 0,1-1 0 0 0,0 1 0 0 0,0-1 0 0 0,-1 0 0 0 0,1 1 0 0 0,0-1 0 0 0,0 0 0 0 0,0 0 0 0 0,0 1 0 0 0,0-1 1 0 0,-1 0-1 0 0,1 0 0 0 0,0 0 0 0 0,0 0 0 0 0,0 0 0 0 0,0 0 0 0 0,0 0 0 0 0,-1 0 0 0 0,1 0 0 0 0,0-1 0 0 0,0 1 0 0 0,0 0 0 0 0,0-1 0 0 0,-1 1 0 0 0,1 0 0 0 0,0-1 0 0 0,0 1 0 0 0,-1-1 0 0 0,1 1 0 0 0,0-1 0 0 0,-1 1 0 0 0,1-1 0 0 0,0 0 0 0 0,-1 1 0 0 0,1-1 0 0 0,-1 0 0 0 0,1 1 0 0 0,-1-1 0 0 0,1 0 0 0 0,-1 0 0 0 0,0 0 0 0 0,1 1 0 0 0,-1-1 0 0 0,0 0 0 0 0,0 0 1 0 0,0 0-1 0 0,1 0 0 0 0,-1 1 0 0 0,0-1 0 0 0,0 0 45 0 0,12-24-6939 0 0,-10 17-524 0 0</inkml:trace>
  <inkml:trace contextRef="#ctx0" brushRef="#br0" timeOffset="18353.451">6905 1740 10946 0 0,'0'0'3057'0'0,"0"0"-1361"0"0,0 0-775 0 0,0 0-369 0 0,0 0-304 0 0,0 0-320 0 0,0 0-416 0 0,0 0-185 0 0,0 0-55 0 0,0 0-328 0 0,0 0-1216 0 0,0 0-8539 0 0</inkml:trace>
  <inkml:trace contextRef="#ctx0" brushRef="#br0" timeOffset="24337.185">6931 2149 0 0 0,'0'0'125'0'0,"0"0"379"0"0,0 0 134 0 0,0 0 103 0 0,0 0 133 0 0,7-7 101 0 0,12-11-414 0 0,8-6 1829 0 0,-10 8 3333 0 0,-17 15-5550 0 0,1 1 1 0 0,-1 0-1 0 0,1 0 1 0 0,-1 0-1 0 0,0 0 1 0 0,1 0-1 0 0,-1-1 1 0 0,1 1-1 0 0,-1 0 1 0 0,0 0-1 0 0,1-1 1 0 0,-1 1 0 0 0,0 0-1 0 0,1 0 1 0 0,-1-1-1 0 0,0 1 1 0 0,0 0-1 0 0,1-1 1 0 0,-1 1-1 0 0,0 0 1 0 0,0-1-1 0 0,0 1 1 0 0,1-1-1 0 0,-1 1 1 0 0,0 0-1 0 0,0-1 1 0 0,0 1-1 0 0,0-1 1 0 0,0 1-1 0 0,0-1 1 0 0,0 1 0 0 0,0 0-1 0 0,0-1 1 0 0,0 1-1 0 0,0-1 1 0 0,0 1-1 0 0,0-1 1 0 0,0 1-1 0 0,0 0 1 0 0,0-1-1 0 0,0 1 1 0 0,-1-1-1 0 0,1 1 1 0 0,0 0-1 0 0,0-1 1 0 0,-1 1-1 0 0,1 0 1 0 0,0-1 0 0 0,0 1-1 0 0,-1 0 1 0 0,1-1-1 0 0,0 1 1 0 0,-1 0-1 0 0,1 0 1 0 0,0-1-1 0 0,-1 1 1 0 0,1 0-1 0 0,0 0 1 0 0,-1 0-1 0 0,1-1 1 0 0,-1 1-1 0 0,1 0 1 0 0,-1 0-1 0 0,1 0 1 0 0,0 0-1 0 0,-1 0 1 0 0,1 0 0 0 0,-1 0-174 0 0,-13 30 1201 0 0,4 206-107 0 0,1-166-821 0 0,9-70-308 0 0,2-23-1653 0 0,7-1-1568 0 0,-4 11-4469 0 0,-1 3-3861 0 0</inkml:trace>
  <inkml:trace contextRef="#ctx0" brushRef="#br0" timeOffset="24804.898">6881 1810 1184 0 0,'0'0'1459'0'0,"0"0"203"0"0,0 0 324 0 0,0 0 179 0 0,0 0-100 0 0,0 0-347 0 0,0 0-377 0 0,0 0-241 0 0,0 0-114 0 0,0 0-24 0 0,0 0-5 0 0,0 0-21 0 0,0 0-57 0 0,2-6-71 0 0,1-23 1043 0 0,-80 82 473 0 0,185-133-188 0 0,-115 85-2110 0 0,-36 23-494 0 0,15-6-5693 0 0,22-15-5449 0 0</inkml:trace>
  <inkml:trace contextRef="#ctx0" brushRef="#br0" timeOffset="27148.367">7549 1998 4329 0 0,'0'0'2380'0'0,"0"0"-115"0"0,0 0-169 0 0,0 0-87 0 0,0 0-191 0 0,0 0-247 0 0,0 0-247 0 0,0 0-236 0 0,0 0-145 0 0,0 0-122 0 0,0 0-100 0 0,0 0-92 0 0,0 0-70 0 0,-8-8-72 0 0,-29-24-70 0 0,-17 24 609 0 0,46 9-904 0 0,-1 2-80 0 0,0 1 1 0 0,0 0-1 0 0,0 0 0 0 0,0 1 0 0 0,1 0 0 0 0,0 0 0 0 0,0 1 1 0 0,0 0-1 0 0,1 1 0 0 0,0-1 0 0 0,0 1 0 0 0,1 1 1 0 0,-1-1-1 0 0,2 1 0 0 0,-1 1 0 0 0,-1 3-42 0 0,-1 1 5 0 0,1 1-1 0 0,0 0 1 0 0,1 0-1 0 0,1 1 1 0 0,1-1-1 0 0,0 1 1 0 0,0 0-1 0 0,2 0 1 0 0,0 1-1 0 0,0-1 1 0 0,2 0-1 0 0,0 1 1 0 0,1 9-5 0 0,0-21 10 0 0,0-1 0 0 0,-1 1 0 0 0,1-1 0 0 0,1 1 0 0 0,-1-1 0 0 0,1 1 0 0 0,-1-1 0 0 0,1 0 0 0 0,0 0 0 0 0,0 0 0 0 0,0 0 0 0 0,0 0 0 0 0,1 0 0 0 0,-1 0 0 0 0,1-1 0 0 0,0 1 0 0 0,0-1 0 0 0,0 0 0 0 0,0 0 0 0 0,0 0 0 0 0,0 0 0 0 0,1-1 0 0 0,-1 1 0 0 0,0-1 0 0 0,1 0 0 0 0,-1 0 0 0 0,1 0 0 0 0,0 0 0 0 0,-1-1 0 0 0,1 1-11 0 0,4 0 74 0 0,0 0-1 0 0,-1-1 1 0 0,1 0-1 0 0,0 0 0 0 0,0-1 1 0 0,-1 1-1 0 0,1-2 0 0 0,-1 1 1 0 0,1-1-1 0 0,-1 0 0 0 0,1-1 1 0 0,-1 0-1 0 0,5-3-72 0 0,14-10 119 0 0,-2-1 0 0 0,0-1 0 0 0,-1-1 1 0 0,-1-2-1 0 0,-1 0 0 0 0,0-1 0 0 0,-2-1 0 0 0,-1-1 0 0 0,-1 0 0 0 0,-1-1 1 0 0,-1-1-1 0 0,9-21-119 0 0,20-42 185 0 0,-43 119-457 0 0,-2 238 368 0 0,1-266-95 0 0,15 118-48 0 0,-6 1 0 0 0,-4 85 47 0 0,-8-182-20 0 0,0 1 0 0 0,-2-1 0 0 0,-1 0 0 0 0,0-1 0 0 0,-2 0 0 0 0,-1 0 0 0 0,0 0 0 0 0,-2-1 0 0 0,-1-1 0 0 0,0 1 0 0 0,-2-2 1 0 0,0 0-1 0 0,-1-1 0 0 0,-1 0 0 0 0,-1-2 0 0 0,-1 1 0 0 0,-18 12 20 0 0,28-24-25 0 0,-1 1 0 0 0,0-2 1 0 0,-1 0-1 0 0,1 0 0 0 0,-1 0 0 0 0,0-1 1 0 0,0-1-1 0 0,0 0 0 0 0,-1 0 0 0 0,1-1 0 0 0,-1 0 1 0 0,0-1-1 0 0,1 0 0 0 0,-5-1 25 0 0,11-1-14 0 0,1-1 0 0 0,-1 0 0 0 0,1 1 0 0 0,0-1 0 0 0,0-1 0 0 0,0 1-1 0 0,0 0 1 0 0,0-1 0 0 0,1 1 0 0 0,-1-1 0 0 0,1 0 0 0 0,-1 0 0 0 0,1 0 0 0 0,0 0 0 0 0,0-1 0 0 0,1 1 0 0 0,-1 0-1 0 0,1-1 1 0 0,-1 1 0 0 0,1-1 0 0 0,0 1 0 0 0,0-1 0 0 0,1 0 0 0 0,-1 0 0 0 0,1 1 0 0 0,0-1 0 0 0,0 0-1 0 0,0 0 1 0 0,0 1 0 0 0,1-1 0 0 0,-1 0 0 0 0,1 1 0 0 0,0-1 0 0 0,0-1 14 0 0,-1-4-12 0 0,5-16 3 0 0,0 0 1 0 0,1 0-1 0 0,1 1 0 0 0,2 0 0 0 0,0 0 0 0 0,2 1 0 0 0,0 0 0 0 0,2 1 0 0 0,0 0 0 0 0,1 1 0 0 0,2 1 0 0 0,0 0 0 0 0,7-5 9 0 0,32-37 14 0 0,2 2-1 0 0,3 2 0 0 0,10-3-13 0 0,-35 29 36 0 0,-1-3-1 0 0,-2-1 1 0 0,-2-1-1 0 0,-1-2 1 0 0,21-36-36 0 0,-31 35 2 0 0,-1-1-1 0 0,-2-1 1 0 0,-2-1 0 0 0,-2 0 0 0 0,-2-1 0 0 0,-1 0-1 0 0,-3 0 1 0 0,-1-1 0 0 0,-3 0 0 0 0,-1 0 0 0 0,-5-30-2 0 0,5 70 7 0 0,-2 0 0 0 0,1 0 0 0 0,0 0 1 0 0,-1 0-1 0 0,0 0 0 0 0,0 0 0 0 0,0 0 0 0 0,-1 0 1 0 0,0 0-1 0 0,0 1 0 0 0,0-1 0 0 0,0 0 0 0 0,-1 1 1 0 0,0 0-1 0 0,0-1-7 0 0,2 5 2 0 0,0 0 1 0 0,1 0 0 0 0,-1 0-1 0 0,0-1 1 0 0,1 1 0 0 0,-1 0-1 0 0,0 1 1 0 0,1-1 0 0 0,-1 0-1 0 0,0 0 1 0 0,1 0 0 0 0,-1 0-1 0 0,0 0 1 0 0,1 1-1 0 0,-1-1 1 0 0,0 0 0 0 0,1 0-1 0 0,-1 1 1 0 0,1-1 0 0 0,-1 1-1 0 0,0-1 1 0 0,1 0 0 0 0,-1 1-1 0 0,1-1 1 0 0,-1 1 0 0 0,1 0-1 0 0,0-1 1 0 0,-1 1 0 0 0,1-1-1 0 0,0 1 1 0 0,-1-1-1 0 0,1 1 1 0 0,0 0 0 0 0,-1-1-1 0 0,1 1 1 0 0,0 0 0 0 0,0-1-1 0 0,0 1 1 0 0,0 0 0 0 0,0-1-1 0 0,0 1 1 0 0,0 0 0 0 0,0-1-1 0 0,0 1 1 0 0,0 0-1 0 0,0 0 1 0 0,0-1 0 0 0,0 1-1 0 0,1 0 1 0 0,-1-1 0 0 0,0 1-1 0 0,0-1 1 0 0,1 1 0 0 0,-1 0-1 0 0,0-1 1 0 0,1 1 0 0 0,-1-1-1 0 0,1 1 1 0 0,-1-1 0 0 0,1 1-1 0 0,-1-1 1 0 0,1 1-1 0 0,-1-1-1 0 0,1 5 38 0 0,45 366 674 0 0,-42-287-708 0 0,-3-1 0 0 0,-4 1 1 0 0,-6 29-6 0 0,5-21 5 0 0,4-91-22 0 0,0-1 2 0 0,0 0 28 0 0,0 0-1 0 0,0 0 3 0 0,0 0 5 0 0,0 0 11 0 0,0 0-13 0 0,12-16 96 0 0,68-86-78 0 0,101-123-67 0 0,-145 175 31 0 0,-36 391 91 0 0,9-293-73 0 0,-9-48-22 0 0,1-10-601 0 0,2-12-4962 0 0,-3 21-531 0 0,2-3-5778 0 0</inkml:trace>
  <inkml:trace contextRef="#ctx0" brushRef="#br0" timeOffset="27699.805">8724 1667 8122 0 0,'0'0'2944'0'0,"0"0"-750"0"0,0 0-353 0 0,0 0-30 0 0,0 0-107 0 0,0 0-222 0 0,0 0-321 0 0,0 0-287 0 0,0 0-195 0 0,0 0-107 0 0,0 0-50 0 0,0 0-51 0 0,0 0-33 0 0,2 15 679 0 0,5 194 1221 0 0,-4-135-2154 0 0,-3-1 0 0 0,-4 1 0 0 0,-2-1 0 0 0,-7 20-184 0 0,-4 10 8 0 0,14-88-232 0 0,7-26-286 0 0,6-25-295 0 0,9-72-5774 0 0,-18 98 5142 0 0,0-12-5914 0 0,-1 10-3677 0 0</inkml:trace>
  <inkml:trace contextRef="#ctx0" brushRef="#br0" timeOffset="28073.294">8475 1961 10346 0 0,'0'0'2877'0'0,"0"0"-421"0"0,0 0-341 0 0,0 0-249 0 0,0 0-213 0 0,0 0-244 0 0,0 0-219 0 0,0 0-217 0 0,0 0-191 0 0,0 0-163 0 0,0 0-133 0 0,0 0-71 0 0,35-1-59 0 0,111-5-48 0 0,-18-9 272 0 0,-92 11-1063 0 0,40-4 869 0 0,-51 6-3505 0 0,0 2-3321 0 0,-17 0-6110 0 0</inkml:trace>
  <inkml:trace contextRef="#ctx0" brushRef="#br0" timeOffset="30958.838">9427 1788 3409 0 0,'0'0'2699'0'0,"0"0"-1484"0"0,0 0-670 0 0,0 0 107 0 0,0 0 431 0 0,0 0 351 0 0,0 0 193 0 0,0 0 1 0 0,0 0-114 0 0,0 0-151 0 0,0 0-216 0 0,18-5-179 0 0,124-45 939 0 0,-124 39-1597 0 0,-1 0 1 0 0,0 0-1 0 0,0-2 0 0 0,-1 0 0 0 0,-1-1 1 0 0,0 0-1 0 0,-1-1 0 0 0,2-4-310 0 0,32-73 1270 0 0,-45 80-813 0 0,-6 19-267 0 0,-7 20-269 0 0,3 126 145 0 0,8-97-76 0 0,0 29 32 0 0,-11 166 73 0 0,-39 28-92 0 0,47-273-2 0 0,1 0 0 0 0,0 0 0 0 0,0 0 0 0 0,0 0 0 0 0,1 1 0 0 0,0-1 1 0 0,0 0-1 0 0,0 0 0 0 0,1 0 0 0 0,0 0 0 0 0,0 0 0 0 0,1 0 0 0 0,0 0 0 0 0,0 0 0 0 0,0-1 1 0 0,1 1-1 0 0,-1-1 0 0 0,2 3-1 0 0,-2-7 25 0 0,-1-1 0 0 0,0 1 0 0 0,0 0 0 0 0,1 0 0 0 0,-1 0 0 0 0,0-1 0 0 0,1 1 0 0 0,-1-1 1 0 0,1 1-1 0 0,-1-1 0 0 0,1 0 0 0 0,-1 1 0 0 0,1-1 0 0 0,-1 0 0 0 0,1 0 0 0 0,-1 0 0 0 0,1 0 0 0 0,-1 0 0 0 0,1 0 0 0 0,-1-1 1 0 0,1 1-1 0 0,-1 0 0 0 0,1-1 0 0 0,-1 1 0 0 0,1-1 0 0 0,-1 0 0 0 0,0 1 0 0 0,1-1 0 0 0,-1 0 0 0 0,0 0 0 0 0,1 0-25 0 0,33-41 358 0 0,81-131 15 0 0,-27 81-313 0 0,-80 85-54 0 0,-8 6-7 0 0,-1 1 1 0 0,1-1-1 0 0,-1 0 0 0 0,1 1 1 0 0,-1-1-1 0 0,1 0 0 0 0,-1 1 1 0 0,1-1-1 0 0,0 1 0 0 0,-1-1 1 0 0,1 1-1 0 0,0 0 0 0 0,-1-1 1 0 0,1 1-1 0 0,0-1 1 0 0,0 1-1 0 0,-1 0 0 0 0,1 0 1 0 0,0 0-1 0 0,0-1 0 0 0,0 1 1 0 0,-1 0-1 0 0,1 0 0 0 0,0 0 1 0 0,0 0-1 0 0,0 0 0 0 0,-1 0 1 0 0,1 0-1 0 0,0 1 1 0 0,0-1-1 0 0,0 0 0 0 0,-1 0 1 0 0,1 1-1 0 0,0-1 0 0 0,0 0 1 0 0,-1 1-1 0 0,1-1 0 0 0,0 1 1 0 0,-1-1-1 0 0,1 1 0 0 0,0-1 1 0 0,-1 1-1 0 0,1-1 1 0 0,0 2-1 0 0,4 5 22 0 0,1 1-1 0 0,-1 0 1 0 0,-1 0-1 0 0,1 0 0 0 0,-1 1 1 0 0,-1-1-1 0 0,1 1 1 0 0,-2 0-1 0 0,1 0 0 0 0,-1 1 1 0 0,-1-1-1 0 0,1 0 1 0 0,-2 1-1 0 0,1 8-20 0 0,-10 184 343 0 0,8-151-327 0 0,1-50-2 0 0,0-1 1 0 0,0 0-30 0 0,0 0-3 0 0,0 0-6 0 0,0 0-4 0 0,0 0 10 0 0,3-21-4160 0 0,-2 14-4484 0 0,-1 5-3776 0 0</inkml:trace>
  <inkml:trace contextRef="#ctx0" brushRef="#br0" timeOffset="34143.366">582 3165 3665 0 0,'0'0'1912'0'0,"0"0"-251"0"0,0 0-128 0 0,0 0 170 0 0,0 0 171 0 0,0 0-7 0 0,0 0-228 0 0,0 0-304 0 0,0 0-271 0 0,0 0-192 0 0,0 0-135 0 0,-4-9-85 0 0,-14-31-36 0 0,17 39-539 0 0,-1-1 1 0 0,1 1-1 0 0,-1-1 0 0 0,1 1 1 0 0,-1 0-1 0 0,0 0 0 0 0,1 0 1 0 0,-1 0-1 0 0,0 0 1 0 0,0 0-1 0 0,0 0 0 0 0,0 1 1 0 0,0-1-1 0 0,0 1 0 0 0,0-1 1 0 0,0 1-1 0 0,0 0 1 0 0,0 0-1 0 0,0 0 0 0 0,0 0 1 0 0,0 0-1 0 0,0 0 1 0 0,0 0-1 0 0,0 1 0 0 0,0-1 1 0 0,0 1-78 0 0,-7 0 84 0 0,-2 1-32 0 0,1 2 0 0 0,-1-1 1 0 0,1 1-1 0 0,0 1 0 0 0,0 0 0 0 0,1 0 0 0 0,-1 1 0 0 0,1 0 0 0 0,1 1 0 0 0,-1 0 0 0 0,1 0 0 0 0,0 1 0 0 0,0 0-52 0 0,0-1 55 0 0,-9 9-5 0 0,1 1 1 0 0,1 0-1 0 0,0 0 0 0 0,1 2 0 0 0,1 0 0 0 0,1 0 0 0 0,1 1 0 0 0,0 1 0 0 0,2 0 0 0 0,0 0 0 0 0,1 1 0 0 0,1 0 0 0 0,2 0 0 0 0,0 1 0 0 0,1 0 0 0 0,1-1 0 0 0,1 1 0 0 0,2 0 0 0 0,1 21-50 0 0,-1-40 26 0 0,1 0-1 0 0,0 0 0 0 0,1 0 1 0 0,-1 0-1 0 0,0-1 0 0 0,1 1 1 0 0,0-1-1 0 0,0 1 0 0 0,0-1 1 0 0,0 1-1 0 0,1-1 0 0 0,-1 0 1 0 0,1 0-1 0 0,0 0 0 0 0,0-1 1 0 0,0 1-1 0 0,0-1 0 0 0,0 1 1 0 0,1-1-1 0 0,-1 0 0 0 0,1 0 1 0 0,-1 0-1 0 0,1-1 0 0 0,0 0 1 0 0,0 1-1 0 0,0-1 0 0 0,-1 0 1 0 0,1-1-1 0 0,0 1 0 0 0,0-1 1 0 0,0 0-1 0 0,0 0 1 0 0,0 0-1 0 0,0 0 0 0 0,0-1 1 0 0,0 1-1 0 0,0-1 0 0 0,0 0 1 0 0,0 0-1 0 0,0-1 0 0 0,-1 1 1 0 0,4-2-26 0 0,15-8 112 0 0,0-1 1 0 0,0-1 0 0 0,-1-1 0 0 0,-1-1 0 0 0,-1-1 0 0 0,0 0 0 0 0,-1-2 0 0 0,0 0 0 0 0,-2 0 0 0 0,11-16-113 0 0,-24 30 9 0 0,179-260 340 0 0,-172 333-232 0 0,-9-39-63 0 0,-2-13-51 0 0,0-1 0 0 0,2 1 0 0 0,0 0 0 0 0,1-1 0 0 0,0 1 0 0 0,1-1 0 0 0,1 0 0 0 0,1 0 0 0 0,0 0 0 0 0,1 0 0 0 0,1-1 0 0 0,0 0 0 0 0,2 1-3 0 0,-6-12-72 0 0,0-1 0 0 0,0 0-1 0 0,1 0 1 0 0,-1 0 0 0 0,1 0-1 0 0,-1 0 1 0 0,1-1 0 0 0,0 1-1 0 0,0-1 1 0 0,0 0 0 0 0,0 0-1 0 0,0-1 1 0 0,1 1 0 0 0,-1-1 0 0 0,0 0-1 0 0,1 0 1 0 0,3 0 72 0 0,28-3-9292 0 0,-30-2-2753 0 0</inkml:trace>
  <inkml:trace contextRef="#ctx0" brushRef="#br0" timeOffset="35100.302">2119 3327 6681 0 0,'0'0'2397'0'0,"0"0"-655"0"0,0 0-418 0 0,0 0-164 0 0,0 0-138 0 0,0 0-111 0 0,0 0-154 0 0,0 0-113 0 0,0 0-82 0 0,0 0-74 0 0,-31 11-81 0 0,-97 37-101 0 0,72-10 91 0 0,50-28-314 0 0,-2 0-19 0 0,1-1 0 0 0,1 1 0 0 0,0 1 0 0 0,0-1 0 0 0,1 1 0 0 0,0 0 0 0 0,1 1 0 0 0,0-1 0 0 0,0 1 1 0 0,2-1-1 0 0,-1 1 0 0 0,2 0 0 0 0,-1 0 0 0 0,2 0 0 0 0,0 0 0 0 0,0 0 0 0 0,2 7-64 0 0,-2-16 51 0 0,2 0-1 0 0,-1 0 1 0 0,0 1 0 0 0,1-1 0 0 0,-1 0 0 0 0,1 0 0 0 0,0-1 0 0 0,0 1 0 0 0,0 0 0 0 0,0-1 0 0 0,1 1 0 0 0,-1-1-1 0 0,1 0 1 0 0,-1 1 0 0 0,1-1 0 0 0,0 0 0 0 0,0-1 0 0 0,0 1 0 0 0,0 0 0 0 0,0-1 0 0 0,0 0 0 0 0,0 0 0 0 0,1 0-1 0 0,-1 0 1 0 0,0 0 0 0 0,1-1 0 0 0,-1 1 0 0 0,0-1 0 0 0,4 0-51 0 0,99-18 1647 0 0,-76 0-1404 0 0,-1-2 0 0 0,0-2 1 0 0,-2 0-1 0 0,-1-2 0 0 0,-1 0 0 0 0,0-2 0 0 0,-2-1 1 0 0,-2-1-1 0 0,0-1 0 0 0,-2 0 0 0 0,15-31-243 0 0,-13 27 20 0 0,-1-2 1 0 0,-2 1-1 0 0,-2-2 0 0 0,-1-1 0 0 0,-1 0 0 0 0,-3 0 1 0 0,-1-1-1 0 0,-1 0 0 0 0,-2-1 0 0 0,-2 0 0 0 0,-2 0 1 0 0,-1-1-1 0 0,-3-23-20 0 0,-38-38-65 0 0,37 98 58 0 0,0 0 0 0 0,0 1 0 0 0,0-1 1 0 0,0 0-1 0 0,-1 1 0 0 0,1-1 0 0 0,-1 1 0 0 0,0 0 0 0 0,0-1 0 0 0,1 1 0 0 0,-1 1 0 0 0,-1-1 0 0 0,1 0 0 0 0,0 1 0 0 0,0 0 0 0 0,-1-1 0 0 0,1 1 0 0 0,-1 1 0 0 0,1-1 0 0 0,-1 0 0 0 0,1 1 0 0 0,-1 0 0 0 0,1 0 0 0 0,-1 0 0 0 0,1 0 0 0 0,-1 0 0 0 0,1 1 0 0 0,-1 0 0 0 0,-1 0 7 0 0,-5 5-25 0 0,1 1 0 0 0,-1 0-1 0 0,1 0 1 0 0,0 1 0 0 0,1 0 0 0 0,0 1-1 0 0,0 0 1 0 0,1 0 0 0 0,0 0 0 0 0,0 1-1 0 0,1 0 1 0 0,-3 8 25 0 0,7-15-1 0 0,-12 24 10 0 0,2 0 0 0 0,1 1 0 0 0,0 1 0 0 0,3 0-1 0 0,0 0 1 0 0,2 1 0 0 0,1 0 0 0 0,1 0 0 0 0,2 0 0 0 0,1 0-1 0 0,2 20-8 0 0,-2-31 33 0 0,2 0-1 0 0,0-1 0 0 0,1 1 1 0 0,1-1-1 0 0,0 0 0 0 0,2 0 0 0 0,0 0 1 0 0,1 0-1 0 0,1-1 0 0 0,0 0 1 0 0,1 0-1 0 0,1-1 0 0 0,1 0 0 0 0,0-1 1 0 0,1 0-1 0 0,1 0 0 0 0,0-1 1 0 0,1-1-1 0 0,0 0 0 0 0,1-1 0 0 0,0 0 1 0 0,1-1-1 0 0,1-1 0 0 0,0 0 1 0 0,0-1-1 0 0,1-1 0 0 0,-1 0 0 0 0,2-2 1 0 0,-1 0-1 0 0,1-1 0 0 0,0 0 0 0 0,0-1 1 0 0,1-2-1 0 0,0 0-32 0 0,-15-2-7 0 0,0-1 0 0 0,-1-1-1 0 0,1 1 1 0 0,0-1 0 0 0,0 1 0 0 0,-1-1 0 0 0,1 0-1 0 0,-1-1 1 0 0,1 1 0 0 0,-1 0 0 0 0,0-1-1 0 0,0 0 1 0 0,0 0 0 0 0,0 0 0 0 0,-1 0 0 0 0,1 0-1 0 0,-1-1 1 0 0,0 1 0 0 0,1-1 0 0 0,-2 1 0 0 0,1-1-1 0 0,0 0 1 0 0,-1 0 0 0 0,0 0 0 0 0,0 0-1 0 0,0 0 1 0 0,0 0 0 0 0,-1 0 0 0 0,1 0 0 0 0,-1 0-1 0 0,0 0 1 0 0,0 0 0 0 0,-1 0 0 0 0,1 0 0 0 0,-1 0-1 0 0,0 0 1 0 0,0 0 0 0 0,0 0 0 0 0,-1-2 7 0 0,-9-14-2802 0 0,5 14-3714 0 0,3 6-5123 0 0</inkml:trace>
  <inkml:trace contextRef="#ctx0" brushRef="#br0" timeOffset="38441.309">3017 3331 5793 0 0,'0'0'2631'0'0,"0"0"-886"0"0,0 0-377 0 0,0 0 96 0 0,0 0 114 0 0,0 0-50 0 0,0 0-223 0 0,0 0-308 0 0,0 0-259 0 0,0 0-198 0 0,0 0-116 0 0,0 22 1006 0 0,-12 192 1448 0 0,-7-114-3208 0 0,18-98 2781 0 0,0-1-3513 0 0,1-4-17234 0 0,2 2 11114 0 0</inkml:trace>
  <inkml:trace contextRef="#ctx0" brushRef="#br0" timeOffset="38651.429">2980 3073 6881 0 0,'0'0'3002'0'0,"0"0"-394"0"0,0 0-429 0 0,0 0-235 0 0,0 0-217 0 0,0 0-238 0 0,0 0-281 0 0,0 0-293 0 0,0 0-215 0 0,0 0-240 0 0,0 0-156 0 0,0 0-151 0 0,0 0-113 0 0,-10-8-84 0 0,-30-26-100 0 0,45 54-584 0 0,33 14-1434 0 0,-9-17-5978 0 0,-19-13-2900 0 0</inkml:trace>
  <inkml:trace contextRef="#ctx0" brushRef="#br0" timeOffset="39196.471">3557 3246 5665 0 0,'0'0'5115'0'0,"0"0"-2719"0"0,0 0-1057 0 0,0 0-132 0 0,0 0-21 0 0,0 0-59 0 0,0 0-146 0 0,0 0-201 0 0,0 0-178 0 0,0 0-98 0 0,0 0-44 0 0,0 0-11 0 0,0 0 30 0 0,6-7 1615 0 0,-66 22-1019 0 0,-34 36-923 0 0,89-48-156 0 0,4-2 2 0 0,0-1 0 0 0,1 0 0 0 0,-1 0 0 0 0,1 1-1 0 0,-1-1 1 0 0,0 0 0 0 0,1 0 0 0 0,-1 1 0 0 0,1-1-1 0 0,-1 1 1 0 0,1-1 0 0 0,0 1 0 0 0,-1-1 0 0 0,1 0-1 0 0,-1 1 1 0 0,1 0 0 0 0,0-1 0 0 0,-1 1 0 0 0,1-1-1 0 0,0 1 1 0 0,0-1 0 0 0,-1 1 0 0 0,1 0-1 0 0,0-1 1 0 0,0 1 0 0 0,0-1 0 0 0,0 1 0 0 0,0 0-1 0 0,0-1 1 0 0,0 1 0 0 0,0 0 0 0 0,0-1 0 0 0,0 1-1 0 0,0-1 1 0 0,0 1 0 0 0,0 0 0 0 0,0-1 0 0 0,1 1-1 0 0,-1-1 1 0 0,0 1 0 0 0,0 0 0 0 0,1-1 0 0 0,-1 1-1 0 0,0-1 1 0 0,1 1 2 0 0,5 5 12 0 0,1-1 0 0 0,1 1 0 0 0,-1-1 1 0 0,1 0-1 0 0,0-1 0 0 0,0 0 0 0 0,0 0 0 0 0,0-1 0 0 0,1 0 0 0 0,-1 0 0 0 0,1-1 1 0 0,7 1-13 0 0,3 3 10 0 0,-13-6-4 0 0,-1 1-1 0 0,1 0 1 0 0,-1 1 0 0 0,0 0-1 0 0,1-1 1 0 0,-1 2-1 0 0,0-1 1 0 0,0 0 0 0 0,0 1-1 0 0,-1 0 1 0 0,1 0-1 0 0,-1 1 1 0 0,0-1 0 0 0,1 1-1 0 0,-1 0 1 0 0,-1 0 0 0 0,1 0-1 0 0,-1 1 1 0 0,0-1-1 0 0,0 1 1 0 0,0 0 0 0 0,0 0-1 0 0,-1 0 1 0 0,0 0-1 0 0,0 0 1 0 0,0 1 0 0 0,-1-1-1 0 0,1 0 1 0 0,-1 1-1 0 0,-1-1 1 0 0,1 1 0 0 0,-1-1-1 0 0,0 1 1 0 0,-1 3-6 0 0,-3-2 36 0 0,-1 0 1 0 0,0 0 0 0 0,0-1-1 0 0,-1 1 1 0 0,1-1-1 0 0,-2-1 1 0 0,1 1 0 0 0,0-1-1 0 0,-1 0 1 0 0,0-1-1 0 0,-1 1-36 0 0,2-1 21 0 0,-7 6-3 0 0,0-2 0 0 0,0 0 0 0 0,0 0 1 0 0,-1-1-1 0 0,0-1 0 0 0,0 0 0 0 0,-1-1 0 0 0,1-1 1 0 0,-1 0-1 0 0,0-1 0 0 0,0-1 0 0 0,-12 1-18 0 0,25-41-2452 0 0,37-10-857 0 0,-17 28-632 0 0,-8 9-241 0 0,4-4-7070 0 0</inkml:trace>
  <inkml:trace contextRef="#ctx0" brushRef="#br0" timeOffset="39496.315">3998 2897 13763 0 0,'0'0'1899'0'0,"0"0"-472"0"0,0 0-117 0 0,0 0 37 0 0,0 0-30 0 0,0 0-173 0 0,0 0-299 0 0,0 0-321 0 0,0 0-207 0 0,0 0-27 0 0,0 0 52 0 0,0 0 89 0 0,0 0 65 0 0,2 12-36 0 0,5 98 558 0 0,1 268 45 0 0,9-216-2633 0 0,-38-152-4330 0 0,5-9-5821 0 0,10-1 2919 0 0</inkml:trace>
  <inkml:trace contextRef="#ctx0" brushRef="#br0" timeOffset="39760.255">3746 3331 11506 0 0,'0'0'2508'0'0,"0"0"-720"0"0,0 0-401 0 0,0 0-100 0 0,0 0-95 0 0,0 0-146 0 0,0 0-190 0 0,0 0-155 0 0,0 0-99 0 0,33-7-111 0 0,103-20-103 0 0,-39 17 121 0 0,58 1-700 0 0,-55 21-4100 0 0,-80-8-557 0 0,-3-4-6154 0 0</inkml:trace>
  <inkml:trace contextRef="#ctx0" brushRef="#br0" timeOffset="40051.248">4761 3246 8090 0 0,'0'0'6445'0'0,"0"0"-3882"0"0,0 0-1312 0 0,0 0-123 0 0,0 0-55 0 0,0 0-132 0 0,0 0-182 0 0,0 0-165 0 0,0 0-141 0 0,0 0-81 0 0,0 0-53 0 0,0 0-52 0 0,0 0-38 0 0,-33 10-13 0 0,-101 32-13 0 0,58-2 107 0 0,65-31-265 0 0,3-5-37 0 0,1 0 1 0 0,0 1-1 0 0,0 0 0 0 0,0 0 0 0 0,0 1 0 0 0,1 0 0 0 0,-1 0 0 0 0,1 0 1 0 0,1 1-1 0 0,0 0 0 0 0,0 0 0 0 0,0 0 0 0 0,1 1 0 0 0,0-1 0 0 0,0 1 1 0 0,1 0-1 0 0,0 1 0 0 0,0-1 0 0 0,1 0 0 0 0,0 1 0 0 0,0-1 0 0 0,1 8-8 0 0,3-13 14 0 0,1 0 0 0 0,0 0 0 0 0,0 0 0 0 0,0-1 0 0 0,1 1 0 0 0,-1-1 0 0 0,0 0 0 0 0,1 0 0 0 0,0 0 0 0 0,-1 0 0 0 0,1-1 0 0 0,0 1 0 0 0,0-1 0 0 0,0 0 0 0 0,0 0 0 0 0,0-1 0 0 0,0 1 0 0 0,0-1 0 0 0,0 0 0 0 0,0 0 0 0 0,1 0 0 0 0,-1 0 0 0 0,0-1 0 0 0,0 0 0 0 0,0 0 0 0 0,2-1-14 0 0,-5 2 5 0 0,17-3 52 0 0,0-1 0 0 0,0-1 0 0 0,0-1 0 0 0,-1-1 0 0 0,0 0 0 0 0,0-1 1 0 0,0-1-1 0 0,-2 0 0 0 0,1-1 0 0 0,7-7-57 0 0,74-40 171 0 0,-96 56-195 0 0,1 1-1 0 0,-1-1 0 0 0,0 0 0 0 0,1 1 0 0 0,-1 0 1 0 0,1-1-1 0 0,-1 1 0 0 0,1 0 0 0 0,-1 0 0 0 0,1 0 1 0 0,-1 0-1 0 0,1 0 0 0 0,-1 0 0 0 0,1 0 0 0 0,-1 0 1 0 0,0 0-1 0 0,1 1 0 0 0,-1-1 0 0 0,1 1 0 0 0,-1-1 1 0 0,0 1-1 0 0,1 0 0 0 0,-1-1 0 0 0,0 1 0 0 0,1 0 1 0 0,-1 0-1 0 0,0 0 0 0 0,0 0 0 0 0,0 0 0 0 0,0 0 1 0 0,0 0-1 0 0,0 0 0 0 0,0 0 0 0 0,0 1 0 0 0,0-1 1 0 0,-1 0-1 0 0,1 1 0 0 0,-1-1 0 0 0,1 0 0 0 0,-1 1 1 0 0,1-1-1 0 0,-1 1 0 0 0,0-1 0 0 0,1 1 0 0 0,-1-1 1 0 0,0 1-1 0 0,0-1 0 0 0,0 1 0 0 0,0-1 0 0 0,0 1 25 0 0,10 26-2683 0 0,-7-22 1328 0 0,4 5-5431 0 0,-2-7-4561 0 0</inkml:trace>
  <inkml:trace contextRef="#ctx0" brushRef="#br0" timeOffset="40465.912">4965 3626 4705 0 0,'0'0'2244'0'0,"0"0"-500"0"0,0 0 32 0 0,0 0 308 0 0,0 0 234 0 0,0 0-57 0 0,0 0-304 0 0,0 0-388 0 0,0 0-384 0 0,0 0-296 0 0,0 0-204 0 0,0 0-122 0 0,0 0-56 0 0,23-23-15 0 0,73-69-43 0 0,0-15 873 0 0,8-14-695 0 0,-108 169-1081 0 0,2-44 455 0 0,0 1 0 0 0,1-1 0 0 0,0 1 0 0 0,0-1 0 0 0,0 1 0 0 0,0 0 0 0 0,1 0 0 0 0,-1-1 0 0 0,1 1 1 0 0,0 0-1 0 0,1-1 0 0 0,-1 1 0 0 0,1 0 0 0 0,0-1 0 0 0,0 1 0 0 0,1 0 0 0 0,-1-1 0 0 0,1 0 0 0 0,0 1 0 0 0,0-1 0 0 0,0 0 0 0 0,1 0 0 0 0,-1 0 0 0 0,1 0 0 0 0,0-1 0 0 0,0 1 0 0 0,1-1 0 0 0,-1 1 0 0 0,1-1 0 0 0,-1 0 0 0 0,1-1 1 0 0,0 1-1 0 0,0-1 0 0 0,1 1 0 0 0,-1-1 0 0 0,0 0 0 0 0,1-1-1 0 0,3 1 61 0 0,1-1-1 0 0,0 0 1 0 0,0 0 0 0 0,-1-1 0 0 0,1 0 0 0 0,0 0 0 0 0,0-1-1 0 0,-1 0 1 0 0,1-1 0 0 0,0 0 0 0 0,-1-1 0 0 0,0 1 0 0 0,1-2-1 0 0,-1 1 1 0 0,0-1 0 0 0,-1 0 0 0 0,1-1 0 0 0,-1 1 0 0 0,0-2-1 0 0,0 1 1 0 0,0-1 0 0 0,-1 0 0 0 0,1 0 0 0 0,-2-1 0 0 0,1 0-1 0 0,2-4-60 0 0,11-30-62 0 0,-17 23-3446 0 0,-2 18-104 0 0,0 0-4974 0 0,0 0-4053 0 0</inkml:trace>
  <inkml:trace contextRef="#ctx0" brushRef="#br0" timeOffset="40782.514">6010 3254 17580 0 0,'0'0'1820'0'0,"0"0"-536"0"0,0 0-153 0 0,0 0 24 0 0,0 0-65 0 0,0 0-186 0 0,0 0-233 0 0,0 0-208 0 0,0 0-158 0 0,0 0-78 0 0,0 0-53 0 0,0 0-47 0 0,0 0-23 0 0,-25 3-19 0 0,-79 14-22 0 0,39 11 72 0 0,58-25-133 0 0,0 1 0 0 0,1 1 1 0 0,-1 0-1 0 0,1 0 0 0 0,0 0 0 0 0,0 0 0 0 0,0 1 1 0 0,1 0-1 0 0,0 0 0 0 0,0 1 0 0 0,1-1 1 0 0,0 1-1 0 0,0 0 0 0 0,0 0 0 0 0,1 0 0 0 0,0 1 1 0 0,0-1-1 0 0,1 1 0 0 0,0 0 0 0 0,0 0 1 0 0,1 0-1 0 0,0 0 0 0 0,1 0 0 0 0,-1 0 0 0 0,2 0 1 0 0,-1 0-1 0 0,1 1-2 0 0,2-4 8 0 0,0 0 0 0 0,0 0 1 0 0,0-1-1 0 0,1 1 0 0 0,0-1 0 0 0,0 0 1 0 0,0 0-1 0 0,0-1 0 0 0,1 1 0 0 0,-1-1 0 0 0,1 0 1 0 0,0 0-1 0 0,0-1 0 0 0,0 1 0 0 0,0-1 1 0 0,0 0-1 0 0,1 0 0 0 0,0-1-8 0 0,6 5 33 0 0,4-1 4 0 0,-1-1-1 0 0,1 0 1 0 0,0-1-1 0 0,0-1 1 0 0,1-1 0 0 0,-1 0-1 0 0,0-1 1 0 0,1 0-1 0 0,-1-2 1 0 0,0 0-1 0 0,0 0 1 0 0,7-4-37 0 0,-17 5-76 0 0,80-35-1342 0 0,-83 32-951 0 0,-2 0-3917 0 0,-1 1-6226 0 0</inkml:trace>
  <inkml:trace contextRef="#ctx0" brushRef="#br0" timeOffset="41513.908">6382 3408 7482 0 0,'0'0'2980'0'0,"0"0"-481"0"0,0 0-347 0 0,0 0-267 0 0,0 0-266 0 0,0 0-234 0 0,0 0-140 0 0,0 0-129 0 0,0 0-154 0 0,0 0-178 0 0,0 0-150 0 0,0 0-133 0 0,31-6-101 0 0,95-20-66 0 0,-70-1 150 0 0,-13-36 282 0 0,-42 61-760 0 0,-1 1 0 0 0,1-1 0 0 0,-1 0 0 0 0,1 1 0 0 0,-1-1 0 0 0,1 0 0 0 0,-1 0 0 0 0,0 0 0 0 0,0 1 0 0 0,0-1 0 0 0,0 0 0 0 0,0 0 0 0 0,0 1 0 0 0,0-1 0 0 0,-1 0 0 0 0,1 0 1 0 0,-1 1-1 0 0,1-1 0 0 0,-1 0 0 0 0,1 1 0 0 0,-1-1 0 0 0,0 0 0 0 0,0 1 0 0 0,0-1 0 0 0,0 1 0 0 0,0 0 0 0 0,0-1 0 0 0,-1 1 0 0 0,1 0 0 0 0,0 0 0 0 0,-1 0 0 0 0,1-1 0 0 0,-1 1 1 0 0,1 1-1 0 0,-1-1 0 0 0,1 0 0 0 0,-1 0 0 0 0,0 1 0 0 0,1-1 0 0 0,-1 0-6 0 0,-8-2-24 0 0,1 1-1 0 0,-1 0 1 0 0,0 0 0 0 0,0 1-1 0 0,1 0 1 0 0,-1 0 0 0 0,0 1-1 0 0,0 1 1 0 0,0-1-1 0 0,0 2 1 0 0,0-1 0 0 0,1 2-1 0 0,-1-1 1 0 0,1 1 0 0 0,0 0-1 0 0,-1 1 1 0 0,1 0 0 0 0,1 1-1 0 0,-1 0 1 0 0,1 0 0 0 0,0 1-1 0 0,0 0 1 0 0,0 0 0 0 0,-5 6 24 0 0,2-4-14 0 0,0 1 1 0 0,0 0-1 0 0,0 1 0 0 0,1 0 1 0 0,1 0-1 0 0,0 1 1 0 0,0 0-1 0 0,1 1 0 0 0,0 0 1 0 0,1 0-1 0 0,1 0 1 0 0,0 1-1 0 0,0 0 0 0 0,1 1 1 0 0,1-1-1 0 0,0 1 0 0 0,1 0 1 0 0,1-1-1 0 0,0 2 1 0 0,0 12 13 0 0,3-21 6 0 0,0-1-1 0 0,0 1 1 0 0,0 0 0 0 0,1-1 0 0 0,0 0 0 0 0,0 1 0 0 0,0-1-1 0 0,1 0 1 0 0,-1 0 0 0 0,1 0 0 0 0,1 0 0 0 0,-1-1 0 0 0,1 1 0 0 0,-1-1-1 0 0,1 0 1 0 0,0 0 0 0 0,1 0 0 0 0,-1-1 0 0 0,1 1 0 0 0,0-1-1 0 0,0 0 1 0 0,0-1 0 0 0,0 1 0 0 0,0-1 0 0 0,0 0 0 0 0,1 0 0 0 0,-1 0-1 0 0,1-1 1 0 0,-1 0 0 0 0,1 0-6 0 0,10 2 18 0 0,0-1 0 0 0,1 0 0 0 0,-1-1 0 0 0,0-1 0 0 0,1 0 0 0 0,-1-1 0 0 0,0-1 0 0 0,1-1 0 0 0,-1 0-1 0 0,2-2-17 0 0,87-39-1426 0 0,-12-16-4214 0 0,-80 52-6276 0 0</inkml:trace>
  <inkml:trace contextRef="#ctx0" brushRef="#br0" timeOffset="42517.117">7662 3383 4033 0 0,'0'0'2159'0'0,"0"0"-20"0"0,0 0 82 0 0,0 0 75 0 0,0 0-153 0 0,0 0-369 0 0,0 0-414 0 0,0 0-356 0 0,0 0-223 0 0,0 0-147 0 0,0 0-119 0 0,0 0-99 0 0,0 0-64 0 0,-14-4-60 0 0,-43-9-61 0 0,54 13-205 0 0,0 0 1 0 0,0 0-1 0 0,0 0 0 0 0,-1 1 1 0 0,1-1-1 0 0,0 1 0 0 0,0 0 1 0 0,0 0-1 0 0,0 0 0 0 0,0 0 1 0 0,0 0-1 0 0,0 1 0 0 0,1-1 1 0 0,-1 1-1 0 0,0 0 0 0 0,1 0 1 0 0,0 0-1 0 0,-3 1-26 0 0,-3 4 88 0 0,0-2-54 0 0,0 0 1 0 0,1 1 0 0 0,0 0 0 0 0,0 0 0 0 0,1 0-1 0 0,0 1 1 0 0,0 0 0 0 0,0 0 0 0 0,1 1 0 0 0,0 0-1 0 0,0-1 1 0 0,1 2 0 0 0,0-1 0 0 0,1 0-1 0 0,0 1 1 0 0,0 0 0 0 0,0-1 0 0 0,1 1 0 0 0,1 0-1 0 0,0 0 1 0 0,0 1 0 0 0,0 3-35 0 0,1-8 26 0 0,0 0 0 0 0,0-1 0 0 0,1 1 0 0 0,0-1-1 0 0,0 1 1 0 0,0-1 0 0 0,0 1 0 0 0,0-1 0 0 0,1 0 0 0 0,0 1 0 0 0,0-1 0 0 0,0 0-1 0 0,0 0 1 0 0,1 0 0 0 0,0-1 0 0 0,-1 1 0 0 0,1-1 0 0 0,1 1 0 0 0,-1-1 0 0 0,0 0-1 0 0,1 0 1 0 0,0 0 0 0 0,-1-1 0 0 0,1 1 0 0 0,0-1 0 0 0,0 0 0 0 0,1 0-1 0 0,-1-1 1 0 0,0 1 0 0 0,3 0-26 0 0,9 2 90 0 0,0-1 1 0 0,0 0-1 0 0,0-1 0 0 0,0-1 0 0 0,0-1 1 0 0,0 0-1 0 0,1-1 0 0 0,-1 0 0 0 0,0-2 1 0 0,0 0-1 0 0,-1 0 0 0 0,1-2 0 0 0,-1 0 1 0 0,1 0-1 0 0,-1-2 0 0 0,-1 0 0 0 0,0 0 1 0 0,0-2-1 0 0,0 0 0 0 0,-1 0 0 0 0,0-1 1 0 0,-1-1-1 0 0,0 0 0 0 0,2-4-90 0 0,8-4 46 0 0,-2-2-1 0 0,0 0 1 0 0,-1-1 0 0 0,-2-1 0 0 0,0-1-1 0 0,-1-1 1 0 0,-2 0 0 0 0,0 0 0 0 0,-2-2-1 0 0,-1 0 1 0 0,-1 0 0 0 0,-1-1 0 0 0,-2 0-1 0 0,0 0 1 0 0,-2-1 0 0 0,-1 1 0 0 0,-1-30-46 0 0,-1 43-9 0 0,-1 1 0 0 0,0-1 0 0 0,-1 1 0 0 0,-1-1 0 0 0,-1 0 0 0 0,0 1 0 0 0,0-1 0 0 0,-2 1 0 0 0,0 0 0 0 0,0 0 0 0 0,-1 0 1 0 0,-1 1-1 0 0,0 0 0 0 0,-1 0 0 0 0,-1 0 0 0 0,0 1 0 0 0,0 0 0 0 0,-1 0 0 0 0,-8-7 9 0 0,15 18-7 0 0,0 0-1 0 0,0-1 0 0 0,0 1 1 0 0,0 0-1 0 0,0 0 0 0 0,0 0 1 0 0,0 0-1 0 0,0 1 0 0 0,0-1 1 0 0,0 1-1 0 0,0-1 0 0 0,-1 1 1 0 0,1 0-1 0 0,0 0 1 0 0,0 0-1 0 0,-1 0 0 0 0,1 0 1 0 0,0 0-1 0 0,0 0 0 0 0,0 1 1 0 0,-1 0-1 0 0,1-1 0 0 0,0 1 1 0 0,0 0-1 0 0,0 0 1 0 0,0 0-1 0 0,0 0 0 0 0,0 0 1 0 0,0 0-1 0 0,0 1 0 0 0,1-1 1 0 0,-1 1-1 0 0,0-1 0 0 0,1 1 1 0 0,-1-1-1 0 0,1 1 0 0 0,0 0 1 0 0,0 0-1 0 0,-1 0 1 0 0,1 1 7 0 0,-42 87-7 0 0,37-67 55 0 0,1 1-1 0 0,0 0 1 0 0,2 0 0 0 0,1 0-1 0 0,1 0 1 0 0,1 0 0 0 0,1 0-1 0 0,1 0 1 0 0,1 0-1 0 0,1-1 1 0 0,2 1 0 0 0,0-1-1 0 0,1 0 1 0 0,1 0 0 0 0,1-1-1 0 0,2 0 1 0 0,0-1 0 0 0,7 10-48 0 0,42 59 1085 0 0,3-2 1 0 0,75 78-1086 0 0,-55-56 847 0 0,-72-103-367 0 0,-11-7-536 0 0,0 0-3 0 0,0 0-20 0 0,12-15-4196 0 0,-6 12-2227 0 0,-1-1-6484 0 0</inkml:trace>
  <inkml:trace contextRef="#ctx0" brushRef="#br0" timeOffset="45570.323">8967 2974 6473 0 0,'0'0'1151'0'0,"0"0"-268"0"0,0 0 61 0 0,0 0 186 0 0,0 0 148 0 0,0 0 32 0 0,0 0-121 0 0,0 0-173 0 0,32-13-160 0 0,95-39-105 0 0,-62 25 889 0 0,-57 23-1417 0 0,-1 0-1 0 0,0-1 1 0 0,0 1-1 0 0,0-1 1 0 0,0-1-1 0 0,-1 1 1 0 0,0-1-1 0 0,0 0 1 0 0,0-1-1 0 0,-1 0 1 0 0,0 1-1 0 0,3-6-222 0 0,-2-9 1331 0 0,-14 34-128 0 0,2 20-1173 0 0,2 0 0 0 0,1 1-1 0 0,1-1 1 0 0,2 1 0 0 0,2 1-30 0 0,-2 22 51 0 0,1 37 0 0 0,1 27 105 0 0,-5-1 0 0 0,-6 1 0 0 0,-15 70-156 0 0,16-151 7 0 0,4-9-9 0 0,-2 0 0 0 0,-1-1 0 0 0,-2 0 0 0 0,-1 0 0 0 0,-1-1 0 0 0,-1 0 0 0 0,-6 7 2 0 0,13-28-13 0 0,0-1 0 0 0,-1-1 0 0 0,0 1 1 0 0,0-1-1 0 0,0 0 0 0 0,-1-1 0 0 0,0 1 0 0 0,0-1 0 0 0,0-1 0 0 0,-1 1 0 0 0,1-1 0 0 0,-1-1 0 0 0,0 1 0 0 0,0-1 0 0 0,-1-1 0 0 0,1 1 0 0 0,0-2 0 0 0,-1 1 1 0 0,0-1-1 0 0,1 0 0 0 0,-1-1 0 0 0,0 0 0 0 0,-2 0 13 0 0,8-1-1 0 0,0 1-1 0 0,0-1 1 0 0,0 0 0 0 0,0 0 0 0 0,1 0 0 0 0,-1-1-1 0 0,0 1 1 0 0,1-1 0 0 0,-1 1 0 0 0,1-1 0 0 0,-1 0-1 0 0,1 0 1 0 0,0 0 0 0 0,0 0 0 0 0,0 0 0 0 0,0 0-1 0 0,0-1 1 0 0,0 1 0 0 0,1-1 0 0 0,-1 1 0 0 0,1-1-1 0 0,0 0 1 0 0,0 0 0 0 0,0 1 0 0 0,0-1 0 0 0,0 0-1 0 0,0 0 1 0 0,1 0 0 0 0,0 0 0 0 0,-1 0 0 0 0,1 0-1 0 0,0-2 2 0 0,18-96 182 0 0,2 66-82 0 0,1 2 0 0 0,2 0 0 0 0,2 2 0 0 0,1 1 0 0 0,1 1 1 0 0,1 1-1 0 0,26-19-100 0 0,-4 0 111 0 0,138-121 98 0 0,-163 145-213 0 0,-22 23-3121 0 0,-4 21-5319 0 0,1-13-2498 0 0</inkml:trace>
  <inkml:trace contextRef="#ctx0" brushRef="#br0" timeOffset="45866.414">9458 3784 6305 0 0,'0'0'2506'0'0,"0"0"-297"0"0,0 0-140 0 0,0 0-105 0 0,0 0-272 0 0,0 0-269 0 0,0 0-238 0 0,0 0-140 0 0,0 0-134 0 0,0 0-135 0 0,0 0-120 0 0,0 0-156 0 0,-11-13-85 0 0,-36-42-41 0 0,46 52-339 0 0,-1 1-1 0 0,0 0 1 0 0,1-1-1 0 0,0 1 1 0 0,0-1-1 0 0,0 0 1 0 0,0 1-1 0 0,0-1 1 0 0,0 0-1 0 0,1 1 1 0 0,-1-1-1 0 0,1 0 1 0 0,0 0-1 0 0,0 0 1 0 0,0 0-1 0 0,0 1 1 0 0,1-1-1 0 0,-1 0 1 0 0,1 0-1 0 0,-1 0 1 0 0,1 1-1 0 0,0-1 1 0 0,0 0-1 0 0,1-2-34 0 0,1-1 81 0 0,3-15-41 0 0,1 0 0 0 0,1 0 0 0 0,1 1 0 0 0,1 0 0 0 0,0 1 0 0 0,2 0 0 0 0,0 1 0 0 0,1 0 0 0 0,1 1 0 0 0,1 1 0 0 0,0 0 0 0 0,1 1 0 0 0,0 0 0 0 0,3 0-40 0 0,13 3-1968 0 0,-20 15-5520 0 0,-7-3-3762 0 0</inkml:trace>
  <inkml:trace contextRef="#ctx0" brushRef="#br0" timeOffset="46299.27">9790 3441 7330 0 0,'0'0'2228'0'0,"0"0"-368"0"0,0 0-245 0 0,0 0-209 0 0,0 0-264 0 0,0 0-293 0 0,0 0-182 0 0,0 0-71 0 0,0 0-12 0 0,0 0-34 0 0,0 0-52 0 0,0 0-49 0 0,0 0-71 0 0,-17 28-40 0 0,-51 86-56 0 0,49-56 47 0 0,20-49-260 0 0,-2-6-19 0 0,1-1-1 0 0,0 1 1 0 0,0 0 0 0 0,0 0-1 0 0,0-1 1 0 0,1 1 0 0 0,-1-1 0 0 0,1 1-1 0 0,0 0 1 0 0,-1-1 0 0 0,1 1-1 0 0,0-1 1 0 0,1 1 0 0 0,-1-1 0 0 0,0 0-1 0 0,1 1 1 0 0,-1-1 0 0 0,1 0-1 0 0,0 0 1 0 0,-1 0 0 0 0,1 0 0 0 0,0 0-1 0 0,0-1 1 0 0,0 1 0 0 0,1-1-1 0 0,-1 1 1 0 0,0-1 0 0 0,1 0 0 0 0,-1 1-1 0 0,1-1 1 0 0,-1 0 0 0 0,1-1-1 0 0,-1 1 1 0 0,1 0 0 0 0,0-1 0 0 0,-1 0-1 0 0,1 1 1 0 0,0-1 0 0 0,-1 0-1 0 0,1 0 1 0 0,0-1 0 0 0,-1 1 0 0 0,1-1-1 0 0,-1 1 1 0 0,1-1 0 0 0,0 0-1 0 0,-1 0-49 0 0,6-2 60 0 0,-1 0-1 0 0,0 0 0 0 0,0-1 1 0 0,0-1-1 0 0,0 1 0 0 0,-1-1 0 0 0,0 0 1 0 0,0 0-1 0 0,0-1 0 0 0,0 0 0 0 0,-1 0 1 0 0,0 0-1 0 0,0-1 0 0 0,-1 1 1 0 0,0-1-1 0 0,0 0 0 0 0,0-1 0 0 0,-1 1 1 0 0,0 0-1 0 0,-1-1 0 0 0,1 0 1 0 0,-2 0-1 0 0,1 0 0 0 0,-1 0 0 0 0,0 0 1 0 0,-1 0-1 0 0,1 0 0 0 0,-2 0 1 0 0,1 0-1 0 0,-1 0 0 0 0,0 0 0 0 0,-1 1 1 0 0,0-2-60 0 0,-31-45-1656 0 0,3 27-6532 0 0,21 19-3414 0 0</inkml:trace>
  <inkml:trace contextRef="#ctx0" brushRef="#br0" timeOffset="46642.17">10059 3729 6465 0 0,'0'0'2772'0'0,"0"0"-969"0"0,0 0-266 0 0,0 0 181 0 0,0 0 69 0 0,0 0-137 0 0,0 0-269 0 0,0 0-290 0 0,0 0-240 0 0,0 0-179 0 0,0 0-128 0 0,0 0-90 0 0,13-31-83 0 0,42-94-43 0 0,-22 67 176 0 0,44-8 287 0 0,-76 66-793 0 0,-1-1 0 0 0,1 1 1 0 0,-1 0-1 0 0,0-1 1 0 0,1 1-1 0 0,-1 0 1 0 0,1 0-1 0 0,-1 0 0 0 0,1-1 1 0 0,0 1-1 0 0,-1 0 1 0 0,1 0-1 0 0,-1 0 0 0 0,1 0 1 0 0,-1 0-1 0 0,1 0 1 0 0,-1 0-1 0 0,1 0 1 0 0,-1 0-1 0 0,1 0 0 0 0,-1 1 1 0 0,1-1-1 0 0,0 0 1 0 0,-1 0-1 0 0,1 0 0 0 0,-1 1 1 0 0,0-1-1 0 0,1 0 1 0 0,-1 1-1 0 0,1-1 1 0 0,-1 0-1 0 0,1 1 0 0 0,-1-1 1 0 0,0 0-1 0 0,1 1 1 0 0,-1-1-1 0 0,0 1 0 0 0,1-1 1 0 0,-1 1-1 0 0,0-1 1 0 0,0 1-1 0 0,1-1 1 0 0,-1 1-1 0 0,0-1 0 0 0,0 1 1 0 0,0-1-1 0 0,0 1 1 0 0,0-1-1 0 0,0 1 1 0 0,0-1-1 0 0,0 1 0 0 0,0-1 1 0 0,0 1-1 0 0,0 0 1 0 0,0-1-1 0 0,0 1 0 0 0,0-1 1 0 0,0 1 1 0 0,-1 43 152 0 0,0-36-87 0 0,-5 72 84 0 0,8-79-142 0 0,-1 0-1 0 0,0 0 1 0 0,1 0 0 0 0,0 0-1 0 0,-1-1 1 0 0,1 1-1 0 0,-1 0 1 0 0,1-1 0 0 0,0 1-1 0 0,0-1 1 0 0,-1 0-1 0 0,1 1 1 0 0,0-1-1 0 0,0 0 1 0 0,-1 0 0 0 0,1 0-1 0 0,0 0 1 0 0,0 0-1 0 0,0-1 1 0 0,-1 1-1 0 0,1-1 1 0 0,0 1 0 0 0,-1-1-1 0 0,1 1 1 0 0,0-1-1 0 0,-1 0 1 0 0,1 0-1 0 0,-1 0 1 0 0,1 0-7 0 0,224-146 437 0 0,-219 143-423 0 0,73-25 51 0 0,-78 30-64 0 0,-1 0 0 0 0,1 0 1 0 0,-1 0-1 0 0,0 0 0 0 0,0 1 0 0 0,0-1 0 0 0,1 0 0 0 0,-1 1 1 0 0,-1-1-1 0 0,1 1 0 0 0,0-1 0 0 0,0 1 0 0 0,0 0 1 0 0,-1-1-1 0 0,1 1 0 0 0,-1 0 0 0 0,0-1 0 0 0,1 1 0 0 0,-1 0 1 0 0,0 0-1 0 0,0-1 0 0 0,0 1 0 0 0,0 0 0 0 0,0 0 0 0 0,0-1 1 0 0,-1 1-1 0 0,1 0 0 0 0,0 0 0 0 0,-1 0-1 0 0,0 6 8 0 0,-12 143-61 0 0,14-149-8 0 0,-1 0 0 0 0,1 0-1 0 0,0 0 1 0 0,0 0 0 0 0,0 0-1 0 0,1 0 1 0 0,-1 0 0 0 0,0 0-1 0 0,1-1 1 0 0,-1 1 0 0 0,1 0-1 0 0,0-1 1 0 0,-1 1 0 0 0,1-1-1 0 0,0 0 1 0 0,0 0 0 0 0,0 1-1 0 0,0-1 1 0 0,0 0 0 0 0,0-1-1 0 0,0 1 1 0 0,2 0 61 0 0,13 4-3740 0 0,0-2-4877 0 0,-8-2-3366 0 0</inkml:trace>
  <inkml:trace contextRef="#ctx0" brushRef="#br0" timeOffset="48399.728">468 4215 6033 0 0,'0'0'2485'0'0,"0"0"-1081"0"0,0 0-566 0 0,0 0-164 0 0,0 0 44 0 0,0 0 33 0 0,0 0-11 0 0,0 0-11 0 0,0 0-32 0 0,0 0-39 0 0,0 0-50 0 0,1 20-134 0 0,11 148 527 0 0,11 144 1165 0 0,-22-300-2496 0 0,0 1 2823 0 0,-5-24-547 0 0,0-15-1885 0 0,1 0 0 0 0,1 0-1 0 0,2 0 1 0 0,0 0 0 0 0,2 0 0 0 0,1 0 0 0 0,1 0-1 0 0,1 0 1 0 0,1 1 0 0 0,1-1 0 0 0,1 2-1 0 0,2-1 1 0 0,0 1 0 0 0,8-11-61 0 0,-12 21 7 0 0,0 0-1 0 0,2 1 1 0 0,-1-1 0 0 0,2 2-1 0 0,0-1 1 0 0,0 1 0 0 0,1 0-1 0 0,1 1 1 0 0,-1 0 0 0 0,2 1-1 0 0,0 0 1 0 0,0 1 0 0 0,1 1-1 0 0,1-1-6 0 0,-11 8-1 0 0,-1 0-1 0 0,1 0 1 0 0,0 1 0 0 0,0-1-1 0 0,-1 1 1 0 0,1 0-1 0 0,0 0 1 0 0,0 0-1 0 0,0 0 1 0 0,0 0-1 0 0,-1 1 1 0 0,1-1 0 0 0,0 1-1 0 0,0 0 1 0 0,-1-1-1 0 0,1 1 1 0 0,0 1-1 0 0,-1-1 1 0 0,1 0-1 0 0,-1 1 1 0 0,1-1 0 0 0,-1 1-1 0 0,0 0 1 0 0,0 0-1 0 0,0-1 1 0 0,0 2-1 0 0,0-1 1 0 0,0 0-1 0 0,0 0 1 0 0,-1 0 0 0 0,1 1-1 0 0,-1-1 1 0 0,1 2 1 0 0,37 90 39 0 0,-16-13-1824 0 0,-16-72-1731 0 0,-2-3-5896 0 0,-2-3-896 0 0</inkml:trace>
  <inkml:trace contextRef="#ctx0" brushRef="#br0" timeOffset="48842.403">1537 4314 5953 0 0,'0'0'4812'0'0,"0"0"-2992"0"0,0 0-814 0 0,0 0 115 0 0,0 0 166 0 0,0 0 86 0 0,0 0-112 0 0,-35 12-191 0 0,-111 37-187 0 0,12 12 860 0 0,115-51-1520 0 0,1 1 0 0 0,-1 0 1 0 0,2 2-1 0 0,0 0 0 0 0,0 1 1 0 0,-12 13-224 0 0,24-21 19 0 0,0 0 1 0 0,0 0-1 0 0,0 0 0 0 0,1 0 1 0 0,0 1-1 0 0,0 0 1 0 0,1 0-1 0 0,-1 0 1 0 0,2 0-1 0 0,-1 0 0 0 0,1 1 1 0 0,0-1-1 0 0,0 1 1 0 0,1-1-1 0 0,0 1 0 0 0,1 0 1 0 0,-1-1-1 0 0,1 1 1 0 0,1 0-1 0 0,0 6-19 0 0,3-10 38 0 0,-1 0-1 0 0,0 0 1 0 0,1 0-1 0 0,0-1 1 0 0,0 1-1 0 0,0-1 1 0 0,0 0-1 0 0,0 0 0 0 0,1 0 1 0 0,-1-1-1 0 0,1 1 1 0 0,0-1-1 0 0,0 0 1 0 0,0-1-1 0 0,0 1 1 0 0,0-1-1 0 0,0 0 1 0 0,0 0-1 0 0,1 0 1 0 0,-1-1-1 0 0,0 0 1 0 0,0 0-1 0 0,0 0 1 0 0,1-1-1 0 0,-1 0 1 0 0,0 0-1 0 0,0 0 1 0 0,0-1-1 0 0,2 0-37 0 0,15-4 143 0 0,-1-1 0 0 0,1 0 0 0 0,-1-2 0 0 0,0-1-1 0 0,-1 0 1 0 0,0-2 0 0 0,15-11-143 0 0,148-109 580 0 0,-153 117-526 0 0,-30 34 16 0 0,-1-7-72 0 0,1 1 1 0 0,0 0-1 0 0,0-1 0 0 0,1 1 0 0 0,1 0 0 0 0,0-1 0 0 0,1 0 0 0 0,0 1 0 0 0,1-1 0 0 0,1 0 0 0 0,0-1 0 0 0,0 1 0 0 0,1-1 1 0 0,0 0-1 0 0,1 0 0 0 0,5 5 2 0 0,-7-13-109 0 0,0 1 1 0 0,0-1 0 0 0,0 0-1 0 0,1 0 1 0 0,-1-1 0 0 0,1 1-1 0 0,0-1 1 0 0,0-1 0 0 0,0 1-1 0 0,0-1 1 0 0,0 0 0 0 0,0 0-1 0 0,0-1 1 0 0,0 0 0 0 0,4 0 108 0 0,24-3-3826 0 0,-3-3-4637 0 0,-21 5-3353 0 0</inkml:trace>
  <inkml:trace contextRef="#ctx0" brushRef="#br0" timeOffset="49232.345">1975 4745 13347 0 0,'0'0'1918'0'0,"0"0"-305"0"0,0 0-132 0 0,0 0-210 0 0,0 0-305 0 0,0 0-275 0 0,0 0-185 0 0,0 0-120 0 0,0 0-54 0 0,0 0-11 0 0,0 0-57 0 0,0 0-42 0 0,30-32-31 0 0,95-100-15 0 0,-41 53 109 0 0,-71 67-223 0 0,0 0-1 0 0,1 1 0 0 0,0 1 0 0 0,0 0 0 0 0,2 1 0 0 0,-1 0 0 0 0,1 1 0 0 0,0 1 0 0 0,0 0 0 0 0,1 2 1 0 0,3-1-62 0 0,-19 6 4 0 0,0-1 0 0 0,0 1 0 0 0,0 0 1 0 0,0 0-1 0 0,0 0 0 0 0,1 1 1 0 0,-1-1-1 0 0,0 0 0 0 0,0 0 1 0 0,0 1-1 0 0,0-1 0 0 0,0 0 0 0 0,0 1 1 0 0,0-1-1 0 0,0 1 0 0 0,0-1 1 0 0,-1 1-1 0 0,1 0 0 0 0,0-1 0 0 0,0 1 1 0 0,0 0-1 0 0,-1 0 0 0 0,1-1 1 0 0,0 1-1 0 0,-1 0 0 0 0,1 0 1 0 0,0 0-1 0 0,-1 0 0 0 0,1 0 0 0 0,-1 0 1 0 0,0 0-1 0 0,1 0 0 0 0,-1 0 1 0 0,0 0-1 0 0,0 0 0 0 0,1 0 1 0 0,-1 0-1 0 0,0 0 0 0 0,0 0 0 0 0,0 0 1 0 0,0 1-1 0 0,0-1 0 0 0,-1 0 1 0 0,1 0-1 0 0,0 0 0 0 0,0 0 0 0 0,-1 0 1 0 0,1 0-1 0 0,-1 0 0 0 0,1 0 1 0 0,-1 0-5 0 0,1 13 77 0 0,-50 194 281 0 0,50-207-356 0 0,0 1 0 0 0,0-1-1 0 0,1 0 1 0 0,-1 0-1 0 0,0 0 1 0 0,1 0-1 0 0,-1 0 1 0 0,0 1 0 0 0,1-1-1 0 0,0 0 1 0 0,-1 0-1 0 0,1 0 1 0 0,0 0-1 0 0,-1-1 1 0 0,1 1 0 0 0,0 0-1 0 0,0 0 1 0 0,0 0-1 0 0,0 0 1 0 0,0-1-1 0 0,0 1 1 0 0,0 0-1 0 0,0-1 1 0 0,0 1 0 0 0,0-1-1 0 0,0 0 1 0 0,0 1-1 0 0,0-1 1 0 0,0 0-1 0 0,0 1 1 0 0,1-1 0 0 0,-1 0-1 0 0,0 0 1 0 0,0 0-1 0 0,0 0 1 0 0,1 0-1 0 0,-1 0 1 0 0,0 0 0 0 0,0-1-1 0 0,0 1 1 0 0,0 0-1 0 0,0-1 1 0 0,1 1-2 0 0,48-15 160 0 0,117-115 139 0 0,-21 40-253 0 0,-145 88-48 0 0,1 1 1 0 0,0 0-1 0 0,0 0 1 0 0,0 0-1 0 0,0 0 1 0 0,0 0 0 0 0,0 0-1 0 0,0 1 1 0 0,0-1-1 0 0,1 1 1 0 0,-1-1 0 0 0,0 1-1 0 0,0 0 1 0 0,0 0-1 0 0,1 0 1 0 0,-1 0 0 0 0,0 0-1 0 0,0 1 1 0 0,0-1-1 0 0,0 1 1 0 0,1-1-1 0 0,-1 1 1 0 0,0 0 0 0 0,0 0-1 0 0,0 0 1 0 0,0 0-1 0 0,-1 0 1 0 0,1 0 0 0 0,0 0-1 0 0,0 1 1 0 0,0-1-1 0 0,-1 1 1 0 0,1-1 0 0 0,-1 1-1 0 0,0 0 1 0 0,1-1-1 0 0,-1 1 1 0 0,0 0-1 0 0,0 0 1 0 0,0 0 0 0 0,0 0-1 0 0,0 0 1 0 0,0 0-1 0 0,-1 0 1 0 0,1 1 0 0 0,-1-1-1 0 0,1 0 1 0 0,-1 0-1 0 0,0 0 1 0 0,0 0 0 0 0,0 2 1 0 0,3 58-16 0 0,-5-53-27 0 0,2 0 1 0 0,-1 0 0 0 0,1-1-1 0 0,0 1 1 0 0,1 0-1 0 0,0 0 1 0 0,1-1-1 0 0,0 1 1 0 0,0-1 0 0 0,1 1-1 0 0,0-1 1 0 0,0 0-1 0 0,1 0 1 0 0,0 0 0 0 0,0 0-1 0 0,1-1 1 0 0,0 0-1 0 0,0 0 1 0 0,3 2 42 0 0,15 1-3828 0 0,-18-9 1348 0 0,0-1-7954 0 0</inkml:trace>
  <inkml:trace contextRef="#ctx0" brushRef="#br0" timeOffset="49736.513">3304 4553 15771 0 0,'0'0'1194'0'0,"0"0"-510"0"0,0 0 35 0 0,0 0 258 0 0,0 0 133 0 0,0 0-38 0 0,0 0-197 0 0,1 34-239 0 0,1 109-182 0 0,-1-70-156 0 0,-3 0-1 0 0,-4-1 1 0 0,-9 40-298 0 0,10-78 113 0 0,-1-1 0 0 0,-2 1 0 0 0,-1-2 0 0 0,-2 1-1 0 0,-2 1-112 0 0,1-21 808 0 0,9-38-193 0 0,4 1-547 0 0,1 1-1 0 0,1 0 0 0 0,1-1 0 0 0,1 1 1 0 0,2 1-1 0 0,0-1 0 0 0,5-10-67 0 0,1-8 33 0 0,2 0-1 0 0,2 1 0 0 0,1 1 1 0 0,2 1-1 0 0,2 0 1 0 0,2 2-1 0 0,1 0 1 0 0,1 2-1 0 0,2 1 1 0 0,1 1-1 0 0,2 2 0 0 0,3-1-32 0 0,-21 23 15 0 0,0 0 0 0 0,1 1-1 0 0,-1 0 1 0 0,2 1 0 0 0,-1 1 0 0 0,1 0-1 0 0,0 1 1 0 0,0 1 0 0 0,0 0-1 0 0,0 1 1 0 0,1 0 0 0 0,-1 2-1 0 0,11 0-14 0 0,-19 1 21 0 0,0 1-1 0 0,0 0 1 0 0,0 0-1 0 0,0 1 1 0 0,0 0-1 0 0,0 0 1 0 0,-1 1 0 0 0,1-1-1 0 0,-1 2 1 0 0,0-1-1 0 0,-1 0 1 0 0,1 1-1 0 0,-1 0 1 0 0,0 1-1 0 0,0-1 1 0 0,0 1-1 0 0,-1 0 1 0 0,0 0 0 0 0,0 0-1 0 0,0 1 1 0 0,-1-1-1 0 0,0 1 1 0 0,0 0-1 0 0,-1 0 1 0 0,0 0-1 0 0,0 0 1 0 0,0 0-1 0 0,-1 0 1 0 0,0 1 0 0 0,-1-1-1 0 0,0 0 1 0 0,0 1-21 0 0,1 4 44 0 0,0 0 0 0 0,-1-1 0 0 0,0 1 0 0 0,-1 0 1 0 0,0 0-1 0 0,-1 0 0 0 0,-1-1 0 0 0,0 1 0 0 0,0-1 0 0 0,-1 0 1 0 0,0 0-1 0 0,-1 0 0 0 0,-1 0 0 0 0,1-1 0 0 0,-2 0 0 0 0,1 0 0 0 0,-8 8-44 0 0,7-11-35 0 0,-1 1-1 0 0,1-1 1 0 0,-1 0-1 0 0,-1-1 1 0 0,1 0-1 0 0,-1 0 1 0 0,0-1-1 0 0,0 0 1 0 0,-1 0-1 0 0,1-1 0 0 0,-1 0 1 0 0,0-1-1 0 0,0 0 1 0 0,-1-1-1 0 0,1 0 1 0 0,0-1-1 0 0,-1 0 1 0 0,1 0-1 0 0,-1-1 0 0 0,1-1 1 0 0,-1 1-1 0 0,1-2 1 0 0,-1 0-1 0 0,1 0 1 0 0,0 0-1 0 0,0-1 1 0 0,0-1-1 0 0,0 0 0 0 0,1 0 1 0 0,-1-1-1 0 0,1 0 1 0 0,0-1-1 0 0,1 0 1 0 0,-1 0-1 0 0,1-1 1 0 0,0 0-1 0 0,1 0 1 0 0,-6-8 35 0 0,-19-41-2488 0 0,16 16-6375 0 0,7 17-3802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4:0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742 4418 0 0 0,'0'0'172'0'0,"0"0"183"0"0,0 0 242 0 0,0 0 277 0 0,0 0 171 0 0,0 0 2 0 0,0 0-201 0 0,0 0-261 0 0,0 0-147 0 0,0 0-28 0 0,0 0 42 0 0,0 0 67 0 0,0 0 51 0 0,0 0 2 0 0,28-4 4993 0 0,92-92-45 0 0,18-42-3601 0 0,-73 70-954 0 0,2 3 0 0 0,45-31-965 0 0,210-137 1752 0 0,20 13-773 0 0,-208 144-822 0 0,-57 27 50 0 0,159-142 94 0 0,-159 135-213 0 0,53-21-21 0 0,-85 54-52 0 0,48-31 117 0 0,-80 50 261 0 0,-13 4-406 0 0,0 0 1 0 0,0 0 11 0 0,0 0-17 0 0,0 0 5 0 0,0 0 14 0 0,0 0-6 0 0,0 0-4 0 0,0 0-6 0 0,0 0 4 0 0,0 0 22 0 0,0 0 4 0 0,0 0-6 0 0,0 0-1 0 0,0 0-3 0 0,0 0-11 0 0,0 0-2 0 0,0 0 20 0 0,0 0-11 0 0,0 0 11 0 0,0 0-1 0 0,0 0-18 0 0,0 0 11 0 0,0 0 1 0 0,0 0-5 0 0,0 0 14 0 0,0 0-12 0 0,0 0 14 0 0,0 0-9 0 0,0 0-19 0 0,0 0-4 0 0,0 0 5 0 0,0 0 19 0 0,-1 0-6 0 0,0 0-6 0 0,1 0 6 0 0,0 0-7 0 0,-1 29 13 0 0,-32 240 179 0 0,29-23-122 0 0,-6-91-24 0 0,-5-56 1 0 0,6-69-35 0 0,1 0 1 0 0,1 1 0 0 0,2-1 0 0 0,1 2-1 0 0,1 14-7 0 0,-8 127 74 0 0,0-3 92 0 0,-4-78-139 0 0,13-90 18 0 0,-1 0 0 0 0,0-1 0 0 0,0 1 1 0 0,0-1-1 0 0,0 0 0 0 0,-1 1 0 0 0,1-1 0 0 0,0-1 0 0 0,0 1 1 0 0,-1 0-1 0 0,1-1 0 0 0,0 1 0 0 0,-1-1 0 0 0,1 0 0 0 0,0 0 0 0 0,-1-1 1 0 0,1 1-1 0 0,-1-1 0 0 0,1 0 0 0 0,-1 0-45 0 0,-11 1 91 0 0,-141 0-30 0 0,84-8 22 0 0,-116 8-161 0 0,3 27 88 0 0,45-13 39 0 0,-46-13 99 0 0,29 34-113 0 0,-5-27 195 0 0,81 3-192 0 0,-6-3 114 0 0,-280-12 397 0 0,366 4-533 0 0,-25 0 66 0 0,19 0-136 0 0,7 0 49 0 0,0 0-14 0 0,0 0 7 0 0,0 0-8 0 0,0 0-23 0 0,0 0-2 0 0,0 0 24 0 0,0 0 50 0 0,0 0-12 0 0,0 0-27 0 0,0 0-29 0 0,0 0 4 0 0,17-15-357 0 0,114-89 406 0 0,-89 76-1376 0 0,-25 20-1138 0 0,5-2-1520 0 0,-8 2-5114 0 0,-3 0-3566 0 0</inkml:trace>
  <inkml:trace contextRef="#ctx0" brushRef="#br0" timeOffset="3393.335">889 3067 0 0 0,'0'0'196'0'0,"0"0"420"0"0,0 0 206 0 0,0 0 154 0 0,0 0 177 0 0,0 0 132 0 0,0 0 130 0 0,0 0 84 0 0,0 0-80 0 0,0 0-62 0 0,-4-6-111 0 0,-28-24 1636 0 0,4 30 1235 0 0,-5 36-3857 0 0,27-28 89 0 0,-2 3-221 0 0,1 0 1 0 0,0 1-1 0 0,1-1 0 0 0,0 1 0 0 0,1 1 1 0 0,0-1-1 0 0,1 1 0 0 0,1 0 0 0 0,0 0 1 0 0,0 0-1 0 0,2 0 0 0 0,-1 1 0 0 0,2 12-128 0 0,0-22 26 0 0,0 0 0 0 0,1-1 0 0 0,-1 1 0 0 0,1 0 0 0 0,0-1-1 0 0,0 1 1 0 0,1-1 0 0 0,-1 1 0 0 0,1-1 0 0 0,0 0 0 0 0,0 1 0 0 0,0-1-1 0 0,0 0 1 0 0,0 0 0 0 0,1-1 0 0 0,-1 1 0 0 0,1 0 0 0 0,0-1 0 0 0,0 1 0 0 0,0-1-1 0 0,0 0 1 0 0,0 0 0 0 0,0 0 0 0 0,0-1 0 0 0,1 1 0 0 0,-1-1 0 0 0,1 1-1 0 0,0-1 1 0 0,-1 0 0 0 0,1-1 0 0 0,1 1-26 0 0,1 1 85 0 0,1-1 0 0 0,0 0-1 0 0,0 0 1 0 0,0-1 0 0 0,0 0 0 0 0,0 0 0 0 0,0-1 0 0 0,0 0-1 0 0,0 0 1 0 0,0 0 0 0 0,0-1 0 0 0,0 0 0 0 0,-1 0 0 0 0,1-1-1 0 0,-1 0 1 0 0,3-2-85 0 0,2-1 116 0 0,-1-1 0 0 0,-1 0 0 0 0,1-1 0 0 0,-1 0 0 0 0,-1 0-1 0 0,1-1 1 0 0,-2 0 0 0 0,1-1 0 0 0,-1 0 0 0 0,0 0 0 0 0,-1 0-1 0 0,-1-1 1 0 0,1 0 0 0 0,-2 0 0 0 0,1 0 0 0 0,-2-1 0 0 0,1 1-1 0 0,-2-1 1 0 0,1 0 0 0 0,-2 0 0 0 0,1-11-116 0 0,-1 18-8 0 0,-1 1 1 0 0,1-1 0 0 0,-1 1-1 0 0,0-1 1 0 0,-1 0-1 0 0,1 1 1 0 0,-1-1-1 0 0,0 0 1 0 0,0 1-1 0 0,0 0 1 0 0,-1-1 0 0 0,1 1-1 0 0,-1 0 1 0 0,0-1-1 0 0,0 1 1 0 0,-1 0-1 0 0,1 0 1 0 0,-1 1-1 0 0,0-1 1 0 0,0 1 0 0 0,0-1-1 0 0,-1 1 1 0 0,1 0-1 0 0,-1 0 1 0 0,0 0-1 0 0,1 1 1 0 0,-1-1-1 0 0,0 1 1 0 0,-1 0 0 0 0,1 0-1 0 0,0 0 1 0 0,-1 1-1 0 0,1-1 1 0 0,-1 1-1 0 0,1 0 1 0 0,-2 1 7 0 0,-1-1-178 0 0,0 1 0 0 0,0 0 1 0 0,0 0-1 0 0,0 1 0 0 0,0 0 1 0 0,0 1-1 0 0,0-1 0 0 0,0 1 0 0 0,0 0 1 0 0,1 1-1 0 0,-1 0 0 0 0,1 0 1 0 0,0 0-1 0 0,0 1 0 0 0,0 0 0 0 0,-5 4 178 0 0,-19 22-3330 0 0,6 5-3316 0 0,17-19-4301 0 0</inkml:trace>
  <inkml:trace contextRef="#ctx0" brushRef="#br0" timeOffset="4416.55">851 3295 0 0 0,'0'0'944'0'0,"0"0"434"0"0,0 0 338 0 0,0 0 237 0 0,0 0 46 0 0,0 0-111 0 0,0 0-186 0 0,0 0-147 0 0,0 0-136 0 0,0 0-179 0 0,0 0-168 0 0,0 0-186 0 0,-4-7 2122 0 0,28 74-606 0 0,50 141-1243 0 0,-67-189-679 0 0,-5-33 953 0 0,-21-23-968 0 0,16 36-459 0 0,0 0-1 0 0,-1 0 1 0 0,1 1 0 0 0,0-1-1 0 0,-1 0 1 0 0,1 1-1 0 0,-1 0 1 0 0,1 0 0 0 0,-1 0-1 0 0,1 0 1 0 0,-1 1 0 0 0,1-1-1 0 0,0 1 1 0 0,-1 0 0 0 0,1 0-1 0 0,0 0 1 0 0,-1 1-1 0 0,1-1 1 0 0,0 1-6 0 0,-22 5 13 0 0,-101-1 104 0 0,3-43 91 0 0,87 26-272 0 0,36 11 3 0 0,0 0-16 0 0,0 0-45 0 0,0 0-55 0 0,0 0-66 0 0,1 2 78 0 0,-1-1 0 0 0,1 1-1 0 0,-1-1 1 0 0,1 1-1 0 0,0-1 1 0 0,0 0 0 0 0,0 1-1 0 0,0-1 1 0 0,0 0-1 0 0,0 0 1 0 0,0 0 0 0 0,0 0-1 0 0,1 0 1 0 0,-1 0-1 0 0,0 0 1 0 0,1 0 0 0 0,-1 0-1 0 0,0 0 1 0 0,1-1-1 0 0,-1 1 1 0 0,1-1 0 0 0,-1 1-1 0 0,1-1 1 0 0,-1 0-1 0 0,1 1 1 0 0,0-1 0 0 0,-1 0-1 0 0,1 0 1 0 0,-1 0-1 0 0,1 0 1 0 0,-1 0 0 0 0,1-1 165 0 0,20 2-9254 0 0,-21-1 8933 0 0,9 0-11212 0 0</inkml:trace>
  <inkml:trace contextRef="#ctx0" brushRef="#br0" timeOffset="4699.656">873 3512 0 0 0,'0'0'1036'0'0,"0"0"315"0"0,0 0 254 0 0,0 0 103 0 0,0 0 15 0 0,0 0-59 0 0,0 0-99 0 0,0 0-98 0 0,0 0-120 0 0,0 0-147 0 0,0 0-145 0 0,0 0-127 0 0,5 1 3206 0 0,18 2-3540 0 0,-15-7-426 0 0,0-1 1 0 0,0 1-1 0 0,0-1 1 0 0,-1-1 0 0 0,1 1-1 0 0,-1-1 1 0 0,-1-1-1 0 0,1 1 1 0 0,-1-1-1 0 0,0 0 1 0 0,-1 0 0 0 0,0-1-1 0 0,0 0 1 0 0,0-1-169 0 0,2 0 97 0 0,17-27 71 0 0,-1-1 0 0 0,-2-1 1 0 0,-2 0-1 0 0,-1-2 0 0 0,-2-1-168 0 0,8 6-310 0 0,-13 34-2345 0 0,2 9-3741 0 0,-11-4-4781 0 0</inkml:trace>
  <inkml:trace contextRef="#ctx0" brushRef="#br0" timeOffset="6269.922">893 3568 0 0 0,'0'0'823'0'0,"0"0"-66"0"0,0 0 20 0 0,0 0 109 0 0,0 0 151 0 0,0 0 113 0 0,0 0-1 0 0,0 0-80 0 0,0 0-98 0 0,0 0-79 0 0,0 0-15 0 0,0 0 44 0 0,0 0 51 0 0,0 0 7 0 0,0 0-8 0 0,0 0-59 0 0,0 0-66 0 0,0 0-53 0 0,0 0-70 0 0,0 0-73 0 0,0 0-93 0 0,0 0-78 0 0,0 0-75 0 0,4 30 1923 0 0,-2 131-244 0 0,-1-124 420 0 0,2-25-1225 0 0,-24 116-1041 0 0,-43 141-190 0 0,64-250 69 0 0,0-20-83 0 0,0 1-5 0 0,0 0 2 0 0,14-3-4874 0 0,-11 3 615 0 0,-2-1-3754 0 0,1 1-2726 0 0</inkml:trace>
  <inkml:trace contextRef="#ctx0" brushRef="#br0" timeOffset="7092.916">888 3796 0 0 0,'0'0'757'0'0,"0"0"57"0"0,0 0 193 0 0,0 0 246 0 0,0 0 114 0 0,0 0 18 0 0,0 0-124 0 0,0 0-264 0 0,0 0-199 0 0,0 0-77 0 0,0 0-11 0 0,0 0 56 0 0,-12-25 6006 0 0,12 25-6621 0 0,0 1 0 0 0,0-1 0 0 0,0 0 0 0 0,0 1 0 0 0,0-1 0 0 0,0 1 0 0 0,0-1 0 0 0,0 1 0 0 0,-1-1 0 0 0,1 0 0 0 0,0 1 0 0 0,0-1 0 0 0,0 0 0 0 0,-1 1 0 0 0,1-1 0 0 0,0 0 0 0 0,-1 1 0 0 0,1-1 0 0 0,0 0 0 0 0,-1 1 0 0 0,1-1 0 0 0,0 0 0 0 0,-1 0 0 0 0,1 1 0 0 0,0-1 0 0 0,-1 0-1 0 0,1 0 1 0 0,-1 0 0 0 0,1 0 0 0 0,0 1 0 0 0,-1-1 0 0 0,1 0 0 0 0,-1 0 0 0 0,1 0 0 0 0,0 0 0 0 0,-1 0 0 0 0,1 0 0 0 0,-1 0 0 0 0,1 0 0 0 0,-1 0 0 0 0,1 0 0 0 0,0-1 0 0 0,-1 1 0 0 0,1 0 0 0 0,-1 0 0 0 0,1 0 0 0 0,0 0 0 0 0,-1-1 0 0 0,1 1 0 0 0,0 0 0 0 0,-1 0 0 0 0,1-1-151 0 0,68 126 1451 0 0,31 15-936 0 0,-52-82-358 0 0,-36-46-443 0 0,-1-4-51 0 0,-8-12-3993 0 0,-2-4-3834 0 0,0 4-4220 0 0</inkml:trace>
  <inkml:trace contextRef="#ctx0" brushRef="#br0" timeOffset="22223.569">2381 4392 0 0 0,'0'0'505'0'0,"0"0"264"0"0,0 0 56 0 0,0 0-78 0 0,0 0-151 0 0,0 0-172 0 0,0 0-138 0 0,0 0-98 0 0,20-7 1065 0 0,123 7 4274 0 0,72 0-2389 0 0,-26 22-1505 0 0,31-29-46 0 0,257-22-501 0 0,-190 21-346 0 0,1058 4 1706 0 0,-1053 27-2209 0 0,133-9 358 0 0,52 5-173 0 0,-182 3-220 0 0,220-25 426 0 0,-201-8 63 0 0,81 18-691 0 0,-104-1 440 0 0,139-20-440 0 0,-303 12 101 0 0,115-14 28 0 0,41-21 23 0 0,-158 26-124 0 0,44 0 42 0 0,-5 7-51 0 0,-53 1 12 0 0,46 2 304 0 0,-88-6-77 0 0,-50 7-252 0 0,3 0-140 0 0,-7 0-5148 0 0,-14 0-1057 0 0,-1 3-5439 0 0</inkml:trace>
  <inkml:trace contextRef="#ctx0" brushRef="#br0" timeOffset="25717.26">8796 33 0 0 0,'0'0'425'0'0,"0"0"576"0"0,0 0 244 0 0,0 0 34 0 0,0 0-88 0 0,0 0-120 0 0,0 0-121 0 0,0 0-96 0 0,2 27-53 0 0,4 84-16 0 0,29 127 4228 0 0,-18-115-3516 0 0,-5 1-1 0 0,-4 78-1496 0 0,-7-143 448 0 0,13 125 1394 0 0,23 109-1842 0 0,-9-93 608 0 0,-21 121 832 0 0,-36 87 95 0 0,40-173-859 0 0,-9 115 396 0 0,2-248-746 0 0,-4-1-1 0 0,-12 90-325 0 0,10-164 20 0 0,1 171 200 0 0,8-14-33 0 0,-6 4 10 0 0,21-100-175 0 0,11 41 83 0 0,-19-19 68 0 0,-12-9 35 0 0,9-72-296 0 0,-10-10-476 0 0,2-32-1966 0 0,4-55-2302 0 0,-2 24-5368 0 0,-4 32 1402 0 0</inkml:trace>
  <inkml:trace contextRef="#ctx0" brushRef="#br0" timeOffset="26131.695">8855 3674 4449 0 0,'0'0'1398'0'0,"0"0"-179"0"0,0 0-41 0 0,0 0 140 0 0,0 0 42 0 0,0 0-133 0 0,0 0-223 0 0,0 0-133 0 0,0 0-87 0 0,0 0 2 0 0,0 0-21 0 0,0 0-91 0 0,0 0-63 0 0,7-4-16 0 0,25-16-26 0 0,-31 19-513 0 0,1 1 1 0 0,0-1-1 0 0,-1 1 0 0 0,1 0 0 0 0,0 0 1 0 0,-1 0-1 0 0,1 0 0 0 0,0 0 1 0 0,-1 0-1 0 0,1 0 0 0 0,0 0 0 0 0,-1 0 1 0 0,1 1-1 0 0,-1-1 0 0 0,1 1 1 0 0,0-1-1 0 0,-1 1 0 0 0,1 0 0 0 0,-1-1 1 0 0,0 1-1 0 0,1 0 0 0 0,-1 0 1 0 0,0 0-1 0 0,1 0 0 0 0,-1 1 0 0 0,0-1 1 0 0,0 0-1 0 0,0 0 0 0 0,0 1 1 0 0,1 0-57 0 0,7 6 317 0 0,3 5-3 0 0,1 0-1 0 0,-2 1 1 0 0,0 0 0 0 0,-1 0-1 0 0,0 1 1 0 0,-1 0 0 0 0,6 15-314 0 0,-12-24 68 0 0,110 189 1008 0 0,-95-172-987 0 0,60 56 47 0 0,-57-68-228 0 0,-21-11 45 0 0,0 0-28 0 0,0 0-34 0 0,0 0-6 0 0,0 0-38 0 0,0 0-55 0 0,0 0-72 0 0,0 0-163 0 0,-13-7-6963 0 0,10 3 776 0 0,0 1-2191 0 0</inkml:trace>
  <inkml:trace contextRef="#ctx0" brushRef="#br0" timeOffset="26548.308">8980 3026 2280 0 0,'0'0'1125'0'0,"0"0"39"0"0,0 0-1 0 0,0 0 97 0 0,0 0 136 0 0,0 0-13 0 0,0 0-148 0 0,0 0-284 0 0,0 0-312 0 0,0 0-262 0 0,0 0-113 0 0,0 0 89 0 0,0 0 181 0 0,-3 4 150 0 0,3-3-585 0 0,-1 0-1 0 0,0 0 0 0 0,0 1 0 0 0,1-1 0 0 0,-1 1 0 0 0,1-1 0 0 0,0 1 0 0 0,-1-1 0 0 0,1 1 0 0 0,0-1 0 0 0,0 1 0 0 0,0-1 0 0 0,0 1 0 0 0,0-1 0 0 0,0 1 0 0 0,0-1 0 0 0,0 1 0 0 0,1-1 0 0 0,-1 1 0 0 0,1-1 0 0 0,-1 1 0 0 0,1-1 0 0 0,-1 0 0 0 0,1 1 0 0 0,0-1 0 0 0,0 0 1 0 0,0 1-1 0 0,-1-1 0 0 0,1 0 0 0 0,1 0 0 0 0,-1 0 0 0 0,0 0 0 0 0,0 0 0 0 0,0 0 0 0 0,0 0 0 0 0,1 0 0 0 0,-1-1 0 0 0,0 1 0 0 0,1 0 0 0 0,-1-1 0 0 0,2 1-98 0 0,18 20 842 0 0,-1 0 1 0 0,-1 1-1 0 0,-1 1 1 0 0,-1 0-1 0 0,10 20-842 0 0,97 225 966 0 0,-123-267-962 0 0,74 165 75 0 0,-59-139-963 0 0,-11-24-3511 0 0,-8-17-4660 0 0,1 10-700 0 0</inkml:trace>
  <inkml:trace contextRef="#ctx0" brushRef="#br0" timeOffset="26913.257">8919 2533 1584 0 0,'0'0'1521'0'0,"0"0"103"0"0,0 0 58 0 0,0 0-10 0 0,0 0-138 0 0,0 0-263 0 0,0 0-262 0 0,0 0-233 0 0,0 0-154 0 0,0 0-83 0 0,0 0-57 0 0,0 0-46 0 0,-1-2 1284 0 0,73 75 2267 0 0,17 61-2845 0 0,-53-77-801 0 0,114 219-108 0 0,-129-211-1122 0 0,-21-71-15080 0 0,-2 2 10652 0 0</inkml:trace>
  <inkml:trace contextRef="#ctx0" brushRef="#br0" timeOffset="27489.373">8997 2010 0 0 0,'0'0'3087'0'0,"0"0"-1521"0"0,0 0-414 0 0,0 0 67 0 0,0 0 148 0 0,0 0 76 0 0,0 0-57 0 0,0 0-206 0 0,0 0-252 0 0,0 0-234 0 0,0 0-134 0 0,0 0-39 0 0,0 0 17 0 0,-4-2 18 0 0,-11-5-33 0 0,12 5-67 0 0,3 2-75 0 0,0 0-82 0 0,0 0-70 0 0,0 0-45 0 0,34 33 2222 0 0,3 19-2062 0 0,-2 2-1 0 0,-2 1 1 0 0,-3 2-1 0 0,-2 1 1 0 0,-3 1 0 0 0,12 42-344 0 0,2 0 65 0 0,3-23-370 0 0,-42-78 218 0 0,-1-1 1 0 0,1 1 0 0 0,0-1-1 0 0,0 1 1 0 0,0-1 0 0 0,0 1-1 0 0,0-1 1 0 0,-1 0-1 0 0,1 1 1 0 0,0-1 0 0 0,0 1-1 0 0,1-1 1 0 0,-1 1 0 0 0,0-1-1 0 0,0 1 1 0 0,0-1-1 0 0,0 0 1 0 0,0 1 0 0 0,0-1-1 0 0,1 1 1 0 0,-1-1 0 0 0,0 1-1 0 0,0-1 1 0 0,1 1-1 0 0,-1 0 1 0 0,0-1 0 0 0,1 1-1 0 0,-1-1 1 0 0,1 1 0 0 0,-1 0-1 0 0,1-1 1 0 0,-1 1-1 0 0,0 0 1 0 0,1-1 0 0 0,-1 1-1 0 0,1 0 1 0 0,-1 0 0 0 0,1-1-1 0 0,-1 1 1 0 0,1 0-1 0 0,0 0 1 0 0,-1 0 0 0 0,1 0-1 0 0,-1 0 1 0 0,1 0 0 0 0,-1 0-1 0 0,1 0 1 0 0,-1 0-1 0 0,1 0 1 0 0,0 0 0 0 0,-1 0-1 0 0,1 0 1 0 0,-1 0-1 0 0,1 0 1 0 0,-1 1 0 0 0,1-1-1 0 0,-1 0 1 0 0,1 0 0 0 0,-1 1-1 0 0,1-1 1 0 0,-1 0-1 0 0,1 1 1 0 0,-1-1 0 0 0,0 0-1 0 0,1 1 1 0 0,-1-1 0 0 0,0 1-1 0 0,1-1 1 0 0,-1 1 86 0 0,2-25-9481 0 0,-2 16 2425 0 0</inkml:trace>
  <inkml:trace contextRef="#ctx0" brushRef="#br0" timeOffset="28090.703">8892 1458 1656 0 0,'0'0'1185'0'0,"0"0"158"0"0,0 0 329 0 0,0 0 300 0 0,0 0 99 0 0,0 0-174 0 0,0 0-373 0 0,0 0-352 0 0,0 0-275 0 0,0 0-184 0 0,0 0-93 0 0,0 0-68 0 0,0 0-97 0 0,20 45 1195 0 0,105 147-159 0 0,-15-23-1055 0 0,-98-150-414 0 0,0 1 0 0 0,-2 0-1 0 0,0 1 1 0 0,-2 0 0 0 0,0 0 0 0 0,-1 0 0 0 0,-1 1 0 0 0,0 7-22 0 0,2 36-2330 0 0,-12-101-4047 0 0,-1 7-1693 0 0,5 18 3366 0 0</inkml:trace>
  <inkml:trace contextRef="#ctx0" brushRef="#br0" timeOffset="28423.187">8859 898 0 0 0,'0'0'1455'0'0,"0"0"-356"0"0,0 0 80 0 0,0 0 254 0 0,0 0 233 0 0,0 0 40 0 0,0 0-167 0 0,0 0-264 0 0,0 0-279 0 0,0 0-188 0 0,0 0-96 0 0,0 0-60 0 0,0 0-91 0 0,4-5-65 0 0,13-14-26 0 0,-16 18-410 0 0,1 1-1 0 0,-1-1 1 0 0,1 1-1 0 0,0-1 1 0 0,-1 1-1 0 0,1 0 1 0 0,0 0-1 0 0,-1 0 1 0 0,1 0-1 0 0,0 0 1 0 0,-1 0-1 0 0,1 0 1 0 0,-1 1-1 0 0,1-1 1 0 0,0 0-1 0 0,-1 1 1 0 0,1-1-1 0 0,-1 1 1 0 0,1 0-1 0 0,-1 0 1 0 0,1-1-1 0 0,-1 1 1 0 0,0 0-1 0 0,1 0 1 0 0,-1 0-1 0 0,0 0 1 0 0,0 1-1 0 0,1-1 1 0 0,-1 0-1 0 0,0 1 1 0 0,-1-1-1 0 0,1 0 1 0 0,0 1-60 0 0,4 2 164 0 0,21 26 219 0 0,0 0 0 0 0,-2 2 1 0 0,-1 1-1 0 0,-1 0 1 0 0,-3 2-1 0 0,11 24-383 0 0,37 61 261 0 0,-38-67-225 0 0,-23-39-127 0 0,2 1 1 0 0,0-1-1 0 0,0 0 1 0 0,2-1-1 0 0,-1 0 0 0 0,2-1 1 0 0,0 1-1 0 0,4 2 91 0 0,-3-17-4452 0 0,-19-24-2585 0 0,4 18 3499 0 0,0 0-1482 0 0</inkml:trace>
  <inkml:trace contextRef="#ctx0" brushRef="#br0" timeOffset="28840.044">8890 471 640 0 0,'0'0'1478'0'0,"0"0"-309"0"0,0 0 30 0 0,0 0 148 0 0,0 0 183 0 0,0 0 25 0 0,0 0-127 0 0,0 0-292 0 0,0 0-423 0 0,0 0-329 0 0,0 0-150 0 0,0 0 8 0 0,-2 3 105 0 0,2-1-245 0 0,0 0 1 0 0,0 0 0 0 0,0 0 0 0 0,0 0 0 0 0,0 0 0 0 0,0 0 0 0 0,1 0 0 0 0,-1 0 0 0 0,1 0 0 0 0,-1 0 0 0 0,1 0 0 0 0,0 0 0 0 0,-1 0 0 0 0,1-1-1 0 0,0 1 1 0 0,0 0 0 0 0,1-1 0 0 0,-1 1 0 0 0,0 0 0 0 0,0-1 0 0 0,1 0 0 0 0,-1 1 0 0 0,1-1 0 0 0,-1 0 0 0 0,1 0 0 0 0,0 1 0 0 0,-1-1-1 0 0,2 0-102 0 0,42 40 670 0 0,-2 2-1 0 0,-2 2 0 0 0,-2 2 0 0 0,-2 2 1 0 0,17 29-670 0 0,34 115-95 0 0,-107-219-6354 0 0,2-6-3132 0 0,11 21 6076 0 0</inkml:trace>
  <inkml:trace contextRef="#ctx0" brushRef="#br0" timeOffset="29201.973">8757 4 1448 0 0,'0'0'913'0'0,"0"0"-216"0"0,0 0 16 0 0,0 0 221 0 0,0 0 370 0 0,0 0 285 0 0,0 0 111 0 0,0 0-106 0 0,0 0-339 0 0,0 0-409 0 0,0 0-341 0 0,0 0-247 0 0,0 0-128 0 0,-4-2 7 0 0,0 0-124 0 0,4 3 34 0 0,0-1 1 0 0,0 0-1 0 0,0 1 1 0 0,0-1-1 0 0,0 0 0 0 0,0 1 1 0 0,0-1-1 0 0,0 0 1 0 0,0 1-1 0 0,0-1 0 0 0,0 0 1 0 0,0 0-1 0 0,0 1 1 0 0,0-1-1 0 0,-1 0 0 0 0,1 1 1 0 0,0-1-1 0 0,0 0 1 0 0,0 0-1 0 0,-1 1 1 0 0,1-1-1 0 0,0 0 0 0 0,0 0 1 0 0,0 1-1 0 0,-1-1 1 0 0,1 0-48 0 0,17 13 552 0 0,0-1 1 0 0,1-1 0 0 0,0-1 0 0 0,1 0 0 0 0,0-2 0 0 0,0 0 0 0 0,1-1 0 0 0,5 1-553 0 0,-4-2 118 0 0,-1 2 0 0 0,0 0 0 0 0,0 1 0 0 0,0 1 1 0 0,-1 0-1 0 0,0 2 0 0 0,8 7-118 0 0,-20-11 1 0 0,0-1 0 0 0,0 1 0 0 0,-1 0 0 0 0,0 0 0 0 0,-1 1 0 0 0,0 0 0 0 0,0 0 0 0 0,-1 0 1 0 0,0 0-1 0 0,-1 1 0 0 0,0 0 0 0 0,0-1 0 0 0,-1 1 0 0 0,0 0 0 0 0,-1 0 0 0 0,0 1 0 0 0,-1 6-1 0 0,2 63-6376 0 0,-2-64 3880 0 0,0-3-7881 0 0</inkml:trace>
  <inkml:trace contextRef="#ctx0" brushRef="#br0" timeOffset="-64375.114">854 4171 0 0 0,'0'0'263'0'0,"0"0"14"0"0,0 0-49 0 0,0 0-50 0 0,0 0-41 0 0,-5-7 8224 0 0,3 4-8859 0 0,2 2 693 0 0,0 1-57 0 0,0 0-63 0 0,-10-14 1510 0 0,7 11 1775 0 0,2 7 953 0 0,-2 1-2784 0 0,0 3-1362 0 0,3-8-69 0 0,0 0-18 0 0,0 0 4 0 0,-8 30 386 0 0,-8 66 531 0 0,10-31-824 0 0,6-64-182 0 0,0-1-3 0 0,0 0 0 0 0,0 51 896 0 0,0-43-811 0 0,1-7-736 0 0,7-28-3168 0 0,-4 22 2058 0 0,1-1-4549 0 0,-2 2-4255 0 0</inkml:trace>
  <inkml:trace contextRef="#ctx0" brushRef="#br0" timeOffset="123503.08">707 4757 0 0 0,'0'0'1111'0'0,"0"0"233"0"0,0 0 143 0 0,0 0 148 0 0,0 0 99 0 0,0 0 9 0 0,0 0-156 0 0,0 0-249 0 0,0 0-178 0 0,0 0-172 0 0,0 0-132 0 0,-2-3-106 0 0,-10 0 3169 0 0,14 35-1661 0 0,9 321 223 0 0,7-174-2331 0 0,-18-130-482 0 0,0-49 199 0 0,0 0-50 0 0,0 0-68 0 0,0-8-4042 0 0,0 5-3635 0 0,0 0-3365 0 0</inkml:trace>
  <inkml:trace contextRef="#ctx0" brushRef="#br0" timeOffset="124173.081">2577 4779 0 0 0,'0'0'1348'0'0,"0"0"449"0"0,0 0 178 0 0,0 0 47 0 0,0 0 9 0 0,0 0-78 0 0,0 0-155 0 0,0 0-188 0 0,0 0-213 0 0,0 0-204 0 0,0 0-221 0 0,0 0-169 0 0,-1-4-108 0 0,-5-10-61 0 0,4 10-16 0 0,2 4-35 0 0,0 0-47 0 0,0 0-50 0 0,0 0-53 0 0,0 0-53 0 0,1 23 1196 0 0,20 112 215 0 0,15 138-896 0 0,-19-134-756 0 0,-12-118-145 0 0,-13-23-1774 0 0,4-2 1149 0 0,1 1 30 0 0,-1-1-813 0 0,1 0-2603 0 0,1 1-6973 0 0</inkml:trace>
  <inkml:trace contextRef="#ctx0" brushRef="#br0" timeOffset="124803.081">0 5184 1872 0 0,'0'0'1643'0'0,"0"0"-130"0"0,0 0 214 0 0,0 0 301 0 0,0 0 138 0 0,0 0-59 0 0,0 0-290 0 0,0 0-294 0 0,0 0-218 0 0,0 0-214 0 0,0 0-175 0 0,36-1-140 0 0,112-1-99 0 0,220 6 2639 0 0,113 10-1871 0 0,366 48-709 0 0,-708-63-317 0 0,1-5 1 0 0,94-19-420 0 0,113 17 496 0 0,-318 7-460 0 0,0 2 1 0 0,-1 1 0 0 0,1 1 0 0 0,0 2 0 0 0,24 7-37 0 0,40-5 48 0 0,-93-7-67 0 0,2-2-74 0 0,4-7-4339 0 0,-6 6-193 0 0,0 3-6173 0 0</inkml:trace>
  <inkml:trace contextRef="#ctx0" brushRef="#br0" timeOffset="125263.081">3049 4952 9370 0 0,'0'0'3373'0'0,"0"0"-1776"0"0,0 0-646 0 0,0 0 113 0 0,0 0 257 0 0,0 0 154 0 0,0 0-114 0 0,0 0-308 0 0,0 0-287 0 0,0 0-204 0 0,0 0-146 0 0,0 0-100 0 0,-31 33-69 0 0,-101 102-43 0 0,38-62 23 0 0,71-60-178 0 0,-129 73 90 0 0,-169 111-1333 0 0,293-172-326 0 0,14-6-7213 0 0,10-11-2727 0 0</inkml:trace>
  <inkml:trace contextRef="#ctx0" brushRef="#br0" timeOffset="125843.08">1013 4996 8954 0 0,'0'0'1718'0'0,"0"0"-165"0"0,0 0 22 0 0,0 0 164 0 0,0 0 23 0 0,0 0-230 0 0,0 0-314 0 0,0 0-357 0 0,0 0-267 0 0,-36 13-171 0 0,-111 42-123 0 0,41-1 135 0 0,-239 178-249 0 0,270-175-1865 0 0,49-27-9094 0 0,23-25 375 0 0</inkml:trace>
  <inkml:trace contextRef="#ctx0" brushRef="#br0" timeOffset="126483.081">1333 5541 10690 0 0,'0'0'1202'0'0,"0"0"-721"0"0,0 0-333 0 0,0 0 211 0 0,0 0 435 0 0,0 0 426 0 0,0 0 201 0 0,0 0-70 0 0,0 0-236 0 0,0 0-297 0 0,0 0-226 0 0,0 0-136 0 0,0 0-84 0 0,-2 22-53 0 0,-9 67-27 0 0,-22 76 868 0 0,33-163-1153 0 0,0 1 1 0 0,1-1-1 0 0,-1 0 0 0 0,0 0 0 0 0,1 0 0 0 0,0 0 0 0 0,-1 0 0 0 0,1 0 1 0 0,0 0-1 0 0,0 0 0 0 0,0 0 0 0 0,0 0 0 0 0,0 0 0 0 0,1-1 1 0 0,-1 1-1 0 0,1 0 0 0 0,-1-1 0 0 0,1 1 0 0 0,-1-1 0 0 0,1 0 1 0 0,0 1-1 0 0,0-1 0 0 0,-1 0 0 0 0,1 0 0 0 0,0 0 0 0 0,0 0 1 0 0,0 0-1 0 0,0-1 0 0 0,1 1 0 0 0,-1-1 0 0 0,0 1 0 0 0,0-1 0 0 0,0 0 1 0 0,0 0-1 0 0,0 0 0 0 0,1 0-7 0 0,82-12 557 0 0,33-51-1016 0 0,-115 57-504 0 0,-2 0-2644 0 0,-1 4 122 0 0,0-2-7741 0 0</inkml:trace>
  <inkml:trace contextRef="#ctx0" brushRef="#br0" timeOffset="127403.08">1613 5515 6033 0 0,'0'0'5948'0'0,"0"0"-3697"0"0,0 0-1229 0 0,0 0 103 0 0,0 0 293 0 0,0 0 174 0 0,0 0-79 0 0,0 0-296 0 0,0 0-334 0 0,-8 33-225 0 0,-23 104-153 0 0,16-27 603 0 0,-39 180 235 0 0,35-161-1559 0 0,40-116-1942 0 0,-11-18-5921 0 0,-8 2-3571 0 0</inkml:trace>
  <inkml:trace contextRef="#ctx0" brushRef="#br0" timeOffset="128623.081">2031 5416 0 0 0,'0'0'737'0'0,"0"0"789"0"0,0 0 431 0 0,0 0 316 0 0,0 0 171 0 0,0 0-159 0 0,0 0-350 0 0,0 0-424 0 0,0 0-325 0 0,0 0-195 0 0,0 0-132 0 0,0 0-84 0 0,0 0-73 0 0,1 4 3303 0 0,0 4-2274 0 0,-66 46-1225 0 0,-6 16-321 0 0,201-180-125 0 0,-100 88-85 0 0,-29 22 51 0 0,-1 0 6 0 0,0 0-4 0 0,0 0-11 0 0,0 0 7 0 0,0 0-15 0 0,0 0-10 0 0,-23 18 163 0 0,-60 59 312 0 0,81-78-2372 0 0,2-2-6481 0 0,0 0 156 0 0</inkml:trace>
  <inkml:trace contextRef="#ctx0" brushRef="#br0" timeOffset="130223.081">2966 3004 0 0 0,'0'0'617'0'0,"0"0"753"0"0,0 0 366 0 0,0 0 85 0 0,0 0-175 0 0,0 0-330 0 0,0 0-327 0 0,0 0-254 0 0,0 0-159 0 0,0 0-40 0 0,8 0 5528 0 0,28 0-4029 0 0,367 11 2939 0 0,-304-10-3137 0 0,-77-1-3950 0 0,-7 0-2679 0 0,-4-1-3693 0 0,-16 1-2377 0 0</inkml:trace>
  <inkml:trace contextRef="#ctx0" brushRef="#br0" timeOffset="131043.081">3292 2850 1040 0 0,'0'0'1849'0'0,"0"0"-264"0"0,0 0 70 0 0,0 0 218 0 0,0 0 147 0 0,0 0-130 0 0,0 0-410 0 0,0 0-358 0 0,0 0-261 0 0,0 0-202 0 0,0 0-116 0 0,0 0-66 0 0,0 0-30 0 0,-4 14 0 0 0,-11 44-3 0 0,14-51-249 0 0,0 1-1 0 0,0-1 1 0 0,0 0 0 0 0,1 0-1 0 0,0 1 1 0 0,1-1 0 0 0,-1 0-1 0 0,1 1 1 0 0,1-1 0 0 0,0 0-1 0 0,0 0 1 0 0,0 0 0 0 0,3 5-195 0 0,5 20 604 0 0,6 40 93 0 0,-3 1 1 0 0,-4 1-1 0 0,-2 0 0 0 0,-4 2-697 0 0,26 232 605 0 0,-29 138 58 0 0,2-393-609 0 0,-1-39 17 0 0,0 0 0 0 0,0 1 0 0 0,-2-1-1 0 0,0 1 1 0 0,0-1 0 0 0,-1 0 0 0 0,-1 0-1 0 0,-1 1 1 0 0,-3 9-71 0 0,0-7 87 0 0,-2 1 6 0 0,1 0 0 0 0,1 0-1 0 0,0 1 1 0 0,2 0-1 0 0,0 1 1 0 0,1-1 0 0 0,1 1-1 0 0,0 15-92 0 0,-6 78 364 0 0,-4-76-356 0 0,13-37-30 0 0,0 0-14 0 0,0 0-20 0 0,0 0-11 0 0,0 0-67 0 0,0 0-39 0 0,0 0-39 0 0,0 0-115 0 0,1-8-2108 0 0,14-24-2817 0 0,-4 13-1910 0 0,-10 16 5824 0 0,4-8-8923 0 0</inkml:trace>
  <inkml:trace contextRef="#ctx0" brushRef="#br0" timeOffset="131423.08">3592 4146 11907 0 0,'0'0'1821'0'0,"0"0"-540"0"0,0 0-209 0 0,0 0-21 0 0,0 0 29 0 0,0 0-1 0 0,0 0-51 0 0,0 0-77 0 0,0 0-95 0 0,0 0-133 0 0,0 0-146 0 0,0 0-87 0 0,0 0-99 0 0,-25 31-93 0 0,-79 98-28 0 0,-9 13 486 0 0,-104 74-702 0 0,214-214-172 0 0,1 1 0 0 0,0-1 0 0 0,1 1-1 0 0,-1-1 1 0 0,0 1 0 0 0,1-1 0 0 0,-1 1-1 0 0,1 0 1 0 0,0 0 0 0 0,0 0 0 0 0,0 0-1 0 0,0 0 1 0 0,1 0 0 0 0,-1 0-1 0 0,1 0 1 0 0,0 0 0 0 0,-1 0 0 0 0,1 0-1 0 0,1 0 119 0 0,12 4-7372 0 0,-10-7-1524 0 0</inkml:trace>
  <inkml:trace contextRef="#ctx0" brushRef="#br0" timeOffset="132403.08">3474 3001 5169 0 0,'0'0'1671'0'0,"0"0"-201"0"0,0 0 98 0 0,0 0 219 0 0,0 0 88 0 0,0 0-101 0 0,0 0-308 0 0,0 0-358 0 0,0 0-263 0 0,0 0-150 0 0,0 0-91 0 0,0 0-26 0 0,-1-3 7 0 0,0 1-126 0 0,-1-3-663 0 0,0 4 4551 0 0,4-10-3453 0 0,31-70-883 0 0,-33 81-4 0 0,0 0 0 0 0,0 0 0 0 0,0 0 1 0 0,-1 0-1 0 0,1 1 0 0 0,0-1 0 0 0,0 0 1 0 0,0 0-1 0 0,-1 0 0 0 0,1 0 0 0 0,0 0 0 0 0,0 0 1 0 0,-1 0-1 0 0,1 1 0 0 0,0-1 0 0 0,0 0 1 0 0,-1 0-1 0 0,1 0 0 0 0,0 0 0 0 0,0 0 1 0 0,0 0-1 0 0,-1 0 0 0 0,1 0 0 0 0,0 0 1 0 0,0 0-1 0 0,-1 0 0 0 0,1-1 0 0 0,0 1 0 0 0,0 0 1 0 0,-1 0-1 0 0,1 0 0 0 0,0 0 0 0 0,0 0 1 0 0,0 0-1 0 0,-1 0 0 0 0,1-1 0 0 0,0 1 1 0 0,0 0-1 0 0,0 0 0 0 0,0 0 0 0 0,-1 0-7 0 0,-6 8-47 0 0,-184 252 106 0 0,184-251-48 0 0,-6 7 3 0 0,0 0 1 0 0,-1 0 0 0 0,-1-2 0 0 0,0 0 0 0 0,-1-1 0 0 0,0 0-1 0 0,-1-1 1 0 0,-4 1-15 0 0,21-12-25 0 0,-1 0 0 0 0,1 0 0 0 0,0 0 0 0 0,0 0 0 0 0,0 1 0 0 0,0-1 0 0 0,0 0 0 0 0,1 0 0 0 0,-1 0 0 0 0,0 0 0 0 0,0 0 1 0 0,1 0-1 0 0,-1 0 0 0 0,1 0 0 0 0,-1 0 0 0 0,1 0 0 0 0,-1 0 0 0 0,1 0 0 0 0,0 0 0 0 0,-1 0 0 0 0,1 0 0 0 0,0 0 0 0 0,0-1 0 0 0,-1 1 0 0 0,1 0 0 0 0,0-1 0 0 0,0 1 0 0 0,0 0 0 0 0,0-1 0 0 0,0 1 0 0 0,0-1 0 0 0,0 0 0 0 0,0 1 0 0 0,0-1 0 0 0,0 0 0 0 0,1 1 25 0 0,14 1-925 0 0,-8-1-6969 0 0,-6-1-645 0 0</inkml:trace>
  <inkml:trace contextRef="#ctx0" brushRef="#br0" timeOffset="132933.08">3636 3446 6217 0 0,'0'0'2922'0'0,"0"0"-753"0"0,0 0-257 0 0,0 0 35 0 0,0 0-52 0 0,0 0-169 0 0,0 0-394 0 0,0 0-453 0 0,0 0-305 0 0,0 0-212 0 0,0 0-56 0 0,0 0 19 0 0,0 0 45 0 0,7-4 8 0 0,30-11-59 0 0,1 1 0 0 0,0 1 0 0 0,0 3 0 0 0,1 1 0 0 0,1 1 0 0 0,-1 3 0 0 0,1 1 0 0 0,34 1-319 0 0,-73 4 7 0 0,0 0 0 0 0,0 0 1 0 0,-1 0-1 0 0,1-1 1 0 0,0 1-1 0 0,-1 0 0 0 0,1 0 1 0 0,-1 0-1 0 0,1 0 0 0 0,-1 0 1 0 0,1 0-1 0 0,-1 0 1 0 0,0 0-1 0 0,1 0 0 0 0,-1 0 1 0 0,0 0-1 0 0,0 1 1 0 0,0-1-1 0 0,0 0 0 0 0,0 0 1 0 0,0 0-1 0 0,0 0 1 0 0,0 0-1 0 0,0 0 0 0 0,0 0 1 0 0,-1 0-1 0 0,1 0 1 0 0,-1 0-1 0 0,1 0 0 0 0,0 0 1 0 0,-1 0-1 0 0,0 0 1 0 0,1 0-1 0 0,-1 0 0 0 0,1 0 1 0 0,-1 0-1 0 0,0 0 1 0 0,0-1-1 0 0,0 1 0 0 0,1 0 1 0 0,-1-1-1 0 0,0 1 1 0 0,0 0-1 0 0,0-1-7 0 0,-172 135 365 0 0,168-131-358 0 0,2-3-11 0 0,0 0 0 0 0,0 1 0 0 0,1 0 0 0 0,-1-1 0 0 0,1 1 0 0 0,-1 0 0 0 0,1 0 0 0 0,0 0 0 0 0,0 1 0 0 0,0-1 0 0 0,0 1 0 0 0,0-1 0 0 0,0 1 0 0 0,1-1 0 0 0,-1 1 0 0 0,1 0 0 0 0,0 0 0 0 0,-1 3 4 0 0,3-4-1 0 0,2 1-1 0 0,-1-1 1 0 0,0 0 0 0 0,0 0-1 0 0,1 0 1 0 0,-1 0-1 0 0,1 0 1 0 0,0-1 0 0 0,-1 1-1 0 0,1-1 1 0 0,0 1 0 0 0,0-1-1 0 0,0 0 1 0 0,0 0-1 0 0,0-1 1 0 0,0 1 0 0 0,0-1-1 0 0,0 1 1 0 0,3-1 1 0 0,10 4-3 0 0,23 7 20 0 0,-31-10-18 0 0,-1 0 1 0 0,1 1 0 0 0,-1 0 0 0 0,0 0 0 0 0,1 0 0 0 0,-1 1 0 0 0,-1 0 0 0 0,1 1-1 0 0,0-1 1 0 0,-1 1 0 0 0,0 1 0 0 0,0-1 0 0 0,0 1 0 0 0,0 0 0 0 0,-1 0-1 0 0,0 1 1 0 0,1 0 0 0 0,-5-3 8 0 0,1 0-1 0 0,-1 0 1 0 0,0 0-1 0 0,0 0 1 0 0,0 0-1 0 0,0 0 1 0 0,0 0-1 0 0,-1 0 1 0 0,1 1-1 0 0,-1-1 1 0 0,0 0-1 0 0,0 0 1 0 0,0 1-1 0 0,-1-1 1 0 0,1 0-1 0 0,-1 0 1 0 0,0 1-1 0 0,0-1 1 0 0,0 0-1 0 0,0 0 1 0 0,0 0 0 0 0,-1 0-1 0 0,1 0 1 0 0,-1-1-1 0 0,0 1 1 0 0,1 0-1 0 0,-2-1 1 0 0,0 3-8 0 0,-76 62 366 0 0,59-52-301 0 0,-109 44 59 0 0,107-60-1802 0 0,20-15-5671 0 0,2 12 5437 0 0,0 0-9750 0 0</inkml:trace>
  <inkml:trace contextRef="#ctx0" brushRef="#br0" timeOffset="133353.08">4464 3152 13267 0 0,'0'0'1604'0'0,"0"0"-332"0"0,0 0-11 0 0,0 0 247 0 0,0 0 116 0 0,0 0-119 0 0,0 0-324 0 0,0 0-354 0 0,0 0-263 0 0,0 0-145 0 0,0 0-51 0 0,0 0-29 0 0,0 0-28 0 0,3-2-57 0 0,-57 51 657 0 0,-35 48-497 0 0,50-51-337 0 0,31-44-718 0 0,9-9-1614 0 0,2-3-3456 0 0,-3 10 5357 0 0,1-6-11341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39 0 0 0,'0'0'835'0'0,"0"0"174"0"0,0 0 366 0 0,0 0 371 0 0,0 0 216 0 0,0 0 20 0 0,0 0-201 0 0,0 0-316 0 0,0 0-318 0 0,0 0-231 0 0,0 0-151 0 0,-5-6-73 0 0,-19-18-20 0 0,22 22-527 0 0,0 1-1 0 0,0 0 1 0 0,0 0-1 0 0,0 1 1 0 0,0-1-1 0 0,0 0 1 0 0,0 1-1 0 0,0-1 1 0 0,0 1-1 0 0,0 0 1 0 0,-1 0-1 0 0,1 0 1 0 0,0 0-1 0 0,0 0 1 0 0,0 0-1 0 0,0 0 1 0 0,0 1-1 0 0,-1-1 1 0 0,1 1-1 0 0,0-1 1 0 0,0 1-1 0 0,0 0 1 0 0,0 0-145 0 0,-15 8 341 0 0,-1 1-1 0 0,2 1 1 0 0,-1 0 0 0 0,2 1-1 0 0,-1 1 1 0 0,2 0 0 0 0,0 1-1 0 0,0 1 1 0 0,1 0 0 0 0,1 1-1 0 0,-6 11-340 0 0,13-20 42 0 0,0 1-1 0 0,0-1 1 0 0,0 1-1 0 0,1 0 0 0 0,1 1 1 0 0,-1-1-1 0 0,1 1 0 0 0,1-1 1 0 0,-1 1-1 0 0,2 0 1 0 0,-1 0-1 0 0,1 0 0 0 0,0 0 1 0 0,1 0-1 0 0,0 0 1 0 0,1 0-1 0 0,0 0 0 0 0,0 0 1 0 0,1 0-1 0 0,0 0 1 0 0,0 0-1 0 0,1 0 0 0 0,0-1 1 0 0,1 0-1 0 0,0 1 1 0 0,0-1-42 0 0,1 0 3 0 0,1 0 1 0 0,0-1 0 0 0,0 0 0 0 0,0 0 0 0 0,1 0 0 0 0,0-1 0 0 0,0 0 0 0 0,0-1-1 0 0,1 1 1 0 0,0-1 0 0 0,2 0-4 0 0,49 24-2201 0 0,-55-27 1318 0 0,1 0-1885 0 0,2-1-6766 0 0,-4-1 383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06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1447 0 0 0,'0'0'649'0'0,"0"0"349"0"0,0 0 37 0 0,0 0-79 0 0,0 0-62 0 0,0 0-38 0 0,0 0-27 0 0,0 0-16 0 0,0 0-68 0 0,15-17 2269 0 0,-11 13 1289 0 0,-3 4 3903 0 0,-33 39-7368 0 0,10 27-465 0 0,30 37 2 0 0,18-65-215 0 0,5-2 123 0 0,18-7 265 0 0,14-13 83 0 0,-2-9-169 0 0,13-17 503 0 0,-69 7-911 0 0,0-1 1 0 0,0 1-1 0 0,0-1 1 0 0,0 0-1 0 0,-1 0 1 0 0,1 0-1 0 0,-1 0 1 0 0,0-1 0 0 0,-1 0-1 0 0,1 0 1 0 0,-1 0-1 0 0,0 0 1 0 0,0-1-1 0 0,0 1 1 0 0,-1-1-1 0 0,0 1 1 0 0,0-1-1 0 0,-1 0 1 0 0,1 0 0 0 0,-1-3-55 0 0,-3-58 393 0 0,-27 20-273 0 0,-4 3-48 0 0,-18 2-64 0 0,-5 17-19 0 0,-5 18-174 0 0,13 14 61 0 0,-16 15 37 0 0,40-11 79 0 0,19-7-7 0 0,1 1 0 0 0,-1 0 0 0 0,1 1 0 0 0,-1-1 1 0 0,1 1-1 0 0,1 0 0 0 0,-1 0 0 0 0,1 0 0 0 0,0 0 0 0 0,1 1 0 0 0,-1-1 0 0 0,1 1 0 0 0,1-1 0 0 0,-1 1 0 0 0,1 0 0 0 0,0 0 0 0 0,1-1 0 0 0,-1 1 0 0 0,1 0 0 0 0,1 0 0 0 0,-1 0 0 0 0,1 0 0 0 0,1 0 1 0 0,0 1 13 0 0,26 45-15 0 0,24-9-5 0 0,50-41 93 0 0,-53-32 58 0 0,-38-27 58 0 0,-16-2-203 0 0,-28 3-104 0 0,31 52 96 0 0,0 0-1 0 0,-1 1 1 0 0,1-1-1 0 0,-1 1 1 0 0,0-1-1 0 0,1 1 1 0 0,-1 0-1 0 0,0 0 1 0 0,-1 0-1 0 0,1 1 0 0 0,0-1 1 0 0,0 1-1 0 0,-1-1 1 0 0,1 1-1 0 0,-1 0 1 0 0,1 0-1 0 0,-1 1 1 0 0,1-1-1 0 0,-1 1 1 0 0,1 0-1 0 0,-1 0 1 0 0,-2 0 23 0 0,0 0-30 0 0,1 0 0 0 0,0 1 1 0 0,-1-1-1 0 0,1 1 1 0 0,0 0-1 0 0,0 1 0 0 0,0-1 1 0 0,0 1-1 0 0,0 0 0 0 0,0 0 1 0 0,0 1-1 0 0,0 0 1 0 0,1-1-1 0 0,-1 1 0 0 0,1 1 1 0 0,0-1-1 0 0,0 1 0 0 0,-2 2 30 0 0,-9 9-48 0 0,-7 30-64 0 0,22-40 82 0 0,0 0 25 0 0,-1 1-1 0 0,1 0 0 0 0,1 0 1 0 0,-1-1-1 0 0,1 1 1 0 0,0 0-1 0 0,0-1 1 0 0,0 1-1 0 0,1-1 1 0 0,0 1-1 0 0,0-1 0 0 0,0 0 1 0 0,1 0-1 0 0,0 1 6 0 0,-1-3-1 0 0,1 1 1 0 0,-1-1-1 0 0,1 0 0 0 0,0 0 0 0 0,0 0 1 0 0,0 0-1 0 0,0 0 0 0 0,0-1 0 0 0,0 1 1 0 0,1-1-1 0 0,-1 0 0 0 0,1 0 0 0 0,0-1 0 0 0,0 1 1 0 0,0-1-1 0 0,0 1 0 0 0,0-1 0 0 0,0 0 1 0 0,2 0 0 0 0,0-1 22 0 0,-1 0-1 0 0,0 0 1 0 0,1 0 0 0 0,-1-1 0 0 0,0 1 0 0 0,1-1 0 0 0,-1 0 0 0 0,0-1 0 0 0,0 0 0 0 0,0 1 0 0 0,0-2 0 0 0,0 1 0 0 0,-1 0 0 0 0,1-1 0 0 0,-1 0 0 0 0,1 0 0 0 0,-1 0 0 0 0,0-1 0 0 0,0 1 0 0 0,0-1 0 0 0,-1 0 0 0 0,1 0 0 0 0,-1-1-1 0 0,0 1 1 0 0,0-1 0 0 0,-1 1 0 0 0,1-1 0 0 0,-1 0 0 0 0,0 0 0 0 0,0 0 0 0 0,-1 0 0 0 0,0 0 0 0 0,1 0 0 0 0,-2-1 0 0 0,1 1 0 0 0,-1 0 0 0 0,1 0 0 0 0,-1-1 0 0 0,-1 0-22 0 0,1 4-3 0 0,1 0-1 0 0,-1 0 1 0 0,0 0 0 0 0,0 0 0 0 0,-1 0 0 0 0,1 0 0 0 0,0 0 0 0 0,-1 0-1 0 0,1 0 1 0 0,-1 0 0 0 0,0 0 0 0 0,1 1 0 0 0,-1-1 0 0 0,0 0 0 0 0,0 0-1 0 0,0 1 1 0 0,0-1 0 0 0,-1 0 0 0 0,1 1 0 0 0,0-1 0 0 0,-1 1 0 0 0,1 0-1 0 0,-1-1 1 0 0,1 1 0 0 0,-1 0 0 0 0,1 0 0 0 0,-1 0 0 0 0,0 0 0 0 0,0 0-1 0 0,0 1 1 0 0,1-1 0 0 0,-1 0 0 0 0,0 1 0 0 0,0-1 0 0 0,0 1 0 0 0,0 0-1 0 0,0 0 1 0 0,0 0 0 0 0,-1 0 3 0 0,-2-1-44 0 0,0 1 1 0 0,0 0-1 0 0,0 0 0 0 0,0 0 0 0 0,0 0 1 0 0,0 1-1 0 0,0 0 0 0 0,1 0 0 0 0,-1 1 1 0 0,0-1-1 0 0,0 1 0 0 0,1 0 0 0 0,-1 0 1 0 0,1 0-1 0 0,0 1 0 0 0,0 0 0 0 0,0 0 1 0 0,0 0-1 0 0,0 0 0 0 0,0 0 0 0 0,1 1 44 0 0,0 0-5 0 0,0 1 0 0 0,1-1 0 0 0,0 1 0 0 0,0 0-1 0 0,1-1 1 0 0,-1 1 0 0 0,1 0 0 0 0,0 0 0 0 0,0 0 0 0 0,1 0 0 0 0,-1 0-1 0 0,1 0 1 0 0,0 0 0 0 0,0 0 0 0 0,1 0 0 0 0,0 0 0 0 0,0-1-1 0 0,0 1 1 0 0,0 0 0 0 0,1 0 0 0 0,-1-1 0 0 0,1 1 0 0 0,1 0-1 0 0,-1-1 1 0 0,0 0 0 0 0,1 0 0 0 0,0 1 0 0 0,0-2 0 0 0,0 1 0 0 0,1 0 5 0 0,-1-1 17 0 0,0-1 1 0 0,0 0 0 0 0,0 1-1 0 0,0-1 1 0 0,0 0 0 0 0,1-1 0 0 0,-1 1-1 0 0,1-1 1 0 0,-1 1 0 0 0,1-1-1 0 0,-1 0 1 0 0,1 0 0 0 0,0-1-1 0 0,-1 1 1 0 0,1-1 0 0 0,0 0 0 0 0,0 0-1 0 0,-1 0 1 0 0,1 0 0 0 0,0-1-1 0 0,-1 1 1 0 0,1-1 0 0 0,0 0 0 0 0,-1 0-1 0 0,1 0 1 0 0,-1-1 0 0 0,1 1-1 0 0,-1-1 1 0 0,0 0 0 0 0,1 0 0 0 0,-1 0-1 0 0,0-1-17 0 0,0 1 15 0 0,4-3 9 0 0,-1-1-1 0 0,0 0 1 0 0,0 0-1 0 0,0 0 1 0 0,-1 0-1 0 0,0-1 1 0 0,0 0-1 0 0,0 0 1 0 0,-1 0 0 0 0,0-1-1 0 0,-1 0 1 0 0,0 1-1 0 0,0-1 1 0 0,0 0-1 0 0,-1 0 1 0 0,0-1 0 0 0,-1 1-1 0 0,1-6-23 0 0,-2 13-10 0 0,0 1-1 0 0,0-1 1 0 0,0 0 0 0 0,0 1 0 0 0,0-1-1 0 0,0 0 1 0 0,0 1 0 0 0,-1-1-1 0 0,1 0 1 0 0,0 1 0 0 0,0-1-1 0 0,0 0 1 0 0,-1 1 0 0 0,1-1-1 0 0,0 0 1 0 0,-1 1 0 0 0,1-1-1 0 0,-1 1 1 0 0,1-1 0 0 0,-1 1 0 0 0,1-1-1 0 0,-1 1 1 0 0,1-1 0 0 0,-1 1-1 0 0,1-1 1 0 0,-1 1 0 0 0,0 0-1 0 0,1-1 1 0 0,-1 1 0 0 0,1 0-1 0 0,-1 0 1 0 0,0-1 0 0 0,1 1 0 0 0,-1 0-1 0 0,0 0 1 0 0,0 0 0 0 0,1 0-1 0 0,-1 0 1 0 0,0 0 0 0 0,1 0-1 0 0,-1 0 1 0 0,0 0 0 0 0,1 0-1 0 0,-1 0 1 0 0,0 0 0 0 0,1 1-1 0 0,-1-1 1 0 0,0 0 0 0 0,1 0 0 0 0,-1 1-1 0 0,0-1 1 0 0,1 0 0 0 0,-1 1-1 0 0,1-1 11 0 0,-36 22-455 0 0,26-13 389 0 0,2 0 1 0 0,-1 0-1 0 0,1 1 0 0 0,0 0 1 0 0,1 0-1 0 0,0 1 1 0 0,1 0-1 0 0,0 0 1 0 0,1 1-1 0 0,0 0 0 0 0,0 2 66 0 0,4-12-3 0 0,1 0 0 0 0,-1 0 0 0 0,1 0 0 0 0,0 0 0 0 0,-1 0 0 0 0,1-1 0 0 0,0 1 0 0 0,0 0 0 0 0,1 0 0 0 0,-1 0 0 0 0,0 0 0 0 0,1 0 0 0 0,-1 0 0 0 0,1 0 0 0 0,-1 0-1 0 0,1-1 1 0 0,0 1 0 0 0,0 0 0 0 0,0 0 0 0 0,0-1 0 0 0,0 1 0 0 0,0-1 0 0 0,0 1 0 0 0,1-1 0 0 0,-1 1 0 0 0,0-1 0 0 0,1 0 0 0 0,-1 0 0 0 0,1 0 0 0 0,0 1 0 0 0,-1-1 0 0 0,1-1 0 0 0,0 1 0 0 0,-1 0-1 0 0,1 0 1 0 0,0-1 0 0 0,0 1 0 0 0,0-1 0 0 0,0 1 0 0 0,0-1 0 0 0,0 0 0 0 0,0 0 0 0 0,1 0 3 0 0,89-3 409 0 0,-84 2-341 0 0,-1-1-1 0 0,1 0 1 0 0,-1 0 0 0 0,1-1 0 0 0,-1 0-1 0 0,0-1 1 0 0,0 1 0 0 0,0-1 0 0 0,0 0 0 0 0,-1-1-1 0 0,0 0 1 0 0,0 0 0 0 0,0 0 0 0 0,0-1-1 0 0,-1 1 1 0 0,0-1 0 0 0,3-6-68 0 0,-7 10 3 0 0,0 1 0 0 0,0-1 0 0 0,0 0 0 0 0,-1 0 0 0 0,1 0-1 0 0,-1 0 1 0 0,1 0 0 0 0,-1 0 0 0 0,0 0 0 0 0,0 0 0 0 0,0 0 0 0 0,0 0 0 0 0,0 0 0 0 0,-1 0 0 0 0,1 0 0 0 0,0 0-1 0 0,-1 0 1 0 0,1 0 0 0 0,-1 1 0 0 0,0-1 0 0 0,0 0 0 0 0,0 0 0 0 0,0 0 0 0 0,0 1 0 0 0,0-1 0 0 0,0 1 0 0 0,0-1-1 0 0,-1 1 1 0 0,1-1 0 0 0,-1 1 0 0 0,1-1 0 0 0,-1 1 0 0 0,0 0 0 0 0,1 0 0 0 0,-1 0 0 0 0,0 0 0 0 0,0 0 0 0 0,1 1-1 0 0,-1-1 1 0 0,0 0 0 0 0,0 1 0 0 0,0-1 0 0 0,0 1 0 0 0,0 0-3 0 0,-5-2-41 0 0,0 1-1 0 0,0 0 1 0 0,0 0 0 0 0,0 1-1 0 0,0 0 1 0 0,0 0 0 0 0,0 1-1 0 0,1 0 1 0 0,-1 0 0 0 0,0 0-1 0 0,0 1 1 0 0,-2 1 41 0 0,1 0-30 0 0,1-1 1 0 0,1 2-1 0 0,-1-1 1 0 0,0 1-1 0 0,1 0 1 0 0,0 0-1 0 0,0 0 1 0 0,0 1-1 0 0,0 0 1 0 0,1 0-1 0 0,0 1 1 0 0,0 0-1 0 0,0 0 1 0 0,1 0-1 0 0,0 0 1 0 0,-3 6 29 0 0,7-11-2 0 0,0 0 0 0 0,0 0-1 0 0,0 0 1 0 0,0 0 0 0 0,1 0 0 0 0,-1 0 0 0 0,0 0 0 0 0,0 0 0 0 0,1 0 0 0 0,-1 0-1 0 0,0 0 1 0 0,1 0 0 0 0,-1 0 0 0 0,1 0 0 0 0,0 0 0 0 0,-1-1 0 0 0,1 1-1 0 0,-1 0 1 0 0,1 0 0 0 0,0 0 0 0 0,0-1 0 0 0,0 1 0 0 0,-1 0 0 0 0,1-1 0 0 0,0 1-1 0 0,0-1 1 0 0,0 1 0 0 0,0-1 0 0 0,0 1 0 0 0,0-1 0 0 0,0 0 0 0 0,0 0 0 0 0,0 1-1 0 0,0-1 1 0 0,0 0 0 0 0,0 0 0 0 0,0 0 0 0 0,0 0 0 0 0,0 0 0 0 0,0 0-1 0 0,0 0 1 0 0,0 0 0 0 0,0-1 0 0 0,0 1 0 0 0,0 0 2 0 0,54-11 435 0 0,-52 10-403 0 0,0-1 0 0 0,0 1 1 0 0,0-1-1 0 0,0 0 1 0 0,0 1-1 0 0,0-1 1 0 0,0-1-1 0 0,-1 1 1 0 0,1 0-1 0 0,-1-1 1 0 0,1 1-1 0 0,-1-1 0 0 0,0 0 1 0 0,0 1-1 0 0,0-1 1 0 0,-1 0-1 0 0,1 0 1 0 0,-1-1-1 0 0,1 1 1 0 0,-1 0-1 0 0,0 0 0 0 0,0-1 1 0 0,-1 1-1 0 0,1-1 1 0 0,-1 1-1 0 0,1 0 1 0 0,-1-3-33 0 0,-1 3-11 0 0,1 0 0 0 0,0 0 1 0 0,-1 0-1 0 0,0 0 0 0 0,0 0 1 0 0,0 1-1 0 0,0-1 0 0 0,0 0 0 0 0,0 1 1 0 0,-1-1-1 0 0,1 1 0 0 0,-1-1 1 0 0,0 1-1 0 0,1 0 0 0 0,-1-1 1 0 0,-1 1-1 0 0,1 0 0 0 0,0 0 1 0 0,0 0-1 0 0,-1 1 0 0 0,1-1 0 0 0,-1 1 1 0 0,1-1-1 0 0,-1 1 0 0 0,0 0 1 0 0,1 0-1 0 0,-1 0 0 0 0,0 0 1 0 0,0 0-1 0 0,0 1 0 0 0,0-1 1 0 0,0 1-1 0 0,0 0 11 0 0,-98 9-1121 0 0,92-5 993 0 0,0 0-1 0 0,0 1 1 0 0,0 0 0 0 0,1 0-1 0 0,-1 1 1 0 0,2 0-1 0 0,-1 1 1 0 0,1 0 0 0 0,0 0-1 0 0,0 0 1 0 0,-3 6 128 0 0,9-12-10 0 0,1-1 0 0 0,0 1 0 0 0,-1 0 0 0 0,1-1 0 0 0,0 1 0 0 0,0-1-1 0 0,-1 1 1 0 0,1 0 0 0 0,0-1 0 0 0,0 1 0 0 0,0 0 0 0 0,0-1 0 0 0,0 1 0 0 0,0 0 0 0 0,0-1 0 0 0,0 1 0 0 0,0 0 0 0 0,0-1 0 0 0,0 1 0 0 0,1 0 0 0 0,-1-1 0 0 0,0 1 0 0 0,0 0 0 0 0,1-1 0 0 0,-1 1 0 0 0,0-1-1 0 0,1 1 1 0 0,-1 0 0 0 0,0-1 0 0 0,1 1 0 0 0,-1-1 0 0 0,1 1 0 0 0,-1-1 0 0 0,1 0 0 0 0,-1 1 0 0 0,1-1 0 0 0,0 1 0 0 0,-1-1 0 0 0,1 0 0 0 0,-1 0 0 0 0,1 1 0 0 0,0-1 0 0 0,-1 0 0 0 0,1 0 0 0 0,0 0 0 0 0,-1 0 0 0 0,1 1-1 0 0,0-1 1 0 0,-1 0 0 0 0,1 0 0 0 0,0 0 0 0 0,-1-1 0 0 0,1 1 0 0 0,0 0 0 0 0,-1 0 0 0 0,1 0 0 0 0,0 0 0 0 0,0-1 10 0 0,44-4 475 0 0,42-57 616 0 0,-74 19-526 0 0,-13 42-542 0 0,-24 19-769 0 0,19-9 689 0 0,-19 67-312 0 0,66-76 679 0 0,40-63 58 0 0,-81 63-364 0 0,0 0-1 0 0,0 0 0 0 0,0 0 0 0 0,0-1 0 0 0,0 1 1 0 0,0-1-1 0 0,0 1 0 0 0,0 0 0 0 0,0-1 0 0 0,0 0 1 0 0,0 1-1 0 0,-1-1 0 0 0,1 0 0 0 0,0 1 0 0 0,0-1 1 0 0,-1 0-1 0 0,1 0 0 0 0,0 1 0 0 0,-1-1 0 0 0,1 0 1 0 0,-1 0-1 0 0,1 0 0 0 0,-1 0 0 0 0,1 0 0 0 0,-1 0 0 0 0,0 0 1 0 0,1 0-1 0 0,-1 0 0 0 0,0 0 0 0 0,0 0 0 0 0,0 0 1 0 0,0 0-1 0 0,0 0 0 0 0,0 0 0 0 0,0 0 0 0 0,0 0 1 0 0,0 0-1 0 0,0 0 0 0 0,-1 0 0 0 0,1 0 0 0 0,0 0 1 0 0,-1 0-1 0 0,1 0 0 0 0,-1 0 0 0 0,1 0 0 0 0,-1 0 1 0 0,1 0-1 0 0,-1 0 0 0 0,0 1 0 0 0,0-1 0 0 0,1 0 1 0 0,-1 0-1 0 0,0 1 0 0 0,0-1 0 0 0,0 0 0 0 0,1 1 1 0 0,-1-1-1 0 0,0 1 0 0 0,0-1 0 0 0,0 1 0 0 0,0 0 1 0 0,0-1-1 0 0,0 1 0 0 0,0 0 0 0 0,0 0 0 0 0,0 0 1 0 0,0 0-1 0 0,0 0-3 0 0,-27-4-122 0 0,17 8 29 0 0,5 3 51 0 0,8-21 103 0 0,0-5-16 0 0,-2 17-51 0 0,1 0 0 0 0,-1-1-1 0 0,0 1 1 0 0,0 0 0 0 0,0-1 0 0 0,0 1 0 0 0,-1 0-1 0 0,1 0 1 0 0,-1-1 0 0 0,1 1 0 0 0,-1 0 0 0 0,0 0-1 0 0,0-1 1 0 0,0 1 0 0 0,0 0 0 0 0,0 0 0 0 0,0 0-1 0 0,-1 0 1 0 0,1 1 0 0 0,-1-1 0 0 0,1 0 0 0 0,-1 1-1 0 0,0-1 1 0 0,1 0 0 0 0,-1 1 0 0 0,0 0 0 0 0,0 0-1 0 0,0-1 1 0 0,0 1 0 0 0,0 0 0 0 0,-1 0 0 0 0,1 1-1 0 0,0-1 1 0 0,0 0 0 0 0,0 1 0 0 0,-1 0 0 0 0,1-1-1 0 0,0 1 1 0 0,-1 0 0 0 0,-1 0 6 0 0,2 0-27 0 0,-1 0 1 0 0,1-1-1 0 0,-1 1 1 0 0,1 1-1 0 0,0-1 1 0 0,-1 0-1 0 0,1 0 1 0 0,0 1-1 0 0,-1-1 1 0 0,1 1-1 0 0,0 0 1 0 0,0 0-1 0 0,0 0 1 0 0,-1 0-1 0 0,1 0 1 0 0,0 0-1 0 0,0 1 0 0 0,0-1 1 0 0,1 1-1 0 0,-1-1 1 0 0,0 1-1 0 0,1 0 1 0 0,-1-1-1 0 0,1 1 1 0 0,-1 0-1 0 0,1 0 1 0 0,0 0-1 0 0,0 0 1 0 0,-1 1-1 0 0,2-1 1 0 0,-1 0-1 0 0,0 0 1 0 0,0 1-1 0 0,1-1 0 0 0,-1 0 1 0 0,1 1-1 0 0,0 1 27 0 0,37 15-1704 0 0,-27-19-2207 0 0,-2-1-3356 0 0,-5-3-4384 0 0</inkml:trace>
  <inkml:trace contextRef="#ctx0" brushRef="#br0" timeOffset="12271.5">466 1296 0 0 0,'0'0'313'0'0,"0"0"478"0"0,0 0 231 0 0,0 0 121 0 0,0 0 60 0 0,0 0-28 0 0,0 0-51 0 0,0 0-151 0 0,0 0-155 0 0,2-2-143 0 0,10-14 401 0 0,31-6 2818 0 0,77-56-85 0 0,-105 63-3925 0 0,-13 9-4153 0 0,-1-2-5696 0 0,-1 8 6299 0 0</inkml:trace>
  <inkml:trace contextRef="#ctx0" brushRef="#br0" timeOffset="12687.734">985 968 0 0 0,'0'0'284'0'0,"0"0"426"0"0,0 0 108 0 0,0 0 149 0 0,0 0 214 0 0,0 0 103 0 0,0 0 8 0 0,0 0-88 0 0,0 0-114 0 0,0 0-86 0 0,0 0-89 0 0,0 0-74 0 0,0 0-52 0 0,14-10-113 0 0,-5 4-540 0 0,50-35 500 0 0,-8 13 1063 0 0,25-12-859 0 0,8 3-3026 0 0,-50 31-11172 0 0,-32 5 12536 0 0</inkml:trace>
  <inkml:trace contextRef="#ctx0" brushRef="#br0" timeOffset="13013.237">1701 703 0 0 0,'0'0'424'0'0,"0"0"488"0"0,0 0 162 0 0,0 0 65 0 0,0 0 84 0 0,0 0 14 0 0,0 0 56 0 0,22-7-16 0 0,102-34 996 0 0,-79 27 1571 0 0,20-12-5303 0 0,4 10-8461 0 0,-60 14 7473 0 0,-1 2 1577 0 0</inkml:trace>
  <inkml:trace contextRef="#ctx0" brushRef="#br0" timeOffset="13312.111">2430 527 0 0 0,'0'0'1455'0'0,"0"0"-96"0"0,0 0 1 0 0,0 0 27 0 0,0 0-4 0 0,0 0-59 0 0,0 0-114 0 0,0 0-130 0 0,0 0-153 0 0,0 0-136 0 0,0 0-128 0 0,0 0-104 0 0,32-10-101 0 0,98-27-95 0 0,-56 25 163 0 0,-3 13-2761 0 0,1 1-9519 0 0,-63-2 10898 0 0</inkml:trace>
  <inkml:trace contextRef="#ctx0" brushRef="#br0" timeOffset="13510.849">3192 471 0 0 0,'0'0'688'0'0,"0"0"532"0"0,0 0 73 0 0,0 0-97 0 0,0 0-124 0 0,0 0-160 0 0,0 0-171 0 0,0 0-185 0 0,0 0-182 0 0,0 0-204 0 0,0 0-165 0 0,24 0-102 0 0,76 0-85 0 0,-23-3-2633 0 0,-61 0-1115 0 0,-9 2 2727 0 0</inkml:trace>
  <inkml:trace contextRef="#ctx0" brushRef="#br0" timeOffset="13798.084">3914 453 4065 0 0,'0'0'1361'0'0,"0"0"-126"0"0,0 0-57 0 0,0 0-71 0 0,0 0-138 0 0,0 0-175 0 0,0 0-190 0 0,0 0-225 0 0,0 0-192 0 0,0 0-161 0 0,0 0-107 0 0,0 0-82 0 0,0 0-108 0 0,26 0-103 0 0,127 0-2231 0 0,-114 4-3895 0 0,-31-4 4589 0 0</inkml:trace>
  <inkml:trace contextRef="#ctx0" brushRef="#br0" timeOffset="14161.604">4595 582 0 0 0,'0'0'960'0'0,"0"0"160"0"0,0 0-151 0 0,0 0-161 0 0,0 0-168 0 0,0 0-112 0 0,0 0-104 0 0,0 0-72 0 0,0 0-128 0 0,0 0-192 0 0,0 0-208 0 0,0 0-240 0 0,0 0-352 0 0,145 33-608 0 0,-134-33-825 0 0,-4 0 1081 0 0</inkml:trace>
  <inkml:trace contextRef="#ctx0" brushRef="#br0" timeOffset="14162.604">5068 685 680 0 0,'0'0'1431'0'0,"0"0"-124"0"0,0 0 17 0 0,0 0 67 0 0,0 0 20 0 0,0 0-65 0 0,0 0-178 0 0,0 0-229 0 0,0 0-228 0 0,0 0-216 0 0,32 11-163 0 0,103 34-158 0 0,11-18-1179 0 0,-127-24 277 0 0,14 2-1978 0 0,-13 3-2494 0 0,-15-4 2130 0 0</inkml:trace>
  <inkml:trace contextRef="#ctx0" brushRef="#br0" timeOffset="14405.464">5718 928 0 0 0,'0'0'255'0'0,"0"0"302"0"0,0 0 15 0 0,0 0-106 0 0,0 0-169 0 0,0 0-172 0 0,0 0-146 0 0,32 7-119 0 0,104 23-80 0 0,-14-5-1671 0 0,-104-15 1891 0 0,-13-8 0 0 0</inkml:trace>
  <inkml:trace contextRef="#ctx0" brushRef="#br0" timeOffset="14608.837">6042 1116 0 0 0,'0'0'707'0'0,"0"0"718"0"0,0 0 200 0 0,0 0 11 0 0,0 0-36 0 0,0 0-67 0 0,0 0-157 0 0,0 0-198 0 0,0 0-169 0 0,0 0-147 0 0,0 0-122 0 0,0 0-99 0 0,0 0-94 0 0,26 13-115 0 0,82 39-116 0 0,-62-25 112 0 0,4-5-1931 0 0,-25 4 29 0 0,43 36-6767 0 0,-12-36 3404 0 0,-54-25 5159 0 0,0-1-1 0 0,-1 1 1 0 0,1 0-1 0 0,0 0 1 0 0,-1-1-1 0 0,1 1 1 0 0,-1 1-1 0 0,1-1 1 0 0,-1 0-1 0 0,1 0 1 0 0,-1 0-1 0 0,0 1 1 0 0,1-1-1 0 0,-1 1 1 0 0,0-1-1 0 0,0 1 1 0 0,0-1-1 0 0,0 1 1 0 0,-1 0-1 0 0,1 0 1 0 0,0-1-1 0 0,-1 1 1 0 0,1 0 0 0 0,-1 0-1 0 0,0 0 1 0 0,1-1-1 0 0,-1 1 1 0 0,0 0-1 0 0,0 0 1 0 0,0 0-1 0 0,0 0-321 0 0,15 40 5507 0 0,26-18-658 0 0,-7-22-8003 0 0,-34 0 1285 0 0,0 2 1037 0 0,0-3-3815 0 0,0-1-5030 0 0</inkml:trace>
  <inkml:trace contextRef="#ctx0" brushRef="#br0" timeOffset="16002.047">7161 1532 4193 0 0,'0'0'2411'0'0,"0"0"-883"0"0,0 0-417 0 0,0 0 122 0 0,0 0 256 0 0,0 0 137 0 0,0 0-114 0 0,0 0-333 0 0,0 0-408 0 0,0 0-324 0 0,0 0-201 0 0,21 3 1988 0 0,161-13 3195 0 0,220-2-3807 0 0,-190 9-1219 0 0,-212 3-364 0 0,0 0 10 0 0,0 0-9 0 0,0 0 11 0 0,0 0 1 0 0,0 0 8 0 0,0 0-4 0 0,0 0 0 0 0,0 0 14 0 0,0 0-31 0 0,0 0 2 0 0,0 0-13 0 0,0 0-25 0 0,0 0 2 0 0,0 0-17 0 0,0 0 8 0 0,0 0-24 0 0,0 0-14 0 0,0 0 4 0 0,0 0-6 0 0,0 0 3 0 0,0 0-4 0 0,0 0-19 0 0,0 0 2 0 0,0 0-15 0 0,0 0-40 0 0,0 0-42 0 0,0 0-68 0 0,-5 0-4482 0 0,1 0-5708 0 0,0 3-1184 0 0</inkml:trace>
  <inkml:trace contextRef="#ctx0" brushRef="#br0" timeOffset="16907.168">7511 1138 8906 0 0,'0'0'1384'0'0,"0"0"-554"0"0,0 0-260 0 0,0 0 171 0 0,0 0 270 0 0,0 0 121 0 0,0 0-111 0 0,0 0-254 0 0,0 0-229 0 0,0 0-106 0 0,0 0-12 0 0,0 0 13 0 0,0 0-14 0 0,6 6-42 0 0,-3-4-371 0 0,1 2 127 0 0,1 0 0 0 0,-1 0 0 0 0,0 1 0 0 0,0-1 0 0 0,0 1 0 0 0,0 0 0 0 0,-1 0 0 0 0,0 0 0 0 0,0 1 0 0 0,0-1 1 0 0,-1 1-1 0 0,0 0 0 0 0,0-1 0 0 0,0 3-133 0 0,17 142 2162 0 0,82 351 33 0 0,-83-376-1985 0 0,-6 1-1 0 0,-5 1 1 0 0,-7 40-210 0 0,-44 202 551 0 0,39-334-526 0 0,-27 370 382 0 0,21 56 9 0 0,9-343-85 0 0,-3-148-3839 0 0,5-5-4520 0 0,0 26-3089 0 0</inkml:trace>
  <inkml:trace contextRef="#ctx0" brushRef="#br0" timeOffset="17303.741">7925 2673 15987 0 0,'0'0'1254'0'0,"0"0"-423"0"0,0 0-316 0 0,0 0 19 0 0,0 0 124 0 0,0 0 110 0 0,0 0 6 0 0,0 0-65 0 0,0 0-95 0 0,0 0-130 0 0,0 0-80 0 0,0 0-23 0 0,0 0-15 0 0,-13 22 11 0 0,-83 133 616 0 0,37-74-806 0 0,-3-2 0 0 0,-4-3 0 0 0,-4-2-1 0 0,-2-4 1 0 0,-3-3 0 0 0,-10 1-187 0 0,-60 57-1339 0 0,145-124 676 0 0,-9 5 525 0 0,8-6-4167 0 0,3-3-5454 0 0,1-1-807 0 0</inkml:trace>
  <inkml:trace contextRef="#ctx0" brushRef="#br0" timeOffset="17771.683">8056 1060 2032 0 0,'0'0'1151'0'0,"0"0"-41"0"0,0 0 152 0 0,0 0 314 0 0,0 0 322 0 0,0 0 170 0 0,0 0-129 0 0,0 0-329 0 0,0 0-335 0 0,0 0-326 0 0,0 0-225 0 0,0 0-117 0 0,0 0-69 0 0,-5-4-56 0 0,-13-15-43 0 0,-1 44 1046 0 0,12-12-1256 0 0,-64 131 1383 0 0,-7-2 1 0 0,-56 72-1613 0 0,-132 81 164 0 0,263-293-342 0 0,0 1 0 0 0,1 0 0 0 0,-1-1 0 0 0,1 1 0 0 0,0 0 0 0 0,0 0 0 0 0,0 0 0 0 0,0 1 0 0 0,1-1 0 0 0,-1 0 0 0 0,1 1 0 0 0,0-1 0 0 0,0 1 0 0 0,0-1 0 0 0,0 1 0 0 0,1 0 0 0 0,-1 2 178 0 0,17 3-6221 0 0,-10-8 2250 0 0,1-1-7030 0 0</inkml:trace>
  <inkml:trace contextRef="#ctx0" brushRef="#br0" timeOffset="19601.66">7941 2091 4417 0 0,'0'0'1400'0'0,"0"0"-86"0"0,0 0 168 0 0,0 0 182 0 0,0 0 24 0 0,0 0-118 0 0,0 0-215 0 0,0 0-271 0 0,0 0-232 0 0,0 0-200 0 0,0 0-161 0 0,0 0-76 0 0,0 0-28 0 0,15-8-11 0 0,44-28-7 0 0,-21-12 525 0 0,83-154-282 0 0,-121 202-617 0 0,0 0 1 0 0,0 1 0 0 0,1-1-1 0 0,-1 0 1 0 0,0 1-1 0 0,1-1 1 0 0,-1 0 0 0 0,0 0-1 0 0,1 0 1 0 0,-1 1-1 0 0,0-1 1 0 0,1 0-1 0 0,-1 0 1 0 0,1 0 0 0 0,-1 0-1 0 0,0 0 1 0 0,1 0-1 0 0,-1 0 1 0 0,1 1 0 0 0,-1-1-1 0 0,0 0 1 0 0,1 0-1 0 0,-1-1 1 0 0,1 1 0 0 0,-1 0-1 0 0,0 0 1 0 0,1 0-1 0 0,-1 0 1 0 0,1 0-1 0 0,-1 0 1 0 0,0 0 0 0 0,1-1-1 0 0,-1 1 1 0 0,0 0-1 0 0,1 0 1 0 0,-1-1 0 0 0,0 1-1 0 0,1 0 1 0 0,-1-1 4 0 0,-12 255 1908 0 0,-31 55-1514 0 0,41-297-371 0 0,-4 120 159 0 0,9-122-184 0 0,-6 39 864 0 0,-12-9-350 0 0,12-23 199 0 0,3-28 845 0 0,2-2-1557 0 0,0-1-1 0 0,2 1 1 0 0,-1 0-1 0 0,1 0 0 0 0,1 0 1 0 0,1 0-1 0 0,-1 1 1 0 0,9-11 1 0 0,-5 4-24 0 0,1 2-14 0 0,0 0 0 0 0,1 1 0 0 0,1 0 0 0 0,1 1 0 0 0,0 1 0 0 0,1 0 0 0 0,0 0-1 0 0,1 1 1 0 0,0 1 0 0 0,1 1 0 0 0,1 0 0 0 0,14-7 38 0 0,-30 17 1 0 0,1 0 0 0 0,0 0 0 0 0,-1 0 0 0 0,1 0 0 0 0,0 0 1 0 0,0 0-1 0 0,-1 1 0 0 0,1-1 0 0 0,0 1 0 0 0,0-1 0 0 0,0 1 0 0 0,0 0 0 0 0,0-1 0 0 0,0 1 0 0 0,0 0 0 0 0,0 0 0 0 0,0 0 1 0 0,0 1-1 0 0,0-1 0 0 0,-1 0 0 0 0,1 1 0 0 0,0-1 0 0 0,0 1 0 0 0,0 0 0 0 0,0 0 0 0 0,-1-1 0 0 0,2 2-1 0 0,28 49 32 0 0,-29-37 30 0 0,0-1-1 0 0,0 1 1 0 0,-1 0-1 0 0,-1-1 1 0 0,-1 1-1 0 0,0 0 1 0 0,0-1-1 0 0,-3 11-61 0 0,-24 200 253 0 0,28-231-1707 0 0,0-1-218 0 0,0 1-3480 0 0,2 4-6669 0 0</inkml:trace>
  <inkml:trace contextRef="#ctx0" brushRef="#br0" timeOffset="24035.191">6804 3432 0 0 0,'0'0'211'0'0,"0"0"702"0"0,0 0 123 0 0,0 0-70 0 0,0 0-124 0 0,0 0-48 0 0,-3-7 79 0 0,-7-25 1096 0 0,6 1 4867 0 0,4 31-6163 0 0,0 0-63 0 0,0 0-48 0 0,0 0-41 0 0,0 0-31 0 0,0 0-25 0 0,0 0-17 0 0,0 0-16 0 0,0 0-20 0 0,0 22 2118 0 0,17 48-1816 0 0,-10 146 447 0 0,-31-13-507 0 0,19-37 43 0 0,1-100-242 0 0,0 37 252 0 0,7-93-1986 0 0,1-1-6851 0 0,-2-6-3431 0 0</inkml:trace>
  <inkml:trace contextRef="#ctx0" brushRef="#br0" timeOffset="25832.201">517 4065 0 0 0,'0'0'529'0'0,"0"0"409"0"0,0 0 65 0 0,0 0 70 0 0,0 0 169 0 0,0 0 168 0 0,0 0 46 0 0,0 0-125 0 0,0 0-252 0 0,0 0-311 0 0,0 0-300 0 0,26 0 1012 0 0,177-8 3217 0 0,441-3-1812 0 0,-165 11-1229 0 0,169-25-591 0 0,-96 39-609 0 0,-89-21 403 0 0,199 11-406 0 0,-41 17 559 0 0,-130-20-378 0 0,-340-3-498 0 0,265 11 196 0 0,-123 7-99 0 0,23-13-233 0 0,-312-3 1 0 0,315-8 141 0 0,-142 8-81 0 0,-22 4-161 0 0,-125-1 6 0 0,-30 1-5302 0 0,-5-1-5044 0 0,2-2-929 0 0</inkml:trace>
  <inkml:trace contextRef="#ctx0" brushRef="#br0" timeOffset="26248.698">7100 3726 10330 0 0,'0'0'2866'0'0,"0"0"-1423"0"0,0 0-404 0 0,0 0 113 0 0,0 0 161 0 0,0 0 106 0 0,0 0-139 0 0,0 0-296 0 0,0 0-241 0 0,0 0-236 0 0,0 0-166 0 0,0 0-114 0 0,0 0-61 0 0,-5 3-20 0 0,-75 60 793 0 0,11-2-301 0 0,-2-4 1 0 0,-55 32-639 0 0,-268 150 438 0 0,286-169-415 0 0,42-16-3083 0 0,45-39-3703 0 0,15-11-4686 0 0</inkml:trace>
  <inkml:trace contextRef="#ctx0" brushRef="#br0" timeOffset="28665.212">3142 4404 2737 0 0,'0'0'1659'0'0,"0"0"-344"0"0,0 0-194 0 0,0 0 107 0 0,0 0 250 0 0,0 0 142 0 0,0 0-15 0 0,0 0-148 0 0,0 0-247 0 0,0 0-227 0 0,0 0-179 0 0,0 0-125 0 0,0 0-96 0 0,-17-2-17 0 0,-99-8 1248 0 0,106 12-1676 0 0,0 0 0 0 0,0 0-1 0 0,0 1 1 0 0,0 0 0 0 0,0 1-1 0 0,0 0 1 0 0,1 0 0 0 0,0 1-1 0 0,0 0 1 0 0,0 1 0 0 0,1 0 0 0 0,-7 6-138 0 0,-8 4 186 0 0,16-11-171 0 0,0 2 0 0 0,0-1-1 0 0,0 1 1 0 0,1 0 0 0 0,0 1 0 0 0,0-1-1 0 0,1 1 1 0 0,0 0 0 0 0,1 1-1 0 0,-1-1 1 0 0,2 1 0 0 0,-1 0 0 0 0,1 0-1 0 0,1 0 1 0 0,-1 0 0 0 0,1 0 0 0 0,1 1-1 0 0,0-1 1 0 0,0 0 0 0 0,1 1-1 0 0,0-1 1 0 0,1 1 0 0 0,0 2-15 0 0,1-5 47 0 0,0 0 0 0 0,0 0 0 0 0,0 0 0 0 0,1-1 0 0 0,0 1 0 0 0,1-1 0 0 0,-1 1 0 0 0,1-1 0 0 0,0 0 0 0 0,1-1 0 0 0,-1 1 0 0 0,1-1 0 0 0,0 0 0 0 0,1 0 0 0 0,-1 0 0 0 0,1 0 0 0 0,0-1 0 0 0,0 0 0 0 0,0-1 0 0 0,1 1 0 0 0,-1-1 0 0 0,1 0 0 0 0,0-1 0 0 0,0 0 0 0 0,0 0 0 0 0,0 0 0 0 0,0-1 0 0 0,0 0 0 0 0,0 0 0 0 0,1-1 0 0 0,-1 0 0 0 0,0 0 0 0 0,0-1 0 0 0,7-1-47 0 0,6-4 131 0 0,0-1 0 0 0,0-1 0 0 0,-1 0 0 0 0,0-2 0 0 0,-1 0 0 0 0,0-1 0 0 0,-1-1 1 0 0,0-1-1 0 0,0 0 0 0 0,-2-1 0 0 0,4-4-131 0 0,-18 17 6 0 0,21-19 83 0 0,0-2 0 0 0,-2 0 0 0 0,-1 0 0 0 0,0-2 0 0 0,-2-1 0 0 0,-1 0 0 0 0,-1-1 0 0 0,-1 0 0 0 0,9-24-89 0 0,-18 37-8 0 0,-1 0 1 0 0,0 0-1 0 0,-1 0 0 0 0,0-1 0 0 0,-1 1 0 0 0,0-1 0 0 0,-1 1 0 0 0,-1-1 0 0 0,0 0 0 0 0,-1 1 0 0 0,0-1 0 0 0,-1 1 0 0 0,-1-1 0 0 0,0 1 0 0 0,-1 0 0 0 0,0 0 1 0 0,-1 0-1 0 0,0 1 0 0 0,-1-1 0 0 0,-3-3 8 0 0,4 11-35 0 0,0 0 0 0 0,0 1 0 0 0,0 0 0 0 0,0 0-1 0 0,-1 0 1 0 0,0 1 0 0 0,0-1 0 0 0,0 1 0 0 0,0 1 0 0 0,0-1 0 0 0,0 1 0 0 0,-1 0 0 0 0,1 1 0 0 0,-1 0 0 0 0,1 0 0 0 0,-1 0 0 0 0,0 1 0 0 0,1-1 0 0 0,-1 2 0 0 0,1-1 0 0 0,-1 1 0 0 0,0 0 0 0 0,1 0 0 0 0,-1 1 0 0 0,1 0 0 0 0,0 0 0 0 0,-1 0-1 0 0,1 1 1 0 0,0 0 0 0 0,1 0 0 0 0,-1 1 0 0 0,0-1 0 0 0,1 1 0 0 0,0 0 0 0 0,0 1 0 0 0,-3 2 35 0 0,0 2 12 0 0,1 1 1 0 0,-1 0-1 0 0,2 0 1 0 0,-1 0-1 0 0,1 1 0 0 0,1 0 1 0 0,0 0-1 0 0,1 0 0 0 0,0 1 1 0 0,0-1-1 0 0,1 1 1 0 0,1 0-1 0 0,0 0 0 0 0,1 0 1 0 0,0 0-1 0 0,1 0 0 0 0,0 1 1 0 0,1-1-1 0 0,0 0 1 0 0,1 0-1 0 0,0 0 0 0 0,1 0 1 0 0,0-1-1 0 0,1 1 0 0 0,0-1 1 0 0,1 0-1 0 0,1 0 0 0 0,-1 0 1 0 0,2-1-13 0 0,14 20 136 0 0,1-2 0 0 0,1 0 1 0 0,2-2-1 0 0,0-1 0 0 0,2-1 1 0 0,1-1-1 0 0,0-1 0 0 0,2-1 1 0 0,0-2-1 0 0,12 4-136 0 0,-30-17 59 0 0,-1 0 1 0 0,1 1-1 0 0,-1 1 1 0 0,-1-1-1 0 0,0 2 1 0 0,0-1-1 0 0,0 1 1 0 0,-1 1 0 0 0,-1 0-1 0 0,1 0 1 0 0,0 3-60 0 0,-7-12 979 0 0,-2-8-5363 0 0,-2 5-661 0 0,2-1-7032 0 0</inkml:trace>
  <inkml:trace contextRef="#ctx0" brushRef="#br0" timeOffset="34721.303">337 1392 0 0 0,'0'0'224'0'0,"0"0"31"0"0,0 0-2 0 0,0 0-15 0 0,-22 18 1435 0 0,-25 22 410 0 0,18-25 883 0 0,33-11 3724 0 0,61-52-3335 0 0,44-40-905 0 0,129-111 763 0 0,-87 81-2106 0 0,22-7-161 0 0,-109 73-750 0 0,107-99 602 0 0,-60 52-327 0 0,171-85-189 0 0,-166 92 123 0 0,-24 7-171 0 0,84-32-111 0 0,-98 62 93 0 0,-19 6-19 0 0,-53 46-271 0 0,-6 2 129 0 0,0 1 0 0 0,0 0 0 0 0,0 0 0 0 0,-1 0 0 0 0,1 0 0 0 0,0 0 0 0 0,0-1 0 0 0,0 1 0 0 0,0 0 0 0 0,0 0 0 0 0,0 0 0 0 0,0 0 0 0 0,0-1 0 0 0,0 1 0 0 0,0 0 0 0 0,0 0 0 0 0,0 0-55 0 0,-143 25-96 0 0,38-15 146 0 0,-64-9 12 0 0,168-1-72 0 0,1 0 12 0 0,0 0-12 0 0,0 0-18 0 0,0 0-4 0 0,0 0-5 0 0,0 0-22 0 0,0 0-5 0 0,0 0-8 0 0,0 0-28 0 0,0 0 12 0 0,31 112-5 0 0,-13-55 99 0 0,2-1 0 0 0,2 0 0 0 0,3-2 0 0 0,9 12-6 0 0,-5-11-43 0 0,0-107 845 0 0,128-301-630 0 0,-135 277-7 0 0,-22 75-118 0 0,0 1-15 0 0,0 0-15 0 0,0 0-8 0 0,0 0 1 0 0,0 0-2 0 0,0 0-23 0 0,0 0 3 0 0,0 0-3 0 0,0 0-1 0 0,-6 0-2804 0 0,-2 0-9588 0 0,5 0-122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43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4 891 0 0 0,'0'0'668'0'0,"0"0"76"0"0,0 0 0 0 0,0 0-14 0 0,0 0 19 0 0,0 0 20 0 0,0 0 15 0 0,0 0 17 0 0,0 0 30 0 0,-2 6 1727 0 0,0-1 5388 0 0,71-23-1982 0 0,10-56-4033 0 0,-28-24-1216 0 0,-51 97-699 0 0,0 1-6 0 0,0 0-24 0 0,0 0-25 0 0,0 0-13 0 0,0 0 1 0 0,0 0-5 0 0,0 0-4 0 0,0 0 7 0 0,13 22-95 0 0,22 42 188 0 0,-2 0 0 0 0,-4 3 0 0 0,-3 0 0 0 0,0 10-40 0 0,5 12-47 0 0,-29-89 90 0 0,-1-1 0 0 0,1 1 0 0 0,-1 0 0 0 0,1-1 0 0 0,-1 1 0 0 0,1-1 0 0 0,-1 1 0 0 0,1-1 0 0 0,-1 1-1 0 0,0-1 1 0 0,1 0 0 0 0,-1 0 0 0 0,0 0 0 0 0,0 0 0 0 0,0 0 0 0 0,0 0 0 0 0,0 0 0 0 0,0 0 0 0 0,0-1 0 0 0,0 1 0 0 0,0 0 0 0 0,0 0 0 0 0,0-1 0 0 0,-1 1-1 0 0,1-1 1 0 0,-1 1 0 0 0,1-1 0 0 0,-1 1 0 0 0,1-1 0 0 0,-1 1 0 0 0,0-1 0 0 0,0 1 0 0 0,0-1 0 0 0,0 1 0 0 0,0-1 0 0 0,0 1 0 0 0,0-1 0 0 0,-1 0-43 0 0,5-8 2 0 0,76-196 459 0 0,-11 11-351 0 0,-15 1-54 0 0,-53 170-239 0 0,-1 24-90 0 0,5 12-36 0 0,-1-3-356 0 0,4 5 772 0 0,-3-12-4436 0 0,1-1-4358 0 0,-5-1-3043 0 0</inkml:trace>
  <inkml:trace contextRef="#ctx0" brushRef="#br0" timeOffset="468.32">742 928 7642 0 0,'0'0'3568'0'0,"0"0"-1530"0"0,0 0-734 0 0,0 0-122 0 0,0 0 24 0 0,0 0-53 0 0,0 0-189 0 0,0 0-313 0 0,0 0-273 0 0,0 0-157 0 0,0 0-97 0 0,0 0-35 0 0,0 4 23 0 0,-1 24 477 0 0,-1-24-514 0 0,1 1 0 0 0,0 0 1 0 0,0 0-1 0 0,0 0 0 0 0,0-1 1 0 0,1 1-1 0 0,0 0 1 0 0,0 0-1 0 0,0 0 0 0 0,0 0 1 0 0,1 0-1 0 0,0 0 1 0 0,0 0-1 0 0,1-1 0 0 0,-1 1 1 0 0,1 0-1 0 0,0-1 0 0 0,0 1 1 0 0,0-1-1 0 0,1 0 1 0 0,-1 1-1 0 0,1-1 0 0 0,0 0 1 0 0,1-1-1 0 0,-1 1 1 0 0,0-1-1 0 0,1 1 0 0 0,0-1 1 0 0,0 0-1 0 0,0 0 1 0 0,0-1-1 0 0,1 1 0 0 0,-1-1 1 0 0,0 0-1 0 0,1 0 0 0 0,2 0-75 0 0,0-2 119 0 0,-1 0 0 0 0,1-1 0 0 0,-1 0 0 0 0,1 0-1 0 0,0-1 1 0 0,-1 0 0 0 0,0 0 0 0 0,1 0 0 0 0,-1-1-1 0 0,0 1 1 0 0,0-2 0 0 0,-1 1 0 0 0,1-1 0 0 0,-1 0-1 0 0,1 0 1 0 0,-1 0 0 0 0,0-1 0 0 0,-1 1 0 0 0,4-5-119 0 0,10-7 287 0 0,-13 12-196 0 0,0-1-1 0 0,-1 0 1 0 0,1 1-1 0 0,-1-2 1 0 0,0 1-1 0 0,0 0 1 0 0,0-1 0 0 0,-1 0-1 0 0,0 0 1 0 0,0 0-1 0 0,0 0 1 0 0,-1 0-1 0 0,0-1 1 0 0,0 1 0 0 0,-1-1-1 0 0,0 1 1 0 0,0-1-1 0 0,0 1 1 0 0,-1-1-1 0 0,0 0 1 0 0,0 0 0 0 0,-1 1-1 0 0,0-5-90 0 0,-2 8-25 0 0,-1 0 1 0 0,1-1-1 0 0,-1 1 0 0 0,1 1 0 0 0,-1-1 1 0 0,0 0-1 0 0,0 1 0 0 0,0 0 1 0 0,0 0-1 0 0,-1 0 0 0 0,1 0 0 0 0,0 1 1 0 0,-1 0-1 0 0,1 0 0 0 0,-1 0 0 0 0,0 0 1 0 0,1 1-1 0 0,-1-1 0 0 0,0 1 1 0 0,1 0-1 0 0,-1 1 0 0 0,1-1 0 0 0,-1 1 1 0 0,-4 1 24 0 0,-55 23-1638 0 0,28 1-6698 0 0,26-18-3834 0 0</inkml:trace>
  <inkml:trace contextRef="#ctx0" brushRef="#br0" timeOffset="1402.336">112 439 4665 0 0,'0'0'2311'0'0,"0"0"-302"0"0,0 0-237 0 0,0 0-62 0 0,0 0-27 0 0,0 0-130 0 0,0 0-220 0 0,0 0-178 0 0,0 0-198 0 0,0 0-150 0 0,0 0-110 0 0,0 0-94 0 0,0 0-79 0 0,-6 0-62 0 0,-15 0 791 0 0,117-30 242 0 0,238-88 198 0 0,-297 107-1524 0 0,-37 11-134 0 0,0 0 33 0 0,0 0 26 0 0,0 0 25 0 0,0 0 36 0 0,0 0-11 0 0,0 0-21 0 0,0 0-15 0 0,0 0-19 0 0,0 0 12 0 0,0 0 9 0 0,0 0-4 0 0,0 0 2 0 0,0 0-6 0 0,-27-22 503 0 0,-77-107-349 0 0,36 45-864 0 0,46 56-1296 0 0,15 16-4495 0 0,5 7-5910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 6553 0 0,'0'0'2548'0'0,"0"0"-724"0"0,0 0-410 0 0,0 0-45 0 0,0 0 70 0 0,0 0-16 0 0,0 0-171 0 0,0 0-223 0 0,0 0-241 0 0,0 0-216 0 0,0 0-160 0 0,-6 16 363 0 0,-21 15 1463 0 0,27-30-2121 0 0,0-1 18 0 0,0 0 15 0 0,0 0 11 0 0,0 0 5 0 0,0 0-3 0 0,0 0-22 0 0,27-29 809 0 0,-9 10-789 0 0,-18 19 1573 0 0,-36 22-1429 0 0,36-22-327 0 0,0 0-57 0 0,0 0-108 0 0,15-21-4943 0 0,-8 13-2080 0 0,-3 4-5188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7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613 147 4033 0 0,'0'0'2386'0'0,"0"0"-521"0"0,0 0-435 0 0,0 0-111 0 0,0 0 143 0 0,0 0 186 0 0,0 0 59 0 0,0 0-125 0 0,0 0-215 0 0,0 0-255 0 0,0 0-217 0 0,0-22-151 0 0,2-96 1346 0 0,-41 111-434 0 0,21 10-1631 0 0,1 0 0 0 0,-1 1 0 0 0,1 1 0 0 0,0 1 0 0 0,1 0 0 0 0,-1 1 0 0 0,1 1 0 0 0,1 1 0 0 0,-1 0 0 0 0,2 1 0 0 0,-1 0 0 0 0,-9 10-25 0 0,-4-1 10 0 0,1 1 0 0 0,1 1 0 0 0,1 1 0 0 0,1 1 0 0 0,0 1-1 0 0,2 2 1 0 0,1 0 0 0 0,1 1 0 0 0,2 1 0 0 0,0 0 0 0 0,2 2 0 0 0,2 0 0 0 0,0 1-1 0 0,2 0 1 0 0,1 1 0 0 0,2 0 0 0 0,1 1 0 0 0,1 0 0 0 0,2 0 0 0 0,2 0 0 0 0,0 1 0 0 0,3 9-10 0 0,1-29 13 0 0,1-1 0 0 0,0 0 1 0 0,1 0-1 0 0,1 0 1 0 0,0 0-1 0 0,0-1 1 0 0,1 1-1 0 0,1-1 1 0 0,0 0-1 0 0,1-1 1 0 0,0 1-1 0 0,1-1 1 0 0,0-1-1 0 0,1 0 0 0 0,0 0 1 0 0,1 0-1 0 0,-1-1 1 0 0,2-1-1 0 0,-1 1 1 0 0,1-2-1 0 0,1 0 1 0 0,-1 0-1 0 0,1-1 1 0 0,0 0-1 0 0,1-1 0 0 0,-1 0 1 0 0,1-1-1 0 0,0-1 1 0 0,0 0-1 0 0,1-1 1 0 0,-1 0-1 0 0,3-1-13 0 0,2 0 94 0 0,0-1-1 0 0,0 0 0 0 0,0-1 1 0 0,0-2-1 0 0,0 1 0 0 0,-1-2 1 0 0,1 0-1 0 0,-1-2 0 0 0,0 0 1 0 0,0 0-1 0 0,-1-2 1 0 0,0 0-1 0 0,0 0 0 0 0,-1-2 1 0 0,0 0-1 0 0,1-2-93 0 0,-11 8 26 0 0,-1 0 1 0 0,0-1-1 0 0,-1 1 1 0 0,1-1-1 0 0,-1 0 0 0 0,0 0 1 0 0,0 0-1 0 0,0 0 1 0 0,-1 0-1 0 0,0-1 1 0 0,0 1-1 0 0,0-1 0 0 0,-1 0 1 0 0,1 1-1 0 0,-1-1 1 0 0,-1 0-1 0 0,1 0 1 0 0,-1 0-1 0 0,0 0 0 0 0,-1 0 1 0 0,1 1-1 0 0,-1-1 1 0 0,0 0-1 0 0,0 0 0 0 0,-1 1 1 0 0,0-1-1 0 0,0 1 1 0 0,0-1-1 0 0,-1 1 1 0 0,0 0-1 0 0,0 0 0 0 0,0 0 1 0 0,0 0-1 0 0,-1 1 1 0 0,0-1-1 0 0,0 1 1 0 0,-1-1-28 0 0,-8-5-62 0 0,0 0-1 0 0,0 1 0 0 0,0 1 1 0 0,-1 0-1 0 0,-1 1 0 0 0,1 1 0 0 0,-1 0 1 0 0,0 1-1 0 0,-1 1 0 0 0,1 0 0 0 0,-1 1 1 0 0,0 0-1 0 0,1 1 0 0 0,-7 1 64 0 0,-9-2-5 0 0,31 3-2 0 0,0 0-17 0 0,0 0-14 0 0,28 0 4 0 0,152-21 549 0 0,1-12 84 0 0,-107 25-328 0 0,-73 8-263 0 0,-1 0-43 0 0,0 0-2 0 0,-29 0-2957 0 0,16 3 883 0 0,4 1-2973 0 0,1 0-6938 0 0</inkml:trace>
  <inkml:trace contextRef="#ctx0" brushRef="#br0" timeOffset="397.584">1055 619 16916 0 0,'0'0'1187'0'0,"0"0"-466"0"0,0 0-194 0 0,0 0 110 0 0,0 0 167 0 0,0 0 67 0 0,0 0-76 0 0,0 0-176 0 0,0 0-151 0 0,0 0-113 0 0,0 0-64 0 0,0 0-45 0 0,0 0-34 0 0,-1 17 0 0 0,-6 124 442 0 0,8-135-672 0 0,-1 1 0 0 0,-1-1 1 0 0,1 1-1 0 0,-1-1 0 0 0,-1 0 0 0 0,1 1 1 0 0,-1-1-1 0 0,0 0 0 0 0,0 0 0 0 0,0 0 1 0 0,-1 0-1 0 0,0 0 0 0 0,-2 2 18 0 0,0-6-1958 0 0,10-11-12571 0 0,0 8 5732 0 0</inkml:trace>
  <inkml:trace contextRef="#ctx0" brushRef="#br0" timeOffset="652.078">1014 155 16900 0 0,'0'0'1136'0'0,"0"0"-624"0"0,0 0-432 0 0,0 0-88 0 0,0 0 8 0 0,0 0 48 0 0,0 0-48 0 0,0 0-40 0 0,0 0-104 0 0,0 0-336 0 0,0 0-912 0 0,0 0-2937 0 0,0 0-7474 0 0</inkml:trace>
  <inkml:trace contextRef="#ctx0" brushRef="#br0" timeOffset="885.3">1314 328 19652 0 0,'0'0'1228'0'0,"0"0"-479"0"0,0 0-291 0 0,0 0 18 0 0,0 0 110 0 0,0 0 47 0 0,0 0-35 0 0,0 0-110 0 0,0 0-163 0 0,0 0-89 0 0,0 0-57 0 0,5 31-59 0 0,14 100-8 0 0,39 116 90 0 0,-10-97-194 0 0,-48-150 2 0 0,0 1 1 0 0,-1-1 0 0 0,1 1 0 0 0,0-1 0 0 0,0 1 0 0 0,0 0 0 0 0,0-1 0 0 0,0 1 0 0 0,0-1 0 0 0,0 1-1 0 0,0-1 1 0 0,0 1 0 0 0,0-1 0 0 0,0 1 0 0 0,0-1 0 0 0,0 1 0 0 0,1 0 0 0 0,-1-1 0 0 0,0 1 0 0 0,0-1-1 0 0,1 1 1 0 0,-1-1 0 0 0,0 1 0 0 0,0-1 0 0 0,1 0 0 0 0,-1 1 0 0 0,1-1 0 0 0,-1 1 0 0 0,0-1 0 0 0,1 0-1 0 0,-1 1 1 0 0,1-1 0 0 0,-1 0 0 0 0,1 1 0 0 0,-1-1 0 0 0,1 0 0 0 0,-1 0 0 0 0,1 0 0 0 0,-1 1-1 0 0,1-1 1 0 0,-1 0 0 0 0,1 0 0 0 0,-1 0 0 0 0,1 0 0 0 0,0 0 0 0 0,-1 0 0 0 0,1 0 0 0 0,-1 0 0 0 0,1 0-1 0 0,-1 0 1 0 0,1 0 0 0 0,-1-1 0 0 0,1 1 0 0 0,-1 0 0 0 0,1 0 0 0 0,-1 0 0 0 0,1-1 0 0 0,-1 1 0 0 0,1 0-1 0 0,-1-1 1 0 0,1 1 0 0 0,-1 0 0 0 0,1-1 0 0 0,-1 1 0 0 0,0-1 0 0 0,1 1 0 0 0,-1 0 0 0 0,0-1 0 0 0,1 1-1 0 0,-1-1-10 0 0,101-318 2043 0 0,-57 223-1974 0 0,-58 106-7613 0 0,8-2-905 0 0,4-5-3106 0 0</inkml:trace>
  <inkml:trace contextRef="#ctx0" brushRef="#br0" timeOffset="5035.157">1925 733 1488 0 0,'0'0'2594'0'0,"0"0"-333"0"0,0 0-178 0 0,0 0-132 0 0,0 0-127 0 0,0 0-189 0 0,0 0-237 0 0,0 0-273 0 0,0 0-227 0 0,0 0-200 0 0,0 0-150 0 0,-7 3 2735 0 0,41 13-2061 0 0,-21-9-922 0 0,-2-2-194 0 0,1 0 0 0 0,0-1 0 0 0,0 0 0 0 0,0-1 0 0 0,1-1 0 0 0,-1 0 0 0 0,1-1 0 0 0,-1 0 0 0 0,1 0 0 0 0,0-2 0 0 0,-1 1 0 0 0,4-2-106 0 0,82-53 761 0 0,-95 52-712 0 0,0 0-1 0 0,0 0 1 0 0,0 0 0 0 0,-1 0-1 0 0,1-1 1 0 0,-1 1-1 0 0,0-1 1 0 0,0 0-1 0 0,0 1 1 0 0,-1-1-1 0 0,1 0 1 0 0,-1 0-1 0 0,0 0 1 0 0,0 0-1 0 0,0-1 1 0 0,-1 1-1 0 0,1 0 1 0 0,-1 0 0 0 0,0 0-1 0 0,0-1 1 0 0,0 1-1 0 0,-1 0 1 0 0,0-4-49 0 0,-1 5 1 0 0,0 0 0 0 0,1 1 0 0 0,-1-1 0 0 0,0 1 0 0 0,-1-1 0 0 0,1 1 0 0 0,0 0 0 0 0,-1-1 1 0 0,1 1-1 0 0,-1 0 0 0 0,1 1 0 0 0,-1-1 0 0 0,0 0 0 0 0,0 1 0 0 0,0 0 0 0 0,0 0 0 0 0,0-1 0 0 0,0 2 1 0 0,0-1-1 0 0,0 0 0 0 0,-1 1-1 0 0,-1-2-11 0 0,-143-6-240 0 0,47 34 291 0 0,95-22-31 0 0,-1 0 0 0 0,1 0 0 0 0,0 0 0 0 0,1 1 0 0 0,-1 0-1 0 0,1 0 1 0 0,0 1 0 0 0,0-1 0 0 0,0 1 0 0 0,1 0 0 0 0,0 0 0 0 0,0 1 0 0 0,1-1 0 0 0,0 1 0 0 0,0 0 0 0 0,0 0 0 0 0,1 0-1 0 0,0 0 1 0 0,0 0 0 0 0,1 1 0 0 0,0 1-9 0 0,-7 157 262 0 0,9-156-234 0 0,1 1-1 0 0,0-1 1 0 0,0 0 0 0 0,1 0-1 0 0,0 0 1 0 0,1-1-1 0 0,0 1 1 0 0,1-1-1 0 0,-1 1 1 0 0,2-2 0 0 0,-1 1-1 0 0,2 0-27 0 0,-1-4 56 0 0,-1-1-1 0 0,1 0 0 0 0,1 0 1 0 0,-1-1-1 0 0,1 1 1 0 0,-1-1-1 0 0,1-1 1 0 0,0 1-1 0 0,0-1 1 0 0,0-1-1 0 0,0 1 0 0 0,0-1 1 0 0,1 0-1 0 0,-1-1 1 0 0,0 0-1 0 0,0 0 1 0 0,1 0-1 0 0,3-2-55 0 0,-11 2 2 0 0,20 0 118 0 0,0-1 1 0 0,-1-1-1 0 0,1-1 0 0 0,-1 0 0 0 0,0-2 0 0 0,0 0 0 0 0,0-2 1 0 0,-1 0-1 0 0,0 0 0 0 0,4-4-120 0 0,-21 11-16 0 0,-1 0-1 0 0,0 0 1 0 0,1 0 0 0 0,-1 0 0 0 0,0-1-1 0 0,1 1 1 0 0,-1 0 0 0 0,0 0-1 0 0,0 0 1 0 0,1 0 0 0 0,-1-1 0 0 0,0 1-1 0 0,1 0 1 0 0,-1 0 0 0 0,0 0 0 0 0,0-1-1 0 0,1 1 1 0 0,-1 0 0 0 0,0 0-1 0 0,0-1 1 0 0,0 1 0 0 0,0 0 0 0 0,1-1-1 0 0,-1 1 1 0 0,0 0 0 0 0,0-1 0 0 0,0 1-1 0 0,0 0 1 0 0,0-1 0 0 0,0 1 0 0 0,0 0-1 0 0,0-1 1 0 0,0 1 0 0 0,0 0-1 0 0,0-1 1 0 0,0 1 0 0 0,0 0 0 0 0,0-1-1 0 0,0 1 1 0 0,0 0 0 0 0,0-1 0 0 0,0 1-1 0 0,-1 0 1 0 0,1-1 0 0 0,0 1-1 0 0,0 0 1 0 0,0-1 0 0 0,0 1 0 0 0,-1 0-1 0 0,1 0 1 0 0,0-1 0 0 0,0 1 0 0 0,-1 0-1 0 0,1 0 1 0 0,0 0 0 0 0,0-1-1 0 0,-1 1 1 0 0,1 0 0 0 0,0 0 0 0 0,-1 0-1 0 0,1 0 1 0 0,0 0 0 0 0,-1-1 0 0 0,1 1-1 0 0,-1 0 17 0 0,-15-6-8577 0 0,14 5 6483 0 0,-2-2-10417 0 0</inkml:trace>
  <inkml:trace contextRef="#ctx0" brushRef="#br0" timeOffset="5815.16">2581 608 8346 0 0,'0'0'3148'0'0,"0"0"-930"0"0,0 0-540 0 0,0 0-88 0 0,0 0-99 0 0,0 0-198 0 0,0 0-206 0 0,0 0-229 0 0,0 0-188 0 0,0 0-111 0 0,0 0-71 0 0,0 0-57 0 0,1-3-32 0 0,5-5 774 0 0,-30 49-366 0 0,-90 200-589 0 0,52-138-401 0 0,141-242 663 0 0,51-33-465 0 0,-94 124 43 0 0,-35 47-38 0 0,-1 1-6 0 0,0 0-18 0 0,0 0-6 0 0,0 0-6 0 0,0 0-4 0 0,0 0 8 0 0,0 0-4 0 0,0 0-10 0 0,9 26-208 0 0,37 164 250 0 0,-40-176-53 0 0,-5-10 34 0 0,0 1 0 0 0,1-1-1 0 0,0 1 1 0 0,0-1 0 0 0,0 0-1 0 0,0 0 1 0 0,1 0 0 0 0,-1 0-1 0 0,1-1 1 0 0,0 1 0 0 0,0-1-1 0 0,0 1 1 0 0,1-1 0 0 0,-1 0 0 0 0,1 0-1 0 0,0-1 1 0 0,0 1 0 0 0,0-1-1 0 0,2 2 4 0 0,-2-5 49 0 0,-1 1 0 0 0,1 0-1 0 0,-1-1 1 0 0,1 0-1 0 0,-1 0 1 0 0,0 0 0 0 0,1 0-1 0 0,-1 0 1 0 0,0-1 0 0 0,0 1-1 0 0,0-1 1 0 0,0 0 0 0 0,0 0-1 0 0,0 0 1 0 0,-1 0-1 0 0,1-1 1 0 0,0 1 0 0 0,-1-1-1 0 0,0 1 1 0 0,0-1 0 0 0,0 0-1 0 0,0 0 1 0 0,0 0 0 0 0,0 0-1 0 0,-1-1-48 0 0,9-9 167 0 0,19-23 175 0 0,-2-1 1 0 0,-1-1-1 0 0,-2-1 0 0 0,-2-2 0 0 0,16-41-342 0 0,-20 2-149 0 0,-30 73-2690 0 0,8 6-4403 0 0,3 1-5008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6265 0 0,'0'0'877'0'0,"0"0"-391"0"0,0 0 20 0 0,0 0 393 0 0,0 0 428 0 0,0 0 221 0 0,0 0-37 0 0,0 0-247 0 0,0 0-273 0 0,0 0-207 0 0,0 0-144 0 0,13-6-58 0 0,84-40 1202 0 0,-82 36-1285 0 0,-1-1 0 0 0,-1-1 0 0 0,0 0 0 0 0,0 0 0 0 0,-1-1 0 0 0,-1-1 0 0 0,0 0 0 0 0,0-2-499 0 0,-3 0 375 0 0,-4 7 46 0 0,-2 25-597 0 0,24 379 647 0 0,5-158-477 0 0,-6-179 21 0 0,-17-84 2235 0 0,49-169-1868 0 0,33-168-237 0 0,-64 215-360 0 0,-39 174-2418 0 0,-1 19 423 0 0,7-26-1373 0 0,3-7-1689 0 0,4-7-5619 0 0</inkml:trace>
  <inkml:trace contextRef="#ctx0" brushRef="#br0" timeOffset="641.601">689 527 4969 0 0,'0'0'1455'0'0,"0"0"-116"0"0,0 0 72 0 0,0 0 175 0 0,0 0 54 0 0,0 0-162 0 0,0 0-230 0 0,0 0-249 0 0,0 0-186 0 0,0 0-118 0 0,0 0-105 0 0,0 0-85 0 0,-3-4-68 0 0,0 0-286 0 0,3 3-131 0 0,1 1-1 0 0,-1-1 1 0 0,0 1-1 0 0,0-1 1 0 0,-1 1 0 0 0,1-1-1 0 0,0 1 1 0 0,0-1-1 0 0,0 1 1 0 0,0-1-1 0 0,0 1 1 0 0,0 0-1 0 0,-1-1 1 0 0,1 1-1 0 0,0-1 1 0 0,0 1 0 0 0,-1-1-1 0 0,1 1 1 0 0,0 0-1 0 0,-1-1 1 0 0,1 1-1 0 0,0 0 1 0 0,-1-1-1 0 0,1 1 1 0 0,-1 0 0 0 0,1 0-1 0 0,0-1 1 0 0,-1 1-1 0 0,1 0 1 0 0,-1 0-1 0 0,1 0 1 0 0,-1-1-1 0 0,1 1 1 0 0,-1 0-1 0 0,1 0 1 0 0,-1 0 0 0 0,1 0-1 0 0,-1 0 1 0 0,1 0-1 0 0,-1 0 1 0 0,1 0-1 0 0,0 0 1 0 0,-1 0-1 0 0,1 0 1 0 0,-1 0-1 0 0,1 1 1 0 0,-1-1 0 0 0,1 0-1 0 0,-1 0 1 0 0,1 0-1 0 0,-1 1 1 0 0,1-1-1 0 0,-1 0-19 0 0,-3 6 28 0 0,1 0-1 0 0,-1 0 1 0 0,1 0-1 0 0,0 0 1 0 0,0 1-1 0 0,1-1 1 0 0,-1 1-1 0 0,2 0 1 0 0,-1-1-1 0 0,1 1 1 0 0,0 0-1 0 0,0 0 1 0 0,1 0-1 0 0,0 0 1 0 0,0 0-1 0 0,0 0 1 0 0,1 0-1 0 0,0 0 1 0 0,1-1-1 0 0,0 1 1 0 0,0 0-1 0 0,0-1 1 0 0,0 1-1 0 0,1-1 1 0 0,1 0-1 0 0,-1 0 1 0 0,1 0-1 0 0,0 0 1 0 0,1 1-28 0 0,0-3 105 0 0,0 0 0 0 0,0 0 0 0 0,0-1 0 0 0,1 0 1 0 0,-1 0-1 0 0,1 0 0 0 0,0-1 0 0 0,0 0 0 0 0,0 0 0 0 0,0 0 0 0 0,0-1 1 0 0,0 0-1 0 0,0 0 0 0 0,0-1 0 0 0,1 1 0 0 0,-1-1 0 0 0,0-1 0 0 0,1 1 1 0 0,-1-1-1 0 0,0 0 0 0 0,0-1 0 0 0,0 1 0 0 0,0-1 0 0 0,0 0 0 0 0,0-1 1 0 0,-1 1-1 0 0,1-1 0 0 0,-1 0 0 0 0,1-1 0 0 0,-1 1 0 0 0,0-1 1 0 0,0 0-1 0 0,-1-1 0 0 0,1 1 0 0 0,-1-1 0 0 0,0 1 0 0 0,0-1 0 0 0,2-5-105 0 0,-4 5-19 0 0,1 0 0 0 0,-1-1-1 0 0,0 1 1 0 0,-1 0 0 0 0,0-1-1 0 0,0 1 1 0 0,0-1 0 0 0,0 0-1 0 0,-1 1 1 0 0,0-1 0 0 0,0 0-1 0 0,0 1 1 0 0,-1-1 0 0 0,0 1-1 0 0,0-1 1 0 0,0 1 0 0 0,-1-1-1 0 0,0 1 1 0 0,0 0 0 0 0,0-1-1 0 0,-1 1 1 0 0,1 0 0 0 0,-1 1-1 0 0,-1-1 1 0 0,1 0 0 0 0,-1 1-1 0 0,1 0 1 0 0,-1 0 0 0 0,0 0-1 0 0,-1 0 1 0 0,1 1 0 0 0,-4-3 19 0 0,-42-13-2414 0 0,16 15-4441 0 0,21 4-4442 0 0</inkml:trace>
  <inkml:trace contextRef="#ctx0" brushRef="#br0" timeOffset="986.655">1208 189 11843 0 0,'0'0'1721'0'0,"0"0"-399"0"0,0 0-162 0 0,0 0 71 0 0,0 0 68 0 0,0 0-89 0 0,0 0-154 0 0,0 0-161 0 0,0 0-155 0 0,0 0-119 0 0,0 0-145 0 0,0 0-124 0 0,0 0-51 0 0,15 0-16 0 0,97 0 808 0 0,129 18 128 0 0,-138-14-1260 0 0,-103-4-34 0 0,0 0-23 0 0,0 0-35 0 0,0 0-78 0 0,0 0-107 0 0,0 0-161 0 0,-5-11-4327 0 0,3 7-1085 0 0,2 0-5478 0 0</inkml:trace>
  <inkml:trace contextRef="#ctx0" brushRef="#br0" timeOffset="1499.187">1206 457 12579 0 0,'0'0'1708'0'0,"0"0"-637"0"0,0 0-282 0 0,0 0 182 0 0,0 0 194 0 0,0 0 58 0 0,0 0-33 0 0,0 0-128 0 0,0 0-92 0 0,0 0-62 0 0,0 0-132 0 0,0 0-145 0 0,0 0-117 0 0,30 2-92 0 0,94 6-77 0 0,65-6 467 0 0,-118-2-3092 0 0,-62-2-409 0 0,-6 0-491 0 0,4 2-6733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5969 0 0,'0'0'2709'0'0,"0"0"-330"0"0,0 0-288 0 0,0 0-49 0 0,0 0-150 0 0,0 0-226 0 0,0 0-236 0 0,0 0-330 0 0,0 0-219 0 0,0 0-183 0 0,0 0-186 0 0,0 0-101 0 0,0 0-94 0 0,0-4-66 0 0,0 2-219 0 0,1-1-1 0 0,0 0 1 0 0,0 1-1 0 0,0-1 1 0 0,0 1 0 0 0,1 0-1 0 0,-1-1 1 0 0,1 1 0 0 0,-1 0-1 0 0,1 0 1 0 0,0 0 0 0 0,0 0-1 0 0,0 0 1 0 0,0 0 0 0 0,0 1-1 0 0,0-1 1 0 0,0 1 0 0 0,1-1-1 0 0,-1 1 1 0 0,0 0-1 0 0,1 0 1 0 0,-1 0 0 0 0,1 0-1 0 0,-1 0 1 0 0,1 1 0 0 0,1-1-32 0 0,29-12 145 0 0,1 2-1 0 0,0 2 1 0 0,1 0 0 0 0,0 3 0 0 0,0 1 0 0 0,1 1 0 0 0,-1 2 0 0 0,15 2-145 0 0,-48 1-6 0 0,0-1 1 0 0,1 1 0 0 0,-1 0-1 0 0,0 0 1 0 0,0 0 0 0 0,0 0-1 0 0,0 0 1 0 0,0 0 0 0 0,0 1-1 0 0,-1-1 1 0 0,1 1 0 0 0,0-1-1 0 0,-1 1 1 0 0,1 0 0 0 0,-1 0-1 0 0,1 0 1 0 0,-1 0 0 0 0,0 0-1 0 0,0 0 1 0 0,0 0 0 0 0,0 0-1 0 0,0 0 1 0 0,0 0 0 0 0,-1 0-1 0 0,1 1 1 0 0,-1-1 0 0 0,1 0-1 0 0,-1 0 1 0 0,0 1 0 0 0,0-1-1 0 0,0 0 1 0 0,0 1 0 0 0,-1-1-1 0 0,1 0 1 0 0,0 1 0 0 0,-1-1-1 0 0,0 0 1 0 0,1 0 0 0 0,-1 0-1 0 0,0 0 1 0 0,0 0 0 0 0,0 0-1 0 0,-1 0 1 0 0,1 0 0 0 0,0 0-1 0 0,-1 0 1 0 0,1 0 0 0 0,-1-1-1 0 0,0 1 1 0 0,1-1 0 0 0,-1 1-1 0 0,0-1 1 0 0,-1 1 5 0 0,-177 184-28 0 0,179-185 21 0 0,0-1-1 0 0,0 1 1 0 0,0 0 0 0 0,0 0 0 0 0,1 0 0 0 0,-1 0-1 0 0,0-1 1 0 0,1 1 0 0 0,-1 0 0 0 0,1 0 0 0 0,-1 1-1 0 0,1-1 1 0 0,-1 0 0 0 0,1 0 0 0 0,0 0 0 0 0,-1 0-1 0 0,1 0 1 0 0,0 0 0 0 0,0 0 0 0 0,0 1-1 0 0,0-1 1 0 0,0 0 0 0 0,0 0 0 0 0,0 0 0 0 0,0 0-1 0 0,1 0 1 0 0,-1 0 0 0 0,0 1 0 0 0,1-1 0 0 0,-1 0-1 0 0,1 0 1 0 0,-1 0 0 0 0,1 0 0 0 0,-1 0 0 0 0,1 0-1 0 0,0 0 1 0 0,-1-1 0 0 0,1 1 0 0 0,0 0-1 0 0,0 0 1 0 0,0 0 0 0 0,0-1 0 0 0,0 1 0 0 0,-1 0-1 0 0,1-1 1 0 0,1 1 7 0 0,58 28 122 0 0,-40-22-123 0 0,6 5 20 0 0,-16-8-17 0 0,0-1 0 0 0,-1 1 0 0 0,0 1 0 0 0,1-1 1 0 0,-2 2-1 0 0,1-1 0 0 0,-1 1 0 0 0,0 0 0 0 0,0 1 0 0 0,0 0 1 0 0,-1 0-1 0 0,0 1 0 0 0,-1 0 0 0 0,1 0 0 0 0,-2 1 1 0 0,4 4-3 0 0,-6-5 26 0 0,0-1 0 0 0,0 1 0 0 0,0 0 0 0 0,-1 0 1 0 0,0 0-1 0 0,-1 0 0 0 0,1 1 0 0 0,-2-1 0 0 0,1 0 1 0 0,-1 1-1 0 0,0-1 0 0 0,-1 0 0 0 0,0 1 1 0 0,0-1-1 0 0,-1 0 0 0 0,0 0 0 0 0,-1 0 0 0 0,0 0 1 0 0,0 0-1 0 0,0-1 0 0 0,-1 1 0 0 0,0-1 0 0 0,0 0 1 0 0,-1 0-1 0 0,0 0 0 0 0,-1-1 0 0 0,1 0 0 0 0,-1 0 1 0 0,-4 3-27 0 0,-140 87 317 0 0,134-88-289 0 0,6-1-77 0 0,-1-1 0 0 0,-1-1-1 0 0,1 0 1 0 0,-1-1 0 0 0,0 0 0 0 0,0 0 0 0 0,0-1-1 0 0,0-1 1 0 0,0 0 0 0 0,-3-1 49 0 0,5-14-2987 0 0,10-1-2652 0 0,0 9-37 0 0,0 0-6233 0 0</inkml:trace>
  <inkml:trace contextRef="#ctx0" brushRef="#br0" timeOffset="1348.679">763 507 2128 0 0,'0'0'2794'0'0,"0"0"-456"0"0,0 0-295 0 0,0 0-96 0 0,0 0-58 0 0,0 0-85 0 0,0 0-102 0 0,0 0-223 0 0,0 0-319 0 0,0 0-312 0 0,0 0-200 0 0,0 0-99 0 0,-3 0-31 0 0,2-2 1258 0 0,16-3-1357 0 0,136-48 226 0 0,0 40-289 0 0,-148 13-348 0 0,-1 0 0 0 0,1 1 0 0 0,0-1 0 0 0,0 1 0 0 0,-1-1 0 0 0,1 1 0 0 0,0 0 0 0 0,-1 0 0 0 0,1 0 1 0 0,-1 0-1 0 0,1 1 0 0 0,-1-1 0 0 0,0 1 0 0 0,1 0 0 0 0,-1-1 0 0 0,0 1 0 0 0,0 0 0 0 0,0 0 0 0 0,0 0 0 0 0,-1 1 0 0 0,1-1 1 0 0,-1 0-1 0 0,1 1 0 0 0,-1-1 0 0 0,0 1 0 0 0,0-1 0 0 0,0 1 0 0 0,0-1 0 0 0,0 1 0 0 0,0 0 0 0 0,-1 0 0 0 0,1-1 0 0 0,-1 1 1 0 0,0 0-1 0 0,0 0 0 0 0,0-1 0 0 0,0 1 0 0 0,-1 0 0 0 0,1 0 0 0 0,-1-1 0 0 0,1 1 0 0 0,-1 0 0 0 0,0 0 0 0 0,0-1 0 0 0,0 1 1 0 0,-1-1-1 0 0,1 1 0 0 0,0-1 0 0 0,-2 2-8 0 0,-18 33 87 0 0,-1-1-1 0 0,-1-1 1 0 0,-2-1 0 0 0,-2-1-1 0 0,0-1 1 0 0,-23 18-87 0 0,-84 104 16 0 0,110-122-48 0 0,18-26 37 0 0,-1 2 0 0 0,1-1 0 0 0,0 1 0 0 0,1 0 0 0 0,0 0 0 0 0,0 0 0 0 0,1 1 0 0 0,0 0 0 0 0,1 0 0 0 0,0 0-1 0 0,0 0 1 0 0,1 0 0 0 0,0 1 0 0 0,-1 4-5 0 0,6-9 30 0 0,-1-1-1 0 0,1 1 1 0 0,0-1-1 0 0,0 0 1 0 0,1 0-1 0 0,-1-1 1 0 0,1 1 0 0 0,0 0-1 0 0,0-1 1 0 0,0 0-1 0 0,0 0 1 0 0,1 0-1 0 0,-1-1 1 0 0,1 0-1 0 0,-1 1 1 0 0,1-2-1 0 0,0 1 1 0 0,0 0-1 0 0,0-1 1 0 0,0 0-1 0 0,0 0 1 0 0,0-1 0 0 0,0 1-1 0 0,0-1 1 0 0,0 0-1 0 0,1 0 1 0 0,3-1-30 0 0,219 4 939 0 0,-164-3-1015 0 0,-64 0-54 0 0,-1-16-5667 0 0,-1 9-2924 0 0,2 4-3296 0 0</inkml:trace>
  <inkml:trace contextRef="#ctx0" brushRef="#br0" timeOffset="2190.054">1542 242 8338 0 0,'0'0'2631'0'0,"0"0"-544"0"0,0 0-369 0 0,0 0-127 0 0,0 0-100 0 0,0 0-178 0 0,0 0-283 0 0,0 0-298 0 0,0 0-206 0 0,0 0-114 0 0,0 0-20 0 0,0 0-4 0 0,0 0-20 0 0,17-7-24 0 0,128-52 954 0 0,-136 54-1185 0 0,1 0 1 0 0,-1 0 0 0 0,0-1-1 0 0,0-1 1 0 0,-1 1 0 0 0,0-1-1 0 0,0-1 1 0 0,0 1-1 0 0,-1-2 1 0 0,0 1 0 0 0,-1-1-1 0 0,0 1 1 0 0,0-2 0 0 0,-1 1-1 0 0,0-1 1 0 0,-1 0 0 0 0,0 0-1 0 0,3-9-113 0 0,5 1-224 0 0,-14 95-30 0 0,7 357 546 0 0,-7-416-313 0 0,0 0 1 0 0,-1 0-1 0 0,-1 0 0 0 0,-1 0 1 0 0,-1-1-1 0 0,0 1 1 0 0,-1-1-1 0 0,0-1 1 0 0,-2 1-1 0 0,0-1 1 0 0,-1-1-1 0 0,-5 6 21 0 0,8-13-156 0 0,0-1 1 0 0,-1 0-1 0 0,0 0 1 0 0,-1-1-1 0 0,1 0 1 0 0,-1-1-1 0 0,0 0 1 0 0,-1 0 0 0 0,1-1-1 0 0,-1 0 1 0 0,0-1-1 0 0,-2 1 156 0 0,-79 7-4243 0 0,87-11 4044 0 0,0 0 0 0 0,0-1 1 0 0,0 0-1 0 0,0 0 0 0 0,0 0 0 0 0,1-1 1 0 0,-1 1-1 0 0,0-1 0 0 0,1 0 1 0 0,-1 0-1 0 0,1 0 0 0 0,-1 0 1 0 0,1-1-1 0 0,0 1 0 0 0,0-1 0 0 0,0 0 1 0 0,1 0-1 0 0,-1 0 0 0 0,1 0 1 0 0,-1 0-1 0 0,1-1 0 0 0,0 1 1 0 0,0-1-1 0 0,0 1 0 0 0,1-1 0 0 0,-1 0 1 0 0,1 0-1 0 0,0 0 0 0 0,0-3 199 0 0,-2-3 108 0 0,1 0-1 0 0,0 0 0 0 0,0 0 0 0 0,2-1 1 0 0,-1 1-1 0 0,1-1 0 0 0,0 1 1 0 0,1 0-1 0 0,1-1 0 0 0,-1 1 0 0 0,2-1-107 0 0,1 0 341 0 0,1 0 0 0 0,1 1 0 0 0,0-1-1 0 0,1 1 1 0 0,-1 1 0 0 0,2-1 0 0 0,0 1 0 0 0,0 0-1 0 0,0 1 1 0 0,1 0 0 0 0,0 0 0 0 0,1 1-1 0 0,0 0 1 0 0,0 1 0 0 0,0 0 0 0 0,1 1 0 0 0,0 0-1 0 0,0 0 1 0 0,1 1-341 0 0,13-5 36 0 0,0 2 0 0 0,0 0 0 0 0,1 2 0 0 0,0 1 0 0 0,0 1 0 0 0,0 1 0 0 0,21 2-36 0 0,-26-5-2893 0 0,-10-1-4612 0 0,-8 2-3459 0 0</inkml:trace>
  <inkml:trace contextRef="#ctx0" brushRef="#br0" timeOffset="2497.519">2309 99 9858 0 0,'0'0'3905'0'0,"0"0"-1590"0"0,0 0-727 0 0,0 0-134 0 0,0 0-87 0 0,0 0-168 0 0,0 0-241 0 0,0 0-305 0 0,0 0-202 0 0,0 0-45 0 0,0 0-5 0 0,0 0 12 0 0,0 0-36 0 0,-3 15-102 0 0,-10 47-96 0 0,-35 8 100 0 0,-60 77-393 0 0,107-145 109 0 0,0-1 1 0 0,0 1-1 0 0,0 0 0 0 0,0-1 0 0 0,0 1 1 0 0,0 0-1 0 0,0 0 0 0 0,1-1 0 0 0,-1 1 0 0 0,1 0 1 0 0,-1 0-1 0 0,1 0 0 0 0,0 0 0 0 0,0 0 0 0 0,0-1 1 0 0,0 1-1 0 0,0 0 0 0 0,0 0 0 0 0,0 0 1 0 0,1 0-1 0 0,-1 0 0 0 0,1 0 0 0 0,-1-1 0 0 0,1 1 1 0 0,0 0-1 0 0,0 0 0 0 0,-1-1 0 0 0,1 1 1 0 0,1 0-1 0 0,-1-1 0 0 0,0 1 0 0 0,0-1 0 0 0,0 1 1 0 0,1-1-1 0 0,-1 0 0 0 0,1 0 0 0 0,-1 0 0 0 0,1 1 1 0 0,-1-1-1 0 0,1-1 0 0 0,0 1 0 0 0,0 0 1 0 0,-1 0-1 0 0,1-1 0 0 0,0 1 0 0 0,1 0 5 0 0,148 5 452 0 0,-65-24-326 0 0,-86 16-422 0 0,0 1 0 0 0,1-1 0 0 0,-1 0 0 0 0,0 1 1 0 0,0-1-1 0 0,0 1 0 0 0,0-1 0 0 0,0 0 1 0 0,0 1-1 0 0,-1-1 0 0 0,1 1 0 0 0,-1-1 0 0 0,1 0 1 0 0,-1 1-1 0 0,1-1 0 0 0,-1 1 0 0 0,0 0 0 0 0,0-1 1 0 0,0 1-1 0 0,0-1 0 0 0,0 1 0 0 0,0 0 1 0 0,0 0-1 0 0,0 0 0 0 0,0 0 0 0 0,0 0 0 0 0,-1 0 1 0 0,1 0-1 0 0,0 0 0 0 0,-1 0 0 0 0,1 0 0 0 0,-1 1 1 0 0,1-1-1 0 0,-1 0 296 0 0,-6-4-4860 0 0,1 4-2960 0 0</inkml:trace>
  <inkml:trace contextRef="#ctx0" brushRef="#br0" timeOffset="2814.867">1989 276 8442 0 0,'0'0'2374'0'0,"0"0"-158"0"0,0 0-55 0 0,0 0-318 0 0,0 0-378 0 0,0 0-318 0 0,31 1-224 0 0,100 4-153 0 0,95-19 1013 0 0,-131 3-4596 0 0,-79 10-320 0 0,-3-1-3491 0 0,-6 1-3930 0 0</inkml:trace>
  <inkml:trace contextRef="#ctx0" brushRef="#br0" timeOffset="3067.299">2992 246 17364 0 0,'0'0'2101'0'0,"0"0"-966"0"0,0 0-464 0 0,0 0-44 0 0,0 0 24 0 0,0 0-3 0 0,0 0-59 0 0,0 0-139 0 0,0 0-139 0 0,-32 28-83 0 0,-105 88-78 0 0,-161 138 105 0 0,194-165-352 0 0,-3-5 0 0 0,-4-4 0 0 0,-87 45 97 0 0,-52 34-976 0 0,234-134-1044 0 0,41-24-633 0 0,0-4-367 0 0,-10-1-3101 0 0,-3 0-3978 0 0</inkml:trace>
  <inkml:trace contextRef="#ctx0" brushRef="#br0" timeOffset="3641.328">2699 817 12563 0 0,'0'0'1677'0'0,"0"0"-379"0"0,0 0-22 0 0,0 0 95 0 0,0 0 16 0 0,0 0-145 0 0,0 0-299 0 0,0 0-315 0 0,0 0-219 0 0,-35 16-127 0 0,-111 54-94 0 0,36-10 136 0 0,17-4-222 0 0,93-55-110 0 0,0 0-1 0 0,-1-1 0 0 0,1 1 0 0 0,0 0 0 0 0,0-1 0 0 0,0 1 0 0 0,0 0 0 0 0,0-1 1 0 0,0 1-1 0 0,-1 0 0 0 0,2-1 0 0 0,-1 1 0 0 0,0 0 0 0 0,0-1 0 0 0,0 1 0 0 0,0 0 0 0 0,0-1 1 0 0,0 1-1 0 0,1 0 0 0 0,-1-1 0 0 0,0 1 0 0 0,1 0 0 0 0,-1-1 0 0 0,0 1 0 0 0,1-1 1 0 0,-1 1-1 0 0,1-1 0 0 0,-1 1 0 0 0,1-1 0 0 0,-1 1 0 0 0,1-1 0 0 0,-1 1 0 0 0,1-1 1 0 0,-1 1-1 0 0,1-1 0 0 0,0 0 0 0 0,-1 0 0 0 0,1 1 0 0 0,0-1 0 0 0,-1 0 0 0 0,1 0 1 0 0,0 0-1 0 0,-1 1 0 0 0,1-1 0 0 0,0 0 0 0 0,-1 0 0 0 0,1 0 0 0 0,0 0 0 0 0,0 0 1 0 0,-1-1-1 0 0,1 1 0 0 0,0 0 0 0 0,-1 0 0 0 0,1 0 0 0 0,0-1 0 0 0,-1 1 0 0 0,1 0 1 0 0,-1 0-1 0 0,1-1 0 0 0,0 1 0 0 0,-1-1 0 0 0,1 1 0 0 0,-1-1 0 0 0,1 1 9 0 0,186-7-105 0 0,-180 6 99 0 0,69 3-18 0 0,-74-2 28 0 0,0 0 1 0 0,0 1-1 0 0,0-1 0 0 0,0 1 1 0 0,-1-1-1 0 0,1 1 0 0 0,0 0 1 0 0,0 0-1 0 0,0 0 1 0 0,-1 0-1 0 0,1 0 0 0 0,0 0 1 0 0,-1 0-1 0 0,1 0 1 0 0,-1 1-1 0 0,1-1 0 0 0,-1 1 1 0 0,0-1-1 0 0,1 1 1 0 0,-1 0-1 0 0,0-1 0 0 0,0 1 1 0 0,0 0-1 0 0,0 0 0 0 0,-1-1 1 0 0,1 1-1 0 0,0 0 1 0 0,-1 0-1 0 0,1 0 0 0 0,-1 0 1 0 0,0 0-1 0 0,0 0 1 0 0,0 1-5 0 0,-2 5 31 0 0,-1 0 1 0 0,-1 0-1 0 0,1 0 1 0 0,-1-1-1 0 0,-1 1 1 0 0,1-1-1 0 0,-1 0 1 0 0,-1-1-1 0 0,1 1 0 0 0,-1-1 1 0 0,0 0-1 0 0,0 0 1 0 0,-1-1-1 0 0,0 0 1 0 0,0 0-1 0 0,0 0 1 0 0,-1-1-1 0 0,1 0 1 0 0,-1-1-1 0 0,-3 2-31 0 0,8-4 5 0 0,-41 23-363 0 0,-2-2 0 0 0,0-2 0 0 0,-1-3 0 0 0,-41 10 358 0 0,70-23-1578 0 0,7-4-4188 0 0,8 0-5031 0 0</inkml:trace>
  <inkml:trace contextRef="#ctx0" brushRef="#br0" timeOffset="5533.722">3370 935 7210 0 0,'0'0'3519'0'0,"0"0"-1345"0"0,0 0-623 0 0,0 0-315 0 0,0 0-104 0 0,0 0-58 0 0,0 0-129 0 0,0 0-96 0 0,0 0-144 0 0,0 0-148 0 0,0 0-118 0 0,-9-1-83 0 0,-27 0-52 0 0,0 29 618 0 0,31-21-802 0 0,-124 187 660 0 0,62-102-3022 0 0,65-95-8624 0 0,2 0 797 0 0</inkml:trace>
  <inkml:trace contextRef="#ctx0" brushRef="#br0" timeOffset="6191.523">3841 809 2793 0 0,'0'0'1855'0'0,"0"0"-188"0"0,0 0 184 0 0,0 0 375 0 0,0 0 167 0 0,0 0-161 0 0,0 0-491 0 0,0 0-566 0 0,0 0-421 0 0,0 0-222 0 0,0 0-52 0 0,0 0-51 0 0,-10 1-65 0 0,-103 28 797 0 0,101-23-1107 0 0,1 0 0 0 0,-1 1 0 0 0,1 0 1 0 0,0 0-1 0 0,0 1 0 0 0,1 1 0 0 0,0 0 1 0 0,1 0-1 0 0,0 1 0 0 0,0 0 0 0 0,1 0 1 0 0,0 1-1 0 0,1 0 0 0 0,0 1 0 0 0,1 0 1 0 0,1 0-1 0 0,-1 0 0 0 0,2 0 0 0 0,0 1 1 0 0,0 0-1 0 0,1 0 0 0 0,-1 11-54 0 0,4-19 7 0 0,-1 0 0 0 0,1 0 0 0 0,0 0-1 0 0,0 0 1 0 0,0 0 0 0 0,1 0 0 0 0,-1 0 0 0 0,1 0-1 0 0,1 0 1 0 0,-1-1 0 0 0,1 1 0 0 0,-1 0 0 0 0,1-1-1 0 0,1 1 1 0 0,-1-1 0 0 0,1 0 0 0 0,-1 1 0 0 0,1-1-1 0 0,0-1 1 0 0,1 1 0 0 0,-1 0 0 0 0,1-1 0 0 0,-1 0-1 0 0,1 1 1 0 0,0-1 0 0 0,0-1 0 0 0,1 1 0 0 0,-1-1-1 0 0,0 0 1 0 0,1 0 0 0 0,2 1-7 0 0,5-2 69 0 0,1-1 1 0 0,-1 0 0 0 0,0-1-1 0 0,0 0 1 0 0,1-1-1 0 0,-1 0 1 0 0,-1-1-1 0 0,1 0 1 0 0,0-1-1 0 0,-1-1 1 0 0,1 0-1 0 0,-1 0 1 0 0,-1-1-1 0 0,1 0 1 0 0,-1-1-1 0 0,0 0 1 0 0,0-1-1 0 0,-1 0 1 0 0,0 0 0 0 0,-1-1-1 0 0,1 0 1 0 0,0-3-70 0 0,19-17 86 0 0,-1-2 1 0 0,-1-1-1 0 0,-2-2 1 0 0,-1 0-1 0 0,-2-1 1 0 0,-1-1-1 0 0,-2-1 1 0 0,-2 0 0 0 0,-1-2-1 0 0,3-14-86 0 0,-10 26-92 0 0,-1 0 1 0 0,-2 0-1 0 0,0-1 1 0 0,-2 0-1 0 0,-1 1 0 0 0,-1-1 1 0 0,-1 0-1 0 0,-2 0 0 0 0,0 0 1 0 0,-2 1-1 0 0,-2-1 0 0 0,0 1 1 0 0,-1 0-1 0 0,-8-14 92 0 0,15 37 0 0 0,-1 1-1 0 0,1 0 0 0 0,-1-1 1 0 0,0 1-1 0 0,-1 0 1 0 0,1 0-1 0 0,0 0 0 0 0,-1 0 1 0 0,0 0-1 0 0,1 0 1 0 0,-1 0-1 0 0,0 1 0 0 0,-1-1 1 0 0,1 1-1 0 0,0-1 1 0 0,-1 1-1 0 0,0 0 1 0 0,1 0-1 0 0,-1 0 0 0 0,0 0 1 0 0,0 0-1 0 0,0 1 1 0 0,0-1-1 0 0,0 1 0 0 0,0 0 1 0 0,0 0-1 0 0,-1 0 1 0 0,1 0-1 0 0,0 1 0 0 0,-1-1 1 0 0,1 1-1 0 0,-1 0 1 0 0,1 0-1 0 0,0 0 0 0 0,-1 0 1 0 0,1 1-1 0 0,0-1 1 0 0,-1 1-1 0 0,1 0 0 0 0,0 0 1 0 0,0 0-1 0 0,-1 1 1 0 0,1-1-1 0 0,0 1 1 0 0,-2 1-1 0 0,-4 11 30 0 0,0 0-1 0 0,1 1 1 0 0,0 0-1 0 0,2 0 0 0 0,-1 1 1 0 0,2-1-1 0 0,0 1 1 0 0,1 1-1 0 0,1-1 0 0 0,0 1 1 0 0,1-1-1 0 0,1 1 1 0 0,0 0-1 0 0,2 9-28 0 0,0 16 194 0 0,2 0 1 0 0,1-1-1 0 0,3 0 0 0 0,1 0 1 0 0,2 0-1 0 0,2-1 0 0 0,11 25-194 0 0,92 248 1352 0 0,-60-195-594 0 0,-45-111-36 0 0,-15-11-361 0 0,-12-6-2188 0 0,8 2-6427 0 0,9 5-3652 0 0</inkml:trace>
  <inkml:trace contextRef="#ctx0" brushRef="#br0" timeOffset="6875.374">4551 692 840 0 0,'0'0'1646'0'0,"0"0"4"0"0,0 0 227 0 0,0 0 260 0 0,0 0 30 0 0,0 0-207 0 0,0 0-338 0 0,0 0-318 0 0,0 0-208 0 0,0 0-133 0 0,0 0-53 0 0,0 0-46 0 0,0 0-46 0 0,0 8 532 0 0,1-5 1698 0 0,88 0 318 0 0,116-10-2270 0 0,-124 3-768 0 0,-81 4-304 0 0,0 0-10 0 0,0 0-1 0 0,0 0-1 0 0,0 0 9 0 0,0 0 3 0 0,0 0-1 0 0,0 0-7 0 0,0 0-4 0 0,0 0 8 0 0,0 0-4 0 0,0 0-11 0 0,0 0-18 0 0,0 0-14 0 0,0 0-19 0 0,0 0-18 0 0,0 0-18 0 0,-14-4-3440 0 0,0 4-3231 0 0,9 1 222 0 0,3-1-5113 0 0</inkml:trace>
  <inkml:trace contextRef="#ctx0" brushRef="#br0" timeOffset="7271.59">4406 975 13963 0 0,'0'0'1768'0'0,"0"0"-470"0"0,0 0-184 0 0,0 0 52 0 0,0 0 12 0 0,0 0-86 0 0,0 0-176 0 0,0 0-166 0 0,0 0-93 0 0,0 0-24 0 0,0 0-63 0 0,0 0-35 0 0,0 0-35 0 0,26 1-45 0 0,125 5 332 0 0,29-6 614 0 0,-165-8-1761 0 0,-13 4-2218 0 0,-4-1-3439 0 0,0 4-4361 0 0</inkml:trace>
  <inkml:trace contextRef="#ctx0" brushRef="#br0" timeOffset="7638.467">5464 264 17140 0 0,'0'0'1525'0'0,"0"0"-287"0"0,0 0-159 0 0,0 0-52 0 0,0 0-50 0 0,0 0-153 0 0,0 0-238 0 0,0 0-237 0 0,0 0-166 0 0,0 0-82 0 0,0 0 2 0 0,0 0 65 0 0,1 10 49 0 0,0-3-166 0 0,2 22 137 0 0,-2 1 1 0 0,0-1-1 0 0,-2 0 0 0 0,-1 1 0 0 0,-1-1 1 0 0,-2 0-1 0 0,-7 26-188 0 0,-154 353 330 0 0,85-213-462 0 0,72-152-465 0 0,9-41 364 0 0,0-2-47 0 0,20-2-3347 0 0,-5-9 611 0 0,-9 5-1991 0 0,-3 3-5508 0 0</inkml:trace>
  <inkml:trace contextRef="#ctx0" brushRef="#br0" timeOffset="8167.832">5915 272 11074 0 0,'0'0'1971'0'0,"0"0"-609"0"0,0 0-287 0 0,0 0 96 0 0,0 0 107 0 0,0 0 6 0 0,0 0-196 0 0,0 0-276 0 0,0 0-173 0 0,0 0-115 0 0,0 0-85 0 0,0 0-56 0 0,0 0-53 0 0,-18 27-42 0 0,-56 86-36 0 0,-18 56 555 0 0,61-118-767 0 0,1 2 0 0 0,3 1 0 0 0,3 1-1 0 0,2 2 1 0 0,-8 33-40 0 0,27-83 1 0 0,0-1 0 0 0,1 0 0 0 0,0 1 0 0 0,0-1 0 0 0,1 1 0 0 0,0 0 1 0 0,0-1-1 0 0,1 1 0 0 0,-1 0 0 0 0,1 0 0 0 0,1 0 0 0 0,0-1 0 0 0,-1 1 0 0 0,2 0 0 0 0,-1-1 0 0 0,1 1 0 0 0,0-1 0 0 0,1 1 0 0 0,-1-1 1 0 0,1 0-1 0 0,0 0 0 0 0,1 0 0 0 0,0 0 0 0 0,0-1 0 0 0,0 1 0 0 0,3 2-1 0 0,6-4 76 0 0,-1 0-1 0 0,1-1 1 0 0,1 0 0 0 0,-1-1 0 0 0,0-1-1 0 0,0 0 1 0 0,1 0 0 0 0,-1-2 0 0 0,1 1-1 0 0,-1-2 1 0 0,0 0 0 0 0,0 0 0 0 0,0-1-1 0 0,0-1 1 0 0,0 0 0 0 0,-1-1 0 0 0,1 0-1 0 0,-1-1 1 0 0,9-6-76 0 0,-8 7 68 0 0,-1 0-1 0 0,0-1 1 0 0,-1 0 0 0 0,1-1-1 0 0,-1 0 1 0 0,0-1 0 0 0,-1 0-1 0 0,0 0 1 0 0,0-1 0 0 0,-1-1-1 0 0,0 1 1 0 0,0-2 0 0 0,-1 1-1 0 0,-1-1 1 0 0,0 0 0 0 0,0-1-1 0 0,-1 0 1 0 0,0 0 0 0 0,-1 0-1 0 0,-1 0 1 0 0,0-1 0 0 0,-1 0-1 0 0,2-10-67 0 0,-5 19-6 0 0,-1 0 0 0 0,1 0-1 0 0,-1 1 1 0 0,0-1-1 0 0,0 0 1 0 0,0 0-1 0 0,-1 0 1 0 0,1 1 0 0 0,-1-1-1 0 0,0 1 1 0 0,0-1-1 0 0,0 1 1 0 0,0 0 0 0 0,0 0-1 0 0,-1 0 1 0 0,0 0-1 0 0,1 0 1 0 0,-1 0 0 0 0,0 1-1 0 0,-1-1 1 0 0,1 1-1 0 0,0 0 1 0 0,-1 0 0 0 0,1 0-1 0 0,-1 1 1 0 0,1-1-1 0 0,-1 1 1 0 0,0 0 0 0 0,-1-1 6 0 0,-117-14-739 0 0,101 17 479 0 0,1 1 0 0 0,0 1 0 0 0,0 1 0 0 0,0 0 0 0 0,0 2-1 0 0,0 0 1 0 0,1 1 0 0 0,0 1 0 0 0,1 1 0 0 0,0 1 0 0 0,0 0 0 0 0,-2 4 260 0 0,-64 60-10775 0 0,73-55-676 0 0</inkml:trace>
  <inkml:trace contextRef="#ctx0" brushRef="#br0" timeOffset="8999.534">6295 408 11434 0 0,'0'0'1461'0'0,"0"0"-340"0"0,0 0 88 0 0,0 0 308 0 0,0 0 152 0 0,0 0-214 0 0,0 0-306 0 0,0 0-290 0 0,0 0-171 0 0,0 0-80 0 0,33-6-57 0 0,107-20-32 0 0,-58-1 417 0 0,-65 20-709 0 0,-1 0 0 0 0,-1-1 0 0 0,0-1 0 0 0,0-1 0 0 0,0 0 0 0 0,-1-1 0 0 0,-1 0 0 0 0,10-11-227 0 0,-15 5 402 0 0,-12 20-170 0 0,-14 31-253 0 0,2 1 1 0 0,1 0-1 0 0,2 1 0 0 0,1 1 1 0 0,2 0-1 0 0,-5 35 21 0 0,1 74 8 0 0,8-71-8 0 0,-3 0 0 0 0,-3 0 0 0 0,-7 10 0 0 0,10-48-87 0 0,-2-1 0 0 0,-2-1 1 0 0,-1 0-1 0 0,-1-1 0 0 0,-2 0 0 0 0,-14 18 87 0 0,24-41-262 0 0,-1 0 1 0 0,-1-1-1 0 0,1 0 0 0 0,-2 0 0 0 0,1-1 0 0 0,-1 0 0 0 0,-1 0 1 0 0,0-1-1 0 0,0-1 0 0 0,0 0 0 0 0,-1 0 0 0 0,0-1 0 0 0,0-1 1 0 0,-1 0-1 0 0,0-1 0 0 0,1 0 0 0 0,-1 0 0 0 0,-1-2 0 0 0,1 0 1 0 0,-1 0 261 0 0,11-1-84 0 0,0 0 1 0 0,-1 0-1 0 0,1-1 1 0 0,0 1-1 0 0,-1-1 1 0 0,1 0-1 0 0,0 0 1 0 0,-1 0-1 0 0,1 0 1 0 0,0-1-1 0 0,-1 1 0 0 0,1-1 1 0 0,0 0-1 0 0,-1 0 1 0 0,1 0-1 0 0,0 0 1 0 0,0 0-1 0 0,0-1 1 0 0,0 0-1 0 0,0 1 1 0 0,1-1-1 0 0,-1 0 1 0 0,0 0-1 0 0,1-1 1 0 0,-1 1-1 0 0,1 0 1 0 0,0-1-1 0 0,0 0 1 0 0,0 1-1 0 0,0-1 1 0 0,0 0-1 0 0,1 0 1 0 0,-1 0-1 0 0,1 0 1 0 0,0 0-1 0 0,0-1 1 0 0,-1-1 83 0 0,2-8 66 0 0,0 0 0 0 0,0 0 0 0 0,1 0 0 0 0,1 0 0 0 0,0 0 0 0 0,0 0 0 0 0,2 1 0 0 0,-1-1 1 0 0,2 1-1 0 0,0 0 0 0 0,0 0 0 0 0,1 1 0 0 0,0-1 0 0 0,1 1 0 0 0,0 0 0 0 0,1 1 0 0 0,8-9-66 0 0,14-13 770 0 0,1 1-1 0 0,1 1 0 0 0,1 2 1 0 0,29-18-770 0 0,-31 25 248 0 0,0 1 1 0 0,2 2 0 0 0,1 1 0 0 0,0 2 0 0 0,0 1 0 0 0,26-6-249 0 0,17-9-4922 0 0,-62 21-3751 0 0,-11 5-2089 0 0</inkml:trace>
  <inkml:trace contextRef="#ctx0" brushRef="#br0" timeOffset="9410.661">7107 368 12419 0 0,'0'0'2446'0'0,"0"0"-709"0"0,0 0-414 0 0,0 0-161 0 0,0 0-98 0 0,0 0-113 0 0,0 0-92 0 0,0 0-70 0 0,0 0-41 0 0,0 0-41 0 0,0 0-115 0 0,0 0-100 0 0,0 0-74 0 0,-2 25-65 0 0,-6 80-58 0 0,-19-23 129 0 0,14-62-349 0 0,-153 242 59 0 0,159-253-145 0 0,-1 1 0 0 0,1 0 0 0 0,0 1 0 0 0,1 0 0 0 0,0 0 0 0 0,1 0 0 0 0,1 1 0 0 0,-1 0 0 0 0,2 0 0 0 0,0 0 0 0 0,0 0 0 0 0,1 1 11 0 0,3-11 2 0 0,1 0-1 0 0,0-1 0 0 0,0 1 1 0 0,-1 0-1 0 0,1 0 0 0 0,0-1 1 0 0,1 1-1 0 0,-1-1 0 0 0,0 0 1 0 0,0 0-1 0 0,0 0 0 0 0,1 0 1 0 0,-1 0-1 0 0,1 0 0 0 0,-1 0 1 0 0,1-1-1 0 0,-1 1 0 0 0,1-1 1 0 0,-1 0-1 0 0,1 0 0 0 0,-1 0 1 0 0,1 0-1 0 0,-1 0 0 0 0,3-1-1 0 0,29 0 63 0 0,1-2-1 0 0,-1-2 0 0 0,-1-1 0 0 0,1-1 0 0 0,14-7-62 0 0,31-9 27 0 0,-65 1-2211 0 0,-33-3-4463 0 0,13 18 643 0 0,1 6-5235 0 0</inkml:trace>
  <inkml:trace contextRef="#ctx0" brushRef="#br0" timeOffset="9680.32">6746 780 11626 0 0,'0'0'4041'0'0,"0"0"-2096"0"0,0 0-353 0 0,0 0-240 0 0,0 0-215 0 0,224-41-169 0 0,-183 34-152 0 0,1-4-192 0 0,-1 4-168 0 0,-1-4-136 0 0,-3 0-168 0 0,-6 3-88 0 0,-1 1-88 0 0,-8-1-160 0 0,0 5-312 0 0,-2-5-568 0 0,-7 5-1441 0 0,-6 3-10801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15011 0 0,'0'0'1090'0'0,"0"0"-249"0"0,0 0 113 0 0,0 0 211 0 0,0 0 21 0 0,0 0-174 0 0,0 0-305 0 0,0 0-256 0 0,0 0-103 0 0,0 0-51 0 0,0 0-39 0 0,0 0-34 0 0,0 0-35 0 0,13-27-40 0 0,40-84-23 0 0,14-11 139 0 0,-42 77-201 0 0,-25 45-110 0 0,0 19-363 0 0,-4 29 409 0 0,2-43 10 0 0,1 1 0 0 0,-1-1 0 0 0,1 1 1 0 0,0-1-1 0 0,1 0 0 0 0,-1 1 0 0 0,1 0 0 0 0,0-1 1 0 0,1 1-1 0 0,-1-1 0 0 0,1 1 0 0 0,0-1 0 0 0,0 0 1 0 0,1 1-1 0 0,0-1 0 0 0,0 0 0 0 0,0 0 0 0 0,0 0 1 0 0,1 0-1 0 0,0 0 0 0 0,0-1 0 0 0,0 1 0 0 0,0-1 1 0 0,1 0-1 0 0,0 0 0 0 0,0 0 0 0 0,2 2-10 0 0,0-4 91 0 0,0 1-1 0 0,0-1 1 0 0,1 0 0 0 0,-1 0-1 0 0,1-1 1 0 0,-1 0 0 0 0,1 0-1 0 0,0-1 1 0 0,-1 1 0 0 0,1-1-1 0 0,-1-1 1 0 0,1 1-1 0 0,0-1 1 0 0,-1-1 0 0 0,1 1-1 0 0,-1-1 1 0 0,0 0 0 0 0,1 0-1 0 0,-1-1 1 0 0,0 0 0 0 0,0 0-1 0 0,-1 0 1 0 0,1-1 0 0 0,-1 0-1 0 0,0 0 1 0 0,1 0-1 0 0,-2-1 1 0 0,1 1 0 0 0,2-4-91 0 0,7-5-320 0 0,32-27-207 0 0,-11 24-7584 0 0,-31 15-379 0 0</inkml:trace>
  <inkml:trace contextRef="#ctx0" brushRef="#br0" timeOffset="582.43">807 38 15907 0 0,'0'0'1762'0'0,"0"0"-388"0"0,0 0-149 0 0,0 0-84 0 0,0 0-99 0 0,0 0-181 0 0,0 0-209 0 0,0 0-160 0 0,0 0-127 0 0,0 0-97 0 0,0 0-73 0 0,-33 13-52 0 0,-101 44-33 0 0,70-14-35 0 0,58-34-70 0 0,1-3-20 0 0,0 1 0 0 0,0 0 0 0 0,1 0 0 0 0,0 0 0 0 0,0 0 0 0 0,1 1 0 0 0,0 0 0 0 0,0 0 0 0 0,1 0 0 0 0,0 0 0 0 0,0 0 0 0 0,1 0 0 0 0,0 0 0 0 0,1 0 0 0 0,0 3 15 0 0,0-10-6 0 0,0 1 0 0 0,1 0 0 0 0,-1 0 0 0 0,1 0-1 0 0,0 0 1 0 0,0-1 0 0 0,0 1 0 0 0,0 0 0 0 0,0-1 0 0 0,0 1-1 0 0,0-1 1 0 0,0 1 0 0 0,0-1 0 0 0,1 0 0 0 0,-1 1 0 0 0,1-1 0 0 0,-1 0-1 0 0,1 0 1 0 0,-1 0 0 0 0,1 0 0 0 0,0 0 0 0 0,-1 0 0 0 0,1-1 0 0 0,0 1-1 0 0,0 0 1 0 0,0-1 0 0 0,-1 1 0 0 0,1-1 0 0 0,0 0 0 0 0,0 0 0 0 0,0 0-1 0 0,0 0 1 0 0,0 0 6 0 0,66-4 2 0 0,125-66 265 0 0,-83 24 70 0 0,-102 43-305 0 0,3-2 31 0 0,1 0-1 0 0,0 1 1 0 0,0 1-1 0 0,0 0 1 0 0,0 1-1 0 0,0 0 1 0 0,1 0-1 0 0,-1 2 1 0 0,11 0-63 0 0,-19 3 16 0 0,1-1 0 0 0,-1 2-1 0 0,0-1 1 0 0,-1 0 0 0 0,1 1 0 0 0,-1 0 0 0 0,0 0 0 0 0,0 0 0 0 0,0 0 0 0 0,0 1 0 0 0,0-1 0 0 0,-1 1 0 0 0,0-1 0 0 0,0 1 0 0 0,-1 0 0 0 0,1 0 0 0 0,-1 0 0 0 0,0 0 0 0 0,0 0 0 0 0,0 0 0 0 0,-1 0 0 0 0,0 0-1 0 0,0 0 1 0 0,0 0 0 0 0,-1 0 0 0 0,1 0 0 0 0,-1 0 0 0 0,-1 2-16 0 0,2 3 8 0 0,-5 41-54 0 0,-1 0 0 0 0,-3-1 0 0 0,-2 0 0 0 0,-3 0 0 0 0,-1-1 0 0 0,-10 19 46 0 0,2-3-222 0 0,-11 35 84 0 0,-6-1 1 0 0,-3-2 0 0 0,-20 26 137 0 0,51-100-16 0 0,-1-1 1 0 0,-1 0-1 0 0,-1-1 1 0 0,-1-1-1 0 0,-1-1 1 0 0,0 0-1 0 0,-2-1 1 0 0,0-1 0 0 0,-1 0-1 0 0,0-2 1 0 0,-2 0-1 0 0,-14 7 16 0 0,34-21-12 0 0,-1 0 1 0 0,1 0-1 0 0,0 0 0 0 0,0 0 1 0 0,-1 0-1 0 0,1-1 0 0 0,-1 1 0 0 0,1-1 1 0 0,0 0-1 0 0,-1 1 0 0 0,1-1 0 0 0,-1 0 1 0 0,1-1-1 0 0,-1 1 0 0 0,1 0 1 0 0,-1-1-1 0 0,1 1 0 0 0,0-1 0 0 0,-1 0 1 0 0,1 0-1 0 0,0 1 0 0 0,0-2 0 0 0,-1 1 1 0 0,1 0-1 0 0,0 0 0 0 0,0-1 1 0 0,0 1-1 0 0,1-1 0 0 0,-1 0 0 0 0,0 1 1 0 0,0-1-1 0 0,1 0 0 0 0,-1 0 0 0 0,1 0 1 0 0,0 0-1 0 0,0 0 0 0 0,-1-1 1 0 0,1 1-1 0 0,1 0 0 0 0,-1 0 0 0 0,0-1 1 0 0,0 1-1 0 0,1-1 0 0 0,0 1 0 0 0,-1 0 1 0 0,1-1-1 0 0,0 1 0 0 0,0-1 1 0 0,0 1-1 0 0,0-1 0 0 0,1 1 0 0 0,-1-1 1 0 0,1 1 11 0 0,-2-20-26 0 0,1 0 1 0 0,1 1 0 0 0,1-1-1 0 0,0 0 1 0 0,2 1 0 0 0,5-15 25 0 0,0 6 3 0 0,1 1 1 0 0,2 0-1 0 0,1 1 1 0 0,2 0 0 0 0,0 1-1 0 0,2 1 1 0 0,1 1-1 0 0,0 0 1 0 0,2 1 0 0 0,10-8-4 0 0,-8 11-75 0 0,1 0 1 0 0,0 2-1 0 0,2 1 0 0 0,0 1 1 0 0,1 1-1 0 0,0 1 1 0 0,1 1-1 0 0,1 1 1 0 0,0 2-1 0 0,9-1 75 0 0,39-10-1531 0 0,-26 14-6964 0 0,-36 7-3215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2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639 633 0 0 0,'0'0'180'0'0,"0"0"442"0"0,0 0 295 0 0,0 0 190 0 0,0 0 137 0 0,0 0 38 0 0,0 0-50 0 0,0 0-102 0 0,0 0-133 0 0,4-1-99 0 0,32-19 3231 0 0,-36 19-3352 0 0,0-3 6553 0 0,-5-14-6627 0 0,3 13-618 0 0,0 0 0 0 0,-1 0 0 0 0,1 0 0 0 0,-1 0 0 0 0,0 0 0 0 0,0 1 0 0 0,-1-1 0 0 0,1 1 0 0 0,-1 0 0 0 0,0 0 0 0 0,0 0 0 0 0,-1 1 0 0 0,1-1 0 0 0,-1 1 0 0 0,1 0 0 0 0,-1 0 1 0 0,0 1-1 0 0,0 0 0 0 0,0-1 0 0 0,-1 2 0 0 0,1-1 0 0 0,0 1 0 0 0,-1-1 0 0 0,1 1 0 0 0,-1 1 0 0 0,0-1 0 0 0,1 1 0 0 0,-1 0 0 0 0,1 0 0 0 0,-1 1 0 0 0,1 0 0 0 0,-2 0-85 0 0,-106 45 48 0 0,-203 75 335 0 0,314-119-383 0 0,0 0 0 0 0,1-1-1 0 0,-1 1 1 0 0,1 0 0 0 0,0 0 0 0 0,-1 0-1 0 0,1 0 1 0 0,0 0 0 0 0,0 0 0 0 0,0 0 0 0 0,0 0-1 0 0,1 0 1 0 0,-1 1 0 0 0,0-1 0 0 0,1 0-1 0 0,0 0 1 0 0,-1 1 0 0 0,1-1 0 0 0,0 0-1 0 0,0 1 1 0 0,0-1 0 0 0,1 0 0 0 0,-1 1-1 0 0,1-1 1 0 0,-1 0 0 0 0,1 0 0 0 0,0 1-1 0 0,-1-1 1 0 0,1 0 0 0 0,0 0 0 0 0,1 0-1 0 0,-1 0 1 0 0,0 0 0 0 0,1 0 0 0 0,-1 0 0 0 0,1-1-1 0 0,-1 1 1 0 0,1 0 0 0 0,0-1 0 0 0,0 0-1 0 0,-1 1 1 0 0,1-1 0 0 0,0 0 0 0 0,0 0-1 0 0,0 0 1 0 0,1 0 0 0 0,-1 0 0 0 0,0 0-1 0 0,0-1 1 0 0,1 1 0 0 0,17 7 7 0 0,1 0-1 0 0,0-2 1 0 0,1 0 0 0 0,-1-2-1 0 0,1 0 1 0 0,0-1-1 0 0,0-2 1 0 0,0 0 0 0 0,0-1-1 0 0,22-3-6 0 0,10 2 15 0 0,-54 1-4 0 0,-1 0-1 0 0,1 1 0 0 0,0-1 0 0 0,0 0 1 0 0,0 0-1 0 0,0 1 0 0 0,0-1 0 0 0,0 0 1 0 0,0 0-1 0 0,0 1 0 0 0,0-1 0 0 0,-1 0 1 0 0,1 0-1 0 0,0 1 0 0 0,0-1 0 0 0,1 0 1 0 0,-1 1-1 0 0,0-1 0 0 0,0 0 0 0 0,0 0 1 0 0,0 1-1 0 0,0-1 0 0 0,0 0 0 0 0,0 0 1 0 0,0 1-1 0 0,0-1 0 0 0,1 0 0 0 0,-1 0 1 0 0,0 1-1 0 0,0-1 0 0 0,0 0 0 0 0,0 0 0 0 0,1 0 1 0 0,-1 1-1 0 0,0-1 0 0 0,0 0 0 0 0,1 0 1 0 0,-1 0-1 0 0,0 0 0 0 0,0 0 0 0 0,1 1 1 0 0,-1-1-11 0 0,-30 12 304 0 0,29-11-342 0 0,-123 79 67 0 0,80-48-18 0 0,2 2 0 0 0,2 1 0 0 0,1 2 0 0 0,2 2 0 0 0,-13 20-11 0 0,47-56-1 0 0,0 0 0 0 0,0 1 1 0 0,1-1-1 0 0,-1 1 0 0 0,1-1 0 0 0,0 1 1 0 0,0 0-1 0 0,0 0 0 0 0,1 0 1 0 0,-1 1-1 0 0,1-1 0 0 0,0 0 0 0 0,0 0 1 0 0,1 1-1 0 0,-1-1 0 0 0,1 0 1 0 0,0 1-1 0 0,0-1 0 0 0,0 0 0 0 0,1 1 1 0 0,-1-1-1 0 0,1 0 0 0 0,0 1 1 0 0,1-1-1 0 0,-1 0 0 0 0,1 0 0 0 0,-1 0 1 0 0,1 0-1 0 0,1 0 0 0 0,-1 0 1 0 0,0-1-1 0 0,1 1 0 0 0,0-1 0 0 0,0 0 1 0 0,0 1-1 0 0,0-1 0 0 0,0 0 1 0 0,0-1-1 0 0,1 1 0 0 0,0-1 0 0 0,-1 0 1 0 0,1 1-1 0 0,0-1 1 0 0,11 3-22 0 0,-1-1 0 0 0,1 0-1 0 0,0-1 1 0 0,0 0 0 0 0,1-1 0 0 0,-1-1-1 0 0,0 0 1 0 0,0-1 0 0 0,4-1 22 0 0,-7 1-72 0 0,18-14-2661 0 0,-24-9-7084 0 0,-4 16 5821 0 0,-2-1-5705 0 0</inkml:trace>
  <inkml:trace contextRef="#ctx0" brushRef="#br0" timeOffset="406.989">306 0 11642 0 0,'0'0'1724'0'0,"0"0"-467"0"0,0 0-503 0 0,0 0-262 0 0,0 0-23 0 0,0 0 74 0 0,0 0 94 0 0,0 0 153 0 0,0 0 173 0 0,0 0 102 0 0,0 0-18 0 0,0 0-135 0 0,2 24-227 0 0,7 79-161 0 0,-5 227 1468 0 0,-10-229-1763 0 0,-5-1-1 0 0,-3-1 1 0 0,-5 0-1 0 0,-9 16-228 0 0,-16 92 124 0 0,-45 220 10 0 0,71-247-594 0 0,18-179 334 0 0,0-1-30 0 0,0 0-43 0 0,0 0-51 0 0,0 0-153 0 0,-12-1-5179 0 0,8-1 125 0 0,2 1-5841 0 0</inkml:trace>
  <inkml:trace contextRef="#ctx0" brushRef="#br0" timeOffset="1254.975">1269 41 9306 0 0,'0'0'1707'0'0,"0"0"-335"0"0,0 0-170 0 0,0 0 35 0 0,0 0 130 0 0,0 0 14 0 0,0 0-177 0 0,0 0-292 0 0,0 0-298 0 0,0 0-214 0 0,0 0-56 0 0,2 5 48 0 0,7 29 80 0 0,-2 1 0 0 0,-1-1 0 0 0,-2 1 1 0 0,-1 0-1 0 0,-2 1 0 0 0,-1-1 0 0 0,-2 6-472 0 0,1 19 353 0 0,-18 286 618 0 0,-45 32-520 0 0,42-264-462 0 0,16-96-1030 0 0,7-18-783 0 0,2-7 1079 0 0,16-40-3232 0 0,-15 31 97 0 0,-3-1-3824 0 0,-1 10 368 0 0</inkml:trace>
  <inkml:trace contextRef="#ctx0" brushRef="#br0" timeOffset="1881.423">803 832 11442 0 0,'0'0'2525'0'0,"0"0"-1194"0"0,0 0-588 0 0,0 0 150 0 0,0 0 309 0 0,0 0 158 0 0,0 0-50 0 0,0 0-167 0 0,34-11-184 0 0,110-35-153 0 0,97-32 1167 0 0,-209 68-2073 0 0,1 2 0 0 0,0 1 0 0 0,1 1 0 0 0,0 2 0 0 0,-1 2 0 0 0,1 0 0 0 0,21 4 100 0 0,-15 10-1990 0 0,-28-4-1199 0 0,-2 1-3734 0 0,-4-2-4786 0 0</inkml:trace>
  <inkml:trace contextRef="#ctx0" brushRef="#br0" timeOffset="3132.169">1968 821 1448 0 0,'0'0'1826'0'0,"0"0"-135"0"0,0 0-91 0 0,0 0-39 0 0,0 0 63 0 0,0 0-18 0 0,0 0-118 0 0,0 0-154 0 0,0 0-226 0 0,0 0-208 0 0,0 0-124 0 0,0 0-101 0 0,0 0-87 0 0,-3-3-68 0 0,-1 1-352 0 0,1 0-1 0 0,-1 0 0 0 0,0 0 0 0 0,0 0 0 0 0,0 1 1 0 0,0-1-1 0 0,0 1 0 0 0,0 0 0 0 0,0 0 1 0 0,0 1-1 0 0,0-1 0 0 0,-1 1 0 0 0,1 0 0 0 0,0 0 1 0 0,0 0-1 0 0,0 1 0 0 0,-1 0 0 0 0,-1 0-167 0 0,-18 9 246 0 0,1 0-1 0 0,0 2 0 0 0,1 1 0 0 0,0 0 0 0 0,1 2 0 0 0,1 0 1 0 0,-17 17-246 0 0,26-23 6 0 0,2-1 1 0 0,-1 2-1 0 0,1-1 0 0 0,1 1 1 0 0,-1 0-1 0 0,2 1 1 0 0,-1 0-1 0 0,2 0 1 0 0,0 1-1 0 0,0 0 1 0 0,1 0-1 0 0,0 0 0 0 0,1 0 1 0 0,0 1-1 0 0,1 0 1 0 0,1 0-1 0 0,0 0 1 0 0,0 10-7 0 0,2-20 1 0 0,0-1 0 0 0,0 1 0 0 0,1-1 0 0 0,-1 1 0 0 0,1-1 0 0 0,0 1 0 0 0,0-1 0 0 0,0 0 0 0 0,0 1 0 0 0,0-1 0 0 0,0 0 0 0 0,0 0 0 0 0,1 0 0 0 0,-1 0 0 0 0,1 0 0 0 0,-1 0 0 0 0,1 0 0 0 0,0-1 0 0 0,0 1 0 0 0,0 0 0 0 0,0-1 0 0 0,0 0 0 0 0,0 1 0 0 0,0-1 0 0 0,1 0 0 0 0,-1 0 0 0 0,0 0 0 0 0,1-1 1 0 0,-1 1-1 0 0,1 0 0 0 0,-1-1 0 0 0,1 1 0 0 0,-1-1 0 0 0,1 0-1 0 0,87-9 283 0 0,-62-5-259 0 0,0-1 0 0 0,-2-1 0 0 0,0-1 0 0 0,0-2 0 0 0,-2 0 0 0 0,0-2-1 0 0,-2 0 1 0 0,0-2 0 0 0,18-24-24 0 0,-2-5-63 0 0,-52 188-971 0 0,14-131 1035 0 0,0-1 0 0 0,1 1 1 0 0,-1 0-1 0 0,1-1 1 0 0,0 1-1 0 0,0-1 0 0 0,0 1 1 0 0,1-1-1 0 0,0 0 0 0 0,0 1 1 0 0,0-1-1 0 0,0 0 1 0 0,1 0-1 0 0,-1 0 0 0 0,1-1 1 0 0,0 1-1 0 0,0-1 1 0 0,0 1-1 0 0,1-1 0 0 0,-1 0 1 0 0,1 0-1 0 0,0-1 1 0 0,0 1-1 0 0,0-1 0 0 0,0 0 1 0 0,0 0-1 0 0,0 0 1 0 0,1 0-1 0 0,-1-1 0 0 0,1 1 1 0 0,-1-1-1 0 0,1-1 0 0 0,-1 1 1 0 0,1 0-1 0 0,0-1 1 0 0,-1 0-1 0 0,1 0 0 0 0,0-1 1 0 0,-1 1-1 0 0,1-1 1 0 0,-1 0-1 0 0,1 0 0 0 0,-1-1 1 0 0,1 1-1 0 0,-1-1 1 0 0,0 0-1 0 0,3-1-1 0 0,8-10 52 0 0,0-1 0 0 0,-1 0 0 0 0,0-1 1 0 0,-1-1-1 0 0,-1 0 0 0 0,-1-1 0 0 0,0 0 0 0 0,-1 0 0 0 0,-1-1 0 0 0,0-1-52 0 0,-7 15 11 0 0,24-57 47 0 0,-2-1 0 0 0,-3-1 0 0 0,-2-1 0 0 0,-4-1 0 0 0,-2 0 0 0 0,-3-1 0 0 0,-3 0 0 0 0,-3 0 0 0 0,-2-1 0 0 0,-4 1 0 0 0,-4-10-58 0 0,-14-31 269 0 0,19 106-262 0 0,0 1 1 0 0,1 0 0 0 0,-1 0-1 0 0,0-1 1 0 0,0 1-1 0 0,1 0 1 0 0,-1 0 0 0 0,0 0-1 0 0,0 0 1 0 0,0 0-1 0 0,1 0 1 0 0,-1 0 0 0 0,0 0-1 0 0,0 0 1 0 0,0 1-1 0 0,1-1 1 0 0,-1 0 0 0 0,0 0-1 0 0,0 1 1 0 0,1-1-1 0 0,-1 0 1 0 0,0 1 0 0 0,1-1-1 0 0,-1 1 1 0 0,0-1-1 0 0,1 1 1 0 0,-1-1-1 0 0,1 1 1 0 0,-1-1 0 0 0,0 1-1 0 0,1 0 1 0 0,0-1-1 0 0,-1 1 1 0 0,1 0 0 0 0,-1-1-1 0 0,1 1 1 0 0,0 0-1 0 0,-1 0 1 0 0,1-1 0 0 0,0 1-1 0 0,0 0 1 0 0,0 0-1 0 0,0 0 1 0 0,0-1 0 0 0,0 1-1 0 0,0 0 1 0 0,0 0-1 0 0,0 0 1 0 0,0-1-1 0 0,0 1 1 0 0,0 0 0 0 0,0 0-1 0 0,1 0 1 0 0,-1-1-1 0 0,0 1 1 0 0,1 0 0 0 0,-1 0-8 0 0,-2 6 60 0 0,-7 31-8 0 0,2 0-1 0 0,1 0 1 0 0,2 1 0 0 0,2-1-1 0 0,1 1 1 0 0,4 29-52 0 0,-2 10 161 0 0,8 530 514 0 0,-9-472-663 0 0,14-226-6237 0 0,-5 47-2277 0 0,-6 30-2382 0 0</inkml:trace>
  <inkml:trace contextRef="#ctx0" brushRef="#br0" timeOffset="3674.153">2802 486 7050 0 0,'0'0'1420'0'0,"0"0"-313"0"0,0 0-64 0 0,0 0 222 0 0,0 0 193 0 0,0 0 21 0 0,0 0-160 0 0,0 0-266 0 0,-32 22-282 0 0,-101 70-228 0 0,40-17 416 0 0,88-72-904 0 0,-7 6 130 0 0,-1 0 0 0 0,1 0 1 0 0,1 1-1 0 0,0 1 0 0 0,0 0 0 0 0,1 1 0 0 0,1 0 0 0 0,-3 4-185 0 0,11-13 69 0 0,0-1-1 0 0,1 1 1 0 0,-1 0-1 0 0,1 0 1 0 0,0 0-1 0 0,-1-1 0 0 0,1 1 1 0 0,1 0-1 0 0,-1 0 1 0 0,0 0-1 0 0,1-1 1 0 0,-1 1-1 0 0,1 0 1 0 0,0 0-1 0 0,0-1 1 0 0,0 1-1 0 0,0 0 1 0 0,0-1-1 0 0,0 1 1 0 0,1-1-1 0 0,-1 0 1 0 0,1 1-1 0 0,0-1 1 0 0,0 0-1 0 0,0 0 0 0 0,0 0 1 0 0,0 0-1 0 0,0-1 1 0 0,1 1-1 0 0,-1 0 1 0 0,0-1-1 0 0,1 0 1 0 0,-1 1-1 0 0,1-1 1 0 0,0 0-1 0 0,-1 0 1 0 0,1-1-69 0 0,8 8 396 0 0,53 17 1367 0 0,-58-24-1670 0 0,0 1 0 0 0,-1 0 1 0 0,1-1-1 0 0,0 2 0 0 0,0-1 1 0 0,-1 1-1 0 0,1 0 1 0 0,-1 0-1 0 0,0 0 0 0 0,0 1 1 0 0,0-1-1 0 0,-1 1 1 0 0,1 1-1 0 0,-1-1 0 0 0,2 2-93 0 0,-2 2 57 0 0,0-1 0 0 0,0 0 0 0 0,0 1 0 0 0,-1 0 0 0 0,0 0 0 0 0,-1 0 0 0 0,0 0-1 0 0,0 0 1 0 0,-1 1 0 0 0,0-1 0 0 0,0 1 0 0 0,-1-1 0 0 0,0 0 0 0 0,-1 4-57 0 0,1 74-790 0 0,15-95-1445 0 0,17-20-2611 0 0,-14 9-3742 0 0,-11 11-2846 0 0</inkml:trace>
  <inkml:trace contextRef="#ctx0" brushRef="#br0" timeOffset="4013.905">3051 851 11987 0 0,'0'0'1355'0'0,"0"0"-261"0"0,0 0 31 0 0,0 0 140 0 0,0 0 40 0 0,0 0-120 0 0,0 0-295 0 0,-8 32-313 0 0,-23 102-239 0 0,29-131-344 0 0,1 1 0 0 0,-1 0 0 0 0,1-1 0 0 0,0 1 1 0 0,0 0-1 0 0,0 0 0 0 0,0-1 0 0 0,1 1 1 0 0,-1 0-1 0 0,1 0 0 0 0,0 0 0 0 0,0 0 1 0 0,1 0-1 0 0,-1 0 0 0 0,1 0 0 0 0,0-1 0 0 0,0 1 1 0 0,0 0-1 0 0,0 0 0 0 0,1-1 0 0 0,-1 1 1 0 0,1-1-1 0 0,0 1 0 0 0,0-1 0 0 0,0 0 1 0 0,1 0-1 0 0,-1 0 6 0 0,5 5-198 0 0,13 10-1376 0 0,-4-11-4638 0 0,-13-6-2296 0 0</inkml:trace>
  <inkml:trace contextRef="#ctx0" brushRef="#br0" timeOffset="4014.905">3100 376 10786 0 0,'0'0'6858'0'0,"0"0"-5450"0"0,0 0-608 0 0,0 0-200 0 0,0 0-96 0 0,0 0-87 0 0,0 0-185 0 0,0 0-320 0 0,0 0-144 0 0,0 0-57 0 0,0 0-95 0 0,0 0-72 0 0,0 0-464 0 0,0 0-1264 0 0,11 33-3674 0 0,-3-22-5336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9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67 7386 0 0,'0'0'1967'0'0,"0"0"-472"0"0,0 0-162 0 0,0 0 108 0 0,0 0 96 0 0,0 0-36 0 0,0 0-213 0 0,0 0-269 0 0,0 0-232 0 0,0 0-195 0 0,0 0-123 0 0,-14-11-83 0 0,-44-33-74 0 0,12 32 247 0 0,40 14-498 0 0,-8 3 7 0 0,1 1 1 0 0,0 0 0 0 0,0 1-1 0 0,0 0 1 0 0,1 1 0 0 0,0 1-1 0 0,1 0 1 0 0,-5 5-69 0 0,-10 6 90 0 0,11-9-76 0 0,-1 0 1 0 0,2 1 0 0 0,0 0-1 0 0,0 2 1 0 0,1-1 0 0 0,1 2-1 0 0,0 0 1 0 0,1 0 0 0 0,1 1-1 0 0,0 0 1 0 0,1 1 0 0 0,1 0-1 0 0,1 0 1 0 0,0 1 0 0 0,1 0-1 0 0,1 0 1 0 0,1 0 0 0 0,0 1-1 0 0,2-1 1 0 0,-1 18-15 0 0,3-32 10 0 0,1-1 0 0 0,0 1 0 0 0,0-1 0 0 0,0 1 1 0 0,0-1-1 0 0,0 1 0 0 0,1-1 0 0 0,-1 0 0 0 0,1 0 0 0 0,0 0 0 0 0,0 0 1 0 0,0 0-1 0 0,1 0 0 0 0,-1 0 0 0 0,1 0 0 0 0,-1-1 0 0 0,1 0 0 0 0,0 1 1 0 0,0-1-1 0 0,0 0 0 0 0,0 0 0 0 0,0-1 0 0 0,1 1 0 0 0,-1-1 0 0 0,0 1 1 0 0,1-1-1 0 0,-1 0 0 0 0,1 0 0 0 0,0-1 0 0 0,-1 1 0 0 0,1-1 0 0 0,-1 0 1 0 0,3 0-11 0 0,7 1 92 0 0,-1-1 1 0 0,1 0 0 0 0,0-1 0 0 0,-1 0-1 0 0,1-1 1 0 0,-1 0 0 0 0,0-1 0 0 0,1-1 0 0 0,3-1-93 0 0,22-13 176 0 0,0-2 0 0 0,-1-1 0 0 0,-1-1 0 0 0,-1-3 0 0 0,-1 0 1 0 0,-1-2-1 0 0,-2-2 0 0 0,0-1 0 0 0,23-31-176 0 0,-48 53 51 0 0,4-2 78 0 0,-1-1-1 0 0,0-1 1 0 0,-1 1 0 0 0,0-1-1 0 0,-1-1 1 0 0,-1 1 0 0 0,0-1-1 0 0,1-4-128 0 0,-13 96 525 0 0,-23 302-464 0 0,30-335-89 0 0,-2-1 0 0 0,-2 0 0 0 0,-2 0 0 0 0,-2 0 0 0 0,-2-1 0 0 0,-2 0 0 0 0,-1-1 0 0 0,-3 0 0 0 0,-1-1 0 0 0,-2 0 0 0 0,-2-2 0 0 0,-17 25 28 0 0,29-54-3 0 0,1-1 0 0 0,-2 1 0 0 0,1-2 1 0 0,-2 1-1 0 0,1-1 0 0 0,-1-1 0 0 0,-1 1 0 0 0,1-2 1 0 0,-1 0-1 0 0,-1 0 0 0 0,1-1 0 0 0,-1 0 0 0 0,0-1 1 0 0,0 0-1 0 0,-1-1 0 0 0,0 0 0 0 0,1-1 0 0 0,-1-1 1 0 0,0 0-1 0 0,-5 0 3 0 0,16-2-1 0 0,-1 1 0 0 0,1-1 1 0 0,0 1-1 0 0,-1-1 1 0 0,1 0-1 0 0,0 0 0 0 0,-1 0 1 0 0,1 0-1 0 0,0 0 0 0 0,0 0 1 0 0,-1-1-1 0 0,1 1 0 0 0,0-1 1 0 0,0 0-1 0 0,-1 0 0 0 0,1 0 1 0 0,0 0-1 0 0,0 0 0 0 0,0 0 1 0 0,0 0-1 0 0,0-1 0 0 0,1 1 1 0 0,-1 0-1 0 0,0-1 1 0 0,1 0-1 0 0,-1 1 0 0 0,1-1 1 0 0,-1 0-1 0 0,1 0 0 0 0,0 0 1 0 0,0 0-1 0 0,0 0 0 0 0,0 0 1 0 0,0 0-1 0 0,0-1 0 0 0,0 1 1 0 0,1 0-1 0 0,-1 0 0 0 0,1-2 1 0 0,-1-8-4 0 0,0 0-1 0 0,1 0 0 0 0,0 0 0 0 0,1-1 0 0 0,0 1 0 0 0,1 0 1 0 0,1 1-1 0 0,0-1 0 0 0,0 0 0 0 0,1 1 0 0 0,1-1 0 0 0,0 1 1 0 0,0 1-1 0 0,1-1 0 0 0,4-5 5 0 0,123-144 27 0 0,-111 136-47 0 0,248-245-2531 0 0,-258 254 186 0 0,-4 5-3137 0 0,-2 2-6322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14955 0 0,'0'0'1827'0'0,"0"0"-729"0"0,0 0-287 0 0,0 0 114 0 0,0 0 173 0 0,0 0 134 0 0,0 0-40 0 0,0 0-143 0 0,0 0-171 0 0,0 0-192 0 0,0 0-139 0 0,0 0-78 0 0,0 0-49 0 0,27 0-52 0 0,129-3 242 0 0,8-16 150 0 0,-140 15-1528 0 0,-39 8-4980 0 0,7 0 449 0 0,1-1-6482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56 4089 0 0,'0'0'1880'0'0,"0"0"-307"0"0,0 0 14 0 0,0 0 216 0 0,0 0 84 0 0,0 0-175 0 0,0 0-361 0 0,0 0-400 0 0,-19 32-270 0 0,-58 99-158 0 0,45-55 323 0 0,31-71-781 0 0,0 0 0 0 0,0 0 0 0 0,0 0 0 0 0,1 0 0 0 0,-1 0 0 0 0,1 0 0 0 0,1 1 0 0 0,-1-1 0 0 0,1 0 0 0 0,0 0 0 0 0,0 0 0 0 0,0 0 0 0 0,1 0 0 0 0,0 0 1 0 0,0 0-1 0 0,0-1 0 0 0,0 1 0 0 0,1-1 0 0 0,0 1 0 0 0,0-1 0 0 0,0 0 0 0 0,0 0 0 0 0,1 0 0 0 0,-1-1 0 0 0,1 1 0 0 0,0-1 0 0 0,0 0 0 0 0,0 0 0 0 0,1 0 0 0 0,-1 0 0 0 0,1-1 0 0 0,0 0 1 0 0,-1 0-1 0 0,1 0 0 0 0,0-1 0 0 0,0 1 0 0 0,0-1 0 0 0,0 0 0 0 0,0-1 0 0 0,1 1 0 0 0,3-1-65 0 0,1 1 115 0 0,-1-1 0 0 0,1-1-1 0 0,0 0 1 0 0,-1 0 0 0 0,1 0 0 0 0,-1-1 0 0 0,0-1-1 0 0,1 0 1 0 0,-1 0 0 0 0,0-1 0 0 0,-1 0 0 0 0,6-3-115 0 0,-1 0 111 0 0,-1 0 0 0 0,0-1 0 0 0,0 0 0 0 0,-1-1 1 0 0,0 0-1 0 0,-1-1 0 0 0,0 0 0 0 0,-1-1 0 0 0,0 1 0 0 0,0-2 1 0 0,-1 0-1 0 0,-1 0 0 0 0,0 0 0 0 0,0-1 0 0 0,-1 1 1 0 0,3-14-112 0 0,-6 19-12 0 0,-1 0 0 0 0,1 0-1 0 0,-2-1 1 0 0,1 1 0 0 0,-1-1 0 0 0,0 1 0 0 0,-1-1 0 0 0,1 0 0 0 0,-2 1 0 0 0,1-1 0 0 0,-1 0 0 0 0,0 1 0 0 0,-1-1 0 0 0,1 1 0 0 0,-1-1 0 0 0,-1 1 0 0 0,0 0 0 0 0,0 0 0 0 0,0 0 0 0 0,-1 0 0 0 0,0 1 0 0 0,0-1-1 0 0,-1 1 1 0 0,1 0 0 0 0,-1 0 0 0 0,-1 1 0 0 0,1-1 0 0 0,-2 0 12 0 0,2 3-141 0 0,0 0 0 0 0,0 0 0 0 0,-1 0 0 0 0,1 0 0 0 0,-1 1 0 0 0,0 0 0 0 0,1 0 0 0 0,-1 1-1 0 0,0 0 1 0 0,0 0 0 0 0,0 0 0 0 0,0 0 0 0 0,0 1 0 0 0,0 0 0 0 0,0 0 0 0 0,0 1 0 0 0,0 0 0 0 0,0 0 0 0 0,0 0 0 0 0,0 1-1 0 0,1 0 1 0 0,-1 0 0 0 0,0 0 0 0 0,-3 3 141 0 0,-34 23-4462 0 0,9 11-4557 0 0,26-27 1517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12827 0 0,'0'0'2100'0'0,"0"0"-295"0"0,0 0-82 0 0,0 0-168 0 0,0 0-172 0 0,0 0-174 0 0,0 0-205 0 0,0 0-223 0 0,0 0-204 0 0,36 4-162 0 0,112 12-153 0 0,-50-22-63 0 0,-20-15-136 0 0,-42 10-1570 0 0,-1 2-3865 0 0,-27 6-5138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1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47 232 0 0,'0'0'1099'0'0,"0"0"-25"0"0,0 0 160 0 0,0 0 321 0 0,0 0 243 0 0,0 0 89 0 0,0 0-52 0 0,0 0-120 0 0,0 0-90 0 0,0 0-82 0 0,0 0-87 0 0,0 0-97 0 0,0 0-132 0 0,-3 0-130 0 0,-11 0-128 0 0,11 0-155 0 0,3 0-127 0 0,0 0-103 0 0,0 0-113 0 0,0 0-68 0 0,0 0-74 0 0,0 0-67 0 0,0 0-44 0 0,0 0-24 0 0,14-4 733 0 0,-3-3-877 0 0,0 2 1 0 0,0-1 0 0 0,0 2-1 0 0,0-1 1 0 0,1 1 0 0 0,0 1-1 0 0,0 0 1 0 0,0 1 0 0 0,0 0-1 0 0,0 1 1 0 0,0 1-1 0 0,1-1 1 0 0,-1 2 0 0 0,8 1-51 0 0,-3-2 15 0 0,-14-1-18 0 0,0 1 1 0 0,1 0 0 0 0,-1 0-1 0 0,0 0 1 0 0,1 0 0 0 0,-1 1-1 0 0,0-1 1 0 0,0 1-1 0 0,0 0 1 0 0,0 0 0 0 0,1 0-1 0 0,-1 0 1 0 0,0 1 0 0 0,-1-1-1 0 0,1 1 1 0 0,0-1-1 0 0,0 1 1 0 0,-1 0 0 0 0,1 0-1 0 0,-1 1 1 0 0,1-1-1 0 0,-1 0 1 0 0,0 1 0 0 0,0-1-1 0 0,0 1 1 0 0,0 0 0 0 0,-1 0-1 0 0,1 0 1 0 0,-1 0-1 0 0,0 0 1 0 0,1 0 0 0 0,-1 0-1 0 0,-1 0 1 0 0,1 0 0 0 0,0 0-1 0 0,-1 1 1 0 0,0-1-1 0 0,1 0 1 0 0,-1 0 0 0 0,0 1-1 0 0,-1-1 1 0 0,1 0 0 0 0,-1 0-1 0 0,1 1 1 0 0,-1-1-1 0 0,0 0 1 0 0,0 0 0 0 0,-1 0-1 0 0,1 0 1 0 0,0 0 0 0 0,-2 2 1 0 0,-131 118 12 0 0,55-59-38 0 0,78-63 23 0 0,0 0 0 0 0,0 0-1 0 0,-1 0 1 0 0,1 1 0 0 0,0-1-1 0 0,0 0 1 0 0,0 0 0 0 0,0 1-1 0 0,1-1 1 0 0,-1 0 0 0 0,0 1-1 0 0,0-1 1 0 0,1 1-1 0 0,-1-1 1 0 0,1 1 0 0 0,-1-1-1 0 0,1 1 1 0 0,0 0 0 0 0,0-1-1 0 0,0 1 1 0 0,-1-1 0 0 0,2 1-1 0 0,-1 0 1 0 0,0-1-1 0 0,0 1 1 0 0,0-1 0 0 0,1 1-1 0 0,-1 0 1 0 0,1-1 0 0 0,-1 1-1 0 0,1-1 1 0 0,0 0 0 0 0,-1 1-1 0 0,1-1 1 0 0,0 1 0 0 0,0-1-1 0 0,0 0 1 0 0,0 0-1 0 0,0 1 1 0 0,0-1 0 0 0,0 0-1 0 0,1 0 1 0 0,-1 0 0 0 0,0 0-1 0 0,1 0 1 0 0,-1-1 0 0 0,1 1-1 0 0,-1 0 5 0 0,73 34 28 0 0,-34-22-36 0 0,-21-9 6 0 0,-1 1-1 0 0,1 2 1 0 0,-1-1 0 0 0,-1 2 0 0 0,0 1 0 0 0,0 0 0 0 0,0 1 0 0 0,-1 0-1 0 0,-1 2 1 0 0,0 0 0 0 0,7 7 2 0 0,-16-13 12 0 0,0 0 0 0 0,0 0 0 0 0,-1 1 0 0 0,1 0 0 0 0,-1 0 0 0 0,-1 0 0 0 0,0 1 1 0 0,0 0-1 0 0,0 0 0 0 0,-1 0 0 0 0,0 0 0 0 0,-1 0 0 0 0,0 0 0 0 0,0 1 0 0 0,0 0 0 0 0,-1-1 0 0 0,-1 1 0 0 0,1-1 0 0 0,-2 1 0 0 0,1 0 0 0 0,-1-1 0 0 0,0 1 0 0 0,-1-1 0 0 0,0 1 0 0 0,0-1 0 0 0,-1 0 1 0 0,-3 8-13 0 0,-3 0 36 0 0,-1-1 1 0 0,0 1 0 0 0,-1-2-1 0 0,0 0 1 0 0,-1 0 0 0 0,-1-1-1 0 0,0-1 1 0 0,-1 0 0 0 0,0-1-1 0 0,-1 0 1 0 0,0-1 0 0 0,0-1-1 0 0,-1 0 1 0 0,-1-1 0 0 0,1-1-1 0 0,-1 0 1 0 0,-1-2 0 0 0,1 0-1 0 0,-1 0 1 0 0,-1-2-37 0 0,17-2-49 0 0,-1 1 0 0 0,1-1 0 0 0,-1 0-1 0 0,0-1 1 0 0,0 1 0 0 0,1 0 0 0 0,-1-1 0 0 0,0 1 0 0 0,0-1-1 0 0,0 0 1 0 0,0 0 0 0 0,1 0 0 0 0,-1-1 0 0 0,0 1 0 0 0,0 0 0 0 0,0-1-1 0 0,1 0 1 0 0,-1 0 0 0 0,0 0 0 0 0,1 0 0 0 0,-1 0 0 0 0,0 0-1 0 0,1-1 1 0 0,0 1 0 0 0,-1-1 0 0 0,1 0 0 0 0,0 0 0 0 0,0 0 0 0 0,0 0-1 0 0,0 0 1 0 0,0 0 0 0 0,0 0 0 0 0,1-1 0 0 0,-1 1 0 0 0,1-1-1 0 0,0 1 1 0 0,-1-1 0 0 0,1 1 0 0 0,0-1 0 0 0,1 0 0 0 0,-1 0 0 0 0,0-2 49 0 0,1-25-3751 0 0,0 17-2557 0 0,0 2-5650 0 0</inkml:trace>
  <inkml:trace contextRef="#ctx0" brushRef="#br0" timeOffset="783.482">608 165 11498 0 0,'0'0'2032'0'0,"0"0"-351"0"0,0 0-46 0 0,0 0 30 0 0,0 0-108 0 0,0 0-194 0 0,0 0-260 0 0,0 0-264 0 0,0 0-191 0 0,0 0-106 0 0,0 0-64 0 0,0 0-34 0 0,15-11-41 0 0,46-35-33 0 0,-53 40-251 0 0,1 1 1 0 0,0 0-1 0 0,0 0 1 0 0,1 1 0 0 0,-1 0-1 0 0,1 0 1 0 0,0 1 0 0 0,0 1-1 0 0,0 0 1 0 0,1 0-1 0 0,6 0-119 0 0,1 0 114 0 0,-12 1-79 0 0,109-4 405 0 0,-111 5-439 0 0,-1 1-1 0 0,1 0 1 0 0,-1 0 0 0 0,0 0 0 0 0,0 0-1 0 0,0 0 1 0 0,0 1 0 0 0,0-1-1 0 0,0 1 1 0 0,0 0 0 0 0,0 0-1 0 0,0 0 1 0 0,-1 0 0 0 0,1 0-1 0 0,-1 1 1 0 0,1-1 0 0 0,-1 1-1 0 0,0 0 1 0 0,0-1 0 0 0,-1 1 0 0 0,1 0-1 0 0,0 0 1 0 0,-1 0 0 0 0,0 1-1 0 0,1-1 1 0 0,-1 0 0 0 0,-1 0-1 0 0,1 1 1 0 0,0-1 0 0 0,-1 0-1 0 0,1 4 0 0 0,-3 10 3 0 0,0 1 0 0 0,-1-1-1 0 0,0 1 1 0 0,-1-1-1 0 0,-2 0 1 0 0,1-1 0 0 0,-2 1-1 0 0,0-1 1 0 0,-1 0 0 0 0,-1-1-1 0 0,0 0 1 0 0,-1 0-1 0 0,0-1 1 0 0,-11 10-3 0 0,10-8 14 0 0,-22 30-6 0 0,7-13 15 0 0,2 1 0 0 0,2 1 0 0 0,1 1 0 0 0,2 1 0 0 0,-8 22-23 0 0,24-50-7 0 0,1 0-1 0 0,0 1 1 0 0,0-1 0 0 0,0 1 0 0 0,1-1 0 0 0,1 1-1 0 0,0 0 1 0 0,0 0 0 0 0,1-1 0 0 0,1 10 7 0 0,1-14 9 0 0,1 1 0 0 0,0-1 0 0 0,0 0 0 0 0,0 0 1 0 0,0 0-1 0 0,1 0 0 0 0,-1-1 0 0 0,1 0 0 0 0,1 0 0 0 0,-1 0 1 0 0,0 0-1 0 0,1-1 0 0 0,0 0 0 0 0,0 0 0 0 0,0-1 0 0 0,0 1 1 0 0,0-1-1 0 0,0-1 0 0 0,1 1 0 0 0,-1-1 0 0 0,0 0 0 0 0,1-1 1 0 0,-1 1-1 0 0,4-1-9 0 0,107 0 128 0 0,-117 0-245 0 0,23-14-1722 0 0,-22 7-2325 0 0,-1-2-3386 0 0,0 6-4508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5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5 203 3057 0 0,'0'0'4786'0'0,"0"0"-2976"0"0,0 0-1215 0 0,0 0 58 0 0,0 0 391 0 0,0 0 341 0 0,0 0 91 0 0,0 0-147 0 0,0 0-246 0 0,0 0-241 0 0,33-2-187 0 0,107-6-115 0 0,74-23 1506 0 0,-207 31-1971 0 0,-1-1 1 0 0,0 0 0 0 0,0 0 0 0 0,0 0 0 0 0,0-1 0 0 0,0 0 0 0 0,0 0 0 0 0,-1 0-1 0 0,1-1 1 0 0,0 0 0 0 0,-1 0 0 0 0,0-1 0 0 0,0 1 0 0 0,0-1 0 0 0,0 0 0 0 0,-1 0-1 0 0,1-1 1 0 0,-1 1 0 0 0,0-1 0 0 0,-1 0 0 0 0,1 0 0 0 0,-1 0 0 0 0,0-1 0 0 0,0 1 0 0 0,0-1-1 0 0,-1 0 1 0 0,0 0 0 0 0,0 0 0 0 0,0-3-76 0 0,-2 9 9 0 0,0 1 0 0 0,0-1 0 0 0,0 1 0 0 0,0 0 0 0 0,0-1 0 0 0,-1 1 0 0 0,1-1 0 0 0,0 1 0 0 0,0-1 0 0 0,-1 1 0 0 0,1-1 0 0 0,0 1 0 0 0,-1-1 0 0 0,1 1 0 0 0,0-1 0 0 0,-1 1 0 0 0,1-1 0 0 0,-1 0 0 0 0,1 1 0 0 0,-1-1 0 0 0,1 0 0 0 0,-1 1 0 0 0,1-1 0 0 0,-1 0 0 0 0,1 0 0 0 0,-1 1 0 0 0,0-1 0 0 0,1 0 0 0 0,-1 0 0 0 0,1 0 0 0 0,-1 0 0 0 0,0 0 0 0 0,1 0 0 0 0,-1 0 0 0 0,1 0 0 0 0,-1 0 0 0 0,0 0 0 0 0,1 0 0 0 0,-1 0 0 0 0,1 0 0 0 0,-1 0 1 0 0,1-1-1 0 0,-1 1 0 0 0,1 0 0 0 0,-1 0 0 0 0,0-1 0 0 0,1 1 0 0 0,-1 0 0 0 0,1-1 0 0 0,0 1 0 0 0,-1-1 0 0 0,1 1 0 0 0,-1 0 0 0 0,1-1 0 0 0,0 1 0 0 0,-1-1 0 0 0,1 1 0 0 0,0-1 0 0 0,-1 1 0 0 0,1-1 0 0 0,0 1 0 0 0,0-1 0 0 0,-1 0 0 0 0,1 1 0 0 0,0-1 0 0 0,0 0-9 0 0,-11 41-15 0 0,3 0 0 0 0,0 0 0 0 0,3 1 0 0 0,1 0 0 0 0,3-1 0 0 0,1 1 0 0 0,3 16 15 0 0,-5 114-23 0 0,0-154 3 0 0,0 0 0 0 0,-1 0 1 0 0,-1 0-1 0 0,0 0 0 0 0,-2 0 0 0 0,0-1 1 0 0,0 0-1 0 0,-2 0 0 0 0,0-1 0 0 0,-1 0 1 0 0,0 0-1 0 0,-1-1 0 0 0,0 0 0 0 0,-2-1 1 0 0,1 0-1 0 0,-13 9 20 0 0,11-11-362 0 0,0-1-1 0 0,-1 0 1 0 0,0-1 0 0 0,-1-1-1 0 0,1 0 1 0 0,-2-1 0 0 0,1 0 0 0 0,-1-2-1 0 0,0 1 1 0 0,0-2 0 0 0,-6 1 362 0 0,-71 1-3348 0 0,90-6 3284 0 0,1 0 0 0 0,0-1 0 0 0,-1 1 0 0 0,1-1 1 0 0,0 0-1 0 0,-1 1 0 0 0,1-1 0 0 0,0 0 0 0 0,0 0 0 0 0,0-1 0 0 0,0 1 0 0 0,0 0 0 0 0,0-1 1 0 0,0 1-1 0 0,0-1 0 0 0,0 0 0 0 0,1 1 0 0 0,-1-1 0 0 0,1 0 0 0 0,-1 0 0 0 0,1 0 1 0 0,0 0-1 0 0,-1 0 0 0 0,1-1 0 0 0,0 1 0 0 0,1 0 0 0 0,-1 0 0 0 0,0-1 0 0 0,1 1 0 0 0,-1-1 1 0 0,1 1-1 0 0,0 0 0 0 0,0-1 0 0 0,0 1 0 0 0,0-2 64 0 0,25-70 638 0 0,66-8 1118 0 0,-62 61-1223 0 0,205-131 3527 0 0,-204 137-3654 0 0,0 1 0 0 0,2 2 0 0 0,-1 0 1 0 0,2 3-1 0 0,9-2-406 0 0,-16 10-2136 0 0,-16 2-7223 0 0,-6-1-1791 0 0</inkml:trace>
  <inkml:trace contextRef="#ctx0" brushRef="#br0" timeOffset="366.003">1046 1 11923 0 0,'0'0'1604'0'0,"0"0"-789"0"0,0 0-258 0 0,0 0 329 0 0,0 0 281 0 0,0 0 98 0 0,0 0-155 0 0,0 0-339 0 0,0 0-230 0 0,0 0-129 0 0,0 0-65 0 0,-19 33-52 0 0,-62 107-78 0 0,16-25 99 0 0,58-102-290 0 0,0 1 0 0 0,1 0-1 0 0,1 1 1 0 0,0 0 0 0 0,1-1 0 0 0,1 2 0 0 0,0-1-1 0 0,1 0 1 0 0,0 0 0 0 0,1 1 0 0 0,1-1-1 0 0,1 5-25 0 0,2-14 30 0 0,-1 1-1 0 0,2-1 0 0 0,-1 0 0 0 0,0 0 0 0 0,1-1 0 0 0,0 1 0 0 0,1-1 0 0 0,-1 0 0 0 0,1 0 0 0 0,0 0 0 0 0,0 0 1 0 0,0-1-1 0 0,1 0 0 0 0,0 0 0 0 0,-1-1 0 0 0,1 1 0 0 0,1-1 0 0 0,-1-1 0 0 0,0 1 0 0 0,1-1 0 0 0,5 2-29 0 0,87 0 895 0 0,-98-4-926 0 0,0 0-1 0 0,0 0 1 0 0,1-1-1 0 0,-1 1 1 0 0,0 0-1 0 0,0 0 1 0 0,0-1 0 0 0,0 1-1 0 0,0-1 1 0 0,0 1-1 0 0,0-1 1 0 0,0 1-1 0 0,0-1 1 0 0,0 1-1 0 0,0-1 1 0 0,0 0-1 0 0,0 0 1 0 0,0 0 0 0 0,0 1-1 0 0,-1-1 1 0 0,1 0-1 0 0,0 0 1 0 0,-1 0-1 0 0,1 0 1 0 0,-1 0-1 0 0,1 0 1 0 0,-1 0 0 0 0,1-1-1 0 0,-1 1 1 0 0,0 0-1 0 0,1 0 1 0 0,-1 0-1 0 0,0 0 1 0 0,0 0-1 0 0,0-1 1 0 0,0 1-1 0 0,0 0 1 0 0,0 0 0 0 0,0 0-1 0 0,0 0 1 0 0,-1-1-1 0 0,1 1 1 0 0,0 0-1 0 0,-1 0 1 0 0,0-1 31 0 0,-5-17-4269 0 0,-3 4-5014 0 0,5 10 209 0 0</inkml:trace>
  <inkml:trace contextRef="#ctx0" brushRef="#br0" timeOffset="643.765">612 317 9346 0 0,'0'0'1608'0'0,"0"0"-495"0"0,0 0 63 0 0,0 0 24 0 0,0 0-144 0 0,0 0-176 0 0,193 4-239 0 0,-150-4-225 0 0,3-4-136 0 0,0 1-160 0 0,5-1-128 0 0,1-3-184 0 0,-3 3-352 0 0,-6 4-729 0 0,-12-4-2183 0 0,-9 4-8043 0 0</inkml:trace>
  <inkml:trace contextRef="#ctx0" brushRef="#br0" timeOffset="927.376">1584 258 7017 0 0,'0'0'2870'0'0,"0"0"-1387"0"0,0 0-524 0 0,0 0 232 0 0,0 0 258 0 0,0 0 75 0 0,0 0-124 0 0,-31 34-254 0 0,-100 107-263 0 0,18-35 294 0 0,-257 214-241 0 0,-35-28-1190 0 0,215-150-2540 0 0,183-137 2125 0 0,-19 18-1864 0 0,14-7-5589 0 0,8-8 459 0 0</inkml:trace>
  <inkml:trace contextRef="#ctx0" brushRef="#br0" timeOffset="1248.989">967 1179 7370 0 0,'0'0'3052'0'0,"0"0"-1122"0"0,0 0-467 0 0,0 0-39 0 0,0 0-21 0 0,0 0-72 0 0,0 0-156 0 0,0 0-157 0 0,0 0-177 0 0,0 0-170 0 0,0 0-146 0 0,-34 12-138 0 0,-109 39-97 0 0,59-15 52 0 0,63-27-271 0 0,9-5-26 0 0,0 1 1 0 0,0 1 0 0 0,1 0-1 0 0,0 0 1 0 0,0 1 0 0 0,0 0 0 0 0,1 1-1 0 0,-7 7-45 0 0,17-14-4 0 0,-1-1 0 0 0,1 1-1 0 0,-1-1 1 0 0,1 1-1 0 0,0-1 1 0 0,0 1-1 0 0,-1 0 1 0 0,1-1 0 0 0,0 1-1 0 0,0-1 1 0 0,0 1-1 0 0,0-1 1 0 0,0 1 0 0 0,-1 0-1 0 0,1-1 1 0 0,0 1-1 0 0,0 0 1 0 0,0-1-1 0 0,1 1 1 0 0,-1-1 0 0 0,0 1-1 0 0,0 0 1 0 0,0-1-1 0 0,0 1 1 0 0,1-1-1 0 0,-1 1 1 0 0,0-1 0 0 0,0 1-1 0 0,1-1 1 0 0,-1 1-1 0 0,0-1 1 0 0,1 1 0 0 0,-1-1-1 0 0,1 1 1 0 0,-1-1-1 0 0,1 1 1 0 0,-1-1-1 0 0,1 0 1 0 0,-1 1 0 0 0,1-1-1 0 0,-1 0 1 0 0,1 1-1 0 0,-1-1 1 0 0,1 0 0 0 0,0 0-1 0 0,-1 0 1 0 0,1 0-1 0 0,-1 1 1 0 0,1-1-1 0 0,0 0 1 0 0,-1 0 0 0 0,1 0-1 0 0,-1 0 1 0 0,1 0-1 0 0,0 0 1 0 0,-1-1-1 0 0,1 1 5 0 0,39 4-25 0 0,218-4-44 0 0,-256 0 77 0 0,1 0 0 0 0,-1 0 0 0 0,0 0 0 0 0,0 0 1 0 0,1 0-1 0 0,-1 1 0 0 0,0-1 0 0 0,0 1 0 0 0,1-1 0 0 0,-1 1 1 0 0,0 0-1 0 0,0 0 0 0 0,0 0 0 0 0,0 0 0 0 0,0 0 0 0 0,0 0 1 0 0,0 1-1 0 0,0-1 0 0 0,-1 0 0 0 0,1 1 0 0 0,-1 0 1 0 0,1-1-1 0 0,-1 1 0 0 0,1 0 0 0 0,-1 0 0 0 0,0 0 0 0 0,0 0 1 0 0,0 0-1 0 0,0 0 0 0 0,0 0 0 0 0,0 0 0 0 0,0 0 1 0 0,-1 1-1 0 0,1-1 0 0 0,-1 0 0 0 0,0 0 0 0 0,0 1 0 0 0,0-1 1 0 0,0 0-1 0 0,0 1 0 0 0,0-1 0 0 0,0 0 0 0 0,-1 0 0 0 0,1 1 1 0 0,-1-1-1 0 0,0 0 0 0 0,0 0 0 0 0,1 0 0 0 0,-1 0 1 0 0,-1 0-1 0 0,1 0 0 0 0,0 0 0 0 0,-1 1-8 0 0,-13 13 0 0 0,-1-1 0 0 0,0-1 0 0 0,-1 0 1 0 0,0-2-1 0 0,-1 1 0 0 0,-1-2 0 0 0,0-1 0 0 0,0 0 0 0 0,-1-1 0 0 0,0-2 0 0 0,-14 4 0 0 0,11-6 51 0 0,13-5-5339 0 0,6 0 635 0 0,4 0-6626 0 0</inkml:trace>
  <inkml:trace contextRef="#ctx0" brushRef="#br0" timeOffset="1613.187">1170 1024 9738 0 0,'0'0'2818'0'0,"0"0"-842"0"0,0 0-393 0 0,0 0-98 0 0,0 0-120 0 0,0 0-172 0 0,0 0-188 0 0,0 0-190 0 0,0 0-153 0 0,0 0-109 0 0,0 0-140 0 0,0 0-91 0 0,0 0-43 0 0,24-4-34 0 0,119-18 191 0 0,-73 19-17 0 0,-69 4-417 0 0,-1 0-1 0 0,1 0 1 0 0,0 0 0 0 0,0 1 0 0 0,0-1 0 0 0,-1 0 0 0 0,1 1 0 0 0,-1-1 0 0 0,1 0-1 0 0,-1 1 1 0 0,0-1 0 0 0,1 1 0 0 0,-1-1 0 0 0,0 1 0 0 0,0-1 0 0 0,0 1 0 0 0,0-1-1 0 0,0 0 1 0 0,0 1 0 0 0,-1-1 0 0 0,1 1 0 0 0,0-1 0 0 0,-1 1 0 0 0,1-1 0 0 0,-1 0-1 0 0,1 1 1 0 0,-1-1 0 0 0,0 0 0 0 0,0 0 0 0 0,1 1 0 0 0,-1-1 0 0 0,-1 1-2 0 0,-166 170 118 0 0,167-171-118 0 0,0 0 0 0 0,0 0-1 0 0,1 0 1 0 0,-1 0 0 0 0,0 1-1 0 0,0-1 1 0 0,1 0-1 0 0,-1 0 1 0 0,0 1 0 0 0,1-1-1 0 0,0 0 1 0 0,-1 1-1 0 0,1-1 1 0 0,0 0 0 0 0,-1 1-1 0 0,1-1 1 0 0,0 0-1 0 0,0 1 1 0 0,0-1 0 0 0,0 1-1 0 0,1-1 1 0 0,-1 0 0 0 0,0 1-1 0 0,0-1 1 0 0,1 0-1 0 0,-1 1 1 0 0,1-1 0 0 0,-1 0-1 0 0,1 1 1 0 0,0-1-1 0 0,0 0 1 0 0,-1 0 0 0 0,1 0-1 0 0,0 0 1 0 0,0 0-1 0 0,0 0 1 0 0,0 0 0 0 0,0 0-1 0 0,0 0 1 0 0,0 0 0 0 0,1 0-1 0 0,-1-1 1 0 0,0 1-1 0 0,0 0 1 0 0,1-1 0 0 0,-1 1-1 0 0,0-1 1 0 0,1 0-1 0 0,-1 1 1 0 0,0-1 0 0 0,1 0-1 0 0,-1 0 1 0 0,0 0-1 0 0,1 0 1 0 0,0 0 0 0 0,28 3 53 0 0,0-3 1 0 0,0 0-1 0 0,0-2 0 0 0,0-1 1 0 0,-1-1-1 0 0,1-1 1 0 0,4-4-54 0 0,-20 7 5 0 0,79-24-2306 0 0,-85 23-2698 0 0,-3-1-6903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8:29.8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423 1429 0 0 0,'0'-84'0'0'0,"-3"43"0"0"0,-1 22 0 0 0,0 14 1054 0 0,-2 13 8961 0 0,5-3-10842 0 0,-16 109 3987 0 0,12 165-824 0 0,3 46-805 0 0,-24-60-900 0 0,24 73-350 0 0,-8-53-86 0 0,2 23 337 0 0,-1 75-207 0 0,9-251-289 0 0,13-31-20 0 0,-13 192 76 0 0,11-152-57 0 0,7 95-16 0 0,-28-111 197 0 0,8-47-132 0 0,-11 57 217 0 0,-21 49 245 0 0,16-34-200 0 0,1-9 111 0 0,11 62 304 0 0,-25-30-209 0 0,15-25-236 0 0,15-127-390 0 0,2-30-2928 0 0,-1-5-297 0 0,2 4-2687 0 0,-1 2-4663 0 0</inkml:trace>
  <inkml:trace contextRef="#ctx0" brushRef="#br0" timeOffset="1135.86">429 1112 0 0 0,'0'0'1378'0'0,"0"0"351"0"0,0 0 186 0 0,0 0-24 0 0,0 0-194 0 0,0 0-197 0 0,0 0-176 0 0,0 0-193 0 0,0 0-212 0 0,-4 1-188 0 0,0 2-571 0 0,1-1-1 0 0,0 0 0 0 0,0 0 1 0 0,0 1-1 0 0,0 0 1 0 0,1 0-1 0 0,-1-1 1 0 0,0 2-1 0 0,1-1 1 0 0,0 0-1 0 0,0 0 1 0 0,0 1-1 0 0,0-1 1 0 0,1 1-1 0 0,-1-1 1 0 0,1 1-1 0 0,-1 3-159 0 0,-27 72 1675 0 0,14-35-1287 0 0,-2 0 0 0 0,-2-1-1 0 0,-2 0 1 0 0,-13 17-388 0 0,22-40 98 0 0,-1-2-1 0 0,-1 1 1 0 0,0-1-1 0 0,-2-1 1 0 0,0-1-1 0 0,0 0 1 0 0,-2-1-1 0 0,0-1 1 0 0,0-1-1 0 0,-17 9-97 0 0,-22 4 890 0 0,103-23-372 0 0,373-31 915 0 0,-1 12-1020 0 0,-350 16-331 0 0,-67 0-54 0 0,-1 0 68 0 0,0 0 77 0 0,0 0 58 0 0,0 0 10 0 0,-36-7 485 0 0,8 0-680 0 0,1-1 0 0 0,-1-1 0 0 0,1-2 1 0 0,1-1-1 0 0,0-1 0 0 0,1-1 1 0 0,1-1-1 0 0,0-1 0 0 0,0-1 1 0 0,2-2-1 0 0,1 0 0 0 0,0-1 0 0 0,1-1 1 0 0,-6-10-47 0 0,-55-65 38 0 0,-1 15-763 0 0,76 78-126 0 0,1 9-10307 0 0,5-2-680 0 0</inkml:trace>
  <inkml:trace contextRef="#ctx0" brushRef="#br0" timeOffset="2255.08">210 0 8106 0 0,'0'0'1763'0'0,"0"0"-456"0"0,0 0-442 0 0,0 0-146 0 0,0 0 19 0 0,0 0 63 0 0,0 0 5 0 0,0 0-76 0 0,0 0-157 0 0,0 0-116 0 0,0 0-25 0 0,-2 3 32 0 0,7 85 2235 0 0,3-42-2026 0 0,-7 54 134 0 0,-2-76-722 0 0,0 0 0 0 0,2 0 0 0 0,1 0-1 0 0,0 0 1 0 0,2-1 0 0 0,1 1 0 0 0,4 10-85 0 0,-7-32 41 0 0,0 0 0 0 0,0 0 0 0 0,0 0 0 0 0,1-1 0 0 0,-1 1 0 0 0,0-1 0 0 0,1 0 0 0 0,-1 1 0 0 0,1-1 0 0 0,-1 0 0 0 0,1-1 0 0 0,0 1 0 0 0,-1 0 0 0 0,1-1 0 0 0,0 1 0 0 0,-1-1 0 0 0,1 0 0 0 0,0 0 0 0 0,0 0 0 0 0,-1 0 0 0 0,1-1 0 0 0,0 1 0 0 0,-1-1 0 0 0,1 0 0 0 0,0 1 0 0 0,-1-1 0 0 0,1 0 0 0 0,-1 0 0 0 0,1-1 0 0 0,-1 1 0 0 0,0-1 0 0 0,1 1 0 0 0,-1-1 0 0 0,0 0 0 0 0,0 1 0 0 0,1-3-41 0 0,23-21 195 0 0,-2-2-1 0 0,0-1 0 0 0,-2-1 0 0 0,-2 0 1 0 0,0-2-1 0 0,9-21-194 0 0,-2 6 108 0 0,61-108 283 0 0,-88 153-390 0 0,0 1-1 0 0,0-1 1 0 0,0 0 0 0 0,0 1 0 0 0,0-1 0 0 0,1 1-1 0 0,-1-1 1 0 0,0 1 0 0 0,0-1 0 0 0,1 1 0 0 0,-1-1-1 0 0,0 1 1 0 0,1-1 0 0 0,-1 1 0 0 0,0-1-1 0 0,1 1 1 0 0,-1 0 0 0 0,1-1 0 0 0,-1 1 0 0 0,1-1-1 0 0,-1 1 1 0 0,1 0 0 0 0,-1 0 0 0 0,1-1 0 0 0,-1 1-1 0 0,1 0 1 0 0,-1 0 0 0 0,1 0 0 0 0,0-1-1 0 0,-1 1 1 0 0,1 0 0 0 0,-1 0 0 0 0,1 0 0 0 0,0 0-1 0 0,-1 0 1 0 0,1 0 0 0 0,-1 0 0 0 0,1 1 0 0 0,-1-1-1 0 0,1 0 1 0 0,0 0 0 0 0,-1 0 0 0 0,1 0 0 0 0,-1 1-1 0 0,1-1 1 0 0,-1 0 0 0 0,1 1 0 0 0,-1-1-1 0 0,1 0 1 0 0,-1 1 0 0 0,0-1 0 0 0,1 1 0 0 0,-1-1-1 0 0,1 0 1 0 0,-1 1 0 0 0,0-1 0 0 0,1 1 0 0 0,-1-1-1 0 0,0 1 1 0 0,0-1 0 0 0,1 1 0 0 0,-1 0 0 0 0,0-1-1 0 0,0 1 1 0 0,0-1 0 0 0,0 1-1 0 0,22 44 22 0 0,-20-41-4 0 0,26 78 23 0 0,-4 2 1 0 0,-3 1-1 0 0,-4 1 0 0 0,-4 5-41 0 0,-9-67 2 0 0,5 22 8 0 0,-3 0 0 0 0,-1 1 1 0 0,-3-1-1 0 0,-1 1 1 0 0,-4 16-11 0 0,2-53 5 0 0,-1 0 1 0 0,0 0 0 0 0,0 0 0 0 0,-1-1 0 0 0,-1 1 0 0 0,1-1 0 0 0,-2 0 0 0 0,1 0-1 0 0,-1 0 1 0 0,0 0 0 0 0,-1-1 0 0 0,0 0 0 0 0,0 0 0 0 0,-1-1 0 0 0,0 1 0 0 0,-1-2-1 0 0,1 1 1 0 0,-1-1 0 0 0,0 0 0 0 0,-1 0 0 0 0,1-1 0 0 0,-1 0 0 0 0,0-1 0 0 0,-1 0-1 0 0,1-1 1 0 0,-1 1 0 0 0,1-2 0 0 0,-1 1 0 0 0,0-2 0 0 0,0 1 0 0 0,0-1 0 0 0,-10 0-6 0 0,16-4 6 0 0,-1 1-1 0 0,1-1 1 0 0,0 1 0 0 0,0-1 0 0 0,0 0 0 0 0,0-1 0 0 0,1 1 0 0 0,-1-1 0 0 0,1 1 0 0 0,0-1 0 0 0,0 0 0 0 0,1 0-1 0 0,-1-1 1 0 0,1 1 0 0 0,-1 0 0 0 0,1-1 0 0 0,1 0 0 0 0,-1 1 0 0 0,1-1 0 0 0,0 0 0 0 0,0 0 0 0 0,0 1 0 0 0,0-1-1 0 0,1 0 1 0 0,0 0 0 0 0,0 0 0 0 0,0 0 0 0 0,1 0 0 0 0,0 0 0 0 0,1-4-6 0 0,1-14 0 0 0,1 1-1 0 0,1-1 1 0 0,1 1 0 0 0,1 0 0 0 0,0 1-1 0 0,2-1 1 0 0,1 2 0 0 0,1-1 0 0 0,0 1-1 0 0,1 1 1 0 0,2 0 0 0 0,0 1 0 0 0,0 0-1 0 0,2 1 1 0 0,0 1 0 0 0,1 0 0 0 0,1 2-1 0 0,0 0 1 0 0,1 0 0 0 0,0 2 0 0 0,9-3 0 0 0,-19 8-95 0 0,1 1 0 0 0,0 1 0 0 0,0 0 1 0 0,0 0-1 0 0,1 1 0 0 0,0 0 0 0 0,0 1 0 0 0,0 0 1 0 0,0 1-1 0 0,0 0 0 0 0,1 1 0 0 0,-1 0 1 0 0,0 1-1 0 0,1 0 0 0 0,-1 1 0 0 0,4 1 95 0 0,15 14-6106 0 0,-22-11 114 0 0,-3 0-6403 0 0</inkml:trace>
  <inkml:trace contextRef="#ctx0" brushRef="#br0" timeOffset="5499.317">143 5740 0 0 0,'0'0'441'0'0,"-13"-2"277"0"0,-41-5-21 0 0,40 5-139 0 0,40-1 3237 0 0,175-7 3148 0 0,-25-3-5161 0 0,239 10-567 0 0,56 3-823 0 0,-254 11-197 0 0,225-14 1014 0 0,135-13 466 0 0,-353 39-1452 0 0,241 6 40 0 0,-251-36-82 0 0,113 3-22 0 0,406 4 592 0 0,-361-4 146 0 0,-125 31-633 0 0,-98-10-9 0 0,90-23 600 0 0,-75 5-723 0 0,42 16-16 0 0,194-7 185 0 0,-28-12-189 0 0,-110-14-161 0 0,-89 17 61 0 0,52 16 22 0 0,-152-14-29 0 0,181-13 6 0 0,-184 4-27 0 0,-1 3 0 0 0,1 3 0 0 0,29 4 16 0 0,5 0-12 0 0,4-2 1442 0 0,-128-19-1269 0 0,-41-33-94 0 0,-13-17-12 0 0,63 57 73 0 0,11 13-151 0 0,0-1 0 0 0,0 0 1 0 0,0 1-1 0 0,0-1 0 0 0,0 0 1 0 0,0 1-1 0 0,0-1 0 0 0,0 0 0 0 0,0 1 1 0 0,0-1-1 0 0,0 0 0 0 0,0 1 0 0 0,-1-1 1 0 0,1 0-1 0 0,0 1 0 0 0,0-1 0 0 0,0 0 1 0 0,-1 1-1 0 0,1-1 0 0 0,0 0 1 0 0,0 0-1 0 0,-1 0 0 0 0,1 1 0 0 0,0-1 1 0 0,-1 0-1 0 0,1 0 0 0 0,0 0 0 0 0,-1 1 1 0 0,1-1-1 0 0,0 0 0 0 0,-1 0 0 0 0,1 0 1 0 0,0 0-1 0 0,-1 0 0 0 0,1 0 1 0 0,0 0-1 0 0,-1 0 0 0 0,1 0 0 0 0,0 0 1 0 0,-1 0-1 0 0,1 0 0 0 0,0 0 0 0 0,-1 0 1 0 0,1 0 22 0 0,-14 231 104 0 0,9-181-113 0 0,-1 0 1 0 0,-3-1-1 0 0,-2 0 1 0 0,-2 0-1 0 0,-6 10 9 0 0,2-8-11 0 0,17-51 2 0 0,0 0 28 0 0,0 0 15 0 0,0 0 28 0 0,0 0 36 0 0,0 0 2 0 0,0 0 30 0 0,0 0 8 0 0,0 0-11 0 0,4-11 207 0 0,46-85-346 0 0,-9 49-55 0 0,2 2 0 0 0,1 2 0 0 0,21-14 67 0 0,2-2-217 0 0,-66 59-117 0 0,16-21 290 0 0,-15 16-3607 0 0,-1-1-3565 0 0,-1 6-4290 0 0</inkml:trace>
  <inkml:trace contextRef="#ctx0" brushRef="#br0" timeOffset="5893.516">8906 5464 2312 0 0,'0'0'1223'0'0,"0"0"-74"0"0,0 0-104 0 0,0 0 227 0 0,0 0 205 0 0,0 0-13 0 0,0 0-65 0 0,0 0-180 0 0,0 0-165 0 0,0 0-118 0 0,0 0-32 0 0,0 0 60 0 0,0 0 118 0 0,12 0 71 0 0,37-3-62 0 0,-36 2-123 0 0,-13 1-154 0 0,0 0-133 0 0,-11 8 2517 0 0,-60 73-2445 0 0,45-41-667 0 0,-1-2 0 0 0,-2-1 0 0 0,-2-1 0 0 0,-12 10-86 0 0,-157 135 74 0 0,145-125-232 0 0,52-60-5075 0 0,4-12 778 0 0,2-1-4268 0 0,1 6 716 0 0</inkml:trace>
  <inkml:trace contextRef="#ctx0" brushRef="#br0" timeOffset="6488.51">8518 5435 6753 0 0,'0'0'2594'0'0,"0"0"-521"0"0,0 0-326 0 0,0 0-155 0 0,0 0-148 0 0,0 0-103 0 0,0 0-104 0 0,0 0-186 0 0,0 0-159 0 0,0 0-222 0 0,0 0-229 0 0,0 0-109 0 0,0 0-8 0 0,-3-3 5 0 0,-11-13 1114 0 0,39 25-418 0 0,129 107 675 0 0,-133-90-1622 0 0,-1 0 0 0 0,-1 1 0 0 0,-1 0 0 0 0,-1 2-1 0 0,-2 0 1 0 0,-1 1 0 0 0,-1 0 0 0 0,-2 1 0 0 0,7 27-78 0 0,11 45 269 0 0,-18-72-788 0 0,-9-27-9 0 0,-1-2 2001 0 0,-1 0-6007 0 0,0 1-2904 0 0,0 0-5029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2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 2457 0 0,'0'0'1595'0'0,"0"0"-226"0"0,0 0-63 0 0,0 0 174 0 0,0 0 204 0 0,0 0 85 0 0,0 0-127 0 0,0 0-294 0 0,0 0-332 0 0,0 0-285 0 0,0 0-194 0 0,-7-3 852 0 0,27 153 2309 0 0,-5 36-2527 0 0,-9 0 1 0 0,-8 38-1172 0 0,-6-81 191 0 0,8-143-189 0 0,0 1 0 0 0,0 0 0 0 0,-1-1 0 0 0,1 1 1 0 0,0-1-1 0 0,0 1 0 0 0,0 0 0 0 0,0-1 0 0 0,0 1 1 0 0,0 0-1 0 0,0-1 0 0 0,1 1 0 0 0,-1-1 0 0 0,0 1 1 0 0,0 0-1 0 0,0-1 0 0 0,1 1 0 0 0,-1-1 0 0 0,0 1 1 0 0,0 0-1 0 0,1-1 0 0 0,-1 1 0 0 0,1-1 1 0 0,-1 1-1 0 0,0-1 0 0 0,1 0 0 0 0,-1 1 0 0 0,1-1 1 0 0,-1 1-1 0 0,1-1 0 0 0,-1 0 0 0 0,1 1 0 0 0,-1-1 1 0 0,1 0-1 0 0,0 0 0 0 0,-1 1 0 0 0,1-1 0 0 0,-1 0 1 0 0,1 0-1 0 0,0 0 0 0 0,-1 0 0 0 0,1 0 0 0 0,0 0 1 0 0,-1 0-1 0 0,1 0 0 0 0,-1 0 0 0 0,1 0 0 0 0,0 0 1 0 0,-1 0-1 0 0,1 0 0 0 0,0 0 0 0 0,-1-1 0 0 0,1 1 1 0 0,-1 0-1 0 0,1 0 0 0 0,-1-1 0 0 0,1 1 0 0 0,-1 0 1 0 0,1-1-3 0 0,33-24 300 0 0,-32 24-281 0 0,190-198 438 0 0,-172 179-448 0 0,-15 13-14 0 0,0 1 0 0 0,0 1 1 0 0,1-1-1 0 0,-1 1 1 0 0,1 0-1 0 0,0 0 0 0 0,1 0 1 0 0,-1 1-1 0 0,1 0 1 0 0,0 0-1 0 0,0 1 0 0 0,0 0 1 0 0,0 0-1 0 0,0 1 1 0 0,1 0-1 0 0,4-1 5 0 0,-9 6 0 0 0,1-1 0 0 0,-1 1 0 0 0,0 0 1 0 0,0 1-1 0 0,0-1 0 0 0,0 0 0 0 0,-1 1 0 0 0,0-1 0 0 0,1 1 0 0 0,-1 0 0 0 0,0 0 1 0 0,-1 0-1 0 0,1 0 0 0 0,-1 0 0 0 0,0 0 0 0 0,0 1 0 0 0,0-1 0 0 0,0 0 0 0 0,0 4 0 0 0,0-4 7 0 0,36 179 167 0 0,-20-108-154 0 0,-3-39-163 0 0,-2-31-2014 0 0,-7-5-1613 0 0,-1-1-4343 0 0,1-2-3303 0 0</inkml:trace>
  <inkml:trace contextRef="#ctx0" brushRef="#br0" timeOffset="774.555">1034 632 10378 0 0,'0'0'1062'0'0,"0"0"-202"0"0,0 0-13 0 0,0 0 168 0 0,0 0 189 0 0,0 0 31 0 0,0 0-100 0 0,0 0-162 0 0,0 0-170 0 0,-31 14-127 0 0,-97 45-105 0 0,42-3 593 0 0,83-53-1146 0 0,-1 0 0 0 0,1 0 0 0 0,0 0-1 0 0,0 0 1 0 0,0 1 0 0 0,0-1 0 0 0,0 1-1 0 0,1 0 1 0 0,-1 0 0 0 0,1 0 0 0 0,0 0-1 0 0,1 0 1 0 0,-1 0 0 0 0,0 0 0 0 0,1 1-1 0 0,0-1 1 0 0,0 1 0 0 0,1-1 0 0 0,-1 1-1 0 0,1-1 1 0 0,0 1 0 0 0,0-1 0 0 0,1 1 0 0 0,-1-1-1 0 0,1 1 1 0 0,0-1 0 0 0,0 1 0 0 0,0-1-1 0 0,1 0 1 0 0,-1 0 0 0 0,1 1 0 0 0,0-1-1 0 0,1 0 1 0 0,-1-1 0 0 0,1 1 0 0 0,-1 0-1 0 0,1-1 1 0 0,2 3-18 0 0,0-4 36 0 0,-1-1 0 0 0,1 1 0 0 0,0-1 0 0 0,-1 0 1 0 0,1 0-1 0 0,0 0 0 0 0,0 0 0 0 0,0-1 0 0 0,0 0 0 0 0,0 0 0 0 0,-1-1 0 0 0,1 1 0 0 0,0-1 0 0 0,0 0 0 0 0,0 0 0 0 0,-1-1 0 0 0,1 1 0 0 0,-1-1 1 0 0,1 0-1 0 0,-1 0 0 0 0,4-3-36 0 0,8-8 233 0 0,0-2 1 0 0,-1 0-1 0 0,0 0 1 0 0,-1-2-1 0 0,-1 0 0 0 0,-1 0 1 0 0,7-13-234 0 0,61-76 215 0 0,-79 106-217 0 0,1 0 0 0 0,-1 0-1 0 0,0 0 1 0 0,0 0 0 0 0,0 1-1 0 0,0-1 1 0 0,1 0-1 0 0,-1 1 1 0 0,0-1 0 0 0,0 1-1 0 0,0-1 1 0 0,0 1 0 0 0,0-1-1 0 0,0 1 1 0 0,0 0 0 0 0,0-1-1 0 0,0 1 1 0 0,-1 0-1 0 0,1 0 1 0 0,0 0 0 0 0,0 0-1 0 0,-1 0 1 0 0,1-1 0 0 0,0 1-1 0 0,-1 1 1 0 0,1-1 0 0 0,-1 0-1 0 0,1 0 1 0 0,-1 0-1 0 0,0 0 1 0 0,0 0 0 0 0,1 0-1 0 0,-1 0 1 0 0,0 1 0 0 0,0-1-1 0 0,0 0 1 0 0,0 0 0 0 0,0 0-1 0 0,0 0 1 0 0,0 1-1 0 0,-1-1 1 0 0,1 0 0 0 0,0 0-1 0 0,-1 1 3 0 0,7 65 62 0 0,-6-43-65 0 0,2 0 0 0 0,0-1 1 0 0,2 0-1 0 0,0 1 0 0 0,2-1 1 0 0,0-1-1 0 0,1 1 0 0 0,2-1 1 0 0,9 18 2 0 0,-18-38 5 0 0,1 0 0 0 0,0 0 0 0 0,-1 0 0 0 0,1 0 0 0 0,0 0 0 0 0,0-1 0 0 0,0 1 0 0 0,0 0 1 0 0,1 0-1 0 0,-1-1 0 0 0,0 1 0 0 0,1 0 0 0 0,-1-1 0 0 0,1 1 0 0 0,0-1 0 0 0,-1 0 0 0 0,1 0 0 0 0,0 0 0 0 0,0 1 1 0 0,0-2-1 0 0,0 1 0 0 0,0 0 0 0 0,0 0 0 0 0,0-1 0 0 0,0 1 0 0 0,0-1 0 0 0,0 1 0 0 0,0-1 0 0 0,0 0 0 0 0,0 0 1 0 0,0 0-1 0 0,1 0 0 0 0,-1 0 0 0 0,0 0 0 0 0,0-1 0 0 0,0 1 0 0 0,0-1 0 0 0,0 0 0 0 0,0 1 0 0 0,0-1 0 0 0,0 0 1 0 0,0 0-1 0 0,0 0 0 0 0,-1 0 0 0 0,1-1 0 0 0,0 1 0 0 0,-1 0 0 0 0,1-1 0 0 0,-1 1 0 0 0,1-1 0 0 0,-1 0 0 0 0,0 1 1 0 0,1-1-1 0 0,-1 0 0 0 0,0-1-5 0 0,68-169 823 0 0,-47 94-422 0 0,6 188-684 0 0,-23-95 285 0 0,0 2-8 0 0,0-1 0 0 0,2 0-1 0 0,-1 0 1 0 0,2 0-1 0 0,0-1 1 0 0,1 0 0 0 0,6 7 6 0 0,-13-20 5 0 0,0 0-1 0 0,0 0 1 0 0,0 0 0 0 0,0 0 0 0 0,0 0 0 0 0,1-1 0 0 0,-1 1 0 0 0,1-1 0 0 0,-1 0 0 0 0,1 0 0 0 0,-1 0-1 0 0,1 0 1 0 0,0 0 0 0 0,0 0 0 0 0,-1-1 0 0 0,1 1 0 0 0,0-1 0 0 0,0 0 0 0 0,0 0 0 0 0,0 0 0 0 0,-1 0-1 0 0,1-1 1 0 0,0 1 0 0 0,0-1 0 0 0,-1 1 0 0 0,1-1 0 0 0,0 0 0 0 0,-1 0 0 0 0,1 0 0 0 0,0 0 0 0 0,-1-1-1 0 0,0 1 1 0 0,1-1 0 0 0,-1 0 0 0 0,0 1 0 0 0,0-1 0 0 0,1-1-5 0 0,21-34 286 0 0,-1-2 1 0 0,-2-1-1 0 0,-1-1 0 0 0,-3 0 1 0 0,-1-1-1 0 0,5-27-286 0 0,-20 67 6 0 0,7-32 176 0 0,-8 34-149 0 0,0 0-34 0 0,0 0-27 0 0,0 0-74 0 0,-11 34-2078 0 0,9-16 473 0 0,2-4-4898 0 0,0-14 6532 0 0,0 7-11772 0 0</inkml:trace>
  <inkml:trace contextRef="#ctx0" brushRef="#br0" timeOffset="1206.549">1893 883 10314 0 0,'0'0'2831'0'0,"0"0"-345"0"0,0 0-219 0 0,0 0-305 0 0,0 0-331 0 0,0 0-302 0 0,0 0-285 0 0,32-8-225 0 0,99-24-166 0 0,-58-5 301 0 0,-65 32-863 0 0,0 0 0 0 0,1-1 0 0 0,-2 0 1 0 0,1 0-1 0 0,-1-1 0 0 0,0 0 0 0 0,0-1 1 0 0,-1 1-1 0 0,0-1 0 0 0,-1-1 0 0 0,1 1 1 0 0,-2-1-1 0 0,1 1 0 0 0,-1-2 0 0 0,0 1 1 0 0,-1 0-1 0 0,0-1 0 0 0,-1 1 1 0 0,0-1-1 0 0,0 0 0 0 0,-1-1-91 0 0,-1 7 2 0 0,0 1 0 0 0,-1-1 0 0 0,0 1 0 0 0,1-1 0 0 0,-1 1 0 0 0,0 0 0 0 0,-1-1 0 0 0,1 1 0 0 0,-1 0 0 0 0,1 0 0 0 0,-1 0 0 0 0,0 0 0 0 0,0 0 0 0 0,0 0 0 0 0,0 1 0 0 0,-1-1 0 0 0,1 1 0 0 0,-1-1 0 0 0,1 1 0 0 0,-1 0 0 0 0,0 0 0 0 0,0 0 0 0 0,0 1 0 0 0,0-1 0 0 0,0 1 0 0 0,-1-1 0 0 0,1 1 0 0 0,0 0 0 0 0,-1 0 0 0 0,1 1 0 0 0,-1-1 0 0 0,1 1 0 0 0,-1-1-2 0 0,-4 0-16 0 0,1 0-1 0 0,-1 1 0 0 0,0-1 0 0 0,1 1 0 0 0,-1 1 0 0 0,0 0 0 0 0,1 0 0 0 0,-1 0 0 0 0,1 1 0 0 0,-1 0 0 0 0,1 1 0 0 0,0-1 0 0 0,0 1 0 0 0,0 1 0 0 0,0-1 17 0 0,-6 6-23 0 0,1 0 1 0 0,0 0-1 0 0,1 1 0 0 0,0 0 0 0 0,0 1 1 0 0,1 0-1 0 0,1 1 0 0 0,0 0 0 0 0,0 0 1 0 0,1 1-1 0 0,1 0 0 0 0,0 1 0 0 0,1 0 1 0 0,1 0-1 0 0,0 0 0 0 0,0 0 0 0 0,2 1 1 0 0,0 0-1 0 0,0 2 23 0 0,2-4-9 0 0,0-1 1 0 0,1 0-1 0 0,1 1 0 0 0,0-1 1 0 0,0 0-1 0 0,2 0 0 0 0,-1 0 1 0 0,1 0-1 0 0,1 0 1 0 0,0 0-1 0 0,1-1 0 0 0,0 0 1 0 0,1 0-1 0 0,0 0 0 0 0,0-1 1 0 0,1 0-1 0 0,1 0 0 0 0,0-1 1 0 0,0 1-1 0 0,1-2 1 0 0,5 5 8 0 0,8 4-52 0 0,1-1 0 0 0,0-1 0 0 0,1-1 0 0 0,1-1 0 0 0,1-1 0 0 0,0-1 0 0 0,0-2 0 0 0,1 0 0 0 0,0-2 0 0 0,0-1 0 0 0,1-1 0 0 0,-1-1 0 0 0,1-2 1 0 0,0 0-1 0 0,0-2 0 0 0,18-3 52 0 0,-9-7-2129 0 0,-16-4-6547 0 0,-14 9-3828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2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6945 0 0,'0'0'1934'0'0,"0"0"-321"0"0,0 0-302 0 0,0 0-105 0 0,0 0 49 0 0,0 0 14 0 0,0 0-128 0 0,0 0-213 0 0,0 0-157 0 0,0 0-92 0 0,0 0-48 0 0,0 18-36 0 0,0 277 1446 0 0,25-52-1366 0 0,-19-211-635 0 0,-5-20-27 0 0,1-1-1 0 0,0 0 1 0 0,0 0-1 0 0,1 0 1 0 0,0 0-1 0 0,1-1 1 0 0,1 1-1 0 0,0-1 1 0 0,0 0-1 0 0,0 0 1 0 0,5 5-13 0 0,-8-14 11 0 0,-1 0 0 0 0,0 0 0 0 0,1 1 0 0 0,-1-1 0 0 0,1 0 0 0 0,-1 0 0 0 0,1-1 0 0 0,0 1 0 0 0,-1 0 0 0 0,1 0 0 0 0,0-1 0 0 0,0 1 0 0 0,-1-1 0 0 0,1 0 0 0 0,0 1-1 0 0,0-1 1 0 0,0 0 0 0 0,-1 0 0 0 0,1 0 0 0 0,0 0 0 0 0,0-1 0 0 0,0 1 0 0 0,-1 0 0 0 0,1-1 0 0 0,0 1 0 0 0,0-1 0 0 0,-1 0 0 0 0,1 0 0 0 0,0 1 0 0 0,-1-1 0 0 0,1 0 0 0 0,-1 0 0 0 0,1 0 0 0 0,-1-1 0 0 0,1 0-11 0 0,48-47 428 0 0,100-188-132 0 0,-113 167-486 0 0,-36 69 128 0 0,-1 1 2 0 0,-2 13 40 0 0,1 0 1 0 0,0 0 0 0 0,1 0-1 0 0,1 0 1 0 0,0 0 0 0 0,1-1-1 0 0,0 1 1 0 0,1 0 0 0 0,0-1-1 0 0,1 0 1 0 0,0 1 0 0 0,1-2-1 0 0,1 1 1 0 0,0 0 0 0 0,0-1-1 0 0,1 0 1 0 0,1-1 0 0 0,0 0-1 0 0,0 0 1 0 0,7 6 19 0 0,-9-12 15 0 0,1-1 0 0 0,0 0-1 0 0,-1 0 1 0 0,1-1 0 0 0,0 0 0 0 0,0 0-1 0 0,1 0 1 0 0,-1-1 0 0 0,0 0 0 0 0,0-1-1 0 0,1 0 1 0 0,-1 0 0 0 0,0 0 0 0 0,1-1-1 0 0,-1 0 1 0 0,0 0 0 0 0,0-1 0 0 0,0 0 0 0 0,0 0-1 0 0,0-1 1 0 0,0 0 0 0 0,0 0 0 0 0,-1 0-1 0 0,0-1 1 0 0,0 0 0 0 0,0 0 0 0 0,0-1-1 0 0,0 0 1 0 0,-1 0-15 0 0,14-13 132 0 0,-2 0 0 0 0,0-1 0 0 0,-1-1 1 0 0,-1-1-1 0 0,0 0 0 0 0,-2-1 0 0 0,-1 0 0 0 0,-1-1 0 0 0,0-1 0 0 0,-2 1 0 0 0,-1-2 0 0 0,-1 1 1 0 0,-1-1-1 0 0,-1 0 0 0 0,-1 0 0 0 0,-1-1 0 0 0,-1-15-132 0 0,-1 19-4 0 0,-1 1-1 0 0,-1-1 1 0 0,0 1 0 0 0,-2-1 0 0 0,-1 1-1 0 0,0 0 1 0 0,-2 0 0 0 0,0 1 0 0 0,-2-1-1 0 0,0 1 5 0 0,10 42-3302 0 0,0-1-2566 0 0,3-13-5437 0 0</inkml:trace>
  <inkml:trace contextRef="#ctx0" brushRef="#br0" timeOffset="325.26">1035 640 7306 0 0,'0'0'934'0'0,"0"0"-229"0"0,0 0 368 0 0,0 0 419 0 0,0 0 222 0 0,0 0 17 0 0,0 0-200 0 0,0 0-267 0 0,32-9-265 0 0,101-30-229 0 0,-58 1 428 0 0,-60 25-849 0 0,-9 9-230 0 0,-1 0-1 0 0,0-1 1 0 0,0 0 0 0 0,0 0 0 0 0,-1 0 0 0 0,0-1 0 0 0,0 1-1 0 0,0-1 1 0 0,-1 0 0 0 0,0 0 0 0 0,0 0 0 0 0,0 0-1 0 0,-1-1 1 0 0,0 1 0 0 0,0-1 0 0 0,0 0 0 0 0,-1 1 0 0 0,0-1-1 0 0,0 0 1 0 0,-1 0 0 0 0,0-6-119 0 0,-3 10 13 0 0,1 0 1 0 0,0 0-1 0 0,-1 0 0 0 0,0 0 1 0 0,0 0-1 0 0,0 1 0 0 0,0-1 1 0 0,0 1-1 0 0,0 0 0 0 0,-1 0 1 0 0,1 0-1 0 0,-1 0 0 0 0,1 1 1 0 0,-1-1-1 0 0,0 1 0 0 0,0 0 1 0 0,0 0-1 0 0,1 0 0 0 0,-1 1 1 0 0,0-1-1 0 0,0 1 0 0 0,0 0 1 0 0,0 0-1 0 0,0 0 0 0 0,0 1 1 0 0,0-1-1 0 0,0 1 0 0 0,0 0 1 0 0,0 0-1 0 0,1 1 0 0 0,-1-1 1 0 0,-2 2-14 0 0,-5 2-12 0 0,-1 0 0 0 0,1 1 0 0 0,0 1 0 0 0,0 0 0 0 0,1 0 0 0 0,0 1 0 0 0,0 0 0 0 0,1 1 0 0 0,0 0 0 0 0,0 1 0 0 0,1-1 0 0 0,0 2 0 0 0,1-1 0 0 0,0 1 0 0 0,1 0 0 0 0,0 1 0 0 0,1-1 0 0 0,0 1 0 0 0,1 0 0 0 0,0 0 0 0 0,1 1 0 0 0,0-1 0 0 0,1 1 0 0 0,0 0 0 0 0,2-1 0 0 0,-1 3 12 0 0,1-8 1 0 0,0 0 0 0 0,0 0 0 0 0,1 0 0 0 0,0 0 0 0 0,1 0 0 0 0,-1 0 0 0 0,1 0 0 0 0,0 0 0 0 0,1-1 0 0 0,0 1 0 0 0,0-1 0 0 0,0 0 0 0 0,1 0 1 0 0,0 0-1 0 0,0 0 0 0 0,1 0 0 0 0,-1-1 0 0 0,1 0 0 0 0,0 0 0 0 0,1 0 0 0 0,-1-1 0 0 0,1 1 0 0 0,0-1 0 0 0,4 2-1 0 0,10 3 18 0 0,0-1 1 0 0,0-1-1 0 0,1-1 0 0 0,0 0 0 0 0,0-2 1 0 0,1 0-1 0 0,-1-1 0 0 0,1-2 1 0 0,0 0-1 0 0,18-2-18 0 0,25-6-756 0 0,-38 0-3173 0 0,-14 6-4804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26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514 174 6585 0 0,'0'0'2510'0'0,"0"0"-543"0"0,0 0-346 0 0,0 0-141 0 0,0 0-146 0 0,0 0-203 0 0,0 0-221 0 0,0 0-151 0 0,0 0-76 0 0,0 0-48 0 0,0 0-34 0 0,-8 7-22 0 0,-27 22-9 0 0,-13 34 1434 0 0,-241 320-129 0 0,177-254-2466 0 0,115-159-7925 0 0,7-2-370 0 0,-4 20 1635 0 0</inkml:trace>
  <inkml:trace contextRef="#ctx0" brushRef="#br0" timeOffset="366.235">0 115 6481 0 0,'0'0'2280'0'0,"0"0"-225"0"0,0 0-150 0 0,0 0-11 0 0,0 0-97 0 0,0 0-292 0 0,0 0-339 0 0,0 0-370 0 0,0 0-312 0 0,0 0-205 0 0,0 0-87 0 0,0 0 99 0 0,2 2 173 0 0,129 89 3398 0 0,-105-67-3662 0 0,-1 2-1 0 0,-1 1 1 0 0,-2 1 0 0 0,-1 1 0 0 0,-1 1 0 0 0,-1 0 0 0 0,13 32-200 0 0,126 170 245 0 0,-132-205-233 0 0,-26-27-27 0 0,0 0-11 0 0,0 0-16 0 0,0 0 4 0 0,-3-28-3124 0 0,-4 13-6890 0 0,5 13-1736 0 0</inkml:trace>
  <inkml:trace contextRef="#ctx0" brushRef="#br0" timeOffset="782.387">851 332 5769 0 0,'0'0'4673'0'0,"0"0"-2383"0"0,0 0-907 0 0,0 0-144 0 0,0 0-37 0 0,0 0-100 0 0,0 0-203 0 0,0 0-263 0 0,0 0-82 0 0,0 0 66 0 0,0 0 115 0 0,0 0 109 0 0,0 0-34 0 0,9 3-96 0 0,119 16 2212 0 0,24-15-1591 0 0,-88 0-1196 0 0,-65-1-2625 0 0,-5 0-6790 0 0,5-3 7271 0 0,-2 1-9890 0 0</inkml:trace>
  <inkml:trace contextRef="#ctx0" brushRef="#br0" timeOffset="1092.378">729 627 9418 0 0,'0'0'1802'0'0,"0"0"-703"0"0,0 0-108 0 0,0 0 394 0 0,0 0 370 0 0,0 0 83 0 0,0 0-226 0 0,0 0-343 0 0,0 0-261 0 0,0 0-140 0 0,0 0-101 0 0,0 0-102 0 0,30 0-91 0 0,95 2-94 0 0,-2-3 1298 0 0,-88 0-3459 0 0,5 1-5826 0 0,-39 0-4317 0 0</inkml:trace>
  <inkml:trace contextRef="#ctx0" brushRef="#br0" timeOffset="1874.226">1265 108 4881 0 0,'0'0'2605'0'0,"0"0"-624"0"0,0 0-396 0 0,0 0-100 0 0,0 0-64 0 0,0 0-137 0 0,0 0-243 0 0,0 0-279 0 0,0 0-115 0 0,0 0 6 0 0,0 0 111 0 0,0 0 111 0 0,6 8-33 0 0,104 143 2505 0 0,-92-114-3219 0 0,-2 1 0 0 0,-2 1 0 0 0,-1 1 0 0 0,-2 0-1 0 0,-2 0 1 0 0,-2 1 0 0 0,-1 0 0 0 0,-2 2-128 0 0,14 100 8 0 0,-6-116 103 0 0,0-50 326 0 0,45-124-47 0 0,84-249-125 0 0,-89 237-330 0 0,-50 149-2242 0 0,-4 27-5059 0 0,2-9-3806 0 0</inkml:trace>
  <inkml:trace contextRef="#ctx0" brushRef="#br0" timeOffset="2392.211">1964 671 2593 0 0,'0'0'3708'0'0,"0"0"-1778"0"0,0 0-651 0 0,0 0 171 0 0,0 0 326 0 0,0 0 195 0 0,0 0-105 0 0,0 0-418 0 0,0 0-481 0 0,0 0-343 0 0,0 0-198 0 0,0 0-89 0 0,0 0-6 0 0,-2 6-7 0 0,-84 164 2055 0 0,77-157-2322 0 0,1 1 1 0 0,-2-1-1 0 0,0-1 0 0 0,0 1 1 0 0,-1-2-1 0 0,-1 0 0 0 0,0 0 1 0 0,-8 5-58 0 0,-28 3-1363 0 0,43-41-9672 0 0,5 15 5705 0 0,0-1-810 0 0</inkml:trace>
  <inkml:trace contextRef="#ctx0" brushRef="#br0" timeOffset="2723.765">1655 653 6833 0 0,'0'0'1331'0'0,"0"0"-617"0"0,0 0 98 0 0,0 0 480 0 0,0 0 437 0 0,0 0 74 0 0,0 0-280 0 0,0 0-358 0 0,0 0-280 0 0,0 0-144 0 0,0 0-58 0 0,0 0-32 0 0,0 0-26 0 0,24 23-59 0 0,76 73-110 0 0,21 53 437 0 0,-110-134-702 0 0,-3-5-2770 0 0,-4-5-5215 0 0,-3-2-3278 0 0</inkml:trace>
  <inkml:trace contextRef="#ctx0" brushRef="#br0" timeOffset="3073.566">2031 910 5697 0 0,'0'0'4583'0'0,"0"0"-3234"0"0,0 0-1109 0 0,0 0 42 0 0,0 0 264 0 0,0 0 196 0 0,0 0-51 0 0,0 0-215 0 0,0 0-216 0 0,0 0-137 0 0,0 0-25 0 0,0 0-18 0 0,-1 13-17 0 0,-1 40 6 0 0,3-50 26 0 0,-1-1 0 0 0,1 0 0 0 0,0 1 0 0 0,0-1 0 0 0,0 1-1 0 0,0-1 1 0 0,0 0 0 0 0,1 0 0 0 0,-1 1 0 0 0,1-1 0 0 0,-1 0 0 0 0,1 0 0 0 0,0 0-1 0 0,0-1 1 0 0,-1 1 0 0 0,1 0 0 0 0,1-1 0 0 0,-1 1 0 0 0,0-1 0 0 0,0 0-1 0 0,0 0 1 0 0,1 0 0 0 0,-1 0 0 0 0,1 0 0 0 0,-1 0 0 0 0,1-1 0 0 0,-1 1-1 0 0,1-1 1 0 0,-1 1 0 0 0,1-1 0 0 0,-1 0 0 0 0,1 0 0 0 0,0 0 0 0 0,-1-1 0 0 0,1 1-1 0 0,-1-1 1 0 0,1 1 0 0 0,-1-1 0 0 0,1 0 0 0 0,-1 0 0 0 0,0 0 0 0 0,1 0-1 0 0,-1 0 1 0 0,0 0 0 0 0,1-1-95 0 0,-1 1 135 0 0,1-1-1 0 0,0 0 1 0 0,-1 1-1 0 0,1-1 1 0 0,-1 0-1 0 0,0 0 1 0 0,1 0-1 0 0,-1-1 1 0 0,0 1-1 0 0,0 0 1 0 0,0-1-1 0 0,-1 0 1 0 0,1 1-1 0 0,-1-1 1 0 0,1 0-1 0 0,-1 0 1 0 0,0 0-1 0 0,0 0 1 0 0,0 0-1 0 0,0 0 1 0 0,-1 0-1 0 0,1 0 1 0 0,-1 0-1 0 0,0 0 1 0 0,0 0-1 0 0,0 0 1 0 0,0 0 0 0 0,-1 0-1 0 0,0-3-134 0 0,0 3 2 0 0,-1 0 0 0 0,1 1 0 0 0,-1-1 1 0 0,0 1-1 0 0,1-1 0 0 0,-1 1 0 0 0,0 0 0 0 0,-1 0 0 0 0,1 0 0 0 0,0 0 0 0 0,-1 0 1 0 0,1 1-1 0 0,-1-1 0 0 0,1 1 0 0 0,-1-1 0 0 0,0 1 0 0 0,1 0 0 0 0,-1 0 1 0 0,0 0-1 0 0,-3 0-2 0 0,-67-8-2046 0 0,42 12-6952 0 0,22 0-2470 0 0</inkml:trace>
  <inkml:trace contextRef="#ctx0" brushRef="#br0" timeOffset="3643.655">2522 1 6049 0 0,'0'0'2410'0'0,"0"0"-304"0"0,0 0-187 0 0,0 0-157 0 0,0 0-115 0 0,0 0-184 0 0,0 0-254 0 0,0 0-202 0 0,0 0-185 0 0,0 0-160 0 0,0 0-117 0 0,0 0-87 0 0,0 0-92 0 0,0 4 465 0 0,-4 46-657 0 0,-3 0 0 0 0,-2-1 0 0 0,-2 0 0 0 0,-2-1 0 0 0,-2 0 0 0 0,-10 20-174 0 0,0 3 71 0 0,-12 23-145 0 0,27-72 77 0 0,0 0 1 0 0,2 1 0 0 0,0 0 0 0 0,2 0-1 0 0,0 1 1 0 0,2 0 0 0 0,1 0 0 0 0,0 7-4 0 0,3-29 8 0 0,1 0 1 0 0,-1 0-1 0 0,1 0 1 0 0,0 0-1 0 0,-1 0 1 0 0,1-1-1 0 0,0 1 1 0 0,0 0-1 0 0,0-1 1 0 0,1 1-1 0 0,-1 0 1 0 0,0-1-1 0 0,0 0 1 0 0,1 1-1 0 0,-1-1 1 0 0,1 0-1 0 0,0 1 1 0 0,-1-1-1 0 0,1 0 1 0 0,0 0-1 0 0,-1-1 1 0 0,1 1 0 0 0,0 0-1 0 0,0 0 1 0 0,0-1-1 0 0,0 1 1 0 0,0-1-1 0 0,0 0 1 0 0,0 0-1 0 0,0 1 1 0 0,0-1-1 0 0,1 0-8 0 0,69-5 709 0 0,56-34 10 0 0,-125 37-729 0 0,20-34-4590 0 0,-23 19-211 0 0,0 9-522 0 0,0 4-3459 0 0</inkml:trace>
  <inkml:trace contextRef="#ctx0" brushRef="#br0" timeOffset="3993.817">2040 376 12355 0 0,'0'0'1799'0'0,"0"0"-542"0"0,0 0-202 0 0,0 0 91 0 0,0 0 119 0 0,0 0-11 0 0,0 0-190 0 0,0 0-154 0 0,0 0-77 0 0,0 0-22 0 0,0 0-23 0 0,0 0-97 0 0,19-1-105 0 0,138-12 731 0 0,139 9-902 0 0,-283 6-579 0 0,-8-1-2201 0 0,2 0-8616 0 0,-5-1-1871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2841 0 0,'0'0'2477'0'0,"0"0"-1019"0"0,0 0-678 0 0,0 0-44 0 0,0 0 286 0 0,0 0 260 0 0,0 0 38 0 0,0 0-185 0 0,0 0-96 0 0,0 0-75 0 0,0 0 4 0 0,6 0 8 0 0,132 11 4241 0 0,37 19-3157 0 0,11-42-1090 0 0,-19-16-608 0 0,-158 27-353 0 0,-9 1-40 0 0,0 0-23 0 0,0 0-21 0 0,0 0-34 0 0,-17 2-1921 0 0,1 5-1319 0 0,1 2-4929 0 0,10-5-3196 0 0</inkml:trace>
  <inkml:trace contextRef="#ctx0" brushRef="#br0" timeOffset="343.76">13 535 6409 0 0,'0'0'3064'0'0,"0"0"-1253"0"0,0 0-811 0 0,0 0-205 0 0,0 0 86 0 0,0 0 296 0 0,0 0 203 0 0,0 0-8 0 0,0 0-129 0 0,0 0-255 0 0,0 0-245 0 0,0 0-137 0 0,0 0-64 0 0,27-1-48 0 0,129-6 362 0 0,132-7 452 0 0,-205 10-1906 0 0,-47 4-2670 0 0,-30-1 102 0 0,-2-1-2946 0 0,-4 1-5197 0 0</inkml:trace>
  <inkml:trace contextRef="#ctx0" brushRef="#br0" timeOffset="998.758">293 1 5209 0 0,'0'0'2051'0'0,"0"0"-414"0"0,0 0-270 0 0,0 0-94 0 0,0 0-63 0 0,0 0-101 0 0,0 0-147 0 0,0 0-166 0 0,0 0-193 0 0,0 0-124 0 0,0 0-67 0 0,0 0 0 0 0,0 0 55 0 0,-6 12 47 0 0,-17 39 49 0 0,23-49-507 0 0,0 0-1 0 0,0 0 1 0 0,0 0-1 0 0,0 0 1 0 0,0 0-1 0 0,1 0 1 0 0,-1 0-1 0 0,0-1 1 0 0,1 1 0 0 0,0 0-1 0 0,-1 0 1 0 0,1 0-1 0 0,0-1 1 0 0,0 1-1 0 0,0 0 1 0 0,0-1-1 0 0,0 1 1 0 0,0-1 0 0 0,1 1-1 0 0,-1-1 1 0 0,0 1-1 0 0,1-1 1 0 0,-1 0-1 0 0,1 0 1 0 0,0 0-1 0 0,-1 0 1 0 0,1 0 0 0 0,0 0-1 0 0,1 0-55 0 0,2 3 207 0 0,39 28 545 0 0,0-3 1 0 0,2-1-1 0 0,1-2 1 0 0,40 14-753 0 0,62 26 182 0 0,-69-25-216 0 0,-80-39 54 0 0,0-1 0 0 0,-1 1 0 0 0,1-1 0 0 0,0 1 0 0 0,-1-1 0 0 0,0 1 0 0 0,1-1 0 0 0,-1 1 0 0 0,0-1 0 0 0,1 0 0 0 0,-1 1 0 0 0,0-1 0 0 0,0 0 0 0 0,0 1 0 0 0,0-1 0 0 0,0 0 0 0 0,-1 0 0 0 0,1 0-1 0 0,0 0 1 0 0,0 0 0 0 0,-1 0 0 0 0,1-1 0 0 0,-1 1 0 0 0,1 0 0 0 0,0-1 0 0 0,-1 1 0 0 0,0-1 0 0 0,1 1 0 0 0,-1-1 0 0 0,0 0-20 0 0,-9 7 45 0 0,-82 67 124 0 0,-5 14-70 0 0,-74 48 129 0 0,47-47 96 0 0,120-84-247 0 0,4-10-2878 0 0,5-3-3648 0 0,1 5-4529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3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0 0 0,'0'0'557'0'0,"0"0"897"0"0,0 0 410 0 0,0 0 169 0 0,0 0 62 0 0,0 0-184 0 0,0 0-275 0 0,0 0-263 0 0,0 0-237 0 0,0 0-180 0 0,0 0-80 0 0,0 0-18 0 0,-2 0-27 0 0,-8 0-14 0 0,8 0-34 0 0,2 0-51 0 0,0 0-70 0 0,4 7 6044 0 0,501-18-4669 0 0,-488 18-2105 0 0,-17-7-145 0 0,-23 0-3812 0 0,1 4-333 0 0,12 0-2740 0 0,1-1-4657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4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8578 0 0,'0'0'2636'0'0,"0"0"-965"0"0,0 0-426 0 0,0 0 30 0 0,0 0 120 0 0,0 0 4 0 0,0 0-175 0 0,0 0-179 0 0,0 0-134 0 0,0 0-60 0 0,0 0-23 0 0,0 0-89 0 0,0 0-93 0 0,22 1-68 0 0,149 2 881 0 0,106 0 28 0 0,-271-1-1762 0 0,0 0-443 0 0,-4-6-8810 0 0,-2 1-2533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6305 0 0,'0'0'1770'0'0,"0"0"-476"0"0,0 0-111 0 0,0 0 62 0 0,0 0 41 0 0,0 0-94 0 0,0 0-212 0 0,0 0-194 0 0,0 0-91 0 0,0 0-66 0 0,0 0-49 0 0,0 0-62 0 0,19-31-76 0 0,61-97-67 0 0,12 18 801 0 0,-79 94-1117 0 0,2 0 0 0 0,0 1-1 0 0,1 0 1 0 0,0 1 0 0 0,1 1-1 0 0,0 1 1 0 0,7-3-59 0 0,24-1-193 0 0,-45 57 770 0 0,-19 180 498 0 0,16-222-1071 0 0,1 1-1 0 0,-1 0 0 0 0,0 0 1 0 0,1 0-1 0 0,-1-1 1 0 0,0 1-1 0 0,1 0 1 0 0,-1 0-1 0 0,0 0 1 0 0,1 0-1 0 0,-1 0 1 0 0,0 0-1 0 0,1 0 1 0 0,-1 0-1 0 0,0 0 0 0 0,1 0 1 0 0,-1 0-1 0 0,1 0 1 0 0,-1 0-1 0 0,0 0 1 0 0,1 0-1 0 0,-1 0 1 0 0,0 0-1 0 0,1 0 1 0 0,-1 1-1 0 0,0-1 0 0 0,1 0 1 0 0,-1 0-1 0 0,0 0 1 0 0,0 1-1 0 0,1-1 1 0 0,-1 0-1 0 0,0 0 1 0 0,0 1-1 0 0,1-1 1 0 0,-1 0-1 0 0,0 0 1 0 0,0 1-1 0 0,0-1 0 0 0,1 0 1 0 0,-1 1-1 0 0,0-1 1 0 0,0 0-1 0 0,0 1 1 0 0,0-1-1 0 0,0 0 1 0 0,0 1-1 0 0,0-1 1 0 0,0 0-1 0 0,0 1 1 0 0,0-1-1 0 0,0 1 0 0 0,0-1 1 0 0,0 0-1 0 0,0 1 1 0 0,0-1-1 0 0,0 0 1 0 0,0 1-1 0 0,0-1 1 0 0,0 0-4 0 0,28-31 346 0 0,-18 19-318 0 0,39-42 39 0 0,-34 35-72 0 0,0 0 0 0 0,1 1-1 0 0,2 1 1 0 0,-1 1-1 0 0,2 1 1 0 0,0 0-1 0 0,1 1 1 0 0,0 1-1 0 0,1 1 1 0 0,1 1 0 0 0,3-1 5 0 0,-24 12-1 0 0,-1 0 0 0 0,1 0 0 0 0,0 0 0 0 0,-1 1 0 0 0,1-1 0 0 0,0 0 0 0 0,-1 0 1 0 0,1 0-1 0 0,0 1 0 0 0,-1-1 0 0 0,1 0 0 0 0,0 0 0 0 0,-1 1 0 0 0,1-1 0 0 0,-1 1 1 0 0,1-1-1 0 0,-1 1 0 0 0,1-1 0 0 0,-1 1 0 0 0,1-1 0 0 0,-1 1 0 0 0,1-1 1 0 0,-1 1-1 0 0,1-1 0 0 0,-1 1 0 0 0,0 0 0 0 0,0-1 0 0 0,1 1 0 0 0,-1 0 0 0 0,0-1 1 0 0,0 1-1 0 0,0 0 0 0 0,1-1 0 0 0,-1 1 0 0 0,0 0 0 0 0,0-1 0 0 0,0 1 0 0 0,0 0 1 0 0,0-1-1 0 0,-1 1 0 0 0,1 0 0 0 0,0 0 0 0 0,0-1 0 0 0,0 1 0 0 0,0 0 0 0 0,-1-1 1 0 0,1 1-1 0 0,0-1 0 0 0,-1 1 0 0 0,1 0 1 0 0,-9 40 282 0 0,1-19-235 0 0,1 2 1 0 0,1-1-1 0 0,1 1 0 0 0,1-1 0 0 0,1 1 0 0 0,0 23-47 0 0,14-35-1964 0 0,-8-10-2196 0 0,0-1-3804 0 0,-3-1-1385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41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352 524 3361 0 0,'0'0'1675'0'0,"0"0"-166"0"0,0 0 42 0 0,0 0 108 0 0,0 0 3 0 0,0 0-155 0 0,0 0-299 0 0,0 0-318 0 0,0 0-262 0 0,0 0-167 0 0,0 0-116 0 0,-16-3-72 0 0,-53-9-28 0 0,65 11-207 0 0,0 0 0 0 0,0 1-1 0 0,1-1 1 0 0,-1 1-1 0 0,0 0 1 0 0,0 0 0 0 0,1 1-1 0 0,-1-1 1 0 0,0 1-1 0 0,1 0 1 0 0,-1 0 0 0 0,1 0-1 0 0,-1 0 1 0 0,1 1 0 0 0,-1-1-1 0 0,1 1 1 0 0,0 0-1 0 0,-2 1-37 0 0,-5 3 94 0 0,-4 2-48 0 0,0 0-1 0 0,1 2 0 0 0,0-1 1 0 0,1 1-1 0 0,0 1 1 0 0,0 0-1 0 0,1 1 0 0 0,1 0 1 0 0,0 1-1 0 0,1 0 1 0 0,0 0-1 0 0,1 1 1 0 0,0 0-1 0 0,1 1 0 0 0,1-1 1 0 0,0 1-1 0 0,-2 14-45 0 0,6-26 31 0 0,2 1 0 0 0,-1 0 0 0 0,0-1 0 0 0,1 1 0 0 0,0 0-1 0 0,0 0 1 0 0,0-1 0 0 0,0 1 0 0 0,0 0 0 0 0,1 0 0 0 0,0-1 0 0 0,0 1 0 0 0,0-1-1 0 0,0 1 1 0 0,0-1 0 0 0,1 1 0 0 0,0-1 0 0 0,-1 0 0 0 0,1 1 0 0 0,0-1-1 0 0,1 0 1 0 0,-1 0 0 0 0,0-1 0 0 0,1 1 0 0 0,0 0 0 0 0,0-1 0 0 0,-1 1-1 0 0,1-1 1 0 0,1 0 0 0 0,-1 0 0 0 0,0-1 0 0 0,0 1 0 0 0,1 0 0 0 0,-1-1 0 0 0,1 0-1 0 0,0 0 1 0 0,-1 0 0 0 0,1 0 0 0 0,0-1 0 0 0,-1 1 0 0 0,1-1 0 0 0,2 0-31 0 0,3 0 132 0 0,1-1 1 0 0,-1 0 0 0 0,0 0-1 0 0,0-1 1 0 0,0 0-1 0 0,0 0 1 0 0,0-1 0 0 0,0-1-1 0 0,-1 1 1 0 0,1-1 0 0 0,-1-1-1 0 0,0 1 1 0 0,0-2 0 0 0,0 1-1 0 0,-1-1-132 0 0,18-16 136 0 0,-2-2 0 0 0,-1 0 0 0 0,0-1 0 0 0,-2-1 0 0 0,-1-1 0 0 0,-1-1 0 0 0,-2 0 0 0 0,1-4-136 0 0,-14 25 11 0 0,15-23-36 0 0,-2-1 0 0 0,-1-1 0 0 0,-2-1-1 0 0,-1 0 1 0 0,-1-1 0 0 0,-2 0 0 0 0,-2-1-1 0 0,-1 1 1 0 0,-1-1 0 0 0,-2-1 0 0 0,-2 1 0 0 0,-1-3 24 0 0,0 32-25 0 0,0 1-1 0 0,0-1 0 0 0,0 0 1 0 0,-1 1-1 0 0,0-1 0 0 0,0 1 1 0 0,-1-1-1 0 0,0 1 0 0 0,0 0 1 0 0,0-1-1 0 0,0 1 0 0 0,-1 0 1 0 0,0 0-1 0 0,0 1 0 0 0,0-1 1 0 0,-1 1-1 0 0,1-1 0 0 0,-1 1 1 0 0,0 0-1 0 0,0 1 0 0 0,-1-1 1 0 0,1 0-1 0 0,-1 1 0 0 0,1 0 1 0 0,-1 1-1 0 0,0-1 0 0 0,0 1 1 0 0,-1-1-1 0 0,1 2 0 0 0,0-1 1 0 0,-1 0-1 0 0,1 1 0 0 0,-1 0 1 0 0,0 1-1 0 0,1-1 0 0 0,-1 1 1 0 0,-1 0 26 0 0,0 3-6 0 0,-1 1 0 0 0,0-1 0 0 0,1 1 0 0 0,0 1 0 0 0,0 0 0 0 0,0 0 1 0 0,0 0-1 0 0,1 0 0 0 0,0 1 0 0 0,0 0 0 0 0,1 1 0 0 0,-1-1 0 0 0,2 1 1 0 0,-1 0-1 0 0,1 0 0 0 0,0 1 0 0 0,0-1 0 0 0,0 1 0 0 0,1 0 0 0 0,1 0 1 0 0,-1 0-1 0 0,1 0 0 0 0,0 7 6 0 0,-3 1 72 0 0,0 0 0 0 0,1 0 1 0 0,1 1-1 0 0,0-1 0 0 0,2 1 0 0 0,0 0 1 0 0,0-1-1 0 0,2 1 0 0 0,0 0 0 0 0,1 0 1 0 0,0-1-1 0 0,2 1 0 0 0,0-1 0 0 0,1 0 1 0 0,0 0-1 0 0,1-1 0 0 0,1 1-72 0 0,13 21 314 0 0,1-1 0 0 0,2-1 0 0 0,1 0 0 0 0,1-2 0 0 0,2-1 0 0 0,2-2-1 0 0,0 0 1 0 0,27 18-314 0 0,-1-29 347 0 0,-55-19-354 0 0,8-20-2460 0 0,-4 12-3590 0 0,-3 6 2033 0 0,-1-1-7377 0 0</inkml:trace>
  <inkml:trace contextRef="#ctx0" brushRef="#br0" timeOffset="727.055">1118 285 840 0 0,'0'0'1846'0'0,"0"0"-399"0"0,0 0-67 0 0,0 0 246 0 0,0 0 301 0 0,0 0 127 0 0,0 0-151 0 0,0 0-360 0 0,0 0-356 0 0,0 0-250 0 0,0 0-115 0 0,0 0-34 0 0,0 0-3 0 0,7 4 2735 0 0,-35 33-1713 0 0,-140 192-151 0 0,-141 168-898 0 0,-29-1-592 0 0,215-252-183 0 0,84-96-1839 0 0,59-72-504 0 0,-9 14-1080 0 0,-3 4-3120 0 0,1-2-5319 0 0</inkml:trace>
  <inkml:trace contextRef="#ctx0" brushRef="#br0" timeOffset="1455.762">788 988 5993 0 0,'0'0'2714'0'0,"0"0"-1434"0"0,0 0-779 0 0,0 0 175 0 0,0 0 472 0 0,0 0 372 0 0,0 0 171 0 0,0 0-186 0 0,0 0-329 0 0,0 0-232 0 0,0 0-206 0 0,0 0-106 0 0,0 0-51 0 0,5 17-45 0 0,34 125 1015 0 0,-20 107-777 0 0,-19-247-768 0 0,0 0 0 0 0,-1 0 1 0 0,1 0-1 0 0,0 0 0 0 0,1 0 1 0 0,-1-1-1 0 0,0 1 0 0 0,1 0 1 0 0,-1 0-1 0 0,1 0 0 0 0,-1-1 1 0 0,1 1-1 0 0,0 0 0 0 0,-1-1 1 0 0,1 1-1 0 0,0 0 0 0 0,0-1 1 0 0,0 1-1 0 0,1-1 0 0 0,-1 1 1 0 0,0-1-1 0 0,1 0 0 0 0,-1 0 1 0 0,0 0-1 0 0,1 1 0 0 0,-1-1 0 0 0,1 0 1 0 0,0-1-1 0 0,-1 1 0 0 0,1 0 1 0 0,0 0-1 0 0,0-1 0 0 0,-1 1 1 0 0,1-1-1 0 0,0 0 0 0 0,0 1 1 0 0,0-1-1 0 0,0 0 0 0 0,-1 0 1 0 0,1 0-1 0 0,0 0 0 0 0,0 0 1 0 0,0-1-1 0 0,0 1 0 0 0,-1-1 1 0 0,1 1-1 0 0,0-1 0 0 0,0 1 1 0 0,-1-1-1 0 0,1 0 0 0 0,0 0 1 0 0,-1 0-1 0 0,1 0 0 0 0,0-1-6 0 0,12-13 101 0 0,-1-1-1 0 0,-1 0 0 0 0,0-2 1 0 0,-1 1-1 0 0,-1-1 1 0 0,0 0-1 0 0,-2-1 1 0 0,0 0-1 0 0,2-11-100 0 0,10-20 202 0 0,119-376 116 0 0,-120 361-510 0 0,-19 71-8508 0 0,0 2-1532 0 0</inkml:trace>
  <inkml:trace contextRef="#ctx0" brushRef="#br0" timeOffset="1906.553">1291 1216 3881 0 0,'0'0'3603'0'0,"0"0"-1213"0"0,0 0-553 0 0,0 0 27 0 0,0 0 88 0 0,0 0-71 0 0,0 0-253 0 0,0 0-350 0 0,0 0-303 0 0,0 0-235 0 0,0 0-226 0 0,0 0-180 0 0,-5 7-139 0 0,-86 134 577 0 0,13 13-1230 0 0,60-137-1300 0 0,11-16-1636 0 0,-3-1-3619 0 0,9 0-3832 0 0</inkml:trace>
  <inkml:trace contextRef="#ctx0" brushRef="#br0" timeOffset="2133.496">1085 1223 3913 0 0,'0'0'3225'0'0,"0"0"-1296"0"0,0 0-752 0 0,0 0-169 0 0,0 0 49 0 0,0 0 242 0 0,0 0 62 0 0,0 0-87 0 0,0 0-151 0 0,0 0-325 0 0,0 0-217 0 0,0 0-115 0 0,0 0-55 0 0,10 22-11 0 0,53 101 281 0 0,18-10-329 0 0,-62-101-1225 0 0,-4-9-6673 0 0,-12-3-2353 0 0</inkml:trace>
  <inkml:trace contextRef="#ctx0" brushRef="#br0" timeOffset="2471.822">1422 1396 6417 0 0,'0'0'1163'0'0,"0"0"-501"0"0,0 0-103 0 0,0 0 105 0 0,0 0 80 0 0,0 0-19 0 0,0 0-139 0 0,0 0-154 0 0,0 0-115 0 0,0 0-74 0 0,0 0-20 0 0,0 0 25 0 0,5 19 65 0 0,17 55 83 0 0,-22-72-359 0 0,1-1 0 0 0,0 0 0 0 0,-1 1 0 0 0,1-1-1 0 0,0 0 1 0 0,0 1 0 0 0,0-1 0 0 0,0 0 0 0 0,0 0 0 0 0,0 1-1 0 0,0-1 1 0 0,0 0 0 0 0,0 0 0 0 0,0 0 0 0 0,1-1 0 0 0,-1 1-1 0 0,0 0 1 0 0,1 0 0 0 0,-1-1 0 0 0,0 1 0 0 0,1-1 0 0 0,-1 1-1 0 0,1-1 1 0 0,-1 0 0 0 0,1 1 0 0 0,-1-1 0 0 0,1 0 0 0 0,-1 0-1 0 0,1 0 1 0 0,0 0 0 0 0,-1 0 0 0 0,1 0 0 0 0,-1-1 0 0 0,1 1 0 0 0,-1-1-1 0 0,1 1-36 0 0,8-1 373 0 0,80-21 3044 0 0,-88 21-3310 0 0,0 0 1 0 0,0-1 0 0 0,0 1 0 0 0,0-1 0 0 0,0 1 0 0 0,0-1 0 0 0,0 1-1 0 0,0-1 1 0 0,-1 0 0 0 0,1 0 0 0 0,-1 0 0 0 0,1 0 0 0 0,-1 0 0 0 0,0 0-1 0 0,0 0 1 0 0,0-1 0 0 0,0 1 0 0 0,0 0 0 0 0,0-1 0 0 0,0 1-1 0 0,-1 0 1 0 0,1-1 0 0 0,-1 1 0 0 0,0-1 0 0 0,0 1 0 0 0,0-1 0 0 0,0 1-1 0 0,0-1 1 0 0,-1 1 0 0 0,1 0 0 0 0,-1-1 0 0 0,1 1 0 0 0,-1-1-1 0 0,0 1 1 0 0,0 0 0 0 0,0-1-108 0 0,-1 0-59 0 0,0 1 0 0 0,0-1-1 0 0,0 1 1 0 0,-1-1 0 0 0,1 1 0 0 0,0 0 0 0 0,-1 0-1 0 0,0 0 1 0 0,0 0 0 0 0,1 1 0 0 0,-1-1-1 0 0,0 1 1 0 0,0-1 0 0 0,-1 1 0 0 0,1 0-1 0 0,0 0 1 0 0,0 0 0 0 0,0 1 0 0 0,-1-1-1 0 0,0 1 60 0 0,-25-3-8003 0 0,18 3-3491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3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7 0 0 0,'0'0'1035'0'0,"0"0"580"0"0,0 0 223 0 0,0 0-82 0 0,0 0-186 0 0,0 0-123 0 0,0 0-40 0 0,9-6 908 0 0,-7 5 5980 0 0,-36 103-5745 0 0,-177 329-1687 0 0,113-218-653 0 0,84-138-130 0 0,59-42 596 0 0,76-24 281 0 0,-79-11-767 0 0,166-13 367 0 0,-208 15-539 0 0,0 0-6 0 0,0 0 3 0 0,0 0 4 0 0,0 0 3 0 0,0 0-27 0 0,0 0-22 0 0,0 0-11 0 0,0 0-51 0 0,0 0-8 0 0,0 0-43 0 0,0 0-84 0 0,-8-25-6229 0 0,1 11-3531 0 0,6 9-406 0 0</inkml:trace>
  <inkml:trace contextRef="#ctx0" brushRef="#br0" timeOffset="368">0 471 4969 0 0,'0'0'1859'0'0,"0"0"-375"0"0,0 0-218 0 0,0 0-2 0 0,0 0 139 0 0,0 0 51 0 0,0 0-136 0 0,0 0-274 0 0,0 0-264 0 0,0 0-140 0 0,0 0 50 0 0,0 0 115 0 0,5-1 81 0 0,48-6 1478 0 0,170-15 413 0 0,-25 22-3763 0 0,-115 0-8832 0 0,-71 0-1676 0 0</inkml:trace>
  <inkml:trace contextRef="#ctx0" brushRef="#br0" timeOffset="1354.368">841 515 2144 0 0,'0'0'2424'0'0,"0"0"-553"0"0,0 0-218 0 0,0 0 214 0 0,0 0 234 0 0,0 0-7 0 0,0 0-327 0 0,0 0-538 0 0,0 0-489 0 0,0 0-309 0 0,0 0-167 0 0,0 0-72 0 0,0 26 826 0 0,-12 253 1789 0 0,-15-76-2555 0 0,28-204-236 0 0,-1 1 0 0 0,0 0 0 0 0,0-1 0 0 0,1 1 0 0 0,-1 0 0 0 0,0 0 0 0 0,0-1-1 0 0,1 1 1 0 0,-1 0 0 0 0,0 0 0 0 0,1 0 0 0 0,-1-1 0 0 0,0 1 0 0 0,1 0 0 0 0,-1 0 0 0 0,0 0 0 0 0,1 0-1 0 0,-1 0 1 0 0,0 0 0 0 0,1 0 0 0 0,-1 0 0 0 0,1 0 0 0 0,-1 0 0 0 0,0 0 0 0 0,1 0 0 0 0,-1 0 0 0 0,0 0 0 0 0,1 0-1 0 0,-1 0 1 0 0,1 0 0 0 0,-1 0 0 0 0,0 0 0 0 0,1 1 0 0 0,-1-1 0 0 0,0 0 0 0 0,0 0 0 0 0,1 0 0 0 0,-1 1-1 0 0,0-1 1 0 0,1 0 0 0 0,-1 0 0 0 0,0 1 0 0 0,0-1 0 0 0,1 0 0 0 0,-1 1 0 0 0,0-1 0 0 0,0 0-16 0 0,9-8 99 0 0,116-90 284 0 0,-124 97-377 0 0,1-1-1 0 0,0 1 1 0 0,-1 0 0 0 0,1 0 0 0 0,0 0 0 0 0,0 0-1 0 0,-1 1 1 0 0,1-1 0 0 0,0 0 0 0 0,0 1 0 0 0,0-1 0 0 0,0 1-1 0 0,0 0 1 0 0,0 0 0 0 0,0-1 0 0 0,0 1 0 0 0,0 1-1 0 0,0-1 1 0 0,0 0 0 0 0,0 0 0 0 0,0 1 0 0 0,0-1-1 0 0,0 1 1 0 0,-1-1 0 0 0,1 1 0 0 0,0 0 0 0 0,0 0 0 0 0,1 1-6 0 0,0 2 53 0 0,1 0 0 0 0,-1 1 0 0 0,0-1 0 0 0,-1 1 1 0 0,1 0-1 0 0,-1 0 0 0 0,0 0 0 0 0,0 0 0 0 0,-1 0 1 0 0,1 0-1 0 0,-1 0 0 0 0,0 1 0 0 0,0-1 0 0 0,-1 0 1 0 0,0 1-1 0 0,0-1 0 0 0,0 1 0 0 0,0-1 1 0 0,-1 1-54 0 0,1 4 50 0 0,-11 58-239 0 0,11-67 79 0 0,0-6-5944 0 0,3-7-4323 0 0,-3 11 1799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3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4673 47 16980 0 0,'0'0'1759'0'0,"0"0"-472"0"0,0 0-178 0 0,0 0 33 0 0,0 0 18 0 0,0 0-138 0 0,0 0-270 0 0,0 0-246 0 0,0 0-140 0 0,0 0-41 0 0,0 0-26 0 0,0 0-20 0 0,-11 18-29 0 0,-31 60-45 0 0,13 22 233 0 0,-9 165 9 0 0,31 32-410 0 0,7-294 36 0 0,2 4-3316 0 0,8-25 896 0 0,13-18-3705 0 0,-8 12-2520 0 0,-10 15 966 0 0</inkml:trace>
  <inkml:trace contextRef="#ctx0" brushRef="#br0" timeOffset="432.736">4673 666 0 0 0,'0'0'1482'0'0,"0"0"782"0"0,0 0 342 0 0,0 0-69 0 0,0 0-400 0 0,0 0-512 0 0,0 0-346 0 0,0 0-164 0 0,0 0-30 0 0,0 0 95 0 0,0 0 70 0 0,0 0 18 0 0,20 16-49 0 0,63 48-117 0 0,-31-44 371 0 0,-42-21-1181 0 0,4 1-125 0 0,0 0-1 0 0,0-1 1 0 0,0 0-1 0 0,0-1 1 0 0,0-1-1 0 0,0 0 0 0 0,0-1 1 0 0,-1-1-1 0 0,0 0 1 0 0,0-1-1 0 0,0 0 1 0 0,0 0-1 0 0,-1-2 0 0 0,-1 0 1 0 0,1 0-1 0 0,-1-1 1 0 0,0 0-1 0 0,-1-1 1 0 0,0 0-1 0 0,-1-1 0 0 0,0 0 1 0 0,-1 0-1 0 0,0-1 1 0 0,4-8-167 0 0,-10 18-4 0 0,-1-1 0 0 0,1 1 1 0 0,-1-1-1 0 0,0 1 1 0 0,0-1-1 0 0,0 0 0 0 0,0 1 1 0 0,0-1-1 0 0,-1 0 0 0 0,1 0 1 0 0,-1 0-1 0 0,0 1 1 0 0,0-1-1 0 0,0 0 0 0 0,0 0 1 0 0,0 0-1 0 0,-1 0 0 0 0,1 1 1 0 0,-1-1-1 0 0,0 0 1 0 0,0 0-1 0 0,0 1 0 0 0,0-1 1 0 0,0 1-1 0 0,0-1 1 0 0,-1 1-1 0 0,1-1 0 0 0,-1 1 1 0 0,0 0-1 0 0,0 0 0 0 0,0-1 1 0 0,0 1-1 0 0,0 1 1 0 0,0-1-1 0 0,0 0 0 0 0,-1 0 1 0 0,1 1-1 0 0,-1 0 0 0 0,1-1 1 0 0,-1 1-1 0 0,0 0 1 0 0,1 0-1 0 0,-1 0 0 0 0,0 1 1 0 0,0-1-1 0 0,1 1 1 0 0,-1-1-1 0 0,0 1 0 0 0,-1 0 4 0 0,-11 0-21 0 0,0 1 0 0 0,0 0 0 0 0,0 1 0 0 0,0 1 0 0 0,1 0 0 0 0,-1 1 0 0 0,1 1 0 0 0,0 0 0 0 0,0 1 0 0 0,0 0 0 0 0,1 1 0 0 0,0 1 0 0 0,0 0 0 0 0,1 0 0 0 0,0 1 0 0 0,1 1 0 0 0,0 0 0 0 0,0 1 0 0 0,1 0 0 0 0,0 1 0 0 0,1 0 0 0 0,1 0 0 0 0,-7 11 21 0 0,11-15 18 0 0,1 0-1 0 0,0 1 0 0 0,0-1 1 0 0,1 0-1 0 0,0 1 0 0 0,0 0 1 0 0,1-1-1 0 0,0 1 0 0 0,1 0 0 0 0,0-1 1 0 0,0 1-1 0 0,1 0 0 0 0,0 0 1 0 0,0-1-1 0 0,1 1 0 0 0,0-1 0 0 0,1 1 1 0 0,0-1-1 0 0,0 0 0 0 0,0 0 1 0 0,1 0-1 0 0,1 0 0 0 0,-1-1 0 0 0,1 0 1 0 0,1 0-1 0 0,-1 0 0 0 0,1-1 1 0 0,0 1-1 0 0,5 2-17 0 0,11 11 135 0 0,1-1-1 0 0,0-1 1 0 0,2-1 0 0 0,0-1-1 0 0,1-1 1 0 0,0-2 0 0 0,2 0 0 0 0,5 0-136 0 0,-2-2 45 0 0,1-2-1 0 0,0-1 0 0 0,0-1 0 0 0,1-2 0 0 0,0-2 0 0 0,0-1 0 0 0,28-1-43 0 0,16-26-1003 0 0,-57-1-6987 0 0,-17 18-4488 0 0</inkml:trace>
  <inkml:trace contextRef="#ctx0" brushRef="#br0" timeOffset="-2755.878">1184 194 9074 0 0,'0'0'1328'0'0,"0"0"-309"0"0,0 0-127 0 0,0 0 137 0 0,0 0 204 0 0,0 0 174 0 0,0 0-19 0 0,0 0-175 0 0,0 0-224 0 0,0 0-221 0 0,0 0-154 0 0,-4-16-103 0 0,-13-52-42 0 0,15 61-344 0 0,-1 1 1 0 0,-1-1-1 0 0,1 1 0 0 0,-1 0 1 0 0,0 0-1 0 0,-1 0 0 0 0,1 0 1 0 0,-1 1-1 0 0,0-1 0 0 0,0 1 0 0 0,-1 0 1 0 0,0 1-1 0 0,1 0 0 0 0,-2 0 1 0 0,1 0-1 0 0,0 0 0 0 0,-1 1 1 0 0,0 0-1 0 0,1 1 0 0 0,-1-1 1 0 0,0 1-1 0 0,0 1 0 0 0,-1-1 0 0 0,1 1 1 0 0,0 0-1 0 0,0 1 0 0 0,-1 0 1 0 0,1 0-1 0 0,0 1 0 0 0,-1-1 1 0 0,1 2-1 0 0,-5 0-125 0 0,-8-1 144 0 0,-5 1-84 0 0,0 1 0 0 0,1 2 0 0 0,-1 0 0 0 0,1 2 0 0 0,1 1 0 0 0,-1 0 0 0 0,1 2 0 0 0,-6 4-60 0 0,16-8 32 0 0,0 1 1 0 0,1 0-1 0 0,-1 0 0 0 0,1 2 0 0 0,1-1 0 0 0,0 2 0 0 0,0-1 1 0 0,1 1-1 0 0,-5 6-32 0 0,14-12-2 0 0,-1 0 1 0 0,1 0 0 0 0,-1-1-1 0 0,1 1 1 0 0,0 0-1 0 0,1 1 1 0 0,-1-1 0 0 0,1 0-1 0 0,0 0 1 0 0,0 0-1 0 0,0 0 1 0 0,0 0-1 0 0,1 0 1 0 0,-1 0 0 0 0,1 0-1 0 0,0 0 1 0 0,0 0-1 0 0,1 0 1 0 0,0 0 1 0 0,11 12 8 0 0,1-1 0 0 0,0-1 0 0 0,1 0 0 0 0,1-1 1 0 0,0-1-1 0 0,1 0 0 0 0,0-1 0 0 0,1-1 0 0 0,0-1 0 0 0,0 0 0 0 0,1-2 0 0 0,0 0 0 0 0,12 2-8 0 0,34 10 352 0 0,-165 0 585 0 0,83-15-935 0 0,0 1 0 0 0,0 0 0 0 0,1 2 1 0 0,0 0-1 0 0,0 0 0 0 0,1 2 0 0 0,0 0 1 0 0,0 0-1 0 0,1 2 0 0 0,0 0 0 0 0,1 0 1 0 0,0 1-1 0 0,1 1 0 0 0,0 0 0 0 0,1 1 1 0 0,1 0-1 0 0,0 1 0 0 0,1 0 0 0 0,0 0 1 0 0,1 1-1 0 0,1 0 0 0 0,-4 14-2 0 0,9-23 7 0 0,1 0 0 0 0,0-1-1 0 0,1 1 1 0 0,-1 0 0 0 0,2 0 0 0 0,-1-1 0 0 0,0 1-1 0 0,1 0 1 0 0,1-1 0 0 0,-1 1 0 0 0,1-1 0 0 0,0 1-1 0 0,0-1 1 0 0,1 0 0 0 0,0 0 0 0 0,0 0-1 0 0,0 0 1 0 0,1 0 0 0 0,0-1 0 0 0,0 1 0 0 0,0-1-1 0 0,1 0 1 0 0,0 0 0 0 0,0-1 0 0 0,0 0 0 0 0,0 1-1 0 0,1-2 1 0 0,-1 1 0 0 0,1-1 0 0 0,0 0-1 0 0,0 0 1 0 0,1 0 0 0 0,1 0-7 0 0,13 3 102 0 0,0 0-1 0 0,1-1 1 0 0,-1-2 0 0 0,1 0-1 0 0,0-1 1 0 0,0-1 0 0 0,-1-1-1 0 0,1-1 1 0 0,5-2-102 0 0,25-5 307 0 0,-3 0-1696 0 0,-15 6-7056 0 0,-28 2-3783 0 0</inkml:trace>
  <inkml:trace contextRef="#ctx0" brushRef="#br0" timeOffset="-2141.285">1797 581 6849 0 0,'0'0'2305'0'0,"0"0"-547"0"0,0 0-231 0 0,0 0 156 0 0,0 0 218 0 0,0 0-22 0 0,0 0-290 0 0,0 0-412 0 0,0 0-359 0 0,0 0-207 0 0,0 0-119 0 0,0 0-53 0 0,0 0-18 0 0,1-3-21 0 0,1-5 860 0 0,-16 25-247 0 0,-3 3-697 0 0,-10 11-75 0 0,2 1 0 0 0,1 0 0 0 0,2 2 0 0 0,-7 16-241 0 0,-40 77 223 0 0,23-58-218 0 0,46-70-95 0 0,0 1 0 0 0,0 0 0 0 0,0 0 0 0 0,-1 0 1 0 0,1-1-1 0 0,0 1 0 0 0,0 0 0 0 0,-1 0 0 0 0,1 0 0 0 0,0 0 0 0 0,-1 0 0 0 0,1-1 1 0 0,0 1-1 0 0,-1 0 0 0 0,1 0 0 0 0,0 0 0 0 0,0 0 0 0 0,-1 0 0 0 0,1 0 0 0 0,0 0 1 0 0,-1 0-1 0 0,1 0 0 0 0,0 0 0 0 0,-1 0 0 0 0,1 0 0 0 0,0 0 0 0 0,0 1 0 0 0,-1-1 1 0 0,1 0-1 0 0,0 0 0 0 0,-1 0 0 0 0,1 0 0 0 0,0 0 0 0 0,0 1 0 0 0,-1-1 1 0 0,1 0-1 0 0,0 0 0 0 0,0 1 90 0 0,0-17-1527 0 0,0 16 1526 0 0,1-47-6260 0 0,2 15-3106 0 0,-1 20 2308 0 0</inkml:trace>
  <inkml:trace contextRef="#ctx0" brushRef="#br0" timeOffset="-1783.967">1488 555 2320 0 0,'0'0'3110'0'0,"0"0"-284"0"0,0 0-345 0 0,0 0-459 0 0,0 0-325 0 0,0 0-192 0 0,0 0-204 0 0,0 0-215 0 0,0 0-203 0 0,0 0-216 0 0,0 0-202 0 0,0 0-145 0 0,0 0-52 0 0,-5-4 51 0 0,2 3-293 0 0,3 1 0 0 0,0 1-1 0 0,0-1 1 0 0,0 1 0 0 0,0-1 0 0 0,0 1 0 0 0,0-1-1 0 0,0 1 1 0 0,0-1 0 0 0,-1 1 0 0 0,1-1 0 0 0,0 1-1 0 0,0-1 1 0 0,-1 0 0 0 0,1 1 0 0 0,0-1 0 0 0,0 1-1 0 0,-1-1 1 0 0,1 0 0 0 0,0 1 0 0 0,-1-1 0 0 0,1 0 0 0 0,-1 1-1 0 0,1-1 1 0 0,0 0 0 0 0,-1 1 0 0 0,1-1 0 0 0,-1 0-1 0 0,1 0 1 0 0,-1 0 0 0 0,1 1 0 0 0,-1-1 0 0 0,1 0-1 0 0,-1 0 1 0 0,1 0 0 0 0,-1 0 0 0 0,1 0 0 0 0,-1 0-1 0 0,1 0 1 0 0,-1 0 0 0 0,1 0 0 0 0,-1 0 0 0 0,1 0-1 0 0,-1 0 1 0 0,1-1 0 0 0,-1 1 0 0 0,1 0 0 0 0,-1 0 0 0 0,1 0-1 0 0,-1-1 1 0 0,1 1 0 0 0,0 0 0 0 0,-1-1 0 0 0,1 1-26 0 0,5 11 301 0 0,0 0 1 0 0,2 0 0 0 0,-1-1 0 0 0,1 0 0 0 0,1 0 0 0 0,0-1 0 0 0,0 1-1 0 0,1-2 1 0 0,0 1 0 0 0,8 5-302 0 0,26 27 538 0 0,56 63-111 0 0,-44-46-478 0 0,-23-49-1844 0 0,-21-10-1435 0 0,-2-3-3445 0 0,-5 0-4740 0 0</inkml:trace>
  <inkml:trace contextRef="#ctx0" brushRef="#br0" timeOffset="-1301.211">2294 732 6265 0 0,'0'0'1923'0'0,"0"0"-126"0"0,0 0 214 0 0,0 0 212 0 0,0 0-61 0 0,0 0-372 0 0,0 0-455 0 0,0 0-347 0 0,0 0-203 0 0,0 0-125 0 0,0 0-70 0 0,0 0-70 0 0,-1-16-71 0 0,-7-45-67 0 0,8 59-349 0 0,-1 0 1 0 0,1 1 0 0 0,-1-1-1 0 0,1 0 1 0 0,-1 1-1 0 0,1-1 1 0 0,-1 1 0 0 0,0-1-1 0 0,0 1 1 0 0,0 0 0 0 0,0-1-1 0 0,0 1 1 0 0,0 0-1 0 0,0-1 1 0 0,0 1 0 0 0,0 0-1 0 0,-1 0 1 0 0,1 0 0 0 0,0 0-1 0 0,-1 0 1 0 0,1 1-1 0 0,-1-1 1 0 0,1 0 0 0 0,-1 1-1 0 0,0-1 1 0 0,1 1 0 0 0,-1-1-1 0 0,1 1 1 0 0,-1 0-1 0 0,0-1 1 0 0,1 1 0 0 0,-1 0-1 0 0,-1 0-33 0 0,-2 0 128 0 0,-5-2-87 0 0,0 1 0 0 0,1 1 0 0 0,-1 0-1 0 0,1 0 1 0 0,-1 1 0 0 0,0 0 0 0 0,1 0 0 0 0,-1 1-1 0 0,1 1 1 0 0,0 0 0 0 0,0 0 0 0 0,0 0-1 0 0,0 1 1 0 0,0 1 0 0 0,1-1 0 0 0,0 1-1 0 0,0 1 1 0 0,0 0 0 0 0,1 0 0 0 0,-1 0 0 0 0,2 1-1 0 0,-1 0 1 0 0,1 0 0 0 0,0 1 0 0 0,0 0-1 0 0,1 0 1 0 0,0 0 0 0 0,0 1-41 0 0,-1 0 1 0 0,1 0-1 0 0,1 0 1 0 0,-1 1 0 0 0,1 0 0 0 0,1-1 0 0 0,0 1-1 0 0,0 1 1 0 0,1-1 0 0 0,1 0 0 0 0,-1 0-1 0 0,2 1 1 0 0,-1-1 0 0 0,1 1 0 0 0,1 4-1 0 0,2-11 30 0 0,-1 0 1 0 0,1 0-1 0 0,0-1 1 0 0,0 1 0 0 0,1-1-1 0 0,-1 1 1 0 0,1-1-1 0 0,-1 0 1 0 0,1 0 0 0 0,0 0-1 0 0,0-1 1 0 0,0 0-1 0 0,1 1 1 0 0,-1-1 0 0 0,0-1-1 0 0,1 1 1 0 0,0-1-1 0 0,-1 1 1 0 0,1-2 0 0 0,0 1-1 0 0,-1 0 1 0 0,1-1-1 0 0,0 0 1 0 0,0 0-1 0 0,-1 0 1 0 0,1 0 0 0 0,0-1-1 0 0,0 0 1 0 0,-1 0-1 0 0,1 0 1 0 0,-1-1 0 0 0,1 0-1 0 0,-1 0 1 0 0,4-2-31 0 0,16-9 171 0 0,-1-1 0 0 0,0-2 0 0 0,-2 0 0 0 0,0-1 0 0 0,0-1 0 0 0,-2-1 0 0 0,0-1 1 0 0,15-21-172 0 0,78-75 171 0 0,-112 117-173 0 0,0-1 0 0 0,0 0 0 0 0,0 1 1 0 0,0-1-1 0 0,0 1 0 0 0,0-1 0 0 0,0 1 0 0 0,0-1 0 0 0,0 1 0 0 0,0-1 0 0 0,0 1 0 0 0,0-1 1 0 0,0 0-1 0 0,0 1 0 0 0,0-1 0 0 0,0 1 0 0 0,1-1 0 0 0,-1 1 0 0 0,0-1 0 0 0,0 0 0 0 0,0 1 1 0 0,1-1-1 0 0,-1 1 0 0 0,0-1 0 0 0,1 0 0 0 0,-1 1 0 0 0,0-1 0 0 0,1 0 0 0 0,-1 1 0 0 0,0-1 1 0 0,1 0-1 0 0,-1 0 0 0 0,1 1 0 0 0,-1-1 0 0 0,0 0 0 0 0,1 0 0 0 0,-1 0 0 0 0,1 0 0 0 0,-1 0 1 0 0,1 1-1 0 0,-1-1 0 0 0,1 0 0 0 0,-1 0 0 0 0,0 0 0 0 0,1 0 0 0 0,-1 0 0 0 0,1 0 0 0 0,-1 0 1 0 0,1-1-1 0 0,-1 1 0 0 0,1 0 0 0 0,-1 0 0 0 0,1 0 0 0 0,-1 0 0 0 0,0-1 0 0 0,1 1 0 0 0,-1 0 2 0 0,0 13-12 0 0,-2-5-51 0 0,2 0 0 0 0,-1 0 0 0 0,1 0 0 0 0,0 0 0 0 0,0 0 0 0 0,1 0 0 0 0,0 0 0 0 0,1 0 0 0 0,0 0 0 0 0,0-1 0 0 0,0 1 0 0 0,1 0 0 0 0,0-1 0 0 0,1 0 0 0 0,0 0 0 0 0,0 0 0 0 0,0 0 0 0 0,1 0 0 0 0,0-1 0 0 0,0 0 0 0 0,1 0 0 0 0,-1 0 0 0 0,1-1 0 0 0,1 0 0 0 0,-1 0 0 0 0,1-1 0 0 0,0 1 0 0 0,3 0 63 0 0,40 14-2971 0 0,-33-15-475 0 0,1-1-3283 0 0,-6 1-4939 0 0</inkml:trace>
  <inkml:trace contextRef="#ctx0" brushRef="#br0" timeOffset="-747.257">2710 960 12091 0 0,'0'0'2129'0'0,"0"0"-330"0"0,0 0-10 0 0,0 0 34 0 0,0 0-157 0 0,0 0-306 0 0,0 0-357 0 0,0 0-203 0 0,0 0-53 0 0,0 0-74 0 0,0 0-91 0 0,0 0-134 0 0,2-4-138 0 0,12-26-116 0 0,1 1-1 0 0,1 0 0 0 0,2 1 0 0 0,1 1 0 0 0,15-17-193 0 0,-27 36-3 0 0,1-1 1 0 0,0 1-1 0 0,0 1 0 0 0,1-1 1 0 0,0 2-1 0 0,0-1 0 0 0,0 1 1 0 0,1 0-1 0 0,0 1 0 0 0,6-2 3 0 0,-15 8-8 0 0,1 1 0 0 0,-1 0 0 0 0,0-1 0 0 0,1 1 0 0 0,-1 0 0 0 0,0-1 0 0 0,0 1 0 0 0,0 0 0 0 0,0 0 0 0 0,-1 0 1 0 0,1 0-1 0 0,0 0 0 0 0,-1 0 0 0 0,1 0 0 0 0,-1 0 0 0 0,0 0 0 0 0,0 1 0 0 0,0-1 0 0 0,0 0 0 0 0,0 0 0 0 0,0 0 0 0 0,0 0 0 0 0,-1 0 0 0 0,1 0 0 0 0,-1 0 0 0 0,0 2 8 0 0,0 8-3 0 0,1 40 3 0 0,2-50 8 0 0,0 0 0 0 0,0-1 0 0 0,0 1-1 0 0,0 0 1 0 0,0-1 0 0 0,1 1 0 0 0,-1-1 0 0 0,0 0 0 0 0,1 0 0 0 0,-1 0 0 0 0,1 0 0 0 0,-1 0 0 0 0,1-1 0 0 0,0 1 0 0 0,-1-1 0 0 0,1 1 0 0 0,0-1 0 0 0,-1 0 0 0 0,1 0 0 0 0,0 0 0 0 0,-1 0 0 0 0,1-1 0 0 0,0 1 0 0 0,-1-1 0 0 0,1 0 0 0 0,-1 0 0 0 0,1 1-1 0 0,-1-2 1 0 0,1 1 0 0 0,-1 0 0 0 0,2-1-8 0 0,131-77 266 0 0,-98 55-256 0 0,0 2 1 0 0,2 1-1 0 0,1 2 0 0 0,0 2 1 0 0,2 1-11 0 0,-41 15-2 0 0,0 1 1 0 0,0 0 0 0 0,0-1 0 0 0,0 1-1 0 0,0 0 1 0 0,0-1 0 0 0,0 1 0 0 0,0 0-1 0 0,0 0 1 0 0,0 0 0 0 0,1 0-1 0 0,-1 0 1 0 0,0 0 0 0 0,0 0 0 0 0,0 0-1 0 0,0 0 1 0 0,0 1 0 0 0,0-1 0 0 0,0 0-1 0 0,0 1 1 0 0,0-1 0 0 0,0 1-1 0 0,0-1 1 0 0,0 1 0 0 0,0 0 0 0 0,0-1-1 0 0,0 1 1 0 0,-1 0 0 0 0,1-1 0 0 0,0 1-1 0 0,0 0 1 0 0,-1 0 0 0 0,1 0-1 0 0,0 0 1 0 0,-1 0 0 0 0,1 0 0 0 0,-1 0-1 0 0,1 0 1 0 0,-1 0 0 0 0,0 0 0 0 0,1 0-1 0 0,-1 0 1 0 0,0 0 0 0 0,0 0-1 0 0,0 0 1 0 0,0 0 0 0 0,0 0 0 0 0,0 0-1 0 0,0 0 1 0 0,0 1 0 0 0,0-1 0 0 0,0 0-1 0 0,-1 0 1 0 0,1 0 0 0 0,0 0-1 0 0,-1 0 1 0 0,1 0 0 0 0,-1 0 0 0 0,1 0-1 0 0,-1 0 2 0 0,0 15 55 0 0,-13 97-5 0 0,14-107-771 0 0,4 24 904 0 0,3-24-4259 0 0,4-4-5164 0 0,-6-2-2726 0 0</inkml:trace>
  <inkml:trace contextRef="#ctx0" brushRef="#br0" timeOffset="-312.909">3695 710 16532 0 0,'0'0'2771'0'0,"0"0"-1275"0"0,0 0-456 0 0,0 0-34 0 0,0 0-51 0 0,0 0-135 0 0,0 0-209 0 0,0 0-137 0 0,0 0-32 0 0,0 0 17 0 0,0 0-6 0 0,0 0-57 0 0,0 0-84 0 0,6 24-81 0 0,16 79-58 0 0,-6 79 231 0 0,-10 68-298 0 0,-15-210-44 0 0,-9-47 629 0 0,13-12-658 0 0,1 0-1 0 0,1 0 1 0 0,0 0-1 0 0,2 0 1 0 0,0 0-1 0 0,1-1 0 0 0,1 1 1 0 0,1 0-1 0 0,0-1 1 0 0,2 1-1 0 0,0 1 1 0 0,4-10-33 0 0,0-5-18 0 0,2 1 0 0 0,2 0 0 0 0,1 0 0 0 0,1 1 1 0 0,2 1-1 0 0,0 1 0 0 0,2 0 0 0 0,2 1 0 0 0,0 1 0 0 0,2 1 0 0 0,1 1 1 0 0,1 1-1 0 0,1 1 0 0 0,1 1 0 0 0,1 1 0 0 0,10-5 18 0 0,-35 24-4 0 0,-1 0 0 0 0,1 0 1 0 0,0 0-1 0 0,0 1 0 0 0,0-1 0 0 0,-1 1 0 0 0,2 0 0 0 0,-1-1 0 0 0,0 1 0 0 0,0 0 0 0 0,0 0 0 0 0,1 0 0 0 0,-1 0 1 0 0,0 1-1 0 0,1-1 0 0 0,-1 1 0 0 0,0-1 0 0 0,1 1 0 0 0,-1 0 0 0 0,1 0 0 0 0,-1 0 0 0 0,1 0 0 0 0,-1 0 0 0 0,1 1 1 0 0,-1-1-1 0 0,0 1 0 0 0,1-1 0 0 0,-1 1 0 0 0,0 0 0 0 0,1 0 0 0 0,-1 0 0 0 0,0 0 0 0 0,0 0 0 0 0,0 1 0 0 0,0-1 1 0 0,0 1-1 0 0,0-1 0 0 0,0 1 0 0 0,-1 0 0 0 0,1 0 0 0 0,-1 0 0 0 0,1 0 0 0 0,-1 0 0 0 0,1 0 4 0 0,1 9 10 0 0,-1-1 1 0 0,0 1-1 0 0,-1-1 0 0 0,0 1 0 0 0,0-1 0 0 0,-1 1 0 0 0,-1 0 1 0 0,0-1-1 0 0,0 1 0 0 0,-1-1 0 0 0,0 1 0 0 0,-1-1 0 0 0,0 0 0 0 0,-1 0 1 0 0,0 0-1 0 0,0 0 0 0 0,-1-1 0 0 0,-1 0 0 0 0,1 0 0 0 0,-1 0 1 0 0,-1-1-1 0 0,0 0 0 0 0,0 0 0 0 0,0 0 0 0 0,-1-1 0 0 0,-8 6-10 0 0,10-9 4 0 0,0 0 0 0 0,0 0 0 0 0,-1-1-1 0 0,1 0 1 0 0,-1 0 0 0 0,0 0 0 0 0,1-1-1 0 0,-1 0 1 0 0,0-1 0 0 0,0 1 0 0 0,-1-1-1 0 0,1-1 1 0 0,0 1-4 0 0,4-1-166 0 0,1 0-1 0 0,-1 0 1 0 0,0 0 0 0 0,1-1-1 0 0,-1 1 1 0 0,1-1-1 0 0,-1 0 1 0 0,0 1 0 0 0,1-1-1 0 0,0 0 1 0 0,-1 0 0 0 0,1-1-1 0 0,-1 1 1 0 0,1 0-1 0 0,0-1 1 0 0,0 0 0 0 0,0 1-1 0 0,0-1 1 0 0,0 0 0 0 0,0 0-1 0 0,1 0 1 0 0,-1 0-1 0 0,1 0 1 0 0,-1 0 0 0 0,1-1-1 0 0,0 1 1 0 0,-1 0-1 0 0,1-1 1 0 0,1 1 0 0 0,-1-1-1 0 0,0 1 1 0 0,1-1 0 0 0,-1 0-1 0 0,1 1 1 0 0,-1-3 166 0 0,0-8-5115 0 0,1 4-6737 0 0</inkml:trace>
  <inkml:trace contextRef="#ctx0" brushRef="#br0" timeOffset="4701.593">7219 279 8826 0 0,'0'0'2391'0'0,"0"0"-322"0"0,0 0-358 0 0,0 0-270 0 0,0 0-181 0 0,0 0-269 0 0,0 0-305 0 0,0 0-317 0 0,0 0-306 0 0,0 0-275 0 0,0 0-226 0 0,0 0-92 0 0,-6-10 27 0 0,-11-18 262 0 0,16 29-47 0 0,1-1-1 0 0,0 0 1 0 0,0 0 0 0 0,-1 0 288 0 0,11 25-5596 0 0,-5-17-4322 0 0</inkml:trace>
  <inkml:trace contextRef="#ctx0" brushRef="#br0" timeOffset="5631.76">8340 669 8818 0 0,'0'0'1791'0'0,"0"0"-301"0"0,0 0 30 0 0,0 0 75 0 0,0 0-83 0 0,0 0-266 0 0,0 0-387 0 0,0 0-311 0 0,0 0-175 0 0,0 0-114 0 0,0 0-62 0 0,0 0-35 0 0,0 0-52 0 0,-4 31-28 0 0,-12 93-25 0 0,17-80-52 0 0,15-15-2614 0 0,-15-28-948 0 0,-1-1-3779 0 0</inkml:trace>
  <inkml:trace contextRef="#ctx0" brushRef="#br0" timeOffset="5802.563">8336 485 13307 0 0,'0'0'2208'0'0,"0"0"-839"0"0,0 0-249 0 0,0 0-88 0 0,0 0-104 0 0,0 0-216 0 0,0 0-247 0 0,0 0-233 0 0,0 0-168 0 0,0 0-112 0 0,0 0-160 0 0,0 0-121 0 0,0 0-247 0 0,0 0-464 0 0,2-140-784 0 0,-2 140-2889 0 0,2 0-7130 0 0</inkml:trace>
  <inkml:trace contextRef="#ctx0" brushRef="#br0" timeOffset="6152.492">8654 95 0 0 0,'0'0'3494'0'0,"0"0"-1970"0"0,0 0-469 0 0,0 0 207 0 0,0 0 108 0 0,0 0-144 0 0,0 0-327 0 0,0 0-279 0 0,0 0-55 0 0,0 0 123 0 0,0 0 112 0 0,0 0 36 0 0,3 4-2 0 0,19 80 3852 0 0,5 105-1369 0 0,-25-145-3088 0 0,-2 1 1 0 0,-2-1 0 0 0,-2 1 0 0 0,-1-1 0 0 0,-3 0 0 0 0,-7 20-230 0 0,6-26 49 0 0,1 1 0 0 0,2-1 1 0 0,2 1-1 0 0,0 35-49 0 0,5-33-85 0 0,15-60-556 0 0,14-35-1460 0 0,-21 36-1381 0 0,0-1-3928 0 0,-6 8-3623 0 0</inkml:trace>
  <inkml:trace contextRef="#ctx0" brushRef="#br0" timeOffset="7014.874">9229 614 4281 0 0,'0'0'2547'0'0,"0"0"-62"0"0,0 0 69 0 0,0 0-38 0 0,0 0-323 0 0,0 0-486 0 0,0 0-498 0 0,0 0-345 0 0,0 0-198 0 0,0 0-103 0 0,0 0-75 0 0,0 0-64 0 0,-10-5-40 0 0,-33-14-55 0 0,40 18-291 0 0,1 1 0 0 0,-1-1 0 0 0,1 1-1 0 0,-1 0 1 0 0,0 0 0 0 0,1 0-1 0 0,-1 0 1 0 0,1 0 0 0 0,-1 1 0 0 0,0-1-1 0 0,1 1 1 0 0,-1 0 0 0 0,1-1 0 0 0,-1 1-1 0 0,1 0 1 0 0,0 1 0 0 0,-1-1 0 0 0,1 0-1 0 0,0 1 1 0 0,0-1 0 0 0,0 1-1 0 0,0 0 1 0 0,-1 0-38 0 0,-3 2 56 0 0,-5 4-46 0 0,1-1 0 0 0,0 1 0 0 0,0 1 0 0 0,0 0 0 0 0,1 0 0 0 0,0 1 0 0 0,1 0 0 0 0,0 1 0 0 0,1-1 0 0 0,0 2 0 0 0,1-1 0 0 0,0 1 0 0 0,1 0 0 0 0,0 0 0 0 0,0 0 0 0 0,2 1 0 0 0,0-1 0 0 0,0 1 0 0 0,1 0 0 0 0,0 0 0 0 0,1 0 0 0 0,1 0 0 0 0,0 3-10 0 0,2-12 7 0 0,0-1-1 0 0,1 0 1 0 0,-1 0 0 0 0,1 0 0 0 0,-1 0-1 0 0,1 0 1 0 0,0-1 0 0 0,0 1 0 0 0,0-1-1 0 0,0 0 1 0 0,0 0 0 0 0,1 0 0 0 0,-1 0-1 0 0,1 0 1 0 0,-1-1 0 0 0,1 0 0 0 0,0 0 0 0 0,0 0-1 0 0,-1 0 1 0 0,1 0 0 0 0,0-1 0 0 0,0 1-1 0 0,0-1 1 0 0,0 0 0 0 0,-1 0 0 0 0,1-1-1 0 0,0 1 1 0 0,0-1 0 0 0,0 0 0 0 0,3-1-7 0 0,7-2 68 0 0,1-2 0 0 0,-1 1 0 0 0,0-2 1 0 0,0 0-1 0 0,-1 0 0 0 0,0-1 1 0 0,0-1-1 0 0,-1 0 0 0 0,0-1 1 0 0,-1 0-1 0 0,0-1 0 0 0,0 0 1 0 0,-1-1-1 0 0,-1 0 0 0 0,9-13-68 0 0,-18 24 1 0 0,110-141 195 0 0,-113 162-812 0 0,-5-5 598 0 0,1 0 1 0 0,1 0-1 0 0,0 1 0 0 0,2 0 1 0 0,-1 0-1 0 0,2 0 0 0 0,0 0 0 0 0,1 0 1 0 0,1 1-1 0 0,0-1 0 0 0,2 13 18 0 0,2-22-7 0 0,1 0-1 0 0,1-1 0 0 0,-1 1 1 0 0,1-1-1 0 0,0 0 0 0 0,0-1 1 0 0,1 1-1 0 0,-1-1 0 0 0,1 0 1 0 0,0 0-1 0 0,1-1 0 0 0,-1 1 1 0 0,1-2-1 0 0,0 1 0 0 0,0-1 1 0 0,0 0-1 0 0,1 0 0 0 0,-1-1 1 0 0,1 0-1 0 0,-1 0 0 0 0,1-1 1 0 0,0 0-1 0 0,-1 0 0 0 0,8-1 8 0 0,0 2 40 0 0,0 0 1 0 0,0-1-1 0 0,0-1 0 0 0,1-1 0 0 0,-1 0 0 0 0,0-1 0 0 0,0-1 0 0 0,0 0 0 0 0,0-1 1 0 0,-1 0-1 0 0,1-2-40 0 0,7-2 86 0 0,0-2 0 0 0,-1-1 0 0 0,0-1 0 0 0,-1 0 0 0 0,-1-1 0 0 0,0-2-1 0 0,0 0 1 0 0,-2-1 0 0 0,0 0 0 0 0,0-1 0 0 0,-2-1 0 0 0,0-1 0 0 0,5-9-86 0 0,-3 2 28 0 0,0 0-1 0 0,-2-1 0 0 0,-1 0 1 0 0,-1-2-1 0 0,-1 1 0 0 0,3-17-27 0 0,-14 43-7 0 0,-1 0 0 0 0,1 0 1 0 0,-1 0-1 0 0,1 0 0 0 0,-1-1 0 0 0,0 1 0 0 0,0 0 0 0 0,0 0 0 0 0,0 0 0 0 0,-1 0 0 0 0,1 0 0 0 0,0 0 0 0 0,-1 0 0 0 0,0 0 0 0 0,1 0 0 0 0,-1 0 0 0 0,0 0 0 0 0,0 0 0 0 0,0 0 1 0 0,0 0-1 0 0,0 0 0 0 0,-1 1 0 0 0,1-1 0 0 0,0 0 0 0 0,-1 1 0 0 0,1-1 0 0 0,-1 1 0 0 0,0 0 0 0 0,1 0 0 0 0,-1-1 0 0 0,0 1 0 0 0,0 0 0 0 0,0 0 0 0 0,0 1 0 0 0,0-1 1 0 0,0 0-1 0 0,0 1 0 0 0,0-1 0 0 0,0 1 0 0 0,0-1 0 0 0,0 1 0 0 0,0 0 0 0 0,0 0 0 0 0,0 0 0 0 0,-1 0 0 0 0,1 1 0 0 0,0-1 0 0 0,0 0 0 0 0,0 1 0 0 0,0-1 0 0 0,0 1 0 0 0,0 0 1 0 0,0 0-1 0 0,-1 1 7 0 0,-3-2-23 0 0,0 1 0 0 0,0 1 1 0 0,0-1-1 0 0,0 1 0 0 0,0 0 1 0 0,1 0-1 0 0,-1 1 1 0 0,1-1-1 0 0,0 1 0 0 0,-1 1 1 0 0,1-1-1 0 0,0 1 0 0 0,1 0 1 0 0,-1 0-1 0 0,1 0 0 0 0,0 0 1 0 0,0 1-1 0 0,0 0 1 0 0,0 0-1 0 0,1 0 0 0 0,0 0 1 0 0,0 0-1 0 0,1 1 0 0 0,-1-1 1 0 0,1 1-1 0 0,0 0 0 0 0,1 0 1 0 0,-1 0-1 0 0,1 0 1 0 0,0 0-1 0 0,1 0 0 0 0,-1 0 1 0 0,1 0-1 0 0,0 0 0 0 0,1 4 23 0 0,3-5 6 0 0,0 1 0 0 0,0-1 0 0 0,0-1 0 0 0,0 1-1 0 0,1 0 1 0 0,0-1 0 0 0,0 0 0 0 0,0 0 0 0 0,0-1 0 0 0,1 1-1 0 0,-1-1 1 0 0,1-1 0 0 0,0 1 0 0 0,0-1 0 0 0,0 1-1 0 0,0-2 1 0 0,0 1 0 0 0,5 0-6 0 0,9 5 23 0 0,28 8 14 0 0,-32-11-10 0 0,0 1 1 0 0,0 0-1 0 0,0 1 1 0 0,-1 1-1 0 0,0 0 1 0 0,0 2-1 0 0,0-1 1 0 0,-1 1-1 0 0,-1 1 1 0 0,0 1-1 0 0,5 4-27 0 0,-15-9 56 0 0,0 1 0 0 0,0-1 0 0 0,0 0 0 0 0,-1 1 0 0 0,0-1 0 0 0,0 1 0 0 0,0 0 0 0 0,-1 0 0 0 0,0 0 0 0 0,-1-1 0 0 0,1 1 0 0 0,-1 0 0 0 0,-1 0 0 0 0,1 0 0 0 0,-1 0 0 0 0,0 0 0 0 0,-1 0-1 0 0,0-1 1 0 0,0 1 0 0 0,0 0 0 0 0,-1-1 0 0 0,0 0 0 0 0,-2 4-56 0 0,-16 81 490 0 0,21-39-370 0 0,6-53-1404 0 0,-2-6-4922 0 0,-3 3-5567 0 0</inkml:trace>
  <inkml:trace contextRef="#ctx0" brushRef="#br0" timeOffset="4073.697">6326 1023 1296 0 0,'0'0'1121'0'0,"0"0"-309"0"0,0 0-127 0 0,0 0 117 0 0,0 0 194 0 0,0 0 149 0 0,0 0-4 0 0,0 0-40 0 0,0 0-93 0 0,0 0-137 0 0,0 0-38 0 0,4 4-37 0 0,15 13-16 0 0,26-13 4297 0 0,18-58-1267 0 0,-53 42-3480 0 0,267-359 2150 0 0,-118 216-2060 0 0,-136 140-287 0 0,-23 15-163 0 0,1 15 75 0 0,3 250 1331 0 0,-5-249-1342 0 0,0 0 0 0 0,-1-1 0 0 0,-1 1 0 0 0,0 0 0 0 0,-2-1 0 0 0,1 0-1 0 0,-2 0 1 0 0,0 0 0 0 0,-1 0 0 0 0,0-1 0 0 0,-1 0 0 0 0,0-1 0 0 0,-10 12-34 0 0,11-20 16 0 0,0 1 1 0 0,0-2 0 0 0,0 1 0 0 0,-1-1 0 0 0,1 0 0 0 0,-1-1 0 0 0,0 1 0 0 0,0-2 0 0 0,0 1-1 0 0,0-1 1 0 0,-1 0 0 0 0,1-1 0 0 0,0 0 0 0 0,-1 0 0 0 0,1-1 0 0 0,-1 0 0 0 0,0-1 0 0 0,-5 0-17 0 0,11 1-30 0 0,0 0 1 0 0,0 0 0 0 0,0 0 0 0 0,1 0 0 0 0,-1-1 0 0 0,0 1 0 0 0,0-1 0 0 0,0 0-1 0 0,0 0 1 0 0,0 0 0 0 0,1 0 0 0 0,-1 0 0 0 0,0-1 0 0 0,1 1 0 0 0,-1-1 0 0 0,1 0-1 0 0,-1 0 1 0 0,1 0 0 0 0,0 0 0 0 0,0 0 0 0 0,0 0 0 0 0,0 0 0 0 0,0-1-1 0 0,1 1 1 0 0,-1-1 0 0 0,1 1 0 0 0,-1-1 0 0 0,1 0 0 0 0,0 1 0 0 0,0-1 0 0 0,0 0-1 0 0,0 0 1 0 0,1 0 0 0 0,-1 0 0 0 0,1 0 0 0 0,0 0 0 0 0,0 0 0 0 0,0 0 0 0 0,0 0-1 0 0,0 0 1 0 0,1 0 0 0 0,-1 0 0 0 0,1 0 0 0 0,0 1 0 0 0,0-1 0 0 0,0 0-1 0 0,0 0 1 0 0,0 1 0 0 0,1-1 0 0 0,-1 0 0 0 0,1 1 0 0 0,0-1 0 0 0,-1 1 0 0 0,1 0-1 0 0,0 0 1 0 0,1 0 0 0 0,0-2 29 0 0,45-17-2898 0 0,-31 16-1573 0 0,1 1-5021 0 0,-9 1 241 0 0</inkml:trace>
  <inkml:trace contextRef="#ctx0" brushRef="#br0" timeOffset="4391.942">7200 677 6561 0 0,'0'0'5514'0'0,"0"0"-3190"0"0,0 0-1112 0 0,0 0-45 0 0,0 0 162 0 0,0 0 24 0 0,0 0-205 0 0,0 0-299 0 0,0 0-284 0 0,0 0-146 0 0,0 0-43 0 0,0 0-21 0 0,0 0-18 0 0,-5 16-36 0 0,-34 115 633 0 0,9 19-109 0 0,30-149-941 0 0,0-1-46 0 0,0 0-64 0 0,0 0-74 0 0,0 0-101 0 0,0 0-163 0 0,0 0-262 0 0,0-1-1298 0 0,-2-6-2118 0 0,1 4-1929 0 0,1-1-4266 0 0</inkml:trace>
  <inkml:trace contextRef="#ctx0" brushRef="#br0" timeOffset="5275.641">7364 993 8458 0 0,'0'0'2279'0'0,"0"0"-773"0"0,0 0-158 0 0,0 0 150 0 0,0 0 25 0 0,0 0-192 0 0,0 0-365 0 0,0 0-308 0 0,0 0-161 0 0,0 0-107 0 0,0 0-49 0 0,0 0-14 0 0,0 0-7 0 0,1-13 23 0 0,20-88 680 0 0,-13 80-912 0 0,0 1 1 0 0,2 0-1 0 0,0 1 1 0 0,2 0 0 0 0,0 0-1 0 0,1 1 1 0 0,0 1 0 0 0,2 0-1 0 0,0 1 1 0 0,0 1 0 0 0,2 0-1 0 0,0 1 1 0 0,1 1 0 0 0,2-2-112 0 0,24-3-213 0 0,-39 55 128 0 0,-21 159 556 0 0,15-196-465 0 0,1 1 0 0 0,0 0 0 0 0,0 0 0 0 0,0 0 0 0 0,0-1 0 0 0,0 1 0 0 0,0 0 0 0 0,0 0 0 0 0,0 0 0 0 0,0 0 0 0 0,0-1 0 0 0,0 1 0 0 0,0 0 0 0 0,0 0 0 0 0,1 0 0 0 0,-1-1 0 0 0,0 1 0 0 0,1 0 0 0 0,-1 0 0 0 0,1-1 0 0 0,-1 1 0 0 0,1 0 0 0 0,-1-1 0 0 0,1 1 0 0 0,-1 0 0 0 0,1-1 0 0 0,-1 1 0 0 0,1-1 0 0 0,0 1 0 0 0,-1-1 1 0 0,1 1-1 0 0,0-1 0 0 0,0 0 0 0 0,-1 1 0 0 0,1-1 0 0 0,0 0 0 0 0,0 1 0 0 0,0-1 0 0 0,-1 0 0 0 0,1 0 0 0 0,0 0 0 0 0,0 0 0 0 0,0 0 0 0 0,0 0 0 0 0,-1 0 0 0 0,1 0 0 0 0,0 0 0 0 0,0 0 0 0 0,0 0 0 0 0,0-1 0 0 0,-1 1 0 0 0,1 0 0 0 0,0-1 0 0 0,0 1 0 0 0,-1 0 0 0 0,1-1 0 0 0,0 1 0 0 0,-1-1 0 0 0,1 1 0 0 0,0-1 0 0 0,-1 1 0 0 0,1-1 0 0 0,-1 0 0 0 0,1 1 0 0 0,-1-1 0 0 0,1 0 0 0 0,-1 1 0 0 0,1-1 0 0 0,-1 0 0 0 0,1 0-6 0 0,74-81 518 0 0,-60 64-511 0 0,-1 1 0 0 0,2 0 0 0 0,0 1 0 0 0,1 1 0 0 0,1 1 0 0 0,0 0 0 0 0,12-6-7 0 0,22 2-160 0 0,-50 20 158 0 0,0 0-1 0 0,-1 0 1 0 0,1 0-1 0 0,-1 0 1 0 0,1 0-1 0 0,-1 0 1 0 0,1 1-1 0 0,-1-1 1 0 0,0 1-1 0 0,0-1 1 0 0,0 1-1 0 0,-1-1 1 0 0,1 1-1 0 0,-1 0 1 0 0,1-1-1 0 0,-1 1 1 0 0,0 0-1 0 0,0-1 1 0 0,0 1-1 0 0,0 1 3 0 0,0-1 6 0 0,12 243 289 0 0,-12-245-345 0 0,0-1 0 0 0,0 1 0 0 0,1-1-1 0 0,-1 1 1 0 0,0-1 0 0 0,0 1 0 0 0,0 0 0 0 0,0-1 0 0 0,0 1 0 0 0,1-1 0 0 0,-1 1 0 0 0,0-1 0 0 0,1 1 0 0 0,-1-1 0 0 0,0 1 0 0 0,1-1-1 0 0,-1 1 1 0 0,0-1 0 0 0,1 0 0 0 0,-1 1 0 0 0,1-1 0 0 0,-1 1 0 0 0,1-1 0 0 0,-1 0 0 0 0,1 0 0 0 0,-1 1 0 0 0,1-1 0 0 0,-1 0-1 0 0,1 0 1 0 0,-1 0 0 0 0,1 1 0 0 0,0-1 0 0 0,-1 0 0 0 0,1 0 0 0 0,-1 0 0 0 0,1 0 0 0 0,-1 0 0 0 0,1 0 0 0 0,0 0 0 0 0,-1 0 0 0 0,1 0-1 0 0,-1-1 1 0 0,1 1 0 0 0,-1 0 0 0 0,1 0 0 0 0,-1 0 0 0 0,1-1 0 0 0,0 1 0 0 0,-1 0 0 0 0,1-1 0 0 0,-1 1 0 0 0,0 0 0 0 0,1-1-1 0 0,-1 1 1 0 0,1 0 0 0 0,-1-1 0 0 0,0 1 0 0 0,1-1 0 0 0,-1 1 0 0 0,0-1 0 0 0,1 1 0 0 0,-1-1 0 0 0,0 1 0 0 0,1-1 50 0 0,11-10-6078 0 0,-10 10 3781 0 0,5-6-8873 0 0</inkml:trace>
  <inkml:trace contextRef="#ctx0" brushRef="#br0" timeOffset="9452.75">11517 139 1504 0 0,'0'0'2349'0'0,"0"0"-426"0"0,0 0-77 0 0,0 0 61 0 0,0 0 149 0 0,0 0-42 0 0,0 0-235 0 0,0 0-297 0 0,0 0-315 0 0,0 0-257 0 0,0 0-201 0 0,0-7-144 0 0,0-23-94 0 0,0 23-39 0 0,0 7-56 0 0,0 0-61 0 0,0 0-62 0 0,0 0-82 0 0,-1 29 658 0 0,-9 12-161 0 0,-61 228 1170 0 0,13-93-1519 0 0,-35 110-55 0 0,89-200-311 0 0,5-84 50 0 0,0-1-1 0 0,1 1 1 0 0,-1 0-1 0 0,1 0 1 0 0,0-1-1 0 0,-1 1 1 0 0,1-1-1 0 0,0 1 1 0 0,0-1-1 0 0,0 0 0 0 0,0 0 1 0 0,0 0-1 0 0,0 0 1 0 0,1 0-1 0 0,-1 0 1 0 0,0 0-1 0 0,0-1 1 0 0,1 1-1 0 0,-1-1 1 0 0,0 0-1 0 0,1 0 1 0 0,-1 0-1 0 0,1 0 1 0 0,-1 0-1 0 0,0 0 1 0 0,1 0-1 0 0,-1-1 1 0 0,1 0-3 0 0,1 1 18 0 0,6-2 18 0 0,0-1-1 0 0,1 0 1 0 0,-2-1-1 0 0,1 0 0 0 0,0 0 1 0 0,-1-1-1 0 0,0-1 1 0 0,0 1-1 0 0,0-1 0 0 0,-1-1 1 0 0,0 0-1 0 0,0 0 1 0 0,-1 0-1 0 0,1-2-35 0 0,6-4 40 0 0,130-116 11 0 0,-115 101 20 0 0,-29 27-57 0 0,0 1 0 0 0,0 0 15 0 0,0 0 7 0 0,0 0-4 0 0,0 0 15 0 0,0 0-10 0 0,0 0 6 0 0,0 0 10 0 0,-17 8 39 0 0,8-1-109 0 0,0 1 0 0 0,1 0-1 0 0,0 1 1 0 0,1-1 0 0 0,0 2 0 0 0,0-1-1 0 0,1 1 1 0 0,0 0 0 0 0,1 0-1 0 0,0 0 1 0 0,0 1 0 0 0,1 0 0 0 0,1 0-1 0 0,0 0 1 0 0,0 0 0 0 0,1 0 0 0 0,1 1-1 0 0,0-1 1 0 0,0 1 0 0 0,1 9 17 0 0,1-18-4 0 0,0 0-1 0 0,1 0 1 0 0,-1 0 0 0 0,1 0 0 0 0,-1 0-1 0 0,1 0 1 0 0,0 0 0 0 0,0 0 0 0 0,0-1 0 0 0,1 1-1 0 0,-1-1 1 0 0,1 0 0 0 0,-1 0 0 0 0,1 0-1 0 0,0 0 1 0 0,0 0 0 0 0,0 0 0 0 0,0-1 0 0 0,0 1-1 0 0,0-1 1 0 0,0 0 0 0 0,0 0 0 0 0,0 0-1 0 0,1 0 1 0 0,-1-1 0 0 0,0 1 0 0 0,1-1 0 0 0,2 0 4 0 0,97-15 223 0 0,-92 10-183 0 0,-1 0 1 0 0,1 0-1 0 0,-1-1 1 0 0,-1 0-1 0 0,1-1 0 0 0,-1 0 1 0 0,0 0-1 0 0,-1-1 0 0 0,1 0 1 0 0,-2-1-1 0 0,1 0 0 0 0,-1 0 1 0 0,0-1-1 0 0,-1 1 0 0 0,0-1 1 0 0,-1-1-1 0 0,0 1 0 0 0,-1-1 1 0 0,0 0-1 0 0,0 0 1 0 0,-1 0-1 0 0,-1-1 0 0 0,0 1 1 0 0,0 0-1 0 0,-2-1 0 0 0,1 0 1 0 0,-1-2-41 0 0,-3 9-28 0 0,0 0 0 0 0,0 0 1 0 0,0 1-1 0 0,0 0 0 0 0,-1-1 1 0 0,0 1-1 0 0,0 1 0 0 0,0-1 1 0 0,0 0-1 0 0,-1 1 0 0 0,1 0 1 0 0,-1 0-1 0 0,0 0 0 0 0,0 1 1 0 0,0 0-1 0 0,0 0 0 0 0,-1 0 1 0 0,1 0-1 0 0,0 1 0 0 0,-1 0 1 0 0,1 0-1 0 0,-1 1 1 0 0,1-1-1 0 0,-1 1 0 0 0,1 0 1 0 0,-1 0-1 0 0,-4 2 28 0 0,-115 25-2660 0 0,75-3-3729 0 0,34-16-5187 0 0</inkml:trace>
  <inkml:trace contextRef="#ctx0" brushRef="#br0" timeOffset="9663.339">11134 400 8226 0 0,'0'0'3637'0'0,"0"0"-1226"0"0,0 0-650 0 0,0 0-131 0 0,0 0-71 0 0,0 0-133 0 0,0 0-242 0 0,0 0-277 0 0,0 0-218 0 0,0 0-213 0 0,0 0-162 0 0,0 0-110 0 0,-7 1-81 0 0,2-1-102 0 0,-15 2 36 0 0,34 2 262 0 0,154-3 1257 0 0,-16-9-1285 0 0,4 16-727 0 0,-90 3-3556 0 0,-51-8-2512 0 0,-3-2-5598 0 0</inkml:trace>
  <inkml:trace contextRef="#ctx0" brushRef="#br0" timeOffset="10995.597">12518 758 0 0 0,'0'0'279'0'0,"0"0"642"0"0,0 0 342 0 0,0 0 175 0 0,0 0 78 0 0,0 0 6 0 0,0 0-43 0 0,0 0-82 0 0,0 0-70 0 0,0 0-76 0 0,0 0-93 0 0,7 4-83 0 0,1 0-561 0 0,0 0 0 0 0,0 0 0 0 0,0-1 1 0 0,0 0-1 0 0,1 0 0 0 0,-1-1 0 0 0,1 0 1 0 0,0-1-1 0 0,0 1 0 0 0,-1-2 0 0 0,1 1 0 0 0,9-2-514 0 0,-2-3 304 0 0,1-1 0 0 0,-1-1 0 0 0,-1-1 0 0 0,1 0 0 0 0,-1-1 0 0 0,0 0-1 0 0,-1-2 1 0 0,0 1 0 0 0,0-2 0 0 0,-1 0 0 0 0,-1 0 0 0 0,0-1 0 0 0,3-4-304 0 0,-10 11 151 0 0,1 1 1 0 0,-1-1 0 0 0,0-1-1 0 0,0 1 1 0 0,-1-1 0 0 0,1 1-1 0 0,-1-2 1 0 0,0 1-1 0 0,-1 0 1 0 0,0-1 0 0 0,0 1-1 0 0,0-1 1 0 0,-1 0 0 0 0,2-6-152 0 0,-4 13 173 0 0,0 0-30 0 0,0 0-62 0 0,-6 20-312 0 0,-38 154 94 0 0,-43 245 185 0 0,81-389-33 0 0,-2-2 0 0 0,0 1 0 0 0,-2-1 0 0 0,-1-1 0 0 0,-2 0 0 0 0,0 0 0 0 0,-9 10-15 0 0,22-37 9 0 0,0 1-1 0 0,0-1 0 0 0,-1 0 0 0 0,1 1 1 0 0,0-1-1 0 0,0 0 0 0 0,-1 1 0 0 0,1-1 1 0 0,0 0-1 0 0,-1 1 0 0 0,1-1 0 0 0,0 0 1 0 0,-1 0-1 0 0,1 0 0 0 0,0 1 1 0 0,-1-1-1 0 0,1 0 0 0 0,0 0 0 0 0,-1 0 1 0 0,1 0-1 0 0,0 0 0 0 0,-1 0 0 0 0,1 0 1 0 0,-1 1-1 0 0,1-1 0 0 0,0 0 0 0 0,-1 0 1 0 0,1-1-1 0 0,-1 1 0 0 0,1 0 0 0 0,0 0 1 0 0,-1 0-1 0 0,1 0 0 0 0,-1 0 0 0 0,1 0 1 0 0,0 0-1 0 0,-1-1 0 0 0,1 1 0 0 0,0 0 1 0 0,-1 0-1 0 0,1 0 0 0 0,0-1 0 0 0,-1 1 1 0 0,1 0-1 0 0,0-1 0 0 0,0 1 0 0 0,-1 0 1 0 0,1 0-1 0 0,0-1 0 0 0,0 1 0 0 0,-1-1 1 0 0,1 1-1 0 0,0 0 0 0 0,0-1 0 0 0,0 1 1 0 0,0 0-1 0 0,0-1 0 0 0,0 1 0 0 0,0-1 1 0 0,0 1-1 0 0,0 0 0 0 0,0-1 0 0 0,0 1 1 0 0,0-1-1 0 0,0 1 0 0 0,0 0 0 0 0,0-1 1 0 0,0 1-1 0 0,0-1-8 0 0,-5-29 57 0 0,6 4-58 0 0,2-1 0 0 0,1 1 0 0 0,1-1 0 0 0,1 1 0 0 0,2 1 0 0 0,0-1 0 0 0,2 1 0 0 0,1 1 0 0 0,0 0 0 0 0,7-8 1 0 0,-10 15-2 0 0,21-38-14 0 0,2 0-1 0 0,3 2 1 0 0,1 2-1 0 0,4 1 1 0 0,1 2 0 0 0,3 0 16 0 0,-29 34-17 0 0,0 0 0 0 0,1 1 1 0 0,0 1-1 0 0,1 0 0 0 0,1 1 1 0 0,0 1-1 0 0,0 0 0 0 0,1 2 1 0 0,0 0-1 0 0,19-6 17 0 0,-36 14-6 0 0,0-1 0 0 0,0 0 1 0 0,1 1-1 0 0,-1-1 0 0 0,0 1 1 0 0,1 0-1 0 0,-1-1 0 0 0,0 1 1 0 0,1 0-1 0 0,-1 0 0 0 0,0 0 1 0 0,1 0-1 0 0,-1 0 0 0 0,0 0 1 0 0,1 0-1 0 0,-1 1 0 0 0,0-1 1 0 0,1 0-1 0 0,-1 1 0 0 0,0-1 1 0 0,0 1-1 0 0,1-1 0 0 0,-1 1 1 0 0,0 0-1 0 0,0 0 0 0 0,0-1 1 0 0,0 1-1 0 0,0 0 0 0 0,0 0 0 0 0,0 0 1 0 0,0 0-1 0 0,0 0 0 0 0,0 0 1 0 0,0 0-1 0 0,-1 0 0 0 0,1 1 1 0 0,0-1-1 0 0,-1 0 0 0 0,1 0 1 0 0,-1 1-1 0 0,0-1 0 0 0,1 0 1 0 0,-1 1-1 0 0,0-1 0 0 0,0 0 1 0 0,1 1-1 0 0,-1-1 0 0 0,0 0 1 0 0,-1 1-1 0 0,1-1 0 0 0,0 0 1 0 0,0 1-1 0 0,0-1 0 0 0,-1 0 0 0 0,1 1 1 0 0,-1-1-1 0 0,1 0 0 0 0,-1 1 6 0 0,0 16 19 0 0,-1-1 0 0 0,-1 1 0 0 0,0-1 0 0 0,-2 0-1 0 0,1 0 1 0 0,-2 0 0 0 0,-1 0 0 0 0,0-1 0 0 0,0 0-1 0 0,-9 12-18 0 0,6-10 14 0 0,0 0-1 0 0,-1-1 1 0 0,0 0-1 0 0,-2 0 0 0 0,0-1 1 0 0,0-1-1 0 0,-2 0 0 0 0,0-1 1 0 0,0-1-1 0 0,-17 11-13 0 0,17-15-23 0 0,9-4-31 0 0,-1 0 0 0 0,0-1 1 0 0,0 1-1 0 0,0-1 0 0 0,-1-1 0 0 0,1 0 1 0 0,-1 0-1 0 0,0 0 0 0 0,0-1 0 0 0,0 0 0 0 0,0-1 1 0 0,-8 1 53 0 0,-21-17-3568 0 0,34 1-1004 0 0,3-4-3690 0 0,0 10-2062 0 0</inkml:trace>
  <inkml:trace contextRef="#ctx0" brushRef="#br0" timeOffset="11486.281">13062 964 0 0 0,'0'0'711'0'0,"0"0"745"0"0,0 0 530 0 0,0 0 272 0 0,0 0 18 0 0,0 0-178 0 0,0 0-234 0 0,0 0-205 0 0,0 0-182 0 0,0 0-168 0 0,0 0-171 0 0,0 0-158 0 0,0 0-112 0 0,20 1-106 0 0,63 3-74 0 0,-29-16 995 0 0,-42 4-1308 0 0,3-2-130 0 0,0-2 0 0 0,-1 1 0 0 0,0-2 0 0 0,-1 0 0 0 0,0-1 0 0 0,-1 0 0 0 0,-1 0 0 0 0,0-1 0 0 0,2-5-245 0 0,2-2 114 0 0,23-28 103 0 0,-13 19-157 0 0,-1-1 1 0 0,-2-2-1 0 0,-1 0 0 0 0,-2-1 0 0 0,-1-1 1 0 0,3-13-61 0 0,-20 48-5 0 0,-1 1 0 0 0,1-1 1 0 0,-1 0-1 0 0,1 1 0 0 0,-1-1 1 0 0,0 0-1 0 0,0 0 0 0 0,1 1 1 0 0,-1-1-1 0 0,0 0 0 0 0,0 0 1 0 0,0 0-1 0 0,0 1 0 0 0,1-1 1 0 0,-1 0-1 0 0,-1 0 0 0 0,1 0 1 0 0,0 0-1 0 0,0 1 0 0 0,0-1 1 0 0,0 0-1 0 0,0 0 0 0 0,-1 0 1 0 0,1 1-1 0 0,0-1 0 0 0,-1 0 1 0 0,1 1-1 0 0,-1-1 0 0 0,1 0 0 0 0,-1 0 1 0 0,1 1-1 0 0,-1-1 0 0 0,1 1 1 0 0,-1-1-1 0 0,1 1 0 0 0,-1-1 1 0 0,0 1-1 0 0,1-1 0 0 0,-1 1 1 0 0,0-1-1 0 0,0 1 0 0 0,1 0 1 0 0,-1-1-1 0 0,0 1 0 0 0,0 0 1 0 0,0 0-1 0 0,1 0 0 0 0,-1-1 1 0 0,0 1-1 0 0,0 0 0 0 0,0 0 1 0 0,1 0-1 0 0,-1 0 0 0 0,0 1 1 0 0,0-1-1 0 0,0 0 0 0 0,1 0 1 0 0,-1 0-1 0 0,0 1 0 0 0,0-1 1 0 0,0 0-1 0 0,0 1 5 0 0,-49 18-553 0 0,38-12 497 0 0,1 0 0 0 0,1 0 1 0 0,-1 1-1 0 0,1 1 0 0 0,1 0 0 0 0,-1 0 1 0 0,1 0-1 0 0,1 1 0 0 0,0 1 0 0 0,-4 7 56 0 0,11-17-8 0 0,0 0 0 0 0,0 1 0 0 0,0-1 0 0 0,0 1 0 0 0,0-1-1 0 0,1 1 1 0 0,-1-1 0 0 0,1 1 0 0 0,-1 0 0 0 0,1-1 0 0 0,-1 1 0 0 0,1 0-1 0 0,0-1 1 0 0,0 1 0 0 0,0 0 0 0 0,0-1 0 0 0,0 1 0 0 0,0 0 0 0 0,0 0-1 0 0,1-1 1 0 0,-1 1 0 0 0,1 0 0 0 0,-1-1 0 0 0,1 1 0 0 0,-1-1 0 0 0,1 1-1 0 0,0-1 1 0 0,0 1 0 0 0,0-1 0 0 0,0 1 0 0 0,0-1 0 0 0,0 0-1 0 0,0 1 1 0 0,0-1 0 0 0,1 0 0 0 0,-1 0 0 0 0,0 0 0 0 0,1 0 0 0 0,-1 0-1 0 0,1 0 1 0 0,-1-1 0 0 0,1 1 0 0 0,1 0 8 0 0,75 14 130 0 0,-28-16-63 0 0,98 10 148 0 0,-147-7-198 0 0,1 0 0 0 0,-1 0 0 0 0,1 1 0 0 0,-1-1 0 0 0,0 1 0 0 0,0-1 0 0 0,0 0 0 0 0,-1 1 0 0 0,1 0 0 0 0,-1-1 0 0 0,1 1 0 0 0,-1-1 0 0 0,0 1 0 0 0,0 0 0 0 0,0-1 0 0 0,0 1 0 0 0,0 0 0 0 0,0-1 0 0 0,-1 1 1 0 0,0-1-1 0 0,1 1 0 0 0,-1-1 0 0 0,0 1 0 0 0,0-1 0 0 0,0 1 0 0 0,-1-1 0 0 0,1 1-17 0 0,-80 125 327 0 0,61-62-1186 0 0,69-60-4592 0 0,5-30-4381 0 0,-33 13 3077 0 0,-9 4 3718 0 0</inkml:trace>
  <inkml:trace contextRef="#ctx0" brushRef="#br0" timeOffset="12056.292">14074 585 3001 0 0,'0'0'3014'0'0,"0"0"-423"0"0,0 0-557 0 0,0 0-619 0 0,0 0-518 0 0,0 0-133 0 0,0 0 42 0 0,0 0 51 0 0,0 0-66 0 0,0 0-105 0 0,0 0-130 0 0,-32 26-155 0 0,-100 84-70 0 0,78-50 66 0 0,50-51-325 0 0,3-6-33 0 0,-1-1 0 0 0,0 1 1 0 0,0 0-1 0 0,1 0 0 0 0,0 0 0 0 0,0 0 0 0 0,-1 0 0 0 0,2 0 0 0 0,-1 0 0 0 0,0 0 0 0 0,1 0 0 0 0,-1 1 0 0 0,1-1 1 0 0,0 0-1 0 0,0 0 0 0 0,0 0 0 0 0,0 1 0 0 0,1-1 0 0 0,0 0 0 0 0,-1 0 0 0 0,1 0 0 0 0,0 0 0 0 0,0 0 0 0 0,1 0 0 0 0,-1 0 1 0 0,1 0-1 0 0,-1 0 0 0 0,1-1 0 0 0,0 1 0 0 0,0 0 0 0 0,0-1 0 0 0,0 0 0 0 0,0 1 0 0 0,1-1 0 0 0,-1 0 0 0 0,1 0 1 0 0,0 0-1 0 0,-1-1 0 0 0,1 1 0 0 0,0-1 0 0 0,0 1 0 0 0,0-1-39 0 0,8-1 187 0 0,0 0 1 0 0,0-1-1 0 0,0 0 0 0 0,0-1 1 0 0,0 0-1 0 0,0-1 0 0 0,-1 0 1 0 0,1-1-1 0 0,-1 0 0 0 0,0 0 1 0 0,0-1-1 0 0,0 0 0 0 0,-1-1 1 0 0,0 0-1 0 0,0-1 0 0 0,0 0 0 0 0,-1 0 1 0 0,0-1-1 0 0,-1 0 0 0 0,1 0 1 0 0,-2-1-1 0 0,1 0 0 0 0,-1 0 1 0 0,0 0-1 0 0,-1-1 0 0 0,0 0-187 0 0,0 3-27 0 0,-1-1 0 0 0,0 1-1 0 0,0-1 1 0 0,-1 0-1 0 0,0 0 1 0 0,0 0 0 0 0,-1 0-1 0 0,0 0 1 0 0,0-1 0 0 0,-1 1-1 0 0,0 0 1 0 0,-1-1-1 0 0,0 1 1 0 0,0-1 0 0 0,0 1-1 0 0,-1-1 1 0 0,-1-1 27 0 0,-29-19-2076 0 0,1 25-5970 0 0,22 4-3323 0 0</inkml:trace>
  <inkml:trace contextRef="#ctx0" brushRef="#br0" timeOffset="12994.571">14427 69 8202 0 0,'0'0'2015'0'0,"0"0"-477"0"0,0 0-190 0 0,0 0 59 0 0,0 0 16 0 0,0 0-92 0 0,0 0-198 0 0,0 0-222 0 0,0 0-184 0 0,0 0-122 0 0,0 0-111 0 0,0 0-87 0 0,3-8-59 0 0,8-24-67 0 0,-8 24-61 0 0,3 38 768 0 0,-5 83-490 0 0,-4 0 0 0 0,-6 0-1 0 0,-4-1 1 0 0,-13 37-498 0 0,11-55 39 0 0,-9 17 2 0 0,21-100-23 0 0,3-10-9 0 0,0-1 6 0 0,0 0 25 0 0,0 0 24 0 0,9-19 149 0 0,0 2-209 0 0,1 0 0 0 0,1 1 0 0 0,0 1 0 0 0,1 0 0 0 0,1 0 0 0 0,1 1 0 0 0,0 1 0 0 0,0 0 0 0 0,1 1 0 0 0,9-5-4 0 0,-13 7-15 0 0,0 0-1 0 0,1 1 0 0 0,0 1 1 0 0,1 0-1 0 0,0 1 1 0 0,0 0-1 0 0,0 1 1 0 0,1 1-1 0 0,0 0 0 0 0,0 0 1 0 0,1 2-1 0 0,-1-1 1 0 0,1 2-1 0 0,-1 0 0 0 0,1 1 1 0 0,4 1 15 0 0,-14 3-4 0 0,-1 0 0 0 0,1 0 0 0 0,-1 1 0 0 0,0 0 1 0 0,-1-1-1 0 0,1 2 0 0 0,-1-1 0 0 0,1 0 0 0 0,-1 1 0 0 0,0-1 0 0 0,-1 1 1 0 0,1 0-1 0 0,-1 0 0 0 0,0 0 0 0 0,0 0 0 0 0,-1 1 0 0 0,1-1 0 0 0,-1 0 1 0 0,0 1-1 0 0,-1-1 0 0 0,1 1 0 0 0,-1-1 0 0 0,0 0 0 0 0,-1 1 0 0 0,1-1 1 0 0,-1 1-1 0 0,-1 2 4 0 0,0 1 18 0 0,0 1-1 0 0,0-1 1 0 0,-1 0 0 0 0,0 0 0 0 0,-1-1 0 0 0,0 1 0 0 0,-1-1-1 0 0,1 0 1 0 0,-2 0 0 0 0,1 0 0 0 0,-1-1 0 0 0,0 0 0 0 0,0 0-1 0 0,-1 0 1 0 0,0-1 0 0 0,0 0 0 0 0,-1 0 0 0 0,0-1 0 0 0,0 0-1 0 0,0 0 1 0 0,0-1 0 0 0,-1 0 0 0 0,0 0 0 0 0,0-1 0 0 0,0 0-1 0 0,0-1 1 0 0,-8 1-18 0 0,9-1-5 0 0,-1 0-1 0 0,1 0 1 0 0,-1-1-1 0 0,0-1 0 0 0,0 1 1 0 0,1-1-1 0 0,-1-1 1 0 0,0 0-1 0 0,0 0 1 0 0,1-1-1 0 0,-1 0 1 0 0,1 0-1 0 0,-1-1 1 0 0,1 0-1 0 0,0-1 1 0 0,0 1-1 0 0,0-2 0 0 0,1 1 1 0 0,-1-1 5 0 0,-8-31-2035 0 0,29 14-7446 0 0,-7 18-1793 0 0</inkml:trace>
  <inkml:trace contextRef="#ctx0" brushRef="#br0" timeOffset="13395.234">15127 80 11610 0 0,'0'0'2022'0'0,"0"0"-445"0"0,0 0-180 0 0,0 0-23 0 0,0 0-102 0 0,0 0-232 0 0,0 0-298 0 0,0 0-214 0 0,0 0-116 0 0,0 0-47 0 0,0 0-10 0 0,0 0 3 0 0,0 0-9 0 0,-5 18-16 0 0,-15 56-1 0 0,16 37 870 0 0,4-99-1108 0 0,1 69 178 0 0,-4 1-1 0 0,-3-1 0 0 0,-12 50-271 0 0,-15-7-20 0 0,16-84-290 0 0,17-39 87 0 0,0-1-59 0 0,0 0-95 0 0,0 0-160 0 0,11-18-5069 0 0,-5 10 897 0 0,-1 1-4506 0 0</inkml:trace>
  <inkml:trace contextRef="#ctx0" brushRef="#br0" timeOffset="13722.366">15175 629 1288 0 0,'0'0'300'0'0,"0"0"155"0"0,0 0 393 0 0,0 0 447 0 0,0 0 400 0 0,0 0 204 0 0,0 0 14 0 0,0 0-138 0 0,0 0-128 0 0,0 0-72 0 0,0 0-91 0 0,0 0-78 0 0,0 0-63 0 0,20 19-95 0 0,65 60-109 0 0,-83-77-1074 0 0,0 0 0 0 0,0-1 1 0 0,-1 1-1 0 0,1 0 0 0 0,0-1 0 0 0,0 1 1 0 0,1-1-1 0 0,-1 0 0 0 0,0 1 0 0 0,0-1 0 0 0,1 0 1 0 0,-1-1-1 0 0,0 1 0 0 0,1 0 0 0 0,-1-1 1 0 0,1 1-1 0 0,-1-1 0 0 0,1 0 0 0 0,-1 0 1 0 0,1 0-1 0 0,-1 0 0 0 0,1 0 0 0 0,-1 0 1 0 0,3-1-67 0 0,3-1 262 0 0,5-1-33 0 0,1-1 0 0 0,-1 0 0 0 0,0-1 0 0 0,0 0 0 0 0,-1-1 1 0 0,0-1-1 0 0,0 0 0 0 0,0-1 0 0 0,-1 0 0 0 0,0 0 0 0 0,0-2 0 0 0,-1 1 1 0 0,6-9-229 0 0,-12 14 42 0 0,0-1 1 0 0,0 0 0 0 0,-1 0-1 0 0,0 0 1 0 0,0-1 0 0 0,0 1-1 0 0,-1-1 1 0 0,0 1 0 0 0,0-1-1 0 0,0 0 1 0 0,-1 0 0 0 0,0 0-1 0 0,0 0 1 0 0,0 0 0 0 0,-1 0-1 0 0,0-4-42 0 0,-1 8-4 0 0,-1 0 0 0 0,0 0 0 0 0,1 0 0 0 0,-1 0-1 0 0,0 0 1 0 0,0 0 0 0 0,0 1 0 0 0,0-1-1 0 0,0 1 1 0 0,0 0 0 0 0,0-1 0 0 0,-1 1 0 0 0,1 0-1 0 0,0 0 1 0 0,-1 1 0 0 0,1-1 0 0 0,-1 0-1 0 0,1 1 1 0 0,-1 0 0 0 0,1-1 0 0 0,-1 1 0 0 0,1 0-1 0 0,-1 0 1 0 0,0 0 0 0 0,1 1 0 0 0,-1-1 0 0 0,1 1-1 0 0,0-1 1 0 0,-1 1 0 0 0,1 0 0 0 0,-2 0 4 0 0,-10 3-32 0 0,0 1 1 0 0,0 1-1 0 0,0 0 1 0 0,1 1 0 0 0,0 0-1 0 0,0 1 1 0 0,0 0-1 0 0,1 1 1 0 0,1 0 0 0 0,0 1-1 0 0,-1 2 32 0 0,2-4-18 0 0,1 0 0 0 0,0 1 0 0 0,1 0 0 0 0,0 1 0 0 0,1 0 0 0 0,0 0 0 0 0,0 0 1 0 0,1 1-1 0 0,1 0 0 0 0,0 0 0 0 0,0 1 0 0 0,1 0 0 0 0,0-1 0 0 0,1 1 0 0 0,1 0 0 0 0,-1 1 0 0 0,2-1 0 0 0,0 0 0 0 0,1 0 0 0 0,0 1 0 0 0,1 5 18 0 0,1-12-10 0 0,1-1 0 0 0,0 0 0 0 0,0 0 0 0 0,0 0 0 0 0,1 0 0 0 0,0-1 0 0 0,0 1 0 0 0,0-1 0 0 0,0 0 0 0 0,1 0 0 0 0,0 0 0 0 0,-1-1 0 0 0,1 1 0 0 0,1-1 0 0 0,-1 0 0 0 0,0-1 0 0 0,1 0 0 0 0,-1 1 0 0 0,1-2 0 0 0,0 1 0 0 0,0-1 0 0 0,1 1 10 0 0,146 14-918 0 0,-54-36-2600 0 0,-79 12 938 0 0,7-2-5631 0 0,-13 2-2273 0 0</inkml:trace>
  <inkml:trace contextRef="#ctx0" brushRef="#br0" timeOffset="14295.66">15701 931 7202 0 0,'0'0'1973'0'0,"0"0"245"0"0,0 0 401 0 0,0 0-37 0 0,0 0-395 0 0,0 0-490 0 0,0 0-413 0 0,0 0-272 0 0,0 0-184 0 0,0 0-126 0 0,0 0-115 0 0,0 0-73 0 0,0 0-57 0 0,21-22-83 0 0,62-70-62 0 0,-25 4 314 0 0,52-75-79 0 0,-93 158-810 0 0,-22 32-124 0 0,2-16 510 0 0,-8 33-87 0 0,6-31-42 0 0,1 0 0 0 0,1 1 0 0 0,1 0 0 0 0,-1-1 0 0 0,2 1 0 0 0,0 0-1 0 0,1 0 1 0 0,0 0 0 0 0,2 10 6 0 0,-1-22 5 0 0,-1 0-1 0 0,0 0 0 0 0,0 0 1 0 0,1-1-1 0 0,-1 1 0 0 0,1 0 1 0 0,0 0-1 0 0,-1-1 0 0 0,1 1 1 0 0,0 0-1 0 0,0-1 1 0 0,0 1-1 0 0,0 0 0 0 0,0-1 1 0 0,0 0-1 0 0,1 1 0 0 0,-1-1 1 0 0,0 0-1 0 0,1 1 0 0 0,-1-1 1 0 0,1 0-1 0 0,0 0 1 0 0,-1 0-1 0 0,1 0 0 0 0,0-1 1 0 0,-1 1-1 0 0,1 0 0 0 0,0-1 1 0 0,0 1-1 0 0,-1-1 0 0 0,1 0 1 0 0,0 1-1 0 0,0-1 1 0 0,0 0-1 0 0,0 0 0 0 0,0 0 1 0 0,0 0-1 0 0,-1-1 0 0 0,1 1 1 0 0,0 0-1 0 0,0-1 0 0 0,0 0-4 0 0,72-38 256 0 0,6-25-123 0 0,-62 47-123 0 0,0 1 1 0 0,1 0-1 0 0,1 2 1 0 0,0 1 0 0 0,1 0-1 0 0,1 1 1 0 0,-1 1-1 0 0,2 2 1 0 0,18-7-11 0 0,-11 15-79 0 0,-30 24 107 0 0,-35 142 186 0 0,37-55-378 0 0,29-86-1095 0 0,-17-22-2731 0 0,-1-2-5155 0 0,-8 0-3230 0 0</inkml:trace>
  <inkml:trace contextRef="#ctx0" brushRef="#br0" timeOffset="16644.308">17586 275 4585 0 0,'0'0'1572'0'0,"0"0"26"0"0,0 0 209 0 0,0 0 248 0 0,0 0 64 0 0,0 0-217 0 0,0 0-354 0 0,0 0-367 0 0,0 0-265 0 0,0 0-132 0 0,0 0-99 0 0,1-4-67 0 0,1-7 1488 0 0,-3 43 548 0 0,1-11-3039 0 0,-6 75 739 0 0,-4-1 0 0 0,-4 0-1 0 0,-4-1 1 0 0,-16 41-354 0 0,-5 33 174 0 0,31-124-298 0 0,8-43 77 0 0,0-1-4 0 0,0 0 2 0 0,0 0-27 0 0,0 0-20 0 0,0 0-25 0 0,9-23-1321 0 0,28-35-2798 0 0,-14 22-4823 0 0,-14 24-1730 0 0</inkml:trace>
  <inkml:trace contextRef="#ctx0" brushRef="#br0" timeOffset="17111.192">17896 154 7346 0 0,'0'0'1877'0'0,"0"0"-236"0"0,0 0-50 0 0,0 0 85 0 0,0 0 16 0 0,0 0-185 0 0,0 0-285 0 0,0 0-294 0 0,0 0-222 0 0,0 0-161 0 0,0 0-99 0 0,0 0-32 0 0,0 0 9 0 0,-6 10 4 0 0,0 2-194 0 0,0 1 0 0 0,0 0 1 0 0,1 1-1 0 0,1 0 0 0 0,0-1 0 0 0,1 1 0 0 0,0 0 1 0 0,1 1-1 0 0,1 0-233 0 0,11 165 1900 0 0,-8 32-1039 0 0,-36-67-652 0 0,15-93-1127 0 0,42-60-2002 0 0,-7-2-726 0 0,-6 4-2742 0 0,-4 4-4809 0 0</inkml:trace>
  <inkml:trace contextRef="#ctx0" brushRef="#br0" timeOffset="17330.421">18148 809 13627 0 0,'0'0'2183'0'0,"0"0"-701"0"0,0 0-247 0 0,0 0 61 0 0,0 0 36 0 0,0 0-136 0 0,0 0-250 0 0,0 0-249 0 0,0 0-172 0 0,0 0-132 0 0,0 0-82 0 0,0 0-53 0 0,0 0-54 0 0,-2 11-15 0 0,-7 35-25 0 0,-8 22 280 0 0,17-68-484 0 0,0 0-28 0 0,0 0-42 0 0,0 0-36 0 0,0 0-49 0 0,16-8-2763 0 0,4-9-4663 0 0,-17 13 3787 0 0,2 0-7460 0 0</inkml:trace>
  <inkml:trace contextRef="#ctx0" brushRef="#br0" timeOffset="19258.685">19928 286 5201 0 0,'0'0'1448'0'0,"0"0"137"0"0,0 0 326 0 0,0 0 144 0 0,0 0-132 0 0,0 0-404 0 0,0 0-371 0 0,0 0-206 0 0,0 0-133 0 0,0 0-58 0 0,0 0-41 0 0,0 0-28 0 0,0 0-39 0 0,3-4-45 0 0,6-13-82 0 0,-6 13-72 0 0,-21 0 924 0 0,-70 4-293 0 0,79 1-1043 0 0,0 0 1 0 0,0 0-1 0 0,0 1 0 0 0,1 1 1 0 0,-1-1-1 0 0,1 1 0 0 0,0 1 1 0 0,0-1-1 0 0,0 2 0 0 0,0-1 1 0 0,1 1-1 0 0,-1 0 1 0 0,1 0-1 0 0,0 1 0 0 0,1 0 1 0 0,-4 4-33 0 0,8-8 2 0 0,0 1 1 0 0,0 0 0 0 0,0 0-1 0 0,0 0 1 0 0,0 0 0 0 0,0 0 0 0 0,1 0-1 0 0,0 1 1 0 0,-1-1 0 0 0,1 0 0 0 0,1 1-1 0 0,-1-1 1 0 0,0 1 0 0 0,1 0 0 0 0,-1-1-1 0 0,1 1 1 0 0,0-1 0 0 0,1 2-3 0 0,-1 0 1 0 0,-1 2 22 0 0,1 0 1 0 0,0-1-1 0 0,0 1 0 0 0,1-1 0 0 0,-1 1 1 0 0,2 0-1 0 0,-1-1 0 0 0,1 1 1 0 0,0-1-1 0 0,0 0 0 0 0,1 0 1 0 0,-1 0-1 0 0,4 4-23 0 0,2 1 83 0 0,1 0 0 0 0,1-1 0 0 0,0 0 0 0 0,0-1 1 0 0,1 0-1 0 0,0 0 0 0 0,0-2 0 0 0,1 1 0 0 0,0-1 0 0 0,0-1 0 0 0,1 0 0 0 0,0-1 0 0 0,1 0-83 0 0,11 7 112 0 0,-18-10-87 0 0,-1 1-1 0 0,1 1 0 0 0,-1-1 1 0 0,0 1-1 0 0,-1 0 0 0 0,1 0 1 0 0,0 0-1 0 0,-1 1 0 0 0,0 0 1 0 0,0 0-1 0 0,-1 1 0 0 0,1-1 1 0 0,-1 1-1 0 0,-1 0 0 0 0,1 0 1 0 0,-1 0-1 0 0,0 1 0 0 0,0-1 1 0 0,0 1-1 0 0,0 5-24 0 0,0-5 42 0 0,-2 0-1 0 0,1 0 1 0 0,-1 0 0 0 0,0 0-1 0 0,0 1 1 0 0,-1-1 0 0 0,0 0-1 0 0,0 0 1 0 0,-1 0 0 0 0,0 1 0 0 0,0-1-1 0 0,-1 0 1 0 0,0 0 0 0 0,0 0-1 0 0,0-1 1 0 0,-1 1 0 0 0,0 0-1 0 0,0-1 1 0 0,-1 0 0 0 0,0 0-1 0 0,0 0 1 0 0,0 0 0 0 0,-2 0-42 0 0,-6 4 46 0 0,0-1 1 0 0,-1-1-1 0 0,-1 0 1 0 0,1-1-1 0 0,-1 0 0 0 0,0-1 1 0 0,-1-1-1 0 0,1 0 1 0 0,-1-1-1 0 0,0-1 1 0 0,0 0-1 0 0,-1-1 1 0 0,1-1-1 0 0,0 0 0 0 0,-1-1 1 0 0,1 0-1 0 0,-4-2-46 0 0,15 2-39 0 0,1 0 0 0 0,-1-1-1 0 0,0 0 1 0 0,1 0 0 0 0,-1 0-1 0 0,1 0 1 0 0,-1 0 0 0 0,1-1-1 0 0,-1 1 1 0 0,1-1 0 0 0,0 0-1 0 0,0 0 1 0 0,0 0 0 0 0,0 0-1 0 0,0-1 1 0 0,0 1 0 0 0,1-1-1 0 0,-3-2 40 0 0,5-2-2446 0 0,0 6-4699 0 0,2 1-4548 0 0</inkml:trace>
  <inkml:trace contextRef="#ctx0" brushRef="#br0" timeOffset="20034.374">19856 253 0 0 0,'0'0'224'0'0,"0"0"29"0"0,0 0 7 0 0,0 0 37 0 0,0 0 12 0 0,0 0 3 0 0,0 0 35 0 0,0 0 57 0 0,0 0 77 0 0,0 0 103 0 0,0 0 162 0 0,0 0 142 0 0,7-3 92 0 0,22-12 19 0 0,-12 9 7811 0 0,0 2-4177 0 0,36 5-3738 0 0,-24 0 225 0 0,164-7 665 0 0,-168 5-2658 0 0,-25 8-6374 0 0,0-7-2367 0 0</inkml:trace>
  <inkml:trace contextRef="#ctx0" brushRef="#br0" timeOffset="17827.526">18604 139 8538 0 0,'0'0'1667'0'0,"0"0"-264"0"0,0 0 6 0 0,0 0 120 0 0,0 0 58 0 0,0 0-142 0 0,0 0-342 0 0,0 0-336 0 0,0 0-211 0 0,0 0-62 0 0,0 0 22 0 0,0 0 45 0 0,0 0 14 0 0,0 9-29 0 0,-5 66 461 0 0,-5-1 1 0 0,-2 0-1 0 0,-4 0 1 0 0,-21 59-1008 0 0,3-5 254 0 0,20-76-219 0 0,-18 132-46 0 0,32-183-55 0 0,0 0 0 0 0,1 0 0 0 0,-1 0-1 0 0,0 0 1 0 0,0 0 0 0 0,0-1-1 0 0,1 1 1 0 0,-1 0 0 0 0,0 0-1 0 0,1 0 1 0 0,-1-1 0 0 0,1 1-1 0 0,-1 0 1 0 0,1 0 0 0 0,-1-1-1 0 0,1 1 1 0 0,0 0 0 0 0,-1-1 0 0 0,1 1-1 0 0,0-1 1 0 0,-1 1 0 0 0,1-1-1 0 0,0 1 1 0 0,0-1 0 0 0,0 0-1 0 0,-1 1 1 0 0,1-1 0 0 0,0 0-1 0 0,0 1 1 0 0,0-1 0 0 0,0 0 0 0 0,0 0-1 0 0,-1 0 1 0 0,1 0 0 0 0,0 0-1 0 0,0 0 1 0 0,0 0 0 0 0,0 0-1 0 0,0 0 1 0 0,0-1 0 0 0,-1 1-1 0 0,1 0 1 0 0,0 0 0 0 0,0-1 0 0 0,0 1-1 0 0,0-1 1 0 0,-1 1 0 0 0,1 0-1 0 0,0-1 1 0 0,-1 0 0 0 0,1 1-1 0 0,0-1 1 0 0,-1 1 0 0 0,1-1-1 0 0,0 0 1 0 0,-1 1 0 0 0,1-1 0 0 0,-1 0-1 0 0,0 0 1 0 0,1 1 0 0 0,0-2 66 0 0,31-26-8503 0 0,-24 20 3567 0 0,-1 4-4585 0 0</inkml:trace>
  <inkml:trace contextRef="#ctx0" brushRef="#br0" timeOffset="18303.381">19113 323 2961 0 0,'0'0'4225'0'0,"0"0"-2360"0"0,0 0-630 0 0,0 0 192 0 0,0 0 200 0 0,0 0 11 0 0,0 0-179 0 0,0 0-274 0 0,0 0-294 0 0,-32 23-209 0 0,-98 73-121 0 0,65-25 155 0 0,57-55-549 0 0,-3 2-23 0 0,1 1 0 0 0,1 0 0 0 0,1 0 0 0 0,0 1 0 0 0,2 0 0 0 0,0 1 0 0 0,1-1 0 0 0,1 1 0 0 0,1 0 0 0 0,1 0 0 0 0,1 0 0 0 0,1 11-144 0 0,1-27 47 0 0,-1 1 1 0 0,1-1-1 0 0,-1 0 0 0 0,1 0 0 0 0,1 0 0 0 0,-1 0 0 0 0,1 0 0 0 0,0 0 0 0 0,0-1 0 0 0,0 1 0 0 0,1 0 0 0 0,-1-1 0 0 0,1 0 0 0 0,0 0 0 0 0,1 0 0 0 0,-1 0 0 0 0,1 0 0 0 0,-1 0 0 0 0,1-1 0 0 0,0 0 0 0 0,1 0 0 0 0,-1 0 1 0 0,0 0-1 0 0,1-1 0 0 0,0 1 0 0 0,-1-1 0 0 0,1-1 0 0 0,0 1 0 0 0,0 0 0 0 0,0-1 0 0 0,0 0 0 0 0,4 0-47 0 0,3 1 169 0 0,0-1 1 0 0,0 0-1 0 0,0-1 0 0 0,1-1 0 0 0,-1 1 1 0 0,0-2-1 0 0,0 0 0 0 0,0 0 0 0 0,0-1 1 0 0,0-1-1 0 0,-1 0 0 0 0,1 0 1 0 0,4-4-170 0 0,2-3 71 0 0,1-1 0 0 0,-2 0 1 0 0,0-2-1 0 0,-1 0 1 0 0,0-1-1 0 0,-1-1 1 0 0,0 0-1 0 0,-2-1 1 0 0,0 0-1 0 0,-1-1 0 0 0,0 0 1 0 0,-2-1-1 0 0,0-1 1 0 0,-1 1-1 0 0,-1-1 1 0 0,-1-1-1 0 0,-1 0 1 0 0,-1 0-1 0 0,0 0 0 0 0,-2 0 1 0 0,1-15-72 0 0,-19-93-235 0 0,13 124 195 0 0,1 0 0 0 0,-1 1 0 0 0,0 0 1 0 0,0-1-1 0 0,0 1 0 0 0,-1 0 1 0 0,1 0-1 0 0,-1 0 0 0 0,0 0 0 0 0,0 1 1 0 0,-1-1-1 0 0,1 1 0 0 0,-1 0 0 0 0,1 0 1 0 0,-1 0-1 0 0,0 0 0 0 0,0 1 1 0 0,0-1-1 0 0,-1 1 0 0 0,1 0 0 0 0,0 0 1 0 0,-1 1-1 0 0,0-1 0 0 0,1 1 1 0 0,-3 0 39 0 0,-95 9-2572 0 0,45 22-6774 0 0,46-21-1969 0 0</inkml:trace>
  <inkml:trace contextRef="#ctx0" brushRef="#br0" timeOffset="24291.972">0 1523 0 0 0,'0'0'233'0'0,"0"0"-66"0"0,0 0-47 0 0,0 0 3 0 0,0 0 34 0 0,0 0-7 0 0,0 0 44 0 0,34-3 25 0 0,106-13 54 0 0,-37-1 690 0 0,228-17 2669 0 0,173 12 999 0 0,816 19-747 0 0,-1009-9-2896 0 0,173-6 804 0 0,-225 25-1105 0 0,99-6 533 0 0,-67 3-862 0 0,222 4 358 0 0,-319-9-595 0 0,440-6 345 0 0,-187 0-17 0 0,16 6-190 0 0,248 37-8 0 0,-18-24-46 0 0,403-9 23 0 0,-834 5-94 0 0,328 7 60 0 0,-189-8-134 0 0,-63 0-1 0 0,203 1 20 0 0,439-34 113 0 0,-338-4-175 0 0,22 18 88 0 0,-454 13-95 0 0,238-7 139 0 0,377-24 130 0 0,-143 22 11 0 0,-504 8-223 0 0,767-15 276 0 0,737-62 332 0 0,-1039 63-474 0 0,43 5 269 0 0,-522-4 112 0 0,-57-6 200 0 0,-37-3 127 0 0,-42 14-1091 0 0,33 14-2657 0 0,-41-2-497 0 0,0 0-3337 0 0,-7-3-5611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148 525 8258 0 0,'0'0'1978'0'0,"0"0"-318"0"0,0 0-88 0 0,0 0-2 0 0,0 0-44 0 0,0 0-169 0 0,0 0-335 0 0,0 0-287 0 0,0 0-226 0 0,0 0-153 0 0,0 0-85 0 0,0 0-38 0 0,0 0-7 0 0,-16 15-50 0 0,-54 51-38 0 0,66-62-127 0 0,0 0-1 0 0,1 0 1 0 0,-1 0-1 0 0,1 1 1 0 0,0-1-1 0 0,0 1 1 0 0,0 0-1 0 0,1 0 1 0 0,-1 0-1 0 0,1 0 1 0 0,0 1-1 0 0,1-1 1 0 0,0 0-1 0 0,-1 5-10 0 0,-2 6 19 0 0,1-6-16 0 0,-1 0 0 0 0,1 0 0 0 0,1 1 1 0 0,0-1-1 0 0,0 1 0 0 0,1 0 0 0 0,1-1 0 0 0,0 1 1 0 0,0 0-1 0 0,1-1 0 0 0,0 1 0 0 0,1 0 1 0 0,0-1-1 0 0,1 0 0 0 0,0 1 0 0 0,0-1 0 0 0,1 0 1 0 0,1-1-1 0 0,0 1 0 0 0,0-1 0 0 0,1 0 1 0 0,0 0-1 0 0,0 0 0 0 0,5 4-3 0 0,-4-8 74 0 0,1-1 0 0 0,-1-1 1 0 0,0 1-1 0 0,1-1 0 0 0,0-1 0 0 0,0 1 1 0 0,0-1-1 0 0,0-1 0 0 0,0 1 0 0 0,0-2 1 0 0,0 1-1 0 0,0-1 0 0 0,1 0 0 0 0,-1 0 1 0 0,0-1-1 0 0,0 0 0 0 0,0-1 0 0 0,0 0 1 0 0,0 0-1 0 0,0-1 0 0 0,1 0-74 0 0,7-7 256 0 0,1-1 0 0 0,-2 0 0 0 0,0-1 0 0 0,0-1 0 0 0,-1 0 0 0 0,0-1 0 0 0,-2-1 0 0 0,1 0 0 0 0,-2 0 1 0 0,0-1-1 0 0,4-9-256 0 0,8-7 136 0 0,-1-2 0 0 0,-2 0 0 0 0,-1-1 1 0 0,-2-1-1 0 0,-2-1 0 0 0,-1 0 1 0 0,-2-1-1 0 0,-1-1 0 0 0,-2 0 1 0 0,2-30-137 0 0,-8 53-3 0 0,-1 0 0 0 0,0-1 0 0 0,-2 1 0 0 0,0 0 0 0 0,0-1 0 0 0,-2 1 1 0 0,0 0-1 0 0,-1 0 0 0 0,-1 0 0 0 0,0 0 0 0 0,-1 0 0 0 0,-1 1 0 0 0,0 0 1 0 0,-1 0-1 0 0,0 1 0 0 0,-2-1 0 0 0,0 2 0 0 0,0-1 0 0 0,-1 1 0 0 0,-1 1 1 0 0,-5-5 2 0 0,11 13-21 0 0,-1 0 1 0 0,-1 0 0 0 0,1 1-1 0 0,0 0 1 0 0,-1 0 0 0 0,0 0 0 0 0,0 1-1 0 0,1 0 1 0 0,-1 1 0 0 0,0 0 0 0 0,0 0-1 0 0,-1 0 1 0 0,1 1 0 0 0,0 0 0 0 0,0 0-1 0 0,0 0 1 0 0,0 1 0 0 0,0 1 0 0 0,0-1-1 0 0,0 1 1 0 0,0 0 0 0 0,0 0-1 0 0,1 1 1 0 0,-1 0 0 0 0,1 0 0 0 0,0 1-1 0 0,0 0 1 0 0,0 0 0 0 0,0 0 20 0 0,-4 4-16 0 0,0 0 1 0 0,1 0-1 0 0,0 1 0 0 0,1 0 0 0 0,0 1 1 0 0,0-1-1 0 0,1 2 0 0 0,0-1 1 0 0,1 1-1 0 0,0 0 0 0 0,1 0 0 0 0,0 1 1 0 0,1-1-1 0 0,0 1 0 0 0,1 0 1 0 0,-1 6 15 0 0,2 2 14 0 0,0 0 1 0 0,2 1 0 0 0,0-1 0 0 0,2 0-1 0 0,0 0 1 0 0,1 0 0 0 0,1 0 0 0 0,1-1-1 0 0,0 1 1 0 0,2-1 0 0 0,0-1 0 0 0,1 1-1 0 0,1-1 1 0 0,1 0 0 0 0,0-1 0 0 0,1 0-1 0 0,4 3-14 0 0,15 22 114 0 0,1-2-1 0 0,2-1 0 0 0,2-1 0 0 0,1-2 0 0 0,21 15-113 0 0,113 85 464 0 0,-122-84-308 0 0,-47-47-151 0 0,-7-25-547 0 0,-8-3-1017 0 0,4 8-2734 0 0,7 10 1113 0 0,2 1-8588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1166 969 5681 0 0,'0'0'2346'0'0,"0"0"-375"0"0,0 0-50 0 0,0 0 104 0 0,0 0-54 0 0,0 0-244 0 0,0 0-392 0 0,0 0-354 0 0,0 0-280 0 0,0 0-197 0 0,0 0-116 0 0,0 0-70 0 0,0 0-5 0 0,0 3 40 0 0,-14 226 2525 0 0,10-198-2904 0 0,4-26-3430 0 0,0-19-5542 0 0,0 8 5708 0 0,0 1-6353 0 0</inkml:trace>
  <inkml:trace contextRef="#ctx0" brushRef="#br0" timeOffset="293.952">1151 696 9394 0 0,'0'0'4297'0'0,"0"0"-3409"0"0,0 0-288 0 0,0 0-48 0 0,0 0 32 0 0,0 0-39 0 0,0 0-249 0 0,0 0-408 0 0,0 0-264 0 0,0 0-57 0 0,0 0-15 0 0,0 0 80 0 0,0 0-24 0 0,0 0-128 0 0,13 15-368 0 0,0-11-1345 0 0,-6-1-1735 0 0,1-3-3450 0 0</inkml:trace>
  <inkml:trace contextRef="#ctx0" brushRef="#br0" timeOffset="1530.483">1150 685 0 0 0,'0'0'540'0'0,"0"0"355"0"0,0 0 197 0 0,0 0 227 0 0,0 0 291 0 0,0 0 205 0 0,0 0 1 0 0,0 0-139 0 0,0 0-185 0 0,0 0-186 0 0,0 0-117 0 0,0 0-85 0 0,-8-4 3165 0 0,1 37-3759 0 0,7-32-434 0 0,0-1 12 0 0,0 0 18 0 0,0 0 53 0 0,0 0 27 0 0,20-11 810 0 0,22-15-479 0 0,-42 26-438 0 0,0 0 26 0 0,0 0 31 0 0,0 0 31 0 0,-16 7 753 0 0,17-14-3164 0 0,2 5-2046 0 0,0 1-538 0 0,-1 0-6851 0 0</inkml:trace>
  <inkml:trace contextRef="#ctx0" brushRef="#br0" timeOffset="-1847.128">1 623 0 0 0,'0'0'439'0'0,"0"0"644"0"0,0 0 313 0 0,0 0 31 0 0,0 0-19 0 0,0 0-71 0 0,9 1-45 0 0,43 5 1295 0 0,-43-9-1895 0 0,-1 0 0 0 0,0 0 0 0 0,0-1 0 0 0,0 0 0 0 0,0-1 0 0 0,-1 1 0 0 0,0-2 0 0 0,0 1 0 0 0,0-1 0 0 0,-1 0 0 0 0,1 0-692 0 0,36-37 982 0 0,-3-2 0 0 0,-1-2 0 0 0,-2-1 0 0 0,7-16-982 0 0,-26 39 261 0 0,3-5 73 0 0,-1-1-1 0 0,-2 0 0 0 0,-1-2 1 0 0,-1 0-1 0 0,-2 0 1 0 0,7-27-334 0 0,-10 9 1011 0 0,-11 50-883 0 0,0 1-12 0 0,0 0-22 0 0,0 0-20 0 0,-7 19 86 0 0,-15 43 10 0 0,2 0 0 0 0,3 1 0 0 0,3 1 0 0 0,-2 31-170 0 0,-48 519 572 0 0,42-394-481 0 0,21-198-254 0 0,1-39-1920 0 0,3-43-3606 0 0,4 22-5272 0 0,-2 26 2160 0 0</inkml:trace>
  <inkml:trace contextRef="#ctx0" brushRef="#br0" timeOffset="-605.418">704 409 6105 0 0,'0'0'1155'0'0,"0"0"-337"0"0,0 0 135 0 0,0 0 454 0 0,0 0 399 0 0,0 0 64 0 0,0 0-259 0 0,0 0-390 0 0,0 0-330 0 0,0 0-192 0 0,0 0-83 0 0,0 0-25 0 0,2-2 10 0 0,-20 25 4041 0 0,-106 121-3512 0 0,-46 15-928 0 0,115-104-158 0 0,56-54-27 0 0,0 1 1 0 0,1-1-1 0 0,0 1 1 0 0,-1-1-1 0 0,1 1 1 0 0,0-1 0 0 0,0 0-1 0 0,0 0 1 0 0,-1 0-1 0 0,1 0 1 0 0,0 0 0 0 0,0-1-1 0 0,1 1 1 0 0,-1 0-1 0 0,0-1 1 0 0,0 0-1 0 0,0 1 1 0 0,0-1 0 0 0,0 0-1 0 0,1 0 1 0 0,-1 0-1 0 0,0 0 1 0 0,0-1-1 0 0,0 1 1 0 0,0 0 0 0 0,0-1-1 0 0,1 0-17 0 0,0 1 22 0 0,88 4 435 0 0,-84-5-428 0 0,0 1 1 0 0,0 1-1 0 0,0-1 0 0 0,0 1 0 0 0,0 1 0 0 0,0-1 0 0 0,0 1 1 0 0,0 0-1 0 0,-1 1 0 0 0,1-1 0 0 0,-1 1 0 0 0,0 1 1 0 0,0-1-1 0 0,0 1 0 0 0,0 0 0 0 0,0 0 0 0 0,-1 1 1 0 0,0 0-1 0 0,0 0 0 0 0,0 0 0 0 0,-1 0 0 0 0,0 1 0 0 0,0 0 1 0 0,0 0-1 0 0,0 0 0 0 0,0 2-29 0 0,29 110 571 0 0,-15-19-91 0 0,7-26-37 0 0,-24-72-422 0 0,-1-1-4 0 0,1 0 2 0 0,-1 0 12 0 0,0 0 9 0 0,0 0 5 0 0,0 0-2 0 0,0 0 1 0 0,0 0-16 0 0,0 0-23 0 0,0 0 16 0 0,0 0-7 0 0,0 0 3 0 0,0 0 10 0 0,0 0-10 0 0,0 0-2 0 0,5 4-276 0 0,-4-7-692 0 0,-1 2 925 0 0,0 1-284 0 0,0 0-81 0 0,0-20-5401 0 0,0 14-1722 0 0,0 2-3918 0 0</inkml:trace>
  <inkml:trace contextRef="#ctx0" brushRef="#br0" timeOffset="155029.81">702 468 0 0 0,'-53'7'639'0'0,"53"-7"-602"0"0,-19 13-715 0 0,12-11 7747 0 0,7-1 680 0 0,0-1-4062 0 0,6-5-2954 0 0,103-91 1128 0 0,-25 13-904 0 0,-20 30-214 0 0,-14-6 114 0 0,-32 34-562 0 0,-19 26 759 0 0,0 0-2642 0 0,-2 1-5186 0 0,1 1-4530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107 439 17404 0 0,'0'0'1412'0'0,"0"0"-749"0"0,0 0-396 0 0,0 0 66 0 0,0 0 219 0 0,0 0 146 0 0,0 0-14 0 0,0 0-130 0 0,0 0-163 0 0,0 0-140 0 0,0 0-112 0 0,0 0-66 0 0,0 0-50 0 0,6 30-55 0 0,19 90-71 0 0,-2-60-1877 0 0,-17-53-1525 0 0,-1-3-4493 0 0</inkml:trace>
  <inkml:trace contextRef="#ctx0" brushRef="#br0" timeOffset="1">61 30 17420 0 0,'0'0'2264'0'0,"0"0"-1544"0"0,0 0-240 0 0,0 0-135 0 0,0 0-33 0 0,0 0-136 0 0,0 0-264 0 0,0 0-432 0 0,0 0-137 0 0,0 0-127 0 0,0 0-64 0 0,0 0-144 0 0,0 0-2625 0 0,0 0-8089 0 0</inkml:trace>
  <inkml:trace contextRef="#ctx0" brushRef="#br0" timeOffset="2322.898">32 56 1016 0 0,'0'0'1978'0'0,"0"0"-86"0"0,0 0 113 0 0,0 0-14 0 0,0 0-149 0 0,0 0-258 0 0,0 0-264 0 0,0 0-188 0 0,0 0-119 0 0,0 0-96 0 0,0 0-95 0 0,0 0-87 0 0,0 0-115 0 0,-5-6-104 0 0,-1-2-287 0 0,-4-3-60 0 0,0-1 3970 0 0,35 9-2742 0 0,10-12-343 0 0,-35 15-967 0 0,0 0 14 0 0,0 0 12 0 0,0 0 19 0 0,0 0 27 0 0,0 0-2 0 0,0 0 10 0 0,0 0 0 0 0,0 0-27 0 0,0 0 9 0 0,-20 15 422 0 0,-9 21-523 0 0,29-36-36 0 0,19-2-1416 0 0,-6 1-6682 0 0,-9 1-4165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266 538 14315 0 0,'0'0'1654'0'0,"0"0"-309"0"0,0 0 28 0 0,0 0 91 0 0,0 0-41 0 0,0 0-213 0 0,0 0-296 0 0,0 0-252 0 0,0 0-182 0 0,0 0-129 0 0,0 0-90 0 0,0 0-58 0 0,-11 0-43 0 0,9 0-156 0 0,-5-1 18 0 0,0 1 0 0 0,0 0 0 0 0,0 0 0 0 0,0 0 0 0 0,-1 1 1 0 0,1 0-1 0 0,0 1 0 0 0,0 0 0 0 0,1 0 0 0 0,-1 0 1 0 0,0 1-1 0 0,1 0 0 0 0,-4 2-22 0 0,-2 2 7 0 0,1 0 0 0 0,0 1-1 0 0,1 1 1 0 0,0-1 0 0 0,0 2 0 0 0,1-1 0 0 0,0 1-1 0 0,0 1 1 0 0,1 0 0 0 0,1 0 0 0 0,0 0 0 0 0,0 1-1 0 0,1 0 1 0 0,1 0 0 0 0,0 1 0 0 0,0 0 0 0 0,1-1-1 0 0,1 2 1 0 0,0 3-7 0 0,2-10-3 0 0,1 0 1 0 0,0 0-1 0 0,0 1 0 0 0,1-1 0 0 0,0 0 1 0 0,0 0-1 0 0,0 1 0 0 0,1-1 0 0 0,0-1 0 0 0,1 1 1 0 0,0 0-1 0 0,0 0 0 0 0,0-1 0 0 0,1 0 1 0 0,0 1-1 0 0,0-1 0 0 0,0-1 0 0 0,1 1 0 0 0,0-1 1 0 0,0 0-1 0 0,0 0 0 0 0,1 0 0 0 0,1 1 3 0 0,9 3 23 0 0,0 0 0 0 0,1-1-1 0 0,0-1 1 0 0,0-1 0 0 0,0 0-1 0 0,1-1 1 0 0,0-1 0 0 0,0 0-1 0 0,0-1 1 0 0,0-2 0 0 0,0 0-1 0 0,1 0 1 0 0,-1-2 0 0 0,1 0-23 0 0,-14 1-25 0 0,-1-1 0 0 0,1 1 1 0 0,0-1-1 0 0,-1 1 0 0 0,1-1 0 0 0,-1-1 1 0 0,1 1-1 0 0,-1-1 0 0 0,1 1 1 0 0,-1-1-1 0 0,0 0 0 0 0,0-1 1 0 0,0 1-1 0 0,0-1 0 0 0,0 0 0 0 0,-1 0 1 0 0,1 0-1 0 0,-1 0 0 0 0,0-1 1 0 0,0 1-1 0 0,3-5 25 0 0,18-46-2423 0 0,-15 30-1250 0 0,-1 4-2871 0 0,-4 8-4939 0 0</inkml:trace>
  <inkml:trace contextRef="#ctx0" brushRef="#br0" timeOffset="300.829">688 1 17172 0 0,'0'0'1352'0'0,"0"0"-306"0"0,0 0-142 0 0,0 0-7 0 0,0 0-43 0 0,0 0-94 0 0,0 0-179 0 0,0 0-129 0 0,0 0-33 0 0,0 0 0 0 0,0 0 8 0 0,0 0-14 0 0,-10 34-30 0 0,-30 108-35 0 0,24-20 237 0 0,16-25-104 0 0,3 1 0 0 0,17 92-481 0 0,12 50 241 0 0,-13-126-254 0 0,-19-169-5831 0 0,3 12-4182 0 0,-1 28-1210 0 0</inkml:trace>
  <inkml:trace contextRef="#ctx0" brushRef="#br0" timeOffset="659.665">1007 421 13235 0 0,'0'0'1379'0'0,"0"0"-286"0"0,0 0 40 0 0,0 0 110 0 0,0 0 30 0 0,0 0-98 0 0,0 0-221 0 0,0 0-224 0 0,-33 9-133 0 0,-99 29-63 0 0,123-36-375 0 0,1-1 0 0 0,0 1 0 0 0,0 1 0 0 0,0 0 0 0 0,0 0 0 0 0,0 0 0 0 0,1 1 0 0 0,-1 0 0 0 0,1 0 0 0 0,0 1 0 0 0,-6 5-159 0 0,8-6 105 0 0,2 0-82 0 0,0 1 0 0 0,1-1 0 0 0,-1 0 0 0 0,1 1 0 0 0,-1-1 0 0 0,1 1 1 0 0,1 0-1 0 0,-1 0 0 0 0,1 0 0 0 0,0 0 0 0 0,0 0 0 0 0,0 0 0 0 0,1 0 0 0 0,-1 0 0 0 0,1 0 0 0 0,1 0 0 0 0,-1 0 0 0 0,1 0 0 0 0,0 1 0 0 0,0-1 1 0 0,0-1-1 0 0,1 1 0 0 0,-1 0 0 0 0,1 0 0 0 0,0 0 0 0 0,1-1 0 0 0,-1 0 0 0 0,1 1 0 0 0,0-1 0 0 0,0 0 0 0 0,0 0 0 0 0,1 0 0 0 0,-1-1 0 0 0,1 1 1 0 0,0-1-1 0 0,0 0 0 0 0,0 0 0 0 0,1 0 0 0 0,-1 0 0 0 0,3 0-23 0 0,155 112 1020 0 0,-159-112-963 0 0,1 0 0 0 0,-1 0 0 0 0,0 0 1 0 0,1 0-1 0 0,-1 1 0 0 0,-1-1 0 0 0,1 1 0 0 0,-1 0 0 0 0,1 0 0 0 0,-1 0 0 0 0,0 0 0 0 0,-1 0 0 0 0,1 1 0 0 0,-1-1 1 0 0,1 0-1 0 0,-1 1 0 0 0,-1-1 0 0 0,1 1 0 0 0,-1-1 0 0 0,0 1 0 0 0,0 1-57 0 0,-4 6 330 0 0,18-5-2727 0 0,11-15-1598 0 0,-18 5-529 0 0,1-1-7151 0 0</inkml:trace>
  <inkml:trace contextRef="#ctx0" brushRef="#br0" timeOffset="1041.129">1446 597 16235 0 0,'0'0'1797'0'0,"0"0"-477"0"0,0 0-141 0 0,0 0 71 0 0,0 0-30 0 0,0 0-116 0 0,0 0-169 0 0,0 0-192 0 0,0 0-111 0 0,0 0-89 0 0,0 0-87 0 0,0 0-60 0 0,0 0-65 0 0,3-6-70 0 0,4-21-90 0 0,-37 20 62 0 0,19 7-236 0 0,1 1-1 0 0,0 0 0 0 0,0 0 1 0 0,0 1-1 0 0,0 1 1 0 0,0 0-1 0 0,0 0 1 0 0,1 1-1 0 0,-1 0 0 0 0,1 0 1 0 0,0 1-1 0 0,0 0 1 0 0,1 1-1 0 0,-1 0 0 0 0,1 1 1 0 0,1-1-1 0 0,-1 1 1 0 0,1 1-1 0 0,-4 5 4 0 0,10-8-9 0 0,0-1-1 0 0,1 1 1 0 0,0 0 0 0 0,0 0-1 0 0,0 0 1 0 0,0 0-1 0 0,1 0 1 0 0,-1 0 0 0 0,1-1-1 0 0,1 1 1 0 0,-1 0 0 0 0,1-1-1 0 0,0 1 1 0 0,0-1-1 0 0,0 1 1 0 0,0-1 0 0 0,1 0-1 0 0,-1 0 1 0 0,1 0-1 0 0,1 0 1 0 0,-1 0 0 0 0,0-1-1 0 0,1 1 1 0 0,0-1 0 0 0,-1 0-1 0 0,1 0 1 0 0,0-1-1 0 0,1 1 1 0 0,-1-1 0 0 0,0 0-1 0 0,5 2 10 0 0,10 10-1 0 0,-1 1-21 0 0,-13-13 31 0 0,0 1-1 0 0,0 1 0 0 0,-1-1 0 0 0,1 0 1 0 0,-1 1-1 0 0,0 0 0 0 0,0 0 0 0 0,-1 0 0 0 0,1 1 1 0 0,-1-1-1 0 0,0 1 0 0 0,0-1 0 0 0,0 1 1 0 0,-1 0-1 0 0,0 0 0 0 0,0 1 0 0 0,0-1 1 0 0,0 0-1 0 0,0 6-8 0 0,-2-5 33 0 0,0 0 0 0 0,-1 1 0 0 0,0-1 0 0 0,0 0 0 0 0,-1 0 0 0 0,0 0 0 0 0,1 0 0 0 0,-2-1 0 0 0,1 1 0 0 0,-1 0 0 0 0,0-1 0 0 0,0 0 0 0 0,-1 1 0 0 0,1-1 0 0 0,-1-1 0 0 0,0 1 1 0 0,-1 0-1 0 0,-2 1-33 0 0,0 2 0 0 0,0-1 1 0 0,0 0 0 0 0,-1-1 0 0 0,0 0 0 0 0,0 0 0 0 0,0-1 0 0 0,-1 0 0 0 0,0 0-1 0 0,0-1 1 0 0,-8 3-1 0 0,-29-10-4715 0 0,41-1-1964 0 0,1 1-5774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1:5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22 538 848 0 0,'0'0'915'0'0,"0"0"-13"0"0,0 0 171 0 0,0 0 186 0 0,0 0 220 0 0,0 0 95 0 0,0 0-103 0 0,0 0-182 0 0,0 0-308 0 0,0 0-339 0 0,0 0-240 0 0,-3 2-112 0 0,-12 5-28 0 0,11-5 35 0 0,4-2 47 0 0,0 0 12 0 0,0 0-9 0 0,0 0-8 0 0,0 0-18 0 0,33 3 5458 0 0,34-39-3151 0 0,-53 25-2285 0 0,25-19-3 0 0,-3-1 0 0 0,0-2 0 0 0,-2-1 0 0 0,-2-1 0 0 0,-1-2 0 0 0,-2-2-1 0 0,-2 0 1 0 0,15-29-340 0 0,-34 56 84 0 0,-1-1 0 0 0,0-1 0 0 0,0 1 0 0 0,-1-1 0 0 0,-1 0 0 0 0,-1 0 0 0 0,0-1-1 0 0,0 1 1 0 0,-2-1 0 0 0,1-5-84 0 0,-3 19 74 0 0,0 1-14 0 0,0 0-36 0 0,-2 23-216 0 0,-47 231 206 0 0,-16 312 304 0 0,30-334-150 0 0,-11-95-88 0 0,49-164-3672 0 0,24-28-2463 0 0,-7 21-2373 0 0,-7 17-1742 0 0</inkml:trace>
  <inkml:trace contextRef="#ctx0" brushRef="#br0" timeOffset="561.866">873 236 16131 0 0,'0'0'661'0'0,"0"0"-287"0"0,0 0-91 0 0,0 0 136 0 0,0 0 173 0 0,0 0 96 0 0,-31 28 7 0 0,-100 92-52 0 0,33-14 418 0 0,-102 147 404 0 0,197-249-1445 0 0,-2 1 3 0 0,1 0-1 0 0,-1 1 1 0 0,2-1 0 0 0,-1 1-1 0 0,1 0 1 0 0,0 0-1 0 0,0 0 1 0 0,0 0 0 0 0,1 1-1 0 0,0-1 1 0 0,0 1 0 0 0,0 6-23 0 0,31-8 221 0 0,-8-7-23 0 0,0-1-1 0 0,0-1 1 0 0,0-1-1 0 0,-1-1 1 0 0,1 0-1 0 0,-1-2 1 0 0,-1 0-1 0 0,7-5-197 0 0,66-23 354 0 0,27 5 185 0 0,-114 57 113 0 0,-57 77 311 0 0,36-79-835 0 0,5-9-87 0 0,1 1-1 0 0,0 0 0 0 0,1 0 1 0 0,0 1-1 0 0,2 0 0 0 0,0 1 1 0 0,1-1-1 0 0,0 1 0 0 0,2 1 0 0 0,0-1 1 0 0,-1 17-41 0 0,7-25 9 0 0,-1 0 1 0 0,2 0 0 0 0,-1 0 0 0 0,1 0-1 0 0,1-1 1 0 0,0 1 0 0 0,0-1-1 0 0,1 0 1 0 0,0 0 0 0 0,1 0-1 0 0,0-1 1 0 0,0 0 0 0 0,0 0 0 0 0,1 0-1 0 0,1-1 1 0 0,-1 0 0 0 0,1-1-1 0 0,4 4-9 0 0,43 30 179 0 0,-29-32 45 0 0,-25-8-188 0 0,0-23-163 0 0,0-10-518 0 0,-1 9-2383 0 0,1 8-3874 0 0,-1 12-5081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41 7242 0 0,'0'0'2139'0'0,"0"0"-354"0"0,0 0-240 0 0,0 0 27 0 0,0 0 87 0 0,0 0-95 0 0,0 0-203 0 0,0 0-274 0 0,0 0-246 0 0,0 0-174 0 0,0 0-167 0 0,0 0-120 0 0,-2-6-80 0 0,-7-21-26 0 0,7 20-6 0 0,2 7 17 0 0,0 0 24 0 0,0 0-37 0 0,-2 53 1213 0 0,-27 428 369 0 0,26-383-1758 0 0,-5 1 1 0 0,-4-1 0 0 0,-10 33-97 0 0,5-49 102 0 0,32-118-5 0 0,1 1 1 0 0,2 1-1 0 0,2 1 1 0 0,1 0-1 0 0,1 1 1 0 0,2 2-1 0 0,1 0 1 0 0,19-16-98 0 0,-23 23 8 0 0,120-109 21 0 0,-77 114-138 0 0,-49 66 122 0 0,-16-21 14 0 0,-1 0-1 0 0,-2 1 1 0 0,-1-2 0 0 0,-1 1-1 0 0,-1 0 1 0 0,-1-1 0 0 0,-1-1-1 0 0,-2 1 1 0 0,0-2 0 0 0,-2 1-1 0 0,0-2 1 0 0,-5 4-27 0 0,9-14 23 0 0,-2 0 0 0 0,1-1 1 0 0,-2 0-1 0 0,1-1 0 0 0,-2-1 0 0 0,1 1 0 0 0,-2-2 0 0 0,1 0 0 0 0,-1-1 1 0 0,0 0-1 0 0,-1-1 0 0 0,0 0 0 0 0,0-1 0 0 0,-8 1-23 0 0,6-2-17 0 0,1 0 0 0 0,-1-2-1 0 0,0 0 1 0 0,-1 0 0 0 0,1-2-1 0 0,0 0 1 0 0,-1-1 0 0 0,1-1-1 0 0,-3-1 18 0 0,19 3-44 0 0,-1-1 1 0 0,1 0-1 0 0,0 0 0 0 0,0-1 0 0 0,0 1 1 0 0,0 0-1 0 0,-1 0 0 0 0,1 0 0 0 0,0-1 0 0 0,0 1 1 0 0,0-1-1 0 0,0 1 0 0 0,0-1 0 0 0,0 1 1 0 0,0-1-1 0 0,0 0 0 0 0,0 1 0 0 0,0-1 0 0 0,0 0 1 0 0,1 0-1 0 0,-1 0 0 0 0,0 1 0 0 0,0-1 1 0 0,1 0-1 0 0,-1 0 0 0 0,0 0 0 0 0,1 0 0 0 0,-1 0 1 0 0,1 0-1 0 0,0-1 0 0 0,-1 1 0 0 0,1 0 1 0 0,0 0-1 0 0,-1 0 0 0 0,1 0 0 0 0,0 0 0 0 0,0-1 1 0 0,0 1-1 0 0,0 0 0 0 0,0 0 0 0 0,0 0 1 0 0,1 0-1 0 0,-1-1 0 0 0,0 1 0 0 0,1 0 0 0 0,-1 0 1 0 0,0 0-1 0 0,1 0 0 0 0,-1 0 0 0 0,1 0 1 0 0,0 0-1 0 0,0 0 44 0 0,28-30-6851 0 0,-16 24-4418 0 0</inkml:trace>
  <inkml:trace contextRef="#ctx0" brushRef="#br0" timeOffset="1041.396">983 682 18196 0 0,'0'0'1168'0'0,"0"0"-440"0"0,0 0-181 0 0,0 0 65 0 0,0 0 82 0 0,0 0 15 0 0,0 0-70 0 0,0 0-95 0 0,0 0-94 0 0,0 0-90 0 0,0 0-83 0 0,0 0-61 0 0,0 0-53 0 0,-33 20-37 0 0,-102 64-12 0 0,80-37 3 0 0,49-36-90 0 0,-2 1-19 0 0,-1 1 0 0 0,2-1 0 0 0,-1 2 1 0 0,2-1-1 0 0,0 1 0 0 0,1 0 0 0 0,0 0 1 0 0,1 0-1 0 0,0 1 0 0 0,1 0 0 0 0,1-1 1 0 0,0 9-9 0 0,2-21 5 0 0,0 0 1 0 0,0-1-1 0 0,1 1 1 0 0,-1 0-1 0 0,1-1 1 0 0,-1 1 0 0 0,1-1-1 0 0,0 1 1 0 0,-1 0-1 0 0,1-1 1 0 0,0 1 0 0 0,0-1-1 0 0,0 0 1 0 0,0 1-1 0 0,0-1 1 0 0,1 0 0 0 0,-1 0-1 0 0,0 1 1 0 0,1-1-1 0 0,-1 0 1 0 0,0 0 0 0 0,1-1-1 0 0,-1 1 1 0 0,1 0-1 0 0,0 0 1 0 0,-1-1 0 0 0,1 1-1 0 0,-1-1 1 0 0,1 1-1 0 0,0-1 1 0 0,0 0 0 0 0,-1 0-1 0 0,1 1 1 0 0,0-1-1 0 0,1-1-5 0 0,63-6 554 0 0,-42-5-427 0 0,-1-1 1 0 0,0-1-1 0 0,-1 0 0 0 0,0-2 1 0 0,-1-1-1 0 0,-1 0 1 0 0,-1-2-1 0 0,12-13-127 0 0,76-70 280 0 0,-107 102-287 0 0,0 1 0 0 0,0-1 0 0 0,0 0 0 0 0,0 1 0 0 0,0-1 0 0 0,0 1 0 0 0,0-1 0 0 0,0 1 0 0 0,0-1 0 0 0,0 1 0 0 0,0-1 0 0 0,0 1 0 0 0,0-1 0 0 0,0 1 0 0 0,0-1 0 0 0,0 0 0 0 0,0 1 0 0 0,1-1 0 0 0,-1 1 0 0 0,0-1 0 0 0,0 0 0 0 0,1 1 0 0 0,-1-1 0 0 0,0 1 0 0 0,0-1 0 0 0,1 0 0 0 0,-1 1 0 0 0,0-1 0 0 0,1 0 0 0 0,-1 1 1 0 0,1-1-1 0 0,-1 0 0 0 0,0 0 0 0 0,1 0 0 0 0,-1 1 0 0 0,1-1 0 0 0,-1 0 0 0 0,1 0 0 0 0,-1 0 0 0 0,0 0 0 0 0,1 0 0 0 0,-1 0 0 0 0,1 0 0 0 0,-1 0 0 0 0,1 0 0 0 0,-1 0 0 0 0,1 0 0 0 0,-1 0 0 0 0,1 0 0 0 0,-1 0 0 0 0,0 0 0 0 0,1 0 0 0 0,-1 0 0 0 0,1-1 0 0 0,-1 1 0 0 0,1 0 7 0 0,-2 12-40 0 0,-6 44-17 0 0,4-50 43 0 0,1 0 1 0 0,1 0-1 0 0,-1 0 1 0 0,1 0 0 0 0,0 1-1 0 0,1-1 1 0 0,-1 0 0 0 0,1 1-1 0 0,0-1 1 0 0,1 1-1 0 0,0-1 1 0 0,0 0 0 0 0,0 1-1 0 0,1-1 1 0 0,-1 0 0 0 0,2 0-1 0 0,-1 0 1 0 0,1 0-1 0 0,0-1 1 0 0,0 1 0 0 0,0-1-1 0 0,1 1 1 0 0,-1-1 0 0 0,2 0-1 0 0,-1 0 1 0 0,0-1-1 0 0,2 1 14 0 0,1 0 14 0 0,0-1 0 0 0,0-1 0 0 0,0 1 0 0 0,0-1 0 0 0,1 0 0 0 0,0-1 0 0 0,0 0 0 0 0,-1 0 0 0 0,1 0 0 0 0,0-1 0 0 0,0 0 0 0 0,1-1 0 0 0,-1 0 0 0 0,0 0 0 0 0,0-1 0 0 0,0 0-1 0 0,0 0 1 0 0,0-1 0 0 0,0 0 0 0 0,-1 0 0 0 0,1-1 0 0 0,-1 0 0 0 0,1-1 0 0 0,-1 1 0 0 0,0-1 0 0 0,0-1 0 0 0,6-4-14 0 0,9-7 88 0 0,0-2-1 0 0,-1 0 1 0 0,0-1 0 0 0,-2-1 0 0 0,0-1 0 0 0,-2-1-1 0 0,8-13-87 0 0,5-6 68 0 0,-2-1 0 0 0,-2-2 0 0 0,-2 0 0 0 0,-2-2 0 0 0,-2 0 0 0 0,-2-2 0 0 0,-2 0 0 0 0,10-48-68 0 0,-24 45 50 0 0,-1 50-52 0 0,-1 0 0 0 0,0 0 0 0 0,0 0 1 0 0,0 0-1 0 0,0 0 0 0 0,-1 0 0 0 0,1-1 0 0 0,0 1 1 0 0,0 0-1 0 0,-1 0 0 0 0,1 1 0 0 0,0-1 0 0 0,-1 0 1 0 0,1 0-1 0 0,-1 0 0 0 0,1 0 0 0 0,-1 0 0 0 0,0 0 1 0 0,1 0-1 0 0,-1 1 0 0 0,0-1 0 0 0,1 0 0 0 0,-1 1 1 0 0,0-1-1 0 0,0 0 0 0 0,0 1 0 0 0,0-1 0 0 0,0 1 1 0 0,0-1-1 0 0,1 1 0 0 0,-1 0 0 0 0,0-1 0 0 0,0 1 1 0 0,0 0-1 0 0,0 0 0 0 0,-1 0 0 0 0,1-1 0 0 0,0 1 1 0 0,0 0-1 0 0,0 0 0 0 0,0 1 0 0 0,0-1 1 0 0,0 0-1 0 0,0 0 0 0 0,0 0 0 0 0,0 1 2 0 0,-5 3-30 0 0,0 0 0 0 0,0 0-1 0 0,1 1 1 0 0,-1 0 0 0 0,1 0-1 0 0,0 0 1 0 0,0 0 0 0 0,1 1 0 0 0,0 0-1 0 0,0 0 1 0 0,0 0 0 0 0,1 1 0 0 0,-1-1-1 0 0,2 1 1 0 0,-2 3 30 0 0,-2 2-27 0 0,-1 2 7 0 0,0 1 1 0 0,1 1-1 0 0,0-1 1 0 0,2 1-1 0 0,-1 0 1 0 0,2 0-1 0 0,0 0 1 0 0,1 0-1 0 0,1 1 1 0 0,1-1-1 0 0,0 1 1 0 0,1-1-1 0 0,0 1 1 0 0,1-1-1 0 0,1 0 1 0 0,1 0-1 0 0,1 0 1 0 0,0-1-1 0 0,0 1 1 0 0,2-1-1 0 0,6 11 20 0 0,-7-15-10 0 0,1-1-1 0 0,-1 0 0 0 0,2-1 1 0 0,0 0-1 0 0,0 0 0 0 0,0-1 1 0 0,1 0-1 0 0,0 0 0 0 0,1-1 1 0 0,0 0-1 0 0,0-1 0 0 0,0 0 1 0 0,1 0-1 0 0,-1-1 0 0 0,2-1 1 0 0,6 2 10 0 0,-8-3 27 0 0,0 0 0 0 0,0-1 0 0 0,1-1 0 0 0,-1 0 0 0 0,0 0 1 0 0,1-1-1 0 0,-1 0 0 0 0,0-1 0 0 0,1 0 0 0 0,-1-1 1 0 0,0 0-1 0 0,0 0 0 0 0,0-1 0 0 0,0-1 0 0 0,0 1 0 0 0,-1-2 1 0 0,1 1-1 0 0,-1-1 0 0 0,0-1 0 0 0,-1 0 0 0 0,7-5-27 0 0,16-14 102 0 0,-1-1 0 0 0,-2-1 0 0 0,0-2 0 0 0,-2-1 0 0 0,-1-1 0 0 0,-2-1 0 0 0,-1-1 0 0 0,16-33-102 0 0,-21 35 32 0 0,-2-2-1 0 0,-1 1 1 0 0,-1-2-1 0 0,-2 0 1 0 0,-1 0-1 0 0,-2-1 0 0 0,-2-1 1 0 0,-1 1-1 0 0,0-26-31 0 0,-4 58 3 0 0,-1 0 1 0 0,0 1-1 0 0,0-1 0 0 0,0 0 0 0 0,-1 1 0 0 0,1-1 1 0 0,-1 1-1 0 0,1-1 0 0 0,-1 1 0 0 0,0-1 1 0 0,0 1-1 0 0,0-1 0 0 0,0 1 0 0 0,0-1 0 0 0,-1 1 1 0 0,1 0-1 0 0,-1 0 0 0 0,1 0 0 0 0,-1 0 0 0 0,0 0 1 0 0,0 0-1 0 0,0 0 0 0 0,0 1 0 0 0,0-1 1 0 0,0 1-1 0 0,0-1 0 0 0,-1 1 0 0 0,1 0 0 0 0,0 0 1 0 0,-1 0-1 0 0,1 0 0 0 0,-1 0 0 0 0,1 1 0 0 0,-1-1 1 0 0,0 1-1 0 0,1 0 0 0 0,-1-1 0 0 0,0 1 1 0 0,1 0-1 0 0,-1 1 0 0 0,1-1 0 0 0,-1 0 0 0 0,0 1 1 0 0,-1 0-4 0 0,-4 4-18 0 0,0 1 0 0 0,0 0 0 0 0,0 1 1 0 0,1-1-1 0 0,0 2 0 0 0,1-1 0 0 0,0 1 1 0 0,0 0-1 0 0,0 0 0 0 0,1 0 0 0 0,0 1 1 0 0,1 0-1 0 0,-4 8 18 0 0,-2 13-8 0 0,0-1 0 0 0,2 2 0 0 0,2-1 1 0 0,1 1-1 0 0,1 0 0 0 0,1 0 0 0 0,2 0 0 0 0,2 23 8 0 0,2-20-4 0 0,2 0-1 0 0,2-1 0 0 0,0 1 1 0 0,3-1-1 0 0,0-1 0 0 0,2 0 1 0 0,2 0-1 0 0,1-2 0 0 0,1 1 1 0 0,3 0 4 0 0,44 54 34 0 0,-63-85-59 0 0,1 1 0 0 0,0-1-1 0 0,-1 1 1 0 0,1-1 0 0 0,-1 0-1 0 0,1 1 1 0 0,0-1 0 0 0,-1 0-1 0 0,1 1 1 0 0,0-1 0 0 0,-1 0-1 0 0,1 0 1 0 0,0 0 0 0 0,-1 0-1 0 0,1 0 1 0 0,0 0 0 0 0,-1 0-1 0 0,1 0 1 0 0,0 0 0 0 0,-1 0-1 0 0,1 0 1 0 0,0 0 0 0 0,-1 0-1 0 0,1-1 1 0 0,0 1 0 0 0,-1 0 0 0 0,1 0-1 0 0,0-1 1 0 0,-1 1 0 0 0,1 0-1 0 0,-1-1 1 0 0,1 1 0 0 0,-1-1-1 0 0,1 1 1 0 0,-1-1 0 0 0,1 1-1 0 0,-1-1 1 0 0,1 1 0 0 0,-1-1-1 0 0,1 1 1 0 0,-1-1 0 0 0,0 0-1 0 0,1 1 1 0 0,-1-1 0 0 0,0 0-1 0 0,0 1 1 0 0,0-1 0 0 0,1 0-1 0 0,-1 1 1 0 0,0-1 0 0 0,0 0-1 0 0,0 1 1 0 0,0-1 0 0 0,0 0 25 0 0,4-17-4140 0 0,-1 6-2549 0 0,-1 4-5684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2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5081 949 3705 0 0,'0'0'3974'0'0,"0"0"-1799"0"0,0 0-796 0 0,0 0-64 0 0,0 0 145 0 0,0 0 63 0 0,0 0-132 0 0,0 0-264 0 0,0 0-259 0 0,0 0-222 0 0,0 0-158 0 0,-3 2-103 0 0,-42 51 1493 0 0,45-53-1783 0 0,0 0-29 0 0,0 0-6 0 0,0 0 8 0 0,0 0 5 0 0,0 0 31 0 0,19-4 1057 0 0,47-50-5 0 0,-67 58 103 0 0,2 35-1547 0 0,23-43-2124 0 0,-10-6-4874 0 0,-10 6-4419 0 0</inkml:trace>
  <inkml:trace contextRef="#ctx0" brushRef="#br0" timeOffset="-5963.464">318 559 2753 0 0,'0'0'1915'0'0,"0"0"-388"0"0,0 0-140 0 0,0 0 61 0 0,0 0 114 0 0,0 0-47 0 0,0 0-179 0 0,0 0-248 0 0,0 0-290 0 0,0 0-188 0 0,0 0-143 0 0,-14 6-120 0 0,-45 21-76 0 0,56-25-247 0 0,0 0 0 0 0,1-1 0 0 0,-1 1 0 0 0,1 0 0 0 0,-1 1 0 0 0,1-1 0 0 0,0 0 1 0 0,0 0-1 0 0,0 1 0 0 0,0 0 0 0 0,0-1 0 0 0,1 1 0 0 0,-1 0 0 0 0,1 0 0 0 0,-1 0 1 0 0,1 0-1 0 0,0 0 0 0 0,0 0 0 0 0,0 2-24 0 0,-2 6 76 0 0,-3 4-27 0 0,1 0 0 0 0,1 0 0 0 0,0 0 0 0 0,1 0 0 0 0,0 1 0 0 0,1 0 0 0 0,1-1 1 0 0,1 1-1 0 0,0 0 0 0 0,1 0 0 0 0,1-1 0 0 0,0 1 0 0 0,1-1 0 0 0,0 1 0 0 0,2-1 0 0 0,3 9-49 0 0,-6-20 57 0 0,1-1 0 0 0,-1 0 1 0 0,0 0-1 0 0,1 0 0 0 0,0 0 0 0 0,0 0 1 0 0,0-1-1 0 0,0 1 0 0 0,0-1 1 0 0,0 0-1 0 0,1 0 0 0 0,-1 0 1 0 0,1 0-1 0 0,0 0 0 0 0,-1-1 1 0 0,1 0-1 0 0,0 1 0 0 0,0-2 1 0 0,0 1-1 0 0,0 0 0 0 0,-1-1 0 0 0,1 0 1 0 0,0 1-1 0 0,0-2 0 0 0,0 1 1 0 0,0 0-1 0 0,0-1 0 0 0,0 0 1 0 0,0 0-1 0 0,0 0 0 0 0,0 0 1 0 0,-1-1-1 0 0,1 1 0 0 0,0-1 1 0 0,-1 0-1 0 0,0 0 0 0 0,1 0 0 0 0,-1 0 1 0 0,0-1-1 0 0,2-2-57 0 0,10-10 29 0 0,-1-1-1 0 0,0-1 0 0 0,-1 0 1 0 0,-1-1-1 0 0,-1 0 1 0 0,-1-1-1 0 0,0 0 0 0 0,-2-1 1 0 0,0 0-1 0 0,-1 0 1 0 0,-1-1-1 0 0,-1 0 1 0 0,0 0-1 0 0,-2 0 0 0 0,-1 0 1 0 0,0-1-1 0 0,-2 1 1 0 0,0 0-1 0 0,-3-19-28 0 0,2 33-179 0 0,-1 0 0 0 0,0 0 0 0 0,0 1-1 0 0,0-1 1 0 0,0 0 0 0 0,-1 1 0 0 0,-1 0-1 0 0,1-1 1 0 0,-1 1 0 0 0,0 0 0 0 0,0 1 0 0 0,0-1-1 0 0,-1 1 1 0 0,0 0 0 0 0,0 0 0 0 0,0 0 0 0 0,-1 1-1 0 0,0 0 1 0 0,0 0 0 0 0,0 0 0 0 0,0 1-1 0 0,0 0 1 0 0,-1 0 0 0 0,1 0 0 0 0,-1 1 0 0 0,0 0-1 0 0,0 1 1 0 0,0-1 0 0 0,0 1 0 0 0,0 1 0 0 0,0-1-1 0 0,0 1 1 0 0,0 0 0 0 0,-1 1 179 0 0,4 0-156 0 0,0 0 1 0 0,0 0 0 0 0,0 0-1 0 0,1 0 1 0 0,-1 1-1 0 0,0 0 1 0 0,1 0-1 0 0,0 0 1 0 0,-1 0 0 0 0,1 0-1 0 0,0 1 1 0 0,0 0-1 0 0,0-1 1 0 0,0 1-1 0 0,0 0 1 0 0,1 0-1 0 0,0 1 1 0 0,-1-1 0 0 0,1 0-1 0 0,0 1 1 0 0,1 0-1 0 0,-1-1 1 0 0,0 1-1 0 0,1 0 1 0 0,0 0 0 0 0,0 0-1 0 0,0 0 1 0 0,1-1-1 0 0,-1 2 156 0 0,4-2 29 0 0,-1 0-1 0 0,1-1 1 0 0,0 1-1 0 0,0-1 1 0 0,0 0-1 0 0,0 0 0 0 0,0 0 1 0 0,0 0-1 0 0,1-1 1 0 0,-1 1-1 0 0,1-1 1 0 0,-1 0-1 0 0,1 0 1 0 0,-1 0-1 0 0,1 0 0 0 0,0-1 1 0 0,-1 1-1 0 0,1-1 1 0 0,0 0-1 0 0,-1 0 1 0 0,1 0-1 0 0,0-1 1 0 0,-1 1-1 0 0,1-1 0 0 0,0 0 1 0 0,0 0-29 0 0,-1 0 86 0 0,21-3 450 0 0,1-1 0 0 0,-1-2 0 0 0,0 0-1 0 0,0-2 1 0 0,-1-1 0 0 0,0 0 0 0 0,16-11-536 0 0,1 0 838 0 0,-1-2 0 0 0,-1-1 0 0 0,-1-2 0 0 0,-1-1 0 0 0,8-10-838 0 0,-33 27 91 0 0,-1 1 0 0 0,0-1 0 0 0,0 0 0 0 0,-1-1 0 0 0,0 0 0 0 0,-1-1 0 0 0,-1 1 0 0 0,0-2-1 0 0,0 1 1 0 0,-1-1 0 0 0,-1 0 0 0 0,0 0 0 0 0,-1 0 0 0 0,0-1 0 0 0,-1 0 0 0 0,0 1 0 0 0,-1-1-1 0 0,-1 0 1 0 0,-1 0 0 0 0,0-2-91 0 0,0 15 2 0 0,0 0-1 0 0,0 1 1 0 0,-1-1-1 0 0,1 0 1 0 0,0 0-1 0 0,-1 1 1 0 0,1-1-1 0 0,0 0 1 0 0,-1 1-1 0 0,1-1 1 0 0,-1 0-1 0 0,0 1 1 0 0,1-1-1 0 0,-1 1 1 0 0,1-1-1 0 0,-1 1 1 0 0,0-1-1 0 0,1 1 1 0 0,-1-1-1 0 0,0 1 1 0 0,0 0-1 0 0,1-1 1 0 0,-1 1-1 0 0,0 0 1 0 0,0 0-1 0 0,0 0 1 0 0,1 0-1 0 0,-1-1 1 0 0,0 1-1 0 0,0 0 1 0 0,0 0-1 0 0,1 0 1 0 0,-1 1-1 0 0,0-1 1 0 0,0 0-1 0 0,0 0 1 0 0,1 0-1 0 0,-1 1 1 0 0,0-1-1 0 0,0 0 1 0 0,1 1-1 0 0,-1-1 1 0 0,0 0-1 0 0,1 1 1 0 0,-1-1-1 0 0,0 1 1 0 0,1-1-1 0 0,-1 1 1 0 0,0 0-1 0 0,1-1 1 0 0,-1 1-1 0 0,1-1 1 0 0,0 1-1 0 0,-1 0 1 0 0,1 0-1 0 0,-1-1 1 0 0,1 1-1 0 0,0 0 1 0 0,-1 0-1 0 0,1-1 1 0 0,0 1-1 0 0,0 0 1 0 0,0 0-1 0 0,0 0-1 0 0,-7 15-6 0 0,2 1-1 0 0,0-1 0 0 0,1 1 0 0 0,0 0 1 0 0,2 0-1 0 0,0 0 0 0 0,1 0 1 0 0,0 1-1 0 0,2-1 0 0 0,0 1 7 0 0,-1-6 5 0 0,19 235 119 0 0,9-103-117 0 0,-4-30 13 0 0,-5 1-1 0 0,-5 0 0 0 0,-2 58-19 0 0,-10-160 10 0 0,-1 0 0 0 0,0 1 0 0 0,-1-1-1 0 0,0 0 1 0 0,-1 1 0 0 0,0-1 0 0 0,-1 0 0 0 0,-1 0 0 0 0,0 0 0 0 0,-1 0-1 0 0,0 0 1 0 0,-1-1 0 0 0,0 0 0 0 0,-1 0 0 0 0,-1 0 0 0 0,0 0 0 0 0,0-1 0 0 0,-1-1-1 0 0,0 1 1 0 0,-1-1 0 0 0,0-1 0 0 0,-1 1 0 0 0,0-2 0 0 0,-1 1 0 0 0,-2 1-10 0 0,-65 1-24 0 0,76-14 12 0 0,0 1 1 0 0,0 0 0 0 0,0-1-1 0 0,0 1 1 0 0,1-1-1 0 0,0 1 1 0 0,-1-1 0 0 0,1 0-1 0 0,0 0 1 0 0,0 0 0 0 0,0 0-1 0 0,1 0 1 0 0,-1 1 0 0 0,1-1-1 0 0,-1 0 1 0 0,1 0-1 0 0,0 0 1 0 0,0-1 0 0 0,1 1-1 0 0,-1 1 1 0 0,1-1 0 0 0,-1 0-1 0 0,1-2 12 0 0,6-21-18 0 0,0 1 0 0 0,2 0 0 0 0,1 0 0 0 0,1 1 0 0 0,0 0 0 0 0,15-20 18 0 0,-4 4 2 0 0,375-648-189 0 0,-384 663 135 0 0,0 1 1 0 0,-1-2 0 0 0,-2 0-1 0 0,-1 0 1 0 0,0-1-1 0 0,-2 0 1 0 0,-2-1 0 0 0,0 1-1 0 0,-2-1 1 0 0,0 0-1 0 0,-2 0 52 0 0,-1 25 13 0 0,0 0 0 0 0,1 0-1 0 0,-1 0 1 0 0,0 0-1 0 0,-1 0 1 0 0,1 0-1 0 0,0 0 1 0 0,-1 0 0 0 0,0 0-1 0 0,0 0 1 0 0,0 0-1 0 0,0 0 1 0 0,0 1-1 0 0,0-1 1 0 0,-1 0 0 0 0,1 1-1 0 0,-1-1 1 0 0,0 1-1 0 0,0-1 1 0 0,0 1-1 0 0,0 0 1 0 0,0 0 0 0 0,0 0-1 0 0,-1 0 1 0 0,1 0-1 0 0,-1 0 1 0 0,1 1-1 0 0,-1-1 1 0 0,0 1 0 0 0,1 0-1 0 0,-1 0 1 0 0,0 0-1 0 0,0 0 1 0 0,0 0-1 0 0,-2 0-12 0 0,0 4 6 0 0,1 0 0 0 0,0 1 0 0 0,1-1 0 0 0,-1 1 0 0 0,1 0 0 0 0,-1 0 0 0 0,1 0 0 0 0,0 0 0 0 0,1 0 0 0 0,-1 1-1 0 0,1-1 1 0 0,0 1 0 0 0,0 0 0 0 0,-1 2-6 0 0,-3 15 39 0 0,0 1 1 0 0,1 1-1 0 0,1-1 0 0 0,2 0 0 0 0,0 1 1 0 0,1 0-1 0 0,2-1 0 0 0,0 1 0 0 0,1-1 1 0 0,2 1-1 0 0,0-1 0 0 0,2 0 1 0 0,0 0-1 0 0,2-1 0 0 0,0 0 0 0 0,11 19-39 0 0,8 23 70 0 0,-5-19-36 0 0,-3 0-1 0 0,-1 1 1 0 0,-3 1 0 0 0,-1 1-1 0 0,-3 0 1 0 0,-2 1 0 0 0,-1 5-34 0 0,-7 129-18 0 0,-1-172 21 0 0,-1 0 0 0 0,-1 0-1 0 0,0 0 1 0 0,0 0 0 0 0,-1 0 0 0 0,0-1-1 0 0,-1 1 1 0 0,0-1 0 0 0,-1 0-1 0 0,0 0 1 0 0,0-1 0 0 0,-1 1 0 0 0,-1-1-1 0 0,0-1 1 0 0,0 1 0 0 0,0-1-1 0 0,-1 0 1 0 0,0-1 0 0 0,-1 0-1 0 0,1 0 1 0 0,-1-1 0 0 0,-1 0 0 0 0,1 0-1 0 0,-1-1 1 0 0,0-1 0 0 0,0 1-1 0 0,-1-2 1 0 0,1 1 0 0 0,-1-1 0 0 0,0-1-1 0 0,0 0 1 0 0,1-1 0 0 0,-1 0-1 0 0,-4 0-2 0 0,14-2-2 0 0,-1 0-1 0 0,1 0 0 0 0,-1 0 0 0 0,1-1 0 0 0,0 1 0 0 0,0 0 0 0 0,-1-1 0 0 0,1 1 1 0 0,0 0-1 0 0,0-1 0 0 0,0 0 0 0 0,1 1 0 0 0,-1-1 0 0 0,0 1 0 0 0,0-1 0 0 0,1 0 1 0 0,-1 0-1 0 0,1 1 0 0 0,0-1 0 0 0,-1 0 0 0 0,1 0 0 0 0,0 1 0 0 0,0-1 0 0 0,0 0 1 0 0,0 0-1 0 0,0 0 0 0 0,1 1 0 0 0,-1-1 0 0 0,1 0 0 0 0,-1 0 0 0 0,1 1 0 0 0,-1-1 1 0 0,1 0-1 0 0,0 1 0 0 0,0-1 0 0 0,0 1 0 0 0,0-1 0 0 0,0 1 0 0 0,1-2 3 0 0,215-320 259 0 0,-208 308-703 0 0,70-130 753 0 0,-59 94-3093 0 0,-7-2-4158 0 0,-13 45-4007 0 0</inkml:trace>
  <inkml:trace contextRef="#ctx0" brushRef="#br0" timeOffset="-5087.126">2240 787 3361 0 0,'0'0'1977'0'0,"0"0"-962"0"0,0 0-213 0 0,0 0 291 0 0,0 0 372 0 0,0 0 175 0 0,0 0-85 0 0,0 0-261 0 0,0 0-319 0 0,0 0-261 0 0,-13 33-183 0 0,-39 104-100 0 0,22-28 841 0 0,25-74 861 0 0,6-55 2020 0 0,-1-2-3933 0 0,1 0 0 0 0,1 0 0 0 0,1 0 0 0 0,1 1 0 0 0,1-1 0 0 0,0 1 0 0 0,5-8-220 0 0,4-12 100 0 0,1 0 1 0 0,3 2-1 0 0,1-1 1 0 0,2 2-1 0 0,1 1 1 0 0,3 1 0 0 0,0 0-1 0 0,8-4-100 0 0,-25 31-6 0 0,1 0 0 0 0,0 0-1 0 0,0 1 1 0 0,1 1 0 0 0,0-1 0 0 0,1 2-1 0 0,-1-1 1 0 0,1 2 0 0 0,0-1 0 0 0,1 1 0 0 0,-1 1-1 0 0,1 0 1 0 0,0 1 0 0 0,0 0 0 0 0,8 0 6 0 0,-18 4-18 0 0,-1 2 1 0 0,1-1 0 0 0,-1 0-1 0 0,1 0 1 0 0,-1 0 0 0 0,0 1-1 0 0,0-1 1 0 0,0 0 0 0 0,0 1-1 0 0,0 0 1 0 0,0-1 0 0 0,-1 1-1 0 0,1-1 1 0 0,-1 1 0 0 0,0 0-1 0 0,1-1 1 0 0,-1 1 0 0 0,-1-1-1 0 0,1 1 1 0 0,0 0 0 0 0,-1-1-1 0 0,1 1 1 0 0,-1 1 17 0 0,0 5-84 0 0,-11 66-1837 0 0,8-61-199 0 0,4-6-3059 0 0,0-5 481 0 0,0 1-6795 0 0</inkml:trace>
  <inkml:trace contextRef="#ctx0" brushRef="#br0" timeOffset="-4692.397">3017 570 13179 0 0,'0'0'1887'0'0,"0"0"-679"0"0,0 0-293 0 0,0 0-33 0 0,0 0-26 0 0,0 0-43 0 0,0 0-89 0 0,0 0-118 0 0,0 0-130 0 0,-32 14-108 0 0,-102 46-76 0 0,124-56-246 0 0,1 0 0 0 0,0 0 0 0 0,0 1 0 0 0,0 0 0 0 0,1 1-1 0 0,0 0 1 0 0,0 0 0 0 0,0 1 0 0 0,1 0 0 0 0,-6 7-46 0 0,-5 5 107 0 0,8-10-88 0 0,-1 0-1 0 0,2 0 1 0 0,-1 1 0 0 0,1 0 0 0 0,1 1 0 0 0,0 0 0 0 0,1 0 0 0 0,0 1 0 0 0,0-1 0 0 0,1 2 0 0 0,1-1 0 0 0,0 1 0 0 0,0 0 0 0 0,2 0 0 0 0,0 0 0 0 0,0 0 0 0 0,1 1 0 0 0,0 12-19 0 0,3-23 21 0 0,1 0 0 0 0,0 0 1 0 0,1 1-1 0 0,-1-1 0 0 0,0-1 0 0 0,1 1 1 0 0,0 0-1 0 0,0 0 0 0 0,0-1 0 0 0,0 0 0 0 0,0 0 1 0 0,0 0-1 0 0,0 0 0 0 0,1 0 0 0 0,-1 0 1 0 0,1-1-1 0 0,-1 0 0 0 0,1 0 0 0 0,0 0 1 0 0,-1 0-1 0 0,1 0 0 0 0,0-1 0 0 0,0 1 1 0 0,-1-1-1 0 0,1 0 0 0 0,0 0 0 0 0,0-1 0 0 0,0 1 1 0 0,-1-1-1 0 0,1 0 0 0 0,0 0 0 0 0,-1 0 1 0 0,1 0-1 0 0,-1-1 0 0 0,1 1 0 0 0,-1-1 1 0 0,1 0-1 0 0,0-1-21 0 0,24-14 183 0 0,0-1 0 0 0,-2-2 0 0 0,0 0 0 0 0,-2-1 0 0 0,0-2 0 0 0,-1 0 1 0 0,-2-2-1 0 0,0 0 0 0 0,-2-1 0 0 0,-1-2 0 0 0,-1 1 0 0 0,-1-2 0 0 0,2-6-183 0 0,8 1 164 0 0,-25 57-340 0 0,-2 58 176 0 0,9 68-563 0 0,28-93-1959 0 0,3-38-7565 0 0,-32-17-957 0 0</inkml:trace>
  <inkml:trace contextRef="#ctx0" brushRef="#br0" timeOffset="-4240.692">3290 942 13451 0 0,'0'0'1514'0'0,"0"0"-382"0"0,0 0-116 0 0,0 0-64 0 0,0 0-78 0 0,0 0 10 0 0,0 0 20 0 0,0 0 19 0 0,0 0-6 0 0,0 0-143 0 0,0 0-179 0 0,0 0-135 0 0,0 0-100 0 0,24-18-63 0 0,77-54-42 0 0,69-67 743 0 0,-123 117-925 0 0,-45 49-185 0 0,-3-16 127 0 0,-1 0 0 0 0,0 0 1 0 0,-1-1-1 0 0,0 1 0 0 0,-1 0 0 0 0,0-1 0 0 0,0 0 0 0 0,-1 0 1 0 0,-3 5-16 0 0,2-5 11 0 0,6-9-11 0 0,-1-1-1 0 0,1 1 1 0 0,-1-1 0 0 0,1 1 0 0 0,-1 0-1 0 0,1-1 1 0 0,-1 1 0 0 0,1-1 0 0 0,0 1-1 0 0,0 0 1 0 0,-1-1 0 0 0,1 1 0 0 0,0 0-1 0 0,0 0 1 0 0,0-1 0 0 0,-1 1 0 0 0,1 0-1 0 0,0-1 1 0 0,0 1 0 0 0,0 0 0 0 0,0 0-1 0 0,0-1 1 0 0,1 1 0 0 0,-1 0 0 0 0,0-1-1 0 0,0 1 1 0 0,0 0 0 0 0,1-1 0 0 0,-1 1-1 0 0,0 0 1 0 0,0-1 0 0 0,1 1 0 0 0,-1 0-1 0 0,1-1 1 0 0,-1 1 0 0 0,1-1 0 0 0,-1 1-1 0 0,1-1 1 0 0,-1 1 0 0 0,1-1 0 0 0,-1 1-1 0 0,1-1 1 0 0,0 0 0 0 0,-1 1 0 0 0,1-1-1 0 0,-1 0 1 0 0,1 1 0 0 0,0-1 0 0 0,0 0-1 0 0,-1 0 1 0 0,1 0 0 0 0,0 0 0 0 0,-1 0-1 0 0,1 1 1 0 0,0-1 0 0 0,43-12 93 0 0,37-45 68 0 0,-62 42-125 0 0,0 1-1 0 0,1 1 1 0 0,0 1 0 0 0,1 0-1 0 0,0 2 1 0 0,1 0-1 0 0,3 0-35 0 0,-24 10 1 0 0,0 0 0 0 0,0 0-1 0 0,0-1 1 0 0,0 1 0 0 0,0 0-1 0 0,0 0 1 0 0,0 0-1 0 0,0 0 1 0 0,0 0 0 0 0,0 0-1 0 0,0 0 1 0 0,0 1 0 0 0,0-1-1 0 0,0 0 1 0 0,0 1 0 0 0,0-1-1 0 0,0 0 1 0 0,0 1-1 0 0,0-1 1 0 0,0 1 0 0 0,0-1-1 0 0,0 1 1 0 0,-1 0 0 0 0,1-1-1 0 0,0 1 1 0 0,0 0 0 0 0,-1 0-1 0 0,1 0 1 0 0,0-1-1 0 0,-1 1 1 0 0,1 0 0 0 0,-1 0-1 0 0,1 0 1 0 0,-1 0 0 0 0,0 0-1 0 0,1 0 1 0 0,-1 0 0 0 0,0 0-1 0 0,1 0 1 0 0,-1 0-1 0 0,0 0 1 0 0,0 0 0 0 0,0 1-1 0 0,0 56 137 0 0,0-42-91 0 0,-2 2-79 0 0,2-17-6 0 0,-1 0-1 0 0,0 0 1 0 0,1 1 0 0 0,-1-1 0 0 0,1 1-1 0 0,0-1 1 0 0,-1 0 0 0 0,1 1-1 0 0,0-1 1 0 0,0 1 0 0 0,0-1 0 0 0,0 1-1 0 0,0-1 1 0 0,0 1 0 0 0,0-1-1 0 0,1 0 1 0 0,-1 1 0 0 0,0-1 0 0 0,1 1-1 0 0,-1-1 1 0 0,1 0 0 0 0,0 1-1 0 0,-1-1 1 0 0,1 0 0 0 0,0 0 0 0 0,0 0-1 0 0,0 1 1 0 0,-1-1 0 0 0,1 0-1 0 0,1 0 1 0 0,-1 0 0 0 0,0 0 0 0 0,0-1-1 0 0,0 1 1 0 0,0 0 0 0 0,1 0 0 0 0,-1-1-1 0 0,0 1 1 0 0,1 0 0 0 0,-1-1-1 0 0,0 0 1 0 0,1 1 39 0 0,20-4-3885 0 0,-9-4-5214 0 0,-6 6-2573 0 0</inkml:trace>
  <inkml:trace contextRef="#ctx0" brushRef="#br0" timeOffset="-3644.394">4175 525 4225 0 0,'0'0'1431'0'0,"0"0"-492"0"0,0 0-272 0 0,0 0-75 0 0,0 0-116 0 0,0 0-192 0 0,0 0-244 0 0,0 0-210 0 0,0 0-130 0 0,0 0-62 0 0,0 0-25 0 0,0 0 8 0 0,0 0 36 0 0,-3-7 66 0 0,-11-22 146 0 0,11 21 191 0 0,3 8 200 0 0,0 0 127 0 0,0 0-5 0 0,8-22 3433 0 0,1 21 7135 0 0,-12 10-8687 0 0,1-1-3708 0 0,-6 127 2300 0 0,9-86-563 0 0,-3 315 975 0 0,-51-137-934 0 0,53-226-329 0 0,0 0 29 0 0,0 1 0 0 0,-1 0 0 0 0,1 0 0 0 0,0 0-1 0 0,-1-1 1 0 0,1 1 0 0 0,-1 0 0 0 0,0 0 0 0 0,0-1 0 0 0,0 1 0 0 0,0-1 0 0 0,0 1 0 0 0,0-1 0 0 0,0 1 0 0 0,0-1-1 0 0,0 1 1 0 0,-1-1 0 0 0,1 0 0 0 0,0 0 0 0 0,-1 0 0 0 0,1 0 0 0 0,-1 0 0 0 0,0 0 0 0 0,-1 1-33 0 0,0-29 604 0 0,4 4-574 0 0,2 0 1 0 0,1 1 0 0 0,0 0-1 0 0,2 0 1 0 0,1 0 0 0 0,0 1 0 0 0,1 0-1 0 0,2-1-30 0 0,19-54 38 0 0,4 2-1 0 0,2 0 1 0 0,4 3 0 0 0,3 1-1 0 0,31-38-37 0 0,-62 97 4 0 0,0 0-1 0 0,0 1 1 0 0,1 0 0 0 0,0 1-1 0 0,1 1 1 0 0,0 0-1 0 0,1 0 1 0 0,-1 1-1 0 0,1 1 1 0 0,0 0 0 0 0,1 1-1 0 0,0 1 1 0 0,-1 0-1 0 0,1 1 1 0 0,1 1 0 0 0,8-1-4 0 0,-20 3 5 0 0,-1-1 0 0 0,1 1 0 0 0,-1 0 0 0 0,1-1 0 0 0,-1 2 0 0 0,1-1 1 0 0,-1 0-1 0 0,1 1 0 0 0,-1 0 0 0 0,1 0 0 0 0,-1 0 0 0 0,0 0 0 0 0,1 0 1 0 0,-1 0-1 0 0,0 1 0 0 0,0 0 0 0 0,0 0 0 0 0,0 0 0 0 0,0 0 1 0 0,0 0-1 0 0,-1 0 0 0 0,1 1 0 0 0,-1-1 0 0 0,0 1 0 0 0,1 0 0 0 0,-1 0 1 0 0,-1 0-1 0 0,1 0 0 0 0,0 0 0 0 0,-1 0 0 0 0,1 0 0 0 0,-1 1 0 0 0,0-1 1 0 0,0 0-1 0 0,0 1 0 0 0,0-1 0 0 0,-1 1 0 0 0,0-1 0 0 0,1 1 0 0 0,-1-1 1 0 0,-1 1-1 0 0,1-1 0 0 0,-1 2-5 0 0,-1 19 30 0 0,-2 0 0 0 0,0-1-1 0 0,-2 0 1 0 0,0 0 0 0 0,-2 0 0 0 0,-1-1-1 0 0,0 0 1 0 0,-2-1 0 0 0,0 0 0 0 0,-1 0 0 0 0,-1-1-1 0 0,-2-1 1 0 0,1 0 0 0 0,-2-1 0 0 0,-1-1-1 0 0,0 0 1 0 0,-1-2 0 0 0,0 0 0 0 0,-1 0 0 0 0,-1-2-1 0 0,-10 5-29 0 0,27-15-2 0 0,0 0 0 0 0,-1 0 0 0 0,1-1 0 0 0,-1 1 0 0 0,1-1 0 0 0,-1 0 0 0 0,0 0 0 0 0,0 0 0 0 0,0 0 0 0 0,0-1 0 0 0,0 1 0 0 0,0-1 0 0 0,0 0 0 0 0,-1 0 0 0 0,1-1-1 0 0,0 1 1 0 0,0-1 0 0 0,-1 0 0 0 0,1 0 0 0 0,0-1 0 0 0,-1 1 0 0 0,1-1 0 0 0,0 0 0 0 0,0 0 0 0 0,-1 0 0 0 0,1-1 0 0 0,0 1 0 0 0,0-1 0 0 0,1 0 0 0 0,-1 0 0 0 0,0-1-1 0 0,1 1 1 0 0,-3-3 2 0 0,0-4-282 0 0,1-1-1 0 0,0 0 1 0 0,1 1-1 0 0,0-2 0 0 0,1 1 1 0 0,0 0-1 0 0,1-1 1 0 0,0 0-1 0 0,0 1 0 0 0,1-1 1 0 0,0-3 282 0 0,0-42-9644 0 0,1 36-2650 0 0</inkml:trace>
  <inkml:trace contextRef="#ctx0" brushRef="#br0" timeOffset="11990.752">86 1921 5001 0 0,'0'0'1740'0'0,"0"0"-178"0"0,0 0-12 0 0,0 0 195 0 0,0 0 132 0 0,0 0-111 0 0,0 0-249 0 0,0 0-314 0 0,0 0-328 0 0,0 0-244 0 0,0 0-163 0 0,-3-4-120 0 0,-12-13-63 0 0,5 35 430 0 0,1 19-319 0 0,-3 7-125 0 0,2 0-1 0 0,1 2 0 0 0,3-1 1 0 0,-1 36-271 0 0,7-66 27 0 0,-1-12-20 0 0,0 0 0 0 0,0 1 1 0 0,1-1-1 0 0,-1 1 0 0 0,1-1 0 0 0,0 1 0 0 0,0-1 0 0 0,0 1 0 0 0,0-1 1 0 0,1 1-1 0 0,-1-1 0 0 0,1 1 0 0 0,0-1 0 0 0,0 0 0 0 0,0 1 0 0 0,1-1 0 0 0,-1 0 1 0 0,1 0-1 0 0,0 0 0 0 0,-1 0 0 0 0,1 0 0 0 0,1 0 0 0 0,-1 0 0 0 0,0-1 1 0 0,1 1-1 0 0,-1-1 0 0 0,1 0 0 0 0,0 1 0 0 0,0-1 0 0 0,0-1 0 0 0,0 1 0 0 0,0 0 1 0 0,2 0-8 0 0,1-1 64 0 0,1 0 1 0 0,-1-1 0 0 0,1 0-1 0 0,-1-1 1 0 0,1 1 0 0 0,-1-1-1 0 0,1 0 1 0 0,-1-1 0 0 0,1 1-1 0 0,-1-1 1 0 0,0-1 0 0 0,0 1-1 0 0,0-1 1 0 0,0 0 0 0 0,-1 0-1 0 0,1-1 1 0 0,-1 1 0 0 0,0-1 0 0 0,0-1-1 0 0,2-1-64 0 0,26-21 109 0 0,-1-2 0 0 0,-2-1 0 0 0,0-2 1 0 0,-3 0-1 0 0,4-8-109 0 0,-6 14-35 0 0,-24 53-230 0 0,23 166 423 0 0,-23-188-151 0 0,1-1 0 0 0,0 1 0 0 0,0-1 0 0 0,1 1 0 0 0,-1-1 0 0 0,1 0 0 0 0,0 0 0 0 0,0 0 0 0 0,0 0 0 0 0,1-1 0 0 0,0 1 0 0 0,-1-1 0 0 0,1 0 0 0 0,0 0 0 0 0,0 0 0 0 0,1-1 0 0 0,-1 1 0 0 0,0-1 0 0 0,1 0 0 0 0,0 0 0 0 0,-1-1 0 0 0,1 0 0 0 0,0 1 0 0 0,0-1 0 0 0,0-1 0 0 0,0 1 0 0 0,-1-1 0 0 0,1 0 0 0 0,0 0 0 0 0,0 0 0 0 0,0-1 0 0 0,0 0 0 0 0,0 0 0 0 0,0 0 0 0 0,0 0 0 0 0,-1-1 0 0 0,1 0 0 0 0,3-2-7 0 0,8-7 133 0 0,0-1 1 0 0,-1 0 0 0 0,-1-1-1 0 0,0-1 1 0 0,-1 0 0 0 0,-1-1-1 0 0,0-1 1 0 0,-1 0 0 0 0,0 0-1 0 0,-1-1 1 0 0,-1 0 0 0 0,-1-1-1 0 0,-1 0 1 0 0,0 0 0 0 0,-1 0-1 0 0,-1-1 1 0 0,-1 0 0 0 0,1-10-134 0 0,-3-59 213 0 0,-7 75-341 0 0,-2 18-4610 0 0,7 6-654 0 0,0-3-6371 0 0</inkml:trace>
  <inkml:trace contextRef="#ctx0" brushRef="#br0" timeOffset="12915.934">1313 2064 7138 0 0,'0'0'6091'0'0,"0"0"-4057"0"0,0 0-1272 0 0,0 0-65 0 0,0 0 62 0 0,0 0 37 0 0,0 0-4 0 0,0 0-61 0 0,0 0-44 0 0,0 0-69 0 0,-33 21-84 0 0,-103 63-120 0 0,127-79-358 0 0,1 0 0 0 0,0 0 1 0 0,0 0-1 0 0,0 1 0 0 0,0 1 0 0 0,1-1 1 0 0,0 1-1 0 0,1 0 0 0 0,-1 1 0 0 0,1-1 1 0 0,1 1-1 0 0,-4 6-56 0 0,-4 8 73 0 0,9-17-66 0 0,1-1 0 0 0,-1 1-1 0 0,1 0 1 0 0,0 0 0 0 0,0 0 0 0 0,1 0 0 0 0,0 1-1 0 0,0-1 1 0 0,0 1 0 0 0,0 0 0 0 0,1-1 0 0 0,0 1 0 0 0,0 0-1 0 0,1 0 1 0 0,0-1 0 0 0,0 1 0 0 0,0 6-7 0 0,56 0 341 0 0,-39-15-221 0 0,0-1-1 0 0,0 0 0 0 0,-1-1 0 0 0,1-1 1 0 0,-1-1-1 0 0,0 0 0 0 0,-1-1 0 0 0,1-1 1 0 0,-2 0-1 0 0,1-1 0 0 0,-1 0 0 0 0,0-2-119 0 0,-1 2 39 0 0,151-121 288 0 0,-163 132-339 0 0,1-1 0 0 0,0 1 0 0 0,-1 0 0 0 0,1 0 0 0 0,-1 0 0 0 0,1 1 0 0 0,-1-1 0 0 0,1 0 0 0 0,-1 0 0 0 0,0 1 0 0 0,0-1 1 0 0,0 1-1 0 0,0-1 0 0 0,0 1 0 0 0,0 0 0 0 0,0-1 0 0 0,0 1 0 0 0,-1 0 0 0 0,1 0 0 0 0,0-1 0 0 0,-1 1 0 0 0,0 0 0 0 0,1 0 0 0 0,-1 0 0 0 0,0 0 1 0 0,0-1-1 0 0,0 1 0 0 0,0 0 0 0 0,0 1 12 0 0,2 5 10 0 0,0-2 11 0 0,-2-1-21 0 0,1 0 0 0 0,0 0 1 0 0,0 0-1 0 0,1-1 1 0 0,-1 1-1 0 0,1 0 1 0 0,0-1-1 0 0,0 0 1 0 0,1 1-1 0 0,-1-1 0 0 0,1 0 1 0 0,0 0-1 0 0,0 0 1 0 0,0-1-1 0 0,1 1 1 0 0,-1-1-1 0 0,1 0 1 0 0,0 0-1 0 0,0 0 0 0 0,0 0 1 0 0,0-1-1 0 0,0 1 1 0 0,1-1-1 0 0,-1 0 1 0 0,3 0-1 0 0,7-1 32 0 0,0-2 0 0 0,0 0 0 0 0,0 0 1 0 0,0-1-1 0 0,-1-1 0 0 0,1 0 0 0 0,-1-1 1 0 0,0-1-1 0 0,0 0 0 0 0,0 0 0 0 0,-1-1 1 0 0,0-1-1 0 0,0 0 0 0 0,0-1 0 0 0,-1 0 1 0 0,0-1-1 0 0,-1 0 0 0 0,0 0 0 0 0,0-2 1 0 0,-1 1-1 0 0,0-1 0 0 0,4-8-32 0 0,12-15 125 0 0,-2-1 1 0 0,-2-1-1 0 0,-1-1 1 0 0,-1-1-1 0 0,-3-1 0 0 0,-1 0 1 0 0,-1-4-126 0 0,-8 26 0 0 0,-2-1 0 0 0,0 0 0 0 0,0 0 0 0 0,-2 0 0 0 0,0 0 1 0 0,-1 0-1 0 0,-1 0 0 0 0,-1 0 0 0 0,-2-12 0 0 0,3 29-6 0 0,-1 0 0 0 0,1 0 0 0 0,-1 0 0 0 0,0 0 1 0 0,1-1-1 0 0,-1 1 0 0 0,0 0 0 0 0,1 1 0 0 0,-1-1 0 0 0,0 0 0 0 0,0 0 0 0 0,0 0 0 0 0,0 0 1 0 0,0 1-1 0 0,0-1 0 0 0,0 0 0 0 0,0 1 0 0 0,0-1 0 0 0,0 1 0 0 0,0-1 0 0 0,-1 1 1 0 0,1-1-1 0 0,0 1 0 0 0,0 0 0 0 0,0 0 0 0 0,-1 0 0 0 0,1 0 0 0 0,0-1 0 0 0,0 2 0 0 0,-1-1 1 0 0,1 0-1 0 0,0 0 0 0 0,0 0 0 0 0,-1 0 0 0 0,1 1 0 0 0,0-1 0 0 0,0 1 0 0 0,0-1 1 0 0,0 1-1 0 0,0-1 0 0 0,0 1 0 0 0,0 0 0 0 0,0-1 0 0 0,0 1 0 0 0,0 0 0 0 0,0 0 0 0 0,0 0 1 0 0,0 0-1 0 0,0 0 0 0 0,1 0 0 0 0,-1 0 6 0 0,-14 17-71 0 0,1 1 1 0 0,1 1-1 0 0,0 0 0 0 0,2 1 0 0 0,0 0 1 0 0,2 1-1 0 0,-6 16 71 0 0,6-13-20 0 0,0-1 0 0 0,2 1 1 0 0,1 1-1 0 0,1-1 0 0 0,1 1 0 0 0,1 0 0 0 0,1 16 20 0 0,4-32 2 0 0,-1 0 0 0 0,1 0 0 0 0,1 0 0 0 0,0 0-1 0 0,0 0 1 0 0,1-1 0 0 0,0 0 0 0 0,0 0 0 0 0,1 0-1 0 0,1 0 1 0 0,-1-1 0 0 0,1 1 0 0 0,1-2 0 0 0,0 1-1 0 0,0-1 1 0 0,0 0 0 0 0,1 0 0 0 0,0-1-1 0 0,0 0 1 0 0,1 0 0 0 0,-1-1 0 0 0,1 0 0 0 0,0-1-1 0 0,1 0 1 0 0,-1 0 0 0 0,1-1 0 0 0,0 0 0 0 0,0-1-1 0 0,0 0 1 0 0,0 0 0 0 0,0-1 0 0 0,1-1-2 0 0,1 2 45 0 0,1 0 1 0 0,0-1-1 0 0,-1-1 1 0 0,1 0-1 0 0,0-1 0 0 0,-1 0 1 0 0,1-1-1 0 0,-1-1 1 0 0,1 0-1 0 0,-1 0 1 0 0,0-1-1 0 0,0-1 1 0 0,8-4-46 0 0,5-4 63 0 0,0-1 0 0 0,-1-1 1 0 0,-1-1-1 0 0,-1-1 0 0 0,0-2 1 0 0,-1 0-1 0 0,-1 0 1 0 0,-1-2-1 0 0,-1-1 0 0 0,0 0 1 0 0,-2-1-1 0 0,-1-1 1 0 0,0-1-1 0 0,-2 0 0 0 0,-1 0 1 0 0,-1-1-1 0 0,-2-1 0 0 0,0 0 1 0 0,-2 0-64 0 0,-2 12 5 0 0,-2 1-1 0 0,0 0 1 0 0,-1-1 0 0 0,0 1 0 0 0,-1-1 0 0 0,-1 0 0 0 0,0 1-1 0 0,-1-1 1 0 0,-1 0 0 0 0,0 1 0 0 0,-1 0 0 0 0,-1-1 0 0 0,-1-2-5 0 0,4 15-5 0 0,0-1 1 0 0,-1 1 0 0 0,0 0 0 0 0,1 0 0 0 0,-1 0 0 0 0,0 0-1 0 0,0 0 1 0 0,0 0 0 0 0,0 0 0 0 0,0 1 0 0 0,0-1 0 0 0,-1 1-1 0 0,1 0 1 0 0,0-1 0 0 0,-1 1 0 0 0,1 0 0 0 0,-1 0 0 0 0,1 1-1 0 0,-1-1 1 0 0,0 0 0 0 0,1 1 0 0 0,-1 0 0 0 0,0 0 0 0 0,1-1 0 0 0,-1 2-1 0 0,0-1 1 0 0,1 0 0 0 0,-1 0 0 0 0,0 1 0 0 0,1 0 0 0 0,-1-1-1 0 0,1 1 1 0 0,-1 0 0 0 0,1 0 0 0 0,-1 0 0 0 0,1 1 0 0 0,-1-1-1 0 0,1 0 1 0 0,0 1 0 0 0,0 0 0 0 0,0-1 0 0 0,-2 3 4 0 0,-9 9-9 0 0,0 1-1 0 0,1 1 1 0 0,0 0 0 0 0,1 1 0 0 0,1 0 0 0 0,1 1-1 0 0,0 0 1 0 0,1 0 0 0 0,1 1 0 0 0,0 0 0 0 0,1 0-1 0 0,2 0 1 0 0,-1 1 0 0 0,2 0 0 0 0,1 0-1 0 0,0 0 1 0 0,1 0 0 0 0,1 0 0 0 0,1 0 0 0 0,1 0-1 0 0,2 10 10 0 0,-1-13 8 0 0,0 0 1 0 0,1 0-1 0 0,0 0 0 0 0,1 0 0 0 0,1 0 0 0 0,1-1 0 0 0,0 0 0 0 0,1-1 0 0 0,0 1 0 0 0,1-1 0 0 0,1-1 0 0 0,0 0 0 0 0,1 0 0 0 0,1-1 0 0 0,0-1 0 0 0,0 0 0 0 0,1 0 0 0 0,0-1 0 0 0,1-1 1 0 0,0 0-1 0 0,1-1 0 0 0,-1-1 0 0 0,1 0 0 0 0,1-1 0 0 0,15 4-8 0 0,44-6-172 0 0,-58-21-1275 0 0,-14 9-2074 0 0,-2 1-4329 0 0,-1 3-4690 0 0</inkml:trace>
  <inkml:trace contextRef="#ctx0" brushRef="#br0" timeOffset="15785.804">3673 2138 5593 0 0,'0'0'3137'0'0,"0"0"-1393"0"0,0 0-657 0 0,0 0-101 0 0,0 0 74 0 0,0 0 97 0 0,0 0 17 0 0,0 0-59 0 0,-33 0-143 0 0,-99-2-220 0 0,67 15 241 0 0,60-11-935 0 0,-1 0 1 0 0,1 0 0 0 0,1 0 0 0 0,-1 0 0 0 0,0 1-1 0 0,0 0 1 0 0,1 0 0 0 0,0 0 0 0 0,-1 1-1 0 0,1-1 1 0 0,1 1 0 0 0,-1 0 0 0 0,0 0 0 0 0,1 1-1 0 0,0-1 1 0 0,0 1 0 0 0,0-1 0 0 0,1 1 0 0 0,-1 0-1 0 0,1 0 1 0 0,0 0 0 0 0,1 0 0 0 0,-1 0 0 0 0,0 5-59 0 0,5-8 23 0 0,-1 0 1 0 0,1 0-1 0 0,-1 0 1 0 0,1 0-1 0 0,0 0 1 0 0,0 0 0 0 0,0-1-1 0 0,0 0 1 0 0,0 1-1 0 0,0-1 1 0 0,0 0 0 0 0,0-1-1 0 0,1 1 1 0 0,-1-1-1 0 0,0 1 1 0 0,0-1 0 0 0,1 0-1 0 0,-1 0 1 0 0,0 0-1 0 0,1 0 1 0 0,-1-1 0 0 0,0 0-1 0 0,0 1 1 0 0,1-1-24 0 0,-2 0 16 0 0,14-2 82 0 0,0-1-1 0 0,-1 0 0 0 0,1-1 1 0 0,-1-1-1 0 0,0-1 0 0 0,0 0 1 0 0,-1-1-1 0 0,0 0 0 0 0,0-2-97 0 0,11-4 66 0 0,25-12-73 0 0,-41 71-157 0 0,-7-16 213 0 0,20 98 21 0 0,-21-123-67 0 0,1 0-1 0 0,0 0 1 0 0,0 0-1 0 0,0 0 1 0 0,0 0 0 0 0,1 0-1 0 0,-1-1 1 0 0,1 1-1 0 0,0-1 1 0 0,0 0 0 0 0,0 0-1 0 0,1 0 1 0 0,-1 0 0 0 0,1 0-1 0 0,0-1 1 0 0,0 0-1 0 0,-1 1 1 0 0,2-1 0 0 0,-1-1-1 0 0,0 1 1 0 0,0-1-1 0 0,0 1 1 0 0,1-1 0 0 0,-1-1-1 0 0,1 1 1 0 0,3 0-3 0 0,10-4 68 0 0,1 0 0 0 0,-1-1 0 0 0,0-1 1 0 0,-1-1-1 0 0,1 0 0 0 0,-1-1 0 0 0,0-1 0 0 0,-1-1 0 0 0,1 0 1 0 0,-2-1-1 0 0,0-1 0 0 0,0 0 0 0 0,-1-1 0 0 0,0-1 1 0 0,-1 0-1 0 0,3-4-68 0 0,17-15 179 0 0,0-2 0 0 0,-3-1 0 0 0,0-2 1 0 0,-3-1-1 0 0,-1 0 0 0 0,-2-2 0 0 0,-1-1 1 0 0,-3-1-1 0 0,-1-1 0 0 0,8-30-179 0 0,-13 33 28 0 0,-2 1-1 0 0,-2-2 1 0 0,-2 1 0 0 0,-2-1 0 0 0,-1-1-1 0 0,-2 1 1 0 0,-2-1 0 0 0,-3-29-28 0 0,-24-9 88 0 0,25 78-91 0 0,1 1 0 0 0,-1-1 1 0 0,0 1-1 0 0,1 0 0 0 0,-1-1 0 0 0,0 1 0 0 0,0-1 0 0 0,0 1 0 0 0,0 0 0 0 0,-1 0 1 0 0,1 0-1 0 0,0 0 0 0 0,0 0 0 0 0,-1 0 0 0 0,1 0 0 0 0,0 0 0 0 0,-1 0 0 0 0,1 0 1 0 0,-1 1-1 0 0,1-1 0 0 0,-1 1 0 0 0,0-1 0 0 0,1 1 0 0 0,-1 0 0 0 0,1-1 0 0 0,-1 1 1 0 0,0 0-1 0 0,1 0 0 0 0,-1 0 0 0 0,0 0 0 0 0,1 0 0 0 0,-1 1 0 0 0,1-1 0 0 0,-1 0 1 0 0,0 1-1 0 0,1 0 0 0 0,-1-1 0 0 0,1 1 0 0 0,-1 0 0 0 0,1-1 0 0 0,0 1 0 0 0,-1 0 1 0 0,1 0-1 0 0,0 0 0 0 0,-1 0 0 0 0,1 0 0 0 0,0 1 0 0 0,-1 0 3 0 0,-7 8-6 0 0,-1 1 0 0 0,1 1 0 0 0,1 0 0 0 0,0 0 0 0 0,1 0 0 0 0,0 1 0 0 0,0 0 0 0 0,2 0 0 0 0,0 1 0 0 0,0 0 0 0 0,1 0 0 0 0,1 0 0 0 0,1 0 0 0 0,-1 3 6 0 0,-5 204 47 0 0,8-219-47 0 0,2 24 25 0 0,2 1 0 0 0,1 0 0 0 0,2-1 0 0 0,0 0 0 0 0,1-1 0 0 0,2 0 0 0 0,9 17-25 0 0,18 55 133 0 0,-32-80-112 0 0,0 1-1 0 0,-2 0 1 0 0,0 0 0 0 0,-1 0 0 0 0,-1 0 0 0 0,-1 1-1 0 0,-1 12-20 0 0,-21 17 63 0 0,22-80-5791 0 0,2 22 3840 0 0,1-12-8085 0 0,-2 17 1307 0 0</inkml:trace>
  <inkml:trace contextRef="#ctx0" brushRef="#br0" timeOffset="16070.669">3897 1851 11562 0 0,'0'0'1049'0'0,"0"0"-402"0"0,0 0 31 0 0,0 0 393 0 0,0 0 387 0 0,0 0 193 0 0,0 0-99 0 0,0 0-220 0 0,0 0-218 0 0,0 0-198 0 0,0 0-154 0 0,39 3-159 0 0,125 8-123 0 0,-24-25 189 0 0,273-60-1320 0 0,-389 72-177 0 0,13-2-1454 0 0,-10 3-5026 0 0,-9 1-4678 0 0</inkml:trace>
  <inkml:trace contextRef="#ctx0" brushRef="#br0" timeOffset="1449.775">5963 378 9458 0 0,'0'0'3283'0'0,"0"0"-1210"0"0,0 0-566 0 0,0 0-70 0 0,0 0 36 0 0,0 0-42 0 0,0 0-166 0 0,0 0-220 0 0,0 0-231 0 0,0 0-172 0 0,0 0-150 0 0,0 0-120 0 0,0 0-71 0 0,-2-3 381 0 0,29 48-62 0 0,-17-17-488 0 0,-2 0 0 0 0,-1 1-1 0 0,-2-1 1 0 0,0 2 0 0 0,-2-1 0 0 0,-1 0-1 0 0,-2 0 1 0 0,-1 1 0 0 0,-3 21-132 0 0,4-43 10 0 0,-15 153 82 0 0,-29 27-165 0 0,31-162 326 0 0,8-18-1173 0 0,6-15-3770 0 0,11-21-1613 0 0,-4 13-362 0 0,-3 6-3120 0 0</inkml:trace>
  <inkml:trace contextRef="#ctx0" brushRef="#br0" timeOffset="1985.108">5815 400 10890 0 0,'0'0'1986'0'0,"0"0"-443"0"0,0 0-216 0 0,0 0 31 0 0,0 0 7 0 0,0 0-132 0 0,0 0-264 0 0,0 0-301 0 0,0 0-234 0 0,0 0-109 0 0,0 0-18 0 0,0 0 38 0 0,0 0 46 0 0,19-3 2 0 0,111-12 250 0 0,124 16 423 0 0,-245-1-1044 0 0,0 1 0 0 0,0 0 0 0 0,0 1 1 0 0,0 0-1 0 0,0 0 0 0 0,0 1 0 0 0,0 0 1 0 0,-1 1-1 0 0,1-1 0 0 0,-1 2 0 0 0,0-1 0 0 0,0 1 1 0 0,-1 0-1 0 0,1 1 0 0 0,5 6-22 0 0,-11-10 17 0 0,-1 0 0 0 0,0 1-1 0 0,0-1 1 0 0,0 1 0 0 0,0 0-1 0 0,0-1 1 0 0,0 1 0 0 0,-1-1 0 0 0,1 1-1 0 0,-1 0 1 0 0,0 0 0 0 0,0-1-1 0 0,0 1 1 0 0,0 0 0 0 0,0-1 0 0 0,0 1-1 0 0,-1 0 1 0 0,0-1 0 0 0,1 1-1 0 0,-1 0 1 0 0,0-1 0 0 0,0 1 0 0 0,0-1-1 0 0,-1 1 1 0 0,1-1 0 0 0,-1 0-1 0 0,1 0 1 0 0,-1 1 0 0 0,0-1 0 0 0,-1 1-17 0 0,-62 59 216 0 0,62-60-214 0 0,-102 86 160 0 0,104-85-169 0 0,1 0-1 0 0,0 0 1 0 0,0-1 0 0 0,0 1 0 0 0,0 0 0 0 0,1 0 0 0 0,-1-1 0 0 0,1 1-1 0 0,-1 0 1 0 0,1 0 0 0 0,0-1 0 0 0,0 1 0 0 0,0-1 0 0 0,1 1 0 0 0,-1-1-1 0 0,0 1 1 0 0,1-1 0 0 0,0 0 0 0 0,-1 0 0 0 0,1 1 0 0 0,0-1 0 0 0,0-1-1 0 0,0 1 1 0 0,1 0 0 0 0,-1 0 0 0 0,0-1 0 0 0,1 1 0 0 0,-1-1 0 0 0,1 0-1 0 0,-1 0 1 0 0,1 0 7 0 0,2 3 0 0 0,44 27 12 0 0,-41-27-8 0 0,0-1 1 0 0,0 1 0 0 0,-1 1-1 0 0,0-1 1 0 0,0 1-1 0 0,0 1 1 0 0,-1-1 0 0 0,1 1-1 0 0,-1 0 1 0 0,-1 1-1 0 0,1-1 1 0 0,-1 1-1 0 0,0 0 1 0 0,-1 0 0 0 0,1 1-1 0 0,-2 0 1 0 0,1-1-1 0 0,-1 1 1 0 0,1 2-5 0 0,-3-6 25 0 0,0 1 0 0 0,0-1 0 0 0,0 1 0 0 0,0 0 1 0 0,-1-1-1 0 0,0 1 0 0 0,0 0 0 0 0,0-1 0 0 0,0 1 0 0 0,-1-1 0 0 0,1 1 0 0 0,-1 0 1 0 0,-1-1-1 0 0,1 0 0 0 0,0 1 0 0 0,-1-1 0 0 0,0 0 0 0 0,0 1 0 0 0,0-1 0 0 0,-1 0 1 0 0,0-1-1 0 0,1 1 0 0 0,-1 0 0 0 0,0-1 0 0 0,-1 0 0 0 0,1 1 0 0 0,-1-1 0 0 0,1-1 1 0 0,-1 1-1 0 0,0 0 0 0 0,-1 0-25 0 0,-16 8-135 0 0,-1-1-1 0 0,1 0 1 0 0,-1-2 0 0 0,-1 0-1 0 0,0-2 1 0 0,0-1 0 0 0,0 0-1 0 0,0-2 1 0 0,-9 0 135 0 0,-5-2-2880 0 0,22-1-8089 0 0,15 0-534 0 0</inkml:trace>
  <inkml:trace contextRef="#ctx0" brushRef="#br0" timeOffset="2743.645">6793 717 16307 0 0,'0'0'693'0'0,"0"0"-245"0"0,0 0 76 0 0,0 0 183 0 0,0 0 141 0 0,0 0 13 0 0,0 0-118 0 0,-33 20-151 0 0,-103 63-145 0 0,53-9 124 0 0,75-66-517 0 0,0 0-21 0 0,0 0 0 0 0,1 1-1 0 0,0-1 1 0 0,0 2 0 0 0,1-1-1 0 0,0 1 1 0 0,0 0-1 0 0,2 0 1 0 0,-1 0 0 0 0,1 1-1 0 0,0-1 1 0 0,1 1 0 0 0,0 3-33 0 0,3-12 1 0 0,0 0 1 0 0,0 0 0 0 0,0 0-1 0 0,0 0 1 0 0,0 0 0 0 0,1 0-1 0 0,-1 0 1 0 0,1 0 0 0 0,0 0-1 0 0,-1 0 1 0 0,1 0 0 0 0,0-1-1 0 0,0 1 1 0 0,0 0 0 0 0,0 0-1 0 0,0-1 1 0 0,1 1 0 0 0,-1-1-1 0 0,0 1 1 0 0,1-1 0 0 0,-1 0-1 0 0,1 1 1 0 0,0-1 0 0 0,-1 0-1 0 0,1 0 1 0 0,0 0 0 0 0,0 0-1 0 0,-1-1 1 0 0,1 1 0 0 0,0 0-1 0 0,0-1 1 0 0,0 1 0 0 0,0-1-1 0 0,0 0 1 0 0,0 1 0 0 0,2-1-2 0 0,75-2 472 0 0,-36-12-347 0 0,-1-1 0 0 0,-1-1 1 0 0,-1-3-1 0 0,0-2 0 0 0,-1-1 1 0 0,18-15-126 0 0,-18 14 88 0 0,-10 2-35 0 0,-24 17-45 0 0,0-1 1 0 0,0 1-1 0 0,1 1 0 0 0,-1-1 1 0 0,1 1-1 0 0,0 0 1 0 0,0 0-1 0 0,0 1 0 0 0,0-1 1 0 0,0 1-1 0 0,1 1 0 0 0,4-1-8 0 0,-13 28-77 0 0,-7 7 133 0 0,6-29-66 0 0,1 1 0 0 0,0-1 0 0 0,0 1 0 0 0,0 0-1 0 0,1-1 1 0 0,-1 1 0 0 0,1 0 0 0 0,0 0 0 0 0,0 0 0 0 0,1 0 0 0 0,0 0 0 0 0,0 0 0 0 0,0 0 0 0 0,0 0 0 0 0,1 0-1 0 0,0 0 1 0 0,0 0 0 0 0,0 0 0 0 0,1 0 0 0 0,-1 0 0 0 0,1-1 0 0 0,0 1 0 0 0,0-1 0 0 0,1 1 0 0 0,0-1 0 0 0,-1 0-1 0 0,2 0 1 0 0,-1 0 0 0 0,0 0 0 0 0,4 3 10 0 0,3-2 8 0 0,0-1-1 0 0,0 1 1 0 0,1-2-1 0 0,0 1 1 0 0,-1-1-1 0 0,1-1 1 0 0,0 0-1 0 0,0-1 1 0 0,0 0-1 0 0,0 0 1 0 0,1-1-1 0 0,-1-1 1 0 0,0 0-1 0 0,0 0 1 0 0,0-1-1 0 0,0-1 1 0 0,-1 0-1 0 0,1 0 1 0 0,-1-1-1 0 0,1 0 1 0 0,2-3-8 0 0,15-6 160 0 0,-2-2 0 0 0,0-1 1 0 0,0-1-1 0 0,-2-1 1 0 0,0-1-1 0 0,-1-1 0 0 0,6-8-160 0 0,9-13 150 0 0,-3-2 0 0 0,-1-2-1 0 0,-2-1 1 0 0,-2-1 0 0 0,22-48-150 0 0,-43 78 3 0 0,3-3-7 0 0,-1 0 1 0 0,-1 0-1 0 0,0-1 0 0 0,-2 0 0 0 0,0-1 0 0 0,-2 0 1 0 0,0 0-1 0 0,-1-1 0 0 0,0-15 4 0 0,-5 36-2 0 0,-1 0 0 0 0,0 0 0 0 0,0 0 0 0 0,0 0 0 0 0,0 0 0 0 0,0 0 0 0 0,0 0 1 0 0,-1 0-1 0 0,1 0 0 0 0,-1 0 0 0 0,1 1 0 0 0,-1-1 0 0 0,0 0 0 0 0,1 1 0 0 0,-1 0 0 0 0,0-1 0 0 0,0 1 0 0 0,0 0 0 0 0,0 0 0 0 0,0 0 0 0 0,-1 0 0 0 0,1 0 0 0 0,0 1 1 0 0,0-1-1 0 0,0 1 0 0 0,-1-1 0 0 0,1 1 0 0 0,0 0 0 0 0,-1 0 0 0 0,1 0 0 0 0,0 0 0 0 0,0 0 0 0 0,-1 0 0 0 0,1 1 0 0 0,0-1 0 0 0,0 1 0 0 0,-1 0 0 0 0,1 0 1 0 0,0-1-1 0 0,0 1 0 0 0,0 1 0 0 0,0-1 0 0 0,0 0 0 0 0,0 0 0 0 0,0 1 0 0 0,1-1 0 0 0,-1 1 0 0 0,0 0 0 0 0,1-1 0 0 0,-1 1 0 0 0,1 0 2 0 0,-17 13-21 0 0,0 1 0 0 0,2 0-1 0 0,0 1 1 0 0,1 1 0 0 0,1 0-1 0 0,0 1 1 0 0,2 1 0 0 0,0 0-1 0 0,1 1 1 0 0,1 0 0 0 0,1 0-1 0 0,1 1 1 0 0,-2 12 21 0 0,6-25-7 0 0,1 1 1 0 0,0-1-1 0 0,1 1 1 0 0,0 0-1 0 0,1 0 1 0 0,0 0-1 0 0,0 0 1 0 0,1 0-1 0 0,0 0 1 0 0,1 0 0 0 0,0 0-1 0 0,1 0 1 0 0,0 0-1 0 0,0-1 1 0 0,1 1-1 0 0,1-1 1 0 0,-1 1-1 0 0,1-1 1 0 0,1 0-1 0 0,0 0 1 0 0,0-1-1 0 0,1 0 1 0 0,0 0-1 0 0,0 0 1 0 0,1 0-1 0 0,0-1 1 0 0,0 0-1 0 0,1-1 1 0 0,0 1-1 0 0,1-1 7 0 0,4 1 16 0 0,1 0 0 0 0,0-1-1 0 0,0-1 1 0 0,0 0 0 0 0,1-1-1 0 0,0-1 1 0 0,-1 0 0 0 0,1-1-1 0 0,0-1 1 0 0,0 0 0 0 0,1-1-1 0 0,-1-1 1 0 0,0 0 0 0 0,0-1-1 0 0,-1 0 1 0 0,1-1 0 0 0,0-1-1 0 0,-1-1 1 0 0,0 0 0 0 0,0 0-1 0 0,2-3-15 0 0,13-6 61 0 0,0-1 0 0 0,-1-1 0 0 0,-1-2 0 0 0,-1-1 0 0 0,-1-1 0 0 0,0-1 0 0 0,-2-1 0 0 0,0-1 0 0 0,8-12-61 0 0,1-10 36 0 0,-2-2 0 0 0,-2 0 0 0 0,-2-2 0 0 0,-2-1 0 0 0,-2-1 0 0 0,-3 0 0 0 0,9-38-36 0 0,-11-13-55 0 0,-19 100 55 0 0,0 0 1 0 0,0-1-1 0 0,0 2 0 0 0,0-1 1 0 0,0 0-1 0 0,0 0 0 0 0,0 1 1 0 0,-1-1-1 0 0,1 1 0 0 0,0 0 1 0 0,-1-1-1 0 0,1 1 0 0 0,-1 0 1 0 0,0 1-1 0 0,1-1 0 0 0,-1 0 1 0 0,0 1-1 0 0,1 0 0 0 0,-1-1 1 0 0,0 1-1 0 0,0 0 0 0 0,1 0 1 0 0,-1 1-1 0 0,0-1 0 0 0,0 0 1 0 0,1 1-1 0 0,-1 0 0 0 0,0 0 1 0 0,1 0-1 0 0,-1 0 0 0 0,1 0 1 0 0,-1 0-1 0 0,1 0 0 0 0,0 1 1 0 0,-1-1-1 0 0,0 2 0 0 0,-14 12 4 0 0,0 0 0 0 0,0 1 0 0 0,2 1 0 0 0,0 1 0 0 0,1 0 0 0 0,0 1 0 0 0,2 0 0 0 0,0 1 0 0 0,2 1 0 0 0,0 0 0 0 0,1 0 0 0 0,1 0 0 0 0,-5 22-4 0 0,5-17 2 0 0,2 0 0 0 0,0 1 0 0 0,1-1 0 0 0,2 1 0 0 0,1 1 0 0 0,1-1 0 0 0,1 0 0 0 0,2 0 0 0 0,0 0 0 0 0,2 0 1 0 0,1 0-1 0 0,1-1 0 0 0,2 0 0 0 0,0 0 0 0 0,2-1 0 0 0,0 0 0 0 0,14 22-2 0 0,-14-30-1 0 0,0 0 0 0 0,2-1 0 0 0,0 0 1 0 0,1-1-1 0 0,0-1 0 0 0,2 0 0 0 0,-1 0 0 0 0,2-2 1 0 0,-1 0-1 0 0,8 4 1 0 0,38 13-734 0 0,-58-35-3479 0 0,-4 5 1083 0 0,1-3-8709 0 0</inkml:trace>
  <inkml:trace contextRef="#ctx0" brushRef="#br0" timeOffset="7448.374">8989 176 4225 0 0,'0'0'1503'0'0,"0"0"-51"0"0,0 0 73 0 0,0 0 103 0 0,0 0 108 0 0,0 0-75 0 0,0 0-269 0 0,0 0-321 0 0,0 0-270 0 0,0 0-227 0 0,0 0-141 0 0,-5 0 961 0 0,23 70 1452 0 0,-9 155-623 0 0,-24 171-1155 0 0,14-94-797 0 0,1-302-246 0 0,0-1-1 0 0,0 1 1 0 0,0-1 0 0 0,0 1-1 0 0,0-1 1 0 0,0 0 0 0 0,1 1-1 0 0,-1-1 1 0 0,0 1 0 0 0,0 0-1 0 0,1-1 1 0 0,-1 1 0 0 0,0-1-1 0 0,1 1 1 0 0,-1-1 0 0 0,0 1-1 0 0,1 0 1 0 0,-1-1 0 0 0,1 1 0 0 0,-1 0-1 0 0,0-1 1 0 0,1 1 0 0 0,-1 0-1 0 0,1 0 1 0 0,-1-1 0 0 0,1 1-1 0 0,-1 0 1 0 0,1 0 0 0 0,0 0-1 0 0,-1 0 1 0 0,1 0 0 0 0,-1 0-1 0 0,1 0 1 0 0,-1 0 0 0 0,1 0-1 0 0,-1 0 1 0 0,1 0 0 0 0,-1 0 0 0 0,1 0-1 0 0,-1 0 1 0 0,1 0 0 0 0,-1 0-1 0 0,1 1 1 0 0,-1-1 0 0 0,1 0-1 0 0,-1 0 1 0 0,1 1 0 0 0,-1-1-1 0 0,1 0 1 0 0,-1 1 0 0 0,1-1-1 0 0,-1 0 1 0 0,0 1-25 0 0,7-21 28 0 0,1 1 1 0 0,0 0-1 0 0,1 0 0 0 0,1 1 1 0 0,1 0-1 0 0,1 1 0 0 0,0 0 1 0 0,1 0-1 0 0,8-6-28 0 0,-16 16-5 0 0,1 0 1 0 0,-1 1-1 0 0,2 0 0 0 0,-1 0 1 0 0,1 0-1 0 0,0 0 1 0 0,0 1-1 0 0,0 0 0 0 0,1 1 1 0 0,-1 0-1 0 0,1 0 0 0 0,0 0 1 0 0,2 1 4 0 0,-9 2 0 0 0,0 1 0 0 0,0-1 1 0 0,-1 1-1 0 0,1-1 0 0 0,0 1 0 0 0,0 0 1 0 0,0-1-1 0 0,0 1 0 0 0,0 0 1 0 0,0 0-1 0 0,-1 0 0 0 0,1-1 0 0 0,0 1 1 0 0,0 0-1 0 0,0 0 0 0 0,0 0 1 0 0,0 1-1 0 0,0-1 0 0 0,0 0 0 0 0,0 0 1 0 0,0 0-1 0 0,-1 1 0 0 0,1-1 0 0 0,0 0 1 0 0,0 1-1 0 0,0-1 0 0 0,0 1 1 0 0,-1-1-1 0 0,1 1 0 0 0,0-1 0 0 0,-1 1 1 0 0,1 0-1 0 0,0-1 0 0 0,-1 1 0 0 0,1 0 1 0 0,-1 0-1 0 0,1-1 0 0 0,-1 1 1 0 0,1 0-1 0 0,-1 0 0 0 0,1 0 0 0 0,-1 0 1 0 0,0-1-1 0 0,1 1 0 0 0,-1 0 1 0 0,0 0-1 0 0,0 0 0 0 0,0 0 0 0 0,0 0 1 0 0,0 0-1 0 0,0 0 0 0 0,0 0 0 0 0,0 0 1 0 0,0-1-1 0 0,0 1 0 0 0,-1 0 1 0 0,1 0-1 0 0,0 0 0 0 0,17 240 719 0 0,-16-224-513 0 0,0-7-4052 0 0,2-19-7064 0 0,-1 5-621 0 0</inkml:trace>
  <inkml:trace contextRef="#ctx0" brushRef="#br0" timeOffset="7797.977">9490 1030 14763 0 0,'0'0'1539'0'0,"0"0"-621"0"0,0 0-341 0 0,0 0 70 0 0,0 0 125 0 0,0 0 19 0 0,0 0-119 0 0,0 0-204 0 0,0 0-189 0 0,0 0-119 0 0,0 0-67 0 0,0 0-39 0 0,0 0-45 0 0,-2 21-52 0 0,-4 62-97 0 0,6-83 82 0 0,1-1 1 0 0,-1 1-1 0 0,1 0 0 0 0,-1-1 0 0 0,1 1 0 0 0,-1 0 0 0 0,1 0 1 0 0,-1-1-1 0 0,1 1 0 0 0,-1 0 0 0 0,1 0 0 0 0,-1 0 0 0 0,1 0 1 0 0,0-1-1 0 0,-1 1 0 0 0,1 0 0 0 0,-1 0 0 0 0,1 0 0 0 0,0 0 1 0 0,-1 1-1 0 0,1-1 0 0 0,-1 0 0 0 0,1 0 0 0 0,-1 0 1 0 0,1 0-1 0 0,-1 0 0 0 0,1 1 0 0 0,0-1 0 0 0,-1 0 0 0 0,1 1 1 0 0,-1-1-1 0 0,1 0 0 0 0,-1 1 0 0 0,0-1 0 0 0,1 0 0 0 0,-1 1 1 0 0,1-1-1 0 0,-1 1 0 0 0,0-1 0 0 0,1 1 0 0 0,-1-1 0 0 0,0 1 1 0 0,0-1-1 0 0,1 1 0 0 0,-1-1 0 0 0,0 1 0 0 0,0 0 0 0 0,0-1 1 0 0,0 1-1 0 0,1-1 0 0 0,-1 1 0 0 0,0-1 0 0 0,0 1 0 0 0,0 0 1 0 0,0-1-1 0 0,-1 1 0 0 0,1-1 0 0 0,0 1 0 0 0,0 0 0 0 0,0-1 1 0 0,0 1-1 0 0,0-1 0 0 0,-1 1 0 0 0,1-1 0 0 0,0 1 0 0 0,-1-1 1 0 0,1 1-1 0 0,0-1 0 0 0,-1 1 58 0 0,2-2-1695 0 0,3 0-7073 0 0</inkml:trace>
  <inkml:trace contextRef="#ctx0" brushRef="#br0" timeOffset="7798.977">9435 426 17740 0 0,'0'0'280'0'0,"0"0"-408"0"0,0 0-128 0 0,0 0-48 0 0,0 0-192 0 0,0 0-465 0 0,0 0-1311 0 0,0 0-3865 0 0,0 0-1329 0 0</inkml:trace>
  <inkml:trace contextRef="#ctx0" brushRef="#br0" timeOffset="8132.652">9928 161 15443 0 0,'0'0'904'0'0,"0"0"-526"0"0,0 0-119 0 0,0 0 319 0 0,0 0 351 0 0,0 0 187 0 0,0 0 9 0 0,0 0-150 0 0,0 0-153 0 0,0 0-133 0 0,5 33-142 0 0,18 102-101 0 0,-14-75 56 0 0,-3-1 1 0 0,-3 1 0 0 0,-2 0 0 0 0,-5 29-503 0 0,-41 258 698 0 0,25-123-694 0 0,20-223-56 0 0,0-1-26 0 0,0 0-32 0 0,0 0-46 0 0,0 0-45 0 0,0 0-83 0 0,0-22-2995 0 0,0-1-3458 0 0,0 13 449 0 0,0 2-3451 0 0</inkml:trace>
  <inkml:trace contextRef="#ctx0" brushRef="#br0" timeOffset="8387.558">9600 838 8650 0 0,'0'0'3643'0'0,"0"0"-1944"0"0,0 0-568 0 0,0 0 166 0 0,0 0 53 0 0,0 0-141 0 0,0 0-262 0 0,33-1-239 0 0,103-7-205 0 0,125-22 394 0 0,-192 20-3445 0 0,6 1-3974 0 0,-60 9-4130 0 0</inkml:trace>
  <inkml:trace contextRef="#ctx0" brushRef="#br0" timeOffset="8834.893">10445 735 8002 0 0,'0'0'3567'0'0,"0"0"-1686"0"0,0 0-567 0 0,0 0 136 0 0,0 0 106 0 0,0 0-59 0 0,0 0-221 0 0,0 0-252 0 0,0 0-185 0 0,0 0-144 0 0,0 0-147 0 0,0 0-157 0 0,-4 3-134 0 0,-133 75 635 0 0,136-77-894 0 0,0-1 1 0 0,0 0-1 0 0,0 1 0 0 0,0-1 0 0 0,1 1 0 0 0,-1-1 0 0 0,0 1 0 0 0,0 0 0 0 0,0-1 0 0 0,0 1 0 0 0,1 0 0 0 0,-1 0 1 0 0,0-1-1 0 0,1 1 0 0 0,-1 0 0 0 0,0 0 0 0 0,1 0 0 0 0,-1 0 0 0 0,1 0 0 0 0,0 0 0 0 0,-1 0 0 0 0,1 0 0 0 0,0 0 1 0 0,-1 0-1 0 0,1 0 0 0 0,0 0 0 0 0,0 0 0 0 0,0 0 0 0 0,0 0 0 0 0,0 0 0 0 0,0 0 0 0 0,0 0 0 0 0,1 0 1 0 0,-1 0-1 0 0,0 0 0 0 0,0 0 0 0 0,1 0 0 0 0,-1 0 0 0 0,1 0 0 0 0,-1 0 0 0 0,1 0 0 0 0,-1 0 0 0 0,1 0 0 0 0,-1 0 1 0 0,1 0-1 0 0,0-1 0 0 0,0 1 0 0 0,-1 0 0 0 0,1-1 0 0 0,0 1 0 0 0,0 0 2 0 0,74 23 146 0 0,30 16 45 0 0,-101-37-150 0 0,-1 0-1 0 0,1 1 0 0 0,-1 0 1 0 0,1 0-1 0 0,-1 0 0 0 0,0 0 1 0 0,-1 0-1 0 0,1 0 0 0 0,-1 1 1 0 0,1-1-1 0 0,-2 1 0 0 0,1 0 1 0 0,0 0-1 0 0,-1 0 0 0 0,0 0 1 0 0,0 0-1 0 0,0 0 0 0 0,-1 0 1 0 0,0 0-1 0 0,1 0 0 0 0,-2 0 1 0 0,1 0-1 0 0,-1 0 0 0 0,0 0 1 0 0,0 0-1 0 0,0 0 0 0 0,0 0 1 0 0,-1-1-1 0 0,0 1 0 0 0,0 0 1 0 0,-1-1-1 0 0,1 1 0 0 0,-1-1 1 0 0,0 0-1 0 0,0 0 0 0 0,0 0 1 0 0,0 0-1 0 0,-1-1 0 0 0,0 1 1 0 0,0-1-1 0 0,0 0 0 0 0,0 0 0 0 0,0 0 1 0 0,0-1-1 0 0,-1 1 0 0 0,-2 0-40 0 0,-4 4-1 0 0,0-1 0 0 0,0 0 0 0 0,-1 0 0 0 0,0-1 0 0 0,0-1 0 0 0,0 0 0 0 0,0 0 0 0 0,-1-1 0 0 0,-1-1 1 0 0,-43 2-7409 0 0,52-4-4415 0 0</inkml:trace>
  <inkml:trace contextRef="#ctx0" brushRef="#br0" timeOffset="17521.54">5442 1358 5073 0 0,'0'0'2487'0'0,"0"0"-558"0"0,0 0-302 0 0,0 0-68 0 0,0 0-24 0 0,0 0-102 0 0,0 0-178 0 0,0 0-210 0 0,0 0-251 0 0,0 0-214 0 0,0 0-178 0 0,-8-8 333 0 0,9 265 3745 0 0,7 127-3548 0 0,7-131-714 0 0,-13-234-131 0 0,-2-19-67 0 0,0 0 7 0 0,10-8 587 0 0,67-114-170 0 0,-44 80-433 0 0,1 2-1 0 0,3 1 1 0 0,1 1-1 0 0,34-25-10 0 0,-4 32-102 0 0,-66 32 99 0 0,0 1-1 0 0,0-1 0 0 0,-1 0 0 0 0,1 0 1 0 0,-1 1-1 0 0,1-1 0 0 0,-1 1 0 0 0,1 0 0 0 0,-1-1 1 0 0,0 1-1 0 0,0 0 0 0 0,0 0 0 0 0,0-1 1 0 0,0 1-1 0 0,0 0 0 0 0,0 0 0 0 0,-1 0 0 0 0,1 0 1 0 0,-1 0-1 0 0,0 0 0 0 0,1 1 0 0 0,-1-1 0 0 0,0 1 4 0 0,1 2 1 0 0,22 182 159 0 0,-21-171-157 0 0,-1 0 15 0 0,1-1 0 0 0,1 1 0 0 0,0-1 0 0 0,1 0 0 0 0,0 0 0 0 0,1 0 0 0 0,1-1 0 0 0,3 5-18 0 0,-9-20 2 0 0,0 1 1 0 0,0 0-1 0 0,1 0 1 0 0,-1-1-1 0 0,0 1 1 0 0,0 0-1 0 0,1 0 1 0 0,-1-1-1 0 0,0 1 1 0 0,0 0-1 0 0,1 0 1 0 0,-1 0 0 0 0,0-1-1 0 0,0 1 1 0 0,1 0-1 0 0,-1 0 1 0 0,0 0-1 0 0,1 0 1 0 0,-1 0-1 0 0,0 0 1 0 0,1 0-1 0 0,-1 0 1 0 0,0 0-1 0 0,1 0 1 0 0,-1 0-1 0 0,0 0 1 0 0,1 0 0 0 0,-1 0-1 0 0,0 0 1 0 0,1 0-1 0 0,-1 0 1 0 0,0 0-1 0 0,1 0 1 0 0,-1 0-1 0 0,0 1 1 0 0,1-1-1 0 0,-1 0 1 0 0,0 0-1 0 0,0 0 1 0 0,1 1 0 0 0,-1-1-1 0 0,0 0 1 0 0,0 0-1 0 0,1 1 1 0 0,-1-1-1 0 0,0 0 1 0 0,0 0-1 0 0,0 1 1 0 0,0-1-1 0 0,1 0 1 0 0,-1 1-1 0 0,0-1 1 0 0,0 0 0 0 0,0 0-1 0 0,0 1 1 0 0,0-1-1 0 0,0 1-2 0 0,-1-38-1166 0 0,0 23-366 0 0,2 3-1048 0 0,0 4-3210 0 0,-1 6 5547 0 0,0-6-11730 0 0</inkml:trace>
  <inkml:trace contextRef="#ctx0" brushRef="#br0" timeOffset="18036.068">6237 2160 5809 0 0,'0'0'1054'0'0,"0"0"-499"0"0,0 0 47 0 0,0 0 435 0 0,0 0 447 0 0,0 0 280 0 0,0 0 23 0 0,0 0-125 0 0,0 0-190 0 0,0 0-198 0 0,0 0-194 0 0,0 0-193 0 0,0 0-191 0 0,23-5-153 0 0,71-16-114 0 0,-24-14 518 0 0,-56 23-645 0 0,-10 8-236 0 0,0 1 0 0 0,0-1 0 0 0,0 1 0 0 0,-1-1 0 0 0,1 0 0 0 0,-1-1 0 0 0,0 1 0 0 0,0 0 0 0 0,0-1 0 0 0,-1 0 0 0 0,1 0 0 0 0,-1 0 1 0 0,0 0-1 0 0,-1 0 0 0 0,1 0 0 0 0,-1 0 0 0 0,0 0 0 0 0,0-1 0 0 0,-1 1 0 0 0,0 0 0 0 0,1-1 0 0 0,-2 1 0 0 0,1 0 0 0 0,-1-4-66 0 0,-2 6-9 0 0,1 0-1 0 0,-1 1 0 0 0,1-1 0 0 0,-1 1 1 0 0,0 0-1 0 0,0 0 0 0 0,1 0 0 0 0,-2 0 1 0 0,1 1-1 0 0,0-1 0 0 0,0 1 1 0 0,0 0-1 0 0,-1 0 0 0 0,1 0 0 0 0,-1 0 1 0 0,1 0-1 0 0,-1 1 0 0 0,1-1 0 0 0,-1 1 1 0 0,1 0-1 0 0,-1 0 0 0 0,1 1 0 0 0,-1-1 1 0 0,1 1-1 0 0,-1 0 0 0 0,1 0 0 0 0,-1 0 10 0 0,2-1-18 0 0,-12 3-6 0 0,1 0 0 0 0,0 1 1 0 0,1 1-1 0 0,-1 0 0 0 0,1 0 0 0 0,0 1 0 0 0,0 1 1 0 0,1 0-1 0 0,0 1 0 0 0,0 0 0 0 0,1 1 1 0 0,0 0-1 0 0,0 0 0 0 0,1 1 0 0 0,0 0 0 0 0,1 1 1 0 0,0 0-1 0 0,0 1 24 0 0,4-5 15 0 0,0-1 0 0 0,0 1-1 0 0,1 0 1 0 0,0 0 0 0 0,0 0 0 0 0,1 0 0 0 0,0 0 0 0 0,0 1 0 0 0,0-1-1 0 0,1 1 1 0 0,0-1 0 0 0,1 1 0 0 0,0 0 0 0 0,0-1 0 0 0,1 1 0 0 0,-1-1-1 0 0,2 1 1 0 0,-1-1 0 0 0,1 1 0 0 0,0-1 0 0 0,1 0 0 0 0,-1 0 0 0 0,2 0 0 0 0,-1 0-1 0 0,1 0 1 0 0,0-1 0 0 0,0 1 0 0 0,0-1 0 0 0,1 0 0 0 0,0-1 0 0 0,1 1-1 0 0,-1-1 1 0 0,1 0 0 0 0,0 0 0 0 0,6 4-15 0 0,0-2 80 0 0,1 0 0 0 0,-1-1 1 0 0,1 0-1 0 0,0-1 0 0 0,1 0 0 0 0,-1-1 0 0 0,1-1 1 0 0,0 0-1 0 0,0-1 0 0 0,0 0 0 0 0,0-1 0 0 0,0-1 1 0 0,0 0-1 0 0,0-1 0 0 0,0 0 0 0 0,0-1 0 0 0,0-1 1 0 0,0 0-1 0 0,-1-1 0 0 0,1-1 0 0 0,-1 0 0 0 0,0 0-80 0 0,-4 1-48 0 0,0 1-1 0 0,0-2 0 0 0,-1 1 1 0 0,1-1-1 0 0,-1 0 1 0 0,0-1-1 0 0,-1 0 0 0 0,1 0 1 0 0,-1-1-1 0 0,-1 0 0 0 0,1 0 1 0 0,-1 0-1 0 0,0-1 0 0 0,-1 0 1 0 0,0 0-1 0 0,0-1 1 0 0,4-8 47 0 0,-6 11-807 0 0,-2 2-1646 0 0,0 0-4948 0 0,-1 3-4362 0 0</inkml:trace>
  <inkml:trace contextRef="#ctx0" brushRef="#br0" timeOffset="18352.451">6962 2153 15595 0 0,'0'0'1254'0'0,"0"0"-445"0"0,0 0-276 0 0,0 0 44 0 0,0 0 95 0 0,0 0-17 0 0,0 0-122 0 0,0 0-171 0 0,0 0-139 0 0,0 0-95 0 0,0 0-52 0 0,0 0-35 0 0,0 0-54 0 0,4 17-55 0 0,14 52-75 0 0,-18-68 98 0 0,1-1 0 0 0,-1 1 0 0 0,0 0 0 0 0,1-1 0 0 0,0 1 0 0 0,-1 0 0 0 0,1-1 0 0 0,-1 1 0 0 0,1 0 0 0 0,0-1 0 0 0,-1 1 0 0 0,1-1 0 0 0,0 1 0 0 0,0-1 0 0 0,-1 0 0 0 0,1 1 0 0 0,0-1 0 0 0,0 0 0 0 0,0 0 0 0 0,0 1 0 0 0,0-1 1 0 0,-1 0-1 0 0,1 0 0 0 0,0 0 0 0 0,0 0 0 0 0,0 0 0 0 0,0 0 0 0 0,0 0 0 0 0,-1 0 0 0 0,1 0 0 0 0,0-1 0 0 0,0 1 0 0 0,0 0 0 0 0,0-1 0 0 0,-1 1 0 0 0,1 0 0 0 0,0-1 0 0 0,0 1 0 0 0,-1-1 0 0 0,1 1 0 0 0,0-1 0 0 0,-1 1 0 0 0,1-1 0 0 0,0 0 0 0 0,-1 1 0 0 0,1-1 0 0 0,-1 0 0 0 0,1 1 0 0 0,-1-1 0 0 0,1 0 0 0 0,-1 0 0 0 0,0 0 0 0 0,1 1 0 0 0,-1-1 0 0 0,0 0 0 0 0,0 0 1 0 0,0 0-1 0 0,1 0 0 0 0,-1 1 0 0 0,0-1 0 0 0,0 0 45 0 0,12-24-6939 0 0,-10 17-524 0 0</inkml:trace>
  <inkml:trace contextRef="#ctx0" brushRef="#br0" timeOffset="18353.451">6905 1740 10946 0 0,'0'0'3057'0'0,"0"0"-1361"0"0,0 0-775 0 0,0 0-369 0 0,0 0-304 0 0,0 0-320 0 0,0 0-416 0 0,0 0-185 0 0,0 0-55 0 0,0 0-328 0 0,0 0-1216 0 0,0 0-8539 0 0</inkml:trace>
  <inkml:trace contextRef="#ctx0" brushRef="#br0" timeOffset="24337.185">6931 2149 0 0 0,'0'0'125'0'0,"0"0"379"0"0,0 0 134 0 0,0 0 103 0 0,0 0 133 0 0,7-7 101 0 0,12-11-414 0 0,8-6 1829 0 0,-10 8 3333 0 0,-17 15-5550 0 0,1 1 1 0 0,-1 0-1 0 0,1 0 1 0 0,-1 0-1 0 0,0 0 1 0 0,1 0-1 0 0,-1-1 1 0 0,1 1-1 0 0,-1 0 1 0 0,0 0-1 0 0,1-1 1 0 0,-1 1 0 0 0,0 0-1 0 0,1 0 1 0 0,-1-1-1 0 0,0 1 1 0 0,0 0-1 0 0,1-1 1 0 0,-1 1-1 0 0,0 0 1 0 0,0-1-1 0 0,0 1 1 0 0,1-1-1 0 0,-1 1 1 0 0,0 0-1 0 0,0-1 1 0 0,0 1-1 0 0,0-1 1 0 0,0 1-1 0 0,0-1 1 0 0,0 1 0 0 0,0 0-1 0 0,0-1 1 0 0,0 1-1 0 0,0-1 1 0 0,0 1-1 0 0,0-1 1 0 0,0 1-1 0 0,0 0 1 0 0,0-1-1 0 0,0 1 1 0 0,-1-1-1 0 0,1 1 1 0 0,0 0-1 0 0,0-1 1 0 0,-1 1-1 0 0,1 0 1 0 0,0-1 0 0 0,0 1-1 0 0,-1 0 1 0 0,1-1-1 0 0,0 1 1 0 0,-1 0-1 0 0,1 0 1 0 0,0-1-1 0 0,-1 1 1 0 0,1 0-1 0 0,0 0 1 0 0,-1 0-1 0 0,1-1 1 0 0,-1 1-1 0 0,1 0 1 0 0,-1 0-1 0 0,1 0 1 0 0,0 0-1 0 0,-1 0 1 0 0,1 0 0 0 0,-1 0-174 0 0,-13 30 1201 0 0,4 206-107 0 0,1-166-821 0 0,9-70-308 0 0,2-23-1653 0 0,7-1-1568 0 0,-4 11-4469 0 0,-1 3-3861 0 0</inkml:trace>
  <inkml:trace contextRef="#ctx0" brushRef="#br0" timeOffset="24804.898">6881 1810 1184 0 0,'0'0'1459'0'0,"0"0"203"0"0,0 0 324 0 0,0 0 179 0 0,0 0-100 0 0,0 0-347 0 0,0 0-377 0 0,0 0-241 0 0,0 0-114 0 0,0 0-24 0 0,0 0-5 0 0,0 0-21 0 0,0 0-57 0 0,2-6-71 0 0,1-23 1043 0 0,-80 82 473 0 0,185-133-188 0 0,-115 85-2110 0 0,-36 23-494 0 0,15-6-5693 0 0,22-15-5449 0 0</inkml:trace>
  <inkml:trace contextRef="#ctx0" brushRef="#br0" timeOffset="27148.367">7549 1998 4329 0 0,'0'0'2380'0'0,"0"0"-115"0"0,0 0-169 0 0,0 0-87 0 0,0 0-191 0 0,0 0-247 0 0,0 0-247 0 0,0 0-236 0 0,0 0-145 0 0,0 0-122 0 0,0 0-100 0 0,0 0-92 0 0,0 0-70 0 0,-8-8-72 0 0,-29-24-70 0 0,-17 24 609 0 0,46 9-904 0 0,-1 2-80 0 0,0 1 1 0 0,0 0-1 0 0,0 0 0 0 0,0 1 0 0 0,1 0 0 0 0,0 0 0 0 0,0 1 1 0 0,0 0-1 0 0,1 1 0 0 0,0-1 0 0 0,0 1 0 0 0,1 1 1 0 0,-1-1-1 0 0,2 1 0 0 0,-1 1 0 0 0,-1 3-42 0 0,-1 1 5 0 0,1 1-1 0 0,0 0 1 0 0,1 0-1 0 0,1 1 1 0 0,1-1-1 0 0,0 1 1 0 0,0 0-1 0 0,2 0 1 0 0,0 1-1 0 0,0-1 1 0 0,2 0-1 0 0,0 1 1 0 0,1 9-5 0 0,0-21 10 0 0,0-1 0 0 0,-1 1 0 0 0,1-1 0 0 0,1 1 0 0 0,-1-1 0 0 0,1 1 0 0 0,-1-1 0 0 0,1 0 0 0 0,0 0 0 0 0,0 0 0 0 0,0 0 0 0 0,0 0 0 0 0,1 0 0 0 0,-1 0 0 0 0,1-1 0 0 0,0 1 0 0 0,0-1 0 0 0,0 0 0 0 0,0 0 0 0 0,0 0 0 0 0,0 0 0 0 0,1-1 0 0 0,-1 1 0 0 0,0-1 0 0 0,1 0 0 0 0,-1 0 0 0 0,1 0 0 0 0,0 0 0 0 0,-1-1 0 0 0,1 1-11 0 0,4 0 74 0 0,0 0-1 0 0,-1-1 1 0 0,1 0-1 0 0,0 0 0 0 0,0-1 1 0 0,-1 1-1 0 0,1-2 0 0 0,-1 1 1 0 0,1-1-1 0 0,-1 0 0 0 0,1-1 1 0 0,-1 0-1 0 0,5-3-72 0 0,14-10 119 0 0,-2-1 0 0 0,0-1 0 0 0,-1-1 1 0 0,-1-2-1 0 0,-1 0 0 0 0,0-1 0 0 0,-2-1 0 0 0,-1-1 0 0 0,-1 0 0 0 0,-1-1 1 0 0,-1-1-1 0 0,9-21-119 0 0,20-42 185 0 0,-43 119-457 0 0,-2 238 368 0 0,1-266-95 0 0,15 118-48 0 0,-6 1 0 0 0,-4 85 47 0 0,-8-182-20 0 0,0 1 0 0 0,-2-1 0 0 0,-1 0 0 0 0,0-1 0 0 0,-2 0 0 0 0,-1 0 0 0 0,0 0 0 0 0,-2-1 0 0 0,-1-1 0 0 0,0 1 0 0 0,-2-2 1 0 0,0 0-1 0 0,-1-1 0 0 0,-1 0 0 0 0,-1-2 0 0 0,-1 1 0 0 0,-18 12 20 0 0,28-24-25 0 0,-1 1 0 0 0,0-2 1 0 0,-1 0-1 0 0,1 0 0 0 0,-1 0 0 0 0,0-1 1 0 0,0-1-1 0 0,0 0 0 0 0,-1 0 0 0 0,1-1 0 0 0,-1 0 1 0 0,0-1-1 0 0,1 0 0 0 0,-5-1 25 0 0,11-1-14 0 0,1-1 0 0 0,-1 0 0 0 0,1 1 0 0 0,0-1 0 0 0,0-1 0 0 0,0 1-1 0 0,0 0 1 0 0,0-1 0 0 0,1 1 0 0 0,-1-1 0 0 0,1 0 0 0 0,-1 0 0 0 0,1 0 0 0 0,0 0 0 0 0,0-1 0 0 0,1 1 0 0 0,-1 0-1 0 0,1-1 1 0 0,-1 1 0 0 0,1-1 0 0 0,0 1 0 0 0,0-1 0 0 0,1 0 0 0 0,-1 0 0 0 0,1 1 0 0 0,0-1 0 0 0,0 0-1 0 0,0 0 1 0 0,0 1 0 0 0,1-1 0 0 0,-1 0 0 0 0,1 1 0 0 0,0-1 0 0 0,0-1 14 0 0,-1-4-12 0 0,5-16 3 0 0,0 0 1 0 0,1 0-1 0 0,1 1 0 0 0,2 0 0 0 0,0 0 0 0 0,2 1 0 0 0,0 0 0 0 0,2 1 0 0 0,0 0 0 0 0,1 1 0 0 0,2 1 0 0 0,0 0 0 0 0,7-5 9 0 0,32-37 14 0 0,2 2-1 0 0,3 2 0 0 0,10-3-13 0 0,-35 29 36 0 0,-1-3-1 0 0,-2-1 1 0 0,-2-1-1 0 0,-1-2 1 0 0,21-36-36 0 0,-31 35 2 0 0,-1-1-1 0 0,-2-1 1 0 0,-2-1 0 0 0,-2 0 0 0 0,-2-1 0 0 0,-1 0-1 0 0,-3 0 1 0 0,-1-1 0 0 0,-3 0 0 0 0,-1 0 0 0 0,-5-30-2 0 0,5 70 7 0 0,-2 0 0 0 0,1 0 0 0 0,0 0 1 0 0,-1 0-1 0 0,0 0 0 0 0,0 0 0 0 0,0 0 0 0 0,-1 0 1 0 0,0 0-1 0 0,0 1 0 0 0,0-1 0 0 0,0 0 0 0 0,-1 1 1 0 0,0 0-1 0 0,0-1-7 0 0,2 5 2 0 0,0 0 1 0 0,1 0 0 0 0,-1 0-1 0 0,0-1 1 0 0,1 1 0 0 0,-1 0-1 0 0,0 1 1 0 0,1-1 0 0 0,-1 0-1 0 0,0 0 1 0 0,1 0 0 0 0,-1 0-1 0 0,0 0 1 0 0,1 1-1 0 0,-1-1 1 0 0,0 0 0 0 0,1 0-1 0 0,-1 1 1 0 0,1-1 0 0 0,-1 1-1 0 0,0-1 1 0 0,1 0 0 0 0,-1 1-1 0 0,1-1 1 0 0,-1 1 0 0 0,1 0-1 0 0,0-1 1 0 0,-1 1 0 0 0,1-1-1 0 0,0 1 1 0 0,-1-1-1 0 0,1 1 1 0 0,0 0 0 0 0,-1-1-1 0 0,1 1 1 0 0,0 0 0 0 0,0-1-1 0 0,0 1 1 0 0,0 0 0 0 0,0-1-1 0 0,0 1 1 0 0,0 0 0 0 0,0-1-1 0 0,0 1 1 0 0,0 0-1 0 0,0 0 1 0 0,0-1 0 0 0,0 1-1 0 0,1 0 1 0 0,-1-1 0 0 0,0 1-1 0 0,0-1 1 0 0,1 1 0 0 0,-1 0-1 0 0,0-1 1 0 0,1 1 0 0 0,-1-1-1 0 0,1 1 1 0 0,-1-1 0 0 0,1 1-1 0 0,-1-1 1 0 0,1 1-1 0 0,-1-1-1 0 0,1 5 38 0 0,45 366 674 0 0,-42-287-708 0 0,-3-1 0 0 0,-4 1 1 0 0,-6 29-6 0 0,5-21 5 0 0,4-91-22 0 0,0-1 2 0 0,0 0 28 0 0,0 0-1 0 0,0 0 3 0 0,0 0 5 0 0,0 0 11 0 0,0 0-13 0 0,12-16 96 0 0,68-86-78 0 0,101-123-67 0 0,-145 175 31 0 0,-36 391 91 0 0,9-293-73 0 0,-9-48-22 0 0,1-10-601 0 0,2-12-4962 0 0,-3 21-531 0 0,2-3-5778 0 0</inkml:trace>
  <inkml:trace contextRef="#ctx0" brushRef="#br0" timeOffset="27699.805">8724 1667 8122 0 0,'0'0'2944'0'0,"0"0"-750"0"0,0 0-353 0 0,0 0-30 0 0,0 0-107 0 0,0 0-222 0 0,0 0-321 0 0,0 0-287 0 0,0 0-195 0 0,0 0-107 0 0,0 0-50 0 0,0 0-51 0 0,0 0-33 0 0,2 15 679 0 0,5 194 1221 0 0,-4-135-2154 0 0,-3-1 0 0 0,-4 1 0 0 0,-2-1 0 0 0,-7 20-184 0 0,-4 10 8 0 0,14-88-232 0 0,7-26-286 0 0,6-25-295 0 0,9-72-5774 0 0,-18 98 5142 0 0,0-12-5914 0 0,-1 10-3677 0 0</inkml:trace>
  <inkml:trace contextRef="#ctx0" brushRef="#br0" timeOffset="28073.294">8475 1961 10346 0 0,'0'0'2877'0'0,"0"0"-421"0"0,0 0-341 0 0,0 0-249 0 0,0 0-213 0 0,0 0-244 0 0,0 0-219 0 0,0 0-217 0 0,0 0-191 0 0,0 0-163 0 0,0 0-133 0 0,0 0-71 0 0,35-1-59 0 0,111-5-48 0 0,-18-9 272 0 0,-92 11-1063 0 0,40-4 869 0 0,-51 6-3505 0 0,0 2-3321 0 0,-17 0-6110 0 0</inkml:trace>
  <inkml:trace contextRef="#ctx0" brushRef="#br0" timeOffset="30958.838">9427 1788 3409 0 0,'0'0'2699'0'0,"0"0"-1484"0"0,0 0-670 0 0,0 0 107 0 0,0 0 431 0 0,0 0 351 0 0,0 0 193 0 0,0 0 1 0 0,0 0-114 0 0,0 0-151 0 0,0 0-216 0 0,18-5-179 0 0,124-45 939 0 0,-124 39-1597 0 0,-1 0 1 0 0,0 0-1 0 0,0-2 0 0 0,-1 0 0 0 0,-1-1 1 0 0,0 0-1 0 0,-1-1 0 0 0,2-4-310 0 0,32-73 1270 0 0,-45 80-813 0 0,-6 19-267 0 0,-7 20-269 0 0,3 126 145 0 0,8-97-76 0 0,0 29 32 0 0,-11 166 73 0 0,-39 28-92 0 0,47-273-2 0 0,1 0 0 0 0,0 0 0 0 0,0 0 0 0 0,0 0 0 0 0,1 1 0 0 0,0-1 1 0 0,0 0-1 0 0,0 0 0 0 0,1 0 0 0 0,0 0 0 0 0,0 0 0 0 0,1 0 0 0 0,0 0 0 0 0,0 0 0 0 0,0-1 1 0 0,1 1-1 0 0,-1-1 0 0 0,2 3-1 0 0,-2-7 25 0 0,-1-1 0 0 0,0 1 0 0 0,0 0 0 0 0,1 0 0 0 0,-1 0 0 0 0,0-1 0 0 0,1 1 0 0 0,-1-1 1 0 0,1 1-1 0 0,-1-1 0 0 0,1 0 0 0 0,-1 1 0 0 0,1-1 0 0 0,-1 0 0 0 0,1 0 0 0 0,-1 0 0 0 0,1 0 0 0 0,-1 0 0 0 0,1 0 0 0 0,-1-1 1 0 0,1 1-1 0 0,-1 0 0 0 0,1-1 0 0 0,-1 1 0 0 0,1-1 0 0 0,-1 0 0 0 0,0 1 0 0 0,1-1 0 0 0,-1 0 0 0 0,0 0 0 0 0,1 0-25 0 0,33-41 358 0 0,81-131 15 0 0,-27 81-313 0 0,-80 85-54 0 0,-8 6-7 0 0,-1 1 1 0 0,1-1-1 0 0,-1 0 0 0 0,1 1 1 0 0,-1-1-1 0 0,1 0 0 0 0,-1 1 1 0 0,1-1-1 0 0,0 1 0 0 0,-1-1 1 0 0,1 1-1 0 0,0 0 0 0 0,-1-1 1 0 0,1 1-1 0 0,0-1 1 0 0,0 1-1 0 0,-1 0 0 0 0,1 0 1 0 0,0 0-1 0 0,0-1 0 0 0,0 1 1 0 0,-1 0-1 0 0,1 0 0 0 0,0 0 1 0 0,0 0-1 0 0,0 0 0 0 0,-1 0 1 0 0,1 0-1 0 0,0 1 1 0 0,0-1-1 0 0,0 0 0 0 0,-1 0 1 0 0,1 1-1 0 0,0-1 0 0 0,0 0 1 0 0,-1 1-1 0 0,1-1 0 0 0,0 1 1 0 0,-1-1-1 0 0,1 1 0 0 0,0-1 1 0 0,-1 1-1 0 0,1-1 1 0 0,0 2-1 0 0,4 5 22 0 0,1 1-1 0 0,-1 0 1 0 0,-1 0-1 0 0,1 0 0 0 0,-1 1 1 0 0,-1-1-1 0 0,1 1 1 0 0,-2 0-1 0 0,1 0 0 0 0,-1 1 1 0 0,-1-1-1 0 0,1 0 1 0 0,-2 1-1 0 0,1 8-20 0 0,-10 184 343 0 0,8-151-327 0 0,1-50-2 0 0,0-1 1 0 0,0 0-30 0 0,0 0-3 0 0,0 0-6 0 0,0 0-4 0 0,0 0 10 0 0,3-21-4160 0 0,-2 14-4484 0 0,-1 5-3776 0 0</inkml:trace>
  <inkml:trace contextRef="#ctx0" brushRef="#br0" timeOffset="34143.366">582 3165 3665 0 0,'0'0'1912'0'0,"0"0"-251"0"0,0 0-128 0 0,0 0 170 0 0,0 0 171 0 0,0 0-7 0 0,0 0-228 0 0,0 0-304 0 0,0 0-271 0 0,0 0-192 0 0,0 0-135 0 0,-4-9-85 0 0,-14-31-36 0 0,17 39-539 0 0,-1-1 1 0 0,1 1-1 0 0,-1-1 0 0 0,1 1 1 0 0,-1 0-1 0 0,0 0 0 0 0,1 0 1 0 0,-1 0-1 0 0,0 0 1 0 0,0 0-1 0 0,0 0 0 0 0,0 1 1 0 0,0-1-1 0 0,0 1 0 0 0,0-1 1 0 0,0 1-1 0 0,0 0 1 0 0,0 0-1 0 0,0 0 0 0 0,0 0 1 0 0,0 0-1 0 0,0 0 1 0 0,0 0-1 0 0,0 1 0 0 0,0-1 1 0 0,0 1-78 0 0,-7 0 84 0 0,-2 1-32 0 0,1 2 0 0 0,-1-1 1 0 0,1 1-1 0 0,0 1 0 0 0,0 0 0 0 0,1 0 0 0 0,-1 1 0 0 0,1 0 0 0 0,1 1 0 0 0,-1 0 0 0 0,1 0 0 0 0,0 1 0 0 0,0 0-52 0 0,0-1 55 0 0,-9 9-5 0 0,1 1 1 0 0,1 0-1 0 0,0 0 0 0 0,1 2 0 0 0,1 0 0 0 0,1 0 0 0 0,1 1 0 0 0,0 1 0 0 0,2 0 0 0 0,0 0 0 0 0,1 1 0 0 0,1 0 0 0 0,2 0 0 0 0,0 1 0 0 0,1 0 0 0 0,1-1 0 0 0,1 1 0 0 0,2 0 0 0 0,1 21-50 0 0,-1-40 26 0 0,1 0-1 0 0,0 0 0 0 0,1 0 1 0 0,-1 0-1 0 0,0-1 0 0 0,1 1 1 0 0,0-1-1 0 0,0 1 0 0 0,0-1 1 0 0,0 1-1 0 0,1-1 0 0 0,-1 0 1 0 0,1 0-1 0 0,0 0 0 0 0,0-1 1 0 0,0 1-1 0 0,0-1 0 0 0,0 1 1 0 0,1-1-1 0 0,-1 0 0 0 0,1 0 1 0 0,-1 0-1 0 0,1-1 0 0 0,0 0 1 0 0,0 1-1 0 0,0-1 0 0 0,-1 0 1 0 0,1-1-1 0 0,0 1 0 0 0,0-1 1 0 0,0 0-1 0 0,0 0 1 0 0,0 0-1 0 0,0 0 0 0 0,0-1 1 0 0,0 1-1 0 0,0-1 0 0 0,0 0 1 0 0,0 0-1 0 0,0-1 0 0 0,-1 1 1 0 0,4-2-26 0 0,15-8 112 0 0,0-1 1 0 0,0-1 0 0 0,-1-1 0 0 0,-1-1 0 0 0,-1-1 0 0 0,0 0 0 0 0,-1-2 0 0 0,0 0 0 0 0,-2 0 0 0 0,11-16-113 0 0,-24 30 9 0 0,179-260 340 0 0,-172 333-232 0 0,-9-39-63 0 0,-2-13-51 0 0,0-1 0 0 0,2 1 0 0 0,0 0 0 0 0,1-1 0 0 0,0 1 0 0 0,1-1 0 0 0,1 0 0 0 0,1 0 0 0 0,0 0 0 0 0,1 0 0 0 0,1-1 0 0 0,0 0 0 0 0,2 1-3 0 0,-6-12-72 0 0,0-1 0 0 0,0 0-1 0 0,1 0 1 0 0,-1 0 0 0 0,1 0-1 0 0,-1 0 1 0 0,1-1 0 0 0,0 1-1 0 0,0-1 1 0 0,0 0 0 0 0,0 0-1 0 0,0-1 1 0 0,1 1 0 0 0,-1-1 0 0 0,0 0-1 0 0,1 0 1 0 0,3 0 72 0 0,28-3-9292 0 0,-30-2-2753 0 0</inkml:trace>
  <inkml:trace contextRef="#ctx0" brushRef="#br0" timeOffset="35100.302">2119 3327 6681 0 0,'0'0'2397'0'0,"0"0"-655"0"0,0 0-418 0 0,0 0-164 0 0,0 0-138 0 0,0 0-111 0 0,0 0-154 0 0,0 0-113 0 0,0 0-82 0 0,0 0-74 0 0,-31 11-81 0 0,-97 37-101 0 0,72-10 91 0 0,50-28-314 0 0,-2 0-19 0 0,1-1 0 0 0,1 1 0 0 0,0 1 0 0 0,0-1 0 0 0,1 1 0 0 0,0 0 0 0 0,1 1 0 0 0,0-1 0 0 0,0 1 1 0 0,2-1-1 0 0,-1 1 0 0 0,2 0 0 0 0,-1 0 0 0 0,2 0 0 0 0,0 0 0 0 0,0 0 0 0 0,2 7-64 0 0,-2-16 51 0 0,2 0-1 0 0,-1 0 1 0 0,0 1 0 0 0,1-1 0 0 0,-1 0 0 0 0,1 0 0 0 0,0-1 0 0 0,0 1 0 0 0,0 0 0 0 0,0-1 0 0 0,1 1 0 0 0,-1-1-1 0 0,1 0 1 0 0,-1 1 0 0 0,1-1 0 0 0,0 0 0 0 0,0-1 0 0 0,0 1 0 0 0,0 0 0 0 0,0-1 0 0 0,0 0 0 0 0,0 0 0 0 0,1 0-1 0 0,-1 0 1 0 0,0 0 0 0 0,1-1 0 0 0,-1 1 0 0 0,0-1 0 0 0,4 0-51 0 0,99-18 1647 0 0,-76 0-1404 0 0,-1-2 0 0 0,0-2 1 0 0,-2 0-1 0 0,-1-2 0 0 0,-1 0 0 0 0,0-2 0 0 0,-2-1 1 0 0,-2-1-1 0 0,0-1 0 0 0,-2 0 0 0 0,15-31-243 0 0,-13 27 20 0 0,-1-2 1 0 0,-2 1-1 0 0,-2-2 0 0 0,-1-1 0 0 0,-1 0 0 0 0,-3 0 1 0 0,-1-1-1 0 0,-1 0 0 0 0,-2-1 0 0 0,-2 0 0 0 0,-2 0 1 0 0,-1-1-1 0 0,-3-23-20 0 0,-38-38-65 0 0,37 98 58 0 0,0 0 0 0 0,0 1 0 0 0,0-1 1 0 0,0 0-1 0 0,-1 1 0 0 0,1-1 0 0 0,-1 1 0 0 0,0 0 0 0 0,0-1 0 0 0,1 1 0 0 0,-1 1 0 0 0,-1-1 0 0 0,1 0 0 0 0,0 1 0 0 0,0 0 0 0 0,-1-1 0 0 0,1 1 0 0 0,-1 1 0 0 0,1-1 0 0 0,-1 0 0 0 0,1 1 0 0 0,-1 0 0 0 0,1 0 0 0 0,-1 0 0 0 0,1 0 0 0 0,-1 0 0 0 0,1 1 0 0 0,-1 0 0 0 0,-1 0 7 0 0,-5 5-25 0 0,1 1 0 0 0,-1 0-1 0 0,1 0 1 0 0,0 1 0 0 0,1 0 0 0 0,0 1-1 0 0,0 0 1 0 0,1 0 0 0 0,0 0 0 0 0,0 1-1 0 0,1 0 1 0 0,-3 8 25 0 0,7-15-1 0 0,-12 24 10 0 0,2 0 0 0 0,1 1 0 0 0,0 1 0 0 0,3 0-1 0 0,0 0 1 0 0,2 1 0 0 0,1 0 0 0 0,1 0 0 0 0,2 0 0 0 0,1 0-1 0 0,2 20-8 0 0,-2-31 33 0 0,2 0-1 0 0,0-1 0 0 0,1 1 1 0 0,1-1-1 0 0,0 0 0 0 0,2 0 0 0 0,0 0 1 0 0,1 0-1 0 0,1-1 0 0 0,0 0 1 0 0,1 0-1 0 0,1-1 0 0 0,1 0 0 0 0,0-1 1 0 0,1 0-1 0 0,1 0 0 0 0,0-1 1 0 0,1-1-1 0 0,0 0 0 0 0,1-1 0 0 0,0 0 1 0 0,1-1-1 0 0,1-1 0 0 0,0 0 1 0 0,0-1-1 0 0,1-1 0 0 0,-1 0 0 0 0,2-2 1 0 0,-1 0-1 0 0,1-1 0 0 0,0 0 0 0 0,0-1 1 0 0,1-2-1 0 0,0 0-32 0 0,-15-2-7 0 0,0-1 0 0 0,-1-1-1 0 0,1 1 1 0 0,0-1 0 0 0,0 1 0 0 0,-1-1 0 0 0,1 0-1 0 0,-1-1 1 0 0,1 1 0 0 0,-1 0 0 0 0,0-1-1 0 0,0 0 1 0 0,0 0 0 0 0,0 0 0 0 0,-1 0 0 0 0,1 0-1 0 0,-1-1 1 0 0,0 1 0 0 0,1-1 0 0 0,-2 1 0 0 0,1-1-1 0 0,0 0 1 0 0,-1 0 0 0 0,0 0 0 0 0,0 0-1 0 0,0 0 1 0 0,0 0 0 0 0,-1 0 0 0 0,1 0 0 0 0,-1 0-1 0 0,0 0 1 0 0,0 0 0 0 0,-1 0 0 0 0,1 0 0 0 0,-1 0-1 0 0,0 0 1 0 0,0 0 0 0 0,0 0 0 0 0,-1-2 7 0 0,-9-14-2802 0 0,5 14-3714 0 0,3 6-5123 0 0</inkml:trace>
  <inkml:trace contextRef="#ctx0" brushRef="#br0" timeOffset="38441.309">3017 3331 5793 0 0,'0'0'2631'0'0,"0"0"-886"0"0,0 0-377 0 0,0 0 96 0 0,0 0 114 0 0,0 0-50 0 0,0 0-223 0 0,0 0-308 0 0,0 0-259 0 0,0 0-198 0 0,0 0-116 0 0,0 22 1006 0 0,-12 192 1448 0 0,-7-114-3208 0 0,18-98 2781 0 0,0-1-3513 0 0,1-4-17234 0 0,2 2 11114 0 0</inkml:trace>
  <inkml:trace contextRef="#ctx0" brushRef="#br0" timeOffset="38651.429">2980 3073 6881 0 0,'0'0'3002'0'0,"0"0"-394"0"0,0 0-429 0 0,0 0-235 0 0,0 0-217 0 0,0 0-238 0 0,0 0-281 0 0,0 0-293 0 0,0 0-215 0 0,0 0-240 0 0,0 0-156 0 0,0 0-151 0 0,0 0-113 0 0,-10-8-84 0 0,-30-26-100 0 0,45 54-584 0 0,33 14-1434 0 0,-9-17-5978 0 0,-19-13-2900 0 0</inkml:trace>
  <inkml:trace contextRef="#ctx0" brushRef="#br0" timeOffset="39196.471">3557 3246 5665 0 0,'0'0'5115'0'0,"0"0"-2719"0"0,0 0-1057 0 0,0 0-132 0 0,0 0-21 0 0,0 0-59 0 0,0 0-146 0 0,0 0-201 0 0,0 0-178 0 0,0 0-98 0 0,0 0-44 0 0,0 0-11 0 0,0 0 30 0 0,6-7 1615 0 0,-66 22-1019 0 0,-34 36-923 0 0,89-48-156 0 0,4-2 2 0 0,0-1 0 0 0,1 0 0 0 0,-1 0 0 0 0,1 1-1 0 0,-1-1 1 0 0,0 0 0 0 0,1 0 0 0 0,-1 1 0 0 0,1-1-1 0 0,-1 1 1 0 0,1-1 0 0 0,0 1 0 0 0,-1-1 0 0 0,1 0-1 0 0,-1 1 1 0 0,1 0 0 0 0,0-1 0 0 0,-1 1 0 0 0,1-1-1 0 0,0 1 1 0 0,0-1 0 0 0,-1 1 0 0 0,1 0-1 0 0,0-1 1 0 0,0 1 0 0 0,0-1 0 0 0,0 1 0 0 0,0 0-1 0 0,0-1 1 0 0,0 1 0 0 0,0 0 0 0 0,0-1 0 0 0,0 1-1 0 0,0-1 1 0 0,0 1 0 0 0,0 0 0 0 0,0-1 0 0 0,1 1-1 0 0,-1-1 1 0 0,0 1 0 0 0,0 0 0 0 0,1-1 0 0 0,-1 1-1 0 0,0-1 1 0 0,1 1 2 0 0,5 5 12 0 0,1-1 0 0 0,1 1 0 0 0,-1-1 1 0 0,1 0-1 0 0,0-1 0 0 0,0 0 0 0 0,0 0 0 0 0,0-1 0 0 0,1 0 0 0 0,-1 0 0 0 0,1-1 1 0 0,7 1-13 0 0,3 3 10 0 0,-13-6-4 0 0,-1 1-1 0 0,1 0 1 0 0,-1 1 0 0 0,0 0-1 0 0,1-1 1 0 0,-1 2-1 0 0,0-1 1 0 0,0 0 0 0 0,0 1-1 0 0,-1 0 1 0 0,1 0-1 0 0,-1 1 1 0 0,0-1 0 0 0,1 1-1 0 0,-1 0 1 0 0,-1 0 0 0 0,1 0-1 0 0,-1 1 1 0 0,0-1-1 0 0,0 1 1 0 0,0 0 0 0 0,0 0-1 0 0,-1 0 1 0 0,0 0-1 0 0,0 0 1 0 0,0 1 0 0 0,-1-1-1 0 0,1 0 1 0 0,-1 1-1 0 0,-1-1 1 0 0,1 1 0 0 0,-1-1-1 0 0,0 1 1 0 0,-1 3-6 0 0,-3-2 36 0 0,-1 0 1 0 0,0 0 0 0 0,0-1-1 0 0,-1 1 1 0 0,1-1-1 0 0,-2-1 1 0 0,1 1 0 0 0,0-1-1 0 0,-1 0 1 0 0,0-1-1 0 0,-1 1-36 0 0,2-1 21 0 0,-7 6-3 0 0,0-2 0 0 0,0 0 0 0 0,0 0 1 0 0,-1-1-1 0 0,0-1 0 0 0,0 0 0 0 0,-1-1 0 0 0,1-1 1 0 0,-1 0-1 0 0,0-1 0 0 0,0-1 0 0 0,-12 1-18 0 0,25-41-2452 0 0,37-10-857 0 0,-17 28-632 0 0,-8 9-241 0 0,4-4-7070 0 0</inkml:trace>
  <inkml:trace contextRef="#ctx0" brushRef="#br0" timeOffset="39496.315">3998 2897 13763 0 0,'0'0'1899'0'0,"0"0"-472"0"0,0 0-117 0 0,0 0 37 0 0,0 0-30 0 0,0 0-173 0 0,0 0-299 0 0,0 0-321 0 0,0 0-207 0 0,0 0-27 0 0,0 0 52 0 0,0 0 89 0 0,0 0 65 0 0,2 12-36 0 0,5 98 558 0 0,1 268 45 0 0,9-216-2633 0 0,-38-152-4330 0 0,5-9-5821 0 0,10-1 2919 0 0</inkml:trace>
  <inkml:trace contextRef="#ctx0" brushRef="#br0" timeOffset="39760.255">3746 3331 11506 0 0,'0'0'2508'0'0,"0"0"-720"0"0,0 0-401 0 0,0 0-100 0 0,0 0-95 0 0,0 0-146 0 0,0 0-190 0 0,0 0-155 0 0,0 0-99 0 0,33-7-111 0 0,103-20-103 0 0,-39 17 121 0 0,58 1-700 0 0,-55 21-4100 0 0,-80-8-557 0 0,-3-4-6154 0 0</inkml:trace>
  <inkml:trace contextRef="#ctx0" brushRef="#br0" timeOffset="40051.248">4761 3246 8090 0 0,'0'0'6445'0'0,"0"0"-3882"0"0,0 0-1312 0 0,0 0-123 0 0,0 0-55 0 0,0 0-132 0 0,0 0-182 0 0,0 0-165 0 0,0 0-141 0 0,0 0-81 0 0,0 0-53 0 0,0 0-52 0 0,0 0-38 0 0,-33 10-13 0 0,-101 32-13 0 0,58-2 107 0 0,65-31-265 0 0,3-5-37 0 0,1 0 1 0 0,0 1-1 0 0,0 0 0 0 0,0 0 0 0 0,0 1 0 0 0,1 0 0 0 0,-1 0 0 0 0,1 0 1 0 0,1 1-1 0 0,0 0 0 0 0,0 0 0 0 0,0 0 0 0 0,1 1 0 0 0,0-1 0 0 0,0 1 1 0 0,1 0-1 0 0,0 1 0 0 0,0-1 0 0 0,1 0 0 0 0,0 1 0 0 0,0-1 0 0 0,1 8-8 0 0,3-13 14 0 0,1 0 0 0 0,0 0 0 0 0,0 0 0 0 0,0-1 0 0 0,1 1 0 0 0,-1-1 0 0 0,0 0 0 0 0,1 0 0 0 0,0 0 0 0 0,-1 0 0 0 0,1-1 0 0 0,0 1 0 0 0,0-1 0 0 0,0 0 0 0 0,0 0 0 0 0,0-1 0 0 0,0 1 0 0 0,0-1 0 0 0,0 0 0 0 0,0 0 0 0 0,1 0 0 0 0,-1 0 0 0 0,0-1 0 0 0,0 0 0 0 0,0 0 0 0 0,2-1-14 0 0,-5 2 5 0 0,17-3 52 0 0,0-1 0 0 0,0-1 0 0 0,0-1 0 0 0,-1-1 0 0 0,0 0 0 0 0,0-1 1 0 0,0-1-1 0 0,-2 0 0 0 0,1-1 0 0 0,7-7-57 0 0,74-40 171 0 0,-96 56-195 0 0,1 1-1 0 0,-1-1 0 0 0,0 0 0 0 0,1 1 0 0 0,-1 0 1 0 0,1-1-1 0 0,-1 1 0 0 0,1 0 0 0 0,-1 0 0 0 0,1 0 1 0 0,-1 0-1 0 0,1 0 0 0 0,-1 0 0 0 0,1 0 0 0 0,-1 0 1 0 0,0 0-1 0 0,1 1 0 0 0,-1-1 0 0 0,1 1 0 0 0,-1-1 1 0 0,0 1-1 0 0,1 0 0 0 0,-1-1 0 0 0,0 1 0 0 0,1 0 1 0 0,-1 0-1 0 0,0 0 0 0 0,0 0 0 0 0,0 0 0 0 0,0 0 1 0 0,0 0-1 0 0,0 0 0 0 0,0 0 0 0 0,0 1 0 0 0,0-1 1 0 0,-1 0-1 0 0,1 1 0 0 0,-1-1 0 0 0,1 0 0 0 0,-1 1 1 0 0,1-1-1 0 0,-1 1 0 0 0,0-1 0 0 0,1 1 0 0 0,-1-1 1 0 0,0 1-1 0 0,0-1 0 0 0,0 1 0 0 0,0-1 0 0 0,0 1 25 0 0,10 26-2683 0 0,-7-22 1328 0 0,4 5-5431 0 0,-2-7-4561 0 0</inkml:trace>
  <inkml:trace contextRef="#ctx0" brushRef="#br0" timeOffset="40465.912">4965 3626 4705 0 0,'0'0'2244'0'0,"0"0"-500"0"0,0 0 32 0 0,0 0 308 0 0,0 0 234 0 0,0 0-57 0 0,0 0-304 0 0,0 0-388 0 0,0 0-384 0 0,0 0-296 0 0,0 0-204 0 0,0 0-122 0 0,0 0-56 0 0,23-23-15 0 0,73-69-43 0 0,0-15 873 0 0,8-14-695 0 0,-108 169-1081 0 0,2-44 455 0 0,0 1 0 0 0,1-1 0 0 0,0 1 0 0 0,0-1 0 0 0,0 1 0 0 0,0 0 0 0 0,1 0 0 0 0,-1-1 0 0 0,1 1 1 0 0,0 0-1 0 0,1-1 0 0 0,-1 1 0 0 0,1 0 0 0 0,0-1 0 0 0,0 1 0 0 0,1 0 0 0 0,-1-1 0 0 0,1 0 0 0 0,0 1 0 0 0,0-1 0 0 0,0 0 0 0 0,1 0 0 0 0,-1 0 0 0 0,1 0 0 0 0,0-1 0 0 0,0 1 0 0 0,1-1 0 0 0,-1 1 0 0 0,1-1 0 0 0,-1 0 0 0 0,1-1 1 0 0,0 1-1 0 0,0-1 0 0 0,1 1 0 0 0,-1-1 0 0 0,0 0 0 0 0,1-1-1 0 0,3 1 61 0 0,1-1-1 0 0,0 0 1 0 0,0 0 0 0 0,-1-1 0 0 0,1 0 0 0 0,0 0 0 0 0,0-1-1 0 0,-1 0 1 0 0,1-1 0 0 0,0 0 0 0 0,-1-1 0 0 0,0 1 0 0 0,1-2-1 0 0,-1 1 1 0 0,0-1 0 0 0,-1 0 0 0 0,1-1 0 0 0,-1 1 0 0 0,0-2-1 0 0,0 1 1 0 0,0-1 0 0 0,-1 0 0 0 0,1 0 0 0 0,-2-1 0 0 0,1 0-1 0 0,2-4-60 0 0,11-30-62 0 0,-17 23-3446 0 0,-2 18-104 0 0,0 0-4974 0 0,0 0-4053 0 0</inkml:trace>
  <inkml:trace contextRef="#ctx0" brushRef="#br0" timeOffset="40782.514">6010 3254 17580 0 0,'0'0'1820'0'0,"0"0"-536"0"0,0 0-153 0 0,0 0 24 0 0,0 0-65 0 0,0 0-186 0 0,0 0-233 0 0,0 0-208 0 0,0 0-158 0 0,0 0-78 0 0,0 0-53 0 0,0 0-47 0 0,0 0-23 0 0,-25 3-19 0 0,-79 14-22 0 0,39 11 72 0 0,58-25-133 0 0,0 1 0 0 0,1 1 1 0 0,-1 0-1 0 0,1 0 0 0 0,0 0 0 0 0,0 0 0 0 0,0 1 1 0 0,1 0-1 0 0,0 0 0 0 0,0 1 0 0 0,1-1 1 0 0,0 1-1 0 0,0 0 0 0 0,0 0 0 0 0,1 0 0 0 0,0 1 1 0 0,0-1-1 0 0,1 1 0 0 0,0 0 0 0 0,0 0 1 0 0,1 0-1 0 0,0 0 0 0 0,1 0 0 0 0,-1 0 0 0 0,2 0 1 0 0,-1 0-1 0 0,1 1-2 0 0,2-4 8 0 0,0 0 0 0 0,0 0 1 0 0,0-1-1 0 0,1 1 0 0 0,0-1 0 0 0,0 0 1 0 0,0 0-1 0 0,0-1 0 0 0,1 1 0 0 0,-1-1 0 0 0,1 0 1 0 0,0 0-1 0 0,0-1 0 0 0,0 1 0 0 0,0-1 1 0 0,0 0-1 0 0,1 0 0 0 0,0-1-8 0 0,6 5 33 0 0,4-1 4 0 0,-1-1-1 0 0,1 0 1 0 0,0-1-1 0 0,0-1 1 0 0,1-1 0 0 0,-1 0-1 0 0,0-1 1 0 0,1 0-1 0 0,-1-2 1 0 0,0 0-1 0 0,0 0 1 0 0,7-4-37 0 0,-17 5-76 0 0,80-35-1342 0 0,-83 32-951 0 0,-2 0-3917 0 0,-1 1-6226 0 0</inkml:trace>
  <inkml:trace contextRef="#ctx0" brushRef="#br0" timeOffset="41513.908">6382 3408 7482 0 0,'0'0'2980'0'0,"0"0"-481"0"0,0 0-347 0 0,0 0-267 0 0,0 0-266 0 0,0 0-234 0 0,0 0-140 0 0,0 0-129 0 0,0 0-154 0 0,0 0-178 0 0,0 0-150 0 0,0 0-133 0 0,31-6-101 0 0,95-20-66 0 0,-70-1 150 0 0,-13-36 282 0 0,-42 61-760 0 0,-1 1 0 0 0,1-1 0 0 0,-1 0 0 0 0,1 1 0 0 0,-1-1 0 0 0,1 0 0 0 0,-1 0 0 0 0,0 0 0 0 0,0 1 0 0 0,0-1 0 0 0,0 0 0 0 0,0 0 0 0 0,0 1 0 0 0,0-1 0 0 0,-1 0 0 0 0,1 0 1 0 0,-1 1-1 0 0,1-1 0 0 0,-1 0 0 0 0,1 1 0 0 0,-1-1 0 0 0,0 0 0 0 0,0 1 0 0 0,0-1 0 0 0,0 1 0 0 0,0 0 0 0 0,0-1 0 0 0,-1 1 0 0 0,1 0 0 0 0,0 0 0 0 0,-1 0 0 0 0,1-1 0 0 0,-1 1 1 0 0,1 1-1 0 0,-1-1 0 0 0,1 0 0 0 0,-1 0 0 0 0,0 1 0 0 0,1-1 0 0 0,-1 0-6 0 0,-8-2-24 0 0,1 1-1 0 0,-1 0 1 0 0,0 0 0 0 0,0 1-1 0 0,1 0 1 0 0,-1 0 0 0 0,0 1-1 0 0,0 1 1 0 0,0-1-1 0 0,0 2 1 0 0,0-1 0 0 0,1 2-1 0 0,-1-1 1 0 0,1 1 0 0 0,0 0-1 0 0,-1 1 1 0 0,1 0 0 0 0,1 1-1 0 0,-1 0 1 0 0,1 0 0 0 0,0 1-1 0 0,0 0 1 0 0,0 0 0 0 0,-5 6 24 0 0,2-4-14 0 0,0 1 1 0 0,0 0-1 0 0,0 1 0 0 0,1 0 1 0 0,1 0-1 0 0,0 1 1 0 0,0 0-1 0 0,1 1 0 0 0,0 0 1 0 0,1 0-1 0 0,1 0 1 0 0,0 1-1 0 0,0 0 0 0 0,1 1 1 0 0,1-1-1 0 0,0 1 0 0 0,1 0 1 0 0,1-1-1 0 0,0 2 1 0 0,0 12 13 0 0,3-21 6 0 0,0-1-1 0 0,0 1 1 0 0,0 0 0 0 0,1-1 0 0 0,0 0 0 0 0,0 1 0 0 0,0-1-1 0 0,1 0 1 0 0,-1 0 0 0 0,1 0 0 0 0,1 0 0 0 0,-1-1 0 0 0,1 1 0 0 0,-1-1-1 0 0,1 0 1 0 0,0 0 0 0 0,1 0 0 0 0,-1-1 0 0 0,1 1 0 0 0,0-1-1 0 0,0 0 1 0 0,0-1 0 0 0,0 1 0 0 0,0-1 0 0 0,0 0 0 0 0,1 0 0 0 0,-1 0-1 0 0,1-1 1 0 0,-1 0 0 0 0,1 0-6 0 0,10 2 18 0 0,0-1 0 0 0,1 0 0 0 0,-1-1 0 0 0,0-1 0 0 0,1 0 0 0 0,-1-1 0 0 0,0-1 0 0 0,1-1 0 0 0,-1 0-1 0 0,2-2-17 0 0,87-39-1426 0 0,-12-16-4214 0 0,-80 52-6276 0 0</inkml:trace>
  <inkml:trace contextRef="#ctx0" brushRef="#br0" timeOffset="42517.117">7662 3383 4033 0 0,'0'0'2159'0'0,"0"0"-20"0"0,0 0 82 0 0,0 0 75 0 0,0 0-153 0 0,0 0-369 0 0,0 0-414 0 0,0 0-356 0 0,0 0-223 0 0,0 0-147 0 0,0 0-119 0 0,0 0-99 0 0,0 0-64 0 0,-14-4-60 0 0,-43-9-61 0 0,54 13-205 0 0,0 0 1 0 0,0 0-1 0 0,0 0 0 0 0,-1 1 1 0 0,1-1-1 0 0,0 1 0 0 0,0 0 1 0 0,0 0-1 0 0,0 0 0 0 0,0 0 1 0 0,0 0-1 0 0,0 1 0 0 0,1-1 1 0 0,-1 1-1 0 0,0 0 0 0 0,1 0 1 0 0,0 0-1 0 0,-3 1-26 0 0,-3 4 88 0 0,0-2-54 0 0,0 0 1 0 0,1 1 0 0 0,0 0 0 0 0,0 0 0 0 0,1 0-1 0 0,0 1 1 0 0,0 0 0 0 0,0 0 0 0 0,1 1 0 0 0,0 0-1 0 0,0-1 1 0 0,1 2 0 0 0,0-1 0 0 0,1 0-1 0 0,0 1 1 0 0,0 0 0 0 0,0-1 0 0 0,1 1 0 0 0,1 0-1 0 0,0 0 1 0 0,0 1 0 0 0,0 3-35 0 0,1-8 26 0 0,0 0 0 0 0,0-1 0 0 0,1 1 0 0 0,0-1-1 0 0,0 1 1 0 0,0-1 0 0 0,0 1 0 0 0,0-1 0 0 0,1 0 0 0 0,0 1 0 0 0,0-1 0 0 0,0 0-1 0 0,0 0 1 0 0,1 0 0 0 0,0-1 0 0 0,-1 1 0 0 0,1-1 0 0 0,1 1 0 0 0,-1-1 0 0 0,0 0-1 0 0,1 0 1 0 0,0 0 0 0 0,-1-1 0 0 0,1 1 0 0 0,0-1 0 0 0,0 0 0 0 0,1 0-1 0 0,-1-1 1 0 0,0 1 0 0 0,3 0-26 0 0,9 2 90 0 0,0-1 1 0 0,0 0-1 0 0,0-1 0 0 0,0-1 0 0 0,0-1 1 0 0,0 0-1 0 0,1-1 0 0 0,-1 0 0 0 0,0-2 1 0 0,0 0-1 0 0,-1 0 0 0 0,1-2 0 0 0,-1 0 1 0 0,1 0-1 0 0,-1-2 0 0 0,-1 0 0 0 0,0 0 1 0 0,0-2-1 0 0,0 0 0 0 0,-1 0 0 0 0,0-1 1 0 0,-1-1-1 0 0,0 0 0 0 0,2-4-90 0 0,8-4 46 0 0,-2-2-1 0 0,0 0 1 0 0,-1-1 0 0 0,-2-1 0 0 0,0-1-1 0 0,-1-1 1 0 0,-2 0 0 0 0,0 0 0 0 0,-2-2-1 0 0,-1 0 1 0 0,-1 0 0 0 0,-1-1 0 0 0,-2 0-1 0 0,0 0 1 0 0,-2-1 0 0 0,-1 1 0 0 0,-1-30-46 0 0,-1 43-9 0 0,-1 1 0 0 0,0-1 0 0 0,-1 1 0 0 0,-1-1 0 0 0,-1 0 0 0 0,0 1 0 0 0,0-1 0 0 0,-2 1 0 0 0,0 0 0 0 0,0 0 0 0 0,-1 0 1 0 0,-1 1-1 0 0,0 0 0 0 0,-1 0 0 0 0,-1 0 0 0 0,0 1 0 0 0,0 0 0 0 0,-1 0 0 0 0,-8-7 9 0 0,15 18-7 0 0,0 0-1 0 0,0-1 0 0 0,0 1 1 0 0,0 0-1 0 0,0 0 0 0 0,0 0 1 0 0,0 0-1 0 0,0 1 0 0 0,0-1 1 0 0,0 1-1 0 0,0-1 0 0 0,-1 1 1 0 0,1 0-1 0 0,0 0 1 0 0,0 0-1 0 0,-1 0 0 0 0,1 0 1 0 0,0 0-1 0 0,0 0 0 0 0,0 1 1 0 0,-1 0-1 0 0,1-1 0 0 0,0 1 1 0 0,0 0-1 0 0,0 0 1 0 0,0 0-1 0 0,0 0 0 0 0,0 0 1 0 0,0 0-1 0 0,0 1 0 0 0,1-1 1 0 0,-1 1-1 0 0,0-1 0 0 0,1 1 1 0 0,-1-1-1 0 0,1 1 0 0 0,0 0 1 0 0,0 0-1 0 0,-1 0 1 0 0,1 1 7 0 0,-42 87-7 0 0,37-67 55 0 0,1 1-1 0 0,0 0 1 0 0,2 0 0 0 0,1 0-1 0 0,1 0 1 0 0,1 0 0 0 0,1 0-1 0 0,1 0 1 0 0,1 0-1 0 0,1-1 1 0 0,2 1 0 0 0,0-1-1 0 0,1 0 1 0 0,1 0 0 0 0,1-1-1 0 0,2 0 1 0 0,0-1 0 0 0,7 10-48 0 0,42 59 1085 0 0,3-2 1 0 0,75 78-1086 0 0,-55-56 847 0 0,-72-103-367 0 0,-11-7-536 0 0,0 0-3 0 0,0 0-20 0 0,12-15-4196 0 0,-6 12-2227 0 0,-1-1-6484 0 0</inkml:trace>
  <inkml:trace contextRef="#ctx0" brushRef="#br0" timeOffset="45570.323">8967 2974 6473 0 0,'0'0'1151'0'0,"0"0"-268"0"0,0 0 61 0 0,0 0 186 0 0,0 0 148 0 0,0 0 32 0 0,0 0-121 0 0,0 0-173 0 0,32-13-160 0 0,95-39-105 0 0,-62 25 889 0 0,-57 23-1417 0 0,-1 0-1 0 0,0-1 1 0 0,0 1-1 0 0,0-1 1 0 0,0-1-1 0 0,-1 1 1 0 0,0-1-1 0 0,0 0 1 0 0,0-1-1 0 0,-1 0 1 0 0,0 1-1 0 0,3-6-222 0 0,-2-9 1331 0 0,-14 34-128 0 0,2 20-1173 0 0,2 0 0 0 0,1 1-1 0 0,1-1 1 0 0,2 1 0 0 0,2 1-30 0 0,-2 22 51 0 0,1 37 0 0 0,1 27 105 0 0,-5-1 0 0 0,-6 1 0 0 0,-15 70-156 0 0,16-151 7 0 0,4-9-9 0 0,-2 0 0 0 0,-1-1 0 0 0,-2 0 0 0 0,-1 0 0 0 0,-1-1 0 0 0,-1 0 0 0 0,-6 7 2 0 0,13-28-13 0 0,0-1 0 0 0,-1-1 0 0 0,0 1 1 0 0,0-1-1 0 0,0 0 0 0 0,-1-1 0 0 0,0 1 0 0 0,0-1 0 0 0,0-1 0 0 0,-1 1 0 0 0,1-1 0 0 0,-1-1 0 0 0,0 1 0 0 0,0-1 0 0 0,-1-1 0 0 0,1 1 0 0 0,0-2 0 0 0,-1 1 1 0 0,0-1-1 0 0,1 0 0 0 0,-1-1 0 0 0,0 0 0 0 0,-2 0 13 0 0,8-1-1 0 0,0 1-1 0 0,0-1 1 0 0,0 0 0 0 0,0 0 0 0 0,1 0 0 0 0,-1-1-1 0 0,0 1 1 0 0,1-1 0 0 0,-1 1 0 0 0,1-1 0 0 0,-1 0-1 0 0,1 0 1 0 0,0 0 0 0 0,0 0 0 0 0,0 0 0 0 0,0 0-1 0 0,0-1 1 0 0,0 1 0 0 0,1-1 0 0 0,-1 1 0 0 0,1-1-1 0 0,0 0 1 0 0,0 0 0 0 0,0 1 0 0 0,0-1 0 0 0,0 0-1 0 0,0 0 1 0 0,1 0 0 0 0,0 0 0 0 0,-1 0 0 0 0,1 0-1 0 0,0-2 2 0 0,18-96 182 0 0,2 66-82 0 0,1 2 0 0 0,2 0 0 0 0,2 2 0 0 0,1 1 0 0 0,1 1 1 0 0,1 1-1 0 0,26-19-100 0 0,-4 0 111 0 0,138-121 98 0 0,-163 145-213 0 0,-22 23-3121 0 0,-4 21-5319 0 0,1-13-2498 0 0</inkml:trace>
  <inkml:trace contextRef="#ctx0" brushRef="#br0" timeOffset="45866.414">9458 3784 6305 0 0,'0'0'2506'0'0,"0"0"-297"0"0,0 0-140 0 0,0 0-105 0 0,0 0-272 0 0,0 0-269 0 0,0 0-238 0 0,0 0-140 0 0,0 0-134 0 0,0 0-135 0 0,0 0-120 0 0,0 0-156 0 0,-11-13-85 0 0,-36-42-41 0 0,46 52-339 0 0,-1 1-1 0 0,0 0 1 0 0,1-1-1 0 0,0 1 1 0 0,0-1-1 0 0,0 0 1 0 0,0 1-1 0 0,0-1 1 0 0,0 0-1 0 0,1 1 1 0 0,-1-1-1 0 0,1 0 1 0 0,0 0-1 0 0,0 0 1 0 0,0 0-1 0 0,0 1 1 0 0,1-1-1 0 0,-1 0 1 0 0,1 0-1 0 0,-1 0 1 0 0,1 1-1 0 0,0-1 1 0 0,0 0-1 0 0,1-2-34 0 0,1-1 81 0 0,3-15-41 0 0,1 0 0 0 0,1 0 0 0 0,1 1 0 0 0,1 0 0 0 0,0 1 0 0 0,2 0 0 0 0,0 1 0 0 0,1 0 0 0 0,1 1 0 0 0,1 1 0 0 0,0 0 0 0 0,1 1 0 0 0,0 0 0 0 0,3 0-40 0 0,13 3-1968 0 0,-20 15-5520 0 0,-7-3-3762 0 0</inkml:trace>
  <inkml:trace contextRef="#ctx0" brushRef="#br0" timeOffset="46299.27">9790 3441 7330 0 0,'0'0'2228'0'0,"0"0"-368"0"0,0 0-245 0 0,0 0-209 0 0,0 0-264 0 0,0 0-293 0 0,0 0-182 0 0,0 0-71 0 0,0 0-12 0 0,0 0-34 0 0,0 0-52 0 0,0 0-49 0 0,0 0-71 0 0,-17 28-40 0 0,-51 86-56 0 0,49-56 47 0 0,20-49-260 0 0,-2-6-19 0 0,1-1-1 0 0,0 1 1 0 0,0 0 0 0 0,0 0-1 0 0,0-1 1 0 0,1 1 0 0 0,-1-1 0 0 0,1 1-1 0 0,0 0 1 0 0,-1-1 0 0 0,1 1-1 0 0,0-1 1 0 0,1 1 0 0 0,-1-1 0 0 0,0 0-1 0 0,1 1 1 0 0,-1-1 0 0 0,1 0-1 0 0,0 0 1 0 0,-1 0 0 0 0,1 0 0 0 0,0 0-1 0 0,0-1 1 0 0,0 1 0 0 0,1-1-1 0 0,-1 1 1 0 0,0-1 0 0 0,1 0 0 0 0,-1 1-1 0 0,1-1 1 0 0,-1 0 0 0 0,1-1-1 0 0,-1 1 1 0 0,1 0 0 0 0,0-1 0 0 0,-1 0-1 0 0,1 1 1 0 0,0-1 0 0 0,-1 0-1 0 0,1 0 1 0 0,0-1 0 0 0,-1 1 0 0 0,1-1-1 0 0,-1 1 1 0 0,1-1 0 0 0,0 0-1 0 0,-1 0-49 0 0,6-2 60 0 0,-1 0-1 0 0,0 0 0 0 0,0-1 1 0 0,0-1-1 0 0,0 1 0 0 0,-1-1 0 0 0,0 0 1 0 0,0 0-1 0 0,0-1 0 0 0,0 0 0 0 0,-1 0 1 0 0,0 0-1 0 0,0-1 0 0 0,-1 1 1 0 0,0-1-1 0 0,0 0 0 0 0,0-1 0 0 0,-1 1 1 0 0,0 0-1 0 0,-1-1 0 0 0,1 0 1 0 0,-2 0-1 0 0,1 0 0 0 0,-1 0 0 0 0,0 0 1 0 0,-1 0-1 0 0,1 0 0 0 0,-2 0 1 0 0,1 0-1 0 0,-1 0 0 0 0,0 0 0 0 0,-1 1 1 0 0,0-2-60 0 0,-31-45-1656 0 0,3 27-6532 0 0,21 19-3414 0 0</inkml:trace>
  <inkml:trace contextRef="#ctx0" brushRef="#br0" timeOffset="46642.17">10059 3729 6465 0 0,'0'0'2772'0'0,"0"0"-969"0"0,0 0-266 0 0,0 0 181 0 0,0 0 69 0 0,0 0-137 0 0,0 0-269 0 0,0 0-290 0 0,0 0-240 0 0,0 0-179 0 0,0 0-128 0 0,0 0-90 0 0,13-31-83 0 0,42-94-43 0 0,-22 67 176 0 0,44-8 287 0 0,-76 66-793 0 0,-1-1 0 0 0,1 1 1 0 0,-1 0-1 0 0,0-1 1 0 0,1 1-1 0 0,-1 0 1 0 0,1 0-1 0 0,-1 0 0 0 0,1-1 1 0 0,0 1-1 0 0,-1 0 1 0 0,1 0-1 0 0,-1 0 0 0 0,1 0 1 0 0,-1 0-1 0 0,1 0 1 0 0,-1 0-1 0 0,1 0 1 0 0,-1 0-1 0 0,1 0 0 0 0,-1 1 1 0 0,1-1-1 0 0,0 0 1 0 0,-1 0-1 0 0,1 0 0 0 0,-1 1 1 0 0,0-1-1 0 0,1 0 1 0 0,-1 1-1 0 0,1-1 1 0 0,-1 0-1 0 0,1 1 0 0 0,-1-1 1 0 0,0 0-1 0 0,1 1 1 0 0,-1-1-1 0 0,0 1 0 0 0,1-1 1 0 0,-1 1-1 0 0,0-1 1 0 0,0 1-1 0 0,1-1 1 0 0,-1 1-1 0 0,0-1 0 0 0,0 1 1 0 0,0-1-1 0 0,0 1 1 0 0,0-1-1 0 0,0 1 1 0 0,0-1-1 0 0,0 1 0 0 0,0-1 1 0 0,0 1-1 0 0,0 0 1 0 0,0-1-1 0 0,0 1 0 0 0,0-1 1 0 0,0 1 1 0 0,-1 43 152 0 0,0-36-87 0 0,-5 72 84 0 0,8-79-142 0 0,-1 0-1 0 0,0 0 1 0 0,1 0 0 0 0,0 0-1 0 0,-1-1 1 0 0,1 1-1 0 0,-1 0 1 0 0,1-1 0 0 0,0 1-1 0 0,0-1 1 0 0,-1 0-1 0 0,1 1 1 0 0,0-1-1 0 0,0 0 1 0 0,-1 0 0 0 0,1 0-1 0 0,0 0 1 0 0,0 0-1 0 0,0-1 1 0 0,-1 1-1 0 0,1-1 1 0 0,0 1 0 0 0,-1-1-1 0 0,1 1 1 0 0,0-1-1 0 0,-1 0 1 0 0,1 0-1 0 0,-1 0 1 0 0,1 0-7 0 0,224-146 437 0 0,-219 143-423 0 0,73-25 51 0 0,-78 30-64 0 0,-1 0 0 0 0,1 0 1 0 0,-1 0-1 0 0,0 0 0 0 0,0 1 0 0 0,0-1 0 0 0,1 0 0 0 0,-1 1 1 0 0,-1-1-1 0 0,1 1 0 0 0,0-1 0 0 0,0 1 0 0 0,0 0 1 0 0,-1-1-1 0 0,1 1 0 0 0,-1 0 0 0 0,0-1 0 0 0,1 1 0 0 0,-1 0 1 0 0,0 0-1 0 0,0-1 0 0 0,0 1 0 0 0,0 0 0 0 0,0 0 0 0 0,0-1 1 0 0,-1 1-1 0 0,1 0 0 0 0,0 0 0 0 0,-1 0-1 0 0,0 6 8 0 0,-12 143-61 0 0,14-149-8 0 0,-1 0 0 0 0,1 0-1 0 0,0 0 1 0 0,0 0 0 0 0,0 0-1 0 0,1 0 1 0 0,-1 0 0 0 0,0 0-1 0 0,1-1 1 0 0,-1 1 0 0 0,1 0-1 0 0,0-1 1 0 0,-1 1 0 0 0,1-1-1 0 0,0 0 1 0 0,0 0 0 0 0,0 1-1 0 0,0-1 1 0 0,0 0 0 0 0,0-1-1 0 0,0 1 1 0 0,2 0 61 0 0,13 4-3740 0 0,0-2-4877 0 0,-8-2-3366 0 0</inkml:trace>
  <inkml:trace contextRef="#ctx0" brushRef="#br0" timeOffset="48399.728">468 4215 6033 0 0,'0'0'2485'0'0,"0"0"-1081"0"0,0 0-566 0 0,0 0-164 0 0,0 0 44 0 0,0 0 33 0 0,0 0-11 0 0,0 0-11 0 0,0 0-32 0 0,0 0-39 0 0,0 0-50 0 0,1 20-134 0 0,11 148 527 0 0,11 144 1165 0 0,-22-300-2496 0 0,0 1 2823 0 0,-5-24-547 0 0,0-15-1885 0 0,1 0 0 0 0,1 0-1 0 0,2 0 1 0 0,0 0 0 0 0,2 0 0 0 0,1 0 0 0 0,1 0-1 0 0,1 0 1 0 0,1 1 0 0 0,1-1 0 0 0,1 2-1 0 0,2-1 1 0 0,0 1 0 0 0,8-11-61 0 0,-12 21 7 0 0,0 0-1 0 0,2 1 1 0 0,-1-1 0 0 0,2 2-1 0 0,0-1 1 0 0,0 1 0 0 0,1 0-1 0 0,1 1 1 0 0,-1 0 0 0 0,2 1-1 0 0,0 0 1 0 0,0 1 0 0 0,1 1-1 0 0,1-1-6 0 0,-11 8-1 0 0,-1 0-1 0 0,1 0 1 0 0,0 1 0 0 0,0-1-1 0 0,-1 1 1 0 0,1 0-1 0 0,0 0 1 0 0,0 0-1 0 0,0 0 1 0 0,0 0-1 0 0,-1 1 1 0 0,1-1 0 0 0,0 1-1 0 0,0 0 1 0 0,-1-1-1 0 0,1 1 1 0 0,0 1-1 0 0,-1-1 1 0 0,1 0-1 0 0,-1 1 1 0 0,1-1 0 0 0,-1 1-1 0 0,0 0 1 0 0,0 0-1 0 0,0-1 1 0 0,0 2-1 0 0,0-1 1 0 0,0 0-1 0 0,0 0 1 0 0,-1 0 0 0 0,1 1-1 0 0,-1-1 1 0 0,1 2 1 0 0,37 90 39 0 0,-16-13-1824 0 0,-16-72-1731 0 0,-2-3-5896 0 0,-2-3-896 0 0</inkml:trace>
  <inkml:trace contextRef="#ctx0" brushRef="#br0" timeOffset="48842.403">1537 4314 5953 0 0,'0'0'4812'0'0,"0"0"-2992"0"0,0 0-814 0 0,0 0 115 0 0,0 0 166 0 0,0 0 86 0 0,0 0-112 0 0,-35 12-191 0 0,-111 37-187 0 0,12 12 860 0 0,115-51-1520 0 0,1 1 0 0 0,-1 0 1 0 0,2 2-1 0 0,0 0 0 0 0,0 1 1 0 0,-12 13-224 0 0,24-21 19 0 0,0 0 1 0 0,0 0-1 0 0,0 0 0 0 0,1 0 1 0 0,0 1-1 0 0,0 0 1 0 0,1 0-1 0 0,-1 0 1 0 0,2 0-1 0 0,-1 0 0 0 0,1 1 1 0 0,0-1-1 0 0,0 1 1 0 0,1-1-1 0 0,0 1 0 0 0,1 0 1 0 0,-1-1-1 0 0,1 1 1 0 0,1 0-1 0 0,0 6-19 0 0,3-10 38 0 0,-1 0-1 0 0,0 0 1 0 0,1 0-1 0 0,0-1 1 0 0,0 1-1 0 0,0-1 1 0 0,0 0-1 0 0,0 0 0 0 0,1 0 1 0 0,-1-1-1 0 0,1 1 1 0 0,0-1-1 0 0,0 0 1 0 0,0-1-1 0 0,0 1 1 0 0,0-1-1 0 0,0 0 1 0 0,0 0-1 0 0,1 0 1 0 0,-1-1-1 0 0,0 0 1 0 0,0 0-1 0 0,0 0 1 0 0,1-1-1 0 0,-1 0 1 0 0,0 0-1 0 0,0 0 1 0 0,0-1-1 0 0,2 0-37 0 0,15-4 143 0 0,-1-1 0 0 0,1 0 0 0 0,-1-2 0 0 0,0-1-1 0 0,-1 0 1 0 0,0-2 0 0 0,15-11-143 0 0,148-109 580 0 0,-153 117-526 0 0,-30 34 16 0 0,-1-7-72 0 0,1 1 1 0 0,0 0-1 0 0,0-1 0 0 0,1 1 0 0 0,1 0 0 0 0,0-1 0 0 0,1 0 0 0 0,0 1 0 0 0,1-1 0 0 0,1 0 0 0 0,0-1 0 0 0,0 1 0 0 0,1-1 1 0 0,0 0-1 0 0,1 0 0 0 0,5 5 2 0 0,-7-13-109 0 0,0 1 1 0 0,0-1 0 0 0,0 0-1 0 0,1 0 1 0 0,-1-1 0 0 0,1 1-1 0 0,0-1 1 0 0,0-1 0 0 0,0 1-1 0 0,0-1 1 0 0,0 0 0 0 0,0 0-1 0 0,0-1 1 0 0,0 0 0 0 0,4 0 108 0 0,24-3-3826 0 0,-3-3-4637 0 0,-21 5-3353 0 0</inkml:trace>
  <inkml:trace contextRef="#ctx0" brushRef="#br0" timeOffset="49232.345">1975 4745 13347 0 0,'0'0'1918'0'0,"0"0"-305"0"0,0 0-132 0 0,0 0-210 0 0,0 0-305 0 0,0 0-275 0 0,0 0-185 0 0,0 0-120 0 0,0 0-54 0 0,0 0-11 0 0,0 0-57 0 0,0 0-42 0 0,30-32-31 0 0,95-100-15 0 0,-41 53 109 0 0,-71 67-223 0 0,0 0-1 0 0,1 1 0 0 0,0 1 0 0 0,0 0 0 0 0,2 1 0 0 0,-1 0 0 0 0,1 1 0 0 0,0 1 0 0 0,0 0 0 0 0,1 2 1 0 0,3-1-62 0 0,-19 6 4 0 0,0-1 0 0 0,0 1 0 0 0,0 0 1 0 0,0 0-1 0 0,0 0 0 0 0,1 1 1 0 0,-1-1-1 0 0,0 0 0 0 0,0 0 1 0 0,0 1-1 0 0,0-1 0 0 0,0 0 0 0 0,0 1 1 0 0,0-1-1 0 0,0 1 0 0 0,0-1 1 0 0,-1 1-1 0 0,1 0 0 0 0,0-1 0 0 0,0 1 1 0 0,0 0-1 0 0,-1 0 0 0 0,1-1 1 0 0,0 1-1 0 0,-1 0 0 0 0,1 0 1 0 0,0 0-1 0 0,-1 0 0 0 0,1 0 0 0 0,-1 0 1 0 0,0 0-1 0 0,1 0 0 0 0,-1 0 1 0 0,0 0-1 0 0,0 0 0 0 0,1 0 1 0 0,-1 0-1 0 0,0 0 0 0 0,0 0 0 0 0,0 0 1 0 0,0 1-1 0 0,0-1 0 0 0,-1 0 1 0 0,1 0-1 0 0,0 0 0 0 0,0 0 0 0 0,-1 0 1 0 0,1 0-1 0 0,-1 0 0 0 0,1 0 1 0 0,-1 0-5 0 0,1 13 77 0 0,-50 194 281 0 0,50-207-356 0 0,0 1 0 0 0,0-1-1 0 0,1 0 1 0 0,-1 0-1 0 0,0 0 1 0 0,1 0-1 0 0,-1 0 1 0 0,0 1 0 0 0,1-1-1 0 0,0 0 1 0 0,-1 0-1 0 0,1 0 1 0 0,0 0-1 0 0,-1-1 1 0 0,1 1 0 0 0,0 0-1 0 0,0 0 1 0 0,0 0-1 0 0,0 0 1 0 0,0-1-1 0 0,0 1 1 0 0,0 0-1 0 0,0-1 1 0 0,0 1 0 0 0,0-1-1 0 0,0 0 1 0 0,0 1-1 0 0,0-1 1 0 0,0 0-1 0 0,0 1 1 0 0,1-1 0 0 0,-1 0-1 0 0,0 0 1 0 0,0 0-1 0 0,0 0 1 0 0,1 0-1 0 0,-1 0 1 0 0,0 0 0 0 0,0-1-1 0 0,0 1 1 0 0,0 0-1 0 0,0-1 1 0 0,1 1-2 0 0,48-15 160 0 0,117-115 139 0 0,-21 40-253 0 0,-145 88-48 0 0,1 1 1 0 0,0 0-1 0 0,0 0 1 0 0,0 0-1 0 0,0 0 1 0 0,0 0 0 0 0,0 0-1 0 0,0 1 1 0 0,0-1-1 0 0,1 1 1 0 0,-1-1 0 0 0,0 1-1 0 0,0 0 1 0 0,0 0-1 0 0,1 0 1 0 0,-1 0 0 0 0,0 0-1 0 0,0 1 1 0 0,0-1-1 0 0,0 1 1 0 0,1-1-1 0 0,-1 1 1 0 0,0 0 0 0 0,0 0-1 0 0,0 0 1 0 0,0 0-1 0 0,-1 0 1 0 0,1 0 0 0 0,0 0-1 0 0,0 1 1 0 0,0-1-1 0 0,-1 1 1 0 0,1-1 0 0 0,-1 1-1 0 0,0 0 1 0 0,1-1-1 0 0,-1 1 1 0 0,0 0-1 0 0,0 0 1 0 0,0 0 0 0 0,0 0-1 0 0,0 0 1 0 0,0 0-1 0 0,-1 0 1 0 0,1 1 0 0 0,-1-1-1 0 0,1 0 1 0 0,-1 0-1 0 0,0 0 1 0 0,0 0 0 0 0,0 2 1 0 0,3 58-16 0 0,-5-53-27 0 0,2 0 1 0 0,-1 0 0 0 0,1-1-1 0 0,0 1 1 0 0,1 0-1 0 0,0 0 1 0 0,1-1-1 0 0,0 1 1 0 0,0-1 0 0 0,1 1-1 0 0,0-1 1 0 0,0 0-1 0 0,1 0 1 0 0,0 0 0 0 0,0 0-1 0 0,1-1 1 0 0,0 0-1 0 0,0 0 1 0 0,3 2 42 0 0,15 1-3828 0 0,-18-9 1348 0 0,0-1-7954 0 0</inkml:trace>
  <inkml:trace contextRef="#ctx0" brushRef="#br0" timeOffset="49736.513">3304 4553 15771 0 0,'0'0'1194'0'0,"0"0"-510"0"0,0 0 35 0 0,0 0 258 0 0,0 0 133 0 0,0 0-38 0 0,0 0-197 0 0,1 34-239 0 0,1 109-182 0 0,-1-70-156 0 0,-3 0-1 0 0,-4-1 1 0 0,-9 40-298 0 0,10-78 113 0 0,-1-1 0 0 0,-2 1 0 0 0,-1-2 0 0 0,-2 1-1 0 0,-2 1-112 0 0,1-21 808 0 0,9-38-193 0 0,4 1-547 0 0,1 1-1 0 0,1 0 0 0 0,1-1 0 0 0,1 1 1 0 0,2 1-1 0 0,0-1 0 0 0,5-10-67 0 0,1-8 33 0 0,2 0-1 0 0,2 1 0 0 0,1 1 1 0 0,2 1-1 0 0,2 0 1 0 0,2 2-1 0 0,1 0 1 0 0,1 2-1 0 0,2 1 1 0 0,1 1-1 0 0,2 2 0 0 0,3-1-32 0 0,-21 23 15 0 0,0 0 0 0 0,1 1-1 0 0,-1 0 1 0 0,2 1 0 0 0,-1 1 0 0 0,1 0-1 0 0,0 1 1 0 0,0 1 0 0 0,0 0-1 0 0,0 1 1 0 0,1 0 0 0 0,-1 2-1 0 0,11 0-14 0 0,-19 1 21 0 0,0 1-1 0 0,0 0 1 0 0,0 0-1 0 0,0 1 1 0 0,0 0-1 0 0,0 0 1 0 0,-1 1 0 0 0,1-1-1 0 0,-1 2 1 0 0,0-1-1 0 0,-1 0 1 0 0,1 1-1 0 0,-1 0 1 0 0,0 1-1 0 0,0-1 1 0 0,0 1-1 0 0,-1 0 1 0 0,0 0 0 0 0,0 0-1 0 0,0 1 1 0 0,-1-1-1 0 0,0 1 1 0 0,0 0-1 0 0,-1 0 1 0 0,0 0-1 0 0,0 0 1 0 0,0 0-1 0 0,-1 0 1 0 0,0 1 0 0 0,-1-1-1 0 0,0 0 1 0 0,0 1-21 0 0,1 4 44 0 0,0 0 0 0 0,-1-1 0 0 0,0 1 0 0 0,-1 0 1 0 0,0 0-1 0 0,-1 0 0 0 0,-1-1 0 0 0,0 1 0 0 0,0-1 0 0 0,-1 0 1 0 0,0 0-1 0 0,-1 0 0 0 0,-1 0 0 0 0,1-1 0 0 0,-2 0 0 0 0,1 0 0 0 0,-8 8-44 0 0,7-11-35 0 0,-1 1-1 0 0,1-1 1 0 0,-1 0-1 0 0,-1-1 1 0 0,1 0-1 0 0,-1 0 1 0 0,0-1-1 0 0,0 0 1 0 0,-1 0-1 0 0,1-1 0 0 0,-1 0 1 0 0,0-1-1 0 0,0 0 1 0 0,-1-1-1 0 0,1 0 1 0 0,0-1-1 0 0,-1 0 1 0 0,1 0-1 0 0,-1-1 0 0 0,1-1 1 0 0,-1 1-1 0 0,1-2 1 0 0,-1 0-1 0 0,1 0 1 0 0,0 0-1 0 0,0-1 1 0 0,0-1-1 0 0,0 0 0 0 0,1 0 1 0 0,-1-1-1 0 0,1 0 1 0 0,0-1-1 0 0,1 0 1 0 0,-1 0-1 0 0,1-1 1 0 0,0 0-1 0 0,1 0 1 0 0,-6-8 35 0 0,-19-41-2488 0 0,16 16-6375 0 0,7 17-3802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9418 0 0,'0'0'1702'0'0,"0"0"-177"0"0,0 0 53 0 0,0 0-18 0 0,0 0-157 0 0,0 0-253 0 0,0 0-315 0 0,0 0-203 0 0,0 0-81 0 0,0 0-62 0 0,0 0-57 0 0,18-34-53 0 0,54-106-48 0 0,-29 72 162 0 0,-31 53-413 0 0,1 0 0 0 0,1 1 0 0 0,0 0 0 0 0,1 1 0 0 0,0 1 0 0 0,1 0 0 0 0,0 1 0 0 0,12-5-80 0 0,-27 15-2 0 0,-1 0-1 0 0,1 0 0 0 0,0 0 1 0 0,0 0-1 0 0,0 0 0 0 0,0 0 0 0 0,0 1 1 0 0,0-1-1 0 0,0 0 0 0 0,0 1 1 0 0,0-1-1 0 0,0 1 0 0 0,0-1 1 0 0,0 1-1 0 0,1 0 0 0 0,-1-1 1 0 0,0 1-1 0 0,0 0 0 0 0,0 0 0 0 0,1 0 1 0 0,-1 0-1 0 0,0 0 0 0 0,0 0 1 0 0,0 0-1 0 0,1 0 0 0 0,-1 0 1 0 0,0 0-1 0 0,0 1 0 0 0,0-1 1 0 0,0 1-1 0 0,1-1 0 0 0,-1 1 1 0 0,0-1-1 0 0,0 1 0 0 0,0-1 0 0 0,0 1 1 0 0,0 0-1 0 0,0 0 0 0 0,0-1 1 0 0,-1 1-1 0 0,1 0 0 0 0,0 0 1 0 0,0 0-1 0 0,-1 0 0 0 0,1 0 1 0 0,0 0-1 0 0,-1 0 0 0 0,1 0 0 0 0,-1 1 1 0 0,1-1-1 0 0,-1 0 0 0 0,0 0 1 0 0,0 0-1 0 0,1 0 0 0 0,-1 1 1 0 0,0-1-1 0 0,0 0 0 0 0,0 0 1 0 0,0 0-1 0 0,0 1 0 0 0,0-1 1 0 0,-1 0-1 0 0,1 0 3 0 0,-22 84 334 0 0,12-64-280 0 0,0 6 23 0 0,10-22-67 0 0,39-11 182 0 0,50-56-26 0 0,-89 62-166 0 0,20-15-1 0 0,0 1-1 0 0,1 0 0 0 0,0 2 1 0 0,1 1-1 0 0,0 0 0 0 0,0 2 1 0 0,1 1-1 0 0,4-1 2 0 0,-26 9-2 0 0,0 0 1 0 0,0 0-1 0 0,0 1 0 0 0,0-1 1 0 0,0 0-1 0 0,0 0 0 0 0,0 1 1 0 0,0-1-1 0 0,0 0 0 0 0,0 1 1 0 0,0-1-1 0 0,0 1 0 0 0,0 0 1 0 0,-1-1-1 0 0,1 1 0 0 0,0-1 1 0 0,0 1-1 0 0,-1 0 0 0 0,1 0 1 0 0,0 0-1 0 0,-1-1 0 0 0,1 1 1 0 0,0 0-1 0 0,-1 0 0 0 0,0 0 1 0 0,1 0-1 0 0,-1 0 0 0 0,1 0 1 0 0,-1 0-1 0 0,0 0 0 0 0,0 0 1 0 0,0 0-1 0 0,1 0 0 0 0,-1 0 1 0 0,0 0-1 0 0,0 0 0 0 0,0 0 1 0 0,-1 0-1 0 0,1 0 0 0 0,0 0 1 0 0,0 0-1 0 0,0 0 0 0 0,-1 1 2 0 0,-7 49 165 0 0,-16 97-55 0 0,30-129-1203 0 0,5-16-5649 0 0,-9-3-1609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4:0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742 4418 0 0 0,'0'0'172'0'0,"0"0"183"0"0,0 0 242 0 0,0 0 277 0 0,0 0 171 0 0,0 0 2 0 0,0 0-201 0 0,0 0-261 0 0,0 0-147 0 0,0 0-28 0 0,0 0 42 0 0,0 0 67 0 0,0 0 51 0 0,0 0 2 0 0,28-4 4993 0 0,92-92-45 0 0,18-42-3601 0 0,-73 70-954 0 0,2 3 0 0 0,45-31-965 0 0,210-137 1752 0 0,20 13-773 0 0,-208 144-822 0 0,-57 27 50 0 0,159-142 94 0 0,-159 135-213 0 0,53-21-21 0 0,-85 54-52 0 0,48-31 117 0 0,-80 50 261 0 0,-13 4-406 0 0,0 0 1 0 0,0 0 11 0 0,0 0-17 0 0,0 0 5 0 0,0 0 14 0 0,0 0-6 0 0,0 0-4 0 0,0 0-6 0 0,0 0 4 0 0,0 0 22 0 0,0 0 4 0 0,0 0-6 0 0,0 0-1 0 0,0 0-3 0 0,0 0-11 0 0,0 0-2 0 0,0 0 20 0 0,0 0-11 0 0,0 0 11 0 0,0 0-1 0 0,0 0-18 0 0,0 0 11 0 0,0 0 1 0 0,0 0-5 0 0,0 0 14 0 0,0 0-12 0 0,0 0 14 0 0,0 0-9 0 0,0 0-19 0 0,0 0-4 0 0,0 0 5 0 0,0 0 19 0 0,-1 0-6 0 0,0 0-6 0 0,1 0 6 0 0,0 0-7 0 0,-1 29 13 0 0,-32 240 179 0 0,29-23-122 0 0,-6-91-24 0 0,-5-56 1 0 0,6-69-35 0 0,1 0 1 0 0,1 1 0 0 0,2-1 0 0 0,1 2-1 0 0,1 14-7 0 0,-8 127 74 0 0,0-3 92 0 0,-4-78-139 0 0,13-90 18 0 0,-1 0 0 0 0,0-1 0 0 0,0 1 1 0 0,0-1-1 0 0,0 0 0 0 0,-1 1 0 0 0,1-1 0 0 0,0-1 0 0 0,0 1 1 0 0,-1 0-1 0 0,1-1 0 0 0,0 1 0 0 0,-1-1 0 0 0,1 0 0 0 0,0 0 0 0 0,-1-1 1 0 0,1 1-1 0 0,-1-1 0 0 0,1 0 0 0 0,-1 0-45 0 0,-11 1 91 0 0,-141 0-30 0 0,84-8 22 0 0,-116 8-161 0 0,3 27 88 0 0,45-13 39 0 0,-46-13 99 0 0,29 34-113 0 0,-5-27 195 0 0,81 3-192 0 0,-6-3 114 0 0,-280-12 397 0 0,366 4-533 0 0,-25 0 66 0 0,19 0-136 0 0,7 0 49 0 0,0 0-14 0 0,0 0 7 0 0,0 0-8 0 0,0 0-23 0 0,0 0-2 0 0,0 0 24 0 0,0 0 50 0 0,0 0-12 0 0,0 0-27 0 0,0 0-29 0 0,0 0 4 0 0,17-15-357 0 0,114-89 406 0 0,-89 76-1376 0 0,-25 20-1138 0 0,5-2-1520 0 0,-8 2-5114 0 0,-3 0-3566 0 0</inkml:trace>
  <inkml:trace contextRef="#ctx0" brushRef="#br0" timeOffset="3393.335">889 3067 0 0 0,'0'0'196'0'0,"0"0"420"0"0,0 0 206 0 0,0 0 154 0 0,0 0 177 0 0,0 0 132 0 0,0 0 130 0 0,0 0 84 0 0,0 0-80 0 0,0 0-62 0 0,-4-6-111 0 0,-28-24 1636 0 0,4 30 1235 0 0,-5 36-3857 0 0,27-28 89 0 0,-2 3-221 0 0,1 0 1 0 0,0 1-1 0 0,1-1 0 0 0,0 1 0 0 0,1 1 1 0 0,0-1-1 0 0,1 1 0 0 0,1 0 0 0 0,0 0 1 0 0,0 0-1 0 0,2 0 0 0 0,-1 1 0 0 0,2 12-128 0 0,0-22 26 0 0,0 0 0 0 0,1-1 0 0 0,-1 1 0 0 0,1 0 0 0 0,0-1-1 0 0,0 1 1 0 0,1-1 0 0 0,-1 1 0 0 0,1-1 0 0 0,0 0 0 0 0,0 1 0 0 0,0-1-1 0 0,0 0 1 0 0,0 0 0 0 0,1-1 0 0 0,-1 1 0 0 0,1 0 0 0 0,0-1 0 0 0,0 1 0 0 0,0-1-1 0 0,0 0 1 0 0,0 0 0 0 0,0 0 0 0 0,0-1 0 0 0,1 1 0 0 0,-1-1 0 0 0,1 1-1 0 0,0-1 1 0 0,-1 0 0 0 0,1-1 0 0 0,1 1-26 0 0,1 1 85 0 0,1-1 0 0 0,0 0-1 0 0,0 0 1 0 0,0-1 0 0 0,0 0 0 0 0,0 0 0 0 0,0-1 0 0 0,0 0-1 0 0,0 0 1 0 0,0 0 0 0 0,0-1 0 0 0,0 0 0 0 0,-1 0 0 0 0,1-1-1 0 0,-1 0 1 0 0,3-2-85 0 0,2-1 116 0 0,-1-1 0 0 0,-1 0 0 0 0,1-1 0 0 0,-1 0 0 0 0,-1 0-1 0 0,1-1 1 0 0,-2 0 0 0 0,1-1 0 0 0,-1 0 0 0 0,0 0 0 0 0,-1 0-1 0 0,-1-1 1 0 0,1 0 0 0 0,-2 0 0 0 0,1 0 0 0 0,-2-1 0 0 0,1 1-1 0 0,-2-1 1 0 0,1 0 0 0 0,-2 0 0 0 0,1-11-116 0 0,-1 18-8 0 0,-1 1 1 0 0,1-1 0 0 0,-1 1-1 0 0,0-1 1 0 0,-1 0-1 0 0,1 1 1 0 0,-1-1-1 0 0,0 0 1 0 0,0 1-1 0 0,0 0 1 0 0,-1-1 0 0 0,1 1-1 0 0,-1 0 1 0 0,0-1-1 0 0,0 1 1 0 0,-1 0-1 0 0,1 0 1 0 0,-1 1-1 0 0,0-1 1 0 0,0 1 0 0 0,0-1-1 0 0,-1 1 1 0 0,1 0-1 0 0,-1 0 1 0 0,0 0-1 0 0,1 1 1 0 0,-1-1-1 0 0,0 1 1 0 0,-1 0 0 0 0,1 0-1 0 0,0 0 1 0 0,-1 1-1 0 0,1-1 1 0 0,-1 1-1 0 0,1 0 1 0 0,-2 1 7 0 0,-1-1-178 0 0,0 1 0 0 0,0 0 1 0 0,0 0-1 0 0,0 1 0 0 0,0 0 1 0 0,0 1-1 0 0,0-1 0 0 0,0 1 0 0 0,0 0 1 0 0,1 1-1 0 0,-1 0 0 0 0,1 0 1 0 0,0 0-1 0 0,0 1 0 0 0,0 0 0 0 0,-5 4 178 0 0,-19 22-3330 0 0,6 5-3316 0 0,17-19-4301 0 0</inkml:trace>
  <inkml:trace contextRef="#ctx0" brushRef="#br0" timeOffset="4416.55">851 3295 0 0 0,'0'0'944'0'0,"0"0"434"0"0,0 0 338 0 0,0 0 237 0 0,0 0 46 0 0,0 0-111 0 0,0 0-186 0 0,0 0-147 0 0,0 0-136 0 0,0 0-179 0 0,0 0-168 0 0,0 0-186 0 0,-4-7 2122 0 0,28 74-606 0 0,50 141-1243 0 0,-67-189-679 0 0,-5-33 953 0 0,-21-23-968 0 0,16 36-459 0 0,0 0-1 0 0,-1 0 1 0 0,1 1 0 0 0,0-1-1 0 0,-1 0 1 0 0,1 1-1 0 0,-1 0 1 0 0,1 0 0 0 0,-1 0-1 0 0,1 0 1 0 0,-1 1 0 0 0,1-1-1 0 0,0 1 1 0 0,-1 0 0 0 0,1 0-1 0 0,0 0 1 0 0,-1 1-1 0 0,1-1 1 0 0,0 1-6 0 0,-22 5 13 0 0,-101-1 104 0 0,3-43 91 0 0,87 26-272 0 0,36 11 3 0 0,0 0-16 0 0,0 0-45 0 0,0 0-55 0 0,0 0-66 0 0,1 2 78 0 0,-1-1 0 0 0,1 1-1 0 0,-1-1 1 0 0,1 1-1 0 0,0-1 1 0 0,0 0 0 0 0,0 1-1 0 0,0-1 1 0 0,0 0-1 0 0,0 0 1 0 0,0 0 0 0 0,0 0-1 0 0,1 0 1 0 0,-1 0-1 0 0,0 0 1 0 0,1 0 0 0 0,-1 0-1 0 0,0 0 1 0 0,1-1-1 0 0,-1 1 1 0 0,1-1 0 0 0,-1 1-1 0 0,1-1 1 0 0,-1 0-1 0 0,1 1 1 0 0,0-1 0 0 0,-1 0-1 0 0,1 0 1 0 0,-1 0-1 0 0,1 0 1 0 0,-1 0 0 0 0,1-1 165 0 0,20 2-9254 0 0,-21-1 8933 0 0,9 0-11212 0 0</inkml:trace>
  <inkml:trace contextRef="#ctx0" brushRef="#br0" timeOffset="4699.656">873 3512 0 0 0,'0'0'1036'0'0,"0"0"315"0"0,0 0 254 0 0,0 0 103 0 0,0 0 15 0 0,0 0-59 0 0,0 0-99 0 0,0 0-98 0 0,0 0-120 0 0,0 0-147 0 0,0 0-145 0 0,0 0-127 0 0,5 1 3206 0 0,18 2-3540 0 0,-15-7-426 0 0,0-1 1 0 0,0 1-1 0 0,0-1 1 0 0,-1-1 0 0 0,1 1-1 0 0,-1-1 1 0 0,-1-1-1 0 0,1 1 1 0 0,-1-1-1 0 0,0 0 1 0 0,-1 0 0 0 0,0-1-1 0 0,0 0 1 0 0,0-1-169 0 0,2 0 97 0 0,17-27 71 0 0,-1-1 0 0 0,-2-1 1 0 0,-2 0-1 0 0,-1-2 0 0 0,-2-1-168 0 0,8 6-310 0 0,-13 34-2345 0 0,2 9-3741 0 0,-11-4-4781 0 0</inkml:trace>
  <inkml:trace contextRef="#ctx0" brushRef="#br0" timeOffset="6269.922">893 3568 0 0 0,'0'0'823'0'0,"0"0"-66"0"0,0 0 20 0 0,0 0 109 0 0,0 0 151 0 0,0 0 113 0 0,0 0-1 0 0,0 0-80 0 0,0 0-98 0 0,0 0-79 0 0,0 0-15 0 0,0 0 44 0 0,0 0 51 0 0,0 0 7 0 0,0 0-8 0 0,0 0-59 0 0,0 0-66 0 0,0 0-53 0 0,0 0-70 0 0,0 0-73 0 0,0 0-93 0 0,0 0-78 0 0,0 0-75 0 0,4 30 1923 0 0,-2 131-244 0 0,-1-124 420 0 0,2-25-1225 0 0,-24 116-1041 0 0,-43 141-190 0 0,64-250 69 0 0,0-20-83 0 0,0 1-5 0 0,0 0 2 0 0,14-3-4874 0 0,-11 3 615 0 0,-2-1-3754 0 0,1 1-2726 0 0</inkml:trace>
  <inkml:trace contextRef="#ctx0" brushRef="#br0" timeOffset="7092.916">888 3796 0 0 0,'0'0'757'0'0,"0"0"57"0"0,0 0 193 0 0,0 0 246 0 0,0 0 114 0 0,0 0 18 0 0,0 0-124 0 0,0 0-264 0 0,0 0-199 0 0,0 0-77 0 0,0 0-11 0 0,0 0 56 0 0,-12-25 6006 0 0,12 25-6621 0 0,0 1 0 0 0,0-1 0 0 0,0 0 0 0 0,0 1 0 0 0,0-1 0 0 0,0 1 0 0 0,0-1 0 0 0,0 1 0 0 0,-1-1 0 0 0,1 0 0 0 0,0 1 0 0 0,0-1 0 0 0,0 0 0 0 0,-1 1 0 0 0,1-1 0 0 0,0 0 0 0 0,-1 1 0 0 0,1-1 0 0 0,0 0 0 0 0,-1 1 0 0 0,1-1 0 0 0,0 0 0 0 0,-1 0 0 0 0,1 1 0 0 0,0-1 0 0 0,-1 0-1 0 0,1 0 1 0 0,-1 0 0 0 0,1 0 0 0 0,0 1 0 0 0,-1-1 0 0 0,1 0 0 0 0,-1 0 0 0 0,1 0 0 0 0,0 0 0 0 0,-1 0 0 0 0,1 0 0 0 0,-1 0 0 0 0,1 0 0 0 0,-1 0 0 0 0,1 0 0 0 0,0-1 0 0 0,-1 1 0 0 0,1 0 0 0 0,-1 0 0 0 0,1 0 0 0 0,0 0 0 0 0,-1-1 0 0 0,1 1 0 0 0,0 0 0 0 0,-1 0 0 0 0,1-1-151 0 0,68 126 1451 0 0,31 15-936 0 0,-52-82-358 0 0,-36-46-443 0 0,-1-4-51 0 0,-8-12-3993 0 0,-2-4-3834 0 0,0 4-4220 0 0</inkml:trace>
  <inkml:trace contextRef="#ctx0" brushRef="#br0" timeOffset="22223.569">2381 4392 0 0 0,'0'0'505'0'0,"0"0"264"0"0,0 0 56 0 0,0 0-78 0 0,0 0-151 0 0,0 0-172 0 0,0 0-138 0 0,0 0-98 0 0,20-7 1065 0 0,123 7 4274 0 0,72 0-2389 0 0,-26 22-1505 0 0,31-29-46 0 0,257-22-501 0 0,-190 21-346 0 0,1058 4 1706 0 0,-1053 27-2209 0 0,133-9 358 0 0,52 5-173 0 0,-182 3-220 0 0,220-25 426 0 0,-201-8 63 0 0,81 18-691 0 0,-104-1 440 0 0,139-20-440 0 0,-303 12 101 0 0,115-14 28 0 0,41-21 23 0 0,-158 26-124 0 0,44 0 42 0 0,-5 7-51 0 0,-53 1 12 0 0,46 2 304 0 0,-88-6-77 0 0,-50 7-252 0 0,3 0-140 0 0,-7 0-5148 0 0,-14 0-1057 0 0,-1 3-5439 0 0</inkml:trace>
  <inkml:trace contextRef="#ctx0" brushRef="#br0" timeOffset="25717.26">8796 33 0 0 0,'0'0'425'0'0,"0"0"576"0"0,0 0 244 0 0,0 0 34 0 0,0 0-88 0 0,0 0-120 0 0,0 0-121 0 0,0 0-96 0 0,2 27-53 0 0,4 84-16 0 0,29 127 4228 0 0,-18-115-3516 0 0,-5 1-1 0 0,-4 78-1496 0 0,-7-143 448 0 0,13 125 1394 0 0,23 109-1842 0 0,-9-93 608 0 0,-21 121 832 0 0,-36 87 95 0 0,40-173-859 0 0,-9 115 396 0 0,2-248-746 0 0,-4-1-1 0 0,-12 90-325 0 0,10-164 20 0 0,1 171 200 0 0,8-14-33 0 0,-6 4 10 0 0,21-100-175 0 0,11 41 83 0 0,-19-19 68 0 0,-12-9 35 0 0,9-72-296 0 0,-10-10-476 0 0,2-32-1966 0 0,4-55-2302 0 0,-2 24-5368 0 0,-4 32 1402 0 0</inkml:trace>
  <inkml:trace contextRef="#ctx0" brushRef="#br0" timeOffset="26131.695">8855 3674 4449 0 0,'0'0'1398'0'0,"0"0"-179"0"0,0 0-41 0 0,0 0 140 0 0,0 0 42 0 0,0 0-133 0 0,0 0-223 0 0,0 0-133 0 0,0 0-87 0 0,0 0 2 0 0,0 0-21 0 0,0 0-91 0 0,0 0-63 0 0,7-4-16 0 0,25-16-26 0 0,-31 19-513 0 0,1 1 1 0 0,0-1-1 0 0,-1 1 0 0 0,1 0 0 0 0,0 0 1 0 0,-1 0-1 0 0,1 0 0 0 0,0 0 1 0 0,-1 0-1 0 0,1 0 0 0 0,0 0 0 0 0,-1 0 1 0 0,1 1-1 0 0,-1-1 0 0 0,1 1 1 0 0,0-1-1 0 0,-1 1 0 0 0,1 0 0 0 0,-1-1 1 0 0,0 1-1 0 0,1 0 0 0 0,-1 0 1 0 0,0 0-1 0 0,1 0 0 0 0,-1 1 0 0 0,0-1 1 0 0,0 0-1 0 0,0 0 0 0 0,0 1 1 0 0,1 0-57 0 0,7 6 317 0 0,3 5-3 0 0,1 0-1 0 0,-2 1 1 0 0,0 0 0 0 0,-1 0-1 0 0,0 1 1 0 0,-1 0 0 0 0,6 15-314 0 0,-12-24 68 0 0,110 189 1008 0 0,-95-172-987 0 0,60 56 47 0 0,-57-68-228 0 0,-21-11 45 0 0,0 0-28 0 0,0 0-34 0 0,0 0-6 0 0,0 0-38 0 0,0 0-55 0 0,0 0-72 0 0,0 0-163 0 0,-13-7-6963 0 0,10 3 776 0 0,0 1-2191 0 0</inkml:trace>
  <inkml:trace contextRef="#ctx0" brushRef="#br0" timeOffset="26548.308">8980 3026 2280 0 0,'0'0'1125'0'0,"0"0"39"0"0,0 0-1 0 0,0 0 97 0 0,0 0 136 0 0,0 0-13 0 0,0 0-148 0 0,0 0-284 0 0,0 0-312 0 0,0 0-262 0 0,0 0-113 0 0,0 0 89 0 0,0 0 181 0 0,-3 4 150 0 0,3-3-585 0 0,-1 0-1 0 0,0 0 0 0 0,0 1 0 0 0,1-1 0 0 0,-1 1 0 0 0,1-1 0 0 0,0 1 0 0 0,-1-1 0 0 0,1 1 0 0 0,0-1 0 0 0,0 1 0 0 0,0-1 0 0 0,0 1 0 0 0,0-1 0 0 0,0 1 0 0 0,0-1 0 0 0,0 1 0 0 0,1-1 0 0 0,-1 1 0 0 0,1-1 0 0 0,-1 1 0 0 0,1-1 0 0 0,-1 0 0 0 0,1 1 0 0 0,0-1 0 0 0,0 0 1 0 0,0 1-1 0 0,-1-1 0 0 0,1 0 0 0 0,1 0 0 0 0,-1 0 0 0 0,0 0 0 0 0,0 0 0 0 0,0 0 0 0 0,0 0 0 0 0,1 0 0 0 0,-1-1 0 0 0,0 1 0 0 0,1 0 0 0 0,-1-1 0 0 0,2 1-98 0 0,18 20 842 0 0,-1 0 1 0 0,-1 1-1 0 0,-1 1 1 0 0,-1 0-1 0 0,10 20-842 0 0,97 225 966 0 0,-123-267-962 0 0,74 165 75 0 0,-59-139-963 0 0,-11-24-3511 0 0,-8-17-4660 0 0,1 10-700 0 0</inkml:trace>
  <inkml:trace contextRef="#ctx0" brushRef="#br0" timeOffset="26913.257">8919 2533 1584 0 0,'0'0'1521'0'0,"0"0"103"0"0,0 0 58 0 0,0 0-10 0 0,0 0-138 0 0,0 0-263 0 0,0 0-262 0 0,0 0-233 0 0,0 0-154 0 0,0 0-83 0 0,0 0-57 0 0,0 0-46 0 0,-1-2 1284 0 0,73 75 2267 0 0,17 61-2845 0 0,-53-77-801 0 0,114 219-108 0 0,-129-211-1122 0 0,-21-71-15080 0 0,-2 2 10652 0 0</inkml:trace>
  <inkml:trace contextRef="#ctx0" brushRef="#br0" timeOffset="27489.373">8997 2010 0 0 0,'0'0'3087'0'0,"0"0"-1521"0"0,0 0-414 0 0,0 0 67 0 0,0 0 148 0 0,0 0 76 0 0,0 0-57 0 0,0 0-206 0 0,0 0-252 0 0,0 0-234 0 0,0 0-134 0 0,0 0-39 0 0,0 0 17 0 0,-4-2 18 0 0,-11-5-33 0 0,12 5-67 0 0,3 2-75 0 0,0 0-82 0 0,0 0-70 0 0,0 0-45 0 0,34 33 2222 0 0,3 19-2062 0 0,-2 2-1 0 0,-2 1 1 0 0,-3 2-1 0 0,-2 1 1 0 0,-3 1 0 0 0,12 42-344 0 0,2 0 65 0 0,3-23-370 0 0,-42-78 218 0 0,-1-1 1 0 0,1 1 0 0 0,0-1-1 0 0,0 1 1 0 0,0-1 0 0 0,0 1-1 0 0,0-1 1 0 0,-1 0-1 0 0,1 1 1 0 0,0-1 0 0 0,0 1-1 0 0,1-1 1 0 0,-1 1 0 0 0,0-1-1 0 0,0 1 1 0 0,0-1-1 0 0,0 0 1 0 0,0 1 0 0 0,0-1-1 0 0,1 1 1 0 0,-1-1 0 0 0,0 1-1 0 0,0-1 1 0 0,1 1-1 0 0,-1 0 1 0 0,0-1 0 0 0,1 1-1 0 0,-1-1 1 0 0,1 1 0 0 0,-1 0-1 0 0,1-1 1 0 0,-1 1-1 0 0,0 0 1 0 0,1-1 0 0 0,-1 1-1 0 0,1 0 1 0 0,-1 0 0 0 0,1-1-1 0 0,-1 1 1 0 0,1 0-1 0 0,0 0 1 0 0,-1 0 0 0 0,1 0-1 0 0,-1 0 1 0 0,1 0 0 0 0,-1 0-1 0 0,1 0 1 0 0,-1 0-1 0 0,1 0 1 0 0,0 0 0 0 0,-1 0-1 0 0,1 0 1 0 0,-1 0-1 0 0,1 0 1 0 0,-1 1 0 0 0,1-1-1 0 0,-1 0 1 0 0,1 0 0 0 0,-1 1-1 0 0,1-1 1 0 0,-1 0-1 0 0,1 1 1 0 0,-1-1 0 0 0,0 0-1 0 0,1 1 1 0 0,-1-1 0 0 0,0 1-1 0 0,1-1 1 0 0,-1 1 86 0 0,2-25-9481 0 0,-2 16 2425 0 0</inkml:trace>
  <inkml:trace contextRef="#ctx0" brushRef="#br0" timeOffset="28090.703">8892 1458 1656 0 0,'0'0'1185'0'0,"0"0"158"0"0,0 0 329 0 0,0 0 300 0 0,0 0 99 0 0,0 0-174 0 0,0 0-373 0 0,0 0-352 0 0,0 0-275 0 0,0 0-184 0 0,0 0-93 0 0,0 0-68 0 0,0 0-97 0 0,20 45 1195 0 0,105 147-159 0 0,-15-23-1055 0 0,-98-150-414 0 0,0 1 0 0 0,-2 0-1 0 0,0 1 1 0 0,-2 0 0 0 0,0 0 0 0 0,-1 0 0 0 0,-1 1 0 0 0,0 7-22 0 0,2 36-2330 0 0,-12-101-4047 0 0,-1 7-1693 0 0,5 18 3366 0 0</inkml:trace>
  <inkml:trace contextRef="#ctx0" brushRef="#br0" timeOffset="28423.187">8859 898 0 0 0,'0'0'1455'0'0,"0"0"-356"0"0,0 0 80 0 0,0 0 254 0 0,0 0 233 0 0,0 0 40 0 0,0 0-167 0 0,0 0-264 0 0,0 0-279 0 0,0 0-188 0 0,0 0-96 0 0,0 0-60 0 0,0 0-91 0 0,4-5-65 0 0,13-14-26 0 0,-16 18-410 0 0,1 1-1 0 0,-1-1 1 0 0,1 1-1 0 0,0-1 1 0 0,-1 1-1 0 0,1 0 1 0 0,0 0-1 0 0,-1 0 1 0 0,1 0-1 0 0,0 0 1 0 0,-1 0-1 0 0,1 0 1 0 0,-1 1-1 0 0,1-1 1 0 0,0 0-1 0 0,-1 1 1 0 0,1-1-1 0 0,-1 1 1 0 0,1 0-1 0 0,-1 0 1 0 0,1-1-1 0 0,-1 1 1 0 0,0 0-1 0 0,1 0 1 0 0,-1 0-1 0 0,0 0 1 0 0,0 1-1 0 0,1-1 1 0 0,-1 0-1 0 0,0 1 1 0 0,-1-1-1 0 0,1 0 1 0 0,0 1-60 0 0,4 2 164 0 0,21 26 219 0 0,0 0 0 0 0,-2 2 1 0 0,-1 1-1 0 0,-1 0 1 0 0,-3 2-1 0 0,11 24-383 0 0,37 61 261 0 0,-38-67-225 0 0,-23-39-127 0 0,2 1 1 0 0,0-1-1 0 0,0 0 1 0 0,2-1-1 0 0,-1 0 0 0 0,2-1 1 0 0,0 1-1 0 0,4 2 91 0 0,-3-17-4452 0 0,-19-24-2585 0 0,4 18 3499 0 0,0 0-1482 0 0</inkml:trace>
  <inkml:trace contextRef="#ctx0" brushRef="#br0" timeOffset="28840.044">8890 471 640 0 0,'0'0'1478'0'0,"0"0"-309"0"0,0 0 30 0 0,0 0 148 0 0,0 0 183 0 0,0 0 25 0 0,0 0-127 0 0,0 0-292 0 0,0 0-423 0 0,0 0-329 0 0,0 0-150 0 0,0 0 8 0 0,-2 3 105 0 0,2-1-245 0 0,0 0 1 0 0,0 0 0 0 0,0 0 0 0 0,0 0 0 0 0,0 0 0 0 0,0 0 0 0 0,1 0 0 0 0,-1 0 0 0 0,1 0 0 0 0,-1 0 0 0 0,1 0 0 0 0,0 0 0 0 0,-1 0 0 0 0,1-1-1 0 0,0 1 1 0 0,0 0 0 0 0,1-1 0 0 0,-1 1 0 0 0,0 0 0 0 0,0-1 0 0 0,1 0 0 0 0,-1 1 0 0 0,1-1 0 0 0,-1 0 0 0 0,1 0 0 0 0,0 1 0 0 0,-1-1-1 0 0,2 0-102 0 0,42 40 670 0 0,-2 2-1 0 0,-2 2 0 0 0,-2 2 0 0 0,-2 2 1 0 0,17 29-670 0 0,34 115-95 0 0,-107-219-6354 0 0,2-6-3132 0 0,11 21 6076 0 0</inkml:trace>
  <inkml:trace contextRef="#ctx0" brushRef="#br0" timeOffset="29201.973">8757 4 1448 0 0,'0'0'913'0'0,"0"0"-216"0"0,0 0 16 0 0,0 0 221 0 0,0 0 370 0 0,0 0 285 0 0,0 0 111 0 0,0 0-106 0 0,0 0-339 0 0,0 0-409 0 0,0 0-341 0 0,0 0-247 0 0,0 0-128 0 0,-4-2 7 0 0,0 0-124 0 0,4 3 34 0 0,0-1 1 0 0,0 0-1 0 0,0 1 1 0 0,0-1-1 0 0,0 0 0 0 0,0 1 1 0 0,0-1-1 0 0,0 0 1 0 0,0 1-1 0 0,0-1 0 0 0,0 0 1 0 0,0 0-1 0 0,0 1 1 0 0,0-1-1 0 0,-1 0 0 0 0,1 1 1 0 0,0-1-1 0 0,0 0 1 0 0,0 0-1 0 0,-1 1 1 0 0,1-1-1 0 0,0 0 0 0 0,0 0 1 0 0,0 1-1 0 0,-1-1 1 0 0,1 0-48 0 0,17 13 552 0 0,0-1 1 0 0,1-1 0 0 0,0-1 0 0 0,1 0 0 0 0,0-2 0 0 0,0 0 0 0 0,1-1 0 0 0,5 1-553 0 0,-4-2 118 0 0,-1 2 0 0 0,0 0 0 0 0,0 1 0 0 0,0 1 1 0 0,-1 0-1 0 0,0 2 0 0 0,8 7-118 0 0,-20-11 1 0 0,0-1 0 0 0,0 1 0 0 0,-1 0 0 0 0,0 0 0 0 0,-1 1 0 0 0,0 0 0 0 0,0 0 0 0 0,-1 0 1 0 0,0 0-1 0 0,-1 1 0 0 0,0 0 0 0 0,0-1 0 0 0,-1 1 0 0 0,0 0 0 0 0,-1 0 0 0 0,0 1 0 0 0,-1 6-1 0 0,2 63-6376 0 0,-2-64 3880 0 0,0-3-7881 0 0</inkml:trace>
  <inkml:trace contextRef="#ctx0" brushRef="#br0" timeOffset="-64375.114">854 4171 0 0 0,'0'0'263'0'0,"0"0"14"0"0,0 0-49 0 0,0 0-50 0 0,0 0-41 0 0,-5-7 8224 0 0,3 4-8859 0 0,2 2 693 0 0,0 1-57 0 0,0 0-63 0 0,-10-14 1510 0 0,7 11 1775 0 0,2 7 953 0 0,-2 1-2784 0 0,0 3-1362 0 0,3-8-69 0 0,0 0-18 0 0,0 0 4 0 0,-8 30 386 0 0,-8 66 531 0 0,10-31-824 0 0,6-64-182 0 0,0-1-3 0 0,0 0 0 0 0,0 51 896 0 0,0-43-811 0 0,1-7-736 0 0,7-28-3168 0 0,-4 22 2058 0 0,1-1-4549 0 0,-2 2-4255 0 0</inkml:trace>
  <inkml:trace contextRef="#ctx0" brushRef="#br0" timeOffset="123503.08">707 4757 0 0 0,'0'0'1111'0'0,"0"0"233"0"0,0 0 143 0 0,0 0 148 0 0,0 0 99 0 0,0 0 9 0 0,0 0-156 0 0,0 0-249 0 0,0 0-178 0 0,0 0-172 0 0,0 0-132 0 0,-2-3-106 0 0,-10 0 3169 0 0,14 35-1661 0 0,9 321 223 0 0,7-174-2331 0 0,-18-130-482 0 0,0-49 199 0 0,0 0-50 0 0,0 0-68 0 0,0-8-4042 0 0,0 5-3635 0 0,0 0-3365 0 0</inkml:trace>
  <inkml:trace contextRef="#ctx0" brushRef="#br0" timeOffset="124173.081">2577 4779 0 0 0,'0'0'1348'0'0,"0"0"449"0"0,0 0 178 0 0,0 0 47 0 0,0 0 9 0 0,0 0-78 0 0,0 0-155 0 0,0 0-188 0 0,0 0-213 0 0,0 0-204 0 0,0 0-221 0 0,0 0-169 0 0,-1-4-108 0 0,-5-10-61 0 0,4 10-16 0 0,2 4-35 0 0,0 0-47 0 0,0 0-50 0 0,0 0-53 0 0,0 0-53 0 0,1 23 1196 0 0,20 112 215 0 0,15 138-896 0 0,-19-134-756 0 0,-12-118-145 0 0,-13-23-1774 0 0,4-2 1149 0 0,1 1 30 0 0,-1-1-813 0 0,1 0-2603 0 0,1 1-6973 0 0</inkml:trace>
  <inkml:trace contextRef="#ctx0" brushRef="#br0" timeOffset="124803.081">0 5184 1872 0 0,'0'0'1643'0'0,"0"0"-130"0"0,0 0 214 0 0,0 0 301 0 0,0 0 138 0 0,0 0-59 0 0,0 0-290 0 0,0 0-294 0 0,0 0-218 0 0,0 0-214 0 0,0 0-175 0 0,36-1-140 0 0,112-1-99 0 0,220 6 2639 0 0,113 10-1871 0 0,366 48-709 0 0,-708-63-317 0 0,1-5 1 0 0,94-19-420 0 0,113 17 496 0 0,-318 7-460 0 0,0 2 1 0 0,-1 1 0 0 0,1 1 0 0 0,0 2 0 0 0,24 7-37 0 0,40-5 48 0 0,-93-7-67 0 0,2-2-74 0 0,4-7-4339 0 0,-6 6-193 0 0,0 3-6173 0 0</inkml:trace>
  <inkml:trace contextRef="#ctx0" brushRef="#br0" timeOffset="125263.081">3049 4952 9370 0 0,'0'0'3373'0'0,"0"0"-1776"0"0,0 0-646 0 0,0 0 113 0 0,0 0 257 0 0,0 0 154 0 0,0 0-114 0 0,0 0-308 0 0,0 0-287 0 0,0 0-204 0 0,0 0-146 0 0,0 0-100 0 0,-31 33-69 0 0,-101 102-43 0 0,38-62 23 0 0,71-60-178 0 0,-129 73 90 0 0,-169 111-1333 0 0,293-172-326 0 0,14-6-7213 0 0,10-11-2727 0 0</inkml:trace>
  <inkml:trace contextRef="#ctx0" brushRef="#br0" timeOffset="125843.08">1013 4996 8954 0 0,'0'0'1718'0'0,"0"0"-165"0"0,0 0 22 0 0,0 0 164 0 0,0 0 23 0 0,0 0-230 0 0,0 0-314 0 0,0 0-357 0 0,0 0-267 0 0,-36 13-171 0 0,-111 42-123 0 0,41-1 135 0 0,-239 178-249 0 0,270-175-1865 0 0,49-27-9094 0 0,23-25 375 0 0</inkml:trace>
  <inkml:trace contextRef="#ctx0" brushRef="#br0" timeOffset="126483.081">1333 5541 10690 0 0,'0'0'1202'0'0,"0"0"-721"0"0,0 0-333 0 0,0 0 211 0 0,0 0 435 0 0,0 0 426 0 0,0 0 201 0 0,0 0-70 0 0,0 0-236 0 0,0 0-297 0 0,0 0-226 0 0,0 0-136 0 0,0 0-84 0 0,-2 22-53 0 0,-9 67-27 0 0,-22 76 868 0 0,33-163-1153 0 0,0 1 1 0 0,1-1-1 0 0,-1 0 0 0 0,0 0 0 0 0,1 0 0 0 0,0 0 0 0 0,-1 0 0 0 0,1 0 1 0 0,0 0-1 0 0,0 0 0 0 0,0 0 0 0 0,0 0 0 0 0,0 0 0 0 0,1-1 1 0 0,-1 1-1 0 0,1 0 0 0 0,-1-1 0 0 0,1 1 0 0 0,-1-1 0 0 0,1 0 1 0 0,0 1-1 0 0,0-1 0 0 0,-1 0 0 0 0,1 0 0 0 0,0 0 0 0 0,0 0 1 0 0,0 0-1 0 0,0-1 0 0 0,1 1 0 0 0,-1-1 0 0 0,0 1 0 0 0,0-1 0 0 0,0 0 1 0 0,0 0-1 0 0,0 0 0 0 0,1 0-7 0 0,82-12 557 0 0,33-51-1016 0 0,-115 57-504 0 0,-2 0-2644 0 0,-1 4 122 0 0,0-2-7741 0 0</inkml:trace>
  <inkml:trace contextRef="#ctx0" brushRef="#br0" timeOffset="127403.08">1613 5515 6033 0 0,'0'0'5948'0'0,"0"0"-3697"0"0,0 0-1229 0 0,0 0 103 0 0,0 0 293 0 0,0 0 174 0 0,0 0-79 0 0,0 0-296 0 0,0 0-334 0 0,-8 33-225 0 0,-23 104-153 0 0,16-27 603 0 0,-39 180 235 0 0,35-161-1559 0 0,40-116-1942 0 0,-11-18-5921 0 0,-8 2-3571 0 0</inkml:trace>
  <inkml:trace contextRef="#ctx0" brushRef="#br0" timeOffset="128623.081">2031 5416 0 0 0,'0'0'737'0'0,"0"0"789"0"0,0 0 431 0 0,0 0 316 0 0,0 0 171 0 0,0 0-159 0 0,0 0-350 0 0,0 0-424 0 0,0 0-325 0 0,0 0-195 0 0,0 0-132 0 0,0 0-84 0 0,0 0-73 0 0,1 4 3303 0 0,0 4-2274 0 0,-66 46-1225 0 0,-6 16-321 0 0,201-180-125 0 0,-100 88-85 0 0,-29 22 51 0 0,-1 0 6 0 0,0 0-4 0 0,0 0-11 0 0,0 0 7 0 0,0 0-15 0 0,0 0-10 0 0,-23 18 163 0 0,-60 59 312 0 0,81-78-2372 0 0,2-2-6481 0 0,0 0 156 0 0</inkml:trace>
  <inkml:trace contextRef="#ctx0" brushRef="#br0" timeOffset="130223.081">2966 3004 0 0 0,'0'0'617'0'0,"0"0"753"0"0,0 0 366 0 0,0 0 85 0 0,0 0-175 0 0,0 0-330 0 0,0 0-327 0 0,0 0-254 0 0,0 0-159 0 0,0 0-40 0 0,8 0 5528 0 0,28 0-4029 0 0,367 11 2939 0 0,-304-10-3137 0 0,-77-1-3950 0 0,-7 0-2679 0 0,-4-1-3693 0 0,-16 1-2377 0 0</inkml:trace>
  <inkml:trace contextRef="#ctx0" brushRef="#br0" timeOffset="131043.081">3292 2850 1040 0 0,'0'0'1849'0'0,"0"0"-264"0"0,0 0 70 0 0,0 0 218 0 0,0 0 147 0 0,0 0-130 0 0,0 0-410 0 0,0 0-358 0 0,0 0-261 0 0,0 0-202 0 0,0 0-116 0 0,0 0-66 0 0,0 0-30 0 0,-4 14 0 0 0,-11 44-3 0 0,14-51-249 0 0,0 1-1 0 0,0-1 1 0 0,0 0 0 0 0,1 0-1 0 0,0 1 1 0 0,1-1 0 0 0,-1 0-1 0 0,1 1 1 0 0,1-1 0 0 0,0 0-1 0 0,0 0 1 0 0,0 0 0 0 0,3 5-195 0 0,5 20 604 0 0,6 40 93 0 0,-3 1 1 0 0,-4 1-1 0 0,-2 0 0 0 0,-4 2-697 0 0,26 232 605 0 0,-29 138 58 0 0,2-393-609 0 0,-1-39 17 0 0,0 0 0 0 0,0 1 0 0 0,-2-1-1 0 0,0 1 1 0 0,0-1 0 0 0,-1 0 0 0 0,-1 0-1 0 0,-1 1 1 0 0,-3 9-71 0 0,0-7 87 0 0,-2 1 6 0 0,1 0 0 0 0,1 0-1 0 0,0 1 1 0 0,2 0-1 0 0,0 1 1 0 0,1-1 0 0 0,1 1-1 0 0,0 15-92 0 0,-6 78 364 0 0,-4-76-356 0 0,13-37-30 0 0,0 0-14 0 0,0 0-20 0 0,0 0-11 0 0,0 0-67 0 0,0 0-39 0 0,0 0-39 0 0,0 0-115 0 0,1-8-2108 0 0,14-24-2817 0 0,-4 13-1910 0 0,-10 16 5824 0 0,4-8-8923 0 0</inkml:trace>
  <inkml:trace contextRef="#ctx0" brushRef="#br0" timeOffset="131423.08">3592 4146 11907 0 0,'0'0'1821'0'0,"0"0"-540"0"0,0 0-209 0 0,0 0-21 0 0,0 0 29 0 0,0 0-1 0 0,0 0-51 0 0,0 0-77 0 0,0 0-95 0 0,0 0-133 0 0,0 0-146 0 0,0 0-87 0 0,0 0-99 0 0,-25 31-93 0 0,-79 98-28 0 0,-9 13 486 0 0,-104 74-702 0 0,214-214-172 0 0,1 1 0 0 0,0-1 0 0 0,1 1-1 0 0,-1-1 1 0 0,0 1 0 0 0,1-1 0 0 0,-1 1-1 0 0,1 0 1 0 0,0 0 0 0 0,0 0 0 0 0,0 0-1 0 0,0 0 1 0 0,1 0 0 0 0,-1 0-1 0 0,1 0 1 0 0,0 0 0 0 0,-1 0 0 0 0,1 0-1 0 0,1 0 119 0 0,12 4-7372 0 0,-10-7-1524 0 0</inkml:trace>
  <inkml:trace contextRef="#ctx0" brushRef="#br0" timeOffset="132403.08">3474 3001 5169 0 0,'0'0'1671'0'0,"0"0"-201"0"0,0 0 98 0 0,0 0 219 0 0,0 0 88 0 0,0 0-101 0 0,0 0-308 0 0,0 0-358 0 0,0 0-263 0 0,0 0-150 0 0,0 0-91 0 0,0 0-26 0 0,-1-3 7 0 0,0 1-126 0 0,-1-3-663 0 0,0 4 4551 0 0,4-10-3453 0 0,31-70-883 0 0,-33 81-4 0 0,0 0 0 0 0,0 0 0 0 0,0 0 1 0 0,-1 0-1 0 0,1 1 0 0 0,0-1 0 0 0,0 0 1 0 0,0 0-1 0 0,-1 0 0 0 0,1 0 0 0 0,0 0 0 0 0,0 0 1 0 0,-1 0-1 0 0,1 1 0 0 0,0-1 0 0 0,0 0 1 0 0,-1 0-1 0 0,1 0 0 0 0,0 0 0 0 0,0 0 1 0 0,0 0-1 0 0,-1 0 0 0 0,1 0 0 0 0,0 0 1 0 0,0 0-1 0 0,-1 0 0 0 0,1-1 0 0 0,0 1 0 0 0,0 0 1 0 0,-1 0-1 0 0,1 0 0 0 0,0 0 0 0 0,0 0 1 0 0,0 0-1 0 0,-1 0 0 0 0,1-1 0 0 0,0 1 1 0 0,0 0-1 0 0,0 0 0 0 0,0 0 0 0 0,-1 0-7 0 0,-6 8-47 0 0,-184 252 106 0 0,184-251-48 0 0,-6 7 3 0 0,0 0 1 0 0,-1 0 0 0 0,-1-2 0 0 0,0 0 0 0 0,-1-1 0 0 0,0 0-1 0 0,-1-1 1 0 0,-4 1-15 0 0,21-12-25 0 0,-1 0 0 0 0,1 0 0 0 0,0 0 0 0 0,0 0 0 0 0,0 1 0 0 0,0-1 0 0 0,0 0 0 0 0,1 0 0 0 0,-1 0 0 0 0,0 0 0 0 0,0 0 1 0 0,1 0-1 0 0,-1 0 0 0 0,1 0 0 0 0,-1 0 0 0 0,1 0 0 0 0,-1 0 0 0 0,1 0 0 0 0,0 0 0 0 0,-1 0 0 0 0,1 0 0 0 0,0 0 0 0 0,0-1 0 0 0,-1 1 0 0 0,1 0 0 0 0,0-1 0 0 0,0 1 0 0 0,0 0 0 0 0,0-1 0 0 0,0 1 0 0 0,0-1 0 0 0,0 0 0 0 0,0 1 0 0 0,0-1 0 0 0,0 0 0 0 0,1 1 25 0 0,14 1-925 0 0,-8-1-6969 0 0,-6-1-645 0 0</inkml:trace>
  <inkml:trace contextRef="#ctx0" brushRef="#br0" timeOffset="132933.08">3636 3446 6217 0 0,'0'0'2922'0'0,"0"0"-753"0"0,0 0-257 0 0,0 0 35 0 0,0 0-52 0 0,0 0-169 0 0,0 0-394 0 0,0 0-453 0 0,0 0-305 0 0,0 0-212 0 0,0 0-56 0 0,0 0 19 0 0,0 0 45 0 0,7-4 8 0 0,30-11-59 0 0,1 1 0 0 0,0 1 0 0 0,0 3 0 0 0,1 1 0 0 0,1 1 0 0 0,-1 3 0 0 0,1 1 0 0 0,34 1-319 0 0,-73 4 7 0 0,0 0 0 0 0,0 0 1 0 0,-1 0-1 0 0,1-1 1 0 0,0 1-1 0 0,-1 0 0 0 0,1 0 1 0 0,-1 0-1 0 0,1 0 0 0 0,-1 0 1 0 0,1 0-1 0 0,-1 0 1 0 0,0 0-1 0 0,1 0 0 0 0,-1 0 1 0 0,0 0-1 0 0,0 1 1 0 0,0-1-1 0 0,0 0 0 0 0,0 0 1 0 0,0 0-1 0 0,0 0 1 0 0,0 0-1 0 0,0 0 0 0 0,0 0 1 0 0,-1 0-1 0 0,1 0 1 0 0,-1 0-1 0 0,1 0 0 0 0,0 0 1 0 0,-1 0-1 0 0,0 0 1 0 0,1 0-1 0 0,-1 0 0 0 0,1 0 1 0 0,-1 0-1 0 0,0 0 1 0 0,0-1-1 0 0,0 1 0 0 0,1 0 1 0 0,-1-1-1 0 0,0 1 1 0 0,0 0-1 0 0,0-1-7 0 0,-172 135 365 0 0,168-131-358 0 0,2-3-11 0 0,0 0 0 0 0,0 1 0 0 0,1 0 0 0 0,-1-1 0 0 0,1 1 0 0 0,-1 0 0 0 0,1 0 0 0 0,0 0 0 0 0,0 1 0 0 0,0-1 0 0 0,0 1 0 0 0,0-1 0 0 0,0 1 0 0 0,1-1 0 0 0,-1 1 0 0 0,1 0 0 0 0,0 0 0 0 0,-1 3 4 0 0,3-4-1 0 0,2 1-1 0 0,-1-1 1 0 0,0 0 0 0 0,0 0-1 0 0,1 0 1 0 0,-1 0-1 0 0,1 0 1 0 0,0-1 0 0 0,-1 1-1 0 0,1-1 1 0 0,0 1 0 0 0,0-1-1 0 0,0 0 1 0 0,0 0-1 0 0,0-1 1 0 0,0 1 0 0 0,0-1-1 0 0,0 1 1 0 0,3-1 1 0 0,10 4-3 0 0,23 7 20 0 0,-31-10-18 0 0,-1 0 1 0 0,1 1 0 0 0,-1 0 0 0 0,0 0 0 0 0,1 0 0 0 0,-1 1 0 0 0,-1 0 0 0 0,1 1-1 0 0,0-1 1 0 0,-1 1 0 0 0,0 1 0 0 0,0-1 0 0 0,0 1 0 0 0,0 0 0 0 0,-1 0-1 0 0,0 1 1 0 0,1 0 0 0 0,-5-3 8 0 0,1 0-1 0 0,-1 0 1 0 0,0 0-1 0 0,0 0 1 0 0,0 0-1 0 0,0 0 1 0 0,0 0-1 0 0,-1 0 1 0 0,1 1-1 0 0,-1-1 1 0 0,0 0-1 0 0,0 0 1 0 0,0 1-1 0 0,-1-1 1 0 0,1 0-1 0 0,-1 0 1 0 0,0 1-1 0 0,0-1 1 0 0,0 0-1 0 0,0 0 1 0 0,0 0 0 0 0,-1 0-1 0 0,1 0 1 0 0,-1-1-1 0 0,0 1 1 0 0,1 0-1 0 0,-2-1 1 0 0,0 3-8 0 0,-76 62 366 0 0,59-52-301 0 0,-109 44 59 0 0,107-60-1802 0 0,20-15-5671 0 0,2 12 5437 0 0,0 0-9750 0 0</inkml:trace>
  <inkml:trace contextRef="#ctx0" brushRef="#br0" timeOffset="133353.08">4464 3152 13267 0 0,'0'0'1604'0'0,"0"0"-332"0"0,0 0-11 0 0,0 0 247 0 0,0 0 116 0 0,0 0-119 0 0,0 0-324 0 0,0 0-354 0 0,0 0-263 0 0,0 0-145 0 0,0 0-51 0 0,0 0-29 0 0,0 0-28 0 0,3-2-57 0 0,-57 51 657 0 0,-35 48-497 0 0,50-51-337 0 0,31-44-718 0 0,9-9-1614 0 0,2-3-3456 0 0,-3 10 5357 0 0,1-6-11341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06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1447 0 0 0,'0'0'649'0'0,"0"0"349"0"0,0 0 37 0 0,0 0-79 0 0,0 0-62 0 0,0 0-38 0 0,0 0-27 0 0,0 0-16 0 0,0 0-68 0 0,15-17 2269 0 0,-11 13 1289 0 0,-3 4 3903 0 0,-33 39-7368 0 0,10 27-465 0 0,30 37 2 0 0,18-65-215 0 0,5-2 123 0 0,18-7 265 0 0,14-13 83 0 0,-2-9-169 0 0,13-17 503 0 0,-69 7-911 0 0,0-1 1 0 0,0 1-1 0 0,0-1 1 0 0,0 0-1 0 0,-1 0 1 0 0,1 0-1 0 0,-1 0 1 0 0,0-1 0 0 0,-1 0-1 0 0,1 0 1 0 0,-1 0-1 0 0,0 0 1 0 0,0-1-1 0 0,0 1 1 0 0,-1-1-1 0 0,0 1 1 0 0,0-1-1 0 0,-1 0 1 0 0,1 0 0 0 0,-1-3-55 0 0,-3-58 393 0 0,-27 20-273 0 0,-4 3-48 0 0,-18 2-64 0 0,-5 17-19 0 0,-5 18-174 0 0,13 14 61 0 0,-16 15 37 0 0,40-11 79 0 0,19-7-7 0 0,1 1 0 0 0,-1 0 0 0 0,1 1 0 0 0,-1-1 1 0 0,1 1-1 0 0,1 0 0 0 0,-1 0 0 0 0,1 0 0 0 0,0 0 0 0 0,1 1 0 0 0,-1-1 0 0 0,1 1 0 0 0,1-1 0 0 0,-1 1 0 0 0,1 0 0 0 0,0 0 0 0 0,1-1 0 0 0,-1 1 0 0 0,1 0 0 0 0,1 0 0 0 0,-1 0 0 0 0,1 0 0 0 0,1 0 1 0 0,0 1 13 0 0,26 45-15 0 0,24-9-5 0 0,50-41 93 0 0,-53-32 58 0 0,-38-27 58 0 0,-16-2-203 0 0,-28 3-104 0 0,31 52 96 0 0,0 0-1 0 0,-1 1 1 0 0,1-1-1 0 0,-1 1 1 0 0,0-1-1 0 0,1 1 1 0 0,-1 0-1 0 0,0 0 1 0 0,-1 0-1 0 0,1 1 0 0 0,0-1 1 0 0,0 1-1 0 0,-1-1 1 0 0,1 1-1 0 0,-1 0 1 0 0,1 0-1 0 0,-1 1 1 0 0,1-1-1 0 0,-1 1 1 0 0,1 0-1 0 0,-1 0 1 0 0,-2 0 23 0 0,0 0-30 0 0,1 0 0 0 0,0 1 1 0 0,-1-1-1 0 0,1 1 1 0 0,0 0-1 0 0,0 1 0 0 0,0-1 1 0 0,0 1-1 0 0,0 0 0 0 0,0 0 1 0 0,0 1-1 0 0,0 0 1 0 0,1-1-1 0 0,-1 1 0 0 0,1 1 1 0 0,0-1-1 0 0,0 1 0 0 0,-2 2 30 0 0,-9 9-48 0 0,-7 30-64 0 0,22-40 82 0 0,0 0 25 0 0,-1 1-1 0 0,1 0 0 0 0,1 0 1 0 0,-1-1-1 0 0,1 1 1 0 0,0 0-1 0 0,0-1 1 0 0,0 1-1 0 0,1-1 1 0 0,0 1-1 0 0,0-1 0 0 0,0 0 1 0 0,1 0-1 0 0,0 1 6 0 0,-1-3-1 0 0,1 1 1 0 0,-1-1-1 0 0,1 0 0 0 0,0 0 0 0 0,0 0 1 0 0,0 0-1 0 0,0 0 0 0 0,0-1 0 0 0,0 1 1 0 0,1-1-1 0 0,-1 0 0 0 0,1 0 0 0 0,0-1 0 0 0,0 1 1 0 0,0-1-1 0 0,0 1 0 0 0,0-1 0 0 0,0 0 1 0 0,2 0 0 0 0,0-1 22 0 0,-1 0-1 0 0,0 0 1 0 0,1 0 0 0 0,-1-1 0 0 0,0 1 0 0 0,1-1 0 0 0,-1 0 0 0 0,0-1 0 0 0,0 0 0 0 0,0 1 0 0 0,0-2 0 0 0,0 1 0 0 0,-1 0 0 0 0,1-1 0 0 0,-1 0 0 0 0,1 0 0 0 0,-1 0 0 0 0,0-1 0 0 0,0 1 0 0 0,0-1 0 0 0,-1 0 0 0 0,1 0 0 0 0,-1-1-1 0 0,0 1 1 0 0,0-1 0 0 0,-1 1 0 0 0,1-1 0 0 0,-1 0 0 0 0,0 0 0 0 0,0 0 0 0 0,-1 0 0 0 0,0 0 0 0 0,1 0 0 0 0,-2-1 0 0 0,1 1 0 0 0,-1 0 0 0 0,1 0 0 0 0,-1-1 0 0 0,-1 0-22 0 0,1 4-3 0 0,1 0-1 0 0,-1 0 1 0 0,0 0 0 0 0,0 0 0 0 0,-1 0 0 0 0,1 0 0 0 0,0 0 0 0 0,-1 0-1 0 0,1 0 1 0 0,-1 0 0 0 0,0 0 0 0 0,1 1 0 0 0,-1-1 0 0 0,0 0 0 0 0,0 0-1 0 0,0 1 1 0 0,0-1 0 0 0,-1 0 0 0 0,1 1 0 0 0,0-1 0 0 0,-1 1 0 0 0,1 0-1 0 0,-1-1 1 0 0,1 1 0 0 0,-1 0 0 0 0,1 0 0 0 0,-1 0 0 0 0,0 0 0 0 0,0 0-1 0 0,0 1 1 0 0,1-1 0 0 0,-1 0 0 0 0,0 1 0 0 0,0-1 0 0 0,0 1 0 0 0,0 0-1 0 0,0 0 1 0 0,0 0 0 0 0,-1 0 3 0 0,-2-1-44 0 0,0 1 1 0 0,0 0-1 0 0,0 0 0 0 0,0 0 0 0 0,0 0 1 0 0,0 1-1 0 0,0 0 0 0 0,1 0 0 0 0,-1 1 1 0 0,0-1-1 0 0,0 1 0 0 0,1 0 0 0 0,-1 0 1 0 0,1 0-1 0 0,0 1 0 0 0,0 0 0 0 0,0 0 1 0 0,0 0-1 0 0,0 0 0 0 0,0 0 0 0 0,1 1 44 0 0,0 0-5 0 0,0 1 0 0 0,1-1 0 0 0,0 1 0 0 0,0 0-1 0 0,1-1 1 0 0,-1 1 0 0 0,1 0 0 0 0,0 0 0 0 0,0 0 0 0 0,1 0 0 0 0,-1 0-1 0 0,1 0 1 0 0,0 0 0 0 0,0 0 0 0 0,1 0 0 0 0,0 0 0 0 0,0-1-1 0 0,0 1 1 0 0,0 0 0 0 0,1 0 0 0 0,-1-1 0 0 0,1 1 0 0 0,1 0-1 0 0,-1-1 1 0 0,0 0 0 0 0,1 0 0 0 0,0 1 0 0 0,0-2 0 0 0,0 1 0 0 0,1 0 5 0 0,-1-1 17 0 0,0-1 1 0 0,0 0 0 0 0,0 1-1 0 0,0-1 1 0 0,0 0 0 0 0,1-1 0 0 0,-1 1-1 0 0,1-1 1 0 0,-1 1 0 0 0,1-1-1 0 0,-1 0 1 0 0,1 0 0 0 0,0-1-1 0 0,-1 1 1 0 0,1-1 0 0 0,0 0 0 0 0,0 0-1 0 0,-1 0 1 0 0,1 0 0 0 0,0-1-1 0 0,-1 1 1 0 0,1-1 0 0 0,0 0 0 0 0,-1 0-1 0 0,1 0 1 0 0,-1-1 0 0 0,1 1-1 0 0,-1-1 1 0 0,0 0 0 0 0,1 0 0 0 0,-1 0-1 0 0,0-1-17 0 0,0 1 15 0 0,4-3 9 0 0,-1-1-1 0 0,0 0 1 0 0,0 0-1 0 0,0 0 1 0 0,-1 0-1 0 0,0-1 1 0 0,0 0-1 0 0,0 0 1 0 0,-1 0 0 0 0,0-1-1 0 0,-1 0 1 0 0,0 1-1 0 0,0-1 1 0 0,0 0-1 0 0,-1 0 1 0 0,0-1 0 0 0,-1 1-1 0 0,1-6-23 0 0,-2 13-10 0 0,0 1-1 0 0,0-1 1 0 0,0 0 0 0 0,0 1 0 0 0,0-1-1 0 0,0 0 1 0 0,0 1 0 0 0,-1-1-1 0 0,1 0 1 0 0,0 1 0 0 0,0-1-1 0 0,0 0 1 0 0,-1 1 0 0 0,1-1-1 0 0,0 0 1 0 0,-1 1 0 0 0,1-1-1 0 0,-1 1 1 0 0,1-1 0 0 0,-1 1 0 0 0,1-1-1 0 0,-1 1 1 0 0,1-1 0 0 0,-1 1-1 0 0,1-1 1 0 0,-1 1 0 0 0,0 0-1 0 0,1-1 1 0 0,-1 1 0 0 0,1 0-1 0 0,-1 0 1 0 0,0-1 0 0 0,1 1 0 0 0,-1 0-1 0 0,0 0 1 0 0,0 0 0 0 0,1 0-1 0 0,-1 0 1 0 0,0 0 0 0 0,1 0-1 0 0,-1 0 1 0 0,0 0 0 0 0,1 0-1 0 0,-1 0 1 0 0,0 0 0 0 0,1 1-1 0 0,-1-1 1 0 0,0 0 0 0 0,1 0 0 0 0,-1 1-1 0 0,0-1 1 0 0,1 0 0 0 0,-1 1-1 0 0,1-1 11 0 0,-36 22-455 0 0,26-13 389 0 0,2 0 1 0 0,-1 0-1 0 0,1 1 0 0 0,0 0 1 0 0,1 0-1 0 0,0 1 1 0 0,1 0-1 0 0,0 0 1 0 0,1 1-1 0 0,0 0 0 0 0,0 2 66 0 0,4-12-3 0 0,1 0 0 0 0,-1 0 0 0 0,1 0 0 0 0,0 0 0 0 0,-1 0 0 0 0,1-1 0 0 0,0 1 0 0 0,0 0 0 0 0,1 0 0 0 0,-1 0 0 0 0,0 0 0 0 0,1 0 0 0 0,-1 0 0 0 0,1 0 0 0 0,-1 0-1 0 0,1-1 1 0 0,0 1 0 0 0,0 0 0 0 0,0 0 0 0 0,0-1 0 0 0,0 1 0 0 0,0-1 0 0 0,0 1 0 0 0,1-1 0 0 0,-1 1 0 0 0,0-1 0 0 0,1 0 0 0 0,-1 0 0 0 0,1 0 0 0 0,0 1 0 0 0,-1-1 0 0 0,1-1 0 0 0,0 1 0 0 0,-1 0-1 0 0,1 0 1 0 0,0-1 0 0 0,0 1 0 0 0,0-1 0 0 0,0 1 0 0 0,0-1 0 0 0,0 0 0 0 0,0 0 0 0 0,1 0 3 0 0,89-3 409 0 0,-84 2-341 0 0,-1-1-1 0 0,1 0 1 0 0,-1 0 0 0 0,1-1 0 0 0,-1 0-1 0 0,0-1 1 0 0,0 1 0 0 0,0-1 0 0 0,0 0 0 0 0,-1-1-1 0 0,0 0 1 0 0,0 0 0 0 0,0 0 0 0 0,0-1-1 0 0,-1 1 1 0 0,0-1 0 0 0,3-6-68 0 0,-7 10 3 0 0,0 1 0 0 0,0-1 0 0 0,0 0 0 0 0,-1 0 0 0 0,1 0-1 0 0,-1 0 1 0 0,1 0 0 0 0,-1 0 0 0 0,0 0 0 0 0,0 0 0 0 0,0 0 0 0 0,0 0 0 0 0,0 0 0 0 0,-1 0 0 0 0,1 0 0 0 0,0 0-1 0 0,-1 0 1 0 0,1 0 0 0 0,-1 1 0 0 0,0-1 0 0 0,0 0 0 0 0,0 0 0 0 0,0 0 0 0 0,0 1 0 0 0,0-1 0 0 0,0 1 0 0 0,0-1-1 0 0,-1 1 1 0 0,1-1 0 0 0,-1 1 0 0 0,1-1 0 0 0,-1 1 0 0 0,0 0 0 0 0,1 0 0 0 0,-1 0 0 0 0,0 0 0 0 0,0 0 0 0 0,1 1-1 0 0,-1-1 1 0 0,0 0 0 0 0,0 1 0 0 0,0-1 0 0 0,0 1 0 0 0,0 0-3 0 0,-5-2-41 0 0,0 1-1 0 0,0 0 1 0 0,0 0 0 0 0,0 1-1 0 0,0 0 1 0 0,0 0 0 0 0,0 1-1 0 0,1 0 1 0 0,-1 0 0 0 0,0 0-1 0 0,0 1 1 0 0,-2 1 41 0 0,1 0-30 0 0,1-1 1 0 0,1 2-1 0 0,-1-1 1 0 0,0 1-1 0 0,1 0 1 0 0,0 0-1 0 0,0 0 1 0 0,0 1-1 0 0,0 0 1 0 0,1 0-1 0 0,0 1 1 0 0,0 0-1 0 0,0 0 1 0 0,1 0-1 0 0,0 0 1 0 0,-3 6 29 0 0,7-11-2 0 0,0 0 0 0 0,0 0-1 0 0,0 0 1 0 0,0 0 0 0 0,1 0 0 0 0,-1 0 0 0 0,0 0 0 0 0,0 0 0 0 0,1 0 0 0 0,-1 0-1 0 0,0 0 1 0 0,1 0 0 0 0,-1 0 0 0 0,1 0 0 0 0,0 0 0 0 0,-1-1 0 0 0,1 1-1 0 0,-1 0 1 0 0,1 0 0 0 0,0 0 0 0 0,0-1 0 0 0,0 1 0 0 0,-1 0 0 0 0,1-1 0 0 0,0 1-1 0 0,0-1 1 0 0,0 1 0 0 0,0-1 0 0 0,0 1 0 0 0,0-1 0 0 0,0 0 0 0 0,0 0 0 0 0,0 1-1 0 0,0-1 1 0 0,0 0 0 0 0,0 0 0 0 0,0 0 0 0 0,0 0 0 0 0,0 0 0 0 0,0 0-1 0 0,0 0 1 0 0,0 0 0 0 0,0-1 0 0 0,0 1 0 0 0,0 0 2 0 0,54-11 435 0 0,-52 10-403 0 0,0-1 0 0 0,0 1 1 0 0,0-1-1 0 0,0 0 1 0 0,0 1-1 0 0,0-1 1 0 0,0-1-1 0 0,-1 1 1 0 0,1 0-1 0 0,-1-1 1 0 0,1 1-1 0 0,-1-1 0 0 0,0 0 1 0 0,0 1-1 0 0,0-1 1 0 0,-1 0-1 0 0,1 0 1 0 0,-1-1-1 0 0,1 1 1 0 0,-1 0-1 0 0,0 0 0 0 0,0-1 1 0 0,-1 1-1 0 0,1-1 1 0 0,-1 1-1 0 0,1 0 1 0 0,-1-3-33 0 0,-1 3-11 0 0,1 0 0 0 0,0 0 1 0 0,-1 0-1 0 0,0 0 0 0 0,0 0 1 0 0,0 1-1 0 0,0-1 0 0 0,0 0 0 0 0,0 1 1 0 0,-1-1-1 0 0,1 1 0 0 0,-1-1 1 0 0,0 1-1 0 0,1 0 0 0 0,-1-1 1 0 0,-1 1-1 0 0,1 0 0 0 0,0 0 1 0 0,0 0-1 0 0,-1 1 0 0 0,1-1 0 0 0,-1 1 1 0 0,1-1-1 0 0,-1 1 0 0 0,0 0 1 0 0,1 0-1 0 0,-1 0 0 0 0,0 0 1 0 0,0 0-1 0 0,0 1 0 0 0,0-1 1 0 0,0 1-1 0 0,0 0 11 0 0,-98 9-1121 0 0,92-5 993 0 0,0 0-1 0 0,0 1 1 0 0,0 0 0 0 0,1 0-1 0 0,-1 1 1 0 0,2 0-1 0 0,-1 1 1 0 0,1 0 0 0 0,0 0-1 0 0,0 0 1 0 0,-3 6 128 0 0,9-12-10 0 0,1-1 0 0 0,0 1 0 0 0,-1 0 0 0 0,1-1 0 0 0,0 1 0 0 0,0-1-1 0 0,-1 1 1 0 0,1 0 0 0 0,0-1 0 0 0,0 1 0 0 0,0 0 0 0 0,0-1 0 0 0,0 1 0 0 0,0 0 0 0 0,0-1 0 0 0,0 1 0 0 0,0 0 0 0 0,0-1 0 0 0,0 1 0 0 0,1 0 0 0 0,-1-1 0 0 0,0 1 0 0 0,0 0 0 0 0,1-1 0 0 0,-1 1 0 0 0,0-1-1 0 0,1 1 1 0 0,-1 0 0 0 0,0-1 0 0 0,1 1 0 0 0,-1-1 0 0 0,1 1 0 0 0,-1-1 0 0 0,1 0 0 0 0,-1 1 0 0 0,1-1 0 0 0,0 1 0 0 0,-1-1 0 0 0,1 0 0 0 0,-1 0 0 0 0,1 1 0 0 0,0-1 0 0 0,-1 0 0 0 0,1 0 0 0 0,0 0 0 0 0,-1 0 0 0 0,1 1-1 0 0,0-1 1 0 0,-1 0 0 0 0,1 0 0 0 0,0 0 0 0 0,-1-1 0 0 0,1 1 0 0 0,0 0 0 0 0,-1 0 0 0 0,1 0 0 0 0,0 0 0 0 0,0-1 10 0 0,44-4 475 0 0,42-57 616 0 0,-74 19-526 0 0,-13 42-542 0 0,-24 19-769 0 0,19-9 689 0 0,-19 67-312 0 0,66-76 679 0 0,40-63 58 0 0,-81 63-364 0 0,0 0-1 0 0,0 0 0 0 0,0 0 0 0 0,0-1 0 0 0,0 1 1 0 0,0-1-1 0 0,0 1 0 0 0,0 0 0 0 0,0-1 0 0 0,0 0 1 0 0,0 1-1 0 0,-1-1 0 0 0,1 0 0 0 0,0 1 0 0 0,0-1 1 0 0,-1 0-1 0 0,1 0 0 0 0,0 1 0 0 0,-1-1 0 0 0,1 0 1 0 0,-1 0-1 0 0,1 0 0 0 0,-1 0 0 0 0,1 0 0 0 0,-1 0 0 0 0,0 0 1 0 0,1 0-1 0 0,-1 0 0 0 0,0 0 0 0 0,0 0 0 0 0,0 0 1 0 0,0 0-1 0 0,0 0 0 0 0,0 0 0 0 0,0 0 0 0 0,0 0 1 0 0,0 0-1 0 0,0 0 0 0 0,-1 0 0 0 0,1 0 0 0 0,0 0 1 0 0,-1 0-1 0 0,1 0 0 0 0,-1 0 0 0 0,1 0 0 0 0,-1 0 1 0 0,1 0-1 0 0,-1 0 0 0 0,0 1 0 0 0,0-1 0 0 0,1 0 1 0 0,-1 0-1 0 0,0 1 0 0 0,0-1 0 0 0,0 0 0 0 0,1 1 1 0 0,-1-1-1 0 0,0 1 0 0 0,0-1 0 0 0,0 1 0 0 0,0 0 1 0 0,0-1-1 0 0,0 1 0 0 0,0 0 0 0 0,0 0 0 0 0,0 0 1 0 0,0 0-1 0 0,0 0-3 0 0,-27-4-122 0 0,17 8 29 0 0,5 3 51 0 0,8-21 103 0 0,0-5-16 0 0,-2 17-51 0 0,1 0 0 0 0,-1-1-1 0 0,0 1 1 0 0,0 0 0 0 0,0-1 0 0 0,0 1 0 0 0,-1 0-1 0 0,1 0 1 0 0,-1-1 0 0 0,1 1 0 0 0,-1 0 0 0 0,0 0-1 0 0,0-1 1 0 0,0 1 0 0 0,0 0 0 0 0,0 0 0 0 0,0 0-1 0 0,-1 0 1 0 0,1 1 0 0 0,-1-1 0 0 0,1 0 0 0 0,-1 1-1 0 0,0-1 1 0 0,1 0 0 0 0,-1 1 0 0 0,0 0 0 0 0,0 0-1 0 0,0-1 1 0 0,0 1 0 0 0,0 0 0 0 0,-1 0 0 0 0,1 1-1 0 0,0-1 1 0 0,0 0 0 0 0,0 1 0 0 0,-1 0 0 0 0,1-1-1 0 0,0 1 1 0 0,-1 0 0 0 0,-1 0 6 0 0,2 0-27 0 0,-1 0 1 0 0,1-1-1 0 0,-1 1 1 0 0,1 1-1 0 0,0-1 1 0 0,-1 0-1 0 0,1 0 1 0 0,0 1-1 0 0,-1-1 1 0 0,1 1-1 0 0,0 0 1 0 0,0 0-1 0 0,0 0 1 0 0,-1 0-1 0 0,1 0 1 0 0,0 0-1 0 0,0 1 0 0 0,0-1 1 0 0,1 1-1 0 0,-1-1 1 0 0,0 1-1 0 0,1 0 1 0 0,-1-1-1 0 0,1 1 1 0 0,-1 0-1 0 0,1 0 1 0 0,0 0-1 0 0,0 0 1 0 0,-1 1-1 0 0,2-1 1 0 0,-1 0-1 0 0,0 0 1 0 0,0 1-1 0 0,1-1 0 0 0,-1 0 1 0 0,1 1-1 0 0,0 1 27 0 0,37 15-1704 0 0,-27-19-2207 0 0,-2-1-3356 0 0,-5-3-4384 0 0</inkml:trace>
  <inkml:trace contextRef="#ctx0" brushRef="#br0" timeOffset="12271.5">466 1296 0 0 0,'0'0'313'0'0,"0"0"478"0"0,0 0 231 0 0,0 0 121 0 0,0 0 60 0 0,0 0-28 0 0,0 0-51 0 0,0 0-151 0 0,0 0-155 0 0,2-2-143 0 0,10-14 401 0 0,31-6 2818 0 0,77-56-85 0 0,-105 63-3925 0 0,-13 9-4153 0 0,-1-2-5696 0 0,-1 8 6299 0 0</inkml:trace>
  <inkml:trace contextRef="#ctx0" brushRef="#br0" timeOffset="12687.734">985 968 0 0 0,'0'0'284'0'0,"0"0"426"0"0,0 0 108 0 0,0 0 149 0 0,0 0 214 0 0,0 0 103 0 0,0 0 8 0 0,0 0-88 0 0,0 0-114 0 0,0 0-86 0 0,0 0-89 0 0,0 0-74 0 0,0 0-52 0 0,14-10-113 0 0,-5 4-540 0 0,50-35 500 0 0,-8 13 1063 0 0,25-12-859 0 0,8 3-3026 0 0,-50 31-11172 0 0,-32 5 12536 0 0</inkml:trace>
  <inkml:trace contextRef="#ctx0" brushRef="#br0" timeOffset="13013.237">1701 703 0 0 0,'0'0'424'0'0,"0"0"488"0"0,0 0 162 0 0,0 0 65 0 0,0 0 84 0 0,0 0 14 0 0,0 0 56 0 0,22-7-16 0 0,102-34 996 0 0,-79 27 1571 0 0,20-12-5303 0 0,4 10-8461 0 0,-60 14 7473 0 0,-1 2 1577 0 0</inkml:trace>
  <inkml:trace contextRef="#ctx0" brushRef="#br0" timeOffset="13312.111">2430 527 0 0 0,'0'0'1455'0'0,"0"0"-96"0"0,0 0 1 0 0,0 0 27 0 0,0 0-4 0 0,0 0-59 0 0,0 0-114 0 0,0 0-130 0 0,0 0-153 0 0,0 0-136 0 0,0 0-128 0 0,0 0-104 0 0,32-10-101 0 0,98-27-95 0 0,-56 25 163 0 0,-3 13-2761 0 0,1 1-9519 0 0,-63-2 10898 0 0</inkml:trace>
  <inkml:trace contextRef="#ctx0" brushRef="#br0" timeOffset="13510.849">3192 471 0 0 0,'0'0'688'0'0,"0"0"532"0"0,0 0 73 0 0,0 0-97 0 0,0 0-124 0 0,0 0-160 0 0,0 0-171 0 0,0 0-185 0 0,0 0-182 0 0,0 0-204 0 0,0 0-165 0 0,24 0-102 0 0,76 0-85 0 0,-23-3-2633 0 0,-61 0-1115 0 0,-9 2 2727 0 0</inkml:trace>
  <inkml:trace contextRef="#ctx0" brushRef="#br0" timeOffset="13798.084">3914 453 4065 0 0,'0'0'1361'0'0,"0"0"-126"0"0,0 0-57 0 0,0 0-71 0 0,0 0-138 0 0,0 0-175 0 0,0 0-190 0 0,0 0-225 0 0,0 0-192 0 0,0 0-161 0 0,0 0-107 0 0,0 0-82 0 0,0 0-108 0 0,26 0-103 0 0,127 0-2231 0 0,-114 4-3895 0 0,-31-4 4589 0 0</inkml:trace>
  <inkml:trace contextRef="#ctx0" brushRef="#br0" timeOffset="14161.604">4595 582 0 0 0,'0'0'960'0'0,"0"0"160"0"0,0 0-151 0 0,0 0-161 0 0,0 0-168 0 0,0 0-112 0 0,0 0-104 0 0,0 0-72 0 0,0 0-128 0 0,0 0-192 0 0,0 0-208 0 0,0 0-240 0 0,0 0-352 0 0,145 33-608 0 0,-134-33-825 0 0,-4 0 1081 0 0</inkml:trace>
  <inkml:trace contextRef="#ctx0" brushRef="#br0" timeOffset="14162.604">5068 685 680 0 0,'0'0'1431'0'0,"0"0"-124"0"0,0 0 17 0 0,0 0 67 0 0,0 0 20 0 0,0 0-65 0 0,0 0-178 0 0,0 0-229 0 0,0 0-228 0 0,0 0-216 0 0,32 11-163 0 0,103 34-158 0 0,11-18-1179 0 0,-127-24 277 0 0,14 2-1978 0 0,-13 3-2494 0 0,-15-4 2130 0 0</inkml:trace>
  <inkml:trace contextRef="#ctx0" brushRef="#br0" timeOffset="14405.464">5718 928 0 0 0,'0'0'255'0'0,"0"0"302"0"0,0 0 15 0 0,0 0-106 0 0,0 0-169 0 0,0 0-172 0 0,0 0-146 0 0,32 7-119 0 0,104 23-80 0 0,-14-5-1671 0 0,-104-15 1891 0 0,-13-8 0 0 0</inkml:trace>
  <inkml:trace contextRef="#ctx0" brushRef="#br0" timeOffset="14608.837">6042 1116 0 0 0,'0'0'707'0'0,"0"0"718"0"0,0 0 200 0 0,0 0 11 0 0,0 0-36 0 0,0 0-67 0 0,0 0-157 0 0,0 0-198 0 0,0 0-169 0 0,0 0-147 0 0,0 0-122 0 0,0 0-99 0 0,0 0-94 0 0,26 13-115 0 0,82 39-116 0 0,-62-25 112 0 0,4-5-1931 0 0,-25 4 29 0 0,43 36-6767 0 0,-12-36 3404 0 0,-54-25 5159 0 0,0-1-1 0 0,-1 1 1 0 0,1 0-1 0 0,0 0 1 0 0,-1-1-1 0 0,1 1 1 0 0,-1 1-1 0 0,1-1 1 0 0,-1 0-1 0 0,1 0 1 0 0,-1 0-1 0 0,0 1 1 0 0,1-1-1 0 0,-1 1 1 0 0,0-1-1 0 0,0 1 1 0 0,0-1-1 0 0,0 1 1 0 0,-1 0-1 0 0,1 0 1 0 0,0-1-1 0 0,-1 1 1 0 0,1 0 0 0 0,-1 0-1 0 0,0 0 1 0 0,1-1-1 0 0,-1 1 1 0 0,0 0-1 0 0,0 0 1 0 0,0 0-1 0 0,0 0-321 0 0,15 40 5507 0 0,26-18-658 0 0,-7-22-8003 0 0,-34 0 1285 0 0,0 2 1037 0 0,0-3-3815 0 0,0-1-5030 0 0</inkml:trace>
  <inkml:trace contextRef="#ctx0" brushRef="#br0" timeOffset="16002.047">7161 1532 4193 0 0,'0'0'2411'0'0,"0"0"-883"0"0,0 0-417 0 0,0 0 122 0 0,0 0 256 0 0,0 0 137 0 0,0 0-114 0 0,0 0-333 0 0,0 0-408 0 0,0 0-324 0 0,0 0-201 0 0,21 3 1988 0 0,161-13 3195 0 0,220-2-3807 0 0,-190 9-1219 0 0,-212 3-364 0 0,0 0 10 0 0,0 0-9 0 0,0 0 11 0 0,0 0 1 0 0,0 0 8 0 0,0 0-4 0 0,0 0 0 0 0,0 0 14 0 0,0 0-31 0 0,0 0 2 0 0,0 0-13 0 0,0 0-25 0 0,0 0 2 0 0,0 0-17 0 0,0 0 8 0 0,0 0-24 0 0,0 0-14 0 0,0 0 4 0 0,0 0-6 0 0,0 0 3 0 0,0 0-4 0 0,0 0-19 0 0,0 0 2 0 0,0 0-15 0 0,0 0-40 0 0,0 0-42 0 0,0 0-68 0 0,-5 0-4482 0 0,1 0-5708 0 0,0 3-1184 0 0</inkml:trace>
  <inkml:trace contextRef="#ctx0" brushRef="#br0" timeOffset="16907.168">7511 1138 8906 0 0,'0'0'1384'0'0,"0"0"-554"0"0,0 0-260 0 0,0 0 171 0 0,0 0 270 0 0,0 0 121 0 0,0 0-111 0 0,0 0-254 0 0,0 0-229 0 0,0 0-106 0 0,0 0-12 0 0,0 0 13 0 0,0 0-14 0 0,6 6-42 0 0,-3-4-371 0 0,1 2 127 0 0,1 0 0 0 0,-1 0 0 0 0,0 1 0 0 0,0-1 0 0 0,0 1 0 0 0,0 0 0 0 0,-1 0 0 0 0,0 0 0 0 0,0 1 0 0 0,0-1 1 0 0,-1 1-1 0 0,0 0 0 0 0,0-1 0 0 0,0 3-133 0 0,17 142 2162 0 0,82 351 33 0 0,-83-376-1985 0 0,-6 1-1 0 0,-5 1 1 0 0,-7 40-210 0 0,-44 202 551 0 0,39-334-526 0 0,-27 370 382 0 0,21 56 9 0 0,9-343-85 0 0,-3-148-3839 0 0,5-5-4520 0 0,0 26-3089 0 0</inkml:trace>
  <inkml:trace contextRef="#ctx0" brushRef="#br0" timeOffset="17303.741">7925 2673 15987 0 0,'0'0'1254'0'0,"0"0"-423"0"0,0 0-316 0 0,0 0 19 0 0,0 0 124 0 0,0 0 110 0 0,0 0 6 0 0,0 0-65 0 0,0 0-95 0 0,0 0-130 0 0,0 0-80 0 0,0 0-23 0 0,0 0-15 0 0,-13 22 11 0 0,-83 133 616 0 0,37-74-806 0 0,-3-2 0 0 0,-4-3 0 0 0,-4-2-1 0 0,-2-4 1 0 0,-3-3 0 0 0,-10 1-187 0 0,-60 57-1339 0 0,145-124 676 0 0,-9 5 525 0 0,8-6-4167 0 0,3-3-5454 0 0,1-1-807 0 0</inkml:trace>
  <inkml:trace contextRef="#ctx0" brushRef="#br0" timeOffset="17771.683">8056 1060 2032 0 0,'0'0'1151'0'0,"0"0"-41"0"0,0 0 152 0 0,0 0 314 0 0,0 0 322 0 0,0 0 170 0 0,0 0-129 0 0,0 0-329 0 0,0 0-335 0 0,0 0-326 0 0,0 0-225 0 0,0 0-117 0 0,0 0-69 0 0,-5-4-56 0 0,-13-15-43 0 0,-1 44 1046 0 0,12-12-1256 0 0,-64 131 1383 0 0,-7-2 1 0 0,-56 72-1613 0 0,-132 81 164 0 0,263-293-342 0 0,0 1 0 0 0,1 0 0 0 0,-1-1 0 0 0,1 1 0 0 0,0 0 0 0 0,0 0 0 0 0,0 0 0 0 0,0 1 0 0 0,1-1 0 0 0,-1 0 0 0 0,1 1 0 0 0,0-1 0 0 0,0 1 0 0 0,0-1 0 0 0,0 1 0 0 0,1 0 0 0 0,-1 2 178 0 0,17 3-6221 0 0,-10-8 2250 0 0,1-1-7030 0 0</inkml:trace>
  <inkml:trace contextRef="#ctx0" brushRef="#br0" timeOffset="19601.66">7941 2091 4417 0 0,'0'0'1400'0'0,"0"0"-86"0"0,0 0 168 0 0,0 0 182 0 0,0 0 24 0 0,0 0-118 0 0,0 0-215 0 0,0 0-271 0 0,0 0-232 0 0,0 0-200 0 0,0 0-161 0 0,0 0-76 0 0,0 0-28 0 0,15-8-11 0 0,44-28-7 0 0,-21-12 525 0 0,83-154-282 0 0,-121 202-617 0 0,0 0 1 0 0,0 1 0 0 0,1-1-1 0 0,-1 0 1 0 0,0 1-1 0 0,1-1 1 0 0,-1 0 0 0 0,0 0-1 0 0,1 0 1 0 0,-1 1-1 0 0,0-1 1 0 0,1 0-1 0 0,-1 0 1 0 0,1 0 0 0 0,-1 0-1 0 0,0 0 1 0 0,1 0-1 0 0,-1 0 1 0 0,1 1 0 0 0,-1-1-1 0 0,0 0 1 0 0,1 0-1 0 0,-1-1 1 0 0,1 1 0 0 0,-1 0-1 0 0,0 0 1 0 0,1 0-1 0 0,-1 0 1 0 0,1 0-1 0 0,-1 0 1 0 0,0 0 0 0 0,1-1-1 0 0,-1 1 1 0 0,0 0-1 0 0,1 0 1 0 0,-1-1 0 0 0,0 1-1 0 0,1 0 1 0 0,-1-1 4 0 0,-12 255 1908 0 0,-31 55-1514 0 0,41-297-371 0 0,-4 120 159 0 0,9-122-184 0 0,-6 39 864 0 0,-12-9-350 0 0,12-23 199 0 0,3-28 845 0 0,2-2-1557 0 0,0-1-1 0 0,2 1 1 0 0,-1 0-1 0 0,1 0 0 0 0,1 0 1 0 0,1 0-1 0 0,-1 1 1 0 0,9-11 1 0 0,-5 4-24 0 0,1 2-14 0 0,0 0 0 0 0,1 1 0 0 0,1 0 0 0 0,1 1 0 0 0,0 1 0 0 0,1 0 0 0 0,0 0-1 0 0,1 1 1 0 0,0 1 0 0 0,1 1 0 0 0,1 0 0 0 0,14-7 38 0 0,-30 17 1 0 0,1 0 0 0 0,0 0 0 0 0,-1 0 0 0 0,1 0 0 0 0,0 0 1 0 0,0 0-1 0 0,-1 1 0 0 0,1-1 0 0 0,0 1 0 0 0,0-1 0 0 0,0 1 0 0 0,0 0 0 0 0,0-1 0 0 0,0 1 0 0 0,0 0 0 0 0,0 0 0 0 0,0 0 1 0 0,0 1-1 0 0,0-1 0 0 0,-1 0 0 0 0,1 1 0 0 0,0-1 0 0 0,0 1 0 0 0,0 0 0 0 0,0 0 0 0 0,-1-1 0 0 0,2 2-1 0 0,28 49 32 0 0,-29-37 30 0 0,0-1-1 0 0,0 1 1 0 0,-1 0-1 0 0,-1-1 1 0 0,-1 1-1 0 0,0 0 1 0 0,0-1-1 0 0,-3 11-61 0 0,-24 200 253 0 0,28-231-1707 0 0,0-1-218 0 0,0 1-3480 0 0,2 4-6669 0 0</inkml:trace>
  <inkml:trace contextRef="#ctx0" brushRef="#br0" timeOffset="24035.191">6804 3432 0 0 0,'0'0'211'0'0,"0"0"702"0"0,0 0 123 0 0,0 0-70 0 0,0 0-124 0 0,0 0-48 0 0,-3-7 79 0 0,-7-25 1096 0 0,6 1 4867 0 0,4 31-6163 0 0,0 0-63 0 0,0 0-48 0 0,0 0-41 0 0,0 0-31 0 0,0 0-25 0 0,0 0-17 0 0,0 0-16 0 0,0 0-20 0 0,0 22 2118 0 0,17 48-1816 0 0,-10 146 447 0 0,-31-13-507 0 0,19-37 43 0 0,1-100-242 0 0,0 37 252 0 0,7-93-1986 0 0,1-1-6851 0 0,-2-6-3431 0 0</inkml:trace>
  <inkml:trace contextRef="#ctx0" brushRef="#br0" timeOffset="25832.201">517 4065 0 0 0,'0'0'529'0'0,"0"0"409"0"0,0 0 65 0 0,0 0 70 0 0,0 0 169 0 0,0 0 168 0 0,0 0 46 0 0,0 0-125 0 0,0 0-252 0 0,0 0-311 0 0,0 0-300 0 0,26 0 1012 0 0,177-8 3217 0 0,441-3-1812 0 0,-165 11-1229 0 0,169-25-591 0 0,-96 39-609 0 0,-89-21 403 0 0,199 11-406 0 0,-41 17 559 0 0,-130-20-378 0 0,-340-3-498 0 0,265 11 196 0 0,-123 7-99 0 0,23-13-233 0 0,-312-3 1 0 0,315-8 141 0 0,-142 8-81 0 0,-22 4-161 0 0,-125-1 6 0 0,-30 1-5302 0 0,-5-1-5044 0 0,2-2-929 0 0</inkml:trace>
  <inkml:trace contextRef="#ctx0" brushRef="#br0" timeOffset="26248.698">7100 3726 10330 0 0,'0'0'2866'0'0,"0"0"-1423"0"0,0 0-404 0 0,0 0 113 0 0,0 0 161 0 0,0 0 106 0 0,0 0-139 0 0,0 0-296 0 0,0 0-241 0 0,0 0-236 0 0,0 0-166 0 0,0 0-114 0 0,0 0-61 0 0,-5 3-20 0 0,-75 60 793 0 0,11-2-301 0 0,-2-4 1 0 0,-55 32-639 0 0,-268 150 438 0 0,286-169-415 0 0,42-16-3083 0 0,45-39-3703 0 0,15-11-4686 0 0</inkml:trace>
  <inkml:trace contextRef="#ctx0" brushRef="#br0" timeOffset="28665.212">3142 4404 2737 0 0,'0'0'1659'0'0,"0"0"-344"0"0,0 0-194 0 0,0 0 107 0 0,0 0 250 0 0,0 0 142 0 0,0 0-15 0 0,0 0-148 0 0,0 0-247 0 0,0 0-227 0 0,0 0-179 0 0,0 0-125 0 0,0 0-96 0 0,-17-2-17 0 0,-99-8 1248 0 0,106 12-1676 0 0,0 0 0 0 0,0 0-1 0 0,0 1 1 0 0,0 0 0 0 0,0 1-1 0 0,0 0 1 0 0,1 0 0 0 0,0 1-1 0 0,0 0 1 0 0,0 1 0 0 0,1 0 0 0 0,-7 6-138 0 0,-8 4 186 0 0,16-11-171 0 0,0 2 0 0 0,0-1-1 0 0,0 1 1 0 0,1 0 0 0 0,0 1 0 0 0,0-1-1 0 0,1 1 1 0 0,0 0 0 0 0,1 1-1 0 0,-1-1 1 0 0,2 1 0 0 0,-1 0 0 0 0,1 0-1 0 0,1 0 1 0 0,-1 0 0 0 0,1 0 0 0 0,1 1-1 0 0,0-1 1 0 0,0 0 0 0 0,1 1-1 0 0,0-1 1 0 0,1 1 0 0 0,0 2-15 0 0,1-5 47 0 0,0 0 0 0 0,0 0 0 0 0,0 0 0 0 0,1-1 0 0 0,0 1 0 0 0,1-1 0 0 0,-1 1 0 0 0,1-1 0 0 0,0 0 0 0 0,1-1 0 0 0,-1 1 0 0 0,1-1 0 0 0,0 0 0 0 0,1 0 0 0 0,-1 0 0 0 0,1 0 0 0 0,0-1 0 0 0,0 0 0 0 0,0-1 0 0 0,1 1 0 0 0,-1-1 0 0 0,1 0 0 0 0,0-1 0 0 0,0 0 0 0 0,0 0 0 0 0,0 0 0 0 0,0-1 0 0 0,0 0 0 0 0,0 0 0 0 0,1-1 0 0 0,-1 0 0 0 0,0 0 0 0 0,0-1 0 0 0,7-1-47 0 0,6-4 131 0 0,0-1 0 0 0,0-1 0 0 0,-1 0 0 0 0,0-2 0 0 0,-1 0 0 0 0,0-1 0 0 0,-1-1 1 0 0,0-1-1 0 0,0 0 0 0 0,-2-1 0 0 0,4-4-131 0 0,-18 17 6 0 0,21-19 83 0 0,0-2 0 0 0,-2 0 0 0 0,-1 0 0 0 0,0-2 0 0 0,-2-1 0 0 0,-1 0 0 0 0,-1-1 0 0 0,-1 0 0 0 0,9-24-89 0 0,-18 37-8 0 0,-1 0 1 0 0,0 0-1 0 0,-1 0 0 0 0,0-1 0 0 0,-1 1 0 0 0,0-1 0 0 0,-1 1 0 0 0,-1-1 0 0 0,0 0 0 0 0,-1 1 0 0 0,0-1 0 0 0,-1 1 0 0 0,-1-1 0 0 0,0 1 0 0 0,-1 0 0 0 0,0 0 1 0 0,-1 0-1 0 0,0 1 0 0 0,-1-1 0 0 0,-3-3 8 0 0,4 11-35 0 0,0 0 0 0 0,0 1 0 0 0,0 0 0 0 0,0 0-1 0 0,-1 0 1 0 0,0 1 0 0 0,0-1 0 0 0,0 1 0 0 0,0 1 0 0 0,0-1 0 0 0,0 1 0 0 0,-1 0 0 0 0,1 1 0 0 0,-1 0 0 0 0,1 0 0 0 0,-1 0 0 0 0,0 1 0 0 0,1-1 0 0 0,-1 2 0 0 0,1-1 0 0 0,-1 1 0 0 0,0 0 0 0 0,1 0 0 0 0,-1 1 0 0 0,1 0 0 0 0,0 0 0 0 0,-1 0-1 0 0,1 1 1 0 0,0 0 0 0 0,1 0 0 0 0,-1 1 0 0 0,0-1 0 0 0,1 1 0 0 0,0 0 0 0 0,0 1 0 0 0,-3 2 35 0 0,0 2 12 0 0,1 1 1 0 0,-1 0-1 0 0,2 0 1 0 0,-1 0-1 0 0,1 1 0 0 0,1 0 1 0 0,0 0-1 0 0,1 0 0 0 0,0 1 1 0 0,0-1-1 0 0,1 1 1 0 0,1 0-1 0 0,0 0 0 0 0,1 0 1 0 0,0 0-1 0 0,1 0 0 0 0,0 1 1 0 0,1-1-1 0 0,0 0 1 0 0,1 0-1 0 0,0 0 0 0 0,1 0 1 0 0,0-1-1 0 0,1 1 0 0 0,0-1 1 0 0,1 0-1 0 0,1 0 0 0 0,-1 0 1 0 0,2-1-13 0 0,14 20 136 0 0,1-2 0 0 0,1 0 1 0 0,2-2-1 0 0,0-1 0 0 0,2-1 1 0 0,1-1-1 0 0,0-1 0 0 0,2-1 1 0 0,0-2-1 0 0,12 4-136 0 0,-30-17 59 0 0,-1 0 1 0 0,1 1-1 0 0,-1 1 1 0 0,-1-1-1 0 0,0 2 1 0 0,0-1-1 0 0,0 1 1 0 0,-1 1 0 0 0,-1 0-1 0 0,1 0 1 0 0,0 3-60 0 0,-7-12 979 0 0,-2-8-5363 0 0,-2 5-661 0 0,2-1-7032 0 0</inkml:trace>
  <inkml:trace contextRef="#ctx0" brushRef="#br0" timeOffset="34721.303">337 1392 0 0 0,'0'0'224'0'0,"0"0"31"0"0,0 0-2 0 0,0 0-15 0 0,-22 18 1435 0 0,-25 22 410 0 0,18-25 883 0 0,33-11 3724 0 0,61-52-3335 0 0,44-40-905 0 0,129-111 763 0 0,-87 81-2106 0 0,22-7-161 0 0,-109 73-750 0 0,107-99 602 0 0,-60 52-327 0 0,171-85-189 0 0,-166 92 123 0 0,-24 7-171 0 0,84-32-111 0 0,-98 62 93 0 0,-19 6-19 0 0,-53 46-271 0 0,-6 2 129 0 0,0 1 0 0 0,0 0 0 0 0,0 0 0 0 0,-1 0 0 0 0,1 0 0 0 0,0 0 0 0 0,0-1 0 0 0,0 1 0 0 0,0 0 0 0 0,0 0 0 0 0,0 0 0 0 0,0 0 0 0 0,0-1 0 0 0,0 1 0 0 0,0 0 0 0 0,0 0 0 0 0,0 0-55 0 0,-143 25-96 0 0,38-15 146 0 0,-64-9 12 0 0,168-1-72 0 0,1 0 12 0 0,0 0-12 0 0,0 0-18 0 0,0 0-4 0 0,0 0-5 0 0,0 0-22 0 0,0 0-5 0 0,0 0-8 0 0,0 0-28 0 0,0 0 12 0 0,31 112-5 0 0,-13-55 99 0 0,2-1 0 0 0,2 0 0 0 0,3-2 0 0 0,9 12-6 0 0,-5-11-43 0 0,0-107 845 0 0,128-301-630 0 0,-135 277-7 0 0,-22 75-118 0 0,0 1-15 0 0,0 0-15 0 0,0 0-8 0 0,0 0 1 0 0,0 0-2 0 0,0 0-23 0 0,0 0 3 0 0,0 0-3 0 0,0 0-1 0 0,-6 0-2804 0 0,-2 0-9588 0 0,5 0-122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43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4 891 0 0 0,'0'0'668'0'0,"0"0"76"0"0,0 0 0 0 0,0 0-14 0 0,0 0 19 0 0,0 0 20 0 0,0 0 15 0 0,0 0 17 0 0,0 0 30 0 0,-2 6 1727 0 0,0-1 5388 0 0,71-23-1982 0 0,10-56-4033 0 0,-28-24-1216 0 0,-51 97-699 0 0,0 1-6 0 0,0 0-24 0 0,0 0-25 0 0,0 0-13 0 0,0 0 1 0 0,0 0-5 0 0,0 0-4 0 0,0 0 7 0 0,13 22-95 0 0,22 42 188 0 0,-2 0 0 0 0,-4 3 0 0 0,-3 0 0 0 0,0 10-40 0 0,5 12-47 0 0,-29-89 90 0 0,-1-1 0 0 0,1 1 0 0 0,-1 0 0 0 0,1-1 0 0 0,-1 1 0 0 0,1-1 0 0 0,-1 1 0 0 0,1-1 0 0 0,-1 1-1 0 0,0-1 1 0 0,1 0 0 0 0,-1 0 0 0 0,0 0 0 0 0,0 0 0 0 0,0 0 0 0 0,0 0 0 0 0,0 0 0 0 0,0 0 0 0 0,0-1 0 0 0,0 1 0 0 0,0 0 0 0 0,0 0 0 0 0,0-1 0 0 0,-1 1-1 0 0,1-1 1 0 0,-1 1 0 0 0,1-1 0 0 0,-1 1 0 0 0,1-1 0 0 0,-1 1 0 0 0,0-1 0 0 0,0 1 0 0 0,0-1 0 0 0,0 1 0 0 0,0-1 0 0 0,0 1 0 0 0,0-1 0 0 0,-1 0-43 0 0,5-8 2 0 0,76-196 459 0 0,-11 11-351 0 0,-15 1-54 0 0,-53 170-239 0 0,-1 24-90 0 0,5 12-36 0 0,-1-3-356 0 0,4 5 772 0 0,-3-12-4436 0 0,1-1-4358 0 0,-5-1-3043 0 0</inkml:trace>
  <inkml:trace contextRef="#ctx0" brushRef="#br0" timeOffset="468.32">742 928 7642 0 0,'0'0'3568'0'0,"0"0"-1530"0"0,0 0-734 0 0,0 0-122 0 0,0 0 24 0 0,0 0-53 0 0,0 0-189 0 0,0 0-313 0 0,0 0-273 0 0,0 0-157 0 0,0 0-97 0 0,0 0-35 0 0,0 4 23 0 0,-1 24 477 0 0,-1-24-514 0 0,1 1 0 0 0,0 0 1 0 0,0 0-1 0 0,0 0 0 0 0,0-1 1 0 0,1 1-1 0 0,0 0 1 0 0,0 0-1 0 0,0 0 0 0 0,0 0 1 0 0,1 0-1 0 0,0 0 1 0 0,0 0-1 0 0,1-1 0 0 0,-1 1 1 0 0,1 0-1 0 0,0-1 0 0 0,0 1 1 0 0,0-1-1 0 0,1 0 1 0 0,-1 1-1 0 0,1-1 0 0 0,0 0 1 0 0,1-1-1 0 0,-1 1 1 0 0,0-1-1 0 0,1 1 0 0 0,0-1 1 0 0,0 0-1 0 0,0 0 1 0 0,0-1-1 0 0,1 1 0 0 0,-1-1 1 0 0,0 0-1 0 0,1 0 0 0 0,2 0-75 0 0,0-2 119 0 0,-1 0 0 0 0,1-1 0 0 0,-1 0 0 0 0,1 0-1 0 0,0-1 1 0 0,-1 0 0 0 0,0 0 0 0 0,1 0 0 0 0,-1-1-1 0 0,0 1 1 0 0,0-2 0 0 0,-1 1 0 0 0,1-1 0 0 0,-1 0-1 0 0,1 0 1 0 0,-1 0 0 0 0,0-1 0 0 0,-1 1 0 0 0,4-5-119 0 0,10-7 287 0 0,-13 12-196 0 0,0-1-1 0 0,-1 0 1 0 0,1 1-1 0 0,-1-2 1 0 0,0 1-1 0 0,0 0 1 0 0,0-1 0 0 0,-1 0-1 0 0,0 0 1 0 0,0 0-1 0 0,0 0 1 0 0,-1 0-1 0 0,0-1 1 0 0,0 1 0 0 0,-1-1-1 0 0,0 1 1 0 0,0-1-1 0 0,0 1 1 0 0,-1-1-1 0 0,0 0 1 0 0,0 0 0 0 0,-1 1-1 0 0,0-5-90 0 0,-2 8-25 0 0,-1 0 1 0 0,1-1-1 0 0,-1 1 0 0 0,1 1 0 0 0,-1-1 1 0 0,0 0-1 0 0,0 1 0 0 0,0 0 1 0 0,0 0-1 0 0,-1 0 0 0 0,1 0 0 0 0,0 1 1 0 0,-1 0-1 0 0,1 0 0 0 0,-1 0 0 0 0,0 0 1 0 0,1 1-1 0 0,-1-1 0 0 0,0 1 1 0 0,1 0-1 0 0,-1 1 0 0 0,1-1 0 0 0,-1 1 1 0 0,-4 1 24 0 0,-55 23-1638 0 0,28 1-6698 0 0,26-18-3834 0 0</inkml:trace>
  <inkml:trace contextRef="#ctx0" brushRef="#br0" timeOffset="1402.336">112 439 4665 0 0,'0'0'2311'0'0,"0"0"-302"0"0,0 0-237 0 0,0 0-62 0 0,0 0-27 0 0,0 0-130 0 0,0 0-220 0 0,0 0-178 0 0,0 0-198 0 0,0 0-150 0 0,0 0-110 0 0,0 0-94 0 0,0 0-79 0 0,-6 0-62 0 0,-15 0 791 0 0,117-30 242 0 0,238-88 198 0 0,-297 107-1524 0 0,-37 11-134 0 0,0 0 33 0 0,0 0 26 0 0,0 0 25 0 0,0 0 36 0 0,0 0-11 0 0,0 0-21 0 0,0 0-15 0 0,0 0-19 0 0,0 0 12 0 0,0 0 9 0 0,0 0-4 0 0,0 0 2 0 0,0 0-6 0 0,-27-22 503 0 0,-77-107-349 0 0,36 45-864 0 0,46 56-1296 0 0,15 16-4495 0 0,5 7-5910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 6553 0 0,'0'0'2548'0'0,"0"0"-724"0"0,0 0-410 0 0,0 0-45 0 0,0 0 70 0 0,0 0-16 0 0,0 0-171 0 0,0 0-223 0 0,0 0-241 0 0,0 0-216 0 0,0 0-160 0 0,-6 16 363 0 0,-21 15 1463 0 0,27-30-2121 0 0,0-1 18 0 0,0 0 15 0 0,0 0 11 0 0,0 0 5 0 0,0 0-3 0 0,0 0-22 0 0,27-29 809 0 0,-9 10-789 0 0,-18 19 1573 0 0,-36 22-1429 0 0,36-22-327 0 0,0 0-57 0 0,0 0-108 0 0,15-21-4943 0 0,-8 13-2080 0 0,-3 4-5188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7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613 147 4033 0 0,'0'0'2386'0'0,"0"0"-521"0"0,0 0-435 0 0,0 0-111 0 0,0 0 143 0 0,0 0 186 0 0,0 0 59 0 0,0 0-125 0 0,0 0-215 0 0,0 0-255 0 0,0 0-217 0 0,0-22-151 0 0,2-96 1346 0 0,-41 111-434 0 0,21 10-1631 0 0,1 0 0 0 0,-1 1 0 0 0,1 1 0 0 0,0 1 0 0 0,1 0 0 0 0,-1 1 0 0 0,1 1 0 0 0,1 1 0 0 0,-1 0 0 0 0,2 1 0 0 0,-1 0 0 0 0,-9 10-25 0 0,-4-1 10 0 0,1 1 0 0 0,1 1 0 0 0,1 1 0 0 0,1 1 0 0 0,0 1-1 0 0,2 2 1 0 0,1 0 0 0 0,1 1 0 0 0,2 1 0 0 0,0 0 0 0 0,2 2 0 0 0,2 0 0 0 0,0 1-1 0 0,2 0 1 0 0,1 1 0 0 0,2 0 0 0 0,1 1 0 0 0,1 0 0 0 0,2 0 0 0 0,2 0 0 0 0,0 1 0 0 0,3 9-10 0 0,1-29 13 0 0,1-1 0 0 0,0 0 1 0 0,1 0-1 0 0,1 0 1 0 0,0 0-1 0 0,0-1 1 0 0,1 1-1 0 0,1-1 1 0 0,0 0-1 0 0,1-1 1 0 0,0 1-1 0 0,1-1 1 0 0,0-1-1 0 0,1 0 0 0 0,0 0 1 0 0,1 0-1 0 0,-1-1 1 0 0,2-1-1 0 0,-1 1 1 0 0,1-2-1 0 0,1 0 1 0 0,-1 0-1 0 0,1-1 1 0 0,0 0-1 0 0,1-1 0 0 0,-1 0 1 0 0,1-1-1 0 0,0-1 1 0 0,0 0-1 0 0,1-1 1 0 0,-1 0-1 0 0,3-1-13 0 0,2 0 94 0 0,0-1-1 0 0,0 0 0 0 0,0-1 1 0 0,0-2-1 0 0,0 1 0 0 0,-1-2 1 0 0,1 0-1 0 0,-1-2 0 0 0,0 0 1 0 0,0 0-1 0 0,-1-2 1 0 0,0 0-1 0 0,0 0 0 0 0,-1-2 1 0 0,0 0-1 0 0,1-2-93 0 0,-11 8 26 0 0,-1 0 1 0 0,0-1-1 0 0,-1 1 1 0 0,1-1-1 0 0,-1 0 0 0 0,0 0 1 0 0,0 0-1 0 0,0 0 1 0 0,-1 0-1 0 0,0-1 1 0 0,0 1-1 0 0,0-1 0 0 0,-1 0 1 0 0,1 1-1 0 0,-1-1 1 0 0,-1 0-1 0 0,1 0 1 0 0,-1 0-1 0 0,0 0 0 0 0,-1 0 1 0 0,1 1-1 0 0,-1-1 1 0 0,0 0-1 0 0,0 0 0 0 0,-1 1 1 0 0,0-1-1 0 0,0 1 1 0 0,0-1-1 0 0,-1 1 1 0 0,0 0-1 0 0,0 0 0 0 0,0 0 1 0 0,0 0-1 0 0,-1 1 1 0 0,0-1-1 0 0,0 1 1 0 0,-1-1-28 0 0,-8-5-62 0 0,0 0-1 0 0,0 1 0 0 0,0 1 1 0 0,-1 0-1 0 0,-1 1 0 0 0,1 1 0 0 0,-1 0 1 0 0,0 1-1 0 0,-1 1 0 0 0,1 0 0 0 0,-1 1 1 0 0,0 0-1 0 0,1 1 0 0 0,-7 1 64 0 0,-9-2-5 0 0,31 3-2 0 0,0 0-17 0 0,0 0-14 0 0,28 0 4 0 0,152-21 549 0 0,1-12 84 0 0,-107 25-328 0 0,-73 8-263 0 0,-1 0-43 0 0,0 0-2 0 0,-29 0-2957 0 0,16 3 883 0 0,4 1-2973 0 0,1 0-6938 0 0</inkml:trace>
  <inkml:trace contextRef="#ctx0" brushRef="#br0" timeOffset="397.584">1055 619 16916 0 0,'0'0'1187'0'0,"0"0"-466"0"0,0 0-194 0 0,0 0 110 0 0,0 0 167 0 0,0 0 67 0 0,0 0-76 0 0,0 0-176 0 0,0 0-151 0 0,0 0-113 0 0,0 0-64 0 0,0 0-45 0 0,0 0-34 0 0,-1 17 0 0 0,-6 124 442 0 0,8-135-672 0 0,-1 1 0 0 0,-1-1 1 0 0,1 1-1 0 0,-1-1 0 0 0,-1 0 0 0 0,1 1 1 0 0,-1-1-1 0 0,0 0 0 0 0,0 0 0 0 0,0 0 1 0 0,-1 0-1 0 0,0 0 0 0 0,-2 2 18 0 0,0-6-1958 0 0,10-11-12571 0 0,0 8 5732 0 0</inkml:trace>
  <inkml:trace contextRef="#ctx0" brushRef="#br0" timeOffset="652.078">1014 155 16900 0 0,'0'0'1136'0'0,"0"0"-624"0"0,0 0-432 0 0,0 0-88 0 0,0 0 8 0 0,0 0 48 0 0,0 0-48 0 0,0 0-40 0 0,0 0-104 0 0,0 0-336 0 0,0 0-912 0 0,0 0-2937 0 0,0 0-7474 0 0</inkml:trace>
  <inkml:trace contextRef="#ctx0" brushRef="#br0" timeOffset="885.3">1314 328 19652 0 0,'0'0'1228'0'0,"0"0"-479"0"0,0 0-291 0 0,0 0 18 0 0,0 0 110 0 0,0 0 47 0 0,0 0-35 0 0,0 0-110 0 0,0 0-163 0 0,0 0-89 0 0,0 0-57 0 0,5 31-59 0 0,14 100-8 0 0,39 116 90 0 0,-10-97-194 0 0,-48-150 2 0 0,0 1 1 0 0,-1-1 0 0 0,1 1 0 0 0,0-1 0 0 0,0 1 0 0 0,0 0 0 0 0,0-1 0 0 0,0 1 0 0 0,0-1 0 0 0,0 1-1 0 0,0-1 1 0 0,0 1 0 0 0,0-1 0 0 0,0 1 0 0 0,0-1 0 0 0,0 1 0 0 0,1 0 0 0 0,-1-1 0 0 0,0 1 0 0 0,0-1-1 0 0,1 1 1 0 0,-1-1 0 0 0,0 1 0 0 0,0-1 0 0 0,1 0 0 0 0,-1 1 0 0 0,1-1 0 0 0,-1 1 0 0 0,0-1 0 0 0,1 0-1 0 0,-1 1 1 0 0,1-1 0 0 0,-1 0 0 0 0,1 1 0 0 0,-1-1 0 0 0,1 0 0 0 0,-1 0 0 0 0,1 0 0 0 0,-1 1-1 0 0,1-1 1 0 0,-1 0 0 0 0,1 0 0 0 0,-1 0 0 0 0,1 0 0 0 0,0 0 0 0 0,-1 0 0 0 0,1 0 0 0 0,-1 0 0 0 0,1 0-1 0 0,-1 0 1 0 0,1 0 0 0 0,-1-1 0 0 0,1 1 0 0 0,-1 0 0 0 0,1 0 0 0 0,-1 0 0 0 0,1-1 0 0 0,-1 1 0 0 0,1 0-1 0 0,-1-1 1 0 0,1 1 0 0 0,-1 0 0 0 0,1-1 0 0 0,-1 1 0 0 0,0-1 0 0 0,1 1 0 0 0,-1 0 0 0 0,0-1 0 0 0,1 1-1 0 0,-1-1-10 0 0,101-318 2043 0 0,-57 223-1974 0 0,-58 106-7613 0 0,8-2-905 0 0,4-5-3106 0 0</inkml:trace>
  <inkml:trace contextRef="#ctx0" brushRef="#br0" timeOffset="5035.157">1925 733 1488 0 0,'0'0'2594'0'0,"0"0"-333"0"0,0 0-178 0 0,0 0-132 0 0,0 0-127 0 0,0 0-189 0 0,0 0-237 0 0,0 0-273 0 0,0 0-227 0 0,0 0-200 0 0,0 0-150 0 0,-7 3 2735 0 0,41 13-2061 0 0,-21-9-922 0 0,-2-2-194 0 0,1 0 0 0 0,0-1 0 0 0,0 0 0 0 0,0-1 0 0 0,1-1 0 0 0,-1 0 0 0 0,1-1 0 0 0,-1 0 0 0 0,1 0 0 0 0,0-2 0 0 0,-1 1 0 0 0,4-2-106 0 0,82-53 761 0 0,-95 52-712 0 0,0 0-1 0 0,0 0 1 0 0,0 0 0 0 0,-1 0-1 0 0,1-1 1 0 0,-1 1-1 0 0,0-1 1 0 0,0 0-1 0 0,0 1 1 0 0,-1-1-1 0 0,1 0 1 0 0,-1 0-1 0 0,0 0 1 0 0,0 0-1 0 0,0-1 1 0 0,-1 1-1 0 0,1 0 1 0 0,-1 0 0 0 0,0 0-1 0 0,0-1 1 0 0,0 1-1 0 0,-1 0 1 0 0,0-4-49 0 0,-1 5 1 0 0,0 0 0 0 0,1 1 0 0 0,-1-1 0 0 0,0 1 0 0 0,-1-1 0 0 0,1 1 0 0 0,0 0 0 0 0,-1-1 1 0 0,1 1-1 0 0,-1 0 0 0 0,1 1 0 0 0,-1-1 0 0 0,0 0 0 0 0,0 1 0 0 0,0 0 0 0 0,0 0 0 0 0,0-1 0 0 0,0 2 1 0 0,0-1-1 0 0,0 0 0 0 0,-1 1-1 0 0,-1-2-11 0 0,-143-6-240 0 0,47 34 291 0 0,95-22-31 0 0,-1 0 0 0 0,1 0 0 0 0,0 0 0 0 0,1 1 0 0 0,-1 0-1 0 0,1 0 1 0 0,0 1 0 0 0,0-1 0 0 0,0 1 0 0 0,1 0 0 0 0,0 0 0 0 0,0 1 0 0 0,1-1 0 0 0,0 1 0 0 0,0 0 0 0 0,0 0 0 0 0,1 0-1 0 0,0 0 1 0 0,0 0 0 0 0,1 1 0 0 0,0 1-9 0 0,-7 157 262 0 0,9-156-234 0 0,1 1-1 0 0,0-1 1 0 0,0 0 0 0 0,1 0-1 0 0,0 0 1 0 0,1-1-1 0 0,0 1 1 0 0,1-1-1 0 0,-1 1 1 0 0,2-2 0 0 0,-1 1-1 0 0,2 0-27 0 0,-1-4 56 0 0,-1-1-1 0 0,1 0 0 0 0,1 0 1 0 0,-1-1-1 0 0,1 1 1 0 0,-1-1-1 0 0,1-1 1 0 0,0 1-1 0 0,0-1 1 0 0,0-1-1 0 0,0 1 0 0 0,0-1 1 0 0,1 0-1 0 0,-1-1 1 0 0,0 0-1 0 0,0 0 1 0 0,1 0-1 0 0,3-2-55 0 0,-11 2 2 0 0,20 0 118 0 0,0-1 1 0 0,-1-1-1 0 0,1-1 0 0 0,-1 0 0 0 0,0-2 0 0 0,0 0 0 0 0,0-2 1 0 0,-1 0-1 0 0,0 0 0 0 0,4-4-120 0 0,-21 11-16 0 0,-1 0-1 0 0,0 0 1 0 0,1 0 0 0 0,-1 0 0 0 0,0-1-1 0 0,1 1 1 0 0,-1 0 0 0 0,0 0-1 0 0,0 0 1 0 0,1 0 0 0 0,-1-1 0 0 0,0 1-1 0 0,1 0 1 0 0,-1 0 0 0 0,0 0 0 0 0,0-1-1 0 0,1 1 1 0 0,-1 0 0 0 0,0 0-1 0 0,0-1 1 0 0,0 1 0 0 0,0 0 0 0 0,1-1-1 0 0,-1 1 1 0 0,0 0 0 0 0,0-1 0 0 0,0 1-1 0 0,0 0 1 0 0,0-1 0 0 0,0 1 0 0 0,0 0-1 0 0,0-1 1 0 0,0 1 0 0 0,0 0-1 0 0,0-1 1 0 0,0 1 0 0 0,0 0 0 0 0,0-1-1 0 0,0 1 1 0 0,0 0 0 0 0,0-1 0 0 0,0 1-1 0 0,-1 0 1 0 0,1-1 0 0 0,0 1-1 0 0,0 0 1 0 0,0-1 0 0 0,0 1 0 0 0,-1 0-1 0 0,1 0 1 0 0,0-1 0 0 0,0 1 0 0 0,-1 0-1 0 0,1 0 1 0 0,0 0 0 0 0,0-1-1 0 0,-1 1 1 0 0,1 0 0 0 0,0 0 0 0 0,-1 0-1 0 0,1 0 1 0 0,0 0 0 0 0,-1-1 0 0 0,1 1-1 0 0,-1 0 17 0 0,-15-6-8577 0 0,14 5 6483 0 0,-2-2-10417 0 0</inkml:trace>
  <inkml:trace contextRef="#ctx0" brushRef="#br0" timeOffset="5815.16">2581 608 8346 0 0,'0'0'3148'0'0,"0"0"-930"0"0,0 0-540 0 0,0 0-88 0 0,0 0-99 0 0,0 0-198 0 0,0 0-206 0 0,0 0-229 0 0,0 0-188 0 0,0 0-111 0 0,0 0-71 0 0,0 0-57 0 0,1-3-32 0 0,5-5 774 0 0,-30 49-366 0 0,-90 200-589 0 0,52-138-401 0 0,141-242 663 0 0,51-33-465 0 0,-94 124 43 0 0,-35 47-38 0 0,-1 1-6 0 0,0 0-18 0 0,0 0-6 0 0,0 0-6 0 0,0 0-4 0 0,0 0 8 0 0,0 0-4 0 0,0 0-10 0 0,9 26-208 0 0,37 164 250 0 0,-40-176-53 0 0,-5-10 34 0 0,0 1 0 0 0,1-1-1 0 0,0 1 1 0 0,0-1 0 0 0,0 0-1 0 0,0 0 1 0 0,1 0 0 0 0,-1 0-1 0 0,1-1 1 0 0,0 1 0 0 0,0-1-1 0 0,0 1 1 0 0,1-1 0 0 0,-1 0 0 0 0,1 0-1 0 0,0-1 1 0 0,0 1 0 0 0,0-1-1 0 0,2 2 4 0 0,-2-5 49 0 0,-1 1 0 0 0,1 0-1 0 0,-1-1 1 0 0,1 0-1 0 0,-1 0 1 0 0,0 0 0 0 0,1 0-1 0 0,-1 0 1 0 0,0-1 0 0 0,0 1-1 0 0,0-1 1 0 0,0 0 0 0 0,0 0-1 0 0,0 0 1 0 0,-1 0-1 0 0,1-1 1 0 0,0 1 0 0 0,-1-1-1 0 0,0 1 1 0 0,0-1 0 0 0,0 0-1 0 0,0 0 1 0 0,0 0 0 0 0,0 0-1 0 0,-1-1-48 0 0,9-9 167 0 0,19-23 175 0 0,-2-1 1 0 0,-1-1-1 0 0,-2-1 0 0 0,-2-2 0 0 0,16-41-342 0 0,-20 2-149 0 0,-30 73-2690 0 0,8 6-4403 0 0,3 1-5008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6265 0 0,'0'0'877'0'0,"0"0"-391"0"0,0 0 20 0 0,0 0 393 0 0,0 0 428 0 0,0 0 221 0 0,0 0-37 0 0,0 0-247 0 0,0 0-273 0 0,0 0-207 0 0,0 0-144 0 0,13-6-58 0 0,84-40 1202 0 0,-82 36-1285 0 0,-1-1 0 0 0,-1-1 0 0 0,0 0 0 0 0,0 0 0 0 0,-1-1 0 0 0,-1-1 0 0 0,0 0 0 0 0,0-2-499 0 0,-3 0 375 0 0,-4 7 46 0 0,-2 25-597 0 0,24 379 647 0 0,5-158-477 0 0,-6-179 21 0 0,-17-84 2235 0 0,49-169-1868 0 0,33-168-237 0 0,-64 215-360 0 0,-39 174-2418 0 0,-1 19 423 0 0,7-26-1373 0 0,3-7-1689 0 0,4-7-5619 0 0</inkml:trace>
  <inkml:trace contextRef="#ctx0" brushRef="#br0" timeOffset="641.601">689 527 4969 0 0,'0'0'1455'0'0,"0"0"-116"0"0,0 0 72 0 0,0 0 175 0 0,0 0 54 0 0,0 0-162 0 0,0 0-230 0 0,0 0-249 0 0,0 0-186 0 0,0 0-118 0 0,0 0-105 0 0,0 0-85 0 0,-3-4-68 0 0,0 0-286 0 0,3 3-131 0 0,1 1-1 0 0,-1-1 1 0 0,0 1-1 0 0,0-1 1 0 0,-1 1 0 0 0,1-1-1 0 0,0 1 1 0 0,0-1-1 0 0,0 1 1 0 0,0-1-1 0 0,0 1 1 0 0,0 0-1 0 0,-1-1 1 0 0,1 1-1 0 0,0-1 1 0 0,0 1 0 0 0,-1-1-1 0 0,1 1 1 0 0,0 0-1 0 0,-1-1 1 0 0,1 1-1 0 0,0 0 1 0 0,-1-1-1 0 0,1 1 1 0 0,-1 0 0 0 0,1 0-1 0 0,0-1 1 0 0,-1 1-1 0 0,1 0 1 0 0,-1 0-1 0 0,1 0 1 0 0,-1-1-1 0 0,1 1 1 0 0,-1 0-1 0 0,1 0 1 0 0,-1 0 0 0 0,1 0-1 0 0,-1 0 1 0 0,1 0-1 0 0,-1 0 1 0 0,1 0-1 0 0,0 0 1 0 0,-1 0-1 0 0,1 0 1 0 0,-1 0-1 0 0,1 1 1 0 0,-1-1 0 0 0,1 0-1 0 0,-1 0 1 0 0,1 0-1 0 0,-1 1 1 0 0,1-1-1 0 0,-1 0-19 0 0,-3 6 28 0 0,1 0-1 0 0,-1 0 1 0 0,1 0-1 0 0,0 0 1 0 0,0 1-1 0 0,1-1 1 0 0,-1 1-1 0 0,2 0 1 0 0,-1-1-1 0 0,1 1 1 0 0,0 0-1 0 0,0 0 1 0 0,1 0-1 0 0,0 0 1 0 0,0 0-1 0 0,0 0 1 0 0,1 0-1 0 0,0 0 1 0 0,1-1-1 0 0,0 1 1 0 0,0 0-1 0 0,0-1 1 0 0,0 1-1 0 0,1-1 1 0 0,1 0-1 0 0,-1 0 1 0 0,1 0-1 0 0,0 0 1 0 0,1 1-28 0 0,0-3 105 0 0,0 0 0 0 0,0 0 0 0 0,0-1 0 0 0,1 0 1 0 0,-1 0-1 0 0,1 0 0 0 0,0-1 0 0 0,0 0 0 0 0,0 0 0 0 0,0 0 0 0 0,0-1 1 0 0,0 0-1 0 0,0 0 0 0 0,0-1 0 0 0,1 1 0 0 0,-1-1 0 0 0,0-1 0 0 0,1 1 1 0 0,-1-1-1 0 0,0 0 0 0 0,0-1 0 0 0,0 1 0 0 0,0-1 0 0 0,0 0 0 0 0,0-1 1 0 0,-1 1-1 0 0,1-1 0 0 0,-1 0 0 0 0,1-1 0 0 0,-1 1 0 0 0,0-1 1 0 0,0 0-1 0 0,-1-1 0 0 0,1 1 0 0 0,-1-1 0 0 0,0 1 0 0 0,0-1 0 0 0,2-5-105 0 0,-4 5-19 0 0,1 0 0 0 0,-1-1-1 0 0,0 1 1 0 0,-1 0 0 0 0,0-1-1 0 0,0 1 1 0 0,0-1 0 0 0,0 0-1 0 0,-1 1 1 0 0,0-1 0 0 0,0 0-1 0 0,0 1 1 0 0,-1-1 0 0 0,0 1-1 0 0,0-1 1 0 0,0 1 0 0 0,-1-1-1 0 0,0 1 1 0 0,0 0 0 0 0,0-1-1 0 0,-1 1 1 0 0,1 0 0 0 0,-1 1-1 0 0,-1-1 1 0 0,1 0 0 0 0,-1 1-1 0 0,1 0 1 0 0,-1 0 0 0 0,0 0-1 0 0,-1 0 1 0 0,1 1 0 0 0,-4-3 19 0 0,-42-13-2414 0 0,16 15-4441 0 0,21 4-4442 0 0</inkml:trace>
  <inkml:trace contextRef="#ctx0" brushRef="#br0" timeOffset="986.655">1208 189 11843 0 0,'0'0'1721'0'0,"0"0"-399"0"0,0 0-162 0 0,0 0 71 0 0,0 0 68 0 0,0 0-89 0 0,0 0-154 0 0,0 0-161 0 0,0 0-155 0 0,0 0-119 0 0,0 0-145 0 0,0 0-124 0 0,0 0-51 0 0,15 0-16 0 0,97 0 808 0 0,129 18 128 0 0,-138-14-1260 0 0,-103-4-34 0 0,0 0-23 0 0,0 0-35 0 0,0 0-78 0 0,0 0-107 0 0,0 0-161 0 0,-5-11-4327 0 0,3 7-1085 0 0,2 0-5478 0 0</inkml:trace>
  <inkml:trace contextRef="#ctx0" brushRef="#br0" timeOffset="1499.187">1206 457 12579 0 0,'0'0'1708'0'0,"0"0"-637"0"0,0 0-282 0 0,0 0 182 0 0,0 0 194 0 0,0 0 58 0 0,0 0-33 0 0,0 0-128 0 0,0 0-92 0 0,0 0-62 0 0,0 0-132 0 0,0 0-145 0 0,0 0-117 0 0,30 2-92 0 0,94 6-77 0 0,65-6 467 0 0,-118-2-3092 0 0,-62-2-409 0 0,-6 0-491 0 0,4 2-6733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5969 0 0,'0'0'2709'0'0,"0"0"-330"0"0,0 0-288 0 0,0 0-49 0 0,0 0-150 0 0,0 0-226 0 0,0 0-236 0 0,0 0-330 0 0,0 0-219 0 0,0 0-183 0 0,0 0-186 0 0,0 0-101 0 0,0 0-94 0 0,0-4-66 0 0,0 2-219 0 0,1-1-1 0 0,0 0 1 0 0,0 1-1 0 0,0-1 1 0 0,0 1 0 0 0,1 0-1 0 0,-1-1 1 0 0,1 1 0 0 0,-1 0-1 0 0,1 0 1 0 0,0 0 0 0 0,0 0-1 0 0,0 0 1 0 0,0 0 0 0 0,0 1-1 0 0,0-1 1 0 0,0 1 0 0 0,1-1-1 0 0,-1 1 1 0 0,0 0-1 0 0,1 0 1 0 0,-1 0 0 0 0,1 0-1 0 0,-1 0 1 0 0,1 1 0 0 0,1-1-32 0 0,29-12 145 0 0,1 2-1 0 0,0 2 1 0 0,1 0 0 0 0,0 3 0 0 0,0 1 0 0 0,1 1 0 0 0,-1 2 0 0 0,15 2-145 0 0,-48 1-6 0 0,0-1 1 0 0,1 1 0 0 0,-1 0-1 0 0,0 0 1 0 0,0 0 0 0 0,0 0-1 0 0,0 0 1 0 0,0 0 0 0 0,0 1-1 0 0,-1-1 1 0 0,1 1 0 0 0,0-1-1 0 0,-1 1 1 0 0,1 0 0 0 0,-1 0-1 0 0,1 0 1 0 0,-1 0 0 0 0,0 0-1 0 0,0 0 1 0 0,0 0 0 0 0,0 0-1 0 0,0 0 1 0 0,0 0 0 0 0,-1 0-1 0 0,1 1 1 0 0,-1-1 0 0 0,1 0-1 0 0,-1 0 1 0 0,0 1 0 0 0,0-1-1 0 0,0 0 1 0 0,0 1 0 0 0,-1-1-1 0 0,1 0 1 0 0,0 1 0 0 0,-1-1-1 0 0,0 0 1 0 0,1 0 0 0 0,-1 0-1 0 0,0 0 1 0 0,0 0 0 0 0,0 0-1 0 0,-1 0 1 0 0,1 0 0 0 0,0 0-1 0 0,-1 0 1 0 0,1 0 0 0 0,-1-1-1 0 0,0 1 1 0 0,1-1 0 0 0,-1 1-1 0 0,0-1 1 0 0,-1 1 5 0 0,-177 184-28 0 0,179-185 21 0 0,0-1-1 0 0,0 1 1 0 0,0 0 0 0 0,0 0 0 0 0,1 0 0 0 0,-1 0-1 0 0,0-1 1 0 0,1 1 0 0 0,-1 0 0 0 0,1 0 0 0 0,-1 1-1 0 0,1-1 1 0 0,-1 0 0 0 0,1 0 0 0 0,0 0 0 0 0,-1 0-1 0 0,1 0 1 0 0,0 0 0 0 0,0 0 0 0 0,0 1-1 0 0,0-1 1 0 0,0 0 0 0 0,0 0 0 0 0,0 0 0 0 0,0 0-1 0 0,1 0 1 0 0,-1 0 0 0 0,0 1 0 0 0,1-1 0 0 0,-1 0-1 0 0,1 0 1 0 0,-1 0 0 0 0,1 0 0 0 0,-1 0 0 0 0,1 0-1 0 0,0 0 1 0 0,-1-1 0 0 0,1 1 0 0 0,0 0-1 0 0,0 0 1 0 0,0 0 0 0 0,0-1 0 0 0,0 1 0 0 0,-1 0-1 0 0,1-1 1 0 0,1 1 7 0 0,58 28 122 0 0,-40-22-123 0 0,6 5 20 0 0,-16-8-17 0 0,0-1 0 0 0,-1 1 0 0 0,0 1 0 0 0,1-1 1 0 0,-2 2-1 0 0,1-1 0 0 0,-1 1 0 0 0,0 0 0 0 0,0 1 0 0 0,0 0 1 0 0,-1 0-1 0 0,0 1 0 0 0,-1 0 0 0 0,1 0 0 0 0,-2 1 1 0 0,4 4-3 0 0,-6-5 26 0 0,0-1 0 0 0,0 1 0 0 0,0 0 0 0 0,-1 0 1 0 0,0 0-1 0 0,-1 0 0 0 0,1 1 0 0 0,-2-1 0 0 0,1 0 1 0 0,-1 1-1 0 0,0-1 0 0 0,-1 0 0 0 0,0 1 1 0 0,0-1-1 0 0,-1 0 0 0 0,0 0 0 0 0,-1 0 0 0 0,0 0 1 0 0,0 0-1 0 0,0-1 0 0 0,-1 1 0 0 0,0-1 0 0 0,0 0 1 0 0,-1 0-1 0 0,0 0 0 0 0,-1-1 0 0 0,1 0 0 0 0,-1 0 1 0 0,-4 3-27 0 0,-140 87 317 0 0,134-88-289 0 0,6-1-77 0 0,-1-1 0 0 0,-1-1-1 0 0,1 0 1 0 0,-1-1 0 0 0,0 0 0 0 0,0 0 0 0 0,0-1-1 0 0,0-1 1 0 0,0 0 0 0 0,-3-1 49 0 0,5-14-2987 0 0,10-1-2652 0 0,0 9-37 0 0,0 0-6233 0 0</inkml:trace>
  <inkml:trace contextRef="#ctx0" brushRef="#br0" timeOffset="1348.679">763 507 2128 0 0,'0'0'2794'0'0,"0"0"-456"0"0,0 0-295 0 0,0 0-96 0 0,0 0-58 0 0,0 0-85 0 0,0 0-102 0 0,0 0-223 0 0,0 0-319 0 0,0 0-312 0 0,0 0-200 0 0,0 0-99 0 0,-3 0-31 0 0,2-2 1258 0 0,16-3-1357 0 0,136-48 226 0 0,0 40-289 0 0,-148 13-348 0 0,-1 0 0 0 0,1 1 0 0 0,0-1 0 0 0,0 1 0 0 0,-1-1 0 0 0,1 1 0 0 0,0 0 0 0 0,-1 0 0 0 0,1 0 1 0 0,-1 0-1 0 0,1 1 0 0 0,-1-1 0 0 0,0 1 0 0 0,1 0 0 0 0,-1-1 0 0 0,0 1 0 0 0,0 0 0 0 0,0 0 0 0 0,0 0 0 0 0,-1 1 0 0 0,1-1 1 0 0,-1 0-1 0 0,1 1 0 0 0,-1-1 0 0 0,0 1 0 0 0,0-1 0 0 0,0 1 0 0 0,0-1 0 0 0,0 1 0 0 0,0 0 0 0 0,-1 0 0 0 0,1-1 0 0 0,-1 1 1 0 0,0 0-1 0 0,0 0 0 0 0,0-1 0 0 0,0 1 0 0 0,-1 0 0 0 0,1 0 0 0 0,-1-1 0 0 0,1 1 0 0 0,-1 0 0 0 0,0 0 0 0 0,0-1 0 0 0,0 1 1 0 0,-1-1-1 0 0,1 1 0 0 0,0-1 0 0 0,-2 2-8 0 0,-18 33 87 0 0,-1-1-1 0 0,-1-1 1 0 0,-2-1 0 0 0,-2-1-1 0 0,0-1 1 0 0,-23 18-87 0 0,-84 104 16 0 0,110-122-48 0 0,18-26 37 0 0,-1 2 0 0 0,1-1 0 0 0,0 1 0 0 0,1 0 0 0 0,0 0 0 0 0,0 0 0 0 0,1 1 0 0 0,0 0 0 0 0,1 0 0 0 0,0 0-1 0 0,0 0 1 0 0,1 0 0 0 0,0 1 0 0 0,-1 4-5 0 0,6-9 30 0 0,-1-1-1 0 0,1 1 1 0 0,0-1-1 0 0,0 0 1 0 0,1 0-1 0 0,-1-1 1 0 0,1 1 0 0 0,0 0-1 0 0,0-1 1 0 0,0 0-1 0 0,0 0 1 0 0,1 0-1 0 0,-1-1 1 0 0,1 0-1 0 0,-1 1 1 0 0,1-2-1 0 0,0 1 1 0 0,0 0-1 0 0,0-1 1 0 0,0 0-1 0 0,0 0 1 0 0,0-1 0 0 0,0 1-1 0 0,0-1 1 0 0,0 0-1 0 0,1 0 1 0 0,3-1-30 0 0,219 4 939 0 0,-164-3-1015 0 0,-64 0-54 0 0,-1-16-5667 0 0,-1 9-2924 0 0,2 4-3296 0 0</inkml:trace>
  <inkml:trace contextRef="#ctx0" brushRef="#br0" timeOffset="2190.054">1542 242 8338 0 0,'0'0'2631'0'0,"0"0"-544"0"0,0 0-369 0 0,0 0-127 0 0,0 0-100 0 0,0 0-178 0 0,0 0-283 0 0,0 0-298 0 0,0 0-206 0 0,0 0-114 0 0,0 0-20 0 0,0 0-4 0 0,0 0-20 0 0,17-7-24 0 0,128-52 954 0 0,-136 54-1185 0 0,1 0 1 0 0,-1 0 0 0 0,0-1-1 0 0,0-1 1 0 0,-1 1 0 0 0,0-1-1 0 0,0-1 1 0 0,0 1-1 0 0,-1-2 1 0 0,0 1 0 0 0,-1-1-1 0 0,0 1 1 0 0,0-2 0 0 0,-1 1-1 0 0,0-1 1 0 0,-1 0 0 0 0,0 0-1 0 0,3-9-113 0 0,5 1-224 0 0,-14 95-30 0 0,7 357 546 0 0,-7-416-313 0 0,0 0 1 0 0,-1 0-1 0 0,-1 0 0 0 0,-1 0 1 0 0,-1-1-1 0 0,0 1 1 0 0,-1-1-1 0 0,0-1 1 0 0,-2 1-1 0 0,0-1 1 0 0,-1-1-1 0 0,-5 6 21 0 0,8-13-156 0 0,0-1 1 0 0,-1 0-1 0 0,0 0 1 0 0,-1-1-1 0 0,1 0 1 0 0,-1-1-1 0 0,0 0 1 0 0,-1 0 0 0 0,1-1-1 0 0,-1 0 1 0 0,0-1-1 0 0,-2 1 156 0 0,-79 7-4243 0 0,87-11 4044 0 0,0 0 0 0 0,0-1 1 0 0,0 0-1 0 0,0 0 0 0 0,0 0 0 0 0,1-1 1 0 0,-1 1-1 0 0,0-1 0 0 0,1 0 1 0 0,-1 0-1 0 0,1 0 0 0 0,-1 0 1 0 0,1-1-1 0 0,0 1 0 0 0,0-1 0 0 0,0 0 1 0 0,1 0-1 0 0,-1 0 0 0 0,1 0 1 0 0,-1 0-1 0 0,1-1 0 0 0,0 1 1 0 0,0-1-1 0 0,0 1 0 0 0,1-1 0 0 0,-1 0 1 0 0,1 0-1 0 0,0 0 0 0 0,0-3 199 0 0,-2-3 108 0 0,1 0-1 0 0,0 0 0 0 0,0 0 0 0 0,2-1 1 0 0,-1 1-1 0 0,1-1 0 0 0,0 1 1 0 0,1 0-1 0 0,1-1 0 0 0,-1 1 0 0 0,2-1-107 0 0,1 0 341 0 0,1 0 0 0 0,1 1 0 0 0,0-1-1 0 0,1 1 1 0 0,-1 1 0 0 0,2-1 0 0 0,0 1 0 0 0,0 0-1 0 0,0 1 1 0 0,1 0 0 0 0,0 0 0 0 0,1 1-1 0 0,0 0 1 0 0,0 1 0 0 0,0 0 0 0 0,1 1 0 0 0,0 0-1 0 0,0 0 1 0 0,1 1-341 0 0,13-5 36 0 0,0 2 0 0 0,0 0 0 0 0,1 2 0 0 0,0 1 0 0 0,0 1 0 0 0,0 1 0 0 0,21 2-36 0 0,-26-5-2893 0 0,-10-1-4612 0 0,-8 2-3459 0 0</inkml:trace>
  <inkml:trace contextRef="#ctx0" brushRef="#br0" timeOffset="2497.519">2309 99 9858 0 0,'0'0'3905'0'0,"0"0"-1590"0"0,0 0-727 0 0,0 0-134 0 0,0 0-87 0 0,0 0-168 0 0,0 0-241 0 0,0 0-305 0 0,0 0-202 0 0,0 0-45 0 0,0 0-5 0 0,0 0 12 0 0,0 0-36 0 0,-3 15-102 0 0,-10 47-96 0 0,-35 8 100 0 0,-60 77-393 0 0,107-145 109 0 0,0-1 1 0 0,0 1-1 0 0,0 0 0 0 0,0-1 0 0 0,0 1 1 0 0,0 0-1 0 0,0 0 0 0 0,1-1 0 0 0,-1 1 0 0 0,1 0 1 0 0,-1 0-1 0 0,1 0 0 0 0,0 0 0 0 0,0 0 0 0 0,0-1 1 0 0,0 1-1 0 0,0 0 0 0 0,0 0 0 0 0,0 0 1 0 0,1 0-1 0 0,-1 0 0 0 0,1 0 0 0 0,-1-1 0 0 0,1 1 1 0 0,0 0-1 0 0,0 0 0 0 0,-1-1 0 0 0,1 1 1 0 0,1 0-1 0 0,-1-1 0 0 0,0 1 0 0 0,0-1 0 0 0,0 1 1 0 0,1-1-1 0 0,-1 0 0 0 0,1 0 0 0 0,-1 0 0 0 0,1 1 1 0 0,-1-1-1 0 0,1-1 0 0 0,0 1 0 0 0,0 0 1 0 0,-1 0-1 0 0,1-1 0 0 0,0 1 0 0 0,1 0 5 0 0,148 5 452 0 0,-65-24-326 0 0,-86 16-422 0 0,0 1 0 0 0,1-1 0 0 0,-1 0 0 0 0,0 1 1 0 0,0-1-1 0 0,0 1 0 0 0,0-1 0 0 0,0 0 1 0 0,0 1-1 0 0,-1-1 0 0 0,1 1 0 0 0,-1-1 0 0 0,1 0 1 0 0,-1 1-1 0 0,1-1 0 0 0,-1 1 0 0 0,0 0 0 0 0,0-1 1 0 0,0 1-1 0 0,0-1 0 0 0,0 1 0 0 0,0 0 1 0 0,0 0-1 0 0,0 0 0 0 0,0 0 0 0 0,0 0 0 0 0,-1 0 1 0 0,1 0-1 0 0,0 0 0 0 0,-1 0 0 0 0,1 0 0 0 0,-1 1 1 0 0,1-1-1 0 0,-1 0 296 0 0,-6-4-4860 0 0,1 4-2960 0 0</inkml:trace>
  <inkml:trace contextRef="#ctx0" brushRef="#br0" timeOffset="2814.867">1989 276 8442 0 0,'0'0'2374'0'0,"0"0"-158"0"0,0 0-55 0 0,0 0-318 0 0,0 0-378 0 0,0 0-318 0 0,31 1-224 0 0,100 4-153 0 0,95-19 1013 0 0,-131 3-4596 0 0,-79 10-320 0 0,-3-1-3491 0 0,-6 1-3930 0 0</inkml:trace>
  <inkml:trace contextRef="#ctx0" brushRef="#br0" timeOffset="3067.299">2992 246 17364 0 0,'0'0'2101'0'0,"0"0"-966"0"0,0 0-464 0 0,0 0-44 0 0,0 0 24 0 0,0 0-3 0 0,0 0-59 0 0,0 0-139 0 0,0 0-139 0 0,-32 28-83 0 0,-105 88-78 0 0,-161 138 105 0 0,194-165-352 0 0,-3-5 0 0 0,-4-4 0 0 0,-87 45 97 0 0,-52 34-976 0 0,234-134-1044 0 0,41-24-633 0 0,0-4-367 0 0,-10-1-3101 0 0,-3 0-3978 0 0</inkml:trace>
  <inkml:trace contextRef="#ctx0" brushRef="#br0" timeOffset="3641.328">2699 817 12563 0 0,'0'0'1677'0'0,"0"0"-379"0"0,0 0-22 0 0,0 0 95 0 0,0 0 16 0 0,0 0-145 0 0,0 0-299 0 0,0 0-315 0 0,0 0-219 0 0,-35 16-127 0 0,-111 54-94 0 0,36-10 136 0 0,17-4-222 0 0,93-55-110 0 0,0 0-1 0 0,-1-1 0 0 0,1 1 0 0 0,0 0 0 0 0,0-1 0 0 0,0 1 0 0 0,0 0 0 0 0,0-1 1 0 0,0 1-1 0 0,-1 0 0 0 0,2-1 0 0 0,-1 1 0 0 0,0 0 0 0 0,0-1 0 0 0,0 1 0 0 0,0 0 0 0 0,0-1 1 0 0,0 1-1 0 0,1 0 0 0 0,-1-1 0 0 0,0 1 0 0 0,1 0 0 0 0,-1-1 0 0 0,0 1 0 0 0,1-1 1 0 0,-1 1-1 0 0,1-1 0 0 0,-1 1 0 0 0,1-1 0 0 0,-1 1 0 0 0,1-1 0 0 0,-1 1 0 0 0,1-1 1 0 0,-1 1-1 0 0,1-1 0 0 0,0 0 0 0 0,-1 0 0 0 0,1 1 0 0 0,0-1 0 0 0,-1 0 0 0 0,1 0 1 0 0,0 0-1 0 0,-1 1 0 0 0,1-1 0 0 0,0 0 0 0 0,-1 0 0 0 0,1 0 0 0 0,0 0 0 0 0,0 0 1 0 0,-1-1-1 0 0,1 1 0 0 0,0 0 0 0 0,-1 0 0 0 0,1 0 0 0 0,0-1 0 0 0,-1 1 0 0 0,1 0 1 0 0,-1 0-1 0 0,1-1 0 0 0,0 1 0 0 0,-1-1 0 0 0,1 1 0 0 0,-1-1 0 0 0,1 1 9 0 0,186-7-105 0 0,-180 6 99 0 0,69 3-18 0 0,-74-2 28 0 0,0 0 1 0 0,0 1-1 0 0,0-1 0 0 0,0 1 1 0 0,-1-1-1 0 0,1 1 0 0 0,0 0 1 0 0,0 0-1 0 0,0 0 1 0 0,-1 0-1 0 0,1 0 0 0 0,0 0 1 0 0,-1 0-1 0 0,1 0 1 0 0,-1 1-1 0 0,1-1 0 0 0,-1 1 1 0 0,0-1-1 0 0,1 1 1 0 0,-1 0-1 0 0,0-1 0 0 0,0 1 1 0 0,0 0-1 0 0,0 0 0 0 0,-1-1 1 0 0,1 1-1 0 0,0 0 1 0 0,-1 0-1 0 0,1 0 0 0 0,-1 0 1 0 0,0 0-1 0 0,0 0 1 0 0,0 1-5 0 0,-2 5 31 0 0,-1 0 1 0 0,-1 0-1 0 0,1 0 1 0 0,-1-1-1 0 0,-1 1 1 0 0,1-1-1 0 0,-1 0 1 0 0,-1-1-1 0 0,1 1 0 0 0,-1-1 1 0 0,0 0-1 0 0,0 0 1 0 0,-1-1-1 0 0,0 0 1 0 0,0 0-1 0 0,0 0 1 0 0,-1-1-1 0 0,1 0 1 0 0,-1-1-1 0 0,-3 2-31 0 0,8-4 5 0 0,-41 23-363 0 0,-2-2 0 0 0,0-2 0 0 0,-1-3 0 0 0,-41 10 358 0 0,70-23-1578 0 0,7-4-4188 0 0,8 0-5031 0 0</inkml:trace>
  <inkml:trace contextRef="#ctx0" brushRef="#br0" timeOffset="5533.722">3370 935 7210 0 0,'0'0'3519'0'0,"0"0"-1345"0"0,0 0-623 0 0,0 0-315 0 0,0 0-104 0 0,0 0-58 0 0,0 0-129 0 0,0 0-96 0 0,0 0-144 0 0,0 0-148 0 0,0 0-118 0 0,-9-1-83 0 0,-27 0-52 0 0,0 29 618 0 0,31-21-802 0 0,-124 187 660 0 0,62-102-3022 0 0,65-95-8624 0 0,2 0 797 0 0</inkml:trace>
  <inkml:trace contextRef="#ctx0" brushRef="#br0" timeOffset="6191.523">3841 809 2793 0 0,'0'0'1855'0'0,"0"0"-188"0"0,0 0 184 0 0,0 0 375 0 0,0 0 167 0 0,0 0-161 0 0,0 0-491 0 0,0 0-566 0 0,0 0-421 0 0,0 0-222 0 0,0 0-52 0 0,0 0-51 0 0,-10 1-65 0 0,-103 28 797 0 0,101-23-1107 0 0,1 0 0 0 0,-1 1 0 0 0,1 0 1 0 0,0 0-1 0 0,0 1 0 0 0,1 1 0 0 0,0 0 1 0 0,1 0-1 0 0,0 1 0 0 0,0 0 0 0 0,1 0 1 0 0,0 1-1 0 0,1 0 0 0 0,0 1 0 0 0,1 0 1 0 0,1 0-1 0 0,-1 0 0 0 0,2 0 0 0 0,0 1 1 0 0,0 0-1 0 0,1 0 0 0 0,-1 11-54 0 0,4-19 7 0 0,-1 0 0 0 0,1 0 0 0 0,0 0-1 0 0,0 0 1 0 0,0 0 0 0 0,1 0 0 0 0,-1 0 0 0 0,1 0-1 0 0,1 0 1 0 0,-1-1 0 0 0,1 1 0 0 0,-1 0 0 0 0,1-1-1 0 0,1 1 1 0 0,-1-1 0 0 0,1 0 0 0 0,-1 1 0 0 0,1-1-1 0 0,0-1 1 0 0,1 1 0 0 0,-1 0 0 0 0,1-1 0 0 0,-1 0-1 0 0,1 1 1 0 0,0-1 0 0 0,0-1 0 0 0,1 1 0 0 0,-1-1-1 0 0,0 0 1 0 0,1 0 0 0 0,2 1-7 0 0,5-2 69 0 0,1-1 1 0 0,-1 0 0 0 0,0-1-1 0 0,0 0 1 0 0,1-1-1 0 0,-1 0 1 0 0,-1-1-1 0 0,1 0 1 0 0,0-1-1 0 0,-1-1 1 0 0,1 0-1 0 0,-1 0 1 0 0,-1-1-1 0 0,1 0 1 0 0,-1-1-1 0 0,0 0 1 0 0,0-1-1 0 0,-1 0 1 0 0,0 0 0 0 0,-1-1-1 0 0,1 0 1 0 0,0-3-70 0 0,19-17 86 0 0,-1-2 1 0 0,-1-1-1 0 0,-2-2 1 0 0,-1 0-1 0 0,-2-1 1 0 0,-1-1-1 0 0,-2-1 1 0 0,-2 0 0 0 0,-1-2-1 0 0,3-14-86 0 0,-10 26-92 0 0,-1 0 1 0 0,-2 0-1 0 0,0-1 1 0 0,-2 0-1 0 0,-1 1 0 0 0,-1-1 1 0 0,-1 0-1 0 0,-2 0 0 0 0,0 0 1 0 0,-2 1-1 0 0,-2-1 0 0 0,0 1 1 0 0,-1 0-1 0 0,-8-14 92 0 0,15 37 0 0 0,-1 1-1 0 0,1 0 0 0 0,-1-1 1 0 0,0 1-1 0 0,-1 0 1 0 0,1 0-1 0 0,0 0 0 0 0,-1 0 1 0 0,0 0-1 0 0,1 0 1 0 0,-1 0-1 0 0,0 1 0 0 0,-1-1 1 0 0,1 1-1 0 0,0-1 1 0 0,-1 1-1 0 0,0 0 1 0 0,1 0-1 0 0,-1 0 0 0 0,0 0 1 0 0,0 0-1 0 0,0 1 1 0 0,0-1-1 0 0,0 1 0 0 0,0 0 1 0 0,0 0-1 0 0,-1 0 1 0 0,1 0-1 0 0,0 1 0 0 0,-1-1 1 0 0,1 1-1 0 0,-1 0 1 0 0,1 0-1 0 0,0 0 0 0 0,-1 0 1 0 0,1 1-1 0 0,0-1 1 0 0,-1 1-1 0 0,1 0 0 0 0,0 0 1 0 0,0 0-1 0 0,-1 1 1 0 0,1-1-1 0 0,0 1 1 0 0,-2 1-1 0 0,-4 11 30 0 0,0 0-1 0 0,1 1 1 0 0,0 0-1 0 0,2 0 0 0 0,-1 1 1 0 0,2-1-1 0 0,0 1 1 0 0,1 1-1 0 0,1-1 0 0 0,0 1 1 0 0,1-1-1 0 0,1 1 1 0 0,0 0-1 0 0,2 9-28 0 0,0 16 194 0 0,2 0 1 0 0,1-1-1 0 0,3 0 0 0 0,1 0 1 0 0,2 0-1 0 0,2-1 0 0 0,11 25-194 0 0,92 248 1352 0 0,-60-195-594 0 0,-45-111-36 0 0,-15-11-361 0 0,-12-6-2188 0 0,8 2-6427 0 0,9 5-3652 0 0</inkml:trace>
  <inkml:trace contextRef="#ctx0" brushRef="#br0" timeOffset="6875.374">4551 692 840 0 0,'0'0'1646'0'0,"0"0"4"0"0,0 0 227 0 0,0 0 260 0 0,0 0 30 0 0,0 0-207 0 0,0 0-338 0 0,0 0-318 0 0,0 0-208 0 0,0 0-133 0 0,0 0-53 0 0,0 0-46 0 0,0 0-46 0 0,0 8 532 0 0,1-5 1698 0 0,88 0 318 0 0,116-10-2270 0 0,-124 3-768 0 0,-81 4-304 0 0,0 0-10 0 0,0 0-1 0 0,0 0-1 0 0,0 0 9 0 0,0 0 3 0 0,0 0-1 0 0,0 0-7 0 0,0 0-4 0 0,0 0 8 0 0,0 0-4 0 0,0 0-11 0 0,0 0-18 0 0,0 0-14 0 0,0 0-19 0 0,0 0-18 0 0,0 0-18 0 0,-14-4-3440 0 0,0 4-3231 0 0,9 1 222 0 0,3-1-5113 0 0</inkml:trace>
  <inkml:trace contextRef="#ctx0" brushRef="#br0" timeOffset="7271.59">4406 975 13963 0 0,'0'0'1768'0'0,"0"0"-470"0"0,0 0-184 0 0,0 0 52 0 0,0 0 12 0 0,0 0-86 0 0,0 0-176 0 0,0 0-166 0 0,0 0-93 0 0,0 0-24 0 0,0 0-63 0 0,0 0-35 0 0,0 0-35 0 0,26 1-45 0 0,125 5 332 0 0,29-6 614 0 0,-165-8-1761 0 0,-13 4-2218 0 0,-4-1-3439 0 0,0 4-4361 0 0</inkml:trace>
  <inkml:trace contextRef="#ctx0" brushRef="#br0" timeOffset="7638.467">5464 264 17140 0 0,'0'0'1525'0'0,"0"0"-287"0"0,0 0-159 0 0,0 0-52 0 0,0 0-50 0 0,0 0-153 0 0,0 0-238 0 0,0 0-237 0 0,0 0-166 0 0,0 0-82 0 0,0 0 2 0 0,0 0 65 0 0,1 10 49 0 0,0-3-166 0 0,2 22 137 0 0,-2 1 1 0 0,0-1-1 0 0,-2 0 0 0 0,-1 1 0 0 0,-1-1 1 0 0,-2 0-1 0 0,-7 26-188 0 0,-154 353 330 0 0,85-213-462 0 0,72-152-465 0 0,9-41 364 0 0,0-2-47 0 0,20-2-3347 0 0,-5-9 611 0 0,-9 5-1991 0 0,-3 3-5508 0 0</inkml:trace>
  <inkml:trace contextRef="#ctx0" brushRef="#br0" timeOffset="8167.832">5915 272 11074 0 0,'0'0'1971'0'0,"0"0"-609"0"0,0 0-287 0 0,0 0 96 0 0,0 0 107 0 0,0 0 6 0 0,0 0-196 0 0,0 0-276 0 0,0 0-173 0 0,0 0-115 0 0,0 0-85 0 0,0 0-56 0 0,0 0-53 0 0,-18 27-42 0 0,-56 86-36 0 0,-18 56 555 0 0,61-118-767 0 0,1 2 0 0 0,3 1 0 0 0,3 1-1 0 0,2 2 1 0 0,-8 33-40 0 0,27-83 1 0 0,0-1 0 0 0,1 0 0 0 0,0 1 0 0 0,0-1 0 0 0,1 1 0 0 0,0 0 1 0 0,0-1-1 0 0,1 1 0 0 0,-1 0 0 0 0,1 0 0 0 0,1 0 0 0 0,0-1 0 0 0,-1 1 0 0 0,2 0 0 0 0,-1-1 0 0 0,1 1 0 0 0,0-1 0 0 0,1 1 0 0 0,-1-1 1 0 0,1 0-1 0 0,0 0 0 0 0,1 0 0 0 0,0 0 0 0 0,0-1 0 0 0,0 1 0 0 0,3 2-1 0 0,6-4 76 0 0,-1 0-1 0 0,1-1 1 0 0,1 0 0 0 0,-1-1 0 0 0,0-1-1 0 0,0 0 1 0 0,1 0 0 0 0,-1-2 0 0 0,1 1-1 0 0,-1-2 1 0 0,0 0 0 0 0,0 0 0 0 0,0-1-1 0 0,0-1 1 0 0,0 0 0 0 0,-1-1 0 0 0,1 0-1 0 0,-1-1 1 0 0,9-6-76 0 0,-8 7 68 0 0,-1 0-1 0 0,0-1 1 0 0,-1 0 0 0 0,1-1-1 0 0,-1 0 1 0 0,0-1 0 0 0,-1 0-1 0 0,0 0 1 0 0,0-1 0 0 0,-1-1-1 0 0,0 1 1 0 0,0-2 0 0 0,-1 1-1 0 0,-1-1 1 0 0,0 0 0 0 0,0-1-1 0 0,-1 0 1 0 0,0 0 0 0 0,-1 0-1 0 0,-1 0 1 0 0,0-1 0 0 0,-1 0-1 0 0,2-10-67 0 0,-5 19-6 0 0,-1 0 0 0 0,1 0-1 0 0,-1 1 1 0 0,0-1-1 0 0,0 0 1 0 0,0 0-1 0 0,-1 0 1 0 0,1 1 0 0 0,-1-1-1 0 0,0 1 1 0 0,0-1-1 0 0,0 1 1 0 0,0 0 0 0 0,0 0-1 0 0,-1 0 1 0 0,0 0-1 0 0,1 0 1 0 0,-1 0 0 0 0,0 1-1 0 0,-1-1 1 0 0,1 1-1 0 0,0 0 1 0 0,-1 0 0 0 0,1 0-1 0 0,-1 1 1 0 0,1-1-1 0 0,-1 1 1 0 0,0 0 0 0 0,-1-1 6 0 0,-117-14-739 0 0,101 17 479 0 0,1 1 0 0 0,0 1 0 0 0,0 1 0 0 0,0 0 0 0 0,0 2-1 0 0,0 0 1 0 0,1 1 0 0 0,0 1 0 0 0,1 1 0 0 0,0 1 0 0 0,0 0 0 0 0,-2 4 260 0 0,-64 60-10775 0 0,73-55-676 0 0</inkml:trace>
  <inkml:trace contextRef="#ctx0" brushRef="#br0" timeOffset="8999.534">6295 408 11434 0 0,'0'0'1461'0'0,"0"0"-340"0"0,0 0 88 0 0,0 0 308 0 0,0 0 152 0 0,0 0-214 0 0,0 0-306 0 0,0 0-290 0 0,0 0-171 0 0,0 0-80 0 0,33-6-57 0 0,107-20-32 0 0,-58-1 417 0 0,-65 20-709 0 0,-1 0 0 0 0,-1-1 0 0 0,0-1 0 0 0,0-1 0 0 0,0 0 0 0 0,-1-1 0 0 0,-1 0 0 0 0,10-11-227 0 0,-15 5 402 0 0,-12 20-170 0 0,-14 31-253 0 0,2 1 1 0 0,1 0-1 0 0,2 1 0 0 0,1 1 1 0 0,2 0-1 0 0,-5 35 21 0 0,1 74 8 0 0,8-71-8 0 0,-3 0 0 0 0,-3 0 0 0 0,-7 10 0 0 0,10-48-87 0 0,-2-1 0 0 0,-2-1 1 0 0,-1 0-1 0 0,-1-1 0 0 0,-2 0 0 0 0,-14 18 87 0 0,24-41-262 0 0,-1 0 1 0 0,-1-1-1 0 0,1 0 0 0 0,-2 0 0 0 0,1-1 0 0 0,-1 0 0 0 0,-1 0 1 0 0,0-1-1 0 0,0-1 0 0 0,0 0 0 0 0,-1 0 0 0 0,0-1 0 0 0,0-1 1 0 0,-1 0-1 0 0,0-1 0 0 0,1 0 0 0 0,-1 0 0 0 0,-1-2 0 0 0,1 0 1 0 0,-1 0 261 0 0,11-1-84 0 0,0 0 1 0 0,-1 0-1 0 0,1-1 1 0 0,0 1-1 0 0,-1-1 1 0 0,1 0-1 0 0,0 0 1 0 0,-1 0-1 0 0,1 0 1 0 0,0-1-1 0 0,-1 1 0 0 0,1-1 1 0 0,0 0-1 0 0,-1 0 1 0 0,1 0-1 0 0,0 0 1 0 0,0 0-1 0 0,0-1 1 0 0,0 0-1 0 0,0 1 1 0 0,1-1-1 0 0,-1 0 1 0 0,0 0-1 0 0,1-1 1 0 0,-1 1-1 0 0,1 0 1 0 0,0-1-1 0 0,0 0 1 0 0,0 1-1 0 0,0-1 1 0 0,0 0-1 0 0,1 0 1 0 0,-1 0-1 0 0,1 0 1 0 0,0 0-1 0 0,0-1 1 0 0,-1-1 83 0 0,2-8 66 0 0,0 0 0 0 0,0 0 0 0 0,1 0 0 0 0,1 0 0 0 0,0 0 0 0 0,0 0 0 0 0,2 1 0 0 0,-1-1 1 0 0,2 1-1 0 0,0 0 0 0 0,0 0 0 0 0,1 1 0 0 0,0-1 0 0 0,1 1 0 0 0,0 0 0 0 0,1 1 0 0 0,8-9-66 0 0,14-13 770 0 0,1 1-1 0 0,1 1 0 0 0,1 2 1 0 0,29-18-770 0 0,-31 25 248 0 0,0 1 1 0 0,2 2 0 0 0,1 1 0 0 0,0 2 0 0 0,0 1 0 0 0,26-6-249 0 0,17-9-4922 0 0,-62 21-3751 0 0,-11 5-2089 0 0</inkml:trace>
  <inkml:trace contextRef="#ctx0" brushRef="#br0" timeOffset="9410.661">7107 368 12419 0 0,'0'0'2446'0'0,"0"0"-709"0"0,0 0-414 0 0,0 0-161 0 0,0 0-98 0 0,0 0-113 0 0,0 0-92 0 0,0 0-70 0 0,0 0-41 0 0,0 0-41 0 0,0 0-115 0 0,0 0-100 0 0,0 0-74 0 0,-2 25-65 0 0,-6 80-58 0 0,-19-23 129 0 0,14-62-349 0 0,-153 242 59 0 0,159-253-145 0 0,-1 1 0 0 0,1 0 0 0 0,0 1 0 0 0,1 0 0 0 0,0 0 0 0 0,1 0 0 0 0,1 1 0 0 0,-1 0 0 0 0,2 0 0 0 0,0 0 0 0 0,0 0 0 0 0,1 1 11 0 0,3-11 2 0 0,1 0-1 0 0,0-1 0 0 0,0 1 1 0 0,-1 0-1 0 0,1 0 0 0 0,0-1 1 0 0,1 1-1 0 0,-1-1 0 0 0,0 0 1 0 0,0 0-1 0 0,0 0 0 0 0,1 0 1 0 0,-1 0-1 0 0,1 0 0 0 0,-1 0 1 0 0,1-1-1 0 0,-1 1 0 0 0,1-1 1 0 0,-1 0-1 0 0,1 0 0 0 0,-1 0 1 0 0,1 0-1 0 0,-1 0 0 0 0,3-1-1 0 0,29 0 63 0 0,1-2-1 0 0,-1-2 0 0 0,-1-1 0 0 0,1-1 0 0 0,14-7-62 0 0,31-9 27 0 0,-65 1-2211 0 0,-33-3-4463 0 0,13 18 643 0 0,1 6-5235 0 0</inkml:trace>
  <inkml:trace contextRef="#ctx0" brushRef="#br0" timeOffset="9680.32">6746 780 11626 0 0,'0'0'4041'0'0,"0"0"-2096"0"0,0 0-353 0 0,0 0-240 0 0,0 0-215 0 0,224-41-169 0 0,-183 34-152 0 0,1-4-192 0 0,-1 4-168 0 0,-1-4-136 0 0,-3 0-168 0 0,-6 3-88 0 0,-1 1-88 0 0,-8-1-160 0 0,0 5-312 0 0,-2-5-568 0 0,-7 5-1441 0 0,-6 3-10801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15011 0 0,'0'0'1090'0'0,"0"0"-249"0"0,0 0 113 0 0,0 0 211 0 0,0 0 21 0 0,0 0-174 0 0,0 0-305 0 0,0 0-256 0 0,0 0-103 0 0,0 0-51 0 0,0 0-39 0 0,0 0-34 0 0,0 0-35 0 0,13-27-40 0 0,40-84-23 0 0,14-11 139 0 0,-42 77-201 0 0,-25 45-110 0 0,0 19-363 0 0,-4 29 409 0 0,2-43 10 0 0,1 1 0 0 0,-1-1 0 0 0,1 1 1 0 0,0-1-1 0 0,1 0 0 0 0,-1 1 0 0 0,1 0 0 0 0,0-1 1 0 0,1 1-1 0 0,-1-1 0 0 0,1 1 0 0 0,0-1 0 0 0,0 0 1 0 0,1 1-1 0 0,0-1 0 0 0,0 0 0 0 0,0 0 0 0 0,0 0 1 0 0,1 0-1 0 0,0 0 0 0 0,0-1 0 0 0,0 1 0 0 0,0-1 1 0 0,1 0-1 0 0,0 0 0 0 0,0 0 0 0 0,2 2-10 0 0,0-4 91 0 0,0 1-1 0 0,0-1 1 0 0,1 0 0 0 0,-1 0-1 0 0,1-1 1 0 0,-1 0 0 0 0,1 0-1 0 0,0-1 1 0 0,-1 1 0 0 0,1-1-1 0 0,-1-1 1 0 0,1 1-1 0 0,0-1 1 0 0,-1-1 0 0 0,1 1-1 0 0,-1-1 1 0 0,0 0 0 0 0,1 0-1 0 0,-1-1 1 0 0,0 0 0 0 0,0 0-1 0 0,-1 0 1 0 0,1-1 0 0 0,-1 0-1 0 0,0 0 1 0 0,1 0-1 0 0,-2-1 1 0 0,1 1 0 0 0,2-4-91 0 0,7-5-320 0 0,32-27-207 0 0,-11 24-7584 0 0,-31 15-379 0 0</inkml:trace>
  <inkml:trace contextRef="#ctx0" brushRef="#br0" timeOffset="582.43">807 38 15907 0 0,'0'0'1762'0'0,"0"0"-388"0"0,0 0-149 0 0,0 0-84 0 0,0 0-99 0 0,0 0-181 0 0,0 0-209 0 0,0 0-160 0 0,0 0-127 0 0,0 0-97 0 0,0 0-73 0 0,-33 13-52 0 0,-101 44-33 0 0,70-14-35 0 0,58-34-70 0 0,1-3-20 0 0,0 1 0 0 0,0 0 0 0 0,1 0 0 0 0,0 0 0 0 0,0 0 0 0 0,1 1 0 0 0,0 0 0 0 0,0 0 0 0 0,1 0 0 0 0,0 0 0 0 0,0 0 0 0 0,1 0 0 0 0,0 0 0 0 0,1 0 0 0 0,0 3 15 0 0,0-10-6 0 0,0 1 0 0 0,1 0 0 0 0,-1 0 0 0 0,1 0-1 0 0,0 0 1 0 0,0-1 0 0 0,0 1 0 0 0,0 0 0 0 0,0-1 0 0 0,0 1-1 0 0,0-1 1 0 0,0 1 0 0 0,0-1 0 0 0,1 0 0 0 0,-1 1 0 0 0,1-1 0 0 0,-1 0-1 0 0,1 0 1 0 0,-1 0 0 0 0,1 0 0 0 0,0 0 0 0 0,-1 0 0 0 0,1-1 0 0 0,0 1-1 0 0,0 0 1 0 0,0-1 0 0 0,-1 1 0 0 0,1-1 0 0 0,0 0 0 0 0,0 0 0 0 0,0 0-1 0 0,0 0 1 0 0,0 0 6 0 0,66-4 2 0 0,125-66 265 0 0,-83 24 70 0 0,-102 43-305 0 0,3-2 31 0 0,1 0-1 0 0,0 1 1 0 0,0 1-1 0 0,0 0 1 0 0,0 1-1 0 0,0 0 1 0 0,1 0-1 0 0,-1 2 1 0 0,11 0-63 0 0,-19 3 16 0 0,1-1 0 0 0,-1 2-1 0 0,0-1 1 0 0,-1 0 0 0 0,1 1 0 0 0,-1 0 0 0 0,0 0 0 0 0,0 0 0 0 0,0 0 0 0 0,0 1 0 0 0,0-1 0 0 0,-1 1 0 0 0,0-1 0 0 0,0 1 0 0 0,-1 0 0 0 0,1 0 0 0 0,-1 0 0 0 0,0 0 0 0 0,0 0 0 0 0,0 0 0 0 0,-1 0 0 0 0,0 0-1 0 0,0 0 1 0 0,0 0 0 0 0,-1 0 0 0 0,1 0 0 0 0,-1 0 0 0 0,-1 2-16 0 0,2 3 8 0 0,-5 41-54 0 0,-1 0 0 0 0,-3-1 0 0 0,-2 0 0 0 0,-3 0 0 0 0,-1-1 0 0 0,-10 19 46 0 0,2-3-222 0 0,-11 35 84 0 0,-6-1 1 0 0,-3-2 0 0 0,-20 26 137 0 0,51-100-16 0 0,-1-1 1 0 0,-1 0-1 0 0,-1-1 1 0 0,-1-1-1 0 0,-1-1 1 0 0,0 0-1 0 0,-2-1 1 0 0,0-1 0 0 0,-1 0-1 0 0,0-2 1 0 0,-2 0-1 0 0,-14 7 16 0 0,34-21-12 0 0,-1 0 1 0 0,1 0-1 0 0,0 0 0 0 0,0 0 1 0 0,-1 0-1 0 0,1-1 0 0 0,-1 1 0 0 0,1-1 1 0 0,0 0-1 0 0,-1 1 0 0 0,1-1 0 0 0,-1 0 1 0 0,1-1-1 0 0,-1 1 0 0 0,1 0 1 0 0,-1-1-1 0 0,1 1 0 0 0,0-1 0 0 0,-1 0 1 0 0,1 0-1 0 0,0 1 0 0 0,0-2 0 0 0,-1 1 1 0 0,1 0-1 0 0,0 0 0 0 0,0-1 1 0 0,0 1-1 0 0,1-1 0 0 0,-1 0 0 0 0,0 1 1 0 0,0-1-1 0 0,1 0 0 0 0,-1 0 0 0 0,1 0 1 0 0,0 0-1 0 0,0 0 0 0 0,-1-1 1 0 0,1 1-1 0 0,1 0 0 0 0,-1 0 0 0 0,0-1 1 0 0,0 1-1 0 0,1-1 0 0 0,0 1 0 0 0,-1 0 1 0 0,1-1-1 0 0,0 1 0 0 0,0-1 1 0 0,0 1-1 0 0,0-1 0 0 0,1 1 0 0 0,-1-1 1 0 0,1 1 11 0 0,-2-20-26 0 0,1 0 1 0 0,1 1 0 0 0,1-1-1 0 0,0 0 1 0 0,2 1 0 0 0,5-15 25 0 0,0 6 3 0 0,1 1 1 0 0,2 0-1 0 0,1 1 1 0 0,2 0 0 0 0,0 1-1 0 0,2 1 1 0 0,1 1-1 0 0,0 0 1 0 0,2 1 0 0 0,10-8-4 0 0,-8 11-75 0 0,1 0 1 0 0,0 2-1 0 0,2 1 0 0 0,0 1 1 0 0,1 1-1 0 0,0 1 1 0 0,1 1-1 0 0,1 1 1 0 0,0 2-1 0 0,9-1 75 0 0,39-10-1531 0 0,-26 14-6964 0 0,-36 7-3215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2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639 633 0 0 0,'0'0'180'0'0,"0"0"442"0"0,0 0 295 0 0,0 0 190 0 0,0 0 137 0 0,0 0 38 0 0,0 0-50 0 0,0 0-102 0 0,0 0-133 0 0,4-1-99 0 0,32-19 3231 0 0,-36 19-3352 0 0,0-3 6553 0 0,-5-14-6627 0 0,3 13-618 0 0,0 0 0 0 0,-1 0 0 0 0,1 0 0 0 0,-1 0 0 0 0,0 0 0 0 0,0 1 0 0 0,-1-1 0 0 0,1 1 0 0 0,-1 0 0 0 0,0 0 0 0 0,0 0 0 0 0,-1 1 0 0 0,1-1 0 0 0,-1 1 0 0 0,1 0 0 0 0,-1 0 1 0 0,0 1-1 0 0,0 0 0 0 0,0-1 0 0 0,-1 2 0 0 0,1-1 0 0 0,0 1 0 0 0,-1-1 0 0 0,1 1 0 0 0,-1 1 0 0 0,0-1 0 0 0,1 1 0 0 0,-1 0 0 0 0,1 0 0 0 0,-1 1 0 0 0,1 0 0 0 0,-2 0-85 0 0,-106 45 48 0 0,-203 75 335 0 0,314-119-383 0 0,0 0 0 0 0,1-1-1 0 0,-1 1 1 0 0,1 0 0 0 0,0 0 0 0 0,-1 0-1 0 0,1 0 1 0 0,0 0 0 0 0,0 0 0 0 0,0 0 0 0 0,0 0-1 0 0,1 0 1 0 0,-1 1 0 0 0,0-1 0 0 0,1 0-1 0 0,0 0 1 0 0,-1 1 0 0 0,1-1 0 0 0,0 0-1 0 0,0 1 1 0 0,0-1 0 0 0,1 0 0 0 0,-1 1-1 0 0,1-1 1 0 0,-1 0 0 0 0,1 0 0 0 0,0 1-1 0 0,-1-1 1 0 0,1 0 0 0 0,0 0 0 0 0,1 0-1 0 0,-1 0 1 0 0,0 0 0 0 0,1 0 0 0 0,-1 0 0 0 0,1-1-1 0 0,-1 1 1 0 0,1 0 0 0 0,0-1 0 0 0,0 0-1 0 0,-1 1 1 0 0,1-1 0 0 0,0 0 0 0 0,0 0-1 0 0,0 0 1 0 0,1 0 0 0 0,-1 0 0 0 0,0 0-1 0 0,0-1 1 0 0,1 1 0 0 0,17 7 7 0 0,1 0-1 0 0,0-2 1 0 0,1 0 0 0 0,-1-2-1 0 0,1 0 1 0 0,0-1-1 0 0,0-2 1 0 0,0 0 0 0 0,0-1-1 0 0,22-3-6 0 0,10 2 15 0 0,-54 1-4 0 0,-1 0-1 0 0,1 1 0 0 0,0-1 0 0 0,0 0 1 0 0,0 0-1 0 0,0 1 0 0 0,0-1 0 0 0,0 0 1 0 0,0 0-1 0 0,0 1 0 0 0,0-1 0 0 0,-1 0 1 0 0,1 0-1 0 0,0 1 0 0 0,0-1 0 0 0,1 0 1 0 0,-1 1-1 0 0,0-1 0 0 0,0 0 0 0 0,0 0 1 0 0,0 1-1 0 0,0-1 0 0 0,0 0 0 0 0,0 0 1 0 0,0 1-1 0 0,0-1 0 0 0,1 0 0 0 0,-1 0 1 0 0,0 1-1 0 0,0-1 0 0 0,0 0 0 0 0,0 0 0 0 0,1 0 1 0 0,-1 1-1 0 0,0-1 0 0 0,0 0 0 0 0,1 0 1 0 0,-1 0-1 0 0,0 0 0 0 0,0 0 0 0 0,1 1 1 0 0,-1-1-11 0 0,-30 12 304 0 0,29-11-342 0 0,-123 79 67 0 0,80-48-18 0 0,2 2 0 0 0,2 1 0 0 0,1 2 0 0 0,2 2 0 0 0,-13 20-11 0 0,47-56-1 0 0,0 0 0 0 0,0 1 1 0 0,1-1-1 0 0,-1 1 0 0 0,1-1 0 0 0,0 1 1 0 0,0 0-1 0 0,0 0 0 0 0,1 0 1 0 0,-1 1-1 0 0,1-1 0 0 0,0 0 0 0 0,0 0 1 0 0,1 1-1 0 0,-1-1 0 0 0,1 0 1 0 0,0 1-1 0 0,0-1 0 0 0,0 0 0 0 0,1 1 1 0 0,-1-1-1 0 0,1 0 0 0 0,0 1 1 0 0,1-1-1 0 0,-1 0 0 0 0,1 0 0 0 0,-1 0 1 0 0,1 0-1 0 0,1 0 0 0 0,-1 0 1 0 0,0-1-1 0 0,1 1 0 0 0,0-1 0 0 0,0 0 1 0 0,0 1-1 0 0,0-1 0 0 0,0 0 1 0 0,0-1-1 0 0,1 1 0 0 0,0-1 0 0 0,-1 0 1 0 0,1 1-1 0 0,0-1 1 0 0,11 3-22 0 0,-1-1 0 0 0,1 0-1 0 0,0-1 1 0 0,0 0 0 0 0,1-1 0 0 0,-1-1-1 0 0,0 0 1 0 0,0-1 0 0 0,4-1 22 0 0,-7 1-72 0 0,18-14-2661 0 0,-24-9-7084 0 0,-4 16 5821 0 0,-2-1-5705 0 0</inkml:trace>
  <inkml:trace contextRef="#ctx0" brushRef="#br0" timeOffset="406.989">306 0 11642 0 0,'0'0'1724'0'0,"0"0"-467"0"0,0 0-503 0 0,0 0-262 0 0,0 0-23 0 0,0 0 74 0 0,0 0 94 0 0,0 0 153 0 0,0 0 173 0 0,0 0 102 0 0,0 0-18 0 0,0 0-135 0 0,2 24-227 0 0,7 79-161 0 0,-5 227 1468 0 0,-10-229-1763 0 0,-5-1-1 0 0,-3-1 1 0 0,-5 0-1 0 0,-9 16-228 0 0,-16 92 124 0 0,-45 220 10 0 0,71-247-594 0 0,18-179 334 0 0,0-1-30 0 0,0 0-43 0 0,0 0-51 0 0,0 0-153 0 0,-12-1-5179 0 0,8-1 125 0 0,2 1-5841 0 0</inkml:trace>
  <inkml:trace contextRef="#ctx0" brushRef="#br0" timeOffset="1254.975">1269 41 9306 0 0,'0'0'1707'0'0,"0"0"-335"0"0,0 0-170 0 0,0 0 35 0 0,0 0 130 0 0,0 0 14 0 0,0 0-177 0 0,0 0-292 0 0,0 0-298 0 0,0 0-214 0 0,0 0-56 0 0,2 5 48 0 0,7 29 80 0 0,-2 1 0 0 0,-1-1 0 0 0,-2 1 1 0 0,-1 0-1 0 0,-2 1 0 0 0,-1-1 0 0 0,-2 6-472 0 0,1 19 353 0 0,-18 286 618 0 0,-45 32-520 0 0,42-264-462 0 0,16-96-1030 0 0,7-18-783 0 0,2-7 1079 0 0,16-40-3232 0 0,-15 31 97 0 0,-3-1-3824 0 0,-1 10 368 0 0</inkml:trace>
  <inkml:trace contextRef="#ctx0" brushRef="#br0" timeOffset="1881.423">803 832 11442 0 0,'0'0'2525'0'0,"0"0"-1194"0"0,0 0-588 0 0,0 0 150 0 0,0 0 309 0 0,0 0 158 0 0,0 0-50 0 0,0 0-167 0 0,34-11-184 0 0,110-35-153 0 0,97-32 1167 0 0,-209 68-2073 0 0,1 2 0 0 0,0 1 0 0 0,1 1 0 0 0,0 2 0 0 0,-1 2 0 0 0,1 0 0 0 0,21 4 100 0 0,-15 10-1990 0 0,-28-4-1199 0 0,-2 1-3734 0 0,-4-2-4786 0 0</inkml:trace>
  <inkml:trace contextRef="#ctx0" brushRef="#br0" timeOffset="3132.169">1968 821 1448 0 0,'0'0'1826'0'0,"0"0"-135"0"0,0 0-91 0 0,0 0-39 0 0,0 0 63 0 0,0 0-18 0 0,0 0-118 0 0,0 0-154 0 0,0 0-226 0 0,0 0-208 0 0,0 0-124 0 0,0 0-101 0 0,0 0-87 0 0,-3-3-68 0 0,-1 1-352 0 0,1 0-1 0 0,-1 0 0 0 0,0 0 0 0 0,0 0 0 0 0,0 1 1 0 0,0-1-1 0 0,0 1 0 0 0,0 0 0 0 0,0 0 1 0 0,0 1-1 0 0,0-1 0 0 0,-1 1 0 0 0,1 0 0 0 0,0 0 1 0 0,0 0-1 0 0,0 1 0 0 0,-1 0 0 0 0,-1 0-167 0 0,-18 9 246 0 0,1 0-1 0 0,0 2 0 0 0,1 1 0 0 0,0 0 0 0 0,1 2 0 0 0,1 0 1 0 0,-17 17-246 0 0,26-23 6 0 0,2-1 1 0 0,-1 2-1 0 0,1-1 0 0 0,1 1 1 0 0,-1 0-1 0 0,2 1 1 0 0,-1 0-1 0 0,2 0 1 0 0,0 1-1 0 0,0 0 1 0 0,1 0-1 0 0,0 0 0 0 0,1 0 1 0 0,0 1-1 0 0,1 0 1 0 0,1 0-1 0 0,0 0 1 0 0,0 10-7 0 0,2-20 1 0 0,0-1 0 0 0,0 1 0 0 0,1-1 0 0 0,-1 1 0 0 0,1-1 0 0 0,0 1 0 0 0,0-1 0 0 0,0 0 0 0 0,0 1 0 0 0,0-1 0 0 0,0 0 0 0 0,0 0 0 0 0,1 0 0 0 0,-1 0 0 0 0,1 0 0 0 0,-1 0 0 0 0,1 0 0 0 0,0-1 0 0 0,0 1 0 0 0,0 0 0 0 0,0-1 0 0 0,0 0 0 0 0,0 1 0 0 0,0-1 0 0 0,1 0 0 0 0,-1 0 0 0 0,0 0 0 0 0,1-1 1 0 0,-1 1-1 0 0,1 0 0 0 0,-1-1 0 0 0,1 1 0 0 0,-1-1 0 0 0,1 0-1 0 0,87-9 283 0 0,-62-5-259 0 0,0-1 0 0 0,-2-1 0 0 0,0-1 0 0 0,0-2 0 0 0,-2 0 0 0 0,0-2-1 0 0,-2 0 1 0 0,0-2 0 0 0,18-24-24 0 0,-2-5-63 0 0,-52 188-971 0 0,14-131 1035 0 0,0-1 0 0 0,1 1 1 0 0,-1 0-1 0 0,1-1 1 0 0,0 1-1 0 0,0-1 0 0 0,0 1 1 0 0,1-1-1 0 0,0 0 0 0 0,0 1 1 0 0,0-1-1 0 0,0 0 1 0 0,1 0-1 0 0,-1 0 0 0 0,1-1 1 0 0,0 1-1 0 0,0-1 1 0 0,0 1-1 0 0,1-1 0 0 0,-1 0 1 0 0,1 0-1 0 0,0-1 1 0 0,0 1-1 0 0,0-1 0 0 0,0 0 1 0 0,0 0-1 0 0,0 0 1 0 0,1 0-1 0 0,-1-1 0 0 0,1 1 1 0 0,-1-1-1 0 0,1-1 0 0 0,-1 1 1 0 0,1 0-1 0 0,0-1 1 0 0,-1 0-1 0 0,1 0 0 0 0,0-1 1 0 0,-1 1-1 0 0,1-1 1 0 0,-1 0-1 0 0,1 0 0 0 0,-1-1 1 0 0,1 1-1 0 0,-1-1 1 0 0,0 0-1 0 0,3-1-1 0 0,8-10 52 0 0,0-1 0 0 0,-1 0 0 0 0,0-1 1 0 0,-1-1-1 0 0,-1 0 0 0 0,-1-1 0 0 0,0 0 0 0 0,-1 0 0 0 0,-1-1 0 0 0,0-1-52 0 0,-7 15 11 0 0,24-57 47 0 0,-2-1 0 0 0,-3-1 0 0 0,-2-1 0 0 0,-4-1 0 0 0,-2 0 0 0 0,-3-1 0 0 0,-3 0 0 0 0,-3 0 0 0 0,-2-1 0 0 0,-4 1 0 0 0,-4-10-58 0 0,-14-31 269 0 0,19 106-262 0 0,0 1 1 0 0,1 0 0 0 0,-1 0-1 0 0,0-1 1 0 0,0 1-1 0 0,1 0 1 0 0,-1 0 0 0 0,0 0-1 0 0,0 0 1 0 0,0 0-1 0 0,1 0 1 0 0,-1 0 0 0 0,0 0-1 0 0,0 0 1 0 0,0 1-1 0 0,1-1 1 0 0,-1 0 0 0 0,0 0-1 0 0,0 1 1 0 0,1-1-1 0 0,-1 0 1 0 0,0 1 0 0 0,1-1-1 0 0,-1 1 1 0 0,0-1-1 0 0,1 1 1 0 0,-1-1-1 0 0,1 1 1 0 0,-1-1 0 0 0,0 1-1 0 0,1 0 1 0 0,0-1-1 0 0,-1 1 1 0 0,1 0 0 0 0,-1-1-1 0 0,1 1 1 0 0,0 0-1 0 0,-1 0 1 0 0,1-1 0 0 0,0 1-1 0 0,0 0 1 0 0,0 0-1 0 0,0 0 1 0 0,0-1 0 0 0,0 1-1 0 0,0 0 1 0 0,0 0-1 0 0,0 0 1 0 0,0-1-1 0 0,0 1 1 0 0,0 0 0 0 0,0 0-1 0 0,1 0 1 0 0,-1-1-1 0 0,0 1 1 0 0,1 0 0 0 0,-1 0-8 0 0,-2 6 60 0 0,-7 31-8 0 0,2 0-1 0 0,1 0 1 0 0,2 1 0 0 0,2-1-1 0 0,1 1 1 0 0,4 29-52 0 0,-2 10 161 0 0,8 530 514 0 0,-9-472-663 0 0,14-226-6237 0 0,-5 47-2277 0 0,-6 30-2382 0 0</inkml:trace>
  <inkml:trace contextRef="#ctx0" brushRef="#br0" timeOffset="3674.153">2802 486 7050 0 0,'0'0'1420'0'0,"0"0"-313"0"0,0 0-64 0 0,0 0 222 0 0,0 0 193 0 0,0 0 21 0 0,0 0-160 0 0,0 0-266 0 0,-32 22-282 0 0,-101 70-228 0 0,40-17 416 0 0,88-72-904 0 0,-7 6 130 0 0,-1 0 0 0 0,1 0 1 0 0,1 1-1 0 0,0 1 0 0 0,0 0 0 0 0,1 1 0 0 0,1 0 0 0 0,-3 4-185 0 0,11-13 69 0 0,0-1-1 0 0,1 1 1 0 0,-1 0-1 0 0,1 0 1 0 0,0 0-1 0 0,-1-1 0 0 0,1 1 1 0 0,1 0-1 0 0,-1 0 1 0 0,0 0-1 0 0,1-1 1 0 0,-1 1-1 0 0,1 0 1 0 0,0 0-1 0 0,0-1 1 0 0,0 1-1 0 0,0 0 1 0 0,0-1-1 0 0,0 1 1 0 0,1-1-1 0 0,-1 0 1 0 0,1 1-1 0 0,0-1 1 0 0,0 0-1 0 0,0 0 0 0 0,0 0 1 0 0,0 0-1 0 0,0-1 1 0 0,1 1-1 0 0,-1 0 1 0 0,0-1-1 0 0,1 0 1 0 0,-1 1-1 0 0,1-1 1 0 0,0 0-1 0 0,-1 0 1 0 0,1-1-69 0 0,8 8 396 0 0,53 17 1367 0 0,-58-24-1670 0 0,0 1 0 0 0,-1 0 1 0 0,1-1-1 0 0,0 2 0 0 0,0-1 1 0 0,-1 1-1 0 0,1 0 1 0 0,-1 0-1 0 0,0 0 0 0 0,0 1 1 0 0,0-1-1 0 0,-1 1 1 0 0,1 1-1 0 0,-1-1 0 0 0,2 2-93 0 0,-2 2 57 0 0,0-1 0 0 0,0 0 0 0 0,0 1 0 0 0,-1 0 0 0 0,0 0 0 0 0,-1 0 0 0 0,0 0-1 0 0,0 0 1 0 0,-1 1 0 0 0,0-1 0 0 0,0 1 0 0 0,-1-1 0 0 0,0 0 0 0 0,-1 4-57 0 0,1 74-790 0 0,15-95-1445 0 0,17-20-2611 0 0,-14 9-3742 0 0,-11 11-2846 0 0</inkml:trace>
  <inkml:trace contextRef="#ctx0" brushRef="#br0" timeOffset="4013.905">3051 851 11987 0 0,'0'0'1355'0'0,"0"0"-261"0"0,0 0 31 0 0,0 0 140 0 0,0 0 40 0 0,0 0-120 0 0,0 0-295 0 0,-8 32-313 0 0,-23 102-239 0 0,29-131-344 0 0,1 1 0 0 0,-1 0 0 0 0,1-1 0 0 0,0 1 1 0 0,0 0-1 0 0,0 0 0 0 0,0-1 0 0 0,1 1 1 0 0,-1 0-1 0 0,1 0 0 0 0,0 0 0 0 0,0 0 1 0 0,1 0-1 0 0,-1 0 0 0 0,1 0 0 0 0,0-1 0 0 0,0 1 1 0 0,0 0-1 0 0,0 0 0 0 0,1-1 0 0 0,-1 1 1 0 0,1-1-1 0 0,0 1 0 0 0,0-1 0 0 0,0 0 1 0 0,1 0-1 0 0,-1 0 6 0 0,5 5-198 0 0,13 10-1376 0 0,-4-11-4638 0 0,-13-6-2296 0 0</inkml:trace>
  <inkml:trace contextRef="#ctx0" brushRef="#br0" timeOffset="4014.905">3100 376 10786 0 0,'0'0'6858'0'0,"0"0"-5450"0"0,0 0-608 0 0,0 0-200 0 0,0 0-96 0 0,0 0-87 0 0,0 0-185 0 0,0 0-320 0 0,0 0-144 0 0,0 0-57 0 0,0 0-95 0 0,0 0-72 0 0,0 0-464 0 0,0 0-1264 0 0,11 33-3674 0 0,-3-22-5336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9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67 7386 0 0,'0'0'1967'0'0,"0"0"-472"0"0,0 0-162 0 0,0 0 108 0 0,0 0 96 0 0,0 0-36 0 0,0 0-213 0 0,0 0-269 0 0,0 0-232 0 0,0 0-195 0 0,0 0-123 0 0,-14-11-83 0 0,-44-33-74 0 0,12 32 247 0 0,40 14-498 0 0,-8 3 7 0 0,1 1 1 0 0,0 0 0 0 0,0 1-1 0 0,0 0 1 0 0,1 1 0 0 0,0 1-1 0 0,1 0 1 0 0,-5 5-69 0 0,-10 6 90 0 0,11-9-76 0 0,-1 0 1 0 0,2 1 0 0 0,0 0-1 0 0,0 2 1 0 0,1-1 0 0 0,1 2-1 0 0,0 0 1 0 0,1 0 0 0 0,1 1-1 0 0,0 0 1 0 0,1 1 0 0 0,1 0-1 0 0,1 0 1 0 0,0 1 0 0 0,1 0-1 0 0,1 0 1 0 0,1 0 0 0 0,0 1-1 0 0,2-1 1 0 0,-1 18-15 0 0,3-32 10 0 0,1-1 0 0 0,0 1 0 0 0,0-1 0 0 0,0 1 1 0 0,0-1-1 0 0,0 1 0 0 0,1-1 0 0 0,-1 0 0 0 0,1 0 0 0 0,0 0 0 0 0,0 0 1 0 0,0 0-1 0 0,1 0 0 0 0,-1 0 0 0 0,1 0 0 0 0,-1-1 0 0 0,1 0 0 0 0,0 1 1 0 0,0-1-1 0 0,0 0 0 0 0,0 0 0 0 0,0-1 0 0 0,1 1 0 0 0,-1-1 0 0 0,0 1 1 0 0,1-1-1 0 0,-1 0 0 0 0,1 0 0 0 0,0-1 0 0 0,-1 1 0 0 0,1-1 0 0 0,-1 0 1 0 0,3 0-11 0 0,7 1 92 0 0,-1-1 1 0 0,1 0 0 0 0,0-1 0 0 0,-1 0-1 0 0,1-1 1 0 0,-1 0 0 0 0,0-1 0 0 0,1-1 0 0 0,3-1-93 0 0,22-13 176 0 0,0-2 0 0 0,-1-1 0 0 0,-1-1 0 0 0,-1-3 0 0 0,-1 0 1 0 0,-1-2-1 0 0,-2-2 0 0 0,0-1 0 0 0,23-31-176 0 0,-48 53 51 0 0,4-2 78 0 0,-1-1-1 0 0,0-1 1 0 0,-1 1 0 0 0,0-1-1 0 0,-1-1 1 0 0,-1 1 0 0 0,0-1-1 0 0,1-4-128 0 0,-13 96 525 0 0,-23 302-464 0 0,30-335-89 0 0,-2-1 0 0 0,-2 0 0 0 0,-2 0 0 0 0,-2 0 0 0 0,-2-1 0 0 0,-2 0 0 0 0,-1-1 0 0 0,-3 0 0 0 0,-1-1 0 0 0,-2 0 0 0 0,-2-2 0 0 0,-17 25 28 0 0,29-54-3 0 0,1-1 0 0 0,-2 1 0 0 0,1-2 1 0 0,-2 1-1 0 0,1-1 0 0 0,-1-1 0 0 0,-1 1 0 0 0,1-2 1 0 0,-1 0-1 0 0,-1 0 0 0 0,1-1 0 0 0,-1 0 0 0 0,0-1 1 0 0,0 0-1 0 0,-1-1 0 0 0,0 0 0 0 0,1-1 0 0 0,-1-1 1 0 0,0 0-1 0 0,-5 0 3 0 0,16-2-1 0 0,-1 1 0 0 0,1-1 1 0 0,0 1-1 0 0,-1-1 1 0 0,1 0-1 0 0,0 0 0 0 0,-1 0 1 0 0,1 0-1 0 0,0 0 0 0 0,0 0 1 0 0,-1-1-1 0 0,1 1 0 0 0,0-1 1 0 0,0 0-1 0 0,-1 0 0 0 0,1 0 1 0 0,0 0-1 0 0,0 0 0 0 0,0 0 1 0 0,0 0-1 0 0,0-1 0 0 0,1 1 1 0 0,-1 0-1 0 0,0-1 1 0 0,1 0-1 0 0,-1 1 0 0 0,1-1 1 0 0,-1 0-1 0 0,1 0 0 0 0,0 0 1 0 0,0 0-1 0 0,0 0 0 0 0,0 0 1 0 0,0 0-1 0 0,0-1 0 0 0,0 1 1 0 0,1 0-1 0 0,-1 0 0 0 0,1-2 1 0 0,-1-8-4 0 0,0 0-1 0 0,1 0 0 0 0,0 0 0 0 0,1-1 0 0 0,0 1 0 0 0,1 0 1 0 0,1 1-1 0 0,0-1 0 0 0,0 0 0 0 0,1 1 0 0 0,1-1 0 0 0,0 1 1 0 0,0 1-1 0 0,1-1 0 0 0,4-5 5 0 0,123-144 27 0 0,-111 136-47 0 0,248-245-2531 0 0,-258 254 186 0 0,-4 5-3137 0 0,-2 2-6322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88 9874 0 0,'0'0'1995'0'0,"0"0"-394"0"0,0 0-194 0 0,0 0-115 0 0,0 0-183 0 0,0 0-191 0 0,0 0-227 0 0,0 0-207 0 0,0 0-124 0 0,0 0-96 0 0,0 0-53 0 0,0 0-13 0 0,0 0-31 0 0,-22 31-12 0 0,-67 97-9 0 0,65-69 13 0 0,26-49-115 0 0,-1-7-11 0 0,-1 1 1 0 0,1-1-1 0 0,-1 0 0 0 0,1 1 0 0 0,0-1 0 0 0,1 0 1 0 0,-1 1-1 0 0,0-1 0 0 0,1 0 0 0 0,0 0 0 0 0,0 0 1 0 0,0 0-1 0 0,0 0 0 0 0,0-1 0 0 0,0 1 0 0 0,1-1 1 0 0,-1 1-1 0 0,1-1 0 0 0,0 0 0 0 0,0 0 0 0 0,0 0 1 0 0,0 0-1 0 0,0-1 0 0 0,0 1 0 0 0,0-1 0 0 0,1 0 1 0 0,-1 1-1 0 0,0-2 0 0 0,1 1 0 0 0,-1 0 0 0 0,1-1 1 0 0,-1 1-1 0 0,1-1 0 0 0,-1 0 0 0 0,1 0 0 0 0,-1-1 1 0 0,1 1-1 0 0,-1-1 0 0 0,1 0 0 0 0,-1 1 0 0 0,0-2 1 0 0,1 1-1 0 0,-1 0 0 0 0,0-1 0 0 0,0 1 0 0 0,0-1 1 0 0,0 0-1 0 0,1-1-33 0 0,8-5 118 0 0,-1-1 0 0 0,0-1 1 0 0,-1 0-1 0 0,0 0 0 0 0,0-1 0 0 0,-1 0 1 0 0,-1-1-1 0 0,0 0 0 0 0,0 0 1 0 0,-1-1-1 0 0,-1 0 0 0 0,0 0 0 0 0,-1-1 1 0 0,0 1-1 0 0,-1-1 0 0 0,-1 0 0 0 0,0-1 1 0 0,-1 1-1 0 0,0 0 0 0 0,-1-1 0 0 0,-1 1 1 0 0,-1-9-119 0 0,2 20-78 0 0,-1 1 1 0 0,1-1-1 0 0,0 1 1 0 0,-1-1 0 0 0,0 0-1 0 0,0 1 1 0 0,0-1-1 0 0,0 1 1 0 0,0-1 0 0 0,0 0-1 0 0,-1 1 1 0 0,1-1-1 0 0,-1 1 1 0 0,0-1-1 0 0,0 1 1 0 0,0-1 0 0 0,0 1-1 0 0,0-1 1 0 0,0 1-1 0 0,-1 0 1 0 0,1 0 0 0 0,-1 0-1 0 0,0 0 1 0 0,1 0-1 0 0,-1 0 1 0 0,0 0 0 0 0,0 0-1 0 0,0 1 1 0 0,0-1-1 0 0,-1 1 1 0 0,1-1-1 0 0,0 1 1 0 0,-1 0 0 0 0,1 0-1 0 0,0 0 1 0 0,-1 0-1 0 0,0 1 1 0 0,1-1 0 0 0,-1 1-1 0 0,-1-1 78 0 0,-26 3-3935 0 0,12 3-3716 0 0,9-1-2937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14955 0 0,'0'0'1827'0'0,"0"0"-729"0"0,0 0-287 0 0,0 0 114 0 0,0 0 173 0 0,0 0 134 0 0,0 0-40 0 0,0 0-143 0 0,0 0-171 0 0,0 0-192 0 0,0 0-139 0 0,0 0-78 0 0,0 0-49 0 0,27 0-52 0 0,129-3 242 0 0,8-16 150 0 0,-140 15-1528 0 0,-39 8-4980 0 0,7 0 449 0 0,1-1-6482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12827 0 0,'0'0'2100'0'0,"0"0"-295"0"0,0 0-82 0 0,0 0-168 0 0,0 0-172 0 0,0 0-174 0 0,0 0-205 0 0,0 0-223 0 0,0 0-204 0 0,36 4-162 0 0,112 12-153 0 0,-50-22-63 0 0,-20-15-136 0 0,-42 10-1570 0 0,-1 2-3865 0 0,-27 6-5138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1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47 232 0 0,'0'0'1099'0'0,"0"0"-25"0"0,0 0 160 0 0,0 0 321 0 0,0 0 243 0 0,0 0 89 0 0,0 0-52 0 0,0 0-120 0 0,0 0-90 0 0,0 0-82 0 0,0 0-87 0 0,0 0-97 0 0,0 0-132 0 0,-3 0-130 0 0,-11 0-128 0 0,11 0-155 0 0,3 0-127 0 0,0 0-103 0 0,0 0-113 0 0,0 0-68 0 0,0 0-74 0 0,0 0-67 0 0,0 0-44 0 0,0 0-24 0 0,14-4 733 0 0,-3-3-877 0 0,0 2 1 0 0,0-1 0 0 0,0 2-1 0 0,0-1 1 0 0,1 1 0 0 0,0 1-1 0 0,0 0 1 0 0,0 1 0 0 0,0 0-1 0 0,0 1 1 0 0,0 1-1 0 0,1-1 1 0 0,-1 2 0 0 0,8 1-51 0 0,-3-2 15 0 0,-14-1-18 0 0,0 1 1 0 0,1 0 0 0 0,-1 0-1 0 0,0 0 1 0 0,1 0 0 0 0,-1 1-1 0 0,0-1 1 0 0,0 1-1 0 0,0 0 1 0 0,0 0 0 0 0,1 0-1 0 0,-1 0 1 0 0,0 1 0 0 0,-1-1-1 0 0,1 1 1 0 0,0-1-1 0 0,0 1 1 0 0,-1 0 0 0 0,1 0-1 0 0,-1 1 1 0 0,1-1-1 0 0,-1 0 1 0 0,0 1 0 0 0,0-1-1 0 0,0 1 1 0 0,0 0 0 0 0,-1 0-1 0 0,1 0 1 0 0,-1 0-1 0 0,0 0 1 0 0,1 0 0 0 0,-1 0-1 0 0,-1 0 1 0 0,1 0 0 0 0,0 0-1 0 0,-1 1 1 0 0,0-1-1 0 0,1 0 1 0 0,-1 0 0 0 0,0 1-1 0 0,-1-1 1 0 0,1 0 0 0 0,-1 0-1 0 0,1 1 1 0 0,-1-1-1 0 0,0 0 1 0 0,0 0 0 0 0,-1 0-1 0 0,1 0 1 0 0,0 0 0 0 0,-2 2 1 0 0,-131 118 12 0 0,55-59-38 0 0,78-63 23 0 0,0 0 0 0 0,0 0-1 0 0,-1 0 1 0 0,1 1 0 0 0,0-1-1 0 0,0 0 1 0 0,0 0 0 0 0,0 1-1 0 0,1-1 1 0 0,-1 0 0 0 0,0 1-1 0 0,0-1 1 0 0,1 1-1 0 0,-1-1 1 0 0,1 1 0 0 0,-1-1-1 0 0,1 1 1 0 0,0 0 0 0 0,0-1-1 0 0,0 1 1 0 0,-1-1 0 0 0,2 1-1 0 0,-1 0 1 0 0,0-1-1 0 0,0 1 1 0 0,0-1 0 0 0,1 1-1 0 0,-1 0 1 0 0,1-1 0 0 0,-1 1-1 0 0,1-1 1 0 0,0 0 0 0 0,-1 1-1 0 0,1-1 1 0 0,0 1 0 0 0,0-1-1 0 0,0 0 1 0 0,0 0-1 0 0,0 1 1 0 0,0-1 0 0 0,0 0-1 0 0,1 0 1 0 0,-1 0 0 0 0,0 0-1 0 0,1 0 1 0 0,-1-1 0 0 0,1 1-1 0 0,-1 0 5 0 0,73 34 28 0 0,-34-22-36 0 0,-21-9 6 0 0,-1 1-1 0 0,1 2 1 0 0,-1-1 0 0 0,-1 2 0 0 0,0 1 0 0 0,0 0 0 0 0,0 1 0 0 0,-1 0-1 0 0,-1 2 1 0 0,0 0 0 0 0,7 7 2 0 0,-16-13 12 0 0,0 0 0 0 0,0 0 0 0 0,-1 1 0 0 0,1 0 0 0 0,-1 0 0 0 0,-1 0 0 0 0,0 1 1 0 0,0 0-1 0 0,0 0 0 0 0,-1 0 0 0 0,0 0 0 0 0,-1 0 0 0 0,0 0 0 0 0,0 1 0 0 0,0 0 0 0 0,-1-1 0 0 0,-1 1 0 0 0,1-1 0 0 0,-2 1 0 0 0,1 0 0 0 0,-1-1 0 0 0,0 1 0 0 0,-1-1 0 0 0,0 1 0 0 0,0-1 0 0 0,-1 0 1 0 0,-3 8-13 0 0,-3 0 36 0 0,-1-1 1 0 0,0 1 0 0 0,-1-2-1 0 0,0 0 1 0 0,-1 0 0 0 0,-1-1-1 0 0,0-1 1 0 0,-1 0 0 0 0,0-1-1 0 0,-1 0 1 0 0,0-1 0 0 0,0-1-1 0 0,-1 0 1 0 0,-1-1 0 0 0,1-1-1 0 0,-1 0 1 0 0,-1-2 0 0 0,1 0-1 0 0,-1 0 1 0 0,-1-2-37 0 0,17-2-49 0 0,-1 1 0 0 0,1-1 0 0 0,-1 0-1 0 0,0-1 1 0 0,0 1 0 0 0,1 0 0 0 0,-1-1 0 0 0,0 1 0 0 0,0-1-1 0 0,0 0 1 0 0,0 0 0 0 0,1 0 0 0 0,-1-1 0 0 0,0 1 0 0 0,0 0 0 0 0,0-1-1 0 0,1 0 1 0 0,-1 0 0 0 0,0 0 0 0 0,1 0 0 0 0,-1 0 0 0 0,0 0-1 0 0,1-1 1 0 0,0 1 0 0 0,-1-1 0 0 0,1 0 0 0 0,0 0 0 0 0,0 0 0 0 0,0 0-1 0 0,0 0 1 0 0,0 0 0 0 0,0 0 0 0 0,1-1 0 0 0,-1 1 0 0 0,1-1-1 0 0,0 1 1 0 0,-1-1 0 0 0,1 1 0 0 0,0-1 0 0 0,1 0 0 0 0,-1 0 0 0 0,0-2 49 0 0,1-25-3751 0 0,0 17-2557 0 0,0 2-5650 0 0</inkml:trace>
  <inkml:trace contextRef="#ctx0" brushRef="#br0" timeOffset="783.482">608 165 11498 0 0,'0'0'2032'0'0,"0"0"-351"0"0,0 0-46 0 0,0 0 30 0 0,0 0-108 0 0,0 0-194 0 0,0 0-260 0 0,0 0-264 0 0,0 0-191 0 0,0 0-106 0 0,0 0-64 0 0,0 0-34 0 0,15-11-41 0 0,46-35-33 0 0,-53 40-251 0 0,1 1 1 0 0,0 0-1 0 0,0 0 1 0 0,1 1 0 0 0,-1 0-1 0 0,1 0 1 0 0,0 1 0 0 0,0 1-1 0 0,0 0 1 0 0,1 0-1 0 0,6 0-119 0 0,1 0 114 0 0,-12 1-79 0 0,109-4 405 0 0,-111 5-439 0 0,-1 1-1 0 0,1 0 1 0 0,-1 0 0 0 0,0 0 0 0 0,0 0-1 0 0,0 0 1 0 0,0 1 0 0 0,0-1-1 0 0,0 1 1 0 0,0 0 0 0 0,0 0-1 0 0,0 0 1 0 0,-1 0 0 0 0,1 0-1 0 0,-1 1 1 0 0,1-1 0 0 0,-1 1-1 0 0,0 0 1 0 0,0-1 0 0 0,-1 1 0 0 0,1 0-1 0 0,0 0 1 0 0,-1 0 0 0 0,0 1-1 0 0,1-1 1 0 0,-1 0 0 0 0,-1 0-1 0 0,1 1 1 0 0,0-1 0 0 0,-1 0-1 0 0,1 4 0 0 0,-3 10 3 0 0,0 1 0 0 0,-1-1-1 0 0,0 1 1 0 0,-1-1-1 0 0,-2 0 1 0 0,1-1 0 0 0,-2 1-1 0 0,0-1 1 0 0,-1 0 0 0 0,-1-1-1 0 0,0 0 1 0 0,-1 0-1 0 0,0-1 1 0 0,-11 10-3 0 0,10-8 14 0 0,-22 30-6 0 0,7-13 15 0 0,2 1 0 0 0,2 1 0 0 0,1 1 0 0 0,2 1 0 0 0,-8 22-23 0 0,24-50-7 0 0,1 0-1 0 0,0 1 1 0 0,0-1 0 0 0,0 1 0 0 0,1-1 0 0 0,1 1-1 0 0,0 0 1 0 0,0 0 0 0 0,1-1 0 0 0,1 10 7 0 0,1-14 9 0 0,1 1 0 0 0,0-1 0 0 0,0 0 0 0 0,0 0 1 0 0,0 0-1 0 0,1 0 0 0 0,-1-1 0 0 0,1 0 0 0 0,1 0 0 0 0,-1 0 1 0 0,0 0-1 0 0,1-1 0 0 0,0 0 0 0 0,0 0 0 0 0,0-1 0 0 0,0 1 1 0 0,0-1-1 0 0,0-1 0 0 0,1 1 0 0 0,-1-1 0 0 0,0 0 0 0 0,1-1 1 0 0,-1 1-1 0 0,4-1-9 0 0,107 0 128 0 0,-117 0-245 0 0,23-14-1722 0 0,-22 7-2325 0 0,-1-2-3386 0 0,0 6-4508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5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5 203 3057 0 0,'0'0'4786'0'0,"0"0"-2976"0"0,0 0-1215 0 0,0 0 58 0 0,0 0 391 0 0,0 0 341 0 0,0 0 91 0 0,0 0-147 0 0,0 0-246 0 0,0 0-241 0 0,33-2-187 0 0,107-6-115 0 0,74-23 1506 0 0,-207 31-1971 0 0,-1-1 1 0 0,0 0 0 0 0,0 0 0 0 0,0 0 0 0 0,0-1 0 0 0,0 0 0 0 0,0 0 0 0 0,-1 0-1 0 0,1-1 1 0 0,0 0 0 0 0,-1 0 0 0 0,0-1 0 0 0,0 1 0 0 0,0-1 0 0 0,0 0 0 0 0,-1 0-1 0 0,1-1 1 0 0,-1 1 0 0 0,0-1 0 0 0,-1 0 0 0 0,1 0 0 0 0,-1 0 0 0 0,0-1 0 0 0,0 1 0 0 0,0-1-1 0 0,-1 0 1 0 0,0 0 0 0 0,0 0 0 0 0,0-3-76 0 0,-2 9 9 0 0,0 1 0 0 0,0-1 0 0 0,0 1 0 0 0,0 0 0 0 0,0-1 0 0 0,-1 1 0 0 0,1-1 0 0 0,0 1 0 0 0,0-1 0 0 0,-1 1 0 0 0,1-1 0 0 0,0 1 0 0 0,-1-1 0 0 0,1 1 0 0 0,0-1 0 0 0,-1 1 0 0 0,1-1 0 0 0,-1 0 0 0 0,1 1 0 0 0,-1-1 0 0 0,1 0 0 0 0,-1 1 0 0 0,1-1 0 0 0,-1 0 0 0 0,1 0 0 0 0,-1 1 0 0 0,0-1 0 0 0,1 0 0 0 0,-1 0 0 0 0,1 0 0 0 0,-1 0 0 0 0,0 0 0 0 0,1 0 0 0 0,-1 0 0 0 0,1 0 0 0 0,-1 0 0 0 0,0 0 0 0 0,1 0 0 0 0,-1 0 0 0 0,1 0 0 0 0,-1 0 1 0 0,1-1-1 0 0,-1 1 0 0 0,1 0 0 0 0,-1 0 0 0 0,0-1 0 0 0,1 1 0 0 0,-1 0 0 0 0,1-1 0 0 0,0 1 0 0 0,-1-1 0 0 0,1 1 0 0 0,-1 0 0 0 0,1-1 0 0 0,0 1 0 0 0,-1-1 0 0 0,1 1 0 0 0,0-1 0 0 0,-1 1 0 0 0,1-1 0 0 0,0 1 0 0 0,0-1 0 0 0,-1 0 0 0 0,1 1 0 0 0,0-1 0 0 0,0 0-9 0 0,-11 41-15 0 0,3 0 0 0 0,0 0 0 0 0,3 1 0 0 0,1 0 0 0 0,3-1 0 0 0,1 1 0 0 0,3 16 15 0 0,-5 114-23 0 0,0-154 3 0 0,0 0 0 0 0,-1 0 1 0 0,-1 0-1 0 0,0 0 0 0 0,-2 0 0 0 0,0-1 1 0 0,0 0-1 0 0,-2 0 0 0 0,0-1 0 0 0,-1 0 1 0 0,0 0-1 0 0,-1-1 0 0 0,0 0 0 0 0,-2-1 1 0 0,1 0-1 0 0,-13 9 20 0 0,11-11-362 0 0,0-1-1 0 0,-1 0 1 0 0,0-1 0 0 0,-1-1-1 0 0,1 0 1 0 0,-2-1 0 0 0,1 0 0 0 0,-1-2-1 0 0,0 1 1 0 0,0-2 0 0 0,-6 1 362 0 0,-71 1-3348 0 0,90-6 3284 0 0,1 0 0 0 0,0-1 0 0 0,-1 1 0 0 0,1-1 1 0 0,0 0-1 0 0,-1 1 0 0 0,1-1 0 0 0,0 0 0 0 0,0 0 0 0 0,0-1 0 0 0,0 1 0 0 0,0 0 0 0 0,0-1 1 0 0,0 1-1 0 0,0-1 0 0 0,0 0 0 0 0,1 1 0 0 0,-1-1 0 0 0,1 0 0 0 0,-1 0 0 0 0,1 0 1 0 0,0 0-1 0 0,-1 0 0 0 0,1-1 0 0 0,0 1 0 0 0,1 0 0 0 0,-1 0 0 0 0,0-1 0 0 0,1 1 0 0 0,-1-1 1 0 0,1 1-1 0 0,0 0 0 0 0,0-1 0 0 0,0 1 0 0 0,0-2 64 0 0,25-70 638 0 0,66-8 1118 0 0,-62 61-1223 0 0,205-131 3527 0 0,-204 137-3654 0 0,0 1 0 0 0,2 2 0 0 0,-1 0 1 0 0,2 3-1 0 0,9-2-406 0 0,-16 10-2136 0 0,-16 2-7223 0 0,-6-1-1791 0 0</inkml:trace>
  <inkml:trace contextRef="#ctx0" brushRef="#br0" timeOffset="366.003">1046 1 11923 0 0,'0'0'1604'0'0,"0"0"-789"0"0,0 0-258 0 0,0 0 329 0 0,0 0 281 0 0,0 0 98 0 0,0 0-155 0 0,0 0-339 0 0,0 0-230 0 0,0 0-129 0 0,0 0-65 0 0,-19 33-52 0 0,-62 107-78 0 0,16-25 99 0 0,58-102-290 0 0,0 1 0 0 0,1 0-1 0 0,1 1 1 0 0,0 0 0 0 0,1-1 0 0 0,1 2 0 0 0,0-1-1 0 0,1 0 1 0 0,0 0 0 0 0,1 1 0 0 0,1-1-1 0 0,1 5-25 0 0,2-14 30 0 0,-1 1-1 0 0,2-1 0 0 0,-1 0 0 0 0,0 0 0 0 0,1-1 0 0 0,0 1 0 0 0,1-1 0 0 0,-1 0 0 0 0,1 0 0 0 0,0 0 0 0 0,0 0 1 0 0,0-1-1 0 0,1 0 0 0 0,0 0 0 0 0,-1-1 0 0 0,1 1 0 0 0,1-1 0 0 0,-1-1 0 0 0,0 1 0 0 0,1-1 0 0 0,5 2-29 0 0,87 0 895 0 0,-98-4-926 0 0,0 0-1 0 0,0 0 1 0 0,1-1-1 0 0,-1 1 1 0 0,0 0-1 0 0,0 0 1 0 0,0-1 0 0 0,0 1-1 0 0,0-1 1 0 0,0 1-1 0 0,0-1 1 0 0,0 1-1 0 0,0-1 1 0 0,0 1-1 0 0,0-1 1 0 0,0 0-1 0 0,0 0 1 0 0,0 0 0 0 0,0 1-1 0 0,-1-1 1 0 0,1 0-1 0 0,0 0 1 0 0,-1 0-1 0 0,1 0 1 0 0,-1 0-1 0 0,1 0 1 0 0,-1 0 0 0 0,1-1-1 0 0,-1 1 1 0 0,0 0-1 0 0,1 0 1 0 0,-1 0-1 0 0,0 0 1 0 0,0 0-1 0 0,0-1 1 0 0,0 1-1 0 0,0 0 1 0 0,0 0 0 0 0,0 0-1 0 0,0 0 1 0 0,-1-1-1 0 0,1 1 1 0 0,0 0-1 0 0,-1 0 1 0 0,0-1 31 0 0,-5-17-4269 0 0,-3 4-5014 0 0,5 10 209 0 0</inkml:trace>
  <inkml:trace contextRef="#ctx0" brushRef="#br0" timeOffset="643.765">612 317 9346 0 0,'0'0'1608'0'0,"0"0"-495"0"0,0 0 63 0 0,0 0 24 0 0,0 0-144 0 0,0 0-176 0 0,193 4-239 0 0,-150-4-225 0 0,3-4-136 0 0,0 1-160 0 0,5-1-128 0 0,1-3-184 0 0,-3 3-352 0 0,-6 4-729 0 0,-12-4-2183 0 0,-9 4-8043 0 0</inkml:trace>
  <inkml:trace contextRef="#ctx0" brushRef="#br0" timeOffset="927.376">1584 258 7017 0 0,'0'0'2870'0'0,"0"0"-1387"0"0,0 0-524 0 0,0 0 232 0 0,0 0 258 0 0,0 0 75 0 0,0 0-124 0 0,-31 34-254 0 0,-100 107-263 0 0,18-35 294 0 0,-257 214-241 0 0,-35-28-1190 0 0,215-150-2540 0 0,183-137 2125 0 0,-19 18-1864 0 0,14-7-5589 0 0,8-8 459 0 0</inkml:trace>
  <inkml:trace contextRef="#ctx0" brushRef="#br0" timeOffset="1248.989">967 1179 7370 0 0,'0'0'3052'0'0,"0"0"-1122"0"0,0 0-467 0 0,0 0-39 0 0,0 0-21 0 0,0 0-72 0 0,0 0-156 0 0,0 0-157 0 0,0 0-177 0 0,0 0-170 0 0,0 0-146 0 0,-34 12-138 0 0,-109 39-97 0 0,59-15 52 0 0,63-27-271 0 0,9-5-26 0 0,0 1 1 0 0,0 1 0 0 0,1 0-1 0 0,0 0 1 0 0,0 1 0 0 0,0 0 0 0 0,1 1-1 0 0,-7 7-45 0 0,17-14-4 0 0,-1-1 0 0 0,1 1-1 0 0,-1-1 1 0 0,1 1-1 0 0,0-1 1 0 0,0 1-1 0 0,-1 0 1 0 0,1-1 0 0 0,0 1-1 0 0,0-1 1 0 0,0 1-1 0 0,0-1 1 0 0,0 1 0 0 0,-1 0-1 0 0,1-1 1 0 0,0 1-1 0 0,0 0 1 0 0,0-1-1 0 0,1 1 1 0 0,-1-1 0 0 0,0 1-1 0 0,0 0 1 0 0,0-1-1 0 0,0 1 1 0 0,1-1-1 0 0,-1 1 1 0 0,0-1 0 0 0,0 1-1 0 0,1-1 1 0 0,-1 1-1 0 0,0-1 1 0 0,1 1 0 0 0,-1-1-1 0 0,1 1 1 0 0,-1-1-1 0 0,1 1 1 0 0,-1-1-1 0 0,1 0 1 0 0,-1 1 0 0 0,1-1-1 0 0,-1 0 1 0 0,1 1-1 0 0,-1-1 1 0 0,1 0 0 0 0,0 0-1 0 0,-1 0 1 0 0,1 0-1 0 0,-1 1 1 0 0,1-1-1 0 0,0 0 1 0 0,-1 0 0 0 0,1 0-1 0 0,-1 0 1 0 0,1 0-1 0 0,0 0 1 0 0,-1-1-1 0 0,1 1 5 0 0,39 4-25 0 0,218-4-44 0 0,-256 0 77 0 0,1 0 0 0 0,-1 0 0 0 0,0 0 0 0 0,0 0 1 0 0,1 0-1 0 0,-1 1 0 0 0,0-1 0 0 0,0 1 0 0 0,1-1 0 0 0,-1 1 1 0 0,0 0-1 0 0,0 0 0 0 0,0 0 0 0 0,0 0 0 0 0,0 0 0 0 0,0 0 1 0 0,0 1-1 0 0,0-1 0 0 0,-1 0 0 0 0,1 1 0 0 0,-1 0 1 0 0,1-1-1 0 0,-1 1 0 0 0,1 0 0 0 0,-1 0 0 0 0,0 0 0 0 0,0 0 1 0 0,0 0-1 0 0,0 0 0 0 0,0 0 0 0 0,0 0 0 0 0,0 0 1 0 0,-1 1-1 0 0,1-1 0 0 0,-1 0 0 0 0,0 0 0 0 0,0 1 0 0 0,0-1 1 0 0,0 0-1 0 0,0 1 0 0 0,0-1 0 0 0,0 0 0 0 0,-1 0 0 0 0,1 1 1 0 0,-1-1-1 0 0,0 0 0 0 0,0 0 0 0 0,1 0 0 0 0,-1 0 1 0 0,-1 0-1 0 0,1 0 0 0 0,0 0 0 0 0,-1 1-8 0 0,-13 13 0 0 0,-1-1 0 0 0,0-1 0 0 0,-1 0 1 0 0,0-2-1 0 0,-1 1 0 0 0,-1-2 0 0 0,0-1 0 0 0,0 0 0 0 0,-1-1 0 0 0,0-2 0 0 0,-14 4 0 0 0,11-6 51 0 0,13-5-5339 0 0,6 0 635 0 0,4 0-6626 0 0</inkml:trace>
  <inkml:trace contextRef="#ctx0" brushRef="#br0" timeOffset="1613.187">1170 1024 9738 0 0,'0'0'2818'0'0,"0"0"-842"0"0,0 0-393 0 0,0 0-98 0 0,0 0-120 0 0,0 0-172 0 0,0 0-188 0 0,0 0-190 0 0,0 0-153 0 0,0 0-109 0 0,0 0-140 0 0,0 0-91 0 0,0 0-43 0 0,24-4-34 0 0,119-18 191 0 0,-73 19-17 0 0,-69 4-417 0 0,-1 0-1 0 0,1 0 1 0 0,0 0 0 0 0,0 1 0 0 0,0-1 0 0 0,-1 0 0 0 0,1 1 0 0 0,-1-1 0 0 0,1 0-1 0 0,-1 1 1 0 0,0-1 0 0 0,1 1 0 0 0,-1-1 0 0 0,0 1 0 0 0,0-1 0 0 0,0 1 0 0 0,0-1-1 0 0,0 0 1 0 0,0 1 0 0 0,-1-1 0 0 0,1 1 0 0 0,0-1 0 0 0,-1 1 0 0 0,1-1 0 0 0,-1 0-1 0 0,1 1 1 0 0,-1-1 0 0 0,0 0 0 0 0,0 0 0 0 0,1 1 0 0 0,-1-1 0 0 0,-1 1-2 0 0,-166 170 118 0 0,167-171-118 0 0,0 0 0 0 0,0 0-1 0 0,1 0 1 0 0,-1 0 0 0 0,0 1-1 0 0,0-1 1 0 0,1 0-1 0 0,-1 0 1 0 0,0 1 0 0 0,1-1-1 0 0,0 0 1 0 0,-1 1-1 0 0,1-1 1 0 0,0 0 0 0 0,-1 1-1 0 0,1-1 1 0 0,0 0-1 0 0,0 1 1 0 0,0-1 0 0 0,0 1-1 0 0,1-1 1 0 0,-1 0 0 0 0,0 1-1 0 0,0-1 1 0 0,1 0-1 0 0,-1 1 1 0 0,1-1 0 0 0,-1 0-1 0 0,1 1 1 0 0,0-1-1 0 0,0 0 1 0 0,-1 0 0 0 0,1 0-1 0 0,0 0 1 0 0,0 0-1 0 0,0 0 1 0 0,0 0 0 0 0,0 0-1 0 0,0 0 1 0 0,0 0 0 0 0,1 0-1 0 0,-1-1 1 0 0,0 1-1 0 0,0 0 1 0 0,1-1 0 0 0,-1 1-1 0 0,0-1 1 0 0,1 0-1 0 0,-1 1 1 0 0,0-1 0 0 0,1 0-1 0 0,-1 0 1 0 0,0 0-1 0 0,1 0 1 0 0,0 0 0 0 0,28 3 53 0 0,0-3 1 0 0,0 0-1 0 0,0-2 0 0 0,0-1 1 0 0,-1-1-1 0 0,1-1 1 0 0,4-4-54 0 0,-20 7 5 0 0,79-24-2306 0 0,-85 23-2698 0 0,-3-1-6903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8:29.8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423 1429 0 0 0,'0'-84'0'0'0,"-3"43"0"0"0,-1 22 0 0 0,0 14 1054 0 0,-2 13 8961 0 0,5-3-10842 0 0,-16 109 3987 0 0,12 165-824 0 0,3 46-805 0 0,-24-60-900 0 0,24 73-350 0 0,-8-53-86 0 0,2 23 337 0 0,-1 75-207 0 0,9-251-289 0 0,13-31-20 0 0,-13 192 76 0 0,11-152-57 0 0,7 95-16 0 0,-28-111 197 0 0,8-47-132 0 0,-11 57 217 0 0,-21 49 245 0 0,16-34-200 0 0,1-9 111 0 0,11 62 304 0 0,-25-30-209 0 0,15-25-236 0 0,15-127-390 0 0,2-30-2928 0 0,-1-5-297 0 0,2 4-2687 0 0,-1 2-4663 0 0</inkml:trace>
  <inkml:trace contextRef="#ctx0" brushRef="#br0" timeOffset="1135.86">429 1112 0 0 0,'0'0'1378'0'0,"0"0"351"0"0,0 0 186 0 0,0 0-24 0 0,0 0-194 0 0,0 0-197 0 0,0 0-176 0 0,0 0-193 0 0,0 0-212 0 0,-4 1-188 0 0,0 2-571 0 0,1-1-1 0 0,0 0 0 0 0,0 0 1 0 0,0 1-1 0 0,0 0 1 0 0,1 0-1 0 0,-1-1 1 0 0,0 2-1 0 0,1-1 1 0 0,0 0-1 0 0,0 0 1 0 0,0 1-1 0 0,0-1 1 0 0,1 1-1 0 0,-1-1 1 0 0,1 1-1 0 0,-1 3-159 0 0,-27 72 1675 0 0,14-35-1287 0 0,-2 0 0 0 0,-2-1-1 0 0,-2 0 1 0 0,-13 17-388 0 0,22-40 98 0 0,-1-2-1 0 0,-1 1 1 0 0,0-1-1 0 0,-2-1 1 0 0,0-1-1 0 0,0 0 1 0 0,-2-1-1 0 0,0-1 1 0 0,0-1-1 0 0,-17 9-97 0 0,-22 4 890 0 0,103-23-372 0 0,373-31 915 0 0,-1 12-1020 0 0,-350 16-331 0 0,-67 0-54 0 0,-1 0 68 0 0,0 0 77 0 0,0 0 58 0 0,0 0 10 0 0,-36-7 485 0 0,8 0-680 0 0,1-1 0 0 0,-1-1 0 0 0,1-2 1 0 0,1-1-1 0 0,0-1 0 0 0,1-1 1 0 0,1-1-1 0 0,0-1 0 0 0,0-1 1 0 0,2-2-1 0 0,1 0 0 0 0,0-1 0 0 0,1-1 1 0 0,-6-10-47 0 0,-55-65 38 0 0,-1 15-763 0 0,76 78-126 0 0,1 9-10307 0 0,5-2-680 0 0</inkml:trace>
  <inkml:trace contextRef="#ctx0" brushRef="#br0" timeOffset="2255.08">210 0 8106 0 0,'0'0'1763'0'0,"0"0"-456"0"0,0 0-442 0 0,0 0-146 0 0,0 0 19 0 0,0 0 63 0 0,0 0 5 0 0,0 0-76 0 0,0 0-157 0 0,0 0-116 0 0,0 0-25 0 0,-2 3 32 0 0,7 85 2235 0 0,3-42-2026 0 0,-7 54 134 0 0,-2-76-722 0 0,0 0 0 0 0,2 0 0 0 0,1 0-1 0 0,0 0 1 0 0,2-1 0 0 0,1 1 0 0 0,4 10-85 0 0,-7-32 41 0 0,0 0 0 0 0,0 0 0 0 0,0 0 0 0 0,1-1 0 0 0,-1 1 0 0 0,0-1 0 0 0,1 0 0 0 0,-1 1 0 0 0,1-1 0 0 0,-1 0 0 0 0,1-1 0 0 0,0 1 0 0 0,-1 0 0 0 0,1-1 0 0 0,0 1 0 0 0,-1-1 0 0 0,1 0 0 0 0,0 0 0 0 0,0 0 0 0 0,-1 0 0 0 0,1-1 0 0 0,0 1 0 0 0,-1-1 0 0 0,1 0 0 0 0,0 1 0 0 0,-1-1 0 0 0,1 0 0 0 0,-1 0 0 0 0,1-1 0 0 0,-1 1 0 0 0,0-1 0 0 0,1 1 0 0 0,-1-1 0 0 0,0 0 0 0 0,0 1 0 0 0,1-3-41 0 0,23-21 195 0 0,-2-2-1 0 0,0-1 0 0 0,-2-1 0 0 0,-2 0 1 0 0,0-2-1 0 0,9-21-194 0 0,-2 6 108 0 0,61-108 283 0 0,-88 153-390 0 0,0 1-1 0 0,0-1 1 0 0,0 0 0 0 0,0 1 0 0 0,0-1 0 0 0,1 1-1 0 0,-1-1 1 0 0,0 1 0 0 0,0-1 0 0 0,1 1 0 0 0,-1-1-1 0 0,0 1 1 0 0,1-1 0 0 0,-1 1 0 0 0,0-1-1 0 0,1 1 1 0 0,-1 0 0 0 0,1-1 0 0 0,-1 1 0 0 0,1-1-1 0 0,-1 1 1 0 0,1 0 0 0 0,-1 0 0 0 0,1-1 0 0 0,-1 1-1 0 0,1 0 1 0 0,-1 0 0 0 0,1 0 0 0 0,0-1-1 0 0,-1 1 1 0 0,1 0 0 0 0,-1 0 0 0 0,1 0 0 0 0,0 0-1 0 0,-1 0 1 0 0,1 0 0 0 0,-1 0 0 0 0,1 1 0 0 0,-1-1-1 0 0,1 0 1 0 0,0 0 0 0 0,-1 0 0 0 0,1 0 0 0 0,-1 1-1 0 0,1-1 1 0 0,-1 0 0 0 0,1 1 0 0 0,-1-1-1 0 0,1 0 1 0 0,-1 1 0 0 0,0-1 0 0 0,1 1 0 0 0,-1-1-1 0 0,1 0 1 0 0,-1 1 0 0 0,0-1 0 0 0,1 1 0 0 0,-1-1-1 0 0,0 1 1 0 0,0-1 0 0 0,1 1 0 0 0,-1 0 0 0 0,0-1-1 0 0,0 1 1 0 0,0-1 0 0 0,0 1-1 0 0,22 44 22 0 0,-20-41-4 0 0,26 78 23 0 0,-4 2 1 0 0,-3 1-1 0 0,-4 1 0 0 0,-4 5-41 0 0,-9-67 2 0 0,5 22 8 0 0,-3 0 0 0 0,-1 1 1 0 0,-3-1-1 0 0,-1 1 1 0 0,-4 16-11 0 0,2-53 5 0 0,-1 0 1 0 0,0 0 0 0 0,0 0 0 0 0,-1-1 0 0 0,-1 1 0 0 0,1-1 0 0 0,-2 0 0 0 0,1 0-1 0 0,-1 0 1 0 0,0 0 0 0 0,-1-1 0 0 0,0 0 0 0 0,0 0 0 0 0,-1-1 0 0 0,0 1 0 0 0,-1-2-1 0 0,1 1 1 0 0,-1-1 0 0 0,0 0 0 0 0,-1 0 0 0 0,1-1 0 0 0,-1 0 0 0 0,0-1 0 0 0,-1 0-1 0 0,1-1 1 0 0,-1 1 0 0 0,1-2 0 0 0,-1 1 0 0 0,0-2 0 0 0,0 1 0 0 0,0-1 0 0 0,-10 0-6 0 0,16-4 6 0 0,-1 1-1 0 0,1-1 1 0 0,0 1 0 0 0,0-1 0 0 0,0 0 0 0 0,0-1 0 0 0,1 1 0 0 0,-1-1 0 0 0,1 1 0 0 0,0-1 0 0 0,0 0 0 0 0,1 0-1 0 0,-1-1 1 0 0,1 1 0 0 0,-1 0 0 0 0,1-1 0 0 0,1 0 0 0 0,-1 1 0 0 0,1-1 0 0 0,0 0 0 0 0,0 0 0 0 0,0 1 0 0 0,0-1-1 0 0,1 0 1 0 0,0 0 0 0 0,0 0 0 0 0,0 0 0 0 0,1 0 0 0 0,0 0 0 0 0,1-4-6 0 0,1-14 0 0 0,1 1-1 0 0,1-1 1 0 0,1 1 0 0 0,1 0 0 0 0,0 1-1 0 0,2-1 1 0 0,1 2 0 0 0,1-1 0 0 0,0 1-1 0 0,1 1 1 0 0,2 0 0 0 0,0 1 0 0 0,0 0-1 0 0,2 1 1 0 0,0 1 0 0 0,1 0 0 0 0,1 2-1 0 0,0 0 1 0 0,1 0 0 0 0,0 2 0 0 0,9-3 0 0 0,-19 8-95 0 0,1 1 0 0 0,0 1 0 0 0,0 0 1 0 0,0 0-1 0 0,1 1 0 0 0,0 0 0 0 0,0 1 0 0 0,0 0 1 0 0,0 1-1 0 0,0 0 0 0 0,1 1 0 0 0,-1 0 1 0 0,0 1-1 0 0,1 0 0 0 0,-1 1 0 0 0,4 1 95 0 0,15 14-6106 0 0,-22-11 114 0 0,-3 0-6403 0 0</inkml:trace>
  <inkml:trace contextRef="#ctx0" brushRef="#br0" timeOffset="5499.317">143 5740 0 0 0,'0'0'441'0'0,"-13"-2"277"0"0,-41-5-21 0 0,40 5-139 0 0,40-1 3237 0 0,175-7 3148 0 0,-25-3-5161 0 0,239 10-567 0 0,56 3-823 0 0,-254 11-197 0 0,225-14 1014 0 0,135-13 466 0 0,-353 39-1452 0 0,241 6 40 0 0,-251-36-82 0 0,113 3-22 0 0,406 4 592 0 0,-361-4 146 0 0,-125 31-633 0 0,-98-10-9 0 0,90-23 600 0 0,-75 5-723 0 0,42 16-16 0 0,194-7 185 0 0,-28-12-189 0 0,-110-14-161 0 0,-89 17 61 0 0,52 16 22 0 0,-152-14-29 0 0,181-13 6 0 0,-184 4-27 0 0,-1 3 0 0 0,1 3 0 0 0,29 4 16 0 0,5 0-12 0 0,4-2 1442 0 0,-128-19-1269 0 0,-41-33-94 0 0,-13-17-12 0 0,63 57 73 0 0,11 13-151 0 0,0-1 0 0 0,0 0 1 0 0,0 1-1 0 0,0-1 0 0 0,0 0 1 0 0,0 1-1 0 0,0-1 0 0 0,0 0 0 0 0,0 1 1 0 0,0-1-1 0 0,0 0 0 0 0,0 1 0 0 0,-1-1 1 0 0,1 0-1 0 0,0 1 0 0 0,0-1 0 0 0,0 0 1 0 0,-1 1-1 0 0,1-1 0 0 0,0 0 1 0 0,0 0-1 0 0,-1 0 0 0 0,1 1 0 0 0,0-1 1 0 0,-1 0-1 0 0,1 0 0 0 0,0 0 0 0 0,-1 1 1 0 0,1-1-1 0 0,0 0 0 0 0,-1 0 0 0 0,1 0 1 0 0,0 0-1 0 0,-1 0 0 0 0,1 0 1 0 0,0 0-1 0 0,-1 0 0 0 0,1 0 0 0 0,0 0 1 0 0,-1 0-1 0 0,1 0 0 0 0,0 0 0 0 0,-1 0 1 0 0,1 0 22 0 0,-14 231 104 0 0,9-181-113 0 0,-1 0 1 0 0,-3-1-1 0 0,-2 0 1 0 0,-2 0-1 0 0,-6 10 9 0 0,2-8-11 0 0,17-51 2 0 0,0 0 28 0 0,0 0 15 0 0,0 0 28 0 0,0 0 36 0 0,0 0 2 0 0,0 0 30 0 0,0 0 8 0 0,0 0-11 0 0,4-11 207 0 0,46-85-346 0 0,-9 49-55 0 0,2 2 0 0 0,1 2 0 0 0,21-14 67 0 0,2-2-217 0 0,-66 59-117 0 0,16-21 290 0 0,-15 16-3607 0 0,-1-1-3565 0 0,-1 6-4290 0 0</inkml:trace>
  <inkml:trace contextRef="#ctx0" brushRef="#br0" timeOffset="5893.516">8906 5464 2312 0 0,'0'0'1223'0'0,"0"0"-74"0"0,0 0-104 0 0,0 0 227 0 0,0 0 205 0 0,0 0-13 0 0,0 0-65 0 0,0 0-180 0 0,0 0-165 0 0,0 0-118 0 0,0 0-32 0 0,0 0 60 0 0,0 0 118 0 0,12 0 71 0 0,37-3-62 0 0,-36 2-123 0 0,-13 1-154 0 0,0 0-133 0 0,-11 8 2517 0 0,-60 73-2445 0 0,45-41-667 0 0,-1-2 0 0 0,-2-1 0 0 0,-2-1 0 0 0,-12 10-86 0 0,-157 135 74 0 0,145-125-232 0 0,52-60-5075 0 0,4-12 778 0 0,2-1-4268 0 0,1 6 716 0 0</inkml:trace>
  <inkml:trace contextRef="#ctx0" brushRef="#br0" timeOffset="6488.51">8518 5435 6753 0 0,'0'0'2594'0'0,"0"0"-521"0"0,0 0-326 0 0,0 0-155 0 0,0 0-148 0 0,0 0-103 0 0,0 0-104 0 0,0 0-186 0 0,0 0-159 0 0,0 0-222 0 0,0 0-229 0 0,0 0-109 0 0,0 0-8 0 0,-3-3 5 0 0,-11-13 1114 0 0,39 25-418 0 0,129 107 675 0 0,-133-90-1622 0 0,-1 0 0 0 0,-1 1 0 0 0,-1 0 0 0 0,-1 2-1 0 0,-2 0 1 0 0,-1 1 0 0 0,-1 0 0 0 0,-2 1 0 0 0,7 27-78 0 0,11 45 269 0 0,-18-72-788 0 0,-9-27-9 0 0,-1-2 2001 0 0,-1 0-6007 0 0,0 1-2904 0 0,0 0-5029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2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 2457 0 0,'0'0'1595'0'0,"0"0"-226"0"0,0 0-63 0 0,0 0 174 0 0,0 0 204 0 0,0 0 85 0 0,0 0-127 0 0,0 0-294 0 0,0 0-332 0 0,0 0-285 0 0,0 0-194 0 0,-7-3 852 0 0,27 153 2309 0 0,-5 36-2527 0 0,-9 0 1 0 0,-8 38-1172 0 0,-6-81 191 0 0,8-143-189 0 0,0 1 0 0 0,0 0 0 0 0,-1-1 0 0 0,1 1 1 0 0,0-1-1 0 0,0 1 0 0 0,0 0 0 0 0,0-1 0 0 0,0 1 1 0 0,0 0-1 0 0,0-1 0 0 0,1 1 0 0 0,-1-1 0 0 0,0 1 1 0 0,0 0-1 0 0,0-1 0 0 0,1 1 0 0 0,-1-1 0 0 0,0 1 1 0 0,0 0-1 0 0,1-1 0 0 0,-1 1 0 0 0,1-1 1 0 0,-1 1-1 0 0,0-1 0 0 0,1 0 0 0 0,-1 1 0 0 0,1-1 1 0 0,-1 1-1 0 0,1-1 0 0 0,-1 0 0 0 0,1 1 0 0 0,-1-1 1 0 0,1 0-1 0 0,0 0 0 0 0,-1 1 0 0 0,1-1 0 0 0,-1 0 1 0 0,1 0-1 0 0,0 0 0 0 0,-1 0 0 0 0,1 0 0 0 0,0 0 1 0 0,-1 0-1 0 0,1 0 0 0 0,-1 0 0 0 0,1 0 0 0 0,0 0 1 0 0,-1 0-1 0 0,1 0 0 0 0,0 0 0 0 0,-1-1 0 0 0,1 1 1 0 0,-1 0-1 0 0,1 0 0 0 0,-1-1 0 0 0,1 1 0 0 0,-1 0 1 0 0,1-1-3 0 0,33-24 300 0 0,-32 24-281 0 0,190-198 438 0 0,-172 179-448 0 0,-15 13-14 0 0,0 1 0 0 0,0 1 1 0 0,1-1-1 0 0,-1 1 1 0 0,1 0-1 0 0,0 0 0 0 0,1 0 1 0 0,-1 1-1 0 0,1 0 1 0 0,0 0-1 0 0,0 1 0 0 0,0 0 1 0 0,0 0-1 0 0,0 1 1 0 0,1 0-1 0 0,4-1 5 0 0,-9 6 0 0 0,1-1 0 0 0,-1 1 0 0 0,0 0 1 0 0,0 1-1 0 0,0-1 0 0 0,0 0 0 0 0,-1 1 0 0 0,0-1 0 0 0,1 1 0 0 0,-1 0 0 0 0,0 0 1 0 0,-1 0-1 0 0,1 0 0 0 0,-1 0 0 0 0,0 0 0 0 0,0 1 0 0 0,0-1 0 0 0,0 0 0 0 0,0 4 0 0 0,0-4 7 0 0,36 179 167 0 0,-20-108-154 0 0,-3-39-163 0 0,-2-31-2014 0 0,-7-5-1613 0 0,-1-1-4343 0 0,1-2-3303 0 0</inkml:trace>
  <inkml:trace contextRef="#ctx0" brushRef="#br0" timeOffset="774.555">1034 632 10378 0 0,'0'0'1062'0'0,"0"0"-202"0"0,0 0-13 0 0,0 0 168 0 0,0 0 189 0 0,0 0 31 0 0,0 0-100 0 0,0 0-162 0 0,0 0-170 0 0,-31 14-127 0 0,-97 45-105 0 0,42-3 593 0 0,83-53-1146 0 0,-1 0 0 0 0,1 0 0 0 0,0 0-1 0 0,0 0 1 0 0,0 1 0 0 0,0-1 0 0 0,0 1-1 0 0,1 0 1 0 0,-1 0 0 0 0,1 0 0 0 0,0 0-1 0 0,1 0 1 0 0,-1 0 0 0 0,0 0 0 0 0,1 1-1 0 0,0-1 1 0 0,0 1 0 0 0,1-1 0 0 0,-1 1-1 0 0,1-1 1 0 0,0 1 0 0 0,0-1 0 0 0,1 1 0 0 0,-1-1-1 0 0,1 1 1 0 0,0-1 0 0 0,0 1 0 0 0,0-1-1 0 0,1 0 1 0 0,-1 0 0 0 0,1 1 0 0 0,0-1-1 0 0,1 0 1 0 0,-1-1 0 0 0,1 1 0 0 0,-1 0-1 0 0,1-1 1 0 0,2 3-18 0 0,0-4 36 0 0,-1-1 0 0 0,1 1 0 0 0,0-1 0 0 0,-1 0 1 0 0,1 0-1 0 0,0 0 0 0 0,0 0 0 0 0,0-1 0 0 0,0 0 0 0 0,0 0 0 0 0,-1-1 0 0 0,1 1 0 0 0,0-1 0 0 0,0 0 0 0 0,0 0 0 0 0,-1-1 0 0 0,1 1 0 0 0,-1-1 1 0 0,1 0-1 0 0,-1 0 0 0 0,4-3-36 0 0,8-8 233 0 0,0-2 1 0 0,-1 0-1 0 0,0 0 1 0 0,-1-2-1 0 0,-1 0 0 0 0,-1 0 1 0 0,7-13-234 0 0,61-76 215 0 0,-79 106-217 0 0,1 0 0 0 0,-1 0-1 0 0,0 0 1 0 0,0 0 0 0 0,0 1-1 0 0,0-1 1 0 0,1 0-1 0 0,-1 1 1 0 0,0-1 0 0 0,0 1-1 0 0,0-1 1 0 0,0 1 0 0 0,0-1-1 0 0,0 1 1 0 0,0 0 0 0 0,0-1-1 0 0,0 1 1 0 0,-1 0-1 0 0,1 0 1 0 0,0 0 0 0 0,0 0-1 0 0,-1 0 1 0 0,1-1 0 0 0,0 1-1 0 0,-1 1 1 0 0,1-1 0 0 0,-1 0-1 0 0,1 0 1 0 0,-1 0-1 0 0,0 0 1 0 0,0 0 0 0 0,1 0-1 0 0,-1 0 1 0 0,0 1 0 0 0,0-1-1 0 0,0 0 1 0 0,0 0 0 0 0,0 0-1 0 0,0 0 1 0 0,0 1-1 0 0,-1-1 1 0 0,1 0 0 0 0,0 0-1 0 0,-1 1 3 0 0,7 65 62 0 0,-6-43-65 0 0,2 0 0 0 0,0-1 1 0 0,2 0-1 0 0,0 1 0 0 0,2-1 1 0 0,0-1-1 0 0,1 1 0 0 0,2-1 1 0 0,9 18 2 0 0,-18-38 5 0 0,1 0 0 0 0,0 0 0 0 0,-1 0 0 0 0,1 0 0 0 0,0 0 0 0 0,0-1 0 0 0,0 1 0 0 0,0 0 1 0 0,1 0-1 0 0,-1-1 0 0 0,0 1 0 0 0,1 0 0 0 0,-1-1 0 0 0,1 1 0 0 0,0-1 0 0 0,-1 0 0 0 0,1 0 0 0 0,0 0 0 0 0,0 1 1 0 0,0-2-1 0 0,0 1 0 0 0,0 0 0 0 0,0 0 0 0 0,0-1 0 0 0,0 1 0 0 0,0-1 0 0 0,0 1 0 0 0,0-1 0 0 0,0 0 0 0 0,0 0 1 0 0,0 0-1 0 0,1 0 0 0 0,-1 0 0 0 0,0 0 0 0 0,0-1 0 0 0,0 1 0 0 0,0-1 0 0 0,0 0 0 0 0,0 1 0 0 0,0-1 0 0 0,0 0 1 0 0,0 0-1 0 0,0 0 0 0 0,-1 0 0 0 0,1-1 0 0 0,0 1 0 0 0,-1 0 0 0 0,1-1 0 0 0,-1 1 0 0 0,1-1 0 0 0,-1 0 0 0 0,0 1 1 0 0,1-1-1 0 0,-1 0 0 0 0,0-1-5 0 0,68-169 823 0 0,-47 94-422 0 0,6 188-684 0 0,-23-95 285 0 0,0 2-8 0 0,0-1 0 0 0,2 0-1 0 0,-1 0 1 0 0,2 0-1 0 0,0-1 1 0 0,1 0 0 0 0,6 7 6 0 0,-13-20 5 0 0,0 0-1 0 0,0 0 1 0 0,0 0 0 0 0,0 0 0 0 0,0 0 0 0 0,1-1 0 0 0,-1 1 0 0 0,1-1 0 0 0,-1 0 0 0 0,1 0 0 0 0,-1 0-1 0 0,1 0 1 0 0,0 0 0 0 0,0 0 0 0 0,-1-1 0 0 0,1 1 0 0 0,0-1 0 0 0,0 0 0 0 0,0 0 0 0 0,0 0 0 0 0,-1 0-1 0 0,1-1 1 0 0,0 1 0 0 0,0-1 0 0 0,-1 1 0 0 0,1-1 0 0 0,0 0 0 0 0,-1 0 0 0 0,1 0 0 0 0,0 0 0 0 0,-1-1-1 0 0,0 1 1 0 0,1-1 0 0 0,-1 0 0 0 0,0 1 0 0 0,0-1 0 0 0,1-1-5 0 0,21-34 286 0 0,-1-2 1 0 0,-2-1-1 0 0,-1-1 0 0 0,-3 0 1 0 0,-1-1-1 0 0,5-27-286 0 0,-20 67 6 0 0,7-32 176 0 0,-8 34-149 0 0,0 0-34 0 0,0 0-27 0 0,0 0-74 0 0,-11 34-2078 0 0,9-16 473 0 0,2-4-4898 0 0,0-14 6532 0 0,0 7-11772 0 0</inkml:trace>
  <inkml:trace contextRef="#ctx0" brushRef="#br0" timeOffset="1206.549">1893 883 10314 0 0,'0'0'2831'0'0,"0"0"-345"0"0,0 0-219 0 0,0 0-305 0 0,0 0-331 0 0,0 0-302 0 0,0 0-285 0 0,32-8-225 0 0,99-24-166 0 0,-58-5 301 0 0,-65 32-863 0 0,0 0 0 0 0,1-1 0 0 0,-2 0 1 0 0,1 0-1 0 0,-1-1 0 0 0,0 0 0 0 0,0-1 1 0 0,-1 1-1 0 0,0-1 0 0 0,-1-1 0 0 0,1 1 1 0 0,-2-1-1 0 0,1 1 0 0 0,-1-2 0 0 0,0 1 1 0 0,-1 0-1 0 0,0-1 0 0 0,-1 1 1 0 0,0-1-1 0 0,0 0 0 0 0,-1-1-91 0 0,-1 7 2 0 0,0 1 0 0 0,-1-1 0 0 0,0 1 0 0 0,1-1 0 0 0,-1 1 0 0 0,0 0 0 0 0,-1-1 0 0 0,1 1 0 0 0,-1 0 0 0 0,1 0 0 0 0,-1 0 0 0 0,0 0 0 0 0,0 0 0 0 0,0 0 0 0 0,0 1 0 0 0,-1-1 0 0 0,1 1 0 0 0,-1-1 0 0 0,1 1 0 0 0,-1 0 0 0 0,0 0 0 0 0,0 0 0 0 0,0 1 0 0 0,0-1 0 0 0,0 1 0 0 0,-1-1 0 0 0,1 1 0 0 0,0 0 0 0 0,-1 0 0 0 0,1 1 0 0 0,-1-1 0 0 0,1 1 0 0 0,-1-1-2 0 0,-4 0-16 0 0,1 0-1 0 0,-1 1 0 0 0,0-1 0 0 0,1 1 0 0 0,-1 1 0 0 0,0 0 0 0 0,1 0 0 0 0,-1 0 0 0 0,1 1 0 0 0,-1 0 0 0 0,1 1 0 0 0,0-1 0 0 0,0 1 0 0 0,0 1 0 0 0,0-1 17 0 0,-6 6-23 0 0,1 0 1 0 0,0 0-1 0 0,1 1 0 0 0,0 0 0 0 0,0 1 1 0 0,1 0-1 0 0,1 1 0 0 0,0 0 0 0 0,0 0 1 0 0,1 1-1 0 0,1 0 0 0 0,0 1 0 0 0,1 0 1 0 0,1 0-1 0 0,0 0 0 0 0,0 0 0 0 0,2 1 1 0 0,0 0-1 0 0,0 2 23 0 0,2-4-9 0 0,0-1 1 0 0,1 0-1 0 0,1 1 0 0 0,0-1 1 0 0,0 0-1 0 0,2 0 0 0 0,-1 0 1 0 0,1 0-1 0 0,1 0 1 0 0,0 0-1 0 0,1-1 0 0 0,0 0 1 0 0,1 0-1 0 0,0 0 0 0 0,0-1 1 0 0,1 0-1 0 0,1 0 0 0 0,0-1 1 0 0,0 1-1 0 0,1-2 1 0 0,5 5 8 0 0,8 4-52 0 0,1-1 0 0 0,0-1 0 0 0,1-1 0 0 0,1-1 0 0 0,1-1 0 0 0,0-1 0 0 0,0-2 0 0 0,1 0 0 0 0,0-2 0 0 0,0-1 0 0 0,1-1 0 0 0,-1-1 0 0 0,1-2 1 0 0,0 0-1 0 0,0-2 0 0 0,18-3 52 0 0,-9-7-2129 0 0,-16-4-6547 0 0,-14 9-3828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2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6945 0 0,'0'0'1934'0'0,"0"0"-321"0"0,0 0-302 0 0,0 0-105 0 0,0 0 49 0 0,0 0 14 0 0,0 0-128 0 0,0 0-213 0 0,0 0-157 0 0,0 0-92 0 0,0 0-48 0 0,0 18-36 0 0,0 277 1446 0 0,25-52-1366 0 0,-19-211-635 0 0,-5-20-27 0 0,1-1-1 0 0,0 0 1 0 0,0 0-1 0 0,1 0 1 0 0,0 0-1 0 0,1-1 1 0 0,1 1-1 0 0,0-1 1 0 0,0 0-1 0 0,0 0 1 0 0,5 5-13 0 0,-8-14 11 0 0,-1 0 0 0 0,0 0 0 0 0,1 1 0 0 0,-1-1 0 0 0,1 0 0 0 0,-1 0 0 0 0,1-1 0 0 0,0 1 0 0 0,-1 0 0 0 0,1 0 0 0 0,0-1 0 0 0,0 1 0 0 0,-1-1 0 0 0,1 0 0 0 0,0 1-1 0 0,0-1 1 0 0,0 0 0 0 0,-1 0 0 0 0,1 0 0 0 0,0 0 0 0 0,0-1 0 0 0,0 1 0 0 0,-1 0 0 0 0,1-1 0 0 0,0 1 0 0 0,0-1 0 0 0,-1 0 0 0 0,1 0 0 0 0,0 1 0 0 0,-1-1 0 0 0,1 0 0 0 0,-1 0 0 0 0,1 0 0 0 0,-1-1 0 0 0,1 0-11 0 0,48-47 428 0 0,100-188-132 0 0,-113 167-486 0 0,-36 69 128 0 0,-1 1 2 0 0,-2 13 40 0 0,1 0 1 0 0,0 0 0 0 0,1 0-1 0 0,1 0 1 0 0,0 0 0 0 0,1-1-1 0 0,0 1 1 0 0,1 0 0 0 0,0-1-1 0 0,1 0 1 0 0,0 1 0 0 0,1-2-1 0 0,1 1 1 0 0,0 0 0 0 0,0-1-1 0 0,1 0 1 0 0,1-1 0 0 0,0 0-1 0 0,0 0 1 0 0,7 6 19 0 0,-9-12 15 0 0,1-1 0 0 0,0 0-1 0 0,-1 0 1 0 0,1-1 0 0 0,0 0 0 0 0,0 0-1 0 0,1 0 1 0 0,-1-1 0 0 0,0 0 0 0 0,0-1-1 0 0,1 0 1 0 0,-1 0 0 0 0,0 0 0 0 0,1-1-1 0 0,-1 0 1 0 0,0 0 0 0 0,0-1 0 0 0,0 0 0 0 0,0 0-1 0 0,0-1 1 0 0,0 0 0 0 0,0 0 0 0 0,-1 0-1 0 0,0-1 1 0 0,0 0 0 0 0,0 0 0 0 0,0-1-1 0 0,0 0 1 0 0,-1 0-15 0 0,14-13 132 0 0,-2 0 0 0 0,0-1 0 0 0,-1-1 1 0 0,-1-1-1 0 0,0 0 0 0 0,-2-1 0 0 0,-1 0 0 0 0,-1-1 0 0 0,0-1 0 0 0,-2 1 0 0 0,-1-2 0 0 0,-1 1 1 0 0,-1-1-1 0 0,-1 0 0 0 0,-1 0 0 0 0,-1-1 0 0 0,-1-15-132 0 0,-1 19-4 0 0,-1 1-1 0 0,-1-1 1 0 0,0 1 0 0 0,-2-1 0 0 0,-1 1-1 0 0,0 0 1 0 0,-2 0 0 0 0,0 1 0 0 0,-2-1-1 0 0,0 1 5 0 0,10 42-3302 0 0,0-1-2566 0 0,3-13-5437 0 0</inkml:trace>
  <inkml:trace contextRef="#ctx0" brushRef="#br0" timeOffset="325.26">1035 640 7306 0 0,'0'0'934'0'0,"0"0"-229"0"0,0 0 368 0 0,0 0 419 0 0,0 0 222 0 0,0 0 17 0 0,0 0-200 0 0,0 0-267 0 0,32-9-265 0 0,101-30-229 0 0,-58 1 428 0 0,-60 25-849 0 0,-9 9-230 0 0,-1 0-1 0 0,0-1 1 0 0,0 0 0 0 0,0 0 0 0 0,-1 0 0 0 0,0-1 0 0 0,0 1-1 0 0,0-1 1 0 0,-1 0 0 0 0,0 0 0 0 0,0 0 0 0 0,0 0-1 0 0,-1-1 1 0 0,0 1 0 0 0,0-1 0 0 0,0 0 0 0 0,-1 1 0 0 0,0-1-1 0 0,0 0 1 0 0,-1 0 0 0 0,0-6-119 0 0,-3 10 13 0 0,1 0 1 0 0,0 0-1 0 0,-1 0 0 0 0,0 0 1 0 0,0 0-1 0 0,0 1 0 0 0,0-1 1 0 0,0 1-1 0 0,0 0 0 0 0,-1 0 1 0 0,1 0-1 0 0,-1 0 0 0 0,1 1 1 0 0,-1-1-1 0 0,0 1 0 0 0,0 0 1 0 0,0 0-1 0 0,1 0 0 0 0,-1 1 1 0 0,0-1-1 0 0,0 1 0 0 0,0 0 1 0 0,0 0-1 0 0,0 0 0 0 0,0 1 1 0 0,0-1-1 0 0,0 1 0 0 0,0 0 1 0 0,0 0-1 0 0,1 1 0 0 0,-1-1 1 0 0,-2 2-14 0 0,-5 2-12 0 0,-1 0 0 0 0,1 1 0 0 0,0 1 0 0 0,0 0 0 0 0,1 0 0 0 0,0 1 0 0 0,0 0 0 0 0,1 1 0 0 0,0 0 0 0 0,0 1 0 0 0,1-1 0 0 0,0 2 0 0 0,1-1 0 0 0,0 1 0 0 0,1 0 0 0 0,0 1 0 0 0,1-1 0 0 0,0 1 0 0 0,1 0 0 0 0,0 0 0 0 0,1 1 0 0 0,0-1 0 0 0,1 1 0 0 0,0 0 0 0 0,2-1 0 0 0,-1 3 12 0 0,1-8 1 0 0,0 0 0 0 0,0 0 0 0 0,1 0 0 0 0,0 0 0 0 0,1 0 0 0 0,-1 0 0 0 0,1 0 0 0 0,0 0 0 0 0,1-1 0 0 0,0 1 0 0 0,0-1 0 0 0,0 0 0 0 0,1 0 1 0 0,0 0-1 0 0,0 0 0 0 0,1 0 0 0 0,-1-1 0 0 0,1 0 0 0 0,0 0 0 0 0,1 0 0 0 0,-1-1 0 0 0,1 1 0 0 0,0-1 0 0 0,4 2-1 0 0,10 3 18 0 0,0-1 1 0 0,0-1-1 0 0,1-1 0 0 0,0 0 0 0 0,0-2 1 0 0,1 0-1 0 0,-1-1 0 0 0,1-2 1 0 0,0 0-1 0 0,18-2-18 0 0,25-6-756 0 0,-38 0-3173 0 0,-14 6-4804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26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514 174 6585 0 0,'0'0'2510'0'0,"0"0"-543"0"0,0 0-346 0 0,0 0-141 0 0,0 0-146 0 0,0 0-203 0 0,0 0-221 0 0,0 0-151 0 0,0 0-76 0 0,0 0-48 0 0,0 0-34 0 0,-8 7-22 0 0,-27 22-9 0 0,-13 34 1434 0 0,-241 320-129 0 0,177-254-2466 0 0,115-159-7925 0 0,7-2-370 0 0,-4 20 1635 0 0</inkml:trace>
  <inkml:trace contextRef="#ctx0" brushRef="#br0" timeOffset="366.235">0 115 6481 0 0,'0'0'2280'0'0,"0"0"-225"0"0,0 0-150 0 0,0 0-11 0 0,0 0-97 0 0,0 0-292 0 0,0 0-339 0 0,0 0-370 0 0,0 0-312 0 0,0 0-205 0 0,0 0-87 0 0,0 0 99 0 0,2 2 173 0 0,129 89 3398 0 0,-105-67-3662 0 0,-1 2-1 0 0,-1 1 1 0 0,-2 1 0 0 0,-1 1 0 0 0,-1 1 0 0 0,-1 0 0 0 0,13 32-200 0 0,126 170 245 0 0,-132-205-233 0 0,-26-27-27 0 0,0 0-11 0 0,0 0-16 0 0,0 0 4 0 0,-3-28-3124 0 0,-4 13-6890 0 0,5 13-1736 0 0</inkml:trace>
  <inkml:trace contextRef="#ctx0" brushRef="#br0" timeOffset="782.387">851 332 5769 0 0,'0'0'4673'0'0,"0"0"-2383"0"0,0 0-907 0 0,0 0-144 0 0,0 0-37 0 0,0 0-100 0 0,0 0-203 0 0,0 0-263 0 0,0 0-82 0 0,0 0 66 0 0,0 0 115 0 0,0 0 109 0 0,0 0-34 0 0,9 3-96 0 0,119 16 2212 0 0,24-15-1591 0 0,-88 0-1196 0 0,-65-1-2625 0 0,-5 0-6790 0 0,5-3 7271 0 0,-2 1-9890 0 0</inkml:trace>
  <inkml:trace contextRef="#ctx0" brushRef="#br0" timeOffset="1092.378">729 627 9418 0 0,'0'0'1802'0'0,"0"0"-703"0"0,0 0-108 0 0,0 0 394 0 0,0 0 370 0 0,0 0 83 0 0,0 0-226 0 0,0 0-343 0 0,0 0-261 0 0,0 0-140 0 0,0 0-101 0 0,0 0-102 0 0,30 0-91 0 0,95 2-94 0 0,-2-3 1298 0 0,-88 0-3459 0 0,5 1-5826 0 0,-39 0-4317 0 0</inkml:trace>
  <inkml:trace contextRef="#ctx0" brushRef="#br0" timeOffset="1874.226">1265 108 4881 0 0,'0'0'2605'0'0,"0"0"-624"0"0,0 0-396 0 0,0 0-100 0 0,0 0-64 0 0,0 0-137 0 0,0 0-243 0 0,0 0-279 0 0,0 0-115 0 0,0 0 6 0 0,0 0 111 0 0,0 0 111 0 0,6 8-33 0 0,104 143 2505 0 0,-92-114-3219 0 0,-2 1 0 0 0,-2 1 0 0 0,-1 1 0 0 0,-2 0-1 0 0,-2 0 1 0 0,-2 1 0 0 0,-1 0 0 0 0,-2 2-128 0 0,14 100 8 0 0,-6-116 103 0 0,0-50 326 0 0,45-124-47 0 0,84-249-125 0 0,-89 237-330 0 0,-50 149-2242 0 0,-4 27-5059 0 0,2-9-3806 0 0</inkml:trace>
  <inkml:trace contextRef="#ctx0" brushRef="#br0" timeOffset="2392.211">1964 671 2593 0 0,'0'0'3708'0'0,"0"0"-1778"0"0,0 0-651 0 0,0 0 171 0 0,0 0 326 0 0,0 0 195 0 0,0 0-105 0 0,0 0-418 0 0,0 0-481 0 0,0 0-343 0 0,0 0-198 0 0,0 0-89 0 0,0 0-6 0 0,-2 6-7 0 0,-84 164 2055 0 0,77-157-2322 0 0,1 1 1 0 0,-2-1-1 0 0,0-1 0 0 0,0 1 1 0 0,-1-2-1 0 0,-1 0 0 0 0,0 0 1 0 0,-8 5-58 0 0,-28 3-1363 0 0,43-41-9672 0 0,5 15 5705 0 0,0-1-810 0 0</inkml:trace>
  <inkml:trace contextRef="#ctx0" brushRef="#br0" timeOffset="2723.765">1655 653 6833 0 0,'0'0'1331'0'0,"0"0"-617"0"0,0 0 98 0 0,0 0 480 0 0,0 0 437 0 0,0 0 74 0 0,0 0-280 0 0,0 0-358 0 0,0 0-280 0 0,0 0-144 0 0,0 0-58 0 0,0 0-32 0 0,0 0-26 0 0,24 23-59 0 0,76 73-110 0 0,21 53 437 0 0,-110-134-702 0 0,-3-5-2770 0 0,-4-5-5215 0 0,-3-2-3278 0 0</inkml:trace>
  <inkml:trace contextRef="#ctx0" brushRef="#br0" timeOffset="3073.566">2031 910 5697 0 0,'0'0'4583'0'0,"0"0"-3234"0"0,0 0-1109 0 0,0 0 42 0 0,0 0 264 0 0,0 0 196 0 0,0 0-51 0 0,0 0-215 0 0,0 0-216 0 0,0 0-137 0 0,0 0-25 0 0,0 0-18 0 0,-1 13-17 0 0,-1 40 6 0 0,3-50 26 0 0,-1-1 0 0 0,1 0 0 0 0,0 1 0 0 0,0-1 0 0 0,0 1-1 0 0,0-1 1 0 0,0 0 0 0 0,1 0 0 0 0,-1 1 0 0 0,1-1 0 0 0,-1 0 0 0 0,1 0 0 0 0,0 0-1 0 0,0-1 1 0 0,-1 1 0 0 0,1 0 0 0 0,1-1 0 0 0,-1 1 0 0 0,0-1 0 0 0,0 0-1 0 0,0 0 1 0 0,1 0 0 0 0,-1 0 0 0 0,1 0 0 0 0,-1 0 0 0 0,1-1 0 0 0,-1 1-1 0 0,1-1 1 0 0,-1 1 0 0 0,1-1 0 0 0,-1 0 0 0 0,1 0 0 0 0,0 0 0 0 0,-1-1 0 0 0,1 1-1 0 0,-1-1 1 0 0,1 1 0 0 0,-1-1 0 0 0,1 0 0 0 0,-1 0 0 0 0,0 0 0 0 0,1 0-1 0 0,-1 0 1 0 0,0 0 0 0 0,1-1-95 0 0,-1 1 135 0 0,1-1-1 0 0,0 0 1 0 0,-1 1-1 0 0,1-1 1 0 0,-1 0-1 0 0,0 0 1 0 0,1 0-1 0 0,-1-1 1 0 0,0 1-1 0 0,0 0 1 0 0,0-1-1 0 0,-1 0 1 0 0,1 1-1 0 0,-1-1 1 0 0,1 0-1 0 0,-1 0 1 0 0,0 0-1 0 0,0 0 1 0 0,0 0-1 0 0,0 0 1 0 0,-1 0-1 0 0,1 0 1 0 0,-1 0-1 0 0,0 0 1 0 0,0 0-1 0 0,0 0 1 0 0,0 0 0 0 0,-1 0-1 0 0,0-3-134 0 0,0 3 2 0 0,-1 0 0 0 0,1 1 0 0 0,-1-1 1 0 0,0 1-1 0 0,1-1 0 0 0,-1 1 0 0 0,0 0 0 0 0,-1 0 0 0 0,1 0 0 0 0,0 0 0 0 0,-1 0 1 0 0,1 1-1 0 0,-1-1 0 0 0,1 1 0 0 0,-1-1 0 0 0,0 1 0 0 0,1 0 0 0 0,-1 0 1 0 0,0 0-1 0 0,-3 0-2 0 0,-67-8-2046 0 0,42 12-6952 0 0,22 0-2470 0 0</inkml:trace>
  <inkml:trace contextRef="#ctx0" brushRef="#br0" timeOffset="3643.655">2522 1 6049 0 0,'0'0'2410'0'0,"0"0"-304"0"0,0 0-187 0 0,0 0-157 0 0,0 0-115 0 0,0 0-184 0 0,0 0-254 0 0,0 0-202 0 0,0 0-185 0 0,0 0-160 0 0,0 0-117 0 0,0 0-87 0 0,0 0-92 0 0,0 4 465 0 0,-4 46-657 0 0,-3 0 0 0 0,-2-1 0 0 0,-2 0 0 0 0,-2-1 0 0 0,-2 0 0 0 0,-10 20-174 0 0,0 3 71 0 0,-12 23-145 0 0,27-72 77 0 0,0 0 1 0 0,2 1 0 0 0,0 0 0 0 0,2 0-1 0 0,0 1 1 0 0,2 0 0 0 0,1 0 0 0 0,0 7-4 0 0,3-29 8 0 0,1 0 1 0 0,-1 0-1 0 0,1 0 1 0 0,0 0-1 0 0,-1 0 1 0 0,1-1-1 0 0,0 1 1 0 0,0 0-1 0 0,0-1 1 0 0,1 1-1 0 0,-1 0 1 0 0,0-1-1 0 0,0 0 1 0 0,1 1-1 0 0,-1-1 1 0 0,1 0-1 0 0,0 1 1 0 0,-1-1-1 0 0,1 0 1 0 0,0 0-1 0 0,-1-1 1 0 0,1 1 0 0 0,0 0-1 0 0,0 0 1 0 0,0-1-1 0 0,0 1 1 0 0,0-1-1 0 0,0 0 1 0 0,0 0-1 0 0,0 1 1 0 0,0-1-1 0 0,1 0-8 0 0,69-5 709 0 0,56-34 10 0 0,-125 37-729 0 0,20-34-4590 0 0,-23 19-211 0 0,0 9-522 0 0,0 4-3459 0 0</inkml:trace>
  <inkml:trace contextRef="#ctx0" brushRef="#br0" timeOffset="3993.817">2040 376 12355 0 0,'0'0'1799'0'0,"0"0"-542"0"0,0 0-202 0 0,0 0 91 0 0,0 0 119 0 0,0 0-11 0 0,0 0-190 0 0,0 0-154 0 0,0 0-77 0 0,0 0-22 0 0,0 0-23 0 0,0 0-97 0 0,19-1-105 0 0,138-12 731 0 0,139 9-902 0 0,-283 6-579 0 0,-8-1-2201 0 0,2 0-8616 0 0,-5-1-1871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2841 0 0,'0'0'2477'0'0,"0"0"-1019"0"0,0 0-678 0 0,0 0-44 0 0,0 0 286 0 0,0 0 260 0 0,0 0 38 0 0,0 0-185 0 0,0 0-96 0 0,0 0-75 0 0,0 0 4 0 0,6 0 8 0 0,132 11 4241 0 0,37 19-3157 0 0,11-42-1090 0 0,-19-16-608 0 0,-158 27-353 0 0,-9 1-40 0 0,0 0-23 0 0,0 0-21 0 0,0 0-34 0 0,-17 2-1921 0 0,1 5-1319 0 0,1 2-4929 0 0,10-5-3196 0 0</inkml:trace>
  <inkml:trace contextRef="#ctx0" brushRef="#br0" timeOffset="343.76">13 535 6409 0 0,'0'0'3064'0'0,"0"0"-1253"0"0,0 0-811 0 0,0 0-205 0 0,0 0 86 0 0,0 0 296 0 0,0 0 203 0 0,0 0-8 0 0,0 0-129 0 0,0 0-255 0 0,0 0-245 0 0,0 0-137 0 0,0 0-64 0 0,27-1-48 0 0,129-6 362 0 0,132-7 452 0 0,-205 10-1906 0 0,-47 4-2670 0 0,-30-1 102 0 0,-2-1-2946 0 0,-4 1-5197 0 0</inkml:trace>
  <inkml:trace contextRef="#ctx0" brushRef="#br0" timeOffset="998.758">293 1 5209 0 0,'0'0'2051'0'0,"0"0"-414"0"0,0 0-270 0 0,0 0-94 0 0,0 0-63 0 0,0 0-101 0 0,0 0-147 0 0,0 0-166 0 0,0 0-193 0 0,0 0-124 0 0,0 0-67 0 0,0 0 0 0 0,0 0 55 0 0,-6 12 47 0 0,-17 39 49 0 0,23-49-507 0 0,0 0-1 0 0,0 0 1 0 0,0 0-1 0 0,0 0 1 0 0,0 0-1 0 0,1 0 1 0 0,-1 0-1 0 0,0-1 1 0 0,1 1 0 0 0,0 0-1 0 0,-1 0 1 0 0,1 0-1 0 0,0-1 1 0 0,0 1-1 0 0,0 0 1 0 0,0-1-1 0 0,0 1 1 0 0,0-1 0 0 0,1 1-1 0 0,-1-1 1 0 0,0 1-1 0 0,1-1 1 0 0,-1 0-1 0 0,1 0 1 0 0,0 0-1 0 0,-1 0 1 0 0,1 0 0 0 0,0 0-1 0 0,1 0-55 0 0,2 3 207 0 0,39 28 545 0 0,0-3 1 0 0,2-1-1 0 0,1-2 1 0 0,40 14-753 0 0,62 26 182 0 0,-69-25-216 0 0,-80-39 54 0 0,0-1 0 0 0,-1 1 0 0 0,1-1 0 0 0,0 1 0 0 0,-1-1 0 0 0,0 1 0 0 0,1-1 0 0 0,-1 1 0 0 0,0-1 0 0 0,1 0 0 0 0,-1 1 0 0 0,0-1 0 0 0,0 0 0 0 0,0 1 0 0 0,0-1 0 0 0,0 0 0 0 0,-1 0 0 0 0,1 0-1 0 0,0 0 1 0 0,0 0 0 0 0,-1 0 0 0 0,1-1 0 0 0,-1 1 0 0 0,1 0 0 0 0,0-1 0 0 0,-1 1 0 0 0,0-1 0 0 0,1 1 0 0 0,-1-1 0 0 0,0 0-20 0 0,-9 7 45 0 0,-82 67 124 0 0,-5 14-70 0 0,-74 48 129 0 0,47-47 96 0 0,120-84-247 0 0,4-10-2878 0 0,5-3-3648 0 0,1 5-4529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3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0 0 0,'0'0'557'0'0,"0"0"897"0"0,0 0 410 0 0,0 0 169 0 0,0 0 62 0 0,0 0-184 0 0,0 0-275 0 0,0 0-263 0 0,0 0-237 0 0,0 0-180 0 0,0 0-80 0 0,0 0-18 0 0,-2 0-27 0 0,-8 0-14 0 0,8 0-34 0 0,2 0-51 0 0,0 0-70 0 0,4 7 6044 0 0,501-18-4669 0 0,-488 18-2105 0 0,-17-7-145 0 0,-23 0-3812 0 0,1 4-333 0 0,12 0-2740 0 0,1-1-4657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6625 0 0,'0'0'3329'0'0,"0"0"-1295"0"0,0 0-243 0 0,0 0 71 0 0,0 0-75 0 0,0 0-272 0 0,0 0-384 0 0,0 0-343 0 0,0 0-229 0 0,0 0-118 0 0,0 0-78 0 0,0 0-39 0 0,0 0-45 0 0,5-21-49 0 0,18-65-30 0 0,-23 83-181 0 0,1 0-1 0 0,0 0 1 0 0,0 0-1 0 0,0-1 1 0 0,0 1-1 0 0,1 0 0 0 0,-1 0 1 0 0,1 1-1 0 0,0-1 1 0 0,0 0-1 0 0,0 0 1 0 0,0 1-1 0 0,0-1 1 0 0,0 1-1 0 0,1 0 1 0 0,-1 0-1 0 0,1 0 0 0 0,0 0 1 0 0,0-1-19 0 0,9-5 56 0 0,37-15-37 0 0,-47 60-154 0 0,-3-11 142 0 0,0-22-7 0 0,0-1 0 0 0,1 1 1 0 0,-1 0-1 0 0,1 0 0 0 0,0-1 0 0 0,0 1 1 0 0,0 0-1 0 0,1 0 0 0 0,-1-1 0 0 0,1 1 0 0 0,0 0 1 0 0,0-1-1 0 0,0 1 0 0 0,0-1 0 0 0,1 1 1 0 0,-1-1-1 0 0,1 0 0 0 0,0 1 0 0 0,0-1 1 0 0,0 0-1 0 0,0 0 0 0 0,1 0 0 0 0,-1-1 0 0 0,1 1 1 0 0,0-1-1 0 0,0 1 0 0 0,0-1 0 0 0,0 0 0 0 0,6 1 135 0 0,-1-1-1 0 0,1 0 0 0 0,0-1 0 0 0,0 0 0 0 0,0 0 0 0 0,0-1 1 0 0,0 0-1 0 0,-1 0 0 0 0,1-1 0 0 0,0-1 0 0 0,0 1 1 0 0,0-2-1 0 0,-1 1 0 0 0,1-1 0 0 0,-1 0 0 0 0,0-1 0 0 0,0 1 1 0 0,0-2-1 0 0,0 1 0 0 0,-1-1 0 0 0,4-4-134 0 0,7 0 254 0 0,-10 7-224 0 0,-1-2 0 0 0,1 1 0 0 0,-1-1 0 0 0,1 0 0 0 0,-1 0 0 0 0,0-1 0 0 0,-1 0 0 0 0,1 0-1 0 0,-1-1 1 0 0,0 1 0 0 0,0-1 0 0 0,-1-1 0 0 0,0 1 0 0 0,0-1 0 0 0,0 0 0 0 0,-1 0 0 0 0,0 0 0 0 0,0-1 0 0 0,-1 0 0 0 0,0 1 0 0 0,0-1 0 0 0,-1 0 0 0 0,1-7-30 0 0,-16-9-1129 0 0,5 18-1527 0 0,-1 0-3317 0 0,2 2-6159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4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8578 0 0,'0'0'2636'0'0,"0"0"-965"0"0,0 0-426 0 0,0 0 30 0 0,0 0 120 0 0,0 0 4 0 0,0 0-175 0 0,0 0-179 0 0,0 0-134 0 0,0 0-60 0 0,0 0-23 0 0,0 0-89 0 0,0 0-93 0 0,22 1-68 0 0,149 2 881 0 0,106 0 28 0 0,-271-1-1762 0 0,0 0-443 0 0,-4-6-8810 0 0,-2 1-2533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41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352 524 3361 0 0,'0'0'1675'0'0,"0"0"-166"0"0,0 0 42 0 0,0 0 108 0 0,0 0 3 0 0,0 0-155 0 0,0 0-299 0 0,0 0-318 0 0,0 0-262 0 0,0 0-167 0 0,0 0-116 0 0,-16-3-72 0 0,-53-9-28 0 0,65 11-207 0 0,0 0 0 0 0,0 1-1 0 0,1-1 1 0 0,-1 1-1 0 0,0 0 1 0 0,0 0 0 0 0,1 1-1 0 0,-1-1 1 0 0,0 1-1 0 0,1 0 1 0 0,-1 0 0 0 0,1 0-1 0 0,-1 0 1 0 0,1 1 0 0 0,-1-1-1 0 0,1 1 1 0 0,0 0-1 0 0,-2 1-37 0 0,-5 3 94 0 0,-4 2-48 0 0,0 0-1 0 0,1 2 0 0 0,0-1 1 0 0,1 1-1 0 0,0 1 1 0 0,0 0-1 0 0,1 1 0 0 0,1 0 1 0 0,0 1-1 0 0,1 0 1 0 0,0 0-1 0 0,1 1 1 0 0,0 0-1 0 0,1 1 0 0 0,1-1 1 0 0,0 1-1 0 0,-2 14-45 0 0,6-26 31 0 0,2 1 0 0 0,-1 0 0 0 0,0-1 0 0 0,1 1 0 0 0,0 0-1 0 0,0 0 1 0 0,0-1 0 0 0,0 1 0 0 0,0 0 0 0 0,1 0 0 0 0,0-1 0 0 0,0 1 0 0 0,0-1-1 0 0,0 1 1 0 0,0-1 0 0 0,1 1 0 0 0,0-1 0 0 0,-1 0 0 0 0,1 1 0 0 0,0-1-1 0 0,1 0 1 0 0,-1 0 0 0 0,0-1 0 0 0,1 1 0 0 0,0 0 0 0 0,0-1 0 0 0,-1 1-1 0 0,1-1 1 0 0,1 0 0 0 0,-1 0 0 0 0,0-1 0 0 0,0 1 0 0 0,1 0 0 0 0,-1-1 0 0 0,1 0-1 0 0,0 0 1 0 0,-1 0 0 0 0,1 0 0 0 0,0-1 0 0 0,-1 1 0 0 0,1-1 0 0 0,2 0-31 0 0,3 0 132 0 0,1-1 1 0 0,-1 0 0 0 0,0 0-1 0 0,0-1 1 0 0,0 0-1 0 0,0 0 1 0 0,0-1 0 0 0,0-1-1 0 0,-1 1 1 0 0,1-1 0 0 0,-1-1-1 0 0,0 1 1 0 0,0-2 0 0 0,0 1-1 0 0,-1-1-132 0 0,18-16 136 0 0,-2-2 0 0 0,-1 0 0 0 0,0-1 0 0 0,-2-1 0 0 0,-1-1 0 0 0,-1-1 0 0 0,-2 0 0 0 0,1-4-136 0 0,-14 25 11 0 0,15-23-36 0 0,-2-1 0 0 0,-1-1 0 0 0,-2-1-1 0 0,-1 0 1 0 0,-1-1 0 0 0,-2 0 0 0 0,-2-1-1 0 0,-1 1 1 0 0,-1-1 0 0 0,-2-1 0 0 0,-2 1 0 0 0,-1-3 24 0 0,0 32-25 0 0,0 1-1 0 0,0-1 0 0 0,0 0 1 0 0,-1 1-1 0 0,0-1 0 0 0,0 1 1 0 0,-1-1-1 0 0,0 1 0 0 0,0 0 1 0 0,0-1-1 0 0,0 1 0 0 0,-1 0 1 0 0,0 0-1 0 0,0 1 0 0 0,0-1 1 0 0,-1 1-1 0 0,1-1 0 0 0,-1 1 1 0 0,0 0-1 0 0,0 1 0 0 0,-1-1 1 0 0,1 0-1 0 0,-1 1 0 0 0,1 0 1 0 0,-1 1-1 0 0,0-1 0 0 0,0 1 1 0 0,-1-1-1 0 0,1 2 0 0 0,0-1 1 0 0,-1 0-1 0 0,1 1 0 0 0,-1 0 1 0 0,0 1-1 0 0,1-1 0 0 0,-1 1 1 0 0,-1 0 26 0 0,0 3-6 0 0,-1 1 0 0 0,0-1 0 0 0,1 1 0 0 0,0 1 0 0 0,0 0 0 0 0,0 0 1 0 0,0 0-1 0 0,1 0 0 0 0,0 1 0 0 0,0 0 0 0 0,1 1 0 0 0,-1-1 0 0 0,2 1 1 0 0,-1 0-1 0 0,1 0 0 0 0,0 1 0 0 0,0-1 0 0 0,0 1 0 0 0,1 0 0 0 0,1 0 1 0 0,-1 0-1 0 0,1 0 0 0 0,0 7 6 0 0,-3 1 72 0 0,0 0 0 0 0,1 0 1 0 0,1 1-1 0 0,0-1 0 0 0,2 1 0 0 0,0 0 1 0 0,0-1-1 0 0,2 1 0 0 0,0 0 0 0 0,1 0 1 0 0,0-1-1 0 0,2 1 0 0 0,0-1 0 0 0,1 0 1 0 0,0 0-1 0 0,1-1 0 0 0,1 1-72 0 0,13 21 314 0 0,1-1 0 0 0,2-1 0 0 0,1 0 0 0 0,1-2 0 0 0,2-1 0 0 0,2-2-1 0 0,0 0 1 0 0,27 18-314 0 0,-1-29 347 0 0,-55-19-354 0 0,8-20-2460 0 0,-4 12-3590 0 0,-3 6 2033 0 0,-1-1-7377 0 0</inkml:trace>
  <inkml:trace contextRef="#ctx0" brushRef="#br0" timeOffset="727.055">1118 285 840 0 0,'0'0'1846'0'0,"0"0"-399"0"0,0 0-67 0 0,0 0 246 0 0,0 0 301 0 0,0 0 127 0 0,0 0-151 0 0,0 0-360 0 0,0 0-356 0 0,0 0-250 0 0,0 0-115 0 0,0 0-34 0 0,0 0-3 0 0,7 4 2735 0 0,-35 33-1713 0 0,-140 192-151 0 0,-141 168-898 0 0,-29-1-592 0 0,215-252-183 0 0,84-96-1839 0 0,59-72-504 0 0,-9 14-1080 0 0,-3 4-3120 0 0,1-2-5319 0 0</inkml:trace>
  <inkml:trace contextRef="#ctx0" brushRef="#br0" timeOffset="1455.762">788 988 5993 0 0,'0'0'2714'0'0,"0"0"-1434"0"0,0 0-779 0 0,0 0 175 0 0,0 0 472 0 0,0 0 372 0 0,0 0 171 0 0,0 0-186 0 0,0 0-329 0 0,0 0-232 0 0,0 0-206 0 0,0 0-106 0 0,0 0-51 0 0,5 17-45 0 0,34 125 1015 0 0,-20 107-777 0 0,-19-247-768 0 0,0 0 0 0 0,-1 0 1 0 0,1 0-1 0 0,0 0 0 0 0,1 0 1 0 0,-1-1-1 0 0,0 1 0 0 0,1 0 1 0 0,-1 0-1 0 0,1 0 0 0 0,-1-1 1 0 0,1 1-1 0 0,0 0 0 0 0,-1-1 1 0 0,1 1-1 0 0,0 0 0 0 0,0-1 1 0 0,0 1-1 0 0,1-1 0 0 0,-1 1 1 0 0,0-1-1 0 0,1 0 0 0 0,-1 0 1 0 0,0 0-1 0 0,1 1 0 0 0,-1-1 0 0 0,1 0 1 0 0,0-1-1 0 0,-1 1 0 0 0,1 0 1 0 0,0 0-1 0 0,0-1 0 0 0,-1 1 1 0 0,1-1-1 0 0,0 0 0 0 0,0 1 1 0 0,0-1-1 0 0,0 0 0 0 0,-1 0 1 0 0,1 0-1 0 0,0 0 0 0 0,0 0 1 0 0,0-1-1 0 0,0 1 0 0 0,-1-1 1 0 0,1 1-1 0 0,0-1 0 0 0,0 1 1 0 0,-1-1-1 0 0,1 0 0 0 0,0 0 1 0 0,-1 0-1 0 0,1 0 0 0 0,0-1-6 0 0,12-13 101 0 0,-1-1-1 0 0,-1 0 0 0 0,0-2 1 0 0,-1 1-1 0 0,-1-1 1 0 0,0 0-1 0 0,-2-1 1 0 0,0 0-1 0 0,2-11-100 0 0,10-20 202 0 0,119-376 116 0 0,-120 361-510 0 0,-19 71-8508 0 0,0 2-1532 0 0</inkml:trace>
  <inkml:trace contextRef="#ctx0" brushRef="#br0" timeOffset="1906.553">1291 1216 3881 0 0,'0'0'3603'0'0,"0"0"-1213"0"0,0 0-553 0 0,0 0 27 0 0,0 0 88 0 0,0 0-71 0 0,0 0-253 0 0,0 0-350 0 0,0 0-303 0 0,0 0-235 0 0,0 0-226 0 0,0 0-180 0 0,-5 7-139 0 0,-86 134 577 0 0,13 13-1230 0 0,60-137-1300 0 0,11-16-1636 0 0,-3-1-3619 0 0,9 0-3832 0 0</inkml:trace>
  <inkml:trace contextRef="#ctx0" brushRef="#br0" timeOffset="2133.496">1085 1223 3913 0 0,'0'0'3225'0'0,"0"0"-1296"0"0,0 0-752 0 0,0 0-169 0 0,0 0 49 0 0,0 0 242 0 0,0 0 62 0 0,0 0-87 0 0,0 0-151 0 0,0 0-325 0 0,0 0-217 0 0,0 0-115 0 0,0 0-55 0 0,10 22-11 0 0,53 101 281 0 0,18-10-329 0 0,-62-101-1225 0 0,-4-9-6673 0 0,-12-3-2353 0 0</inkml:trace>
  <inkml:trace contextRef="#ctx0" brushRef="#br0" timeOffset="2471.822">1422 1396 6417 0 0,'0'0'1163'0'0,"0"0"-501"0"0,0 0-103 0 0,0 0 105 0 0,0 0 80 0 0,0 0-19 0 0,0 0-139 0 0,0 0-154 0 0,0 0-115 0 0,0 0-74 0 0,0 0-20 0 0,0 0 25 0 0,5 19 65 0 0,17 55 83 0 0,-22-72-359 0 0,1-1 0 0 0,0 0 0 0 0,-1 1 0 0 0,1-1-1 0 0,0 0 1 0 0,0 1 0 0 0,0-1 0 0 0,0 0 0 0 0,0 0 0 0 0,0 1-1 0 0,0-1 1 0 0,0 0 0 0 0,0 0 0 0 0,0 0 0 0 0,1-1 0 0 0,-1 1-1 0 0,0 0 1 0 0,1 0 0 0 0,-1-1 0 0 0,0 1 0 0 0,1-1 0 0 0,-1 1-1 0 0,1-1 1 0 0,-1 0 0 0 0,1 1 0 0 0,-1-1 0 0 0,1 0 0 0 0,-1 0-1 0 0,1 0 1 0 0,0 0 0 0 0,-1 0 0 0 0,1 0 0 0 0,-1-1 0 0 0,1 1 0 0 0,-1-1-1 0 0,1 1-36 0 0,8-1 373 0 0,80-21 3044 0 0,-88 21-3310 0 0,0 0 1 0 0,0-1 0 0 0,0 1 0 0 0,0-1 0 0 0,0 1 0 0 0,0-1 0 0 0,0 1-1 0 0,0-1 1 0 0,-1 0 0 0 0,1 0 0 0 0,-1 0 0 0 0,1 0 0 0 0,-1 0 0 0 0,0 0-1 0 0,0 0 1 0 0,0-1 0 0 0,0 1 0 0 0,0 0 0 0 0,0-1 0 0 0,0 1-1 0 0,-1 0 1 0 0,1-1 0 0 0,-1 1 0 0 0,0-1 0 0 0,0 1 0 0 0,0-1 0 0 0,0 1-1 0 0,0-1 1 0 0,-1 1 0 0 0,1 0 0 0 0,-1-1 0 0 0,1 1 0 0 0,-1-1-1 0 0,0 1 1 0 0,0 0 0 0 0,0-1-108 0 0,-1 0-59 0 0,0 1 0 0 0,0-1-1 0 0,0 1 1 0 0,-1-1 0 0 0,1 1 0 0 0,0 0 0 0 0,-1 0-1 0 0,0 0 1 0 0,0 0 0 0 0,1 1 0 0 0,-1-1-1 0 0,0 1 1 0 0,0-1 0 0 0,-1 1 0 0 0,1 0-1 0 0,0 0 1 0 0,0 0 0 0 0,0 1 0 0 0,-1-1-1 0 0,0 1 60 0 0,-25-3-8003 0 0,18 3-3491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3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7 0 0 0,'0'0'1035'0'0,"0"0"580"0"0,0 0 223 0 0,0 0-82 0 0,0 0-186 0 0,0 0-123 0 0,0 0-40 0 0,9-6 908 0 0,-7 5 5980 0 0,-36 103-5745 0 0,-177 329-1687 0 0,113-218-653 0 0,84-138-130 0 0,59-42 596 0 0,76-24 281 0 0,-79-11-767 0 0,166-13 367 0 0,-208 15-539 0 0,0 0-6 0 0,0 0 3 0 0,0 0 4 0 0,0 0 3 0 0,0 0-27 0 0,0 0-22 0 0,0 0-11 0 0,0 0-51 0 0,0 0-8 0 0,0 0-43 0 0,0 0-84 0 0,-8-25-6229 0 0,1 11-3531 0 0,6 9-406 0 0</inkml:trace>
  <inkml:trace contextRef="#ctx0" brushRef="#br0" timeOffset="368">0 471 4969 0 0,'0'0'1859'0'0,"0"0"-375"0"0,0 0-218 0 0,0 0-2 0 0,0 0 139 0 0,0 0 51 0 0,0 0-136 0 0,0 0-274 0 0,0 0-264 0 0,0 0-140 0 0,0 0 50 0 0,0 0 115 0 0,5-1 81 0 0,48-6 1478 0 0,170-15 413 0 0,-25 22-3763 0 0,-115 0-8832 0 0,-71 0-1676 0 0</inkml:trace>
  <inkml:trace contextRef="#ctx0" brushRef="#br0" timeOffset="1354.368">841 515 2144 0 0,'0'0'2424'0'0,"0"0"-553"0"0,0 0-218 0 0,0 0 214 0 0,0 0 234 0 0,0 0-7 0 0,0 0-327 0 0,0 0-538 0 0,0 0-489 0 0,0 0-309 0 0,0 0-167 0 0,0 0-72 0 0,0 26 826 0 0,-12 253 1789 0 0,-15-76-2555 0 0,28-204-236 0 0,-1 1 0 0 0,0 0 0 0 0,0-1 0 0 0,1 1 0 0 0,-1 0 0 0 0,0 0 0 0 0,0-1-1 0 0,1 1 1 0 0,-1 0 0 0 0,0 0 0 0 0,1 0 0 0 0,-1-1 0 0 0,0 1 0 0 0,1 0 0 0 0,-1 0 0 0 0,0 0 0 0 0,1 0-1 0 0,-1 0 1 0 0,0 0 0 0 0,1 0 0 0 0,-1 0 0 0 0,1 0 0 0 0,-1 0 0 0 0,0 0 0 0 0,1 0 0 0 0,-1 0 0 0 0,0 0 0 0 0,1 0-1 0 0,-1 0 1 0 0,1 0 0 0 0,-1 0 0 0 0,0 0 0 0 0,1 1 0 0 0,-1-1 0 0 0,0 0 0 0 0,0 0 0 0 0,1 0 0 0 0,-1 1-1 0 0,0-1 1 0 0,1 0 0 0 0,-1 0 0 0 0,0 1 0 0 0,0-1 0 0 0,1 0 0 0 0,-1 1 0 0 0,0-1 0 0 0,0 0-16 0 0,9-8 99 0 0,116-90 284 0 0,-124 97-377 0 0,1-1-1 0 0,0 1 1 0 0,-1 0 0 0 0,1 0 0 0 0,0 0 0 0 0,0 0-1 0 0,-1 1 1 0 0,1-1 0 0 0,0 0 0 0 0,0 1 0 0 0,0-1 0 0 0,0 1-1 0 0,0 0 1 0 0,0 0 0 0 0,0-1 0 0 0,0 1 0 0 0,0 1-1 0 0,0-1 1 0 0,0 0 0 0 0,0 0 0 0 0,0 1 0 0 0,0-1-1 0 0,0 1 1 0 0,-1-1 0 0 0,1 1 0 0 0,0 0 0 0 0,0 0 0 0 0,1 1-6 0 0,0 2 53 0 0,1 0 0 0 0,-1 1 0 0 0,0-1 0 0 0,-1 1 1 0 0,1 0-1 0 0,-1 0 0 0 0,0 0 0 0 0,0 0 0 0 0,-1 0 1 0 0,1 0-1 0 0,-1 0 0 0 0,0 1 0 0 0,0-1 0 0 0,-1 0 1 0 0,0 1-1 0 0,0-1 0 0 0,0 1 0 0 0,0-1 1 0 0,-1 1-54 0 0,1 4 50 0 0,-11 58-239 0 0,11-67 79 0 0,0-6-5944 0 0,3-7-4323 0 0,-3 11 1799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53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637 428 0 0 0,'0'0'1095'0'0,"0"0"404"0"0,0 0 201 0 0,0 0 29 0 0,0 0-92 0 0,0 0-122 0 0,0 0-118 0 0,0 0-122 0 0,0 0-86 0 0,5-1-87 0 0,-3 0-881 0 0,40-11 3313 0 0,-26 4 4781 0 0,-260 37-8081 0 0,85 1-181 0 0,-30 29-184 0 0,188-59 127 0 0,1 1 0 0 0,0 0-1 0 0,-1 0 1 0 0,1 0 0 0 0,-1-1 0 0 0,1 1-1 0 0,0 0 1 0 0,0 0 0 0 0,-1 0-1 0 0,1 0 1 0 0,0 0 0 0 0,0-1 0 0 0,0 1-1 0 0,0 0 1 0 0,0 0 0 0 0,0 0 0 0 0,0 0-1 0 0,1 0 1 0 0,-1 0 0 0 0,0-1-1 0 0,0 1 1 0 0,1 0 0 0 0,-1 0 0 0 0,0 0-1 0 0,1-1 1 0 0,-1 1 0 0 0,1 0-1 0 0,-1 0 1 0 0,1-1 0 0 0,-1 1 0 0 0,1 0-1 0 0,0-1 1 0 0,-1 1 0 0 0,1-1-1 0 0,0 1 1 0 0,-1 0 0 0 0,1-1 0 0 0,0 0-1 0 0,0 1 1 0 0,-1-1 0 0 0,1 1-1 0 0,0-1 1 0 0,0 0 0 0 0,0 0 0 0 0,0 0-1 0 0,0 1 5 0 0,1 0 9 0 0,110 42 137 0 0,168 3 3 0 0,-210-31-118 0 0,-69-15-29 0 0,-1 1 1 0 0,0 0 0 0 0,0-1 0 0 0,0 1 0 0 0,0 0 0 0 0,0-1-1 0 0,0 1 1 0 0,0 0 0 0 0,0-1 0 0 0,0 1 0 0 0,0 0 0 0 0,0-1-1 0 0,0 1 1 0 0,0 0 0 0 0,0-1 0 0 0,-1 1 0 0 0,1 0 0 0 0,0-1-1 0 0,-1 1 1 0 0,1 0 0 0 0,0-1 0 0 0,-1 1 0 0 0,1-1-1 0 0,-1 1 1 0 0,1-1 0 0 0,-1 1 0 0 0,1-1 0 0 0,-1 1 0 0 0,1-1-1 0 0,-1 1 1 0 0,1-1 0 0 0,-1 0 0 0 0,1 1 0 0 0,-1-1 0 0 0,0 0-1 0 0,1 0 1 0 0,-1 1 0 0 0,0-1 0 0 0,1 0 0 0 0,-1 0 0 0 0,0 0-1 0 0,1 0 1 0 0,-1 0 0 0 0,0 0 0 0 0,0 0 0 0 0,1 0-1 0 0,-1 0 1 0 0,0 0 0 0 0,0 0-3 0 0,-1 1 6 0 0,-211 71 176 0 0,176-64-183 0 0,0 3-1 0 0,1 0 0 0 0,0 3 1 0 0,0 1-1 0 0,2 1 0 0 0,0 2 0 0 0,-30 22 2 0 0,61-39 1 0 0,0 1-1 0 0,1 0 0 0 0,-1-1 1 0 0,0 1-1 0 0,1 1 1 0 0,0-1-1 0 0,0 0 0 0 0,0 0 1 0 0,0 1-1 0 0,0 0 0 0 0,0-1 1 0 0,0 1-1 0 0,1 0 0 0 0,-1 0 1 0 0,1 0-1 0 0,0-1 0 0 0,0 2 1 0 0,0-1-1 0 0,0 0 1 0 0,1 0-1 0 0,-1 0 0 0 0,1 0 1 0 0,0 0-1 0 0,0 0 0 0 0,0 1 1 0 0,0-1-1 0 0,0 0 0 0 0,1 0 1 0 0,-1 0-1 0 0,1 0 0 0 0,0 0 1 0 0,0 0-1 0 0,0 0 1 0 0,0 0-1 0 0,1 0 0 0 0,-1 0 1 0 0,1 0-1 0 0,0-1 0 0 0,0 1 1 0 0,0-1-1 0 0,1 2 0 0 0,11 11 10 0 0,1 0 0 0 0,1-2 1 0 0,0 1-1 0 0,0-2 0 0 0,1 0 0 0 0,1-1 0 0 0,0-1 1 0 0,1-1-1 0 0,0 0 0 0 0,0-2 0 0 0,1 0 0 0 0,0-1 1 0 0,0-1-1 0 0,0 0 0 0 0,0-2 0 0 0,1 0 0 0 0,15-1-10 0 0,30 1-342 0 0,-64-33-2556 0 0,-8-5-4430 0 0,5 27 3232 0 0,-1-3-7524 0 0</inkml:trace>
  <inkml:trace contextRef="#ctx0" brushRef="#br0" timeOffset="437.705">320 1 6785 0 0,'0'0'2038'0'0,"0"0"-96"0"0,0 0-124 0 0,0 0-103 0 0,0 0-40 0 0,0 0-91 0 0,0 0-176 0 0,0 0-226 0 0,0 0-244 0 0,0 0-245 0 0,0 0-240 0 0,0 0-171 0 0,0 0-79 0 0,20 48 2192 0 0,22 166-375 0 0,-34-132-1770 0 0,-3 0 1 0 0,-3 0-1 0 0,-5 0-250 0 0,3-50 60 0 0,-15 247 197 0 0,-5 13-114 0 0,2-123-103 0 0,-6-132-128 0 0,22-47-4518 0 0,2 6 590 0 0,0 3-5086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58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26 5209 0 0,'0'0'2786'0'0,"0"0"-1188"0"0,0 0-578 0 0,0 0-28 0 0,0 0 312 0 0,0 0 287 0 0,0 0 91 0 0,0 0-163 0 0,0 0-348 0 0,0 0-385 0 0,0 0-301 0 0,2-5-185 0 0,0-1-303 0 0,3-6 375 0 0,-3 28 258 0 0,-7 88 353 0 0,-5 0 1 0 0,-13 56-984 0 0,6-57 90 0 0,5 1 0 0 0,2 60-90 0 0,10-156 2 0 0,0 1 0 0 0,1 0 0 0 0,1-1-1 0 0,-1 1 1 0 0,1 0 0 0 0,1-1 0 0 0,-1 0 0 0 0,1 0 0 0 0,1 0-1 0 0,0 0 1 0 0,0 0 0 0 0,0-1 0 0 0,1 1 0 0 0,0-1 0 0 0,1 0-1 0 0,0 0-1 0 0,-3-4 13 0 0,0 0 0 0 0,1 0 0 0 0,-1 0 0 0 0,1-1 0 0 0,0 1 0 0 0,0-1 0 0 0,0 0 0 0 0,0 0 0 0 0,0-1 0 0 0,0 1 0 0 0,0-1 0 0 0,1 0 0 0 0,-1 0 0 0 0,0 0 0 0 0,1 0 0 0 0,-1-1 0 0 0,1 0 0 0 0,-1 0 0 0 0,1 0 0 0 0,-1 0 0 0 0,1-1 0 0 0,-1 0 0 0 0,0 0 0 0 0,1 0 0 0 0,-1 0 0 0 0,0-1 0 0 0,0 0 0 0 0,0 1 0 0 0,0-2 0 0 0,4-1-13 0 0,55-108 313 0 0,-52 85-263 0 0,31-82 43 0 0,-5-2 1 0 0,-5-2-1 0 0,-2-15-93 0 0,-22 98 2 0 0,59-248 117 0 0,-66 359 234 0 0,-5 11-92 0 0,0-44-150 0 0,2 0 1 0 0,2 0-1 0 0,2 0 0 0 0,2 0 1 0 0,10 43-112 0 0,12 9 100 0 0,-5-29-64 0 0,-4 0 1 0 0,-3 0 0 0 0,-3 2 0 0 0,1 72-37 0 0,-12-114-1 0 0,1 4 10 0 0,-1 0 1 0 0,-2 1-1 0 0,-2-1 0 0 0,-8 35-9 0 0,8-48 1 0 0,-1-1 0 0 0,-1 1 0 0 0,-1-1 0 0 0,0 0 0 0 0,-2-1 0 0 0,0 0 0 0 0,-2 0 0 0 0,0-1 0 0 0,-1-1 1 0 0,-1 1-1 0 0,-12 12-1 0 0,22-28 2 0 0,1-1 1 0 0,-1 1 0 0 0,0-1 0 0 0,0 0 0 0 0,0 0-1 0 0,0 0 1 0 0,0 0 0 0 0,-1 0 0 0 0,1 0 0 0 0,0-1-1 0 0,-1 0 1 0 0,1 0 0 0 0,-1 0 0 0 0,0 0-1 0 0,1 0 1 0 0,-1-1 0 0 0,0 0 0 0 0,1 1 0 0 0,-1-1-1 0 0,0-1 1 0 0,0 1 0 0 0,1 0 0 0 0,-1-1 0 0 0,0 0-1 0 0,1 0 1 0 0,-1 0 0 0 0,1 0 0 0 0,-1-1 0 0 0,1 1-1 0 0,0-1 1 0 0,0 0 0 0 0,-1 0 0 0 0,1 0-1 0 0,0 0 1 0 0,1-1 0 0 0,-1 1 0 0 0,0-1 0 0 0,1 0-1 0 0,-1 1 1 0 0,1-1 0 0 0,0-1 0 0 0,0 1 0 0 0,-1-3-3 0 0,-4-11-1 0 0,1-1 0 0 0,1 1 0 0 0,0-2 0 0 0,1 1 0 0 0,1 0 0 0 0,1-1 0 0 0,1 1 1 0 0,1-1-1 0 0,0 0 0 0 0,1 1 0 0 0,1-1 0 0 0,1 1 0 0 0,0-1 0 0 0,2 1 0 0 0,0 0 0 0 0,1 1 1 0 0,0-1-1 0 0,9-14 1 0 0,-2 2-61 0 0,1 1 0 0 0,1 0 0 0 0,2 1 1 0 0,1 1-1 0 0,1 0 0 0 0,1 2 0 0 0,20-20 61 0 0,54-36-8634 0 0,-85 74-2791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0 597 6585 0 0,'0'0'1990'0'0,"0"0"-678"0"0,0 0-203 0 0,0 0 290 0 0,0 0 300 0 0,0 0 40 0 0,0 0-302 0 0,0 0-415 0 0,0 0-294 0 0,0 0-146 0 0,0 0-46 0 0,0 0-48 0 0,21 11 3358 0 0,40-7-1224 0 0,287-11-592 0 0,-317 6-1878 0 0,-44 1-1470 0 0,-3-1-799 0 0,8-1-1512 0 0,-1 2-5588 0 0,5 0-2490 0 0</inkml:trace>
  <inkml:trace contextRef="#ctx0" brushRef="#br0" timeOffset="439.363">113 796 128 0 0,'0'0'4094'0'0,"0"0"-2072"0"0,0 0-652 0 0,0 0 145 0 0,0 0 237 0 0,0 0 75 0 0,0 0-168 0 0,0 0-323 0 0,0 0-299 0 0,0 0-195 0 0,0 0-87 0 0,0 0-21 0 0,0 0 7 0 0,-3 7 1 0 0,-8 20-15 0 0,25-6 2983 0 0,-10-19-3542 0 0,0 1 0 0 0,0-1 0 0 0,0 0 0 0 0,1 0 1 0 0,-1-1-1 0 0,1 1 0 0 0,-1-1 0 0 0,1 0 0 0 0,-1 0 0 0 0,1-1 1 0 0,0 1-1 0 0,-1-1 0 0 0,1 0 0 0 0,0-1 0 0 0,-1 1 0 0 0,1-1 1 0 0,1 0-169 0 0,11 1 312 0 0,207-14 1070 0 0,-172 9-1212 0 0,-52 5-171 0 0,0 0 4 0 0,0 0-5 0 0,0 0 5 0 0,0 0-38 0 0,0 0-26 0 0,0 0-22 0 0,-22-6-4179 0 0,18 4-316 0 0,-1-1-7582 0 0</inkml:trace>
  <inkml:trace contextRef="#ctx0" brushRef="#br0" timeOffset="2007.277">974 593 3961 0 0,'0'0'1461'0'0,"0"0"-610"0"0,0 0-168 0 0,0 0 348 0 0,0 0 432 0 0,0 0 328 0 0,0 0 17 0 0,0 0-209 0 0,0 0-264 0 0,0 0-284 0 0,0 0-212 0 0,17 1-156 0 0,108-2 784 0 0,-27-10-407 0 0,-45 8-816 0 0,-56 11 1126 0 0,-185 39-918 0 0,133-36-277 0 0,54-11-126 0 0,1 0-12 0 0,0 0-46 0 0,17-1-19 0 0,94-17 104 0 0,17-3-1731 0 0,-43 10-9466 0 0,-70 10 448 0 0</inkml:trace>
  <inkml:trace contextRef="#ctx0" brushRef="#br0" timeOffset="4570.224">895 1 1360 0 0,'0'0'1878'0'0,"0"0"-224"0"0,0 0 29 0 0,0 0 216 0 0,0 0 133 0 0,0 0-45 0 0,0 0-209 0 0,-28 33-290 0 0,-88 110-258 0 0,54-40 434 0 0,55-84-1354 0 0,-14 44 292 0 0,4 0 0 0 0,2 1 1 0 0,3 1-1 0 0,2 0 0 0 0,4 0 0 0 0,3 1 1 0 0,2-1-1 0 0,4 10-602 0 0,-3-45 49 0 0,2-1 1 0 0,1 0-1 0 0,2 0 0 0 0,1 0 0 0 0,1-1 1 0 0,1 1-1 0 0,1-2 0 0 0,2 1 1 0 0,1-1-1 0 0,1-1 0 0 0,1 0 0 0 0,1-1 1 0 0,2-1-1 0 0,0 0 0 0 0,1-1 1 0 0,2-1-1 0 0,0-1 0 0 0,1-1 0 0 0,1-1 1 0 0,2 1-50 0 0,0-4-88 0 0,0-2 0 0 0,0 0 0 0 0,1-1 0 0 0,1-2 0 0 0,17 5 88 0 0,33 6-3545 0 0,-61-21-1770 0 0,-3-1-6239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0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80 0 0 0,'0'0'1266'0'0,"0"0"61"0"0,0 0 305 0 0,0 0 418 0 0,0 0 221 0 0,0 0-104 0 0,0 0-289 0 0,0 0-377 0 0,0 0-307 0 0,0 0-161 0 0,0 0-123 0 0,0 0-123 0 0,0 0-82 0 0,-2-6-67 0 0,-4-19-69 0 0,4 23-478 0 0,1 1 0 0 0,-1-1-1 0 0,0 1 1 0 0,0 0 0 0 0,0-1-1 0 0,0 1 1 0 0,0 0 0 0 0,0 1-1 0 0,-1-1 1 0 0,1 0 0 0 0,0 0-1 0 0,0 1 1 0 0,-1-1 0 0 0,1 1-1 0 0,0 0 1 0 0,-1 0 0 0 0,1 0-1 0 0,0 0 1 0 0,0 0 0 0 0,-1 0-1 0 0,1 1 1 0 0,-1 0-91 0 0,-4-1 148 0 0,-16 2-47 0 0,0 1-1 0 0,0 1 0 0 0,1 0 0 0 0,-1 2 1 0 0,1 1-1 0 0,1 1 0 0 0,-1 1 0 0 0,1 0 1 0 0,1 2-1 0 0,0 0 0 0 0,0 2 0 0 0,-3 3-100 0 0,20-15 1 0 0,0 1 1 0 0,1-1-1 0 0,-1 1 0 0 0,0-1 0 0 0,1 1 0 0 0,-1 0 1 0 0,1 0-1 0 0,0 0 0 0 0,0 1 0 0 0,0-1 0 0 0,0 1 0 0 0,0-1 1 0 0,0 1-1 0 0,1-1 0 0 0,-1 1 0 0 0,1 0 0 0 0,-1 0 0 0 0,1 0 1 0 0,0 0-1 0 0,1 0 0 0 0,-1 0 0 0 0,0 0 0 0 0,1 0 1 0 0,-1 0-1 0 0,1 0 0 0 0,0 0 0 0 0,0 0 0 0 0,0 0 0 0 0,1 0 1 0 0,-1 1-1 0 0,1-1 0 0 0,0 0 0 0 0,0 0 0 0 0,0 0 0 0 0,0-1 1 0 0,0 1-1 0 0,0 0 0 0 0,1 0 0 0 0,0-1 0 0 0,-1 1 1 0 0,1 0-1 0 0,2 1-1 0 0,7 2 55 0 0,0-1 1 0 0,1-1-1 0 0,0 1 0 0 0,0-2 1 0 0,0 0-1 0 0,0 0 1 0 0,0-1-1 0 0,1-1 1 0 0,-1 0-1 0 0,0 0 0 0 0,1-2 1 0 0,-1 1-1 0 0,1-2 1 0 0,-1 1-1 0 0,0-2 1 0 0,0 1-1 0 0,0-2 0 0 0,0 0 1 0 0,0 0-1 0 0,-1-1 1 0 0,1 0-1 0 0,-1-1 1 0 0,1-2-56 0 0,7-2 91 0 0,0-2 1 0 0,-1 0-1 0 0,0 0 1 0 0,-1-2-1 0 0,-1 0 1 0 0,0-1 0 0 0,-1-1-1 0 0,-1 0 1 0 0,4-7-92 0 0,64-68 188 0 0,-80 90-186 0 0,-1 0 0 0 0,1 0 0 0 0,0 1 1 0 0,-1-1-1 0 0,1 1 0 0 0,0-1 0 0 0,0 1 0 0 0,0-1 0 0 0,-1 1 1 0 0,1 0-1 0 0,0 0 0 0 0,0 0 0 0 0,0 0 0 0 0,0 0 0 0 0,0 0 1 0 0,-1 1-1 0 0,1-1 0 0 0,0 1 0 0 0,0-1 0 0 0,-1 1 1 0 0,1-1-1 0 0,0 1 0 0 0,0 0 0 0 0,-1 0 0 0 0,1 0 0 0 0,-1 0 1 0 0,1 0-1 0 0,-1 0 0 0 0,1 1 0 0 0,-1-1 0 0 0,0 0 0 0 0,0 1 1 0 0,0-1-1 0 0,0 1 0 0 0,0-1 0 0 0,0 1 0 0 0,0 0 1 0 0,0-1-1 0 0,0 1 0 0 0,-1 0 0 0 0,1 0 0 0 0,-1-1 0 0 0,1 1 1 0 0,-1 0-1 0 0,0 0 0 0 0,1 0 0 0 0,-1 0 0 0 0,0-1 1 0 0,-1 3-4 0 0,10 46 81 0 0,-3 1 0 0 0,-2-1 0 0 0,-2 1 0 0 0,-5 51-80 0 0,3-94 2 0 0,0 11-14 0 0,-1 0 0 0 0,0-1 0 0 0,-2 1-1 0 0,0 0 1 0 0,-1-1 0 0 0,-1 1 0 0 0,-1-1 0 0 0,0-1 0 0 0,-1 1 0 0 0,-1-1 0 0 0,-1 0-1 0 0,0-1 1 0 0,-1 0 0 0 0,-1 0 0 0 0,0-1 0 0 0,-2-1 0 0 0,1 0 0 0 0,-2 0 0 0 0,1-1-1 0 0,-2-1 1 0 0,0-1 0 0 0,-12 8 12 0 0,14-13-111 0 0,1-1 1 0 0,-2-1-1 0 0,1 0 0 0 0,0 0 1 0 0,-1-2-1 0 0,0 1 0 0 0,1-2 1 0 0,-1 0-1 0 0,0 0 0 0 0,0-1 111 0 0,10-1-2 0 0,1 0 0 0 0,-1 0 0 0 0,1 0 0 0 0,0-1-1 0 0,-1 1 1 0 0,1-1 0 0 0,0 0 0 0 0,0 1 0 0 0,0-1-1 0 0,0-1 1 0 0,0 1 0 0 0,1 0 0 0 0,-1-1 0 0 0,1 1-1 0 0,-1-1 1 0 0,1 0 0 0 0,0 0 0 0 0,0 0 0 0 0,0 0 0 0 0,1 0-1 0 0,-1 0 1 0 0,1-1 0 0 0,-1 1 0 0 0,1-1 0 0 0,0 1-1 0 0,0 0 1 0 0,1-1 0 0 0,-1 0 0 0 0,1 1 0 0 0,0-1 0 0 0,0 1-1 0 0,0-1 1 0 0,0 1 0 0 0,0-1 0 0 0,1 0 0 0 0,0 1-1 0 0,0-1 1 0 0,0 1 0 0 0,0 0 0 0 0,0-1 0 0 0,1 1-1 0 0,-1 0 1 0 0,1 0 0 0 0,0 0 0 0 0,0 0 0 0 0,0 0 0 0 0,2-2 2 0 0,13-17 24 0 0,0 2 0 0 0,1 0 0 0 0,1 1 1 0 0,1 1-1 0 0,0 1 0 0 0,1 1 1 0 0,1 0-1 0 0,1 2 0 0 0,13-7-24 0 0,108-35 63 0 0,-66 49-486 0 0,-60 20-1500 0 0,-11-1-7103 0 0,-2-4-2910 0 0</inkml:trace>
  <inkml:trace contextRef="#ctx0" brushRef="#br0" timeOffset="365.58">1 835 7850 0 0,'0'0'1672'0'0,"0"0"-161"0"0,0 0 87 0 0,0 0 58 0 0,0 0-94 0 0,32-1-169 0 0,104-5-215 0 0,178-23 2687 0 0,-35 13-5703 0 0,-254 13 329 0 0,-11 2-946 0 0,1-2-4203 0 0,-6 3-3167 0 0</inkml:trace>
  <inkml:trace contextRef="#ctx0" brushRef="#br0" timeOffset="832.779">131 1045 7706 0 0,'0'0'3387'0'0,"0"0"-1896"0"0,0 0-625 0 0,0 0 154 0 0,0 0 255 0 0,0 0 70 0 0,0 0-155 0 0,0 0-218 0 0,0 0-213 0 0,32-8-120 0 0,100-22-76 0 0,-97 20-66 0 0,0 3 0 0 0,1 1 0 0 0,0 1 0 0 0,0 2 0 0 0,21 2-497 0 0,-56 0 11 0 0,1 1-1 0 0,-1 0 0 0 0,1 0 0 0 0,-1-1 1 0 0,1 1-1 0 0,-1 0 0 0 0,1 0 1 0 0,-1 1-1 0 0,0-1 0 0 0,1 0 0 0 0,-1 0 1 0 0,1 1-1 0 0,-1-1 0 0 0,1 1 0 0 0,-1-1 1 0 0,0 1-1 0 0,1-1 0 0 0,-1 1 1 0 0,0 0-1 0 0,0 0 0 0 0,0 0 0 0 0,1 0 1 0 0,-1 0-1 0 0,0 0 0 0 0,0 0 0 0 0,0 0 1 0 0,0 0-1 0 0,-1 0 0 0 0,1 0 1 0 0,0 1-1 0 0,0-1 0 0 0,-1 0 0 0 0,1 1 1 0 0,-1-1-1 0 0,1 1 0 0 0,-1-1 0 0 0,0 0 1 0 0,1 1-1 0 0,-1-1 0 0 0,0 1 1 0 0,0-1-1 0 0,0 1 0 0 0,0-1 0 0 0,0 1 1 0 0,0-1-1 0 0,-1 1 0 0 0,1-1 0 0 0,0 0 1 0 0,-1 1-1 0 0,1-1 0 0 0,-1 0 0 0 0,1 1 1 0 0,-1-1-1 0 0,0 0 0 0 0,0 1 1 0 0,1-1-1 0 0,-1 0 0 0 0,0 0 0 0 0,0 0 1 0 0,0 0-1 0 0,0 0 0 0 0,0 0 0 0 0,-1 0 1 0 0,1 0-1 0 0,0 0 0 0 0,0-1 1 0 0,-1 1-11 0 0,-264 194 169 0 0,264-194-164 0 0,0 0 0 0 0,0 0 0 0 0,0-1 0 0 0,0 1 0 0 0,0 0 1 0 0,0 1-1 0 0,1-1 0 0 0,-1 0 0 0 0,0 0 0 0 0,0 1 0 0 0,1-1 0 0 0,-1 1 0 0 0,1 0 0 0 0,-1-1 0 0 0,1 1 1 0 0,0 0-1 0 0,0 0 0 0 0,0 0 0 0 0,0 0 0 0 0,0 0 0 0 0,0 0 0 0 0,0 0 0 0 0,1 0 0 0 0,-1 0 0 0 0,1 0 1 0 0,-1 0-1 0 0,1 1 0 0 0,0-1 0 0 0,0 0 0 0 0,0 0 0 0 0,0 0 0 0 0,0 1 0 0 0,0-1 0 0 0,1 0 1 0 0,-1 0-1 0 0,1 0 0 0 0,0 0 0 0 0,-1 0 0 0 0,1 0 0 0 0,0 0 0 0 0,0 0 0 0 0,0 0 0 0 0,1 0 0 0 0,-1 0 1 0 0,0 0-1 0 0,1-1 0 0 0,-1 1 0 0 0,1-1 0 0 0,0 1 0 0 0,-1-1 0 0 0,1 1 0 0 0,0-1-5 0 0,143 7 758 0 0,-116-9-730 0 0,1-2-1 0 0,-1-1 1 0 0,0-1 0 0 0,0-1-1 0 0,24-9-27 0 0,23-19-1430 0 0,-52 19-2271 0 0,-2-2-4529 0 0,-14 10-3302 0 0</inkml:trace>
  <inkml:trace contextRef="#ctx0" brushRef="#br0" timeOffset="1198.213">1055 32 11338 0 0,'0'0'1929'0'0,"0"0"-494"0"0,0 0-288 0 0,0 0-22 0 0,0 0 5 0 0,0 0-87 0 0,0 0-207 0 0,0 0-173 0 0,0 0-87 0 0,0 0 7 0 0,0 0 54 0 0,0 0-35 0 0,7 13-54 0 0,104 211 1936 0 0,-82-161-2351 0 0,-3 1-1 0 0,-2 1 0 0 0,-4 1 1 0 0,-2 1-1 0 0,-4 1 0 0 0,-2 0 1 0 0,-3 1-1 0 0,-4 0 0 0 0,-2 19-132 0 0,-4-69-74 0 0,-1 0 0 0 0,-1 0 0 0 0,-1 0 0 0 0,-1-1 0 0 0,0 1 0 0 0,-2-1 0 0 0,0 0 0 0 0,-1-1 0 0 0,0 0 0 0 0,-2 0 0 0 0,0-1 0 0 0,0 0 0 0 0,-2 0 0 0 0,0-1 0 0 0,-1-1 0 0 0,0 0 0 0 0,-1-1 0 0 0,0-1 1 0 0,-1 0-1 0 0,-1 0 0 0 0,-7 2 74 0 0,-56 33-4570 0 0,-5-10-4019 0 0,62-29-3286 0 0</inkml:trace>
  <inkml:trace contextRef="#ctx0" brushRef="#br0" timeOffset="3760.482">1915 213 2425 0 0,'0'0'2551'0'0,"0"0"-1068"0"0,0 0-660 0 0,0 0-82 0 0,0 0 271 0 0,0 0 354 0 0,0 0 196 0 0,0 0-122 0 0,0 0-344 0 0,0 0-360 0 0,0 0-236 0 0,2 4 1968 0 0,11 55 571 0 0,-16-30-2826 0 0,-1 0 1 0 0,-2-1 0 0 0,0 1-1 0 0,-2-1 1 0 0,-2-1 0 0 0,0 0-1 0 0,-1 0 1 0 0,-13 20-214 0 0,-3 12 133 0 0,-90 170 136 0 0,108-209-237 0 0,3-10-31 0 0,1-1 0 0 0,1 1 1 0 0,0 0-1 0 0,0 0 0 0 0,1 1 1 0 0,0-1-1 0 0,1 1 1 0 0,0-1-1 0 0,1 1 0 0 0,0 0 1 0 0,1 0-1 0 0,0 1-1 0 0,2-9 36 0 0,1 1 0 0 0,0-1 0 0 0,-1 1 0 0 0,1-1-1 0 0,1 0 1 0 0,-1 0 0 0 0,0 0 0 0 0,1-1 0 0 0,-1 1 0 0 0,1-1 0 0 0,0 0 0 0 0,0 0 0 0 0,0 0 0 0 0,0 0-1 0 0,0-1 1 0 0,0 1 0 0 0,0-1 0 0 0,1 0 0 0 0,-1-1 0 0 0,0 1 0 0 0,1-1 0 0 0,-1 0 0 0 0,1 0-1 0 0,-1 0 1 0 0,0 0 0 0 0,1-1 0 0 0,-1 0 0 0 0,0 0 0 0 0,1 0-36 0 0,10 1 127 0 0,128-11 677 0 0,-82 11-677 0 0,-56-32-2302 0 0,-10 8-6335 0 0,3 17-1824 0 0</inkml:trace>
  <inkml:trace contextRef="#ctx0" brushRef="#br0" timeOffset="4019.441">1479 699 5953 0 0,'0'0'2797'0'0,"0"0"-1099"0"0,0 0-242 0 0,0 0 71 0 0,0 0 44 0 0,0 0-100 0 0,0 0-230 0 0,0 0-262 0 0,32-4-293 0 0,99-8-222 0 0,3 2-1771 0 0,-123 9-1119 0 0,-3-1-3383 0 0,-2 1-4492 0 0</inkml:trace>
  <inkml:trace contextRef="#ctx0" brushRef="#br0" timeOffset="4865.106">2162 198 5889 0 0,'0'0'2189'0'0,"0"0"-489"0"0,0 0-177 0 0,0 0 132 0 0,0 0 89 0 0,0 0-86 0 0,0 0-250 0 0,0 0-294 0 0,0 0-212 0 0,0 0-112 0 0,0 0-81 0 0,0 0-41 0 0,0 0-47 0 0,23-11-54 0 0,75-34-47 0 0,-89 40-389 0 0,0 1 1 0 0,1 0-1 0 0,-1 1 1 0 0,1-1-1 0 0,0 2 0 0 0,-1 0 1 0 0,1 0-1 0 0,0 0 1 0 0,0 2-1 0 0,1-1 0 0 0,2 1-131 0 0,-3 0 21 0 0,-9 2-13 0 0,0-1 1 0 0,0 0 0 0 0,-1 1 0 0 0,1 0 0 0 0,0-1-1 0 0,-1 1 1 0 0,1-1 0 0 0,-1 1 0 0 0,0 0 0 0 0,1-1-1 0 0,-1 1 1 0 0,0 0 0 0 0,0-1 0 0 0,0 1 0 0 0,0 0-1 0 0,0-1 1 0 0,-1 1 0 0 0,1 0 0 0 0,0-1 0 0 0,-1 1-1 0 0,0 0 1 0 0,1-1 0 0 0,-1 1 0 0 0,0-1 0 0 0,1 1-1 0 0,-1-1 1 0 0,0 1 0 0 0,0-1 0 0 0,0 0-1 0 0,0 0 1 0 0,-1 1 0 0 0,0 0-9 0 0,-140 156 259 0 0,141-157-255 0 0,0 1-1 0 0,0-1 1 0 0,0 1 0 0 0,0-1-1 0 0,0 1 1 0 0,0-1 0 0 0,0 1 0 0 0,1-1-1 0 0,-1 1 1 0 0,1 0 0 0 0,-1 0 0 0 0,1-1-1 0 0,-1 1 1 0 0,1 0 0 0 0,0 0 0 0 0,0-1-1 0 0,0 1 1 0 0,0 0 0 0 0,0 0 0 0 0,0-1-1 0 0,1 1 1 0 0,-1 0 0 0 0,1 0-1 0 0,-1-1 1 0 0,1 1 0 0 0,-1 0 0 0 0,1-1-1 0 0,0 1 1 0 0,0-1 0 0 0,0 1 0 0 0,0-1-1 0 0,0 1 1 0 0,0-1 0 0 0,0 0 0 0 0,1 1-1 0 0,-1-1 1 0 0,0 0 0 0 0,1 0 0 0 0,-1 0-1 0 0,1 0 1 0 0,-1 0 0 0 0,1 0-1 0 0,-1 0 1 0 0,1-1 0 0 0,0 1 0 0 0,-1-1-1 0 0,1 1 1 0 0,1 0-4 0 0,88 11 528 0 0,52-27 12 0 0,-139 14-969 0 0,14-7 341 0 0,-15 3-2847 0 0,-2-2-3387 0 0,-1 6-6005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09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3 652 0 0 0,'0'0'180'0'0,"0"0"632"0"0,0 0 387 0 0,0 0 408 0 0,0 0 303 0 0,0 0 45 0 0,0 0-261 0 0,0 0-383 0 0,0 0-317 0 0,0 0-163 0 0,0 0-17 0 0,-2-15 2957 0 0,45 4 122 0 0,296 12-427 0 0,-206-2-4405 0 0,-111 1-7054 0 0,-27 0-1143 0 0</inkml:trace>
  <inkml:trace contextRef="#ctx0" brushRef="#br0" timeOffset="431.742">205 346 5633 0 0,'0'0'988'0'0,"0"0"-523"0"0,0 0-27 0 0,0 0 461 0 0,0 0 531 0 0,0 0 349 0 0,0 0-47 0 0,0 0-342 0 0,0 0-297 0 0,0 0-190 0 0,0 0-163 0 0,2 32-118 0 0,7 101-117 0 0,11 45 932 0 0,-16 60-2119 0 0,-5-230 764 0 0,0-3-3063 0 0,1-2-5650 0 0,0-3 789 0 0</inkml:trace>
  <inkml:trace contextRef="#ctx0" brushRef="#br0" timeOffset="1039.797">566 155 6113 0 0,'0'0'1631'0'0,"0"0"-440"0"0,0 0-40 0 0,0 0 105 0 0,0 0 49 0 0,0 0-108 0 0,0 0-212 0 0,0 0-219 0 0,0 0-146 0 0,0 0-71 0 0,0 0-3 0 0,0 0 42 0 0,0 0 7 0 0,15 4 0 0 0,45 13-27 0 0,-58-16-543 0 0,-1-1 0 0 0,0 1 0 0 0,0-1-1 0 0,0 1 1 0 0,0 0 0 0 0,0 0 0 0 0,0-1 0 0 0,0 1-1 0 0,0 0 1 0 0,0 0 0 0 0,0 0 0 0 0,0 0 0 0 0,-1 0-1 0 0,1 0 1 0 0,0 0 0 0 0,-1 0 0 0 0,1 0 0 0 0,-1 1-1 0 0,1-1 1 0 0,-1 0 0 0 0,1 0 0 0 0,-1 1 0 0 0,0-1-1 0 0,0 0 1 0 0,1 0 0 0 0,-1 1 0 0 0,0-1 0 0 0,0 0-1 0 0,0 0 1 0 0,-1 1 0 0 0,1-1 0 0 0,0 1-25 0 0,-1 4 126 0 0,13 322 1727 0 0,64-22-1502 0 0,-35-179-418 0 0,-24-107-6 0 0,-16-42 605 0 0,40-181 110 0 0,-7 89-497 0 0,4 1-1 0 0,41-83-144 0 0,10-24 59 0 0,-46 113-87 0 0,-42 88-30 0 0,-1 16-4376 0 0,0 2-4696 0 0,0 1-1382 0 0</inkml:trace>
  <inkml:trace contextRef="#ctx0" brushRef="#br0" timeOffset="1460.069">1184 740 7442 0 0,'0'0'1587'0'0,"0"0"-204"0"0,0 0 13 0 0,0 0 135 0 0,0 0 24 0 0,0 0-198 0 0,0 0-319 0 0,0 0-342 0 0,0 0-289 0 0,0 0-184 0 0,0 0-119 0 0,0 0-46 0 0,0 0-15 0 0,-4 4-4 0 0,-36 51 59 0 0,38-52-67 0 0,1-1-1 0 0,-1 1 0 0 0,0 0 0 0 0,1 0 0 0 0,0 0 1 0 0,-1 0-1 0 0,1 0 0 0 0,0 0 0 0 0,1 0 0 0 0,-1 0 1 0 0,0 0-1 0 0,1 0 0 0 0,0 0 0 0 0,0 1 0 0 0,0-1 1 0 0,0 0-1 0 0,0 0 0 0 0,1 0 0 0 0,-1 0 0 0 0,1 0 1 0 0,0 1-1 0 0,0-1 0 0 0,0 0 0 0 0,0-1 0 0 0,1 1 1 0 0,-1 0-1 0 0,1 0 0 0 0,0 0 0 0 0,-1-1 0 0 0,1 1 1 0 0,0-1-1 0 0,1 0 0 0 0,-1 1 0 0 0,0-1 0 0 0,1 0 1 0 0,-1 0-1 0 0,1-1 0 0 0,0 1 0 0 0,-1 0 0 0 0,1-1 1 0 0,0 0-1 0 0,0 1 0 0 0,0-1 0 0 0,0 0 0 0 0,0-1 1 0 0,0 1-1 0 0,1 0 0 0 0,0-1-30 0 0,4-1 130 0 0,1 0 0 0 0,0-1 0 0 0,-1 0 0 0 0,0 0 0 0 0,1-1 0 0 0,-1 0 0 0 0,0 0 0 0 0,0-1 0 0 0,-1 0 0 0 0,1-1 0 0 0,-1 1 0 0 0,0-1 0 0 0,0-1 0 0 0,0 0 0 0 0,-1 0 0 0 0,0 0 0 0 0,0 0 1 0 0,-1-1-1 0 0,1 0 0 0 0,-2 0 0 0 0,1-1 0 0 0,-1 1 0 0 0,0-1 0 0 0,0 0 0 0 0,-1 0 0 0 0,0 0 0 0 0,-1 0 0 0 0,1-1 0 0 0,-2 1 0 0 0,1-1 0 0 0,-1 0 0 0 0,0-6-130 0 0,-4 11-116 0 0,1 0-1 0 0,-1 0 1 0 0,1 0 0 0 0,-1 0-1 0 0,0 1 1 0 0,-1 0 0 0 0,1-1 0 0 0,-1 1-1 0 0,1 0 1 0 0,-1 1 0 0 0,0-1-1 0 0,0 0 1 0 0,0 1 0 0 0,0 0-1 0 0,0 0 1 0 0,-1 1 0 0 0,1-1-1 0 0,-1 1 1 0 0,1 0 0 0 0,-1 0 0 0 0,1 0-1 0 0,-1 0 1 0 0,0 1 0 0 0,1 0-1 0 0,-1 0 1 0 0,0 0 0 0 0,1 1-1 0 0,-1 0 1 0 0,0 0 116 0 0,-21 1-2371 0 0,7 2-2566 0 0,3-3-6181 0 0</inkml:trace>
  <inkml:trace contextRef="#ctx0" brushRef="#br0" timeOffset="2132.53">1497 703 0 0 0,'0'0'2274'0'0,"0"0"-364"0"0,0 0 19 0 0,0 0 277 0 0,0 0 185 0 0,0 0-124 0 0,0 0-442 0 0,0 0-556 0 0,0 0-484 0 0,0 0-316 0 0,0 0-145 0 0,0 0-29 0 0,0 0 13 0 0,-6 13-5 0 0,2-5-268 0 0,-2 2 52 0 0,0 0 1 0 0,1 0-1 0 0,1 1 0 0 0,0-1 1 0 0,0 1-1 0 0,1 0 0 0 0,0 1 1 0 0,1-1-1 0 0,0 9-87 0 0,1-18 28 0 0,1 0 0 0 0,0 1 0 0 0,0-1-1 0 0,0 0 1 0 0,0 0 0 0 0,0 1 0 0 0,0-1 0 0 0,1 0-1 0 0,-1 0 1 0 0,1 1 0 0 0,-1-1 0 0 0,1 0 0 0 0,0 0 0 0 0,0 0-1 0 0,0 0 1 0 0,0 0 0 0 0,1 0 0 0 0,-1 0 0 0 0,0 0-1 0 0,1 0 1 0 0,-1-1 0 0 0,1 1 0 0 0,0 0 0 0 0,-1-1 0 0 0,1 0-1 0 0,0 1 1 0 0,0-1 0 0 0,0 0 0 0 0,0 0 0 0 0,0 0-1 0 0,0 0 1 0 0,0 0 0 0 0,1-1 0 0 0,-1 1 0 0 0,0 0-1 0 0,0-1 1 0 0,1 0 0 0 0,-1 0 0 0 0,0 1 0 0 0,0-1 0 0 0,1-1-1 0 0,-1 1-27 0 0,7-2 135 0 0,-1-1 0 0 0,0 0 0 0 0,0-1 0 0 0,0 0 0 0 0,0 0 0 0 0,0-1 0 0 0,-1 0 0 0 0,0 0 0 0 0,0-1 0 0 0,0 0 0 0 0,-1 0 0 0 0,0-1 0 0 0,0 1 0 0 0,0-1 1 0 0,0-2-136 0 0,5-4 142 0 0,37-42 398 0 0,-31 37-344 0 0,-17 17-206 0 0,4 19 37 0 0,29 134 248 0 0,-4 146-367 0 0,-27-289 77 0 0,-2 0-1 0 0,1-1 1 0 0,-2 1 0 0 0,1 0 0 0 0,-1-1 0 0 0,0 1 0 0 0,-1 0 0 0 0,0-1 0 0 0,0 1-1 0 0,-1-1 1 0 0,0 0 0 0 0,0 0 0 0 0,-1 0 0 0 0,0 0 0 0 0,0-1 0 0 0,-1 1-1 0 0,0-1 1 0 0,-1 0 0 0 0,1-1 0 0 0,-1 1 0 0 0,-1-1 0 0 0,1 0 0 0 0,-1 0 15 0 0,4-5-18 0 0,0 0 1 0 0,0 0 0 0 0,0 0 0 0 0,1 0 0 0 0,-1-1 0 0 0,0 1 0 0 0,0-1-1 0 0,0 1 1 0 0,0-1 0 0 0,0 0 0 0 0,0 0 0 0 0,0-1 0 0 0,0 1 0 0 0,0-1-1 0 0,0 1 1 0 0,0-1 0 0 0,0 0 0 0 0,0 0 0 0 0,0 0 0 0 0,1 0 0 0 0,-1-1-1 0 0,0 1 1 0 0,1-1 0 0 0,-1 0 0 0 0,1 1 0 0 0,0-1 0 0 0,-1 0 0 0 0,1-1-1 0 0,0 1 1 0 0,0 0 0 0 0,0 0 0 0 0,1-1 0 0 0,-1 1 0 0 0,1-1 0 0 0,-1-1 17 0 0,-1-2 1 0 0,1 0 1 0 0,0 1-1 0 0,1-2 1 0 0,-1 1-1 0 0,1 0 1 0 0,1 0-1 0 0,-1 0 1 0 0,1 0-1 0 0,0-1 1 0 0,0 1-1 0 0,1 0 1 0 0,0 0-1 0 0,0-1 1 0 0,0 1-1 0 0,1 0 1 0 0,0 0 0 0 0,0 1-1 0 0,0-1 1 0 0,1 0-1 0 0,0 1 1 0 0,0-1-1 0 0,0 1 1 0 0,1 0-1 0 0,0 0 1 0 0,0 0-1 0 0,0 1 1 0 0,1-2-2 0 0,17-16-38 0 0,1 1 1 0 0,1 1-1 0 0,0 1 0 0 0,1 1 1 0 0,10-4 37 0 0,14-10-548 0 0,24-12-4852 0 0,-58 36-1239 0 0,-5 1-3327 0 0</inkml:trace>
  <inkml:trace contextRef="#ctx0" brushRef="#br0" timeOffset="4492.145">2304 206 0 0 0,'0'0'1532'0'0,"0"0"85"0"0,0 0 223 0 0,0 0 365 0 0,0 0 283 0 0,0 0-50 0 0,0 0-403 0 0,0 0-544 0 0,0 0-492 0 0,0 0-335 0 0,0 0-193 0 0,2 23 1125 0 0,-4 10-1117 0 0,0 0 1 0 0,-2-1-1 0 0,-1 1 1 0 0,-2-1-1 0 0,-1 0 0 0 0,-2-1 1 0 0,-4 8-480 0 0,-98 302 385 0 0,111-339-379 0 0,0 1 0 0 0,0-1 0 0 0,0 0 0 0 0,0 0 0 0 0,0 0 0 0 0,0 1 0 0 0,1-1 0 0 0,-1 0 0 0 0,1 1 0 0 0,0-1 0 0 0,-1 1 0 0 0,1-1 0 0 0,0 1 0 0 0,1-1 0 0 0,-1 0 0 0 0,0 1 0 0 0,1-1 0 0 0,-1 0 0 0 0,1 1 0 0 0,0-1 0 0 0,-1 0 0 0 0,1 1 0 0 0,0-1 0 0 0,1 0 0 0 0,-1 0 0 0 0,0 0 0 0 0,1 0 0 0 0,-1 0 0 0 0,1 0 0 0 0,-1-1 0 0 0,1 1 0 0 0,0 0 0 0 0,0-1 0 0 0,0 1 0 0 0,0-1 0 0 0,0 0 1 0 0,0 1-1 0 0,0-1 0 0 0,0 0 0 0 0,0 0 0 0 0,1-1 0 0 0,-1 1 0 0 0,0 0 0 0 0,1-1 0 0 0,1 1-6 0 0,13-3 164 0 0,1 0 1 0 0,-1-1 0 0 0,0-1 0 0 0,0-1-1 0 0,0 0 1 0 0,0-1 0 0 0,7-4-165 0 0,-8 3 78 0 0,1 0-1 0 0,0 2 1 0 0,0 0-1 0 0,0 1 1 0 0,1 0-1 0 0,-1 2 1 0 0,10-1-78 0 0,34 10 87 0 0,-58-8-2013 0 0,-8-6-2559 0 0,0 1-3991 0 0,3 2-1808 0 0</inkml:trace>
  <inkml:trace contextRef="#ctx0" brushRef="#br0" timeOffset="5055.311">1956 534 5433 0 0,'0'0'1893'0'0,"0"0"-601"0"0,0 0-247 0 0,0 0 245 0 0,0 0 354 0 0,0 0 125 0 0,0 0-121 0 0,0 0-278 0 0,0 0-239 0 0,0 0-102 0 0,0 0-107 0 0,0 0-107 0 0,0 0-79 0 0,20 0-72 0 0,140-3 836 0 0,23-4-850 0 0,-105 6-8463 0 0,-68 1-3668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14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3305 0 0,'0'0'2440'0'0,"0"0"-761"0"0,0 0-378 0 0,0 0 83 0 0,0 0 161 0 0,0 0-12 0 0,0 0-170 0 0,0 0-211 0 0,0 0-158 0 0,0 0-57 0 0,0 0-67 0 0,0 0-104 0 0,13 2-53 0 0,95 7 1236 0 0,140-9 844 0 0,-82 0-5319 0 0,-165 0 1056 0 0,-1-3-7409 0 0,0 3-2370 0 0</inkml:trace>
  <inkml:trace contextRef="#ctx0" brushRef="#br0" timeOffset="556.871">172 180 7722 0 0,'0'0'1896'0'0,"0"0"-313"0"0,0 0-11 0 0,0 0 185 0 0,0 0 40 0 0,0 0-160 0 0,0 0-304 0 0,0 0-292 0 0,0 32-209 0 0,4 97-132 0 0,19 42 1435 0 0,-18-136-2091 0 0,-3 0 0 0 0,0 1 0 0 0,-3-1 0 0 0,-1 0 0 0 0,-1 1 0 0 0,-4 8-44 0 0,-1-26 32 0 0,3-8-2835 0 0,4-4-4543 0 0,1-5-3869 0 0</inkml:trace>
  <inkml:trace contextRef="#ctx0" brushRef="#br0" timeOffset="2447.595">766 118 0 0 0,'0'0'1599'0'0,"0"0"-345"0"0,0 0 18 0 0,0 0 319 0 0,0 0 357 0 0,0 0 174 0 0,0 0-96 0 0,0 0-327 0 0,0 0-352 0 0,0 0-290 0 0,0 0-195 0 0,4-9-113 0 0,12-25-46 0 0,-12 71 1696 0 0,-7 277-629 0 0,4-301-1741 0 0,1 0 1 0 0,1 0-1 0 0,0 0 0 0 0,0-1 0 0 0,2 1 0 0 0,-1-1 1 0 0,2 0-1 0 0,-1-1 0 0 0,2 1 0 0 0,1 1-29 0 0,-7-13 30 0 0,0 0-1 0 0,0 0 1 0 0,0 0-1 0 0,0 0 1 0 0,1-1-1 0 0,-1 1 1 0 0,0 0-1 0 0,0 0 1 0 0,0-1-1 0 0,0 1 0 0 0,0-1 1 0 0,0 1-1 0 0,0-1 1 0 0,0 1-1 0 0,0-1 1 0 0,0 1-1 0 0,0-1 1 0 0,0 0-1 0 0,0 0 1 0 0,0 0-1 0 0,-1 1 1 0 0,1-1-1 0 0,0 0 1 0 0,-1 0-1 0 0,1 0 1 0 0,0 0-1 0 0,-1 0 1 0 0,1 0-1 0 0,-1 0 1 0 0,0 0-1 0 0,1-1 1 0 0,-1 1-1 0 0,0 0 1 0 0,0 0-1 0 0,1 0 1 0 0,-1 0-1 0 0,0 0 0 0 0,0-1 1 0 0,0 1-1 0 0,0 0 1 0 0,-1 0-1 0 0,1 0 1 0 0,0-1-30 0 0,1-2 50 0 0,138-455 611 0 0,-109 394-685 0 0,-20 87-8 0 0,9 59 215 0 0,-4 2 0 0 0,-4 0 0 0 0,-3 0 0 0 0,-3 21-183 0 0,0-22 24 0 0,-3 0-1 0 0,-4 0 0 0 0,-3 1 0 0 0,-4-1 0 0 0,-17 66-23 0 0,7-70-16 0 0,-4-2 0 0 0,-3 0 0 0 0,-32 65 16 0 0,56-135 4 0 0,-1 1-1 0 0,1-1 1 0 0,-1 0-1 0 0,-1 0 1 0 0,1 0-1 0 0,-1-1 0 0 0,1 1 1 0 0,-2-1-1 0 0,1 0 1 0 0,-1 0-1 0 0,1 0 0 0 0,-1-1 1 0 0,-1 1-1 0 0,1-1 1 0 0,0 0-1 0 0,-1-1 1 0 0,0 1-1 0 0,0-1 0 0 0,0-1 1 0 0,0 1-1 0 0,-1-1 1 0 0,1 0-1 0 0,-7 1-3 0 0,10-5-3 0 0,0-1 1 0 0,0 0-1 0 0,0 0 0 0 0,1 0 1 0 0,-1 0-1 0 0,1-1 0 0 0,-1 1 1 0 0,1-1-1 0 0,0 1 0 0 0,1-1 1 0 0,-1 0-1 0 0,1 0 0 0 0,-1 0 1 0 0,1 0-1 0 0,0 0 0 0 0,0 0 1 0 0,1 0-1 0 0,-1 0 0 0 0,1 0 1 0 0,0-3 2 0 0,-4-26-6 0 0,1-1 1 0 0,2 1-1 0 0,1-1 1 0 0,2 0-1 0 0,1 1 1 0 0,2-1 0 0 0,1 1-1 0 0,2 0 1 0 0,1 1-1 0 0,1 0 1 0 0,12-25 5 0 0,-14 39-246 0 0,1-1 0 0 0,0 2 0 0 0,2-1 0 0 0,0 1 0 0 0,0 1 0 0 0,2 0 1 0 0,0 1-1 0 0,7-7 246 0 0,-5 13-5929 0 0,-11 7-188 0 0,0 2-5249 0 0</inkml:trace>
  <inkml:trace contextRef="#ctx0" brushRef="#br0" timeOffset="2854.883">1302 549 6873 0 0,'0'0'2093'0'0,"0"0"-694"0"0,0 0-308 0 0,0 0-8 0 0,0 0 45 0 0,0 0 15 0 0,0 0-126 0 0,0 0-184 0 0,0 0-187 0 0,0 0-147 0 0,0 0-93 0 0,0 0-58 0 0,-12 32-39 0 0,-32 101-41 0 0,41-84-27 0 0,7-44-143 0 0,0 1 0 0 0,1-1 0 0 0,0 0 0 0 0,0 0-1 0 0,0 0 1 0 0,0-1 0 0 0,1 0 0 0 0,0 0-1 0 0,0 0 1 0 0,0-1 0 0 0,0 1 0 0 0,0-2-1 0 0,1 1 1 0 0,0-1 0 0 0,-1 0 0 0 0,1 0-1 0 0,0-1 1 0 0,0 0 0 0 0,0 0 0 0 0,0 0 0 0 0,0-1-1 0 0,0 0 1 0 0,0-1 0 0 0,0 1 0 0 0,0-1-1 0 0,5-2-97 0 0,-7 2 49 0 0,1-1 0 0 0,0 0-1 0 0,0 0 1 0 0,-1-1 0 0 0,1 0-1 0 0,-1 0 1 0 0,0 0-1 0 0,0 0 1 0 0,0-1 0 0 0,0 0-1 0 0,-1 0 1 0 0,1 0 0 0 0,-1-1-1 0 0,0 1 1 0 0,0-1-1 0 0,-1 0 1 0 0,0 0 0 0 0,1 0-1 0 0,-2-1 1 0 0,1 1 0 0 0,0-1-1 0 0,-1 0 1 0 0,0 1 0 0 0,-1-1-1 0 0,1 0 1 0 0,-1 0-1 0 0,0 0 1 0 0,-1 0 0 0 0,0 0-1 0 0,1 0 1 0 0,-2-1 0 0 0,1 1-1 0 0,-1 0 1 0 0,0 0 0 0 0,0 0-1 0 0,-1 0 1 0 0,1 1-1 0 0,-1-1 1 0 0,-1 0 0 0 0,1 1-1 0 0,-1-1 1 0 0,0 1 0 0 0,0 0-1 0 0,-1 0 1 0 0,-2-4-49 0 0,-1 3-173 0 0,-1 1 0 0 0,1-1 1 0 0,-1 1-1 0 0,0 1 0 0 0,-1 0 0 0 0,1 0 0 0 0,-1 0 1 0 0,0 1-1 0 0,1 0 0 0 0,-2 1 0 0 0,-1 0 173 0 0,-36-5-5854 0 0,31 6-5202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3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4673 47 16980 0 0,'0'0'1759'0'0,"0"0"-472"0"0,0 0-178 0 0,0 0 33 0 0,0 0 18 0 0,0 0-138 0 0,0 0-270 0 0,0 0-246 0 0,0 0-140 0 0,0 0-41 0 0,0 0-26 0 0,0 0-20 0 0,-11 18-29 0 0,-31 60-45 0 0,13 22 233 0 0,-9 165 9 0 0,31 32-410 0 0,7-294 36 0 0,2 4-3316 0 0,8-25 896 0 0,13-18-3705 0 0,-8 12-2520 0 0,-10 15 966 0 0</inkml:trace>
  <inkml:trace contextRef="#ctx0" brushRef="#br0" timeOffset="432.736">4673 666 0 0 0,'0'0'1482'0'0,"0"0"782"0"0,0 0 342 0 0,0 0-69 0 0,0 0-400 0 0,0 0-512 0 0,0 0-346 0 0,0 0-164 0 0,0 0-30 0 0,0 0 95 0 0,0 0 70 0 0,0 0 18 0 0,20 16-49 0 0,63 48-117 0 0,-31-44 371 0 0,-42-21-1181 0 0,4 1-125 0 0,0 0-1 0 0,0-1 1 0 0,0 0-1 0 0,0-1 1 0 0,0-1-1 0 0,0 0 0 0 0,0-1 1 0 0,-1-1-1 0 0,0 0 1 0 0,0-1-1 0 0,0 0 1 0 0,0 0-1 0 0,-1-2 0 0 0,-1 0 1 0 0,1 0-1 0 0,-1-1 1 0 0,0 0-1 0 0,-1-1 1 0 0,0 0-1 0 0,-1-1 0 0 0,0 0 1 0 0,-1 0-1 0 0,0-1 1 0 0,4-8-167 0 0,-10 18-4 0 0,-1-1 0 0 0,1 1 1 0 0,-1-1-1 0 0,0 1 1 0 0,0-1-1 0 0,0 0 0 0 0,0 1 1 0 0,0-1-1 0 0,-1 0 0 0 0,1 0 1 0 0,-1 0-1 0 0,0 1 1 0 0,0-1-1 0 0,0 0 0 0 0,0 0 1 0 0,0 0-1 0 0,-1 0 0 0 0,1 1 1 0 0,-1-1-1 0 0,0 0 1 0 0,0 0-1 0 0,0 1 0 0 0,0-1 1 0 0,0 1-1 0 0,0-1 1 0 0,-1 1-1 0 0,1-1 0 0 0,-1 1 1 0 0,0 0-1 0 0,0 0 0 0 0,0-1 1 0 0,0 1-1 0 0,0 1 1 0 0,0-1-1 0 0,0 0 0 0 0,-1 0 1 0 0,1 1-1 0 0,-1 0 0 0 0,1-1 1 0 0,-1 1-1 0 0,0 0 1 0 0,1 0-1 0 0,-1 0 0 0 0,0 1 1 0 0,0-1-1 0 0,1 1 1 0 0,-1-1-1 0 0,0 1 0 0 0,-1 0 4 0 0,-11 0-21 0 0,0 1 0 0 0,0 0 0 0 0,0 1 0 0 0,0 1 0 0 0,1 0 0 0 0,-1 1 0 0 0,1 1 0 0 0,0 0 0 0 0,0 1 0 0 0,0 0 0 0 0,1 1 0 0 0,0 1 0 0 0,0 0 0 0 0,1 0 0 0 0,0 1 0 0 0,1 1 0 0 0,0 0 0 0 0,0 1 0 0 0,1 0 0 0 0,0 1 0 0 0,1 0 0 0 0,1 0 0 0 0,-7 11 21 0 0,11-15 18 0 0,1 0-1 0 0,0 1 0 0 0,0-1 1 0 0,1 0-1 0 0,0 1 0 0 0,0 0 1 0 0,1-1-1 0 0,0 1 0 0 0,1 0 0 0 0,0-1 1 0 0,0 1-1 0 0,1 0 0 0 0,0 0 1 0 0,0-1-1 0 0,1 1 0 0 0,0-1 0 0 0,1 1 1 0 0,0-1-1 0 0,0 0 0 0 0,0 0 1 0 0,1 0-1 0 0,1 0 0 0 0,-1-1 0 0 0,1 0 1 0 0,1 0-1 0 0,-1 0 0 0 0,1-1 1 0 0,0 1-1 0 0,5 2-17 0 0,11 11 135 0 0,1-1-1 0 0,0-1 1 0 0,2-1 0 0 0,0-1-1 0 0,1-1 1 0 0,0-2 0 0 0,2 0 0 0 0,5 0-136 0 0,-2-2 45 0 0,1-2-1 0 0,0-1 0 0 0,0-1 0 0 0,1-2 0 0 0,0-2 0 0 0,0-1 0 0 0,28-1-43 0 0,16-26-1003 0 0,-57-1-6987 0 0,-17 18-4488 0 0</inkml:trace>
  <inkml:trace contextRef="#ctx0" brushRef="#br0" timeOffset="-2755.878">1184 194 9074 0 0,'0'0'1328'0'0,"0"0"-309"0"0,0 0-127 0 0,0 0 137 0 0,0 0 204 0 0,0 0 174 0 0,0 0-19 0 0,0 0-175 0 0,0 0-224 0 0,0 0-221 0 0,0 0-154 0 0,-4-16-103 0 0,-13-52-42 0 0,15 61-344 0 0,-1 1 1 0 0,-1-1-1 0 0,1 1 0 0 0,-1 0 1 0 0,0 0-1 0 0,-1 0 0 0 0,1 0 1 0 0,-1 1-1 0 0,0-1 0 0 0,0 1 0 0 0,-1 0 1 0 0,0 1-1 0 0,1 0 0 0 0,-2 0 1 0 0,1 0-1 0 0,0 0 0 0 0,-1 1 1 0 0,0 0-1 0 0,1 1 0 0 0,-1-1 1 0 0,0 1-1 0 0,0 1 0 0 0,-1-1 0 0 0,1 1 1 0 0,0 0-1 0 0,0 1 0 0 0,-1 0 1 0 0,1 0-1 0 0,0 1 0 0 0,-1-1 1 0 0,1 2-1 0 0,-5 0-125 0 0,-8-1 144 0 0,-5 1-84 0 0,0 1 0 0 0,1 2 0 0 0,-1 0 0 0 0,1 2 0 0 0,1 1 0 0 0,-1 0 0 0 0,1 2 0 0 0,-6 4-60 0 0,16-8 32 0 0,0 1 1 0 0,1 0-1 0 0,-1 0 0 0 0,1 2 0 0 0,1-1 0 0 0,0 2 0 0 0,0-1 1 0 0,1 1-1 0 0,-5 6-32 0 0,14-12-2 0 0,-1 0 1 0 0,1 0 0 0 0,-1-1-1 0 0,1 1 1 0 0,0 0-1 0 0,1 1 1 0 0,-1-1 0 0 0,1 0-1 0 0,0 0 1 0 0,0 0-1 0 0,0 0 1 0 0,0 0-1 0 0,1 0 1 0 0,-1 0 0 0 0,1 0-1 0 0,0 0 1 0 0,0 0-1 0 0,1 0 1 0 0,0 0 1 0 0,11 12 8 0 0,1-1 0 0 0,0-1 0 0 0,1 0 0 0 0,1-1 1 0 0,0-1-1 0 0,1 0 0 0 0,0-1 0 0 0,1-1 0 0 0,0-1 0 0 0,0 0 0 0 0,1-2 0 0 0,0 0 0 0 0,12 2-8 0 0,34 10 352 0 0,-165 0 585 0 0,83-15-935 0 0,0 1 0 0 0,0 0 0 0 0,1 2 1 0 0,0 0-1 0 0,0 0 0 0 0,1 2 0 0 0,0 0 1 0 0,0 0-1 0 0,1 2 0 0 0,0 0 0 0 0,1 0 1 0 0,0 1-1 0 0,1 1 0 0 0,0 0 0 0 0,1 1 1 0 0,1 0-1 0 0,0 1 0 0 0,1 0 0 0 0,0 0 1 0 0,1 1-1 0 0,1 0 0 0 0,-4 14-2 0 0,9-23 7 0 0,1 0 0 0 0,0-1-1 0 0,1 1 1 0 0,-1 0 0 0 0,2 0 0 0 0,-1-1 0 0 0,0 1-1 0 0,1 0 1 0 0,1-1 0 0 0,-1 1 0 0 0,1-1 0 0 0,0 1-1 0 0,0-1 1 0 0,1 0 0 0 0,0 0 0 0 0,0 0-1 0 0,0 0 1 0 0,1 0 0 0 0,0-1 0 0 0,0 1 0 0 0,0-1-1 0 0,1 0 1 0 0,0 0 0 0 0,0-1 0 0 0,0 0 0 0 0,0 1-1 0 0,1-2 1 0 0,-1 1 0 0 0,1-1 0 0 0,0 0-1 0 0,0 0 1 0 0,1 0 0 0 0,1 0-7 0 0,13 3 102 0 0,0 0-1 0 0,1-1 1 0 0,-1-2 0 0 0,1 0-1 0 0,0-1 1 0 0,0-1 0 0 0,-1-1-1 0 0,1-1 1 0 0,5-2-102 0 0,25-5 307 0 0,-3 0-1696 0 0,-15 6-7056 0 0,-28 2-3783 0 0</inkml:trace>
  <inkml:trace contextRef="#ctx0" brushRef="#br0" timeOffset="-2141.285">1797 581 6849 0 0,'0'0'2305'0'0,"0"0"-547"0"0,0 0-231 0 0,0 0 156 0 0,0 0 218 0 0,0 0-22 0 0,0 0-290 0 0,0 0-412 0 0,0 0-359 0 0,0 0-207 0 0,0 0-119 0 0,0 0-53 0 0,0 0-18 0 0,1-3-21 0 0,1-5 860 0 0,-16 25-247 0 0,-3 3-697 0 0,-10 11-75 0 0,2 1 0 0 0,1 0 0 0 0,2 2 0 0 0,-7 16-241 0 0,-40 77 223 0 0,23-58-218 0 0,46-70-95 0 0,0 1 0 0 0,0 0 0 0 0,0 0 0 0 0,-1 0 1 0 0,1-1-1 0 0,0 1 0 0 0,0 0 0 0 0,-1 0 0 0 0,1 0 0 0 0,0 0 0 0 0,-1 0 0 0 0,1-1 1 0 0,0 1-1 0 0,-1 0 0 0 0,1 0 0 0 0,0 0 0 0 0,0 0 0 0 0,-1 0 0 0 0,1 0 0 0 0,0 0 1 0 0,-1 0-1 0 0,1 0 0 0 0,0 0 0 0 0,-1 0 0 0 0,1 0 0 0 0,0 0 0 0 0,0 1 0 0 0,-1-1 1 0 0,1 0-1 0 0,0 0 0 0 0,-1 0 0 0 0,1 0 0 0 0,0 0 0 0 0,0 1 0 0 0,-1-1 1 0 0,1 0-1 0 0,0 0 0 0 0,0 1 90 0 0,0-17-1527 0 0,0 16 1526 0 0,1-47-6260 0 0,2 15-3106 0 0,-1 20 2308 0 0</inkml:trace>
  <inkml:trace contextRef="#ctx0" brushRef="#br0" timeOffset="-1783.967">1488 555 2320 0 0,'0'0'3110'0'0,"0"0"-284"0"0,0 0-345 0 0,0 0-459 0 0,0 0-325 0 0,0 0-192 0 0,0 0-204 0 0,0 0-215 0 0,0 0-203 0 0,0 0-216 0 0,0 0-202 0 0,0 0-145 0 0,0 0-52 0 0,-5-4 51 0 0,2 3-293 0 0,3 1 0 0 0,0 1-1 0 0,0-1 1 0 0,0 1 0 0 0,0-1 0 0 0,0 1 0 0 0,0-1-1 0 0,0 1 1 0 0,0-1 0 0 0,-1 1 0 0 0,1-1 0 0 0,0 1-1 0 0,0-1 1 0 0,-1 0 0 0 0,1 1 0 0 0,0-1 0 0 0,0 1-1 0 0,-1-1 1 0 0,1 0 0 0 0,0 1 0 0 0,-1-1 0 0 0,1 0 0 0 0,-1 1-1 0 0,1-1 1 0 0,0 0 0 0 0,-1 1 0 0 0,1-1 0 0 0,-1 0-1 0 0,1 0 1 0 0,-1 0 0 0 0,1 1 0 0 0,-1-1 0 0 0,1 0-1 0 0,-1 0 1 0 0,1 0 0 0 0,-1 0 0 0 0,1 0 0 0 0,-1 0-1 0 0,1 0 1 0 0,-1 0 0 0 0,1 0 0 0 0,-1 0 0 0 0,1 0-1 0 0,-1 0 1 0 0,1-1 0 0 0,-1 1 0 0 0,1 0 0 0 0,-1 0 0 0 0,1 0-1 0 0,-1-1 1 0 0,1 1 0 0 0,0 0 0 0 0,-1-1 0 0 0,1 1-26 0 0,5 11 301 0 0,0 0 1 0 0,2 0 0 0 0,-1-1 0 0 0,1 0 0 0 0,1 0 0 0 0,0-1 0 0 0,0 1-1 0 0,1-2 1 0 0,0 1 0 0 0,8 5-302 0 0,26 27 538 0 0,56 63-111 0 0,-44-46-478 0 0,-23-49-1844 0 0,-21-10-1435 0 0,-2-3-3445 0 0,-5 0-4740 0 0</inkml:trace>
  <inkml:trace contextRef="#ctx0" brushRef="#br0" timeOffset="-1301.211">2294 732 6265 0 0,'0'0'1923'0'0,"0"0"-126"0"0,0 0 214 0 0,0 0 212 0 0,0 0-61 0 0,0 0-372 0 0,0 0-455 0 0,0 0-347 0 0,0 0-203 0 0,0 0-125 0 0,0 0-70 0 0,0 0-70 0 0,-1-16-71 0 0,-7-45-67 0 0,8 59-349 0 0,-1 0 1 0 0,1 1 0 0 0,-1-1-1 0 0,1 0 1 0 0,-1 1-1 0 0,1-1 1 0 0,-1 1 0 0 0,0-1-1 0 0,0 1 1 0 0,0 0 0 0 0,0-1-1 0 0,0 1 1 0 0,0 0-1 0 0,0-1 1 0 0,0 1 0 0 0,0 0-1 0 0,-1 0 1 0 0,1 0 0 0 0,0 0-1 0 0,-1 0 1 0 0,1 1-1 0 0,-1-1 1 0 0,1 0 0 0 0,-1 1-1 0 0,0-1 1 0 0,1 1 0 0 0,-1-1-1 0 0,1 1 1 0 0,-1 0-1 0 0,0-1 1 0 0,1 1 0 0 0,-1 0-1 0 0,-1 0-33 0 0,-2 0 128 0 0,-5-2-87 0 0,0 1 0 0 0,1 1 0 0 0,-1 0-1 0 0,1 0 1 0 0,-1 1 0 0 0,0 0 0 0 0,1 0 0 0 0,-1 1-1 0 0,1 1 1 0 0,0 0 0 0 0,0 0 0 0 0,0 0-1 0 0,0 1 1 0 0,0 1 0 0 0,1-1 0 0 0,0 1-1 0 0,0 1 1 0 0,0 0 0 0 0,1 0 0 0 0,-1 0 0 0 0,2 1-1 0 0,-1 0 1 0 0,1 0 0 0 0,0 1 0 0 0,0 0-1 0 0,1 0 1 0 0,0 0 0 0 0,0 1-41 0 0,-1 0 1 0 0,1 0-1 0 0,1 0 1 0 0,-1 1 0 0 0,1 0 0 0 0,1-1 0 0 0,0 1-1 0 0,0 1 1 0 0,1-1 0 0 0,1 0 0 0 0,-1 0-1 0 0,2 1 1 0 0,-1-1 0 0 0,1 1 0 0 0,1 4-1 0 0,2-11 30 0 0,-1 0 1 0 0,1 0-1 0 0,0-1 1 0 0,0 1 0 0 0,1-1-1 0 0,-1 1 1 0 0,1-1-1 0 0,-1 0 1 0 0,1 0 0 0 0,0 0-1 0 0,0-1 1 0 0,0 0-1 0 0,1 1 1 0 0,-1-1 0 0 0,0-1-1 0 0,1 1 1 0 0,0-1-1 0 0,-1 1 1 0 0,1-2 0 0 0,0 1-1 0 0,-1 0 1 0 0,1-1-1 0 0,0 0 1 0 0,0 0-1 0 0,-1 0 1 0 0,1 0 0 0 0,0-1-1 0 0,0 0 1 0 0,-1 0-1 0 0,1 0 1 0 0,-1-1 0 0 0,1 0-1 0 0,-1 0 1 0 0,4-2-31 0 0,16-9 171 0 0,-1-1 0 0 0,0-2 0 0 0,-2 0 0 0 0,0-1 0 0 0,0-1 0 0 0,-2-1 0 0 0,0-1 1 0 0,15-21-172 0 0,78-75 171 0 0,-112 117-173 0 0,0-1 0 0 0,0 0 0 0 0,0 1 1 0 0,0-1-1 0 0,0 1 0 0 0,0-1 0 0 0,0 1 0 0 0,0-1 0 0 0,0 1 0 0 0,0-1 0 0 0,0 1 0 0 0,0-1 1 0 0,0 0-1 0 0,0 1 0 0 0,0-1 0 0 0,0 1 0 0 0,1-1 0 0 0,-1 1 0 0 0,0-1 0 0 0,0 0 0 0 0,0 1 1 0 0,1-1-1 0 0,-1 1 0 0 0,0-1 0 0 0,1 0 0 0 0,-1 1 0 0 0,0-1 0 0 0,1 0 0 0 0,-1 1 0 0 0,0-1 1 0 0,1 0-1 0 0,-1 0 0 0 0,1 1 0 0 0,-1-1 0 0 0,0 0 0 0 0,1 0 0 0 0,-1 0 0 0 0,1 0 0 0 0,-1 0 1 0 0,1 1-1 0 0,-1-1 0 0 0,1 0 0 0 0,-1 0 0 0 0,0 0 0 0 0,1 0 0 0 0,-1 0 0 0 0,1 0 0 0 0,-1 0 1 0 0,1-1-1 0 0,-1 1 0 0 0,1 0 0 0 0,-1 0 0 0 0,1 0 0 0 0,-1 0 0 0 0,0-1 0 0 0,1 1 0 0 0,-1 0 2 0 0,0 13-12 0 0,-2-5-51 0 0,2 0 0 0 0,-1 0 0 0 0,1 0 0 0 0,0 0 0 0 0,0 0 0 0 0,1 0 0 0 0,0 0 0 0 0,1 0 0 0 0,0 0 0 0 0,0-1 0 0 0,0 1 0 0 0,1 0 0 0 0,0-1 0 0 0,1 0 0 0 0,0 0 0 0 0,0 0 0 0 0,0 0 0 0 0,1 0 0 0 0,0-1 0 0 0,0 0 0 0 0,1 0 0 0 0,-1 0 0 0 0,1-1 0 0 0,1 0 0 0 0,-1 0 0 0 0,1-1 0 0 0,0 1 0 0 0,3 0 63 0 0,40 14-2971 0 0,-33-15-475 0 0,1-1-3283 0 0,-6 1-4939 0 0</inkml:trace>
  <inkml:trace contextRef="#ctx0" brushRef="#br0" timeOffset="-747.257">2710 960 12091 0 0,'0'0'2129'0'0,"0"0"-330"0"0,0 0-10 0 0,0 0 34 0 0,0 0-157 0 0,0 0-306 0 0,0 0-357 0 0,0 0-203 0 0,0 0-53 0 0,0 0-74 0 0,0 0-91 0 0,0 0-134 0 0,2-4-138 0 0,12-26-116 0 0,1 1-1 0 0,1 0 0 0 0,2 1 0 0 0,1 1 0 0 0,15-17-193 0 0,-27 36-3 0 0,1-1 1 0 0,0 1-1 0 0,0 1 0 0 0,1-1 1 0 0,0 2-1 0 0,0-1 0 0 0,0 1 1 0 0,1 0-1 0 0,0 1 0 0 0,6-2 3 0 0,-15 8-8 0 0,1 1 0 0 0,-1 0 0 0 0,0-1 0 0 0,1 1 0 0 0,-1 0 0 0 0,0-1 0 0 0,0 1 0 0 0,0 0 0 0 0,0 0 0 0 0,-1 0 1 0 0,1 0-1 0 0,0 0 0 0 0,-1 0 0 0 0,1 0 0 0 0,-1 0 0 0 0,0 0 0 0 0,0 1 0 0 0,0-1 0 0 0,0 0 0 0 0,0 0 0 0 0,0 0 0 0 0,0 0 0 0 0,-1 0 0 0 0,1 0 0 0 0,-1 0 0 0 0,0 2 8 0 0,0 8-3 0 0,1 40 3 0 0,2-50 8 0 0,0 0 0 0 0,0-1 0 0 0,0 1-1 0 0,0 0 1 0 0,0-1 0 0 0,1 1 0 0 0,-1-1 0 0 0,0 0 0 0 0,1 0 0 0 0,-1 0 0 0 0,1 0 0 0 0,-1 0 0 0 0,1-1 0 0 0,0 1 0 0 0,-1-1 0 0 0,1 1 0 0 0,0-1 0 0 0,-1 0 0 0 0,1 0 0 0 0,0 0 0 0 0,-1 0 0 0 0,1-1 0 0 0,0 1 0 0 0,-1-1 0 0 0,1 0 0 0 0,-1 0 0 0 0,1 1-1 0 0,-1-2 1 0 0,1 1 0 0 0,-1 0 0 0 0,2-1-8 0 0,131-77 266 0 0,-98 55-256 0 0,0 2 1 0 0,2 1-1 0 0,1 2 0 0 0,0 2 1 0 0,2 1-11 0 0,-41 15-2 0 0,0 1 1 0 0,0 0 0 0 0,0-1 0 0 0,0 1-1 0 0,0 0 1 0 0,0-1 0 0 0,0 1 0 0 0,0 0-1 0 0,0 0 1 0 0,0 0 0 0 0,1 0-1 0 0,-1 0 1 0 0,0 0 0 0 0,0 0 0 0 0,0 0-1 0 0,0 0 1 0 0,0 1 0 0 0,0-1 0 0 0,0 0-1 0 0,0 1 1 0 0,0-1 0 0 0,0 1-1 0 0,0-1 1 0 0,0 1 0 0 0,0 0 0 0 0,0-1-1 0 0,0 1 1 0 0,-1 0 0 0 0,1-1 0 0 0,0 1-1 0 0,0 0 1 0 0,-1 0 0 0 0,1 0-1 0 0,0 0 1 0 0,-1 0 0 0 0,1 0 0 0 0,-1 0-1 0 0,1 0 1 0 0,-1 0 0 0 0,0 0 0 0 0,1 0-1 0 0,-1 0 1 0 0,0 0 0 0 0,0 0-1 0 0,0 0 1 0 0,0 0 0 0 0,0 0 0 0 0,0 0-1 0 0,0 0 1 0 0,0 1 0 0 0,0-1 0 0 0,0 0-1 0 0,-1 0 1 0 0,1 0 0 0 0,0 0-1 0 0,-1 0 1 0 0,1 0 0 0 0,-1 0 0 0 0,1 0-1 0 0,-1 0 2 0 0,0 15 55 0 0,-13 97-5 0 0,14-107-771 0 0,4 24 904 0 0,3-24-4259 0 0,4-4-5164 0 0,-6-2-2726 0 0</inkml:trace>
  <inkml:trace contextRef="#ctx0" brushRef="#br0" timeOffset="-312.909">3695 710 16532 0 0,'0'0'2771'0'0,"0"0"-1275"0"0,0 0-456 0 0,0 0-34 0 0,0 0-51 0 0,0 0-135 0 0,0 0-209 0 0,0 0-137 0 0,0 0-32 0 0,0 0 17 0 0,0 0-6 0 0,0 0-57 0 0,0 0-84 0 0,6 24-81 0 0,16 79-58 0 0,-6 79 231 0 0,-10 68-298 0 0,-15-210-44 0 0,-9-47 629 0 0,13-12-658 0 0,1 0-1 0 0,1 0 1 0 0,0 0-1 0 0,2 0 1 0 0,0 0-1 0 0,1-1 0 0 0,1 1 1 0 0,1 0-1 0 0,0-1 1 0 0,2 1-1 0 0,0 1 1 0 0,4-10-33 0 0,0-5-18 0 0,2 1 0 0 0,2 0 0 0 0,1 0 0 0 0,1 1 1 0 0,2 1-1 0 0,0 1 0 0 0,2 0 0 0 0,2 1 0 0 0,0 1 0 0 0,2 1 0 0 0,1 1 1 0 0,1 1-1 0 0,1 1 0 0 0,1 1 0 0 0,1 1 0 0 0,10-5 18 0 0,-35 24-4 0 0,-1 0 0 0 0,1 0 1 0 0,0 0-1 0 0,0 1 0 0 0,0-1 0 0 0,-1 1 0 0 0,2 0 0 0 0,-1-1 0 0 0,0 1 0 0 0,0 0 0 0 0,0 0 0 0 0,1 0 0 0 0,-1 0 1 0 0,0 1-1 0 0,1-1 0 0 0,-1 1 0 0 0,0-1 0 0 0,1 1 0 0 0,-1 0 0 0 0,1 0 0 0 0,-1 0 0 0 0,1 0 0 0 0,-1 0 0 0 0,1 1 1 0 0,-1-1-1 0 0,0 1 0 0 0,1-1 0 0 0,-1 1 0 0 0,0 0 0 0 0,1 0 0 0 0,-1 0 0 0 0,0 0 0 0 0,0 0 0 0 0,0 1 0 0 0,0-1 1 0 0,0 1-1 0 0,0-1 0 0 0,0 1 0 0 0,-1 0 0 0 0,1 0 0 0 0,-1 0 0 0 0,1 0 0 0 0,-1 0 0 0 0,1 0 4 0 0,1 9 10 0 0,-1-1 1 0 0,0 1-1 0 0,-1-1 0 0 0,0 1 0 0 0,0-1 0 0 0,-1 1 0 0 0,-1 0 1 0 0,0-1-1 0 0,0 1 0 0 0,-1-1 0 0 0,0 1 0 0 0,-1-1 0 0 0,0 0 0 0 0,-1 0 1 0 0,0 0-1 0 0,0 0 0 0 0,-1-1 0 0 0,-1 0 0 0 0,1 0 0 0 0,-1 0 1 0 0,-1-1-1 0 0,0 0 0 0 0,0 0 0 0 0,0 0 0 0 0,-1-1 0 0 0,-8 6-10 0 0,10-9 4 0 0,0 0 0 0 0,0 0 0 0 0,-1-1-1 0 0,1 0 1 0 0,-1 0 0 0 0,0 0 0 0 0,1-1-1 0 0,-1 0 1 0 0,0-1 0 0 0,0 1 0 0 0,-1-1-1 0 0,1-1 1 0 0,0 1-4 0 0,4-1-166 0 0,1 0-1 0 0,-1 0 1 0 0,0 0 0 0 0,1-1-1 0 0,-1 1 1 0 0,1-1-1 0 0,-1 0 1 0 0,0 1 0 0 0,1-1-1 0 0,0 0 1 0 0,-1 0 0 0 0,1-1-1 0 0,-1 1 1 0 0,1 0-1 0 0,0-1 1 0 0,0 0 0 0 0,0 1-1 0 0,0-1 1 0 0,0 0 0 0 0,0 0-1 0 0,1 0 1 0 0,-1 0-1 0 0,1 0 1 0 0,-1 0 0 0 0,1-1-1 0 0,0 1 1 0 0,-1 0-1 0 0,1-1 1 0 0,1 1 0 0 0,-1-1-1 0 0,0 1 1 0 0,1-1 0 0 0,-1 0-1 0 0,1 1 1 0 0,-1-3 166 0 0,0-8-5115 0 0,1 4-6737 0 0</inkml:trace>
  <inkml:trace contextRef="#ctx0" brushRef="#br0" timeOffset="4701.593">7219 279 8826 0 0,'0'0'2391'0'0,"0"0"-322"0"0,0 0-358 0 0,0 0-270 0 0,0 0-181 0 0,0 0-269 0 0,0 0-305 0 0,0 0-317 0 0,0 0-306 0 0,0 0-275 0 0,0 0-226 0 0,0 0-92 0 0,-6-10 27 0 0,-11-18 262 0 0,16 29-47 0 0,1-1-1 0 0,0 0 1 0 0,0 0 0 0 0,-1 0 288 0 0,11 25-5596 0 0,-5-17-4322 0 0</inkml:trace>
  <inkml:trace contextRef="#ctx0" brushRef="#br0" timeOffset="5631.76">8340 669 8818 0 0,'0'0'1791'0'0,"0"0"-301"0"0,0 0 30 0 0,0 0 75 0 0,0 0-83 0 0,0 0-266 0 0,0 0-387 0 0,0 0-311 0 0,0 0-175 0 0,0 0-114 0 0,0 0-62 0 0,0 0-35 0 0,0 0-52 0 0,-4 31-28 0 0,-12 93-25 0 0,17-80-52 0 0,15-15-2614 0 0,-15-28-948 0 0,-1-1-3779 0 0</inkml:trace>
  <inkml:trace contextRef="#ctx0" brushRef="#br0" timeOffset="5802.563">8336 485 13307 0 0,'0'0'2208'0'0,"0"0"-839"0"0,0 0-249 0 0,0 0-88 0 0,0 0-104 0 0,0 0-216 0 0,0 0-247 0 0,0 0-233 0 0,0 0-168 0 0,0 0-112 0 0,0 0-160 0 0,0 0-121 0 0,0 0-247 0 0,0 0-464 0 0,2-140-784 0 0,-2 140-2889 0 0,2 0-7130 0 0</inkml:trace>
  <inkml:trace contextRef="#ctx0" brushRef="#br0" timeOffset="6152.492">8654 95 0 0 0,'0'0'3494'0'0,"0"0"-1970"0"0,0 0-469 0 0,0 0 207 0 0,0 0 108 0 0,0 0-144 0 0,0 0-327 0 0,0 0-279 0 0,0 0-55 0 0,0 0 123 0 0,0 0 112 0 0,0 0 36 0 0,3 4-2 0 0,19 80 3852 0 0,5 105-1369 0 0,-25-145-3088 0 0,-2 1 1 0 0,-2-1 0 0 0,-2 1 0 0 0,-1-1 0 0 0,-3 0 0 0 0,-7 20-230 0 0,6-26 49 0 0,1 1 0 0 0,2-1 1 0 0,2 1-1 0 0,0 35-49 0 0,5-33-85 0 0,15-60-556 0 0,14-35-1460 0 0,-21 36-1381 0 0,0-1-3928 0 0,-6 8-3623 0 0</inkml:trace>
  <inkml:trace contextRef="#ctx0" brushRef="#br0" timeOffset="7014.874">9229 614 4281 0 0,'0'0'2547'0'0,"0"0"-62"0"0,0 0 69 0 0,0 0-38 0 0,0 0-323 0 0,0 0-486 0 0,0 0-498 0 0,0 0-345 0 0,0 0-198 0 0,0 0-103 0 0,0 0-75 0 0,0 0-64 0 0,-10-5-40 0 0,-33-14-55 0 0,40 18-291 0 0,1 1 0 0 0,-1-1 0 0 0,1 1-1 0 0,-1 0 1 0 0,0 0 0 0 0,1 0-1 0 0,-1 0 1 0 0,1 0 0 0 0,-1 1 0 0 0,0-1-1 0 0,1 1 1 0 0,-1 0 0 0 0,1-1 0 0 0,-1 1-1 0 0,1 0 1 0 0,0 1 0 0 0,-1-1 0 0 0,1 0-1 0 0,0 1 1 0 0,0-1 0 0 0,0 1-1 0 0,0 0 1 0 0,-1 0-38 0 0,-3 2 56 0 0,-5 4-46 0 0,1-1 0 0 0,0 1 0 0 0,0 1 0 0 0,0 0 0 0 0,1 0 0 0 0,0 1 0 0 0,1 0 0 0 0,0 1 0 0 0,1-1 0 0 0,0 2 0 0 0,1-1 0 0 0,0 1 0 0 0,1 0 0 0 0,0 0 0 0 0,0 0 0 0 0,2 1 0 0 0,0-1 0 0 0,0 1 0 0 0,1 0 0 0 0,0 0 0 0 0,1 0 0 0 0,1 0 0 0 0,0 3-10 0 0,2-12 7 0 0,0-1-1 0 0,1 0 1 0 0,-1 0 0 0 0,1 0 0 0 0,-1 0-1 0 0,1 0 1 0 0,0-1 0 0 0,0 1 0 0 0,0-1-1 0 0,0 0 1 0 0,0 0 0 0 0,1 0 0 0 0,-1 0-1 0 0,1 0 1 0 0,-1-1 0 0 0,1 0 0 0 0,0 0 0 0 0,0 0-1 0 0,-1 0 1 0 0,1 0 0 0 0,0-1 0 0 0,0 1-1 0 0,0-1 1 0 0,0 0 0 0 0,-1 0 0 0 0,1-1-1 0 0,0 1 1 0 0,0-1 0 0 0,0 0 0 0 0,3-1-7 0 0,7-2 68 0 0,1-2 0 0 0,-1 1 0 0 0,0-2 1 0 0,0 0-1 0 0,-1 0 0 0 0,0-1 1 0 0,0-1-1 0 0,-1 0 0 0 0,0-1 1 0 0,-1 0-1 0 0,0-1 0 0 0,0 0 1 0 0,-1-1-1 0 0,-1 0 0 0 0,9-13-68 0 0,-18 24 1 0 0,110-141 195 0 0,-113 162-812 0 0,-5-5 598 0 0,1 0 1 0 0,1 0-1 0 0,0 1 0 0 0,2 0 1 0 0,-1 0-1 0 0,2 0 0 0 0,0 0 0 0 0,1 0 1 0 0,1 1-1 0 0,0-1 0 0 0,2 13 18 0 0,2-22-7 0 0,1 0-1 0 0,1-1 0 0 0,-1 1 1 0 0,1-1-1 0 0,0 0 0 0 0,0-1 1 0 0,1 1-1 0 0,-1-1 0 0 0,1 0 1 0 0,0 0-1 0 0,1-1 0 0 0,-1 1 1 0 0,1-2-1 0 0,0 1 0 0 0,0-1 1 0 0,0 0-1 0 0,1 0 0 0 0,-1-1 1 0 0,1 0-1 0 0,-1 0 0 0 0,1-1 1 0 0,0 0-1 0 0,-1 0 0 0 0,8-1 8 0 0,0 2 40 0 0,0 0 1 0 0,0-1-1 0 0,0-1 0 0 0,1-1 0 0 0,-1 0 0 0 0,0-1 0 0 0,0-1 0 0 0,0 0 0 0 0,0-1 1 0 0,-1 0-1 0 0,1-2-40 0 0,7-2 86 0 0,0-2 0 0 0,-1-1 0 0 0,0-1 0 0 0,-1 0 0 0 0,-1-1 0 0 0,0-2-1 0 0,0 0 1 0 0,-2-1 0 0 0,0 0 0 0 0,0-1 0 0 0,-2-1 0 0 0,0-1 0 0 0,5-9-86 0 0,-3 2 28 0 0,0 0-1 0 0,-2-1 0 0 0,-1 0 1 0 0,-1-2-1 0 0,-1 1 0 0 0,3-17-27 0 0,-14 43-7 0 0,-1 0 0 0 0,1 0 1 0 0,-1 0-1 0 0,1 0 0 0 0,-1-1 0 0 0,0 1 0 0 0,0 0 0 0 0,0 0 0 0 0,0 0 0 0 0,-1 0 0 0 0,1 0 0 0 0,0 0 0 0 0,-1 0 0 0 0,0 0 0 0 0,1 0 0 0 0,-1 0 0 0 0,0 0 0 0 0,0 0 0 0 0,0 0 1 0 0,0 0-1 0 0,0 0 0 0 0,-1 1 0 0 0,1-1 0 0 0,0 0 0 0 0,-1 1 0 0 0,1-1 0 0 0,-1 1 0 0 0,0 0 0 0 0,1 0 0 0 0,-1-1 0 0 0,0 1 0 0 0,0 0 0 0 0,0 0 0 0 0,0 1 0 0 0,0-1 1 0 0,0 0-1 0 0,0 1 0 0 0,0-1 0 0 0,0 1 0 0 0,0-1 0 0 0,0 1 0 0 0,0 0 0 0 0,0 0 0 0 0,0 0 0 0 0,-1 0 0 0 0,1 1 0 0 0,0-1 0 0 0,0 0 0 0 0,0 1 0 0 0,0-1 0 0 0,0 1 0 0 0,0 0 1 0 0,0 0-1 0 0,-1 1 7 0 0,-3-2-23 0 0,0 1 0 0 0,0 1 1 0 0,0-1-1 0 0,0 1 0 0 0,0 0 1 0 0,1 0-1 0 0,-1 1 1 0 0,1-1-1 0 0,0 1 0 0 0,-1 1 1 0 0,1-1-1 0 0,0 1 0 0 0,1 0 1 0 0,-1 0-1 0 0,1 0 0 0 0,0 0 1 0 0,0 1-1 0 0,0 0 1 0 0,0 0-1 0 0,1 0 0 0 0,0 0 1 0 0,0 0-1 0 0,1 1 0 0 0,-1-1 1 0 0,1 1-1 0 0,0 0 0 0 0,1 0 1 0 0,-1 0-1 0 0,1 0 1 0 0,0 0-1 0 0,1 0 0 0 0,-1 0 1 0 0,1 0-1 0 0,0 0 0 0 0,1 4 23 0 0,3-5 6 0 0,0 1 0 0 0,0-1 0 0 0,0-1 0 0 0,0 1-1 0 0,1 0 1 0 0,0-1 0 0 0,0 0 0 0 0,0 0 0 0 0,0-1 0 0 0,1 1-1 0 0,-1-1 1 0 0,1-1 0 0 0,0 1 0 0 0,0-1 0 0 0,0 1-1 0 0,0-2 1 0 0,0 1 0 0 0,5 0-6 0 0,9 5 23 0 0,28 8 14 0 0,-32-11-10 0 0,0 1 1 0 0,0 0-1 0 0,0 1 1 0 0,-1 1-1 0 0,0 0 1 0 0,0 2-1 0 0,0-1 1 0 0,-1 1-1 0 0,-1 1 1 0 0,0 1-1 0 0,5 4-27 0 0,-15-9 56 0 0,0 1 0 0 0,0-1 0 0 0,0 0 0 0 0,-1 1 0 0 0,0-1 0 0 0,0 1 0 0 0,0 0 0 0 0,-1 0 0 0 0,0 0 0 0 0,-1-1 0 0 0,1 1 0 0 0,-1 0 0 0 0,-1 0 0 0 0,1 0 0 0 0,-1 0 0 0 0,0 0 0 0 0,-1 0-1 0 0,0-1 1 0 0,0 1 0 0 0,0 0 0 0 0,-1-1 0 0 0,0 0 0 0 0,-2 4-56 0 0,-16 81 490 0 0,21-39-370 0 0,6-53-1404 0 0,-2-6-4922 0 0,-3 3-5567 0 0</inkml:trace>
  <inkml:trace contextRef="#ctx0" brushRef="#br0" timeOffset="4073.697">6326 1023 1296 0 0,'0'0'1121'0'0,"0"0"-309"0"0,0 0-127 0 0,0 0 117 0 0,0 0 194 0 0,0 0 149 0 0,0 0-4 0 0,0 0-40 0 0,0 0-93 0 0,0 0-137 0 0,0 0-38 0 0,4 4-37 0 0,15 13-16 0 0,26-13 4297 0 0,18-58-1267 0 0,-53 42-3480 0 0,267-359 2150 0 0,-118 216-2060 0 0,-136 140-287 0 0,-23 15-163 0 0,1 15 75 0 0,3 250 1331 0 0,-5-249-1342 0 0,0 0 0 0 0,-1-1 0 0 0,-1 1 0 0 0,0 0 0 0 0,-2-1 0 0 0,1 0-1 0 0,-2 0 1 0 0,0 0 0 0 0,-1 0 0 0 0,0-1 0 0 0,-1 0 0 0 0,0-1 0 0 0,-10 12-34 0 0,11-20 16 0 0,0 1 1 0 0,0-2 0 0 0,0 1 0 0 0,-1-1 0 0 0,1 0 0 0 0,-1-1 0 0 0,0 1 0 0 0,0-2 0 0 0,0 1-1 0 0,0-1 1 0 0,-1 0 0 0 0,1-1 0 0 0,0 0 0 0 0,-1 0 0 0 0,1-1 0 0 0,-1 0 0 0 0,0-1 0 0 0,-5 0-17 0 0,11 1-30 0 0,0 0 1 0 0,0 0 0 0 0,0 0 0 0 0,1 0 0 0 0,-1-1 0 0 0,0 1 0 0 0,0-1 0 0 0,0 0-1 0 0,0 0 1 0 0,0 0 0 0 0,1 0 0 0 0,-1 0 0 0 0,0-1 0 0 0,1 1 0 0 0,-1-1 0 0 0,1 0-1 0 0,-1 0 1 0 0,1 0 0 0 0,0 0 0 0 0,0 0 0 0 0,0 0 0 0 0,0 0 0 0 0,0-1-1 0 0,1 1 1 0 0,-1-1 0 0 0,1 1 0 0 0,-1-1 0 0 0,1 0 0 0 0,0 1 0 0 0,0-1 0 0 0,0 0-1 0 0,0 0 1 0 0,1 0 0 0 0,-1 0 0 0 0,1 0 0 0 0,0 0 0 0 0,0 0 0 0 0,0 0 0 0 0,0 0-1 0 0,0 0 1 0 0,1 0 0 0 0,-1 0 0 0 0,1 0 0 0 0,0 1 0 0 0,0-1 0 0 0,0 0-1 0 0,0 0 1 0 0,0 1 0 0 0,1-1 0 0 0,-1 0 0 0 0,1 1 0 0 0,0-1 0 0 0,-1 1 0 0 0,1 0-1 0 0,0 0 1 0 0,1 0 0 0 0,0-2 29 0 0,45-17-2898 0 0,-31 16-1573 0 0,1 1-5021 0 0,-9 1 241 0 0</inkml:trace>
  <inkml:trace contextRef="#ctx0" brushRef="#br0" timeOffset="4391.942">7200 677 6561 0 0,'0'0'5514'0'0,"0"0"-3190"0"0,0 0-1112 0 0,0 0-45 0 0,0 0 162 0 0,0 0 24 0 0,0 0-205 0 0,0 0-299 0 0,0 0-284 0 0,0 0-146 0 0,0 0-43 0 0,0 0-21 0 0,0 0-18 0 0,-5 16-36 0 0,-34 115 633 0 0,9 19-109 0 0,30-149-941 0 0,0-1-46 0 0,0 0-64 0 0,0 0-74 0 0,0 0-101 0 0,0 0-163 0 0,0 0-262 0 0,0-1-1298 0 0,-2-6-2118 0 0,1 4-1929 0 0,1-1-4266 0 0</inkml:trace>
  <inkml:trace contextRef="#ctx0" brushRef="#br0" timeOffset="5275.641">7364 993 8458 0 0,'0'0'2279'0'0,"0"0"-773"0"0,0 0-158 0 0,0 0 150 0 0,0 0 25 0 0,0 0-192 0 0,0 0-365 0 0,0 0-308 0 0,0 0-161 0 0,0 0-107 0 0,0 0-49 0 0,0 0-14 0 0,0 0-7 0 0,1-13 23 0 0,20-88 680 0 0,-13 80-912 0 0,0 1 1 0 0,2 0-1 0 0,0 1 1 0 0,2 0 0 0 0,0 0-1 0 0,1 1 1 0 0,0 1 0 0 0,2 0-1 0 0,0 1 1 0 0,0 1 0 0 0,2 0-1 0 0,0 1 1 0 0,1 1 0 0 0,2-2-112 0 0,24-3-213 0 0,-39 55 128 0 0,-21 159 556 0 0,15-196-465 0 0,1 1 0 0 0,0 0 0 0 0,0 0 0 0 0,0 0 0 0 0,0-1 0 0 0,0 1 0 0 0,0 0 0 0 0,0 0 0 0 0,0 0 0 0 0,0 0 0 0 0,0-1 0 0 0,0 1 0 0 0,0 0 0 0 0,0 0 0 0 0,1 0 0 0 0,-1-1 0 0 0,0 1 0 0 0,1 0 0 0 0,-1 0 0 0 0,1-1 0 0 0,-1 1 0 0 0,1 0 0 0 0,-1-1 0 0 0,1 1 0 0 0,-1 0 0 0 0,1-1 0 0 0,-1 1 0 0 0,1-1 0 0 0,0 1 0 0 0,-1-1 1 0 0,1 1-1 0 0,0-1 0 0 0,0 0 0 0 0,-1 1 0 0 0,1-1 0 0 0,0 0 0 0 0,0 1 0 0 0,0-1 0 0 0,-1 0 0 0 0,1 0 0 0 0,0 0 0 0 0,0 0 0 0 0,0 0 0 0 0,0 0 0 0 0,-1 0 0 0 0,1 0 0 0 0,0 0 0 0 0,0 0 0 0 0,0 0 0 0 0,0-1 0 0 0,-1 1 0 0 0,1 0 0 0 0,0-1 0 0 0,0 1 0 0 0,-1 0 0 0 0,1-1 0 0 0,0 1 0 0 0,-1-1 0 0 0,1 1 0 0 0,0-1 0 0 0,-1 1 0 0 0,1-1 0 0 0,-1 0 0 0 0,1 1 0 0 0,-1-1 0 0 0,1 0 0 0 0,-1 1 0 0 0,1-1 0 0 0,-1 0 0 0 0,1 0-6 0 0,74-81 518 0 0,-60 64-511 0 0,-1 1 0 0 0,2 0 0 0 0,0 1 0 0 0,1 1 0 0 0,1 1 0 0 0,0 0 0 0 0,12-6-7 0 0,22 2-160 0 0,-50 20 158 0 0,0 0-1 0 0,-1 0 1 0 0,1 0-1 0 0,-1 0 1 0 0,1 0-1 0 0,-1 0 1 0 0,1 1-1 0 0,-1-1 1 0 0,0 1-1 0 0,0-1 1 0 0,0 1-1 0 0,-1-1 1 0 0,1 1-1 0 0,-1 0 1 0 0,1-1-1 0 0,-1 1 1 0 0,0 0-1 0 0,0-1 1 0 0,0 1-1 0 0,0 1 3 0 0,0-1 6 0 0,12 243 289 0 0,-12-245-345 0 0,0-1 0 0 0,0 1 0 0 0,1-1-1 0 0,-1 1 1 0 0,0-1 0 0 0,0 1 0 0 0,0 0 0 0 0,0-1 0 0 0,0 1 0 0 0,1-1 0 0 0,-1 1 0 0 0,0-1 0 0 0,1 1 0 0 0,-1-1 0 0 0,0 1 0 0 0,1-1-1 0 0,-1 1 1 0 0,0-1 0 0 0,1 0 0 0 0,-1 1 0 0 0,1-1 0 0 0,-1 1 0 0 0,1-1 0 0 0,-1 0 0 0 0,1 0 0 0 0,-1 1 0 0 0,1-1 0 0 0,-1 0-1 0 0,1 0 1 0 0,-1 0 0 0 0,1 1 0 0 0,0-1 0 0 0,-1 0 0 0 0,1 0 0 0 0,-1 0 0 0 0,1 0 0 0 0,-1 0 0 0 0,1 0 0 0 0,0 0 0 0 0,-1 0 0 0 0,1 0-1 0 0,-1-1 1 0 0,1 1 0 0 0,-1 0 0 0 0,1 0 0 0 0,-1 0 0 0 0,1-1 0 0 0,0 1 0 0 0,-1 0 0 0 0,1-1 0 0 0,-1 1 0 0 0,0 0 0 0 0,1-1-1 0 0,-1 1 1 0 0,1 0 0 0 0,-1-1 0 0 0,0 1 0 0 0,1-1 0 0 0,-1 1 0 0 0,0-1 0 0 0,1 1 0 0 0,-1-1 0 0 0,0 1 0 0 0,1-1 50 0 0,11-10-6078 0 0,-10 10 3781 0 0,5-6-8873 0 0</inkml:trace>
  <inkml:trace contextRef="#ctx0" brushRef="#br0" timeOffset="9452.75">11517 139 1504 0 0,'0'0'2349'0'0,"0"0"-426"0"0,0 0-77 0 0,0 0 61 0 0,0 0 149 0 0,0 0-42 0 0,0 0-235 0 0,0 0-297 0 0,0 0-315 0 0,0 0-257 0 0,0 0-201 0 0,0-7-144 0 0,0-23-94 0 0,0 23-39 0 0,0 7-56 0 0,0 0-61 0 0,0 0-62 0 0,0 0-82 0 0,-1 29 658 0 0,-9 12-161 0 0,-61 228 1170 0 0,13-93-1519 0 0,-35 110-55 0 0,89-200-311 0 0,5-84 50 0 0,0-1-1 0 0,1 1 1 0 0,-1 0-1 0 0,1 0 1 0 0,0-1-1 0 0,-1 1 1 0 0,1-1-1 0 0,0 1 1 0 0,0-1-1 0 0,0 0 0 0 0,0 0 1 0 0,0 0-1 0 0,0 0 1 0 0,1 0-1 0 0,-1 0 1 0 0,0 0-1 0 0,0-1 1 0 0,1 1-1 0 0,-1-1 1 0 0,0 0-1 0 0,1 0 1 0 0,-1 0-1 0 0,1 0 1 0 0,-1 0-1 0 0,0 0 1 0 0,1 0-1 0 0,-1-1 1 0 0,1 0-3 0 0,1 1 18 0 0,6-2 18 0 0,0-1-1 0 0,1 0 1 0 0,-2-1-1 0 0,1 0 0 0 0,0 0 1 0 0,-1-1-1 0 0,0-1 1 0 0,0 1-1 0 0,0-1 0 0 0,-1-1 1 0 0,0 0-1 0 0,0 0 1 0 0,-1 0-1 0 0,1-2-35 0 0,6-4 40 0 0,130-116 11 0 0,-115 101 20 0 0,-29 27-57 0 0,0 1 0 0 0,0 0 15 0 0,0 0 7 0 0,0 0-4 0 0,0 0 15 0 0,0 0-10 0 0,0 0 6 0 0,0 0 10 0 0,-17 8 39 0 0,8-1-109 0 0,0 1 0 0 0,1 0-1 0 0,0 1 1 0 0,1-1 0 0 0,0 2 0 0 0,0-1-1 0 0,1 1 1 0 0,0 0 0 0 0,1 0-1 0 0,0 0 1 0 0,0 1 0 0 0,1 0 0 0 0,1 0-1 0 0,0 0 1 0 0,0 0 0 0 0,1 0 0 0 0,1 1-1 0 0,0-1 1 0 0,0 1 0 0 0,1 9 17 0 0,1-18-4 0 0,0 0-1 0 0,1 0 1 0 0,-1 0 0 0 0,1 0 0 0 0,-1 0-1 0 0,1 0 1 0 0,0 0 0 0 0,0 0 0 0 0,0-1 0 0 0,1 1-1 0 0,-1-1 1 0 0,1 0 0 0 0,-1 0 0 0 0,1 0-1 0 0,0 0 1 0 0,0 0 0 0 0,0 0 0 0 0,0-1 0 0 0,0 1-1 0 0,0-1 1 0 0,0 0 0 0 0,0 0 0 0 0,0 0-1 0 0,1 0 1 0 0,-1-1 0 0 0,0 1 0 0 0,1-1 0 0 0,2 0 4 0 0,97-15 223 0 0,-92 10-183 0 0,-1 0 1 0 0,1 0-1 0 0,-1-1 1 0 0,-1 0-1 0 0,1-1 0 0 0,-1 0 1 0 0,0 0-1 0 0,-1-1 0 0 0,1 0 1 0 0,-2-1-1 0 0,1 0 0 0 0,-1 0 1 0 0,0-1-1 0 0,-1 1 0 0 0,0-1 1 0 0,-1-1-1 0 0,0 1 0 0 0,-1-1 1 0 0,0 0-1 0 0,0 0 1 0 0,-1 0-1 0 0,-1-1 0 0 0,0 1 1 0 0,0 0-1 0 0,-2-1 0 0 0,1 0 1 0 0,-1-2-41 0 0,-3 9-28 0 0,0 0 0 0 0,0 0 1 0 0,0 1-1 0 0,0 0 0 0 0,-1-1 1 0 0,0 1-1 0 0,0 1 0 0 0,0-1 1 0 0,0 0-1 0 0,-1 1 0 0 0,1 0 1 0 0,-1 0-1 0 0,0 0 0 0 0,0 1 1 0 0,0 0-1 0 0,0 0 0 0 0,-1 0 1 0 0,1 0-1 0 0,0 1 0 0 0,-1 0 1 0 0,1 0-1 0 0,-1 1 1 0 0,1-1-1 0 0,-1 1 0 0 0,1 0 1 0 0,-1 0-1 0 0,-4 2 28 0 0,-115 25-2660 0 0,75-3-3729 0 0,34-16-5187 0 0</inkml:trace>
  <inkml:trace contextRef="#ctx0" brushRef="#br0" timeOffset="9663.339">11134 400 8226 0 0,'0'0'3637'0'0,"0"0"-1226"0"0,0 0-650 0 0,0 0-131 0 0,0 0-71 0 0,0 0-133 0 0,0 0-242 0 0,0 0-277 0 0,0 0-218 0 0,0 0-213 0 0,0 0-162 0 0,0 0-110 0 0,-7 1-81 0 0,2-1-102 0 0,-15 2 36 0 0,34 2 262 0 0,154-3 1257 0 0,-16-9-1285 0 0,4 16-727 0 0,-90 3-3556 0 0,-51-8-2512 0 0,-3-2-5598 0 0</inkml:trace>
  <inkml:trace contextRef="#ctx0" brushRef="#br0" timeOffset="10995.597">12518 758 0 0 0,'0'0'279'0'0,"0"0"642"0"0,0 0 342 0 0,0 0 175 0 0,0 0 78 0 0,0 0 6 0 0,0 0-43 0 0,0 0-82 0 0,0 0-70 0 0,0 0-76 0 0,0 0-93 0 0,7 4-83 0 0,1 0-561 0 0,0 0 0 0 0,0 0 0 0 0,0-1 1 0 0,0 0-1 0 0,1 0 0 0 0,-1-1 0 0 0,1 0 1 0 0,0-1-1 0 0,0 1 0 0 0,-1-2 0 0 0,1 1 0 0 0,9-2-514 0 0,-2-3 304 0 0,1-1 0 0 0,-1-1 0 0 0,-1-1 0 0 0,1 0 0 0 0,-1-1 0 0 0,0 0-1 0 0,-1-2 1 0 0,0 1 0 0 0,0-2 0 0 0,-1 0 0 0 0,-1 0 0 0 0,0-1 0 0 0,3-4-304 0 0,-10 11 151 0 0,1 1 1 0 0,-1-1 0 0 0,0-1-1 0 0,0 1 1 0 0,-1-1 0 0 0,1 1-1 0 0,-1-2 1 0 0,0 1-1 0 0,-1 0 1 0 0,0-1 0 0 0,0 1-1 0 0,0-1 1 0 0,-1 0 0 0 0,2-6-152 0 0,-4 13 173 0 0,0 0-30 0 0,0 0-62 0 0,-6 20-312 0 0,-38 154 94 0 0,-43 245 185 0 0,81-389-33 0 0,-2-2 0 0 0,0 1 0 0 0,-2-1 0 0 0,-1-1 0 0 0,-2 0 0 0 0,0 0 0 0 0,-9 10-15 0 0,22-37 9 0 0,0 1-1 0 0,0-1 0 0 0,-1 0 0 0 0,1 1 1 0 0,0-1-1 0 0,0 0 0 0 0,-1 1 0 0 0,1-1 1 0 0,0 0-1 0 0,-1 1 0 0 0,1-1 0 0 0,0 0 1 0 0,-1 0-1 0 0,1 0 0 0 0,0 1 1 0 0,-1-1-1 0 0,1 0 0 0 0,0 0 0 0 0,-1 0 1 0 0,1 0-1 0 0,0 0 0 0 0,-1 0 0 0 0,1 0 1 0 0,-1 1-1 0 0,1-1 0 0 0,0 0 0 0 0,-1 0 1 0 0,1-1-1 0 0,-1 1 0 0 0,1 0 0 0 0,0 0 1 0 0,-1 0-1 0 0,1 0 0 0 0,-1 0 0 0 0,1 0 1 0 0,0 0-1 0 0,-1-1 0 0 0,1 1 0 0 0,0 0 1 0 0,-1 0-1 0 0,1 0 0 0 0,0-1 0 0 0,-1 1 1 0 0,1 0-1 0 0,0-1 0 0 0,0 1 0 0 0,-1 0 1 0 0,1 0-1 0 0,0-1 0 0 0,0 1 0 0 0,-1-1 1 0 0,1 1-1 0 0,0 0 0 0 0,0-1 0 0 0,0 1 1 0 0,0 0-1 0 0,0-1 0 0 0,0 1 0 0 0,0-1 1 0 0,0 1-1 0 0,0 0 0 0 0,0-1 0 0 0,0 1 1 0 0,0-1-1 0 0,0 1 0 0 0,0 0 0 0 0,0-1 1 0 0,0 1-1 0 0,0-1-8 0 0,-5-29 57 0 0,6 4-58 0 0,2-1 0 0 0,1 1 0 0 0,1-1 0 0 0,1 1 0 0 0,2 1 0 0 0,0-1 0 0 0,2 1 0 0 0,1 1 0 0 0,0 0 0 0 0,7-8 1 0 0,-10 15-2 0 0,21-38-14 0 0,2 0-1 0 0,3 2 1 0 0,1 2-1 0 0,4 1 1 0 0,1 2 0 0 0,3 0 16 0 0,-29 34-17 0 0,0 0 0 0 0,1 1 1 0 0,0 1-1 0 0,1 0 0 0 0,1 1 1 0 0,0 1-1 0 0,0 0 0 0 0,1 2 1 0 0,0 0-1 0 0,19-6 17 0 0,-36 14-6 0 0,0-1 0 0 0,0 0 1 0 0,1 1-1 0 0,-1-1 0 0 0,0 1 1 0 0,1 0-1 0 0,-1-1 0 0 0,0 1 1 0 0,1 0-1 0 0,-1 0 0 0 0,0 0 1 0 0,1 0-1 0 0,-1 0 0 0 0,0 0 1 0 0,1 0-1 0 0,-1 1 0 0 0,0-1 1 0 0,1 0-1 0 0,-1 1 0 0 0,0-1 1 0 0,0 1-1 0 0,1-1 0 0 0,-1 1 1 0 0,0 0-1 0 0,0 0 0 0 0,0-1 1 0 0,0 1-1 0 0,0 0 0 0 0,0 0 0 0 0,0 0 1 0 0,0 0-1 0 0,0 0 0 0 0,0 0 1 0 0,0 0-1 0 0,-1 0 0 0 0,1 1 1 0 0,0-1-1 0 0,-1 0 0 0 0,1 0 1 0 0,-1 1-1 0 0,0-1 0 0 0,1 0 1 0 0,-1 1-1 0 0,0-1 0 0 0,0 0 1 0 0,1 1-1 0 0,-1-1 0 0 0,0 0 1 0 0,-1 1-1 0 0,1-1 0 0 0,0 0 1 0 0,0 1-1 0 0,0-1 0 0 0,-1 0 0 0 0,1 1 1 0 0,-1-1-1 0 0,1 0 0 0 0,-1 1 6 0 0,0 16 19 0 0,-1-1 0 0 0,-1 1 0 0 0,0-1 0 0 0,-2 0-1 0 0,1 0 1 0 0,-2 0 0 0 0,-1 0 0 0 0,0-1 0 0 0,0 0-1 0 0,-9 12-18 0 0,6-10 14 0 0,0 0-1 0 0,-1-1 1 0 0,0 0-1 0 0,-2 0 0 0 0,0-1 1 0 0,0-1-1 0 0,-2 0 0 0 0,0-1 1 0 0,0-1-1 0 0,-17 11-13 0 0,17-15-23 0 0,9-4-31 0 0,-1 0 0 0 0,0-1 1 0 0,0 1-1 0 0,0-1 0 0 0,-1-1 0 0 0,1 0 1 0 0,-1 0-1 0 0,0 0 0 0 0,0-1 0 0 0,0 0 0 0 0,0-1 1 0 0,-8 1 53 0 0,-21-17-3568 0 0,34 1-1004 0 0,3-4-3690 0 0,0 10-2062 0 0</inkml:trace>
  <inkml:trace contextRef="#ctx0" brushRef="#br0" timeOffset="11486.281">13062 964 0 0 0,'0'0'711'0'0,"0"0"745"0"0,0 0 530 0 0,0 0 272 0 0,0 0 18 0 0,0 0-178 0 0,0 0-234 0 0,0 0-205 0 0,0 0-182 0 0,0 0-168 0 0,0 0-171 0 0,0 0-158 0 0,0 0-112 0 0,20 1-106 0 0,63 3-74 0 0,-29-16 995 0 0,-42 4-1308 0 0,3-2-130 0 0,0-2 0 0 0,-1 1 0 0 0,0-2 0 0 0,-1 0 0 0 0,0-1 0 0 0,-1 0 0 0 0,-1 0 0 0 0,0-1 0 0 0,2-5-245 0 0,2-2 114 0 0,23-28 103 0 0,-13 19-157 0 0,-1-1 1 0 0,-2-2-1 0 0,-1 0 0 0 0,-2-1 0 0 0,-1-1 1 0 0,3-13-61 0 0,-20 48-5 0 0,-1 1 0 0 0,1-1 1 0 0,-1 0-1 0 0,1 1 0 0 0,-1-1 1 0 0,0 0-1 0 0,0 0 0 0 0,1 1 1 0 0,-1-1-1 0 0,0 0 0 0 0,0 0 1 0 0,0 0-1 0 0,0 1 0 0 0,1-1 1 0 0,-1 0-1 0 0,-1 0 0 0 0,1 0 1 0 0,0 0-1 0 0,0 1 0 0 0,0-1 1 0 0,0 0-1 0 0,0 0 0 0 0,-1 0 1 0 0,1 1-1 0 0,0-1 0 0 0,-1 0 1 0 0,1 1-1 0 0,-1-1 0 0 0,1 0 0 0 0,-1 0 1 0 0,1 1-1 0 0,-1-1 0 0 0,1 1 1 0 0,-1-1-1 0 0,1 1 0 0 0,-1-1 1 0 0,0 1-1 0 0,1-1 0 0 0,-1 1 1 0 0,0-1-1 0 0,0 1 0 0 0,1 0 1 0 0,-1-1-1 0 0,0 1 0 0 0,0 0 1 0 0,0 0-1 0 0,1 0 0 0 0,-1-1 1 0 0,0 1-1 0 0,0 0 0 0 0,0 0 1 0 0,1 0-1 0 0,-1 0 0 0 0,0 1 1 0 0,0-1-1 0 0,0 0 0 0 0,1 0 1 0 0,-1 0-1 0 0,0 1 0 0 0,0-1 1 0 0,0 0-1 0 0,0 1 5 0 0,-49 18-553 0 0,38-12 497 0 0,1 0 0 0 0,1 0 1 0 0,-1 1-1 0 0,1 1 0 0 0,1 0 0 0 0,-1 0 1 0 0,1 0-1 0 0,1 1 0 0 0,0 1 0 0 0,-4 7 56 0 0,11-17-8 0 0,0 0 0 0 0,0 1 0 0 0,0-1 0 0 0,0 1 0 0 0,0-1-1 0 0,1 1 1 0 0,-1-1 0 0 0,1 1 0 0 0,-1 0 0 0 0,1-1 0 0 0,-1 1 0 0 0,1 0-1 0 0,0-1 1 0 0,0 1 0 0 0,0 0 0 0 0,0-1 0 0 0,0 1 0 0 0,0 0 0 0 0,0 0-1 0 0,1-1 1 0 0,-1 1 0 0 0,1 0 0 0 0,-1-1 0 0 0,1 1 0 0 0,-1-1 0 0 0,1 1-1 0 0,0-1 1 0 0,0 1 0 0 0,0-1 0 0 0,0 1 0 0 0,0-1 0 0 0,0 0-1 0 0,0 1 1 0 0,0-1 0 0 0,1 0 0 0 0,-1 0 0 0 0,0 0 0 0 0,1 0 0 0 0,-1 0-1 0 0,1 0 1 0 0,-1-1 0 0 0,1 1 0 0 0,1 0 8 0 0,75 14 130 0 0,-28-16-63 0 0,98 10 148 0 0,-147-7-198 0 0,1 0 0 0 0,-1 0 0 0 0,1 1 0 0 0,-1-1 0 0 0,0 1 0 0 0,0-1 0 0 0,0 0 0 0 0,-1 1 0 0 0,1 0 0 0 0,-1-1 0 0 0,1 1 0 0 0,-1-1 0 0 0,0 1 0 0 0,0 0 0 0 0,0-1 0 0 0,0 1 0 0 0,0 0 0 0 0,0-1 0 0 0,-1 1 1 0 0,0-1-1 0 0,1 1 0 0 0,-1-1 0 0 0,0 1 0 0 0,0-1 0 0 0,0 1 0 0 0,-1-1 0 0 0,1 1-17 0 0,-80 125 327 0 0,61-62-1186 0 0,69-60-4592 0 0,5-30-4381 0 0,-33 13 3077 0 0,-9 4 3718 0 0</inkml:trace>
  <inkml:trace contextRef="#ctx0" brushRef="#br0" timeOffset="12056.292">14074 585 3001 0 0,'0'0'3014'0'0,"0"0"-423"0"0,0 0-557 0 0,0 0-619 0 0,0 0-518 0 0,0 0-133 0 0,0 0 42 0 0,0 0 51 0 0,0 0-66 0 0,0 0-105 0 0,0 0-130 0 0,-32 26-155 0 0,-100 84-70 0 0,78-50 66 0 0,50-51-325 0 0,3-6-33 0 0,-1-1 0 0 0,0 1 1 0 0,0 0-1 0 0,1 0 0 0 0,0 0 0 0 0,0 0 0 0 0,-1 0 0 0 0,2 0 0 0 0,-1 0 0 0 0,0 0 0 0 0,1 0 0 0 0,-1 1 0 0 0,1-1 1 0 0,0 0-1 0 0,0 0 0 0 0,0 0 0 0 0,0 1 0 0 0,1-1 0 0 0,0 0 0 0 0,-1 0 0 0 0,1 0 0 0 0,0 0 0 0 0,0 0 0 0 0,1 0 0 0 0,-1 0 1 0 0,1 0-1 0 0,-1 0 0 0 0,1-1 0 0 0,0 1 0 0 0,0 0 0 0 0,0-1 0 0 0,0 0 0 0 0,0 1 0 0 0,1-1 0 0 0,-1 0 0 0 0,1 0 1 0 0,0 0-1 0 0,-1-1 0 0 0,1 1 0 0 0,0-1 0 0 0,0 1 0 0 0,0-1-39 0 0,8-1 187 0 0,0 0 1 0 0,0-1-1 0 0,0 0 0 0 0,0-1 1 0 0,0 0-1 0 0,0-1 0 0 0,-1 0 1 0 0,1-1-1 0 0,-1 0 0 0 0,0 0 1 0 0,0-1-1 0 0,0 0 0 0 0,-1-1 1 0 0,0 0-1 0 0,0-1 0 0 0,0 0 0 0 0,-1 0 1 0 0,0-1-1 0 0,-1 0 0 0 0,1 0 1 0 0,-2-1-1 0 0,1 0 0 0 0,-1 0 1 0 0,0 0-1 0 0,-1-1 0 0 0,0 0-187 0 0,0 3-27 0 0,-1-1 0 0 0,0 1-1 0 0,0-1 1 0 0,-1 0-1 0 0,0 0 1 0 0,0 0 0 0 0,-1 0-1 0 0,0 0 1 0 0,0-1 0 0 0,-1 1-1 0 0,0 0 1 0 0,-1-1-1 0 0,0 1 1 0 0,0-1 0 0 0,0 1-1 0 0,-1-1 1 0 0,-1-1 27 0 0,-29-19-2076 0 0,1 25-5970 0 0,22 4-3323 0 0</inkml:trace>
  <inkml:trace contextRef="#ctx0" brushRef="#br0" timeOffset="12994.571">14427 69 8202 0 0,'0'0'2015'0'0,"0"0"-477"0"0,0 0-190 0 0,0 0 59 0 0,0 0 16 0 0,0 0-92 0 0,0 0-198 0 0,0 0-222 0 0,0 0-184 0 0,0 0-122 0 0,0 0-111 0 0,0 0-87 0 0,3-8-59 0 0,8-24-67 0 0,-8 24-61 0 0,3 38 768 0 0,-5 83-490 0 0,-4 0 0 0 0,-6 0-1 0 0,-4-1 1 0 0,-13 37-498 0 0,11-55 39 0 0,-9 17 2 0 0,21-100-23 0 0,3-10-9 0 0,0-1 6 0 0,0 0 25 0 0,0 0 24 0 0,9-19 149 0 0,0 2-209 0 0,1 0 0 0 0,1 1 0 0 0,0 1 0 0 0,1 0 0 0 0,1 0 0 0 0,1 1 0 0 0,0 1 0 0 0,0 0 0 0 0,1 1 0 0 0,9-5-4 0 0,-13 7-15 0 0,0 0-1 0 0,1 1 0 0 0,0 1 1 0 0,1 0-1 0 0,0 1 1 0 0,0 0-1 0 0,0 1 1 0 0,1 1-1 0 0,0 0 0 0 0,0 0 1 0 0,1 2-1 0 0,-1-1 1 0 0,1 2-1 0 0,-1 0 0 0 0,1 1 1 0 0,4 1 15 0 0,-14 3-4 0 0,-1 0 0 0 0,1 0 0 0 0,-1 1 0 0 0,0 0 1 0 0,-1-1-1 0 0,1 2 0 0 0,-1-1 0 0 0,1 0 0 0 0,-1 1 0 0 0,0-1 0 0 0,-1 1 1 0 0,1 0-1 0 0,-1 0 0 0 0,0 0 0 0 0,0 0 0 0 0,-1 1 0 0 0,1-1 0 0 0,-1 0 1 0 0,0 1-1 0 0,-1-1 0 0 0,1 1 0 0 0,-1-1 0 0 0,0 0 0 0 0,-1 1 0 0 0,1-1 1 0 0,-1 1-1 0 0,-1 2 4 0 0,0 1 18 0 0,0 1-1 0 0,0-1 1 0 0,-1 0 0 0 0,0 0 0 0 0,-1-1 0 0 0,0 1 0 0 0,-1-1-1 0 0,1 0 1 0 0,-2 0 0 0 0,1 0 0 0 0,-1-1 0 0 0,0 0 0 0 0,0 0-1 0 0,-1 0 1 0 0,0-1 0 0 0,0 0 0 0 0,-1 0 0 0 0,0-1 0 0 0,0 0-1 0 0,0 0 1 0 0,0-1 0 0 0,-1 0 0 0 0,0 0 0 0 0,0-1 0 0 0,0 0-1 0 0,0-1 1 0 0,-8 1-18 0 0,9-1-5 0 0,-1 0-1 0 0,1 0 1 0 0,-1-1-1 0 0,0-1 0 0 0,0 1 1 0 0,1-1-1 0 0,-1-1 1 0 0,0 0-1 0 0,0 0 1 0 0,1-1-1 0 0,-1 0 1 0 0,1 0-1 0 0,-1-1 1 0 0,1 0-1 0 0,0-1 1 0 0,0 1-1 0 0,0-2 0 0 0,1 1 1 0 0,-1-1 5 0 0,-8-31-2035 0 0,29 14-7446 0 0,-7 18-1793 0 0</inkml:trace>
  <inkml:trace contextRef="#ctx0" brushRef="#br0" timeOffset="13395.234">15127 80 11610 0 0,'0'0'2022'0'0,"0"0"-445"0"0,0 0-180 0 0,0 0-23 0 0,0 0-102 0 0,0 0-232 0 0,0 0-298 0 0,0 0-214 0 0,0 0-116 0 0,0 0-47 0 0,0 0-10 0 0,0 0 3 0 0,0 0-9 0 0,-5 18-16 0 0,-15 56-1 0 0,16 37 870 0 0,4-99-1108 0 0,1 69 178 0 0,-4 1-1 0 0,-3-1 0 0 0,-12 50-271 0 0,-15-7-20 0 0,16-84-290 0 0,17-39 87 0 0,0-1-59 0 0,0 0-95 0 0,0 0-160 0 0,11-18-5069 0 0,-5 10 897 0 0,-1 1-4506 0 0</inkml:trace>
  <inkml:trace contextRef="#ctx0" brushRef="#br0" timeOffset="13722.366">15175 629 1288 0 0,'0'0'300'0'0,"0"0"155"0"0,0 0 393 0 0,0 0 447 0 0,0 0 400 0 0,0 0 204 0 0,0 0 14 0 0,0 0-138 0 0,0 0-128 0 0,0 0-72 0 0,0 0-91 0 0,0 0-78 0 0,0 0-63 0 0,20 19-95 0 0,65 60-109 0 0,-83-77-1074 0 0,0 0 0 0 0,0-1 1 0 0,-1 1-1 0 0,1 0 0 0 0,0-1 0 0 0,0 1 1 0 0,1-1-1 0 0,-1 0 0 0 0,0 1 0 0 0,0-1 0 0 0,1 0 1 0 0,-1-1-1 0 0,0 1 0 0 0,1 0 0 0 0,-1-1 1 0 0,1 1-1 0 0,-1-1 0 0 0,1 0 0 0 0,-1 0 1 0 0,1 0-1 0 0,-1 0 0 0 0,1 0 0 0 0,-1 0 1 0 0,3-1-67 0 0,3-1 262 0 0,5-1-33 0 0,1-1 0 0 0,-1 0 0 0 0,0-1 0 0 0,0 0 0 0 0,-1-1 1 0 0,0-1-1 0 0,0 0 0 0 0,0-1 0 0 0,-1 0 0 0 0,0 0 0 0 0,0-2 0 0 0,-1 1 1 0 0,6-9-229 0 0,-12 14 42 0 0,0-1 1 0 0,0 0 0 0 0,-1 0-1 0 0,0 0 1 0 0,0-1 0 0 0,0 1-1 0 0,-1-1 1 0 0,0 1 0 0 0,0-1-1 0 0,0 0 1 0 0,-1 0 0 0 0,0 0-1 0 0,0 0 1 0 0,0 0 0 0 0,-1 0-1 0 0,0-4-42 0 0,-1 8-4 0 0,-1 0 0 0 0,0 0 0 0 0,1 0 0 0 0,-1 0-1 0 0,0 0 1 0 0,0 0 0 0 0,0 1 0 0 0,0-1-1 0 0,0 1 1 0 0,0 0 0 0 0,0-1 0 0 0,-1 1 0 0 0,1 0-1 0 0,0 0 1 0 0,-1 1 0 0 0,1-1 0 0 0,-1 0-1 0 0,1 1 1 0 0,-1 0 0 0 0,1-1 0 0 0,-1 1 0 0 0,1 0-1 0 0,-1 0 1 0 0,0 0 0 0 0,1 1 0 0 0,-1-1 0 0 0,1 1-1 0 0,0-1 1 0 0,-1 1 0 0 0,1 0 0 0 0,-2 0 4 0 0,-10 3-32 0 0,0 1 1 0 0,0 1-1 0 0,0 0 1 0 0,1 1 0 0 0,0 0-1 0 0,0 1 1 0 0,0 0-1 0 0,1 1 1 0 0,1 0 0 0 0,0 1-1 0 0,-1 2 32 0 0,2-4-18 0 0,1 0 0 0 0,0 1 0 0 0,1 0 0 0 0,0 1 0 0 0,1 0 0 0 0,0 0 0 0 0,0 0 1 0 0,1 1-1 0 0,1 0 0 0 0,0 0 0 0 0,0 1 0 0 0,1 0 0 0 0,0-1 0 0 0,1 1 0 0 0,1 0 0 0 0,-1 1 0 0 0,2-1 0 0 0,0 0 0 0 0,1 0 0 0 0,0 1 0 0 0,1 5 18 0 0,1-12-10 0 0,1-1 0 0 0,0 0 0 0 0,0 0 0 0 0,0 0 0 0 0,1 0 0 0 0,0-1 0 0 0,0 1 0 0 0,0-1 0 0 0,0 0 0 0 0,1 0 0 0 0,0 0 0 0 0,-1-1 0 0 0,1 1 0 0 0,1-1 0 0 0,-1 0 0 0 0,0-1 0 0 0,1 0 0 0 0,-1 1 0 0 0,1-2 0 0 0,0 1 0 0 0,0-1 0 0 0,1 1 10 0 0,146 14-918 0 0,-54-36-2600 0 0,-79 12 938 0 0,7-2-5631 0 0,-13 2-2273 0 0</inkml:trace>
  <inkml:trace contextRef="#ctx0" brushRef="#br0" timeOffset="14295.66">15701 931 7202 0 0,'0'0'1973'0'0,"0"0"245"0"0,0 0 401 0 0,0 0-37 0 0,0 0-395 0 0,0 0-490 0 0,0 0-413 0 0,0 0-272 0 0,0 0-184 0 0,0 0-126 0 0,0 0-115 0 0,0 0-73 0 0,0 0-57 0 0,21-22-83 0 0,62-70-62 0 0,-25 4 314 0 0,52-75-79 0 0,-93 158-810 0 0,-22 32-124 0 0,2-16 510 0 0,-8 33-87 0 0,6-31-42 0 0,1 0 0 0 0,1 1 0 0 0,1 0 0 0 0,-1-1 0 0 0,2 1 0 0 0,0 0-1 0 0,1 0 1 0 0,0 0 0 0 0,2 10 6 0 0,-1-22 5 0 0,-1 0-1 0 0,0 0 0 0 0,0 0 1 0 0,1-1-1 0 0,-1 1 0 0 0,1 0 1 0 0,0 0-1 0 0,-1-1 0 0 0,1 1 1 0 0,0 0-1 0 0,0-1 1 0 0,0 1-1 0 0,0 0 0 0 0,0-1 1 0 0,0 0-1 0 0,1 1 0 0 0,-1-1 1 0 0,0 0-1 0 0,1 1 0 0 0,-1-1 1 0 0,1 0-1 0 0,0 0 1 0 0,-1 0-1 0 0,1 0 0 0 0,0-1 1 0 0,-1 1-1 0 0,1 0 0 0 0,0-1 1 0 0,0 1-1 0 0,-1-1 0 0 0,1 0 1 0 0,0 1-1 0 0,0-1 1 0 0,0 0-1 0 0,0 0 0 0 0,0 0 1 0 0,0 0-1 0 0,-1-1 0 0 0,1 1 1 0 0,0 0-1 0 0,0-1 0 0 0,0 0-4 0 0,72-38 256 0 0,6-25-123 0 0,-62 47-123 0 0,0 1 1 0 0,1 0-1 0 0,1 2 1 0 0,0 1 0 0 0,1 0-1 0 0,1 1 1 0 0,-1 1-1 0 0,2 2 1 0 0,18-7-11 0 0,-11 15-79 0 0,-30 24 107 0 0,-35 142 186 0 0,37-55-378 0 0,29-86-1095 0 0,-17-22-2731 0 0,-1-2-5155 0 0,-8 0-3230 0 0</inkml:trace>
  <inkml:trace contextRef="#ctx0" brushRef="#br0" timeOffset="16644.308">17586 275 4585 0 0,'0'0'1572'0'0,"0"0"26"0"0,0 0 209 0 0,0 0 248 0 0,0 0 64 0 0,0 0-217 0 0,0 0-354 0 0,0 0-367 0 0,0 0-265 0 0,0 0-132 0 0,0 0-99 0 0,1-4-67 0 0,1-7 1488 0 0,-3 43 548 0 0,1-11-3039 0 0,-6 75 739 0 0,-4-1 0 0 0,-4 0-1 0 0,-4-1 1 0 0,-16 41-354 0 0,-5 33 174 0 0,31-124-298 0 0,8-43 77 0 0,0-1-4 0 0,0 0 2 0 0,0 0-27 0 0,0 0-20 0 0,0 0-25 0 0,9-23-1321 0 0,28-35-2798 0 0,-14 22-4823 0 0,-14 24-1730 0 0</inkml:trace>
  <inkml:trace contextRef="#ctx0" brushRef="#br0" timeOffset="17111.192">17896 154 7346 0 0,'0'0'1877'0'0,"0"0"-236"0"0,0 0-50 0 0,0 0 85 0 0,0 0 16 0 0,0 0-185 0 0,0 0-285 0 0,0 0-294 0 0,0 0-222 0 0,0 0-161 0 0,0 0-99 0 0,0 0-32 0 0,0 0 9 0 0,-6 10 4 0 0,0 2-194 0 0,0 1 0 0 0,0 0 1 0 0,1 1-1 0 0,1 0 0 0 0,0-1 0 0 0,1 1 0 0 0,0 0 1 0 0,1 1-1 0 0,1 0-233 0 0,11 165 1900 0 0,-8 32-1039 0 0,-36-67-652 0 0,15-93-1127 0 0,42-60-2002 0 0,-7-2-726 0 0,-6 4-2742 0 0,-4 4-4809 0 0</inkml:trace>
  <inkml:trace contextRef="#ctx0" brushRef="#br0" timeOffset="17330.421">18148 809 13627 0 0,'0'0'2183'0'0,"0"0"-701"0"0,0 0-247 0 0,0 0 61 0 0,0 0 36 0 0,0 0-136 0 0,0 0-250 0 0,0 0-249 0 0,0 0-172 0 0,0 0-132 0 0,0 0-82 0 0,0 0-53 0 0,0 0-54 0 0,-2 11-15 0 0,-7 35-25 0 0,-8 22 280 0 0,17-68-484 0 0,0 0-28 0 0,0 0-42 0 0,0 0-36 0 0,0 0-49 0 0,16-8-2763 0 0,4-9-4663 0 0,-17 13 3787 0 0,2 0-7460 0 0</inkml:trace>
  <inkml:trace contextRef="#ctx0" brushRef="#br0" timeOffset="19258.685">19928 286 5201 0 0,'0'0'1448'0'0,"0"0"137"0"0,0 0 326 0 0,0 0 144 0 0,0 0-132 0 0,0 0-404 0 0,0 0-371 0 0,0 0-206 0 0,0 0-133 0 0,0 0-58 0 0,0 0-41 0 0,0 0-28 0 0,0 0-39 0 0,3-4-45 0 0,6-13-82 0 0,-6 13-72 0 0,-21 0 924 0 0,-70 4-293 0 0,79 1-1043 0 0,0 0 1 0 0,0 0-1 0 0,0 1 0 0 0,1 1 1 0 0,-1-1-1 0 0,1 1 0 0 0,0 1 1 0 0,0-1-1 0 0,0 2 0 0 0,0-1 1 0 0,1 1-1 0 0,-1 0 1 0 0,1 0-1 0 0,0 1 0 0 0,1 0 1 0 0,-4 4-33 0 0,8-8 2 0 0,0 1 1 0 0,0 0 0 0 0,0 0-1 0 0,0 0 1 0 0,0 0 0 0 0,0 0 0 0 0,1 0-1 0 0,0 1 1 0 0,-1-1 0 0 0,1 0 0 0 0,1 1-1 0 0,-1-1 1 0 0,0 1 0 0 0,1 0 0 0 0,-1-1-1 0 0,1 1 1 0 0,0-1 0 0 0,1 2-3 0 0,-1 0 1 0 0,-1 2 22 0 0,1 0 1 0 0,0-1-1 0 0,0 1 0 0 0,1-1 0 0 0,-1 1 1 0 0,2 0-1 0 0,-1-1 0 0 0,1 1 1 0 0,0-1-1 0 0,0 0 0 0 0,1 0 1 0 0,-1 0-1 0 0,4 4-23 0 0,2 1 83 0 0,1 0 0 0 0,1-1 0 0 0,0 0 0 0 0,0-1 1 0 0,1 0-1 0 0,0 0 0 0 0,0-2 0 0 0,1 1 0 0 0,0-1 0 0 0,0-1 0 0 0,1 0 0 0 0,0-1 0 0 0,1 0-83 0 0,11 7 112 0 0,-18-10-87 0 0,-1 1-1 0 0,1 1 0 0 0,-1-1 1 0 0,0 1-1 0 0,-1 0 0 0 0,1 0 1 0 0,0 0-1 0 0,-1 1 0 0 0,0 0 1 0 0,0 0-1 0 0,-1 1 0 0 0,1-1 1 0 0,-1 1-1 0 0,-1 0 0 0 0,1 0 1 0 0,-1 0-1 0 0,0 1 0 0 0,0-1 1 0 0,0 1-1 0 0,0 5-24 0 0,0-5 42 0 0,-2 0-1 0 0,1 0 1 0 0,-1 0 0 0 0,0 0-1 0 0,0 1 1 0 0,-1-1 0 0 0,0 0-1 0 0,0 0 1 0 0,-1 0 0 0 0,0 1 0 0 0,0-1-1 0 0,-1 0 1 0 0,0 0 0 0 0,0 0-1 0 0,0-1 1 0 0,-1 1 0 0 0,0 0-1 0 0,0-1 1 0 0,-1 0 0 0 0,0 0-1 0 0,0 0 1 0 0,0 0 0 0 0,-2 0-42 0 0,-6 4 46 0 0,0-1 1 0 0,-1-1-1 0 0,-1 0 1 0 0,1-1-1 0 0,-1 0 0 0 0,0-1 1 0 0,-1-1-1 0 0,1 0 1 0 0,-1-1-1 0 0,0-1 1 0 0,0 0-1 0 0,-1-1 1 0 0,1-1-1 0 0,0 0 0 0 0,-1-1 1 0 0,1 0-1 0 0,-4-2-46 0 0,15 2-39 0 0,1 0 0 0 0,-1-1-1 0 0,0 0 1 0 0,1 0 0 0 0,-1 0-1 0 0,1 0 1 0 0,-1 0 0 0 0,1-1-1 0 0,-1 1 1 0 0,1-1 0 0 0,0 0-1 0 0,0 0 1 0 0,0 0 0 0 0,0 0-1 0 0,0-1 1 0 0,0 1 0 0 0,1-1-1 0 0,-3-2 40 0 0,5-2-2446 0 0,0 6-4699 0 0,2 1-4548 0 0</inkml:trace>
  <inkml:trace contextRef="#ctx0" brushRef="#br0" timeOffset="20034.374">19856 253 0 0 0,'0'0'224'0'0,"0"0"29"0"0,0 0 7 0 0,0 0 37 0 0,0 0 12 0 0,0 0 3 0 0,0 0 35 0 0,0 0 57 0 0,0 0 77 0 0,0 0 103 0 0,0 0 162 0 0,0 0 142 0 0,7-3 92 0 0,22-12 19 0 0,-12 9 7811 0 0,0 2-4177 0 0,36 5-3738 0 0,-24 0 225 0 0,164-7 665 0 0,-168 5-2658 0 0,-25 8-6374 0 0,0-7-2367 0 0</inkml:trace>
  <inkml:trace contextRef="#ctx0" brushRef="#br0" timeOffset="17827.526">18604 139 8538 0 0,'0'0'1667'0'0,"0"0"-264"0"0,0 0 6 0 0,0 0 120 0 0,0 0 58 0 0,0 0-142 0 0,0 0-342 0 0,0 0-336 0 0,0 0-211 0 0,0 0-62 0 0,0 0 22 0 0,0 0 45 0 0,0 0 14 0 0,0 9-29 0 0,-5 66 461 0 0,-5-1 1 0 0,-2 0-1 0 0,-4 0 1 0 0,-21 59-1008 0 0,3-5 254 0 0,20-76-219 0 0,-18 132-46 0 0,32-183-55 0 0,0 0 0 0 0,1 0 0 0 0,-1 0-1 0 0,0 0 1 0 0,0 0 0 0 0,0-1-1 0 0,1 1 1 0 0,-1 0 0 0 0,0 0-1 0 0,1 0 1 0 0,-1-1 0 0 0,1 1-1 0 0,-1 0 1 0 0,1 0 0 0 0,-1-1-1 0 0,1 1 1 0 0,0 0 0 0 0,-1-1 0 0 0,1 1-1 0 0,0-1 1 0 0,-1 1 0 0 0,1-1-1 0 0,0 1 1 0 0,0-1 0 0 0,0 0-1 0 0,-1 1 1 0 0,1-1 0 0 0,0 0-1 0 0,0 1 1 0 0,0-1 0 0 0,0 0 0 0 0,0 0-1 0 0,-1 0 1 0 0,1 0 0 0 0,0 0-1 0 0,0 0 1 0 0,0 0 0 0 0,0 0-1 0 0,0 0 1 0 0,0-1 0 0 0,-1 1-1 0 0,1 0 1 0 0,0 0 0 0 0,0-1 0 0 0,0 1-1 0 0,0-1 1 0 0,-1 1 0 0 0,1 0-1 0 0,0-1 1 0 0,-1 0 0 0 0,1 1-1 0 0,0-1 1 0 0,-1 1 0 0 0,1-1-1 0 0,0 0 1 0 0,-1 1 0 0 0,1-1 0 0 0,-1 0-1 0 0,0 0 1 0 0,1 1 0 0 0,0-2 66 0 0,31-26-8503 0 0,-24 20 3567 0 0,-1 4-4585 0 0</inkml:trace>
  <inkml:trace contextRef="#ctx0" brushRef="#br0" timeOffset="18303.381">19113 323 2961 0 0,'0'0'4225'0'0,"0"0"-2360"0"0,0 0-630 0 0,0 0 192 0 0,0 0 200 0 0,0 0 11 0 0,0 0-179 0 0,0 0-274 0 0,0 0-294 0 0,-32 23-209 0 0,-98 73-121 0 0,65-25 155 0 0,57-55-549 0 0,-3 2-23 0 0,1 1 0 0 0,1 0 0 0 0,1 0 0 0 0,0 1 0 0 0,2 0 0 0 0,0 1 0 0 0,1-1 0 0 0,1 1 0 0 0,1 0 0 0 0,1 0 0 0 0,1 0 0 0 0,1 11-144 0 0,1-27 47 0 0,-1 1 1 0 0,1-1-1 0 0,-1 0 0 0 0,1 0 0 0 0,1 0 0 0 0,-1 0 0 0 0,1 0 0 0 0,0 0 0 0 0,0-1 0 0 0,0 1 0 0 0,1 0 0 0 0,-1-1 0 0 0,1 0 0 0 0,0 0 0 0 0,1 0 0 0 0,-1 0 0 0 0,1 0 0 0 0,-1 0 0 0 0,1-1 0 0 0,0 0 0 0 0,1 0 0 0 0,-1 0 1 0 0,0 0-1 0 0,1-1 0 0 0,0 1 0 0 0,-1-1 0 0 0,1-1 0 0 0,0 1 0 0 0,0 0 0 0 0,0-1 0 0 0,0 0 0 0 0,4 0-47 0 0,3 1 169 0 0,0-1 1 0 0,0 0-1 0 0,0-1 0 0 0,1-1 0 0 0,-1 1 1 0 0,0-2-1 0 0,0 0 0 0 0,0 0 0 0 0,0-1 1 0 0,0-1-1 0 0,-1 0 0 0 0,1 0 1 0 0,4-4-170 0 0,2-3 71 0 0,1-1 0 0 0,-2 0 1 0 0,0-2-1 0 0,-1 0 1 0 0,0-1-1 0 0,-1-1 1 0 0,0 0-1 0 0,-2-1 1 0 0,0 0-1 0 0,-1-1 0 0 0,0 0 1 0 0,-2-1-1 0 0,0-1 1 0 0,-1 1-1 0 0,-1-1 1 0 0,-1-1-1 0 0,-1 0 1 0 0,-1 0-1 0 0,0 0 0 0 0,-2 0 1 0 0,1-15-72 0 0,-19-93-235 0 0,13 124 195 0 0,1 0 0 0 0,-1 1 0 0 0,0 0 1 0 0,0-1-1 0 0,0 1 0 0 0,-1 0 1 0 0,1 0-1 0 0,-1 0 0 0 0,0 0 0 0 0,0 1 1 0 0,-1-1-1 0 0,1 1 0 0 0,-1 0 0 0 0,1 0 1 0 0,-1 0-1 0 0,0 0 0 0 0,0 1 1 0 0,0-1-1 0 0,-1 1 0 0 0,1 0 0 0 0,0 0 1 0 0,-1 1-1 0 0,0-1 0 0 0,1 1 1 0 0,-3 0 39 0 0,-95 9-2572 0 0,45 22-6774 0 0,46-21-1969 0 0</inkml:trace>
  <inkml:trace contextRef="#ctx0" brushRef="#br0" timeOffset="24291.972">0 1523 0 0 0,'0'0'233'0'0,"0"0"-66"0"0,0 0-47 0 0,0 0 3 0 0,0 0 34 0 0,0 0-7 0 0,0 0 44 0 0,34-3 25 0 0,106-13 54 0 0,-37-1 690 0 0,228-17 2669 0 0,173 12 999 0 0,816 19-747 0 0,-1009-9-2896 0 0,173-6 804 0 0,-225 25-1105 0 0,99-6 533 0 0,-67 3-862 0 0,222 4 358 0 0,-319-9-595 0 0,440-6 345 0 0,-187 0-17 0 0,16 6-190 0 0,248 37-8 0 0,-18-24-46 0 0,403-9 23 0 0,-834 5-94 0 0,328 7 60 0 0,-189-8-134 0 0,-63 0-1 0 0,203 1 20 0 0,439-34 113 0 0,-338-4-175 0 0,22 18 88 0 0,-454 13-95 0 0,238-7 139 0 0,377-24 130 0 0,-143 22 11 0 0,-504 8-223 0 0,767-15 276 0 0,737-62 332 0 0,-1039 63-474 0 0,43 5 269 0 0,-522-4 112 0 0,-57-6 200 0 0,-37-3 127 0 0,-42 14-1091 0 0,33 14-2657 0 0,-41-2-497 0 0,0 0-3337 0 0,-7-3-5611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1 866 5401 0 0,'0'0'1693'0'0,"0"0"-77"0"0,0 0 150 0 0,0 0 161 0 0,0 0-56 0 0,0 0-315 0 0,0 0-405 0 0,0 0-251 0 0,0 0-117 0 0,0 0-43 0 0,0 0-37 0 0,0 0-26 0 0,0 0-63 0 0,19-30-83 0 0,63-94-79 0 0,-4 24 716 0 0,-2 23-640 0 0,-76 77-533 0 0,0 1 0 0 0,0-1 0 0 0,0 0 0 0 0,0 0 0 0 0,0 1 0 0 0,0-1 0 0 0,1 0 0 0 0,-1 1 0 0 0,0-1 0 0 0,0 0 0 0 0,0 1 0 0 0,0-1 0 0 0,0 0 0 0 0,0 1 0 0 0,1-1 0 0 0,-1 0 0 0 0,0 0 0 0 0,0 1 0 0 0,0-1-1 0 0,1 0 1 0 0,-1 0 0 0 0,0 0 0 0 0,0 1 0 0 0,1-1 0 0 0,-1 0 0 0 0,0 0 0 0 0,0 0 0 0 0,1 1 0 0 0,-1-1 0 0 0,0 0 0 0 0,1 0 0 0 0,-1 0 0 0 0,0 0 0 0 0,1 0 0 0 0,-1 0 0 0 0,0 0 0 0 0,1 0 0 0 0,-1 0 0 0 0,0 0 0 0 0,1 0 0 0 0,-1 0 0 0 0,0 0 0 0 0,0 0 0 0 0,1 0 0 0 0,-1 0 0 0 0,0 0 0 0 0,1 0 0 0 0,-1-1 0 0 0,0 1-1 0 0,1 0 7 0 0,-8 33-67 0 0,-11 52 152 0 0,16-82-83 0 0,1 0 0 0 0,0 0-1 0 0,0 0 1 0 0,1 1-1 0 0,-1-1 1 0 0,0 0-1 0 0,1 0 1 0 0,0 0-1 0 0,0 1 1 0 0,0-1-1 0 0,0 0 1 0 0,1 1-1 0 0,-1-1 1 0 0,1 0 0 0 0,0 0-1 0 0,0 0 1 0 0,0 0-1 0 0,0 0 1 0 0,0 0-1 0 0,1 0 1 0 0,-1 0-1 0 0,1 0 1 0 0,0 0-1 0 0,0-1 1 0 0,0 1 0 0 0,0-1-1 0 0,0 0 1 0 0,1 1-1 0 0,-1-1 1 0 0,1 0-1 0 0,0 0 1 0 0,-1 0-1 0 0,1-1 1 0 0,0 1-1 0 0,0-1 1 0 0,0 0 0 0 0,0 1-1 0 0,0-1 1 0 0,0-1-1 0 0,0 1 1 0 0,1 0-1 0 0,-1-1 1 0 0,0 1-3 0 0,7-2 100 0 0,-1-1-1 0 0,1 1 1 0 0,-1-1 0 0 0,1-1 0 0 0,-1 0-1 0 0,0 0 1 0 0,0-1 0 0 0,0 0 0 0 0,0-1-1 0 0,-1 1 1 0 0,0-2 0 0 0,0 1 0 0 0,0-1-1 0 0,-1 0 1 0 0,0-1 0 0 0,0 0 0 0 0,0 0-1 0 0,2-5-99 0 0,7-2 248 0 0,34-56 511 0 0,-41 33-669 0 0,-9 36-219 0 0,-17 5-3547 0 0,8 3-4349 0 0,7-3-3168 0 0</inkml:trace>
  <inkml:trace contextRef="#ctx0" brushRef="#br0" timeOffset="351.722">940 472 11626 0 0,'0'0'2104'0'0,"0"0"-495"0"0,0 0-308 0 0,0 0-207 0 0,0 0-152 0 0,0 0-177 0 0,0 0-155 0 0,0 0-111 0 0,0 0-90 0 0,0 0-82 0 0,-32 25-80 0 0,-97 82-57 0 0,126-106-181 0 0,1 0-1 0 0,-1 0 0 0 0,1 1 0 0 0,-1-1 0 0 0,1 1 1 0 0,0-1-1 0 0,-1 1 0 0 0,1 0 0 0 0,0 0 1 0 0,0 0-1 0 0,0 0 0 0 0,1 1 0 0 0,-1-1 1 0 0,1 0-1 0 0,-1 1 0 0 0,1-1 0 0 0,0 1 0 0 0,-1-1 1 0 0,1 1-1 0 0,1 0 0 0 0,-1 0 0 0 0,0-1 1 0 0,1 1-1 0 0,-1 1-8 0 0,1 5 33 0 0,-1-6-25 0 0,0 1 1 0 0,1-1-1 0 0,-1 1 1 0 0,0-1-1 0 0,1 1 0 0 0,0-1 1 0 0,0 1-1 0 0,0-1 0 0 0,0 1 1 0 0,1 0-1 0 0,-1-1 0 0 0,1 1 1 0 0,0-1-1 0 0,0 0 1 0 0,0 1-1 0 0,0-1 0 0 0,1 0 1 0 0,0 1-1 0 0,-1-1 0 0 0,1 0 1 0 0,0 0-1 0 0,0 0 1 0 0,1-1-1 0 0,-1 1 0 0 0,1-1 1 0 0,-1 1-1 0 0,1-1 0 0 0,0 0 1 0 0,0 1-1 0 0,0-2 1 0 0,0 1-1 0 0,0 0 0 0 0,0 0 1 0 0,0-1-1 0 0,1 0 0 0 0,1 1-8 0 0,8 1 88 0 0,-1-1-1 0 0,1 0 1 0 0,-1-1-1 0 0,1-1 1 0 0,-1 0-1 0 0,1 0 1 0 0,0-1-1 0 0,-1-1 0 0 0,1 0 1 0 0,-1-1-1 0 0,0 0 1 0 0,0-1-1 0 0,7-3-87 0 0,-13 5 85 0 0,0-1-1 0 0,0 0 1 0 0,0 0-1 0 0,-1 0 1 0 0,1-1-1 0 0,-1 0 1 0 0,0 0-1 0 0,0 0 1 0 0,0-1-1 0 0,-1 1 1 0 0,0-1-1 0 0,0 0 1 0 0,0-1-1 0 0,0 1 1 0 0,-1-1-1 0 0,0 1 1 0 0,0-1-1 0 0,0 0 1 0 0,-1 0-1 0 0,0-1 1 0 0,0 1-1 0 0,0 0 1 0 0,-1 0-1 0 0,0-1 1 0 0,0 1-1 0 0,-1-7-84 0 0,0 8 11 0 0,0 0 0 0 0,0 0-1 0 0,0 0 1 0 0,-1 0 0 0 0,0 0-1 0 0,0 0 1 0 0,-1 0-1 0 0,1 0 1 0 0,-1 1 0 0 0,0-1-1 0 0,0 1 1 0 0,0-1-1 0 0,-1 1 1 0 0,0 0 0 0 0,0-1-1 0 0,0 2 1 0 0,0-1-1 0 0,0 0 1 0 0,-1 1 0 0 0,0-1-1 0 0,0 1 1 0 0,-3-3-11 0 0,-67-25-1153 0 0,48 29-1750 0 0,-2 2-3693 0 0,18 0-4918 0 0</inkml:trace>
  <inkml:trace contextRef="#ctx0" brushRef="#br0" timeOffset="732.536">1545 173 7378 0 0,'0'0'2771'0'0,"0"0"-420"0"0,0 0-320 0 0,0 0-260 0 0,0 0-300 0 0,0 0-289 0 0,0 0-282 0 0,0 0-217 0 0,0 0-135 0 0,0 0-117 0 0,0 0-62 0 0,0 0-37 0 0,0 0-8 0 0,-16 19 31 0 0,-49 61-12 0 0,48-36 130 0 0,18-36-357 0 0,30 338 367 0 0,-42-247-1610 0 0,-14-110-9118 0 0,17 1 1517 0 0,2 6 4516 0 0</inkml:trace>
  <inkml:trace contextRef="#ctx0" brushRef="#br0" timeOffset="1586.08">1219 523 2633 0 0,'0'0'1903'0'0,"0"0"-74"0"0,0 0-28 0 0,0 0 8 0 0,0 0-33 0 0,0 0-171 0 0,0 0-297 0 0,0 0-306 0 0,0 0-287 0 0,0 0-230 0 0,0 0-161 0 0,0 0-117 0 0,30-2-56 0 0,95-9-47 0 0,141-1-87 0 0,21 22-2228 0 0,-214-10 1970 0 0,-115 13 5075 0 0,-46 23-3038 0 0,79-33-1758 0 0,-1 1-1 0 0,1 0 0 0 0,0 0 0 0 0,0 1 0 0 0,1 0 1 0 0,-1 0-1 0 0,1 1 0 0 0,0 0 0 0 0,1 1 1 0 0,0 0-1 0 0,0 0 0 0 0,0 0 0 0 0,1 1 1 0 0,0 0-1 0 0,0 0 0 0 0,1 1 0 0 0,0-1 0 0 0,0 1 1 0 0,1 0-1 0 0,0 1 0 0 0,1-1 0 0 0,0 1 1 0 0,1-1-1 0 0,-1 4-37 0 0,5-11-11 0 0,0 0-1 0 0,-1 0 1 0 0,1 0 0 0 0,0 0-1 0 0,0 0 1 0 0,0 0 0 0 0,0-1-1 0 0,1 1 1 0 0,-1-1 0 0 0,0 0-1 0 0,1 1 1 0 0,-1-1 0 0 0,1 0-1 0 0,-1 0 1 0 0,1-1 0 0 0,0 1-1 0 0,-1 0 1 0 0,1-1 0 0 0,0 0-1 0 0,-1 1 1 0 0,1-1 0 0 0,0 0-1 0 0,0-1 1 0 0,-1 1 0 0 0,1 0-1 0 0,0-1 1 0 0,-1 1 0 0 0,1-1-1 0 0,-1 0 1 0 0,2 0 11 0 0,3 0 5 0 0,6-1 6 0 0,-1-1 1 0 0,1-1-1 0 0,-1 0 0 0 0,0-1 0 0 0,0 0 1 0 0,0 0-1 0 0,-1-2 0 0 0,0 1 0 0 0,0-1 1 0 0,0-1-1 0 0,6-6-11 0 0,71-41 35 0 0,-84 53-21 0 0,-3 2-18 0 0,-1-1-1 0 0,1 0 1 0 0,0 1 0 0 0,0-1 0 0 0,-1 1-1 0 0,1-1 1 0 0,0 0 0 0 0,0 1-1 0 0,0 0 1 0 0,-1-1 0 0 0,1 1-1 0 0,0-1 1 0 0,0 1 0 0 0,0 0-1 0 0,0 0 1 0 0,0 0 0 0 0,0-1 0 0 0,0 1-1 0 0,0 0 1 0 0,0 0 0 0 0,0 0-1 0 0,0 0 1 0 0,-1 1 0 0 0,1-1-1 0 0,0 0 1 0 0,0 0 0 0 0,0 1-1 0 0,0-1 1 0 0,0 0 0 0 0,0 1-1 0 0,0-1 1 0 0,-1 1 0 0 0,1-1 0 0 0,0 1-1 0 0,0-1 1 0 0,-1 1 0 0 0,1-1-1 0 0,0 1 1 0 0,-1 0 0 0 0,1 0-1 0 0,0-1 1 0 0,-1 1 0 0 0,1 0-1 0 0,-1 0 1 0 0,1 0 0 0 0,-1-1 0 0 0,0 1-1 0 0,1 0 1 0 0,-1 0 0 0 0,0 0-1 0 0,0 0 1 0 0,1 0 0 0 0,-1 0-1 0 0,0 0 1 0 0,0 0 4 0 0,3 19-57 0 0,-3-16 49 0 0,0 0 0 0 0,0-1-1 0 0,0 1 1 0 0,0-1-1 0 0,1 1 1 0 0,0-1 0 0 0,0 1-1 0 0,0-1 1 0 0,0 1-1 0 0,0-1 1 0 0,1 0 0 0 0,0 1-1 0 0,-1-1 1 0 0,1 0-1 0 0,0 0 1 0 0,0 0 0 0 0,1-1-1 0 0,-1 1 1 0 0,1 0-1 0 0,-1-1 1 0 0,1 0 0 0 0,0 1-1 0 0,0-1 1 0 0,0 0-1 0 0,2 1 9 0 0,9 1 51 0 0,0-1-1 0 0,0-1 0 0 0,1 0 0 0 0,-1 0 0 0 0,1-2 0 0 0,-1 0 0 0 0,0 0 1 0 0,1-1-1 0 0,-1-1 0 0 0,0 0 0 0 0,0-1 0 0 0,0-1 0 0 0,0 0 0 0 0,0-1 1 0 0,-1-1-1 0 0,0 0 0 0 0,0 0 0 0 0,-1-1 0 0 0,1-1 0 0 0,9-8-50 0 0,204-186 1926 0 0,-210 187-1882 0 0,0-1-1 0 0,-2 0 1 0 0,0-1 0 0 0,-1-1 0 0 0,-1 0-1 0 0,0-1 1 0 0,-1 0 0 0 0,-2 0 0 0 0,0-1-1 0 0,0-1 1 0 0,-2 1 0 0 0,-1-1-1 0 0,-1-1 1 0 0,0 1 0 0 0,-2-1 0 0 0,0 1-1 0 0,-1-1 1 0 0,-2 0 0 0 0,-1-21-44 0 0,0 39 6 0 0,1 1 0 0 0,-1 0 1 0 0,0-1-1 0 0,0 1 0 0 0,0-1 0 0 0,0 1 1 0 0,-1 0-1 0 0,1 0 0 0 0,-1 0 0 0 0,0 0 1 0 0,0 0-1 0 0,0 0 0 0 0,0 0 1 0 0,-1 0-1 0 0,1 1 0 0 0,-1-1 0 0 0,1 1 1 0 0,-1 0-1 0 0,0 0 0 0 0,0 0 0 0 0,0 0 1 0 0,0 0-1 0 0,0 1 0 0 0,0-1 0 0 0,-1 1 1 0 0,1 0-1 0 0,0 0 0 0 0,-1 0 0 0 0,1 1 1 0 0,-1-1-1 0 0,1 1 0 0 0,-1-1 1 0 0,0 1-7 0 0,-1 0-20 0 0,0 1 1 0 0,0-1 0 0 0,0 1 0 0 0,0 0 0 0 0,1 0 0 0 0,-1 1 0 0 0,0-1 0 0 0,0 1 0 0 0,1 0-1 0 0,-1 0 1 0 0,1 1 0 0 0,-1-1 0 0 0,1 1 0 0 0,0 0 0 0 0,0 0 0 0 0,0 0 0 0 0,1 1-1 0 0,-1 0 1 0 0,1-1 0 0 0,0 1 0 0 0,0 0 0 0 0,0 1 0 0 0,0-1 0 0 0,0 1 19 0 0,-7 17-12 0 0,1 0 1 0 0,1 1-1 0 0,1 0 0 0 0,1 1 1 0 0,1-1-1 0 0,0 1 1 0 0,2 0-1 0 0,1 0 1 0 0,1 1-1 0 0,2-1 0 0 0,0 0 1 0 0,1 0-1 0 0,1 0 1 0 0,2 0-1 0 0,0 0 0 0 0,7 17 12 0 0,66 228-260 0 0,-77-269 216 0 0,-1 0 0 0 0,1 0 0 0 0,-1 1-1 0 0,0-1 1 0 0,1 0 0 0 0,-1 1-1 0 0,0-1 1 0 0,1 0 0 0 0,-1 0 0 0 0,0 1-1 0 0,1-1 1 0 0,-1 1 0 0 0,0-1-1 0 0,0 0 1 0 0,1 1 0 0 0,-1-1 0 0 0,0 1-1 0 0,0-1 1 0 0,0 0 0 0 0,0 1-1 0 0,1-1 1 0 0,-1 1 0 0 0,0-1 0 0 0,0 1-1 0 0,0-1 1 0 0,0 1 0 0 0,0-1-1 0 0,0 1 1 0 0,0-1 0 0 0,0 0 0 0 0,0 1-1 0 0,-1-1 1 0 0,1 1 0 0 0,0-1-1 0 0,0 1 1 0 0,0-1 0 0 0,0 0 0 0 0,-1 1-1 0 0,1-1 1 0 0,0 1 0 0 0,0-1-1 0 0,-1 0 1 0 0,1 1 0 0 0,0-1 0 0 0,-1 0-1 0 0,1 1 1 0 0,0-1 0 0 0,-1 0-1 0 0,1 0 1 0 0,0 1 0 0 0,-1-1 0 0 0,1 0-1 0 0,-1 0 1 0 0,1 0 0 0 0,-1 1-1 0 0,1-1 1 0 0,0 0 0 0 0,-1 0 0 0 0,1 0-1 0 0,-1 0 1 0 0,1 0 0 0 0,-1 0-1 0 0,1 0 1 0 0,-1 0 0 0 0,1 0 0 0 0,-1 0-1 0 0,1 0 1 0 0,0 0 0 0 0,-1 0-1 0 0,0-1 45 0 0,-25-21-11468 0 0,22 18 2555 0 0</inkml:trace>
  <inkml:trace contextRef="#ctx0" brushRef="#br0" timeOffset="1870.443">2318 369 7554 0 0,'0'0'4409'0'0,"0"0"-2406"0"0,0 0-1000 0 0,0 0-174 0 0,0 0 5 0 0,0 0 48 0 0,0 0 4 0 0,0 0-21 0 0,0 0-18 0 0,0 0-25 0 0,0 0-45 0 0,0 0-70 0 0,23 3-68 0 0,144 27 937 0 0,131 3 303 0 0,-253-31-1359 0 0,-19 0 350 0 0,-9-1-3307 0 0,-3-1-2717 0 0,0-1-3771 0 0,-14 1-2461 0 0</inkml:trace>
  <inkml:trace contextRef="#ctx0" brushRef="#br0" timeOffset="2218.258">3106 531 9618 0 0,'0'0'4254'0'0,"0"0"-2300"0"0,0 0-783 0 0,0 0-167 0 0,0 0-156 0 0,0 0-174 0 0,0 0-223 0 0,0 0-182 0 0,0 0-106 0 0,0 0-47 0 0,0 0-20 0 0,5 31-20 0 0,12 98-36 0 0,-11-91-276 0 0,3-82-9569 0 0,-9-33 2460 0 0,-2 1 5964 0 0,-11-153 14069 0 0,2 169-8734 0 0,1 74-8341 0 0,9-6 981 0 0,1-4-3553 0 0</inkml:trace>
  <inkml:trace contextRef="#ctx0" brushRef="#br0" timeOffset="2569.973">3405 409 11138 0 0,'0'0'3641'0'0,"0"0"-1430"0"0,0 0-580 0 0,0 0-169 0 0,0 0-174 0 0,0 0-280 0 0,0 0-322 0 0,0 0-263 0 0,0 0-175 0 0,0 0-90 0 0,0 0-47 0 0,0 0-52 0 0,0 0-57 0 0,-10 14 4 0 0,-45 67-53 0 0,52-76 32 0 0,1 0 0 0 0,0 0 0 0 0,0 0 0 0 0,0 0 1 0 0,0 0-1 0 0,1 0 0 0 0,0 0 0 0 0,0 1 0 0 0,1-1 0 0 0,-1 0 0 0 0,1 1 0 0 0,0-1 0 0 0,1 0 0 0 0,-1 1 0 0 0,1-1 1 0 0,0 0-1 0 0,0 1 0 0 0,1-1 0 0 0,-1 0 0 0 0,1 0 0 0 0,0 0 0 0 0,1 0 0 0 0,-1-1 0 0 0,1 1 0 0 0,0-1 0 0 0,0 1 1 0 0,1-1-1 0 0,-1 0 0 0 0,1 0 0 0 0,0 0 0 0 0,0-1 0 0 0,0 0 0 0 0,0 1 0 0 0,1-1 0 0 0,-1-1 0 0 0,1 1 0 0 0,0-1 0 0 0,0 1 1 0 0,0-1-1 0 0,0-1 0 0 0,0 1 0 0 0,0-1 0 0 0,0 0 0 0 0,2 0 15 0 0,1-1 87 0 0,0 0-1 0 0,0-1 1 0 0,-1 0-1 0 0,1 0 1 0 0,0-1 0 0 0,-1 0-1 0 0,1 0 1 0 0,-1-1 0 0 0,1 0-1 0 0,-1 0 1 0 0,0-1-1 0 0,-1 0 1 0 0,1 0 0 0 0,0-1-1 0 0,-1 0 1 0 0,0 0-1 0 0,0 0 1 0 0,-1-1 0 0 0,0 1-1 0 0,1-1 1 0 0,-2-1-1 0 0,1 1 1 0 0,-1-1 0 0 0,0 0-1 0 0,0 0 1 0 0,-1 0 0 0 0,0 0-1 0 0,0 0 1 0 0,-1-1-1 0 0,0 0 1 0 0,0 1 0 0 0,-1-1-1 0 0,0 0 1 0 0,0 0-1 0 0,-1 0 1 0 0,0 1 0 0 0,-1-3-87 0 0,1 5-40 0 0,-1 0 0 0 0,-1 1 0 0 0,1-1 0 0 0,-1 1 0 0 0,0-1 0 0 0,0 1 0 0 0,0 0 0 0 0,-1-1 0 0 0,1 1 0 0 0,-1 0 0 0 0,0 1 0 0 0,0-1 0 0 0,0 0 0 0 0,-1 1 0 0 0,1 0 0 0 0,-1 0 0 0 0,0 0 0 0 0,0 0 0 0 0,0 1 0 0 0,0-1 0 0 0,0 1 0 0 0,-1 0 0 0 0,1 0 0 0 0,-1 0 0 0 0,1 1 0 0 0,-1 0 1 0 0,0 0-1 0 0,0 0 0 0 0,1 0 0 0 0,-1 1 0 0 0,0 0 0 0 0,0 0 0 0 0,0 0 0 0 0,0 1 40 0 0,-50 7-3437 0 0,33 1-2118 0 0,12-4-5291 0 0</inkml:trace>
  <inkml:trace contextRef="#ctx0" brushRef="#br0" timeOffset="18338.306">3869 520 0 0 0,'0'0'229'0'0,"0"0"718"0"0,0 0 434 0 0,0 0 259 0 0,0 0 120 0 0,0 0-171 0 0,0 0-306 0 0,0 0-273 0 0,0 0-204 0 0,0 0-129 0 0,2-4-55 0 0,6-11-25 0 0,-8 15-474 0 0,0 1-1 0 0,0-1 1 0 0,0 0-1 0 0,0 0 1 0 0,1 1-1 0 0,-1-1 1 0 0,0 0-1 0 0,0 0 1 0 0,0 1-1 0 0,0-1 1 0 0,0 0-1 0 0,0 0 1 0 0,1 0-1 0 0,-1 1 1 0 0,0-1-1 0 0,0 0 1 0 0,0 0-1 0 0,0 0 1 0 0,1 1-1 0 0,-1-1 1 0 0,0 0-1 0 0,0 0 1 0 0,1 0-1 0 0,-1 0 1 0 0,0 0-1 0 0,0 0 1 0 0,1 0-1 0 0,-1 1 1 0 0,0-1-1 0 0,0 0 1 0 0,1 0-1 0 0,-1 0 1 0 0,0 0-1 0 0,0 0 1 0 0,1 0-1 0 0,-1 0 1 0 0,0 0-1 0 0,0 0 1 0 0,1 0-1 0 0,-1-1 1 0 0,0 1-1 0 0,0 0 1 0 0,1 0-1 0 0,-1 0 1 0 0,0 0-1 0 0,0 0 1 0 0,1 0-1 0 0,-1 0 1 0 0,0-1-1 0 0,0 1 1 0 0,0 0-1 0 0,1 0 1 0 0,-1 0-1 0 0,0-1 1 0 0,0 1-1 0 0,0 0 1 0 0,0 0-1 0 0,0 0 1 0 0,1-1-1 0 0,-1 1 1 0 0,0 0-1 0 0,0-1-122 0 0,1 12 118 0 0,-3 19 30 0 0,-2 0-1 0 0,-1 0 1 0 0,-2-1 0 0 0,0 0 0 0 0,-2-1 0 0 0,-1 1 0 0 0,-2-2 0 0 0,-14 27-148 0 0,22-45-18 0 0,7-15 172 0 0,14-22 243 0 0,16-47-98 0 0,23-28-266 0 0,10 23 18 0 0,-66 80-54 0 0,1 0 1 0 0,0 0-1 0 0,-1 0 1 0 0,1 0 0 0 0,0 0-1 0 0,-1 0 1 0 0,1 0-1 0 0,0 0 1 0 0,-1 0 0 0 0,1 0-1 0 0,0 0 1 0 0,-1 1-1 0 0,1-1 1 0 0,0 0-1 0 0,-1 1 1 0 0,1-1 0 0 0,-1 0-1 0 0,1 1 1 0 0,-1-1-1 0 0,1 1 1 0 0,-1-1-1 0 0,1 0 1 0 0,-1 1 0 0 0,1 0-1 0 0,-1-1 1 0 0,1 1-1 0 0,-1-1 1 0 0,0 1-1 0 0,1-1 1 0 0,-1 1 0 0 0,0 0-1 0 0,0-1 1 0 0,1 1-1 0 0,-1 0 1 0 0,0-1-1 0 0,0 1 1 0 0,0 0 0 0 0,0-1-1 0 0,0 1 1 0 0,0 0-1 0 0,0-1 1 0 0,0 1-1 0 0,0 0 1 0 0,0-1 0 0 0,0 1-1 0 0,0 0 1 0 0,-1-1-1 0 0,1 1 1 0 0,0 0-1 0 0,0-1 1 0 0,-1 1 0 0 0,1 0-1 0 0,0-1 1 0 0,-1 1-1 0 0,1-1 1 0 0,-1 1 2 0 0,2 7 38 0 0,15 54 72 0 0,1-4-96 0 0,14 17 38 0 0,-29-73-21 0 0,-1 0 0 0 0,0 0-1 0 0,1 0 1 0 0,-1-1 0 0 0,1 1-1 0 0,0 0 1 0 0,0 0 0 0 0,0-1-1 0 0,-1 0 1 0 0,1 1 0 0 0,1-1-1 0 0,-1 0 1 0 0,0 0 0 0 0,0 0-1 0 0,0 0 1 0 0,1 0-1 0 0,-1 0 1 0 0,0-1 0 0 0,1 1-1 0 0,-1-1 1 0 0,0 0 0 0 0,1 1-1 0 0,-1-1 1 0 0,1 0 0 0 0,-1-1-1 0 0,1 1 1 0 0,-1 0 0 0 0,0-1-1 0 0,1 1 1 0 0,-1-1 0 0 0,0 0-1 0 0,1 0 1 0 0,-1 0-1 0 0,0 0 1 0 0,0 0 0 0 0,0 0-1 0 0,0 0 1 0 0,0-1 0 0 0,0 1-1 0 0,0-1 1 0 0,0 0 0 0 0,-1 1-1 0 0,1-1 1 0 0,-1 0 0 0 0,1 0-1 0 0,-1 0 1 0 0,0 0 0 0 0,1 0-1 0 0,-1 0 1 0 0,0-1-1 0 0,-1 1 1 0 0,2-1-31 0 0,37-97 1280 0 0,-16 1-618 0 0,-20-3-202 0 0,-3 101-472 0 0,0 1-3 0 0,0 0-19 0 0,0 0-10 0 0,0 0-20 0 0,0 0-27 0 0,0 0-34 0 0,0 0-34 0 0,0 0-67 0 0,0 0-112 0 0,0 0-148 0 0,0 0-206 0 0,0 0-251 0 0,10-5-5968 0 0,-7 3 824 0 0,1 2-4113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4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148 525 8258 0 0,'0'0'1978'0'0,"0"0"-318"0"0,0 0-88 0 0,0 0-2 0 0,0 0-44 0 0,0 0-169 0 0,0 0-335 0 0,0 0-287 0 0,0 0-226 0 0,0 0-153 0 0,0 0-85 0 0,0 0-38 0 0,0 0-7 0 0,-16 15-50 0 0,-54 51-38 0 0,66-62-127 0 0,0 0-1 0 0,1 0 1 0 0,-1 0-1 0 0,1 1 1 0 0,0-1-1 0 0,0 1 1 0 0,0 0-1 0 0,1 0 1 0 0,-1 0-1 0 0,1 0 1 0 0,0 1-1 0 0,1-1 1 0 0,0 0-1 0 0,-1 5-10 0 0,-2 6 19 0 0,1-6-16 0 0,-1 0 0 0 0,1 0 0 0 0,1 1 1 0 0,0-1-1 0 0,0 1 0 0 0,1 0 0 0 0,1-1 0 0 0,0 1 1 0 0,0 0-1 0 0,1-1 0 0 0,0 1 0 0 0,1 0 1 0 0,0-1-1 0 0,1 0 0 0 0,0 1 0 0 0,0-1 0 0 0,1 0 1 0 0,1-1-1 0 0,0 1 0 0 0,0-1 0 0 0,1 0 1 0 0,0 0-1 0 0,0 0 0 0 0,5 4-3 0 0,-4-8 74 0 0,1-1 0 0 0,-1-1 1 0 0,0 1-1 0 0,1-1 0 0 0,0-1 0 0 0,0 1 1 0 0,0-1-1 0 0,0-1 0 0 0,0 1 0 0 0,0-2 1 0 0,0 1-1 0 0,0-1 0 0 0,1 0 0 0 0,-1 0 1 0 0,0-1-1 0 0,0 0 0 0 0,0-1 0 0 0,0 0 1 0 0,0 0-1 0 0,0-1 0 0 0,1 0-74 0 0,7-7 256 0 0,1-1 0 0 0,-2 0 0 0 0,0-1 0 0 0,0-1 0 0 0,-1 0 0 0 0,0-1 0 0 0,-2-1 0 0 0,1 0 0 0 0,-2 0 1 0 0,0-1-1 0 0,4-9-256 0 0,8-7 136 0 0,-1-2 0 0 0,-2 0 0 0 0,-1-1 1 0 0,-2-1-1 0 0,-2-1 0 0 0,-1 0 1 0 0,-2-1-1 0 0,-1-1 0 0 0,-2 0 1 0 0,2-30-137 0 0,-8 53-3 0 0,-1 0 0 0 0,0-1 0 0 0,-2 1 0 0 0,0 0 0 0 0,0-1 0 0 0,-2 1 1 0 0,0 0-1 0 0,-1 0 0 0 0,-1 0 0 0 0,0 0 0 0 0,-1 0 0 0 0,-1 1 0 0 0,0 0 1 0 0,-1 0-1 0 0,0 1 0 0 0,-2-1 0 0 0,0 2 0 0 0,0-1 0 0 0,-1 1 0 0 0,-1 1 1 0 0,-5-5 2 0 0,11 13-21 0 0,-1 0 1 0 0,-1 0 0 0 0,1 1-1 0 0,0 0 1 0 0,-1 0 0 0 0,0 0 0 0 0,0 1-1 0 0,1 0 1 0 0,-1 1 0 0 0,0 0 0 0 0,0 0-1 0 0,-1 0 1 0 0,1 1 0 0 0,0 0 0 0 0,0 0-1 0 0,0 0 1 0 0,0 1 0 0 0,0 1 0 0 0,0-1-1 0 0,0 1 1 0 0,0 0 0 0 0,0 0-1 0 0,1 1 1 0 0,-1 0 0 0 0,1 0 0 0 0,0 1-1 0 0,0 0 1 0 0,0 0 0 0 0,0 0 20 0 0,-4 4-16 0 0,0 0 1 0 0,1 0-1 0 0,0 1 0 0 0,1 0 0 0 0,0 1 1 0 0,0-1-1 0 0,1 2 0 0 0,0-1 1 0 0,1 1-1 0 0,0 0 0 0 0,1 0 0 0 0,0 1 1 0 0,1-1-1 0 0,0 1 0 0 0,1 0 1 0 0,-1 6 15 0 0,2 2 14 0 0,0 0 1 0 0,2 1 0 0 0,0-1 0 0 0,2 0-1 0 0,0 0 1 0 0,1 0 0 0 0,1 0 0 0 0,1-1-1 0 0,0 1 1 0 0,2-1 0 0 0,0-1 0 0 0,1 1-1 0 0,1-1 1 0 0,1 0 0 0 0,0-1 0 0 0,1 0-1 0 0,4 3-14 0 0,15 22 114 0 0,1-2-1 0 0,2-1 0 0 0,2-1 0 0 0,1-2 0 0 0,21 15-113 0 0,113 85 464 0 0,-122-84-308 0 0,-47-47-151 0 0,-7-25-547 0 0,-8-3-1017 0 0,4 8-2734 0 0,7 10 1113 0 0,2 1-8588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7:5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1166 969 5681 0 0,'0'0'2346'0'0,"0"0"-375"0"0,0 0-50 0 0,0 0 104 0 0,0 0-54 0 0,0 0-244 0 0,0 0-392 0 0,0 0-354 0 0,0 0-280 0 0,0 0-197 0 0,0 0-116 0 0,0 0-70 0 0,0 0-5 0 0,0 3 40 0 0,-14 226 2525 0 0,10-198-2904 0 0,4-26-3430 0 0,0-19-5542 0 0,0 8 5708 0 0,0 1-6353 0 0</inkml:trace>
  <inkml:trace contextRef="#ctx0" brushRef="#br0" timeOffset="293.952">1151 696 9394 0 0,'0'0'4297'0'0,"0"0"-3409"0"0,0 0-288 0 0,0 0-48 0 0,0 0 32 0 0,0 0-39 0 0,0 0-249 0 0,0 0-408 0 0,0 0-264 0 0,0 0-57 0 0,0 0-15 0 0,0 0 80 0 0,0 0-24 0 0,0 0-128 0 0,13 15-368 0 0,0-11-1345 0 0,-6-1-1735 0 0,1-3-3450 0 0</inkml:trace>
  <inkml:trace contextRef="#ctx0" brushRef="#br0" timeOffset="1530.483">1150 685 0 0 0,'0'0'540'0'0,"0"0"355"0"0,0 0 197 0 0,0 0 227 0 0,0 0 291 0 0,0 0 205 0 0,0 0 1 0 0,0 0-139 0 0,0 0-185 0 0,0 0-186 0 0,0 0-117 0 0,0 0-85 0 0,-8-4 3165 0 0,1 37-3759 0 0,7-32-434 0 0,0-1 12 0 0,0 0 18 0 0,0 0 53 0 0,0 0 27 0 0,20-11 810 0 0,22-15-479 0 0,-42 26-438 0 0,0 0 26 0 0,0 0 31 0 0,0 0 31 0 0,-16 7 753 0 0,17-14-3164 0 0,2 5-2046 0 0,0 1-538 0 0,-1 0-6851 0 0</inkml:trace>
  <inkml:trace contextRef="#ctx0" brushRef="#br0" timeOffset="-1847.128">1 623 0 0 0,'0'0'439'0'0,"0"0"644"0"0,0 0 313 0 0,0 0 31 0 0,0 0-19 0 0,0 0-71 0 0,9 1-45 0 0,43 5 1295 0 0,-43-9-1895 0 0,-1 0 0 0 0,0 0 0 0 0,0-1 0 0 0,0 0 0 0 0,0-1 0 0 0,-1 1 0 0 0,0-2 0 0 0,0 1 0 0 0,0-1 0 0 0,-1 0 0 0 0,1 0-692 0 0,36-37 982 0 0,-3-2 0 0 0,-1-2 0 0 0,-2-1 0 0 0,7-16-982 0 0,-26 39 261 0 0,3-5 73 0 0,-1-1-1 0 0,-2 0 0 0 0,-1-2 1 0 0,-1 0-1 0 0,-2 0 1 0 0,7-27-334 0 0,-10 9 1011 0 0,-11 50-883 0 0,0 1-12 0 0,0 0-22 0 0,0 0-20 0 0,-7 19 86 0 0,-15 43 10 0 0,2 0 0 0 0,3 1 0 0 0,3 1 0 0 0,-2 31-170 0 0,-48 519 572 0 0,42-394-481 0 0,21-198-254 0 0,1-39-1920 0 0,3-43-3606 0 0,4 22-5272 0 0,-2 26 2160 0 0</inkml:trace>
  <inkml:trace contextRef="#ctx0" brushRef="#br0" timeOffset="-605.418">704 409 6105 0 0,'0'0'1155'0'0,"0"0"-337"0"0,0 0 135 0 0,0 0 454 0 0,0 0 399 0 0,0 0 64 0 0,0 0-259 0 0,0 0-390 0 0,0 0-330 0 0,0 0-192 0 0,0 0-83 0 0,0 0-25 0 0,2-2 10 0 0,-20 25 4041 0 0,-106 121-3512 0 0,-46 15-928 0 0,115-104-158 0 0,56-54-27 0 0,0 1 1 0 0,1-1-1 0 0,0 1 1 0 0,-1-1-1 0 0,1 1 1 0 0,0-1 0 0 0,0 0-1 0 0,0 0 1 0 0,-1 0-1 0 0,1 0 1 0 0,0 0 0 0 0,0-1-1 0 0,1 1 1 0 0,-1 0-1 0 0,0-1 1 0 0,0 0-1 0 0,0 1 1 0 0,0-1 0 0 0,0 0-1 0 0,1 0 1 0 0,-1 0-1 0 0,0 0 1 0 0,0-1-1 0 0,0 1 1 0 0,0 0 0 0 0,0-1-1 0 0,1 0-17 0 0,0 1 22 0 0,88 4 435 0 0,-84-5-428 0 0,0 1 1 0 0,0 1-1 0 0,0-1 0 0 0,0 1 0 0 0,0 1 0 0 0,0-1 0 0 0,0 1 1 0 0,0 0-1 0 0,-1 1 0 0 0,1-1 0 0 0,-1 1 0 0 0,0 1 1 0 0,0-1-1 0 0,0 1 0 0 0,0 0 0 0 0,0 0 0 0 0,-1 1 1 0 0,0 0-1 0 0,0 0 0 0 0,0 0 0 0 0,-1 0 0 0 0,0 1 0 0 0,0 0 1 0 0,0 0-1 0 0,0 0 0 0 0,0 2-29 0 0,29 110 571 0 0,-15-19-91 0 0,7-26-37 0 0,-24-72-422 0 0,-1-1-4 0 0,1 0 2 0 0,-1 0 12 0 0,0 0 9 0 0,0 0 5 0 0,0 0-2 0 0,0 0 1 0 0,0 0-16 0 0,0 0-23 0 0,0 0 16 0 0,0 0-7 0 0,0 0 3 0 0,0 0 10 0 0,0 0-10 0 0,0 0-2 0 0,5 4-276 0 0,-4-7-692 0 0,-1 2 925 0 0,0 1-284 0 0,0 0-81 0 0,0-20-5401 0 0,0 14-1722 0 0,0 2-3918 0 0</inkml:trace>
  <inkml:trace contextRef="#ctx0" brushRef="#br0" timeOffset="155029.81">702 468 0 0 0,'-53'7'639'0'0,"53"-7"-602"0"0,-19 13-715 0 0,12-11 7747 0 0,7-1 680 0 0,0-1-4062 0 0,6-5-2954 0 0,103-91 1128 0 0,-25 13-904 0 0,-20 30-214 0 0,-14-6 114 0 0,-32 34-562 0 0,-19 26 759 0 0,0 0-2642 0 0,-2 1-5186 0 0,1 1-4530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107 439 17404 0 0,'0'0'1412'0'0,"0"0"-749"0"0,0 0-396 0 0,0 0 66 0 0,0 0 219 0 0,0 0 146 0 0,0 0-14 0 0,0 0-130 0 0,0 0-163 0 0,0 0-140 0 0,0 0-112 0 0,0 0-66 0 0,0 0-50 0 0,6 30-55 0 0,19 90-71 0 0,-2-60-1877 0 0,-17-53-1525 0 0,-1-3-4493 0 0</inkml:trace>
  <inkml:trace contextRef="#ctx0" brushRef="#br0" timeOffset="1">61 30 17420 0 0,'0'0'2264'0'0,"0"0"-1544"0"0,0 0-240 0 0,0 0-135 0 0,0 0-33 0 0,0 0-136 0 0,0 0-264 0 0,0 0-432 0 0,0 0-137 0 0,0 0-127 0 0,0 0-64 0 0,0 0-144 0 0,0 0-2625 0 0,0 0-8089 0 0</inkml:trace>
  <inkml:trace contextRef="#ctx0" brushRef="#br0" timeOffset="2322.898">32 56 1016 0 0,'0'0'1978'0'0,"0"0"-86"0"0,0 0 113 0 0,0 0-14 0 0,0 0-149 0 0,0 0-258 0 0,0 0-264 0 0,0 0-188 0 0,0 0-119 0 0,0 0-96 0 0,0 0-95 0 0,0 0-87 0 0,0 0-115 0 0,-5-6-104 0 0,-1-2-287 0 0,-4-3-60 0 0,0-1 3970 0 0,35 9-2742 0 0,10-12-343 0 0,-35 15-967 0 0,0 0 14 0 0,0 0 12 0 0,0 0 19 0 0,0 0 27 0 0,0 0-2 0 0,0 0 10 0 0,0 0 0 0 0,0 0-27 0 0,0 0 9 0 0,-20 15 422 0 0,-9 21-523 0 0,29-36-36 0 0,19-2-1416 0 0,-6 1-6682 0 0,-9 1-4165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266 538 14315 0 0,'0'0'1654'0'0,"0"0"-309"0"0,0 0 28 0 0,0 0 91 0 0,0 0-41 0 0,0 0-213 0 0,0 0-296 0 0,0 0-252 0 0,0 0-182 0 0,0 0-129 0 0,0 0-90 0 0,0 0-58 0 0,-11 0-43 0 0,9 0-156 0 0,-5-1 18 0 0,0 1 0 0 0,0 0 0 0 0,0 0 0 0 0,0 0 0 0 0,-1 1 1 0 0,1 0-1 0 0,0 1 0 0 0,0 0 0 0 0,1 0 0 0 0,-1 0 1 0 0,0 1-1 0 0,1 0 0 0 0,-4 2-22 0 0,-2 2 7 0 0,1 0 0 0 0,0 1-1 0 0,1 1 1 0 0,0-1 0 0 0,0 2 0 0 0,1-1 0 0 0,0 1-1 0 0,0 1 1 0 0,1 0 0 0 0,1 0 0 0 0,0 0 0 0 0,0 1-1 0 0,1 0 1 0 0,1 0 0 0 0,0 1 0 0 0,0 0 0 0 0,1-1-1 0 0,1 2 1 0 0,0 3-7 0 0,2-10-3 0 0,1 0 1 0 0,0 0-1 0 0,0 1 0 0 0,1-1 0 0 0,0 0 1 0 0,0 0-1 0 0,0 1 0 0 0,1-1 0 0 0,0-1 0 0 0,1 1 1 0 0,0 0-1 0 0,0 0 0 0 0,0-1 0 0 0,1 0 1 0 0,0 1-1 0 0,0-1 0 0 0,0-1 0 0 0,1 1 0 0 0,0-1 1 0 0,0 0-1 0 0,0 0 0 0 0,1 0 0 0 0,1 1 3 0 0,9 3 23 0 0,0 0 0 0 0,1-1-1 0 0,0-1 1 0 0,0-1 0 0 0,0 0-1 0 0,1-1 1 0 0,0-1 0 0 0,0 0-1 0 0,0-1 1 0 0,0-2 0 0 0,0 0-1 0 0,1 0 1 0 0,-1-2 0 0 0,1 0-23 0 0,-14 1-25 0 0,-1-1 0 0 0,1 1 1 0 0,0-1-1 0 0,-1 1 0 0 0,1-1 0 0 0,-1-1 1 0 0,1 1-1 0 0,-1-1 0 0 0,1 1 1 0 0,-1-1-1 0 0,0 0 0 0 0,0-1 1 0 0,0 1-1 0 0,0-1 0 0 0,0 0 0 0 0,-1 0 1 0 0,1 0-1 0 0,-1 0 0 0 0,0-1 1 0 0,0 1-1 0 0,3-5 25 0 0,18-46-2423 0 0,-15 30-1250 0 0,-1 4-2871 0 0,-4 8-4939 0 0</inkml:trace>
  <inkml:trace contextRef="#ctx0" brushRef="#br0" timeOffset="300.829">688 1 17172 0 0,'0'0'1352'0'0,"0"0"-306"0"0,0 0-142 0 0,0 0-7 0 0,0 0-43 0 0,0 0-94 0 0,0 0-179 0 0,0 0-129 0 0,0 0-33 0 0,0 0 0 0 0,0 0 8 0 0,0 0-14 0 0,-10 34-30 0 0,-30 108-35 0 0,24-20 237 0 0,16-25-104 0 0,3 1 0 0 0,17 92-481 0 0,12 50 241 0 0,-13-126-254 0 0,-19-169-5831 0 0,3 12-4182 0 0,-1 28-1210 0 0</inkml:trace>
  <inkml:trace contextRef="#ctx0" brushRef="#br0" timeOffset="659.665">1007 421 13235 0 0,'0'0'1379'0'0,"0"0"-286"0"0,0 0 40 0 0,0 0 110 0 0,0 0 30 0 0,0 0-98 0 0,0 0-221 0 0,0 0-224 0 0,-33 9-133 0 0,-99 29-63 0 0,123-36-375 0 0,1-1 0 0 0,0 1 0 0 0,0 1 0 0 0,0 0 0 0 0,0 0 0 0 0,0 0 0 0 0,1 1 0 0 0,-1 0 0 0 0,1 0 0 0 0,0 1 0 0 0,-6 5-159 0 0,8-6 105 0 0,2 0-82 0 0,0 1 0 0 0,1-1 0 0 0,-1 0 0 0 0,1 1 0 0 0,-1-1 0 0 0,1 1 1 0 0,1 0-1 0 0,-1 0 0 0 0,1 0 0 0 0,0 0 0 0 0,0 0 0 0 0,0 0 0 0 0,1 0 0 0 0,-1 0 0 0 0,1 0 0 0 0,1 0 0 0 0,-1 0 0 0 0,1 0 0 0 0,0 1 0 0 0,0-1 1 0 0,0-1-1 0 0,1 1 0 0 0,-1 0 0 0 0,1 0 0 0 0,0 0 0 0 0,1-1 0 0 0,-1 0 0 0 0,1 1 0 0 0,0-1 0 0 0,0 0 0 0 0,0 0 0 0 0,1 0 0 0 0,-1-1 0 0 0,1 1 1 0 0,0-1-1 0 0,0 0 0 0 0,0 0 0 0 0,1 0 0 0 0,-1 0 0 0 0,3 0-23 0 0,155 112 1020 0 0,-159-112-963 0 0,1 0 0 0 0,-1 0 0 0 0,0 0 1 0 0,1 0-1 0 0,-1 1 0 0 0,-1-1 0 0 0,1 1 0 0 0,-1 0 0 0 0,1 0 0 0 0,-1 0 0 0 0,0 0 0 0 0,-1 0 0 0 0,1 1 0 0 0,-1-1 1 0 0,1 0-1 0 0,-1 1 0 0 0,-1-1 0 0 0,1 1 0 0 0,-1-1 0 0 0,0 1 0 0 0,0 1-57 0 0,-4 6 330 0 0,18-5-2727 0 0,11-15-1598 0 0,-18 5-529 0 0,1-1-7151 0 0</inkml:trace>
  <inkml:trace contextRef="#ctx0" brushRef="#br0" timeOffset="1041.129">1446 597 16235 0 0,'0'0'1797'0'0,"0"0"-477"0"0,0 0-141 0 0,0 0 71 0 0,0 0-30 0 0,0 0-116 0 0,0 0-169 0 0,0 0-192 0 0,0 0-111 0 0,0 0-89 0 0,0 0-87 0 0,0 0-60 0 0,0 0-65 0 0,3-6-70 0 0,4-21-90 0 0,-37 20 62 0 0,19 7-236 0 0,1 1-1 0 0,0 0 0 0 0,0 0 1 0 0,0 1-1 0 0,0 1 1 0 0,0 0-1 0 0,0 0 1 0 0,1 1-1 0 0,-1 0 0 0 0,1 0 1 0 0,0 1-1 0 0,0 0 1 0 0,1 1-1 0 0,-1 0 0 0 0,1 1 1 0 0,1-1-1 0 0,-1 1 1 0 0,1 1-1 0 0,-4 5 4 0 0,10-8-9 0 0,0-1-1 0 0,1 1 1 0 0,0 0 0 0 0,0 0-1 0 0,0 0 1 0 0,0 0-1 0 0,1 0 1 0 0,-1 0 0 0 0,1-1-1 0 0,1 1 1 0 0,-1 0 0 0 0,1-1-1 0 0,0 1 1 0 0,0-1-1 0 0,0 1 1 0 0,0-1 0 0 0,1 0-1 0 0,-1 0 1 0 0,1 0-1 0 0,1 0 1 0 0,-1 0 0 0 0,0-1-1 0 0,1 1 1 0 0,0-1 0 0 0,-1 0-1 0 0,1 0 1 0 0,0-1-1 0 0,1 1 1 0 0,-1-1 0 0 0,0 0-1 0 0,5 2 10 0 0,10 10-1 0 0,-1 1-21 0 0,-13-13 31 0 0,0 1-1 0 0,0 1 0 0 0,-1-1 0 0 0,1 0 1 0 0,-1 1-1 0 0,0 0 0 0 0,0 0 0 0 0,-1 0 0 0 0,1 1 1 0 0,-1-1-1 0 0,0 1 0 0 0,0-1 0 0 0,0 1 1 0 0,-1 0-1 0 0,0 0 0 0 0,0 1 0 0 0,0-1 1 0 0,0 0-1 0 0,0 6-8 0 0,-2-5 33 0 0,0 0 0 0 0,-1 1 0 0 0,0-1 0 0 0,0 0 0 0 0,-1 0 0 0 0,0 0 0 0 0,1 0 0 0 0,-2-1 0 0 0,1 1 0 0 0,-1 0 0 0 0,0-1 0 0 0,0 0 0 0 0,-1 1 0 0 0,1-1 0 0 0,-1-1 0 0 0,0 1 1 0 0,-1 0-1 0 0,-2 1-33 0 0,0 2 0 0 0,0-1 1 0 0,0 0 0 0 0,-1-1 0 0 0,0 0 0 0 0,0 0 0 0 0,0-1 0 0 0,-1 0 0 0 0,0 0-1 0 0,0-1 1 0 0,-8 3-1 0 0,-29-10-4715 0 0,41-1-1964 0 0,1 1-5774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1:5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22 538 848 0 0,'0'0'915'0'0,"0"0"-13"0"0,0 0 171 0 0,0 0 186 0 0,0 0 220 0 0,0 0 95 0 0,0 0-103 0 0,0 0-182 0 0,0 0-308 0 0,0 0-339 0 0,0 0-240 0 0,-3 2-112 0 0,-12 5-28 0 0,11-5 35 0 0,4-2 47 0 0,0 0 12 0 0,0 0-9 0 0,0 0-8 0 0,0 0-18 0 0,33 3 5458 0 0,34-39-3151 0 0,-53 25-2285 0 0,25-19-3 0 0,-3-1 0 0 0,0-2 0 0 0,-2-1 0 0 0,-2-1 0 0 0,-1-2 0 0 0,-2-2-1 0 0,-2 0 1 0 0,15-29-340 0 0,-34 56 84 0 0,-1-1 0 0 0,0-1 0 0 0,0 1 0 0 0,-1-1 0 0 0,-1 0 0 0 0,-1 0 0 0 0,0-1-1 0 0,0 1 1 0 0,-2-1 0 0 0,1-5-84 0 0,-3 19 74 0 0,0 1-14 0 0,0 0-36 0 0,-2 23-216 0 0,-47 231 206 0 0,-16 312 304 0 0,30-334-150 0 0,-11-95-88 0 0,49-164-3672 0 0,24-28-2463 0 0,-7 21-2373 0 0,-7 17-1742 0 0</inkml:trace>
  <inkml:trace contextRef="#ctx0" brushRef="#br0" timeOffset="561.866">873 236 16131 0 0,'0'0'661'0'0,"0"0"-287"0"0,0 0-91 0 0,0 0 136 0 0,0 0 173 0 0,0 0 96 0 0,-31 28 7 0 0,-100 92-52 0 0,33-14 418 0 0,-102 147 404 0 0,197-249-1445 0 0,-2 1 3 0 0,1 0-1 0 0,-1 1 1 0 0,2-1 0 0 0,-1 1-1 0 0,1 0 1 0 0,0 0-1 0 0,0 0 1 0 0,0 0 0 0 0,1 1-1 0 0,0-1 1 0 0,0 1 0 0 0,0 6-23 0 0,31-8 221 0 0,-8-7-23 0 0,0-1-1 0 0,0-1 1 0 0,0-1-1 0 0,-1-1 1 0 0,1 0-1 0 0,-1-2 1 0 0,-1 0-1 0 0,7-5-197 0 0,66-23 354 0 0,27 5 185 0 0,-114 57 113 0 0,-57 77 311 0 0,36-79-835 0 0,5-9-87 0 0,1 1-1 0 0,0 0 0 0 0,1 0 1 0 0,0 1-1 0 0,2 0 0 0 0,0 1 1 0 0,1-1-1 0 0,0 1 0 0 0,2 1 0 0 0,0-1 1 0 0,-1 17-41 0 0,7-25 9 0 0,-1 0 1 0 0,2 0 0 0 0,-1 0 0 0 0,1 0-1 0 0,1-1 1 0 0,0 1 0 0 0,0-1-1 0 0,1 0 1 0 0,0 0 0 0 0,1 0-1 0 0,0-1 1 0 0,0 0 0 0 0,0 0 0 0 0,1 0-1 0 0,1-1 1 0 0,-1 0 0 0 0,1-1-1 0 0,4 4-9 0 0,43 30 179 0 0,-29-32 45 0 0,-25-8-188 0 0,0-23-163 0 0,0-10-518 0 0,-1 9-2383 0 0,1 8-3874 0 0,-1 12-5081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0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41 7242 0 0,'0'0'2139'0'0,"0"0"-354"0"0,0 0-240 0 0,0 0 27 0 0,0 0 87 0 0,0 0-95 0 0,0 0-203 0 0,0 0-274 0 0,0 0-246 0 0,0 0-174 0 0,0 0-167 0 0,0 0-120 0 0,-2-6-80 0 0,-7-21-26 0 0,7 20-6 0 0,2 7 17 0 0,0 0 24 0 0,0 0-37 0 0,-2 53 1213 0 0,-27 428 369 0 0,26-383-1758 0 0,-5 1 1 0 0,-4-1 0 0 0,-10 33-97 0 0,5-49 102 0 0,32-118-5 0 0,1 1 1 0 0,2 1-1 0 0,2 1 1 0 0,1 0-1 0 0,1 1 1 0 0,2 2-1 0 0,1 0 1 0 0,19-16-98 0 0,-23 23 8 0 0,120-109 21 0 0,-77 114-138 0 0,-49 66 122 0 0,-16-21 14 0 0,-1 0-1 0 0,-2 1 1 0 0,-1-2 0 0 0,-1 1-1 0 0,-1 0 1 0 0,-1-1 0 0 0,-1-1-1 0 0,-2 1 1 0 0,0-2 0 0 0,-2 1-1 0 0,0-2 1 0 0,-5 4-27 0 0,9-14 23 0 0,-2 0 0 0 0,1-1 1 0 0,-2 0-1 0 0,1-1 0 0 0,-2-1 0 0 0,1 1 0 0 0,-2-2 0 0 0,1 0 0 0 0,-1-1 1 0 0,0 0-1 0 0,-1-1 0 0 0,0 0 0 0 0,0-1 0 0 0,-8 1-23 0 0,6-2-17 0 0,1 0 0 0 0,-1-2-1 0 0,0 0 1 0 0,-1 0 0 0 0,1-2-1 0 0,0 0 1 0 0,-1-1 0 0 0,1-1-1 0 0,-3-1 18 0 0,19 3-44 0 0,-1-1 1 0 0,1 0-1 0 0,0 0 0 0 0,0-1 0 0 0,0 1 1 0 0,0 0-1 0 0,-1 0 0 0 0,1 0 0 0 0,0-1 0 0 0,0 1 1 0 0,0-1-1 0 0,0 1 0 0 0,0-1 0 0 0,0 1 1 0 0,0-1-1 0 0,0 0 0 0 0,0 1 0 0 0,0-1 0 0 0,0 0 1 0 0,1 0-1 0 0,-1 0 0 0 0,0 1 0 0 0,0-1 1 0 0,1 0-1 0 0,-1 0 0 0 0,0 0 0 0 0,1 0 0 0 0,-1 0 1 0 0,1 0-1 0 0,0-1 0 0 0,-1 1 0 0 0,1 0 1 0 0,0 0-1 0 0,-1 0 0 0 0,1 0 0 0 0,0 0 0 0 0,0-1 1 0 0,0 1-1 0 0,0 0 0 0 0,0 0 0 0 0,0 0 1 0 0,1 0-1 0 0,-1-1 0 0 0,0 1 0 0 0,1 0 0 0 0,-1 0 1 0 0,0 0-1 0 0,1 0 0 0 0,-1 0 0 0 0,1 0 1 0 0,0 0-1 0 0,0 0 44 0 0,28-30-6851 0 0,-16 24-4418 0 0</inkml:trace>
  <inkml:trace contextRef="#ctx0" brushRef="#br0" timeOffset="1041.396">983 682 18196 0 0,'0'0'1168'0'0,"0"0"-440"0"0,0 0-181 0 0,0 0 65 0 0,0 0 82 0 0,0 0 15 0 0,0 0-70 0 0,0 0-95 0 0,0 0-94 0 0,0 0-90 0 0,0 0-83 0 0,0 0-61 0 0,0 0-53 0 0,-33 20-37 0 0,-102 64-12 0 0,80-37 3 0 0,49-36-90 0 0,-2 1-19 0 0,-1 1 0 0 0,2-1 0 0 0,-1 2 1 0 0,2-1-1 0 0,0 1 0 0 0,1 0 0 0 0,0 0 1 0 0,1 0-1 0 0,0 1 0 0 0,1 0 0 0 0,1-1 1 0 0,0 9-9 0 0,2-21 5 0 0,0 0 1 0 0,0-1-1 0 0,1 1 1 0 0,-1 0-1 0 0,1-1 1 0 0,-1 1 0 0 0,1-1-1 0 0,0 1 1 0 0,-1 0-1 0 0,1-1 1 0 0,0 1 0 0 0,0-1-1 0 0,0 0 1 0 0,0 1-1 0 0,0-1 1 0 0,1 0 0 0 0,-1 0-1 0 0,0 1 1 0 0,1-1-1 0 0,-1 0 1 0 0,0 0 0 0 0,1-1-1 0 0,-1 1 1 0 0,1 0-1 0 0,0 0 1 0 0,-1-1 0 0 0,1 1-1 0 0,-1-1 1 0 0,1 1-1 0 0,0-1 1 0 0,0 0 0 0 0,-1 0-1 0 0,1 1 1 0 0,0-1-1 0 0,1-1-5 0 0,63-6 554 0 0,-42-5-427 0 0,-1-1 1 0 0,0-1-1 0 0,-1 0 0 0 0,0-2 1 0 0,-1-1-1 0 0,-1 0 1 0 0,-1-2-1 0 0,12-13-127 0 0,76-70 280 0 0,-107 102-287 0 0,0 1 0 0 0,0-1 0 0 0,0 0 0 0 0,0 1 0 0 0,0-1 0 0 0,0 1 0 0 0,0-1 0 0 0,0 1 0 0 0,0-1 0 0 0,0 1 0 0 0,0-1 0 0 0,0 1 0 0 0,0-1 0 0 0,0 1 0 0 0,0-1 0 0 0,0 0 0 0 0,0 1 0 0 0,1-1 0 0 0,-1 1 0 0 0,0-1 0 0 0,0 0 0 0 0,1 1 0 0 0,-1-1 0 0 0,0 1 0 0 0,0-1 0 0 0,1 0 0 0 0,-1 1 0 0 0,0-1 0 0 0,1 0 0 0 0,-1 1 1 0 0,1-1-1 0 0,-1 0 0 0 0,0 0 0 0 0,1 0 0 0 0,-1 1 0 0 0,1-1 0 0 0,-1 0 0 0 0,1 0 0 0 0,-1 0 0 0 0,0 0 0 0 0,1 0 0 0 0,-1 0 0 0 0,1 0 0 0 0,-1 0 0 0 0,1 0 0 0 0,-1 0 0 0 0,1 0 0 0 0,-1 0 0 0 0,1 0 0 0 0,-1 0 0 0 0,0 0 0 0 0,1 0 0 0 0,-1 0 0 0 0,1-1 0 0 0,-1 1 0 0 0,1 0 7 0 0,-2 12-40 0 0,-6 44-17 0 0,4-50 43 0 0,1 0 1 0 0,1 0-1 0 0,-1 0 1 0 0,1 0 0 0 0,0 1-1 0 0,1-1 1 0 0,-1 0 0 0 0,1 1-1 0 0,0-1 1 0 0,1 1-1 0 0,0-1 1 0 0,0 0 0 0 0,0 1-1 0 0,1-1 1 0 0,-1 0 0 0 0,2 0-1 0 0,-1 0 1 0 0,1 0-1 0 0,0-1 1 0 0,0 1 0 0 0,0-1-1 0 0,1 1 1 0 0,-1-1 0 0 0,2 0-1 0 0,-1 0 1 0 0,0-1-1 0 0,2 1 14 0 0,1 0 14 0 0,0-1 0 0 0,0-1 0 0 0,0 1 0 0 0,0-1 0 0 0,1 0 0 0 0,0-1 0 0 0,0 0 0 0 0,-1 0 0 0 0,1 0 0 0 0,0-1 0 0 0,0 0 0 0 0,1-1 0 0 0,-1 0 0 0 0,0 0 0 0 0,0-1 0 0 0,0 0-1 0 0,0 0 1 0 0,0-1 0 0 0,0 0 0 0 0,-1 0 0 0 0,1-1 0 0 0,-1 0 0 0 0,1-1 0 0 0,-1 1 0 0 0,0-1 0 0 0,0-1 0 0 0,6-4-14 0 0,9-7 88 0 0,0-2-1 0 0,-1 0 1 0 0,0-1 0 0 0,-2-1 0 0 0,0-1 0 0 0,-2-1-1 0 0,8-13-87 0 0,5-6 68 0 0,-2-1 0 0 0,-2-2 0 0 0,-2 0 0 0 0,-2-2 0 0 0,-2 0 0 0 0,-2-2 0 0 0,-2 0 0 0 0,10-48-68 0 0,-24 45 50 0 0,-1 50-52 0 0,-1 0 0 0 0,0 0 0 0 0,0 0 1 0 0,0 0-1 0 0,0 0 0 0 0,-1 0 0 0 0,1-1 0 0 0,0 1 1 0 0,0 0-1 0 0,-1 0 0 0 0,1 1 0 0 0,0-1 0 0 0,-1 0 1 0 0,1 0-1 0 0,-1 0 0 0 0,1 0 0 0 0,-1 0 0 0 0,0 0 1 0 0,1 0-1 0 0,-1 1 0 0 0,0-1 0 0 0,1 0 0 0 0,-1 1 1 0 0,0-1-1 0 0,0 0 0 0 0,0 1 0 0 0,0-1 0 0 0,0 1 1 0 0,0-1-1 0 0,1 1 0 0 0,-1 0 0 0 0,0-1 0 0 0,0 1 1 0 0,0 0-1 0 0,0 0 0 0 0,-1 0 0 0 0,1-1 0 0 0,0 1 1 0 0,0 0-1 0 0,0 0 0 0 0,0 1 0 0 0,0-1 1 0 0,0 0-1 0 0,0 0 0 0 0,0 0 0 0 0,0 1 2 0 0,-5 3-30 0 0,0 0 0 0 0,0 0-1 0 0,1 1 1 0 0,-1 0 0 0 0,1 0-1 0 0,0 0 1 0 0,0 0 0 0 0,1 1 0 0 0,0 0-1 0 0,0 0 1 0 0,0 0 0 0 0,1 1 0 0 0,-1-1-1 0 0,2 1 1 0 0,-2 3 30 0 0,-2 2-27 0 0,-1 2 7 0 0,0 1 1 0 0,1 1-1 0 0,0-1 1 0 0,2 1-1 0 0,-1 0 1 0 0,2 0-1 0 0,0 0 1 0 0,1 0-1 0 0,1 1 1 0 0,1-1-1 0 0,0 1 1 0 0,1-1-1 0 0,0 1 1 0 0,1-1-1 0 0,1 0 1 0 0,1 0-1 0 0,1 0 1 0 0,0-1-1 0 0,0 1 1 0 0,2-1-1 0 0,6 11 20 0 0,-7-15-10 0 0,1-1-1 0 0,-1 0 0 0 0,2-1 1 0 0,0 0-1 0 0,0 0 0 0 0,0-1 1 0 0,1 0-1 0 0,0 0 0 0 0,1-1 1 0 0,0 0-1 0 0,0-1 0 0 0,0 0 1 0 0,1 0-1 0 0,-1-1 0 0 0,2-1 1 0 0,6 2 10 0 0,-8-3 27 0 0,0 0 0 0 0,0-1 0 0 0,1-1 0 0 0,-1 0 0 0 0,0 0 1 0 0,1-1-1 0 0,-1 0 0 0 0,0-1 0 0 0,1 0 0 0 0,-1-1 1 0 0,0 0-1 0 0,0 0 0 0 0,0-1 0 0 0,0-1 0 0 0,0 1 0 0 0,-1-2 1 0 0,1 1-1 0 0,-1-1 0 0 0,0-1 0 0 0,-1 0 0 0 0,7-5-27 0 0,16-14 102 0 0,-1-1 0 0 0,-2-1 0 0 0,0-2 0 0 0,-2-1 0 0 0,-1-1 0 0 0,-2-1 0 0 0,-1-1 0 0 0,16-33-102 0 0,-21 35 32 0 0,-2-2-1 0 0,-1 1 1 0 0,-1-2-1 0 0,-2 0 1 0 0,-1 0-1 0 0,-2-1 0 0 0,-2-1 1 0 0,-1 1-1 0 0,0-26-31 0 0,-4 58 3 0 0,-1 0 1 0 0,0 1-1 0 0,0-1 0 0 0,0 0 0 0 0,-1 1 0 0 0,1-1 1 0 0,-1 1-1 0 0,1-1 0 0 0,-1 1 0 0 0,0-1 1 0 0,0 1-1 0 0,0-1 0 0 0,0 1 0 0 0,0-1 0 0 0,-1 1 1 0 0,1 0-1 0 0,-1 0 0 0 0,1 0 0 0 0,-1 0 0 0 0,0 0 1 0 0,0 0-1 0 0,0 0 0 0 0,0 1 0 0 0,0-1 1 0 0,0 1-1 0 0,0-1 0 0 0,-1 1 0 0 0,1 0 0 0 0,0 0 1 0 0,-1 0-1 0 0,1 0 0 0 0,-1 0 0 0 0,1 1 0 0 0,-1-1 1 0 0,0 1-1 0 0,1 0 0 0 0,-1-1 0 0 0,0 1 1 0 0,1 0-1 0 0,-1 1 0 0 0,1-1 0 0 0,-1 0 0 0 0,0 1 1 0 0,-1 0-4 0 0,-4 4-18 0 0,0 1 0 0 0,0 0 0 0 0,0 1 1 0 0,1-1-1 0 0,0 2 0 0 0,1-1 0 0 0,0 1 1 0 0,0 0-1 0 0,0 0 0 0 0,1 0 0 0 0,0 1 1 0 0,1 0-1 0 0,-4 8 18 0 0,-2 13-8 0 0,0-1 0 0 0,2 2 0 0 0,2-1 1 0 0,1 1-1 0 0,1 0 0 0 0,1 0 0 0 0,2 0 0 0 0,2 23 8 0 0,2-20-4 0 0,2 0-1 0 0,2-1 0 0 0,0 1 1 0 0,3-1-1 0 0,0-1 0 0 0,2 0 1 0 0,2 0-1 0 0,1-2 0 0 0,1 1 1 0 0,3 0 4 0 0,44 54 34 0 0,-63-85-59 0 0,1 1 0 0 0,0-1-1 0 0,-1 1 1 0 0,1-1 0 0 0,-1 0-1 0 0,1 1 1 0 0,0-1 0 0 0,-1 0-1 0 0,1 1 1 0 0,0-1 0 0 0,-1 0-1 0 0,1 0 1 0 0,0 0 0 0 0,-1 0-1 0 0,1 0 1 0 0,0 0 0 0 0,-1 0-1 0 0,1 0 1 0 0,0 0 0 0 0,-1 0-1 0 0,1 0 1 0 0,0 0 0 0 0,-1 0-1 0 0,1-1 1 0 0,0 1 0 0 0,-1 0 0 0 0,1 0-1 0 0,0-1 1 0 0,-1 1 0 0 0,1 0-1 0 0,-1-1 1 0 0,1 1 0 0 0,-1-1-1 0 0,1 1 1 0 0,-1-1 0 0 0,1 1-1 0 0,-1-1 1 0 0,1 1 0 0 0,-1-1-1 0 0,1 1 1 0 0,-1-1 0 0 0,0 0-1 0 0,1 1 1 0 0,-1-1 0 0 0,0 0-1 0 0,0 1 1 0 0,0-1 0 0 0,1 0-1 0 0,-1 1 1 0 0,0-1 0 0 0,0 0-1 0 0,0 1 1 0 0,0-1 0 0 0,0 0 25 0 0,4-17-4140 0 0,-1 6-2549 0 0,-1 4-5684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2:24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5081 949 3705 0 0,'0'0'3974'0'0,"0"0"-1799"0"0,0 0-796 0 0,0 0-64 0 0,0 0 145 0 0,0 0 63 0 0,0 0-132 0 0,0 0-264 0 0,0 0-259 0 0,0 0-222 0 0,0 0-158 0 0,-3 2-103 0 0,-42 51 1493 0 0,45-53-1783 0 0,0 0-29 0 0,0 0-6 0 0,0 0 8 0 0,0 0 5 0 0,0 0 31 0 0,19-4 1057 0 0,47-50-5 0 0,-67 58 103 0 0,2 35-1547 0 0,23-43-2124 0 0,-10-6-4874 0 0,-10 6-4419 0 0</inkml:trace>
  <inkml:trace contextRef="#ctx0" brushRef="#br0" timeOffset="-5963.464">318 559 2753 0 0,'0'0'1915'0'0,"0"0"-388"0"0,0 0-140 0 0,0 0 61 0 0,0 0 114 0 0,0 0-47 0 0,0 0-179 0 0,0 0-248 0 0,0 0-290 0 0,0 0-188 0 0,0 0-143 0 0,-14 6-120 0 0,-45 21-76 0 0,56-25-247 0 0,0 0 0 0 0,1-1 0 0 0,-1 1 0 0 0,1 0 0 0 0,-1 1 0 0 0,1-1 0 0 0,0 0 1 0 0,0 0-1 0 0,0 1 0 0 0,0 0 0 0 0,0-1 0 0 0,1 1 0 0 0,-1 0 0 0 0,1 0 0 0 0,-1 0 1 0 0,1 0-1 0 0,0 0 0 0 0,0 0 0 0 0,0 2-24 0 0,-2 6 76 0 0,-3 4-27 0 0,1 0 0 0 0,1 0 0 0 0,0 0 0 0 0,1 0 0 0 0,0 1 0 0 0,1 0 0 0 0,1-1 1 0 0,1 1-1 0 0,0 0 0 0 0,1 0 0 0 0,1-1 0 0 0,0 1 0 0 0,1-1 0 0 0,0 1 0 0 0,2-1 0 0 0,3 9-49 0 0,-6-20 57 0 0,1-1 0 0 0,-1 0 1 0 0,0 0-1 0 0,1 0 0 0 0,0 0 0 0 0,0 0 1 0 0,0-1-1 0 0,0 1 0 0 0,0-1 1 0 0,0 0-1 0 0,1 0 0 0 0,-1 0 1 0 0,1 0-1 0 0,0 0 0 0 0,-1-1 1 0 0,1 0-1 0 0,0 1 0 0 0,0-2 1 0 0,0 1-1 0 0,0 0 0 0 0,-1-1 0 0 0,1 0 1 0 0,0 1-1 0 0,0-2 0 0 0,0 1 1 0 0,0 0-1 0 0,0-1 0 0 0,0 0 1 0 0,0 0-1 0 0,0 0 0 0 0,0 0 1 0 0,-1-1-1 0 0,1 1 0 0 0,0-1 1 0 0,-1 0-1 0 0,0 0 0 0 0,1 0 0 0 0,-1 0 1 0 0,0-1-1 0 0,2-2-57 0 0,10-10 29 0 0,-1-1-1 0 0,0-1 0 0 0,-1 0 1 0 0,-1-1-1 0 0,-1 0 1 0 0,-1-1-1 0 0,0 0 0 0 0,-2-1 1 0 0,0 0-1 0 0,-1 0 1 0 0,-1-1-1 0 0,-1 0 1 0 0,0 0-1 0 0,-2 0 0 0 0,-1 0 1 0 0,0-1-1 0 0,-2 1 1 0 0,0 0-1 0 0,-3-19-28 0 0,2 33-179 0 0,-1 0 0 0 0,0 0 0 0 0,0 1-1 0 0,0-1 1 0 0,0 0 0 0 0,-1 1 0 0 0,-1 0-1 0 0,1-1 1 0 0,-1 1 0 0 0,0 0 0 0 0,0 1 0 0 0,0-1-1 0 0,-1 1 1 0 0,0 0 0 0 0,0 0 0 0 0,0 0 0 0 0,-1 1-1 0 0,0 0 1 0 0,0 0 0 0 0,0 0 0 0 0,0 1-1 0 0,0 0 1 0 0,-1 0 0 0 0,1 0 0 0 0,-1 1 0 0 0,0 0-1 0 0,0 1 1 0 0,0-1 0 0 0,0 1 0 0 0,0 1 0 0 0,0-1-1 0 0,0 1 1 0 0,0 0 0 0 0,-1 1 179 0 0,4 0-156 0 0,0 0 1 0 0,0 0 0 0 0,0 0-1 0 0,1 0 1 0 0,-1 1-1 0 0,0 0 1 0 0,1 0-1 0 0,0 0 1 0 0,-1 0 0 0 0,1 0-1 0 0,0 1 1 0 0,0 0-1 0 0,0-1 1 0 0,0 1-1 0 0,0 0 1 0 0,1 0-1 0 0,0 1 1 0 0,-1-1 0 0 0,1 0-1 0 0,0 1 1 0 0,1 0-1 0 0,-1-1 1 0 0,0 1-1 0 0,1 0 1 0 0,0 0 0 0 0,0 0-1 0 0,0 0 1 0 0,1-1-1 0 0,-1 2 156 0 0,4-2 29 0 0,-1 0-1 0 0,1-1 1 0 0,0 1-1 0 0,0-1 1 0 0,0 0-1 0 0,0 0 0 0 0,0 0 1 0 0,0 0-1 0 0,1-1 1 0 0,-1 1-1 0 0,1-1 1 0 0,-1 0-1 0 0,1 0 1 0 0,-1 0-1 0 0,1 0 0 0 0,0-1 1 0 0,-1 1-1 0 0,1-1 1 0 0,0 0-1 0 0,-1 0 1 0 0,1 0-1 0 0,0-1 1 0 0,-1 1-1 0 0,1-1 0 0 0,0 0 1 0 0,0 0-29 0 0,-1 0 86 0 0,21-3 450 0 0,1-1 0 0 0,-1-2 0 0 0,0 0-1 0 0,0-2 1 0 0,-1-1 0 0 0,0 0 0 0 0,16-11-536 0 0,1 0 838 0 0,-1-2 0 0 0,-1-1 0 0 0,-1-2 0 0 0,-1-1 0 0 0,8-10-838 0 0,-33 27 91 0 0,-1 1 0 0 0,0-1 0 0 0,0 0 0 0 0,-1-1 0 0 0,0 0 0 0 0,-1-1 0 0 0,-1 1 0 0 0,0-2-1 0 0,0 1 1 0 0,-1-1 0 0 0,-1 0 0 0 0,0 0 0 0 0,-1 0 0 0 0,0-1 0 0 0,-1 0 0 0 0,0 1 0 0 0,-1-1-1 0 0,-1 0 1 0 0,-1 0 0 0 0,0-2-91 0 0,0 15 2 0 0,0 0-1 0 0,0 1 1 0 0,-1-1-1 0 0,1 0 1 0 0,0 0-1 0 0,-1 1 1 0 0,1-1-1 0 0,0 0 1 0 0,-1 1-1 0 0,1-1 1 0 0,-1 0-1 0 0,0 1 1 0 0,1-1-1 0 0,-1 1 1 0 0,1-1-1 0 0,-1 1 1 0 0,0-1-1 0 0,1 1 1 0 0,-1-1-1 0 0,0 1 1 0 0,0 0-1 0 0,1-1 1 0 0,-1 1-1 0 0,0 0 1 0 0,0 0-1 0 0,0 0 1 0 0,1 0-1 0 0,-1-1 1 0 0,0 1-1 0 0,0 0 1 0 0,0 0-1 0 0,1 0 1 0 0,-1 1-1 0 0,0-1 1 0 0,0 0-1 0 0,0 0 1 0 0,1 0-1 0 0,-1 1 1 0 0,0-1-1 0 0,0 0 1 0 0,1 1-1 0 0,-1-1 1 0 0,0 0-1 0 0,1 1 1 0 0,-1-1-1 0 0,0 1 1 0 0,1-1-1 0 0,-1 1 1 0 0,0 0-1 0 0,1-1 1 0 0,-1 1-1 0 0,1-1 1 0 0,0 1-1 0 0,-1 0 1 0 0,1 0-1 0 0,-1-1 1 0 0,1 1-1 0 0,0 0 1 0 0,-1 0-1 0 0,1-1 1 0 0,0 1-1 0 0,0 0 1 0 0,0 0-1 0 0,0 0-1 0 0,-7 15-6 0 0,2 1-1 0 0,0-1 0 0 0,1 1 0 0 0,0 0 1 0 0,2 0-1 0 0,0 0 0 0 0,1 0 1 0 0,0 1-1 0 0,2-1 0 0 0,0 1 7 0 0,-1-6 5 0 0,19 235 119 0 0,9-103-117 0 0,-4-30 13 0 0,-5 1-1 0 0,-5 0 0 0 0,-2 58-19 0 0,-10-160 10 0 0,-1 0 0 0 0,0 1 0 0 0,-1-1-1 0 0,0 0 1 0 0,-1 1 0 0 0,0-1 0 0 0,-1 0 0 0 0,-1 0 0 0 0,0 0 0 0 0,-1 0-1 0 0,0 0 1 0 0,-1-1 0 0 0,0 0 0 0 0,-1 0 0 0 0,-1 0 0 0 0,0 0 0 0 0,0-1 0 0 0,-1-1-1 0 0,0 1 1 0 0,-1-1 0 0 0,0-1 0 0 0,-1 1 0 0 0,0-2 0 0 0,-1 1 0 0 0,-2 1-10 0 0,-65 1-24 0 0,76-14 12 0 0,0 1 1 0 0,0 0 0 0 0,0-1-1 0 0,0 1 1 0 0,1-1-1 0 0,0 1 1 0 0,-1-1 0 0 0,1 0-1 0 0,0 0 1 0 0,0 0 0 0 0,0 0-1 0 0,1 0 1 0 0,-1 1 0 0 0,1-1-1 0 0,-1 0 1 0 0,1 0-1 0 0,0 0 1 0 0,0-1 0 0 0,1 1-1 0 0,-1 1 1 0 0,1-1 0 0 0,-1 0-1 0 0,1-2 12 0 0,6-21-18 0 0,0 1 0 0 0,2 0 0 0 0,1 0 0 0 0,1 1 0 0 0,0 0 0 0 0,15-20 18 0 0,-4 4 2 0 0,375-648-189 0 0,-384 663 135 0 0,0 1 1 0 0,-1-2 0 0 0,-2 0-1 0 0,-1 0 1 0 0,0-1-1 0 0,-2 0 1 0 0,-2-1 0 0 0,0 1-1 0 0,-2-1 1 0 0,0 0-1 0 0,-2 0 52 0 0,-1 25 13 0 0,0 0 0 0 0,1 0-1 0 0,-1 0 1 0 0,0 0-1 0 0,-1 0 1 0 0,1 0-1 0 0,0 0 1 0 0,-1 0 0 0 0,0 0-1 0 0,0 0 1 0 0,0 0-1 0 0,0 0 1 0 0,0 1-1 0 0,0-1 1 0 0,-1 0 0 0 0,1 1-1 0 0,-1-1 1 0 0,0 1-1 0 0,0-1 1 0 0,0 1-1 0 0,0 0 1 0 0,0 0 0 0 0,0 0-1 0 0,-1 0 1 0 0,1 0-1 0 0,-1 0 1 0 0,1 1-1 0 0,-1-1 1 0 0,0 1 0 0 0,1 0-1 0 0,-1 0 1 0 0,0 0-1 0 0,0 0 1 0 0,0 0-1 0 0,-2 0-12 0 0,0 4 6 0 0,1 0 0 0 0,0 1 0 0 0,1-1 0 0 0,-1 1 0 0 0,1 0 0 0 0,-1 0 0 0 0,1 0 0 0 0,0 0 0 0 0,1 0 0 0 0,-1 1-1 0 0,1-1 1 0 0,0 1 0 0 0,0 0 0 0 0,-1 2-6 0 0,-3 15 39 0 0,0 1 1 0 0,1 1-1 0 0,1-1 0 0 0,2 0 0 0 0,0 1 1 0 0,1 0-1 0 0,2-1 0 0 0,0 1 0 0 0,1-1 1 0 0,2 1-1 0 0,0-1 0 0 0,2 0 1 0 0,0 0-1 0 0,2-1 0 0 0,0 0 0 0 0,11 19-39 0 0,8 23 70 0 0,-5-19-36 0 0,-3 0-1 0 0,-1 1 1 0 0,-3 1 0 0 0,-1 1-1 0 0,-3 0 1 0 0,-2 1 0 0 0,-1 5-34 0 0,-7 129-18 0 0,-1-172 21 0 0,-1 0 0 0 0,-1 0-1 0 0,0 0 1 0 0,0 0 0 0 0,-1 0 0 0 0,0-1-1 0 0,-1 1 1 0 0,0-1 0 0 0,-1 0-1 0 0,0 0 1 0 0,0-1 0 0 0,-1 1 0 0 0,-1-1-1 0 0,0-1 1 0 0,0 1 0 0 0,0-1-1 0 0,-1 0 1 0 0,0-1 0 0 0,-1 0-1 0 0,1 0 1 0 0,-1-1 0 0 0,-1 0 0 0 0,1 0-1 0 0,-1-1 1 0 0,0-1 0 0 0,0 1-1 0 0,-1-2 1 0 0,1 1 0 0 0,-1-1 0 0 0,0-1-1 0 0,0 0 1 0 0,1-1 0 0 0,-1 0-1 0 0,-4 0-2 0 0,14-2-2 0 0,-1 0-1 0 0,1 0 0 0 0,-1 0 0 0 0,1-1 0 0 0,0 1 0 0 0,0 0 0 0 0,-1-1 0 0 0,1 1 1 0 0,0 0-1 0 0,0-1 0 0 0,0 0 0 0 0,1 1 0 0 0,-1-1 0 0 0,0 1 0 0 0,0-1 0 0 0,1 0 1 0 0,-1 0-1 0 0,1 1 0 0 0,0-1 0 0 0,-1 0 0 0 0,1 0 0 0 0,0 1 0 0 0,0-1 0 0 0,0 0 1 0 0,0 0-1 0 0,0 0 0 0 0,1 1 0 0 0,-1-1 0 0 0,1 0 0 0 0,-1 0 0 0 0,1 1 0 0 0,-1-1 1 0 0,1 0-1 0 0,0 1 0 0 0,0-1 0 0 0,0 1 0 0 0,0-1 0 0 0,0 1 0 0 0,1-2 3 0 0,215-320 259 0 0,-208 308-703 0 0,70-130 753 0 0,-59 94-3093 0 0,-7-2-4158 0 0,-13 45-4007 0 0</inkml:trace>
  <inkml:trace contextRef="#ctx0" brushRef="#br0" timeOffset="-5087.126">2240 787 3361 0 0,'0'0'1977'0'0,"0"0"-962"0"0,0 0-213 0 0,0 0 291 0 0,0 0 372 0 0,0 0 175 0 0,0 0-85 0 0,0 0-261 0 0,0 0-319 0 0,0 0-261 0 0,-13 33-183 0 0,-39 104-100 0 0,22-28 841 0 0,25-74 861 0 0,6-55 2020 0 0,-1-2-3933 0 0,1 0 0 0 0,1 0 0 0 0,1 0 0 0 0,1 1 0 0 0,1-1 0 0 0,0 1 0 0 0,5-8-220 0 0,4-12 100 0 0,1 0 1 0 0,3 2-1 0 0,1-1 1 0 0,2 2-1 0 0,1 1 1 0 0,3 1 0 0 0,0 0-1 0 0,8-4-100 0 0,-25 31-6 0 0,1 0 0 0 0,0 0-1 0 0,0 1 1 0 0,1 1 0 0 0,0-1 0 0 0,1 2-1 0 0,-1-1 1 0 0,1 2 0 0 0,0-1 0 0 0,1 1 0 0 0,-1 1-1 0 0,1 0 1 0 0,0 1 0 0 0,0 0 0 0 0,8 0 6 0 0,-18 4-18 0 0,-1 2 1 0 0,1-1 0 0 0,-1 0-1 0 0,1 0 1 0 0,-1 0 0 0 0,0 1-1 0 0,0-1 1 0 0,0 0 0 0 0,0 1-1 0 0,0 0 1 0 0,0-1 0 0 0,-1 1-1 0 0,1-1 1 0 0,-1 1 0 0 0,0 0-1 0 0,1-1 1 0 0,-1 1 0 0 0,-1-1-1 0 0,1 1 1 0 0,0 0 0 0 0,-1-1-1 0 0,1 1 1 0 0,-1 1 17 0 0,0 5-84 0 0,-11 66-1837 0 0,8-61-199 0 0,4-6-3059 0 0,0-5 481 0 0,0 1-6795 0 0</inkml:trace>
  <inkml:trace contextRef="#ctx0" brushRef="#br0" timeOffset="-4692.397">3017 570 13179 0 0,'0'0'1887'0'0,"0"0"-679"0"0,0 0-293 0 0,0 0-33 0 0,0 0-26 0 0,0 0-43 0 0,0 0-89 0 0,0 0-118 0 0,0 0-130 0 0,-32 14-108 0 0,-102 46-76 0 0,124-56-246 0 0,1 0 0 0 0,0 0 0 0 0,0 1 0 0 0,0 0 0 0 0,1 1-1 0 0,0 0 1 0 0,0 0 0 0 0,0 1 0 0 0,1 0 0 0 0,-6 7-46 0 0,-5 5 107 0 0,8-10-88 0 0,-1 0-1 0 0,2 0 1 0 0,-1 1 0 0 0,1 0 0 0 0,1 1 0 0 0,0 0 0 0 0,1 0 0 0 0,0 1 0 0 0,0-1 0 0 0,1 2 0 0 0,1-1 0 0 0,0 1 0 0 0,0 0 0 0 0,2 0 0 0 0,0 0 0 0 0,0 0 0 0 0,1 1 0 0 0,0 12-19 0 0,3-23 21 0 0,1 0 0 0 0,0 0 1 0 0,1 1-1 0 0,-1-1 0 0 0,0-1 0 0 0,1 1 1 0 0,0 0-1 0 0,0 0 0 0 0,0-1 0 0 0,0 0 0 0 0,0 0 1 0 0,0 0-1 0 0,0 0 0 0 0,1 0 0 0 0,-1 0 1 0 0,1-1-1 0 0,-1 0 0 0 0,1 0 0 0 0,0 0 1 0 0,-1 0-1 0 0,1 0 0 0 0,0-1 0 0 0,0 1 1 0 0,-1-1-1 0 0,1 0 0 0 0,0 0 0 0 0,0-1 0 0 0,0 1 1 0 0,-1-1-1 0 0,1 0 0 0 0,0 0 0 0 0,-1 0 1 0 0,1 0-1 0 0,-1-1 0 0 0,1 1 0 0 0,-1-1 1 0 0,1 0-1 0 0,0-1-21 0 0,24-14 183 0 0,0-1 0 0 0,-2-2 0 0 0,0 0 0 0 0,-2-1 0 0 0,0-2 0 0 0,-1 0 1 0 0,-2-2-1 0 0,0 0 0 0 0,-2-1 0 0 0,-1-2 0 0 0,-1 1 0 0 0,-1-2 0 0 0,2-6-183 0 0,8 1 164 0 0,-25 57-340 0 0,-2 58 176 0 0,9 68-563 0 0,28-93-1959 0 0,3-38-7565 0 0,-32-17-957 0 0</inkml:trace>
  <inkml:trace contextRef="#ctx0" brushRef="#br0" timeOffset="-4240.692">3290 942 13451 0 0,'0'0'1514'0'0,"0"0"-382"0"0,0 0-116 0 0,0 0-64 0 0,0 0-78 0 0,0 0 10 0 0,0 0 20 0 0,0 0 19 0 0,0 0-6 0 0,0 0-143 0 0,0 0-179 0 0,0 0-135 0 0,0 0-100 0 0,24-18-63 0 0,77-54-42 0 0,69-67 743 0 0,-123 117-925 0 0,-45 49-185 0 0,-3-16 127 0 0,-1 0 0 0 0,0 0 1 0 0,-1-1-1 0 0,0 1 0 0 0,-1 0 0 0 0,0-1 0 0 0,0 0 0 0 0,-1 0 1 0 0,-3 5-16 0 0,2-5 11 0 0,6-9-11 0 0,-1-1-1 0 0,1 1 1 0 0,-1-1 0 0 0,1 1 0 0 0,-1 0-1 0 0,1-1 1 0 0,-1 1 0 0 0,1-1 0 0 0,0 1-1 0 0,0 0 1 0 0,-1-1 0 0 0,1 1 0 0 0,0 0-1 0 0,0 0 1 0 0,0-1 0 0 0,-1 1 0 0 0,1 0-1 0 0,0-1 1 0 0,0 1 0 0 0,0 0 0 0 0,0 0-1 0 0,0-1 1 0 0,1 1 0 0 0,-1 0 0 0 0,0-1-1 0 0,0 1 1 0 0,0 0 0 0 0,1-1 0 0 0,-1 1-1 0 0,0 0 1 0 0,0-1 0 0 0,1 1 0 0 0,-1 0-1 0 0,1-1 1 0 0,-1 1 0 0 0,1-1 0 0 0,-1 1-1 0 0,1-1 1 0 0,-1 1 0 0 0,1-1 0 0 0,-1 1-1 0 0,1-1 1 0 0,0 0 0 0 0,-1 1 0 0 0,1-1-1 0 0,-1 0 1 0 0,1 1 0 0 0,0-1 0 0 0,0 0-1 0 0,-1 0 1 0 0,1 0 0 0 0,0 0 0 0 0,-1 0-1 0 0,1 1 1 0 0,0-1 0 0 0,43-12 93 0 0,37-45 68 0 0,-62 42-125 0 0,0 1-1 0 0,1 1 1 0 0,0 1 0 0 0,1 0-1 0 0,0 2 1 0 0,1 0-1 0 0,3 0-35 0 0,-24 10 1 0 0,0 0 0 0 0,0 0-1 0 0,0-1 1 0 0,0 1 0 0 0,0 0-1 0 0,0 0 1 0 0,0 0-1 0 0,0 0 1 0 0,0 0 0 0 0,0 0-1 0 0,0 0 1 0 0,0 1 0 0 0,0-1-1 0 0,0 0 1 0 0,0 1 0 0 0,0-1-1 0 0,0 0 1 0 0,0 1-1 0 0,0-1 1 0 0,0 1 0 0 0,0-1-1 0 0,0 1 1 0 0,-1 0 0 0 0,1-1-1 0 0,0 1 1 0 0,0 0 0 0 0,-1 0-1 0 0,1 0 1 0 0,0-1-1 0 0,-1 1 1 0 0,1 0 0 0 0,-1 0-1 0 0,1 0 1 0 0,-1 0 0 0 0,0 0-1 0 0,1 0 1 0 0,-1 0 0 0 0,0 0-1 0 0,1 0 1 0 0,-1 0-1 0 0,0 0 1 0 0,0 0 0 0 0,0 1-1 0 0,0 56 137 0 0,0-42-91 0 0,-2 2-79 0 0,2-17-6 0 0,-1 0-1 0 0,0 0 1 0 0,1 1 0 0 0,-1-1 0 0 0,1 1-1 0 0,0-1 1 0 0,-1 0 0 0 0,1 1-1 0 0,0-1 1 0 0,0 1 0 0 0,0-1 0 0 0,0 1-1 0 0,0-1 1 0 0,0 1 0 0 0,0-1-1 0 0,1 0 1 0 0,-1 1 0 0 0,0-1 0 0 0,1 1-1 0 0,-1-1 1 0 0,1 0 0 0 0,0 1-1 0 0,-1-1 1 0 0,1 0 0 0 0,0 0 0 0 0,0 0-1 0 0,0 1 1 0 0,-1-1 0 0 0,1 0-1 0 0,1 0 1 0 0,-1 0 0 0 0,0 0 0 0 0,0-1-1 0 0,0 1 1 0 0,0 0 0 0 0,1 0 0 0 0,-1-1-1 0 0,0 1 1 0 0,1 0 0 0 0,-1-1-1 0 0,0 0 1 0 0,1 1 39 0 0,20-4-3885 0 0,-9-4-5214 0 0,-6 6-2573 0 0</inkml:trace>
  <inkml:trace contextRef="#ctx0" brushRef="#br0" timeOffset="-3644.394">4175 525 4225 0 0,'0'0'1431'0'0,"0"0"-492"0"0,0 0-272 0 0,0 0-75 0 0,0 0-116 0 0,0 0-192 0 0,0 0-244 0 0,0 0-210 0 0,0 0-130 0 0,0 0-62 0 0,0 0-25 0 0,0 0 8 0 0,0 0 36 0 0,-3-7 66 0 0,-11-22 146 0 0,11 21 191 0 0,3 8 200 0 0,0 0 127 0 0,0 0-5 0 0,8-22 3433 0 0,1 21 7135 0 0,-12 10-8687 0 0,1-1-3708 0 0,-6 127 2300 0 0,9-86-563 0 0,-3 315 975 0 0,-51-137-934 0 0,53-226-329 0 0,0 0 29 0 0,0 1 0 0 0,-1 0 0 0 0,1 0 0 0 0,0 0-1 0 0,-1-1 1 0 0,1 1 0 0 0,-1 0 0 0 0,0 0 0 0 0,0-1 0 0 0,0 1 0 0 0,0-1 0 0 0,0 1 0 0 0,0-1 0 0 0,0 1 0 0 0,0-1-1 0 0,0 1 1 0 0,-1-1 0 0 0,1 0 0 0 0,0 0 0 0 0,-1 0 0 0 0,1 0 0 0 0,-1 0 0 0 0,0 0 0 0 0,-1 1-33 0 0,0-29 604 0 0,4 4-574 0 0,2 0 1 0 0,1 1 0 0 0,0 0-1 0 0,2 0 1 0 0,1 0 0 0 0,0 1 0 0 0,1 0-1 0 0,2-1-30 0 0,19-54 38 0 0,4 2-1 0 0,2 0 1 0 0,4 3 0 0 0,3 1-1 0 0,31-38-37 0 0,-62 97 4 0 0,0 0-1 0 0,0 1 1 0 0,1 0 0 0 0,0 1-1 0 0,1 1 1 0 0,0 0-1 0 0,1 0 1 0 0,-1 1-1 0 0,1 1 1 0 0,0 0 0 0 0,1 1-1 0 0,0 1 1 0 0,-1 0-1 0 0,1 1 1 0 0,1 1 0 0 0,8-1-4 0 0,-20 3 5 0 0,-1-1 0 0 0,1 1 0 0 0,-1 0 0 0 0,1-1 0 0 0,-1 2 0 0 0,1-1 1 0 0,-1 0-1 0 0,1 1 0 0 0,-1 0 0 0 0,1 0 0 0 0,-1 0 0 0 0,0 0 0 0 0,1 0 1 0 0,-1 0-1 0 0,0 1 0 0 0,0 0 0 0 0,0 0 0 0 0,0 0 0 0 0,0 0 1 0 0,0 0-1 0 0,-1 0 0 0 0,1 1 0 0 0,-1-1 0 0 0,0 1 0 0 0,1 0 0 0 0,-1 0 1 0 0,-1 0-1 0 0,1 0 0 0 0,0 0 0 0 0,-1 0 0 0 0,1 0 0 0 0,-1 1 0 0 0,0-1 1 0 0,0 0-1 0 0,0 1 0 0 0,0-1 0 0 0,-1 1 0 0 0,0-1 0 0 0,1 1 0 0 0,-1-1 1 0 0,-1 1-1 0 0,1-1 0 0 0,-1 2-5 0 0,-1 19 30 0 0,-2 0 0 0 0,0-1-1 0 0,-2 0 1 0 0,0 0 0 0 0,-2 0 0 0 0,-1-1-1 0 0,0 0 1 0 0,-2-1 0 0 0,0 0 0 0 0,-1 0 0 0 0,-1-1-1 0 0,-2-1 1 0 0,1 0 0 0 0,-2-1 0 0 0,-1-1-1 0 0,0 0 1 0 0,-1-2 0 0 0,0 0 0 0 0,-1 0 0 0 0,-1-2-1 0 0,-10 5-29 0 0,27-15-2 0 0,0 0 0 0 0,-1 0 0 0 0,1-1 0 0 0,-1 1 0 0 0,1-1 0 0 0,-1 0 0 0 0,0 0 0 0 0,0 0 0 0 0,0 0 0 0 0,0-1 0 0 0,0 1 0 0 0,0-1 0 0 0,0 0 0 0 0,-1 0 0 0 0,1-1-1 0 0,0 1 1 0 0,0-1 0 0 0,-1 0 0 0 0,1 0 0 0 0,0-1 0 0 0,-1 1 0 0 0,1-1 0 0 0,0 0 0 0 0,0 0 0 0 0,-1 0 0 0 0,1-1 0 0 0,0 1 0 0 0,0-1 0 0 0,1 0 0 0 0,-1 0 0 0 0,0-1-1 0 0,1 1 1 0 0,-3-3 2 0 0,0-4-282 0 0,1-1-1 0 0,0 0 1 0 0,1 1-1 0 0,0-2 0 0 0,1 1 1 0 0,0 0-1 0 0,1-1 1 0 0,0 0-1 0 0,0 1 0 0 0,1-1 1 0 0,0-3 282 0 0,0-42-9644 0 0,1 36-2650 0 0</inkml:trace>
  <inkml:trace contextRef="#ctx0" brushRef="#br0" timeOffset="11990.752">86 1921 5001 0 0,'0'0'1740'0'0,"0"0"-178"0"0,0 0-12 0 0,0 0 195 0 0,0 0 132 0 0,0 0-111 0 0,0 0-249 0 0,0 0-314 0 0,0 0-328 0 0,0 0-244 0 0,0 0-163 0 0,-3-4-120 0 0,-12-13-63 0 0,5 35 430 0 0,1 19-319 0 0,-3 7-125 0 0,2 0-1 0 0,1 2 0 0 0,3-1 1 0 0,-1 36-271 0 0,7-66 27 0 0,-1-12-20 0 0,0 0 0 0 0,0 1 1 0 0,1-1-1 0 0,-1 1 0 0 0,1-1 0 0 0,0 1 0 0 0,0-1 0 0 0,0 1 0 0 0,0-1 1 0 0,1 1-1 0 0,-1-1 0 0 0,1 1 0 0 0,0-1 0 0 0,0 0 0 0 0,0 1 0 0 0,1-1 0 0 0,-1 0 1 0 0,1 0-1 0 0,0 0 0 0 0,-1 0 0 0 0,1 0 0 0 0,1 0 0 0 0,-1 0 0 0 0,0-1 1 0 0,1 1-1 0 0,-1-1 0 0 0,1 0 0 0 0,0 1 0 0 0,0-1 0 0 0,0-1 0 0 0,0 1 0 0 0,0 0 1 0 0,2 0-8 0 0,1-1 64 0 0,1 0 1 0 0,-1-1 0 0 0,1 0-1 0 0,-1-1 1 0 0,1 1 0 0 0,-1-1-1 0 0,1 0 1 0 0,-1-1 0 0 0,1 1-1 0 0,-1-1 1 0 0,0-1 0 0 0,0 1-1 0 0,0-1 1 0 0,0 0 0 0 0,-1 0-1 0 0,1-1 1 0 0,-1 1 0 0 0,0-1 0 0 0,0-1-1 0 0,2-1-64 0 0,26-21 109 0 0,-1-2 0 0 0,-2-1 0 0 0,0-2 1 0 0,-3 0-1 0 0,4-8-109 0 0,-6 14-35 0 0,-24 53-230 0 0,23 166 423 0 0,-23-188-151 0 0,1-1 0 0 0,0 1 0 0 0,0-1 0 0 0,1 1 0 0 0,-1-1 0 0 0,1 0 0 0 0,0 0 0 0 0,0 0 0 0 0,0 0 0 0 0,1-1 0 0 0,0 1 0 0 0,-1-1 0 0 0,1 0 0 0 0,0 0 0 0 0,0 0 0 0 0,1-1 0 0 0,-1 1 0 0 0,0-1 0 0 0,1 0 0 0 0,0 0 0 0 0,-1-1 0 0 0,1 0 0 0 0,0 1 0 0 0,0-1 0 0 0,0-1 0 0 0,0 1 0 0 0,-1-1 0 0 0,1 0 0 0 0,0 0 0 0 0,0 0 0 0 0,0-1 0 0 0,0 0 0 0 0,0 0 0 0 0,0 0 0 0 0,0 0 0 0 0,-1-1 0 0 0,1 0 0 0 0,3-2-7 0 0,8-7 133 0 0,0-1 1 0 0,-1 0 0 0 0,-1-1-1 0 0,0-1 1 0 0,-1 0 0 0 0,-1-1-1 0 0,0-1 1 0 0,-1 0 0 0 0,0 0-1 0 0,-1-1 1 0 0,-1 0 0 0 0,-1-1-1 0 0,-1 0 1 0 0,0 0 0 0 0,-1 0-1 0 0,-1-1 1 0 0,-1 0 0 0 0,1-10-134 0 0,-3-59 213 0 0,-7 75-341 0 0,-2 18-4610 0 0,7 6-654 0 0,0-3-6371 0 0</inkml:trace>
  <inkml:trace contextRef="#ctx0" brushRef="#br0" timeOffset="12915.934">1313 2064 7138 0 0,'0'0'6091'0'0,"0"0"-4057"0"0,0 0-1272 0 0,0 0-65 0 0,0 0 62 0 0,0 0 37 0 0,0 0-4 0 0,0 0-61 0 0,0 0-44 0 0,0 0-69 0 0,-33 21-84 0 0,-103 63-120 0 0,127-79-358 0 0,1 0 0 0 0,0 0 1 0 0,0 0-1 0 0,0 1 0 0 0,0 1 0 0 0,1-1 1 0 0,0 1-1 0 0,1 0 0 0 0,-1 1 0 0 0,1-1 1 0 0,1 1-1 0 0,-4 6-56 0 0,-4 8 73 0 0,9-17-66 0 0,1-1 0 0 0,-1 1-1 0 0,1 0 1 0 0,0 0 0 0 0,0 0 0 0 0,1 0 0 0 0,0 1-1 0 0,0-1 1 0 0,0 1 0 0 0,0 0 0 0 0,1-1 0 0 0,0 1 0 0 0,0 0-1 0 0,1 0 1 0 0,0-1 0 0 0,0 1 0 0 0,0 6-7 0 0,56 0 341 0 0,-39-15-221 0 0,0-1-1 0 0,0 0 0 0 0,-1-1 0 0 0,1-1 1 0 0,-1-1-1 0 0,0 0 0 0 0,-1-1 0 0 0,1-1 1 0 0,-2 0-1 0 0,1-1 0 0 0,-1 0 0 0 0,0-2-119 0 0,-1 2 39 0 0,151-121 288 0 0,-163 132-339 0 0,1-1 0 0 0,0 1 0 0 0,-1 0 0 0 0,1 0 0 0 0,-1 0 0 0 0,1 1 0 0 0,-1-1 0 0 0,1 0 0 0 0,-1 0 0 0 0,0 1 0 0 0,0-1 1 0 0,0 1-1 0 0,0-1 0 0 0,0 1 0 0 0,0 0 0 0 0,0-1 0 0 0,0 1 0 0 0,-1 0 0 0 0,1 0 0 0 0,0-1 0 0 0,-1 1 0 0 0,0 0 0 0 0,1 0 0 0 0,-1 0 0 0 0,0 0 1 0 0,0-1-1 0 0,0 1 0 0 0,0 0 0 0 0,0 1 12 0 0,2 5 10 0 0,0-2 11 0 0,-2-1-21 0 0,1 0 0 0 0,0 0 1 0 0,0 0-1 0 0,1-1 1 0 0,-1 1-1 0 0,1 0 1 0 0,0-1-1 0 0,0 0 1 0 0,1 1-1 0 0,-1-1 0 0 0,1 0 1 0 0,0 0-1 0 0,0 0 1 0 0,0-1-1 0 0,1 1 1 0 0,-1-1-1 0 0,1 0 1 0 0,0 0-1 0 0,0 0 0 0 0,0 0 1 0 0,0-1-1 0 0,0 1 1 0 0,1-1-1 0 0,-1 0 1 0 0,3 0-1 0 0,7-1 32 0 0,0-2 0 0 0,0 0 0 0 0,0 0 1 0 0,0-1-1 0 0,-1-1 0 0 0,1 0 0 0 0,-1-1 1 0 0,0-1-1 0 0,0 0 0 0 0,0 0 0 0 0,-1-1 1 0 0,0-1-1 0 0,0 0 0 0 0,0-1 0 0 0,-1 0 1 0 0,0-1-1 0 0,-1 0 0 0 0,0 0 0 0 0,0-2 1 0 0,-1 1-1 0 0,0-1 0 0 0,4-8-32 0 0,12-15 125 0 0,-2-1 1 0 0,-2-1-1 0 0,-1-1 1 0 0,-1-1-1 0 0,-3-1 0 0 0,-1 0 1 0 0,-1-4-126 0 0,-8 26 0 0 0,-2-1 0 0 0,0 0 0 0 0,0 0 0 0 0,-2 0 0 0 0,0 0 1 0 0,-1 0-1 0 0,-1 0 0 0 0,-1 0 0 0 0,-2-12 0 0 0,3 29-6 0 0,-1 0 0 0 0,1 0 0 0 0,-1 0 0 0 0,0 0 1 0 0,1-1-1 0 0,-1 1 0 0 0,0 0 0 0 0,1 1 0 0 0,-1-1 0 0 0,0 0 0 0 0,0 0 0 0 0,0 0 0 0 0,0 0 1 0 0,0 1-1 0 0,0-1 0 0 0,0 0 0 0 0,0 1 0 0 0,0-1 0 0 0,0 1 0 0 0,0-1 0 0 0,-1 1 1 0 0,1-1-1 0 0,0 1 0 0 0,0 0 0 0 0,0 0 0 0 0,-1 0 0 0 0,1 0 0 0 0,0-1 0 0 0,0 2 0 0 0,-1-1 1 0 0,1 0-1 0 0,0 0 0 0 0,0 0 0 0 0,-1 0 0 0 0,1 1 0 0 0,0-1 0 0 0,0 1 0 0 0,0-1 1 0 0,0 1-1 0 0,0-1 0 0 0,0 1 0 0 0,0 0 0 0 0,0-1 0 0 0,0 1 0 0 0,0 0 0 0 0,0 0 0 0 0,0 0 1 0 0,0 0-1 0 0,0 0 0 0 0,1 0 0 0 0,-1 0 6 0 0,-14 17-71 0 0,1 1 1 0 0,1 1-1 0 0,0 0 0 0 0,2 1 0 0 0,0 0 1 0 0,2 1-1 0 0,-6 16 71 0 0,6-13-20 0 0,0-1 0 0 0,2 1 1 0 0,1 1-1 0 0,1-1 0 0 0,1 1 0 0 0,1 0 0 0 0,1 16 20 0 0,4-32 2 0 0,-1 0 0 0 0,1 0 0 0 0,1 0 0 0 0,0 0-1 0 0,0 0 1 0 0,1-1 0 0 0,0 0 0 0 0,0 0 0 0 0,1 0-1 0 0,1 0 1 0 0,-1-1 0 0 0,1 1 0 0 0,1-2 0 0 0,0 1-1 0 0,0-1 1 0 0,0 0 0 0 0,1 0 0 0 0,0-1-1 0 0,0 0 1 0 0,1 0 0 0 0,-1-1 0 0 0,1 0 0 0 0,0-1-1 0 0,1 0 1 0 0,-1 0 0 0 0,1-1 0 0 0,0 0 0 0 0,0-1-1 0 0,0 0 1 0 0,0 0 0 0 0,0-1 0 0 0,1-1-2 0 0,1 2 45 0 0,1 0 1 0 0,0-1-1 0 0,-1-1 1 0 0,1 0-1 0 0,0-1 0 0 0,-1 0 1 0 0,1-1-1 0 0,-1-1 1 0 0,1 0-1 0 0,-1 0 1 0 0,0-1-1 0 0,0-1 1 0 0,8-4-46 0 0,5-4 63 0 0,0-1 0 0 0,-1-1 1 0 0,-1-1-1 0 0,-1-1 0 0 0,0-2 1 0 0,-1 0-1 0 0,-1 0 1 0 0,-1-2-1 0 0,-1-1 0 0 0,0 0 1 0 0,-2-1-1 0 0,-1-1 1 0 0,0-1-1 0 0,-2 0 0 0 0,-1 0 1 0 0,-1-1-1 0 0,-2-1 0 0 0,0 0 1 0 0,-2 0-64 0 0,-2 12 5 0 0,-2 1-1 0 0,0 0 1 0 0,-1-1 0 0 0,0 1 0 0 0,-1-1 0 0 0,-1 0 0 0 0,0 1-1 0 0,-1-1 1 0 0,-1 0 0 0 0,0 1 0 0 0,-1 0 0 0 0,-1-1 0 0 0,-1-2-5 0 0,4 15-5 0 0,0-1 1 0 0,-1 1 0 0 0,0 0 0 0 0,1 0 0 0 0,-1 0 0 0 0,0 0-1 0 0,0 0 1 0 0,0 0 0 0 0,0 0 0 0 0,0 1 0 0 0,0-1 0 0 0,-1 1-1 0 0,1 0 1 0 0,0-1 0 0 0,-1 1 0 0 0,1 0 0 0 0,-1 0 0 0 0,1 1-1 0 0,-1-1 1 0 0,0 0 0 0 0,1 1 0 0 0,-1 0 0 0 0,0 0 0 0 0,1-1 0 0 0,-1 2-1 0 0,0-1 1 0 0,1 0 0 0 0,-1 0 0 0 0,0 1 0 0 0,1 0 0 0 0,-1-1-1 0 0,1 1 1 0 0,-1 0 0 0 0,1 0 0 0 0,-1 0 0 0 0,1 1 0 0 0,-1-1-1 0 0,1 0 1 0 0,0 1 0 0 0,0 0 0 0 0,0-1 0 0 0,-2 3 4 0 0,-9 9-9 0 0,0 1-1 0 0,1 1 1 0 0,0 0 0 0 0,1 1 0 0 0,1 0 0 0 0,1 1-1 0 0,0 0 1 0 0,1 0 0 0 0,1 1 0 0 0,0 0 0 0 0,1 0-1 0 0,2 0 1 0 0,-1 1 0 0 0,2 0 0 0 0,1 0-1 0 0,0 0 1 0 0,1 0 0 0 0,1 0 0 0 0,1 0 0 0 0,1 0-1 0 0,2 10 10 0 0,-1-13 8 0 0,0 0 1 0 0,1 0-1 0 0,0 0 0 0 0,1 0 0 0 0,1 0 0 0 0,1-1 0 0 0,0 0 0 0 0,1-1 0 0 0,0 1 0 0 0,1-1 0 0 0,1-1 0 0 0,0 0 0 0 0,1 0 0 0 0,1-1 0 0 0,0-1 0 0 0,0 0 0 0 0,1 0 0 0 0,0-1 0 0 0,1-1 1 0 0,0 0-1 0 0,1-1 0 0 0,-1-1 0 0 0,1 0 0 0 0,1-1 0 0 0,15 4-8 0 0,44-6-172 0 0,-58-21-1275 0 0,-14 9-2074 0 0,-2 1-4329 0 0,-1 3-4690 0 0</inkml:trace>
  <inkml:trace contextRef="#ctx0" brushRef="#br0" timeOffset="15785.804">3673 2138 5593 0 0,'0'0'3137'0'0,"0"0"-1393"0"0,0 0-657 0 0,0 0-101 0 0,0 0 74 0 0,0 0 97 0 0,0 0 17 0 0,0 0-59 0 0,-33 0-143 0 0,-99-2-220 0 0,67 15 241 0 0,60-11-935 0 0,-1 0 1 0 0,1 0 0 0 0,1 0 0 0 0,-1 0 0 0 0,0 1-1 0 0,0 0 1 0 0,1 0 0 0 0,0 0 0 0 0,-1 1-1 0 0,1-1 1 0 0,1 1 0 0 0,-1 0 0 0 0,0 0 0 0 0,1 1-1 0 0,0-1 1 0 0,0 1 0 0 0,0-1 0 0 0,1 1 0 0 0,-1 0-1 0 0,1 0 1 0 0,0 0 0 0 0,1 0 0 0 0,-1 0 0 0 0,0 5-59 0 0,5-8 23 0 0,-1 0 1 0 0,1 0-1 0 0,-1 0 1 0 0,1 0-1 0 0,0 0 1 0 0,0 0 0 0 0,0-1-1 0 0,0 0 1 0 0,0 1-1 0 0,0-1 1 0 0,0 0 0 0 0,0-1-1 0 0,1 1 1 0 0,-1-1-1 0 0,0 1 1 0 0,0-1 0 0 0,1 0-1 0 0,-1 0 1 0 0,0 0-1 0 0,1 0 1 0 0,-1-1 0 0 0,0 0-1 0 0,0 1 1 0 0,1-1-24 0 0,-2 0 16 0 0,14-2 82 0 0,0-1-1 0 0,-1 0 0 0 0,1-1 1 0 0,-1-1-1 0 0,0-1 0 0 0,0 0 1 0 0,-1-1-1 0 0,0 0 0 0 0,0-2-97 0 0,11-4 66 0 0,25-12-73 0 0,-41 71-157 0 0,-7-16 213 0 0,20 98 21 0 0,-21-123-67 0 0,1 0-1 0 0,0 0 1 0 0,0 0-1 0 0,0 0 1 0 0,0 0 0 0 0,1 0-1 0 0,-1-1 1 0 0,1 1-1 0 0,0-1 1 0 0,0 0 0 0 0,0 0-1 0 0,1 0 1 0 0,-1 0 0 0 0,1 0-1 0 0,0-1 1 0 0,0 0-1 0 0,-1 1 1 0 0,2-1 0 0 0,-1-1-1 0 0,0 1 1 0 0,0-1-1 0 0,0 1 1 0 0,1-1 0 0 0,-1-1-1 0 0,1 1 1 0 0,3 0-3 0 0,10-4 68 0 0,1 0 0 0 0,-1-1 0 0 0,0-1 1 0 0,-1-1-1 0 0,1 0 0 0 0,-1-1 0 0 0,0-1 0 0 0,-1-1 0 0 0,1 0 1 0 0,-2-1-1 0 0,0-1 0 0 0,0 0 0 0 0,-1-1 0 0 0,0-1 1 0 0,-1 0-1 0 0,3-4-68 0 0,17-15 179 0 0,0-2 0 0 0,-3-1 0 0 0,0-2 1 0 0,-3-1-1 0 0,-1 0 0 0 0,-2-2 0 0 0,-1-1 1 0 0,-3-1-1 0 0,-1-1 0 0 0,8-30-179 0 0,-13 33 28 0 0,-2 1-1 0 0,-2-2 1 0 0,-2 1 0 0 0,-2-1 0 0 0,-1-1-1 0 0,-2 1 1 0 0,-2-1 0 0 0,-3-29-28 0 0,-24-9 88 0 0,25 78-91 0 0,1 1 0 0 0,-1-1 1 0 0,0 1-1 0 0,1 0 0 0 0,-1-1 0 0 0,0 1 0 0 0,0-1 0 0 0,0 1 0 0 0,0 0 0 0 0,-1 0 1 0 0,1 0-1 0 0,0 0 0 0 0,0 0 0 0 0,-1 0 0 0 0,1 0 0 0 0,0 0 0 0 0,-1 0 0 0 0,1 0 1 0 0,-1 1-1 0 0,1-1 0 0 0,-1 1 0 0 0,0-1 0 0 0,1 1 0 0 0,-1 0 0 0 0,1-1 0 0 0,-1 1 1 0 0,0 0-1 0 0,1 0 0 0 0,-1 0 0 0 0,0 0 0 0 0,1 0 0 0 0,-1 1 0 0 0,1-1 0 0 0,-1 0 1 0 0,0 1-1 0 0,1 0 0 0 0,-1-1 0 0 0,1 1 0 0 0,-1 0 0 0 0,1-1 0 0 0,0 1 0 0 0,-1 0 1 0 0,1 0-1 0 0,0 0 0 0 0,-1 0 0 0 0,1 0 0 0 0,0 1 0 0 0,-1 0 3 0 0,-7 8-6 0 0,-1 1 0 0 0,1 1 0 0 0,1 0 0 0 0,0 0 0 0 0,1 0 0 0 0,0 1 0 0 0,0 0 0 0 0,2 0 0 0 0,0 1 0 0 0,0 0 0 0 0,1 0 0 0 0,1 0 0 0 0,1 0 0 0 0,-1 3 6 0 0,-5 204 47 0 0,8-219-47 0 0,2 24 25 0 0,2 1 0 0 0,1 0 0 0 0,2-1 0 0 0,0 0 0 0 0,1-1 0 0 0,2 0 0 0 0,9 17-25 0 0,18 55 133 0 0,-32-80-112 0 0,0 1-1 0 0,-2 0 1 0 0,0 0 0 0 0,-1 0 0 0 0,-1 0 0 0 0,-1 1-1 0 0,-1 12-20 0 0,-21 17 63 0 0,22-80-5791 0 0,2 22 3840 0 0,1-12-8085 0 0,-2 17 1307 0 0</inkml:trace>
  <inkml:trace contextRef="#ctx0" brushRef="#br0" timeOffset="16070.669">3897 1851 11562 0 0,'0'0'1049'0'0,"0"0"-402"0"0,0 0 31 0 0,0 0 393 0 0,0 0 387 0 0,0 0 193 0 0,0 0-99 0 0,0 0-220 0 0,0 0-218 0 0,0 0-198 0 0,0 0-154 0 0,39 3-159 0 0,125 8-123 0 0,-24-25 189 0 0,273-60-1320 0 0,-389 72-177 0 0,13-2-1454 0 0,-10 3-5026 0 0,-9 1-4678 0 0</inkml:trace>
  <inkml:trace contextRef="#ctx0" brushRef="#br0" timeOffset="1449.775">5963 378 9458 0 0,'0'0'3283'0'0,"0"0"-1210"0"0,0 0-566 0 0,0 0-70 0 0,0 0 36 0 0,0 0-42 0 0,0 0-166 0 0,0 0-220 0 0,0 0-231 0 0,0 0-172 0 0,0 0-150 0 0,0 0-120 0 0,0 0-71 0 0,-2-3 381 0 0,29 48-62 0 0,-17-17-488 0 0,-2 0 0 0 0,-1 1-1 0 0,-2-1 1 0 0,0 2 0 0 0,-2-1 0 0 0,-1 0-1 0 0,-2 0 1 0 0,-1 1 0 0 0,-3 21-132 0 0,4-43 10 0 0,-15 153 82 0 0,-29 27-165 0 0,31-162 326 0 0,8-18-1173 0 0,6-15-3770 0 0,11-21-1613 0 0,-4 13-362 0 0,-3 6-3120 0 0</inkml:trace>
  <inkml:trace contextRef="#ctx0" brushRef="#br0" timeOffset="1985.108">5815 400 10890 0 0,'0'0'1986'0'0,"0"0"-443"0"0,0 0-216 0 0,0 0 31 0 0,0 0 7 0 0,0 0-132 0 0,0 0-264 0 0,0 0-301 0 0,0 0-234 0 0,0 0-109 0 0,0 0-18 0 0,0 0 38 0 0,0 0 46 0 0,19-3 2 0 0,111-12 250 0 0,124 16 423 0 0,-245-1-1044 0 0,0 1 0 0 0,0 0 0 0 0,0 1 1 0 0,0 0-1 0 0,0 0 0 0 0,0 1 0 0 0,0 0 1 0 0,-1 1-1 0 0,1-1 0 0 0,-1 2 0 0 0,0-1 0 0 0,0 1 1 0 0,-1 0-1 0 0,1 1 0 0 0,5 6-22 0 0,-11-10 17 0 0,-1 0 0 0 0,0 1-1 0 0,0-1 1 0 0,0 1 0 0 0,0 0-1 0 0,0-1 1 0 0,0 1 0 0 0,-1-1 0 0 0,1 1-1 0 0,-1 0 1 0 0,0 0 0 0 0,0-1-1 0 0,0 1 1 0 0,0 0 0 0 0,0-1 0 0 0,0 1-1 0 0,-1 0 1 0 0,0-1 0 0 0,1 1-1 0 0,-1 0 1 0 0,0-1 0 0 0,0 1 0 0 0,0-1-1 0 0,-1 1 1 0 0,1-1 0 0 0,-1 0-1 0 0,1 0 1 0 0,-1 1 0 0 0,0-1 0 0 0,-1 1-17 0 0,-62 59 216 0 0,62-60-214 0 0,-102 86 160 0 0,104-85-169 0 0,1 0-1 0 0,0 0 1 0 0,0-1 0 0 0,0 1 0 0 0,0 0 0 0 0,1 0 0 0 0,-1-1 0 0 0,1 1-1 0 0,-1 0 1 0 0,1 0 0 0 0,0-1 0 0 0,0 1 0 0 0,0-1 0 0 0,1 1 0 0 0,-1-1-1 0 0,0 1 1 0 0,1-1 0 0 0,0 0 0 0 0,-1 0 0 0 0,1 1 0 0 0,0-1 0 0 0,0-1-1 0 0,0 1 1 0 0,1 0 0 0 0,-1 0 0 0 0,0-1 0 0 0,1 1 0 0 0,-1-1 0 0 0,1 0-1 0 0,-1 0 1 0 0,1 0 7 0 0,2 3 0 0 0,44 27 12 0 0,-41-27-8 0 0,0-1 1 0 0,0 1 0 0 0,-1 1-1 0 0,0-1 1 0 0,0 1-1 0 0,0 1 1 0 0,-1-1 0 0 0,1 1-1 0 0,-1 0 1 0 0,-1 1-1 0 0,1-1 1 0 0,-1 1-1 0 0,0 0 1 0 0,-1 0 0 0 0,1 1-1 0 0,-2 0 1 0 0,1-1-1 0 0,-1 1 1 0 0,1 2-5 0 0,-3-6 25 0 0,0 1 0 0 0,0-1 0 0 0,0 1 0 0 0,0 0 1 0 0,-1-1-1 0 0,0 1 0 0 0,0 0 0 0 0,0-1 0 0 0,0 1 0 0 0,-1-1 0 0 0,1 1 0 0 0,-1 0 1 0 0,-1-1-1 0 0,1 0 0 0 0,0 1 0 0 0,-1-1 0 0 0,0 0 0 0 0,0 1 0 0 0,0-1 0 0 0,-1 0 1 0 0,0-1-1 0 0,1 1 0 0 0,-1 0 0 0 0,0-1 0 0 0,-1 0 0 0 0,1 1 0 0 0,-1-1 0 0 0,1-1 1 0 0,-1 1-1 0 0,0 0 0 0 0,-1 0-25 0 0,-16 8-135 0 0,-1-1-1 0 0,1 0 1 0 0,-1-2 0 0 0,-1 0-1 0 0,0-2 1 0 0,0-1 0 0 0,0 0-1 0 0,0-2 1 0 0,-9 0 135 0 0,-5-2-2880 0 0,22-1-8089 0 0,15 0-534 0 0</inkml:trace>
  <inkml:trace contextRef="#ctx0" brushRef="#br0" timeOffset="2743.645">6793 717 16307 0 0,'0'0'693'0'0,"0"0"-245"0"0,0 0 76 0 0,0 0 183 0 0,0 0 141 0 0,0 0 13 0 0,0 0-118 0 0,-33 20-151 0 0,-103 63-145 0 0,53-9 124 0 0,75-66-517 0 0,0 0-21 0 0,0 0 0 0 0,1 1-1 0 0,0-1 1 0 0,0 2 0 0 0,1-1-1 0 0,0 1 1 0 0,0 0-1 0 0,2 0 1 0 0,-1 0 0 0 0,1 1-1 0 0,0-1 1 0 0,1 1 0 0 0,0 3-33 0 0,3-12 1 0 0,0 0 1 0 0,0 0 0 0 0,0 0-1 0 0,0 0 1 0 0,0 0 0 0 0,1 0-1 0 0,-1 0 1 0 0,1 0 0 0 0,0 0-1 0 0,-1 0 1 0 0,1 0 0 0 0,0-1-1 0 0,0 1 1 0 0,0 0 0 0 0,0 0-1 0 0,0-1 1 0 0,1 1 0 0 0,-1-1-1 0 0,0 1 1 0 0,1-1 0 0 0,-1 0-1 0 0,1 1 1 0 0,0-1 0 0 0,-1 0-1 0 0,1 0 1 0 0,0 0 0 0 0,0 0-1 0 0,-1-1 1 0 0,1 1 0 0 0,0 0-1 0 0,0-1 1 0 0,0 1 0 0 0,0-1-1 0 0,0 0 1 0 0,0 1 0 0 0,2-1-2 0 0,75-2 472 0 0,-36-12-347 0 0,-1-1 0 0 0,-1-1 1 0 0,-1-3-1 0 0,0-2 0 0 0,-1-1 1 0 0,18-15-126 0 0,-18 14 88 0 0,-10 2-35 0 0,-24 17-45 0 0,0-1 1 0 0,0 1-1 0 0,1 1 0 0 0,-1-1 1 0 0,1 1-1 0 0,0 0 1 0 0,0 0-1 0 0,0 1 0 0 0,0-1 1 0 0,0 1-1 0 0,1 1 0 0 0,4-1-8 0 0,-13 28-77 0 0,-7 7 133 0 0,6-29-66 0 0,1 1 0 0 0,0-1 0 0 0,0 1 0 0 0,0 0-1 0 0,1-1 1 0 0,-1 1 0 0 0,1 0 0 0 0,0 0 0 0 0,0 0 0 0 0,1 0 0 0 0,0 0 0 0 0,0 0 0 0 0,0 0 0 0 0,0 0 0 0 0,1 0-1 0 0,0 0 1 0 0,0 0 0 0 0,0 0 0 0 0,1 0 0 0 0,-1 0 0 0 0,1-1 0 0 0,0 1 0 0 0,0-1 0 0 0,1 1 0 0 0,0-1 0 0 0,-1 0-1 0 0,2 0 1 0 0,-1 0 0 0 0,0 0 0 0 0,4 3 10 0 0,3-2 8 0 0,0-1-1 0 0,0 1 1 0 0,1-2-1 0 0,0 1 1 0 0,-1-1-1 0 0,1-1 1 0 0,0 0-1 0 0,0-1 1 0 0,0 0-1 0 0,0 0 1 0 0,1-1-1 0 0,-1-1 1 0 0,0 0-1 0 0,0 0 1 0 0,0-1-1 0 0,0-1 1 0 0,-1 0-1 0 0,1 0 1 0 0,-1-1-1 0 0,1 0 1 0 0,2-3-8 0 0,15-6 160 0 0,-2-2 0 0 0,0-1 1 0 0,0-1-1 0 0,-2-1 1 0 0,0-1-1 0 0,-1-1 0 0 0,6-8-160 0 0,9-13 150 0 0,-3-2 0 0 0,-1-2-1 0 0,-2-1 1 0 0,-2-1 0 0 0,22-48-150 0 0,-43 78 3 0 0,3-3-7 0 0,-1 0 1 0 0,-1 0-1 0 0,0-1 0 0 0,-2 0 0 0 0,0-1 0 0 0,-2 0 1 0 0,0 0-1 0 0,-1-1 0 0 0,0-15 4 0 0,-5 36-2 0 0,-1 0 0 0 0,0 0 0 0 0,0 0 0 0 0,0 0 0 0 0,0 0 0 0 0,0 0 0 0 0,0 0 1 0 0,-1 0-1 0 0,1 0 0 0 0,-1 0 0 0 0,1 1 0 0 0,-1-1 0 0 0,0 0 0 0 0,1 1 0 0 0,-1 0 0 0 0,0-1 0 0 0,0 1 0 0 0,0 0 0 0 0,0 0 0 0 0,0 0 0 0 0,-1 0 0 0 0,1 0 0 0 0,0 1 1 0 0,0-1-1 0 0,0 1 0 0 0,-1-1 0 0 0,1 1 0 0 0,0 0 0 0 0,-1 0 0 0 0,1 0 0 0 0,0 0 0 0 0,0 0 0 0 0,-1 0 0 0 0,1 1 0 0 0,0-1 0 0 0,0 1 0 0 0,-1 0 0 0 0,1 0 1 0 0,0-1-1 0 0,0 1 0 0 0,0 1 0 0 0,0-1 0 0 0,0 0 0 0 0,0 0 0 0 0,0 1 0 0 0,1-1 0 0 0,-1 1 0 0 0,0 0 0 0 0,1-1 0 0 0,-1 1 0 0 0,1 0 2 0 0,-17 13-21 0 0,0 1 0 0 0,2 0-1 0 0,0 1 1 0 0,1 1 0 0 0,1 0-1 0 0,0 1 1 0 0,2 1 0 0 0,0 0-1 0 0,1 1 1 0 0,1 0 0 0 0,1 0-1 0 0,1 1 1 0 0,-2 12 21 0 0,6-25-7 0 0,1 1 1 0 0,0-1-1 0 0,1 1 1 0 0,0 0-1 0 0,1 0 1 0 0,0 0-1 0 0,0 0 1 0 0,1 0-1 0 0,0 0 1 0 0,1 0 0 0 0,0 0-1 0 0,1 0 1 0 0,0 0-1 0 0,0-1 1 0 0,1 1-1 0 0,1-1 1 0 0,-1 1-1 0 0,1-1 1 0 0,1 0-1 0 0,0 0 1 0 0,0-1-1 0 0,1 0 1 0 0,0 0-1 0 0,0 0 1 0 0,1 0-1 0 0,0-1 1 0 0,0 0-1 0 0,1-1 1 0 0,0 1-1 0 0,1-1 7 0 0,4 1 16 0 0,1 0 0 0 0,0-1-1 0 0,0-1 1 0 0,0 0 0 0 0,1-1-1 0 0,0-1 1 0 0,-1 0 0 0 0,1-1-1 0 0,0-1 1 0 0,0 0 0 0 0,1-1-1 0 0,-1-1 1 0 0,0 0 0 0 0,0-1-1 0 0,-1 0 1 0 0,1-1 0 0 0,0-1-1 0 0,-1-1 1 0 0,0 0 0 0 0,0 0-1 0 0,2-3-15 0 0,13-6 61 0 0,0-1 0 0 0,-1-1 0 0 0,-1-2 0 0 0,-1-1 0 0 0,-1-1 0 0 0,0-1 0 0 0,-2-1 0 0 0,0-1 0 0 0,8-12-61 0 0,1-10 36 0 0,-2-2 0 0 0,-2 0 0 0 0,-2-2 0 0 0,-2-1 0 0 0,-2-1 0 0 0,-3 0 0 0 0,9-38-36 0 0,-11-13-55 0 0,-19 100 55 0 0,0 0 1 0 0,0-1-1 0 0,0 2 0 0 0,0-1 1 0 0,0 0-1 0 0,0 0 0 0 0,0 1 1 0 0,-1-1-1 0 0,1 1 0 0 0,0 0 1 0 0,-1-1-1 0 0,1 1 0 0 0,-1 0 1 0 0,0 1-1 0 0,1-1 0 0 0,-1 0 1 0 0,0 1-1 0 0,1 0 0 0 0,-1-1 1 0 0,0 1-1 0 0,0 0 0 0 0,1 0 1 0 0,-1 1-1 0 0,0-1 0 0 0,0 0 1 0 0,1 1-1 0 0,-1 0 0 0 0,0 0 1 0 0,1 0-1 0 0,-1 0 0 0 0,1 0 1 0 0,-1 0-1 0 0,1 0 0 0 0,0 1 1 0 0,-1-1-1 0 0,0 2 0 0 0,-14 12 4 0 0,0 0 0 0 0,0 1 0 0 0,2 1 0 0 0,0 1 0 0 0,1 0 0 0 0,0 1 0 0 0,2 0 0 0 0,0 1 0 0 0,2 1 0 0 0,0 0 0 0 0,1 0 0 0 0,1 0 0 0 0,-5 22-4 0 0,5-17 2 0 0,2 0 0 0 0,0 1 0 0 0,1-1 0 0 0,2 1 0 0 0,1 1 0 0 0,1-1 0 0 0,1 0 0 0 0,2 0 0 0 0,0 0 0 0 0,2 0 1 0 0,1 0-1 0 0,1-1 0 0 0,2 0 0 0 0,0 0 0 0 0,2-1 0 0 0,0 0 0 0 0,14 22-2 0 0,-14-30-1 0 0,0 0 0 0 0,2-1 0 0 0,0 0 1 0 0,1-1-1 0 0,0-1 0 0 0,2 0 0 0 0,-1 0 0 0 0,2-2 1 0 0,-1 0-1 0 0,8 4 1 0 0,38 13-734 0 0,-58-35-3479 0 0,-4 5 1083 0 0,1-3-8709 0 0</inkml:trace>
  <inkml:trace contextRef="#ctx0" brushRef="#br0" timeOffset="7448.374">8989 176 4225 0 0,'0'0'1503'0'0,"0"0"-51"0"0,0 0 73 0 0,0 0 103 0 0,0 0 108 0 0,0 0-75 0 0,0 0-269 0 0,0 0-321 0 0,0 0-270 0 0,0 0-227 0 0,0 0-141 0 0,-5 0 961 0 0,23 70 1452 0 0,-9 155-623 0 0,-24 171-1155 0 0,14-94-797 0 0,1-302-246 0 0,0-1-1 0 0,0 1 1 0 0,0-1 0 0 0,0 1-1 0 0,0-1 1 0 0,0 0 0 0 0,1 1-1 0 0,-1-1 1 0 0,0 1 0 0 0,0 0-1 0 0,1-1 1 0 0,-1 1 0 0 0,0-1-1 0 0,1 1 1 0 0,-1-1 0 0 0,0 1-1 0 0,1 0 1 0 0,-1-1 0 0 0,1 1 0 0 0,-1 0-1 0 0,0-1 1 0 0,1 1 0 0 0,-1 0-1 0 0,1 0 1 0 0,-1-1 0 0 0,1 1-1 0 0,-1 0 1 0 0,1 0 0 0 0,0 0-1 0 0,-1 0 1 0 0,1 0 0 0 0,-1 0-1 0 0,1 0 1 0 0,-1 0 0 0 0,1 0-1 0 0,-1 0 1 0 0,1 0 0 0 0,-1 0 0 0 0,1 0-1 0 0,-1 0 1 0 0,1 0 0 0 0,-1 0-1 0 0,1 1 1 0 0,-1-1 0 0 0,1 0-1 0 0,-1 0 1 0 0,1 1 0 0 0,-1-1-1 0 0,1 0 1 0 0,-1 1 0 0 0,1-1-1 0 0,-1 0 1 0 0,0 1-25 0 0,7-21 28 0 0,1 1 1 0 0,0 0-1 0 0,1 0 0 0 0,1 1 1 0 0,1 0-1 0 0,1 1 0 0 0,0 0 1 0 0,1 0-1 0 0,8-6-28 0 0,-16 16-5 0 0,1 0 1 0 0,-1 1-1 0 0,2 0 0 0 0,-1 0 1 0 0,1 0-1 0 0,0 0 1 0 0,0 1-1 0 0,0 0 0 0 0,1 1 1 0 0,-1 0-1 0 0,1 0 0 0 0,0 0 1 0 0,2 1 4 0 0,-9 2 0 0 0,0 1 0 0 0,0-1 1 0 0,-1 1-1 0 0,1-1 0 0 0,0 1 0 0 0,0 0 1 0 0,0-1-1 0 0,0 1 0 0 0,0 0 1 0 0,0 0-1 0 0,-1 0 0 0 0,1-1 0 0 0,0 1 1 0 0,0 0-1 0 0,0 0 0 0 0,0 0 1 0 0,0 1-1 0 0,0-1 0 0 0,0 0 0 0 0,0 0 1 0 0,0 0-1 0 0,-1 1 0 0 0,1-1 0 0 0,0 0 1 0 0,0 1-1 0 0,0-1 0 0 0,0 1 1 0 0,-1-1-1 0 0,1 1 0 0 0,0-1 0 0 0,-1 1 1 0 0,1 0-1 0 0,0-1 0 0 0,-1 1 0 0 0,1 0 1 0 0,-1 0-1 0 0,1-1 0 0 0,-1 1 1 0 0,1 0-1 0 0,-1 0 0 0 0,1 0 0 0 0,-1 0 1 0 0,0-1-1 0 0,1 1 0 0 0,-1 0 1 0 0,0 0-1 0 0,0 0 0 0 0,0 0 0 0 0,0 0 1 0 0,0 0-1 0 0,0 0 0 0 0,0 0 0 0 0,0 0 1 0 0,0-1-1 0 0,0 1 0 0 0,-1 0 1 0 0,1 0-1 0 0,0 0 0 0 0,17 240 719 0 0,-16-224-513 0 0,0-7-4052 0 0,2-19-7064 0 0,-1 5-621 0 0</inkml:trace>
  <inkml:trace contextRef="#ctx0" brushRef="#br0" timeOffset="7797.977">9490 1030 14763 0 0,'0'0'1539'0'0,"0"0"-621"0"0,0 0-341 0 0,0 0 70 0 0,0 0 125 0 0,0 0 19 0 0,0 0-119 0 0,0 0-204 0 0,0 0-189 0 0,0 0-119 0 0,0 0-67 0 0,0 0-39 0 0,0 0-45 0 0,-2 21-52 0 0,-4 62-97 0 0,6-83 82 0 0,1-1 1 0 0,-1 1-1 0 0,1 0 0 0 0,-1-1 0 0 0,1 1 0 0 0,-1 0 0 0 0,1 0 1 0 0,-1-1-1 0 0,1 1 0 0 0,-1 0 0 0 0,1 0 0 0 0,-1 0 0 0 0,1 0 1 0 0,0-1-1 0 0,-1 1 0 0 0,1 0 0 0 0,-1 0 0 0 0,1 0 0 0 0,0 0 1 0 0,-1 1-1 0 0,1-1 0 0 0,-1 0 0 0 0,1 0 0 0 0,-1 0 1 0 0,1 0-1 0 0,-1 0 0 0 0,1 1 0 0 0,0-1 0 0 0,-1 0 0 0 0,1 1 1 0 0,-1-1-1 0 0,1 0 0 0 0,-1 1 0 0 0,0-1 0 0 0,1 0 0 0 0,-1 1 1 0 0,1-1-1 0 0,-1 1 0 0 0,0-1 0 0 0,1 1 0 0 0,-1-1 0 0 0,0 1 1 0 0,0-1-1 0 0,1 1 0 0 0,-1-1 0 0 0,0 1 0 0 0,0 0 0 0 0,0-1 1 0 0,0 1-1 0 0,1-1 0 0 0,-1 1 0 0 0,0-1 0 0 0,0 1 0 0 0,0 0 1 0 0,0-1-1 0 0,-1 1 0 0 0,1-1 0 0 0,0 1 0 0 0,0 0 0 0 0,0-1 1 0 0,0 1-1 0 0,0-1 0 0 0,-1 1 0 0 0,1-1 0 0 0,0 1 0 0 0,-1-1 1 0 0,1 1-1 0 0,0-1 0 0 0,-1 1 58 0 0,2-2-1695 0 0,3 0-7073 0 0</inkml:trace>
  <inkml:trace contextRef="#ctx0" brushRef="#br0" timeOffset="7798.977">9435 426 17740 0 0,'0'0'280'0'0,"0"0"-408"0"0,0 0-128 0 0,0 0-48 0 0,0 0-192 0 0,0 0-465 0 0,0 0-1311 0 0,0 0-3865 0 0,0 0-1329 0 0</inkml:trace>
  <inkml:trace contextRef="#ctx0" brushRef="#br0" timeOffset="8132.652">9928 161 15443 0 0,'0'0'904'0'0,"0"0"-526"0"0,0 0-119 0 0,0 0 319 0 0,0 0 351 0 0,0 0 187 0 0,0 0 9 0 0,0 0-150 0 0,0 0-153 0 0,0 0-133 0 0,5 33-142 0 0,18 102-101 0 0,-14-75 56 0 0,-3-1 1 0 0,-3 1 0 0 0,-2 0 0 0 0,-5 29-503 0 0,-41 258 698 0 0,25-123-694 0 0,20-223-56 0 0,0-1-26 0 0,0 0-32 0 0,0 0-46 0 0,0 0-45 0 0,0 0-83 0 0,0-22-2995 0 0,0-1-3458 0 0,0 13 449 0 0,0 2-3451 0 0</inkml:trace>
  <inkml:trace contextRef="#ctx0" brushRef="#br0" timeOffset="8387.558">9600 838 8650 0 0,'0'0'3643'0'0,"0"0"-1944"0"0,0 0-568 0 0,0 0 166 0 0,0 0 53 0 0,0 0-141 0 0,0 0-262 0 0,33-1-239 0 0,103-7-205 0 0,125-22 394 0 0,-192 20-3445 0 0,6 1-3974 0 0,-60 9-4130 0 0</inkml:trace>
  <inkml:trace contextRef="#ctx0" brushRef="#br0" timeOffset="8834.893">10445 735 8002 0 0,'0'0'3567'0'0,"0"0"-1686"0"0,0 0-567 0 0,0 0 136 0 0,0 0 106 0 0,0 0-59 0 0,0 0-221 0 0,0 0-252 0 0,0 0-185 0 0,0 0-144 0 0,0 0-147 0 0,0 0-157 0 0,-4 3-134 0 0,-133 75 635 0 0,136-77-894 0 0,0-1 1 0 0,0 0-1 0 0,0 1 0 0 0,0-1 0 0 0,1 1 0 0 0,-1-1 0 0 0,0 1 0 0 0,0 0 0 0 0,0-1 0 0 0,0 1 0 0 0,1 0 0 0 0,-1 0 1 0 0,0-1-1 0 0,1 1 0 0 0,-1 0 0 0 0,0 0 0 0 0,1 0 0 0 0,-1 0 0 0 0,1 0 0 0 0,0 0 0 0 0,-1 0 0 0 0,1 0 0 0 0,0 0 1 0 0,-1 0-1 0 0,1 0 0 0 0,0 0 0 0 0,0 0 0 0 0,0 0 0 0 0,0 0 0 0 0,0 0 0 0 0,0 0 0 0 0,0 0 0 0 0,1 0 1 0 0,-1 0-1 0 0,0 0 0 0 0,0 0 0 0 0,1 0 0 0 0,-1 0 0 0 0,1 0 0 0 0,-1 0 0 0 0,1 0 0 0 0,-1 0 0 0 0,1 0 0 0 0,-1 0 1 0 0,1 0-1 0 0,0-1 0 0 0,0 1 0 0 0,-1 0 0 0 0,1-1 0 0 0,0 1 0 0 0,0 0 2 0 0,74 23 146 0 0,30 16 45 0 0,-101-37-150 0 0,-1 0-1 0 0,1 1 0 0 0,-1 0 1 0 0,1 0-1 0 0,-1 0 0 0 0,0 0 1 0 0,-1 0-1 0 0,1 0 0 0 0,-1 1 1 0 0,1-1-1 0 0,-2 1 0 0 0,1 0 1 0 0,0 0-1 0 0,-1 0 0 0 0,0 0 1 0 0,0 0-1 0 0,0 0 0 0 0,-1 0 1 0 0,0 0-1 0 0,1 0 0 0 0,-2 0 1 0 0,1 0-1 0 0,-1 0 0 0 0,0 0 1 0 0,0 0-1 0 0,0 0 0 0 0,0 0 1 0 0,-1-1-1 0 0,0 1 0 0 0,0 0 1 0 0,-1-1-1 0 0,1 1 0 0 0,-1-1 1 0 0,0 0-1 0 0,0 0 0 0 0,0 0 1 0 0,0 0-1 0 0,-1-1 0 0 0,0 1 1 0 0,0-1-1 0 0,0 0 0 0 0,0 0 0 0 0,0 0 1 0 0,0-1-1 0 0,-1 1 0 0 0,-2 0-40 0 0,-4 4-1 0 0,0-1 0 0 0,0 0 0 0 0,-1 0 0 0 0,0-1 0 0 0,0-1 0 0 0,0 0 0 0 0,0 0 0 0 0,-1-1 0 0 0,-1-1 1 0 0,-43 2-7409 0 0,52-4-4415 0 0</inkml:trace>
  <inkml:trace contextRef="#ctx0" brushRef="#br0" timeOffset="17521.54">5442 1358 5073 0 0,'0'0'2487'0'0,"0"0"-558"0"0,0 0-302 0 0,0 0-68 0 0,0 0-24 0 0,0 0-102 0 0,0 0-178 0 0,0 0-210 0 0,0 0-251 0 0,0 0-214 0 0,0 0-178 0 0,-8-8 333 0 0,9 265 3745 0 0,7 127-3548 0 0,7-131-714 0 0,-13-234-131 0 0,-2-19-67 0 0,0 0 7 0 0,10-8 587 0 0,67-114-170 0 0,-44 80-433 0 0,1 2-1 0 0,3 1 1 0 0,1 1-1 0 0,34-25-10 0 0,-4 32-102 0 0,-66 32 99 0 0,0 1-1 0 0,0-1 0 0 0,-1 0 0 0 0,1 0 1 0 0,-1 1-1 0 0,1-1 0 0 0,-1 1 0 0 0,1 0 0 0 0,-1-1 1 0 0,0 1-1 0 0,0 0 0 0 0,0 0 0 0 0,0-1 1 0 0,0 1-1 0 0,0 0 0 0 0,0 0 0 0 0,-1 0 0 0 0,1 0 1 0 0,-1 0-1 0 0,0 0 0 0 0,1 1 0 0 0,-1-1 0 0 0,0 1 4 0 0,1 2 1 0 0,22 182 159 0 0,-21-171-157 0 0,-1 0 15 0 0,1-1 0 0 0,1 1 0 0 0,0-1 0 0 0,1 0 0 0 0,0 0 0 0 0,1 0 0 0 0,1-1 0 0 0,3 5-18 0 0,-9-20 2 0 0,0 1 1 0 0,0 0-1 0 0,1 0 1 0 0,-1-1-1 0 0,0 1 1 0 0,0 0-1 0 0,1 0 1 0 0,-1-1-1 0 0,0 1 1 0 0,0 0-1 0 0,1 0 1 0 0,-1 0 0 0 0,0-1-1 0 0,0 1 1 0 0,1 0-1 0 0,-1 0 1 0 0,0 0-1 0 0,1 0 1 0 0,-1 0-1 0 0,0 0 1 0 0,1 0-1 0 0,-1 0 1 0 0,0 0-1 0 0,1 0 1 0 0,-1 0-1 0 0,0 0 1 0 0,1 0 0 0 0,-1 0-1 0 0,0 0 1 0 0,1 0-1 0 0,-1 0 1 0 0,0 0-1 0 0,1 0 1 0 0,-1 0-1 0 0,0 1 1 0 0,1-1-1 0 0,-1 0 1 0 0,0 0-1 0 0,0 0 1 0 0,1 1 0 0 0,-1-1-1 0 0,0 0 1 0 0,0 0-1 0 0,1 1 1 0 0,-1-1-1 0 0,0 0 1 0 0,0 0-1 0 0,0 1 1 0 0,0-1-1 0 0,1 0 1 0 0,-1 1-1 0 0,0-1 1 0 0,0 0 0 0 0,0 0-1 0 0,0 1 1 0 0,0-1-1 0 0,0 1-2 0 0,-1-38-1166 0 0,0 23-366 0 0,2 3-1048 0 0,0 4-3210 0 0,-1 6 5547 0 0,0-6-11730 0 0</inkml:trace>
  <inkml:trace contextRef="#ctx0" brushRef="#br0" timeOffset="18036.068">6237 2160 5809 0 0,'0'0'1054'0'0,"0"0"-499"0"0,0 0 47 0 0,0 0 435 0 0,0 0 447 0 0,0 0 280 0 0,0 0 23 0 0,0 0-125 0 0,0 0-190 0 0,0 0-198 0 0,0 0-194 0 0,0 0-193 0 0,0 0-191 0 0,23-5-153 0 0,71-16-114 0 0,-24-14 518 0 0,-56 23-645 0 0,-10 8-236 0 0,0 1 0 0 0,0-1 0 0 0,0 1 0 0 0,-1-1 0 0 0,1 0 0 0 0,-1-1 0 0 0,0 1 0 0 0,0 0 0 0 0,0-1 0 0 0,-1 0 0 0 0,1 0 0 0 0,-1 0 1 0 0,0 0-1 0 0,-1 0 0 0 0,1 0 0 0 0,-1 0 0 0 0,0 0 0 0 0,0-1 0 0 0,-1 1 0 0 0,0 0 0 0 0,1-1 0 0 0,-2 1 0 0 0,1 0 0 0 0,-1-4-66 0 0,-2 6-9 0 0,1 0-1 0 0,-1 1 0 0 0,1-1 0 0 0,-1 1 1 0 0,0 0-1 0 0,0 0 0 0 0,1 0 0 0 0,-2 0 1 0 0,1 1-1 0 0,0-1 0 0 0,0 1 1 0 0,0 0-1 0 0,-1 0 0 0 0,1 0 0 0 0,-1 0 1 0 0,1 0-1 0 0,-1 1 0 0 0,1-1 0 0 0,-1 1 1 0 0,1 0-1 0 0,-1 0 0 0 0,1 1 0 0 0,-1-1 1 0 0,1 1-1 0 0,-1 0 0 0 0,1 0 0 0 0,-1 0 10 0 0,2-1-18 0 0,-12 3-6 0 0,1 0 0 0 0,0 1 1 0 0,1 1-1 0 0,-1 0 0 0 0,1 0 0 0 0,0 1 0 0 0,0 1 1 0 0,1 0-1 0 0,0 1 0 0 0,0 0 0 0 0,1 1 1 0 0,0 0-1 0 0,0 0 0 0 0,1 1 0 0 0,0 0 0 0 0,1 1 1 0 0,0 0-1 0 0,0 1 24 0 0,4-5 15 0 0,0-1 0 0 0,0 1-1 0 0,1 0 1 0 0,0 0 0 0 0,0 0 0 0 0,1 0 0 0 0,0 0 0 0 0,0 1 0 0 0,0-1-1 0 0,1 1 1 0 0,0-1 0 0 0,1 1 0 0 0,0 0 0 0 0,0-1 0 0 0,1 1 0 0 0,-1-1-1 0 0,2 1 1 0 0,-1-1 0 0 0,1 1 0 0 0,0-1 0 0 0,1 0 0 0 0,-1 0 0 0 0,2 0 0 0 0,-1 0-1 0 0,1 0 1 0 0,0-1 0 0 0,0 1 0 0 0,0-1 0 0 0,1 0 0 0 0,0-1 0 0 0,1 1-1 0 0,-1-1 1 0 0,1 0 0 0 0,0 0 0 0 0,6 4-15 0 0,0-2 80 0 0,1 0 0 0 0,-1-1 1 0 0,1 0-1 0 0,0-1 0 0 0,1 0 0 0 0,-1-1 0 0 0,1-1 1 0 0,0 0-1 0 0,0-1 0 0 0,0 0 0 0 0,0-1 0 0 0,0-1 1 0 0,0 0-1 0 0,0-1 0 0 0,0 0 0 0 0,0-1 0 0 0,0-1 1 0 0,0 0-1 0 0,-1-1 0 0 0,1-1 0 0 0,-1 0 0 0 0,0 0-80 0 0,-4 1-48 0 0,0 1-1 0 0,0-2 0 0 0,-1 1 1 0 0,1-1-1 0 0,-1 0 1 0 0,0-1-1 0 0,-1 0 0 0 0,1 0 1 0 0,-1-1-1 0 0,-1 0 0 0 0,1 0 1 0 0,-1 0-1 0 0,0-1 0 0 0,-1 0 1 0 0,0 0-1 0 0,0-1 1 0 0,4-8 47 0 0,-6 11-807 0 0,-2 2-1646 0 0,0 0-4948 0 0,-1 3-4362 0 0</inkml:trace>
  <inkml:trace contextRef="#ctx0" brushRef="#br0" timeOffset="18352.451">6962 2153 15595 0 0,'0'0'1254'0'0,"0"0"-445"0"0,0 0-276 0 0,0 0 44 0 0,0 0 95 0 0,0 0-17 0 0,0 0-122 0 0,0 0-171 0 0,0 0-139 0 0,0 0-95 0 0,0 0-52 0 0,0 0-35 0 0,0 0-54 0 0,4 17-55 0 0,14 52-75 0 0,-18-68 98 0 0,1-1 0 0 0,-1 1 0 0 0,0 0 0 0 0,1-1 0 0 0,0 1 0 0 0,-1 0 0 0 0,1-1 0 0 0,-1 1 0 0 0,1 0 0 0 0,0-1 0 0 0,-1 1 0 0 0,1-1 0 0 0,0 1 0 0 0,0-1 0 0 0,-1 0 0 0 0,1 1 0 0 0,0-1 0 0 0,0 0 0 0 0,0 0 0 0 0,0 1 0 0 0,0-1 1 0 0,-1 0-1 0 0,1 0 0 0 0,0 0 0 0 0,0 0 0 0 0,0 0 0 0 0,0 0 0 0 0,0 0 0 0 0,-1 0 0 0 0,1 0 0 0 0,0-1 0 0 0,0 1 0 0 0,0 0 0 0 0,0-1 0 0 0,-1 1 0 0 0,1 0 0 0 0,0-1 0 0 0,0 1 0 0 0,-1-1 0 0 0,1 1 0 0 0,0-1 0 0 0,-1 1 0 0 0,1-1 0 0 0,0 0 0 0 0,-1 1 0 0 0,1-1 0 0 0,-1 0 0 0 0,1 1 0 0 0,-1-1 0 0 0,1 0 0 0 0,-1 0 0 0 0,0 0 0 0 0,1 1 0 0 0,-1-1 0 0 0,0 0 0 0 0,0 0 1 0 0,0 0-1 0 0,1 0 0 0 0,-1 1 0 0 0,0-1 0 0 0,0 0 45 0 0,12-24-6939 0 0,-10 17-524 0 0</inkml:trace>
  <inkml:trace contextRef="#ctx0" brushRef="#br0" timeOffset="18353.451">6905 1740 10946 0 0,'0'0'3057'0'0,"0"0"-1361"0"0,0 0-775 0 0,0 0-369 0 0,0 0-304 0 0,0 0-320 0 0,0 0-416 0 0,0 0-185 0 0,0 0-55 0 0,0 0-328 0 0,0 0-1216 0 0,0 0-8539 0 0</inkml:trace>
  <inkml:trace contextRef="#ctx0" brushRef="#br0" timeOffset="24337.185">6931 2149 0 0 0,'0'0'125'0'0,"0"0"379"0"0,0 0 134 0 0,0 0 103 0 0,0 0 133 0 0,7-7 101 0 0,12-11-414 0 0,8-6 1829 0 0,-10 8 3333 0 0,-17 15-5550 0 0,1 1 1 0 0,-1 0-1 0 0,1 0 1 0 0,-1 0-1 0 0,0 0 1 0 0,1 0-1 0 0,-1-1 1 0 0,1 1-1 0 0,-1 0 1 0 0,0 0-1 0 0,1-1 1 0 0,-1 1 0 0 0,0 0-1 0 0,1 0 1 0 0,-1-1-1 0 0,0 1 1 0 0,0 0-1 0 0,1-1 1 0 0,-1 1-1 0 0,0 0 1 0 0,0-1-1 0 0,0 1 1 0 0,1-1-1 0 0,-1 1 1 0 0,0 0-1 0 0,0-1 1 0 0,0 1-1 0 0,0-1 1 0 0,0 1-1 0 0,0-1 1 0 0,0 1 0 0 0,0 0-1 0 0,0-1 1 0 0,0 1-1 0 0,0-1 1 0 0,0 1-1 0 0,0-1 1 0 0,0 1-1 0 0,0 0 1 0 0,0-1-1 0 0,0 1 1 0 0,-1-1-1 0 0,1 1 1 0 0,0 0-1 0 0,0-1 1 0 0,-1 1-1 0 0,1 0 1 0 0,0-1 0 0 0,0 1-1 0 0,-1 0 1 0 0,1-1-1 0 0,0 1 1 0 0,-1 0-1 0 0,1 0 1 0 0,0-1-1 0 0,-1 1 1 0 0,1 0-1 0 0,0 0 1 0 0,-1 0-1 0 0,1-1 1 0 0,-1 1-1 0 0,1 0 1 0 0,-1 0-1 0 0,1 0 1 0 0,0 0-1 0 0,-1 0 1 0 0,1 0 0 0 0,-1 0-174 0 0,-13 30 1201 0 0,4 206-107 0 0,1-166-821 0 0,9-70-308 0 0,2-23-1653 0 0,7-1-1568 0 0,-4 11-4469 0 0,-1 3-3861 0 0</inkml:trace>
  <inkml:trace contextRef="#ctx0" brushRef="#br0" timeOffset="24804.898">6881 1810 1184 0 0,'0'0'1459'0'0,"0"0"203"0"0,0 0 324 0 0,0 0 179 0 0,0 0-100 0 0,0 0-347 0 0,0 0-377 0 0,0 0-241 0 0,0 0-114 0 0,0 0-24 0 0,0 0-5 0 0,0 0-21 0 0,0 0-57 0 0,2-6-71 0 0,1-23 1043 0 0,-80 82 473 0 0,185-133-188 0 0,-115 85-2110 0 0,-36 23-494 0 0,15-6-5693 0 0,22-15-5449 0 0</inkml:trace>
  <inkml:trace contextRef="#ctx0" brushRef="#br0" timeOffset="27148.367">7549 1998 4329 0 0,'0'0'2380'0'0,"0"0"-115"0"0,0 0-169 0 0,0 0-87 0 0,0 0-191 0 0,0 0-247 0 0,0 0-247 0 0,0 0-236 0 0,0 0-145 0 0,0 0-122 0 0,0 0-100 0 0,0 0-92 0 0,0 0-70 0 0,-8-8-72 0 0,-29-24-70 0 0,-17 24 609 0 0,46 9-904 0 0,-1 2-80 0 0,0 1 1 0 0,0 0-1 0 0,0 0 0 0 0,0 1 0 0 0,1 0 0 0 0,0 0 0 0 0,0 1 1 0 0,0 0-1 0 0,1 1 0 0 0,0-1 0 0 0,0 1 0 0 0,1 1 1 0 0,-1-1-1 0 0,2 1 0 0 0,-1 1 0 0 0,-1 3-42 0 0,-1 1 5 0 0,1 1-1 0 0,0 0 1 0 0,1 0-1 0 0,1 1 1 0 0,1-1-1 0 0,0 1 1 0 0,0 0-1 0 0,2 0 1 0 0,0 1-1 0 0,0-1 1 0 0,2 0-1 0 0,0 1 1 0 0,1 9-5 0 0,0-21 10 0 0,0-1 0 0 0,-1 1 0 0 0,1-1 0 0 0,1 1 0 0 0,-1-1 0 0 0,1 1 0 0 0,-1-1 0 0 0,1 0 0 0 0,0 0 0 0 0,0 0 0 0 0,0 0 0 0 0,0 0 0 0 0,1 0 0 0 0,-1 0 0 0 0,1-1 0 0 0,0 1 0 0 0,0-1 0 0 0,0 0 0 0 0,0 0 0 0 0,0 0 0 0 0,0 0 0 0 0,1-1 0 0 0,-1 1 0 0 0,0-1 0 0 0,1 0 0 0 0,-1 0 0 0 0,1 0 0 0 0,0 0 0 0 0,-1-1 0 0 0,1 1-11 0 0,4 0 74 0 0,0 0-1 0 0,-1-1 1 0 0,1 0-1 0 0,0 0 0 0 0,0-1 1 0 0,-1 1-1 0 0,1-2 0 0 0,-1 1 1 0 0,1-1-1 0 0,-1 0 0 0 0,1-1 1 0 0,-1 0-1 0 0,5-3-72 0 0,14-10 119 0 0,-2-1 0 0 0,0-1 0 0 0,-1-1 1 0 0,-1-2-1 0 0,-1 0 0 0 0,0-1 0 0 0,-2-1 0 0 0,-1-1 0 0 0,-1 0 0 0 0,-1-1 1 0 0,-1-1-1 0 0,9-21-119 0 0,20-42 185 0 0,-43 119-457 0 0,-2 238 368 0 0,1-266-95 0 0,15 118-48 0 0,-6 1 0 0 0,-4 85 47 0 0,-8-182-20 0 0,0 1 0 0 0,-2-1 0 0 0,-1 0 0 0 0,0-1 0 0 0,-2 0 0 0 0,-1 0 0 0 0,0 0 0 0 0,-2-1 0 0 0,-1-1 0 0 0,0 1 0 0 0,-2-2 1 0 0,0 0-1 0 0,-1-1 0 0 0,-1 0 0 0 0,-1-2 0 0 0,-1 1 0 0 0,-18 12 20 0 0,28-24-25 0 0,-1 1 0 0 0,0-2 1 0 0,-1 0-1 0 0,1 0 0 0 0,-1 0 0 0 0,0-1 1 0 0,0-1-1 0 0,0 0 0 0 0,-1 0 0 0 0,1-1 0 0 0,-1 0 1 0 0,0-1-1 0 0,1 0 0 0 0,-5-1 25 0 0,11-1-14 0 0,1-1 0 0 0,-1 0 0 0 0,1 1 0 0 0,0-1 0 0 0,0-1 0 0 0,0 1-1 0 0,0 0 1 0 0,0-1 0 0 0,1 1 0 0 0,-1-1 0 0 0,1 0 0 0 0,-1 0 0 0 0,1 0 0 0 0,0 0 0 0 0,0-1 0 0 0,1 1 0 0 0,-1 0-1 0 0,1-1 1 0 0,-1 1 0 0 0,1-1 0 0 0,0 1 0 0 0,0-1 0 0 0,1 0 0 0 0,-1 0 0 0 0,1 1 0 0 0,0-1 0 0 0,0 0-1 0 0,0 0 1 0 0,0 1 0 0 0,1-1 0 0 0,-1 0 0 0 0,1 1 0 0 0,0-1 0 0 0,0-1 14 0 0,-1-4-12 0 0,5-16 3 0 0,0 0 1 0 0,1 0-1 0 0,1 1 0 0 0,2 0 0 0 0,0 0 0 0 0,2 1 0 0 0,0 0 0 0 0,2 1 0 0 0,0 0 0 0 0,1 1 0 0 0,2 1 0 0 0,0 0 0 0 0,7-5 9 0 0,32-37 14 0 0,2 2-1 0 0,3 2 0 0 0,10-3-13 0 0,-35 29 36 0 0,-1-3-1 0 0,-2-1 1 0 0,-2-1-1 0 0,-1-2 1 0 0,21-36-36 0 0,-31 35 2 0 0,-1-1-1 0 0,-2-1 1 0 0,-2-1 0 0 0,-2 0 0 0 0,-2-1 0 0 0,-1 0-1 0 0,-3 0 1 0 0,-1-1 0 0 0,-3 0 0 0 0,-1 0 0 0 0,-5-30-2 0 0,5 70 7 0 0,-2 0 0 0 0,1 0 0 0 0,0 0 1 0 0,-1 0-1 0 0,0 0 0 0 0,0 0 0 0 0,0 0 0 0 0,-1 0 1 0 0,0 0-1 0 0,0 1 0 0 0,0-1 0 0 0,0 0 0 0 0,-1 1 1 0 0,0 0-1 0 0,0-1-7 0 0,2 5 2 0 0,0 0 1 0 0,1 0 0 0 0,-1 0-1 0 0,0-1 1 0 0,1 1 0 0 0,-1 0-1 0 0,0 1 1 0 0,1-1 0 0 0,-1 0-1 0 0,0 0 1 0 0,1 0 0 0 0,-1 0-1 0 0,0 0 1 0 0,1 1-1 0 0,-1-1 1 0 0,0 0 0 0 0,1 0-1 0 0,-1 1 1 0 0,1-1 0 0 0,-1 1-1 0 0,0-1 1 0 0,1 0 0 0 0,-1 1-1 0 0,1-1 1 0 0,-1 1 0 0 0,1 0-1 0 0,0-1 1 0 0,-1 1 0 0 0,1-1-1 0 0,0 1 1 0 0,-1-1-1 0 0,1 1 1 0 0,0 0 0 0 0,-1-1-1 0 0,1 1 1 0 0,0 0 0 0 0,0-1-1 0 0,0 1 1 0 0,0 0 0 0 0,0-1-1 0 0,0 1 1 0 0,0 0 0 0 0,0-1-1 0 0,0 1 1 0 0,0 0-1 0 0,0 0 1 0 0,0-1 0 0 0,0 1-1 0 0,1 0 1 0 0,-1-1 0 0 0,0 1-1 0 0,0-1 1 0 0,1 1 0 0 0,-1 0-1 0 0,0-1 1 0 0,1 1 0 0 0,-1-1-1 0 0,1 1 1 0 0,-1-1 0 0 0,1 1-1 0 0,-1-1 1 0 0,1 1-1 0 0,-1-1-1 0 0,1 5 38 0 0,45 366 674 0 0,-42-287-708 0 0,-3-1 0 0 0,-4 1 1 0 0,-6 29-6 0 0,5-21 5 0 0,4-91-22 0 0,0-1 2 0 0,0 0 28 0 0,0 0-1 0 0,0 0 3 0 0,0 0 5 0 0,0 0 11 0 0,0 0-13 0 0,12-16 96 0 0,68-86-78 0 0,101-123-67 0 0,-145 175 31 0 0,-36 391 91 0 0,9-293-73 0 0,-9-48-22 0 0,1-10-601 0 0,2-12-4962 0 0,-3 21-531 0 0,2-3-5778 0 0</inkml:trace>
  <inkml:trace contextRef="#ctx0" brushRef="#br0" timeOffset="27699.805">8724 1667 8122 0 0,'0'0'2944'0'0,"0"0"-750"0"0,0 0-353 0 0,0 0-30 0 0,0 0-107 0 0,0 0-222 0 0,0 0-321 0 0,0 0-287 0 0,0 0-195 0 0,0 0-107 0 0,0 0-50 0 0,0 0-51 0 0,0 0-33 0 0,2 15 679 0 0,5 194 1221 0 0,-4-135-2154 0 0,-3-1 0 0 0,-4 1 0 0 0,-2-1 0 0 0,-7 20-184 0 0,-4 10 8 0 0,14-88-232 0 0,7-26-286 0 0,6-25-295 0 0,9-72-5774 0 0,-18 98 5142 0 0,0-12-5914 0 0,-1 10-3677 0 0</inkml:trace>
  <inkml:trace contextRef="#ctx0" brushRef="#br0" timeOffset="28073.294">8475 1961 10346 0 0,'0'0'2877'0'0,"0"0"-421"0"0,0 0-341 0 0,0 0-249 0 0,0 0-213 0 0,0 0-244 0 0,0 0-219 0 0,0 0-217 0 0,0 0-191 0 0,0 0-163 0 0,0 0-133 0 0,0 0-71 0 0,35-1-59 0 0,111-5-48 0 0,-18-9 272 0 0,-92 11-1063 0 0,40-4 869 0 0,-51 6-3505 0 0,0 2-3321 0 0,-17 0-6110 0 0</inkml:trace>
  <inkml:trace contextRef="#ctx0" brushRef="#br0" timeOffset="30958.838">9427 1788 3409 0 0,'0'0'2699'0'0,"0"0"-1484"0"0,0 0-670 0 0,0 0 107 0 0,0 0 431 0 0,0 0 351 0 0,0 0 193 0 0,0 0 1 0 0,0 0-114 0 0,0 0-151 0 0,0 0-216 0 0,18-5-179 0 0,124-45 939 0 0,-124 39-1597 0 0,-1 0 1 0 0,0 0-1 0 0,0-2 0 0 0,-1 0 0 0 0,-1-1 1 0 0,0 0-1 0 0,-1-1 0 0 0,2-4-310 0 0,32-73 1270 0 0,-45 80-813 0 0,-6 19-267 0 0,-7 20-269 0 0,3 126 145 0 0,8-97-76 0 0,0 29 32 0 0,-11 166 73 0 0,-39 28-92 0 0,47-273-2 0 0,1 0 0 0 0,0 0 0 0 0,0 0 0 0 0,0 0 0 0 0,1 1 0 0 0,0-1 1 0 0,0 0-1 0 0,0 0 0 0 0,1 0 0 0 0,0 0 0 0 0,0 0 0 0 0,1 0 0 0 0,0 0 0 0 0,0 0 0 0 0,0-1 1 0 0,1 1-1 0 0,-1-1 0 0 0,2 3-1 0 0,-2-7 25 0 0,-1-1 0 0 0,0 1 0 0 0,0 0 0 0 0,1 0 0 0 0,-1 0 0 0 0,0-1 0 0 0,1 1 0 0 0,-1-1 1 0 0,1 1-1 0 0,-1-1 0 0 0,1 0 0 0 0,-1 1 0 0 0,1-1 0 0 0,-1 0 0 0 0,1 0 0 0 0,-1 0 0 0 0,1 0 0 0 0,-1 0 0 0 0,1 0 0 0 0,-1-1 1 0 0,1 1-1 0 0,-1 0 0 0 0,1-1 0 0 0,-1 1 0 0 0,1-1 0 0 0,-1 0 0 0 0,0 1 0 0 0,1-1 0 0 0,-1 0 0 0 0,0 0 0 0 0,1 0-25 0 0,33-41 358 0 0,81-131 15 0 0,-27 81-313 0 0,-80 85-54 0 0,-8 6-7 0 0,-1 1 1 0 0,1-1-1 0 0,-1 0 0 0 0,1 1 1 0 0,-1-1-1 0 0,1 0 0 0 0,-1 1 1 0 0,1-1-1 0 0,0 1 0 0 0,-1-1 1 0 0,1 1-1 0 0,0 0 0 0 0,-1-1 1 0 0,1 1-1 0 0,0-1 1 0 0,0 1-1 0 0,-1 0 0 0 0,1 0 1 0 0,0 0-1 0 0,0-1 0 0 0,0 1 1 0 0,-1 0-1 0 0,1 0 0 0 0,0 0 1 0 0,0 0-1 0 0,0 0 0 0 0,-1 0 1 0 0,1 0-1 0 0,0 1 1 0 0,0-1-1 0 0,0 0 0 0 0,-1 0 1 0 0,1 1-1 0 0,0-1 0 0 0,0 0 1 0 0,-1 1-1 0 0,1-1 0 0 0,0 1 1 0 0,-1-1-1 0 0,1 1 0 0 0,0-1 1 0 0,-1 1-1 0 0,1-1 1 0 0,0 2-1 0 0,4 5 22 0 0,1 1-1 0 0,-1 0 1 0 0,-1 0-1 0 0,1 0 0 0 0,-1 1 1 0 0,-1-1-1 0 0,1 1 1 0 0,-2 0-1 0 0,1 0 0 0 0,-1 1 1 0 0,-1-1-1 0 0,1 0 1 0 0,-2 1-1 0 0,1 8-20 0 0,-10 184 343 0 0,8-151-327 0 0,1-50-2 0 0,0-1 1 0 0,0 0-30 0 0,0 0-3 0 0,0 0-6 0 0,0 0-4 0 0,0 0 10 0 0,3-21-4160 0 0,-2 14-4484 0 0,-1 5-3776 0 0</inkml:trace>
  <inkml:trace contextRef="#ctx0" brushRef="#br0" timeOffset="34143.366">582 3165 3665 0 0,'0'0'1912'0'0,"0"0"-251"0"0,0 0-128 0 0,0 0 170 0 0,0 0 171 0 0,0 0-7 0 0,0 0-228 0 0,0 0-304 0 0,0 0-271 0 0,0 0-192 0 0,0 0-135 0 0,-4-9-85 0 0,-14-31-36 0 0,17 39-539 0 0,-1-1 1 0 0,1 1-1 0 0,-1-1 0 0 0,1 1 1 0 0,-1 0-1 0 0,0 0 0 0 0,1 0 1 0 0,-1 0-1 0 0,0 0 1 0 0,0 0-1 0 0,0 0 0 0 0,0 1 1 0 0,0-1-1 0 0,0 1 0 0 0,0-1 1 0 0,0 1-1 0 0,0 0 1 0 0,0 0-1 0 0,0 0 0 0 0,0 0 1 0 0,0 0-1 0 0,0 0 1 0 0,0 0-1 0 0,0 1 0 0 0,0-1 1 0 0,0 1-78 0 0,-7 0 84 0 0,-2 1-32 0 0,1 2 0 0 0,-1-1 1 0 0,1 1-1 0 0,0 1 0 0 0,0 0 0 0 0,1 0 0 0 0,-1 1 0 0 0,1 0 0 0 0,1 1 0 0 0,-1 0 0 0 0,1 0 0 0 0,0 1 0 0 0,0 0-52 0 0,0-1 55 0 0,-9 9-5 0 0,1 1 1 0 0,1 0-1 0 0,0 0 0 0 0,1 2 0 0 0,1 0 0 0 0,1 0 0 0 0,1 1 0 0 0,0 1 0 0 0,2 0 0 0 0,0 0 0 0 0,1 1 0 0 0,1 0 0 0 0,2 0 0 0 0,0 1 0 0 0,1 0 0 0 0,1-1 0 0 0,1 1 0 0 0,2 0 0 0 0,1 21-50 0 0,-1-40 26 0 0,1 0-1 0 0,0 0 0 0 0,1 0 1 0 0,-1 0-1 0 0,0-1 0 0 0,1 1 1 0 0,0-1-1 0 0,0 1 0 0 0,0-1 1 0 0,0 1-1 0 0,1-1 0 0 0,-1 0 1 0 0,1 0-1 0 0,0 0 0 0 0,0-1 1 0 0,0 1-1 0 0,0-1 0 0 0,0 1 1 0 0,1-1-1 0 0,-1 0 0 0 0,1 0 1 0 0,-1 0-1 0 0,1-1 0 0 0,0 0 1 0 0,0 1-1 0 0,0-1 0 0 0,-1 0 1 0 0,1-1-1 0 0,0 1 0 0 0,0-1 1 0 0,0 0-1 0 0,0 0 1 0 0,0 0-1 0 0,0 0 0 0 0,0-1 1 0 0,0 1-1 0 0,0-1 0 0 0,0 0 1 0 0,0 0-1 0 0,0-1 0 0 0,-1 1 1 0 0,4-2-26 0 0,15-8 112 0 0,0-1 1 0 0,0-1 0 0 0,-1-1 0 0 0,-1-1 0 0 0,-1-1 0 0 0,0 0 0 0 0,-1-2 0 0 0,0 0 0 0 0,-2 0 0 0 0,11-16-113 0 0,-24 30 9 0 0,179-260 340 0 0,-172 333-232 0 0,-9-39-63 0 0,-2-13-51 0 0,0-1 0 0 0,2 1 0 0 0,0 0 0 0 0,1-1 0 0 0,0 1 0 0 0,1-1 0 0 0,1 0 0 0 0,1 0 0 0 0,0 0 0 0 0,1 0 0 0 0,1-1 0 0 0,0 0 0 0 0,2 1-3 0 0,-6-12-72 0 0,0-1 0 0 0,0 0-1 0 0,1 0 1 0 0,-1 0 0 0 0,1 0-1 0 0,-1 0 1 0 0,1-1 0 0 0,0 1-1 0 0,0-1 1 0 0,0 0 0 0 0,0 0-1 0 0,0-1 1 0 0,1 1 0 0 0,-1-1 0 0 0,0 0-1 0 0,1 0 1 0 0,3 0 72 0 0,28-3-9292 0 0,-30-2-2753 0 0</inkml:trace>
  <inkml:trace contextRef="#ctx0" brushRef="#br0" timeOffset="35100.302">2119 3327 6681 0 0,'0'0'2397'0'0,"0"0"-655"0"0,0 0-418 0 0,0 0-164 0 0,0 0-138 0 0,0 0-111 0 0,0 0-154 0 0,0 0-113 0 0,0 0-82 0 0,0 0-74 0 0,-31 11-81 0 0,-97 37-101 0 0,72-10 91 0 0,50-28-314 0 0,-2 0-19 0 0,1-1 0 0 0,1 1 0 0 0,0 1 0 0 0,0-1 0 0 0,1 1 0 0 0,0 0 0 0 0,1 1 0 0 0,0-1 0 0 0,0 1 1 0 0,2-1-1 0 0,-1 1 0 0 0,2 0 0 0 0,-1 0 0 0 0,2 0 0 0 0,0 0 0 0 0,0 0 0 0 0,2 7-64 0 0,-2-16 51 0 0,2 0-1 0 0,-1 0 1 0 0,0 1 0 0 0,1-1 0 0 0,-1 0 0 0 0,1 0 0 0 0,0-1 0 0 0,0 1 0 0 0,0 0 0 0 0,0-1 0 0 0,1 1 0 0 0,-1-1-1 0 0,1 0 1 0 0,-1 1 0 0 0,1-1 0 0 0,0 0 0 0 0,0-1 0 0 0,0 1 0 0 0,0 0 0 0 0,0-1 0 0 0,0 0 0 0 0,0 0 0 0 0,1 0-1 0 0,-1 0 1 0 0,0 0 0 0 0,1-1 0 0 0,-1 1 0 0 0,0-1 0 0 0,4 0-51 0 0,99-18 1647 0 0,-76 0-1404 0 0,-1-2 0 0 0,0-2 1 0 0,-2 0-1 0 0,-1-2 0 0 0,-1 0 0 0 0,0-2 0 0 0,-2-1 1 0 0,-2-1-1 0 0,0-1 0 0 0,-2 0 0 0 0,15-31-243 0 0,-13 27 20 0 0,-1-2 1 0 0,-2 1-1 0 0,-2-2 0 0 0,-1-1 0 0 0,-1 0 0 0 0,-3 0 1 0 0,-1-1-1 0 0,-1 0 0 0 0,-2-1 0 0 0,-2 0 0 0 0,-2 0 1 0 0,-1-1-1 0 0,-3-23-20 0 0,-38-38-65 0 0,37 98 58 0 0,0 0 0 0 0,0 1 0 0 0,0-1 1 0 0,0 0-1 0 0,-1 1 0 0 0,1-1 0 0 0,-1 1 0 0 0,0 0 0 0 0,0-1 0 0 0,1 1 0 0 0,-1 1 0 0 0,-1-1 0 0 0,1 0 0 0 0,0 1 0 0 0,0 0 0 0 0,-1-1 0 0 0,1 1 0 0 0,-1 1 0 0 0,1-1 0 0 0,-1 0 0 0 0,1 1 0 0 0,-1 0 0 0 0,1 0 0 0 0,-1 0 0 0 0,1 0 0 0 0,-1 0 0 0 0,1 1 0 0 0,-1 0 0 0 0,-1 0 7 0 0,-5 5-25 0 0,1 1 0 0 0,-1 0-1 0 0,1 0 1 0 0,0 1 0 0 0,1 0 0 0 0,0 1-1 0 0,0 0 1 0 0,1 0 0 0 0,0 0 0 0 0,0 1-1 0 0,1 0 1 0 0,-3 8 25 0 0,7-15-1 0 0,-12 24 10 0 0,2 0 0 0 0,1 1 0 0 0,0 1 0 0 0,3 0-1 0 0,0 0 1 0 0,2 1 0 0 0,1 0 0 0 0,1 0 0 0 0,2 0 0 0 0,1 0-1 0 0,2 20-8 0 0,-2-31 33 0 0,2 0-1 0 0,0-1 0 0 0,1 1 1 0 0,1-1-1 0 0,0 0 0 0 0,2 0 0 0 0,0 0 1 0 0,1 0-1 0 0,1-1 0 0 0,0 0 1 0 0,1 0-1 0 0,1-1 0 0 0,1 0 0 0 0,0-1 1 0 0,1 0-1 0 0,1 0 0 0 0,0-1 1 0 0,1-1-1 0 0,0 0 0 0 0,1-1 0 0 0,0 0 1 0 0,1-1-1 0 0,1-1 0 0 0,0 0 1 0 0,0-1-1 0 0,1-1 0 0 0,-1 0 0 0 0,2-2 1 0 0,-1 0-1 0 0,1-1 0 0 0,0 0 0 0 0,0-1 1 0 0,1-2-1 0 0,0 0-32 0 0,-15-2-7 0 0,0-1 0 0 0,-1-1-1 0 0,1 1 1 0 0,0-1 0 0 0,0 1 0 0 0,-1-1 0 0 0,1 0-1 0 0,-1-1 1 0 0,1 1 0 0 0,-1 0 0 0 0,0-1-1 0 0,0 0 1 0 0,0 0 0 0 0,0 0 0 0 0,-1 0 0 0 0,1 0-1 0 0,-1-1 1 0 0,0 1 0 0 0,1-1 0 0 0,-2 1 0 0 0,1-1-1 0 0,0 0 1 0 0,-1 0 0 0 0,0 0 0 0 0,0 0-1 0 0,0 0 1 0 0,0 0 0 0 0,-1 0 0 0 0,1 0 0 0 0,-1 0-1 0 0,0 0 1 0 0,0 0 0 0 0,-1 0 0 0 0,1 0 0 0 0,-1 0-1 0 0,0 0 1 0 0,0 0 0 0 0,0 0 0 0 0,-1-2 7 0 0,-9-14-2802 0 0,5 14-3714 0 0,3 6-5123 0 0</inkml:trace>
  <inkml:trace contextRef="#ctx0" brushRef="#br0" timeOffset="38441.309">3017 3331 5793 0 0,'0'0'2631'0'0,"0"0"-886"0"0,0 0-377 0 0,0 0 96 0 0,0 0 114 0 0,0 0-50 0 0,0 0-223 0 0,0 0-308 0 0,0 0-259 0 0,0 0-198 0 0,0 0-116 0 0,0 22 1006 0 0,-12 192 1448 0 0,-7-114-3208 0 0,18-98 2781 0 0,0-1-3513 0 0,1-4-17234 0 0,2 2 11114 0 0</inkml:trace>
  <inkml:trace contextRef="#ctx0" brushRef="#br0" timeOffset="38651.429">2980 3073 6881 0 0,'0'0'3002'0'0,"0"0"-394"0"0,0 0-429 0 0,0 0-235 0 0,0 0-217 0 0,0 0-238 0 0,0 0-281 0 0,0 0-293 0 0,0 0-215 0 0,0 0-240 0 0,0 0-156 0 0,0 0-151 0 0,0 0-113 0 0,-10-8-84 0 0,-30-26-100 0 0,45 54-584 0 0,33 14-1434 0 0,-9-17-5978 0 0,-19-13-2900 0 0</inkml:trace>
  <inkml:trace contextRef="#ctx0" brushRef="#br0" timeOffset="39196.471">3557 3246 5665 0 0,'0'0'5115'0'0,"0"0"-2719"0"0,0 0-1057 0 0,0 0-132 0 0,0 0-21 0 0,0 0-59 0 0,0 0-146 0 0,0 0-201 0 0,0 0-178 0 0,0 0-98 0 0,0 0-44 0 0,0 0-11 0 0,0 0 30 0 0,6-7 1615 0 0,-66 22-1019 0 0,-34 36-923 0 0,89-48-156 0 0,4-2 2 0 0,0-1 0 0 0,1 0 0 0 0,-1 0 0 0 0,1 1-1 0 0,-1-1 1 0 0,0 0 0 0 0,1 0 0 0 0,-1 1 0 0 0,1-1-1 0 0,-1 1 1 0 0,1-1 0 0 0,0 1 0 0 0,-1-1 0 0 0,1 0-1 0 0,-1 1 1 0 0,1 0 0 0 0,0-1 0 0 0,-1 1 0 0 0,1-1-1 0 0,0 1 1 0 0,0-1 0 0 0,-1 1 0 0 0,1 0-1 0 0,0-1 1 0 0,0 1 0 0 0,0-1 0 0 0,0 1 0 0 0,0 0-1 0 0,0-1 1 0 0,0 1 0 0 0,0 0 0 0 0,0-1 0 0 0,0 1-1 0 0,0-1 1 0 0,0 1 0 0 0,0 0 0 0 0,0-1 0 0 0,1 1-1 0 0,-1-1 1 0 0,0 1 0 0 0,0 0 0 0 0,1-1 0 0 0,-1 1-1 0 0,0-1 1 0 0,1 1 2 0 0,5 5 12 0 0,1-1 0 0 0,1 1 0 0 0,-1-1 1 0 0,1 0-1 0 0,0-1 0 0 0,0 0 0 0 0,0 0 0 0 0,0-1 0 0 0,1 0 0 0 0,-1 0 0 0 0,1-1 1 0 0,7 1-13 0 0,3 3 10 0 0,-13-6-4 0 0,-1 1-1 0 0,1 0 1 0 0,-1 1 0 0 0,0 0-1 0 0,1-1 1 0 0,-1 2-1 0 0,0-1 1 0 0,0 0 0 0 0,0 1-1 0 0,-1 0 1 0 0,1 0-1 0 0,-1 1 1 0 0,0-1 0 0 0,1 1-1 0 0,-1 0 1 0 0,-1 0 0 0 0,1 0-1 0 0,-1 1 1 0 0,0-1-1 0 0,0 1 1 0 0,0 0 0 0 0,0 0-1 0 0,-1 0 1 0 0,0 0-1 0 0,0 0 1 0 0,0 1 0 0 0,-1-1-1 0 0,1 0 1 0 0,-1 1-1 0 0,-1-1 1 0 0,1 1 0 0 0,-1-1-1 0 0,0 1 1 0 0,-1 3-6 0 0,-3-2 36 0 0,-1 0 1 0 0,0 0 0 0 0,0-1-1 0 0,-1 1 1 0 0,1-1-1 0 0,-2-1 1 0 0,1 1 0 0 0,0-1-1 0 0,-1 0 1 0 0,0-1-1 0 0,-1 1-36 0 0,2-1 21 0 0,-7 6-3 0 0,0-2 0 0 0,0 0 0 0 0,0 0 1 0 0,-1-1-1 0 0,0-1 0 0 0,0 0 0 0 0,-1-1 0 0 0,1-1 1 0 0,-1 0-1 0 0,0-1 0 0 0,0-1 0 0 0,-12 1-18 0 0,25-41-2452 0 0,37-10-857 0 0,-17 28-632 0 0,-8 9-241 0 0,4-4-7070 0 0</inkml:trace>
  <inkml:trace contextRef="#ctx0" brushRef="#br0" timeOffset="39496.315">3998 2897 13763 0 0,'0'0'1899'0'0,"0"0"-472"0"0,0 0-117 0 0,0 0 37 0 0,0 0-30 0 0,0 0-173 0 0,0 0-299 0 0,0 0-321 0 0,0 0-207 0 0,0 0-27 0 0,0 0 52 0 0,0 0 89 0 0,0 0 65 0 0,2 12-36 0 0,5 98 558 0 0,1 268 45 0 0,9-216-2633 0 0,-38-152-4330 0 0,5-9-5821 0 0,10-1 2919 0 0</inkml:trace>
  <inkml:trace contextRef="#ctx0" brushRef="#br0" timeOffset="39760.255">3746 3331 11506 0 0,'0'0'2508'0'0,"0"0"-720"0"0,0 0-401 0 0,0 0-100 0 0,0 0-95 0 0,0 0-146 0 0,0 0-190 0 0,0 0-155 0 0,0 0-99 0 0,33-7-111 0 0,103-20-103 0 0,-39 17 121 0 0,58 1-700 0 0,-55 21-4100 0 0,-80-8-557 0 0,-3-4-6154 0 0</inkml:trace>
  <inkml:trace contextRef="#ctx0" brushRef="#br0" timeOffset="40051.248">4761 3246 8090 0 0,'0'0'6445'0'0,"0"0"-3882"0"0,0 0-1312 0 0,0 0-123 0 0,0 0-55 0 0,0 0-132 0 0,0 0-182 0 0,0 0-165 0 0,0 0-141 0 0,0 0-81 0 0,0 0-53 0 0,0 0-52 0 0,0 0-38 0 0,-33 10-13 0 0,-101 32-13 0 0,58-2 107 0 0,65-31-265 0 0,3-5-37 0 0,1 0 1 0 0,0 1-1 0 0,0 0 0 0 0,0 0 0 0 0,0 1 0 0 0,1 0 0 0 0,-1 0 0 0 0,1 0 1 0 0,1 1-1 0 0,0 0 0 0 0,0 0 0 0 0,0 0 0 0 0,1 1 0 0 0,0-1 0 0 0,0 1 1 0 0,1 0-1 0 0,0 1 0 0 0,0-1 0 0 0,1 0 0 0 0,0 1 0 0 0,0-1 0 0 0,1 8-8 0 0,3-13 14 0 0,1 0 0 0 0,0 0 0 0 0,0 0 0 0 0,0-1 0 0 0,1 1 0 0 0,-1-1 0 0 0,0 0 0 0 0,1 0 0 0 0,0 0 0 0 0,-1 0 0 0 0,1-1 0 0 0,0 1 0 0 0,0-1 0 0 0,0 0 0 0 0,0 0 0 0 0,0-1 0 0 0,0 1 0 0 0,0-1 0 0 0,0 0 0 0 0,0 0 0 0 0,1 0 0 0 0,-1 0 0 0 0,0-1 0 0 0,0 0 0 0 0,0 0 0 0 0,2-1-14 0 0,-5 2 5 0 0,17-3 52 0 0,0-1 0 0 0,0-1 0 0 0,0-1 0 0 0,-1-1 0 0 0,0 0 0 0 0,0-1 1 0 0,0-1-1 0 0,-2 0 0 0 0,1-1 0 0 0,7-7-57 0 0,74-40 171 0 0,-96 56-195 0 0,1 1-1 0 0,-1-1 0 0 0,0 0 0 0 0,1 1 0 0 0,-1 0 1 0 0,1-1-1 0 0,-1 1 0 0 0,1 0 0 0 0,-1 0 0 0 0,1 0 1 0 0,-1 0-1 0 0,1 0 0 0 0,-1 0 0 0 0,1 0 0 0 0,-1 0 1 0 0,0 0-1 0 0,1 1 0 0 0,-1-1 0 0 0,1 1 0 0 0,-1-1 1 0 0,0 1-1 0 0,1 0 0 0 0,-1-1 0 0 0,0 1 0 0 0,1 0 1 0 0,-1 0-1 0 0,0 0 0 0 0,0 0 0 0 0,0 0 0 0 0,0 0 1 0 0,0 0-1 0 0,0 0 0 0 0,0 0 0 0 0,0 1 0 0 0,0-1 1 0 0,-1 0-1 0 0,1 1 0 0 0,-1-1 0 0 0,1 0 0 0 0,-1 1 1 0 0,1-1-1 0 0,-1 1 0 0 0,0-1 0 0 0,1 1 0 0 0,-1-1 1 0 0,0 1-1 0 0,0-1 0 0 0,0 1 0 0 0,0-1 0 0 0,0 1 25 0 0,10 26-2683 0 0,-7-22 1328 0 0,4 5-5431 0 0,-2-7-4561 0 0</inkml:trace>
  <inkml:trace contextRef="#ctx0" brushRef="#br0" timeOffset="40465.912">4965 3626 4705 0 0,'0'0'2244'0'0,"0"0"-500"0"0,0 0 32 0 0,0 0 308 0 0,0 0 234 0 0,0 0-57 0 0,0 0-304 0 0,0 0-388 0 0,0 0-384 0 0,0 0-296 0 0,0 0-204 0 0,0 0-122 0 0,0 0-56 0 0,23-23-15 0 0,73-69-43 0 0,0-15 873 0 0,8-14-695 0 0,-108 169-1081 0 0,2-44 455 0 0,0 1 0 0 0,1-1 0 0 0,0 1 0 0 0,0-1 0 0 0,0 1 0 0 0,0 0 0 0 0,1 0 0 0 0,-1-1 0 0 0,1 1 1 0 0,0 0-1 0 0,1-1 0 0 0,-1 1 0 0 0,1 0 0 0 0,0-1 0 0 0,0 1 0 0 0,1 0 0 0 0,-1-1 0 0 0,1 0 0 0 0,0 1 0 0 0,0-1 0 0 0,0 0 0 0 0,1 0 0 0 0,-1 0 0 0 0,1 0 0 0 0,0-1 0 0 0,0 1 0 0 0,1-1 0 0 0,-1 1 0 0 0,1-1 0 0 0,-1 0 0 0 0,1-1 1 0 0,0 1-1 0 0,0-1 0 0 0,1 1 0 0 0,-1-1 0 0 0,0 0 0 0 0,1-1-1 0 0,3 1 61 0 0,1-1-1 0 0,0 0 1 0 0,0 0 0 0 0,-1-1 0 0 0,1 0 0 0 0,0 0 0 0 0,0-1-1 0 0,-1 0 1 0 0,1-1 0 0 0,0 0 0 0 0,-1-1 0 0 0,0 1 0 0 0,1-2-1 0 0,-1 1 1 0 0,0-1 0 0 0,-1 0 0 0 0,1-1 0 0 0,-1 1 0 0 0,0-2-1 0 0,0 1 1 0 0,0-1 0 0 0,-1 0 0 0 0,1 0 0 0 0,-2-1 0 0 0,1 0-1 0 0,2-4-60 0 0,11-30-62 0 0,-17 23-3446 0 0,-2 18-104 0 0,0 0-4974 0 0,0 0-4053 0 0</inkml:trace>
  <inkml:trace contextRef="#ctx0" brushRef="#br0" timeOffset="40782.514">6010 3254 17580 0 0,'0'0'1820'0'0,"0"0"-536"0"0,0 0-153 0 0,0 0 24 0 0,0 0-65 0 0,0 0-186 0 0,0 0-233 0 0,0 0-208 0 0,0 0-158 0 0,0 0-78 0 0,0 0-53 0 0,0 0-47 0 0,0 0-23 0 0,-25 3-19 0 0,-79 14-22 0 0,39 11 72 0 0,58-25-133 0 0,0 1 0 0 0,1 1 1 0 0,-1 0-1 0 0,1 0 0 0 0,0 0 0 0 0,0 0 0 0 0,0 1 1 0 0,1 0-1 0 0,0 0 0 0 0,0 1 0 0 0,1-1 1 0 0,0 1-1 0 0,0 0 0 0 0,0 0 0 0 0,1 0 0 0 0,0 1 1 0 0,0-1-1 0 0,1 1 0 0 0,0 0 0 0 0,0 0 1 0 0,1 0-1 0 0,0 0 0 0 0,1 0 0 0 0,-1 0 0 0 0,2 0 1 0 0,-1 0-1 0 0,1 1-2 0 0,2-4 8 0 0,0 0 0 0 0,0 0 1 0 0,0-1-1 0 0,1 1 0 0 0,0-1 0 0 0,0 0 1 0 0,0 0-1 0 0,0-1 0 0 0,1 1 0 0 0,-1-1 0 0 0,1 0 1 0 0,0 0-1 0 0,0-1 0 0 0,0 1 0 0 0,0-1 1 0 0,0 0-1 0 0,1 0 0 0 0,0-1-8 0 0,6 5 33 0 0,4-1 4 0 0,-1-1-1 0 0,1 0 1 0 0,0-1-1 0 0,0-1 1 0 0,1-1 0 0 0,-1 0-1 0 0,0-1 1 0 0,1 0-1 0 0,-1-2 1 0 0,0 0-1 0 0,0 0 1 0 0,7-4-37 0 0,-17 5-76 0 0,80-35-1342 0 0,-83 32-951 0 0,-2 0-3917 0 0,-1 1-6226 0 0</inkml:trace>
  <inkml:trace contextRef="#ctx0" brushRef="#br0" timeOffset="41513.908">6382 3408 7482 0 0,'0'0'2980'0'0,"0"0"-481"0"0,0 0-347 0 0,0 0-267 0 0,0 0-266 0 0,0 0-234 0 0,0 0-140 0 0,0 0-129 0 0,0 0-154 0 0,0 0-178 0 0,0 0-150 0 0,0 0-133 0 0,31-6-101 0 0,95-20-66 0 0,-70-1 150 0 0,-13-36 282 0 0,-42 61-760 0 0,-1 1 0 0 0,1-1 0 0 0,-1 0 0 0 0,1 1 0 0 0,-1-1 0 0 0,1 0 0 0 0,-1 0 0 0 0,0 0 0 0 0,0 1 0 0 0,0-1 0 0 0,0 0 0 0 0,0 0 0 0 0,0 1 0 0 0,0-1 0 0 0,-1 0 0 0 0,1 0 1 0 0,-1 1-1 0 0,1-1 0 0 0,-1 0 0 0 0,1 1 0 0 0,-1-1 0 0 0,0 0 0 0 0,0 1 0 0 0,0-1 0 0 0,0 1 0 0 0,0 0 0 0 0,0-1 0 0 0,-1 1 0 0 0,1 0 0 0 0,0 0 0 0 0,-1 0 0 0 0,1-1 0 0 0,-1 1 1 0 0,1 1-1 0 0,-1-1 0 0 0,1 0 0 0 0,-1 0 0 0 0,0 1 0 0 0,1-1 0 0 0,-1 0-6 0 0,-8-2-24 0 0,1 1-1 0 0,-1 0 1 0 0,0 0 0 0 0,0 1-1 0 0,1 0 1 0 0,-1 0 0 0 0,0 1-1 0 0,0 1 1 0 0,0-1-1 0 0,0 2 1 0 0,0-1 0 0 0,1 2-1 0 0,-1-1 1 0 0,1 1 0 0 0,0 0-1 0 0,-1 1 1 0 0,1 0 0 0 0,1 1-1 0 0,-1 0 1 0 0,1 0 0 0 0,0 1-1 0 0,0 0 1 0 0,0 0 0 0 0,-5 6 24 0 0,2-4-14 0 0,0 1 1 0 0,0 0-1 0 0,0 1 0 0 0,1 0 1 0 0,1 0-1 0 0,0 1 1 0 0,0 0-1 0 0,1 1 0 0 0,0 0 1 0 0,1 0-1 0 0,1 0 1 0 0,0 1-1 0 0,0 0 0 0 0,1 1 1 0 0,1-1-1 0 0,0 1 0 0 0,1 0 1 0 0,1-1-1 0 0,0 2 1 0 0,0 12 13 0 0,3-21 6 0 0,0-1-1 0 0,0 1 1 0 0,0 0 0 0 0,1-1 0 0 0,0 0 0 0 0,0 1 0 0 0,0-1-1 0 0,1 0 1 0 0,-1 0 0 0 0,1 0 0 0 0,1 0 0 0 0,-1-1 0 0 0,1 1 0 0 0,-1-1-1 0 0,1 0 1 0 0,0 0 0 0 0,1 0 0 0 0,-1-1 0 0 0,1 1 0 0 0,0-1-1 0 0,0 0 1 0 0,0-1 0 0 0,0 1 0 0 0,0-1 0 0 0,0 0 0 0 0,1 0 0 0 0,-1 0-1 0 0,1-1 1 0 0,-1 0 0 0 0,1 0-6 0 0,10 2 18 0 0,0-1 0 0 0,1 0 0 0 0,-1-1 0 0 0,0-1 0 0 0,1 0 0 0 0,-1-1 0 0 0,0-1 0 0 0,1-1 0 0 0,-1 0-1 0 0,2-2-17 0 0,87-39-1426 0 0,-12-16-4214 0 0,-80 52-6276 0 0</inkml:trace>
  <inkml:trace contextRef="#ctx0" brushRef="#br0" timeOffset="42517.117">7662 3383 4033 0 0,'0'0'2159'0'0,"0"0"-20"0"0,0 0 82 0 0,0 0 75 0 0,0 0-153 0 0,0 0-369 0 0,0 0-414 0 0,0 0-356 0 0,0 0-223 0 0,0 0-147 0 0,0 0-119 0 0,0 0-99 0 0,0 0-64 0 0,-14-4-60 0 0,-43-9-61 0 0,54 13-205 0 0,0 0 1 0 0,0 0-1 0 0,0 0 0 0 0,-1 1 1 0 0,1-1-1 0 0,0 1 0 0 0,0 0 1 0 0,0 0-1 0 0,0 0 0 0 0,0 0 1 0 0,0 0-1 0 0,0 1 0 0 0,1-1 1 0 0,-1 1-1 0 0,0 0 0 0 0,1 0 1 0 0,0 0-1 0 0,-3 1-26 0 0,-3 4 88 0 0,0-2-54 0 0,0 0 1 0 0,1 1 0 0 0,0 0 0 0 0,0 0 0 0 0,1 0-1 0 0,0 1 1 0 0,0 0 0 0 0,0 0 0 0 0,1 1 0 0 0,0 0-1 0 0,0-1 1 0 0,1 2 0 0 0,0-1 0 0 0,1 0-1 0 0,0 1 1 0 0,0 0 0 0 0,0-1 0 0 0,1 1 0 0 0,1 0-1 0 0,0 0 1 0 0,0 1 0 0 0,0 3-35 0 0,1-8 26 0 0,0 0 0 0 0,0-1 0 0 0,1 1 0 0 0,0-1-1 0 0,0 1 1 0 0,0-1 0 0 0,0 1 0 0 0,0-1 0 0 0,1 0 0 0 0,0 1 0 0 0,0-1 0 0 0,0 0-1 0 0,0 0 1 0 0,1 0 0 0 0,0-1 0 0 0,-1 1 0 0 0,1-1 0 0 0,1 1 0 0 0,-1-1 0 0 0,0 0-1 0 0,1 0 1 0 0,0 0 0 0 0,-1-1 0 0 0,1 1 0 0 0,0-1 0 0 0,0 0 0 0 0,1 0-1 0 0,-1-1 1 0 0,0 1 0 0 0,3 0-26 0 0,9 2 90 0 0,0-1 1 0 0,0 0-1 0 0,0-1 0 0 0,0-1 0 0 0,0-1 1 0 0,0 0-1 0 0,1-1 0 0 0,-1 0 0 0 0,0-2 1 0 0,0 0-1 0 0,-1 0 0 0 0,1-2 0 0 0,-1 0 1 0 0,1 0-1 0 0,-1-2 0 0 0,-1 0 0 0 0,0 0 1 0 0,0-2-1 0 0,0 0 0 0 0,-1 0 0 0 0,0-1 1 0 0,-1-1-1 0 0,0 0 0 0 0,2-4-90 0 0,8-4 46 0 0,-2-2-1 0 0,0 0 1 0 0,-1-1 0 0 0,-2-1 0 0 0,0-1-1 0 0,-1-1 1 0 0,-2 0 0 0 0,0 0 0 0 0,-2-2-1 0 0,-1 0 1 0 0,-1 0 0 0 0,-1-1 0 0 0,-2 0-1 0 0,0 0 1 0 0,-2-1 0 0 0,-1 1 0 0 0,-1-30-46 0 0,-1 43-9 0 0,-1 1 0 0 0,0-1 0 0 0,-1 1 0 0 0,-1-1 0 0 0,-1 0 0 0 0,0 1 0 0 0,0-1 0 0 0,-2 1 0 0 0,0 0 0 0 0,0 0 0 0 0,-1 0 1 0 0,-1 1-1 0 0,0 0 0 0 0,-1 0 0 0 0,-1 0 0 0 0,0 1 0 0 0,0 0 0 0 0,-1 0 0 0 0,-8-7 9 0 0,15 18-7 0 0,0 0-1 0 0,0-1 0 0 0,0 1 1 0 0,0 0-1 0 0,0 0 0 0 0,0 0 1 0 0,0 0-1 0 0,0 1 0 0 0,0-1 1 0 0,0 1-1 0 0,0-1 0 0 0,-1 1 1 0 0,1 0-1 0 0,0 0 1 0 0,0 0-1 0 0,-1 0 0 0 0,1 0 1 0 0,0 0-1 0 0,0 0 0 0 0,0 1 1 0 0,-1 0-1 0 0,1-1 0 0 0,0 1 1 0 0,0 0-1 0 0,0 0 1 0 0,0 0-1 0 0,0 0 0 0 0,0 0 1 0 0,0 0-1 0 0,0 1 0 0 0,1-1 1 0 0,-1 1-1 0 0,0-1 0 0 0,1 1 1 0 0,-1-1-1 0 0,1 1 0 0 0,0 0 1 0 0,0 0-1 0 0,-1 0 1 0 0,1 1 7 0 0,-42 87-7 0 0,37-67 55 0 0,1 1-1 0 0,0 0 1 0 0,2 0 0 0 0,1 0-1 0 0,1 0 1 0 0,1 0 0 0 0,1 0-1 0 0,1 0 1 0 0,1 0-1 0 0,1-1 1 0 0,2 1 0 0 0,0-1-1 0 0,1 0 1 0 0,1 0 0 0 0,1-1-1 0 0,2 0 1 0 0,0-1 0 0 0,7 10-48 0 0,42 59 1085 0 0,3-2 1 0 0,75 78-1086 0 0,-55-56 847 0 0,-72-103-367 0 0,-11-7-536 0 0,0 0-3 0 0,0 0-20 0 0,12-15-4196 0 0,-6 12-2227 0 0,-1-1-6484 0 0</inkml:trace>
  <inkml:trace contextRef="#ctx0" brushRef="#br0" timeOffset="45570.323">8967 2974 6473 0 0,'0'0'1151'0'0,"0"0"-268"0"0,0 0 61 0 0,0 0 186 0 0,0 0 148 0 0,0 0 32 0 0,0 0-121 0 0,0 0-173 0 0,32-13-160 0 0,95-39-105 0 0,-62 25 889 0 0,-57 23-1417 0 0,-1 0-1 0 0,0-1 1 0 0,0 1-1 0 0,0-1 1 0 0,0-1-1 0 0,-1 1 1 0 0,0-1-1 0 0,0 0 1 0 0,0-1-1 0 0,-1 0 1 0 0,0 1-1 0 0,3-6-222 0 0,-2-9 1331 0 0,-14 34-128 0 0,2 20-1173 0 0,2 0 0 0 0,1 1-1 0 0,1-1 1 0 0,2 1 0 0 0,2 1-30 0 0,-2 22 51 0 0,1 37 0 0 0,1 27 105 0 0,-5-1 0 0 0,-6 1 0 0 0,-15 70-156 0 0,16-151 7 0 0,4-9-9 0 0,-2 0 0 0 0,-1-1 0 0 0,-2 0 0 0 0,-1 0 0 0 0,-1-1 0 0 0,-1 0 0 0 0,-6 7 2 0 0,13-28-13 0 0,0-1 0 0 0,-1-1 0 0 0,0 1 1 0 0,0-1-1 0 0,0 0 0 0 0,-1-1 0 0 0,0 1 0 0 0,0-1 0 0 0,0-1 0 0 0,-1 1 0 0 0,1-1 0 0 0,-1-1 0 0 0,0 1 0 0 0,0-1 0 0 0,-1-1 0 0 0,1 1 0 0 0,0-2 0 0 0,-1 1 1 0 0,0-1-1 0 0,1 0 0 0 0,-1-1 0 0 0,0 0 0 0 0,-2 0 13 0 0,8-1-1 0 0,0 1-1 0 0,0-1 1 0 0,0 0 0 0 0,0 0 0 0 0,1 0 0 0 0,-1-1-1 0 0,0 1 1 0 0,1-1 0 0 0,-1 1 0 0 0,1-1 0 0 0,-1 0-1 0 0,1 0 1 0 0,0 0 0 0 0,0 0 0 0 0,0 0 0 0 0,0 0-1 0 0,0-1 1 0 0,0 1 0 0 0,1-1 0 0 0,-1 1 0 0 0,1-1-1 0 0,0 0 1 0 0,0 0 0 0 0,0 1 0 0 0,0-1 0 0 0,0 0-1 0 0,0 0 1 0 0,1 0 0 0 0,0 0 0 0 0,-1 0 0 0 0,1 0-1 0 0,0-2 2 0 0,18-96 182 0 0,2 66-82 0 0,1 2 0 0 0,2 0 0 0 0,2 2 0 0 0,1 1 0 0 0,1 1 1 0 0,1 1-1 0 0,26-19-100 0 0,-4 0 111 0 0,138-121 98 0 0,-163 145-213 0 0,-22 23-3121 0 0,-4 21-5319 0 0,1-13-2498 0 0</inkml:trace>
  <inkml:trace contextRef="#ctx0" brushRef="#br0" timeOffset="45866.414">9458 3784 6305 0 0,'0'0'2506'0'0,"0"0"-297"0"0,0 0-140 0 0,0 0-105 0 0,0 0-272 0 0,0 0-269 0 0,0 0-238 0 0,0 0-140 0 0,0 0-134 0 0,0 0-135 0 0,0 0-120 0 0,0 0-156 0 0,-11-13-85 0 0,-36-42-41 0 0,46 52-339 0 0,-1 1-1 0 0,0 0 1 0 0,1-1-1 0 0,0 1 1 0 0,0-1-1 0 0,0 0 1 0 0,0 1-1 0 0,0-1 1 0 0,0 0-1 0 0,1 1 1 0 0,-1-1-1 0 0,1 0 1 0 0,0 0-1 0 0,0 0 1 0 0,0 0-1 0 0,0 1 1 0 0,1-1-1 0 0,-1 0 1 0 0,1 0-1 0 0,-1 0 1 0 0,1 1-1 0 0,0-1 1 0 0,0 0-1 0 0,1-2-34 0 0,1-1 81 0 0,3-15-41 0 0,1 0 0 0 0,1 0 0 0 0,1 1 0 0 0,1 0 0 0 0,0 1 0 0 0,2 0 0 0 0,0 1 0 0 0,1 0 0 0 0,1 1 0 0 0,1 1 0 0 0,0 0 0 0 0,1 1 0 0 0,0 0 0 0 0,3 0-40 0 0,13 3-1968 0 0,-20 15-5520 0 0,-7-3-3762 0 0</inkml:trace>
  <inkml:trace contextRef="#ctx0" brushRef="#br0" timeOffset="46299.27">9790 3441 7330 0 0,'0'0'2228'0'0,"0"0"-368"0"0,0 0-245 0 0,0 0-209 0 0,0 0-264 0 0,0 0-293 0 0,0 0-182 0 0,0 0-71 0 0,0 0-12 0 0,0 0-34 0 0,0 0-52 0 0,0 0-49 0 0,0 0-71 0 0,-17 28-40 0 0,-51 86-56 0 0,49-56 47 0 0,20-49-260 0 0,-2-6-19 0 0,1-1-1 0 0,0 1 1 0 0,0 0 0 0 0,0 0-1 0 0,0-1 1 0 0,1 1 0 0 0,-1-1 0 0 0,1 1-1 0 0,0 0 1 0 0,-1-1 0 0 0,1 1-1 0 0,0-1 1 0 0,1 1 0 0 0,-1-1 0 0 0,0 0-1 0 0,1 1 1 0 0,-1-1 0 0 0,1 0-1 0 0,0 0 1 0 0,-1 0 0 0 0,1 0 0 0 0,0 0-1 0 0,0-1 1 0 0,0 1 0 0 0,1-1-1 0 0,-1 1 1 0 0,0-1 0 0 0,1 0 0 0 0,-1 1-1 0 0,1-1 1 0 0,-1 0 0 0 0,1-1-1 0 0,-1 1 1 0 0,1 0 0 0 0,0-1 0 0 0,-1 0-1 0 0,1 1 1 0 0,0-1 0 0 0,-1 0-1 0 0,1 0 1 0 0,0-1 0 0 0,-1 1 0 0 0,1-1-1 0 0,-1 1 1 0 0,1-1 0 0 0,0 0-1 0 0,-1 0-49 0 0,6-2 60 0 0,-1 0-1 0 0,0 0 0 0 0,0-1 1 0 0,0-1-1 0 0,0 1 0 0 0,-1-1 0 0 0,0 0 1 0 0,0 0-1 0 0,0-1 0 0 0,0 0 0 0 0,-1 0 1 0 0,0 0-1 0 0,0-1 0 0 0,-1 1 1 0 0,0-1-1 0 0,0 0 0 0 0,0-1 0 0 0,-1 1 1 0 0,0 0-1 0 0,-1-1 0 0 0,1 0 1 0 0,-2 0-1 0 0,1 0 0 0 0,-1 0 0 0 0,0 0 1 0 0,-1 0-1 0 0,1 0 0 0 0,-2 0 1 0 0,1 0-1 0 0,-1 0 0 0 0,0 0 0 0 0,-1 1 1 0 0,0-2-60 0 0,-31-45-1656 0 0,3 27-6532 0 0,21 19-3414 0 0</inkml:trace>
  <inkml:trace contextRef="#ctx0" brushRef="#br0" timeOffset="46642.17">10059 3729 6465 0 0,'0'0'2772'0'0,"0"0"-969"0"0,0 0-266 0 0,0 0 181 0 0,0 0 69 0 0,0 0-137 0 0,0 0-269 0 0,0 0-290 0 0,0 0-240 0 0,0 0-179 0 0,0 0-128 0 0,0 0-90 0 0,13-31-83 0 0,42-94-43 0 0,-22 67 176 0 0,44-8 287 0 0,-76 66-793 0 0,-1-1 0 0 0,1 1 1 0 0,-1 0-1 0 0,0-1 1 0 0,1 1-1 0 0,-1 0 1 0 0,1 0-1 0 0,-1 0 0 0 0,1-1 1 0 0,0 1-1 0 0,-1 0 1 0 0,1 0-1 0 0,-1 0 0 0 0,1 0 1 0 0,-1 0-1 0 0,1 0 1 0 0,-1 0-1 0 0,1 0 1 0 0,-1 0-1 0 0,1 0 0 0 0,-1 1 1 0 0,1-1-1 0 0,0 0 1 0 0,-1 0-1 0 0,1 0 0 0 0,-1 1 1 0 0,0-1-1 0 0,1 0 1 0 0,-1 1-1 0 0,1-1 1 0 0,-1 0-1 0 0,1 1 0 0 0,-1-1 1 0 0,0 0-1 0 0,1 1 1 0 0,-1-1-1 0 0,0 1 0 0 0,1-1 1 0 0,-1 1-1 0 0,0-1 1 0 0,0 1-1 0 0,1-1 1 0 0,-1 1-1 0 0,0-1 0 0 0,0 1 1 0 0,0-1-1 0 0,0 1 1 0 0,0-1-1 0 0,0 1 1 0 0,0-1-1 0 0,0 1 0 0 0,0-1 1 0 0,0 1-1 0 0,0 0 1 0 0,0-1-1 0 0,0 1 0 0 0,0-1 1 0 0,0 1 1 0 0,-1 43 152 0 0,0-36-87 0 0,-5 72 84 0 0,8-79-142 0 0,-1 0-1 0 0,0 0 1 0 0,1 0 0 0 0,0 0-1 0 0,-1-1 1 0 0,1 1-1 0 0,-1 0 1 0 0,1-1 0 0 0,0 1-1 0 0,0-1 1 0 0,-1 0-1 0 0,1 1 1 0 0,0-1-1 0 0,0 0 1 0 0,-1 0 0 0 0,1 0-1 0 0,0 0 1 0 0,0 0-1 0 0,0-1 1 0 0,-1 1-1 0 0,1-1 1 0 0,0 1 0 0 0,-1-1-1 0 0,1 1 1 0 0,0-1-1 0 0,-1 0 1 0 0,1 0-1 0 0,-1 0 1 0 0,1 0-7 0 0,224-146 437 0 0,-219 143-423 0 0,73-25 51 0 0,-78 30-64 0 0,-1 0 0 0 0,1 0 1 0 0,-1 0-1 0 0,0 0 0 0 0,0 1 0 0 0,0-1 0 0 0,1 0 0 0 0,-1 1 1 0 0,-1-1-1 0 0,1 1 0 0 0,0-1 0 0 0,0 1 0 0 0,0 0 1 0 0,-1-1-1 0 0,1 1 0 0 0,-1 0 0 0 0,0-1 0 0 0,1 1 0 0 0,-1 0 1 0 0,0 0-1 0 0,0-1 0 0 0,0 1 0 0 0,0 0 0 0 0,0 0 0 0 0,0-1 1 0 0,-1 1-1 0 0,1 0 0 0 0,0 0 0 0 0,-1 0-1 0 0,0 6 8 0 0,-12 143-61 0 0,14-149-8 0 0,-1 0 0 0 0,1 0-1 0 0,0 0 1 0 0,0 0 0 0 0,0 0-1 0 0,1 0 1 0 0,-1 0 0 0 0,0 0-1 0 0,1-1 1 0 0,-1 1 0 0 0,1 0-1 0 0,0-1 1 0 0,-1 1 0 0 0,1-1-1 0 0,0 0 1 0 0,0 0 0 0 0,0 1-1 0 0,0-1 1 0 0,0 0 0 0 0,0-1-1 0 0,0 1 1 0 0,2 0 61 0 0,13 4-3740 0 0,0-2-4877 0 0,-8-2-3366 0 0</inkml:trace>
  <inkml:trace contextRef="#ctx0" brushRef="#br0" timeOffset="48399.728">468 4215 6033 0 0,'0'0'2485'0'0,"0"0"-1081"0"0,0 0-566 0 0,0 0-164 0 0,0 0 44 0 0,0 0 33 0 0,0 0-11 0 0,0 0-11 0 0,0 0-32 0 0,0 0-39 0 0,0 0-50 0 0,1 20-134 0 0,11 148 527 0 0,11 144 1165 0 0,-22-300-2496 0 0,0 1 2823 0 0,-5-24-547 0 0,0-15-1885 0 0,1 0 0 0 0,1 0-1 0 0,2 0 1 0 0,0 0 0 0 0,2 0 0 0 0,1 0 0 0 0,1 0-1 0 0,1 0 1 0 0,1 1 0 0 0,1-1 0 0 0,1 2-1 0 0,2-1 1 0 0,0 1 0 0 0,8-11-61 0 0,-12 21 7 0 0,0 0-1 0 0,2 1 1 0 0,-1-1 0 0 0,2 2-1 0 0,0-1 1 0 0,0 1 0 0 0,1 0-1 0 0,1 1 1 0 0,-1 0 0 0 0,2 1-1 0 0,0 0 1 0 0,0 1 0 0 0,1 1-1 0 0,1-1-6 0 0,-11 8-1 0 0,-1 0-1 0 0,1 0 1 0 0,0 1 0 0 0,0-1-1 0 0,-1 1 1 0 0,1 0-1 0 0,0 0 1 0 0,0 0-1 0 0,0 0 1 0 0,0 0-1 0 0,-1 1 1 0 0,1-1 0 0 0,0 1-1 0 0,0 0 1 0 0,-1-1-1 0 0,1 1 1 0 0,0 1-1 0 0,-1-1 1 0 0,1 0-1 0 0,-1 1 1 0 0,1-1 0 0 0,-1 1-1 0 0,0 0 1 0 0,0 0-1 0 0,0-1 1 0 0,0 2-1 0 0,0-1 1 0 0,0 0-1 0 0,0 0 1 0 0,-1 0 0 0 0,1 1-1 0 0,-1-1 1 0 0,1 2 1 0 0,37 90 39 0 0,-16-13-1824 0 0,-16-72-1731 0 0,-2-3-5896 0 0,-2-3-896 0 0</inkml:trace>
  <inkml:trace contextRef="#ctx0" brushRef="#br0" timeOffset="48842.403">1537 4314 5953 0 0,'0'0'4812'0'0,"0"0"-2992"0"0,0 0-814 0 0,0 0 115 0 0,0 0 166 0 0,0 0 86 0 0,0 0-112 0 0,-35 12-191 0 0,-111 37-187 0 0,12 12 860 0 0,115-51-1520 0 0,1 1 0 0 0,-1 0 1 0 0,2 2-1 0 0,0 0 0 0 0,0 1 1 0 0,-12 13-224 0 0,24-21 19 0 0,0 0 1 0 0,0 0-1 0 0,0 0 0 0 0,1 0 1 0 0,0 1-1 0 0,0 0 1 0 0,1 0-1 0 0,-1 0 1 0 0,2 0-1 0 0,-1 0 0 0 0,1 1 1 0 0,0-1-1 0 0,0 1 1 0 0,1-1-1 0 0,0 1 0 0 0,1 0 1 0 0,-1-1-1 0 0,1 1 1 0 0,1 0-1 0 0,0 6-19 0 0,3-10 38 0 0,-1 0-1 0 0,0 0 1 0 0,1 0-1 0 0,0-1 1 0 0,0 1-1 0 0,0-1 1 0 0,0 0-1 0 0,0 0 0 0 0,1 0 1 0 0,-1-1-1 0 0,1 1 1 0 0,0-1-1 0 0,0 0 1 0 0,0-1-1 0 0,0 1 1 0 0,0-1-1 0 0,0 0 1 0 0,0 0-1 0 0,1 0 1 0 0,-1-1-1 0 0,0 0 1 0 0,0 0-1 0 0,0 0 1 0 0,1-1-1 0 0,-1 0 1 0 0,0 0-1 0 0,0 0 1 0 0,0-1-1 0 0,2 0-37 0 0,15-4 143 0 0,-1-1 0 0 0,1 0 0 0 0,-1-2 0 0 0,0-1-1 0 0,-1 0 1 0 0,0-2 0 0 0,15-11-143 0 0,148-109 580 0 0,-153 117-526 0 0,-30 34 16 0 0,-1-7-72 0 0,1 1 1 0 0,0 0-1 0 0,0-1 0 0 0,1 1 0 0 0,1 0 0 0 0,0-1 0 0 0,1 0 0 0 0,0 1 0 0 0,1-1 0 0 0,1 0 0 0 0,0-1 0 0 0,0 1 0 0 0,1-1 1 0 0,0 0-1 0 0,1 0 0 0 0,5 5 2 0 0,-7-13-109 0 0,0 1 1 0 0,0-1 0 0 0,0 0-1 0 0,1 0 1 0 0,-1-1 0 0 0,1 1-1 0 0,0-1 1 0 0,0-1 0 0 0,0 1-1 0 0,0-1 1 0 0,0 0 0 0 0,0 0-1 0 0,0-1 1 0 0,0 0 0 0 0,4 0 108 0 0,24-3-3826 0 0,-3-3-4637 0 0,-21 5-3353 0 0</inkml:trace>
  <inkml:trace contextRef="#ctx0" brushRef="#br0" timeOffset="49232.345">1975 4745 13347 0 0,'0'0'1918'0'0,"0"0"-305"0"0,0 0-132 0 0,0 0-210 0 0,0 0-305 0 0,0 0-275 0 0,0 0-185 0 0,0 0-120 0 0,0 0-54 0 0,0 0-11 0 0,0 0-57 0 0,0 0-42 0 0,30-32-31 0 0,95-100-15 0 0,-41 53 109 0 0,-71 67-223 0 0,0 0-1 0 0,1 1 0 0 0,0 1 0 0 0,0 0 0 0 0,2 1 0 0 0,-1 0 0 0 0,1 1 0 0 0,0 1 0 0 0,0 0 0 0 0,1 2 1 0 0,3-1-62 0 0,-19 6 4 0 0,0-1 0 0 0,0 1 0 0 0,0 0 1 0 0,0 0-1 0 0,0 0 0 0 0,1 1 1 0 0,-1-1-1 0 0,0 0 0 0 0,0 0 1 0 0,0 1-1 0 0,0-1 0 0 0,0 0 0 0 0,0 1 1 0 0,0-1-1 0 0,0 1 0 0 0,0-1 1 0 0,-1 1-1 0 0,1 0 0 0 0,0-1 0 0 0,0 1 1 0 0,0 0-1 0 0,-1 0 0 0 0,1-1 1 0 0,0 1-1 0 0,-1 0 0 0 0,1 0 1 0 0,0 0-1 0 0,-1 0 0 0 0,1 0 0 0 0,-1 0 1 0 0,0 0-1 0 0,1 0 0 0 0,-1 0 1 0 0,0 0-1 0 0,0 0 0 0 0,1 0 1 0 0,-1 0-1 0 0,0 0 0 0 0,0 0 0 0 0,0 0 1 0 0,0 1-1 0 0,0-1 0 0 0,-1 0 1 0 0,1 0-1 0 0,0 0 0 0 0,0 0 0 0 0,-1 0 1 0 0,1 0-1 0 0,-1 0 0 0 0,1 0 1 0 0,-1 0-5 0 0,1 13 77 0 0,-50 194 281 0 0,50-207-356 0 0,0 1 0 0 0,0-1-1 0 0,1 0 1 0 0,-1 0-1 0 0,0 0 1 0 0,1 0-1 0 0,-1 0 1 0 0,0 1 0 0 0,1-1-1 0 0,0 0 1 0 0,-1 0-1 0 0,1 0 1 0 0,0 0-1 0 0,-1-1 1 0 0,1 1 0 0 0,0 0-1 0 0,0 0 1 0 0,0 0-1 0 0,0 0 1 0 0,0-1-1 0 0,0 1 1 0 0,0 0-1 0 0,0-1 1 0 0,0 1 0 0 0,0-1-1 0 0,0 0 1 0 0,0 1-1 0 0,0-1 1 0 0,0 0-1 0 0,0 1 1 0 0,1-1 0 0 0,-1 0-1 0 0,0 0 1 0 0,0 0-1 0 0,0 0 1 0 0,1 0-1 0 0,-1 0 1 0 0,0 0 0 0 0,0-1-1 0 0,0 1 1 0 0,0 0-1 0 0,0-1 1 0 0,1 1-2 0 0,48-15 160 0 0,117-115 139 0 0,-21 40-253 0 0,-145 88-48 0 0,1 1 1 0 0,0 0-1 0 0,0 0 1 0 0,0 0-1 0 0,0 0 1 0 0,0 0 0 0 0,0 0-1 0 0,0 1 1 0 0,0-1-1 0 0,1 1 1 0 0,-1-1 0 0 0,0 1-1 0 0,0 0 1 0 0,0 0-1 0 0,1 0 1 0 0,-1 0 0 0 0,0 0-1 0 0,0 1 1 0 0,0-1-1 0 0,0 1 1 0 0,1-1-1 0 0,-1 1 1 0 0,0 0 0 0 0,0 0-1 0 0,0 0 1 0 0,0 0-1 0 0,-1 0 1 0 0,1 0 0 0 0,0 0-1 0 0,0 1 1 0 0,0-1-1 0 0,-1 1 1 0 0,1-1 0 0 0,-1 1-1 0 0,0 0 1 0 0,1-1-1 0 0,-1 1 1 0 0,0 0-1 0 0,0 0 1 0 0,0 0 0 0 0,0 0-1 0 0,0 0 1 0 0,0 0-1 0 0,-1 0 1 0 0,1 1 0 0 0,-1-1-1 0 0,1 0 1 0 0,-1 0-1 0 0,0 0 1 0 0,0 0 0 0 0,0 2 1 0 0,3 58-16 0 0,-5-53-27 0 0,2 0 1 0 0,-1 0 0 0 0,1-1-1 0 0,0 1 1 0 0,1 0-1 0 0,0 0 1 0 0,1-1-1 0 0,0 1 1 0 0,0-1 0 0 0,1 1-1 0 0,0-1 1 0 0,0 0-1 0 0,1 0 1 0 0,0 0 0 0 0,0 0-1 0 0,1-1 1 0 0,0 0-1 0 0,0 0 1 0 0,3 2 42 0 0,15 1-3828 0 0,-18-9 1348 0 0,0-1-7954 0 0</inkml:trace>
  <inkml:trace contextRef="#ctx0" brushRef="#br0" timeOffset="49736.513">3304 4553 15771 0 0,'0'0'1194'0'0,"0"0"-510"0"0,0 0 35 0 0,0 0 258 0 0,0 0 133 0 0,0 0-38 0 0,0 0-197 0 0,1 34-239 0 0,1 109-182 0 0,-1-70-156 0 0,-3 0-1 0 0,-4-1 1 0 0,-9 40-298 0 0,10-78 113 0 0,-1-1 0 0 0,-2 1 0 0 0,-1-2 0 0 0,-2 1-1 0 0,-2 1-112 0 0,1-21 808 0 0,9-38-193 0 0,4 1-547 0 0,1 1-1 0 0,1 0 0 0 0,1-1 0 0 0,1 1 1 0 0,2 1-1 0 0,0-1 0 0 0,5-10-67 0 0,1-8 33 0 0,2 0-1 0 0,2 1 0 0 0,1 1 1 0 0,2 1-1 0 0,2 0 1 0 0,2 2-1 0 0,1 0 1 0 0,1 2-1 0 0,2 1 1 0 0,1 1-1 0 0,2 2 0 0 0,3-1-32 0 0,-21 23 15 0 0,0 0 0 0 0,1 1-1 0 0,-1 0 1 0 0,2 1 0 0 0,-1 1 0 0 0,1 0-1 0 0,0 1 1 0 0,0 1 0 0 0,0 0-1 0 0,0 1 1 0 0,1 0 0 0 0,-1 2-1 0 0,11 0-14 0 0,-19 1 21 0 0,0 1-1 0 0,0 0 1 0 0,0 0-1 0 0,0 1 1 0 0,0 0-1 0 0,0 0 1 0 0,-1 1 0 0 0,1-1-1 0 0,-1 2 1 0 0,0-1-1 0 0,-1 0 1 0 0,1 1-1 0 0,-1 0 1 0 0,0 1-1 0 0,0-1 1 0 0,0 1-1 0 0,-1 0 1 0 0,0 0 0 0 0,0 0-1 0 0,0 1 1 0 0,-1-1-1 0 0,0 1 1 0 0,0 0-1 0 0,-1 0 1 0 0,0 0-1 0 0,0 0 1 0 0,0 0-1 0 0,-1 0 1 0 0,0 1 0 0 0,-1-1-1 0 0,0 0 1 0 0,0 1-21 0 0,1 4 44 0 0,0 0 0 0 0,-1-1 0 0 0,0 1 0 0 0,-1 0 1 0 0,0 0-1 0 0,-1 0 0 0 0,-1-1 0 0 0,0 1 0 0 0,0-1 0 0 0,-1 0 1 0 0,0 0-1 0 0,-1 0 0 0 0,-1 0 0 0 0,1-1 0 0 0,-2 0 0 0 0,1 0 0 0 0,-8 8-44 0 0,7-11-35 0 0,-1 1-1 0 0,1-1 1 0 0,-1 0-1 0 0,-1-1 1 0 0,1 0-1 0 0,-1 0 1 0 0,0-1-1 0 0,0 0 1 0 0,-1 0-1 0 0,1-1 0 0 0,-1 0 1 0 0,0-1-1 0 0,0 0 1 0 0,-1-1-1 0 0,1 0 1 0 0,0-1-1 0 0,-1 0 1 0 0,1 0-1 0 0,-1-1 0 0 0,1-1 1 0 0,-1 1-1 0 0,1-2 1 0 0,-1 0-1 0 0,1 0 1 0 0,0 0-1 0 0,0-1 1 0 0,0-1-1 0 0,0 0 0 0 0,1 0 1 0 0,-1-1-1 0 0,1 0 1 0 0,0-1-1 0 0,1 0 1 0 0,-1 0-1 0 0,1-1 1 0 0,0 0-1 0 0,1 0 1 0 0,-6-8 35 0 0,-19-41-2488 0 0,16 16-6375 0 0,7 17-3802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1:44:01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742 4418 0 0 0,'0'0'172'0'0,"0"0"183"0"0,0 0 242 0 0,0 0 277 0 0,0 0 171 0 0,0 0 2 0 0,0 0-201 0 0,0 0-261 0 0,0 0-147 0 0,0 0-28 0 0,0 0 42 0 0,0 0 67 0 0,0 0 51 0 0,0 0 2 0 0,28-4 4993 0 0,92-92-45 0 0,18-42-3601 0 0,-73 70-954 0 0,2 3 0 0 0,45-31-965 0 0,210-137 1752 0 0,20 13-773 0 0,-208 144-822 0 0,-57 27 50 0 0,159-142 94 0 0,-159 135-213 0 0,53-21-21 0 0,-85 54-52 0 0,48-31 117 0 0,-80 50 261 0 0,-13 4-406 0 0,0 0 1 0 0,0 0 11 0 0,0 0-17 0 0,0 0 5 0 0,0 0 14 0 0,0 0-6 0 0,0 0-4 0 0,0 0-6 0 0,0 0 4 0 0,0 0 22 0 0,0 0 4 0 0,0 0-6 0 0,0 0-1 0 0,0 0-3 0 0,0 0-11 0 0,0 0-2 0 0,0 0 20 0 0,0 0-11 0 0,0 0 11 0 0,0 0-1 0 0,0 0-18 0 0,0 0 11 0 0,0 0 1 0 0,0 0-5 0 0,0 0 14 0 0,0 0-12 0 0,0 0 14 0 0,0 0-9 0 0,0 0-19 0 0,0 0-4 0 0,0 0 5 0 0,0 0 19 0 0,-1 0-6 0 0,0 0-6 0 0,1 0 6 0 0,0 0-7 0 0,-1 29 13 0 0,-32 240 179 0 0,29-23-122 0 0,-6-91-24 0 0,-5-56 1 0 0,6-69-35 0 0,1 0 1 0 0,1 1 0 0 0,2-1 0 0 0,1 2-1 0 0,1 14-7 0 0,-8 127 74 0 0,0-3 92 0 0,-4-78-139 0 0,13-90 18 0 0,-1 0 0 0 0,0-1 0 0 0,0 1 1 0 0,0-1-1 0 0,0 0 0 0 0,-1 1 0 0 0,1-1 0 0 0,0-1 0 0 0,0 1 1 0 0,-1 0-1 0 0,1-1 0 0 0,0 1 0 0 0,-1-1 0 0 0,1 0 0 0 0,0 0 0 0 0,-1-1 1 0 0,1 1-1 0 0,-1-1 0 0 0,1 0 0 0 0,-1 0-45 0 0,-11 1 91 0 0,-141 0-30 0 0,84-8 22 0 0,-116 8-161 0 0,3 27 88 0 0,45-13 39 0 0,-46-13 99 0 0,29 34-113 0 0,-5-27 195 0 0,81 3-192 0 0,-6-3 114 0 0,-280-12 397 0 0,366 4-533 0 0,-25 0 66 0 0,19 0-136 0 0,7 0 49 0 0,0 0-14 0 0,0 0 7 0 0,0 0-8 0 0,0 0-23 0 0,0 0-2 0 0,0 0 24 0 0,0 0 50 0 0,0 0-12 0 0,0 0-27 0 0,0 0-29 0 0,0 0 4 0 0,17-15-357 0 0,114-89 406 0 0,-89 76-1376 0 0,-25 20-1138 0 0,5-2-1520 0 0,-8 2-5114 0 0,-3 0-3566 0 0</inkml:trace>
  <inkml:trace contextRef="#ctx0" brushRef="#br0" timeOffset="3393.335">889 3067 0 0 0,'0'0'196'0'0,"0"0"420"0"0,0 0 206 0 0,0 0 154 0 0,0 0 177 0 0,0 0 132 0 0,0 0 130 0 0,0 0 84 0 0,0 0-80 0 0,0 0-62 0 0,-4-6-111 0 0,-28-24 1636 0 0,4 30 1235 0 0,-5 36-3857 0 0,27-28 89 0 0,-2 3-221 0 0,1 0 1 0 0,0 1-1 0 0,1-1 0 0 0,0 1 0 0 0,1 1 1 0 0,0-1-1 0 0,1 1 0 0 0,1 0 0 0 0,0 0 1 0 0,0 0-1 0 0,2 0 0 0 0,-1 1 0 0 0,2 12-128 0 0,0-22 26 0 0,0 0 0 0 0,1-1 0 0 0,-1 1 0 0 0,1 0 0 0 0,0-1-1 0 0,0 1 1 0 0,1-1 0 0 0,-1 1 0 0 0,1-1 0 0 0,0 0 0 0 0,0 1 0 0 0,0-1-1 0 0,0 0 1 0 0,0 0 0 0 0,1-1 0 0 0,-1 1 0 0 0,1 0 0 0 0,0-1 0 0 0,0 1 0 0 0,0-1-1 0 0,0 0 1 0 0,0 0 0 0 0,0 0 0 0 0,0-1 0 0 0,1 1 0 0 0,-1-1 0 0 0,1 1-1 0 0,0-1 1 0 0,-1 0 0 0 0,1-1 0 0 0,1 1-26 0 0,1 1 85 0 0,1-1 0 0 0,0 0-1 0 0,0 0 1 0 0,0-1 0 0 0,0 0 0 0 0,0 0 0 0 0,0-1 0 0 0,0 0-1 0 0,0 0 1 0 0,0 0 0 0 0,0-1 0 0 0,0 0 0 0 0,-1 0 0 0 0,1-1-1 0 0,-1 0 1 0 0,3-2-85 0 0,2-1 116 0 0,-1-1 0 0 0,-1 0 0 0 0,1-1 0 0 0,-1 0 0 0 0,-1 0-1 0 0,1-1 1 0 0,-2 0 0 0 0,1-1 0 0 0,-1 0 0 0 0,0 0 0 0 0,-1 0-1 0 0,-1-1 1 0 0,1 0 0 0 0,-2 0 0 0 0,1 0 0 0 0,-2-1 0 0 0,1 1-1 0 0,-2-1 1 0 0,1 0 0 0 0,-2 0 0 0 0,1-11-116 0 0,-1 18-8 0 0,-1 1 1 0 0,1-1 0 0 0,-1 1-1 0 0,0-1 1 0 0,-1 0-1 0 0,1 1 1 0 0,-1-1-1 0 0,0 0 1 0 0,0 1-1 0 0,0 0 1 0 0,-1-1 0 0 0,1 1-1 0 0,-1 0 1 0 0,0-1-1 0 0,0 1 1 0 0,-1 0-1 0 0,1 0 1 0 0,-1 1-1 0 0,0-1 1 0 0,0 1 0 0 0,0-1-1 0 0,-1 1 1 0 0,1 0-1 0 0,-1 0 1 0 0,0 0-1 0 0,1 1 1 0 0,-1-1-1 0 0,0 1 1 0 0,-1 0 0 0 0,1 0-1 0 0,0 0 1 0 0,-1 1-1 0 0,1-1 1 0 0,-1 1-1 0 0,1 0 1 0 0,-2 1 7 0 0,-1-1-178 0 0,0 1 0 0 0,0 0 1 0 0,0 0-1 0 0,0 1 0 0 0,0 0 1 0 0,0 1-1 0 0,0-1 0 0 0,0 1 0 0 0,0 0 1 0 0,1 1-1 0 0,-1 0 0 0 0,1 0 1 0 0,0 0-1 0 0,0 1 0 0 0,0 0 0 0 0,-5 4 178 0 0,-19 22-3330 0 0,6 5-3316 0 0,17-19-4301 0 0</inkml:trace>
  <inkml:trace contextRef="#ctx0" brushRef="#br0" timeOffset="4416.55">851 3295 0 0 0,'0'0'944'0'0,"0"0"434"0"0,0 0 338 0 0,0 0 237 0 0,0 0 46 0 0,0 0-111 0 0,0 0-186 0 0,0 0-147 0 0,0 0-136 0 0,0 0-179 0 0,0 0-168 0 0,0 0-186 0 0,-4-7 2122 0 0,28 74-606 0 0,50 141-1243 0 0,-67-189-679 0 0,-5-33 953 0 0,-21-23-968 0 0,16 36-459 0 0,0 0-1 0 0,-1 0 1 0 0,1 1 0 0 0,0-1-1 0 0,-1 0 1 0 0,1 1-1 0 0,-1 0 1 0 0,1 0 0 0 0,-1 0-1 0 0,1 0 1 0 0,-1 1 0 0 0,1-1-1 0 0,0 1 1 0 0,-1 0 0 0 0,1 0-1 0 0,0 0 1 0 0,-1 1-1 0 0,1-1 1 0 0,0 1-6 0 0,-22 5 13 0 0,-101-1 104 0 0,3-43 91 0 0,87 26-272 0 0,36 11 3 0 0,0 0-16 0 0,0 0-45 0 0,0 0-55 0 0,0 0-66 0 0,1 2 78 0 0,-1-1 0 0 0,1 1-1 0 0,-1-1 1 0 0,1 1-1 0 0,0-1 1 0 0,0 0 0 0 0,0 1-1 0 0,0-1 1 0 0,0 0-1 0 0,0 0 1 0 0,0 0 0 0 0,0 0-1 0 0,1 0 1 0 0,-1 0-1 0 0,0 0 1 0 0,1 0 0 0 0,-1 0-1 0 0,0 0 1 0 0,1-1-1 0 0,-1 1 1 0 0,1-1 0 0 0,-1 1-1 0 0,1-1 1 0 0,-1 0-1 0 0,1 1 1 0 0,0-1 0 0 0,-1 0-1 0 0,1 0 1 0 0,-1 0-1 0 0,1 0 1 0 0,-1 0 0 0 0,1-1 165 0 0,20 2-9254 0 0,-21-1 8933 0 0,9 0-11212 0 0</inkml:trace>
  <inkml:trace contextRef="#ctx0" brushRef="#br0" timeOffset="4699.656">873 3512 0 0 0,'0'0'1036'0'0,"0"0"315"0"0,0 0 254 0 0,0 0 103 0 0,0 0 15 0 0,0 0-59 0 0,0 0-99 0 0,0 0-98 0 0,0 0-120 0 0,0 0-147 0 0,0 0-145 0 0,0 0-127 0 0,5 1 3206 0 0,18 2-3540 0 0,-15-7-426 0 0,0-1 1 0 0,0 1-1 0 0,0-1 1 0 0,-1-1 0 0 0,1 1-1 0 0,-1-1 1 0 0,-1-1-1 0 0,1 1 1 0 0,-1-1-1 0 0,0 0 1 0 0,-1 0 0 0 0,0-1-1 0 0,0 0 1 0 0,0-1-169 0 0,2 0 97 0 0,17-27 71 0 0,-1-1 0 0 0,-2-1 1 0 0,-2 0-1 0 0,-1-2 0 0 0,-2-1-168 0 0,8 6-310 0 0,-13 34-2345 0 0,2 9-3741 0 0,-11-4-4781 0 0</inkml:trace>
  <inkml:trace contextRef="#ctx0" brushRef="#br0" timeOffset="6269.922">893 3568 0 0 0,'0'0'823'0'0,"0"0"-66"0"0,0 0 20 0 0,0 0 109 0 0,0 0 151 0 0,0 0 113 0 0,0 0-1 0 0,0 0-80 0 0,0 0-98 0 0,0 0-79 0 0,0 0-15 0 0,0 0 44 0 0,0 0 51 0 0,0 0 7 0 0,0 0-8 0 0,0 0-59 0 0,0 0-66 0 0,0 0-53 0 0,0 0-70 0 0,0 0-73 0 0,0 0-93 0 0,0 0-78 0 0,0 0-75 0 0,4 30 1923 0 0,-2 131-244 0 0,-1-124 420 0 0,2-25-1225 0 0,-24 116-1041 0 0,-43 141-190 0 0,64-250 69 0 0,0-20-83 0 0,0 1-5 0 0,0 0 2 0 0,14-3-4874 0 0,-11 3 615 0 0,-2-1-3754 0 0,1 1-2726 0 0</inkml:trace>
  <inkml:trace contextRef="#ctx0" brushRef="#br0" timeOffset="7092.916">888 3796 0 0 0,'0'0'757'0'0,"0"0"57"0"0,0 0 193 0 0,0 0 246 0 0,0 0 114 0 0,0 0 18 0 0,0 0-124 0 0,0 0-264 0 0,0 0-199 0 0,0 0-77 0 0,0 0-11 0 0,0 0 56 0 0,-12-25 6006 0 0,12 25-6621 0 0,0 1 0 0 0,0-1 0 0 0,0 0 0 0 0,0 1 0 0 0,0-1 0 0 0,0 1 0 0 0,0-1 0 0 0,0 1 0 0 0,-1-1 0 0 0,1 0 0 0 0,0 1 0 0 0,0-1 0 0 0,0 0 0 0 0,-1 1 0 0 0,1-1 0 0 0,0 0 0 0 0,-1 1 0 0 0,1-1 0 0 0,0 0 0 0 0,-1 1 0 0 0,1-1 0 0 0,0 0 0 0 0,-1 0 0 0 0,1 1 0 0 0,0-1 0 0 0,-1 0-1 0 0,1 0 1 0 0,-1 0 0 0 0,1 0 0 0 0,0 1 0 0 0,-1-1 0 0 0,1 0 0 0 0,-1 0 0 0 0,1 0 0 0 0,0 0 0 0 0,-1 0 0 0 0,1 0 0 0 0,-1 0 0 0 0,1 0 0 0 0,-1 0 0 0 0,1 0 0 0 0,0-1 0 0 0,-1 1 0 0 0,1 0 0 0 0,-1 0 0 0 0,1 0 0 0 0,0 0 0 0 0,-1-1 0 0 0,1 1 0 0 0,0 0 0 0 0,-1 0 0 0 0,1-1-151 0 0,68 126 1451 0 0,31 15-936 0 0,-52-82-358 0 0,-36-46-443 0 0,-1-4-51 0 0,-8-12-3993 0 0,-2-4-3834 0 0,0 4-4220 0 0</inkml:trace>
  <inkml:trace contextRef="#ctx0" brushRef="#br0" timeOffset="22223.569">2381 4392 0 0 0,'0'0'505'0'0,"0"0"264"0"0,0 0 56 0 0,0 0-78 0 0,0 0-151 0 0,0 0-172 0 0,0 0-138 0 0,0 0-98 0 0,20-7 1065 0 0,123 7 4274 0 0,72 0-2389 0 0,-26 22-1505 0 0,31-29-46 0 0,257-22-501 0 0,-190 21-346 0 0,1058 4 1706 0 0,-1053 27-2209 0 0,133-9 358 0 0,52 5-173 0 0,-182 3-220 0 0,220-25 426 0 0,-201-8 63 0 0,81 18-691 0 0,-104-1 440 0 0,139-20-440 0 0,-303 12 101 0 0,115-14 28 0 0,41-21 23 0 0,-158 26-124 0 0,44 0 42 0 0,-5 7-51 0 0,-53 1 12 0 0,46 2 304 0 0,-88-6-77 0 0,-50 7-252 0 0,3 0-140 0 0,-7 0-5148 0 0,-14 0-1057 0 0,-1 3-5439 0 0</inkml:trace>
  <inkml:trace contextRef="#ctx0" brushRef="#br0" timeOffset="25717.26">8796 33 0 0 0,'0'0'425'0'0,"0"0"576"0"0,0 0 244 0 0,0 0 34 0 0,0 0-88 0 0,0 0-120 0 0,0 0-121 0 0,0 0-96 0 0,2 27-53 0 0,4 84-16 0 0,29 127 4228 0 0,-18-115-3516 0 0,-5 1-1 0 0,-4 78-1496 0 0,-7-143 448 0 0,13 125 1394 0 0,23 109-1842 0 0,-9-93 608 0 0,-21 121 832 0 0,-36 87 95 0 0,40-173-859 0 0,-9 115 396 0 0,2-248-746 0 0,-4-1-1 0 0,-12 90-325 0 0,10-164 20 0 0,1 171 200 0 0,8-14-33 0 0,-6 4 10 0 0,21-100-175 0 0,11 41 83 0 0,-19-19 68 0 0,-12-9 35 0 0,9-72-296 0 0,-10-10-476 0 0,2-32-1966 0 0,4-55-2302 0 0,-2 24-5368 0 0,-4 32 1402 0 0</inkml:trace>
  <inkml:trace contextRef="#ctx0" brushRef="#br0" timeOffset="26131.695">8855 3674 4449 0 0,'0'0'1398'0'0,"0"0"-179"0"0,0 0-41 0 0,0 0 140 0 0,0 0 42 0 0,0 0-133 0 0,0 0-223 0 0,0 0-133 0 0,0 0-87 0 0,0 0 2 0 0,0 0-21 0 0,0 0-91 0 0,0 0-63 0 0,7-4-16 0 0,25-16-26 0 0,-31 19-513 0 0,1 1 1 0 0,0-1-1 0 0,-1 1 0 0 0,1 0 0 0 0,0 0 1 0 0,-1 0-1 0 0,1 0 0 0 0,0 0 1 0 0,-1 0-1 0 0,1 0 0 0 0,0 0 0 0 0,-1 0 1 0 0,1 1-1 0 0,-1-1 0 0 0,1 1 1 0 0,0-1-1 0 0,-1 1 0 0 0,1 0 0 0 0,-1-1 1 0 0,0 1-1 0 0,1 0 0 0 0,-1 0 1 0 0,0 0-1 0 0,1 0 0 0 0,-1 1 0 0 0,0-1 1 0 0,0 0-1 0 0,0 0 0 0 0,0 1 1 0 0,1 0-57 0 0,7 6 317 0 0,3 5-3 0 0,1 0-1 0 0,-2 1 1 0 0,0 0 0 0 0,-1 0-1 0 0,0 1 1 0 0,-1 0 0 0 0,6 15-314 0 0,-12-24 68 0 0,110 189 1008 0 0,-95-172-987 0 0,60 56 47 0 0,-57-68-228 0 0,-21-11 45 0 0,0 0-28 0 0,0 0-34 0 0,0 0-6 0 0,0 0-38 0 0,0 0-55 0 0,0 0-72 0 0,0 0-163 0 0,-13-7-6963 0 0,10 3 776 0 0,0 1-2191 0 0</inkml:trace>
  <inkml:trace contextRef="#ctx0" brushRef="#br0" timeOffset="26548.308">8980 3026 2280 0 0,'0'0'1125'0'0,"0"0"39"0"0,0 0-1 0 0,0 0 97 0 0,0 0 136 0 0,0 0-13 0 0,0 0-148 0 0,0 0-284 0 0,0 0-312 0 0,0 0-262 0 0,0 0-113 0 0,0 0 89 0 0,0 0 181 0 0,-3 4 150 0 0,3-3-585 0 0,-1 0-1 0 0,0 0 0 0 0,0 1 0 0 0,1-1 0 0 0,-1 1 0 0 0,1-1 0 0 0,0 1 0 0 0,-1-1 0 0 0,1 1 0 0 0,0-1 0 0 0,0 1 0 0 0,0-1 0 0 0,0 1 0 0 0,0-1 0 0 0,0 1 0 0 0,0-1 0 0 0,0 1 0 0 0,1-1 0 0 0,-1 1 0 0 0,1-1 0 0 0,-1 1 0 0 0,1-1 0 0 0,-1 0 0 0 0,1 1 0 0 0,0-1 0 0 0,0 0 1 0 0,0 1-1 0 0,-1-1 0 0 0,1 0 0 0 0,1 0 0 0 0,-1 0 0 0 0,0 0 0 0 0,0 0 0 0 0,0 0 0 0 0,0 0 0 0 0,1 0 0 0 0,-1-1 0 0 0,0 1 0 0 0,1 0 0 0 0,-1-1 0 0 0,2 1-98 0 0,18 20 842 0 0,-1 0 1 0 0,-1 1-1 0 0,-1 1 1 0 0,-1 0-1 0 0,10 20-842 0 0,97 225 966 0 0,-123-267-962 0 0,74 165 75 0 0,-59-139-963 0 0,-11-24-3511 0 0,-8-17-4660 0 0,1 10-700 0 0</inkml:trace>
  <inkml:trace contextRef="#ctx0" brushRef="#br0" timeOffset="26913.257">8919 2533 1584 0 0,'0'0'1521'0'0,"0"0"103"0"0,0 0 58 0 0,0 0-10 0 0,0 0-138 0 0,0 0-263 0 0,0 0-262 0 0,0 0-233 0 0,0 0-154 0 0,0 0-83 0 0,0 0-57 0 0,0 0-46 0 0,-1-2 1284 0 0,73 75 2267 0 0,17 61-2845 0 0,-53-77-801 0 0,114 219-108 0 0,-129-211-1122 0 0,-21-71-15080 0 0,-2 2 10652 0 0</inkml:trace>
  <inkml:trace contextRef="#ctx0" brushRef="#br0" timeOffset="27489.373">8997 2010 0 0 0,'0'0'3087'0'0,"0"0"-1521"0"0,0 0-414 0 0,0 0 67 0 0,0 0 148 0 0,0 0 76 0 0,0 0-57 0 0,0 0-206 0 0,0 0-252 0 0,0 0-234 0 0,0 0-134 0 0,0 0-39 0 0,0 0 17 0 0,-4-2 18 0 0,-11-5-33 0 0,12 5-67 0 0,3 2-75 0 0,0 0-82 0 0,0 0-70 0 0,0 0-45 0 0,34 33 2222 0 0,3 19-2062 0 0,-2 2-1 0 0,-2 1 1 0 0,-3 2-1 0 0,-2 1 1 0 0,-3 1 0 0 0,12 42-344 0 0,2 0 65 0 0,3-23-370 0 0,-42-78 218 0 0,-1-1 1 0 0,1 1 0 0 0,0-1-1 0 0,0 1 1 0 0,0-1 0 0 0,0 1-1 0 0,0-1 1 0 0,-1 0-1 0 0,1 1 1 0 0,0-1 0 0 0,0 1-1 0 0,1-1 1 0 0,-1 1 0 0 0,0-1-1 0 0,0 1 1 0 0,0-1-1 0 0,0 0 1 0 0,0 1 0 0 0,0-1-1 0 0,1 1 1 0 0,-1-1 0 0 0,0 1-1 0 0,0-1 1 0 0,1 1-1 0 0,-1 0 1 0 0,0-1 0 0 0,1 1-1 0 0,-1-1 1 0 0,1 1 0 0 0,-1 0-1 0 0,1-1 1 0 0,-1 1-1 0 0,0 0 1 0 0,1-1 0 0 0,-1 1-1 0 0,1 0 1 0 0,-1 0 0 0 0,1-1-1 0 0,-1 1 1 0 0,1 0-1 0 0,0 0 1 0 0,-1 0 0 0 0,1 0-1 0 0,-1 0 1 0 0,1 0 0 0 0,-1 0-1 0 0,1 0 1 0 0,-1 0-1 0 0,1 0 1 0 0,0 0 0 0 0,-1 0-1 0 0,1 0 1 0 0,-1 0-1 0 0,1 0 1 0 0,-1 1 0 0 0,1-1-1 0 0,-1 0 1 0 0,1 0 0 0 0,-1 1-1 0 0,1-1 1 0 0,-1 0-1 0 0,1 1 1 0 0,-1-1 0 0 0,0 0-1 0 0,1 1 1 0 0,-1-1 0 0 0,0 1-1 0 0,1-1 1 0 0,-1 1 86 0 0,2-25-9481 0 0,-2 16 2425 0 0</inkml:trace>
  <inkml:trace contextRef="#ctx0" brushRef="#br0" timeOffset="28090.703">8892 1458 1656 0 0,'0'0'1185'0'0,"0"0"158"0"0,0 0 329 0 0,0 0 300 0 0,0 0 99 0 0,0 0-174 0 0,0 0-373 0 0,0 0-352 0 0,0 0-275 0 0,0 0-184 0 0,0 0-93 0 0,0 0-68 0 0,0 0-97 0 0,20 45 1195 0 0,105 147-159 0 0,-15-23-1055 0 0,-98-150-414 0 0,0 1 0 0 0,-2 0-1 0 0,0 1 1 0 0,-2 0 0 0 0,0 0 0 0 0,-1 0 0 0 0,-1 1 0 0 0,0 7-22 0 0,2 36-2330 0 0,-12-101-4047 0 0,-1 7-1693 0 0,5 18 3366 0 0</inkml:trace>
  <inkml:trace contextRef="#ctx0" brushRef="#br0" timeOffset="28423.187">8859 898 0 0 0,'0'0'1455'0'0,"0"0"-356"0"0,0 0 80 0 0,0 0 254 0 0,0 0 233 0 0,0 0 40 0 0,0 0-167 0 0,0 0-264 0 0,0 0-279 0 0,0 0-188 0 0,0 0-96 0 0,0 0-60 0 0,0 0-91 0 0,4-5-65 0 0,13-14-26 0 0,-16 18-410 0 0,1 1-1 0 0,-1-1 1 0 0,1 1-1 0 0,0-1 1 0 0,-1 1-1 0 0,1 0 1 0 0,0 0-1 0 0,-1 0 1 0 0,1 0-1 0 0,0 0 1 0 0,-1 0-1 0 0,1 0 1 0 0,-1 1-1 0 0,1-1 1 0 0,0 0-1 0 0,-1 1 1 0 0,1-1-1 0 0,-1 1 1 0 0,1 0-1 0 0,-1 0 1 0 0,1-1-1 0 0,-1 1 1 0 0,0 0-1 0 0,1 0 1 0 0,-1 0-1 0 0,0 0 1 0 0,0 1-1 0 0,1-1 1 0 0,-1 0-1 0 0,0 1 1 0 0,-1-1-1 0 0,1 0 1 0 0,0 1-60 0 0,4 2 164 0 0,21 26 219 0 0,0 0 0 0 0,-2 2 1 0 0,-1 1-1 0 0,-1 0 1 0 0,-3 2-1 0 0,11 24-383 0 0,37 61 261 0 0,-38-67-225 0 0,-23-39-127 0 0,2 1 1 0 0,0-1-1 0 0,0 0 1 0 0,2-1-1 0 0,-1 0 0 0 0,2-1 1 0 0,0 1-1 0 0,4 2 91 0 0,-3-17-4452 0 0,-19-24-2585 0 0,4 18 3499 0 0,0 0-1482 0 0</inkml:trace>
  <inkml:trace contextRef="#ctx0" brushRef="#br0" timeOffset="28840.044">8890 471 640 0 0,'0'0'1478'0'0,"0"0"-309"0"0,0 0 30 0 0,0 0 148 0 0,0 0 183 0 0,0 0 25 0 0,0 0-127 0 0,0 0-292 0 0,0 0-423 0 0,0 0-329 0 0,0 0-150 0 0,0 0 8 0 0,-2 3 105 0 0,2-1-245 0 0,0 0 1 0 0,0 0 0 0 0,0 0 0 0 0,0 0 0 0 0,0 0 0 0 0,0 0 0 0 0,1 0 0 0 0,-1 0 0 0 0,1 0 0 0 0,-1 0 0 0 0,1 0 0 0 0,0 0 0 0 0,-1 0 0 0 0,1-1-1 0 0,0 1 1 0 0,0 0 0 0 0,1-1 0 0 0,-1 1 0 0 0,0 0 0 0 0,0-1 0 0 0,1 0 0 0 0,-1 1 0 0 0,1-1 0 0 0,-1 0 0 0 0,1 0 0 0 0,0 1 0 0 0,-1-1-1 0 0,2 0-102 0 0,42 40 670 0 0,-2 2-1 0 0,-2 2 0 0 0,-2 2 0 0 0,-2 2 1 0 0,17 29-670 0 0,34 115-95 0 0,-107-219-6354 0 0,2-6-3132 0 0,11 21 6076 0 0</inkml:trace>
  <inkml:trace contextRef="#ctx0" brushRef="#br0" timeOffset="29201.973">8757 4 1448 0 0,'0'0'913'0'0,"0"0"-216"0"0,0 0 16 0 0,0 0 221 0 0,0 0 370 0 0,0 0 285 0 0,0 0 111 0 0,0 0-106 0 0,0 0-339 0 0,0 0-409 0 0,0 0-341 0 0,0 0-247 0 0,0 0-128 0 0,-4-2 7 0 0,0 0-124 0 0,4 3 34 0 0,0-1 1 0 0,0 0-1 0 0,0 1 1 0 0,0-1-1 0 0,0 0 0 0 0,0 1 1 0 0,0-1-1 0 0,0 0 1 0 0,0 1-1 0 0,0-1 0 0 0,0 0 1 0 0,0 0-1 0 0,0 1 1 0 0,0-1-1 0 0,-1 0 0 0 0,1 1 1 0 0,0-1-1 0 0,0 0 1 0 0,0 0-1 0 0,-1 1 1 0 0,1-1-1 0 0,0 0 0 0 0,0 0 1 0 0,0 1-1 0 0,-1-1 1 0 0,1 0-48 0 0,17 13 552 0 0,0-1 1 0 0,1-1 0 0 0,0-1 0 0 0,1 0 0 0 0,0-2 0 0 0,0 0 0 0 0,1-1 0 0 0,5 1-553 0 0,-4-2 118 0 0,-1 2 0 0 0,0 0 0 0 0,0 1 0 0 0,0 1 1 0 0,-1 0-1 0 0,0 2 0 0 0,8 7-118 0 0,-20-11 1 0 0,0-1 0 0 0,0 1 0 0 0,-1 0 0 0 0,0 0 0 0 0,-1 1 0 0 0,0 0 0 0 0,0 0 0 0 0,-1 0 1 0 0,0 0-1 0 0,-1 1 0 0 0,0 0 0 0 0,0-1 0 0 0,-1 1 0 0 0,0 0 0 0 0,-1 0 0 0 0,0 1 0 0 0,-1 6-1 0 0,2 63-6376 0 0,-2-64 3880 0 0,0-3-7881 0 0</inkml:trace>
  <inkml:trace contextRef="#ctx0" brushRef="#br0" timeOffset="-64375.114">854 4171 0 0 0,'0'0'263'0'0,"0"0"14"0"0,0 0-49 0 0,0 0-50 0 0,0 0-41 0 0,-5-7 8224 0 0,3 4-8859 0 0,2 2 693 0 0,0 1-57 0 0,0 0-63 0 0,-10-14 1510 0 0,7 11 1775 0 0,2 7 953 0 0,-2 1-2784 0 0,0 3-1362 0 0,3-8-69 0 0,0 0-18 0 0,0 0 4 0 0,-8 30 386 0 0,-8 66 531 0 0,10-31-824 0 0,6-64-182 0 0,0-1-3 0 0,0 0 0 0 0,0 51 896 0 0,0-43-811 0 0,1-7-736 0 0,7-28-3168 0 0,-4 22 2058 0 0,1-1-4549 0 0,-2 2-4255 0 0</inkml:trace>
  <inkml:trace contextRef="#ctx0" brushRef="#br0" timeOffset="123503.08">707 4757 0 0 0,'0'0'1111'0'0,"0"0"233"0"0,0 0 143 0 0,0 0 148 0 0,0 0 99 0 0,0 0 9 0 0,0 0-156 0 0,0 0-249 0 0,0 0-178 0 0,0 0-172 0 0,0 0-132 0 0,-2-3-106 0 0,-10 0 3169 0 0,14 35-1661 0 0,9 321 223 0 0,7-174-2331 0 0,-18-130-482 0 0,0-49 199 0 0,0 0-50 0 0,0 0-68 0 0,0-8-4042 0 0,0 5-3635 0 0,0 0-3365 0 0</inkml:trace>
  <inkml:trace contextRef="#ctx0" brushRef="#br0" timeOffset="124173.081">2577 4779 0 0 0,'0'0'1348'0'0,"0"0"449"0"0,0 0 178 0 0,0 0 47 0 0,0 0 9 0 0,0 0-78 0 0,0 0-155 0 0,0 0-188 0 0,0 0-213 0 0,0 0-204 0 0,0 0-221 0 0,0 0-169 0 0,-1-4-108 0 0,-5-10-61 0 0,4 10-16 0 0,2 4-35 0 0,0 0-47 0 0,0 0-50 0 0,0 0-53 0 0,0 0-53 0 0,1 23 1196 0 0,20 112 215 0 0,15 138-896 0 0,-19-134-756 0 0,-12-118-145 0 0,-13-23-1774 0 0,4-2 1149 0 0,1 1 30 0 0,-1-1-813 0 0,1 0-2603 0 0,1 1-6973 0 0</inkml:trace>
  <inkml:trace contextRef="#ctx0" brushRef="#br0" timeOffset="124803.081">0 5184 1872 0 0,'0'0'1643'0'0,"0"0"-130"0"0,0 0 214 0 0,0 0 301 0 0,0 0 138 0 0,0 0-59 0 0,0 0-290 0 0,0 0-294 0 0,0 0-218 0 0,0 0-214 0 0,0 0-175 0 0,36-1-140 0 0,112-1-99 0 0,220 6 2639 0 0,113 10-1871 0 0,366 48-709 0 0,-708-63-317 0 0,1-5 1 0 0,94-19-420 0 0,113 17 496 0 0,-318 7-460 0 0,0 2 1 0 0,-1 1 0 0 0,1 1 0 0 0,0 2 0 0 0,24 7-37 0 0,40-5 48 0 0,-93-7-67 0 0,2-2-74 0 0,4-7-4339 0 0,-6 6-193 0 0,0 3-6173 0 0</inkml:trace>
  <inkml:trace contextRef="#ctx0" brushRef="#br0" timeOffset="125263.081">3049 4952 9370 0 0,'0'0'3373'0'0,"0"0"-1776"0"0,0 0-646 0 0,0 0 113 0 0,0 0 257 0 0,0 0 154 0 0,0 0-114 0 0,0 0-308 0 0,0 0-287 0 0,0 0-204 0 0,0 0-146 0 0,0 0-100 0 0,-31 33-69 0 0,-101 102-43 0 0,38-62 23 0 0,71-60-178 0 0,-129 73 90 0 0,-169 111-1333 0 0,293-172-326 0 0,14-6-7213 0 0,10-11-2727 0 0</inkml:trace>
  <inkml:trace contextRef="#ctx0" brushRef="#br0" timeOffset="125843.08">1013 4996 8954 0 0,'0'0'1718'0'0,"0"0"-165"0"0,0 0 22 0 0,0 0 164 0 0,0 0 23 0 0,0 0-230 0 0,0 0-314 0 0,0 0-357 0 0,0 0-267 0 0,-36 13-171 0 0,-111 42-123 0 0,41-1 135 0 0,-239 178-249 0 0,270-175-1865 0 0,49-27-9094 0 0,23-25 375 0 0</inkml:trace>
  <inkml:trace contextRef="#ctx0" brushRef="#br0" timeOffset="126483.081">1333 5541 10690 0 0,'0'0'1202'0'0,"0"0"-721"0"0,0 0-333 0 0,0 0 211 0 0,0 0 435 0 0,0 0 426 0 0,0 0 201 0 0,0 0-70 0 0,0 0-236 0 0,0 0-297 0 0,0 0-226 0 0,0 0-136 0 0,0 0-84 0 0,-2 22-53 0 0,-9 67-27 0 0,-22 76 868 0 0,33-163-1153 0 0,0 1 1 0 0,1-1-1 0 0,-1 0 0 0 0,0 0 0 0 0,1 0 0 0 0,0 0 0 0 0,-1 0 0 0 0,1 0 1 0 0,0 0-1 0 0,0 0 0 0 0,0 0 0 0 0,0 0 0 0 0,0 0 0 0 0,1-1 1 0 0,-1 1-1 0 0,1 0 0 0 0,-1-1 0 0 0,1 1 0 0 0,-1-1 0 0 0,1 0 1 0 0,0 1-1 0 0,0-1 0 0 0,-1 0 0 0 0,1 0 0 0 0,0 0 0 0 0,0 0 1 0 0,0 0-1 0 0,0-1 0 0 0,1 1 0 0 0,-1-1 0 0 0,0 1 0 0 0,0-1 0 0 0,0 0 1 0 0,0 0-1 0 0,0 0 0 0 0,1 0-7 0 0,82-12 557 0 0,33-51-1016 0 0,-115 57-504 0 0,-2 0-2644 0 0,-1 4 122 0 0,0-2-7741 0 0</inkml:trace>
  <inkml:trace contextRef="#ctx0" brushRef="#br0" timeOffset="127403.08">1613 5515 6033 0 0,'0'0'5948'0'0,"0"0"-3697"0"0,0 0-1229 0 0,0 0 103 0 0,0 0 293 0 0,0 0 174 0 0,0 0-79 0 0,0 0-296 0 0,0 0-334 0 0,-8 33-225 0 0,-23 104-153 0 0,16-27 603 0 0,-39 180 235 0 0,35-161-1559 0 0,40-116-1942 0 0,-11-18-5921 0 0,-8 2-3571 0 0</inkml:trace>
  <inkml:trace contextRef="#ctx0" brushRef="#br0" timeOffset="128623.081">2031 5416 0 0 0,'0'0'737'0'0,"0"0"789"0"0,0 0 431 0 0,0 0 316 0 0,0 0 171 0 0,0 0-159 0 0,0 0-350 0 0,0 0-424 0 0,0 0-325 0 0,0 0-195 0 0,0 0-132 0 0,0 0-84 0 0,0 0-73 0 0,1 4 3303 0 0,0 4-2274 0 0,-66 46-1225 0 0,-6 16-321 0 0,201-180-125 0 0,-100 88-85 0 0,-29 22 51 0 0,-1 0 6 0 0,0 0-4 0 0,0 0-11 0 0,0 0 7 0 0,0 0-15 0 0,0 0-10 0 0,-23 18 163 0 0,-60 59 312 0 0,81-78-2372 0 0,2-2-6481 0 0,0 0 156 0 0</inkml:trace>
  <inkml:trace contextRef="#ctx0" brushRef="#br0" timeOffset="130223.081">2966 3004 0 0 0,'0'0'617'0'0,"0"0"753"0"0,0 0 366 0 0,0 0 85 0 0,0 0-175 0 0,0 0-330 0 0,0 0-327 0 0,0 0-254 0 0,0 0-159 0 0,0 0-40 0 0,8 0 5528 0 0,28 0-4029 0 0,367 11 2939 0 0,-304-10-3137 0 0,-77-1-3950 0 0,-7 0-2679 0 0,-4-1-3693 0 0,-16 1-2377 0 0</inkml:trace>
  <inkml:trace contextRef="#ctx0" brushRef="#br0" timeOffset="131043.081">3292 2850 1040 0 0,'0'0'1849'0'0,"0"0"-264"0"0,0 0 70 0 0,0 0 218 0 0,0 0 147 0 0,0 0-130 0 0,0 0-410 0 0,0 0-358 0 0,0 0-261 0 0,0 0-202 0 0,0 0-116 0 0,0 0-66 0 0,0 0-30 0 0,-4 14 0 0 0,-11 44-3 0 0,14-51-249 0 0,0 1-1 0 0,0-1 1 0 0,0 0 0 0 0,1 0-1 0 0,0 1 1 0 0,1-1 0 0 0,-1 0-1 0 0,1 1 1 0 0,1-1 0 0 0,0 0-1 0 0,0 0 1 0 0,0 0 0 0 0,3 5-195 0 0,5 20 604 0 0,6 40 93 0 0,-3 1 1 0 0,-4 1-1 0 0,-2 0 0 0 0,-4 2-697 0 0,26 232 605 0 0,-29 138 58 0 0,2-393-609 0 0,-1-39 17 0 0,0 0 0 0 0,0 1 0 0 0,-2-1-1 0 0,0 1 1 0 0,0-1 0 0 0,-1 0 0 0 0,-1 0-1 0 0,-1 1 1 0 0,-3 9-71 0 0,0-7 87 0 0,-2 1 6 0 0,1 0 0 0 0,1 0-1 0 0,0 1 1 0 0,2 0-1 0 0,0 1 1 0 0,1-1 0 0 0,1 1-1 0 0,0 15-92 0 0,-6 78 364 0 0,-4-76-356 0 0,13-37-30 0 0,0 0-14 0 0,0 0-20 0 0,0 0-11 0 0,0 0-67 0 0,0 0-39 0 0,0 0-39 0 0,0 0-115 0 0,1-8-2108 0 0,14-24-2817 0 0,-4 13-1910 0 0,-10 16 5824 0 0,4-8-8923 0 0</inkml:trace>
  <inkml:trace contextRef="#ctx0" brushRef="#br0" timeOffset="131423.08">3592 4146 11907 0 0,'0'0'1821'0'0,"0"0"-540"0"0,0 0-209 0 0,0 0-21 0 0,0 0 29 0 0,0 0-1 0 0,0 0-51 0 0,0 0-77 0 0,0 0-95 0 0,0 0-133 0 0,0 0-146 0 0,0 0-87 0 0,0 0-99 0 0,-25 31-93 0 0,-79 98-28 0 0,-9 13 486 0 0,-104 74-702 0 0,214-214-172 0 0,1 1 0 0 0,0-1 0 0 0,1 1-1 0 0,-1-1 1 0 0,0 1 0 0 0,1-1 0 0 0,-1 1-1 0 0,1 0 1 0 0,0 0 0 0 0,0 0 0 0 0,0 0-1 0 0,0 0 1 0 0,1 0 0 0 0,-1 0-1 0 0,1 0 1 0 0,0 0 0 0 0,-1 0 0 0 0,1 0-1 0 0,1 0 119 0 0,12 4-7372 0 0,-10-7-1524 0 0</inkml:trace>
  <inkml:trace contextRef="#ctx0" brushRef="#br0" timeOffset="132403.08">3474 3001 5169 0 0,'0'0'1671'0'0,"0"0"-201"0"0,0 0 98 0 0,0 0 219 0 0,0 0 88 0 0,0 0-101 0 0,0 0-308 0 0,0 0-358 0 0,0 0-263 0 0,0 0-150 0 0,0 0-91 0 0,0 0-26 0 0,-1-3 7 0 0,0 1-126 0 0,-1-3-663 0 0,0 4 4551 0 0,4-10-3453 0 0,31-70-883 0 0,-33 81-4 0 0,0 0 0 0 0,0 0 0 0 0,0 0 1 0 0,-1 0-1 0 0,1 1 0 0 0,0-1 0 0 0,0 0 1 0 0,0 0-1 0 0,-1 0 0 0 0,1 0 0 0 0,0 0 0 0 0,0 0 1 0 0,-1 0-1 0 0,1 1 0 0 0,0-1 0 0 0,0 0 1 0 0,-1 0-1 0 0,1 0 0 0 0,0 0 0 0 0,0 0 1 0 0,0 0-1 0 0,-1 0 0 0 0,1 0 0 0 0,0 0 1 0 0,0 0-1 0 0,-1 0 0 0 0,1-1 0 0 0,0 1 0 0 0,0 0 1 0 0,-1 0-1 0 0,1 0 0 0 0,0 0 0 0 0,0 0 1 0 0,0 0-1 0 0,-1 0 0 0 0,1-1 0 0 0,0 1 1 0 0,0 0-1 0 0,0 0 0 0 0,0 0 0 0 0,-1 0-7 0 0,-6 8-47 0 0,-184 252 106 0 0,184-251-48 0 0,-6 7 3 0 0,0 0 1 0 0,-1 0 0 0 0,-1-2 0 0 0,0 0 0 0 0,-1-1 0 0 0,0 0-1 0 0,-1-1 1 0 0,-4 1-15 0 0,21-12-25 0 0,-1 0 0 0 0,1 0 0 0 0,0 0 0 0 0,0 0 0 0 0,0 1 0 0 0,0-1 0 0 0,0 0 0 0 0,1 0 0 0 0,-1 0 0 0 0,0 0 0 0 0,0 0 1 0 0,1 0-1 0 0,-1 0 0 0 0,1 0 0 0 0,-1 0 0 0 0,1 0 0 0 0,-1 0 0 0 0,1 0 0 0 0,0 0 0 0 0,-1 0 0 0 0,1 0 0 0 0,0 0 0 0 0,0-1 0 0 0,-1 1 0 0 0,1 0 0 0 0,0-1 0 0 0,0 1 0 0 0,0 0 0 0 0,0-1 0 0 0,0 1 0 0 0,0-1 0 0 0,0 0 0 0 0,0 1 0 0 0,0-1 0 0 0,0 0 0 0 0,1 1 25 0 0,14 1-925 0 0,-8-1-6969 0 0,-6-1-645 0 0</inkml:trace>
  <inkml:trace contextRef="#ctx0" brushRef="#br0" timeOffset="132933.08">3636 3446 6217 0 0,'0'0'2922'0'0,"0"0"-753"0"0,0 0-257 0 0,0 0 35 0 0,0 0-52 0 0,0 0-169 0 0,0 0-394 0 0,0 0-453 0 0,0 0-305 0 0,0 0-212 0 0,0 0-56 0 0,0 0 19 0 0,0 0 45 0 0,7-4 8 0 0,30-11-59 0 0,1 1 0 0 0,0 1 0 0 0,0 3 0 0 0,1 1 0 0 0,1 1 0 0 0,-1 3 0 0 0,1 1 0 0 0,34 1-319 0 0,-73 4 7 0 0,0 0 0 0 0,0 0 1 0 0,-1 0-1 0 0,1-1 1 0 0,0 1-1 0 0,-1 0 0 0 0,1 0 1 0 0,-1 0-1 0 0,1 0 0 0 0,-1 0 1 0 0,1 0-1 0 0,-1 0 1 0 0,0 0-1 0 0,1 0 0 0 0,-1 0 1 0 0,0 0-1 0 0,0 1 1 0 0,0-1-1 0 0,0 0 0 0 0,0 0 1 0 0,0 0-1 0 0,0 0 1 0 0,0 0-1 0 0,0 0 0 0 0,0 0 1 0 0,-1 0-1 0 0,1 0 1 0 0,-1 0-1 0 0,1 0 0 0 0,0 0 1 0 0,-1 0-1 0 0,0 0 1 0 0,1 0-1 0 0,-1 0 0 0 0,1 0 1 0 0,-1 0-1 0 0,0 0 1 0 0,0-1-1 0 0,0 1 0 0 0,1 0 1 0 0,-1-1-1 0 0,0 1 1 0 0,0 0-1 0 0,0-1-7 0 0,-172 135 365 0 0,168-131-358 0 0,2-3-11 0 0,0 0 0 0 0,0 1 0 0 0,1 0 0 0 0,-1-1 0 0 0,1 1 0 0 0,-1 0 0 0 0,1 0 0 0 0,0 0 0 0 0,0 1 0 0 0,0-1 0 0 0,0 1 0 0 0,0-1 0 0 0,0 1 0 0 0,1-1 0 0 0,-1 1 0 0 0,1 0 0 0 0,0 0 0 0 0,-1 3 4 0 0,3-4-1 0 0,2 1-1 0 0,-1-1 1 0 0,0 0 0 0 0,0 0-1 0 0,1 0 1 0 0,-1 0-1 0 0,1 0 1 0 0,0-1 0 0 0,-1 1-1 0 0,1-1 1 0 0,0 1 0 0 0,0-1-1 0 0,0 0 1 0 0,0 0-1 0 0,0-1 1 0 0,0 1 0 0 0,0-1-1 0 0,0 1 1 0 0,3-1 1 0 0,10 4-3 0 0,23 7 20 0 0,-31-10-18 0 0,-1 0 1 0 0,1 1 0 0 0,-1 0 0 0 0,0 0 0 0 0,1 0 0 0 0,-1 1 0 0 0,-1 0 0 0 0,1 1-1 0 0,0-1 1 0 0,-1 1 0 0 0,0 1 0 0 0,0-1 0 0 0,0 1 0 0 0,0 0 0 0 0,-1 0-1 0 0,0 1 1 0 0,1 0 0 0 0,-5-3 8 0 0,1 0-1 0 0,-1 0 1 0 0,0 0-1 0 0,0 0 1 0 0,0 0-1 0 0,0 0 1 0 0,0 0-1 0 0,-1 0 1 0 0,1 1-1 0 0,-1-1 1 0 0,0 0-1 0 0,0 0 1 0 0,0 1-1 0 0,-1-1 1 0 0,1 0-1 0 0,-1 0 1 0 0,0 1-1 0 0,0-1 1 0 0,0 0-1 0 0,0 0 1 0 0,0 0 0 0 0,-1 0-1 0 0,1 0 1 0 0,-1-1-1 0 0,0 1 1 0 0,1 0-1 0 0,-2-1 1 0 0,0 3-8 0 0,-76 62 366 0 0,59-52-301 0 0,-109 44 59 0 0,107-60-1802 0 0,20-15-5671 0 0,2 12 5437 0 0,0 0-9750 0 0</inkml:trace>
  <inkml:trace contextRef="#ctx0" brushRef="#br0" timeOffset="133353.08">4464 3152 13267 0 0,'0'0'1604'0'0,"0"0"-332"0"0,0 0-11 0 0,0 0 247 0 0,0 0 116 0 0,0 0-119 0 0,0 0-324 0 0,0 0-354 0 0,0 0-263 0 0,0 0-145 0 0,0 0-51 0 0,0 0-29 0 0,0 0-28 0 0,3-2-57 0 0,-57 51 657 0 0,-35 48-497 0 0,50-51-337 0 0,31-44-718 0 0,9-9-1614 0 0,2-3-3456 0 0,-3 10 5357 0 0,1-6-11341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06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1447 0 0 0,'0'0'649'0'0,"0"0"349"0"0,0 0 37 0 0,0 0-79 0 0,0 0-62 0 0,0 0-38 0 0,0 0-27 0 0,0 0-16 0 0,0 0-68 0 0,15-17 2269 0 0,-11 13 1289 0 0,-3 4 3903 0 0,-33 39-7368 0 0,10 27-465 0 0,30 37 2 0 0,18-65-215 0 0,5-2 123 0 0,18-7 265 0 0,14-13 83 0 0,-2-9-169 0 0,13-17 503 0 0,-69 7-911 0 0,0-1 1 0 0,0 1-1 0 0,0-1 1 0 0,0 0-1 0 0,-1 0 1 0 0,1 0-1 0 0,-1 0 1 0 0,0-1 0 0 0,-1 0-1 0 0,1 0 1 0 0,-1 0-1 0 0,0 0 1 0 0,0-1-1 0 0,0 1 1 0 0,-1-1-1 0 0,0 1 1 0 0,0-1-1 0 0,-1 0 1 0 0,1 0 0 0 0,-1-3-55 0 0,-3-58 393 0 0,-27 20-273 0 0,-4 3-48 0 0,-18 2-64 0 0,-5 17-19 0 0,-5 18-174 0 0,13 14 61 0 0,-16 15 37 0 0,40-11 79 0 0,19-7-7 0 0,1 1 0 0 0,-1 0 0 0 0,1 1 0 0 0,-1-1 1 0 0,1 1-1 0 0,1 0 0 0 0,-1 0 0 0 0,1 0 0 0 0,0 0 0 0 0,1 1 0 0 0,-1-1 0 0 0,1 1 0 0 0,1-1 0 0 0,-1 1 0 0 0,1 0 0 0 0,0 0 0 0 0,1-1 0 0 0,-1 1 0 0 0,1 0 0 0 0,1 0 0 0 0,-1 0 0 0 0,1 0 0 0 0,1 0 1 0 0,0 1 13 0 0,26 45-15 0 0,24-9-5 0 0,50-41 93 0 0,-53-32 58 0 0,-38-27 58 0 0,-16-2-203 0 0,-28 3-104 0 0,31 52 96 0 0,0 0-1 0 0,-1 1 1 0 0,1-1-1 0 0,-1 1 1 0 0,0-1-1 0 0,1 1 1 0 0,-1 0-1 0 0,0 0 1 0 0,-1 0-1 0 0,1 1 0 0 0,0-1 1 0 0,0 1-1 0 0,-1-1 1 0 0,1 1-1 0 0,-1 0 1 0 0,1 0-1 0 0,-1 1 1 0 0,1-1-1 0 0,-1 1 1 0 0,1 0-1 0 0,-1 0 1 0 0,-2 0 23 0 0,0 0-30 0 0,1 0 0 0 0,0 1 1 0 0,-1-1-1 0 0,1 1 1 0 0,0 0-1 0 0,0 1 0 0 0,0-1 1 0 0,0 1-1 0 0,0 0 0 0 0,0 0 1 0 0,0 1-1 0 0,0 0 1 0 0,1-1-1 0 0,-1 1 0 0 0,1 1 1 0 0,0-1-1 0 0,0 1 0 0 0,-2 2 30 0 0,-9 9-48 0 0,-7 30-64 0 0,22-40 82 0 0,0 0 25 0 0,-1 1-1 0 0,1 0 0 0 0,1 0 1 0 0,-1-1-1 0 0,1 1 1 0 0,0 0-1 0 0,0-1 1 0 0,0 1-1 0 0,1-1 1 0 0,0 1-1 0 0,0-1 0 0 0,0 0 1 0 0,1 0-1 0 0,0 1 6 0 0,-1-3-1 0 0,1 1 1 0 0,-1-1-1 0 0,1 0 0 0 0,0 0 0 0 0,0 0 1 0 0,0 0-1 0 0,0 0 0 0 0,0-1 0 0 0,0 1 1 0 0,1-1-1 0 0,-1 0 0 0 0,1 0 0 0 0,0-1 0 0 0,0 1 1 0 0,0-1-1 0 0,0 1 0 0 0,0-1 0 0 0,0 0 1 0 0,2 0 0 0 0,0-1 22 0 0,-1 0-1 0 0,0 0 1 0 0,1 0 0 0 0,-1-1 0 0 0,0 1 0 0 0,1-1 0 0 0,-1 0 0 0 0,0-1 0 0 0,0 0 0 0 0,0 1 0 0 0,0-2 0 0 0,0 1 0 0 0,-1 0 0 0 0,1-1 0 0 0,-1 0 0 0 0,1 0 0 0 0,-1 0 0 0 0,0-1 0 0 0,0 1 0 0 0,0-1 0 0 0,-1 0 0 0 0,1 0 0 0 0,-1-1-1 0 0,0 1 1 0 0,0-1 0 0 0,-1 1 0 0 0,1-1 0 0 0,-1 0 0 0 0,0 0 0 0 0,0 0 0 0 0,-1 0 0 0 0,0 0 0 0 0,1 0 0 0 0,-2-1 0 0 0,1 1 0 0 0,-1 0 0 0 0,1 0 0 0 0,-1-1 0 0 0,-1 0-22 0 0,1 4-3 0 0,1 0-1 0 0,-1 0 1 0 0,0 0 0 0 0,0 0 0 0 0,-1 0 0 0 0,1 0 0 0 0,0 0 0 0 0,-1 0-1 0 0,1 0 1 0 0,-1 0 0 0 0,0 0 0 0 0,1 1 0 0 0,-1-1 0 0 0,0 0 0 0 0,0 0-1 0 0,0 1 1 0 0,0-1 0 0 0,-1 0 0 0 0,1 1 0 0 0,0-1 0 0 0,-1 1 0 0 0,1 0-1 0 0,-1-1 1 0 0,1 1 0 0 0,-1 0 0 0 0,1 0 0 0 0,-1 0 0 0 0,0 0 0 0 0,0 0-1 0 0,0 1 1 0 0,1-1 0 0 0,-1 0 0 0 0,0 1 0 0 0,0-1 0 0 0,0 1 0 0 0,0 0-1 0 0,0 0 1 0 0,0 0 0 0 0,-1 0 3 0 0,-2-1-44 0 0,0 1 1 0 0,0 0-1 0 0,0 0 0 0 0,0 0 0 0 0,0 0 1 0 0,0 1-1 0 0,0 0 0 0 0,1 0 0 0 0,-1 1 1 0 0,0-1-1 0 0,0 1 0 0 0,1 0 0 0 0,-1 0 1 0 0,1 0-1 0 0,0 1 0 0 0,0 0 0 0 0,0 0 1 0 0,0 0-1 0 0,0 0 0 0 0,0 0 0 0 0,1 1 44 0 0,0 0-5 0 0,0 1 0 0 0,1-1 0 0 0,0 1 0 0 0,0 0-1 0 0,1-1 1 0 0,-1 1 0 0 0,1 0 0 0 0,0 0 0 0 0,0 0 0 0 0,1 0 0 0 0,-1 0-1 0 0,1 0 1 0 0,0 0 0 0 0,0 0 0 0 0,1 0 0 0 0,0 0 0 0 0,0-1-1 0 0,0 1 1 0 0,0 0 0 0 0,1 0 0 0 0,-1-1 0 0 0,1 1 0 0 0,1 0-1 0 0,-1-1 1 0 0,0 0 0 0 0,1 0 0 0 0,0 1 0 0 0,0-2 0 0 0,0 1 0 0 0,1 0 5 0 0,-1-1 17 0 0,0-1 1 0 0,0 0 0 0 0,0 1-1 0 0,0-1 1 0 0,0 0 0 0 0,1-1 0 0 0,-1 1-1 0 0,1-1 1 0 0,-1 1 0 0 0,1-1-1 0 0,-1 0 1 0 0,1 0 0 0 0,0-1-1 0 0,-1 1 1 0 0,1-1 0 0 0,0 0 0 0 0,0 0-1 0 0,-1 0 1 0 0,1 0 0 0 0,0-1-1 0 0,-1 1 1 0 0,1-1 0 0 0,0 0 0 0 0,-1 0-1 0 0,1 0 1 0 0,-1-1 0 0 0,1 1-1 0 0,-1-1 1 0 0,0 0 0 0 0,1 0 0 0 0,-1 0-1 0 0,0-1-17 0 0,0 1 15 0 0,4-3 9 0 0,-1-1-1 0 0,0 0 1 0 0,0 0-1 0 0,0 0 1 0 0,-1 0-1 0 0,0-1 1 0 0,0 0-1 0 0,0 0 1 0 0,-1 0 0 0 0,0-1-1 0 0,-1 0 1 0 0,0 1-1 0 0,0-1 1 0 0,0 0-1 0 0,-1 0 1 0 0,0-1 0 0 0,-1 1-1 0 0,1-6-23 0 0,-2 13-10 0 0,0 1-1 0 0,0-1 1 0 0,0 0 0 0 0,0 1 0 0 0,0-1-1 0 0,0 0 1 0 0,0 1 0 0 0,-1-1-1 0 0,1 0 1 0 0,0 1 0 0 0,0-1-1 0 0,0 0 1 0 0,-1 1 0 0 0,1-1-1 0 0,0 0 1 0 0,-1 1 0 0 0,1-1-1 0 0,-1 1 1 0 0,1-1 0 0 0,-1 1 0 0 0,1-1-1 0 0,-1 1 1 0 0,1-1 0 0 0,-1 1-1 0 0,1-1 1 0 0,-1 1 0 0 0,0 0-1 0 0,1-1 1 0 0,-1 1 0 0 0,1 0-1 0 0,-1 0 1 0 0,0-1 0 0 0,1 1 0 0 0,-1 0-1 0 0,0 0 1 0 0,0 0 0 0 0,1 0-1 0 0,-1 0 1 0 0,0 0 0 0 0,1 0-1 0 0,-1 0 1 0 0,0 0 0 0 0,1 0-1 0 0,-1 0 1 0 0,0 0 0 0 0,1 1-1 0 0,-1-1 1 0 0,0 0 0 0 0,1 0 0 0 0,-1 1-1 0 0,0-1 1 0 0,1 0 0 0 0,-1 1-1 0 0,1-1 11 0 0,-36 22-455 0 0,26-13 389 0 0,2 0 1 0 0,-1 0-1 0 0,1 1 0 0 0,0 0 1 0 0,1 0-1 0 0,0 1 1 0 0,1 0-1 0 0,0 0 1 0 0,1 1-1 0 0,0 0 0 0 0,0 2 66 0 0,4-12-3 0 0,1 0 0 0 0,-1 0 0 0 0,1 0 0 0 0,0 0 0 0 0,-1 0 0 0 0,1-1 0 0 0,0 1 0 0 0,0 0 0 0 0,1 0 0 0 0,-1 0 0 0 0,0 0 0 0 0,1 0 0 0 0,-1 0 0 0 0,1 0 0 0 0,-1 0-1 0 0,1-1 1 0 0,0 1 0 0 0,0 0 0 0 0,0 0 0 0 0,0-1 0 0 0,0 1 0 0 0,0-1 0 0 0,0 1 0 0 0,1-1 0 0 0,-1 1 0 0 0,0-1 0 0 0,1 0 0 0 0,-1 0 0 0 0,1 0 0 0 0,0 1 0 0 0,-1-1 0 0 0,1-1 0 0 0,0 1 0 0 0,-1 0-1 0 0,1 0 1 0 0,0-1 0 0 0,0 1 0 0 0,0-1 0 0 0,0 1 0 0 0,0-1 0 0 0,0 0 0 0 0,0 0 0 0 0,1 0 3 0 0,89-3 409 0 0,-84 2-341 0 0,-1-1-1 0 0,1 0 1 0 0,-1 0 0 0 0,1-1 0 0 0,-1 0-1 0 0,0-1 1 0 0,0 1 0 0 0,0-1 0 0 0,0 0 0 0 0,-1-1-1 0 0,0 0 1 0 0,0 0 0 0 0,0 0 0 0 0,0-1-1 0 0,-1 1 1 0 0,0-1 0 0 0,3-6-68 0 0,-7 10 3 0 0,0 1 0 0 0,0-1 0 0 0,0 0 0 0 0,-1 0 0 0 0,1 0-1 0 0,-1 0 1 0 0,1 0 0 0 0,-1 0 0 0 0,0 0 0 0 0,0 0 0 0 0,0 0 0 0 0,0 0 0 0 0,0 0 0 0 0,-1 0 0 0 0,1 0 0 0 0,0 0-1 0 0,-1 0 1 0 0,1 0 0 0 0,-1 1 0 0 0,0-1 0 0 0,0 0 0 0 0,0 0 0 0 0,0 0 0 0 0,0 1 0 0 0,0-1 0 0 0,0 1 0 0 0,0-1-1 0 0,-1 1 1 0 0,1-1 0 0 0,-1 1 0 0 0,1-1 0 0 0,-1 1 0 0 0,0 0 0 0 0,1 0 0 0 0,-1 0 0 0 0,0 0 0 0 0,0 0 0 0 0,1 1-1 0 0,-1-1 1 0 0,0 0 0 0 0,0 1 0 0 0,0-1 0 0 0,0 1 0 0 0,0 0-3 0 0,-5-2-41 0 0,0 1-1 0 0,0 0 1 0 0,0 0 0 0 0,0 1-1 0 0,0 0 1 0 0,0 0 0 0 0,0 1-1 0 0,1 0 1 0 0,-1 0 0 0 0,0 0-1 0 0,0 1 1 0 0,-2 1 41 0 0,1 0-30 0 0,1-1 1 0 0,1 2-1 0 0,-1-1 1 0 0,0 1-1 0 0,1 0 1 0 0,0 0-1 0 0,0 0 1 0 0,0 1-1 0 0,0 0 1 0 0,1 0-1 0 0,0 1 1 0 0,0 0-1 0 0,0 0 1 0 0,1 0-1 0 0,0 0 1 0 0,-3 6 29 0 0,7-11-2 0 0,0 0 0 0 0,0 0-1 0 0,0 0 1 0 0,0 0 0 0 0,1 0 0 0 0,-1 0 0 0 0,0 0 0 0 0,0 0 0 0 0,1 0 0 0 0,-1 0-1 0 0,0 0 1 0 0,1 0 0 0 0,-1 0 0 0 0,1 0 0 0 0,0 0 0 0 0,-1-1 0 0 0,1 1-1 0 0,-1 0 1 0 0,1 0 0 0 0,0 0 0 0 0,0-1 0 0 0,0 1 0 0 0,-1 0 0 0 0,1-1 0 0 0,0 1-1 0 0,0-1 1 0 0,0 1 0 0 0,0-1 0 0 0,0 1 0 0 0,0-1 0 0 0,0 0 0 0 0,0 0 0 0 0,0 1-1 0 0,0-1 1 0 0,0 0 0 0 0,0 0 0 0 0,0 0 0 0 0,0 0 0 0 0,0 0 0 0 0,0 0-1 0 0,0 0 1 0 0,0 0 0 0 0,0-1 0 0 0,0 1 0 0 0,0 0 2 0 0,54-11 435 0 0,-52 10-403 0 0,0-1 0 0 0,0 1 1 0 0,0-1-1 0 0,0 0 1 0 0,0 1-1 0 0,0-1 1 0 0,0-1-1 0 0,-1 1 1 0 0,1 0-1 0 0,-1-1 1 0 0,1 1-1 0 0,-1-1 0 0 0,0 0 1 0 0,0 1-1 0 0,0-1 1 0 0,-1 0-1 0 0,1 0 1 0 0,-1-1-1 0 0,1 1 1 0 0,-1 0-1 0 0,0 0 0 0 0,0-1 1 0 0,-1 1-1 0 0,1-1 1 0 0,-1 1-1 0 0,1 0 1 0 0,-1-3-33 0 0,-1 3-11 0 0,1 0 0 0 0,0 0 1 0 0,-1 0-1 0 0,0 0 0 0 0,0 0 1 0 0,0 1-1 0 0,0-1 0 0 0,0 0 0 0 0,0 1 1 0 0,-1-1-1 0 0,1 1 0 0 0,-1-1 1 0 0,0 1-1 0 0,1 0 0 0 0,-1-1 1 0 0,-1 1-1 0 0,1 0 0 0 0,0 0 1 0 0,0 0-1 0 0,-1 1 0 0 0,1-1 0 0 0,-1 1 1 0 0,1-1-1 0 0,-1 1 0 0 0,0 0 1 0 0,1 0-1 0 0,-1 0 0 0 0,0 0 1 0 0,0 0-1 0 0,0 1 0 0 0,0-1 1 0 0,0 1-1 0 0,0 0 11 0 0,-98 9-1121 0 0,92-5 993 0 0,0 0-1 0 0,0 1 1 0 0,0 0 0 0 0,1 0-1 0 0,-1 1 1 0 0,2 0-1 0 0,-1 1 1 0 0,1 0 0 0 0,0 0-1 0 0,0 0 1 0 0,-3 6 128 0 0,9-12-10 0 0,1-1 0 0 0,0 1 0 0 0,-1 0 0 0 0,1-1 0 0 0,0 1 0 0 0,0-1-1 0 0,-1 1 1 0 0,1 0 0 0 0,0-1 0 0 0,0 1 0 0 0,0 0 0 0 0,0-1 0 0 0,0 1 0 0 0,0 0 0 0 0,0-1 0 0 0,0 1 0 0 0,0 0 0 0 0,0-1 0 0 0,0 1 0 0 0,1 0 0 0 0,-1-1 0 0 0,0 1 0 0 0,0 0 0 0 0,1-1 0 0 0,-1 1 0 0 0,0-1-1 0 0,1 1 1 0 0,-1 0 0 0 0,0-1 0 0 0,1 1 0 0 0,-1-1 0 0 0,1 1 0 0 0,-1-1 0 0 0,1 0 0 0 0,-1 1 0 0 0,1-1 0 0 0,0 1 0 0 0,-1-1 0 0 0,1 0 0 0 0,-1 0 0 0 0,1 1 0 0 0,0-1 0 0 0,-1 0 0 0 0,1 0 0 0 0,0 0 0 0 0,-1 0 0 0 0,1 1-1 0 0,0-1 1 0 0,-1 0 0 0 0,1 0 0 0 0,0 0 0 0 0,-1-1 0 0 0,1 1 0 0 0,0 0 0 0 0,-1 0 0 0 0,1 0 0 0 0,0 0 0 0 0,0-1 10 0 0,44-4 475 0 0,42-57 616 0 0,-74 19-526 0 0,-13 42-542 0 0,-24 19-769 0 0,19-9 689 0 0,-19 67-312 0 0,66-76 679 0 0,40-63 58 0 0,-81 63-364 0 0,0 0-1 0 0,0 0 0 0 0,0 0 0 0 0,0-1 0 0 0,0 1 1 0 0,0-1-1 0 0,0 1 0 0 0,0 0 0 0 0,0-1 0 0 0,0 0 1 0 0,0 1-1 0 0,-1-1 0 0 0,1 0 0 0 0,0 1 0 0 0,0-1 1 0 0,-1 0-1 0 0,1 0 0 0 0,0 1 0 0 0,-1-1 0 0 0,1 0 1 0 0,-1 0-1 0 0,1 0 0 0 0,-1 0 0 0 0,1 0 0 0 0,-1 0 0 0 0,0 0 1 0 0,1 0-1 0 0,-1 0 0 0 0,0 0 0 0 0,0 0 0 0 0,0 0 1 0 0,0 0-1 0 0,0 0 0 0 0,0 0 0 0 0,0 0 0 0 0,0 0 1 0 0,0 0-1 0 0,0 0 0 0 0,-1 0 0 0 0,1 0 0 0 0,0 0 1 0 0,-1 0-1 0 0,1 0 0 0 0,-1 0 0 0 0,1 0 0 0 0,-1 0 1 0 0,1 0-1 0 0,-1 0 0 0 0,0 1 0 0 0,0-1 0 0 0,1 0 1 0 0,-1 0-1 0 0,0 1 0 0 0,0-1 0 0 0,0 0 0 0 0,1 1 1 0 0,-1-1-1 0 0,0 1 0 0 0,0-1 0 0 0,0 1 0 0 0,0 0 1 0 0,0-1-1 0 0,0 1 0 0 0,0 0 0 0 0,0 0 0 0 0,0 0 1 0 0,0 0-1 0 0,0 0-3 0 0,-27-4-122 0 0,17 8 29 0 0,5 3 51 0 0,8-21 103 0 0,0-5-16 0 0,-2 17-51 0 0,1 0 0 0 0,-1-1-1 0 0,0 1 1 0 0,0 0 0 0 0,0-1 0 0 0,0 1 0 0 0,-1 0-1 0 0,1 0 1 0 0,-1-1 0 0 0,1 1 0 0 0,-1 0 0 0 0,0 0-1 0 0,0-1 1 0 0,0 1 0 0 0,0 0 0 0 0,0 0 0 0 0,0 0-1 0 0,-1 0 1 0 0,1 1 0 0 0,-1-1 0 0 0,1 0 0 0 0,-1 1-1 0 0,0-1 1 0 0,1 0 0 0 0,-1 1 0 0 0,0 0 0 0 0,0 0-1 0 0,0-1 1 0 0,0 1 0 0 0,0 0 0 0 0,-1 0 0 0 0,1 1-1 0 0,0-1 1 0 0,0 0 0 0 0,0 1 0 0 0,-1 0 0 0 0,1-1-1 0 0,0 1 1 0 0,-1 0 0 0 0,-1 0 6 0 0,2 0-27 0 0,-1 0 1 0 0,1-1-1 0 0,-1 1 1 0 0,1 1-1 0 0,0-1 1 0 0,-1 0-1 0 0,1 0 1 0 0,0 1-1 0 0,-1-1 1 0 0,1 1-1 0 0,0 0 1 0 0,0 0-1 0 0,0 0 1 0 0,-1 0-1 0 0,1 0 1 0 0,0 0-1 0 0,0 1 0 0 0,0-1 1 0 0,1 1-1 0 0,-1-1 1 0 0,0 1-1 0 0,1 0 1 0 0,-1-1-1 0 0,1 1 1 0 0,-1 0-1 0 0,1 0 1 0 0,0 0-1 0 0,0 0 1 0 0,-1 1-1 0 0,2-1 1 0 0,-1 0-1 0 0,0 0 1 0 0,0 1-1 0 0,1-1 0 0 0,-1 0 1 0 0,1 1-1 0 0,0 1 27 0 0,37 15-1704 0 0,-27-19-2207 0 0,-2-1-3356 0 0,-5-3-4384 0 0</inkml:trace>
  <inkml:trace contextRef="#ctx0" brushRef="#br0" timeOffset="12271.5">466 1296 0 0 0,'0'0'313'0'0,"0"0"478"0"0,0 0 231 0 0,0 0 121 0 0,0 0 60 0 0,0 0-28 0 0,0 0-51 0 0,0 0-151 0 0,0 0-155 0 0,2-2-143 0 0,10-14 401 0 0,31-6 2818 0 0,77-56-85 0 0,-105 63-3925 0 0,-13 9-4153 0 0,-1-2-5696 0 0,-1 8 6299 0 0</inkml:trace>
  <inkml:trace contextRef="#ctx0" brushRef="#br0" timeOffset="12687.734">985 968 0 0 0,'0'0'284'0'0,"0"0"426"0"0,0 0 108 0 0,0 0 149 0 0,0 0 214 0 0,0 0 103 0 0,0 0 8 0 0,0 0-88 0 0,0 0-114 0 0,0 0-86 0 0,0 0-89 0 0,0 0-74 0 0,0 0-52 0 0,14-10-113 0 0,-5 4-540 0 0,50-35 500 0 0,-8 13 1063 0 0,25-12-859 0 0,8 3-3026 0 0,-50 31-11172 0 0,-32 5 12536 0 0</inkml:trace>
  <inkml:trace contextRef="#ctx0" brushRef="#br0" timeOffset="13013.237">1701 703 0 0 0,'0'0'424'0'0,"0"0"488"0"0,0 0 162 0 0,0 0 65 0 0,0 0 84 0 0,0 0 14 0 0,0 0 56 0 0,22-7-16 0 0,102-34 996 0 0,-79 27 1571 0 0,20-12-5303 0 0,4 10-8461 0 0,-60 14 7473 0 0,-1 2 1577 0 0</inkml:trace>
  <inkml:trace contextRef="#ctx0" brushRef="#br0" timeOffset="13312.111">2430 527 0 0 0,'0'0'1455'0'0,"0"0"-96"0"0,0 0 1 0 0,0 0 27 0 0,0 0-4 0 0,0 0-59 0 0,0 0-114 0 0,0 0-130 0 0,0 0-153 0 0,0 0-136 0 0,0 0-128 0 0,0 0-104 0 0,32-10-101 0 0,98-27-95 0 0,-56 25 163 0 0,-3 13-2761 0 0,1 1-9519 0 0,-63-2 10898 0 0</inkml:trace>
  <inkml:trace contextRef="#ctx0" brushRef="#br0" timeOffset="13510.849">3192 471 0 0 0,'0'0'688'0'0,"0"0"532"0"0,0 0 73 0 0,0 0-97 0 0,0 0-124 0 0,0 0-160 0 0,0 0-171 0 0,0 0-185 0 0,0 0-182 0 0,0 0-204 0 0,0 0-165 0 0,24 0-102 0 0,76 0-85 0 0,-23-3-2633 0 0,-61 0-1115 0 0,-9 2 2727 0 0</inkml:trace>
  <inkml:trace contextRef="#ctx0" brushRef="#br0" timeOffset="13798.084">3914 453 4065 0 0,'0'0'1361'0'0,"0"0"-126"0"0,0 0-57 0 0,0 0-71 0 0,0 0-138 0 0,0 0-175 0 0,0 0-190 0 0,0 0-225 0 0,0 0-192 0 0,0 0-161 0 0,0 0-107 0 0,0 0-82 0 0,0 0-108 0 0,26 0-103 0 0,127 0-2231 0 0,-114 4-3895 0 0,-31-4 4589 0 0</inkml:trace>
  <inkml:trace contextRef="#ctx0" brushRef="#br0" timeOffset="14161.604">4595 582 0 0 0,'0'0'960'0'0,"0"0"160"0"0,0 0-151 0 0,0 0-161 0 0,0 0-168 0 0,0 0-112 0 0,0 0-104 0 0,0 0-72 0 0,0 0-128 0 0,0 0-192 0 0,0 0-208 0 0,0 0-240 0 0,0 0-352 0 0,145 33-608 0 0,-134-33-825 0 0,-4 0 1081 0 0</inkml:trace>
  <inkml:trace contextRef="#ctx0" brushRef="#br0" timeOffset="14162.604">5068 685 680 0 0,'0'0'1431'0'0,"0"0"-124"0"0,0 0 17 0 0,0 0 67 0 0,0 0 20 0 0,0 0-65 0 0,0 0-178 0 0,0 0-229 0 0,0 0-228 0 0,0 0-216 0 0,32 11-163 0 0,103 34-158 0 0,11-18-1179 0 0,-127-24 277 0 0,14 2-1978 0 0,-13 3-2494 0 0,-15-4 2130 0 0</inkml:trace>
  <inkml:trace contextRef="#ctx0" brushRef="#br0" timeOffset="14405.464">5718 928 0 0 0,'0'0'255'0'0,"0"0"302"0"0,0 0 15 0 0,0 0-106 0 0,0 0-169 0 0,0 0-172 0 0,0 0-146 0 0,32 7-119 0 0,104 23-80 0 0,-14-5-1671 0 0,-104-15 1891 0 0,-13-8 0 0 0</inkml:trace>
  <inkml:trace contextRef="#ctx0" brushRef="#br0" timeOffset="14608.837">6042 1116 0 0 0,'0'0'707'0'0,"0"0"718"0"0,0 0 200 0 0,0 0 11 0 0,0 0-36 0 0,0 0-67 0 0,0 0-157 0 0,0 0-198 0 0,0 0-169 0 0,0 0-147 0 0,0 0-122 0 0,0 0-99 0 0,0 0-94 0 0,26 13-115 0 0,82 39-116 0 0,-62-25 112 0 0,4-5-1931 0 0,-25 4 29 0 0,43 36-6767 0 0,-12-36 3404 0 0,-54-25 5159 0 0,0-1-1 0 0,-1 1 1 0 0,1 0-1 0 0,0 0 1 0 0,-1-1-1 0 0,1 1 1 0 0,-1 1-1 0 0,1-1 1 0 0,-1 0-1 0 0,1 0 1 0 0,-1 0-1 0 0,0 1 1 0 0,1-1-1 0 0,-1 1 1 0 0,0-1-1 0 0,0 1 1 0 0,0-1-1 0 0,0 1 1 0 0,-1 0-1 0 0,1 0 1 0 0,0-1-1 0 0,-1 1 1 0 0,1 0 0 0 0,-1 0-1 0 0,0 0 1 0 0,1-1-1 0 0,-1 1 1 0 0,0 0-1 0 0,0 0 1 0 0,0 0-1 0 0,0 0-321 0 0,15 40 5507 0 0,26-18-658 0 0,-7-22-8003 0 0,-34 0 1285 0 0,0 2 1037 0 0,0-3-3815 0 0,0-1-5030 0 0</inkml:trace>
  <inkml:trace contextRef="#ctx0" brushRef="#br0" timeOffset="16002.047">7161 1532 4193 0 0,'0'0'2411'0'0,"0"0"-883"0"0,0 0-417 0 0,0 0 122 0 0,0 0 256 0 0,0 0 137 0 0,0 0-114 0 0,0 0-333 0 0,0 0-408 0 0,0 0-324 0 0,0 0-201 0 0,21 3 1988 0 0,161-13 3195 0 0,220-2-3807 0 0,-190 9-1219 0 0,-212 3-364 0 0,0 0 10 0 0,0 0-9 0 0,0 0 11 0 0,0 0 1 0 0,0 0 8 0 0,0 0-4 0 0,0 0 0 0 0,0 0 14 0 0,0 0-31 0 0,0 0 2 0 0,0 0-13 0 0,0 0-25 0 0,0 0 2 0 0,0 0-17 0 0,0 0 8 0 0,0 0-24 0 0,0 0-14 0 0,0 0 4 0 0,0 0-6 0 0,0 0 3 0 0,0 0-4 0 0,0 0-19 0 0,0 0 2 0 0,0 0-15 0 0,0 0-40 0 0,0 0-42 0 0,0 0-68 0 0,-5 0-4482 0 0,1 0-5708 0 0,0 3-1184 0 0</inkml:trace>
  <inkml:trace contextRef="#ctx0" brushRef="#br0" timeOffset="16907.168">7511 1138 8906 0 0,'0'0'1384'0'0,"0"0"-554"0"0,0 0-260 0 0,0 0 171 0 0,0 0 270 0 0,0 0 121 0 0,0 0-111 0 0,0 0-254 0 0,0 0-229 0 0,0 0-106 0 0,0 0-12 0 0,0 0 13 0 0,0 0-14 0 0,6 6-42 0 0,-3-4-371 0 0,1 2 127 0 0,1 0 0 0 0,-1 0 0 0 0,0 1 0 0 0,0-1 0 0 0,0 1 0 0 0,0 0 0 0 0,-1 0 0 0 0,0 0 0 0 0,0 1 0 0 0,0-1 1 0 0,-1 1-1 0 0,0 0 0 0 0,0-1 0 0 0,0 3-133 0 0,17 142 2162 0 0,82 351 33 0 0,-83-376-1985 0 0,-6 1-1 0 0,-5 1 1 0 0,-7 40-210 0 0,-44 202 551 0 0,39-334-526 0 0,-27 370 382 0 0,21 56 9 0 0,9-343-85 0 0,-3-148-3839 0 0,5-5-4520 0 0,0 26-3089 0 0</inkml:trace>
  <inkml:trace contextRef="#ctx0" brushRef="#br0" timeOffset="17303.741">7925 2673 15987 0 0,'0'0'1254'0'0,"0"0"-423"0"0,0 0-316 0 0,0 0 19 0 0,0 0 124 0 0,0 0 110 0 0,0 0 6 0 0,0 0-65 0 0,0 0-95 0 0,0 0-130 0 0,0 0-80 0 0,0 0-23 0 0,0 0-15 0 0,-13 22 11 0 0,-83 133 616 0 0,37-74-806 0 0,-3-2 0 0 0,-4-3 0 0 0,-4-2-1 0 0,-2-4 1 0 0,-3-3 0 0 0,-10 1-187 0 0,-60 57-1339 0 0,145-124 676 0 0,-9 5 525 0 0,8-6-4167 0 0,3-3-5454 0 0,1-1-807 0 0</inkml:trace>
  <inkml:trace contextRef="#ctx0" brushRef="#br0" timeOffset="17771.683">8056 1060 2032 0 0,'0'0'1151'0'0,"0"0"-41"0"0,0 0 152 0 0,0 0 314 0 0,0 0 322 0 0,0 0 170 0 0,0 0-129 0 0,0 0-329 0 0,0 0-335 0 0,0 0-326 0 0,0 0-225 0 0,0 0-117 0 0,0 0-69 0 0,-5-4-56 0 0,-13-15-43 0 0,-1 44 1046 0 0,12-12-1256 0 0,-64 131 1383 0 0,-7-2 1 0 0,-56 72-1613 0 0,-132 81 164 0 0,263-293-342 0 0,0 1 0 0 0,1 0 0 0 0,-1-1 0 0 0,1 1 0 0 0,0 0 0 0 0,0 0 0 0 0,0 0 0 0 0,0 1 0 0 0,1-1 0 0 0,-1 0 0 0 0,1 1 0 0 0,0-1 0 0 0,0 1 0 0 0,0-1 0 0 0,0 1 0 0 0,1 0 0 0 0,-1 2 178 0 0,17 3-6221 0 0,-10-8 2250 0 0,1-1-7030 0 0</inkml:trace>
  <inkml:trace contextRef="#ctx0" brushRef="#br0" timeOffset="19601.66">7941 2091 4417 0 0,'0'0'1400'0'0,"0"0"-86"0"0,0 0 168 0 0,0 0 182 0 0,0 0 24 0 0,0 0-118 0 0,0 0-215 0 0,0 0-271 0 0,0 0-232 0 0,0 0-200 0 0,0 0-161 0 0,0 0-76 0 0,0 0-28 0 0,15-8-11 0 0,44-28-7 0 0,-21-12 525 0 0,83-154-282 0 0,-121 202-617 0 0,0 0 1 0 0,0 1 0 0 0,1-1-1 0 0,-1 0 1 0 0,0 1-1 0 0,1-1 1 0 0,-1 0 0 0 0,0 0-1 0 0,1 0 1 0 0,-1 1-1 0 0,0-1 1 0 0,1 0-1 0 0,-1 0 1 0 0,1 0 0 0 0,-1 0-1 0 0,0 0 1 0 0,1 0-1 0 0,-1 0 1 0 0,1 1 0 0 0,-1-1-1 0 0,0 0 1 0 0,1 0-1 0 0,-1-1 1 0 0,1 1 0 0 0,-1 0-1 0 0,0 0 1 0 0,1 0-1 0 0,-1 0 1 0 0,1 0-1 0 0,-1 0 1 0 0,0 0 0 0 0,1-1-1 0 0,-1 1 1 0 0,0 0-1 0 0,1 0 1 0 0,-1-1 0 0 0,0 1-1 0 0,1 0 1 0 0,-1-1 4 0 0,-12 255 1908 0 0,-31 55-1514 0 0,41-297-371 0 0,-4 120 159 0 0,9-122-184 0 0,-6 39 864 0 0,-12-9-350 0 0,12-23 199 0 0,3-28 845 0 0,2-2-1557 0 0,0-1-1 0 0,2 1 1 0 0,-1 0-1 0 0,1 0 0 0 0,1 0 1 0 0,1 0-1 0 0,-1 1 1 0 0,9-11 1 0 0,-5 4-24 0 0,1 2-14 0 0,0 0 0 0 0,1 1 0 0 0,1 0 0 0 0,1 1 0 0 0,0 1 0 0 0,1 0 0 0 0,0 0-1 0 0,1 1 1 0 0,0 1 0 0 0,1 1 0 0 0,1 0 0 0 0,14-7 38 0 0,-30 17 1 0 0,1 0 0 0 0,0 0 0 0 0,-1 0 0 0 0,1 0 0 0 0,0 0 1 0 0,0 0-1 0 0,-1 1 0 0 0,1-1 0 0 0,0 1 0 0 0,0-1 0 0 0,0 1 0 0 0,0 0 0 0 0,0-1 0 0 0,0 1 0 0 0,0 0 0 0 0,0 0 0 0 0,0 0 1 0 0,0 1-1 0 0,0-1 0 0 0,-1 0 0 0 0,1 1 0 0 0,0-1 0 0 0,0 1 0 0 0,0 0 0 0 0,0 0 0 0 0,-1-1 0 0 0,2 2-1 0 0,28 49 32 0 0,-29-37 30 0 0,0-1-1 0 0,0 1 1 0 0,-1 0-1 0 0,-1-1 1 0 0,-1 1-1 0 0,0 0 1 0 0,0-1-1 0 0,-3 11-61 0 0,-24 200 253 0 0,28-231-1707 0 0,0-1-218 0 0,0 1-3480 0 0,2 4-6669 0 0</inkml:trace>
  <inkml:trace contextRef="#ctx0" brushRef="#br0" timeOffset="24035.191">6804 3432 0 0 0,'0'0'211'0'0,"0"0"702"0"0,0 0 123 0 0,0 0-70 0 0,0 0-124 0 0,0 0-48 0 0,-3-7 79 0 0,-7-25 1096 0 0,6 1 4867 0 0,4 31-6163 0 0,0 0-63 0 0,0 0-48 0 0,0 0-41 0 0,0 0-31 0 0,0 0-25 0 0,0 0-17 0 0,0 0-16 0 0,0 0-20 0 0,0 22 2118 0 0,17 48-1816 0 0,-10 146 447 0 0,-31-13-507 0 0,19-37 43 0 0,1-100-242 0 0,0 37 252 0 0,7-93-1986 0 0,1-1-6851 0 0,-2-6-3431 0 0</inkml:trace>
  <inkml:trace contextRef="#ctx0" brushRef="#br0" timeOffset="25832.201">517 4065 0 0 0,'0'0'529'0'0,"0"0"409"0"0,0 0 65 0 0,0 0 70 0 0,0 0 169 0 0,0 0 168 0 0,0 0 46 0 0,0 0-125 0 0,0 0-252 0 0,0 0-311 0 0,0 0-300 0 0,26 0 1012 0 0,177-8 3217 0 0,441-3-1812 0 0,-165 11-1229 0 0,169-25-591 0 0,-96 39-609 0 0,-89-21 403 0 0,199 11-406 0 0,-41 17 559 0 0,-130-20-378 0 0,-340-3-498 0 0,265 11 196 0 0,-123 7-99 0 0,23-13-233 0 0,-312-3 1 0 0,315-8 141 0 0,-142 8-81 0 0,-22 4-161 0 0,-125-1 6 0 0,-30 1-5302 0 0,-5-1-5044 0 0,2-2-929 0 0</inkml:trace>
  <inkml:trace contextRef="#ctx0" brushRef="#br0" timeOffset="26248.698">7100 3726 10330 0 0,'0'0'2866'0'0,"0"0"-1423"0"0,0 0-404 0 0,0 0 113 0 0,0 0 161 0 0,0 0 106 0 0,0 0-139 0 0,0 0-296 0 0,0 0-241 0 0,0 0-236 0 0,0 0-166 0 0,0 0-114 0 0,0 0-61 0 0,-5 3-20 0 0,-75 60 793 0 0,11-2-301 0 0,-2-4 1 0 0,-55 32-639 0 0,-268 150 438 0 0,286-169-415 0 0,42-16-3083 0 0,45-39-3703 0 0,15-11-4686 0 0</inkml:trace>
  <inkml:trace contextRef="#ctx0" brushRef="#br0" timeOffset="28665.212">3142 4404 2737 0 0,'0'0'1659'0'0,"0"0"-344"0"0,0 0-194 0 0,0 0 107 0 0,0 0 250 0 0,0 0 142 0 0,0 0-15 0 0,0 0-148 0 0,0 0-247 0 0,0 0-227 0 0,0 0-179 0 0,0 0-125 0 0,0 0-96 0 0,-17-2-17 0 0,-99-8 1248 0 0,106 12-1676 0 0,0 0 0 0 0,0 0-1 0 0,0 1 1 0 0,0 0 0 0 0,0 1-1 0 0,0 0 1 0 0,1 0 0 0 0,0 1-1 0 0,0 0 1 0 0,0 1 0 0 0,1 0 0 0 0,-7 6-138 0 0,-8 4 186 0 0,16-11-171 0 0,0 2 0 0 0,0-1-1 0 0,0 1 1 0 0,1 0 0 0 0,0 1 0 0 0,0-1-1 0 0,1 1 1 0 0,0 0 0 0 0,1 1-1 0 0,-1-1 1 0 0,2 1 0 0 0,-1 0 0 0 0,1 0-1 0 0,1 0 1 0 0,-1 0 0 0 0,1 0 0 0 0,1 1-1 0 0,0-1 1 0 0,0 0 0 0 0,1 1-1 0 0,0-1 1 0 0,1 1 0 0 0,0 2-15 0 0,1-5 47 0 0,0 0 0 0 0,0 0 0 0 0,0 0 0 0 0,1-1 0 0 0,0 1 0 0 0,1-1 0 0 0,-1 1 0 0 0,1-1 0 0 0,0 0 0 0 0,1-1 0 0 0,-1 1 0 0 0,1-1 0 0 0,0 0 0 0 0,1 0 0 0 0,-1 0 0 0 0,1 0 0 0 0,0-1 0 0 0,0 0 0 0 0,0-1 0 0 0,1 1 0 0 0,-1-1 0 0 0,1 0 0 0 0,0-1 0 0 0,0 0 0 0 0,0 0 0 0 0,0 0 0 0 0,0-1 0 0 0,0 0 0 0 0,0 0 0 0 0,1-1 0 0 0,-1 0 0 0 0,0 0 0 0 0,0-1 0 0 0,7-1-47 0 0,6-4 131 0 0,0-1 0 0 0,0-1 0 0 0,-1 0 0 0 0,0-2 0 0 0,-1 0 0 0 0,0-1 0 0 0,-1-1 1 0 0,0-1-1 0 0,0 0 0 0 0,-2-1 0 0 0,4-4-131 0 0,-18 17 6 0 0,21-19 83 0 0,0-2 0 0 0,-2 0 0 0 0,-1 0 0 0 0,0-2 0 0 0,-2-1 0 0 0,-1 0 0 0 0,-1-1 0 0 0,-1 0 0 0 0,9-24-89 0 0,-18 37-8 0 0,-1 0 1 0 0,0 0-1 0 0,-1 0 0 0 0,0-1 0 0 0,-1 1 0 0 0,0-1 0 0 0,-1 1 0 0 0,-1-1 0 0 0,0 0 0 0 0,-1 1 0 0 0,0-1 0 0 0,-1 1 0 0 0,-1-1 0 0 0,0 1 0 0 0,-1 0 0 0 0,0 0 1 0 0,-1 0-1 0 0,0 1 0 0 0,-1-1 0 0 0,-3-3 8 0 0,4 11-35 0 0,0 0 0 0 0,0 1 0 0 0,0 0 0 0 0,0 0-1 0 0,-1 0 1 0 0,0 1 0 0 0,0-1 0 0 0,0 1 0 0 0,0 1 0 0 0,0-1 0 0 0,0 1 0 0 0,-1 0 0 0 0,1 1 0 0 0,-1 0 0 0 0,1 0 0 0 0,-1 0 0 0 0,0 1 0 0 0,1-1 0 0 0,-1 2 0 0 0,1-1 0 0 0,-1 1 0 0 0,0 0 0 0 0,1 0 0 0 0,-1 1 0 0 0,1 0 0 0 0,0 0 0 0 0,-1 0-1 0 0,1 1 1 0 0,0 0 0 0 0,1 0 0 0 0,-1 1 0 0 0,0-1 0 0 0,1 1 0 0 0,0 0 0 0 0,0 1 0 0 0,-3 2 35 0 0,0 2 12 0 0,1 1 1 0 0,-1 0-1 0 0,2 0 1 0 0,-1 0-1 0 0,1 1 0 0 0,1 0 1 0 0,0 0-1 0 0,1 0 0 0 0,0 1 1 0 0,0-1-1 0 0,1 1 1 0 0,1 0-1 0 0,0 0 0 0 0,1 0 1 0 0,0 0-1 0 0,1 0 0 0 0,0 1 1 0 0,1-1-1 0 0,0 0 1 0 0,1 0-1 0 0,0 0 0 0 0,1 0 1 0 0,0-1-1 0 0,1 1 0 0 0,0-1 1 0 0,1 0-1 0 0,1 0 0 0 0,-1 0 1 0 0,2-1-13 0 0,14 20 136 0 0,1-2 0 0 0,1 0 1 0 0,2-2-1 0 0,0-1 0 0 0,2-1 1 0 0,1-1-1 0 0,0-1 0 0 0,2-1 1 0 0,0-2-1 0 0,12 4-136 0 0,-30-17 59 0 0,-1 0 1 0 0,1 1-1 0 0,-1 1 1 0 0,-1-1-1 0 0,0 2 1 0 0,0-1-1 0 0,0 1 1 0 0,-1 1 0 0 0,-1 0-1 0 0,1 0 1 0 0,0 3-60 0 0,-7-12 979 0 0,-2-8-5363 0 0,-2 5-661 0 0,2-1-7032 0 0</inkml:trace>
  <inkml:trace contextRef="#ctx0" brushRef="#br0" timeOffset="34721.303">337 1392 0 0 0,'0'0'224'0'0,"0"0"31"0"0,0 0-2 0 0,0 0-15 0 0,-22 18 1435 0 0,-25 22 410 0 0,18-25 883 0 0,33-11 3724 0 0,61-52-3335 0 0,44-40-905 0 0,129-111 763 0 0,-87 81-2106 0 0,22-7-161 0 0,-109 73-750 0 0,107-99 602 0 0,-60 52-327 0 0,171-85-189 0 0,-166 92 123 0 0,-24 7-171 0 0,84-32-111 0 0,-98 62 93 0 0,-19 6-19 0 0,-53 46-271 0 0,-6 2 129 0 0,0 1 0 0 0,0 0 0 0 0,0 0 0 0 0,-1 0 0 0 0,1 0 0 0 0,0 0 0 0 0,0-1 0 0 0,0 1 0 0 0,0 0 0 0 0,0 0 0 0 0,0 0 0 0 0,0 0 0 0 0,0-1 0 0 0,0 1 0 0 0,0 0 0 0 0,0 0 0 0 0,0 0-55 0 0,-143 25-96 0 0,38-15 146 0 0,-64-9 12 0 0,168-1-72 0 0,1 0 12 0 0,0 0-12 0 0,0 0-18 0 0,0 0-4 0 0,0 0-5 0 0,0 0-22 0 0,0 0-5 0 0,0 0-8 0 0,0 0-28 0 0,0 0 12 0 0,31 112-5 0 0,-13-55 99 0 0,2-1 0 0 0,2 0 0 0 0,3-2 0 0 0,9 12-6 0 0,-5-11-43 0 0,0-107 845 0 0,128-301-630 0 0,-135 277-7 0 0,-22 75-118 0 0,0 1-15 0 0,0 0-15 0 0,0 0-8 0 0,0 0 1 0 0,0 0-2 0 0,0 0-23 0 0,0 0 3 0 0,0 0-3 0 0,0 0-1 0 0,-6 0-2804 0 0,-2 0-9588 0 0,5 0-122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43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4 891 0 0 0,'0'0'668'0'0,"0"0"76"0"0,0 0 0 0 0,0 0-14 0 0,0 0 19 0 0,0 0 20 0 0,0 0 15 0 0,0 0 17 0 0,0 0 30 0 0,-2 6 1727 0 0,0-1 5388 0 0,71-23-1982 0 0,10-56-4033 0 0,-28-24-1216 0 0,-51 97-699 0 0,0 1-6 0 0,0 0-24 0 0,0 0-25 0 0,0 0-13 0 0,0 0 1 0 0,0 0-5 0 0,0 0-4 0 0,0 0 7 0 0,13 22-95 0 0,22 42 188 0 0,-2 0 0 0 0,-4 3 0 0 0,-3 0 0 0 0,0 10-40 0 0,5 12-47 0 0,-29-89 90 0 0,-1-1 0 0 0,1 1 0 0 0,-1 0 0 0 0,1-1 0 0 0,-1 1 0 0 0,1-1 0 0 0,-1 1 0 0 0,1-1 0 0 0,-1 1-1 0 0,0-1 1 0 0,1 0 0 0 0,-1 0 0 0 0,0 0 0 0 0,0 0 0 0 0,0 0 0 0 0,0 0 0 0 0,0 0 0 0 0,0 0 0 0 0,0-1 0 0 0,0 1 0 0 0,0 0 0 0 0,0 0 0 0 0,0-1 0 0 0,-1 1-1 0 0,1-1 1 0 0,-1 1 0 0 0,1-1 0 0 0,-1 1 0 0 0,1-1 0 0 0,-1 1 0 0 0,0-1 0 0 0,0 1 0 0 0,0-1 0 0 0,0 1 0 0 0,0-1 0 0 0,0 1 0 0 0,0-1 0 0 0,-1 0-43 0 0,5-8 2 0 0,76-196 459 0 0,-11 11-351 0 0,-15 1-54 0 0,-53 170-239 0 0,-1 24-90 0 0,5 12-36 0 0,-1-3-356 0 0,4 5 772 0 0,-3-12-4436 0 0,1-1-4358 0 0,-5-1-3043 0 0</inkml:trace>
  <inkml:trace contextRef="#ctx0" brushRef="#br0" timeOffset="468.32">742 928 7642 0 0,'0'0'3568'0'0,"0"0"-1530"0"0,0 0-734 0 0,0 0-122 0 0,0 0 24 0 0,0 0-53 0 0,0 0-189 0 0,0 0-313 0 0,0 0-273 0 0,0 0-157 0 0,0 0-97 0 0,0 0-35 0 0,0 4 23 0 0,-1 24 477 0 0,-1-24-514 0 0,1 1 0 0 0,0 0 1 0 0,0 0-1 0 0,0 0 0 0 0,0-1 1 0 0,1 1-1 0 0,0 0 1 0 0,0 0-1 0 0,0 0 0 0 0,0 0 1 0 0,1 0-1 0 0,0 0 1 0 0,0 0-1 0 0,1-1 0 0 0,-1 1 1 0 0,1 0-1 0 0,0-1 0 0 0,0 1 1 0 0,0-1-1 0 0,1 0 1 0 0,-1 1-1 0 0,1-1 0 0 0,0 0 1 0 0,1-1-1 0 0,-1 1 1 0 0,0-1-1 0 0,1 1 0 0 0,0-1 1 0 0,0 0-1 0 0,0 0 1 0 0,0-1-1 0 0,1 1 0 0 0,-1-1 1 0 0,0 0-1 0 0,1 0 0 0 0,2 0-75 0 0,0-2 119 0 0,-1 0 0 0 0,1-1 0 0 0,-1 0 0 0 0,1 0-1 0 0,0-1 1 0 0,-1 0 0 0 0,0 0 0 0 0,1 0 0 0 0,-1-1-1 0 0,0 1 1 0 0,0-2 0 0 0,-1 1 0 0 0,1-1 0 0 0,-1 0-1 0 0,1 0 1 0 0,-1 0 0 0 0,0-1 0 0 0,-1 1 0 0 0,4-5-119 0 0,10-7 287 0 0,-13 12-196 0 0,0-1-1 0 0,-1 0 1 0 0,1 1-1 0 0,-1-2 1 0 0,0 1-1 0 0,0 0 1 0 0,0-1 0 0 0,-1 0-1 0 0,0 0 1 0 0,0 0-1 0 0,0 0 1 0 0,-1 0-1 0 0,0-1 1 0 0,0 1 0 0 0,-1-1-1 0 0,0 1 1 0 0,0-1-1 0 0,0 1 1 0 0,-1-1-1 0 0,0 0 1 0 0,0 0 0 0 0,-1 1-1 0 0,0-5-90 0 0,-2 8-25 0 0,-1 0 1 0 0,1-1-1 0 0,-1 1 0 0 0,1 1 0 0 0,-1-1 1 0 0,0 0-1 0 0,0 1 0 0 0,0 0 1 0 0,0 0-1 0 0,-1 0 0 0 0,1 0 0 0 0,0 1 1 0 0,-1 0-1 0 0,1 0 0 0 0,-1 0 0 0 0,0 0 1 0 0,1 1-1 0 0,-1-1 0 0 0,0 1 1 0 0,1 0-1 0 0,-1 1 0 0 0,1-1 0 0 0,-1 1 1 0 0,-4 1 24 0 0,-55 23-1638 0 0,28 1-6698 0 0,26-18-3834 0 0</inkml:trace>
  <inkml:trace contextRef="#ctx0" brushRef="#br0" timeOffset="1402.336">112 439 4665 0 0,'0'0'2311'0'0,"0"0"-302"0"0,0 0-237 0 0,0 0-62 0 0,0 0-27 0 0,0 0-130 0 0,0 0-220 0 0,0 0-178 0 0,0 0-198 0 0,0 0-150 0 0,0 0-110 0 0,0 0-94 0 0,0 0-79 0 0,-6 0-62 0 0,-15 0 791 0 0,117-30 242 0 0,238-88 198 0 0,-297 107-1524 0 0,-37 11-134 0 0,0 0 33 0 0,0 0 26 0 0,0 0 25 0 0,0 0 36 0 0,0 0-11 0 0,0 0-21 0 0,0 0-15 0 0,0 0-19 0 0,0 0 12 0 0,0 0 9 0 0,0 0-4 0 0,0 0 2 0 0,0 0-6 0 0,-27-22 503 0 0,-77-107-349 0 0,36 45-864 0 0,46 56-1296 0 0,15 16-4495 0 0,5 7-5910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5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0 0 0,'175'-19'0'0'0,"-51"10"302"0"0,95 21 5903 0 0,118 4 1080 0 0,-293-16-6786 0 0,325-15 1830 0 0,-179 7-1936 0 0,612 12 553 0 0,-408 22-829 0 0,-83-19 75 0 0,253 8 245 0 0,-125-8-335 0 0,-45 15 64 0 0,-119-15 50 0 0,18-3-30 0 0,493 9 153 0 0,-520-14-263 0 0,231 8 97 0 0,154-3 103 0 0,-337-19-104 0 0,418-7-141 0 0,32 7-19 0 0,886 15-86 0 0,-1181-15 129 0 0,47-11-6 0 0,-77 4-185 0 0,298 19 1725 0 0,-686-1-804 0 0,59-4-313 0 0,19 5-344 0 0,-84 10-129 0 0,-38 0-135 0 0,-4-4-3487 0 0,-1-2-6205 0 0,1-1 94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 6553 0 0,'0'0'2548'0'0,"0"0"-724"0"0,0 0-410 0 0,0 0-45 0 0,0 0 70 0 0,0 0-16 0 0,0 0-171 0 0,0 0-223 0 0,0 0-241 0 0,0 0-216 0 0,0 0-160 0 0,-6 16 363 0 0,-21 15 1463 0 0,27-30-2121 0 0,0-1 18 0 0,0 0 15 0 0,0 0 11 0 0,0 0 5 0 0,0 0-3 0 0,0 0-22 0 0,27-29 809 0 0,-9 10-789 0 0,-18 19 1573 0 0,-36 22-1429 0 0,36-22-327 0 0,0 0-57 0 0,0 0-108 0 0,15-21-4943 0 0,-8 13-2080 0 0,-3 4-5188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5:57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613 147 4033 0 0,'0'0'2386'0'0,"0"0"-521"0"0,0 0-435 0 0,0 0-111 0 0,0 0 143 0 0,0 0 186 0 0,0 0 59 0 0,0 0-125 0 0,0 0-215 0 0,0 0-255 0 0,0 0-217 0 0,0-22-151 0 0,2-96 1346 0 0,-41 111-434 0 0,21 10-1631 0 0,1 0 0 0 0,-1 1 0 0 0,1 1 0 0 0,0 1 0 0 0,1 0 0 0 0,-1 1 0 0 0,1 1 0 0 0,1 1 0 0 0,-1 0 0 0 0,2 1 0 0 0,-1 0 0 0 0,-9 10-25 0 0,-4-1 10 0 0,1 1 0 0 0,1 1 0 0 0,1 1 0 0 0,1 1 0 0 0,0 1-1 0 0,2 2 1 0 0,1 0 0 0 0,1 1 0 0 0,2 1 0 0 0,0 0 0 0 0,2 2 0 0 0,2 0 0 0 0,0 1-1 0 0,2 0 1 0 0,1 1 0 0 0,2 0 0 0 0,1 1 0 0 0,1 0 0 0 0,2 0 0 0 0,2 0 0 0 0,0 1 0 0 0,3 9-10 0 0,1-29 13 0 0,1-1 0 0 0,0 0 1 0 0,1 0-1 0 0,1 0 1 0 0,0 0-1 0 0,0-1 1 0 0,1 1-1 0 0,1-1 1 0 0,0 0-1 0 0,1-1 1 0 0,0 1-1 0 0,1-1 1 0 0,0-1-1 0 0,1 0 0 0 0,0 0 1 0 0,1 0-1 0 0,-1-1 1 0 0,2-1-1 0 0,-1 1 1 0 0,1-2-1 0 0,1 0 1 0 0,-1 0-1 0 0,1-1 1 0 0,0 0-1 0 0,1-1 0 0 0,-1 0 1 0 0,1-1-1 0 0,0-1 1 0 0,0 0-1 0 0,1-1 1 0 0,-1 0-1 0 0,3-1-13 0 0,2 0 94 0 0,0-1-1 0 0,0 0 0 0 0,0-1 1 0 0,0-2-1 0 0,0 1 0 0 0,-1-2 1 0 0,1 0-1 0 0,-1-2 0 0 0,0 0 1 0 0,0 0-1 0 0,-1-2 1 0 0,0 0-1 0 0,0 0 0 0 0,-1-2 1 0 0,0 0-1 0 0,1-2-93 0 0,-11 8 26 0 0,-1 0 1 0 0,0-1-1 0 0,-1 1 1 0 0,1-1-1 0 0,-1 0 0 0 0,0 0 1 0 0,0 0-1 0 0,0 0 1 0 0,-1 0-1 0 0,0-1 1 0 0,0 1-1 0 0,0-1 0 0 0,-1 0 1 0 0,1 1-1 0 0,-1-1 1 0 0,-1 0-1 0 0,1 0 1 0 0,-1 0-1 0 0,0 0 0 0 0,-1 0 1 0 0,1 1-1 0 0,-1-1 1 0 0,0 0-1 0 0,0 0 0 0 0,-1 1 1 0 0,0-1-1 0 0,0 1 1 0 0,0-1-1 0 0,-1 1 1 0 0,0 0-1 0 0,0 0 0 0 0,0 0 1 0 0,0 0-1 0 0,-1 1 1 0 0,0-1-1 0 0,0 1 1 0 0,-1-1-28 0 0,-8-5-62 0 0,0 0-1 0 0,0 1 0 0 0,0 1 1 0 0,-1 0-1 0 0,-1 1 0 0 0,1 1 0 0 0,-1 0 1 0 0,0 1-1 0 0,-1 1 0 0 0,1 0 0 0 0,-1 1 1 0 0,0 0-1 0 0,1 1 0 0 0,-7 1 64 0 0,-9-2-5 0 0,31 3-2 0 0,0 0-17 0 0,0 0-14 0 0,28 0 4 0 0,152-21 549 0 0,1-12 84 0 0,-107 25-328 0 0,-73 8-263 0 0,-1 0-43 0 0,0 0-2 0 0,-29 0-2957 0 0,16 3 883 0 0,4 1-2973 0 0,1 0-6938 0 0</inkml:trace>
  <inkml:trace contextRef="#ctx0" brushRef="#br0" timeOffset="397.584">1055 619 16916 0 0,'0'0'1187'0'0,"0"0"-466"0"0,0 0-194 0 0,0 0 110 0 0,0 0 167 0 0,0 0 67 0 0,0 0-76 0 0,0 0-176 0 0,0 0-151 0 0,0 0-113 0 0,0 0-64 0 0,0 0-45 0 0,0 0-34 0 0,-1 17 0 0 0,-6 124 442 0 0,8-135-672 0 0,-1 1 0 0 0,-1-1 1 0 0,1 1-1 0 0,-1-1 0 0 0,-1 0 0 0 0,1 1 1 0 0,-1-1-1 0 0,0 0 0 0 0,0 0 0 0 0,0 0 1 0 0,-1 0-1 0 0,0 0 0 0 0,-2 2 18 0 0,0-6-1958 0 0,10-11-12571 0 0,0 8 5732 0 0</inkml:trace>
  <inkml:trace contextRef="#ctx0" brushRef="#br0" timeOffset="652.078">1014 155 16900 0 0,'0'0'1136'0'0,"0"0"-624"0"0,0 0-432 0 0,0 0-88 0 0,0 0 8 0 0,0 0 48 0 0,0 0-48 0 0,0 0-40 0 0,0 0-104 0 0,0 0-336 0 0,0 0-912 0 0,0 0-2937 0 0,0 0-7474 0 0</inkml:trace>
  <inkml:trace contextRef="#ctx0" brushRef="#br0" timeOffset="885.3">1314 328 19652 0 0,'0'0'1228'0'0,"0"0"-479"0"0,0 0-291 0 0,0 0 18 0 0,0 0 110 0 0,0 0 47 0 0,0 0-35 0 0,0 0-110 0 0,0 0-163 0 0,0 0-89 0 0,0 0-57 0 0,5 31-59 0 0,14 100-8 0 0,39 116 90 0 0,-10-97-194 0 0,-48-150 2 0 0,0 1 1 0 0,-1-1 0 0 0,1 1 0 0 0,0-1 0 0 0,0 1 0 0 0,0 0 0 0 0,0-1 0 0 0,0 1 0 0 0,0-1 0 0 0,0 1-1 0 0,0-1 1 0 0,0 1 0 0 0,0-1 0 0 0,0 1 0 0 0,0-1 0 0 0,0 1 0 0 0,1 0 0 0 0,-1-1 0 0 0,0 1 0 0 0,0-1-1 0 0,1 1 1 0 0,-1-1 0 0 0,0 1 0 0 0,0-1 0 0 0,1 0 0 0 0,-1 1 0 0 0,1-1 0 0 0,-1 1 0 0 0,0-1 0 0 0,1 0-1 0 0,-1 1 1 0 0,1-1 0 0 0,-1 0 0 0 0,1 1 0 0 0,-1-1 0 0 0,1 0 0 0 0,-1 0 0 0 0,1 0 0 0 0,-1 1-1 0 0,1-1 1 0 0,-1 0 0 0 0,1 0 0 0 0,-1 0 0 0 0,1 0 0 0 0,0 0 0 0 0,-1 0 0 0 0,1 0 0 0 0,-1 0 0 0 0,1 0-1 0 0,-1 0 1 0 0,1 0 0 0 0,-1-1 0 0 0,1 1 0 0 0,-1 0 0 0 0,1 0 0 0 0,-1 0 0 0 0,1-1 0 0 0,-1 1 0 0 0,1 0-1 0 0,-1-1 1 0 0,1 1 0 0 0,-1 0 0 0 0,1-1 0 0 0,-1 1 0 0 0,0-1 0 0 0,1 1 0 0 0,-1 0 0 0 0,0-1 0 0 0,1 1-1 0 0,-1-1-10 0 0,101-318 2043 0 0,-57 223-1974 0 0,-58 106-7613 0 0,8-2-905 0 0,4-5-3106 0 0</inkml:trace>
  <inkml:trace contextRef="#ctx0" brushRef="#br0" timeOffset="5035.157">1925 733 1488 0 0,'0'0'2594'0'0,"0"0"-333"0"0,0 0-178 0 0,0 0-132 0 0,0 0-127 0 0,0 0-189 0 0,0 0-237 0 0,0 0-273 0 0,0 0-227 0 0,0 0-200 0 0,0 0-150 0 0,-7 3 2735 0 0,41 13-2061 0 0,-21-9-922 0 0,-2-2-194 0 0,1 0 0 0 0,0-1 0 0 0,0 0 0 0 0,0-1 0 0 0,1-1 0 0 0,-1 0 0 0 0,1-1 0 0 0,-1 0 0 0 0,1 0 0 0 0,0-2 0 0 0,-1 1 0 0 0,4-2-106 0 0,82-53 761 0 0,-95 52-712 0 0,0 0-1 0 0,0 0 1 0 0,0 0 0 0 0,-1 0-1 0 0,1-1 1 0 0,-1 1-1 0 0,0-1 1 0 0,0 0-1 0 0,0 1 1 0 0,-1-1-1 0 0,1 0 1 0 0,-1 0-1 0 0,0 0 1 0 0,0 0-1 0 0,0-1 1 0 0,-1 1-1 0 0,1 0 1 0 0,-1 0 0 0 0,0 0-1 0 0,0-1 1 0 0,0 1-1 0 0,-1 0 1 0 0,0-4-49 0 0,-1 5 1 0 0,0 0 0 0 0,1 1 0 0 0,-1-1 0 0 0,0 1 0 0 0,-1-1 0 0 0,1 1 0 0 0,0 0 0 0 0,-1-1 1 0 0,1 1-1 0 0,-1 0 0 0 0,1 1 0 0 0,-1-1 0 0 0,0 0 0 0 0,0 1 0 0 0,0 0 0 0 0,0 0 0 0 0,0-1 0 0 0,0 2 1 0 0,0-1-1 0 0,0 0 0 0 0,-1 1-1 0 0,-1-2-11 0 0,-143-6-240 0 0,47 34 291 0 0,95-22-31 0 0,-1 0 0 0 0,1 0 0 0 0,0 0 0 0 0,1 1 0 0 0,-1 0-1 0 0,1 0 1 0 0,0 1 0 0 0,0-1 0 0 0,0 1 0 0 0,1 0 0 0 0,0 0 0 0 0,0 1 0 0 0,1-1 0 0 0,0 1 0 0 0,0 0 0 0 0,0 0 0 0 0,1 0-1 0 0,0 0 1 0 0,0 0 0 0 0,1 1 0 0 0,0 1-9 0 0,-7 157 262 0 0,9-156-234 0 0,1 1-1 0 0,0-1 1 0 0,0 0 0 0 0,1 0-1 0 0,0 0 1 0 0,1-1-1 0 0,0 1 1 0 0,1-1-1 0 0,-1 1 1 0 0,2-2 0 0 0,-1 1-1 0 0,2 0-27 0 0,-1-4 56 0 0,-1-1-1 0 0,1 0 0 0 0,1 0 1 0 0,-1-1-1 0 0,1 1 1 0 0,-1-1-1 0 0,1-1 1 0 0,0 1-1 0 0,0-1 1 0 0,0-1-1 0 0,0 1 0 0 0,0-1 1 0 0,1 0-1 0 0,-1-1 1 0 0,0 0-1 0 0,0 0 1 0 0,1 0-1 0 0,3-2-55 0 0,-11 2 2 0 0,20 0 118 0 0,0-1 1 0 0,-1-1-1 0 0,1-1 0 0 0,-1 0 0 0 0,0-2 0 0 0,0 0 0 0 0,0-2 1 0 0,-1 0-1 0 0,0 0 0 0 0,4-4-120 0 0,-21 11-16 0 0,-1 0-1 0 0,0 0 1 0 0,1 0 0 0 0,-1 0 0 0 0,0-1-1 0 0,1 1 1 0 0,-1 0 0 0 0,0 0-1 0 0,0 0 1 0 0,1 0 0 0 0,-1-1 0 0 0,0 1-1 0 0,1 0 1 0 0,-1 0 0 0 0,0 0 0 0 0,0-1-1 0 0,1 1 1 0 0,-1 0 0 0 0,0 0-1 0 0,0-1 1 0 0,0 1 0 0 0,0 0 0 0 0,1-1-1 0 0,-1 1 1 0 0,0 0 0 0 0,0-1 0 0 0,0 1-1 0 0,0 0 1 0 0,0-1 0 0 0,0 1 0 0 0,0 0-1 0 0,0-1 1 0 0,0 1 0 0 0,0 0-1 0 0,0-1 1 0 0,0 1 0 0 0,0 0 0 0 0,0-1-1 0 0,0 1 1 0 0,0 0 0 0 0,0-1 0 0 0,0 1-1 0 0,-1 0 1 0 0,1-1 0 0 0,0 1-1 0 0,0 0 1 0 0,0-1 0 0 0,0 1 0 0 0,-1 0-1 0 0,1 0 1 0 0,0-1 0 0 0,0 1 0 0 0,-1 0-1 0 0,1 0 1 0 0,0 0 0 0 0,0-1-1 0 0,-1 1 1 0 0,1 0 0 0 0,0 0 0 0 0,-1 0-1 0 0,1 0 1 0 0,0 0 0 0 0,-1-1 0 0 0,1 1-1 0 0,-1 0 17 0 0,-15-6-8577 0 0,14 5 6483 0 0,-2-2-10417 0 0</inkml:trace>
  <inkml:trace contextRef="#ctx0" brushRef="#br0" timeOffset="5815.16">2581 608 8346 0 0,'0'0'3148'0'0,"0"0"-930"0"0,0 0-540 0 0,0 0-88 0 0,0 0-99 0 0,0 0-198 0 0,0 0-206 0 0,0 0-229 0 0,0 0-188 0 0,0 0-111 0 0,0 0-71 0 0,0 0-57 0 0,1-3-32 0 0,5-5 774 0 0,-30 49-366 0 0,-90 200-589 0 0,52-138-401 0 0,141-242 663 0 0,51-33-465 0 0,-94 124 43 0 0,-35 47-38 0 0,-1 1-6 0 0,0 0-18 0 0,0 0-6 0 0,0 0-6 0 0,0 0-4 0 0,0 0 8 0 0,0 0-4 0 0,0 0-10 0 0,9 26-208 0 0,37 164 250 0 0,-40-176-53 0 0,-5-10 34 0 0,0 1 0 0 0,1-1-1 0 0,0 1 1 0 0,0-1 0 0 0,0 0-1 0 0,0 0 1 0 0,1 0 0 0 0,-1 0-1 0 0,1-1 1 0 0,0 1 0 0 0,0-1-1 0 0,0 1 1 0 0,1-1 0 0 0,-1 0 0 0 0,1 0-1 0 0,0-1 1 0 0,0 1 0 0 0,0-1-1 0 0,2 2 4 0 0,-2-5 49 0 0,-1 1 0 0 0,1 0-1 0 0,-1-1 1 0 0,1 0-1 0 0,-1 0 1 0 0,0 0 0 0 0,1 0-1 0 0,-1 0 1 0 0,0-1 0 0 0,0 1-1 0 0,0-1 1 0 0,0 0 0 0 0,0 0-1 0 0,0 0 1 0 0,-1 0-1 0 0,1-1 1 0 0,0 1 0 0 0,-1-1-1 0 0,0 1 1 0 0,0-1 0 0 0,0 0-1 0 0,0 0 1 0 0,0 0 0 0 0,0 0-1 0 0,-1-1-48 0 0,9-9 167 0 0,19-23 175 0 0,-2-1 1 0 0,-1-1-1 0 0,-2-1 0 0 0,-2-2 0 0 0,16-41-342 0 0,-20 2-149 0 0,-30 73-2690 0 0,8 6-4403 0 0,3 1-5008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6265 0 0,'0'0'877'0'0,"0"0"-391"0"0,0 0 20 0 0,0 0 393 0 0,0 0 428 0 0,0 0 221 0 0,0 0-37 0 0,0 0-247 0 0,0 0-273 0 0,0 0-207 0 0,0 0-144 0 0,13-6-58 0 0,84-40 1202 0 0,-82 36-1285 0 0,-1-1 0 0 0,-1-1 0 0 0,0 0 0 0 0,0 0 0 0 0,-1-1 0 0 0,-1-1 0 0 0,0 0 0 0 0,0-2-499 0 0,-3 0 375 0 0,-4 7 46 0 0,-2 25-597 0 0,24 379 647 0 0,5-158-477 0 0,-6-179 21 0 0,-17-84 2235 0 0,49-169-1868 0 0,33-168-237 0 0,-64 215-360 0 0,-39 174-2418 0 0,-1 19 423 0 0,7-26-1373 0 0,3-7-1689 0 0,4-7-5619 0 0</inkml:trace>
  <inkml:trace contextRef="#ctx0" brushRef="#br0" timeOffset="641.601">689 527 4969 0 0,'0'0'1455'0'0,"0"0"-116"0"0,0 0 72 0 0,0 0 175 0 0,0 0 54 0 0,0 0-162 0 0,0 0-230 0 0,0 0-249 0 0,0 0-186 0 0,0 0-118 0 0,0 0-105 0 0,0 0-85 0 0,-3-4-68 0 0,0 0-286 0 0,3 3-131 0 0,1 1-1 0 0,-1-1 1 0 0,0 1-1 0 0,0-1 1 0 0,-1 1 0 0 0,1-1-1 0 0,0 1 1 0 0,0-1-1 0 0,0 1 1 0 0,0-1-1 0 0,0 1 1 0 0,0 0-1 0 0,-1-1 1 0 0,1 1-1 0 0,0-1 1 0 0,0 1 0 0 0,-1-1-1 0 0,1 1 1 0 0,0 0-1 0 0,-1-1 1 0 0,1 1-1 0 0,0 0 1 0 0,-1-1-1 0 0,1 1 1 0 0,-1 0 0 0 0,1 0-1 0 0,0-1 1 0 0,-1 1-1 0 0,1 0 1 0 0,-1 0-1 0 0,1 0 1 0 0,-1-1-1 0 0,1 1 1 0 0,-1 0-1 0 0,1 0 1 0 0,-1 0 0 0 0,1 0-1 0 0,-1 0 1 0 0,1 0-1 0 0,-1 0 1 0 0,1 0-1 0 0,0 0 1 0 0,-1 0-1 0 0,1 0 1 0 0,-1 0-1 0 0,1 1 1 0 0,-1-1 0 0 0,1 0-1 0 0,-1 0 1 0 0,1 0-1 0 0,-1 1 1 0 0,1-1-1 0 0,-1 0-19 0 0,-3 6 28 0 0,1 0-1 0 0,-1 0 1 0 0,1 0-1 0 0,0 0 1 0 0,0 1-1 0 0,1-1 1 0 0,-1 1-1 0 0,2 0 1 0 0,-1-1-1 0 0,1 1 1 0 0,0 0-1 0 0,0 0 1 0 0,1 0-1 0 0,0 0 1 0 0,0 0-1 0 0,0 0 1 0 0,1 0-1 0 0,0 0 1 0 0,1-1-1 0 0,0 1 1 0 0,0 0-1 0 0,0-1 1 0 0,0 1-1 0 0,1-1 1 0 0,1 0-1 0 0,-1 0 1 0 0,1 0-1 0 0,0 0 1 0 0,1 1-28 0 0,0-3 105 0 0,0 0 0 0 0,0 0 0 0 0,0-1 0 0 0,1 0 1 0 0,-1 0-1 0 0,1 0 0 0 0,0-1 0 0 0,0 0 0 0 0,0 0 0 0 0,0 0 0 0 0,0-1 1 0 0,0 0-1 0 0,0 0 0 0 0,0-1 0 0 0,1 1 0 0 0,-1-1 0 0 0,0-1 0 0 0,1 1 1 0 0,-1-1-1 0 0,0 0 0 0 0,0-1 0 0 0,0 1 0 0 0,0-1 0 0 0,0 0 0 0 0,0-1 1 0 0,-1 1-1 0 0,1-1 0 0 0,-1 0 0 0 0,1-1 0 0 0,-1 1 0 0 0,0-1 1 0 0,0 0-1 0 0,-1-1 0 0 0,1 1 0 0 0,-1-1 0 0 0,0 1 0 0 0,0-1 0 0 0,2-5-105 0 0,-4 5-19 0 0,1 0 0 0 0,-1-1-1 0 0,0 1 1 0 0,-1 0 0 0 0,0-1-1 0 0,0 1 1 0 0,0-1 0 0 0,0 0-1 0 0,-1 1 1 0 0,0-1 0 0 0,0 0-1 0 0,0 1 1 0 0,-1-1 0 0 0,0 1-1 0 0,0-1 1 0 0,0 1 0 0 0,-1-1-1 0 0,0 1 1 0 0,0 0 0 0 0,0-1-1 0 0,-1 1 1 0 0,1 0 0 0 0,-1 1-1 0 0,-1-1 1 0 0,1 0 0 0 0,-1 1-1 0 0,1 0 1 0 0,-1 0 0 0 0,0 0-1 0 0,-1 0 1 0 0,1 1 0 0 0,-4-3 19 0 0,-42-13-2414 0 0,16 15-4441 0 0,21 4-4442 0 0</inkml:trace>
  <inkml:trace contextRef="#ctx0" brushRef="#br0" timeOffset="986.655">1208 189 11843 0 0,'0'0'1721'0'0,"0"0"-399"0"0,0 0-162 0 0,0 0 71 0 0,0 0 68 0 0,0 0-89 0 0,0 0-154 0 0,0 0-161 0 0,0 0-155 0 0,0 0-119 0 0,0 0-145 0 0,0 0-124 0 0,0 0-51 0 0,15 0-16 0 0,97 0 808 0 0,129 18 128 0 0,-138-14-1260 0 0,-103-4-34 0 0,0 0-23 0 0,0 0-35 0 0,0 0-78 0 0,0 0-107 0 0,0 0-161 0 0,-5-11-4327 0 0,3 7-1085 0 0,2 0-5478 0 0</inkml:trace>
  <inkml:trace contextRef="#ctx0" brushRef="#br0" timeOffset="1499.187">1206 457 12579 0 0,'0'0'1708'0'0,"0"0"-637"0"0,0 0-282 0 0,0 0 182 0 0,0 0 194 0 0,0 0 58 0 0,0 0-33 0 0,0 0-128 0 0,0 0-92 0 0,0 0-62 0 0,0 0-132 0 0,0 0-145 0 0,0 0-117 0 0,30 2-92 0 0,94 6-77 0 0,65-6 467 0 0,-118-2-3092 0 0,-62-2-409 0 0,-6 0-491 0 0,4 2-6733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08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5969 0 0,'0'0'2709'0'0,"0"0"-330"0"0,0 0-288 0 0,0 0-49 0 0,0 0-150 0 0,0 0-226 0 0,0 0-236 0 0,0 0-330 0 0,0 0-219 0 0,0 0-183 0 0,0 0-186 0 0,0 0-101 0 0,0 0-94 0 0,0-4-66 0 0,0 2-219 0 0,1-1-1 0 0,0 0 1 0 0,0 1-1 0 0,0-1 1 0 0,0 1 0 0 0,1 0-1 0 0,-1-1 1 0 0,1 1 0 0 0,-1 0-1 0 0,1 0 1 0 0,0 0 0 0 0,0 0-1 0 0,0 0 1 0 0,0 0 0 0 0,0 1-1 0 0,0-1 1 0 0,0 1 0 0 0,1-1-1 0 0,-1 1 1 0 0,0 0-1 0 0,1 0 1 0 0,-1 0 0 0 0,1 0-1 0 0,-1 0 1 0 0,1 1 0 0 0,1-1-32 0 0,29-12 145 0 0,1 2-1 0 0,0 2 1 0 0,1 0 0 0 0,0 3 0 0 0,0 1 0 0 0,1 1 0 0 0,-1 2 0 0 0,15 2-145 0 0,-48 1-6 0 0,0-1 1 0 0,1 1 0 0 0,-1 0-1 0 0,0 0 1 0 0,0 0 0 0 0,0 0-1 0 0,0 0 1 0 0,0 0 0 0 0,0 1-1 0 0,-1-1 1 0 0,1 1 0 0 0,0-1-1 0 0,-1 1 1 0 0,1 0 0 0 0,-1 0-1 0 0,1 0 1 0 0,-1 0 0 0 0,0 0-1 0 0,0 0 1 0 0,0 0 0 0 0,0 0-1 0 0,0 0 1 0 0,0 0 0 0 0,-1 0-1 0 0,1 1 1 0 0,-1-1 0 0 0,1 0-1 0 0,-1 0 1 0 0,0 1 0 0 0,0-1-1 0 0,0 0 1 0 0,0 1 0 0 0,-1-1-1 0 0,1 0 1 0 0,0 1 0 0 0,-1-1-1 0 0,0 0 1 0 0,1 0 0 0 0,-1 0-1 0 0,0 0 1 0 0,0 0 0 0 0,0 0-1 0 0,-1 0 1 0 0,1 0 0 0 0,0 0-1 0 0,-1 0 1 0 0,1 0 0 0 0,-1-1-1 0 0,0 1 1 0 0,1-1 0 0 0,-1 1-1 0 0,0-1 1 0 0,-1 1 5 0 0,-177 184-28 0 0,179-185 21 0 0,0-1-1 0 0,0 1 1 0 0,0 0 0 0 0,0 0 0 0 0,1 0 0 0 0,-1 0-1 0 0,0-1 1 0 0,1 1 0 0 0,-1 0 0 0 0,1 0 0 0 0,-1 1-1 0 0,1-1 1 0 0,-1 0 0 0 0,1 0 0 0 0,0 0 0 0 0,-1 0-1 0 0,1 0 1 0 0,0 0 0 0 0,0 0 0 0 0,0 1-1 0 0,0-1 1 0 0,0 0 0 0 0,0 0 0 0 0,0 0 0 0 0,0 0-1 0 0,1 0 1 0 0,-1 0 0 0 0,0 1 0 0 0,1-1 0 0 0,-1 0-1 0 0,1 0 1 0 0,-1 0 0 0 0,1 0 0 0 0,-1 0 0 0 0,1 0-1 0 0,0 0 1 0 0,-1-1 0 0 0,1 1 0 0 0,0 0-1 0 0,0 0 1 0 0,0 0 0 0 0,0-1 0 0 0,0 1 0 0 0,-1 0-1 0 0,1-1 1 0 0,1 1 7 0 0,58 28 122 0 0,-40-22-123 0 0,6 5 20 0 0,-16-8-17 0 0,0-1 0 0 0,-1 1 0 0 0,0 1 0 0 0,1-1 1 0 0,-2 2-1 0 0,1-1 0 0 0,-1 1 0 0 0,0 0 0 0 0,0 1 0 0 0,0 0 1 0 0,-1 0-1 0 0,0 1 0 0 0,-1 0 0 0 0,1 0 0 0 0,-2 1 1 0 0,4 4-3 0 0,-6-5 26 0 0,0-1 0 0 0,0 1 0 0 0,0 0 0 0 0,-1 0 1 0 0,0 0-1 0 0,-1 0 0 0 0,1 1 0 0 0,-2-1 0 0 0,1 0 1 0 0,-1 1-1 0 0,0-1 0 0 0,-1 0 0 0 0,0 1 1 0 0,0-1-1 0 0,-1 0 0 0 0,0 0 0 0 0,-1 0 0 0 0,0 0 1 0 0,0 0-1 0 0,0-1 0 0 0,-1 1 0 0 0,0-1 0 0 0,0 0 1 0 0,-1 0-1 0 0,0 0 0 0 0,-1-1 0 0 0,1 0 0 0 0,-1 0 1 0 0,-4 3-27 0 0,-140 87 317 0 0,134-88-289 0 0,6-1-77 0 0,-1-1 0 0 0,-1-1-1 0 0,1 0 1 0 0,-1-1 0 0 0,0 0 0 0 0,0 0 0 0 0,0-1-1 0 0,0-1 1 0 0,0 0 0 0 0,-3-1 49 0 0,5-14-2987 0 0,10-1-2652 0 0,0 9-37 0 0,0 0-6233 0 0</inkml:trace>
  <inkml:trace contextRef="#ctx0" brushRef="#br0" timeOffset="1348.679">763 507 2128 0 0,'0'0'2794'0'0,"0"0"-456"0"0,0 0-295 0 0,0 0-96 0 0,0 0-58 0 0,0 0-85 0 0,0 0-102 0 0,0 0-223 0 0,0 0-319 0 0,0 0-312 0 0,0 0-200 0 0,0 0-99 0 0,-3 0-31 0 0,2-2 1258 0 0,16-3-1357 0 0,136-48 226 0 0,0 40-289 0 0,-148 13-348 0 0,-1 0 0 0 0,1 1 0 0 0,0-1 0 0 0,0 1 0 0 0,-1-1 0 0 0,1 1 0 0 0,0 0 0 0 0,-1 0 0 0 0,1 0 1 0 0,-1 0-1 0 0,1 1 0 0 0,-1-1 0 0 0,0 1 0 0 0,1 0 0 0 0,-1-1 0 0 0,0 1 0 0 0,0 0 0 0 0,0 0 0 0 0,0 0 0 0 0,-1 1 0 0 0,1-1 1 0 0,-1 0-1 0 0,1 1 0 0 0,-1-1 0 0 0,0 1 0 0 0,0-1 0 0 0,0 1 0 0 0,0-1 0 0 0,0 1 0 0 0,0 0 0 0 0,-1 0 0 0 0,1-1 0 0 0,-1 1 1 0 0,0 0-1 0 0,0 0 0 0 0,0-1 0 0 0,0 1 0 0 0,-1 0 0 0 0,1 0 0 0 0,-1-1 0 0 0,1 1 0 0 0,-1 0 0 0 0,0 0 0 0 0,0-1 0 0 0,0 1 1 0 0,-1-1-1 0 0,1 1 0 0 0,0-1 0 0 0,-2 2-8 0 0,-18 33 87 0 0,-1-1-1 0 0,-1-1 1 0 0,-2-1 0 0 0,-2-1-1 0 0,0-1 1 0 0,-23 18-87 0 0,-84 104 16 0 0,110-122-48 0 0,18-26 37 0 0,-1 2 0 0 0,1-1 0 0 0,0 1 0 0 0,1 0 0 0 0,0 0 0 0 0,0 0 0 0 0,1 1 0 0 0,0 0 0 0 0,1 0 0 0 0,0 0-1 0 0,0 0 1 0 0,1 0 0 0 0,0 1 0 0 0,-1 4-5 0 0,6-9 30 0 0,-1-1-1 0 0,1 1 1 0 0,0-1-1 0 0,0 0 1 0 0,1 0-1 0 0,-1-1 1 0 0,1 1 0 0 0,0 0-1 0 0,0-1 1 0 0,0 0-1 0 0,0 0 1 0 0,1 0-1 0 0,-1-1 1 0 0,1 0-1 0 0,-1 1 1 0 0,1-2-1 0 0,0 1 1 0 0,0 0-1 0 0,0-1 1 0 0,0 0-1 0 0,0 0 1 0 0,0-1 0 0 0,0 1-1 0 0,0-1 1 0 0,0 0-1 0 0,1 0 1 0 0,3-1-30 0 0,219 4 939 0 0,-164-3-1015 0 0,-64 0-54 0 0,-1-16-5667 0 0,-1 9-2924 0 0,2 4-3296 0 0</inkml:trace>
  <inkml:trace contextRef="#ctx0" brushRef="#br0" timeOffset="2190.054">1542 242 8338 0 0,'0'0'2631'0'0,"0"0"-544"0"0,0 0-369 0 0,0 0-127 0 0,0 0-100 0 0,0 0-178 0 0,0 0-283 0 0,0 0-298 0 0,0 0-206 0 0,0 0-114 0 0,0 0-20 0 0,0 0-4 0 0,0 0-20 0 0,17-7-24 0 0,128-52 954 0 0,-136 54-1185 0 0,1 0 1 0 0,-1 0 0 0 0,0-1-1 0 0,0-1 1 0 0,-1 1 0 0 0,0-1-1 0 0,0-1 1 0 0,0 1-1 0 0,-1-2 1 0 0,0 1 0 0 0,-1-1-1 0 0,0 1 1 0 0,0-2 0 0 0,-1 1-1 0 0,0-1 1 0 0,-1 0 0 0 0,0 0-1 0 0,3-9-113 0 0,5 1-224 0 0,-14 95-30 0 0,7 357 546 0 0,-7-416-313 0 0,0 0 1 0 0,-1 0-1 0 0,-1 0 0 0 0,-1 0 1 0 0,-1-1-1 0 0,0 1 1 0 0,-1-1-1 0 0,0-1 1 0 0,-2 1-1 0 0,0-1 1 0 0,-1-1-1 0 0,-5 6 21 0 0,8-13-156 0 0,0-1 1 0 0,-1 0-1 0 0,0 0 1 0 0,-1-1-1 0 0,1 0 1 0 0,-1-1-1 0 0,0 0 1 0 0,-1 0 0 0 0,1-1-1 0 0,-1 0 1 0 0,0-1-1 0 0,-2 1 156 0 0,-79 7-4243 0 0,87-11 4044 0 0,0 0 0 0 0,0-1 1 0 0,0 0-1 0 0,0 0 0 0 0,0 0 0 0 0,1-1 1 0 0,-1 1-1 0 0,0-1 0 0 0,1 0 1 0 0,-1 0-1 0 0,1 0 0 0 0,-1 0 1 0 0,1-1-1 0 0,0 1 0 0 0,0-1 0 0 0,0 0 1 0 0,1 0-1 0 0,-1 0 0 0 0,1 0 1 0 0,-1 0-1 0 0,1-1 0 0 0,0 1 1 0 0,0-1-1 0 0,0 1 0 0 0,1-1 0 0 0,-1 0 1 0 0,1 0-1 0 0,0 0 0 0 0,0-3 199 0 0,-2-3 108 0 0,1 0-1 0 0,0 0 0 0 0,0 0 0 0 0,2-1 1 0 0,-1 1-1 0 0,1-1 0 0 0,0 1 1 0 0,1 0-1 0 0,1-1 0 0 0,-1 1 0 0 0,2-1-107 0 0,1 0 341 0 0,1 0 0 0 0,1 1 0 0 0,0-1-1 0 0,1 1 1 0 0,-1 1 0 0 0,2-1 0 0 0,0 1 0 0 0,0 0-1 0 0,0 1 1 0 0,1 0 0 0 0,0 0 0 0 0,1 1-1 0 0,0 0 1 0 0,0 1 0 0 0,0 0 0 0 0,1 1 0 0 0,0 0-1 0 0,0 0 1 0 0,1 1-341 0 0,13-5 36 0 0,0 2 0 0 0,0 0 0 0 0,1 2 0 0 0,0 1 0 0 0,0 1 0 0 0,0 1 0 0 0,21 2-36 0 0,-26-5-2893 0 0,-10-1-4612 0 0,-8 2-3459 0 0</inkml:trace>
  <inkml:trace contextRef="#ctx0" brushRef="#br0" timeOffset="2497.519">2309 99 9858 0 0,'0'0'3905'0'0,"0"0"-1590"0"0,0 0-727 0 0,0 0-134 0 0,0 0-87 0 0,0 0-168 0 0,0 0-241 0 0,0 0-305 0 0,0 0-202 0 0,0 0-45 0 0,0 0-5 0 0,0 0 12 0 0,0 0-36 0 0,-3 15-102 0 0,-10 47-96 0 0,-35 8 100 0 0,-60 77-393 0 0,107-145 109 0 0,0-1 1 0 0,0 1-1 0 0,0 0 0 0 0,0-1 0 0 0,0 1 1 0 0,0 0-1 0 0,0 0 0 0 0,1-1 0 0 0,-1 1 0 0 0,1 0 1 0 0,-1 0-1 0 0,1 0 0 0 0,0 0 0 0 0,0 0 0 0 0,0-1 1 0 0,0 1-1 0 0,0 0 0 0 0,0 0 0 0 0,0 0 1 0 0,1 0-1 0 0,-1 0 0 0 0,1 0 0 0 0,-1-1 0 0 0,1 1 1 0 0,0 0-1 0 0,0 0 0 0 0,-1-1 0 0 0,1 1 1 0 0,1 0-1 0 0,-1-1 0 0 0,0 1 0 0 0,0-1 0 0 0,0 1 1 0 0,1-1-1 0 0,-1 0 0 0 0,1 0 0 0 0,-1 0 0 0 0,1 1 1 0 0,-1-1-1 0 0,1-1 0 0 0,0 1 0 0 0,0 0 1 0 0,-1 0-1 0 0,1-1 0 0 0,0 1 0 0 0,1 0 5 0 0,148 5 452 0 0,-65-24-326 0 0,-86 16-422 0 0,0 1 0 0 0,1-1 0 0 0,-1 0 0 0 0,0 1 1 0 0,0-1-1 0 0,0 1 0 0 0,0-1 0 0 0,0 0 1 0 0,0 1-1 0 0,-1-1 0 0 0,1 1 0 0 0,-1-1 0 0 0,1 0 1 0 0,-1 1-1 0 0,1-1 0 0 0,-1 1 0 0 0,0 0 0 0 0,0-1 1 0 0,0 1-1 0 0,0-1 0 0 0,0 1 0 0 0,0 0 1 0 0,0 0-1 0 0,0 0 0 0 0,0 0 0 0 0,0 0 0 0 0,-1 0 1 0 0,1 0-1 0 0,0 0 0 0 0,-1 0 0 0 0,1 0 0 0 0,-1 1 1 0 0,1-1-1 0 0,-1 0 296 0 0,-6-4-4860 0 0,1 4-2960 0 0</inkml:trace>
  <inkml:trace contextRef="#ctx0" brushRef="#br0" timeOffset="2814.867">1989 276 8442 0 0,'0'0'2374'0'0,"0"0"-158"0"0,0 0-55 0 0,0 0-318 0 0,0 0-378 0 0,0 0-318 0 0,31 1-224 0 0,100 4-153 0 0,95-19 1013 0 0,-131 3-4596 0 0,-79 10-320 0 0,-3-1-3491 0 0,-6 1-3930 0 0</inkml:trace>
  <inkml:trace contextRef="#ctx0" brushRef="#br0" timeOffset="3067.299">2992 246 17364 0 0,'0'0'2101'0'0,"0"0"-966"0"0,0 0-464 0 0,0 0-44 0 0,0 0 24 0 0,0 0-3 0 0,0 0-59 0 0,0 0-139 0 0,0 0-139 0 0,-32 28-83 0 0,-105 88-78 0 0,-161 138 105 0 0,194-165-352 0 0,-3-5 0 0 0,-4-4 0 0 0,-87 45 97 0 0,-52 34-976 0 0,234-134-1044 0 0,41-24-633 0 0,0-4-367 0 0,-10-1-3101 0 0,-3 0-3978 0 0</inkml:trace>
  <inkml:trace contextRef="#ctx0" brushRef="#br0" timeOffset="3641.328">2699 817 12563 0 0,'0'0'1677'0'0,"0"0"-379"0"0,0 0-22 0 0,0 0 95 0 0,0 0 16 0 0,0 0-145 0 0,0 0-299 0 0,0 0-315 0 0,0 0-219 0 0,-35 16-127 0 0,-111 54-94 0 0,36-10 136 0 0,17-4-222 0 0,93-55-110 0 0,0 0-1 0 0,-1-1 0 0 0,1 1 0 0 0,0 0 0 0 0,0-1 0 0 0,0 1 0 0 0,0 0 0 0 0,0-1 1 0 0,0 1-1 0 0,-1 0 0 0 0,2-1 0 0 0,-1 1 0 0 0,0 0 0 0 0,0-1 0 0 0,0 1 0 0 0,0 0 0 0 0,0-1 1 0 0,0 1-1 0 0,1 0 0 0 0,-1-1 0 0 0,0 1 0 0 0,1 0 0 0 0,-1-1 0 0 0,0 1 0 0 0,1-1 1 0 0,-1 1-1 0 0,1-1 0 0 0,-1 1 0 0 0,1-1 0 0 0,-1 1 0 0 0,1-1 0 0 0,-1 1 0 0 0,1-1 1 0 0,-1 1-1 0 0,1-1 0 0 0,0 0 0 0 0,-1 0 0 0 0,1 1 0 0 0,0-1 0 0 0,-1 0 0 0 0,1 0 1 0 0,0 0-1 0 0,-1 1 0 0 0,1-1 0 0 0,0 0 0 0 0,-1 0 0 0 0,1 0 0 0 0,0 0 0 0 0,0 0 1 0 0,-1-1-1 0 0,1 1 0 0 0,0 0 0 0 0,-1 0 0 0 0,1 0 0 0 0,0-1 0 0 0,-1 1 0 0 0,1 0 1 0 0,-1 0-1 0 0,1-1 0 0 0,0 1 0 0 0,-1-1 0 0 0,1 1 0 0 0,-1-1 0 0 0,1 1 9 0 0,186-7-105 0 0,-180 6 99 0 0,69 3-18 0 0,-74-2 28 0 0,0 0 1 0 0,0 1-1 0 0,0-1 0 0 0,0 1 1 0 0,-1-1-1 0 0,1 1 0 0 0,0 0 1 0 0,0 0-1 0 0,0 0 1 0 0,-1 0-1 0 0,1 0 0 0 0,0 0 1 0 0,-1 0-1 0 0,1 0 1 0 0,-1 1-1 0 0,1-1 0 0 0,-1 1 1 0 0,0-1-1 0 0,1 1 1 0 0,-1 0-1 0 0,0-1 0 0 0,0 1 1 0 0,0 0-1 0 0,0 0 0 0 0,-1-1 1 0 0,1 1-1 0 0,0 0 1 0 0,-1 0-1 0 0,1 0 0 0 0,-1 0 1 0 0,0 0-1 0 0,0 0 1 0 0,0 1-5 0 0,-2 5 31 0 0,-1 0 1 0 0,-1 0-1 0 0,1 0 1 0 0,-1-1-1 0 0,-1 1 1 0 0,1-1-1 0 0,-1 0 1 0 0,-1-1-1 0 0,1 1 0 0 0,-1-1 1 0 0,0 0-1 0 0,0 0 1 0 0,-1-1-1 0 0,0 0 1 0 0,0 0-1 0 0,0 0 1 0 0,-1-1-1 0 0,1 0 1 0 0,-1-1-1 0 0,-3 2-31 0 0,8-4 5 0 0,-41 23-363 0 0,-2-2 0 0 0,0-2 0 0 0,-1-3 0 0 0,-41 10 358 0 0,70-23-1578 0 0,7-4-4188 0 0,8 0-5031 0 0</inkml:trace>
  <inkml:trace contextRef="#ctx0" brushRef="#br0" timeOffset="5533.722">3370 935 7210 0 0,'0'0'3519'0'0,"0"0"-1345"0"0,0 0-623 0 0,0 0-315 0 0,0 0-104 0 0,0 0-58 0 0,0 0-129 0 0,0 0-96 0 0,0 0-144 0 0,0 0-148 0 0,0 0-118 0 0,-9-1-83 0 0,-27 0-52 0 0,0 29 618 0 0,31-21-802 0 0,-124 187 660 0 0,62-102-3022 0 0,65-95-8624 0 0,2 0 797 0 0</inkml:trace>
  <inkml:trace contextRef="#ctx0" brushRef="#br0" timeOffset="6191.523">3841 809 2793 0 0,'0'0'1855'0'0,"0"0"-188"0"0,0 0 184 0 0,0 0 375 0 0,0 0 167 0 0,0 0-161 0 0,0 0-491 0 0,0 0-566 0 0,0 0-421 0 0,0 0-222 0 0,0 0-52 0 0,0 0-51 0 0,-10 1-65 0 0,-103 28 797 0 0,101-23-1107 0 0,1 0 0 0 0,-1 1 0 0 0,1 0 1 0 0,0 0-1 0 0,0 1 0 0 0,1 1 0 0 0,0 0 1 0 0,1 0-1 0 0,0 1 0 0 0,0 0 0 0 0,1 0 1 0 0,0 1-1 0 0,1 0 0 0 0,0 1 0 0 0,1 0 1 0 0,1 0-1 0 0,-1 0 0 0 0,2 0 0 0 0,0 1 1 0 0,0 0-1 0 0,1 0 0 0 0,-1 11-54 0 0,4-19 7 0 0,-1 0 0 0 0,1 0 0 0 0,0 0-1 0 0,0 0 1 0 0,0 0 0 0 0,1 0 0 0 0,-1 0 0 0 0,1 0-1 0 0,1 0 1 0 0,-1-1 0 0 0,1 1 0 0 0,-1 0 0 0 0,1-1-1 0 0,1 1 1 0 0,-1-1 0 0 0,1 0 0 0 0,-1 1 0 0 0,1-1-1 0 0,0-1 1 0 0,1 1 0 0 0,-1 0 0 0 0,1-1 0 0 0,-1 0-1 0 0,1 1 1 0 0,0-1 0 0 0,0-1 0 0 0,1 1 0 0 0,-1-1-1 0 0,0 0 1 0 0,1 0 0 0 0,2 1-7 0 0,5-2 69 0 0,1-1 1 0 0,-1 0 0 0 0,0-1-1 0 0,0 0 1 0 0,1-1-1 0 0,-1 0 1 0 0,-1-1-1 0 0,1 0 1 0 0,0-1-1 0 0,-1-1 1 0 0,1 0-1 0 0,-1 0 1 0 0,-1-1-1 0 0,1 0 1 0 0,-1-1-1 0 0,0 0 1 0 0,0-1-1 0 0,-1 0 1 0 0,0 0 0 0 0,-1-1-1 0 0,1 0 1 0 0,0-3-70 0 0,19-17 86 0 0,-1-2 1 0 0,-1-1-1 0 0,-2-2 1 0 0,-1 0-1 0 0,-2-1 1 0 0,-1-1-1 0 0,-2-1 1 0 0,-2 0 0 0 0,-1-2-1 0 0,3-14-86 0 0,-10 26-92 0 0,-1 0 1 0 0,-2 0-1 0 0,0-1 1 0 0,-2 0-1 0 0,-1 1 0 0 0,-1-1 1 0 0,-1 0-1 0 0,-2 0 0 0 0,0 0 1 0 0,-2 1-1 0 0,-2-1 0 0 0,0 1 1 0 0,-1 0-1 0 0,-8-14 92 0 0,15 37 0 0 0,-1 1-1 0 0,1 0 0 0 0,-1-1 1 0 0,0 1-1 0 0,-1 0 1 0 0,1 0-1 0 0,0 0 0 0 0,-1 0 1 0 0,0 0-1 0 0,1 0 1 0 0,-1 0-1 0 0,0 1 0 0 0,-1-1 1 0 0,1 1-1 0 0,0-1 1 0 0,-1 1-1 0 0,0 0 1 0 0,1 0-1 0 0,-1 0 0 0 0,0 0 1 0 0,0 0-1 0 0,0 1 1 0 0,0-1-1 0 0,0 1 0 0 0,0 0 1 0 0,0 0-1 0 0,-1 0 1 0 0,1 0-1 0 0,0 1 0 0 0,-1-1 1 0 0,1 1-1 0 0,-1 0 1 0 0,1 0-1 0 0,0 0 0 0 0,-1 0 1 0 0,1 1-1 0 0,0-1 1 0 0,-1 1-1 0 0,1 0 0 0 0,0 0 1 0 0,0 0-1 0 0,-1 1 1 0 0,1-1-1 0 0,0 1 1 0 0,-2 1-1 0 0,-4 11 30 0 0,0 0-1 0 0,1 1 1 0 0,0 0-1 0 0,2 0 0 0 0,-1 1 1 0 0,2-1-1 0 0,0 1 1 0 0,1 1-1 0 0,1-1 0 0 0,0 1 1 0 0,1-1-1 0 0,1 1 1 0 0,0 0-1 0 0,2 9-28 0 0,0 16 194 0 0,2 0 1 0 0,1-1-1 0 0,3 0 0 0 0,1 0 1 0 0,2 0-1 0 0,2-1 0 0 0,11 25-194 0 0,92 248 1352 0 0,-60-195-594 0 0,-45-111-36 0 0,-15-11-361 0 0,-12-6-2188 0 0,8 2-6427 0 0,9 5-3652 0 0</inkml:trace>
  <inkml:trace contextRef="#ctx0" brushRef="#br0" timeOffset="6875.374">4551 692 840 0 0,'0'0'1646'0'0,"0"0"4"0"0,0 0 227 0 0,0 0 260 0 0,0 0 30 0 0,0 0-207 0 0,0 0-338 0 0,0 0-318 0 0,0 0-208 0 0,0 0-133 0 0,0 0-53 0 0,0 0-46 0 0,0 0-46 0 0,0 8 532 0 0,1-5 1698 0 0,88 0 318 0 0,116-10-2270 0 0,-124 3-768 0 0,-81 4-304 0 0,0 0-10 0 0,0 0-1 0 0,0 0-1 0 0,0 0 9 0 0,0 0 3 0 0,0 0-1 0 0,0 0-7 0 0,0 0-4 0 0,0 0 8 0 0,0 0-4 0 0,0 0-11 0 0,0 0-18 0 0,0 0-14 0 0,0 0-19 0 0,0 0-18 0 0,0 0-18 0 0,-14-4-3440 0 0,0 4-3231 0 0,9 1 222 0 0,3-1-5113 0 0</inkml:trace>
  <inkml:trace contextRef="#ctx0" brushRef="#br0" timeOffset="7271.59">4406 975 13963 0 0,'0'0'1768'0'0,"0"0"-470"0"0,0 0-184 0 0,0 0 52 0 0,0 0 12 0 0,0 0-86 0 0,0 0-176 0 0,0 0-166 0 0,0 0-93 0 0,0 0-24 0 0,0 0-63 0 0,0 0-35 0 0,0 0-35 0 0,26 1-45 0 0,125 5 332 0 0,29-6 614 0 0,-165-8-1761 0 0,-13 4-2218 0 0,-4-1-3439 0 0,0 4-4361 0 0</inkml:trace>
  <inkml:trace contextRef="#ctx0" brushRef="#br0" timeOffset="7638.467">5464 264 17140 0 0,'0'0'1525'0'0,"0"0"-287"0"0,0 0-159 0 0,0 0-52 0 0,0 0-50 0 0,0 0-153 0 0,0 0-238 0 0,0 0-237 0 0,0 0-166 0 0,0 0-82 0 0,0 0 2 0 0,0 0 65 0 0,1 10 49 0 0,0-3-166 0 0,2 22 137 0 0,-2 1 1 0 0,0-1-1 0 0,-2 0 0 0 0,-1 1 0 0 0,-1-1 1 0 0,-2 0-1 0 0,-7 26-188 0 0,-154 353 330 0 0,85-213-462 0 0,72-152-465 0 0,9-41 364 0 0,0-2-47 0 0,20-2-3347 0 0,-5-9 611 0 0,-9 5-1991 0 0,-3 3-5508 0 0</inkml:trace>
  <inkml:trace contextRef="#ctx0" brushRef="#br0" timeOffset="8167.832">5915 272 11074 0 0,'0'0'1971'0'0,"0"0"-609"0"0,0 0-287 0 0,0 0 96 0 0,0 0 107 0 0,0 0 6 0 0,0 0-196 0 0,0 0-276 0 0,0 0-173 0 0,0 0-115 0 0,0 0-85 0 0,0 0-56 0 0,0 0-53 0 0,-18 27-42 0 0,-56 86-36 0 0,-18 56 555 0 0,61-118-767 0 0,1 2 0 0 0,3 1 0 0 0,3 1-1 0 0,2 2 1 0 0,-8 33-40 0 0,27-83 1 0 0,0-1 0 0 0,1 0 0 0 0,0 1 0 0 0,0-1 0 0 0,1 1 0 0 0,0 0 1 0 0,0-1-1 0 0,1 1 0 0 0,-1 0 0 0 0,1 0 0 0 0,1 0 0 0 0,0-1 0 0 0,-1 1 0 0 0,2 0 0 0 0,-1-1 0 0 0,1 1 0 0 0,0-1 0 0 0,1 1 0 0 0,-1-1 1 0 0,1 0-1 0 0,0 0 0 0 0,1 0 0 0 0,0 0 0 0 0,0-1 0 0 0,0 1 0 0 0,3 2-1 0 0,6-4 76 0 0,-1 0-1 0 0,1-1 1 0 0,1 0 0 0 0,-1-1 0 0 0,0-1-1 0 0,0 0 1 0 0,1 0 0 0 0,-1-2 0 0 0,1 1-1 0 0,-1-2 1 0 0,0 0 0 0 0,0 0 0 0 0,0-1-1 0 0,0-1 1 0 0,0 0 0 0 0,-1-1 0 0 0,1 0-1 0 0,-1-1 1 0 0,9-6-76 0 0,-8 7 68 0 0,-1 0-1 0 0,0-1 1 0 0,-1 0 0 0 0,1-1-1 0 0,-1 0 1 0 0,0-1 0 0 0,-1 0-1 0 0,0 0 1 0 0,0-1 0 0 0,-1-1-1 0 0,0 1 1 0 0,0-2 0 0 0,-1 1-1 0 0,-1-1 1 0 0,0 0 0 0 0,0-1-1 0 0,-1 0 1 0 0,0 0 0 0 0,-1 0-1 0 0,-1 0 1 0 0,0-1 0 0 0,-1 0-1 0 0,2-10-67 0 0,-5 19-6 0 0,-1 0 0 0 0,1 0-1 0 0,-1 1 1 0 0,0-1-1 0 0,0 0 1 0 0,0 0-1 0 0,-1 0 1 0 0,1 1 0 0 0,-1-1-1 0 0,0 1 1 0 0,0-1-1 0 0,0 1 1 0 0,0 0 0 0 0,0 0-1 0 0,-1 0 1 0 0,0 0-1 0 0,1 0 1 0 0,-1 0 0 0 0,0 1-1 0 0,-1-1 1 0 0,1 1-1 0 0,0 0 1 0 0,-1 0 0 0 0,1 0-1 0 0,-1 1 1 0 0,1-1-1 0 0,-1 1 1 0 0,0 0 0 0 0,-1-1 6 0 0,-117-14-739 0 0,101 17 479 0 0,1 1 0 0 0,0 1 0 0 0,0 1 0 0 0,0 0 0 0 0,0 2-1 0 0,0 0 1 0 0,1 1 0 0 0,0 1 0 0 0,1 1 0 0 0,0 1 0 0 0,0 0 0 0 0,-2 4 260 0 0,-64 60-10775 0 0,73-55-676 0 0</inkml:trace>
  <inkml:trace contextRef="#ctx0" brushRef="#br0" timeOffset="8999.534">6295 408 11434 0 0,'0'0'1461'0'0,"0"0"-340"0"0,0 0 88 0 0,0 0 308 0 0,0 0 152 0 0,0 0-214 0 0,0 0-306 0 0,0 0-290 0 0,0 0-171 0 0,0 0-80 0 0,33-6-57 0 0,107-20-32 0 0,-58-1 417 0 0,-65 20-709 0 0,-1 0 0 0 0,-1-1 0 0 0,0-1 0 0 0,0-1 0 0 0,0 0 0 0 0,-1-1 0 0 0,-1 0 0 0 0,10-11-227 0 0,-15 5 402 0 0,-12 20-170 0 0,-14 31-253 0 0,2 1 1 0 0,1 0-1 0 0,2 1 0 0 0,1 1 1 0 0,2 0-1 0 0,-5 35 21 0 0,1 74 8 0 0,8-71-8 0 0,-3 0 0 0 0,-3 0 0 0 0,-7 10 0 0 0,10-48-87 0 0,-2-1 0 0 0,-2-1 1 0 0,-1 0-1 0 0,-1-1 0 0 0,-2 0 0 0 0,-14 18 87 0 0,24-41-262 0 0,-1 0 1 0 0,-1-1-1 0 0,1 0 0 0 0,-2 0 0 0 0,1-1 0 0 0,-1 0 0 0 0,-1 0 1 0 0,0-1-1 0 0,0-1 0 0 0,0 0 0 0 0,-1 0 0 0 0,0-1 0 0 0,0-1 1 0 0,-1 0-1 0 0,0-1 0 0 0,1 0 0 0 0,-1 0 0 0 0,-1-2 0 0 0,1 0 1 0 0,-1 0 261 0 0,11-1-84 0 0,0 0 1 0 0,-1 0-1 0 0,1-1 1 0 0,0 1-1 0 0,-1-1 1 0 0,1 0-1 0 0,0 0 1 0 0,-1 0-1 0 0,1 0 1 0 0,0-1-1 0 0,-1 1 0 0 0,1-1 1 0 0,0 0-1 0 0,-1 0 1 0 0,1 0-1 0 0,0 0 1 0 0,0 0-1 0 0,0-1 1 0 0,0 0-1 0 0,0 1 1 0 0,1-1-1 0 0,-1 0 1 0 0,0 0-1 0 0,1-1 1 0 0,-1 1-1 0 0,1 0 1 0 0,0-1-1 0 0,0 0 1 0 0,0 1-1 0 0,0-1 1 0 0,0 0-1 0 0,1 0 1 0 0,-1 0-1 0 0,1 0 1 0 0,0 0-1 0 0,0-1 1 0 0,-1-1 83 0 0,2-8 66 0 0,0 0 0 0 0,0 0 0 0 0,1 0 0 0 0,1 0 0 0 0,0 0 0 0 0,0 0 0 0 0,2 1 0 0 0,-1-1 1 0 0,2 1-1 0 0,0 0 0 0 0,0 0 0 0 0,1 1 0 0 0,0-1 0 0 0,1 1 0 0 0,0 0 0 0 0,1 1 0 0 0,8-9-66 0 0,14-13 770 0 0,1 1-1 0 0,1 1 0 0 0,1 2 1 0 0,29-18-770 0 0,-31 25 248 0 0,0 1 1 0 0,2 2 0 0 0,1 1 0 0 0,0 2 0 0 0,0 1 0 0 0,26-6-249 0 0,17-9-4922 0 0,-62 21-3751 0 0,-11 5-2089 0 0</inkml:trace>
  <inkml:trace contextRef="#ctx0" brushRef="#br0" timeOffset="9410.661">7107 368 12419 0 0,'0'0'2446'0'0,"0"0"-709"0"0,0 0-414 0 0,0 0-161 0 0,0 0-98 0 0,0 0-113 0 0,0 0-92 0 0,0 0-70 0 0,0 0-41 0 0,0 0-41 0 0,0 0-115 0 0,0 0-100 0 0,0 0-74 0 0,-2 25-65 0 0,-6 80-58 0 0,-19-23 129 0 0,14-62-349 0 0,-153 242 59 0 0,159-253-145 0 0,-1 1 0 0 0,1 0 0 0 0,0 1 0 0 0,1 0 0 0 0,0 0 0 0 0,1 0 0 0 0,1 1 0 0 0,-1 0 0 0 0,2 0 0 0 0,0 0 0 0 0,0 0 0 0 0,1 1 11 0 0,3-11 2 0 0,1 0-1 0 0,0-1 0 0 0,0 1 1 0 0,-1 0-1 0 0,1 0 0 0 0,0-1 1 0 0,1 1-1 0 0,-1-1 0 0 0,0 0 1 0 0,0 0-1 0 0,0 0 0 0 0,1 0 1 0 0,-1 0-1 0 0,1 0 0 0 0,-1 0 1 0 0,1-1-1 0 0,-1 1 0 0 0,1-1 1 0 0,-1 0-1 0 0,1 0 0 0 0,-1 0 1 0 0,1 0-1 0 0,-1 0 0 0 0,3-1-1 0 0,29 0 63 0 0,1-2-1 0 0,-1-2 0 0 0,-1-1 0 0 0,1-1 0 0 0,14-7-62 0 0,31-9 27 0 0,-65 1-2211 0 0,-33-3-4463 0 0,13 18 643 0 0,1 6-5235 0 0</inkml:trace>
  <inkml:trace contextRef="#ctx0" brushRef="#br0" timeOffset="9680.32">6746 780 11626 0 0,'0'0'4041'0'0,"0"0"-2096"0"0,0 0-353 0 0,0 0-240 0 0,0 0-215 0 0,224-41-169 0 0,-183 34-152 0 0,1-4-192 0 0,-1 4-168 0 0,-1-4-136 0 0,-3 0-168 0 0,-6 3-88 0 0,-1 1-88 0 0,-8-1-160 0 0,0 5-312 0 0,-2-5-568 0 0,-7 5-1441 0 0,-6 3-10801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15011 0 0,'0'0'1090'0'0,"0"0"-249"0"0,0 0 113 0 0,0 0 211 0 0,0 0 21 0 0,0 0-174 0 0,0 0-305 0 0,0 0-256 0 0,0 0-103 0 0,0 0-51 0 0,0 0-39 0 0,0 0-34 0 0,0 0-35 0 0,13-27-40 0 0,40-84-23 0 0,14-11 139 0 0,-42 77-201 0 0,-25 45-110 0 0,0 19-363 0 0,-4 29 409 0 0,2-43 10 0 0,1 1 0 0 0,-1-1 0 0 0,1 1 1 0 0,0-1-1 0 0,1 0 0 0 0,-1 1 0 0 0,1 0 0 0 0,0-1 1 0 0,1 1-1 0 0,-1-1 0 0 0,1 1 0 0 0,0-1 0 0 0,0 0 1 0 0,1 1-1 0 0,0-1 0 0 0,0 0 0 0 0,0 0 0 0 0,0 0 1 0 0,1 0-1 0 0,0 0 0 0 0,0-1 0 0 0,0 1 0 0 0,0-1 1 0 0,1 0-1 0 0,0 0 0 0 0,0 0 0 0 0,2 2-10 0 0,0-4 91 0 0,0 1-1 0 0,0-1 1 0 0,1 0 0 0 0,-1 0-1 0 0,1-1 1 0 0,-1 0 0 0 0,1 0-1 0 0,0-1 1 0 0,-1 1 0 0 0,1-1-1 0 0,-1-1 1 0 0,1 1-1 0 0,0-1 1 0 0,-1-1 0 0 0,1 1-1 0 0,-1-1 1 0 0,0 0 0 0 0,1 0-1 0 0,-1-1 1 0 0,0 0 0 0 0,0 0-1 0 0,-1 0 1 0 0,1-1 0 0 0,-1 0-1 0 0,0 0 1 0 0,1 0-1 0 0,-2-1 1 0 0,1 1 0 0 0,2-4-91 0 0,7-5-320 0 0,32-27-207 0 0,-11 24-7584 0 0,-31 15-379 0 0</inkml:trace>
  <inkml:trace contextRef="#ctx0" brushRef="#br0" timeOffset="582.43">807 38 15907 0 0,'0'0'1762'0'0,"0"0"-388"0"0,0 0-149 0 0,0 0-84 0 0,0 0-99 0 0,0 0-181 0 0,0 0-209 0 0,0 0-160 0 0,0 0-127 0 0,0 0-97 0 0,0 0-73 0 0,-33 13-52 0 0,-101 44-33 0 0,70-14-35 0 0,58-34-70 0 0,1-3-20 0 0,0 1 0 0 0,0 0 0 0 0,1 0 0 0 0,0 0 0 0 0,0 0 0 0 0,1 1 0 0 0,0 0 0 0 0,0 0 0 0 0,1 0 0 0 0,0 0 0 0 0,0 0 0 0 0,1 0 0 0 0,0 0 0 0 0,1 0 0 0 0,0 3 15 0 0,0-10-6 0 0,0 1 0 0 0,1 0 0 0 0,-1 0 0 0 0,1 0-1 0 0,0 0 1 0 0,0-1 0 0 0,0 1 0 0 0,0 0 0 0 0,0-1 0 0 0,0 1-1 0 0,0-1 1 0 0,0 1 0 0 0,0-1 0 0 0,1 0 0 0 0,-1 1 0 0 0,1-1 0 0 0,-1 0-1 0 0,1 0 1 0 0,-1 0 0 0 0,1 0 0 0 0,0 0 0 0 0,-1 0 0 0 0,1-1 0 0 0,0 1-1 0 0,0 0 1 0 0,0-1 0 0 0,-1 1 0 0 0,1-1 0 0 0,0 0 0 0 0,0 0 0 0 0,0 0-1 0 0,0 0 1 0 0,0 0 6 0 0,66-4 2 0 0,125-66 265 0 0,-83 24 70 0 0,-102 43-305 0 0,3-2 31 0 0,1 0-1 0 0,0 1 1 0 0,0 1-1 0 0,0 0 1 0 0,0 1-1 0 0,0 0 1 0 0,1 0-1 0 0,-1 2 1 0 0,11 0-63 0 0,-19 3 16 0 0,1-1 0 0 0,-1 2-1 0 0,0-1 1 0 0,-1 0 0 0 0,1 1 0 0 0,-1 0 0 0 0,0 0 0 0 0,0 0 0 0 0,0 0 0 0 0,0 1 0 0 0,0-1 0 0 0,-1 1 0 0 0,0-1 0 0 0,0 1 0 0 0,-1 0 0 0 0,1 0 0 0 0,-1 0 0 0 0,0 0 0 0 0,0 0 0 0 0,0 0 0 0 0,-1 0 0 0 0,0 0-1 0 0,0 0 1 0 0,0 0 0 0 0,-1 0 0 0 0,1 0 0 0 0,-1 0 0 0 0,-1 2-16 0 0,2 3 8 0 0,-5 41-54 0 0,-1 0 0 0 0,-3-1 0 0 0,-2 0 0 0 0,-3 0 0 0 0,-1-1 0 0 0,-10 19 46 0 0,2-3-222 0 0,-11 35 84 0 0,-6-1 1 0 0,-3-2 0 0 0,-20 26 137 0 0,51-100-16 0 0,-1-1 1 0 0,-1 0-1 0 0,-1-1 1 0 0,-1-1-1 0 0,-1-1 1 0 0,0 0-1 0 0,-2-1 1 0 0,0-1 0 0 0,-1 0-1 0 0,0-2 1 0 0,-2 0-1 0 0,-14 7 16 0 0,34-21-12 0 0,-1 0 1 0 0,1 0-1 0 0,0 0 0 0 0,0 0 1 0 0,-1 0-1 0 0,1-1 0 0 0,-1 1 0 0 0,1-1 1 0 0,0 0-1 0 0,-1 1 0 0 0,1-1 0 0 0,-1 0 1 0 0,1-1-1 0 0,-1 1 0 0 0,1 0 1 0 0,-1-1-1 0 0,1 1 0 0 0,0-1 0 0 0,-1 0 1 0 0,1 0-1 0 0,0 1 0 0 0,0-2 0 0 0,-1 1 1 0 0,1 0-1 0 0,0 0 0 0 0,0-1 1 0 0,0 1-1 0 0,1-1 0 0 0,-1 0 0 0 0,0 1 1 0 0,0-1-1 0 0,1 0 0 0 0,-1 0 0 0 0,1 0 1 0 0,0 0-1 0 0,0 0 0 0 0,-1-1 1 0 0,1 1-1 0 0,1 0 0 0 0,-1 0 0 0 0,0-1 1 0 0,0 1-1 0 0,1-1 0 0 0,0 1 0 0 0,-1 0 1 0 0,1-1-1 0 0,0 1 0 0 0,0-1 1 0 0,0 1-1 0 0,0-1 0 0 0,1 1 0 0 0,-1-1 1 0 0,1 1 11 0 0,-2-20-26 0 0,1 0 1 0 0,1 1 0 0 0,1-1-1 0 0,0 0 1 0 0,2 1 0 0 0,5-15 25 0 0,0 6 3 0 0,1 1 1 0 0,2 0-1 0 0,1 1 1 0 0,2 0 0 0 0,0 1-1 0 0,2 1 1 0 0,1 1-1 0 0,0 0 1 0 0,2 1 0 0 0,10-8-4 0 0,-8 11-75 0 0,1 0 1 0 0,0 2-1 0 0,2 1 0 0 0,0 1 1 0 0,1 1-1 0 0,0 1 1 0 0,1 1-1 0 0,1 1 1 0 0,0 2-1 0 0,9-1 75 0 0,39-10-1531 0 0,-26 14-6964 0 0,-36 7-3215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29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639 633 0 0 0,'0'0'180'0'0,"0"0"442"0"0,0 0 295 0 0,0 0 190 0 0,0 0 137 0 0,0 0 38 0 0,0 0-50 0 0,0 0-102 0 0,0 0-133 0 0,4-1-99 0 0,32-19 3231 0 0,-36 19-3352 0 0,0-3 6553 0 0,-5-14-6627 0 0,3 13-618 0 0,0 0 0 0 0,-1 0 0 0 0,1 0 0 0 0,-1 0 0 0 0,0 0 0 0 0,0 1 0 0 0,-1-1 0 0 0,1 1 0 0 0,-1 0 0 0 0,0 0 0 0 0,0 0 0 0 0,-1 1 0 0 0,1-1 0 0 0,-1 1 0 0 0,1 0 0 0 0,-1 0 1 0 0,0 1-1 0 0,0 0 0 0 0,0-1 0 0 0,-1 2 0 0 0,1-1 0 0 0,0 1 0 0 0,-1-1 0 0 0,1 1 0 0 0,-1 1 0 0 0,0-1 0 0 0,1 1 0 0 0,-1 0 0 0 0,1 0 0 0 0,-1 1 0 0 0,1 0 0 0 0,-2 0-85 0 0,-106 45 48 0 0,-203 75 335 0 0,314-119-383 0 0,0 0 0 0 0,1-1-1 0 0,-1 1 1 0 0,1 0 0 0 0,0 0 0 0 0,-1 0-1 0 0,1 0 1 0 0,0 0 0 0 0,0 0 0 0 0,0 0 0 0 0,0 0-1 0 0,1 0 1 0 0,-1 1 0 0 0,0-1 0 0 0,1 0-1 0 0,0 0 1 0 0,-1 1 0 0 0,1-1 0 0 0,0 0-1 0 0,0 1 1 0 0,0-1 0 0 0,1 0 0 0 0,-1 1-1 0 0,1-1 1 0 0,-1 0 0 0 0,1 0 0 0 0,0 1-1 0 0,-1-1 1 0 0,1 0 0 0 0,0 0 0 0 0,1 0-1 0 0,-1 0 1 0 0,0 0 0 0 0,1 0 0 0 0,-1 0 0 0 0,1-1-1 0 0,-1 1 1 0 0,1 0 0 0 0,0-1 0 0 0,0 0-1 0 0,-1 1 1 0 0,1-1 0 0 0,0 0 0 0 0,0 0-1 0 0,0 0 1 0 0,1 0 0 0 0,-1 0 0 0 0,0 0-1 0 0,0-1 1 0 0,1 1 0 0 0,17 7 7 0 0,1 0-1 0 0,0-2 1 0 0,1 0 0 0 0,-1-2-1 0 0,1 0 1 0 0,0-1-1 0 0,0-2 1 0 0,0 0 0 0 0,0-1-1 0 0,22-3-6 0 0,10 2 15 0 0,-54 1-4 0 0,-1 0-1 0 0,1 1 0 0 0,0-1 0 0 0,0 0 1 0 0,0 0-1 0 0,0 1 0 0 0,0-1 0 0 0,0 0 1 0 0,0 0-1 0 0,0 1 0 0 0,0-1 0 0 0,-1 0 1 0 0,1 0-1 0 0,0 1 0 0 0,0-1 0 0 0,1 0 1 0 0,-1 1-1 0 0,0-1 0 0 0,0 0 0 0 0,0 0 1 0 0,0 1-1 0 0,0-1 0 0 0,0 0 0 0 0,0 0 1 0 0,0 1-1 0 0,0-1 0 0 0,1 0 0 0 0,-1 0 1 0 0,0 1-1 0 0,0-1 0 0 0,0 0 0 0 0,0 0 0 0 0,1 0 1 0 0,-1 1-1 0 0,0-1 0 0 0,0 0 0 0 0,1 0 1 0 0,-1 0-1 0 0,0 0 0 0 0,0 0 0 0 0,1 1 1 0 0,-1-1-11 0 0,-30 12 304 0 0,29-11-342 0 0,-123 79 67 0 0,80-48-18 0 0,2 2 0 0 0,2 1 0 0 0,1 2 0 0 0,2 2 0 0 0,-13 20-11 0 0,47-56-1 0 0,0 0 0 0 0,0 1 1 0 0,1-1-1 0 0,-1 1 0 0 0,1-1 0 0 0,0 1 1 0 0,0 0-1 0 0,0 0 0 0 0,1 0 1 0 0,-1 1-1 0 0,1-1 0 0 0,0 0 0 0 0,0 0 1 0 0,1 1-1 0 0,-1-1 0 0 0,1 0 1 0 0,0 1-1 0 0,0-1 0 0 0,0 0 0 0 0,1 1 1 0 0,-1-1-1 0 0,1 0 0 0 0,0 1 1 0 0,1-1-1 0 0,-1 0 0 0 0,1 0 0 0 0,-1 0 1 0 0,1 0-1 0 0,1 0 0 0 0,-1 0 1 0 0,0-1-1 0 0,1 1 0 0 0,0-1 0 0 0,0 0 1 0 0,0 1-1 0 0,0-1 0 0 0,0 0 1 0 0,0-1-1 0 0,1 1 0 0 0,0-1 0 0 0,-1 0 1 0 0,1 1-1 0 0,0-1 1 0 0,11 3-22 0 0,-1-1 0 0 0,1 0-1 0 0,0-1 1 0 0,0 0 0 0 0,1-1 0 0 0,-1-1-1 0 0,0 0 1 0 0,0-1 0 0 0,4-1 22 0 0,-7 1-72 0 0,18-14-2661 0 0,-24-9-7084 0 0,-4 16 5821 0 0,-2-1-5705 0 0</inkml:trace>
  <inkml:trace contextRef="#ctx0" brushRef="#br0" timeOffset="406.989">306 0 11642 0 0,'0'0'1724'0'0,"0"0"-467"0"0,0 0-503 0 0,0 0-262 0 0,0 0-23 0 0,0 0 74 0 0,0 0 94 0 0,0 0 153 0 0,0 0 173 0 0,0 0 102 0 0,0 0-18 0 0,0 0-135 0 0,2 24-227 0 0,7 79-161 0 0,-5 227 1468 0 0,-10-229-1763 0 0,-5-1-1 0 0,-3-1 1 0 0,-5 0-1 0 0,-9 16-228 0 0,-16 92 124 0 0,-45 220 10 0 0,71-247-594 0 0,18-179 334 0 0,0-1-30 0 0,0 0-43 0 0,0 0-51 0 0,0 0-153 0 0,-12-1-5179 0 0,8-1 125 0 0,2 1-5841 0 0</inkml:trace>
  <inkml:trace contextRef="#ctx0" brushRef="#br0" timeOffset="1254.975">1269 41 9306 0 0,'0'0'1707'0'0,"0"0"-335"0"0,0 0-170 0 0,0 0 35 0 0,0 0 130 0 0,0 0 14 0 0,0 0-177 0 0,0 0-292 0 0,0 0-298 0 0,0 0-214 0 0,0 0-56 0 0,2 5 48 0 0,7 29 80 0 0,-2 1 0 0 0,-1-1 0 0 0,-2 1 1 0 0,-1 0-1 0 0,-2 1 0 0 0,-1-1 0 0 0,-2 6-472 0 0,1 19 353 0 0,-18 286 618 0 0,-45 32-520 0 0,42-264-462 0 0,16-96-1030 0 0,7-18-783 0 0,2-7 1079 0 0,16-40-3232 0 0,-15 31 97 0 0,-3-1-3824 0 0,-1 10 368 0 0</inkml:trace>
  <inkml:trace contextRef="#ctx0" brushRef="#br0" timeOffset="1881.423">803 832 11442 0 0,'0'0'2525'0'0,"0"0"-1194"0"0,0 0-588 0 0,0 0 150 0 0,0 0 309 0 0,0 0 158 0 0,0 0-50 0 0,0 0-167 0 0,34-11-184 0 0,110-35-153 0 0,97-32 1167 0 0,-209 68-2073 0 0,1 2 0 0 0,0 1 0 0 0,1 1 0 0 0,0 2 0 0 0,-1 2 0 0 0,1 0 0 0 0,21 4 100 0 0,-15 10-1990 0 0,-28-4-1199 0 0,-2 1-3734 0 0,-4-2-4786 0 0</inkml:trace>
  <inkml:trace contextRef="#ctx0" brushRef="#br0" timeOffset="3132.169">1968 821 1448 0 0,'0'0'1826'0'0,"0"0"-135"0"0,0 0-91 0 0,0 0-39 0 0,0 0 63 0 0,0 0-18 0 0,0 0-118 0 0,0 0-154 0 0,0 0-226 0 0,0 0-208 0 0,0 0-124 0 0,0 0-101 0 0,0 0-87 0 0,-3-3-68 0 0,-1 1-352 0 0,1 0-1 0 0,-1 0 0 0 0,0 0 0 0 0,0 0 0 0 0,0 1 1 0 0,0-1-1 0 0,0 1 0 0 0,0 0 0 0 0,0 0 1 0 0,0 1-1 0 0,0-1 0 0 0,-1 1 0 0 0,1 0 0 0 0,0 0 1 0 0,0 0-1 0 0,0 1 0 0 0,-1 0 0 0 0,-1 0-167 0 0,-18 9 246 0 0,1 0-1 0 0,0 2 0 0 0,1 1 0 0 0,0 0 0 0 0,1 2 0 0 0,1 0 1 0 0,-17 17-246 0 0,26-23 6 0 0,2-1 1 0 0,-1 2-1 0 0,1-1 0 0 0,1 1 1 0 0,-1 0-1 0 0,2 1 1 0 0,-1 0-1 0 0,2 0 1 0 0,0 1-1 0 0,0 0 1 0 0,1 0-1 0 0,0 0 0 0 0,1 0 1 0 0,0 1-1 0 0,1 0 1 0 0,1 0-1 0 0,0 0 1 0 0,0 10-7 0 0,2-20 1 0 0,0-1 0 0 0,0 1 0 0 0,1-1 0 0 0,-1 1 0 0 0,1-1 0 0 0,0 1 0 0 0,0-1 0 0 0,0 0 0 0 0,0 1 0 0 0,0-1 0 0 0,0 0 0 0 0,0 0 0 0 0,1 0 0 0 0,-1 0 0 0 0,1 0 0 0 0,-1 0 0 0 0,1 0 0 0 0,0-1 0 0 0,0 1 0 0 0,0 0 0 0 0,0-1 0 0 0,0 0 0 0 0,0 1 0 0 0,0-1 0 0 0,1 0 0 0 0,-1 0 0 0 0,0 0 0 0 0,1-1 1 0 0,-1 1-1 0 0,1 0 0 0 0,-1-1 0 0 0,1 1 0 0 0,-1-1 0 0 0,1 0-1 0 0,87-9 283 0 0,-62-5-259 0 0,0-1 0 0 0,-2-1 0 0 0,0-1 0 0 0,0-2 0 0 0,-2 0 0 0 0,0-2-1 0 0,-2 0 1 0 0,0-2 0 0 0,18-24-24 0 0,-2-5-63 0 0,-52 188-971 0 0,14-131 1035 0 0,0-1 0 0 0,1 1 1 0 0,-1 0-1 0 0,1-1 1 0 0,0 1-1 0 0,0-1 0 0 0,0 1 1 0 0,1-1-1 0 0,0 0 0 0 0,0 1 1 0 0,0-1-1 0 0,0 0 1 0 0,1 0-1 0 0,-1 0 0 0 0,1-1 1 0 0,0 1-1 0 0,0-1 1 0 0,0 1-1 0 0,1-1 0 0 0,-1 0 1 0 0,1 0-1 0 0,0-1 1 0 0,0 1-1 0 0,0-1 0 0 0,0 0 1 0 0,0 0-1 0 0,0 0 1 0 0,1 0-1 0 0,-1-1 0 0 0,1 1 1 0 0,-1-1-1 0 0,1-1 0 0 0,-1 1 1 0 0,1 0-1 0 0,0-1 1 0 0,-1 0-1 0 0,1 0 0 0 0,0-1 1 0 0,-1 1-1 0 0,1-1 1 0 0,-1 0-1 0 0,1 0 0 0 0,-1-1 1 0 0,1 1-1 0 0,-1-1 1 0 0,0 0-1 0 0,3-1-1 0 0,8-10 52 0 0,0-1 0 0 0,-1 0 0 0 0,0-1 1 0 0,-1-1-1 0 0,-1 0 0 0 0,-1-1 0 0 0,0 0 0 0 0,-1 0 0 0 0,-1-1 0 0 0,0-1-52 0 0,-7 15 11 0 0,24-57 47 0 0,-2-1 0 0 0,-3-1 0 0 0,-2-1 0 0 0,-4-1 0 0 0,-2 0 0 0 0,-3-1 0 0 0,-3 0 0 0 0,-3 0 0 0 0,-2-1 0 0 0,-4 1 0 0 0,-4-10-58 0 0,-14-31 269 0 0,19 106-262 0 0,0 1 1 0 0,1 0 0 0 0,-1 0-1 0 0,0-1 1 0 0,0 1-1 0 0,1 0 1 0 0,-1 0 0 0 0,0 0-1 0 0,0 0 1 0 0,0 0-1 0 0,1 0 1 0 0,-1 0 0 0 0,0 0-1 0 0,0 0 1 0 0,0 1-1 0 0,1-1 1 0 0,-1 0 0 0 0,0 0-1 0 0,0 1 1 0 0,1-1-1 0 0,-1 0 1 0 0,0 1 0 0 0,1-1-1 0 0,-1 1 1 0 0,0-1-1 0 0,1 1 1 0 0,-1-1-1 0 0,1 1 1 0 0,-1-1 0 0 0,0 1-1 0 0,1 0 1 0 0,0-1-1 0 0,-1 1 1 0 0,1 0 0 0 0,-1-1-1 0 0,1 1 1 0 0,0 0-1 0 0,-1 0 1 0 0,1-1 0 0 0,0 1-1 0 0,0 0 1 0 0,0 0-1 0 0,0 0 1 0 0,0-1 0 0 0,0 1-1 0 0,0 0 1 0 0,0 0-1 0 0,0 0 1 0 0,0-1-1 0 0,0 1 1 0 0,0 0 0 0 0,0 0-1 0 0,1 0 1 0 0,-1-1-1 0 0,0 1 1 0 0,1 0 0 0 0,-1 0-8 0 0,-2 6 60 0 0,-7 31-8 0 0,2 0-1 0 0,1 0 1 0 0,2 1 0 0 0,2-1-1 0 0,1 1 1 0 0,4 29-52 0 0,-2 10 161 0 0,8 530 514 0 0,-9-472-663 0 0,14-226-6237 0 0,-5 47-2277 0 0,-6 30-2382 0 0</inkml:trace>
  <inkml:trace contextRef="#ctx0" brushRef="#br0" timeOffset="3674.153">2802 486 7050 0 0,'0'0'1420'0'0,"0"0"-313"0"0,0 0-64 0 0,0 0 222 0 0,0 0 193 0 0,0 0 21 0 0,0 0-160 0 0,0 0-266 0 0,-32 22-282 0 0,-101 70-228 0 0,40-17 416 0 0,88-72-904 0 0,-7 6 130 0 0,-1 0 0 0 0,1 0 1 0 0,1 1-1 0 0,0 1 0 0 0,0 0 0 0 0,1 1 0 0 0,1 0 0 0 0,-3 4-185 0 0,11-13 69 0 0,0-1-1 0 0,1 1 1 0 0,-1 0-1 0 0,1 0 1 0 0,0 0-1 0 0,-1-1 0 0 0,1 1 1 0 0,1 0-1 0 0,-1 0 1 0 0,0 0-1 0 0,1-1 1 0 0,-1 1-1 0 0,1 0 1 0 0,0 0-1 0 0,0-1 1 0 0,0 1-1 0 0,0 0 1 0 0,0-1-1 0 0,0 1 1 0 0,1-1-1 0 0,-1 0 1 0 0,1 1-1 0 0,0-1 1 0 0,0 0-1 0 0,0 0 0 0 0,0 0 1 0 0,0 0-1 0 0,0-1 1 0 0,1 1-1 0 0,-1 0 1 0 0,0-1-1 0 0,1 0 1 0 0,-1 1-1 0 0,1-1 1 0 0,0 0-1 0 0,-1 0 1 0 0,1-1-69 0 0,8 8 396 0 0,53 17 1367 0 0,-58-24-1670 0 0,0 1 0 0 0,-1 0 1 0 0,1-1-1 0 0,0 2 0 0 0,0-1 1 0 0,-1 1-1 0 0,1 0 1 0 0,-1 0-1 0 0,0 0 0 0 0,0 1 1 0 0,0-1-1 0 0,-1 1 1 0 0,1 1-1 0 0,-1-1 0 0 0,2 2-93 0 0,-2 2 57 0 0,0-1 0 0 0,0 0 0 0 0,0 1 0 0 0,-1 0 0 0 0,0 0 0 0 0,-1 0 0 0 0,0 0-1 0 0,0 0 1 0 0,-1 1 0 0 0,0-1 0 0 0,0 1 0 0 0,-1-1 0 0 0,0 0 0 0 0,-1 4-57 0 0,1 74-790 0 0,15-95-1445 0 0,17-20-2611 0 0,-14 9-3742 0 0,-11 11-2846 0 0</inkml:trace>
  <inkml:trace contextRef="#ctx0" brushRef="#br0" timeOffset="4013.905">3051 851 11987 0 0,'0'0'1355'0'0,"0"0"-261"0"0,0 0 31 0 0,0 0 140 0 0,0 0 40 0 0,0 0-120 0 0,0 0-295 0 0,-8 32-313 0 0,-23 102-239 0 0,29-131-344 0 0,1 1 0 0 0,-1 0 0 0 0,1-1 0 0 0,0 1 1 0 0,0 0-1 0 0,0 0 0 0 0,0-1 0 0 0,1 1 1 0 0,-1 0-1 0 0,1 0 0 0 0,0 0 0 0 0,0 0 1 0 0,1 0-1 0 0,-1 0 0 0 0,1 0 0 0 0,0-1 0 0 0,0 1 1 0 0,0 0-1 0 0,0 0 0 0 0,1-1 0 0 0,-1 1 1 0 0,1-1-1 0 0,0 1 0 0 0,0-1 0 0 0,0 0 1 0 0,1 0-1 0 0,-1 0 6 0 0,5 5-198 0 0,13 10-1376 0 0,-4-11-4638 0 0,-13-6-2296 0 0</inkml:trace>
  <inkml:trace contextRef="#ctx0" brushRef="#br0" timeOffset="4014.905">3100 376 10786 0 0,'0'0'6858'0'0,"0"0"-5450"0"0,0 0-608 0 0,0 0-200 0 0,0 0-96 0 0,0 0-87 0 0,0 0-185 0 0,0 0-320 0 0,0 0-144 0 0,0 0-57 0 0,0 0-95 0 0,0 0-72 0 0,0 0-464 0 0,0 0-1264 0 0,11 33-3674 0 0,-3-22-5336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39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67 7386 0 0,'0'0'1967'0'0,"0"0"-472"0"0,0 0-162 0 0,0 0 108 0 0,0 0 96 0 0,0 0-36 0 0,0 0-213 0 0,0 0-269 0 0,0 0-232 0 0,0 0-195 0 0,0 0-123 0 0,-14-11-83 0 0,-44-33-74 0 0,12 32 247 0 0,40 14-498 0 0,-8 3 7 0 0,1 1 1 0 0,0 0 0 0 0,0 1-1 0 0,0 0 1 0 0,1 1 0 0 0,0 1-1 0 0,1 0 1 0 0,-5 5-69 0 0,-10 6 90 0 0,11-9-76 0 0,-1 0 1 0 0,2 1 0 0 0,0 0-1 0 0,0 2 1 0 0,1-1 0 0 0,1 2-1 0 0,0 0 1 0 0,1 0 0 0 0,1 1-1 0 0,0 0 1 0 0,1 1 0 0 0,1 0-1 0 0,1 0 1 0 0,0 1 0 0 0,1 0-1 0 0,1 0 1 0 0,1 0 0 0 0,0 1-1 0 0,2-1 1 0 0,-1 18-15 0 0,3-32 10 0 0,1-1 0 0 0,0 1 0 0 0,0-1 0 0 0,0 1 1 0 0,0-1-1 0 0,0 1 0 0 0,1-1 0 0 0,-1 0 0 0 0,1 0 0 0 0,0 0 0 0 0,0 0 1 0 0,0 0-1 0 0,1 0 0 0 0,-1 0 0 0 0,1 0 0 0 0,-1-1 0 0 0,1 0 0 0 0,0 1 1 0 0,0-1-1 0 0,0 0 0 0 0,0 0 0 0 0,0-1 0 0 0,1 1 0 0 0,-1-1 0 0 0,0 1 1 0 0,1-1-1 0 0,-1 0 0 0 0,1 0 0 0 0,0-1 0 0 0,-1 1 0 0 0,1-1 0 0 0,-1 0 1 0 0,3 0-11 0 0,7 1 92 0 0,-1-1 1 0 0,1 0 0 0 0,0-1 0 0 0,-1 0-1 0 0,1-1 1 0 0,-1 0 0 0 0,0-1 0 0 0,1-1 0 0 0,3-1-93 0 0,22-13 176 0 0,0-2 0 0 0,-1-1 0 0 0,-1-1 0 0 0,-1-3 0 0 0,-1 0 1 0 0,-1-2-1 0 0,-2-2 0 0 0,0-1 0 0 0,23-31-176 0 0,-48 53 51 0 0,4-2 78 0 0,-1-1-1 0 0,0-1 1 0 0,-1 1 0 0 0,0-1-1 0 0,-1-1 1 0 0,-1 1 0 0 0,0-1-1 0 0,1-4-128 0 0,-13 96 525 0 0,-23 302-464 0 0,30-335-89 0 0,-2-1 0 0 0,-2 0 0 0 0,-2 0 0 0 0,-2 0 0 0 0,-2-1 0 0 0,-2 0 0 0 0,-1-1 0 0 0,-3 0 0 0 0,-1-1 0 0 0,-2 0 0 0 0,-2-2 0 0 0,-17 25 28 0 0,29-54-3 0 0,1-1 0 0 0,-2 1 0 0 0,1-2 1 0 0,-2 1-1 0 0,1-1 0 0 0,-1-1 0 0 0,-1 1 0 0 0,1-2 1 0 0,-1 0-1 0 0,-1 0 0 0 0,1-1 0 0 0,-1 0 0 0 0,0-1 1 0 0,0 0-1 0 0,-1-1 0 0 0,0 0 0 0 0,1-1 0 0 0,-1-1 1 0 0,0 0-1 0 0,-5 0 3 0 0,16-2-1 0 0,-1 1 0 0 0,1-1 1 0 0,0 1-1 0 0,-1-1 1 0 0,1 0-1 0 0,0 0 0 0 0,-1 0 1 0 0,1 0-1 0 0,0 0 0 0 0,0 0 1 0 0,-1-1-1 0 0,1 1 0 0 0,0-1 1 0 0,0 0-1 0 0,-1 0 0 0 0,1 0 1 0 0,0 0-1 0 0,0 0 0 0 0,0 0 1 0 0,0 0-1 0 0,0-1 0 0 0,1 1 1 0 0,-1 0-1 0 0,0-1 1 0 0,1 0-1 0 0,-1 1 0 0 0,1-1 1 0 0,-1 0-1 0 0,1 0 0 0 0,0 0 1 0 0,0 0-1 0 0,0 0 0 0 0,0 0 1 0 0,0 0-1 0 0,0-1 0 0 0,0 1 1 0 0,1 0-1 0 0,-1 0 0 0 0,1-2 1 0 0,-1-8-4 0 0,0 0-1 0 0,1 0 0 0 0,0 0 0 0 0,1-1 0 0 0,0 1 0 0 0,1 0 1 0 0,1 1-1 0 0,0-1 0 0 0,0 0 0 0 0,1 1 0 0 0,1-1 0 0 0,0 1 1 0 0,0 1-1 0 0,1-1 0 0 0,4-5 5 0 0,123-144 27 0 0,-111 136-47 0 0,248-245-2531 0 0,-258 254 186 0 0,-4 5-3137 0 0,-2 2-6322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14955 0 0,'0'0'1827'0'0,"0"0"-729"0"0,0 0-287 0 0,0 0 114 0 0,0 0 173 0 0,0 0 134 0 0,0 0-40 0 0,0 0-143 0 0,0 0-171 0 0,0 0-192 0 0,0 0-139 0 0,0 0-78 0 0,0 0-49 0 0,27 0-52 0 0,129-3 242 0 0,8-16 150 0 0,-140 15-1528 0 0,-39 8-4980 0 0,7 0 449 0 0,1-1-6482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12827 0 0,'0'0'2100'0'0,"0"0"-295"0"0,0 0-82 0 0,0 0-168 0 0,0 0-172 0 0,0 0-174 0 0,0 0-205 0 0,0 0-223 0 0,0 0-204 0 0,36 4-162 0 0,112 12-153 0 0,-50-22-63 0 0,-20-15-136 0 0,-42 10-1570 0 0,-1 2-3865 0 0,-27 6-5138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1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47 232 0 0,'0'0'1099'0'0,"0"0"-25"0"0,0 0 160 0 0,0 0 321 0 0,0 0 243 0 0,0 0 89 0 0,0 0-52 0 0,0 0-120 0 0,0 0-90 0 0,0 0-82 0 0,0 0-87 0 0,0 0-97 0 0,0 0-132 0 0,-3 0-130 0 0,-11 0-128 0 0,11 0-155 0 0,3 0-127 0 0,0 0-103 0 0,0 0-113 0 0,0 0-68 0 0,0 0-74 0 0,0 0-67 0 0,0 0-44 0 0,0 0-24 0 0,14-4 733 0 0,-3-3-877 0 0,0 2 1 0 0,0-1 0 0 0,0 2-1 0 0,0-1 1 0 0,1 1 0 0 0,0 1-1 0 0,0 0 1 0 0,0 1 0 0 0,0 0-1 0 0,0 1 1 0 0,0 1-1 0 0,1-1 1 0 0,-1 2 0 0 0,8 1-51 0 0,-3-2 15 0 0,-14-1-18 0 0,0 1 1 0 0,1 0 0 0 0,-1 0-1 0 0,0 0 1 0 0,1 0 0 0 0,-1 1-1 0 0,0-1 1 0 0,0 1-1 0 0,0 0 1 0 0,0 0 0 0 0,1 0-1 0 0,-1 0 1 0 0,0 1 0 0 0,-1-1-1 0 0,1 1 1 0 0,0-1-1 0 0,0 1 1 0 0,-1 0 0 0 0,1 0-1 0 0,-1 1 1 0 0,1-1-1 0 0,-1 0 1 0 0,0 1 0 0 0,0-1-1 0 0,0 1 1 0 0,0 0 0 0 0,-1 0-1 0 0,1 0 1 0 0,-1 0-1 0 0,0 0 1 0 0,1 0 0 0 0,-1 0-1 0 0,-1 0 1 0 0,1 0 0 0 0,0 0-1 0 0,-1 1 1 0 0,0-1-1 0 0,1 0 1 0 0,-1 0 0 0 0,0 1-1 0 0,-1-1 1 0 0,1 0 0 0 0,-1 0-1 0 0,1 1 1 0 0,-1-1-1 0 0,0 0 1 0 0,0 0 0 0 0,-1 0-1 0 0,1 0 1 0 0,0 0 0 0 0,-2 2 1 0 0,-131 118 12 0 0,55-59-38 0 0,78-63 23 0 0,0 0 0 0 0,0 0-1 0 0,-1 0 1 0 0,1 1 0 0 0,0-1-1 0 0,0 0 1 0 0,0 0 0 0 0,0 1-1 0 0,1-1 1 0 0,-1 0 0 0 0,0 1-1 0 0,0-1 1 0 0,1 1-1 0 0,-1-1 1 0 0,1 1 0 0 0,-1-1-1 0 0,1 1 1 0 0,0 0 0 0 0,0-1-1 0 0,0 1 1 0 0,-1-1 0 0 0,2 1-1 0 0,-1 0 1 0 0,0-1-1 0 0,0 1 1 0 0,0-1 0 0 0,1 1-1 0 0,-1 0 1 0 0,1-1 0 0 0,-1 1-1 0 0,1-1 1 0 0,0 0 0 0 0,-1 1-1 0 0,1-1 1 0 0,0 1 0 0 0,0-1-1 0 0,0 0 1 0 0,0 0-1 0 0,0 1 1 0 0,0-1 0 0 0,0 0-1 0 0,1 0 1 0 0,-1 0 0 0 0,0 0-1 0 0,1 0 1 0 0,-1-1 0 0 0,1 1-1 0 0,-1 0 5 0 0,73 34 28 0 0,-34-22-36 0 0,-21-9 6 0 0,-1 1-1 0 0,1 2 1 0 0,-1-1 0 0 0,-1 2 0 0 0,0 1 0 0 0,0 0 0 0 0,0 1 0 0 0,-1 0-1 0 0,-1 2 1 0 0,0 0 0 0 0,7 7 2 0 0,-16-13 12 0 0,0 0 0 0 0,0 0 0 0 0,-1 1 0 0 0,1 0 0 0 0,-1 0 0 0 0,-1 0 0 0 0,0 1 1 0 0,0 0-1 0 0,0 0 0 0 0,-1 0 0 0 0,0 0 0 0 0,-1 0 0 0 0,0 0 0 0 0,0 1 0 0 0,0 0 0 0 0,-1-1 0 0 0,-1 1 0 0 0,1-1 0 0 0,-2 1 0 0 0,1 0 0 0 0,-1-1 0 0 0,0 1 0 0 0,-1-1 0 0 0,0 1 0 0 0,0-1 0 0 0,-1 0 1 0 0,-3 8-13 0 0,-3 0 36 0 0,-1-1 1 0 0,0 1 0 0 0,-1-2-1 0 0,0 0 1 0 0,-1 0 0 0 0,-1-1-1 0 0,0-1 1 0 0,-1 0 0 0 0,0-1-1 0 0,-1 0 1 0 0,0-1 0 0 0,0-1-1 0 0,-1 0 1 0 0,-1-1 0 0 0,1-1-1 0 0,-1 0 1 0 0,-1-2 0 0 0,1 0-1 0 0,-1 0 1 0 0,-1-2-37 0 0,17-2-49 0 0,-1 1 0 0 0,1-1 0 0 0,-1 0-1 0 0,0-1 1 0 0,0 1 0 0 0,1 0 0 0 0,-1-1 0 0 0,0 1 0 0 0,0-1-1 0 0,0 0 1 0 0,0 0 0 0 0,1 0 0 0 0,-1-1 0 0 0,0 1 0 0 0,0 0 0 0 0,0-1-1 0 0,1 0 1 0 0,-1 0 0 0 0,0 0 0 0 0,1 0 0 0 0,-1 0 0 0 0,0 0-1 0 0,1-1 1 0 0,0 1 0 0 0,-1-1 0 0 0,1 0 0 0 0,0 0 0 0 0,0 0 0 0 0,0 0-1 0 0,0 0 1 0 0,0 0 0 0 0,0 0 0 0 0,1-1 0 0 0,-1 1 0 0 0,1-1-1 0 0,0 1 1 0 0,-1-1 0 0 0,1 1 0 0 0,0-1 0 0 0,1 0 0 0 0,-1 0 0 0 0,0-2 49 0 0,1-25-3751 0 0,0 17-2557 0 0,0 2-5650 0 0</inkml:trace>
  <inkml:trace contextRef="#ctx0" brushRef="#br0" timeOffset="783.482">608 165 11498 0 0,'0'0'2032'0'0,"0"0"-351"0"0,0 0-46 0 0,0 0 30 0 0,0 0-108 0 0,0 0-194 0 0,0 0-260 0 0,0 0-264 0 0,0 0-191 0 0,0 0-106 0 0,0 0-64 0 0,0 0-34 0 0,15-11-41 0 0,46-35-33 0 0,-53 40-251 0 0,1 1 1 0 0,0 0-1 0 0,0 0 1 0 0,1 1 0 0 0,-1 0-1 0 0,1 0 1 0 0,0 1 0 0 0,0 1-1 0 0,0 0 1 0 0,1 0-1 0 0,6 0-119 0 0,1 0 114 0 0,-12 1-79 0 0,109-4 405 0 0,-111 5-439 0 0,-1 1-1 0 0,1 0 1 0 0,-1 0 0 0 0,0 0 0 0 0,0 0-1 0 0,0 0 1 0 0,0 1 0 0 0,0-1-1 0 0,0 1 1 0 0,0 0 0 0 0,0 0-1 0 0,0 0 1 0 0,-1 0 0 0 0,1 0-1 0 0,-1 1 1 0 0,1-1 0 0 0,-1 1-1 0 0,0 0 1 0 0,0-1 0 0 0,-1 1 0 0 0,1 0-1 0 0,0 0 1 0 0,-1 0 0 0 0,0 1-1 0 0,1-1 1 0 0,-1 0 0 0 0,-1 0-1 0 0,1 1 1 0 0,0-1 0 0 0,-1 0-1 0 0,1 4 0 0 0,-3 10 3 0 0,0 1 0 0 0,-1-1-1 0 0,0 1 1 0 0,-1-1-1 0 0,-2 0 1 0 0,1-1 0 0 0,-2 1-1 0 0,0-1 1 0 0,-1 0 0 0 0,-1-1-1 0 0,0 0 1 0 0,-1 0-1 0 0,0-1 1 0 0,-11 10-3 0 0,10-8 14 0 0,-22 30-6 0 0,7-13 15 0 0,2 1 0 0 0,2 1 0 0 0,1 1 0 0 0,2 1 0 0 0,-8 22-23 0 0,24-50-7 0 0,1 0-1 0 0,0 1 1 0 0,0-1 0 0 0,0 1 0 0 0,1-1 0 0 0,1 1-1 0 0,0 0 1 0 0,0 0 0 0 0,1-1 0 0 0,1 10 7 0 0,1-14 9 0 0,1 1 0 0 0,0-1 0 0 0,0 0 0 0 0,0 0 1 0 0,0 0-1 0 0,1 0 0 0 0,-1-1 0 0 0,1 0 0 0 0,1 0 0 0 0,-1 0 1 0 0,0 0-1 0 0,1-1 0 0 0,0 0 0 0 0,0 0 0 0 0,0-1 0 0 0,0 1 1 0 0,0-1-1 0 0,0-1 0 0 0,1 1 0 0 0,-1-1 0 0 0,0 0 0 0 0,1-1 1 0 0,-1 1-1 0 0,4-1-9 0 0,107 0 128 0 0,-117 0-245 0 0,23-14-1722 0 0,-22 7-2325 0 0,-1-2-3386 0 0,0 6-4508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33 2024 0 0,'0'0'1871'0'0,"0"0"-641"0"0,0 0-367 0 0,0 0 64 0 0,0 0 246 0 0,0 0 165 0 0,0 0-27 0 0,0 0-148 0 0,0 0-210 0 0,0 0-168 0 0,0 0-81 0 0,0-5-1 0 0,2-22 740 0 0,-4 35 5288 0 0,-12 32-6273 0 0,-108 246 400 0 0,104-224-806 0 0,15-54-38 0 0,1-1 0 0 0,1 1 1 0 0,0-1-1 0 0,0 1 0 0 0,0 0 1 0 0,1-1-1 0 0,0 1 0 0 0,0 0 1 0 0,1 0-1 0 0,0-1 0 0 0,0 1 1 0 0,1 0-15 0 0,0-5 28 0 0,1 0 0 0 0,-1-1 0 0 0,1 1 0 0 0,0-1 0 0 0,0 1-1 0 0,0-1 1 0 0,0 0 0 0 0,0 0 0 0 0,1-1 0 0 0,-1 1 0 0 0,0-1 0 0 0,1 1 0 0 0,-1-1 0 0 0,1 0 0 0 0,-1 0 0 0 0,1-1 0 0 0,0 1 0 0 0,-1-1 0 0 0,1 0 0 0 0,2 0-28 0 0,-3 1 21 0 0,11 0 70 0 0,1 0-1 0 0,-1-2 1 0 0,1 1 0 0 0,-1-1 0 0 0,0-1 0 0 0,0-1 0 0 0,0 0-1 0 0,0-1 1 0 0,13-5-91 0 0,-12 8 83 0 0,-15-1-1397 0 0,-4-3-3290 0 0,3 4 364 0 0,0-2-4439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6:45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5 203 3057 0 0,'0'0'4786'0'0,"0"0"-2976"0"0,0 0-1215 0 0,0 0 58 0 0,0 0 391 0 0,0 0 341 0 0,0 0 91 0 0,0 0-147 0 0,0 0-246 0 0,0 0-241 0 0,33-2-187 0 0,107-6-115 0 0,74-23 1506 0 0,-207 31-1971 0 0,-1-1 1 0 0,0 0 0 0 0,0 0 0 0 0,0 0 0 0 0,0-1 0 0 0,0 0 0 0 0,0 0 0 0 0,-1 0-1 0 0,1-1 1 0 0,0 0 0 0 0,-1 0 0 0 0,0-1 0 0 0,0 1 0 0 0,0-1 0 0 0,0 0 0 0 0,-1 0-1 0 0,1-1 1 0 0,-1 1 0 0 0,0-1 0 0 0,-1 0 0 0 0,1 0 0 0 0,-1 0 0 0 0,0-1 0 0 0,0 1 0 0 0,0-1-1 0 0,-1 0 1 0 0,0 0 0 0 0,0 0 0 0 0,0-3-76 0 0,-2 9 9 0 0,0 1 0 0 0,0-1 0 0 0,0 1 0 0 0,0 0 0 0 0,0-1 0 0 0,-1 1 0 0 0,1-1 0 0 0,0 1 0 0 0,0-1 0 0 0,-1 1 0 0 0,1-1 0 0 0,0 1 0 0 0,-1-1 0 0 0,1 1 0 0 0,0-1 0 0 0,-1 1 0 0 0,1-1 0 0 0,-1 0 0 0 0,1 1 0 0 0,-1-1 0 0 0,1 0 0 0 0,-1 1 0 0 0,1-1 0 0 0,-1 0 0 0 0,1 0 0 0 0,-1 1 0 0 0,0-1 0 0 0,1 0 0 0 0,-1 0 0 0 0,1 0 0 0 0,-1 0 0 0 0,0 0 0 0 0,1 0 0 0 0,-1 0 0 0 0,1 0 0 0 0,-1 0 0 0 0,0 0 0 0 0,1 0 0 0 0,-1 0 0 0 0,1 0 0 0 0,-1 0 1 0 0,1-1-1 0 0,-1 1 0 0 0,1 0 0 0 0,-1 0 0 0 0,0-1 0 0 0,1 1 0 0 0,-1 0 0 0 0,1-1 0 0 0,0 1 0 0 0,-1-1 0 0 0,1 1 0 0 0,-1 0 0 0 0,1-1 0 0 0,0 1 0 0 0,-1-1 0 0 0,1 1 0 0 0,0-1 0 0 0,-1 1 0 0 0,1-1 0 0 0,0 1 0 0 0,0-1 0 0 0,-1 0 0 0 0,1 1 0 0 0,0-1 0 0 0,0 0-9 0 0,-11 41-15 0 0,3 0 0 0 0,0 0 0 0 0,3 1 0 0 0,1 0 0 0 0,3-1 0 0 0,1 1 0 0 0,3 16 15 0 0,-5 114-23 0 0,0-154 3 0 0,0 0 0 0 0,-1 0 1 0 0,-1 0-1 0 0,0 0 0 0 0,-2 0 0 0 0,0-1 1 0 0,0 0-1 0 0,-2 0 0 0 0,0-1 0 0 0,-1 0 1 0 0,0 0-1 0 0,-1-1 0 0 0,0 0 0 0 0,-2-1 1 0 0,1 0-1 0 0,-13 9 20 0 0,11-11-362 0 0,0-1-1 0 0,-1 0 1 0 0,0-1 0 0 0,-1-1-1 0 0,1 0 1 0 0,-2-1 0 0 0,1 0 0 0 0,-1-2-1 0 0,0 1 1 0 0,0-2 0 0 0,-6 1 362 0 0,-71 1-3348 0 0,90-6 3284 0 0,1 0 0 0 0,0-1 0 0 0,-1 1 0 0 0,1-1 1 0 0,0 0-1 0 0,-1 1 0 0 0,1-1 0 0 0,0 0 0 0 0,0 0 0 0 0,0-1 0 0 0,0 1 0 0 0,0 0 0 0 0,0-1 1 0 0,0 1-1 0 0,0-1 0 0 0,0 0 0 0 0,1 1 0 0 0,-1-1 0 0 0,1 0 0 0 0,-1 0 0 0 0,1 0 1 0 0,0 0-1 0 0,-1 0 0 0 0,1-1 0 0 0,0 1 0 0 0,1 0 0 0 0,-1 0 0 0 0,0-1 0 0 0,1 1 0 0 0,-1-1 1 0 0,1 1-1 0 0,0 0 0 0 0,0-1 0 0 0,0 1 0 0 0,0-2 64 0 0,25-70 638 0 0,66-8 1118 0 0,-62 61-1223 0 0,205-131 3527 0 0,-204 137-3654 0 0,0 1 0 0 0,2 2 0 0 0,-1 0 1 0 0,2 3-1 0 0,9-2-406 0 0,-16 10-2136 0 0,-16 2-7223 0 0,-6-1-1791 0 0</inkml:trace>
  <inkml:trace contextRef="#ctx0" brushRef="#br0" timeOffset="366.003">1046 1 11923 0 0,'0'0'1604'0'0,"0"0"-789"0"0,0 0-258 0 0,0 0 329 0 0,0 0 281 0 0,0 0 98 0 0,0 0-155 0 0,0 0-339 0 0,0 0-230 0 0,0 0-129 0 0,0 0-65 0 0,-19 33-52 0 0,-62 107-78 0 0,16-25 99 0 0,58-102-290 0 0,0 1 0 0 0,1 0-1 0 0,1 1 1 0 0,0 0 0 0 0,1-1 0 0 0,1 2 0 0 0,0-1-1 0 0,1 0 1 0 0,0 0 0 0 0,1 1 0 0 0,1-1-1 0 0,1 5-25 0 0,2-14 30 0 0,-1 1-1 0 0,2-1 0 0 0,-1 0 0 0 0,0 0 0 0 0,1-1 0 0 0,0 1 0 0 0,1-1 0 0 0,-1 0 0 0 0,1 0 0 0 0,0 0 0 0 0,0 0 1 0 0,0-1-1 0 0,1 0 0 0 0,0 0 0 0 0,-1-1 0 0 0,1 1 0 0 0,1-1 0 0 0,-1-1 0 0 0,0 1 0 0 0,1-1 0 0 0,5 2-29 0 0,87 0 895 0 0,-98-4-926 0 0,0 0-1 0 0,0 0 1 0 0,1-1-1 0 0,-1 1 1 0 0,0 0-1 0 0,0 0 1 0 0,0-1 0 0 0,0 1-1 0 0,0-1 1 0 0,0 1-1 0 0,0-1 1 0 0,0 1-1 0 0,0-1 1 0 0,0 1-1 0 0,0-1 1 0 0,0 0-1 0 0,0 0 1 0 0,0 0 0 0 0,0 1-1 0 0,-1-1 1 0 0,1 0-1 0 0,0 0 1 0 0,-1 0-1 0 0,1 0 1 0 0,-1 0-1 0 0,1 0 1 0 0,-1 0 0 0 0,1-1-1 0 0,-1 1 1 0 0,0 0-1 0 0,1 0 1 0 0,-1 0-1 0 0,0 0 1 0 0,0 0-1 0 0,0-1 1 0 0,0 1-1 0 0,0 0 1 0 0,0 0 0 0 0,0 0-1 0 0,0 0 1 0 0,-1-1-1 0 0,1 1 1 0 0,0 0-1 0 0,-1 0 1 0 0,0-1 31 0 0,-5-17-4269 0 0,-3 4-5014 0 0,5 10 209 0 0</inkml:trace>
  <inkml:trace contextRef="#ctx0" brushRef="#br0" timeOffset="643.765">612 317 9346 0 0,'0'0'1608'0'0,"0"0"-495"0"0,0 0 63 0 0,0 0 24 0 0,0 0-144 0 0,0 0-176 0 0,193 4-239 0 0,-150-4-225 0 0,3-4-136 0 0,0 1-160 0 0,5-1-128 0 0,1-3-184 0 0,-3 3-352 0 0,-6 4-729 0 0,-12-4-2183 0 0,-9 4-8043 0 0</inkml:trace>
  <inkml:trace contextRef="#ctx0" brushRef="#br0" timeOffset="927.376">1584 258 7017 0 0,'0'0'2870'0'0,"0"0"-1387"0"0,0 0-524 0 0,0 0 232 0 0,0 0 258 0 0,0 0 75 0 0,0 0-124 0 0,-31 34-254 0 0,-100 107-263 0 0,18-35 294 0 0,-257 214-241 0 0,-35-28-1190 0 0,215-150-2540 0 0,183-137 2125 0 0,-19 18-1864 0 0,14-7-5589 0 0,8-8 459 0 0</inkml:trace>
  <inkml:trace contextRef="#ctx0" brushRef="#br0" timeOffset="1248.989">967 1179 7370 0 0,'0'0'3052'0'0,"0"0"-1122"0"0,0 0-467 0 0,0 0-39 0 0,0 0-21 0 0,0 0-72 0 0,0 0-156 0 0,0 0-157 0 0,0 0-177 0 0,0 0-170 0 0,0 0-146 0 0,-34 12-138 0 0,-109 39-97 0 0,59-15 52 0 0,63-27-271 0 0,9-5-26 0 0,0 1 1 0 0,0 1 0 0 0,1 0-1 0 0,0 0 1 0 0,0 1 0 0 0,0 0 0 0 0,1 1-1 0 0,-7 7-45 0 0,17-14-4 0 0,-1-1 0 0 0,1 1-1 0 0,-1-1 1 0 0,1 1-1 0 0,0-1 1 0 0,0 1-1 0 0,-1 0 1 0 0,1-1 0 0 0,0 1-1 0 0,0-1 1 0 0,0 1-1 0 0,0-1 1 0 0,0 1 0 0 0,-1 0-1 0 0,1-1 1 0 0,0 1-1 0 0,0 0 1 0 0,0-1-1 0 0,1 1 1 0 0,-1-1 0 0 0,0 1-1 0 0,0 0 1 0 0,0-1-1 0 0,0 1 1 0 0,1-1-1 0 0,-1 1 1 0 0,0-1 0 0 0,0 1-1 0 0,1-1 1 0 0,-1 1-1 0 0,0-1 1 0 0,1 1 0 0 0,-1-1-1 0 0,1 1 1 0 0,-1-1-1 0 0,1 1 1 0 0,-1-1-1 0 0,1 0 1 0 0,-1 1 0 0 0,1-1-1 0 0,-1 0 1 0 0,1 1-1 0 0,-1-1 1 0 0,1 0 0 0 0,0 0-1 0 0,-1 0 1 0 0,1 0-1 0 0,-1 1 1 0 0,1-1-1 0 0,0 0 1 0 0,-1 0 0 0 0,1 0-1 0 0,-1 0 1 0 0,1 0-1 0 0,0 0 1 0 0,-1-1-1 0 0,1 1 5 0 0,39 4-25 0 0,218-4-44 0 0,-256 0 77 0 0,1 0 0 0 0,-1 0 0 0 0,0 0 0 0 0,0 0 1 0 0,1 0-1 0 0,-1 1 0 0 0,0-1 0 0 0,0 1 0 0 0,1-1 0 0 0,-1 1 1 0 0,0 0-1 0 0,0 0 0 0 0,0 0 0 0 0,0 0 0 0 0,0 0 0 0 0,0 0 1 0 0,0 1-1 0 0,0-1 0 0 0,-1 0 0 0 0,1 1 0 0 0,-1 0 1 0 0,1-1-1 0 0,-1 1 0 0 0,1 0 0 0 0,-1 0 0 0 0,0 0 0 0 0,0 0 1 0 0,0 0-1 0 0,0 0 0 0 0,0 0 0 0 0,0 0 0 0 0,0 0 1 0 0,-1 1-1 0 0,1-1 0 0 0,-1 0 0 0 0,0 0 0 0 0,0 1 0 0 0,0-1 1 0 0,0 0-1 0 0,0 1 0 0 0,0-1 0 0 0,0 0 0 0 0,-1 0 0 0 0,1 1 1 0 0,-1-1-1 0 0,0 0 0 0 0,0 0 0 0 0,1 0 0 0 0,-1 0 1 0 0,-1 0-1 0 0,1 0 0 0 0,0 0 0 0 0,-1 1-8 0 0,-13 13 0 0 0,-1-1 0 0 0,0-1 0 0 0,-1 0 1 0 0,0-2-1 0 0,-1 1 0 0 0,-1-2 0 0 0,0-1 0 0 0,0 0 0 0 0,-1-1 0 0 0,0-2 0 0 0,-14 4 0 0 0,11-6 51 0 0,13-5-5339 0 0,6 0 635 0 0,4 0-6626 0 0</inkml:trace>
  <inkml:trace contextRef="#ctx0" brushRef="#br0" timeOffset="1613.187">1170 1024 9738 0 0,'0'0'2818'0'0,"0"0"-842"0"0,0 0-393 0 0,0 0-98 0 0,0 0-120 0 0,0 0-172 0 0,0 0-188 0 0,0 0-190 0 0,0 0-153 0 0,0 0-109 0 0,0 0-140 0 0,0 0-91 0 0,0 0-43 0 0,24-4-34 0 0,119-18 191 0 0,-73 19-17 0 0,-69 4-417 0 0,-1 0-1 0 0,1 0 1 0 0,0 0 0 0 0,0 1 0 0 0,0-1 0 0 0,-1 0 0 0 0,1 1 0 0 0,-1-1 0 0 0,1 0-1 0 0,-1 1 1 0 0,0-1 0 0 0,1 1 0 0 0,-1-1 0 0 0,0 1 0 0 0,0-1 0 0 0,0 1 0 0 0,0-1-1 0 0,0 0 1 0 0,0 1 0 0 0,-1-1 0 0 0,1 1 0 0 0,0-1 0 0 0,-1 1 0 0 0,1-1 0 0 0,-1 0-1 0 0,1 1 1 0 0,-1-1 0 0 0,0 0 0 0 0,0 0 0 0 0,1 1 0 0 0,-1-1 0 0 0,-1 1-2 0 0,-166 170 118 0 0,167-171-118 0 0,0 0 0 0 0,0 0-1 0 0,1 0 1 0 0,-1 0 0 0 0,0 1-1 0 0,0-1 1 0 0,1 0-1 0 0,-1 0 1 0 0,0 1 0 0 0,1-1-1 0 0,0 0 1 0 0,-1 1-1 0 0,1-1 1 0 0,0 0 0 0 0,-1 1-1 0 0,1-1 1 0 0,0 0-1 0 0,0 1 1 0 0,0-1 0 0 0,0 1-1 0 0,1-1 1 0 0,-1 0 0 0 0,0 1-1 0 0,0-1 1 0 0,1 0-1 0 0,-1 1 1 0 0,1-1 0 0 0,-1 0-1 0 0,1 1 1 0 0,0-1-1 0 0,0 0 1 0 0,-1 0 0 0 0,1 0-1 0 0,0 0 1 0 0,0 0-1 0 0,0 0 1 0 0,0 0 0 0 0,0 0-1 0 0,0 0 1 0 0,0 0 0 0 0,1 0-1 0 0,-1-1 1 0 0,0 1-1 0 0,0 0 1 0 0,1-1 0 0 0,-1 1-1 0 0,0-1 1 0 0,1 0-1 0 0,-1 1 1 0 0,0-1 0 0 0,1 0-1 0 0,-1 0 1 0 0,0 0-1 0 0,1 0 1 0 0,0 0 0 0 0,28 3 53 0 0,0-3 1 0 0,0 0-1 0 0,0-2 0 0 0,0-1 1 0 0,-1-1-1 0 0,1-1 1 0 0,4-4-54 0 0,-20 7 5 0 0,79-24-2306 0 0,-85 23-2698 0 0,-3-1-6903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18:29.82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423 1429 0 0 0,'0'-84'0'0'0,"-3"43"0"0"0,-1 22 0 0 0,0 14 1054 0 0,-2 13 8961 0 0,5-3-10842 0 0,-16 109 3987 0 0,12 165-824 0 0,3 46-805 0 0,-24-60-900 0 0,24 73-350 0 0,-8-53-86 0 0,2 23 337 0 0,-1 75-207 0 0,9-251-289 0 0,13-31-20 0 0,-13 192 76 0 0,11-152-57 0 0,7 95-16 0 0,-28-111 197 0 0,8-47-132 0 0,-11 57 217 0 0,-21 49 245 0 0,16-34-200 0 0,1-9 111 0 0,11 62 304 0 0,-25-30-209 0 0,15-25-236 0 0,15-127-390 0 0,2-30-2928 0 0,-1-5-297 0 0,2 4-2687 0 0,-1 2-4663 0 0</inkml:trace>
  <inkml:trace contextRef="#ctx0" brushRef="#br0" timeOffset="1135.86">429 1112 0 0 0,'0'0'1378'0'0,"0"0"351"0"0,0 0 186 0 0,0 0-24 0 0,0 0-194 0 0,0 0-197 0 0,0 0-176 0 0,0 0-193 0 0,0 0-212 0 0,-4 1-188 0 0,0 2-571 0 0,1-1-1 0 0,0 0 0 0 0,0 0 1 0 0,0 1-1 0 0,0 0 1 0 0,1 0-1 0 0,-1-1 1 0 0,0 2-1 0 0,1-1 1 0 0,0 0-1 0 0,0 0 1 0 0,0 1-1 0 0,0-1 1 0 0,1 1-1 0 0,-1-1 1 0 0,1 1-1 0 0,-1 3-159 0 0,-27 72 1675 0 0,14-35-1287 0 0,-2 0 0 0 0,-2-1-1 0 0,-2 0 1 0 0,-13 17-388 0 0,22-40 98 0 0,-1-2-1 0 0,-1 1 1 0 0,0-1-1 0 0,-2-1 1 0 0,0-1-1 0 0,0 0 1 0 0,-2-1-1 0 0,0-1 1 0 0,0-1-1 0 0,-17 9-97 0 0,-22 4 890 0 0,103-23-372 0 0,373-31 915 0 0,-1 12-1020 0 0,-350 16-331 0 0,-67 0-54 0 0,-1 0 68 0 0,0 0 77 0 0,0 0 58 0 0,0 0 10 0 0,-36-7 485 0 0,8 0-680 0 0,1-1 0 0 0,-1-1 0 0 0,1-2 1 0 0,1-1-1 0 0,0-1 0 0 0,1-1 1 0 0,1-1-1 0 0,0-1 0 0 0,0-1 1 0 0,2-2-1 0 0,1 0 0 0 0,0-1 0 0 0,1-1 1 0 0,-6-10-47 0 0,-55-65 38 0 0,-1 15-763 0 0,76 78-126 0 0,1 9-10307 0 0,5-2-680 0 0</inkml:trace>
  <inkml:trace contextRef="#ctx0" brushRef="#br0" timeOffset="2255.08">210 0 8106 0 0,'0'0'1763'0'0,"0"0"-456"0"0,0 0-442 0 0,0 0-146 0 0,0 0 19 0 0,0 0 63 0 0,0 0 5 0 0,0 0-76 0 0,0 0-157 0 0,0 0-116 0 0,0 0-25 0 0,-2 3 32 0 0,7 85 2235 0 0,3-42-2026 0 0,-7 54 134 0 0,-2-76-722 0 0,0 0 0 0 0,2 0 0 0 0,1 0-1 0 0,0 0 1 0 0,2-1 0 0 0,1 1 0 0 0,4 10-85 0 0,-7-32 41 0 0,0 0 0 0 0,0 0 0 0 0,0 0 0 0 0,1-1 0 0 0,-1 1 0 0 0,0-1 0 0 0,1 0 0 0 0,-1 1 0 0 0,1-1 0 0 0,-1 0 0 0 0,1-1 0 0 0,0 1 0 0 0,-1 0 0 0 0,1-1 0 0 0,0 1 0 0 0,-1-1 0 0 0,1 0 0 0 0,0 0 0 0 0,0 0 0 0 0,-1 0 0 0 0,1-1 0 0 0,0 1 0 0 0,-1-1 0 0 0,1 0 0 0 0,0 1 0 0 0,-1-1 0 0 0,1 0 0 0 0,-1 0 0 0 0,1-1 0 0 0,-1 1 0 0 0,0-1 0 0 0,1 1 0 0 0,-1-1 0 0 0,0 0 0 0 0,0 1 0 0 0,1-3-41 0 0,23-21 195 0 0,-2-2-1 0 0,0-1 0 0 0,-2-1 0 0 0,-2 0 1 0 0,0-2-1 0 0,9-21-194 0 0,-2 6 108 0 0,61-108 283 0 0,-88 153-390 0 0,0 1-1 0 0,0-1 1 0 0,0 0 0 0 0,0 1 0 0 0,0-1 0 0 0,1 1-1 0 0,-1-1 1 0 0,0 1 0 0 0,0-1 0 0 0,1 1 0 0 0,-1-1-1 0 0,0 1 1 0 0,1-1 0 0 0,-1 1 0 0 0,0-1-1 0 0,1 1 1 0 0,-1 0 0 0 0,1-1 0 0 0,-1 1 0 0 0,1-1-1 0 0,-1 1 1 0 0,1 0 0 0 0,-1 0 0 0 0,1-1 0 0 0,-1 1-1 0 0,1 0 1 0 0,-1 0 0 0 0,1 0 0 0 0,0-1-1 0 0,-1 1 1 0 0,1 0 0 0 0,-1 0 0 0 0,1 0 0 0 0,0 0-1 0 0,-1 0 1 0 0,1 0 0 0 0,-1 0 0 0 0,1 1 0 0 0,-1-1-1 0 0,1 0 1 0 0,0 0 0 0 0,-1 0 0 0 0,1 0 0 0 0,-1 1-1 0 0,1-1 1 0 0,-1 0 0 0 0,1 1 0 0 0,-1-1-1 0 0,1 0 1 0 0,-1 1 0 0 0,0-1 0 0 0,1 1 0 0 0,-1-1-1 0 0,1 0 1 0 0,-1 1 0 0 0,0-1 0 0 0,1 1 0 0 0,-1-1-1 0 0,0 1 1 0 0,0-1 0 0 0,1 1 0 0 0,-1 0 0 0 0,0-1-1 0 0,0 1 1 0 0,0-1 0 0 0,0 1-1 0 0,22 44 22 0 0,-20-41-4 0 0,26 78 23 0 0,-4 2 1 0 0,-3 1-1 0 0,-4 1 0 0 0,-4 5-41 0 0,-9-67 2 0 0,5 22 8 0 0,-3 0 0 0 0,-1 1 1 0 0,-3-1-1 0 0,-1 1 1 0 0,-4 16-11 0 0,2-53 5 0 0,-1 0 1 0 0,0 0 0 0 0,0 0 0 0 0,-1-1 0 0 0,-1 1 0 0 0,1-1 0 0 0,-2 0 0 0 0,1 0-1 0 0,-1 0 1 0 0,0 0 0 0 0,-1-1 0 0 0,0 0 0 0 0,0 0 0 0 0,-1-1 0 0 0,0 1 0 0 0,-1-2-1 0 0,1 1 1 0 0,-1-1 0 0 0,0 0 0 0 0,-1 0 0 0 0,1-1 0 0 0,-1 0 0 0 0,0-1 0 0 0,-1 0-1 0 0,1-1 1 0 0,-1 1 0 0 0,1-2 0 0 0,-1 1 0 0 0,0-2 0 0 0,0 1 0 0 0,0-1 0 0 0,-10 0-6 0 0,16-4 6 0 0,-1 1-1 0 0,1-1 1 0 0,0 1 0 0 0,0-1 0 0 0,0 0 0 0 0,0-1 0 0 0,1 1 0 0 0,-1-1 0 0 0,1 1 0 0 0,0-1 0 0 0,0 0 0 0 0,1 0-1 0 0,-1-1 1 0 0,1 1 0 0 0,-1 0 0 0 0,1-1 0 0 0,1 0 0 0 0,-1 1 0 0 0,1-1 0 0 0,0 0 0 0 0,0 0 0 0 0,0 1 0 0 0,0-1-1 0 0,1 0 1 0 0,0 0 0 0 0,0 0 0 0 0,0 0 0 0 0,1 0 0 0 0,0 0 0 0 0,1-4-6 0 0,1-14 0 0 0,1 1-1 0 0,1-1 1 0 0,1 1 0 0 0,1 0 0 0 0,0 1-1 0 0,2-1 1 0 0,1 2 0 0 0,1-1 0 0 0,0 1-1 0 0,1 1 1 0 0,2 0 0 0 0,0 1 0 0 0,0 0-1 0 0,2 1 1 0 0,0 1 0 0 0,1 0 0 0 0,1 2-1 0 0,0 0 1 0 0,1 0 0 0 0,0 2 0 0 0,9-3 0 0 0,-19 8-95 0 0,1 1 0 0 0,0 1 0 0 0,0 0 1 0 0,0 0-1 0 0,1 1 0 0 0,0 0 0 0 0,0 1 0 0 0,0 0 1 0 0,0 1-1 0 0,0 0 0 0 0,1 1 0 0 0,-1 0 1 0 0,0 1-1 0 0,1 0 0 0 0,-1 1 0 0 0,4 1 95 0 0,15 14-6106 0 0,-22-11 114 0 0,-3 0-6403 0 0</inkml:trace>
  <inkml:trace contextRef="#ctx0" brushRef="#br0" timeOffset="5499.317">143 5740 0 0 0,'0'0'441'0'0,"-13"-2"277"0"0,-41-5-21 0 0,40 5-139 0 0,40-1 3237 0 0,175-7 3148 0 0,-25-3-5161 0 0,239 10-567 0 0,56 3-823 0 0,-254 11-197 0 0,225-14 1014 0 0,135-13 466 0 0,-353 39-1452 0 0,241 6 40 0 0,-251-36-82 0 0,113 3-22 0 0,406 4 592 0 0,-361-4 146 0 0,-125 31-633 0 0,-98-10-9 0 0,90-23 600 0 0,-75 5-723 0 0,42 16-16 0 0,194-7 185 0 0,-28-12-189 0 0,-110-14-161 0 0,-89 17 61 0 0,52 16 22 0 0,-152-14-29 0 0,181-13 6 0 0,-184 4-27 0 0,-1 3 0 0 0,1 3 0 0 0,29 4 16 0 0,5 0-12 0 0,4-2 1442 0 0,-128-19-1269 0 0,-41-33-94 0 0,-13-17-12 0 0,63 57 73 0 0,11 13-151 0 0,0-1 0 0 0,0 0 1 0 0,0 1-1 0 0,0-1 0 0 0,0 0 1 0 0,0 1-1 0 0,0-1 0 0 0,0 0 0 0 0,0 1 1 0 0,0-1-1 0 0,0 0 0 0 0,0 1 0 0 0,-1-1 1 0 0,1 0-1 0 0,0 1 0 0 0,0-1 0 0 0,0 0 1 0 0,-1 1-1 0 0,1-1 0 0 0,0 0 1 0 0,0 0-1 0 0,-1 0 0 0 0,1 1 0 0 0,0-1 1 0 0,-1 0-1 0 0,1 0 0 0 0,0 0 0 0 0,-1 1 1 0 0,1-1-1 0 0,0 0 0 0 0,-1 0 0 0 0,1 0 1 0 0,0 0-1 0 0,-1 0 0 0 0,1 0 1 0 0,0 0-1 0 0,-1 0 0 0 0,1 0 0 0 0,0 0 1 0 0,-1 0-1 0 0,1 0 0 0 0,0 0 0 0 0,-1 0 1 0 0,1 0 22 0 0,-14 231 104 0 0,9-181-113 0 0,-1 0 1 0 0,-3-1-1 0 0,-2 0 1 0 0,-2 0-1 0 0,-6 10 9 0 0,2-8-11 0 0,17-51 2 0 0,0 0 28 0 0,0 0 15 0 0,0 0 28 0 0,0 0 36 0 0,0 0 2 0 0,0 0 30 0 0,0 0 8 0 0,0 0-11 0 0,4-11 207 0 0,46-85-346 0 0,-9 49-55 0 0,2 2 0 0 0,1 2 0 0 0,21-14 67 0 0,2-2-217 0 0,-66 59-117 0 0,16-21 290 0 0,-15 16-3607 0 0,-1-1-3565 0 0,-1 6-4290 0 0</inkml:trace>
  <inkml:trace contextRef="#ctx0" brushRef="#br0" timeOffset="5893.516">8906 5464 2312 0 0,'0'0'1223'0'0,"0"0"-74"0"0,0 0-104 0 0,0 0 227 0 0,0 0 205 0 0,0 0-13 0 0,0 0-65 0 0,0 0-180 0 0,0 0-165 0 0,0 0-118 0 0,0 0-32 0 0,0 0 60 0 0,0 0 118 0 0,12 0 71 0 0,37-3-62 0 0,-36 2-123 0 0,-13 1-154 0 0,0 0-133 0 0,-11 8 2517 0 0,-60 73-2445 0 0,45-41-667 0 0,-1-2 0 0 0,-2-1 0 0 0,-2-1 0 0 0,-12 10-86 0 0,-157 135 74 0 0,145-125-232 0 0,52-60-5075 0 0,4-12 778 0 0,2-1-4268 0 0,1 6 716 0 0</inkml:trace>
  <inkml:trace contextRef="#ctx0" brushRef="#br0" timeOffset="6488.51">8518 5435 6753 0 0,'0'0'2594'0'0,"0"0"-521"0"0,0 0-326 0 0,0 0-155 0 0,0 0-148 0 0,0 0-103 0 0,0 0-104 0 0,0 0-186 0 0,0 0-159 0 0,0 0-222 0 0,0 0-229 0 0,0 0-109 0 0,0 0-8 0 0,-3-3 5 0 0,-11-13 1114 0 0,39 25-418 0 0,129 107 675 0 0,-133-90-1622 0 0,-1 0 0 0 0,-1 1 0 0 0,-1 0 0 0 0,-1 2-1 0 0,-2 0 1 0 0,-1 1 0 0 0,-1 0 0 0 0,-2 1 0 0 0,7 27-78 0 0,11 45 269 0 0,-18-72-788 0 0,-9-27-9 0 0,-1-2 2001 0 0,-1 0-6007 0 0,0 1-2904 0 0,0 0-5029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2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 2457 0 0,'0'0'1595'0'0,"0"0"-226"0"0,0 0-63 0 0,0 0 174 0 0,0 0 204 0 0,0 0 85 0 0,0 0-127 0 0,0 0-294 0 0,0 0-332 0 0,0 0-285 0 0,0 0-194 0 0,-7-3 852 0 0,27 153 2309 0 0,-5 36-2527 0 0,-9 0 1 0 0,-8 38-1172 0 0,-6-81 191 0 0,8-143-189 0 0,0 1 0 0 0,0 0 0 0 0,-1-1 0 0 0,1 1 1 0 0,0-1-1 0 0,0 1 0 0 0,0 0 0 0 0,0-1 0 0 0,0 1 1 0 0,0 0-1 0 0,0-1 0 0 0,1 1 0 0 0,-1-1 0 0 0,0 1 1 0 0,0 0-1 0 0,0-1 0 0 0,1 1 0 0 0,-1-1 0 0 0,0 1 1 0 0,0 0-1 0 0,1-1 0 0 0,-1 1 0 0 0,1-1 1 0 0,-1 1-1 0 0,0-1 0 0 0,1 0 0 0 0,-1 1 0 0 0,1-1 1 0 0,-1 1-1 0 0,1-1 0 0 0,-1 0 0 0 0,1 1 0 0 0,-1-1 1 0 0,1 0-1 0 0,0 0 0 0 0,-1 1 0 0 0,1-1 0 0 0,-1 0 1 0 0,1 0-1 0 0,0 0 0 0 0,-1 0 0 0 0,1 0 0 0 0,0 0 1 0 0,-1 0-1 0 0,1 0 0 0 0,-1 0 0 0 0,1 0 0 0 0,0 0 1 0 0,-1 0-1 0 0,1 0 0 0 0,0 0 0 0 0,-1-1 0 0 0,1 1 1 0 0,-1 0-1 0 0,1 0 0 0 0,-1-1 0 0 0,1 1 0 0 0,-1 0 1 0 0,1-1-3 0 0,33-24 300 0 0,-32 24-281 0 0,190-198 438 0 0,-172 179-448 0 0,-15 13-14 0 0,0 1 0 0 0,0 1 1 0 0,1-1-1 0 0,-1 1 1 0 0,1 0-1 0 0,0 0 0 0 0,1 0 1 0 0,-1 1-1 0 0,1 0 1 0 0,0 0-1 0 0,0 1 0 0 0,0 0 1 0 0,0 0-1 0 0,0 1 1 0 0,1 0-1 0 0,4-1 5 0 0,-9 6 0 0 0,1-1 0 0 0,-1 1 0 0 0,0 0 1 0 0,0 1-1 0 0,0-1 0 0 0,0 0 0 0 0,-1 1 0 0 0,0-1 0 0 0,1 1 0 0 0,-1 0 0 0 0,0 0 1 0 0,-1 0-1 0 0,1 0 0 0 0,-1 0 0 0 0,0 0 0 0 0,0 1 0 0 0,0-1 0 0 0,0 0 0 0 0,0 4 0 0 0,0-4 7 0 0,36 179 167 0 0,-20-108-154 0 0,-3-39-163 0 0,-2-31-2014 0 0,-7-5-1613 0 0,-1-1-4343 0 0,1-2-3303 0 0</inkml:trace>
  <inkml:trace contextRef="#ctx0" brushRef="#br0" timeOffset="774.555">1034 632 10378 0 0,'0'0'1062'0'0,"0"0"-202"0"0,0 0-13 0 0,0 0 168 0 0,0 0 189 0 0,0 0 31 0 0,0 0-100 0 0,0 0-162 0 0,0 0-170 0 0,-31 14-127 0 0,-97 45-105 0 0,42-3 593 0 0,83-53-1146 0 0,-1 0 0 0 0,1 0 0 0 0,0 0-1 0 0,0 0 1 0 0,0 1 0 0 0,0-1 0 0 0,0 1-1 0 0,1 0 1 0 0,-1 0 0 0 0,1 0 0 0 0,0 0-1 0 0,1 0 1 0 0,-1 0 0 0 0,0 0 0 0 0,1 1-1 0 0,0-1 1 0 0,0 1 0 0 0,1-1 0 0 0,-1 1-1 0 0,1-1 1 0 0,0 1 0 0 0,0-1 0 0 0,1 1 0 0 0,-1-1-1 0 0,1 1 1 0 0,0-1 0 0 0,0 1 0 0 0,0-1-1 0 0,1 0 1 0 0,-1 0 0 0 0,1 1 0 0 0,0-1-1 0 0,1 0 1 0 0,-1-1 0 0 0,1 1 0 0 0,-1 0-1 0 0,1-1 1 0 0,2 3-18 0 0,0-4 36 0 0,-1-1 0 0 0,1 1 0 0 0,0-1 0 0 0,-1 0 1 0 0,1 0-1 0 0,0 0 0 0 0,0 0 0 0 0,0-1 0 0 0,0 0 0 0 0,0 0 0 0 0,-1-1 0 0 0,1 1 0 0 0,0-1 0 0 0,0 0 0 0 0,0 0 0 0 0,-1-1 0 0 0,1 1 0 0 0,-1-1 1 0 0,1 0-1 0 0,-1 0 0 0 0,4-3-36 0 0,8-8 233 0 0,0-2 1 0 0,-1 0-1 0 0,0 0 1 0 0,-1-2-1 0 0,-1 0 0 0 0,-1 0 1 0 0,7-13-234 0 0,61-76 215 0 0,-79 106-217 0 0,1 0 0 0 0,-1 0-1 0 0,0 0 1 0 0,0 0 0 0 0,0 1-1 0 0,0-1 1 0 0,1 0-1 0 0,-1 1 1 0 0,0-1 0 0 0,0 1-1 0 0,0-1 1 0 0,0 1 0 0 0,0-1-1 0 0,0 1 1 0 0,0 0 0 0 0,0-1-1 0 0,0 1 1 0 0,-1 0-1 0 0,1 0 1 0 0,0 0 0 0 0,0 0-1 0 0,-1 0 1 0 0,1-1 0 0 0,0 1-1 0 0,-1 1 1 0 0,1-1 0 0 0,-1 0-1 0 0,1 0 1 0 0,-1 0-1 0 0,0 0 1 0 0,0 0 0 0 0,1 0-1 0 0,-1 0 1 0 0,0 1 0 0 0,0-1-1 0 0,0 0 1 0 0,0 0 0 0 0,0 0-1 0 0,0 0 1 0 0,0 1-1 0 0,-1-1 1 0 0,1 0 0 0 0,0 0-1 0 0,-1 1 3 0 0,7 65 62 0 0,-6-43-65 0 0,2 0 0 0 0,0-1 1 0 0,2 0-1 0 0,0 1 0 0 0,2-1 1 0 0,0-1-1 0 0,1 1 0 0 0,2-1 1 0 0,9 18 2 0 0,-18-38 5 0 0,1 0 0 0 0,0 0 0 0 0,-1 0 0 0 0,1 0 0 0 0,0 0 0 0 0,0-1 0 0 0,0 1 0 0 0,0 0 1 0 0,1 0-1 0 0,-1-1 0 0 0,0 1 0 0 0,1 0 0 0 0,-1-1 0 0 0,1 1 0 0 0,0-1 0 0 0,-1 0 0 0 0,1 0 0 0 0,0 0 0 0 0,0 1 1 0 0,0-2-1 0 0,0 1 0 0 0,0 0 0 0 0,0 0 0 0 0,0-1 0 0 0,0 1 0 0 0,0-1 0 0 0,0 1 0 0 0,0-1 0 0 0,0 0 0 0 0,0 0 1 0 0,0 0-1 0 0,1 0 0 0 0,-1 0 0 0 0,0 0 0 0 0,0-1 0 0 0,0 1 0 0 0,0-1 0 0 0,0 0 0 0 0,0 1 0 0 0,0-1 0 0 0,0 0 1 0 0,0 0-1 0 0,0 0 0 0 0,-1 0 0 0 0,1-1 0 0 0,0 1 0 0 0,-1 0 0 0 0,1-1 0 0 0,-1 1 0 0 0,1-1 0 0 0,-1 0 0 0 0,0 1 1 0 0,1-1-1 0 0,-1 0 0 0 0,0-1-5 0 0,68-169 823 0 0,-47 94-422 0 0,6 188-684 0 0,-23-95 285 0 0,0 2-8 0 0,0-1 0 0 0,2 0-1 0 0,-1 0 1 0 0,2 0-1 0 0,0-1 1 0 0,1 0 0 0 0,6 7 6 0 0,-13-20 5 0 0,0 0-1 0 0,0 0 1 0 0,0 0 0 0 0,0 0 0 0 0,0 0 0 0 0,1-1 0 0 0,-1 1 0 0 0,1-1 0 0 0,-1 0 0 0 0,1 0 0 0 0,-1 0-1 0 0,1 0 1 0 0,0 0 0 0 0,0 0 0 0 0,-1-1 0 0 0,1 1 0 0 0,0-1 0 0 0,0 0 0 0 0,0 0 0 0 0,0 0 0 0 0,-1 0-1 0 0,1-1 1 0 0,0 1 0 0 0,0-1 0 0 0,-1 1 0 0 0,1-1 0 0 0,0 0 0 0 0,-1 0 0 0 0,1 0 0 0 0,0 0 0 0 0,-1-1-1 0 0,0 1 1 0 0,1-1 0 0 0,-1 0 0 0 0,0 1 0 0 0,0-1 0 0 0,1-1-5 0 0,21-34 286 0 0,-1-2 1 0 0,-2-1-1 0 0,-1-1 0 0 0,-3 0 1 0 0,-1-1-1 0 0,5-27-286 0 0,-20 67 6 0 0,7-32 176 0 0,-8 34-149 0 0,0 0-34 0 0,0 0-27 0 0,0 0-74 0 0,-11 34-2078 0 0,9-16 473 0 0,2-4-4898 0 0,0-14 6532 0 0,0 7-11772 0 0</inkml:trace>
  <inkml:trace contextRef="#ctx0" brushRef="#br0" timeOffset="1206.549">1893 883 10314 0 0,'0'0'2831'0'0,"0"0"-345"0"0,0 0-219 0 0,0 0-305 0 0,0 0-331 0 0,0 0-302 0 0,0 0-285 0 0,32-8-225 0 0,99-24-166 0 0,-58-5 301 0 0,-65 32-863 0 0,0 0 0 0 0,1-1 0 0 0,-2 0 1 0 0,1 0-1 0 0,-1-1 0 0 0,0 0 0 0 0,0-1 1 0 0,-1 1-1 0 0,0-1 0 0 0,-1-1 0 0 0,1 1 1 0 0,-2-1-1 0 0,1 1 0 0 0,-1-2 0 0 0,0 1 1 0 0,-1 0-1 0 0,0-1 0 0 0,-1 1 1 0 0,0-1-1 0 0,0 0 0 0 0,-1-1-91 0 0,-1 7 2 0 0,0 1 0 0 0,-1-1 0 0 0,0 1 0 0 0,1-1 0 0 0,-1 1 0 0 0,0 0 0 0 0,-1-1 0 0 0,1 1 0 0 0,-1 0 0 0 0,1 0 0 0 0,-1 0 0 0 0,0 0 0 0 0,0 0 0 0 0,0 0 0 0 0,0 1 0 0 0,-1-1 0 0 0,1 1 0 0 0,-1-1 0 0 0,1 1 0 0 0,-1 0 0 0 0,0 0 0 0 0,0 0 0 0 0,0 1 0 0 0,0-1 0 0 0,0 1 0 0 0,-1-1 0 0 0,1 1 0 0 0,0 0 0 0 0,-1 0 0 0 0,1 1 0 0 0,-1-1 0 0 0,1 1 0 0 0,-1-1-2 0 0,-4 0-16 0 0,1 0-1 0 0,-1 1 0 0 0,0-1 0 0 0,1 1 0 0 0,-1 1 0 0 0,0 0 0 0 0,1 0 0 0 0,-1 0 0 0 0,1 1 0 0 0,-1 0 0 0 0,1 1 0 0 0,0-1 0 0 0,0 1 0 0 0,0 1 0 0 0,0-1 17 0 0,-6 6-23 0 0,1 0 1 0 0,0 0-1 0 0,1 1 0 0 0,0 0 0 0 0,0 1 1 0 0,1 0-1 0 0,1 1 0 0 0,0 0 0 0 0,0 0 1 0 0,1 1-1 0 0,1 0 0 0 0,0 1 0 0 0,1 0 1 0 0,1 0-1 0 0,0 0 0 0 0,0 0 0 0 0,2 1 1 0 0,0 0-1 0 0,0 2 23 0 0,2-4-9 0 0,0-1 1 0 0,1 0-1 0 0,1 1 0 0 0,0-1 1 0 0,0 0-1 0 0,2 0 0 0 0,-1 0 1 0 0,1 0-1 0 0,1 0 1 0 0,0 0-1 0 0,1-1 0 0 0,0 0 1 0 0,1 0-1 0 0,0 0 0 0 0,0-1 1 0 0,1 0-1 0 0,1 0 0 0 0,0-1 1 0 0,0 1-1 0 0,1-2 1 0 0,5 5 8 0 0,8 4-52 0 0,1-1 0 0 0,0-1 0 0 0,1-1 0 0 0,1-1 0 0 0,1-1 0 0 0,0-1 0 0 0,0-2 0 0 0,1 0 0 0 0,0-2 0 0 0,0-1 0 0 0,1-1 0 0 0,-1-1 0 0 0,1-2 1 0 0,0 0-1 0 0,0-2 0 0 0,18-3 52 0 0,-9-7-2129 0 0,-16-4-6547 0 0,-14 9-3828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21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6945 0 0,'0'0'1934'0'0,"0"0"-321"0"0,0 0-302 0 0,0 0-105 0 0,0 0 49 0 0,0 0 14 0 0,0 0-128 0 0,0 0-213 0 0,0 0-157 0 0,0 0-92 0 0,0 0-48 0 0,0 18-36 0 0,0 277 1446 0 0,25-52-1366 0 0,-19-211-635 0 0,-5-20-27 0 0,1-1-1 0 0,0 0 1 0 0,0 0-1 0 0,1 0 1 0 0,0 0-1 0 0,1-1 1 0 0,1 1-1 0 0,0-1 1 0 0,0 0-1 0 0,0 0 1 0 0,5 5-13 0 0,-8-14 11 0 0,-1 0 0 0 0,0 0 0 0 0,1 1 0 0 0,-1-1 0 0 0,1 0 0 0 0,-1 0 0 0 0,1-1 0 0 0,0 1 0 0 0,-1 0 0 0 0,1 0 0 0 0,0-1 0 0 0,0 1 0 0 0,-1-1 0 0 0,1 0 0 0 0,0 1-1 0 0,0-1 1 0 0,0 0 0 0 0,-1 0 0 0 0,1 0 0 0 0,0 0 0 0 0,0-1 0 0 0,0 1 0 0 0,-1 0 0 0 0,1-1 0 0 0,0 1 0 0 0,0-1 0 0 0,-1 0 0 0 0,1 0 0 0 0,0 1 0 0 0,-1-1 0 0 0,1 0 0 0 0,-1 0 0 0 0,1 0 0 0 0,-1-1 0 0 0,1 0-11 0 0,48-47 428 0 0,100-188-132 0 0,-113 167-486 0 0,-36 69 128 0 0,-1 1 2 0 0,-2 13 40 0 0,1 0 1 0 0,0 0 0 0 0,1 0-1 0 0,1 0 1 0 0,0 0 0 0 0,1-1-1 0 0,0 1 1 0 0,1 0 0 0 0,0-1-1 0 0,1 0 1 0 0,0 1 0 0 0,1-2-1 0 0,1 1 1 0 0,0 0 0 0 0,0-1-1 0 0,1 0 1 0 0,1-1 0 0 0,0 0-1 0 0,0 0 1 0 0,7 6 19 0 0,-9-12 15 0 0,1-1 0 0 0,0 0-1 0 0,-1 0 1 0 0,1-1 0 0 0,0 0 0 0 0,0 0-1 0 0,1 0 1 0 0,-1-1 0 0 0,0 0 0 0 0,0-1-1 0 0,1 0 1 0 0,-1 0 0 0 0,0 0 0 0 0,1-1-1 0 0,-1 0 1 0 0,0 0 0 0 0,0-1 0 0 0,0 0 0 0 0,0 0-1 0 0,0-1 1 0 0,0 0 0 0 0,0 0 0 0 0,-1 0-1 0 0,0-1 1 0 0,0 0 0 0 0,0 0 0 0 0,0-1-1 0 0,0 0 1 0 0,-1 0-15 0 0,14-13 132 0 0,-2 0 0 0 0,0-1 0 0 0,-1-1 1 0 0,-1-1-1 0 0,0 0 0 0 0,-2-1 0 0 0,-1 0 0 0 0,-1-1 0 0 0,0-1 0 0 0,-2 1 0 0 0,-1-2 0 0 0,-1 1 1 0 0,-1-1-1 0 0,-1 0 0 0 0,-1 0 0 0 0,-1-1 0 0 0,-1-15-132 0 0,-1 19-4 0 0,-1 1-1 0 0,-1-1 1 0 0,0 1 0 0 0,-2-1 0 0 0,-1 1-1 0 0,0 0 1 0 0,-2 0 0 0 0,0 1 0 0 0,-2-1-1 0 0,0 1 5 0 0,10 42-3302 0 0,0-1-2566 0 0,3-13-5437 0 0</inkml:trace>
  <inkml:trace contextRef="#ctx0" brushRef="#br0" timeOffset="325.26">1035 640 7306 0 0,'0'0'934'0'0,"0"0"-229"0"0,0 0 368 0 0,0 0 419 0 0,0 0 222 0 0,0 0 17 0 0,0 0-200 0 0,0 0-267 0 0,32-9-265 0 0,101-30-229 0 0,-58 1 428 0 0,-60 25-849 0 0,-9 9-230 0 0,-1 0-1 0 0,0-1 1 0 0,0 0 0 0 0,0 0 0 0 0,-1 0 0 0 0,0-1 0 0 0,0 1-1 0 0,0-1 1 0 0,-1 0 0 0 0,0 0 0 0 0,0 0 0 0 0,0 0-1 0 0,-1-1 1 0 0,0 1 0 0 0,0-1 0 0 0,0 0 0 0 0,-1 1 0 0 0,0-1-1 0 0,0 0 1 0 0,-1 0 0 0 0,0-6-119 0 0,-3 10 13 0 0,1 0 1 0 0,0 0-1 0 0,-1 0 0 0 0,0 0 1 0 0,0 0-1 0 0,0 1 0 0 0,0-1 1 0 0,0 1-1 0 0,0 0 0 0 0,-1 0 1 0 0,1 0-1 0 0,-1 0 0 0 0,1 1 1 0 0,-1-1-1 0 0,0 1 0 0 0,0 0 1 0 0,0 0-1 0 0,1 0 0 0 0,-1 1 1 0 0,0-1-1 0 0,0 1 0 0 0,0 0 1 0 0,0 0-1 0 0,0 0 0 0 0,0 1 1 0 0,0-1-1 0 0,0 1 0 0 0,0 0 1 0 0,0 0-1 0 0,1 1 0 0 0,-1-1 1 0 0,-2 2-14 0 0,-5 2-12 0 0,-1 0 0 0 0,1 1 0 0 0,0 1 0 0 0,0 0 0 0 0,1 0 0 0 0,0 1 0 0 0,0 0 0 0 0,1 1 0 0 0,0 0 0 0 0,0 1 0 0 0,1-1 0 0 0,0 2 0 0 0,1-1 0 0 0,0 1 0 0 0,1 0 0 0 0,0 1 0 0 0,1-1 0 0 0,0 1 0 0 0,1 0 0 0 0,0 0 0 0 0,1 1 0 0 0,0-1 0 0 0,1 1 0 0 0,0 0 0 0 0,2-1 0 0 0,-1 3 12 0 0,1-8 1 0 0,0 0 0 0 0,0 0 0 0 0,1 0 0 0 0,0 0 0 0 0,1 0 0 0 0,-1 0 0 0 0,1 0 0 0 0,0 0 0 0 0,1-1 0 0 0,0 1 0 0 0,0-1 0 0 0,0 0 0 0 0,1 0 1 0 0,0 0-1 0 0,0 0 0 0 0,1 0 0 0 0,-1-1 0 0 0,1 0 0 0 0,0 0 0 0 0,1 0 0 0 0,-1-1 0 0 0,1 1 0 0 0,0-1 0 0 0,4 2-1 0 0,10 3 18 0 0,0-1 1 0 0,0-1-1 0 0,1-1 0 0 0,0 0 0 0 0,0-2 1 0 0,1 0-1 0 0,-1-1 0 0 0,1-2 1 0 0,0 0-1 0 0,18-2-18 0 0,25-6-756 0 0,-38 0-3173 0 0,-14 6-4804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26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514 174 6585 0 0,'0'0'2510'0'0,"0"0"-543"0"0,0 0-346 0 0,0 0-141 0 0,0 0-146 0 0,0 0-203 0 0,0 0-221 0 0,0 0-151 0 0,0 0-76 0 0,0 0-48 0 0,0 0-34 0 0,-8 7-22 0 0,-27 22-9 0 0,-13 34 1434 0 0,-241 320-129 0 0,177-254-2466 0 0,115-159-7925 0 0,7-2-370 0 0,-4 20 1635 0 0</inkml:trace>
  <inkml:trace contextRef="#ctx0" brushRef="#br0" timeOffset="366.235">0 115 6481 0 0,'0'0'2280'0'0,"0"0"-225"0"0,0 0-150 0 0,0 0-11 0 0,0 0-97 0 0,0 0-292 0 0,0 0-339 0 0,0 0-370 0 0,0 0-312 0 0,0 0-205 0 0,0 0-87 0 0,0 0 99 0 0,2 2 173 0 0,129 89 3398 0 0,-105-67-3662 0 0,-1 2-1 0 0,-1 1 1 0 0,-2 1 0 0 0,-1 1 0 0 0,-1 1 0 0 0,-1 0 0 0 0,13 32-200 0 0,126 170 245 0 0,-132-205-233 0 0,-26-27-27 0 0,0 0-11 0 0,0 0-16 0 0,0 0 4 0 0,-3-28-3124 0 0,-4 13-6890 0 0,5 13-1736 0 0</inkml:trace>
  <inkml:trace contextRef="#ctx0" brushRef="#br0" timeOffset="782.387">851 332 5769 0 0,'0'0'4673'0'0,"0"0"-2383"0"0,0 0-907 0 0,0 0-144 0 0,0 0-37 0 0,0 0-100 0 0,0 0-203 0 0,0 0-263 0 0,0 0-82 0 0,0 0 66 0 0,0 0 115 0 0,0 0 109 0 0,0 0-34 0 0,9 3-96 0 0,119 16 2212 0 0,24-15-1591 0 0,-88 0-1196 0 0,-65-1-2625 0 0,-5 0-6790 0 0,5-3 7271 0 0,-2 1-9890 0 0</inkml:trace>
  <inkml:trace contextRef="#ctx0" brushRef="#br0" timeOffset="1092.378">729 627 9418 0 0,'0'0'1802'0'0,"0"0"-703"0"0,0 0-108 0 0,0 0 394 0 0,0 0 370 0 0,0 0 83 0 0,0 0-226 0 0,0 0-343 0 0,0 0-261 0 0,0 0-140 0 0,0 0-101 0 0,0 0-102 0 0,30 0-91 0 0,95 2-94 0 0,-2-3 1298 0 0,-88 0-3459 0 0,5 1-5826 0 0,-39 0-4317 0 0</inkml:trace>
  <inkml:trace contextRef="#ctx0" brushRef="#br0" timeOffset="1874.226">1265 108 4881 0 0,'0'0'2605'0'0,"0"0"-624"0"0,0 0-396 0 0,0 0-100 0 0,0 0-64 0 0,0 0-137 0 0,0 0-243 0 0,0 0-279 0 0,0 0-115 0 0,0 0 6 0 0,0 0 111 0 0,0 0 111 0 0,6 8-33 0 0,104 143 2505 0 0,-92-114-3219 0 0,-2 1 0 0 0,-2 1 0 0 0,-1 1 0 0 0,-2 0-1 0 0,-2 0 1 0 0,-2 1 0 0 0,-1 0 0 0 0,-2 2-128 0 0,14 100 8 0 0,-6-116 103 0 0,0-50 326 0 0,45-124-47 0 0,84-249-125 0 0,-89 237-330 0 0,-50 149-2242 0 0,-4 27-5059 0 0,2-9-3806 0 0</inkml:trace>
  <inkml:trace contextRef="#ctx0" brushRef="#br0" timeOffset="2392.211">1964 671 2593 0 0,'0'0'3708'0'0,"0"0"-1778"0"0,0 0-651 0 0,0 0 171 0 0,0 0 326 0 0,0 0 195 0 0,0 0-105 0 0,0 0-418 0 0,0 0-481 0 0,0 0-343 0 0,0 0-198 0 0,0 0-89 0 0,0 0-6 0 0,-2 6-7 0 0,-84 164 2055 0 0,77-157-2322 0 0,1 1 1 0 0,-2-1-1 0 0,0-1 0 0 0,0 1 1 0 0,-1-2-1 0 0,-1 0 0 0 0,0 0 1 0 0,-8 5-58 0 0,-28 3-1363 0 0,43-41-9672 0 0,5 15 5705 0 0,0-1-810 0 0</inkml:trace>
  <inkml:trace contextRef="#ctx0" brushRef="#br0" timeOffset="2723.765">1655 653 6833 0 0,'0'0'1331'0'0,"0"0"-617"0"0,0 0 98 0 0,0 0 480 0 0,0 0 437 0 0,0 0 74 0 0,0 0-280 0 0,0 0-358 0 0,0 0-280 0 0,0 0-144 0 0,0 0-58 0 0,0 0-32 0 0,0 0-26 0 0,24 23-59 0 0,76 73-110 0 0,21 53 437 0 0,-110-134-702 0 0,-3-5-2770 0 0,-4-5-5215 0 0,-3-2-3278 0 0</inkml:trace>
  <inkml:trace contextRef="#ctx0" brushRef="#br0" timeOffset="3073.566">2031 910 5697 0 0,'0'0'4583'0'0,"0"0"-3234"0"0,0 0-1109 0 0,0 0 42 0 0,0 0 264 0 0,0 0 196 0 0,0 0-51 0 0,0 0-215 0 0,0 0-216 0 0,0 0-137 0 0,0 0-25 0 0,0 0-18 0 0,-1 13-17 0 0,-1 40 6 0 0,3-50 26 0 0,-1-1 0 0 0,1 0 0 0 0,0 1 0 0 0,0-1 0 0 0,0 1-1 0 0,0-1 1 0 0,0 0 0 0 0,1 0 0 0 0,-1 1 0 0 0,1-1 0 0 0,-1 0 0 0 0,1 0 0 0 0,0 0-1 0 0,0-1 1 0 0,-1 1 0 0 0,1 0 0 0 0,1-1 0 0 0,-1 1 0 0 0,0-1 0 0 0,0 0-1 0 0,0 0 1 0 0,1 0 0 0 0,-1 0 0 0 0,1 0 0 0 0,-1 0 0 0 0,1-1 0 0 0,-1 1-1 0 0,1-1 1 0 0,-1 1 0 0 0,1-1 0 0 0,-1 0 0 0 0,1 0 0 0 0,0 0 0 0 0,-1-1 0 0 0,1 1-1 0 0,-1-1 1 0 0,1 1 0 0 0,-1-1 0 0 0,1 0 0 0 0,-1 0 0 0 0,0 0 0 0 0,1 0-1 0 0,-1 0 1 0 0,0 0 0 0 0,1-1-95 0 0,-1 1 135 0 0,1-1-1 0 0,0 0 1 0 0,-1 1-1 0 0,1-1 1 0 0,-1 0-1 0 0,0 0 1 0 0,1 0-1 0 0,-1-1 1 0 0,0 1-1 0 0,0 0 1 0 0,0-1-1 0 0,-1 0 1 0 0,1 1-1 0 0,-1-1 1 0 0,1 0-1 0 0,-1 0 1 0 0,0 0-1 0 0,0 0 1 0 0,0 0-1 0 0,0 0 1 0 0,-1 0-1 0 0,1 0 1 0 0,-1 0-1 0 0,0 0 1 0 0,0 0-1 0 0,0 0 1 0 0,0 0 0 0 0,-1 0-1 0 0,0-3-134 0 0,0 3 2 0 0,-1 0 0 0 0,1 1 0 0 0,-1-1 1 0 0,0 1-1 0 0,1-1 0 0 0,-1 1 0 0 0,0 0 0 0 0,-1 0 0 0 0,1 0 0 0 0,0 0 0 0 0,-1 0 1 0 0,1 1-1 0 0,-1-1 0 0 0,1 1 0 0 0,-1-1 0 0 0,0 1 0 0 0,1 0 0 0 0,-1 0 1 0 0,0 0-1 0 0,-3 0-2 0 0,-67-8-2046 0 0,42 12-6952 0 0,22 0-2470 0 0</inkml:trace>
  <inkml:trace contextRef="#ctx0" brushRef="#br0" timeOffset="3643.655">2522 1 6049 0 0,'0'0'2410'0'0,"0"0"-304"0"0,0 0-187 0 0,0 0-157 0 0,0 0-115 0 0,0 0-184 0 0,0 0-254 0 0,0 0-202 0 0,0 0-185 0 0,0 0-160 0 0,0 0-117 0 0,0 0-87 0 0,0 0-92 0 0,0 4 465 0 0,-4 46-657 0 0,-3 0 0 0 0,-2-1 0 0 0,-2 0 0 0 0,-2-1 0 0 0,-2 0 0 0 0,-10 20-174 0 0,0 3 71 0 0,-12 23-145 0 0,27-72 77 0 0,0 0 1 0 0,2 1 0 0 0,0 0 0 0 0,2 0-1 0 0,0 1 1 0 0,2 0 0 0 0,1 0 0 0 0,0 7-4 0 0,3-29 8 0 0,1 0 1 0 0,-1 0-1 0 0,1 0 1 0 0,0 0-1 0 0,-1 0 1 0 0,1-1-1 0 0,0 1 1 0 0,0 0-1 0 0,0-1 1 0 0,1 1-1 0 0,-1 0 1 0 0,0-1-1 0 0,0 0 1 0 0,1 1-1 0 0,-1-1 1 0 0,1 0-1 0 0,0 1 1 0 0,-1-1-1 0 0,1 0 1 0 0,0 0-1 0 0,-1-1 1 0 0,1 1 0 0 0,0 0-1 0 0,0 0 1 0 0,0-1-1 0 0,0 1 1 0 0,0-1-1 0 0,0 0 1 0 0,0 0-1 0 0,0 1 1 0 0,0-1-1 0 0,1 0-8 0 0,69-5 709 0 0,56-34 10 0 0,-125 37-729 0 0,20-34-4590 0 0,-23 19-211 0 0,0 9-522 0 0,0 4-3459 0 0</inkml:trace>
  <inkml:trace contextRef="#ctx0" brushRef="#br0" timeOffset="3993.817">2040 376 12355 0 0,'0'0'1799'0'0,"0"0"-542"0"0,0 0-202 0 0,0 0 91 0 0,0 0 119 0 0,0 0-11 0 0,0 0-190 0 0,0 0-154 0 0,0 0-77 0 0,0 0-22 0 0,0 0-23 0 0,0 0-97 0 0,19-1-105 0 0,138-12 731 0 0,139 9-902 0 0,-283 6-579 0 0,-8-1-2201 0 0,2 0-8616 0 0,-5-1-1871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2841 0 0,'0'0'2477'0'0,"0"0"-1019"0"0,0 0-678 0 0,0 0-44 0 0,0 0 286 0 0,0 0 260 0 0,0 0 38 0 0,0 0-185 0 0,0 0-96 0 0,0 0-75 0 0,0 0 4 0 0,6 0 8 0 0,132 11 4241 0 0,37 19-3157 0 0,11-42-1090 0 0,-19-16-608 0 0,-158 27-353 0 0,-9 1-40 0 0,0 0-23 0 0,0 0-21 0 0,0 0-34 0 0,-17 2-1921 0 0,1 5-1319 0 0,1 2-4929 0 0,10-5-3196 0 0</inkml:trace>
  <inkml:trace contextRef="#ctx0" brushRef="#br0" timeOffset="343.76">13 535 6409 0 0,'0'0'3064'0'0,"0"0"-1253"0"0,0 0-811 0 0,0 0-205 0 0,0 0 86 0 0,0 0 296 0 0,0 0 203 0 0,0 0-8 0 0,0 0-129 0 0,0 0-255 0 0,0 0-245 0 0,0 0-137 0 0,0 0-64 0 0,27-1-48 0 0,129-6 362 0 0,132-7 452 0 0,-205 10-1906 0 0,-47 4-2670 0 0,-30-1 102 0 0,-2-1-2946 0 0,-4 1-5197 0 0</inkml:trace>
  <inkml:trace contextRef="#ctx0" brushRef="#br0" timeOffset="998.758">293 1 5209 0 0,'0'0'2051'0'0,"0"0"-414"0"0,0 0-270 0 0,0 0-94 0 0,0 0-63 0 0,0 0-101 0 0,0 0-147 0 0,0 0-166 0 0,0 0-193 0 0,0 0-124 0 0,0 0-67 0 0,0 0 0 0 0,0 0 55 0 0,-6 12 47 0 0,-17 39 49 0 0,23-49-507 0 0,0 0-1 0 0,0 0 1 0 0,0 0-1 0 0,0 0 1 0 0,0 0-1 0 0,1 0 1 0 0,-1 0-1 0 0,0-1 1 0 0,1 1 0 0 0,0 0-1 0 0,-1 0 1 0 0,1 0-1 0 0,0-1 1 0 0,0 1-1 0 0,0 0 1 0 0,0-1-1 0 0,0 1 1 0 0,0-1 0 0 0,1 1-1 0 0,-1-1 1 0 0,0 1-1 0 0,1-1 1 0 0,-1 0-1 0 0,1 0 1 0 0,0 0-1 0 0,-1 0 1 0 0,1 0 0 0 0,0 0-1 0 0,1 0-55 0 0,2 3 207 0 0,39 28 545 0 0,0-3 1 0 0,2-1-1 0 0,1-2 1 0 0,40 14-753 0 0,62 26 182 0 0,-69-25-216 0 0,-80-39 54 0 0,0-1 0 0 0,-1 1 0 0 0,1-1 0 0 0,0 1 0 0 0,-1-1 0 0 0,0 1 0 0 0,1-1 0 0 0,-1 1 0 0 0,0-1 0 0 0,1 0 0 0 0,-1 1 0 0 0,0-1 0 0 0,0 0 0 0 0,0 1 0 0 0,0-1 0 0 0,0 0 0 0 0,-1 0 0 0 0,1 0-1 0 0,0 0 1 0 0,0 0 0 0 0,-1 0 0 0 0,1-1 0 0 0,-1 1 0 0 0,1 0 0 0 0,0-1 0 0 0,-1 1 0 0 0,0-1 0 0 0,1 1 0 0 0,-1-1 0 0 0,0 0-20 0 0,-9 7 45 0 0,-82 67 124 0 0,-5 14-70 0 0,-74 48 129 0 0,47-47 96 0 0,120-84-247 0 0,4-10-2878 0 0,5-3-3648 0 0,1 5-4529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3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0 0 0,'0'0'557'0'0,"0"0"897"0"0,0 0 410 0 0,0 0 169 0 0,0 0 62 0 0,0 0-184 0 0,0 0-275 0 0,0 0-263 0 0,0 0-237 0 0,0 0-180 0 0,0 0-80 0 0,0 0-18 0 0,-2 0-27 0 0,-8 0-14 0 0,8 0-34 0 0,2 0-51 0 0,0 0-70 0 0,4 7 6044 0 0,501-18-4669 0 0,-488 18-2105 0 0,-17-7-145 0 0,-23 0-3812 0 0,1 4-333 0 0,12 0-2740 0 0,1-1-4657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40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8578 0 0,'0'0'2636'0'0,"0"0"-965"0"0,0 0-426 0 0,0 0 30 0 0,0 0 120 0 0,0 0 4 0 0,0 0-175 0 0,0 0-179 0 0,0 0-134 0 0,0 0-60 0 0,0 0-23 0 0,0 0-89 0 0,0 0-93 0 0,22 1-68 0 0,149 2 881 0 0,106 0 28 0 0,-271-1-1762 0 0,0 0-443 0 0,-4-6-8810 0 0,-2 1-2533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41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352 524 3361 0 0,'0'0'1675'0'0,"0"0"-166"0"0,0 0 42 0 0,0 0 108 0 0,0 0 3 0 0,0 0-155 0 0,0 0-299 0 0,0 0-318 0 0,0 0-262 0 0,0 0-167 0 0,0 0-116 0 0,-16-3-72 0 0,-53-9-28 0 0,65 11-207 0 0,0 0 0 0 0,0 1-1 0 0,1-1 1 0 0,-1 1-1 0 0,0 0 1 0 0,0 0 0 0 0,1 1-1 0 0,-1-1 1 0 0,0 1-1 0 0,1 0 1 0 0,-1 0 0 0 0,1 0-1 0 0,-1 0 1 0 0,1 1 0 0 0,-1-1-1 0 0,1 1 1 0 0,0 0-1 0 0,-2 1-37 0 0,-5 3 94 0 0,-4 2-48 0 0,0 0-1 0 0,1 2 0 0 0,0-1 1 0 0,1 1-1 0 0,0 1 1 0 0,0 0-1 0 0,1 1 0 0 0,1 0 1 0 0,0 1-1 0 0,1 0 1 0 0,0 0-1 0 0,1 1 1 0 0,0 0-1 0 0,1 1 0 0 0,1-1 1 0 0,0 1-1 0 0,-2 14-45 0 0,6-26 31 0 0,2 1 0 0 0,-1 0 0 0 0,0-1 0 0 0,1 1 0 0 0,0 0-1 0 0,0 0 1 0 0,0-1 0 0 0,0 1 0 0 0,0 0 0 0 0,1 0 0 0 0,0-1 0 0 0,0 1 0 0 0,0-1-1 0 0,0 1 1 0 0,0-1 0 0 0,1 1 0 0 0,0-1 0 0 0,-1 0 0 0 0,1 1 0 0 0,0-1-1 0 0,1 0 1 0 0,-1 0 0 0 0,0-1 0 0 0,1 1 0 0 0,0 0 0 0 0,0-1 0 0 0,-1 1-1 0 0,1-1 1 0 0,1 0 0 0 0,-1 0 0 0 0,0-1 0 0 0,0 1 0 0 0,1 0 0 0 0,-1-1 0 0 0,1 0-1 0 0,0 0 1 0 0,-1 0 0 0 0,1 0 0 0 0,0-1 0 0 0,-1 1 0 0 0,1-1 0 0 0,2 0-31 0 0,3 0 132 0 0,1-1 1 0 0,-1 0 0 0 0,0 0-1 0 0,0-1 1 0 0,0 0-1 0 0,0 0 1 0 0,0-1 0 0 0,0-1-1 0 0,-1 1 1 0 0,1-1 0 0 0,-1-1-1 0 0,0 1 1 0 0,0-2 0 0 0,0 1-1 0 0,-1-1-132 0 0,18-16 136 0 0,-2-2 0 0 0,-1 0 0 0 0,0-1 0 0 0,-2-1 0 0 0,-1-1 0 0 0,-1-1 0 0 0,-2 0 0 0 0,1-4-136 0 0,-14 25 11 0 0,15-23-36 0 0,-2-1 0 0 0,-1-1 0 0 0,-2-1-1 0 0,-1 0 1 0 0,-1-1 0 0 0,-2 0 0 0 0,-2-1-1 0 0,-1 1 1 0 0,-1-1 0 0 0,-2-1 0 0 0,-2 1 0 0 0,-1-3 24 0 0,0 32-25 0 0,0 1-1 0 0,0-1 0 0 0,0 0 1 0 0,-1 1-1 0 0,0-1 0 0 0,0 1 1 0 0,-1-1-1 0 0,0 1 0 0 0,0 0 1 0 0,0-1-1 0 0,0 1 0 0 0,-1 0 1 0 0,0 0-1 0 0,0 1 0 0 0,0-1 1 0 0,-1 1-1 0 0,1-1 0 0 0,-1 1 1 0 0,0 0-1 0 0,0 1 0 0 0,-1-1 1 0 0,1 0-1 0 0,-1 1 0 0 0,1 0 1 0 0,-1 1-1 0 0,0-1 0 0 0,0 1 1 0 0,-1-1-1 0 0,1 2 0 0 0,0-1 1 0 0,-1 0-1 0 0,1 1 0 0 0,-1 0 1 0 0,0 1-1 0 0,1-1 0 0 0,-1 1 1 0 0,-1 0 26 0 0,0 3-6 0 0,-1 1 0 0 0,0-1 0 0 0,1 1 0 0 0,0 1 0 0 0,0 0 0 0 0,0 0 1 0 0,0 0-1 0 0,1 0 0 0 0,0 1 0 0 0,0 0 0 0 0,1 1 0 0 0,-1-1 0 0 0,2 1 1 0 0,-1 0-1 0 0,1 0 0 0 0,0 1 0 0 0,0-1 0 0 0,0 1 0 0 0,1 0 0 0 0,1 0 1 0 0,-1 0-1 0 0,1 0 0 0 0,0 7 6 0 0,-3 1 72 0 0,0 0 0 0 0,1 0 1 0 0,1 1-1 0 0,0-1 0 0 0,2 1 0 0 0,0 0 1 0 0,0-1-1 0 0,2 1 0 0 0,0 0 0 0 0,1 0 1 0 0,0-1-1 0 0,2 1 0 0 0,0-1 0 0 0,1 0 1 0 0,0 0-1 0 0,1-1 0 0 0,1 1-72 0 0,13 21 314 0 0,1-1 0 0 0,2-1 0 0 0,1 0 0 0 0,1-2 0 0 0,2-1 0 0 0,2-2-1 0 0,0 0 1 0 0,27 18-314 0 0,-1-29 347 0 0,-55-19-354 0 0,8-20-2460 0 0,-4 12-3590 0 0,-3 6 2033 0 0,-1-1-7377 0 0</inkml:trace>
  <inkml:trace contextRef="#ctx0" brushRef="#br0" timeOffset="727.055">1118 285 840 0 0,'0'0'1846'0'0,"0"0"-399"0"0,0 0-67 0 0,0 0 246 0 0,0 0 301 0 0,0 0 127 0 0,0 0-151 0 0,0 0-360 0 0,0 0-356 0 0,0 0-250 0 0,0 0-115 0 0,0 0-34 0 0,0 0-3 0 0,7 4 2735 0 0,-35 33-1713 0 0,-140 192-151 0 0,-141 168-898 0 0,-29-1-592 0 0,215-252-183 0 0,84-96-1839 0 0,59-72-504 0 0,-9 14-1080 0 0,-3 4-3120 0 0,1-2-5319 0 0</inkml:trace>
  <inkml:trace contextRef="#ctx0" brushRef="#br0" timeOffset="1455.762">788 988 5993 0 0,'0'0'2714'0'0,"0"0"-1434"0"0,0 0-779 0 0,0 0 175 0 0,0 0 472 0 0,0 0 372 0 0,0 0 171 0 0,0 0-186 0 0,0 0-329 0 0,0 0-232 0 0,0 0-206 0 0,0 0-106 0 0,0 0-51 0 0,5 17-45 0 0,34 125 1015 0 0,-20 107-777 0 0,-19-247-768 0 0,0 0 0 0 0,-1 0 1 0 0,1 0-1 0 0,0 0 0 0 0,1 0 1 0 0,-1-1-1 0 0,0 1 0 0 0,1 0 1 0 0,-1 0-1 0 0,1 0 0 0 0,-1-1 1 0 0,1 1-1 0 0,0 0 0 0 0,-1-1 1 0 0,1 1-1 0 0,0 0 0 0 0,0-1 1 0 0,0 1-1 0 0,1-1 0 0 0,-1 1 1 0 0,0-1-1 0 0,1 0 0 0 0,-1 0 1 0 0,0 0-1 0 0,1 1 0 0 0,-1-1 0 0 0,1 0 1 0 0,0-1-1 0 0,-1 1 0 0 0,1 0 1 0 0,0 0-1 0 0,0-1 0 0 0,-1 1 1 0 0,1-1-1 0 0,0 0 0 0 0,0 1 1 0 0,0-1-1 0 0,0 0 0 0 0,-1 0 1 0 0,1 0-1 0 0,0 0 0 0 0,0 0 1 0 0,0-1-1 0 0,0 1 0 0 0,-1-1 1 0 0,1 1-1 0 0,0-1 0 0 0,0 1 1 0 0,-1-1-1 0 0,1 0 0 0 0,0 0 1 0 0,-1 0-1 0 0,1 0 0 0 0,0-1-6 0 0,12-13 101 0 0,-1-1-1 0 0,-1 0 0 0 0,0-2 1 0 0,-1 1-1 0 0,-1-1 1 0 0,0 0-1 0 0,-2-1 1 0 0,0 0-1 0 0,2-11-100 0 0,10-20 202 0 0,119-376 116 0 0,-120 361-510 0 0,-19 71-8508 0 0,0 2-1532 0 0</inkml:trace>
  <inkml:trace contextRef="#ctx0" brushRef="#br0" timeOffset="1906.553">1291 1216 3881 0 0,'0'0'3603'0'0,"0"0"-1213"0"0,0 0-553 0 0,0 0 27 0 0,0 0 88 0 0,0 0-71 0 0,0 0-253 0 0,0 0-350 0 0,0 0-303 0 0,0 0-235 0 0,0 0-226 0 0,0 0-180 0 0,-5 7-139 0 0,-86 134 577 0 0,13 13-1230 0 0,60-137-1300 0 0,11-16-1636 0 0,-3-1-3619 0 0,9 0-3832 0 0</inkml:trace>
  <inkml:trace contextRef="#ctx0" brushRef="#br0" timeOffset="2133.496">1085 1223 3913 0 0,'0'0'3225'0'0,"0"0"-1296"0"0,0 0-752 0 0,0 0-169 0 0,0 0 49 0 0,0 0 242 0 0,0 0 62 0 0,0 0-87 0 0,0 0-151 0 0,0 0-325 0 0,0 0-217 0 0,0 0-115 0 0,0 0-55 0 0,10 22-11 0 0,53 101 281 0 0,18-10-329 0 0,-62-101-1225 0 0,-4-9-6673 0 0,-12-3-2353 0 0</inkml:trace>
  <inkml:trace contextRef="#ctx0" brushRef="#br0" timeOffset="2471.822">1422 1396 6417 0 0,'0'0'1163'0'0,"0"0"-501"0"0,0 0-103 0 0,0 0 105 0 0,0 0 80 0 0,0 0-19 0 0,0 0-139 0 0,0 0-154 0 0,0 0-115 0 0,0 0-74 0 0,0 0-20 0 0,0 0 25 0 0,5 19 65 0 0,17 55 83 0 0,-22-72-359 0 0,1-1 0 0 0,0 0 0 0 0,-1 1 0 0 0,1-1-1 0 0,0 0 1 0 0,0 1 0 0 0,0-1 0 0 0,0 0 0 0 0,0 0 0 0 0,0 1-1 0 0,0-1 1 0 0,0 0 0 0 0,0 0 0 0 0,0 0 0 0 0,1-1 0 0 0,-1 1-1 0 0,0 0 1 0 0,1 0 0 0 0,-1-1 0 0 0,0 1 0 0 0,1-1 0 0 0,-1 1-1 0 0,1-1 1 0 0,-1 0 0 0 0,1 1 0 0 0,-1-1 0 0 0,1 0 0 0 0,-1 0-1 0 0,1 0 1 0 0,0 0 0 0 0,-1 0 0 0 0,1 0 0 0 0,-1-1 0 0 0,1 1 0 0 0,-1-1-1 0 0,1 1-36 0 0,8-1 373 0 0,80-21 3044 0 0,-88 21-3310 0 0,0 0 1 0 0,0-1 0 0 0,0 1 0 0 0,0-1 0 0 0,0 1 0 0 0,0-1 0 0 0,0 1-1 0 0,0-1 1 0 0,-1 0 0 0 0,1 0 0 0 0,-1 0 0 0 0,1 0 0 0 0,-1 0 0 0 0,0 0-1 0 0,0 0 1 0 0,0-1 0 0 0,0 1 0 0 0,0 0 0 0 0,0-1 0 0 0,0 1-1 0 0,-1 0 1 0 0,1-1 0 0 0,-1 1 0 0 0,0-1 0 0 0,0 1 0 0 0,0-1 0 0 0,0 1-1 0 0,0-1 1 0 0,-1 1 0 0 0,1 0 0 0 0,-1-1 0 0 0,1 1 0 0 0,-1-1-1 0 0,0 1 1 0 0,0 0 0 0 0,0-1-108 0 0,-1 0-59 0 0,0 1 0 0 0,0-1-1 0 0,0 1 1 0 0,-1-1 0 0 0,1 1 0 0 0,0 0 0 0 0,-1 0-1 0 0,0 0 1 0 0,0 0 0 0 0,1 1 0 0 0,-1-1-1 0 0,0 1 1 0 0,0-1 0 0 0,-1 1 0 0 0,1 0-1 0 0,0 0 1 0 0,0 0 0 0 0,0 1 0 0 0,-1-1-1 0 0,0 1 60 0 0,-25-3-8003 0 0,18 3-3491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3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7 0 0 0,'0'0'1035'0'0,"0"0"580"0"0,0 0 223 0 0,0 0-82 0 0,0 0-186 0 0,0 0-123 0 0,0 0-40 0 0,9-6 908 0 0,-7 5 5980 0 0,-36 103-5745 0 0,-177 329-1687 0 0,113-218-653 0 0,84-138-130 0 0,59-42 596 0 0,76-24 281 0 0,-79-11-767 0 0,166-13 367 0 0,-208 15-539 0 0,0 0-6 0 0,0 0 3 0 0,0 0 4 0 0,0 0 3 0 0,0 0-27 0 0,0 0-22 0 0,0 0-11 0 0,0 0-51 0 0,0 0-8 0 0,0 0-43 0 0,0 0-84 0 0,-8-25-6229 0 0,1 11-3531 0 0,6 9-406 0 0</inkml:trace>
  <inkml:trace contextRef="#ctx0" brushRef="#br0" timeOffset="368">0 471 4969 0 0,'0'0'1859'0'0,"0"0"-375"0"0,0 0-218 0 0,0 0-2 0 0,0 0 139 0 0,0 0 51 0 0,0 0-136 0 0,0 0-274 0 0,0 0-264 0 0,0 0-140 0 0,0 0 50 0 0,0 0 115 0 0,5-1 81 0 0,48-6 1478 0 0,170-15 413 0 0,-25 22-3763 0 0,-115 0-8832 0 0,-71 0-1676 0 0</inkml:trace>
  <inkml:trace contextRef="#ctx0" brushRef="#br0" timeOffset="1354.368">841 515 2144 0 0,'0'0'2424'0'0,"0"0"-553"0"0,0 0-218 0 0,0 0 214 0 0,0 0 234 0 0,0 0-7 0 0,0 0-327 0 0,0 0-538 0 0,0 0-489 0 0,0 0-309 0 0,0 0-167 0 0,0 0-72 0 0,0 26 826 0 0,-12 253 1789 0 0,-15-76-2555 0 0,28-204-236 0 0,-1 1 0 0 0,0 0 0 0 0,0-1 0 0 0,1 1 0 0 0,-1 0 0 0 0,0 0 0 0 0,0-1-1 0 0,1 1 1 0 0,-1 0 0 0 0,0 0 0 0 0,1 0 0 0 0,-1-1 0 0 0,0 1 0 0 0,1 0 0 0 0,-1 0 0 0 0,0 0 0 0 0,1 0-1 0 0,-1 0 1 0 0,0 0 0 0 0,1 0 0 0 0,-1 0 0 0 0,1 0 0 0 0,-1 0 0 0 0,0 0 0 0 0,1 0 0 0 0,-1 0 0 0 0,0 0 0 0 0,1 0-1 0 0,-1 0 1 0 0,1 0 0 0 0,-1 0 0 0 0,0 0 0 0 0,1 1 0 0 0,-1-1 0 0 0,0 0 0 0 0,0 0 0 0 0,1 0 0 0 0,-1 1-1 0 0,0-1 1 0 0,1 0 0 0 0,-1 0 0 0 0,0 1 0 0 0,0-1 0 0 0,1 0 0 0 0,-1 1 0 0 0,0-1 0 0 0,0 0-16 0 0,9-8 99 0 0,116-90 284 0 0,-124 97-377 0 0,1-1-1 0 0,0 1 1 0 0,-1 0 0 0 0,1 0 0 0 0,0 0 0 0 0,0 0-1 0 0,-1 1 1 0 0,1-1 0 0 0,0 0 0 0 0,0 1 0 0 0,0-1 0 0 0,0 1-1 0 0,0 0 1 0 0,0 0 0 0 0,0-1 0 0 0,0 1 0 0 0,0 1-1 0 0,0-1 1 0 0,0 0 0 0 0,0 0 0 0 0,0 1 0 0 0,0-1-1 0 0,0 1 1 0 0,-1-1 0 0 0,1 1 0 0 0,0 0 0 0 0,0 0 0 0 0,1 1-6 0 0,0 2 53 0 0,1 0 0 0 0,-1 1 0 0 0,0-1 0 0 0,-1 1 1 0 0,1 0-1 0 0,-1 0 0 0 0,0 0 0 0 0,0 0 0 0 0,-1 0 1 0 0,1 0-1 0 0,-1 0 0 0 0,0 1 0 0 0,0-1 0 0 0,-1 0 1 0 0,0 1-1 0 0,0-1 0 0 0,0 1 0 0 0,0-1 1 0 0,-1 1-54 0 0,1 4 50 0 0,-11 58-239 0 0,11-67 79 0 0,0-6-5944 0 0,3-7-4323 0 0,-3 11 1799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3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0 0 0,'0'0'512'0'0,"0"0"362"0"0,0 0 425 0 0,0 0 334 0 0,0 0 109 0 0,0 0-178 0 0,0 0-285 0 0,0 0-276 0 0,0 0-168 0 0,0 0-120 0 0,0 0-66 0 0,0 0-23 0 0,-3 9 418 0 0,2-7 3822 0 0,40-32-2220 0 0,214-161-389 0 0,-230 170-1943 0 0,-8 50-214 0 0,66 144 707 0 0,-37-122-620 0 0,-38-46 269 0 0,11 6-4177 0 0,-2-8-7856 0 0,-13-3 1467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53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637 428 0 0 0,'0'0'1095'0'0,"0"0"404"0"0,0 0 201 0 0,0 0 29 0 0,0 0-92 0 0,0 0-122 0 0,0 0-118 0 0,0 0-122 0 0,0 0-86 0 0,5-1-87 0 0,-3 0-881 0 0,40-11 3313 0 0,-26 4 4781 0 0,-260 37-8081 0 0,85 1-181 0 0,-30 29-184 0 0,188-59 127 0 0,1 1 0 0 0,0 0-1 0 0,-1 0 1 0 0,1 0 0 0 0,-1-1 0 0 0,1 1-1 0 0,0 0 1 0 0,0 0 0 0 0,-1 0-1 0 0,1 0 1 0 0,0 0 0 0 0,0-1 0 0 0,0 1-1 0 0,0 0 1 0 0,0 0 0 0 0,0 0 0 0 0,0 0-1 0 0,1 0 1 0 0,-1 0 0 0 0,0-1-1 0 0,0 1 1 0 0,1 0 0 0 0,-1 0 0 0 0,0 0-1 0 0,1-1 1 0 0,-1 1 0 0 0,1 0-1 0 0,-1 0 1 0 0,1-1 0 0 0,-1 1 0 0 0,1 0-1 0 0,0-1 1 0 0,-1 1 0 0 0,1-1-1 0 0,0 1 1 0 0,-1 0 0 0 0,1-1 0 0 0,0 0-1 0 0,0 1 1 0 0,-1-1 0 0 0,1 1-1 0 0,0-1 1 0 0,0 0 0 0 0,0 0 0 0 0,0 0-1 0 0,0 1 5 0 0,1 0 9 0 0,110 42 137 0 0,168 3 3 0 0,-210-31-118 0 0,-69-15-29 0 0,-1 1 1 0 0,0 0 0 0 0,0-1 0 0 0,0 1 0 0 0,0 0 0 0 0,0-1-1 0 0,0 1 1 0 0,0 0 0 0 0,0-1 0 0 0,0 1 0 0 0,0 0 0 0 0,0-1-1 0 0,0 1 1 0 0,0 0 0 0 0,0-1 0 0 0,-1 1 0 0 0,1 0 0 0 0,0-1-1 0 0,-1 1 1 0 0,1 0 0 0 0,0-1 0 0 0,-1 1 0 0 0,1-1-1 0 0,-1 1 1 0 0,1-1 0 0 0,-1 1 0 0 0,1-1 0 0 0,-1 1 0 0 0,1-1-1 0 0,-1 1 1 0 0,1-1 0 0 0,-1 0 0 0 0,1 1 0 0 0,-1-1 0 0 0,0 0-1 0 0,1 0 1 0 0,-1 1 0 0 0,0-1 0 0 0,1 0 0 0 0,-1 0 0 0 0,0 0-1 0 0,1 0 1 0 0,-1 0 0 0 0,0 0 0 0 0,0 0 0 0 0,1 0-1 0 0,-1 0 1 0 0,0 0 0 0 0,0 0-3 0 0,-1 1 6 0 0,-211 71 176 0 0,176-64-183 0 0,0 3-1 0 0,1 0 0 0 0,0 3 1 0 0,0 1-1 0 0,2 1 0 0 0,0 2 0 0 0,-30 22 2 0 0,61-39 1 0 0,0 1-1 0 0,1 0 0 0 0,-1-1 1 0 0,0 1-1 0 0,1 1 1 0 0,0-1-1 0 0,0 0 0 0 0,0 0 1 0 0,0 1-1 0 0,0 0 0 0 0,0-1 1 0 0,0 1-1 0 0,1 0 0 0 0,-1 0 1 0 0,1 0-1 0 0,0-1 0 0 0,0 2 1 0 0,0-1-1 0 0,0 0 1 0 0,1 0-1 0 0,-1 0 0 0 0,1 0 1 0 0,0 0-1 0 0,0 0 0 0 0,0 1 1 0 0,0-1-1 0 0,0 0 0 0 0,1 0 1 0 0,-1 0-1 0 0,1 0 0 0 0,0 0 1 0 0,0 0-1 0 0,0 0 1 0 0,0 0-1 0 0,1 0 0 0 0,-1 0 1 0 0,1 0-1 0 0,0-1 0 0 0,0 1 1 0 0,0-1-1 0 0,1 2 0 0 0,11 11 10 0 0,1 0 0 0 0,1-2 1 0 0,0 1-1 0 0,0-2 0 0 0,1 0 0 0 0,1-1 0 0 0,0-1 1 0 0,1-1-1 0 0,0 0 0 0 0,0-2 0 0 0,1 0 0 0 0,0-1 1 0 0,0-1-1 0 0,0 0 0 0 0,0-2 0 0 0,1 0 0 0 0,15-1-10 0 0,30 1-342 0 0,-64-33-2556 0 0,-8-5-4430 0 0,5 27 3232 0 0,-1-3-7524 0 0</inkml:trace>
  <inkml:trace contextRef="#ctx0" brushRef="#br0" timeOffset="437.705">320 1 6785 0 0,'0'0'2038'0'0,"0"0"-96"0"0,0 0-124 0 0,0 0-103 0 0,0 0-40 0 0,0 0-91 0 0,0 0-176 0 0,0 0-226 0 0,0 0-244 0 0,0 0-245 0 0,0 0-240 0 0,0 0-171 0 0,0 0-79 0 0,20 48 2192 0 0,22 166-375 0 0,-34-132-1770 0 0,-3 0 1 0 0,-3 0-1 0 0,-5 0-250 0 0,3-50 60 0 0,-15 247 197 0 0,-5 13-114 0 0,2-123-103 0 0,-6-132-128 0 0,22-47-4518 0 0,2 6 590 0 0,0 3-5086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58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26 5209 0 0,'0'0'2786'0'0,"0"0"-1188"0"0,0 0-578 0 0,0 0-28 0 0,0 0 312 0 0,0 0 287 0 0,0 0 91 0 0,0 0-163 0 0,0 0-348 0 0,0 0-385 0 0,0 0-301 0 0,2-5-185 0 0,0-1-303 0 0,3-6 375 0 0,-3 28 258 0 0,-7 88 353 0 0,-5 0 1 0 0,-13 56-984 0 0,6-57 90 0 0,5 1 0 0 0,2 60-90 0 0,10-156 2 0 0,0 1 0 0 0,1 0 0 0 0,1-1-1 0 0,-1 1 1 0 0,1 0 0 0 0,1-1 0 0 0,-1 0 0 0 0,1 0 0 0 0,1 0-1 0 0,0 0 1 0 0,0 0 0 0 0,0-1 0 0 0,1 1 0 0 0,0-1 0 0 0,1 0-1 0 0,0 0-1 0 0,-3-4 13 0 0,0 0 0 0 0,1 0 0 0 0,-1 0 0 0 0,1-1 0 0 0,0 1 0 0 0,0-1 0 0 0,0 0 0 0 0,0 0 0 0 0,0-1 0 0 0,0 1 0 0 0,0-1 0 0 0,1 0 0 0 0,-1 0 0 0 0,0 0 0 0 0,1 0 0 0 0,-1-1 0 0 0,1 0 0 0 0,-1 0 0 0 0,1 0 0 0 0,-1 0 0 0 0,1-1 0 0 0,-1 0 0 0 0,0 0 0 0 0,1 0 0 0 0,-1 0 0 0 0,0-1 0 0 0,0 0 0 0 0,0 1 0 0 0,0-2 0 0 0,4-1-13 0 0,55-108 313 0 0,-52 85-263 0 0,31-82 43 0 0,-5-2 1 0 0,-5-2-1 0 0,-2-15-93 0 0,-22 98 2 0 0,59-248 117 0 0,-66 359 234 0 0,-5 11-92 0 0,0-44-150 0 0,2 0 1 0 0,2 0-1 0 0,2 0 0 0 0,2 0 1 0 0,10 43-112 0 0,12 9 100 0 0,-5-29-64 0 0,-4 0 1 0 0,-3 0 0 0 0,-3 2 0 0 0,1 72-37 0 0,-12-114-1 0 0,1 4 10 0 0,-1 0 1 0 0,-2 1-1 0 0,-2-1 0 0 0,-8 35-9 0 0,8-48 1 0 0,-1-1 0 0 0,-1 1 0 0 0,-1-1 0 0 0,0 0 0 0 0,-2-1 0 0 0,0 0 0 0 0,-2 0 0 0 0,0-1 0 0 0,-1-1 1 0 0,-1 1-1 0 0,-12 12-1 0 0,22-28 2 0 0,1-1 1 0 0,-1 1 0 0 0,0-1 0 0 0,0 0 0 0 0,0 0-1 0 0,0 0 1 0 0,0 0 0 0 0,-1 0 0 0 0,1 0 0 0 0,0-1-1 0 0,-1 0 1 0 0,1 0 0 0 0,-1 0 0 0 0,0 0-1 0 0,1 0 1 0 0,-1-1 0 0 0,0 0 0 0 0,1 1 0 0 0,-1-1-1 0 0,0-1 1 0 0,0 1 0 0 0,1 0 0 0 0,-1-1 0 0 0,0 0-1 0 0,1 0 1 0 0,-1 0 0 0 0,1 0 0 0 0,-1-1 0 0 0,1 1-1 0 0,0-1 1 0 0,0 0 0 0 0,-1 0 0 0 0,1 0-1 0 0,0 0 1 0 0,1-1 0 0 0,-1 1 0 0 0,0-1 0 0 0,1 0-1 0 0,-1 1 1 0 0,1-1 0 0 0,0-1 0 0 0,0 1 0 0 0,-1-3-3 0 0,-4-11-1 0 0,1-1 0 0 0,1 1 0 0 0,0-2 0 0 0,1 1 0 0 0,1 0 0 0 0,1-1 0 0 0,1 1 1 0 0,1-1-1 0 0,0 0 0 0 0,1 1 0 0 0,1-1 0 0 0,1 1 0 0 0,0-1 0 0 0,2 1 0 0 0,0 0 0 0 0,1 1 1 0 0,0-1-1 0 0,9-14 1 0 0,-2 2-61 0 0,1 1 0 0 0,1 0 0 0 0,2 1 1 0 0,1 1-1 0 0,1 0 0 0 0,1 2 0 0 0,20-20 61 0 0,54-36-8634 0 0,-85 74-2791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0:59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0 597 6585 0 0,'0'0'1990'0'0,"0"0"-678"0"0,0 0-203 0 0,0 0 290 0 0,0 0 300 0 0,0 0 40 0 0,0 0-302 0 0,0 0-415 0 0,0 0-294 0 0,0 0-146 0 0,0 0-46 0 0,0 0-48 0 0,21 11 3358 0 0,40-7-1224 0 0,287-11-592 0 0,-317 6-1878 0 0,-44 1-1470 0 0,-3-1-799 0 0,8-1-1512 0 0,-1 2-5588 0 0,5 0-2490 0 0</inkml:trace>
  <inkml:trace contextRef="#ctx0" brushRef="#br0" timeOffset="439.363">113 796 128 0 0,'0'0'4094'0'0,"0"0"-2072"0"0,0 0-652 0 0,0 0 145 0 0,0 0 237 0 0,0 0 75 0 0,0 0-168 0 0,0 0-323 0 0,0 0-299 0 0,0 0-195 0 0,0 0-87 0 0,0 0-21 0 0,0 0 7 0 0,-3 7 1 0 0,-8 20-15 0 0,25-6 2983 0 0,-10-19-3542 0 0,0 1 0 0 0,0-1 0 0 0,0 0 0 0 0,1 0 1 0 0,-1-1-1 0 0,1 1 0 0 0,-1-1 0 0 0,1 0 0 0 0,-1 0 0 0 0,1-1 1 0 0,0 1-1 0 0,-1-1 0 0 0,1 0 0 0 0,0-1 0 0 0,-1 1 0 0 0,1-1 1 0 0,1 0-169 0 0,11 1 312 0 0,207-14 1070 0 0,-172 9-1212 0 0,-52 5-171 0 0,0 0 4 0 0,0 0-5 0 0,0 0 5 0 0,0 0-38 0 0,0 0-26 0 0,0 0-22 0 0,-22-6-4179 0 0,18 4-316 0 0,-1-1-7582 0 0</inkml:trace>
  <inkml:trace contextRef="#ctx0" brushRef="#br0" timeOffset="2007.277">974 593 3961 0 0,'0'0'1461'0'0,"0"0"-610"0"0,0 0-168 0 0,0 0 348 0 0,0 0 432 0 0,0 0 328 0 0,0 0 17 0 0,0 0-209 0 0,0 0-264 0 0,0 0-284 0 0,0 0-212 0 0,17 1-156 0 0,108-2 784 0 0,-27-10-407 0 0,-45 8-816 0 0,-56 11 1126 0 0,-185 39-918 0 0,133-36-277 0 0,54-11-126 0 0,1 0-12 0 0,0 0-46 0 0,17-1-19 0 0,94-17 104 0 0,17-3-1731 0 0,-43 10-9466 0 0,-70 10 448 0 0</inkml:trace>
  <inkml:trace contextRef="#ctx0" brushRef="#br0" timeOffset="4570.224">895 1 1360 0 0,'0'0'1878'0'0,"0"0"-224"0"0,0 0 29 0 0,0 0 216 0 0,0 0 133 0 0,0 0-45 0 0,0 0-209 0 0,-28 33-290 0 0,-88 110-258 0 0,54-40 434 0 0,55-84-1354 0 0,-14 44 292 0 0,4 0 0 0 0,2 1 1 0 0,3 1-1 0 0,2 0 0 0 0,4 0 0 0 0,3 1 1 0 0,2-1-1 0 0,4 10-602 0 0,-3-45 49 0 0,2-1 1 0 0,1 0-1 0 0,2 0 0 0 0,1 0 0 0 0,1-1 1 0 0,1 1-1 0 0,1-2 0 0 0,2 1 1 0 0,1-1-1 0 0,1-1 0 0 0,1 0 0 0 0,1-1 1 0 0,2-1-1 0 0,0 0 0 0 0,1-1 1 0 0,2-1-1 0 0,0-1 0 0 0,1-1 0 0 0,1-1 1 0 0,2 1-50 0 0,0-4-88 0 0,0-2 0 0 0,0 0 0 0 0,1-1 0 0 0,1-2 0 0 0,17 5 88 0 0,33 6-3545 0 0,-61-21-1770 0 0,-3-1-6239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0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80 0 0 0,'0'0'1266'0'0,"0"0"61"0"0,0 0 305 0 0,0 0 418 0 0,0 0 221 0 0,0 0-104 0 0,0 0-289 0 0,0 0-377 0 0,0 0-307 0 0,0 0-161 0 0,0 0-123 0 0,0 0-123 0 0,0 0-82 0 0,-2-6-67 0 0,-4-19-69 0 0,4 23-478 0 0,1 1 0 0 0,-1-1-1 0 0,0 1 1 0 0,0 0 0 0 0,0-1-1 0 0,0 1 1 0 0,0 0 0 0 0,0 1-1 0 0,-1-1 1 0 0,1 0 0 0 0,0 0-1 0 0,0 1 1 0 0,-1-1 0 0 0,1 1-1 0 0,0 0 1 0 0,-1 0 0 0 0,1 0-1 0 0,0 0 1 0 0,0 0 0 0 0,-1 0-1 0 0,1 1 1 0 0,-1 0-91 0 0,-4-1 148 0 0,-16 2-47 0 0,0 1-1 0 0,0 1 0 0 0,1 0 0 0 0,-1 2 1 0 0,1 1-1 0 0,1 1 0 0 0,-1 1 0 0 0,1 0 1 0 0,1 2-1 0 0,0 0 0 0 0,0 2 0 0 0,-3 3-100 0 0,20-15 1 0 0,0 1 1 0 0,1-1-1 0 0,-1 1 0 0 0,0-1 0 0 0,1 1 0 0 0,-1 0 1 0 0,1 0-1 0 0,0 0 0 0 0,0 1 0 0 0,0-1 0 0 0,0 1 0 0 0,0-1 1 0 0,0 1-1 0 0,1-1 0 0 0,-1 1 0 0 0,1 0 0 0 0,-1 0 0 0 0,1 0 1 0 0,0 0-1 0 0,1 0 0 0 0,-1 0 0 0 0,0 0 0 0 0,1 0 1 0 0,-1 0-1 0 0,1 0 0 0 0,0 0 0 0 0,0 0 0 0 0,0 0 0 0 0,1 0 1 0 0,-1 1-1 0 0,1-1 0 0 0,0 0 0 0 0,0 0 0 0 0,0 0 0 0 0,0-1 1 0 0,0 1-1 0 0,0 0 0 0 0,1 0 0 0 0,0-1 0 0 0,-1 1 1 0 0,1 0-1 0 0,2 1-1 0 0,7 2 55 0 0,0-1 1 0 0,1-1-1 0 0,0 1 0 0 0,0-2 1 0 0,0 0-1 0 0,0 0 1 0 0,0-1-1 0 0,1-1 1 0 0,-1 0-1 0 0,0 0 0 0 0,1-2 1 0 0,-1 1-1 0 0,1-2 1 0 0,-1 1-1 0 0,0-2 1 0 0,0 1-1 0 0,0-2 0 0 0,0 0 1 0 0,0 0-1 0 0,-1-1 1 0 0,1 0-1 0 0,-1-1 1 0 0,1-2-56 0 0,7-2 91 0 0,0-2 1 0 0,-1 0-1 0 0,0 0 1 0 0,-1-2-1 0 0,-1 0 1 0 0,0-1 0 0 0,-1-1-1 0 0,-1 0 1 0 0,4-7-92 0 0,64-68 188 0 0,-80 90-186 0 0,-1 0 0 0 0,1 0 0 0 0,0 1 1 0 0,-1-1-1 0 0,1 1 0 0 0,0-1 0 0 0,0 1 0 0 0,0-1 0 0 0,-1 1 1 0 0,1 0-1 0 0,0 0 0 0 0,0 0 0 0 0,0 0 0 0 0,0 0 0 0 0,0 0 1 0 0,-1 1-1 0 0,1-1 0 0 0,0 1 0 0 0,0-1 0 0 0,-1 1 1 0 0,1-1-1 0 0,0 1 0 0 0,0 0 0 0 0,-1 0 0 0 0,1 0 0 0 0,-1 0 1 0 0,1 0-1 0 0,-1 0 0 0 0,1 1 0 0 0,-1-1 0 0 0,0 0 0 0 0,0 1 1 0 0,0-1-1 0 0,0 1 0 0 0,0-1 0 0 0,0 1 0 0 0,0 0 1 0 0,0-1-1 0 0,0 1 0 0 0,-1 0 0 0 0,1 0 0 0 0,-1-1 0 0 0,1 1 1 0 0,-1 0-1 0 0,0 0 0 0 0,1 0 0 0 0,-1 0 0 0 0,0-1 1 0 0,-1 3-4 0 0,10 46 81 0 0,-3 1 0 0 0,-2-1 0 0 0,-2 1 0 0 0,-5 51-80 0 0,3-94 2 0 0,0 11-14 0 0,-1 0 0 0 0,0-1 0 0 0,-2 1-1 0 0,0 0 1 0 0,-1-1 0 0 0,-1 1 0 0 0,-1-1 0 0 0,0-1 0 0 0,-1 1 0 0 0,-1-1 0 0 0,-1 0-1 0 0,0-1 1 0 0,-1 0 0 0 0,-1 0 0 0 0,0-1 0 0 0,-2-1 0 0 0,1 0 0 0 0,-2 0 0 0 0,1-1-1 0 0,-2-1 1 0 0,0-1 0 0 0,-12 8 12 0 0,14-13-111 0 0,1-1 1 0 0,-2-1-1 0 0,1 0 0 0 0,0 0 1 0 0,-1-2-1 0 0,0 1 0 0 0,1-2 1 0 0,-1 0-1 0 0,0 0 0 0 0,0-1 111 0 0,10-1-2 0 0,1 0 0 0 0,-1 0 0 0 0,1 0 0 0 0,0-1-1 0 0,-1 1 1 0 0,1-1 0 0 0,0 0 0 0 0,0 1 0 0 0,0-1-1 0 0,0-1 1 0 0,0 1 0 0 0,1 0 0 0 0,-1-1 0 0 0,1 1-1 0 0,-1-1 1 0 0,1 0 0 0 0,0 0 0 0 0,0 0 0 0 0,0 0 0 0 0,1 0-1 0 0,-1 0 1 0 0,1-1 0 0 0,-1 1 0 0 0,1-1 0 0 0,0 1-1 0 0,0 0 1 0 0,1-1 0 0 0,-1 0 0 0 0,1 1 0 0 0,0-1 0 0 0,0 1-1 0 0,0-1 1 0 0,0 1 0 0 0,0-1 0 0 0,1 0 0 0 0,0 1-1 0 0,0-1 1 0 0,0 1 0 0 0,0 0 0 0 0,0-1 0 0 0,1 1-1 0 0,-1 0 1 0 0,1 0 0 0 0,0 0 0 0 0,0 0 0 0 0,0 0 0 0 0,2-2 2 0 0,13-17 24 0 0,0 2 0 0 0,1 0 0 0 0,1 1 1 0 0,1 1-1 0 0,0 1 0 0 0,1 1 1 0 0,1 0-1 0 0,1 2 0 0 0,13-7-24 0 0,108-35 63 0 0,-66 49-486 0 0,-60 20-1500 0 0,-11-1-7103 0 0,-2-4-2910 0 0</inkml:trace>
  <inkml:trace contextRef="#ctx0" brushRef="#br0" timeOffset="365.58">1 835 7850 0 0,'0'0'1672'0'0,"0"0"-161"0"0,0 0 87 0 0,0 0 58 0 0,0 0-94 0 0,32-1-169 0 0,104-5-215 0 0,178-23 2687 0 0,-35 13-5703 0 0,-254 13 329 0 0,-11 2-946 0 0,1-2-4203 0 0,-6 3-3167 0 0</inkml:trace>
  <inkml:trace contextRef="#ctx0" brushRef="#br0" timeOffset="832.779">131 1045 7706 0 0,'0'0'3387'0'0,"0"0"-1896"0"0,0 0-625 0 0,0 0 154 0 0,0 0 255 0 0,0 0 70 0 0,0 0-155 0 0,0 0-218 0 0,0 0-213 0 0,32-8-120 0 0,100-22-76 0 0,-97 20-66 0 0,0 3 0 0 0,1 1 0 0 0,0 1 0 0 0,0 2 0 0 0,21 2-497 0 0,-56 0 11 0 0,1 1-1 0 0,-1 0 0 0 0,1 0 0 0 0,-1-1 1 0 0,1 1-1 0 0,-1 0 0 0 0,1 0 1 0 0,-1 1-1 0 0,0-1 0 0 0,1 0 0 0 0,-1 0 1 0 0,1 1-1 0 0,-1-1 0 0 0,1 1 0 0 0,-1-1 1 0 0,0 1-1 0 0,1-1 0 0 0,-1 1 1 0 0,0 0-1 0 0,0 0 0 0 0,0 0 0 0 0,1 0 1 0 0,-1 0-1 0 0,0 0 0 0 0,0 0 0 0 0,0 0 1 0 0,0 0-1 0 0,-1 0 0 0 0,1 0 1 0 0,0 1-1 0 0,0-1 0 0 0,-1 0 0 0 0,1 1 1 0 0,-1-1-1 0 0,1 1 0 0 0,-1-1 0 0 0,0 0 1 0 0,1 1-1 0 0,-1-1 0 0 0,0 1 1 0 0,0-1-1 0 0,0 1 0 0 0,0-1 0 0 0,0 1 1 0 0,0-1-1 0 0,-1 1 0 0 0,1-1 0 0 0,0 0 1 0 0,-1 1-1 0 0,1-1 0 0 0,-1 0 0 0 0,1 1 1 0 0,-1-1-1 0 0,0 0 0 0 0,0 1 1 0 0,1-1-1 0 0,-1 0 0 0 0,0 0 0 0 0,0 0 1 0 0,0 0-1 0 0,0 0 0 0 0,0 0 0 0 0,-1 0 1 0 0,1 0-1 0 0,0 0 0 0 0,0-1 1 0 0,-1 1-11 0 0,-264 194 169 0 0,264-194-164 0 0,0 0 0 0 0,0 0 0 0 0,0-1 0 0 0,0 1 0 0 0,0 0 1 0 0,0 1-1 0 0,1-1 0 0 0,-1 0 0 0 0,0 0 0 0 0,0 1 0 0 0,1-1 0 0 0,-1 1 0 0 0,1 0 0 0 0,-1-1 0 0 0,1 1 1 0 0,0 0-1 0 0,0 0 0 0 0,0 0 0 0 0,0 0 0 0 0,0 0 0 0 0,0 0 0 0 0,0 0 0 0 0,1 0 0 0 0,-1 0 0 0 0,1 0 1 0 0,-1 0-1 0 0,1 1 0 0 0,0-1 0 0 0,0 0 0 0 0,0 0 0 0 0,0 0 0 0 0,0 1 0 0 0,0-1 0 0 0,1 0 1 0 0,-1 0-1 0 0,1 0 0 0 0,0 0 0 0 0,-1 0 0 0 0,1 0 0 0 0,0 0 0 0 0,0 0 0 0 0,0 0 0 0 0,1 0 0 0 0,-1 0 1 0 0,0 0-1 0 0,1-1 0 0 0,-1 1 0 0 0,1-1 0 0 0,0 1 0 0 0,-1-1 0 0 0,1 1 0 0 0,0-1-5 0 0,143 7 758 0 0,-116-9-730 0 0,1-2-1 0 0,-1-1 1 0 0,0-1 0 0 0,0-1-1 0 0,24-9-27 0 0,23-19-1430 0 0,-52 19-2271 0 0,-2-2-4529 0 0,-14 10-3302 0 0</inkml:trace>
  <inkml:trace contextRef="#ctx0" brushRef="#br0" timeOffset="1198.213">1055 32 11338 0 0,'0'0'1929'0'0,"0"0"-494"0"0,0 0-288 0 0,0 0-22 0 0,0 0 5 0 0,0 0-87 0 0,0 0-207 0 0,0 0-173 0 0,0 0-87 0 0,0 0 7 0 0,0 0 54 0 0,0 0-35 0 0,7 13-54 0 0,104 211 1936 0 0,-82-161-2351 0 0,-3 1-1 0 0,-2 1 0 0 0,-4 1 1 0 0,-2 1-1 0 0,-4 1 0 0 0,-2 0 1 0 0,-3 1-1 0 0,-4 0 0 0 0,-2 19-132 0 0,-4-69-74 0 0,-1 0 0 0 0,-1 0 0 0 0,-1 0 0 0 0,-1-1 0 0 0,0 1 0 0 0,-2-1 0 0 0,0 0 0 0 0,-1-1 0 0 0,0 0 0 0 0,-2 0 0 0 0,0-1 0 0 0,0 0 0 0 0,-2 0 0 0 0,0-1 0 0 0,-1-1 0 0 0,0 0 0 0 0,-1-1 0 0 0,0-1 1 0 0,-1 0-1 0 0,-1 0 0 0 0,-7 2 74 0 0,-56 33-4570 0 0,-5-10-4019 0 0,62-29-3286 0 0</inkml:trace>
  <inkml:trace contextRef="#ctx0" brushRef="#br0" timeOffset="3760.482">1915 213 2425 0 0,'0'0'2551'0'0,"0"0"-1068"0"0,0 0-660 0 0,0 0-82 0 0,0 0 271 0 0,0 0 354 0 0,0 0 196 0 0,0 0-122 0 0,0 0-344 0 0,0 0-360 0 0,0 0-236 0 0,2 4 1968 0 0,11 55 571 0 0,-16-30-2826 0 0,-1 0 1 0 0,-2-1 0 0 0,0 1-1 0 0,-2-1 1 0 0,-2-1 0 0 0,0 0-1 0 0,-1 0 1 0 0,-13 20-214 0 0,-3 12 133 0 0,-90 170 136 0 0,108-209-237 0 0,3-10-31 0 0,1-1 0 0 0,1 1 1 0 0,0 0-1 0 0,0 0 0 0 0,1 1 1 0 0,0-1-1 0 0,1 1 1 0 0,0-1-1 0 0,1 1 0 0 0,0 0 1 0 0,1 0-1 0 0,0 1-1 0 0,2-9 36 0 0,1 1 0 0 0,0-1 0 0 0,-1 1 0 0 0,1-1-1 0 0,1 0 1 0 0,-1 0 0 0 0,0 0 0 0 0,1-1 0 0 0,-1 1 0 0 0,1-1 0 0 0,0 0 0 0 0,0 0 0 0 0,0 0 0 0 0,0 0-1 0 0,0-1 1 0 0,0 1 0 0 0,0-1 0 0 0,1 0 0 0 0,-1-1 0 0 0,0 1 0 0 0,1-1 0 0 0,-1 0 0 0 0,1 0-1 0 0,-1 0 1 0 0,0 0 0 0 0,1-1 0 0 0,-1 0 0 0 0,0 0 0 0 0,1 0-36 0 0,10 1 127 0 0,128-11 677 0 0,-82 11-677 0 0,-56-32-2302 0 0,-10 8-6335 0 0,3 17-1824 0 0</inkml:trace>
  <inkml:trace contextRef="#ctx0" brushRef="#br0" timeOffset="4019.441">1479 699 5953 0 0,'0'0'2797'0'0,"0"0"-1099"0"0,0 0-242 0 0,0 0 71 0 0,0 0 44 0 0,0 0-100 0 0,0 0-230 0 0,0 0-262 0 0,32-4-293 0 0,99-8-222 0 0,3 2-1771 0 0,-123 9-1119 0 0,-3-1-3383 0 0,-2 1-4492 0 0</inkml:trace>
  <inkml:trace contextRef="#ctx0" brushRef="#br0" timeOffset="4865.106">2162 198 5889 0 0,'0'0'2189'0'0,"0"0"-489"0"0,0 0-177 0 0,0 0 132 0 0,0 0 89 0 0,0 0-86 0 0,0 0-250 0 0,0 0-294 0 0,0 0-212 0 0,0 0-112 0 0,0 0-81 0 0,0 0-41 0 0,0 0-47 0 0,23-11-54 0 0,75-34-47 0 0,-89 40-389 0 0,0 1 1 0 0,1 0-1 0 0,-1 1 1 0 0,1-1-1 0 0,0 2 0 0 0,-1 0 1 0 0,1 0-1 0 0,0 0 1 0 0,0 2-1 0 0,1-1 0 0 0,2 1-131 0 0,-3 0 21 0 0,-9 2-13 0 0,0-1 1 0 0,0 0 0 0 0,-1 1 0 0 0,1 0 0 0 0,0-1-1 0 0,-1 1 1 0 0,1-1 0 0 0,-1 1 0 0 0,0 0 0 0 0,1-1-1 0 0,-1 1 1 0 0,0 0 0 0 0,0-1 0 0 0,0 1 0 0 0,0 0-1 0 0,0-1 1 0 0,-1 1 0 0 0,1 0 0 0 0,0-1 0 0 0,-1 1-1 0 0,0 0 1 0 0,1-1 0 0 0,-1 1 0 0 0,0-1 0 0 0,1 1-1 0 0,-1-1 1 0 0,0 1 0 0 0,0-1 0 0 0,0 0-1 0 0,0 0 1 0 0,-1 1 0 0 0,0 0-9 0 0,-140 156 259 0 0,141-157-255 0 0,0 1-1 0 0,0-1 1 0 0,0 1 0 0 0,0-1-1 0 0,0 1 1 0 0,0-1 0 0 0,0 1 0 0 0,1-1-1 0 0,-1 1 1 0 0,1 0 0 0 0,-1 0 0 0 0,1-1-1 0 0,-1 1 1 0 0,1 0 0 0 0,0 0 0 0 0,0-1-1 0 0,0 1 1 0 0,0 0 0 0 0,0 0 0 0 0,0-1-1 0 0,1 1 1 0 0,-1 0 0 0 0,1 0-1 0 0,-1-1 1 0 0,1 1 0 0 0,-1 0 0 0 0,1-1-1 0 0,0 1 1 0 0,0-1 0 0 0,0 1 0 0 0,0-1-1 0 0,0 1 1 0 0,0-1 0 0 0,0 0 0 0 0,1 1-1 0 0,-1-1 1 0 0,0 0 0 0 0,1 0 0 0 0,-1 0-1 0 0,1 0 1 0 0,-1 0 0 0 0,1 0-1 0 0,-1 0 1 0 0,1-1 0 0 0,0 1 0 0 0,-1-1-1 0 0,1 1 1 0 0,1 0-4 0 0,88 11 528 0 0,52-27 12 0 0,-139 14-969 0 0,14-7 341 0 0,-15 3-2847 0 0,-2-2-3387 0 0,-1 6-6005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09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3 652 0 0 0,'0'0'180'0'0,"0"0"632"0"0,0 0 387 0 0,0 0 408 0 0,0 0 303 0 0,0 0 45 0 0,0 0-261 0 0,0 0-383 0 0,0 0-317 0 0,0 0-163 0 0,0 0-17 0 0,-2-15 2957 0 0,45 4 122 0 0,296 12-427 0 0,-206-2-4405 0 0,-111 1-7054 0 0,-27 0-1143 0 0</inkml:trace>
  <inkml:trace contextRef="#ctx0" brushRef="#br0" timeOffset="431.742">205 346 5633 0 0,'0'0'988'0'0,"0"0"-523"0"0,0 0-27 0 0,0 0 461 0 0,0 0 531 0 0,0 0 349 0 0,0 0-47 0 0,0 0-342 0 0,0 0-297 0 0,0 0-190 0 0,0 0-163 0 0,2 32-118 0 0,7 101-117 0 0,11 45 932 0 0,-16 60-2119 0 0,-5-230 764 0 0,0-3-3063 0 0,1-2-5650 0 0,0-3 789 0 0</inkml:trace>
  <inkml:trace contextRef="#ctx0" brushRef="#br0" timeOffset="1039.797">566 155 6113 0 0,'0'0'1631'0'0,"0"0"-440"0"0,0 0-40 0 0,0 0 105 0 0,0 0 49 0 0,0 0-108 0 0,0 0-212 0 0,0 0-219 0 0,0 0-146 0 0,0 0-71 0 0,0 0-3 0 0,0 0 42 0 0,0 0 7 0 0,15 4 0 0 0,45 13-27 0 0,-58-16-543 0 0,-1-1 0 0 0,0 1 0 0 0,0-1-1 0 0,0 1 1 0 0,0 0 0 0 0,0 0 0 0 0,0-1 0 0 0,0 1-1 0 0,0 0 1 0 0,0 0 0 0 0,0 0 0 0 0,0 0 0 0 0,-1 0-1 0 0,1 0 1 0 0,0 0 0 0 0,-1 0 0 0 0,1 0 0 0 0,-1 1-1 0 0,1-1 1 0 0,-1 0 0 0 0,1 0 0 0 0,-1 1 0 0 0,0-1-1 0 0,0 0 1 0 0,1 0 0 0 0,-1 1 0 0 0,0-1 0 0 0,0 0-1 0 0,0 0 1 0 0,-1 1 0 0 0,1-1 0 0 0,0 1-25 0 0,-1 4 126 0 0,13 322 1727 0 0,64-22-1502 0 0,-35-179-418 0 0,-24-107-6 0 0,-16-42 605 0 0,40-181 110 0 0,-7 89-497 0 0,4 1-1 0 0,41-83-144 0 0,10-24 59 0 0,-46 113-87 0 0,-42 88-30 0 0,-1 16-4376 0 0,0 2-4696 0 0,0 1-1382 0 0</inkml:trace>
  <inkml:trace contextRef="#ctx0" brushRef="#br0" timeOffset="1460.069">1184 740 7442 0 0,'0'0'1587'0'0,"0"0"-204"0"0,0 0 13 0 0,0 0 135 0 0,0 0 24 0 0,0 0-198 0 0,0 0-319 0 0,0 0-342 0 0,0 0-289 0 0,0 0-184 0 0,0 0-119 0 0,0 0-46 0 0,0 0-15 0 0,-4 4-4 0 0,-36 51 59 0 0,38-52-67 0 0,1-1-1 0 0,-1 1 0 0 0,0 0 0 0 0,1 0 0 0 0,0 0 1 0 0,-1 0-1 0 0,1 0 0 0 0,0 0 0 0 0,1 0 0 0 0,-1 0 1 0 0,0 0-1 0 0,1 0 0 0 0,0 0 0 0 0,0 1 0 0 0,0-1 1 0 0,0 0-1 0 0,0 0 0 0 0,1 0 0 0 0,-1 0 0 0 0,1 0 1 0 0,0 1-1 0 0,0-1 0 0 0,0 0 0 0 0,0-1 0 0 0,1 1 1 0 0,-1 0-1 0 0,1 0 0 0 0,0 0 0 0 0,-1-1 0 0 0,1 1 1 0 0,0-1-1 0 0,1 0 0 0 0,-1 1 0 0 0,0-1 0 0 0,1 0 1 0 0,-1 0-1 0 0,1-1 0 0 0,0 1 0 0 0,-1 0 0 0 0,1-1 1 0 0,0 0-1 0 0,0 1 0 0 0,0-1 0 0 0,0 0 0 0 0,0-1 1 0 0,0 1-1 0 0,1 0 0 0 0,0-1-30 0 0,4-1 130 0 0,1 0 0 0 0,0-1 0 0 0,-1 0 0 0 0,0 0 0 0 0,1-1 0 0 0,-1 0 0 0 0,0 0 0 0 0,0-1 0 0 0,-1 0 0 0 0,1-1 0 0 0,-1 1 0 0 0,0-1 0 0 0,0-1 0 0 0,0 0 0 0 0,-1 0 0 0 0,0 0 0 0 0,0 0 1 0 0,-1-1-1 0 0,1 0 0 0 0,-2 0 0 0 0,1-1 0 0 0,-1 1 0 0 0,0-1 0 0 0,0 0 0 0 0,-1 0 0 0 0,0 0 0 0 0,-1 0 0 0 0,1-1 0 0 0,-2 1 0 0 0,1-1 0 0 0,-1 0 0 0 0,0-6-130 0 0,-4 11-116 0 0,1 0-1 0 0,-1 0 1 0 0,1 0 0 0 0,-1 0-1 0 0,0 1 1 0 0,-1 0 0 0 0,1-1 0 0 0,-1 1-1 0 0,1 0 1 0 0,-1 1 0 0 0,0-1-1 0 0,0 0 1 0 0,0 1 0 0 0,0 0-1 0 0,0 0 1 0 0,-1 1 0 0 0,1-1-1 0 0,-1 1 1 0 0,1 0 0 0 0,-1 0 0 0 0,1 0-1 0 0,-1 0 1 0 0,0 1 0 0 0,1 0-1 0 0,-1 0 1 0 0,0 0 0 0 0,1 1-1 0 0,-1 0 1 0 0,0 0 116 0 0,-21 1-2371 0 0,7 2-2566 0 0,3-3-6181 0 0</inkml:trace>
  <inkml:trace contextRef="#ctx0" brushRef="#br0" timeOffset="2132.53">1497 703 0 0 0,'0'0'2274'0'0,"0"0"-364"0"0,0 0 19 0 0,0 0 277 0 0,0 0 185 0 0,0 0-124 0 0,0 0-442 0 0,0 0-556 0 0,0 0-484 0 0,0 0-316 0 0,0 0-145 0 0,0 0-29 0 0,0 0 13 0 0,-6 13-5 0 0,2-5-268 0 0,-2 2 52 0 0,0 0 1 0 0,1 0-1 0 0,1 1 0 0 0,0-1 1 0 0,0 1-1 0 0,1 0 0 0 0,0 1 1 0 0,1-1-1 0 0,0 9-87 0 0,1-18 28 0 0,1 0 0 0 0,0 1 0 0 0,0-1-1 0 0,0 0 1 0 0,0 0 0 0 0,0 1 0 0 0,0-1 0 0 0,1 0-1 0 0,-1 0 1 0 0,1 1 0 0 0,-1-1 0 0 0,1 0 0 0 0,0 0 0 0 0,0 0-1 0 0,0 0 1 0 0,0 0 0 0 0,1 0 0 0 0,-1 0 0 0 0,0 0-1 0 0,1 0 1 0 0,-1-1 0 0 0,1 1 0 0 0,0 0 0 0 0,-1-1 0 0 0,1 0-1 0 0,0 1 1 0 0,0-1 0 0 0,0 0 0 0 0,0 0 0 0 0,0 0-1 0 0,0 0 1 0 0,0 0 0 0 0,1-1 0 0 0,-1 1 0 0 0,0 0-1 0 0,0-1 1 0 0,1 0 0 0 0,-1 0 0 0 0,0 1 0 0 0,0-1 0 0 0,1-1-1 0 0,-1 1-27 0 0,7-2 135 0 0,-1-1 0 0 0,0 0 0 0 0,0-1 0 0 0,0 0 0 0 0,0 0 0 0 0,0-1 0 0 0,-1 0 0 0 0,0 0 0 0 0,0-1 0 0 0,0 0 0 0 0,-1 0 0 0 0,0-1 0 0 0,0 1 0 0 0,0-1 1 0 0,0-2-136 0 0,5-4 142 0 0,37-42 398 0 0,-31 37-344 0 0,-17 17-206 0 0,4 19 37 0 0,29 134 248 0 0,-4 146-367 0 0,-27-289 77 0 0,-2 0-1 0 0,1-1 1 0 0,-2 1 0 0 0,1 0 0 0 0,-1-1 0 0 0,0 1 0 0 0,-1 0 0 0 0,0-1 0 0 0,0 1-1 0 0,-1-1 1 0 0,0 0 0 0 0,0 0 0 0 0,-1 0 0 0 0,0 0 0 0 0,0-1 0 0 0,-1 1-1 0 0,0-1 1 0 0,-1 0 0 0 0,1-1 0 0 0,-1 1 0 0 0,-1-1 0 0 0,1 0 0 0 0,-1 0 15 0 0,4-5-18 0 0,0 0 1 0 0,0 0 0 0 0,0 0 0 0 0,1 0 0 0 0,-1-1 0 0 0,0 1 0 0 0,0-1-1 0 0,0 1 1 0 0,0-1 0 0 0,0 0 0 0 0,0 0 0 0 0,0-1 0 0 0,0 1 0 0 0,0-1-1 0 0,0 1 1 0 0,0-1 0 0 0,0 0 0 0 0,0 0 0 0 0,0 0 0 0 0,1 0 0 0 0,-1-1-1 0 0,0 1 1 0 0,1-1 0 0 0,-1 0 0 0 0,1 1 0 0 0,0-1 0 0 0,-1 0 0 0 0,1-1-1 0 0,0 1 1 0 0,0 0 0 0 0,0 0 0 0 0,1-1 0 0 0,-1 1 0 0 0,1-1 0 0 0,-1-1 17 0 0,-1-2 1 0 0,1 0 1 0 0,0 1-1 0 0,1-2 1 0 0,-1 1-1 0 0,1 0 1 0 0,1 0-1 0 0,-1 0 1 0 0,1 0-1 0 0,0-1 1 0 0,0 1-1 0 0,1 0 1 0 0,0 0-1 0 0,0-1 1 0 0,0 1-1 0 0,1 0 1 0 0,0 0 0 0 0,0 1-1 0 0,0-1 1 0 0,1 0-1 0 0,0 1 1 0 0,0-1-1 0 0,0 1 1 0 0,1 0-1 0 0,0 0 1 0 0,0 0-1 0 0,0 1 1 0 0,1-2-2 0 0,17-16-38 0 0,1 1 1 0 0,1 1-1 0 0,0 1 0 0 0,1 1 1 0 0,10-4 37 0 0,14-10-548 0 0,24-12-4852 0 0,-58 36-1239 0 0,-5 1-3327 0 0</inkml:trace>
  <inkml:trace contextRef="#ctx0" brushRef="#br0" timeOffset="4492.145">2304 206 0 0 0,'0'0'1532'0'0,"0"0"85"0"0,0 0 223 0 0,0 0 365 0 0,0 0 283 0 0,0 0-50 0 0,0 0-403 0 0,0 0-544 0 0,0 0-492 0 0,0 0-335 0 0,0 0-193 0 0,2 23 1125 0 0,-4 10-1117 0 0,0 0 1 0 0,-2-1-1 0 0,-1 1 1 0 0,-2-1-1 0 0,-1 0 0 0 0,-2-1 1 0 0,-4 8-480 0 0,-98 302 385 0 0,111-339-379 0 0,0 1 0 0 0,0-1 0 0 0,0 0 0 0 0,0 0 0 0 0,0 0 0 0 0,0 1 0 0 0,1-1 0 0 0,-1 0 0 0 0,1 1 0 0 0,0-1 0 0 0,-1 1 0 0 0,1-1 0 0 0,0 1 0 0 0,1-1 0 0 0,-1 0 0 0 0,0 1 0 0 0,1-1 0 0 0,-1 0 0 0 0,1 1 0 0 0,0-1 0 0 0,-1 0 0 0 0,1 1 0 0 0,0-1 0 0 0,1 0 0 0 0,-1 0 0 0 0,0 0 0 0 0,1 0 0 0 0,-1 0 0 0 0,1 0 0 0 0,-1-1 0 0 0,1 1 0 0 0,0 0 0 0 0,0-1 0 0 0,0 1 0 0 0,0-1 0 0 0,0 0 1 0 0,0 1-1 0 0,0-1 0 0 0,0 0 0 0 0,0 0 0 0 0,1-1 0 0 0,-1 1 0 0 0,0 0 0 0 0,1-1 0 0 0,1 1-6 0 0,13-3 164 0 0,1 0 1 0 0,-1-1 0 0 0,0-1 0 0 0,0-1-1 0 0,0 0 1 0 0,0-1 0 0 0,7-4-165 0 0,-8 3 78 0 0,1 0-1 0 0,0 2 1 0 0,0 0-1 0 0,0 1 1 0 0,1 0-1 0 0,-1 2 1 0 0,10-1-78 0 0,34 10 87 0 0,-58-8-2013 0 0,-8-6-2559 0 0,0 1-3991 0 0,3 2-1808 0 0</inkml:trace>
  <inkml:trace contextRef="#ctx0" brushRef="#br0" timeOffset="5055.311">1956 534 5433 0 0,'0'0'1893'0'0,"0"0"-601"0"0,0 0-247 0 0,0 0 245 0 0,0 0 354 0 0,0 0 125 0 0,0 0-121 0 0,0 0-278 0 0,0 0-239 0 0,0 0-102 0 0,0 0-107 0 0,0 0-107 0 0,0 0-79 0 0,20 0-72 0 0,140-3 836 0 0,23-4-850 0 0,-105 6-8463 0 0,-68 1-3668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14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0 401 3305 0 0,'0'0'2440'0'0,"0"0"-761"0"0,0 0-378 0 0,0 0 83 0 0,0 0 161 0 0,0 0-12 0 0,0 0-170 0 0,0 0-211 0 0,0 0-158 0 0,0 0-57 0 0,0 0-67 0 0,0 0-104 0 0,13 2-53 0 0,95 7 1236 0 0,140-9 844 0 0,-82 0-5319 0 0,-165 0 1056 0 0,-1-3-7409 0 0,0 3-2370 0 0</inkml:trace>
  <inkml:trace contextRef="#ctx0" brushRef="#br0" timeOffset="556.871">172 180 7722 0 0,'0'0'1896'0'0,"0"0"-313"0"0,0 0-11 0 0,0 0 185 0 0,0 0 40 0 0,0 0-160 0 0,0 0-304 0 0,0 0-292 0 0,0 32-209 0 0,4 97-132 0 0,19 42 1435 0 0,-18-136-2091 0 0,-3 0 0 0 0,0 1 0 0 0,-3-1 0 0 0,-1 0 0 0 0,-1 1 0 0 0,-4 8-44 0 0,-1-26 32 0 0,3-8-2835 0 0,4-4-4543 0 0,1-5-3869 0 0</inkml:trace>
  <inkml:trace contextRef="#ctx0" brushRef="#br0" timeOffset="2447.595">766 118 0 0 0,'0'0'1599'0'0,"0"0"-345"0"0,0 0 18 0 0,0 0 319 0 0,0 0 357 0 0,0 0 174 0 0,0 0-96 0 0,0 0-327 0 0,0 0-352 0 0,0 0-290 0 0,0 0-195 0 0,4-9-113 0 0,12-25-46 0 0,-12 71 1696 0 0,-7 277-629 0 0,4-301-1741 0 0,1 0 1 0 0,1 0-1 0 0,0 0 0 0 0,0-1 0 0 0,2 1 0 0 0,-1-1 1 0 0,2 0-1 0 0,-1-1 0 0 0,2 1 0 0 0,1 1-29 0 0,-7-13 30 0 0,0 0-1 0 0,0 0 1 0 0,0 0-1 0 0,0 0 1 0 0,1-1-1 0 0,-1 1 1 0 0,0 0-1 0 0,0 0 1 0 0,0-1-1 0 0,0 1 0 0 0,0-1 1 0 0,0 1-1 0 0,0-1 1 0 0,0 1-1 0 0,0-1 1 0 0,0 1-1 0 0,0-1 1 0 0,0 0-1 0 0,0 0 1 0 0,0 0-1 0 0,-1 1 1 0 0,1-1-1 0 0,0 0 1 0 0,-1 0-1 0 0,1 0 1 0 0,0 0-1 0 0,-1 0 1 0 0,1 0-1 0 0,-1 0 1 0 0,0 0-1 0 0,1-1 1 0 0,-1 1-1 0 0,0 0 1 0 0,0 0-1 0 0,1 0 1 0 0,-1 0-1 0 0,0 0 0 0 0,0-1 1 0 0,0 1-1 0 0,0 0 1 0 0,-1 0-1 0 0,1 0 1 0 0,0-1-30 0 0,1-2 50 0 0,138-455 611 0 0,-109 394-685 0 0,-20 87-8 0 0,9 59 215 0 0,-4 2 0 0 0,-4 0 0 0 0,-3 0 0 0 0,-3 21-183 0 0,0-22 24 0 0,-3 0-1 0 0,-4 0 0 0 0,-3 1 0 0 0,-4-1 0 0 0,-17 66-23 0 0,7-70-16 0 0,-4-2 0 0 0,-3 0 0 0 0,-32 65 16 0 0,56-135 4 0 0,-1 1-1 0 0,1-1 1 0 0,-1 0-1 0 0,-1 0 1 0 0,1 0-1 0 0,-1-1 0 0 0,1 1 1 0 0,-2-1-1 0 0,1 0 1 0 0,-1 0-1 0 0,1 0 0 0 0,-1-1 1 0 0,-1 1-1 0 0,1-1 1 0 0,0 0-1 0 0,-1-1 1 0 0,0 1-1 0 0,0-1 0 0 0,0-1 1 0 0,0 1-1 0 0,-1-1 1 0 0,1 0-1 0 0,-7 1-3 0 0,10-5-3 0 0,0-1 1 0 0,0 0-1 0 0,0 0 0 0 0,1 0 1 0 0,-1 0-1 0 0,1-1 0 0 0,-1 1 1 0 0,1-1-1 0 0,0 1 0 0 0,1-1 1 0 0,-1 0-1 0 0,1 0 0 0 0,-1 0 1 0 0,1 0-1 0 0,0 0 0 0 0,0 0 1 0 0,1 0-1 0 0,-1 0 0 0 0,1 0 1 0 0,0-3 2 0 0,-4-26-6 0 0,1-1 1 0 0,2 1-1 0 0,1-1 1 0 0,2 0-1 0 0,1 1 1 0 0,2-1 0 0 0,1 1-1 0 0,2 0 1 0 0,1 1-1 0 0,1 0 1 0 0,12-25 5 0 0,-14 39-246 0 0,1-1 0 0 0,0 2 0 0 0,2-1 0 0 0,0 1 0 0 0,0 1 0 0 0,2 0 1 0 0,0 1-1 0 0,7-7 246 0 0,-5 13-5929 0 0,-11 7-188 0 0,0 2-5249 0 0</inkml:trace>
  <inkml:trace contextRef="#ctx0" brushRef="#br0" timeOffset="2854.883">1302 549 6873 0 0,'0'0'2093'0'0,"0"0"-694"0"0,0 0-308 0 0,0 0-8 0 0,0 0 45 0 0,0 0 15 0 0,0 0-126 0 0,0 0-184 0 0,0 0-187 0 0,0 0-147 0 0,0 0-93 0 0,0 0-58 0 0,-12 32-39 0 0,-32 101-41 0 0,41-84-27 0 0,7-44-143 0 0,0 1 0 0 0,1-1 0 0 0,0 0 0 0 0,0 0-1 0 0,0 0 1 0 0,0-1 0 0 0,1 0 0 0 0,0 0-1 0 0,0 0 1 0 0,0-1 0 0 0,0 1 0 0 0,0-2-1 0 0,1 1 1 0 0,0-1 0 0 0,-1 0 0 0 0,1 0-1 0 0,0-1 1 0 0,0 0 0 0 0,0 0 0 0 0,0 0 0 0 0,0-1-1 0 0,0 0 1 0 0,0-1 0 0 0,0 1 0 0 0,0-1-1 0 0,5-2-97 0 0,-7 2 49 0 0,1-1 0 0 0,0 0-1 0 0,0 0 1 0 0,-1-1 0 0 0,1 0-1 0 0,-1 0 1 0 0,0 0-1 0 0,0 0 1 0 0,0-1 0 0 0,0 0-1 0 0,-1 0 1 0 0,1 0 0 0 0,-1-1-1 0 0,0 1 1 0 0,0-1-1 0 0,-1 0 1 0 0,0 0 0 0 0,1 0-1 0 0,-2-1 1 0 0,1 1 0 0 0,0-1-1 0 0,-1 0 1 0 0,0 1 0 0 0,-1-1-1 0 0,1 0 1 0 0,-1 0-1 0 0,0 0 1 0 0,-1 0 0 0 0,0 0-1 0 0,1 0 1 0 0,-2-1 0 0 0,1 1-1 0 0,-1 0 1 0 0,0 0 0 0 0,0 0-1 0 0,-1 0 1 0 0,1 1-1 0 0,-1-1 1 0 0,-1 0 0 0 0,1 1-1 0 0,-1-1 1 0 0,0 1 0 0 0,0 0-1 0 0,-1 0 1 0 0,-2-4-49 0 0,-1 3-173 0 0,-1 1 0 0 0,1-1 1 0 0,-1 1-1 0 0,0 1 0 0 0,-1 0 0 0 0,1 0 0 0 0,-1 0 1 0 0,0 1-1 0 0,1 0 0 0 0,-2 1 0 0 0,-1 0 173 0 0,-36-5-5854 0 0,31 6-5202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26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2 380 928 0 0,'0'0'1344'0'0,"0"0"-34"0"0,0 0 144 0 0,0 0 242 0 0,0 0 217 0 0,0 0 6 0 0,0 0-255 0 0,0 0-382 0 0,0 0-329 0 0,0 0-254 0 0,0 0-158 0 0,-2-4 2960 0 0,50 5-1229 0 0,182-13 913 0 0,160-20-1819 0 0,-231 31-2429 0 0,-168-10-12404 0 0,7 7 2210 0 0</inkml:trace>
  <inkml:trace contextRef="#ctx0" brushRef="#br0" timeOffset="490.292">50 594 240 0 0,'0'0'1067'0'0,"0"0"87"0"0,0 0 192 0 0,0 0 69 0 0,0 0-38 0 0,0 0-194 0 0,0 0-239 0 0,0 0-39 0 0,0 0-19 0 0,0 0-71 0 0,0 0-79 0 0,0 0-44 0 0,0 0-17 0 0,-11 14 3280 0 0,11-14-3551 0 0,0 0-10 0 0,0 0-5 0 0,0 0-14 0 0,0 0-27 0 0,0 0-41 0 0,15 3 1343 0 0,23 3-815 0 0,-1-3 0 0 0,1-1 0 0 0,0-2 0 0 0,0-1 1 0 0,24-5-836 0 0,-26 3 270 0 0,350-23-1304 0 0,-393 22-6228 0 0,7 4 4575 0 0,-4-3-8848 0 0</inkml:trace>
  <inkml:trace contextRef="#ctx0" brushRef="#br0" timeOffset="1158.889">438 19 0 0 0,'0'0'940'0'0,"0"0"283"0"0,0 0 405 0 0,0 0 340 0 0,0 0 231 0 0,0 0-40 0 0,0 0-344 0 0,0 0-391 0 0,0 0-396 0 0,0 0-302 0 0,0 0-179 0 0,0 0-77 0 0,-8-3-33 0 0,-27-12-48 0 0,35 15-332 0 0,-1 0-1 0 0,1 0 1 0 0,-1 1 0 0 0,1-1-1 0 0,-1 0 1 0 0,1 1-1 0 0,0-1 1 0 0,-1 0 0 0 0,1 1-1 0 0,-1-1 1 0 0,1 1 0 0 0,0-1-1 0 0,-1 1 1 0 0,1-1 0 0 0,0 0-1 0 0,0 1 1 0 0,-1-1-1 0 0,1 1 1 0 0,0-1 0 0 0,0 1-1 0 0,0-1 1 0 0,0 1 0 0 0,-1 0-1 0 0,1-1 1 0 0,0 1 0 0 0,0-1-1 0 0,0 1 1 0 0,0-1-1 0 0,0 1 1 0 0,0-1 0 0 0,1 1-1 0 0,-1-1 1 0 0,0 1 0 0 0,0-1-1 0 0,0 1 1 0 0,0-1 0 0 0,1 1-1 0 0,-1-1 1 0 0,0 1-1 0 0,0-1 1 0 0,1 1 0 0 0,-1-1-1 0 0,0 1 1 0 0,1-1 0 0 0,-1 0-1 0 0,1 1 1 0 0,-1-1-57 0 0,65 75 3042 0 0,-14-30-2548 0 0,2-3 0 0 0,1-2 1 0 0,3-3-1 0 0,1-2 0 0 0,29 12-494 0 0,-24-11 111 0 0,-56-28 183 0 0,-7-8-226 0 0,0 0-16 0 0,0 0-5 0 0,0 0-8 0 0,0 0-12 0 0,0 0-2 0 0,0 0 3 0 0,0 0-7 0 0,0 0 5 0 0,0 0-10 0 0,0 0 9 0 0,0 0-5 0 0,0 0 4 0 0,0 0 11 0 0,-8 3 19 0 0,-1 0-1 0 0,1 0 1 0 0,-1 0 0 0 0,1 1 0 0 0,0 1 0 0 0,0-1 0 0 0,1 1 0 0 0,-1 0 0 0 0,1 1 0 0 0,0 0 0 0 0,1 0 0 0 0,-1 1 0 0 0,0 0-54 0 0,-51 52 44 0 0,2 1 1 0 0,3 4-1 0 0,3 1 0 0 0,3 3-44 0 0,28-39 38 0 0,12-16-37 0 0,-1 0 0 0 0,0-1 0 0 0,-1 0 1 0 0,0-1-1 0 0,-1 1 0 0 0,0-2 0 0 0,-1 1 0 0 0,0-2 0 0 0,-7 5-1 0 0,-13-14-1585 0 0,29-10-1667 0 0,5-4-3342 0 0,-1 6-5078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3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18 6097 0 0,'0'0'1718'0'0,"0"0"-312"0"0,0 0-231 0 0,0 0 59 0 0,0 0 176 0 0,0 0 96 0 0,0 0 9 0 0,0 0-175 0 0,0 0-313 0 0,0 0-291 0 0,0 0-238 0 0,-7-3-176 0 0,-20-9-76 0 0,21 9 2 0 0,6 3 44 0 0,0 0 36 0 0,0 0 25 0 0,0 0-7 0 0,0 0-38 0 0,0 0-32 0 0,0 0-37 0 0,0 0-22 0 0,0 0-29 0 0,-1 12 599 0 0,-28 139 846 0 0,17 167-618 0 0,48-52-680 0 0,6-11-163 0 0,-38-190 879 0 0,18-153-802 0 0,68-102-203 0 0,-29 90-106 0 0,-58 97 54 0 0,-1 1 0 0 0,1-1 0 0 0,0 0 0 0 0,-1 1 0 0 0,1 0 0 0 0,0 0 0 0 0,1 0 0 0 0,-1 0 0 0 0,0 0 0 0 0,1 1 0 0 0,-1-1 0 0 0,0 1 0 0 0,1 0 0 0 0,0 0 0 0 0,-1 0 0 0 0,1 1 0 0 0,0-1 0 0 0,-1 1 0 0 0,1 0 0 0 0,0 0 0 0 0,0 0 0 0 0,-1 0 0 0 0,1 1 0 0 0,0-1 0 0 0,-1 1 0 0 0,1 0 0 0 0,-1 0 0 0 0,1 1 0 0 0,-1-1 0 0 0,1 1 0 0 0,-1 0 0 0 0,0-1 0 0 0,1 2 6 0 0,2 2 7 0 0,0 0 0 0 0,0 0 0 0 0,-1 1 1 0 0,0-1-1 0 0,0 1 0 0 0,0 0 0 0 0,-1 1 0 0 0,0-1 0 0 0,0 1 0 0 0,0 0 0 0 0,-1 0 0 0 0,0 0 0 0 0,-1 0 0 0 0,0 0 0 0 0,0 1 0 0 0,0-1 0 0 0,-1 1 0 0 0,0-1 0 0 0,0 1 0 0 0,-1 0 0 0 0,0 1-7 0 0,-16 275 247 0 0,21-252-225 0 0,-8-46-3402 0 0,2 3-1087 0 0,1 8 1387 0 0,0-1-8824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33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6265 0 0,'0'0'1935'0'0,"0"0"-680"0"0,0 0-268 0 0,0 0 145 0 0,0 0 269 0 0,0 0 130 0 0,0 0-170 0 0,0 0-352 0 0,0 0-356 0 0,0 0-213 0 0,0 0-80 0 0,0 0-10 0 0,0 0 62 0 0,9 14 1654 0 0,3-8-1596 0 0,0-2 1 0 0,0 0 0 0 0,1 0-1 0 0,-1-1 1 0 0,1-1 0 0 0,0 0 0 0 0,-1-1-1 0 0,1 0 1 0 0,0-1 0 0 0,0 0 0 0 0,0-1-1 0 0,2-1-470 0 0,27 1 469 0 0,236 1 543 0 0,-278 0-1000 0 0,0 0-12 0 0,0 0 11 0 0,0 0-9 0 0,0 0-24 0 0,0 0-1 0 0,0 0-16 0 0,0 0-18 0 0,0 0-19 0 0,0 0-17 0 0,0 0-65 0 0,0 0-70 0 0,-13-8-4808 0 0,8 5-1137 0 0,-1 3-3776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34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3729 0 0,'0'0'1491'0'0,"0"0"-174"0"0,0 0 172 0 0,0 0 336 0 0,0 0 201 0 0,0 0-156 0 0,0 0-428 0 0,0 0-450 0 0,0 0-311 0 0,0 0-107 0 0,0 0-7 0 0,0 0 27 0 0,0 0 10 0 0,15 14 3224 0 0,90 13-390 0 0,162-38-1810 0 0,-221 11-1668 0 0,-46-27-3418 0 0,5 9-638 0 0,0 6-3128 0 0,-4 10 5295 0 0,1-6-9419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4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1 969 0 0 0,'0'0'2230'0'0,"0"0"-714"0"0,0 0-262 0 0,0 0 121 0 0,0 0 136 0 0,0 0-67 0 0,0 0-246 0 0,0 0-246 0 0,0 0-151 0 0,0 0-17 0 0,0 0 50 0 0,0 0-21 0 0,0 0-26 0 0,7 2-39 0 0,213 33 5755 0 0,-111-28-5711 0 0,79-3 14 0 0,-138-23-581 0 0,-40 10-832 0 0,-9 4-3743 0 0,-1 5 1336 0 0,0 0-2719 0 0,0 0-5088 0 0</inkml:trace>
  <inkml:trace contextRef="#ctx0" brushRef="#br0" timeOffset="369.01">124 1182 5337 0 0,'0'0'3163'0'0,"0"0"-915"0"0,0 0-469 0 0,0 0-84 0 0,0 0-62 0 0,0 0-210 0 0,0 0-341 0 0,0 0-347 0 0,0 0-272 0 0,0 0-179 0 0,0 0-80 0 0,0 0-40 0 0,0 0-12 0 0,0 0 28 0 0,16 11 1381 0 0,59 12 632 0 0,75-13-1285 0 0,-53-6-2667 0 0,-78-4-2229 0 0,-12 0-2386 0 0,-3 0-5205 0 0</inkml:trace>
  <inkml:trace contextRef="#ctx0" brushRef="#br0" timeOffset="1016.643">1367 903 5209 0 0,'0'0'2157'0'0,"0"0"-264"0"0,0 0-36 0 0,0 0-37 0 0,0 0-130 0 0,0 0-279 0 0,0 0-339 0 0,0 0-248 0 0,0 0-190 0 0,0 0-162 0 0,0 0-90 0 0,0 0-41 0 0,0 0-23 0 0,-5 3-19 0 0,-43 42 692 0 0,18 3-764 0 0,-3-1 0 0 0,-1-2 0 0 0,-3-1 0 0 0,-1-2 0 0 0,-21 16-227 0 0,-36 15-3264 0 0,85-67 630 0 0,1-1-4954 0 0,7-2-1431 0 0</inkml:trace>
  <inkml:trace contextRef="#ctx0" brushRef="#br0" timeOffset="1382.041">940 950 5121 0 0,'0'0'1850'0'0,"0"0"-361"0"0,0 0-119 0 0,0 0 77 0 0,0 0 35 0 0,0 0-131 0 0,0 0-184 0 0,0 0-215 0 0,0 0-175 0 0,0 0-91 0 0,0 0-57 0 0,0 0-54 0 0,0 0-28 0 0,-4 21-20 0 0,-10 65-46 0 0,14-84-444 0 0,-1 0 0 0 0,1 0 0 0 0,0 1 0 0 0,0-1 0 0 0,-1 0 0 0 0,1 0-1 0 0,0 0 1 0 0,1 0 0 0 0,-1 0 0 0 0,0 0 0 0 0,1 0 0 0 0,-1 1 0 0 0,1-1 0 0 0,0 0 0 0 0,-1 0 0 0 0,1-1 0 0 0,0 1 0 0 0,0 0 0 0 0,0 0-1 0 0,1 0 1 0 0,-1-1 0 0 0,0 1 0 0 0,1 0 0 0 0,-1-1 0 0 0,1 1 0 0 0,-1-1 0 0 0,1 0 0 0 0,0 1 0 0 0,0-1-37 0 0,7 6 232 0 0,109 89 1643 0 0,-102-86-1813 0 0,0 0 0 0 0,-1 1 1 0 0,0 1-1 0 0,0 1 0 0 0,-2 0 0 0 0,1 0 0 0 0,-2 1 1 0 0,0 1-1 0 0,-1 0 0 0 0,0 1 0 0 0,1 3-62 0 0,2 15-1331 0 0,-14-34 858 0 0,2 0-368 0 0,-2 0-3018 0 0,0 0-4183 0 0,0 0-1557 0 0</inkml:trace>
  <inkml:trace contextRef="#ctx0" brushRef="#br0" timeOffset="1916.702">953 737 184 0 0,'0'0'1368'0'0,"0"0"181"0"0,0 0 280 0 0,0 0 232 0 0,0 0 55 0 0,0 0-197 0 0,0 0-318 0 0,0 0-332 0 0,0 0-291 0 0,0 0-198 0 0,0 0-96 0 0,0 0-57 0 0,0 0-38 0 0,8-9-11 0 0,141-151 2928 0 0,-32 30-1850 0 0,-51 72-1390 0 0,-62 98 414 0 0,-3-24-694 0 0,0 0 0 0 0,1 0 1 0 0,1 0-1 0 0,0-1 0 0 0,2 1 1 0 0,-1-1-1 0 0,2 0 0 0 0,0 0 1 0 0,1-1-1 0 0,0 0 0 0 0,2 2 14 0 0,6 13-2440 0 0,-7-10-5455 0 0,-6-15-3170 0 0</inkml:trace>
  <inkml:trace contextRef="#ctx0" brushRef="#br0" timeOffset="2970.331">1026 1308 0 0 0,'0'0'359'0'0,"0"0"309"0"0,0 0 59 0 0,0 0 5 0 0,0 0 29 0 0,0 0 28 0 0,0 0-13 0 0,0 0 8 0 0,0 0 15 0 0,0 0 8 0 0,0 0-1 0 0,0 0-15 0 0,-11 0 1655 0 0,-47 48 3324 0 0,6-4-4864 0 0,-35 37-55 0 0,83-70 588 0 0,28-30-975 0 0,161-135-271 0 0,-169 138-252 0 0,-26 24-160 0 0,-113 100 240 0 0,91-80-2372 0 0,31-28 953 0 0,1 0-1009 0 0,0 0-2313 0 0,0 0-5015 0 0</inkml:trace>
  <inkml:trace contextRef="#ctx0" brushRef="#br0" timeOffset="3966.644">1667 1057 2385 0 0,'0'0'1787'0'0,"0"0"24"0"0,0 0 74 0 0,0 0 72 0 0,0 0-96 0 0,0 0-257 0 0,0 0-360 0 0,0 0-312 0 0,0 0-203 0 0,0 0-104 0 0,0 0-51 0 0,0 0-19 0 0,0 0-35 0 0,22 0 2086 0 0,180-7 1240 0 0,-3-4-3025 0 0,-199 11-807 0 0,0 0-2 0 0,0 0 8 0 0,0 0 2 0 0,0 0 11 0 0,0 0-4 0 0,0 0 11 0 0,0 0 10 0 0,0 0-10 0 0,0 0 13 0 0,0 0 3 0 0,0 0-23 0 0,0 0 5 0 0,0 0-4 0 0,0 0-20 0 0,0 0-4 0 0,0 0 5 0 0,0 0-20 0 0,0 0 11 0 0,0 0 10 0 0,0 0-18 0 0,0 0-9 0 0,-13 18-2121 0 0,4-7-2072 0 0,0-8-3959 0 0,7-2-2653 0 0</inkml:trace>
  <inkml:trace contextRef="#ctx0" brushRef="#br0" timeOffset="4446.177">1693 1263 5937 0 0,'0'0'3430'0'0,"0"0"-1317"0"0,0 0-560 0 0,0 0-91 0 0,0 0-18 0 0,0 0-125 0 0,0 0-224 0 0,0 0-343 0 0,0 0-261 0 0,0 0-157 0 0,0 0-80 0 0,0 0 68 0 0,0 0 55 0 0,4 0 67 0 0,243-17 3910 0 0,-55 12-3559 0 0,-194 13-4832 0 0,-4-8-469 0 0,2 0-3304 0 0,3 0-2313 0 0</inkml:trace>
  <inkml:trace contextRef="#ctx0" brushRef="#br0" timeOffset="5399.329">3092 799 5825 0 0,'0'0'2350'0'0,"0"0"-472"0"0,0 0-139 0 0,0 0 116 0 0,0 0 59 0 0,0 0-119 0 0,0 0-303 0 0,0 0-346 0 0,0 0-300 0 0,0 0-211 0 0,0 0-117 0 0,0 0-68 0 0,0 0-28 0 0,-11 8 465 0 0,-98 121 73 0 0,-71 51-673 0 0,-64 26-283 0 0,234-198 507 0 0,10-8-734 0 0,0 0-1 0 0,0-1 0 0 0,0 1 0 0 0,0 0 0 0 0,0-1 0 0 0,0 1 0 0 0,-1 0 0 0 0,1 0 0 0 0,0-1 0 0 0,0 1 0 0 0,0 0 1 0 0,-1 0-1 0 0,1-1 0 0 0,0 1 0 0 0,0 0 0 0 0,-1 0 0 0 0,1 0 0 0 0,0 0 0 0 0,-1-1 0 0 0,1 1 0 0 0,0 0 0 0 0,0 0 0 0 0,-1 0 1 0 0,1 0-1 0 0,0 0 0 0 0,-1 0 0 0 0,1 0 0 0 0,0 0 0 0 0,-1 0 0 0 0,1 0 0 0 0,0 0 0 0 0,-1 0 0 0 0,1 0 0 0 0,0 0 1 0 0,-1 0-1 0 0,1 0 0 0 0,0 0 0 0 0,-1 0 0 0 0,1 0 0 0 0,0 0 0 0 0,0 1 0 0 0,-1-1 224 0 0,11-14-8871 0 0,-6 10 1632 0 0</inkml:trace>
  <inkml:trace contextRef="#ctx0" brushRef="#br0" timeOffset="5766.44">2620 737 1896 0 0,'0'0'3118'0'0,"0"0"-788"0"0,0 0-351 0 0,0 0-30 0 0,0 0-18 0 0,0 0-205 0 0,0 0-308 0 0,0 0-351 0 0,0 0-270 0 0,0 0-160 0 0,0 0-86 0 0,0 0-72 0 0,0 0-45 0 0,-5 9-28 0 0,-15 30-30 0 0,19-37-326 0 0,0 0 0 0 0,1 0 1 0 0,-1 0-1 0 0,1 0 0 0 0,0 1 0 0 0,0-1 1 0 0,0 0-1 0 0,0 0 0 0 0,0 0 0 0 0,0 0 1 0 0,0 1-1 0 0,1-1 0 0 0,-1 0 0 0 0,1 0 1 0 0,0 0-1 0 0,0 0 0 0 0,-1 0 0 0 0,1 0 1 0 0,0 0-1 0 0,1 0 0 0 0,-1 0 0 0 0,0-1 1 0 0,0 1-1 0 0,1 0 0 0 0,0 0-50 0 0,2 4 148 0 0,153 197 2311 0 0,-60-28-2055 0 0,-78-137-2512 0 0,-19-38 194 0 0,1 2 1575 0 0,-1-2-2789 0 0,0 1-4018 0 0,0-1-3580 0 0</inkml:trace>
  <inkml:trace contextRef="#ctx0" brushRef="#br0" timeOffset="6415.102">3151 1297 8194 0 0,'0'0'4233'0'0,"0"0"-2042"0"0,0 0-854 0 0,0 0-107 0 0,0 0 38 0 0,0 0-54 0 0,0 0-227 0 0,0 0-299 0 0,0 0-241 0 0,0 0-181 0 0,0 0-86 0 0,0 0-17 0 0,0 0 8 0 0,-1 3 25 0 0,-13 136 1155 0 0,-5-20-1098 0 0,33-153 143 0 0,58-163-357 0 0,-62 171-31 0 0,-10 25 1 0 0,0 1 3 0 0,0 0 14 0 0,0 0-9 0 0,0 0-10 0 0,0 0-17 0 0,-12 26-50 0 0,4-7 15 0 0,2 1 0 0 0,1 0 0 0 0,0 0 0 0 0,1 0 0 0 0,1 0 1 0 0,1 1-1 0 0,1 19 45 0 0,1-40-362 0 0,0 0-137 0 0,0 0-179 0 0,0 0-235 0 0,0 0-358 0 0,0 0-822 0 0,0 0-2835 0 0,0-3-5842 0 0</inkml:trace>
  <inkml:trace contextRef="#ctx0" brushRef="#br0" timeOffset="7516.718">2646 417 3113 0 0,'0'0'2193'0'0,"0"0"-160"0"0,0 0-53 0 0,0 0 58 0 0,0 0 17 0 0,0 0-202 0 0,0 0-337 0 0,0 0-361 0 0,0 0-310 0 0,0 0-226 0 0,0 0-131 0 0,0 0-72 0 0,0 0-26 0 0,1-9 695 0 0,79-71 1396 0 0,128-136-751 0 0,-131 142-1580 0 0,-42 37-34 0 0,-35 37-110 0 0,0 0 2 0 0,0 0-7 0 0,0 0-22 0 0,0 0 2 0 0,-1 26-164 0 0,15 84 365 0 0,2-51-84 0 0,15 62 42 0 0,-18-55 6 0 0,1-33-212 0 0,-3-32 1115 0 0,-8-1-3247 0 0,0 0-2676 0 0,-1 0-3712 0 0,1 0-2577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1:36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213 557 0 0 0,'0'0'608'0'0,"0"0"743"0"0,0 0 360 0 0,0 0 146 0 0,0 0-52 0 0,0 0-211 0 0,0 0-292 0 0,0 0-274 0 0,0 0-200 0 0,0 0-95 0 0,0 0-19 0 0,-4 7 3971 0 0,127 4-326 0 0,31-11-2892 0 0,-293 26-1385 0 0,63-15-26 0 0,75-11-49 0 0,1 0-17 0 0,0 0-22 0 0,0 0-23 0 0,20 0-129 0 0,108-15-312 0 0,-60 7-1979 0 0,-31 2-4722 0 0,-25 6-3932 0 0</inkml:trace>
  <inkml:trace contextRef="#ctx0" brushRef="#br0" timeOffset="875.45">1039 354 3633 0 0,'0'0'2259'0'0,"0"0"-465"0"0,0 0-338 0 0,0 0-42 0 0,0 0-5 0 0,0 0-78 0 0,0 0-159 0 0,0 0-210 0 0,0 0-185 0 0,0 0-163 0 0,0 0-135 0 0,0 0-101 0 0,-17 0-79 0 0,-53-3-64 0 0,66 3-204 0 0,1 0 0 0 0,-1 0 0 0 0,1 0 0 0 0,-1 0 0 0 0,1 0 0 0 0,-1 1 1 0 0,1-1-1 0 0,-1 1 0 0 0,1 0 0 0 0,0 0 0 0 0,-1 0 0 0 0,1 1 0 0 0,0-1 0 0 0,0 1 0 0 0,0 0 0 0 0,0 0 0 0 0,0 0 0 0 0,0 0 1 0 0,1 0-1 0 0,-1 1-31 0 0,-10 7 83 0 0,5-6-60 0 0,1 1-1 0 0,-1 1 0 0 0,1-1 0 0 0,0 1 0 0 0,0 0 1 0 0,0 0-1 0 0,1 1 0 0 0,0 0 0 0 0,1 0 0 0 0,-1 1 0 0 0,1 0 1 0 0,1-1-1 0 0,-1 2 0 0 0,1-1 0 0 0,1 0 0 0 0,0 1 1 0 0,0 0-1 0 0,0-1 0 0 0,1 1 0 0 0,1 0 0 0 0,0 0 0 0 0,-1 8-22 0 0,2-14 48 0 0,0 1-1 0 0,0 0 0 0 0,1-1 0 0 0,-1 1 0 0 0,1 0 0 0 0,0-1 0 0 0,0 1 0 0 0,0-1 0 0 0,0 1 0 0 0,0-1 0 0 0,1 0 1 0 0,0 0-1 0 0,0 1 0 0 0,-1-1 0 0 0,2 0 0 0 0,-1 0 0 0 0,0-1 0 0 0,1 1 0 0 0,-1 0 0 0 0,1-1 0 0 0,0 0 0 0 0,0 1 0 0 0,0-1 1 0 0,0 0-1 0 0,0 0 0 0 0,0-1 0 0 0,1 1 0 0 0,-1-1 0 0 0,1 0 0 0 0,-1 0 0 0 0,1 0 0 0 0,-1 0 0 0 0,1 0 0 0 0,-1-1 1 0 0,1 1-1 0 0,0-1 0 0 0,-1 0 0 0 0,1-1 0 0 0,1 1-47 0 0,3 0 137 0 0,0-1-1 0 0,1 1 1 0 0,-1-2-1 0 0,0 1 1 0 0,0-1 0 0 0,0 0-1 0 0,0-1 1 0 0,0 0 0 0 0,-1 0-1 0 0,1-1 1 0 0,-1 0 0 0 0,0 0-1 0 0,0-1 1 0 0,0 0 0 0 0,1-1-137 0 0,112-118 924 0 0,-45 32-704 0 0,-52 143-363 0 0,-18-36 157 0 0,0 0 1 0 0,-1 0-1 0 0,-1 0 0 0 0,-1 0 1 0 0,0 1-1 0 0,0-1 0 0 0,-2 1 0 0 0,0-1 1 0 0,-1 5-15 0 0,1 0 26 0 0,-3 5-17 0 0,0 0 1 0 0,-1 0-1 0 0,-2-1 1 0 0,0 1 0 0 0,-2-1-1 0 0,-1-1 1 0 0,-7 15-10 0 0,9-23-54 0 0,0-1 1 0 0,-2 1-1 0 0,1-1 1 0 0,-2-1-1 0 0,0 0 1 0 0,0 0 0 0 0,-1-1-1 0 0,-1 0 1 0 0,0 0-1 0 0,0-2 1 0 0,-1 0-1 0 0,-1 0 1 0 0,0-1 0 0 0,0-1-1 0 0,-1 0 1 0 0,0-1 53 0 0,-87 12-914 0 0,101-19 909 0 0,0 0 0 0 0,0 0-1 0 0,-1 0 1 0 0,1-1 0 0 0,0 1-1 0 0,-1-1 1 0 0,1 1 0 0 0,0-1-1 0 0,0 1 1 0 0,0-1 0 0 0,-1 0-1 0 0,1 1 1 0 0,0-1 0 0 0,0 0-1 0 0,0 0 1 0 0,0 0 0 0 0,0 0 0 0 0,1 0-1 0 0,-1 0 1 0 0,0 0 0 0 0,0 0-1 0 0,1 0 1 0 0,-1 0 0 0 0,0-1-1 0 0,1 1 1 0 0,-1 0 0 0 0,1 0-1 0 0,0-1 1 0 0,-1 1 0 0 0,1 0-1 0 0,0-1 1 0 0,0 1 0 0 0,0 0-1 0 0,0-1 1 0 0,0 1 0 0 0,0 0-1 0 0,0-1 1 0 0,0 1 0 0 0,0 0 0 0 0,1 0-1 0 0,-1-1 1 0 0,1 1 5 0 0,18-58 113 0 0,-3 38-65 0 0,1 1 0 0 0,1 0 1 0 0,0 2-1 0 0,2 0 0 0 0,0 1 1 0 0,1 1-1 0 0,0 0 0 0 0,1 2 1 0 0,1 1-1 0 0,0 1 0 0 0,1 0 1 0 0,14-3-49 0 0,-31 12-52 0 0,0 0 0 0 0,0 1 1 0 0,0 0-1 0 0,0 0 0 0 0,0 0 1 0 0,0 1-1 0 0,1 0 0 0 0,-1 1 1 0 0,0 0-1 0 0,1 0 0 0 0,-1 0 0 0 0,0 1 1 0 0,1 0-1 0 0,-1 0 0 0 0,0 1 1 0 0,1 0 51 0 0,16 11-2615 0 0,-9-7-6843 0 0,-11-6-858 0 0</inkml:trace>
  <inkml:trace contextRef="#ctx0" brushRef="#br0" timeOffset="1249.827">527 1076 2232 0 0,'0'0'2490'0'0,"0"0"-453"0"0,0 0-139 0 0,0 0 55 0 0,0 0 20 0 0,0 0-150 0 0,38-1-258 0 0,121-2-276 0 0,-33-11 584 0 0,305-64-564 0 0,-386 69-1970 0 0,16-4-1507 0 0,-21 10-8066 0 0,-32 3 2855 0 0</inkml:trace>
  <inkml:trace contextRef="#ctx0" brushRef="#br0" timeOffset="2427.873">625 1286 8994 0 0,'0'0'1546'0'0,"0"0"-484"0"0,0 0-99 0 0,0 0 234 0 0,0 0 198 0 0,0 0-22 0 0,0 0-174 0 0,0 0-211 0 0,0 0-210 0 0,0 0-145 0 0,0 0-117 0 0,35-9-87 0 0,110-29-35 0 0,-16 16 670 0 0,25 14-398 0 0,-153 7-660 0 0,1 1 0 0 0,-1-1-1 0 0,1 1 1 0 0,-1 0 0 0 0,1 0 0 0 0,-1 0-1 0 0,1 0 1 0 0,0 0 0 0 0,-1 0 0 0 0,1 0 0 0 0,-1 1-1 0 0,1-1 1 0 0,-1 0 0 0 0,1 1 0 0 0,-1-1 0 0 0,1 1-1 0 0,-1 0 1 0 0,0-1 0 0 0,1 1 0 0 0,-1 0-1 0 0,0 0 1 0 0,1 0 0 0 0,-1 0 0 0 0,0 0 0 0 0,0 0-1 0 0,0 0 1 0 0,0 0 0 0 0,0 1 0 0 0,0-1 0 0 0,0 0-1 0 0,0 1 1 0 0,-1-1 0 0 0,1 1 0 0 0,-1-1-1 0 0,1 0 1 0 0,-1 1 0 0 0,1-1 0 0 0,-1 1 0 0 0,0 0-1 0 0,1-1 1 0 0,-1 1 0 0 0,0-1 0 0 0,0 1 0 0 0,0-1-1 0 0,0 1 1 0 0,-1-1 0 0 0,1 1 0 0 0,0 0 0 0 0,-1-1-1 0 0,1 1 1 0 0,-1-1 0 0 0,1 0 0 0 0,-1 1-1 0 0,0-1 1 0 0,0 1 0 0 0,0 0-6 0 0,-11 11 43 0 0,0 0 1 0 0,-1-1-1 0 0,0-1 0 0 0,-1 0 1 0 0,0-1-1 0 0,-1 0 0 0 0,-5 1-43 0 0,-27 21 62 0 0,-86 80 204 0 0,129-108-249 0 0,1-1 0 0 0,-1 1 0 0 0,1 1 1 0 0,0-1-1 0 0,0 0 0 0 0,0 1 0 0 0,1-1 0 0 0,0 1 1 0 0,-1 0-1 0 0,2 0 0 0 0,-1 0 0 0 0,0 0 0 0 0,1 0 1 0 0,0 0-1 0 0,1 0 0 0 0,-1 1 0 0 0,1-1 0 0 0,0 0 1 0 0,0 2-18 0 0,2-4 34 0 0,1 0 0 0 0,0-1 0 0 0,0 0 0 0 0,0 1 0 0 0,0-1 0 0 0,0 0 0 0 0,0 0 0 0 0,0-1 0 0 0,1 1 0 0 0,-1-1 0 0 0,1 0 0 0 0,-1 0 0 0 0,1 0 0 0 0,-1 0 0 0 0,1 0 0 0 0,0-1 0 0 0,-1 1 0 0 0,1-1 0 0 0,0 0 1 0 0,-1-1-1 0 0,1 1 0 0 0,0 0 0 0 0,3-2-34 0 0,1 2 91 0 0,24-2 56 0 0,0-2 0 0 0,0-1 0 0 0,-1-1 0 0 0,0-2 0 0 0,0-1 0 0 0,0-2-147 0 0,23-22-1152 0 0,-35 14-4836 0 0,-17 17 5032 0 0,2-2-9501 0 0</inkml:trace>
  <inkml:trace contextRef="#ctx0" brushRef="#br0" timeOffset="4354.324">1499 244 0 0 0,'0'0'699'0'0,"0"0"576"0"0,0 0 390 0 0,0 0 271 0 0,0 0 136 0 0,0 0-125 0 0,0 0-277 0 0,0 0-337 0 0,0 0-308 0 0,0 0-236 0 0,0 0-178 0 0,0 0-86 0 0,0 0-10 0 0,0-3 12 0 0,3-8 1865 0 0,18 25-131 0 0,-17-10-2491 0 0,25 20 643 0 0,-2 2 0 0 0,-1 0 0 0 0,-1 2 0 0 0,-1 1 0 0 0,0 3-413 0 0,-6-9 54 0 0,0 1 1 0 0,-2 1-1 0 0,-1 0 1 0 0,-1 1-1 0 0,-2 0 1 0 0,0 1-1 0 0,-2 1 0 0 0,0 0 1 0 0,-2 0-1 0 0,-2 0 1 0 0,4 27-55 0 0,-8-11-3 0 0,-1 1 0 0 0,-2-1 1 0 0,-2 0-1 0 0,-2 0 0 0 0,-2-1 1 0 0,-2 1-1 0 0,-2-2 0 0 0,-2 1 1 0 0,-1-2-1 0 0,-2 0 0 0 0,-9 14 3 0 0,18-41-42 0 0,-7 19-266 0 0,-1-1 0 0 0,-1-1-1 0 0,-2-1 1 0 0,-1 0-1 0 0,-2-1 1 0 0,-21 22 308 0 0,-5-19-2773 0 0,12-20-6703 0 0,27-11 2307 0 0</inkml:trace>
  <inkml:trace contextRef="#ctx0" brushRef="#br0" timeOffset="5054.586">244 1 0 0 0,'0'0'588'0'0,"0"0"787"0"0,0 0 485 0 0,0 0 190 0 0,0 0-152 0 0,0 0-347 0 0,0 0-361 0 0,0 0-262 0 0,0 0-172 0 0,0 0-129 0 0,0 0-82 0 0,0 0-65 0 0,-16 19 1075 0 0,-3-1-1073 0 0,1 1-1 0 0,1 1 1 0 0,1 1-1 0 0,0 0 1 0 0,2 1-1 0 0,0 0 0 0 0,1 2 1 0 0,2-1-1 0 0,0 1 1 0 0,2 1-1 0 0,0 0 1 0 0,-3 19-482 0 0,-3 23 517 0 0,3 1 1 0 0,3 1 0 0 0,3-1 0 0 0,2 23-518 0 0,1 13 388 0 0,5 1 0 0 0,3 0 1 0 0,6-1-1 0 0,8 26-388 0 0,46 138 1107 0 0,-56-241-963 0 0,-7-16-78 0 0,2 0-1 0 0,-1-1 1 0 0,1 1-1 0 0,1-1 1 0 0,0 0-1 0 0,0 0 1 0 0,1-1-1 0 0,1 0 1 0 0,5 8-66 0 0,23-5 434 0 0,-3-4-552 0 0,-32-13-4674 0 0,0-2-1384 0 0,0 0-5665 0 0</inkml:trace>
  <inkml:trace contextRef="#ctx0" brushRef="#br0" timeOffset="15094.722">2425 343 0 0 0,'0'0'172'0'0,"0"0"674"0"0,0 0 416 0 0,0 0 372 0 0,0 0 359 0 0,0 0 175 0 0,0 0-105 0 0,0 0-272 0 0,0 0-333 0 0,0 0-317 0 0,0 0-215 0 0,1-5-134 0 0,0-17-82 0 0,0 65 6263 0 0,-6 56-6577 0 0,-27 5-60 0 0,-5 0 0 0 0,-48 95-336 0 0,82-192 8 0 0,-8 15 1 0 0,1-1 0 0 0,1 1-1 0 0,1 1 1 0 0,1 0 0 0 0,2 0-1 0 0,0 0 1 0 0,1 1 0 0 0,1-1-1 0 0,1 1 1 0 0,1 7-9 0 0,3-27 10 0 0,1-1 1 0 0,-1 0-1 0 0,1 0 0 0 0,-1 0 0 0 0,1 0 1 0 0,0 0-1 0 0,0-1 0 0 0,0 1 1 0 0,1-1-1 0 0,-1 0 0 0 0,0 0 0 0 0,1 0 1 0 0,0 0-1 0 0,-1-1 0 0 0,1 0 0 0 0,0 1 1 0 0,0-1-1 0 0,0-1 0 0 0,-1 1 1 0 0,1 0-1 0 0,0-1 0 0 0,0 0 0 0 0,0 0 1 0 0,0 0-1 0 0,3-1-10 0 0,0 2 46 0 0,155-17 622 0 0,-135 11-567 0 0,10-3-22 0 0,-37 8-88 0 0,0 0-21 0 0,0-26-4505 0 0,0-6-8073 0 0,0 24 3547 0 0</inkml:trace>
  <inkml:trace contextRef="#ctx0" brushRef="#br0" timeOffset="15507.46">1976 759 8466 0 0,'0'0'1827'0'0,"0"0"-838"0"0,0 0-491 0 0,0 0 55 0 0,0 0 335 0 0,0 0 297 0 0,0 0 135 0 0,0 0-96 0 0,0 0-194 0 0,0 0-159 0 0,0 0-144 0 0,0 0-115 0 0,0 0-86 0 0,17 0-51 0 0,129 0 1092 0 0,4-2-895 0 0,-51-10-5006 0 0,-88 12 67 0 0,-1 0-4937 0 0</inkml:trace>
  <inkml:trace contextRef="#ctx0" brushRef="#br0" timeOffset="16340.823">2685 822 7330 0 0,'0'0'1487'0'0,"0"0"-779"0"0,0 0-275 0 0,0 0 279 0 0,0 0 437 0 0,0 0 368 0 0,0 0 42 0 0,0 0-264 0 0,0 0-353 0 0,0 0-313 0 0,0 0-167 0 0,0 0-52 0 0,3 22-20 0 0,11 67-32 0 0,-7 86 1338 0 0,-7-71-1194 0 0,0-104-472 0 0,0 0-16 0 0,63-51 1324 0 0,19-7-1233 0 0,-78 55-106 0 0,0 1 0 0 0,1-1 0 0 0,-1 1 0 0 0,0 0 1 0 0,1 0-1 0 0,0 1 0 0 0,-1-1 0 0 0,1 1 0 0 0,0 0 0 0 0,0 0 0 0 0,0 1 0 0 0,0-1 0 0 0,0 1 0 0 0,0 0 0 0 0,-1 1 0 0 0,1-1 0 0 0,2 1 1 0 0,17 51 151 0 0,-29 76 193 0 0,3-122-1351 0 0,2-5-6528 0 0,0-1-2955 0 0</inkml:trace>
  <inkml:trace contextRef="#ctx0" brushRef="#br0" timeOffset="17521.892">2705 86 0 0 0,'0'0'611'0'0,"0"0"549"0"0,0 0 299 0 0,0 0 313 0 0,0 0 217 0 0,0 0-59 0 0,0 0-310 0 0,0 0-381 0 0,0 0-278 0 0,0 0-130 0 0,0 0-12 0 0,0 0 20 0 0,0 0 13 0 0,0 0-8 0 0,0 0-40 0 0,0 0-89 0 0,0 0-83 0 0,0 0-53 0 0,0 0-55 0 0,0 0-18 0 0,0 0-37 0 0,5 11 5538 0 0,209-59-5372 0 0,-140 44-613 0 0,-82 31 17 0 0,-155 149 146 0 0,154-163-160 0 0,8-13-27 0 0,-1 1 1 0 0,1-1-1 0 0,0 1 0 0 0,-1 0 1 0 0,1 0-1 0 0,0 0 1 0 0,0 0-1 0 0,0 0 0 0 0,0 0 1 0 0,0 0-1 0 0,0 0 1 0 0,0 0-1 0 0,0 0 0 0 0,1 1 1 0 0,-1-1-1 0 0,0 0 1 0 0,1 0-1 0 0,-1 1 0 0 0,1-1 1 0 0,-1 1-1 0 0,1-1 1 0 0,-1 0-1 0 0,1 1 0 0 0,0-1 1 0 0,0 1-1 0 0,0-1 1 0 0,0 1-1 0 0,0-1 0 0 0,0 1 1 0 0,0-1-1 0 0,1 0 1 0 0,-1 1-1 0 0,0-1 0 0 0,1 1 1 0 0,-1-1-1 0 0,1 0 1 0 0,-1 1-1 0 0,1-1 0 0 0,0 0 1 0 0,0 0-1 0 0,-1 1 1 0 0,1-1-1 0 0,0 0 0 0 0,0 0 1 0 0,0 0-1 0 0,0 0 1 0 0,0 0-1 0 0,1 0 0 0 0,-1 0 1 0 0,0-1-1 0 0,0 1 1 0 0,1 0-1 0 0,-1-1 0 0 0,0 1 1 0 0,1-1-1 0 0,-1 1 1 0 0,2-1 1 0 0,101 0 216 0 0,37-25 66 0 0,-124 21-354 0 0,7-1-170 0 0,-17 5-3975 0 0,-1 2-3648 0 0,-6-2-4189 0 0</inkml:trace>
  <inkml:trace contextRef="#ctx0" brushRef="#br0" timeOffset="17877.973">3368 704 10458 0 0,'0'0'2729'0'0,"0"0"-1253"0"0,0 0-652 0 0,0 0 87 0 0,0 0 236 0 0,0 0 135 0 0,0 0-109 0 0,0 0-203 0 0,0 0-194 0 0,0 0-117 0 0,0 0-70 0 0,0 0-91 0 0,0 0-68 0 0,29-4-63 0 0,93-14-59 0 0,-25 8 464 0 0,127 2 201 0 0,-180 3-927 0 0,-26 4-88 0 0,1-1 0 0 0,-1-1 1 0 0,1 0-1 0 0,-1-1 0 0 0,0-1 0 0 0,-1-1 0 0 0,4-2 42 0 0,-9-8-2304 0 0,-22 2-6833 0 0,7 11 356 0 0</inkml:trace>
  <inkml:trace contextRef="#ctx0" brushRef="#br0" timeOffset="18470.506">3712 321 8786 0 0,'0'0'2442'0'0,"0"0"-645"0"0,0 0-458 0 0,0 0-176 0 0,0 0-74 0 0,0 0-37 0 0,0 0-47 0 0,0 0-63 0 0,0 0-83 0 0,0 0-108 0 0,0 0-117 0 0,-10 32-100 0 0,-30 98-75 0 0,29-45 315 0 0,20 180 525 0 0,-50-129-2244 0 0,39-123-654 0 0,1-10-2224 0 0,1-1-3490 0 0,0-1 5710 0 0,0-1-8039 0 0</inkml:trace>
  <inkml:trace contextRef="#ctx0" brushRef="#br0" timeOffset="19013.168">4148 115 9738 0 0,'0'0'1935'0'0,"0"0"-655"0"0,0 0-451 0 0,0 0-131 0 0,0 0-4 0 0,0 0 78 0 0,0 0 52 0 0,0 0 44 0 0,0 0 45 0 0,0 0-13 0 0,0 0-33 0 0,0 0-126 0 0,0 0-175 0 0,11 20-124 0 0,56 119 284 0 0,-40-70-420 0 0,-3 1 0 0 0,-4 1 1 0 0,-2 0-1 0 0,-3 2 0 0 0,-4 0 1 0 0,-2 8-307 0 0,-1 150 85 0 0,-8-230-61 0 0,0-1 12 0 0,0 0 41 0 0,0 0 17 0 0,0 0 23 0 0,2-23 356 0 0,52-151-178 0 0,27-42-171 0 0,-22 61-172 0 0,31-130 48 0 0,-50 133 32 0 0,-41 249-3771 0 0,2-49-2113 0 0,-1-32-3672 0 0</inkml:trace>
  <inkml:trace contextRef="#ctx0" brushRef="#br0" timeOffset="19447.415">4682 866 5745 0 0,'0'0'1679'0'0,"0"0"-328"0"0,0 0 82 0 0,0 0 234 0 0,0 0-8 0 0,0 0-199 0 0,0 0-396 0 0,0 0-381 0 0,0 0-151 0 0,0 0-96 0 0,0 0-58 0 0,0 0-72 0 0,-8 17-59 0 0,-27 55-30 0 0,33-68-175 0 0,0 0-1 0 0,0 0 0 0 0,0 1 0 0 0,1-1 1 0 0,-1 0-1 0 0,1 1 0 0 0,0-1 1 0 0,0 1-1 0 0,1-1 0 0 0,0 1 0 0 0,0 0 1 0 0,0-1-1 0 0,0 1 0 0 0,0-1 1 0 0,1 1-1 0 0,0-1 0 0 0,0 1 0 0 0,0-1 1 0 0,1 0-1 0 0,0 2-41 0 0,0-3 69 0 0,1 0 1 0 0,0 0-1 0 0,0-1 0 0 0,-1 1 1 0 0,2-1-1 0 0,-1 0 1 0 0,0 0-1 0 0,0 0 0 0 0,1 0 1 0 0,-1-1-1 0 0,1 1 0 0 0,-1-1 1 0 0,1 0-1 0 0,0 0 1 0 0,-1 0-1 0 0,1 0 0 0 0,0-1 1 0 0,0 1-1 0 0,-1-1 1 0 0,1 0-1 0 0,0 0 0 0 0,0-1 1 0 0,0 1-1 0 0,-1-1 0 0 0,1 0 1 0 0,0 0-1 0 0,0 0 1 0 0,-1 0-1 0 0,1-1 0 0 0,-1 1 1 0 0,1-1-1 0 0,-1 0 1 0 0,0 0-1 0 0,0 0 0 0 0,0-1 1 0 0,0 1-1 0 0,0-1 0 0 0,0 1 1 0 0,1-3-70 0 0,4 0 70 0 0,-1 0-1 0 0,0-1 1 0 0,-1 0 0 0 0,1 0 0 0 0,-1 0 0 0 0,0-1 0 0 0,0 0-1 0 0,-1 0 1 0 0,0 0 0 0 0,0-1 0 0 0,-1 1 0 0 0,0-1 0 0 0,0 0-1 0 0,-1-1 1 0 0,0 1 0 0 0,-1-1 0 0 0,0 1 0 0 0,0-1 0 0 0,0 0-1 0 0,-1 1 1 0 0,-1-1 0 0 0,1 0 0 0 0,-2 0 0 0 0,1 0-1 0 0,-1 0-69 0 0,-2 5-89 0 0,-1 0 0 0 0,0 0 0 0 0,0 1 0 0 0,0-1 0 0 0,0 1 0 0 0,-1 0 0 0 0,1 0 0 0 0,-1 1 0 0 0,0-1 0 0 0,0 1 0 0 0,1 0-1 0 0,-2 0 1 0 0,1 1 0 0 0,0-1 0 0 0,0 1 0 0 0,0 0 0 0 0,-1 1 0 0 0,1-1 0 0 0,0 1 0 0 0,-1 0 0 0 0,1 1 0 0 0,0-1 0 0 0,-1 1-1 0 0,1 0 1 0 0,0 0 0 0 0,0 0 0 0 0,0 1 0 0 0,0 0 0 0 0,0 0 0 0 0,-4 3 89 0 0,-33 22-5524 0 0,28-18-3124 0 0</inkml:trace>
  <inkml:trace contextRef="#ctx0" brushRef="#br0" timeOffset="20086.778">5032 899 6777 0 0,'0'0'2808'0'0,"0"0"-1325"0"0,0 0-547 0 0,0 0 156 0 0,0 0 183 0 0,0 0 71 0 0,0 0-142 0 0,0 0-347 0 0,0 0-315 0 0,0 0-157 0 0,0 0-103 0 0,0 0-69 0 0,0 0-54 0 0,-1 12-6 0 0,0 0-118 0 0,-3 39 176 0 0,3-11 221 0 0,22-45 1100 0 0,101-93 311 0 0,-121 97-1832 0 0,-1 0 0 0 0,1 0 1 0 0,0 0-1 0 0,-1 0 0 0 0,1 0 0 0 0,0 0 0 0 0,0 1 0 0 0,0-1 1 0 0,0 0-1 0 0,0 0 0 0 0,0 1 0 0 0,0-1 0 0 0,0 1 0 0 0,0-1 1 0 0,0 1-1 0 0,0-1 0 0 0,0 1 0 0 0,0 0 0 0 0,0-1 0 0 0,0 1 1 0 0,0 0-1 0 0,1 0 0 0 0,-1 0 0 0 0,0 0 0 0 0,0 0 0 0 0,0 0 1 0 0,0 0-1 0 0,1 0 0 0 0,-1 0 0 0 0,0 1 0 0 0,0-1 0 0 0,0 0 1 0 0,0 1-1 0 0,0-1 0 0 0,0 1 0 0 0,0-1 0 0 0,0 1 0 0 0,0 0 1 0 0,0-1-1 0 0,0 1 0 0 0,0 0 0 0 0,0 0 0 0 0,0 0 0 0 0,-1-1 1 0 0,1 1-1 0 0,0 0 0 0 0,0 0 0 0 0,-1 0 0 0 0,1 0 0 0 0,-1 0 1 0 0,1 1-1 0 0,-1-1 0 0 0,0 0 0 0 0,1 0 0 0 0,-1 0 0 0 0,0 0 1 0 0,0 0-1 0 0,1 1-11 0 0,9 75 307 0 0,-10-70-298 0 0,7 88 99 0 0,-2 105-102 0 0,-9-181-15 0 0,-1-1 1 0 0,0 1 0 0 0,-1-1 0 0 0,-1 0 0 0 0,-1-1 0 0 0,-1 1 0 0 0,0-2 0 0 0,-1 1-1 0 0,-1-1 1 0 0,-3 2 8 0 0,-44 29-50 0 0,57-46 51 0 0,-1-1 0 0 0,1 1 0 0 0,0-1 0 0 0,0 0 0 0 0,0 0 0 0 0,0 0 1 0 0,-1 1-1 0 0,1-1 0 0 0,0 0 0 0 0,0 0 0 0 0,0-1 0 0 0,0 1 0 0 0,-1 0 0 0 0,1 0 1 0 0,0-1-1 0 0,0 1 0 0 0,0 0 0 0 0,0-1 0 0 0,0 1 0 0 0,0-1 0 0 0,0 0 1 0 0,0 1-1 0 0,0-1 0 0 0,0 0 0 0 0,0 1 0 0 0,0-1 0 0 0,0 0 0 0 0,0 0 0 0 0,1 0 1 0 0,-1 0-1 0 0,0 0 0 0 0,1 0 0 0 0,-1 0 0 0 0,0 0 0 0 0,1 0 0 0 0,-1 0 1 0 0,1 0-1 0 0,0-1 0 0 0,-1 1 0 0 0,1-1-1 0 0,-12-50 55 0 0,15 37-42 0 0,0 1 0 0 0,0 0 0 0 0,1 0 0 0 0,1 1 1 0 0,0-1-1 0 0,1 1 0 0 0,1 0 0 0 0,0 0 0 0 0,1 1 1 0 0,0 0-1 0 0,1 0 0 0 0,0 1 0 0 0,0 0 0 0 0,1 1 1 0 0,1 0-1 0 0,0 0 0 0 0,0 1 0 0 0,1 1 0 0 0,0 0 1 0 0,3-1-14 0 0,105-54-168 0 0,-107 63-476 0 0,-11 0-3076 0 0,1 0-3474 0 0,-2 0-4523 0 0</inkml:trace>
  <inkml:trace contextRef="#ctx0" brushRef="#br0" timeOffset="22013.695">5921 119 5337 0 0,'0'0'2185'0'0,"0"0"-628"0"0,0 0-291 0 0,0 0 212 0 0,0 0 245 0 0,0 0 74 0 0,0 0-162 0 0,0 0-350 0 0,0 0-357 0 0,0 0-273 0 0,0 0-183 0 0,0 0-95 0 0,2-3 879 0 0,-4 31-713 0 0,-2 0-1 0 0,0 1 1 0 0,-2-2-1 0 0,-1 1 1 0 0,-9 21-543 0 0,-1 5 245 0 0,-14 36-25 0 0,-3 0-1 0 0,-30 50-219 0 0,1-2 13 0 0,42-22 7 0 0,23-114-12 0 0,-1 0 0 0 0,1 0-1 0 0,-1 0 1 0 0,1 0 0 0 0,0 0-1 0 0,0 0 1 0 0,0-1 0 0 0,0 1-1 0 0,0-1 1 0 0,0 1-1 0 0,0-1 1 0 0,1 0 0 0 0,-1 1-1 0 0,0-1 1 0 0,1 0 0 0 0,-1-1-1 0 0,1 1 1 0 0,-1 0 0 0 0,1-1-1 0 0,-1 1 1 0 0,1-1 0 0 0,0 0-1 0 0,-1 0 1 0 0,1 0-1 0 0,-1 0 1 0 0,1-1 0 0 0,-1 1-1 0 0,1 0 1 0 0,0-1 0 0 0,1-1-8 0 0,6 2 49 0 0,179-29 371 0 0,-109 25-397 0 0,-69 5-54 0 0,-10-1-21 0 0,0 1-1 0 0,0-1 0 0 0,-1 0 1 0 0,1 0-1 0 0,0 0 0 0 0,0 0 1 0 0,-1 0-1 0 0,1 0 1 0 0,0 0-1 0 0,0 0 0 0 0,-1 0 1 0 0,1 0-1 0 0,0-1 1 0 0,0 1-1 0 0,-1 0 0 0 0,1 0 1 0 0,0-1-1 0 0,-1 1 0 0 0,1 0 1 0 0,0-1-1 0 0,-1 1 1 0 0,1-1-1 0 0,-1 1 0 0 0,1-1 1 0 0,-1 1-1 0 0,1-1 0 0 0,-1 1 1 0 0,1-1-1 0 0,-1 0 1 0 0,1 1-1 0 0,-1-1 0 0 0,1 0 1 0 0,-1 1-1 0 0,0-1 1 0 0,0 0-1 0 0,1 1 0 0 0,-1-1 1 0 0,0 0-1 0 0,0 0 0 0 0,0 1 1 0 0,0-1-1 0 0,0 0 1 0 0,0 0-1 0 0,0 1 0 0 0,0-1 1 0 0,0 0 52 0 0,2-27-5045 0 0,-2 19-719 0 0,0 2-5343 0 0</inkml:trace>
  <inkml:trace contextRef="#ctx0" brushRef="#br0" timeOffset="22385.601">5225 631 10450 0 0,'0'0'2051'0'0,"0"0"-788"0"0,0 0-384 0 0,0 0 156 0 0,0 0 163 0 0,0 0 27 0 0,0 0-157 0 0,34-3-230 0 0,106-11-186 0 0,301-39 624 0 0,-373 47-2589 0 0,-25 4-7258 0 0,-34 2-2568 0 0</inkml:trace>
  <inkml:trace contextRef="#ctx0" brushRef="#br0" timeOffset="23108.196">6175 686 8794 0 0,'0'0'1607'0'0,"0"0"-512"0"0,0 0-75 0 0,0 0 159 0 0,0 0 127 0 0,0 0 35 0 0,0 0-181 0 0,0 0-253 0 0,0 0-217 0 0,0 0-185 0 0,0 0-103 0 0,0 0-42 0 0,0 0-6 0 0,2 18-15 0 0,9 93 272 0 0,-27 51 476 0 0,-1-78-1030 0 0,17-84-79 0 0,79-38 417 0 0,-47 18-392 0 0,59-3 55 0 0,-89 25-53 0 0,-1-1 0 0 0,1 1 0 0 0,-1 0 0 0 0,1-1 0 0 0,-1 1 0 0 0,0 0 1 0 0,0 0-1 0 0,0 0 0 0 0,0-1 0 0 0,0 1 0 0 0,0 0 0 0 0,-1 1 0 0 0,1-1 0 0 0,-1 0 1 0 0,1 0-1 0 0,-1 0 0 0 0,0 0 0 0 0,0 0 0 0 0,0 0 0 0 0,0 0 0 0 0,0 1 1 0 0,0-1-1 0 0,-1 0 0 0 0,1 0 0 0 0,-1 0-5 0 0,1 3 25 0 0,1 65-106 0 0,15-68-2375 0 0,-5-9-6348 0 0,-6 1-2536 0 0</inkml:trace>
  <inkml:trace contextRef="#ctx0" brushRef="#br0" timeOffset="23865.508">6553 715 0 0 0,'0'0'2292'0'0,"0"0"-132"0"0,0 0 12 0 0,0 0 22 0 0,0 0-87 0 0,0 0-181 0 0,0 0-273 0 0,0 0-295 0 0,0 0-266 0 0,0 0-205 0 0,0 0-159 0 0,0 0-112 0 0,-11 4 3128 0 0,65-4-1542 0 0,186-7-542 0 0,-98 3-1523 0 0,-142 4-135 0 0,0 0-21 0 0,0 0-32 0 0,0 0-11 0 0,-5-7-724 0 0,3 7 362 0 0,-26-10-2801 0 0,12 1-7054 0 0,12 5-1149 0 0</inkml:trace>
  <inkml:trace contextRef="#ctx0" brushRef="#br0" timeOffset="24097.602">6685 513 11546 0 0,'0'0'1365'0'0,"0"0"-446"0"0,0 0 19 0 0,0 0 328 0 0,0 0 316 0 0,0 0 34 0 0,0 0-224 0 0,0 0-299 0 0,0 0-264 0 0,0 0-154 0 0,0 0-162 0 0,0 0-102 0 0,2 32-80 0 0,5 103-88 0 0,-5-118-218 0 0,0 0 0 0 0,-2 0 0 0 0,0 0 0 0 0,-1 0 0 0 0,0 0 0 0 0,-2 0 0 0 0,0-1 0 0 0,-1 1 0 0 0,-1-1 0 0 0,-6 16-25 0 0,-7 0-1229 0 0,12-28-3565 0 0,0-2-4523 0 0,5-2-312 0 0</inkml:trace>
  <inkml:trace contextRef="#ctx0" brushRef="#br0" timeOffset="25008.307">7061 428 12067 0 0,'0'0'642'0'0,"0"0"-300"0"0,0 0 7 0 0,0 0 263 0 0,0 0 243 0 0,0 0 124 0 0,0 0-60 0 0,0 0-163 0 0,0 0-138 0 0,0 0-38 0 0,0 0-31 0 0,0 0-43 0 0,0 0-42 0 0,7 12-43 0 0,20 39-49 0 0,-21 44 542 0 0,-7-10-364 0 0,-1-24-319 0 0,3 0 1 0 0,3 0-1 0 0,6 32-231 0 0,-10-92 5 0 0,-1 1 1 0 0,1-1-1 0 0,0 1 1 0 0,0-1-1 0 0,-1 1 1 0 0,1-1-1 0 0,0 1 1 0 0,1-1-1 0 0,-1 1 1 0 0,0 0-1 0 0,0-1 1 0 0,1 1-1 0 0,-1-1 1 0 0,1 0-1 0 0,-1 1 0 0 0,1-1 1 0 0,0 1-1 0 0,-1-1 1 0 0,1 0-1 0 0,0 1 1 0 0,0-1-1 0 0,0 0 1 0 0,0 0-1 0 0,0 0 1 0 0,0 0-1 0 0,1 0 1 0 0,-1 0-1 0 0,0 0 1 0 0,0 0-1 0 0,1 0 0 0 0,-1 0 1 0 0,0-1-1 0 0,1 1 1 0 0,-1-1-1 0 0,1 1 1 0 0,-1-1-1 0 0,1 1 1 0 0,-1-1-1 0 0,1 0 1 0 0,-1 0-1 0 0,1 0 1 0 0,0 0-1 0 0,-1 0 1 0 0,1 0-1 0 0,-1 0 1 0 0,1 0-1 0 0,-1 0 0 0 0,1-1 1 0 0,-1 1-1 0 0,2-1-5 0 0,19-19 75 0 0,0-1 0 0 0,-2-1 0 0 0,-1-1 0 0 0,0-1 0 0 0,13-24-75 0 0,10-10 48 0 0,112-196-72 0 0,-55 82 64 0 0,-92 157-17 0 0,-6 21 25 0 0,-1-1-44 0 0,-37 136 215 0 0,15-31-151 0 0,5 1 0 0 0,5 1 0 0 0,5 0 0 0 0,4 13-68 0 0,3-75-38 0 0,2 3 21 0 0,-2 0 1 0 0,-2 0-1 0 0,-2 0 1 0 0,-3 0-1 0 0,-2-1 0 0 0,-3 0 1 0 0,-1-1-1 0 0,-3 0 1 0 0,-7 12 16 0 0,17-52-12 0 0,0 0-1 0 0,0 0 1 0 0,-1-1 0 0 0,-1 1 0 0 0,0-2-1 0 0,0 1 1 0 0,-1-1 0 0 0,0 0-1 0 0,0-1 1 0 0,-1 0 0 0 0,0-1 0 0 0,-1 0-1 0 0,1 0 1 0 0,-1-1 0 0 0,-1-1 0 0 0,1 0-1 0 0,-1 0 1 0 0,0-1 0 0 0,0 0-1 0 0,-11 1 13 0 0,21-5-9 0 0,0 0 0 0 0,0 0 0 0 0,0 0 0 0 0,0 0 0 0 0,0 0 0 0 0,0 0 0 0 0,1-1 0 0 0,-1 1 0 0 0,0-1 0 0 0,0 1 0 0 0,0-1 0 0 0,0 0 0 0 0,0 0 0 0 0,1 0 0 0 0,-1 0 0 0 0,0 0 0 0 0,1 0 0 0 0,-1 0 0 0 0,1-1 0 0 0,-1 1 0 0 0,1 0 0 0 0,0-1 0 0 0,-1 1 0 0 0,1-1 0 0 0,0 0 0 0 0,0 1 0 0 0,0-1 0 0 0,0 0 0 0 0,1 1 0 0 0,-1-1 0 0 0,0 0 0 0 0,1 0 0 0 0,-1 0 0 0 0,1 0 0 0 0,-1 0 0 0 0,1 0 0 0 0,0 0 0 0 0,0 0 0 0 0,0 0 9 0 0,8-84-93 0 0,74-87 0 0 0,66-65-323 0 0,-57 99-5192 0 0,-79 120-307 0 0,-7 3-5219 0 0</inkml:trace>
  <inkml:trace contextRef="#ctx0" brushRef="#br0" timeOffset="25344.878">7836 951 7674 0 0,'0'0'1736'0'0,"0"0"-741"0"0,0 0-138 0 0,0 0 294 0 0,0 0 175 0 0,0 0-42 0 0,0 0-336 0 0,0 0-349 0 0,0 0-175 0 0,0 0-65 0 0,0 0-18 0 0,0 0 13 0 0,0 0 18 0 0,-20 13 1 0 0,-63 44-17 0 0,81-55-327 0 0,-1-1 0 0 0,1 1 0 0 0,0-1 0 0 0,-1 1 0 0 0,1 0-1 0 0,0 0 1 0 0,0 0 0 0 0,0 0 0 0 0,0 0 0 0 0,0 0 0 0 0,1 0 0 0 0,-1 1-1 0 0,1-1 1 0 0,-1 0 0 0 0,1 1 0 0 0,0 0 0 0 0,0-1 0 0 0,0 1-1 0 0,0 0 1 0 0,1-1 0 0 0,-1 1 0 0 0,1 0 0 0 0,0 0 0 0 0,-1 0 0 0 0,1 0-29 0 0,0 4 76 0 0,-1-4-9 0 0,0 1 1 0 0,1 0-1 0 0,-1-1 1 0 0,1 1-1 0 0,0 0 1 0 0,0-1-1 0 0,0 1 0 0 0,0 0 1 0 0,1 0-1 0 0,-1-1 1 0 0,1 1-1 0 0,0 0 1 0 0,0-1-1 0 0,0 1 0 0 0,1-1 1 0 0,-1 0-1 0 0,1 1 1 0 0,0-1-1 0 0,0 0 1 0 0,0 0-1 0 0,0 0 0 0 0,1 0 1 0 0,-1 0-1 0 0,1-1 1 0 0,-1 1-1 0 0,1-1 1 0 0,0 1-1 0 0,0-1 0 0 0,0 0 1 0 0,1 0-1 0 0,-1-1 1 0 0,0 1-1 0 0,1-1 1 0 0,-1 1-1 0 0,1-1 1 0 0,-1 0-1 0 0,1 0 0 0 0,0-1 1 0 0,1 1-68 0 0,6-1 143 0 0,-1 0 1 0 0,1-1 0 0 0,0 0 0 0 0,-1 0-1 0 0,1-1 1 0 0,-1-1 0 0 0,1 0-1 0 0,-1 0 1 0 0,0-1 0 0 0,0-1-1 0 0,-1 1 1 0 0,1-2 0 0 0,-1 1-1 0 0,5-4-143 0 0,-9 5 26 0 0,0 1-1 0 0,0-1 0 0 0,-1 0 1 0 0,1-1-1 0 0,-1 1 0 0 0,0-1 0 0 0,0 0 1 0 0,0 0-1 0 0,-1 0 0 0 0,1 0 1 0 0,-1-1-1 0 0,0 1 0 0 0,-1-1 1 0 0,0 0-1 0 0,0 0 0 0 0,0 0 1 0 0,0 0-1 0 0,-1 0 0 0 0,0 0 1 0 0,0-1-1 0 0,-1 1 0 0 0,0 0 1 0 0,0 0-1 0 0,0 0 0 0 0,-2-5-25 0 0,1 9-33 0 0,0-1-1 0 0,-1 1 1 0 0,1 0-1 0 0,-1 0 1 0 0,1 0-1 0 0,-1 0 0 0 0,0 0 1 0 0,0 0-1 0 0,0 0 1 0 0,0 1-1 0 0,0-1 0 0 0,0 1 1 0 0,-1-1-1 0 0,1 1 1 0 0,0 0-1 0 0,-1 0 1 0 0,1 0-1 0 0,-1 0 0 0 0,0 0 1 0 0,1 1-1 0 0,-1-1 1 0 0,1 1-1 0 0,-1 0 1 0 0,0 0-1 0 0,1 0 0 0 0,-1 0 1 0 0,0 0-1 0 0,0 0 34 0 0,-46 5-7289 0 0,38-2-4270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2:2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0 140 2609 0 0,'0'0'873'0'0,"0"0"-777"0"0,0 0-609 0 0,0 0-54 0 0,0 0 340 0 0,0 0 587 0 0,0 0 476 0 0,0 0 161 0 0,0 0-4 0 0,0 0-82 0 0,0 0-101 0 0,19 0-86 0 0,132-3 1312 0 0,275-8 3796 0 0,528 0-1975 0 0,-488 13-3415 0 0,603-9 457 0 0,-950 2-643 0 0,0-6-1 0 0,41-12-255 0 0,-101 13 159 0 0,130-36 792 0 0,-139 31-580 0 0,-49 15-362 0 0,-1 0 16 0 0,0 0-5 0 0,0 0 6 0 0,0 0 12 0 0,0 0 4 0 0,0 0-17 0 0,0 0 10 0 0,0 0-1 0 0,0 0 8 0 0,0 0 14 0 0,0 0 9 0 0,0 0-13 0 0,0 0-1 0 0,0 0 7 0 0,0 0-7 0 0,-21 5 588 0 0,-257 90-705 0 0,-331 148 76 0 0,286-86 17 0 0,298-145-188 0 0,25-12 103 0 0,0 0 20 0 0,0 0-18 0 0,0 0 6 0 0,0 0 26 0 0,0 0 4 0 0,0 0 8 0 0,0 0-3 0 0,0 0-10 0 0,0 0-29 0 0,0 0 33 0 0,24 0 113 0 0,619-14 514 0 0,-127-17-461 0 0,-50 3 91 0 0,39 9-129 0 0,-364 9-24 0 0,-1-6 0 0 0,92-24-83 0 0,-136 29 202 0 0,16 11 60 0 0,-14 7-143 0 0,-50-7-32 0 0,158 4 61 0 0,-36-8 269 0 0,-171 4-282 0 0,-10-7 281 0 0,-73-37-325 0 0,-137-86 65 0 0,118 39 339 0 0,101 153-817 0 0,2-58 324 0 0,1 28 13 0 0,-1 1 0 0 0,-1 0-1 0 0,-2-1 1 0 0,-2 0 0 0 0,-1 1 0 0 0,-1-2 0 0 0,-6 16-15 0 0,1-15-6 0 0,2-1-4 0 0,-2-1 0 0 0,-1 0 1 0 0,-1 0-1 0 0,-2-2 0 0 0,0 0 0 0 0,-4 2 10 0 0,-29 51-104 0 0,67-126 643 0 0,6 14-530 0 0,2 2 0 0 0,1 0-1 0 0,1 2 1 0 0,1 1 0 0 0,1 2-1 0 0,2 0 1 0 0,0 3 0 0 0,18-9-9 0 0,-4 0-22 0 0,-32 20 20 0 0,-5 5-2 0 0,0 0 0 0 0,-1 0 0 0 0,1-1-1 0 0,-2 0 1 0 0,1-1 0 0 0,-1 0 0 0 0,0 0-1 0 0,0 0 1 0 0,-1-1 0 0 0,0 0-1 0 0,0 0 1 0 0,-1-1 0 0 0,1-1 4 0 0,2-19-1406 0 0,-7 14-9477 0 0,-1 12-1629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122 436 264 0 0,'0'0'994'0'0,"0"0"-80"0"0,0 0 59 0 0,0 0 192 0 0,0 0 293 0 0,0 0 242 0 0,0 0 51 0 0,0 0-60 0 0,0 0-185 0 0,0 0-199 0 0,0 0-165 0 0,-20 2-185 0 0,-61 8-142 0 0,61-8-126 0 0,20-2-93 0 0,0 0-87 0 0,0 0-47 0 0,0 0-47 0 0,0 0-75 0 0,9-15 808 0 0,-2 11-1001 0 0,-1 0 0 0 0,1 1 0 0 0,0 0 0 0 0,1 0 0 0 0,-1 1 0 0 0,0 0-1 0 0,1 0 1 0 0,-1 0 0 0 0,1 1 0 0 0,0 0 0 0 0,-1 1 0 0 0,1 0-1 0 0,0 0 1 0 0,-1 0 0 0 0,4 2-147 0 0,2-2 139 0 0,220-9 1043 0 0,114-34-294 0 0,-16-4-577 0 0,-279 39-282 0 0,-52 8-34 0 0,0 0 30 0 0,0 0-16 0 0,0 0-21 0 0,0 0-4 0 0,0 0 0 0 0,0 0-1 0 0,0 0-6 0 0,0 0-10 0 0,0 0-40 0 0,-2-3-5736 0 0,-14 15-1553 0 0,12-7 1515 0 0,-2 0-522 0 0</inkml:trace>
  <inkml:trace contextRef="#ctx0" brushRef="#br0" timeOffset="518.954">218 642 0 0 0,'0'0'852'0'0,"0"0"-250"0"0,0 0-69 0 0,0 0 198 0 0,0 0 381 0 0,0 0 372 0 0,0 0 177 0 0,0 0 22 0 0,0 0-132 0 0,0 0-224 0 0,0 0-218 0 0,0 0-218 0 0,0 0-195 0 0,-8 0-114 0 0,-23 0-39 0 0,24 0 2 0 0,7 0 10 0 0,0 0-14 0 0,0 0-33 0 0,5 1 2041 0 0,23 5-2149 0 0,306-21 1955 0 0,64-28-1804 0 0,-302 42-2908 0 0,-99 8-4656 0 0,-1-3-1051 0 0,0-4 2137 0 0</inkml:trace>
  <inkml:trace contextRef="#ctx0" brushRef="#br0" timeOffset="1332.803">608 5 0 0 0,'0'0'803'0'0,"0"0"612"0"0,0 0 416 0 0,0 0 220 0 0,0 0-111 0 0,0 0-255 0 0,0 0-349 0 0,0 0-346 0 0,0 0-252 0 0,0 0-169 0 0,0 0-89 0 0,-3-3-38 0 0,0 2-534 0 0,3 1 137 0 0,0 0 1 0 0,1 1-1 0 0,-1-1 1 0 0,0 1-1 0 0,0-1 1 0 0,0 0-1 0 0,0 1 1 0 0,0-1-1 0 0,0 1 1 0 0,0-1-1 0 0,0 0 1 0 0,0 1-1 0 0,0-1 0 0 0,0 1 1 0 0,0-1-1 0 0,0 1 1 0 0,0-1-1 0 0,0 0 1 0 0,-1 1-1 0 0,1-1 1 0 0,0 1-1 0 0,0-1 1 0 0,0 0-1 0 0,-1 1 1 0 0,1-1-1 0 0,0 0 0 0 0,0 1 1 0 0,-1-1-1 0 0,1 0 1 0 0,0 0-1 0 0,-1 1 1 0 0,1-1-1 0 0,0 0 1 0 0,-1 0-1 0 0,1 1 1 0 0,0-1-1 0 0,-1 0 0 0 0,1 0 1 0 0,-1 0-1 0 0,1 0 1 0 0,0 0-1 0 0,-1 1 1 0 0,1-1-1 0 0,-1 0 1 0 0,1 0-1 0 0,-1 0 1 0 0,1 0-1 0 0,0 0 1 0 0,-1 0-1 0 0,1 0 0 0 0,-1-1 1 0 0,1 1-1 0 0,0 0 1 0 0,-1 0-1 0 0,1 0 1 0 0,-1 0-1 0 0,1 0 1 0 0,0-1-1 0 0,-1 1 1 0 0,1 0-46 0 0,3 9 145 0 0,0-1 1 0 0,1 1-1 0 0,1-1 1 0 0,-1 1-1 0 0,1-1 1 0 0,1-1-1 0 0,-1 1 1 0 0,1-1-1 0 0,1 0 1 0 0,-1 0-1 0 0,1-1 1 0 0,0 0-1 0 0,1 0 1 0 0,-1-1-1 0 0,1 1 1 0 0,0-2-1 0 0,1 1 1 0 0,-1-1-1 0 0,1-1 1 0 0,0 1-1 0 0,0-1 1 0 0,1 0-146 0 0,8 5 227 0 0,186 70 962 0 0,-155-63-1076 0 0,-2 2 0 0 0,0 2 0 0 0,-1 2 0 0 0,-1 2 0 0 0,6 6-113 0 0,-32-7 79 0 0,-19-21-35 0 0,-9 14 1351 0 0,-51 21-978 0 0,-112 138-334 0 0,-91 47 329 0 0,44-44 531 0 0,214-174-927 0 0,0 0 0 0 0,0 1 0 0 0,0 0 0 0 0,0 0 0 0 0,1 0 0 0 0,-1 1 0 0 0,1-1 0 0 0,1 1 0 0 0,-1 0 0 0 0,0 0 0 0 0,1 0 0 0 0,0 1 0 0 0,1-1 0 0 0,-1 1 0 0 0,0 2-16 0 0,3-8 21 0 0,0 0-24 0 0,0 0 10 0 0,0 0 8 0 0,0 0-20 0 0,0 0 9 0 0,0 0 0 0 0,0 0-11 0 0,0 0 12 0 0,0 0-19 0 0,0 0-27 0 0,0 0-21 0 0,0 0-16 0 0,0 0-22 0 0,0 0-92 0 0,0 0-88 0 0,0 0-137 0 0,0 0-238 0 0,0-3-1215 0 0,0 3-3268 0 0,2 0-5614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7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37 13115 0 0,'0'0'1163'0'0,"0"0"-319"0"0,0 0-251 0 0,0 0-67 0 0,0 0 174 0 0,0 0 217 0 0,0 0 105 0 0,0 0-6 0 0,0 0-186 0 0,0 0-262 0 0,0 0-235 0 0,-5-6-186 0 0,-14-19-103 0 0,14 19-55 0 0,5 6 1 0 0,26 147 1701 0 0,-6 26-580 0 0,-7 0 0 0 0,-8 77-1111 0 0,-5-231 42 0 0,-2 507 450 0 0,-7-246-250 0 0,26-299 192 0 0,26-56-381 0 0,4 2-1 0 0,2 2 0 0 0,4 2 0 0 0,2 3 1 0 0,4 2-1 0 0,27-21-52 0 0,18 8-112 0 0,-103 76 106 0 0,0 1 1 0 0,0-1 0 0 0,0 1 0 0 0,0-1-1 0 0,0 1 1 0 0,0-1 0 0 0,0 1-1 0 0,0 0 1 0 0,0-1 0 0 0,0 1-1 0 0,0 0 1 0 0,0 0 0 0 0,0 0-1 0 0,0 0 1 0 0,1 0 0 0 0,-1 0-1 0 0,0 0 1 0 0,0 0 0 0 0,0 0 0 0 0,0 0-1 0 0,0 1 1 0 0,0-1 0 0 0,0 1-1 0 0,0-1 1 0 0,0 0 0 0 0,0 1-1 0 0,0 0 1 0 0,0-1 0 0 0,0 1-1 0 0,0-1 1 0 0,0 1 0 0 0,-1 0-1 0 0,1 0 1 0 0,0 0 0 0 0,0-1 0 0 0,-1 1-1 0 0,1 0 1 0 0,-1 0 0 0 0,1 0-1 0 0,-1 0 1 0 0,1 0 0 0 0,-1 0-1 0 0,1 0 1 0 0,-1 0 0 0 0,0 1 5 0 0,13 56 60 0 0,-12-50-52 0 0,14 213 243 0 0,24-8-34 0 0,-37-205-164 0 0,0 2-388 0 0,-1-21-1407 0 0,-1-13-1939 0 0,2 8-2350 0 0,0 5-5683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9786 0 0,'0'0'3986'0'0,"0"0"-2701"0"0,0 0-987 0 0,0 0-30 0 0,0 0 260 0 0,0 0 285 0 0,0 0 152 0 0,0 0 31 0 0,0 0-61 0 0,0 0-45 0 0,0 0-29 0 0,0 0-113 0 0,0 0-95 0 0,16 0-105 0 0,126 0 1361 0 0,16 29 64 0 0,-24-21-1529 0 0,-130-22-4042 0 0,-4 9-4583 0 0,0 2-3341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13099 0 0,'0'0'2711'0'0,"0"0"-1591"0"0,0 0-714 0 0,0 0-78 0 0,0 0 252 0 0,0 0 312 0 0,0 0 211 0 0,0 0 61 0 0,0 0-86 0 0,0 0-155 0 0,0 0-153 0 0,0 0-132 0 0,0 0-103 0 0,33 1-68 0 0,106 6-59 0 0,28-12 493 0 0,-36 12-2054 0 0,-120-7 326 0 0,0 0-2170 0 0,-5 1-4735 0 0,-2 2-4778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4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683 334 0 0 0,'0'0'769'0'0,"0"0"101"0"0,0 0 181 0 0,0 0 236 0 0,0 0 216 0 0,0 0 69 0 0,0 0-140 0 0,0 0-205 0 0,0 0-176 0 0,0 0-171 0 0,0 0-111 0 0,0 0-97 0 0,0 0-85 0 0,-10-6-49 0 0,-35-19-44 0 0,41 23-307 0 0,-1 0-1 0 0,0 0 1 0 0,0 0 0 0 0,0 1 0 0 0,0 0-1 0 0,0 0 1 0 0,0 0 0 0 0,-1 0 0 0 0,1 1-1 0 0,0 0 1 0 0,0 0 0 0 0,-1 1 0 0 0,1-1 0 0 0,-4 2-187 0 0,0-1 179 0 0,-114 54 1305 0 0,102-44-1366 0 0,6-5-60 0 0,1 1 0 0 0,0 0 0 0 0,0 1 0 0 0,1 1 0 0 0,0 0 0 0 0,1 1 1 0 0,0 0-1 0 0,0 1 0 0 0,1 0 0 0 0,-4 7-58 0 0,13-15 34 0 0,0 0 0 0 0,0 0 1 0 0,0 0-1 0 0,0 0 0 0 0,1 0 0 0 0,-1 0 1 0 0,1 1-1 0 0,0-1 0 0 0,0 0 0 0 0,0 1 1 0 0,1-1-1 0 0,-1 1 0 0 0,1-1 0 0 0,0 1 1 0 0,0-1-1 0 0,0 1 0 0 0,0-1 0 0 0,0 1 1 0 0,1-1-1 0 0,0 1 0 0 0,0-1 0 0 0,0 1 1 0 0,0-1-1 0 0,0 0 0 0 0,1 1 0 0 0,-1-1 1 0 0,1 0-1 0 0,0 0 0 0 0,0 0 0 0 0,0 0 1 0 0,0-1-1 0 0,1 1 0 0 0,-1-1 0 0 0,1 1 1 0 0,-1-1-1 0 0,1 0 0 0 0,0 0 0 0 0,0 0 1 0 0,0 0-1 0 0,0 0 0 0 0,1-1 0 0 0,-1 1 0 0 0,0-1 1 0 0,0 0-1 0 0,1 0 0 0 0,-1 0 0 0 0,1-1 1 0 0,-1 1-1 0 0,1-1 0 0 0,3 0-34 0 0,5 1 194 0 0,1-1 0 0 0,0-1 0 0 0,0 0 0 0 0,0-1-1 0 0,-1-1 1 0 0,1 0 0 0 0,-1 0 0 0 0,0-1 0 0 0,0-1-1 0 0,0 0 1 0 0,-1-1 0 0 0,1 0 0 0 0,-1 0 0 0 0,0-1 0 0 0,-1-1-1 0 0,0 0 1 0 0,1-2-194 0 0,20-18 135 0 0,-1-2 0 0 0,-1 0 1 0 0,-2-2-1 0 0,15-25-135 0 0,111-151 85 0 0,-154 288-393 0 0,-3-6 389 0 0,3-1 1 0 0,3 1-1 0 0,5 7-81 0 0,2 111 180 0 0,-9-192-179 0 0,1 16 5 0 0,0 0 1 0 0,-1 0-1 0 0,0 0 0 0 0,-1 0 1 0 0,-1 0-1 0 0,-1 0 1 0 0,0-1-1 0 0,-1 1 1 0 0,-1-1-1 0 0,0 0 1 0 0,-1 0-1 0 0,0 0 1 0 0,-2-1-1 0 0,1 0 0 0 0,-3 1-6 0 0,3-8-41 0 0,0-1-1 0 0,-1 1 0 0 0,0-1 1 0 0,-1 0-1 0 0,1-1 0 0 0,-1 0 0 0 0,0-1 1 0 0,0 1-1 0 0,0-2 0 0 0,-1 1 0 0 0,0-1 1 0 0,1-1-1 0 0,-1 0 0 0 0,0 0 1 0 0,0-1-1 0 0,0 0 0 0 0,0-1 0 0 0,-1 0 1 0 0,1-1-1 0 0,0 0 0 0 0,-4-1 42 0 0,9 0-20 0 0,1 0 0 0 0,-1 0 0 0 0,1-1 0 0 0,-1 1 0 0 0,1-1 0 0 0,0 0 0 0 0,0-1-1 0 0,1 1 1 0 0,-1 0 0 0 0,0-1 0 0 0,1 0 0 0 0,0 0 0 0 0,0 0 0 0 0,0-1 0 0 0,1 1 0 0 0,-1 0 0 0 0,1-1-1 0 0,0 0 1 0 0,0 1 0 0 0,1-1 0 0 0,-1 0 0 0 0,1 0 0 0 0,0 0 0 0 0,1 0 0 0 0,-1 0 0 0 0,1 0 0 0 0,0 0-1 0 0,0 0 1 0 0,1-1 0 0 0,-1 1 0 0 0,1 0 0 0 0,0 0 0 0 0,0 0 0 0 0,1 1 0 0 0,0-1 0 0 0,0 0 0 0 0,0 1 0 0 0,0-1-1 0 0,0 1 1 0 0,1-1 0 0 0,0 1 0 0 0,1-1 20 0 0,11-11 5 0 0,0 1-1 0 0,1 1 1 0 0,0 0-1 0 0,2 2 1 0 0,-1-1-1 0 0,2 2 1 0 0,-1 1 0 0 0,16-7-5 0 0,-19 9 0 0 0,14-8-47 0 0,1 2 0 0 0,0 1 0 0 0,0 1 0 0 0,1 2-1 0 0,1 1 1 0 0,0 1 0 0 0,0 2 0 0 0,0 1 0 0 0,1 1-1 0 0,10 2 48 0 0,-4 11-4571 0 0,-25-4-4461 0 0,-9-4-735 0 0</inkml:trace>
  <inkml:trace contextRef="#ctx0" brushRef="#br0" timeOffset="314.006">50 1122 5641 0 0,'0'0'2997'0'0,"0"0"-1829"0"0,0 0-769 0 0,0 0-6 0 0,0 0 363 0 0,0 0 466 0 0,0 0 288 0 0,0 0 117 0 0,0 0-18 0 0,0 0-151 0 0,0 0-239 0 0,34 4-168 0 0,112 13-188 0 0,16-20 619 0 0,-113-4-1160 0 0,537-62 438 0 0,-442 55-2588 0 0,-83 12-8108 0 0,-46 2-1753 0 0</inkml:trace>
  <inkml:trace contextRef="#ctx0" brushRef="#br0" timeOffset="1405.4">0 1523 5585 0 0,'0'0'2234'0'0,"0"0"-511"0"0,0 0-247 0 0,0 0 41 0 0,0 0 58 0 0,0 0-55 0 0,0 0-240 0 0,0 0-305 0 0,0 0-284 0 0,0 0-246 0 0,0 0-130 0 0,0 0 9 0 0,0 0 94 0 0,3 0 139 0 0,19-6 247 0 0,54-14 289 0 0,0 2 1 0 0,1 5-1 0 0,1 2 0 0 0,40 2-1093 0 0,-117 9 5 0 0,0 0-1 0 0,-1 0 1 0 0,1 0-1 0 0,0 0 1 0 0,-1 0-1 0 0,1 0 0 0 0,0 0 1 0 0,0 0-1 0 0,-1 0 1 0 0,1 0-1 0 0,0 0 1 0 0,-1 1-1 0 0,1-1 1 0 0,0 0-1 0 0,-1 0 1 0 0,1 1-1 0 0,0-1 1 0 0,-1 1-1 0 0,1-1 1 0 0,-1 0-1 0 0,1 1 1 0 0,0-1-1 0 0,-1 1 0 0 0,1 0 1 0 0,-1-1-1 0 0,0 1 1 0 0,1-1-1 0 0,-1 1 1 0 0,1 0-1 0 0,-1-1 1 0 0,0 1-1 0 0,0 0 1 0 0,1-1-1 0 0,-1 1 1 0 0,0 0-1 0 0,0-1 1 0 0,0 1-1 0 0,0 0 1 0 0,0 0-1 0 0,0-1 0 0 0,0 1 1 0 0,0 0-1 0 0,0 0 1 0 0,0-1-1 0 0,0 1 1 0 0,0 0-1 0 0,0-1 1 0 0,-1 1-1 0 0,1 0 1 0 0,0-1-1 0 0,-1 1 1 0 0,1 0-1 0 0,0-1 1 0 0,-1 1-1 0 0,1 0-4 0 0,-24 35 186 0 0,-232 173-88 0 0,228-186-102 0 0,21-19 6 0 0,0 1-1 0 0,0 0 1 0 0,1 0-1 0 0,0 1 1 0 0,0 0-1 0 0,0 0 0 0 0,0 0 1 0 0,1 1-1 0 0,0-1 1 0 0,1 1-1 0 0,-1 1 1 0 0,1-1-1 0 0,1 1 0 0 0,-1-1 1 0 0,1 1-1 0 0,1 0 1 0 0,0 0-1 0 0,0 0 1 0 0,0 3-2 0 0,4-7 20 0 0,1-1 1 0 0,0 1-1 0 0,0-1 1 0 0,0 0-1 0 0,0 0 1 0 0,0 0 0 0 0,1 0-1 0 0,-1-1 1 0 0,1 1-1 0 0,0-1 1 0 0,0 0-1 0 0,0 0 1 0 0,0 0 0 0 0,0-1-1 0 0,0 1 1 0 0,0-1-1 0 0,1 0 1 0 0,-1 0-1 0 0,0-1 1 0 0,1 1 0 0 0,-1-1-1 0 0,1 0 1 0 0,-1 0-1 0 0,1-1 1 0 0,-1 1-1 0 0,2-1-20 0 0,23 2 214 0 0,1-2 0 0 0,0-1 0 0 0,0-1 0 0 0,0-2 0 0 0,12-4-214 0 0,87-27 171 0 0,-125 34-1069 0 0,9-5 2079 0 0,-11 3-4628 0 0,-1-1-4749 0 0,-1 4-3976 0 0</inkml:trace>
  <inkml:trace contextRef="#ctx0" brushRef="#br0" timeOffset="1877.985">746 1280 15715 0 0,'0'0'1069'0'0,"0"0"-531"0"0,0 0-370 0 0,0 0 10 0 0,0 0 241 0 0,0 0 230 0 0,0 0 90 0 0,0 0-31 0 0,0 0-176 0 0,0 0-152 0 0,0 0-88 0 0,0 0-54 0 0,0 0-29 0 0,0 15-18 0 0,0 103 271 0 0,-11 73 68 0 0,2 7-349 0 0,31-146 230 0 0,-20-52-340 0 0,0 0-1 0 0,0 0 1 0 0,-1 0 0 0 0,1 0-1 0 0,0 0 1 0 0,0-1-1 0 0,0 1 1 0 0,-1 0 0 0 0,1-1-1 0 0,0 0 1 0 0,0 1 0 0 0,-1-1-1 0 0,1 0 1 0 0,-1 0 0 0 0,1 0-1 0 0,0 0 1 0 0,-1 0 0 0 0,0 0-1 0 0,1 0 1 0 0,-1-1-1 0 0,0 1 1 0 0,0 0 0 0 0,1-1-1 0 0,-1 1 1 0 0,0-1 0 0 0,0 0-1 0 0,-1 1 1 0 0,1-1 0 0 0,0 0-1 0 0,0 1 1 0 0,-1-1-1 0 0,1 0 1 0 0,-1 0 0 0 0,0 1-1 0 0,1-1-70 0 0,4-9 154 0 0,198-338 585 0 0,-76 143-1075 0 0,-121 185-1353 0 0,-16 21-7759 0 0,5 6-2364 0 0</inkml:trace>
  <inkml:trace contextRef="#ctx0" brushRef="#br0" timeOffset="2238.952">1357 1604 10002 0 0,'0'0'1655'0'0,"0"0"-537"0"0,0 0-163 0 0,0 0 202 0 0,0 0 197 0 0,0 0 17 0 0,0 0-215 0 0,0 0-310 0 0,0 0-197 0 0,0 0-89 0 0,0 0-37 0 0,0 0-24 0 0,0 0-38 0 0,-10 17-22 0 0,-52 84 336 0 0,-33 68 704 0 0,95-168-1511 0 0,-42 48-79 0 0,13-43-3444 0 0,19-15-1838 0 0,7 3 642 0 0,2 2-722 0 0,-1 1-211 0 0</inkml:trace>
  <inkml:trace contextRef="#ctx0" brushRef="#br0" timeOffset="2565.257">1103 1604 6121 0 0,'0'0'3754'0'0,"0"0"-1758"0"0,0 0-808 0 0,0 0-21 0 0,0 0 218 0 0,0 0 121 0 0,0 0-106 0 0,0 0-207 0 0,0 0-184 0 0,0 0-131 0 0,0 0-104 0 0,0 0-104 0 0,0 0-113 0 0,8 20-89 0 0,24 65-69 0 0,-14-3 416 0 0,-17-77-834 0 0,-1 0 0 0 0,1 0 0 0 0,0 1-1 0 0,0-1 1 0 0,1 0 0 0 0,0 0 0 0 0,0 0 0 0 0,0-1-1 0 0,0 1 1 0 0,1 0 0 0 0,-1-1 0 0 0,1 0 0 0 0,1 1 0 0 0,-1-1-1 0 0,0 0 1 0 0,1-1 0 0 0,0 1 0 0 0,0-1 0 0 0,0 1 0 0 0,0-1-1 0 0,1 0 1 0 0,-1-1 0 0 0,1 1 0 0 0,0-1 0 0 0,-1 0-1 0 0,1 0 1 0 0,0 0 0 0 0,0-1 0 0 0,0 0 19 0 0,32-5-2342 0 0,-14-6-5796 0 0,-17 6-3113 0 0</inkml:trace>
  <inkml:trace contextRef="#ctx0" brushRef="#br0" timeOffset="2982.403">1495 1818 4209 0 0,'0'0'2460'0'0,"0"0"-843"0"0,0 0-293 0 0,0 0 78 0 0,0 0 45 0 0,0 0-107 0 0,0 0-281 0 0,0 0-322 0 0,0 0-242 0 0,0 0-163 0 0,0 0-121 0 0,0 0-68 0 0,-11 22-30 0 0,-31 70-1 0 0,35-61 77 0 0,15-27 20 0 0,-6-4-126 0 0,4 2 83 0 0,0-1-1 0 0,-1 0 0 0 0,1-1 0 0 0,0 1 1 0 0,-1-1-1 0 0,1 0 0 0 0,0-1 1 0 0,-1 1-1 0 0,1-1 0 0 0,0 0 0 0 0,-1-1 1 0 0,1 1-1 0 0,-1-1 0 0 0,0 0 0 0 0,1-1 1 0 0,-1 1-1 0 0,0-1 0 0 0,0 0 0 0 0,-1 0 1 0 0,1-1-1 0 0,-1 1 0 0 0,1-1 0 0 0,-1 0 1 0 0,0 0-1 0 0,0 0 0 0 0,-1-1 0 0 0,0 1 1 0 0,1-1-1 0 0,-1 0 0 0 0,-1 0 1 0 0,1 0-1 0 0,-1-1 0 0 0,0 1 0 0 0,0 0 1 0 0,0-1-1 0 0,-1 1 0 0 0,0-1 0 0 0,0-3-165 0 0,-1 4-95 0 0,0 1-1 0 0,0 0 0 0 0,-1-1 0 0 0,0 1 1 0 0,0-1-1 0 0,0 1 0 0 0,0 0 1 0 0,-1-1-1 0 0,0 1 0 0 0,1 0 0 0 0,-2 0 1 0 0,1 0-1 0 0,0 1 0 0 0,-1-1 0 0 0,0 0 1 0 0,1 1-1 0 0,-1 0 0 0 0,-1 0 1 0 0,1 0-1 0 0,0 0 0 0 0,-1 0 0 0 0,0 0 1 0 0,-1 0 95 0 0,-8-5-4195 0 0,4 1-6970 0 0</inkml:trace>
  <inkml:trace contextRef="#ctx0" brushRef="#br0" timeOffset="3279.916">1381 1111 4401 0 0,'0'0'3255'0'0,"0"0"-886"0"0,0 0-423 0 0,0 0-125 0 0,0 0-78 0 0,0 0-137 0 0,0 0-258 0 0,0 0-299 0 0,0 0-289 0 0,0 0-215 0 0,0 0-149 0 0,0 0-77 0 0,0 0-4 0 0,-8-3 446 0 0,48 2 1097 0 0,110-17-826 0 0,-152 40-1077 0 0,-76 55 269 0 0,67-65-186 0 0,-17 42 81 0 0,29-53-110 0 0,0 1 0 0 0,1-1-1 0 0,-1 1 1 0 0,1-1 0 0 0,-1 0-1 0 0,1 0 1 0 0,0 0 0 0 0,0 0-1 0 0,-1 0 1 0 0,1 0 0 0 0,0 0-1 0 0,0 0 1 0 0,0-1 0 0 0,0 1-1 0 0,0-1 1 0 0,0 0 0 0 0,0 1-1 0 0,0-1 1 0 0,0 0 0 0 0,0 0-1 0 0,0 0 1 0 0,0 0 0 0 0,0-1 0 0 0,0 1-1 0 0,1-1-8 0 0,1 1 25 0 0,11 1-266 0 0,1-1 0 0 0,-1-1 0 0 0,0 0 1 0 0,1-1-1 0 0,-1 0 0 0 0,0-2 1 0 0,0 0-1 0 0,13-5 241 0 0,-11 2-2853 0 0,-5 3-3609 0 0,-2 0-5766 0 0</inkml:trace>
  <inkml:trace contextRef="#ctx0" brushRef="#br0" timeOffset="5442.576">1683 3 0 0 0,'0'0'1744'0'0,"0"0"-271"0"0,0 0 6 0 0,0 0 102 0 0,0 0 134 0 0,0 0 26 0 0,0 0-158 0 0,0 0-271 0 0,0 0-316 0 0,0 0-296 0 0,0 0-217 0 0,-5-3 431 0 0,31 17 1376 0 0,-6-4-1418 0 0,43 20 361 0 0,-1 3-1 0 0,-2 3 1 0 0,-1 2-1 0 0,13 14-1232 0 0,-43-28 60 0 0,-2 1 1 0 0,0 2-1 0 0,-2 0 1 0 0,-1 2-1 0 0,-1 1 0 0 0,-2 0 1 0 0,-1 2-1 0 0,-1 0 1 0 0,-2 1-1 0 0,-1 1 0 0 0,-2 1 1 0 0,-1 0-1 0 0,-2 1 1 0 0,4 24-61 0 0,0 21 22 0 0,-4 1 0 0 0,-3 0 1 0 0,-4 0-1 0 0,-4 1 1 0 0,-3 8-23 0 0,-2-52-23 0 0,-2-1-1 0 0,-1 0 1 0 0,-2 0 0 0 0,-1 0 0 0 0,-2-2 0 0 0,-2 1 0 0 0,-1-2 0 0 0,-2 0 0 0 0,-1-1-1 0 0,-2-1 1 0 0,-1-1 0 0 0,-2-1 0 0 0,-1-1 0 0 0,-1-1 0 0 0,-10 7 23 0 0,-160 143-1497 0 0,126-127-1559 0 0,-3-5-3818 0 0,48-34-4355 0 0</inkml:trace>
  <inkml:trace contextRef="#ctx0" brushRef="#br0" timeOffset="6898.579">2797 857 7602 0 0,'0'0'1547'0'0,"0"0"-234"0"0,0 0 5 0 0,0 0 81 0 0,0 0-19 0 0,0 0-186 0 0,0 0-235 0 0,0 0-179 0 0,0 0-140 0 0,0 0-101 0 0,0 0-86 0 0,-35 10-90 0 0,-107 36-83 0 0,72-1 3 0 0,62-35-239 0 0,-2 1-37 0 0,1 0 0 0 0,1 0 0 0 0,0 1 0 0 0,1 0 0 0 0,0 0 0 0 0,1 1 0 0 0,0 0 0 0 0,1 0 0 0 0,0 0 0 0 0,1 1 0 0 0,1 0 0 0 0,0-1 0 0 0,1 1 0 0 0,0 0 0 0 0,1 8-7 0 0,1-17 19 0 0,1-1-1 0 0,-1 1 1 0 0,1 0-1 0 0,0-1 1 0 0,0 0 0 0 0,1 1-1 0 0,-1-1 1 0 0,1 1 0 0 0,0-1-1 0 0,0 0 1 0 0,0 0-1 0 0,1 0 1 0 0,0-1 0 0 0,-1 1-1 0 0,1 0 1 0 0,0-1-1 0 0,1 0 1 0 0,-1 0 0 0 0,1 0-1 0 0,-1 0 1 0 0,1 0 0 0 0,0-1-1 0 0,0 1 1 0 0,0-1-1 0 0,0 0 1 0 0,1 0 0 0 0,-1-1-1 0 0,0 1 1 0 0,1-1-1 0 0,-1 0 1 0 0,1 0 0 0 0,1-1-19 0 0,8 3 175 0 0,0-1 1 0 0,-1-1 0 0 0,1 0 0 0 0,0-1 0 0 0,0-1 0 0 0,0 0-1 0 0,-1-1 1 0 0,1 0 0 0 0,-1-1 0 0 0,6-2-176 0 0,3-4 198 0 0,0-1 0 0 0,-1-1 0 0 0,0-1 1 0 0,-1-1-1 0 0,0-1 0 0 0,-1 0 0 0 0,0-2 0 0 0,-2 0 1 0 0,0-1-1 0 0,0 0 0 0 0,-2-1 0 0 0,0-1 0 0 0,11-20-198 0 0,-7 4 40 0 0,-1 0-1 0 0,-2-2 0 0 0,-2 1 0 0 0,-1-2 0 0 0,-1 0 0 0 0,-3 0 0 0 0,-1-1 1 0 0,-2 0-1 0 0,-1-1 0 0 0,-3 1 0 0 0,-1-37-39 0 0,-1 48-47 0 0,3 12 1 0 0,-1-1 0 0 0,-1 0 0 0 0,-1 1 1 0 0,0-1-1 0 0,-1 1 0 0 0,-1-1 0 0 0,0 1 0 0 0,-2 0 0 0 0,0-1 1 0 0,0 1-1 0 0,-2 1 0 0 0,0-1 0 0 0,0 1 0 0 0,-2 0 0 0 0,0 1 1 0 0,0-1-1 0 0,-1 2 0 0 0,-6-7 46 0 0,11 17-12 0 0,-1-1 1 0 0,1 1-1 0 0,-1 0 0 0 0,0 1 1 0 0,0-1-1 0 0,0 1 1 0 0,0 0-1 0 0,0 0 0 0 0,-1 1 1 0 0,1 0-1 0 0,0 0 0 0 0,-1 0 1 0 0,1 0-1 0 0,-1 1 1 0 0,1 0-1 0 0,-1 0 0 0 0,1 0 1 0 0,-1 1-1 0 0,1 0 1 0 0,-1 0-1 0 0,1 0 0 0 0,0 1 1 0 0,0-1-1 0 0,0 1 0 0 0,-1 0 1 0 0,2 1-1 0 0,-1 0 1 0 0,0-1-1 0 0,0 2 0 0 0,1-1 1 0 0,0 0-1 0 0,0 1 0 0 0,0 0 1 0 0,0 0-1 0 0,0 0 1 0 0,1 0-1 0 0,0 1 0 0 0,-1-1 1 0 0,2 1-1 0 0,-1 0 0 0 0,1 0 1 0 0,-2 2 11 0 0,-5 13 40 0 0,0 1 1 0 0,2-1-1 0 0,0 1 1 0 0,1 1-1 0 0,2-1 1 0 0,0 1-1 0 0,1 0 0 0 0,1 0 1 0 0,1 0-1 0 0,1 1 1 0 0,1-1-1 0 0,1 0 1 0 0,1 0-1 0 0,0 0 1 0 0,4 6-41 0 0,11 25 255 0 0,2 0 0 0 0,3-2 0 0 0,2 0 1 0 0,2-2-1 0 0,3-1 0 0 0,1-1 0 0 0,11 10-255 0 0,52 83 649 0 0,-88-130-613 0 0,0 0-1 0 0,-1 0 1 0 0,0 0 0 0 0,-1 1 0 0 0,0 0-1 0 0,-1 0 1 0 0,0 0 0 0 0,-1 0 0 0 0,0 1-1 0 0,0-1 1 0 0,-1 3-36 0 0,2 11 102 0 0,-3-24-90 0 0,0-1 1 0 0,0 0 15 0 0,0 0 1 0 0,4-23-918 0 0,-4 4-1241 0 0,0 6-4154 0 0,0 6-5591 0 0</inkml:trace>
  <inkml:trace contextRef="#ctx0" brushRef="#br0" timeOffset="7840.53">3450 279 0 0 0,'0'0'1375'0'0,"0"0"228"0"0,0 0 245 0 0,0 0 169 0 0,0 0-17 0 0,0 0-142 0 0,0 0-239 0 0,0 0-217 0 0,0 0-187 0 0,0 0-115 0 0,0 0-59 0 0,0 0-71 0 0,-5-3-70 0 0,-16-10-57 0 0,16 10-72 0 0,5 3-71 0 0,0 0-80 0 0,0 0-69 0 0,0 0-70 0 0,0 0-57 0 0,0 0-29 0 0,0 0-40 0 0,0 0-27 0 0,0 0 1 0 0,0 0-14 0 0,0 0-14 0 0,0 0-17 0 0,0 0-13 0 0,0 0-36 0 0,0 0-4 0 0,0 0-7 0 0,0 0-31 0 0,0 0-9 0 0,0 0-28 0 0,0 0-21 0 0,0 0-19 0 0,0 0-8 0 0,0 0-19 0 0,0 0-15 0 0,0 0-8 0 0,0 0 4 0 0,0 0-5 0 0,0 0 6 0 0,0 0 18 0 0,0 0-28 0 0,0 0-17 0 0,0 0-6 0 0,0 0-30 0 0,0 0 16 0 0,0 0 1 0 0,0 0-6 0 0,0 0-17 0 0,0 0 14 0 0,0 0 10 0 0,0 0 40 0 0,0 0-42 0 0,0 0-6 0 0,0 0 8 0 0,0 0-7 0 0,0 0-7 0 0,0 0-12 0 0,0 0 11 0 0,0 0-2 0 0,0 0-5 0 0,0 0-11 0 0,0 0 14 0 0,0 0-11 0 0,0 0 3 0 0,0 0 23 0 0,0 0-3 0 0,0 0-4 0 0,0 0-5 0 0,0 0-4 0 0,0 0-29 0 0,0 0 20 0 0,0 0-3 0 0,0 0-2 0 0,0 0 22 0 0,0 0-6 0 0,0 0-13 0 0,0 0-3 0 0,0 0 4 0 0,0 0 16 0 0,0 0 9 0 0,0 0 15 0 0,0 0-21 0 0,0 0-19 0 0,0 0-36 0 0,0 0 33 0 0,0 0 1 0 0,0 0-8 0 0,0 0 4 0 0,0 0 7 0 0,0 0 35 0 0,22 0-144 0 0,111-7 227 0 0,-132 7-115 0 0,5-1 0 0 0,-1 1 1 0 0,1 0 0 0 0,-1 0-1 0 0,1 0 1 0 0,-1 1 0 0 0,0 0-1 0 0,1 0 1 0 0,-1 0 0 0 0,0 0-1 0 0,1 1 1 0 0,-1 0 0 0 0,0 0-1 0 0,0 1 1 0 0,3 2-1 0 0,-7-5 0 0 0,0 1 0 0 0,0-1 0 0 0,0 1 0 0 0,0-1 0 0 0,0 1 0 0 0,-1-1 0 0 0,1 1 0 0 0,0 0 0 0 0,-1 0 0 0 0,1-1 0 0 0,0 1 0 0 0,-1 0 0 0 0,1 0 0 0 0,-1 0 0 0 0,1-1 0 0 0,-1 1 0 0 0,1 0 0 0 0,-1 0 0 0 0,0 0 0 0 0,1 0 0 0 0,-1 0 0 0 0,0 0 0 0 0,0 0 0 0 0,0 0 0 0 0,0 0 0 0 0,0 0 0 0 0,0 0 0 0 0,0 0 0 0 0,0 0 0 0 0,0 0 0 0 0,0 0 0 0 0,-1 0 0 0 0,1 0 0 0 0,0 0 0 0 0,-1 0 0 0 0,1 0 0 0 0,0-1 0 0 0,-1 1 0 0 0,0 1 0 0 0,-92 104 147 0 0,90-103-147 0 0,0-1-1 0 0,1 1 1 0 0,-1 0 0 0 0,0 0 0 0 0,1 0-1 0 0,0 0 1 0 0,0 0 0 0 0,0 1 0 0 0,0-1-1 0 0,1 1 1 0 0,-1-1 0 0 0,1 1 0 0 0,0-1-1 0 0,0 1 1 0 0,0 0 0 0 0,0 0-1 0 0,1 0 1 0 0,-1-1 0 0 0,1 1 0 0 0,0 0-1 0 0,0 3 1 0 0,52 7 47 0 0,-23-13 15 0 0,1-1-1 0 0,0-2 1 0 0,-1-1 0 0 0,1-2-1 0 0,12-3-61 0 0,-23 4-1817 0 0,-13 3-2216 0 0,1 1-4390 0 0,-7 0-3965 0 0</inkml:trace>
  <inkml:trace contextRef="#ctx0" brushRef="#br0" timeOffset="8259.364">3837 916 13035 0 0,'0'0'679'0'0,"0"0"-293"0"0,0 0 133 0 0,0 0 411 0 0,0 0 319 0 0,0 0 74 0 0,0 0-129 0 0,0 0-177 0 0,0 0-110 0 0,0 0-85 0 0,0 0-89 0 0,0 0-79 0 0,23 0-104 0 0,74 0-52 0 0,-1-11 793 0 0,29-15-33 0 0,69-4-2810 0 0,-194 30 482 0 0,0 0-584 0 0,0 0-1455 0 0,0 0-3846 0 0,0 0-4942 0 0</inkml:trace>
  <inkml:trace contextRef="#ctx0" brushRef="#br0" timeOffset="8720.059">4122 658 12339 0 0,'0'0'4495'0'0,"0"0"-3281"0"0,0 0-942 0 0,0 0 196 0 0,0 0 343 0 0,0 0 254 0 0,0 0 100 0 0,0 0-106 0 0,0 0-179 0 0,0 0-208 0 0,0 0-172 0 0,10 32-117 0 0,31 100-103 0 0,-27-49 79 0 0,-34 75-222 0 0,14-116-756 0 0,6-24-4981 0 0,0-15 4160 0 0,0 0-9790 0 0</inkml:trace>
  <inkml:trace contextRef="#ctx0" brushRef="#br0" timeOffset="9293.301">4759 319 7050 0 0,'0'0'1728'0'0,"0"0"-555"0"0,0 0-128 0 0,0 0 236 0 0,0 0 273 0 0,0 0 109 0 0,0 0-111 0 0,0 0-259 0 0,0 0-323 0 0,0 0-281 0 0,0 0-227 0 0,0 0-136 0 0,6-1-29 0 0,-4 1-274 0 0,0 0 0 0 0,0 0 0 0 0,0 0 0 0 0,0 0 1 0 0,0 0-1 0 0,-1 0 0 0 0,1 1 0 0 0,0-1 0 0 0,0 1 0 0 0,-1-1 0 0 0,1 1 0 0 0,0 0 0 0 0,-1 0 0 0 0,1-1 0 0 0,0 1 0 0 0,-1 0 0 0 0,1 1 1 0 0,-1-1-1 0 0,1 0 0 0 0,-1 0 0 0 0,0 1 0 0 0,0-1 0 0 0,0 0 0 0 0,1 1 0 0 0,-1-1 0 0 0,0 1 0 0 0,-1 0 0 0 0,1-1 0 0 0,0 1 0 0 0,0 0 1 0 0,-1 0-1 0 0,1-1 0 0 0,-1 1 0 0 0,0 0 0 0 0,1 0 0 0 0,-1 0 0 0 0,0-1 0 0 0,0 1 0 0 0,0 0 0 0 0,0 0 0 0 0,0 0 0 0 0,-1 0 1 0 0,1-1-1 0 0,0 1 0 0 0,-1 0 0 0 0,0 0-23 0 0,3 11 105 0 0,4 51 161 0 0,2 0-1 0 0,4 0 0 0 0,2-1 1 0 0,3 0-1 0 0,3-2 0 0 0,2 0 1 0 0,14 22-266 0 0,12-16 169 0 0,-47-68-108 0 0,1 0 0 0 0,-1 1-1 0 0,1-1 1 0 0,-1 0 0 0 0,0 0-1 0 0,1 0 1 0 0,-1 0 0 0 0,0 0-1 0 0,0 0 1 0 0,0-1 0 0 0,0 1 0 0 0,0 0-1 0 0,0 0 1 0 0,0-1 0 0 0,0 1-1 0 0,-1-1 1 0 0,1 1 0 0 0,0-1 0 0 0,-1 1-1 0 0,1-1 1 0 0,-1 1 0 0 0,0-1-1 0 0,1 1 1 0 0,-1-1 0 0 0,0 0-1 0 0,0 1 1 0 0,0-2-61 0 0,2-5 110 0 0,42-152 425 0 0,-34 111-531 0 0,2 0 1 0 0,2 0 0 0 0,3 1-1 0 0,1 1 1 0 0,3 1 0 0 0,1 0 0 0 0,3 2-1 0 0,1 1 1 0 0,14-16-5 0 0,-32 50-359 0 0,81-78-8 0 0,-86 85-101 0 0,1-1 1 0 0,0 1-1 0 0,-1 0 1 0 0,1 1-1 0 0,0-1 1 0 0,0 1-1 0 0,0-1 1 0 0,0 1-1 0 0,0 0 1 0 0,0 1-1 0 0,1-1 1 0 0,-1 1-1 0 0,0 0 1 0 0,0 0-1 0 0,0 0 1 0 0,1 0-1 0 0,0 1 468 0 0,2 2-6731 0 0,-2 1-4467 0 0</inkml:trace>
  <inkml:trace contextRef="#ctx0" brushRef="#br0" timeOffset="9794.211">5344 728 2729 0 0,'0'0'1661'0'0,"0"0"-222"0"0,0 0 10 0 0,0 0 86 0 0,0 0-36 0 0,0 0-203 0 0,0 0-316 0 0,0 0-269 0 0,0 0-154 0 0,0 0-65 0 0,0 0 6 0 0,0 0 47 0 0,0 0 30 0 0,-12 21 8 0 0,-36 66-36 0 0,45-83-464 0 0,1 1 1 0 0,-1-1-1 0 0,1 1 1 0 0,0-1-1 0 0,1 1 1 0 0,-1 0-1 0 0,1 0 0 0 0,0 0 1 0 0,0 0-1 0 0,0 0 1 0 0,1 0-1 0 0,0 0 1 0 0,0 0-1 0 0,0 0 1 0 0,1 2-84 0 0,0 12 340 0 0,-1-17-263 0 0,0 0 0 0 0,0 0 1 0 0,0 0-1 0 0,0 0 0 0 0,1 0 0 0 0,-1 0 0 0 0,1 0 1 0 0,-1 0-1 0 0,1 0 0 0 0,-1 0 0 0 0,1 0 1 0 0,0 0-1 0 0,0 0 0 0 0,0-1 0 0 0,0 1 0 0 0,1 0 1 0 0,-1-1-1 0 0,0 1 0 0 0,1-1 0 0 0,-1 1 0 0 0,1-1 1 0 0,-1 0-1 0 0,1 0 0 0 0,0 1 0 0 0,-1-1 0 0 0,1 0 1 0 0,0 0-1 0 0,0-1 0 0 0,0 1 0 0 0,0 0 0 0 0,0-1 1 0 0,0 1-1 0 0,0-1 0 0 0,0 1 0 0 0,0-1 1 0 0,0 0-1 0 0,0 0 0 0 0,0 0 0 0 0,0 0 0 0 0,0-1-77 0 0,4 1 190 0 0,0 0 1 0 0,0-1-1 0 0,1 0 0 0 0,-1-1 0 0 0,-1 1 0 0 0,1-1 0 0 0,0-1 0 0 0,0 1 0 0 0,-1-1 0 0 0,1 0 1 0 0,-1 0-1 0 0,0 0 0 0 0,2-2-190 0 0,0 0 72 0 0,0-1 0 0 0,0 1 0 0 0,0-1-1 0 0,-1 0 1 0 0,0-1 0 0 0,0 0 0 0 0,-1 0 0 0 0,0 0 0 0 0,0-1 0 0 0,-1 1 0 0 0,0-1-1 0 0,0 0 1 0 0,-1 0 0 0 0,0-1 0 0 0,0 1 0 0 0,-1-1 0 0 0,0 1 0 0 0,0-1 0 0 0,-1 0 0 0 0,0-1-73 0 0,-2 8-37 0 0,1-1-1 0 0,-1 1 0 0 0,0-1 0 0 0,1 1 0 0 0,-1-1 0 0 0,0 1 0 0 0,0 0 0 0 0,-1-1 0 0 0,1 1 0 0 0,-1 0 0 0 0,1 0 0 0 0,-1 0 0 0 0,1 0 0 0 0,-1 0 0 0 0,0 0 0 0 0,0 0 0 0 0,0 1 0 0 0,0-1 0 0 0,0 1 0 0 0,-1-1 0 0 0,1 1 0 0 0,0 0 0 0 0,-1 0 0 0 0,1 0 0 0 0,-1 0 0 0 0,-1 0 39 0 0,-41-11-6215 0 0,33 11-3888 0 0</inkml:trace>
  <inkml:trace contextRef="#ctx0" brushRef="#br0" timeOffset="10233.456">5691 824 4377 0 0,'0'0'2539'0'0,"0"0"-737"0"0,0 0-215 0 0,0 0 39 0 0,0 0-37 0 0,0 0-128 0 0,0 0-257 0 0,0 0-292 0 0,0 0-259 0 0,0 0-215 0 0,0 0-145 0 0,0 0-69 0 0,0 0-25 0 0,-10 11-16 0 0,-28 35 5 0 0,27 12 372 0 0,12-44-401 0 0,-1-13-103 0 0,0 0 0 0 0,0 0 0 0 0,0 0 1 0 0,0 1-1 0 0,0-1 0 0 0,0 0 0 0 0,1 0 1 0 0,-1 0-1 0 0,0 0 0 0 0,0 1 0 0 0,1-1 1 0 0,-1 0-1 0 0,1 0 0 0 0,-1 0 0 0 0,1 0 1 0 0,0 0-1 0 0,-1 0 0 0 0,1 0 0 0 0,0 0 1 0 0,0 0-1 0 0,-1 0 0 0 0,1 0 0 0 0,0-1 1 0 0,0 1-1 0 0,0 0 0 0 0,0-1 1 0 0,0 1-1 0 0,0 0 0 0 0,0-1 0 0 0,0 1 1 0 0,0-1-1 0 0,1 0 0 0 0,-1 1 0 0 0,0-1 1 0 0,0 0-1 0 0,0 0 0 0 0,1 1 0 0 0,-1-1 1 0 0,0 0-1 0 0,0 0 0 0 0,0-1 0 0 0,1 1 1 0 0,-1 0-1 0 0,0 0 0 0 0,0 0 0 0 0,0-1 1 0 0,0 1-1 0 0,0-1 0 0 0,2 0-56 0 0,4-2 147 0 0,1 0 0 0 0,-1-1 0 0 0,1 0 0 0 0,-1 0 0 0 0,0-1 0 0 0,-1 0 0 0 0,1 0 0 0 0,-1 0 0 0 0,0-1 0 0 0,0 0 0 0 0,-1 0 0 0 0,4-6-147 0 0,12-11 227 0 0,44-46 40 0 0,-64 69-275 0 0,0 1 1 0 0,1-1-1 0 0,-1 1 1 0 0,0-1-1 0 0,0 1 0 0 0,0 0 1 0 0,0 0-1 0 0,0-1 1 0 0,0 1-1 0 0,0 0 0 0 0,0 0 1 0 0,0 0-1 0 0,0 0 0 0 0,0 0 1 0 0,0 0-1 0 0,-1 1 1 0 0,1-1-1 0 0,0 0 0 0 0,-1 0 1 0 0,1 1-1 0 0,-1-1 1 0 0,1 0-1 0 0,-1 0 0 0 0,0 1 1 0 0,0-1-1 0 0,0 0 1 0 0,1 1-1 0 0,-1-1 0 0 0,0 0 1 0 0,0 1-1 0 0,-1-1 0 0 0,1 1 1 0 0,0-1-1 0 0,0 0 1 0 0,-1 2 7 0 0,1 1 1 0 0,9 352 124 0 0,-9-354-141 0 0,0 0 0 0 0,-1 0 0 0 0,1 0 1 0 0,-1 0-1 0 0,0-1 0 0 0,0 1 0 0 0,1 0 0 0 0,-1 0 0 0 0,0-1 0 0 0,0 1 1 0 0,-1-1-1 0 0,1 1 0 0 0,0-1 0 0 0,0 1 0 0 0,-1-1 0 0 0,1 0 0 0 0,-1 0 1 0 0,1 1-1 0 0,-1-1 0 0 0,0 0 0 0 0,1 0 0 0 0,-1-1 0 0 0,0 1 0 0 0,0 0 1 0 0,1-1-1 0 0,-1 1 0 0 0,0-1 0 0 0,0 1 0 0 0,0-1 0 0 0,0 0 0 0 0,0 0 1 0 0,0 0-1 0 0,0 0 0 0 0,0 0 0 0 0,-1 0 16 0 0,-69-17-1088 0 0,69 16 1056 0 0,1 0 0 0 0,0-1 0 0 0,-1 1 0 0 0,1-1 0 0 0,0 0 0 0 0,0 1 0 0 0,-1-1 0 0 0,1 0 0 0 0,1 0 0 0 0,-1 0 0 0 0,0-1 0 0 0,0 1-1 0 0,1 0 1 0 0,0-1 0 0 0,-1 1 0 0 0,1-1 0 0 0,0 1 0 0 0,0-1 0 0 0,0 1 0 0 0,1-1 0 0 0,-1 0 0 0 0,0 0 0 0 0,1 1 0 0 0,0-1 0 0 0,0 0 0 0 0,0 0 0 0 0,0 0 0 0 0,0 1 0 0 0,0-1 0 0 0,1 0 0 0 0,-1 0 0 0 0,1 1 0 0 0,0-1 0 0 0,0 0 0 0 0,0 1 0 0 0,0-1 0 0 0,1 1 0 0 0,-1-1-1 0 0,0 1 1 0 0,1 0 0 0 0,0 0 0 0 0,0-2 32 0 0,20-8-108 0 0,-1 1 0 0 0,1 0 0 0 0,1 2 0 0 0,0 1 0 0 0,0 0 0 0 0,1 2 0 0 0,0 1 0 0 0,0 0 0 0 0,0 2 0 0 0,11 0 108 0 0,9 0-889 0 0,-16 3-4068 0 0,-15 0-5827 0 0</inkml:trace>
  <inkml:trace contextRef="#ctx0" brushRef="#br0" timeOffset="10543.089">4650 1376 9466 0 0,'0'0'1684'0'0,"0"0"-899"0"0,0 0-101 0 0,0 0 391 0 0,0 0 336 0 0,0 0 125 0 0,0 0-81 0 0,36-1-147 0 0,116-5-106 0 0,261-15 3012 0 0,86-2-3108 0 0,-212 19-2110 0 0,-166 4-7426 0 0,-102 0-3277 0 0</inkml:trace>
  <inkml:trace contextRef="#ctx0" brushRef="#br0" timeOffset="11224.894">4917 1685 10330 0 0,'0'0'1765'0'0,"0"0"-791"0"0,0 0-439 0 0,0 0 45 0 0,0 0 239 0 0,0 0 211 0 0,0 0 33 0 0,0 0-140 0 0,0 0-183 0 0,0 0-142 0 0,0 0-123 0 0,0 0-80 0 0,0 0-63 0 0,5 35-69 0 0,15 108-46 0 0,37 117 405 0 0,-47-223-576 0 0,32 92 420 0 0,-37-168 3204 0 0,18-40-3693 0 0,-20 71 261 0 0,33-104-223 0 0,5 2 0 0 0,5 1 0 0 0,52-89-15 0 0,-93 191-633 0 0,47-63 694 0 0,-29 56-4367 0 0,6 9-6149 0 0,-23 5-315 0 0</inkml:trace>
  <inkml:trace contextRef="#ctx0" brushRef="#br0" timeOffset="11574.058">5479 2035 8474 0 0,'0'0'2356'0'0,"0"0"-579"0"0,0 0-236 0 0,0 0-103 0 0,0 0-159 0 0,0 0-240 0 0,0 0-246 0 0,0 0-171 0 0,0 0-129 0 0,0 0-99 0 0,0 0-89 0 0,0 0-78 0 0,0 0-61 0 0,-25 20-31 0 0,-74 64-32 0 0,63-37-7 0 0,35-40-83 0 0,0-4 30 0 0,-1 1 0 0 0,1-1 0 0 0,1 0 0 0 0,-1 0-1 0 0,0 1 1 0 0,1-1 0 0 0,-1 1 0 0 0,1-1 0 0 0,0 0-1 0 0,0 1 1 0 0,0-1 0 0 0,1 1 0 0 0,-1-1 0 0 0,1 0 0 0 0,0 1-1 0 0,0-1 1 0 0,0 0 0 0 0,0 0 0 0 0,1 0 0 0 0,-1 0 0 0 0,1 0-1 0 0,0 0 1 0 0,0 0 0 0 0,0 0 0 0 0,0-1 0 0 0,0 1-1 0 0,0-1 1 0 0,1 1 0 0 0,0-1 0 0 0,-1 0 0 0 0,1 0 0 0 0,0 0-1 0 0,0 0 1 0 0,0-1 0 0 0,0 1 0 0 0,0-1 0 0 0,0 0 0 0 0,0 0-1 0 0,1 0 1 0 0,-1 0 0 0 0,0 0 0 0 0,1-1 0 0 0,-1 1-1 0 0,1-1 1 0 0,-1 0-43 0 0,2-1 28 0 0,-1 1-1 0 0,0-1 1 0 0,0 1-1 0 0,0-1 1 0 0,1-1-1 0 0,-1 1 1 0 0,0-1-1 0 0,-1 1 1 0 0,1-1-1 0 0,0 0 1 0 0,0 0-1 0 0,-1-1 1 0 0,1 1-1 0 0,-1-1 1 0 0,0 0-1 0 0,0 0 1 0 0,0 0-1 0 0,0 0 0 0 0,0 0 1 0 0,-1-1-1 0 0,1 1 1 0 0,-1-1-1 0 0,0 0 1 0 0,0 0-1 0 0,-1 1 1 0 0,1-1-1 0 0,-1 0 1 0 0,0-1-1 0 0,0 1 1 0 0,0 0-1 0 0,0 0 1 0 0,-1 0-1 0 0,1-1 1 0 0,-1 1-1 0 0,0 0 1 0 0,-1 0-1 0 0,1-1 1 0 0,-1 1-1 0 0,0 0 1 0 0,0 0-1 0 0,0 0 1 0 0,0 0-1 0 0,-1 0 1 0 0,1 0-1 0 0,-1 0 1 0 0,0 0-1 0 0,0 1 0 0 0,-1-1 1 0 0,1 1-1 0 0,-1-1 1 0 0,-2-1-28 0 0,-40-28-1887 0 0,27 27-1439 0 0,-1 5-3842 0 0,6 1-4583 0 0</inkml:trace>
  <inkml:trace contextRef="#ctx0" brushRef="#br0" timeOffset="11846.343">5922 2090 14155 0 0,'0'0'1572'0'0,"0"0"-795"0"0,0 0-223 0 0,0 0 98 0 0,0 0 105 0 0,0 0 23 0 0,0 0-103 0 0,0 0-141 0 0,0 0-140 0 0,0 0-126 0 0,0 0-122 0 0,-27 27-84 0 0,-84 84-85 0 0,74-61-125 0 0,31-39-368 0 0,-10 15-730 0 0,3-11-7321 0 0,10-12-2267 0 0</inkml:trace>
  <inkml:trace contextRef="#ctx0" brushRef="#br0" timeOffset="12782.801">5654 2075 12803 0 0,'0'0'1909'0'0,"0"0"-714"0"0,0 0-292 0 0,0 0-11 0 0,0 0-13 0 0,0 0-13 0 0,0 0-63 0 0,0 0-69 0 0,0 0-68 0 0,0 0-73 0 0,0 0-100 0 0,0 0-113 0 0,0 0-78 0 0,28 24-95 0 0,89 72-75 0 0,-64-38-36 0 0,-49-53-556 0 0,46 55 1067 0 0,-28-46-3425 0 0,2-9-4477 0 0,-19-5-4223 0 0</inkml:trace>
  <inkml:trace contextRef="#ctx0" brushRef="#br0" timeOffset="13888.054">6211 459 0 0 0,'0'0'580'0'0,"0"0"530"0"0,0 0 426 0 0,0 0 272 0 0,0 0 63 0 0,0 0-125 0 0,0 0-209 0 0,0 0-197 0 0,0 0-200 0 0,0 0-177 0 0,1-7-136 0 0,2-20-140 0 0,-2 27-613 0 0,0 0 0 0 0,-1-1 0 0 0,1 1 1 0 0,0 0-1 0 0,0-1 0 0 0,-1 1 1 0 0,1 0-1 0 0,0 0 0 0 0,0 0 1 0 0,-1-1-1 0 0,1 1 0 0 0,0 0 0 0 0,0 0 1 0 0,0 0-1 0 0,0 1 0 0 0,-1-1 1 0 0,1 0-1 0 0,0 0 0 0 0,0 0 1 0 0,-1 0-1 0 0,1 1 0 0 0,0-1 0 0 0,0 0 1 0 0,-1 1-1 0 0,1-1 0 0 0,0 1 1 0 0,-1-1-1 0 0,1 1 0 0 0,0-1 1 0 0,-1 1-1 0 0,1-1 0 0 0,-1 1 0 0 0,1-1 1 0 0,-1 1-1 0 0,1 0 0 0 0,-1-1 1 0 0,1 1-1 0 0,-1 0 0 0 0,0 0 1 0 0,1-1-1 0 0,-1 1 0 0 0,0 0 0 0 0,0 0 1 0 0,1 0-75 0 0,-1-1 31 0 0,96 151 2136 0 0,-56-58-2020 0 0,-4 2-1 0 0,-4 2 0 0 0,-4 1 0 0 0,-5 1 0 0 0,-4 1 1 0 0,-4 0-1 0 0,-5 2 0 0 0,-3 92-146 0 0,-8-119-22 0 0,-3 0 0 0 0,-3 0-1 0 0,-3-1 1 0 0,-4 0 0 0 0,-3 0 0 0 0,-9 17 22 0 0,-19 20-1351 0 0,16-69-6196 0 0,20-33-3420 0 0</inkml:trace>
  <inkml:trace contextRef="#ctx0" brushRef="#br0" timeOffset="14877.67">4573 91 0 0 0,'0'0'659'0'0,"0"0"74"0"0,0 0 211 0 0,0 0 354 0 0,0 0 210 0 0,0 0 19 0 0,0 0-182 0 0,0 0-229 0 0,0 0-117 0 0,0 0-64 0 0,0 0-63 0 0,0 0-67 0 0,-15 18-70 0 0,-46 58-37 0 0,12 18 924 0 0,40-68-1213 0 0,-21 77 385 0 0,4 0 1 0 0,5 2-1 0 0,4 1 1 0 0,5 0-1 0 0,4 7-794 0 0,8-111 9 0 0,-9 76 163 0 0,3 0 1 0 0,4 1-1 0 0,4 0 1 0 0,2-1 0 0 0,5 1-1 0 0,2-2 1 0 0,18 58-173 0 0,-5-61 136 0 0,4-1 0 0 0,3-1 0 0 0,3-2 0 0 0,3-1 0 0 0,22 29-136 0 0,-33-53 16 0 0,-21-35-52 0 0,0 1 0 0 0,1-1 0 0 0,0 0 0 0 0,0 0 0 0 0,1-1 0 0 0,1 0 0 0 0,-1 0 0 0 0,1-1 0 0 0,1 0 0 0 0,0 0 0 0 0,0-1 0 0 0,1 1 36 0 0,5-7-2309 0 0,-11-1-7630 0 0,-3 0 529 0 0</inkml:trace>
  <inkml:trace contextRef="#ctx0" brushRef="#br0" timeOffset="15661.322">7040 1085 9818 0 0,'0'0'1907'0'0,"0"0"-744"0"0,0 0-371 0 0,0 0-22 0 0,0 0 30 0 0,0 0-13 0 0,0 0-82 0 0,0 0-125 0 0,0 0-137 0 0,0 0-101 0 0,0 0-94 0 0,0 0-56 0 0,0 0-23 0 0,-30 11-37 0 0,-90 37-27 0 0,117-47-99 0 0,0-1 0 0 0,1 1 1 0 0,-1 0-1 0 0,0 1 0 0 0,0-1 0 0 0,1 0 0 0 0,-1 1 0 0 0,1-1 0 0 0,-1 1 0 0 0,1 0 0 0 0,0 0 0 0 0,-1 0 0 0 0,1 0 0 0 0,0 0 0 0 0,0 1 0 0 0,1-1 0 0 0,-1 1 0 0 0,0-1 0 0 0,1 1 0 0 0,0-1 0 0 0,-1 1 0 0 0,1 1-6 0 0,-3 7 27 0 0,-5 4-2 0 0,2 0-1 0 0,0 0 0 0 0,0 0 0 0 0,2 1 1 0 0,0 0-1 0 0,1 0 0 0 0,0 0 0 0 0,1 1 0 0 0,1-1 1 0 0,1 1-1 0 0,0-1 0 0 0,2 7-24 0 0,0-19 50 0 0,0 0 1 0 0,0 0-1 0 0,0 0 0 0 0,1-1 0 0 0,0 1 0 0 0,0 0 1 0 0,0-1-1 0 0,0 1 0 0 0,1-1 0 0 0,-1 1 0 0 0,1-1 1 0 0,0 0-1 0 0,0 0 0 0 0,0 0 0 0 0,0-1 0 0 0,1 1 1 0 0,-1-1-1 0 0,1 0 0 0 0,-1 0 0 0 0,1 0 0 0 0,0 0 1 0 0,0 0-1 0 0,0-1 0 0 0,0 0 0 0 0,0 0 0 0 0,0 0 1 0 0,0 0-1 0 0,4 0-50 0 0,1 0 157 0 0,1 0 1 0 0,-1-1 0 0 0,1 0-1 0 0,-1 0 1 0 0,1-1-1 0 0,-1 0 1 0 0,0-1 0 0 0,1 0-1 0 0,-1 0 1 0 0,0-1-1 0 0,0 0 1 0 0,3-2-158 0 0,17-13 84 0 0,-1 0 0 0 0,-1-2 0 0 0,-1-2 0 0 0,0 0 0 0 0,-2-1 0 0 0,0-2 0 0 0,-2 0 0 0 0,-1-1-1 0 0,-1-2 1 0 0,-1 0 0 0 0,-2-1 0 0 0,0 0 0 0 0,-2-2 0 0 0,-2 0 0 0 0,-1 0 0 0 0,-1-1 0 0 0,-1-1 0 0 0,-2 0 0 0 0,-2 0 0 0 0,-1 0 0 0 0,-1-1 0 0 0,-2 0 0 0 0,-2-26-84 0 0,-17-126-402 0 0,14 176 382 0 0,0 0 1 0 0,0 0-1 0 0,-1 1 0 0 0,0-1 1 0 0,0 1-1 0 0,-1 0 1 0 0,0 0-1 0 0,-1 0 1 0 0,0 1-1 0 0,-1 0 1 0 0,1 0-1 0 0,-2 0 1 0 0,1 1-1 0 0,-1 0 1 0 0,0 1-1 0 0,-8-6 20 0 0,12 10-20 0 0,1-1 0 0 0,-1 1 0 0 0,0-1 0 0 0,-1 1 0 0 0,1 1 0 0 0,0-1 0 0 0,-1 0 0 0 0,1 1 0 0 0,-1 0 0 0 0,1 0 1 0 0,-1 1-1 0 0,1-1 0 0 0,-1 1 0 0 0,1 0 0 0 0,-1 0 0 0 0,0 0 0 0 0,1 1 0 0 0,-1 0 0 0 0,1-1 0 0 0,-1 2 0 0 0,1-1 0 0 0,-1 0 0 0 0,1 1 0 0 0,0 0 0 0 0,0 0 0 0 0,0 0 0 0 0,0 1 0 0 0,0-1 0 0 0,0 1 0 0 0,1 0 0 0 0,-1 0 0 0 0,1 0 0 0 0,0 1 0 0 0,-1 0 20 0 0,-5 12 8 0 0,0 0 0 0 0,2 0-1 0 0,0 1 1 0 0,1 0 0 0 0,0 1-1 0 0,2-1 1 0 0,0 1 0 0 0,1 0 0 0 0,0 0-1 0 0,2 0 1 0 0,0 0 0 0 0,1 0-1 0 0,1 3-7 0 0,3 30 125 0 0,3-1 0 0 0,1 1-1 0 0,3-2 1 0 0,3 4-125 0 0,10 32 487 0 0,4-1-1 0 0,4-2 1 0 0,3-1-1 0 0,3-2 1 0 0,24 32-487 0 0,11-3 680 0 0,-67-100-433 0 0,-10-8-2922 0 0,-2-1-4938 0 0,3 1-4415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2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264 921 184 0 0,'0'0'1770'0'0,"0"0"-431"0"0,0 0-156 0 0,0 0 132 0 0,0 0 244 0 0,0 0 186 0 0,0 0-18 0 0,0 0-237 0 0,0 0-344 0 0,0 0-368 0 0,0 0-279 0 0,0 0-173 0 0,0 0-81 0 0,-2-1 27 0 0,205-20 6108 0 0,-29 6-5466 0 0,-173 15-826 0 0,-1 0 62 0 0,0 0 58 0 0,-19 0 451 0 0,-121 11-828 0 0,-40 21 210 0 0,153-27-9 0 0,26-5-61 0 0,1 0-23 0 0,0 0-51 0 0,12 0-108 0 0,175-11 257 0 0,-78 4-1167 0 0,-64 6-4441 0 0,-31 1-5054 0 0</inkml:trace>
  <inkml:trace contextRef="#ctx0" brushRef="#br0" timeOffset="7473.094">421 0 0 0 0,'0'0'938'0'0,"0"0"-32"0"0,0 0 25 0 0,0 0 220 0 0,0 0 229 0 0,0 0 189 0 0,0 0 83 0 0,0 0-73 0 0,0 0-112 0 0,0 0-165 0 0,0 0-182 0 0,0 0-152 0 0,0 0-129 0 0,-32 29-63 0 0,-99 94-21 0 0,59-25 425 0 0,63-77-932 0 0,-26 63 112 0 0,4 2-1 0 0,3 0 0 0 0,5 2 0 0 0,3 1 0 0 0,5 1 0 0 0,3 0 1 0 0,4 1-1 0 0,4 0 0 0 0,4 2-359 0 0,-1-53 23 0 0,2 0 0 0 0,1 0 0 0 0,2 0 0 0 0,2-1 0 0 0,1 0 0 0 0,2 0 0 0 0,2 0 0 0 0,2-1 0 0 0,1-1 0 0 0,1 0 0 0 0,3-1 0 0 0,1-1 0 0 0,18 25-23 0 0,-9-23-551 0 0,1-2 0 0 0,1-1 1 0 0,2-1-1 0 0,1-2 1 0 0,15 9 550 0 0,-20-18-1029 0 0,1-2 1 0 0,1-1 0 0 0,1-1-1 0 0,1-2 1 0 0,0-1 0 0 0,1-1-1 0 0,4-1 1029 0 0,-13-5-11237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37 6785 0 0,'0'0'1079'0'0,"0"0"-170"0"0,0 0 120 0 0,0 0 355 0 0,0 0 385 0 0,0 0 181 0 0,0 0-93 0 0,0 0-282 0 0,0 0-376 0 0,0 0-357 0 0,0 0-302 0 0,0-8-227 0 0,0 1-283 0 0,-1-15 167 0 0,-2 45 219 0 0,-4 94 193 0 0,4 0 1 0 0,6 0-1 0 0,5 0 1 0 0,8 23-610 0 0,3-83 67 0 0,-18-57-44 0 0,0 0 0 0 0,0 0 0 0 0,0 0 0 0 0,0 0 0 0 0,1-1 0 0 0,-1 1 0 0 0,0 0 0 0 0,0 0 0 0 0,0-1 0 0 0,0 1 0 0 0,0-1 0 0 0,0 1 1 0 0,1-1-1 0 0,-1 1 0 0 0,0-1 0 0 0,-1 0 0 0 0,1 0 0 0 0,0 1 0 0 0,0-1 0 0 0,0 0 0 0 0,0 0 0 0 0,0 0 0 0 0,-1 0 0 0 0,1 0 1 0 0,-1 0-1 0 0,1 0 0 0 0,0 0 0 0 0,-1 0 0 0 0,0 0 0 0 0,1 0 0 0 0,-1 0 0 0 0,0-1 0 0 0,1 1 0 0 0,-1 0 0 0 0,0 0-23 0 0,5-8 63 0 0,175-281 153 0 0,-134 214-228 0 0,3 2 0 0 0,3 3 0 0 0,23-21 12 0 0,-41 67-165 0 0,-24 52 57 0 0,2 159 270 0 0,-13-134-123 0 0,-21 499 333 0 0,4-268-432 0 0,-14-102 122 0 0,30-173-59 0 0,-1 1 1 0 0,0-1 0 0 0,-1 0-1 0 0,0 0 1 0 0,0 0 0 0 0,0 0-1 0 0,-1-1 1 0 0,-1 0 0 0 0,1 0-1 0 0,-1 0 1 0 0,0 0 0 0 0,-1-1-1 0 0,1 0 1 0 0,-1-1 0 0 0,-1 1-1 0 0,1-1 1 0 0,-1-1 0 0 0,1 1-1 0 0,-3 0-3 0 0,6-4-5 0 0,1 1 0 0 0,-1-1 0 0 0,0 0 0 0 0,0 1 0 0 0,0-2 0 0 0,0 1 0 0 0,0 0 0 0 0,0-1 0 0 0,0 0 0 0 0,0 0 0 0 0,0 0 0 0 0,0 0 0 0 0,0-1 0 0 0,0 1 0 0 0,0-1-1 0 0,0 0 1 0 0,0 0 0 0 0,0-1 0 0 0,0 1 0 0 0,1-1 0 0 0,-1 0 0 0 0,1 0 0 0 0,-1 0 0 0 0,1 0 0 0 0,0-1 0 0 0,0 1 0 0 0,0-1 0 0 0,0 0 0 0 0,0 0 0 0 0,0 0 0 0 0,-2-3 5 0 0,0-3-40 0 0,0 0 1 0 0,0 0 0 0 0,1 0-1 0 0,0 0 1 0 0,0-1-1 0 0,1 0 1 0 0,1 1-1 0 0,-1-1 1 0 0,2 0 0 0 0,-1 0-1 0 0,1-1 1 0 0,1-2 39 0 0,-1-7-41 0 0,1 1 0 0 0,1-1 0 0 0,1 1 0 0 0,1 0 0 0 0,1 0 0 0 0,0 0 0 0 0,1 0 0 0 0,3-4 41 0 0,56-101-986 0 0,-2 54-2813 0 0,-44 54 10 0 0,-8 6-2324 0 0,1 2-4043 0 0</inkml:trace>
  <inkml:trace contextRef="#ctx0" brushRef="#br0" timeOffset="374.606">769 611 6473 0 0,'0'0'3217'0'0,"0"0"-1758"0"0,0 0-780 0 0,0 0-40 0 0,0 0 97 0 0,0 0 115 0 0,0 0 30 0 0,0 0-35 0 0,0 0-122 0 0,0 0-143 0 0,0 0-105 0 0,-21 32-113 0 0,-64 100-25 0 0,83-130-317 0 0,0 0 0 0 0,0 0 0 0 0,1 0 0 0 0,-1 0 0 0 0,0 0 0 0 0,1 0 0 0 0,-1 0 0 0 0,1 1 0 0 0,0-1 0 0 0,0 1 0 0 0,0-1 0 0 0,0 1 1 0 0,0-1-1 0 0,1 1 0 0 0,-1 0 0 0 0,1-1 0 0 0,0 1 0 0 0,-1 0 0 0 0,1-1 0 0 0,0 1 0 0 0,1 0 0 0 0,-1-1 0 0 0,0 1 0 0 0,1 0 0 0 0,0-1 0 0 0,0 1-21 0 0,1 3 103 0 0,0-2 11 0 0,1 0-1 0 0,0 0 0 0 0,-1 0 0 0 0,2 0 0 0 0,-1-1 0 0 0,0 1 1 0 0,1-1-1 0 0,-1 0 0 0 0,1 0 0 0 0,0 0 0 0 0,0-1 0 0 0,0 1 1 0 0,1-1-1 0 0,-1 0 0 0 0,0 0 0 0 0,1 0 0 0 0,0-1 0 0 0,-1 1 1 0 0,1-1-1 0 0,0 0 0 0 0,-1-1 0 0 0,1 1 0 0 0,0-1 0 0 0,0 0 1 0 0,0 0-1 0 0,0-1 0 0 0,-1 1 0 0 0,1-1 0 0 0,0 0 0 0 0,0 0 1 0 0,-1-1-1 0 0,1 1 0 0 0,-1-1 0 0 0,1 0 0 0 0,-1 0 0 0 0,0-1 1 0 0,0 1-1 0 0,0-1 0 0 0,0 0 0 0 0,0 0 0 0 0,-1 0 0 0 0,1 0 1 0 0,-1-1-1 0 0,0 0 0 0 0,0 0 0 0 0,0 1 0 0 0,0-2 0 0 0,-1 1 1 0 0,1-2-114 0 0,1 0 8 0 0,0-1 0 0 0,0 1 0 0 0,0-1 1 0 0,-1 0-1 0 0,0-1 0 0 0,-1 1 0 0 0,0 0 1 0 0,0-1-1 0 0,0 1 0 0 0,-1-1 0 0 0,0 0 1 0 0,-1 1-1 0 0,0-1 0 0 0,0 0 0 0 0,0 0 1 0 0,-1 1-1 0 0,0-1 0 0 0,-1 1 0 0 0,0-1 1 0 0,0 1-1 0 0,0-1 0 0 0,-1 1 0 0 0,0 0 1 0 0,-1 0-1 0 0,1 0 0 0 0,-2 1 0 0 0,-1-4-8 0 0,-1 2-351 0 0,-34-39-317 0 0,8 22-5260 0 0,24 21-4140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10778 0 0,'0'0'1746'0'0,"0"0"-742"0"0,0 0-460 0 0,0 0-25 0 0,0 0 144 0 0,0 0 154 0 0,0 0 108 0 0,0 0 12 0 0,0 0-35 0 0,0 0-58 0 0,0 0-83 0 0,0 0-108 0 0,24-4-96 0 0,158-25 757 0 0,48-12 461 0 0,-180 26-1849 0 0,-49 2-4056 0 0,-4 6-3113 0 0,1 5-4097 0 0</inkml:trace>
  <inkml:trace contextRef="#ctx0" brushRef="#br0" timeOffset="341.628">277 1 11723 0 0,'0'0'1781'0'0,"0"0"-1014"0"0,0 0-382 0 0,0 0 165 0 0,0 0 319 0 0,0 0 269 0 0,0 0 98 0 0,0 0-86 0 0,-8 33-163 0 0,-22 108-183 0 0,22-22 379 0 0,21 55-1112 0 0,-12-147-938 0 0,0-19-2171 0 0,0 0-3977 0 0,0-7-4093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0,'0'0'1052'0'0,"0"0"1001"0"0,0 0 294 0 0,0 0-224 0 0,0 0-372 0 0,0 0-353 0 0,0 0-270 0 0,0 0-163 0 0,0 0-134 0 0,18-23-76 0 0,58-76-61 0 0,-39 28 849 0 0,-31 48-990 0 0,19-47 2098 0 0,-24 70-2626 0 0,0 0 0 0 0,0-1-1 0 0,0 1 1 0 0,1 0 0 0 0,-1 0 0 0 0,0 0-1 0 0,1 0 1 0 0,-1 0 0 0 0,0 0 0 0 0,0 0-1 0 0,1 0 1 0 0,-1 0 0 0 0,0 1 0 0 0,0-1-1 0 0,1 0 1 0 0,-1 1 0 0 0,0-1 0 0 0,0 1-1 0 0,0-1 1 0 0,0 1 0 0 0,0 0 0 0 0,0-1-1 0 0,0 1 1 0 0,0 0 0 0 0,0 0-1 0 0,0 0 1 0 0,0 0 0 0 0,0 0 0 0 0,0 0-1 0 0,-1 0 1 0 0,1 0 0 0 0,0 0 0 0 0,-1 0-1 0 0,1 0 1 0 0,-1 1 0 0 0,1-1 0 0 0,-1 0-1 0 0,1 1-24 0 0,0 0 55 0 0,19 26 75 0 0,-2-1 1 0 0,-1 2-1 0 0,-2 1 1 0 0,-1 0-1 0 0,-1 0 0 0 0,-1 1 1 0 0,-2 1-1 0 0,3 16-130 0 0,-2 135 314 0 0,-12-131-285 0 0,1-32-17 0 0,-1 0 0 0 0,-1 0 1 0 0,0-1-1 0 0,-2 1 1 0 0,0-1-1 0 0,-1 0 0 0 0,-1 0 1 0 0,0 0-1 0 0,-2-1 0 0 0,0 0 1 0 0,-1 0-1 0 0,-1-1 0 0 0,-1 0 1 0 0,0-1-1 0 0,-10 10-12 0 0,18-22-5 0 0,-1 0 0 0 0,0 0 0 0 0,-1 0-1 0 0,1-1 1 0 0,-1 1 0 0 0,1-1 0 0 0,-1 0-1 0 0,0-1 1 0 0,0 1 0 0 0,0-1 0 0 0,0 0 0 0 0,-1 0-1 0 0,1-1 1 0 0,-1 1 0 0 0,1-1 0 0 0,-1-1 0 0 0,1 1-1 0 0,-1-1 1 0 0,1 0 0 0 0,-1 0 0 0 0,-4-1 5 0 0,7-1-11 0 0,0-1 0 0 0,0 0 0 0 0,0 0 0 0 0,0 0 0 0 0,0 0 0 0 0,1-1-1 0 0,-1 1 1 0 0,1-1 0 0 0,0 0 0 0 0,0 1 0 0 0,0-1 0 0 0,1 0 0 0 0,-1 0 0 0 0,1 0 0 0 0,0 0 0 0 0,0 0 0 0 0,0 0 0 0 0,1-1 0 0 0,0 1 0 0 0,0 0 0 0 0,0 0 0 0 0,0-1 0 0 0,0 1 0 0 0,1 0 0 0 0,0 0 0 0 0,1-4 11 0 0,-2-7-15 0 0,2-2 1 0 0,0 0 0 0 0,1 0 0 0 0,1 0 0 0 0,1 1 0 0 0,0-1 0 0 0,1 1 0 0 0,1 0 0 0 0,0 1 0 0 0,1 0 0 0 0,2-2 14 0 0,-4 8-97 0 0,1 1 0 0 0,-1 0 0 0 0,1 0 0 0 0,1 0 0 0 0,-1 1 0 0 0,1 0 1 0 0,0 1-1 0 0,1 0 0 0 0,0 0 0 0 0,1 0 97 0 0,-6 3-60 0 0,22-14-301 0 0,26-18-3440 0 0,-39 18-6978 0 0,-9 16 4890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122 436 264 0 0,'0'0'994'0'0,"0"0"-80"0"0,0 0 59 0 0,0 0 192 0 0,0 0 293 0 0,0 0 242 0 0,0 0 51 0 0,0 0-60 0 0,0 0-185 0 0,0 0-199 0 0,0 0-165 0 0,-20 2-185 0 0,-61 8-142 0 0,61-8-126 0 0,20-2-93 0 0,0 0-87 0 0,0 0-47 0 0,0 0-47 0 0,0 0-75 0 0,9-15 808 0 0,-2 11-1001 0 0,-1 0 0 0 0,1 1 0 0 0,0 0 0 0 0,1 0 0 0 0,-1 1 0 0 0,0 0-1 0 0,1 0 1 0 0,-1 0 0 0 0,1 1 0 0 0,0 0 0 0 0,-1 1 0 0 0,1 0-1 0 0,0 0 1 0 0,-1 0 0 0 0,4 2-147 0 0,2-2 139 0 0,220-9 1043 0 0,114-34-294 0 0,-16-4-577 0 0,-279 39-282 0 0,-52 8-34 0 0,0 0 30 0 0,0 0-16 0 0,0 0-21 0 0,0 0-4 0 0,0 0 0 0 0,0 0-1 0 0,0 0-6 0 0,0 0-10 0 0,0 0-40 0 0,-2-3-5736 0 0,-14 15-1553 0 0,12-7 1515 0 0,-2 0-522 0 0</inkml:trace>
  <inkml:trace contextRef="#ctx0" brushRef="#br0" timeOffset="518.954">218 642 0 0 0,'0'0'852'0'0,"0"0"-250"0"0,0 0-69 0 0,0 0 198 0 0,0 0 381 0 0,0 0 372 0 0,0 0 177 0 0,0 0 22 0 0,0 0-132 0 0,0 0-224 0 0,0 0-218 0 0,0 0-218 0 0,0 0-195 0 0,-8 0-114 0 0,-23 0-39 0 0,24 0 2 0 0,7 0 10 0 0,0 0-14 0 0,0 0-33 0 0,5 1 2041 0 0,23 5-2149 0 0,306-21 1955 0 0,64-28-1804 0 0,-302 42-2908 0 0,-99 8-4656 0 0,-1-3-1051 0 0,0-4 2137 0 0</inkml:trace>
  <inkml:trace contextRef="#ctx0" brushRef="#br0" timeOffset="1332.803">608 5 0 0 0,'0'0'803'0'0,"0"0"612"0"0,0 0 416 0 0,0 0 220 0 0,0 0-111 0 0,0 0-255 0 0,0 0-349 0 0,0 0-346 0 0,0 0-252 0 0,0 0-169 0 0,0 0-89 0 0,-3-3-38 0 0,0 2-534 0 0,3 1 137 0 0,0 0 1 0 0,1 1-1 0 0,-1-1 1 0 0,0 1-1 0 0,0-1 1 0 0,0 0-1 0 0,0 1 1 0 0,0-1-1 0 0,0 1 1 0 0,0-1-1 0 0,0 0 1 0 0,0 1-1 0 0,0-1 0 0 0,0 1 1 0 0,0-1-1 0 0,0 1 1 0 0,0-1-1 0 0,0 0 1 0 0,-1 1-1 0 0,1-1 1 0 0,0 1-1 0 0,0-1 1 0 0,0 0-1 0 0,-1 1 1 0 0,1-1-1 0 0,0 0 0 0 0,0 1 1 0 0,-1-1-1 0 0,1 0 1 0 0,0 0-1 0 0,-1 1 1 0 0,1-1-1 0 0,0 0 1 0 0,-1 0-1 0 0,1 1 1 0 0,0-1-1 0 0,-1 0 0 0 0,1 0 1 0 0,-1 0-1 0 0,1 0 1 0 0,0 0-1 0 0,-1 1 1 0 0,1-1-1 0 0,-1 0 1 0 0,1 0-1 0 0,-1 0 1 0 0,1 0-1 0 0,0 0 1 0 0,-1 0-1 0 0,1 0 0 0 0,-1-1 1 0 0,1 1-1 0 0,0 0 1 0 0,-1 0-1 0 0,1 0 1 0 0,-1 0-1 0 0,1 0 1 0 0,0-1-1 0 0,-1 1 1 0 0,1 0-46 0 0,3 9 145 0 0,0-1 1 0 0,1 1-1 0 0,1-1 1 0 0,-1 1-1 0 0,1-1 1 0 0,1-1-1 0 0,-1 1 1 0 0,1-1-1 0 0,1 0 1 0 0,-1 0-1 0 0,1-1 1 0 0,0 0-1 0 0,1 0 1 0 0,-1-1-1 0 0,1 1 1 0 0,0-2-1 0 0,1 1 1 0 0,-1-1-1 0 0,1-1 1 0 0,0 1-1 0 0,0-1 1 0 0,1 0-146 0 0,8 5 227 0 0,186 70 962 0 0,-155-63-1076 0 0,-2 2 0 0 0,0 2 0 0 0,-1 2 0 0 0,-1 2 0 0 0,6 6-113 0 0,-32-7 79 0 0,-19-21-35 0 0,-9 14 1351 0 0,-51 21-978 0 0,-112 138-334 0 0,-91 47 329 0 0,44-44 531 0 0,214-174-927 0 0,0 0 0 0 0,0 1 0 0 0,0 0 0 0 0,0 0 0 0 0,1 0 0 0 0,-1 1 0 0 0,1-1 0 0 0,1 1 0 0 0,-1 0 0 0 0,0 0 0 0 0,1 0 0 0 0,0 1 0 0 0,1-1 0 0 0,-1 1 0 0 0,0 2-16 0 0,3-8 21 0 0,0 0-24 0 0,0 0 10 0 0,0 0 8 0 0,0 0-20 0 0,0 0 9 0 0,0 0 0 0 0,0 0-11 0 0,0 0 12 0 0,0 0-19 0 0,0 0-27 0 0,0 0-21 0 0,0 0-16 0 0,0 0-22 0 0,0 0-92 0 0,0 0-88 0 0,0 0-137 0 0,0 0-238 0 0,0-3-1215 0 0,0 3-3268 0 0,2 0-5614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7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37 13115 0 0,'0'0'1163'0'0,"0"0"-319"0"0,0 0-251 0 0,0 0-67 0 0,0 0 174 0 0,0 0 217 0 0,0 0 105 0 0,0 0-6 0 0,0 0-186 0 0,0 0-262 0 0,0 0-235 0 0,-5-6-186 0 0,-14-19-103 0 0,14 19-55 0 0,5 6 1 0 0,26 147 1701 0 0,-6 26-580 0 0,-7 0 0 0 0,-8 77-1111 0 0,-5-231 42 0 0,-2 507 450 0 0,-7-246-250 0 0,26-299 192 0 0,26-56-381 0 0,4 2-1 0 0,2 2 0 0 0,4 2 0 0 0,2 3 1 0 0,4 2-1 0 0,27-21-52 0 0,18 8-112 0 0,-103 76 106 0 0,0 1 1 0 0,0-1 0 0 0,0 1 0 0 0,0-1-1 0 0,0 1 1 0 0,0-1 0 0 0,0 1-1 0 0,0 0 1 0 0,0-1 0 0 0,0 1-1 0 0,0 0 1 0 0,0 0 0 0 0,0 0-1 0 0,0 0 1 0 0,1 0 0 0 0,-1 0-1 0 0,0 0 1 0 0,0 0 0 0 0,0 0 0 0 0,0 0-1 0 0,0 1 1 0 0,0-1 0 0 0,0 1-1 0 0,0-1 1 0 0,0 0 0 0 0,0 1-1 0 0,0 0 1 0 0,0-1 0 0 0,0 1-1 0 0,0-1 1 0 0,0 1 0 0 0,-1 0-1 0 0,1 0 1 0 0,0 0 0 0 0,0-1 0 0 0,-1 1-1 0 0,1 0 1 0 0,-1 0 0 0 0,1 0-1 0 0,-1 0 1 0 0,1 0 0 0 0,-1 0-1 0 0,1 0 1 0 0,-1 0 0 0 0,0 1 5 0 0,13 56 60 0 0,-12-50-52 0 0,14 213 243 0 0,24-8-34 0 0,-37-205-164 0 0,0 2-388 0 0,-1-21-1407 0 0,-1-13-1939 0 0,2 8-2350 0 0,0 5-5683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9786 0 0,'0'0'3986'0'0,"0"0"-2701"0"0,0 0-987 0 0,0 0-30 0 0,0 0 260 0 0,0 0 285 0 0,0 0 152 0 0,0 0 31 0 0,0 0-61 0 0,0 0-45 0 0,0 0-29 0 0,0 0-113 0 0,0 0-95 0 0,16 0-105 0 0,126 0 1361 0 0,16 29 64 0 0,-24-21-1529 0 0,-130-22-4042 0 0,-4 9-4583 0 0,0 2-3341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13099 0 0,'0'0'2711'0'0,"0"0"-1591"0"0,0 0-714 0 0,0 0-78 0 0,0 0 252 0 0,0 0 312 0 0,0 0 211 0 0,0 0 61 0 0,0 0-86 0 0,0 0-155 0 0,0 0-153 0 0,0 0-132 0 0,0 0-103 0 0,33 1-68 0 0,106 6-59 0 0,28-12 493 0 0,-36 12-2054 0 0,-120-7 326 0 0,0 0-2170 0 0,-5 1-4735 0 0,-2 2-4778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4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683 334 0 0 0,'0'0'769'0'0,"0"0"101"0"0,0 0 181 0 0,0 0 236 0 0,0 0 216 0 0,0 0 69 0 0,0 0-140 0 0,0 0-205 0 0,0 0-176 0 0,0 0-171 0 0,0 0-111 0 0,0 0-97 0 0,0 0-85 0 0,-10-6-49 0 0,-35-19-44 0 0,41 23-307 0 0,-1 0-1 0 0,0 0 1 0 0,0 0 0 0 0,0 1 0 0 0,0 0-1 0 0,0 0 1 0 0,0 0 0 0 0,-1 0 0 0 0,1 1-1 0 0,0 0 1 0 0,0 0 0 0 0,-1 1 0 0 0,1-1 0 0 0,-4 2-187 0 0,0-1 179 0 0,-114 54 1305 0 0,102-44-1366 0 0,6-5-60 0 0,1 1 0 0 0,0 0 0 0 0,0 1 0 0 0,1 1 0 0 0,0 0 0 0 0,1 1 1 0 0,0 0-1 0 0,0 1 0 0 0,1 0 0 0 0,-4 7-58 0 0,13-15 34 0 0,0 0 0 0 0,0 0 1 0 0,0 0-1 0 0,0 0 0 0 0,1 0 0 0 0,-1 0 1 0 0,1 1-1 0 0,0-1 0 0 0,0 0 0 0 0,0 1 1 0 0,1-1-1 0 0,-1 1 0 0 0,1-1 0 0 0,0 1 1 0 0,0-1-1 0 0,0 1 0 0 0,0-1 0 0 0,0 1 1 0 0,1-1-1 0 0,0 1 0 0 0,0-1 0 0 0,0 1 1 0 0,0-1-1 0 0,0 0 0 0 0,1 1 0 0 0,-1-1 1 0 0,1 0-1 0 0,0 0 0 0 0,0 0 0 0 0,0 0 1 0 0,0-1-1 0 0,1 1 0 0 0,-1-1 0 0 0,1 1 1 0 0,-1-1-1 0 0,1 0 0 0 0,0 0 0 0 0,0 0 1 0 0,0 0-1 0 0,0 0 0 0 0,1-1 0 0 0,-1 1 0 0 0,0-1 1 0 0,0 0-1 0 0,1 0 0 0 0,-1 0 0 0 0,1-1 1 0 0,-1 1-1 0 0,1-1 0 0 0,3 0-34 0 0,5 1 194 0 0,1-1 0 0 0,0-1 0 0 0,0 0 0 0 0,0-1-1 0 0,-1-1 1 0 0,1 0 0 0 0,-1 0 0 0 0,0-1 0 0 0,0-1-1 0 0,0 0 1 0 0,-1-1 0 0 0,1 0 0 0 0,-1 0 0 0 0,0-1 0 0 0,-1-1-1 0 0,0 0 1 0 0,1-2-194 0 0,20-18 135 0 0,-1-2 0 0 0,-1 0 1 0 0,-2-2-1 0 0,15-25-135 0 0,111-151 85 0 0,-154 288-393 0 0,-3-6 389 0 0,3-1 1 0 0,3 1-1 0 0,5 7-81 0 0,2 111 180 0 0,-9-192-179 0 0,1 16 5 0 0,0 0 1 0 0,-1 0-1 0 0,0 0 0 0 0,-1 0 1 0 0,-1 0-1 0 0,-1 0 1 0 0,0-1-1 0 0,-1 1 1 0 0,-1-1-1 0 0,0 0 1 0 0,-1 0-1 0 0,0 0 1 0 0,-2-1-1 0 0,1 0 0 0 0,-3 1-6 0 0,3-8-41 0 0,0-1-1 0 0,-1 1 0 0 0,0-1 1 0 0,-1 0-1 0 0,1-1 0 0 0,-1 0 0 0 0,0-1 1 0 0,0 1-1 0 0,0-2 0 0 0,-1 1 0 0 0,0-1 1 0 0,1-1-1 0 0,-1 0 0 0 0,0 0 1 0 0,0-1-1 0 0,0 0 0 0 0,0-1 0 0 0,-1 0 1 0 0,1-1-1 0 0,0 0 0 0 0,-4-1 42 0 0,9 0-20 0 0,1 0 0 0 0,-1 0 0 0 0,1-1 0 0 0,-1 1 0 0 0,1-1 0 0 0,0 0 0 0 0,0-1-1 0 0,1 1 1 0 0,-1 0 0 0 0,0-1 0 0 0,1 0 0 0 0,0 0 0 0 0,0 0 0 0 0,0-1 0 0 0,1 1 0 0 0,-1 0 0 0 0,1-1-1 0 0,0 0 1 0 0,0 1 0 0 0,1-1 0 0 0,-1 0 0 0 0,1 0 0 0 0,0 0 0 0 0,1 0 0 0 0,-1 0 0 0 0,1 0 0 0 0,0 0-1 0 0,0 0 1 0 0,1-1 0 0 0,-1 1 0 0 0,1 0 0 0 0,0 0 0 0 0,0 0 0 0 0,1 1 0 0 0,0-1 0 0 0,0 0 0 0 0,0 1 0 0 0,0-1-1 0 0,0 1 1 0 0,1-1 0 0 0,0 1 0 0 0,1-1 20 0 0,11-11 5 0 0,0 1-1 0 0,1 1 1 0 0,0 0-1 0 0,2 2 1 0 0,-1-1-1 0 0,2 2 1 0 0,-1 1 0 0 0,16-7-5 0 0,-19 9 0 0 0,14-8-47 0 0,1 2 0 0 0,0 1 0 0 0,0 1 0 0 0,1 2-1 0 0,1 1 1 0 0,0 1 0 0 0,0 2 0 0 0,0 1 0 0 0,1 1-1 0 0,10 2 48 0 0,-4 11-4571 0 0,-25-4-4461 0 0,-9-4-735 0 0</inkml:trace>
  <inkml:trace contextRef="#ctx0" brushRef="#br0" timeOffset="314.006">50 1122 5641 0 0,'0'0'2997'0'0,"0"0"-1829"0"0,0 0-769 0 0,0 0-6 0 0,0 0 363 0 0,0 0 466 0 0,0 0 288 0 0,0 0 117 0 0,0 0-18 0 0,0 0-151 0 0,0 0-239 0 0,34 4-168 0 0,112 13-188 0 0,16-20 619 0 0,-113-4-1160 0 0,537-62 438 0 0,-442 55-2588 0 0,-83 12-8108 0 0,-46 2-1753 0 0</inkml:trace>
  <inkml:trace contextRef="#ctx0" brushRef="#br0" timeOffset="1405.4">0 1523 5585 0 0,'0'0'2234'0'0,"0"0"-511"0"0,0 0-247 0 0,0 0 41 0 0,0 0 58 0 0,0 0-55 0 0,0 0-240 0 0,0 0-305 0 0,0 0-284 0 0,0 0-246 0 0,0 0-130 0 0,0 0 9 0 0,0 0 94 0 0,3 0 139 0 0,19-6 247 0 0,54-14 289 0 0,0 2 1 0 0,1 5-1 0 0,1 2 0 0 0,40 2-1093 0 0,-117 9 5 0 0,0 0-1 0 0,-1 0 1 0 0,1 0-1 0 0,0 0 1 0 0,-1 0-1 0 0,1 0 0 0 0,0 0 1 0 0,0 0-1 0 0,-1 0 1 0 0,1 0-1 0 0,0 0 1 0 0,-1 1-1 0 0,1-1 1 0 0,0 0-1 0 0,-1 0 1 0 0,1 1-1 0 0,0-1 1 0 0,-1 1-1 0 0,1-1 1 0 0,-1 0-1 0 0,1 1 1 0 0,0-1-1 0 0,-1 1 0 0 0,1 0 1 0 0,-1-1-1 0 0,0 1 1 0 0,1-1-1 0 0,-1 1 1 0 0,1 0-1 0 0,-1-1 1 0 0,0 1-1 0 0,0 0 1 0 0,1-1-1 0 0,-1 1 1 0 0,0 0-1 0 0,0-1 1 0 0,0 1-1 0 0,0 0 1 0 0,0 0-1 0 0,0-1 0 0 0,0 1 1 0 0,0 0-1 0 0,0 0 1 0 0,0-1-1 0 0,0 1 1 0 0,0 0-1 0 0,0-1 1 0 0,-1 1-1 0 0,1 0 1 0 0,0-1-1 0 0,-1 1 1 0 0,1 0-1 0 0,0-1 1 0 0,-1 1-1 0 0,1 0-4 0 0,-24 35 186 0 0,-232 173-88 0 0,228-186-102 0 0,21-19 6 0 0,0 1-1 0 0,0 0 1 0 0,1 0-1 0 0,0 1 1 0 0,0 0-1 0 0,0 0 0 0 0,0 0 1 0 0,1 1-1 0 0,0-1 1 0 0,1 1-1 0 0,-1 1 1 0 0,1-1-1 0 0,1 1 0 0 0,-1-1 1 0 0,1 1-1 0 0,1 0 1 0 0,0 0-1 0 0,0 0 1 0 0,0 3-2 0 0,4-7 20 0 0,1-1 1 0 0,0 1-1 0 0,0-1 1 0 0,0 0-1 0 0,0 0 1 0 0,0 0 0 0 0,1 0-1 0 0,-1-1 1 0 0,1 1-1 0 0,0-1 1 0 0,0 0-1 0 0,0 0 1 0 0,0 0 0 0 0,0-1-1 0 0,0 1 1 0 0,0-1-1 0 0,1 0 1 0 0,-1 0-1 0 0,0-1 1 0 0,1 1 0 0 0,-1-1-1 0 0,1 0 1 0 0,-1 0-1 0 0,1-1 1 0 0,-1 1-1 0 0,2-1-20 0 0,23 2 214 0 0,1-2 0 0 0,0-1 0 0 0,0-1 0 0 0,0-2 0 0 0,12-4-214 0 0,87-27 171 0 0,-125 34-1069 0 0,9-5 2079 0 0,-11 3-4628 0 0,-1-1-4749 0 0,-1 4-3976 0 0</inkml:trace>
  <inkml:trace contextRef="#ctx0" brushRef="#br0" timeOffset="1877.985">746 1280 15715 0 0,'0'0'1069'0'0,"0"0"-531"0"0,0 0-370 0 0,0 0 10 0 0,0 0 241 0 0,0 0 230 0 0,0 0 90 0 0,0 0-31 0 0,0 0-176 0 0,0 0-152 0 0,0 0-88 0 0,0 0-54 0 0,0 0-29 0 0,0 15-18 0 0,0 103 271 0 0,-11 73 68 0 0,2 7-349 0 0,31-146 230 0 0,-20-52-340 0 0,0 0-1 0 0,0 0 1 0 0,-1 0 0 0 0,1 0-1 0 0,0 0 1 0 0,0-1-1 0 0,0 1 1 0 0,-1 0 0 0 0,1-1-1 0 0,0 0 1 0 0,0 1 0 0 0,-1-1-1 0 0,1 0 1 0 0,-1 0 0 0 0,1 0-1 0 0,0 0 1 0 0,-1 0 0 0 0,0 0-1 0 0,1 0 1 0 0,-1-1-1 0 0,0 1 1 0 0,0 0 0 0 0,1-1-1 0 0,-1 1 1 0 0,0-1 0 0 0,0 0-1 0 0,-1 1 1 0 0,1-1 0 0 0,0 0-1 0 0,0 1 1 0 0,-1-1-1 0 0,1 0 1 0 0,-1 0 0 0 0,0 1-1 0 0,1-1-70 0 0,4-9 154 0 0,198-338 585 0 0,-76 143-1075 0 0,-121 185-1353 0 0,-16 21-7759 0 0,5 6-2364 0 0</inkml:trace>
  <inkml:trace contextRef="#ctx0" brushRef="#br0" timeOffset="2238.952">1357 1604 10002 0 0,'0'0'1655'0'0,"0"0"-537"0"0,0 0-163 0 0,0 0 202 0 0,0 0 197 0 0,0 0 17 0 0,0 0-215 0 0,0 0-310 0 0,0 0-197 0 0,0 0-89 0 0,0 0-37 0 0,0 0-24 0 0,0 0-38 0 0,-10 17-22 0 0,-52 84 336 0 0,-33 68 704 0 0,95-168-1511 0 0,-42 48-79 0 0,13-43-3444 0 0,19-15-1838 0 0,7 3 642 0 0,2 2-722 0 0,-1 1-211 0 0</inkml:trace>
  <inkml:trace contextRef="#ctx0" brushRef="#br0" timeOffset="2565.257">1103 1604 6121 0 0,'0'0'3754'0'0,"0"0"-1758"0"0,0 0-808 0 0,0 0-21 0 0,0 0 218 0 0,0 0 121 0 0,0 0-106 0 0,0 0-207 0 0,0 0-184 0 0,0 0-131 0 0,0 0-104 0 0,0 0-104 0 0,0 0-113 0 0,8 20-89 0 0,24 65-69 0 0,-14-3 416 0 0,-17-77-834 0 0,-1 0 0 0 0,1 0 0 0 0,0 1-1 0 0,0-1 1 0 0,1 0 0 0 0,0 0 0 0 0,0 0 0 0 0,0-1-1 0 0,0 1 1 0 0,1 0 0 0 0,-1-1 0 0 0,1 0 0 0 0,1 1 0 0 0,-1-1-1 0 0,0 0 1 0 0,1-1 0 0 0,0 1 0 0 0,0-1 0 0 0,0 1 0 0 0,0-1-1 0 0,1 0 1 0 0,-1-1 0 0 0,1 1 0 0 0,0-1 0 0 0,-1 0-1 0 0,1 0 1 0 0,0 0 0 0 0,0-1 0 0 0,0 0 19 0 0,32-5-2342 0 0,-14-6-5796 0 0,-17 6-3113 0 0</inkml:trace>
  <inkml:trace contextRef="#ctx0" brushRef="#br0" timeOffset="2982.403">1495 1818 4209 0 0,'0'0'2460'0'0,"0"0"-843"0"0,0 0-293 0 0,0 0 78 0 0,0 0 45 0 0,0 0-107 0 0,0 0-281 0 0,0 0-322 0 0,0 0-242 0 0,0 0-163 0 0,0 0-121 0 0,0 0-68 0 0,-11 22-30 0 0,-31 70-1 0 0,35-61 77 0 0,15-27 20 0 0,-6-4-126 0 0,4 2 83 0 0,0-1-1 0 0,-1 0 0 0 0,1-1 0 0 0,0 1 1 0 0,-1-1-1 0 0,1 0 0 0 0,0-1 1 0 0,-1 1-1 0 0,1-1 0 0 0,0 0 0 0 0,-1-1 1 0 0,1 1-1 0 0,-1-1 0 0 0,0 0 0 0 0,1-1 1 0 0,-1 1-1 0 0,0-1 0 0 0,0 0 0 0 0,-1 0 1 0 0,1-1-1 0 0,-1 1 0 0 0,1-1 0 0 0,-1 0 1 0 0,0 0-1 0 0,0 0 0 0 0,-1-1 0 0 0,0 1 1 0 0,1-1-1 0 0,-1 0 0 0 0,-1 0 1 0 0,1 0-1 0 0,-1-1 0 0 0,0 1 0 0 0,0 0 1 0 0,0-1-1 0 0,-1 1 0 0 0,0-1 0 0 0,0-3-165 0 0,-1 4-95 0 0,0 1-1 0 0,0 0 0 0 0,-1-1 0 0 0,0 1 1 0 0,0-1-1 0 0,0 1 0 0 0,0 0 1 0 0,-1-1-1 0 0,0 1 0 0 0,1 0 0 0 0,-2 0 1 0 0,1 0-1 0 0,0 1 0 0 0,-1-1 0 0 0,0 0 1 0 0,1 1-1 0 0,-1 0 0 0 0,-1 0 1 0 0,1 0-1 0 0,0 0 0 0 0,-1 0 0 0 0,0 0 1 0 0,-1 0 95 0 0,-8-5-4195 0 0,4 1-6970 0 0</inkml:trace>
  <inkml:trace contextRef="#ctx0" brushRef="#br0" timeOffset="3279.916">1381 1111 4401 0 0,'0'0'3255'0'0,"0"0"-886"0"0,0 0-423 0 0,0 0-125 0 0,0 0-78 0 0,0 0-137 0 0,0 0-258 0 0,0 0-299 0 0,0 0-289 0 0,0 0-215 0 0,0 0-149 0 0,0 0-77 0 0,0 0-4 0 0,-8-3 446 0 0,48 2 1097 0 0,110-17-826 0 0,-152 40-1077 0 0,-76 55 269 0 0,67-65-186 0 0,-17 42 81 0 0,29-53-110 0 0,0 1 0 0 0,1-1-1 0 0,-1 1 1 0 0,1-1 0 0 0,-1 0-1 0 0,1 0 1 0 0,0 0 0 0 0,0 0-1 0 0,-1 0 1 0 0,1 0 0 0 0,0 0-1 0 0,0 0 1 0 0,0-1 0 0 0,0 1-1 0 0,0-1 1 0 0,0 0 0 0 0,0 1-1 0 0,0-1 1 0 0,0 0 0 0 0,0 0-1 0 0,0 0 1 0 0,0 0 0 0 0,0-1 0 0 0,0 1-1 0 0,1-1-8 0 0,1 1 25 0 0,11 1-266 0 0,1-1 0 0 0,-1-1 0 0 0,0 0 1 0 0,1-1-1 0 0,-1 0 0 0 0,0-2 1 0 0,0 0-1 0 0,13-5 241 0 0,-11 2-2853 0 0,-5 3-3609 0 0,-2 0-5766 0 0</inkml:trace>
  <inkml:trace contextRef="#ctx0" brushRef="#br0" timeOffset="5442.576">1683 3 0 0 0,'0'0'1744'0'0,"0"0"-271"0"0,0 0 6 0 0,0 0 102 0 0,0 0 134 0 0,0 0 26 0 0,0 0-158 0 0,0 0-271 0 0,0 0-316 0 0,0 0-296 0 0,0 0-217 0 0,-5-3 431 0 0,31 17 1376 0 0,-6-4-1418 0 0,43 20 361 0 0,-1 3-1 0 0,-2 3 1 0 0,-1 2-1 0 0,13 14-1232 0 0,-43-28 60 0 0,-2 1 1 0 0,0 2-1 0 0,-2 0 1 0 0,-1 2-1 0 0,-1 1 0 0 0,-2 0 1 0 0,-1 2-1 0 0,-1 0 1 0 0,-2 1-1 0 0,-1 1 0 0 0,-2 1 1 0 0,-1 0-1 0 0,-2 1 1 0 0,4 24-61 0 0,0 21 22 0 0,-4 1 0 0 0,-3 0 1 0 0,-4 0-1 0 0,-4 1 1 0 0,-3 8-23 0 0,-2-52-23 0 0,-2-1-1 0 0,-1 0 1 0 0,-2 0 0 0 0,-1 0 0 0 0,-2-2 0 0 0,-2 1 0 0 0,-1-2 0 0 0,-2 0 0 0 0,-1-1-1 0 0,-2-1 1 0 0,-1-1 0 0 0,-2-1 0 0 0,-1-1 0 0 0,-1-1 0 0 0,-10 7 23 0 0,-160 143-1497 0 0,126-127-1559 0 0,-3-5-3818 0 0,48-34-4355 0 0</inkml:trace>
  <inkml:trace contextRef="#ctx0" brushRef="#br0" timeOffset="6898.579">2797 857 7602 0 0,'0'0'1547'0'0,"0"0"-234"0"0,0 0 5 0 0,0 0 81 0 0,0 0-19 0 0,0 0-186 0 0,0 0-235 0 0,0 0-179 0 0,0 0-140 0 0,0 0-101 0 0,0 0-86 0 0,-35 10-90 0 0,-107 36-83 0 0,72-1 3 0 0,62-35-239 0 0,-2 1-37 0 0,1 0 0 0 0,1 0 0 0 0,0 1 0 0 0,1 0 0 0 0,0 0 0 0 0,1 1 0 0 0,0 0 0 0 0,1 0 0 0 0,0 0 0 0 0,1 1 0 0 0,1 0 0 0 0,0-1 0 0 0,1 1 0 0 0,0 0 0 0 0,1 8-7 0 0,1-17 19 0 0,1-1-1 0 0,-1 1 1 0 0,1 0-1 0 0,0-1 1 0 0,0 0 0 0 0,1 1-1 0 0,-1-1 1 0 0,1 1 0 0 0,0-1-1 0 0,0 0 1 0 0,0 0-1 0 0,1 0 1 0 0,0-1 0 0 0,-1 1-1 0 0,1 0 1 0 0,0-1-1 0 0,1 0 1 0 0,-1 0 0 0 0,1 0-1 0 0,-1 0 1 0 0,1 0 0 0 0,0-1-1 0 0,0 1 1 0 0,0-1-1 0 0,0 0 1 0 0,1 0 0 0 0,-1-1-1 0 0,0 1 1 0 0,1-1-1 0 0,-1 0 1 0 0,1 0 0 0 0,1-1-19 0 0,8 3 175 0 0,0-1 1 0 0,-1-1 0 0 0,1 0 0 0 0,0-1 0 0 0,0-1 0 0 0,0 0-1 0 0,-1-1 1 0 0,1 0 0 0 0,-1-1 0 0 0,6-2-176 0 0,3-4 198 0 0,0-1 0 0 0,-1-1 0 0 0,0-1 1 0 0,-1-1-1 0 0,0-1 0 0 0,-1 0 0 0 0,0-2 0 0 0,-2 0 1 0 0,0-1-1 0 0,0 0 0 0 0,-2-1 0 0 0,0-1 0 0 0,11-20-198 0 0,-7 4 40 0 0,-1 0-1 0 0,-2-2 0 0 0,-2 1 0 0 0,-1-2 0 0 0,-1 0 0 0 0,-3 0 0 0 0,-1-1 1 0 0,-2 0-1 0 0,-1-1 0 0 0,-3 1 0 0 0,-1-37-39 0 0,-1 48-47 0 0,3 12 1 0 0,-1-1 0 0 0,-1 0 0 0 0,-1 1 1 0 0,0-1-1 0 0,-1 1 0 0 0,-1-1 0 0 0,0 1 0 0 0,-2 0 0 0 0,0-1 1 0 0,0 1-1 0 0,-2 1 0 0 0,0-1 0 0 0,0 1 0 0 0,-2 0 0 0 0,0 1 1 0 0,0-1-1 0 0,-1 2 0 0 0,-6-7 46 0 0,11 17-12 0 0,-1-1 1 0 0,1 1-1 0 0,-1 0 0 0 0,0 1 1 0 0,0-1-1 0 0,0 1 1 0 0,0 0-1 0 0,0 0 0 0 0,-1 1 1 0 0,1 0-1 0 0,0 0 0 0 0,-1 0 1 0 0,1 0-1 0 0,-1 1 1 0 0,1 0-1 0 0,-1 0 0 0 0,1 0 1 0 0,-1 1-1 0 0,1 0 1 0 0,-1 0-1 0 0,1 0 0 0 0,0 1 1 0 0,0-1-1 0 0,0 1 0 0 0,-1 0 1 0 0,2 1-1 0 0,-1 0 1 0 0,0-1-1 0 0,0 2 0 0 0,1-1 1 0 0,0 0-1 0 0,0 1 0 0 0,0 0 1 0 0,0 0-1 0 0,0 0 1 0 0,1 0-1 0 0,0 1 0 0 0,-1-1 1 0 0,2 1-1 0 0,-1 0 0 0 0,1 0 1 0 0,-2 2 11 0 0,-5 13 40 0 0,0 1 1 0 0,2-1-1 0 0,0 1 1 0 0,1 1-1 0 0,2-1 1 0 0,0 1-1 0 0,1 0 0 0 0,1 0 1 0 0,1 0-1 0 0,1 1 1 0 0,1-1-1 0 0,1 0 1 0 0,1 0-1 0 0,0 0 1 0 0,4 6-41 0 0,11 25 255 0 0,2 0 0 0 0,3-2 0 0 0,2 0 1 0 0,2-2-1 0 0,3-1 0 0 0,1-1 0 0 0,11 10-255 0 0,52 83 649 0 0,-88-130-613 0 0,0 0-1 0 0,-1 0 1 0 0,0 0 0 0 0,-1 1 0 0 0,0 0-1 0 0,-1 0 1 0 0,0 0 0 0 0,-1 0 0 0 0,0 1-1 0 0,0-1 1 0 0,-1 3-36 0 0,2 11 102 0 0,-3-24-90 0 0,0-1 1 0 0,0 0 15 0 0,0 0 1 0 0,4-23-918 0 0,-4 4-1241 0 0,0 6-4154 0 0,0 6-5591 0 0</inkml:trace>
  <inkml:trace contextRef="#ctx0" brushRef="#br0" timeOffset="7840.53">3450 279 0 0 0,'0'0'1375'0'0,"0"0"228"0"0,0 0 245 0 0,0 0 169 0 0,0 0-17 0 0,0 0-142 0 0,0 0-239 0 0,0 0-217 0 0,0 0-187 0 0,0 0-115 0 0,0 0-59 0 0,0 0-71 0 0,-5-3-70 0 0,-16-10-57 0 0,16 10-72 0 0,5 3-71 0 0,0 0-80 0 0,0 0-69 0 0,0 0-70 0 0,0 0-57 0 0,0 0-29 0 0,0 0-40 0 0,0 0-27 0 0,0 0 1 0 0,0 0-14 0 0,0 0-14 0 0,0 0-17 0 0,0 0-13 0 0,0 0-36 0 0,0 0-4 0 0,0 0-7 0 0,0 0-31 0 0,0 0-9 0 0,0 0-28 0 0,0 0-21 0 0,0 0-19 0 0,0 0-8 0 0,0 0-19 0 0,0 0-15 0 0,0 0-8 0 0,0 0 4 0 0,0 0-5 0 0,0 0 6 0 0,0 0 18 0 0,0 0-28 0 0,0 0-17 0 0,0 0-6 0 0,0 0-30 0 0,0 0 16 0 0,0 0 1 0 0,0 0-6 0 0,0 0-17 0 0,0 0 14 0 0,0 0 10 0 0,0 0 40 0 0,0 0-42 0 0,0 0-6 0 0,0 0 8 0 0,0 0-7 0 0,0 0-7 0 0,0 0-12 0 0,0 0 11 0 0,0 0-2 0 0,0 0-5 0 0,0 0-11 0 0,0 0 14 0 0,0 0-11 0 0,0 0 3 0 0,0 0 23 0 0,0 0-3 0 0,0 0-4 0 0,0 0-5 0 0,0 0-4 0 0,0 0-29 0 0,0 0 20 0 0,0 0-3 0 0,0 0-2 0 0,0 0 22 0 0,0 0-6 0 0,0 0-13 0 0,0 0-3 0 0,0 0 4 0 0,0 0 16 0 0,0 0 9 0 0,0 0 15 0 0,0 0-21 0 0,0 0-19 0 0,0 0-36 0 0,0 0 33 0 0,0 0 1 0 0,0 0-8 0 0,0 0 4 0 0,0 0 7 0 0,0 0 35 0 0,22 0-144 0 0,111-7 227 0 0,-132 7-115 0 0,5-1 0 0 0,-1 1 1 0 0,1 0 0 0 0,-1 0-1 0 0,1 0 1 0 0,-1 1 0 0 0,0 0-1 0 0,1 0 1 0 0,-1 0 0 0 0,0 0-1 0 0,1 1 1 0 0,-1 0 0 0 0,0 0-1 0 0,0 1 1 0 0,3 2-1 0 0,-7-5 0 0 0,0 1 0 0 0,0-1 0 0 0,0 1 0 0 0,0-1 0 0 0,0 1 0 0 0,-1-1 0 0 0,1 1 0 0 0,0 0 0 0 0,-1 0 0 0 0,1-1 0 0 0,0 1 0 0 0,-1 0 0 0 0,1 0 0 0 0,-1 0 0 0 0,1-1 0 0 0,-1 1 0 0 0,1 0 0 0 0,-1 0 0 0 0,0 0 0 0 0,1 0 0 0 0,-1 0 0 0 0,0 0 0 0 0,0 0 0 0 0,0 0 0 0 0,0 0 0 0 0,0 0 0 0 0,0 0 0 0 0,0 0 0 0 0,0 0 0 0 0,0 0 0 0 0,0 0 0 0 0,-1 0 0 0 0,1 0 0 0 0,0 0 0 0 0,-1 0 0 0 0,1 0 0 0 0,0-1 0 0 0,-1 1 0 0 0,0 1 0 0 0,-92 104 147 0 0,90-103-147 0 0,0-1-1 0 0,1 1 1 0 0,-1 0 0 0 0,0 0 0 0 0,1 0-1 0 0,0 0 1 0 0,0 0 0 0 0,0 1 0 0 0,0-1-1 0 0,1 1 1 0 0,-1-1 0 0 0,1 1 0 0 0,0-1-1 0 0,0 1 1 0 0,0 0 0 0 0,0 0-1 0 0,1 0 1 0 0,-1-1 0 0 0,1 1 0 0 0,0 0-1 0 0,0 3 1 0 0,52 7 47 0 0,-23-13 15 0 0,1-1-1 0 0,0-2 1 0 0,-1-1 0 0 0,1-2-1 0 0,12-3-61 0 0,-23 4-1817 0 0,-13 3-2216 0 0,1 1-4390 0 0,-7 0-3965 0 0</inkml:trace>
  <inkml:trace contextRef="#ctx0" brushRef="#br0" timeOffset="8259.364">3837 916 13035 0 0,'0'0'679'0'0,"0"0"-293"0"0,0 0 133 0 0,0 0 411 0 0,0 0 319 0 0,0 0 74 0 0,0 0-129 0 0,0 0-177 0 0,0 0-110 0 0,0 0-85 0 0,0 0-89 0 0,0 0-79 0 0,23 0-104 0 0,74 0-52 0 0,-1-11 793 0 0,29-15-33 0 0,69-4-2810 0 0,-194 30 482 0 0,0 0-584 0 0,0 0-1455 0 0,0 0-3846 0 0,0 0-4942 0 0</inkml:trace>
  <inkml:trace contextRef="#ctx0" brushRef="#br0" timeOffset="8720.059">4122 658 12339 0 0,'0'0'4495'0'0,"0"0"-3281"0"0,0 0-942 0 0,0 0 196 0 0,0 0 343 0 0,0 0 254 0 0,0 0 100 0 0,0 0-106 0 0,0 0-179 0 0,0 0-208 0 0,0 0-172 0 0,10 32-117 0 0,31 100-103 0 0,-27-49 79 0 0,-34 75-222 0 0,14-116-756 0 0,6-24-4981 0 0,0-15 4160 0 0,0 0-9790 0 0</inkml:trace>
  <inkml:trace contextRef="#ctx0" brushRef="#br0" timeOffset="9293.301">4759 319 7050 0 0,'0'0'1728'0'0,"0"0"-555"0"0,0 0-128 0 0,0 0 236 0 0,0 0 273 0 0,0 0 109 0 0,0 0-111 0 0,0 0-259 0 0,0 0-323 0 0,0 0-281 0 0,0 0-227 0 0,0 0-136 0 0,6-1-29 0 0,-4 1-274 0 0,0 0 0 0 0,0 0 0 0 0,0 0 0 0 0,0 0 1 0 0,0 0-1 0 0,-1 0 0 0 0,1 1 0 0 0,0-1 0 0 0,0 1 0 0 0,-1-1 0 0 0,1 1 0 0 0,0 0 0 0 0,-1 0 0 0 0,1-1 0 0 0,0 1 0 0 0,-1 0 0 0 0,1 1 1 0 0,-1-1-1 0 0,1 0 0 0 0,-1 0 0 0 0,0 1 0 0 0,0-1 0 0 0,0 0 0 0 0,1 1 0 0 0,-1-1 0 0 0,0 1 0 0 0,-1 0 0 0 0,1-1 0 0 0,0 1 0 0 0,0 0 1 0 0,-1 0-1 0 0,1-1 0 0 0,-1 1 0 0 0,0 0 0 0 0,1 0 0 0 0,-1 0 0 0 0,0-1 0 0 0,0 1 0 0 0,0 0 0 0 0,0 0 0 0 0,0 0 0 0 0,-1 0 1 0 0,1-1-1 0 0,0 1 0 0 0,-1 0 0 0 0,0 0-23 0 0,3 11 105 0 0,4 51 161 0 0,2 0-1 0 0,4 0 0 0 0,2-1 1 0 0,3 0-1 0 0,3-2 0 0 0,2 0 1 0 0,14 22-266 0 0,12-16 169 0 0,-47-68-108 0 0,1 0 0 0 0,-1 1-1 0 0,1-1 1 0 0,-1 0 0 0 0,0 0-1 0 0,1 0 1 0 0,-1 0 0 0 0,0 0-1 0 0,0 0 1 0 0,0-1 0 0 0,0 1 0 0 0,0 0-1 0 0,0 0 1 0 0,0-1 0 0 0,0 1-1 0 0,-1-1 1 0 0,1 1 0 0 0,0-1 0 0 0,-1 1-1 0 0,1-1 1 0 0,-1 1 0 0 0,0-1-1 0 0,1 1 1 0 0,-1-1 0 0 0,0 0-1 0 0,0 1 1 0 0,0-2-61 0 0,2-5 110 0 0,42-152 425 0 0,-34 111-531 0 0,2 0 1 0 0,2 0 0 0 0,3 1-1 0 0,1 1 1 0 0,3 1 0 0 0,1 0 0 0 0,3 2-1 0 0,1 1 1 0 0,14-16-5 0 0,-32 50-359 0 0,81-78-8 0 0,-86 85-101 0 0,1-1 1 0 0,0 1-1 0 0,-1 0 1 0 0,1 1-1 0 0,0-1 1 0 0,0 1-1 0 0,0-1 1 0 0,0 1-1 0 0,0 0 1 0 0,0 1-1 0 0,1-1 1 0 0,-1 1-1 0 0,0 0 1 0 0,0 0-1 0 0,0 0 1 0 0,1 0-1 0 0,0 1 468 0 0,2 2-6731 0 0,-2 1-4467 0 0</inkml:trace>
  <inkml:trace contextRef="#ctx0" brushRef="#br0" timeOffset="9794.211">5344 728 2729 0 0,'0'0'1661'0'0,"0"0"-222"0"0,0 0 10 0 0,0 0 86 0 0,0 0-36 0 0,0 0-203 0 0,0 0-316 0 0,0 0-269 0 0,0 0-154 0 0,0 0-65 0 0,0 0 6 0 0,0 0 47 0 0,0 0 30 0 0,-12 21 8 0 0,-36 66-36 0 0,45-83-464 0 0,1 1 1 0 0,-1-1-1 0 0,1 1 1 0 0,0-1-1 0 0,1 1 1 0 0,-1 0-1 0 0,1 0 0 0 0,0 0 1 0 0,0 0-1 0 0,0 0 1 0 0,1 0-1 0 0,0 0 1 0 0,0 0-1 0 0,0 0 1 0 0,1 2-84 0 0,0 12 340 0 0,-1-17-263 0 0,0 0 0 0 0,0 0 1 0 0,0 0-1 0 0,0 0 0 0 0,1 0 0 0 0,-1 0 0 0 0,1 0 1 0 0,-1 0-1 0 0,1 0 0 0 0,-1 0 0 0 0,1 0 1 0 0,0 0-1 0 0,0 0 0 0 0,0-1 0 0 0,0 1 0 0 0,1 0 1 0 0,-1-1-1 0 0,0 1 0 0 0,1-1 0 0 0,-1 1 0 0 0,1-1 1 0 0,-1 0-1 0 0,1 0 0 0 0,0 1 0 0 0,-1-1 0 0 0,1 0 1 0 0,0 0-1 0 0,0-1 0 0 0,0 1 0 0 0,0 0 0 0 0,0-1 1 0 0,0 1-1 0 0,0-1 0 0 0,0 1 0 0 0,0-1 1 0 0,0 0-1 0 0,0 0 0 0 0,0 0 0 0 0,0 0 0 0 0,0-1-77 0 0,4 1 190 0 0,0 0 1 0 0,0-1-1 0 0,1 0 0 0 0,-1-1 0 0 0,-1 1 0 0 0,1-1 0 0 0,0-1 0 0 0,0 1 0 0 0,-1-1 0 0 0,1 0 1 0 0,-1 0-1 0 0,0 0 0 0 0,2-2-190 0 0,0 0 72 0 0,0-1 0 0 0,0 1 0 0 0,0-1-1 0 0,-1 0 1 0 0,0-1 0 0 0,0 0 0 0 0,-1 0 0 0 0,0 0 0 0 0,0-1 0 0 0,-1 1 0 0 0,0-1-1 0 0,0 0 1 0 0,-1 0 0 0 0,0-1 0 0 0,0 1 0 0 0,-1-1 0 0 0,0 1 0 0 0,0-1 0 0 0,-1 0 0 0 0,0-1-73 0 0,-2 8-37 0 0,1-1-1 0 0,-1 1 0 0 0,0-1 0 0 0,1 1 0 0 0,-1-1 0 0 0,0 1 0 0 0,0 0 0 0 0,-1-1 0 0 0,1 1 0 0 0,-1 0 0 0 0,1 0 0 0 0,-1 0 0 0 0,1 0 0 0 0,-1 0 0 0 0,0 0 0 0 0,0 0 0 0 0,0 1 0 0 0,0-1 0 0 0,0 1 0 0 0,-1-1 0 0 0,1 1 0 0 0,0 0 0 0 0,-1 0 0 0 0,1 0 0 0 0,-1 0 0 0 0,-1 0 39 0 0,-41-11-6215 0 0,33 11-3888 0 0</inkml:trace>
  <inkml:trace contextRef="#ctx0" brushRef="#br0" timeOffset="10233.456">5691 824 4377 0 0,'0'0'2539'0'0,"0"0"-737"0"0,0 0-215 0 0,0 0 39 0 0,0 0-37 0 0,0 0-128 0 0,0 0-257 0 0,0 0-292 0 0,0 0-259 0 0,0 0-215 0 0,0 0-145 0 0,0 0-69 0 0,0 0-25 0 0,-10 11-16 0 0,-28 35 5 0 0,27 12 372 0 0,12-44-401 0 0,-1-13-103 0 0,0 0 0 0 0,0 0 0 0 0,0 0 1 0 0,0 1-1 0 0,0-1 0 0 0,0 0 0 0 0,1 0 1 0 0,-1 0-1 0 0,0 0 0 0 0,0 1 0 0 0,1-1 1 0 0,-1 0-1 0 0,1 0 0 0 0,-1 0 0 0 0,1 0 1 0 0,0 0-1 0 0,-1 0 0 0 0,1 0 0 0 0,0 0 1 0 0,0 0-1 0 0,-1 0 0 0 0,1 0 0 0 0,0-1 1 0 0,0 1-1 0 0,0 0 0 0 0,0-1 1 0 0,0 1-1 0 0,0 0 0 0 0,0-1 0 0 0,0 1 1 0 0,0-1-1 0 0,1 0 0 0 0,-1 1 0 0 0,0-1 1 0 0,0 0-1 0 0,0 0 0 0 0,1 1 0 0 0,-1-1 1 0 0,0 0-1 0 0,0 0 0 0 0,0-1 0 0 0,1 1 1 0 0,-1 0-1 0 0,0 0 0 0 0,0 0 0 0 0,0-1 1 0 0,0 1-1 0 0,0-1 0 0 0,2 0-56 0 0,4-2 147 0 0,1 0 0 0 0,-1-1 0 0 0,1 0 0 0 0,-1 0 0 0 0,0-1 0 0 0,-1 0 0 0 0,1 0 0 0 0,-1 0 0 0 0,0-1 0 0 0,0 0 0 0 0,-1 0 0 0 0,4-6-147 0 0,12-11 227 0 0,44-46 40 0 0,-64 69-275 0 0,0 1 1 0 0,1-1-1 0 0,-1 1 1 0 0,0-1-1 0 0,0 1 0 0 0,0 0 1 0 0,0 0-1 0 0,0-1 1 0 0,0 1-1 0 0,0 0 0 0 0,0 0 1 0 0,0 0-1 0 0,0 0 0 0 0,0 0 1 0 0,0 0-1 0 0,-1 1 1 0 0,1-1-1 0 0,0 0 0 0 0,-1 0 1 0 0,1 1-1 0 0,-1-1 1 0 0,1 0-1 0 0,-1 0 0 0 0,0 1 1 0 0,0-1-1 0 0,0 0 1 0 0,1 1-1 0 0,-1-1 0 0 0,0 0 1 0 0,0 1-1 0 0,-1-1 0 0 0,1 1 1 0 0,0-1-1 0 0,0 0 1 0 0,-1 2 7 0 0,1 1 1 0 0,9 352 124 0 0,-9-354-141 0 0,0 0 0 0 0,-1 0 0 0 0,1 0 1 0 0,-1 0-1 0 0,0-1 0 0 0,0 1 0 0 0,1 0 0 0 0,-1 0 0 0 0,0-1 0 0 0,0 1 1 0 0,-1-1-1 0 0,1 1 0 0 0,0-1 0 0 0,0 1 0 0 0,-1-1 0 0 0,1 0 0 0 0,-1 0 1 0 0,1 1-1 0 0,-1-1 0 0 0,0 0 0 0 0,1 0 0 0 0,-1-1 0 0 0,0 1 0 0 0,0 0 1 0 0,1-1-1 0 0,-1 1 0 0 0,0-1 0 0 0,0 1 0 0 0,0-1 0 0 0,0 0 0 0 0,0 0 1 0 0,0 0-1 0 0,0 0 0 0 0,0 0 0 0 0,-1 0 16 0 0,-69-17-1088 0 0,69 16 1056 0 0,1 0 0 0 0,0-1 0 0 0,-1 1 0 0 0,1-1 0 0 0,0 0 0 0 0,0 1 0 0 0,-1-1 0 0 0,1 0 0 0 0,1 0 0 0 0,-1 0 0 0 0,0-1 0 0 0,0 1-1 0 0,1 0 1 0 0,0-1 0 0 0,-1 1 0 0 0,1-1 0 0 0,0 1 0 0 0,0-1 0 0 0,0 1 0 0 0,1-1 0 0 0,-1 0 0 0 0,0 0 0 0 0,1 1 0 0 0,0-1 0 0 0,0 0 0 0 0,0 0 0 0 0,0 0 0 0 0,0 1 0 0 0,0-1 0 0 0,1 0 0 0 0,-1 0 0 0 0,1 1 0 0 0,0-1 0 0 0,0 0 0 0 0,0 1 0 0 0,0-1 0 0 0,1 1 0 0 0,-1-1-1 0 0,0 1 1 0 0,1 0 0 0 0,0 0 0 0 0,0-2 32 0 0,20-8-108 0 0,-1 1 0 0 0,1 0 0 0 0,1 2 0 0 0,0 1 0 0 0,0 0 0 0 0,1 2 0 0 0,0 1 0 0 0,0 0 0 0 0,0 2 0 0 0,11 0 108 0 0,9 0-889 0 0,-16 3-4068 0 0,-15 0-5827 0 0</inkml:trace>
  <inkml:trace contextRef="#ctx0" brushRef="#br0" timeOffset="10543.089">4650 1376 9466 0 0,'0'0'1684'0'0,"0"0"-899"0"0,0 0-101 0 0,0 0 391 0 0,0 0 336 0 0,0 0 125 0 0,0 0-81 0 0,36-1-147 0 0,116-5-106 0 0,261-15 3012 0 0,86-2-3108 0 0,-212 19-2110 0 0,-166 4-7426 0 0,-102 0-3277 0 0</inkml:trace>
  <inkml:trace contextRef="#ctx0" brushRef="#br0" timeOffset="11224.894">4917 1685 10330 0 0,'0'0'1765'0'0,"0"0"-791"0"0,0 0-439 0 0,0 0 45 0 0,0 0 239 0 0,0 0 211 0 0,0 0 33 0 0,0 0-140 0 0,0 0-183 0 0,0 0-142 0 0,0 0-123 0 0,0 0-80 0 0,0 0-63 0 0,5 35-69 0 0,15 108-46 0 0,37 117 405 0 0,-47-223-576 0 0,32 92 420 0 0,-37-168 3204 0 0,18-40-3693 0 0,-20 71 261 0 0,33-104-223 0 0,5 2 0 0 0,5 1 0 0 0,52-89-15 0 0,-93 191-633 0 0,47-63 694 0 0,-29 56-4367 0 0,6 9-6149 0 0,-23 5-315 0 0</inkml:trace>
  <inkml:trace contextRef="#ctx0" brushRef="#br0" timeOffset="11574.058">5479 2035 8474 0 0,'0'0'2356'0'0,"0"0"-579"0"0,0 0-236 0 0,0 0-103 0 0,0 0-159 0 0,0 0-240 0 0,0 0-246 0 0,0 0-171 0 0,0 0-129 0 0,0 0-99 0 0,0 0-89 0 0,0 0-78 0 0,0 0-61 0 0,-25 20-31 0 0,-74 64-32 0 0,63-37-7 0 0,35-40-83 0 0,0-4 30 0 0,-1 1 0 0 0,1-1 0 0 0,1 0 0 0 0,-1 0-1 0 0,0 1 1 0 0,1-1 0 0 0,-1 1 0 0 0,1-1 0 0 0,0 0-1 0 0,0 1 1 0 0,0-1 0 0 0,1 1 0 0 0,-1-1 0 0 0,1 0 0 0 0,0 1-1 0 0,0-1 1 0 0,0 0 0 0 0,0 0 0 0 0,1 0 0 0 0,-1 0 0 0 0,1 0-1 0 0,0 0 1 0 0,0 0 0 0 0,0 0 0 0 0,0-1 0 0 0,0 1-1 0 0,0-1 1 0 0,1 1 0 0 0,0-1 0 0 0,-1 0 0 0 0,1 0 0 0 0,0 0-1 0 0,0 0 1 0 0,0-1 0 0 0,0 1 0 0 0,0-1 0 0 0,0 0 0 0 0,0 0-1 0 0,1 0 1 0 0,-1 0 0 0 0,0 0 0 0 0,1-1 0 0 0,-1 1-1 0 0,1-1 1 0 0,-1 0-43 0 0,2-1 28 0 0,-1 1-1 0 0,0-1 1 0 0,0 1-1 0 0,0-1 1 0 0,1-1-1 0 0,-1 1 1 0 0,0-1-1 0 0,-1 1 1 0 0,1-1-1 0 0,0 0 1 0 0,0 0-1 0 0,-1-1 1 0 0,1 1-1 0 0,-1-1 1 0 0,0 0-1 0 0,0 0 1 0 0,0 0-1 0 0,0 0 0 0 0,0 0 1 0 0,-1-1-1 0 0,1 1 1 0 0,-1-1-1 0 0,0 0 1 0 0,0 0-1 0 0,-1 1 1 0 0,1-1-1 0 0,-1 0 1 0 0,0-1-1 0 0,0 1 1 0 0,0 0-1 0 0,0 0 1 0 0,-1 0-1 0 0,1-1 1 0 0,-1 1-1 0 0,0 0 1 0 0,-1 0-1 0 0,1-1 1 0 0,-1 1-1 0 0,0 0 1 0 0,0 0-1 0 0,0 0 1 0 0,0 0-1 0 0,-1 0 1 0 0,1 0-1 0 0,-1 0 1 0 0,0 0-1 0 0,0 1 0 0 0,-1-1 1 0 0,1 1-1 0 0,-1-1 1 0 0,-2-1-28 0 0,-40-28-1887 0 0,27 27-1439 0 0,-1 5-3842 0 0,6 1-4583 0 0</inkml:trace>
  <inkml:trace contextRef="#ctx0" brushRef="#br0" timeOffset="11846.343">5922 2090 14155 0 0,'0'0'1572'0'0,"0"0"-795"0"0,0 0-223 0 0,0 0 98 0 0,0 0 105 0 0,0 0 23 0 0,0 0-103 0 0,0 0-141 0 0,0 0-140 0 0,0 0-126 0 0,0 0-122 0 0,-27 27-84 0 0,-84 84-85 0 0,74-61-125 0 0,31-39-368 0 0,-10 15-730 0 0,3-11-7321 0 0,10-12-2267 0 0</inkml:trace>
  <inkml:trace contextRef="#ctx0" brushRef="#br0" timeOffset="12782.801">5654 2075 12803 0 0,'0'0'1909'0'0,"0"0"-714"0"0,0 0-292 0 0,0 0-11 0 0,0 0-13 0 0,0 0-13 0 0,0 0-63 0 0,0 0-69 0 0,0 0-68 0 0,0 0-73 0 0,0 0-100 0 0,0 0-113 0 0,0 0-78 0 0,28 24-95 0 0,89 72-75 0 0,-64-38-36 0 0,-49-53-556 0 0,46 55 1067 0 0,-28-46-3425 0 0,2-9-4477 0 0,-19-5-4223 0 0</inkml:trace>
  <inkml:trace contextRef="#ctx0" brushRef="#br0" timeOffset="13888.054">6211 459 0 0 0,'0'0'580'0'0,"0"0"530"0"0,0 0 426 0 0,0 0 272 0 0,0 0 63 0 0,0 0-125 0 0,0 0-209 0 0,0 0-197 0 0,0 0-200 0 0,0 0-177 0 0,1-7-136 0 0,2-20-140 0 0,-2 27-613 0 0,0 0 0 0 0,-1-1 0 0 0,1 1 1 0 0,0 0-1 0 0,0-1 0 0 0,-1 1 1 0 0,1 0-1 0 0,0 0 0 0 0,0 0 1 0 0,-1-1-1 0 0,1 1 0 0 0,0 0 0 0 0,0 0 1 0 0,0 0-1 0 0,0 1 0 0 0,-1-1 1 0 0,1 0-1 0 0,0 0 0 0 0,0 0 1 0 0,-1 0-1 0 0,1 1 0 0 0,0-1 0 0 0,0 0 1 0 0,-1 1-1 0 0,1-1 0 0 0,0 1 1 0 0,-1-1-1 0 0,1 1 0 0 0,0-1 1 0 0,-1 1-1 0 0,1-1 0 0 0,-1 1 0 0 0,1-1 1 0 0,-1 1-1 0 0,1 0 0 0 0,-1-1 1 0 0,1 1-1 0 0,-1 0 0 0 0,0 0 1 0 0,1-1-1 0 0,-1 1 0 0 0,0 0 0 0 0,0 0 1 0 0,1 0-75 0 0,-1-1 31 0 0,96 151 2136 0 0,-56-58-2020 0 0,-4 2-1 0 0,-4 2 0 0 0,-4 1 0 0 0,-5 1 0 0 0,-4 1 1 0 0,-4 0-1 0 0,-5 2 0 0 0,-3 92-146 0 0,-8-119-22 0 0,-3 0 0 0 0,-3 0-1 0 0,-3-1 1 0 0,-4 0 0 0 0,-3 0 0 0 0,-9 17 22 0 0,-19 20-1351 0 0,16-69-6196 0 0,20-33-3420 0 0</inkml:trace>
  <inkml:trace contextRef="#ctx0" brushRef="#br0" timeOffset="14877.67">4573 91 0 0 0,'0'0'659'0'0,"0"0"74"0"0,0 0 211 0 0,0 0 354 0 0,0 0 210 0 0,0 0 19 0 0,0 0-182 0 0,0 0-229 0 0,0 0-117 0 0,0 0-64 0 0,0 0-63 0 0,0 0-67 0 0,-15 18-70 0 0,-46 58-37 0 0,12 18 924 0 0,40-68-1213 0 0,-21 77 385 0 0,4 0 1 0 0,5 2-1 0 0,4 1 1 0 0,5 0-1 0 0,4 7-794 0 0,8-111 9 0 0,-9 76 163 0 0,3 0 1 0 0,4 1-1 0 0,4 0 1 0 0,2-1 0 0 0,5 1-1 0 0,2-2 1 0 0,18 58-173 0 0,-5-61 136 0 0,4-1 0 0 0,3-1 0 0 0,3-2 0 0 0,3-1 0 0 0,22 29-136 0 0,-33-53 16 0 0,-21-35-52 0 0,0 1 0 0 0,1-1 0 0 0,0 0 0 0 0,0 0 0 0 0,1-1 0 0 0,1 0 0 0 0,-1 0 0 0 0,1-1 0 0 0,1 0 0 0 0,0 0 0 0 0,0-1 0 0 0,1 1 36 0 0,5-7-2309 0 0,-11-1-7630 0 0,-3 0 529 0 0</inkml:trace>
  <inkml:trace contextRef="#ctx0" brushRef="#br0" timeOffset="15661.322">7040 1085 9818 0 0,'0'0'1907'0'0,"0"0"-744"0"0,0 0-371 0 0,0 0-22 0 0,0 0 30 0 0,0 0-13 0 0,0 0-82 0 0,0 0-125 0 0,0 0-137 0 0,0 0-101 0 0,0 0-94 0 0,0 0-56 0 0,0 0-23 0 0,-30 11-37 0 0,-90 37-27 0 0,117-47-99 0 0,0-1 0 0 0,1 1 1 0 0,-1 0-1 0 0,0 1 0 0 0,0-1 0 0 0,1 0 0 0 0,-1 1 0 0 0,1-1 0 0 0,-1 1 0 0 0,1 0 0 0 0,0 0 0 0 0,-1 0 0 0 0,1 0 0 0 0,0 0 0 0 0,0 1 0 0 0,1-1 0 0 0,-1 1 0 0 0,0-1 0 0 0,1 1 0 0 0,0-1 0 0 0,-1 1 0 0 0,1 1-6 0 0,-3 7 27 0 0,-5 4-2 0 0,2 0-1 0 0,0 0 0 0 0,0 0 0 0 0,2 1 1 0 0,0 0-1 0 0,1 0 0 0 0,0 0 0 0 0,1 1 0 0 0,1-1 1 0 0,1 1-1 0 0,0-1 0 0 0,2 7-24 0 0,0-19 50 0 0,0 0 1 0 0,0 0-1 0 0,0 0 0 0 0,1-1 0 0 0,0 1 0 0 0,0 0 1 0 0,0-1-1 0 0,0 1 0 0 0,1-1 0 0 0,-1 1 0 0 0,1-1 1 0 0,0 0-1 0 0,0 0 0 0 0,0 0 0 0 0,0-1 0 0 0,1 1 1 0 0,-1-1-1 0 0,1 0 0 0 0,-1 0 0 0 0,1 0 0 0 0,0 0 1 0 0,0 0-1 0 0,0-1 0 0 0,0 0 0 0 0,0 0 0 0 0,0 0 1 0 0,0 0-1 0 0,4 0-50 0 0,1 0 157 0 0,1 0 1 0 0,-1-1 0 0 0,1 0-1 0 0,-1 0 1 0 0,1-1-1 0 0,-1 0 1 0 0,0-1 0 0 0,1 0-1 0 0,-1 0 1 0 0,0-1-1 0 0,0 0 1 0 0,3-2-158 0 0,17-13 84 0 0,-1 0 0 0 0,-1-2 0 0 0,-1-2 0 0 0,0 0 0 0 0,-2-1 0 0 0,0-2 0 0 0,-2 0 0 0 0,-1-1-1 0 0,-1-2 1 0 0,-1 0 0 0 0,-2-1 0 0 0,0 0 0 0 0,-2-2 0 0 0,-2 0 0 0 0,-1 0 0 0 0,-1-1 0 0 0,-1-1 0 0 0,-2 0 0 0 0,-2 0 0 0 0,-1 0 0 0 0,-1-1 0 0 0,-2 0 0 0 0,-2-26-84 0 0,-17-126-402 0 0,14 176 382 0 0,0 0 1 0 0,0 0-1 0 0,-1 1 0 0 0,0-1 1 0 0,0 1-1 0 0,-1 0 1 0 0,0 0-1 0 0,-1 0 1 0 0,0 1-1 0 0,-1 0 1 0 0,1 0-1 0 0,-2 0 1 0 0,1 1-1 0 0,-1 0 1 0 0,0 1-1 0 0,-8-6 20 0 0,12 10-20 0 0,1-1 0 0 0,-1 1 0 0 0,0-1 0 0 0,-1 1 0 0 0,1 1 0 0 0,0-1 0 0 0,-1 0 0 0 0,1 1 0 0 0,-1 0 0 0 0,1 0 1 0 0,-1 1-1 0 0,1-1 0 0 0,-1 1 0 0 0,1 0 0 0 0,-1 0 0 0 0,0 0 0 0 0,1 1 0 0 0,-1 0 0 0 0,1-1 0 0 0,-1 2 0 0 0,1-1 0 0 0,-1 0 0 0 0,1 1 0 0 0,0 0 0 0 0,0 0 0 0 0,0 0 0 0 0,0 1 0 0 0,0-1 0 0 0,0 1 0 0 0,1 0 0 0 0,-1 0 0 0 0,1 0 0 0 0,0 1 0 0 0,-1 0 20 0 0,-5 12 8 0 0,0 0 0 0 0,2 0-1 0 0,0 1 1 0 0,1 0 0 0 0,0 1-1 0 0,2-1 1 0 0,0 1 0 0 0,1 0 0 0 0,0 0-1 0 0,2 0 1 0 0,0 0 0 0 0,1 0-1 0 0,1 3-7 0 0,3 30 125 0 0,3-1 0 0 0,1 1-1 0 0,3-2 1 0 0,3 4-125 0 0,10 32 487 0 0,4-1-1 0 0,4-2 1 0 0,3-1-1 0 0,3-2 1 0 0,24 32-487 0 0,11-3 680 0 0,-67-100-433 0 0,-10-8-2922 0 0,-2-1-4938 0 0,3 1-4415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2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264 921 184 0 0,'0'0'1770'0'0,"0"0"-431"0"0,0 0-156 0 0,0 0 132 0 0,0 0 244 0 0,0 0 186 0 0,0 0-18 0 0,0 0-237 0 0,0 0-344 0 0,0 0-368 0 0,0 0-279 0 0,0 0-173 0 0,0 0-81 0 0,-2-1 27 0 0,205-20 6108 0 0,-29 6-5466 0 0,-173 15-826 0 0,-1 0 62 0 0,0 0 58 0 0,-19 0 451 0 0,-121 11-828 0 0,-40 21 210 0 0,153-27-9 0 0,26-5-61 0 0,1 0-23 0 0,0 0-51 0 0,12 0-108 0 0,175-11 257 0 0,-78 4-1167 0 0,-64 6-4441 0 0,-31 1-5054 0 0</inkml:trace>
  <inkml:trace contextRef="#ctx0" brushRef="#br0" timeOffset="7473.094">421 0 0 0 0,'0'0'938'0'0,"0"0"-32"0"0,0 0 25 0 0,0 0 220 0 0,0 0 229 0 0,0 0 189 0 0,0 0 83 0 0,0 0-73 0 0,0 0-112 0 0,0 0-165 0 0,0 0-182 0 0,0 0-152 0 0,0 0-129 0 0,-32 29-63 0 0,-99 94-21 0 0,59-25 425 0 0,63-77-932 0 0,-26 63 112 0 0,4 2-1 0 0,3 0 0 0 0,5 2 0 0 0,3 1 0 0 0,5 1 0 0 0,3 0 1 0 0,4 1-1 0 0,4 0 0 0 0,4 2-359 0 0,-1-53 23 0 0,2 0 0 0 0,1 0 0 0 0,2 0 0 0 0,2-1 0 0 0,1 0 0 0 0,2 0 0 0 0,2 0 0 0 0,2-1 0 0 0,1-1 0 0 0,1 0 0 0 0,3-1 0 0 0,1-1 0 0 0,18 25-23 0 0,-9-23-551 0 0,1-2 0 0 0,1-1 1 0 0,2-1-1 0 0,1-2 1 0 0,15 9 550 0 0,-20-18-1029 0 0,1-2 1 0 0,1-1 0 0 0,1-1-1 0 0,1-2 1 0 0,0-1 0 0 0,1-1-1 0 0,4-1 1029 0 0,-13-5-11237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37 6785 0 0,'0'0'1079'0'0,"0"0"-170"0"0,0 0 120 0 0,0 0 355 0 0,0 0 385 0 0,0 0 181 0 0,0 0-93 0 0,0 0-282 0 0,0 0-376 0 0,0 0-357 0 0,0 0-302 0 0,0-8-227 0 0,0 1-283 0 0,-1-15 167 0 0,-2 45 219 0 0,-4 94 193 0 0,4 0 1 0 0,6 0-1 0 0,5 0 1 0 0,8 23-610 0 0,3-83 67 0 0,-18-57-44 0 0,0 0 0 0 0,0 0 0 0 0,0 0 0 0 0,0 0 0 0 0,1-1 0 0 0,-1 1 0 0 0,0 0 0 0 0,0 0 0 0 0,0-1 0 0 0,0 1 0 0 0,0-1 0 0 0,0 1 1 0 0,1-1-1 0 0,-1 1 0 0 0,0-1 0 0 0,-1 0 0 0 0,1 0 0 0 0,0 1 0 0 0,0-1 0 0 0,0 0 0 0 0,0 0 0 0 0,0 0 0 0 0,-1 0 0 0 0,1 0 1 0 0,-1 0-1 0 0,1 0 0 0 0,0 0 0 0 0,-1 0 0 0 0,0 0 0 0 0,1 0 0 0 0,-1 0 0 0 0,0-1 0 0 0,1 1 0 0 0,-1 0 0 0 0,0 0-23 0 0,5-8 63 0 0,175-281 153 0 0,-134 214-228 0 0,3 2 0 0 0,3 3 0 0 0,23-21 12 0 0,-41 67-165 0 0,-24 52 57 0 0,2 159 270 0 0,-13-134-123 0 0,-21 499 333 0 0,4-268-432 0 0,-14-102 122 0 0,30-173-59 0 0,-1 1 1 0 0,0-1 0 0 0,-1 0-1 0 0,0 0 1 0 0,0 0 0 0 0,0 0-1 0 0,-1-1 1 0 0,-1 0 0 0 0,1 0-1 0 0,-1 0 1 0 0,0 0 0 0 0,-1-1-1 0 0,1 0 1 0 0,-1-1 0 0 0,-1 1-1 0 0,1-1 1 0 0,-1-1 0 0 0,1 1-1 0 0,-3 0-3 0 0,6-4-5 0 0,1 1 0 0 0,-1-1 0 0 0,0 0 0 0 0,0 1 0 0 0,0-2 0 0 0,0 1 0 0 0,0 0 0 0 0,0-1 0 0 0,0 0 0 0 0,0 0 0 0 0,0 0 0 0 0,0 0 0 0 0,0-1 0 0 0,0 1 0 0 0,0-1-1 0 0,0 0 1 0 0,0 0 0 0 0,0-1 0 0 0,0 1 0 0 0,1-1 0 0 0,-1 0 0 0 0,1 0 0 0 0,-1 0 0 0 0,1 0 0 0 0,0-1 0 0 0,0 1 0 0 0,0-1 0 0 0,0 0 0 0 0,0 0 0 0 0,0 0 0 0 0,-2-3 5 0 0,0-3-40 0 0,0 0 1 0 0,0 0 0 0 0,1 0-1 0 0,0 0 1 0 0,0-1-1 0 0,1 0 1 0 0,1 1-1 0 0,-1-1 1 0 0,2 0 0 0 0,-1 0-1 0 0,1-1 1 0 0,1-2 39 0 0,-1-7-41 0 0,1 1 0 0 0,1-1 0 0 0,1 1 0 0 0,1 0 0 0 0,1 0 0 0 0,0 0 0 0 0,1 0 0 0 0,3-4 41 0 0,56-101-986 0 0,-2 54-2813 0 0,-44 54 10 0 0,-8 6-2324 0 0,1 2-4043 0 0</inkml:trace>
  <inkml:trace contextRef="#ctx0" brushRef="#br0" timeOffset="374.606">769 611 6473 0 0,'0'0'3217'0'0,"0"0"-1758"0"0,0 0-780 0 0,0 0-40 0 0,0 0 97 0 0,0 0 115 0 0,0 0 30 0 0,0 0-35 0 0,0 0-122 0 0,0 0-143 0 0,0 0-105 0 0,-21 32-113 0 0,-64 100-25 0 0,83-130-317 0 0,0 0 0 0 0,0 0 0 0 0,1 0 0 0 0,-1 0 0 0 0,0 0 0 0 0,1 0 0 0 0,-1 0 0 0 0,1 1 0 0 0,0-1 0 0 0,0 1 0 0 0,0-1 0 0 0,0 1 1 0 0,0-1-1 0 0,1 1 0 0 0,-1 0 0 0 0,1-1 0 0 0,0 1 0 0 0,-1 0 0 0 0,1-1 0 0 0,0 1 0 0 0,1 0 0 0 0,-1-1 0 0 0,0 1 0 0 0,1 0 0 0 0,0-1 0 0 0,0 1-21 0 0,1 3 103 0 0,0-2 11 0 0,1 0-1 0 0,0 0 0 0 0,-1 0 0 0 0,2 0 0 0 0,-1-1 0 0 0,0 1 1 0 0,1-1-1 0 0,-1 0 0 0 0,1 0 0 0 0,0 0 0 0 0,0-1 0 0 0,0 1 1 0 0,1-1-1 0 0,-1 0 0 0 0,0 0 0 0 0,1 0 0 0 0,0-1 0 0 0,-1 1 1 0 0,1-1-1 0 0,0 0 0 0 0,-1-1 0 0 0,1 1 0 0 0,0-1 0 0 0,0 0 1 0 0,0 0-1 0 0,0-1 0 0 0,-1 1 0 0 0,1-1 0 0 0,0 0 0 0 0,0 0 1 0 0,-1-1-1 0 0,1 1 0 0 0,-1-1 0 0 0,1 0 0 0 0,-1 0 0 0 0,0-1 1 0 0,0 1-1 0 0,0-1 0 0 0,0 0 0 0 0,0 0 0 0 0,-1 0 0 0 0,1 0 1 0 0,-1-1-1 0 0,0 0 0 0 0,0 0 0 0 0,0 1 0 0 0,0-2 0 0 0,-1 1 1 0 0,1-2-114 0 0,1 0 8 0 0,0-1 0 0 0,0 1 0 0 0,0-1 1 0 0,-1 0-1 0 0,0-1 0 0 0,-1 1 0 0 0,0 0 1 0 0,0-1-1 0 0,0 1 0 0 0,-1-1 0 0 0,0 0 1 0 0,-1 1-1 0 0,0-1 0 0 0,0 0 0 0 0,0 0 1 0 0,-1 1-1 0 0,0-1 0 0 0,-1 1 0 0 0,0-1 1 0 0,0 1-1 0 0,0-1 0 0 0,-1 1 0 0 0,0 0 1 0 0,-1 0-1 0 0,1 0 0 0 0,-2 1 0 0 0,-1-4-8 0 0,-1 2-351 0 0,-34-39-317 0 0,8 22-5260 0 0,24 21-4140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10778 0 0,'0'0'1746'0'0,"0"0"-742"0"0,0 0-460 0 0,0 0-25 0 0,0 0 144 0 0,0 0 154 0 0,0 0 108 0 0,0 0 12 0 0,0 0-35 0 0,0 0-58 0 0,0 0-83 0 0,0 0-108 0 0,24-4-96 0 0,158-25 757 0 0,48-12 461 0 0,-180 26-1849 0 0,-49 2-4056 0 0,-4 6-3113 0 0,1 5-4097 0 0</inkml:trace>
  <inkml:trace contextRef="#ctx0" brushRef="#br0" timeOffset="341.628">277 1 11723 0 0,'0'0'1781'0'0,"0"0"-1014"0"0,0 0-382 0 0,0 0 165 0 0,0 0 319 0 0,0 0 269 0 0,0 0 98 0 0,0 0-86 0 0,-8 33-163 0 0,-22 108-183 0 0,22-22 379 0 0,21 55-1112 0 0,-12-147-938 0 0,0-19-2171 0 0,0 0-3977 0 0,0-7-4093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4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589 950 16772 0 0,'0'0'277'0'0,"0"0"-196"0"0,0 0 15 0 0,0 0 191 0 0,0 0 161 0 0,0 0 38 0 0,-32 33-73 0 0,-105 108-129 0 0,-102 141-273 0 0,169-198-332 0 0,5-6-1756 0 0,20-30-5674 0 0,44-47 3526 0 0,1-1-556 0 0</inkml:trace>
  <inkml:trace contextRef="#ctx0" brushRef="#br0" timeOffset="431.643">1243 0 14235 0 0,'0'0'896'0'0,"0"0"-138"0"0,0 0-69 0 0,0 0 29 0 0,0 0 43 0 0,0 0-35 0 0,0 0-41 0 0,0 0-49 0 0,0 0-56 0 0,0 0-31 0 0,0 0-92 0 0,0 0-72 0 0,-14 37-55 0 0,-41 114-49 0 0,40-58 70 0 0,16-71-259 0 0,-3 89 145 0 0,-5 0 0 0 0,-5-1 0 0 0,-4 0 0 0 0,-5-1 1 0 0,-18 44-238 0 0,4-29 74 0 0,63-139 217 0 0,225-205 93 0 0,-214 190-394 0 0,2 2 0 0 0,1 2 0 0 0,1 2 0 0 0,1 2 0 0 0,1 2 1 0 0,1 1-1 0 0,44-10 10 0 0,-87 27-5 0 0,-1 1 0 0 0,0 0 0 0 0,1 0 0 0 0,-1 0 0 0 0,1 0 0 0 0,-1 0 0 0 0,1 0 0 0 0,0 1 0 0 0,-1-1 0 0 0,1 1 0 0 0,0 0 0 0 0,-1 0 0 0 0,1 0 0 0 0,0 0 0 0 0,-1 0 0 0 0,1 1 0 0 0,0-1 0 0 0,-1 1 0 0 0,1-1 0 0 0,-1 1 0 0 0,1 0 0 0 0,-1 0 0 0 0,1 0 0 0 0,-1 1 0 0 0,0-1 0 0 0,0 1 0 0 0,1-1 0 0 0,-1 1 0 0 0,0 0 0 0 0,0-1 0 0 0,0 1 0 0 0,-1 0 0 0 0,1 0 0 0 0,0 0 0 0 0,-1 1 0 0 0,1-1 0 0 0,-1 0 0 0 0,0 1 0 0 0,0-1 0 0 0,1 3 5 0 0,-4 10 24 0 0,-1-1 0 0 0,0 0 1 0 0,-1 0-1 0 0,0 0 0 0 0,-2 0 0 0 0,1 0 1 0 0,-2-1-1 0 0,0 0 0 0 0,0 0 1 0 0,-1-1-1 0 0,-1 0 0 0 0,0-1 1 0 0,0 1-1 0 0,-1-2 0 0 0,-1 1 0 0 0,1-1 1 0 0,-2-1-1 0 0,-11 8-24 0 0,-3 4 23 0 0,0 0 0 0 0,-1-2 0 0 0,-1-1-1 0 0,-1-1 1 0 0,-1-1 0 0 0,0-2 0 0 0,-1-1 0 0 0,-22 6-23 0 0,36-15-51 0 0,-1 0 1 0 0,1-1-1 0 0,-1 0 1 0 0,1-2-1 0 0,-1 0 1 0 0,0-1-1 0 0,0 0 1 0 0,0-2 50 0 0,16 2-70 0 0,-1-1 1 0 0,1 1 0 0 0,0-1-1 0 0,0 1 1 0 0,0-1 0 0 0,0 0-1 0 0,0 0 1 0 0,0 0 0 0 0,0 0-1 0 0,0-1 1 0 0,0 1 0 0 0,0 0-1 0 0,1-1 1 0 0,-1 1 0 0 0,0-1-1 0 0,1 0 1 0 0,0 1 0 0 0,-1-1-1 0 0,1 0 1 0 0,0 0 0 0 0,0 0-1 0 0,0 0 1 0 0,0 0-1 0 0,0 0 1 0 0,0 0 0 0 0,1 0-1 0 0,-1-1 1 0 0,1 1 0 0 0,-1 0-1 0 0,1 0 1 0 0,0-1 0 0 0,0 1-1 0 0,0 0 1 0 0,0 0 0 0 0,0-1-1 0 0,1 1 1 0 0,-1 0 69 0 0,12-42-3966 0 0,8 9-4207 0 0,-5 19-2133 0 0</inkml:trace>
  <inkml:trace contextRef="#ctx0" brushRef="#br0" timeOffset="4342.047">2071 796 5793 0 0,'0'0'1617'0'0,"0"0"-146"0"0,0 0 36 0 0,0 0 89 0 0,0 0 7 0 0,0 0-183 0 0,0 0-326 0 0,0 0-318 0 0,0 0-237 0 0,0 0-178 0 0,0 0-149 0 0,0 12 231 0 0,1 182 1696 0 0,-1-184-2107 0 0,1 0 0 0 0,0-1 0 0 0,1 1 1 0 0,0 0-1 0 0,1-1 0 0 0,0 1 0 0 0,0-1 0 0 0,1 0 0 0 0,0 0 0 0 0,1 0 0 0 0,5 7-32 0 0,-6-13 63 0 0,1 1 0 0 0,0-2 0 0 0,0 1 0 0 0,0 0 0 0 0,0-1 0 0 0,0 0 0 0 0,1 0 0 0 0,-1-1 0 0 0,1 1 0 0 0,-1-1 0 0 0,1-1 0 0 0,-1 1 0 0 0,1-1 0 0 0,0 1 0 0 0,-1-2 0 0 0,1 1 0 0 0,0-1 0 0 0,-1 0 0 0 0,1 0 0 0 0,-1 0 0 0 0,4-2-63 0 0,7-4 132 0 0,-1 0 0 0 0,1-2 0 0 0,-2 1 0 0 0,1-2 0 0 0,-1 0 0 0 0,-1-1-1 0 0,0 0 1 0 0,0-1 0 0 0,-1-1 0 0 0,-1 0 0 0 0,0 0 0 0 0,3-6-132 0 0,-8 12 68 0 0,2-1 27 0 0,0-1 1 0 0,-1-1-1 0 0,0 0 0 0 0,0 0 0 0 0,-1 0 0 0 0,-1-1 0 0 0,1 0 0 0 0,-2 0 0 0 0,0 0 0 0 0,0 0 0 0 0,-1-1 0 0 0,0 0 0 0 0,-1 0 0 0 0,0 1 0 0 0,-1-3-95 0 0,-16 17-280 0 0,16 15 257 0 0,1 0 1 0 0,0 0-1 0 0,1 0 0 0 0,1-1 1 0 0,0 0-1 0 0,1 1 0 0 0,1-2 1 0 0,1 1-1 0 0,3 4 23 0 0,4 14-1 0 0,-11-26-11 0 0,-1 0 0 0 0,1 0 1 0 0,1-1-1 0 0,-1 1 0 0 0,2-1 0 0 0,-1 0 0 0 0,1-1 0 0 0,0 1 0 0 0,0-1 1 0 0,1 0-1 0 0,0 0 0 0 0,1 0 0 0 0,-1-1 0 0 0,1 0 0 0 0,8 5 12 0 0,-8-10 41 0 0,-1 0-1 0 0,1-1 0 0 0,0 1 1 0 0,0-1-1 0 0,0-1 0 0 0,0 1 1 0 0,0-1-1 0 0,0 0 1 0 0,0-1-1 0 0,0 0 0 0 0,0 0 1 0 0,-1 0-1 0 0,1-1 0 0 0,-1 0 1 0 0,0 0-1 0 0,0-1 0 0 0,0 1 1 0 0,0-1-1 0 0,-1-1 1 0 0,1 1-1 0 0,-1-1 0 0 0,0 0 1 0 0,0 0-1 0 0,-1 0 0 0 0,0-1 1 0 0,2-3-41 0 0,7-3 64 0 0,24-29 129 0 0,-2-1-1 0 0,-2-2 1 0 0,-2-1 0 0 0,-2-1-1 0 0,-2-2 1 0 0,15-37-193 0 0,-18 30-13 0 0,-2-1 0 0 0,-3 0 0 0 0,-2-2 0 0 0,-3 0 0 0 0,-2-1-1 0 0,0-21 14 0 0,-8-104 2 0 0,-22 114 19 0 0,18 69-26 0 0,0 1-1 0 0,-1-1 1 0 0,1 0-1 0 0,0 1 0 0 0,-1-1 1 0 0,1 0-1 0 0,-1 1 1 0 0,1-1-1 0 0,-1 1 1 0 0,1-1-1 0 0,-1 1 1 0 0,1-1-1 0 0,-1 1 1 0 0,1 0-1 0 0,-1-1 1 0 0,0 1-1 0 0,1-1 1 0 0,-1 1-1 0 0,0 0 1 0 0,1 0-1 0 0,-1-1 1 0 0,0 1-1 0 0,1 0 1 0 0,-1 0-1 0 0,0 0 1 0 0,0 0-1 0 0,1 0 1 0 0,-1 0-1 0 0,0 0 1 0 0,1 0-1 0 0,-1 0 1 0 0,0 0-1 0 0,0 0 1 0 0,1 1-1 0 0,-1-1 1 0 0,0 0-1 0 0,1 0 0 0 0,-1 1 1 0 0,0-1-1 0 0,1 0 1 0 0,-1 1-1 0 0,1-1 1 0 0,-1 1-1 0 0,1-1 1 0 0,-1 1-1 0 0,1-1 1 0 0,-1 1-1 0 0,1-1 1 0 0,-1 1-1 0 0,1-1 1 0 0,-1 1-1 0 0,1 0 1 0 0,0-1-1 0 0,-1 1 1 0 0,1-1-1 0 0,0 1 1 0 0,0 0-1 0 0,-1 0 1 0 0,1-1-1 0 0,0 1 1 0 0,0 0-1 0 0,0-1 1 0 0,0 1-1 0 0,0 0 1 0 0,0 0-1 0 0,0-1 6 0 0,-36 151 272 0 0,35-116-173 0 0,2 1 1 0 0,0 0-1 0 0,3-1 0 0 0,1 0 0 0 0,7 23-99 0 0,104 468 310 0 0,-75-360-345 0 0,-41-167 26 0 0,0 1 0 0 0,0 0-1 0 0,0-1 1 0 0,0 1 0 0 0,0-1 0 0 0,0 1 0 0 0,0 0 0 0 0,0-1 0 0 0,0 1-1 0 0,0-1 1 0 0,1 1 0 0 0,-1 0 0 0 0,0-1 0 0 0,0 1 0 0 0,0 0-1 0 0,1-1 1 0 0,-1 1 0 0 0,0 0 0 0 0,0-1 0 0 0,1 1 0 0 0,-1 0-1 0 0,0-1 1 0 0,1 1 0 0 0,-1 0 0 0 0,0 0 0 0 0,1 0 0 0 0,-1-1 0 0 0,0 1-1 0 0,1 0 1 0 0,-1 0 0 0 0,1 0 0 0 0,-1 0 0 0 0,0 0 0 0 0,1 0-1 0 0,-1-1 1 0 0,1 1 0 0 0,-1 0 0 0 0,0 0 0 0 0,1 0 0 0 0,-1 0 0 0 0,1 1-1 0 0,-1-1 1 0 0,1 0 0 0 0,-1 0 0 0 0,0 0 0 0 0,1 0 0 0 0,-1 0-1 0 0,0 0 1 0 0,1 1 0 0 0,-1-1 0 0 0,0 0 0 0 0,1 0 0 0 0,-1 1 0 0 0,0-1-1 0 0,1 0 1 0 0,-1 0 0 0 0,0 1 0 0 0,1-1 0 0 0,-1 0 0 0 0,0 1-1 0 0,0-1 1 0 0,1 0 0 0 0,-1 1 0 0 0,0-1 0 0 0,0 0 0 0 0,0 1 9 0 0,5-41-1231 0 0,3-63-2199 0 0,-21 38-8723 0 0,7 57 2017 0 0</inkml:trace>
  <inkml:trace contextRef="#ctx0" brushRef="#br0" timeOffset="4707.64">2590 553 9562 0 0,'0'0'2211'0'0,"0"0"-561"0"0,0 0-378 0 0,0 0-112 0 0,0 0-42 0 0,0 0-84 0 0,0 0-114 0 0,0 0-72 0 0,0 0-4 0 0,0 0-12 0 0,0 0-52 0 0,0 0-75 0 0,0 0-73 0 0,33 1-42 0 0,105 4-32 0 0,159 15 1860 0 0,-186-17-2396 0 0,1-5 0 0 0,-1-5 0 0 0,13-6-22 0 0,-33 6-1662 0 0,-72 7-3285 0 0,1 0-4576 0 0,-19 0-1545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3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6081 0 0,'0'0'3872'0'0,"0"0"-1824"0"0,0 0-777 0 0,0 0-8 0 0,0 0 132 0 0,0 0 29 0 0,0 0-126 0 0,0 0-172 0 0,0 0-105 0 0,0 0-17 0 0,0 0-61 0 0,0 0-137 0 0,0 0-129 0 0,20 2-97 0 0,123 7 775 0 0,119-9 333 0 0,-206 0-5407 0 0,0 0-4032 0 0,-59 0-4142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0 0 0,'0'0'368'0'0,"0"0"744"0"0,0 0 350 0 0,0 0 101 0 0,0 0 21 0 0,0 0-105 0 0,0 0-89 0 0,0 0-15 0 0,0 0-58 0 0,0 0-64 0 0,12-8-124 0 0,85-72 1812 0 0,-43 25-1111 0 0,20-40 382 0 0,-73 94-2122 0 0,-1 1-24 0 0,0 0-20 0 0,0 0-50 0 0,0 23 336 0 0,1-8-206 0 0,0 1 0 0 0,2-1 1 0 0,0 1-1 0 0,0-1 1 0 0,2 0-1 0 0,-1 0 0 0 0,2-1 1 0 0,0 1-1 0 0,6 7-126 0 0,3-4-1519 0 0,-12-17-228 0 0,0 1-1474 0 0,0-1-3088 0 0,1-1-3577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4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15683 0 0,'0'0'854'0'0,"0"0"-29"0"0,0 0 328 0 0,0 0 231 0 0,0 0 7 0 0,0 0-160 0 0,31 2-276 0 0,99 2-250 0 0,115-20 54 0 0,-171 5-5663 0 0,-60 10-5322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86 13547 0 0,'0'0'2136'0'0,"0"0"-690"0"0,0 0-252 0 0,0 0-53 0 0,0 0-11 0 0,0 0-125 0 0,0 0-265 0 0,0 0-214 0 0,0 0-169 0 0,0 0-121 0 0,0 0-46 0 0,0 0-65 0 0,-23 27-46 0 0,-74 87-22 0 0,54-53-33 0 0,23-18-53 0 0,-3 3-1044 0 0,1-21-3710 0 0,10-20-4066 0 0,7-2-350 0 0</inkml:trace>
  <inkml:trace contextRef="#ctx0" brushRef="#br0" timeOffset="284.936">0 1 6953 0 0,'0'0'3748'0'0,"0"0"-1904"0"0,0 0-1046 0 0,0 0-86 0 0,0 0 263 0 0,0 0 274 0 0,0 0 105 0 0,0 0-134 0 0,0 0-242 0 0,0 0-178 0 0,0 0-100 0 0,0 0-94 0 0,0 0-82 0 0,17 31-92 0 0,53 99-93 0 0,24 7 383 0 0,-2-49-1187 0 0,-75-81-924 0 0,-7-6-7016 0 0,-6-1-3250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11650 0 0,'0'0'1230'0'0,"0"0"-464"0"0,0 0-197 0 0,0 0 270 0 0,0 0 360 0 0,0 0 180 0 0,0 0-104 0 0,0 0-298 0 0,0 0-290 0 0,0 0-228 0 0,0 0-92 0 0,1 4 33 0 0,24 232 3114 0 0,34 112-2945 0 0,-55-330-555 0 0,24 110 50 0 0,-16-43-72 0 0,-5-61 203 0 0,3-35 676 0 0,120-358-192 0 0,-9-53-744 0 0,-117 366-256 0 0,-12 64-2688 0 0,0 19-1895 0 0,4-8-3166 0 0,-2-7-3256 0 0</inkml:trace>
  <inkml:trace contextRef="#ctx0" brushRef="#br0" timeOffset="404.517">373 627 3249 0 0,'0'0'1900'0'0,"0"0"-206"0"0,0 0 120 0 0,0 0 222 0 0,0 0 22 0 0,0 0-215 0 0,0 0-390 0 0,0 0-343 0 0,0 0-198 0 0,0 0-100 0 0,0 0-81 0 0,0 0-128 0 0,0 0-132 0 0,-4 4-127 0 0,-2 4-262 0 0,1-1 1 0 0,0 2-1 0 0,0-1 1 0 0,1 0-1 0 0,0 1 1 0 0,1 0-1 0 0,0-1 1 0 0,0 1-1 0 0,1 1 1 0 0,0-1-1 0 0,0 0 1 0 0,1 1-1 0 0,0-1 1 0 0,1 7-83 0 0,0-12 17 0 0,-1 0-1 0 0,1-1 1 0 0,0 1 0 0 0,0 0 0 0 0,1-1 0 0 0,-1 1-1 0 0,1 0 1 0 0,0-1 0 0 0,0 1 0 0 0,0-1 0 0 0,0 1-1 0 0,1-1 1 0 0,0 1 0 0 0,-1-1 0 0 0,1 0 0 0 0,0 0-1 0 0,0 0 1 0 0,1 0 0 0 0,-1 0 0 0 0,1 0 0 0 0,-1-1-1 0 0,1 1 1 0 0,0-1 0 0 0,0 0 0 0 0,0 0 0 0 0,0 0-1 0 0,0 0 1 0 0,1 0 0 0 0,-1-1 0 0 0,0 1 0 0 0,1-1-1 0 0,0 0 1 0 0,-1 0 0 0 0,1 0 0 0 0,2 0-17 0 0,2-1 82 0 0,0-1 1 0 0,-1 1-1 0 0,1-1 1 0 0,0 0-1 0 0,-1-1 1 0 0,1 0-1 0 0,-1 0 0 0 0,0-1 1 0 0,0 0-1 0 0,0 0 1 0 0,0 0-1 0 0,0-1 1 0 0,-1 0-1 0 0,1 0 1 0 0,-1-1-1 0 0,0 0 1 0 0,0 0-1 0 0,-1 0 0 0 0,0-1 1 0 0,0 0-1 0 0,0 0 1 0 0,0 0-1 0 0,-1-1 1 0 0,0 1-1 0 0,-1-1 1 0 0,1 0-1 0 0,-1 0 0 0 0,-1 0 1 0 0,1-1-1 0 0,-1 1 1 0 0,0 0-1 0 0,-1-1 1 0 0,0 0-1 0 0,0 1 1 0 0,-1-1-1 0 0,0 0 1 0 0,0 1-1 0 0,0-1 0 0 0,-1 0 1 0 0,-1 0-83 0 0,1 3-31 0 0,-1 0 0 0 0,-1 0 0 0 0,1 0 0 0 0,-1 1 0 0 0,0-1 0 0 0,0 0 1 0 0,0 1-1 0 0,-1 0 0 0 0,1 0 0 0 0,-1 0 0 0 0,0 0 0 0 0,0 1 0 0 0,-1-1 0 0 0,1 1 0 0 0,-1 0 0 0 0,1 1 0 0 0,-1-1 1 0 0,0 1-1 0 0,0 0 0 0 0,0 0 0 0 0,0 0 0 0 0,-1 0 31 0 0,-76-3-7587 0 0,67 11 549 0 0,5 2-3728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0 16171 0 0,'0'0'1326'0'0,"0"0"-312"0"0,0 0-128 0 0,0 0-8 0 0,0 0-12 0 0,0 0-64 0 0,-31 9-158 0 0,-103 33-185 0 0,39 10 21 0 0,80-40-413 0 0,-2 0-49 0 0,0 0-1 0 0,1 2 1 0 0,0 0 0 0 0,1 1-1 0 0,0 0 1 0 0,2 1-1 0 0,0 0 1 0 0,0 2 0 0 0,2-1-1 0 0,0 1 1 0 0,1 1-1 0 0,1 0 1 0 0,0 0 0 0 0,2 1-1 0 0,0 0 1 0 0,2 0 0 0 0,0 1-1 0 0,1 0 1 0 0,1 2-18 0 0,3-18-3 0 0,0 1 1 0 0,0-1 0 0 0,1 1-1 0 0,-1-1 1 0 0,1 0 0 0 0,1 1-1 0 0,-1-1 1 0 0,1 0-1 0 0,0 0 1 0 0,0 0 0 0 0,1 0-1 0 0,-1 0 1 0 0,1 0 0 0 0,0-1-1 0 0,0 1 1 0 0,1-1 0 0 0,-1 0-1 0 0,1 0 1 0 0,0 0-1 0 0,0 0 1 0 0,1-1 0 0 0,-1 0-1 0 0,1 1 1 0 0,-1-2 0 0 0,1 1-1 0 0,0 0 1 0 0,0-1-1 0 0,0 0 1 0 0,5 1 2 0 0,12 3 28 0 0,0-1-1 0 0,0-1 1 0 0,1-1 0 0 0,-1-1-1 0 0,1-1 1 0 0,13-2-28 0 0,-16 0 115 0 0,-1-2 0 0 0,0 0 0 0 0,0-1 0 0 0,0-1 0 0 0,-1-1 0 0 0,1 0 0 0 0,-1-2 0 0 0,-1 0 0 0 0,1-1 0 0 0,-2-1 0 0 0,1 0 0 0 0,-1-1 0 0 0,-1-1 0 0 0,0 0 0 0 0,0-1 0 0 0,-2-1 0 0 0,1 0 0 0 0,-2-1 0 0 0,0 0 0 0 0,-1-1 0 0 0,0-1 0 0 0,-2 1 0 0 0,7-15-115 0 0,-11 15 22 0 0,1-1 1 0 0,-2 0 0 0 0,0-1-1 0 0,-2 1 1 0 0,0-1 0 0 0,0 1-1 0 0,-2-1 1 0 0,0 0 0 0 0,-1-2-23 0 0,0 13-124 0 0,0-1 1 0 0,0 0 0 0 0,-1 0 0 0 0,0 1-1 0 0,-1-1 1 0 0,1 1 0 0 0,-2-1 0 0 0,1 1-1 0 0,-1 0 1 0 0,0 1 0 0 0,0-1 0 0 0,0 1-1 0 0,-1-1 1 0 0,0 1 0 0 0,-1 1 0 0 0,1-1-1 0 0,-1 1 1 0 0,0 0 0 0 0,-1 0 0 0 0,1 0-1 0 0,-1 1 1 0 0,0 0 0 0 0,0 1 0 0 0,0 0-1 0 0,0 0 1 0 0,-1 0 0 0 0,1 1 0 0 0,-1 0-1 0 0,0 0 1 0 0,1 1 0 0 0,-1 0-1 0 0,0 0 1 0 0,-4 1 123 0 0,-50-1-5303 0 0,45 1 1262 0 0,-9 0-7765 0 0</inkml:trace>
  <inkml:trace contextRef="#ctx0" brushRef="#br0" timeOffset="526.747">0 446 14491 0 0,'0'0'3161'0'0,"0"0"-934"0"0,0 0-531 0 0,0 0-259 0 0,34-19-240 0 0,105-57-215 0 0,15-2 1230 0 0,-146 73-2155 0 0,1 1-1 0 0,-1 0 1 0 0,1 0 0 0 0,0 1-1 0 0,0 0 1 0 0,0 0 0 0 0,0 1-1 0 0,0 0 1 0 0,1 1-1 0 0,-1 0 1 0 0,1 0 0 0 0,-1 1-1 0 0,2 0-56 0 0,-9 2-5 0 0,0 0-1 0 0,1 1 0 0 0,-1-1 0 0 0,0 0 0 0 0,0 1 1 0 0,-1-1-1 0 0,1 1 0 0 0,-1 0 0 0 0,1-1 0 0 0,-1 1 1 0 0,0 0-1 0 0,0 0 0 0 0,0 0 0 0 0,0 0 0 0 0,0 0 1 0 0,-1 0-1 0 0,0 0 0 0 0,1 0 0 0 0,-1 1 0 0 0,0-1 1 0 0,-1 2 5 0 0,2 2-1 0 0,-1 0 6 0 0,0 0 1 0 0,0 0-1 0 0,0 1 1 0 0,1-1-1 0 0,1 0 1 0 0,-1-1-1 0 0,1 1 1 0 0,0 0-1 0 0,0 0 1 0 0,1-1-1 0 0,0 1 1 0 0,0-1-1 0 0,1 0 1 0 0,0 0-1 0 0,0 0 1 0 0,0 0-1 0 0,1-1 1 0 0,-1 1-1 0 0,1-1 1 0 0,1-1-1 0 0,-1 1 1 0 0,1-1-1 0 0,-1 0 1 0 0,1 0-1 0 0,1 0 1 0 0,-1-1-1 0 0,0 0 1 0 0,1 0-1 0 0,-1-1 1 0 0,6 2-6 0 0,-3-2 35 0 0,-1-1 0 0 0,1 0-1 0 0,0 0 1 0 0,0-1 0 0 0,-1 0 0 0 0,1-1 0 0 0,0 0 0 0 0,0 0-1 0 0,-1-1 1 0 0,1 0 0 0 0,-1 0 0 0 0,1-1 0 0 0,-1 0-1 0 0,0-1 1 0 0,0 1 0 0 0,-1-2 0 0 0,1 1 0 0 0,-1-1 0 0 0,1-1-36 0 0,-7 5-393 0 0,6-7 681 0 0,-9 6-6482 0 0,-1 2-6128 0 0</inkml:trace>
  <inkml:trace contextRef="#ctx0" brushRef="#br0" timeOffset="849.319">849 527 7122 0 0,'0'0'3034'0'0,"0"0"-341"0"0,0 0-345 0 0,0 0-311 0 0,0 0-380 0 0,0 0-412 0 0,0 0-315 0 0,0 0-215 0 0,0 0-151 0 0,0 0-117 0 0,0 0-81 0 0,0 0-51 0 0,0 0-62 0 0,-13 14-47 0 0,-43 48-52 0 0,53-58-138 0 0,-1-1-1 0 0,1 1 1 0 0,1 0-1 0 0,-1 0 1 0 0,1 0-1 0 0,-1 0 1 0 0,1 0-1 0 0,0 0 1 0 0,1 0-1 0 0,-1 1 1 0 0,1-1-1 0 0,0 1 1 0 0,0-1-1 0 0,0 1 1 0 0,0 0-1 0 0,1-1 1 0 0,0 1-1 0 0,0 0 1 0 0,0-1-1 0 0,1 5-15 0 0,0 1 13 0 0,1-7 31 0 0,0 1-1 0 0,0-1 0 0 0,0 1 1 0 0,1-1-1 0 0,-1 0 0 0 0,1 0 1 0 0,0 0-1 0 0,0 0 0 0 0,0 0 1 0 0,0-1-1 0 0,1 1 1 0 0,-1-1-1 0 0,1 0 0 0 0,-1 0 1 0 0,1 0-1 0 0,0-1 0 0 0,0 1 1 0 0,0-1-1 0 0,-1 0 0 0 0,2 0 1 0 0,-1 0-1 0 0,0 0 0 0 0,0-1 1 0 0,0 0-1 0 0,0 0 1 0 0,0 0-1 0 0,0 0 0 0 0,0-1 1 0 0,0 1-1 0 0,0-1 0 0 0,0 0 1 0 0,0 0-1 0 0,0-1 0 0 0,0 1 1 0 0,0-1-1 0 0,-1 0 1 0 0,1 0-44 0 0,2 0 40 0 0,0 0 0 0 0,-1-1 0 0 0,0 1 0 0 0,0-1 0 0 0,0 0 0 0 0,0-1 0 0 0,0 1 0 0 0,0-1 0 0 0,-1 0 0 0 0,0 0 0 0 0,0 0 0 0 0,0-1 0 0 0,0 1 0 0 0,-1-1 0 0 0,0 0 0 0 0,1 0 0 0 0,-2 0 0 0 0,1-1 0 0 0,-1 1 0 0 0,0-1 0 0 0,0 1 0 0 0,0-1 1 0 0,-1 0-1 0 0,0 0 0 0 0,0 1 0 0 0,0-1 0 0 0,-1 0 0 0 0,0 0 0 0 0,0 0 0 0 0,-1 0 0 0 0,1 0 0 0 0,-1 0 0 0 0,0 1 0 0 0,-1-1 0 0 0,0 0 0 0 0,0 1 0 0 0,0-1 0 0 0,0 1 0 0 0,-1-1 0 0 0,-3-3-40 0 0,2 3-116 0 0,-1 0 1 0 0,0 1-1 0 0,0-1 0 0 0,-1 2 0 0 0,0-1 1 0 0,0 0-1 0 0,0 1 0 0 0,0 0 0 0 0,-1 1 0 0 0,1-1 1 0 0,-1 1-1 0 0,0 0 0 0 0,0 1 0 0 0,-5-2 116 0 0,-38-5-9489 0 0,36 9-2959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7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0 5217 0 0,'0'0'3497'0'0,"0"0"-1430"0"0,0 0-549 0 0,0 0 5 0 0,0 0 113 0 0,0 0-6 0 0,0 0-161 0 0,0 0-251 0 0,0 0-230 0 0,0 0-201 0 0,0 0-171 0 0,0 0-109 0 0,0 0-106 0 0,-28 5-70 0 0,-86 17-52 0 0,62 6 45 0 0,46-20-270 0 0,-2-1-47 0 0,1 0 0 0 0,0 1 0 0 0,0 0 0 0 0,1 0-1 0 0,0 0 1 0 0,0 1 0 0 0,1 0 0 0 0,0 0 0 0 0,1 0-1 0 0,0 1 1 0 0,0-1 0 0 0,1 1 0 0 0,0 0 0 0 0,1 0-1 0 0,0 1 1 0 0,1-1 0 0 0,0 0 0 0 0,0 0-1 0 0,1 1 1 0 0,1-1 0 0 0,-1 0 0 0 0,2 1 0 0 0,-1-1-1 0 0,2 0 1 0 0,-1 0 0 0 0,1 0 0 0 0,1 0 0 0 0,0-1-1 0 0,0 1 1 0 0,1-1 0 0 0,0 0 0 0 0,0 0 0 0 0,5 4-7 0 0,0-4-112 0 0,0 0 1 0 0,1 0 0 0 0,0-1 0 0 0,1-1-1 0 0,0 0 1 0 0,0 0 0 0 0,1-1 0 0 0,-1-1 0 0 0,1 0-1 0 0,1-1 1 0 0,-1 0 0 0 0,0-1 0 0 0,1-1 0 0 0,0 0-1 0 0,5 0 112 0 0,56-5-3661 0 0,-3-17-4275 0 0,-52 10-84 0 0</inkml:trace>
  <inkml:trace contextRef="#ctx0" brushRef="#br0" timeOffset="318.015">713 92 5177 0 0,'0'0'4137'0'0,"0"0"-1834"0"0,0 0-745 0 0,0 0-126 0 0,0 0-29 0 0,0 0-36 0 0,0 0-157 0 0,0 0-258 0 0,0 0-215 0 0,0 0-186 0 0,0 0-151 0 0,-31 28-110 0 0,-96 87-93 0 0,124-113-187 0 0,0 0 0 0 0,0 1 0 0 0,0-1-1 0 0,0 1 1 0 0,1-1 0 0 0,-1 1 0 0 0,1 0 0 0 0,-1 0 0 0 0,1 0 0 0 0,0 0-1 0 0,0 1 1 0 0,1-1 0 0 0,-1 0 0 0 0,0 1 0 0 0,1-1 0 0 0,0 1 0 0 0,0 0-1 0 0,0-1 1 0 0,0 1 0 0 0,1 2-10 0 0,-1 6 40 0 0,0-5-18 0 0,-1 0 0 0 0,2 0 0 0 0,-1 0 0 0 0,1 0-1 0 0,0 0 1 0 0,0 0 0 0 0,1 0 0 0 0,0 0 0 0 0,0 0-1 0 0,0 0 1 0 0,1 0 0 0 0,0-1 0 0 0,1 1 0 0 0,0-1-1 0 0,0 1 1 0 0,0-1 0 0 0,0 0 0 0 0,1 0-1 0 0,0 0 1 0 0,1-1 0 0 0,-1 1 0 0 0,1-1 0 0 0,0 0-1 0 0,0 0 1 0 0,1-1 0 0 0,-1 0 0 0 0,1 0 0 0 0,0 0-1 0 0,0 0 1 0 0,0-1 0 0 0,1 0 0 0 0,3 1-22 0 0,1-2 81 0 0,0 0 0 0 0,1-1-1 0 0,-1 0 1 0 0,0 0 0 0 0,0-2 0 0 0,0 1 0 0 0,1-1 0 0 0,-1-1-1 0 0,0 0 1 0 0,0-1 0 0 0,0 0 0 0 0,-1 0 0 0 0,1-1 0 0 0,-1-1-1 0 0,0 0 1 0 0,0 0 0 0 0,0-1 0 0 0,-1 0 0 0 0,0-1 0 0 0,0 0-1 0 0,0 0 1 0 0,-1-1 0 0 0,0 0 0 0 0,-1 0 0 0 0,0-1 0 0 0,0 0-1 0 0,-1 0 1 0 0,0-1 0 0 0,0 0 0 0 0,-1 0 0 0 0,-1 0 0 0 0,1 0-1 0 0,-2-1 1 0 0,0 0 0 0 0,0 0 0 0 0,0 0 0 0 0,-2 0 0 0 0,1 0-1 0 0,-1-5-79 0 0,0 8-118 0 0,-1 0 1 0 0,1 1 0 0 0,-1-1 0 0 0,0 0 0 0 0,-1 0 0 0 0,0 0 0 0 0,0 0 0 0 0,-1 1 0 0 0,0-1-1 0 0,0 0 1 0 0,-1 1 0 0 0,0 0 0 0 0,0 0 0 0 0,-1 0 0 0 0,0 0 0 0 0,0 0 0 0 0,0 0 0 0 0,-1 1-1 0 0,0 0 1 0 0,0 0 0 0 0,-1 1 0 0 0,0-1 0 0 0,0 1 0 0 0,0 0 0 0 0,0 1 0 0 0,-1-1-1 0 0,0 1 1 0 0,0 1 0 0 0,0-1 0 0 0,0 1 0 0 0,-6-1 116 0 0,-34-6-3123 0 0,14 8-4971 0 0,19 2-2891 0 0</inkml:trace>
  <inkml:trace contextRef="#ctx0" brushRef="#br0" timeOffset="672.36">1560 15 8922 0 0,'0'0'2374'0'0,"0"0"-449"0"0,0 0-220 0 0,0 0-181 0 0,0 0-234 0 0,0 0-233 0 0,0 0-184 0 0,0 0-137 0 0,0 0-96 0 0,0 0-93 0 0,-32 8-106 0 0,-101 26-72 0 0,52-2 196 0 0,11 25-6 0 0,69-56-558 0 0,-1 1 1 0 0,1 0-1 0 0,0-1 0 0 0,0 1 1 0 0,0 0-1 0 0,0 0 0 0 0,0 0 0 0 0,0 0 1 0 0,0 0-1 0 0,1 0 0 0 0,-1 0 1 0 0,1 0-1 0 0,-1 1 0 0 0,1-1 0 0 0,0 0 1 0 0,0 0-1 0 0,0 0 0 0 0,0 0 0 0 0,0 0 1 0 0,0 1-1 0 0,1-1 0 0 0,-1 0 1 0 0,1 0-1 0 0,0 0 0 0 0,-1 0 0 0 0,1 0 1 0 0,0 0-1 0 0,0 0 0 0 0,0 0 1 0 0,0 0-1 0 0,1-1 0 0 0,-1 1 0 0 0,0 0 1 0 0,1-1-1 0 0,0 1 0 0 0,-1-1 1 0 0,1 1-1 0 0,0-1 0 0 0,-1 0-1 0 0,133 54-61 0 0,-51 7 22 0 0,-81-60 51 0 0,0 0 0 0 0,0 0 1 0 0,0 1-1 0 0,-1 0 0 0 0,1-1 0 0 0,-1 1 1 0 0,0 0-1 0 0,1-1 0 0 0,-1 1 0 0 0,0 0 1 0 0,-1 0-1 0 0,1 0 0 0 0,0 0 0 0 0,-1 0 1 0 0,0 0-1 0 0,0 0 0 0 0,0 0 0 0 0,0 0 1 0 0,0 0-1 0 0,0 0 0 0 0,-1 0 1 0 0,1 0-1 0 0,-1 0 0 0 0,0 0 0 0 0,0 0 1 0 0,0 0-1 0 0,-1 0 0 0 0,1-1 0 0 0,-1 1 1 0 0,1 0-1 0 0,-1-1 0 0 0,-1 3-12 0 0,-6 4 37 0 0,0 1-1 0 0,0-1 1 0 0,-1-1 0 0 0,0 0-1 0 0,0 0 1 0 0,-1-1 0 0 0,0 0-1 0 0,0-1 1 0 0,0 0 0 0 0,-1-1-1 0 0,0-1 1 0 0,0 1-1 0 0,0-2 1 0 0,-1 0 0 0 0,0 0-1 0 0,1-1 1 0 0,-1-1 0 0 0,-6 0-37 0 0,-36 3-4347 0 0,0-4-4457 0 0,46 0-2574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2649 0 0,'0'0'1957'0'0,"0"0"-94"0"0,0 0 34 0 0,0 0 95 0 0,0 0 147 0 0,0 0-44 0 0,0 0-231 0 0,0 0-305 0 0,0 0-314 0 0,0 0-285 0 0,0 0-234 0 0,-3-6-170 0 0,-8-19-128 0 0,9 19-80 0 0,2 6-81 0 0,28 107 1856 0 0,98 489-372 0 0,-120-569-1731 0 0,45 148 29 0 0,-51-176-40 0 0,1 1 0 0 0,-1 0 0 0 0,0 0 0 0 0,0 0 0 0 0,1-1 0 0 0,-1 1 0 0 0,0 0 0 0 0,1 0 0 0 0,-1 0 0 0 0,0 0 0 0 0,0-1 0 0 0,1 1 0 0 0,-1 0 0 0 0,0 0 0 0 0,1 0 0 0 0,-1 0 0 0 0,0 0 0 0 0,1 0 0 0 0,-1 0 0 0 0,0 0 0 0 0,1 0 0 0 0,-1 0 0 0 0,0 0 0 0 0,1 0 0 0 0,-1 0 0 0 0,0 0 0 0 0,1 0 0 0 0,-1 0 0 0 0,0 1 0 0 0,1-1 0 0 0,-1 0 0 0 0,0 0 0 0 0,0 0 0 0 0,1 0 0 0 0,-1 1 0 0 0,0-1 0 0 0,0 0 0 0 0,1 0 0 0 0,-1 1 0 0 0,0-1 0 0 0,0 0 0 0 0,1 0 0 0 0,-1 1 0 0 0,0-1 0 0 0,0 0 0 0 0,0 1-1 0 0,0-1 1 0 0,0 0 0 0 0,0 0 0 0 0,1 1 0 0 0,-1-1 0 0 0,0 0 0 0 0,0 1 0 0 0,0-1 0 0 0,0 0 0 0 0,0 1-9 0 0,1-34 607 0 0,-1 28-710 0 0,0-29 138 0 0,-1-39 1 0 0,3 1-1 0 0,4-1 1 0 0,6-25-36 0 0,141-474-98 0 0,-144 480-62 0 0,-8 116-6319 0 0,-1-10 1158 0 0,0-2-6209 0 0</inkml:trace>
  <inkml:trace contextRef="#ctx0" brushRef="#br0" timeOffset="550.898">542 809 8178 0 0,'0'0'2326'0'0,"0"0"-749"0"0,0 0-160 0 0,0 0 148 0 0,0 0 121 0 0,0 0-119 0 0,0 0-301 0 0,0 0-333 0 0,0 0-314 0 0,0 0-208 0 0,0 0-153 0 0,0 0-68 0 0,0 0-30 0 0,-15 11-23 0 0,-44 37-20 0 0,57-46-107 0 0,-1 1 0 0 0,0-1-1 0 0,1 1 1 0 0,0 0-1 0 0,-1 0 1 0 0,1 0 0 0 0,0 0-1 0 0,1 1 1 0 0,-1-1 0 0 0,0 0-1 0 0,1 1 1 0 0,0 0-1 0 0,0-1 1 0 0,0 1 0 0 0,0-1-1 0 0,1 1 1 0 0,-1 0-1 0 0,1 0 1 0 0,0 1-10 0 0,-1 5 19 0 0,-1-6 10 0 0,1 1 1 0 0,0-1-1 0 0,0 1 0 0 0,0 0 1 0 0,0-1-1 0 0,0 1 0 0 0,1 0 1 0 0,0 0-1 0 0,0-1 0 0 0,1 1 1 0 0,-1 0-1 0 0,1 0 0 0 0,0-1 1 0 0,0 1-1 0 0,0-1 0 0 0,1 1 1 0 0,0-1-1 0 0,0 1 0 0 0,0-1 1 0 0,0 0-1 0 0,1 0 0 0 0,-1 0 1 0 0,1 0-1 0 0,0 0 0 0 0,0-1 1 0 0,1 1-1 0 0,-1-1 0 0 0,1 0 1 0 0,0 0-1 0 0,-1 0 0 0 0,1-1 1 0 0,0 1-1 0 0,1-1 0 0 0,-1 0 1 0 0,2 1-30 0 0,0-1 77 0 0,0-1 0 0 0,-1 0 0 0 0,1 0 0 0 0,0 0 0 0 0,-1-1 1 0 0,1 1-1 0 0,0-1 0 0 0,0-1 0 0 0,0 1 0 0 0,-1-1 0 0 0,1 0 1 0 0,0 0-1 0 0,-1-1 0 0 0,1 0 0 0 0,-1 0 0 0 0,0 0 0 0 0,1 0 0 0 0,-1-1 1 0 0,0 0-1 0 0,0 0 0 0 0,-1-1 0 0 0,1 1 0 0 0,-1-1 0 0 0,1 0 0 0 0,-1 0 1 0 0,0 0-1 0 0,-1-1 0 0 0,1 1 0 0 0,-1-1 0 0 0,0 0 0 0 0,0 0 1 0 0,0 0-1 0 0,-1 0 0 0 0,0-1 0 0 0,0 1 0 0 0,0-1 0 0 0,-1 1 0 0 0,1-1 1 0 0,-1 0-1 0 0,0-4-77 0 0,0 5-50 0 0,0 1 1 0 0,0 0 0 0 0,0-1 0 0 0,-1 1 0 0 0,1-1-1 0 0,-1 1 1 0 0,0-1 0 0 0,-1 1 0 0 0,1-1-1 0 0,-1 1 1 0 0,0-1 0 0 0,0 1 0 0 0,0 0-1 0 0,0 0 1 0 0,-1-1 0 0 0,0 1 0 0 0,0 0-1 0 0,0 0 1 0 0,0 0 0 0 0,0 1 0 0 0,-1-1 0 0 0,0 0-1 0 0,0 1 1 0 0,0 0 0 0 0,0 0 0 0 0,0 0-1 0 0,-1 0 1 0 0,0 0 0 0 0,1 1 0 0 0,-1-1-1 0 0,0 1 1 0 0,0 0 0 0 0,0 0 0 0 0,0 1-1 0 0,-1-1 1 0 0,1 1 0 0 0,-4-1 49 0 0,0 2-925 0 0,-15 1-2093 0 0,8 2-4165 0 0,4 0-4783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0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4921 0 0,'0'0'2283'0'0,"0"0"-610"0"0,0 0-301 0 0,0 0 86 0 0,0 0 189 0 0,0 0 26 0 0,0 0-219 0 0,0 0-367 0 0,0 0-347 0 0,0 0-243 0 0,0 0-133 0 0,0 0-37 0 0,23 0 1739 0 0,108 1 1196 0 0,268-9-834 0 0,-291 8-1957 0 0,-108 0-440 0 0,0 0 18 0 0,0 0-9 0 0,0 0-13 0 0,0 0-2 0 0,0 0 6 0 0,0 0 5 0 0,0 0 12 0 0,0 0-16 0 0,0 0-32 0 0,0 0-47 0 0,0 0 7 0 0,0 0-12 0 0,0 0-29 0 0,0 0-22 0 0,0 0-69 0 0,0 0-74 0 0,0 0-95 0 0,0 0-103 0 0,0 0-184 0 0,0 0-255 0 0,0 0-456 0 0,0 0-937 0 0,0 0-2989 0 0,0 0-6291 0 0</inkml:trace>
  <inkml:trace contextRef="#ctx0" brushRef="#br0" timeOffset="524.365">135 402 6849 0 0,'0'0'2264'0'0,"0"0"-387"0"0,0 0-196 0 0,0 0-45 0 0,0 0-142 0 0,0 0-138 0 0,0 0-177 0 0,0 0-208 0 0,0 0-200 0 0,0 0-175 0 0,0 0-117 0 0,0 0-71 0 0,0 0-28 0 0,-6 1-14 0 0,-15 4-43 0 0,35 7 1695 0 0,172-8 574 0 0,-57-9-1825 0 0,-83 1-561 0 0,-1 2-1 0 0,1 2 0 0 0,-1 3 1 0 0,39 6-206 0 0,-83-9-33 0 0,13 1-819 0 0,-17-7-3409 0 0,-3-5-5258 0 0,2 4-2621 0 0</inkml:trace>
  <inkml:trace contextRef="#ctx0" brushRef="#br0" timeOffset="1210.516">405 1 9578 0 0,'0'0'1880'0'0,"0"0"-445"0"0,0 0-200 0 0,0 0 75 0 0,0 0 84 0 0,0 0-75 0 0,0 0-255 0 0,0 0-345 0 0,0 0-302 0 0,0 0-156 0 0,0 0-81 0 0,0 0 18 0 0,0 0 91 0 0,22 4 1696 0 0,133 61 843 0 0,-112-42-2520 0 0,173 91 510 0 0,-162-74-642 0 0,-76-33 1291 0 0,1 9-1454 0 0,-64 91 47 0 0,43-61-31 0 0,-2-2-1 0 0,-2-1 1 0 0,-40 26-29 0 0,-58 49 280 0 0,135-108-520 0 0,0-1 552 0 0,7-18-8539 0 0,2 6-2660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2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11955 0 0,'0'0'1985'0'0,"0"0"-1010"0"0,0 0-291 0 0,0 0 238 0 0,0 0 270 0 0,0 0 60 0 0,0 0-78 0 0,0 0-154 0 0,0 0-189 0 0,0 0-116 0 0,0 0-119 0 0,32-7-125 0 0,100-20-79 0 0,4 15 468 0 0,-97 13-761 0 0,69-1-1725 0 0,-107 3-930 0 0,-1-2-5308 0 0,0-1-3781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3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7346 0 0,'0'0'3008'0'0,"0"0"-1944"0"0,0 0 185 0 0,0 0 167 0 0,0 0 64 0 0,0 0-95 0 0,0 0-273 0 0,191-4-352 0 0,-163 0-280 0 0,-1 0-216 0 0,3 1-144 0 0,-3-1-144 0 0,-3 4-152 0 0,2-4-192 0 0,-6 1-344 0 0,4-1-592 0 0,-7 4-2593 0 0,-6-4-7954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2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92 10482 0 0,'0'0'1379'0'0,"0"0"-197"0"0,0 0 65 0 0,0 0 281 0 0,0 0 251 0 0,0 0 44 0 0,0 0-217 0 0,0 0-383 0 0,0 0-418 0 0,0 0-285 0 0,0 0-157 0 0,0 0-111 0 0,0 0-58 0 0,-17 33-44 0 0,-52 100-46 0 0,16-49-1 0 0,16-6-2582 0 0,32-72-343 0 0,1-5-4134 0 0,1-1-4271 0 0</inkml:trace>
  <inkml:trace contextRef="#ctx0" brushRef="#br0" timeOffset="301.361">1 0 14467 0 0,'0'0'700'0'0,"0"0"-360"0"0,0 0 8 0 0,0 0 338 0 0,0 0 314 0 0,0 0 120 0 0,0 0-39 0 0,0 0-153 0 0,0 0-136 0 0,0 0-92 0 0,0 0-72 0 0,0 0-85 0 0,0 0-90 0 0,27 32-73 0 0,86 98-81 0 0,-49-71 112 0 0,38 26-278 0 0,-93-81 103 0 0,-5-3-2234 0 0,-1 1-6078 0 0,-3-2-3622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0,'0'0'2252'0'0,"0"0"-486"0"0,0 0-31 0 0,0 0 256 0 0,0 0 128 0 0,0 0-103 0 0,0 0-297 0 0,0 0-396 0 0,0 0-379 0 0,0 0-269 0 0,0 0-189 0 0,0 0-103 0 0,0 0-39 0 0,24 4 1974 0 0,268-48 2479 0 0,-172 44-4614 0 0,-120 0-249 0 0,0 0-16 0 0,0 0-8 0 0,0 0-39 0 0,0 0-56 0 0,0 0-71 0 0,0 0-109 0 0,-10-3-3977 0 0,4 2-5968 0 0,4 1 1084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 11658 0 0,'0'0'2505'0'0,"0"0"-662"0"0,0 0-627 0 0,0 0-186 0 0,0 0 49 0 0,0 0 42 0 0,0 0-24 0 0,0 0-164 0 0,0 0-207 0 0,0 0-209 0 0,0 0-156 0 0,-1-5-119 0 0,-3-9 282 0 0,4 34 868 0 0,17 79-271 0 0,53 260-131 0 0,16-17-752 0 0,-72-293-156 0 0,-14-49-68 0 0,0 0 3 0 0,0 0-32 0 0,0 0 39 0 0,0 0 7 0 0,0 0 18 0 0,6-44 848 0 0,-1 9-886 0 0,1 0 1 0 0,2 1 0 0 0,2-1 0 0 0,1 2 0 0 0,2 0-1 0 0,3-5-11 0 0,11-32 16 0 0,83-206-13 0 0,-53 126-179 0 0,-58 150-72 0 0,1 0-1 0 0,0 0 1 0 0,0 0-1 0 0,0 0 1 0 0,0 0 0 0 0,-1 0-1 0 0,1 0 1 0 0,0 0 0 0 0,0 0-1 0 0,0-1 1 0 0,0 1-1 0 0,0 0 1 0 0,-1 0 0 0 0,1 0-1 0 0,0 0 1 0 0,0 0 0 0 0,0 0-1 0 0,0-1 1 0 0,0 1-1 0 0,0 0 1 0 0,0 0 0 0 0,-1 0-1 0 0,1 0 1 0 0,0-1 248 0 0,-12 25-6109 0 0,11-21 2673 0 0,-2 5-8343 0 0</inkml:trace>
  <inkml:trace contextRef="#ctx0" brushRef="#br0" timeOffset="471.977">597 520 12771 0 0,'0'0'1559'0'0,"0"0"-288"0"0,0 0-22 0 0,0 0 125 0 0,0 0-27 0 0,0 0-223 0 0,0 0-301 0 0,0 0-268 0 0,0 0-175 0 0,0 0-100 0 0,0 0-56 0 0,0 0-37 0 0,0 0 2 0 0,-11 26 2 0 0,-33 79-11 0 0,28-15 196 0 0,17-68-303 0 0,-1-19-36 0 0,1 1-1 0 0,-1 0 0 0 0,1-1 1 0 0,-1 1-1 0 0,1-1 1 0 0,0 1-1 0 0,0-1 0 0 0,1 0 1 0 0,-1 1-1 0 0,1-1 1 0 0,0 0-1 0 0,-1 0 1 0 0,1 0-1 0 0,1 0 0 0 0,-1 0 1 0 0,0 0-1 0 0,1-1 1 0 0,-1 1-1 0 0,1-1 0 0 0,0 0 1 0 0,0 0-1 0 0,0 0 1 0 0,0 0-1 0 0,0 0 0 0 0,0-1 1 0 0,1 1-1 0 0,-1-1 1 0 0,0 0-1 0 0,1 0 1 0 0,-1 0-1 0 0,1 0 0 0 0,0-1 1 0 0,-1 1-1 0 0,1-1 1 0 0,-1 0-1 0 0,1 0 0 0 0,0 0 1 0 0,-1-1-1 0 0,1 1 1 0 0,-1-1-1 0 0,1 0 1 0 0,-1 0-1 0 0,1 0 0 0 0,-1-1 1 0 0,0 1-1 0 0,0-1 1 0 0,1 1-1 0 0,-1-1 0 0 0,0 0 1 0 0,-1 0-1 0 0,1-1 1 0 0,0 1-1 0 0,0-1 0 0 0,-1 1 1 0 0,0-1-1 0 0,1-1-36 0 0,4-2 63 0 0,0-1 0 0 0,-1-1-1 0 0,0 1 1 0 0,0-1 0 0 0,-1 0-1 0 0,0 0 1 0 0,0-1 0 0 0,-1 1-1 0 0,0-1 1 0 0,0 0 0 0 0,-1-1-1 0 0,0 1 1 0 0,-1 0 0 0 0,0-1-1 0 0,-1 1 1 0 0,0-1 0 0 0,0 0-1 0 0,-1 1 1 0 0,-1-7-63 0 0,1 12-30 0 0,-1 1 0 0 0,0 0 0 0 0,0 0 0 0 0,-1-1 0 0 0,1 1 0 0 0,0 0 0 0 0,-1 0 0 0 0,0 1 0 0 0,0-1 0 0 0,0 0 0 0 0,0 1 0 0 0,0-1 0 0 0,-1 1 0 0 0,1-1 0 0 0,-1 1 0 0 0,1 0 0 0 0,-1 0 0 0 0,0 0 0 0 0,0 1 0 0 0,0-1 0 0 0,0 1 0 0 0,0-1 0 0 0,0 1 0 0 0,-1 0 0 0 0,1 0 0 0 0,0 1 0 0 0,0-1-1 0 0,-1 1 1 0 0,0-1 30 0 0,-61 7-7711 0 0,53-2-952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5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 6505 0 0,'0'0'1731'0'0,"0"0"-377"0"0,0 0 64 0 0,0 0 267 0 0,0 0 153 0 0,0 0-64 0 0,0 0-314 0 0,0 0-389 0 0,0 0-281 0 0,0 0-136 0 0,0 0-62 0 0,0 0 7 0 0,0-2 9 0 0,2-4 3187 0 0,-2 7-3559 0 0,-10 15 332 0 0,1-4-482 0 0,1 0 0 0 0,0 1 0 0 0,1 1 0 0 0,0-1 0 0 0,1 1-1 0 0,0 0 1 0 0,1 0 0 0 0,1 1 0 0 0,-1 8-86 0 0,-5 10 112 0 0,-24 90 160 0 0,5 1 0 0 0,-7 91-272 0 0,29-167 29 0 0,2 0-1 0 0,2 1 0 0 0,2 0 1 0 0,3 4-29 0 0,0-33 10 0 0,1-1 1 0 0,1 1-1 0 0,1-1 1 0 0,1 0 0 0 0,0 0-1 0 0,2-1 1 0 0,0 1-1 0 0,1-2 1 0 0,0 1-1 0 0,2-1 1 0 0,0-1-1 0 0,1 0 1 0 0,11 12-11 0 0,-18-23 30 0 0,1 1 0 0 0,0-1 0 0 0,0 0 1 0 0,1-1-1 0 0,-1 1 0 0 0,1-1 0 0 0,0-1 0 0 0,0 1 0 0 0,0-1 0 0 0,1-1 1 0 0,-1 1-1 0 0,1-1 0 0 0,-1 0 0 0 0,1-1 0 0 0,0 0-30 0 0,-8-1 5 0 0,0 0-33 0 0,0 0-61 0 0,-16-8-2685 0 0,14 7 1764 0 0,-9-3-1796 0 0,6-1-7098 0 0,3 1-2300 0 0</inkml:trace>
  <inkml:trace contextRef="#ctx0" brushRef="#br0" timeOffset="617.733">668 211 4705 0 0,'0'0'1919'0'0,"0"0"-372"0"0,0 0 11 0 0,0 0 193 0 0,0 0 109 0 0,0 0-90 0 0,0 0-288 0 0,0 0-338 0 0,0 0-261 0 0,0 0-161 0 0,0 0-89 0 0,0 0-43 0 0,0 0-11 0 0,0-5-25 0 0,6-9 455 0 0,-9 30 790 0 0,-27 149-816 0 0,28-156-958 0 0,1 0 1 0 0,0 0-1 0 0,1 0 0 0 0,0 0 1 0 0,0-1-1 0 0,1 1 0 0 0,0 0 1 0 0,1 0-1 0 0,0 0 1 0 0,0-1-1 0 0,4 8-25 0 0,-3-14 42 0 0,0 0 0 0 0,0 0 0 0 0,0-1 0 0 0,0 1 0 0 0,1-1 0 0 0,-1 0 0 0 0,0 0 0 0 0,1 0 0 0 0,-1-1 0 0 0,1 1 0 0 0,-1-1 0 0 0,1 1 0 0 0,-1-1 0 0 0,1 0 0 0 0,-1-1 0 0 0,1 1 0 0 0,-1-1 0 0 0,1 1 0 0 0,-1-1 0 0 0,1 0 0 0 0,-1 0 0 0 0,2-2-42 0 0,3 1 25 0 0,-1-1-1 0 0,0 0 1 0 0,0 0 0 0 0,0 0-1 0 0,-1-1 1 0 0,1 0 0 0 0,-1-1-1 0 0,0 0 1 0 0,0 0 0 0 0,-1 0-1 0 0,0 0 1 0 0,5-6-25 0 0,3-34-3175 0 0,-13 40 2064 0 0,0-4-1950 0 0,-1 2-6681 0 0,0 3-156 0 0</inkml:trace>
  <inkml:trace contextRef="#ctx0" brushRef="#br0" timeOffset="1030.195">912 155 7258 0 0,'0'0'2704'0'0,"0"0"-470"0"0,0 0-192 0 0,0 0-5 0 0,0 0-141 0 0,0 0-325 0 0,0 0-401 0 0,0 0-344 0 0,0 0-219 0 0,0 0-127 0 0,0 0-79 0 0,0 0-50 0 0,0 0 4 0 0,1 5 0 0 0,-21 226 2153 0 0,-11-88-2213 0 0,13-73-418 0 0,21-62-2202 0 0,5-8-2781 0 0,-2 0-1851 0 0,-4 0-4590 0 0</inkml:trace>
  <inkml:trace contextRef="#ctx0" brushRef="#br0" timeOffset="1333.484">408 789 6569 0 0,'0'0'2794'0'0,"0"0"-1627"0"0,0 0-317 0 0,0 0 434 0 0,0 0 424 0 0,0 0 155 0 0,0 0-123 0 0,0 0-290 0 0,0 0-288 0 0,32 5-215 0 0,104 14-179 0 0,-11-22 509 0 0,-92-4-990 0 0,310-44 1007 0 0,-221 28-3859 0 0,-119 21 1905 0 0,2 1-4547 0 0,-5 1-3687 0 0</inkml:trace>
  <inkml:trace contextRef="#ctx0" brushRef="#br0" timeOffset="1663.959">1006 906 5785 0 0,'0'0'3053'0'0,"0"0"-1259"0"0,0 0-389 0 0,0 0 93 0 0,0 0 76 0 0,0 0-22 0 0,0 0-205 0 0,0 0-290 0 0,0 0-252 0 0,0 0-184 0 0,0 0-117 0 0,0 0-94 0 0,0 0-56 0 0,-29 17-36 0 0,-90 51-49 0 0,59-23 238 0 0,57-43-488 0 0,1 0 1 0 0,-1 1-1 0 0,1-1 1 0 0,-1 1-1 0 0,1-1 0 0 0,0 1 1 0 0,0 0-1 0 0,0 0 1 0 0,0 0-1 0 0,0 0 0 0 0,1 0 1 0 0,0 0-1 0 0,-1 1 1 0 0,1-1-1 0 0,0 0 0 0 0,1 1 1 0 0,-1-1-1 0 0,0 3-19 0 0,51 17 102 0 0,83 2 110 0 0,-130-24-181 0 0,0-1 1 0 0,-1 1 0 0 0,1 0 0 0 0,0 0 0 0 0,-1 0-1 0 0,1 1 1 0 0,0-1 0 0 0,-1 0 0 0 0,0 1 0 0 0,1 0-1 0 0,-1 0 1 0 0,0-1 0 0 0,0 1 0 0 0,0 1-1 0 0,0-1 1 0 0,0 0 0 0 0,0 0 0 0 0,-1 1 0 0 0,1-1-1 0 0,-1 1 1 0 0,0-1 0 0 0,1 1 0 0 0,-1 0 0 0 0,0-1-1 0 0,-1 1 1 0 0,1 0 0 0 0,0 0 0 0 0,-1 0-1 0 0,0-1 1 0 0,1 2-32 0 0,-3 2 2 0 0,0 1-1 0 0,-1-1 0 0 0,0 0 1 0 0,0 0-1 0 0,0 0 1 0 0,0 0-1 0 0,-1 0 0 0 0,0-1 1 0 0,0 1-1 0 0,-1-1 1 0 0,1 0-1 0 0,-1-1 0 0 0,0 1 1 0 0,-1-1-1 0 0,1 0 1 0 0,-1 0-1 0 0,0 0 0 0 0,1-1 1 0 0,-2 0-1 0 0,1 0 1 0 0,0-1-1 0 0,-6 2-1 0 0,-3 1-811 0 0,-22 6-1461 0 0,13-8-7973 0 0,21-3-847 0 0</inkml:trace>
  <inkml:trace contextRef="#ctx0" brushRef="#br0" timeOffset="2160.54">824 947 7602 0 0,'0'0'2487'0'0,"0"0"-465"0"0,0 0-171 0 0,0 0-70 0 0,0 0-131 0 0,0 0-235 0 0,0 0-264 0 0,0 0-247 0 0,0 0-150 0 0,0 0-132 0 0,0 0-148 0 0,0 0-95 0 0,28-7-101 0 0,129-30 29 0 0,-98 27-72 0 0,0 0-1964 0 0,-22 1-8013 0 0,-33 8-1627 0 0</inkml:trace>
  <inkml:trace contextRef="#ctx0" brushRef="#br0" timeOffset="2756.685">1420 211 9162 0 0,'0'0'2667'0'0,"0"0"-1408"0"0,0 0-596 0 0,0 0 105 0 0,0 0 216 0 0,0 0 178 0 0,0 0-17 0 0,0 0-184 0 0,0 0-126 0 0,0 0-87 0 0,0 0-66 0 0,0 0-47 0 0,0 0-33 0 0,19 22-25 0 0,57 70-21 0 0,-22-1 573 0 0,-45-68-889 0 0,3 1-159 0 0,-2 0 0 0 0,0 1 0 0 0,-2 1 0 0 0,-1-1 1 0 0,-1 1-1 0 0,-1 0 0 0 0,-2 1 0 0 0,0-1 0 0 0,-2 1 1 0 0,-1-1-1 0 0,-1 1 0 0 0,-1-1 0 0 0,-1 0 0 0 0,-2 1 1 0 0,0-1-1 0 0,-2-1 0 0 0,-1 1 0 0 0,-9 21-81 0 0,3-19-130 0 0,-2 1 0 0 0,0-2 0 0 0,-2 0 0 0 0,-1-1 0 0 0,-1-1 0 0 0,-1-1 0 0 0,-1-1-1 0 0,-1-1 1 0 0,-12 8 130 0 0,-34 19-1711 0 0,24-18-6022 0 0,34-23-3663 0 0</inkml:trace>
  <inkml:trace contextRef="#ctx0" brushRef="#br0" timeOffset="3255.91">784 513 0 0 0,'0'0'335'0'0,"0"0"1060"0"0,0 0 421 0 0,0 0 8 0 0,0 0-183 0 0,0 0-182 0 0,0 0-118 0 0,0 0-55 0 0,0 0-60 0 0,0 0-98 0 0,15 3 2966 0 0,1 38-2228 0 0,-28 102 54 0 0,5-54-1290 0 0,-3-74 847 0 0,5-29-1424 0 0,3 8-2394 0 0,-1 0-4778 0 0,3 6-4215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3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11402 0 0,'0'0'1187'0'0,"0"0"-555"0"0,0 0-314 0 0,0 0 91 0 0,0 0 273 0 0,0 0 277 0 0,0 0 146 0 0,0 0-10 0 0,0 0-92 0 0,0 0-147 0 0,0 0-121 0 0,0 0-84 0 0,0 0-67 0 0,12 21-61 0 0,37 67-52 0 0,-10 31 590 0 0,-35-92-940 0 0,12 119 197 0 0,-15-116-305 0 0,1-1 1 0 0,1 1-1 0 0,2-1 1 0 0,0 0-1 0 0,2 0 1 0 0,2 0-1 0 0,0-1 1 0 0,3 1-14 0 0,-12-27 10 0 0,0 0 0 0 0,0-1 0 0 0,0 1 0 0 0,1 0 0 0 0,-1 0 0 0 0,1 0 0 0 0,-1-1 0 0 0,1 1 0 0 0,0 0 0 0 0,0 0 0 0 0,0-1 0 0 0,0 1 0 0 0,0-1 0 0 0,0 1 0 0 0,0-1 0 0 0,0 1 0 0 0,1-1 0 0 0,-1 0 0 0 0,0 0 0 0 0,1 1 0 0 0,-1-1 0 0 0,1 0 0 0 0,0 0 0 0 0,-1 0 0 0 0,1-1 0 0 0,0 1 0 0 0,-1 0-1 0 0,1-1 1 0 0,0 1 0 0 0,0-1 0 0 0,0 1 0 0 0,0-1 0 0 0,-1 0 0 0 0,1 0 0 0 0,0 0 0 0 0,0 0 0 0 0,0 0 0 0 0,0 0 0 0 0,0-1 0 0 0,-1 1 0 0 0,1-1 0 0 0,0 1 0 0 0,0-1 0 0 0,-1 1 0 0 0,1-1 0 0 0,0 0 0 0 0,-1 0 0 0 0,1 0 0 0 0,1-1-10 0 0,16-32 209 0 0,-1-2 1 0 0,-2 0-1 0 0,-2 0 0 0 0,-1-2 0 0 0,6-30-209 0 0,-10 38 56 0 0,111-357 67 0 0,-46 265-373 0 0,-66 118-2291 0 0,-12 16 1923 0 0,-2 8-1915 0 0,0-5-3108 0 0,2-4-5973 0 0</inkml:trace>
  <inkml:trace contextRef="#ctx0" brushRef="#br0" timeOffset="818.553">720 516 14155 0 0,'0'0'1642'0'0,"0"0"-350"0"0,0 0-73 0 0,0 0 91 0 0,0 0-14 0 0,0 0-171 0 0,0 0-322 0 0,0 0-301 0 0,0 0-216 0 0,0 0-103 0 0,0 0-52 0 0,0 0-34 0 0,0 0-25 0 0,-22 23-20 0 0,-69 74-8 0 0,63-43 1 0 0,27-45-32 0 0,0-6-4 0 0,0 0 1 0 0,1 0-1 0 0,-1 0 1 0 0,0 1-1 0 0,1-1 1 0 0,-1 0-1 0 0,1 0 1 0 0,0 0-1 0 0,0 0 1 0 0,1 1 0 0 0,-1-1-1 0 0,0 0 1 0 0,1 0-1 0 0,0 0 1 0 0,0 0-1 0 0,0 0 1 0 0,0 0-1 0 0,0 0 1 0 0,1 0-1 0 0,-1-1 1 0 0,1 1 0 0 0,0 0-1 0 0,0-1 1 0 0,0 1-1 0 0,0-1 1 0 0,0 0-1 0 0,0 1 1 0 0,1-1-1 0 0,-1 0 1 0 0,1 0-1 0 0,-1-1 1 0 0,1 1 0 0 0,0-1-1 0 0,0 1 1 0 0,0-1-1 0 0,0 0 1 0 0,0 0-1 0 0,0 0 1 0 0,0 0-1 0 0,0-1 1 0 0,0 1-1 0 0,0-1 1 0 0,0 0 0 0 0,2 0-10 0 0,4 1 101 0 0,0-1 0 0 0,1 0 0 0 0,-1-1 0 0 0,1 0 0 0 0,-1-1 1 0 0,0 0-1 0 0,0 0 0 0 0,0-1 0 0 0,0 0 0 0 0,0 0 0 0 0,0-1 1 0 0,-1 0-1 0 0,0-1 0 0 0,0 0 0 0 0,0 0 0 0 0,0-1 0 0 0,-1 0 1 0 0,0 0-1 0 0,0-1 0 0 0,-1 0 0 0 0,6-7-101 0 0,-9 10 24 0 0,0 0 0 0 0,0-1 0 0 0,-1 1-1 0 0,1-1 1 0 0,-1 1 0 0 0,0-1 0 0 0,0 0 0 0 0,-1 0 0 0 0,0 0 0 0 0,0 0-1 0 0,0 0 1 0 0,0 0 0 0 0,-1 0 0 0 0,1-1 0 0 0,-1 1 0 0 0,-1 0 0 0 0,1 0-1 0 0,-1 0 1 0 0,0 0 0 0 0,0 0 0 0 0,0 0 0 0 0,-1 0 0 0 0,0 0 0 0 0,0 0-1 0 0,0 1 1 0 0,0-1 0 0 0,-1 0-24 0 0,-63-44-895 0 0,15 28-6134 0 0,36 14-4964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5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75 3705 0 0,'0'0'2588'0'0,"0"0"-755"0"0,0 0-293 0 0,0 0 130 0 0,0 0 181 0 0,0 0 8 0 0,0 0-171 0 0,0 0-298 0 0,0 0-309 0 0,0 0-199 0 0,0 0-135 0 0,0 0-100 0 0,0 0-42 0 0,-3-4-38 0 0,-11-18 1480 0 0,35 11-1190 0 0,21 0-598 0 0,0 2-1 0 0,1 2 1 0 0,0 2-1 0 0,0 1 1 0 0,0 3-1 0 0,12 2-258 0 0,-51-2 3 0 0,-1 1-1 0 0,0 0 0 0 0,0 0 1 0 0,0 1-1 0 0,1-1 0 0 0,-1 1 1 0 0,0 0-1 0 0,0-1 0 0 0,0 1 1 0 0,0 1-1 0 0,0-1 0 0 0,0 0 1 0 0,0 1-1 0 0,-1-1 0 0 0,1 1 1 0 0,0 0-1 0 0,-1 0 0 0 0,1 0 1 0 0,-1 0-1 0 0,0 1 0 0 0,0-1 1 0 0,0 0-1 0 0,0 1 0 0 0,0 0 1 0 0,0-1-1 0 0,-1 1 0 0 0,1 0 1 0 0,-1 0-1 0 0,0 0 0 0 0,0 0 1 0 0,0 0-1 0 0,0 0 0 0 0,0 0 1 0 0,-1 0-1 0 0,1 1 0 0 0,-1-1 1 0 0,0 0-1 0 0,0 0 0 0 0,-1 3-2 0 0,-1 8 22 0 0,0-1-1 0 0,-2 1 0 0 0,0-1 1 0 0,0 0-1 0 0,-1 0 1 0 0,-1 0-1 0 0,0-1 1 0 0,-1 0-1 0 0,0 0 0 0 0,-1 0 1 0 0,0-1-1 0 0,0 0 1 0 0,-2-1-1 0 0,1 0 0 0 0,-3 1-21 0 0,-11 16 19 0 0,-84 97-19 0 0,-93 104-80 0 0,198-225 80 0 0,-1 0-1 0 0,0 1 1 0 0,1-1 0 0 0,0 0-1 0 0,0 1 1 0 0,0-1-1 0 0,0 1 1 0 0,0 0 0 0 0,1 0-1 0 0,0-1 1 0 0,-1 1 0 0 0,1 0-1 0 0,1 0 1 0 0,-1 0-1 0 0,1 0 1 0 0,-1 0 0 0 0,1 1-1 0 0,0-1 1 0 0,1 0-1 0 0,-1 0 1 0 0,1 0 0 0 0,0 0-1 0 0,0 0 1 0 0,0 0-1 0 0,0 0 1 0 0,1-1 0 0 0,-1 1-1 0 0,1 0 1 0 0,0-1-1 0 0,0 1 1 0 0,0-1 0 0 0,1 0-1 0 0,-1 1 1 0 0,1-1 0 0 0,0 0-1 0 0,0-1 1 0 0,0 1-1 0 0,0 0 1 0 0,0-1 0 0 0,1 0-1 0 0,1 1 1 0 0,15 4 89 0 0,0-2-1 0 0,0 0 1 0 0,1-2-1 0 0,-1 0 1 0 0,1-1-1 0 0,0-1 1 0 0,0-1-1 0 0,0 0 1 0 0,16-4-89 0 0,-32 4 21 0 0,165-32 379 0 0,-145 18-1422 0 0,-24 10-3729 0 0,-4-2-4334 0 0,1 3-3430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38 608 1016 0 0,'0'0'1946'0'0,"0"0"-422"0"0,0 0-135 0 0,0 0 66 0 0,0 0 181 0 0,0 0 62 0 0,0 0-138 0 0,0 0-264 0 0,0 0-348 0 0,0 0-245 0 0,0 0-143 0 0,-1 0 8207 0 0,1 0-8882 0 0,1 0 244 0 0,-1 0 11 0 0,0 0 0 0 0,0 0 9 0 0,0 0-2 0 0,0 0-20 0 0,0 0 1 0 0,0 0 6 0 0,0 0 1 0 0,0 0-4 0 0,0 0-2 0 0,0 0-22 0 0,0 0-18 0 0,0 0-6 0 0,0 0 1 0 0,0 0-11 0 0,32 4 550 0 0,228-16 313 0 0,-164-2-536 0 0,-80 10-1143 0 0,-28 5-6043 0 0,8 2 808 0 0,0 1-5701 0 0</inkml:trace>
  <inkml:trace contextRef="#ctx0" brushRef="#br0" timeOffset="1061.527">1 840 4169 0 0,'0'0'2075'0'0,"0"0"-269"0"0,0 0-22 0 0,0 0 71 0 0,0 0-22 0 0,0 0-197 0 0,0 0-334 0 0,0 0-332 0 0,0 0-257 0 0,0 0-157 0 0,0 0-122 0 0,0 0-17 0 0,0 0 12 0 0,13 10 1283 0 0,171-6 2962 0 0,-149-6-4349 0 0,139-10 63 0 0,-173 12-595 0 0,-1 0-152 0 0,0 0-287 0 0,0 0-604 0 0,-1 1-2672 0 0,-2 2-7034 0 0</inkml:trace>
  <inkml:trace contextRef="#ctx0" brushRef="#br0" timeOffset="1731.234">875 428 0 0 0,'0'0'1294'0'0,"0"0"38"0"0,0 0 255 0 0,0 0 327 0 0,0 0 226 0 0,0 0 59 0 0,0 0-228 0 0,0 0-313 0 0,0 0-306 0 0,0 0-249 0 0,0 0-144 0 0,0 0-85 0 0,-4-2-37 0 0,-13-3-9 0 0,13 4-25 0 0,4 1-53 0 0,0 0-72 0 0,0 0-83 0 0,21-12 1390 0 0,-1 2-1816 0 0,0 0 0 0 0,1 2-1 0 0,0 0 1 0 0,1 1 0 0 0,0 1 0 0 0,12-1-169 0 0,-26 5 42 0 0,44-8 124 0 0,0 2 1 0 0,1 2 0 0 0,-1 2-1 0 0,18 3-166 0 0,-65 1 1 0 0,-1 1 0 0 0,1-1 0 0 0,-1 1 0 0 0,1 0 0 0 0,-1 1 0 0 0,0-1 0 0 0,1 1 0 0 0,-1 0 0 0 0,0 0 0 0 0,0 0 0 0 0,0 0 0 0 0,-1 1 0 0 0,1 0 0 0 0,0-1 0 0 0,-1 1 0 0 0,0 1 0 0 0,0-1 0 0 0,0 0 0 0 0,0 1 0 0 0,0 0 0 0 0,-1-1 0 0 0,1 1 0 0 0,-1 0 0 0 0,0 0 0 0 0,0 0 0 0 0,-1 1 0 0 0,1-1 0 0 0,-1 0 0 0 0,0 1 0 0 0,0-1 0 0 0,-1 1 0 0 0,1-1 0 0 0,-1 1 0 0 0,0-1 0 0 0,0 1 0 0 0,0-1 0 0 0,-1 1 0 0 0,0-1 0 0 0,1 1 0 0 0,-2-1 0 0 0,1 1 0 0 0,0-1 0 0 0,-2 3-1 0 0,-7 11 6 0 0,0 0-1 0 0,-1 0 1 0 0,0-1-1 0 0,-1-1 1 0 0,-1 0 0 0 0,-1 0-1 0 0,-1-2 1 0 0,0 1-1 0 0,-1-1-5 0 0,0 1-13 0 0,-139 110-35 0 0,147-108-109 0 0,37-15-30 0 0,-17-3 226 0 0,87-9 16 0 0,-86 6-47 0 0,0 2 0 0 0,0-1 0 0 0,0 1 0 0 0,0 1 0 0 0,0 1 0 0 0,0-1 0 0 0,0 2 0 0 0,0 0 0 0 0,0 1 0 0 0,0 0 0 0 0,0 1 0 0 0,0 0 0 0 0,-1 1 0 0 0,0 0 0 0 0,1 1 0 0 0,7 5-8 0 0,-14-7 11 0 0,-1 1 1 0 0,1 0 0 0 0,-1-1-1 0 0,0 2 1 0 0,0-1 0 0 0,-1 1 0 0 0,1 0-1 0 0,-1 0 1 0 0,0 0 0 0 0,-1 0-1 0 0,1 1 1 0 0,-1-1 0 0 0,0 1 0 0 0,0 0-1 0 0,-1 0 1 0 0,1 0 0 0 0,-1 0-1 0 0,-1 1 1 0 0,1-1 0 0 0,-1 0 0 0 0,0 1-1 0 0,-1-1 1 0 0,0 1-12 0 0,0 3 31 0 0,0-1-1 0 0,-1 0 1 0 0,-1 0-1 0 0,0 0 1 0 0,0 0-1 0 0,-1 0 1 0 0,0 0-1 0 0,0 0 1 0 0,-1-1-1 0 0,0 0 1 0 0,0 0-1 0 0,-1 0 1 0 0,0 0-1 0 0,-1 0 1 0 0,0-1-1 0 0,-3 3-30 0 0,-2 4 27 0 0,-1-1-1 0 0,0-1 1 0 0,-1 0-1 0 0,-1 0 0 0 0,0-1 1 0 0,0-1-1 0 0,-1 0 1 0 0,0-1-1 0 0,-1-1 1 0 0,0 0-1 0 0,0-2 1 0 0,0 1-1 0 0,-11 1-26 0 0,25-7-74 0 0,-1-1-1 0 0,1 1 0 0 0,-1-1 1 0 0,0 0-1 0 0,0 0 1 0 0,1 0-1 0 0,-1 0 0 0 0,0 0 1 0 0,1 0-1 0 0,-1-1 1 0 0,0 1-1 0 0,1-1 0 0 0,-1 0 1 0 0,0 0-1 0 0,1 0 0 0 0,-1 0 1 0 0,1 0-1 0 0,0 0 1 0 0,-1-1-1 0 0,1 1 0 0 0,-2-2 75 0 0,-10-35-6619 0 0,14 26 102 0 0,0 4-5147 0 0</inkml:trace>
  <inkml:trace contextRef="#ctx0" brushRef="#br0" timeOffset="11651.68">1065 0 2377 0 0,'0'0'1080'0'0,"0"0"-308"0"0,0 0 151 0 0,0 0 341 0 0,0 0 279 0 0,0 0 140 0 0,0 0-113 0 0,0 0-243 0 0,0 0-222 0 0,0 0-250 0 0,0 0-192 0 0,0 0-110 0 0,0 0-45 0 0,-14 10 14 0 0,-43 29 34 0 0,-5 38 1638 0 0,30-14-1486 0 0,1 1 0 0 0,4 2-1 0 0,3 1 1 0 0,2 0 0 0 0,-5 40-708 0 0,-1 1 449 0 0,15-54-198 0 0,2 0 1 0 0,2 1 0 0 0,3 0 0 0 0,2 1 0 0 0,3-1 0 0 0,2 1-1 0 0,3 6-251 0 0,3-33 49 0 0,0-1-1 0 0,2-1 0 0 0,1 0 0 0 0,2 0 0 0 0,0-1 0 0 0,2 0 1 0 0,1-1-1 0 0,1-1 0 0 0,0 0 0 0 0,2-1 0 0 0,1-1 1 0 0,1-1-1 0 0,1 0 0 0 0,0-2 0 0 0,2-1 0 0 0,6 4-48 0 0,67 42-1320 0 0,-53-43-6774 0 0,-27-13-4131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494 549 8938 0 0,'0'0'2098'0'0,"0"0"-498"0"0,0 0-46 0 0,0 0 198 0 0,0 0 104 0 0,0 0-90 0 0,0 0-299 0 0,0 0-340 0 0,0 0-237 0 0,0 0-142 0 0,0 0-96 0 0,0 0-47 0 0,0 0-46 0 0,13-1 731 0 0,-68 62-447 0 0,-144 154-786 0 0,183-194-361 0 0,-2-2-1 0 0,0 0 1 0 0,-2-1-1 0 0,0-1 1 0 0,0-1 0 0 0,-2-1-1 0 0,0-1 1 0 0,-7 3 304 0 0,3-14-4802 0 0,11-14-6553 0 0,13 8 2145 0 0</inkml:trace>
  <inkml:trace contextRef="#ctx0" brushRef="#br0" timeOffset="353.171">1 637 6889 0 0,'0'0'2602'0'0,"0"0"-833"0"0,0 0-469 0 0,0 0-50 0 0,0 0-15 0 0,0 0-109 0 0,0 0-256 0 0,0 0-275 0 0,0 0-142 0 0,0 0 10 0 0,0 0 65 0 0,0 0 60 0 0,0 0 7 0 0,15 10-18 0 0,104 65 1132 0 0,98 45 729 0 0,-126-67-1958 0 0,-81-50-2665 0 0,-15-24-2306 0 0,-7 2-4889 0 0,9 12-31 0 0</inkml:trace>
  <inkml:trace contextRef="#ctx0" brushRef="#br0" timeOffset="834.944">235 483 5505 0 0,'0'0'2731'0'0,"0"0"-1125"0"0,0 0-411 0 0,0 0 195 0 0,0 0 218 0 0,0 0 24 0 0,0 0-239 0 0,0 0-313 0 0,0 0-236 0 0,0 0-125 0 0,0 0-48 0 0,0 0-38 0 0,2 11-34 0 0,14 108 1451 0 0,-30 167-313 0 0,-7-162-1615 0 0,-15-63-828 0 0,12-44-3957 0 0,21-17-656 0 0,2 0-6059 0 0</inkml:trace>
  <inkml:trace contextRef="#ctx0" brushRef="#br0" timeOffset="1132.216">916 188 10722 0 0,'0'0'1993'0'0,"0"0"-560"0"0,0 0-171 0 0,0 0 84 0 0,0 0 46 0 0,0 0-80 0 0,0 0-296 0 0,0 0-350 0 0,0 0-239 0 0,0 0-125 0 0,0 0-36 0 0,0 0 15 0 0,0 0 22 0 0,-2 12-18 0 0,-23 101 513 0 0,20-100-687 0 0,-2 2-43 0 0,0 1 1 0 0,2 0-1 0 0,0 0 0 0 0,0 1 1 0 0,2-1-1 0 0,0 1 0 0 0,0 16-68 0 0,37-30 588 0 0,-22-3-542 0 0,0-2 0 0 0,0 1 0 0 0,0-2-1 0 0,0 1 1 0 0,-1-2 0 0 0,1 0-1 0 0,-1 0 1 0 0,0-1 0 0 0,0 0 0 0 0,0-1-1 0 0,-1 0 1 0 0,0-1 0 0 0,0 0 0 0 0,-1 0-1 0 0,0-1 1 0 0,0-1 0 0 0,2-2-46 0 0,-1-1-914 0 0,19-26-1548 0 0,-22 25-2305 0 0,-1-1-4004 0 0,-6 9-74 0 0</inkml:trace>
  <inkml:trace contextRef="#ctx0" brushRef="#br0" timeOffset="1469.281">1161 184 4281 0 0,'0'0'2567'0'0,"0"0"-409"0"0,0 0-156 0 0,0 0 66 0 0,0 0 7 0 0,0 0-134 0 0,0 0-316 0 0,0 0-399 0 0,0 0-358 0 0,0 0-262 0 0,0 0-209 0 0,0 0-128 0 0,0 0-29 0 0,-2 3 11 0 0,-4 11 82 0 0,1-1-1 0 0,0 1 1 0 0,1 1 0 0 0,1-1-1 0 0,0 1 1 0 0,1-1 0 0 0,1 1-1 0 0,0 14-332 0 0,-2 6 310 0 0,-11 218 517 0 0,7-210-19 0 0,1-17-4778 0 0,5-10-8014 0 0,1-15 758 0 0</inkml:trace>
  <inkml:trace contextRef="#ctx0" brushRef="#br0" timeOffset="1717.777">654 917 4913 0 0,'0'0'1932'0'0,"0"0"-11"0"0,0 0 385 0 0,0 0 92 0 0,0 0-301 0 0,0 0-395 0 0,0 0-362 0 0,0 0-262 0 0,32 4-183 0 0,98 11-139 0 0,67-12 1382 0 0,-59-3-2160 0 0,-80 0-7673 0 0,-53 0-3407 0 0</inkml:trace>
  <inkml:trace contextRef="#ctx0" brushRef="#br0" timeOffset="2052.783">1205 1006 10106 0 0,'0'0'2971'0'0,"0"0"-1322"0"0,0 0-388 0 0,0 0 72 0 0,0 0-4 0 0,0 0-91 0 0,0 0-243 0 0,0 0-283 0 0,0 0-221 0 0,0 0-181 0 0,0 0-111 0 0,0 0-63 0 0,-33 14-28 0 0,-99 44-28 0 0,78-24 43 0 0,52-32-119 0 0,1 0 0 0 0,-1 0 0 0 0,0 1 0 0 0,1-1 0 0 0,0 0 0 0 0,-1 1-1 0 0,1-1 1 0 0,0 0 0 0 0,0 1 0 0 0,0 0 0 0 0,0-1 0 0 0,1 1 0 0 0,-1-1 0 0 0,1 1 0 0 0,0 0 0 0 0,-1 0 0 0 0,1-1 0 0 0,1 1 0 0 0,-1 0 0 0 0,0-1-1 0 0,0 1 1 0 0,1 0 0 0 0,0-1 0 0 0,-1 1 0 0 0,1-1 0 0 0,0 1 0 0 0,0-1 0 0 0,1 1 0 0 0,-1-1 0 0 0,0 1 0 0 0,1-1 0 0 0,-1 0 0 0 0,1 0 0 0 0,0 0 0 0 0,0 0-1 0 0,0 0 1 0 0,0 0 0 0 0,0-1 0 0 0,2 2-4 0 0,100 59 548 0 0,-92-51-474 0 0,-8-9-21 0 0,0 1-1 0 0,0 0 0 0 0,-1 0 1 0 0,1 1-1 0 0,-1-1 1 0 0,0 1-1 0 0,1 0 0 0 0,-2-1 1 0 0,1 1-1 0 0,0 0 1 0 0,-1 1-1 0 0,0-1 0 0 0,0 0 1 0 0,0 1-1 0 0,0-1 1 0 0,-1 1-1 0 0,0 0 1 0 0,0-1-1 0 0,0 5-52 0 0,-1-5 55 0 0,0 0 0 0 0,0 0 0 0 0,-1 0 0 0 0,1-1 1 0 0,-1 1-1 0 0,0 0 0 0 0,0 0 0 0 0,-1-1 0 0 0,1 1 0 0 0,-1-1 0 0 0,0 1 0 0 0,0-1 1 0 0,0 0-1 0 0,0 0 0 0 0,0 0 0 0 0,-1 0 0 0 0,1 0 0 0 0,-1 0 0 0 0,0 0 0 0 0,0-1 1 0 0,0 0-1 0 0,0 1 0 0 0,0-1 0 0 0,-4 1-55 0 0,-3 5-150 0 0,-1-1 0 0 0,0 0 0 0 0,0-1 0 0 0,0 0 1 0 0,-1-1-1 0 0,0 0 0 0 0,0-1 0 0 0,0 0 0 0 0,0-1 0 0 0,-1-1 0 0 0,1 1 0 0 0,-1-2 1 0 0,-5 0 149 0 0,8 0-1170 0 0,-3-1-817 0 0,3-1-3614 0 0,3-2-5891 0 0</inkml:trace>
  <inkml:trace contextRef="#ctx0" brushRef="#br0" timeOffset="2377.181">953 1098 10722 0 0,'0'0'1799'0'0,"0"0"-569"0"0,0 0-43 0 0,0 0 242 0 0,0 0 89 0 0,0 0-88 0 0,0 0-230 0 0,0 0-269 0 0,0 0-204 0 0,0 0-187 0 0,0 0-168 0 0,31-2-135 0 0,100-6-73 0 0,51-9-1952 0 0,-162 15 448 0 0,-9 0-3263 0 0,0-1-6511 0 0</inkml:trace>
  <inkml:trace contextRef="#ctx0" brushRef="#br0" timeOffset="5770.519">1766 299 1832 0 0,'0'0'1246'0'0,"0"0"-586"0"0,0 0-198 0 0,0 0 298 0 0,0 0 452 0 0,0 0 400 0 0,0 0 146 0 0,0 0-90 0 0,0 0-174 0 0,0 0-159 0 0,0 0-121 0 0,19 5-90 0 0,61 18-77 0 0,28-13 1901 0 0,-76-12-2292 0 0,-14 1-340 0 0,1-2-1 0 0,-1 0 0 0 0,0-1 0 0 0,0-1 1 0 0,0 0-1 0 0,-1-2 0 0 0,1 0 0 0 0,15-9-315 0 0,-24 11 76 0 0,-1-1-1 0 0,1 0 1 0 0,-1 0-1 0 0,0 0 1 0 0,0-1-1 0 0,-1 0 0 0 0,0-1 1 0 0,0 0-1 0 0,-1 0 1 0 0,0 0-1 0 0,0-1 1 0 0,-1 0-1 0 0,0 0 0 0 0,0 0 1 0 0,-1-1-1 0 0,2-8-75 0 0,-6-27 526 0 0,-20 50-453 0 0,-5 35-77 0 0,2 2 1 0 0,2 1-1 0 0,2 1 0 0 0,1 0 1 0 0,3 1-1 0 0,2 1 0 0 0,1 1 0 0 0,3-1 1 0 0,2 1-1 0 0,-1 34 4 0 0,-45 201 70 0 0,50-273-147 0 0,1-1 0 0 0,-2 0 0 0 0,1 0 0 0 0,-1 0-1 0 0,0 0 1 0 0,-1-1 0 0 0,0 1 0 0 0,0-1-1 0 0,0-1 1 0 0,-1 1 0 0 0,0-1 0 0 0,0 0 0 0 0,-1 0-1 0 0,0 0 1 0 0,0-1 0 0 0,0 0 0 0 0,0-1 0 0 0,-1 1-1 0 0,0-2 1 0 0,0 1 0 0 0,0-1 0 0 0,0 0-1 0 0,-1 0 1 0 0,1-1 0 0 0,-1-1 0 0 0,0 1 0 0 0,1-1-1 0 0,-1-1 1 0 0,0 0 0 0 0,-8 0 77 0 0,13 0-337 0 0,0 1 1 0 0,-1-1-1 0 0,1 0 1 0 0,0 0-1 0 0,0 0 1 0 0,0-1 0 0 0,0 1-1 0 0,0-1 1 0 0,0 0-1 0 0,0 0 1 0 0,0 0-1 0 0,0-1 1 0 0,0 1-1 0 0,1-1 1 0 0,-1 0-1 0 0,0 0 1 0 0,1-1-1 0 0,0 1 1 0 0,-1-1-1 0 0,1 1 1 0 0,0-1-1 0 0,0 0 1 0 0,1 0-1 0 0,-1-1 1 0 0,1 1-1 0 0,-1 0 1 0 0,1-1-1 0 0,0 1 1 0 0,0-1-1 0 0,1 0 1 0 0,-1 0-1 0 0,0-2 337 0 0,0-5-550 0 0,1 1-1 0 0,0-1 0 0 0,0 0 0 0 0,1 0 1 0 0,1 1-1 0 0,0-1 0 0 0,0 0 1 0 0,1 0-1 0 0,0 1 0 0 0,1-1 551 0 0,3-9 741 0 0,1 1 0 0 0,1 0 0 0 0,1 0 0 0 0,0 1 0 0 0,1 0 0 0 0,1 1 0 0 0,12-14-741 0 0,-18 25 434 0 0,0 1 1 0 0,1-1-1 0 0,-1 1 0 0 0,1 0 0 0 0,1 0 0 0 0,-1 1 1 0 0,1 0-1 0 0,0 0 0 0 0,-1 0 0 0 0,2 1 1 0 0,-1 0-1 0 0,0 1 0 0 0,1-1 0 0 0,-1 1 0 0 0,1 1 1 0 0,2-1-435 0 0,131-2 3434 0 0,-87 5-2783 0 0,-1 2-287 0 0,-41-1-361 0 0,0-1 0 0 0,0 0 1 0 0,1-1-1 0 0,-1 0 0 0 0,0-1 0 0 0,0-1 1 0 0,0 0-1 0 0,0 0 0 0 0,0-1 0 0 0,1-1-3 0 0,12-19-1181 0 0,-21 13-2117 0 0,-2-1-4235 0 0,-2 7-3717 0 0</inkml:trace>
  <inkml:trace contextRef="#ctx0" brushRef="#br0" timeOffset="6144.269">2724 184 13523 0 0,'0'0'729'0'0,"0"0"-426"0"0,0 0 11 0 0,0 0 299 0 0,0 0 295 0 0,0 0 114 0 0,0 0-85 0 0,0 0-197 0 0,0 0-169 0 0,0 0-139 0 0,0 0-100 0 0,0 0-76 0 0,-16 34-64 0 0,-49 102-36 0 0,-40 74 375 0 0,102-206-526 0 0,1 1 0 0 0,0 0-1 0 0,0-1 1 0 0,1 1 0 0 0,0 0-1 0 0,0 0 1 0 0,0 0 0 0 0,0 0-1 0 0,1 0 1 0 0,-1 0 0 0 0,1 0-1 0 0,1 0 1 0 0,-1 0 0 0 0,1 0-1 0 0,0 0 1 0 0,0 1-5 0 0,48 12 1048 0 0,-34-16-924 0 0,-1-1-1 0 0,0 0 1 0 0,0-2 0 0 0,1 1-1 0 0,-1-2 1 0 0,0 0-1 0 0,0 0 1 0 0,0-2-1 0 0,0 1 1 0 0,0-2 0 0 0,-1 0-1 0 0,0-1 1 0 0,0 0-1 0 0,0 0 1 0 0,7-7-124 0 0,-9-14-1350 0 0,-15 18-1753 0 0,-3 1-3285 0 0,2 4-4890 0 0</inkml:trace>
  <inkml:trace contextRef="#ctx0" brushRef="#br0" timeOffset="6482.858">2322 446 6185 0 0,'0'0'3161'0'0,"0"0"-1329"0"0,0 0-287 0 0,0 0-145 0 0,203-7-224 0 0,-150 3-136 0 0,0 0-135 0 0,8 0-177 0 0,0-3-208 0 0,0 3-224 0 0,-4 1-216 0 0,2-1-224 0 0,-6 4-312 0 0,-9 0-448 0 0,-5 0-937 0 0,-13 0-2760 0 0,-12 0-6321 0 0</inkml:trace>
  <inkml:trace contextRef="#ctx0" brushRef="#br0" timeOffset="6898.645">3303 682 1168 0 0,'0'0'1998'0'0,"0"0"-58"0"0,0 0 42 0 0,0 0-63 0 0,0 0-229 0 0,0 0-287 0 0,0 0-272 0 0,0 0-214 0 0,0 0-135 0 0,0 0-70 0 0,0 0-48 0 0,0 0-13 0 0,0 0 0 0 0,-27 3-20 0 0,-86 14-35 0 0,24 15 545 0 0,68-18-881 0 0,-331 191 1157 0 0,213-143-1446 0 0,-3-6 0 0 0,-59 11 29 0 0,-1-5-1124 0 0,232-58-3646 0 0,11-4-2456 0 0,-28 0-1249 0 0</inkml:trace>
  <inkml:trace contextRef="#ctx0" brushRef="#br0" timeOffset="7176.35">2900 1138 6705 0 0,'0'0'2364'0'0,"0"0"-783"0"0,0 0-250 0 0,0 0 126 0 0,0 0 79 0 0,0 0-10 0 0,0 0-174 0 0,0 0-261 0 0,0 0-236 0 0,0 0-225 0 0,0 0-187 0 0,0 0-131 0 0,0 0-82 0 0,-14-1-50 0 0,-48 0-30 0 0,-44 29 429 0 0,82-21-416 0 0,-104 45 309 0 0,126-50-473 0 0,1-1 0 0 0,-1 1 0 0 0,1 0 0 0 0,-1 1 0 0 0,1-1 0 0 0,0 0 0 0 0,0 0 0 0 0,0 0 0 0 0,0 1 0 0 0,0-1 0 0 0,0 1 0 0 0,1-1 0 0 0,-1 0 0 0 0,1 1 0 0 0,0-1 0 0 0,0 1 0 0 0,0-1 0 0 0,0 1 0 0 0,0-1 0 0 0,0 1 0 0 0,0-1 0 0 0,1 1 0 0 0,0-1 0 0 0,-1 1 0 0 0,1-1 0 0 0,0 0 0 0 0,0 1 0 0 0,0-1 0 0 0,0 0 0 0 0,1 0 0 0 0,-1 0 0 0 0,1 0 0 0 0,-1 0 0 0 0,1 0 0 0 0,0 0 0 0 0,-1-1 0 0 0,1 1 0 0 0,0 0 0 0 0,0-1 0 0 0,0 1 0 0 0,0-1 0 0 0,1 0 0 0 0,-1 0 0 0 0,0 0 0 0 0,1 0 0 0 0,-1 0 0 0 0,0-1 0 0 0,1 1 1 0 0,61 31 48 0 0,-34-18-41 0 0,-1 0 0 0 0,-1 2 0 0 0,0 2 0 0 0,-1 0 0 0 0,22 21-7 0 0,-46-37 27 0 0,-1-1 1 0 0,0 1 0 0 0,0 0 0 0 0,0 0-1 0 0,0 0 1 0 0,-1 0 0 0 0,1 0 0 0 0,0 0-1 0 0,-1 1 1 0 0,1-1 0 0 0,-1 0 0 0 0,0 1-1 0 0,0-1 1 0 0,0 1 0 0 0,0-1 0 0 0,0 1-1 0 0,-1 0 1 0 0,1-1 0 0 0,-1 1 0 0 0,0 0-1 0 0,1 0 1 0 0,-1-1 0 0 0,0 1 0 0 0,-1 0-1 0 0,1 0 1 0 0,0-1 0 0 0,-1 1 0 0 0,0 0-1 0 0,0-1 1 0 0,1 1 0 0 0,-1-1 0 0 0,-1 1-1 0 0,1-1 1 0 0,0 1 0 0 0,-1-1 0 0 0,1 0-1 0 0,-1 0 1 0 0,0 1 0 0 0,1-1 0 0 0,-1 0-1 0 0,0-1 1 0 0,-2 3-28 0 0,-13 5 31 0 0,0 0-1 0 0,-1-1 1 0 0,0 0 0 0 0,0-2-1 0 0,-1 0 1 0 0,0-1 0 0 0,0-1-1 0 0,0-1 1 0 0,-1 0 0 0 0,1-2-1 0 0,0 0 1 0 0,-1-1 0 0 0,1-1-1 0 0,-9-2-30 0 0,-16 2-129 0 0,-34-12-1614 0 0,63 5-2651 0 0,4-4-3896 0 0,6 5-1740 0 0</inkml:trace>
  <inkml:trace contextRef="#ctx0" brushRef="#br0" timeOffset="8162.226">1188 0 6913 0 0,'0'0'1373'0'0,"0"0"-570"0"0,0 0-117 0 0,0 0 299 0 0,0 0 338 0 0,0 0 172 0 0,0 0-75 0 0,0 0-199 0 0,0 0-186 0 0,0 0-134 0 0,0 0-111 0 0,0 0-109 0 0,0 0-109 0 0,29 6-88 0 0,87 19-65 0 0,-113-25-394 0 0,0 1 1 0 0,-1-1 0 0 0,1 1 0 0 0,0-1 0 0 0,-1 1 0 0 0,1 0 0 0 0,-1 0 0 0 0,1 0 0 0 0,-1 0 0 0 0,1 0 0 0 0,-1 1 0 0 0,0-1 0 0 0,0 1-1 0 0,0 0 1 0 0,0 0 0 0 0,0-1 0 0 0,0 1 0 0 0,0 0 0 0 0,0 0 0 0 0,-1 1 0 0 0,1-1 0 0 0,0 3-26 0 0,4 5 131 0 0,18 33 56 0 0,-2 1 0 0 0,-2 1 0 0 0,-3 1 0 0 0,-1 0 0 0 0,-2 2 0 0 0,-2 0-1 0 0,-2 0 1 0 0,-3 0 0 0 0,-1 1 0 0 0,-3 1 0 0 0,-2-1 0 0 0,-2 2-187 0 0,5-7 27 0 0,-2 1-1 0 0,-2 0 1 0 0,-2 0-1 0 0,-2-1 1 0 0,-2 1-1 0 0,-2-1 1 0 0,-2 0-1 0 0,-2 0-26 0 0,-5 1-78 0 0,-3 0 0 0 0,-1 0 0 0 0,-2-2 0 0 0,-2-1 0 0 0,-2-1 0 0 0,-2-1-1 0 0,-29 30 79 0 0,-75 58-9644 0 0,120-119-1653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122 436 264 0 0,'0'0'994'0'0,"0"0"-80"0"0,0 0 59 0 0,0 0 192 0 0,0 0 293 0 0,0 0 242 0 0,0 0 51 0 0,0 0-60 0 0,0 0-185 0 0,0 0-199 0 0,0 0-165 0 0,-20 2-185 0 0,-61 8-142 0 0,61-8-126 0 0,20-2-93 0 0,0 0-87 0 0,0 0-47 0 0,0 0-47 0 0,0 0-75 0 0,9-15 808 0 0,-2 11-1001 0 0,-1 0 0 0 0,1 1 0 0 0,0 0 0 0 0,1 0 0 0 0,-1 1 0 0 0,0 0-1 0 0,1 0 1 0 0,-1 0 0 0 0,1 1 0 0 0,0 0 0 0 0,-1 1 0 0 0,1 0-1 0 0,0 0 1 0 0,-1 0 0 0 0,4 2-147 0 0,2-2 139 0 0,220-9 1043 0 0,114-34-294 0 0,-16-4-577 0 0,-279 39-282 0 0,-52 8-34 0 0,0 0 30 0 0,0 0-16 0 0,0 0-21 0 0,0 0-4 0 0,0 0 0 0 0,0 0-1 0 0,0 0-6 0 0,0 0-10 0 0,0 0-40 0 0,-2-3-5736 0 0,-14 15-1553 0 0,12-7 1515 0 0,-2 0-522 0 0</inkml:trace>
  <inkml:trace contextRef="#ctx0" brushRef="#br0" timeOffset="518.954">218 642 0 0 0,'0'0'852'0'0,"0"0"-250"0"0,0 0-69 0 0,0 0 198 0 0,0 0 381 0 0,0 0 372 0 0,0 0 177 0 0,0 0 22 0 0,0 0-132 0 0,0 0-224 0 0,0 0-218 0 0,0 0-218 0 0,0 0-195 0 0,-8 0-114 0 0,-23 0-39 0 0,24 0 2 0 0,7 0 10 0 0,0 0-14 0 0,0 0-33 0 0,5 1 2041 0 0,23 5-2149 0 0,306-21 1955 0 0,64-28-1804 0 0,-302 42-2908 0 0,-99 8-4656 0 0,-1-3-1051 0 0,0-4 2137 0 0</inkml:trace>
  <inkml:trace contextRef="#ctx0" brushRef="#br0" timeOffset="1332.803">608 5 0 0 0,'0'0'803'0'0,"0"0"612"0"0,0 0 416 0 0,0 0 220 0 0,0 0-111 0 0,0 0-255 0 0,0 0-349 0 0,0 0-346 0 0,0 0-252 0 0,0 0-169 0 0,0 0-89 0 0,-3-3-38 0 0,0 2-534 0 0,3 1 137 0 0,0 0 1 0 0,1 1-1 0 0,-1-1 1 0 0,0 1-1 0 0,0-1 1 0 0,0 0-1 0 0,0 1 1 0 0,0-1-1 0 0,0 1 1 0 0,0-1-1 0 0,0 0 1 0 0,0 1-1 0 0,0-1 0 0 0,0 1 1 0 0,0-1-1 0 0,0 1 1 0 0,0-1-1 0 0,0 0 1 0 0,-1 1-1 0 0,1-1 1 0 0,0 1-1 0 0,0-1 1 0 0,0 0-1 0 0,-1 1 1 0 0,1-1-1 0 0,0 0 0 0 0,0 1 1 0 0,-1-1-1 0 0,1 0 1 0 0,0 0-1 0 0,-1 1 1 0 0,1-1-1 0 0,0 0 1 0 0,-1 0-1 0 0,1 1 1 0 0,0-1-1 0 0,-1 0 0 0 0,1 0 1 0 0,-1 0-1 0 0,1 0 1 0 0,0 0-1 0 0,-1 1 1 0 0,1-1-1 0 0,-1 0 1 0 0,1 0-1 0 0,-1 0 1 0 0,1 0-1 0 0,0 0 1 0 0,-1 0-1 0 0,1 0 0 0 0,-1-1 1 0 0,1 1-1 0 0,0 0 1 0 0,-1 0-1 0 0,1 0 1 0 0,-1 0-1 0 0,1 0 1 0 0,0-1-1 0 0,-1 1 1 0 0,1 0-46 0 0,3 9 145 0 0,0-1 1 0 0,1 1-1 0 0,1-1 1 0 0,-1 1-1 0 0,1-1 1 0 0,1-1-1 0 0,-1 1 1 0 0,1-1-1 0 0,1 0 1 0 0,-1 0-1 0 0,1-1 1 0 0,0 0-1 0 0,1 0 1 0 0,-1-1-1 0 0,1 1 1 0 0,0-2-1 0 0,1 1 1 0 0,-1-1-1 0 0,1-1 1 0 0,0 1-1 0 0,0-1 1 0 0,1 0-146 0 0,8 5 227 0 0,186 70 962 0 0,-155-63-1076 0 0,-2 2 0 0 0,0 2 0 0 0,-1 2 0 0 0,-1 2 0 0 0,6 6-113 0 0,-32-7 79 0 0,-19-21-35 0 0,-9 14 1351 0 0,-51 21-978 0 0,-112 138-334 0 0,-91 47 329 0 0,44-44 531 0 0,214-174-927 0 0,0 0 0 0 0,0 1 0 0 0,0 0 0 0 0,0 0 0 0 0,1 0 0 0 0,-1 1 0 0 0,1-1 0 0 0,1 1 0 0 0,-1 0 0 0 0,0 0 0 0 0,1 0 0 0 0,0 1 0 0 0,1-1 0 0 0,-1 1 0 0 0,0 2-16 0 0,3-8 21 0 0,0 0-24 0 0,0 0 10 0 0,0 0 8 0 0,0 0-20 0 0,0 0 9 0 0,0 0 0 0 0,0 0-11 0 0,0 0 12 0 0,0 0-19 0 0,0 0-27 0 0,0 0-21 0 0,0 0-16 0 0,0 0-22 0 0,0 0-92 0 0,0 0-88 0 0,0 0-137 0 0,0 0-238 0 0,0-3-1215 0 0,0 3-3268 0 0,2 0-5614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7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37 13115 0 0,'0'0'1163'0'0,"0"0"-319"0"0,0 0-251 0 0,0 0-67 0 0,0 0 174 0 0,0 0 217 0 0,0 0 105 0 0,0 0-6 0 0,0 0-186 0 0,0 0-262 0 0,0 0-235 0 0,-5-6-186 0 0,-14-19-103 0 0,14 19-55 0 0,5 6 1 0 0,26 147 1701 0 0,-6 26-580 0 0,-7 0 0 0 0,-8 77-1111 0 0,-5-231 42 0 0,-2 507 450 0 0,-7-246-250 0 0,26-299 192 0 0,26-56-381 0 0,4 2-1 0 0,2 2 0 0 0,4 2 0 0 0,2 3 1 0 0,4 2-1 0 0,27-21-52 0 0,18 8-112 0 0,-103 76 106 0 0,0 1 1 0 0,0-1 0 0 0,0 1 0 0 0,0-1-1 0 0,0 1 1 0 0,0-1 0 0 0,0 1-1 0 0,0 0 1 0 0,0-1 0 0 0,0 1-1 0 0,0 0 1 0 0,0 0 0 0 0,0 0-1 0 0,0 0 1 0 0,1 0 0 0 0,-1 0-1 0 0,0 0 1 0 0,0 0 0 0 0,0 0 0 0 0,0 0-1 0 0,0 1 1 0 0,0-1 0 0 0,0 1-1 0 0,0-1 1 0 0,0 0 0 0 0,0 1-1 0 0,0 0 1 0 0,0-1 0 0 0,0 1-1 0 0,0-1 1 0 0,0 1 0 0 0,-1 0-1 0 0,1 0 1 0 0,0 0 0 0 0,0-1 0 0 0,-1 1-1 0 0,1 0 1 0 0,-1 0 0 0 0,1 0-1 0 0,-1 0 1 0 0,1 0 0 0 0,-1 0-1 0 0,1 0 1 0 0,-1 0 0 0 0,0 1 5 0 0,13 56 60 0 0,-12-50-52 0 0,14 213 243 0 0,24-8-34 0 0,-37-205-164 0 0,0 2-388 0 0,-1-21-1407 0 0,-1-13-1939 0 0,2 8-2350 0 0,0 5-5683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9786 0 0,'0'0'3986'0'0,"0"0"-2701"0"0,0 0-987 0 0,0 0-30 0 0,0 0 260 0 0,0 0 285 0 0,0 0 152 0 0,0 0 31 0 0,0 0-61 0 0,0 0-45 0 0,0 0-29 0 0,0 0-113 0 0,0 0-95 0 0,16 0-105 0 0,126 0 1361 0 0,16 29 64 0 0,-24-21-1529 0 0,-130-22-4042 0 0,-4 9-4583 0 0,0 2-3341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13099 0 0,'0'0'2711'0'0,"0"0"-1591"0"0,0 0-714 0 0,0 0-78 0 0,0 0 252 0 0,0 0 312 0 0,0 0 211 0 0,0 0 61 0 0,0 0-86 0 0,0 0-155 0 0,0 0-153 0 0,0 0-132 0 0,0 0-103 0 0,33 1-68 0 0,106 6-59 0 0,28-12 493 0 0,-36 12-2054 0 0,-120-7 326 0 0,0 0-2170 0 0,-5 1-4735 0 0,-2 2-4778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6153 0 0,'0'0'3760'0'0,"0"0"-1514"0"0,0 0-787 0 0,0 0-243 0 0,0 0-79 0 0,0 0-55 0 0,0 0-86 0 0,0 0-98 0 0,0 0-65 0 0,0 0-59 0 0,0 0-97 0 0,0 0-83 0 0,0 0-77 0 0,29-2-79 0 0,91-6-70 0 0,32-26 472 0 0,-72 24-1426 0 0,-46 9-6228 0 0,-29 1-4341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4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683 334 0 0 0,'0'0'769'0'0,"0"0"101"0"0,0 0 181 0 0,0 0 236 0 0,0 0 216 0 0,0 0 69 0 0,0 0-140 0 0,0 0-205 0 0,0 0-176 0 0,0 0-171 0 0,0 0-111 0 0,0 0-97 0 0,0 0-85 0 0,-10-6-49 0 0,-35-19-44 0 0,41 23-307 0 0,-1 0-1 0 0,0 0 1 0 0,0 0 0 0 0,0 1 0 0 0,0 0-1 0 0,0 0 1 0 0,0 0 0 0 0,-1 0 0 0 0,1 1-1 0 0,0 0 1 0 0,0 0 0 0 0,-1 1 0 0 0,1-1 0 0 0,-4 2-187 0 0,0-1 179 0 0,-114 54 1305 0 0,102-44-1366 0 0,6-5-60 0 0,1 1 0 0 0,0 0 0 0 0,0 1 0 0 0,1 1 0 0 0,0 0 0 0 0,1 1 1 0 0,0 0-1 0 0,0 1 0 0 0,1 0 0 0 0,-4 7-58 0 0,13-15 34 0 0,0 0 0 0 0,0 0 1 0 0,0 0-1 0 0,0 0 0 0 0,1 0 0 0 0,-1 0 1 0 0,1 1-1 0 0,0-1 0 0 0,0 0 0 0 0,0 1 1 0 0,1-1-1 0 0,-1 1 0 0 0,1-1 0 0 0,0 1 1 0 0,0-1-1 0 0,0 1 0 0 0,0-1 0 0 0,0 1 1 0 0,1-1-1 0 0,0 1 0 0 0,0-1 0 0 0,0 1 1 0 0,0-1-1 0 0,0 0 0 0 0,1 1 0 0 0,-1-1 1 0 0,1 0-1 0 0,0 0 0 0 0,0 0 0 0 0,0 0 1 0 0,0-1-1 0 0,1 1 0 0 0,-1-1 0 0 0,1 1 1 0 0,-1-1-1 0 0,1 0 0 0 0,0 0 0 0 0,0 0 1 0 0,0 0-1 0 0,0 0 0 0 0,1-1 0 0 0,-1 1 0 0 0,0-1 1 0 0,0 0-1 0 0,1 0 0 0 0,-1 0 0 0 0,1-1 1 0 0,-1 1-1 0 0,1-1 0 0 0,3 0-34 0 0,5 1 194 0 0,1-1 0 0 0,0-1 0 0 0,0 0 0 0 0,0-1-1 0 0,-1-1 1 0 0,1 0 0 0 0,-1 0 0 0 0,0-1 0 0 0,0-1-1 0 0,0 0 1 0 0,-1-1 0 0 0,1 0 0 0 0,-1 0 0 0 0,0-1 0 0 0,-1-1-1 0 0,0 0 1 0 0,1-2-194 0 0,20-18 135 0 0,-1-2 0 0 0,-1 0 1 0 0,-2-2-1 0 0,15-25-135 0 0,111-151 85 0 0,-154 288-393 0 0,-3-6 389 0 0,3-1 1 0 0,3 1-1 0 0,5 7-81 0 0,2 111 180 0 0,-9-192-179 0 0,1 16 5 0 0,0 0 1 0 0,-1 0-1 0 0,0 0 0 0 0,-1 0 1 0 0,-1 0-1 0 0,-1 0 1 0 0,0-1-1 0 0,-1 1 1 0 0,-1-1-1 0 0,0 0 1 0 0,-1 0-1 0 0,0 0 1 0 0,-2-1-1 0 0,1 0 0 0 0,-3 1-6 0 0,3-8-41 0 0,0-1-1 0 0,-1 1 0 0 0,0-1 1 0 0,-1 0-1 0 0,1-1 0 0 0,-1 0 0 0 0,0-1 1 0 0,0 1-1 0 0,0-2 0 0 0,-1 1 0 0 0,0-1 1 0 0,1-1-1 0 0,-1 0 0 0 0,0 0 1 0 0,0-1-1 0 0,0 0 0 0 0,0-1 0 0 0,-1 0 1 0 0,1-1-1 0 0,0 0 0 0 0,-4-1 42 0 0,9 0-20 0 0,1 0 0 0 0,-1 0 0 0 0,1-1 0 0 0,-1 1 0 0 0,1-1 0 0 0,0 0 0 0 0,0-1-1 0 0,1 1 1 0 0,-1 0 0 0 0,0-1 0 0 0,1 0 0 0 0,0 0 0 0 0,0 0 0 0 0,0-1 0 0 0,1 1 0 0 0,-1 0 0 0 0,1-1-1 0 0,0 0 1 0 0,0 1 0 0 0,1-1 0 0 0,-1 0 0 0 0,1 0 0 0 0,0 0 0 0 0,1 0 0 0 0,-1 0 0 0 0,1 0 0 0 0,0 0-1 0 0,0 0 1 0 0,1-1 0 0 0,-1 1 0 0 0,1 0 0 0 0,0 0 0 0 0,0 0 0 0 0,1 1 0 0 0,0-1 0 0 0,0 0 0 0 0,0 1 0 0 0,0-1-1 0 0,0 1 1 0 0,1-1 0 0 0,0 1 0 0 0,1-1 20 0 0,11-11 5 0 0,0 1-1 0 0,1 1 1 0 0,0 0-1 0 0,2 2 1 0 0,-1-1-1 0 0,2 2 1 0 0,-1 1 0 0 0,16-7-5 0 0,-19 9 0 0 0,14-8-47 0 0,1 2 0 0 0,0 1 0 0 0,0 1 0 0 0,1 2-1 0 0,1 1 1 0 0,0 1 0 0 0,0 2 0 0 0,0 1 0 0 0,1 1-1 0 0,10 2 48 0 0,-4 11-4571 0 0,-25-4-4461 0 0,-9-4-735 0 0</inkml:trace>
  <inkml:trace contextRef="#ctx0" brushRef="#br0" timeOffset="314.006">50 1122 5641 0 0,'0'0'2997'0'0,"0"0"-1829"0"0,0 0-769 0 0,0 0-6 0 0,0 0 363 0 0,0 0 466 0 0,0 0 288 0 0,0 0 117 0 0,0 0-18 0 0,0 0-151 0 0,0 0-239 0 0,34 4-168 0 0,112 13-188 0 0,16-20 619 0 0,-113-4-1160 0 0,537-62 438 0 0,-442 55-2588 0 0,-83 12-8108 0 0,-46 2-1753 0 0</inkml:trace>
  <inkml:trace contextRef="#ctx0" brushRef="#br0" timeOffset="1405.4">0 1523 5585 0 0,'0'0'2234'0'0,"0"0"-511"0"0,0 0-247 0 0,0 0 41 0 0,0 0 58 0 0,0 0-55 0 0,0 0-240 0 0,0 0-305 0 0,0 0-284 0 0,0 0-246 0 0,0 0-130 0 0,0 0 9 0 0,0 0 94 0 0,3 0 139 0 0,19-6 247 0 0,54-14 289 0 0,0 2 1 0 0,1 5-1 0 0,1 2 0 0 0,40 2-1093 0 0,-117 9 5 0 0,0 0-1 0 0,-1 0 1 0 0,1 0-1 0 0,0 0 1 0 0,-1 0-1 0 0,1 0 0 0 0,0 0 1 0 0,0 0-1 0 0,-1 0 1 0 0,1 0-1 0 0,0 0 1 0 0,-1 1-1 0 0,1-1 1 0 0,0 0-1 0 0,-1 0 1 0 0,1 1-1 0 0,0-1 1 0 0,-1 1-1 0 0,1-1 1 0 0,-1 0-1 0 0,1 1 1 0 0,0-1-1 0 0,-1 1 0 0 0,1 0 1 0 0,-1-1-1 0 0,0 1 1 0 0,1-1-1 0 0,-1 1 1 0 0,1 0-1 0 0,-1-1 1 0 0,0 1-1 0 0,0 0 1 0 0,1-1-1 0 0,-1 1 1 0 0,0 0-1 0 0,0-1 1 0 0,0 1-1 0 0,0 0 1 0 0,0 0-1 0 0,0-1 0 0 0,0 1 1 0 0,0 0-1 0 0,0 0 1 0 0,0-1-1 0 0,0 1 1 0 0,0 0-1 0 0,0-1 1 0 0,-1 1-1 0 0,1 0 1 0 0,0-1-1 0 0,-1 1 1 0 0,1 0-1 0 0,0-1 1 0 0,-1 1-1 0 0,1 0-4 0 0,-24 35 186 0 0,-232 173-88 0 0,228-186-102 0 0,21-19 6 0 0,0 1-1 0 0,0 0 1 0 0,1 0-1 0 0,0 1 1 0 0,0 0-1 0 0,0 0 0 0 0,0 0 1 0 0,1 1-1 0 0,0-1 1 0 0,1 1-1 0 0,-1 1 1 0 0,1-1-1 0 0,1 1 0 0 0,-1-1 1 0 0,1 1-1 0 0,1 0 1 0 0,0 0-1 0 0,0 0 1 0 0,0 3-2 0 0,4-7 20 0 0,1-1 1 0 0,0 1-1 0 0,0-1 1 0 0,0 0-1 0 0,0 0 1 0 0,0 0 0 0 0,1 0-1 0 0,-1-1 1 0 0,1 1-1 0 0,0-1 1 0 0,0 0-1 0 0,0 0 1 0 0,0 0 0 0 0,0-1-1 0 0,0 1 1 0 0,0-1-1 0 0,1 0 1 0 0,-1 0-1 0 0,0-1 1 0 0,1 1 0 0 0,-1-1-1 0 0,1 0 1 0 0,-1 0-1 0 0,1-1 1 0 0,-1 1-1 0 0,2-1-20 0 0,23 2 214 0 0,1-2 0 0 0,0-1 0 0 0,0-1 0 0 0,0-2 0 0 0,12-4-214 0 0,87-27 171 0 0,-125 34-1069 0 0,9-5 2079 0 0,-11 3-4628 0 0,-1-1-4749 0 0,-1 4-3976 0 0</inkml:trace>
  <inkml:trace contextRef="#ctx0" brushRef="#br0" timeOffset="1877.985">746 1280 15715 0 0,'0'0'1069'0'0,"0"0"-531"0"0,0 0-370 0 0,0 0 10 0 0,0 0 241 0 0,0 0 230 0 0,0 0 90 0 0,0 0-31 0 0,0 0-176 0 0,0 0-152 0 0,0 0-88 0 0,0 0-54 0 0,0 0-29 0 0,0 15-18 0 0,0 103 271 0 0,-11 73 68 0 0,2 7-349 0 0,31-146 230 0 0,-20-52-340 0 0,0 0-1 0 0,0 0 1 0 0,-1 0 0 0 0,1 0-1 0 0,0 0 1 0 0,0-1-1 0 0,0 1 1 0 0,-1 0 0 0 0,1-1-1 0 0,0 0 1 0 0,0 1 0 0 0,-1-1-1 0 0,1 0 1 0 0,-1 0 0 0 0,1 0-1 0 0,0 0 1 0 0,-1 0 0 0 0,0 0-1 0 0,1 0 1 0 0,-1-1-1 0 0,0 1 1 0 0,0 0 0 0 0,1-1-1 0 0,-1 1 1 0 0,0-1 0 0 0,0 0-1 0 0,-1 1 1 0 0,1-1 0 0 0,0 0-1 0 0,0 1 1 0 0,-1-1-1 0 0,1 0 1 0 0,-1 0 0 0 0,0 1-1 0 0,1-1-70 0 0,4-9 154 0 0,198-338 585 0 0,-76 143-1075 0 0,-121 185-1353 0 0,-16 21-7759 0 0,5 6-2364 0 0</inkml:trace>
  <inkml:trace contextRef="#ctx0" brushRef="#br0" timeOffset="2238.952">1357 1604 10002 0 0,'0'0'1655'0'0,"0"0"-537"0"0,0 0-163 0 0,0 0 202 0 0,0 0 197 0 0,0 0 17 0 0,0 0-215 0 0,0 0-310 0 0,0 0-197 0 0,0 0-89 0 0,0 0-37 0 0,0 0-24 0 0,0 0-38 0 0,-10 17-22 0 0,-52 84 336 0 0,-33 68 704 0 0,95-168-1511 0 0,-42 48-79 0 0,13-43-3444 0 0,19-15-1838 0 0,7 3 642 0 0,2 2-722 0 0,-1 1-211 0 0</inkml:trace>
  <inkml:trace contextRef="#ctx0" brushRef="#br0" timeOffset="2565.257">1103 1604 6121 0 0,'0'0'3754'0'0,"0"0"-1758"0"0,0 0-808 0 0,0 0-21 0 0,0 0 218 0 0,0 0 121 0 0,0 0-106 0 0,0 0-207 0 0,0 0-184 0 0,0 0-131 0 0,0 0-104 0 0,0 0-104 0 0,0 0-113 0 0,8 20-89 0 0,24 65-69 0 0,-14-3 416 0 0,-17-77-834 0 0,-1 0 0 0 0,1 0 0 0 0,0 1-1 0 0,0-1 1 0 0,1 0 0 0 0,0 0 0 0 0,0 0 0 0 0,0-1-1 0 0,0 1 1 0 0,1 0 0 0 0,-1-1 0 0 0,1 0 0 0 0,1 1 0 0 0,-1-1-1 0 0,0 0 1 0 0,1-1 0 0 0,0 1 0 0 0,0-1 0 0 0,0 1 0 0 0,0-1-1 0 0,1 0 1 0 0,-1-1 0 0 0,1 1 0 0 0,0-1 0 0 0,-1 0-1 0 0,1 0 1 0 0,0 0 0 0 0,0-1 0 0 0,0 0 19 0 0,32-5-2342 0 0,-14-6-5796 0 0,-17 6-3113 0 0</inkml:trace>
  <inkml:trace contextRef="#ctx0" brushRef="#br0" timeOffset="2982.403">1495 1818 4209 0 0,'0'0'2460'0'0,"0"0"-843"0"0,0 0-293 0 0,0 0 78 0 0,0 0 45 0 0,0 0-107 0 0,0 0-281 0 0,0 0-322 0 0,0 0-242 0 0,0 0-163 0 0,0 0-121 0 0,0 0-68 0 0,-11 22-30 0 0,-31 70-1 0 0,35-61 77 0 0,15-27 20 0 0,-6-4-126 0 0,4 2 83 0 0,0-1-1 0 0,-1 0 0 0 0,1-1 0 0 0,0 1 1 0 0,-1-1-1 0 0,1 0 0 0 0,0-1 1 0 0,-1 1-1 0 0,1-1 0 0 0,0 0 0 0 0,-1-1 1 0 0,1 1-1 0 0,-1-1 0 0 0,0 0 0 0 0,1-1 1 0 0,-1 1-1 0 0,0-1 0 0 0,0 0 0 0 0,-1 0 1 0 0,1-1-1 0 0,-1 1 0 0 0,1-1 0 0 0,-1 0 1 0 0,0 0-1 0 0,0 0 0 0 0,-1-1 0 0 0,0 1 1 0 0,1-1-1 0 0,-1 0 0 0 0,-1 0 1 0 0,1 0-1 0 0,-1-1 0 0 0,0 1 0 0 0,0 0 1 0 0,0-1-1 0 0,-1 1 0 0 0,0-1 0 0 0,0-3-165 0 0,-1 4-95 0 0,0 1-1 0 0,0 0 0 0 0,-1-1 0 0 0,0 1 1 0 0,0-1-1 0 0,0 1 0 0 0,0 0 1 0 0,-1-1-1 0 0,0 1 0 0 0,1 0 0 0 0,-2 0 1 0 0,1 0-1 0 0,0 1 0 0 0,-1-1 0 0 0,0 0 1 0 0,1 1-1 0 0,-1 0 0 0 0,-1 0 1 0 0,1 0-1 0 0,0 0 0 0 0,-1 0 0 0 0,0 0 1 0 0,-1 0 95 0 0,-8-5-4195 0 0,4 1-6970 0 0</inkml:trace>
  <inkml:trace contextRef="#ctx0" brushRef="#br0" timeOffset="3279.916">1381 1111 4401 0 0,'0'0'3255'0'0,"0"0"-886"0"0,0 0-423 0 0,0 0-125 0 0,0 0-78 0 0,0 0-137 0 0,0 0-258 0 0,0 0-299 0 0,0 0-289 0 0,0 0-215 0 0,0 0-149 0 0,0 0-77 0 0,0 0-4 0 0,-8-3 446 0 0,48 2 1097 0 0,110-17-826 0 0,-152 40-1077 0 0,-76 55 269 0 0,67-65-186 0 0,-17 42 81 0 0,29-53-110 0 0,0 1 0 0 0,1-1-1 0 0,-1 1 1 0 0,1-1 0 0 0,-1 0-1 0 0,1 0 1 0 0,0 0 0 0 0,0 0-1 0 0,-1 0 1 0 0,1 0 0 0 0,0 0-1 0 0,0 0 1 0 0,0-1 0 0 0,0 1-1 0 0,0-1 1 0 0,0 0 0 0 0,0 1-1 0 0,0-1 1 0 0,0 0 0 0 0,0 0-1 0 0,0 0 1 0 0,0 0 0 0 0,0-1 0 0 0,0 1-1 0 0,1-1-8 0 0,1 1 25 0 0,11 1-266 0 0,1-1 0 0 0,-1-1 0 0 0,0 0 1 0 0,1-1-1 0 0,-1 0 0 0 0,0-2 1 0 0,0 0-1 0 0,13-5 241 0 0,-11 2-2853 0 0,-5 3-3609 0 0,-2 0-5766 0 0</inkml:trace>
  <inkml:trace contextRef="#ctx0" brushRef="#br0" timeOffset="5442.576">1683 3 0 0 0,'0'0'1744'0'0,"0"0"-271"0"0,0 0 6 0 0,0 0 102 0 0,0 0 134 0 0,0 0 26 0 0,0 0-158 0 0,0 0-271 0 0,0 0-316 0 0,0 0-296 0 0,0 0-217 0 0,-5-3 431 0 0,31 17 1376 0 0,-6-4-1418 0 0,43 20 361 0 0,-1 3-1 0 0,-2 3 1 0 0,-1 2-1 0 0,13 14-1232 0 0,-43-28 60 0 0,-2 1 1 0 0,0 2-1 0 0,-2 0 1 0 0,-1 2-1 0 0,-1 1 0 0 0,-2 0 1 0 0,-1 2-1 0 0,-1 0 1 0 0,-2 1-1 0 0,-1 1 0 0 0,-2 1 1 0 0,-1 0-1 0 0,-2 1 1 0 0,4 24-61 0 0,0 21 22 0 0,-4 1 0 0 0,-3 0 1 0 0,-4 0-1 0 0,-4 1 1 0 0,-3 8-23 0 0,-2-52-23 0 0,-2-1-1 0 0,-1 0 1 0 0,-2 0 0 0 0,-1 0 0 0 0,-2-2 0 0 0,-2 1 0 0 0,-1-2 0 0 0,-2 0 0 0 0,-1-1-1 0 0,-2-1 1 0 0,-1-1 0 0 0,-2-1 0 0 0,-1-1 0 0 0,-1-1 0 0 0,-10 7 23 0 0,-160 143-1497 0 0,126-127-1559 0 0,-3-5-3818 0 0,48-34-4355 0 0</inkml:trace>
  <inkml:trace contextRef="#ctx0" brushRef="#br0" timeOffset="6898.579">2797 857 7602 0 0,'0'0'1547'0'0,"0"0"-234"0"0,0 0 5 0 0,0 0 81 0 0,0 0-19 0 0,0 0-186 0 0,0 0-235 0 0,0 0-179 0 0,0 0-140 0 0,0 0-101 0 0,0 0-86 0 0,-35 10-90 0 0,-107 36-83 0 0,72-1 3 0 0,62-35-239 0 0,-2 1-37 0 0,1 0 0 0 0,1 0 0 0 0,0 1 0 0 0,1 0 0 0 0,0 0 0 0 0,1 1 0 0 0,0 0 0 0 0,1 0 0 0 0,0 0 0 0 0,1 1 0 0 0,1 0 0 0 0,0-1 0 0 0,1 1 0 0 0,0 0 0 0 0,1 8-7 0 0,1-17 19 0 0,1-1-1 0 0,-1 1 1 0 0,1 0-1 0 0,0-1 1 0 0,0 0 0 0 0,1 1-1 0 0,-1-1 1 0 0,1 1 0 0 0,0-1-1 0 0,0 0 1 0 0,0 0-1 0 0,1 0 1 0 0,0-1 0 0 0,-1 1-1 0 0,1 0 1 0 0,0-1-1 0 0,1 0 1 0 0,-1 0 0 0 0,1 0-1 0 0,-1 0 1 0 0,1 0 0 0 0,0-1-1 0 0,0 1 1 0 0,0-1-1 0 0,0 0 1 0 0,1 0 0 0 0,-1-1-1 0 0,0 1 1 0 0,1-1-1 0 0,-1 0 1 0 0,1 0 0 0 0,1-1-19 0 0,8 3 175 0 0,0-1 1 0 0,-1-1 0 0 0,1 0 0 0 0,0-1 0 0 0,0-1 0 0 0,0 0-1 0 0,-1-1 1 0 0,1 0 0 0 0,-1-1 0 0 0,6-2-176 0 0,3-4 198 0 0,0-1 0 0 0,-1-1 0 0 0,0-1 1 0 0,-1-1-1 0 0,0-1 0 0 0,-1 0 0 0 0,0-2 0 0 0,-2 0 1 0 0,0-1-1 0 0,0 0 0 0 0,-2-1 0 0 0,0-1 0 0 0,11-20-198 0 0,-7 4 40 0 0,-1 0-1 0 0,-2-2 0 0 0,-2 1 0 0 0,-1-2 0 0 0,-1 0 0 0 0,-3 0 0 0 0,-1-1 1 0 0,-2 0-1 0 0,-1-1 0 0 0,-3 1 0 0 0,-1-37-39 0 0,-1 48-47 0 0,3 12 1 0 0,-1-1 0 0 0,-1 0 0 0 0,-1 1 1 0 0,0-1-1 0 0,-1 1 0 0 0,-1-1 0 0 0,0 1 0 0 0,-2 0 0 0 0,0-1 1 0 0,0 1-1 0 0,-2 1 0 0 0,0-1 0 0 0,0 1 0 0 0,-2 0 0 0 0,0 1 1 0 0,0-1-1 0 0,-1 2 0 0 0,-6-7 46 0 0,11 17-12 0 0,-1-1 1 0 0,1 1-1 0 0,-1 0 0 0 0,0 1 1 0 0,0-1-1 0 0,0 1 1 0 0,0 0-1 0 0,0 0 0 0 0,-1 1 1 0 0,1 0-1 0 0,0 0 0 0 0,-1 0 1 0 0,1 0-1 0 0,-1 1 1 0 0,1 0-1 0 0,-1 0 0 0 0,1 0 1 0 0,-1 1-1 0 0,1 0 1 0 0,-1 0-1 0 0,1 0 0 0 0,0 1 1 0 0,0-1-1 0 0,0 1 0 0 0,-1 0 1 0 0,2 1-1 0 0,-1 0 1 0 0,0-1-1 0 0,0 2 0 0 0,1-1 1 0 0,0 0-1 0 0,0 1 0 0 0,0 0 1 0 0,0 0-1 0 0,0 0 1 0 0,1 0-1 0 0,0 1 0 0 0,-1-1 1 0 0,2 1-1 0 0,-1 0 0 0 0,1 0 1 0 0,-2 2 11 0 0,-5 13 40 0 0,0 1 1 0 0,2-1-1 0 0,0 1 1 0 0,1 1-1 0 0,2-1 1 0 0,0 1-1 0 0,1 0 0 0 0,1 0 1 0 0,1 0-1 0 0,1 1 1 0 0,1-1-1 0 0,1 0 1 0 0,1 0-1 0 0,0 0 1 0 0,4 6-41 0 0,11 25 255 0 0,2 0 0 0 0,3-2 0 0 0,2 0 1 0 0,2-2-1 0 0,3-1 0 0 0,1-1 0 0 0,11 10-255 0 0,52 83 649 0 0,-88-130-613 0 0,0 0-1 0 0,-1 0 1 0 0,0 0 0 0 0,-1 1 0 0 0,0 0-1 0 0,-1 0 1 0 0,0 0 0 0 0,-1 0 0 0 0,0 1-1 0 0,0-1 1 0 0,-1 3-36 0 0,2 11 102 0 0,-3-24-90 0 0,0-1 1 0 0,0 0 15 0 0,0 0 1 0 0,4-23-918 0 0,-4 4-1241 0 0,0 6-4154 0 0,0 6-5591 0 0</inkml:trace>
  <inkml:trace contextRef="#ctx0" brushRef="#br0" timeOffset="7840.53">3450 279 0 0 0,'0'0'1375'0'0,"0"0"228"0"0,0 0 245 0 0,0 0 169 0 0,0 0-17 0 0,0 0-142 0 0,0 0-239 0 0,0 0-217 0 0,0 0-187 0 0,0 0-115 0 0,0 0-59 0 0,0 0-71 0 0,-5-3-70 0 0,-16-10-57 0 0,16 10-72 0 0,5 3-71 0 0,0 0-80 0 0,0 0-69 0 0,0 0-70 0 0,0 0-57 0 0,0 0-29 0 0,0 0-40 0 0,0 0-27 0 0,0 0 1 0 0,0 0-14 0 0,0 0-14 0 0,0 0-17 0 0,0 0-13 0 0,0 0-36 0 0,0 0-4 0 0,0 0-7 0 0,0 0-31 0 0,0 0-9 0 0,0 0-28 0 0,0 0-21 0 0,0 0-19 0 0,0 0-8 0 0,0 0-19 0 0,0 0-15 0 0,0 0-8 0 0,0 0 4 0 0,0 0-5 0 0,0 0 6 0 0,0 0 18 0 0,0 0-28 0 0,0 0-17 0 0,0 0-6 0 0,0 0-30 0 0,0 0 16 0 0,0 0 1 0 0,0 0-6 0 0,0 0-17 0 0,0 0 14 0 0,0 0 10 0 0,0 0 40 0 0,0 0-42 0 0,0 0-6 0 0,0 0 8 0 0,0 0-7 0 0,0 0-7 0 0,0 0-12 0 0,0 0 11 0 0,0 0-2 0 0,0 0-5 0 0,0 0-11 0 0,0 0 14 0 0,0 0-11 0 0,0 0 3 0 0,0 0 23 0 0,0 0-3 0 0,0 0-4 0 0,0 0-5 0 0,0 0-4 0 0,0 0-29 0 0,0 0 20 0 0,0 0-3 0 0,0 0-2 0 0,0 0 22 0 0,0 0-6 0 0,0 0-13 0 0,0 0-3 0 0,0 0 4 0 0,0 0 16 0 0,0 0 9 0 0,0 0 15 0 0,0 0-21 0 0,0 0-19 0 0,0 0-36 0 0,0 0 33 0 0,0 0 1 0 0,0 0-8 0 0,0 0 4 0 0,0 0 7 0 0,0 0 35 0 0,22 0-144 0 0,111-7 227 0 0,-132 7-115 0 0,5-1 0 0 0,-1 1 1 0 0,1 0 0 0 0,-1 0-1 0 0,1 0 1 0 0,-1 1 0 0 0,0 0-1 0 0,1 0 1 0 0,-1 0 0 0 0,0 0-1 0 0,1 1 1 0 0,-1 0 0 0 0,0 0-1 0 0,0 1 1 0 0,3 2-1 0 0,-7-5 0 0 0,0 1 0 0 0,0-1 0 0 0,0 1 0 0 0,0-1 0 0 0,0 1 0 0 0,-1-1 0 0 0,1 1 0 0 0,0 0 0 0 0,-1 0 0 0 0,1-1 0 0 0,0 1 0 0 0,-1 0 0 0 0,1 0 0 0 0,-1 0 0 0 0,1-1 0 0 0,-1 1 0 0 0,1 0 0 0 0,-1 0 0 0 0,0 0 0 0 0,1 0 0 0 0,-1 0 0 0 0,0 0 0 0 0,0 0 0 0 0,0 0 0 0 0,0 0 0 0 0,0 0 0 0 0,0 0 0 0 0,0 0 0 0 0,0 0 0 0 0,0 0 0 0 0,0 0 0 0 0,-1 0 0 0 0,1 0 0 0 0,0 0 0 0 0,-1 0 0 0 0,1 0 0 0 0,0-1 0 0 0,-1 1 0 0 0,0 1 0 0 0,-92 104 147 0 0,90-103-147 0 0,0-1-1 0 0,1 1 1 0 0,-1 0 0 0 0,0 0 0 0 0,1 0-1 0 0,0 0 1 0 0,0 0 0 0 0,0 1 0 0 0,0-1-1 0 0,1 1 1 0 0,-1-1 0 0 0,1 1 0 0 0,0-1-1 0 0,0 1 1 0 0,0 0 0 0 0,0 0-1 0 0,1 0 1 0 0,-1-1 0 0 0,1 1 0 0 0,0 0-1 0 0,0 3 1 0 0,52 7 47 0 0,-23-13 15 0 0,1-1-1 0 0,0-2 1 0 0,-1-1 0 0 0,1-2-1 0 0,12-3-61 0 0,-23 4-1817 0 0,-13 3-2216 0 0,1 1-4390 0 0,-7 0-3965 0 0</inkml:trace>
  <inkml:trace contextRef="#ctx0" brushRef="#br0" timeOffset="8259.364">3837 916 13035 0 0,'0'0'679'0'0,"0"0"-293"0"0,0 0 133 0 0,0 0 411 0 0,0 0 319 0 0,0 0 74 0 0,0 0-129 0 0,0 0-177 0 0,0 0-110 0 0,0 0-85 0 0,0 0-89 0 0,0 0-79 0 0,23 0-104 0 0,74 0-52 0 0,-1-11 793 0 0,29-15-33 0 0,69-4-2810 0 0,-194 30 482 0 0,0 0-584 0 0,0 0-1455 0 0,0 0-3846 0 0,0 0-4942 0 0</inkml:trace>
  <inkml:trace contextRef="#ctx0" brushRef="#br0" timeOffset="8720.059">4122 658 12339 0 0,'0'0'4495'0'0,"0"0"-3281"0"0,0 0-942 0 0,0 0 196 0 0,0 0 343 0 0,0 0 254 0 0,0 0 100 0 0,0 0-106 0 0,0 0-179 0 0,0 0-208 0 0,0 0-172 0 0,10 32-117 0 0,31 100-103 0 0,-27-49 79 0 0,-34 75-222 0 0,14-116-756 0 0,6-24-4981 0 0,0-15 4160 0 0,0 0-9790 0 0</inkml:trace>
  <inkml:trace contextRef="#ctx0" brushRef="#br0" timeOffset="9293.301">4759 319 7050 0 0,'0'0'1728'0'0,"0"0"-555"0"0,0 0-128 0 0,0 0 236 0 0,0 0 273 0 0,0 0 109 0 0,0 0-111 0 0,0 0-259 0 0,0 0-323 0 0,0 0-281 0 0,0 0-227 0 0,0 0-136 0 0,6-1-29 0 0,-4 1-274 0 0,0 0 0 0 0,0 0 0 0 0,0 0 0 0 0,0 0 1 0 0,0 0-1 0 0,-1 0 0 0 0,1 1 0 0 0,0-1 0 0 0,0 1 0 0 0,-1-1 0 0 0,1 1 0 0 0,0 0 0 0 0,-1 0 0 0 0,1-1 0 0 0,0 1 0 0 0,-1 0 0 0 0,1 1 1 0 0,-1-1-1 0 0,1 0 0 0 0,-1 0 0 0 0,0 1 0 0 0,0-1 0 0 0,0 0 0 0 0,1 1 0 0 0,-1-1 0 0 0,0 1 0 0 0,-1 0 0 0 0,1-1 0 0 0,0 1 0 0 0,0 0 1 0 0,-1 0-1 0 0,1-1 0 0 0,-1 1 0 0 0,0 0 0 0 0,1 0 0 0 0,-1 0 0 0 0,0-1 0 0 0,0 1 0 0 0,0 0 0 0 0,0 0 0 0 0,0 0 0 0 0,-1 0 1 0 0,1-1-1 0 0,0 1 0 0 0,-1 0 0 0 0,0 0-23 0 0,3 11 105 0 0,4 51 161 0 0,2 0-1 0 0,4 0 0 0 0,2-1 1 0 0,3 0-1 0 0,3-2 0 0 0,2 0 1 0 0,14 22-266 0 0,12-16 169 0 0,-47-68-108 0 0,1 0 0 0 0,-1 1-1 0 0,1-1 1 0 0,-1 0 0 0 0,0 0-1 0 0,1 0 1 0 0,-1 0 0 0 0,0 0-1 0 0,0 0 1 0 0,0-1 0 0 0,0 1 0 0 0,0 0-1 0 0,0 0 1 0 0,0-1 0 0 0,0 1-1 0 0,-1-1 1 0 0,1 1 0 0 0,0-1 0 0 0,-1 1-1 0 0,1-1 1 0 0,-1 1 0 0 0,0-1-1 0 0,1 1 1 0 0,-1-1 0 0 0,0 0-1 0 0,0 1 1 0 0,0-2-61 0 0,2-5 110 0 0,42-152 425 0 0,-34 111-531 0 0,2 0 1 0 0,2 0 0 0 0,3 1-1 0 0,1 1 1 0 0,3 1 0 0 0,1 0 0 0 0,3 2-1 0 0,1 1 1 0 0,14-16-5 0 0,-32 50-359 0 0,81-78-8 0 0,-86 85-101 0 0,1-1 1 0 0,0 1-1 0 0,-1 0 1 0 0,1 1-1 0 0,0-1 1 0 0,0 1-1 0 0,0-1 1 0 0,0 1-1 0 0,0 0 1 0 0,0 1-1 0 0,1-1 1 0 0,-1 1-1 0 0,0 0 1 0 0,0 0-1 0 0,0 0 1 0 0,1 0-1 0 0,0 1 468 0 0,2 2-6731 0 0,-2 1-4467 0 0</inkml:trace>
  <inkml:trace contextRef="#ctx0" brushRef="#br0" timeOffset="9794.211">5344 728 2729 0 0,'0'0'1661'0'0,"0"0"-222"0"0,0 0 10 0 0,0 0 86 0 0,0 0-36 0 0,0 0-203 0 0,0 0-316 0 0,0 0-269 0 0,0 0-154 0 0,0 0-65 0 0,0 0 6 0 0,0 0 47 0 0,0 0 30 0 0,-12 21 8 0 0,-36 66-36 0 0,45-83-464 0 0,1 1 1 0 0,-1-1-1 0 0,1 1 1 0 0,0-1-1 0 0,1 1 1 0 0,-1 0-1 0 0,1 0 0 0 0,0 0 1 0 0,0 0-1 0 0,0 0 1 0 0,1 0-1 0 0,0 0 1 0 0,0 0-1 0 0,0 0 1 0 0,1 2-84 0 0,0 12 340 0 0,-1-17-263 0 0,0 0 0 0 0,0 0 1 0 0,0 0-1 0 0,0 0 0 0 0,1 0 0 0 0,-1 0 0 0 0,1 0 1 0 0,-1 0-1 0 0,1 0 0 0 0,-1 0 0 0 0,1 0 1 0 0,0 0-1 0 0,0 0 0 0 0,0-1 0 0 0,0 1 0 0 0,1 0 1 0 0,-1-1-1 0 0,0 1 0 0 0,1-1 0 0 0,-1 1 0 0 0,1-1 1 0 0,-1 0-1 0 0,1 0 0 0 0,0 1 0 0 0,-1-1 0 0 0,1 0 1 0 0,0 0-1 0 0,0-1 0 0 0,0 1 0 0 0,0 0 0 0 0,0-1 1 0 0,0 1-1 0 0,0-1 0 0 0,0 1 0 0 0,0-1 1 0 0,0 0-1 0 0,0 0 0 0 0,0 0 0 0 0,0 0 0 0 0,0-1-77 0 0,4 1 190 0 0,0 0 1 0 0,0-1-1 0 0,1 0 0 0 0,-1-1 0 0 0,-1 1 0 0 0,1-1 0 0 0,0-1 0 0 0,0 1 0 0 0,-1-1 0 0 0,1 0 1 0 0,-1 0-1 0 0,0 0 0 0 0,2-2-190 0 0,0 0 72 0 0,0-1 0 0 0,0 1 0 0 0,0-1-1 0 0,-1 0 1 0 0,0-1 0 0 0,0 0 0 0 0,-1 0 0 0 0,0 0 0 0 0,0-1 0 0 0,-1 1 0 0 0,0-1-1 0 0,0 0 1 0 0,-1 0 0 0 0,0-1 0 0 0,0 1 0 0 0,-1-1 0 0 0,0 1 0 0 0,0-1 0 0 0,-1 0 0 0 0,0-1-73 0 0,-2 8-37 0 0,1-1-1 0 0,-1 1 0 0 0,0-1 0 0 0,1 1 0 0 0,-1-1 0 0 0,0 1 0 0 0,0 0 0 0 0,-1-1 0 0 0,1 1 0 0 0,-1 0 0 0 0,1 0 0 0 0,-1 0 0 0 0,1 0 0 0 0,-1 0 0 0 0,0 0 0 0 0,0 0 0 0 0,0 1 0 0 0,0-1 0 0 0,0 1 0 0 0,-1-1 0 0 0,1 1 0 0 0,0 0 0 0 0,-1 0 0 0 0,1 0 0 0 0,-1 0 0 0 0,-1 0 39 0 0,-41-11-6215 0 0,33 11-3888 0 0</inkml:trace>
  <inkml:trace contextRef="#ctx0" brushRef="#br0" timeOffset="10233.456">5691 824 4377 0 0,'0'0'2539'0'0,"0"0"-737"0"0,0 0-215 0 0,0 0 39 0 0,0 0-37 0 0,0 0-128 0 0,0 0-257 0 0,0 0-292 0 0,0 0-259 0 0,0 0-215 0 0,0 0-145 0 0,0 0-69 0 0,0 0-25 0 0,-10 11-16 0 0,-28 35 5 0 0,27 12 372 0 0,12-44-401 0 0,-1-13-103 0 0,0 0 0 0 0,0 0 0 0 0,0 0 1 0 0,0 1-1 0 0,0-1 0 0 0,0 0 0 0 0,1 0 1 0 0,-1 0-1 0 0,0 0 0 0 0,0 1 0 0 0,1-1 1 0 0,-1 0-1 0 0,1 0 0 0 0,-1 0 0 0 0,1 0 1 0 0,0 0-1 0 0,-1 0 0 0 0,1 0 0 0 0,0 0 1 0 0,0 0-1 0 0,-1 0 0 0 0,1 0 0 0 0,0-1 1 0 0,0 1-1 0 0,0 0 0 0 0,0-1 1 0 0,0 1-1 0 0,0 0 0 0 0,0-1 0 0 0,0 1 1 0 0,0-1-1 0 0,1 0 0 0 0,-1 1 0 0 0,0-1 1 0 0,0 0-1 0 0,0 0 0 0 0,1 1 0 0 0,-1-1 1 0 0,0 0-1 0 0,0 0 0 0 0,0-1 0 0 0,1 1 1 0 0,-1 0-1 0 0,0 0 0 0 0,0 0 0 0 0,0-1 1 0 0,0 1-1 0 0,0-1 0 0 0,2 0-56 0 0,4-2 147 0 0,1 0 0 0 0,-1-1 0 0 0,1 0 0 0 0,-1 0 0 0 0,0-1 0 0 0,-1 0 0 0 0,1 0 0 0 0,-1 0 0 0 0,0-1 0 0 0,0 0 0 0 0,-1 0 0 0 0,4-6-147 0 0,12-11 227 0 0,44-46 40 0 0,-64 69-275 0 0,0 1 1 0 0,1-1-1 0 0,-1 1 1 0 0,0-1-1 0 0,0 1 0 0 0,0 0 1 0 0,0 0-1 0 0,0-1 1 0 0,0 1-1 0 0,0 0 0 0 0,0 0 1 0 0,0 0-1 0 0,0 0 0 0 0,0 0 1 0 0,0 0-1 0 0,-1 1 1 0 0,1-1-1 0 0,0 0 0 0 0,-1 0 1 0 0,1 1-1 0 0,-1-1 1 0 0,1 0-1 0 0,-1 0 0 0 0,0 1 1 0 0,0-1-1 0 0,0 0 1 0 0,1 1-1 0 0,-1-1 0 0 0,0 0 1 0 0,0 1-1 0 0,-1-1 0 0 0,1 1 1 0 0,0-1-1 0 0,0 0 1 0 0,-1 2 7 0 0,1 1 1 0 0,9 352 124 0 0,-9-354-141 0 0,0 0 0 0 0,-1 0 0 0 0,1 0 1 0 0,-1 0-1 0 0,0-1 0 0 0,0 1 0 0 0,1 0 0 0 0,-1 0 0 0 0,0-1 0 0 0,0 1 1 0 0,-1-1-1 0 0,1 1 0 0 0,0-1 0 0 0,0 1 0 0 0,-1-1 0 0 0,1 0 0 0 0,-1 0 1 0 0,1 1-1 0 0,-1-1 0 0 0,0 0 0 0 0,1 0 0 0 0,-1-1 0 0 0,0 1 0 0 0,0 0 1 0 0,1-1-1 0 0,-1 1 0 0 0,0-1 0 0 0,0 1 0 0 0,0-1 0 0 0,0 0 0 0 0,0 0 1 0 0,0 0-1 0 0,0 0 0 0 0,0 0 0 0 0,-1 0 16 0 0,-69-17-1088 0 0,69 16 1056 0 0,1 0 0 0 0,0-1 0 0 0,-1 1 0 0 0,1-1 0 0 0,0 0 0 0 0,0 1 0 0 0,-1-1 0 0 0,1 0 0 0 0,1 0 0 0 0,-1 0 0 0 0,0-1 0 0 0,0 1-1 0 0,1 0 1 0 0,0-1 0 0 0,-1 1 0 0 0,1-1 0 0 0,0 1 0 0 0,0-1 0 0 0,0 1 0 0 0,1-1 0 0 0,-1 0 0 0 0,0 0 0 0 0,1 1 0 0 0,0-1 0 0 0,0 0 0 0 0,0 0 0 0 0,0 0 0 0 0,0 1 0 0 0,0-1 0 0 0,1 0 0 0 0,-1 0 0 0 0,1 1 0 0 0,0-1 0 0 0,0 0 0 0 0,0 1 0 0 0,0-1 0 0 0,1 1 0 0 0,-1-1-1 0 0,0 1 1 0 0,1 0 0 0 0,0 0 0 0 0,0-2 32 0 0,20-8-108 0 0,-1 1 0 0 0,1 0 0 0 0,1 2 0 0 0,0 1 0 0 0,0 0 0 0 0,1 2 0 0 0,0 1 0 0 0,0 0 0 0 0,0 2 0 0 0,11 0 108 0 0,9 0-889 0 0,-16 3-4068 0 0,-15 0-5827 0 0</inkml:trace>
  <inkml:trace contextRef="#ctx0" brushRef="#br0" timeOffset="10543.089">4650 1376 9466 0 0,'0'0'1684'0'0,"0"0"-899"0"0,0 0-101 0 0,0 0 391 0 0,0 0 336 0 0,0 0 125 0 0,0 0-81 0 0,36-1-147 0 0,116-5-106 0 0,261-15 3012 0 0,86-2-3108 0 0,-212 19-2110 0 0,-166 4-7426 0 0,-102 0-3277 0 0</inkml:trace>
  <inkml:trace contextRef="#ctx0" brushRef="#br0" timeOffset="11224.894">4917 1685 10330 0 0,'0'0'1765'0'0,"0"0"-791"0"0,0 0-439 0 0,0 0 45 0 0,0 0 239 0 0,0 0 211 0 0,0 0 33 0 0,0 0-140 0 0,0 0-183 0 0,0 0-142 0 0,0 0-123 0 0,0 0-80 0 0,0 0-63 0 0,5 35-69 0 0,15 108-46 0 0,37 117 405 0 0,-47-223-576 0 0,32 92 420 0 0,-37-168 3204 0 0,18-40-3693 0 0,-20 71 261 0 0,33-104-223 0 0,5 2 0 0 0,5 1 0 0 0,52-89-15 0 0,-93 191-633 0 0,47-63 694 0 0,-29 56-4367 0 0,6 9-6149 0 0,-23 5-315 0 0</inkml:trace>
  <inkml:trace contextRef="#ctx0" brushRef="#br0" timeOffset="11574.058">5479 2035 8474 0 0,'0'0'2356'0'0,"0"0"-579"0"0,0 0-236 0 0,0 0-103 0 0,0 0-159 0 0,0 0-240 0 0,0 0-246 0 0,0 0-171 0 0,0 0-129 0 0,0 0-99 0 0,0 0-89 0 0,0 0-78 0 0,0 0-61 0 0,-25 20-31 0 0,-74 64-32 0 0,63-37-7 0 0,35-40-83 0 0,0-4 30 0 0,-1 1 0 0 0,1-1 0 0 0,1 0 0 0 0,-1 0-1 0 0,0 1 1 0 0,1-1 0 0 0,-1 1 0 0 0,1-1 0 0 0,0 0-1 0 0,0 1 1 0 0,0-1 0 0 0,1 1 0 0 0,-1-1 0 0 0,1 0 0 0 0,0 1-1 0 0,0-1 1 0 0,0 0 0 0 0,0 0 0 0 0,1 0 0 0 0,-1 0 0 0 0,1 0-1 0 0,0 0 1 0 0,0 0 0 0 0,0 0 0 0 0,0-1 0 0 0,0 1-1 0 0,0-1 1 0 0,1 1 0 0 0,0-1 0 0 0,-1 0 0 0 0,1 0 0 0 0,0 0-1 0 0,0 0 1 0 0,0-1 0 0 0,0 1 0 0 0,0-1 0 0 0,0 0 0 0 0,0 0-1 0 0,1 0 1 0 0,-1 0 0 0 0,0 0 0 0 0,1-1 0 0 0,-1 1-1 0 0,1-1 1 0 0,-1 0-43 0 0,2-1 28 0 0,-1 1-1 0 0,0-1 1 0 0,0 1-1 0 0,0-1 1 0 0,1-1-1 0 0,-1 1 1 0 0,0-1-1 0 0,-1 1 1 0 0,1-1-1 0 0,0 0 1 0 0,0 0-1 0 0,-1-1 1 0 0,1 1-1 0 0,-1-1 1 0 0,0 0-1 0 0,0 0 1 0 0,0 0-1 0 0,0 0 0 0 0,0 0 1 0 0,-1-1-1 0 0,1 1 1 0 0,-1-1-1 0 0,0 0 1 0 0,0 0-1 0 0,-1 1 1 0 0,1-1-1 0 0,-1 0 1 0 0,0-1-1 0 0,0 1 1 0 0,0 0-1 0 0,0 0 1 0 0,-1 0-1 0 0,1-1 1 0 0,-1 1-1 0 0,0 0 1 0 0,-1 0-1 0 0,1-1 1 0 0,-1 1-1 0 0,0 0 1 0 0,0 0-1 0 0,0 0 1 0 0,0 0-1 0 0,-1 0 1 0 0,1 0-1 0 0,-1 0 1 0 0,0 0-1 0 0,0 1 0 0 0,-1-1 1 0 0,1 1-1 0 0,-1-1 1 0 0,-2-1-28 0 0,-40-28-1887 0 0,27 27-1439 0 0,-1 5-3842 0 0,6 1-4583 0 0</inkml:trace>
  <inkml:trace contextRef="#ctx0" brushRef="#br0" timeOffset="11846.343">5922 2090 14155 0 0,'0'0'1572'0'0,"0"0"-795"0"0,0 0-223 0 0,0 0 98 0 0,0 0 105 0 0,0 0 23 0 0,0 0-103 0 0,0 0-141 0 0,0 0-140 0 0,0 0-126 0 0,0 0-122 0 0,-27 27-84 0 0,-84 84-85 0 0,74-61-125 0 0,31-39-368 0 0,-10 15-730 0 0,3-11-7321 0 0,10-12-2267 0 0</inkml:trace>
  <inkml:trace contextRef="#ctx0" brushRef="#br0" timeOffset="12782.801">5654 2075 12803 0 0,'0'0'1909'0'0,"0"0"-714"0"0,0 0-292 0 0,0 0-11 0 0,0 0-13 0 0,0 0-13 0 0,0 0-63 0 0,0 0-69 0 0,0 0-68 0 0,0 0-73 0 0,0 0-100 0 0,0 0-113 0 0,0 0-78 0 0,28 24-95 0 0,89 72-75 0 0,-64-38-36 0 0,-49-53-556 0 0,46 55 1067 0 0,-28-46-3425 0 0,2-9-4477 0 0,-19-5-4223 0 0</inkml:trace>
  <inkml:trace contextRef="#ctx0" brushRef="#br0" timeOffset="13888.054">6211 459 0 0 0,'0'0'580'0'0,"0"0"530"0"0,0 0 426 0 0,0 0 272 0 0,0 0 63 0 0,0 0-125 0 0,0 0-209 0 0,0 0-197 0 0,0 0-200 0 0,0 0-177 0 0,1-7-136 0 0,2-20-140 0 0,-2 27-613 0 0,0 0 0 0 0,-1-1 0 0 0,1 1 1 0 0,0 0-1 0 0,0-1 0 0 0,-1 1 1 0 0,1 0-1 0 0,0 0 0 0 0,0 0 1 0 0,-1-1-1 0 0,1 1 0 0 0,0 0 0 0 0,0 0 1 0 0,0 0-1 0 0,0 1 0 0 0,-1-1 1 0 0,1 0-1 0 0,0 0 0 0 0,0 0 1 0 0,-1 0-1 0 0,1 1 0 0 0,0-1 0 0 0,0 0 1 0 0,-1 1-1 0 0,1-1 0 0 0,0 1 1 0 0,-1-1-1 0 0,1 1 0 0 0,0-1 1 0 0,-1 1-1 0 0,1-1 0 0 0,-1 1 0 0 0,1-1 1 0 0,-1 1-1 0 0,1 0 0 0 0,-1-1 1 0 0,1 1-1 0 0,-1 0 0 0 0,0 0 1 0 0,1-1-1 0 0,-1 1 0 0 0,0 0 0 0 0,0 0 1 0 0,1 0-75 0 0,-1-1 31 0 0,96 151 2136 0 0,-56-58-2020 0 0,-4 2-1 0 0,-4 2 0 0 0,-4 1 0 0 0,-5 1 0 0 0,-4 1 1 0 0,-4 0-1 0 0,-5 2 0 0 0,-3 92-146 0 0,-8-119-22 0 0,-3 0 0 0 0,-3 0-1 0 0,-3-1 1 0 0,-4 0 0 0 0,-3 0 0 0 0,-9 17 22 0 0,-19 20-1351 0 0,16-69-6196 0 0,20-33-3420 0 0</inkml:trace>
  <inkml:trace contextRef="#ctx0" brushRef="#br0" timeOffset="14877.67">4573 91 0 0 0,'0'0'659'0'0,"0"0"74"0"0,0 0 211 0 0,0 0 354 0 0,0 0 210 0 0,0 0 19 0 0,0 0-182 0 0,0 0-229 0 0,0 0-117 0 0,0 0-64 0 0,0 0-63 0 0,0 0-67 0 0,-15 18-70 0 0,-46 58-37 0 0,12 18 924 0 0,40-68-1213 0 0,-21 77 385 0 0,4 0 1 0 0,5 2-1 0 0,4 1 1 0 0,5 0-1 0 0,4 7-794 0 0,8-111 9 0 0,-9 76 163 0 0,3 0 1 0 0,4 1-1 0 0,4 0 1 0 0,2-1 0 0 0,5 1-1 0 0,2-2 1 0 0,18 58-173 0 0,-5-61 136 0 0,4-1 0 0 0,3-1 0 0 0,3-2 0 0 0,3-1 0 0 0,22 29-136 0 0,-33-53 16 0 0,-21-35-52 0 0,0 1 0 0 0,1-1 0 0 0,0 0 0 0 0,0 0 0 0 0,1-1 0 0 0,1 0 0 0 0,-1 0 0 0 0,1-1 0 0 0,1 0 0 0 0,0 0 0 0 0,0-1 0 0 0,1 1 36 0 0,5-7-2309 0 0,-11-1-7630 0 0,-3 0 529 0 0</inkml:trace>
  <inkml:trace contextRef="#ctx0" brushRef="#br0" timeOffset="15661.322">7040 1085 9818 0 0,'0'0'1907'0'0,"0"0"-744"0"0,0 0-371 0 0,0 0-22 0 0,0 0 30 0 0,0 0-13 0 0,0 0-82 0 0,0 0-125 0 0,0 0-137 0 0,0 0-101 0 0,0 0-94 0 0,0 0-56 0 0,0 0-23 0 0,-30 11-37 0 0,-90 37-27 0 0,117-47-99 0 0,0-1 0 0 0,1 1 1 0 0,-1 0-1 0 0,0 1 0 0 0,0-1 0 0 0,1 0 0 0 0,-1 1 0 0 0,1-1 0 0 0,-1 1 0 0 0,1 0 0 0 0,0 0 0 0 0,-1 0 0 0 0,1 0 0 0 0,0 0 0 0 0,0 1 0 0 0,1-1 0 0 0,-1 1 0 0 0,0-1 0 0 0,1 1 0 0 0,0-1 0 0 0,-1 1 0 0 0,1 1-6 0 0,-3 7 27 0 0,-5 4-2 0 0,2 0-1 0 0,0 0 0 0 0,0 0 0 0 0,2 1 1 0 0,0 0-1 0 0,1 0 0 0 0,0 0 0 0 0,1 1 0 0 0,1-1 1 0 0,1 1-1 0 0,0-1 0 0 0,2 7-24 0 0,0-19 50 0 0,0 0 1 0 0,0 0-1 0 0,0 0 0 0 0,1-1 0 0 0,0 1 0 0 0,0 0 1 0 0,0-1-1 0 0,0 1 0 0 0,1-1 0 0 0,-1 1 0 0 0,1-1 1 0 0,0 0-1 0 0,0 0 0 0 0,0 0 0 0 0,0-1 0 0 0,1 1 1 0 0,-1-1-1 0 0,1 0 0 0 0,-1 0 0 0 0,1 0 0 0 0,0 0 1 0 0,0 0-1 0 0,0-1 0 0 0,0 0 0 0 0,0 0 0 0 0,0 0 1 0 0,0 0-1 0 0,4 0-50 0 0,1 0 157 0 0,1 0 1 0 0,-1-1 0 0 0,1 0-1 0 0,-1 0 1 0 0,1-1-1 0 0,-1 0 1 0 0,0-1 0 0 0,1 0-1 0 0,-1 0 1 0 0,0-1-1 0 0,0 0 1 0 0,3-2-158 0 0,17-13 84 0 0,-1 0 0 0 0,-1-2 0 0 0,-1-2 0 0 0,0 0 0 0 0,-2-1 0 0 0,0-2 0 0 0,-2 0 0 0 0,-1-1-1 0 0,-1-2 1 0 0,-1 0 0 0 0,-2-1 0 0 0,0 0 0 0 0,-2-2 0 0 0,-2 0 0 0 0,-1 0 0 0 0,-1-1 0 0 0,-1-1 0 0 0,-2 0 0 0 0,-2 0 0 0 0,-1 0 0 0 0,-1-1 0 0 0,-2 0 0 0 0,-2-26-84 0 0,-17-126-402 0 0,14 176 382 0 0,0 0 1 0 0,0 0-1 0 0,-1 1 0 0 0,0-1 1 0 0,0 1-1 0 0,-1 0 1 0 0,0 0-1 0 0,-1 0 1 0 0,0 1-1 0 0,-1 0 1 0 0,1 0-1 0 0,-2 0 1 0 0,1 1-1 0 0,-1 0 1 0 0,0 1-1 0 0,-8-6 20 0 0,12 10-20 0 0,1-1 0 0 0,-1 1 0 0 0,0-1 0 0 0,-1 1 0 0 0,1 1 0 0 0,0-1 0 0 0,-1 0 0 0 0,1 1 0 0 0,-1 0 0 0 0,1 0 1 0 0,-1 1-1 0 0,1-1 0 0 0,-1 1 0 0 0,1 0 0 0 0,-1 0 0 0 0,0 0 0 0 0,1 1 0 0 0,-1 0 0 0 0,1-1 0 0 0,-1 2 0 0 0,1-1 0 0 0,-1 0 0 0 0,1 1 0 0 0,0 0 0 0 0,0 0 0 0 0,0 0 0 0 0,0 1 0 0 0,0-1 0 0 0,0 1 0 0 0,1 0 0 0 0,-1 0 0 0 0,1 0 0 0 0,0 1 0 0 0,-1 0 20 0 0,-5 12 8 0 0,0 0 0 0 0,2 0-1 0 0,0 1 1 0 0,1 0 0 0 0,0 1-1 0 0,2-1 1 0 0,0 1 0 0 0,1 0 0 0 0,0 0-1 0 0,2 0 1 0 0,0 0 0 0 0,1 0-1 0 0,1 3-7 0 0,3 30 125 0 0,3-1 0 0 0,1 1-1 0 0,3-2 1 0 0,3 4-125 0 0,10 32 487 0 0,4-1-1 0 0,4-2 1 0 0,3-1-1 0 0,3-2 1 0 0,24 32-487 0 0,11-3 680 0 0,-67-100-433 0 0,-10-8-2922 0 0,-2-1-4938 0 0,3 1-4415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2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264 921 184 0 0,'0'0'1770'0'0,"0"0"-431"0"0,0 0-156 0 0,0 0 132 0 0,0 0 244 0 0,0 0 186 0 0,0 0-18 0 0,0 0-237 0 0,0 0-344 0 0,0 0-368 0 0,0 0-279 0 0,0 0-173 0 0,0 0-81 0 0,-2-1 27 0 0,205-20 6108 0 0,-29 6-5466 0 0,-173 15-826 0 0,-1 0 62 0 0,0 0 58 0 0,-19 0 451 0 0,-121 11-828 0 0,-40 21 210 0 0,153-27-9 0 0,26-5-61 0 0,1 0-23 0 0,0 0-51 0 0,12 0-108 0 0,175-11 257 0 0,-78 4-1167 0 0,-64 6-4441 0 0,-31 1-5054 0 0</inkml:trace>
  <inkml:trace contextRef="#ctx0" brushRef="#br0" timeOffset="7473.094">421 0 0 0 0,'0'0'938'0'0,"0"0"-32"0"0,0 0 25 0 0,0 0 220 0 0,0 0 229 0 0,0 0 189 0 0,0 0 83 0 0,0 0-73 0 0,0 0-112 0 0,0 0-165 0 0,0 0-182 0 0,0 0-152 0 0,0 0-129 0 0,-32 29-63 0 0,-99 94-21 0 0,59-25 425 0 0,63-77-932 0 0,-26 63 112 0 0,4 2-1 0 0,3 0 0 0 0,5 2 0 0 0,3 1 0 0 0,5 1 0 0 0,3 0 1 0 0,4 1-1 0 0,4 0 0 0 0,4 2-359 0 0,-1-53 23 0 0,2 0 0 0 0,1 0 0 0 0,2 0 0 0 0,2-1 0 0 0,1 0 0 0 0,2 0 0 0 0,2 0 0 0 0,2-1 0 0 0,1-1 0 0 0,1 0 0 0 0,3-1 0 0 0,1-1 0 0 0,18 25-23 0 0,-9-23-551 0 0,1-2 0 0 0,1-1 1 0 0,2-1-1 0 0,1-2 1 0 0,15 9 550 0 0,-20-18-1029 0 0,1-2 1 0 0,1-1 0 0 0,1-1-1 0 0,1-2 1 0 0,0-1 0 0 0,1-1-1 0 0,4-1 1029 0 0,-13-5-11237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37 6785 0 0,'0'0'1079'0'0,"0"0"-170"0"0,0 0 120 0 0,0 0 355 0 0,0 0 385 0 0,0 0 181 0 0,0 0-93 0 0,0 0-282 0 0,0 0-376 0 0,0 0-357 0 0,0 0-302 0 0,0-8-227 0 0,0 1-283 0 0,-1-15 167 0 0,-2 45 219 0 0,-4 94 193 0 0,4 0 1 0 0,6 0-1 0 0,5 0 1 0 0,8 23-610 0 0,3-83 67 0 0,-18-57-44 0 0,0 0 0 0 0,0 0 0 0 0,0 0 0 0 0,0 0 0 0 0,1-1 0 0 0,-1 1 0 0 0,0 0 0 0 0,0 0 0 0 0,0-1 0 0 0,0 1 0 0 0,0-1 0 0 0,0 1 1 0 0,1-1-1 0 0,-1 1 0 0 0,0-1 0 0 0,-1 0 0 0 0,1 0 0 0 0,0 1 0 0 0,0-1 0 0 0,0 0 0 0 0,0 0 0 0 0,0 0 0 0 0,-1 0 0 0 0,1 0 1 0 0,-1 0-1 0 0,1 0 0 0 0,0 0 0 0 0,-1 0 0 0 0,0 0 0 0 0,1 0 0 0 0,-1 0 0 0 0,0-1 0 0 0,1 1 0 0 0,-1 0 0 0 0,0 0-23 0 0,5-8 63 0 0,175-281 153 0 0,-134 214-228 0 0,3 2 0 0 0,3 3 0 0 0,23-21 12 0 0,-41 67-165 0 0,-24 52 57 0 0,2 159 270 0 0,-13-134-123 0 0,-21 499 333 0 0,4-268-432 0 0,-14-102 122 0 0,30-173-59 0 0,-1 1 1 0 0,0-1 0 0 0,-1 0-1 0 0,0 0 1 0 0,0 0 0 0 0,0 0-1 0 0,-1-1 1 0 0,-1 0 0 0 0,1 0-1 0 0,-1 0 1 0 0,0 0 0 0 0,-1-1-1 0 0,1 0 1 0 0,-1-1 0 0 0,-1 1-1 0 0,1-1 1 0 0,-1-1 0 0 0,1 1-1 0 0,-3 0-3 0 0,6-4-5 0 0,1 1 0 0 0,-1-1 0 0 0,0 0 0 0 0,0 1 0 0 0,0-2 0 0 0,0 1 0 0 0,0 0 0 0 0,0-1 0 0 0,0 0 0 0 0,0 0 0 0 0,0 0 0 0 0,0 0 0 0 0,0-1 0 0 0,0 1 0 0 0,0-1-1 0 0,0 0 1 0 0,0 0 0 0 0,0-1 0 0 0,0 1 0 0 0,1-1 0 0 0,-1 0 0 0 0,1 0 0 0 0,-1 0 0 0 0,1 0 0 0 0,0-1 0 0 0,0 1 0 0 0,0-1 0 0 0,0 0 0 0 0,0 0 0 0 0,0 0 0 0 0,-2-3 5 0 0,0-3-40 0 0,0 0 1 0 0,0 0 0 0 0,1 0-1 0 0,0 0 1 0 0,0-1-1 0 0,1 0 1 0 0,1 1-1 0 0,-1-1 1 0 0,2 0 0 0 0,-1 0-1 0 0,1-1 1 0 0,1-2 39 0 0,-1-7-41 0 0,1 1 0 0 0,1-1 0 0 0,1 1 0 0 0,1 0 0 0 0,1 0 0 0 0,0 0 0 0 0,1 0 0 0 0,3-4 41 0 0,56-101-986 0 0,-2 54-2813 0 0,-44 54 10 0 0,-8 6-2324 0 0,1 2-4043 0 0</inkml:trace>
  <inkml:trace contextRef="#ctx0" brushRef="#br0" timeOffset="374.606">769 611 6473 0 0,'0'0'3217'0'0,"0"0"-1758"0"0,0 0-780 0 0,0 0-40 0 0,0 0 97 0 0,0 0 115 0 0,0 0 30 0 0,0 0-35 0 0,0 0-122 0 0,0 0-143 0 0,0 0-105 0 0,-21 32-113 0 0,-64 100-25 0 0,83-130-317 0 0,0 0 0 0 0,0 0 0 0 0,1 0 0 0 0,-1 0 0 0 0,0 0 0 0 0,1 0 0 0 0,-1 0 0 0 0,1 1 0 0 0,0-1 0 0 0,0 1 0 0 0,0-1 0 0 0,0 1 1 0 0,0-1-1 0 0,1 1 0 0 0,-1 0 0 0 0,1-1 0 0 0,0 1 0 0 0,-1 0 0 0 0,1-1 0 0 0,0 1 0 0 0,1 0 0 0 0,-1-1 0 0 0,0 1 0 0 0,1 0 0 0 0,0-1 0 0 0,0 1-21 0 0,1 3 103 0 0,0-2 11 0 0,1 0-1 0 0,0 0 0 0 0,-1 0 0 0 0,2 0 0 0 0,-1-1 0 0 0,0 1 1 0 0,1-1-1 0 0,-1 0 0 0 0,1 0 0 0 0,0 0 0 0 0,0-1 0 0 0,0 1 1 0 0,1-1-1 0 0,-1 0 0 0 0,0 0 0 0 0,1 0 0 0 0,0-1 0 0 0,-1 1 1 0 0,1-1-1 0 0,0 0 0 0 0,-1-1 0 0 0,1 1 0 0 0,0-1 0 0 0,0 0 1 0 0,0 0-1 0 0,0-1 0 0 0,-1 1 0 0 0,1-1 0 0 0,0 0 0 0 0,0 0 1 0 0,-1-1-1 0 0,1 1 0 0 0,-1-1 0 0 0,1 0 0 0 0,-1 0 0 0 0,0-1 1 0 0,0 1-1 0 0,0-1 0 0 0,0 0 0 0 0,0 0 0 0 0,-1 0 0 0 0,1 0 1 0 0,-1-1-1 0 0,0 0 0 0 0,0 0 0 0 0,0 1 0 0 0,0-2 0 0 0,-1 1 1 0 0,1-2-114 0 0,1 0 8 0 0,0-1 0 0 0,0 1 0 0 0,0-1 1 0 0,-1 0-1 0 0,0-1 0 0 0,-1 1 0 0 0,0 0 1 0 0,0-1-1 0 0,0 1 0 0 0,-1-1 0 0 0,0 0 1 0 0,-1 1-1 0 0,0-1 0 0 0,0 0 0 0 0,0 0 1 0 0,-1 1-1 0 0,0-1 0 0 0,-1 1 0 0 0,0-1 1 0 0,0 1-1 0 0,0-1 0 0 0,-1 1 0 0 0,0 0 1 0 0,-1 0-1 0 0,1 0 0 0 0,-2 1 0 0 0,-1-4-8 0 0,-1 2-351 0 0,-34-39-317 0 0,8 22-5260 0 0,24 21-4140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10778 0 0,'0'0'1746'0'0,"0"0"-742"0"0,0 0-460 0 0,0 0-25 0 0,0 0 144 0 0,0 0 154 0 0,0 0 108 0 0,0 0 12 0 0,0 0-35 0 0,0 0-58 0 0,0 0-83 0 0,0 0-108 0 0,24-4-96 0 0,158-25 757 0 0,48-12 461 0 0,-180 26-1849 0 0,-49 2-4056 0 0,-4 6-3113 0 0,1 5-4097 0 0</inkml:trace>
  <inkml:trace contextRef="#ctx0" brushRef="#br0" timeOffset="341.628">277 1 11723 0 0,'0'0'1781'0'0,"0"0"-1014"0"0,0 0-382 0 0,0 0 165 0 0,0 0 319 0 0,0 0 269 0 0,0 0 98 0 0,0 0-86 0 0,-8 33-163 0 0,-22 108-183 0 0,22-22 379 0 0,21 55-1112 0 0,-12-147-938 0 0,0-19-2171 0 0,0 0-3977 0 0,0-7-4093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4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589 950 16772 0 0,'0'0'277'0'0,"0"0"-196"0"0,0 0 15 0 0,0 0 191 0 0,0 0 161 0 0,0 0 38 0 0,-32 33-73 0 0,-105 108-129 0 0,-102 141-273 0 0,169-198-332 0 0,5-6-1756 0 0,20-30-5674 0 0,44-47 3526 0 0,1-1-556 0 0</inkml:trace>
  <inkml:trace contextRef="#ctx0" brushRef="#br0" timeOffset="431.643">1243 0 14235 0 0,'0'0'896'0'0,"0"0"-138"0"0,0 0-69 0 0,0 0 29 0 0,0 0 43 0 0,0 0-35 0 0,0 0-41 0 0,0 0-49 0 0,0 0-56 0 0,0 0-31 0 0,0 0-92 0 0,0 0-72 0 0,-14 37-55 0 0,-41 114-49 0 0,40-58 70 0 0,16-71-259 0 0,-3 89 145 0 0,-5 0 0 0 0,-5-1 0 0 0,-4 0 0 0 0,-5-1 1 0 0,-18 44-238 0 0,4-29 74 0 0,63-139 217 0 0,225-205 93 0 0,-214 190-394 0 0,2 2 0 0 0,1 2 0 0 0,1 2 0 0 0,1 2 0 0 0,1 2 1 0 0,1 1-1 0 0,44-10 10 0 0,-87 27-5 0 0,-1 1 0 0 0,0 0 0 0 0,1 0 0 0 0,-1 0 0 0 0,1 0 0 0 0,-1 0 0 0 0,1 0 0 0 0,0 1 0 0 0,-1-1 0 0 0,1 1 0 0 0,0 0 0 0 0,-1 0 0 0 0,1 0 0 0 0,0 0 0 0 0,-1 0 0 0 0,1 1 0 0 0,0-1 0 0 0,-1 1 0 0 0,1-1 0 0 0,-1 1 0 0 0,1 0 0 0 0,-1 0 0 0 0,1 0 0 0 0,-1 1 0 0 0,0-1 0 0 0,0 1 0 0 0,1-1 0 0 0,-1 1 0 0 0,0 0 0 0 0,0-1 0 0 0,0 1 0 0 0,-1 0 0 0 0,1 0 0 0 0,0 0 0 0 0,-1 1 0 0 0,1-1 0 0 0,-1 0 0 0 0,0 1 0 0 0,0-1 0 0 0,1 3 5 0 0,-4 10 24 0 0,-1-1 0 0 0,0 0 1 0 0,-1 0-1 0 0,0 0 0 0 0,-2 0 0 0 0,1 0 1 0 0,-2-1-1 0 0,0 0 0 0 0,0 0 1 0 0,-1-1-1 0 0,-1 0 0 0 0,0-1 1 0 0,0 1-1 0 0,-1-2 0 0 0,-1 1 0 0 0,1-1 1 0 0,-2-1-1 0 0,-11 8-24 0 0,-3 4 23 0 0,0 0 0 0 0,-1-2 0 0 0,-1-1-1 0 0,-1-1 1 0 0,-1-1 0 0 0,0-2 0 0 0,-1-1 0 0 0,-22 6-23 0 0,36-15-51 0 0,-1 0 1 0 0,1-1-1 0 0,-1 0 1 0 0,1-2-1 0 0,-1 0 1 0 0,0-1-1 0 0,0 0 1 0 0,0-2 50 0 0,16 2-70 0 0,-1-1 1 0 0,1 1 0 0 0,0-1-1 0 0,0 1 1 0 0,0-1 0 0 0,0 0-1 0 0,0 0 1 0 0,0 0 0 0 0,0 0-1 0 0,0-1 1 0 0,0 1 0 0 0,0 0-1 0 0,1-1 1 0 0,-1 1 0 0 0,0-1-1 0 0,1 0 1 0 0,0 1 0 0 0,-1-1-1 0 0,1 0 1 0 0,0 0 0 0 0,0 0-1 0 0,0 0 1 0 0,0 0-1 0 0,0 0 1 0 0,0 0 0 0 0,1 0-1 0 0,-1-1 1 0 0,1 1 0 0 0,-1 0-1 0 0,1 0 1 0 0,0-1 0 0 0,0 1-1 0 0,0 0 1 0 0,0 0 0 0 0,0-1-1 0 0,1 1 1 0 0,-1 0 69 0 0,12-42-3966 0 0,8 9-4207 0 0,-5 19-2133 0 0</inkml:trace>
  <inkml:trace contextRef="#ctx0" brushRef="#br0" timeOffset="4342.047">2071 796 5793 0 0,'0'0'1617'0'0,"0"0"-146"0"0,0 0 36 0 0,0 0 89 0 0,0 0 7 0 0,0 0-183 0 0,0 0-326 0 0,0 0-318 0 0,0 0-237 0 0,0 0-178 0 0,0 0-149 0 0,0 12 231 0 0,1 182 1696 0 0,-1-184-2107 0 0,1 0 0 0 0,0-1 0 0 0,1 1 1 0 0,0 0-1 0 0,1-1 0 0 0,0 1 0 0 0,0-1 0 0 0,1 0 0 0 0,0 0 0 0 0,1 0 0 0 0,5 7-32 0 0,-6-13 63 0 0,1 1 0 0 0,0-2 0 0 0,0 1 0 0 0,0 0 0 0 0,0-1 0 0 0,0 0 0 0 0,1 0 0 0 0,-1-1 0 0 0,1 1 0 0 0,-1-1 0 0 0,1-1 0 0 0,-1 1 0 0 0,1-1 0 0 0,0 1 0 0 0,-1-2 0 0 0,1 1 0 0 0,0-1 0 0 0,-1 0 0 0 0,1 0 0 0 0,-1 0 0 0 0,4-2-63 0 0,7-4 132 0 0,-1 0 0 0 0,1-2 0 0 0,-2 1 0 0 0,1-2 0 0 0,-1 0 0 0 0,-1-1-1 0 0,0 0 1 0 0,0-1 0 0 0,-1-1 0 0 0,-1 0 0 0 0,0 0 0 0 0,3-6-132 0 0,-8 12 68 0 0,2-1 27 0 0,0-1 1 0 0,-1-1-1 0 0,0 0 0 0 0,0 0 0 0 0,-1 0 0 0 0,-1-1 0 0 0,1 0 0 0 0,-2 0 0 0 0,0 0 0 0 0,0 0 0 0 0,-1-1 0 0 0,0 0 0 0 0,-1 0 0 0 0,0 1 0 0 0,-1-3-95 0 0,-16 17-280 0 0,16 15 257 0 0,1 0 1 0 0,0 0-1 0 0,1 0 0 0 0,1-1 1 0 0,0 0-1 0 0,1 1 0 0 0,1-2 1 0 0,1 1-1 0 0,3 4 23 0 0,4 14-1 0 0,-11-26-11 0 0,-1 0 0 0 0,1 0 1 0 0,1-1-1 0 0,-1 1 0 0 0,2-1 0 0 0,-1 0 0 0 0,1-1 0 0 0,0 1 0 0 0,0-1 1 0 0,1 0-1 0 0,0 0 0 0 0,1 0 0 0 0,-1-1 0 0 0,1 0 0 0 0,8 5 12 0 0,-8-10 41 0 0,-1 0-1 0 0,1-1 0 0 0,0 1 1 0 0,0-1-1 0 0,0-1 0 0 0,0 1 1 0 0,0-1-1 0 0,0 0 1 0 0,0-1-1 0 0,0 0 0 0 0,0 0 1 0 0,-1 0-1 0 0,1-1 0 0 0,-1 0 1 0 0,0 0-1 0 0,0-1 0 0 0,0 1 1 0 0,0-1-1 0 0,-1-1 1 0 0,1 1-1 0 0,-1-1 0 0 0,0 0 1 0 0,0 0-1 0 0,-1 0 0 0 0,0-1 1 0 0,2-3-41 0 0,7-3 64 0 0,24-29 129 0 0,-2-1-1 0 0,-2-2 1 0 0,-2-1 0 0 0,-2-1-1 0 0,-2-2 1 0 0,15-37-193 0 0,-18 30-13 0 0,-2-1 0 0 0,-3 0 0 0 0,-2-2 0 0 0,-3 0 0 0 0,-2-1-1 0 0,0-21 14 0 0,-8-104 2 0 0,-22 114 19 0 0,18 69-26 0 0,0 1-1 0 0,-1-1 1 0 0,1 0-1 0 0,0 1 0 0 0,-1-1 1 0 0,1 0-1 0 0,-1 1 1 0 0,1-1-1 0 0,-1 1 1 0 0,1-1-1 0 0,-1 1 1 0 0,1-1-1 0 0,-1 1 1 0 0,1 0-1 0 0,-1-1 1 0 0,0 1-1 0 0,1-1 1 0 0,-1 1-1 0 0,0 0 1 0 0,1 0-1 0 0,-1-1 1 0 0,0 1-1 0 0,1 0 1 0 0,-1 0-1 0 0,0 0 1 0 0,0 0-1 0 0,1 0 1 0 0,-1 0-1 0 0,0 0 1 0 0,1 0-1 0 0,-1 0 1 0 0,0 0-1 0 0,0 0 1 0 0,1 1-1 0 0,-1-1 1 0 0,0 0-1 0 0,1 0 0 0 0,-1 1 1 0 0,0-1-1 0 0,1 0 1 0 0,-1 1-1 0 0,1-1 1 0 0,-1 1-1 0 0,1-1 1 0 0,-1 1-1 0 0,1-1 1 0 0,-1 1-1 0 0,1-1 1 0 0,-1 1-1 0 0,1-1 1 0 0,-1 1-1 0 0,1 0 1 0 0,0-1-1 0 0,-1 1 1 0 0,1-1-1 0 0,0 1 1 0 0,0 0-1 0 0,-1 0 1 0 0,1-1-1 0 0,0 1 1 0 0,0 0-1 0 0,0-1 1 0 0,0 1-1 0 0,0 0 1 0 0,0 0-1 0 0,0-1 6 0 0,-36 151 272 0 0,35-116-173 0 0,2 1 1 0 0,0 0-1 0 0,3-1 0 0 0,1 0 0 0 0,7 23-99 0 0,104 468 310 0 0,-75-360-345 0 0,-41-167 26 0 0,0 1 0 0 0,0 0-1 0 0,0-1 1 0 0,0 1 0 0 0,0-1 0 0 0,0 1 0 0 0,0 0 0 0 0,0-1 0 0 0,0 1-1 0 0,0-1 1 0 0,1 1 0 0 0,-1 0 0 0 0,0-1 0 0 0,0 1 0 0 0,0 0-1 0 0,1-1 1 0 0,-1 1 0 0 0,0 0 0 0 0,0-1 0 0 0,1 1 0 0 0,-1 0-1 0 0,0-1 1 0 0,1 1 0 0 0,-1 0 0 0 0,0 0 0 0 0,1 0 0 0 0,-1-1 0 0 0,0 1-1 0 0,1 0 1 0 0,-1 0 0 0 0,1 0 0 0 0,-1 0 0 0 0,0 0 0 0 0,1 0-1 0 0,-1-1 1 0 0,1 1 0 0 0,-1 0 0 0 0,0 0 0 0 0,1 0 0 0 0,-1 0 0 0 0,1 1-1 0 0,-1-1 1 0 0,1 0 0 0 0,-1 0 0 0 0,0 0 0 0 0,1 0 0 0 0,-1 0-1 0 0,0 0 1 0 0,1 1 0 0 0,-1-1 0 0 0,0 0 0 0 0,1 0 0 0 0,-1 1 0 0 0,0-1-1 0 0,1 0 1 0 0,-1 0 0 0 0,0 1 0 0 0,1-1 0 0 0,-1 0 0 0 0,0 1-1 0 0,0-1 1 0 0,1 0 0 0 0,-1 1 0 0 0,0-1 0 0 0,0 0 0 0 0,0 1 9 0 0,5-41-1231 0 0,3-63-2199 0 0,-21 38-8723 0 0,7 57 2017 0 0</inkml:trace>
  <inkml:trace contextRef="#ctx0" brushRef="#br0" timeOffset="4707.64">2590 553 9562 0 0,'0'0'2211'0'0,"0"0"-561"0"0,0 0-378 0 0,0 0-112 0 0,0 0-42 0 0,0 0-84 0 0,0 0-114 0 0,0 0-72 0 0,0 0-4 0 0,0 0-12 0 0,0 0-52 0 0,0 0-75 0 0,0 0-73 0 0,33 1-42 0 0,105 4-32 0 0,159 15 1860 0 0,-186-17-2396 0 0,1-5 0 0 0,-1-5 0 0 0,13-6-22 0 0,-33 6-1662 0 0,-72 7-3285 0 0,1 0-4576 0 0,-19 0-1545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3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6081 0 0,'0'0'3872'0'0,"0"0"-1824"0"0,0 0-777 0 0,0 0-8 0 0,0 0 132 0 0,0 0 29 0 0,0 0-126 0 0,0 0-172 0 0,0 0-105 0 0,0 0-17 0 0,0 0-61 0 0,0 0-137 0 0,0 0-129 0 0,20 2-97 0 0,123 7 775 0 0,119-9 333 0 0,-206 0-5407 0 0,0 0-4032 0 0,-59 0-4142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4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15683 0 0,'0'0'854'0'0,"0"0"-29"0"0,0 0 328 0 0,0 0 231 0 0,0 0 7 0 0,0 0-160 0 0,31 2-276 0 0,99 2-250 0 0,115-20 54 0 0,-171 5-5663 0 0,-60 10-5322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86 13547 0 0,'0'0'2136'0'0,"0"0"-690"0"0,0 0-252 0 0,0 0-53 0 0,0 0-11 0 0,0 0-125 0 0,0 0-265 0 0,0 0-214 0 0,0 0-169 0 0,0 0-121 0 0,0 0-46 0 0,0 0-65 0 0,-23 27-46 0 0,-74 87-22 0 0,54-53-33 0 0,23-18-53 0 0,-3 3-1044 0 0,1-21-3710 0 0,10-20-4066 0 0,7-2-350 0 0</inkml:trace>
  <inkml:trace contextRef="#ctx0" brushRef="#br0" timeOffset="284.936">0 1 6953 0 0,'0'0'3748'0'0,"0"0"-1904"0"0,0 0-1046 0 0,0 0-86 0 0,0 0 263 0 0,0 0 274 0 0,0 0 105 0 0,0 0-134 0 0,0 0-242 0 0,0 0-178 0 0,0 0-100 0 0,0 0-94 0 0,0 0-82 0 0,17 31-92 0 0,53 99-93 0 0,24 7 383 0 0,-2-49-1187 0 0,-75-81-924 0 0,-7-6-7016 0 0,-6-1-3250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11650 0 0,'0'0'1230'0'0,"0"0"-464"0"0,0 0-197 0 0,0 0 270 0 0,0 0 360 0 0,0 0 180 0 0,0 0-104 0 0,0 0-298 0 0,0 0-290 0 0,0 0-228 0 0,0 0-92 0 0,1 4 33 0 0,24 232 3114 0 0,34 112-2945 0 0,-55-330-555 0 0,24 110 50 0 0,-16-43-72 0 0,-5-61 203 0 0,3-35 676 0 0,120-358-192 0 0,-9-53-744 0 0,-117 366-256 0 0,-12 64-2688 0 0,0 19-1895 0 0,4-8-3166 0 0,-2-7-3256 0 0</inkml:trace>
  <inkml:trace contextRef="#ctx0" brushRef="#br0" timeOffset="404.517">373 627 3249 0 0,'0'0'1900'0'0,"0"0"-206"0"0,0 0 120 0 0,0 0 222 0 0,0 0 22 0 0,0 0-215 0 0,0 0-390 0 0,0 0-343 0 0,0 0-198 0 0,0 0-100 0 0,0 0-81 0 0,0 0-128 0 0,0 0-132 0 0,-4 4-127 0 0,-2 4-262 0 0,1-1 1 0 0,0 2-1 0 0,0-1 1 0 0,1 0-1 0 0,0 1 1 0 0,1 0-1 0 0,0-1 1 0 0,0 1-1 0 0,1 1 1 0 0,0-1-1 0 0,0 0 1 0 0,1 1-1 0 0,0-1 1 0 0,1 7-83 0 0,0-12 17 0 0,-1 0-1 0 0,1-1 1 0 0,0 1 0 0 0,0 0 0 0 0,1-1 0 0 0,-1 1-1 0 0,1 0 1 0 0,0-1 0 0 0,0 1 0 0 0,0-1 0 0 0,0 1-1 0 0,1-1 1 0 0,0 1 0 0 0,-1-1 0 0 0,1 0 0 0 0,0 0-1 0 0,0 0 1 0 0,1 0 0 0 0,-1 0 0 0 0,1 0 0 0 0,-1-1-1 0 0,1 1 1 0 0,0-1 0 0 0,0 0 0 0 0,0 0 0 0 0,0 0-1 0 0,0 0 1 0 0,1 0 0 0 0,-1-1 0 0 0,0 1 0 0 0,1-1-1 0 0,0 0 1 0 0,-1 0 0 0 0,1 0 0 0 0,2 0-17 0 0,2-1 82 0 0,0-1 1 0 0,-1 1-1 0 0,1-1 1 0 0,0 0-1 0 0,-1-1 1 0 0,1 0-1 0 0,-1 0 0 0 0,0-1 1 0 0,0 0-1 0 0,0 0 1 0 0,0 0-1 0 0,0-1 1 0 0,-1 0-1 0 0,1 0 1 0 0,-1-1-1 0 0,0 0 1 0 0,0 0-1 0 0,-1 0 0 0 0,0-1 1 0 0,0 0-1 0 0,0 0 1 0 0,0 0-1 0 0,-1-1 1 0 0,0 1-1 0 0,-1-1 1 0 0,1 0-1 0 0,-1 0 0 0 0,-1 0 1 0 0,1-1-1 0 0,-1 1 1 0 0,0 0-1 0 0,-1-1 1 0 0,0 0-1 0 0,0 1 1 0 0,-1-1-1 0 0,0 0 1 0 0,0 1-1 0 0,0-1 0 0 0,-1 0 1 0 0,-1 0-83 0 0,1 3-31 0 0,-1 0 0 0 0,-1 0 0 0 0,1 0 0 0 0,-1 1 0 0 0,0-1 0 0 0,0 0 1 0 0,0 1-1 0 0,-1 0 0 0 0,1 0 0 0 0,-1 0 0 0 0,0 0 0 0 0,0 1 0 0 0,-1-1 0 0 0,1 1 0 0 0,-1 0 0 0 0,1 1 0 0 0,-1-1 1 0 0,0 1-1 0 0,0 0 0 0 0,0 0 0 0 0,0 0 0 0 0,-1 0 31 0 0,-76-3-7587 0 0,67 11 549 0 0,5 2-3728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0 16171 0 0,'0'0'1326'0'0,"0"0"-312"0"0,0 0-128 0 0,0 0-8 0 0,0 0-12 0 0,0 0-64 0 0,-31 9-158 0 0,-103 33-185 0 0,39 10 21 0 0,80-40-413 0 0,-2 0-49 0 0,0 0-1 0 0,1 2 1 0 0,0 0 0 0 0,1 1-1 0 0,0 0 1 0 0,2 1-1 0 0,0 0 1 0 0,0 2 0 0 0,2-1-1 0 0,0 1 1 0 0,1 1-1 0 0,1 0 1 0 0,0 0 0 0 0,2 1-1 0 0,0 0 1 0 0,2 0 0 0 0,0 1-1 0 0,1 0 1 0 0,1 2-18 0 0,3-18-3 0 0,0 1 1 0 0,0-1 0 0 0,1 1-1 0 0,-1-1 1 0 0,1 0 0 0 0,1 1-1 0 0,-1-1 1 0 0,1 0-1 0 0,0 0 1 0 0,0 0 0 0 0,1 0-1 0 0,-1 0 1 0 0,1 0 0 0 0,0-1-1 0 0,0 1 1 0 0,1-1 0 0 0,-1 0-1 0 0,1 0 1 0 0,0 0-1 0 0,0 0 1 0 0,1-1 0 0 0,-1 0-1 0 0,1 1 1 0 0,-1-2 0 0 0,1 1-1 0 0,0 0 1 0 0,0-1-1 0 0,0 0 1 0 0,5 1 2 0 0,12 3 28 0 0,0-1-1 0 0,0-1 1 0 0,1-1 0 0 0,-1-1-1 0 0,1-1 1 0 0,13-2-28 0 0,-16 0 115 0 0,-1-2 0 0 0,0 0 0 0 0,0-1 0 0 0,0-1 0 0 0,-1-1 0 0 0,1 0 0 0 0,-1-2 0 0 0,-1 0 0 0 0,1-1 0 0 0,-2-1 0 0 0,1 0 0 0 0,-1-1 0 0 0,-1-1 0 0 0,0 0 0 0 0,0-1 0 0 0,-2-1 0 0 0,1 0 0 0 0,-2-1 0 0 0,0 0 0 0 0,-1-1 0 0 0,0-1 0 0 0,-2 1 0 0 0,7-15-115 0 0,-11 15 22 0 0,1-1 1 0 0,-2 0 0 0 0,0-1-1 0 0,-2 1 1 0 0,0-1 0 0 0,0 1-1 0 0,-2-1 1 0 0,0 0 0 0 0,-1-2-23 0 0,0 13-124 0 0,0-1 1 0 0,0 0 0 0 0,-1 0 0 0 0,0 1-1 0 0,-1-1 1 0 0,1 1 0 0 0,-2-1 0 0 0,1 1-1 0 0,-1 0 1 0 0,0 1 0 0 0,0-1 0 0 0,0 1-1 0 0,-1-1 1 0 0,0 1 0 0 0,-1 1 0 0 0,1-1-1 0 0,-1 1 1 0 0,0 0 0 0 0,-1 0 0 0 0,1 0-1 0 0,-1 1 1 0 0,0 0 0 0 0,0 1 0 0 0,0 0-1 0 0,0 0 1 0 0,-1 0 0 0 0,1 1 0 0 0,-1 0-1 0 0,0 0 1 0 0,1 1 0 0 0,-1 0-1 0 0,0 0 1 0 0,-4 1 123 0 0,-50-1-5303 0 0,45 1 1262 0 0,-9 0-7765 0 0</inkml:trace>
  <inkml:trace contextRef="#ctx0" brushRef="#br0" timeOffset="526.747">0 446 14491 0 0,'0'0'3161'0'0,"0"0"-934"0"0,0 0-531 0 0,0 0-259 0 0,34-19-240 0 0,105-57-215 0 0,15-2 1230 0 0,-146 73-2155 0 0,1 1-1 0 0,-1 0 1 0 0,1 0 0 0 0,0 1-1 0 0,0 0 1 0 0,0 0 0 0 0,0 1-1 0 0,0 0 1 0 0,1 1-1 0 0,-1 0 1 0 0,1 0 0 0 0,-1 1-1 0 0,2 0-56 0 0,-9 2-5 0 0,0 0-1 0 0,1 1 0 0 0,-1-1 0 0 0,0 0 0 0 0,0 1 1 0 0,-1-1-1 0 0,1 1 0 0 0,-1 0 0 0 0,1-1 0 0 0,-1 1 1 0 0,0 0-1 0 0,0 0 0 0 0,0 0 0 0 0,0 0 0 0 0,0 0 1 0 0,-1 0-1 0 0,0 0 0 0 0,1 0 0 0 0,-1 1 0 0 0,0-1 1 0 0,-1 2 5 0 0,2 2-1 0 0,-1 0 6 0 0,0 0 1 0 0,0 0-1 0 0,0 1 1 0 0,1-1-1 0 0,1 0 1 0 0,-1-1-1 0 0,1 1 1 0 0,0 0-1 0 0,0 0 1 0 0,1-1-1 0 0,0 1 1 0 0,0-1-1 0 0,1 0 1 0 0,0 0-1 0 0,0 0 1 0 0,0 0-1 0 0,1-1 1 0 0,-1 1-1 0 0,1-1 1 0 0,1-1-1 0 0,-1 1 1 0 0,1-1-1 0 0,-1 0 1 0 0,1 0-1 0 0,1 0 1 0 0,-1-1-1 0 0,0 0 1 0 0,1 0-1 0 0,-1-1 1 0 0,6 2-6 0 0,-3-2 35 0 0,-1-1 0 0 0,1 0-1 0 0,0 0 1 0 0,0-1 0 0 0,-1 0 0 0 0,1-1 0 0 0,0 0 0 0 0,0 0-1 0 0,-1-1 1 0 0,1 0 0 0 0,-1 0 0 0 0,1-1 0 0 0,-1 0-1 0 0,0-1 1 0 0,0 1 0 0 0,-1-2 0 0 0,1 1 0 0 0,-1-1 0 0 0,1-1-36 0 0,-7 5-393 0 0,6-7 681 0 0,-9 6-6482 0 0,-1 2-6128 0 0</inkml:trace>
  <inkml:trace contextRef="#ctx0" brushRef="#br0" timeOffset="849.319">849 527 7122 0 0,'0'0'3034'0'0,"0"0"-341"0"0,0 0-345 0 0,0 0-311 0 0,0 0-380 0 0,0 0-412 0 0,0 0-315 0 0,0 0-215 0 0,0 0-151 0 0,0 0-117 0 0,0 0-81 0 0,0 0-51 0 0,0 0-62 0 0,-13 14-47 0 0,-43 48-52 0 0,53-58-138 0 0,-1-1-1 0 0,1 1 1 0 0,1 0-1 0 0,-1 0 1 0 0,1 0-1 0 0,-1 0 1 0 0,1 0-1 0 0,0 0 1 0 0,1 0-1 0 0,-1 1 1 0 0,1-1-1 0 0,0 1 1 0 0,0-1-1 0 0,0 1 1 0 0,0 0-1 0 0,1-1 1 0 0,0 1-1 0 0,0 0 1 0 0,0-1-1 0 0,1 5-15 0 0,0 1 13 0 0,1-7 31 0 0,0 1-1 0 0,0-1 0 0 0,0 1 1 0 0,1-1-1 0 0,-1 0 0 0 0,1 0 1 0 0,0 0-1 0 0,0 0 0 0 0,0 0 1 0 0,0-1-1 0 0,1 1 1 0 0,-1-1-1 0 0,1 0 0 0 0,-1 0 1 0 0,1 0-1 0 0,0-1 0 0 0,0 1 1 0 0,0-1-1 0 0,-1 0 0 0 0,2 0 1 0 0,-1 0-1 0 0,0 0 0 0 0,0-1 1 0 0,0 0-1 0 0,0 0 1 0 0,0 0-1 0 0,0 0 0 0 0,0-1 1 0 0,0 1-1 0 0,0-1 0 0 0,0 0 1 0 0,0 0-1 0 0,0-1 0 0 0,0 1 1 0 0,0-1-1 0 0,-1 0 1 0 0,1 0-44 0 0,2 0 40 0 0,0 0 0 0 0,-1-1 0 0 0,0 1 0 0 0,0-1 0 0 0,0 0 0 0 0,0-1 0 0 0,0 1 0 0 0,0-1 0 0 0,-1 0 0 0 0,0 0 0 0 0,0 0 0 0 0,0-1 0 0 0,0 1 0 0 0,-1-1 0 0 0,0 0 0 0 0,1 0 0 0 0,-2 0 0 0 0,1-1 0 0 0,-1 1 0 0 0,0-1 0 0 0,0 1 0 0 0,0-1 1 0 0,-1 0-1 0 0,0 0 0 0 0,0 1 0 0 0,0-1 0 0 0,-1 0 0 0 0,0 0 0 0 0,0 0 0 0 0,-1 0 0 0 0,1 0 0 0 0,-1 0 0 0 0,0 1 0 0 0,-1-1 0 0 0,0 0 0 0 0,0 1 0 0 0,0-1 0 0 0,0 1 0 0 0,-1-1 0 0 0,-3-3-40 0 0,2 3-116 0 0,-1 0 1 0 0,0 1-1 0 0,0-1 0 0 0,-1 2 0 0 0,0-1 1 0 0,0 0-1 0 0,0 1 0 0 0,0 0 0 0 0,-1 1 0 0 0,1-1 1 0 0,-1 1-1 0 0,0 0 0 0 0,0 1 0 0 0,-5-2 116 0 0,-38-5-9489 0 0,36 9-2959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35 344 0 0,'0'0'2043'0'0,"0"0"-182"0"0,0 0-65 0 0,0 0-80 0 0,0 0-150 0 0,0 0-216 0 0,0 0-270 0 0,0 0-277 0 0,0 0-254 0 0,0 0-170 0 0,0 0-39 0 0,0 0 47 0 0,0 0 101 0 0,3-1 92 0 0,74 3 3919 0 0,-26 5-2734 0 0,-28-8-1336 0 0,0-1 1 0 0,0-1-1 0 0,0-1 1 0 0,0 0-1 0 0,-1-2 0 0 0,18-7-429 0 0,-29 9 316 0 0,9-1-2753 0 0,-22 17-4845 0 0,0-9 1405 0 0,-1-2-2965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7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0 5217 0 0,'0'0'3497'0'0,"0"0"-1430"0"0,0 0-549 0 0,0 0 5 0 0,0 0 113 0 0,0 0-6 0 0,0 0-161 0 0,0 0-251 0 0,0 0-230 0 0,0 0-201 0 0,0 0-171 0 0,0 0-109 0 0,0 0-106 0 0,-28 5-70 0 0,-86 17-52 0 0,62 6 45 0 0,46-20-270 0 0,-2-1-47 0 0,1 0 0 0 0,0 1 0 0 0,0 0 0 0 0,1 0-1 0 0,0 0 1 0 0,0 1 0 0 0,1 0 0 0 0,0 0 0 0 0,1 0-1 0 0,0 1 1 0 0,0-1 0 0 0,1 1 0 0 0,0 0 0 0 0,1 0-1 0 0,0 1 1 0 0,1-1 0 0 0,0 0 0 0 0,0 0-1 0 0,1 1 1 0 0,1-1 0 0 0,-1 0 0 0 0,2 1 0 0 0,-1-1-1 0 0,2 0 1 0 0,-1 0 0 0 0,1 0 0 0 0,1 0 0 0 0,0-1-1 0 0,0 1 1 0 0,1-1 0 0 0,0 0 0 0 0,0 0 0 0 0,5 4-7 0 0,0-4-112 0 0,0 0 1 0 0,1 0 0 0 0,0-1 0 0 0,1-1-1 0 0,0 0 1 0 0,0 0 0 0 0,1-1 0 0 0,-1-1 0 0 0,1 0-1 0 0,1-1 1 0 0,-1 0 0 0 0,0-1 0 0 0,1-1 0 0 0,0 0-1 0 0,5 0 112 0 0,56-5-3661 0 0,-3-17-4275 0 0,-52 10-84 0 0</inkml:trace>
  <inkml:trace contextRef="#ctx0" brushRef="#br0" timeOffset="318.015">713 92 5177 0 0,'0'0'4137'0'0,"0"0"-1834"0"0,0 0-745 0 0,0 0-126 0 0,0 0-29 0 0,0 0-36 0 0,0 0-157 0 0,0 0-258 0 0,0 0-215 0 0,0 0-186 0 0,0 0-151 0 0,-31 28-110 0 0,-96 87-93 0 0,124-113-187 0 0,0 0 0 0 0,0 1 0 0 0,0-1-1 0 0,0 1 1 0 0,1-1 0 0 0,-1 1 0 0 0,1 0 0 0 0,-1 0 0 0 0,1 0 0 0 0,0 0-1 0 0,0 1 1 0 0,1-1 0 0 0,-1 0 0 0 0,0 1 0 0 0,1-1 0 0 0,0 1 0 0 0,0 0-1 0 0,0-1 1 0 0,0 1 0 0 0,1 2-10 0 0,-1 6 40 0 0,0-5-18 0 0,-1 0 0 0 0,2 0 0 0 0,-1 0 0 0 0,1 0-1 0 0,0 0 1 0 0,0 0 0 0 0,1 0 0 0 0,0 0 0 0 0,0 0-1 0 0,0 0 1 0 0,1 0 0 0 0,0-1 0 0 0,1 1 0 0 0,0-1-1 0 0,0 1 1 0 0,0-1 0 0 0,0 0 0 0 0,1 0-1 0 0,0 0 1 0 0,1-1 0 0 0,-1 1 0 0 0,1-1 0 0 0,0 0-1 0 0,0 0 1 0 0,1-1 0 0 0,-1 0 0 0 0,1 0 0 0 0,0 0-1 0 0,0 0 1 0 0,0-1 0 0 0,1 0 0 0 0,3 1-22 0 0,1-2 81 0 0,0 0 0 0 0,1-1-1 0 0,-1 0 1 0 0,0 0 0 0 0,0-2 0 0 0,0 1 0 0 0,1-1 0 0 0,-1-1-1 0 0,0 0 1 0 0,0-1 0 0 0,0 0 0 0 0,-1 0 0 0 0,1-1 0 0 0,-1-1-1 0 0,0 0 1 0 0,0 0 0 0 0,0-1 0 0 0,-1 0 0 0 0,0-1 0 0 0,0 0-1 0 0,0 0 1 0 0,-1-1 0 0 0,0 0 0 0 0,-1 0 0 0 0,0-1 0 0 0,0 0-1 0 0,-1 0 1 0 0,0-1 0 0 0,0 0 0 0 0,-1 0 0 0 0,-1 0 0 0 0,1 0-1 0 0,-2-1 1 0 0,0 0 0 0 0,0 0 0 0 0,0 0 0 0 0,-2 0 0 0 0,1 0-1 0 0,-1-5-79 0 0,0 8-118 0 0,-1 0 1 0 0,1 1 0 0 0,-1-1 0 0 0,0 0 0 0 0,-1 0 0 0 0,0 0 0 0 0,0 0 0 0 0,-1 1 0 0 0,0-1-1 0 0,0 0 1 0 0,-1 1 0 0 0,0 0 0 0 0,0 0 0 0 0,-1 0 0 0 0,0 0 0 0 0,0 0 0 0 0,0 0 0 0 0,-1 1-1 0 0,0 0 1 0 0,0 0 0 0 0,-1 1 0 0 0,0-1 0 0 0,0 1 0 0 0,0 0 0 0 0,0 1 0 0 0,-1-1-1 0 0,0 1 1 0 0,0 1 0 0 0,0-1 0 0 0,0 1 0 0 0,-6-1 116 0 0,-34-6-3123 0 0,14 8-4971 0 0,19 2-2891 0 0</inkml:trace>
  <inkml:trace contextRef="#ctx0" brushRef="#br0" timeOffset="672.36">1560 15 8922 0 0,'0'0'2374'0'0,"0"0"-449"0"0,0 0-220 0 0,0 0-181 0 0,0 0-234 0 0,0 0-233 0 0,0 0-184 0 0,0 0-137 0 0,0 0-96 0 0,0 0-93 0 0,-32 8-106 0 0,-101 26-72 0 0,52-2 196 0 0,11 25-6 0 0,69-56-558 0 0,-1 1 1 0 0,1 0-1 0 0,0-1 0 0 0,0 1 1 0 0,0 0-1 0 0,0 0 0 0 0,0 0 0 0 0,0 0 1 0 0,0 0-1 0 0,1 0 0 0 0,-1 0 1 0 0,1 0-1 0 0,-1 1 0 0 0,1-1 0 0 0,0 0 1 0 0,0 0-1 0 0,0 0 0 0 0,0 0 0 0 0,0 0 1 0 0,0 1-1 0 0,1-1 0 0 0,-1 0 1 0 0,1 0-1 0 0,0 0 0 0 0,-1 0 0 0 0,1 0 1 0 0,0 0-1 0 0,0 0 0 0 0,0 0 1 0 0,0 0-1 0 0,1-1 0 0 0,-1 1 0 0 0,0 0 1 0 0,1-1-1 0 0,0 1 0 0 0,-1-1 1 0 0,1 1-1 0 0,0-1 0 0 0,-1 0-1 0 0,133 54-61 0 0,-51 7 22 0 0,-81-60 51 0 0,0 0 0 0 0,0 0 1 0 0,0 1-1 0 0,-1 0 0 0 0,1-1 0 0 0,-1 1 1 0 0,0 0-1 0 0,1-1 0 0 0,-1 1 0 0 0,0 0 1 0 0,-1 0-1 0 0,1 0 0 0 0,0 0 0 0 0,-1 0 1 0 0,0 0-1 0 0,0 0 0 0 0,0 0 0 0 0,0 0 1 0 0,0 0-1 0 0,0 0 0 0 0,-1 0 1 0 0,1 0-1 0 0,-1 0 0 0 0,0 0 0 0 0,0 0 1 0 0,0 0-1 0 0,-1 0 0 0 0,1-1 0 0 0,-1 1 1 0 0,1 0-1 0 0,-1-1 0 0 0,-1 3-12 0 0,-6 4 37 0 0,0 1-1 0 0,0-1 1 0 0,-1-1 0 0 0,0 0-1 0 0,0 0 1 0 0,-1-1 0 0 0,0 0-1 0 0,0-1 1 0 0,0 0 0 0 0,-1-1-1 0 0,0-1 1 0 0,0 1-1 0 0,0-2 1 0 0,-1 0 0 0 0,0 0-1 0 0,1-1 1 0 0,-1-1 0 0 0,-6 0-37 0 0,-36 3-4347 0 0,0-4-4457 0 0,46 0-2574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2649 0 0,'0'0'1957'0'0,"0"0"-94"0"0,0 0 34 0 0,0 0 95 0 0,0 0 147 0 0,0 0-44 0 0,0 0-231 0 0,0 0-305 0 0,0 0-314 0 0,0 0-285 0 0,0 0-234 0 0,-3-6-170 0 0,-8-19-128 0 0,9 19-80 0 0,2 6-81 0 0,28 107 1856 0 0,98 489-372 0 0,-120-569-1731 0 0,45 148 29 0 0,-51-176-40 0 0,1 1 0 0 0,-1 0 0 0 0,0 0 0 0 0,0 0 0 0 0,1-1 0 0 0,-1 1 0 0 0,0 0 0 0 0,1 0 0 0 0,-1 0 0 0 0,0 0 0 0 0,0-1 0 0 0,1 1 0 0 0,-1 0 0 0 0,0 0 0 0 0,1 0 0 0 0,-1 0 0 0 0,0 0 0 0 0,1 0 0 0 0,-1 0 0 0 0,0 0 0 0 0,1 0 0 0 0,-1 0 0 0 0,0 0 0 0 0,1 0 0 0 0,-1 0 0 0 0,0 0 0 0 0,1 0 0 0 0,-1 0 0 0 0,0 1 0 0 0,1-1 0 0 0,-1 0 0 0 0,0 0 0 0 0,0 0 0 0 0,1 0 0 0 0,-1 1 0 0 0,0-1 0 0 0,0 0 0 0 0,1 0 0 0 0,-1 1 0 0 0,0-1 0 0 0,0 0 0 0 0,1 0 0 0 0,-1 1 0 0 0,0-1 0 0 0,0 0 0 0 0,0 1-1 0 0,0-1 1 0 0,0 0 0 0 0,0 0 0 0 0,1 1 0 0 0,-1-1 0 0 0,0 0 0 0 0,0 1 0 0 0,0-1 0 0 0,0 0 0 0 0,0 1-9 0 0,1-34 607 0 0,-1 28-710 0 0,0-29 138 0 0,-1-39 1 0 0,3 1-1 0 0,4-1 1 0 0,6-25-36 0 0,141-474-98 0 0,-144 480-62 0 0,-8 116-6319 0 0,-1-10 1158 0 0,0-2-6209 0 0</inkml:trace>
  <inkml:trace contextRef="#ctx0" brushRef="#br0" timeOffset="550.898">542 809 8178 0 0,'0'0'2326'0'0,"0"0"-749"0"0,0 0-160 0 0,0 0 148 0 0,0 0 121 0 0,0 0-119 0 0,0 0-301 0 0,0 0-333 0 0,0 0-314 0 0,0 0-208 0 0,0 0-153 0 0,0 0-68 0 0,0 0-30 0 0,-15 11-23 0 0,-44 37-20 0 0,57-46-107 0 0,-1 1 0 0 0,0-1-1 0 0,1 1 1 0 0,0 0-1 0 0,-1 0 1 0 0,1 0 0 0 0,0 0-1 0 0,1 1 1 0 0,-1-1 0 0 0,0 0-1 0 0,1 1 1 0 0,0 0-1 0 0,0-1 1 0 0,0 1 0 0 0,0-1-1 0 0,1 1 1 0 0,-1 0-1 0 0,1 0 1 0 0,0 1-10 0 0,-1 5 19 0 0,-1-6 10 0 0,1 1 1 0 0,0-1-1 0 0,0 1 0 0 0,0 0 1 0 0,0-1-1 0 0,0 1 0 0 0,1 0 1 0 0,0 0-1 0 0,0-1 0 0 0,1 1 1 0 0,-1 0-1 0 0,1 0 0 0 0,0-1 1 0 0,0 1-1 0 0,0-1 0 0 0,1 1 1 0 0,0-1-1 0 0,0 1 0 0 0,0-1 1 0 0,0 0-1 0 0,1 0 0 0 0,-1 0 1 0 0,1 0-1 0 0,0 0 0 0 0,0-1 1 0 0,1 1-1 0 0,-1-1 0 0 0,1 0 1 0 0,0 0-1 0 0,-1 0 0 0 0,1-1 1 0 0,0 1-1 0 0,1-1 0 0 0,-1 0 1 0 0,2 1-30 0 0,0-1 77 0 0,0-1 0 0 0,-1 0 0 0 0,1 0 0 0 0,0 0 0 0 0,-1-1 1 0 0,1 1-1 0 0,0-1 0 0 0,0-1 0 0 0,0 1 0 0 0,-1-1 0 0 0,1 0 1 0 0,0 0-1 0 0,-1-1 0 0 0,1 0 0 0 0,-1 0 0 0 0,0 0 0 0 0,1 0 0 0 0,-1-1 1 0 0,0 0-1 0 0,0 0 0 0 0,-1-1 0 0 0,1 1 0 0 0,-1-1 0 0 0,1 0 0 0 0,-1 0 1 0 0,0 0-1 0 0,-1-1 0 0 0,1 1 0 0 0,-1-1 0 0 0,0 0 0 0 0,0 0 1 0 0,0 0-1 0 0,-1 0 0 0 0,0-1 0 0 0,0 1 0 0 0,0-1 0 0 0,-1 1 0 0 0,1-1 1 0 0,-1 0-1 0 0,0-4-77 0 0,0 5-50 0 0,0 1 1 0 0,0 0 0 0 0,0-1 0 0 0,-1 1 0 0 0,1-1-1 0 0,-1 1 1 0 0,0-1 0 0 0,-1 1 0 0 0,1-1-1 0 0,-1 1 1 0 0,0-1 0 0 0,0 1 0 0 0,0 0-1 0 0,0 0 1 0 0,-1-1 0 0 0,0 1 0 0 0,0 0-1 0 0,0 0 1 0 0,0 0 0 0 0,0 1 0 0 0,-1-1 0 0 0,0 0-1 0 0,0 1 1 0 0,0 0 0 0 0,0 0 0 0 0,0 0-1 0 0,-1 0 1 0 0,0 0 0 0 0,1 1 0 0 0,-1-1-1 0 0,0 1 1 0 0,0 0 0 0 0,0 0 0 0 0,0 1-1 0 0,-1-1 1 0 0,1 1 0 0 0,-4-1 49 0 0,0 2-925 0 0,-15 1-2093 0 0,8 2-4165 0 0,4 0-4783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0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4921 0 0,'0'0'2283'0'0,"0"0"-610"0"0,0 0-301 0 0,0 0 86 0 0,0 0 189 0 0,0 0 26 0 0,0 0-219 0 0,0 0-367 0 0,0 0-347 0 0,0 0-243 0 0,0 0-133 0 0,0 0-37 0 0,23 0 1739 0 0,108 1 1196 0 0,268-9-834 0 0,-291 8-1957 0 0,-108 0-440 0 0,0 0 18 0 0,0 0-9 0 0,0 0-13 0 0,0 0-2 0 0,0 0 6 0 0,0 0 5 0 0,0 0 12 0 0,0 0-16 0 0,0 0-32 0 0,0 0-47 0 0,0 0 7 0 0,0 0-12 0 0,0 0-29 0 0,0 0-22 0 0,0 0-69 0 0,0 0-74 0 0,0 0-95 0 0,0 0-103 0 0,0 0-184 0 0,0 0-255 0 0,0 0-456 0 0,0 0-937 0 0,0 0-2989 0 0,0 0-6291 0 0</inkml:trace>
  <inkml:trace contextRef="#ctx0" brushRef="#br0" timeOffset="524.365">135 402 6849 0 0,'0'0'2264'0'0,"0"0"-387"0"0,0 0-196 0 0,0 0-45 0 0,0 0-142 0 0,0 0-138 0 0,0 0-177 0 0,0 0-208 0 0,0 0-200 0 0,0 0-175 0 0,0 0-117 0 0,0 0-71 0 0,0 0-28 0 0,-6 1-14 0 0,-15 4-43 0 0,35 7 1695 0 0,172-8 574 0 0,-57-9-1825 0 0,-83 1-561 0 0,-1 2-1 0 0,1 2 0 0 0,-1 3 1 0 0,39 6-206 0 0,-83-9-33 0 0,13 1-819 0 0,-17-7-3409 0 0,-3-5-5258 0 0,2 4-2621 0 0</inkml:trace>
  <inkml:trace contextRef="#ctx0" brushRef="#br0" timeOffset="1210.516">405 1 9578 0 0,'0'0'1880'0'0,"0"0"-445"0"0,0 0-200 0 0,0 0 75 0 0,0 0 84 0 0,0 0-75 0 0,0 0-255 0 0,0 0-345 0 0,0 0-302 0 0,0 0-156 0 0,0 0-81 0 0,0 0 18 0 0,0 0 91 0 0,22 4 1696 0 0,133 61 843 0 0,-112-42-2520 0 0,173 91 510 0 0,-162-74-642 0 0,-76-33 1291 0 0,1 9-1454 0 0,-64 91 47 0 0,43-61-31 0 0,-2-2-1 0 0,-2-1 1 0 0,-40 26-29 0 0,-58 49 280 0 0,135-108-520 0 0,0-1 552 0 0,7-18-8539 0 0,2 6-2660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2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11955 0 0,'0'0'1985'0'0,"0"0"-1010"0"0,0 0-291 0 0,0 0 238 0 0,0 0 270 0 0,0 0 60 0 0,0 0-78 0 0,0 0-154 0 0,0 0-189 0 0,0 0-116 0 0,0 0-119 0 0,32-7-125 0 0,100-20-79 0 0,4 15 468 0 0,-97 13-761 0 0,69-1-1725 0 0,-107 3-930 0 0,-1-2-5308 0 0,0-1-3781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3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7346 0 0,'0'0'3008'0'0,"0"0"-1944"0"0,0 0 185 0 0,0 0 167 0 0,0 0 64 0 0,0 0-95 0 0,0 0-273 0 0,191-4-352 0 0,-163 0-280 0 0,-1 0-216 0 0,3 1-144 0 0,-3-1-144 0 0,-3 4-152 0 0,2-4-192 0 0,-6 1-344 0 0,4-1-592 0 0,-7 4-2593 0 0,-6-4-7954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2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92 10482 0 0,'0'0'1379'0'0,"0"0"-197"0"0,0 0 65 0 0,0 0 281 0 0,0 0 251 0 0,0 0 44 0 0,0 0-217 0 0,0 0-383 0 0,0 0-418 0 0,0 0-285 0 0,0 0-157 0 0,0 0-111 0 0,0 0-58 0 0,-17 33-44 0 0,-52 100-46 0 0,16-49-1 0 0,16-6-2582 0 0,32-72-343 0 0,1-5-4134 0 0,1-1-4271 0 0</inkml:trace>
  <inkml:trace contextRef="#ctx0" brushRef="#br0" timeOffset="301.361">1 0 14467 0 0,'0'0'700'0'0,"0"0"-360"0"0,0 0 8 0 0,0 0 338 0 0,0 0 314 0 0,0 0 120 0 0,0 0-39 0 0,0 0-153 0 0,0 0-136 0 0,0 0-92 0 0,0 0-72 0 0,0 0-85 0 0,0 0-90 0 0,27 32-73 0 0,86 98-81 0 0,-49-71 112 0 0,38 26-278 0 0,-93-81 103 0 0,-5-3-2234 0 0,-1 1-6078 0 0,-3-2-3622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 11658 0 0,'0'0'2505'0'0,"0"0"-662"0"0,0 0-627 0 0,0 0-186 0 0,0 0 49 0 0,0 0 42 0 0,0 0-24 0 0,0 0-164 0 0,0 0-207 0 0,0 0-209 0 0,0 0-156 0 0,-1-5-119 0 0,-3-9 282 0 0,4 34 868 0 0,17 79-271 0 0,53 260-131 0 0,16-17-752 0 0,-72-293-156 0 0,-14-49-68 0 0,0 0 3 0 0,0 0-32 0 0,0 0 39 0 0,0 0 7 0 0,0 0 18 0 0,6-44 848 0 0,-1 9-886 0 0,1 0 1 0 0,2 1 0 0 0,2-1 0 0 0,1 2 0 0 0,2 0-1 0 0,3-5-11 0 0,11-32 16 0 0,83-206-13 0 0,-53 126-179 0 0,-58 150-72 0 0,1 0-1 0 0,0 0 1 0 0,0 0-1 0 0,0 0 1 0 0,0 0 0 0 0,-1 0-1 0 0,1 0 1 0 0,0 0 0 0 0,0 0-1 0 0,0-1 1 0 0,0 1-1 0 0,0 0 1 0 0,-1 0 0 0 0,1 0-1 0 0,0 0 1 0 0,0 0 0 0 0,0 0-1 0 0,0-1 1 0 0,0 1-1 0 0,0 0 1 0 0,0 0 0 0 0,-1 0-1 0 0,1 0 1 0 0,0-1 248 0 0,-12 25-6109 0 0,11-21 2673 0 0,-2 5-8343 0 0</inkml:trace>
  <inkml:trace contextRef="#ctx0" brushRef="#br0" timeOffset="471.977">597 520 12771 0 0,'0'0'1559'0'0,"0"0"-288"0"0,0 0-22 0 0,0 0 125 0 0,0 0-27 0 0,0 0-223 0 0,0 0-301 0 0,0 0-268 0 0,0 0-175 0 0,0 0-100 0 0,0 0-56 0 0,0 0-37 0 0,0 0 2 0 0,-11 26 2 0 0,-33 79-11 0 0,28-15 196 0 0,17-68-303 0 0,-1-19-36 0 0,1 1-1 0 0,-1 0 0 0 0,1-1 1 0 0,-1 1-1 0 0,1-1 1 0 0,0 1-1 0 0,0-1 0 0 0,1 0 1 0 0,-1 1-1 0 0,1-1 1 0 0,0 0-1 0 0,-1 0 1 0 0,1 0-1 0 0,1 0 0 0 0,-1 0 1 0 0,0 0-1 0 0,1-1 1 0 0,-1 1-1 0 0,1-1 0 0 0,0 0 1 0 0,0 0-1 0 0,0 0 1 0 0,0 0-1 0 0,0 0 0 0 0,0-1 1 0 0,1 1-1 0 0,-1-1 1 0 0,0 0-1 0 0,1 0 1 0 0,-1 0-1 0 0,1 0 0 0 0,0-1 1 0 0,-1 1-1 0 0,1-1 1 0 0,-1 0-1 0 0,1 0 0 0 0,0 0 1 0 0,-1-1-1 0 0,1 1 1 0 0,-1-1-1 0 0,1 0 1 0 0,-1 0-1 0 0,1 0 0 0 0,-1-1 1 0 0,0 1-1 0 0,0-1 1 0 0,1 1-1 0 0,-1-1 0 0 0,0 0 1 0 0,-1 0-1 0 0,1-1 1 0 0,0 1-1 0 0,0-1 0 0 0,-1 1 1 0 0,0-1-1 0 0,1-1-36 0 0,4-2 63 0 0,0-1 0 0 0,-1-1-1 0 0,0 1 1 0 0,0-1 0 0 0,-1 0-1 0 0,0 0 1 0 0,0-1 0 0 0,-1 1-1 0 0,0-1 1 0 0,0 0 0 0 0,-1-1-1 0 0,0 1 1 0 0,-1 0 0 0 0,0-1-1 0 0,-1 1 1 0 0,0-1 0 0 0,0 0-1 0 0,-1 1 1 0 0,-1-7-63 0 0,1 12-30 0 0,-1 1 0 0 0,0 0 0 0 0,0 0 0 0 0,-1-1 0 0 0,1 1 0 0 0,0 0 0 0 0,-1 0 0 0 0,0 1 0 0 0,0-1 0 0 0,0 0 0 0 0,0 1 0 0 0,0-1 0 0 0,-1 1 0 0 0,1-1 0 0 0,-1 1 0 0 0,1 0 0 0 0,-1 0 0 0 0,0 0 0 0 0,0 1 0 0 0,0-1 0 0 0,0 1 0 0 0,0-1 0 0 0,0 1 0 0 0,-1 0 0 0 0,1 0 0 0 0,0 1 0 0 0,0-1-1 0 0,-1 1 1 0 0,0-1 30 0 0,-61 7-7711 0 0,53-2-952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5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 6505 0 0,'0'0'1731'0'0,"0"0"-377"0"0,0 0 64 0 0,0 0 267 0 0,0 0 153 0 0,0 0-64 0 0,0 0-314 0 0,0 0-389 0 0,0 0-281 0 0,0 0-136 0 0,0 0-62 0 0,0 0 7 0 0,0-2 9 0 0,2-4 3187 0 0,-2 7-3559 0 0,-10 15 332 0 0,1-4-482 0 0,1 0 0 0 0,0 1 0 0 0,1 1 0 0 0,0-1 0 0 0,1 1-1 0 0,0 0 1 0 0,1 0 0 0 0,1 1 0 0 0,-1 8-86 0 0,-5 10 112 0 0,-24 90 160 0 0,5 1 0 0 0,-7 91-272 0 0,29-167 29 0 0,2 0-1 0 0,2 1 0 0 0,2 0 1 0 0,3 4-29 0 0,0-33 10 0 0,1-1 1 0 0,1 1-1 0 0,1-1 1 0 0,1 0 0 0 0,0 0-1 0 0,2-1 1 0 0,0 1-1 0 0,1-2 1 0 0,0 1-1 0 0,2-1 1 0 0,0-1-1 0 0,1 0 1 0 0,11 12-11 0 0,-18-23 30 0 0,1 1 0 0 0,0-1 0 0 0,0 0 1 0 0,1-1-1 0 0,-1 1 0 0 0,1-1 0 0 0,0-1 0 0 0,0 1 0 0 0,0-1 0 0 0,1-1 1 0 0,-1 1-1 0 0,1-1 0 0 0,-1 0 0 0 0,1-1 0 0 0,0 0-30 0 0,-8-1 5 0 0,0 0-33 0 0,0 0-61 0 0,-16-8-2685 0 0,14 7 1764 0 0,-9-3-1796 0 0,6-1-7098 0 0,3 1-2300 0 0</inkml:trace>
  <inkml:trace contextRef="#ctx0" brushRef="#br0" timeOffset="617.733">668 211 4705 0 0,'0'0'1919'0'0,"0"0"-372"0"0,0 0 11 0 0,0 0 193 0 0,0 0 109 0 0,0 0-90 0 0,0 0-288 0 0,0 0-338 0 0,0 0-261 0 0,0 0-161 0 0,0 0-89 0 0,0 0-43 0 0,0 0-11 0 0,0-5-25 0 0,6-9 455 0 0,-9 30 790 0 0,-27 149-816 0 0,28-156-958 0 0,1 0 1 0 0,0 0-1 0 0,1 0 0 0 0,0 0 1 0 0,0-1-1 0 0,1 1 0 0 0,0 0 1 0 0,1 0-1 0 0,0 0 1 0 0,0-1-1 0 0,4 8-25 0 0,-3-14 42 0 0,0 0 0 0 0,0 0 0 0 0,0-1 0 0 0,0 1 0 0 0,1-1 0 0 0,-1 0 0 0 0,0 0 0 0 0,1 0 0 0 0,-1-1 0 0 0,1 1 0 0 0,-1-1 0 0 0,1 1 0 0 0,-1-1 0 0 0,1 0 0 0 0,-1-1 0 0 0,1 1 0 0 0,-1-1 0 0 0,1 1 0 0 0,-1-1 0 0 0,1 0 0 0 0,-1 0 0 0 0,2-2-42 0 0,3 1 25 0 0,-1-1-1 0 0,0 0 1 0 0,0 0 0 0 0,0 0-1 0 0,-1-1 1 0 0,1 0 0 0 0,-1-1-1 0 0,0 0 1 0 0,0 0 0 0 0,-1 0-1 0 0,0 0 1 0 0,5-6-25 0 0,3-34-3175 0 0,-13 40 2064 0 0,0-4-1950 0 0,-1 2-6681 0 0,0 3-156 0 0</inkml:trace>
  <inkml:trace contextRef="#ctx0" brushRef="#br0" timeOffset="1030.195">912 155 7258 0 0,'0'0'2704'0'0,"0"0"-470"0"0,0 0-192 0 0,0 0-5 0 0,0 0-141 0 0,0 0-325 0 0,0 0-401 0 0,0 0-344 0 0,0 0-219 0 0,0 0-127 0 0,0 0-79 0 0,0 0-50 0 0,0 0 4 0 0,1 5 0 0 0,-21 226 2153 0 0,-11-88-2213 0 0,13-73-418 0 0,21-62-2202 0 0,5-8-2781 0 0,-2 0-1851 0 0,-4 0-4590 0 0</inkml:trace>
  <inkml:trace contextRef="#ctx0" brushRef="#br0" timeOffset="1333.484">408 789 6569 0 0,'0'0'2794'0'0,"0"0"-1627"0"0,0 0-317 0 0,0 0 434 0 0,0 0 424 0 0,0 0 155 0 0,0 0-123 0 0,0 0-290 0 0,0 0-288 0 0,32 5-215 0 0,104 14-179 0 0,-11-22 509 0 0,-92-4-990 0 0,310-44 1007 0 0,-221 28-3859 0 0,-119 21 1905 0 0,2 1-4547 0 0,-5 1-3687 0 0</inkml:trace>
  <inkml:trace contextRef="#ctx0" brushRef="#br0" timeOffset="1663.959">1006 906 5785 0 0,'0'0'3053'0'0,"0"0"-1259"0"0,0 0-389 0 0,0 0 93 0 0,0 0 76 0 0,0 0-22 0 0,0 0-205 0 0,0 0-290 0 0,0 0-252 0 0,0 0-184 0 0,0 0-117 0 0,0 0-94 0 0,0 0-56 0 0,-29 17-36 0 0,-90 51-49 0 0,59-23 238 0 0,57-43-488 0 0,1 0 1 0 0,-1 1-1 0 0,1-1 1 0 0,-1 1-1 0 0,1-1 0 0 0,0 1 1 0 0,0 0-1 0 0,0 0 1 0 0,0 0-1 0 0,0 0 0 0 0,1 0 1 0 0,0 0-1 0 0,-1 1 1 0 0,1-1-1 0 0,0 0 0 0 0,1 1 1 0 0,-1-1-1 0 0,0 3-19 0 0,51 17 102 0 0,83 2 110 0 0,-130-24-181 0 0,0-1 1 0 0,-1 1 0 0 0,1 0 0 0 0,0 0 0 0 0,-1 0-1 0 0,1 1 1 0 0,0-1 0 0 0,-1 0 0 0 0,0 1 0 0 0,1 0-1 0 0,-1 0 1 0 0,0-1 0 0 0,0 1 0 0 0,0 1-1 0 0,0-1 1 0 0,0 0 0 0 0,0 0 0 0 0,-1 1 0 0 0,1-1-1 0 0,-1 1 1 0 0,0-1 0 0 0,1 1 0 0 0,-1 0 0 0 0,0-1-1 0 0,-1 1 1 0 0,1 0 0 0 0,0 0 0 0 0,-1 0-1 0 0,0-1 1 0 0,1 2-32 0 0,-3 2 2 0 0,0 1-1 0 0,-1-1 0 0 0,0 0 1 0 0,0 0-1 0 0,0 0 1 0 0,0 0-1 0 0,-1 0 0 0 0,0-1 1 0 0,0 1-1 0 0,-1-1 1 0 0,1 0-1 0 0,-1-1 0 0 0,0 1 1 0 0,-1-1-1 0 0,1 0 1 0 0,-1 0-1 0 0,0 0 0 0 0,1-1 1 0 0,-2 0-1 0 0,1 0 1 0 0,0-1-1 0 0,-6 2-1 0 0,-3 1-811 0 0,-22 6-1461 0 0,13-8-7973 0 0,21-3-847 0 0</inkml:trace>
  <inkml:trace contextRef="#ctx0" brushRef="#br0" timeOffset="2160.54">824 947 7602 0 0,'0'0'2487'0'0,"0"0"-465"0"0,0 0-171 0 0,0 0-70 0 0,0 0-131 0 0,0 0-235 0 0,0 0-264 0 0,0 0-247 0 0,0 0-150 0 0,0 0-132 0 0,0 0-148 0 0,0 0-95 0 0,28-7-101 0 0,129-30 29 0 0,-98 27-72 0 0,0 0-1964 0 0,-22 1-8013 0 0,-33 8-1627 0 0</inkml:trace>
  <inkml:trace contextRef="#ctx0" brushRef="#br0" timeOffset="2756.685">1420 211 9162 0 0,'0'0'2667'0'0,"0"0"-1408"0"0,0 0-596 0 0,0 0 105 0 0,0 0 216 0 0,0 0 178 0 0,0 0-17 0 0,0 0-184 0 0,0 0-126 0 0,0 0-87 0 0,0 0-66 0 0,0 0-47 0 0,0 0-33 0 0,19 22-25 0 0,57 70-21 0 0,-22-1 573 0 0,-45-68-889 0 0,3 1-159 0 0,-2 0 0 0 0,0 1 0 0 0,-2 1 0 0 0,-1-1 1 0 0,-1 1-1 0 0,-1 0 0 0 0,-2 1 0 0 0,0-1 0 0 0,-2 1 1 0 0,-1-1-1 0 0,-1 1 0 0 0,-1-1 0 0 0,-1 0 0 0 0,-2 1 1 0 0,0-1-1 0 0,-2-1 0 0 0,-1 1 0 0 0,-9 21-81 0 0,3-19-130 0 0,-2 1 0 0 0,0-2 0 0 0,-2 0 0 0 0,-1-1 0 0 0,-1-1 0 0 0,-1-1 0 0 0,-1-1-1 0 0,-1-1 1 0 0,-12 8 130 0 0,-34 19-1711 0 0,24-18-6022 0 0,34-23-3663 0 0</inkml:trace>
  <inkml:trace contextRef="#ctx0" brushRef="#br0" timeOffset="3255.91">784 513 0 0 0,'0'0'335'0'0,"0"0"1060"0"0,0 0 421 0 0,0 0 8 0 0,0 0-183 0 0,0 0-182 0 0,0 0-118 0 0,0 0-55 0 0,0 0-60 0 0,0 0-98 0 0,15 3 2966 0 0,1 38-2228 0 0,-28 102 54 0 0,5-54-1290 0 0,-3-74 847 0 0,5-29-1424 0 0,3 8-2394 0 0,-1 0-4778 0 0,3 6-4215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3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11402 0 0,'0'0'1187'0'0,"0"0"-555"0"0,0 0-314 0 0,0 0 91 0 0,0 0 273 0 0,0 0 277 0 0,0 0 146 0 0,0 0-10 0 0,0 0-92 0 0,0 0-147 0 0,0 0-121 0 0,0 0-84 0 0,0 0-67 0 0,12 21-61 0 0,37 67-52 0 0,-10 31 590 0 0,-35-92-940 0 0,12 119 197 0 0,-15-116-305 0 0,1-1 1 0 0,1 1-1 0 0,2-1 1 0 0,0 0-1 0 0,2 0 1 0 0,2 0-1 0 0,0-1 1 0 0,3 1-14 0 0,-12-27 10 0 0,0 0 0 0 0,0-1 0 0 0,0 1 0 0 0,1 0 0 0 0,-1 0 0 0 0,1 0 0 0 0,-1-1 0 0 0,1 1 0 0 0,0 0 0 0 0,0 0 0 0 0,0-1 0 0 0,0 1 0 0 0,0-1 0 0 0,0 1 0 0 0,0-1 0 0 0,0 1 0 0 0,1-1 0 0 0,-1 0 0 0 0,0 0 0 0 0,1 1 0 0 0,-1-1 0 0 0,1 0 0 0 0,0 0 0 0 0,-1 0 0 0 0,1-1 0 0 0,0 1 0 0 0,-1 0-1 0 0,1-1 1 0 0,0 1 0 0 0,0-1 0 0 0,0 1 0 0 0,0-1 0 0 0,-1 0 0 0 0,1 0 0 0 0,0 0 0 0 0,0 0 0 0 0,0 0 0 0 0,0 0 0 0 0,0-1 0 0 0,-1 1 0 0 0,1-1 0 0 0,0 1 0 0 0,0-1 0 0 0,-1 1 0 0 0,1-1 0 0 0,0 0 0 0 0,-1 0 0 0 0,1 0 0 0 0,1-1-10 0 0,16-32 209 0 0,-1-2 1 0 0,-2 0-1 0 0,-2 0 0 0 0,-1-2 0 0 0,6-30-209 0 0,-10 38 56 0 0,111-357 67 0 0,-46 265-373 0 0,-66 118-2291 0 0,-12 16 1923 0 0,-2 8-1915 0 0,0-5-3108 0 0,2-4-5973 0 0</inkml:trace>
  <inkml:trace contextRef="#ctx0" brushRef="#br0" timeOffset="818.553">720 516 14155 0 0,'0'0'1642'0'0,"0"0"-350"0"0,0 0-73 0 0,0 0 91 0 0,0 0-14 0 0,0 0-171 0 0,0 0-322 0 0,0 0-301 0 0,0 0-216 0 0,0 0-103 0 0,0 0-52 0 0,0 0-34 0 0,0 0-25 0 0,-22 23-20 0 0,-69 74-8 0 0,63-43 1 0 0,27-45-32 0 0,0-6-4 0 0,0 0 1 0 0,1 0-1 0 0,-1 0 1 0 0,0 1-1 0 0,1-1 1 0 0,-1 0-1 0 0,1 0 1 0 0,0 0-1 0 0,0 0 1 0 0,1 1 0 0 0,-1-1-1 0 0,0 0 1 0 0,1 0-1 0 0,0 0 1 0 0,0 0-1 0 0,0 0 1 0 0,0 0-1 0 0,0 0 1 0 0,1 0-1 0 0,-1-1 1 0 0,1 1 0 0 0,0 0-1 0 0,0-1 1 0 0,0 1-1 0 0,0-1 1 0 0,0 0-1 0 0,0 1 1 0 0,1-1-1 0 0,-1 0 1 0 0,1 0-1 0 0,-1-1 1 0 0,1 1 0 0 0,0-1-1 0 0,0 1 1 0 0,0-1-1 0 0,0 0 1 0 0,0 0-1 0 0,0 0 1 0 0,0 0-1 0 0,0-1 1 0 0,0 1-1 0 0,0-1 1 0 0,0 0 0 0 0,2 0-10 0 0,4 1 101 0 0,0-1 0 0 0,1 0 0 0 0,-1-1 0 0 0,1 0 0 0 0,-1-1 1 0 0,0 0-1 0 0,0 0 0 0 0,0-1 0 0 0,0 0 0 0 0,0 0 0 0 0,0-1 1 0 0,-1 0-1 0 0,0-1 0 0 0,0 0 0 0 0,0 0 0 0 0,0-1 0 0 0,-1 0 1 0 0,0 0-1 0 0,0-1 0 0 0,-1 0 0 0 0,6-7-101 0 0,-9 10 24 0 0,0 0 0 0 0,0-1 0 0 0,-1 1-1 0 0,1-1 1 0 0,-1 1 0 0 0,0-1 0 0 0,0 0 0 0 0,-1 0 0 0 0,0 0 0 0 0,0 0-1 0 0,0 0 1 0 0,0 0 0 0 0,-1 0 0 0 0,1-1 0 0 0,-1 1 0 0 0,-1 0 0 0 0,1 0-1 0 0,-1 0 1 0 0,0 0 0 0 0,0 0 0 0 0,0 0 0 0 0,-1 0 0 0 0,0 0 0 0 0,0 0-1 0 0,0 1 1 0 0,0-1 0 0 0,-1 0-24 0 0,-63-44-895 0 0,15 28-6134 0 0,36 14-4964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5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75 3705 0 0,'0'0'2588'0'0,"0"0"-755"0"0,0 0-293 0 0,0 0 130 0 0,0 0 181 0 0,0 0 8 0 0,0 0-171 0 0,0 0-298 0 0,0 0-309 0 0,0 0-199 0 0,0 0-135 0 0,0 0-100 0 0,0 0-42 0 0,-3-4-38 0 0,-11-18 1480 0 0,35 11-1190 0 0,21 0-598 0 0,0 2-1 0 0,1 2 1 0 0,0 2-1 0 0,0 1 1 0 0,0 3-1 0 0,12 2-258 0 0,-51-2 3 0 0,-1 1-1 0 0,0 0 0 0 0,0 0 1 0 0,0 1-1 0 0,1-1 0 0 0,-1 1 1 0 0,0 0-1 0 0,0-1 0 0 0,0 1 1 0 0,0 1-1 0 0,0-1 0 0 0,0 0 1 0 0,0 1-1 0 0,-1-1 0 0 0,1 1 1 0 0,0 0-1 0 0,-1 0 0 0 0,1 0 1 0 0,-1 0-1 0 0,0 1 0 0 0,0-1 1 0 0,0 0-1 0 0,0 1 0 0 0,0 0 1 0 0,0-1-1 0 0,-1 1 0 0 0,1 0 1 0 0,-1 0-1 0 0,0 0 0 0 0,0 0 1 0 0,0 0-1 0 0,0 0 0 0 0,0 0 1 0 0,-1 0-1 0 0,1 1 0 0 0,-1-1 1 0 0,0 0-1 0 0,0 0 0 0 0,-1 3-2 0 0,-1 8 22 0 0,0-1-1 0 0,-2 1 0 0 0,0-1 1 0 0,0 0-1 0 0,-1 0 1 0 0,-1 0-1 0 0,0-1 1 0 0,-1 0-1 0 0,0 0 0 0 0,-1 0 1 0 0,0-1-1 0 0,0 0 1 0 0,-2-1-1 0 0,1 0 0 0 0,-3 1-21 0 0,-11 16 19 0 0,-84 97-19 0 0,-93 104-80 0 0,198-225 80 0 0,-1 0-1 0 0,0 1 1 0 0,1-1 0 0 0,0 0-1 0 0,0 1 1 0 0,0-1-1 0 0,0 1 1 0 0,0 0 0 0 0,1 0-1 0 0,0-1 1 0 0,-1 1 0 0 0,1 0-1 0 0,1 0 1 0 0,-1 0-1 0 0,1 0 1 0 0,-1 0 0 0 0,1 1-1 0 0,0-1 1 0 0,1 0-1 0 0,-1 0 1 0 0,1 0 0 0 0,0 0-1 0 0,0 0 1 0 0,0 0-1 0 0,0 0 1 0 0,1-1 0 0 0,-1 1-1 0 0,1 0 1 0 0,0-1-1 0 0,0 1 1 0 0,0-1 0 0 0,1 0-1 0 0,-1 1 1 0 0,1-1 0 0 0,0 0-1 0 0,0-1 1 0 0,0 1-1 0 0,0 0 1 0 0,0-1 0 0 0,1 0-1 0 0,1 1 1 0 0,15 4 89 0 0,0-2-1 0 0,0 0 1 0 0,1-2-1 0 0,-1 0 1 0 0,1-1-1 0 0,0-1 1 0 0,0-1-1 0 0,0 0 1 0 0,16-4-89 0 0,-32 4 21 0 0,165-32 379 0 0,-145 18-1422 0 0,-24 10-3729 0 0,-4-2-4334 0 0,1 3-3430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13643 0 0,'0'0'1476'0'0,"0"0"-621"0"0,0 0-231 0 0,0 0 146 0 0,0 0 187 0 0,0 0 57 0 0,0 0-86 0 0,0 0-140 0 0,0 0-129 0 0,0 0-107 0 0,0 0-74 0 0,33 0-76 0 0,103-3-68 0 0,126-17-1520 0 0,-245 17-1452 0 0,-5 0-3270 0 0,-4 3-5712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38 608 1016 0 0,'0'0'1946'0'0,"0"0"-422"0"0,0 0-135 0 0,0 0 66 0 0,0 0 181 0 0,0 0 62 0 0,0 0-138 0 0,0 0-264 0 0,0 0-348 0 0,0 0-245 0 0,0 0-143 0 0,-1 0 8207 0 0,1 0-8882 0 0,1 0 244 0 0,-1 0 11 0 0,0 0 0 0 0,0 0 9 0 0,0 0-2 0 0,0 0-20 0 0,0 0 1 0 0,0 0 6 0 0,0 0 1 0 0,0 0-4 0 0,0 0-2 0 0,0 0-22 0 0,0 0-18 0 0,0 0-6 0 0,0 0 1 0 0,0 0-11 0 0,32 4 550 0 0,228-16 313 0 0,-164-2-536 0 0,-80 10-1143 0 0,-28 5-6043 0 0,8 2 808 0 0,0 1-5701 0 0</inkml:trace>
  <inkml:trace contextRef="#ctx0" brushRef="#br0" timeOffset="1061.527">1 840 4169 0 0,'0'0'2075'0'0,"0"0"-269"0"0,0 0-22 0 0,0 0 71 0 0,0 0-22 0 0,0 0-197 0 0,0 0-334 0 0,0 0-332 0 0,0 0-257 0 0,0 0-157 0 0,0 0-122 0 0,0 0-17 0 0,0 0 12 0 0,13 10 1283 0 0,171-6 2962 0 0,-149-6-4349 0 0,139-10 63 0 0,-173 12-595 0 0,-1 0-152 0 0,0 0-287 0 0,0 0-604 0 0,-1 1-2672 0 0,-2 2-7034 0 0</inkml:trace>
  <inkml:trace contextRef="#ctx0" brushRef="#br0" timeOffset="1731.234">875 428 0 0 0,'0'0'1294'0'0,"0"0"38"0"0,0 0 255 0 0,0 0 327 0 0,0 0 226 0 0,0 0 59 0 0,0 0-228 0 0,0 0-313 0 0,0 0-306 0 0,0 0-249 0 0,0 0-144 0 0,0 0-85 0 0,-4-2-37 0 0,-13-3-9 0 0,13 4-25 0 0,4 1-53 0 0,0 0-72 0 0,0 0-83 0 0,21-12 1390 0 0,-1 2-1816 0 0,0 0 0 0 0,1 2-1 0 0,0 0 1 0 0,1 1 0 0 0,0 1 0 0 0,12-1-169 0 0,-26 5 42 0 0,44-8 124 0 0,0 2 1 0 0,1 2 0 0 0,-1 2-1 0 0,18 3-166 0 0,-65 1 1 0 0,-1 1 0 0 0,1-1 0 0 0,-1 1 0 0 0,1 0 0 0 0,-1 1 0 0 0,0-1 0 0 0,1 1 0 0 0,-1 0 0 0 0,0 0 0 0 0,0 0 0 0 0,0 0 0 0 0,-1 1 0 0 0,1 0 0 0 0,0-1 0 0 0,-1 1 0 0 0,0 1 0 0 0,0-1 0 0 0,0 0 0 0 0,0 1 0 0 0,0 0 0 0 0,-1-1 0 0 0,1 1 0 0 0,-1 0 0 0 0,0 0 0 0 0,0 0 0 0 0,-1 1 0 0 0,1-1 0 0 0,-1 0 0 0 0,0 1 0 0 0,0-1 0 0 0,-1 1 0 0 0,1-1 0 0 0,-1 1 0 0 0,0-1 0 0 0,0 1 0 0 0,0-1 0 0 0,-1 1 0 0 0,0-1 0 0 0,1 1 0 0 0,-2-1 0 0 0,1 1 0 0 0,0-1 0 0 0,-2 3-1 0 0,-7 11 6 0 0,0 0-1 0 0,-1 0 1 0 0,0-1-1 0 0,-1-1 1 0 0,-1 0 0 0 0,-1 0-1 0 0,-1-2 1 0 0,0 1-1 0 0,-1-1-5 0 0,0 1-13 0 0,-139 110-35 0 0,147-108-109 0 0,37-15-30 0 0,-17-3 226 0 0,87-9 16 0 0,-86 6-47 0 0,0 2 0 0 0,0-1 0 0 0,0 1 0 0 0,0 1 0 0 0,0 1 0 0 0,0-1 0 0 0,0 2 0 0 0,0 0 0 0 0,0 1 0 0 0,0 0 0 0 0,0 1 0 0 0,0 0 0 0 0,-1 1 0 0 0,0 0 0 0 0,1 1 0 0 0,7 5-8 0 0,-14-7 11 0 0,-1 1 1 0 0,1 0 0 0 0,-1-1-1 0 0,0 2 1 0 0,0-1 0 0 0,-1 1 0 0 0,1 0-1 0 0,-1 0 1 0 0,0 0 0 0 0,-1 0-1 0 0,1 1 1 0 0,-1-1 0 0 0,0 1 0 0 0,0 0-1 0 0,-1 0 1 0 0,1 0 0 0 0,-1 0-1 0 0,-1 1 1 0 0,1-1 0 0 0,-1 0 0 0 0,0 1-1 0 0,-1-1 1 0 0,0 1-12 0 0,0 3 31 0 0,0-1-1 0 0,-1 0 1 0 0,-1 0-1 0 0,0 0 1 0 0,0 0-1 0 0,-1 0 1 0 0,0 0-1 0 0,0 0 1 0 0,-1-1-1 0 0,0 0 1 0 0,0 0-1 0 0,-1 0 1 0 0,0 0-1 0 0,-1 0 1 0 0,0-1-1 0 0,-3 3-30 0 0,-2 4 27 0 0,-1-1-1 0 0,0-1 1 0 0,-1 0-1 0 0,-1 0 0 0 0,0-1 1 0 0,0-1-1 0 0,-1 0 1 0 0,0-1-1 0 0,-1-1 1 0 0,0 0-1 0 0,0-2 1 0 0,0 1-1 0 0,-11 1-26 0 0,25-7-74 0 0,-1-1-1 0 0,1 1 0 0 0,-1-1 1 0 0,0 0-1 0 0,0 0 1 0 0,1 0-1 0 0,-1 0 0 0 0,0 0 1 0 0,1 0-1 0 0,-1-1 1 0 0,0 1-1 0 0,1-1 0 0 0,-1 0 1 0 0,0 0-1 0 0,1 0 0 0 0,-1 0 1 0 0,1 0-1 0 0,0 0 1 0 0,-1-1-1 0 0,1 1 0 0 0,-2-2 75 0 0,-10-35-6619 0 0,14 26 102 0 0,0 4-5147 0 0</inkml:trace>
  <inkml:trace contextRef="#ctx0" brushRef="#br0" timeOffset="11651.68">1065 0 2377 0 0,'0'0'1080'0'0,"0"0"-308"0"0,0 0 151 0 0,0 0 341 0 0,0 0 279 0 0,0 0 140 0 0,0 0-113 0 0,0 0-243 0 0,0 0-222 0 0,0 0-250 0 0,0 0-192 0 0,0 0-110 0 0,0 0-45 0 0,-14 10 14 0 0,-43 29 34 0 0,-5 38 1638 0 0,30-14-1486 0 0,1 1 0 0 0,4 2-1 0 0,3 1 1 0 0,2 0 0 0 0,-5 40-708 0 0,-1 1 449 0 0,15-54-198 0 0,2 0 1 0 0,2 1 0 0 0,3 0 0 0 0,2 1 0 0 0,3-1 0 0 0,2 1-1 0 0,3 6-251 0 0,3-33 49 0 0,0-1-1 0 0,2-1 0 0 0,1 0 0 0 0,2 0 0 0 0,0-1 0 0 0,2 0 1 0 0,1-1-1 0 0,1-1 0 0 0,0 0 0 0 0,2-1 0 0 0,1-1 1 0 0,1-1-1 0 0,1 0 0 0 0,0-2 0 0 0,2-1 0 0 0,6 4-48 0 0,67 42-1320 0 0,-53-43-6774 0 0,-27-13-4131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494 549 8938 0 0,'0'0'2098'0'0,"0"0"-498"0"0,0 0-46 0 0,0 0 198 0 0,0 0 104 0 0,0 0-90 0 0,0 0-299 0 0,0 0-340 0 0,0 0-237 0 0,0 0-142 0 0,0 0-96 0 0,0 0-47 0 0,0 0-46 0 0,13-1 731 0 0,-68 62-447 0 0,-144 154-786 0 0,183-194-361 0 0,-2-2-1 0 0,0 0 1 0 0,-2-1-1 0 0,0-1 1 0 0,0-1 0 0 0,-2-1-1 0 0,0-1 1 0 0,-7 3 304 0 0,3-14-4802 0 0,11-14-6553 0 0,13 8 2145 0 0</inkml:trace>
  <inkml:trace contextRef="#ctx0" brushRef="#br0" timeOffset="353.171">1 637 6889 0 0,'0'0'2602'0'0,"0"0"-833"0"0,0 0-469 0 0,0 0-50 0 0,0 0-15 0 0,0 0-109 0 0,0 0-256 0 0,0 0-275 0 0,0 0-142 0 0,0 0 10 0 0,0 0 65 0 0,0 0 60 0 0,0 0 7 0 0,15 10-18 0 0,104 65 1132 0 0,98 45 729 0 0,-126-67-1958 0 0,-81-50-2665 0 0,-15-24-2306 0 0,-7 2-4889 0 0,9 12-31 0 0</inkml:trace>
  <inkml:trace contextRef="#ctx0" brushRef="#br0" timeOffset="834.944">235 483 5505 0 0,'0'0'2731'0'0,"0"0"-1125"0"0,0 0-411 0 0,0 0 195 0 0,0 0 218 0 0,0 0 24 0 0,0 0-239 0 0,0 0-313 0 0,0 0-236 0 0,0 0-125 0 0,0 0-48 0 0,0 0-38 0 0,2 11-34 0 0,14 108 1451 0 0,-30 167-313 0 0,-7-162-1615 0 0,-15-63-828 0 0,12-44-3957 0 0,21-17-656 0 0,2 0-6059 0 0</inkml:trace>
  <inkml:trace contextRef="#ctx0" brushRef="#br0" timeOffset="1132.216">916 188 10722 0 0,'0'0'1993'0'0,"0"0"-560"0"0,0 0-171 0 0,0 0 84 0 0,0 0 46 0 0,0 0-80 0 0,0 0-296 0 0,0 0-350 0 0,0 0-239 0 0,0 0-125 0 0,0 0-36 0 0,0 0 15 0 0,0 0 22 0 0,-2 12-18 0 0,-23 101 513 0 0,20-100-687 0 0,-2 2-43 0 0,0 1 1 0 0,2 0-1 0 0,0 0 0 0 0,0 1 1 0 0,2-1-1 0 0,0 1 0 0 0,0 16-68 0 0,37-30 588 0 0,-22-3-542 0 0,0-2 0 0 0,0 1 0 0 0,0-2-1 0 0,0 1 1 0 0,-1-2 0 0 0,1 0-1 0 0,-1 0 1 0 0,0-1 0 0 0,0 0 0 0 0,0-1-1 0 0,-1 0 1 0 0,0-1 0 0 0,0 0 0 0 0,-1 0-1 0 0,0-1 1 0 0,0-1 0 0 0,2-2-46 0 0,-1-1-914 0 0,19-26-1548 0 0,-22 25-2305 0 0,-1-1-4004 0 0,-6 9-74 0 0</inkml:trace>
  <inkml:trace contextRef="#ctx0" brushRef="#br0" timeOffset="1469.281">1161 184 4281 0 0,'0'0'2567'0'0,"0"0"-409"0"0,0 0-156 0 0,0 0 66 0 0,0 0 7 0 0,0 0-134 0 0,0 0-316 0 0,0 0-399 0 0,0 0-358 0 0,0 0-262 0 0,0 0-209 0 0,0 0-128 0 0,0 0-29 0 0,-2 3 11 0 0,-4 11 82 0 0,1-1-1 0 0,0 1 1 0 0,1 1 0 0 0,1-1-1 0 0,0 1 1 0 0,1-1 0 0 0,1 1-1 0 0,0 14-332 0 0,-2 6 310 0 0,-11 218 517 0 0,7-210-19 0 0,1-17-4778 0 0,5-10-8014 0 0,1-15 758 0 0</inkml:trace>
  <inkml:trace contextRef="#ctx0" brushRef="#br0" timeOffset="1717.777">654 917 4913 0 0,'0'0'1932'0'0,"0"0"-11"0"0,0 0 385 0 0,0 0 92 0 0,0 0-301 0 0,0 0-395 0 0,0 0-362 0 0,0 0-262 0 0,32 4-183 0 0,98 11-139 0 0,67-12 1382 0 0,-59-3-2160 0 0,-80 0-7673 0 0,-53 0-3407 0 0</inkml:trace>
  <inkml:trace contextRef="#ctx0" brushRef="#br0" timeOffset="2052.783">1205 1006 10106 0 0,'0'0'2971'0'0,"0"0"-1322"0"0,0 0-388 0 0,0 0 72 0 0,0 0-4 0 0,0 0-91 0 0,0 0-243 0 0,0 0-283 0 0,0 0-221 0 0,0 0-181 0 0,0 0-111 0 0,0 0-63 0 0,-33 14-28 0 0,-99 44-28 0 0,78-24 43 0 0,52-32-119 0 0,1 0 0 0 0,-1 0 0 0 0,0 1 0 0 0,1-1 0 0 0,0 0 0 0 0,-1 1-1 0 0,1-1 1 0 0,0 0 0 0 0,0 1 0 0 0,0 0 0 0 0,0-1 0 0 0,1 1 0 0 0,-1-1 0 0 0,1 1 0 0 0,0 0 0 0 0,-1 0 0 0 0,1-1 0 0 0,1 1 0 0 0,-1 0 0 0 0,0-1-1 0 0,0 1 1 0 0,1 0 0 0 0,0-1 0 0 0,-1 1 0 0 0,1-1 0 0 0,0 1 0 0 0,0-1 0 0 0,1 1 0 0 0,-1-1 0 0 0,0 1 0 0 0,1-1 0 0 0,-1 0 0 0 0,1 0 0 0 0,0 0 0 0 0,0 0-1 0 0,0 0 1 0 0,0 0 0 0 0,0-1 0 0 0,2 2-4 0 0,100 59 548 0 0,-92-51-474 0 0,-8-9-21 0 0,0 1-1 0 0,0 0 0 0 0,-1 0 1 0 0,1 1-1 0 0,-1-1 1 0 0,0 1-1 0 0,1 0 0 0 0,-2-1 1 0 0,1 1-1 0 0,0 0 1 0 0,-1 1-1 0 0,0-1 0 0 0,0 0 1 0 0,0 1-1 0 0,0-1 1 0 0,-1 1-1 0 0,0 0 1 0 0,0-1-1 0 0,0 5-52 0 0,-1-5 55 0 0,0 0 0 0 0,0 0 0 0 0,-1 0 0 0 0,1-1 1 0 0,-1 1-1 0 0,0 0 0 0 0,0 0 0 0 0,-1-1 0 0 0,1 1 0 0 0,-1-1 0 0 0,0 1 0 0 0,0-1 1 0 0,0 0-1 0 0,0 0 0 0 0,0 0 0 0 0,-1 0 0 0 0,1 0 0 0 0,-1 0 0 0 0,0 0 0 0 0,0-1 1 0 0,0 0-1 0 0,0 1 0 0 0,0-1 0 0 0,-4 1-55 0 0,-3 5-150 0 0,-1-1 0 0 0,0 0 0 0 0,0-1 0 0 0,0 0 1 0 0,-1-1-1 0 0,0 0 0 0 0,0-1 0 0 0,0 0 0 0 0,0-1 0 0 0,-1-1 0 0 0,1 1 0 0 0,-1-2 1 0 0,-5 0 149 0 0,8 0-1170 0 0,-3-1-817 0 0,3-1-3614 0 0,3-2-5891 0 0</inkml:trace>
  <inkml:trace contextRef="#ctx0" brushRef="#br0" timeOffset="2377.181">953 1098 10722 0 0,'0'0'1799'0'0,"0"0"-569"0"0,0 0-43 0 0,0 0 242 0 0,0 0 89 0 0,0 0-88 0 0,0 0-230 0 0,0 0-269 0 0,0 0-204 0 0,0 0-187 0 0,0 0-168 0 0,31-2-135 0 0,100-6-73 0 0,51-9-1952 0 0,-162 15 448 0 0,-9 0-3263 0 0,0-1-6511 0 0</inkml:trace>
  <inkml:trace contextRef="#ctx0" brushRef="#br0" timeOffset="5770.519">1766 299 1832 0 0,'0'0'1246'0'0,"0"0"-586"0"0,0 0-198 0 0,0 0 298 0 0,0 0 452 0 0,0 0 400 0 0,0 0 146 0 0,0 0-90 0 0,0 0-174 0 0,0 0-159 0 0,0 0-121 0 0,19 5-90 0 0,61 18-77 0 0,28-13 1901 0 0,-76-12-2292 0 0,-14 1-340 0 0,1-2-1 0 0,-1 0 0 0 0,0-1 0 0 0,0-1 1 0 0,0 0-1 0 0,-1-2 0 0 0,1 0 0 0 0,15-9-315 0 0,-24 11 76 0 0,-1-1-1 0 0,1 0 1 0 0,-1 0-1 0 0,0 0 1 0 0,0-1-1 0 0,-1 0 0 0 0,0-1 1 0 0,0 0-1 0 0,-1 0 1 0 0,0 0-1 0 0,0-1 1 0 0,-1 0-1 0 0,0 0 0 0 0,0 0 1 0 0,-1-1-1 0 0,2-8-75 0 0,-6-27 526 0 0,-20 50-453 0 0,-5 35-77 0 0,2 2 1 0 0,2 1-1 0 0,2 1 0 0 0,1 0 1 0 0,3 1-1 0 0,2 1 0 0 0,1 1 0 0 0,3-1 1 0 0,2 1-1 0 0,-1 34 4 0 0,-45 201 70 0 0,50-273-147 0 0,1-1 0 0 0,-2 0 0 0 0,1 0 0 0 0,-1 0-1 0 0,0 0 1 0 0,-1-1 0 0 0,0 1 0 0 0,0-1-1 0 0,0-1 1 0 0,-1 1 0 0 0,0-1 0 0 0,0 0 0 0 0,-1 0-1 0 0,0 0 1 0 0,0-1 0 0 0,0 0 0 0 0,0-1 0 0 0,-1 1-1 0 0,0-2 1 0 0,0 1 0 0 0,0-1 0 0 0,0 0-1 0 0,-1 0 1 0 0,1-1 0 0 0,-1-1 0 0 0,0 1 0 0 0,1-1-1 0 0,-1-1 1 0 0,0 0 0 0 0,-8 0 77 0 0,13 0-337 0 0,0 1 1 0 0,-1-1-1 0 0,1 0 1 0 0,0 0-1 0 0,0 0 1 0 0,0-1 0 0 0,0 1-1 0 0,0-1 1 0 0,0 0-1 0 0,0 0 1 0 0,0 0-1 0 0,0-1 1 0 0,0 1-1 0 0,1-1 1 0 0,-1 0-1 0 0,0 0 1 0 0,1-1-1 0 0,0 1 1 0 0,-1-1-1 0 0,1 1 1 0 0,0-1-1 0 0,0 0 1 0 0,1 0-1 0 0,-1-1 1 0 0,1 1-1 0 0,-1 0 1 0 0,1-1-1 0 0,0 1 1 0 0,0-1-1 0 0,1 0 1 0 0,-1 0-1 0 0,0-2 337 0 0,0-5-550 0 0,1 1-1 0 0,0-1 0 0 0,0 0 0 0 0,1 0 1 0 0,1 1-1 0 0,0-1 0 0 0,0 0 1 0 0,1 0-1 0 0,0 1 0 0 0,1-1 551 0 0,3-9 741 0 0,1 1 0 0 0,1 0 0 0 0,1 0 0 0 0,0 1 0 0 0,1 0 0 0 0,1 1 0 0 0,12-14-741 0 0,-18 25 434 0 0,0 1 1 0 0,1-1-1 0 0,-1 1 0 0 0,1 0 0 0 0,1 0 0 0 0,-1 1 1 0 0,1 0-1 0 0,0 0 0 0 0,-1 0 0 0 0,2 1 1 0 0,-1 0-1 0 0,0 1 0 0 0,1-1 0 0 0,-1 1 0 0 0,1 1 1 0 0,2-1-435 0 0,131-2 3434 0 0,-87 5-2783 0 0,-1 2-287 0 0,-41-1-361 0 0,0-1 0 0 0,0 0 1 0 0,1-1-1 0 0,-1 0 0 0 0,0-1 0 0 0,0-1 1 0 0,0 0-1 0 0,0 0 0 0 0,0-1 0 0 0,1-1-3 0 0,12-19-1181 0 0,-21 13-2117 0 0,-2-1-4235 0 0,-2 7-3717 0 0</inkml:trace>
  <inkml:trace contextRef="#ctx0" brushRef="#br0" timeOffset="6144.269">2724 184 13523 0 0,'0'0'729'0'0,"0"0"-426"0"0,0 0 11 0 0,0 0 299 0 0,0 0 295 0 0,0 0 114 0 0,0 0-85 0 0,0 0-197 0 0,0 0-169 0 0,0 0-139 0 0,0 0-100 0 0,0 0-76 0 0,-16 34-64 0 0,-49 102-36 0 0,-40 74 375 0 0,102-206-526 0 0,1 1 0 0 0,0 0-1 0 0,0-1 1 0 0,1 1 0 0 0,0 0-1 0 0,0 0 1 0 0,0 0 0 0 0,0 0-1 0 0,1 0 1 0 0,-1 0 0 0 0,1 0-1 0 0,1 0 1 0 0,-1 0 0 0 0,1 0-1 0 0,0 0 1 0 0,0 1-5 0 0,48 12 1048 0 0,-34-16-924 0 0,-1-1-1 0 0,0 0 1 0 0,0-2 0 0 0,1 1-1 0 0,-1-2 1 0 0,0 0-1 0 0,0 0 1 0 0,0-2-1 0 0,0 1 1 0 0,0-2 0 0 0,-1 0-1 0 0,0-1 1 0 0,0 0-1 0 0,0 0 1 0 0,7-7-124 0 0,-9-14-1350 0 0,-15 18-1753 0 0,-3 1-3285 0 0,2 4-4890 0 0</inkml:trace>
  <inkml:trace contextRef="#ctx0" brushRef="#br0" timeOffset="6482.858">2322 446 6185 0 0,'0'0'3161'0'0,"0"0"-1329"0"0,0 0-287 0 0,0 0-145 0 0,203-7-224 0 0,-150 3-136 0 0,0 0-135 0 0,8 0-177 0 0,0-3-208 0 0,0 3-224 0 0,-4 1-216 0 0,2-1-224 0 0,-6 4-312 0 0,-9 0-448 0 0,-5 0-937 0 0,-13 0-2760 0 0,-12 0-6321 0 0</inkml:trace>
  <inkml:trace contextRef="#ctx0" brushRef="#br0" timeOffset="6898.645">3303 682 1168 0 0,'0'0'1998'0'0,"0"0"-58"0"0,0 0 42 0 0,0 0-63 0 0,0 0-229 0 0,0 0-287 0 0,0 0-272 0 0,0 0-214 0 0,0 0-135 0 0,0 0-70 0 0,0 0-48 0 0,0 0-13 0 0,0 0 0 0 0,-27 3-20 0 0,-86 14-35 0 0,24 15 545 0 0,68-18-881 0 0,-331 191 1157 0 0,213-143-1446 0 0,-3-6 0 0 0,-59 11 29 0 0,-1-5-1124 0 0,232-58-3646 0 0,11-4-2456 0 0,-28 0-1249 0 0</inkml:trace>
  <inkml:trace contextRef="#ctx0" brushRef="#br0" timeOffset="7176.35">2900 1138 6705 0 0,'0'0'2364'0'0,"0"0"-783"0"0,0 0-250 0 0,0 0 126 0 0,0 0 79 0 0,0 0-10 0 0,0 0-174 0 0,0 0-261 0 0,0 0-236 0 0,0 0-225 0 0,0 0-187 0 0,0 0-131 0 0,0 0-82 0 0,-14-1-50 0 0,-48 0-30 0 0,-44 29 429 0 0,82-21-416 0 0,-104 45 309 0 0,126-50-473 0 0,1-1 0 0 0,-1 1 0 0 0,1 0 0 0 0,-1 1 0 0 0,1-1 0 0 0,0 0 0 0 0,0 0 0 0 0,0 0 0 0 0,0 1 0 0 0,0-1 0 0 0,0 1 0 0 0,1-1 0 0 0,-1 0 0 0 0,1 1 0 0 0,0-1 0 0 0,0 1 0 0 0,0-1 0 0 0,0 1 0 0 0,0-1 0 0 0,0 1 0 0 0,0-1 0 0 0,1 1 0 0 0,0-1 0 0 0,-1 1 0 0 0,1-1 0 0 0,0 0 0 0 0,0 1 0 0 0,0-1 0 0 0,0 0 0 0 0,1 0 0 0 0,-1 0 0 0 0,1 0 0 0 0,-1 0 0 0 0,1 0 0 0 0,0 0 0 0 0,-1-1 0 0 0,1 1 0 0 0,0 0 0 0 0,0-1 0 0 0,0 1 0 0 0,0-1 0 0 0,1 0 0 0 0,-1 0 0 0 0,0 0 0 0 0,1 0 0 0 0,-1 0 0 0 0,0-1 0 0 0,1 1 1 0 0,61 31 48 0 0,-34-18-41 0 0,-1 0 0 0 0,-1 2 0 0 0,0 2 0 0 0,-1 0 0 0 0,22 21-7 0 0,-46-37 27 0 0,-1-1 1 0 0,0 1 0 0 0,0 0 0 0 0,0 0-1 0 0,0 0 1 0 0,-1 0 0 0 0,1 0 0 0 0,0 0-1 0 0,-1 1 1 0 0,1-1 0 0 0,-1 0 0 0 0,0 1-1 0 0,0-1 1 0 0,0 1 0 0 0,0-1 0 0 0,0 1-1 0 0,-1 0 1 0 0,1-1 0 0 0,-1 1 0 0 0,0 0-1 0 0,1 0 1 0 0,-1-1 0 0 0,0 1 0 0 0,-1 0-1 0 0,1 0 1 0 0,0-1 0 0 0,-1 1 0 0 0,0 0-1 0 0,0-1 1 0 0,1 1 0 0 0,-1-1 0 0 0,-1 1-1 0 0,1-1 1 0 0,0 1 0 0 0,-1-1 0 0 0,1 0-1 0 0,-1 0 1 0 0,0 1 0 0 0,1-1 0 0 0,-1 0-1 0 0,0-1 1 0 0,-2 3-28 0 0,-13 5 31 0 0,0 0-1 0 0,-1-1 1 0 0,0 0 0 0 0,0-2-1 0 0,-1 0 1 0 0,0-1 0 0 0,0-1-1 0 0,0-1 1 0 0,-1 0 0 0 0,1-2-1 0 0,0 0 1 0 0,-1-1 0 0 0,1-1-1 0 0,-9-2-30 0 0,-16 2-129 0 0,-34-12-1614 0 0,63 5-2651 0 0,4-4-3896 0 0,6 5-1740 0 0</inkml:trace>
  <inkml:trace contextRef="#ctx0" brushRef="#br0" timeOffset="8162.226">1188 0 6913 0 0,'0'0'1373'0'0,"0"0"-570"0"0,0 0-117 0 0,0 0 299 0 0,0 0 338 0 0,0 0 172 0 0,0 0-75 0 0,0 0-199 0 0,0 0-186 0 0,0 0-134 0 0,0 0-111 0 0,0 0-109 0 0,0 0-109 0 0,29 6-88 0 0,87 19-65 0 0,-113-25-394 0 0,0 1 1 0 0,-1-1 0 0 0,1 1 0 0 0,0-1 0 0 0,-1 1 0 0 0,1 0 0 0 0,-1 0 0 0 0,1 0 0 0 0,-1 0 0 0 0,1 0 0 0 0,-1 1 0 0 0,0-1 0 0 0,0 1-1 0 0,0 0 1 0 0,0 0 0 0 0,0-1 0 0 0,0 1 0 0 0,0 0 0 0 0,0 0 0 0 0,-1 1 0 0 0,1-1 0 0 0,0 3-26 0 0,4 5 131 0 0,18 33 56 0 0,-2 1 0 0 0,-2 1 0 0 0,-3 1 0 0 0,-1 0 0 0 0,-2 2 0 0 0,-2 0-1 0 0,-2 0 1 0 0,-3 0 0 0 0,-1 1 0 0 0,-3 1 0 0 0,-2-1 0 0 0,-2 2-187 0 0,5-7 27 0 0,-2 1-1 0 0,-2 0 1 0 0,-2 0-1 0 0,-2-1 1 0 0,-2 1-1 0 0,-2-1 1 0 0,-2 0-1 0 0,-2 0-26 0 0,-5 1-78 0 0,-3 0 0 0 0,-1 0 0 0 0,-2-2 0 0 0,-2-1 0 0 0,-2-1 0 0 0,-2-1-1 0 0,-29 30 79 0 0,-75 58-9644 0 0,120-119-1653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48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1542 181 8098 0 0,'0'0'1497'0'0,"0"0"-394"0"0,0 0-415 0 0,0 0-95 0 0,0 0 228 0 0,0 0 301 0 0,0 0 205 0 0,0 0-10 0 0,0 0-197 0 0,0 0-259 0 0,0 0-232 0 0,-8 33-143 0 0,-26 108-121 0 0,17-69-65 0 0,-15 69 138 0 0,-7-2 0 0 0,-6 0-438 0 0,27-85 94 0 0,-3-1 1 0 0,-2 0-1 0 0,-2-2 0 0 0,-3-1 0 0 0,-17 24-94 0 0,45-74 11 0 0,0-1 0 0 0,0 1 1 0 0,0 0-1 0 0,0 0 0 0 0,0-1 0 0 0,0 1 0 0 0,0 0 1 0 0,-1 0-1 0 0,1-1 0 0 0,0 1 0 0 0,0 0 0 0 0,0 0 1 0 0,0-1-1 0 0,0 1 0 0 0,0 0 0 0 0,0 0 0 0 0,-1 0 1 0 0,1-1-1 0 0,0 1 0 0 0,0 0 0 0 0,0 0 0 0 0,0 0 1 0 0,-1 0-1 0 0,1-1 0 0 0,0 1 0 0 0,0 0 0 0 0,-1 0 1 0 0,1 0-1 0 0,0 0 0 0 0,0 0 0 0 0,0 0 1 0 0,-1 0-1 0 0,1-1 0 0 0,0 1 0 0 0,0 0 0 0 0,-1 0 1 0 0,1 0-1 0 0,0 0-11 0 0,9-30 99 0 0,317-638 698 0 0,-240 466-551 0 0,-105 308 81 0 0,15-83-315 0 0,1 1 0 0 0,0-1 0 0 0,2 1 0 0 0,1 0 0 0 0,1-1 0 0 0,1 1 0 0 0,0-1 0 0 0,2 1 0 0 0,1-1 0 0 0,1 0 0 0 0,1 0 0 0 0,1-1 0 0 0,1 0 0 0 0,7 13-12 0 0,-13-28 15 0 0,1 0-1 0 0,-1 0 1 0 0,1 0 0 0 0,0-1-1 0 0,1 0 1 0 0,0 0 0 0 0,0 0-1 0 0,0 0 1 0 0,0-1 0 0 0,1 0-1 0 0,0 0 1 0 0,0 0 0 0 0,0-1-1 0 0,1 0 1 0 0,0 0 0 0 0,-1-1-1 0 0,1 1 1 0 0,1-2 0 0 0,-1 1-1 0 0,0-1 1 0 0,0 0 0 0 0,1 0-1 0 0,0-1 1 0 0,-1 0 0 0 0,1-1-1 0 0,-1 1 1 0 0,1-1 0 0 0,7-1-15 0 0,-8-3 87 0 0,0 1 0 0 0,0-1 0 0 0,-1 0 0 0 0,1-1 0 0 0,-1 1 0 0 0,0-1 0 0 0,-1 0 0 0 0,1-1 0 0 0,-1 1 0 0 0,0-1 0 0 0,0 0 0 0 0,-1-1 0 0 0,0 1 0 0 0,0-1 0 0 0,1-1-87 0 0,2-3 96 0 0,17-31 119 0 0,-2-1 0 0 0,-2-1 0 0 0,-2-1 0 0 0,-1-1 0 0 0,-3-1 0 0 0,7-38-215 0 0,26-191 163 0 0,-46 254-303 0 0,-1 21-63 0 0,0 6-777 0 0,-2 38-2651 0 0,-2-14-5209 0 0,1-14-3208 0 0</inkml:trace>
  <inkml:trace contextRef="#ctx0" brushRef="#br0" timeOffset="313.967">2315 501 11362 0 0,'0'0'1843'0'0,"0"0"-414"0"0,0 0-260 0 0,0 0-47 0 0,0 0-56 0 0,0 0-169 0 0,0 0-242 0 0,0 0-219 0 0,-22 31-157 0 0,-65 98-107 0 0,85-127-165 0 0,0 0 0 0 0,0 0 1 0 0,0 0-1 0 0,0 0 0 0 0,1 0 0 0 0,-1 1 1 0 0,1-1-1 0 0,-1 0 0 0 0,1 1 1 0 0,0-1-1 0 0,0 1 0 0 0,0 0 1 0 0,0-1-1 0 0,0 1 0 0 0,1 0 0 0 0,-1-1 1 0 0,1 1-1 0 0,0 0 0 0 0,0 0 1 0 0,0 0-1 0 0,0-1 0 0 0,0 1 1 0 0,0 0-1 0 0,1 0-7 0 0,1 2 19 0 0,1 1 63 0 0,0-1 0 0 0,0 0 1 0 0,1 0-1 0 0,-1-1 0 0 0,1 1 0 0 0,1-1 0 0 0,-1 1 0 0 0,0-1 0 0 0,1-1 0 0 0,0 1 0 0 0,0-1 0 0 0,0 0 0 0 0,0 0 0 0 0,1 0 0 0 0,-1 0 0 0 0,1-1 0 0 0,-1 0 0 0 0,1 0 0 0 0,0-1 0 0 0,0 0 0 0 0,0 0 1 0 0,0 0-1 0 0,0-1 0 0 0,0 1 0 0 0,0-2 0 0 0,0 1 0 0 0,0 0 0 0 0,0-1 0 0 0,0 0 0 0 0,-1-1 0 0 0,1 1 0 0 0,0-1 0 0 0,0-1 0 0 0,-1 1 0 0 0,0 0 0 0 0,1-1 0 0 0,-1 0 0 0 0,0-1 0 0 0,0 1 0 0 0,0-1 0 0 0,-1 0 1 0 0,3-3-84 0 0,-1 2 77 0 0,0 0-1 0 0,0-1 1 0 0,-1 0-1 0 0,1 0 1 0 0,-1-1-1 0 0,-1 1 1 0 0,1-1-1 0 0,-1 0 1 0 0,-1 0-1 0 0,1-1 1 0 0,-1 1-1 0 0,0-1 1 0 0,-1 0-1 0 0,0 1 1 0 0,0-1-1 0 0,-1 0 1 0 0,0 0-1 0 0,0-1 0 0 0,-1 1 1 0 0,0 0-1 0 0,0 0 1 0 0,-1 0-1 0 0,0 0 1 0 0,0 0-1 0 0,-1 0 1 0 0,0 0-1 0 0,-1 1 1 0 0,0-1-1 0 0,0 1 1 0 0,0-1-1 0 0,-1 1 1 0 0,-3-5-76 0 0,1 3-62 0 0,-1 0 1 0 0,0 1 0 0 0,-1 0-1 0 0,0 0 1 0 0,0 0 0 0 0,-1 1 0 0 0,0 0-1 0 0,0 1 1 0 0,0 0 0 0 0,-8-3 61 0 0,-34-9-7309 0 0,43 18-4526 0 0</inkml:trace>
  <inkml:trace contextRef="#ctx0" brushRef="#br0" timeOffset="631.602">2974 0 17292 0 0,'0'0'1439'0'0,"0"0"-394"0"0,0 0-231 0 0,0 0-27 0 0,0 0 18 0 0,0 0-15 0 0,0 0-121 0 0,0 0-119 0 0,0 0-100 0 0,0 0-100 0 0,-5 33-68 0 0,-14 104-91 0 0,9-47-62 0 0,4 1 0 0 0,3-1-1 0 0,5 19-128 0 0,-1-100 1 0 0,17 246-956 0 0,-25-244-1728 0 0,-3-11-3392 0 0,5 0 759 0 0,-1 0-5506 0 0</inkml:trace>
  <inkml:trace contextRef="#ctx0" brushRef="#br0" timeOffset="1085.033">2703 442 12715 0 0,'0'0'1511'0'0,"0"0"-531"0"0,0 0-296 0 0,0 0-16 0 0,0 0 11 0 0,0 0-30 0 0,0 0-35 0 0,0 0-43 0 0,0 0-43 0 0,32-1-80 0 0,97 0-121 0 0,-49 14-50 0 0,150 64-626 0 0,-210-69 532 0 0,0-2 0 0 0,0 0 1 0 0,1-1-1 0 0,-1-1 0 0 0,1-1 0 0 0,0-1 1 0 0,0-1-1 0 0,0-1 0 0 0,1-1 0 0 0,-1 0 1 0 0,0-2-1 0 0,-1 0 0 0 0,1-2 1 0 0,-1 0-1 0 0,1-1 0 0 0,-2-1 0 0 0,1-1 1 0 0,-1-1-1 0 0,0 0 0 0 0,-1-2 1 0 0,16-11-185 0 0,-30 20 32 0 0,-1 0 0 0 0,1 0-1 0 0,-1 0 1 0 0,0 0-1 0 0,0-1 1 0 0,0 1-1 0 0,0-1 1 0 0,0 0-1 0 0,-1 0 1 0 0,1 0-1 0 0,-1-1 1 0 0,0 1-1 0 0,0 0 1 0 0,0-1-1 0 0,0 1 1 0 0,-1-1-1 0 0,1 0 1 0 0,-1 0-1 0 0,0 0 1 0 0,0 1-1 0 0,0-1 1 0 0,-1 0-1 0 0,1 0 1 0 0,-1 0-1 0 0,0 0 1 0 0,0 0-1 0 0,0 0 1 0 0,-1 0-1 0 0,0 0 1 0 0,1 0-1 0 0,-1 0 1 0 0,-1 0-1 0 0,1 1 1 0 0,0-1-1 0 0,-1 0 1 0 0,0 1-1 0 0,0-1 1 0 0,0 1-1 0 0,0 0 1 0 0,-1-1-1 0 0,1 1 1 0 0,-1 0-1 0 0,0 1 1 0 0,1-1-1 0 0,-1 0 1 0 0,-1 1-1 0 0,1-1 1 0 0,-1 0-31 0 0,-4 0-6 0 0,0 0 0 0 0,0 1 0 0 0,0 0 1 0 0,0 0-1 0 0,0 0 0 0 0,0 1 0 0 0,-1 1 1 0 0,1-1-1 0 0,0 1 0 0 0,0 1 0 0 0,-1-1 0 0 0,1 1 1 0 0,0 1-1 0 0,0-1 0 0 0,0 2 0 0 0,0-1 0 0 0,0 1 1 0 0,1 0-1 0 0,-1 1 0 0 0,-4 2 6 0 0,-7 4-33 0 0,0 2 0 0 0,1 0 0 0 0,0 1 0 0 0,1 1 0 0 0,1 0 0 0 0,0 2 0 0 0,-4 4 33 0 0,11-9-30 0 0,-1-1 0 0 0,1 1-1 0 0,1 0 1 0 0,0 1 0 0 0,0 0 0 0 0,1 1-1 0 0,1-1 1 0 0,0 1 0 0 0,1 1 0 0 0,0-1 0 0 0,1 1-1 0 0,0-1 1 0 0,2 1 0 0 0,-1 0 0 0 0,2 0-1 0 0,0 1 1 0 0,0-1 0 0 0,1 2 30 0 0,4-7-9 0 0,1 0 1 0 0,0 0-1 0 0,0-1 1 0 0,0 0-1 0 0,1 0 0 0 0,1 0 1 0 0,-1 0-1 0 0,1-1 0 0 0,0 0 1 0 0,1-1-1 0 0,0 1 1 0 0,0-1-1 0 0,0-1 0 0 0,1 0 1 0 0,-1 0-1 0 0,1-1 1 0 0,0 0-1 0 0,1 0 0 0 0,-1-1 1 0 0,1 0-1 0 0,0-1 0 0 0,-1 0 1 0 0,1 0-1 0 0,5-1 9 0 0,31 9-210 0 0,0-2 0 0 0,1-2 0 0 0,0-3 0 0 0,14-1 210 0 0,45-1-9399 0 0,-98-1 8049 0 0,7 0-10178 0 0</inkml:trace>
  <inkml:trace contextRef="#ctx0" brushRef="#br0" timeOffset="1479.071">1 1502 19012 0 0,'0'0'305'0'0,"0"0"-214"0"0,0 0-127 0 0,31-3 121 0 0,200-20 497 0 0,954-89 4851 0 0,-718 63-5115 0 0,1211-188-1207 0 0,-1503 203-2116 0 0,-138 24-2048 0 0,0 0-4155 0 0,-27 6 1573 0 0</inkml:trace>
  <inkml:trace contextRef="#ctx0" brushRef="#br0" timeOffset="1802.382">4259 258 10810 0 0,'0'0'2045'0'0,"0"0"-305"0"0,0 0-70 0 0,0 0 10 0 0,0 0-82 0 0,0 0-253 0 0,0 0-335 0 0,0 0-286 0 0,0 0-156 0 0,0 0-90 0 0,0 0-58 0 0,0 0-44 0 0,-3 4 135 0 0,-75 66-131 0 0,161-161-1937 0 0,-82 90 610 0 0,0 1-4742 0 0,-1 0-5984 0 0</inkml:trace>
  <inkml:trace contextRef="#ctx0" brushRef="#br0" timeOffset="2131.799">4250 622 10722 0 0,'0'0'1934'0'0,"0"0"-324"0"0,0 0-59 0 0,0 0-12 0 0,0 0-67 0 0,0 0-190 0 0,0 0-287 0 0,0 0-221 0 0,0 0-140 0 0,0 0-118 0 0,0 0-89 0 0,0 0-55 0 0,0 0-87 0 0,-8 13-67 0 0,-36 65 67 0 0,31-44-54 0 0,39-34-126 0 0,24-37-89 0 0,-37 13-1519 0 0,-17 23-4788 0 0,0 1-5274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1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9058 0 0,'0'0'2915'0'0,"0"0"-1616"0"0,0 0-743 0 0,0 0-32 0 0,0 0 269 0 0,0 0 272 0 0,0 0 53 0 0,0 0-143 0 0,0 0-210 0 0,0 0-186 0 0,0 0-131 0 0,3 33-87 0 0,10 102-74 0 0,19 304 284 0 0,-15-373-534 0 0,-5-84 1585 0 0,43-142-843 0 0,7 2 1 0 0,7 4 0 0 0,28-38-780 0 0,-75 147-95 0 0,-10 15-1230 0 0,-12 30 433 0 0,-3 3-4708 0 0,2 1-2854 0 0</inkml:trace>
  <inkml:trace contextRef="#ctx0" brushRef="#br0" timeOffset="367.209">489 464 11835 0 0,'0'0'744'0'0,"0"0"-182"0"0,0 0 191 0 0,0 0 388 0 0,0 0 265 0 0,0 0-14 0 0,0 0-260 0 0,0 0-314 0 0,0 0-266 0 0,0 0-184 0 0,0 0-132 0 0,0 0-101 0 0,-21 27-63 0 0,-61 84-21 0 0,52-54 10 0 0,30-46-50 0 0,0-9 2 0 0,0-1-1 0 0,0 1 1 0 0,0-1 0 0 0,0 1 0 0 0,0-1 0 0 0,0 1 0 0 0,0 0 0 0 0,0-1 0 0 0,1 1 0 0 0,-1-1 0 0 0,0 1 0 0 0,1-1 0 0 0,-1 1 0 0 0,1-1 0 0 0,0 1 0 0 0,0-1 0 0 0,-1 0 0 0 0,1 1 0 0 0,0-1 0 0 0,0 0 0 0 0,0 0 0 0 0,0 1 0 0 0,1-1-1 0 0,-1 0 1 0 0,0 0 0 0 0,0 0 0 0 0,1-1 0 0 0,-1 1 0 0 0,0 0 0 0 0,1 0 0 0 0,-1-1 0 0 0,1 1 0 0 0,-1-1 0 0 0,1 1 0 0 0,-1-1 0 0 0,1 1 0 0 0,-1-1 0 0 0,1 0 0 0 0,0 0 0 0 0,-1 0 0 0 0,1 0 0 0 0,-1 0 0 0 0,1 0 0 0 0,-1-1 0 0 0,1 1-1 0 0,-1 0 1 0 0,1-1 0 0 0,-1 1 0 0 0,1-1-13 0 0,6 1 74 0 0,-1-1 0 0 0,0 1 0 0 0,0-1 0 0 0,1-1 0 0 0,-1 0-1 0 0,0 0 1 0 0,0 0 0 0 0,0-1 0 0 0,-1 0 0 0 0,1 0 0 0 0,-1-1 0 0 0,1 1-1 0 0,-1-2 1 0 0,0 1 0 0 0,-1-1 0 0 0,1 1 0 0 0,-1-1 0 0 0,0-1-1 0 0,0 1 1 0 0,-1-1 0 0 0,1 0 0 0 0,-1 0 0 0 0,0 0 0 0 0,-1-1 0 0 0,0 1-1 0 0,0-1 1 0 0,0 0 0 0 0,-1 0 0 0 0,0 0 0 0 0,0 0 0 0 0,-1 0 0 0 0,1-5-74 0 0,-2 9-35 0 0,1-1 0 0 0,-1 1 0 0 0,0-1 1 0 0,-1 0-1 0 0,1 1 0 0 0,-1-1 1 0 0,1 1-1 0 0,-1 0 0 0 0,0-1 1 0 0,0 1-1 0 0,-1-1 0 0 0,1 1 1 0 0,-1 0-1 0 0,0 0 0 0 0,1 0 1 0 0,-1 0-1 0 0,-1 0 0 0 0,1 0 1 0 0,0 1-1 0 0,-1-1 0 0 0,1 1 1 0 0,-1-1-1 0 0,0 1 0 0 0,0 0 1 0 0,0 0-1 0 0,0 0 0 0 0,0 1 1 0 0,0-1-1 0 0,0 1 0 0 0,-1-1 1 0 0,1 1-1 0 0,0 0 0 0 0,-1 1 1 0 0,1-1-1 0 0,-1 0 0 0 0,1 1 1 0 0,-3 0 34 0 0,-27-2-2831 0 0,13 4-4622 0 0,8 1-4151 0 0</inkml:trace>
  <inkml:trace contextRef="#ctx0" brushRef="#br0" timeOffset="614.103">927 461 10154 0 0,'0'0'2055'0'0,"0"0"-754"0"0,0 0-356 0 0,0 0-35 0 0,0 0-34 0 0,0 0-72 0 0,0 0-136 0 0,-32 25-192 0 0,-97 78-178 0 0,64-40-148 0 0,51-43-397 0 0,-3 4-3389 0 0,15-21-103 0 0,1-1-1163 0 0,-1 1-1211 0 0</inkml:trace>
  <inkml:trace contextRef="#ctx0" brushRef="#br0" timeOffset="1036.711">686 420 11642 0 0,'0'0'2042'0'0,"0"0"-505"0"0,0 0-246 0 0,0 0-59 0 0,0 0-76 0 0,0 0-134 0 0,0 0-158 0 0,0 0-141 0 0,0 0-79 0 0,0 0-96 0 0,0 0-63 0 0,0 0-79 0 0,0 0-138 0 0,18 33-83 0 0,60 100-86 0 0,-25-53-194 0 0,-15-42-484 0 0,-20-31-2061 0 0,-14-6-2045 0 0,-2 2-6603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14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319 181 4153 0 0,'0'0'2010'0'0,"0"0"-217"0"0,0 0-256 0 0,0 0 71 0 0,0 0 144 0 0,0 0 41 0 0,0 0-150 0 0,0 0-259 0 0,0 0-324 0 0,0 0-266 0 0,0 0-166 0 0,-1-11-163 0 0,-2-32 1069 0 0,21 255 1085 0 0,-8-166-2449 0 0,2 0-1 0 0,2-2 0 0 0,3 1 1 0 0,1-2-1 0 0,10 16-169 0 0,57 67 164 0 0,-83-127-126 0 0,-1 0 0 0 0,1 1-1 0 0,-1-1 1 0 0,0 0 0 0 0,0 0-1 0 0,1 1 1 0 0,-1-1 0 0 0,0 0-1 0 0,0 0 1 0 0,0-1 0 0 0,0 1 0 0 0,0 0-1 0 0,0 0 1 0 0,0 0 0 0 0,0-1-1 0 0,-1 1 1 0 0,1 0 0 0 0,0-1-1 0 0,-1 1 1 0 0,1 0 0 0 0,-1-1 0 0 0,0 1-1 0 0,1-1 1 0 0,-1 1 0 0 0,0-1-1 0 0,0 1 1 0 0,0-1 0 0 0,0 1-1 0 0,0-1 1 0 0,0 1 0 0 0,0-1 0 0 0,-1 0-38 0 0,2-2 32 0 0,102-469 334 0 0,-46 267-373 0 0,-55 183-4 0 0,-2 23-17 0 0,0 0-40 0 0,0 0-60 0 0,0 0-64 0 0,0 2-60 0 0,-23 84-2506 0 0,16-51-306 0 0,4-12-2870 0 0,1-3-6036 0 0</inkml:trace>
  <inkml:trace contextRef="#ctx0" brushRef="#br0" timeOffset="388.666">812 590 8434 0 0,'0'0'1563'0'0,"0"0"-386"0"0,0 0-236 0 0,0 0 76 0 0,0 0 125 0 0,0 0-3 0 0,0 0-135 0 0,0 0-229 0 0,0 0-211 0 0,0 0-155 0 0,0 0-121 0 0,0 0-53 0 0,-11 31-30 0 0,-35 97-27 0 0,39-75 122 0 0,11-48-222 0 0,-1-3 35 0 0,0 1 0 0 0,0 0 0 0 0,0-1 0 0 0,1 1 0 0 0,-1-1 0 0 0,1 0 0 0 0,-1 0 0 0 0,1 0 0 0 0,0-1 0 0 0,0 1 0 0 0,0-1 0 0 0,0 0 0 0 0,0 0-1 0 0,0 0 1 0 0,0-1 0 0 0,0 1 0 0 0,0-1 0 0 0,0 0 0 0 0,1 0 0 0 0,-1-1 0 0 0,0 1 0 0 0,0-1 0 0 0,0 0 0 0 0,0 0 0 0 0,0 0 0 0 0,0-1 0 0 0,0 1-1 0 0,3-3-111 0 0,1 1 80 0 0,0 0 1 0 0,-1-1 0 0 0,1 0-1 0 0,-1-1 1 0 0,0 0 0 0 0,0 0 0 0 0,0 0-1 0 0,-1-1 1 0 0,1 0 0 0 0,-1 0-1 0 0,-1-1 1 0 0,1 1 0 0 0,-1-1 0 0 0,-1-1-1 0 0,1 1 1 0 0,-1 0 0 0 0,0-1-1 0 0,-1 0 1 0 0,0 0 0 0 0,0 0 0 0 0,-1-1-1 0 0,0 1 1 0 0,0 0 0 0 0,-1-1-1 0 0,0 0 1 0 0,0 1 0 0 0,-1-1 0 0 0,0 1-1 0 0,-2-9-81 0 0,0 13-52 0 0,1 1 0 0 0,-1 0 0 0 0,0 0 0 0 0,0-1 0 0 0,-1 2 0 0 0,1-1 0 0 0,-1 0-1 0 0,1 0 1 0 0,-1 1 0 0 0,0-1 0 0 0,0 1 0 0 0,0 0 0 0 0,0 0 0 0 0,-1 0 0 0 0,1 0-1 0 0,0 1 1 0 0,-1-1 0 0 0,1 1 0 0 0,-1 0 0 0 0,0 0 0 0 0,1 0 0 0 0,-1 1 0 0 0,0-1 0 0 0,1 1-1 0 0,-1 0 1 0 0,0 0 0 0 0,0 0 0 0 0,1 0 0 0 0,-1 1 0 0 0,0 0 0 0 0,0-1 0 0 0,1 1-1 0 0,-4 2 53 0 0,-43 18-11148 0 0,37-13-557 0 0</inkml:trace>
  <inkml:trace contextRef="#ctx0" brushRef="#br0" timeOffset="1048.359">1153 605 3593 0 0,'0'0'2048'0'0,"0"0"-243"0"0,0 0-133 0 0,0 0-9 0 0,0 0-61 0 0,0 0-254 0 0,0 0-385 0 0,0 0-311 0 0,0 0-164 0 0,0 0-65 0 0,0 0-30 0 0,0 0-51 0 0,-2 12-72 0 0,-9 86 408 0 0,12-97-608 0 0,0 1 0 0 0,0-1 0 0 0,0 0 0 0 0,-1 0 0 0 0,1 0 0 0 0,0 0 0 0 0,1 0 0 0 0,-1 0 0 0 0,0 0 0 0 0,0 0 0 0 0,0 0 0 0 0,0-1 0 0 0,1 1 0 0 0,-1 0 0 0 0,0-1 0 0 0,1 1 0 0 0,-1-1 0 0 0,1 0 0 0 0,-1 1 0 0 0,0-1 0 0 0,1 0 0 0 0,-1 0 0 0 0,1 0 0 0 0,-1 0 0 0 0,1 0 0 0 0,-1 0 0 0 0,1 0-1 0 0,-1 0 1 0 0,0-1 0 0 0,1 1 0 0 0,-1 0 0 0 0,1-1 0 0 0,-1 1 0 0 0,0-1 0 0 0,0 0 0 0 0,1 1 0 0 0,-1-1 0 0 0,0 0 0 0 0,0 0 0 0 0,0 0 0 0 0,1 0 0 0 0,-1 0 0 0 0,0 0 0 0 0,-1 0 0 0 0,1 0 0 0 0,0 0 0 0 0,0-1 0 0 0,0 1 0 0 0,-1 0 0 0 0,1-2-70 0 0,121-184 2446 0 0,-122 188-2443 0 0,0 0 1 0 0,1-1-1 0 0,-1 1 0 0 0,0 0 1 0 0,0-1-1 0 0,1 1 0 0 0,-1 0 1 0 0,0-1-1 0 0,1 1 0 0 0,-1-1 0 0 0,0 1 1 0 0,1-1-1 0 0,-1 1 0 0 0,1-1 1 0 0,-1 1-1 0 0,1-1 0 0 0,-1 1 1 0 0,1-1-1 0 0,-1 1 0 0 0,1-1 0 0 0,-1 0 1 0 0,1 1-1 0 0,0-1 0 0 0,-1 0 1 0 0,1 0-1 0 0,0 1 0 0 0,-1-1 1 0 0,1 0-1 0 0,0 0 0 0 0,-1 0 0 0 0,1 0 1 0 0,0 0-1 0 0,-1 0 0 0 0,1 0 1 0 0,0 0-1 0 0,-1 0 0 0 0,1 0 1 0 0,0 0-1 0 0,0-1 0 0 0,-1 1 1 0 0,1 0-1 0 0,-1 0 0 0 0,1-1 0 0 0,0 1 1 0 0,-1 0-1 0 0,1-1 0 0 0,-1 1 1 0 0,1 0-1 0 0,-1-1 0 0 0,1 1 1 0 0,-1-1-1 0 0,1 1 0 0 0,-1-1 0 0 0,1 1 1 0 0,-1-1-1 0 0,0 0 0 0 0,1 1 1 0 0,-1-1-1 0 0,0 1 0 0 0,1-1 1 0 0,-1 0-1 0 0,0 1 0 0 0,0-1 0 0 0,0 0 1 0 0,1 0-4 0 0,18 273 37 0 0,9 25-28 0 0,-28-293-26 0 0,-1 0 0 0 0,0 0 0 0 0,-1 0-1 0 0,1 0 1 0 0,-1 0 0 0 0,0 0 0 0 0,0-1-1 0 0,0 1 1 0 0,0-1 0 0 0,0 1-1 0 0,-1-1 1 0 0,0 0 0 0 0,0 0 0 0 0,1 0-1 0 0,-2 0 1 0 0,1-1 0 0 0,0 1-1 0 0,-1-1 1 0 0,1 0 0 0 0,-1 0 0 0 0,1 0-1 0 0,-1 0 1 0 0,0 0 0 0 0,0-1-1 0 0,0 0 1 0 0,0 0 0 0 0,0 0 0 0 0,0 0-1 0 0,0-1 1 0 0,0 0 0 0 0,0 1 0 0 0,-1-1-1 0 0,1-1 1 0 0,0 1 0 0 0,0-1-1 0 0,0 0 1 0 0,0 1 0 0 0,0-2 0 0 0,0 1-1 0 0,0 0 1 0 0,0-1 0 0 0,1 0-1 0 0,-1 0 1 0 0,0 0 0 0 0,1 0 0 0 0,-1-1-1 0 0,-1-1 18 0 0,0-1 11 0 0,1-1-1 0 0,0 1 1 0 0,0-1 0 0 0,0 0-1 0 0,1 0 1 0 0,-1 0-1 0 0,1-1 1 0 0,1 1-1 0 0,0-1 1 0 0,-1 1-1 0 0,2-1 1 0 0,-1 0 0 0 0,1 0-1 0 0,0 0 1 0 0,1 0-1 0 0,0 0 1 0 0,0 0-1 0 0,0 0 1 0 0,1 0-1 0 0,0 0 1 0 0,0 0 0 0 0,1 0-1 0 0,-1 1 1 0 0,2-1-1 0 0,-1 1 1 0 0,1-1-1 0 0,0 1 1 0 0,0 0 0 0 0,1 0-1 0 0,-1 0 1 0 0,2 0-1 0 0,-1 0 1 0 0,0 1-1 0 0,1 0 1 0 0,0 0-1 0 0,4-2-10 0 0,11-9 1 0 0,1 2 0 0 0,0 1 0 0 0,1 1-1 0 0,0 0 1 0 0,1 2 0 0 0,0 1-1 0 0,1 0 1 0 0,0 2 0 0 0,0 1 0 0 0,0 1-1 0 0,1 0 1 0 0,0 2 0 0 0,0 1-1 0 0,0 2 1 0 0,24 1-1 0 0,-45 0-135 0 0,1 0-1 0 0,-1 0 1 0 0,1 0-1 0 0,-1 0 1 0 0,0 1-1 0 0,1 0 1 0 0,-1 0 0 0 0,0 0-1 0 0,0 0 1 0 0,0 1-1 0 0,-1-1 1 0 0,1 1-1 0 0,-1 0 1 0 0,1 0 0 0 0,-1 1-1 0 0,2 2 136 0 0,16 20-9625 0 0,-14-18-1884 0 0</inkml:trace>
  <inkml:trace contextRef="#ctx0" brushRef="#br0" timeOffset="1461.761">1 1231 5697 0 0,'0'0'2908'0'0,"0"0"-1495"0"0,0 0-398 0 0,0 0 393 0 0,0 0 285 0 0,0 0 23 0 0,33-2-178 0 0,111-7-245 0 0,227-35 3667 0 0,165 6-2607 0 0,-177 43-3523 0 0,-304 4-1169 0 0,-33 0-7042 0 0,-15-6-2435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1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56 2585 0 0,'0'0'2385'0'0,"0"0"-95"0"0,0 0-196 0 0,0 0-187 0 0,0 0-157 0 0,0 0-217 0 0,0 0-219 0 0,0 0-232 0 0,0 0-196 0 0,0 0-160 0 0,0 0-151 0 0,-4 0-92 0 0,-12 0-59 0 0,12 0-28 0 0,4 0-31 0 0,0 0-10 0 0,0 0 1 0 0,0 0-3 0 0,21 0 2405 0 0,83-11-508 0 0,65-26-1224 0 0,-57 30-702 0 0,-111 7-324 0 0,-1 0 1 0 0,0 0-9 0 0,0 0 12 0 0,0 0 1 0 0,0 0-7 0 0,0 0 4 0 0,0 0-7 0 0,0 0-10 0 0,0 0-30 0 0,-21 0-2797 0 0,10 0-424 0 0,4 0-4642 0 0,1 0-4078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1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10178 0 0,'0'0'2282'0'0,"0"0"-778"0"0,0 0-458 0 0,0 0 78 0 0,0 0 188 0 0,0 0 94 0 0,0 0-86 0 0,0 0-197 0 0,0 0-151 0 0,0 0-139 0 0,0 0-113 0 0,0 0-96 0 0,17 2-61 0 0,131 7 1052 0 0,-17-2-899 0 0,-95-6-1635 0 0,-29-1-2986 0 0,0 0-3560 0 0,-5 0-4575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4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6185 0 0,'0'0'3398'0'0,"0"0"-1157"0"0,0 0-523 0 0,0 0-101 0 0,0 0 32 0 0,0 0-37 0 0,0 0-164 0 0,0 0-201 0 0,0 0-220 0 0,0 0-155 0 0,0 0-132 0 0,0 0-106 0 0,24 8-74 0 0,80 24-85 0 0,-3-24 432 0 0,-77-11-715 0 0,19-2-176 0 0,0-2 1 0 0,0-1-1 0 0,-1-2 0 0 0,0-3 1 0 0,-1 0-1 0 0,20-12-16 0 0,-59 24-301 0 0,37-14-865 0 0,-24 12-7435 0 0,-15 3-2966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5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12347 0 0,'0'0'1664'0'0,"0"0"-512"0"0,0 0 105 0 0,0 0-65 0 0,0 0-152 0 0,0 0-184 0 0,0 0-192 0 0,203-26-200 0 0,-157 15-168 0 0,1-3-103 0 0,1 3-129 0 0,-4-4-112 0 0,-5 7-217 0 0,-4-6-343 0 0,-5 6-1040 0 0,-7-3-4225 0 0,-11 8-6482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5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85 808 0 0,'0'0'1266'0'0,"0"0"126"0"0,0 0 300 0 0,0 0 304 0 0,0 0 165 0 0,0 0-84 0 0,0 0-317 0 0,0 0-370 0 0,0 0-275 0 0,0 0-176 0 0,0 0-134 0 0,0 0-82 0 0,0 0-90 0 0,-1-2-93 0 0,1 1-480 0 0,-1 0 0 0 0,1 0 0 0 0,0 0 0 0 0,0 1 0 0 0,0-1-1 0 0,0 0 1 0 0,0 0 0 0 0,0 0 0 0 0,0 0 0 0 0,0 1 0 0 0,0-1-1 0 0,0 0 1 0 0,1 0 0 0 0,-1 0 0 0 0,0 1 0 0 0,1-1-1 0 0,-1 0 1 0 0,0 0 0 0 0,1 1 0 0 0,-1-1 0 0 0,1 0 0 0 0,-1 1-1 0 0,1-1 1 0 0,-1 0 0 0 0,1 1 0 0 0,0-1 0 0 0,-1 1-1 0 0,1-1 1 0 0,0 1 0 0 0,-1-1 0 0 0,1 1 0 0 0,0 0 0 0 0,-1-1-1 0 0,1 1 1 0 0,0 0 0 0 0,0-1 0 0 0,0 1 0 0 0,-1 0 0 0 0,1 0-1 0 0,0 0 1 0 0,0 0 0 0 0,0 0 0 0 0,0 0 0 0 0,-1 0-1 0 0,1 0 1 0 0,0 0 0 0 0,0 0 0 0 0,0 0 0 0 0,0 1-60 0 0,148-41 1724 0 0,60 21-805 0 0,-208 20-911 0 0,1 0 0 0 0,-1 0 0 0 0,0-1 0 0 0,0 1 0 0 0,0 0 0 0 0,-1 0 0 0 0,1 0 0 0 0,0 0 0 0 0,0 0 0 0 0,0 0 0 0 0,-1 0 0 0 0,1 0 0 0 0,-1 0 0 0 0,1 1 0 0 0,-1-1 0 0 0,1 0 1 0 0,-1 0-1 0 0,1 1 0 0 0,-1-1 0 0 0,0 0 0 0 0,0 0 0 0 0,0 1 0 0 0,0-1 0 0 0,0 0 0 0 0,0 1 0 0 0,0-1 0 0 0,0 0 0 0 0,0 0 0 0 0,-1 1 0 0 0,1-1 0 0 0,0 0 0 0 0,-1 0 0 0 0,1 1 0 0 0,-1-1 0 0 0,0 0 0 0 0,1 0 0 0 0,-1 0 0 0 0,0 0 0 0 0,1 0 0 0 0,-1 0 0 0 0,0 0 0 0 0,0 0 0 0 0,0 0 0 0 0,0 0 0 0 0,0-1 0 0 0,0 1 0 0 0,-1 0-8 0 0,-159 95 243 0 0,160-96-251 0 0,0 0 0 0 0,-1 0 0 0 0,1 1 0 0 0,0-1 0 0 0,-1 0 1 0 0,1 0-1 0 0,0 1 0 0 0,0-1 0 0 0,-1 1 0 0 0,1-1 0 0 0,0 1 0 0 0,0-1 0 0 0,0 1 0 0 0,0 0 0 0 0,-1 0 0 0 0,1 0 0 0 0,0-1 0 0 0,0 1 1 0 0,1 0-1 0 0,-1 0 0 0 0,0 0 0 0 0,0 0 0 0 0,0 1 0 0 0,1-1 0 0 0,-1 0 0 0 0,0 0 0 0 0,1 0 0 0 0,-1 1 0 0 0,1-1 0 0 0,0 0 0 0 0,-1 0 0 0 0,1 1 1 0 0,0-1-1 0 0,0 0 0 0 0,0 1 0 0 0,0-1 0 0 0,0 0 0 0 0,0 1 0 0 0,0-1 0 0 0,0 0 0 0 0,1 1 0 0 0,-1-1 0 0 0,0 0 0 0 0,1 0 0 0 0,-1 1 1 0 0,1-1-1 0 0,-1 0 0 0 0,1 0 0 0 0,0 0 0 0 0,-1 0 0 0 0,1 0 0 0 0,1 1 8 0 0,156 58 44 0 0,-153-59-37 0 0,1 0 0 0 0,-1 1 0 0 0,0 0 0 0 0,0 0 0 0 0,0 1 0 0 0,0-1 0 0 0,0 1 0 0 0,0 0 0 0 0,-1 0 0 0 0,1 1 0 0 0,-1 0 0 0 0,0-1 0 0 0,0 1 0 0 0,0 0 0 0 0,-1 1 0 0 0,1-1 0 0 0,-1 1 0 0 0,0 0 0 0 0,-1-1 0 0 0,1 1 0 0 0,-1 0 0 0 0,0 1 0 0 0,0-1 0 0 0,0 0 0 0 0,-1 1 0 0 0,0-1 0 0 0,1 3-7 0 0,-6-4 30 0 0,1 1-1 0 0,-1-1 0 0 0,1 0 1 0 0,-1-1-1 0 0,0 1 0 0 0,-1-1 1 0 0,1 1-1 0 0,0-1 0 0 0,-1-1 1 0 0,0 1-1 0 0,0-1 0 0 0,0 1 1 0 0,0-1-1 0 0,0-1 0 0 0,0 1 0 0 0,-2 0-29 0 0,1 0 17 0 0,-185 35-1151 0 0,186-37 499 0 0,-13 2-856 0 0,10 2-8139 0 0,8-4-2087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0 1208 0 0,'0'0'2003'0'0,"0"0"-129"0"0,0 0 72 0 0,0 0 117 0 0,0 0-68 0 0,0 0-129 0 0,0 0-231 0 0,0 0-279 0 0,0 0-190 0 0,0 0-202 0 0,0 0-185 0 0,0 0-138 0 0,0 0-109 0 0,-2 3-58 0 0,-158 288 2069 0 0,156-286-2535 0 0,-11 18-43 0 0,-1 0 0 0 0,-2-1 0 0 0,0-2 0 0 0,-1 0 0 0 0,-1 0 0 0 0,-1-2 0 0 0,-21 15 35 0 0,9-14-1713 0 0,33-44-6879 0 0,0 21 3847 0 0,0 0-3013 0 0</inkml:trace>
  <inkml:trace contextRef="#ctx0" brushRef="#br0" timeOffset="297.382">1 15 2985 0 0,'0'0'2379'0'0,"0"0"-272"0"0,0 0-177 0 0,0 0-81 0 0,0 0-126 0 0,0 0-309 0 0,0 0-442 0 0,0 0-366 0 0,0 0-118 0 0,0 0 43 0 0,0 0 101 0 0,0 0 53 0 0,0 0-65 0 0,6 12-100 0 0,113 187 2481 0 0,46-12-1929 0 0,-160-181-1907 0 0,28 43 2169 0 0,-27-31-5174 0 0,-4 0-6084 0 0,-2-17-325 0 0</inkml:trace>
  <inkml:trace contextRef="#ctx0" brushRef="#br0" timeOffset="816.738">483 420 10314 0 0,'0'0'1697'0'0,"0"0"-668"0"0,0 0-391 0 0,0 0-76 0 0,0 0 27 0 0,0 0 40 0 0,0 0 2 0 0,0 0-8 0 0,0 0 5 0 0,0 0-46 0 0,0 0-91 0 0,0 0-92 0 0,0 0-83 0 0,15-1-37 0 0,117-5 902 0 0,-143 43-216 0 0,-119 99-593 0 0,130-136-365 0 0,-1 1 0 0 0,0 0 1 0 0,0 0-1 0 0,1 0 1 0 0,-1-1-1 0 0,1 1 0 0 0,-1 0 1 0 0,1 0-1 0 0,-1 0 0 0 0,1 0 1 0 0,0 0-1 0 0,-1 0 1 0 0,1 0-1 0 0,0 0 0 0 0,0 0 1 0 0,-1 0-1 0 0,1 0 0 0 0,0 0 1 0 0,0 0-1 0 0,0 0 1 0 0,0 0-1 0 0,1 0 0 0 0,-1 0 1 0 0,0 0-1 0 0,0 0 0 0 0,1 0 1 0 0,-1 0-1 0 0,0 0 0 0 0,1 0 1 0 0,-1 0-1 0 0,1 0 1 0 0,-1 0-1 0 0,1-1 0 0 0,0 1 1 0 0,-1 0-1 0 0,1 0 0 0 0,0-1 1 0 0,-1 1-1 0 0,1 0 1 0 0,0-1-1 0 0,0 1 0 0 0,0 0 1 0 0,0-1-1 0 0,0 1 0 0 0,-1-1 1 0 0,1 0-1 0 0,0 1 1 0 0,0-1-1 0 0,0 0 0 0 0,0 0 1 0 0,0 1-1 0 0,0-1 0 0 0,1 0-7 0 0,62 3 619 0 0,-51-3-477 0 0,-6 1-140 0 0,0-1-1 0 0,1 0 1 0 0,-1 0 0 0 0,0-1 0 0 0,0 0 0 0 0,1 0 0 0 0,-1 0 0 0 0,0-1 0 0 0,0 0 0 0 0,0-1 0 0 0,-1 1-1 0 0,1-1 1 0 0,-1-1 0 0 0,6-2-2 0 0,-10-2-5408 0 0,0 4-2924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6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13779 0 0,'0'0'539'0'0,"0"0"-139"0"0,0 0 309 0 0,0 0 362 0 0,0 0 185 0 0,0 0-1 0 0,0 0-137 0 0,0 0-168 0 0,38 10-141 0 0,122 29-105 0 0,-46-28 178 0 0,-88-12-692 0 0,297-36 1225 0 0,-47 5-1571 0 0,-157 28-5223 0 0,-109 4-1042 0 0,-4 3-5212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8034 0 0,'0'0'6672'0'0,"0"0"-4220"0"0,0 0-1486 0 0,0 0-73 0 0,0 0 58 0 0,0 0-27 0 0,0 0-141 0 0,0 0-224 0 0,0 0-195 0 0,0 0-93 0 0,0 0-23 0 0,0 0-36 0 0,-13 21-35 0 0,-41 65-46 0 0,4 42 254 0 0,47-125-363 0 0,1 1-1 0 0,0 0 0 0 0,0 0 1 0 0,1 0-1 0 0,-1 0 0 0 0,1 1 0 0 0,0-1 1 0 0,0 0-1 0 0,0 1 0 0 0,0-1 0 0 0,1 0 1 0 0,0 1-1 0 0,0-1 0 0 0,0 0 1 0 0,0 1-1 0 0,1-1 0 0 0,0 1 0 0 0,0-1 1 0 0,0 0-1 0 0,0 0 0 0 0,1 0 0 0 0,0 1 1 0 0,-1-2-1 0 0,1 1 0 0 0,1 0 1 0 0,-1 0-1 0 0,1 0 0 0 0,-1-1 0 0 0,1 0 1 0 0,0 1-1 0 0,0-1 0 0 0,0 0 0 0 0,1-1 1 0 0,-1 1-1 0 0,1 0 0 0 0,0-1 1 0 0,-1 0-1 0 0,1 0 0 0 0,0 0 0 0 0,0 0 1 0 0,1-1-22 0 0,20 0 106 0 0,1-2 1 0 0,-1-1-1 0 0,0 0 1 0 0,0-2-1 0 0,0-1 1 0 0,0-2 0 0 0,0 0-1 0 0,-1-1 1 0 0,-1-1-1 0 0,22-12-106 0 0,19-25-1789 0 0,-46 26-2251 0 0,-4 1-4683 0 0,-12 12-2533 0 0</inkml:trace>
  <inkml:trace contextRef="#ctx0" brushRef="#br0" timeOffset="271.041">559 19 6609 0 0,'0'0'2914'0'0,"0"0"-1141"0"0,0 0-348 0 0,0 0 160 0 0,0 0 160 0 0,0 0-7 0 0,0 0-204 0 0,0 0-274 0 0,0 0-229 0 0,-24 32-183 0 0,-75 106-138 0 0,34-21 374 0 0,39-66-842 0 0,2 1 0 0 0,2 0 0 0 0,3 2 0 0 0,1 1 0 0 0,4 0 0 0 0,-1 16-242 0 0,-33 179-100 0 0,32-221-1533 0 0,6-21-9121 0 0,5-8-1235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1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0 12251 0 0,'0'0'1469'0'0,"0"0"-546"0"0,0 0-197 0 0,0 0 127 0 0,0 0 181 0 0,0 0 43 0 0,0 0-179 0 0,0 0-213 0 0,0 0-142 0 0,0 0-60 0 0,0 0-2 0 0,0 0 2 0 0,0 0-44 0 0,-15 27-34 0 0,-48 82-51 0 0,-14 54 692 0 0,-82 200-204 0 0,157-357-809 0 0,0-1-1 0 0,0 0 1 0 0,1 1 0 0 0,0-1 0 0 0,0 1-1 0 0,0-1 1 0 0,1 1 0 0 0,0 0-1 0 0,0-1 1 0 0,0 1 0 0 0,0-1 0 0 0,1 1-1 0 0,0-1 1 0 0,1 1 0 0 0,-1-1-1 0 0,1 1 1 0 0,0-1 0 0 0,0 0 0 0 0,1 0-1 0 0,-1 0 1 0 0,1 0 0 0 0,0 0-1 0 0,0-1 1 0 0,1 1 0 0 0,0-1 0 0 0,-1 0-1 0 0,1 0 1 0 0,1 0 0 0 0,-1-1-1 0 0,0 0 1 0 0,1 1 0 0 0,1-1-33 0 0,16 6 123 0 0,1-1 0 0 0,-1-2 0 0 0,1 0-1 0 0,0-2 1 0 0,1 0 0 0 0,-1-1 0 0 0,1-2 0 0 0,-1 0 0 0 0,1-2 0 0 0,-1 0 0 0 0,1-2 0 0 0,-1 0 0 0 0,12-5-123 0 0,-3-5-220 0 0,-31 10 51 0 0,0 2 1 0 0,-1 0-1 0 0,1 0 0 0 0,-1 0 0 0 0,1 0 0 0 0,-1 0 0 0 0,0-1 1 0 0,1 1-1 0 0,-1 0 0 0 0,0 0 0 0 0,0 0 0 0 0,0 0 0 0 0,0 0 0 0 0,0 0 1 0 0,0-1-1 0 0,0 1 0 0 0,0 0 0 0 0,-1 0 0 0 0,1 0 0 0 0,0 0 1 0 0,-1 0-1 0 0,1 0 0 0 0,-1 0 0 0 0,1 0 0 0 0,-1 0 0 0 0,1 0 1 0 0,-1 0-1 0 0,0 0 0 0 0,1 0 0 0 0,-1 0 0 0 0,0 1 0 0 0,0-1 0 0 0,0 0 1 0 0,0 0 168 0 0,-7-5-5073 0 0,4 1-6330 0 0</inkml:trace>
  <inkml:trace contextRef="#ctx0" brushRef="#br0" timeOffset="258.69">1 519 7666 0 0,'0'0'2069'0'0,"0"0"-295"0"0,0 0-38 0 0,0 0 90 0 0,0 0-99 0 0,0 0-260 0 0,34-5-327 0 0,110-18-277 0 0,160-4 1422 0 0,70 9-3096 0 0,-294 20-2937 0 0,-2 3-3284 0 0,-58-5-3930 0 0</inkml:trace>
  <inkml:trace contextRef="#ctx0" brushRef="#br0" timeOffset="555.67">1470 486 5905 0 0,'0'0'2812'0'0,"0"0"-664"0"0,0 0-288 0 0,0 0-30 0 0,0 0-79 0 0,0 0-273 0 0,0 0-367 0 0,0 0-279 0 0,0 0-171 0 0,0 0-67 0 0,0 0-46 0 0,0 0-59 0 0,-31 11-49 0 0,-95 36-25 0 0,-28 28 807 0 0,138-68-1176 0 0,1 1 1 0 0,1 1-1 0 0,0 0 1 0 0,0 1-1 0 0,1 0 1 0 0,0 1-1 0 0,1 1 1 0 0,0 0-1 0 0,1 0 1 0 0,0 1-1 0 0,1 1 1 0 0,0 0-1 0 0,1 0 1 0 0,-4 11-47 0 0,12-24 5 0 0,1 1 1 0 0,-1-1 0 0 0,0 1-1 0 0,1 0 1 0 0,-1-1 0 0 0,1 1 0 0 0,0 0-1 0 0,-1-1 1 0 0,1 1 0 0 0,0 0-1 0 0,0-1 1 0 0,0 1 0 0 0,0 0-1 0 0,1 0 1 0 0,-1-1 0 0 0,0 1 0 0 0,1 0-1 0 0,-1-1 1 0 0,1 1 0 0 0,-1-1-1 0 0,1 1 1 0 0,0 0 0 0 0,0-1-1 0 0,0 0 1 0 0,0 1 0 0 0,0-1 0 0 0,0 1-1 0 0,0-1 1 0 0,0 0 0 0 0,0 0-1 0 0,1 0 1 0 0,-1 0 0 0 0,0 0 0 0 0,1 0-1 0 0,-1 0 1 0 0,1 0 0 0 0,-1 0-1 0 0,1-1 1 0 0,0 1 0 0 0,-1-1-1 0 0,1 1 1 0 0,0-1 0 0 0,-1 1 0 0 0,2-1-6 0 0,80 0 658 0 0,-52-8-514 0 0,0 0 0 0 0,0-3 1 0 0,0 0-1 0 0,-2-2 0 0 0,1-1 0 0 0,-2-2 0 0 0,0 0 1 0 0,-1-2-1 0 0,5-5-144 0 0,-4 5 96 0 0,111-75 89 0 0,-139 93-202 0 0,1 0-1 0 0,-1 0 1 0 0,1-1 0 0 0,-1 1-1 0 0,1 0 1 0 0,-1 0-1 0 0,0 0 1 0 0,1 0 0 0 0,-1 0-1 0 0,1 0 1 0 0,-1-1-1 0 0,1 1 1 0 0,-1 0 0 0 0,1 0-1 0 0,-1 0 1 0 0,1 1 0 0 0,-1-1-1 0 0,1 0 1 0 0,-1 0-1 0 0,1 0 1 0 0,-1 0 0 0 0,1 0-1 0 0,-1 0 1 0 0,1 1-1 0 0,-1-1 1 0 0,0 0 0 0 0,1 0-1 0 0,-1 1 1 0 0,1-1-1 0 0,-1 0 1 0 0,0 1 0 0 0,1-1-1 0 0,-1 0 1 0 0,0 1 0 0 0,1-1-1 0 0,-1 1 1 0 0,0-1-1 0 0,0 0 1 0 0,0 1 0 0 0,1-1-1 0 0,-1 1 1 0 0,0-1-1 0 0,0 1 1 0 0,0-1 0 0 0,0 1-1 0 0,0-1 1 0 0,1 1-1 0 0,-1-1 1 0 0,0 1 0 0 0,0-1-1 0 0,0 1 1 0 0,-1-1-1 0 0,1 0 1 0 0,0 1 0 0 0,0-1-1 0 0,0 1 1 0 0,0-1 0 0 0,0 1-1 0 0,0-1 1 0 0,-1 1-1 0 0,1-1 1 0 0,0 1 0 0 0,0-1-1 0 0,-1 0 1 0 0,1 1 17 0 0,-7 41-1604 0 0,7-39 1152 0 0,-6 28-3021 0 0,2-11-4510 0 0,4-8-3698 0 0</inkml:trace>
  <inkml:trace contextRef="#ctx0" brushRef="#br0" timeOffset="884.229">1632 958 15219 0 0,'0'0'2011'0'0,"0"0"-465"0"0,0 0-228 0 0,0 0-69 0 0,0 0-89 0 0,0 0-171 0 0,0 0-220 0 0,0 0-165 0 0,0 0-152 0 0,29-32-101 0 0,90-100-71 0 0,-30 45 172 0 0,-70 73-390 0 0,-16 10-63 0 0,0 1 0 0 0,1 0 0 0 0,0 0 0 0 0,0 0-1 0 0,-1 1 1 0 0,2 0 0 0 0,-1-1 0 0 0,0 1 0 0 0,0 1-1 0 0,1-1 1 0 0,-1 0 0 0 0,1 1 0 0 0,-1 0 0 0 0,1 0-1 0 0,3 0 2 0 0,-6 31-185 0 0,-11 84 125 0 0,11-111 83 0 0,0 0 0 0 0,1 0 0 0 0,-1 0 1 0 0,1-1-1 0 0,0 1 0 0 0,-1-1 0 0 0,1 1 0 0 0,0-1 0 0 0,0 0 0 0 0,0 0 1 0 0,1 0-1 0 0,-1-1 0 0 0,0 1 0 0 0,1-1 0 0 0,-1 0 0 0 0,1 0 0 0 0,0 0 1 0 0,-1 0-1 0 0,1-1 0 0 0,0 1 0 0 0,-1-1 0 0 0,1 0 0 0 0,0 0 0 0 0,-1 0 1 0 0,1-1-1 0 0,0 1 0 0 0,-1-1 0 0 0,1 0 0 0 0,0 0 0 0 0,-1 0 0 0 0,1-1-23 0 0,12-3 106 0 0,-1 0 0 0 0,0-1 0 0 0,0-1 0 0 0,-1 0 0 0 0,1-1 0 0 0,-2-1 0 0 0,1 0 0 0 0,-1-1 0 0 0,-1 0-106 0 0,30-20-379 0 0,-15 16-1667 0 0,-18 11-1490 0 0,0 2-3971 0 0,-4 1-4919 0 0</inkml:trace>
  <inkml:trace contextRef="#ctx0" brushRef="#br0" timeOffset="1223.262">2841 199 18148 0 0,'0'0'1582'0'0,"0"0"-326"0"0,0 0-332 0 0,0 0-205 0 0,0 0-148 0 0,0 0-125 0 0,0 0-80 0 0,0 0-25 0 0,-31 22-25 0 0,-99 75-48 0 0,46-3 24 0 0,70-70-246 0 0,-7 4-53 0 0,2 1 0 0 0,1 0 0 0 0,2 1 1 0 0,0 1-1 0 0,3 1 0 0 0,0 0 0 0 0,2 1 0 0 0,1 0 1 0 0,2 0-1 0 0,2 1 0 0 0,0 0 0 0 0,2 2 7 0 0,4-28-5 0 0,0 0 0 0 0,1-1 0 0 0,0 1-1 0 0,0 0 1 0 0,1 0 0 0 0,0 0 0 0 0,0-1-1 0 0,0 1 1 0 0,1-1 0 0 0,1 1 0 0 0,-1-1-1 0 0,1 0 1 0 0,0 0 0 0 0,0-1 0 0 0,1 1-1 0 0,0-1 1 0 0,0 0 0 0 0,1 0 0 0 0,0-1-1 0 0,0 0 1 0 0,0 0 0 0 0,0 0 0 0 0,1-1-1 0 0,0 1 1 0 0,0-2 0 0 0,0 1 0 0 0,0-1-1 0 0,1 0 1 0 0,-1-1 0 0 0,1 1 0 0 0,0-1-1 0 0,1-1 6 0 0,9 2 78 0 0,-1-2 0 0 0,1 0-1 0 0,0-1 1 0 0,0-1 0 0 0,-1-1 0 0 0,1 0-1 0 0,-1-1 1 0 0,1-1 0 0 0,-1-1-1 0 0,0 0 1 0 0,-1-1 0 0 0,1-1-1 0 0,-1 0 1 0 0,-1-2 0 0 0,1 1-1 0 0,-1-2 1 0 0,-1 0 0 0 0,0-1 0 0 0,0 0-1 0 0,7-9-77 0 0,-6 5 45 0 0,0 0-1 0 0,-1-2 1 0 0,0 1-1 0 0,-1-2 0 0 0,-1 1 1 0 0,-1-2-1 0 0,0 0 1 0 0,-2 0-1 0 0,0-1 0 0 0,-1 0 1 0 0,-1 0-1 0 0,-1-1 1 0 0,-1 0-1 0 0,0 0 0 0 0,-2 0 1 0 0,1-18-45 0 0,-3 29-42 0 0,0 0 0 0 0,-1 1 0 0 0,0-1 0 0 0,0 0 0 0 0,-1 1 0 0 0,0-1 0 0 0,-1 1 0 0 0,0-1 0 0 0,-1 1 1 0 0,0 0-1 0 0,0-1 0 0 0,-1 2 0 0 0,0-1 0 0 0,0 0 0 0 0,-1 1 0 0 0,0 0 0 0 0,-1 0 0 0 0,0 0 0 0 0,0 1 0 0 0,0-1 0 0 0,-1 2 0 0 0,0-1 0 0 0,-1 1 1 0 0,1 0-1 0 0,-9-5 42 0 0,-85-12-1633 0 0,57 22-1769 0 0,28 1 1139 0 0,-14 0-9487 0 0</inkml:trace>
  <inkml:trace contextRef="#ctx0" brushRef="#br0" timeOffset="1589.031">2350 818 14643 0 0,'0'0'2241'0'0,"0"0"-358"0"0,0 0-274 0 0,0 0-239 0 0,30-19-178 0 0,98-57-169 0 0,50-13 1656 0 0,-174 88-2676 0 0,0 0 1 0 0,0 1-1 0 0,0-1 0 0 0,0 1 0 0 0,0 0 0 0 0,0 0 0 0 0,0 0 0 0 0,0 0 1 0 0,-1 1-1 0 0,1 0 0 0 0,0-1 0 0 0,0 1 0 0 0,0 1 0 0 0,0-1 0 0 0,-1 1 1 0 0,1-1-1 0 0,-1 1 0 0 0,1 0 0 0 0,-1 0 0 0 0,0 1 0 0 0,0-1 0 0 0,0 1 1 0 0,0-1-1 0 0,0 1 0 0 0,0 0 0 0 0,-1 0 0 0 0,1 0 0 0 0,0 2-3 0 0,45 33 8 0 0,-12-16 8 0 0,-31-18-47 0 0,0 0-1 0 0,0-1 1 0 0,0 1 0 0 0,1-2 0 0 0,-1 1 0 0 0,1 0 0 0 0,0-1 0 0 0,0 0-1 0 0,-1 0 1 0 0,1-1 0 0 0,0 0 0 0 0,1 0 0 0 0,4 0 31 0 0,19-1-1277 0 0,-9 0-6483 0 0,-16 0-3941 0 0</inkml:trace>
  <inkml:trace contextRef="#ctx0" brushRef="#br0" timeOffset="1962.375">3288 751 14539 0 0,'0'0'1308'0'0,"0"0"-346"0"0,0 0-149 0 0,0 0-100 0 0,0 0-57 0 0,0 0-89 0 0,0 0-154 0 0,0 0-125 0 0,-20 33-124 0 0,-62 100-51 0 0,80-132-108 0 0,1 0-1 0 0,-1 0 1 0 0,1 0 0 0 0,-1 0-1 0 0,1 1 1 0 0,0-1-1 0 0,-1 0 1 0 0,1 1-1 0 0,0-1 1 0 0,0 1-1 0 0,0-1 1 0 0,0 1 0 0 0,0-1-1 0 0,1 1 1 0 0,-1 0-1 0 0,0 0 1 0 0,1-1-1 0 0,-1 1 1 0 0,1 0-1 0 0,0 0 1 0 0,-1-1 0 0 0,1 1-1 0 0,0 0 1 0 0,0 0-1 0 0,0 0 1 0 0,0 0-1 0 0,1-1 1 0 0,-1 1-1 0 0,0 0 1 0 0,1 0 0 0 0,-1 0-1 0 0,1-1 1 0 0,0 1-1 0 0,0 0 1 0 0,-1-1-1 0 0,1 1 1 0 0,1 0-5 0 0,2 2 43 0 0,0 0 70 0 0,1 0-1 0 0,-1-1 0 0 0,1 0 0 0 0,0 0 0 0 0,0 0 0 0 0,0 0 0 0 0,0-1 1 0 0,1 0-1 0 0,-1 0 0 0 0,0 0 0 0 0,1-1 0 0 0,0 0 0 0 0,-1 0 0 0 0,1 0 0 0 0,0-1 1 0 0,-1 1-1 0 0,1-1 0 0 0,0-1 0 0 0,-1 1 0 0 0,1-1 0 0 0,0 0 0 0 0,-1 0 1 0 0,1-1-1 0 0,-1 0 0 0 0,1 0 0 0 0,-1 0 0 0 0,0 0 0 0 0,0-1 0 0 0,0 0 1 0 0,0 0-1 0 0,-1-1 0 0 0,1 1 0 0 0,-1-1 0 0 0,0 0 0 0 0,1-1-112 0 0,0 0 56 0 0,0 0 0 0 0,0-1 1 0 0,-1 0-1 0 0,0 0 0 0 0,0 0 0 0 0,0-1 0 0 0,-1 1 0 0 0,0-1 0 0 0,0 0 0 0 0,0 0 0 0 0,-1 0 0 0 0,0 0 0 0 0,-1 0 0 0 0,0 0 0 0 0,0 0 1 0 0,0-1-1 0 0,-1 1 0 0 0,0 0 0 0 0,0-1 0 0 0,-2-4-56 0 0,1 9-56 0 0,0-1 0 0 0,0 1 0 0 0,0 0 1 0 0,-1 0-1 0 0,1 0 0 0 0,-1 0 0 0 0,0 0 0 0 0,0 0 1 0 0,0 0-1 0 0,0 1 0 0 0,0-1 0 0 0,-1 1 0 0 0,1-1 0 0 0,-1 1 1 0 0,0 0-1 0 0,0 0 0 0 0,0 0 0 0 0,0 0 0 0 0,0 1 1 0 0,0-1-1 0 0,0 1 0 0 0,0 0 0 0 0,0 0 0 0 0,-1 0 1 0 0,1 0-1 0 0,-1 1 0 0 0,1-1 0 0 0,0 1 0 0 0,-3 0 56 0 0,-35-4-10129 0 0,29 4-2006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28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260 233 10226 0 0,'0'0'1895'0'0,"0"0"-340"0"0,0 0-150 0 0,0 0-70 0 0,0 0-85 0 0,0 0-149 0 0,0 0-204 0 0,0 0-169 0 0,0 0-133 0 0,0 0-132 0 0,0 0-72 0 0,0 0-33 0 0,-18 3-24 0 0,-59 11-5 0 0,71-13-267 0 0,1 0-1 0 0,-1 1 1 0 0,1 0-1 0 0,-1 0 1 0 0,1 1-1 0 0,0-1 1 0 0,0 1-1 0 0,0 0 1 0 0,0 1-1 0 0,0-1 1 0 0,1 1-1 0 0,-1 0 0 0 0,1 0 1 0 0,0 0-1 0 0,-1 2-61 0 0,-9 9 182 0 0,7-8-154 0 0,0 0-1 0 0,1 0 0 0 0,0 1 0 0 0,0 0 1 0 0,1 0-1 0 0,0 0 0 0 0,0 1 0 0 0,1 0 1 0 0,0 0-1 0 0,1 0 0 0 0,0 0 0 0 0,0 0 0 0 0,1 1 1 0 0,0 0-1 0 0,1-1 0 0 0,0 1 0 0 0,0 0 1 0 0,1-1-1 0 0,1 10-27 0 0,2-15-24 0 0,0 0-1 0 0,0-1 1 0 0,0 1-1 0 0,0-1 1 0 0,1 1 0 0 0,0-1-1 0 0,-1 0 1 0 0,1-1-1 0 0,0 1 1 0 0,0-1 0 0 0,1 1-1 0 0,-1-1 1 0 0,0 0-1 0 0,1-1 1 0 0,-1 1 0 0 0,1-1-1 0 0,0 0 1 0 0,-1 0 0 0 0,1 0-1 0 0,0-1 1 0 0,-1 0-1 0 0,1 0 1 0 0,0 0 0 0 0,0 0-1 0 0,0-1 1 0 0,-1 0-1 0 0,1 0 1 0 0,2-1 24 0 0,11-1-452 0 0,0-1 0 0 0,0-1 0 0 0,-1-1-1 0 0,0 0 1 0 0,0-1 0 0 0,-1-1 0 0 0,0-1 0 0 0,2-1 452 0 0,-5 3-508 0 0,34-22-1762 0 0,-1-2-1 0 0,-2-2 1 0 0,-1-1-1 0 0,9-13 2271 0 0,-20 8 2688 0 0,-48 40-23 0 0,-95 82 676 0 0,104-77-3257 0 0,-1 2 1 0 0,1-1-1 0 0,1 1 1 0 0,-1 0-1 0 0,1 0 0 0 0,1 1 1 0 0,-1 0-1 0 0,2 0 0 0 0,-1 0 1 0 0,1 0-1 0 0,0 1 1 0 0,1 0-1 0 0,0-1 0 0 0,1 1 1 0 0,0 0-1 0 0,1 1 0 0 0,0-1 1 0 0,0 0-1 0 0,1 3-84 0 0,3-9 85 0 0,0 0 1 0 0,0 0-1 0 0,0-1 0 0 0,1 1 0 0 0,0-1 0 0 0,-1 0 1 0 0,1 0-1 0 0,0-1 0 0 0,1 1 0 0 0,-1-1 1 0 0,0 1-1 0 0,1-2 0 0 0,-1 1 0 0 0,1 0 0 0 0,0-1 1 0 0,-1 0-1 0 0,1 0 0 0 0,0 0 0 0 0,0 0 1 0 0,0-1-1 0 0,0 0 0 0 0,0 0 0 0 0,-1 0 0 0 0,1-1 1 0 0,0 0-1 0 0,2 0-85 0 0,-1 1 106 0 0,10-2 76 0 0,0 0 0 0 0,0-1 0 0 0,0-1 0 0 0,0 0-1 0 0,-1-1 1 0 0,0-1 0 0 0,0 0 0 0 0,0-1 0 0 0,0-1 0 0 0,-1 0 0 0 0,-1-1 0 0 0,0-1 0 0 0,0 0-1 0 0,0-1 1 0 0,-2 0 0 0 0,1 0 0 0 0,-1-2 0 0 0,0-1-182 0 0,-5 7 33 0 0,-1 0 1 0 0,-1-1-1 0 0,1 0 0 0 0,-1 0 0 0 0,0 0 1 0 0,-1 0-1 0 0,0-1 0 0 0,0 1 0 0 0,-1-1 1 0 0,0 0-1 0 0,0-5-33 0 0,-2 10-40 0 0,0 1-1 0 0,0-1 1 0 0,0 1-1 0 0,0 0 1 0 0,-1-1 0 0 0,1 1-1 0 0,-1 0 1 0 0,0 0-1 0 0,0-1 1 0 0,0 1 0 0 0,-1 0-1 0 0,1 0 1 0 0,-1 0-1 0 0,1 0 1 0 0,-1 0 0 0 0,0 1-1 0 0,0-1 1 0 0,0 0-1 0 0,-1 1 1 0 0,1-1 0 0 0,-1 1-1 0 0,1 0 1 0 0,-1 0-1 0 0,0 0 1 0 0,1 0 0 0 0,-1 1-1 0 0,0-1 1 0 0,0 1-1 0 0,-1 0 1 0 0,1-1 0 0 0,0 1-1 0 0,-2 0 41 0 0,-41-3-4296 0 0,38 4 1159 0 0,-4 0-8693 0 0</inkml:trace>
  <inkml:trace contextRef="#ctx0" brushRef="#br0" timeOffset="374.09">1273 63 16684 0 0,'0'0'1149'0'0,"0"0"-417"0"0,0 0-40 0 0,0 0 131 0 0,0 0 40 0 0,0 0-75 0 0,0 0-281 0 0,0 0-263 0 0,0 0-125 0 0,0 0-36 0 0,0 0-19 0 0,-31 22-39 0 0,-99 67-9 0 0,1-5 0 0 0,127-83-22 0 0,0 0 0 0 0,-1 0 0 0 0,1 1 0 0 0,0-1 0 0 0,0 1 0 0 0,0 0 1 0 0,1 0-1 0 0,-1-1 0 0 0,0 1 0 0 0,1 0 0 0 0,-1 0 0 0 0,1 1 0 0 0,0-1 0 0 0,-1 0 0 0 0,1 0 0 0 0,0 1 0 0 0,0-1 1 0 0,1 0-1 0 0,-1 1 0 0 0,0-1 0 0 0,1 2 6 0 0,29 8-44 0 0,35-7 60 0 0,-56-6 11 0 0,0 1 0 0 0,-1 0 0 0 0,1 0 0 0 0,0 1-1 0 0,0 0 1 0 0,0 0 0 0 0,-1 1 0 0 0,1 0 0 0 0,-1 0 0 0 0,1 1 0 0 0,-1-1 0 0 0,0 2 0 0 0,0-1 0 0 0,0 1-1 0 0,0 0 1 0 0,-1 1 0 0 0,6 4-27 0 0,-11-6 37 0 0,1 0 0 0 0,-1 1 0 0 0,0-1 0 0 0,0 1 0 0 0,-1-1 0 0 0,1 1 0 0 0,-1-1 0 0 0,0 1 0 0 0,0-1 0 0 0,0 1-1 0 0,0-1 1 0 0,0 1 0 0 0,-1-1 0 0 0,1 1 0 0 0,-1-1 0 0 0,0 1 0 0 0,0-1 0 0 0,-1 1 0 0 0,1-1 0 0 0,-1 0 0 0 0,1 0 0 0 0,-1 0 0 0 0,0 0-1 0 0,0 0 1 0 0,-1 0 0 0 0,1-1 0 0 0,0 1 0 0 0,-1 0 0 0 0,0-1 0 0 0,1 0 0 0 0,-1 0 0 0 0,-2 1-37 0 0,-5 6-7 0 0,-1 0 1 0 0,0-1 0 0 0,-1-1-1 0 0,1 0 1 0 0,-1 0-1 0 0,-1-1 1 0 0,1-1 0 0 0,-1 0-1 0 0,0-1 1 0 0,-5 1 6 0 0,-14 1-3994 0 0,0-4-4035 0 0,29-2-3416 0 0</inkml:trace>
  <inkml:trace contextRef="#ctx0" brushRef="#br0" timeOffset="701.681">1825 1 17292 0 0,'0'0'1773'0'0,"0"0"-643"0"0,0 0-391 0 0,0 0-122 0 0,0 0-45 0 0,0 0-45 0 0,0 0-35 0 0,0 0-74 0 0,-35 27-85 0 0,-109 90-92 0 0,51-23-11 0 0,86-87-238 0 0,0 0 0 0 0,1 0-1 0 0,0 0 1 0 0,0 0 0 0 0,0 1 0 0 0,1 0 0 0 0,0 1 0 0 0,1-1 0 0 0,0 1-1 0 0,0 0 1 0 0,1 0 0 0 0,0 0 0 0 0,1 0 0 0 0,-1 0 0 0 0,2 1 0 0 0,0-1-1 0 0,0 1 1 0 0,0-1 0 0 0,2 8 8 0 0,2-12-1 0 0,0 0 0 0 0,1-1 0 0 0,0 1 0 0 0,0-1 0 0 0,1 0 0 0 0,-1 0 0 0 0,1-1 0 0 0,0 1 1 0 0,0-1-1 0 0,0 0 0 0 0,0 0 0 0 0,0 0 0 0 0,1-1 0 0 0,-1 0 0 0 0,1 0 0 0 0,0-1 0 0 0,0 1 0 0 0,-1-1 0 0 0,1 0 0 0 0,0-1 0 0 0,0 1 0 0 0,0-1 0 0 0,0-1 0 0 0,0 1 0 0 0,4-1 1 0 0,13 0 134 0 0,0-1-1 0 0,0-1 0 0 0,0 0 1 0 0,-1-2-1 0 0,1-1 1 0 0,-1 0-1 0 0,-1-2 1 0 0,1-1-1 0 0,-1 0 0 0 0,-1-1 1 0 0,0-2-1 0 0,0 0 1 0 0,-1-1-1 0 0,-1-1 0 0 0,0 0 1 0 0,-1-2-1 0 0,0 0 1 0 0,-1 0-1 0 0,-1-2 1 0 0,-1 0-1 0 0,-1-1 0 0 0,10-17-133 0 0,-18 26 6 0 0,-1 1 0 0 0,0-1 0 0 0,0 0-1 0 0,-1 0 1 0 0,0-1 0 0 0,-1 1 0 0 0,0 0-1 0 0,-1-1 1 0 0,0-8-6 0 0,-1 15-20 0 0,1 1 1 0 0,-2-1-1 0 0,1 1 1 0 0,0-1-1 0 0,-1 1 1 0 0,0 0-1 0 0,1-1 1 0 0,-1 1-1 0 0,0 0 0 0 0,-1 0 1 0 0,1-1-1 0 0,-1 1 1 0 0,1 0-1 0 0,-1 0 1 0 0,0 1-1 0 0,0-1 1 0 0,0 0-1 0 0,-1 1 0 0 0,1-1 1 0 0,-1 1-1 0 0,1-1 1 0 0,-1 1-1 0 0,0 0 1 0 0,0 0-1 0 0,0 1 0 0 0,0-1 1 0 0,0 1-1 0 0,0-1 1 0 0,0 1-1 0 0,0 0 1 0 0,-2 0 19 0 0,-100 2-2312 0 0,72 8-1148 0 0,2 4-3464 0 0,7-1-5410 0 0</inkml:trace>
  <inkml:trace contextRef="#ctx0" brushRef="#br0" timeOffset="1067.963">1608 247 16708 0 0,'0'0'2353'0'0,"0"0"-559"0"0,0 0-379 0 0,0 0-243 0 0,0 0-209 0 0,0 0-193 0 0,0 0-183 0 0,0 0-163 0 0,0 0-123 0 0,31-8-90 0 0,96-23-74 0 0,-85 32-8 0 0,-41 4-99 0 0,18 24 11 0 0,-18-25-36 0 0,1 0 0 0 0,0 0 0 0 0,0 0 0 0 0,1 0 0 0 0,-1 0 0 0 0,1 0 1 0 0,0-1-1 0 0,-1 0 0 0 0,2 1 0 0 0,-1-1 0 0 0,0 0 0 0 0,1-1 0 0 0,-1 1 0 0 0,1 0 1 0 0,0-1-1 0 0,0 0 0 0 0,0 0 0 0 0,0 0 0 0 0,0-1 0 0 0,1 1 0 0 0,-1-1 0 0 0,0 0 0 0 0,2 0-5 0 0,103-1-210 0 0,-92-7 140 0 0,-7 1-3238 0 0,-3 5-5404 0 0,-5 1-3515 0 0</inkml:trace>
  <inkml:trace contextRef="#ctx0" brushRef="#br0" timeOffset="1418.727">2267 295 10298 0 0,'0'0'3442'0'0,"0"0"-2003"0"0,0 0-704 0 0,0 0-23 0 0,0 0 35 0 0,0 0-12 0 0,0 0-144 0 0,0 0-251 0 0,0 0-180 0 0,0 0-90 0 0,0 0-40 0 0,0 0-12 0 0,-15 29 2 0 0,-43 88-10 0 0,49-82 7 0 0,11-33 80 0 0,1 0 0 0 0,0-1 0 0 0,-1 1 0 0 0,1 0 0 0 0,0-1 0 0 0,0 0 0 0 0,0 1 0 0 0,0-1 0 0 0,0 0 0 0 0,0-1 0 0 0,0 1 0 0 0,1 0 0 0 0,-1-1 0 0 0,0 0 0 0 0,0 0 0 0 0,0 0 0 0 0,1 0 0 0 0,-1 0 0 0 0,0-1 0 0 0,0 1 0 0 0,0-1 0 0 0,0 0 0 0 0,0 0 0 0 0,1 0 0 0 0,-2 0 0 0 0,1-1 0 0 0,0 1 0 0 0,0-1 0 0 0,0 0 0 0 0,-1 0 0 0 0,1 0 0 0 0,-1 0 0 0 0,1 0-97 0 0,2-2 166 0 0,0-1-1 0 0,-1 1 1 0 0,1-1-1 0 0,-1 1 1 0 0,0-1 0 0 0,-1 0-1 0 0,1-1 1 0 0,-1 1-1 0 0,0-1 1 0 0,0 1 0 0 0,-1-1-1 0 0,1 0 1 0 0,-1 0-1 0 0,-1 0 1 0 0,1 0 0 0 0,0-6-166 0 0,-1 8-10 0 0,-1 1 0 0 0,0-1 1 0 0,1 1-1 0 0,-1-1 0 0 0,-1 1 1 0 0,1-1-1 0 0,0 1 0 0 0,-1-1 1 0 0,0 1-1 0 0,0 0 0 0 0,0-1 1 0 0,0 1-1 0 0,0 0 0 0 0,-1 0 1 0 0,1 0-1 0 0,-1 0 0 0 0,0 0 1 0 0,0 0-1 0 0,0 0 0 0 0,0 0 0 0 0,-1 1 1 0 0,1-1-1 0 0,-1 1 0 0 0,1 0 1 0 0,-1 0-1 0 0,0 0 0 0 0,0 0 1 0 0,0 0-1 0 0,0 1 0 0 0,0-1 1 0 0,0 1-1 0 0,-1 0 0 0 0,1 0 1 0 0,0 0-1 0 0,-1 0 0 0 0,1 0 1 0 0,-1 1-1 0 0,1 0 0 0 0,-3-1 10 0 0,0 1-328 0 0,-20 1-1564 0 0,9 2-4075 0 0,5 1-5866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0 131 8538 0 0,'0'0'3238'0'0,"0"0"-1228"0"0,0 0-533 0 0,0 0 38 0 0,0 0 108 0 0,0 0-36 0 0,0 0-265 0 0,0 0-391 0 0,0 0-352 0 0,0 0-246 0 0,0 0-122 0 0,0 0-19 0 0,0 5 30 0 0,17 141 820 0 0,0 49-830 0 0,-1-14-157 0 0,-3-189 970 0 0,23-112-585 0 0,5 2-1 0 0,29-50-439 0 0,-68 162 5 0 0,100-215-531 0 0,-87 206-179 0 0,-9 14-1863 0 0,-2 6-3383 0 0,-4 2-5646 0 0</inkml:trace>
  <inkml:trace contextRef="#ctx0" brushRef="#br0" timeOffset="418.56">339 503 5649 0 0,'0'0'2965'0'0,"0"0"-834"0"0,0 0-544 0 0,0 0-225 0 0,0 0-139 0 0,0 0-129 0 0,0 0-104 0 0,0 0-117 0 0,0 0-142 0 0,0 0-141 0 0,0 0-145 0 0,0 0-119 0 0,0 0-84 0 0,-13 20-36 0 0,-39 63-32 0 0,51-81-151 0 0,0-1 0 0 0,-1 0 0 0 0,1 1 0 0 0,0-1 0 0 0,0 1 0 0 0,-1 0-1 0 0,1-1 1 0 0,0 1 0 0 0,1 0 0 0 0,-1-1 0 0 0,0 1 0 0 0,0 0-1 0 0,1 0 1 0 0,-1 0 0 0 0,1 0 0 0 0,0 0 0 0 0,-1 0 0 0 0,1-1 0 0 0,0 1-1 0 0,0 0 1 0 0,0 0 0 0 0,0 0 0 0 0,1 0 0 0 0,-1 0 0 0 0,1 0 0 0 0,-1 0-1 0 0,1 0 1 0 0,-1-1 0 0 0,1 1 0 0 0,0 0 0 0 0,0 0 0 0 0,0-1-1 0 0,0 1 1 0 0,0 0 0 0 0,0-1 0 0 0,1 1 0 0 0,-1-1 0 0 0,0 0 0 0 0,1 1-1 0 0,-1-1 1 0 0,1 0 0 0 0,-1 0 0 0 0,1 0 0 0 0,0 0 0 0 0,-1 0 0 0 0,2 0-23 0 0,68-4 2068 0 0,-66 1-1998 0 0,-1 0 0 0 0,0 0 0 0 0,0-1 1 0 0,0 0-1 0 0,0 0 0 0 0,0 0 0 0 0,0 0 1 0 0,-1 0-1 0 0,0-1 0 0 0,0 0 0 0 0,0 0 0 0 0,0 0 1 0 0,0 0-1 0 0,-1 0 0 0 0,0 0 0 0 0,0-1 1 0 0,0 1-1 0 0,0-1 0 0 0,-1 1 0 0 0,1-1 0 0 0,-1 0 1 0 0,0 0-1 0 0,-1 1 0 0 0,1-1 0 0 0,-1 0 1 0 0,0 0-1 0 0,0 0 0 0 0,-1 0 0 0 0,0-1-70 0 0,-1 2-42 0 0,-1 1-1 0 0,0 0 1 0 0,0 0 0 0 0,-1 0-1 0 0,1 0 1 0 0,0 1-1 0 0,-1-1 1 0 0,0 1 0 0 0,1 0-1 0 0,-1 0 1 0 0,0 0-1 0 0,0 1 1 0 0,0-1 0 0 0,-1 1-1 0 0,1 0 1 0 0,0 0-1 0 0,0 0 1 0 0,-1 1 0 0 0,1 0-1 0 0,0 0 1 0 0,0 0-1 0 0,-1 0 1 0 0,1 0 0 0 0,-1 1 42 0 0,-27 7-2308 0 0,22-2-1038 0 0,1 0-3560 0 0,7-4 4976 0 0,-6 2-8307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25 815 576 0 0,'0'0'2235'0'0,"0"0"-22"0"0,0 0-10 0 0,0 0 4 0 0,0 0-28 0 0,0 0-149 0 0,0 0-204 0 0,0 0-267 0 0,0 0-288 0 0,0 0-279 0 0,0 0-205 0 0,-4-2-141 0 0,-12-6-95 0 0,12 7-55 0 0,4 1-22 0 0,0 0-38 0 0,0 0-31 0 0,0 0-34 0 0,0 0-27 0 0,0 0-25 0 0,0 0-26 0 0,0 0-7 0 0,0 0-10 0 0,0 0 2 0 0,0 0-4 0 0,0 0-30 0 0,0 0-23 0 0,0 0-27 0 0,0 0-29 0 0,0 0-29 0 0,0 0-11 0 0,0 0-38 0 0,0 0-16 0 0,0 0 9 0 0,0 0-15 0 0,0 0-13 0 0,0 0 3 0 0,20 8 510 0 0,7-6-423 0 0,0 0 0 0 0,0-1 0 0 0,0-2 0 0 0,1-1 0 0 0,-1-1 0 0 0,-1-1 0 0 0,11-4-142 0 0,2 1 113 0 0,173-22 453 0 0,-212 29-529 0 0,0 0 10 0 0,0 0 7 0 0,0 0 6 0 0,0 0 18 0 0,0 0 11 0 0,-26-4-270 0 0,4 0-3277 0 0,8 8-5580 0 0,10 0-3133 0 0</inkml:trace>
  <inkml:trace contextRef="#ctx0" brushRef="#br0" timeOffset="424.457">27 988 12563 0 0,'0'0'1551'0'0,"0"0"-428"0"0,0 0-205 0 0,0 0 199 0 0,0 0 238 0 0,0 0 73 0 0,0 0-140 0 0,0 0-209 0 0,0 0-188 0 0,0 0-163 0 0,0 0-126 0 0,35-4-104 0 0,114-11-63 0 0,30-3 660 0 0,-165 17-1861 0 0,35 6 1966 0 0,-39 4-4260 0 0,-6 7-4163 0 0,-4-16-4830 0 0</inkml:trace>
  <inkml:trace contextRef="#ctx0" brushRef="#br0" timeOffset="1388.995">1035 192 4697 0 0,'0'0'4534'0'0,"0"0"-2343"0"0,0 0-852 0 0,0 0-201 0 0,0 0 77 0 0,0 0 121 0 0,0 0 36 0 0,0 0-89 0 0,0 0-224 0 0,0 0-244 0 0,0 0-235 0 0,-6-3-166 0 0,0 1-366 0 0,6 1-34 0 0,-1 1 0 0 0,1-1 0 0 0,-1 1 0 0 0,0-1 0 0 0,1 1 0 0 0,-1-1 0 0 0,1 1 0 0 0,-1-1 0 0 0,0 1 0 0 0,0 0 0 0 0,1-1 0 0 0,-1 1 0 0 0,0 0 0 0 0,0 0 0 0 0,1 0 0 0 0,-1 0 0 0 0,0-1 0 0 0,0 1 0 0 0,1 0 0 0 0,-1 0 0 0 0,0 0 0 0 0,0 1 0 0 0,1-1 0 0 0,-1 0 0 0 0,0 0 0 0 0,0 0 0 0 0,1 0 0 0 0,-1 1 0 0 0,0-1 0 0 0,0 0 0 0 0,1 1 0 0 0,-1-1 0 0 0,0 1 0 0 0,1-1 0 0 0,-1 1 0 0 0,1-1 0 0 0,-1 1 0 0 0,0-1 0 0 0,1 1 0 0 0,-1-1 0 0 0,1 1 0 0 0,0 0 0 0 0,-1-1 0 0 0,1 1 0 0 0,-1 0 0 0 0,1-1 0 0 0,0 1 0 0 0,0 0 0 0 0,-1 0 0 0 0,1-1 0 0 0,0 1 0 0 0,0 0 0 0 0,0 0 0 0 0,0-1 0 0 0,0 1 0 0 0,0 0 0 0 0,0 0 0 0 0,0-1 0 0 0,0 1 0 0 0,0 0 0 0 0,0 0 0 0 0,1 0 0 0 0,-1-1 0 0 0,0 1 0 0 0,0 0 0 0 0,1-1 1 0 0,-1 1-1 0 0,1 0 0 0 0,-1-1-14 0 0,2 27 274 0 0,2 0 1 0 0,1-1-1 0 0,1 0 1 0 0,1 0 0 0 0,1-1-1 0 0,2 1 1 0 0,0-2 0 0 0,6 9-275 0 0,28 76 370 0 0,15 71-121 0 0,-44-250 653 0 0,-5-2-861 0 0,4 0 1 0 0,2 1 0 0 0,6-5-42 0 0,-11 36 4 0 0,47-139-212 0 0,-58 178 157 0 0,0 0 1 0 0,1 0-1 0 0,-1 0 0 0 0,1 0 1 0 0,-1-1-1 0 0,1 1 0 0 0,-1 0 1 0 0,1 0-1 0 0,-1 0 0 0 0,1 0 1 0 0,0 0-1 0 0,0 0 0 0 0,-1 0 1 0 0,1 0-1 0 0,0 1 0 0 0,0-1 1 0 0,0 0-1 0 0,0 0 0 0 0,0 1 1 0 0,0-1-1 0 0,0 1 0 0 0,0-1 1 0 0,1 1-1 0 0,-1-1 0 0 0,0 1 1 0 0,0-1-1 0 0,0 1 0 0 0,1 0 1 0 0,-1 0-1 0 0,0 0 0 0 0,0 0 1 0 0,0 0-1 0 0,1 0 0 0 0,-1 0 0 0 0,0 0 52 0 0,15 25-7333 0 0,-13-14-4189 0 0</inkml:trace>
  <inkml:trace contextRef="#ctx0" brushRef="#br0" timeOffset="2331.809">1422 539 9458 0 0,'0'0'1952'0'0,"0"0"-583"0"0,0 0-280 0 0,0 0 49 0 0,0 0 83 0 0,0 0-54 0 0,0 0-224 0 0,0 0-279 0 0,0 0-208 0 0,0 0-113 0 0,0 0-40 0 0,0 0-31 0 0,0 0-31 0 0,-1 21-26 0 0,-6 68-28 0 0,7-84-141 0 0,-1-1 1 0 0,1 1 0 0 0,0-1-1 0 0,0 1 1 0 0,0-1 0 0 0,1 1-1 0 0,0-1 1 0 0,-1 1-1 0 0,2-1 1 0 0,-1 1 0 0 0,0-1-1 0 0,1 0 1 0 0,0 1-1 0 0,0-1 1 0 0,0 0 0 0 0,1 0-1 0 0,-1-1 1 0 0,1 1-1 0 0,0 0 1 0 0,0-1 0 0 0,0 0-1 0 0,0 1 1 0 0,1-1 0 0 0,-1-1-1 0 0,1 1-46 0 0,-1-1 72 0 0,0-1 1 0 0,0 0-1 0 0,0 0 0 0 0,0 0 1 0 0,0-1-1 0 0,0 1 0 0 0,0-1 1 0 0,0 1-1 0 0,0-1 0 0 0,0 0 1 0 0,0 0-1 0 0,0 0 0 0 0,0-1 1 0 0,0 1-1 0 0,0-1 0 0 0,0 0 1 0 0,0 1-1 0 0,0-2 0 0 0,0 1 1 0 0,-1 0-1 0 0,1 0 0 0 0,0-1 1 0 0,-1 1-1 0 0,1-1 0 0 0,-1 0 1 0 0,1 0-1 0 0,-1 0 0 0 0,0 0 1 0 0,0 0-1 0 0,0-1 0 0 0,1 0-72 0 0,2-3 67 0 0,0-1-1 0 0,0 1 0 0 0,0-1 1 0 0,-1-1-1 0 0,0 1 0 0 0,-1 0 1 0 0,1-1-1 0 0,-1 0 0 0 0,-1 0 1 0 0,0 0-1 0 0,0 0 1 0 0,0 0-1 0 0,-1-1 0 0 0,0 1 1 0 0,-1 0-1 0 0,0-1 0 0 0,0 1 1 0 0,-1-1-1 0 0,0 1 0 0 0,0 0 1 0 0,-2-5-67 0 0,2 10-16 0 0,-1 0 0 0 0,0-1 0 0 0,0 1 0 0 0,0 0 0 0 0,0 0 0 0 0,0 0 0 0 0,-1 0 0 0 0,1 0 1 0 0,-1 1-1 0 0,0-1 0 0 0,0 1 0 0 0,0 0 0 0 0,0 0 0 0 0,0 0 0 0 0,-1 0 0 0 0,1 0 0 0 0,0 1 0 0 0,-1 0 0 0 0,1-1 0 0 0,-1 1 1 0 0,0 0-1 0 0,1 1 0 0 0,-1-1 0 0 0,0 1 0 0 0,1-1 0 0 0,-1 1 0 0 0,0 1 0 0 0,0-1 0 0 0,1 0 0 0 0,-1 1 0 0 0,0-1 0 0 0,1 1 0 0 0,-1 0 1 0 0,0 1-1 0 0,0-1 16 0 0,-38 18-3441 0 0,9 8-4881 0 0,23-15-3585 0 0</inkml:trace>
  <inkml:trace contextRef="#ctx0" brushRef="#br0" timeOffset="6023.057">2289 303 536 0 0,'0'0'1134'0'0,"0"0"-145"0"0,0 0 130 0 0,0 0 355 0 0,0 0 354 0 0,0 0 141 0 0,0 0-89 0 0,0 0-232 0 0,0 0-281 0 0,0 0-253 0 0,0 0-194 0 0,0 0-130 0 0,0 0-142 0 0,-3-5-95 0 0,-10-15-99 0 0,-22 15 890 0 0,13 8-1103 0 0,1 0 0 0 0,0 2 0 0 0,0 0 1 0 0,0 1-1 0 0,1 1 0 0 0,0 1 0 0 0,0 1 0 0 0,-7 5-241 0 0,12-7 117 0 0,-26 11 363 0 0,76 0-240 0 0,-13-15-194 0 0,-1 1 0 0 0,1 1-1 0 0,-1 1 1 0 0,0 1 0 0 0,-1 0 0 0 0,1 2 0 0 0,-2 1 0 0 0,1 0 0 0 0,-1 1 0 0 0,1 2-46 0 0,-17-10 17 0 0,1 0 0 0 0,-1 1 1 0 0,1-1-1 0 0,-1 1 0 0 0,0 0 1 0 0,-1 0-1 0 0,1 0 0 0 0,-1 0 1 0 0,1 0-1 0 0,-1 0 0 0 0,-1 1 1 0 0,1-1-1 0 0,-1 1 0 0 0,1-1 1 0 0,-1 1-1 0 0,0 0 0 0 0,-1-1 1 0 0,1 1-1 0 0,-1 0 0 0 0,0 0 1 0 0,0-1-1 0 0,-1 1 0 0 0,1 0 1 0 0,-2 3-18 0 0,-2-1 59 0 0,0 0 0 0 0,0-1 0 0 0,-1 1 1 0 0,1-1-1 0 0,-2 0 0 0 0,1 0 0 0 0,-1 0 1 0 0,0-1-1 0 0,0 0 0 0 0,0 0 0 0 0,0-1 1 0 0,-1 0-1 0 0,0 0 0 0 0,-7 3-59 0 0,-6 4 57 0 0,-1-2 0 0 0,-1 0-1 0 0,1-1 1 0 0,-1 0 0 0 0,-1-2-1 0 0,1-1 1 0 0,-1-1 0 0 0,0-1-1 0 0,0-1 1 0 0,-19 0-57 0 0,41-2 0 0 0,0 0-1 0 0,0 0 1 0 0,0 0-1 0 0,-1 0 1 0 0,1 0-1 0 0,0 0 1 0 0,0 0 0 0 0,0 0-1 0 0,0-1 1 0 0,0 1-1 0 0,0 0 1 0 0,0-1-1 0 0,0 1 1 0 0,0 0 0 0 0,1-1-1 0 0,-1 1 1 0 0,0-1-1 0 0,0 0 1 0 0,0 1 0 0 0,0-1-1 0 0,1 0 1 0 0,-1 1-1 0 0,0-1 1 0 0,0 0-1 0 0,1 0 1 0 0,-1 1 0 0 0,1-1-1 0 0,-1 0 1 0 0,1 0-1 0 0,-1 0 1 0 0,1 0-1 0 0,-1 0 1 0 0,1 0 0 0 0,0 0-1 0 0,0 0 1 0 0,-1 0-1 0 0,1 0 1 0 0,0 0 0 0 0,0 0-1 0 0,0 0 1 0 0,0 0-1 0 0,0 0 1 0 0,0 0-1 0 0,1 0 1 0 0,-1 0 0 0 0,0 0-1 0 0,0 0 1 0 0,1 0-1 0 0,-1 0 1 0 0,1 0-1 0 0,-1 0 1 0 0,1 0 0 0 0,-1 0-1 0 0,1 0 1 0 0,-1 0-1 0 0,1 1 1 0 0,0-2 0 0 0,7-5-263 0 0,-1 1 0 0 0,1 0 0 0 0,0 0 1 0 0,1 1-1 0 0,-1 0 0 0 0,1 0 0 0 0,0 1 0 0 0,0 0 1 0 0,1 1-1 0 0,7-2 263 0 0,29-13-9527 0 0,-34 11-1682 0 0</inkml:trace>
  <inkml:trace contextRef="#ctx0" brushRef="#br0" timeOffset="6359.709">2534 572 9978 0 0,'0'0'3086'0'0,"0"0"-1802"0"0,0 0-409 0 0,0 0 180 0 0,0 0 189 0 0,0 0 67 0 0,0 0-142 0 0,0 0-280 0 0,0 0-290 0 0,0 0-246 0 0,0 0-154 0 0,0 0-80 0 0,0 0-70 0 0,-6 30-66 0 0,-19 91-81 0 0,19-89-124 0 0,6-31-180 0 0,0-1-333 0 0,0-7-5586 0 0,0 3-4597 0 0</inkml:trace>
  <inkml:trace contextRef="#ctx0" brushRef="#br0" timeOffset="6360.709">2567 1 14139 0 0,'0'0'1104'0'0,"0"0"-632"0"0,0 0-528 0 0,0 0-208 0 0,0 0 16 0 0,0 0-16 0 0,0 0-48 0 0,0 0-200 0 0,0 0-1064 0 0,0 0-2865 0 0,0 0-3601 0 0</inkml:trace>
  <inkml:trace contextRef="#ctx0" brushRef="#br0" timeOffset="6778.54">2755 730 12355 0 0,'0'0'1936'0'0,"0"0"-712"0"0,0 0-321 0 0,0 0-15 0 0,0 0 7 0 0,0 0-5 0 0,0 0-121 0 0,0 0-145 0 0,0 0-138 0 0,0 0-113 0 0,0 0-87 0 0,0 0-88 0 0,12-34-70 0 0,38-104-78 0 0,-15 60-66 0 0,-5 56-875 0 0,-25 55 251 0 0,-6-29 673 0 0,0 0 1 0 0,0 1-1 0 0,1-1 1 0 0,-1 0 0 0 0,1 0-1 0 0,0 1 1 0 0,0-1-1 0 0,0 0 1 0 0,0 0 0 0 0,1 0-1 0 0,0 1 1 0 0,0-1-1 0 0,0 0 1 0 0,0 0 0 0 0,1 0-1 0 0,-1 0 1 0 0,1 0-1 0 0,0-1 1 0 0,0 1 0 0 0,1 0-1 0 0,-1-1 1 0 0,1 0-1 0 0,0 1 1 0 0,-1-1 0 0 0,2 0-1 0 0,-1 0 1 0 0,0-1-1 0 0,0 1 1 0 0,1-1 0 0 0,-1 0-1 0 0,1 0 1 0 0,0 0-1 0 0,0 0 1 0 0,0 0 0 0 0,0-1-1 0 0,0 0 1 0 0,0 0-1 0 0,0 0 1 0 0,0 0-1 0 0,1-1 1 0 0,-1 1 0 0 0,1-1-34 0 0,4-4 271 0 0,1 0 1 0 0,-1 0 0 0 0,0-1-1 0 0,0 0 1 0 0,-1-1 0 0 0,1 0-1 0 0,-1 0 1 0 0,-1-1-1 0 0,1 0 1 0 0,-1 0 0 0 0,0-1-1 0 0,-1 1 1 0 0,0-2 0 0 0,0 1-1 0 0,0-1 1 0 0,3-9-272 0 0,-3 8-87 0 0,-1-1 0 0 0,0 0 1 0 0,0 0-1 0 0,-1 0 0 0 0,-1 0 0 0 0,0-1 0 0 0,-1 1 1 0 0,0-1-1 0 0,0 0 0 0 0,-2 0 0 0 0,1 0 0 0 0,-1 0 87 0 0,0 12-1431 0 0,0 0-1355 0 0,0 0-3752 0 0,0 0-5463 0 0</inkml:trace>
  <inkml:trace contextRef="#ctx0" brushRef="#br0" timeOffset="7106.932">3596 192 11763 0 0,'0'0'2360'0'0,"0"0"-718"0"0,0 0-489 0 0,0 0-146 0 0,0 0-92 0 0,0 0-120 0 0,0 0-148 0 0,0 0-142 0 0,0 0-86 0 0,0 0-110 0 0,0 0-71 0 0,-32 19-70 0 0,-101 60-64 0 0,128-76-97 0 0,-1 0 1 0 0,1 0 0 0 0,0 0 0 0 0,0 1 0 0 0,1 0-1 0 0,-1 0 1 0 0,1 0 0 0 0,0 1 0 0 0,0 0-1 0 0,0-1 1 0 0,1 1 0 0 0,-1 0 0 0 0,1 1-1 0 0,-1 1-7 0 0,-2 7 18 0 0,1-7-17 0 0,1 0 0 0 0,1 1 1 0 0,-1 0-1 0 0,2 0 0 0 0,-1 0 0 0 0,1 0 0 0 0,0 0 0 0 0,0 1 0 0 0,1-1 0 0 0,0 1 0 0 0,1-1 0 0 0,0 1 0 0 0,0-1 0 0 0,1 1 0 0 0,0-1 0 0 0,0 0 0 0 0,1 1 0 0 0,0-1 0 0 0,1 0 0 0 0,0 0 0 0 0,0 0 0 0 0,1-1 0 0 0,-1 1 0 0 0,2-1 0 0 0,-1 1 0 0 0,1-1 0 0 0,0-1 0 0 0,1 1 0 0 0,-1-1 1 0 0,1 0-1 0 0,1 0 0 0 0,-1-1 0 0 0,1 1 0 0 0,0-1 0 0 0,0-1 0 0 0,7 4-1 0 0,-3-3 122 0 0,0-1 0 0 0,0 0 1 0 0,1-1-1 0 0,-1 0 0 0 0,1 0 1 0 0,0-2-1 0 0,-1 1 1 0 0,1-1-1 0 0,0-1 0 0 0,0 0 1 0 0,0-1-1 0 0,0 0 0 0 0,0-1 1 0 0,-1-1-1 0 0,1 1 0 0 0,-1-2 1 0 0,0 1-1 0 0,0-2 0 0 0,0 0 1 0 0,0 0-1 0 0,-1 0 0 0 0,1-2 1 0 0,-1 1-1 0 0,-1-1 0 0 0,0-1 1 0 0,0 1-1 0 0,3-5-122 0 0,0-1 94 0 0,0-1 0 0 0,-2-1 0 0 0,0 1 0 0 0,0-2-1 0 0,-1 1 1 0 0,-1-1 0 0 0,-1 0 0 0 0,0-1 0 0 0,-1 0 0 0 0,-1 0 0 0 0,-1 0 0 0 0,0-1-1 0 0,-1 0 1 0 0,-1 1 0 0 0,-1-1 0 0 0,0 0 0 0 0,-1 0 0 0 0,-2-10-94 0 0,0 22-77 0 0,0-1 0 0 0,0 0 0 0 0,0 0 0 0 0,-1 1 0 0 0,0-1 0 0 0,-1 1 0 0 0,1 0 0 0 0,-1 0 0 0 0,0 0 0 0 0,-1 1 0 0 0,1-1 0 0 0,-1 1 0 0 0,0 0 0 0 0,0 1 0 0 0,-1-1 0 0 0,0 1 0 0 0,1 0 0 0 0,-2 0 0 0 0,1 1 0 0 0,0-1 0 0 0,-1 1 0 0 0,1 1 0 0 0,-1-1 0 0 0,0 1 0 0 0,1 1 0 0 0,-1-1 0 0 0,0 1 0 0 0,0 0 0 0 0,-1 1 0 0 0,0-1 77 0 0,-84 13-10146 0 0,72-4-2027 0 0</inkml:trace>
  <inkml:trace contextRef="#ctx0" brushRef="#br0" timeOffset="7410.324">3370 461 9874 0 0,'0'0'4410'0'0,"0"0"-1593"0"0,0 0-815 0 0,0 0-395 0 0,0 0-323 0 0,31-16-260 0 0,96-51-214 0 0,-64 43 977 0 0,-56 64-1287 0 0,-7-36-499 0 0,1 0 1 0 0,-1 0-1 0 0,1 0 1 0 0,0 0-1 0 0,0-1 1 0 0,0 1-1 0 0,1 0 1 0 0,-1-1-1 0 0,1 1 1 0 0,0-1-1 0 0,0 1 1 0 0,0-1-1 0 0,0 0 1 0 0,1 0 0 0 0,-1 0-1 0 0,1 0 1 0 0,0 0-1 0 0,0-1 1 0 0,0 1-1 0 0,0-1 1 0 0,0 0-1 0 0,0 0 1 0 0,1 0-1 0 0,-1 0 1 0 0,1-1-1 0 0,-1 1 1 0 0,1-1-1 0 0,0 0 1 0 0,0 0-1 0 0,-1 0 1 0 0,2 0-2 0 0,152 6-449 0 0,-150-9 410 0 0,-2 1-2083 0 0,-2 0-3750 0 0,-3 1-5807 0 0</inkml:trace>
  <inkml:trace contextRef="#ctx0" brushRef="#br0" timeOffset="7956.005">4106 432 16051 0 0,'0'0'1151'0'0,"0"0"-340"0"0,0 0-143 0 0,0 0-14 0 0,0 0 33 0 0,0 0-51 0 0,0 0-175 0 0,0 0-173 0 0,0 0-129 0 0,0 0-82 0 0,0 0-19 0 0,0 0-6 0 0,-13 26-19 0 0,-40 82-8 0 0,52-108-19 0 0,0 0 0 0 0,1 1 0 0 0,-1 0 0 0 0,0-1 0 0 0,0 1-1 0 0,0-1 1 0 0,1 1 0 0 0,-1 0 0 0 0,0 0 0 0 0,1-1 0 0 0,-1 1-1 0 0,1 0 1 0 0,-1 0 0 0 0,1 0 0 0 0,-1 0 0 0 0,1-1 0 0 0,0 1-1 0 0,-1 0 1 0 0,1 0 0 0 0,0 0 0 0 0,0 0 0 0 0,-1 0 0 0 0,1 0 0 0 0,0 0-1 0 0,0 0 1 0 0,0 0 0 0 0,0 0 0 0 0,1 0 0 0 0,-1 0 0 0 0,0 0-1 0 0,0 0 1 0 0,0 0 0 0 0,1 0 0 0 0,-1 0 0 0 0,1 0 0 0 0,-1-1-1 0 0,0 1 1 0 0,1 0 0 0 0,0 0 0 0 0,-1 0 0 0 0,1-1 0 0 0,-1 1 0 0 0,1 0-1 0 0,0 0 1 0 0,0-1 0 0 0,-1 1 0 0 0,1-1 0 0 0,0 1 0 0 0,0-1-1 0 0,0 1 1 0 0,0-1 0 0 0,-1 1 0 0 0,1-1 0 0 0,0 0 0 0 0,0 1-1 0 0,0-1 1 0 0,0 0 0 0 0,0 0 0 0 0,0 0 0 0 0,0 0 0 0 0,0 0 0 0 0,0 0-1 0 0,0 0 1 0 0,0 0 0 0 0,0 0-6 0 0,4 0 120 0 0,-2 1-39 0 0,1 0-1 0 0,0-1 1 0 0,0 1-1 0 0,-1-1 1 0 0,1 0-1 0 0,0 0 1 0 0,0 0-1 0 0,0-1 0 0 0,0 1 1 0 0,-1-1-1 0 0,1 0 1 0 0,0 0-1 0 0,-1 0 1 0 0,1-1-1 0 0,-1 1 1 0 0,1-1-1 0 0,-1 0 1 0 0,1 0-1 0 0,-1 0 0 0 0,0 0 1 0 0,0-1-1 0 0,0 1 1 0 0,0-1-1 0 0,-1 1 1 0 0,1-1-1 0 0,-1 0 1 0 0,0 0-1 0 0,1-1 0 0 0,-1 1 1 0 0,-1 0-1 0 0,1-1 1 0 0,0 1-1 0 0,-1-1 1 0 0,0 1-1 0 0,0-1 1 0 0,0 0-1 0 0,1-3-80 0 0,-3 4-9 0 0,1 1 1 0 0,-1-1-1 0 0,0 1 0 0 0,0-1 1 0 0,0 1-1 0 0,0 0 0 0 0,0-1 1 0 0,0 1-1 0 0,0 0 0 0 0,-1 0 0 0 0,1 0 1 0 0,-1 0-1 0 0,0 0 0 0 0,0 0 1 0 0,1 0-1 0 0,-1 0 0 0 0,0 1 1 0 0,-1-1-1 0 0,1 1 0 0 0,0 0 0 0 0,0-1 1 0 0,-1 1-1 0 0,1 0 0 0 0,0 0 1 0 0,-1 1-1 0 0,1-1 0 0 0,-1 0 1 0 0,1 1-1 0 0,-1-1 0 0 0,1 1 1 0 0,-1 0-1 0 0,0 0 9 0 0,-52-4-6814 0 0,41 4-4741 0 0</inkml:trace>
  <inkml:trace contextRef="#ctx0" brushRef="#br0" timeOffset="8486.376">770 1168 8234 0 0,'0'0'1495'0'0,"0"0"-312"0"0,0 0 28 0 0,0 0 282 0 0,0 0 226 0 0,0 0-38 0 0,0 0-197 0 0,35-5-224 0 0,113-19-166 0 0,68 9 1461 0 0,594-18 272 0 0,809-132-3818 0 0,-1449 139-691 0 0,-115 17-1707 0 0,0-1-4221 0 0,-39 6-3762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122 436 264 0 0,'0'0'994'0'0,"0"0"-80"0"0,0 0 59 0 0,0 0 192 0 0,0 0 293 0 0,0 0 242 0 0,0 0 51 0 0,0 0-60 0 0,0 0-185 0 0,0 0-199 0 0,0 0-165 0 0,-20 2-185 0 0,-61 8-142 0 0,61-8-126 0 0,20-2-93 0 0,0 0-87 0 0,0 0-47 0 0,0 0-47 0 0,0 0-75 0 0,9-15 808 0 0,-2 11-1001 0 0,-1 0 0 0 0,1 1 0 0 0,0 0 0 0 0,1 0 0 0 0,-1 1 0 0 0,0 0-1 0 0,1 0 1 0 0,-1 0 0 0 0,1 1 0 0 0,0 0 0 0 0,-1 1 0 0 0,1 0-1 0 0,0 0 1 0 0,-1 0 0 0 0,4 2-147 0 0,2-2 139 0 0,220-9 1043 0 0,114-34-294 0 0,-16-4-577 0 0,-279 39-282 0 0,-52 8-34 0 0,0 0 30 0 0,0 0-16 0 0,0 0-21 0 0,0 0-4 0 0,0 0 0 0 0,0 0-1 0 0,0 0-6 0 0,0 0-10 0 0,0 0-40 0 0,-2-3-5736 0 0,-14 15-1553 0 0,12-7 1515 0 0,-2 0-522 0 0</inkml:trace>
  <inkml:trace contextRef="#ctx0" brushRef="#br0" timeOffset="518.954">218 642 0 0 0,'0'0'852'0'0,"0"0"-250"0"0,0 0-69 0 0,0 0 198 0 0,0 0 381 0 0,0 0 372 0 0,0 0 177 0 0,0 0 22 0 0,0 0-132 0 0,0 0-224 0 0,0 0-218 0 0,0 0-218 0 0,0 0-195 0 0,-8 0-114 0 0,-23 0-39 0 0,24 0 2 0 0,7 0 10 0 0,0 0-14 0 0,0 0-33 0 0,5 1 2041 0 0,23 5-2149 0 0,306-21 1955 0 0,64-28-1804 0 0,-302 42-2908 0 0,-99 8-4656 0 0,-1-3-1051 0 0,0-4 2137 0 0</inkml:trace>
  <inkml:trace contextRef="#ctx0" brushRef="#br0" timeOffset="1332.803">608 5 0 0 0,'0'0'803'0'0,"0"0"612"0"0,0 0 416 0 0,0 0 220 0 0,0 0-111 0 0,0 0-255 0 0,0 0-349 0 0,0 0-346 0 0,0 0-252 0 0,0 0-169 0 0,0 0-89 0 0,-3-3-38 0 0,0 2-534 0 0,3 1 137 0 0,0 0 1 0 0,1 1-1 0 0,-1-1 1 0 0,0 1-1 0 0,0-1 1 0 0,0 0-1 0 0,0 1 1 0 0,0-1-1 0 0,0 1 1 0 0,0-1-1 0 0,0 0 1 0 0,0 1-1 0 0,0-1 0 0 0,0 1 1 0 0,0-1-1 0 0,0 1 1 0 0,0-1-1 0 0,0 0 1 0 0,-1 1-1 0 0,1-1 1 0 0,0 1-1 0 0,0-1 1 0 0,0 0-1 0 0,-1 1 1 0 0,1-1-1 0 0,0 0 0 0 0,0 1 1 0 0,-1-1-1 0 0,1 0 1 0 0,0 0-1 0 0,-1 1 1 0 0,1-1-1 0 0,0 0 1 0 0,-1 0-1 0 0,1 1 1 0 0,0-1-1 0 0,-1 0 0 0 0,1 0 1 0 0,-1 0-1 0 0,1 0 1 0 0,0 0-1 0 0,-1 1 1 0 0,1-1-1 0 0,-1 0 1 0 0,1 0-1 0 0,-1 0 1 0 0,1 0-1 0 0,0 0 1 0 0,-1 0-1 0 0,1 0 0 0 0,-1-1 1 0 0,1 1-1 0 0,0 0 1 0 0,-1 0-1 0 0,1 0 1 0 0,-1 0-1 0 0,1 0 1 0 0,0-1-1 0 0,-1 1 1 0 0,1 0-46 0 0,3 9 145 0 0,0-1 1 0 0,1 1-1 0 0,1-1 1 0 0,-1 1-1 0 0,1-1 1 0 0,1-1-1 0 0,-1 1 1 0 0,1-1-1 0 0,1 0 1 0 0,-1 0-1 0 0,1-1 1 0 0,0 0-1 0 0,1 0 1 0 0,-1-1-1 0 0,1 1 1 0 0,0-2-1 0 0,1 1 1 0 0,-1-1-1 0 0,1-1 1 0 0,0 1-1 0 0,0-1 1 0 0,1 0-146 0 0,8 5 227 0 0,186 70 962 0 0,-155-63-1076 0 0,-2 2 0 0 0,0 2 0 0 0,-1 2 0 0 0,-1 2 0 0 0,6 6-113 0 0,-32-7 79 0 0,-19-21-35 0 0,-9 14 1351 0 0,-51 21-978 0 0,-112 138-334 0 0,-91 47 329 0 0,44-44 531 0 0,214-174-927 0 0,0 0 0 0 0,0 1 0 0 0,0 0 0 0 0,0 0 0 0 0,1 0 0 0 0,-1 1 0 0 0,1-1 0 0 0,1 1 0 0 0,-1 0 0 0 0,0 0 0 0 0,1 0 0 0 0,0 1 0 0 0,1-1 0 0 0,-1 1 0 0 0,0 2-16 0 0,3-8 21 0 0,0 0-24 0 0,0 0 10 0 0,0 0 8 0 0,0 0-20 0 0,0 0 9 0 0,0 0 0 0 0,0 0-11 0 0,0 0 12 0 0,0 0-19 0 0,0 0-27 0 0,0 0-21 0 0,0 0-16 0 0,0 0-22 0 0,0 0-92 0 0,0 0-88 0 0,0 0-137 0 0,0 0-238 0 0,0-3-1215 0 0,0 3-3268 0 0,2 0-5614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7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37 13115 0 0,'0'0'1163'0'0,"0"0"-319"0"0,0 0-251 0 0,0 0-67 0 0,0 0 174 0 0,0 0 217 0 0,0 0 105 0 0,0 0-6 0 0,0 0-186 0 0,0 0-262 0 0,0 0-235 0 0,-5-6-186 0 0,-14-19-103 0 0,14 19-55 0 0,5 6 1 0 0,26 147 1701 0 0,-6 26-580 0 0,-7 0 0 0 0,-8 77-1111 0 0,-5-231 42 0 0,-2 507 450 0 0,-7-246-250 0 0,26-299 192 0 0,26-56-381 0 0,4 2-1 0 0,2 2 0 0 0,4 2 0 0 0,2 3 1 0 0,4 2-1 0 0,27-21-52 0 0,18 8-112 0 0,-103 76 106 0 0,0 1 1 0 0,0-1 0 0 0,0 1 0 0 0,0-1-1 0 0,0 1 1 0 0,0-1 0 0 0,0 1-1 0 0,0 0 1 0 0,0-1 0 0 0,0 1-1 0 0,0 0 1 0 0,0 0 0 0 0,0 0-1 0 0,0 0 1 0 0,1 0 0 0 0,-1 0-1 0 0,0 0 1 0 0,0 0 0 0 0,0 0 0 0 0,0 0-1 0 0,0 1 1 0 0,0-1 0 0 0,0 1-1 0 0,0-1 1 0 0,0 0 0 0 0,0 1-1 0 0,0 0 1 0 0,0-1 0 0 0,0 1-1 0 0,0-1 1 0 0,0 1 0 0 0,-1 0-1 0 0,1 0 1 0 0,0 0 0 0 0,0-1 0 0 0,-1 1-1 0 0,1 0 1 0 0,-1 0 0 0 0,1 0-1 0 0,-1 0 1 0 0,1 0 0 0 0,-1 0-1 0 0,1 0 1 0 0,-1 0 0 0 0,0 1 5 0 0,13 56 60 0 0,-12-50-52 0 0,14 213 243 0 0,24-8-34 0 0,-37-205-164 0 0,0 2-388 0 0,-1-21-1407 0 0,-1-13-1939 0 0,2 8-2350 0 0,0 5-5683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9786 0 0,'0'0'3986'0'0,"0"0"-2701"0"0,0 0-987 0 0,0 0-30 0 0,0 0 260 0 0,0 0 285 0 0,0 0 152 0 0,0 0 31 0 0,0 0-61 0 0,0 0-45 0 0,0 0-29 0 0,0 0-113 0 0,0 0-95 0 0,16 0-105 0 0,126 0 1361 0 0,16 29 64 0 0,-24-21-1529 0 0,-130-22-4042 0 0,-4 9-4583 0 0,0 2-3341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13099 0 0,'0'0'2711'0'0,"0"0"-1591"0"0,0 0-714 0 0,0 0-78 0 0,0 0 252 0 0,0 0 312 0 0,0 0 211 0 0,0 0 61 0 0,0 0-86 0 0,0 0-155 0 0,0 0-153 0 0,0 0-132 0 0,0 0-103 0 0,33 1-68 0 0,106 6-59 0 0,28-12 493 0 0,-36 12-2054 0 0,-120-7 326 0 0,0 0-2170 0 0,-5 1-4735 0 0,-2 2-4778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2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0 0 0,'0'0'1355'0'0,"0"0"369"0"0,0 0 135 0 0,0 0 78 0 0,0 0-34 0 0,0 0-265 0 0,0 0-262 0 0,0 0-215 0 0,0 0-170 0 0,0 0-65 0 0,0 0-105 0 0,0 0-103 0 0,0 0-114 0 0,1-5-109 0 0,35-82 2368 0 0,-25 72-2743 0 0,1 0-1 0 0,0 0 1 0 0,1 2 0 0 0,0-1-1 0 0,2 2 1 0 0,-1 0 0 0 0,17-10-120 0 0,-23 16-92 0 0,-8 7 108 0 0,0-1-1 0 0,-1 1 1 0 0,1-1 0 0 0,0 1-1 0 0,0-1 1 0 0,0 0-1 0 0,0 1 1 0 0,0-1 0 0 0,0 1-1 0 0,0-1 1 0 0,0 1 0 0 0,0-1-1 0 0,0 1 1 0 0,0-1-1 0 0,0 1 1 0 0,1-1 0 0 0,-1 1-1 0 0,0-1 1 0 0,0 1-1 0 0,0-1 1 0 0,1 1 0 0 0,-1-1-1 0 0,0 0 1 0 0,0 1 0 0 0,1-1-1 0 0,-1 1 1 0 0,0-1-1 0 0,1 0 1 0 0,-1 1 0 0 0,1-1-1 0 0,-1 0 1 0 0,0 0 0 0 0,1 1-1 0 0,-1-1 1 0 0,1 0-1 0 0,-1 0 1 0 0,1 0 0 0 0,-1 1-1 0 0,0-1 1 0 0,1 0-1 0 0,-1 0 1 0 0,1 0 0 0 0,-1 0-1 0 0,1 0 1 0 0,-1 0 0 0 0,1 0-1 0 0,-1 0 1 0 0,1 0-1 0 0,-1 0 1 0 0,1 0 0 0 0,-1 0-1 0 0,1-1 1 0 0,-1 1 0 0 0,1 0-1 0 0,-1 0 1 0 0,1 0-1 0 0,-1-1-15 0 0,11 71 559 0 0,70 81-39 0 0,-52-75-162 0 0,-20-75-3553 0 0,-1-5-7929 0 0,-4 4 1999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4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683 334 0 0 0,'0'0'769'0'0,"0"0"101"0"0,0 0 181 0 0,0 0 236 0 0,0 0 216 0 0,0 0 69 0 0,0 0-140 0 0,0 0-205 0 0,0 0-176 0 0,0 0-171 0 0,0 0-111 0 0,0 0-97 0 0,0 0-85 0 0,-10-6-49 0 0,-35-19-44 0 0,41 23-307 0 0,-1 0-1 0 0,0 0 1 0 0,0 0 0 0 0,0 1 0 0 0,0 0-1 0 0,0 0 1 0 0,0 0 0 0 0,-1 0 0 0 0,1 1-1 0 0,0 0 1 0 0,0 0 0 0 0,-1 1 0 0 0,1-1 0 0 0,-4 2-187 0 0,0-1 179 0 0,-114 54 1305 0 0,102-44-1366 0 0,6-5-60 0 0,1 1 0 0 0,0 0 0 0 0,0 1 0 0 0,1 1 0 0 0,0 0 0 0 0,1 1 1 0 0,0 0-1 0 0,0 1 0 0 0,1 0 0 0 0,-4 7-58 0 0,13-15 34 0 0,0 0 0 0 0,0 0 1 0 0,0 0-1 0 0,0 0 0 0 0,1 0 0 0 0,-1 0 1 0 0,1 1-1 0 0,0-1 0 0 0,0 0 0 0 0,0 1 1 0 0,1-1-1 0 0,-1 1 0 0 0,1-1 0 0 0,0 1 1 0 0,0-1-1 0 0,0 1 0 0 0,0-1 0 0 0,0 1 1 0 0,1-1-1 0 0,0 1 0 0 0,0-1 0 0 0,0 1 1 0 0,0-1-1 0 0,0 0 0 0 0,1 1 0 0 0,-1-1 1 0 0,1 0-1 0 0,0 0 0 0 0,0 0 0 0 0,0 0 1 0 0,0-1-1 0 0,1 1 0 0 0,-1-1 0 0 0,1 1 1 0 0,-1-1-1 0 0,1 0 0 0 0,0 0 0 0 0,0 0 1 0 0,0 0-1 0 0,0 0 0 0 0,1-1 0 0 0,-1 1 0 0 0,0-1 1 0 0,0 0-1 0 0,1 0 0 0 0,-1 0 0 0 0,1-1 1 0 0,-1 1-1 0 0,1-1 0 0 0,3 0-34 0 0,5 1 194 0 0,1-1 0 0 0,0-1 0 0 0,0 0 0 0 0,0-1-1 0 0,-1-1 1 0 0,1 0 0 0 0,-1 0 0 0 0,0-1 0 0 0,0-1-1 0 0,0 0 1 0 0,-1-1 0 0 0,1 0 0 0 0,-1 0 0 0 0,0-1 0 0 0,-1-1-1 0 0,0 0 1 0 0,1-2-194 0 0,20-18 135 0 0,-1-2 0 0 0,-1 0 1 0 0,-2-2-1 0 0,15-25-135 0 0,111-151 85 0 0,-154 288-393 0 0,-3-6 389 0 0,3-1 1 0 0,3 1-1 0 0,5 7-81 0 0,2 111 180 0 0,-9-192-179 0 0,1 16 5 0 0,0 0 1 0 0,-1 0-1 0 0,0 0 0 0 0,-1 0 1 0 0,-1 0-1 0 0,-1 0 1 0 0,0-1-1 0 0,-1 1 1 0 0,-1-1-1 0 0,0 0 1 0 0,-1 0-1 0 0,0 0 1 0 0,-2-1-1 0 0,1 0 0 0 0,-3 1-6 0 0,3-8-41 0 0,0-1-1 0 0,-1 1 0 0 0,0-1 1 0 0,-1 0-1 0 0,1-1 0 0 0,-1 0 0 0 0,0-1 1 0 0,0 1-1 0 0,0-2 0 0 0,-1 1 0 0 0,0-1 1 0 0,1-1-1 0 0,-1 0 0 0 0,0 0 1 0 0,0-1-1 0 0,0 0 0 0 0,0-1 0 0 0,-1 0 1 0 0,1-1-1 0 0,0 0 0 0 0,-4-1 42 0 0,9 0-20 0 0,1 0 0 0 0,-1 0 0 0 0,1-1 0 0 0,-1 1 0 0 0,1-1 0 0 0,0 0 0 0 0,0-1-1 0 0,1 1 1 0 0,-1 0 0 0 0,0-1 0 0 0,1 0 0 0 0,0 0 0 0 0,0 0 0 0 0,0-1 0 0 0,1 1 0 0 0,-1 0 0 0 0,1-1-1 0 0,0 0 1 0 0,0 1 0 0 0,1-1 0 0 0,-1 0 0 0 0,1 0 0 0 0,0 0 0 0 0,1 0 0 0 0,-1 0 0 0 0,1 0 0 0 0,0 0-1 0 0,0 0 1 0 0,1-1 0 0 0,-1 1 0 0 0,1 0 0 0 0,0 0 0 0 0,0 0 0 0 0,1 1 0 0 0,0-1 0 0 0,0 0 0 0 0,0 1 0 0 0,0-1-1 0 0,0 1 1 0 0,1-1 0 0 0,0 1 0 0 0,1-1 20 0 0,11-11 5 0 0,0 1-1 0 0,1 1 1 0 0,0 0-1 0 0,2 2 1 0 0,-1-1-1 0 0,2 2 1 0 0,-1 1 0 0 0,16-7-5 0 0,-19 9 0 0 0,14-8-47 0 0,1 2 0 0 0,0 1 0 0 0,0 1 0 0 0,1 2-1 0 0,1 1 1 0 0,0 1 0 0 0,0 2 0 0 0,0 1 0 0 0,1 1-1 0 0,10 2 48 0 0,-4 11-4571 0 0,-25-4-4461 0 0,-9-4-735 0 0</inkml:trace>
  <inkml:trace contextRef="#ctx0" brushRef="#br0" timeOffset="314.006">50 1122 5641 0 0,'0'0'2997'0'0,"0"0"-1829"0"0,0 0-769 0 0,0 0-6 0 0,0 0 363 0 0,0 0 466 0 0,0 0 288 0 0,0 0 117 0 0,0 0-18 0 0,0 0-151 0 0,0 0-239 0 0,34 4-168 0 0,112 13-188 0 0,16-20 619 0 0,-113-4-1160 0 0,537-62 438 0 0,-442 55-2588 0 0,-83 12-8108 0 0,-46 2-1753 0 0</inkml:trace>
  <inkml:trace contextRef="#ctx0" brushRef="#br0" timeOffset="1405.4">0 1523 5585 0 0,'0'0'2234'0'0,"0"0"-511"0"0,0 0-247 0 0,0 0 41 0 0,0 0 58 0 0,0 0-55 0 0,0 0-240 0 0,0 0-305 0 0,0 0-284 0 0,0 0-246 0 0,0 0-130 0 0,0 0 9 0 0,0 0 94 0 0,3 0 139 0 0,19-6 247 0 0,54-14 289 0 0,0 2 1 0 0,1 5-1 0 0,1 2 0 0 0,40 2-1093 0 0,-117 9 5 0 0,0 0-1 0 0,-1 0 1 0 0,1 0-1 0 0,0 0 1 0 0,-1 0-1 0 0,1 0 0 0 0,0 0 1 0 0,0 0-1 0 0,-1 0 1 0 0,1 0-1 0 0,0 0 1 0 0,-1 1-1 0 0,1-1 1 0 0,0 0-1 0 0,-1 0 1 0 0,1 1-1 0 0,0-1 1 0 0,-1 1-1 0 0,1-1 1 0 0,-1 0-1 0 0,1 1 1 0 0,0-1-1 0 0,-1 1 0 0 0,1 0 1 0 0,-1-1-1 0 0,0 1 1 0 0,1-1-1 0 0,-1 1 1 0 0,1 0-1 0 0,-1-1 1 0 0,0 1-1 0 0,0 0 1 0 0,1-1-1 0 0,-1 1 1 0 0,0 0-1 0 0,0-1 1 0 0,0 1-1 0 0,0 0 1 0 0,0 0-1 0 0,0-1 0 0 0,0 1 1 0 0,0 0-1 0 0,0 0 1 0 0,0-1-1 0 0,0 1 1 0 0,0 0-1 0 0,0-1 1 0 0,-1 1-1 0 0,1 0 1 0 0,0-1-1 0 0,-1 1 1 0 0,1 0-1 0 0,0-1 1 0 0,-1 1-1 0 0,1 0-4 0 0,-24 35 186 0 0,-232 173-88 0 0,228-186-102 0 0,21-19 6 0 0,0 1-1 0 0,0 0 1 0 0,1 0-1 0 0,0 1 1 0 0,0 0-1 0 0,0 0 0 0 0,0 0 1 0 0,1 1-1 0 0,0-1 1 0 0,1 1-1 0 0,-1 1 1 0 0,1-1-1 0 0,1 1 0 0 0,-1-1 1 0 0,1 1-1 0 0,1 0 1 0 0,0 0-1 0 0,0 0 1 0 0,0 3-2 0 0,4-7 20 0 0,1-1 1 0 0,0 1-1 0 0,0-1 1 0 0,0 0-1 0 0,0 0 1 0 0,0 0 0 0 0,1 0-1 0 0,-1-1 1 0 0,1 1-1 0 0,0-1 1 0 0,0 0-1 0 0,0 0 1 0 0,0 0 0 0 0,0-1-1 0 0,0 1 1 0 0,0-1-1 0 0,1 0 1 0 0,-1 0-1 0 0,0-1 1 0 0,1 1 0 0 0,-1-1-1 0 0,1 0 1 0 0,-1 0-1 0 0,1-1 1 0 0,-1 1-1 0 0,2-1-20 0 0,23 2 214 0 0,1-2 0 0 0,0-1 0 0 0,0-1 0 0 0,0-2 0 0 0,12-4-214 0 0,87-27 171 0 0,-125 34-1069 0 0,9-5 2079 0 0,-11 3-4628 0 0,-1-1-4749 0 0,-1 4-3976 0 0</inkml:trace>
  <inkml:trace contextRef="#ctx0" brushRef="#br0" timeOffset="1877.985">746 1280 15715 0 0,'0'0'1069'0'0,"0"0"-531"0"0,0 0-370 0 0,0 0 10 0 0,0 0 241 0 0,0 0 230 0 0,0 0 90 0 0,0 0-31 0 0,0 0-176 0 0,0 0-152 0 0,0 0-88 0 0,0 0-54 0 0,0 0-29 0 0,0 15-18 0 0,0 103 271 0 0,-11 73 68 0 0,2 7-349 0 0,31-146 230 0 0,-20-52-340 0 0,0 0-1 0 0,0 0 1 0 0,-1 0 0 0 0,1 0-1 0 0,0 0 1 0 0,0-1-1 0 0,0 1 1 0 0,-1 0 0 0 0,1-1-1 0 0,0 0 1 0 0,0 1 0 0 0,-1-1-1 0 0,1 0 1 0 0,-1 0 0 0 0,1 0-1 0 0,0 0 1 0 0,-1 0 0 0 0,0 0-1 0 0,1 0 1 0 0,-1-1-1 0 0,0 1 1 0 0,0 0 0 0 0,1-1-1 0 0,-1 1 1 0 0,0-1 0 0 0,0 0-1 0 0,-1 1 1 0 0,1-1 0 0 0,0 0-1 0 0,0 1 1 0 0,-1-1-1 0 0,1 0 1 0 0,-1 0 0 0 0,0 1-1 0 0,1-1-70 0 0,4-9 154 0 0,198-338 585 0 0,-76 143-1075 0 0,-121 185-1353 0 0,-16 21-7759 0 0,5 6-2364 0 0</inkml:trace>
  <inkml:trace contextRef="#ctx0" brushRef="#br0" timeOffset="2238.952">1357 1604 10002 0 0,'0'0'1655'0'0,"0"0"-537"0"0,0 0-163 0 0,0 0 202 0 0,0 0 197 0 0,0 0 17 0 0,0 0-215 0 0,0 0-310 0 0,0 0-197 0 0,0 0-89 0 0,0 0-37 0 0,0 0-24 0 0,0 0-38 0 0,-10 17-22 0 0,-52 84 336 0 0,-33 68 704 0 0,95-168-1511 0 0,-42 48-79 0 0,13-43-3444 0 0,19-15-1838 0 0,7 3 642 0 0,2 2-722 0 0,-1 1-211 0 0</inkml:trace>
  <inkml:trace contextRef="#ctx0" brushRef="#br0" timeOffset="2565.257">1103 1604 6121 0 0,'0'0'3754'0'0,"0"0"-1758"0"0,0 0-808 0 0,0 0-21 0 0,0 0 218 0 0,0 0 121 0 0,0 0-106 0 0,0 0-207 0 0,0 0-184 0 0,0 0-131 0 0,0 0-104 0 0,0 0-104 0 0,0 0-113 0 0,8 20-89 0 0,24 65-69 0 0,-14-3 416 0 0,-17-77-834 0 0,-1 0 0 0 0,1 0 0 0 0,0 1-1 0 0,0-1 1 0 0,1 0 0 0 0,0 0 0 0 0,0 0 0 0 0,0-1-1 0 0,0 1 1 0 0,1 0 0 0 0,-1-1 0 0 0,1 0 0 0 0,1 1 0 0 0,-1-1-1 0 0,0 0 1 0 0,1-1 0 0 0,0 1 0 0 0,0-1 0 0 0,0 1 0 0 0,0-1-1 0 0,1 0 1 0 0,-1-1 0 0 0,1 1 0 0 0,0-1 0 0 0,-1 0-1 0 0,1 0 1 0 0,0 0 0 0 0,0-1 0 0 0,0 0 19 0 0,32-5-2342 0 0,-14-6-5796 0 0,-17 6-3113 0 0</inkml:trace>
  <inkml:trace contextRef="#ctx0" brushRef="#br0" timeOffset="2982.403">1495 1818 4209 0 0,'0'0'2460'0'0,"0"0"-843"0"0,0 0-293 0 0,0 0 78 0 0,0 0 45 0 0,0 0-107 0 0,0 0-281 0 0,0 0-322 0 0,0 0-242 0 0,0 0-163 0 0,0 0-121 0 0,0 0-68 0 0,-11 22-30 0 0,-31 70-1 0 0,35-61 77 0 0,15-27 20 0 0,-6-4-126 0 0,4 2 83 0 0,0-1-1 0 0,-1 0 0 0 0,1-1 0 0 0,0 1 1 0 0,-1-1-1 0 0,1 0 0 0 0,0-1 1 0 0,-1 1-1 0 0,1-1 0 0 0,0 0 0 0 0,-1-1 1 0 0,1 1-1 0 0,-1-1 0 0 0,0 0 0 0 0,1-1 1 0 0,-1 1-1 0 0,0-1 0 0 0,0 0 0 0 0,-1 0 1 0 0,1-1-1 0 0,-1 1 0 0 0,1-1 0 0 0,-1 0 1 0 0,0 0-1 0 0,0 0 0 0 0,-1-1 0 0 0,0 1 1 0 0,1-1-1 0 0,-1 0 0 0 0,-1 0 1 0 0,1 0-1 0 0,-1-1 0 0 0,0 1 0 0 0,0 0 1 0 0,0-1-1 0 0,-1 1 0 0 0,0-1 0 0 0,0-3-165 0 0,-1 4-95 0 0,0 1-1 0 0,0 0 0 0 0,-1-1 0 0 0,0 1 1 0 0,0-1-1 0 0,0 1 0 0 0,0 0 1 0 0,-1-1-1 0 0,0 1 0 0 0,1 0 0 0 0,-2 0 1 0 0,1 0-1 0 0,0 1 0 0 0,-1-1 0 0 0,0 0 1 0 0,1 1-1 0 0,-1 0 0 0 0,-1 0 1 0 0,1 0-1 0 0,0 0 0 0 0,-1 0 0 0 0,0 0 1 0 0,-1 0 95 0 0,-8-5-4195 0 0,4 1-6970 0 0</inkml:trace>
  <inkml:trace contextRef="#ctx0" brushRef="#br0" timeOffset="3279.916">1381 1111 4401 0 0,'0'0'3255'0'0,"0"0"-886"0"0,0 0-423 0 0,0 0-125 0 0,0 0-78 0 0,0 0-137 0 0,0 0-258 0 0,0 0-299 0 0,0 0-289 0 0,0 0-215 0 0,0 0-149 0 0,0 0-77 0 0,0 0-4 0 0,-8-3 446 0 0,48 2 1097 0 0,110-17-826 0 0,-152 40-1077 0 0,-76 55 269 0 0,67-65-186 0 0,-17 42 81 0 0,29-53-110 0 0,0 1 0 0 0,1-1-1 0 0,-1 1 1 0 0,1-1 0 0 0,-1 0-1 0 0,1 0 1 0 0,0 0 0 0 0,0 0-1 0 0,-1 0 1 0 0,1 0 0 0 0,0 0-1 0 0,0 0 1 0 0,0-1 0 0 0,0 1-1 0 0,0-1 1 0 0,0 0 0 0 0,0 1-1 0 0,0-1 1 0 0,0 0 0 0 0,0 0-1 0 0,0 0 1 0 0,0 0 0 0 0,0-1 0 0 0,0 1-1 0 0,1-1-8 0 0,1 1 25 0 0,11 1-266 0 0,1-1 0 0 0,-1-1 0 0 0,0 0 1 0 0,1-1-1 0 0,-1 0 0 0 0,0-2 1 0 0,0 0-1 0 0,13-5 241 0 0,-11 2-2853 0 0,-5 3-3609 0 0,-2 0-5766 0 0</inkml:trace>
  <inkml:trace contextRef="#ctx0" brushRef="#br0" timeOffset="5442.576">1683 3 0 0 0,'0'0'1744'0'0,"0"0"-271"0"0,0 0 6 0 0,0 0 102 0 0,0 0 134 0 0,0 0 26 0 0,0 0-158 0 0,0 0-271 0 0,0 0-316 0 0,0 0-296 0 0,0 0-217 0 0,-5-3 431 0 0,31 17 1376 0 0,-6-4-1418 0 0,43 20 361 0 0,-1 3-1 0 0,-2 3 1 0 0,-1 2-1 0 0,13 14-1232 0 0,-43-28 60 0 0,-2 1 1 0 0,0 2-1 0 0,-2 0 1 0 0,-1 2-1 0 0,-1 1 0 0 0,-2 0 1 0 0,-1 2-1 0 0,-1 0 1 0 0,-2 1-1 0 0,-1 1 0 0 0,-2 1 1 0 0,-1 0-1 0 0,-2 1 1 0 0,4 24-61 0 0,0 21 22 0 0,-4 1 0 0 0,-3 0 1 0 0,-4 0-1 0 0,-4 1 1 0 0,-3 8-23 0 0,-2-52-23 0 0,-2-1-1 0 0,-1 0 1 0 0,-2 0 0 0 0,-1 0 0 0 0,-2-2 0 0 0,-2 1 0 0 0,-1-2 0 0 0,-2 0 0 0 0,-1-1-1 0 0,-2-1 1 0 0,-1-1 0 0 0,-2-1 0 0 0,-1-1 0 0 0,-1-1 0 0 0,-10 7 23 0 0,-160 143-1497 0 0,126-127-1559 0 0,-3-5-3818 0 0,48-34-4355 0 0</inkml:trace>
  <inkml:trace contextRef="#ctx0" brushRef="#br0" timeOffset="6898.579">2797 857 7602 0 0,'0'0'1547'0'0,"0"0"-234"0"0,0 0 5 0 0,0 0 81 0 0,0 0-19 0 0,0 0-186 0 0,0 0-235 0 0,0 0-179 0 0,0 0-140 0 0,0 0-101 0 0,0 0-86 0 0,-35 10-90 0 0,-107 36-83 0 0,72-1 3 0 0,62-35-239 0 0,-2 1-37 0 0,1 0 0 0 0,1 0 0 0 0,0 1 0 0 0,1 0 0 0 0,0 0 0 0 0,1 1 0 0 0,0 0 0 0 0,1 0 0 0 0,0 0 0 0 0,1 1 0 0 0,1 0 0 0 0,0-1 0 0 0,1 1 0 0 0,0 0 0 0 0,1 8-7 0 0,1-17 19 0 0,1-1-1 0 0,-1 1 1 0 0,1 0-1 0 0,0-1 1 0 0,0 0 0 0 0,1 1-1 0 0,-1-1 1 0 0,1 1 0 0 0,0-1-1 0 0,0 0 1 0 0,0 0-1 0 0,1 0 1 0 0,0-1 0 0 0,-1 1-1 0 0,1 0 1 0 0,0-1-1 0 0,1 0 1 0 0,-1 0 0 0 0,1 0-1 0 0,-1 0 1 0 0,1 0 0 0 0,0-1-1 0 0,0 1 1 0 0,0-1-1 0 0,0 0 1 0 0,1 0 0 0 0,-1-1-1 0 0,0 1 1 0 0,1-1-1 0 0,-1 0 1 0 0,1 0 0 0 0,1-1-19 0 0,8 3 175 0 0,0-1 1 0 0,-1-1 0 0 0,1 0 0 0 0,0-1 0 0 0,0-1 0 0 0,0 0-1 0 0,-1-1 1 0 0,1 0 0 0 0,-1-1 0 0 0,6-2-176 0 0,3-4 198 0 0,0-1 0 0 0,-1-1 0 0 0,0-1 1 0 0,-1-1-1 0 0,0-1 0 0 0,-1 0 0 0 0,0-2 0 0 0,-2 0 1 0 0,0-1-1 0 0,0 0 0 0 0,-2-1 0 0 0,0-1 0 0 0,11-20-198 0 0,-7 4 40 0 0,-1 0-1 0 0,-2-2 0 0 0,-2 1 0 0 0,-1-2 0 0 0,-1 0 0 0 0,-3 0 0 0 0,-1-1 1 0 0,-2 0-1 0 0,-1-1 0 0 0,-3 1 0 0 0,-1-37-39 0 0,-1 48-47 0 0,3 12 1 0 0,-1-1 0 0 0,-1 0 0 0 0,-1 1 1 0 0,0-1-1 0 0,-1 1 0 0 0,-1-1 0 0 0,0 1 0 0 0,-2 0 0 0 0,0-1 1 0 0,0 1-1 0 0,-2 1 0 0 0,0-1 0 0 0,0 1 0 0 0,-2 0 0 0 0,0 1 1 0 0,0-1-1 0 0,-1 2 0 0 0,-6-7 46 0 0,11 17-12 0 0,-1-1 1 0 0,1 1-1 0 0,-1 0 0 0 0,0 1 1 0 0,0-1-1 0 0,0 1 1 0 0,0 0-1 0 0,0 0 0 0 0,-1 1 1 0 0,1 0-1 0 0,0 0 0 0 0,-1 0 1 0 0,1 0-1 0 0,-1 1 1 0 0,1 0-1 0 0,-1 0 0 0 0,1 0 1 0 0,-1 1-1 0 0,1 0 1 0 0,-1 0-1 0 0,1 0 0 0 0,0 1 1 0 0,0-1-1 0 0,0 1 0 0 0,-1 0 1 0 0,2 1-1 0 0,-1 0 1 0 0,0-1-1 0 0,0 2 0 0 0,1-1 1 0 0,0 0-1 0 0,0 1 0 0 0,0 0 1 0 0,0 0-1 0 0,0 0 1 0 0,1 0-1 0 0,0 1 0 0 0,-1-1 1 0 0,2 1-1 0 0,-1 0 0 0 0,1 0 1 0 0,-2 2 11 0 0,-5 13 40 0 0,0 1 1 0 0,2-1-1 0 0,0 1 1 0 0,1 1-1 0 0,2-1 1 0 0,0 1-1 0 0,1 0 0 0 0,1 0 1 0 0,1 0-1 0 0,1 1 1 0 0,1-1-1 0 0,1 0 1 0 0,1 0-1 0 0,0 0 1 0 0,4 6-41 0 0,11 25 255 0 0,2 0 0 0 0,3-2 0 0 0,2 0 1 0 0,2-2-1 0 0,3-1 0 0 0,1-1 0 0 0,11 10-255 0 0,52 83 649 0 0,-88-130-613 0 0,0 0-1 0 0,-1 0 1 0 0,0 0 0 0 0,-1 1 0 0 0,0 0-1 0 0,-1 0 1 0 0,0 0 0 0 0,-1 0 0 0 0,0 1-1 0 0,0-1 1 0 0,-1 3-36 0 0,2 11 102 0 0,-3-24-90 0 0,0-1 1 0 0,0 0 15 0 0,0 0 1 0 0,4-23-918 0 0,-4 4-1241 0 0,0 6-4154 0 0,0 6-5591 0 0</inkml:trace>
  <inkml:trace contextRef="#ctx0" brushRef="#br0" timeOffset="7840.53">3450 279 0 0 0,'0'0'1375'0'0,"0"0"228"0"0,0 0 245 0 0,0 0 169 0 0,0 0-17 0 0,0 0-142 0 0,0 0-239 0 0,0 0-217 0 0,0 0-187 0 0,0 0-115 0 0,0 0-59 0 0,0 0-71 0 0,-5-3-70 0 0,-16-10-57 0 0,16 10-72 0 0,5 3-71 0 0,0 0-80 0 0,0 0-69 0 0,0 0-70 0 0,0 0-57 0 0,0 0-29 0 0,0 0-40 0 0,0 0-27 0 0,0 0 1 0 0,0 0-14 0 0,0 0-14 0 0,0 0-17 0 0,0 0-13 0 0,0 0-36 0 0,0 0-4 0 0,0 0-7 0 0,0 0-31 0 0,0 0-9 0 0,0 0-28 0 0,0 0-21 0 0,0 0-19 0 0,0 0-8 0 0,0 0-19 0 0,0 0-15 0 0,0 0-8 0 0,0 0 4 0 0,0 0-5 0 0,0 0 6 0 0,0 0 18 0 0,0 0-28 0 0,0 0-17 0 0,0 0-6 0 0,0 0-30 0 0,0 0 16 0 0,0 0 1 0 0,0 0-6 0 0,0 0-17 0 0,0 0 14 0 0,0 0 10 0 0,0 0 40 0 0,0 0-42 0 0,0 0-6 0 0,0 0 8 0 0,0 0-7 0 0,0 0-7 0 0,0 0-12 0 0,0 0 11 0 0,0 0-2 0 0,0 0-5 0 0,0 0-11 0 0,0 0 14 0 0,0 0-11 0 0,0 0 3 0 0,0 0 23 0 0,0 0-3 0 0,0 0-4 0 0,0 0-5 0 0,0 0-4 0 0,0 0-29 0 0,0 0 20 0 0,0 0-3 0 0,0 0-2 0 0,0 0 22 0 0,0 0-6 0 0,0 0-13 0 0,0 0-3 0 0,0 0 4 0 0,0 0 16 0 0,0 0 9 0 0,0 0 15 0 0,0 0-21 0 0,0 0-19 0 0,0 0-36 0 0,0 0 33 0 0,0 0 1 0 0,0 0-8 0 0,0 0 4 0 0,0 0 7 0 0,0 0 35 0 0,22 0-144 0 0,111-7 227 0 0,-132 7-115 0 0,5-1 0 0 0,-1 1 1 0 0,1 0 0 0 0,-1 0-1 0 0,1 0 1 0 0,-1 1 0 0 0,0 0-1 0 0,1 0 1 0 0,-1 0 0 0 0,0 0-1 0 0,1 1 1 0 0,-1 0 0 0 0,0 0-1 0 0,0 1 1 0 0,3 2-1 0 0,-7-5 0 0 0,0 1 0 0 0,0-1 0 0 0,0 1 0 0 0,0-1 0 0 0,0 1 0 0 0,-1-1 0 0 0,1 1 0 0 0,0 0 0 0 0,-1 0 0 0 0,1-1 0 0 0,0 1 0 0 0,-1 0 0 0 0,1 0 0 0 0,-1 0 0 0 0,1-1 0 0 0,-1 1 0 0 0,1 0 0 0 0,-1 0 0 0 0,0 0 0 0 0,1 0 0 0 0,-1 0 0 0 0,0 0 0 0 0,0 0 0 0 0,0 0 0 0 0,0 0 0 0 0,0 0 0 0 0,0 0 0 0 0,0 0 0 0 0,0 0 0 0 0,0 0 0 0 0,0 0 0 0 0,-1 0 0 0 0,1 0 0 0 0,0 0 0 0 0,-1 0 0 0 0,1 0 0 0 0,0-1 0 0 0,-1 1 0 0 0,0 1 0 0 0,-92 104 147 0 0,90-103-147 0 0,0-1-1 0 0,1 1 1 0 0,-1 0 0 0 0,0 0 0 0 0,1 0-1 0 0,0 0 1 0 0,0 0 0 0 0,0 1 0 0 0,0-1-1 0 0,1 1 1 0 0,-1-1 0 0 0,1 1 0 0 0,0-1-1 0 0,0 1 1 0 0,0 0 0 0 0,0 0-1 0 0,1 0 1 0 0,-1-1 0 0 0,1 1 0 0 0,0 0-1 0 0,0 3 1 0 0,52 7 47 0 0,-23-13 15 0 0,1-1-1 0 0,0-2 1 0 0,-1-1 0 0 0,1-2-1 0 0,12-3-61 0 0,-23 4-1817 0 0,-13 3-2216 0 0,1 1-4390 0 0,-7 0-3965 0 0</inkml:trace>
  <inkml:trace contextRef="#ctx0" brushRef="#br0" timeOffset="8259.364">3837 916 13035 0 0,'0'0'679'0'0,"0"0"-293"0"0,0 0 133 0 0,0 0 411 0 0,0 0 319 0 0,0 0 74 0 0,0 0-129 0 0,0 0-177 0 0,0 0-110 0 0,0 0-85 0 0,0 0-89 0 0,0 0-79 0 0,23 0-104 0 0,74 0-52 0 0,-1-11 793 0 0,29-15-33 0 0,69-4-2810 0 0,-194 30 482 0 0,0 0-584 0 0,0 0-1455 0 0,0 0-3846 0 0,0 0-4942 0 0</inkml:trace>
  <inkml:trace contextRef="#ctx0" brushRef="#br0" timeOffset="8720.059">4122 658 12339 0 0,'0'0'4495'0'0,"0"0"-3281"0"0,0 0-942 0 0,0 0 196 0 0,0 0 343 0 0,0 0 254 0 0,0 0 100 0 0,0 0-106 0 0,0 0-179 0 0,0 0-208 0 0,0 0-172 0 0,10 32-117 0 0,31 100-103 0 0,-27-49 79 0 0,-34 75-222 0 0,14-116-756 0 0,6-24-4981 0 0,0-15 4160 0 0,0 0-9790 0 0</inkml:trace>
  <inkml:trace contextRef="#ctx0" brushRef="#br0" timeOffset="9293.301">4759 319 7050 0 0,'0'0'1728'0'0,"0"0"-555"0"0,0 0-128 0 0,0 0 236 0 0,0 0 273 0 0,0 0 109 0 0,0 0-111 0 0,0 0-259 0 0,0 0-323 0 0,0 0-281 0 0,0 0-227 0 0,0 0-136 0 0,6-1-29 0 0,-4 1-274 0 0,0 0 0 0 0,0 0 0 0 0,0 0 0 0 0,0 0 1 0 0,0 0-1 0 0,-1 0 0 0 0,1 1 0 0 0,0-1 0 0 0,0 1 0 0 0,-1-1 0 0 0,1 1 0 0 0,0 0 0 0 0,-1 0 0 0 0,1-1 0 0 0,0 1 0 0 0,-1 0 0 0 0,1 1 1 0 0,-1-1-1 0 0,1 0 0 0 0,-1 0 0 0 0,0 1 0 0 0,0-1 0 0 0,0 0 0 0 0,1 1 0 0 0,-1-1 0 0 0,0 1 0 0 0,-1 0 0 0 0,1-1 0 0 0,0 1 0 0 0,0 0 1 0 0,-1 0-1 0 0,1-1 0 0 0,-1 1 0 0 0,0 0 0 0 0,1 0 0 0 0,-1 0 0 0 0,0-1 0 0 0,0 1 0 0 0,0 0 0 0 0,0 0 0 0 0,0 0 0 0 0,-1 0 1 0 0,1-1-1 0 0,0 1 0 0 0,-1 0 0 0 0,0 0-23 0 0,3 11 105 0 0,4 51 161 0 0,2 0-1 0 0,4 0 0 0 0,2-1 1 0 0,3 0-1 0 0,3-2 0 0 0,2 0 1 0 0,14 22-266 0 0,12-16 169 0 0,-47-68-108 0 0,1 0 0 0 0,-1 1-1 0 0,1-1 1 0 0,-1 0 0 0 0,0 0-1 0 0,1 0 1 0 0,-1 0 0 0 0,0 0-1 0 0,0 0 1 0 0,0-1 0 0 0,0 1 0 0 0,0 0-1 0 0,0 0 1 0 0,0-1 0 0 0,0 1-1 0 0,-1-1 1 0 0,1 1 0 0 0,0-1 0 0 0,-1 1-1 0 0,1-1 1 0 0,-1 1 0 0 0,0-1-1 0 0,1 1 1 0 0,-1-1 0 0 0,0 0-1 0 0,0 1 1 0 0,0-2-61 0 0,2-5 110 0 0,42-152 425 0 0,-34 111-531 0 0,2 0 1 0 0,2 0 0 0 0,3 1-1 0 0,1 1 1 0 0,3 1 0 0 0,1 0 0 0 0,3 2-1 0 0,1 1 1 0 0,14-16-5 0 0,-32 50-359 0 0,81-78-8 0 0,-86 85-101 0 0,1-1 1 0 0,0 1-1 0 0,-1 0 1 0 0,1 1-1 0 0,0-1 1 0 0,0 1-1 0 0,0-1 1 0 0,0 1-1 0 0,0 0 1 0 0,0 1-1 0 0,1-1 1 0 0,-1 1-1 0 0,0 0 1 0 0,0 0-1 0 0,0 0 1 0 0,1 0-1 0 0,0 1 468 0 0,2 2-6731 0 0,-2 1-4467 0 0</inkml:trace>
  <inkml:trace contextRef="#ctx0" brushRef="#br0" timeOffset="9794.211">5344 728 2729 0 0,'0'0'1661'0'0,"0"0"-222"0"0,0 0 10 0 0,0 0 86 0 0,0 0-36 0 0,0 0-203 0 0,0 0-316 0 0,0 0-269 0 0,0 0-154 0 0,0 0-65 0 0,0 0 6 0 0,0 0 47 0 0,0 0 30 0 0,-12 21 8 0 0,-36 66-36 0 0,45-83-464 0 0,1 1 1 0 0,-1-1-1 0 0,1 1 1 0 0,0-1-1 0 0,1 1 1 0 0,-1 0-1 0 0,1 0 0 0 0,0 0 1 0 0,0 0-1 0 0,0 0 1 0 0,1 0-1 0 0,0 0 1 0 0,0 0-1 0 0,0 0 1 0 0,1 2-84 0 0,0 12 340 0 0,-1-17-263 0 0,0 0 0 0 0,0 0 1 0 0,0 0-1 0 0,0 0 0 0 0,1 0 0 0 0,-1 0 0 0 0,1 0 1 0 0,-1 0-1 0 0,1 0 0 0 0,-1 0 0 0 0,1 0 1 0 0,0 0-1 0 0,0 0 0 0 0,0-1 0 0 0,0 1 0 0 0,1 0 1 0 0,-1-1-1 0 0,0 1 0 0 0,1-1 0 0 0,-1 1 0 0 0,1-1 1 0 0,-1 0-1 0 0,1 0 0 0 0,0 1 0 0 0,-1-1 0 0 0,1 0 1 0 0,0 0-1 0 0,0-1 0 0 0,0 1 0 0 0,0 0 0 0 0,0-1 1 0 0,0 1-1 0 0,0-1 0 0 0,0 1 0 0 0,0-1 1 0 0,0 0-1 0 0,0 0 0 0 0,0 0 0 0 0,0 0 0 0 0,0-1-77 0 0,4 1 190 0 0,0 0 1 0 0,0-1-1 0 0,1 0 0 0 0,-1-1 0 0 0,-1 1 0 0 0,1-1 0 0 0,0-1 0 0 0,0 1 0 0 0,-1-1 0 0 0,1 0 1 0 0,-1 0-1 0 0,0 0 0 0 0,2-2-190 0 0,0 0 72 0 0,0-1 0 0 0,0 1 0 0 0,0-1-1 0 0,-1 0 1 0 0,0-1 0 0 0,0 0 0 0 0,-1 0 0 0 0,0 0 0 0 0,0-1 0 0 0,-1 1 0 0 0,0-1-1 0 0,0 0 1 0 0,-1 0 0 0 0,0-1 0 0 0,0 1 0 0 0,-1-1 0 0 0,0 1 0 0 0,0-1 0 0 0,-1 0 0 0 0,0-1-73 0 0,-2 8-37 0 0,1-1-1 0 0,-1 1 0 0 0,0-1 0 0 0,1 1 0 0 0,-1-1 0 0 0,0 1 0 0 0,0 0 0 0 0,-1-1 0 0 0,1 1 0 0 0,-1 0 0 0 0,1 0 0 0 0,-1 0 0 0 0,1 0 0 0 0,-1 0 0 0 0,0 0 0 0 0,0 0 0 0 0,0 1 0 0 0,0-1 0 0 0,0 1 0 0 0,-1-1 0 0 0,1 1 0 0 0,0 0 0 0 0,-1 0 0 0 0,1 0 0 0 0,-1 0 0 0 0,-1 0 39 0 0,-41-11-6215 0 0,33 11-3888 0 0</inkml:trace>
  <inkml:trace contextRef="#ctx0" brushRef="#br0" timeOffset="10233.456">5691 824 4377 0 0,'0'0'2539'0'0,"0"0"-737"0"0,0 0-215 0 0,0 0 39 0 0,0 0-37 0 0,0 0-128 0 0,0 0-257 0 0,0 0-292 0 0,0 0-259 0 0,0 0-215 0 0,0 0-145 0 0,0 0-69 0 0,0 0-25 0 0,-10 11-16 0 0,-28 35 5 0 0,27 12 372 0 0,12-44-401 0 0,-1-13-103 0 0,0 0 0 0 0,0 0 0 0 0,0 0 1 0 0,0 1-1 0 0,0-1 0 0 0,0 0 0 0 0,1 0 1 0 0,-1 0-1 0 0,0 0 0 0 0,0 1 0 0 0,1-1 1 0 0,-1 0-1 0 0,1 0 0 0 0,-1 0 0 0 0,1 0 1 0 0,0 0-1 0 0,-1 0 0 0 0,1 0 0 0 0,0 0 1 0 0,0 0-1 0 0,-1 0 0 0 0,1 0 0 0 0,0-1 1 0 0,0 1-1 0 0,0 0 0 0 0,0-1 1 0 0,0 1-1 0 0,0 0 0 0 0,0-1 0 0 0,0 1 1 0 0,0-1-1 0 0,1 0 0 0 0,-1 1 0 0 0,0-1 1 0 0,0 0-1 0 0,0 0 0 0 0,1 1 0 0 0,-1-1 1 0 0,0 0-1 0 0,0 0 0 0 0,0-1 0 0 0,1 1 1 0 0,-1 0-1 0 0,0 0 0 0 0,0 0 0 0 0,0-1 1 0 0,0 1-1 0 0,0-1 0 0 0,2 0-56 0 0,4-2 147 0 0,1 0 0 0 0,-1-1 0 0 0,1 0 0 0 0,-1 0 0 0 0,0-1 0 0 0,-1 0 0 0 0,1 0 0 0 0,-1 0 0 0 0,0-1 0 0 0,0 0 0 0 0,-1 0 0 0 0,4-6-147 0 0,12-11 227 0 0,44-46 40 0 0,-64 69-275 0 0,0 1 1 0 0,1-1-1 0 0,-1 1 1 0 0,0-1-1 0 0,0 1 0 0 0,0 0 1 0 0,0 0-1 0 0,0-1 1 0 0,0 1-1 0 0,0 0 0 0 0,0 0 1 0 0,0 0-1 0 0,0 0 0 0 0,0 0 1 0 0,0 0-1 0 0,-1 1 1 0 0,1-1-1 0 0,0 0 0 0 0,-1 0 1 0 0,1 1-1 0 0,-1-1 1 0 0,1 0-1 0 0,-1 0 0 0 0,0 1 1 0 0,0-1-1 0 0,0 0 1 0 0,1 1-1 0 0,-1-1 0 0 0,0 0 1 0 0,0 1-1 0 0,-1-1 0 0 0,1 1 1 0 0,0-1-1 0 0,0 0 1 0 0,-1 2 7 0 0,1 1 1 0 0,9 352 124 0 0,-9-354-141 0 0,0 0 0 0 0,-1 0 0 0 0,1 0 1 0 0,-1 0-1 0 0,0-1 0 0 0,0 1 0 0 0,1 0 0 0 0,-1 0 0 0 0,0-1 0 0 0,0 1 1 0 0,-1-1-1 0 0,1 1 0 0 0,0-1 0 0 0,0 1 0 0 0,-1-1 0 0 0,1 0 0 0 0,-1 0 1 0 0,1 1-1 0 0,-1-1 0 0 0,0 0 0 0 0,1 0 0 0 0,-1-1 0 0 0,0 1 0 0 0,0 0 1 0 0,1-1-1 0 0,-1 1 0 0 0,0-1 0 0 0,0 1 0 0 0,0-1 0 0 0,0 0 0 0 0,0 0 1 0 0,0 0-1 0 0,0 0 0 0 0,0 0 0 0 0,-1 0 16 0 0,-69-17-1088 0 0,69 16 1056 0 0,1 0 0 0 0,0-1 0 0 0,-1 1 0 0 0,1-1 0 0 0,0 0 0 0 0,0 1 0 0 0,-1-1 0 0 0,1 0 0 0 0,1 0 0 0 0,-1 0 0 0 0,0-1 0 0 0,0 1-1 0 0,1 0 1 0 0,0-1 0 0 0,-1 1 0 0 0,1-1 0 0 0,0 1 0 0 0,0-1 0 0 0,0 1 0 0 0,1-1 0 0 0,-1 0 0 0 0,0 0 0 0 0,1 1 0 0 0,0-1 0 0 0,0 0 0 0 0,0 0 0 0 0,0 0 0 0 0,0 1 0 0 0,0-1 0 0 0,1 0 0 0 0,-1 0 0 0 0,1 1 0 0 0,0-1 0 0 0,0 0 0 0 0,0 1 0 0 0,0-1 0 0 0,1 1 0 0 0,-1-1-1 0 0,0 1 1 0 0,1 0 0 0 0,0 0 0 0 0,0-2 32 0 0,20-8-108 0 0,-1 1 0 0 0,1 0 0 0 0,1 2 0 0 0,0 1 0 0 0,0 0 0 0 0,1 2 0 0 0,0 1 0 0 0,0 0 0 0 0,0 2 0 0 0,11 0 108 0 0,9 0-889 0 0,-16 3-4068 0 0,-15 0-5827 0 0</inkml:trace>
  <inkml:trace contextRef="#ctx0" brushRef="#br0" timeOffset="10543.089">4650 1376 9466 0 0,'0'0'1684'0'0,"0"0"-899"0"0,0 0-101 0 0,0 0 391 0 0,0 0 336 0 0,0 0 125 0 0,0 0-81 0 0,36-1-147 0 0,116-5-106 0 0,261-15 3012 0 0,86-2-3108 0 0,-212 19-2110 0 0,-166 4-7426 0 0,-102 0-3277 0 0</inkml:trace>
  <inkml:trace contextRef="#ctx0" brushRef="#br0" timeOffset="11224.894">4917 1685 10330 0 0,'0'0'1765'0'0,"0"0"-791"0"0,0 0-439 0 0,0 0 45 0 0,0 0 239 0 0,0 0 211 0 0,0 0 33 0 0,0 0-140 0 0,0 0-183 0 0,0 0-142 0 0,0 0-123 0 0,0 0-80 0 0,0 0-63 0 0,5 35-69 0 0,15 108-46 0 0,37 117 405 0 0,-47-223-576 0 0,32 92 420 0 0,-37-168 3204 0 0,18-40-3693 0 0,-20 71 261 0 0,33-104-223 0 0,5 2 0 0 0,5 1 0 0 0,52-89-15 0 0,-93 191-633 0 0,47-63 694 0 0,-29 56-4367 0 0,6 9-6149 0 0,-23 5-315 0 0</inkml:trace>
  <inkml:trace contextRef="#ctx0" brushRef="#br0" timeOffset="11574.058">5479 2035 8474 0 0,'0'0'2356'0'0,"0"0"-579"0"0,0 0-236 0 0,0 0-103 0 0,0 0-159 0 0,0 0-240 0 0,0 0-246 0 0,0 0-171 0 0,0 0-129 0 0,0 0-99 0 0,0 0-89 0 0,0 0-78 0 0,0 0-61 0 0,-25 20-31 0 0,-74 64-32 0 0,63-37-7 0 0,35-40-83 0 0,0-4 30 0 0,-1 1 0 0 0,1-1 0 0 0,1 0 0 0 0,-1 0-1 0 0,0 1 1 0 0,1-1 0 0 0,-1 1 0 0 0,1-1 0 0 0,0 0-1 0 0,0 1 1 0 0,0-1 0 0 0,1 1 0 0 0,-1-1 0 0 0,1 0 0 0 0,0 1-1 0 0,0-1 1 0 0,0 0 0 0 0,0 0 0 0 0,1 0 0 0 0,-1 0 0 0 0,1 0-1 0 0,0 0 1 0 0,0 0 0 0 0,0 0 0 0 0,0-1 0 0 0,0 1-1 0 0,0-1 1 0 0,1 1 0 0 0,0-1 0 0 0,-1 0 0 0 0,1 0 0 0 0,0 0-1 0 0,0 0 1 0 0,0-1 0 0 0,0 1 0 0 0,0-1 0 0 0,0 0 0 0 0,0 0-1 0 0,1 0 1 0 0,-1 0 0 0 0,0 0 0 0 0,1-1 0 0 0,-1 1-1 0 0,1-1 1 0 0,-1 0-43 0 0,2-1 28 0 0,-1 1-1 0 0,0-1 1 0 0,0 1-1 0 0,0-1 1 0 0,1-1-1 0 0,-1 1 1 0 0,0-1-1 0 0,-1 1 1 0 0,1-1-1 0 0,0 0 1 0 0,0 0-1 0 0,-1-1 1 0 0,1 1-1 0 0,-1-1 1 0 0,0 0-1 0 0,0 0 1 0 0,0 0-1 0 0,0 0 0 0 0,0 0 1 0 0,-1-1-1 0 0,1 1 1 0 0,-1-1-1 0 0,0 0 1 0 0,0 0-1 0 0,-1 1 1 0 0,1-1-1 0 0,-1 0 1 0 0,0-1-1 0 0,0 1 1 0 0,0 0-1 0 0,0 0 1 0 0,-1 0-1 0 0,1-1 1 0 0,-1 1-1 0 0,0 0 1 0 0,-1 0-1 0 0,1-1 1 0 0,-1 1-1 0 0,0 0 1 0 0,0 0-1 0 0,0 0 1 0 0,0 0-1 0 0,-1 0 1 0 0,1 0-1 0 0,-1 0 1 0 0,0 0-1 0 0,0 1 0 0 0,-1-1 1 0 0,1 1-1 0 0,-1-1 1 0 0,-2-1-28 0 0,-40-28-1887 0 0,27 27-1439 0 0,-1 5-3842 0 0,6 1-4583 0 0</inkml:trace>
  <inkml:trace contextRef="#ctx0" brushRef="#br0" timeOffset="11846.343">5922 2090 14155 0 0,'0'0'1572'0'0,"0"0"-795"0"0,0 0-223 0 0,0 0 98 0 0,0 0 105 0 0,0 0 23 0 0,0 0-103 0 0,0 0-141 0 0,0 0-140 0 0,0 0-126 0 0,0 0-122 0 0,-27 27-84 0 0,-84 84-85 0 0,74-61-125 0 0,31-39-368 0 0,-10 15-730 0 0,3-11-7321 0 0,10-12-2267 0 0</inkml:trace>
  <inkml:trace contextRef="#ctx0" brushRef="#br0" timeOffset="12782.801">5654 2075 12803 0 0,'0'0'1909'0'0,"0"0"-714"0"0,0 0-292 0 0,0 0-11 0 0,0 0-13 0 0,0 0-13 0 0,0 0-63 0 0,0 0-69 0 0,0 0-68 0 0,0 0-73 0 0,0 0-100 0 0,0 0-113 0 0,0 0-78 0 0,28 24-95 0 0,89 72-75 0 0,-64-38-36 0 0,-49-53-556 0 0,46 55 1067 0 0,-28-46-3425 0 0,2-9-4477 0 0,-19-5-4223 0 0</inkml:trace>
  <inkml:trace contextRef="#ctx0" brushRef="#br0" timeOffset="13888.054">6211 459 0 0 0,'0'0'580'0'0,"0"0"530"0"0,0 0 426 0 0,0 0 272 0 0,0 0 63 0 0,0 0-125 0 0,0 0-209 0 0,0 0-197 0 0,0 0-200 0 0,0 0-177 0 0,1-7-136 0 0,2-20-140 0 0,-2 27-613 0 0,0 0 0 0 0,-1-1 0 0 0,1 1 1 0 0,0 0-1 0 0,0-1 0 0 0,-1 1 1 0 0,1 0-1 0 0,0 0 0 0 0,0 0 1 0 0,-1-1-1 0 0,1 1 0 0 0,0 0 0 0 0,0 0 1 0 0,0 0-1 0 0,0 1 0 0 0,-1-1 1 0 0,1 0-1 0 0,0 0 0 0 0,0 0 1 0 0,-1 0-1 0 0,1 1 0 0 0,0-1 0 0 0,0 0 1 0 0,-1 1-1 0 0,1-1 0 0 0,0 1 1 0 0,-1-1-1 0 0,1 1 0 0 0,0-1 1 0 0,-1 1-1 0 0,1-1 0 0 0,-1 1 0 0 0,1-1 1 0 0,-1 1-1 0 0,1 0 0 0 0,-1-1 1 0 0,1 1-1 0 0,-1 0 0 0 0,0 0 1 0 0,1-1-1 0 0,-1 1 0 0 0,0 0 0 0 0,0 0 1 0 0,1 0-75 0 0,-1-1 31 0 0,96 151 2136 0 0,-56-58-2020 0 0,-4 2-1 0 0,-4 2 0 0 0,-4 1 0 0 0,-5 1 0 0 0,-4 1 1 0 0,-4 0-1 0 0,-5 2 0 0 0,-3 92-146 0 0,-8-119-22 0 0,-3 0 0 0 0,-3 0-1 0 0,-3-1 1 0 0,-4 0 0 0 0,-3 0 0 0 0,-9 17 22 0 0,-19 20-1351 0 0,16-69-6196 0 0,20-33-3420 0 0</inkml:trace>
  <inkml:trace contextRef="#ctx0" brushRef="#br0" timeOffset="14877.67">4573 91 0 0 0,'0'0'659'0'0,"0"0"74"0"0,0 0 211 0 0,0 0 354 0 0,0 0 210 0 0,0 0 19 0 0,0 0-182 0 0,0 0-229 0 0,0 0-117 0 0,0 0-64 0 0,0 0-63 0 0,0 0-67 0 0,-15 18-70 0 0,-46 58-37 0 0,12 18 924 0 0,40-68-1213 0 0,-21 77 385 0 0,4 0 1 0 0,5 2-1 0 0,4 1 1 0 0,5 0-1 0 0,4 7-794 0 0,8-111 9 0 0,-9 76 163 0 0,3 0 1 0 0,4 1-1 0 0,4 0 1 0 0,2-1 0 0 0,5 1-1 0 0,2-2 1 0 0,18 58-173 0 0,-5-61 136 0 0,4-1 0 0 0,3-1 0 0 0,3-2 0 0 0,3-1 0 0 0,22 29-136 0 0,-33-53 16 0 0,-21-35-52 0 0,0 1 0 0 0,1-1 0 0 0,0 0 0 0 0,0 0 0 0 0,1-1 0 0 0,1 0 0 0 0,-1 0 0 0 0,1-1 0 0 0,1 0 0 0 0,0 0 0 0 0,0-1 0 0 0,1 1 36 0 0,5-7-2309 0 0,-11-1-7630 0 0,-3 0 529 0 0</inkml:trace>
  <inkml:trace contextRef="#ctx0" brushRef="#br0" timeOffset="15661.322">7040 1085 9818 0 0,'0'0'1907'0'0,"0"0"-744"0"0,0 0-371 0 0,0 0-22 0 0,0 0 30 0 0,0 0-13 0 0,0 0-82 0 0,0 0-125 0 0,0 0-137 0 0,0 0-101 0 0,0 0-94 0 0,0 0-56 0 0,0 0-23 0 0,-30 11-37 0 0,-90 37-27 0 0,117-47-99 0 0,0-1 0 0 0,1 1 1 0 0,-1 0-1 0 0,0 1 0 0 0,0-1 0 0 0,1 0 0 0 0,-1 1 0 0 0,1-1 0 0 0,-1 1 0 0 0,1 0 0 0 0,0 0 0 0 0,-1 0 0 0 0,1 0 0 0 0,0 0 0 0 0,0 1 0 0 0,1-1 0 0 0,-1 1 0 0 0,0-1 0 0 0,1 1 0 0 0,0-1 0 0 0,-1 1 0 0 0,1 1-6 0 0,-3 7 27 0 0,-5 4-2 0 0,2 0-1 0 0,0 0 0 0 0,0 0 0 0 0,2 1 1 0 0,0 0-1 0 0,1 0 0 0 0,0 0 0 0 0,1 1 0 0 0,1-1 1 0 0,1 1-1 0 0,0-1 0 0 0,2 7-24 0 0,0-19 50 0 0,0 0 1 0 0,0 0-1 0 0,0 0 0 0 0,1-1 0 0 0,0 1 0 0 0,0 0 1 0 0,0-1-1 0 0,0 1 0 0 0,1-1 0 0 0,-1 1 0 0 0,1-1 1 0 0,0 0-1 0 0,0 0 0 0 0,0 0 0 0 0,0-1 0 0 0,1 1 1 0 0,-1-1-1 0 0,1 0 0 0 0,-1 0 0 0 0,1 0 0 0 0,0 0 1 0 0,0 0-1 0 0,0-1 0 0 0,0 0 0 0 0,0 0 0 0 0,0 0 1 0 0,0 0-1 0 0,4 0-50 0 0,1 0 157 0 0,1 0 1 0 0,-1-1 0 0 0,1 0-1 0 0,-1 0 1 0 0,1-1-1 0 0,-1 0 1 0 0,0-1 0 0 0,1 0-1 0 0,-1 0 1 0 0,0-1-1 0 0,0 0 1 0 0,3-2-158 0 0,17-13 84 0 0,-1 0 0 0 0,-1-2 0 0 0,-1-2 0 0 0,0 0 0 0 0,-2-1 0 0 0,0-2 0 0 0,-2 0 0 0 0,-1-1-1 0 0,-1-2 1 0 0,-1 0 0 0 0,-2-1 0 0 0,0 0 0 0 0,-2-2 0 0 0,-2 0 0 0 0,-1 0 0 0 0,-1-1 0 0 0,-1-1 0 0 0,-2 0 0 0 0,-2 0 0 0 0,-1 0 0 0 0,-1-1 0 0 0,-2 0 0 0 0,-2-26-84 0 0,-17-126-402 0 0,14 176 382 0 0,0 0 1 0 0,0 0-1 0 0,-1 1 0 0 0,0-1 1 0 0,0 1-1 0 0,-1 0 1 0 0,0 0-1 0 0,-1 0 1 0 0,0 1-1 0 0,-1 0 1 0 0,1 0-1 0 0,-2 0 1 0 0,1 1-1 0 0,-1 0 1 0 0,0 1-1 0 0,-8-6 20 0 0,12 10-20 0 0,1-1 0 0 0,-1 1 0 0 0,0-1 0 0 0,-1 1 0 0 0,1 1 0 0 0,0-1 0 0 0,-1 0 0 0 0,1 1 0 0 0,-1 0 0 0 0,1 0 1 0 0,-1 1-1 0 0,1-1 0 0 0,-1 1 0 0 0,1 0 0 0 0,-1 0 0 0 0,0 0 0 0 0,1 1 0 0 0,-1 0 0 0 0,1-1 0 0 0,-1 2 0 0 0,1-1 0 0 0,-1 0 0 0 0,1 1 0 0 0,0 0 0 0 0,0 0 0 0 0,0 0 0 0 0,0 1 0 0 0,0-1 0 0 0,0 1 0 0 0,1 0 0 0 0,-1 0 0 0 0,1 0 0 0 0,0 1 0 0 0,-1 0 20 0 0,-5 12 8 0 0,0 0 0 0 0,2 0-1 0 0,0 1 1 0 0,1 0 0 0 0,0 1-1 0 0,2-1 1 0 0,0 1 0 0 0,1 0 0 0 0,0 0-1 0 0,2 0 1 0 0,0 0 0 0 0,1 0-1 0 0,1 3-7 0 0,3 30 125 0 0,3-1 0 0 0,1 1-1 0 0,3-2 1 0 0,3 4-125 0 0,10 32 487 0 0,4-1-1 0 0,4-2 1 0 0,3-1-1 0 0,3-2 1 0 0,24 32-487 0 0,11-3 680 0 0,-67-100-433 0 0,-10-8-2922 0 0,-2-1-4938 0 0,3 1-4415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2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264 921 184 0 0,'0'0'1770'0'0,"0"0"-431"0"0,0 0-156 0 0,0 0 132 0 0,0 0 244 0 0,0 0 186 0 0,0 0-18 0 0,0 0-237 0 0,0 0-344 0 0,0 0-368 0 0,0 0-279 0 0,0 0-173 0 0,0 0-81 0 0,-2-1 27 0 0,205-20 6108 0 0,-29 6-5466 0 0,-173 15-826 0 0,-1 0 62 0 0,0 0 58 0 0,-19 0 451 0 0,-121 11-828 0 0,-40 21 210 0 0,153-27-9 0 0,26-5-61 0 0,1 0-23 0 0,0 0-51 0 0,12 0-108 0 0,175-11 257 0 0,-78 4-1167 0 0,-64 6-4441 0 0,-31 1-5054 0 0</inkml:trace>
  <inkml:trace contextRef="#ctx0" brushRef="#br0" timeOffset="7473.094">421 0 0 0 0,'0'0'938'0'0,"0"0"-32"0"0,0 0 25 0 0,0 0 220 0 0,0 0 229 0 0,0 0 189 0 0,0 0 83 0 0,0 0-73 0 0,0 0-112 0 0,0 0-165 0 0,0 0-182 0 0,0 0-152 0 0,0 0-129 0 0,-32 29-63 0 0,-99 94-21 0 0,59-25 425 0 0,63-77-932 0 0,-26 63 112 0 0,4 2-1 0 0,3 0 0 0 0,5 2 0 0 0,3 1 0 0 0,5 1 0 0 0,3 0 1 0 0,4 1-1 0 0,4 0 0 0 0,4 2-359 0 0,-1-53 23 0 0,2 0 0 0 0,1 0 0 0 0,2 0 0 0 0,2-1 0 0 0,1 0 0 0 0,2 0 0 0 0,2 0 0 0 0,2-1 0 0 0,1-1 0 0 0,1 0 0 0 0,3-1 0 0 0,1-1 0 0 0,18 25-23 0 0,-9-23-551 0 0,1-2 0 0 0,1-1 1 0 0,2-1-1 0 0,1-2 1 0 0,15 9 550 0 0,-20-18-1029 0 0,1-2 1 0 0,1-1 0 0 0,1-1-1 0 0,1-2 1 0 0,0-1 0 0 0,1-1-1 0 0,4-1 1029 0 0,-13-5-11237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37 6785 0 0,'0'0'1079'0'0,"0"0"-170"0"0,0 0 120 0 0,0 0 355 0 0,0 0 385 0 0,0 0 181 0 0,0 0-93 0 0,0 0-282 0 0,0 0-376 0 0,0 0-357 0 0,0 0-302 0 0,0-8-227 0 0,0 1-283 0 0,-1-15 167 0 0,-2 45 219 0 0,-4 94 193 0 0,4 0 1 0 0,6 0-1 0 0,5 0 1 0 0,8 23-610 0 0,3-83 67 0 0,-18-57-44 0 0,0 0 0 0 0,0 0 0 0 0,0 0 0 0 0,0 0 0 0 0,1-1 0 0 0,-1 1 0 0 0,0 0 0 0 0,0 0 0 0 0,0-1 0 0 0,0 1 0 0 0,0-1 0 0 0,0 1 1 0 0,1-1-1 0 0,-1 1 0 0 0,0-1 0 0 0,-1 0 0 0 0,1 0 0 0 0,0 1 0 0 0,0-1 0 0 0,0 0 0 0 0,0 0 0 0 0,0 0 0 0 0,-1 0 0 0 0,1 0 1 0 0,-1 0-1 0 0,1 0 0 0 0,0 0 0 0 0,-1 0 0 0 0,0 0 0 0 0,1 0 0 0 0,-1 0 0 0 0,0-1 0 0 0,1 1 0 0 0,-1 0 0 0 0,0 0-23 0 0,5-8 63 0 0,175-281 153 0 0,-134 214-228 0 0,3 2 0 0 0,3 3 0 0 0,23-21 12 0 0,-41 67-165 0 0,-24 52 57 0 0,2 159 270 0 0,-13-134-123 0 0,-21 499 333 0 0,4-268-432 0 0,-14-102 122 0 0,30-173-59 0 0,-1 1 1 0 0,0-1 0 0 0,-1 0-1 0 0,0 0 1 0 0,0 0 0 0 0,0 0-1 0 0,-1-1 1 0 0,-1 0 0 0 0,1 0-1 0 0,-1 0 1 0 0,0 0 0 0 0,-1-1-1 0 0,1 0 1 0 0,-1-1 0 0 0,-1 1-1 0 0,1-1 1 0 0,-1-1 0 0 0,1 1-1 0 0,-3 0-3 0 0,6-4-5 0 0,1 1 0 0 0,-1-1 0 0 0,0 0 0 0 0,0 1 0 0 0,0-2 0 0 0,0 1 0 0 0,0 0 0 0 0,0-1 0 0 0,0 0 0 0 0,0 0 0 0 0,0 0 0 0 0,0 0 0 0 0,0-1 0 0 0,0 1 0 0 0,0-1-1 0 0,0 0 1 0 0,0 0 0 0 0,0-1 0 0 0,0 1 0 0 0,1-1 0 0 0,-1 0 0 0 0,1 0 0 0 0,-1 0 0 0 0,1 0 0 0 0,0-1 0 0 0,0 1 0 0 0,0-1 0 0 0,0 0 0 0 0,0 0 0 0 0,0 0 0 0 0,-2-3 5 0 0,0-3-40 0 0,0 0 1 0 0,0 0 0 0 0,1 0-1 0 0,0 0 1 0 0,0-1-1 0 0,1 0 1 0 0,1 1-1 0 0,-1-1 1 0 0,2 0 0 0 0,-1 0-1 0 0,1-1 1 0 0,1-2 39 0 0,-1-7-41 0 0,1 1 0 0 0,1-1 0 0 0,1 1 0 0 0,1 0 0 0 0,1 0 0 0 0,0 0 0 0 0,1 0 0 0 0,3-4 41 0 0,56-101-986 0 0,-2 54-2813 0 0,-44 54 10 0 0,-8 6-2324 0 0,1 2-4043 0 0</inkml:trace>
  <inkml:trace contextRef="#ctx0" brushRef="#br0" timeOffset="374.606">769 611 6473 0 0,'0'0'3217'0'0,"0"0"-1758"0"0,0 0-780 0 0,0 0-40 0 0,0 0 97 0 0,0 0 115 0 0,0 0 30 0 0,0 0-35 0 0,0 0-122 0 0,0 0-143 0 0,0 0-105 0 0,-21 32-113 0 0,-64 100-25 0 0,83-130-317 0 0,0 0 0 0 0,0 0 0 0 0,1 0 0 0 0,-1 0 0 0 0,0 0 0 0 0,1 0 0 0 0,-1 0 0 0 0,1 1 0 0 0,0-1 0 0 0,0 1 0 0 0,0-1 0 0 0,0 1 1 0 0,0-1-1 0 0,1 1 0 0 0,-1 0 0 0 0,1-1 0 0 0,0 1 0 0 0,-1 0 0 0 0,1-1 0 0 0,0 1 0 0 0,1 0 0 0 0,-1-1 0 0 0,0 1 0 0 0,1 0 0 0 0,0-1 0 0 0,0 1-21 0 0,1 3 103 0 0,0-2 11 0 0,1 0-1 0 0,0 0 0 0 0,-1 0 0 0 0,2 0 0 0 0,-1-1 0 0 0,0 1 1 0 0,1-1-1 0 0,-1 0 0 0 0,1 0 0 0 0,0 0 0 0 0,0-1 0 0 0,0 1 1 0 0,1-1-1 0 0,-1 0 0 0 0,0 0 0 0 0,1 0 0 0 0,0-1 0 0 0,-1 1 1 0 0,1-1-1 0 0,0 0 0 0 0,-1-1 0 0 0,1 1 0 0 0,0-1 0 0 0,0 0 1 0 0,0 0-1 0 0,0-1 0 0 0,-1 1 0 0 0,1-1 0 0 0,0 0 0 0 0,0 0 1 0 0,-1-1-1 0 0,1 1 0 0 0,-1-1 0 0 0,1 0 0 0 0,-1 0 0 0 0,0-1 1 0 0,0 1-1 0 0,0-1 0 0 0,0 0 0 0 0,0 0 0 0 0,-1 0 0 0 0,1 0 1 0 0,-1-1-1 0 0,0 0 0 0 0,0 0 0 0 0,0 1 0 0 0,0-2 0 0 0,-1 1 1 0 0,1-2-114 0 0,1 0 8 0 0,0-1 0 0 0,0 1 0 0 0,0-1 1 0 0,-1 0-1 0 0,0-1 0 0 0,-1 1 0 0 0,0 0 1 0 0,0-1-1 0 0,0 1 0 0 0,-1-1 0 0 0,0 0 1 0 0,-1 1-1 0 0,0-1 0 0 0,0 0 0 0 0,0 0 1 0 0,-1 1-1 0 0,0-1 0 0 0,-1 1 0 0 0,0-1 1 0 0,0 1-1 0 0,0-1 0 0 0,-1 1 0 0 0,0 0 1 0 0,-1 0-1 0 0,1 0 0 0 0,-2 1 0 0 0,-1-4-8 0 0,-1 2-351 0 0,-34-39-317 0 0,8 22-5260 0 0,24 21-4140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10778 0 0,'0'0'1746'0'0,"0"0"-742"0"0,0 0-460 0 0,0 0-25 0 0,0 0 144 0 0,0 0 154 0 0,0 0 108 0 0,0 0 12 0 0,0 0-35 0 0,0 0-58 0 0,0 0-83 0 0,0 0-108 0 0,24-4-96 0 0,158-25 757 0 0,48-12 461 0 0,-180 26-1849 0 0,-49 2-4056 0 0,-4 6-3113 0 0,1 5-4097 0 0</inkml:trace>
  <inkml:trace contextRef="#ctx0" brushRef="#br0" timeOffset="341.628">277 1 11723 0 0,'0'0'1781'0'0,"0"0"-1014"0"0,0 0-382 0 0,0 0 165 0 0,0 0 319 0 0,0 0 269 0 0,0 0 98 0 0,0 0-86 0 0,-8 33-163 0 0,-22 108-183 0 0,22-22 379 0 0,21 55-1112 0 0,-12-147-938 0 0,0-19-2171 0 0,0 0-3977 0 0,0-7-4093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4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589 950 16772 0 0,'0'0'277'0'0,"0"0"-196"0"0,0 0 15 0 0,0 0 191 0 0,0 0 161 0 0,0 0 38 0 0,-32 33-73 0 0,-105 108-129 0 0,-102 141-273 0 0,169-198-332 0 0,5-6-1756 0 0,20-30-5674 0 0,44-47 3526 0 0,1-1-556 0 0</inkml:trace>
  <inkml:trace contextRef="#ctx0" brushRef="#br0" timeOffset="431.643">1243 0 14235 0 0,'0'0'896'0'0,"0"0"-138"0"0,0 0-69 0 0,0 0 29 0 0,0 0 43 0 0,0 0-35 0 0,0 0-41 0 0,0 0-49 0 0,0 0-56 0 0,0 0-31 0 0,0 0-92 0 0,0 0-72 0 0,-14 37-55 0 0,-41 114-49 0 0,40-58 70 0 0,16-71-259 0 0,-3 89 145 0 0,-5 0 0 0 0,-5-1 0 0 0,-4 0 0 0 0,-5-1 1 0 0,-18 44-238 0 0,4-29 74 0 0,63-139 217 0 0,225-205 93 0 0,-214 190-394 0 0,2 2 0 0 0,1 2 0 0 0,1 2 0 0 0,1 2 0 0 0,1 2 1 0 0,1 1-1 0 0,44-10 10 0 0,-87 27-5 0 0,-1 1 0 0 0,0 0 0 0 0,1 0 0 0 0,-1 0 0 0 0,1 0 0 0 0,-1 0 0 0 0,1 0 0 0 0,0 1 0 0 0,-1-1 0 0 0,1 1 0 0 0,0 0 0 0 0,-1 0 0 0 0,1 0 0 0 0,0 0 0 0 0,-1 0 0 0 0,1 1 0 0 0,0-1 0 0 0,-1 1 0 0 0,1-1 0 0 0,-1 1 0 0 0,1 0 0 0 0,-1 0 0 0 0,1 0 0 0 0,-1 1 0 0 0,0-1 0 0 0,0 1 0 0 0,1-1 0 0 0,-1 1 0 0 0,0 0 0 0 0,0-1 0 0 0,0 1 0 0 0,-1 0 0 0 0,1 0 0 0 0,0 0 0 0 0,-1 1 0 0 0,1-1 0 0 0,-1 0 0 0 0,0 1 0 0 0,0-1 0 0 0,1 3 5 0 0,-4 10 24 0 0,-1-1 0 0 0,0 0 1 0 0,-1 0-1 0 0,0 0 0 0 0,-2 0 0 0 0,1 0 1 0 0,-2-1-1 0 0,0 0 0 0 0,0 0 1 0 0,-1-1-1 0 0,-1 0 0 0 0,0-1 1 0 0,0 1-1 0 0,-1-2 0 0 0,-1 1 0 0 0,1-1 1 0 0,-2-1-1 0 0,-11 8-24 0 0,-3 4 23 0 0,0 0 0 0 0,-1-2 0 0 0,-1-1-1 0 0,-1-1 1 0 0,-1-1 0 0 0,0-2 0 0 0,-1-1 0 0 0,-22 6-23 0 0,36-15-51 0 0,-1 0 1 0 0,1-1-1 0 0,-1 0 1 0 0,1-2-1 0 0,-1 0 1 0 0,0-1-1 0 0,0 0 1 0 0,0-2 50 0 0,16 2-70 0 0,-1-1 1 0 0,1 1 0 0 0,0-1-1 0 0,0 1 1 0 0,0-1 0 0 0,0 0-1 0 0,0 0 1 0 0,0 0 0 0 0,0 0-1 0 0,0-1 1 0 0,0 1 0 0 0,0 0-1 0 0,1-1 1 0 0,-1 1 0 0 0,0-1-1 0 0,1 0 1 0 0,0 1 0 0 0,-1-1-1 0 0,1 0 1 0 0,0 0 0 0 0,0 0-1 0 0,0 0 1 0 0,0 0-1 0 0,0 0 1 0 0,0 0 0 0 0,1 0-1 0 0,-1-1 1 0 0,1 1 0 0 0,-1 0-1 0 0,1 0 1 0 0,0-1 0 0 0,0 1-1 0 0,0 0 1 0 0,0 0 0 0 0,0-1-1 0 0,1 1 1 0 0,-1 0 69 0 0,12-42-3966 0 0,8 9-4207 0 0,-5 19-2133 0 0</inkml:trace>
  <inkml:trace contextRef="#ctx0" brushRef="#br0" timeOffset="4342.047">2071 796 5793 0 0,'0'0'1617'0'0,"0"0"-146"0"0,0 0 36 0 0,0 0 89 0 0,0 0 7 0 0,0 0-183 0 0,0 0-326 0 0,0 0-318 0 0,0 0-237 0 0,0 0-178 0 0,0 0-149 0 0,0 12 231 0 0,1 182 1696 0 0,-1-184-2107 0 0,1 0 0 0 0,0-1 0 0 0,1 1 1 0 0,0 0-1 0 0,1-1 0 0 0,0 1 0 0 0,0-1 0 0 0,1 0 0 0 0,0 0 0 0 0,1 0 0 0 0,5 7-32 0 0,-6-13 63 0 0,1 1 0 0 0,0-2 0 0 0,0 1 0 0 0,0 0 0 0 0,0-1 0 0 0,0 0 0 0 0,1 0 0 0 0,-1-1 0 0 0,1 1 0 0 0,-1-1 0 0 0,1-1 0 0 0,-1 1 0 0 0,1-1 0 0 0,0 1 0 0 0,-1-2 0 0 0,1 1 0 0 0,0-1 0 0 0,-1 0 0 0 0,1 0 0 0 0,-1 0 0 0 0,4-2-63 0 0,7-4 132 0 0,-1 0 0 0 0,1-2 0 0 0,-2 1 0 0 0,1-2 0 0 0,-1 0 0 0 0,-1-1-1 0 0,0 0 1 0 0,0-1 0 0 0,-1-1 0 0 0,-1 0 0 0 0,0 0 0 0 0,3-6-132 0 0,-8 12 68 0 0,2-1 27 0 0,0-1 1 0 0,-1-1-1 0 0,0 0 0 0 0,0 0 0 0 0,-1 0 0 0 0,-1-1 0 0 0,1 0 0 0 0,-2 0 0 0 0,0 0 0 0 0,0 0 0 0 0,-1-1 0 0 0,0 0 0 0 0,-1 0 0 0 0,0 1 0 0 0,-1-3-95 0 0,-16 17-280 0 0,16 15 257 0 0,1 0 1 0 0,0 0-1 0 0,1 0 0 0 0,1-1 1 0 0,0 0-1 0 0,1 1 0 0 0,1-2 1 0 0,1 1-1 0 0,3 4 23 0 0,4 14-1 0 0,-11-26-11 0 0,-1 0 0 0 0,1 0 1 0 0,1-1-1 0 0,-1 1 0 0 0,2-1 0 0 0,-1 0 0 0 0,1-1 0 0 0,0 1 0 0 0,0-1 1 0 0,1 0-1 0 0,0 0 0 0 0,1 0 0 0 0,-1-1 0 0 0,1 0 0 0 0,8 5 12 0 0,-8-10 41 0 0,-1 0-1 0 0,1-1 0 0 0,0 1 1 0 0,0-1-1 0 0,0-1 0 0 0,0 1 1 0 0,0-1-1 0 0,0 0 1 0 0,0-1-1 0 0,0 0 0 0 0,0 0 1 0 0,-1 0-1 0 0,1-1 0 0 0,-1 0 1 0 0,0 0-1 0 0,0-1 0 0 0,0 1 1 0 0,0-1-1 0 0,-1-1 1 0 0,1 1-1 0 0,-1-1 0 0 0,0 0 1 0 0,0 0-1 0 0,-1 0 0 0 0,0-1 1 0 0,2-3-41 0 0,7-3 64 0 0,24-29 129 0 0,-2-1-1 0 0,-2-2 1 0 0,-2-1 0 0 0,-2-1-1 0 0,-2-2 1 0 0,15-37-193 0 0,-18 30-13 0 0,-2-1 0 0 0,-3 0 0 0 0,-2-2 0 0 0,-3 0 0 0 0,-2-1-1 0 0,0-21 14 0 0,-8-104 2 0 0,-22 114 19 0 0,18 69-26 0 0,0 1-1 0 0,-1-1 1 0 0,1 0-1 0 0,0 1 0 0 0,-1-1 1 0 0,1 0-1 0 0,-1 1 1 0 0,1-1-1 0 0,-1 1 1 0 0,1-1-1 0 0,-1 1 1 0 0,1-1-1 0 0,-1 1 1 0 0,1 0-1 0 0,-1-1 1 0 0,0 1-1 0 0,1-1 1 0 0,-1 1-1 0 0,0 0 1 0 0,1 0-1 0 0,-1-1 1 0 0,0 1-1 0 0,1 0 1 0 0,-1 0-1 0 0,0 0 1 0 0,0 0-1 0 0,1 0 1 0 0,-1 0-1 0 0,0 0 1 0 0,1 0-1 0 0,-1 0 1 0 0,0 0-1 0 0,0 0 1 0 0,1 1-1 0 0,-1-1 1 0 0,0 0-1 0 0,1 0 0 0 0,-1 1 1 0 0,0-1-1 0 0,1 0 1 0 0,-1 1-1 0 0,1-1 1 0 0,-1 1-1 0 0,1-1 1 0 0,-1 1-1 0 0,1-1 1 0 0,-1 1-1 0 0,1-1 1 0 0,-1 1-1 0 0,1-1 1 0 0,-1 1-1 0 0,1 0 1 0 0,0-1-1 0 0,-1 1 1 0 0,1-1-1 0 0,0 1 1 0 0,0 0-1 0 0,-1 0 1 0 0,1-1-1 0 0,0 1 1 0 0,0 0-1 0 0,0-1 1 0 0,0 1-1 0 0,0 0 1 0 0,0 0-1 0 0,0-1 6 0 0,-36 151 272 0 0,35-116-173 0 0,2 1 1 0 0,0 0-1 0 0,3-1 0 0 0,1 0 0 0 0,7 23-99 0 0,104 468 310 0 0,-75-360-345 0 0,-41-167 26 0 0,0 1 0 0 0,0 0-1 0 0,0-1 1 0 0,0 1 0 0 0,0-1 0 0 0,0 1 0 0 0,0 0 0 0 0,0-1 0 0 0,0 1-1 0 0,0-1 1 0 0,1 1 0 0 0,-1 0 0 0 0,0-1 0 0 0,0 1 0 0 0,0 0-1 0 0,1-1 1 0 0,-1 1 0 0 0,0 0 0 0 0,0-1 0 0 0,1 1 0 0 0,-1 0-1 0 0,0-1 1 0 0,1 1 0 0 0,-1 0 0 0 0,0 0 0 0 0,1 0 0 0 0,-1-1 0 0 0,0 1-1 0 0,1 0 1 0 0,-1 0 0 0 0,1 0 0 0 0,-1 0 0 0 0,0 0 0 0 0,1 0-1 0 0,-1-1 1 0 0,1 1 0 0 0,-1 0 0 0 0,0 0 0 0 0,1 0 0 0 0,-1 0 0 0 0,1 1-1 0 0,-1-1 1 0 0,1 0 0 0 0,-1 0 0 0 0,0 0 0 0 0,1 0 0 0 0,-1 0-1 0 0,0 0 1 0 0,1 1 0 0 0,-1-1 0 0 0,0 0 0 0 0,1 0 0 0 0,-1 1 0 0 0,0-1-1 0 0,1 0 1 0 0,-1 0 0 0 0,0 1 0 0 0,1-1 0 0 0,-1 0 0 0 0,0 1-1 0 0,0-1 1 0 0,1 0 0 0 0,-1 1 0 0 0,0-1 0 0 0,0 0 0 0 0,0 1 9 0 0,5-41-1231 0 0,3-63-2199 0 0,-21 38-8723 0 0,7 57 2017 0 0</inkml:trace>
  <inkml:trace contextRef="#ctx0" brushRef="#br0" timeOffset="4707.64">2590 553 9562 0 0,'0'0'2211'0'0,"0"0"-561"0"0,0 0-378 0 0,0 0-112 0 0,0 0-42 0 0,0 0-84 0 0,0 0-114 0 0,0 0-72 0 0,0 0-4 0 0,0 0-12 0 0,0 0-52 0 0,0 0-75 0 0,0 0-73 0 0,33 1-42 0 0,105 4-32 0 0,159 15 1860 0 0,-186-17-2396 0 0,1-5 0 0 0,-1-5 0 0 0,13-6-22 0 0,-33 6-1662 0 0,-72 7-3285 0 0,1 0-4576 0 0,-19 0-1545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3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6081 0 0,'0'0'3872'0'0,"0"0"-1824"0"0,0 0-777 0 0,0 0-8 0 0,0 0 132 0 0,0 0 29 0 0,0 0-126 0 0,0 0-172 0 0,0 0-105 0 0,0 0-17 0 0,0 0-61 0 0,0 0-137 0 0,0 0-129 0 0,20 2-97 0 0,123 7 775 0 0,119-9 333 0 0,-206 0-5407 0 0,0 0-4032 0 0,-59 0-4142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4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15683 0 0,'0'0'854'0'0,"0"0"-29"0"0,0 0 328 0 0,0 0 231 0 0,0 0 7 0 0,0 0-160 0 0,31 2-276 0 0,99 2-250 0 0,115-20 54 0 0,-171 5-5663 0 0,-60 10-5322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86 13547 0 0,'0'0'2136'0'0,"0"0"-690"0"0,0 0-252 0 0,0 0-53 0 0,0 0-11 0 0,0 0-125 0 0,0 0-265 0 0,0 0-214 0 0,0 0-169 0 0,0 0-121 0 0,0 0-46 0 0,0 0-65 0 0,-23 27-46 0 0,-74 87-22 0 0,54-53-33 0 0,23-18-53 0 0,-3 3-1044 0 0,1-21-3710 0 0,10-20-4066 0 0,7-2-350 0 0</inkml:trace>
  <inkml:trace contextRef="#ctx0" brushRef="#br0" timeOffset="284.936">0 1 6953 0 0,'0'0'3748'0'0,"0"0"-1904"0"0,0 0-1046 0 0,0 0-86 0 0,0 0 263 0 0,0 0 274 0 0,0 0 105 0 0,0 0-134 0 0,0 0-242 0 0,0 0-178 0 0,0 0-100 0 0,0 0-94 0 0,0 0-82 0 0,17 31-92 0 0,53 99-93 0 0,24 7 383 0 0,-2-49-1187 0 0,-75-81-924 0 0,-7-6-7016 0 0,-6-1-3250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11650 0 0,'0'0'1230'0'0,"0"0"-464"0"0,0 0-197 0 0,0 0 270 0 0,0 0 360 0 0,0 0 180 0 0,0 0-104 0 0,0 0-298 0 0,0 0-290 0 0,0 0-228 0 0,0 0-92 0 0,1 4 33 0 0,24 232 3114 0 0,34 112-2945 0 0,-55-330-555 0 0,24 110 50 0 0,-16-43-72 0 0,-5-61 203 0 0,3-35 676 0 0,120-358-192 0 0,-9-53-744 0 0,-117 366-256 0 0,-12 64-2688 0 0,0 19-1895 0 0,4-8-3166 0 0,-2-7-3256 0 0</inkml:trace>
  <inkml:trace contextRef="#ctx0" brushRef="#br0" timeOffset="404.517">373 627 3249 0 0,'0'0'1900'0'0,"0"0"-206"0"0,0 0 120 0 0,0 0 222 0 0,0 0 22 0 0,0 0-215 0 0,0 0-390 0 0,0 0-343 0 0,0 0-198 0 0,0 0-100 0 0,0 0-81 0 0,0 0-128 0 0,0 0-132 0 0,-4 4-127 0 0,-2 4-262 0 0,1-1 1 0 0,0 2-1 0 0,0-1 1 0 0,1 0-1 0 0,0 1 1 0 0,1 0-1 0 0,0-1 1 0 0,0 1-1 0 0,1 1 1 0 0,0-1-1 0 0,0 0 1 0 0,1 1-1 0 0,0-1 1 0 0,1 7-83 0 0,0-12 17 0 0,-1 0-1 0 0,1-1 1 0 0,0 1 0 0 0,0 0 0 0 0,1-1 0 0 0,-1 1-1 0 0,1 0 1 0 0,0-1 0 0 0,0 1 0 0 0,0-1 0 0 0,0 1-1 0 0,1-1 1 0 0,0 1 0 0 0,-1-1 0 0 0,1 0 0 0 0,0 0-1 0 0,0 0 1 0 0,1 0 0 0 0,-1 0 0 0 0,1 0 0 0 0,-1-1-1 0 0,1 1 1 0 0,0-1 0 0 0,0 0 0 0 0,0 0 0 0 0,0 0-1 0 0,0 0 1 0 0,1 0 0 0 0,-1-1 0 0 0,0 1 0 0 0,1-1-1 0 0,0 0 1 0 0,-1 0 0 0 0,1 0 0 0 0,2 0-17 0 0,2-1 82 0 0,0-1 1 0 0,-1 1-1 0 0,1-1 1 0 0,0 0-1 0 0,-1-1 1 0 0,1 0-1 0 0,-1 0 0 0 0,0-1 1 0 0,0 0-1 0 0,0 0 1 0 0,0 0-1 0 0,0-1 1 0 0,-1 0-1 0 0,1 0 1 0 0,-1-1-1 0 0,0 0 1 0 0,0 0-1 0 0,-1 0 0 0 0,0-1 1 0 0,0 0-1 0 0,0 0 1 0 0,0 0-1 0 0,-1-1 1 0 0,0 1-1 0 0,-1-1 1 0 0,1 0-1 0 0,-1 0 0 0 0,-1 0 1 0 0,1-1-1 0 0,-1 1 1 0 0,0 0-1 0 0,-1-1 1 0 0,0 0-1 0 0,0 1 1 0 0,-1-1-1 0 0,0 0 1 0 0,0 1-1 0 0,0-1 0 0 0,-1 0 1 0 0,-1 0-83 0 0,1 3-31 0 0,-1 0 0 0 0,-1 0 0 0 0,1 0 0 0 0,-1 1 0 0 0,0-1 0 0 0,0 0 1 0 0,0 1-1 0 0,-1 0 0 0 0,1 0 0 0 0,-1 0 0 0 0,0 0 0 0 0,0 1 0 0 0,-1-1 0 0 0,1 1 0 0 0,-1 0 0 0 0,1 1 0 0 0,-1-1 1 0 0,0 1-1 0 0,0 0 0 0 0,0 0 0 0 0,0 0 0 0 0,-1 0 31 0 0,-76-3-7587 0 0,67 11 549 0 0,5 2-3728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0 16171 0 0,'0'0'1326'0'0,"0"0"-312"0"0,0 0-128 0 0,0 0-8 0 0,0 0-12 0 0,0 0-64 0 0,-31 9-158 0 0,-103 33-185 0 0,39 10 21 0 0,80-40-413 0 0,-2 0-49 0 0,0 0-1 0 0,1 2 1 0 0,0 0 0 0 0,1 1-1 0 0,0 0 1 0 0,2 1-1 0 0,0 0 1 0 0,0 2 0 0 0,2-1-1 0 0,0 1 1 0 0,1 1-1 0 0,1 0 1 0 0,0 0 0 0 0,2 1-1 0 0,0 0 1 0 0,2 0 0 0 0,0 1-1 0 0,1 0 1 0 0,1 2-18 0 0,3-18-3 0 0,0 1 1 0 0,0-1 0 0 0,1 1-1 0 0,-1-1 1 0 0,1 0 0 0 0,1 1-1 0 0,-1-1 1 0 0,1 0-1 0 0,0 0 1 0 0,0 0 0 0 0,1 0-1 0 0,-1 0 1 0 0,1 0 0 0 0,0-1-1 0 0,0 1 1 0 0,1-1 0 0 0,-1 0-1 0 0,1 0 1 0 0,0 0-1 0 0,0 0 1 0 0,1-1 0 0 0,-1 0-1 0 0,1 1 1 0 0,-1-2 0 0 0,1 1-1 0 0,0 0 1 0 0,0-1-1 0 0,0 0 1 0 0,5 1 2 0 0,12 3 28 0 0,0-1-1 0 0,0-1 1 0 0,1-1 0 0 0,-1-1-1 0 0,1-1 1 0 0,13-2-28 0 0,-16 0 115 0 0,-1-2 0 0 0,0 0 0 0 0,0-1 0 0 0,0-1 0 0 0,-1-1 0 0 0,1 0 0 0 0,-1-2 0 0 0,-1 0 0 0 0,1-1 0 0 0,-2-1 0 0 0,1 0 0 0 0,-1-1 0 0 0,-1-1 0 0 0,0 0 0 0 0,0-1 0 0 0,-2-1 0 0 0,1 0 0 0 0,-2-1 0 0 0,0 0 0 0 0,-1-1 0 0 0,0-1 0 0 0,-2 1 0 0 0,7-15-115 0 0,-11 15 22 0 0,1-1 1 0 0,-2 0 0 0 0,0-1-1 0 0,-2 1 1 0 0,0-1 0 0 0,0 1-1 0 0,-2-1 1 0 0,0 0 0 0 0,-1-2-23 0 0,0 13-124 0 0,0-1 1 0 0,0 0 0 0 0,-1 0 0 0 0,0 1-1 0 0,-1-1 1 0 0,1 1 0 0 0,-2-1 0 0 0,1 1-1 0 0,-1 0 1 0 0,0 1 0 0 0,0-1 0 0 0,0 1-1 0 0,-1-1 1 0 0,0 1 0 0 0,-1 1 0 0 0,1-1-1 0 0,-1 1 1 0 0,0 0 0 0 0,-1 0 0 0 0,1 0-1 0 0,-1 1 1 0 0,0 0 0 0 0,0 1 0 0 0,0 0-1 0 0,0 0 1 0 0,-1 0 0 0 0,1 1 0 0 0,-1 0-1 0 0,0 0 1 0 0,1 1 0 0 0,-1 0-1 0 0,0 0 1 0 0,-4 1 123 0 0,-50-1-5303 0 0,45 1 1262 0 0,-9 0-7765 0 0</inkml:trace>
  <inkml:trace contextRef="#ctx0" brushRef="#br0" timeOffset="526.747">0 446 14491 0 0,'0'0'3161'0'0,"0"0"-934"0"0,0 0-531 0 0,0 0-259 0 0,34-19-240 0 0,105-57-215 0 0,15-2 1230 0 0,-146 73-2155 0 0,1 1-1 0 0,-1 0 1 0 0,1 0 0 0 0,0 1-1 0 0,0 0 1 0 0,0 0 0 0 0,0 1-1 0 0,0 0 1 0 0,1 1-1 0 0,-1 0 1 0 0,1 0 0 0 0,-1 1-1 0 0,2 0-56 0 0,-9 2-5 0 0,0 0-1 0 0,1 1 0 0 0,-1-1 0 0 0,0 0 0 0 0,0 1 1 0 0,-1-1-1 0 0,1 1 0 0 0,-1 0 0 0 0,1-1 0 0 0,-1 1 1 0 0,0 0-1 0 0,0 0 0 0 0,0 0 0 0 0,0 0 0 0 0,0 0 1 0 0,-1 0-1 0 0,0 0 0 0 0,1 0 0 0 0,-1 1 0 0 0,0-1 1 0 0,-1 2 5 0 0,2 2-1 0 0,-1 0 6 0 0,0 0 1 0 0,0 0-1 0 0,0 1 1 0 0,1-1-1 0 0,1 0 1 0 0,-1-1-1 0 0,1 1 1 0 0,0 0-1 0 0,0 0 1 0 0,1-1-1 0 0,0 1 1 0 0,0-1-1 0 0,1 0 1 0 0,0 0-1 0 0,0 0 1 0 0,0 0-1 0 0,1-1 1 0 0,-1 1-1 0 0,1-1 1 0 0,1-1-1 0 0,-1 1 1 0 0,1-1-1 0 0,-1 0 1 0 0,1 0-1 0 0,1 0 1 0 0,-1-1-1 0 0,0 0 1 0 0,1 0-1 0 0,-1-1 1 0 0,6 2-6 0 0,-3-2 35 0 0,-1-1 0 0 0,1 0-1 0 0,0 0 1 0 0,0-1 0 0 0,-1 0 0 0 0,1-1 0 0 0,0 0 0 0 0,0 0-1 0 0,-1-1 1 0 0,1 0 0 0 0,-1 0 0 0 0,1-1 0 0 0,-1 0-1 0 0,0-1 1 0 0,0 1 0 0 0,-1-2 0 0 0,1 1 0 0 0,-1-1 0 0 0,1-1-36 0 0,-7 5-393 0 0,6-7 681 0 0,-9 6-6482 0 0,-1 2-6128 0 0</inkml:trace>
  <inkml:trace contextRef="#ctx0" brushRef="#br0" timeOffset="849.319">849 527 7122 0 0,'0'0'3034'0'0,"0"0"-341"0"0,0 0-345 0 0,0 0-311 0 0,0 0-380 0 0,0 0-412 0 0,0 0-315 0 0,0 0-215 0 0,0 0-151 0 0,0 0-117 0 0,0 0-81 0 0,0 0-51 0 0,0 0-62 0 0,-13 14-47 0 0,-43 48-52 0 0,53-58-138 0 0,-1-1-1 0 0,1 1 1 0 0,1 0-1 0 0,-1 0 1 0 0,1 0-1 0 0,-1 0 1 0 0,1 0-1 0 0,0 0 1 0 0,1 0-1 0 0,-1 1 1 0 0,1-1-1 0 0,0 1 1 0 0,0-1-1 0 0,0 1 1 0 0,0 0-1 0 0,1-1 1 0 0,0 1-1 0 0,0 0 1 0 0,0-1-1 0 0,1 5-15 0 0,0 1 13 0 0,1-7 31 0 0,0 1-1 0 0,0-1 0 0 0,0 1 1 0 0,1-1-1 0 0,-1 0 0 0 0,1 0 1 0 0,0 0-1 0 0,0 0 0 0 0,0 0 1 0 0,0-1-1 0 0,1 1 1 0 0,-1-1-1 0 0,1 0 0 0 0,-1 0 1 0 0,1 0-1 0 0,0-1 0 0 0,0 1 1 0 0,0-1-1 0 0,-1 0 0 0 0,2 0 1 0 0,-1 0-1 0 0,0 0 0 0 0,0-1 1 0 0,0 0-1 0 0,0 0 1 0 0,0 0-1 0 0,0 0 0 0 0,0-1 1 0 0,0 1-1 0 0,0-1 0 0 0,0 0 1 0 0,0 0-1 0 0,0-1 0 0 0,0 1 1 0 0,0-1-1 0 0,-1 0 1 0 0,1 0-44 0 0,2 0 40 0 0,0 0 0 0 0,-1-1 0 0 0,0 1 0 0 0,0-1 0 0 0,0 0 0 0 0,0-1 0 0 0,0 1 0 0 0,0-1 0 0 0,-1 0 0 0 0,0 0 0 0 0,0 0 0 0 0,0-1 0 0 0,0 1 0 0 0,-1-1 0 0 0,0 0 0 0 0,1 0 0 0 0,-2 0 0 0 0,1-1 0 0 0,-1 1 0 0 0,0-1 0 0 0,0 1 0 0 0,0-1 1 0 0,-1 0-1 0 0,0 0 0 0 0,0 1 0 0 0,0-1 0 0 0,-1 0 0 0 0,0 0 0 0 0,0 0 0 0 0,-1 0 0 0 0,1 0 0 0 0,-1 0 0 0 0,0 1 0 0 0,-1-1 0 0 0,0 0 0 0 0,0 1 0 0 0,0-1 0 0 0,0 1 0 0 0,-1-1 0 0 0,-3-3-40 0 0,2 3-116 0 0,-1 0 1 0 0,0 1-1 0 0,0-1 0 0 0,-1 2 0 0 0,0-1 1 0 0,0 0-1 0 0,0 1 0 0 0,0 0 0 0 0,-1 1 0 0 0,1-1 1 0 0,-1 1-1 0 0,0 0 0 0 0,0 1 0 0 0,-5-2 116 0 0,-38-5-9489 0 0,36 9-2959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1560 0 0,'0'0'1743'0'0,"0"0"-602"0"0,0 0-361 0 0,0 0-87 0 0,0 0 45 0 0,0 0 187 0 0,0 0 197 0 0,0 0 122 0 0,0 0 18 0 0,0 0-158 0 0,0 0-160 0 0,0 0-110 0 0,0 0-67 0 0,15 0-61 0 0,112 4 1730 0 0,309 0 2823 0 0,-422-16-6504 0 0,-15 9-8907 0 0,1 3-677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7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0 5217 0 0,'0'0'3497'0'0,"0"0"-1430"0"0,0 0-549 0 0,0 0 5 0 0,0 0 113 0 0,0 0-6 0 0,0 0-161 0 0,0 0-251 0 0,0 0-230 0 0,0 0-201 0 0,0 0-171 0 0,0 0-109 0 0,0 0-106 0 0,-28 5-70 0 0,-86 17-52 0 0,62 6 45 0 0,46-20-270 0 0,-2-1-47 0 0,1 0 0 0 0,0 1 0 0 0,0 0 0 0 0,1 0-1 0 0,0 0 1 0 0,0 1 0 0 0,1 0 0 0 0,0 0 0 0 0,1 0-1 0 0,0 1 1 0 0,0-1 0 0 0,1 1 0 0 0,0 0 0 0 0,1 0-1 0 0,0 1 1 0 0,1-1 0 0 0,0 0 0 0 0,0 0-1 0 0,1 1 1 0 0,1-1 0 0 0,-1 0 0 0 0,2 1 0 0 0,-1-1-1 0 0,2 0 1 0 0,-1 0 0 0 0,1 0 0 0 0,1 0 0 0 0,0-1-1 0 0,0 1 1 0 0,1-1 0 0 0,0 0 0 0 0,0 0 0 0 0,5 4-7 0 0,0-4-112 0 0,0 0 1 0 0,1 0 0 0 0,0-1 0 0 0,1-1-1 0 0,0 0 1 0 0,0 0 0 0 0,1-1 0 0 0,-1-1 0 0 0,1 0-1 0 0,1-1 1 0 0,-1 0 0 0 0,0-1 0 0 0,1-1 0 0 0,0 0-1 0 0,5 0 112 0 0,56-5-3661 0 0,-3-17-4275 0 0,-52 10-84 0 0</inkml:trace>
  <inkml:trace contextRef="#ctx0" brushRef="#br0" timeOffset="318.015">713 92 5177 0 0,'0'0'4137'0'0,"0"0"-1834"0"0,0 0-745 0 0,0 0-126 0 0,0 0-29 0 0,0 0-36 0 0,0 0-157 0 0,0 0-258 0 0,0 0-215 0 0,0 0-186 0 0,0 0-151 0 0,-31 28-110 0 0,-96 87-93 0 0,124-113-187 0 0,0 0 0 0 0,0 1 0 0 0,0-1-1 0 0,0 1 1 0 0,1-1 0 0 0,-1 1 0 0 0,1 0 0 0 0,-1 0 0 0 0,1 0 0 0 0,0 0-1 0 0,0 1 1 0 0,1-1 0 0 0,-1 0 0 0 0,0 1 0 0 0,1-1 0 0 0,0 1 0 0 0,0 0-1 0 0,0-1 1 0 0,0 1 0 0 0,1 2-10 0 0,-1 6 40 0 0,0-5-18 0 0,-1 0 0 0 0,2 0 0 0 0,-1 0 0 0 0,1 0-1 0 0,0 0 1 0 0,0 0 0 0 0,1 0 0 0 0,0 0 0 0 0,0 0-1 0 0,0 0 1 0 0,1 0 0 0 0,0-1 0 0 0,1 1 0 0 0,0-1-1 0 0,0 1 1 0 0,0-1 0 0 0,0 0 0 0 0,1 0-1 0 0,0 0 1 0 0,1-1 0 0 0,-1 1 0 0 0,1-1 0 0 0,0 0-1 0 0,0 0 1 0 0,1-1 0 0 0,-1 0 0 0 0,1 0 0 0 0,0 0-1 0 0,0 0 1 0 0,0-1 0 0 0,1 0 0 0 0,3 1-22 0 0,1-2 81 0 0,0 0 0 0 0,1-1-1 0 0,-1 0 1 0 0,0 0 0 0 0,0-2 0 0 0,0 1 0 0 0,1-1 0 0 0,-1-1-1 0 0,0 0 1 0 0,0-1 0 0 0,0 0 0 0 0,-1 0 0 0 0,1-1 0 0 0,-1-1-1 0 0,0 0 1 0 0,0 0 0 0 0,0-1 0 0 0,-1 0 0 0 0,0-1 0 0 0,0 0-1 0 0,0 0 1 0 0,-1-1 0 0 0,0 0 0 0 0,-1 0 0 0 0,0-1 0 0 0,0 0-1 0 0,-1 0 1 0 0,0-1 0 0 0,0 0 0 0 0,-1 0 0 0 0,-1 0 0 0 0,1 0-1 0 0,-2-1 1 0 0,0 0 0 0 0,0 0 0 0 0,0 0 0 0 0,-2 0 0 0 0,1 0-1 0 0,-1-5-79 0 0,0 8-118 0 0,-1 0 1 0 0,1 1 0 0 0,-1-1 0 0 0,0 0 0 0 0,-1 0 0 0 0,0 0 0 0 0,0 0 0 0 0,-1 1 0 0 0,0-1-1 0 0,0 0 1 0 0,-1 1 0 0 0,0 0 0 0 0,0 0 0 0 0,-1 0 0 0 0,0 0 0 0 0,0 0 0 0 0,0 0 0 0 0,-1 1-1 0 0,0 0 1 0 0,0 0 0 0 0,-1 1 0 0 0,0-1 0 0 0,0 1 0 0 0,0 0 0 0 0,0 1 0 0 0,-1-1-1 0 0,0 1 1 0 0,0 1 0 0 0,0-1 0 0 0,0 1 0 0 0,-6-1 116 0 0,-34-6-3123 0 0,14 8-4971 0 0,19 2-2891 0 0</inkml:trace>
  <inkml:trace contextRef="#ctx0" brushRef="#br0" timeOffset="672.36">1560 15 8922 0 0,'0'0'2374'0'0,"0"0"-449"0"0,0 0-220 0 0,0 0-181 0 0,0 0-234 0 0,0 0-233 0 0,0 0-184 0 0,0 0-137 0 0,0 0-96 0 0,0 0-93 0 0,-32 8-106 0 0,-101 26-72 0 0,52-2 196 0 0,11 25-6 0 0,69-56-558 0 0,-1 1 1 0 0,1 0-1 0 0,0-1 0 0 0,0 1 1 0 0,0 0-1 0 0,0 0 0 0 0,0 0 0 0 0,0 0 1 0 0,0 0-1 0 0,1 0 0 0 0,-1 0 1 0 0,1 0-1 0 0,-1 1 0 0 0,1-1 0 0 0,0 0 1 0 0,0 0-1 0 0,0 0 0 0 0,0 0 0 0 0,0 0 1 0 0,0 1-1 0 0,1-1 0 0 0,-1 0 1 0 0,1 0-1 0 0,0 0 0 0 0,-1 0 0 0 0,1 0 1 0 0,0 0-1 0 0,0 0 0 0 0,0 0 1 0 0,0 0-1 0 0,1-1 0 0 0,-1 1 0 0 0,0 0 1 0 0,1-1-1 0 0,0 1 0 0 0,-1-1 1 0 0,1 1-1 0 0,0-1 0 0 0,-1 0-1 0 0,133 54-61 0 0,-51 7 22 0 0,-81-60 51 0 0,0 0 0 0 0,0 0 1 0 0,0 1-1 0 0,-1 0 0 0 0,1-1 0 0 0,-1 1 1 0 0,0 0-1 0 0,1-1 0 0 0,-1 1 0 0 0,0 0 1 0 0,-1 0-1 0 0,1 0 0 0 0,0 0 0 0 0,-1 0 1 0 0,0 0-1 0 0,0 0 0 0 0,0 0 0 0 0,0 0 1 0 0,0 0-1 0 0,0 0 0 0 0,-1 0 1 0 0,1 0-1 0 0,-1 0 0 0 0,0 0 0 0 0,0 0 1 0 0,0 0-1 0 0,-1 0 0 0 0,1-1 0 0 0,-1 1 1 0 0,1 0-1 0 0,-1-1 0 0 0,-1 3-12 0 0,-6 4 37 0 0,0 1-1 0 0,0-1 1 0 0,-1-1 0 0 0,0 0-1 0 0,0 0 1 0 0,-1-1 0 0 0,0 0-1 0 0,0-1 1 0 0,0 0 0 0 0,-1-1-1 0 0,0-1 1 0 0,0 1-1 0 0,0-2 1 0 0,-1 0 0 0 0,0 0-1 0 0,1-1 1 0 0,-1-1 0 0 0,-6 0-37 0 0,-36 3-4347 0 0,0-4-4457 0 0,46 0-2574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2649 0 0,'0'0'1957'0'0,"0"0"-94"0"0,0 0 34 0 0,0 0 95 0 0,0 0 147 0 0,0 0-44 0 0,0 0-231 0 0,0 0-305 0 0,0 0-314 0 0,0 0-285 0 0,0 0-234 0 0,-3-6-170 0 0,-8-19-128 0 0,9 19-80 0 0,2 6-81 0 0,28 107 1856 0 0,98 489-372 0 0,-120-569-1731 0 0,45 148 29 0 0,-51-176-40 0 0,1 1 0 0 0,-1 0 0 0 0,0 0 0 0 0,0 0 0 0 0,1-1 0 0 0,-1 1 0 0 0,0 0 0 0 0,1 0 0 0 0,-1 0 0 0 0,0 0 0 0 0,0-1 0 0 0,1 1 0 0 0,-1 0 0 0 0,0 0 0 0 0,1 0 0 0 0,-1 0 0 0 0,0 0 0 0 0,1 0 0 0 0,-1 0 0 0 0,0 0 0 0 0,1 0 0 0 0,-1 0 0 0 0,0 0 0 0 0,1 0 0 0 0,-1 0 0 0 0,0 0 0 0 0,1 0 0 0 0,-1 0 0 0 0,0 1 0 0 0,1-1 0 0 0,-1 0 0 0 0,0 0 0 0 0,0 0 0 0 0,1 0 0 0 0,-1 1 0 0 0,0-1 0 0 0,0 0 0 0 0,1 0 0 0 0,-1 1 0 0 0,0-1 0 0 0,0 0 0 0 0,1 0 0 0 0,-1 1 0 0 0,0-1 0 0 0,0 0 0 0 0,0 1-1 0 0,0-1 1 0 0,0 0 0 0 0,0 0 0 0 0,1 1 0 0 0,-1-1 0 0 0,0 0 0 0 0,0 1 0 0 0,0-1 0 0 0,0 0 0 0 0,0 1-9 0 0,1-34 607 0 0,-1 28-710 0 0,0-29 138 0 0,-1-39 1 0 0,3 1-1 0 0,4-1 1 0 0,6-25-36 0 0,141-474-98 0 0,-144 480-62 0 0,-8 116-6319 0 0,-1-10 1158 0 0,0-2-6209 0 0</inkml:trace>
  <inkml:trace contextRef="#ctx0" brushRef="#br0" timeOffset="550.898">542 809 8178 0 0,'0'0'2326'0'0,"0"0"-749"0"0,0 0-160 0 0,0 0 148 0 0,0 0 121 0 0,0 0-119 0 0,0 0-301 0 0,0 0-333 0 0,0 0-314 0 0,0 0-208 0 0,0 0-153 0 0,0 0-68 0 0,0 0-30 0 0,-15 11-23 0 0,-44 37-20 0 0,57-46-107 0 0,-1 1 0 0 0,0-1-1 0 0,1 1 1 0 0,0 0-1 0 0,-1 0 1 0 0,1 0 0 0 0,0 0-1 0 0,1 1 1 0 0,-1-1 0 0 0,0 0-1 0 0,1 1 1 0 0,0 0-1 0 0,0-1 1 0 0,0 1 0 0 0,0-1-1 0 0,1 1 1 0 0,-1 0-1 0 0,1 0 1 0 0,0 1-10 0 0,-1 5 19 0 0,-1-6 10 0 0,1 1 1 0 0,0-1-1 0 0,0 1 0 0 0,0 0 1 0 0,0-1-1 0 0,0 1 0 0 0,1 0 1 0 0,0 0-1 0 0,0-1 0 0 0,1 1 1 0 0,-1 0-1 0 0,1 0 0 0 0,0-1 1 0 0,0 1-1 0 0,0-1 0 0 0,1 1 1 0 0,0-1-1 0 0,0 1 0 0 0,0-1 1 0 0,0 0-1 0 0,1 0 0 0 0,-1 0 1 0 0,1 0-1 0 0,0 0 0 0 0,0-1 1 0 0,1 1-1 0 0,-1-1 0 0 0,1 0 1 0 0,0 0-1 0 0,-1 0 0 0 0,1-1 1 0 0,0 1-1 0 0,1-1 0 0 0,-1 0 1 0 0,2 1-30 0 0,0-1 77 0 0,0-1 0 0 0,-1 0 0 0 0,1 0 0 0 0,0 0 0 0 0,-1-1 1 0 0,1 1-1 0 0,0-1 0 0 0,0-1 0 0 0,0 1 0 0 0,-1-1 0 0 0,1 0 1 0 0,0 0-1 0 0,-1-1 0 0 0,1 0 0 0 0,-1 0 0 0 0,0 0 0 0 0,1 0 0 0 0,-1-1 1 0 0,0 0-1 0 0,0 0 0 0 0,-1-1 0 0 0,1 1 0 0 0,-1-1 0 0 0,1 0 0 0 0,-1 0 1 0 0,0 0-1 0 0,-1-1 0 0 0,1 1 0 0 0,-1-1 0 0 0,0 0 0 0 0,0 0 1 0 0,0 0-1 0 0,-1 0 0 0 0,0-1 0 0 0,0 1 0 0 0,0-1 0 0 0,-1 1 0 0 0,1-1 1 0 0,-1 0-1 0 0,0-4-77 0 0,0 5-50 0 0,0 1 1 0 0,0 0 0 0 0,0-1 0 0 0,-1 1 0 0 0,1-1-1 0 0,-1 1 1 0 0,0-1 0 0 0,-1 1 0 0 0,1-1-1 0 0,-1 1 1 0 0,0-1 0 0 0,0 1 0 0 0,0 0-1 0 0,0 0 1 0 0,-1-1 0 0 0,0 1 0 0 0,0 0-1 0 0,0 0 1 0 0,0 0 0 0 0,0 1 0 0 0,-1-1 0 0 0,0 0-1 0 0,0 1 1 0 0,0 0 0 0 0,0 0 0 0 0,0 0-1 0 0,-1 0 1 0 0,0 0 0 0 0,1 1 0 0 0,-1-1-1 0 0,0 1 1 0 0,0 0 0 0 0,0 0 0 0 0,0 1-1 0 0,-1-1 1 0 0,1 1 0 0 0,-4-1 49 0 0,0 2-925 0 0,-15 1-2093 0 0,8 2-4165 0 0,4 0-4783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0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4921 0 0,'0'0'2283'0'0,"0"0"-610"0"0,0 0-301 0 0,0 0 86 0 0,0 0 189 0 0,0 0 26 0 0,0 0-219 0 0,0 0-367 0 0,0 0-347 0 0,0 0-243 0 0,0 0-133 0 0,0 0-37 0 0,23 0 1739 0 0,108 1 1196 0 0,268-9-834 0 0,-291 8-1957 0 0,-108 0-440 0 0,0 0 18 0 0,0 0-9 0 0,0 0-13 0 0,0 0-2 0 0,0 0 6 0 0,0 0 5 0 0,0 0 12 0 0,0 0-16 0 0,0 0-32 0 0,0 0-47 0 0,0 0 7 0 0,0 0-12 0 0,0 0-29 0 0,0 0-22 0 0,0 0-69 0 0,0 0-74 0 0,0 0-95 0 0,0 0-103 0 0,0 0-184 0 0,0 0-255 0 0,0 0-456 0 0,0 0-937 0 0,0 0-2989 0 0,0 0-6291 0 0</inkml:trace>
  <inkml:trace contextRef="#ctx0" brushRef="#br0" timeOffset="524.365">135 402 6849 0 0,'0'0'2264'0'0,"0"0"-387"0"0,0 0-196 0 0,0 0-45 0 0,0 0-142 0 0,0 0-138 0 0,0 0-177 0 0,0 0-208 0 0,0 0-200 0 0,0 0-175 0 0,0 0-117 0 0,0 0-71 0 0,0 0-28 0 0,-6 1-14 0 0,-15 4-43 0 0,35 7 1695 0 0,172-8 574 0 0,-57-9-1825 0 0,-83 1-561 0 0,-1 2-1 0 0,1 2 0 0 0,-1 3 1 0 0,39 6-206 0 0,-83-9-33 0 0,13 1-819 0 0,-17-7-3409 0 0,-3-5-5258 0 0,2 4-2621 0 0</inkml:trace>
  <inkml:trace contextRef="#ctx0" brushRef="#br0" timeOffset="1210.516">405 1 9578 0 0,'0'0'1880'0'0,"0"0"-445"0"0,0 0-200 0 0,0 0 75 0 0,0 0 84 0 0,0 0-75 0 0,0 0-255 0 0,0 0-345 0 0,0 0-302 0 0,0 0-156 0 0,0 0-81 0 0,0 0 18 0 0,0 0 91 0 0,22 4 1696 0 0,133 61 843 0 0,-112-42-2520 0 0,173 91 510 0 0,-162-74-642 0 0,-76-33 1291 0 0,1 9-1454 0 0,-64 91 47 0 0,43-61-31 0 0,-2-2-1 0 0,-2-1 1 0 0,-40 26-29 0 0,-58 49 280 0 0,135-108-520 0 0,0-1 552 0 0,7-18-8539 0 0,2 6-2660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2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11955 0 0,'0'0'1985'0'0,"0"0"-1010"0"0,0 0-291 0 0,0 0 238 0 0,0 0 270 0 0,0 0 60 0 0,0 0-78 0 0,0 0-154 0 0,0 0-189 0 0,0 0-116 0 0,0 0-119 0 0,32-7-125 0 0,100-20-79 0 0,4 15 468 0 0,-97 13-761 0 0,69-1-1725 0 0,-107 3-930 0 0,-1-2-5308 0 0,0-1-3781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3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7346 0 0,'0'0'3008'0'0,"0"0"-1944"0"0,0 0 185 0 0,0 0 167 0 0,0 0 64 0 0,0 0-95 0 0,0 0-273 0 0,191-4-352 0 0,-163 0-280 0 0,-1 0-216 0 0,3 1-144 0 0,-3-1-144 0 0,-3 4-152 0 0,2-4-192 0 0,-6 1-344 0 0,4-1-592 0 0,-7 4-2593 0 0,-6-4-7954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2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92 10482 0 0,'0'0'1379'0'0,"0"0"-197"0"0,0 0 65 0 0,0 0 281 0 0,0 0 251 0 0,0 0 44 0 0,0 0-217 0 0,0 0-383 0 0,0 0-418 0 0,0 0-285 0 0,0 0-157 0 0,0 0-111 0 0,0 0-58 0 0,-17 33-44 0 0,-52 100-46 0 0,16-49-1 0 0,16-6-2582 0 0,32-72-343 0 0,1-5-4134 0 0,1-1-4271 0 0</inkml:trace>
  <inkml:trace contextRef="#ctx0" brushRef="#br0" timeOffset="301.361">1 0 14467 0 0,'0'0'700'0'0,"0"0"-360"0"0,0 0 8 0 0,0 0 338 0 0,0 0 314 0 0,0 0 120 0 0,0 0-39 0 0,0 0-153 0 0,0 0-136 0 0,0 0-92 0 0,0 0-72 0 0,0 0-85 0 0,0 0-90 0 0,27 32-73 0 0,86 98-81 0 0,-49-71 112 0 0,38 26-278 0 0,-93-81 103 0 0,-5-3-2234 0 0,-1 1-6078 0 0,-3-2-3622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 11658 0 0,'0'0'2505'0'0,"0"0"-662"0"0,0 0-627 0 0,0 0-186 0 0,0 0 49 0 0,0 0 42 0 0,0 0-24 0 0,0 0-164 0 0,0 0-207 0 0,0 0-209 0 0,0 0-156 0 0,-1-5-119 0 0,-3-9 282 0 0,4 34 868 0 0,17 79-271 0 0,53 260-131 0 0,16-17-752 0 0,-72-293-156 0 0,-14-49-68 0 0,0 0 3 0 0,0 0-32 0 0,0 0 39 0 0,0 0 7 0 0,0 0 18 0 0,6-44 848 0 0,-1 9-886 0 0,1 0 1 0 0,2 1 0 0 0,2-1 0 0 0,1 2 0 0 0,2 0-1 0 0,3-5-11 0 0,11-32 16 0 0,83-206-13 0 0,-53 126-179 0 0,-58 150-72 0 0,1 0-1 0 0,0 0 1 0 0,0 0-1 0 0,0 0 1 0 0,0 0 0 0 0,-1 0-1 0 0,1 0 1 0 0,0 0 0 0 0,0 0-1 0 0,0-1 1 0 0,0 1-1 0 0,0 0 1 0 0,-1 0 0 0 0,1 0-1 0 0,0 0 1 0 0,0 0 0 0 0,0 0-1 0 0,0-1 1 0 0,0 1-1 0 0,0 0 1 0 0,0 0 0 0 0,-1 0-1 0 0,1 0 1 0 0,0-1 248 0 0,-12 25-6109 0 0,11-21 2673 0 0,-2 5-8343 0 0</inkml:trace>
  <inkml:trace contextRef="#ctx0" brushRef="#br0" timeOffset="471.977">597 520 12771 0 0,'0'0'1559'0'0,"0"0"-288"0"0,0 0-22 0 0,0 0 125 0 0,0 0-27 0 0,0 0-223 0 0,0 0-301 0 0,0 0-268 0 0,0 0-175 0 0,0 0-100 0 0,0 0-56 0 0,0 0-37 0 0,0 0 2 0 0,-11 26 2 0 0,-33 79-11 0 0,28-15 196 0 0,17-68-303 0 0,-1-19-36 0 0,1 1-1 0 0,-1 0 0 0 0,1-1 1 0 0,-1 1-1 0 0,1-1 1 0 0,0 1-1 0 0,0-1 0 0 0,1 0 1 0 0,-1 1-1 0 0,1-1 1 0 0,0 0-1 0 0,-1 0 1 0 0,1 0-1 0 0,1 0 0 0 0,-1 0 1 0 0,0 0-1 0 0,1-1 1 0 0,-1 1-1 0 0,1-1 0 0 0,0 0 1 0 0,0 0-1 0 0,0 0 1 0 0,0 0-1 0 0,0 0 0 0 0,0-1 1 0 0,1 1-1 0 0,-1-1 1 0 0,0 0-1 0 0,1 0 1 0 0,-1 0-1 0 0,1 0 0 0 0,0-1 1 0 0,-1 1-1 0 0,1-1 1 0 0,-1 0-1 0 0,1 0 0 0 0,0 0 1 0 0,-1-1-1 0 0,1 1 1 0 0,-1-1-1 0 0,1 0 1 0 0,-1 0-1 0 0,1 0 0 0 0,-1-1 1 0 0,0 1-1 0 0,0-1 1 0 0,1 1-1 0 0,-1-1 0 0 0,0 0 1 0 0,-1 0-1 0 0,1-1 1 0 0,0 1-1 0 0,0-1 0 0 0,-1 1 1 0 0,0-1-1 0 0,1-1-36 0 0,4-2 63 0 0,0-1 0 0 0,-1-1-1 0 0,0 1 1 0 0,0-1 0 0 0,-1 0-1 0 0,0 0 1 0 0,0-1 0 0 0,-1 1-1 0 0,0-1 1 0 0,0 0 0 0 0,-1-1-1 0 0,0 1 1 0 0,-1 0 0 0 0,0-1-1 0 0,-1 1 1 0 0,0-1 0 0 0,0 0-1 0 0,-1 1 1 0 0,-1-7-63 0 0,1 12-30 0 0,-1 1 0 0 0,0 0 0 0 0,0 0 0 0 0,-1-1 0 0 0,1 1 0 0 0,0 0 0 0 0,-1 0 0 0 0,0 1 0 0 0,0-1 0 0 0,0 0 0 0 0,0 1 0 0 0,0-1 0 0 0,-1 1 0 0 0,1-1 0 0 0,-1 1 0 0 0,1 0 0 0 0,-1 0 0 0 0,0 0 0 0 0,0 1 0 0 0,0-1 0 0 0,0 1 0 0 0,0-1 0 0 0,0 1 0 0 0,-1 0 0 0 0,1 0 0 0 0,0 1 0 0 0,0-1-1 0 0,-1 1 1 0 0,0-1 30 0 0,-61 7-7711 0 0,53-2-952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5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 6505 0 0,'0'0'1731'0'0,"0"0"-377"0"0,0 0 64 0 0,0 0 267 0 0,0 0 153 0 0,0 0-64 0 0,0 0-314 0 0,0 0-389 0 0,0 0-281 0 0,0 0-136 0 0,0 0-62 0 0,0 0 7 0 0,0-2 9 0 0,2-4 3187 0 0,-2 7-3559 0 0,-10 15 332 0 0,1-4-482 0 0,1 0 0 0 0,0 1 0 0 0,1 1 0 0 0,0-1 0 0 0,1 1-1 0 0,0 0 1 0 0,1 0 0 0 0,1 1 0 0 0,-1 8-86 0 0,-5 10 112 0 0,-24 90 160 0 0,5 1 0 0 0,-7 91-272 0 0,29-167 29 0 0,2 0-1 0 0,2 1 0 0 0,2 0 1 0 0,3 4-29 0 0,0-33 10 0 0,1-1 1 0 0,1 1-1 0 0,1-1 1 0 0,1 0 0 0 0,0 0-1 0 0,2-1 1 0 0,0 1-1 0 0,1-2 1 0 0,0 1-1 0 0,2-1 1 0 0,0-1-1 0 0,1 0 1 0 0,11 12-11 0 0,-18-23 30 0 0,1 1 0 0 0,0-1 0 0 0,0 0 1 0 0,1-1-1 0 0,-1 1 0 0 0,1-1 0 0 0,0-1 0 0 0,0 1 0 0 0,0-1 0 0 0,1-1 1 0 0,-1 1-1 0 0,1-1 0 0 0,-1 0 0 0 0,1-1 0 0 0,0 0-30 0 0,-8-1 5 0 0,0 0-33 0 0,0 0-61 0 0,-16-8-2685 0 0,14 7 1764 0 0,-9-3-1796 0 0,6-1-7098 0 0,3 1-2300 0 0</inkml:trace>
  <inkml:trace contextRef="#ctx0" brushRef="#br0" timeOffset="617.733">668 211 4705 0 0,'0'0'1919'0'0,"0"0"-372"0"0,0 0 11 0 0,0 0 193 0 0,0 0 109 0 0,0 0-90 0 0,0 0-288 0 0,0 0-338 0 0,0 0-261 0 0,0 0-161 0 0,0 0-89 0 0,0 0-43 0 0,0 0-11 0 0,0-5-25 0 0,6-9 455 0 0,-9 30 790 0 0,-27 149-816 0 0,28-156-958 0 0,1 0 1 0 0,0 0-1 0 0,1 0 0 0 0,0 0 1 0 0,0-1-1 0 0,1 1 0 0 0,0 0 1 0 0,1 0-1 0 0,0 0 1 0 0,0-1-1 0 0,4 8-25 0 0,-3-14 42 0 0,0 0 0 0 0,0 0 0 0 0,0-1 0 0 0,0 1 0 0 0,1-1 0 0 0,-1 0 0 0 0,0 0 0 0 0,1 0 0 0 0,-1-1 0 0 0,1 1 0 0 0,-1-1 0 0 0,1 1 0 0 0,-1-1 0 0 0,1 0 0 0 0,-1-1 0 0 0,1 1 0 0 0,-1-1 0 0 0,1 1 0 0 0,-1-1 0 0 0,1 0 0 0 0,-1 0 0 0 0,2-2-42 0 0,3 1 25 0 0,-1-1-1 0 0,0 0 1 0 0,0 0 0 0 0,0 0-1 0 0,-1-1 1 0 0,1 0 0 0 0,-1-1-1 0 0,0 0 1 0 0,0 0 0 0 0,-1 0-1 0 0,0 0 1 0 0,5-6-25 0 0,3-34-3175 0 0,-13 40 2064 0 0,0-4-1950 0 0,-1 2-6681 0 0,0 3-156 0 0</inkml:trace>
  <inkml:trace contextRef="#ctx0" brushRef="#br0" timeOffset="1030.195">912 155 7258 0 0,'0'0'2704'0'0,"0"0"-470"0"0,0 0-192 0 0,0 0-5 0 0,0 0-141 0 0,0 0-325 0 0,0 0-401 0 0,0 0-344 0 0,0 0-219 0 0,0 0-127 0 0,0 0-79 0 0,0 0-50 0 0,0 0 4 0 0,1 5 0 0 0,-21 226 2153 0 0,-11-88-2213 0 0,13-73-418 0 0,21-62-2202 0 0,5-8-2781 0 0,-2 0-1851 0 0,-4 0-4590 0 0</inkml:trace>
  <inkml:trace contextRef="#ctx0" brushRef="#br0" timeOffset="1333.484">408 789 6569 0 0,'0'0'2794'0'0,"0"0"-1627"0"0,0 0-317 0 0,0 0 434 0 0,0 0 424 0 0,0 0 155 0 0,0 0-123 0 0,0 0-290 0 0,0 0-288 0 0,32 5-215 0 0,104 14-179 0 0,-11-22 509 0 0,-92-4-990 0 0,310-44 1007 0 0,-221 28-3859 0 0,-119 21 1905 0 0,2 1-4547 0 0,-5 1-3687 0 0</inkml:trace>
  <inkml:trace contextRef="#ctx0" brushRef="#br0" timeOffset="1663.959">1006 906 5785 0 0,'0'0'3053'0'0,"0"0"-1259"0"0,0 0-389 0 0,0 0 93 0 0,0 0 76 0 0,0 0-22 0 0,0 0-205 0 0,0 0-290 0 0,0 0-252 0 0,0 0-184 0 0,0 0-117 0 0,0 0-94 0 0,0 0-56 0 0,-29 17-36 0 0,-90 51-49 0 0,59-23 238 0 0,57-43-488 0 0,1 0 1 0 0,-1 1-1 0 0,1-1 1 0 0,-1 1-1 0 0,1-1 0 0 0,0 1 1 0 0,0 0-1 0 0,0 0 1 0 0,0 0-1 0 0,0 0 0 0 0,1 0 1 0 0,0 0-1 0 0,-1 1 1 0 0,1-1-1 0 0,0 0 0 0 0,1 1 1 0 0,-1-1-1 0 0,0 3-19 0 0,51 17 102 0 0,83 2 110 0 0,-130-24-181 0 0,0-1 1 0 0,-1 1 0 0 0,1 0 0 0 0,0 0 0 0 0,-1 0-1 0 0,1 1 1 0 0,0-1 0 0 0,-1 0 0 0 0,0 1 0 0 0,1 0-1 0 0,-1 0 1 0 0,0-1 0 0 0,0 1 0 0 0,0 1-1 0 0,0-1 1 0 0,0 0 0 0 0,0 0 0 0 0,-1 1 0 0 0,1-1-1 0 0,-1 1 1 0 0,0-1 0 0 0,1 1 0 0 0,-1 0 0 0 0,0-1-1 0 0,-1 1 1 0 0,1 0 0 0 0,0 0 0 0 0,-1 0-1 0 0,0-1 1 0 0,1 2-32 0 0,-3 2 2 0 0,0 1-1 0 0,-1-1 0 0 0,0 0 1 0 0,0 0-1 0 0,0 0 1 0 0,0 0-1 0 0,-1 0 0 0 0,0-1 1 0 0,0 1-1 0 0,-1-1 1 0 0,1 0-1 0 0,-1-1 0 0 0,0 1 1 0 0,-1-1-1 0 0,1 0 1 0 0,-1 0-1 0 0,0 0 0 0 0,1-1 1 0 0,-2 0-1 0 0,1 0 1 0 0,0-1-1 0 0,-6 2-1 0 0,-3 1-811 0 0,-22 6-1461 0 0,13-8-7973 0 0,21-3-847 0 0</inkml:trace>
  <inkml:trace contextRef="#ctx0" brushRef="#br0" timeOffset="2160.54">824 947 7602 0 0,'0'0'2487'0'0,"0"0"-465"0"0,0 0-171 0 0,0 0-70 0 0,0 0-131 0 0,0 0-235 0 0,0 0-264 0 0,0 0-247 0 0,0 0-150 0 0,0 0-132 0 0,0 0-148 0 0,0 0-95 0 0,28-7-101 0 0,129-30 29 0 0,-98 27-72 0 0,0 0-1964 0 0,-22 1-8013 0 0,-33 8-1627 0 0</inkml:trace>
  <inkml:trace contextRef="#ctx0" brushRef="#br0" timeOffset="2756.685">1420 211 9162 0 0,'0'0'2667'0'0,"0"0"-1408"0"0,0 0-596 0 0,0 0 105 0 0,0 0 216 0 0,0 0 178 0 0,0 0-17 0 0,0 0-184 0 0,0 0-126 0 0,0 0-87 0 0,0 0-66 0 0,0 0-47 0 0,0 0-33 0 0,19 22-25 0 0,57 70-21 0 0,-22-1 573 0 0,-45-68-889 0 0,3 1-159 0 0,-2 0 0 0 0,0 1 0 0 0,-2 1 0 0 0,-1-1 1 0 0,-1 1-1 0 0,-1 0 0 0 0,-2 1 0 0 0,0-1 0 0 0,-2 1 1 0 0,-1-1-1 0 0,-1 1 0 0 0,-1-1 0 0 0,-1 0 0 0 0,-2 1 1 0 0,0-1-1 0 0,-2-1 0 0 0,-1 1 0 0 0,-9 21-81 0 0,3-19-130 0 0,-2 1 0 0 0,0-2 0 0 0,-2 0 0 0 0,-1-1 0 0 0,-1-1 0 0 0,-1-1 0 0 0,-1-1-1 0 0,-1-1 1 0 0,-12 8 130 0 0,-34 19-1711 0 0,24-18-6022 0 0,34-23-3663 0 0</inkml:trace>
  <inkml:trace contextRef="#ctx0" brushRef="#br0" timeOffset="3255.91">784 513 0 0 0,'0'0'335'0'0,"0"0"1060"0"0,0 0 421 0 0,0 0 8 0 0,0 0-183 0 0,0 0-182 0 0,0 0-118 0 0,0 0-55 0 0,0 0-60 0 0,0 0-98 0 0,15 3 2966 0 0,1 38-2228 0 0,-28 102 54 0 0,5-54-1290 0 0,-3-74 847 0 0,5-29-1424 0 0,3 8-2394 0 0,-1 0-4778 0 0,3 6-4215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3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11402 0 0,'0'0'1187'0'0,"0"0"-555"0"0,0 0-314 0 0,0 0 91 0 0,0 0 273 0 0,0 0 277 0 0,0 0 146 0 0,0 0-10 0 0,0 0-92 0 0,0 0-147 0 0,0 0-121 0 0,0 0-84 0 0,0 0-67 0 0,12 21-61 0 0,37 67-52 0 0,-10 31 590 0 0,-35-92-940 0 0,12 119 197 0 0,-15-116-305 0 0,1-1 1 0 0,1 1-1 0 0,2-1 1 0 0,0 0-1 0 0,2 0 1 0 0,2 0-1 0 0,0-1 1 0 0,3 1-14 0 0,-12-27 10 0 0,0 0 0 0 0,0-1 0 0 0,0 1 0 0 0,1 0 0 0 0,-1 0 0 0 0,1 0 0 0 0,-1-1 0 0 0,1 1 0 0 0,0 0 0 0 0,0 0 0 0 0,0-1 0 0 0,0 1 0 0 0,0-1 0 0 0,0 1 0 0 0,0-1 0 0 0,0 1 0 0 0,1-1 0 0 0,-1 0 0 0 0,0 0 0 0 0,1 1 0 0 0,-1-1 0 0 0,1 0 0 0 0,0 0 0 0 0,-1 0 0 0 0,1-1 0 0 0,0 1 0 0 0,-1 0-1 0 0,1-1 1 0 0,0 1 0 0 0,0-1 0 0 0,0 1 0 0 0,0-1 0 0 0,-1 0 0 0 0,1 0 0 0 0,0 0 0 0 0,0 0 0 0 0,0 0 0 0 0,0 0 0 0 0,0-1 0 0 0,-1 1 0 0 0,1-1 0 0 0,0 1 0 0 0,0-1 0 0 0,-1 1 0 0 0,1-1 0 0 0,0 0 0 0 0,-1 0 0 0 0,1 0 0 0 0,1-1-10 0 0,16-32 209 0 0,-1-2 1 0 0,-2 0-1 0 0,-2 0 0 0 0,-1-2 0 0 0,6-30-209 0 0,-10 38 56 0 0,111-357 67 0 0,-46 265-373 0 0,-66 118-2291 0 0,-12 16 1923 0 0,-2 8-1915 0 0,0-5-3108 0 0,2-4-5973 0 0</inkml:trace>
  <inkml:trace contextRef="#ctx0" brushRef="#br0" timeOffset="818.553">720 516 14155 0 0,'0'0'1642'0'0,"0"0"-350"0"0,0 0-73 0 0,0 0 91 0 0,0 0-14 0 0,0 0-171 0 0,0 0-322 0 0,0 0-301 0 0,0 0-216 0 0,0 0-103 0 0,0 0-52 0 0,0 0-34 0 0,0 0-25 0 0,-22 23-20 0 0,-69 74-8 0 0,63-43 1 0 0,27-45-32 0 0,0-6-4 0 0,0 0 1 0 0,1 0-1 0 0,-1 0 1 0 0,0 1-1 0 0,1-1 1 0 0,-1 0-1 0 0,1 0 1 0 0,0 0-1 0 0,0 0 1 0 0,1 1 0 0 0,-1-1-1 0 0,0 0 1 0 0,1 0-1 0 0,0 0 1 0 0,0 0-1 0 0,0 0 1 0 0,0 0-1 0 0,0 0 1 0 0,1 0-1 0 0,-1-1 1 0 0,1 1 0 0 0,0 0-1 0 0,0-1 1 0 0,0 1-1 0 0,0-1 1 0 0,0 0-1 0 0,0 1 1 0 0,1-1-1 0 0,-1 0 1 0 0,1 0-1 0 0,-1-1 1 0 0,1 1 0 0 0,0-1-1 0 0,0 1 1 0 0,0-1-1 0 0,0 0 1 0 0,0 0-1 0 0,0 0 1 0 0,0 0-1 0 0,0-1 1 0 0,0 1-1 0 0,0-1 1 0 0,0 0 0 0 0,2 0-10 0 0,4 1 101 0 0,0-1 0 0 0,1 0 0 0 0,-1-1 0 0 0,1 0 0 0 0,-1-1 1 0 0,0 0-1 0 0,0 0 0 0 0,0-1 0 0 0,0 0 0 0 0,0 0 0 0 0,0-1 1 0 0,-1 0-1 0 0,0-1 0 0 0,0 0 0 0 0,0 0 0 0 0,0-1 0 0 0,-1 0 1 0 0,0 0-1 0 0,0-1 0 0 0,-1 0 0 0 0,6-7-101 0 0,-9 10 24 0 0,0 0 0 0 0,0-1 0 0 0,-1 1-1 0 0,1-1 1 0 0,-1 1 0 0 0,0-1 0 0 0,0 0 0 0 0,-1 0 0 0 0,0 0 0 0 0,0 0-1 0 0,0 0 1 0 0,0 0 0 0 0,-1 0 0 0 0,1-1 0 0 0,-1 1 0 0 0,-1 0 0 0 0,1 0-1 0 0,-1 0 1 0 0,0 0 0 0 0,0 0 0 0 0,0 0 0 0 0,-1 0 0 0 0,0 0 0 0 0,0 0-1 0 0,0 1 1 0 0,0-1 0 0 0,-1 0-24 0 0,-63-44-895 0 0,15 28-6134 0 0,36 14-4964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5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75 3705 0 0,'0'0'2588'0'0,"0"0"-755"0"0,0 0-293 0 0,0 0 130 0 0,0 0 181 0 0,0 0 8 0 0,0 0-171 0 0,0 0-298 0 0,0 0-309 0 0,0 0-199 0 0,0 0-135 0 0,0 0-100 0 0,0 0-42 0 0,-3-4-38 0 0,-11-18 1480 0 0,35 11-1190 0 0,21 0-598 0 0,0 2-1 0 0,1 2 1 0 0,0 2-1 0 0,0 1 1 0 0,0 3-1 0 0,12 2-258 0 0,-51-2 3 0 0,-1 1-1 0 0,0 0 0 0 0,0 0 1 0 0,0 1-1 0 0,1-1 0 0 0,-1 1 1 0 0,0 0-1 0 0,0-1 0 0 0,0 1 1 0 0,0 1-1 0 0,0-1 0 0 0,0 0 1 0 0,0 1-1 0 0,-1-1 0 0 0,1 1 1 0 0,0 0-1 0 0,-1 0 0 0 0,1 0 1 0 0,-1 0-1 0 0,0 1 0 0 0,0-1 1 0 0,0 0-1 0 0,0 1 0 0 0,0 0 1 0 0,0-1-1 0 0,-1 1 0 0 0,1 0 1 0 0,-1 0-1 0 0,0 0 0 0 0,0 0 1 0 0,0 0-1 0 0,0 0 0 0 0,0 0 1 0 0,-1 0-1 0 0,1 1 0 0 0,-1-1 1 0 0,0 0-1 0 0,0 0 0 0 0,-1 3-2 0 0,-1 8 22 0 0,0-1-1 0 0,-2 1 0 0 0,0-1 1 0 0,0 0-1 0 0,-1 0 1 0 0,-1 0-1 0 0,0-1 1 0 0,-1 0-1 0 0,0 0 0 0 0,-1 0 1 0 0,0-1-1 0 0,0 0 1 0 0,-2-1-1 0 0,1 0 0 0 0,-3 1-21 0 0,-11 16 19 0 0,-84 97-19 0 0,-93 104-80 0 0,198-225 80 0 0,-1 0-1 0 0,0 1 1 0 0,1-1 0 0 0,0 0-1 0 0,0 1 1 0 0,0-1-1 0 0,0 1 1 0 0,0 0 0 0 0,1 0-1 0 0,0-1 1 0 0,-1 1 0 0 0,1 0-1 0 0,1 0 1 0 0,-1 0-1 0 0,1 0 1 0 0,-1 0 0 0 0,1 1-1 0 0,0-1 1 0 0,1 0-1 0 0,-1 0 1 0 0,1 0 0 0 0,0 0-1 0 0,0 0 1 0 0,0 0-1 0 0,0 0 1 0 0,1-1 0 0 0,-1 1-1 0 0,1 0 1 0 0,0-1-1 0 0,0 1 1 0 0,0-1 0 0 0,1 0-1 0 0,-1 1 1 0 0,1-1 0 0 0,0 0-1 0 0,0-1 1 0 0,0 1-1 0 0,0 0 1 0 0,0-1 0 0 0,1 0-1 0 0,1 1 1 0 0,15 4 89 0 0,0-2-1 0 0,0 0 1 0 0,1-2-1 0 0,-1 0 1 0 0,1-1-1 0 0,0-1 1 0 0,0-1-1 0 0,0 0 1 0 0,16-4-89 0 0,-32 4 21 0 0,165-32 379 0 0,-145 18-1422 0 0,-24 10-3729 0 0,-4-2-4334 0 0,1 3-3430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4545 0 0,'0'0'3089'0'0,"0"0"-1244"0"0,0 0-506 0 0,0 0 67 0 0,0 0 137 0 0,0 0-24 0 0,0 0-197 0 0,0 0-249 0 0,0 0-211 0 0,0 0-165 0 0,0 0-86 0 0,0 0-55 0 0,0 0-24 0 0,12 7 22 0 0,40 20 4 0 0,28-21 1376 0 0,90-17-256 0 0,-140 11-2426 0 0,-10 0-5308 0 0,-16 0-3417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38 608 1016 0 0,'0'0'1946'0'0,"0"0"-422"0"0,0 0-135 0 0,0 0 66 0 0,0 0 181 0 0,0 0 62 0 0,0 0-138 0 0,0 0-264 0 0,0 0-348 0 0,0 0-245 0 0,0 0-143 0 0,-1 0 8207 0 0,1 0-8882 0 0,1 0 244 0 0,-1 0 11 0 0,0 0 0 0 0,0 0 9 0 0,0 0-2 0 0,0 0-20 0 0,0 0 1 0 0,0 0 6 0 0,0 0 1 0 0,0 0-4 0 0,0 0-2 0 0,0 0-22 0 0,0 0-18 0 0,0 0-6 0 0,0 0 1 0 0,0 0-11 0 0,32 4 550 0 0,228-16 313 0 0,-164-2-536 0 0,-80 10-1143 0 0,-28 5-6043 0 0,8 2 808 0 0,0 1-5701 0 0</inkml:trace>
  <inkml:trace contextRef="#ctx0" brushRef="#br0" timeOffset="1061.527">1 840 4169 0 0,'0'0'2075'0'0,"0"0"-269"0"0,0 0-22 0 0,0 0 71 0 0,0 0-22 0 0,0 0-197 0 0,0 0-334 0 0,0 0-332 0 0,0 0-257 0 0,0 0-157 0 0,0 0-122 0 0,0 0-17 0 0,0 0 12 0 0,13 10 1283 0 0,171-6 2962 0 0,-149-6-4349 0 0,139-10 63 0 0,-173 12-595 0 0,-1 0-152 0 0,0 0-287 0 0,0 0-604 0 0,-1 1-2672 0 0,-2 2-7034 0 0</inkml:trace>
  <inkml:trace contextRef="#ctx0" brushRef="#br0" timeOffset="1731.234">875 428 0 0 0,'0'0'1294'0'0,"0"0"38"0"0,0 0 255 0 0,0 0 327 0 0,0 0 226 0 0,0 0 59 0 0,0 0-228 0 0,0 0-313 0 0,0 0-306 0 0,0 0-249 0 0,0 0-144 0 0,0 0-85 0 0,-4-2-37 0 0,-13-3-9 0 0,13 4-25 0 0,4 1-53 0 0,0 0-72 0 0,0 0-83 0 0,21-12 1390 0 0,-1 2-1816 0 0,0 0 0 0 0,1 2-1 0 0,0 0 1 0 0,1 1 0 0 0,0 1 0 0 0,12-1-169 0 0,-26 5 42 0 0,44-8 124 0 0,0 2 1 0 0,1 2 0 0 0,-1 2-1 0 0,18 3-166 0 0,-65 1 1 0 0,-1 1 0 0 0,1-1 0 0 0,-1 1 0 0 0,1 0 0 0 0,-1 1 0 0 0,0-1 0 0 0,1 1 0 0 0,-1 0 0 0 0,0 0 0 0 0,0 0 0 0 0,0 0 0 0 0,-1 1 0 0 0,1 0 0 0 0,0-1 0 0 0,-1 1 0 0 0,0 1 0 0 0,0-1 0 0 0,0 0 0 0 0,0 1 0 0 0,0 0 0 0 0,-1-1 0 0 0,1 1 0 0 0,-1 0 0 0 0,0 0 0 0 0,0 0 0 0 0,-1 1 0 0 0,1-1 0 0 0,-1 0 0 0 0,0 1 0 0 0,0-1 0 0 0,-1 1 0 0 0,1-1 0 0 0,-1 1 0 0 0,0-1 0 0 0,0 1 0 0 0,0-1 0 0 0,-1 1 0 0 0,0-1 0 0 0,1 1 0 0 0,-2-1 0 0 0,1 1 0 0 0,0-1 0 0 0,-2 3-1 0 0,-7 11 6 0 0,0 0-1 0 0,-1 0 1 0 0,0-1-1 0 0,-1-1 1 0 0,-1 0 0 0 0,-1 0-1 0 0,-1-2 1 0 0,0 1-1 0 0,-1-1-5 0 0,0 1-13 0 0,-139 110-35 0 0,147-108-109 0 0,37-15-30 0 0,-17-3 226 0 0,87-9 16 0 0,-86 6-47 0 0,0 2 0 0 0,0-1 0 0 0,0 1 0 0 0,0 1 0 0 0,0 1 0 0 0,0-1 0 0 0,0 2 0 0 0,0 0 0 0 0,0 1 0 0 0,0 0 0 0 0,0 1 0 0 0,0 0 0 0 0,-1 1 0 0 0,0 0 0 0 0,1 1 0 0 0,7 5-8 0 0,-14-7 11 0 0,-1 1 1 0 0,1 0 0 0 0,-1-1-1 0 0,0 2 1 0 0,0-1 0 0 0,-1 1 0 0 0,1 0-1 0 0,-1 0 1 0 0,0 0 0 0 0,-1 0-1 0 0,1 1 1 0 0,-1-1 0 0 0,0 1 0 0 0,0 0-1 0 0,-1 0 1 0 0,1 0 0 0 0,-1 0-1 0 0,-1 1 1 0 0,1-1 0 0 0,-1 0 0 0 0,0 1-1 0 0,-1-1 1 0 0,0 1-12 0 0,0 3 31 0 0,0-1-1 0 0,-1 0 1 0 0,-1 0-1 0 0,0 0 1 0 0,0 0-1 0 0,-1 0 1 0 0,0 0-1 0 0,0 0 1 0 0,-1-1-1 0 0,0 0 1 0 0,0 0-1 0 0,-1 0 1 0 0,0 0-1 0 0,-1 0 1 0 0,0-1-1 0 0,-3 3-30 0 0,-2 4 27 0 0,-1-1-1 0 0,0-1 1 0 0,-1 0-1 0 0,-1 0 0 0 0,0-1 1 0 0,0-1-1 0 0,-1 0 1 0 0,0-1-1 0 0,-1-1 1 0 0,0 0-1 0 0,0-2 1 0 0,0 1-1 0 0,-11 1-26 0 0,25-7-74 0 0,-1-1-1 0 0,1 1 0 0 0,-1-1 1 0 0,0 0-1 0 0,0 0 1 0 0,1 0-1 0 0,-1 0 0 0 0,0 0 1 0 0,1 0-1 0 0,-1-1 1 0 0,0 1-1 0 0,1-1 0 0 0,-1 0 1 0 0,0 0-1 0 0,1 0 0 0 0,-1 0 1 0 0,1 0-1 0 0,0 0 1 0 0,-1-1-1 0 0,1 1 0 0 0,-2-2 75 0 0,-10-35-6619 0 0,14 26 102 0 0,0 4-5147 0 0</inkml:trace>
  <inkml:trace contextRef="#ctx0" brushRef="#br0" timeOffset="11651.68">1065 0 2377 0 0,'0'0'1080'0'0,"0"0"-308"0"0,0 0 151 0 0,0 0 341 0 0,0 0 279 0 0,0 0 140 0 0,0 0-113 0 0,0 0-243 0 0,0 0-222 0 0,0 0-250 0 0,0 0-192 0 0,0 0-110 0 0,0 0-45 0 0,-14 10 14 0 0,-43 29 34 0 0,-5 38 1638 0 0,30-14-1486 0 0,1 1 0 0 0,4 2-1 0 0,3 1 1 0 0,2 0 0 0 0,-5 40-708 0 0,-1 1 449 0 0,15-54-198 0 0,2 0 1 0 0,2 1 0 0 0,3 0 0 0 0,2 1 0 0 0,3-1 0 0 0,2 1-1 0 0,3 6-251 0 0,3-33 49 0 0,0-1-1 0 0,2-1 0 0 0,1 0 0 0 0,2 0 0 0 0,0-1 0 0 0,2 0 1 0 0,1-1-1 0 0,1-1 0 0 0,0 0 0 0 0,2-1 0 0 0,1-1 1 0 0,1-1-1 0 0,1 0 0 0 0,0-2 0 0 0,2-1 0 0 0,6 4-48 0 0,67 42-1320 0 0,-53-43-6774 0 0,-27-13-4131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494 549 8938 0 0,'0'0'2098'0'0,"0"0"-498"0"0,0 0-46 0 0,0 0 198 0 0,0 0 104 0 0,0 0-90 0 0,0 0-299 0 0,0 0-340 0 0,0 0-237 0 0,0 0-142 0 0,0 0-96 0 0,0 0-47 0 0,0 0-46 0 0,13-1 731 0 0,-68 62-447 0 0,-144 154-786 0 0,183-194-361 0 0,-2-2-1 0 0,0 0 1 0 0,-2-1-1 0 0,0-1 1 0 0,0-1 0 0 0,-2-1-1 0 0,0-1 1 0 0,-7 3 304 0 0,3-14-4802 0 0,11-14-6553 0 0,13 8 2145 0 0</inkml:trace>
  <inkml:trace contextRef="#ctx0" brushRef="#br0" timeOffset="353.171">1 637 6889 0 0,'0'0'2602'0'0,"0"0"-833"0"0,0 0-469 0 0,0 0-50 0 0,0 0-15 0 0,0 0-109 0 0,0 0-256 0 0,0 0-275 0 0,0 0-142 0 0,0 0 10 0 0,0 0 65 0 0,0 0 60 0 0,0 0 7 0 0,15 10-18 0 0,104 65 1132 0 0,98 45 729 0 0,-126-67-1958 0 0,-81-50-2665 0 0,-15-24-2306 0 0,-7 2-4889 0 0,9 12-31 0 0</inkml:trace>
  <inkml:trace contextRef="#ctx0" brushRef="#br0" timeOffset="834.944">235 483 5505 0 0,'0'0'2731'0'0,"0"0"-1125"0"0,0 0-411 0 0,0 0 195 0 0,0 0 218 0 0,0 0 24 0 0,0 0-239 0 0,0 0-313 0 0,0 0-236 0 0,0 0-125 0 0,0 0-48 0 0,0 0-38 0 0,2 11-34 0 0,14 108 1451 0 0,-30 167-313 0 0,-7-162-1615 0 0,-15-63-828 0 0,12-44-3957 0 0,21-17-656 0 0,2 0-6059 0 0</inkml:trace>
  <inkml:trace contextRef="#ctx0" brushRef="#br0" timeOffset="1132.216">916 188 10722 0 0,'0'0'1993'0'0,"0"0"-560"0"0,0 0-171 0 0,0 0 84 0 0,0 0 46 0 0,0 0-80 0 0,0 0-296 0 0,0 0-350 0 0,0 0-239 0 0,0 0-125 0 0,0 0-36 0 0,0 0 15 0 0,0 0 22 0 0,-2 12-18 0 0,-23 101 513 0 0,20-100-687 0 0,-2 2-43 0 0,0 1 1 0 0,2 0-1 0 0,0 0 0 0 0,0 1 1 0 0,2-1-1 0 0,0 1 0 0 0,0 16-68 0 0,37-30 588 0 0,-22-3-542 0 0,0-2 0 0 0,0 1 0 0 0,0-2-1 0 0,0 1 1 0 0,-1-2 0 0 0,1 0-1 0 0,-1 0 1 0 0,0-1 0 0 0,0 0 0 0 0,0-1-1 0 0,-1 0 1 0 0,0-1 0 0 0,0 0 0 0 0,-1 0-1 0 0,0-1 1 0 0,0-1 0 0 0,2-2-46 0 0,-1-1-914 0 0,19-26-1548 0 0,-22 25-2305 0 0,-1-1-4004 0 0,-6 9-74 0 0</inkml:trace>
  <inkml:trace contextRef="#ctx0" brushRef="#br0" timeOffset="1469.281">1161 184 4281 0 0,'0'0'2567'0'0,"0"0"-409"0"0,0 0-156 0 0,0 0 66 0 0,0 0 7 0 0,0 0-134 0 0,0 0-316 0 0,0 0-399 0 0,0 0-358 0 0,0 0-262 0 0,0 0-209 0 0,0 0-128 0 0,0 0-29 0 0,-2 3 11 0 0,-4 11 82 0 0,1-1-1 0 0,0 1 1 0 0,1 1 0 0 0,1-1-1 0 0,0 1 1 0 0,1-1 0 0 0,1 1-1 0 0,0 14-332 0 0,-2 6 310 0 0,-11 218 517 0 0,7-210-19 0 0,1-17-4778 0 0,5-10-8014 0 0,1-15 758 0 0</inkml:trace>
  <inkml:trace contextRef="#ctx0" brushRef="#br0" timeOffset="1717.777">654 917 4913 0 0,'0'0'1932'0'0,"0"0"-11"0"0,0 0 385 0 0,0 0 92 0 0,0 0-301 0 0,0 0-395 0 0,0 0-362 0 0,0 0-262 0 0,32 4-183 0 0,98 11-139 0 0,67-12 1382 0 0,-59-3-2160 0 0,-80 0-7673 0 0,-53 0-3407 0 0</inkml:trace>
  <inkml:trace contextRef="#ctx0" brushRef="#br0" timeOffset="2052.783">1205 1006 10106 0 0,'0'0'2971'0'0,"0"0"-1322"0"0,0 0-388 0 0,0 0 72 0 0,0 0-4 0 0,0 0-91 0 0,0 0-243 0 0,0 0-283 0 0,0 0-221 0 0,0 0-181 0 0,0 0-111 0 0,0 0-63 0 0,-33 14-28 0 0,-99 44-28 0 0,78-24 43 0 0,52-32-119 0 0,1 0 0 0 0,-1 0 0 0 0,0 1 0 0 0,1-1 0 0 0,0 0 0 0 0,-1 1-1 0 0,1-1 1 0 0,0 0 0 0 0,0 1 0 0 0,0 0 0 0 0,0-1 0 0 0,1 1 0 0 0,-1-1 0 0 0,1 1 0 0 0,0 0 0 0 0,-1 0 0 0 0,1-1 0 0 0,1 1 0 0 0,-1 0 0 0 0,0-1-1 0 0,0 1 1 0 0,1 0 0 0 0,0-1 0 0 0,-1 1 0 0 0,1-1 0 0 0,0 1 0 0 0,0-1 0 0 0,1 1 0 0 0,-1-1 0 0 0,0 1 0 0 0,1-1 0 0 0,-1 0 0 0 0,1 0 0 0 0,0 0 0 0 0,0 0-1 0 0,0 0 1 0 0,0 0 0 0 0,0-1 0 0 0,2 2-4 0 0,100 59 548 0 0,-92-51-474 0 0,-8-9-21 0 0,0 1-1 0 0,0 0 0 0 0,-1 0 1 0 0,1 1-1 0 0,-1-1 1 0 0,0 1-1 0 0,1 0 0 0 0,-2-1 1 0 0,1 1-1 0 0,0 0 1 0 0,-1 1-1 0 0,0-1 0 0 0,0 0 1 0 0,0 1-1 0 0,0-1 1 0 0,-1 1-1 0 0,0 0 1 0 0,0-1-1 0 0,0 5-52 0 0,-1-5 55 0 0,0 0 0 0 0,0 0 0 0 0,-1 0 0 0 0,1-1 1 0 0,-1 1-1 0 0,0 0 0 0 0,0 0 0 0 0,-1-1 0 0 0,1 1 0 0 0,-1-1 0 0 0,0 1 0 0 0,0-1 1 0 0,0 0-1 0 0,0 0 0 0 0,0 0 0 0 0,-1 0 0 0 0,1 0 0 0 0,-1 0 0 0 0,0 0 0 0 0,0-1 1 0 0,0 0-1 0 0,0 1 0 0 0,0-1 0 0 0,-4 1-55 0 0,-3 5-150 0 0,-1-1 0 0 0,0 0 0 0 0,0-1 0 0 0,0 0 1 0 0,-1-1-1 0 0,0 0 0 0 0,0-1 0 0 0,0 0 0 0 0,0-1 0 0 0,-1-1 0 0 0,1 1 0 0 0,-1-2 1 0 0,-5 0 149 0 0,8 0-1170 0 0,-3-1-817 0 0,3-1-3614 0 0,3-2-5891 0 0</inkml:trace>
  <inkml:trace contextRef="#ctx0" brushRef="#br0" timeOffset="2377.181">953 1098 10722 0 0,'0'0'1799'0'0,"0"0"-569"0"0,0 0-43 0 0,0 0 242 0 0,0 0 89 0 0,0 0-88 0 0,0 0-230 0 0,0 0-269 0 0,0 0-204 0 0,0 0-187 0 0,0 0-168 0 0,31-2-135 0 0,100-6-73 0 0,51-9-1952 0 0,-162 15 448 0 0,-9 0-3263 0 0,0-1-6511 0 0</inkml:trace>
  <inkml:trace contextRef="#ctx0" brushRef="#br0" timeOffset="5770.519">1766 299 1832 0 0,'0'0'1246'0'0,"0"0"-586"0"0,0 0-198 0 0,0 0 298 0 0,0 0 452 0 0,0 0 400 0 0,0 0 146 0 0,0 0-90 0 0,0 0-174 0 0,0 0-159 0 0,0 0-121 0 0,19 5-90 0 0,61 18-77 0 0,28-13 1901 0 0,-76-12-2292 0 0,-14 1-340 0 0,1-2-1 0 0,-1 0 0 0 0,0-1 0 0 0,0-1 1 0 0,0 0-1 0 0,-1-2 0 0 0,1 0 0 0 0,15-9-315 0 0,-24 11 76 0 0,-1-1-1 0 0,1 0 1 0 0,-1 0-1 0 0,0 0 1 0 0,0-1-1 0 0,-1 0 0 0 0,0-1 1 0 0,0 0-1 0 0,-1 0 1 0 0,0 0-1 0 0,0-1 1 0 0,-1 0-1 0 0,0 0 0 0 0,0 0 1 0 0,-1-1-1 0 0,2-8-75 0 0,-6-27 526 0 0,-20 50-453 0 0,-5 35-77 0 0,2 2 1 0 0,2 1-1 0 0,2 1 0 0 0,1 0 1 0 0,3 1-1 0 0,2 1 0 0 0,1 1 0 0 0,3-1 1 0 0,2 1-1 0 0,-1 34 4 0 0,-45 201 70 0 0,50-273-147 0 0,1-1 0 0 0,-2 0 0 0 0,1 0 0 0 0,-1 0-1 0 0,0 0 1 0 0,-1-1 0 0 0,0 1 0 0 0,0-1-1 0 0,0-1 1 0 0,-1 1 0 0 0,0-1 0 0 0,0 0 0 0 0,-1 0-1 0 0,0 0 1 0 0,0-1 0 0 0,0 0 0 0 0,0-1 0 0 0,-1 1-1 0 0,0-2 1 0 0,0 1 0 0 0,0-1 0 0 0,0 0-1 0 0,-1 0 1 0 0,1-1 0 0 0,-1-1 0 0 0,0 1 0 0 0,1-1-1 0 0,-1-1 1 0 0,0 0 0 0 0,-8 0 77 0 0,13 0-337 0 0,0 1 1 0 0,-1-1-1 0 0,1 0 1 0 0,0 0-1 0 0,0 0 1 0 0,0-1 0 0 0,0 1-1 0 0,0-1 1 0 0,0 0-1 0 0,0 0 1 0 0,0 0-1 0 0,0-1 1 0 0,0 1-1 0 0,1-1 1 0 0,-1 0-1 0 0,0 0 1 0 0,1-1-1 0 0,0 1 1 0 0,-1-1-1 0 0,1 1 1 0 0,0-1-1 0 0,0 0 1 0 0,1 0-1 0 0,-1-1 1 0 0,1 1-1 0 0,-1 0 1 0 0,1-1-1 0 0,0 1 1 0 0,0-1-1 0 0,1 0 1 0 0,-1 0-1 0 0,0-2 337 0 0,0-5-550 0 0,1 1-1 0 0,0-1 0 0 0,0 0 0 0 0,1 0 1 0 0,1 1-1 0 0,0-1 0 0 0,0 0 1 0 0,1 0-1 0 0,0 1 0 0 0,1-1 551 0 0,3-9 741 0 0,1 1 0 0 0,1 0 0 0 0,1 0 0 0 0,0 1 0 0 0,1 0 0 0 0,1 1 0 0 0,12-14-741 0 0,-18 25 434 0 0,0 1 1 0 0,1-1-1 0 0,-1 1 0 0 0,1 0 0 0 0,1 0 0 0 0,-1 1 1 0 0,1 0-1 0 0,0 0 0 0 0,-1 0 0 0 0,2 1 1 0 0,-1 0-1 0 0,0 1 0 0 0,1-1 0 0 0,-1 1 0 0 0,1 1 1 0 0,2-1-435 0 0,131-2 3434 0 0,-87 5-2783 0 0,-1 2-287 0 0,-41-1-361 0 0,0-1 0 0 0,0 0 1 0 0,1-1-1 0 0,-1 0 0 0 0,0-1 0 0 0,0-1 1 0 0,0 0-1 0 0,0 0 0 0 0,0-1 0 0 0,1-1-3 0 0,12-19-1181 0 0,-21 13-2117 0 0,-2-1-4235 0 0,-2 7-3717 0 0</inkml:trace>
  <inkml:trace contextRef="#ctx0" brushRef="#br0" timeOffset="6144.269">2724 184 13523 0 0,'0'0'729'0'0,"0"0"-426"0"0,0 0 11 0 0,0 0 299 0 0,0 0 295 0 0,0 0 114 0 0,0 0-85 0 0,0 0-197 0 0,0 0-169 0 0,0 0-139 0 0,0 0-100 0 0,0 0-76 0 0,-16 34-64 0 0,-49 102-36 0 0,-40 74 375 0 0,102-206-526 0 0,1 1 0 0 0,0 0-1 0 0,0-1 1 0 0,1 1 0 0 0,0 0-1 0 0,0 0 1 0 0,0 0 0 0 0,0 0-1 0 0,1 0 1 0 0,-1 0 0 0 0,1 0-1 0 0,1 0 1 0 0,-1 0 0 0 0,1 0-1 0 0,0 0 1 0 0,0 1-5 0 0,48 12 1048 0 0,-34-16-924 0 0,-1-1-1 0 0,0 0 1 0 0,0-2 0 0 0,1 1-1 0 0,-1-2 1 0 0,0 0-1 0 0,0 0 1 0 0,0-2-1 0 0,0 1 1 0 0,0-2 0 0 0,-1 0-1 0 0,0-1 1 0 0,0 0-1 0 0,0 0 1 0 0,7-7-124 0 0,-9-14-1350 0 0,-15 18-1753 0 0,-3 1-3285 0 0,2 4-4890 0 0</inkml:trace>
  <inkml:trace contextRef="#ctx0" brushRef="#br0" timeOffset="6482.858">2322 446 6185 0 0,'0'0'3161'0'0,"0"0"-1329"0"0,0 0-287 0 0,0 0-145 0 0,203-7-224 0 0,-150 3-136 0 0,0 0-135 0 0,8 0-177 0 0,0-3-208 0 0,0 3-224 0 0,-4 1-216 0 0,2-1-224 0 0,-6 4-312 0 0,-9 0-448 0 0,-5 0-937 0 0,-13 0-2760 0 0,-12 0-6321 0 0</inkml:trace>
  <inkml:trace contextRef="#ctx0" brushRef="#br0" timeOffset="6898.645">3303 682 1168 0 0,'0'0'1998'0'0,"0"0"-58"0"0,0 0 42 0 0,0 0-63 0 0,0 0-229 0 0,0 0-287 0 0,0 0-272 0 0,0 0-214 0 0,0 0-135 0 0,0 0-70 0 0,0 0-48 0 0,0 0-13 0 0,0 0 0 0 0,-27 3-20 0 0,-86 14-35 0 0,24 15 545 0 0,68-18-881 0 0,-331 191 1157 0 0,213-143-1446 0 0,-3-6 0 0 0,-59 11 29 0 0,-1-5-1124 0 0,232-58-3646 0 0,11-4-2456 0 0,-28 0-1249 0 0</inkml:trace>
  <inkml:trace contextRef="#ctx0" brushRef="#br0" timeOffset="7176.35">2900 1138 6705 0 0,'0'0'2364'0'0,"0"0"-783"0"0,0 0-250 0 0,0 0 126 0 0,0 0 79 0 0,0 0-10 0 0,0 0-174 0 0,0 0-261 0 0,0 0-236 0 0,0 0-225 0 0,0 0-187 0 0,0 0-131 0 0,0 0-82 0 0,-14-1-50 0 0,-48 0-30 0 0,-44 29 429 0 0,82-21-416 0 0,-104 45 309 0 0,126-50-473 0 0,1-1 0 0 0,-1 1 0 0 0,1 0 0 0 0,-1 1 0 0 0,1-1 0 0 0,0 0 0 0 0,0 0 0 0 0,0 0 0 0 0,0 1 0 0 0,0-1 0 0 0,0 1 0 0 0,1-1 0 0 0,-1 0 0 0 0,1 1 0 0 0,0-1 0 0 0,0 1 0 0 0,0-1 0 0 0,0 1 0 0 0,0-1 0 0 0,0 1 0 0 0,0-1 0 0 0,1 1 0 0 0,0-1 0 0 0,-1 1 0 0 0,1-1 0 0 0,0 0 0 0 0,0 1 0 0 0,0-1 0 0 0,0 0 0 0 0,1 0 0 0 0,-1 0 0 0 0,1 0 0 0 0,-1 0 0 0 0,1 0 0 0 0,0 0 0 0 0,-1-1 0 0 0,1 1 0 0 0,0 0 0 0 0,0-1 0 0 0,0 1 0 0 0,0-1 0 0 0,1 0 0 0 0,-1 0 0 0 0,0 0 0 0 0,1 0 0 0 0,-1 0 0 0 0,0-1 0 0 0,1 1 1 0 0,61 31 48 0 0,-34-18-41 0 0,-1 0 0 0 0,-1 2 0 0 0,0 2 0 0 0,-1 0 0 0 0,22 21-7 0 0,-46-37 27 0 0,-1-1 1 0 0,0 1 0 0 0,0 0 0 0 0,0 0-1 0 0,0 0 1 0 0,-1 0 0 0 0,1 0 0 0 0,0 0-1 0 0,-1 1 1 0 0,1-1 0 0 0,-1 0 0 0 0,0 1-1 0 0,0-1 1 0 0,0 1 0 0 0,0-1 0 0 0,0 1-1 0 0,-1 0 1 0 0,1-1 0 0 0,-1 1 0 0 0,0 0-1 0 0,1 0 1 0 0,-1-1 0 0 0,0 1 0 0 0,-1 0-1 0 0,1 0 1 0 0,0-1 0 0 0,-1 1 0 0 0,0 0-1 0 0,0-1 1 0 0,1 1 0 0 0,-1-1 0 0 0,-1 1-1 0 0,1-1 1 0 0,0 1 0 0 0,-1-1 0 0 0,1 0-1 0 0,-1 0 1 0 0,0 1 0 0 0,1-1 0 0 0,-1 0-1 0 0,0-1 1 0 0,-2 3-28 0 0,-13 5 31 0 0,0 0-1 0 0,-1-1 1 0 0,0 0 0 0 0,0-2-1 0 0,-1 0 1 0 0,0-1 0 0 0,0-1-1 0 0,0-1 1 0 0,-1 0 0 0 0,1-2-1 0 0,0 0 1 0 0,-1-1 0 0 0,1-1-1 0 0,-9-2-30 0 0,-16 2-129 0 0,-34-12-1614 0 0,63 5-2651 0 0,4-4-3896 0 0,6 5-1740 0 0</inkml:trace>
  <inkml:trace contextRef="#ctx0" brushRef="#br0" timeOffset="8162.226">1188 0 6913 0 0,'0'0'1373'0'0,"0"0"-570"0"0,0 0-117 0 0,0 0 299 0 0,0 0 338 0 0,0 0 172 0 0,0 0-75 0 0,0 0-199 0 0,0 0-186 0 0,0 0-134 0 0,0 0-111 0 0,0 0-109 0 0,0 0-109 0 0,29 6-88 0 0,87 19-65 0 0,-113-25-394 0 0,0 1 1 0 0,-1-1 0 0 0,1 1 0 0 0,0-1 0 0 0,-1 1 0 0 0,1 0 0 0 0,-1 0 0 0 0,1 0 0 0 0,-1 0 0 0 0,1 0 0 0 0,-1 1 0 0 0,0-1 0 0 0,0 1-1 0 0,0 0 1 0 0,0 0 0 0 0,0-1 0 0 0,0 1 0 0 0,0 0 0 0 0,0 0 0 0 0,-1 1 0 0 0,1-1 0 0 0,0 3-26 0 0,4 5 131 0 0,18 33 56 0 0,-2 1 0 0 0,-2 1 0 0 0,-3 1 0 0 0,-1 0 0 0 0,-2 2 0 0 0,-2 0-1 0 0,-2 0 1 0 0,-3 0 0 0 0,-1 1 0 0 0,-3 1 0 0 0,-2-1 0 0 0,-2 2-187 0 0,5-7 27 0 0,-2 1-1 0 0,-2 0 1 0 0,-2 0-1 0 0,-2-1 1 0 0,-2 1-1 0 0,-2-1 1 0 0,-2 0-1 0 0,-2 0-26 0 0,-5 1-78 0 0,-3 0 0 0 0,-1 0 0 0 0,-2-2 0 0 0,-2-1 0 0 0,-2-1 0 0 0,-2-1-1 0 0,-29 30 79 0 0,-75 58-9644 0 0,120-119-1653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48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1542 181 8098 0 0,'0'0'1497'0'0,"0"0"-394"0"0,0 0-415 0 0,0 0-95 0 0,0 0 228 0 0,0 0 301 0 0,0 0 205 0 0,0 0-10 0 0,0 0-197 0 0,0 0-259 0 0,0 0-232 0 0,-8 33-143 0 0,-26 108-121 0 0,17-69-65 0 0,-15 69 138 0 0,-7-2 0 0 0,-6 0-438 0 0,27-85 94 0 0,-3-1 1 0 0,-2 0-1 0 0,-2-2 0 0 0,-3-1 0 0 0,-17 24-94 0 0,45-74 11 0 0,0-1 0 0 0,0 1 1 0 0,0 0-1 0 0,0 0 0 0 0,0-1 0 0 0,0 1 0 0 0,0 0 1 0 0,-1 0-1 0 0,1-1 0 0 0,0 1 0 0 0,0 0 0 0 0,0 0 1 0 0,0-1-1 0 0,0 1 0 0 0,0 0 0 0 0,0 0 0 0 0,-1 0 1 0 0,1-1-1 0 0,0 1 0 0 0,0 0 0 0 0,0 0 0 0 0,0 0 1 0 0,-1 0-1 0 0,1-1 0 0 0,0 1 0 0 0,0 0 0 0 0,-1 0 1 0 0,1 0-1 0 0,0 0 0 0 0,0 0 0 0 0,0 0 1 0 0,-1 0-1 0 0,1-1 0 0 0,0 1 0 0 0,0 0 0 0 0,-1 0 1 0 0,1 0-1 0 0,0 0-11 0 0,9-30 99 0 0,317-638 698 0 0,-240 466-551 0 0,-105 308 81 0 0,15-83-315 0 0,1 1 0 0 0,0-1 0 0 0,2 1 0 0 0,1 0 0 0 0,1-1 0 0 0,1 1 0 0 0,0-1 0 0 0,2 1 0 0 0,1-1 0 0 0,1 0 0 0 0,1 0 0 0 0,1-1 0 0 0,1 0 0 0 0,7 13-12 0 0,-13-28 15 0 0,1 0-1 0 0,-1 0 1 0 0,1 0 0 0 0,0-1-1 0 0,1 0 1 0 0,0 0 0 0 0,0 0-1 0 0,0 0 1 0 0,0-1 0 0 0,1 0-1 0 0,0 0 1 0 0,0 0 0 0 0,0-1-1 0 0,1 0 1 0 0,0 0 0 0 0,-1-1-1 0 0,1 1 1 0 0,1-2 0 0 0,-1 1-1 0 0,0-1 1 0 0,0 0 0 0 0,1 0-1 0 0,0-1 1 0 0,-1 0 0 0 0,1-1-1 0 0,-1 1 1 0 0,1-1 0 0 0,7-1-15 0 0,-8-3 87 0 0,0 1 0 0 0,0-1 0 0 0,-1 0 0 0 0,1-1 0 0 0,-1 1 0 0 0,0-1 0 0 0,-1 0 0 0 0,1-1 0 0 0,-1 1 0 0 0,0-1 0 0 0,0 0 0 0 0,-1-1 0 0 0,0 1 0 0 0,0-1 0 0 0,1-1-87 0 0,2-3 96 0 0,17-31 119 0 0,-2-1 0 0 0,-2-1 0 0 0,-2-1 0 0 0,-1-1 0 0 0,-3-1 0 0 0,7-38-215 0 0,26-191 163 0 0,-46 254-303 0 0,-1 21-63 0 0,0 6-777 0 0,-2 38-2651 0 0,-2-14-5209 0 0,1-14-3208 0 0</inkml:trace>
  <inkml:trace contextRef="#ctx0" brushRef="#br0" timeOffset="313.967">2315 501 11362 0 0,'0'0'1843'0'0,"0"0"-414"0"0,0 0-260 0 0,0 0-47 0 0,0 0-56 0 0,0 0-169 0 0,0 0-242 0 0,0 0-219 0 0,-22 31-157 0 0,-65 98-107 0 0,85-127-165 0 0,0 0 0 0 0,0 0 1 0 0,0 0-1 0 0,0 0 0 0 0,1 0 0 0 0,-1 1 1 0 0,1-1-1 0 0,-1 0 0 0 0,1 1 1 0 0,0-1-1 0 0,0 1 0 0 0,0 0 1 0 0,0-1-1 0 0,0 1 0 0 0,1 0 0 0 0,-1-1 1 0 0,1 1-1 0 0,0 0 0 0 0,0 0 1 0 0,0 0-1 0 0,0-1 0 0 0,0 1 1 0 0,0 0-1 0 0,1 0-7 0 0,1 2 19 0 0,1 1 63 0 0,0-1 0 0 0,0 0 1 0 0,1 0-1 0 0,-1-1 0 0 0,1 1 0 0 0,1-1 0 0 0,-1 1 0 0 0,0-1 0 0 0,1-1 0 0 0,0 1 0 0 0,0-1 0 0 0,0 0 0 0 0,0 0 0 0 0,1 0 0 0 0,-1 0 0 0 0,1-1 0 0 0,-1 0 0 0 0,1 0 0 0 0,0-1 0 0 0,0 0 0 0 0,0 0 1 0 0,0 0-1 0 0,0-1 0 0 0,0 1 0 0 0,0-2 0 0 0,0 1 0 0 0,0 0 0 0 0,0-1 0 0 0,0 0 0 0 0,-1-1 0 0 0,1 1 0 0 0,0-1 0 0 0,0-1 0 0 0,-1 1 0 0 0,0 0 0 0 0,1-1 0 0 0,-1 0 0 0 0,0-1 0 0 0,0 1 0 0 0,0-1 0 0 0,-1 0 1 0 0,3-3-84 0 0,-1 2 77 0 0,0 0-1 0 0,0-1 1 0 0,-1 0-1 0 0,1 0 1 0 0,-1-1-1 0 0,-1 1 1 0 0,1-1-1 0 0,-1 0 1 0 0,-1 0-1 0 0,1-1 1 0 0,-1 1-1 0 0,0-1 1 0 0,-1 0-1 0 0,0 1 1 0 0,0-1-1 0 0,-1 0 1 0 0,0 0-1 0 0,0-1 0 0 0,-1 1 1 0 0,0 0-1 0 0,0 0 1 0 0,-1 0-1 0 0,0 0 1 0 0,0 0-1 0 0,-1 0 1 0 0,0 0-1 0 0,-1 1 1 0 0,0-1-1 0 0,0 1 1 0 0,0-1-1 0 0,-1 1 1 0 0,-3-5-76 0 0,1 3-62 0 0,-1 0 1 0 0,0 1 0 0 0,-1 0-1 0 0,0 0 1 0 0,0 0 0 0 0,-1 1 0 0 0,0 0-1 0 0,0 1 1 0 0,0 0 0 0 0,-8-3 61 0 0,-34-9-7309 0 0,43 18-4526 0 0</inkml:trace>
  <inkml:trace contextRef="#ctx0" brushRef="#br0" timeOffset="631.602">2974 0 17292 0 0,'0'0'1439'0'0,"0"0"-394"0"0,0 0-231 0 0,0 0-27 0 0,0 0 18 0 0,0 0-15 0 0,0 0-121 0 0,0 0-119 0 0,0 0-100 0 0,0 0-100 0 0,-5 33-68 0 0,-14 104-91 0 0,9-47-62 0 0,4 1 0 0 0,3-1-1 0 0,5 19-128 0 0,-1-100 1 0 0,17 246-956 0 0,-25-244-1728 0 0,-3-11-3392 0 0,5 0 759 0 0,-1 0-5506 0 0</inkml:trace>
  <inkml:trace contextRef="#ctx0" brushRef="#br0" timeOffset="1085.033">2703 442 12715 0 0,'0'0'1511'0'0,"0"0"-531"0"0,0 0-296 0 0,0 0-16 0 0,0 0 11 0 0,0 0-30 0 0,0 0-35 0 0,0 0-43 0 0,0 0-43 0 0,32-1-80 0 0,97 0-121 0 0,-49 14-50 0 0,150 64-626 0 0,-210-69 532 0 0,0-2 0 0 0,0 0 1 0 0,1-1-1 0 0,-1-1 0 0 0,1-1 0 0 0,0-1 1 0 0,0-1-1 0 0,0-1 0 0 0,1-1 0 0 0,-1 0 1 0 0,0-2-1 0 0,-1 0 0 0 0,1-2 1 0 0,-1 0-1 0 0,1-1 0 0 0,-2-1 0 0 0,1-1 1 0 0,-1-1-1 0 0,0 0 0 0 0,-1-2 1 0 0,16-11-185 0 0,-30 20 32 0 0,-1 0 0 0 0,1 0-1 0 0,-1 0 1 0 0,0 0-1 0 0,0-1 1 0 0,0 1-1 0 0,0-1 1 0 0,0 0-1 0 0,-1 0 1 0 0,1 0-1 0 0,-1-1 1 0 0,0 1-1 0 0,0 0 1 0 0,0-1-1 0 0,0 1 1 0 0,-1-1-1 0 0,1 0 1 0 0,-1 0-1 0 0,0 0 1 0 0,0 1-1 0 0,0-1 1 0 0,-1 0-1 0 0,1 0 1 0 0,-1 0-1 0 0,0 0 1 0 0,0 0-1 0 0,0 0 1 0 0,-1 0-1 0 0,0 0 1 0 0,1 0-1 0 0,-1 0 1 0 0,-1 0-1 0 0,1 1 1 0 0,0-1-1 0 0,-1 0 1 0 0,0 1-1 0 0,0-1 1 0 0,0 1-1 0 0,0 0 1 0 0,-1-1-1 0 0,1 1 1 0 0,-1 0-1 0 0,0 1 1 0 0,1-1-1 0 0,-1 0 1 0 0,-1 1-1 0 0,1-1 1 0 0,-1 0-31 0 0,-4 0-6 0 0,0 0 0 0 0,0 1 0 0 0,0 0 1 0 0,0 0-1 0 0,0 0 0 0 0,0 1 0 0 0,-1 1 1 0 0,1-1-1 0 0,0 1 0 0 0,0 1 0 0 0,-1-1 0 0 0,1 1 1 0 0,0 1-1 0 0,0-1 0 0 0,0 2 0 0 0,0-1 0 0 0,0 1 1 0 0,1 0-1 0 0,-1 1 0 0 0,-4 2 6 0 0,-7 4-33 0 0,0 2 0 0 0,1 0 0 0 0,0 1 0 0 0,1 1 0 0 0,1 0 0 0 0,0 2 0 0 0,-4 4 33 0 0,11-9-30 0 0,-1-1 0 0 0,1 1-1 0 0,1 0 1 0 0,0 1 0 0 0,0 0 0 0 0,1 1-1 0 0,1-1 1 0 0,0 1 0 0 0,1 1 0 0 0,0-1 0 0 0,1 1-1 0 0,0-1 1 0 0,2 1 0 0 0,-1 0 0 0 0,2 0-1 0 0,0 1 1 0 0,0-1 0 0 0,1 2 30 0 0,4-7-9 0 0,1 0 1 0 0,0 0-1 0 0,0-1 1 0 0,0 0-1 0 0,1 0 0 0 0,1 0 1 0 0,-1 0-1 0 0,1-1 0 0 0,0 0 1 0 0,1-1-1 0 0,0 1 1 0 0,0-1-1 0 0,0-1 0 0 0,1 0 1 0 0,-1 0-1 0 0,1-1 1 0 0,0 0-1 0 0,1 0 0 0 0,-1-1 1 0 0,1 0-1 0 0,0-1 0 0 0,-1 0 1 0 0,1 0-1 0 0,5-1 9 0 0,31 9-210 0 0,0-2 0 0 0,1-2 0 0 0,0-3 0 0 0,14-1 210 0 0,45-1-9399 0 0,-98-1 8049 0 0,7 0-10178 0 0</inkml:trace>
  <inkml:trace contextRef="#ctx0" brushRef="#br0" timeOffset="1479.071">1 1502 19012 0 0,'0'0'305'0'0,"0"0"-214"0"0,0 0-127 0 0,31-3 121 0 0,200-20 497 0 0,954-89 4851 0 0,-718 63-5115 0 0,1211-188-1207 0 0,-1503 203-2116 0 0,-138 24-2048 0 0,0 0-4155 0 0,-27 6 1573 0 0</inkml:trace>
  <inkml:trace contextRef="#ctx0" brushRef="#br0" timeOffset="1802.382">4259 258 10810 0 0,'0'0'2045'0'0,"0"0"-305"0"0,0 0-70 0 0,0 0 10 0 0,0 0-82 0 0,0 0-253 0 0,0 0-335 0 0,0 0-286 0 0,0 0-156 0 0,0 0-90 0 0,0 0-58 0 0,0 0-44 0 0,-3 4 135 0 0,-75 66-131 0 0,161-161-1937 0 0,-82 90 610 0 0,0 1-4742 0 0,-1 0-5984 0 0</inkml:trace>
  <inkml:trace contextRef="#ctx0" brushRef="#br0" timeOffset="2131.799">4250 622 10722 0 0,'0'0'1934'0'0,"0"0"-324"0"0,0 0-59 0 0,0 0-12 0 0,0 0-67 0 0,0 0-190 0 0,0 0-287 0 0,0 0-221 0 0,0 0-140 0 0,0 0-118 0 0,0 0-89 0 0,0 0-55 0 0,0 0-87 0 0,-8 13-67 0 0,-36 65 67 0 0,31-44-54 0 0,39-34-126 0 0,24-37-89 0 0,-37 13-1519 0 0,-17 23-4788 0 0,0 1-5274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1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9058 0 0,'0'0'2915'0'0,"0"0"-1616"0"0,0 0-743 0 0,0 0-32 0 0,0 0 269 0 0,0 0 272 0 0,0 0 53 0 0,0 0-143 0 0,0 0-210 0 0,0 0-186 0 0,0 0-131 0 0,3 33-87 0 0,10 102-74 0 0,19 304 284 0 0,-15-373-534 0 0,-5-84 1585 0 0,43-142-843 0 0,7 2 1 0 0,7 4 0 0 0,28-38-780 0 0,-75 147-95 0 0,-10 15-1230 0 0,-12 30 433 0 0,-3 3-4708 0 0,2 1-2854 0 0</inkml:trace>
  <inkml:trace contextRef="#ctx0" brushRef="#br0" timeOffset="367.209">489 464 11835 0 0,'0'0'744'0'0,"0"0"-182"0"0,0 0 191 0 0,0 0 388 0 0,0 0 265 0 0,0 0-14 0 0,0 0-260 0 0,0 0-314 0 0,0 0-266 0 0,0 0-184 0 0,0 0-132 0 0,0 0-101 0 0,-21 27-63 0 0,-61 84-21 0 0,52-54 10 0 0,30-46-50 0 0,0-9 2 0 0,0-1-1 0 0,0 1 1 0 0,0-1 0 0 0,0 1 0 0 0,0-1 0 0 0,0 1 0 0 0,0 0 0 0 0,0-1 0 0 0,1 1 0 0 0,-1-1 0 0 0,0 1 0 0 0,1-1 0 0 0,-1 1 0 0 0,1-1 0 0 0,0 1 0 0 0,0-1 0 0 0,-1 0 0 0 0,1 1 0 0 0,0-1 0 0 0,0 0 0 0 0,0 0 0 0 0,0 1 0 0 0,1-1-1 0 0,-1 0 1 0 0,0 0 0 0 0,0 0 0 0 0,1-1 0 0 0,-1 1 0 0 0,0 0 0 0 0,1 0 0 0 0,-1-1 0 0 0,1 1 0 0 0,-1-1 0 0 0,1 1 0 0 0,-1-1 0 0 0,1 1 0 0 0,-1-1 0 0 0,1 0 0 0 0,0 0 0 0 0,-1 0 0 0 0,1 0 0 0 0,-1 0 0 0 0,1 0 0 0 0,-1-1 0 0 0,1 1-1 0 0,-1 0 1 0 0,1-1 0 0 0,-1 1 0 0 0,1-1-13 0 0,6 1 74 0 0,-1-1 0 0 0,0 1 0 0 0,0-1 0 0 0,1-1 0 0 0,-1 0-1 0 0,0 0 1 0 0,0 0 0 0 0,0-1 0 0 0,-1 0 0 0 0,1 0 0 0 0,-1-1 0 0 0,1 1-1 0 0,-1-2 1 0 0,0 1 0 0 0,-1-1 0 0 0,1 1 0 0 0,-1-1 0 0 0,0-1-1 0 0,0 1 1 0 0,-1-1 0 0 0,1 0 0 0 0,-1 0 0 0 0,0 0 0 0 0,-1-1 0 0 0,0 1-1 0 0,0-1 1 0 0,0 0 0 0 0,-1 0 0 0 0,0 0 0 0 0,0 0 0 0 0,-1 0 0 0 0,1-5-74 0 0,-2 9-35 0 0,1-1 0 0 0,-1 1 0 0 0,0-1 1 0 0,-1 0-1 0 0,1 1 0 0 0,-1-1 1 0 0,1 1-1 0 0,-1 0 0 0 0,0-1 1 0 0,0 1-1 0 0,-1-1 0 0 0,1 1 1 0 0,-1 0-1 0 0,0 0 0 0 0,1 0 1 0 0,-1 0-1 0 0,-1 0 0 0 0,1 0 1 0 0,0 1-1 0 0,-1-1 0 0 0,1 1 1 0 0,-1-1-1 0 0,0 1 0 0 0,0 0 1 0 0,0 0-1 0 0,0 0 0 0 0,0 1 1 0 0,0-1-1 0 0,0 1 0 0 0,-1-1 1 0 0,1 1-1 0 0,0 0 0 0 0,-1 1 1 0 0,1-1-1 0 0,-1 0 0 0 0,1 1 1 0 0,-3 0 34 0 0,-27-2-2831 0 0,13 4-4622 0 0,8 1-4151 0 0</inkml:trace>
  <inkml:trace contextRef="#ctx0" brushRef="#br0" timeOffset="614.103">927 461 10154 0 0,'0'0'2055'0'0,"0"0"-754"0"0,0 0-356 0 0,0 0-35 0 0,0 0-34 0 0,0 0-72 0 0,0 0-136 0 0,-32 25-192 0 0,-97 78-178 0 0,64-40-148 0 0,51-43-397 0 0,-3 4-3389 0 0,15-21-103 0 0,1-1-1163 0 0,-1 1-1211 0 0</inkml:trace>
  <inkml:trace contextRef="#ctx0" brushRef="#br0" timeOffset="1036.711">686 420 11642 0 0,'0'0'2042'0'0,"0"0"-505"0"0,0 0-246 0 0,0 0-59 0 0,0 0-76 0 0,0 0-134 0 0,0 0-158 0 0,0 0-141 0 0,0 0-79 0 0,0 0-96 0 0,0 0-63 0 0,0 0-79 0 0,0 0-138 0 0,18 33-83 0 0,60 100-86 0 0,-25-53-194 0 0,-15-42-484 0 0,-20-31-2061 0 0,-14-6-2045 0 0,-2 2-6603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14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319 181 4153 0 0,'0'0'2010'0'0,"0"0"-217"0"0,0 0-256 0 0,0 0 71 0 0,0 0 144 0 0,0 0 41 0 0,0 0-150 0 0,0 0-259 0 0,0 0-324 0 0,0 0-266 0 0,0 0-166 0 0,-1-11-163 0 0,-2-32 1069 0 0,21 255 1085 0 0,-8-166-2449 0 0,2 0-1 0 0,2-2 0 0 0,3 1 1 0 0,1-2-1 0 0,10 16-169 0 0,57 67 164 0 0,-83-127-126 0 0,-1 0 0 0 0,1 1-1 0 0,-1-1 1 0 0,0 0 0 0 0,0 0-1 0 0,1 1 1 0 0,-1-1 0 0 0,0 0-1 0 0,0 0 1 0 0,0-1 0 0 0,0 1 0 0 0,0 0-1 0 0,0 0 1 0 0,0 0 0 0 0,0-1-1 0 0,-1 1 1 0 0,1 0 0 0 0,0-1-1 0 0,-1 1 1 0 0,1 0 0 0 0,-1-1 0 0 0,0 1-1 0 0,1-1 1 0 0,-1 1 0 0 0,0-1-1 0 0,0 1 1 0 0,0-1 0 0 0,0 1-1 0 0,0-1 1 0 0,0 1 0 0 0,0-1 0 0 0,-1 0-38 0 0,2-2 32 0 0,102-469 334 0 0,-46 267-373 0 0,-55 183-4 0 0,-2 23-17 0 0,0 0-40 0 0,0 0-60 0 0,0 0-64 0 0,0 2-60 0 0,-23 84-2506 0 0,16-51-306 0 0,4-12-2870 0 0,1-3-6036 0 0</inkml:trace>
  <inkml:trace contextRef="#ctx0" brushRef="#br0" timeOffset="388.666">812 590 8434 0 0,'0'0'1563'0'0,"0"0"-386"0"0,0 0-236 0 0,0 0 76 0 0,0 0 125 0 0,0 0-3 0 0,0 0-135 0 0,0 0-229 0 0,0 0-211 0 0,0 0-155 0 0,0 0-121 0 0,0 0-53 0 0,-11 31-30 0 0,-35 97-27 0 0,39-75 122 0 0,11-48-222 0 0,-1-3 35 0 0,0 1 0 0 0,0 0 0 0 0,0-1 0 0 0,1 1 0 0 0,-1-1 0 0 0,1 0 0 0 0,-1 0 0 0 0,1 0 0 0 0,0-1 0 0 0,0 1 0 0 0,0-1 0 0 0,0 0 0 0 0,0 0-1 0 0,0 0 1 0 0,0-1 0 0 0,0 1 0 0 0,0-1 0 0 0,0 0 0 0 0,1 0 0 0 0,-1-1 0 0 0,0 1 0 0 0,0-1 0 0 0,0 0 0 0 0,0 0 0 0 0,0 0 0 0 0,0-1 0 0 0,0 1-1 0 0,3-3-111 0 0,1 1 80 0 0,0 0 1 0 0,-1-1 0 0 0,1 0-1 0 0,-1-1 1 0 0,0 0 0 0 0,0 0 0 0 0,0 0-1 0 0,-1-1 1 0 0,1 0 0 0 0,-1 0-1 0 0,-1-1 1 0 0,1 1 0 0 0,-1-1 0 0 0,-1-1-1 0 0,1 1 1 0 0,-1 0 0 0 0,0-1-1 0 0,-1 0 1 0 0,0 0 0 0 0,0 0 0 0 0,-1-1-1 0 0,0 1 1 0 0,0 0 0 0 0,-1-1-1 0 0,0 0 1 0 0,0 1 0 0 0,-1-1 0 0 0,0 1-1 0 0,-2-9-81 0 0,0 13-52 0 0,1 1 0 0 0,-1 0 0 0 0,0 0 0 0 0,0-1 0 0 0,-1 2 0 0 0,1-1 0 0 0,-1 0-1 0 0,1 0 1 0 0,-1 1 0 0 0,0-1 0 0 0,0 1 0 0 0,0 0 0 0 0,0 0 0 0 0,-1 0 0 0 0,1 0-1 0 0,0 1 1 0 0,-1-1 0 0 0,1 1 0 0 0,-1 0 0 0 0,0 0 0 0 0,1 0 0 0 0,-1 1 0 0 0,0-1 0 0 0,1 1-1 0 0,-1 0 1 0 0,0 0 0 0 0,0 0 0 0 0,1 0 0 0 0,-1 1 0 0 0,0 0 0 0 0,0-1 0 0 0,1 1-1 0 0,-4 2 53 0 0,-43 18-11148 0 0,37-13-557 0 0</inkml:trace>
  <inkml:trace contextRef="#ctx0" brushRef="#br0" timeOffset="1048.359">1153 605 3593 0 0,'0'0'2048'0'0,"0"0"-243"0"0,0 0-133 0 0,0 0-9 0 0,0 0-61 0 0,0 0-254 0 0,0 0-385 0 0,0 0-311 0 0,0 0-164 0 0,0 0-65 0 0,0 0-30 0 0,0 0-51 0 0,-2 12-72 0 0,-9 86 408 0 0,12-97-608 0 0,0 1 0 0 0,0-1 0 0 0,0 0 0 0 0,-1 0 0 0 0,1 0 0 0 0,0 0 0 0 0,1 0 0 0 0,-1 0 0 0 0,0 0 0 0 0,0 0 0 0 0,0 0 0 0 0,0-1 0 0 0,1 1 0 0 0,-1 0 0 0 0,0-1 0 0 0,1 1 0 0 0,-1-1 0 0 0,1 0 0 0 0,-1 1 0 0 0,0-1 0 0 0,1 0 0 0 0,-1 0 0 0 0,1 0 0 0 0,-1 0 0 0 0,1 0 0 0 0,-1 0 0 0 0,1 0-1 0 0,-1 0 1 0 0,0-1 0 0 0,1 1 0 0 0,-1 0 0 0 0,1-1 0 0 0,-1 1 0 0 0,0-1 0 0 0,0 0 0 0 0,1 1 0 0 0,-1-1 0 0 0,0 0 0 0 0,0 0 0 0 0,0 0 0 0 0,1 0 0 0 0,-1 0 0 0 0,0 0 0 0 0,-1 0 0 0 0,1 0 0 0 0,0 0 0 0 0,0-1 0 0 0,0 1 0 0 0,-1 0 0 0 0,1-2-70 0 0,121-184 2446 0 0,-122 188-2443 0 0,0 0 1 0 0,1-1-1 0 0,-1 1 0 0 0,0 0 1 0 0,0-1-1 0 0,1 1 0 0 0,-1 0 1 0 0,0-1-1 0 0,1 1 0 0 0,-1-1 0 0 0,0 1 1 0 0,1-1-1 0 0,-1 1 0 0 0,1-1 1 0 0,-1 1-1 0 0,1-1 0 0 0,-1 1 1 0 0,1-1-1 0 0,-1 1 0 0 0,1-1 0 0 0,-1 0 1 0 0,1 1-1 0 0,0-1 0 0 0,-1 0 1 0 0,1 0-1 0 0,0 1 0 0 0,-1-1 1 0 0,1 0-1 0 0,0 0 0 0 0,-1 0 0 0 0,1 0 1 0 0,0 0-1 0 0,-1 0 0 0 0,1 0 1 0 0,0 0-1 0 0,-1 0 0 0 0,1 0 1 0 0,0 0-1 0 0,0-1 0 0 0,-1 1 1 0 0,1 0-1 0 0,-1 0 0 0 0,1-1 0 0 0,0 1 1 0 0,-1 0-1 0 0,1-1 0 0 0,-1 1 1 0 0,1 0-1 0 0,-1-1 0 0 0,1 1 1 0 0,-1-1-1 0 0,1 1 0 0 0,-1-1 0 0 0,1 1 1 0 0,-1-1-1 0 0,0 0 0 0 0,1 1 1 0 0,-1-1-1 0 0,0 1 0 0 0,1-1 1 0 0,-1 0-1 0 0,0 1 0 0 0,0-1 0 0 0,0 0 1 0 0,1 0-4 0 0,18 273 37 0 0,9 25-28 0 0,-28-293-26 0 0,-1 0 0 0 0,0 0 0 0 0,-1 0-1 0 0,1 0 1 0 0,-1 0 0 0 0,0 0 0 0 0,0-1-1 0 0,0 1 1 0 0,0-1 0 0 0,0 1-1 0 0,-1-1 1 0 0,0 0 0 0 0,0 0 0 0 0,1 0-1 0 0,-2 0 1 0 0,1-1 0 0 0,0 1-1 0 0,-1-1 1 0 0,1 0 0 0 0,-1 0 0 0 0,1 0-1 0 0,-1 0 1 0 0,0 0 0 0 0,0-1-1 0 0,0 0 1 0 0,0 0 0 0 0,0 0 0 0 0,0 0-1 0 0,0-1 1 0 0,0 0 0 0 0,0 1 0 0 0,-1-1-1 0 0,1-1 1 0 0,0 1 0 0 0,0-1-1 0 0,0 0 1 0 0,0 1 0 0 0,0-2 0 0 0,0 1-1 0 0,0 0 1 0 0,0-1 0 0 0,1 0-1 0 0,-1 0 1 0 0,0 0 0 0 0,1 0 0 0 0,-1-1-1 0 0,-1-1 18 0 0,0-1 11 0 0,1-1-1 0 0,0 1 1 0 0,0-1 0 0 0,0 0-1 0 0,1 0 1 0 0,-1 0-1 0 0,1-1 1 0 0,1 1-1 0 0,0-1 1 0 0,-1 1-1 0 0,2-1 1 0 0,-1 0 0 0 0,1 0-1 0 0,0 0 1 0 0,1 0-1 0 0,0 0 1 0 0,0 0-1 0 0,0 0 1 0 0,1 0-1 0 0,0 0 1 0 0,0 0 0 0 0,1 0-1 0 0,-1 1 1 0 0,2-1-1 0 0,-1 1 1 0 0,1-1-1 0 0,0 1 1 0 0,0 0 0 0 0,1 0-1 0 0,-1 0 1 0 0,2 0-1 0 0,-1 0 1 0 0,0 1-1 0 0,1 0 1 0 0,0 0-1 0 0,4-2-10 0 0,11-9 1 0 0,1 2 0 0 0,0 1 0 0 0,1 1-1 0 0,0 0 1 0 0,1 2 0 0 0,0 1-1 0 0,1 0 1 0 0,0 2 0 0 0,0 1 0 0 0,0 1-1 0 0,1 0 1 0 0,0 2 0 0 0,0 1-1 0 0,0 2 1 0 0,24 1-1 0 0,-45 0-135 0 0,1 0-1 0 0,-1 0 1 0 0,1 0-1 0 0,-1 0 1 0 0,0 1-1 0 0,1 0 1 0 0,-1 0 0 0 0,0 0-1 0 0,0 0 1 0 0,0 1-1 0 0,-1-1 1 0 0,1 1-1 0 0,-1 0 1 0 0,1 0 0 0 0,-1 1-1 0 0,2 2 136 0 0,16 20-9625 0 0,-14-18-1884 0 0</inkml:trace>
  <inkml:trace contextRef="#ctx0" brushRef="#br0" timeOffset="1461.761">1 1231 5697 0 0,'0'0'2908'0'0,"0"0"-1495"0"0,0 0-398 0 0,0 0 393 0 0,0 0 285 0 0,0 0 23 0 0,33-2-178 0 0,111-7-245 0 0,227-35 3667 0 0,165 6-2607 0 0,-177 43-3523 0 0,-304 4-1169 0 0,-33 0-7042 0 0,-15-6-2435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1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56 2585 0 0,'0'0'2385'0'0,"0"0"-95"0"0,0 0-196 0 0,0 0-187 0 0,0 0-157 0 0,0 0-217 0 0,0 0-219 0 0,0 0-232 0 0,0 0-196 0 0,0 0-160 0 0,0 0-151 0 0,-4 0-92 0 0,-12 0-59 0 0,12 0-28 0 0,4 0-31 0 0,0 0-10 0 0,0 0 1 0 0,0 0-3 0 0,21 0 2405 0 0,83-11-508 0 0,65-26-1224 0 0,-57 30-702 0 0,-111 7-324 0 0,-1 0 1 0 0,0 0-9 0 0,0 0 12 0 0,0 0 1 0 0,0 0-7 0 0,0 0 4 0 0,0 0-7 0 0,0 0-10 0 0,0 0-30 0 0,-21 0-2797 0 0,10 0-424 0 0,4 0-4642 0 0,1 0-4078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1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10178 0 0,'0'0'2282'0'0,"0"0"-778"0"0,0 0-458 0 0,0 0 78 0 0,0 0 188 0 0,0 0 94 0 0,0 0-86 0 0,0 0-197 0 0,0 0-151 0 0,0 0-139 0 0,0 0-113 0 0,0 0-96 0 0,17 2-61 0 0,131 7 1052 0 0,-17-2-899 0 0,-95-6-1635 0 0,-29-1-2986 0 0,0 0-3560 0 0,-5 0-4575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4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6185 0 0,'0'0'3398'0'0,"0"0"-1157"0"0,0 0-523 0 0,0 0-101 0 0,0 0 32 0 0,0 0-37 0 0,0 0-164 0 0,0 0-201 0 0,0 0-220 0 0,0 0-155 0 0,0 0-132 0 0,0 0-106 0 0,24 8-74 0 0,80 24-85 0 0,-3-24 432 0 0,-77-11-715 0 0,19-2-176 0 0,0-2 1 0 0,0-1-1 0 0,-1-2 0 0 0,0-3 1 0 0,-1 0-1 0 0,20-12-16 0 0,-59 24-301 0 0,37-14-865 0 0,-24 12-7435 0 0,-15 3-2966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5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12347 0 0,'0'0'1664'0'0,"0"0"-512"0"0,0 0 105 0 0,0 0-65 0 0,0 0-152 0 0,0 0-184 0 0,0 0-192 0 0,203-26-200 0 0,-157 15-168 0 0,1-3-103 0 0,1 3-129 0 0,-4-4-112 0 0,-5 7-217 0 0,-4-6-343 0 0,-5 6-1040 0 0,-7-3-4225 0 0,-11 8-6482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5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85 808 0 0,'0'0'1266'0'0,"0"0"126"0"0,0 0 300 0 0,0 0 304 0 0,0 0 165 0 0,0 0-84 0 0,0 0-317 0 0,0 0-370 0 0,0 0-275 0 0,0 0-176 0 0,0 0-134 0 0,0 0-82 0 0,0 0-90 0 0,-1-2-93 0 0,1 1-480 0 0,-1 0 0 0 0,1 0 0 0 0,0 0 0 0 0,0 1 0 0 0,0-1-1 0 0,0 0 1 0 0,0 0 0 0 0,0 0 0 0 0,0 0 0 0 0,0 1 0 0 0,0-1-1 0 0,0 0 1 0 0,1 0 0 0 0,-1 0 0 0 0,0 1 0 0 0,1-1-1 0 0,-1 0 1 0 0,0 0 0 0 0,1 1 0 0 0,-1-1 0 0 0,1 0 0 0 0,-1 1-1 0 0,1-1 1 0 0,-1 0 0 0 0,1 1 0 0 0,0-1 0 0 0,-1 1-1 0 0,1-1 1 0 0,0 1 0 0 0,-1-1 0 0 0,1 1 0 0 0,0 0 0 0 0,-1-1-1 0 0,1 1 1 0 0,0 0 0 0 0,0-1 0 0 0,0 1 0 0 0,-1 0 0 0 0,1 0-1 0 0,0 0 1 0 0,0 0 0 0 0,0 0 0 0 0,0 0 0 0 0,-1 0-1 0 0,1 0 1 0 0,0 0 0 0 0,0 0 0 0 0,0 0 0 0 0,0 1-60 0 0,148-41 1724 0 0,60 21-805 0 0,-208 20-911 0 0,1 0 0 0 0,-1 0 0 0 0,0-1 0 0 0,0 1 0 0 0,0 0 0 0 0,-1 0 0 0 0,1 0 0 0 0,0 0 0 0 0,0 0 0 0 0,0 0 0 0 0,-1 0 0 0 0,1 0 0 0 0,-1 0 0 0 0,1 1 0 0 0,-1-1 0 0 0,1 0 1 0 0,-1 0-1 0 0,1 1 0 0 0,-1-1 0 0 0,0 0 0 0 0,0 0 0 0 0,0 1 0 0 0,0-1 0 0 0,0 0 0 0 0,0 1 0 0 0,0-1 0 0 0,0 0 0 0 0,0 0 0 0 0,-1 1 0 0 0,1-1 0 0 0,0 0 0 0 0,-1 0 0 0 0,1 1 0 0 0,-1-1 0 0 0,0 0 0 0 0,1 0 0 0 0,-1 0 0 0 0,0 0 0 0 0,1 0 0 0 0,-1 0 0 0 0,0 0 0 0 0,0 0 0 0 0,0 0 0 0 0,0 0 0 0 0,0-1 0 0 0,0 1 0 0 0,-1 0-8 0 0,-159 95 243 0 0,160-96-251 0 0,0 0 0 0 0,-1 0 0 0 0,1 1 0 0 0,0-1 0 0 0,-1 0 1 0 0,1 0-1 0 0,0 1 0 0 0,0-1 0 0 0,-1 1 0 0 0,1-1 0 0 0,0 1 0 0 0,0-1 0 0 0,0 1 0 0 0,0 0 0 0 0,-1 0 0 0 0,1 0 0 0 0,0-1 0 0 0,0 1 1 0 0,1 0-1 0 0,-1 0 0 0 0,0 0 0 0 0,0 0 0 0 0,0 1 0 0 0,1-1 0 0 0,-1 0 0 0 0,0 0 0 0 0,1 0 0 0 0,-1 1 0 0 0,1-1 0 0 0,0 0 0 0 0,-1 0 0 0 0,1 1 1 0 0,0-1-1 0 0,0 0 0 0 0,0 1 0 0 0,0-1 0 0 0,0 0 0 0 0,0 1 0 0 0,0-1 0 0 0,0 0 0 0 0,1 1 0 0 0,-1-1 0 0 0,0 0 0 0 0,1 0 0 0 0,-1 1 1 0 0,1-1-1 0 0,-1 0 0 0 0,1 0 0 0 0,0 0 0 0 0,-1 0 0 0 0,1 0 0 0 0,1 1 8 0 0,156 58 44 0 0,-153-59-37 0 0,1 0 0 0 0,-1 1 0 0 0,0 0 0 0 0,0 0 0 0 0,0 1 0 0 0,0-1 0 0 0,0 1 0 0 0,0 0 0 0 0,-1 0 0 0 0,1 1 0 0 0,-1 0 0 0 0,0-1 0 0 0,0 1 0 0 0,0 0 0 0 0,-1 1 0 0 0,1-1 0 0 0,-1 1 0 0 0,0 0 0 0 0,-1-1 0 0 0,1 1 0 0 0,-1 0 0 0 0,0 1 0 0 0,0-1 0 0 0,0 0 0 0 0,-1 1 0 0 0,0-1 0 0 0,1 3-7 0 0,-6-4 30 0 0,1 1-1 0 0,-1-1 0 0 0,1 0 1 0 0,-1-1-1 0 0,0 1 0 0 0,-1-1 1 0 0,1 1-1 0 0,0-1 0 0 0,-1-1 1 0 0,0 1-1 0 0,0-1 0 0 0,0 1 1 0 0,0-1-1 0 0,0-1 0 0 0,0 1 0 0 0,-2 0-29 0 0,1 0 17 0 0,-185 35-1151 0 0,186-37 499 0 0,-13 2-856 0 0,10 2-8139 0 0,8-4-2087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0,'0'0'882'0'0,"0"0"516"0"0,0 0 91 0 0,0 0-198 0 0,0 0-207 0 0,0 0-133 0 0,0 0-132 0 0,0 0-68 0 0,0 0-51 0 0,0 0-32 0 0,0 0-19 0 0,0 0-35 0 0,26 0 4236 0 0,99-7 715 0 0,60-19-3584 0 0,-64 18-1454 0 0,-117 13-2172 0 0,-6-3-3505 0 0,-2-1-5048 0 0,2-1 2972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6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13779 0 0,'0'0'539'0'0,"0"0"-139"0"0,0 0 309 0 0,0 0 362 0 0,0 0 185 0 0,0 0-1 0 0,0 0-137 0 0,0 0-168 0 0,38 10-141 0 0,122 29-105 0 0,-46-28 178 0 0,-88-12-692 0 0,297-36 1225 0 0,-47 5-1571 0 0,-157 28-5223 0 0,-109 4-1042 0 0,-4 3-5212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8034 0 0,'0'0'6672'0'0,"0"0"-4220"0"0,0 0-1486 0 0,0 0-73 0 0,0 0 58 0 0,0 0-27 0 0,0 0-141 0 0,0 0-224 0 0,0 0-195 0 0,0 0-93 0 0,0 0-23 0 0,0 0-36 0 0,-13 21-35 0 0,-41 65-46 0 0,4 42 254 0 0,47-125-363 0 0,1 1-1 0 0,0 0 0 0 0,0 0 1 0 0,1 0-1 0 0,-1 0 0 0 0,1 1 0 0 0,0-1 1 0 0,0 0-1 0 0,0 1 0 0 0,0-1 0 0 0,1 0 1 0 0,0 1-1 0 0,0-1 0 0 0,0 0 1 0 0,0 1-1 0 0,1-1 0 0 0,0 1 0 0 0,0-1 1 0 0,0 0-1 0 0,0 0 0 0 0,1 0 0 0 0,0 1 1 0 0,-1-2-1 0 0,1 1 0 0 0,1 0 1 0 0,-1 0-1 0 0,1 0 0 0 0,-1-1 0 0 0,1 0 1 0 0,0 1-1 0 0,0-1 0 0 0,0 0 0 0 0,1-1 1 0 0,-1 1-1 0 0,1 0 0 0 0,0-1 1 0 0,-1 0-1 0 0,1 0 0 0 0,0 0 0 0 0,0 0 1 0 0,1-1-22 0 0,20 0 106 0 0,1-2 1 0 0,-1-1-1 0 0,0 0 1 0 0,0-2-1 0 0,0-1 1 0 0,0-2 0 0 0,0 0-1 0 0,-1-1 1 0 0,-1-1-1 0 0,22-12-106 0 0,19-25-1789 0 0,-46 26-2251 0 0,-4 1-4683 0 0,-12 12-2533 0 0</inkml:trace>
  <inkml:trace contextRef="#ctx0" brushRef="#br0" timeOffset="271.041">559 19 6609 0 0,'0'0'2914'0'0,"0"0"-1141"0"0,0 0-348 0 0,0 0 160 0 0,0 0 160 0 0,0 0-7 0 0,0 0-204 0 0,0 0-274 0 0,0 0-229 0 0,-24 32-183 0 0,-75 106-138 0 0,34-21 374 0 0,39-66-842 0 0,2 1 0 0 0,2 0 0 0 0,3 2 0 0 0,1 1 0 0 0,4 0 0 0 0,-1 16-242 0 0,-33 179-100 0 0,32-221-1533 0 0,6-21-9121 0 0,5-8-1235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1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0 12251 0 0,'0'0'1469'0'0,"0"0"-546"0"0,0 0-197 0 0,0 0 127 0 0,0 0 181 0 0,0 0 43 0 0,0 0-179 0 0,0 0-213 0 0,0 0-142 0 0,0 0-60 0 0,0 0-2 0 0,0 0 2 0 0,0 0-44 0 0,-15 27-34 0 0,-48 82-51 0 0,-14 54 692 0 0,-82 200-204 0 0,157-357-809 0 0,0-1-1 0 0,0 0 1 0 0,1 1 0 0 0,0-1 0 0 0,0 1-1 0 0,0-1 1 0 0,1 1 0 0 0,0 0-1 0 0,0-1 1 0 0,0 1 0 0 0,0-1 0 0 0,1 1-1 0 0,0-1 1 0 0,1 1 0 0 0,-1-1-1 0 0,1 1 1 0 0,0-1 0 0 0,0 0 0 0 0,1 0-1 0 0,-1 0 1 0 0,1 0 0 0 0,0 0-1 0 0,0-1 1 0 0,1 1 0 0 0,0-1 0 0 0,-1 0-1 0 0,1 0 1 0 0,1 0 0 0 0,-1-1-1 0 0,0 0 1 0 0,1 1 0 0 0,1-1-33 0 0,16 6 123 0 0,1-1 0 0 0,-1-2 0 0 0,1 0-1 0 0,0-2 1 0 0,1 0 0 0 0,-1-1 0 0 0,1-2 0 0 0,-1 0 0 0 0,1-2 0 0 0,-1 0 0 0 0,1-2 0 0 0,-1 0 0 0 0,12-5-123 0 0,-3-5-220 0 0,-31 10 51 0 0,0 2 1 0 0,-1 0-1 0 0,1 0 0 0 0,-1 0 0 0 0,1 0 0 0 0,-1 0 0 0 0,0-1 1 0 0,1 1-1 0 0,-1 0 0 0 0,0 0 0 0 0,0 0 0 0 0,0 0 0 0 0,0 0 0 0 0,0 0 1 0 0,0-1-1 0 0,0 1 0 0 0,0 0 0 0 0,-1 0 0 0 0,1 0 0 0 0,0 0 1 0 0,-1 0-1 0 0,1 0 0 0 0,-1 0 0 0 0,1 0 0 0 0,-1 0 0 0 0,1 0 1 0 0,-1 0-1 0 0,0 0 0 0 0,1 0 0 0 0,-1 0 0 0 0,0 1 0 0 0,0-1 0 0 0,0 0 1 0 0,0 0 168 0 0,-7-5-5073 0 0,4 1-6330 0 0</inkml:trace>
  <inkml:trace contextRef="#ctx0" brushRef="#br0" timeOffset="258.69">1 519 7666 0 0,'0'0'2069'0'0,"0"0"-295"0"0,0 0-38 0 0,0 0 90 0 0,0 0-99 0 0,0 0-260 0 0,34-5-327 0 0,110-18-277 0 0,160-4 1422 0 0,70 9-3096 0 0,-294 20-2937 0 0,-2 3-3284 0 0,-58-5-3930 0 0</inkml:trace>
  <inkml:trace contextRef="#ctx0" brushRef="#br0" timeOffset="555.67">1470 486 5905 0 0,'0'0'2812'0'0,"0"0"-664"0"0,0 0-288 0 0,0 0-30 0 0,0 0-79 0 0,0 0-273 0 0,0 0-367 0 0,0 0-279 0 0,0 0-171 0 0,0 0-67 0 0,0 0-46 0 0,0 0-59 0 0,-31 11-49 0 0,-95 36-25 0 0,-28 28 807 0 0,138-68-1176 0 0,1 1 1 0 0,1 1-1 0 0,0 0 1 0 0,0 1-1 0 0,1 0 1 0 0,0 1-1 0 0,1 1 1 0 0,0 0-1 0 0,1 0 1 0 0,0 1-1 0 0,1 1 1 0 0,0 0-1 0 0,1 0 1 0 0,-4 11-47 0 0,12-24 5 0 0,1 1 1 0 0,-1-1 0 0 0,0 1-1 0 0,1 0 1 0 0,-1-1 0 0 0,1 1 0 0 0,0 0-1 0 0,-1-1 1 0 0,1 1 0 0 0,0 0-1 0 0,0-1 1 0 0,0 1 0 0 0,0 0-1 0 0,1 0 1 0 0,-1-1 0 0 0,0 1 0 0 0,1 0-1 0 0,-1-1 1 0 0,1 1 0 0 0,-1-1-1 0 0,1 1 1 0 0,0 0 0 0 0,0-1-1 0 0,0 0 1 0 0,0 1 0 0 0,0-1 0 0 0,0 1-1 0 0,0-1 1 0 0,0 0 0 0 0,0 0-1 0 0,1 0 1 0 0,-1 0 0 0 0,0 0 0 0 0,1 0-1 0 0,-1 0 1 0 0,1 0 0 0 0,-1 0-1 0 0,1-1 1 0 0,0 1 0 0 0,-1-1-1 0 0,1 1 1 0 0,0-1 0 0 0,-1 1 0 0 0,2-1-6 0 0,80 0 658 0 0,-52-8-514 0 0,0 0 0 0 0,0-3 1 0 0,0 0-1 0 0,-2-2 0 0 0,1-1 0 0 0,-2-2 0 0 0,0 0 1 0 0,-1-2-1 0 0,5-5-144 0 0,-4 5 96 0 0,111-75 89 0 0,-139 93-202 0 0,1 0-1 0 0,-1 0 1 0 0,1-1 0 0 0,-1 1-1 0 0,1 0 1 0 0,-1 0-1 0 0,0 0 1 0 0,1 0 0 0 0,-1 0-1 0 0,1 0 1 0 0,-1-1-1 0 0,1 1 1 0 0,-1 0 0 0 0,1 0-1 0 0,-1 0 1 0 0,1 1 0 0 0,-1-1-1 0 0,1 0 1 0 0,-1 0-1 0 0,1 0 1 0 0,-1 0 0 0 0,1 0-1 0 0,-1 0 1 0 0,1 1-1 0 0,-1-1 1 0 0,0 0 0 0 0,1 0-1 0 0,-1 1 1 0 0,1-1-1 0 0,-1 0 1 0 0,0 1 0 0 0,1-1-1 0 0,-1 0 1 0 0,0 1 0 0 0,1-1-1 0 0,-1 1 1 0 0,0-1-1 0 0,0 0 1 0 0,0 1 0 0 0,1-1-1 0 0,-1 1 1 0 0,0-1-1 0 0,0 1 1 0 0,0-1 0 0 0,0 1-1 0 0,0-1 1 0 0,1 1-1 0 0,-1-1 1 0 0,0 1 0 0 0,0-1-1 0 0,0 1 1 0 0,-1-1-1 0 0,1 0 1 0 0,0 1 0 0 0,0-1-1 0 0,0 1 1 0 0,0-1 0 0 0,0 1-1 0 0,0-1 1 0 0,-1 1-1 0 0,1-1 1 0 0,0 1 0 0 0,0-1-1 0 0,-1 0 1 0 0,1 1 17 0 0,-7 41-1604 0 0,7-39 1152 0 0,-6 28-3021 0 0,2-11-4510 0 0,4-8-3698 0 0</inkml:trace>
  <inkml:trace contextRef="#ctx0" brushRef="#br0" timeOffset="884.229">1632 958 15219 0 0,'0'0'2011'0'0,"0"0"-465"0"0,0 0-228 0 0,0 0-69 0 0,0 0-89 0 0,0 0-171 0 0,0 0-220 0 0,0 0-165 0 0,0 0-152 0 0,29-32-101 0 0,90-100-71 0 0,-30 45 172 0 0,-70 73-390 0 0,-16 10-63 0 0,0 1 0 0 0,1 0 0 0 0,0 0 0 0 0,0 0-1 0 0,-1 1 1 0 0,2 0 0 0 0,-1-1 0 0 0,0 1 0 0 0,0 1-1 0 0,1-1 1 0 0,-1 0 0 0 0,1 1 0 0 0,-1 0 0 0 0,1 0-1 0 0,3 0 2 0 0,-6 31-185 0 0,-11 84 125 0 0,11-111 83 0 0,0 0 0 0 0,1 0 0 0 0,-1 0 1 0 0,1-1-1 0 0,0 1 0 0 0,-1-1 0 0 0,1 1 0 0 0,0-1 0 0 0,0 0 0 0 0,0 0 1 0 0,1 0-1 0 0,-1-1 0 0 0,0 1 0 0 0,1-1 0 0 0,-1 0 0 0 0,1 0 0 0 0,0 0 1 0 0,-1 0-1 0 0,1-1 0 0 0,0 1 0 0 0,-1-1 0 0 0,1 0 0 0 0,0 0 0 0 0,-1 0 1 0 0,1-1-1 0 0,0 1 0 0 0,-1-1 0 0 0,1 0 0 0 0,0 0 0 0 0,-1 0 0 0 0,1-1-23 0 0,12-3 106 0 0,-1 0 0 0 0,0-1 0 0 0,0-1 0 0 0,-1 0 0 0 0,1-1 0 0 0,-2-1 0 0 0,1 0 0 0 0,-1-1 0 0 0,-1 0-106 0 0,30-20-379 0 0,-15 16-1667 0 0,-18 11-1490 0 0,0 2-3971 0 0,-4 1-4919 0 0</inkml:trace>
  <inkml:trace contextRef="#ctx0" brushRef="#br0" timeOffset="1223.262">2841 199 18148 0 0,'0'0'1582'0'0,"0"0"-326"0"0,0 0-332 0 0,0 0-205 0 0,0 0-148 0 0,0 0-125 0 0,0 0-80 0 0,0 0-25 0 0,-31 22-25 0 0,-99 75-48 0 0,46-3 24 0 0,70-70-246 0 0,-7 4-53 0 0,2 1 0 0 0,1 0 0 0 0,2 1 1 0 0,0 1-1 0 0,3 1 0 0 0,0 0 0 0 0,2 1 0 0 0,1 0 1 0 0,2 0-1 0 0,2 1 0 0 0,0 0 0 0 0,2 2 7 0 0,4-28-5 0 0,0 0 0 0 0,1-1 0 0 0,0 1-1 0 0,0 0 1 0 0,1 0 0 0 0,0 0 0 0 0,0-1-1 0 0,0 1 1 0 0,1-1 0 0 0,1 1 0 0 0,-1-1-1 0 0,1 0 1 0 0,0 0 0 0 0,0-1 0 0 0,1 1-1 0 0,0-1 1 0 0,0 0 0 0 0,1 0 0 0 0,0-1-1 0 0,0 0 1 0 0,0 0 0 0 0,0 0 0 0 0,1-1-1 0 0,0 1 1 0 0,0-2 0 0 0,0 1 0 0 0,0-1-1 0 0,1 0 1 0 0,-1-1 0 0 0,1 1 0 0 0,0-1-1 0 0,1-1 6 0 0,9 2 78 0 0,-1-2 0 0 0,1 0-1 0 0,0-1 1 0 0,0-1 0 0 0,-1-1 0 0 0,1 0-1 0 0,-1-1 1 0 0,1-1 0 0 0,-1-1-1 0 0,0 0 1 0 0,-1-1 0 0 0,1-1-1 0 0,-1 0 1 0 0,-1-2 0 0 0,1 1-1 0 0,-1-2 1 0 0,-1 0 0 0 0,0-1 0 0 0,0 0-1 0 0,7-9-77 0 0,-6 5 45 0 0,0 0-1 0 0,-1-2 1 0 0,0 1-1 0 0,-1-2 0 0 0,-1 1 1 0 0,-1-2-1 0 0,0 0 1 0 0,-2 0-1 0 0,0-1 0 0 0,-1 0 1 0 0,-1 0-1 0 0,-1-1 1 0 0,-1 0-1 0 0,0 0 0 0 0,-2 0 1 0 0,1-18-45 0 0,-3 29-42 0 0,0 0 0 0 0,-1 1 0 0 0,0-1 0 0 0,0 0 0 0 0,-1 1 0 0 0,0-1 0 0 0,-1 1 0 0 0,0-1 0 0 0,-1 1 1 0 0,0 0-1 0 0,0-1 0 0 0,-1 2 0 0 0,0-1 0 0 0,0 0 0 0 0,-1 1 0 0 0,0 0 0 0 0,-1 0 0 0 0,0 0 0 0 0,0 1 0 0 0,0-1 0 0 0,-1 2 0 0 0,0-1 0 0 0,-1 1 1 0 0,1 0-1 0 0,-9-5 42 0 0,-85-12-1633 0 0,57 22-1769 0 0,28 1 1139 0 0,-14 0-9487 0 0</inkml:trace>
  <inkml:trace contextRef="#ctx0" brushRef="#br0" timeOffset="1589.031">2350 818 14643 0 0,'0'0'2241'0'0,"0"0"-358"0"0,0 0-274 0 0,0 0-239 0 0,30-19-178 0 0,98-57-169 0 0,50-13 1656 0 0,-174 88-2676 0 0,0 0 1 0 0,0 1-1 0 0,0-1 0 0 0,0 1 0 0 0,0 0 0 0 0,0 0 0 0 0,0 0 0 0 0,0 0 1 0 0,-1 1-1 0 0,1 0 0 0 0,0-1 0 0 0,0 1 0 0 0,0 1 0 0 0,0-1 0 0 0,-1 1 1 0 0,1-1-1 0 0,-1 1 0 0 0,1 0 0 0 0,-1 0 0 0 0,0 1 0 0 0,0-1 0 0 0,0 1 1 0 0,0-1-1 0 0,0 1 0 0 0,0 0 0 0 0,-1 0 0 0 0,1 0 0 0 0,0 2-3 0 0,45 33 8 0 0,-12-16 8 0 0,-31-18-47 0 0,0 0-1 0 0,0-1 1 0 0,0 1 0 0 0,1-2 0 0 0,-1 1 0 0 0,1 0 0 0 0,0-1 0 0 0,0 0-1 0 0,-1 0 1 0 0,1-1 0 0 0,0 0 0 0 0,1 0 0 0 0,4 0 31 0 0,19-1-1277 0 0,-9 0-6483 0 0,-16 0-3941 0 0</inkml:trace>
  <inkml:trace contextRef="#ctx0" brushRef="#br0" timeOffset="1962.375">3288 751 14539 0 0,'0'0'1308'0'0,"0"0"-346"0"0,0 0-149 0 0,0 0-100 0 0,0 0-57 0 0,0 0-89 0 0,0 0-154 0 0,0 0-125 0 0,-20 33-124 0 0,-62 100-51 0 0,80-132-108 0 0,1 0-1 0 0,-1 0 1 0 0,1 0 0 0 0,-1 0-1 0 0,1 1 1 0 0,0-1-1 0 0,-1 0 1 0 0,1 1-1 0 0,0-1 1 0 0,0 1-1 0 0,0-1 1 0 0,0 1 0 0 0,0-1-1 0 0,1 1 1 0 0,-1 0-1 0 0,0 0 1 0 0,1-1-1 0 0,-1 1 1 0 0,1 0-1 0 0,0 0 1 0 0,-1-1 0 0 0,1 1-1 0 0,0 0 1 0 0,0 0-1 0 0,0 0 1 0 0,0 0-1 0 0,1-1 1 0 0,-1 1-1 0 0,0 0 1 0 0,1 0 0 0 0,-1 0-1 0 0,1-1 1 0 0,0 1-1 0 0,0 0 1 0 0,-1-1-1 0 0,1 1 1 0 0,1 0-5 0 0,2 2 43 0 0,0 0 70 0 0,1 0-1 0 0,-1-1 0 0 0,1 0 0 0 0,0 0 0 0 0,0 0 0 0 0,0 0 0 0 0,0-1 1 0 0,1 0-1 0 0,-1 0 0 0 0,0 0 0 0 0,1-1 0 0 0,0 0 0 0 0,-1 0 0 0 0,1 0 0 0 0,0-1 1 0 0,-1 1-1 0 0,1-1 0 0 0,0-1 0 0 0,-1 1 0 0 0,1-1 0 0 0,0 0 0 0 0,-1 0 1 0 0,1-1-1 0 0,-1 0 0 0 0,1 0 0 0 0,-1 0 0 0 0,0 0 0 0 0,0-1 0 0 0,0 0 1 0 0,0 0-1 0 0,-1-1 0 0 0,1 1 0 0 0,-1-1 0 0 0,0 0 0 0 0,1-1-112 0 0,0 0 56 0 0,0 0 0 0 0,0-1 1 0 0,-1 0-1 0 0,0 0 0 0 0,0 0 0 0 0,0-1 0 0 0,-1 1 0 0 0,0-1 0 0 0,0 0 0 0 0,0 0 0 0 0,-1 0 0 0 0,0 0 0 0 0,-1 0 0 0 0,0 0 0 0 0,0 0 1 0 0,0-1-1 0 0,-1 1 0 0 0,0 0 0 0 0,0-1 0 0 0,-2-4-56 0 0,1 9-56 0 0,0-1 0 0 0,0 1 0 0 0,0 0 1 0 0,-1 0-1 0 0,1 0 0 0 0,-1 0 0 0 0,0 0 0 0 0,0 0 1 0 0,0 0-1 0 0,0 1 0 0 0,0-1 0 0 0,-1 1 0 0 0,1-1 0 0 0,-1 1 1 0 0,0 0-1 0 0,0 0 0 0 0,0 0 0 0 0,0 0 0 0 0,0 1 1 0 0,0-1-1 0 0,0 1 0 0 0,0 0 0 0 0,0 0 0 0 0,-1 0 1 0 0,1 0-1 0 0,-1 1 0 0 0,1-1 0 0 0,0 1 0 0 0,-3 0 56 0 0,-35-4-10129 0 0,29 4-2006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28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260 233 10226 0 0,'0'0'1895'0'0,"0"0"-340"0"0,0 0-150 0 0,0 0-70 0 0,0 0-85 0 0,0 0-149 0 0,0 0-204 0 0,0 0-169 0 0,0 0-133 0 0,0 0-132 0 0,0 0-72 0 0,0 0-33 0 0,-18 3-24 0 0,-59 11-5 0 0,71-13-267 0 0,1 0-1 0 0,-1 1 1 0 0,1 0-1 0 0,-1 0 1 0 0,1 1-1 0 0,0-1 1 0 0,0 1-1 0 0,0 0 1 0 0,0 1-1 0 0,0-1 1 0 0,1 1-1 0 0,-1 0 0 0 0,1 0 1 0 0,0 0-1 0 0,-1 2-61 0 0,-9 9 182 0 0,7-8-154 0 0,0 0-1 0 0,1 0 0 0 0,0 1 0 0 0,0 0 1 0 0,1 0-1 0 0,0 0 0 0 0,0 1 0 0 0,1 0 1 0 0,0 0-1 0 0,1 0 0 0 0,0 0 0 0 0,0 0 0 0 0,1 1 1 0 0,0 0-1 0 0,1-1 0 0 0,0 1 0 0 0,0 0 1 0 0,1-1-1 0 0,1 10-27 0 0,2-15-24 0 0,0 0-1 0 0,0-1 1 0 0,0 1-1 0 0,0-1 1 0 0,1 1 0 0 0,0-1-1 0 0,-1 0 1 0 0,1-1-1 0 0,0 1 1 0 0,0-1 0 0 0,1 1-1 0 0,-1-1 1 0 0,0 0-1 0 0,1-1 1 0 0,-1 1 0 0 0,1-1-1 0 0,0 0 1 0 0,-1 0 0 0 0,1 0-1 0 0,0-1 1 0 0,-1 0-1 0 0,1 0 1 0 0,0 0 0 0 0,0 0-1 0 0,0-1 1 0 0,-1 0-1 0 0,1 0 1 0 0,2-1 24 0 0,11-1-452 0 0,0-1 0 0 0,0-1 0 0 0,-1-1-1 0 0,0 0 1 0 0,0-1 0 0 0,-1-1 0 0 0,0-1 0 0 0,2-1 452 0 0,-5 3-508 0 0,34-22-1762 0 0,-1-2-1 0 0,-2-2 1 0 0,-1-1-1 0 0,9-13 2271 0 0,-20 8 2688 0 0,-48 40-23 0 0,-95 82 676 0 0,104-77-3257 0 0,-1 2 1 0 0,1-1-1 0 0,1 1 1 0 0,-1 0-1 0 0,1 0 0 0 0,1 1 1 0 0,-1 0-1 0 0,2 0 0 0 0,-1 0 1 0 0,1 0-1 0 0,0 1 1 0 0,1 0-1 0 0,0-1 0 0 0,1 1 1 0 0,0 0-1 0 0,1 1 0 0 0,0-1 1 0 0,0 0-1 0 0,1 3-84 0 0,3-9 85 0 0,0 0 1 0 0,0 0-1 0 0,0-1 0 0 0,1 1 0 0 0,0-1 0 0 0,-1 0 1 0 0,1 0-1 0 0,0-1 0 0 0,1 1 0 0 0,-1-1 1 0 0,0 1-1 0 0,1-2 0 0 0,-1 1 0 0 0,1 0 0 0 0,0-1 1 0 0,-1 0-1 0 0,1 0 0 0 0,0 0 0 0 0,0 0 1 0 0,0-1-1 0 0,0 0 0 0 0,0 0 0 0 0,-1 0 0 0 0,1-1 1 0 0,0 0-1 0 0,2 0-85 0 0,-1 1 106 0 0,10-2 76 0 0,0 0 0 0 0,0-1 0 0 0,0-1 0 0 0,0 0-1 0 0,-1-1 1 0 0,0-1 0 0 0,0 0 0 0 0,0-1 0 0 0,0-1 0 0 0,-1 0 0 0 0,-1-1 0 0 0,0-1 0 0 0,0 0-1 0 0,0-1 1 0 0,-2 0 0 0 0,1 0 0 0 0,-1-2 0 0 0,0-1-182 0 0,-5 7 33 0 0,-1 0 1 0 0,-1-1-1 0 0,1 0 0 0 0,-1 0 0 0 0,0 0 1 0 0,-1 0-1 0 0,0-1 0 0 0,0 1 0 0 0,-1-1 1 0 0,0 0-1 0 0,0-5-33 0 0,-2 10-40 0 0,0 1-1 0 0,0-1 1 0 0,0 1-1 0 0,0 0 1 0 0,-1-1 0 0 0,1 1-1 0 0,-1 0 1 0 0,0 0-1 0 0,0-1 1 0 0,0 1 0 0 0,-1 0-1 0 0,1 0 1 0 0,-1 0-1 0 0,1 0 1 0 0,-1 0 0 0 0,0 1-1 0 0,0-1 1 0 0,0 0-1 0 0,-1 1 1 0 0,1-1 0 0 0,-1 1-1 0 0,1 0 1 0 0,-1 0-1 0 0,0 0 1 0 0,1 0 0 0 0,-1 1-1 0 0,0-1 1 0 0,0 1-1 0 0,-1 0 1 0 0,1-1 0 0 0,0 1-1 0 0,-2 0 41 0 0,-41-3-4296 0 0,38 4 1159 0 0,-4 0-8693 0 0</inkml:trace>
  <inkml:trace contextRef="#ctx0" brushRef="#br0" timeOffset="374.09">1273 63 16684 0 0,'0'0'1149'0'0,"0"0"-417"0"0,0 0-40 0 0,0 0 131 0 0,0 0 40 0 0,0 0-75 0 0,0 0-281 0 0,0 0-263 0 0,0 0-125 0 0,0 0-36 0 0,0 0-19 0 0,-31 22-39 0 0,-99 67-9 0 0,1-5 0 0 0,127-83-22 0 0,0 0 0 0 0,-1 0 0 0 0,1 1 0 0 0,0-1 0 0 0,0 1 0 0 0,0 0 1 0 0,1 0-1 0 0,-1-1 0 0 0,0 1 0 0 0,1 0 0 0 0,-1 0 0 0 0,1 1 0 0 0,0-1 0 0 0,-1 0 0 0 0,1 0 0 0 0,0 1 0 0 0,0-1 1 0 0,1 0-1 0 0,-1 1 0 0 0,0-1 0 0 0,1 2 6 0 0,29 8-44 0 0,35-7 60 0 0,-56-6 11 0 0,0 1 0 0 0,-1 0 0 0 0,1 0 0 0 0,0 1-1 0 0,0 0 1 0 0,0 0 0 0 0,-1 1 0 0 0,1 0 0 0 0,-1 0 0 0 0,1 1 0 0 0,-1-1 0 0 0,0 2 0 0 0,0-1 0 0 0,0 1-1 0 0,0 0 1 0 0,-1 1 0 0 0,6 4-27 0 0,-11-6 37 0 0,1 0 0 0 0,-1 1 0 0 0,0-1 0 0 0,0 1 0 0 0,-1-1 0 0 0,1 1 0 0 0,-1-1 0 0 0,0 1 0 0 0,0-1 0 0 0,0 1-1 0 0,0-1 1 0 0,0 1 0 0 0,-1-1 0 0 0,1 1 0 0 0,-1-1 0 0 0,0 1 0 0 0,0-1 0 0 0,-1 1 0 0 0,1-1 0 0 0,-1 0 0 0 0,1 0 0 0 0,-1 0 0 0 0,0 0-1 0 0,0 0 1 0 0,-1 0 0 0 0,1-1 0 0 0,0 1 0 0 0,-1 0 0 0 0,0-1 0 0 0,1 0 0 0 0,-1 0 0 0 0,-2 1-37 0 0,-5 6-7 0 0,-1 0 1 0 0,0-1 0 0 0,-1-1-1 0 0,1 0 1 0 0,-1 0-1 0 0,-1-1 1 0 0,1-1 0 0 0,-1 0-1 0 0,0-1 1 0 0,-5 1 6 0 0,-14 1-3994 0 0,0-4-4035 0 0,29-2-3416 0 0</inkml:trace>
  <inkml:trace contextRef="#ctx0" brushRef="#br0" timeOffset="701.681">1825 1 17292 0 0,'0'0'1773'0'0,"0"0"-643"0"0,0 0-391 0 0,0 0-122 0 0,0 0-45 0 0,0 0-45 0 0,0 0-35 0 0,0 0-74 0 0,-35 27-85 0 0,-109 90-92 0 0,51-23-11 0 0,86-87-238 0 0,0 0 0 0 0,1 0-1 0 0,0 0 1 0 0,0 0 0 0 0,0 1 0 0 0,1 0 0 0 0,0 1 0 0 0,1-1 0 0 0,0 1-1 0 0,0 0 1 0 0,1 0 0 0 0,0 0 0 0 0,1 0 0 0 0,-1 0 0 0 0,2 1 0 0 0,0-1-1 0 0,0 1 1 0 0,0-1 0 0 0,2 8 8 0 0,2-12-1 0 0,0 0 0 0 0,1-1 0 0 0,0 1 0 0 0,0-1 0 0 0,1 0 0 0 0,-1 0 0 0 0,1-1 0 0 0,0 1 1 0 0,0-1-1 0 0,0 0 0 0 0,0 0 0 0 0,0 0 0 0 0,1-1 0 0 0,-1 0 0 0 0,1 0 0 0 0,0-1 0 0 0,0 1 0 0 0,-1-1 0 0 0,1 0 0 0 0,0-1 0 0 0,0 1 0 0 0,0-1 0 0 0,0-1 0 0 0,0 1 0 0 0,4-1 1 0 0,13 0 134 0 0,0-1-1 0 0,0-1 0 0 0,0 0 1 0 0,-1-2-1 0 0,1-1 1 0 0,-1 0-1 0 0,-1-2 1 0 0,1-1-1 0 0,-1 0 0 0 0,-1-1 1 0 0,0-2-1 0 0,0 0 1 0 0,-1-1-1 0 0,-1-1 0 0 0,0 0 1 0 0,-1-2-1 0 0,0 0 1 0 0,-1 0-1 0 0,-1-2 1 0 0,-1 0-1 0 0,-1-1 0 0 0,10-17-133 0 0,-18 26 6 0 0,-1 1 0 0 0,0-1 0 0 0,0 0-1 0 0,-1 0 1 0 0,0-1 0 0 0,-1 1 0 0 0,0 0-1 0 0,-1-1 1 0 0,0-8-6 0 0,-1 15-20 0 0,1 1 1 0 0,-2-1-1 0 0,1 1 1 0 0,0-1-1 0 0,-1 1 1 0 0,0 0-1 0 0,1-1 1 0 0,-1 1-1 0 0,0 0 0 0 0,-1 0 1 0 0,1-1-1 0 0,-1 1 1 0 0,1 0-1 0 0,-1 0 1 0 0,0 1-1 0 0,0-1 1 0 0,0 0-1 0 0,-1 1 0 0 0,1-1 1 0 0,-1 1-1 0 0,1-1 1 0 0,-1 1-1 0 0,0 0 1 0 0,0 0-1 0 0,0 1 0 0 0,0-1 1 0 0,0 1-1 0 0,0-1 1 0 0,0 1-1 0 0,0 0 1 0 0,-2 0 19 0 0,-100 2-2312 0 0,72 8-1148 0 0,2 4-3464 0 0,7-1-5410 0 0</inkml:trace>
  <inkml:trace contextRef="#ctx0" brushRef="#br0" timeOffset="1067.963">1608 247 16708 0 0,'0'0'2353'0'0,"0"0"-559"0"0,0 0-379 0 0,0 0-243 0 0,0 0-209 0 0,0 0-193 0 0,0 0-183 0 0,0 0-163 0 0,0 0-123 0 0,31-8-90 0 0,96-23-74 0 0,-85 32-8 0 0,-41 4-99 0 0,18 24 11 0 0,-18-25-36 0 0,1 0 0 0 0,0 0 0 0 0,0 0 0 0 0,1 0 0 0 0,-1 0 0 0 0,1 0 1 0 0,0-1-1 0 0,-1 0 0 0 0,2 1 0 0 0,-1-1 0 0 0,0 0 0 0 0,1-1 0 0 0,-1 1 0 0 0,1 0 1 0 0,0-1-1 0 0,0 0 0 0 0,0 0 0 0 0,0 0 0 0 0,0-1 0 0 0,1 1 0 0 0,-1-1 0 0 0,0 0 0 0 0,2 0-5 0 0,103-1-210 0 0,-92-7 140 0 0,-7 1-3238 0 0,-3 5-5404 0 0,-5 1-3515 0 0</inkml:trace>
  <inkml:trace contextRef="#ctx0" brushRef="#br0" timeOffset="1418.727">2267 295 10298 0 0,'0'0'3442'0'0,"0"0"-2003"0"0,0 0-704 0 0,0 0-23 0 0,0 0 35 0 0,0 0-12 0 0,0 0-144 0 0,0 0-251 0 0,0 0-180 0 0,0 0-90 0 0,0 0-40 0 0,0 0-12 0 0,-15 29 2 0 0,-43 88-10 0 0,49-82 7 0 0,11-33 80 0 0,1 0 0 0 0,0-1 0 0 0,-1 1 0 0 0,1 0 0 0 0,0-1 0 0 0,0 0 0 0 0,0 1 0 0 0,0-1 0 0 0,0 0 0 0 0,0-1 0 0 0,0 1 0 0 0,1 0 0 0 0,-1-1 0 0 0,0 0 0 0 0,0 0 0 0 0,0 0 0 0 0,1 0 0 0 0,-1 0 0 0 0,0-1 0 0 0,0 1 0 0 0,0-1 0 0 0,0 0 0 0 0,0 0 0 0 0,1 0 0 0 0,-2 0 0 0 0,1-1 0 0 0,0 1 0 0 0,0-1 0 0 0,0 0 0 0 0,-1 0 0 0 0,1 0 0 0 0,-1 0 0 0 0,1 0-97 0 0,2-2 166 0 0,0-1-1 0 0,-1 1 1 0 0,1-1-1 0 0,-1 1 1 0 0,0-1 0 0 0,-1 0-1 0 0,1-1 1 0 0,-1 1-1 0 0,0-1 1 0 0,0 1 0 0 0,-1-1-1 0 0,1 0 1 0 0,-1 0-1 0 0,-1 0 1 0 0,1 0 0 0 0,0-6-166 0 0,-1 8-10 0 0,-1 1 0 0 0,0-1 1 0 0,1 1-1 0 0,-1-1 0 0 0,-1 1 1 0 0,1-1-1 0 0,0 1 0 0 0,-1-1 1 0 0,0 1-1 0 0,0 0 0 0 0,0-1 1 0 0,0 1-1 0 0,0 0 0 0 0,-1 0 1 0 0,1 0-1 0 0,-1 0 0 0 0,0 0 1 0 0,0 0-1 0 0,0 0 0 0 0,0 0 0 0 0,-1 1 1 0 0,1-1-1 0 0,-1 1 0 0 0,1 0 1 0 0,-1 0-1 0 0,0 0 0 0 0,0 0 1 0 0,0 0-1 0 0,0 1 0 0 0,0-1 1 0 0,0 1-1 0 0,-1 0 0 0 0,1 0 1 0 0,0 0-1 0 0,-1 0 0 0 0,1 0 1 0 0,-1 1-1 0 0,1 0 0 0 0,-3-1 10 0 0,0 1-328 0 0,-20 1-1564 0 0,9 2-4075 0 0,5 1-5866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0 131 8538 0 0,'0'0'3238'0'0,"0"0"-1228"0"0,0 0-533 0 0,0 0 38 0 0,0 0 108 0 0,0 0-36 0 0,0 0-265 0 0,0 0-391 0 0,0 0-352 0 0,0 0-246 0 0,0 0-122 0 0,0 0-19 0 0,0 5 30 0 0,17 141 820 0 0,0 49-830 0 0,-1-14-157 0 0,-3-189 970 0 0,23-112-585 0 0,5 2-1 0 0,29-50-439 0 0,-68 162 5 0 0,100-215-531 0 0,-87 206-179 0 0,-9 14-1863 0 0,-2 6-3383 0 0,-4 2-5646 0 0</inkml:trace>
  <inkml:trace contextRef="#ctx0" brushRef="#br0" timeOffset="418.56">339 503 5649 0 0,'0'0'2965'0'0,"0"0"-834"0"0,0 0-544 0 0,0 0-225 0 0,0 0-139 0 0,0 0-129 0 0,0 0-104 0 0,0 0-117 0 0,0 0-142 0 0,0 0-141 0 0,0 0-145 0 0,0 0-119 0 0,0 0-84 0 0,-13 20-36 0 0,-39 63-32 0 0,51-81-151 0 0,0-1 0 0 0,-1 0 0 0 0,1 1 0 0 0,0-1 0 0 0,0 1 0 0 0,-1 0-1 0 0,1-1 1 0 0,0 1 0 0 0,1 0 0 0 0,-1-1 0 0 0,0 1 0 0 0,0 0-1 0 0,1 0 1 0 0,-1 0 0 0 0,1 0 0 0 0,0 0 0 0 0,-1 0 0 0 0,1-1 0 0 0,0 1-1 0 0,0 0 1 0 0,0 0 0 0 0,0 0 0 0 0,1 0 0 0 0,-1 0 0 0 0,1 0 0 0 0,-1 0-1 0 0,1 0 1 0 0,-1-1 0 0 0,1 1 0 0 0,0 0 0 0 0,0 0 0 0 0,0-1-1 0 0,0 1 1 0 0,0 0 0 0 0,0-1 0 0 0,1 1 0 0 0,-1-1 0 0 0,0 0 0 0 0,1 1-1 0 0,-1-1 1 0 0,1 0 0 0 0,-1 0 0 0 0,1 0 0 0 0,0 0 0 0 0,-1 0 0 0 0,2 0-23 0 0,68-4 2068 0 0,-66 1-1998 0 0,-1 0 0 0 0,0 0 0 0 0,0-1 1 0 0,0 0-1 0 0,0 0 0 0 0,0 0 0 0 0,0 0 1 0 0,-1 0-1 0 0,0-1 0 0 0,0 0 0 0 0,0 0 0 0 0,0 0 1 0 0,0 0-1 0 0,-1 0 0 0 0,0 0 0 0 0,0-1 1 0 0,0 1-1 0 0,0-1 0 0 0,-1 1 0 0 0,1-1 0 0 0,-1 0 1 0 0,0 0-1 0 0,-1 1 0 0 0,1-1 0 0 0,-1 0 1 0 0,0 0-1 0 0,0 0 0 0 0,-1 0 0 0 0,0-1-70 0 0,-1 2-42 0 0,-1 1-1 0 0,0 0 1 0 0,0 0 0 0 0,-1 0-1 0 0,1 0 1 0 0,0 1-1 0 0,-1-1 1 0 0,0 1 0 0 0,1 0-1 0 0,-1 0 1 0 0,0 0-1 0 0,0 1 1 0 0,0-1 0 0 0,-1 1-1 0 0,1 0 1 0 0,0 0-1 0 0,0 0 1 0 0,-1 1 0 0 0,1 0-1 0 0,0 0 1 0 0,0 0-1 0 0,-1 0 1 0 0,1 0 0 0 0,-1 1 42 0 0,-27 7-2308 0 0,22-2-1038 0 0,1 0-3560 0 0,7-4 4976 0 0,-6 2-8307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25 815 576 0 0,'0'0'2235'0'0,"0"0"-22"0"0,0 0-10 0 0,0 0 4 0 0,0 0-28 0 0,0 0-149 0 0,0 0-204 0 0,0 0-267 0 0,0 0-288 0 0,0 0-279 0 0,0 0-205 0 0,-4-2-141 0 0,-12-6-95 0 0,12 7-55 0 0,4 1-22 0 0,0 0-38 0 0,0 0-31 0 0,0 0-34 0 0,0 0-27 0 0,0 0-25 0 0,0 0-26 0 0,0 0-7 0 0,0 0-10 0 0,0 0 2 0 0,0 0-4 0 0,0 0-30 0 0,0 0-23 0 0,0 0-27 0 0,0 0-29 0 0,0 0-29 0 0,0 0-11 0 0,0 0-38 0 0,0 0-16 0 0,0 0 9 0 0,0 0-15 0 0,0 0-13 0 0,0 0 3 0 0,20 8 510 0 0,7-6-423 0 0,0 0 0 0 0,0-1 0 0 0,0-2 0 0 0,1-1 0 0 0,-1-1 0 0 0,-1-1 0 0 0,11-4-142 0 0,2 1 113 0 0,173-22 453 0 0,-212 29-529 0 0,0 0 10 0 0,0 0 7 0 0,0 0 6 0 0,0 0 18 0 0,0 0 11 0 0,-26-4-270 0 0,4 0-3277 0 0,8 8-5580 0 0,10 0-3133 0 0</inkml:trace>
  <inkml:trace contextRef="#ctx0" brushRef="#br0" timeOffset="424.457">27 988 12563 0 0,'0'0'1551'0'0,"0"0"-428"0"0,0 0-205 0 0,0 0 199 0 0,0 0 238 0 0,0 0 73 0 0,0 0-140 0 0,0 0-209 0 0,0 0-188 0 0,0 0-163 0 0,0 0-126 0 0,35-4-104 0 0,114-11-63 0 0,30-3 660 0 0,-165 17-1861 0 0,35 6 1966 0 0,-39 4-4260 0 0,-6 7-4163 0 0,-4-16-4830 0 0</inkml:trace>
  <inkml:trace contextRef="#ctx0" brushRef="#br0" timeOffset="1388.995">1035 192 4697 0 0,'0'0'4534'0'0,"0"0"-2343"0"0,0 0-852 0 0,0 0-201 0 0,0 0 77 0 0,0 0 121 0 0,0 0 36 0 0,0 0-89 0 0,0 0-224 0 0,0 0-244 0 0,0 0-235 0 0,-6-3-166 0 0,0 1-366 0 0,6 1-34 0 0,-1 1 0 0 0,1-1 0 0 0,-1 1 0 0 0,0-1 0 0 0,1 1 0 0 0,-1-1 0 0 0,1 1 0 0 0,-1-1 0 0 0,0 1 0 0 0,0 0 0 0 0,1-1 0 0 0,-1 1 0 0 0,0 0 0 0 0,0 0 0 0 0,1 0 0 0 0,-1 0 0 0 0,0-1 0 0 0,0 1 0 0 0,1 0 0 0 0,-1 0 0 0 0,0 0 0 0 0,0 1 0 0 0,1-1 0 0 0,-1 0 0 0 0,0 0 0 0 0,0 0 0 0 0,1 0 0 0 0,-1 1 0 0 0,0-1 0 0 0,0 0 0 0 0,1 1 0 0 0,-1-1 0 0 0,0 1 0 0 0,1-1 0 0 0,-1 1 0 0 0,1-1 0 0 0,-1 1 0 0 0,0-1 0 0 0,1 1 0 0 0,-1-1 0 0 0,1 1 0 0 0,0 0 0 0 0,-1-1 0 0 0,1 1 0 0 0,-1 0 0 0 0,1-1 0 0 0,0 1 0 0 0,0 0 0 0 0,-1 0 0 0 0,1-1 0 0 0,0 1 0 0 0,0 0 0 0 0,0 0 0 0 0,0-1 0 0 0,0 1 0 0 0,0 0 0 0 0,0 0 0 0 0,0-1 0 0 0,0 1 0 0 0,0 0 0 0 0,0 0 0 0 0,1 0 0 0 0,-1-1 0 0 0,0 1 0 0 0,0 0 0 0 0,1-1 1 0 0,-1 1-1 0 0,1 0 0 0 0,-1-1-14 0 0,2 27 274 0 0,2 0 1 0 0,1-1-1 0 0,1 0 1 0 0,1 0 0 0 0,1-1-1 0 0,2 1 1 0 0,0-2 0 0 0,6 9-275 0 0,28 76 370 0 0,15 71-121 0 0,-44-250 653 0 0,-5-2-861 0 0,4 0 1 0 0,2 1 0 0 0,6-5-42 0 0,-11 36 4 0 0,47-139-212 0 0,-58 178 157 0 0,0 0 1 0 0,1 0-1 0 0,-1 0 0 0 0,1 0 1 0 0,-1-1-1 0 0,1 1 0 0 0,-1 0 1 0 0,1 0-1 0 0,-1 0 0 0 0,1 0 1 0 0,0 0-1 0 0,0 0 0 0 0,-1 0 1 0 0,1 0-1 0 0,0 1 0 0 0,0-1 1 0 0,0 0-1 0 0,0 0 0 0 0,0 1 1 0 0,0-1-1 0 0,0 1 0 0 0,0-1 1 0 0,1 1-1 0 0,-1-1 0 0 0,0 1 1 0 0,0-1-1 0 0,0 1 0 0 0,1 0 1 0 0,-1 0-1 0 0,0 0 0 0 0,0 0 1 0 0,0 0-1 0 0,1 0 0 0 0,-1 0 0 0 0,0 0 52 0 0,15 25-7333 0 0,-13-14-4189 0 0</inkml:trace>
  <inkml:trace contextRef="#ctx0" brushRef="#br0" timeOffset="2331.809">1422 539 9458 0 0,'0'0'1952'0'0,"0"0"-583"0"0,0 0-280 0 0,0 0 49 0 0,0 0 83 0 0,0 0-54 0 0,0 0-224 0 0,0 0-279 0 0,0 0-208 0 0,0 0-113 0 0,0 0-40 0 0,0 0-31 0 0,0 0-31 0 0,-1 21-26 0 0,-6 68-28 0 0,7-84-141 0 0,-1-1 1 0 0,1 1 0 0 0,0-1-1 0 0,0 1 1 0 0,0-1 0 0 0,1 1-1 0 0,0-1 1 0 0,-1 1-1 0 0,2-1 1 0 0,-1 1 0 0 0,0-1-1 0 0,1 0 1 0 0,0 1-1 0 0,0-1 1 0 0,0 0 0 0 0,1 0-1 0 0,-1-1 1 0 0,1 1-1 0 0,0 0 1 0 0,0-1 0 0 0,0 0-1 0 0,0 1 1 0 0,1-1 0 0 0,-1-1-1 0 0,1 1-46 0 0,-1-1 72 0 0,0-1 1 0 0,0 0-1 0 0,0 0 0 0 0,0 0 1 0 0,0-1-1 0 0,0 1 0 0 0,0-1 1 0 0,0 1-1 0 0,0-1 0 0 0,0 0 1 0 0,0 0-1 0 0,0 0 0 0 0,0-1 1 0 0,0 1-1 0 0,0-1 0 0 0,0 0 1 0 0,0 1-1 0 0,0-2 0 0 0,0 1 1 0 0,-1 0-1 0 0,1 0 0 0 0,0-1 1 0 0,-1 1-1 0 0,1-1 0 0 0,-1 0 1 0 0,1 0-1 0 0,-1 0 0 0 0,0 0 1 0 0,0 0-1 0 0,0-1 0 0 0,1 0-72 0 0,2-3 67 0 0,0-1-1 0 0,0 1 0 0 0,0-1 1 0 0,-1-1-1 0 0,0 1 0 0 0,-1 0 1 0 0,1-1-1 0 0,-1 0 0 0 0,-1 0 1 0 0,0 0-1 0 0,0 0 1 0 0,0 0-1 0 0,-1-1 0 0 0,0 1 1 0 0,-1 0-1 0 0,0-1 0 0 0,0 1 1 0 0,-1-1-1 0 0,0 1 0 0 0,0 0 1 0 0,-2-5-67 0 0,2 10-16 0 0,-1 0 0 0 0,0-1 0 0 0,0 1 0 0 0,0 0 0 0 0,0 0 0 0 0,0 0 0 0 0,-1 0 0 0 0,1 0 1 0 0,-1 1-1 0 0,0-1 0 0 0,0 1 0 0 0,0 0 0 0 0,0 0 0 0 0,0 0 0 0 0,-1 0 0 0 0,1 0 0 0 0,0 1 0 0 0,-1 0 0 0 0,1-1 0 0 0,-1 1 1 0 0,0 0-1 0 0,1 1 0 0 0,-1-1 0 0 0,0 1 0 0 0,1-1 0 0 0,-1 1 0 0 0,0 1 0 0 0,0-1 0 0 0,1 0 0 0 0,-1 1 0 0 0,0-1 0 0 0,1 1 0 0 0,-1 0 1 0 0,0 1-1 0 0,0-1 16 0 0,-38 18-3441 0 0,9 8-4881 0 0,23-15-3585 0 0</inkml:trace>
  <inkml:trace contextRef="#ctx0" brushRef="#br0" timeOffset="6023.057">2289 303 536 0 0,'0'0'1134'0'0,"0"0"-145"0"0,0 0 130 0 0,0 0 355 0 0,0 0 354 0 0,0 0 141 0 0,0 0-89 0 0,0 0-232 0 0,0 0-281 0 0,0 0-253 0 0,0 0-194 0 0,0 0-130 0 0,0 0-142 0 0,-3-5-95 0 0,-10-15-99 0 0,-22 15 890 0 0,13 8-1103 0 0,1 0 0 0 0,0 2 0 0 0,0 0 1 0 0,0 1-1 0 0,1 1 0 0 0,0 1 0 0 0,0 1 0 0 0,-7 5-241 0 0,12-7 117 0 0,-26 11 363 0 0,76 0-240 0 0,-13-15-194 0 0,-1 1 0 0 0,1 1-1 0 0,-1 1 1 0 0,0 1 0 0 0,-1 0 0 0 0,1 2 0 0 0,-2 1 0 0 0,1 0 0 0 0,-1 1 0 0 0,1 2-46 0 0,-17-10 17 0 0,1 0 0 0 0,-1 1 1 0 0,1-1-1 0 0,-1 1 0 0 0,0 0 1 0 0,-1 0-1 0 0,1 0 0 0 0,-1 0 1 0 0,1 0-1 0 0,-1 0 0 0 0,-1 1 1 0 0,1-1-1 0 0,-1 1 0 0 0,1-1 1 0 0,-1 1-1 0 0,0 0 0 0 0,-1-1 1 0 0,1 1-1 0 0,-1 0 0 0 0,0 0 1 0 0,0-1-1 0 0,-1 1 0 0 0,1 0 1 0 0,-2 3-18 0 0,-2-1 59 0 0,0 0 0 0 0,0-1 0 0 0,-1 1 1 0 0,1-1-1 0 0,-2 0 0 0 0,1 0 0 0 0,-1 0 1 0 0,0-1-1 0 0,0 0 0 0 0,0 0 0 0 0,0-1 1 0 0,-1 0-1 0 0,0 0 0 0 0,-7 3-59 0 0,-6 4 57 0 0,-1-2 0 0 0,-1 0-1 0 0,1-1 1 0 0,-1 0 0 0 0,-1-2-1 0 0,1-1 1 0 0,-1-1 0 0 0,0-1-1 0 0,0-1 1 0 0,-19 0-57 0 0,41-2 0 0 0,0 0-1 0 0,0 0 1 0 0,0 0-1 0 0,-1 0 1 0 0,1 0-1 0 0,0 0 1 0 0,0 0 0 0 0,0 0-1 0 0,0-1 1 0 0,0 1-1 0 0,0 0 1 0 0,0-1-1 0 0,0 1 1 0 0,0 0 0 0 0,1-1-1 0 0,-1 1 1 0 0,0-1-1 0 0,0 0 1 0 0,0 1 0 0 0,0-1-1 0 0,1 0 1 0 0,-1 1-1 0 0,0-1 1 0 0,0 0-1 0 0,1 0 1 0 0,-1 1 0 0 0,1-1-1 0 0,-1 0 1 0 0,1 0-1 0 0,-1 0 1 0 0,1 0-1 0 0,-1 0 1 0 0,1 0 0 0 0,0 0-1 0 0,0 0 1 0 0,-1 0-1 0 0,1 0 1 0 0,0 0 0 0 0,0 0-1 0 0,0 0 1 0 0,0 0-1 0 0,0 0 1 0 0,0 0-1 0 0,1 0 1 0 0,-1 0 0 0 0,0 0-1 0 0,0 0 1 0 0,1 0-1 0 0,-1 0 1 0 0,1 0-1 0 0,-1 0 1 0 0,1 0 0 0 0,-1 0-1 0 0,1 0 1 0 0,-1 0-1 0 0,1 1 1 0 0,0-2 0 0 0,7-5-263 0 0,-1 1 0 0 0,1 0 0 0 0,0 0 1 0 0,1 1-1 0 0,-1 0 0 0 0,1 0 0 0 0,0 1 0 0 0,0 0 1 0 0,1 1-1 0 0,7-2 263 0 0,29-13-9527 0 0,-34 11-1682 0 0</inkml:trace>
  <inkml:trace contextRef="#ctx0" brushRef="#br0" timeOffset="6359.709">2534 572 9978 0 0,'0'0'3086'0'0,"0"0"-1802"0"0,0 0-409 0 0,0 0 180 0 0,0 0 189 0 0,0 0 67 0 0,0 0-142 0 0,0 0-280 0 0,0 0-290 0 0,0 0-246 0 0,0 0-154 0 0,0 0-80 0 0,0 0-70 0 0,-6 30-66 0 0,-19 91-81 0 0,19-89-124 0 0,6-31-180 0 0,0-1-333 0 0,0-7-5586 0 0,0 3-4597 0 0</inkml:trace>
  <inkml:trace contextRef="#ctx0" brushRef="#br0" timeOffset="6360.709">2567 1 14139 0 0,'0'0'1104'0'0,"0"0"-632"0"0,0 0-528 0 0,0 0-208 0 0,0 0 16 0 0,0 0-16 0 0,0 0-48 0 0,0 0-200 0 0,0 0-1064 0 0,0 0-2865 0 0,0 0-3601 0 0</inkml:trace>
  <inkml:trace contextRef="#ctx0" brushRef="#br0" timeOffset="6778.54">2755 730 12355 0 0,'0'0'1936'0'0,"0"0"-712"0"0,0 0-321 0 0,0 0-15 0 0,0 0 7 0 0,0 0-5 0 0,0 0-121 0 0,0 0-145 0 0,0 0-138 0 0,0 0-113 0 0,0 0-87 0 0,0 0-88 0 0,12-34-70 0 0,38-104-78 0 0,-15 60-66 0 0,-5 56-875 0 0,-25 55 251 0 0,-6-29 673 0 0,0 0 1 0 0,0 1-1 0 0,1-1 1 0 0,-1 0 0 0 0,1 0-1 0 0,0 1 1 0 0,0-1-1 0 0,0 0 1 0 0,0 0 0 0 0,1 0-1 0 0,0 1 1 0 0,0-1-1 0 0,0 0 1 0 0,0 0 0 0 0,1 0-1 0 0,-1 0 1 0 0,1 0-1 0 0,0-1 1 0 0,0 1 0 0 0,1 0-1 0 0,-1-1 1 0 0,1 0-1 0 0,0 1 1 0 0,-1-1 0 0 0,2 0-1 0 0,-1 0 1 0 0,0-1-1 0 0,0 1 1 0 0,1-1 0 0 0,-1 0-1 0 0,1 0 1 0 0,0 0-1 0 0,0 0 1 0 0,0 0 0 0 0,0-1-1 0 0,0 0 1 0 0,0 0-1 0 0,0 0 1 0 0,0 0-1 0 0,1-1 1 0 0,-1 1 0 0 0,1-1-34 0 0,4-4 271 0 0,1 0 1 0 0,-1 0 0 0 0,0-1-1 0 0,0 0 1 0 0,-1-1 0 0 0,1 0-1 0 0,-1 0 1 0 0,-1-1-1 0 0,1 0 1 0 0,-1 0 0 0 0,0-1-1 0 0,-1 1 1 0 0,0-2 0 0 0,0 1-1 0 0,0-1 1 0 0,3-9-272 0 0,-3 8-87 0 0,-1-1 0 0 0,0 0 1 0 0,0 0-1 0 0,-1 0 0 0 0,-1 0 0 0 0,0-1 0 0 0,-1 1 1 0 0,0-1-1 0 0,0 0 0 0 0,-2 0 0 0 0,1 0 0 0 0,-1 0 87 0 0,0 12-1431 0 0,0 0-1355 0 0,0 0-3752 0 0,0 0-5463 0 0</inkml:trace>
  <inkml:trace contextRef="#ctx0" brushRef="#br0" timeOffset="7106.932">3596 192 11763 0 0,'0'0'2360'0'0,"0"0"-718"0"0,0 0-489 0 0,0 0-146 0 0,0 0-92 0 0,0 0-120 0 0,0 0-148 0 0,0 0-142 0 0,0 0-86 0 0,0 0-110 0 0,0 0-71 0 0,-32 19-70 0 0,-101 60-64 0 0,128-76-97 0 0,-1 0 1 0 0,1 0 0 0 0,0 0 0 0 0,0 1 0 0 0,1 0-1 0 0,-1 0 1 0 0,1 0 0 0 0,0 1 0 0 0,0 0-1 0 0,0-1 1 0 0,1 1 0 0 0,-1 0 0 0 0,1 1-1 0 0,-1 1-7 0 0,-2 7 18 0 0,1-7-17 0 0,1 0 0 0 0,1 1 1 0 0,-1 0-1 0 0,2 0 0 0 0,-1 0 0 0 0,1 0 0 0 0,0 0 0 0 0,0 1 0 0 0,1-1 0 0 0,0 1 0 0 0,1-1 0 0 0,0 1 0 0 0,0-1 0 0 0,1 1 0 0 0,0-1 0 0 0,0 0 0 0 0,1 1 0 0 0,0-1 0 0 0,1 0 0 0 0,0 0 0 0 0,0 0 0 0 0,1-1 0 0 0,-1 1 0 0 0,2-1 0 0 0,-1 1 0 0 0,1-1 0 0 0,0-1 0 0 0,1 1 0 0 0,-1-1 1 0 0,1 0-1 0 0,1 0 0 0 0,-1-1 0 0 0,1 1 0 0 0,0-1 0 0 0,0-1 0 0 0,7 4-1 0 0,-3-3 122 0 0,0-1 0 0 0,0 0 1 0 0,1-1-1 0 0,-1 0 0 0 0,1 0 1 0 0,0-2-1 0 0,-1 1 1 0 0,1-1-1 0 0,0-1 0 0 0,0 0 1 0 0,0-1-1 0 0,0 0 0 0 0,0-1 1 0 0,-1-1-1 0 0,1 1 0 0 0,-1-2 1 0 0,0 1-1 0 0,0-2 0 0 0,0 0 1 0 0,0 0-1 0 0,-1 0 0 0 0,1-2 1 0 0,-1 1-1 0 0,-1-1 0 0 0,0-1 1 0 0,0 1-1 0 0,3-5-122 0 0,0-1 94 0 0,0-1 0 0 0,-2-1 0 0 0,0 1 0 0 0,0-2-1 0 0,-1 1 1 0 0,-1-1 0 0 0,-1 0 0 0 0,0-1 0 0 0,-1 0 0 0 0,-1 0 0 0 0,-1 0 0 0 0,0-1-1 0 0,-1 0 1 0 0,-1 1 0 0 0,-1-1 0 0 0,0 0 0 0 0,-1 0 0 0 0,-2-10-94 0 0,0 22-77 0 0,0-1 0 0 0,0 0 0 0 0,0 0 0 0 0,-1 1 0 0 0,0-1 0 0 0,-1 1 0 0 0,1 0 0 0 0,-1 0 0 0 0,0 0 0 0 0,-1 1 0 0 0,1-1 0 0 0,-1 1 0 0 0,0 0 0 0 0,0 1 0 0 0,-1-1 0 0 0,0 1 0 0 0,1 0 0 0 0,-2 0 0 0 0,1 1 0 0 0,0-1 0 0 0,-1 1 0 0 0,1 1 0 0 0,-1-1 0 0 0,0 1 0 0 0,1 1 0 0 0,-1-1 0 0 0,0 1 0 0 0,0 0 0 0 0,-1 1 0 0 0,0-1 77 0 0,-84 13-10146 0 0,72-4-2027 0 0</inkml:trace>
  <inkml:trace contextRef="#ctx0" brushRef="#br0" timeOffset="7410.324">3370 461 9874 0 0,'0'0'4410'0'0,"0"0"-1593"0"0,0 0-815 0 0,0 0-395 0 0,0 0-323 0 0,31-16-260 0 0,96-51-214 0 0,-64 43 977 0 0,-56 64-1287 0 0,-7-36-499 0 0,1 0 1 0 0,-1 0-1 0 0,1 0 1 0 0,0 0-1 0 0,0-1 1 0 0,0 1-1 0 0,1 0 1 0 0,-1-1-1 0 0,1 1 1 0 0,0-1-1 0 0,0 1 1 0 0,0-1-1 0 0,0 0 1 0 0,1 0 0 0 0,-1 0-1 0 0,1 0 1 0 0,0 0-1 0 0,0-1 1 0 0,0 1-1 0 0,0-1 1 0 0,0 0-1 0 0,0 0 1 0 0,1 0-1 0 0,-1 0 1 0 0,1-1-1 0 0,-1 1 1 0 0,1-1-1 0 0,0 0 1 0 0,0 0-1 0 0,-1 0 1 0 0,2 0-2 0 0,152 6-449 0 0,-150-9 410 0 0,-2 1-2083 0 0,-2 0-3750 0 0,-3 1-5807 0 0</inkml:trace>
  <inkml:trace contextRef="#ctx0" brushRef="#br0" timeOffset="7956.005">4106 432 16051 0 0,'0'0'1151'0'0,"0"0"-340"0"0,0 0-143 0 0,0 0-14 0 0,0 0 33 0 0,0 0-51 0 0,0 0-175 0 0,0 0-173 0 0,0 0-129 0 0,0 0-82 0 0,0 0-19 0 0,0 0-6 0 0,-13 26-19 0 0,-40 82-8 0 0,52-108-19 0 0,0 0 0 0 0,1 1 0 0 0,-1 0 0 0 0,0-1 0 0 0,0 1-1 0 0,0-1 1 0 0,1 1 0 0 0,-1 0 0 0 0,0 0 0 0 0,1-1 0 0 0,-1 1-1 0 0,1 0 1 0 0,-1 0 0 0 0,1 0 0 0 0,-1 0 0 0 0,1-1 0 0 0,0 1-1 0 0,-1 0 1 0 0,1 0 0 0 0,0 0 0 0 0,0 0 0 0 0,-1 0 0 0 0,1 0 0 0 0,0 0-1 0 0,0 0 1 0 0,0 0 0 0 0,0 0 0 0 0,1 0 0 0 0,-1 0 0 0 0,0 0-1 0 0,0 0 1 0 0,0 0 0 0 0,1 0 0 0 0,-1 0 0 0 0,1 0 0 0 0,-1-1-1 0 0,0 1 1 0 0,1 0 0 0 0,0 0 0 0 0,-1 0 0 0 0,1-1 0 0 0,-1 1 0 0 0,1 0-1 0 0,0 0 1 0 0,0-1 0 0 0,-1 1 0 0 0,1-1 0 0 0,0 1 0 0 0,0-1-1 0 0,0 1 1 0 0,0-1 0 0 0,-1 1 0 0 0,1-1 0 0 0,0 0 0 0 0,0 1-1 0 0,0-1 1 0 0,0 0 0 0 0,0 0 0 0 0,0 0 0 0 0,0 0 0 0 0,0 0 0 0 0,0 0-1 0 0,0 0 1 0 0,0 0 0 0 0,0 0-6 0 0,4 0 120 0 0,-2 1-39 0 0,1 0-1 0 0,0-1 1 0 0,0 1-1 0 0,-1-1 1 0 0,1 0-1 0 0,0 0 1 0 0,0 0-1 0 0,0-1 0 0 0,0 1 1 0 0,-1-1-1 0 0,1 0 1 0 0,0 0-1 0 0,-1 0 1 0 0,1-1-1 0 0,-1 1 1 0 0,1-1-1 0 0,-1 0 1 0 0,1 0-1 0 0,-1 0 0 0 0,0 0 1 0 0,0-1-1 0 0,0 1 1 0 0,0-1-1 0 0,-1 1 1 0 0,1-1-1 0 0,-1 0 1 0 0,0 0-1 0 0,1-1 0 0 0,-1 1 1 0 0,-1 0-1 0 0,1-1 1 0 0,0 1-1 0 0,-1-1 1 0 0,0 1-1 0 0,0-1 1 0 0,0 0-1 0 0,1-3-80 0 0,-3 4-9 0 0,1 1 1 0 0,-1-1-1 0 0,0 1 0 0 0,0-1 1 0 0,0 1-1 0 0,0 0 0 0 0,0-1 1 0 0,0 1-1 0 0,0 0 0 0 0,-1 0 0 0 0,1 0 1 0 0,-1 0-1 0 0,0 0 0 0 0,0 0 1 0 0,1 0-1 0 0,-1 0 0 0 0,0 1 1 0 0,-1-1-1 0 0,1 1 0 0 0,0 0 0 0 0,0-1 1 0 0,-1 1-1 0 0,1 0 0 0 0,0 0 1 0 0,-1 1-1 0 0,1-1 0 0 0,-1 0 1 0 0,1 1-1 0 0,-1-1 0 0 0,1 1 1 0 0,-1 0-1 0 0,0 0 9 0 0,-52-4-6814 0 0,41 4-4741 0 0</inkml:trace>
  <inkml:trace contextRef="#ctx0" brushRef="#br0" timeOffset="8486.376">770 1168 8234 0 0,'0'0'1495'0'0,"0"0"-312"0"0,0 0 28 0 0,0 0 282 0 0,0 0 226 0 0,0 0-38 0 0,0 0-197 0 0,35-5-224 0 0,113-19-166 0 0,68 9 1461 0 0,594-18 272 0 0,809-132-3818 0 0,-1449 139-691 0 0,-115 17-1707 0 0,0-1-4221 0 0,-39 6-3762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1318 10850 0 0,'0'0'1125'0'0,"0"0"-596"0"0,0 0-394 0 0,0 0 14 0 0,0 0 327 0 0,0 0 343 0 0,0 0 209 0 0,0 0 104 0 0,0 0-30 0 0,0 0-92 0 0,34 8-76 0 0,112 27-97 0 0,-22-30 417 0 0,-107-7-1089 0 0,21-7 56 0 0,-1-1-1 0 0,0-2 1 0 0,0-2 0 0 0,-1-1 0 0 0,-1-2 0 0 0,-1-1 0 0 0,0-2 0 0 0,-1-1 0 0 0,-2-1 0 0 0,0-2-1 0 0,10-12-220 0 0,34-37 108 0 0,-3-4 0 0 0,-4-2 0 0 0,-3-4-1 0 0,-4-2 1 0 0,-4-3 0 0 0,-4-2-1 0 0,-3-3 1 0 0,10-35-108 0 0,49-145 276 0 0,-97 196 460 0 0,-28 97-176 0 0,-8 54-588 0 0,3 0 0 0 0,4 2 0 0 0,-1 27 28 0 0,-8 110 5 0 0,22-157-4 0 0,-1 0 0 0 0,-3 0 0 0 0,-2-1 0 0 0,-3-1 0 0 0,-2 1 0 0 0,-3-2 0 0 0,-17 36-1 0 0,25-72-23 0 0,-1 0 1 0 0,0 0-1 0 0,-1-1 0 0 0,-1-1 0 0 0,-1 0 0 0 0,0 0 0 0 0,-1-2 0 0 0,0 0 0 0 0,-1 0 1 0 0,-1-2-1 0 0,0 0 0 0 0,0-1 0 0 0,-1 0 0 0 0,0-2 0 0 0,-1 0 0 0 0,0-1 0 0 0,0-1 1 0 0,0 0-1 0 0,-1-2 0 0 0,0 0 0 0 0,0-1 0 0 0,0-2 0 0 0,0 0 0 0 0,0 0 0 0 0,0-2 1 0 0,-13-2 22 0 0,22 1-87 0 0,0 0 1 0 0,0-1-1 0 0,1 0 1 0 0,-1 0-1 0 0,1-1 1 0 0,0-1-1 0 0,0 0 1 0 0,0 0-1 0 0,0-1 1 0 0,1 0-1 0 0,0 0 1 0 0,-7-8 86 0 0,-21-47-2318 0 0,46-14-3684 0 0,2 53-420 0 0,-3 6-3540 0 0</inkml:trace>
  <inkml:trace contextRef="#ctx0" brushRef="#br0" timeOffset="373.1">1608 611 7578 0 0,'0'0'1587'0'0,"0"0"-554"0"0,0 0-327 0 0,0 0-10 0 0,0 0 148 0 0,0 0 302 0 0,0 0 273 0 0,0 0 73 0 0,0 0-164 0 0,0 0-316 0 0,0 0-357 0 0,0 0-217 0 0,-4 16-69 0 0,1 0-265 0 0,-35 76 441 0 0,31-82-481 0 0,0 1 0 0 0,1 0 0 0 0,0 0-1 0 0,1 0 1 0 0,0 0 0 0 0,1 1-1 0 0,0 0 1 0 0,1 0 0 0 0,1 0-1 0 0,-1 0 1 0 0,2 0 0 0 0,0 1-1 0 0,0-1 1 0 0,1 0 0 0 0,1 1-1 0 0,0-1-63 0 0,0-8 26 0 0,-1-1 0 0 0,1 0 0 0 0,1 1 0 0 0,-1-1 0 0 0,0 0 0 0 0,1 0 0 0 0,0 0 0 0 0,-1 0 0 0 0,1 0 0 0 0,1 0 0 0 0,-1-1 0 0 0,0 1 0 0 0,1 0 0 0 0,-1-1 0 0 0,1 0 0 0 0,-1 0 0 0 0,1 0 0 0 0,0 0 0 0 0,0 0 0 0 0,0 0 0 0 0,0-1 0 0 0,1 1 0 0 0,-1-1 0 0 0,0 0 0 0 0,1 0 0 0 0,-1 0 0 0 0,0-1 0 0 0,1 1 0 0 0,-1-1 0 0 0,2 0-26 0 0,3 1 104 0 0,1 0 0 0 0,-1-1-1 0 0,1 0 1 0 0,-1-1 0 0 0,1 0 0 0 0,-1 0-1 0 0,1-1 1 0 0,-1 0 0 0 0,0-1-1 0 0,1 1 1 0 0,-1-2 0 0 0,-1 1-104 0 0,4-3 50 0 0,0 0 1 0 0,-1 0 0 0 0,0-1 0 0 0,0-1-1 0 0,-1 0 1 0 0,1 0 0 0 0,-2-1-1 0 0,0 0 1 0 0,0 0 0 0 0,0-1-1 0 0,-1 0 1 0 0,-1 0 0 0 0,1-1-1 0 0,-2 1 1 0 0,1-1 0 0 0,-2-1-1 0 0,0 1 1 0 0,0-1 0 0 0,-1 0-1 0 0,0 0 1 0 0,-1 0 0 0 0,0 0-1 0 0,-1 0 1 0 0,-1 0 0 0 0,0-1-1 0 0,-1-7-50 0 0,-1 13-91 0 0,-1-1 0 0 0,0 1 0 0 0,-1 0-1 0 0,0 0 1 0 0,0 1 0 0 0,0-1-1 0 0,-1 1 1 0 0,0 0 0 0 0,0 0 0 0 0,0 0-1 0 0,-1 1 1 0 0,0 0 0 0 0,0 0-1 0 0,0 0 1 0 0,-1 1 0 0 0,1 0 0 0 0,-1 0-1 0 0,0 1 1 0 0,0 0 0 0 0,-1 0-1 0 0,1 1 1 0 0,-1-1 0 0 0,1 2-1 0 0,-1-1 1 0 0,0 1 0 0 0,1 0 0 0 0,-1 1-1 0 0,0 0 1 0 0,0 0 0 0 0,0 0-1 0 0,-4 2 92 0 0,-6 2-3633 0 0,7 2-3615 0 0,2 2-4354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5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33 4969 0 0,'0'0'2135'0'0,"0"0"-268"0"0,0 0-82 0 0,0 0 56 0 0,0 0 96 0 0,0 0-89 0 0,0 0-186 0 0,0 0-267 0 0,0 0-266 0 0,0 0-223 0 0,0 0-190 0 0,-4-5-112 0 0,-12-17-106 0 0,12 16-100 0 0,4 6-64 0 0,0 0-41 0 0,0 0-39 0 0,0 0-18 0 0,-16 79 851 0 0,-6 170-273 0 0,7 210 11 0 0,-5-35-520 0 0,50-428-152 0 0,63-132 248 0 0,29-35-376 0 0,-114 161-33 0 0,1 1 0 0 0,0 0 0 0 0,0 0 0 0 0,1 1 0 0 0,1 0 1 0 0,-1 0-1 0 0,1 1 0 0 0,0 1 0 0 0,3-1 8 0 0,-11 7-1 0 0,-1 0 0 0 0,0 0 0 0 0,0 1 0 0 0,0-1 0 0 0,0 1 0 0 0,1 0 0 0 0,-1 0 0 0 0,0-1 1 0 0,0 1-1 0 0,0 0 0 0 0,-1 1 0 0 0,1-1 0 0 0,0 0 0 0 0,0 1 0 0 0,-1-1 0 0 0,1 1 0 0 0,0-1 0 0 0,-1 1 0 0 0,0 0 0 0 0,1-1 0 0 0,-1 1 0 0 0,0 0 0 0 0,0 0 0 0 0,0 0 0 0 0,0 0 0 0 0,0 0 1 0 0,0 0-1 0 0,-1 0 0 0 0,1 1 0 0 0,-1-1 0 0 0,0 0 0 0 0,1 0 0 0 0,-1 0 0 0 0,0 1 0 0 0,0-1 0 0 0,0 0 0 0 0,-1 0 0 0 0,1 1 0 0 0,0-1 0 0 0,-1 0 0 0 0,0 0 0 0 0,1 0 0 0 0,-2 2 1 0 0,3 4 16 0 0,19 256 250 0 0,0-179-180 0 0,-20-90-2526 0 0,2-9-2623 0 0,-2 7-2492 0 0,0 0-4780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7:17.503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203 163 0 0 0,'172'0'0'0'0,"65"0"0"0"0,2-23 0 0 0,-18 5 943 0 0,349 0 1063 0 0,-247 10-1043 0 0,-187 1-47 0 0,37 0-364 0 0,-16-1-518 0 0,181-25 120 0 0,-209 22-110 0 0,1-4-85 0 0,-28 4-65 0 0,6 8-483 0 0,-108 3 598 0 0,-42 8 1203 0 0,-365 43-1341 0 0,-138 44-1927 0 0,304-58-1353 0 0,-157 7 2906 0 0,108-19 987 0 0,-237-13-484 0 0,422 4-484 0 0,-24 13 484 0 0,-250 40 0 0 0,277-50 0 0 0,29 24 0 0 0,106-38 0 0 0,640 5 0 0 0,108-2 0 0 0,-303-31 0 0 0,125-6 0 0 0,-184 29 0 0 0,-148 4 5 0 0,-270-4 26 0 0,-1 0 20 0 0,0 0 6 0 0,0 0 39 0 0,-21 8 1860 0 0,-99 10-1731 0 0,-320 19 224 0 0,8-1-869 0 0,-118 4-38 0 0,-313 31 402 0 0,634-34 307 0 0,-29 22-1123 0 0,145-34 1127 0 0,48 13-493 0 0,-12-12 285 0 0,116-12 300 0 0,113 20 690 0 0,1-6-1 0 0,126 5-1036 0 0,85-29 955 0 0,8-33 527 0 0,28-9-386 0 0,95-9-973 0 0,-200 25-35 0 0,-126 10 45 0 0,109-2-123 0 0,-219 14 60 0 0,-58 1-68 0 0,0-1-1 0 0,-1 1 0 0 0,1-1 0 0 0,0 1 0 0 0,0-1 1 0 0,-1 1-1 0 0,1-1 0 0 0,0 1 0 0 0,-1 0 1 0 0,1-1-1 0 0,-1 1 0 0 0,1 0 0 0 0,-1 0 1 0 0,1-1-1 0 0,-1 1 0 0 0,0 0 0 0 0,1 0 0 0 0,-1 0 1 0 0,0 0-1 0 0,0-1 0 0 0,0 1 0 0 0,1 0 1 0 0,-1 0-1 0 0,0 0 0 0 0,0 0 0 0 0,0 0 1 0 0,0 0-1 0 0,0 0 0 0 0,-1-1 0 0 0,1 1 0 0 0,0 0 1 0 0,0 0-1 0 0,0 0 0 0 0,-1 0 0 0 0,1-1 1 0 0,-1 1-1 0 0,1 0 0 0 0,0 0 0 0 0,-1 0 1 0 0,0-1-1 0 0,1 1 0 0 0,-1 0 0 0 0,1-1 0 0 0,-1 1 1 0 0,0-1-1 0 0,1 1 0 0 0,-1 0 0 0 0,0-1 1 0 0,0 0-1 0 0,1 1 0 0 0,-1-1 0 0 0,0 1-1 0 0,-57 24 1241 0 0,-100 12 264 0 0,-55-4-1037 0 0,38-10-248 0 0,-31 13-385 0 0,144-11-1298 0 0,-10-21 87 0 0,71-4 1401 0 0,1 0 7 0 0,0 0-5 0 0,0 0-47 0 0,0 0-19 0 0,0 0-22 0 0,0 0 14 0 0,0 0 24 0 0,0 0 7 0 0,0 0 27 0 0,0 0 17 0 0,0 0 25 0 0,0 0 22 0 0,0 0 22 0 0,0 0 15 0 0,0 0 61 0 0,-26-4-43 0 0,-449-32-2305 0 0,157-2 2995 0 0,58 9 435 0 0,123 51-2231 0 0,-25-10 1075 0 0,8-12 1092 0 0,95 11-1335 0 0,-35 0 277 0 0,0-4 34 0 0,27 0-79 0 0,-17 1-933 0 0,76-6 469 0 0,3-1-4535 0 0,4-1 1778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7:19.897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85 0 0 0,'1'0'32'0'0,"0"0"175"0"0,-1 0 217 0 0,0 0 44 0 0,0 0 11 0 0,0 0 5 0 0,0 0-16 0 0,0 0-36 0 0,0 0-47 0 0,0 0-74 0 0,0 0-72 0 0,0 0-19 0 0,0 0-13 0 0,0 0 9 0 0,0 0 10 0 0,0 0-14 0 0,0 0-34 0 0,0 0-30 0 0,0 0-23 0 0,23-1 505 0 0,98-27 216 0 0,1 2-200 0 0,-39 8-502 0 0,58 10-199 0 0,-85 4-1793 0 0,-52 27 1517 0 0,-6-19 354 0 0,0 1 1 0 0,0-1-1 0 0,0 0 0 0 0,-1 0 0 0 0,0 0 1 0 0,0-1-1 0 0,0 1 0 0 0,0-1 0 0 0,-1 0 1 0 0,1 1-1 0 0,-1-2 0 0 0,1 1 0 0 0,-1 0 1 0 0,0-1-1 0 0,-1 1 0 0 0,-3 0-23 0 0,-114 75-412 0 0,-54 0 197 0 0,75-30-230 0 0,41-19 624 0 0,61-29-180 0 0,-1 0 1 0 0,0 0-1 0 0,1 0 0 0 0,-1 0 1 0 0,1 1-1 0 0,-1-1 1 0 0,1 0-1 0 0,-1 0 0 0 0,0 0 1 0 0,1 1-1 0 0,-1-1 1 0 0,0 0-1 0 0,1 0 1 0 0,-1 1-1 0 0,0-1 0 0 0,1 0 1 0 0,-1 1-1 0 0,0-1 1 0 0,0 0-1 0 0,1 1 0 0 0,-1-1 1 0 0,0 1-1 0 0,0-1 1 0 0,0 0-1 0 0,1 1 1 0 0,-1-1-1 0 0,0 1 0 0 0,0-1 1 0 0,0 1-1 0 0,0-1 1 0 0,0 0-1 0 0,0 1 0 0 0,0-1 1 0 0,0 1-1 0 0,0-1 1 0 0,0 1-1 0 0,0-1 1 0 0,0 1-1 0 0,0-1 0 0 0,0 0 1 0 0,-1 1-1 0 0,1-1 1 0 0,0 1-1 0 0,0-1 0 0 0,0 0 1 0 0,-1 1-1 0 0,1-1 1 0 0,0 0-1 0 0,0 1 0 0 0,-1-1 1 0 0,1 0-1 0 0,0 1 1 0 0,-1-1-1 0 0,1 0 1 0 0,0 1-1 0 0,-1-1 0 0 0,1 0 1 0 0,44 9 1139 0 0,-44-9-1173 0 0,305 23 1525 0 0,-224-38-1022 0 0,-81 15-417 0 0,0 0 24 0 0,0 0 19 0 0,0 0 33 0 0,0 0 2 0 0,0 0-25 0 0,0 0-36 0 0,0 0-44 0 0,0 0-37 0 0,0 0-16 0 0,0 0 3 0 0,0 0 0 0 0,0 0-6 0 0,0 0-8 0 0,0 0-34 0 0,0 0-50 0 0,0 0-62 0 0,0 0-81 0 0,0 0-115 0 0,0 0-153 0 0,0 0-464 0 0,0 0-1256 0 0,0 0-1455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9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0,'-17'31,"10"4,2 0,2 0,1 1,2 0,2 21,-4 107,-21 281,25-272,4-146,-6-26,0-1,0 0,0 0,0 1,1-1,-1 0,0 1,0-1,0 0,1 0,-1 1,0-1,0 0,1 0,-1 1,0-1,1 0,-1 0,0 0,1 0,-1 0,0 1,1-1,-1 0,0 0,1 0,-1 0,0 0,1 0,-1 0,0 0,1 0,-1 0,0 0,1 0,-1-1,0 1,1 0,-1 0,0 0,1 0,-1-1,0 1,0 0,1 0,-1 0,0-1,0 1,1 0,-1 0,0-1,0 1,0 0,1-1,-1 1,0 0,0-1,0 1,0 0,0-1,0 1,0 0,0-1,0 1,0 0,0-1,0 1,0 0,0-1,0 1,16-33,-8 15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9794 0 0,'0'0'1810'0'0,"0"0"-727"0"0,0 0-246 0 0,0 0 190 0 0,0 0 256 0 0,0 0 57 0 0,0 0-102 0 0,0 0-144 0 0,0 0-153 0 0,0 0-126 0 0,0 0-100 0 0,0 0-106 0 0,0 0-75 0 0,33-4-78 0 0,105-11-72 0 0,14 5 886 0 0,-100 9-3961 0 0,-41 1 1613 0 0,-4 0-3810 0 0,-1-3-6516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7:22.456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65 122 0 0 0,'0'0'304'0'0,"0"0"280"0"0,0 0 190 0 0,0 0 155 0 0,0 0 86 0 0,0 0-20 0 0,0 0-139 0 0,0 0-214 0 0,24 4 2244 0 0,216-11 489 0 0,108-23-3375 0 0,0-9 228 0 0,-241 27-167 0 0,17-3 15 0 0,-31-3-94 0 0,30 14-814 0 0,-65 30 598 0 0,-43 4-679 0 0,-8-18 916 0 0,-5-11-11 0 0,-1 1-1 0 0,1 0 1 0 0,-1 0-1 0 0,0 0 0 0 0,0-1 1 0 0,0 1-1 0 0,0 0 1 0 0,0 1-1 0 0,0-1 0 0 0,-1 0 1 0 0,1 0-1 0 0,-1 0 1 0 0,1 0-1 0 0,-1 0 0 0 0,0 1 1 0 0,0-1-1 0 0,0 0 1 0 0,0 0-1 0 0,0 1 0 0 0,0-1 1 0 0,-1 0-1 0 0,1 2 9 0 0,-58 37 1032 0 0,-15-19-831 0 0,-143 11 13 0 0,-86-11-171 0 0,26 8-1218 0 0,122-15 882 0 0,73-12 355 0 0,-37 12-126 0 0,17 3 32 0 0,48-10 150 0 0,-25 17-128 0 0,23-17 736 0 0,55-8-557 0 0,0 0-28 0 0,0 0-46 0 0,0 0-41 0 0,0 0 3 0 0,0 0-8 0 0,0 0-2 0 0,0 0 16 0 0,0 0-10 0 0,0 0 0 0 0,0 0 2 0 0,0 0 14 0 0,0 0-11 0 0,0 0 19 0 0,0 0 36 0 0,0 0-6 0 0,0 0 13 0 0,0 0-12 0 0,0 0-31 0 0,0 0-14 0 0,0 0-14 0 0,0 0-10 0 0,0 0-14 0 0,0 0-9 0 0,0 0-6 0 0,0 0-13 0 0,0 0-50 0 0,0 0-43 0 0,0 0-16 0 0,0 0-31 0 0,0 0 0 0 0,0 0 6 0 0,0 0-27 0 0,0 0-11 0 0,0 0 25 0 0,0 0 7 0 0,0 0 8 0 0,0 0 7 0 0,27 0-264 0 0,157 15 509 0 0,-147-15-110 0 0,221-14 322 0 0,63-16 33 0 0,-127 15-410 0 0,-29 1-238 0 0,-4-8 229 0 0,-103 7 181 0 0,-9 14-812 0 0,-49 1 517 0 0,0 0-26 0 0,0 0-50 0 0,0 0-58 0 0,0 0-105 0 0,0 0-151 0 0,0 0-162 0 0,0 0-198 0 0,0 0-513 0 0,0 0-1007 0 0,0 0-1166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7:37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108 333 0 0 0,'0'0'1035'0'0,"0"0"505"0"0,0 0 357 0 0,0 0 274 0 0,0 0 53 0 0,0 0-201 0 0,0 0-306 0 0,0 0-277 0 0,0 0-236 0 0,0 0-121 0 0,0 0-93 0 0,3-15-118 0 0,8-47-77 0 0,-2 36 4778 0 0,-8 57-3603 0 0,-1-28-2425 0 0,-33 430 1050 0 0,5-159-545 0 0,26-258-57 0 0,-1 1-1 0 0,0-1 1 0 0,-2 0 0 0 0,0 0-1 0 0,0 0 1 0 0,-1-1-1 0 0,-1 0 1 0 0,-1 0-1 0 0,0 0 1 0 0,-4 3 7 0 0,9-13 107 0 0,-1 0-1725 0 0,28-29-1075 0 0,0 3-362 0 0,-9 5-3693 0 0,-7 5-4351 0 0</inkml:trace>
  <inkml:trace contextRef="#ctx0" brushRef="#br0" timeOffset="441.317">570 278 6545 0 0,'0'0'1781'0'0,"0"0"-390"0"0,0 0-110 0 0,0 0 285 0 0,0 0 186 0 0,0 0-102 0 0,0 0-407 0 0,0 0-464 0 0,0 0-324 0 0,0 0-115 0 0,0 0 25 0 0,0 0 19 0 0,0 0 32 0 0,-15 10 2 0 0,-48 31-32 0 0,15 14 639 0 0,34-32-697 0 0,-4 7-231 0 0,2 0 1 0 0,0 1 0 0 0,2 0-1 0 0,2 2 1 0 0,1-1 0 0 0,1 1-1 0 0,2 1 1 0 0,1 0-1 0 0,2 0 1 0 0,1 0 0 0 0,2 0-1 0 0,1 1 1 0 0,2-1 0 0 0,1 4-98 0 0,-2-30 12 0 0,1 1 1 0 0,0-1 0 0 0,1 1 0 0 0,0-1 0 0 0,0 1 0 0 0,1-1-1 0 0,0 0 1 0 0,0 0 0 0 0,1 0 0 0 0,0-1 0 0 0,0 1-1 0 0,1-1 1 0 0,0 0 0 0 0,0 0 0 0 0,1-1 0 0 0,0 0-1 0 0,0 0 1 0 0,0 0 0 0 0,1 0 0 0 0,0-1 0 0 0,0 0 0 0 0,0-1-1 0 0,1 1 1 0 0,0-1 0 0 0,-1-1 0 0 0,1 0 0 0 0,0 0-1 0 0,1 0 1 0 0,-1-1 0 0 0,0 0 0 0 0,1-1 0 0 0,0 0-1 0 0,3 0-12 0 0,-3 0 91 0 0,1-1 0 0 0,-1 0 0 0 0,1 0-1 0 0,-1-1 1 0 0,0 0 0 0 0,1-1 0 0 0,-1 0-1 0 0,0 0 1 0 0,0-1 0 0 0,0 0 0 0 0,0-1-1 0 0,-1 0 1 0 0,1 0 0 0 0,-1-1 0 0 0,0 0-1 0 0,-1-1 1 0 0,1 1 0 0 0,-1-1 0 0 0,0-1-1 0 0,0 0 1 0 0,4-5-91 0 0,-7 7 26 0 0,-1-1-1 0 0,0 0 0 0 0,0 0 1 0 0,0 0-1 0 0,-1 0 0 0 0,1 0 1 0 0,-2 0-1 0 0,1-1 0 0 0,-1 1 1 0 0,0-1-1 0 0,0 1 0 0 0,0-1 1 0 0,-1 1-1 0 0,0-1 0 0 0,0 1 1 0 0,-1-1-1 0 0,0 0 0 0 0,0 1 1 0 0,-1 0-1 0 0,0-1 0 0 0,0 1 1 0 0,0 0-1 0 0,-1 0 0 0 0,1 0 1 0 0,-2 0-1 0 0,1 0 0 0 0,-1 1 1 0 0,1-1-1 0 0,-1 1 0 0 0,-1 0 1 0 0,1 0-1 0 0,-4-2-25 0 0,-3-2-97 0 0,-1 1 0 0 0,0 1 0 0 0,0 0 0 0 0,-1 0 0 0 0,1 1-1 0 0,-1 1 1 0 0,-1 0 0 0 0,1 1 0 0 0,-1 0 0 0 0,0 1 0 0 0,1 1 0 0 0,-1 0 0 0 0,0 1 0 0 0,-1 0 0 0 0,1 1 0 0 0,0 1-1 0 0,0 0 1 0 0,0 1 0 0 0,0 0 0 0 0,-6 3 97 0 0,-39 18-4380 0 0,5 13-3788 0 0,45-28-3145 0 0</inkml:trace>
  <inkml:trace contextRef="#ctx0" brushRef="#br0" timeOffset="1326.706">719 101 776 0 0,'0'0'2129'0'0,"0"0"78"0"0,0 0-44 0 0,0 0-47 0 0,0 0-181 0 0,0 0-249 0 0,0 0-258 0 0,0 0-317 0 0,0 0-260 0 0,0 0-152 0 0,0 0-60 0 0,0 0-35 0 0,0 0 16 0 0,19-12 30 0 0,58-39-25 0 0,-70 47-467 0 0,-1 0 1 0 0,1 1-1 0 0,0-1 1 0 0,0 1-1 0 0,1 1 1 0 0,-1-1-1 0 0,1 1 1 0 0,-1 1-1 0 0,1-1 1 0 0,0 1-1 0 0,0 0 1 0 0,4 1-159 0 0,17-2 420 0 0,-28 1-403 0 0,0 0 1 0 0,1 1 0 0 0,-1-1-1 0 0,1 1 1 0 0,-1-1 0 0 0,1 1-1 0 0,-1-1 1 0 0,1 1 0 0 0,-1 0-1 0 0,1 0 1 0 0,0 0 0 0 0,-1 0-1 0 0,1 0 1 0 0,-1 0 0 0 0,1 0-1 0 0,0 1 1 0 0,-1-1 0 0 0,1 0-1 0 0,-1 1 1 0 0,1-1 0 0 0,-1 1-1 0 0,1 0 1 0 0,-1-1 0 0 0,0 1-1 0 0,1 0 1 0 0,-1 0 0 0 0,0 0-1 0 0,0 0 1 0 0,1 0 0 0 0,-1 0-1 0 0,0 0 1 0 0,0 1 0 0 0,0-1-1 0 0,0 0 1 0 0,-1 1 0 0 0,1-1-1 0 0,0 0 1 0 0,0 1 0 0 0,-1-1-1 0 0,1 1 1 0 0,-1-1 0 0 0,0 1-1 0 0,1-1 1 0 0,-1 1-1 0 0,0 0 1 0 0,0-1 0 0 0,0 1-1 0 0,0-1 1 0 0,0 1 0 0 0,0 0-1 0 0,0-1 1 0 0,0 1 0 0 0,-1-1-1 0 0,1 1 1 0 0,-1-1 0 0 0,1 1-1 0 0,-1-1 1 0 0,0 1-18 0 0,-110 136 874 0 0,110-136-859 0 0,-1 0 0 0 0,1 0 1 0 0,-1 0-1 0 0,1 0 0 0 0,-1 0 1 0 0,1 0-1 0 0,0 1 0 0 0,0-1 1 0 0,0 0-1 0 0,0 1 0 0 0,1-1 1 0 0,-1 0-1 0 0,1 1 0 0 0,-1-1 1 0 0,1 1-1 0 0,0-1 0 0 0,0 1 1 0 0,0-1-1 0 0,0 1 0 0 0,0-1 1 0 0,1 1-1 0 0,-1-1 0 0 0,1 1 1 0 0,0-1-1 0 0,-1 0 0 0 0,1 1 1 0 0,0-1-1 0 0,1 0 0 0 0,-1 0 1 0 0,0 0-1 0 0,0 1 0 0 0,1-1 1 0 0,-1-1-1 0 0,1 1 0 0 0,0 0 1 0 0,0 0-1 0 0,0-1 0 0 0,0 1 1 0 0,0-1-1 0 0,0 1 0 0 0,0-1 1 0 0,0 0-1 0 0,0 0 0 0 0,0 0 1 0 0,1 0-1 0 0,-1 0 0 0 0,1 0 1 0 0,1 0-16 0 0,11 2 81 0 0,0-1 0 0 0,-1 0 1 0 0,1-1-1 0 0,0 0 0 0 0,0-1 1 0 0,0-1-1 0 0,0 0 1 0 0,-1-1-1 0 0,9-3-81 0 0,1 2-476 0 0,-9 1-628 0 0,3 0-5853 0 0,-13 1-4952 0 0</inkml:trace>
  <inkml:trace contextRef="#ctx0" brushRef="#br0" timeOffset="13527.938">1143 753 5257 0 0,'0'0'1718'0'0,"0"0"-390"0"0,0 0-158 0 0,0 0 163 0 0,0 0 178 0 0,0 0-36 0 0,0 0-276 0 0,0 0-375 0 0,0 0-305 0 0,0 0-177 0 0,0 0-60 0 0,0 0 13 0 0,21 0 3530 0 0,138-11 10 0 0,148 11-2785 0 0,-311-26-4807 0 0,1 21 2290 0 0,-1-1-5717 0 0,3 2-4227 0 0</inkml:trace>
  <inkml:trace contextRef="#ctx0" brushRef="#br0" timeOffset="14417.209">1384 458 2889 0 0,'0'0'2276'0'0,"0"0"-294"0"0,0 0-260 0 0,0 0 49 0 0,0 0 137 0 0,0 0-29 0 0,0 0-325 0 0,0 0-395 0 0,0 0-294 0 0,0 0-174 0 0,0 0-50 0 0,0 0-16 0 0,0 0-21 0 0,0 0-36 0 0,0 0-49 0 0,0 0-94 0 0,0 0-108 0 0,-8 20 1213 0 0,-16 118-516 0 0,13 154-525 0 0,13-256-434 0 0,-2-36-47 0 0,-4 19 521 0 0,-3 9-499 0 0,0-12-8 0 0,7-14 268 0 0,0-1-5757 0 0,0-1-5922 0 0,0 0 1883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8:00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89 129 1816 0 0,'0'0'2168'0'0,"0"0"-288"0"0,0 0-290 0 0,0 0-69 0 0,0 0 12 0 0,0 0-40 0 0,0 0-106 0 0,0 0-197 0 0,0 0-303 0 0,0 0-250 0 0,0 0-150 0 0,3-6-107 0 0,-2 5-378 0 0,1-3 107 0 0,0 0-1 0 0,0 0 1 0 0,1 0 0 0 0,-1 1-1 0 0,1-1 1 0 0,0 0 0 0 0,1 1 0 0 0,-1 0-1 0 0,0 0 1 0 0,1 0 0 0 0,0 0-1 0 0,-1 1 1 0 0,1-1 0 0 0,0 1-1 0 0,3-1-108 0 0,29-11 568 0 0,-1 1 0 0 0,2 2 0 0 0,0 2-1 0 0,0 1 1 0 0,1 2 0 0 0,-1 1-1 0 0,34 1-567 0 0,-69 4 11 0 0,0 0-1 0 0,0 1 0 0 0,0-1 0 0 0,0 0 0 0 0,0 0 0 0 0,-1 1 1 0 0,1-1-1 0 0,0 1 0 0 0,0 0 0 0 0,0 0 0 0 0,0-1 0 0 0,-1 1 0 0 0,1 0 1 0 0,0 0-1 0 0,-1 1 0 0 0,1-1 0 0 0,-1 0 0 0 0,1 1 0 0 0,-1-1 0 0 0,0 0 1 0 0,1 1-1 0 0,-1 0 0 0 0,0-1 0 0 0,0 1 0 0 0,0 0 0 0 0,0-1 1 0 0,0 1-1 0 0,-1 0 0 0 0,1 0 0 0 0,-1 0 0 0 0,1 0 0 0 0,-1 0 0 0 0,1-1 1 0 0,-1 1-1 0 0,0 0 0 0 0,0 0 0 0 0,0 0 0 0 0,0 0 0 0 0,0 0 0 0 0,-1 0 1 0 0,1 0-1 0 0,-1 0 0 0 0,1 0 0 0 0,-1 0 0 0 0,1 0 0 0 0,-1-1 1 0 0,0 1-1 0 0,0 0 0 0 0,0 0 0 0 0,0-1 0 0 0,0 1 0 0 0,-1-1 0 0 0,1 1 1 0 0,-1 0-11 0 0,-106 78 206 0 0,76-61-210 0 0,31-19-4 0 0,0 0 0 0 0,0 1 0 0 0,0-1 0 0 0,0 0 0 0 0,0 1 0 0 0,0 0 0 0 0,0-1 0 0 0,1 1 0 0 0,-1-1 0 0 0,0 1 0 0 0,0 0 0 0 0,1 0 0 0 0,-1-1 0 0 0,0 1 0 0 0,1 0 0 0 0,-1 0 0 0 0,1 0 0 0 0,-1 0 0 0 0,1 0 0 0 0,-1 0 0 0 0,1 0 0 0 0,0 0 0 0 0,-1-1-1 0 0,1 1 1 0 0,0 1 0 0 0,0-1 0 0 0,0 0 0 0 0,0 0 0 0 0,0 0 0 0 0,0 0 0 0 0,0 0 0 0 0,0 0 0 0 0,0 0 0 0 0,0 0 0 0 0,1 0 0 0 0,-1 0 0 0 0,0 0 0 0 0,1 0 0 0 0,-1 0 0 0 0,1-1 0 0 0,-1 1 0 0 0,1 0 0 0 0,-1 0 0 0 0,1 0 0 0 0,-1 0 0 0 0,1-1 0 0 0,0 1 0 0 0,0 0 0 0 0,-1 0 0 0 0,1-1 0 0 0,0 1 0 0 0,0-1-1 0 0,0 1 1 0 0,0-1 0 0 0,0 1 0 0 0,0-1 0 0 0,0 1 0 0 0,0-1 0 0 0,0 0 0 0 0,0 0 0 0 0,0 1 0 0 0,0-1 8 0 0,69 24 61 0 0,-48-19-50 0 0,-1 0 0 0 0,1 2 0 0 0,-1 0 1 0 0,-1 2-1 0 0,0 0 0 0 0,0 1 0 0 0,0 1 0 0 0,7 7-11 0 0,-25-17 23 0 0,1 1 0 0 0,0 0 0 0 0,-1 0 0 0 0,1 0 0 0 0,-1 0 0 0 0,0 1 0 0 0,1-1-1 0 0,-1 1 1 0 0,-1-1 0 0 0,1 1 0 0 0,0 0 0 0 0,0 0 0 0 0,-1-1 0 0 0,0 1 0 0 0,0 0 0 0 0,1 0 0 0 0,-2 1-1 0 0,1-1 1 0 0,0 0 0 0 0,-1 0 0 0 0,1 0 0 0 0,-1 1 0 0 0,0-1 0 0 0,0 0 0 0 0,0 0 0 0 0,-1 1 0 0 0,1-1-1 0 0,-1 0 1 0 0,0 2-23 0 0,-1-1 52 0 0,0 0 0 0 0,0 0-1 0 0,0 0 1 0 0,0 0-1 0 0,-1 0 1 0 0,1-1-1 0 0,-1 1 1 0 0,0-1-1 0 0,-1 0 1 0 0,1 0 0 0 0,0 0-1 0 0,-1 0 1 0 0,0-1-1 0 0,1 1 1 0 0,-1-1-1 0 0,0 0 1 0 0,-4 2-52 0 0,-20 14 116 0 0,-65 27-432 0 0,78-38-5338 0 0,10-5 989 0 0,0-1-3000 0 0,2-1 1330 0 0</inkml:trace>
  <inkml:trace contextRef="#ctx0" brushRef="#br0" timeOffset="416.767">0 648 7138 0 0,'0'0'2572'0'0,"0"0"-1380"0"0,0 0-769 0 0,0 0-43 0 0,0 0 196 0 0,0 0 324 0 0,0 0 253 0 0,0 0 122 0 0,0 0 18 0 0,0 0-110 0 0,0 0-167 0 0,0 0-127 0 0,0 0-61 0 0,32 8-55 0 0,102 21-42 0 0,-25-21 513 0 0,313-19 601 0 0,-167 7-3551 0 0,-232 0-149 0 0,-11 2-1305 0 0,-1 1-4677 0 0,-5 1-3016 0 0</inkml:trace>
  <inkml:trace contextRef="#ctx0" brushRef="#br0" timeOffset="835.571">435 825 7418 0 0,'0'0'2820'0'0,"0"0"-1265"0"0,0 0-672 0 0,0 0-45 0 0,0 0 80 0 0,0 0 56 0 0,0 0-51 0 0,0 0-82 0 0,0 0-139 0 0,0 0-161 0 0,0 0-138 0 0,0 0-87 0 0,0 0 60 0 0,5 3 95 0 0,-4-3-441 0 0,1 0 0 0 0,-1 0 0 0 0,0 1 0 0 0,0-1 0 0 0,0 0 0 0 0,0 1 0 0 0,0-1 0 0 0,0 1 0 0 0,0-1 0 0 0,-1 1 0 0 0,1-1 1 0 0,0 1-1 0 0,0 0 0 0 0,0-1 0 0 0,0 1 0 0 0,-1 0 0 0 0,1 0 0 0 0,0 0 0 0 0,-1 0 0 0 0,1 0 0 0 0,-1-1 0 0 0,1 1 0 0 0,-1 0 0 0 0,1 0 0 0 0,-1 0 0 0 0,0 0 0 0 0,1 1 0 0 0,-1-1 0 0 0,0 0 0 0 0,0 0 0 0 0,0 0 0 0 0,0 0 1 0 0,0 0-1 0 0,0 0 0 0 0,0 0 0 0 0,0 0 0 0 0,0 0 0 0 0,0 0 0 0 0,-1 0 0 0 0,1 0 0 0 0,0 0 0 0 0,-1 0 0 0 0,1 0 0 0 0,-1 0 0 0 0,1 0 0 0 0,-1 0 0 0 0,0 0 0 0 0,1 0 0 0 0,-2 0-30 0 0,-31 64 655 0 0,26-55-616 0 0,0 1 0 0 0,1 0 0 0 0,1 1 0 0 0,0-1 0 0 0,0 1 0 0 0,1 0 0 0 0,1 0 0 0 0,0 1 0 0 0,0-1 0 0 0,1 1 0 0 0,0 8-39 0 0,4-18 32 0 0,-1 0 0 0 0,1 0 0 0 0,-1 0 0 0 0,1 1 0 0 0,0-2 0 0 0,0 1 0 0 0,0 0 0 0 0,1 0 0 0 0,-1-1 0 0 0,1 1 0 0 0,-1-1 0 0 0,1 1 0 0 0,0-1 0 0 0,0 0-1 0 0,0 0 1 0 0,0-1 0 0 0,0 1 0 0 0,0-1 0 0 0,0 1 0 0 0,1-1 0 0 0,-1 0 0 0 0,1 0 0 0 0,-1 0 0 0 0,1-1 0 0 0,-1 1 0 0 0,1-1 0 0 0,-1 0 0 0 0,1 0 0 0 0,-1 0-1 0 0,1 0 1 0 0,-1-1 0 0 0,1 0 0 0 0,-1 1 0 0 0,1-1 0 0 0,-1 0 0 0 0,3-2-32 0 0,15 3-33 0 0,32-18-1642 0 0,-44 10-2205 0 0,-3-3-3355 0 0,-4 7-3627 0 0</inkml:trace>
  <inkml:trace contextRef="#ctx0" brushRef="#br0" timeOffset="1299.46">702 818 2881 0 0,'0'0'3306'0'0,"0"0"-824"0"0,0 0-457 0 0,0 0-140 0 0,0 0-29 0 0,0 0-82 0 0,0 0-257 0 0,0 0-260 0 0,0 0-212 0 0,0 0-249 0 0,0 0-175 0 0,0 0-109 0 0,0 0-83 0 0,-6 5-23 0 0,1 0-269 0 0,0 0 1 0 0,0 0 0 0 0,1 0 0 0 0,0 0 0 0 0,0 1-1 0 0,1-1 1 0 0,-1 1 0 0 0,1 0 0 0 0,0 0 0 0 0,1 0-1 0 0,-1 1 1 0 0,1-1 0 0 0,1 1 0 0 0,-1-1 0 0 0,1 2-138 0 0,-9 48 344 0 0,-2 0 0 0 0,-2-1 0 0 0,-3-1 0 0 0,-20 44-344 0 0,-11 62 93 0 0,38-117-119 0 0,10-42 3 0 0,0-1 6 0 0,0 0-2 0 0,0 0-13 0 0,0 0-9 0 0,0 0 9 0 0,0 0-8 0 0,0 0 12 0 0,0 0-6 0 0,0 0-40 0 0,0 0-28 0 0,0 0-15 0 0,0 0-39 0 0,0 0-58 0 0,0 0-60 0 0,0 0-104 0 0,0-8-3024 0 0,0 4-4142 0 0,0 1-3670 0 0</inkml:trace>
  <inkml:trace contextRef="#ctx0" brushRef="#br0" timeOffset="3606.177">1523 376 0 0 0,'0'0'1786'0'0,"0"0"57"0"0,0 0 125 0 0,0 0 149 0 0,0 0-56 0 0,0 0-180 0 0,0 0-325 0 0,0 0-352 0 0,0 0-263 0 0,0 0-187 0 0,0 0-129 0 0,-5 4-111 0 0,-63 88 1756 0 0,25-18-1684 0 0,-90 132-566 0 0,91-173-2124 0 0,25-25-1435 0 0,1-2-3873 0 0,10-6 341 0 0</inkml:trace>
  <inkml:trace contextRef="#ctx0" brushRef="#br0" timeOffset="4122.056">1079 512 1136 0 0,'0'0'1547'0'0,"0"0"-312"0"0,0 0-340 0 0,0 0-100 0 0,0 0 26 0 0,0 0-39 0 0,0 0 97 0 0,0 0 113 0 0,0 0 150 0 0,0 0 142 0 0,0 0-108 0 0,0 0-140 0 0,15 9-109 0 0,103 63 1456 0 0,145 56-396 0 0,-182-83-3029 0 0,-77-43 1354 0 0,-2-1-3085 0 0,-1 0-8159 0 0,-1-1 6350 0 0</inkml:trace>
  <inkml:trace contextRef="#ctx0" brushRef="#br0" timeOffset="4574.666">1247 358 968 0 0,'0'0'887'0'0,"0"0"-57"0"0,0 0 372 0 0,0 0 546 0 0,0 0 321 0 0,0 0-59 0 0,0 0-419 0 0,0 0-503 0 0,0 0-389 0 0,0 0-231 0 0,0 0-62 0 0,0 0 110 0 0,0 0 228 0 0,2 3 153 0 0,6 16-338 0 0,-1 0 0 0 0,0 0 0 0 0,-2 0-1 0 0,0 1 1 0 0,-1-1 0 0 0,-1 1-1 0 0,-1 0 1 0 0,-1 0 0 0 0,-1 7-559 0 0,2-4 121 0 0,9 301-131 0 0,-1-316-1294 0 0,-3-9-2790 0 0,-3 1-1620 0 0,-3 0-4437 0 0</inkml:trace>
  <inkml:trace contextRef="#ctx0" brushRef="#br0" timeOffset="4995.449">1006 737 2072 0 0,'0'0'2138'0'0,"0"0"-628"0"0,0 0-186 0 0,0 0 265 0 0,0 0 164 0 0,0 0 8 0 0,0 0-225 0 0,0 0-256 0 0,0 0-282 0 0,35-12-278 0 0,114-39-193 0 0,-8 11 118 0 0,52-2-2673 0 0,-133 32-4512 0 0,-44 6-2745 0 0</inkml:trace>
  <inkml:trace contextRef="#ctx0" brushRef="#br0" timeOffset="5367.642">2000 170 5297 0 0,'0'0'2701'0'0,"0"0"-768"0"0,0 0-335 0 0,0 0 57 0 0,0 0-72 0 0,0 0-181 0 0,0 0-295 0 0,0 0-335 0 0,0 0-195 0 0,0 0-126 0 0,0 0-124 0 0,0 0-62 0 0,0 0-13 0 0,-7 11-5 0 0,-36 93 953 0 0,-27 323 1033 0 0,60-376-2201 0 0,-38 125-303 0 0,44-156-2580 0 0,24-29-7736 0 0,-13 6 664 0 0</inkml:trace>
  <inkml:trace contextRef="#ctx0" brushRef="#br0" timeOffset="5845.185">2408 218 8018 0 0,'0'0'1808'0'0,"0"0"-498"0"0,0 0-175 0 0,0 0 74 0 0,0 0 75 0 0,0 0 5 0 0,0 0-93 0 0,0 0-188 0 0,0 0-206 0 0,0 0-195 0 0,0 0-153 0 0,0 0-80 0 0,-26 32-50 0 0,-81 100-47 0 0,54-42 221 0 0,37-51-413 0 0,1 1 1 0 0,2 1-1 0 0,1 0 1 0 0,2 0-1 0 0,3 1 1 0 0,1 0-1 0 0,2 1 1 0 0,1 25-86 0 0,3-63 5 0 0,0 0 1 0 0,0 0-1 0 0,1 0 0 0 0,-1 1 1 0 0,1-1-1 0 0,0 0 0 0 0,1 0 1 0 0,-1 0-1 0 0,1-1 0 0 0,0 1 1 0 0,1 0-1 0 0,-1-1 1 0 0,1 1-1 0 0,-1-1 0 0 0,1 0 1 0 0,1 1-1 0 0,-1-2 0 0 0,1 1 1 0 0,-1 0-1 0 0,1-1 1 0 0,0 1-1 0 0,0-1 0 0 0,1 0 1 0 0,-1-1-1 0 0,0 1 0 0 0,1-1 1 0 0,0 0-1 0 0,0 0 1 0 0,0 0-1 0 0,-1 0 0 0 0,1-1 1 0 0,1 0-1 0 0,-1 0 0 0 0,0-1 1 0 0,0 1-1 0 0,5-1-5 0 0,3 0 93 0 0,0-1 0 0 0,0 0 0 0 0,0 0 0 0 0,0-1 0 0 0,-1-1 0 0 0,1-1 0 0 0,-1 1 0 0 0,1-2 0 0 0,-1 0 0 0 0,0 0 0 0 0,-1-1 0 0 0,1-1 0 0 0,-1 0 0 0 0,3-3-93 0 0,-7 5 54 0 0,1 0-1 0 0,-1-1 1 0 0,0 1 0 0 0,-1-2 0 0 0,1 1 0 0 0,-1-1-1 0 0,0 0 1 0 0,-1 0 0 0 0,0-1 0 0 0,0 1 0 0 0,-1-1-1 0 0,1-1 1 0 0,-2 1 0 0 0,1 0 0 0 0,-1-1 0 0 0,-1 0-1 0 0,1 1 1 0 0,-2-1 0 0 0,1 0 0 0 0,-1 0 0 0 0,0 0-1 0 0,-1 0 1 0 0,0 0 0 0 0,-1-1 0 0 0,0 1 0 0 0,0 0-1 0 0,-1 0 1 0 0,0 1 0 0 0,0-1 0 0 0,-1 0 0 0 0,0 1-1 0 0,-3-5-53 0 0,1 6-36 0 0,-1 1-1 0 0,0 0 1 0 0,-1 0-1 0 0,1 1 1 0 0,-1 0-1 0 0,0 0 0 0 0,0 0 1 0 0,0 1-1 0 0,-1 0 1 0 0,0 0-1 0 0,0 1 0 0 0,0 0 1 0 0,0 1-1 0 0,0-1 1 0 0,-1 2-1 0 0,1-1 0 0 0,0 1 1 0 0,-1 0-1 0 0,0 1 1 0 0,1 0-1 0 0,-1 0 1 0 0,-5 2 36 0 0,-117 28-7113 0 0,111-22-1013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8:1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1070 0 0 0,'0'0'1088'0'0,"0"0"467"0"0,0 0 323 0 0,0 0 86 0 0,0 0-138 0 0,0 0-234 0 0,0 0-221 0 0,0 0-205 0 0,0 0-92 0 0,-7-7-57 0 0,-22-23-34 0 0,27 26 5597 0 0,7 3-3851 0 0,24 3-3521 0 0,-25-2 1594 0 0,301 7 856 0 0,-130-18-1683 0 0,-191 12-1043 0 0,-19-2-635 0 0,14-3-6003 0 0,18 1-489 0 0</inkml:trace>
  <inkml:trace contextRef="#ctx0" brushRef="#br0" timeOffset="503.887">265 709 6369 0 0,'0'0'1981'0'0,"0"0"-421"0"0,0 0-148 0 0,0 0 135 0 0,0 0 140 0 0,0 0-29 0 0,0 0-340 0 0,0 0-509 0 0,0 0-383 0 0,0 0-204 0 0,0 0 16 0 0,0 0 86 0 0,-1 8 107 0 0,6 213 3209 0 0,-24 195-2623 0 0,19-405-2849 0 0,0-26-7563 0 0,0 8-1993 0 0</inkml:trace>
  <inkml:trace contextRef="#ctx0" brushRef="#br0" timeOffset="1437.46">793 662 0 0 0,'0'0'609'0'0,"0"0"642"0"0,0 0 311 0 0,0 0 256 0 0,0 0 212 0 0,0 0-37 0 0,0 0-82 0 0,0 0-260 0 0,0 0-286 0 0,0 0-230 0 0,0 0-174 0 0,0 0-87 0 0,0 0-25 0 0,-1-3 14 0 0,-4-7-16 0 0,4 8-42 0 0,1 2-80 0 0,0 0-81 0 0,0 0-94 0 0,0 0-88 0 0,0 0-45 0 0,0 0-51 0 0,0 0-38 0 0,0 0-25 0 0,0 0-7 0 0,0 0-28 0 0,15-15 641 0 0,2 0-848 0 0,0 1 0 0 0,1 1 0 0 0,1 1 0 0 0,0 1-1 0 0,1 0 1 0 0,0 2 0 0 0,1 0 0 0 0,-1 1 0 0 0,2 1 0 0 0,-1 1 0 0 0,7 0-61 0 0,130-13 189 0 0,-155 22-185 0 0,0-1-1 0 0,-1 1 1 0 0,0 0-1 0 0,1 0 1 0 0,-1 0 0 0 0,0 0-1 0 0,0 0 1 0 0,-1 0-1 0 0,1 0 1 0 0,-1 1 0 0 0,1-1-1 0 0,-1 1 1 0 0,0-1 0 0 0,0 1-1 0 0,-1-1 1 0 0,1 1-1 0 0,-1 0 1 0 0,0-1 0 0 0,0 1-1 0 0,0 0 1 0 0,0-1-1 0 0,-1 1 1 0 0,1-1 0 0 0,-1 1-1 0 0,0 0 1 0 0,0-1-1 0 0,-1 3-3 0 0,-5 10 16 0 0,0 0 0 0 0,-1-1 0 0 0,-1 0 0 0 0,0 0 0 0 0,-1-1 0 0 0,0 0-1 0 0,-1-1 1 0 0,-1 0 0 0 0,-7 5-16 0 0,1 2 3 0 0,-132 128-41 0 0,149-146 32 0 0,-1-1 0 0 0,0 0-1 0 0,1 1 1 0 0,-1 0 0 0 0,1-1-1 0 0,0 1 1 0 0,-1 0 0 0 0,1 0-1 0 0,0-1 1 0 0,0 1 0 0 0,0 0-1 0 0,0 0 1 0 0,1 0 0 0 0,-1 1-1 0 0,0-1 1 0 0,1 0 0 0 0,0 0-1 0 0,-1 0 1 0 0,1 0 0 0 0,0 0-1 0 0,0 1 1 0 0,0-1 0 0 0,0 0-1 0 0,1 0 1 0 0,-1 0 0 0 0,0 0-1 0 0,1 0 1 0 0,0 1 0 0 0,-1-1-1 0 0,1 0 1 0 0,0 0-1 0 0,0 0 1 0 0,0-1 0 0 0,0 1-1 0 0,1 0 1 0 0,-1 0 0 0 0,0-1-1 0 0,1 1 1 0 0,-1 0 0 0 0,1-1-1 0 0,0 0 1 0 0,-1 1 0 0 0,1-1-1 0 0,0 0 1 0 0,1 1 6 0 0,125 34-12 0 0,-115-35 17 0 0,0 1-1 0 0,-1 0 1 0 0,0 1 0 0 0,1 0-1 0 0,-1 1 1 0 0,0 0 0 0 0,-1 1-1 0 0,1 0 1 0 0,-1 1 0 0 0,0 1-1 0 0,0-1 1 0 0,-1 2 0 0 0,0-1-1 0 0,0 1 1 0 0,-1 1 0 0 0,0 0-5 0 0,-4 1 10 0 0,0 0 0 0 0,-1 1 1 0 0,0-1-1 0 0,-1 1 1 0 0,-1-1-1 0 0,1 1 0 0 0,-2 0 1 0 0,1 0-1 0 0,-2 0 0 0 0,1 1 1 0 0,-1-1-1 0 0,-1 0 1 0 0,-1 2-12 0 0,2 18 27 0 0,-1-20 0 0 0,0 1 0 0 0,-1-1 1 0 0,0 0-1 0 0,-1 1 0 0 0,0-1 1 0 0,0 0-1 0 0,-1 0 1 0 0,-1-1-1 0 0,0 1 0 0 0,-1-1 1 0 0,1 0-1 0 0,-2-1 0 0 0,0 1 1 0 0,0-1-1 0 0,0-1 0 0 0,-1 1 1 0 0,-1-1-1 0 0,1 0 0 0 0,-1-1 1 0 0,0 0-1 0 0,-1-1 0 0 0,0 0 1 0 0,0 0-1 0 0,0-1 1 0 0,-1 0-1 0 0,0-1 0 0 0,1 0 1 0 0,-1-1-1 0 0,-7 1-26 0 0,1 2 19 0 0,-1-1 1 0 0,0-1-1 0 0,0-1 0 0 0,0 0 1 0 0,0-2-1 0 0,0 0 0 0 0,-1-1 1 0 0,1 0-1 0 0,0-2 0 0 0,-1 0 1 0 0,1-1-1 0 0,0-1 0 0 0,1-1 1 0 0,-1 0-1 0 0,1-2 0 0 0,-12-5-19 0 0,24 11-93 0 0,1-1-1 0 0,-1 0 0 0 0,1-1 0 0 0,-1 1 1 0 0,1 0-1 0 0,0-1 0 0 0,0 0 0 0 0,0 0 1 0 0,0-1-1 0 0,1 1 0 0 0,-1-1 0 0 0,1 1 1 0 0,0-1-1 0 0,0 0 0 0 0,0-1 0 0 0,1 1 0 0 0,-1 0 1 0 0,1-1-1 0 0,0 1 0 0 0,-1-5 94 0 0,17-10-6777 0 0,-10 16 2961 0 0,4-1-8286 0 0</inkml:trace>
  <inkml:trace contextRef="#ctx0" brushRef="#br0" timeOffset="7025.812">1272 17 4481 0 0,'0'0'1460'0'0,"0"0"-215"0"0,0 0-77 0 0,0 0 64 0 0,0 0 171 0 0,0 0 33 0 0,0 0-95 0 0,0 0-193 0 0,0 0-301 0 0,0 0-285 0 0,0 0-293 0 0,0-2-179 0 0,0 1-78 0 0,0 1-1 0 0,0-1 0 0 0,0 0 1 0 0,0 1-1 0 0,0-1 1 0 0,0 0-1 0 0,0 1 1 0 0,1-1-1 0 0,-1 1 0 0 0,0-1 1 0 0,0 1-1 0 0,1-1 1 0 0,-1 1-1 0 0,0-1 0 0 0,1 0 1 0 0,-1 1-1 0 0,1 0 1 0 0,-1-1-1 0 0,1 1 0 0 0,-1-1 1 0 0,1 1-1 0 0,-1 0 1 0 0,1-1-1 0 0,-1 1 1 0 0,1 0-1 0 0,-1-1 0 0 0,1 1 1 0 0,-1 0-1 0 0,1 0 1 0 0,0 0-1 0 0,-1-1 0 0 0,1 1 1 0 0,0 0-1 0 0,-1 0 1 0 0,1 0-1 0 0,-1 0 0 0 0,1 0 1 0 0,0 0-1 0 0,-1 0 1 0 0,1 0-1 0 0,0 1 1 0 0,-1-1-1 0 0,1 0 0 0 0,-1 0 1 0 0,1 0-1 0 0,0 1 1 0 0,-1-1-1 0 0,1 0-11 0 0,7 1 182 0 0,319-1 3540 0 0,-306 2-3586 0 0,-1 1 1 0 0,1 1-1 0 0,-1 1 0 0 0,0 0 1 0 0,-1 2-1 0 0,1 0 1 0 0,11 7-137 0 0,-30-13 20 0 0,1-1 1 0 0,0 1-1 0 0,-1 0 1 0 0,1 0-1 0 0,-1 0 1 0 0,0 0-1 0 0,1 1 1 0 0,-1-1-1 0 0,0 0 1 0 0,1 1-1 0 0,-1-1 1 0 0,0 1-1 0 0,0-1 1 0 0,0 1-1 0 0,-1-1 1 0 0,1 1-1 0 0,0-1 1 0 0,0 1-1 0 0,-1 0 1 0 0,1 0-1 0 0,-1-1 0 0 0,0 1 1 0 0,1 0-1 0 0,-1 0 1 0 0,0 0-1 0 0,0-1 1 0 0,0 1-1 0 0,0 0 1 0 0,-1 0-1 0 0,1-1 1 0 0,0 1-1 0 0,-1 0 1 0 0,1 0-1 0 0,-1-1 1 0 0,0 1-1 0 0,1 0 1 0 0,-1-1-1 0 0,0 1 1 0 0,0 0-21 0 0,-48 65 664 0 0,39-54-600 0 0,-11 12 60 0 0,6-9-64 0 0,1 0 1 0 0,0 1 0 0 0,1 1-1 0 0,1 0 1 0 0,1 1 0 0 0,1 0-1 0 0,0 0 1 0 0,1 1 0 0 0,1 1 0 0 0,-4 20-61 0 0,1 114 293 0 0,10-143-255 0 0,1 0 0 0 0,1 0 1 0 0,0 0-1 0 0,0-1 0 0 0,2 1 0 0 0,-1 0 1 0 0,1-1-1 0 0,1 0 0 0 0,0 1 0 0 0,1-2 1 0 0,0 1-1 0 0,0 0 0 0 0,1-1 0 0 0,1 0 1 0 0,0 0-1 0 0,0-1 0 0 0,0 0 0 0 0,2 0 1 0 0,-1-1-1 0 0,1 0 0 0 0,0 0 0 0 0,0-1 1 0 0,1-1-1 0 0,0 1 0 0 0,0-1 0 0 0,1-1 1 0 0,0 0-1 0 0,4 1-38 0 0,80 24 419 0 0,-86-28 371 0 0,-20-1-148 0 0,3 0-634 0 0,0 0 1 0 0,0 0-1 0 0,-1 0 1 0 0,1 1-1 0 0,1 1 1 0 0,-1-1-1 0 0,0 1 1 0 0,0 0-1 0 0,1 1 1 0 0,0 0-1 0 0,0 0 1 0 0,0 1-1 0 0,0-1 1 0 0,1 2-1 0 0,0-1 1 0 0,0 1 0 0 0,0 0-1 0 0,0 0 1 0 0,1 0-1 0 0,0 1 1 0 0,1 0-1 0 0,-1 0 1 0 0,1 0-1 0 0,1 0 1 0 0,-1 1-1 0 0,1-1 1 0 0,1 1-1 0 0,-1 0 1 0 0,0 5-9 0 0,2-5 1 0 0,1-1 0 0 0,-1 1 0 0 0,1-1 0 0 0,1 1 0 0 0,-1 0 0 0 0,1-1 1 0 0,1 1-1 0 0,-1-1 0 0 0,1 1 0 0 0,1-1 0 0 0,-1 0 0 0 0,1 0 0 0 0,3 4-1 0 0,47 73-2 0 0,-37-62 16 0 0,-1 0 0 0 0,-2 1 0 0 0,0 0 0 0 0,-1 1 0 0 0,7 23-14 0 0,-17-43 13 0 0,-1 1 0 0 0,1-1 0 0 0,-1 0 0 0 0,0 1 0 0 0,-1-1 0 0 0,1 0 0 0 0,-1 1 0 0 0,1-1 0 0 0,-1 1 0 0 0,-1-1 0 0 0,1 1 0 0 0,-1-1 0 0 0,1 1 0 0 0,-1-1 0 0 0,-1 0 0 0 0,1 0 0 0 0,0 1 0 0 0,-1-1 0 0 0,0 0 0 0 0,0 0 0 0 0,0 0 0 0 0,-1-1 0 0 0,1 1 0 0 0,-1 0 0 0 0,0-1 0 0 0,-3 3-13 0 0,-15 9 45 0 0,-1 0 0 0 0,-1-2-1 0 0,0 0 1 0 0,0-2 0 0 0,-2-1 0 0 0,1-1 0 0 0,-1 0 0 0 0,0-2 0 0 0,-3-1-45 0 0,-12 6 40 0 0,-115 22 26 0 0,155-38-2134 0 0,25-13-865 0 0,-23 16 2272 0 0,14-9-6167 0 0,-3 2-5604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55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10 998 6833 0 0,'0'0'2493'0'0,"0"0"-621"0"0,0 0-230 0 0,0 0 90 0 0,0 0 14 0 0,0 0-133 0 0,0 0-289 0 0,0 0-377 0 0,0 0-293 0 0,0 0-137 0 0,0 0-53 0 0,0 0-4 0 0,0 0 41 0 0,11-3 789 0 0,56 6 1372 0 0,126-22-359 0 0,-6 8-1823 0 0,-201 16-4665 0 0,2 1-1537 0 0,5-2-1105 0 0,0 0-5092 0 0</inkml:trace>
  <inkml:trace contextRef="#ctx0" brushRef="#br0" timeOffset="747.224">1 1237 8538 0 0,'0'0'2260'0'0,"0"0"-389"0"0,0 0-61 0 0,0 0-36 0 0,0 0-182 0 0,0 0-321 0 0,0 0-385 0 0,0 0-264 0 0,0 0-108 0 0,0 0 47 0 0,0 0 89 0 0,0 0 85 0 0,3 4 18 0 0,1-1-579 0 0,1 0 0 0 0,-1 0 0 0 0,1 0-1 0 0,0 0 1 0 0,0-1 0 0 0,0 0 0 0 0,0 0 0 0 0,0 0-1 0 0,1-1 1 0 0,-1 1 0 0 0,0-1 0 0 0,1 0 0 0 0,-1-1 0 0 0,1 0-1 0 0,2 0-173 0 0,344-25 1709 0 0,-336 22-2700 0 0,-13 0-8859 0 0,-3 2-2373 0 0</inkml:trace>
  <inkml:trace contextRef="#ctx0" brushRef="#br0" timeOffset="6722.604">1383 217 0 0 0,'0'0'1746'0'0,"0"0"-407"0"0,0 0-60 0 0,0 0 158 0 0,0 0 238 0 0,0 0 102 0 0,0 0-112 0 0,0 0-255 0 0,0 0-320 0 0,0 0-258 0 0,0 0-193 0 0,-10-4-125 0 0,-71-28 993 0 0,-24 32 791 0 0,100 1-2248 0 0,1 0 0 0 0,-1 1 1 0 0,0-1-1 0 0,1 1 0 0 0,-1 0 0 0 0,1 1 0 0 0,-1-1 0 0 0,1 1 0 0 0,0 0 0 0 0,0 0 1 0 0,0 0-1 0 0,1 0 0 0 0,-1 1 0 0 0,1-1 0 0 0,-1 1 0 0 0,1 0 0 0 0,1 0 1 0 0,-1 0-1 0 0,0 0 0 0 0,1 1 0 0 0,0-1 0 0 0,0 1 0 0 0,0 0 0 0 0,0 2-50 0 0,-22 130 484 0 0,19-95-174 0 0,-24 293 1012 0 0,20 200-183 0 0,10-337-728 0 0,-19 23 28 0 0,10 6 344 0 0,-34-168-195 0 0,40-48 419 0 0,28-15-699 0 0,95-22 138 0 0,-75 14-419 0 0,0 2 1 0 0,1 3 0 0 0,0 1 0 0 0,21 2-28 0 0,-67 4-73 0 0,-1 0-32 0 0,-12 3-689 0 0,-10 1-1151 0 0,11-4-2078 0 0,7 0 1737 0 0,-6 0-9846 0 0</inkml:trace>
  <inkml:trace contextRef="#ctx0" brushRef="#br0" timeOffset="7449.356">1466 928 720 0 0,'0'0'1878'0'0,"0"0"-102"0"0,0 0 137 0 0,0 0 138 0 0,0 0 83 0 0,0 0-43 0 0,0 0-246 0 0,0 0-292 0 0,0 0-269 0 0,0 0-270 0 0,0 0-236 0 0,0 0-155 0 0,-7-1-127 0 0,-4 0-566 0 0,0 0 1287 0 0,32-7 209 0 0,119 4-127 0 0,-98 22-1313 0 0,-41-18 4 0 0,-27 8 869 0 0,-95-1-690 0 0,35-3 104 0 0,85-4-238 0 0,1 0-18 0 0,0 0-34 0 0,0 0-23 0 0,41 0-156 0 0,110-12 534 0 0,-86 3-2786 0 0,-21 3-2313 0 0,-33 4-2332 0 0,-3 1-4047 0 0</inkml:trace>
  <inkml:trace contextRef="#ctx0" brushRef="#br0" timeOffset="8033.937">1882 585 3049 0 0,'0'0'2930'0'0,"0"0"-939"0"0,0 0-398 0 0,0 0 50 0 0,0 0 144 0 0,0 0 63 0 0,0 0-145 0 0,0 0-357 0 0,0 0-424 0 0,0 0-324 0 0,0 0-161 0 0,0 0-50 0 0,0 0 46 0 0,6-5 35 0 0,65-37 808 0 0,-41 34-919 0 0,1 2 0 0 0,0 0 0 0 0,0 3 0 0 0,0 0 0 0 0,1 2 0 0 0,15 2-359 0 0,-44 0 13 0 0,-1 0 0 0 0,1 0 0 0 0,0 1 0 0 0,-1-1 0 0 0,1 1 0 0 0,-1-1-1 0 0,1 1 1 0 0,-1 0 0 0 0,0 0 0 0 0,0 0 0 0 0,0 0 0 0 0,0 1 0 0 0,0-1 0 0 0,0 0-1 0 0,-1 1 1 0 0,1-1 0 0 0,-1 1 0 0 0,1 0 0 0 0,-1-1 0 0 0,0 1 0 0 0,0 0 0 0 0,0 0 0 0 0,-1 0-1 0 0,1-1 1 0 0,-1 1 0 0 0,1 0 0 0 0,-1 0 0 0 0,0 0 0 0 0,0 0 0 0 0,-1 0 0 0 0,1 0-1 0 0,0 0 1 0 0,-1 0 0 0 0,0 0 0 0 0,0 0 0 0 0,0-1 0 0 0,0 1 0 0 0,0 0 0 0 0,0 0 0 0 0,-1-1-1 0 0,1 1 1 0 0,-1-1 0 0 0,0 1 0 0 0,1-1 0 0 0,-1 0 0 0 0,-1 0 0 0 0,-1 2-13 0 0,-13 14 28 0 0,0-1 0 0 0,-2-1 1 0 0,0-1-1 0 0,-1 0 0 0 0,-1-1 1 0 0,-6 2-29 0 0,-11 9-32 0 0,37-25 30 0 0,0 1-1 0 0,0-1 0 0 0,1 0 1 0 0,-1 1-1 0 0,0-1 0 0 0,1 0 0 0 0,-1 1 1 0 0,1-1-1 0 0,-1 1 0 0 0,0-1 1 0 0,1 1-1 0 0,-1 0 0 0 0,1-1 1 0 0,-1 1-1 0 0,1 0 0 0 0,0-1 0 0 0,-1 1 1 0 0,1 0-1 0 0,0-1 0 0 0,-1 1 1 0 0,1 0-1 0 0,0 0 0 0 0,0-1 0 0 0,0 1 1 0 0,-1 0-1 0 0,1 0 0 0 0,0-1 1 0 0,0 1-1 0 0,0 0 0 0 0,0 0 1 0 0,0 0-1 0 0,1-1 0 0 0,-1 1 0 0 0,0 0 1 0 0,0 0-1 0 0,0-1 0 0 0,1 1 1 0 0,-1 0-1 0 0,0-1 0 0 0,1 1 1 0 0,-1 0-1 0 0,1-1 0 0 0,-1 1 0 0 0,1 0 1 0 0,-1-1-1 0 0,1 1 0 0 0,-1-1 1 0 0,1 1-1 0 0,-1-1 0 0 0,1 1 0 0 0,0-1 1 0 0,-1 1-1 0 0,1-1 0 0 0,0 0 1 0 0,-1 1-1 0 0,1-1 0 0 0,0 0 1 0 0,0 0-1 0 0,0 1 3 0 0,54 20-36 0 0,-44-17 41 0 0,11 3 35 0 0,-16-6-33 0 0,0 0-1 0 0,0 0 1 0 0,0 0-1 0 0,0 1 1 0 0,0 0 0 0 0,0 0-1 0 0,0 1 1 0 0,0 0-1 0 0,-1 0 1 0 0,0 0-1 0 0,1 1 1 0 0,-1-1-1 0 0,0 1 1 0 0,-1 1-1 0 0,1-1 1 0 0,-1 0 0 0 0,0 1-1 0 0,0 0 1 0 0,0 0-1 0 0,-1 0 1 0 0,1 1-1 0 0,-1-1 1 0 0,-1 1-1 0 0,1 0 1 0 0,-1 0 0 0 0,0 0-1 0 0,0 0-6 0 0,-1 0 25 0 0,0 0 1 0 0,-1-1-1 0 0,0 1 1 0 0,0 0-1 0 0,0-1 0 0 0,0 1 1 0 0,-1 0-1 0 0,0-1 1 0 0,0 1-1 0 0,-1-1 1 0 0,0 1-1 0 0,0-1 0 0 0,0 0 1 0 0,0 0-1 0 0,-1 1 1 0 0,0-2-1 0 0,0 1 0 0 0,0 0 1 0 0,0-1-1 0 0,-1 1 1 0 0,-1 0-26 0 0,-138 91 284 0 0,133-91-411 0 0,1-1 0 0 0,-1 1 0 0 0,0-2 0 0 0,0 0 0 0 0,0 0 1 0 0,-1-1-1 0 0,1 0 0 0 0,0-1 0 0 0,-1 0 0 0 0,-6 0 127 0 0,14-34-6604 0 0,14 11-3410 0 0,-5 14 1727 0 0</inkml:trace>
  <inkml:trace contextRef="#ctx0" brushRef="#br0" timeOffset="9532.394">2454 607 2160 0 0,'0'0'3400'0'0,"0"0"-1070"0"0,0 0-431 0 0,0 0-78 0 0,0 0 52 0 0,0 0-30 0 0,0 0-247 0 0,0 0-375 0 0,0 0-384 0 0,0 0-233 0 0,0 0-48 0 0,0 0 34 0 0,0 0 37 0 0,6-2 27 0 0,27-7-33 0 0,0 1-1 0 0,1 2 0 0 0,0 1 0 0 0,0 1 0 0 0,0 2 0 0 0,7 1-620 0 0,-39 1 6 0 0,0 1-1 0 0,0-1 1 0 0,0 0-1 0 0,0 0 1 0 0,0 1-1 0 0,-1-1 0 0 0,1 1 1 0 0,0 0-1 0 0,0-1 1 0 0,0 1-1 0 0,0 0 1 0 0,-1 0-1 0 0,1 0 1 0 0,0 1-1 0 0,-1-1 1 0 0,1 0-1 0 0,-1 0 1 0 0,1 1-1 0 0,-1-1 1 0 0,0 1-1 0 0,0-1 1 0 0,1 1-1 0 0,-1 0 1 0 0,0-1-1 0 0,0 1 1 0 0,-1 0-1 0 0,1 0 0 0 0,0 0 1 0 0,-1 0-1 0 0,1 0 1 0 0,-1 0-1 0 0,1 0 1 0 0,-1 0-1 0 0,0 0 1 0 0,0 2-6 0 0,-14 69 235 0 0,-21-15-144 0 0,-3-2-1 0 0,-3-2 1 0 0,-45 48-91 0 0,80-95 4 0 0,2-4 2 0 0,1 1 0 0 0,-1-1 1 0 0,1 1-1 0 0,0 0 0 0 0,0 0 0 0 0,1 1 0 0 0,-1-1 1 0 0,1 1-1 0 0,0-1 0 0 0,0 1 0 0 0,0 0 0 0 0,1 0 1 0 0,0-1-1 0 0,0 1 0 0 0,0 0 0 0 0,0 0 0 0 0,1 0 1 0 0,0 1-1 0 0,0-1 0 0 0,1 5-6 0 0,2-8 28 0 0,0 1 0 0 0,0-1 0 0 0,0 0 0 0 0,1 0 0 0 0,0 0 0 0 0,-1 0 0 0 0,1-1 0 0 0,0 1-1 0 0,0-1 1 0 0,-1 0 0 0 0,1 0 0 0 0,0 0 0 0 0,0-1 0 0 0,0 1 0 0 0,0-1 0 0 0,0 0 0 0 0,1 0 0 0 0,-1-1 0 0 0,2 1-28 0 0,137-38 705 0 0,-84 11-680 0 0,-49 19-3829 0 0,-3 0-3954 0 0,-6 4-4667 0 0</inkml:trace>
  <inkml:trace contextRef="#ctx0" brushRef="#br0" timeOffset="17484.418">1516 1318 0 0 0,'0'0'440'0'0,"0"0"904"0"0,0 0 519 0 0,0 0 135 0 0,0 0-147 0 0,0 0-322 0 0,0 0-361 0 0,0 0-248 0 0,0 0-94 0 0,32-1 4033 0 0,116-9-331 0 0,336 3-2130 0 0,-6-24-1859 0 0,-130 21-315 0 0,-211 3-99 0 0,10-8 30 0 0,-147 15-126 0 0,-1 0-1629 0 0,-1 0-2179 0 0,-2 0-3299 0 0,2 0-4781 0 0</inkml:trace>
  <inkml:trace contextRef="#ctx0" brushRef="#br0" timeOffset="19188.949">1403 1627 0 0 0,'0'0'387'0'0,"0"0"40"0"0,0 0 338 0 0,0 0 535 0 0,0 0 435 0 0,0 0 158 0 0,0 0-41 0 0,0 0-169 0 0,0 0-145 0 0,0 0-121 0 0,0 0-187 0 0,0 0-154 0 0,0 0-118 0 0,16-1-93 0 0,51-5-82 0 0,8-9 1078 0 0,189-29 999 0 0,-270 82-2461 0 0,-133 101 100 0 0,131-132-491 0 0,-82 103 48 0 0,89-107-54 0 0,-3 1 13 0 0,1 0 0 0 0,1 0 1 0 0,-1 1-1 0 0,1-1 0 0 0,-1 1 0 0 0,1-1 0 0 0,0 1 0 0 0,1 0 0 0 0,-1 0 0 0 0,1-1 0 0 0,0 1 0 0 0,1 0 0 0 0,-1 0 0 0 0,1 1 0 0 0,0-1 0 0 0,0 0 0 0 0,0 0 1 0 0,1 0-1 0 0,-1 0 0 0 0,1 0 0 0 0,1 0 0 0 0,-1-1 0 0 0,1 1 0 0 0,-1 0 0 0 0,1 0 0 0 0,1-1 0 0 0,0 2-15 0 0,2-3 123 0 0,0 1-1 0 0,0-1 1 0 0,0 0-1 0 0,1 0 0 0 0,-1 0 1 0 0,1-1-1 0 0,-1 0 1 0 0,1 0-1 0 0,0 0 1 0 0,0-1-1 0 0,0 0 1 0 0,0 0-1 0 0,0 0 1 0 0,0-1-1 0 0,1 0 0 0 0,-1 0 1 0 0,0-1-1 0 0,2 0-122 0 0,3 1 123 0 0,-4-12-4726 0 0,0 9 1865 0 0,-3 0-2205 0 0,-1-1-6228 0 0</inkml:trace>
  <inkml:trace contextRef="#ctx0" brushRef="#br0" timeOffset="19512.617">2296 1668 1296 0 0,'0'0'3098'0'0,"0"0"-1037"0"0,0 0-302 0 0,0 0 137 0 0,0 0 198 0 0,0 0-38 0 0,0 0-289 0 0,0 0-365 0 0,0 0-322 0 0,0 0-234 0 0,0 0-159 0 0,-32 18-121 0 0,-96 58-115 0 0,58-23 412 0 0,-39 36-315 0 0,44-46-1695 0 0,42-39-2975 0 0,8-4-6859 0 0,13 0 9463 0 0,-3 0-3184 0 0</inkml:trace>
  <inkml:trace contextRef="#ctx0" brushRef="#br0" timeOffset="19842.493">1847 1675 2729 0 0,'0'0'2612'0'0,"0"0"-1133"0"0,0 0-756 0 0,0 0-47 0 0,0 0 426 0 0,0 0 399 0 0,0 0 164 0 0,0 0-113 0 0,0 0-320 0 0,0 0-329 0 0,0 0-181 0 0,0 0-53 0 0,0 0-25 0 0,17 17 7 0 0,57 51-39 0 0,4-17 580 0 0,89 41-1110 0 0,-159-86-1247 0 0,-13-1-12027 0 0,3-5 8903 0 0,0-3 2189 0 0</inkml:trace>
  <inkml:trace contextRef="#ctx0" brushRef="#br0" timeOffset="20181.103">2053 1542 240 0 0,'0'0'1738'0'0,"0"0"-445"0"0,0 0-355 0 0,0 0-38 0 0,0 0 150 0 0,0 0 191 0 0,0 0 88 0 0,0 0-48 0 0,0 0-123 0 0,0 0-102 0 0,0 0-39 0 0,0 0-43 0 0,0 0-30 0 0,-4 25-37 0 0,-12 76-100 0 0,16 42 1915 0 0,0-130-2631 0 0,0 1-1 0 0,-1-1 1 0 0,-1 1 0 0 0,0-1-1 0 0,0 1 1 0 0,-1-1 0 0 0,-1 0-1 0 0,-5 12-90 0 0,-29 57-1440 0 0,38-69-2578 0 0,0-8-2810 0 0,0-5-1206 0 0</inkml:trace>
  <inkml:trace contextRef="#ctx0" brushRef="#br0" timeOffset="47350.776">2390 1587 0 0 0,'0'0'133'0'0,"0"0"443"0"0,0 0 139 0 0,0 0 59 0 0,0 0 114 0 0,0 0 119 0 0,-5 2 3385 0 0,3-1 6236 0 0,46-26-9135 0 0,137-34-1216 0 0,-118 48-148 0 0,-62 11-129 0 0,0 0 0 0 0,0 0 0 0 0,0 0 0 0 0,0 0-1 0 0,0 0 1 0 0,0 0 0 0 0,0 0 0 0 0,0 0 0 0 0,0 0-1 0 0,0 1 1 0 0,0-1 0 0 0,0 0 0 0 0,0 1-1 0 0,0-1 1 0 0,0 1 0 0 0,0-1 0 0 0,0 1 0 0 0,0-1-1 0 0,-1 1 1 0 0,1 0 0 0 0,0-1 0 0 0,0 1-1 0 0,-1 0 1 0 0,1-1 0 0 0,0 1 0 0 0,-1 0 0 0 0,1 0-1 0 0,-1 0 1 0 0,1 0 0 0 0,-1 0 0 0 0,1 0-1 0 0,-1 0 1 0 0,0-1 0 0 0,0 1 0 0 0,1 0 0 0 0,-1 0-1 0 0,0 0 1 0 0,0 0 0 0 0,0 0 0 0 0,0 0 0 0 0,0 1-1 0 0,0-1 1 0 0,4 50 158 0 0,-4-47-139 0 0,0 0 0 0 0,-1-1 0 0 0,1 1 0 0 0,-1 0 0 0 0,0-1 0 0 0,0 1 0 0 0,0 0 0 0 0,0-1 0 0 0,-1 1 0 0 0,0-1 0 0 0,1 0 0 0 0,-1 1 0 0 0,0-1 0 0 0,-1 0 0 0 0,1 0 0 0 0,-1 0 0 0 0,1 0 0 0 0,-1-1 0 0 0,0 1 0 0 0,0-1 0 0 0,0 0 0 0 0,0 0 0 0 0,0 0 0 0 0,0 0-19 0 0,-123 75-14 0 0,101-65-39 0 0,25-12 44 0 0,0 0-3 0 0,0 0-12 0 0,0 0 4 0 0,0 0-32 0 0,0 0-26 0 0,0 0-20 0 0,25 0-237 0 0,86-8 639 0 0,-108 8-303 0 0,0-1 0 0 0,0 1 0 0 0,0 0 0 0 0,0 0 0 0 0,-1 0 0 0 0,1 1 0 0 0,0-1 0 0 0,0 0 0 0 0,0 1 1 0 0,-1 0-1 0 0,1 0 0 0 0,0 0 0 0 0,-1 0 0 0 0,1 0 0 0 0,-1 0 0 0 0,1 1 0 0 0,-1-1 0 0 0,0 1 0 0 0,1 0 0 0 0,-1 0 0 0 0,0 0 0 0 0,0 0 0 0 0,0 0 0 0 0,0 0 1 0 0,-1 0-1 0 0,1 0 0 0 0,-1 1 0 0 0,1-1 0 0 0,-1 1 0 0 0,0-1 0 0 0,0 1 0 0 0,0 0 0 0 0,0-1 0 0 0,0 1 0 0 0,-1 0 0 0 0,1 0 0 0 0,-1 0 0 0 0,0-1 0 0 0,1 1 1 0 0,-1 1-2 0 0,0 4 18 0 0,0-2 1 0 0,0-1 1 0 0,1 1-1 0 0,-2-1 0 0 0,1 1 0 0 0,-1-1 1 0 0,1 1-1 0 0,-2-1 0 0 0,1 0 0 0 0,0 1 1 0 0,-1-1-1 0 0,0 0 0 0 0,0 0 0 0 0,-1 0 1 0 0,0 0-1 0 0,1-1 0 0 0,-3 4-19 0 0,-7 3 9 0 0,1-1 0 0 0,-1 0 1 0 0,-1 0-1 0 0,0-1 0 0 0,0-1 0 0 0,-1 0 0 0 0,0-1 0 0 0,0 0 0 0 0,-1-1 0 0 0,0-1 1 0 0,0 0-1 0 0,-10 1-9 0 0,-35-3-1363 0 0,51-17-2579 0 0,10-4-6115 0 0,0 14 3714 0 0</inkml:trace>
  <inkml:trace contextRef="#ctx0" brushRef="#br0" timeOffset="48859.361">2896 1531 0 0 0,'0'0'1187'0'0,"0"0"200"0"0,0 0 39 0 0,0 0-12 0 0,0 0-44 0 0,0 0-158 0 0,0 0-126 0 0,0 0-78 0 0,0 0-120 0 0,0 0-82 0 0,-5-1 1 0 0,-14-7-26 0 0,14 6-58 0 0,5 2-4 0 0,0 0-27 0 0,0 0-43 0 0,0 0-16 0 0,0 0-44 0 0,0 0-53 0 0,0 0-24 0 0,0 0-24 0 0,0 0-50 0 0,0 0-33 0 0,0 0-14 0 0,0 0-43 0 0,0 0-37 0 0,0 0-38 0 0,0 0-42 0 0,0 0-56 0 0,0 0 17 0 0,0 0 2 0 0,0 0-14 0 0,0 0 14 0 0,0 0-33 0 0,0 0-36 0 0,0 0-8 0 0,0 0 4 0 0,0 0-14 0 0,0 0-6 0 0,0 0 6 0 0,0 0-30 0 0,0 0 7 0 0,24-11 675 0 0,-13 4-734 0 0,1 2 1 0 0,0-1 0 0 0,1 2 0 0 0,-1 0-1 0 0,1 0 1 0 0,-1 1 0 0 0,1 0-1 0 0,0 1 1 0 0,1 1 0 0 0,0 0-26 0 0,14-2 27 0 0,39 2-162 0 0,-67 2 82 0 0,-1 6 65 0 0,1 0 0 0 0,-1-1 0 0 0,0 1 0 0 0,0 0-1 0 0,0 0 1 0 0,-1-1 0 0 0,0 1 0 0 0,-1 0 0 0 0,0-1 0 0 0,0 0 0 0 0,0 0 0 0 0,0 0 0 0 0,-1 0 0 0 0,0 0 0 0 0,0-1 0 0 0,-1 0 0 0 0,-1 2-12 0 0,-126 129-34 0 0,22-18-87 0 0,109-117 123 0 0,1-1 1 0 0,-1 1-1 0 0,1 0 1 0 0,-1 0-1 0 0,0 0 0 0 0,1 0 1 0 0,0-1-1 0 0,-1 1 1 0 0,1 0-1 0 0,-1 0 0 0 0,1 0 1 0 0,0 0-1 0 0,0 0 1 0 0,0 0-1 0 0,-1 0 1 0 0,1 0-1 0 0,0 0 0 0 0,0 0 1 0 0,0 0-1 0 0,1 0 1 0 0,-1 0-1 0 0,0 0 1 0 0,0 0-1 0 0,0 0 0 0 0,1 0 1 0 0,-1 0-1 0 0,0 0 1 0 0,1 0-1 0 0,-1 0 0 0 0,1-1 1 0 0,-1 1-1 0 0,1 0 1 0 0,0 0-1 0 0,-1 0 1 0 0,1-1-1 0 0,0 1 0 0 0,-1 0 1 0 0,1-1-1 0 0,0 1 1 0 0,0-1-1 0 0,0 1 1 0 0,0-1-1 0 0,-1 1 0 0 0,1-1 1 0 0,0 1-1 0 0,0-1 1 0 0,0 0-1 0 0,0 0 0 0 0,0 1 1 0 0,0-1-1 0 0,0 0 1 0 0,0 0-1 0 0,0 0 1 0 0,0 0-3 0 0,63 5 393 0 0,-57-5-350 0 0,197-12 1372 0 0,-204 12-1401 0 0,0 0 13 0 0,0 0-7 0 0,0 0 3 0 0,0 0-2 0 0,0 0-6 0 0,0 0 5 0 0,0 0-28 0 0,0 0-10 0 0,0 0-2 0 0,11-27-3106 0 0,-3 18-3155 0 0,-3 5-3663 0 0</inkml:trace>
  <inkml:trace contextRef="#ctx0" brushRef="#br0" timeOffset="49638.44">3110 1215 0 0 0,'0'0'455'0'0,"0"0"489"0"0,0 0 30 0 0,0 0-173 0 0,0 0-174 0 0,0 0 65 0 0,0 0 81 0 0,0 0 62 0 0,0 0 21 0 0,0 0-141 0 0,5-1-85 0 0,117-9 5018 0 0,-52 17-4263 0 0,147 15 826 0 0,46-34-287 0 0,-210 6-1580 0 0,349-2 436 0 0,-402 8-778 0 0,0 0-15 0 0,0 0 32 0 0,0 0-2 0 0,0 0-4 0 0,0 0 18 0 0,0 0 16 0 0,0 0 6 0 0,-26 5-1193 0 0,5-2-1090 0 0,7 0-3786 0 0,5-3-4241 0 0</inkml:trace>
  <inkml:trace contextRef="#ctx0" brushRef="#br0" timeOffset="50178.41">3793 1465 2425 0 0,'0'0'2264'0'0,"0"0"-304"0"0,0 0-115 0 0,0 0 57 0 0,0 0-69 0 0,0 0-350 0 0,0 0-528 0 0,0 0-417 0 0,0 0-196 0 0,0 0-27 0 0,0 0 13 0 0,0 0 15 0 0,0 0 8 0 0,-19 6-2 0 0,-58 16-21 0 0,-4 16 528 0 0,-25 36-1241 0 0,39-47-3216 0 0,33-15-5261 0 0,27-10 3293 0 0</inkml:trace>
  <inkml:trace contextRef="#ctx0" brushRef="#br0" timeOffset="50536.047">3310 1484 0 0 0,'0'0'820'0'0,"0"0"491"0"0,0 0 267 0 0,0 0 202 0 0,0 0-5 0 0,0 0-277 0 0,0 0-442 0 0,0 0-369 0 0,0 0-62 0 0,0 0 92 0 0,0 0 143 0 0,0 0 69 0 0,0 0-81 0 0,12 6-63 0 0,98 58 1796 0 0,55 35 49 0 0,-132-70-3432 0 0,-32-29 471 0 0,-1 0-75 0 0,0 0-112 0 0,0 0-88 0 0,0 0-93 0 0,0 0-232 0 0,0 0-444 0 0,0-7-8727 0 0,0 3 5392 0 0</inkml:trace>
  <inkml:trace contextRef="#ctx0" brushRef="#br0" timeOffset="50887.22">3489 1403 0 0 0,'0'0'892'0'0,"0"0"570"0"0,0 0 317 0 0,0 0 101 0 0,0 0-98 0 0,0 0-227 0 0,0 0-284 0 0,0 0-218 0 0,0 0-116 0 0,0 0-80 0 0,0 0-19 0 0,-4 33-58 0 0,-10 102-113 0 0,16-71 308 0 0,-1-52-876 0 0,1 0 1 0 0,-2 0 0 0 0,0 1 0 0 0,0-1-1 0 0,-1 0 1 0 0,-1 1 0 0 0,0-1 0 0 0,0 0 0 0 0,-1 0-1 0 0,-1 0 1 0 0,-3 8-100 0 0,6-18-203 0 0,-17 33 281 0 0,10-25-2656 0 0,-3-1-3859 0 0,8-6-2248 0 0</inkml:trace>
  <inkml:trace contextRef="#ctx0" brushRef="#br0" timeOffset="52394.985">3955 1358 0 0 0,'0'0'392'0'0,"0"0"636"0"0,0 0 317 0 0,0 0 271 0 0,0 0 200 0 0,0 0 13 0 0,0 0-224 0 0,0 0-370 0 0,0 0-358 0 0,0 0-221 0 0,0 0-92 0 0,0 0-36 0 0,0 0 21 0 0,5 1 3119 0 0,-6 9-3405 0 0,0-1 1 0 0,-1 1-1 0 0,-1-1 1 0 0,1 0-1 0 0,-2 1 1 0 0,1-1-1 0 0,-1-1 1 0 0,-1 1-1 0 0,1 0 0 0 0,-1-1 1 0 0,-6 7-264 0 0,-16 31 113 0 0,13 6-102 0 0,63-41 553 0 0,-21-10-366 0 0,-1-2 0 0 0,0 0-1 0 0,1-2 1 0 0,-1-1 0 0 0,-1-1 0 0 0,10-4-198 0 0,-13 1-2094 0 0,-24 3-1602 0 0,1 3-5360 0 0,0 2 9040 0 0,0 0-7603 0 0</inkml:trace>
  <inkml:trace contextRef="#ctx0" brushRef="#br0" timeOffset="52971.332">4240 1325 2785 0 0,'0'0'2204'0'0,"0"0"-397"0"0,0 0-207 0 0,0 0-27 0 0,0 0-50 0 0,0 0-114 0 0,0 0-242 0 0,0 0-233 0 0,0 0-69 0 0,0 0-67 0 0,0 0-30 0 0,0 0-28 0 0,-13 16-76 0 0,-43 47-85 0 0,51-57-427 0 0,1-1 0 0 0,-1 1 0 0 0,1 0 0 0 0,1 0 0 0 0,-1 0 0 0 0,1 0 0 0 0,0 1 0 0 0,0-1 0 0 0,1 1 0 0 0,0 0 0 0 0,0-1 0 0 0,0 1 0 0 0,0 4-152 0 0,-2 13 382 0 0,-15 109 584 0 0,15-103-928 0 0,3-23-84 0 0,1 1 1 0 0,-1-1 0 0 0,0 0 0 0 0,-1 0 0 0 0,0 0-1 0 0,0 0 1 0 0,0 0 0 0 0,-1 0 0 0 0,0 0-1 0 0,-1-1 1 0 0,1 1 0 0 0,-1-1 0 0 0,0 0 0 0 0,-1 0-1 0 0,-2 2 46 0 0,1 0 772 0 0,4-4-5561 0 0,1-1-7532 0 0,1-3 6560 0 0</inkml:trace>
  <inkml:trace contextRef="#ctx0" brushRef="#br0" timeOffset="55363.219">3590 600 904 0 0,'0'0'1841'0'0,"0"0"-90"0"0,0 0-20 0 0,0 0-110 0 0,0 0-150 0 0,0 0-189 0 0,0 0-289 0 0,0 0-208 0 0,0 0-157 0 0,0 0-144 0 0,0 0-69 0 0,0 0-53 0 0,0 0-32 0 0,-20 8-5 0 0,-65 26-29 0 0,23 9 382 0 0,12-4-494 0 0,-57 39-3438 0 0,76-67-4006 0 0,20-7 1693 0 0</inkml:trace>
  <inkml:trace contextRef="#ctx0" brushRef="#br0" timeOffset="55674.476">3099 582 3529 0 0,'0'0'783'0'0,"0"0"-666"0"0,0 0-29 0 0,0 0 497 0 0,0 0 654 0 0,0 0 490 0 0,0 0 86 0 0,0 0-124 0 0,0 0-234 0 0,0 0-244 0 0,0 0-221 0 0,0 0-167 0 0,0 0-95 0 0,26 18-99 0 0,84 57-80 0 0,-40-37 305 0 0,-41-22-515 0 0,-16-10-287 0 0,-1 0 0 0 0,-1 0 0 0 0,1 1 0 0 0,-1 1 0 0 0,0 0 0 0 0,0 0 0 0 0,-1 1 0 0 0,-1 0 0 0 0,1 1 0 0 0,-1 0 0 0 0,5 8-54 0 0,-2 1 131 0 0,1 1-1225 0 0,-11-17-3196 0 0,-4-4-3287 0 0,-1-2 641 0 0</inkml:trace>
  <inkml:trace contextRef="#ctx0" brushRef="#br0" timeOffset="55987.026">3321 478 1536 0 0,'0'0'1113'0'0,"0"0"-499"0"0,0 0-251 0 0,0 0 292 0 0,0 0 588 0 0,0 0 453 0 0,0 0 97 0 0,0 0-161 0 0,0 0-288 0 0,0 0-266 0 0,0 0-195 0 0,0 0-142 0 0,0 0-129 0 0,0 29-81 0 0,-3 137 349 0 0,2-123-714 0 0,-2 0 1 0 0,-2 0-1 0 0,-2-1 0 0 0,-2 1 0 0 0,-4 8-166 0 0,6-22-730 0 0,6-10-3986 0 0,1-17 329 0 0,3 0 1716 0 0,-3-2 2107 0 0,2 0-3913 0 0</inkml:trace>
  <inkml:trace contextRef="#ctx0" brushRef="#br0" timeOffset="56611.914">3968 593 2336 0 0,'0'0'1363'0'0,"0"0"-266"0"0,0 0-129 0 0,0 0 80 0 0,0 0 151 0 0,0 0 105 0 0,0 0-83 0 0,0 0-135 0 0,0 0-203 0 0,0 0-229 0 0,0 0-177 0 0,0 0-133 0 0,0 0-89 0 0,-25 11-51 0 0,-76 37-31 0 0,68-21 124 0 0,34-21-209 0 0,0 0 76 0 0,1 0 0 0 0,0 1 0 0 0,1-1 0 0 0,-1 0 0 0 0,1 0 1 0 0,0-1-1 0 0,1 1 0 0 0,-1 0 0 0 0,1-1 0 0 0,0 0 1 0 0,1 0-1 0 0,-1 0 0 0 0,1-1 0 0 0,0 1 0 0 0,0-1 1 0 0,1 0-1 0 0,-1-1 0 0 0,1 1 0 0 0,-1-1 0 0 0,1 0 0 0 0,0-1 1 0 0,1 1-1 0 0,-1-1 0 0 0,5 1-164 0 0,10 8 235 0 0,-9-5-85 0 0,-9-5-72 0 0,1 0 1 0 0,-1 0-1 0 0,0 1 0 0 0,0-1 1 0 0,0 1-1 0 0,0-1 0 0 0,0 1 1 0 0,-1 0-1 0 0,1 0 0 0 0,-1 1 1 0 0,1-1-1 0 0,-1 0 0 0 0,0 1 0 0 0,1-1 1 0 0,-1 1-1 0 0,-1 0 0 0 0,1 0 1 0 0,0 0-1 0 0,-1 0 0 0 0,1 0 1 0 0,-1 0-1 0 0,0 0 0 0 0,0 0 1 0 0,0 1-1 0 0,0-1 0 0 0,-1 0 1 0 0,1 2-79 0 0,-4 3 61 0 0,1-1 0 0 0,-1 0 0 0 0,0 0 0 0 0,0-1 1 0 0,-1 1-1 0 0,0 0 0 0 0,0-1 0 0 0,-1 0 0 0 0,1 0 1 0 0,-1-1-1 0 0,-1 1 0 0 0,1-1 0 0 0,-1 0 0 0 0,0 0 1 0 0,0-1-1 0 0,0 0 0 0 0,-1 0 0 0 0,1 0 0 0 0,-1-1 1 0 0,0 0-1 0 0,0 0 0 0 0,0-1 0 0 0,-1 0 0 0 0,-5 1-61 0 0,-25 15-128 0 0,-42 10-2060 0 0,62-25-2496 0 0,0-2-4002 0 0,14-1 1467 0 0</inkml:trace>
  <inkml:trace contextRef="#ctx0" brushRef="#br0" timeOffset="56937.55">3888 640 4841 0 0,'0'0'2306'0'0,"0"0"-612"0"0,0 0-267 0 0,0 0 144 0 0,0 0 90 0 0,0 0-142 0 0,0 0-240 0 0,0 0-276 0 0,0 0-236 0 0,0 0-191 0 0,31-6-152 0 0,98-23-140 0 0,-21 10 2 0 0,-28 14-884 0 0,-45 5-3481 0 0,-16 1-1296 0 0,-12-1-4211 0 0</inkml:trace>
  <inkml:trace contextRef="#ctx0" brushRef="#br0" timeOffset="61746.75">4347 346 0 0 0,'0'0'496'0'0,"0"0"854"0"0,0 0 262 0 0,0 0-162 0 0,0 0-307 0 0,0 0-194 0 0,0 0-55 0 0,0 0 55 0 0,3 1 7784 0 0,15 2-7341 0 0,148-3 671 0 0,-165 0-2045 0 0,1 1 0 0 0,-1-1 1 0 0,0 1-1 0 0,1 0 0 0 0,-1 0 0 0 0,0 0 0 0 0,0 0 0 0 0,1 0 1 0 0,-1 0-1 0 0,0 0 0 0 0,0 0 0 0 0,0 0 0 0 0,0 0 0 0 0,-1 0 1 0 0,1 1-1 0 0,0-1 0 0 0,0 0 0 0 0,-1 1 0 0 0,1-1 0 0 0,-1 1 1 0 0,1-1-1 0 0,-1 0 0 0 0,0 1 0 0 0,1-1 0 0 0,-1 1 0 0 0,0-1 0 0 0,0 1 1 0 0,0-1-1 0 0,0 1 0 0 0,0-1 0 0 0,-1 1 0 0 0,1-1 0 0 0,0 1 1 0 0,-1-1-1 0 0,1 1 0 0 0,-1-1 0 0 0,1 0 0 0 0,-1 1 0 0 0,0-1 1 0 0,1 0-1 0 0,-1 1 0 0 0,0-1 0 0 0,0 0 0 0 0,0 0 0 0 0,0 0 1 0 0,0 0-1 0 0,-1 0-18 0 0,-64 84 532 0 0,65-83-530 0 0,1-1 1 0 0,-1 1-1 0 0,0 0 1 0 0,1-1-1 0 0,0 1 1 0 0,-1 0-1 0 0,1-1 1 0 0,0 1 0 0 0,0 0-1 0 0,0 0 1 0 0,0-1-1 0 0,0 1 1 0 0,0 0-1 0 0,0 0 1 0 0,1-1-1 0 0,-1 1 1 0 0,0 0-1 0 0,1-1 1 0 0,0 1-1 0 0,-1 0 1 0 0,1-1-1 0 0,0 1 1 0 0,0-1-1 0 0,0 1 1 0 0,0-1-1 0 0,0 0 1 0 0,0 1-1 0 0,1 0-2 0 0,7 2 124 0 0,0-1 0 0 0,1 0 0 0 0,-1-1 0 0 0,0 0 0 0 0,1 0 0 0 0,-1-1 0 0 0,1 0 0 0 0,-1-1 0 0 0,1 0 0 0 0,-1-1 0 0 0,7 0-124 0 0,19 0 15 0 0,-7 16-1352 0 0,-17-7-2181 0 0,0-2-5345 0 0,-4-6-1285 0 0</inkml:trace>
  <inkml:trace contextRef="#ctx0" brushRef="#br0" timeOffset="63492.278">2554 1347 0 0 0,'10'-11'1251'0'0,"-9"5"4962"0"0,-1 5-5553 0 0,-14-2 7988 0 0,8 3-8776 0 0,-9 8 237 0 0,1 0 0 0 0,1 1 1 0 0,-1 1-1 0 0,2 0 1 0 0,-1 1-1 0 0,1 1 0 0 0,1 0 1 0 0,0 0-1 0 0,1 1 1 0 0,0 0-1 0 0,1 1 1 0 0,0 0-1 0 0,1 0 0 0 0,1 1 1 0 0,0 0-1 0 0,1 0 1 0 0,1 1-1 0 0,1 0 0 0 0,0 0 1 0 0,0 0-1 0 0,2 0 1 0 0,-1 15-110 0 0,-13 274 2607 0 0,17-294-2473 0 0,1 1-1 0 0,0-1 1 0 0,1 0-1 0 0,1 1 1 0 0,-1-2 0 0 0,2 1-1 0 0,0 0 1 0 0,0-1-1 0 0,1 0 1 0 0,0 0-1 0 0,0 0 1 0 0,1-1 0 0 0,1 0-1 0 0,-1-1 1 0 0,1 1-1 0 0,1-1 1 0 0,0-1 0 0 0,0 0-1 0 0,0 0 1 0 0,1-1-1 0 0,0 0 1 0 0,0 0 0 0 0,5 1-134 0 0,-6-2 94 0 0,1-7-456 0 0,3-17-7978 0 0,-10 16 3470 0 0,1-4-6383 0 0</inkml:trace>
  <inkml:trace contextRef="#ctx0" brushRef="#br0" timeOffset="63883.845">4293 1358 0 0 0,'0'0'333'0'0,"0"0"694"0"0,0 0 299 0 0,0 0 62 0 0,0 0 57 0 0,0 0 75 0 0,0 0 52 0 0,0 0-56 0 0,0 0-69 0 0,0 0-94 0 0,-4-6-169 0 0,-15-21-108 0 0,15 20-121 0 0,4 7-92 0 0,0 0-82 0 0,0 0-63 0 0,0 0-77 0 0,0 0-91 0 0,0 0-49 0 0,0 0-46 0 0,0 0-55 0 0,0 0-54 0 0,0 0-57 0 0,0 0-78 0 0,0 0-66 0 0,0 0-28 0 0,0 0-31 0 0,0 0-34 0 0,0 0 2 0 0,22 19 701 0 0,-12-8-626 0 0,-1 1-1 0 0,0 0 1 0 0,-1 1 0 0 0,0 0-1 0 0,-1 0 1 0 0,-1 1 0 0 0,0 0-1 0 0,-1 0 1 0 0,0 0-1 0 0,-2 1 1 0 0,1-1 0 0 0,-2 1-1 0 0,1 0 1 0 0,-2 0-1 0 0,0 0 1 0 0,-2 8-129 0 0,1-22 6 0 0,1 12 34 0 0,0-1 0 0 0,-1 1 0 0 0,-1-1 0 0 0,0 0 0 0 0,-1 1 0 0 0,-1-1 0 0 0,1 0 0 0 0,-2 0 0 0 0,0 0 0 0 0,0-1-1 0 0,-4 6-39 0 0,1-3-1 0 0,-2 0-1 0 0,0 0 0 0 0,0-1 0 0 0,-1 0 0 0 0,-1-1 0 0 0,0 0 0 0 0,-1-1 1 0 0,0 0-1 0 0,-1 0 0 0 0,0-2 0 0 0,-1 0 0 0 0,1 0 0 0 0,-2-1 0 0 0,1-1 0 0 0,-16 6 2 0 0,-2-2-1779 0 0,48-27-2471 0 0,-13 12 3479 0 0,9-6-2358 0 0,-2 3-2143 0 0,2 0-5108 0 0</inkml:trace>
  <inkml:trace contextRef="#ctx0" brushRef="#br0" timeOffset="64554.628">4544 1311 0 0 0,'0'0'834'0'0,"0"0"210"0"0,0 0 265 0 0,0 0 268 0 0,0 0 258 0 0,0 0 62 0 0,0 0-183 0 0,0 0-226 0 0,0 0-287 0 0,0 0-208 0 0,0 0-130 0 0,0 0-59 0 0,0 0-36 0 0,-1-9 445 0 0,2 6 4445 0 0,136 3-3220 0 0,-135 1-2429 0 0,-1 0 0 0 0,0-1 0 0 0,0 1 0 0 0,0-1 1 0 0,1 1-1 0 0,-1 0 0 0 0,0 0 0 0 0,0 0 0 0 0,0 0 0 0 0,0 0 0 0 0,0 0 0 0 0,0 0 0 0 0,-1 0 0 0 0,1 0 0 0 0,0 0 1 0 0,0 0-1 0 0,-1 1 0 0 0,1-1 0 0 0,-1 0 0 0 0,1 1 0 0 0,-1-1 0 0 0,0 0 0 0 0,1 1 0 0 0,-1-1 0 0 0,0 0 0 0 0,0 1 1 0 0,0-1-1 0 0,0 0 0 0 0,0 1 0 0 0,0-1 0 0 0,0 0 0 0 0,0 1 0 0 0,-1-1 0 0 0,1 1 0 0 0,-1-1 0 0 0,1 0 0 0 0,-1 0 0 0 0,1 1 1 0 0,-1-1-1 0 0,0 0 0 0 0,1 0 0 0 0,-1 0 0 0 0,0 0 0 0 0,0 0 0 0 0,0 0 0 0 0,0 0 0 0 0,0 0 0 0 0,0 0 0 0 0,0 0 1 0 0,0 0-1 0 0,0-1 0 0 0,-1 1 0 0 0,1 0 0 0 0,0-1-9 0 0,-73 88 239 0 0,73-87-236 0 0,1 0 1 0 0,-1 0-1 0 0,1 0 1 0 0,-1 0-1 0 0,0-1 1 0 0,1 1 0 0 0,-1 0-1 0 0,1 0 1 0 0,0 0-1 0 0,-1 1 1 0 0,1-1-1 0 0,0 0 1 0 0,0 0 0 0 0,0 0-1 0 0,0 0 1 0 0,0 0-1 0 0,0 0 1 0 0,0 0-1 0 0,0 0 1 0 0,0 0 0 0 0,0 0-1 0 0,0 0 1 0 0,1 0-1 0 0,-1 1 1 0 0,0-1-1 0 0,1 0 1 0 0,-1 0-1 0 0,1-1 1 0 0,-1 1 0 0 0,1 0-1 0 0,0 0 1 0 0,-1 0-1 0 0,1 0 1 0 0,0 0-1 0 0,0-1 1 0 0,-1 1 0 0 0,1 0-1 0 0,0-1 1 0 0,0 1-1 0 0,0 0 1 0 0,0-1-1 0 0,0 1 1 0 0,0-1 0 0 0,0 1-1 0 0,0-1 1 0 0,0 0-4 0 0,91 0 686 0 0,5-22-851 0 0,-80 14-939 0 0,-10 4-2330 0 0,0 1-6211 0 0,-4 0-3015 0 0</inkml:trace>
  <inkml:trace contextRef="#ctx0" brushRef="#br0" timeOffset="91479.495">4544 210 0 0 0,'0'0'400'0'0,"0"0"756"0"0,0 0 131 0 0,0 0-84 0 0,0 0-57 0 0,0 0 121 0 0,0 0 85 0 0,0 0-76 0 0,0 0-193 0 0,13-11 1787 0 0,283 11 320 0 0,-190 7-2822 0 0,-104-6-335 0 0,-1 1 0 0 0,1-1-1 0 0,-1 0 1 0 0,0 1 0 0 0,1 0 0 0 0,-1-1-1 0 0,0 1 1 0 0,0 0 0 0 0,0-1 0 0 0,0 1-1 0 0,0 0 1 0 0,-1 0 0 0 0,1 0 0 0 0,0 0-1 0 0,-1 0 1 0 0,0 0 0 0 0,1 0 0 0 0,-1 0-1 0 0,0 0 1 0 0,0 0 0 0 0,0 0 0 0 0,0 0-1 0 0,0 0 1 0 0,-1 0 0 0 0,1 0 0 0 0,-1 0-1 0 0,1 0 1 0 0,-1 0 0 0 0,0 0-33 0 0,1 9 58 0 0,16 299 763 0 0,4-63-497 0 0,-12 120 298 0 0,-26 16 405 0 0,12-181-184 0 0,-7-102-417 0 0,6-26-196 0 0,-1 14 282 0 0,8-88-494 0 0,0 0-8 0 0,0 0-20 0 0,-2 9 171 0 0,-5-2 3466 0 0,-8-8-4037 0 0,-176 0 545 0 0,77 6 79 0 0,114-5-196 0 0,0 0-1 0 0,0 0 3 0 0,0 0-12 0 0,0 0-16 0 0,0 0-15 0 0,0 0-7 0 0,0 0-5 0 0,0 0-14 0 0,0 0-29 0 0,0 0-44 0 0,0 0-33 0 0,0 0-45 0 0,0 0-83 0 0,0 0-114 0 0,0-7-1641 0 0,0 4-527 0 0,0 0-3456 0 0,0-3-5305 0 0</inkml:trace>
  <inkml:trace contextRef="#ctx0" brushRef="#br0" timeOffset="140459.444">928 66 0 0 0,'0'0'393'0'0,"0"0"518"0"0,0 0 310 0 0,0 0 307 0 0,0 0 215 0 0,0 0 56 0 0,0 0-117 0 0,0 0-217 0 0,0 0-244 0 0,0 0-195 0 0,-7-8-140 0 0,-34-32 440 0 0,-1 24 2871 0 0,-32 14-2572 0 0,64 5-1560 0 0,1 0-1 0 0,0 1 1 0 0,-1 0 0 0 0,2 0-1 0 0,-1 1 1 0 0,0 0-1 0 0,1 0 1 0 0,0 1 0 0 0,0 0-1 0 0,1 1 1 0 0,-1 0-1 0 0,2 0 1 0 0,-1 0 0 0 0,1 1-1 0 0,0 0 1 0 0,-3 5-65 0 0,-8 91 428 0 0,18-79-312 0 0,1 1 1 0 0,1-1 0 0 0,1 0 0 0 0,2 0-1 0 0,0 0 1 0 0,9 19-117 0 0,-4-10 89 0 0,68 252 494 0 0,-71-234-433 0 0,15 161 454 0 0,-23-205-559 0 0,0 0 0 0 0,-1 0 0 0 0,1 0 0 0 0,-2 0 0 0 0,1-1 0 0 0,-1 1 1 0 0,-1 0-1 0 0,1-1 0 0 0,-1 1 0 0 0,0-1 0 0 0,-1 0 0 0 0,0 0 0 0 0,0 0 1 0 0,0-1-1 0 0,-1 1 0 0 0,0-1 0 0 0,0 0 0 0 0,-1 0 0 0 0,0-1 0 0 0,0 1-45 0 0,-128 93 431 0 0,218-91-621 0 0,-65-9 211 0 0,-14 0-14 0 0,0 0 0 0 0,-1 1 0 0 0,1 0 0 0 0,0 0-1 0 0,0 0 1 0 0,-1 0 0 0 0,1 1 0 0 0,0-1 0 0 0,-1 1-1 0 0,1 1 1 0 0,-1-1 0 0 0,1 1 0 0 0,-1-1 0 0 0,1 1 0 0 0,2 2-7 0 0,-1 73 305 0 0,-10-56-276 0 0,-2 1 1 0 0,0-1 0 0 0,-1 0-1 0 0,-1-1 1 0 0,0 0-1 0 0,-9 13-29 0 0,3-4 44 0 0,-18 38 2 0 0,16-39-38 0 0,1 1 1 0 0,2 1-1 0 0,1 1 1 0 0,1 0-1 0 0,2 0 0 0 0,1 1 1 0 0,1 0-1 0 0,2 0 1 0 0,0 12-9 0 0,5-38 5 0 0,1 0 1 0 0,0 0-1 0 0,0 0 1 0 0,1 0 0 0 0,-1 0-1 0 0,1 0 1 0 0,1 0-1 0 0,-1 0 1 0 0,1-1 0 0 0,0 1-1 0 0,0-1 1 0 0,1 0-1 0 0,-1 0 1 0 0,1 0-1 0 0,0 0 1 0 0,1-1 0 0 0,-1 0-1 0 0,1 0 1 0 0,0 0-1 0 0,0 0 1 0 0,0-1 0 0 0,0 1-1 0 0,1-1 1 0 0,-1-1-1 0 0,1 1 1 0 0,0-1-1 0 0,0 0-5 0 0,167 39 448 0 0,-9-38-430 0 0,-129-13-1221 0 0,-26 3-1959 0 0,1-1-3972 0 0,-6 4-5468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8:2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0,'0'0'596'0'0,"0"0"214"0"0,0 0 198 0 0,0 0 88 0 0,0 0 144 0 0,0 0 118 0 0,0 0 57 0 0,0 0 65 0 0,0 0-150 0 0,11 0-137 0 0,221-8 6995 0 0,-55-51-5517 0 0,-170 56-2591 0 0,-1-1 1 0 0,0 0-1 0 0,0 0 1 0 0,0 0-1 0 0,0-1 1 0 0,-1 1-1 0 0,0-1 0 0 0,0-1 1 0 0,0 1-1 0 0,-1-1 1 0 0,1 0-1 0 0,-1 0 1 0 0,-1 0-1 0 0,1 0 1 0 0,-1-1-1 0 0,0 1 1 0 0,-1-1-1 0 0,0 0 1 0 0,0 0-1 0 0,0 0 0 0 0,0-6-80 0 0,-2 13 90 0 0,0 0-9 0 0,0 0-3 0 0,-25 40-419 0 0,16-8 375 0 0,0 0 0 0 0,3 0 0 0 0,0 1 0 0 0,2-1-1 0 0,2 1 1 0 0,1 0 0 0 0,3 30-34 0 0,-5 67 176 0 0,-15 186 89 0 0,17-297-261 0 0,0 0 1 0 0,-2 0-1 0 0,0-1 1 0 0,-1 1-1 0 0,-1-1 1 0 0,-1 0-1 0 0,0 0 1 0 0,-2 0-1 0 0,0-1 1 0 0,0 0-1 0 0,-7 8-4 0 0,12-22-91 0 0,-1 0-1 0 0,0 0 0 0 0,0 0 1 0 0,0 0-1 0 0,-1-1 0 0 0,1 1 1 0 0,-1-1-1 0 0,1 0 0 0 0,-1-1 1 0 0,0 1-1 0 0,1-1 0 0 0,-1 0 1 0 0,0 0-1 0 0,0 0 0 0 0,0-1 1 0 0,0 1-1 0 0,0-1 0 0 0,0 0 1 0 0,0-1-1 0 0,-4 0 92 0 0,-6 1-747 0 0,-34-18-3786 0 0,22-5-6294 0 0,19 16 4058 0 0</inkml:trace>
  <inkml:trace contextRef="#ctx0" brushRef="#br0" timeOffset="426.578">181 663 1744 0 0,'0'0'2568'0'0,"0"0"-791"0"0,0 0-310 0 0,0 0 272 0 0,0 0 296 0 0,0 0 86 0 0,0 0-173 0 0,0 0-329 0 0,0 0-329 0 0,0 0-249 0 0,0 0-180 0 0,0 0-116 0 0,0 0-61 0 0,30-17-40 0 0,91-54-54 0 0,-51 46 389 0 0,103-1 496 0 0,33 22-3412 0 0,-206 4 465 0 0,0 0-1714 0 0,0 0-3954 0 0,0 0-4452 0 0</inkml:trace>
  <inkml:trace contextRef="#ctx0" brushRef="#br0" timeOffset="910.799">1133 119 4217 0 0,'0'0'2712'0'0,"0"0"-819"0"0,0 0-334 0 0,0 0 272 0 0,0 0 289 0 0,0 0-28 0 0,0 0-331 0 0,0 0-469 0 0,0 0-438 0 0,0 0-265 0 0,0 0-132 0 0,0 0-79 0 0,0 0-54 0 0,-3 15 423 0 0,-3-2-601 0 0,-1 0 0 0 0,2 0 1 0 0,0 1-1 0 0,0-1 0 0 0,1 1 0 0 0,1 0 0 0 0,0 1 0 0 0,1-1 0 0 0,0 7-146 0 0,-6 33 175 0 0,-3 0 0 0 0,-2-1-1 0 0,-2 0 1 0 0,-16 34-175 0 0,-8 30 161 0 0,39-115-145 0 0,0-1-1 0 0,0 1 0 0 0,0 0 1 0 0,1-1-1 0 0,-1 1 1 0 0,0 0-1 0 0,1-1 0 0 0,-1 1 1 0 0,1-1-1 0 0,-1 1 1 0 0,1-1-1 0 0,0 1 0 0 0,0-1 1 0 0,0 1-1 0 0,0-1 0 0 0,0 0 1 0 0,0 1-1 0 0,0-1 1 0 0,0 0-1 0 0,0 0 0 0 0,0 0 1 0 0,1 0-1 0 0,-1 0 0 0 0,0 0 1 0 0,1 0-1 0 0,-1 0 1 0 0,1-1-1 0 0,-1 1 0 0 0,1-1 1 0 0,0 1-1 0 0,-1-1 1 0 0,1 1-1 0 0,-1-1 0 0 0,1 0 1 0 0,0 0-1 0 0,-1 0 0 0 0,2 0-15 0 0,73 5 819 0 0,-65-5-740 0 0,106-3 589 0 0,-116 2-767 0 0,0 1-1 0 0,0 0 1 0 0,0-1-1 0 0,0 1 0 0 0,0-1 1 0 0,0 1-1 0 0,0-1 1 0 0,0 0-1 0 0,0 1 0 0 0,0-1 1 0 0,0 0-1 0 0,0 0 1 0 0,0 0-1 0 0,-1 1 0 0 0,1-1 1 0 0,0 0-1 0 0,0 0 1 0 0,-1 0-1 0 0,1 0 0 0 0,-1 0 1 0 0,1-1-1 0 0,-1 1 1 0 0,0 0-1 0 0,1 0 0 0 0,-1 0 1 0 0,0 0-1 0 0,0 0 1 0 0,1-1-1 0 0,-1 1 0 0 0,0 0 1 0 0,0 0-1 0 0,-1 0 1 0 0,1 0-1 0 0,0-1 0 0 0,0 1 1 0 0,0 0-1 0 0,-1 0 100 0 0,1-6-809 0 0,0-8-3051 0 0,0 5-4100 0 0,0 2-2862 0 0</inkml:trace>
  <inkml:trace contextRef="#ctx0" brushRef="#br0" timeOffset="1211.4">776 398 7946 0 0,'0'0'2539'0'0,"0"0"-1005"0"0,0 0-412 0 0,0 0 212 0 0,0 0 326 0 0,0 0 125 0 0,0 0-111 0 0,0 0-290 0 0,0 0-348 0 0,0 0-218 0 0,0 0-161 0 0,0 0-81 0 0,32-3-38 0 0,100-13-53 0 0,226-16 1045 0 0,-332 32-2619 0 0,-10 0-5448 0 0,-11 0-5462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122 436 264 0 0,'0'0'994'0'0,"0"0"-80"0"0,0 0 59 0 0,0 0 192 0 0,0 0 293 0 0,0 0 242 0 0,0 0 51 0 0,0 0-60 0 0,0 0-185 0 0,0 0-199 0 0,0 0-165 0 0,-20 2-185 0 0,-61 8-142 0 0,61-8-126 0 0,20-2-93 0 0,0 0-87 0 0,0 0-47 0 0,0 0-47 0 0,0 0-75 0 0,9-15 808 0 0,-2 11-1001 0 0,-1 0 0 0 0,1 1 0 0 0,0 0 0 0 0,1 0 0 0 0,-1 1 0 0 0,0 0-1 0 0,1 0 1 0 0,-1 0 0 0 0,1 1 0 0 0,0 0 0 0 0,-1 1 0 0 0,1 0-1 0 0,0 0 1 0 0,-1 0 0 0 0,4 2-147 0 0,2-2 139 0 0,220-9 1043 0 0,114-34-294 0 0,-16-4-577 0 0,-279 39-282 0 0,-52 8-34 0 0,0 0 30 0 0,0 0-16 0 0,0 0-21 0 0,0 0-4 0 0,0 0 0 0 0,0 0-1 0 0,0 0-6 0 0,0 0-10 0 0,0 0-40 0 0,-2-3-5736 0 0,-14 15-1553 0 0,12-7 1515 0 0,-2 0-522 0 0</inkml:trace>
  <inkml:trace contextRef="#ctx0" brushRef="#br0" timeOffset="518.954">218 642 0 0 0,'0'0'852'0'0,"0"0"-250"0"0,0 0-69 0 0,0 0 198 0 0,0 0 381 0 0,0 0 372 0 0,0 0 177 0 0,0 0 22 0 0,0 0-132 0 0,0 0-224 0 0,0 0-218 0 0,0 0-218 0 0,0 0-195 0 0,-8 0-114 0 0,-23 0-39 0 0,24 0 2 0 0,7 0 10 0 0,0 0-14 0 0,0 0-33 0 0,5 1 2041 0 0,23 5-2149 0 0,306-21 1955 0 0,64-28-1804 0 0,-302 42-2908 0 0,-99 8-4656 0 0,-1-3-1051 0 0,0-4 2137 0 0</inkml:trace>
  <inkml:trace contextRef="#ctx0" brushRef="#br0" timeOffset="1332.803">608 5 0 0 0,'0'0'803'0'0,"0"0"612"0"0,0 0 416 0 0,0 0 220 0 0,0 0-111 0 0,0 0-255 0 0,0 0-349 0 0,0 0-346 0 0,0 0-252 0 0,0 0-169 0 0,0 0-89 0 0,-3-3-38 0 0,0 2-534 0 0,3 1 137 0 0,0 0 1 0 0,1 1-1 0 0,-1-1 1 0 0,0 1-1 0 0,0-1 1 0 0,0 0-1 0 0,0 1 1 0 0,0-1-1 0 0,0 1 1 0 0,0-1-1 0 0,0 0 1 0 0,0 1-1 0 0,0-1 0 0 0,0 1 1 0 0,0-1-1 0 0,0 1 1 0 0,0-1-1 0 0,0 0 1 0 0,-1 1-1 0 0,1-1 1 0 0,0 1-1 0 0,0-1 1 0 0,0 0-1 0 0,-1 1 1 0 0,1-1-1 0 0,0 0 0 0 0,0 1 1 0 0,-1-1-1 0 0,1 0 1 0 0,0 0-1 0 0,-1 1 1 0 0,1-1-1 0 0,0 0 1 0 0,-1 0-1 0 0,1 1 1 0 0,0-1-1 0 0,-1 0 0 0 0,1 0 1 0 0,-1 0-1 0 0,1 0 1 0 0,0 0-1 0 0,-1 1 1 0 0,1-1-1 0 0,-1 0 1 0 0,1 0-1 0 0,-1 0 1 0 0,1 0-1 0 0,0 0 1 0 0,-1 0-1 0 0,1 0 0 0 0,-1-1 1 0 0,1 1-1 0 0,0 0 1 0 0,-1 0-1 0 0,1 0 1 0 0,-1 0-1 0 0,1 0 1 0 0,0-1-1 0 0,-1 1 1 0 0,1 0-46 0 0,3 9 145 0 0,0-1 1 0 0,1 1-1 0 0,1-1 1 0 0,-1 1-1 0 0,1-1 1 0 0,1-1-1 0 0,-1 1 1 0 0,1-1-1 0 0,1 0 1 0 0,-1 0-1 0 0,1-1 1 0 0,0 0-1 0 0,1 0 1 0 0,-1-1-1 0 0,1 1 1 0 0,0-2-1 0 0,1 1 1 0 0,-1-1-1 0 0,1-1 1 0 0,0 1-1 0 0,0-1 1 0 0,1 0-146 0 0,8 5 227 0 0,186 70 962 0 0,-155-63-1076 0 0,-2 2 0 0 0,0 2 0 0 0,-1 2 0 0 0,-1 2 0 0 0,6 6-113 0 0,-32-7 79 0 0,-19-21-35 0 0,-9 14 1351 0 0,-51 21-978 0 0,-112 138-334 0 0,-91 47 329 0 0,44-44 531 0 0,214-174-927 0 0,0 0 0 0 0,0 1 0 0 0,0 0 0 0 0,0 0 0 0 0,1 0 0 0 0,-1 1 0 0 0,1-1 0 0 0,1 1 0 0 0,-1 0 0 0 0,0 0 0 0 0,1 0 0 0 0,0 1 0 0 0,1-1 0 0 0,-1 1 0 0 0,0 2-16 0 0,3-8 21 0 0,0 0-24 0 0,0 0 10 0 0,0 0 8 0 0,0 0-20 0 0,0 0 9 0 0,0 0 0 0 0,0 0-11 0 0,0 0 12 0 0,0 0-19 0 0,0 0-27 0 0,0 0-21 0 0,0 0-16 0 0,0 0-22 0 0,0 0-92 0 0,0 0-88 0 0,0 0-137 0 0,0 0-238 0 0,0-3-1215 0 0,0 3-3268 0 0,2 0-5614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7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37 13115 0 0,'0'0'1163'0'0,"0"0"-319"0"0,0 0-251 0 0,0 0-67 0 0,0 0 174 0 0,0 0 217 0 0,0 0 105 0 0,0 0-6 0 0,0 0-186 0 0,0 0-262 0 0,0 0-235 0 0,-5-6-186 0 0,-14-19-103 0 0,14 19-55 0 0,5 6 1 0 0,26 147 1701 0 0,-6 26-580 0 0,-7 0 0 0 0,-8 77-1111 0 0,-5-231 42 0 0,-2 507 450 0 0,-7-246-250 0 0,26-299 192 0 0,26-56-381 0 0,4 2-1 0 0,2 2 0 0 0,4 2 0 0 0,2 3 1 0 0,4 2-1 0 0,27-21-52 0 0,18 8-112 0 0,-103 76 106 0 0,0 1 1 0 0,0-1 0 0 0,0 1 0 0 0,0-1-1 0 0,0 1 1 0 0,0-1 0 0 0,0 1-1 0 0,0 0 1 0 0,0-1 0 0 0,0 1-1 0 0,0 0 1 0 0,0 0 0 0 0,0 0-1 0 0,0 0 1 0 0,1 0 0 0 0,-1 0-1 0 0,0 0 1 0 0,0 0 0 0 0,0 0 0 0 0,0 0-1 0 0,0 1 1 0 0,0-1 0 0 0,0 1-1 0 0,0-1 1 0 0,0 0 0 0 0,0 1-1 0 0,0 0 1 0 0,0-1 0 0 0,0 1-1 0 0,0-1 1 0 0,0 1 0 0 0,-1 0-1 0 0,1 0 1 0 0,0 0 0 0 0,0-1 0 0 0,-1 1-1 0 0,1 0 1 0 0,-1 0 0 0 0,1 0-1 0 0,-1 0 1 0 0,1 0 0 0 0,-1 0-1 0 0,1 0 1 0 0,-1 0 0 0 0,0 1 5 0 0,13 56 60 0 0,-12-50-52 0 0,14 213 243 0 0,24-8-34 0 0,-37-205-164 0 0,0 2-388 0 0,-1-21-1407 0 0,-1-13-1939 0 0,2 8-2350 0 0,0 5-5683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9786 0 0,'0'0'3986'0'0,"0"0"-2701"0"0,0 0-987 0 0,0 0-30 0 0,0 0 260 0 0,0 0 285 0 0,0 0 152 0 0,0 0 31 0 0,0 0-61 0 0,0 0-45 0 0,0 0-29 0 0,0 0-113 0 0,0 0-95 0 0,16 0-105 0 0,126 0 1361 0 0,16 29 64 0 0,-24-21-1529 0 0,-130-22-4042 0 0,-4 9-4583 0 0,0 2-3341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0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13099 0 0,'0'0'2711'0'0,"0"0"-1591"0"0,0 0-714 0 0,0 0-78 0 0,0 0 252 0 0,0 0 312 0 0,0 0 211 0 0,0 0 61 0 0,0 0-86 0 0,0 0-155 0 0,0 0-153 0 0,0 0-132 0 0,0 0-103 0 0,33 1-68 0 0,106 6-59 0 0,28-12 493 0 0,-36 12-2054 0 0,-120-7 326 0 0,0 0-2170 0 0,-5 1-4735 0 0,-2 2-4778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1432 0 0,'0'0'1727'0'0,"0"0"-54"0"0,0 0 44 0 0,0 0 20 0 0,0 0-62 0 0,0 0-132 0 0,0 0-256 0 0,0 0-234 0 0,0 0-213 0 0,0 0-137 0 0,0 0-56 0 0,0 0-19 0 0,0 0-37 0 0,3-3-74 0 0,211-189 5249 0 0,-181 159-5362 0 0,-11 70 80 0 0,63 94 52 0 0,-83-128-556 0 0,1 0 0 0 0,0 0 1 0 0,0 0-1 0 0,0-1 0 0 0,0 1 0 0 0,0-1 1 0 0,1 0-1 0 0,-1 0 0 0 0,1 0 0 0 0,-1 0 1 0 0,1-1-1 0 0,0 1 0 0 0,0-1 0 0 0,0 0 0 0 0,-1 0 1 0 0,1-1-1 0 0,1 1 20 0 0,4 5-2255 0 0,-2 2-5030 0 0,-7-7 5599 0 0,1 3-9528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4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683 334 0 0 0,'0'0'769'0'0,"0"0"101"0"0,0 0 181 0 0,0 0 236 0 0,0 0 216 0 0,0 0 69 0 0,0 0-140 0 0,0 0-205 0 0,0 0-176 0 0,0 0-171 0 0,0 0-111 0 0,0 0-97 0 0,0 0-85 0 0,-10-6-49 0 0,-35-19-44 0 0,41 23-307 0 0,-1 0-1 0 0,0 0 1 0 0,0 0 0 0 0,0 1 0 0 0,0 0-1 0 0,0 0 1 0 0,0 0 0 0 0,-1 0 0 0 0,1 1-1 0 0,0 0 1 0 0,0 0 0 0 0,-1 1 0 0 0,1-1 0 0 0,-4 2-187 0 0,0-1 179 0 0,-114 54 1305 0 0,102-44-1366 0 0,6-5-60 0 0,1 1 0 0 0,0 0 0 0 0,0 1 0 0 0,1 1 0 0 0,0 0 0 0 0,1 1 1 0 0,0 0-1 0 0,0 1 0 0 0,1 0 0 0 0,-4 7-58 0 0,13-15 34 0 0,0 0 0 0 0,0 0 1 0 0,0 0-1 0 0,0 0 0 0 0,1 0 0 0 0,-1 0 1 0 0,1 1-1 0 0,0-1 0 0 0,0 0 0 0 0,0 1 1 0 0,1-1-1 0 0,-1 1 0 0 0,1-1 0 0 0,0 1 1 0 0,0-1-1 0 0,0 1 0 0 0,0-1 0 0 0,0 1 1 0 0,1-1-1 0 0,0 1 0 0 0,0-1 0 0 0,0 1 1 0 0,0-1-1 0 0,0 0 0 0 0,1 1 0 0 0,-1-1 1 0 0,1 0-1 0 0,0 0 0 0 0,0 0 0 0 0,0 0 1 0 0,0-1-1 0 0,1 1 0 0 0,-1-1 0 0 0,1 1 1 0 0,-1-1-1 0 0,1 0 0 0 0,0 0 0 0 0,0 0 1 0 0,0 0-1 0 0,0 0 0 0 0,1-1 0 0 0,-1 1 0 0 0,0-1 1 0 0,0 0-1 0 0,1 0 0 0 0,-1 0 0 0 0,1-1 1 0 0,-1 1-1 0 0,1-1 0 0 0,3 0-34 0 0,5 1 194 0 0,1-1 0 0 0,0-1 0 0 0,0 0 0 0 0,0-1-1 0 0,-1-1 1 0 0,1 0 0 0 0,-1 0 0 0 0,0-1 0 0 0,0-1-1 0 0,0 0 1 0 0,-1-1 0 0 0,1 0 0 0 0,-1 0 0 0 0,0-1 0 0 0,-1-1-1 0 0,0 0 1 0 0,1-2-194 0 0,20-18 135 0 0,-1-2 0 0 0,-1 0 1 0 0,-2-2-1 0 0,15-25-135 0 0,111-151 85 0 0,-154 288-393 0 0,-3-6 389 0 0,3-1 1 0 0,3 1-1 0 0,5 7-81 0 0,2 111 180 0 0,-9-192-179 0 0,1 16 5 0 0,0 0 1 0 0,-1 0-1 0 0,0 0 0 0 0,-1 0 1 0 0,-1 0-1 0 0,-1 0 1 0 0,0-1-1 0 0,-1 1 1 0 0,-1-1-1 0 0,0 0 1 0 0,-1 0-1 0 0,0 0 1 0 0,-2-1-1 0 0,1 0 0 0 0,-3 1-6 0 0,3-8-41 0 0,0-1-1 0 0,-1 1 0 0 0,0-1 1 0 0,-1 0-1 0 0,1-1 0 0 0,-1 0 0 0 0,0-1 1 0 0,0 1-1 0 0,0-2 0 0 0,-1 1 0 0 0,0-1 1 0 0,1-1-1 0 0,-1 0 0 0 0,0 0 1 0 0,0-1-1 0 0,0 0 0 0 0,0-1 0 0 0,-1 0 1 0 0,1-1-1 0 0,0 0 0 0 0,-4-1 42 0 0,9 0-20 0 0,1 0 0 0 0,-1 0 0 0 0,1-1 0 0 0,-1 1 0 0 0,1-1 0 0 0,0 0 0 0 0,0-1-1 0 0,1 1 1 0 0,-1 0 0 0 0,0-1 0 0 0,1 0 0 0 0,0 0 0 0 0,0 0 0 0 0,0-1 0 0 0,1 1 0 0 0,-1 0 0 0 0,1-1-1 0 0,0 0 1 0 0,0 1 0 0 0,1-1 0 0 0,-1 0 0 0 0,1 0 0 0 0,0 0 0 0 0,1 0 0 0 0,-1 0 0 0 0,1 0 0 0 0,0 0-1 0 0,0 0 1 0 0,1-1 0 0 0,-1 1 0 0 0,1 0 0 0 0,0 0 0 0 0,0 0 0 0 0,1 1 0 0 0,0-1 0 0 0,0 0 0 0 0,0 1 0 0 0,0-1-1 0 0,0 1 1 0 0,1-1 0 0 0,0 1 0 0 0,1-1 20 0 0,11-11 5 0 0,0 1-1 0 0,1 1 1 0 0,0 0-1 0 0,2 2 1 0 0,-1-1-1 0 0,2 2 1 0 0,-1 1 0 0 0,16-7-5 0 0,-19 9 0 0 0,14-8-47 0 0,1 2 0 0 0,0 1 0 0 0,0 1 0 0 0,1 2-1 0 0,1 1 1 0 0,0 1 0 0 0,0 2 0 0 0,0 1 0 0 0,1 1-1 0 0,10 2 48 0 0,-4 11-4571 0 0,-25-4-4461 0 0,-9-4-735 0 0</inkml:trace>
  <inkml:trace contextRef="#ctx0" brushRef="#br0" timeOffset="314.006">50 1122 5641 0 0,'0'0'2997'0'0,"0"0"-1829"0"0,0 0-769 0 0,0 0-6 0 0,0 0 363 0 0,0 0 466 0 0,0 0 288 0 0,0 0 117 0 0,0 0-18 0 0,0 0-151 0 0,0 0-239 0 0,34 4-168 0 0,112 13-188 0 0,16-20 619 0 0,-113-4-1160 0 0,537-62 438 0 0,-442 55-2588 0 0,-83 12-8108 0 0,-46 2-1753 0 0</inkml:trace>
  <inkml:trace contextRef="#ctx0" brushRef="#br0" timeOffset="1405.4">0 1523 5585 0 0,'0'0'2234'0'0,"0"0"-511"0"0,0 0-247 0 0,0 0 41 0 0,0 0 58 0 0,0 0-55 0 0,0 0-240 0 0,0 0-305 0 0,0 0-284 0 0,0 0-246 0 0,0 0-130 0 0,0 0 9 0 0,0 0 94 0 0,3 0 139 0 0,19-6 247 0 0,54-14 289 0 0,0 2 1 0 0,1 5-1 0 0,1 2 0 0 0,40 2-1093 0 0,-117 9 5 0 0,0 0-1 0 0,-1 0 1 0 0,1 0-1 0 0,0 0 1 0 0,-1 0-1 0 0,1 0 0 0 0,0 0 1 0 0,0 0-1 0 0,-1 0 1 0 0,1 0-1 0 0,0 0 1 0 0,-1 1-1 0 0,1-1 1 0 0,0 0-1 0 0,-1 0 1 0 0,1 1-1 0 0,0-1 1 0 0,-1 1-1 0 0,1-1 1 0 0,-1 0-1 0 0,1 1 1 0 0,0-1-1 0 0,-1 1 0 0 0,1 0 1 0 0,-1-1-1 0 0,0 1 1 0 0,1-1-1 0 0,-1 1 1 0 0,1 0-1 0 0,-1-1 1 0 0,0 1-1 0 0,0 0 1 0 0,1-1-1 0 0,-1 1 1 0 0,0 0-1 0 0,0-1 1 0 0,0 1-1 0 0,0 0 1 0 0,0 0-1 0 0,0-1 0 0 0,0 1 1 0 0,0 0-1 0 0,0 0 1 0 0,0-1-1 0 0,0 1 1 0 0,0 0-1 0 0,0-1 1 0 0,-1 1-1 0 0,1 0 1 0 0,0-1-1 0 0,-1 1 1 0 0,1 0-1 0 0,0-1 1 0 0,-1 1-1 0 0,1 0-4 0 0,-24 35 186 0 0,-232 173-88 0 0,228-186-102 0 0,21-19 6 0 0,0 1-1 0 0,0 0 1 0 0,1 0-1 0 0,0 1 1 0 0,0 0-1 0 0,0 0 0 0 0,0 0 1 0 0,1 1-1 0 0,0-1 1 0 0,1 1-1 0 0,-1 1 1 0 0,1-1-1 0 0,1 1 0 0 0,-1-1 1 0 0,1 1-1 0 0,1 0 1 0 0,0 0-1 0 0,0 0 1 0 0,0 3-2 0 0,4-7 20 0 0,1-1 1 0 0,0 1-1 0 0,0-1 1 0 0,0 0-1 0 0,0 0 1 0 0,0 0 0 0 0,1 0-1 0 0,-1-1 1 0 0,1 1-1 0 0,0-1 1 0 0,0 0-1 0 0,0 0 1 0 0,0 0 0 0 0,0-1-1 0 0,0 1 1 0 0,0-1-1 0 0,1 0 1 0 0,-1 0-1 0 0,0-1 1 0 0,1 1 0 0 0,-1-1-1 0 0,1 0 1 0 0,-1 0-1 0 0,1-1 1 0 0,-1 1-1 0 0,2-1-20 0 0,23 2 214 0 0,1-2 0 0 0,0-1 0 0 0,0-1 0 0 0,0-2 0 0 0,12-4-214 0 0,87-27 171 0 0,-125 34-1069 0 0,9-5 2079 0 0,-11 3-4628 0 0,-1-1-4749 0 0,-1 4-3976 0 0</inkml:trace>
  <inkml:trace contextRef="#ctx0" brushRef="#br0" timeOffset="1877.985">746 1280 15715 0 0,'0'0'1069'0'0,"0"0"-531"0"0,0 0-370 0 0,0 0 10 0 0,0 0 241 0 0,0 0 230 0 0,0 0 90 0 0,0 0-31 0 0,0 0-176 0 0,0 0-152 0 0,0 0-88 0 0,0 0-54 0 0,0 0-29 0 0,0 15-18 0 0,0 103 271 0 0,-11 73 68 0 0,2 7-349 0 0,31-146 230 0 0,-20-52-340 0 0,0 0-1 0 0,0 0 1 0 0,-1 0 0 0 0,1 0-1 0 0,0 0 1 0 0,0-1-1 0 0,0 1 1 0 0,-1 0 0 0 0,1-1-1 0 0,0 0 1 0 0,0 1 0 0 0,-1-1-1 0 0,1 0 1 0 0,-1 0 0 0 0,1 0-1 0 0,0 0 1 0 0,-1 0 0 0 0,0 0-1 0 0,1 0 1 0 0,-1-1-1 0 0,0 1 1 0 0,0 0 0 0 0,1-1-1 0 0,-1 1 1 0 0,0-1 0 0 0,0 0-1 0 0,-1 1 1 0 0,1-1 0 0 0,0 0-1 0 0,0 1 1 0 0,-1-1-1 0 0,1 0 1 0 0,-1 0 0 0 0,0 1-1 0 0,1-1-70 0 0,4-9 154 0 0,198-338 585 0 0,-76 143-1075 0 0,-121 185-1353 0 0,-16 21-7759 0 0,5 6-2364 0 0</inkml:trace>
  <inkml:trace contextRef="#ctx0" brushRef="#br0" timeOffset="2238.952">1357 1604 10002 0 0,'0'0'1655'0'0,"0"0"-537"0"0,0 0-163 0 0,0 0 202 0 0,0 0 197 0 0,0 0 17 0 0,0 0-215 0 0,0 0-310 0 0,0 0-197 0 0,0 0-89 0 0,0 0-37 0 0,0 0-24 0 0,0 0-38 0 0,-10 17-22 0 0,-52 84 336 0 0,-33 68 704 0 0,95-168-1511 0 0,-42 48-79 0 0,13-43-3444 0 0,19-15-1838 0 0,7 3 642 0 0,2 2-722 0 0,-1 1-211 0 0</inkml:trace>
  <inkml:trace contextRef="#ctx0" brushRef="#br0" timeOffset="2565.257">1103 1604 6121 0 0,'0'0'3754'0'0,"0"0"-1758"0"0,0 0-808 0 0,0 0-21 0 0,0 0 218 0 0,0 0 121 0 0,0 0-106 0 0,0 0-207 0 0,0 0-184 0 0,0 0-131 0 0,0 0-104 0 0,0 0-104 0 0,0 0-113 0 0,8 20-89 0 0,24 65-69 0 0,-14-3 416 0 0,-17-77-834 0 0,-1 0 0 0 0,1 0 0 0 0,0 1-1 0 0,0-1 1 0 0,1 0 0 0 0,0 0 0 0 0,0 0 0 0 0,0-1-1 0 0,0 1 1 0 0,1 0 0 0 0,-1-1 0 0 0,1 0 0 0 0,1 1 0 0 0,-1-1-1 0 0,0 0 1 0 0,1-1 0 0 0,0 1 0 0 0,0-1 0 0 0,0 1 0 0 0,0-1-1 0 0,1 0 1 0 0,-1-1 0 0 0,1 1 0 0 0,0-1 0 0 0,-1 0-1 0 0,1 0 1 0 0,0 0 0 0 0,0-1 0 0 0,0 0 19 0 0,32-5-2342 0 0,-14-6-5796 0 0,-17 6-3113 0 0</inkml:trace>
  <inkml:trace contextRef="#ctx0" brushRef="#br0" timeOffset="2982.403">1495 1818 4209 0 0,'0'0'2460'0'0,"0"0"-843"0"0,0 0-293 0 0,0 0 78 0 0,0 0 45 0 0,0 0-107 0 0,0 0-281 0 0,0 0-322 0 0,0 0-242 0 0,0 0-163 0 0,0 0-121 0 0,0 0-68 0 0,-11 22-30 0 0,-31 70-1 0 0,35-61 77 0 0,15-27 20 0 0,-6-4-126 0 0,4 2 83 0 0,0-1-1 0 0,-1 0 0 0 0,1-1 0 0 0,0 1 1 0 0,-1-1-1 0 0,1 0 0 0 0,0-1 1 0 0,-1 1-1 0 0,1-1 0 0 0,0 0 0 0 0,-1-1 1 0 0,1 1-1 0 0,-1-1 0 0 0,0 0 0 0 0,1-1 1 0 0,-1 1-1 0 0,0-1 0 0 0,0 0 0 0 0,-1 0 1 0 0,1-1-1 0 0,-1 1 0 0 0,1-1 0 0 0,-1 0 1 0 0,0 0-1 0 0,0 0 0 0 0,-1-1 0 0 0,0 1 1 0 0,1-1-1 0 0,-1 0 0 0 0,-1 0 1 0 0,1 0-1 0 0,-1-1 0 0 0,0 1 0 0 0,0 0 1 0 0,0-1-1 0 0,-1 1 0 0 0,0-1 0 0 0,0-3-165 0 0,-1 4-95 0 0,0 1-1 0 0,0 0 0 0 0,-1-1 0 0 0,0 1 1 0 0,0-1-1 0 0,0 1 0 0 0,0 0 1 0 0,-1-1-1 0 0,0 1 0 0 0,1 0 0 0 0,-2 0 1 0 0,1 0-1 0 0,0 1 0 0 0,-1-1 0 0 0,0 0 1 0 0,1 1-1 0 0,-1 0 0 0 0,-1 0 1 0 0,1 0-1 0 0,0 0 0 0 0,-1 0 0 0 0,0 0 1 0 0,-1 0 95 0 0,-8-5-4195 0 0,4 1-6970 0 0</inkml:trace>
  <inkml:trace contextRef="#ctx0" brushRef="#br0" timeOffset="3279.916">1381 1111 4401 0 0,'0'0'3255'0'0,"0"0"-886"0"0,0 0-423 0 0,0 0-125 0 0,0 0-78 0 0,0 0-137 0 0,0 0-258 0 0,0 0-299 0 0,0 0-289 0 0,0 0-215 0 0,0 0-149 0 0,0 0-77 0 0,0 0-4 0 0,-8-3 446 0 0,48 2 1097 0 0,110-17-826 0 0,-152 40-1077 0 0,-76 55 269 0 0,67-65-186 0 0,-17 42 81 0 0,29-53-110 0 0,0 1 0 0 0,1-1-1 0 0,-1 1 1 0 0,1-1 0 0 0,-1 0-1 0 0,1 0 1 0 0,0 0 0 0 0,0 0-1 0 0,-1 0 1 0 0,1 0 0 0 0,0 0-1 0 0,0 0 1 0 0,0-1 0 0 0,0 1-1 0 0,0-1 1 0 0,0 0 0 0 0,0 1-1 0 0,0-1 1 0 0,0 0 0 0 0,0 0-1 0 0,0 0 1 0 0,0 0 0 0 0,0-1 0 0 0,0 1-1 0 0,1-1-8 0 0,1 1 25 0 0,11 1-266 0 0,1-1 0 0 0,-1-1 0 0 0,0 0 1 0 0,1-1-1 0 0,-1 0 0 0 0,0-2 1 0 0,0 0-1 0 0,13-5 241 0 0,-11 2-2853 0 0,-5 3-3609 0 0,-2 0-5766 0 0</inkml:trace>
  <inkml:trace contextRef="#ctx0" brushRef="#br0" timeOffset="5442.576">1683 3 0 0 0,'0'0'1744'0'0,"0"0"-271"0"0,0 0 6 0 0,0 0 102 0 0,0 0 134 0 0,0 0 26 0 0,0 0-158 0 0,0 0-271 0 0,0 0-316 0 0,0 0-296 0 0,0 0-217 0 0,-5-3 431 0 0,31 17 1376 0 0,-6-4-1418 0 0,43 20 361 0 0,-1 3-1 0 0,-2 3 1 0 0,-1 2-1 0 0,13 14-1232 0 0,-43-28 60 0 0,-2 1 1 0 0,0 2-1 0 0,-2 0 1 0 0,-1 2-1 0 0,-1 1 0 0 0,-2 0 1 0 0,-1 2-1 0 0,-1 0 1 0 0,-2 1-1 0 0,-1 1 0 0 0,-2 1 1 0 0,-1 0-1 0 0,-2 1 1 0 0,4 24-61 0 0,0 21 22 0 0,-4 1 0 0 0,-3 0 1 0 0,-4 0-1 0 0,-4 1 1 0 0,-3 8-23 0 0,-2-52-23 0 0,-2-1-1 0 0,-1 0 1 0 0,-2 0 0 0 0,-1 0 0 0 0,-2-2 0 0 0,-2 1 0 0 0,-1-2 0 0 0,-2 0 0 0 0,-1-1-1 0 0,-2-1 1 0 0,-1-1 0 0 0,-2-1 0 0 0,-1-1 0 0 0,-1-1 0 0 0,-10 7 23 0 0,-160 143-1497 0 0,126-127-1559 0 0,-3-5-3818 0 0,48-34-4355 0 0</inkml:trace>
  <inkml:trace contextRef="#ctx0" brushRef="#br0" timeOffset="6898.579">2797 857 7602 0 0,'0'0'1547'0'0,"0"0"-234"0"0,0 0 5 0 0,0 0 81 0 0,0 0-19 0 0,0 0-186 0 0,0 0-235 0 0,0 0-179 0 0,0 0-140 0 0,0 0-101 0 0,0 0-86 0 0,-35 10-90 0 0,-107 36-83 0 0,72-1 3 0 0,62-35-239 0 0,-2 1-37 0 0,1 0 0 0 0,1 0 0 0 0,0 1 0 0 0,1 0 0 0 0,0 0 0 0 0,1 1 0 0 0,0 0 0 0 0,1 0 0 0 0,0 0 0 0 0,1 1 0 0 0,1 0 0 0 0,0-1 0 0 0,1 1 0 0 0,0 0 0 0 0,1 8-7 0 0,1-17 19 0 0,1-1-1 0 0,-1 1 1 0 0,1 0-1 0 0,0-1 1 0 0,0 0 0 0 0,1 1-1 0 0,-1-1 1 0 0,1 1 0 0 0,0-1-1 0 0,0 0 1 0 0,0 0-1 0 0,1 0 1 0 0,0-1 0 0 0,-1 1-1 0 0,1 0 1 0 0,0-1-1 0 0,1 0 1 0 0,-1 0 0 0 0,1 0-1 0 0,-1 0 1 0 0,1 0 0 0 0,0-1-1 0 0,0 1 1 0 0,0-1-1 0 0,0 0 1 0 0,1 0 0 0 0,-1-1-1 0 0,0 1 1 0 0,1-1-1 0 0,-1 0 1 0 0,1 0 0 0 0,1-1-19 0 0,8 3 175 0 0,0-1 1 0 0,-1-1 0 0 0,1 0 0 0 0,0-1 0 0 0,0-1 0 0 0,0 0-1 0 0,-1-1 1 0 0,1 0 0 0 0,-1-1 0 0 0,6-2-176 0 0,3-4 198 0 0,0-1 0 0 0,-1-1 0 0 0,0-1 1 0 0,-1-1-1 0 0,0-1 0 0 0,-1 0 0 0 0,0-2 0 0 0,-2 0 1 0 0,0-1-1 0 0,0 0 0 0 0,-2-1 0 0 0,0-1 0 0 0,11-20-198 0 0,-7 4 40 0 0,-1 0-1 0 0,-2-2 0 0 0,-2 1 0 0 0,-1-2 0 0 0,-1 0 0 0 0,-3 0 0 0 0,-1-1 1 0 0,-2 0-1 0 0,-1-1 0 0 0,-3 1 0 0 0,-1-37-39 0 0,-1 48-47 0 0,3 12 1 0 0,-1-1 0 0 0,-1 0 0 0 0,-1 1 1 0 0,0-1-1 0 0,-1 1 0 0 0,-1-1 0 0 0,0 1 0 0 0,-2 0 0 0 0,0-1 1 0 0,0 1-1 0 0,-2 1 0 0 0,0-1 0 0 0,0 1 0 0 0,-2 0 0 0 0,0 1 1 0 0,0-1-1 0 0,-1 2 0 0 0,-6-7 46 0 0,11 17-12 0 0,-1-1 1 0 0,1 1-1 0 0,-1 0 0 0 0,0 1 1 0 0,0-1-1 0 0,0 1 1 0 0,0 0-1 0 0,0 0 0 0 0,-1 1 1 0 0,1 0-1 0 0,0 0 0 0 0,-1 0 1 0 0,1 0-1 0 0,-1 1 1 0 0,1 0-1 0 0,-1 0 0 0 0,1 0 1 0 0,-1 1-1 0 0,1 0 1 0 0,-1 0-1 0 0,1 0 0 0 0,0 1 1 0 0,0-1-1 0 0,0 1 0 0 0,-1 0 1 0 0,2 1-1 0 0,-1 0 1 0 0,0-1-1 0 0,0 2 0 0 0,1-1 1 0 0,0 0-1 0 0,0 1 0 0 0,0 0 1 0 0,0 0-1 0 0,0 0 1 0 0,1 0-1 0 0,0 1 0 0 0,-1-1 1 0 0,2 1-1 0 0,-1 0 0 0 0,1 0 1 0 0,-2 2 11 0 0,-5 13 40 0 0,0 1 1 0 0,2-1-1 0 0,0 1 1 0 0,1 1-1 0 0,2-1 1 0 0,0 1-1 0 0,1 0 0 0 0,1 0 1 0 0,1 0-1 0 0,1 1 1 0 0,1-1-1 0 0,1 0 1 0 0,1 0-1 0 0,0 0 1 0 0,4 6-41 0 0,11 25 255 0 0,2 0 0 0 0,3-2 0 0 0,2 0 1 0 0,2-2-1 0 0,3-1 0 0 0,1-1 0 0 0,11 10-255 0 0,52 83 649 0 0,-88-130-613 0 0,0 0-1 0 0,-1 0 1 0 0,0 0 0 0 0,-1 1 0 0 0,0 0-1 0 0,-1 0 1 0 0,0 0 0 0 0,-1 0 0 0 0,0 1-1 0 0,0-1 1 0 0,-1 3-36 0 0,2 11 102 0 0,-3-24-90 0 0,0-1 1 0 0,0 0 15 0 0,0 0 1 0 0,4-23-918 0 0,-4 4-1241 0 0,0 6-4154 0 0,0 6-5591 0 0</inkml:trace>
  <inkml:trace contextRef="#ctx0" brushRef="#br0" timeOffset="7840.53">3450 279 0 0 0,'0'0'1375'0'0,"0"0"228"0"0,0 0 245 0 0,0 0 169 0 0,0 0-17 0 0,0 0-142 0 0,0 0-239 0 0,0 0-217 0 0,0 0-187 0 0,0 0-115 0 0,0 0-59 0 0,0 0-71 0 0,-5-3-70 0 0,-16-10-57 0 0,16 10-72 0 0,5 3-71 0 0,0 0-80 0 0,0 0-69 0 0,0 0-70 0 0,0 0-57 0 0,0 0-29 0 0,0 0-40 0 0,0 0-27 0 0,0 0 1 0 0,0 0-14 0 0,0 0-14 0 0,0 0-17 0 0,0 0-13 0 0,0 0-36 0 0,0 0-4 0 0,0 0-7 0 0,0 0-31 0 0,0 0-9 0 0,0 0-28 0 0,0 0-21 0 0,0 0-19 0 0,0 0-8 0 0,0 0-19 0 0,0 0-15 0 0,0 0-8 0 0,0 0 4 0 0,0 0-5 0 0,0 0 6 0 0,0 0 18 0 0,0 0-28 0 0,0 0-17 0 0,0 0-6 0 0,0 0-30 0 0,0 0 16 0 0,0 0 1 0 0,0 0-6 0 0,0 0-17 0 0,0 0 14 0 0,0 0 10 0 0,0 0 40 0 0,0 0-42 0 0,0 0-6 0 0,0 0 8 0 0,0 0-7 0 0,0 0-7 0 0,0 0-12 0 0,0 0 11 0 0,0 0-2 0 0,0 0-5 0 0,0 0-11 0 0,0 0 14 0 0,0 0-11 0 0,0 0 3 0 0,0 0 23 0 0,0 0-3 0 0,0 0-4 0 0,0 0-5 0 0,0 0-4 0 0,0 0-29 0 0,0 0 20 0 0,0 0-3 0 0,0 0-2 0 0,0 0 22 0 0,0 0-6 0 0,0 0-13 0 0,0 0-3 0 0,0 0 4 0 0,0 0 16 0 0,0 0 9 0 0,0 0 15 0 0,0 0-21 0 0,0 0-19 0 0,0 0-36 0 0,0 0 33 0 0,0 0 1 0 0,0 0-8 0 0,0 0 4 0 0,0 0 7 0 0,0 0 35 0 0,22 0-144 0 0,111-7 227 0 0,-132 7-115 0 0,5-1 0 0 0,-1 1 1 0 0,1 0 0 0 0,-1 0-1 0 0,1 0 1 0 0,-1 1 0 0 0,0 0-1 0 0,1 0 1 0 0,-1 0 0 0 0,0 0-1 0 0,1 1 1 0 0,-1 0 0 0 0,0 0-1 0 0,0 1 1 0 0,3 2-1 0 0,-7-5 0 0 0,0 1 0 0 0,0-1 0 0 0,0 1 0 0 0,0-1 0 0 0,0 1 0 0 0,-1-1 0 0 0,1 1 0 0 0,0 0 0 0 0,-1 0 0 0 0,1-1 0 0 0,0 1 0 0 0,-1 0 0 0 0,1 0 0 0 0,-1 0 0 0 0,1-1 0 0 0,-1 1 0 0 0,1 0 0 0 0,-1 0 0 0 0,0 0 0 0 0,1 0 0 0 0,-1 0 0 0 0,0 0 0 0 0,0 0 0 0 0,0 0 0 0 0,0 0 0 0 0,0 0 0 0 0,0 0 0 0 0,0 0 0 0 0,0 0 0 0 0,0 0 0 0 0,0 0 0 0 0,-1 0 0 0 0,1 0 0 0 0,0 0 0 0 0,-1 0 0 0 0,1 0 0 0 0,0-1 0 0 0,-1 1 0 0 0,0 1 0 0 0,-92 104 147 0 0,90-103-147 0 0,0-1-1 0 0,1 1 1 0 0,-1 0 0 0 0,0 0 0 0 0,1 0-1 0 0,0 0 1 0 0,0 0 0 0 0,0 1 0 0 0,0-1-1 0 0,1 1 1 0 0,-1-1 0 0 0,1 1 0 0 0,0-1-1 0 0,0 1 1 0 0,0 0 0 0 0,0 0-1 0 0,1 0 1 0 0,-1-1 0 0 0,1 1 0 0 0,0 0-1 0 0,0 3 1 0 0,52 7 47 0 0,-23-13 15 0 0,1-1-1 0 0,0-2 1 0 0,-1-1 0 0 0,1-2-1 0 0,12-3-61 0 0,-23 4-1817 0 0,-13 3-2216 0 0,1 1-4390 0 0,-7 0-3965 0 0</inkml:trace>
  <inkml:trace contextRef="#ctx0" brushRef="#br0" timeOffset="8259.364">3837 916 13035 0 0,'0'0'679'0'0,"0"0"-293"0"0,0 0 133 0 0,0 0 411 0 0,0 0 319 0 0,0 0 74 0 0,0 0-129 0 0,0 0-177 0 0,0 0-110 0 0,0 0-85 0 0,0 0-89 0 0,0 0-79 0 0,23 0-104 0 0,74 0-52 0 0,-1-11 793 0 0,29-15-33 0 0,69-4-2810 0 0,-194 30 482 0 0,0 0-584 0 0,0 0-1455 0 0,0 0-3846 0 0,0 0-4942 0 0</inkml:trace>
  <inkml:trace contextRef="#ctx0" brushRef="#br0" timeOffset="8720.059">4122 658 12339 0 0,'0'0'4495'0'0,"0"0"-3281"0"0,0 0-942 0 0,0 0 196 0 0,0 0 343 0 0,0 0 254 0 0,0 0 100 0 0,0 0-106 0 0,0 0-179 0 0,0 0-208 0 0,0 0-172 0 0,10 32-117 0 0,31 100-103 0 0,-27-49 79 0 0,-34 75-222 0 0,14-116-756 0 0,6-24-4981 0 0,0-15 4160 0 0,0 0-9790 0 0</inkml:trace>
  <inkml:trace contextRef="#ctx0" brushRef="#br0" timeOffset="9293.301">4759 319 7050 0 0,'0'0'1728'0'0,"0"0"-555"0"0,0 0-128 0 0,0 0 236 0 0,0 0 273 0 0,0 0 109 0 0,0 0-111 0 0,0 0-259 0 0,0 0-323 0 0,0 0-281 0 0,0 0-227 0 0,0 0-136 0 0,6-1-29 0 0,-4 1-274 0 0,0 0 0 0 0,0 0 0 0 0,0 0 0 0 0,0 0 1 0 0,0 0-1 0 0,-1 0 0 0 0,1 1 0 0 0,0-1 0 0 0,0 1 0 0 0,-1-1 0 0 0,1 1 0 0 0,0 0 0 0 0,-1 0 0 0 0,1-1 0 0 0,0 1 0 0 0,-1 0 0 0 0,1 1 1 0 0,-1-1-1 0 0,1 0 0 0 0,-1 0 0 0 0,0 1 0 0 0,0-1 0 0 0,0 0 0 0 0,1 1 0 0 0,-1-1 0 0 0,0 1 0 0 0,-1 0 0 0 0,1-1 0 0 0,0 1 0 0 0,0 0 1 0 0,-1 0-1 0 0,1-1 0 0 0,-1 1 0 0 0,0 0 0 0 0,1 0 0 0 0,-1 0 0 0 0,0-1 0 0 0,0 1 0 0 0,0 0 0 0 0,0 0 0 0 0,0 0 0 0 0,-1 0 1 0 0,1-1-1 0 0,0 1 0 0 0,-1 0 0 0 0,0 0-23 0 0,3 11 105 0 0,4 51 161 0 0,2 0-1 0 0,4 0 0 0 0,2-1 1 0 0,3 0-1 0 0,3-2 0 0 0,2 0 1 0 0,14 22-266 0 0,12-16 169 0 0,-47-68-108 0 0,1 0 0 0 0,-1 1-1 0 0,1-1 1 0 0,-1 0 0 0 0,0 0-1 0 0,1 0 1 0 0,-1 0 0 0 0,0 0-1 0 0,0 0 1 0 0,0-1 0 0 0,0 1 0 0 0,0 0-1 0 0,0 0 1 0 0,0-1 0 0 0,0 1-1 0 0,-1-1 1 0 0,1 1 0 0 0,0-1 0 0 0,-1 1-1 0 0,1-1 1 0 0,-1 1 0 0 0,0-1-1 0 0,1 1 1 0 0,-1-1 0 0 0,0 0-1 0 0,0 1 1 0 0,0-2-61 0 0,2-5 110 0 0,42-152 425 0 0,-34 111-531 0 0,2 0 1 0 0,2 0 0 0 0,3 1-1 0 0,1 1 1 0 0,3 1 0 0 0,1 0 0 0 0,3 2-1 0 0,1 1 1 0 0,14-16-5 0 0,-32 50-359 0 0,81-78-8 0 0,-86 85-101 0 0,1-1 1 0 0,0 1-1 0 0,-1 0 1 0 0,1 1-1 0 0,0-1 1 0 0,0 1-1 0 0,0-1 1 0 0,0 1-1 0 0,0 0 1 0 0,0 1-1 0 0,1-1 1 0 0,-1 1-1 0 0,0 0 1 0 0,0 0-1 0 0,0 0 1 0 0,1 0-1 0 0,0 1 468 0 0,2 2-6731 0 0,-2 1-4467 0 0</inkml:trace>
  <inkml:trace contextRef="#ctx0" brushRef="#br0" timeOffset="9794.211">5344 728 2729 0 0,'0'0'1661'0'0,"0"0"-222"0"0,0 0 10 0 0,0 0 86 0 0,0 0-36 0 0,0 0-203 0 0,0 0-316 0 0,0 0-269 0 0,0 0-154 0 0,0 0-65 0 0,0 0 6 0 0,0 0 47 0 0,0 0 30 0 0,-12 21 8 0 0,-36 66-36 0 0,45-83-464 0 0,1 1 1 0 0,-1-1-1 0 0,1 1 1 0 0,0-1-1 0 0,1 1 1 0 0,-1 0-1 0 0,1 0 0 0 0,0 0 1 0 0,0 0-1 0 0,0 0 1 0 0,1 0-1 0 0,0 0 1 0 0,0 0-1 0 0,0 0 1 0 0,1 2-84 0 0,0 12 340 0 0,-1-17-263 0 0,0 0 0 0 0,0 0 1 0 0,0 0-1 0 0,0 0 0 0 0,1 0 0 0 0,-1 0 0 0 0,1 0 1 0 0,-1 0-1 0 0,1 0 0 0 0,-1 0 0 0 0,1 0 1 0 0,0 0-1 0 0,0 0 0 0 0,0-1 0 0 0,0 1 0 0 0,1 0 1 0 0,-1-1-1 0 0,0 1 0 0 0,1-1 0 0 0,-1 1 0 0 0,1-1 1 0 0,-1 0-1 0 0,1 0 0 0 0,0 1 0 0 0,-1-1 0 0 0,1 0 1 0 0,0 0-1 0 0,0-1 0 0 0,0 1 0 0 0,0 0 0 0 0,0-1 1 0 0,0 1-1 0 0,0-1 0 0 0,0 1 0 0 0,0-1 1 0 0,0 0-1 0 0,0 0 0 0 0,0 0 0 0 0,0 0 0 0 0,0-1-77 0 0,4 1 190 0 0,0 0 1 0 0,0-1-1 0 0,1 0 0 0 0,-1-1 0 0 0,-1 1 0 0 0,1-1 0 0 0,0-1 0 0 0,0 1 0 0 0,-1-1 0 0 0,1 0 1 0 0,-1 0-1 0 0,0 0 0 0 0,2-2-190 0 0,0 0 72 0 0,0-1 0 0 0,0 1 0 0 0,0-1-1 0 0,-1 0 1 0 0,0-1 0 0 0,0 0 0 0 0,-1 0 0 0 0,0 0 0 0 0,0-1 0 0 0,-1 1 0 0 0,0-1-1 0 0,0 0 1 0 0,-1 0 0 0 0,0-1 0 0 0,0 1 0 0 0,-1-1 0 0 0,0 1 0 0 0,0-1 0 0 0,-1 0 0 0 0,0-1-73 0 0,-2 8-37 0 0,1-1-1 0 0,-1 1 0 0 0,0-1 0 0 0,1 1 0 0 0,-1-1 0 0 0,0 1 0 0 0,0 0 0 0 0,-1-1 0 0 0,1 1 0 0 0,-1 0 0 0 0,1 0 0 0 0,-1 0 0 0 0,1 0 0 0 0,-1 0 0 0 0,0 0 0 0 0,0 0 0 0 0,0 1 0 0 0,0-1 0 0 0,0 1 0 0 0,-1-1 0 0 0,1 1 0 0 0,0 0 0 0 0,-1 0 0 0 0,1 0 0 0 0,-1 0 0 0 0,-1 0 39 0 0,-41-11-6215 0 0,33 11-3888 0 0</inkml:trace>
  <inkml:trace contextRef="#ctx0" brushRef="#br0" timeOffset="10233.456">5691 824 4377 0 0,'0'0'2539'0'0,"0"0"-737"0"0,0 0-215 0 0,0 0 39 0 0,0 0-37 0 0,0 0-128 0 0,0 0-257 0 0,0 0-292 0 0,0 0-259 0 0,0 0-215 0 0,0 0-145 0 0,0 0-69 0 0,0 0-25 0 0,-10 11-16 0 0,-28 35 5 0 0,27 12 372 0 0,12-44-401 0 0,-1-13-103 0 0,0 0 0 0 0,0 0 0 0 0,0 0 1 0 0,0 1-1 0 0,0-1 0 0 0,0 0 0 0 0,1 0 1 0 0,-1 0-1 0 0,0 0 0 0 0,0 1 0 0 0,1-1 1 0 0,-1 0-1 0 0,1 0 0 0 0,-1 0 0 0 0,1 0 1 0 0,0 0-1 0 0,-1 0 0 0 0,1 0 0 0 0,0 0 1 0 0,0 0-1 0 0,-1 0 0 0 0,1 0 0 0 0,0-1 1 0 0,0 1-1 0 0,0 0 0 0 0,0-1 1 0 0,0 1-1 0 0,0 0 0 0 0,0-1 0 0 0,0 1 1 0 0,0-1-1 0 0,1 0 0 0 0,-1 1 0 0 0,0-1 1 0 0,0 0-1 0 0,0 0 0 0 0,1 1 0 0 0,-1-1 1 0 0,0 0-1 0 0,0 0 0 0 0,0-1 0 0 0,1 1 1 0 0,-1 0-1 0 0,0 0 0 0 0,0 0 0 0 0,0-1 1 0 0,0 1-1 0 0,0-1 0 0 0,2 0-56 0 0,4-2 147 0 0,1 0 0 0 0,-1-1 0 0 0,1 0 0 0 0,-1 0 0 0 0,0-1 0 0 0,-1 0 0 0 0,1 0 0 0 0,-1 0 0 0 0,0-1 0 0 0,0 0 0 0 0,-1 0 0 0 0,4-6-147 0 0,12-11 227 0 0,44-46 40 0 0,-64 69-275 0 0,0 1 1 0 0,1-1-1 0 0,-1 1 1 0 0,0-1-1 0 0,0 1 0 0 0,0 0 1 0 0,0 0-1 0 0,0-1 1 0 0,0 1-1 0 0,0 0 0 0 0,0 0 1 0 0,0 0-1 0 0,0 0 0 0 0,0 0 1 0 0,0 0-1 0 0,-1 1 1 0 0,1-1-1 0 0,0 0 0 0 0,-1 0 1 0 0,1 1-1 0 0,-1-1 1 0 0,1 0-1 0 0,-1 0 0 0 0,0 1 1 0 0,0-1-1 0 0,0 0 1 0 0,1 1-1 0 0,-1-1 0 0 0,0 0 1 0 0,0 1-1 0 0,-1-1 0 0 0,1 1 1 0 0,0-1-1 0 0,0 0 1 0 0,-1 2 7 0 0,1 1 1 0 0,9 352 124 0 0,-9-354-141 0 0,0 0 0 0 0,-1 0 0 0 0,1 0 1 0 0,-1 0-1 0 0,0-1 0 0 0,0 1 0 0 0,1 0 0 0 0,-1 0 0 0 0,0-1 0 0 0,0 1 1 0 0,-1-1-1 0 0,1 1 0 0 0,0-1 0 0 0,0 1 0 0 0,-1-1 0 0 0,1 0 0 0 0,-1 0 1 0 0,1 1-1 0 0,-1-1 0 0 0,0 0 0 0 0,1 0 0 0 0,-1-1 0 0 0,0 1 0 0 0,0 0 1 0 0,1-1-1 0 0,-1 1 0 0 0,0-1 0 0 0,0 1 0 0 0,0-1 0 0 0,0 0 0 0 0,0 0 1 0 0,0 0-1 0 0,0 0 0 0 0,0 0 0 0 0,-1 0 16 0 0,-69-17-1088 0 0,69 16 1056 0 0,1 0 0 0 0,0-1 0 0 0,-1 1 0 0 0,1-1 0 0 0,0 0 0 0 0,0 1 0 0 0,-1-1 0 0 0,1 0 0 0 0,1 0 0 0 0,-1 0 0 0 0,0-1 0 0 0,0 1-1 0 0,1 0 1 0 0,0-1 0 0 0,-1 1 0 0 0,1-1 0 0 0,0 1 0 0 0,0-1 0 0 0,0 1 0 0 0,1-1 0 0 0,-1 0 0 0 0,0 0 0 0 0,1 1 0 0 0,0-1 0 0 0,0 0 0 0 0,0 0 0 0 0,0 0 0 0 0,0 1 0 0 0,0-1 0 0 0,1 0 0 0 0,-1 0 0 0 0,1 1 0 0 0,0-1 0 0 0,0 0 0 0 0,0 1 0 0 0,0-1 0 0 0,1 1 0 0 0,-1-1-1 0 0,0 1 1 0 0,1 0 0 0 0,0 0 0 0 0,0-2 32 0 0,20-8-108 0 0,-1 1 0 0 0,1 0 0 0 0,1 2 0 0 0,0 1 0 0 0,0 0 0 0 0,1 2 0 0 0,0 1 0 0 0,0 0 0 0 0,0 2 0 0 0,11 0 108 0 0,9 0-889 0 0,-16 3-4068 0 0,-15 0-5827 0 0</inkml:trace>
  <inkml:trace contextRef="#ctx0" brushRef="#br0" timeOffset="10543.089">4650 1376 9466 0 0,'0'0'1684'0'0,"0"0"-899"0"0,0 0-101 0 0,0 0 391 0 0,0 0 336 0 0,0 0 125 0 0,0 0-81 0 0,36-1-147 0 0,116-5-106 0 0,261-15 3012 0 0,86-2-3108 0 0,-212 19-2110 0 0,-166 4-7426 0 0,-102 0-3277 0 0</inkml:trace>
  <inkml:trace contextRef="#ctx0" brushRef="#br0" timeOffset="11224.894">4917 1685 10330 0 0,'0'0'1765'0'0,"0"0"-791"0"0,0 0-439 0 0,0 0 45 0 0,0 0 239 0 0,0 0 211 0 0,0 0 33 0 0,0 0-140 0 0,0 0-183 0 0,0 0-142 0 0,0 0-123 0 0,0 0-80 0 0,0 0-63 0 0,5 35-69 0 0,15 108-46 0 0,37 117 405 0 0,-47-223-576 0 0,32 92 420 0 0,-37-168 3204 0 0,18-40-3693 0 0,-20 71 261 0 0,33-104-223 0 0,5 2 0 0 0,5 1 0 0 0,52-89-15 0 0,-93 191-633 0 0,47-63 694 0 0,-29 56-4367 0 0,6 9-6149 0 0,-23 5-315 0 0</inkml:trace>
  <inkml:trace contextRef="#ctx0" brushRef="#br0" timeOffset="11574.058">5479 2035 8474 0 0,'0'0'2356'0'0,"0"0"-579"0"0,0 0-236 0 0,0 0-103 0 0,0 0-159 0 0,0 0-240 0 0,0 0-246 0 0,0 0-171 0 0,0 0-129 0 0,0 0-99 0 0,0 0-89 0 0,0 0-78 0 0,0 0-61 0 0,-25 20-31 0 0,-74 64-32 0 0,63-37-7 0 0,35-40-83 0 0,0-4 30 0 0,-1 1 0 0 0,1-1 0 0 0,1 0 0 0 0,-1 0-1 0 0,0 1 1 0 0,1-1 0 0 0,-1 1 0 0 0,1-1 0 0 0,0 0-1 0 0,0 1 1 0 0,0-1 0 0 0,1 1 0 0 0,-1-1 0 0 0,1 0 0 0 0,0 1-1 0 0,0-1 1 0 0,0 0 0 0 0,0 0 0 0 0,1 0 0 0 0,-1 0 0 0 0,1 0-1 0 0,0 0 1 0 0,0 0 0 0 0,0 0 0 0 0,0-1 0 0 0,0 1-1 0 0,0-1 1 0 0,1 1 0 0 0,0-1 0 0 0,-1 0 0 0 0,1 0 0 0 0,0 0-1 0 0,0 0 1 0 0,0-1 0 0 0,0 1 0 0 0,0-1 0 0 0,0 0 0 0 0,0 0-1 0 0,1 0 1 0 0,-1 0 0 0 0,0 0 0 0 0,1-1 0 0 0,-1 1-1 0 0,1-1 1 0 0,-1 0-43 0 0,2-1 28 0 0,-1 1-1 0 0,0-1 1 0 0,0 1-1 0 0,0-1 1 0 0,1-1-1 0 0,-1 1 1 0 0,0-1-1 0 0,-1 1 1 0 0,1-1-1 0 0,0 0 1 0 0,0 0-1 0 0,-1-1 1 0 0,1 1-1 0 0,-1-1 1 0 0,0 0-1 0 0,0 0 1 0 0,0 0-1 0 0,0 0 0 0 0,0 0 1 0 0,-1-1-1 0 0,1 1 1 0 0,-1-1-1 0 0,0 0 1 0 0,0 0-1 0 0,-1 1 1 0 0,1-1-1 0 0,-1 0 1 0 0,0-1-1 0 0,0 1 1 0 0,0 0-1 0 0,0 0 1 0 0,-1 0-1 0 0,1-1 1 0 0,-1 1-1 0 0,0 0 1 0 0,-1 0-1 0 0,1-1 1 0 0,-1 1-1 0 0,0 0 1 0 0,0 0-1 0 0,0 0 1 0 0,0 0-1 0 0,-1 0 1 0 0,1 0-1 0 0,-1 0 1 0 0,0 0-1 0 0,0 1 0 0 0,-1-1 1 0 0,1 1-1 0 0,-1-1 1 0 0,-2-1-28 0 0,-40-28-1887 0 0,27 27-1439 0 0,-1 5-3842 0 0,6 1-4583 0 0</inkml:trace>
  <inkml:trace contextRef="#ctx0" brushRef="#br0" timeOffset="11846.343">5922 2090 14155 0 0,'0'0'1572'0'0,"0"0"-795"0"0,0 0-223 0 0,0 0 98 0 0,0 0 105 0 0,0 0 23 0 0,0 0-103 0 0,0 0-141 0 0,0 0-140 0 0,0 0-126 0 0,0 0-122 0 0,-27 27-84 0 0,-84 84-85 0 0,74-61-125 0 0,31-39-368 0 0,-10 15-730 0 0,3-11-7321 0 0,10-12-2267 0 0</inkml:trace>
  <inkml:trace contextRef="#ctx0" brushRef="#br0" timeOffset="12782.801">5654 2075 12803 0 0,'0'0'1909'0'0,"0"0"-714"0"0,0 0-292 0 0,0 0-11 0 0,0 0-13 0 0,0 0-13 0 0,0 0-63 0 0,0 0-69 0 0,0 0-68 0 0,0 0-73 0 0,0 0-100 0 0,0 0-113 0 0,0 0-78 0 0,28 24-95 0 0,89 72-75 0 0,-64-38-36 0 0,-49-53-556 0 0,46 55 1067 0 0,-28-46-3425 0 0,2-9-4477 0 0,-19-5-4223 0 0</inkml:trace>
  <inkml:trace contextRef="#ctx0" brushRef="#br0" timeOffset="13888.054">6211 459 0 0 0,'0'0'580'0'0,"0"0"530"0"0,0 0 426 0 0,0 0 272 0 0,0 0 63 0 0,0 0-125 0 0,0 0-209 0 0,0 0-197 0 0,0 0-200 0 0,0 0-177 0 0,1-7-136 0 0,2-20-140 0 0,-2 27-613 0 0,0 0 0 0 0,-1-1 0 0 0,1 1 1 0 0,0 0-1 0 0,0-1 0 0 0,-1 1 1 0 0,1 0-1 0 0,0 0 0 0 0,0 0 1 0 0,-1-1-1 0 0,1 1 0 0 0,0 0 0 0 0,0 0 1 0 0,0 0-1 0 0,0 1 0 0 0,-1-1 1 0 0,1 0-1 0 0,0 0 0 0 0,0 0 1 0 0,-1 0-1 0 0,1 1 0 0 0,0-1 0 0 0,0 0 1 0 0,-1 1-1 0 0,1-1 0 0 0,0 1 1 0 0,-1-1-1 0 0,1 1 0 0 0,0-1 1 0 0,-1 1-1 0 0,1-1 0 0 0,-1 1 0 0 0,1-1 1 0 0,-1 1-1 0 0,1 0 0 0 0,-1-1 1 0 0,1 1-1 0 0,-1 0 0 0 0,0 0 1 0 0,1-1-1 0 0,-1 1 0 0 0,0 0 0 0 0,0 0 1 0 0,1 0-75 0 0,-1-1 31 0 0,96 151 2136 0 0,-56-58-2020 0 0,-4 2-1 0 0,-4 2 0 0 0,-4 1 0 0 0,-5 1 0 0 0,-4 1 1 0 0,-4 0-1 0 0,-5 2 0 0 0,-3 92-146 0 0,-8-119-22 0 0,-3 0 0 0 0,-3 0-1 0 0,-3-1 1 0 0,-4 0 0 0 0,-3 0 0 0 0,-9 17 22 0 0,-19 20-1351 0 0,16-69-6196 0 0,20-33-3420 0 0</inkml:trace>
  <inkml:trace contextRef="#ctx0" brushRef="#br0" timeOffset="14877.67">4573 91 0 0 0,'0'0'659'0'0,"0"0"74"0"0,0 0 211 0 0,0 0 354 0 0,0 0 210 0 0,0 0 19 0 0,0 0-182 0 0,0 0-229 0 0,0 0-117 0 0,0 0-64 0 0,0 0-63 0 0,0 0-67 0 0,-15 18-70 0 0,-46 58-37 0 0,12 18 924 0 0,40-68-1213 0 0,-21 77 385 0 0,4 0 1 0 0,5 2-1 0 0,4 1 1 0 0,5 0-1 0 0,4 7-794 0 0,8-111 9 0 0,-9 76 163 0 0,3 0 1 0 0,4 1-1 0 0,4 0 1 0 0,2-1 0 0 0,5 1-1 0 0,2-2 1 0 0,18 58-173 0 0,-5-61 136 0 0,4-1 0 0 0,3-1 0 0 0,3-2 0 0 0,3-1 0 0 0,22 29-136 0 0,-33-53 16 0 0,-21-35-52 0 0,0 1 0 0 0,1-1 0 0 0,0 0 0 0 0,0 0 0 0 0,1-1 0 0 0,1 0 0 0 0,-1 0 0 0 0,1-1 0 0 0,1 0 0 0 0,0 0 0 0 0,0-1 0 0 0,1 1 36 0 0,5-7-2309 0 0,-11-1-7630 0 0,-3 0 529 0 0</inkml:trace>
  <inkml:trace contextRef="#ctx0" brushRef="#br0" timeOffset="15661.322">7040 1085 9818 0 0,'0'0'1907'0'0,"0"0"-744"0"0,0 0-371 0 0,0 0-22 0 0,0 0 30 0 0,0 0-13 0 0,0 0-82 0 0,0 0-125 0 0,0 0-137 0 0,0 0-101 0 0,0 0-94 0 0,0 0-56 0 0,0 0-23 0 0,-30 11-37 0 0,-90 37-27 0 0,117-47-99 0 0,0-1 0 0 0,1 1 1 0 0,-1 0-1 0 0,0 1 0 0 0,0-1 0 0 0,1 0 0 0 0,-1 1 0 0 0,1-1 0 0 0,-1 1 0 0 0,1 0 0 0 0,0 0 0 0 0,-1 0 0 0 0,1 0 0 0 0,0 0 0 0 0,0 1 0 0 0,1-1 0 0 0,-1 1 0 0 0,0-1 0 0 0,1 1 0 0 0,0-1 0 0 0,-1 1 0 0 0,1 1-6 0 0,-3 7 27 0 0,-5 4-2 0 0,2 0-1 0 0,0 0 0 0 0,0 0 0 0 0,2 1 1 0 0,0 0-1 0 0,1 0 0 0 0,0 0 0 0 0,1 1 0 0 0,1-1 1 0 0,1 1-1 0 0,0-1 0 0 0,2 7-24 0 0,0-19 50 0 0,0 0 1 0 0,0 0-1 0 0,0 0 0 0 0,1-1 0 0 0,0 1 0 0 0,0 0 1 0 0,0-1-1 0 0,0 1 0 0 0,1-1 0 0 0,-1 1 0 0 0,1-1 1 0 0,0 0-1 0 0,0 0 0 0 0,0 0 0 0 0,0-1 0 0 0,1 1 1 0 0,-1-1-1 0 0,1 0 0 0 0,-1 0 0 0 0,1 0 0 0 0,0 0 1 0 0,0 0-1 0 0,0-1 0 0 0,0 0 0 0 0,0 0 0 0 0,0 0 1 0 0,0 0-1 0 0,4 0-50 0 0,1 0 157 0 0,1 0 1 0 0,-1-1 0 0 0,1 0-1 0 0,-1 0 1 0 0,1-1-1 0 0,-1 0 1 0 0,0-1 0 0 0,1 0-1 0 0,-1 0 1 0 0,0-1-1 0 0,0 0 1 0 0,3-2-158 0 0,17-13 84 0 0,-1 0 0 0 0,-1-2 0 0 0,-1-2 0 0 0,0 0 0 0 0,-2-1 0 0 0,0-2 0 0 0,-2 0 0 0 0,-1-1-1 0 0,-1-2 1 0 0,-1 0 0 0 0,-2-1 0 0 0,0 0 0 0 0,-2-2 0 0 0,-2 0 0 0 0,-1 0 0 0 0,-1-1 0 0 0,-1-1 0 0 0,-2 0 0 0 0,-2 0 0 0 0,-1 0 0 0 0,-1-1 0 0 0,-2 0 0 0 0,-2-26-84 0 0,-17-126-402 0 0,14 176 382 0 0,0 0 1 0 0,0 0-1 0 0,-1 1 0 0 0,0-1 1 0 0,0 1-1 0 0,-1 0 1 0 0,0 0-1 0 0,-1 0 1 0 0,0 1-1 0 0,-1 0 1 0 0,1 0-1 0 0,-2 0 1 0 0,1 1-1 0 0,-1 0 1 0 0,0 1-1 0 0,-8-6 20 0 0,12 10-20 0 0,1-1 0 0 0,-1 1 0 0 0,0-1 0 0 0,-1 1 0 0 0,1 1 0 0 0,0-1 0 0 0,-1 0 0 0 0,1 1 0 0 0,-1 0 0 0 0,1 0 1 0 0,-1 1-1 0 0,1-1 0 0 0,-1 1 0 0 0,1 0 0 0 0,-1 0 0 0 0,0 0 0 0 0,1 1 0 0 0,-1 0 0 0 0,1-1 0 0 0,-1 2 0 0 0,1-1 0 0 0,-1 0 0 0 0,1 1 0 0 0,0 0 0 0 0,0 0 0 0 0,0 0 0 0 0,0 1 0 0 0,0-1 0 0 0,0 1 0 0 0,1 0 0 0 0,-1 0 0 0 0,1 0 0 0 0,0 1 0 0 0,-1 0 20 0 0,-5 12 8 0 0,0 0 0 0 0,2 0-1 0 0,0 1 1 0 0,1 0 0 0 0,0 1-1 0 0,2-1 1 0 0,0 1 0 0 0,1 0 0 0 0,0 0-1 0 0,2 0 1 0 0,0 0 0 0 0,1 0-1 0 0,1 3-7 0 0,3 30 125 0 0,3-1 0 0 0,1 1-1 0 0,3-2 1 0 0,3 4-125 0 0,10 32 487 0 0,4-1-1 0 0,4-2 1 0 0,3-1-1 0 0,3-2 1 0 0,24 32-487 0 0,11-3 680 0 0,-67-100-433 0 0,-10-8-2922 0 0,-2-1-4938 0 0,3 1-4415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12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264 921 184 0 0,'0'0'1770'0'0,"0"0"-431"0"0,0 0-156 0 0,0 0 132 0 0,0 0 244 0 0,0 0 186 0 0,0 0-18 0 0,0 0-237 0 0,0 0-344 0 0,0 0-368 0 0,0 0-279 0 0,0 0-173 0 0,0 0-81 0 0,-2-1 27 0 0,205-20 6108 0 0,-29 6-5466 0 0,-173 15-826 0 0,-1 0 62 0 0,0 0 58 0 0,-19 0 451 0 0,-121 11-828 0 0,-40 21 210 0 0,153-27-9 0 0,26-5-61 0 0,1 0-23 0 0,0 0-51 0 0,12 0-108 0 0,175-11 257 0 0,-78 4-1167 0 0,-64 6-4441 0 0,-31 1-5054 0 0</inkml:trace>
  <inkml:trace contextRef="#ctx0" brushRef="#br0" timeOffset="7473.094">421 0 0 0 0,'0'0'938'0'0,"0"0"-32"0"0,0 0 25 0 0,0 0 220 0 0,0 0 229 0 0,0 0 189 0 0,0 0 83 0 0,0 0-73 0 0,0 0-112 0 0,0 0-165 0 0,0 0-182 0 0,0 0-152 0 0,0 0-129 0 0,-32 29-63 0 0,-99 94-21 0 0,59-25 425 0 0,63-77-932 0 0,-26 63 112 0 0,4 2-1 0 0,3 0 0 0 0,5 2 0 0 0,3 1 0 0 0,5 1 0 0 0,3 0 1 0 0,4 1-1 0 0,4 0 0 0 0,4 2-359 0 0,-1-53 23 0 0,2 0 0 0 0,1 0 0 0 0,2 0 0 0 0,2-1 0 0 0,1 0 0 0 0,2 0 0 0 0,2 0 0 0 0,2-1 0 0 0,1-1 0 0 0,1 0 0 0 0,3-1 0 0 0,1-1 0 0 0,18 25-23 0 0,-9-23-551 0 0,1-2 0 0 0,1-1 1 0 0,2-1-1 0 0,1-2 1 0 0,15 9 550 0 0,-20-18-1029 0 0,1-2 1 0 0,1-1 0 0 0,1-1-1 0 0,1-2 1 0 0,0-1 0 0 0,1-1-1 0 0,4-1 1029 0 0,-13-5-11237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37 6785 0 0,'0'0'1079'0'0,"0"0"-170"0"0,0 0 120 0 0,0 0 355 0 0,0 0 385 0 0,0 0 181 0 0,0 0-93 0 0,0 0-282 0 0,0 0-376 0 0,0 0-357 0 0,0 0-302 0 0,0-8-227 0 0,0 1-283 0 0,-1-15 167 0 0,-2 45 219 0 0,-4 94 193 0 0,4 0 1 0 0,6 0-1 0 0,5 0 1 0 0,8 23-610 0 0,3-83 67 0 0,-18-57-44 0 0,0 0 0 0 0,0 0 0 0 0,0 0 0 0 0,0 0 0 0 0,1-1 0 0 0,-1 1 0 0 0,0 0 0 0 0,0 0 0 0 0,0-1 0 0 0,0 1 0 0 0,0-1 0 0 0,0 1 1 0 0,1-1-1 0 0,-1 1 0 0 0,0-1 0 0 0,-1 0 0 0 0,1 0 0 0 0,0 1 0 0 0,0-1 0 0 0,0 0 0 0 0,0 0 0 0 0,0 0 0 0 0,-1 0 0 0 0,1 0 1 0 0,-1 0-1 0 0,1 0 0 0 0,0 0 0 0 0,-1 0 0 0 0,0 0 0 0 0,1 0 0 0 0,-1 0 0 0 0,0-1 0 0 0,1 1 0 0 0,-1 0 0 0 0,0 0-23 0 0,5-8 63 0 0,175-281 153 0 0,-134 214-228 0 0,3 2 0 0 0,3 3 0 0 0,23-21 12 0 0,-41 67-165 0 0,-24 52 57 0 0,2 159 270 0 0,-13-134-123 0 0,-21 499 333 0 0,4-268-432 0 0,-14-102 122 0 0,30-173-59 0 0,-1 1 1 0 0,0-1 0 0 0,-1 0-1 0 0,0 0 1 0 0,0 0 0 0 0,0 0-1 0 0,-1-1 1 0 0,-1 0 0 0 0,1 0-1 0 0,-1 0 1 0 0,0 0 0 0 0,-1-1-1 0 0,1 0 1 0 0,-1-1 0 0 0,-1 1-1 0 0,1-1 1 0 0,-1-1 0 0 0,1 1-1 0 0,-3 0-3 0 0,6-4-5 0 0,1 1 0 0 0,-1-1 0 0 0,0 0 0 0 0,0 1 0 0 0,0-2 0 0 0,0 1 0 0 0,0 0 0 0 0,0-1 0 0 0,0 0 0 0 0,0 0 0 0 0,0 0 0 0 0,0 0 0 0 0,0-1 0 0 0,0 1 0 0 0,0-1-1 0 0,0 0 1 0 0,0 0 0 0 0,0-1 0 0 0,0 1 0 0 0,1-1 0 0 0,-1 0 0 0 0,1 0 0 0 0,-1 0 0 0 0,1 0 0 0 0,0-1 0 0 0,0 1 0 0 0,0-1 0 0 0,0 0 0 0 0,0 0 0 0 0,0 0 0 0 0,-2-3 5 0 0,0-3-40 0 0,0 0 1 0 0,0 0 0 0 0,1 0-1 0 0,0 0 1 0 0,0-1-1 0 0,1 0 1 0 0,1 1-1 0 0,-1-1 1 0 0,2 0 0 0 0,-1 0-1 0 0,1-1 1 0 0,1-2 39 0 0,-1-7-41 0 0,1 1 0 0 0,1-1 0 0 0,1 1 0 0 0,1 0 0 0 0,1 0 0 0 0,0 0 0 0 0,1 0 0 0 0,3-4 41 0 0,56-101-986 0 0,-2 54-2813 0 0,-44 54 10 0 0,-8 6-2324 0 0,1 2-4043 0 0</inkml:trace>
  <inkml:trace contextRef="#ctx0" brushRef="#br0" timeOffset="374.606">769 611 6473 0 0,'0'0'3217'0'0,"0"0"-1758"0"0,0 0-780 0 0,0 0-40 0 0,0 0 97 0 0,0 0 115 0 0,0 0 30 0 0,0 0-35 0 0,0 0-122 0 0,0 0-143 0 0,0 0-105 0 0,-21 32-113 0 0,-64 100-25 0 0,83-130-317 0 0,0 0 0 0 0,0 0 0 0 0,1 0 0 0 0,-1 0 0 0 0,0 0 0 0 0,1 0 0 0 0,-1 0 0 0 0,1 1 0 0 0,0-1 0 0 0,0 1 0 0 0,0-1 0 0 0,0 1 1 0 0,0-1-1 0 0,1 1 0 0 0,-1 0 0 0 0,1-1 0 0 0,0 1 0 0 0,-1 0 0 0 0,1-1 0 0 0,0 1 0 0 0,1 0 0 0 0,-1-1 0 0 0,0 1 0 0 0,1 0 0 0 0,0-1 0 0 0,0 1-21 0 0,1 3 103 0 0,0-2 11 0 0,1 0-1 0 0,0 0 0 0 0,-1 0 0 0 0,2 0 0 0 0,-1-1 0 0 0,0 1 1 0 0,1-1-1 0 0,-1 0 0 0 0,1 0 0 0 0,0 0 0 0 0,0-1 0 0 0,0 1 1 0 0,1-1-1 0 0,-1 0 0 0 0,0 0 0 0 0,1 0 0 0 0,0-1 0 0 0,-1 1 1 0 0,1-1-1 0 0,0 0 0 0 0,-1-1 0 0 0,1 1 0 0 0,0-1 0 0 0,0 0 1 0 0,0 0-1 0 0,0-1 0 0 0,-1 1 0 0 0,1-1 0 0 0,0 0 0 0 0,0 0 1 0 0,-1-1-1 0 0,1 1 0 0 0,-1-1 0 0 0,1 0 0 0 0,-1 0 0 0 0,0-1 1 0 0,0 1-1 0 0,0-1 0 0 0,0 0 0 0 0,0 0 0 0 0,-1 0 0 0 0,1 0 1 0 0,-1-1-1 0 0,0 0 0 0 0,0 0 0 0 0,0 1 0 0 0,0-2 0 0 0,-1 1 1 0 0,1-2-114 0 0,1 0 8 0 0,0-1 0 0 0,0 1 0 0 0,0-1 1 0 0,-1 0-1 0 0,0-1 0 0 0,-1 1 0 0 0,0 0 1 0 0,0-1-1 0 0,0 1 0 0 0,-1-1 0 0 0,0 0 1 0 0,-1 1-1 0 0,0-1 0 0 0,0 0 0 0 0,0 0 1 0 0,-1 1-1 0 0,0-1 0 0 0,-1 1 0 0 0,0-1 1 0 0,0 1-1 0 0,0-1 0 0 0,-1 1 0 0 0,0 0 1 0 0,-1 0-1 0 0,1 0 0 0 0,-2 1 0 0 0,-1-4-8 0 0,-1 2-351 0 0,-34-39-317 0 0,8 22-5260 0 0,24 21-4140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3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10778 0 0,'0'0'1746'0'0,"0"0"-742"0"0,0 0-460 0 0,0 0-25 0 0,0 0 144 0 0,0 0 154 0 0,0 0 108 0 0,0 0 12 0 0,0 0-35 0 0,0 0-58 0 0,0 0-83 0 0,0 0-108 0 0,24-4-96 0 0,158-25 757 0 0,48-12 461 0 0,-180 26-1849 0 0,-49 2-4056 0 0,-4 6-3113 0 0,1 5-4097 0 0</inkml:trace>
  <inkml:trace contextRef="#ctx0" brushRef="#br0" timeOffset="341.628">277 1 11723 0 0,'0'0'1781'0'0,"0"0"-1014"0"0,0 0-382 0 0,0 0 165 0 0,0 0 319 0 0,0 0 269 0 0,0 0 98 0 0,0 0-86 0 0,-8 33-163 0 0,-22 108-183 0 0,22-22 379 0 0,21 55-1112 0 0,-12-147-938 0 0,0-19-2171 0 0,0 0-3977 0 0,0-7-4093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4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589 950 16772 0 0,'0'0'277'0'0,"0"0"-196"0"0,0 0 15 0 0,0 0 191 0 0,0 0 161 0 0,0 0 38 0 0,-32 33-73 0 0,-105 108-129 0 0,-102 141-273 0 0,169-198-332 0 0,5-6-1756 0 0,20-30-5674 0 0,44-47 3526 0 0,1-1-556 0 0</inkml:trace>
  <inkml:trace contextRef="#ctx0" brushRef="#br0" timeOffset="431.643">1243 0 14235 0 0,'0'0'896'0'0,"0"0"-138"0"0,0 0-69 0 0,0 0 29 0 0,0 0 43 0 0,0 0-35 0 0,0 0-41 0 0,0 0-49 0 0,0 0-56 0 0,0 0-31 0 0,0 0-92 0 0,0 0-72 0 0,-14 37-55 0 0,-41 114-49 0 0,40-58 70 0 0,16-71-259 0 0,-3 89 145 0 0,-5 0 0 0 0,-5-1 0 0 0,-4 0 0 0 0,-5-1 1 0 0,-18 44-238 0 0,4-29 74 0 0,63-139 217 0 0,225-205 93 0 0,-214 190-394 0 0,2 2 0 0 0,1 2 0 0 0,1 2 0 0 0,1 2 0 0 0,1 2 1 0 0,1 1-1 0 0,44-10 10 0 0,-87 27-5 0 0,-1 1 0 0 0,0 0 0 0 0,1 0 0 0 0,-1 0 0 0 0,1 0 0 0 0,-1 0 0 0 0,1 0 0 0 0,0 1 0 0 0,-1-1 0 0 0,1 1 0 0 0,0 0 0 0 0,-1 0 0 0 0,1 0 0 0 0,0 0 0 0 0,-1 0 0 0 0,1 1 0 0 0,0-1 0 0 0,-1 1 0 0 0,1-1 0 0 0,-1 1 0 0 0,1 0 0 0 0,-1 0 0 0 0,1 0 0 0 0,-1 1 0 0 0,0-1 0 0 0,0 1 0 0 0,1-1 0 0 0,-1 1 0 0 0,0 0 0 0 0,0-1 0 0 0,0 1 0 0 0,-1 0 0 0 0,1 0 0 0 0,0 0 0 0 0,-1 1 0 0 0,1-1 0 0 0,-1 0 0 0 0,0 1 0 0 0,0-1 0 0 0,1 3 5 0 0,-4 10 24 0 0,-1-1 0 0 0,0 0 1 0 0,-1 0-1 0 0,0 0 0 0 0,-2 0 0 0 0,1 0 1 0 0,-2-1-1 0 0,0 0 0 0 0,0 0 1 0 0,-1-1-1 0 0,-1 0 0 0 0,0-1 1 0 0,0 1-1 0 0,-1-2 0 0 0,-1 1 0 0 0,1-1 1 0 0,-2-1-1 0 0,-11 8-24 0 0,-3 4 23 0 0,0 0 0 0 0,-1-2 0 0 0,-1-1-1 0 0,-1-1 1 0 0,-1-1 0 0 0,0-2 0 0 0,-1-1 0 0 0,-22 6-23 0 0,36-15-51 0 0,-1 0 1 0 0,1-1-1 0 0,-1 0 1 0 0,1-2-1 0 0,-1 0 1 0 0,0-1-1 0 0,0 0 1 0 0,0-2 50 0 0,16 2-70 0 0,-1-1 1 0 0,1 1 0 0 0,0-1-1 0 0,0 1 1 0 0,0-1 0 0 0,0 0-1 0 0,0 0 1 0 0,0 0 0 0 0,0 0-1 0 0,0-1 1 0 0,0 1 0 0 0,0 0-1 0 0,1-1 1 0 0,-1 1 0 0 0,0-1-1 0 0,1 0 1 0 0,0 1 0 0 0,-1-1-1 0 0,1 0 1 0 0,0 0 0 0 0,0 0-1 0 0,0 0 1 0 0,0 0-1 0 0,0 0 1 0 0,0 0 0 0 0,1 0-1 0 0,-1-1 1 0 0,1 1 0 0 0,-1 0-1 0 0,1 0 1 0 0,0-1 0 0 0,0 1-1 0 0,0 0 1 0 0,0 0 0 0 0,0-1-1 0 0,1 1 1 0 0,-1 0 69 0 0,12-42-3966 0 0,8 9-4207 0 0,-5 19-2133 0 0</inkml:trace>
  <inkml:trace contextRef="#ctx0" brushRef="#br0" timeOffset="4342.047">2071 796 5793 0 0,'0'0'1617'0'0,"0"0"-146"0"0,0 0 36 0 0,0 0 89 0 0,0 0 7 0 0,0 0-183 0 0,0 0-326 0 0,0 0-318 0 0,0 0-237 0 0,0 0-178 0 0,0 0-149 0 0,0 12 231 0 0,1 182 1696 0 0,-1-184-2107 0 0,1 0 0 0 0,0-1 0 0 0,1 1 1 0 0,0 0-1 0 0,1-1 0 0 0,0 1 0 0 0,0-1 0 0 0,1 0 0 0 0,0 0 0 0 0,1 0 0 0 0,5 7-32 0 0,-6-13 63 0 0,1 1 0 0 0,0-2 0 0 0,0 1 0 0 0,0 0 0 0 0,0-1 0 0 0,0 0 0 0 0,1 0 0 0 0,-1-1 0 0 0,1 1 0 0 0,-1-1 0 0 0,1-1 0 0 0,-1 1 0 0 0,1-1 0 0 0,0 1 0 0 0,-1-2 0 0 0,1 1 0 0 0,0-1 0 0 0,-1 0 0 0 0,1 0 0 0 0,-1 0 0 0 0,4-2-63 0 0,7-4 132 0 0,-1 0 0 0 0,1-2 0 0 0,-2 1 0 0 0,1-2 0 0 0,-1 0 0 0 0,-1-1-1 0 0,0 0 1 0 0,0-1 0 0 0,-1-1 0 0 0,-1 0 0 0 0,0 0 0 0 0,3-6-132 0 0,-8 12 68 0 0,2-1 27 0 0,0-1 1 0 0,-1-1-1 0 0,0 0 0 0 0,0 0 0 0 0,-1 0 0 0 0,-1-1 0 0 0,1 0 0 0 0,-2 0 0 0 0,0 0 0 0 0,0 0 0 0 0,-1-1 0 0 0,0 0 0 0 0,-1 0 0 0 0,0 1 0 0 0,-1-3-95 0 0,-16 17-280 0 0,16 15 257 0 0,1 0 1 0 0,0 0-1 0 0,1 0 0 0 0,1-1 1 0 0,0 0-1 0 0,1 1 0 0 0,1-2 1 0 0,1 1-1 0 0,3 4 23 0 0,4 14-1 0 0,-11-26-11 0 0,-1 0 0 0 0,1 0 1 0 0,1-1-1 0 0,-1 1 0 0 0,2-1 0 0 0,-1 0 0 0 0,1-1 0 0 0,0 1 0 0 0,0-1 1 0 0,1 0-1 0 0,0 0 0 0 0,1 0 0 0 0,-1-1 0 0 0,1 0 0 0 0,8 5 12 0 0,-8-10 41 0 0,-1 0-1 0 0,1-1 0 0 0,0 1 1 0 0,0-1-1 0 0,0-1 0 0 0,0 1 1 0 0,0-1-1 0 0,0 0 1 0 0,0-1-1 0 0,0 0 0 0 0,0 0 1 0 0,-1 0-1 0 0,1-1 0 0 0,-1 0 1 0 0,0 0-1 0 0,0-1 0 0 0,0 1 1 0 0,0-1-1 0 0,-1-1 1 0 0,1 1-1 0 0,-1-1 0 0 0,0 0 1 0 0,0 0-1 0 0,-1 0 0 0 0,0-1 1 0 0,2-3-41 0 0,7-3 64 0 0,24-29 129 0 0,-2-1-1 0 0,-2-2 1 0 0,-2-1 0 0 0,-2-1-1 0 0,-2-2 1 0 0,15-37-193 0 0,-18 30-13 0 0,-2-1 0 0 0,-3 0 0 0 0,-2-2 0 0 0,-3 0 0 0 0,-2-1-1 0 0,0-21 14 0 0,-8-104 2 0 0,-22 114 19 0 0,18 69-26 0 0,0 1-1 0 0,-1-1 1 0 0,1 0-1 0 0,0 1 0 0 0,-1-1 1 0 0,1 0-1 0 0,-1 1 1 0 0,1-1-1 0 0,-1 1 1 0 0,1-1-1 0 0,-1 1 1 0 0,1-1-1 0 0,-1 1 1 0 0,1 0-1 0 0,-1-1 1 0 0,0 1-1 0 0,1-1 1 0 0,-1 1-1 0 0,0 0 1 0 0,1 0-1 0 0,-1-1 1 0 0,0 1-1 0 0,1 0 1 0 0,-1 0-1 0 0,0 0 1 0 0,0 0-1 0 0,1 0 1 0 0,-1 0-1 0 0,0 0 1 0 0,1 0-1 0 0,-1 0 1 0 0,0 0-1 0 0,0 0 1 0 0,1 1-1 0 0,-1-1 1 0 0,0 0-1 0 0,1 0 0 0 0,-1 1 1 0 0,0-1-1 0 0,1 0 1 0 0,-1 1-1 0 0,1-1 1 0 0,-1 1-1 0 0,1-1 1 0 0,-1 1-1 0 0,1-1 1 0 0,-1 1-1 0 0,1-1 1 0 0,-1 1-1 0 0,1-1 1 0 0,-1 1-1 0 0,1 0 1 0 0,0-1-1 0 0,-1 1 1 0 0,1-1-1 0 0,0 1 1 0 0,0 0-1 0 0,-1 0 1 0 0,1-1-1 0 0,0 1 1 0 0,0 0-1 0 0,0-1 1 0 0,0 1-1 0 0,0 0 1 0 0,0 0-1 0 0,0-1 6 0 0,-36 151 272 0 0,35-116-173 0 0,2 1 1 0 0,0 0-1 0 0,3-1 0 0 0,1 0 0 0 0,7 23-99 0 0,104 468 310 0 0,-75-360-345 0 0,-41-167 26 0 0,0 1 0 0 0,0 0-1 0 0,0-1 1 0 0,0 1 0 0 0,0-1 0 0 0,0 1 0 0 0,0 0 0 0 0,0-1 0 0 0,0 1-1 0 0,0-1 1 0 0,1 1 0 0 0,-1 0 0 0 0,0-1 0 0 0,0 1 0 0 0,0 0-1 0 0,1-1 1 0 0,-1 1 0 0 0,0 0 0 0 0,0-1 0 0 0,1 1 0 0 0,-1 0-1 0 0,0-1 1 0 0,1 1 0 0 0,-1 0 0 0 0,0 0 0 0 0,1 0 0 0 0,-1-1 0 0 0,0 1-1 0 0,1 0 1 0 0,-1 0 0 0 0,1 0 0 0 0,-1 0 0 0 0,0 0 0 0 0,1 0-1 0 0,-1-1 1 0 0,1 1 0 0 0,-1 0 0 0 0,0 0 0 0 0,1 0 0 0 0,-1 0 0 0 0,1 1-1 0 0,-1-1 1 0 0,1 0 0 0 0,-1 0 0 0 0,0 0 0 0 0,1 0 0 0 0,-1 0-1 0 0,0 0 1 0 0,1 1 0 0 0,-1-1 0 0 0,0 0 0 0 0,1 0 0 0 0,-1 1 0 0 0,0-1-1 0 0,1 0 1 0 0,-1 0 0 0 0,0 1 0 0 0,1-1 0 0 0,-1 0 0 0 0,0 1-1 0 0,0-1 1 0 0,1 0 0 0 0,-1 1 0 0 0,0-1 0 0 0,0 0 0 0 0,0 1 9 0 0,5-41-1231 0 0,3-63-2199 0 0,-21 38-8723 0 0,7 57 2017 0 0</inkml:trace>
  <inkml:trace contextRef="#ctx0" brushRef="#br0" timeOffset="4707.64">2590 553 9562 0 0,'0'0'2211'0'0,"0"0"-561"0"0,0 0-378 0 0,0 0-112 0 0,0 0-42 0 0,0 0-84 0 0,0 0-114 0 0,0 0-72 0 0,0 0-4 0 0,0 0-12 0 0,0 0-52 0 0,0 0-75 0 0,0 0-73 0 0,33 1-42 0 0,105 4-32 0 0,159 15 1860 0 0,-186-17-2396 0 0,1-5 0 0 0,-1-5 0 0 0,13-6-22 0 0,-33 6-1662 0 0,-72 7-3285 0 0,1 0-4576 0 0,-19 0-1545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3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6081 0 0,'0'0'3872'0'0,"0"0"-1824"0"0,0 0-777 0 0,0 0-8 0 0,0 0 132 0 0,0 0 29 0 0,0 0-126 0 0,0 0-172 0 0,0 0-105 0 0,0 0-17 0 0,0 0-61 0 0,0 0-137 0 0,0 0-129 0 0,20 2-97 0 0,123 7 775 0 0,119-9 333 0 0,-206 0-5407 0 0,0 0-4032 0 0,-59 0-4142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4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15683 0 0,'0'0'854'0'0,"0"0"-29"0"0,0 0 328 0 0,0 0 231 0 0,0 0 7 0 0,0 0-160 0 0,31 2-276 0 0,99 2-250 0 0,115-20 54 0 0,-171 5-5663 0 0,-60 10-5322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3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86 13547 0 0,'0'0'2136'0'0,"0"0"-690"0"0,0 0-252 0 0,0 0-53 0 0,0 0-11 0 0,0 0-125 0 0,0 0-265 0 0,0 0-214 0 0,0 0-169 0 0,0 0-121 0 0,0 0-46 0 0,0 0-65 0 0,-23 27-46 0 0,-74 87-22 0 0,54-53-33 0 0,23-18-53 0 0,-3 3-1044 0 0,1-21-3710 0 0,10-20-4066 0 0,7-2-350 0 0</inkml:trace>
  <inkml:trace contextRef="#ctx0" brushRef="#br0" timeOffset="284.936">0 1 6953 0 0,'0'0'3748'0'0,"0"0"-1904"0"0,0 0-1046 0 0,0 0-86 0 0,0 0 263 0 0,0 0 274 0 0,0 0 105 0 0,0 0-134 0 0,0 0-242 0 0,0 0-178 0 0,0 0-100 0 0,0 0-94 0 0,0 0-82 0 0,17 31-92 0 0,53 99-93 0 0,24 7 383 0 0,-2-49-1187 0 0,-75-81-924 0 0,-7-6-7016 0 0,-6-1-3250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11650 0 0,'0'0'1230'0'0,"0"0"-464"0"0,0 0-197 0 0,0 0 270 0 0,0 0 360 0 0,0 0 180 0 0,0 0-104 0 0,0 0-298 0 0,0 0-290 0 0,0 0-228 0 0,0 0-92 0 0,1 4 33 0 0,24 232 3114 0 0,34 112-2945 0 0,-55-330-555 0 0,24 110 50 0 0,-16-43-72 0 0,-5-61 203 0 0,3-35 676 0 0,120-358-192 0 0,-9-53-744 0 0,-117 366-256 0 0,-12 64-2688 0 0,0 19-1895 0 0,4-8-3166 0 0,-2-7-3256 0 0</inkml:trace>
  <inkml:trace contextRef="#ctx0" brushRef="#br0" timeOffset="404.517">373 627 3249 0 0,'0'0'1900'0'0,"0"0"-206"0"0,0 0 120 0 0,0 0 222 0 0,0 0 22 0 0,0 0-215 0 0,0 0-390 0 0,0 0-343 0 0,0 0-198 0 0,0 0-100 0 0,0 0-81 0 0,0 0-128 0 0,0 0-132 0 0,-4 4-127 0 0,-2 4-262 0 0,1-1 1 0 0,0 2-1 0 0,0-1 1 0 0,1 0-1 0 0,0 1 1 0 0,1 0-1 0 0,0-1 1 0 0,0 1-1 0 0,1 1 1 0 0,0-1-1 0 0,0 0 1 0 0,1 1-1 0 0,0-1 1 0 0,1 7-83 0 0,0-12 17 0 0,-1 0-1 0 0,1-1 1 0 0,0 1 0 0 0,0 0 0 0 0,1-1 0 0 0,-1 1-1 0 0,1 0 1 0 0,0-1 0 0 0,0 1 0 0 0,0-1 0 0 0,0 1-1 0 0,1-1 1 0 0,0 1 0 0 0,-1-1 0 0 0,1 0 0 0 0,0 0-1 0 0,0 0 1 0 0,1 0 0 0 0,-1 0 0 0 0,1 0 0 0 0,-1-1-1 0 0,1 1 1 0 0,0-1 0 0 0,0 0 0 0 0,0 0 0 0 0,0 0-1 0 0,0 0 1 0 0,1 0 0 0 0,-1-1 0 0 0,0 1 0 0 0,1-1-1 0 0,0 0 1 0 0,-1 0 0 0 0,1 0 0 0 0,2 0-17 0 0,2-1 82 0 0,0-1 1 0 0,-1 1-1 0 0,1-1 1 0 0,0 0-1 0 0,-1-1 1 0 0,1 0-1 0 0,-1 0 0 0 0,0-1 1 0 0,0 0-1 0 0,0 0 1 0 0,0 0-1 0 0,0-1 1 0 0,-1 0-1 0 0,1 0 1 0 0,-1-1-1 0 0,0 0 1 0 0,0 0-1 0 0,-1 0 0 0 0,0-1 1 0 0,0 0-1 0 0,0 0 1 0 0,0 0-1 0 0,-1-1 1 0 0,0 1-1 0 0,-1-1 1 0 0,1 0-1 0 0,-1 0 0 0 0,-1 0 1 0 0,1-1-1 0 0,-1 1 1 0 0,0 0-1 0 0,-1-1 1 0 0,0 0-1 0 0,0 1 1 0 0,-1-1-1 0 0,0 0 1 0 0,0 1-1 0 0,0-1 0 0 0,-1 0 1 0 0,-1 0-83 0 0,1 3-31 0 0,-1 0 0 0 0,-1 0 0 0 0,1 0 0 0 0,-1 1 0 0 0,0-1 0 0 0,0 0 1 0 0,0 1-1 0 0,-1 0 0 0 0,1 0 0 0 0,-1 0 0 0 0,0 0 0 0 0,0 1 0 0 0,-1-1 0 0 0,1 1 0 0 0,-1 0 0 0 0,1 1 0 0 0,-1-1 1 0 0,0 1-1 0 0,0 0 0 0 0,0 0 0 0 0,0 0 0 0 0,-1 0 31 0 0,-76-3-7587 0 0,67 11 549 0 0,5 2-3728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0 16171 0 0,'0'0'1326'0'0,"0"0"-312"0"0,0 0-128 0 0,0 0-8 0 0,0 0-12 0 0,0 0-64 0 0,-31 9-158 0 0,-103 33-185 0 0,39 10 21 0 0,80-40-413 0 0,-2 0-49 0 0,0 0-1 0 0,1 2 1 0 0,0 0 0 0 0,1 1-1 0 0,0 0 1 0 0,2 1-1 0 0,0 0 1 0 0,0 2 0 0 0,2-1-1 0 0,0 1 1 0 0,1 1-1 0 0,1 0 1 0 0,0 0 0 0 0,2 1-1 0 0,0 0 1 0 0,2 0 0 0 0,0 1-1 0 0,1 0 1 0 0,1 2-18 0 0,3-18-3 0 0,0 1 1 0 0,0-1 0 0 0,1 1-1 0 0,-1-1 1 0 0,1 0 0 0 0,1 1-1 0 0,-1-1 1 0 0,1 0-1 0 0,0 0 1 0 0,0 0 0 0 0,1 0-1 0 0,-1 0 1 0 0,1 0 0 0 0,0-1-1 0 0,0 1 1 0 0,1-1 0 0 0,-1 0-1 0 0,1 0 1 0 0,0 0-1 0 0,0 0 1 0 0,1-1 0 0 0,-1 0-1 0 0,1 1 1 0 0,-1-2 0 0 0,1 1-1 0 0,0 0 1 0 0,0-1-1 0 0,0 0 1 0 0,5 1 2 0 0,12 3 28 0 0,0-1-1 0 0,0-1 1 0 0,1-1 0 0 0,-1-1-1 0 0,1-1 1 0 0,13-2-28 0 0,-16 0 115 0 0,-1-2 0 0 0,0 0 0 0 0,0-1 0 0 0,0-1 0 0 0,-1-1 0 0 0,1 0 0 0 0,-1-2 0 0 0,-1 0 0 0 0,1-1 0 0 0,-2-1 0 0 0,1 0 0 0 0,-1-1 0 0 0,-1-1 0 0 0,0 0 0 0 0,0-1 0 0 0,-2-1 0 0 0,1 0 0 0 0,-2-1 0 0 0,0 0 0 0 0,-1-1 0 0 0,0-1 0 0 0,-2 1 0 0 0,7-15-115 0 0,-11 15 22 0 0,1-1 1 0 0,-2 0 0 0 0,0-1-1 0 0,-2 1 1 0 0,0-1 0 0 0,0 1-1 0 0,-2-1 1 0 0,0 0 0 0 0,-1-2-23 0 0,0 13-124 0 0,0-1 1 0 0,0 0 0 0 0,-1 0 0 0 0,0 1-1 0 0,-1-1 1 0 0,1 1 0 0 0,-2-1 0 0 0,1 1-1 0 0,-1 0 1 0 0,0 1 0 0 0,0-1 0 0 0,0 1-1 0 0,-1-1 1 0 0,0 1 0 0 0,-1 1 0 0 0,1-1-1 0 0,-1 1 1 0 0,0 0 0 0 0,-1 0 0 0 0,1 0-1 0 0,-1 1 1 0 0,0 0 0 0 0,0 1 0 0 0,0 0-1 0 0,0 0 1 0 0,-1 0 0 0 0,1 1 0 0 0,-1 0-1 0 0,0 0 1 0 0,1 1 0 0 0,-1 0-1 0 0,0 0 1 0 0,-4 1 123 0 0,-50-1-5303 0 0,45 1 1262 0 0,-9 0-7765 0 0</inkml:trace>
  <inkml:trace contextRef="#ctx0" brushRef="#br0" timeOffset="526.747">0 446 14491 0 0,'0'0'3161'0'0,"0"0"-934"0"0,0 0-531 0 0,0 0-259 0 0,34-19-240 0 0,105-57-215 0 0,15-2 1230 0 0,-146 73-2155 0 0,1 1-1 0 0,-1 0 1 0 0,1 0 0 0 0,0 1-1 0 0,0 0 1 0 0,0 0 0 0 0,0 1-1 0 0,0 0 1 0 0,1 1-1 0 0,-1 0 1 0 0,1 0 0 0 0,-1 1-1 0 0,2 0-56 0 0,-9 2-5 0 0,0 0-1 0 0,1 1 0 0 0,-1-1 0 0 0,0 0 0 0 0,0 1 1 0 0,-1-1-1 0 0,1 1 0 0 0,-1 0 0 0 0,1-1 0 0 0,-1 1 1 0 0,0 0-1 0 0,0 0 0 0 0,0 0 0 0 0,0 0 0 0 0,0 0 1 0 0,-1 0-1 0 0,0 0 0 0 0,1 0 0 0 0,-1 1 0 0 0,0-1 1 0 0,-1 2 5 0 0,2 2-1 0 0,-1 0 6 0 0,0 0 1 0 0,0 0-1 0 0,0 1 1 0 0,1-1-1 0 0,1 0 1 0 0,-1-1-1 0 0,1 1 1 0 0,0 0-1 0 0,0 0 1 0 0,1-1-1 0 0,0 1 1 0 0,0-1-1 0 0,1 0 1 0 0,0 0-1 0 0,0 0 1 0 0,0 0-1 0 0,1-1 1 0 0,-1 1-1 0 0,1-1 1 0 0,1-1-1 0 0,-1 1 1 0 0,1-1-1 0 0,-1 0 1 0 0,1 0-1 0 0,1 0 1 0 0,-1-1-1 0 0,0 0 1 0 0,1 0-1 0 0,-1-1 1 0 0,6 2-6 0 0,-3-2 35 0 0,-1-1 0 0 0,1 0-1 0 0,0 0 1 0 0,0-1 0 0 0,-1 0 0 0 0,1-1 0 0 0,0 0 0 0 0,0 0-1 0 0,-1-1 1 0 0,1 0 0 0 0,-1 0 0 0 0,1-1 0 0 0,-1 0-1 0 0,0-1 1 0 0,0 1 0 0 0,-1-2 0 0 0,1 1 0 0 0,-1-1 0 0 0,1-1-36 0 0,-7 5-393 0 0,6-7 681 0 0,-9 6-6482 0 0,-1 2-6128 0 0</inkml:trace>
  <inkml:trace contextRef="#ctx0" brushRef="#br0" timeOffset="849.319">849 527 7122 0 0,'0'0'3034'0'0,"0"0"-341"0"0,0 0-345 0 0,0 0-311 0 0,0 0-380 0 0,0 0-412 0 0,0 0-315 0 0,0 0-215 0 0,0 0-151 0 0,0 0-117 0 0,0 0-81 0 0,0 0-51 0 0,0 0-62 0 0,-13 14-47 0 0,-43 48-52 0 0,53-58-138 0 0,-1-1-1 0 0,1 1 1 0 0,1 0-1 0 0,-1 0 1 0 0,1 0-1 0 0,-1 0 1 0 0,1 0-1 0 0,0 0 1 0 0,1 0-1 0 0,-1 1 1 0 0,1-1-1 0 0,0 1 1 0 0,0-1-1 0 0,0 1 1 0 0,0 0-1 0 0,1-1 1 0 0,0 1-1 0 0,0 0 1 0 0,0-1-1 0 0,1 5-15 0 0,0 1 13 0 0,1-7 31 0 0,0 1-1 0 0,0-1 0 0 0,0 1 1 0 0,1-1-1 0 0,-1 0 0 0 0,1 0 1 0 0,0 0-1 0 0,0 0 0 0 0,0 0 1 0 0,0-1-1 0 0,1 1 1 0 0,-1-1-1 0 0,1 0 0 0 0,-1 0 1 0 0,1 0-1 0 0,0-1 0 0 0,0 1 1 0 0,0-1-1 0 0,-1 0 0 0 0,2 0 1 0 0,-1 0-1 0 0,0 0 0 0 0,0-1 1 0 0,0 0-1 0 0,0 0 1 0 0,0 0-1 0 0,0 0 0 0 0,0-1 1 0 0,0 1-1 0 0,0-1 0 0 0,0 0 1 0 0,0 0-1 0 0,0-1 0 0 0,0 1 1 0 0,0-1-1 0 0,-1 0 1 0 0,1 0-44 0 0,2 0 40 0 0,0 0 0 0 0,-1-1 0 0 0,0 1 0 0 0,0-1 0 0 0,0 0 0 0 0,0-1 0 0 0,0 1 0 0 0,0-1 0 0 0,-1 0 0 0 0,0 0 0 0 0,0 0 0 0 0,0-1 0 0 0,0 1 0 0 0,-1-1 0 0 0,0 0 0 0 0,1 0 0 0 0,-2 0 0 0 0,1-1 0 0 0,-1 1 0 0 0,0-1 0 0 0,0 1 0 0 0,0-1 1 0 0,-1 0-1 0 0,0 0 0 0 0,0 1 0 0 0,0-1 0 0 0,-1 0 0 0 0,0 0 0 0 0,0 0 0 0 0,-1 0 0 0 0,1 0 0 0 0,-1 0 0 0 0,0 1 0 0 0,-1-1 0 0 0,0 0 0 0 0,0 1 0 0 0,0-1 0 0 0,0 1 0 0 0,-1-1 0 0 0,-3-3-40 0 0,2 3-116 0 0,-1 0 1 0 0,0 1-1 0 0,0-1 0 0 0,-1 2 0 0 0,0-1 1 0 0,0 0-1 0 0,0 1 0 0 0,0 0 0 0 0,-1 1 0 0 0,1-1 1 0 0,-1 1-1 0 0,0 0 0 0 0,0 1 0 0 0,-5-2 116 0 0,-38-5-9489 0 0,36 9-2959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67 0 0 0,'0'0'2710'0'0,"0"0"-499"0"0,0 0-121 0 0,0 0 96 0 0,0 0-113 0 0,0 0-179 0 0,0 0-243 0 0,0 0-313 0 0,0 0-221 0 0,0 0-146 0 0,0 0-145 0 0,-7-1-113 0 0,3 1-715 0 0,-1-1 182 0 0,1 1 0 0 0,-1-1 0 0 0,1 1 1 0 0,-1 0-1 0 0,1 0 0 0 0,-1 1 0 0 0,1-1 0 0 0,0 1 0 0 0,-1 0 0 0 0,1 0 0 0 0,0 0 0 0 0,-1 1 0 0 0,1 0 0 0 0,0 0 0 0 0,0 0 0 0 0,0 0 1 0 0,-2 2-181 0 0,-150 160 1455 0 0,111-114-1542 0 0,-2-3 1 0 0,-2-2 0 0 0,-38 27 86 0 0,7-21-711 0 0,70-46-965 0 0,13-11-1282 0 0,3-1 2390 0 0,3-4-1303 0 0,1-3-5678 0 0,-3 7-1154 0 0</inkml:trace>
  <inkml:trace contextRef="#ctx0" brushRef="#br0" timeOffset="299.2">150 1 4505 0 0,'0'0'2431'0'0,"0"0"-314"0"0,0 0-306 0 0,0 0-176 0 0,0 0-128 0 0,0 0-198 0 0,0 0-178 0 0,0 0-116 0 0,0 0-163 0 0,0 0-165 0 0,0 0-159 0 0,0 0-114 0 0,0 0-57 0 0,-6 20-42 0 0,-18 65-13 0 0,23-79-241 0 0,0 0 0 0 0,0 0 0 0 0,0 0 0 0 0,0 0 0 0 0,1 0 0 0 0,0 0 0 0 0,1 0 0 0 0,-1 1 0 0 0,1-1 0 0 0,0 0 0 0 0,1 0 0 0 0,-1 0-1 0 0,1 0 1 0 0,0-1 0 0 0,1 1 0 0 0,-1 0 0 0 0,1-1 0 0 0,0 0 0 0 0,1 1 0 0 0,-1-1 0 0 0,1-1 0 0 0,1 2-61 0 0,190 198 449 0 0,-187-195-979 0 0,7 9-1247 0 0,-7-6-8152 0 0,-8-11-541 0 0</inkml:trace>
  <inkml:trace contextRef="#ctx0" brushRef="#br0" timeOffset="930.672">606 435 4793 0 0,'0'0'4500'0'0,"0"0"-2036"0"0,0 0-894 0 0,0 0-257 0 0,0 0-131 0 0,0 0-140 0 0,0 0-214 0 0,0 0-264 0 0,0 0-213 0 0,0 0-130 0 0,0 0-42 0 0,0 0 45 0 0,0 0 56 0 0,5-2 24 0 0,155-14 1602 0 0,-159 15-1900 0 0,1 1 1 0 0,-1 0-1 0 0,1 0 1 0 0,-1-1-1 0 0,1 1 1 0 0,0 0-1 0 0,-1 1 1 0 0,1-1-1 0 0,-1 0 1 0 0,1 0-1 0 0,-1 1 1 0 0,1-1-1 0 0,-1 1 1 0 0,1-1-1 0 0,-1 1 1 0 0,1-1-1 0 0,-1 1 1 0 0,0 0 0 0 0,1 0-1 0 0,-1 0 1 0 0,0 0-1 0 0,0 0 1 0 0,0 0-1 0 0,1 0 1 0 0,-1 0-1 0 0,0 0 1 0 0,0 1-1 0 0,-1-1 1 0 0,1 0-1 0 0,0 1 1 0 0,0-1-1 0 0,-1 1 1 0 0,1-1-1 0 0,-1 1 1 0 0,1-1-1 0 0,-1 1 1 0 0,1-1-1 0 0,-1 1 1 0 0,0-1-1 0 0,0 1 1 0 0,0-1-1 0 0,0 1 1 0 0,0 0-1 0 0,0-1 1 0 0,0 1 0 0 0,-1-1-1 0 0,1 1 1 0 0,0-1-1 0 0,-1 1 1 0 0,0-1-1 0 0,1 1 1 0 0,-1-1-1 0 0,0 1 1 0 0,0 0-7 0 0,-88 68 342 0 0,72-63-347 0 0,44 12-128 0 0,34 10 162 0 0,-59-27-26 0 0,1-1 17 0 0,0 1 0 0 0,0-1 0 0 0,-1 1 0 0 0,1 0 0 0 0,-1 0 0 0 0,1 1 0 0 0,-1-1 0 0 0,1 0 0 0 0,-1 1 0 0 0,0-1 0 0 0,0 1 0 0 0,-1 0 0 0 0,1 0 0 0 0,0 0 0 0 0,-1 0 0 0 0,0 0 0 0 0,1 0 0 0 0,-1 0 0 0 0,-1 0 0 0 0,1 0 0 0 0,0 1 0 0 0,-1-1 0 0 0,1 0 0 0 0,-1 0 0 0 0,0 1 0 0 0,0-1 0 0 0,-1 0 0 0 0,1 1-20 0 0,-3 0 37 0 0,0 0 0 0 0,0 0 0 0 0,0-1 0 0 0,-1 1 0 0 0,0-1 0 0 0,1 0 0 0 0,-1 0 0 0 0,0 0 0 0 0,0-1 0 0 0,-1 0 0 0 0,1 1 1 0 0,-1-1-1 0 0,1-1 0 0 0,-1 1 0 0 0,1-1 0 0 0,-1 1 0 0 0,0-1 0 0 0,0-1 0 0 0,1 1 0 0 0,-1-1 0 0 0,0 0 0 0 0,0 0 0 0 0,-2 0-37 0 0,2 0-67 0 0,-74-8-377 0 0,32-21-4207 0 0,41 23-598 0 0,1 5-5733 0 0</inkml:trace>
  <inkml:trace contextRef="#ctx0" brushRef="#br0" timeOffset="3099.673">549 122 0 0 0,'0'0'255'0'0,"0"0"498"0"0,0 0 98 0 0,0 0 8 0 0,0 0 17 0 0,0 0-28 0 0,0 0-37 0 0,0 0-17 0 0,0 0 18 0 0,0 0 9 0 0,0 0-7 0 0,0 0-25 0 0,2-1-578 0 0,3-2 8615 0 0,-5 3-8410 0 0,-31 42 1070 0 0,-32 30-1254 0 0,-3-2 1 0 0,-72 59-233 0 0,-20 7-149 0 0,58-59 181 0 0,104-87-14837 0 0,-2 6 9040 0 0</inkml:trace>
  <inkml:trace contextRef="#ctx0" brushRef="#br0" timeOffset="4248.87">151 60 0 0 0,'0'0'516'0'0,"0"0"227"0"0,0 0 137 0 0,0 0 62 0 0,0 0 2 0 0,0 0-47 0 0,0 0-76 0 0,0 0-67 0 0,-3-2-35 0 0,-12-3 33 0 0,11 4 67 0 0,4 1 11 0 0,0 0-49 0 0,0 0-74 0 0,0 0-91 0 0,0 0-54 0 0,0 0-14 0 0,0 0-13 0 0,0 0 7 0 0,0 0 9 0 0,0 0 3 0 0,0 0 3 0 0,0 0-9 0 0,0 0-28 0 0,0 0-29 0 0,0 0-24 0 0,0 0-34 0 0,0 0-2 0 0,0 0 4 0 0,0 0 7 0 0,0 0-15 0 0,0 0-39 0 0,0 0-38 0 0,0 0-70 0 0,0 0-48 0 0,0 0-39 0 0,0 12 568 0 0,16 104 1144 0 0,35 29-1431 0 0,-46-125-421 0 0,-4-13-29 0 0,0 0-1 0 0,1 1 1 0 0,0-1-1 0 0,1 0 1 0 0,-1 0 0 0 0,1 0-1 0 0,0-1 1 0 0,1 1-1 0 0,0-1 1 0 0,0 1 0 0 0,0-1-1 0 0,1 0 1 0 0,0-1-1 0 0,0 1 1 0 0,0-1 0 0 0,1 0-1 0 0,4 3-23 0 0,60 39 242 0 0,-36 0 130 0 0,-24-20 43 0 0,3 1-209 0 0,-12-27-202 0 0,-1-1 11 0 0,0 0 10 0 0,0 0 3 0 0,0 0-30 0 0,0 0 0 0 0,0 0-10 0 0,7 7 76 0 0,1 8-1244 0 0,15-15-2588 0 0,-19 0-1729 0 0,0 0-5565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7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0 5217 0 0,'0'0'3497'0'0,"0"0"-1430"0"0,0 0-549 0 0,0 0 5 0 0,0 0 113 0 0,0 0-6 0 0,0 0-161 0 0,0 0-251 0 0,0 0-230 0 0,0 0-201 0 0,0 0-171 0 0,0 0-109 0 0,0 0-106 0 0,-28 5-70 0 0,-86 17-52 0 0,62 6 45 0 0,46-20-270 0 0,-2-1-47 0 0,1 0 0 0 0,0 1 0 0 0,0 0 0 0 0,1 0-1 0 0,0 0 1 0 0,0 1 0 0 0,1 0 0 0 0,0 0 0 0 0,1 0-1 0 0,0 1 1 0 0,0-1 0 0 0,1 1 0 0 0,0 0 0 0 0,1 0-1 0 0,0 1 1 0 0,1-1 0 0 0,0 0 0 0 0,0 0-1 0 0,1 1 1 0 0,1-1 0 0 0,-1 0 0 0 0,2 1 0 0 0,-1-1-1 0 0,2 0 1 0 0,-1 0 0 0 0,1 0 0 0 0,1 0 0 0 0,0-1-1 0 0,0 1 1 0 0,1-1 0 0 0,0 0 0 0 0,0 0 0 0 0,5 4-7 0 0,0-4-112 0 0,0 0 1 0 0,1 0 0 0 0,0-1 0 0 0,1-1-1 0 0,0 0 1 0 0,0 0 0 0 0,1-1 0 0 0,-1-1 0 0 0,1 0-1 0 0,1-1 1 0 0,-1 0 0 0 0,0-1 0 0 0,1-1 0 0 0,0 0-1 0 0,5 0 112 0 0,56-5-3661 0 0,-3-17-4275 0 0,-52 10-84 0 0</inkml:trace>
  <inkml:trace contextRef="#ctx0" brushRef="#br0" timeOffset="318.015">713 92 5177 0 0,'0'0'4137'0'0,"0"0"-1834"0"0,0 0-745 0 0,0 0-126 0 0,0 0-29 0 0,0 0-36 0 0,0 0-157 0 0,0 0-258 0 0,0 0-215 0 0,0 0-186 0 0,0 0-151 0 0,-31 28-110 0 0,-96 87-93 0 0,124-113-187 0 0,0 0 0 0 0,0 1 0 0 0,0-1-1 0 0,0 1 1 0 0,1-1 0 0 0,-1 1 0 0 0,1 0 0 0 0,-1 0 0 0 0,1 0 0 0 0,0 0-1 0 0,0 1 1 0 0,1-1 0 0 0,-1 0 0 0 0,0 1 0 0 0,1-1 0 0 0,0 1 0 0 0,0 0-1 0 0,0-1 1 0 0,0 1 0 0 0,1 2-10 0 0,-1 6 40 0 0,0-5-18 0 0,-1 0 0 0 0,2 0 0 0 0,-1 0 0 0 0,1 0-1 0 0,0 0 1 0 0,0 0 0 0 0,1 0 0 0 0,0 0 0 0 0,0 0-1 0 0,0 0 1 0 0,1 0 0 0 0,0-1 0 0 0,1 1 0 0 0,0-1-1 0 0,0 1 1 0 0,0-1 0 0 0,0 0 0 0 0,1 0-1 0 0,0 0 1 0 0,1-1 0 0 0,-1 1 0 0 0,1-1 0 0 0,0 0-1 0 0,0 0 1 0 0,1-1 0 0 0,-1 0 0 0 0,1 0 0 0 0,0 0-1 0 0,0 0 1 0 0,0-1 0 0 0,1 0 0 0 0,3 1-22 0 0,1-2 81 0 0,0 0 0 0 0,1-1-1 0 0,-1 0 1 0 0,0 0 0 0 0,0-2 0 0 0,0 1 0 0 0,1-1 0 0 0,-1-1-1 0 0,0 0 1 0 0,0-1 0 0 0,0 0 0 0 0,-1 0 0 0 0,1-1 0 0 0,-1-1-1 0 0,0 0 1 0 0,0 0 0 0 0,0-1 0 0 0,-1 0 0 0 0,0-1 0 0 0,0 0-1 0 0,0 0 1 0 0,-1-1 0 0 0,0 0 0 0 0,-1 0 0 0 0,0-1 0 0 0,0 0-1 0 0,-1 0 1 0 0,0-1 0 0 0,0 0 0 0 0,-1 0 0 0 0,-1 0 0 0 0,1 0-1 0 0,-2-1 1 0 0,0 0 0 0 0,0 0 0 0 0,0 0 0 0 0,-2 0 0 0 0,1 0-1 0 0,-1-5-79 0 0,0 8-118 0 0,-1 0 1 0 0,1 1 0 0 0,-1-1 0 0 0,0 0 0 0 0,-1 0 0 0 0,0 0 0 0 0,0 0 0 0 0,-1 1 0 0 0,0-1-1 0 0,0 0 1 0 0,-1 1 0 0 0,0 0 0 0 0,0 0 0 0 0,-1 0 0 0 0,0 0 0 0 0,0 0 0 0 0,0 0 0 0 0,-1 1-1 0 0,0 0 1 0 0,0 0 0 0 0,-1 1 0 0 0,0-1 0 0 0,0 1 0 0 0,0 0 0 0 0,0 1 0 0 0,-1-1-1 0 0,0 1 1 0 0,0 1 0 0 0,0-1 0 0 0,0 1 0 0 0,-6-1 116 0 0,-34-6-3123 0 0,14 8-4971 0 0,19 2-2891 0 0</inkml:trace>
  <inkml:trace contextRef="#ctx0" brushRef="#br0" timeOffset="672.36">1560 15 8922 0 0,'0'0'2374'0'0,"0"0"-449"0"0,0 0-220 0 0,0 0-181 0 0,0 0-234 0 0,0 0-233 0 0,0 0-184 0 0,0 0-137 0 0,0 0-96 0 0,0 0-93 0 0,-32 8-106 0 0,-101 26-72 0 0,52-2 196 0 0,11 25-6 0 0,69-56-558 0 0,-1 1 1 0 0,1 0-1 0 0,0-1 0 0 0,0 1 1 0 0,0 0-1 0 0,0 0 0 0 0,0 0 0 0 0,0 0 1 0 0,0 0-1 0 0,1 0 0 0 0,-1 0 1 0 0,1 0-1 0 0,-1 1 0 0 0,1-1 0 0 0,0 0 1 0 0,0 0-1 0 0,0 0 0 0 0,0 0 0 0 0,0 0 1 0 0,0 1-1 0 0,1-1 0 0 0,-1 0 1 0 0,1 0-1 0 0,0 0 0 0 0,-1 0 0 0 0,1 0 1 0 0,0 0-1 0 0,0 0 0 0 0,0 0 1 0 0,0 0-1 0 0,1-1 0 0 0,-1 1 0 0 0,0 0 1 0 0,1-1-1 0 0,0 1 0 0 0,-1-1 1 0 0,1 1-1 0 0,0-1 0 0 0,-1 0-1 0 0,133 54-61 0 0,-51 7 22 0 0,-81-60 51 0 0,0 0 0 0 0,0 0 1 0 0,0 1-1 0 0,-1 0 0 0 0,1-1 0 0 0,-1 1 1 0 0,0 0-1 0 0,1-1 0 0 0,-1 1 0 0 0,0 0 1 0 0,-1 0-1 0 0,1 0 0 0 0,0 0 0 0 0,-1 0 1 0 0,0 0-1 0 0,0 0 0 0 0,0 0 0 0 0,0 0 1 0 0,0 0-1 0 0,0 0 0 0 0,-1 0 1 0 0,1 0-1 0 0,-1 0 0 0 0,0 0 0 0 0,0 0 1 0 0,0 0-1 0 0,-1 0 0 0 0,1-1 0 0 0,-1 1 1 0 0,1 0-1 0 0,-1-1 0 0 0,-1 3-12 0 0,-6 4 37 0 0,0 1-1 0 0,0-1 1 0 0,-1-1 0 0 0,0 0-1 0 0,0 0 1 0 0,-1-1 0 0 0,0 0-1 0 0,0-1 1 0 0,0 0 0 0 0,-1-1-1 0 0,0-1 1 0 0,0 1-1 0 0,0-2 1 0 0,-1 0 0 0 0,0 0-1 0 0,1-1 1 0 0,-1-1 0 0 0,-6 0-37 0 0,-36 3-4347 0 0,0-4-4457 0 0,46 0-2574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3:5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17 179 2649 0 0,'0'0'1957'0'0,"0"0"-94"0"0,0 0 34 0 0,0 0 95 0 0,0 0 147 0 0,0 0-44 0 0,0 0-231 0 0,0 0-305 0 0,0 0-314 0 0,0 0-285 0 0,0 0-234 0 0,-3-6-170 0 0,-8-19-128 0 0,9 19-80 0 0,2 6-81 0 0,28 107 1856 0 0,98 489-372 0 0,-120-569-1731 0 0,45 148 29 0 0,-51-176-40 0 0,1 1 0 0 0,-1 0 0 0 0,0 0 0 0 0,0 0 0 0 0,1-1 0 0 0,-1 1 0 0 0,0 0 0 0 0,1 0 0 0 0,-1 0 0 0 0,0 0 0 0 0,0-1 0 0 0,1 1 0 0 0,-1 0 0 0 0,0 0 0 0 0,1 0 0 0 0,-1 0 0 0 0,0 0 0 0 0,1 0 0 0 0,-1 0 0 0 0,0 0 0 0 0,1 0 0 0 0,-1 0 0 0 0,0 0 0 0 0,1 0 0 0 0,-1 0 0 0 0,0 0 0 0 0,1 0 0 0 0,-1 0 0 0 0,0 1 0 0 0,1-1 0 0 0,-1 0 0 0 0,0 0 0 0 0,0 0 0 0 0,1 0 0 0 0,-1 1 0 0 0,0-1 0 0 0,0 0 0 0 0,1 0 0 0 0,-1 1 0 0 0,0-1 0 0 0,0 0 0 0 0,1 0 0 0 0,-1 1 0 0 0,0-1 0 0 0,0 0 0 0 0,0 1-1 0 0,0-1 1 0 0,0 0 0 0 0,0 0 0 0 0,1 1 0 0 0,-1-1 0 0 0,0 0 0 0 0,0 1 0 0 0,0-1 0 0 0,0 0 0 0 0,0 1-9 0 0,1-34 607 0 0,-1 28-710 0 0,0-29 138 0 0,-1-39 1 0 0,3 1-1 0 0,4-1 1 0 0,6-25-36 0 0,141-474-98 0 0,-144 480-62 0 0,-8 116-6319 0 0,-1-10 1158 0 0,0-2-6209 0 0</inkml:trace>
  <inkml:trace contextRef="#ctx0" brushRef="#br0" timeOffset="550.898">542 809 8178 0 0,'0'0'2326'0'0,"0"0"-749"0"0,0 0-160 0 0,0 0 148 0 0,0 0 121 0 0,0 0-119 0 0,0 0-301 0 0,0 0-333 0 0,0 0-314 0 0,0 0-208 0 0,0 0-153 0 0,0 0-68 0 0,0 0-30 0 0,-15 11-23 0 0,-44 37-20 0 0,57-46-107 0 0,-1 1 0 0 0,0-1-1 0 0,1 1 1 0 0,0 0-1 0 0,-1 0 1 0 0,1 0 0 0 0,0 0-1 0 0,1 1 1 0 0,-1-1 0 0 0,0 0-1 0 0,1 1 1 0 0,0 0-1 0 0,0-1 1 0 0,0 1 0 0 0,0-1-1 0 0,1 1 1 0 0,-1 0-1 0 0,1 0 1 0 0,0 1-10 0 0,-1 5 19 0 0,-1-6 10 0 0,1 1 1 0 0,0-1-1 0 0,0 1 0 0 0,0 0 1 0 0,0-1-1 0 0,0 1 0 0 0,1 0 1 0 0,0 0-1 0 0,0-1 0 0 0,1 1 1 0 0,-1 0-1 0 0,1 0 0 0 0,0-1 1 0 0,0 1-1 0 0,0-1 0 0 0,1 1 1 0 0,0-1-1 0 0,0 1 0 0 0,0-1 1 0 0,0 0-1 0 0,1 0 0 0 0,-1 0 1 0 0,1 0-1 0 0,0 0 0 0 0,0-1 1 0 0,1 1-1 0 0,-1-1 0 0 0,1 0 1 0 0,0 0-1 0 0,-1 0 0 0 0,1-1 1 0 0,0 1-1 0 0,1-1 0 0 0,-1 0 1 0 0,2 1-30 0 0,0-1 77 0 0,0-1 0 0 0,-1 0 0 0 0,1 0 0 0 0,0 0 0 0 0,-1-1 1 0 0,1 1-1 0 0,0-1 0 0 0,0-1 0 0 0,0 1 0 0 0,-1-1 0 0 0,1 0 1 0 0,0 0-1 0 0,-1-1 0 0 0,1 0 0 0 0,-1 0 0 0 0,0 0 0 0 0,1 0 0 0 0,-1-1 1 0 0,0 0-1 0 0,0 0 0 0 0,-1-1 0 0 0,1 1 0 0 0,-1-1 0 0 0,1 0 0 0 0,-1 0 1 0 0,0 0-1 0 0,-1-1 0 0 0,1 1 0 0 0,-1-1 0 0 0,0 0 0 0 0,0 0 1 0 0,0 0-1 0 0,-1 0 0 0 0,0-1 0 0 0,0 1 0 0 0,0-1 0 0 0,-1 1 0 0 0,1-1 1 0 0,-1 0-1 0 0,0-4-77 0 0,0 5-50 0 0,0 1 1 0 0,0 0 0 0 0,0-1 0 0 0,-1 1 0 0 0,1-1-1 0 0,-1 1 1 0 0,0-1 0 0 0,-1 1 0 0 0,1-1-1 0 0,-1 1 1 0 0,0-1 0 0 0,0 1 0 0 0,0 0-1 0 0,0 0 1 0 0,-1-1 0 0 0,0 1 0 0 0,0 0-1 0 0,0 0 1 0 0,0 0 0 0 0,0 1 0 0 0,-1-1 0 0 0,0 0-1 0 0,0 1 1 0 0,0 0 0 0 0,0 0 0 0 0,0 0-1 0 0,-1 0 1 0 0,0 0 0 0 0,1 1 0 0 0,-1-1-1 0 0,0 1 1 0 0,0 0 0 0 0,0 0 0 0 0,0 1-1 0 0,-1-1 1 0 0,1 1 0 0 0,-4-1 49 0 0,0 2-925 0 0,-15 1-2093 0 0,8 2-4165 0 0,4 0-4783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0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4921 0 0,'0'0'2283'0'0,"0"0"-610"0"0,0 0-301 0 0,0 0 86 0 0,0 0 189 0 0,0 0 26 0 0,0 0-219 0 0,0 0-367 0 0,0 0-347 0 0,0 0-243 0 0,0 0-133 0 0,0 0-37 0 0,23 0 1739 0 0,108 1 1196 0 0,268-9-834 0 0,-291 8-1957 0 0,-108 0-440 0 0,0 0 18 0 0,0 0-9 0 0,0 0-13 0 0,0 0-2 0 0,0 0 6 0 0,0 0 5 0 0,0 0 12 0 0,0 0-16 0 0,0 0-32 0 0,0 0-47 0 0,0 0 7 0 0,0 0-12 0 0,0 0-29 0 0,0 0-22 0 0,0 0-69 0 0,0 0-74 0 0,0 0-95 0 0,0 0-103 0 0,0 0-184 0 0,0 0-255 0 0,0 0-456 0 0,0 0-937 0 0,0 0-2989 0 0,0 0-6291 0 0</inkml:trace>
  <inkml:trace contextRef="#ctx0" brushRef="#br0" timeOffset="524.365">135 402 6849 0 0,'0'0'2264'0'0,"0"0"-387"0"0,0 0-196 0 0,0 0-45 0 0,0 0-142 0 0,0 0-138 0 0,0 0-177 0 0,0 0-208 0 0,0 0-200 0 0,0 0-175 0 0,0 0-117 0 0,0 0-71 0 0,0 0-28 0 0,-6 1-14 0 0,-15 4-43 0 0,35 7 1695 0 0,172-8 574 0 0,-57-9-1825 0 0,-83 1-561 0 0,-1 2-1 0 0,1 2 0 0 0,-1 3 1 0 0,39 6-206 0 0,-83-9-33 0 0,13 1-819 0 0,-17-7-3409 0 0,-3-5-5258 0 0,2 4-2621 0 0</inkml:trace>
  <inkml:trace contextRef="#ctx0" brushRef="#br0" timeOffset="1210.516">405 1 9578 0 0,'0'0'1880'0'0,"0"0"-445"0"0,0 0-200 0 0,0 0 75 0 0,0 0 84 0 0,0 0-75 0 0,0 0-255 0 0,0 0-345 0 0,0 0-302 0 0,0 0-156 0 0,0 0-81 0 0,0 0 18 0 0,0 0 91 0 0,22 4 1696 0 0,133 61 843 0 0,-112-42-2520 0 0,173 91 510 0 0,-162-74-642 0 0,-76-33 1291 0 0,1 9-1454 0 0,-64 91 47 0 0,43-61-31 0 0,-2-2-1 0 0,-2-1 1 0 0,-40 26-29 0 0,-58 49 280 0 0,135-108-520 0 0,0-1 552 0 0,7-18-8539 0 0,2 6-2660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2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11955 0 0,'0'0'1985'0'0,"0"0"-1010"0"0,0 0-291 0 0,0 0 238 0 0,0 0 270 0 0,0 0 60 0 0,0 0-78 0 0,0 0-154 0 0,0 0-189 0 0,0 0-116 0 0,0 0-119 0 0,32-7-125 0 0,100-20-79 0 0,4 15 468 0 0,-97 13-761 0 0,69-1-1725 0 0,-107 3-930 0 0,-1-2-5308 0 0,0-1-3781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3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7346 0 0,'0'0'3008'0'0,"0"0"-1944"0"0,0 0 185 0 0,0 0 167 0 0,0 0 64 0 0,0 0-95 0 0,0 0-273 0 0,191-4-352 0 0,-163 0-280 0 0,-1 0-216 0 0,3 1-144 0 0,-3-1-144 0 0,-3 4-152 0 0,2-4-192 0 0,-6 1-344 0 0,4-1-592 0 0,-7 4-2593 0 0,-6-4-7954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2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92 10482 0 0,'0'0'1379'0'0,"0"0"-197"0"0,0 0 65 0 0,0 0 281 0 0,0 0 251 0 0,0 0 44 0 0,0 0-217 0 0,0 0-383 0 0,0 0-418 0 0,0 0-285 0 0,0 0-157 0 0,0 0-111 0 0,0 0-58 0 0,-17 33-44 0 0,-52 100-46 0 0,16-49-1 0 0,16-6-2582 0 0,32-72-343 0 0,1-5-4134 0 0,1-1-4271 0 0</inkml:trace>
  <inkml:trace contextRef="#ctx0" brushRef="#br0" timeOffset="301.361">1 0 14467 0 0,'0'0'700'0'0,"0"0"-360"0"0,0 0 8 0 0,0 0 338 0 0,0 0 314 0 0,0 0 120 0 0,0 0-39 0 0,0 0-153 0 0,0 0-136 0 0,0 0-92 0 0,0 0-72 0 0,0 0-85 0 0,0 0-90 0 0,27 32-73 0 0,86 98-81 0 0,-49-71 112 0 0,38 26-278 0 0,-93-81 103 0 0,-5-3-2234 0 0,-1 1-6078 0 0,-3-2-3622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 11658 0 0,'0'0'2505'0'0,"0"0"-662"0"0,0 0-627 0 0,0 0-186 0 0,0 0 49 0 0,0 0 42 0 0,0 0-24 0 0,0 0-164 0 0,0 0-207 0 0,0 0-209 0 0,0 0-156 0 0,-1-5-119 0 0,-3-9 282 0 0,4 34 868 0 0,17 79-271 0 0,53 260-131 0 0,16-17-752 0 0,-72-293-156 0 0,-14-49-68 0 0,0 0 3 0 0,0 0-32 0 0,0 0 39 0 0,0 0 7 0 0,0 0 18 0 0,6-44 848 0 0,-1 9-886 0 0,1 0 1 0 0,2 1 0 0 0,2-1 0 0 0,1 2 0 0 0,2 0-1 0 0,3-5-11 0 0,11-32 16 0 0,83-206-13 0 0,-53 126-179 0 0,-58 150-72 0 0,1 0-1 0 0,0 0 1 0 0,0 0-1 0 0,0 0 1 0 0,0 0 0 0 0,-1 0-1 0 0,1 0 1 0 0,0 0 0 0 0,0 0-1 0 0,0-1 1 0 0,0 1-1 0 0,0 0 1 0 0,-1 0 0 0 0,1 0-1 0 0,0 0 1 0 0,0 0 0 0 0,0 0-1 0 0,0-1 1 0 0,0 1-1 0 0,0 0 1 0 0,0 0 0 0 0,-1 0-1 0 0,1 0 1 0 0,0-1 248 0 0,-12 25-6109 0 0,11-21 2673 0 0,-2 5-8343 0 0</inkml:trace>
  <inkml:trace contextRef="#ctx0" brushRef="#br0" timeOffset="471.977">597 520 12771 0 0,'0'0'1559'0'0,"0"0"-288"0"0,0 0-22 0 0,0 0 125 0 0,0 0-27 0 0,0 0-223 0 0,0 0-301 0 0,0 0-268 0 0,0 0-175 0 0,0 0-100 0 0,0 0-56 0 0,0 0-37 0 0,0 0 2 0 0,-11 26 2 0 0,-33 79-11 0 0,28-15 196 0 0,17-68-303 0 0,-1-19-36 0 0,1 1-1 0 0,-1 0 0 0 0,1-1 1 0 0,-1 1-1 0 0,1-1 1 0 0,0 1-1 0 0,0-1 0 0 0,1 0 1 0 0,-1 1-1 0 0,1-1 1 0 0,0 0-1 0 0,-1 0 1 0 0,1 0-1 0 0,1 0 0 0 0,-1 0 1 0 0,0 0-1 0 0,1-1 1 0 0,-1 1-1 0 0,1-1 0 0 0,0 0 1 0 0,0 0-1 0 0,0 0 1 0 0,0 0-1 0 0,0 0 0 0 0,0-1 1 0 0,1 1-1 0 0,-1-1 1 0 0,0 0-1 0 0,1 0 1 0 0,-1 0-1 0 0,1 0 0 0 0,0-1 1 0 0,-1 1-1 0 0,1-1 1 0 0,-1 0-1 0 0,1 0 0 0 0,0 0 1 0 0,-1-1-1 0 0,1 1 1 0 0,-1-1-1 0 0,1 0 1 0 0,-1 0-1 0 0,1 0 0 0 0,-1-1 1 0 0,0 1-1 0 0,0-1 1 0 0,1 1-1 0 0,-1-1 0 0 0,0 0 1 0 0,-1 0-1 0 0,1-1 1 0 0,0 1-1 0 0,0-1 0 0 0,-1 1 1 0 0,0-1-1 0 0,1-1-36 0 0,4-2 63 0 0,0-1 0 0 0,-1-1-1 0 0,0 1 1 0 0,0-1 0 0 0,-1 0-1 0 0,0 0 1 0 0,0-1 0 0 0,-1 1-1 0 0,0-1 1 0 0,0 0 0 0 0,-1-1-1 0 0,0 1 1 0 0,-1 0 0 0 0,0-1-1 0 0,-1 1 1 0 0,0-1 0 0 0,0 0-1 0 0,-1 1 1 0 0,-1-7-63 0 0,1 12-30 0 0,-1 1 0 0 0,0 0 0 0 0,0 0 0 0 0,-1-1 0 0 0,1 1 0 0 0,0 0 0 0 0,-1 0 0 0 0,0 1 0 0 0,0-1 0 0 0,0 0 0 0 0,0 1 0 0 0,0-1 0 0 0,-1 1 0 0 0,1-1 0 0 0,-1 1 0 0 0,1 0 0 0 0,-1 0 0 0 0,0 0 0 0 0,0 1 0 0 0,0-1 0 0 0,0 1 0 0 0,0-1 0 0 0,0 1 0 0 0,-1 0 0 0 0,1 0 0 0 0,0 1 0 0 0,0-1-1 0 0,-1 1 1 0 0,0-1 30 0 0,-61 7-7711 0 0,53-2-952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5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 6505 0 0,'0'0'1731'0'0,"0"0"-377"0"0,0 0 64 0 0,0 0 267 0 0,0 0 153 0 0,0 0-64 0 0,0 0-314 0 0,0 0-389 0 0,0 0-281 0 0,0 0-136 0 0,0 0-62 0 0,0 0 7 0 0,0-2 9 0 0,2-4 3187 0 0,-2 7-3559 0 0,-10 15 332 0 0,1-4-482 0 0,1 0 0 0 0,0 1 0 0 0,1 1 0 0 0,0-1 0 0 0,1 1-1 0 0,0 0 1 0 0,1 0 0 0 0,1 1 0 0 0,-1 8-86 0 0,-5 10 112 0 0,-24 90 160 0 0,5 1 0 0 0,-7 91-272 0 0,29-167 29 0 0,2 0-1 0 0,2 1 0 0 0,2 0 1 0 0,3 4-29 0 0,0-33 10 0 0,1-1 1 0 0,1 1-1 0 0,1-1 1 0 0,1 0 0 0 0,0 0-1 0 0,2-1 1 0 0,0 1-1 0 0,1-2 1 0 0,0 1-1 0 0,2-1 1 0 0,0-1-1 0 0,1 0 1 0 0,11 12-11 0 0,-18-23 30 0 0,1 1 0 0 0,0-1 0 0 0,0 0 1 0 0,1-1-1 0 0,-1 1 0 0 0,1-1 0 0 0,0-1 0 0 0,0 1 0 0 0,0-1 0 0 0,1-1 1 0 0,-1 1-1 0 0,1-1 0 0 0,-1 0 0 0 0,1-1 0 0 0,0 0-30 0 0,-8-1 5 0 0,0 0-33 0 0,0 0-61 0 0,-16-8-2685 0 0,14 7 1764 0 0,-9-3-1796 0 0,6-1-7098 0 0,3 1-2300 0 0</inkml:trace>
  <inkml:trace contextRef="#ctx0" brushRef="#br0" timeOffset="617.733">668 211 4705 0 0,'0'0'1919'0'0,"0"0"-372"0"0,0 0 11 0 0,0 0 193 0 0,0 0 109 0 0,0 0-90 0 0,0 0-288 0 0,0 0-338 0 0,0 0-261 0 0,0 0-161 0 0,0 0-89 0 0,0 0-43 0 0,0 0-11 0 0,0-5-25 0 0,6-9 455 0 0,-9 30 790 0 0,-27 149-816 0 0,28-156-958 0 0,1 0 1 0 0,0 0-1 0 0,1 0 0 0 0,0 0 1 0 0,0-1-1 0 0,1 1 0 0 0,0 0 1 0 0,1 0-1 0 0,0 0 1 0 0,0-1-1 0 0,4 8-25 0 0,-3-14 42 0 0,0 0 0 0 0,0 0 0 0 0,0-1 0 0 0,0 1 0 0 0,1-1 0 0 0,-1 0 0 0 0,0 0 0 0 0,1 0 0 0 0,-1-1 0 0 0,1 1 0 0 0,-1-1 0 0 0,1 1 0 0 0,-1-1 0 0 0,1 0 0 0 0,-1-1 0 0 0,1 1 0 0 0,-1-1 0 0 0,1 1 0 0 0,-1-1 0 0 0,1 0 0 0 0,-1 0 0 0 0,2-2-42 0 0,3 1 25 0 0,-1-1-1 0 0,0 0 1 0 0,0 0 0 0 0,0 0-1 0 0,-1-1 1 0 0,1 0 0 0 0,-1-1-1 0 0,0 0 1 0 0,0 0 0 0 0,-1 0-1 0 0,0 0 1 0 0,5-6-25 0 0,3-34-3175 0 0,-13 40 2064 0 0,0-4-1950 0 0,-1 2-6681 0 0,0 3-156 0 0</inkml:trace>
  <inkml:trace contextRef="#ctx0" brushRef="#br0" timeOffset="1030.195">912 155 7258 0 0,'0'0'2704'0'0,"0"0"-470"0"0,0 0-192 0 0,0 0-5 0 0,0 0-141 0 0,0 0-325 0 0,0 0-401 0 0,0 0-344 0 0,0 0-219 0 0,0 0-127 0 0,0 0-79 0 0,0 0-50 0 0,0 0 4 0 0,1 5 0 0 0,-21 226 2153 0 0,-11-88-2213 0 0,13-73-418 0 0,21-62-2202 0 0,5-8-2781 0 0,-2 0-1851 0 0,-4 0-4590 0 0</inkml:trace>
  <inkml:trace contextRef="#ctx0" brushRef="#br0" timeOffset="1333.484">408 789 6569 0 0,'0'0'2794'0'0,"0"0"-1627"0"0,0 0-317 0 0,0 0 434 0 0,0 0 424 0 0,0 0 155 0 0,0 0-123 0 0,0 0-290 0 0,0 0-288 0 0,32 5-215 0 0,104 14-179 0 0,-11-22 509 0 0,-92-4-990 0 0,310-44 1007 0 0,-221 28-3859 0 0,-119 21 1905 0 0,2 1-4547 0 0,-5 1-3687 0 0</inkml:trace>
  <inkml:trace contextRef="#ctx0" brushRef="#br0" timeOffset="1663.959">1006 906 5785 0 0,'0'0'3053'0'0,"0"0"-1259"0"0,0 0-389 0 0,0 0 93 0 0,0 0 76 0 0,0 0-22 0 0,0 0-205 0 0,0 0-290 0 0,0 0-252 0 0,0 0-184 0 0,0 0-117 0 0,0 0-94 0 0,0 0-56 0 0,-29 17-36 0 0,-90 51-49 0 0,59-23 238 0 0,57-43-488 0 0,1 0 1 0 0,-1 1-1 0 0,1-1 1 0 0,-1 1-1 0 0,1-1 0 0 0,0 1 1 0 0,0 0-1 0 0,0 0 1 0 0,0 0-1 0 0,0 0 0 0 0,1 0 1 0 0,0 0-1 0 0,-1 1 1 0 0,1-1-1 0 0,0 0 0 0 0,1 1 1 0 0,-1-1-1 0 0,0 3-19 0 0,51 17 102 0 0,83 2 110 0 0,-130-24-181 0 0,0-1 1 0 0,-1 1 0 0 0,1 0 0 0 0,0 0 0 0 0,-1 0-1 0 0,1 1 1 0 0,0-1 0 0 0,-1 0 0 0 0,0 1 0 0 0,1 0-1 0 0,-1 0 1 0 0,0-1 0 0 0,0 1 0 0 0,0 1-1 0 0,0-1 1 0 0,0 0 0 0 0,0 0 0 0 0,-1 1 0 0 0,1-1-1 0 0,-1 1 1 0 0,0-1 0 0 0,1 1 0 0 0,-1 0 0 0 0,0-1-1 0 0,-1 1 1 0 0,1 0 0 0 0,0 0 0 0 0,-1 0-1 0 0,0-1 1 0 0,1 2-32 0 0,-3 2 2 0 0,0 1-1 0 0,-1-1 0 0 0,0 0 1 0 0,0 0-1 0 0,0 0 1 0 0,0 0-1 0 0,-1 0 0 0 0,0-1 1 0 0,0 1-1 0 0,-1-1 1 0 0,1 0-1 0 0,-1-1 0 0 0,0 1 1 0 0,-1-1-1 0 0,1 0 1 0 0,-1 0-1 0 0,0 0 0 0 0,1-1 1 0 0,-2 0-1 0 0,1 0 1 0 0,0-1-1 0 0,-6 2-1 0 0,-3 1-811 0 0,-22 6-1461 0 0,13-8-7973 0 0,21-3-847 0 0</inkml:trace>
  <inkml:trace contextRef="#ctx0" brushRef="#br0" timeOffset="2160.54">824 947 7602 0 0,'0'0'2487'0'0,"0"0"-465"0"0,0 0-171 0 0,0 0-70 0 0,0 0-131 0 0,0 0-235 0 0,0 0-264 0 0,0 0-247 0 0,0 0-150 0 0,0 0-132 0 0,0 0-148 0 0,0 0-95 0 0,28-7-101 0 0,129-30 29 0 0,-98 27-72 0 0,0 0-1964 0 0,-22 1-8013 0 0,-33 8-1627 0 0</inkml:trace>
  <inkml:trace contextRef="#ctx0" brushRef="#br0" timeOffset="2756.685">1420 211 9162 0 0,'0'0'2667'0'0,"0"0"-1408"0"0,0 0-596 0 0,0 0 105 0 0,0 0 216 0 0,0 0 178 0 0,0 0-17 0 0,0 0-184 0 0,0 0-126 0 0,0 0-87 0 0,0 0-66 0 0,0 0-47 0 0,0 0-33 0 0,19 22-25 0 0,57 70-21 0 0,-22-1 573 0 0,-45-68-889 0 0,3 1-159 0 0,-2 0 0 0 0,0 1 0 0 0,-2 1 0 0 0,-1-1 1 0 0,-1 1-1 0 0,-1 0 0 0 0,-2 1 0 0 0,0-1 0 0 0,-2 1 1 0 0,-1-1-1 0 0,-1 1 0 0 0,-1-1 0 0 0,-1 0 0 0 0,-2 1 1 0 0,0-1-1 0 0,-2-1 0 0 0,-1 1 0 0 0,-9 21-81 0 0,3-19-130 0 0,-2 1 0 0 0,0-2 0 0 0,-2 0 0 0 0,-1-1 0 0 0,-1-1 0 0 0,-1-1 0 0 0,-1-1-1 0 0,-1-1 1 0 0,-12 8 130 0 0,-34 19-1711 0 0,24-18-6022 0 0,34-23-3663 0 0</inkml:trace>
  <inkml:trace contextRef="#ctx0" brushRef="#br0" timeOffset="3255.91">784 513 0 0 0,'0'0'335'0'0,"0"0"1060"0"0,0 0 421 0 0,0 0 8 0 0,0 0-183 0 0,0 0-182 0 0,0 0-118 0 0,0 0-55 0 0,0 0-60 0 0,0 0-98 0 0,15 3 2966 0 0,1 38-2228 0 0,-28 102 54 0 0,5-54-1290 0 0,-3-74 847 0 0,5-29-1424 0 0,3 8-2394 0 0,-1 0-4778 0 0,3 6-4215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13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11402 0 0,'0'0'1187'0'0,"0"0"-555"0"0,0 0-314 0 0,0 0 91 0 0,0 0 273 0 0,0 0 277 0 0,0 0 146 0 0,0 0-10 0 0,0 0-92 0 0,0 0-147 0 0,0 0-121 0 0,0 0-84 0 0,0 0-67 0 0,12 21-61 0 0,37 67-52 0 0,-10 31 590 0 0,-35-92-940 0 0,12 119 197 0 0,-15-116-305 0 0,1-1 1 0 0,1 1-1 0 0,2-1 1 0 0,0 0-1 0 0,2 0 1 0 0,2 0-1 0 0,0-1 1 0 0,3 1-14 0 0,-12-27 10 0 0,0 0 0 0 0,0-1 0 0 0,0 1 0 0 0,1 0 0 0 0,-1 0 0 0 0,1 0 0 0 0,-1-1 0 0 0,1 1 0 0 0,0 0 0 0 0,0 0 0 0 0,0-1 0 0 0,0 1 0 0 0,0-1 0 0 0,0 1 0 0 0,0-1 0 0 0,0 1 0 0 0,1-1 0 0 0,-1 0 0 0 0,0 0 0 0 0,1 1 0 0 0,-1-1 0 0 0,1 0 0 0 0,0 0 0 0 0,-1 0 0 0 0,1-1 0 0 0,0 1 0 0 0,-1 0-1 0 0,1-1 1 0 0,0 1 0 0 0,0-1 0 0 0,0 1 0 0 0,0-1 0 0 0,-1 0 0 0 0,1 0 0 0 0,0 0 0 0 0,0 0 0 0 0,0 0 0 0 0,0 0 0 0 0,0-1 0 0 0,-1 1 0 0 0,1-1 0 0 0,0 1 0 0 0,0-1 0 0 0,-1 1 0 0 0,1-1 0 0 0,0 0 0 0 0,-1 0 0 0 0,1 0 0 0 0,1-1-10 0 0,16-32 209 0 0,-1-2 1 0 0,-2 0-1 0 0,-2 0 0 0 0,-1-2 0 0 0,6-30-209 0 0,-10 38 56 0 0,111-357 67 0 0,-46 265-373 0 0,-66 118-2291 0 0,-12 16 1923 0 0,-2 8-1915 0 0,0-5-3108 0 0,2-4-5973 0 0</inkml:trace>
  <inkml:trace contextRef="#ctx0" brushRef="#br0" timeOffset="818.553">720 516 14155 0 0,'0'0'1642'0'0,"0"0"-350"0"0,0 0-73 0 0,0 0 91 0 0,0 0-14 0 0,0 0-171 0 0,0 0-322 0 0,0 0-301 0 0,0 0-216 0 0,0 0-103 0 0,0 0-52 0 0,0 0-34 0 0,0 0-25 0 0,-22 23-20 0 0,-69 74-8 0 0,63-43 1 0 0,27-45-32 0 0,0-6-4 0 0,0 0 1 0 0,1 0-1 0 0,-1 0 1 0 0,0 1-1 0 0,1-1 1 0 0,-1 0-1 0 0,1 0 1 0 0,0 0-1 0 0,0 0 1 0 0,1 1 0 0 0,-1-1-1 0 0,0 0 1 0 0,1 0-1 0 0,0 0 1 0 0,0 0-1 0 0,0 0 1 0 0,0 0-1 0 0,0 0 1 0 0,1 0-1 0 0,-1-1 1 0 0,1 1 0 0 0,0 0-1 0 0,0-1 1 0 0,0 1-1 0 0,0-1 1 0 0,0 0-1 0 0,0 1 1 0 0,1-1-1 0 0,-1 0 1 0 0,1 0-1 0 0,-1-1 1 0 0,1 1 0 0 0,0-1-1 0 0,0 1 1 0 0,0-1-1 0 0,0 0 1 0 0,0 0-1 0 0,0 0 1 0 0,0 0-1 0 0,0-1 1 0 0,0 1-1 0 0,0-1 1 0 0,0 0 0 0 0,2 0-10 0 0,4 1 101 0 0,0-1 0 0 0,1 0 0 0 0,-1-1 0 0 0,1 0 0 0 0,-1-1 1 0 0,0 0-1 0 0,0 0 0 0 0,0-1 0 0 0,0 0 0 0 0,0 0 0 0 0,0-1 1 0 0,-1 0-1 0 0,0-1 0 0 0,0 0 0 0 0,0 0 0 0 0,0-1 0 0 0,-1 0 1 0 0,0 0-1 0 0,0-1 0 0 0,-1 0 0 0 0,6-7-101 0 0,-9 10 24 0 0,0 0 0 0 0,0-1 0 0 0,-1 1-1 0 0,1-1 1 0 0,-1 1 0 0 0,0-1 0 0 0,0 0 0 0 0,-1 0 0 0 0,0 0 0 0 0,0 0-1 0 0,0 0 1 0 0,0 0 0 0 0,-1 0 0 0 0,1-1 0 0 0,-1 1 0 0 0,-1 0 0 0 0,1 0-1 0 0,-1 0 1 0 0,0 0 0 0 0,0 0 0 0 0,0 0 0 0 0,-1 0 0 0 0,0 0 0 0 0,0 0-1 0 0,0 1 1 0 0,0-1 0 0 0,-1 0-24 0 0,-63-44-895 0 0,15 28-6134 0 0,36 14-4964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5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75 3705 0 0,'0'0'2588'0'0,"0"0"-755"0"0,0 0-293 0 0,0 0 130 0 0,0 0 181 0 0,0 0 8 0 0,0 0-171 0 0,0 0-298 0 0,0 0-309 0 0,0 0-199 0 0,0 0-135 0 0,0 0-100 0 0,0 0-42 0 0,-3-4-38 0 0,-11-18 1480 0 0,35 11-1190 0 0,21 0-598 0 0,0 2-1 0 0,1 2 1 0 0,0 2-1 0 0,0 1 1 0 0,0 3-1 0 0,12 2-258 0 0,-51-2 3 0 0,-1 1-1 0 0,0 0 0 0 0,0 0 1 0 0,0 1-1 0 0,1-1 0 0 0,-1 1 1 0 0,0 0-1 0 0,0-1 0 0 0,0 1 1 0 0,0 1-1 0 0,0-1 0 0 0,0 0 1 0 0,0 1-1 0 0,-1-1 0 0 0,1 1 1 0 0,0 0-1 0 0,-1 0 0 0 0,1 0 1 0 0,-1 0-1 0 0,0 1 0 0 0,0-1 1 0 0,0 0-1 0 0,0 1 0 0 0,0 0 1 0 0,0-1-1 0 0,-1 1 0 0 0,1 0 1 0 0,-1 0-1 0 0,0 0 0 0 0,0 0 1 0 0,0 0-1 0 0,0 0 0 0 0,0 0 1 0 0,-1 0-1 0 0,1 1 0 0 0,-1-1 1 0 0,0 0-1 0 0,0 0 0 0 0,-1 3-2 0 0,-1 8 22 0 0,0-1-1 0 0,-2 1 0 0 0,0-1 1 0 0,0 0-1 0 0,-1 0 1 0 0,-1 0-1 0 0,0-1 1 0 0,-1 0-1 0 0,0 0 0 0 0,-1 0 1 0 0,0-1-1 0 0,0 0 1 0 0,-2-1-1 0 0,1 0 0 0 0,-3 1-21 0 0,-11 16 19 0 0,-84 97-19 0 0,-93 104-80 0 0,198-225 80 0 0,-1 0-1 0 0,0 1 1 0 0,1-1 0 0 0,0 0-1 0 0,0 1 1 0 0,0-1-1 0 0,0 1 1 0 0,0 0 0 0 0,1 0-1 0 0,0-1 1 0 0,-1 1 0 0 0,1 0-1 0 0,1 0 1 0 0,-1 0-1 0 0,1 0 1 0 0,-1 0 0 0 0,1 1-1 0 0,0-1 1 0 0,1 0-1 0 0,-1 0 1 0 0,1 0 0 0 0,0 0-1 0 0,0 0 1 0 0,0 0-1 0 0,0 0 1 0 0,1-1 0 0 0,-1 1-1 0 0,1 0 1 0 0,0-1-1 0 0,0 1 1 0 0,0-1 0 0 0,1 0-1 0 0,-1 1 1 0 0,1-1 0 0 0,0 0-1 0 0,0-1 1 0 0,0 1-1 0 0,0 0 1 0 0,0-1 0 0 0,1 0-1 0 0,1 1 1 0 0,15 4 89 0 0,0-2-1 0 0,0 0 1 0 0,1-2-1 0 0,-1 0 1 0 0,1-1-1 0 0,0-1 1 0 0,0-1-1 0 0,0 0 1 0 0,16-4-89 0 0,-32 4 21 0 0,165-32 379 0 0,-145 18-1422 0 0,-24 10-3729 0 0,-4-2-4334 0 0,1 3-3430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201 349 4745 0 0,'0'0'1786'0'0,"0"0"-170"0"0,0 0 47 0 0,0 0 124 0 0,0 0 59 0 0,0 0-70 0 0,0 0-239 0 0,0 0-250 0 0,0 0-249 0 0,0 0-248 0 0,0 0-217 0 0,0 0-147 0 0,0 0-101 0 0,-5 0-89 0 0,2 1-215 0 0,1-1 0 0 0,0 1 0 0 0,-1 0-1 0 0,1-1 1 0 0,0 1 0 0 0,-1 0 0 0 0,1 0-1 0 0,0 1 1 0 0,0-1 0 0 0,0 0 0 0 0,0 1 0 0 0,0-1-1 0 0,1 1 1 0 0,-1 0 0 0 0,0-1 0 0 0,1 1-1 0 0,-1 0 1 0 0,1 0 0 0 0,-1 0 0 0 0,1 0 0 0 0,0 0-1 0 0,0 1 1 0 0,0-1 0 0 0,0 0 0 0 0,0 0-1 0 0,1 1 1 0 0,-1-1 0 0 0,1 1 0 0 0,-1-1 0 0 0,1 0-1 0 0,0 3-20 0 0,-7 23 82 0 0,2 1 0 0 0,0 0 0 0 0,2 0-1 0 0,1 0 1 0 0,2 1 0 0 0,0-1 0 0 0,4 16-82 0 0,-4-40 9 0 0,1 0 0 0 0,0 0 0 0 0,0 0 0 0 0,0 0 0 0 0,1 0 0 0 0,0 0 0 0 0,0 0 0 0 0,0-1 0 0 0,0 1 1 0 0,1-1-1 0 0,-1 1 0 0 0,1-1 0 0 0,0 0 0 0 0,1 0 0 0 0,-1 0 0 0 0,1-1 0 0 0,-1 1 0 0 0,1-1 1 0 0,0 0-1 0 0,1 0 0 0 0,-1 0 0 0 0,0 0 0 0 0,1-1 0 0 0,-1 0 0 0 0,1 0 0 0 0,0 0 0 0 0,0-1 0 0 0,0 1 1 0 0,1-1-10 0 0,-1-1 54 0 0,0 0 1 0 0,1-1 0 0 0,-1 1 0 0 0,0-1 0 0 0,0 0 0 0 0,0-1 0 0 0,0 1 0 0 0,-1-1 0 0 0,1 0-1 0 0,0 0 1 0 0,-1-1 0 0 0,1 1 0 0 0,-1-1 0 0 0,0 0 0 0 0,0 0 0 0 0,0-1 0 0 0,0 1 0 0 0,0-1-1 0 0,-1 0-54 0 0,83-80 347 0 0,5-41-100 0 0,-91 125-250 0 0,1 0 1 0 0,-1 0-1 0 0,1-1 1 0 0,-1 1-1 0 0,1 0 0 0 0,-1 0 1 0 0,1 0-1 0 0,0 0 1 0 0,-1 0-1 0 0,1 0 1 0 0,-1 0-1 0 0,1 0 0 0 0,-1 0 1 0 0,1 0-1 0 0,0 0 1 0 0,-1 0-1 0 0,1 0 1 0 0,-1 1-1 0 0,1-1 0 0 0,-1 0 1 0 0,1 0-1 0 0,-1 0 1 0 0,1 1-1 0 0,-1-1 1 0 0,1 0-1 0 0,-1 1 0 0 0,1-1 1 0 0,-1 1-1 0 0,1-1 1 0 0,-1 0-1 0 0,0 1 1 0 0,1-1-1 0 0,-1 1 0 0 0,0-1 1 0 0,1 1-1 0 0,-1-1 1 0 0,0 1-1 0 0,0-1 1 0 0,1 1-1 0 0,-1-1 0 0 0,0 1 1 0 0,0 0-1 0 0,0-1 1 0 0,0 1-1 0 0,0-1 1 0 0,0 1-1 0 0,0-1 0 0 0,0 1 1 0 0,0 0-1 0 0,0-1 1 0 0,0 1-1 0 0,0-1 1 0 0,0 1-1 0 0,-1-1 0 0 0,1 1 1 0 0,0-1-1 0 0,0 1 3 0 0,0 2 59 0 0,5 15-26 0 0,0-1-1 0 0,-2 1 1 0 0,0 0 0 0 0,-1 0-1 0 0,-1 0 1 0 0,0 0 0 0 0,-3 17-33 0 0,3 38 116 0 0,3-17-104 0 0,-2 0 0 0 0,-3 0 0 0 0,-2-1 0 0 0,-3 1 0 0 0,-2-1 0 0 0,-14 49-12 0 0,-18 3-24 0 0,31-93 24 0 0,1 0 0 0 0,-1 0 0 0 0,-1-1 0 0 0,-1 0 0 0 0,0-1 0 0 0,0 0 0 0 0,-1 0 0 0 0,-8 5 0 0 0,12-11 1 0 0,1 0-1 0 0,-1-1 0 0 0,-1 1 1 0 0,1-1-1 0 0,0-1 1 0 0,-1 0-1 0 0,0 0 0 0 0,0-1 1 0 0,0 0-1 0 0,-1 0 0 0 0,1-1 1 0 0,-1 0-1 0 0,1-1 1 0 0,-5 0-1 0 0,12-2 3 0 0,-1 0 0 0 0,1-1 1 0 0,0 0-1 0 0,0 1 0 0 0,0-1 1 0 0,0 0-1 0 0,1 0 0 0 0,-1 0 1 0 0,0 0-1 0 0,1-1 0 0 0,-1 1 1 0 0,1 0-1 0 0,0-1 0 0 0,0 1 1 0 0,0-1-1 0 0,0 1 0 0 0,0-1 1 0 0,1 1-1 0 0,-1-1 0 0 0,1 0 1 0 0,-1 1-1 0 0,1-1 0 0 0,0 0 1 0 0,0 1-1 0 0,0-1 0 0 0,1 0 1 0 0,-1 1-1 0 0,0-1 0 0 0,1-1-3 0 0,-1 1 2 0 0,4-23 5 0 0,0 0 0 0 0,1 0-1 0 0,2 0 1 0 0,1 1 0 0 0,0 0-1 0 0,2 1 1 0 0,1 0 0 0 0,1 0-1 0 0,1 1 1 0 0,1 1 0 0 0,10-13-7 0 0,129-156-2063 0 0,-148 180 118 0 0,-3 5-2250 0 0,-2 4 2078 0 0,0-1-8753 0 0</inkml:trace>
  <inkml:trace contextRef="#ctx0" brushRef="#br0" timeOffset="668.672">143 176 1800 0 0,'0'0'1651'0'0,"0"0"-85"0"0,0 0 117 0 0,0 0 97 0 0,0 0-71 0 0,0 0-297 0 0,0 0-402 0 0,0 0-302 0 0,0 0-63 0 0,0 0 49 0 0,0 0 71 0 0,0 0 22 0 0,0 0-37 0 0,7 1-32 0 0,-2 0-526 0 0,0 0 0 0 0,1 0 0 0 0,-1-1 0 0 0,1 1 0 0 0,-1-1 0 0 0,1-1 0 0 0,-1 1 0 0 0,1-1 0 0 0,-1 0 0 0 0,0 0 0 0 0,1 0 0 0 0,-1-1 0 0 0,0 0 0 0 0,0 0 0 0 0,0 0 0 0 0,2-2-192 0 0,141-109 2392 0 0,-103 62-2084 0 0,-33 72-341 0 0,46 119 589 0 0,-8-23-365 0 0,-15-69-595 0 0,-19-47-2026 0 0,-10-1-1371 0 0,-3-1-3371 0 0,0-2-3185 0 0</inkml:trace>
  <inkml:trace contextRef="#ctx0" brushRef="#br0" timeOffset="11210.57">65 1910 0 0 0,'0'0'284'0'0,"0"0"460"0"0,0 0 116 0 0,0 0 74 0 0,0 0 45 0 0,0 0-90 0 0,0 0-38 0 0,0 0 60 0 0,0 0 105 0 0,0 0 89 0 0,0 0-12 0 0,8 0-61 0 0,154-27 7227 0 0,-1-1-6090 0 0,-82 20-1656 0 0,-78 8-490 0 0,-6 19 876 0 0,-119 121-380 0 0,24 6-538 0 0,62-46-18 0 0,25-22 301 0 0,54-64 285 0 0,131-17 227 0 0,-171 3-770 0 0,31-1-386 0 0,-30-5-3214 0 0,-2 2-6953 0 0,0 4 449 0 0</inkml:trace>
  <inkml:trace contextRef="#ctx0" brushRef="#br0" timeOffset="11547.72">1 2168 5313 0 0,'0'0'2501'0'0,"0"0"-544"0"0,0 0-322 0 0,0 0-118 0 0,0 0-153 0 0,0 0-244 0 0,0 0-241 0 0,0 0-132 0 0,0 0-15 0 0,0 0 67 0 0,0 0 5 0 0,0 0-61 0 0,18 0-87 0 0,119-4 819 0 0,85-18-1304 0 0,-212 12-4470 0 0,-7 5-2474 0 0,-1 1-3928 0 0</inkml:trace>
  <inkml:trace contextRef="#ctx0" brushRef="#br0" timeOffset="12379.696">52 1729 0 0 0,'0'0'1791'0'0,"0"0"-215"0"0,0 0 25 0 0,0 0 111 0 0,0 0 43 0 0,0 0-57 0 0,0 0-207 0 0,0 0-280 0 0,0 0-239 0 0,0 0-156 0 0,0 0-33 0 0,0 0 42 0 0,0 0 24 0 0,7-3-24 0 0,29-17 431 0 0,-1-2 0 0 0,0-2 0 0 0,-2-1 0 0 0,12-13-1256 0 0,-4 5 421 0 0,57-48 174 0 0,-92 93-675 0 0,-7-3 172 0 0,21 10 81 0 0,68 143 370 0 0,-86-154-527 0 0,1-1-1 0 0,0 1 0 0 0,1-1 0 0 0,0 0 1 0 0,0 0-1 0 0,0 0 0 0 0,1-1 0 0 0,0 1 1 0 0,1-1-1 0 0,-1 0 0 0 0,1-1 0 0 0,0 1 1 0 0,0-1-1 0 0,1 0 0 0 0,-1-1 0 0 0,3 1-15 0 0,2-7-878 0 0,-10-7-4945 0 0,-1 6 2193 0 0,0 0-8163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2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38 608 1016 0 0,'0'0'1946'0'0,"0"0"-422"0"0,0 0-135 0 0,0 0 66 0 0,0 0 181 0 0,0 0 62 0 0,0 0-138 0 0,0 0-264 0 0,0 0-348 0 0,0 0-245 0 0,0 0-143 0 0,-1 0 8207 0 0,1 0-8882 0 0,1 0 244 0 0,-1 0 11 0 0,0 0 0 0 0,0 0 9 0 0,0 0-2 0 0,0 0-20 0 0,0 0 1 0 0,0 0 6 0 0,0 0 1 0 0,0 0-4 0 0,0 0-2 0 0,0 0-22 0 0,0 0-18 0 0,0 0-6 0 0,0 0 1 0 0,0 0-11 0 0,32 4 550 0 0,228-16 313 0 0,-164-2-536 0 0,-80 10-1143 0 0,-28 5-6043 0 0,8 2 808 0 0,0 1-5701 0 0</inkml:trace>
  <inkml:trace contextRef="#ctx0" brushRef="#br0" timeOffset="1061.527">1 840 4169 0 0,'0'0'2075'0'0,"0"0"-269"0"0,0 0-22 0 0,0 0 71 0 0,0 0-22 0 0,0 0-197 0 0,0 0-334 0 0,0 0-332 0 0,0 0-257 0 0,0 0-157 0 0,0 0-122 0 0,0 0-17 0 0,0 0 12 0 0,13 10 1283 0 0,171-6 2962 0 0,-149-6-4349 0 0,139-10 63 0 0,-173 12-595 0 0,-1 0-152 0 0,0 0-287 0 0,0 0-604 0 0,-1 1-2672 0 0,-2 2-7034 0 0</inkml:trace>
  <inkml:trace contextRef="#ctx0" brushRef="#br0" timeOffset="1731.234">875 428 0 0 0,'0'0'1294'0'0,"0"0"38"0"0,0 0 255 0 0,0 0 327 0 0,0 0 226 0 0,0 0 59 0 0,0 0-228 0 0,0 0-313 0 0,0 0-306 0 0,0 0-249 0 0,0 0-144 0 0,0 0-85 0 0,-4-2-37 0 0,-13-3-9 0 0,13 4-25 0 0,4 1-53 0 0,0 0-72 0 0,0 0-83 0 0,21-12 1390 0 0,-1 2-1816 0 0,0 0 0 0 0,1 2-1 0 0,0 0 1 0 0,1 1 0 0 0,0 1 0 0 0,12-1-169 0 0,-26 5 42 0 0,44-8 124 0 0,0 2 1 0 0,1 2 0 0 0,-1 2-1 0 0,18 3-166 0 0,-65 1 1 0 0,-1 1 0 0 0,1-1 0 0 0,-1 1 0 0 0,1 0 0 0 0,-1 1 0 0 0,0-1 0 0 0,1 1 0 0 0,-1 0 0 0 0,0 0 0 0 0,0 0 0 0 0,0 0 0 0 0,-1 1 0 0 0,1 0 0 0 0,0-1 0 0 0,-1 1 0 0 0,0 1 0 0 0,0-1 0 0 0,0 0 0 0 0,0 1 0 0 0,0 0 0 0 0,-1-1 0 0 0,1 1 0 0 0,-1 0 0 0 0,0 0 0 0 0,0 0 0 0 0,-1 1 0 0 0,1-1 0 0 0,-1 0 0 0 0,0 1 0 0 0,0-1 0 0 0,-1 1 0 0 0,1-1 0 0 0,-1 1 0 0 0,0-1 0 0 0,0 1 0 0 0,0-1 0 0 0,-1 1 0 0 0,0-1 0 0 0,1 1 0 0 0,-2-1 0 0 0,1 1 0 0 0,0-1 0 0 0,-2 3-1 0 0,-7 11 6 0 0,0 0-1 0 0,-1 0 1 0 0,0-1-1 0 0,-1-1 1 0 0,-1 0 0 0 0,-1 0-1 0 0,-1-2 1 0 0,0 1-1 0 0,-1-1-5 0 0,0 1-13 0 0,-139 110-35 0 0,147-108-109 0 0,37-15-30 0 0,-17-3 226 0 0,87-9 16 0 0,-86 6-47 0 0,0 2 0 0 0,0-1 0 0 0,0 1 0 0 0,0 1 0 0 0,0 1 0 0 0,0-1 0 0 0,0 2 0 0 0,0 0 0 0 0,0 1 0 0 0,0 0 0 0 0,0 1 0 0 0,0 0 0 0 0,-1 1 0 0 0,0 0 0 0 0,1 1 0 0 0,7 5-8 0 0,-14-7 11 0 0,-1 1 1 0 0,1 0 0 0 0,-1-1-1 0 0,0 2 1 0 0,0-1 0 0 0,-1 1 0 0 0,1 0-1 0 0,-1 0 1 0 0,0 0 0 0 0,-1 0-1 0 0,1 1 1 0 0,-1-1 0 0 0,0 1 0 0 0,0 0-1 0 0,-1 0 1 0 0,1 0 0 0 0,-1 0-1 0 0,-1 1 1 0 0,1-1 0 0 0,-1 0 0 0 0,0 1-1 0 0,-1-1 1 0 0,0 1-12 0 0,0 3 31 0 0,0-1-1 0 0,-1 0 1 0 0,-1 0-1 0 0,0 0 1 0 0,0 0-1 0 0,-1 0 1 0 0,0 0-1 0 0,0 0 1 0 0,-1-1-1 0 0,0 0 1 0 0,0 0-1 0 0,-1 0 1 0 0,0 0-1 0 0,-1 0 1 0 0,0-1-1 0 0,-3 3-30 0 0,-2 4 27 0 0,-1-1-1 0 0,0-1 1 0 0,-1 0-1 0 0,-1 0 0 0 0,0-1 1 0 0,0-1-1 0 0,-1 0 1 0 0,0-1-1 0 0,-1-1 1 0 0,0 0-1 0 0,0-2 1 0 0,0 1-1 0 0,-11 1-26 0 0,25-7-74 0 0,-1-1-1 0 0,1 1 0 0 0,-1-1 1 0 0,0 0-1 0 0,0 0 1 0 0,1 0-1 0 0,-1 0 0 0 0,0 0 1 0 0,1 0-1 0 0,-1-1 1 0 0,0 1-1 0 0,1-1 0 0 0,-1 0 1 0 0,0 0-1 0 0,1 0 0 0 0,-1 0 1 0 0,1 0-1 0 0,0 0 1 0 0,-1-1-1 0 0,1 1 0 0 0,-2-2 75 0 0,-10-35-6619 0 0,14 26 102 0 0,0 4-5147 0 0</inkml:trace>
  <inkml:trace contextRef="#ctx0" brushRef="#br0" timeOffset="11651.68">1065 0 2377 0 0,'0'0'1080'0'0,"0"0"-308"0"0,0 0 151 0 0,0 0 341 0 0,0 0 279 0 0,0 0 140 0 0,0 0-113 0 0,0 0-243 0 0,0 0-222 0 0,0 0-250 0 0,0 0-192 0 0,0 0-110 0 0,0 0-45 0 0,-14 10 14 0 0,-43 29 34 0 0,-5 38 1638 0 0,30-14-1486 0 0,1 1 0 0 0,4 2-1 0 0,3 1 1 0 0,2 0 0 0 0,-5 40-708 0 0,-1 1 449 0 0,15-54-198 0 0,2 0 1 0 0,2 1 0 0 0,3 0 0 0 0,2 1 0 0 0,3-1 0 0 0,2 1-1 0 0,3 6-251 0 0,3-33 49 0 0,0-1-1 0 0,2-1 0 0 0,1 0 0 0 0,2 0 0 0 0,0-1 0 0 0,2 0 1 0 0,1-1-1 0 0,1-1 0 0 0,0 0 0 0 0,2-1 0 0 0,1-1 1 0 0,1-1-1 0 0,1 0 0 0 0,0-2 0 0 0,2-1 0 0 0,6 4-48 0 0,67 42-1320 0 0,-53-43-6774 0 0,-27-13-4131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2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494 549 8938 0 0,'0'0'2098'0'0,"0"0"-498"0"0,0 0-46 0 0,0 0 198 0 0,0 0 104 0 0,0 0-90 0 0,0 0-299 0 0,0 0-340 0 0,0 0-237 0 0,0 0-142 0 0,0 0-96 0 0,0 0-47 0 0,0 0-46 0 0,13-1 731 0 0,-68 62-447 0 0,-144 154-786 0 0,183-194-361 0 0,-2-2-1 0 0,0 0 1 0 0,-2-1-1 0 0,0-1 1 0 0,0-1 0 0 0,-2-1-1 0 0,0-1 1 0 0,-7 3 304 0 0,3-14-4802 0 0,11-14-6553 0 0,13 8 2145 0 0</inkml:trace>
  <inkml:trace contextRef="#ctx0" brushRef="#br0" timeOffset="353.171">1 637 6889 0 0,'0'0'2602'0'0,"0"0"-833"0"0,0 0-469 0 0,0 0-50 0 0,0 0-15 0 0,0 0-109 0 0,0 0-256 0 0,0 0-275 0 0,0 0-142 0 0,0 0 10 0 0,0 0 65 0 0,0 0 60 0 0,0 0 7 0 0,15 10-18 0 0,104 65 1132 0 0,98 45 729 0 0,-126-67-1958 0 0,-81-50-2665 0 0,-15-24-2306 0 0,-7 2-4889 0 0,9 12-31 0 0</inkml:trace>
  <inkml:trace contextRef="#ctx0" brushRef="#br0" timeOffset="834.944">235 483 5505 0 0,'0'0'2731'0'0,"0"0"-1125"0"0,0 0-411 0 0,0 0 195 0 0,0 0 218 0 0,0 0 24 0 0,0 0-239 0 0,0 0-313 0 0,0 0-236 0 0,0 0-125 0 0,0 0-48 0 0,0 0-38 0 0,2 11-34 0 0,14 108 1451 0 0,-30 167-313 0 0,-7-162-1615 0 0,-15-63-828 0 0,12-44-3957 0 0,21-17-656 0 0,2 0-6059 0 0</inkml:trace>
  <inkml:trace contextRef="#ctx0" brushRef="#br0" timeOffset="1132.216">916 188 10722 0 0,'0'0'1993'0'0,"0"0"-560"0"0,0 0-171 0 0,0 0 84 0 0,0 0 46 0 0,0 0-80 0 0,0 0-296 0 0,0 0-350 0 0,0 0-239 0 0,0 0-125 0 0,0 0-36 0 0,0 0 15 0 0,0 0 22 0 0,-2 12-18 0 0,-23 101 513 0 0,20-100-687 0 0,-2 2-43 0 0,0 1 1 0 0,2 0-1 0 0,0 0 0 0 0,0 1 1 0 0,2-1-1 0 0,0 1 0 0 0,0 16-68 0 0,37-30 588 0 0,-22-3-542 0 0,0-2 0 0 0,0 1 0 0 0,0-2-1 0 0,0 1 1 0 0,-1-2 0 0 0,1 0-1 0 0,-1 0 1 0 0,0-1 0 0 0,0 0 0 0 0,0-1-1 0 0,-1 0 1 0 0,0-1 0 0 0,0 0 0 0 0,-1 0-1 0 0,0-1 1 0 0,0-1 0 0 0,2-2-46 0 0,-1-1-914 0 0,19-26-1548 0 0,-22 25-2305 0 0,-1-1-4004 0 0,-6 9-74 0 0</inkml:trace>
  <inkml:trace contextRef="#ctx0" brushRef="#br0" timeOffset="1469.281">1161 184 4281 0 0,'0'0'2567'0'0,"0"0"-409"0"0,0 0-156 0 0,0 0 66 0 0,0 0 7 0 0,0 0-134 0 0,0 0-316 0 0,0 0-399 0 0,0 0-358 0 0,0 0-262 0 0,0 0-209 0 0,0 0-128 0 0,0 0-29 0 0,-2 3 11 0 0,-4 11 82 0 0,1-1-1 0 0,0 1 1 0 0,1 1 0 0 0,1-1-1 0 0,0 1 1 0 0,1-1 0 0 0,1 1-1 0 0,0 14-332 0 0,-2 6 310 0 0,-11 218 517 0 0,7-210-19 0 0,1-17-4778 0 0,5-10-8014 0 0,1-15 758 0 0</inkml:trace>
  <inkml:trace contextRef="#ctx0" brushRef="#br0" timeOffset="1717.777">654 917 4913 0 0,'0'0'1932'0'0,"0"0"-11"0"0,0 0 385 0 0,0 0 92 0 0,0 0-301 0 0,0 0-395 0 0,0 0-362 0 0,0 0-262 0 0,32 4-183 0 0,98 11-139 0 0,67-12 1382 0 0,-59-3-2160 0 0,-80 0-7673 0 0,-53 0-3407 0 0</inkml:trace>
  <inkml:trace contextRef="#ctx0" brushRef="#br0" timeOffset="2052.783">1205 1006 10106 0 0,'0'0'2971'0'0,"0"0"-1322"0"0,0 0-388 0 0,0 0 72 0 0,0 0-4 0 0,0 0-91 0 0,0 0-243 0 0,0 0-283 0 0,0 0-221 0 0,0 0-181 0 0,0 0-111 0 0,0 0-63 0 0,-33 14-28 0 0,-99 44-28 0 0,78-24 43 0 0,52-32-119 0 0,1 0 0 0 0,-1 0 0 0 0,0 1 0 0 0,1-1 0 0 0,0 0 0 0 0,-1 1-1 0 0,1-1 1 0 0,0 0 0 0 0,0 1 0 0 0,0 0 0 0 0,0-1 0 0 0,1 1 0 0 0,-1-1 0 0 0,1 1 0 0 0,0 0 0 0 0,-1 0 0 0 0,1-1 0 0 0,1 1 0 0 0,-1 0 0 0 0,0-1-1 0 0,0 1 1 0 0,1 0 0 0 0,0-1 0 0 0,-1 1 0 0 0,1-1 0 0 0,0 1 0 0 0,0-1 0 0 0,1 1 0 0 0,-1-1 0 0 0,0 1 0 0 0,1-1 0 0 0,-1 0 0 0 0,1 0 0 0 0,0 0 0 0 0,0 0-1 0 0,0 0 1 0 0,0 0 0 0 0,0-1 0 0 0,2 2-4 0 0,100 59 548 0 0,-92-51-474 0 0,-8-9-21 0 0,0 1-1 0 0,0 0 0 0 0,-1 0 1 0 0,1 1-1 0 0,-1-1 1 0 0,0 1-1 0 0,1 0 0 0 0,-2-1 1 0 0,1 1-1 0 0,0 0 1 0 0,-1 1-1 0 0,0-1 0 0 0,0 0 1 0 0,0 1-1 0 0,0-1 1 0 0,-1 1-1 0 0,0 0 1 0 0,0-1-1 0 0,0 5-52 0 0,-1-5 55 0 0,0 0 0 0 0,0 0 0 0 0,-1 0 0 0 0,1-1 1 0 0,-1 1-1 0 0,0 0 0 0 0,0 0 0 0 0,-1-1 0 0 0,1 1 0 0 0,-1-1 0 0 0,0 1 0 0 0,0-1 1 0 0,0 0-1 0 0,0 0 0 0 0,0 0 0 0 0,-1 0 0 0 0,1 0 0 0 0,-1 0 0 0 0,0 0 0 0 0,0-1 1 0 0,0 0-1 0 0,0 1 0 0 0,0-1 0 0 0,-4 1-55 0 0,-3 5-150 0 0,-1-1 0 0 0,0 0 0 0 0,0-1 0 0 0,0 0 1 0 0,-1-1-1 0 0,0 0 0 0 0,0-1 0 0 0,0 0 0 0 0,0-1 0 0 0,-1-1 0 0 0,1 1 0 0 0,-1-2 1 0 0,-5 0 149 0 0,8 0-1170 0 0,-3-1-817 0 0,3-1-3614 0 0,3-2-5891 0 0</inkml:trace>
  <inkml:trace contextRef="#ctx0" brushRef="#br0" timeOffset="2377.181">953 1098 10722 0 0,'0'0'1799'0'0,"0"0"-569"0"0,0 0-43 0 0,0 0 242 0 0,0 0 89 0 0,0 0-88 0 0,0 0-230 0 0,0 0-269 0 0,0 0-204 0 0,0 0-187 0 0,0 0-168 0 0,31-2-135 0 0,100-6-73 0 0,51-9-1952 0 0,-162 15 448 0 0,-9 0-3263 0 0,0-1-6511 0 0</inkml:trace>
  <inkml:trace contextRef="#ctx0" brushRef="#br0" timeOffset="5770.519">1766 299 1832 0 0,'0'0'1246'0'0,"0"0"-586"0"0,0 0-198 0 0,0 0 298 0 0,0 0 452 0 0,0 0 400 0 0,0 0 146 0 0,0 0-90 0 0,0 0-174 0 0,0 0-159 0 0,0 0-121 0 0,19 5-90 0 0,61 18-77 0 0,28-13 1901 0 0,-76-12-2292 0 0,-14 1-340 0 0,1-2-1 0 0,-1 0 0 0 0,0-1 0 0 0,0-1 1 0 0,0 0-1 0 0,-1-2 0 0 0,1 0 0 0 0,15-9-315 0 0,-24 11 76 0 0,-1-1-1 0 0,1 0 1 0 0,-1 0-1 0 0,0 0 1 0 0,0-1-1 0 0,-1 0 0 0 0,0-1 1 0 0,0 0-1 0 0,-1 0 1 0 0,0 0-1 0 0,0-1 1 0 0,-1 0-1 0 0,0 0 0 0 0,0 0 1 0 0,-1-1-1 0 0,2-8-75 0 0,-6-27 526 0 0,-20 50-453 0 0,-5 35-77 0 0,2 2 1 0 0,2 1-1 0 0,2 1 0 0 0,1 0 1 0 0,3 1-1 0 0,2 1 0 0 0,1 1 0 0 0,3-1 1 0 0,2 1-1 0 0,-1 34 4 0 0,-45 201 70 0 0,50-273-147 0 0,1-1 0 0 0,-2 0 0 0 0,1 0 0 0 0,-1 0-1 0 0,0 0 1 0 0,-1-1 0 0 0,0 1 0 0 0,0-1-1 0 0,0-1 1 0 0,-1 1 0 0 0,0-1 0 0 0,0 0 0 0 0,-1 0-1 0 0,0 0 1 0 0,0-1 0 0 0,0 0 0 0 0,0-1 0 0 0,-1 1-1 0 0,0-2 1 0 0,0 1 0 0 0,0-1 0 0 0,0 0-1 0 0,-1 0 1 0 0,1-1 0 0 0,-1-1 0 0 0,0 1 0 0 0,1-1-1 0 0,-1-1 1 0 0,0 0 0 0 0,-8 0 77 0 0,13 0-337 0 0,0 1 1 0 0,-1-1-1 0 0,1 0 1 0 0,0 0-1 0 0,0 0 1 0 0,0-1 0 0 0,0 1-1 0 0,0-1 1 0 0,0 0-1 0 0,0 0 1 0 0,0 0-1 0 0,0-1 1 0 0,0 1-1 0 0,1-1 1 0 0,-1 0-1 0 0,0 0 1 0 0,1-1-1 0 0,0 1 1 0 0,-1-1-1 0 0,1 1 1 0 0,0-1-1 0 0,0 0 1 0 0,1 0-1 0 0,-1-1 1 0 0,1 1-1 0 0,-1 0 1 0 0,1-1-1 0 0,0 1 1 0 0,0-1-1 0 0,1 0 1 0 0,-1 0-1 0 0,0-2 337 0 0,0-5-550 0 0,1 1-1 0 0,0-1 0 0 0,0 0 0 0 0,1 0 1 0 0,1 1-1 0 0,0-1 0 0 0,0 0 1 0 0,1 0-1 0 0,0 1 0 0 0,1-1 551 0 0,3-9 741 0 0,1 1 0 0 0,1 0 0 0 0,1 0 0 0 0,0 1 0 0 0,1 0 0 0 0,1 1 0 0 0,12-14-741 0 0,-18 25 434 0 0,0 1 1 0 0,1-1-1 0 0,-1 1 0 0 0,1 0 0 0 0,1 0 0 0 0,-1 1 1 0 0,1 0-1 0 0,0 0 0 0 0,-1 0 0 0 0,2 1 1 0 0,-1 0-1 0 0,0 1 0 0 0,1-1 0 0 0,-1 1 0 0 0,1 1 1 0 0,2-1-435 0 0,131-2 3434 0 0,-87 5-2783 0 0,-1 2-287 0 0,-41-1-361 0 0,0-1 0 0 0,0 0 1 0 0,1-1-1 0 0,-1 0 0 0 0,0-1 0 0 0,0-1 1 0 0,0 0-1 0 0,0 0 0 0 0,0-1 0 0 0,1-1-3 0 0,12-19-1181 0 0,-21 13-2117 0 0,-2-1-4235 0 0,-2 7-3717 0 0</inkml:trace>
  <inkml:trace contextRef="#ctx0" brushRef="#br0" timeOffset="6144.269">2724 184 13523 0 0,'0'0'729'0'0,"0"0"-426"0"0,0 0 11 0 0,0 0 299 0 0,0 0 295 0 0,0 0 114 0 0,0 0-85 0 0,0 0-197 0 0,0 0-169 0 0,0 0-139 0 0,0 0-100 0 0,0 0-76 0 0,-16 34-64 0 0,-49 102-36 0 0,-40 74 375 0 0,102-206-526 0 0,1 1 0 0 0,0 0-1 0 0,0-1 1 0 0,1 1 0 0 0,0 0-1 0 0,0 0 1 0 0,0 0 0 0 0,0 0-1 0 0,1 0 1 0 0,-1 0 0 0 0,1 0-1 0 0,1 0 1 0 0,-1 0 0 0 0,1 0-1 0 0,0 0 1 0 0,0 1-5 0 0,48 12 1048 0 0,-34-16-924 0 0,-1-1-1 0 0,0 0 1 0 0,0-2 0 0 0,1 1-1 0 0,-1-2 1 0 0,0 0-1 0 0,0 0 1 0 0,0-2-1 0 0,0 1 1 0 0,0-2 0 0 0,-1 0-1 0 0,0-1 1 0 0,0 0-1 0 0,0 0 1 0 0,7-7-124 0 0,-9-14-1350 0 0,-15 18-1753 0 0,-3 1-3285 0 0,2 4-4890 0 0</inkml:trace>
  <inkml:trace contextRef="#ctx0" brushRef="#br0" timeOffset="6482.858">2322 446 6185 0 0,'0'0'3161'0'0,"0"0"-1329"0"0,0 0-287 0 0,0 0-145 0 0,203-7-224 0 0,-150 3-136 0 0,0 0-135 0 0,8 0-177 0 0,0-3-208 0 0,0 3-224 0 0,-4 1-216 0 0,2-1-224 0 0,-6 4-312 0 0,-9 0-448 0 0,-5 0-937 0 0,-13 0-2760 0 0,-12 0-6321 0 0</inkml:trace>
  <inkml:trace contextRef="#ctx0" brushRef="#br0" timeOffset="6898.645">3303 682 1168 0 0,'0'0'1998'0'0,"0"0"-58"0"0,0 0 42 0 0,0 0-63 0 0,0 0-229 0 0,0 0-287 0 0,0 0-272 0 0,0 0-214 0 0,0 0-135 0 0,0 0-70 0 0,0 0-48 0 0,0 0-13 0 0,0 0 0 0 0,-27 3-20 0 0,-86 14-35 0 0,24 15 545 0 0,68-18-881 0 0,-331 191 1157 0 0,213-143-1446 0 0,-3-6 0 0 0,-59 11 29 0 0,-1-5-1124 0 0,232-58-3646 0 0,11-4-2456 0 0,-28 0-1249 0 0</inkml:trace>
  <inkml:trace contextRef="#ctx0" brushRef="#br0" timeOffset="7176.35">2900 1138 6705 0 0,'0'0'2364'0'0,"0"0"-783"0"0,0 0-250 0 0,0 0 126 0 0,0 0 79 0 0,0 0-10 0 0,0 0-174 0 0,0 0-261 0 0,0 0-236 0 0,0 0-225 0 0,0 0-187 0 0,0 0-131 0 0,0 0-82 0 0,-14-1-50 0 0,-48 0-30 0 0,-44 29 429 0 0,82-21-416 0 0,-104 45 309 0 0,126-50-473 0 0,1-1 0 0 0,-1 1 0 0 0,1 0 0 0 0,-1 1 0 0 0,1-1 0 0 0,0 0 0 0 0,0 0 0 0 0,0 0 0 0 0,0 1 0 0 0,0-1 0 0 0,0 1 0 0 0,1-1 0 0 0,-1 0 0 0 0,1 1 0 0 0,0-1 0 0 0,0 1 0 0 0,0-1 0 0 0,0 1 0 0 0,0-1 0 0 0,0 1 0 0 0,0-1 0 0 0,1 1 0 0 0,0-1 0 0 0,-1 1 0 0 0,1-1 0 0 0,0 0 0 0 0,0 1 0 0 0,0-1 0 0 0,0 0 0 0 0,1 0 0 0 0,-1 0 0 0 0,1 0 0 0 0,-1 0 0 0 0,1 0 0 0 0,0 0 0 0 0,-1-1 0 0 0,1 1 0 0 0,0 0 0 0 0,0-1 0 0 0,0 1 0 0 0,0-1 0 0 0,1 0 0 0 0,-1 0 0 0 0,0 0 0 0 0,1 0 0 0 0,-1 0 0 0 0,0-1 0 0 0,1 1 1 0 0,61 31 48 0 0,-34-18-41 0 0,-1 0 0 0 0,-1 2 0 0 0,0 2 0 0 0,-1 0 0 0 0,22 21-7 0 0,-46-37 27 0 0,-1-1 1 0 0,0 1 0 0 0,0 0 0 0 0,0 0-1 0 0,0 0 1 0 0,-1 0 0 0 0,1 0 0 0 0,0 0-1 0 0,-1 1 1 0 0,1-1 0 0 0,-1 0 0 0 0,0 1-1 0 0,0-1 1 0 0,0 1 0 0 0,0-1 0 0 0,0 1-1 0 0,-1 0 1 0 0,1-1 0 0 0,-1 1 0 0 0,0 0-1 0 0,1 0 1 0 0,-1-1 0 0 0,0 1 0 0 0,-1 0-1 0 0,1 0 1 0 0,0-1 0 0 0,-1 1 0 0 0,0 0-1 0 0,0-1 1 0 0,1 1 0 0 0,-1-1 0 0 0,-1 1-1 0 0,1-1 1 0 0,0 1 0 0 0,-1-1 0 0 0,1 0-1 0 0,-1 0 1 0 0,0 1 0 0 0,1-1 0 0 0,-1 0-1 0 0,0-1 1 0 0,-2 3-28 0 0,-13 5 31 0 0,0 0-1 0 0,-1-1 1 0 0,0 0 0 0 0,0-2-1 0 0,-1 0 1 0 0,0-1 0 0 0,0-1-1 0 0,0-1 1 0 0,-1 0 0 0 0,1-2-1 0 0,0 0 1 0 0,-1-1 0 0 0,1-1-1 0 0,-9-2-30 0 0,-16 2-129 0 0,-34-12-1614 0 0,63 5-2651 0 0,4-4-3896 0 0,6 5-1740 0 0</inkml:trace>
  <inkml:trace contextRef="#ctx0" brushRef="#br0" timeOffset="8162.226">1188 0 6913 0 0,'0'0'1373'0'0,"0"0"-570"0"0,0 0-117 0 0,0 0 299 0 0,0 0 338 0 0,0 0 172 0 0,0 0-75 0 0,0 0-199 0 0,0 0-186 0 0,0 0-134 0 0,0 0-111 0 0,0 0-109 0 0,0 0-109 0 0,29 6-88 0 0,87 19-65 0 0,-113-25-394 0 0,0 1 1 0 0,-1-1 0 0 0,1 1 0 0 0,0-1 0 0 0,-1 1 0 0 0,1 0 0 0 0,-1 0 0 0 0,1 0 0 0 0,-1 0 0 0 0,1 0 0 0 0,-1 1 0 0 0,0-1 0 0 0,0 1-1 0 0,0 0 1 0 0,0 0 0 0 0,0-1 0 0 0,0 1 0 0 0,0 0 0 0 0,0 0 0 0 0,-1 1 0 0 0,1-1 0 0 0,0 3-26 0 0,4 5 131 0 0,18 33 56 0 0,-2 1 0 0 0,-2 1 0 0 0,-3 1 0 0 0,-1 0 0 0 0,-2 2 0 0 0,-2 0-1 0 0,-2 0 1 0 0,-3 0 0 0 0,-1 1 0 0 0,-3 1 0 0 0,-2-1 0 0 0,-2 2-187 0 0,5-7 27 0 0,-2 1-1 0 0,-2 0 1 0 0,-2 0-1 0 0,-2-1 1 0 0,-2 1-1 0 0,-2-1 1 0 0,-2 0-1 0 0,-2 0-26 0 0,-5 1-78 0 0,-3 0 0 0 0,-1 0 0 0 0,-2-2 0 0 0,-2-1 0 0 0,-2-1 0 0 0,-2-1-1 0 0,-29 30 79 0 0,-75 58-9644 0 0,120-119-1653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4:48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1542 181 8098 0 0,'0'0'1497'0'0,"0"0"-394"0"0,0 0-415 0 0,0 0-95 0 0,0 0 228 0 0,0 0 301 0 0,0 0 205 0 0,0 0-10 0 0,0 0-197 0 0,0 0-259 0 0,0 0-232 0 0,-8 33-143 0 0,-26 108-121 0 0,17-69-65 0 0,-15 69 138 0 0,-7-2 0 0 0,-6 0-438 0 0,27-85 94 0 0,-3-1 1 0 0,-2 0-1 0 0,-2-2 0 0 0,-3-1 0 0 0,-17 24-94 0 0,45-74 11 0 0,0-1 0 0 0,0 1 1 0 0,0 0-1 0 0,0 0 0 0 0,0-1 0 0 0,0 1 0 0 0,0 0 1 0 0,-1 0-1 0 0,1-1 0 0 0,0 1 0 0 0,0 0 0 0 0,0 0 1 0 0,0-1-1 0 0,0 1 0 0 0,0 0 0 0 0,0 0 0 0 0,-1 0 1 0 0,1-1-1 0 0,0 1 0 0 0,0 0 0 0 0,0 0 0 0 0,0 0 1 0 0,-1 0-1 0 0,1-1 0 0 0,0 1 0 0 0,0 0 0 0 0,-1 0 1 0 0,1 0-1 0 0,0 0 0 0 0,0 0 0 0 0,0 0 1 0 0,-1 0-1 0 0,1-1 0 0 0,0 1 0 0 0,0 0 0 0 0,-1 0 1 0 0,1 0-1 0 0,0 0-11 0 0,9-30 99 0 0,317-638 698 0 0,-240 466-551 0 0,-105 308 81 0 0,15-83-315 0 0,1 1 0 0 0,0-1 0 0 0,2 1 0 0 0,1 0 0 0 0,1-1 0 0 0,1 1 0 0 0,0-1 0 0 0,2 1 0 0 0,1-1 0 0 0,1 0 0 0 0,1 0 0 0 0,1-1 0 0 0,1 0 0 0 0,7 13-12 0 0,-13-28 15 0 0,1 0-1 0 0,-1 0 1 0 0,1 0 0 0 0,0-1-1 0 0,1 0 1 0 0,0 0 0 0 0,0 0-1 0 0,0 0 1 0 0,0-1 0 0 0,1 0-1 0 0,0 0 1 0 0,0 0 0 0 0,0-1-1 0 0,1 0 1 0 0,0 0 0 0 0,-1-1-1 0 0,1 1 1 0 0,1-2 0 0 0,-1 1-1 0 0,0-1 1 0 0,0 0 0 0 0,1 0-1 0 0,0-1 1 0 0,-1 0 0 0 0,1-1-1 0 0,-1 1 1 0 0,1-1 0 0 0,7-1-15 0 0,-8-3 87 0 0,0 1 0 0 0,0-1 0 0 0,-1 0 0 0 0,1-1 0 0 0,-1 1 0 0 0,0-1 0 0 0,-1 0 0 0 0,1-1 0 0 0,-1 1 0 0 0,0-1 0 0 0,0 0 0 0 0,-1-1 0 0 0,0 1 0 0 0,0-1 0 0 0,1-1-87 0 0,2-3 96 0 0,17-31 119 0 0,-2-1 0 0 0,-2-1 0 0 0,-2-1 0 0 0,-1-1 0 0 0,-3-1 0 0 0,7-38-215 0 0,26-191 163 0 0,-46 254-303 0 0,-1 21-63 0 0,0 6-777 0 0,-2 38-2651 0 0,-2-14-5209 0 0,1-14-3208 0 0</inkml:trace>
  <inkml:trace contextRef="#ctx0" brushRef="#br0" timeOffset="313.967">2315 501 11362 0 0,'0'0'1843'0'0,"0"0"-414"0"0,0 0-260 0 0,0 0-47 0 0,0 0-56 0 0,0 0-169 0 0,0 0-242 0 0,0 0-219 0 0,-22 31-157 0 0,-65 98-107 0 0,85-127-165 0 0,0 0 0 0 0,0 0 1 0 0,0 0-1 0 0,0 0 0 0 0,1 0 0 0 0,-1 1 1 0 0,1-1-1 0 0,-1 0 0 0 0,1 1 1 0 0,0-1-1 0 0,0 1 0 0 0,0 0 1 0 0,0-1-1 0 0,0 1 0 0 0,1 0 0 0 0,-1-1 1 0 0,1 1-1 0 0,0 0 0 0 0,0 0 1 0 0,0 0-1 0 0,0-1 0 0 0,0 1 1 0 0,0 0-1 0 0,1 0-7 0 0,1 2 19 0 0,1 1 63 0 0,0-1 0 0 0,0 0 1 0 0,1 0-1 0 0,-1-1 0 0 0,1 1 0 0 0,1-1 0 0 0,-1 1 0 0 0,0-1 0 0 0,1-1 0 0 0,0 1 0 0 0,0-1 0 0 0,0 0 0 0 0,0 0 0 0 0,1 0 0 0 0,-1 0 0 0 0,1-1 0 0 0,-1 0 0 0 0,1 0 0 0 0,0-1 0 0 0,0 0 0 0 0,0 0 1 0 0,0 0-1 0 0,0-1 0 0 0,0 1 0 0 0,0-2 0 0 0,0 1 0 0 0,0 0 0 0 0,0-1 0 0 0,0 0 0 0 0,-1-1 0 0 0,1 1 0 0 0,0-1 0 0 0,0-1 0 0 0,-1 1 0 0 0,0 0 0 0 0,1-1 0 0 0,-1 0 0 0 0,0-1 0 0 0,0 1 0 0 0,0-1 0 0 0,-1 0 1 0 0,3-3-84 0 0,-1 2 77 0 0,0 0-1 0 0,0-1 1 0 0,-1 0-1 0 0,1 0 1 0 0,-1-1-1 0 0,-1 1 1 0 0,1-1-1 0 0,-1 0 1 0 0,-1 0-1 0 0,1-1 1 0 0,-1 1-1 0 0,0-1 1 0 0,-1 0-1 0 0,0 1 1 0 0,0-1-1 0 0,-1 0 1 0 0,0 0-1 0 0,0-1 0 0 0,-1 1 1 0 0,0 0-1 0 0,0 0 1 0 0,-1 0-1 0 0,0 0 1 0 0,0 0-1 0 0,-1 0 1 0 0,0 0-1 0 0,-1 1 1 0 0,0-1-1 0 0,0 1 1 0 0,0-1-1 0 0,-1 1 1 0 0,-3-5-76 0 0,1 3-62 0 0,-1 0 1 0 0,0 1 0 0 0,-1 0-1 0 0,0 0 1 0 0,0 0 0 0 0,-1 1 0 0 0,0 0-1 0 0,0 1 1 0 0,0 0 0 0 0,-8-3 61 0 0,-34-9-7309 0 0,43 18-4526 0 0</inkml:trace>
  <inkml:trace contextRef="#ctx0" brushRef="#br0" timeOffset="631.602">2974 0 17292 0 0,'0'0'1439'0'0,"0"0"-394"0"0,0 0-231 0 0,0 0-27 0 0,0 0 18 0 0,0 0-15 0 0,0 0-121 0 0,0 0-119 0 0,0 0-100 0 0,0 0-100 0 0,-5 33-68 0 0,-14 104-91 0 0,9-47-62 0 0,4 1 0 0 0,3-1-1 0 0,5 19-128 0 0,-1-100 1 0 0,17 246-956 0 0,-25-244-1728 0 0,-3-11-3392 0 0,5 0 759 0 0,-1 0-5506 0 0</inkml:trace>
  <inkml:trace contextRef="#ctx0" brushRef="#br0" timeOffset="1085.033">2703 442 12715 0 0,'0'0'1511'0'0,"0"0"-531"0"0,0 0-296 0 0,0 0-16 0 0,0 0 11 0 0,0 0-30 0 0,0 0-35 0 0,0 0-43 0 0,0 0-43 0 0,32-1-80 0 0,97 0-121 0 0,-49 14-50 0 0,150 64-626 0 0,-210-69 532 0 0,0-2 0 0 0,0 0 1 0 0,1-1-1 0 0,-1-1 0 0 0,1-1 0 0 0,0-1 1 0 0,0-1-1 0 0,0-1 0 0 0,1-1 0 0 0,-1 0 1 0 0,0-2-1 0 0,-1 0 0 0 0,1-2 1 0 0,-1 0-1 0 0,1-1 0 0 0,-2-1 0 0 0,1-1 1 0 0,-1-1-1 0 0,0 0 0 0 0,-1-2 1 0 0,16-11-185 0 0,-30 20 32 0 0,-1 0 0 0 0,1 0-1 0 0,-1 0 1 0 0,0 0-1 0 0,0-1 1 0 0,0 1-1 0 0,0-1 1 0 0,0 0-1 0 0,-1 0 1 0 0,1 0-1 0 0,-1-1 1 0 0,0 1-1 0 0,0 0 1 0 0,0-1-1 0 0,0 1 1 0 0,-1-1-1 0 0,1 0 1 0 0,-1 0-1 0 0,0 0 1 0 0,0 1-1 0 0,0-1 1 0 0,-1 0-1 0 0,1 0 1 0 0,-1 0-1 0 0,0 0 1 0 0,0 0-1 0 0,0 0 1 0 0,-1 0-1 0 0,0 0 1 0 0,1 0-1 0 0,-1 0 1 0 0,-1 0-1 0 0,1 1 1 0 0,0-1-1 0 0,-1 0 1 0 0,0 1-1 0 0,0-1 1 0 0,0 1-1 0 0,0 0 1 0 0,-1-1-1 0 0,1 1 1 0 0,-1 0-1 0 0,0 1 1 0 0,1-1-1 0 0,-1 0 1 0 0,-1 1-1 0 0,1-1 1 0 0,-1 0-31 0 0,-4 0-6 0 0,0 0 0 0 0,0 1 0 0 0,0 0 1 0 0,0 0-1 0 0,0 0 0 0 0,0 1 0 0 0,-1 1 1 0 0,1-1-1 0 0,0 1 0 0 0,0 1 0 0 0,-1-1 0 0 0,1 1 1 0 0,0 1-1 0 0,0-1 0 0 0,0 2 0 0 0,0-1 0 0 0,0 1 1 0 0,1 0-1 0 0,-1 1 0 0 0,-4 2 6 0 0,-7 4-33 0 0,0 2 0 0 0,1 0 0 0 0,0 1 0 0 0,1 1 0 0 0,1 0 0 0 0,0 2 0 0 0,-4 4 33 0 0,11-9-30 0 0,-1-1 0 0 0,1 1-1 0 0,1 0 1 0 0,0 1 0 0 0,0 0 0 0 0,1 1-1 0 0,1-1 1 0 0,0 1 0 0 0,1 1 0 0 0,0-1 0 0 0,1 1-1 0 0,0-1 1 0 0,2 1 0 0 0,-1 0 0 0 0,2 0-1 0 0,0 1 1 0 0,0-1 0 0 0,1 2 30 0 0,4-7-9 0 0,1 0 1 0 0,0 0-1 0 0,0-1 1 0 0,0 0-1 0 0,1 0 0 0 0,1 0 1 0 0,-1 0-1 0 0,1-1 0 0 0,0 0 1 0 0,1-1-1 0 0,0 1 1 0 0,0-1-1 0 0,0-1 0 0 0,1 0 1 0 0,-1 0-1 0 0,1-1 1 0 0,0 0-1 0 0,1 0 0 0 0,-1-1 1 0 0,1 0-1 0 0,0-1 0 0 0,-1 0 1 0 0,1 0-1 0 0,5-1 9 0 0,31 9-210 0 0,0-2 0 0 0,1-2 0 0 0,0-3 0 0 0,14-1 210 0 0,45-1-9399 0 0,-98-1 8049 0 0,7 0-10178 0 0</inkml:trace>
  <inkml:trace contextRef="#ctx0" brushRef="#br0" timeOffset="1479.071">1 1502 19012 0 0,'0'0'305'0'0,"0"0"-214"0"0,0 0-127 0 0,31-3 121 0 0,200-20 497 0 0,954-89 4851 0 0,-718 63-5115 0 0,1211-188-1207 0 0,-1503 203-2116 0 0,-138 24-2048 0 0,0 0-4155 0 0,-27 6 1573 0 0</inkml:trace>
  <inkml:trace contextRef="#ctx0" brushRef="#br0" timeOffset="1802.382">4259 258 10810 0 0,'0'0'2045'0'0,"0"0"-305"0"0,0 0-70 0 0,0 0 10 0 0,0 0-82 0 0,0 0-253 0 0,0 0-335 0 0,0 0-286 0 0,0 0-156 0 0,0 0-90 0 0,0 0-58 0 0,0 0-44 0 0,-3 4 135 0 0,-75 66-131 0 0,161-161-1937 0 0,-82 90 610 0 0,0 1-4742 0 0,-1 0-5984 0 0</inkml:trace>
  <inkml:trace contextRef="#ctx0" brushRef="#br0" timeOffset="2131.799">4250 622 10722 0 0,'0'0'1934'0'0,"0"0"-324"0"0,0 0-59 0 0,0 0-12 0 0,0 0-67 0 0,0 0-190 0 0,0 0-287 0 0,0 0-221 0 0,0 0-140 0 0,0 0-118 0 0,0 0-89 0 0,0 0-55 0 0,0 0-87 0 0,-8 13-67 0 0,-36 65 67 0 0,31-44-54 0 0,39-34-126 0 0,24-37-89 0 0,-37 13-1519 0 0,-17 23-4788 0 0,0 1-5274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1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9058 0 0,'0'0'2915'0'0,"0"0"-1616"0"0,0 0-743 0 0,0 0-32 0 0,0 0 269 0 0,0 0 272 0 0,0 0 53 0 0,0 0-143 0 0,0 0-210 0 0,0 0-186 0 0,0 0-131 0 0,3 33-87 0 0,10 102-74 0 0,19 304 284 0 0,-15-373-534 0 0,-5-84 1585 0 0,43-142-843 0 0,7 2 1 0 0,7 4 0 0 0,28-38-780 0 0,-75 147-95 0 0,-10 15-1230 0 0,-12 30 433 0 0,-3 3-4708 0 0,2 1-2854 0 0</inkml:trace>
  <inkml:trace contextRef="#ctx0" brushRef="#br0" timeOffset="367.209">489 464 11835 0 0,'0'0'744'0'0,"0"0"-182"0"0,0 0 191 0 0,0 0 388 0 0,0 0 265 0 0,0 0-14 0 0,0 0-260 0 0,0 0-314 0 0,0 0-266 0 0,0 0-184 0 0,0 0-132 0 0,0 0-101 0 0,-21 27-63 0 0,-61 84-21 0 0,52-54 10 0 0,30-46-50 0 0,0-9 2 0 0,0-1-1 0 0,0 1 1 0 0,0-1 0 0 0,0 1 0 0 0,0-1 0 0 0,0 1 0 0 0,0 0 0 0 0,0-1 0 0 0,1 1 0 0 0,-1-1 0 0 0,0 1 0 0 0,1-1 0 0 0,-1 1 0 0 0,1-1 0 0 0,0 1 0 0 0,0-1 0 0 0,-1 0 0 0 0,1 1 0 0 0,0-1 0 0 0,0 0 0 0 0,0 0 0 0 0,0 1 0 0 0,1-1-1 0 0,-1 0 1 0 0,0 0 0 0 0,0 0 0 0 0,1-1 0 0 0,-1 1 0 0 0,0 0 0 0 0,1 0 0 0 0,-1-1 0 0 0,1 1 0 0 0,-1-1 0 0 0,1 1 0 0 0,-1-1 0 0 0,1 1 0 0 0,-1-1 0 0 0,1 0 0 0 0,0 0 0 0 0,-1 0 0 0 0,1 0 0 0 0,-1 0 0 0 0,1 0 0 0 0,-1-1 0 0 0,1 1-1 0 0,-1 0 1 0 0,1-1 0 0 0,-1 1 0 0 0,1-1-13 0 0,6 1 74 0 0,-1-1 0 0 0,0 1 0 0 0,0-1 0 0 0,1-1 0 0 0,-1 0-1 0 0,0 0 1 0 0,0 0 0 0 0,0-1 0 0 0,-1 0 0 0 0,1 0 0 0 0,-1-1 0 0 0,1 1-1 0 0,-1-2 1 0 0,0 1 0 0 0,-1-1 0 0 0,1 1 0 0 0,-1-1 0 0 0,0-1-1 0 0,0 1 1 0 0,-1-1 0 0 0,1 0 0 0 0,-1 0 0 0 0,0 0 0 0 0,-1-1 0 0 0,0 1-1 0 0,0-1 1 0 0,0 0 0 0 0,-1 0 0 0 0,0 0 0 0 0,0 0 0 0 0,-1 0 0 0 0,1-5-74 0 0,-2 9-35 0 0,1-1 0 0 0,-1 1 0 0 0,0-1 1 0 0,-1 0-1 0 0,1 1 0 0 0,-1-1 1 0 0,1 1-1 0 0,-1 0 0 0 0,0-1 1 0 0,0 1-1 0 0,-1-1 0 0 0,1 1 1 0 0,-1 0-1 0 0,0 0 0 0 0,1 0 1 0 0,-1 0-1 0 0,-1 0 0 0 0,1 0 1 0 0,0 1-1 0 0,-1-1 0 0 0,1 1 1 0 0,-1-1-1 0 0,0 1 0 0 0,0 0 1 0 0,0 0-1 0 0,0 0 0 0 0,0 1 1 0 0,0-1-1 0 0,0 1 0 0 0,-1-1 1 0 0,1 1-1 0 0,0 0 0 0 0,-1 1 1 0 0,1-1-1 0 0,-1 0 0 0 0,1 1 1 0 0,-3 0 34 0 0,-27-2-2831 0 0,13 4-4622 0 0,8 1-4151 0 0</inkml:trace>
  <inkml:trace contextRef="#ctx0" brushRef="#br0" timeOffset="614.103">927 461 10154 0 0,'0'0'2055'0'0,"0"0"-754"0"0,0 0-356 0 0,0 0-35 0 0,0 0-34 0 0,0 0-72 0 0,0 0-136 0 0,-32 25-192 0 0,-97 78-178 0 0,64-40-148 0 0,51-43-397 0 0,-3 4-3389 0 0,15-21-103 0 0,1-1-1163 0 0,-1 1-1211 0 0</inkml:trace>
  <inkml:trace contextRef="#ctx0" brushRef="#br0" timeOffset="1036.711">686 420 11642 0 0,'0'0'2042'0'0,"0"0"-505"0"0,0 0-246 0 0,0 0-59 0 0,0 0-76 0 0,0 0-134 0 0,0 0-158 0 0,0 0-141 0 0,0 0-79 0 0,0 0-96 0 0,0 0-63 0 0,0 0-79 0 0,0 0-138 0 0,18 33-83 0 0,60 100-86 0 0,-25-53-194 0 0,-15-42-484 0 0,-20-31-2061 0 0,-14-6-2045 0 0,-2 2-6603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14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319 181 4153 0 0,'0'0'2010'0'0,"0"0"-217"0"0,0 0-256 0 0,0 0 71 0 0,0 0 144 0 0,0 0 41 0 0,0 0-150 0 0,0 0-259 0 0,0 0-324 0 0,0 0-266 0 0,0 0-166 0 0,-1-11-163 0 0,-2-32 1069 0 0,21 255 1085 0 0,-8-166-2449 0 0,2 0-1 0 0,2-2 0 0 0,3 1 1 0 0,1-2-1 0 0,10 16-169 0 0,57 67 164 0 0,-83-127-126 0 0,-1 0 0 0 0,1 1-1 0 0,-1-1 1 0 0,0 0 0 0 0,0 0-1 0 0,1 1 1 0 0,-1-1 0 0 0,0 0-1 0 0,0 0 1 0 0,0-1 0 0 0,0 1 0 0 0,0 0-1 0 0,0 0 1 0 0,0 0 0 0 0,0-1-1 0 0,-1 1 1 0 0,1 0 0 0 0,0-1-1 0 0,-1 1 1 0 0,1 0 0 0 0,-1-1 0 0 0,0 1-1 0 0,1-1 1 0 0,-1 1 0 0 0,0-1-1 0 0,0 1 1 0 0,0-1 0 0 0,0 1-1 0 0,0-1 1 0 0,0 1 0 0 0,0-1 0 0 0,-1 0-38 0 0,2-2 32 0 0,102-469 334 0 0,-46 267-373 0 0,-55 183-4 0 0,-2 23-17 0 0,0 0-40 0 0,0 0-60 0 0,0 0-64 0 0,0 2-60 0 0,-23 84-2506 0 0,16-51-306 0 0,4-12-2870 0 0,1-3-6036 0 0</inkml:trace>
  <inkml:trace contextRef="#ctx0" brushRef="#br0" timeOffset="388.666">812 590 8434 0 0,'0'0'1563'0'0,"0"0"-386"0"0,0 0-236 0 0,0 0 76 0 0,0 0 125 0 0,0 0-3 0 0,0 0-135 0 0,0 0-229 0 0,0 0-211 0 0,0 0-155 0 0,0 0-121 0 0,0 0-53 0 0,-11 31-30 0 0,-35 97-27 0 0,39-75 122 0 0,11-48-222 0 0,-1-3 35 0 0,0 1 0 0 0,0 0 0 0 0,0-1 0 0 0,1 1 0 0 0,-1-1 0 0 0,1 0 0 0 0,-1 0 0 0 0,1 0 0 0 0,0-1 0 0 0,0 1 0 0 0,0-1 0 0 0,0 0 0 0 0,0 0-1 0 0,0 0 1 0 0,0-1 0 0 0,0 1 0 0 0,0-1 0 0 0,0 0 0 0 0,1 0 0 0 0,-1-1 0 0 0,0 1 0 0 0,0-1 0 0 0,0 0 0 0 0,0 0 0 0 0,0 0 0 0 0,0-1 0 0 0,0 1-1 0 0,3-3-111 0 0,1 1 80 0 0,0 0 1 0 0,-1-1 0 0 0,1 0-1 0 0,-1-1 1 0 0,0 0 0 0 0,0 0 0 0 0,0 0-1 0 0,-1-1 1 0 0,1 0 0 0 0,-1 0-1 0 0,-1-1 1 0 0,1 1 0 0 0,-1-1 0 0 0,-1-1-1 0 0,1 1 1 0 0,-1 0 0 0 0,0-1-1 0 0,-1 0 1 0 0,0 0 0 0 0,0 0 0 0 0,-1-1-1 0 0,0 1 1 0 0,0 0 0 0 0,-1-1-1 0 0,0 0 1 0 0,0 1 0 0 0,-1-1 0 0 0,0 1-1 0 0,-2-9-81 0 0,0 13-52 0 0,1 1 0 0 0,-1 0 0 0 0,0 0 0 0 0,0-1 0 0 0,-1 2 0 0 0,1-1 0 0 0,-1 0-1 0 0,1 0 1 0 0,-1 1 0 0 0,0-1 0 0 0,0 1 0 0 0,0 0 0 0 0,0 0 0 0 0,-1 0 0 0 0,1 0-1 0 0,0 1 1 0 0,-1-1 0 0 0,1 1 0 0 0,-1 0 0 0 0,0 0 0 0 0,1 0 0 0 0,-1 1 0 0 0,0-1 0 0 0,1 1-1 0 0,-1 0 1 0 0,0 0 0 0 0,0 0 0 0 0,1 0 0 0 0,-1 1 0 0 0,0 0 0 0 0,0-1 0 0 0,1 1-1 0 0,-4 2 53 0 0,-43 18-11148 0 0,37-13-557 0 0</inkml:trace>
  <inkml:trace contextRef="#ctx0" brushRef="#br0" timeOffset="1048.359">1153 605 3593 0 0,'0'0'2048'0'0,"0"0"-243"0"0,0 0-133 0 0,0 0-9 0 0,0 0-61 0 0,0 0-254 0 0,0 0-385 0 0,0 0-311 0 0,0 0-164 0 0,0 0-65 0 0,0 0-30 0 0,0 0-51 0 0,-2 12-72 0 0,-9 86 408 0 0,12-97-608 0 0,0 1 0 0 0,0-1 0 0 0,0 0 0 0 0,-1 0 0 0 0,1 0 0 0 0,0 0 0 0 0,1 0 0 0 0,-1 0 0 0 0,0 0 0 0 0,0 0 0 0 0,0 0 0 0 0,0-1 0 0 0,1 1 0 0 0,-1 0 0 0 0,0-1 0 0 0,1 1 0 0 0,-1-1 0 0 0,1 0 0 0 0,-1 1 0 0 0,0-1 0 0 0,1 0 0 0 0,-1 0 0 0 0,1 0 0 0 0,-1 0 0 0 0,1 0 0 0 0,-1 0 0 0 0,1 0-1 0 0,-1 0 1 0 0,0-1 0 0 0,1 1 0 0 0,-1 0 0 0 0,1-1 0 0 0,-1 1 0 0 0,0-1 0 0 0,0 0 0 0 0,1 1 0 0 0,-1-1 0 0 0,0 0 0 0 0,0 0 0 0 0,0 0 0 0 0,1 0 0 0 0,-1 0 0 0 0,0 0 0 0 0,-1 0 0 0 0,1 0 0 0 0,0 0 0 0 0,0-1 0 0 0,0 1 0 0 0,-1 0 0 0 0,1-2-70 0 0,121-184 2446 0 0,-122 188-2443 0 0,0 0 1 0 0,1-1-1 0 0,-1 1 0 0 0,0 0 1 0 0,0-1-1 0 0,1 1 0 0 0,-1 0 1 0 0,0-1-1 0 0,1 1 0 0 0,-1-1 0 0 0,0 1 1 0 0,1-1-1 0 0,-1 1 0 0 0,1-1 1 0 0,-1 1-1 0 0,1-1 0 0 0,-1 1 1 0 0,1-1-1 0 0,-1 1 0 0 0,1-1 0 0 0,-1 0 1 0 0,1 1-1 0 0,0-1 0 0 0,-1 0 1 0 0,1 0-1 0 0,0 1 0 0 0,-1-1 1 0 0,1 0-1 0 0,0 0 0 0 0,-1 0 0 0 0,1 0 1 0 0,0 0-1 0 0,-1 0 0 0 0,1 0 1 0 0,0 0-1 0 0,-1 0 0 0 0,1 0 1 0 0,0 0-1 0 0,0-1 0 0 0,-1 1 1 0 0,1 0-1 0 0,-1 0 0 0 0,1-1 0 0 0,0 1 1 0 0,-1 0-1 0 0,1-1 0 0 0,-1 1 1 0 0,1 0-1 0 0,-1-1 0 0 0,1 1 1 0 0,-1-1-1 0 0,1 1 0 0 0,-1-1 0 0 0,1 1 1 0 0,-1-1-1 0 0,0 0 0 0 0,1 1 1 0 0,-1-1-1 0 0,0 1 0 0 0,1-1 1 0 0,-1 0-1 0 0,0 1 0 0 0,0-1 0 0 0,0 0 1 0 0,1 0-4 0 0,18 273 37 0 0,9 25-28 0 0,-28-293-26 0 0,-1 0 0 0 0,0 0 0 0 0,-1 0-1 0 0,1 0 1 0 0,-1 0 0 0 0,0 0 0 0 0,0-1-1 0 0,0 1 1 0 0,0-1 0 0 0,0 1-1 0 0,-1-1 1 0 0,0 0 0 0 0,0 0 0 0 0,1 0-1 0 0,-2 0 1 0 0,1-1 0 0 0,0 1-1 0 0,-1-1 1 0 0,1 0 0 0 0,-1 0 0 0 0,1 0-1 0 0,-1 0 1 0 0,0 0 0 0 0,0-1-1 0 0,0 0 1 0 0,0 0 0 0 0,0 0 0 0 0,0 0-1 0 0,0-1 1 0 0,0 0 0 0 0,0 1 0 0 0,-1-1-1 0 0,1-1 1 0 0,0 1 0 0 0,0-1-1 0 0,0 0 1 0 0,0 1 0 0 0,0-2 0 0 0,0 1-1 0 0,0 0 1 0 0,0-1 0 0 0,1 0-1 0 0,-1 0 1 0 0,0 0 0 0 0,1 0 0 0 0,-1-1-1 0 0,-1-1 18 0 0,0-1 11 0 0,1-1-1 0 0,0 1 1 0 0,0-1 0 0 0,0 0-1 0 0,1 0 1 0 0,-1 0-1 0 0,1-1 1 0 0,1 1-1 0 0,0-1 1 0 0,-1 1-1 0 0,2-1 1 0 0,-1 0 0 0 0,1 0-1 0 0,0 0 1 0 0,1 0-1 0 0,0 0 1 0 0,0 0-1 0 0,0 0 1 0 0,1 0-1 0 0,0 0 1 0 0,0 0 0 0 0,1 0-1 0 0,-1 1 1 0 0,2-1-1 0 0,-1 1 1 0 0,1-1-1 0 0,0 1 1 0 0,0 0 0 0 0,1 0-1 0 0,-1 0 1 0 0,2 0-1 0 0,-1 0 1 0 0,0 1-1 0 0,1 0 1 0 0,0 0-1 0 0,4-2-10 0 0,11-9 1 0 0,1 2 0 0 0,0 1 0 0 0,1 1-1 0 0,0 0 1 0 0,1 2 0 0 0,0 1-1 0 0,1 0 1 0 0,0 2 0 0 0,0 1 0 0 0,0 1-1 0 0,1 0 1 0 0,0 2 0 0 0,0 1-1 0 0,0 2 1 0 0,24 1-1 0 0,-45 0-135 0 0,1 0-1 0 0,-1 0 1 0 0,1 0-1 0 0,-1 0 1 0 0,0 1-1 0 0,1 0 1 0 0,-1 0 0 0 0,0 0-1 0 0,0 0 1 0 0,0 1-1 0 0,-1-1 1 0 0,1 1-1 0 0,-1 0 1 0 0,1 0 0 0 0,-1 1-1 0 0,2 2 136 0 0,16 20-9625 0 0,-14-18-1884 0 0</inkml:trace>
  <inkml:trace contextRef="#ctx0" brushRef="#br0" timeOffset="1461.761">1 1231 5697 0 0,'0'0'2908'0'0,"0"0"-1495"0"0,0 0-398 0 0,0 0 393 0 0,0 0 285 0 0,0 0 23 0 0,33-2-178 0 0,111-7-245 0 0,227-35 3667 0 0,165 6-2607 0 0,-177 43-3523 0 0,-304 4-1169 0 0,-33 0-7042 0 0,-15-6-2435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1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56 2585 0 0,'0'0'2385'0'0,"0"0"-95"0"0,0 0-196 0 0,0 0-187 0 0,0 0-157 0 0,0 0-217 0 0,0 0-219 0 0,0 0-232 0 0,0 0-196 0 0,0 0-160 0 0,0 0-151 0 0,-4 0-92 0 0,-12 0-59 0 0,12 0-28 0 0,4 0-31 0 0,0 0-10 0 0,0 0 1 0 0,0 0-3 0 0,21 0 2405 0 0,83-11-508 0 0,65-26-1224 0 0,-57 30-702 0 0,-111 7-324 0 0,-1 0 1 0 0,0 0-9 0 0,0 0 12 0 0,0 0 1 0 0,0 0-7 0 0,0 0 4 0 0,0 0-7 0 0,0 0-10 0 0,0 0-30 0 0,-21 0-2797 0 0,10 0-424 0 0,4 0-4642 0 0,1 0-4078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1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10178 0 0,'0'0'2282'0'0,"0"0"-778"0"0,0 0-458 0 0,0 0 78 0 0,0 0 188 0 0,0 0 94 0 0,0 0-86 0 0,0 0-197 0 0,0 0-151 0 0,0 0-139 0 0,0 0-113 0 0,0 0-96 0 0,17 2-61 0 0,131 7 1052 0 0,-17-2-899 0 0,-95-6-1635 0 0,-29-1-2986 0 0,0 0-3560 0 0,-5 0-4575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4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6185 0 0,'0'0'3398'0'0,"0"0"-1157"0"0,0 0-523 0 0,0 0-101 0 0,0 0 32 0 0,0 0-37 0 0,0 0-164 0 0,0 0-201 0 0,0 0-220 0 0,0 0-155 0 0,0 0-132 0 0,0 0-106 0 0,24 8-74 0 0,80 24-85 0 0,-3-24 432 0 0,-77-11-715 0 0,19-2-176 0 0,0-2 1 0 0,0-1-1 0 0,-1-2 0 0 0,0-3 1 0 0,-1 0-1 0 0,20-12-16 0 0,-59 24-301 0 0,37-14-865 0 0,-24 12-7435 0 0,-15 3-2966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5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12347 0 0,'0'0'1664'0'0,"0"0"-512"0"0,0 0 105 0 0,0 0-65 0 0,0 0-152 0 0,0 0-184 0 0,0 0-192 0 0,203-26-200 0 0,-157 15-168 0 0,1-3-103 0 0,1 3-129 0 0,-4-4-112 0 0,-5 7-217 0 0,-4-6-343 0 0,-5 6-1040 0 0,-7-3-4225 0 0,-11 8-6482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5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85 808 0 0,'0'0'1266'0'0,"0"0"126"0"0,0 0 300 0 0,0 0 304 0 0,0 0 165 0 0,0 0-84 0 0,0 0-317 0 0,0 0-370 0 0,0 0-275 0 0,0 0-176 0 0,0 0-134 0 0,0 0-82 0 0,0 0-90 0 0,-1-2-93 0 0,1 1-480 0 0,-1 0 0 0 0,1 0 0 0 0,0 0 0 0 0,0 1 0 0 0,0-1-1 0 0,0 0 1 0 0,0 0 0 0 0,0 0 0 0 0,0 0 0 0 0,0 1 0 0 0,0-1-1 0 0,0 0 1 0 0,1 0 0 0 0,-1 0 0 0 0,0 1 0 0 0,1-1-1 0 0,-1 0 1 0 0,0 0 0 0 0,1 1 0 0 0,-1-1 0 0 0,1 0 0 0 0,-1 1-1 0 0,1-1 1 0 0,-1 0 0 0 0,1 1 0 0 0,0-1 0 0 0,-1 1-1 0 0,1-1 1 0 0,0 1 0 0 0,-1-1 0 0 0,1 1 0 0 0,0 0 0 0 0,-1-1-1 0 0,1 1 1 0 0,0 0 0 0 0,0-1 0 0 0,0 1 0 0 0,-1 0 0 0 0,1 0-1 0 0,0 0 1 0 0,0 0 0 0 0,0 0 0 0 0,0 0 0 0 0,-1 0-1 0 0,1 0 1 0 0,0 0 0 0 0,0 0 0 0 0,0 0 0 0 0,0 1-60 0 0,148-41 1724 0 0,60 21-805 0 0,-208 20-911 0 0,1 0 0 0 0,-1 0 0 0 0,0-1 0 0 0,0 1 0 0 0,0 0 0 0 0,-1 0 0 0 0,1 0 0 0 0,0 0 0 0 0,0 0 0 0 0,0 0 0 0 0,-1 0 0 0 0,1 0 0 0 0,-1 0 0 0 0,1 1 0 0 0,-1-1 0 0 0,1 0 1 0 0,-1 0-1 0 0,1 1 0 0 0,-1-1 0 0 0,0 0 0 0 0,0 0 0 0 0,0 1 0 0 0,0-1 0 0 0,0 0 0 0 0,0 1 0 0 0,0-1 0 0 0,0 0 0 0 0,0 0 0 0 0,-1 1 0 0 0,1-1 0 0 0,0 0 0 0 0,-1 0 0 0 0,1 1 0 0 0,-1-1 0 0 0,0 0 0 0 0,1 0 0 0 0,-1 0 0 0 0,0 0 0 0 0,1 0 0 0 0,-1 0 0 0 0,0 0 0 0 0,0 0 0 0 0,0 0 0 0 0,0 0 0 0 0,0-1 0 0 0,0 1 0 0 0,-1 0-8 0 0,-159 95 243 0 0,160-96-251 0 0,0 0 0 0 0,-1 0 0 0 0,1 1 0 0 0,0-1 0 0 0,-1 0 1 0 0,1 0-1 0 0,0 1 0 0 0,0-1 0 0 0,-1 1 0 0 0,1-1 0 0 0,0 1 0 0 0,0-1 0 0 0,0 1 0 0 0,0 0 0 0 0,-1 0 0 0 0,1 0 0 0 0,0-1 0 0 0,0 1 1 0 0,1 0-1 0 0,-1 0 0 0 0,0 0 0 0 0,0 0 0 0 0,0 1 0 0 0,1-1 0 0 0,-1 0 0 0 0,0 0 0 0 0,1 0 0 0 0,-1 1 0 0 0,1-1 0 0 0,0 0 0 0 0,-1 0 0 0 0,1 1 1 0 0,0-1-1 0 0,0 0 0 0 0,0 1 0 0 0,0-1 0 0 0,0 0 0 0 0,0 1 0 0 0,0-1 0 0 0,0 0 0 0 0,1 1 0 0 0,-1-1 0 0 0,0 0 0 0 0,1 0 0 0 0,-1 1 1 0 0,1-1-1 0 0,-1 0 0 0 0,1 0 0 0 0,0 0 0 0 0,-1 0 0 0 0,1 0 0 0 0,1 1 8 0 0,156 58 44 0 0,-153-59-37 0 0,1 0 0 0 0,-1 1 0 0 0,0 0 0 0 0,0 0 0 0 0,0 1 0 0 0,0-1 0 0 0,0 1 0 0 0,0 0 0 0 0,-1 0 0 0 0,1 1 0 0 0,-1 0 0 0 0,0-1 0 0 0,0 1 0 0 0,0 0 0 0 0,-1 1 0 0 0,1-1 0 0 0,-1 1 0 0 0,0 0 0 0 0,-1-1 0 0 0,1 1 0 0 0,-1 0 0 0 0,0 1 0 0 0,0-1 0 0 0,0 0 0 0 0,-1 1 0 0 0,0-1 0 0 0,1 3-7 0 0,-6-4 30 0 0,1 1-1 0 0,-1-1 0 0 0,1 0 1 0 0,-1-1-1 0 0,0 1 0 0 0,-1-1 1 0 0,1 1-1 0 0,0-1 0 0 0,-1-1 1 0 0,0 1-1 0 0,0-1 0 0 0,0 1 1 0 0,0-1-1 0 0,0-1 0 0 0,0 1 0 0 0,-2 0-29 0 0,1 0 17 0 0,-185 35-1151 0 0,186-37 499 0 0,-13 2-856 0 0,10 2-8139 0 0,8-4-2087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232 273 856 0 0,'0'0'1571'0'0,"0"0"-620"0"0,0 0-35 0 0,0 0 451 0 0,0 0 530 0 0,0 0 219 0 0,0 0-245 0 0,0 0-385 0 0,0 0-383 0 0,0 0-274 0 0,0 0-169 0 0,3 29-146 0 0,7 90-81 0 0,-4-26 606 0 0,-4-26-345 0 0,-3-1 1 0 0,-2 1-1 0 0,-8 30-694 0 0,7-21-158 0 0,-3-110-1275 0 0,-2-1-3026 0 0,9 10-3056 0 0,0 17 1388 0 0</inkml:trace>
  <inkml:trace contextRef="#ctx0" brushRef="#br0" timeOffset="416.647">413 494 0 0 0,'0'0'903'0'0,"0"0"506"0"0,0 0 276 0 0,0 0 158 0 0,0 0 59 0 0,0 0-137 0 0,0 0-235 0 0,0 0-294 0 0,0 0-250 0 0,0 0-205 0 0,0 0-182 0 0,0 0-96 0 0,0 0-74 0 0,-32 26-39 0 0,-97 78 14 0 0,83-68 415 0 0,46-36-754 0 0,0 0-1 0 0,1 0 1 0 0,-1 0 0 0 0,0 0 0 0 0,0 0 0 0 0,1 0 0 0 0,-1 1 0 0 0,0-1-1 0 0,1 0 1 0 0,-1 0 0 0 0,0 0 0 0 0,0 1 0 0 0,0-1 0 0 0,1 0 0 0 0,-1 0-1 0 0,0 0 1 0 0,0 1 0 0 0,0-1 0 0 0,1 0 0 0 0,-1 0 0 0 0,0 1 0 0 0,0-1-1 0 0,0 0 1 0 0,0 1 0 0 0,0-1 0 0 0,0 0 0 0 0,0 0 0 0 0,0 1 0 0 0,0-1-1 0 0,0 0 1 0 0,0 1 0 0 0,0-1 0 0 0,0 0 0 0 0,0 1 0 0 0,0-1 0 0 0,0 0-1 0 0,0 0 1 0 0,0 1 0 0 0,0-1 0 0 0,0 0 0 0 0,0 1 0 0 0,0-1 0 0 0,-1 0-1 0 0,1 0 1 0 0,0 1 0 0 0,0-1 0 0 0,0 0 0 0 0,0 0 0 0 0,-1 1-65 0 0,26 2 584 0 0,126 130 1244 0 0,-145-128-1740 0 0,-1-1-12 0 0,0 1 0 0 0,0-1 0 0 0,-1 1-1 0 0,1 0 1 0 0,-1 0 0 0 0,0 1 0 0 0,-1-1 0 0 0,1 1 0 0 0,-1 0-1 0 0,0 0 1 0 0,0 0 0 0 0,-1 0 0 0 0,0 0 0 0 0,1 5-76 0 0,-3-11 56 0 0,0 0 0 0 0,0 0-12 0 0,0 0-22 0 0,0 0-8 0 0,0 0-44 0 0,0 0-34 0 0,0 0-30 0 0,0 0-148 0 0,-13-16-4707 0 0,9 10-3918 0 0,3 2-1003 0 0</inkml:trace>
  <inkml:trace contextRef="#ctx0" brushRef="#br0" timeOffset="1050.142">1 295 0 0 0,'0'0'1364'0'0,"0"0"153"0"0,0 0 86 0 0,0 0 90 0 0,0 0 52 0 0,0 0-20 0 0,0 0-143 0 0,0 0-215 0 0,0 0-225 0 0,0 0-182 0 0,0 0-83 0 0,0 0-63 0 0,0 0-53 0 0,6-10-70 0 0,43-78 1342 0 0,42-59 183 0 0,-38 97-1755 0 0,-50 51-435 0 0,-1 0-1 0 0,0 0 0 0 0,0 0 0 0 0,0 0 0 0 0,0 0 0 0 0,0 1 0 0 0,0-1 0 0 0,0 1 0 0 0,0-1 0 0 0,-1 1 0 0 0,1 0 0 0 0,0-1 0 0 0,-1 1 0 0 0,0 0 0 0 0,1 0 1 0 0,-1 0-1 0 0,0 0 0 0 0,0 0 0 0 0,0 1 0 0 0,0-1 0 0 0,0 0 0 0 0,-1 0 0 0 0,1 1 0 0 0,-1-1 0 0 0,1 0 0 0 0,-1 1 0 0 0,0-1 0 0 0,0 1 0 0 0,0-1 0 0 0,0 0 1 0 0,-1 1-26 0 0,5 11 196 0 0,26 70 475 0 0,-4-39-503 0 0,-2-27-2034 0 0,-2-11-6581 0 0,-17-6-2579 0 0</inkml:trace>
  <inkml:trace contextRef="#ctx0" brushRef="#br0" timeOffset="14870.987">199 623 0 0 0,'0'0'327'0'0,"0"0"488"0"0,0 0 49 0 0,0 0-41 0 0,0 0-46 0 0,0 0 2 0 0,0 0-31 0 0,0 0-26 0 0,0 0-25 0 0,23-7 4474 0 0,-15 5-4736 0 0,0 0 1 0 0,0-1 0 0 0,0 0-1 0 0,0 0 1 0 0,0-1 0 0 0,0 1 0 0 0,-1-2-1 0 0,0 1 1 0 0,0-1 0 0 0,0 0 0 0 0,0-1-1 0 0,-1 1 1 0 0,1-3-436 0 0,22-15 1072 0 0,75-66 1111 0 0,-103 85-1152 0 0,-2 6-5515 0 0,3 0-5309 0 0,-2-2 2397 0 0</inkml:trace>
  <inkml:trace contextRef="#ctx0" brushRef="#br0" timeOffset="15685.93">380 829 0 0 0,'0'0'357'0'0,"0"0"45"0"0,0 0-31 0 0,0 0-37 0 0,0 0 6 0 0,0 0 66 0 0,0 0 103 0 0,0 0 139 0 0,0 0 161 0 0,0 0 96 0 0,16 4 7692 0 0,1 36-4511 0 0,-6-31-4638 0 0,-9-17-8776 0 0,-2 7 1444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6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13779 0 0,'0'0'539'0'0,"0"0"-139"0"0,0 0 309 0 0,0 0 362 0 0,0 0 185 0 0,0 0-1 0 0,0 0-137 0 0,0 0-168 0 0,38 10-141 0 0,122 29-105 0 0,-46-28 178 0 0,-88-12-692 0 0,297-36 1225 0 0,-47 5-1571 0 0,-157 28-5223 0 0,-109 4-1042 0 0,-4 3-5212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6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0 8034 0 0,'0'0'6672'0'0,"0"0"-4220"0"0,0 0-1486 0 0,0 0-73 0 0,0 0 58 0 0,0 0-27 0 0,0 0-141 0 0,0 0-224 0 0,0 0-195 0 0,0 0-93 0 0,0 0-23 0 0,0 0-36 0 0,-13 21-35 0 0,-41 65-46 0 0,4 42 254 0 0,47-125-363 0 0,1 1-1 0 0,0 0 0 0 0,0 0 1 0 0,1 0-1 0 0,-1 0 0 0 0,1 1 0 0 0,0-1 1 0 0,0 0-1 0 0,0 1 0 0 0,0-1 0 0 0,1 0 1 0 0,0 1-1 0 0,0-1 0 0 0,0 0 1 0 0,0 1-1 0 0,1-1 0 0 0,0 1 0 0 0,0-1 1 0 0,0 0-1 0 0,0 0 0 0 0,1 0 0 0 0,0 1 1 0 0,-1-2-1 0 0,1 1 0 0 0,1 0 1 0 0,-1 0-1 0 0,1 0 0 0 0,-1-1 0 0 0,1 0 1 0 0,0 1-1 0 0,0-1 0 0 0,0 0 0 0 0,1-1 1 0 0,-1 1-1 0 0,1 0 0 0 0,0-1 1 0 0,-1 0-1 0 0,1 0 0 0 0,0 0 0 0 0,0 0 1 0 0,1-1-22 0 0,20 0 106 0 0,1-2 1 0 0,-1-1-1 0 0,0 0 1 0 0,0-2-1 0 0,0-1 1 0 0,0-2 0 0 0,0 0-1 0 0,-1-1 1 0 0,-1-1-1 0 0,22-12-106 0 0,19-25-1789 0 0,-46 26-2251 0 0,-4 1-4683 0 0,-12 12-2533 0 0</inkml:trace>
  <inkml:trace contextRef="#ctx0" brushRef="#br0" timeOffset="271.041">559 19 6609 0 0,'0'0'2914'0'0,"0"0"-1141"0"0,0 0-348 0 0,0 0 160 0 0,0 0 160 0 0,0 0-7 0 0,0 0-204 0 0,0 0-274 0 0,0 0-229 0 0,-24 32-183 0 0,-75 106-138 0 0,34-21 374 0 0,39-66-842 0 0,2 1 0 0 0,2 0 0 0 0,3 2 0 0 0,1 1 0 0 0,4 0 0 0 0,-1 16-242 0 0,-33 179-100 0 0,32-221-1533 0 0,6-21-9121 0 0,5-8-1235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31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0 12251 0 0,'0'0'1469'0'0,"0"0"-546"0"0,0 0-197 0 0,0 0 127 0 0,0 0 181 0 0,0 0 43 0 0,0 0-179 0 0,0 0-213 0 0,0 0-142 0 0,0 0-60 0 0,0 0-2 0 0,0 0 2 0 0,0 0-44 0 0,-15 27-34 0 0,-48 82-51 0 0,-14 54 692 0 0,-82 200-204 0 0,157-357-809 0 0,0-1-1 0 0,0 0 1 0 0,1 1 0 0 0,0-1 0 0 0,0 1-1 0 0,0-1 1 0 0,1 1 0 0 0,0 0-1 0 0,0-1 1 0 0,0 1 0 0 0,0-1 0 0 0,1 1-1 0 0,0-1 1 0 0,1 1 0 0 0,-1-1-1 0 0,1 1 1 0 0,0-1 0 0 0,0 0 0 0 0,1 0-1 0 0,-1 0 1 0 0,1 0 0 0 0,0 0-1 0 0,0-1 1 0 0,1 1 0 0 0,0-1 0 0 0,-1 0-1 0 0,1 0 1 0 0,1 0 0 0 0,-1-1-1 0 0,0 0 1 0 0,1 1 0 0 0,1-1-33 0 0,16 6 123 0 0,1-1 0 0 0,-1-2 0 0 0,1 0-1 0 0,0-2 1 0 0,1 0 0 0 0,-1-1 0 0 0,1-2 0 0 0,-1 0 0 0 0,1-2 0 0 0,-1 0 0 0 0,1-2 0 0 0,-1 0 0 0 0,12-5-123 0 0,-3-5-220 0 0,-31 10 51 0 0,0 2 1 0 0,-1 0-1 0 0,1 0 0 0 0,-1 0 0 0 0,1 0 0 0 0,-1 0 0 0 0,0-1 1 0 0,1 1-1 0 0,-1 0 0 0 0,0 0 0 0 0,0 0 0 0 0,0 0 0 0 0,0 0 0 0 0,0 0 1 0 0,0-1-1 0 0,0 1 0 0 0,0 0 0 0 0,-1 0 0 0 0,1 0 0 0 0,0 0 1 0 0,-1 0-1 0 0,1 0 0 0 0,-1 0 0 0 0,1 0 0 0 0,-1 0 0 0 0,1 0 1 0 0,-1 0-1 0 0,0 0 0 0 0,1 0 0 0 0,-1 0 0 0 0,0 1 0 0 0,0-1 0 0 0,0 0 1 0 0,0 0 168 0 0,-7-5-5073 0 0,4 1-6330 0 0</inkml:trace>
  <inkml:trace contextRef="#ctx0" brushRef="#br0" timeOffset="258.69">1 519 7666 0 0,'0'0'2069'0'0,"0"0"-295"0"0,0 0-38 0 0,0 0 90 0 0,0 0-99 0 0,0 0-260 0 0,34-5-327 0 0,110-18-277 0 0,160-4 1422 0 0,70 9-3096 0 0,-294 20-2937 0 0,-2 3-3284 0 0,-58-5-3930 0 0</inkml:trace>
  <inkml:trace contextRef="#ctx0" brushRef="#br0" timeOffset="555.67">1470 486 5905 0 0,'0'0'2812'0'0,"0"0"-664"0"0,0 0-288 0 0,0 0-30 0 0,0 0-79 0 0,0 0-273 0 0,0 0-367 0 0,0 0-279 0 0,0 0-171 0 0,0 0-67 0 0,0 0-46 0 0,0 0-59 0 0,-31 11-49 0 0,-95 36-25 0 0,-28 28 807 0 0,138-68-1176 0 0,1 1 1 0 0,1 1-1 0 0,0 0 1 0 0,0 1-1 0 0,1 0 1 0 0,0 1-1 0 0,1 1 1 0 0,0 0-1 0 0,1 0 1 0 0,0 1-1 0 0,1 1 1 0 0,0 0-1 0 0,1 0 1 0 0,-4 11-47 0 0,12-24 5 0 0,1 1 1 0 0,-1-1 0 0 0,0 1-1 0 0,1 0 1 0 0,-1-1 0 0 0,1 1 0 0 0,0 0-1 0 0,-1-1 1 0 0,1 1 0 0 0,0 0-1 0 0,0-1 1 0 0,0 1 0 0 0,0 0-1 0 0,1 0 1 0 0,-1-1 0 0 0,0 1 0 0 0,1 0-1 0 0,-1-1 1 0 0,1 1 0 0 0,-1-1-1 0 0,1 1 1 0 0,0 0 0 0 0,0-1-1 0 0,0 0 1 0 0,0 1 0 0 0,0-1 0 0 0,0 1-1 0 0,0-1 1 0 0,0 0 0 0 0,0 0-1 0 0,1 0 1 0 0,-1 0 0 0 0,0 0 0 0 0,1 0-1 0 0,-1 0 1 0 0,1 0 0 0 0,-1 0-1 0 0,1-1 1 0 0,0 1 0 0 0,-1-1-1 0 0,1 1 1 0 0,0-1 0 0 0,-1 1 0 0 0,2-1-6 0 0,80 0 658 0 0,-52-8-514 0 0,0 0 0 0 0,0-3 1 0 0,0 0-1 0 0,-2-2 0 0 0,1-1 0 0 0,-2-2 0 0 0,0 0 1 0 0,-1-2-1 0 0,5-5-144 0 0,-4 5 96 0 0,111-75 89 0 0,-139 93-202 0 0,1 0-1 0 0,-1 0 1 0 0,1-1 0 0 0,-1 1-1 0 0,1 0 1 0 0,-1 0-1 0 0,0 0 1 0 0,1 0 0 0 0,-1 0-1 0 0,1 0 1 0 0,-1-1-1 0 0,1 1 1 0 0,-1 0 0 0 0,1 0-1 0 0,-1 0 1 0 0,1 1 0 0 0,-1-1-1 0 0,1 0 1 0 0,-1 0-1 0 0,1 0 1 0 0,-1 0 0 0 0,1 0-1 0 0,-1 0 1 0 0,1 1-1 0 0,-1-1 1 0 0,0 0 0 0 0,1 0-1 0 0,-1 1 1 0 0,1-1-1 0 0,-1 0 1 0 0,0 1 0 0 0,1-1-1 0 0,-1 0 1 0 0,0 1 0 0 0,1-1-1 0 0,-1 1 1 0 0,0-1-1 0 0,0 0 1 0 0,0 1 0 0 0,1-1-1 0 0,-1 1 1 0 0,0-1-1 0 0,0 1 1 0 0,0-1 0 0 0,0 1-1 0 0,0-1 1 0 0,1 1-1 0 0,-1-1 1 0 0,0 1 0 0 0,0-1-1 0 0,0 1 1 0 0,-1-1-1 0 0,1 0 1 0 0,0 1 0 0 0,0-1-1 0 0,0 1 1 0 0,0-1 0 0 0,0 1-1 0 0,0-1 1 0 0,-1 1-1 0 0,1-1 1 0 0,0 1 0 0 0,0-1-1 0 0,-1 0 1 0 0,1 1 17 0 0,-7 41-1604 0 0,7-39 1152 0 0,-6 28-3021 0 0,2-11-4510 0 0,4-8-3698 0 0</inkml:trace>
  <inkml:trace contextRef="#ctx0" brushRef="#br0" timeOffset="884.229">1632 958 15219 0 0,'0'0'2011'0'0,"0"0"-465"0"0,0 0-228 0 0,0 0-69 0 0,0 0-89 0 0,0 0-171 0 0,0 0-220 0 0,0 0-165 0 0,0 0-152 0 0,29-32-101 0 0,90-100-71 0 0,-30 45 172 0 0,-70 73-390 0 0,-16 10-63 0 0,0 1 0 0 0,1 0 0 0 0,0 0 0 0 0,0 0-1 0 0,-1 1 1 0 0,2 0 0 0 0,-1-1 0 0 0,0 1 0 0 0,0 1-1 0 0,1-1 1 0 0,-1 0 0 0 0,1 1 0 0 0,-1 0 0 0 0,1 0-1 0 0,3 0 2 0 0,-6 31-185 0 0,-11 84 125 0 0,11-111 83 0 0,0 0 0 0 0,1 0 0 0 0,-1 0 1 0 0,1-1-1 0 0,0 1 0 0 0,-1-1 0 0 0,1 1 0 0 0,0-1 0 0 0,0 0 0 0 0,0 0 1 0 0,1 0-1 0 0,-1-1 0 0 0,0 1 0 0 0,1-1 0 0 0,-1 0 0 0 0,1 0 0 0 0,0 0 1 0 0,-1 0-1 0 0,1-1 0 0 0,0 1 0 0 0,-1-1 0 0 0,1 0 0 0 0,0 0 0 0 0,-1 0 1 0 0,1-1-1 0 0,0 1 0 0 0,-1-1 0 0 0,1 0 0 0 0,0 0 0 0 0,-1 0 0 0 0,1-1-23 0 0,12-3 106 0 0,-1 0 0 0 0,0-1 0 0 0,0-1 0 0 0,-1 0 0 0 0,1-1 0 0 0,-2-1 0 0 0,1 0 0 0 0,-1-1 0 0 0,-1 0-106 0 0,30-20-379 0 0,-15 16-1667 0 0,-18 11-1490 0 0,0 2-3971 0 0,-4 1-4919 0 0</inkml:trace>
  <inkml:trace contextRef="#ctx0" brushRef="#br0" timeOffset="1223.262">2841 199 18148 0 0,'0'0'1582'0'0,"0"0"-326"0"0,0 0-332 0 0,0 0-205 0 0,0 0-148 0 0,0 0-125 0 0,0 0-80 0 0,0 0-25 0 0,-31 22-25 0 0,-99 75-48 0 0,46-3 24 0 0,70-70-246 0 0,-7 4-53 0 0,2 1 0 0 0,1 0 0 0 0,2 1 1 0 0,0 1-1 0 0,3 1 0 0 0,0 0 0 0 0,2 1 0 0 0,1 0 1 0 0,2 0-1 0 0,2 1 0 0 0,0 0 0 0 0,2 2 7 0 0,4-28-5 0 0,0 0 0 0 0,1-1 0 0 0,0 1-1 0 0,0 0 1 0 0,1 0 0 0 0,0 0 0 0 0,0-1-1 0 0,0 1 1 0 0,1-1 0 0 0,1 1 0 0 0,-1-1-1 0 0,1 0 1 0 0,0 0 0 0 0,0-1 0 0 0,1 1-1 0 0,0-1 1 0 0,0 0 0 0 0,1 0 0 0 0,0-1-1 0 0,0 0 1 0 0,0 0 0 0 0,0 0 0 0 0,1-1-1 0 0,0 1 1 0 0,0-2 0 0 0,0 1 0 0 0,0-1-1 0 0,1 0 1 0 0,-1-1 0 0 0,1 1 0 0 0,0-1-1 0 0,1-1 6 0 0,9 2 78 0 0,-1-2 0 0 0,1 0-1 0 0,0-1 1 0 0,0-1 0 0 0,-1-1 0 0 0,1 0-1 0 0,-1-1 1 0 0,1-1 0 0 0,-1-1-1 0 0,0 0 1 0 0,-1-1 0 0 0,1-1-1 0 0,-1 0 1 0 0,-1-2 0 0 0,1 1-1 0 0,-1-2 1 0 0,-1 0 0 0 0,0-1 0 0 0,0 0-1 0 0,7-9-77 0 0,-6 5 45 0 0,0 0-1 0 0,-1-2 1 0 0,0 1-1 0 0,-1-2 0 0 0,-1 1 1 0 0,-1-2-1 0 0,0 0 1 0 0,-2 0-1 0 0,0-1 0 0 0,-1 0 1 0 0,-1 0-1 0 0,-1-1 1 0 0,-1 0-1 0 0,0 0 0 0 0,-2 0 1 0 0,1-18-45 0 0,-3 29-42 0 0,0 0 0 0 0,-1 1 0 0 0,0-1 0 0 0,0 0 0 0 0,-1 1 0 0 0,0-1 0 0 0,-1 1 0 0 0,0-1 0 0 0,-1 1 1 0 0,0 0-1 0 0,0-1 0 0 0,-1 2 0 0 0,0-1 0 0 0,0 0 0 0 0,-1 1 0 0 0,0 0 0 0 0,-1 0 0 0 0,0 0 0 0 0,0 1 0 0 0,0-1 0 0 0,-1 2 0 0 0,0-1 0 0 0,-1 1 1 0 0,1 0-1 0 0,-9-5 42 0 0,-85-12-1633 0 0,57 22-1769 0 0,28 1 1139 0 0,-14 0-9487 0 0</inkml:trace>
  <inkml:trace contextRef="#ctx0" brushRef="#br0" timeOffset="1589.031">2350 818 14643 0 0,'0'0'2241'0'0,"0"0"-358"0"0,0 0-274 0 0,0 0-239 0 0,30-19-178 0 0,98-57-169 0 0,50-13 1656 0 0,-174 88-2676 0 0,0 0 1 0 0,0 1-1 0 0,0-1 0 0 0,0 1 0 0 0,0 0 0 0 0,0 0 0 0 0,0 0 0 0 0,0 0 1 0 0,-1 1-1 0 0,1 0 0 0 0,0-1 0 0 0,0 1 0 0 0,0 1 0 0 0,0-1 0 0 0,-1 1 1 0 0,1-1-1 0 0,-1 1 0 0 0,1 0 0 0 0,-1 0 0 0 0,0 1 0 0 0,0-1 0 0 0,0 1 1 0 0,0-1-1 0 0,0 1 0 0 0,0 0 0 0 0,-1 0 0 0 0,1 0 0 0 0,0 2-3 0 0,45 33 8 0 0,-12-16 8 0 0,-31-18-47 0 0,0 0-1 0 0,0-1 1 0 0,0 1 0 0 0,1-2 0 0 0,-1 1 0 0 0,1 0 0 0 0,0-1 0 0 0,0 0-1 0 0,-1 0 1 0 0,1-1 0 0 0,0 0 0 0 0,1 0 0 0 0,4 0 31 0 0,19-1-1277 0 0,-9 0-6483 0 0,-16 0-3941 0 0</inkml:trace>
  <inkml:trace contextRef="#ctx0" brushRef="#br0" timeOffset="1962.375">3288 751 14539 0 0,'0'0'1308'0'0,"0"0"-346"0"0,0 0-149 0 0,0 0-100 0 0,0 0-57 0 0,0 0-89 0 0,0 0-154 0 0,0 0-125 0 0,-20 33-124 0 0,-62 100-51 0 0,80-132-108 0 0,1 0-1 0 0,-1 0 1 0 0,1 0 0 0 0,-1 0-1 0 0,1 1 1 0 0,0-1-1 0 0,-1 0 1 0 0,1 1-1 0 0,0-1 1 0 0,0 1-1 0 0,0-1 1 0 0,0 1 0 0 0,0-1-1 0 0,1 1 1 0 0,-1 0-1 0 0,0 0 1 0 0,1-1-1 0 0,-1 1 1 0 0,1 0-1 0 0,0 0 1 0 0,-1-1 0 0 0,1 1-1 0 0,0 0 1 0 0,0 0-1 0 0,0 0 1 0 0,0 0-1 0 0,1-1 1 0 0,-1 1-1 0 0,0 0 1 0 0,1 0 0 0 0,-1 0-1 0 0,1-1 1 0 0,0 1-1 0 0,0 0 1 0 0,-1-1-1 0 0,1 1 1 0 0,1 0-5 0 0,2 2 43 0 0,0 0 70 0 0,1 0-1 0 0,-1-1 0 0 0,1 0 0 0 0,0 0 0 0 0,0 0 0 0 0,0 0 0 0 0,0-1 1 0 0,1 0-1 0 0,-1 0 0 0 0,0 0 0 0 0,1-1 0 0 0,0 0 0 0 0,-1 0 0 0 0,1 0 0 0 0,0-1 1 0 0,-1 1-1 0 0,1-1 0 0 0,0-1 0 0 0,-1 1 0 0 0,1-1 0 0 0,0 0 0 0 0,-1 0 1 0 0,1-1-1 0 0,-1 0 0 0 0,1 0 0 0 0,-1 0 0 0 0,0 0 0 0 0,0-1 0 0 0,0 0 1 0 0,0 0-1 0 0,-1-1 0 0 0,1 1 0 0 0,-1-1 0 0 0,0 0 0 0 0,1-1-112 0 0,0 0 56 0 0,0 0 0 0 0,0-1 1 0 0,-1 0-1 0 0,0 0 0 0 0,0 0 0 0 0,0-1 0 0 0,-1 1 0 0 0,0-1 0 0 0,0 0 0 0 0,0 0 0 0 0,-1 0 0 0 0,0 0 0 0 0,-1 0 0 0 0,0 0 0 0 0,0 0 1 0 0,0-1-1 0 0,-1 1 0 0 0,0 0 0 0 0,0-1 0 0 0,-2-4-56 0 0,1 9-56 0 0,0-1 0 0 0,0 1 0 0 0,0 0 1 0 0,-1 0-1 0 0,1 0 0 0 0,-1 0 0 0 0,0 0 0 0 0,0 0 1 0 0,0 0-1 0 0,0 1 0 0 0,0-1 0 0 0,-1 1 0 0 0,1-1 0 0 0,-1 1 1 0 0,0 0-1 0 0,0 0 0 0 0,0 0 0 0 0,0 0 0 0 0,0 1 1 0 0,0-1-1 0 0,0 1 0 0 0,0 0 0 0 0,0 0 0 0 0,-1 0 1 0 0,1 0-1 0 0,-1 1 0 0 0,1-1 0 0 0,0 1 0 0 0,-3 0 56 0 0,-35-4-10129 0 0,29 4-2006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28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260 233 10226 0 0,'0'0'1895'0'0,"0"0"-340"0"0,0 0-150 0 0,0 0-70 0 0,0 0-85 0 0,0 0-149 0 0,0 0-204 0 0,0 0-169 0 0,0 0-133 0 0,0 0-132 0 0,0 0-72 0 0,0 0-33 0 0,-18 3-24 0 0,-59 11-5 0 0,71-13-267 0 0,1 0-1 0 0,-1 1 1 0 0,1 0-1 0 0,-1 0 1 0 0,1 1-1 0 0,0-1 1 0 0,0 1-1 0 0,0 0 1 0 0,0 1-1 0 0,0-1 1 0 0,1 1-1 0 0,-1 0 0 0 0,1 0 1 0 0,0 0-1 0 0,-1 2-61 0 0,-9 9 182 0 0,7-8-154 0 0,0 0-1 0 0,1 0 0 0 0,0 1 0 0 0,0 0 1 0 0,1 0-1 0 0,0 0 0 0 0,0 1 0 0 0,1 0 1 0 0,0 0-1 0 0,1 0 0 0 0,0 0 0 0 0,0 0 0 0 0,1 1 1 0 0,0 0-1 0 0,1-1 0 0 0,0 1 0 0 0,0 0 1 0 0,1-1-1 0 0,1 10-27 0 0,2-15-24 0 0,0 0-1 0 0,0-1 1 0 0,0 1-1 0 0,0-1 1 0 0,1 1 0 0 0,0-1-1 0 0,-1 0 1 0 0,1-1-1 0 0,0 1 1 0 0,0-1 0 0 0,1 1-1 0 0,-1-1 1 0 0,0 0-1 0 0,1-1 1 0 0,-1 1 0 0 0,1-1-1 0 0,0 0 1 0 0,-1 0 0 0 0,1 0-1 0 0,0-1 1 0 0,-1 0-1 0 0,1 0 1 0 0,0 0 0 0 0,0 0-1 0 0,0-1 1 0 0,-1 0-1 0 0,1 0 1 0 0,2-1 24 0 0,11-1-452 0 0,0-1 0 0 0,0-1 0 0 0,-1-1-1 0 0,0 0 1 0 0,0-1 0 0 0,-1-1 0 0 0,0-1 0 0 0,2-1 452 0 0,-5 3-508 0 0,34-22-1762 0 0,-1-2-1 0 0,-2-2 1 0 0,-1-1-1 0 0,9-13 2271 0 0,-20 8 2688 0 0,-48 40-23 0 0,-95 82 676 0 0,104-77-3257 0 0,-1 2 1 0 0,1-1-1 0 0,1 1 1 0 0,-1 0-1 0 0,1 0 0 0 0,1 1 1 0 0,-1 0-1 0 0,2 0 0 0 0,-1 0 1 0 0,1 0-1 0 0,0 1 1 0 0,1 0-1 0 0,0-1 0 0 0,1 1 1 0 0,0 0-1 0 0,1 1 0 0 0,0-1 1 0 0,0 0-1 0 0,1 3-84 0 0,3-9 85 0 0,0 0 1 0 0,0 0-1 0 0,0-1 0 0 0,1 1 0 0 0,0-1 0 0 0,-1 0 1 0 0,1 0-1 0 0,0-1 0 0 0,1 1 0 0 0,-1-1 1 0 0,0 1-1 0 0,1-2 0 0 0,-1 1 0 0 0,1 0 0 0 0,0-1 1 0 0,-1 0-1 0 0,1 0 0 0 0,0 0 0 0 0,0 0 1 0 0,0-1-1 0 0,0 0 0 0 0,0 0 0 0 0,-1 0 0 0 0,1-1 1 0 0,0 0-1 0 0,2 0-85 0 0,-1 1 106 0 0,10-2 76 0 0,0 0 0 0 0,0-1 0 0 0,0-1 0 0 0,0 0-1 0 0,-1-1 1 0 0,0-1 0 0 0,0 0 0 0 0,0-1 0 0 0,0-1 0 0 0,-1 0 0 0 0,-1-1 0 0 0,0-1 0 0 0,0 0-1 0 0,0-1 1 0 0,-2 0 0 0 0,1 0 0 0 0,-1-2 0 0 0,0-1-182 0 0,-5 7 33 0 0,-1 0 1 0 0,-1-1-1 0 0,1 0 0 0 0,-1 0 0 0 0,0 0 1 0 0,-1 0-1 0 0,0-1 0 0 0,0 1 0 0 0,-1-1 1 0 0,0 0-1 0 0,0-5-33 0 0,-2 10-40 0 0,0 1-1 0 0,0-1 1 0 0,0 1-1 0 0,0 0 1 0 0,-1-1 0 0 0,1 1-1 0 0,-1 0 1 0 0,0 0-1 0 0,0-1 1 0 0,0 1 0 0 0,-1 0-1 0 0,1 0 1 0 0,-1 0-1 0 0,1 0 1 0 0,-1 0 0 0 0,0 1-1 0 0,0-1 1 0 0,0 0-1 0 0,-1 1 1 0 0,1-1 0 0 0,-1 1-1 0 0,1 0 1 0 0,-1 0-1 0 0,0 0 1 0 0,1 0 0 0 0,-1 1-1 0 0,0-1 1 0 0,0 1-1 0 0,-1 0 1 0 0,1-1 0 0 0,0 1-1 0 0,-2 0 41 0 0,-41-3-4296 0 0,38 4 1159 0 0,-4 0-8693 0 0</inkml:trace>
  <inkml:trace contextRef="#ctx0" brushRef="#br0" timeOffset="374.09">1273 63 16684 0 0,'0'0'1149'0'0,"0"0"-417"0"0,0 0-40 0 0,0 0 131 0 0,0 0 40 0 0,0 0-75 0 0,0 0-281 0 0,0 0-263 0 0,0 0-125 0 0,0 0-36 0 0,0 0-19 0 0,-31 22-39 0 0,-99 67-9 0 0,1-5 0 0 0,127-83-22 0 0,0 0 0 0 0,-1 0 0 0 0,1 1 0 0 0,0-1 0 0 0,0 1 0 0 0,0 0 1 0 0,1 0-1 0 0,-1-1 0 0 0,0 1 0 0 0,1 0 0 0 0,-1 0 0 0 0,1 1 0 0 0,0-1 0 0 0,-1 0 0 0 0,1 0 0 0 0,0 1 0 0 0,0-1 1 0 0,1 0-1 0 0,-1 1 0 0 0,0-1 0 0 0,1 2 6 0 0,29 8-44 0 0,35-7 60 0 0,-56-6 11 0 0,0 1 0 0 0,-1 0 0 0 0,1 0 0 0 0,0 1-1 0 0,0 0 1 0 0,0 0 0 0 0,-1 1 0 0 0,1 0 0 0 0,-1 0 0 0 0,1 1 0 0 0,-1-1 0 0 0,0 2 0 0 0,0-1 0 0 0,0 1-1 0 0,0 0 1 0 0,-1 1 0 0 0,6 4-27 0 0,-11-6 37 0 0,1 0 0 0 0,-1 1 0 0 0,0-1 0 0 0,0 1 0 0 0,-1-1 0 0 0,1 1 0 0 0,-1-1 0 0 0,0 1 0 0 0,0-1 0 0 0,0 1-1 0 0,0-1 1 0 0,0 1 0 0 0,-1-1 0 0 0,1 1 0 0 0,-1-1 0 0 0,0 1 0 0 0,0-1 0 0 0,-1 1 0 0 0,1-1 0 0 0,-1 0 0 0 0,1 0 0 0 0,-1 0 0 0 0,0 0-1 0 0,0 0 1 0 0,-1 0 0 0 0,1-1 0 0 0,0 1 0 0 0,-1 0 0 0 0,0-1 0 0 0,1 0 0 0 0,-1 0 0 0 0,-2 1-37 0 0,-5 6-7 0 0,-1 0 1 0 0,0-1 0 0 0,-1-1-1 0 0,1 0 1 0 0,-1 0-1 0 0,-1-1 1 0 0,1-1 0 0 0,-1 0-1 0 0,0-1 1 0 0,-5 1 6 0 0,-14 1-3994 0 0,0-4-4035 0 0,29-2-3416 0 0</inkml:trace>
  <inkml:trace contextRef="#ctx0" brushRef="#br0" timeOffset="701.681">1825 1 17292 0 0,'0'0'1773'0'0,"0"0"-643"0"0,0 0-391 0 0,0 0-122 0 0,0 0-45 0 0,0 0-45 0 0,0 0-35 0 0,0 0-74 0 0,-35 27-85 0 0,-109 90-92 0 0,51-23-11 0 0,86-87-238 0 0,0 0 0 0 0,1 0-1 0 0,0 0 1 0 0,0 0 0 0 0,0 1 0 0 0,1 0 0 0 0,0 1 0 0 0,1-1 0 0 0,0 1-1 0 0,0 0 1 0 0,1 0 0 0 0,0 0 0 0 0,1 0 0 0 0,-1 0 0 0 0,2 1 0 0 0,0-1-1 0 0,0 1 1 0 0,0-1 0 0 0,2 8 8 0 0,2-12-1 0 0,0 0 0 0 0,1-1 0 0 0,0 1 0 0 0,0-1 0 0 0,1 0 0 0 0,-1 0 0 0 0,1-1 0 0 0,0 1 1 0 0,0-1-1 0 0,0 0 0 0 0,0 0 0 0 0,0 0 0 0 0,1-1 0 0 0,-1 0 0 0 0,1 0 0 0 0,0-1 0 0 0,0 1 0 0 0,-1-1 0 0 0,1 0 0 0 0,0-1 0 0 0,0 1 0 0 0,0-1 0 0 0,0-1 0 0 0,0 1 0 0 0,4-1 1 0 0,13 0 134 0 0,0-1-1 0 0,0-1 0 0 0,0 0 1 0 0,-1-2-1 0 0,1-1 1 0 0,-1 0-1 0 0,-1-2 1 0 0,1-1-1 0 0,-1 0 0 0 0,-1-1 1 0 0,0-2-1 0 0,0 0 1 0 0,-1-1-1 0 0,-1-1 0 0 0,0 0 1 0 0,-1-2-1 0 0,0 0 1 0 0,-1 0-1 0 0,-1-2 1 0 0,-1 0-1 0 0,-1-1 0 0 0,10-17-133 0 0,-18 26 6 0 0,-1 1 0 0 0,0-1 0 0 0,0 0-1 0 0,-1 0 1 0 0,0-1 0 0 0,-1 1 0 0 0,0 0-1 0 0,-1-1 1 0 0,0-8-6 0 0,-1 15-20 0 0,1 1 1 0 0,-2-1-1 0 0,1 1 1 0 0,0-1-1 0 0,-1 1 1 0 0,0 0-1 0 0,1-1 1 0 0,-1 1-1 0 0,0 0 0 0 0,-1 0 1 0 0,1-1-1 0 0,-1 1 1 0 0,1 0-1 0 0,-1 0 1 0 0,0 1-1 0 0,0-1 1 0 0,0 0-1 0 0,-1 1 0 0 0,1-1 1 0 0,-1 1-1 0 0,1-1 1 0 0,-1 1-1 0 0,0 0 1 0 0,0 0-1 0 0,0 1 0 0 0,0-1 1 0 0,0 1-1 0 0,0-1 1 0 0,0 1-1 0 0,0 0 1 0 0,-2 0 19 0 0,-100 2-2312 0 0,72 8-1148 0 0,2 4-3464 0 0,7-1-5410 0 0</inkml:trace>
  <inkml:trace contextRef="#ctx0" brushRef="#br0" timeOffset="1067.963">1608 247 16708 0 0,'0'0'2353'0'0,"0"0"-559"0"0,0 0-379 0 0,0 0-243 0 0,0 0-209 0 0,0 0-193 0 0,0 0-183 0 0,0 0-163 0 0,0 0-123 0 0,31-8-90 0 0,96-23-74 0 0,-85 32-8 0 0,-41 4-99 0 0,18 24 11 0 0,-18-25-36 0 0,1 0 0 0 0,0 0 0 0 0,0 0 0 0 0,1 0 0 0 0,-1 0 0 0 0,1 0 1 0 0,0-1-1 0 0,-1 0 0 0 0,2 1 0 0 0,-1-1 0 0 0,0 0 0 0 0,1-1 0 0 0,-1 1 0 0 0,1 0 1 0 0,0-1-1 0 0,0 0 0 0 0,0 0 0 0 0,0 0 0 0 0,0-1 0 0 0,1 1 0 0 0,-1-1 0 0 0,0 0 0 0 0,2 0-5 0 0,103-1-210 0 0,-92-7 140 0 0,-7 1-3238 0 0,-3 5-5404 0 0,-5 1-3515 0 0</inkml:trace>
  <inkml:trace contextRef="#ctx0" brushRef="#br0" timeOffset="1418.727">2267 295 10298 0 0,'0'0'3442'0'0,"0"0"-2003"0"0,0 0-704 0 0,0 0-23 0 0,0 0 35 0 0,0 0-12 0 0,0 0-144 0 0,0 0-251 0 0,0 0-180 0 0,0 0-90 0 0,0 0-40 0 0,0 0-12 0 0,-15 29 2 0 0,-43 88-10 0 0,49-82 7 0 0,11-33 80 0 0,1 0 0 0 0,0-1 0 0 0,-1 1 0 0 0,1 0 0 0 0,0-1 0 0 0,0 0 0 0 0,0 1 0 0 0,0-1 0 0 0,0 0 0 0 0,0-1 0 0 0,0 1 0 0 0,1 0 0 0 0,-1-1 0 0 0,0 0 0 0 0,0 0 0 0 0,0 0 0 0 0,1 0 0 0 0,-1 0 0 0 0,0-1 0 0 0,0 1 0 0 0,0-1 0 0 0,0 0 0 0 0,0 0 0 0 0,1 0 0 0 0,-2 0 0 0 0,1-1 0 0 0,0 1 0 0 0,0-1 0 0 0,0 0 0 0 0,-1 0 0 0 0,1 0 0 0 0,-1 0 0 0 0,1 0-97 0 0,2-2 166 0 0,0-1-1 0 0,-1 1 1 0 0,1-1-1 0 0,-1 1 1 0 0,0-1 0 0 0,-1 0-1 0 0,1-1 1 0 0,-1 1-1 0 0,0-1 1 0 0,0 1 0 0 0,-1-1-1 0 0,1 0 1 0 0,-1 0-1 0 0,-1 0 1 0 0,1 0 0 0 0,0-6-166 0 0,-1 8-10 0 0,-1 1 0 0 0,0-1 1 0 0,1 1-1 0 0,-1-1 0 0 0,-1 1 1 0 0,1-1-1 0 0,0 1 0 0 0,-1-1 1 0 0,0 1-1 0 0,0 0 0 0 0,0-1 1 0 0,0 1-1 0 0,0 0 0 0 0,-1 0 1 0 0,1 0-1 0 0,-1 0 0 0 0,0 0 1 0 0,0 0-1 0 0,0 0 0 0 0,0 0 0 0 0,-1 1 1 0 0,1-1-1 0 0,-1 1 0 0 0,1 0 1 0 0,-1 0-1 0 0,0 0 0 0 0,0 0 1 0 0,0 0-1 0 0,0 1 0 0 0,0-1 1 0 0,0 1-1 0 0,-1 0 0 0 0,1 0 1 0 0,0 0-1 0 0,-1 0 0 0 0,1 0 1 0 0,-1 1-1 0 0,1 0 0 0 0,-3-1 10 0 0,0 1-328 0 0,-20 1-1564 0 0,9 2-4075 0 0,5 1-5866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0 131 8538 0 0,'0'0'3238'0'0,"0"0"-1228"0"0,0 0-533 0 0,0 0 38 0 0,0 0 108 0 0,0 0-36 0 0,0 0-265 0 0,0 0-391 0 0,0 0-352 0 0,0 0-246 0 0,0 0-122 0 0,0 0-19 0 0,0 5 30 0 0,17 141 820 0 0,0 49-830 0 0,-1-14-157 0 0,-3-189 970 0 0,23-112-585 0 0,5 2-1 0 0,29-50-439 0 0,-68 162 5 0 0,100-215-531 0 0,-87 206-179 0 0,-9 14-1863 0 0,-2 6-3383 0 0,-4 2-5646 0 0</inkml:trace>
  <inkml:trace contextRef="#ctx0" brushRef="#br0" timeOffset="418.56">339 503 5649 0 0,'0'0'2965'0'0,"0"0"-834"0"0,0 0-544 0 0,0 0-225 0 0,0 0-139 0 0,0 0-129 0 0,0 0-104 0 0,0 0-117 0 0,0 0-142 0 0,0 0-141 0 0,0 0-145 0 0,0 0-119 0 0,0 0-84 0 0,-13 20-36 0 0,-39 63-32 0 0,51-81-151 0 0,0-1 0 0 0,-1 0 0 0 0,1 1 0 0 0,0-1 0 0 0,0 1 0 0 0,-1 0-1 0 0,1-1 1 0 0,0 1 0 0 0,1 0 0 0 0,-1-1 0 0 0,0 1 0 0 0,0 0-1 0 0,1 0 1 0 0,-1 0 0 0 0,1 0 0 0 0,0 0 0 0 0,-1 0 0 0 0,1-1 0 0 0,0 1-1 0 0,0 0 1 0 0,0 0 0 0 0,0 0 0 0 0,1 0 0 0 0,-1 0 0 0 0,1 0 0 0 0,-1 0-1 0 0,1 0 1 0 0,-1-1 0 0 0,1 1 0 0 0,0 0 0 0 0,0 0 0 0 0,0-1-1 0 0,0 1 1 0 0,0 0 0 0 0,0-1 0 0 0,1 1 0 0 0,-1-1 0 0 0,0 0 0 0 0,1 1-1 0 0,-1-1 1 0 0,1 0 0 0 0,-1 0 0 0 0,1 0 0 0 0,0 0 0 0 0,-1 0 0 0 0,2 0-23 0 0,68-4 2068 0 0,-66 1-1998 0 0,-1 0 0 0 0,0 0 0 0 0,0-1 1 0 0,0 0-1 0 0,0 0 0 0 0,0 0 0 0 0,0 0 1 0 0,-1 0-1 0 0,0-1 0 0 0,0 0 0 0 0,0 0 0 0 0,0 0 1 0 0,0 0-1 0 0,-1 0 0 0 0,0 0 0 0 0,0-1 1 0 0,0 1-1 0 0,0-1 0 0 0,-1 1 0 0 0,1-1 0 0 0,-1 0 1 0 0,0 0-1 0 0,-1 1 0 0 0,1-1 0 0 0,-1 0 1 0 0,0 0-1 0 0,0 0 0 0 0,-1 0 0 0 0,0-1-70 0 0,-1 2-42 0 0,-1 1-1 0 0,0 0 1 0 0,0 0 0 0 0,-1 0-1 0 0,1 0 1 0 0,0 1-1 0 0,-1-1 1 0 0,0 1 0 0 0,1 0-1 0 0,-1 0 1 0 0,0 0-1 0 0,0 1 1 0 0,0-1 0 0 0,-1 1-1 0 0,1 0 1 0 0,0 0-1 0 0,0 0 1 0 0,-1 1 0 0 0,1 0-1 0 0,0 0 1 0 0,0 0-1 0 0,-1 0 1 0 0,1 0 0 0 0,-1 1 42 0 0,-27 7-2308 0 0,22-2-1038 0 0,1 0-3560 0 0,7-4 4976 0 0,-6 2-8307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25 815 576 0 0,'0'0'2235'0'0,"0"0"-22"0"0,0 0-10 0 0,0 0 4 0 0,0 0-28 0 0,0 0-149 0 0,0 0-204 0 0,0 0-267 0 0,0 0-288 0 0,0 0-279 0 0,0 0-205 0 0,-4-2-141 0 0,-12-6-95 0 0,12 7-55 0 0,4 1-22 0 0,0 0-38 0 0,0 0-31 0 0,0 0-34 0 0,0 0-27 0 0,0 0-25 0 0,0 0-26 0 0,0 0-7 0 0,0 0-10 0 0,0 0 2 0 0,0 0-4 0 0,0 0-30 0 0,0 0-23 0 0,0 0-27 0 0,0 0-29 0 0,0 0-29 0 0,0 0-11 0 0,0 0-38 0 0,0 0-16 0 0,0 0 9 0 0,0 0-15 0 0,0 0-13 0 0,0 0 3 0 0,20 8 510 0 0,7-6-423 0 0,0 0 0 0 0,0-1 0 0 0,0-2 0 0 0,1-1 0 0 0,-1-1 0 0 0,-1-1 0 0 0,11-4-142 0 0,2 1 113 0 0,173-22 453 0 0,-212 29-529 0 0,0 0 10 0 0,0 0 7 0 0,0 0 6 0 0,0 0 18 0 0,0 0 11 0 0,-26-4-270 0 0,4 0-3277 0 0,8 8-5580 0 0,10 0-3133 0 0</inkml:trace>
  <inkml:trace contextRef="#ctx0" brushRef="#br0" timeOffset="424.457">27 988 12563 0 0,'0'0'1551'0'0,"0"0"-428"0"0,0 0-205 0 0,0 0 199 0 0,0 0 238 0 0,0 0 73 0 0,0 0-140 0 0,0 0-209 0 0,0 0-188 0 0,0 0-163 0 0,0 0-126 0 0,35-4-104 0 0,114-11-63 0 0,30-3 660 0 0,-165 17-1861 0 0,35 6 1966 0 0,-39 4-4260 0 0,-6 7-4163 0 0,-4-16-4830 0 0</inkml:trace>
  <inkml:trace contextRef="#ctx0" brushRef="#br0" timeOffset="1388.995">1035 192 4697 0 0,'0'0'4534'0'0,"0"0"-2343"0"0,0 0-852 0 0,0 0-201 0 0,0 0 77 0 0,0 0 121 0 0,0 0 36 0 0,0 0-89 0 0,0 0-224 0 0,0 0-244 0 0,0 0-235 0 0,-6-3-166 0 0,0 1-366 0 0,6 1-34 0 0,-1 1 0 0 0,1-1 0 0 0,-1 1 0 0 0,0-1 0 0 0,1 1 0 0 0,-1-1 0 0 0,1 1 0 0 0,-1-1 0 0 0,0 1 0 0 0,0 0 0 0 0,1-1 0 0 0,-1 1 0 0 0,0 0 0 0 0,0 0 0 0 0,1 0 0 0 0,-1 0 0 0 0,0-1 0 0 0,0 1 0 0 0,1 0 0 0 0,-1 0 0 0 0,0 0 0 0 0,0 1 0 0 0,1-1 0 0 0,-1 0 0 0 0,0 0 0 0 0,0 0 0 0 0,1 0 0 0 0,-1 1 0 0 0,0-1 0 0 0,0 0 0 0 0,1 1 0 0 0,-1-1 0 0 0,0 1 0 0 0,1-1 0 0 0,-1 1 0 0 0,1-1 0 0 0,-1 1 0 0 0,0-1 0 0 0,1 1 0 0 0,-1-1 0 0 0,1 1 0 0 0,0 0 0 0 0,-1-1 0 0 0,1 1 0 0 0,-1 0 0 0 0,1-1 0 0 0,0 1 0 0 0,0 0 0 0 0,-1 0 0 0 0,1-1 0 0 0,0 1 0 0 0,0 0 0 0 0,0 0 0 0 0,0-1 0 0 0,0 1 0 0 0,0 0 0 0 0,0 0 0 0 0,0-1 0 0 0,0 1 0 0 0,0 0 0 0 0,0 0 0 0 0,1 0 0 0 0,-1-1 0 0 0,0 1 0 0 0,0 0 0 0 0,1-1 1 0 0,-1 1-1 0 0,1 0 0 0 0,-1-1-14 0 0,2 27 274 0 0,2 0 1 0 0,1-1-1 0 0,1 0 1 0 0,1 0 0 0 0,1-1-1 0 0,2 1 1 0 0,0-2 0 0 0,6 9-275 0 0,28 76 370 0 0,15 71-121 0 0,-44-250 653 0 0,-5-2-861 0 0,4 0 1 0 0,2 1 0 0 0,6-5-42 0 0,-11 36 4 0 0,47-139-212 0 0,-58 178 157 0 0,0 0 1 0 0,1 0-1 0 0,-1 0 0 0 0,1 0 1 0 0,-1-1-1 0 0,1 1 0 0 0,-1 0 1 0 0,1 0-1 0 0,-1 0 0 0 0,1 0 1 0 0,0 0-1 0 0,0 0 0 0 0,-1 0 1 0 0,1 0-1 0 0,0 1 0 0 0,0-1 1 0 0,0 0-1 0 0,0 0 0 0 0,0 1 1 0 0,0-1-1 0 0,0 1 0 0 0,0-1 1 0 0,1 1-1 0 0,-1-1 0 0 0,0 1 1 0 0,0-1-1 0 0,0 1 0 0 0,1 0 1 0 0,-1 0-1 0 0,0 0 0 0 0,0 0 1 0 0,0 0-1 0 0,1 0 0 0 0,-1 0 0 0 0,0 0 52 0 0,15 25-7333 0 0,-13-14-4189 0 0</inkml:trace>
  <inkml:trace contextRef="#ctx0" brushRef="#br0" timeOffset="2331.809">1422 539 9458 0 0,'0'0'1952'0'0,"0"0"-583"0"0,0 0-280 0 0,0 0 49 0 0,0 0 83 0 0,0 0-54 0 0,0 0-224 0 0,0 0-279 0 0,0 0-208 0 0,0 0-113 0 0,0 0-40 0 0,0 0-31 0 0,0 0-31 0 0,-1 21-26 0 0,-6 68-28 0 0,7-84-141 0 0,-1-1 1 0 0,1 1 0 0 0,0-1-1 0 0,0 1 1 0 0,0-1 0 0 0,1 1-1 0 0,0-1 1 0 0,-1 1-1 0 0,2-1 1 0 0,-1 1 0 0 0,0-1-1 0 0,1 0 1 0 0,0 1-1 0 0,0-1 1 0 0,0 0 0 0 0,1 0-1 0 0,-1-1 1 0 0,1 1-1 0 0,0 0 1 0 0,0-1 0 0 0,0 0-1 0 0,0 1 1 0 0,1-1 0 0 0,-1-1-1 0 0,1 1-46 0 0,-1-1 72 0 0,0-1 1 0 0,0 0-1 0 0,0 0 0 0 0,0 0 1 0 0,0-1-1 0 0,0 1 0 0 0,0-1 1 0 0,0 1-1 0 0,0-1 0 0 0,0 0 1 0 0,0 0-1 0 0,0 0 0 0 0,0-1 1 0 0,0 1-1 0 0,0-1 0 0 0,0 0 1 0 0,0 1-1 0 0,0-2 0 0 0,0 1 1 0 0,-1 0-1 0 0,1 0 0 0 0,0-1 1 0 0,-1 1-1 0 0,1-1 0 0 0,-1 0 1 0 0,1 0-1 0 0,-1 0 0 0 0,0 0 1 0 0,0 0-1 0 0,0-1 0 0 0,1 0-72 0 0,2-3 67 0 0,0-1-1 0 0,0 1 0 0 0,0-1 1 0 0,-1-1-1 0 0,0 1 0 0 0,-1 0 1 0 0,1-1-1 0 0,-1 0 0 0 0,-1 0 1 0 0,0 0-1 0 0,0 0 1 0 0,0 0-1 0 0,-1-1 0 0 0,0 1 1 0 0,-1 0-1 0 0,0-1 0 0 0,0 1 1 0 0,-1-1-1 0 0,0 1 0 0 0,0 0 1 0 0,-2-5-67 0 0,2 10-16 0 0,-1 0 0 0 0,0-1 0 0 0,0 1 0 0 0,0 0 0 0 0,0 0 0 0 0,0 0 0 0 0,-1 0 0 0 0,1 0 1 0 0,-1 1-1 0 0,0-1 0 0 0,0 1 0 0 0,0 0 0 0 0,0 0 0 0 0,0 0 0 0 0,-1 0 0 0 0,1 0 0 0 0,0 1 0 0 0,-1 0 0 0 0,1-1 0 0 0,-1 1 1 0 0,0 0-1 0 0,1 1 0 0 0,-1-1 0 0 0,0 1 0 0 0,1-1 0 0 0,-1 1 0 0 0,0 1 0 0 0,0-1 0 0 0,1 0 0 0 0,-1 1 0 0 0,0-1 0 0 0,1 1 0 0 0,-1 0 1 0 0,0 1-1 0 0,0-1 16 0 0,-38 18-3441 0 0,9 8-4881 0 0,23-15-3585 0 0</inkml:trace>
  <inkml:trace contextRef="#ctx0" brushRef="#br0" timeOffset="6023.057">2289 303 536 0 0,'0'0'1134'0'0,"0"0"-145"0"0,0 0 130 0 0,0 0 355 0 0,0 0 354 0 0,0 0 141 0 0,0 0-89 0 0,0 0-232 0 0,0 0-281 0 0,0 0-253 0 0,0 0-194 0 0,0 0-130 0 0,0 0-142 0 0,-3-5-95 0 0,-10-15-99 0 0,-22 15 890 0 0,13 8-1103 0 0,1 0 0 0 0,0 2 0 0 0,0 0 1 0 0,0 1-1 0 0,1 1 0 0 0,0 1 0 0 0,0 1 0 0 0,-7 5-241 0 0,12-7 117 0 0,-26 11 363 0 0,76 0-240 0 0,-13-15-194 0 0,-1 1 0 0 0,1 1-1 0 0,-1 1 1 0 0,0 1 0 0 0,-1 0 0 0 0,1 2 0 0 0,-2 1 0 0 0,1 0 0 0 0,-1 1 0 0 0,1 2-46 0 0,-17-10 17 0 0,1 0 0 0 0,-1 1 1 0 0,1-1-1 0 0,-1 1 0 0 0,0 0 1 0 0,-1 0-1 0 0,1 0 0 0 0,-1 0 1 0 0,1 0-1 0 0,-1 0 0 0 0,-1 1 1 0 0,1-1-1 0 0,-1 1 0 0 0,1-1 1 0 0,-1 1-1 0 0,0 0 0 0 0,-1-1 1 0 0,1 1-1 0 0,-1 0 0 0 0,0 0 1 0 0,0-1-1 0 0,-1 1 0 0 0,1 0 1 0 0,-2 3-18 0 0,-2-1 59 0 0,0 0 0 0 0,0-1 0 0 0,-1 1 1 0 0,1-1-1 0 0,-2 0 0 0 0,1 0 0 0 0,-1 0 1 0 0,0-1-1 0 0,0 0 0 0 0,0 0 0 0 0,0-1 1 0 0,-1 0-1 0 0,0 0 0 0 0,-7 3-59 0 0,-6 4 57 0 0,-1-2 0 0 0,-1 0-1 0 0,1-1 1 0 0,-1 0 0 0 0,-1-2-1 0 0,1-1 1 0 0,-1-1 0 0 0,0-1-1 0 0,0-1 1 0 0,-19 0-57 0 0,41-2 0 0 0,0 0-1 0 0,0 0 1 0 0,0 0-1 0 0,-1 0 1 0 0,1 0-1 0 0,0 0 1 0 0,0 0 0 0 0,0 0-1 0 0,0-1 1 0 0,0 1-1 0 0,0 0 1 0 0,0-1-1 0 0,0 1 1 0 0,0 0 0 0 0,1-1-1 0 0,-1 1 1 0 0,0-1-1 0 0,0 0 1 0 0,0 1 0 0 0,0-1-1 0 0,1 0 1 0 0,-1 1-1 0 0,0-1 1 0 0,0 0-1 0 0,1 0 1 0 0,-1 1 0 0 0,1-1-1 0 0,-1 0 1 0 0,1 0-1 0 0,-1 0 1 0 0,1 0-1 0 0,-1 0 1 0 0,1 0 0 0 0,0 0-1 0 0,0 0 1 0 0,-1 0-1 0 0,1 0 1 0 0,0 0 0 0 0,0 0-1 0 0,0 0 1 0 0,0 0-1 0 0,0 0 1 0 0,0 0-1 0 0,1 0 1 0 0,-1 0 0 0 0,0 0-1 0 0,0 0 1 0 0,1 0-1 0 0,-1 0 1 0 0,1 0-1 0 0,-1 0 1 0 0,1 0 0 0 0,-1 0-1 0 0,1 0 1 0 0,-1 0-1 0 0,1 1 1 0 0,0-2 0 0 0,7-5-263 0 0,-1 1 0 0 0,1 0 0 0 0,0 0 1 0 0,1 1-1 0 0,-1 0 0 0 0,1 0 0 0 0,0 1 0 0 0,0 0 1 0 0,1 1-1 0 0,7-2 263 0 0,29-13-9527 0 0,-34 11-1682 0 0</inkml:trace>
  <inkml:trace contextRef="#ctx0" brushRef="#br0" timeOffset="6359.709">2534 572 9978 0 0,'0'0'3086'0'0,"0"0"-1802"0"0,0 0-409 0 0,0 0 180 0 0,0 0 189 0 0,0 0 67 0 0,0 0-142 0 0,0 0-280 0 0,0 0-290 0 0,0 0-246 0 0,0 0-154 0 0,0 0-80 0 0,0 0-70 0 0,-6 30-66 0 0,-19 91-81 0 0,19-89-124 0 0,6-31-180 0 0,0-1-333 0 0,0-7-5586 0 0,0 3-4597 0 0</inkml:trace>
  <inkml:trace contextRef="#ctx0" brushRef="#br0" timeOffset="6360.709">2567 1 14139 0 0,'0'0'1104'0'0,"0"0"-632"0"0,0 0-528 0 0,0 0-208 0 0,0 0 16 0 0,0 0-16 0 0,0 0-48 0 0,0 0-200 0 0,0 0-1064 0 0,0 0-2865 0 0,0 0-3601 0 0</inkml:trace>
  <inkml:trace contextRef="#ctx0" brushRef="#br0" timeOffset="6778.54">2755 730 12355 0 0,'0'0'1936'0'0,"0"0"-712"0"0,0 0-321 0 0,0 0-15 0 0,0 0 7 0 0,0 0-5 0 0,0 0-121 0 0,0 0-145 0 0,0 0-138 0 0,0 0-113 0 0,0 0-87 0 0,0 0-88 0 0,12-34-70 0 0,38-104-78 0 0,-15 60-66 0 0,-5 56-875 0 0,-25 55 251 0 0,-6-29 673 0 0,0 0 1 0 0,0 1-1 0 0,1-1 1 0 0,-1 0 0 0 0,1 0-1 0 0,0 1 1 0 0,0-1-1 0 0,0 0 1 0 0,0 0 0 0 0,1 0-1 0 0,0 1 1 0 0,0-1-1 0 0,0 0 1 0 0,0 0 0 0 0,1 0-1 0 0,-1 0 1 0 0,1 0-1 0 0,0-1 1 0 0,0 1 0 0 0,1 0-1 0 0,-1-1 1 0 0,1 0-1 0 0,0 1 1 0 0,-1-1 0 0 0,2 0-1 0 0,-1 0 1 0 0,0-1-1 0 0,0 1 1 0 0,1-1 0 0 0,-1 0-1 0 0,1 0 1 0 0,0 0-1 0 0,0 0 1 0 0,0 0 0 0 0,0-1-1 0 0,0 0 1 0 0,0 0-1 0 0,0 0 1 0 0,0 0-1 0 0,1-1 1 0 0,-1 1 0 0 0,1-1-34 0 0,4-4 271 0 0,1 0 1 0 0,-1 0 0 0 0,0-1-1 0 0,0 0 1 0 0,-1-1 0 0 0,1 0-1 0 0,-1 0 1 0 0,-1-1-1 0 0,1 0 1 0 0,-1 0 0 0 0,0-1-1 0 0,-1 1 1 0 0,0-2 0 0 0,0 1-1 0 0,0-1 1 0 0,3-9-272 0 0,-3 8-87 0 0,-1-1 0 0 0,0 0 1 0 0,0 0-1 0 0,-1 0 0 0 0,-1 0 0 0 0,0-1 0 0 0,-1 1 1 0 0,0-1-1 0 0,0 0 0 0 0,-2 0 0 0 0,1 0 0 0 0,-1 0 87 0 0,0 12-1431 0 0,0 0-1355 0 0,0 0-3752 0 0,0 0-5463 0 0</inkml:trace>
  <inkml:trace contextRef="#ctx0" brushRef="#br0" timeOffset="7106.932">3596 192 11763 0 0,'0'0'2360'0'0,"0"0"-718"0"0,0 0-489 0 0,0 0-146 0 0,0 0-92 0 0,0 0-120 0 0,0 0-148 0 0,0 0-142 0 0,0 0-86 0 0,0 0-110 0 0,0 0-71 0 0,-32 19-70 0 0,-101 60-64 0 0,128-76-97 0 0,-1 0 1 0 0,1 0 0 0 0,0 0 0 0 0,0 1 0 0 0,1 0-1 0 0,-1 0 1 0 0,1 0 0 0 0,0 1 0 0 0,0 0-1 0 0,0-1 1 0 0,1 1 0 0 0,-1 0 0 0 0,1 1-1 0 0,-1 1-7 0 0,-2 7 18 0 0,1-7-17 0 0,1 0 0 0 0,1 1 1 0 0,-1 0-1 0 0,2 0 0 0 0,-1 0 0 0 0,1 0 0 0 0,0 0 0 0 0,0 1 0 0 0,1-1 0 0 0,0 1 0 0 0,1-1 0 0 0,0 1 0 0 0,0-1 0 0 0,1 1 0 0 0,0-1 0 0 0,0 0 0 0 0,1 1 0 0 0,0-1 0 0 0,1 0 0 0 0,0 0 0 0 0,0 0 0 0 0,1-1 0 0 0,-1 1 0 0 0,2-1 0 0 0,-1 1 0 0 0,1-1 0 0 0,0-1 0 0 0,1 1 0 0 0,-1-1 1 0 0,1 0-1 0 0,1 0 0 0 0,-1-1 0 0 0,1 1 0 0 0,0-1 0 0 0,0-1 0 0 0,7 4-1 0 0,-3-3 122 0 0,0-1 0 0 0,0 0 1 0 0,1-1-1 0 0,-1 0 0 0 0,1 0 1 0 0,0-2-1 0 0,-1 1 1 0 0,1-1-1 0 0,0-1 0 0 0,0 0 1 0 0,0-1-1 0 0,0 0 0 0 0,0-1 1 0 0,-1-1-1 0 0,1 1 0 0 0,-1-2 1 0 0,0 1-1 0 0,0-2 0 0 0,0 0 1 0 0,0 0-1 0 0,-1 0 0 0 0,1-2 1 0 0,-1 1-1 0 0,-1-1 0 0 0,0-1 1 0 0,0 1-1 0 0,3-5-122 0 0,0-1 94 0 0,0-1 0 0 0,-2-1 0 0 0,0 1 0 0 0,0-2-1 0 0,-1 1 1 0 0,-1-1 0 0 0,-1 0 0 0 0,0-1 0 0 0,-1 0 0 0 0,-1 0 0 0 0,-1 0 0 0 0,0-1-1 0 0,-1 0 1 0 0,-1 1 0 0 0,-1-1 0 0 0,0 0 0 0 0,-1 0 0 0 0,-2-10-94 0 0,0 22-77 0 0,0-1 0 0 0,0 0 0 0 0,0 0 0 0 0,-1 1 0 0 0,0-1 0 0 0,-1 1 0 0 0,1 0 0 0 0,-1 0 0 0 0,0 0 0 0 0,-1 1 0 0 0,1-1 0 0 0,-1 1 0 0 0,0 0 0 0 0,0 1 0 0 0,-1-1 0 0 0,0 1 0 0 0,1 0 0 0 0,-2 0 0 0 0,1 1 0 0 0,0-1 0 0 0,-1 1 0 0 0,1 1 0 0 0,-1-1 0 0 0,0 1 0 0 0,1 1 0 0 0,-1-1 0 0 0,0 1 0 0 0,0 0 0 0 0,-1 1 0 0 0,0-1 77 0 0,-84 13-10146 0 0,72-4-2027 0 0</inkml:trace>
  <inkml:trace contextRef="#ctx0" brushRef="#br0" timeOffset="7410.324">3370 461 9874 0 0,'0'0'4410'0'0,"0"0"-1593"0"0,0 0-815 0 0,0 0-395 0 0,0 0-323 0 0,31-16-260 0 0,96-51-214 0 0,-64 43 977 0 0,-56 64-1287 0 0,-7-36-499 0 0,1 0 1 0 0,-1 0-1 0 0,1 0 1 0 0,0 0-1 0 0,0-1 1 0 0,0 1-1 0 0,1 0 1 0 0,-1-1-1 0 0,1 1 1 0 0,0-1-1 0 0,0 1 1 0 0,0-1-1 0 0,0 0 1 0 0,1 0 0 0 0,-1 0-1 0 0,1 0 1 0 0,0 0-1 0 0,0-1 1 0 0,0 1-1 0 0,0-1 1 0 0,0 0-1 0 0,0 0 1 0 0,1 0-1 0 0,-1 0 1 0 0,1-1-1 0 0,-1 1 1 0 0,1-1-1 0 0,0 0 1 0 0,0 0-1 0 0,-1 0 1 0 0,2 0-2 0 0,152 6-449 0 0,-150-9 410 0 0,-2 1-2083 0 0,-2 0-3750 0 0,-3 1-5807 0 0</inkml:trace>
  <inkml:trace contextRef="#ctx0" brushRef="#br0" timeOffset="7956.005">4106 432 16051 0 0,'0'0'1151'0'0,"0"0"-340"0"0,0 0-143 0 0,0 0-14 0 0,0 0 33 0 0,0 0-51 0 0,0 0-175 0 0,0 0-173 0 0,0 0-129 0 0,0 0-82 0 0,0 0-19 0 0,0 0-6 0 0,-13 26-19 0 0,-40 82-8 0 0,52-108-19 0 0,0 0 0 0 0,1 1 0 0 0,-1 0 0 0 0,0-1 0 0 0,0 1-1 0 0,0-1 1 0 0,1 1 0 0 0,-1 0 0 0 0,0 0 0 0 0,1-1 0 0 0,-1 1-1 0 0,1 0 1 0 0,-1 0 0 0 0,1 0 0 0 0,-1 0 0 0 0,1-1 0 0 0,0 1-1 0 0,-1 0 1 0 0,1 0 0 0 0,0 0 0 0 0,0 0 0 0 0,-1 0 0 0 0,1 0 0 0 0,0 0-1 0 0,0 0 1 0 0,0 0 0 0 0,0 0 0 0 0,1 0 0 0 0,-1 0 0 0 0,0 0-1 0 0,0 0 1 0 0,0 0 0 0 0,1 0 0 0 0,-1 0 0 0 0,1 0 0 0 0,-1-1-1 0 0,0 1 1 0 0,1 0 0 0 0,0 0 0 0 0,-1 0 0 0 0,1-1 0 0 0,-1 1 0 0 0,1 0-1 0 0,0 0 1 0 0,0-1 0 0 0,-1 1 0 0 0,1-1 0 0 0,0 1 0 0 0,0-1-1 0 0,0 1 1 0 0,0-1 0 0 0,-1 1 0 0 0,1-1 0 0 0,0 0 0 0 0,0 1-1 0 0,0-1 1 0 0,0 0 0 0 0,0 0 0 0 0,0 0 0 0 0,0 0 0 0 0,0 0 0 0 0,0 0-1 0 0,0 0 1 0 0,0 0 0 0 0,0 0-6 0 0,4 0 120 0 0,-2 1-39 0 0,1 0-1 0 0,0-1 1 0 0,0 1-1 0 0,-1-1 1 0 0,1 0-1 0 0,0 0 1 0 0,0 0-1 0 0,0-1 0 0 0,0 1 1 0 0,-1-1-1 0 0,1 0 1 0 0,0 0-1 0 0,-1 0 1 0 0,1-1-1 0 0,-1 1 1 0 0,1-1-1 0 0,-1 0 1 0 0,1 0-1 0 0,-1 0 0 0 0,0 0 1 0 0,0-1-1 0 0,0 1 1 0 0,0-1-1 0 0,-1 1 1 0 0,1-1-1 0 0,-1 0 1 0 0,0 0-1 0 0,1-1 0 0 0,-1 1 1 0 0,-1 0-1 0 0,1-1 1 0 0,0 1-1 0 0,-1-1 1 0 0,0 1-1 0 0,0-1 1 0 0,0 0-1 0 0,1-3-80 0 0,-3 4-9 0 0,1 1 1 0 0,-1-1-1 0 0,0 1 0 0 0,0-1 1 0 0,0 1-1 0 0,0 0 0 0 0,0-1 1 0 0,0 1-1 0 0,0 0 0 0 0,-1 0 0 0 0,1 0 1 0 0,-1 0-1 0 0,0 0 0 0 0,0 0 1 0 0,1 0-1 0 0,-1 0 0 0 0,0 1 1 0 0,-1-1-1 0 0,1 1 0 0 0,0 0 0 0 0,0-1 1 0 0,-1 1-1 0 0,1 0 0 0 0,0 0 1 0 0,-1 1-1 0 0,1-1 0 0 0,-1 0 1 0 0,1 1-1 0 0,-1-1 0 0 0,1 1 1 0 0,-1 0-1 0 0,0 0 9 0 0,-52-4-6814 0 0,41 4-4741 0 0</inkml:trace>
  <inkml:trace contextRef="#ctx0" brushRef="#br0" timeOffset="8486.376">770 1168 8234 0 0,'0'0'1495'0'0,"0"0"-312"0"0,0 0 28 0 0,0 0 282 0 0,0 0 226 0 0,0 0-38 0 0,0 0-197 0 0,35-5-224 0 0,113-19-166 0 0,68 9 1461 0 0,594-18 272 0 0,809-132-3818 0 0,-1449 139-691 0 0,-115 17-1707 0 0,0-1-4221 0 0,-39 6-3762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1318 10850 0 0,'0'0'1125'0'0,"0"0"-596"0"0,0 0-394 0 0,0 0 14 0 0,0 0 327 0 0,0 0 343 0 0,0 0 209 0 0,0 0 104 0 0,0 0-30 0 0,0 0-92 0 0,34 8-76 0 0,112 27-97 0 0,-22-30 417 0 0,-107-7-1089 0 0,21-7 56 0 0,-1-1-1 0 0,0-2 1 0 0,0-2 0 0 0,-1-1 0 0 0,-1-2 0 0 0,-1-1 0 0 0,0-2 0 0 0,-1-1 0 0 0,-2-1 0 0 0,0-2-1 0 0,10-12-220 0 0,34-37 108 0 0,-3-4 0 0 0,-4-2 0 0 0,-3-4-1 0 0,-4-2 1 0 0,-4-3 0 0 0,-4-2-1 0 0,-3-3 1 0 0,10-35-108 0 0,49-145 276 0 0,-97 196 460 0 0,-28 97-176 0 0,-8 54-588 0 0,3 0 0 0 0,4 2 0 0 0,-1 27 28 0 0,-8 110 5 0 0,22-157-4 0 0,-1 0 0 0 0,-3 0 0 0 0,-2-1 0 0 0,-3-1 0 0 0,-2 1 0 0 0,-3-2 0 0 0,-17 36-1 0 0,25-72-23 0 0,-1 0 1 0 0,0 0-1 0 0,-1-1 0 0 0,-1-1 0 0 0,-1 0 0 0 0,0 0 0 0 0,-1-2 0 0 0,0 0 0 0 0,-1 0 1 0 0,-1-2-1 0 0,0 0 0 0 0,0-1 0 0 0,-1 0 0 0 0,0-2 0 0 0,-1 0 0 0 0,0-1 0 0 0,0-1 1 0 0,0 0-1 0 0,-1-2 0 0 0,0 0 0 0 0,0-1 0 0 0,0-2 0 0 0,0 0 0 0 0,0 0 0 0 0,0-2 1 0 0,-13-2 22 0 0,22 1-87 0 0,0 0 1 0 0,0-1-1 0 0,1 0 1 0 0,-1 0-1 0 0,1-1 1 0 0,0-1-1 0 0,0 0 1 0 0,0 0-1 0 0,0-1 1 0 0,1 0-1 0 0,0 0 1 0 0,-7-8 86 0 0,-21-47-2318 0 0,46-14-3684 0 0,2 53-420 0 0,-3 6-3540 0 0</inkml:trace>
  <inkml:trace contextRef="#ctx0" brushRef="#br0" timeOffset="373.1">1608 611 7578 0 0,'0'0'1587'0'0,"0"0"-554"0"0,0 0-327 0 0,0 0-10 0 0,0 0 148 0 0,0 0 302 0 0,0 0 273 0 0,0 0 73 0 0,0 0-164 0 0,0 0-316 0 0,0 0-357 0 0,0 0-217 0 0,-4 16-69 0 0,1 0-265 0 0,-35 76 441 0 0,31-82-481 0 0,0 1 0 0 0,1 0 0 0 0,0 0-1 0 0,1 0 1 0 0,0 0 0 0 0,1 1-1 0 0,0 0 1 0 0,1 0 0 0 0,1 0-1 0 0,-1 0 1 0 0,2 0 0 0 0,0 1-1 0 0,0-1 1 0 0,1 0 0 0 0,1 1-1 0 0,0-1-63 0 0,0-8 26 0 0,-1-1 0 0 0,1 0 0 0 0,1 1 0 0 0,-1-1 0 0 0,0 0 0 0 0,1 0 0 0 0,0 0 0 0 0,-1 0 0 0 0,1 0 0 0 0,1 0 0 0 0,-1-1 0 0 0,0 1 0 0 0,1 0 0 0 0,-1-1 0 0 0,1 0 0 0 0,-1 0 0 0 0,1 0 0 0 0,0 0 0 0 0,0 0 0 0 0,0 0 0 0 0,0-1 0 0 0,1 1 0 0 0,-1-1 0 0 0,0 0 0 0 0,1 0 0 0 0,-1 0 0 0 0,0-1 0 0 0,1 1 0 0 0,-1-1 0 0 0,2 0-26 0 0,3 1 104 0 0,1 0 0 0 0,-1-1-1 0 0,1 0 1 0 0,-1-1 0 0 0,1 0 0 0 0,-1 0-1 0 0,1-1 1 0 0,-1 0 0 0 0,0-1-1 0 0,1 1 1 0 0,-1-2 0 0 0,-1 1-104 0 0,4-3 50 0 0,0 0 1 0 0,-1 0 0 0 0,0-1 0 0 0,0-1-1 0 0,-1 0 1 0 0,1 0 0 0 0,-2-1-1 0 0,0 0 1 0 0,0 0 0 0 0,0-1-1 0 0,-1 0 1 0 0,-1 0 0 0 0,1-1-1 0 0,-2 1 1 0 0,1-1 0 0 0,-2-1-1 0 0,0 1 1 0 0,0-1 0 0 0,-1 0-1 0 0,0 0 1 0 0,-1 0 0 0 0,0 0-1 0 0,-1 0 1 0 0,-1 0 0 0 0,0-1-1 0 0,-1-7-50 0 0,-1 13-91 0 0,-1-1 0 0 0,0 1 0 0 0,-1 0-1 0 0,0 0 1 0 0,0 1 0 0 0,0-1-1 0 0,-1 1 1 0 0,0 0 0 0 0,0 0 0 0 0,0 0-1 0 0,-1 1 1 0 0,0 0 0 0 0,0 0-1 0 0,0 0 1 0 0,-1 1 0 0 0,1 0 0 0 0,-1 0-1 0 0,0 1 1 0 0,0 0 0 0 0,-1 0-1 0 0,1 1 1 0 0,-1-1 0 0 0,1 2-1 0 0,-1-1 1 0 0,0 1 0 0 0,1 0 0 0 0,-1 1-1 0 0,0 0 1 0 0,0 0 0 0 0,0 0-1 0 0,-4 2 92 0 0,-6 2-3633 0 0,7 2-3615 0 0,2 2-4354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5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33 4969 0 0,'0'0'2135'0'0,"0"0"-268"0"0,0 0-82 0 0,0 0 56 0 0,0 0 96 0 0,0 0-89 0 0,0 0-186 0 0,0 0-267 0 0,0 0-266 0 0,0 0-223 0 0,0 0-190 0 0,-4-5-112 0 0,-12-17-106 0 0,12 16-100 0 0,4 6-64 0 0,0 0-41 0 0,0 0-39 0 0,0 0-18 0 0,-16 79 851 0 0,-6 170-273 0 0,7 210 11 0 0,-5-35-520 0 0,50-428-152 0 0,63-132 248 0 0,29-35-376 0 0,-114 161-33 0 0,1 1 0 0 0,0 0 0 0 0,0 0 0 0 0,1 1 0 0 0,1 0 1 0 0,-1 0-1 0 0,1 1 0 0 0,0 1 0 0 0,3-1 8 0 0,-11 7-1 0 0,-1 0 0 0 0,0 0 0 0 0,0 1 0 0 0,0-1 0 0 0,0 1 0 0 0,1 0 0 0 0,-1 0 0 0 0,0-1 1 0 0,0 1-1 0 0,0 0 0 0 0,-1 1 0 0 0,1-1 0 0 0,0 0 0 0 0,0 1 0 0 0,-1-1 0 0 0,1 1 0 0 0,0-1 0 0 0,-1 1 0 0 0,0 0 0 0 0,1-1 0 0 0,-1 1 0 0 0,0 0 0 0 0,0 0 0 0 0,0 0 0 0 0,0 0 0 0 0,0 0 1 0 0,0 0-1 0 0,-1 0 0 0 0,1 1 0 0 0,-1-1 0 0 0,0 0 0 0 0,1 0 0 0 0,-1 0 0 0 0,0 1 0 0 0,0-1 0 0 0,0 0 0 0 0,-1 0 0 0 0,1 1 0 0 0,0-1 0 0 0,-1 0 0 0 0,0 0 0 0 0,1 0 0 0 0,-2 2 1 0 0,3 4 16 0 0,19 256 250 0 0,0-179-180 0 0,-20-90-2526 0 0,2-9-2623 0 0,-2 7-2492 0 0,0 0-4780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7:37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108 333 0 0 0,'0'0'1035'0'0,"0"0"505"0"0,0 0 357 0 0,0 0 274 0 0,0 0 53 0 0,0 0-201 0 0,0 0-306 0 0,0 0-277 0 0,0 0-236 0 0,0 0-121 0 0,0 0-93 0 0,3-15-118 0 0,8-47-77 0 0,-2 36 4778 0 0,-8 57-3603 0 0,-1-28-2425 0 0,-33 430 1050 0 0,5-159-545 0 0,26-258-57 0 0,-1 1-1 0 0,0-1 1 0 0,-2 0 0 0 0,0 0-1 0 0,0 0 1 0 0,-1-1-1 0 0,-1 0 1 0 0,-1 0-1 0 0,0 0 1 0 0,-4 3 7 0 0,9-13 107 0 0,-1 0-1725 0 0,28-29-1075 0 0,0 3-362 0 0,-9 5-3693 0 0,-7 5-4351 0 0</inkml:trace>
  <inkml:trace contextRef="#ctx0" brushRef="#br0" timeOffset="441.317">570 278 6545 0 0,'0'0'1781'0'0,"0"0"-390"0"0,0 0-110 0 0,0 0 285 0 0,0 0 186 0 0,0 0-102 0 0,0 0-407 0 0,0 0-464 0 0,0 0-324 0 0,0 0-115 0 0,0 0 25 0 0,0 0 19 0 0,0 0 32 0 0,-15 10 2 0 0,-48 31-32 0 0,15 14 639 0 0,34-32-697 0 0,-4 7-231 0 0,2 0 1 0 0,0 1 0 0 0,2 0-1 0 0,2 2 1 0 0,1-1 0 0 0,1 1-1 0 0,2 1 1 0 0,1 0-1 0 0,2 0 1 0 0,1 0 0 0 0,2 0-1 0 0,1 1 1 0 0,2-1 0 0 0,1 4-98 0 0,-2-30 12 0 0,1 1 1 0 0,0-1 0 0 0,1 1 0 0 0,0-1 0 0 0,0 1 0 0 0,1-1-1 0 0,0 0 1 0 0,0 0 0 0 0,1 0 0 0 0,0-1 0 0 0,0 1-1 0 0,1-1 1 0 0,0 0 0 0 0,0 0 0 0 0,1-1 0 0 0,0 0-1 0 0,0 0 1 0 0,0 0 0 0 0,1 0 0 0 0,0-1 0 0 0,0 0 0 0 0,0-1-1 0 0,1 1 1 0 0,0-1 0 0 0,-1-1 0 0 0,1 0 0 0 0,0 0-1 0 0,1 0 1 0 0,-1-1 0 0 0,0 0 0 0 0,1-1 0 0 0,0 0-1 0 0,3 0-12 0 0,-3 0 91 0 0,1-1 0 0 0,-1 0 0 0 0,1 0-1 0 0,-1-1 1 0 0,0 0 0 0 0,1-1 0 0 0,-1 0-1 0 0,0 0 1 0 0,0-1 0 0 0,0 0 0 0 0,0-1-1 0 0,-1 0 1 0 0,1 0 0 0 0,-1-1 0 0 0,0 0-1 0 0,-1-1 1 0 0,1 1 0 0 0,-1-1 0 0 0,0-1-1 0 0,0 0 1 0 0,4-5-91 0 0,-7 7 26 0 0,-1-1-1 0 0,0 0 0 0 0,0 0 1 0 0,0 0-1 0 0,-1 0 0 0 0,1 0 1 0 0,-2 0-1 0 0,1-1 0 0 0,-1 1 1 0 0,0-1-1 0 0,0 1 0 0 0,0-1 1 0 0,-1 1-1 0 0,0-1 0 0 0,0 1 1 0 0,-1-1-1 0 0,0 0 0 0 0,0 1 1 0 0,-1 0-1 0 0,0-1 0 0 0,0 1 1 0 0,0 0-1 0 0,-1 0 0 0 0,1 0 1 0 0,-2 0-1 0 0,1 0 0 0 0,-1 1 1 0 0,1-1-1 0 0,-1 1 0 0 0,-1 0 1 0 0,1 0-1 0 0,-4-2-25 0 0,-3-2-97 0 0,-1 1 0 0 0,0 1 0 0 0,0 0 0 0 0,-1 0 0 0 0,1 1-1 0 0,-1 1 1 0 0,-1 0 0 0 0,1 1 0 0 0,-1 0 0 0 0,0 1 0 0 0,1 1 0 0 0,-1 0 0 0 0,0 1 0 0 0,-1 0 0 0 0,1 1 0 0 0,0 1-1 0 0,0 0 1 0 0,0 1 0 0 0,0 0 0 0 0,-6 3 97 0 0,-39 18-4380 0 0,5 13-3788 0 0,45-28-3145 0 0</inkml:trace>
  <inkml:trace contextRef="#ctx0" brushRef="#br0" timeOffset="1326.706">719 101 776 0 0,'0'0'2129'0'0,"0"0"78"0"0,0 0-44 0 0,0 0-47 0 0,0 0-181 0 0,0 0-249 0 0,0 0-258 0 0,0 0-317 0 0,0 0-260 0 0,0 0-152 0 0,0 0-60 0 0,0 0-35 0 0,0 0 16 0 0,19-12 30 0 0,58-39-25 0 0,-70 47-467 0 0,-1 0 1 0 0,1 1-1 0 0,0-1 1 0 0,0 1-1 0 0,1 1 1 0 0,-1-1-1 0 0,1 1 1 0 0,-1 1-1 0 0,1-1 1 0 0,0 1-1 0 0,0 0 1 0 0,4 1-159 0 0,17-2 420 0 0,-28 1-403 0 0,0 0 1 0 0,1 1 0 0 0,-1-1-1 0 0,1 1 1 0 0,-1-1 0 0 0,1 1-1 0 0,-1-1 1 0 0,1 1 0 0 0,-1 0-1 0 0,1 0 1 0 0,0 0 0 0 0,-1 0-1 0 0,1 0 1 0 0,-1 0 0 0 0,1 0-1 0 0,0 1 1 0 0,-1-1 0 0 0,1 0-1 0 0,-1 1 1 0 0,1-1 0 0 0,-1 1-1 0 0,1 0 1 0 0,-1-1 0 0 0,0 1-1 0 0,1 0 1 0 0,-1 0 0 0 0,0 0-1 0 0,0 0 1 0 0,1 0 0 0 0,-1 0-1 0 0,0 0 1 0 0,0 1 0 0 0,0-1-1 0 0,0 0 1 0 0,-1 1 0 0 0,1-1-1 0 0,0 0 1 0 0,0 1 0 0 0,-1-1-1 0 0,1 1 1 0 0,-1-1 0 0 0,0 1-1 0 0,1-1 1 0 0,-1 1-1 0 0,0 0 1 0 0,0-1 0 0 0,0 1-1 0 0,0-1 1 0 0,0 1 0 0 0,0 0-1 0 0,0-1 1 0 0,0 1 0 0 0,-1-1-1 0 0,1 1 1 0 0,-1-1 0 0 0,1 1-1 0 0,-1-1 1 0 0,0 1-18 0 0,-110 136 874 0 0,110-136-859 0 0,-1 0 0 0 0,1 0 1 0 0,-1 0-1 0 0,1 0 0 0 0,-1 0 1 0 0,1 0-1 0 0,0 1 0 0 0,0-1 1 0 0,0 0-1 0 0,0 1 0 0 0,1-1 1 0 0,-1 0-1 0 0,1 1 0 0 0,-1-1 1 0 0,1 1-1 0 0,0-1 0 0 0,0 1 1 0 0,0-1-1 0 0,0 1 0 0 0,0-1 1 0 0,1 1-1 0 0,-1-1 0 0 0,1 1 1 0 0,0-1-1 0 0,-1 0 0 0 0,1 1 1 0 0,0-1-1 0 0,1 0 0 0 0,-1 0 1 0 0,0 0-1 0 0,0 1 0 0 0,1-1 1 0 0,-1-1-1 0 0,1 1 0 0 0,0 0 1 0 0,0 0-1 0 0,0-1 0 0 0,0 1 1 0 0,0-1-1 0 0,0 1 0 0 0,0-1 1 0 0,0 0-1 0 0,0 0 0 0 0,0 0 1 0 0,1 0-1 0 0,-1 0 0 0 0,1 0 1 0 0,1 0-16 0 0,11 2 81 0 0,0-1 0 0 0,-1 0 1 0 0,1-1-1 0 0,0 0 0 0 0,0-1 1 0 0,0-1-1 0 0,0 0 1 0 0,-1-1-1 0 0,9-3-81 0 0,1 2-476 0 0,-9 1-628 0 0,3 0-5853 0 0,-13 1-4952 0 0</inkml:trace>
  <inkml:trace contextRef="#ctx0" brushRef="#br0" timeOffset="13527.938">1143 753 5257 0 0,'0'0'1718'0'0,"0"0"-390"0"0,0 0-158 0 0,0 0 163 0 0,0 0 178 0 0,0 0-36 0 0,0 0-276 0 0,0 0-375 0 0,0 0-305 0 0,0 0-177 0 0,0 0-60 0 0,0 0 13 0 0,21 0 3530 0 0,138-11 10 0 0,148 11-2785 0 0,-311-26-4807 0 0,1 21 2290 0 0,-1-1-5717 0 0,3 2-4227 0 0</inkml:trace>
  <inkml:trace contextRef="#ctx0" brushRef="#br0" timeOffset="14417.209">1384 458 2889 0 0,'0'0'2276'0'0,"0"0"-294"0"0,0 0-260 0 0,0 0 49 0 0,0 0 137 0 0,0 0-29 0 0,0 0-325 0 0,0 0-395 0 0,0 0-294 0 0,0 0-174 0 0,0 0-50 0 0,0 0-16 0 0,0 0-21 0 0,0 0-36 0 0,0 0-49 0 0,0 0-94 0 0,0 0-108 0 0,-8 20 1213 0 0,-16 118-516 0 0,13 154-525 0 0,13-256-434 0 0,-2-36-47 0 0,-4 19 521 0 0,-3 9-499 0 0,0-12-8 0 0,7-14 268 0 0,0-1-5757 0 0,0-1-5922 0 0,0 0 1883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8:00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89 129 1816 0 0,'0'0'2168'0'0,"0"0"-288"0"0,0 0-290 0 0,0 0-69 0 0,0 0 12 0 0,0 0-40 0 0,0 0-106 0 0,0 0-197 0 0,0 0-303 0 0,0 0-250 0 0,0 0-150 0 0,3-6-107 0 0,-2 5-378 0 0,1-3 107 0 0,0 0-1 0 0,0 0 1 0 0,1 0 0 0 0,-1 1-1 0 0,1-1 1 0 0,0 0 0 0 0,1 1 0 0 0,-1 0-1 0 0,0 0 1 0 0,1 0 0 0 0,0 0-1 0 0,-1 1 1 0 0,1-1 0 0 0,0 1-1 0 0,3-1-108 0 0,29-11 568 0 0,-1 1 0 0 0,2 2 0 0 0,0 2-1 0 0,0 1 1 0 0,1 2 0 0 0,-1 1-1 0 0,34 1-567 0 0,-69 4 11 0 0,0 0-1 0 0,0 1 0 0 0,0-1 0 0 0,0 0 0 0 0,0 0 0 0 0,-1 1 1 0 0,1-1-1 0 0,0 1 0 0 0,0 0 0 0 0,0 0 0 0 0,0-1 0 0 0,-1 1 0 0 0,1 0 1 0 0,0 0-1 0 0,-1 1 0 0 0,1-1 0 0 0,-1 0 0 0 0,1 1 0 0 0,-1-1 0 0 0,0 0 1 0 0,1 1-1 0 0,-1 0 0 0 0,0-1 0 0 0,0 1 0 0 0,0 0 0 0 0,0-1 1 0 0,0 1-1 0 0,-1 0 0 0 0,1 0 0 0 0,-1 0 0 0 0,1 0 0 0 0,-1 0 0 0 0,1-1 1 0 0,-1 1-1 0 0,0 0 0 0 0,0 0 0 0 0,0 0 0 0 0,0 0 0 0 0,0 0 0 0 0,-1 0 1 0 0,1 0-1 0 0,-1 0 0 0 0,1 0 0 0 0,-1 0 0 0 0,1 0 0 0 0,-1-1 1 0 0,0 1-1 0 0,0 0 0 0 0,0 0 0 0 0,0-1 0 0 0,0 1 0 0 0,-1-1 0 0 0,1 1 1 0 0,-1 0-11 0 0,-106 78 206 0 0,76-61-210 0 0,31-19-4 0 0,0 0 0 0 0,0 1 0 0 0,0-1 0 0 0,0 0 0 0 0,0 1 0 0 0,0 0 0 0 0,0-1 0 0 0,1 1 0 0 0,-1-1 0 0 0,0 1 0 0 0,0 0 0 0 0,1 0 0 0 0,-1-1 0 0 0,0 1 0 0 0,1 0 0 0 0,-1 0 0 0 0,1 0 0 0 0,-1 0 0 0 0,1 0 0 0 0,-1 0 0 0 0,1 0 0 0 0,0 0 0 0 0,-1-1-1 0 0,1 1 1 0 0,0 1 0 0 0,0-1 0 0 0,0 0 0 0 0,0 0 0 0 0,0 0 0 0 0,0 0 0 0 0,0 0 0 0 0,0 0 0 0 0,0 0 0 0 0,0 0 0 0 0,1 0 0 0 0,-1 0 0 0 0,0 0 0 0 0,1 0 0 0 0,-1 0 0 0 0,1-1 0 0 0,-1 1 0 0 0,1 0 0 0 0,-1 0 0 0 0,1 0 0 0 0,-1 0 0 0 0,1-1 0 0 0,0 1 0 0 0,0 0 0 0 0,-1 0 0 0 0,1-1 0 0 0,0 1 0 0 0,0-1-1 0 0,0 1 1 0 0,0-1 0 0 0,0 1 0 0 0,0-1 0 0 0,0 1 0 0 0,0-1 0 0 0,0 0 0 0 0,0 0 0 0 0,0 1 0 0 0,0-1 8 0 0,69 24 61 0 0,-48-19-50 0 0,-1 0 0 0 0,1 2 0 0 0,-1 0 1 0 0,-1 2-1 0 0,0 0 0 0 0,0 1 0 0 0,0 1 0 0 0,7 7-11 0 0,-25-17 23 0 0,1 1 0 0 0,0 0 0 0 0,-1 0 0 0 0,1 0 0 0 0,-1 0 0 0 0,0 1 0 0 0,1-1-1 0 0,-1 1 1 0 0,-1-1 0 0 0,1 1 0 0 0,0 0 0 0 0,0 0 0 0 0,-1-1 0 0 0,0 1 0 0 0,0 0 0 0 0,1 0 0 0 0,-2 1-1 0 0,1-1 1 0 0,0 0 0 0 0,-1 0 0 0 0,1 0 0 0 0,-1 1 0 0 0,0-1 0 0 0,0 0 0 0 0,0 0 0 0 0,-1 1 0 0 0,1-1-1 0 0,-1 0 1 0 0,0 2-23 0 0,-1-1 52 0 0,0 0 0 0 0,0 0-1 0 0,0 0 1 0 0,0 0-1 0 0,-1 0 1 0 0,1-1-1 0 0,-1 1 1 0 0,0-1-1 0 0,-1 0 1 0 0,1 0 0 0 0,0 0-1 0 0,-1 0 1 0 0,0-1-1 0 0,1 1 1 0 0,-1-1-1 0 0,0 0 1 0 0,-4 2-52 0 0,-20 14 116 0 0,-65 27-432 0 0,78-38-5338 0 0,10-5 989 0 0,0-1-3000 0 0,2-1 1330 0 0</inkml:trace>
  <inkml:trace contextRef="#ctx0" brushRef="#br0" timeOffset="416.767">0 648 7138 0 0,'0'0'2572'0'0,"0"0"-1380"0"0,0 0-769 0 0,0 0-43 0 0,0 0 196 0 0,0 0 324 0 0,0 0 253 0 0,0 0 122 0 0,0 0 18 0 0,0 0-110 0 0,0 0-167 0 0,0 0-127 0 0,0 0-61 0 0,32 8-55 0 0,102 21-42 0 0,-25-21 513 0 0,313-19 601 0 0,-167 7-3551 0 0,-232 0-149 0 0,-11 2-1305 0 0,-1 1-4677 0 0,-5 1-3016 0 0</inkml:trace>
  <inkml:trace contextRef="#ctx0" brushRef="#br0" timeOffset="835.571">435 825 7418 0 0,'0'0'2820'0'0,"0"0"-1265"0"0,0 0-672 0 0,0 0-45 0 0,0 0 80 0 0,0 0 56 0 0,0 0-51 0 0,0 0-82 0 0,0 0-139 0 0,0 0-161 0 0,0 0-138 0 0,0 0-87 0 0,0 0 60 0 0,5 3 95 0 0,-4-3-441 0 0,1 0 0 0 0,-1 0 0 0 0,0 1 0 0 0,0-1 0 0 0,0 0 0 0 0,0 1 0 0 0,0-1 0 0 0,0 1 0 0 0,0-1 0 0 0,-1 1 0 0 0,1-1 1 0 0,0 1-1 0 0,0 0 0 0 0,0-1 0 0 0,0 1 0 0 0,-1 0 0 0 0,1 0 0 0 0,0 0 0 0 0,-1 0 0 0 0,1 0 0 0 0,-1-1 0 0 0,1 1 0 0 0,-1 0 0 0 0,1 0 0 0 0,-1 0 0 0 0,0 0 0 0 0,1 1 0 0 0,-1-1 0 0 0,0 0 0 0 0,0 0 0 0 0,0 0 0 0 0,0 0 1 0 0,0 0-1 0 0,0 0 0 0 0,0 0 0 0 0,0 0 0 0 0,0 0 0 0 0,0 0 0 0 0,-1 0 0 0 0,1 0 0 0 0,0 0 0 0 0,-1 0 0 0 0,1 0 0 0 0,-1 0 0 0 0,1 0 0 0 0,-1 0 0 0 0,0 0 0 0 0,1 0 0 0 0,-2 0-30 0 0,-31 64 655 0 0,26-55-616 0 0,0 1 0 0 0,1 0 0 0 0,1 1 0 0 0,0-1 0 0 0,0 1 0 0 0,1 0 0 0 0,1 0 0 0 0,0 1 0 0 0,0-1 0 0 0,1 1 0 0 0,0 8-39 0 0,4-18 32 0 0,-1 0 0 0 0,1 0 0 0 0,-1 0 0 0 0,1 1 0 0 0,0-2 0 0 0,0 1 0 0 0,0 0 0 0 0,1 0 0 0 0,-1-1 0 0 0,1 1 0 0 0,-1-1 0 0 0,1 1 0 0 0,0-1 0 0 0,0 0-1 0 0,0 0 1 0 0,0-1 0 0 0,0 1 0 0 0,0-1 0 0 0,0 1 0 0 0,1-1 0 0 0,-1 0 0 0 0,1 0 0 0 0,-1 0 0 0 0,1-1 0 0 0,-1 1 0 0 0,1-1 0 0 0,-1 0 0 0 0,1 0 0 0 0,-1 0-1 0 0,1 0 1 0 0,-1-1 0 0 0,1 0 0 0 0,-1 1 0 0 0,1-1 0 0 0,-1 0 0 0 0,3-2-32 0 0,15 3-33 0 0,32-18-1642 0 0,-44 10-2205 0 0,-3-3-3355 0 0,-4 7-3627 0 0</inkml:trace>
  <inkml:trace contextRef="#ctx0" brushRef="#br0" timeOffset="1299.46">702 818 2881 0 0,'0'0'3306'0'0,"0"0"-824"0"0,0 0-457 0 0,0 0-140 0 0,0 0-29 0 0,0 0-82 0 0,0 0-257 0 0,0 0-260 0 0,0 0-212 0 0,0 0-249 0 0,0 0-175 0 0,0 0-109 0 0,0 0-83 0 0,-6 5-23 0 0,1 0-269 0 0,0 0 1 0 0,0 0 0 0 0,1 0 0 0 0,0 0 0 0 0,0 1-1 0 0,1-1 1 0 0,-1 1 0 0 0,1 0 0 0 0,0 0 0 0 0,1 0-1 0 0,-1 1 1 0 0,1-1 0 0 0,1 1 0 0 0,-1-1 0 0 0,1 2-138 0 0,-9 48 344 0 0,-2 0 0 0 0,-2-1 0 0 0,-3-1 0 0 0,-20 44-344 0 0,-11 62 93 0 0,38-117-119 0 0,10-42 3 0 0,0-1 6 0 0,0 0-2 0 0,0 0-13 0 0,0 0-9 0 0,0 0 9 0 0,0 0-8 0 0,0 0 12 0 0,0 0-6 0 0,0 0-40 0 0,0 0-28 0 0,0 0-15 0 0,0 0-39 0 0,0 0-58 0 0,0 0-60 0 0,0 0-104 0 0,0-8-3024 0 0,0 4-4142 0 0,0 1-3670 0 0</inkml:trace>
  <inkml:trace contextRef="#ctx0" brushRef="#br0" timeOffset="3606.177">1523 376 0 0 0,'0'0'1786'0'0,"0"0"57"0"0,0 0 125 0 0,0 0 149 0 0,0 0-56 0 0,0 0-180 0 0,0 0-325 0 0,0 0-352 0 0,0 0-263 0 0,0 0-187 0 0,0 0-129 0 0,-5 4-111 0 0,-63 88 1756 0 0,25-18-1684 0 0,-90 132-566 0 0,91-173-2124 0 0,25-25-1435 0 0,1-2-3873 0 0,10-6 341 0 0</inkml:trace>
  <inkml:trace contextRef="#ctx0" brushRef="#br0" timeOffset="4122.056">1079 512 1136 0 0,'0'0'1547'0'0,"0"0"-312"0"0,0 0-340 0 0,0 0-100 0 0,0 0 26 0 0,0 0-39 0 0,0 0 97 0 0,0 0 113 0 0,0 0 150 0 0,0 0 142 0 0,0 0-108 0 0,0 0-140 0 0,15 9-109 0 0,103 63 1456 0 0,145 56-396 0 0,-182-83-3029 0 0,-77-43 1354 0 0,-2-1-3085 0 0,-1 0-8159 0 0,-1-1 6350 0 0</inkml:trace>
  <inkml:trace contextRef="#ctx0" brushRef="#br0" timeOffset="4574.666">1247 358 968 0 0,'0'0'887'0'0,"0"0"-57"0"0,0 0 372 0 0,0 0 546 0 0,0 0 321 0 0,0 0-59 0 0,0 0-419 0 0,0 0-503 0 0,0 0-389 0 0,0 0-231 0 0,0 0-62 0 0,0 0 110 0 0,0 0 228 0 0,2 3 153 0 0,6 16-338 0 0,-1 0 0 0 0,0 0 0 0 0,-2 0-1 0 0,0 1 1 0 0,-1-1 0 0 0,-1 1-1 0 0,-1 0 1 0 0,-1 0 0 0 0,-1 7-559 0 0,2-4 121 0 0,9 301-131 0 0,-1-316-1294 0 0,-3-9-2790 0 0,-3 1-1620 0 0,-3 0-4437 0 0</inkml:trace>
  <inkml:trace contextRef="#ctx0" brushRef="#br0" timeOffset="4995.449">1006 737 2072 0 0,'0'0'2138'0'0,"0"0"-628"0"0,0 0-186 0 0,0 0 265 0 0,0 0 164 0 0,0 0 8 0 0,0 0-225 0 0,0 0-256 0 0,0 0-282 0 0,35-12-278 0 0,114-39-193 0 0,-8 11 118 0 0,52-2-2673 0 0,-133 32-4512 0 0,-44 6-2745 0 0</inkml:trace>
  <inkml:trace contextRef="#ctx0" brushRef="#br0" timeOffset="5367.642">2000 170 5297 0 0,'0'0'2701'0'0,"0"0"-768"0"0,0 0-335 0 0,0 0 57 0 0,0 0-72 0 0,0 0-181 0 0,0 0-295 0 0,0 0-335 0 0,0 0-195 0 0,0 0-126 0 0,0 0-124 0 0,0 0-62 0 0,0 0-13 0 0,-7 11-5 0 0,-36 93 953 0 0,-27 323 1033 0 0,60-376-2201 0 0,-38 125-303 0 0,44-156-2580 0 0,24-29-7736 0 0,-13 6 664 0 0</inkml:trace>
  <inkml:trace contextRef="#ctx0" brushRef="#br0" timeOffset="5845.185">2408 218 8018 0 0,'0'0'1808'0'0,"0"0"-498"0"0,0 0-175 0 0,0 0 74 0 0,0 0 75 0 0,0 0 5 0 0,0 0-93 0 0,0 0-188 0 0,0 0-206 0 0,0 0-195 0 0,0 0-153 0 0,0 0-80 0 0,-26 32-50 0 0,-81 100-47 0 0,54-42 221 0 0,37-51-413 0 0,1 1 1 0 0,2 1-1 0 0,1 0 1 0 0,2 0-1 0 0,3 1 1 0 0,1 0-1 0 0,2 1 1 0 0,1 25-86 0 0,3-63 5 0 0,0 0 1 0 0,0 0-1 0 0,1 0 0 0 0,-1 1 1 0 0,1-1-1 0 0,0 0 0 0 0,1 0 1 0 0,-1 0-1 0 0,1-1 0 0 0,0 1 1 0 0,1 0-1 0 0,-1-1 1 0 0,1 1-1 0 0,-1-1 0 0 0,1 0 1 0 0,1 1-1 0 0,-1-2 0 0 0,1 1 1 0 0,-1 0-1 0 0,1-1 1 0 0,0 1-1 0 0,0-1 0 0 0,1 0 1 0 0,-1-1-1 0 0,0 1 0 0 0,1-1 1 0 0,0 0-1 0 0,0 0 1 0 0,0 0-1 0 0,-1 0 0 0 0,1-1 1 0 0,1 0-1 0 0,-1 0 0 0 0,0-1 1 0 0,0 1-1 0 0,5-1-5 0 0,3 0 93 0 0,0-1 0 0 0,0 0 0 0 0,0 0 0 0 0,0-1 0 0 0,-1-1 0 0 0,1-1 0 0 0,-1 1 0 0 0,1-2 0 0 0,-1 0 0 0 0,0 0 0 0 0,-1-1 0 0 0,1-1 0 0 0,-1 0 0 0 0,3-3-93 0 0,-7 5 54 0 0,1 0-1 0 0,-1-1 1 0 0,0 1 0 0 0,-1-2 0 0 0,1 1 0 0 0,-1-1-1 0 0,0 0 1 0 0,-1 0 0 0 0,0-1 0 0 0,0 1 0 0 0,-1-1-1 0 0,1-1 1 0 0,-2 1 0 0 0,1 0 0 0 0,-1-1 0 0 0,-1 0-1 0 0,1 1 1 0 0,-2-1 0 0 0,1 0 0 0 0,-1 0 0 0 0,0 0-1 0 0,-1 0 1 0 0,0 0 0 0 0,-1-1 0 0 0,0 1 0 0 0,0 0-1 0 0,-1 0 1 0 0,0 1 0 0 0,0-1 0 0 0,-1 0 0 0 0,0 1-1 0 0,-3-5-53 0 0,1 6-36 0 0,-1 1-1 0 0,0 0 1 0 0,-1 0-1 0 0,1 1 1 0 0,-1 0-1 0 0,0 0 0 0 0,0 0 1 0 0,0 1-1 0 0,-1 0 1 0 0,0 0-1 0 0,0 1 0 0 0,0 0 1 0 0,0 1-1 0 0,0-1 1 0 0,-1 2-1 0 0,1-1 0 0 0,0 1 1 0 0,-1 0-1 0 0,0 1 1 0 0,1 0-1 0 0,-1 0 1 0 0,-5 2 36 0 0,-117 28-7113 0 0,111-22-1013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0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 0 0 0,'0'0'1388'0'0,"0"0"-438"0"0,0 0-238 0 0,0 0 67 0 0,0 0 185 0 0,0 0 176 0 0,0 0 211 0 0,0 0 79 0 0,0 0-23 0 0,0 0-59 0 0,0 0-232 0 0,-3-4-286 0 0,-11-11-261 0 0,11 12-203 0 0,3 3-124 0 0,0 0-40 0 0,0 0-35 0 0,4 49 1736 0 0,24 307 1560 0 0,-18-161-2603 0 0,30 729 986 0 0,-6-173-1491 0 0,-41-210 624 0 0,5-187-365 0 0,-24 14 29 0 0,26-115-340 0 0,-18-128-170 0 0,0 15-59 0 0,14 59 94 0 0,4-198-166 0 0,0-1-18 0 0,0-1-823 0 0,4-29-960 0 0,-1 6-3940 0 0,-1 12-4866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8:10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1070 0 0 0,'0'0'1088'0'0,"0"0"467"0"0,0 0 323 0 0,0 0 86 0 0,0 0-138 0 0,0 0-234 0 0,0 0-221 0 0,0 0-205 0 0,0 0-92 0 0,-7-7-57 0 0,-22-23-34 0 0,27 26 5597 0 0,7 3-3851 0 0,24 3-3521 0 0,-25-2 1594 0 0,301 7 856 0 0,-130-18-1683 0 0,-191 12-1043 0 0,-19-2-635 0 0,14-3-6003 0 0,18 1-489 0 0</inkml:trace>
  <inkml:trace contextRef="#ctx0" brushRef="#br0" timeOffset="503.887">265 709 6369 0 0,'0'0'1981'0'0,"0"0"-421"0"0,0 0-148 0 0,0 0 135 0 0,0 0 140 0 0,0 0-29 0 0,0 0-340 0 0,0 0-509 0 0,0 0-383 0 0,0 0-204 0 0,0 0 16 0 0,0 0 86 0 0,-1 8 107 0 0,6 213 3209 0 0,-24 195-2623 0 0,19-405-2849 0 0,0-26-7563 0 0,0 8-1993 0 0</inkml:trace>
  <inkml:trace contextRef="#ctx0" brushRef="#br0" timeOffset="1437.46">793 662 0 0 0,'0'0'609'0'0,"0"0"642"0"0,0 0 311 0 0,0 0 256 0 0,0 0 212 0 0,0 0-37 0 0,0 0-82 0 0,0 0-260 0 0,0 0-286 0 0,0 0-230 0 0,0 0-174 0 0,0 0-87 0 0,0 0-25 0 0,-1-3 14 0 0,-4-7-16 0 0,4 8-42 0 0,1 2-80 0 0,0 0-81 0 0,0 0-94 0 0,0 0-88 0 0,0 0-45 0 0,0 0-51 0 0,0 0-38 0 0,0 0-25 0 0,0 0-7 0 0,0 0-28 0 0,15-15 641 0 0,2 0-848 0 0,0 1 0 0 0,1 1 0 0 0,1 1 0 0 0,0 1-1 0 0,1 0 1 0 0,0 2 0 0 0,1 0 0 0 0,-1 1 0 0 0,2 1 0 0 0,-1 1 0 0 0,7 0-61 0 0,130-13 189 0 0,-155 22-185 0 0,0-1-1 0 0,-1 1 1 0 0,0 0-1 0 0,1 0 1 0 0,-1 0 0 0 0,0 0-1 0 0,0 0 1 0 0,-1 0-1 0 0,1 0 1 0 0,-1 1 0 0 0,1-1-1 0 0,-1 1 1 0 0,0-1 0 0 0,0 1-1 0 0,-1-1 1 0 0,1 1-1 0 0,-1 0 1 0 0,0-1 0 0 0,0 1-1 0 0,0 0 1 0 0,0-1-1 0 0,-1 1 1 0 0,1-1 0 0 0,-1 1-1 0 0,0 0 1 0 0,0-1-1 0 0,-1 3-3 0 0,-5 10 16 0 0,0 0 0 0 0,-1-1 0 0 0,-1 0 0 0 0,0 0 0 0 0,-1-1 0 0 0,0 0-1 0 0,-1-1 1 0 0,-1 0 0 0 0,-7 5-16 0 0,1 2 3 0 0,-132 128-41 0 0,149-146 32 0 0,-1-1 0 0 0,0 0-1 0 0,1 1 1 0 0,-1 0 0 0 0,1-1-1 0 0,0 1 1 0 0,-1 0 0 0 0,1 0-1 0 0,0-1 1 0 0,0 1 0 0 0,0 0-1 0 0,0 0 1 0 0,1 0 0 0 0,-1 1-1 0 0,0-1 1 0 0,1 0 0 0 0,0 0-1 0 0,-1 0 1 0 0,1 0 0 0 0,0 0-1 0 0,0 1 1 0 0,0-1 0 0 0,0 0-1 0 0,1 0 1 0 0,-1 0 0 0 0,0 0-1 0 0,1 0 1 0 0,0 1 0 0 0,-1-1-1 0 0,1 0 1 0 0,0 0-1 0 0,0 0 1 0 0,0-1 0 0 0,0 1-1 0 0,1 0 1 0 0,-1 0 0 0 0,0-1-1 0 0,1 1 1 0 0,-1 0 0 0 0,1-1-1 0 0,0 0 1 0 0,-1 1 0 0 0,1-1-1 0 0,0 0 1 0 0,1 1 6 0 0,125 34-12 0 0,-115-35 17 0 0,0 1-1 0 0,-1 0 1 0 0,0 1 0 0 0,1 0-1 0 0,-1 1 1 0 0,0 0 0 0 0,-1 1-1 0 0,1 0 1 0 0,-1 1 0 0 0,0 1-1 0 0,0-1 1 0 0,-1 2 0 0 0,0-1-1 0 0,0 1 1 0 0,-1 1 0 0 0,0 0-5 0 0,-4 1 10 0 0,0 0 0 0 0,-1 1 1 0 0,0-1-1 0 0,-1 1 1 0 0,-1-1-1 0 0,1 1 0 0 0,-2 0 1 0 0,1 0-1 0 0,-2 0 0 0 0,1 1 1 0 0,-1-1-1 0 0,-1 0 1 0 0,-1 2-12 0 0,2 18 27 0 0,-1-20 0 0 0,0 1 0 0 0,-1-1 1 0 0,0 0-1 0 0,-1 1 0 0 0,0-1 1 0 0,0 0-1 0 0,-1 0 1 0 0,-1-1-1 0 0,0 1 0 0 0,-1-1 1 0 0,1 0-1 0 0,-2-1 0 0 0,0 1 1 0 0,0-1-1 0 0,0-1 0 0 0,-1 1 1 0 0,-1-1-1 0 0,1 0 0 0 0,-1-1 1 0 0,0 0-1 0 0,-1-1 0 0 0,0 0 1 0 0,0 0-1 0 0,0-1 1 0 0,-1 0-1 0 0,0-1 0 0 0,1 0 1 0 0,-1-1-1 0 0,-7 1-26 0 0,1 2 19 0 0,-1-1 1 0 0,0-1-1 0 0,0-1 0 0 0,0 0 1 0 0,0-2-1 0 0,0 0 0 0 0,-1-1 1 0 0,1 0-1 0 0,0-2 0 0 0,-1 0 1 0 0,1-1-1 0 0,0-1 0 0 0,1-1 1 0 0,-1 0-1 0 0,1-2 0 0 0,-12-5-19 0 0,24 11-93 0 0,1-1-1 0 0,-1 0 0 0 0,1-1 0 0 0,-1 1 1 0 0,1 0-1 0 0,0-1 0 0 0,0 0 0 0 0,0 0 1 0 0,0-1-1 0 0,1 1 0 0 0,-1-1 0 0 0,1 1 1 0 0,0-1-1 0 0,0 0 0 0 0,0-1 0 0 0,1 1 0 0 0,-1 0 1 0 0,1-1-1 0 0,0 1 0 0 0,-1-5 94 0 0,17-10-6777 0 0,-10 16 2961 0 0,4-1-8286 0 0</inkml:trace>
  <inkml:trace contextRef="#ctx0" brushRef="#br0" timeOffset="7025.812">1272 17 4481 0 0,'0'0'1460'0'0,"0"0"-215"0"0,0 0-77 0 0,0 0 64 0 0,0 0 171 0 0,0 0 33 0 0,0 0-95 0 0,0 0-193 0 0,0 0-301 0 0,0 0-285 0 0,0 0-293 0 0,0-2-179 0 0,0 1-78 0 0,0 1-1 0 0,0-1 0 0 0,0 0 1 0 0,0 1-1 0 0,0-1 1 0 0,0 0-1 0 0,0 1 1 0 0,1-1-1 0 0,-1 1 0 0 0,0-1 1 0 0,0 1-1 0 0,1-1 1 0 0,-1 1-1 0 0,0-1 0 0 0,1 0 1 0 0,-1 1-1 0 0,1 0 1 0 0,-1-1-1 0 0,1 1 0 0 0,-1-1 1 0 0,1 1-1 0 0,-1 0 1 0 0,1-1-1 0 0,-1 1 1 0 0,1 0-1 0 0,-1-1 0 0 0,1 1 1 0 0,-1 0-1 0 0,1 0 1 0 0,0 0-1 0 0,-1-1 0 0 0,1 1 1 0 0,0 0-1 0 0,-1 0 1 0 0,1 0-1 0 0,-1 0 0 0 0,1 0 1 0 0,0 0-1 0 0,-1 0 1 0 0,1 0-1 0 0,0 1 1 0 0,-1-1-1 0 0,1 0 0 0 0,-1 0 1 0 0,1 0-1 0 0,0 1 1 0 0,-1-1-1 0 0,1 0-11 0 0,7 1 182 0 0,319-1 3540 0 0,-306 2-3586 0 0,-1 1 1 0 0,1 1-1 0 0,-1 1 0 0 0,0 0 1 0 0,-1 2-1 0 0,1 0 1 0 0,11 7-137 0 0,-30-13 20 0 0,1-1 1 0 0,0 1-1 0 0,-1 0 1 0 0,1 0-1 0 0,-1 0 1 0 0,0 0-1 0 0,1 1 1 0 0,-1-1-1 0 0,0 0 1 0 0,1 1-1 0 0,-1-1 1 0 0,0 1-1 0 0,0-1 1 0 0,0 1-1 0 0,-1-1 1 0 0,1 1-1 0 0,0-1 1 0 0,0 1-1 0 0,-1 0 1 0 0,1 0-1 0 0,-1-1 0 0 0,0 1 1 0 0,1 0-1 0 0,-1 0 1 0 0,0 0-1 0 0,0-1 1 0 0,0 1-1 0 0,0 0 1 0 0,-1 0-1 0 0,1-1 1 0 0,0 1-1 0 0,-1 0 1 0 0,1 0-1 0 0,-1-1 1 0 0,0 1-1 0 0,1 0 1 0 0,-1-1-1 0 0,0 1 1 0 0,0 0-21 0 0,-48 65 664 0 0,39-54-600 0 0,-11 12 60 0 0,6-9-64 0 0,1 0 1 0 0,0 1 0 0 0,1 1-1 0 0,1 0 1 0 0,1 1 0 0 0,1 0-1 0 0,0 0 1 0 0,1 1 0 0 0,1 1 0 0 0,-4 20-61 0 0,1 114 293 0 0,10-143-255 0 0,1 0 0 0 0,1 0 1 0 0,0 0-1 0 0,0-1 0 0 0,2 1 0 0 0,-1 0 1 0 0,1-1-1 0 0,1 0 0 0 0,0 1 0 0 0,1-2 1 0 0,0 1-1 0 0,0 0 0 0 0,1-1 0 0 0,1 0 1 0 0,0 0-1 0 0,0-1 0 0 0,0 0 0 0 0,2 0 1 0 0,-1-1-1 0 0,1 0 0 0 0,0 0 0 0 0,0-1 1 0 0,1-1-1 0 0,0 1 0 0 0,0-1 0 0 0,1-1 1 0 0,0 0-1 0 0,4 1-38 0 0,80 24 419 0 0,-86-28 371 0 0,-20-1-148 0 0,3 0-634 0 0,0 0 1 0 0,0 0-1 0 0,-1 0 1 0 0,1 1-1 0 0,1 1 1 0 0,-1-1-1 0 0,0 1 1 0 0,0 0-1 0 0,1 1 1 0 0,0 0-1 0 0,0 0 1 0 0,0 1-1 0 0,0-1 1 0 0,1 2-1 0 0,0-1 1 0 0,0 1 0 0 0,0 0-1 0 0,0 0 1 0 0,1 0-1 0 0,0 1 1 0 0,1 0-1 0 0,-1 0 1 0 0,1 0-1 0 0,1 0 1 0 0,-1 1-1 0 0,1-1 1 0 0,1 1-1 0 0,-1 0 1 0 0,0 5-9 0 0,2-5 1 0 0,1-1 0 0 0,-1 1 0 0 0,1-1 0 0 0,1 1 0 0 0,-1 0 0 0 0,1-1 1 0 0,1 1-1 0 0,-1-1 0 0 0,1 1 0 0 0,1-1 0 0 0,-1 0 0 0 0,1 0 0 0 0,3 4-1 0 0,47 73-2 0 0,-37-62 16 0 0,-1 0 0 0 0,-2 1 0 0 0,0 0 0 0 0,-1 1 0 0 0,7 23-14 0 0,-17-43 13 0 0,-1 1 0 0 0,1-1 0 0 0,-1 0 0 0 0,0 1 0 0 0,-1-1 0 0 0,1 0 0 0 0,-1 1 0 0 0,1-1 0 0 0,-1 1 0 0 0,-1-1 0 0 0,1 1 0 0 0,-1-1 0 0 0,1 1 0 0 0,-1-1 0 0 0,-1 0 0 0 0,1 0 0 0 0,0 1 0 0 0,-1-1 0 0 0,0 0 0 0 0,0 0 0 0 0,0 0 0 0 0,-1-1 0 0 0,1 1 0 0 0,-1 0 0 0 0,0-1 0 0 0,-3 3-13 0 0,-15 9 45 0 0,-1 0 0 0 0,-1-2-1 0 0,0 0 1 0 0,0-2 0 0 0,-2-1 0 0 0,1-1 0 0 0,-1 0 0 0 0,0-2 0 0 0,-3-1-45 0 0,-12 6 40 0 0,-115 22 26 0 0,155-38-2134 0 0,25-13-865 0 0,-23 16 2272 0 0,14-9-6167 0 0,-3 2-5604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5:55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10 998 6833 0 0,'0'0'2493'0'0,"0"0"-621"0"0,0 0-230 0 0,0 0 90 0 0,0 0 14 0 0,0 0-133 0 0,0 0-289 0 0,0 0-377 0 0,0 0-293 0 0,0 0-137 0 0,0 0-53 0 0,0 0-4 0 0,0 0 41 0 0,11-3 789 0 0,56 6 1372 0 0,126-22-359 0 0,-6 8-1823 0 0,-201 16-4665 0 0,2 1-1537 0 0,5-2-1105 0 0,0 0-5092 0 0</inkml:trace>
  <inkml:trace contextRef="#ctx0" brushRef="#br0" timeOffset="747.224">1 1237 8538 0 0,'0'0'2260'0'0,"0"0"-389"0"0,0 0-61 0 0,0 0-36 0 0,0 0-182 0 0,0 0-321 0 0,0 0-385 0 0,0 0-264 0 0,0 0-108 0 0,0 0 47 0 0,0 0 89 0 0,0 0 85 0 0,3 4 18 0 0,1-1-579 0 0,1 0 0 0 0,-1 0 0 0 0,1 0-1 0 0,0 0 1 0 0,0-1 0 0 0,0 0 0 0 0,0 0 0 0 0,0 0-1 0 0,1-1 1 0 0,-1 1 0 0 0,0-1 0 0 0,1 0 0 0 0,-1-1 0 0 0,1 0-1 0 0,2 0-173 0 0,344-25 1709 0 0,-336 22-2700 0 0,-13 0-8859 0 0,-3 2-2373 0 0</inkml:trace>
  <inkml:trace contextRef="#ctx0" brushRef="#br0" timeOffset="6722.604">1383 217 0 0 0,'0'0'1746'0'0,"0"0"-407"0"0,0 0-60 0 0,0 0 158 0 0,0 0 238 0 0,0 0 102 0 0,0 0-112 0 0,0 0-255 0 0,0 0-320 0 0,0 0-258 0 0,0 0-193 0 0,-10-4-125 0 0,-71-28 993 0 0,-24 32 791 0 0,100 1-2248 0 0,1 0 0 0 0,-1 1 1 0 0,0-1-1 0 0,1 1 0 0 0,-1 0 0 0 0,1 1 0 0 0,-1-1 0 0 0,1 1 0 0 0,0 0 0 0 0,0 0 1 0 0,0 0-1 0 0,1 0 0 0 0,-1 1 0 0 0,1-1 0 0 0,-1 1 0 0 0,1 0 0 0 0,1 0 1 0 0,-1 0-1 0 0,0 0 0 0 0,1 1 0 0 0,0-1 0 0 0,0 1 0 0 0,0 0 0 0 0,0 2-50 0 0,-22 130 484 0 0,19-95-174 0 0,-24 293 1012 0 0,20 200-183 0 0,10-337-728 0 0,-19 23 28 0 0,10 6 344 0 0,-34-168-195 0 0,40-48 419 0 0,28-15-699 0 0,95-22 138 0 0,-75 14-419 0 0,0 2 1 0 0,1 3 0 0 0,0 1 0 0 0,21 2-28 0 0,-67 4-73 0 0,-1 0-32 0 0,-12 3-689 0 0,-10 1-1151 0 0,11-4-2078 0 0,7 0 1737 0 0,-6 0-9846 0 0</inkml:trace>
  <inkml:trace contextRef="#ctx0" brushRef="#br0" timeOffset="7449.356">1466 928 720 0 0,'0'0'1878'0'0,"0"0"-102"0"0,0 0 137 0 0,0 0 138 0 0,0 0 83 0 0,0 0-43 0 0,0 0-246 0 0,0 0-292 0 0,0 0-269 0 0,0 0-270 0 0,0 0-236 0 0,0 0-155 0 0,-7-1-127 0 0,-4 0-566 0 0,0 0 1287 0 0,32-7 209 0 0,119 4-127 0 0,-98 22-1313 0 0,-41-18 4 0 0,-27 8 869 0 0,-95-1-690 0 0,35-3 104 0 0,85-4-238 0 0,1 0-18 0 0,0 0-34 0 0,0 0-23 0 0,41 0-156 0 0,110-12 534 0 0,-86 3-2786 0 0,-21 3-2313 0 0,-33 4-2332 0 0,-3 1-4047 0 0</inkml:trace>
  <inkml:trace contextRef="#ctx0" brushRef="#br0" timeOffset="8033.937">1882 585 3049 0 0,'0'0'2930'0'0,"0"0"-939"0"0,0 0-398 0 0,0 0 50 0 0,0 0 144 0 0,0 0 63 0 0,0 0-145 0 0,0 0-357 0 0,0 0-424 0 0,0 0-324 0 0,0 0-161 0 0,0 0-50 0 0,0 0 46 0 0,6-5 35 0 0,65-37 808 0 0,-41 34-919 0 0,1 2 0 0 0,0 0 0 0 0,0 3 0 0 0,0 0 0 0 0,1 2 0 0 0,15 2-359 0 0,-44 0 13 0 0,-1 0 0 0 0,1 0 0 0 0,0 1 0 0 0,-1-1 0 0 0,1 1 0 0 0,-1-1-1 0 0,1 1 1 0 0,-1 0 0 0 0,0 0 0 0 0,0 0 0 0 0,0 0 0 0 0,0 1 0 0 0,0-1 0 0 0,0 0-1 0 0,-1 1 1 0 0,1-1 0 0 0,-1 1 0 0 0,1 0 0 0 0,-1-1 0 0 0,0 1 0 0 0,0 0 0 0 0,0 0 0 0 0,-1 0-1 0 0,1-1 1 0 0,-1 1 0 0 0,1 0 0 0 0,-1 0 0 0 0,0 0 0 0 0,0 0 0 0 0,-1 0 0 0 0,1 0-1 0 0,0 0 1 0 0,-1 0 0 0 0,0 0 0 0 0,0 0 0 0 0,0-1 0 0 0,0 1 0 0 0,0 0 0 0 0,0 0 0 0 0,-1-1-1 0 0,1 1 1 0 0,-1-1 0 0 0,0 1 0 0 0,1-1 0 0 0,-1 0 0 0 0,-1 0 0 0 0,-1 2-13 0 0,-13 14 28 0 0,0-1 0 0 0,-2-1 1 0 0,0-1-1 0 0,-1 0 0 0 0,-1-1 1 0 0,-6 2-29 0 0,-11 9-32 0 0,37-25 30 0 0,0 1-1 0 0,0-1 0 0 0,1 0 1 0 0,-1 1-1 0 0,0-1 0 0 0,1 0 0 0 0,-1 1 1 0 0,1-1-1 0 0,-1 1 0 0 0,0-1 1 0 0,1 1-1 0 0,-1 0 0 0 0,1-1 1 0 0,-1 1-1 0 0,1 0 0 0 0,0-1 0 0 0,-1 1 1 0 0,1 0-1 0 0,0-1 0 0 0,-1 1 1 0 0,1 0-1 0 0,0 0 0 0 0,0-1 0 0 0,0 1 1 0 0,-1 0-1 0 0,1 0 0 0 0,0-1 1 0 0,0 1-1 0 0,0 0 0 0 0,0 0 1 0 0,0 0-1 0 0,1-1 0 0 0,-1 1 0 0 0,0 0 1 0 0,0 0-1 0 0,0-1 0 0 0,1 1 1 0 0,-1 0-1 0 0,0-1 0 0 0,1 1 1 0 0,-1 0-1 0 0,1-1 0 0 0,-1 1 0 0 0,1 0 1 0 0,-1-1-1 0 0,1 1 0 0 0,-1-1 1 0 0,1 1-1 0 0,-1-1 0 0 0,1 1 0 0 0,0-1 1 0 0,-1 1-1 0 0,1-1 0 0 0,0 0 1 0 0,-1 1-1 0 0,1-1 0 0 0,0 0 1 0 0,0 0-1 0 0,0 1 3 0 0,54 20-36 0 0,-44-17 41 0 0,11 3 35 0 0,-16-6-33 0 0,0 0-1 0 0,0 0 1 0 0,0 0-1 0 0,0 1 1 0 0,0 0 0 0 0,0 0-1 0 0,0 1 1 0 0,0 0-1 0 0,-1 0 1 0 0,0 0-1 0 0,1 1 1 0 0,-1-1-1 0 0,0 1 1 0 0,-1 1-1 0 0,1-1 1 0 0,-1 0 0 0 0,0 1-1 0 0,0 0 1 0 0,0 0-1 0 0,-1 0 1 0 0,1 1-1 0 0,-1-1 1 0 0,-1 1-1 0 0,1 0 1 0 0,-1 0 0 0 0,0 0-1 0 0,0 0-6 0 0,-1 0 25 0 0,0 0 1 0 0,-1-1-1 0 0,0 1 1 0 0,0 0-1 0 0,0-1 0 0 0,0 1 1 0 0,-1 0-1 0 0,0-1 1 0 0,0 1-1 0 0,-1-1 1 0 0,0 1-1 0 0,0-1 0 0 0,0 0 1 0 0,0 0-1 0 0,-1 1 1 0 0,0-2-1 0 0,0 1 0 0 0,0 0 1 0 0,0-1-1 0 0,-1 1 1 0 0,-1 0-26 0 0,-138 91 284 0 0,133-91-411 0 0,1-1 0 0 0,-1 1 0 0 0,0-2 0 0 0,0 0 0 0 0,0 0 1 0 0,-1-1-1 0 0,1 0 0 0 0,0-1 0 0 0,-1 0 0 0 0,-6 0 127 0 0,14-34-6604 0 0,14 11-3410 0 0,-5 14 1727 0 0</inkml:trace>
  <inkml:trace contextRef="#ctx0" brushRef="#br0" timeOffset="9532.394">2454 607 2160 0 0,'0'0'3400'0'0,"0"0"-1070"0"0,0 0-431 0 0,0 0-78 0 0,0 0 52 0 0,0 0-30 0 0,0 0-247 0 0,0 0-375 0 0,0 0-384 0 0,0 0-233 0 0,0 0-48 0 0,0 0 34 0 0,0 0 37 0 0,6-2 27 0 0,27-7-33 0 0,0 1-1 0 0,1 2 0 0 0,0 1 0 0 0,0 1 0 0 0,0 2 0 0 0,7 1-620 0 0,-39 1 6 0 0,0 1-1 0 0,0-1 1 0 0,0 0-1 0 0,0 0 1 0 0,0 1-1 0 0,-1-1 0 0 0,1 1 1 0 0,0 0-1 0 0,0-1 1 0 0,0 1-1 0 0,0 0 1 0 0,-1 0-1 0 0,1 0 1 0 0,0 1-1 0 0,-1-1 1 0 0,1 0-1 0 0,-1 0 1 0 0,1 1-1 0 0,-1-1 1 0 0,0 1-1 0 0,0-1 1 0 0,1 1-1 0 0,-1 0 1 0 0,0-1-1 0 0,0 1 1 0 0,-1 0-1 0 0,1 0 0 0 0,0 0 1 0 0,-1 0-1 0 0,1 0 1 0 0,-1 0-1 0 0,1 0 1 0 0,-1 0-1 0 0,0 0 1 0 0,0 2-6 0 0,-14 69 235 0 0,-21-15-144 0 0,-3-2-1 0 0,-3-2 1 0 0,-45 48-91 0 0,80-95 4 0 0,2-4 2 0 0,1 1 0 0 0,-1-1 1 0 0,1 1-1 0 0,0 0 0 0 0,0 0 0 0 0,1 1 0 0 0,-1-1 1 0 0,1 1-1 0 0,0-1 0 0 0,0 1 0 0 0,0 0 0 0 0,1 0 1 0 0,0-1-1 0 0,0 1 0 0 0,0 0 0 0 0,0 0 0 0 0,1 0 1 0 0,0 1-1 0 0,0-1 0 0 0,1 5-6 0 0,2-8 28 0 0,0 1 0 0 0,0-1 0 0 0,0 0 0 0 0,1 0 0 0 0,0 0 0 0 0,-1 0 0 0 0,1-1 0 0 0,0 1-1 0 0,0-1 1 0 0,-1 0 0 0 0,1 0 0 0 0,0 0 0 0 0,0-1 0 0 0,0 1 0 0 0,0-1 0 0 0,0 0 0 0 0,1 0 0 0 0,-1-1 0 0 0,2 1-28 0 0,137-38 705 0 0,-84 11-680 0 0,-49 19-3829 0 0,-3 0-3954 0 0,-6 4-4667 0 0</inkml:trace>
  <inkml:trace contextRef="#ctx0" brushRef="#br0" timeOffset="17484.418">1516 1318 0 0 0,'0'0'440'0'0,"0"0"904"0"0,0 0 519 0 0,0 0 135 0 0,0 0-147 0 0,0 0-322 0 0,0 0-361 0 0,0 0-248 0 0,0 0-94 0 0,32-1 4033 0 0,116-9-331 0 0,336 3-2130 0 0,-6-24-1859 0 0,-130 21-315 0 0,-211 3-99 0 0,10-8 30 0 0,-147 15-126 0 0,-1 0-1629 0 0,-1 0-2179 0 0,-2 0-3299 0 0,2 0-4781 0 0</inkml:trace>
  <inkml:trace contextRef="#ctx0" brushRef="#br0" timeOffset="19188.949">1403 1627 0 0 0,'0'0'387'0'0,"0"0"40"0"0,0 0 338 0 0,0 0 535 0 0,0 0 435 0 0,0 0 158 0 0,0 0-41 0 0,0 0-169 0 0,0 0-145 0 0,0 0-121 0 0,0 0-187 0 0,0 0-154 0 0,0 0-118 0 0,16-1-93 0 0,51-5-82 0 0,8-9 1078 0 0,189-29 999 0 0,-270 82-2461 0 0,-133 101 100 0 0,131-132-491 0 0,-82 103 48 0 0,89-107-54 0 0,-3 1 13 0 0,1 0 0 0 0,1 0 1 0 0,-1 1-1 0 0,1-1 0 0 0,-1 1 0 0 0,1-1 0 0 0,0 1 0 0 0,1 0 0 0 0,-1 0 0 0 0,1-1 0 0 0,0 1 0 0 0,1 0 0 0 0,-1 0 0 0 0,1 1 0 0 0,0-1 0 0 0,0 0 0 0 0,0 0 1 0 0,1 0-1 0 0,-1 0 0 0 0,1 0 0 0 0,1 0 0 0 0,-1-1 0 0 0,1 1 0 0 0,-1 0 0 0 0,1 0 0 0 0,1-1 0 0 0,0 2-15 0 0,2-3 123 0 0,0 1-1 0 0,0-1 1 0 0,0 0-1 0 0,1 0 0 0 0,-1 0 1 0 0,1-1-1 0 0,-1 0 1 0 0,1 0-1 0 0,0 0 1 0 0,0-1-1 0 0,0 0 1 0 0,0 0-1 0 0,0 0 1 0 0,0-1-1 0 0,1 0 0 0 0,-1 0 1 0 0,0-1-1 0 0,2 0-122 0 0,3 1 123 0 0,-4-12-4726 0 0,0 9 1865 0 0,-3 0-2205 0 0,-1-1-6228 0 0</inkml:trace>
  <inkml:trace contextRef="#ctx0" brushRef="#br0" timeOffset="19512.617">2296 1668 1296 0 0,'0'0'3098'0'0,"0"0"-1037"0"0,0 0-302 0 0,0 0 137 0 0,0 0 198 0 0,0 0-38 0 0,0 0-289 0 0,0 0-365 0 0,0 0-322 0 0,0 0-234 0 0,0 0-159 0 0,-32 18-121 0 0,-96 58-115 0 0,58-23 412 0 0,-39 36-315 0 0,44-46-1695 0 0,42-39-2975 0 0,8-4-6859 0 0,13 0 9463 0 0,-3 0-3184 0 0</inkml:trace>
  <inkml:trace contextRef="#ctx0" brushRef="#br0" timeOffset="19842.493">1847 1675 2729 0 0,'0'0'2612'0'0,"0"0"-1133"0"0,0 0-756 0 0,0 0-47 0 0,0 0 426 0 0,0 0 399 0 0,0 0 164 0 0,0 0-113 0 0,0 0-320 0 0,0 0-329 0 0,0 0-181 0 0,0 0-53 0 0,0 0-25 0 0,17 17 7 0 0,57 51-39 0 0,4-17 580 0 0,89 41-1110 0 0,-159-86-1247 0 0,-13-1-12027 0 0,3-5 8903 0 0,0-3 2189 0 0</inkml:trace>
  <inkml:trace contextRef="#ctx0" brushRef="#br0" timeOffset="20181.103">2053 1542 240 0 0,'0'0'1738'0'0,"0"0"-445"0"0,0 0-355 0 0,0 0-38 0 0,0 0 150 0 0,0 0 191 0 0,0 0 88 0 0,0 0-48 0 0,0 0-123 0 0,0 0-102 0 0,0 0-39 0 0,0 0-43 0 0,0 0-30 0 0,-4 25-37 0 0,-12 76-100 0 0,16 42 1915 0 0,0-130-2631 0 0,0 1-1 0 0,-1-1 1 0 0,-1 1 0 0 0,0-1-1 0 0,0 1 1 0 0,-1-1 0 0 0,-1 0-1 0 0,-5 12-90 0 0,-29 57-1440 0 0,38-69-2578 0 0,0-8-2810 0 0,0-5-1206 0 0</inkml:trace>
  <inkml:trace contextRef="#ctx0" brushRef="#br0" timeOffset="47350.776">2390 1587 0 0 0,'0'0'133'0'0,"0"0"443"0"0,0 0 139 0 0,0 0 59 0 0,0 0 114 0 0,0 0 119 0 0,-5 2 3385 0 0,3-1 6236 0 0,46-26-9135 0 0,137-34-1216 0 0,-118 48-148 0 0,-62 11-129 0 0,0 0 0 0 0,0 0 0 0 0,0 0 0 0 0,0 0-1 0 0,0 0 1 0 0,0 0 0 0 0,0 0 0 0 0,0 0 0 0 0,0 0-1 0 0,0 1 1 0 0,0-1 0 0 0,0 0 0 0 0,0 1-1 0 0,0-1 1 0 0,0 1 0 0 0,0-1 0 0 0,0 1 0 0 0,0-1-1 0 0,-1 1 1 0 0,1 0 0 0 0,0-1 0 0 0,0 1-1 0 0,-1 0 1 0 0,1-1 0 0 0,0 1 0 0 0,-1 0 0 0 0,1 0-1 0 0,-1 0 1 0 0,1 0 0 0 0,-1 0 0 0 0,1 0-1 0 0,-1 0 1 0 0,0-1 0 0 0,0 1 0 0 0,1 0 0 0 0,-1 0-1 0 0,0 0 1 0 0,0 0 0 0 0,0 0 0 0 0,0 0 0 0 0,0 1-1 0 0,0-1 1 0 0,4 50 158 0 0,-4-47-139 0 0,0 0 0 0 0,-1-1 0 0 0,1 1 0 0 0,-1 0 0 0 0,0-1 0 0 0,0 1 0 0 0,0 0 0 0 0,0-1 0 0 0,-1 1 0 0 0,0-1 0 0 0,1 0 0 0 0,-1 1 0 0 0,0-1 0 0 0,-1 0 0 0 0,1 0 0 0 0,-1 0 0 0 0,1 0 0 0 0,-1-1 0 0 0,0 1 0 0 0,0-1 0 0 0,0 0 0 0 0,0 0 0 0 0,0 0 0 0 0,0 0-19 0 0,-123 75-14 0 0,101-65-39 0 0,25-12 44 0 0,0 0-3 0 0,0 0-12 0 0,0 0 4 0 0,0 0-32 0 0,0 0-26 0 0,0 0-20 0 0,25 0-237 0 0,86-8 639 0 0,-108 8-303 0 0,0-1 0 0 0,0 1 0 0 0,0 0 0 0 0,0 0 0 0 0,-1 0 0 0 0,1 1 0 0 0,0-1 0 0 0,0 0 0 0 0,0 1 1 0 0,-1 0-1 0 0,1 0 0 0 0,0 0 0 0 0,-1 0 0 0 0,1 0 0 0 0,-1 0 0 0 0,1 1 0 0 0,-1-1 0 0 0,0 1 0 0 0,1 0 0 0 0,-1 0 0 0 0,0 0 0 0 0,0 0 0 0 0,0 0 0 0 0,0 0 1 0 0,-1 0-1 0 0,1 0 0 0 0,-1 1 0 0 0,1-1 0 0 0,-1 1 0 0 0,0-1 0 0 0,0 1 0 0 0,0 0 0 0 0,0-1 0 0 0,0 1 0 0 0,-1 0 0 0 0,1 0 0 0 0,-1 0 0 0 0,0-1 0 0 0,1 1 1 0 0,-1 1-2 0 0,0 4 18 0 0,0-2 1 0 0,0-1 1 0 0,1 1-1 0 0,-2-1 0 0 0,1 1 0 0 0,-1-1 1 0 0,1 1-1 0 0,-2-1 0 0 0,1 0 0 0 0,0 1 1 0 0,-1-1-1 0 0,0 0 0 0 0,0 0 0 0 0,-1 0 1 0 0,0 0-1 0 0,1-1 0 0 0,-3 4-19 0 0,-7 3 9 0 0,1-1 0 0 0,-1 0 1 0 0,-1 0-1 0 0,0-1 0 0 0,0-1 0 0 0,-1 0 0 0 0,0-1 0 0 0,0 0 0 0 0,-1-1 0 0 0,0-1 1 0 0,0 0-1 0 0,-10 1-9 0 0,-35-3-1363 0 0,51-17-2579 0 0,10-4-6115 0 0,0 14 3714 0 0</inkml:trace>
  <inkml:trace contextRef="#ctx0" brushRef="#br0" timeOffset="48859.361">2896 1531 0 0 0,'0'0'1187'0'0,"0"0"200"0"0,0 0 39 0 0,0 0-12 0 0,0 0-44 0 0,0 0-158 0 0,0 0-126 0 0,0 0-78 0 0,0 0-120 0 0,0 0-82 0 0,-5-1 1 0 0,-14-7-26 0 0,14 6-58 0 0,5 2-4 0 0,0 0-27 0 0,0 0-43 0 0,0 0-16 0 0,0 0-44 0 0,0 0-53 0 0,0 0-24 0 0,0 0-24 0 0,0 0-50 0 0,0 0-33 0 0,0 0-14 0 0,0 0-43 0 0,0 0-37 0 0,0 0-38 0 0,0 0-42 0 0,0 0-56 0 0,0 0 17 0 0,0 0 2 0 0,0 0-14 0 0,0 0 14 0 0,0 0-33 0 0,0 0-36 0 0,0 0-8 0 0,0 0 4 0 0,0 0-14 0 0,0 0-6 0 0,0 0 6 0 0,0 0-30 0 0,0 0 7 0 0,24-11 675 0 0,-13 4-734 0 0,1 2 1 0 0,0-1 0 0 0,1 2 0 0 0,-1 0-1 0 0,1 0 1 0 0,-1 1 0 0 0,1 0-1 0 0,0 1 1 0 0,1 1 0 0 0,0 0-26 0 0,14-2 27 0 0,39 2-162 0 0,-67 2 82 0 0,-1 6 65 0 0,1 0 0 0 0,-1-1 0 0 0,0 1 0 0 0,0 0-1 0 0,0 0 1 0 0,-1-1 0 0 0,0 1 0 0 0,-1 0 0 0 0,0-1 0 0 0,0 0 0 0 0,0 0 0 0 0,0 0 0 0 0,-1 0 0 0 0,0 0 0 0 0,0-1 0 0 0,-1 0 0 0 0,-1 2-12 0 0,-126 129-34 0 0,22-18-87 0 0,109-117 123 0 0,1-1 1 0 0,-1 1-1 0 0,1 0 1 0 0,-1 0-1 0 0,0 0 0 0 0,1 0 1 0 0,0-1-1 0 0,-1 1 1 0 0,1 0-1 0 0,-1 0 0 0 0,1 0 1 0 0,0 0-1 0 0,0 0 1 0 0,0 0-1 0 0,-1 0 1 0 0,1 0-1 0 0,0 0 0 0 0,0 0 1 0 0,0 0-1 0 0,1 0 1 0 0,-1 0-1 0 0,0 0 1 0 0,0 0-1 0 0,0 0 0 0 0,1 0 1 0 0,-1 0-1 0 0,0 0 1 0 0,1 0-1 0 0,-1 0 0 0 0,1-1 1 0 0,-1 1-1 0 0,1 0 1 0 0,0 0-1 0 0,-1 0 1 0 0,1-1-1 0 0,0 1 0 0 0,-1 0 1 0 0,1-1-1 0 0,0 1 1 0 0,0-1-1 0 0,0 1 1 0 0,0-1-1 0 0,-1 1 0 0 0,1-1 1 0 0,0 1-1 0 0,0-1 1 0 0,0 0-1 0 0,0 0 0 0 0,0 1 1 0 0,0-1-1 0 0,0 0 1 0 0,0 0-1 0 0,0 0 1 0 0,0 0-3 0 0,63 5 393 0 0,-57-5-350 0 0,197-12 1372 0 0,-204 12-1401 0 0,0 0 13 0 0,0 0-7 0 0,0 0 3 0 0,0 0-2 0 0,0 0-6 0 0,0 0 5 0 0,0 0-28 0 0,0 0-10 0 0,0 0-2 0 0,11-27-3106 0 0,-3 18-3155 0 0,-3 5-3663 0 0</inkml:trace>
  <inkml:trace contextRef="#ctx0" brushRef="#br0" timeOffset="49638.44">3110 1215 0 0 0,'0'0'455'0'0,"0"0"489"0"0,0 0 30 0 0,0 0-173 0 0,0 0-174 0 0,0 0 65 0 0,0 0 81 0 0,0 0 62 0 0,0 0 21 0 0,0 0-141 0 0,5-1-85 0 0,117-9 5018 0 0,-52 17-4263 0 0,147 15 826 0 0,46-34-287 0 0,-210 6-1580 0 0,349-2 436 0 0,-402 8-778 0 0,0 0-15 0 0,0 0 32 0 0,0 0-2 0 0,0 0-4 0 0,0 0 18 0 0,0 0 16 0 0,0 0 6 0 0,-26 5-1193 0 0,5-2-1090 0 0,7 0-3786 0 0,5-3-4241 0 0</inkml:trace>
  <inkml:trace contextRef="#ctx0" brushRef="#br0" timeOffset="50178.41">3793 1465 2425 0 0,'0'0'2264'0'0,"0"0"-304"0"0,0 0-115 0 0,0 0 57 0 0,0 0-69 0 0,0 0-350 0 0,0 0-528 0 0,0 0-417 0 0,0 0-196 0 0,0 0-27 0 0,0 0 13 0 0,0 0 15 0 0,0 0 8 0 0,-19 6-2 0 0,-58 16-21 0 0,-4 16 528 0 0,-25 36-1241 0 0,39-47-3216 0 0,33-15-5261 0 0,27-10 3293 0 0</inkml:trace>
  <inkml:trace contextRef="#ctx0" brushRef="#br0" timeOffset="50536.047">3310 1484 0 0 0,'0'0'820'0'0,"0"0"491"0"0,0 0 267 0 0,0 0 202 0 0,0 0-5 0 0,0 0-277 0 0,0 0-442 0 0,0 0-369 0 0,0 0-62 0 0,0 0 92 0 0,0 0 143 0 0,0 0 69 0 0,0 0-81 0 0,12 6-63 0 0,98 58 1796 0 0,55 35 49 0 0,-132-70-3432 0 0,-32-29 471 0 0,-1 0-75 0 0,0 0-112 0 0,0 0-88 0 0,0 0-93 0 0,0 0-232 0 0,0 0-444 0 0,0-7-8727 0 0,0 3 5392 0 0</inkml:trace>
  <inkml:trace contextRef="#ctx0" brushRef="#br0" timeOffset="50887.22">3489 1403 0 0 0,'0'0'892'0'0,"0"0"570"0"0,0 0 317 0 0,0 0 101 0 0,0 0-98 0 0,0 0-227 0 0,0 0-284 0 0,0 0-218 0 0,0 0-116 0 0,0 0-80 0 0,0 0-19 0 0,-4 33-58 0 0,-10 102-113 0 0,16-71 308 0 0,-1-52-876 0 0,1 0 1 0 0,-2 0 0 0 0,0 1 0 0 0,0-1-1 0 0,-1 0 1 0 0,-1 1 0 0 0,0-1 0 0 0,0 0 0 0 0,-1 0-1 0 0,-1 0 1 0 0,-3 8-100 0 0,6-18-203 0 0,-17 33 281 0 0,10-25-2656 0 0,-3-1-3859 0 0,8-6-2248 0 0</inkml:trace>
  <inkml:trace contextRef="#ctx0" brushRef="#br0" timeOffset="52394.985">3955 1358 0 0 0,'0'0'392'0'0,"0"0"636"0"0,0 0 317 0 0,0 0 271 0 0,0 0 200 0 0,0 0 13 0 0,0 0-224 0 0,0 0-370 0 0,0 0-358 0 0,0 0-221 0 0,0 0-92 0 0,0 0-36 0 0,0 0 21 0 0,5 1 3119 0 0,-6 9-3405 0 0,0-1 1 0 0,-1 1-1 0 0,-1-1 1 0 0,1 0-1 0 0,-2 1 1 0 0,1-1-1 0 0,-1-1 1 0 0,-1 1-1 0 0,1 0 0 0 0,-1-1 1 0 0,-6 7-264 0 0,-16 31 113 0 0,13 6-102 0 0,63-41 553 0 0,-21-10-366 0 0,-1-2 0 0 0,0 0-1 0 0,1-2 1 0 0,-1-1 0 0 0,-1-1 0 0 0,10-4-198 0 0,-13 1-2094 0 0,-24 3-1602 0 0,1 3-5360 0 0,0 2 9040 0 0,0 0-7603 0 0</inkml:trace>
  <inkml:trace contextRef="#ctx0" brushRef="#br0" timeOffset="52971.332">4240 1325 2785 0 0,'0'0'2204'0'0,"0"0"-397"0"0,0 0-207 0 0,0 0-27 0 0,0 0-50 0 0,0 0-114 0 0,0 0-242 0 0,0 0-233 0 0,0 0-69 0 0,0 0-67 0 0,0 0-30 0 0,0 0-28 0 0,-13 16-76 0 0,-43 47-85 0 0,51-57-427 0 0,1-1 0 0 0,-1 1 0 0 0,1 0 0 0 0,1 0 0 0 0,-1 0 0 0 0,1 0 0 0 0,0 1 0 0 0,0-1 0 0 0,1 1 0 0 0,0 0 0 0 0,0-1 0 0 0,0 1 0 0 0,0 4-152 0 0,-2 13 382 0 0,-15 109 584 0 0,15-103-928 0 0,3-23-84 0 0,1 1 1 0 0,-1-1 0 0 0,0 0 0 0 0,-1 0 0 0 0,0 0-1 0 0,0 0 1 0 0,0 0 0 0 0,-1 0 0 0 0,0 0-1 0 0,-1-1 1 0 0,1 1 0 0 0,-1-1 0 0 0,0 0 0 0 0,-1 0-1 0 0,-2 2 46 0 0,1 0 772 0 0,4-4-5561 0 0,1-1-7532 0 0,1-3 6560 0 0</inkml:trace>
  <inkml:trace contextRef="#ctx0" brushRef="#br0" timeOffset="55363.219">3590 600 904 0 0,'0'0'1841'0'0,"0"0"-90"0"0,0 0-20 0 0,0 0-110 0 0,0 0-150 0 0,0 0-189 0 0,0 0-289 0 0,0 0-208 0 0,0 0-157 0 0,0 0-144 0 0,0 0-69 0 0,0 0-53 0 0,0 0-32 0 0,-20 8-5 0 0,-65 26-29 0 0,23 9 382 0 0,12-4-494 0 0,-57 39-3438 0 0,76-67-4006 0 0,20-7 1693 0 0</inkml:trace>
  <inkml:trace contextRef="#ctx0" brushRef="#br0" timeOffset="55674.476">3099 582 3529 0 0,'0'0'783'0'0,"0"0"-666"0"0,0 0-29 0 0,0 0 497 0 0,0 0 654 0 0,0 0 490 0 0,0 0 86 0 0,0 0-124 0 0,0 0-234 0 0,0 0-244 0 0,0 0-221 0 0,0 0-167 0 0,0 0-95 0 0,26 18-99 0 0,84 57-80 0 0,-40-37 305 0 0,-41-22-515 0 0,-16-10-287 0 0,-1 0 0 0 0,-1 0 0 0 0,1 1 0 0 0,-1 1 0 0 0,0 0 0 0 0,0 0 0 0 0,-1 1 0 0 0,-1 0 0 0 0,1 1 0 0 0,-1 0 0 0 0,5 8-54 0 0,-2 1 131 0 0,1 1-1225 0 0,-11-17-3196 0 0,-4-4-3287 0 0,-1-2 641 0 0</inkml:trace>
  <inkml:trace contextRef="#ctx0" brushRef="#br0" timeOffset="55987.026">3321 478 1536 0 0,'0'0'1113'0'0,"0"0"-499"0"0,0 0-251 0 0,0 0 292 0 0,0 0 588 0 0,0 0 453 0 0,0 0 97 0 0,0 0-161 0 0,0 0-288 0 0,0 0-266 0 0,0 0-195 0 0,0 0-142 0 0,0 0-129 0 0,0 29-81 0 0,-3 137 349 0 0,2-123-714 0 0,-2 0 1 0 0,-2 0-1 0 0,-2-1 0 0 0,-2 1 0 0 0,-4 8-166 0 0,6-22-730 0 0,6-10-3986 0 0,1-17 329 0 0,3 0 1716 0 0,-3-2 2107 0 0,2 0-3913 0 0</inkml:trace>
  <inkml:trace contextRef="#ctx0" brushRef="#br0" timeOffset="56611.914">3968 593 2336 0 0,'0'0'1363'0'0,"0"0"-266"0"0,0 0-129 0 0,0 0 80 0 0,0 0 151 0 0,0 0 105 0 0,0 0-83 0 0,0 0-135 0 0,0 0-203 0 0,0 0-229 0 0,0 0-177 0 0,0 0-133 0 0,0 0-89 0 0,-25 11-51 0 0,-76 37-31 0 0,68-21 124 0 0,34-21-209 0 0,0 0 76 0 0,1 0 0 0 0,0 1 0 0 0,1-1 0 0 0,-1 0 0 0 0,1 0 1 0 0,0-1-1 0 0,1 1 0 0 0,-1 0 0 0 0,1-1 0 0 0,0 0 1 0 0,1 0-1 0 0,-1 0 0 0 0,1-1 0 0 0,0 1 0 0 0,0-1 1 0 0,1 0-1 0 0,-1-1 0 0 0,1 1 0 0 0,-1-1 0 0 0,1 0 0 0 0,0-1 1 0 0,1 1-1 0 0,-1-1 0 0 0,5 1-164 0 0,10 8 235 0 0,-9-5-85 0 0,-9-5-72 0 0,1 0 1 0 0,-1 0-1 0 0,0 1 0 0 0,0-1 1 0 0,0 1-1 0 0,0-1 0 0 0,0 1 1 0 0,-1 0-1 0 0,1 0 0 0 0,-1 1 1 0 0,1-1-1 0 0,-1 0 0 0 0,0 1 0 0 0,1-1 1 0 0,-1 1-1 0 0,-1 0 0 0 0,1 0 1 0 0,0 0-1 0 0,-1 0 0 0 0,1 0 1 0 0,-1 0-1 0 0,0 0 0 0 0,0 0 1 0 0,0 1-1 0 0,0-1 0 0 0,-1 0 1 0 0,1 2-79 0 0,-4 3 61 0 0,1-1 0 0 0,-1 0 0 0 0,0 0 0 0 0,0-1 1 0 0,-1 1-1 0 0,0 0 0 0 0,0-1 0 0 0,-1 0 0 0 0,1 0 1 0 0,-1-1-1 0 0,-1 1 0 0 0,1-1 0 0 0,-1 0 0 0 0,0 0 1 0 0,0-1-1 0 0,0 0 0 0 0,-1 0 0 0 0,1 0 0 0 0,-1-1 1 0 0,0 0-1 0 0,0 0 0 0 0,0-1 0 0 0,-1 0 0 0 0,-5 1-61 0 0,-25 15-128 0 0,-42 10-2060 0 0,62-25-2496 0 0,0-2-4002 0 0,14-1 1467 0 0</inkml:trace>
  <inkml:trace contextRef="#ctx0" brushRef="#br0" timeOffset="56937.55">3888 640 4841 0 0,'0'0'2306'0'0,"0"0"-612"0"0,0 0-267 0 0,0 0 144 0 0,0 0 90 0 0,0 0-142 0 0,0 0-240 0 0,0 0-276 0 0,0 0-236 0 0,0 0-191 0 0,31-6-152 0 0,98-23-140 0 0,-21 10 2 0 0,-28 14-884 0 0,-45 5-3481 0 0,-16 1-1296 0 0,-12-1-4211 0 0</inkml:trace>
  <inkml:trace contextRef="#ctx0" brushRef="#br0" timeOffset="61746.75">4347 346 0 0 0,'0'0'496'0'0,"0"0"854"0"0,0 0 262 0 0,0 0-162 0 0,0 0-307 0 0,0 0-194 0 0,0 0-55 0 0,0 0 55 0 0,3 1 7784 0 0,15 2-7341 0 0,148-3 671 0 0,-165 0-2045 0 0,1 1 0 0 0,-1-1 1 0 0,0 1-1 0 0,1 0 0 0 0,-1 0 0 0 0,0 0 0 0 0,0 0 0 0 0,1 0 1 0 0,-1 0-1 0 0,0 0 0 0 0,0 0 0 0 0,0 0 0 0 0,0 0 0 0 0,-1 0 1 0 0,1 1-1 0 0,0-1 0 0 0,0 0 0 0 0,-1 1 0 0 0,1-1 0 0 0,-1 1 1 0 0,1-1-1 0 0,-1 0 0 0 0,0 1 0 0 0,1-1 0 0 0,-1 1 0 0 0,0-1 0 0 0,0 1 1 0 0,0-1-1 0 0,0 1 0 0 0,0-1 0 0 0,-1 1 0 0 0,1-1 0 0 0,0 1 1 0 0,-1-1-1 0 0,1 1 0 0 0,-1-1 0 0 0,1 0 0 0 0,-1 1 0 0 0,0-1 1 0 0,1 0-1 0 0,-1 1 0 0 0,0-1 0 0 0,0 0 0 0 0,0 0 0 0 0,0 0 1 0 0,0 0-1 0 0,-1 0-18 0 0,-64 84 532 0 0,65-83-530 0 0,1-1 1 0 0,-1 1-1 0 0,0 0 1 0 0,1-1-1 0 0,0 1 1 0 0,-1 0-1 0 0,1-1 1 0 0,0 1 0 0 0,0 0-1 0 0,0 0 1 0 0,0-1-1 0 0,0 1 1 0 0,0 0-1 0 0,0 0 1 0 0,1-1-1 0 0,-1 1 1 0 0,0 0-1 0 0,1-1 1 0 0,0 1-1 0 0,-1 0 1 0 0,1-1-1 0 0,0 1 1 0 0,0-1-1 0 0,0 1 1 0 0,0-1-1 0 0,0 0 1 0 0,0 1-1 0 0,1 0-2 0 0,7 2 124 0 0,0-1 0 0 0,1 0 0 0 0,-1-1 0 0 0,0 0 0 0 0,1 0 0 0 0,-1-1 0 0 0,1 0 0 0 0,-1-1 0 0 0,1 0 0 0 0,-1-1 0 0 0,7 0-124 0 0,19 0 15 0 0,-7 16-1352 0 0,-17-7-2181 0 0,0-2-5345 0 0,-4-6-1285 0 0</inkml:trace>
  <inkml:trace contextRef="#ctx0" brushRef="#br0" timeOffset="63492.278">2554 1347 0 0 0,'10'-11'1251'0'0,"-9"5"4962"0"0,-1 5-5553 0 0,-14-2 7988 0 0,8 3-8776 0 0,-9 8 237 0 0,1 0 0 0 0,1 1 1 0 0,-1 1-1 0 0,2 0 1 0 0,-1 1-1 0 0,1 1 0 0 0,1 0 1 0 0,0 0-1 0 0,1 1 1 0 0,0 0-1 0 0,1 1 1 0 0,0 0-1 0 0,1 0 0 0 0,1 1 1 0 0,0 0-1 0 0,1 0 1 0 0,1 1-1 0 0,1 0 0 0 0,0 0 1 0 0,0 0-1 0 0,2 0 1 0 0,-1 15-110 0 0,-13 274 2607 0 0,17-294-2473 0 0,1 1-1 0 0,0-1 1 0 0,1 0-1 0 0,1 1 1 0 0,-1-2 0 0 0,2 1-1 0 0,0 0 1 0 0,0-1-1 0 0,1 0 1 0 0,0 0-1 0 0,0 0 1 0 0,1-1 0 0 0,1 0-1 0 0,-1-1 1 0 0,1 1-1 0 0,1-1 1 0 0,0-1 0 0 0,0 0-1 0 0,0 0 1 0 0,1-1-1 0 0,0 0 1 0 0,0 0 0 0 0,5 1-134 0 0,-6-2 94 0 0,1-7-456 0 0,3-17-7978 0 0,-10 16 3470 0 0,1-4-6383 0 0</inkml:trace>
  <inkml:trace contextRef="#ctx0" brushRef="#br0" timeOffset="63883.845">4293 1358 0 0 0,'0'0'333'0'0,"0"0"694"0"0,0 0 299 0 0,0 0 62 0 0,0 0 57 0 0,0 0 75 0 0,0 0 52 0 0,0 0-56 0 0,0 0-69 0 0,0 0-94 0 0,-4-6-169 0 0,-15-21-108 0 0,15 20-121 0 0,4 7-92 0 0,0 0-82 0 0,0 0-63 0 0,0 0-77 0 0,0 0-91 0 0,0 0-49 0 0,0 0-46 0 0,0 0-55 0 0,0 0-54 0 0,0 0-57 0 0,0 0-78 0 0,0 0-66 0 0,0 0-28 0 0,0 0-31 0 0,0 0-34 0 0,0 0 2 0 0,22 19 701 0 0,-12-8-626 0 0,-1 1-1 0 0,0 0 1 0 0,-1 1 0 0 0,0 0-1 0 0,-1 0 1 0 0,-1 1 0 0 0,0 0-1 0 0,-1 0 1 0 0,0 0-1 0 0,-2 1 1 0 0,1-1 0 0 0,-2 1-1 0 0,1 0 1 0 0,-2 0-1 0 0,0 0 1 0 0,-2 8-129 0 0,1-22 6 0 0,1 12 34 0 0,0-1 0 0 0,-1 1 0 0 0,-1-1 0 0 0,0 0 0 0 0,-1 1 0 0 0,-1-1 0 0 0,1 0 0 0 0,-2 0 0 0 0,0 0 0 0 0,0-1-1 0 0,-4 6-39 0 0,1-3-1 0 0,-2 0-1 0 0,0 0 0 0 0,0-1 0 0 0,-1 0 0 0 0,-1-1 0 0 0,0 0 0 0 0,-1-1 1 0 0,0 0-1 0 0,-1 0 0 0 0,0-2 0 0 0,-1 0 0 0 0,1 0 0 0 0,-2-1 0 0 0,1-1 0 0 0,-16 6 2 0 0,-2-2-1779 0 0,48-27-2471 0 0,-13 12 3479 0 0,9-6-2358 0 0,-2 3-2143 0 0,2 0-5108 0 0</inkml:trace>
  <inkml:trace contextRef="#ctx0" brushRef="#br0" timeOffset="64554.628">4544 1311 0 0 0,'0'0'834'0'0,"0"0"210"0"0,0 0 265 0 0,0 0 268 0 0,0 0 258 0 0,0 0 62 0 0,0 0-183 0 0,0 0-226 0 0,0 0-287 0 0,0 0-208 0 0,0 0-130 0 0,0 0-59 0 0,0 0-36 0 0,-1-9 445 0 0,2 6 4445 0 0,136 3-3220 0 0,-135 1-2429 0 0,-1 0 0 0 0,0-1 0 0 0,0 1 0 0 0,0-1 1 0 0,1 1-1 0 0,-1 0 0 0 0,0 0 0 0 0,0 0 0 0 0,0 0 0 0 0,0 0 0 0 0,0 0 0 0 0,0 0 0 0 0,-1 0 0 0 0,1 0 0 0 0,0 0 1 0 0,0 0-1 0 0,-1 1 0 0 0,1-1 0 0 0,-1 0 0 0 0,1 1 0 0 0,-1-1 0 0 0,0 0 0 0 0,1 1 0 0 0,-1-1 0 0 0,0 0 0 0 0,0 1 1 0 0,0-1-1 0 0,0 0 0 0 0,0 1 0 0 0,0-1 0 0 0,0 0 0 0 0,0 1 0 0 0,-1-1 0 0 0,1 1 0 0 0,-1-1 0 0 0,1 0 0 0 0,-1 0 0 0 0,1 1 1 0 0,-1-1-1 0 0,0 0 0 0 0,1 0 0 0 0,-1 0 0 0 0,0 0 0 0 0,0 0 0 0 0,0 0 0 0 0,0 0 0 0 0,0 0 0 0 0,0 0 0 0 0,0 0 1 0 0,0 0-1 0 0,0-1 0 0 0,-1 1 0 0 0,1 0 0 0 0,0-1-9 0 0,-73 88 239 0 0,73-87-236 0 0,1 0 1 0 0,-1 0-1 0 0,1 0 1 0 0,-1 0-1 0 0,0-1 1 0 0,1 1 0 0 0,-1 0-1 0 0,1 0 1 0 0,0 0-1 0 0,-1 1 1 0 0,1-1-1 0 0,0 0 1 0 0,0 0 0 0 0,0 0-1 0 0,0 0 1 0 0,0 0-1 0 0,0 0 1 0 0,0 0-1 0 0,0 0 1 0 0,0 0 0 0 0,0 0-1 0 0,0 0 1 0 0,1 0-1 0 0,-1 1 1 0 0,0-1-1 0 0,1 0 1 0 0,-1 0-1 0 0,1-1 1 0 0,-1 1 0 0 0,1 0-1 0 0,0 0 1 0 0,-1 0-1 0 0,1 0 1 0 0,0 0-1 0 0,0-1 1 0 0,-1 1 0 0 0,1 0-1 0 0,0-1 1 0 0,0 1-1 0 0,0 0 1 0 0,0-1-1 0 0,0 1 1 0 0,0-1 0 0 0,0 1-1 0 0,0-1 1 0 0,0 0-4 0 0,91 0 686 0 0,5-22-851 0 0,-80 14-939 0 0,-10 4-2330 0 0,0 1-6211 0 0,-4 0-3015 0 0</inkml:trace>
  <inkml:trace contextRef="#ctx0" brushRef="#br0" timeOffset="91479.495">4544 210 0 0 0,'0'0'400'0'0,"0"0"756"0"0,0 0 131 0 0,0 0-84 0 0,0 0-57 0 0,0 0 121 0 0,0 0 85 0 0,0 0-76 0 0,0 0-193 0 0,13-11 1787 0 0,283 11 320 0 0,-190 7-2822 0 0,-104-6-335 0 0,-1 1 0 0 0,1-1-1 0 0,-1 0 1 0 0,0 1 0 0 0,1 0 0 0 0,-1-1-1 0 0,0 1 1 0 0,0 0 0 0 0,0-1 0 0 0,0 1-1 0 0,0 0 1 0 0,-1 0 0 0 0,1 0 0 0 0,0 0-1 0 0,-1 0 1 0 0,0 0 0 0 0,1 0 0 0 0,-1 0-1 0 0,0 0 1 0 0,0 0 0 0 0,0 0 0 0 0,0 0-1 0 0,0 0 1 0 0,-1 0 0 0 0,1 0 0 0 0,-1 0-1 0 0,1 0 1 0 0,-1 0 0 0 0,0 0-33 0 0,1 9 58 0 0,16 299 763 0 0,4-63-497 0 0,-12 120 298 0 0,-26 16 405 0 0,12-181-184 0 0,-7-102-417 0 0,6-26-196 0 0,-1 14 282 0 0,8-88-494 0 0,0 0-8 0 0,0 0-20 0 0,-2 9 171 0 0,-5-2 3466 0 0,-8-8-4037 0 0,-176 0 545 0 0,77 6 79 0 0,114-5-196 0 0,0 0-1 0 0,0 0 3 0 0,0 0-12 0 0,0 0-16 0 0,0 0-15 0 0,0 0-7 0 0,0 0-5 0 0,0 0-14 0 0,0 0-29 0 0,0 0-44 0 0,0 0-33 0 0,0 0-45 0 0,0 0-83 0 0,0 0-114 0 0,0-7-1641 0 0,0 4-527 0 0,0 0-3456 0 0,0-3-5305 0 0</inkml:trace>
  <inkml:trace contextRef="#ctx0" brushRef="#br0" timeOffset="140459.444">928 66 0 0 0,'0'0'393'0'0,"0"0"518"0"0,0 0 310 0 0,0 0 307 0 0,0 0 215 0 0,0 0 56 0 0,0 0-117 0 0,0 0-217 0 0,0 0-244 0 0,0 0-195 0 0,-7-8-140 0 0,-34-32 440 0 0,-1 24 2871 0 0,-32 14-2572 0 0,64 5-1560 0 0,1 0-1 0 0,0 1 1 0 0,-1 0 0 0 0,2 0-1 0 0,-1 1 1 0 0,0 0-1 0 0,1 0 1 0 0,0 1 0 0 0,0 0-1 0 0,1 1 1 0 0,-1 0-1 0 0,2 0 1 0 0,-1 0 0 0 0,1 1-1 0 0,0 0 1 0 0,-3 5-65 0 0,-8 91 428 0 0,18-79-312 0 0,1 1 1 0 0,1-1 0 0 0,1 0 0 0 0,2 0-1 0 0,0 0 1 0 0,9 19-117 0 0,-4-10 89 0 0,68 252 494 0 0,-71-234-433 0 0,15 161 454 0 0,-23-205-559 0 0,0 0 0 0 0,-1 0 0 0 0,1 0 0 0 0,-2 0 0 0 0,1-1 0 0 0,-1 1 1 0 0,-1 0-1 0 0,1-1 0 0 0,-1 1 0 0 0,0-1 0 0 0,-1 0 0 0 0,0 0 0 0 0,0 0 1 0 0,0-1-1 0 0,-1 1 0 0 0,0-1 0 0 0,0 0 0 0 0,-1 0 0 0 0,0-1 0 0 0,0 1-45 0 0,-128 93 431 0 0,218-91-621 0 0,-65-9 211 0 0,-14 0-14 0 0,0 0 0 0 0,-1 1 0 0 0,1 0 0 0 0,0 0-1 0 0,0 0 1 0 0,-1 0 0 0 0,1 1 0 0 0,0-1 0 0 0,-1 1-1 0 0,1 1 1 0 0,-1-1 0 0 0,1 1 0 0 0,-1-1 0 0 0,1 1 0 0 0,2 2-7 0 0,-1 73 305 0 0,-10-56-276 0 0,-2 1 1 0 0,0-1 0 0 0,-1 0-1 0 0,-1-1 1 0 0,0 0-1 0 0,-9 13-29 0 0,3-4 44 0 0,-18 38 2 0 0,16-39-38 0 0,1 1 1 0 0,2 1-1 0 0,1 1 1 0 0,1 0-1 0 0,2 0 0 0 0,1 1 1 0 0,1 0-1 0 0,2 0 1 0 0,0 12-9 0 0,5-38 5 0 0,1 0 1 0 0,0 0-1 0 0,0 0 1 0 0,1 0 0 0 0,-1 0-1 0 0,1 0 1 0 0,1 0-1 0 0,-1 0 1 0 0,1-1 0 0 0,0 1-1 0 0,0-1 1 0 0,1 0-1 0 0,-1 0 1 0 0,1 0-1 0 0,0 0 1 0 0,1-1 0 0 0,-1 0-1 0 0,1 0 1 0 0,0 0-1 0 0,0 0 1 0 0,0-1 0 0 0,0 1-1 0 0,1-1 1 0 0,-1-1-1 0 0,1 1 1 0 0,0-1-1 0 0,0 0-5 0 0,167 39 448 0 0,-9-38-430 0 0,-129-13-1221 0 0,-26 3-1959 0 0,1-1-3972 0 0,-6 4-5468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8:2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0,'0'0'596'0'0,"0"0"214"0"0,0 0 198 0 0,0 0 88 0 0,0 0 144 0 0,0 0 118 0 0,0 0 57 0 0,0 0 65 0 0,0 0-150 0 0,11 0-137 0 0,221-8 6995 0 0,-55-51-5517 0 0,-170 56-2591 0 0,-1-1 1 0 0,0 0-1 0 0,0 0 1 0 0,0 0-1 0 0,0-1 1 0 0,-1 1-1 0 0,0-1 0 0 0,0-1 1 0 0,0 1-1 0 0,-1-1 1 0 0,1 0-1 0 0,-1 0 1 0 0,-1 0-1 0 0,1 0 1 0 0,-1-1-1 0 0,0 1 1 0 0,-1-1-1 0 0,0 0 1 0 0,0 0-1 0 0,0 0 0 0 0,0-6-80 0 0,-2 13 90 0 0,0 0-9 0 0,0 0-3 0 0,-25 40-419 0 0,16-8 375 0 0,0 0 0 0 0,3 0 0 0 0,0 1 0 0 0,2-1-1 0 0,2 1 1 0 0,1 0 0 0 0,3 30-34 0 0,-5 67 176 0 0,-15 186 89 0 0,17-297-261 0 0,0 0 1 0 0,-2 0-1 0 0,0-1 1 0 0,-1 1-1 0 0,-1-1 1 0 0,-1 0-1 0 0,0 0 1 0 0,-2 0-1 0 0,0-1 1 0 0,0 0-1 0 0,-7 8-4 0 0,12-22-91 0 0,-1 0-1 0 0,0 0 0 0 0,0 0 1 0 0,0 0-1 0 0,-1-1 0 0 0,1 1 1 0 0,-1-1-1 0 0,1 0 0 0 0,-1-1 1 0 0,0 1-1 0 0,1-1 0 0 0,-1 0 1 0 0,0 0-1 0 0,0 0 0 0 0,0-1 1 0 0,0 1-1 0 0,0-1 0 0 0,0 0 1 0 0,0-1-1 0 0,-4 0 92 0 0,-6 1-747 0 0,-34-18-3786 0 0,22-5-6294 0 0,19 16 4058 0 0</inkml:trace>
  <inkml:trace contextRef="#ctx0" brushRef="#br0" timeOffset="426.578">181 663 1744 0 0,'0'0'2568'0'0,"0"0"-791"0"0,0 0-310 0 0,0 0 272 0 0,0 0 296 0 0,0 0 86 0 0,0 0-173 0 0,0 0-329 0 0,0 0-329 0 0,0 0-249 0 0,0 0-180 0 0,0 0-116 0 0,0 0-61 0 0,30-17-40 0 0,91-54-54 0 0,-51 46 389 0 0,103-1 496 0 0,33 22-3412 0 0,-206 4 465 0 0,0 0-1714 0 0,0 0-3954 0 0,0 0-4452 0 0</inkml:trace>
  <inkml:trace contextRef="#ctx0" brushRef="#br0" timeOffset="910.799">1133 119 4217 0 0,'0'0'2712'0'0,"0"0"-819"0"0,0 0-334 0 0,0 0 272 0 0,0 0 289 0 0,0 0-28 0 0,0 0-331 0 0,0 0-469 0 0,0 0-438 0 0,0 0-265 0 0,0 0-132 0 0,0 0-79 0 0,0 0-54 0 0,-3 15 423 0 0,-3-2-601 0 0,-1 0 0 0 0,2 0 1 0 0,0 1-1 0 0,0-1 0 0 0,1 1 0 0 0,1 0 0 0 0,0 1 0 0 0,1-1 0 0 0,0 7-146 0 0,-6 33 175 0 0,-3 0 0 0 0,-2-1-1 0 0,-2 0 1 0 0,-16 34-175 0 0,-8 30 161 0 0,39-115-145 0 0,0-1-1 0 0,0 1 0 0 0,0 0 1 0 0,1-1-1 0 0,-1 1 1 0 0,0 0-1 0 0,1-1 0 0 0,-1 1 1 0 0,1-1-1 0 0,-1 1 1 0 0,1-1-1 0 0,0 1 0 0 0,0-1 1 0 0,0 1-1 0 0,0-1 0 0 0,0 0 1 0 0,0 1-1 0 0,0-1 1 0 0,0 0-1 0 0,0 0 0 0 0,0 0 1 0 0,1 0-1 0 0,-1 0 0 0 0,0 0 1 0 0,1 0-1 0 0,-1 0 1 0 0,1-1-1 0 0,-1 1 0 0 0,1-1 1 0 0,0 1-1 0 0,-1-1 1 0 0,1 1-1 0 0,-1-1 0 0 0,1 0 1 0 0,0 0-1 0 0,-1 0 0 0 0,2 0-15 0 0,73 5 819 0 0,-65-5-740 0 0,106-3 589 0 0,-116 2-767 0 0,0 1-1 0 0,0 0 1 0 0,0-1-1 0 0,0 1 0 0 0,0-1 1 0 0,0 1-1 0 0,0-1 1 0 0,0 0-1 0 0,0 1 0 0 0,0-1 1 0 0,0 0-1 0 0,0 0 1 0 0,0 0-1 0 0,-1 1 0 0 0,1-1 1 0 0,0 0-1 0 0,0 0 1 0 0,-1 0-1 0 0,1 0 0 0 0,-1 0 1 0 0,1-1-1 0 0,-1 1 1 0 0,0 0-1 0 0,1 0 0 0 0,-1 0 1 0 0,0 0-1 0 0,0 0 1 0 0,1-1-1 0 0,-1 1 0 0 0,0 0 1 0 0,0 0-1 0 0,-1 0 1 0 0,1 0-1 0 0,0-1 0 0 0,0 1 1 0 0,0 0-1 0 0,-1 0 100 0 0,1-6-809 0 0,0-8-3051 0 0,0 5-4100 0 0,0 2-2862 0 0</inkml:trace>
  <inkml:trace contextRef="#ctx0" brushRef="#br0" timeOffset="1211.4">776 398 7946 0 0,'0'0'2539'0'0,"0"0"-1005"0"0,0 0-412 0 0,0 0 212 0 0,0 0 326 0 0,0 0 125 0 0,0 0-111 0 0,0 0-290 0 0,0 0-348 0 0,0 0-218 0 0,0 0-161 0 0,0 0-81 0 0,32-3-38 0 0,100-13-53 0 0,226-16 1045 0 0,-332 32-2619 0 0,-10 0-5448 0 0,-11 0-5462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9:1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95 414 3569 0 0,'0'0'775'0'0,"0"0"-559"0"0,0 0-83 0 0,0 0 486 0 0,0 0 672 0 0,0 0 429 0 0,0 0 102 0 0,0 0-71 0 0,0 0-213 0 0,0 0-190 0 0,0 0-133 0 0,10 2-235 0 0,195 24 3697 0 0,287 0-2084 0 0,-349-18-2161 0 0,-143-8-407 0 0,0 0 12 0 0,0 0 1 0 0,0 0-10 0 0,0 0 2 0 0,0 0 2 0 0,0 0-2 0 0,0 0-13 0 0,0 0-12 0 0,0 0-17 0 0,0 0-5 0 0,0 0-12 0 0,-3 1-6027 0 0,-2 3 144 0 0,4-2 1843 0 0,-3 2-4757 0 0</inkml:trace>
  <inkml:trace contextRef="#ctx0" brushRef="#br0" timeOffset="415.361">1 749 3273 0 0,'0'0'1172'0'0,"0"0"-552"0"0,0 0-128 0 0,0 0 495 0 0,0 0 659 0 0,0 0 446 0 0,0 0-7 0 0,0 0-313 0 0,0 0-360 0 0,0 0-265 0 0,0 0-167 0 0,0 0-122 0 0,0 0-82 0 0,25 5-70 0 0,121 29 549 0 0,-104-21-529 0 0,1-3 1 0 0,0-2 0 0 0,0-2 0 0 0,1-1 0 0 0,23-2-727 0 0,193 1-367 0 0,-259-4 124 0 0,-1 0-66 0 0,0 0-82 0 0,-3-5-3512 0 0,0 3-4697 0 0,-2 2-2494 0 0</inkml:trace>
  <inkml:trace contextRef="#ctx0" brushRef="#br0" timeOffset="1069.178">492 16 3713 0 0,'0'0'2347'0'0,"0"0"-503"0"0,0 0-387 0 0,0 0-117 0 0,0 0 82 0 0,0 0 102 0 0,0 0-66 0 0,0 0-244 0 0,0 0-349 0 0,0 0-376 0 0,0 0-256 0 0,0 0-104 0 0,0 0 32 0 0,-3-4 126 0 0,-8-7 203 0 0,21 25 515 0 0,14 13-145 0 0,2-2 1 0 0,0-1 0 0 0,1-1-1 0 0,1-1 1 0 0,3 0-861 0 0,14 11 470 0 0,217 159 383 0 0,-126-55-820 0 0,-122-104 165 0 0,-40-29 261 0 0,21-3-450 0 0,-1 1 1 0 0,0 0-1 0 0,0 0 0 0 0,1 0 1 0 0,0 1-1 0 0,-1 0 1 0 0,1 0-1 0 0,0 0 1 0 0,0 1-1 0 0,0-1 1 0 0,1 1-1 0 0,0 0 0 0 0,-1 1 1 0 0,1-1-1 0 0,1 1 1 0 0,-1-1-1 0 0,1 1 1 0 0,-1 1-1 0 0,1 0-9 0 0,-27 30 43 0 0,-40 32 22 0 0,-3-4 0 0 0,-3-3-1 0 0,-2-3 1 0 0,-19 8-65 0 0,62-45 32 0 0,-8 4 16 0 0,2 2 1 0 0,1 2-1 0 0,1 1 0 0 0,-8 11-48 0 0,40-13-544 0 0,7-27 302 0 0,0-1-110 0 0,0 0-202 0 0,0 0-367 0 0,0 0-741 0 0,0-1-3622 0 0,0-1 2162 0 0,0 2 564 0 0,0-1-9203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1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8666 0 0,'0'0'2271'0'0,"0"0"-423"0"0,0 0-249 0 0,0 0-114 0 0,0 0-84 0 0,0 0-212 0 0,0 0-300 0 0,0 0-210 0 0,0 0-147 0 0,0 0-76 0 0,0 0-8 0 0,0 0-20 0 0,0 0-10 0 0,24-11-2 0 0,75-34-11 0 0,4 24 557 0 0,60 13 14 0 0,-162 8-972 0 0,1 0 1 0 0,-1 0-1 0 0,0 0 0 0 0,0 0 1 0 0,1 0-1 0 0,-1 0 0 0 0,0 0 0 0 0,0 1 1 0 0,1-1-1 0 0,-1 0 0 0 0,0 1 1 0 0,0-1-1 0 0,0 1 0 0 0,1-1 1 0 0,-1 1-1 0 0,0 0 0 0 0,0-1 1 0 0,0 1-1 0 0,0 0 0 0 0,0 0 0 0 0,0 0 1 0 0,-1 0-1 0 0,1 0 0 0 0,0 0 1 0 0,0 0-1 0 0,0 0 0 0 0,-1 0 1 0 0,1 0-1 0 0,-1 0 0 0 0,1 0 1 0 0,-1 0-1 0 0,1 1 0 0 0,-1-1 0 0 0,0 0 1 0 0,1 0-1 0 0,-1 1 0 0 0,0-1 1 0 0,0 0-1 0 0,0 0 0 0 0,0 1 1 0 0,0-1-1 0 0,0 0 0 0 0,-1 0 1 0 0,1 1-1 0 0,0-1 0 0 0,0 0 0 0 0,-1 1-4 0 0,-29 54 207 0 0,-186 113 43 0 0,215-168-256 0 0,-1 1 1 0 0,0-1 0 0 0,1 1 0 0 0,0-1-1 0 0,-1 1 1 0 0,1 0 0 0 0,0 0-1 0 0,0 0 1 0 0,0-1 0 0 0,0 1-1 0 0,0 0 1 0 0,0 0 0 0 0,1 0-1 0 0,-1 1 1 0 0,1-1 0 0 0,-1 0-1 0 0,1 0 1 0 0,0 0 0 0 0,0 0-1 0 0,0 0 1 0 0,0 0 0 0 0,0 1-1 0 0,0-1 1 0 0,1 0 0 0 0,-1 0-1 0 0,1 0 1 0 0,-1 0 0 0 0,1 0-1 0 0,0 0 1 0 0,0 0 0 0 0,0 0-1 0 0,0 0 1 0 0,0-1 0 0 0,0 1-1 0 0,1 0 1 0 0,-1 0 0 0 0,0-1-1 0 0,1 1 1 0 0,0-1 0 0 0,-1 1-1 0 0,1-1 1 0 0,1 1 5 0 0,84 49-24 0 0,-82-49 21 0 0,12 6 1 0 0,-6-4 0 0 0,0 1 0 0 0,0 0 1 0 0,0 1-1 0 0,0 0 0 0 0,-1 0 0 0 0,0 1 0 0 0,-1 1 0 0 0,0 0 0 0 0,0 0 0 0 0,0 0 0 0 0,1 4 2 0 0,-5-6 13 0 0,-2 0-1 0 0,1 0 0 0 0,-1 0 0 0 0,0 1 0 0 0,0-1 0 0 0,0 1 0 0 0,-1 0 0 0 0,0-1 1 0 0,-1 1-1 0 0,1 0 0 0 0,-1 0 0 0 0,-1 0 0 0 0,1 0 0 0 0,-1 0 0 0 0,0 0 0 0 0,-1 0 0 0 0,0 0 1 0 0,0 0-1 0 0,0 0 0 0 0,-1 0 0 0 0,0 0 0 0 0,0 0 0 0 0,-1-1 0 0 0,0 0 0 0 0,0 1 1 0 0,-1-1-1 0 0,1 0 0 0 0,-1 0 0 0 0,0-1 0 0 0,-1 1 0 0 0,0-1 0 0 0,0 0 0 0 0,0 0 1 0 0,-2 1-13 0 0,-13 9 27 0 0,1-2 1 0 0,-2 0 0 0 0,0-1 0 0 0,0-1-1 0 0,-1-1 1 0 0,-7 1-28 0 0,-40 2-866 0 0,44-21-8369 0 0,20 4-2487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1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12595 0 0,'0'0'1132'0'0,"0"0"-305"0"0,0 0-184 0 0,0 0 81 0 0,0 0 233 0 0,0 0 189 0 0,0 0 11 0 0,0 0-203 0 0,0 0-302 0 0,0 0-264 0 0,0 0-94 0 0,0 0 35 0 0,0 0 104 0 0,0 9 121 0 0,-5 730 3367 0 0,10-482-3745 0 0,10-164-110 0 0,-14-93-50 0 0,0 0-1 0 0,0 0 0 0 0,1 0 0 0 0,-1 0 1 0 0,0 0-1 0 0,0 0 0 0 0,0-1 0 0 0,0 1 1 0 0,1 0-1 0 0,-1-1 0 0 0,0 1 0 0 0,0-1 1 0 0,0 1-1 0 0,0-1 0 0 0,0 0 0 0 0,0 1 1 0 0,0-1-1 0 0,0 0 0 0 0,0 0 0 0 0,-1 1 1 0 0,1-1-1 0 0,0 0 0 0 0,0 0 0 0 0,-1 0 1 0 0,1 0-1 0 0,0 0 0 0 0,-1 0 0 0 0,1 0 1 0 0,-1-1-1 0 0,0 1 0 0 0,1 0 0 0 0,-1 0 1 0 0,0 0-1 0 0,1 0 0 0 0,-1 0 0 0 0,0-1 1 0 0,0 1-1 0 0,0 0 0 0 0,0 0 0 0 0,-1-2-14 0 0,6-6 25 0 0,141-183 72 0 0,-130 169-102 0 0,1 0 0 0 0,1 0 0 0 0,1 2 0 0 0,1 0 0 0 0,0 2 0 0 0,2 0 0 0 0,0 1-1 0 0,1 1 1 0 0,1 1 0 0 0,1 1 0 0 0,0 2 0 0 0,0 0 0 0 0,23-7 4 0 0,-46 19-2 0 0,0 1 0 0 0,0-1 0 0 0,0 1 0 0 0,0 0 0 0 0,0 0 0 0 0,0 0 0 0 0,0 0 0 0 0,0 0 0 0 0,0 0 0 0 0,1 0 0 0 0,-1 0 0 0 0,0 1 0 0 0,0-1 0 0 0,0 1 0 0 0,-1 0 0 0 0,1 0 0 0 0,0-1 0 0 0,0 1 0 0 0,0 0 0 0 0,0 0 1 0 0,-1 1-1 0 0,1-1 0 0 0,-1 0 0 0 0,1 1 0 0 0,-1-1 0 0 0,1 1 0 0 0,-1-1 0 0 0,0 1 0 0 0,1-1 0 0 0,-1 1 0 0 0,0 0 0 0 0,0 0 0 0 0,0 0 0 0 0,-1 0 0 0 0,1-1 0 0 0,0 1 0 0 0,-1 0 0 0 0,1 0 0 0 0,-1 0 0 0 0,0 1 0 0 0,0-1 0 0 0,1 0 0 0 0,-1 0 0 0 0,-1 0 2 0 0,16 336 256 0 0,-9-209-309 0 0,-6-128 22 0 0,0-1-18 0 0,0 0-26 0 0,0 0-42 0 0,0 0-71 0 0,0 0-98 0 0,14-34-5139 0 0,-6 22 1757 0 0,0 0-3349 0 0,-1 3-3873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16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43 446 12723 0 0,'0'0'1003'0'0,"0"0"-343"0"0,0 0-161 0 0,0 0 219 0 0,0 0 307 0 0,0 0 188 0 0,0 0 31 0 0,34-8-113 0 0,108-25-160 0 0,57 5 1558 0 0,139 18-1246 0 0,-213 12-1191 0 0,-50-13-481 0 0,-50-3-2574 0 0,-24 13 1448 0 0,-1 1-1164 0 0,0 0-2991 0 0,0 0-5357 0 0</inkml:trace>
  <inkml:trace contextRef="#ctx0" brushRef="#br0" timeOffset="392.947">1 663 11763 0 0,'0'0'1264'0'0,"0"0"-435"0"0,0 0-291 0 0,0 0-15 0 0,0 0 45 0 0,0 0 21 0 0,0 0 46 0 0,0 0 89 0 0,0 0 84 0 0,0 0 75 0 0,0 0 37 0 0,0 0-40 0 0,0 0-82 0 0,34-1-79 0 0,111-7-111 0 0,261 3 1254 0 0,-166 12-3052 0 0,-186-17-1019 0 0,-38 3-1240 0 0,0-1-3872 0 0,-7 4-3421 0 0</inkml:trace>
  <inkml:trace contextRef="#ctx0" brushRef="#br0" timeOffset="875.02">439 1 5889 0 0,'0'0'1573'0'0,"0"0"-288"0"0,0 0 31 0 0,0 0 187 0 0,0 0 95 0 0,0 0-142 0 0,0 0-357 0 0,0 0-304 0 0,0 0-152 0 0,0 0-11 0 0,0 0 43 0 0,0 0 20 0 0,10 13-20 0 0,34 44-21 0 0,-39-52-548 0 0,0 0 0 0 0,0-1 0 0 0,1 0 0 0 0,0 0 0 0 0,-1 0 0 0 0,1 0 0 0 0,0-1-1 0 0,1 0 1 0 0,-1-1 0 0 0,0 1 0 0 0,1-1 0 0 0,0 0 0 0 0,-1-1 0 0 0,3 1-106 0 0,19 5 376 0 0,113 32 1172 0 0,-103-31-1399 0 0,-1 1 1 0 0,0 1 0 0 0,0 2-1 0 0,-1 2 1 0 0,-1 1-1 0 0,0 2 1 0 0,-1 2 0 0 0,-1 0-1 0 0,-1 3 1 0 0,14 12-150 0 0,-39-29 14 0 0,0 1 0 0 0,-1 0-1 0 0,0 0 1 0 0,0 1 0 0 0,0 0 0 0 0,-1 0 0 0 0,0 0 0 0 0,0 1 0 0 0,-1-1 0 0 0,0 1 0 0 0,0 0 0 0 0,-1 1-1 0 0,0-1 1 0 0,0 1 0 0 0,-1-1 0 0 0,0 1 0 0 0,0 0 0 0 0,-1-1 0 0 0,-1 1 0 0 0,1 0 0 0 0,-1 0-1 0 0,-1 0 1 0 0,0 0 0 0 0,0 0 0 0 0,-1-1 0 0 0,0 1 0 0 0,0-1 0 0 0,-1 1 0 0 0,0-1 0 0 0,0 0 0 0 0,-2 3-14 0 0,-22 18 60 0 0,0-1 0 0 0,-2-2 0 0 0,0 0 0 0 0,-2-2 0 0 0,-1-2 0 0 0,-1 0 1 0 0,-1-3-1 0 0,0 0 0 0 0,-27 8-60 0 0,26-9 16 0 0,0-1 1 0 0,-2-2-1 0 0,0-2 0 0 0,-1-1 0 0 0,-16 2-16 0 0,6-6-364 0 0,48-8 84 0 0,0 0-179 0 0,0 0-243 0 0,22 0-12600 0 0,-17 0 1965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11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82 0 0 0,'0'0'2690'0'0,"0"0"-594"0"0,0 0-114 0 0,0 0 9 0 0,0 0 8 0 0,0 0-54 0 0,0 0-118 0 0,0 0-294 0 0,0 0-314 0 0,0 0-293 0 0,0 0-249 0 0,0 0-146 0 0,0 0-68 0 0,5-13 1 0 0,19-41 16 0 0,1 40 331 0 0,-20 14-650 0 0,12-1 98 0 0,0 1 0 0 0,0 1-1 0 0,0 0 1 0 0,0 1 0 0 0,0 1 0 0 0,0 0-1 0 0,-1 2 1 0 0,1-1 0 0 0,-1 2 0 0 0,7 4-259 0 0,-11-5 74 0 0,0 2 1 0 0,-1-1 0 0 0,0 2 0 0 0,0-1 0 0 0,0 2 0 0 0,-1-1-1 0 0,0 1 1 0 0,-1 1 0 0 0,2 2-75 0 0,-8-5 53 0 0,-1 1 0 0 0,0-1 0 0 0,0 1 0 0 0,0 0 0 0 0,-1 0-1 0 0,0 0 1 0 0,-1-1 0 0 0,0 1 0 0 0,0 0 0 0 0,-1 0 0 0 0,0 0 0 0 0,-1 6-53 0 0,-53 138 221 0 0,17-65-159 0 0,28-60-60 0 0,2 1 0 0 0,1 0 1 0 0,1 0-1 0 0,2 0 0 0 0,0 1 1 0 0,2 0-1 0 0,1 0 0 0 0,3 24-2 0 0,2-37 1 0 0,1 1 1 0 0,0-1-1 0 0,1 0 0 0 0,0 0 1 0 0,2-1-1 0 0,0 0 0 0 0,0 0 0 0 0,2-1 1 0 0,0 0-1 0 0,0-1 0 0 0,1 0 1 0 0,1-1-1 0 0,6 6-1 0 0,-15-15 1 0 0,0 1 26 0 0,0-1 1 0 0,0 0 0 0 0,1 0 0 0 0,-1 0 0 0 0,1 0 0 0 0,0 0-1 0 0,-1-1 1 0 0,1 0 0 0 0,0 0 0 0 0,0 0 0 0 0,0 0 0 0 0,1-1-1 0 0,-1 1 1 0 0,0-1 0 0 0,1 0 0 0 0,1 0-28 0 0,-6-1 77 0 0,0 0 3 0 0,0 0 31 0 0,0 0 30 0 0,0 0 25 0 0,0 0 39 0 0,0 0 25 0 0,0 0-20 0 0,-5-1 105 0 0,-79-32-328 0 0,-15 31-62 0 0,95 5 68 0 0,0 0 1 0 0,0 0-1 0 0,1 0 1 0 0,0 1-1 0 0,-1-1 1 0 0,1 1-1 0 0,1 0 0 0 0,-1 0 1 0 0,1 0-1 0 0,-1 1 1 0 0,1-1-1 0 0,0 1 1 0 0,1-1-1 0 0,-1 1 0 0 0,1-1 1 0 0,0 1-1 0 0,0 0 1 0 0,0 0-1 0 0,1-1 1 0 0,-1 1-1 0 0,1 0 0 0 0,0 0 1 0 0,1 0-1 0 0,-1 0 1 0 0,1-1-1 0 0,0 1 1 0 0,0 0-1 0 0,2 4 7 0 0,55 100 13 0 0,-26-60-13 0 0,-24-39 28 0 0,0 1-1 0 0,0 0 0 0 0,-2 1 0 0 0,1 0 1 0 0,-2 0-1 0 0,1 0 0 0 0,-2 1 1 0 0,1-1-1 0 0,-2 1 0 0 0,0 0 1 0 0,0 0-1 0 0,-1 1 0 0 0,-1-1 1 0 0,0 0-1 0 0,-1 1 0 0 0,-1-1 1 0 0,0 0-1 0 0,0 0 0 0 0,-1 1 0 0 0,-1-1 1 0 0,0 0-1 0 0,-1 0 0 0 0,-2 2-27 0 0,-3-1 31 0 0,-2 0 0 0 0,1-1-1 0 0,-2 0 1 0 0,0 0 0 0 0,0-1-1 0 0,-1-1 1 0 0,0 0 0 0 0,-1-1-1 0 0,-1 0 1 0 0,1-1 0 0 0,-1-1-1 0 0,-1 0 1 0 0,0-1 0 0 0,0-1-1 0 0,0-1 1 0 0,-1 0 0 0 0,-16 3-31 0 0,-41-5-1024 0 0,65-12-866 0 0,7 3-3598 0 0,2 3-6765 0 0</inkml:trace>
  <inkml:trace contextRef="#ctx0" brushRef="#br0" timeOffset="2726.545">680 565 7098 0 0,'0'0'1142'0'0,"0"0"-21"0"0,0 0 327 0 0,0 0 256 0 0,0 0 102 0 0,0 0-130 0 0,34-3-227 0 0,106-10-236 0 0,-75 8-131 0 0,-1-2-1 0 0,0-3 0 0 0,0-3 1 0 0,-1-3-1 0 0,52-20-1081 0 0,24-37 812 0 0,-137 72-785 0 0,0 0 0 0 0,-1 1 1 0 0,0-1-1 0 0,1 0 0 0 0,-1 0 0 0 0,1 0 0 0 0,-1 0 1 0 0,0 0-1 0 0,0 0 0 0 0,1-1 0 0 0,-1 1 1 0 0,0 0-1 0 0,0-1 0 0 0,0 1 0 0 0,-1 0 0 0 0,1-1 1 0 0,0 1-1 0 0,0-1 0 0 0,-1 1 0 0 0,1-1 0 0 0,-1 0 1 0 0,1 1-1 0 0,-1-1 0 0 0,0 0 0 0 0,0 1 1 0 0,0-1-1 0 0,1 0 0 0 0,-2 1 0 0 0,1-1 0 0 0,0 0 1 0 0,0 1-1 0 0,0-1 0 0 0,-1 0 0 0 0,1 1 0 0 0,-1-1 1 0 0,1 1-1 0 0,-1-1 0 0 0,0 1 0 0 0,0-1 1 0 0,0 1-1 0 0,0-1 0 0 0,0 1 0 0 0,0 0 0 0 0,0-1 1 0 0,0 1-1 0 0,0 0 0 0 0,0 0 0 0 0,-1 0 0 0 0,1 0 1 0 0,0 0-1 0 0,-1 0 0 0 0,1 0 0 0 0,-1 1 1 0 0,1-1-1 0 0,-1 0 0 0 0,0 1 0 0 0,1-1 0 0 0,-1 1 1 0 0,-1-1-28 0 0,-7 1 28 0 0,-48 16-84 0 0,42 3 50 0 0,1 1 0 0 0,1 1 1 0 0,1 0-1 0 0,1 1 0 0 0,1 0 1 0 0,1 1-1 0 0,0 0 0 0 0,2 1 0 0 0,1 0 1 0 0,1 0-1 0 0,1 0 0 0 0,1 1 1 0 0,1 0-1 0 0,1 0 0 0 0,2-1 1 0 0,0 2 5 0 0,-7 41 5 0 0,0-4-43 0 0,-2 24 7 0 0,-4 0 0 0 0,-4 0-1 0 0,-4 3 32 0 0,13-64-45 0 0,0-1 0 0 0,-1-1 0 0 0,-2 1 1 0 0,-1-2-1 0 0,0 1 0 0 0,-2-2 0 0 0,0 0 0 0 0,-2 0 0 0 0,0-1 0 0 0,-2-1 0 0 0,0-1 0 0 0,-8 6 45 0 0,15-14-104 0 0,-2 0-1 0 0,1-1 1 0 0,-1 0-1 0 0,-1-1 1 0 0,0 0-1 0 0,0-1 1 0 0,0-1-1 0 0,-1 0 1 0 0,0-1-1 0 0,-1 0 1 0 0,1-2-1 0 0,-1 0 0 0 0,0 0 1 0 0,0-2-1 0 0,0 0 1 0 0,-1 0-1 0 0,1-2 1 0 0,-3 0 104 0 0,14-2-4 0 0,1-1 0 0 0,-1 1 1 0 0,1-1-1 0 0,-1 0 1 0 0,1 0-1 0 0,0-1 0 0 0,0 1 1 0 0,0-1-1 0 0,1 0 0 0 0,-1 0 1 0 0,1 0-1 0 0,0 0 0 0 0,0-1 1 0 0,1 1-1 0 0,-1-1 1 0 0,1 0-1 0 0,0 1 0 0 0,0-1 1 0 0,0 0-1 0 0,1 0 0 0 0,0-1 1 0 0,0 1-1 0 0,0 0 0 0 0,1 0 1 0 0,-1-1-1 0 0,1 1 0 0 0,1 0 1 0 0,-1 0-1 0 0,1-1 1 0 0,-1 1-1 0 0,2 0 0 0 0,-1 0 1 0 0,0 0-1 0 0,1 0 0 0 0,0 0 1 0 0,0 0-1 0 0,3-3 4 0 0,9-15 126 0 0,1 1 0 0 0,1 1 0 0 0,1 0 0 0 0,1 1 0 0 0,1 1-1 0 0,0 1 1 0 0,1 1 0 0 0,1 0 0 0 0,1 1 0 0 0,21-10-126 0 0,-14 8 158 0 0,0 1 1 0 0,1 2-1 0 0,1 1 0 0 0,1 1 1 0 0,0 2-1 0 0,0 1 1 0 0,1 2-1 0 0,15-2-158 0 0,62-33-3202 0 0,-77 20-1538 0 0,-2-1-4014 0 0,-19 16-757 0 0</inkml:trace>
  <inkml:trace contextRef="#ctx0" brushRef="#br0" timeOffset="3129.388">1980 406 11963 0 0,'0'0'2435'0'0,"0"0"-999"0"0,0 0-544 0 0,0 0-18 0 0,0 0 75 0 0,0 0-42 0 0,0 0-37 0 0,0 0-34 0 0,0 0-33 0 0,0 0-83 0 0,0 0-100 0 0,0 34-117 0 0,-2 104-115 0 0,-18-41 180 0 0,-14 6-126 0 0,-4-2 0 0 0,-47 85-442 0 0,72-161 38 0 0,8-18-34 0 0,1 1 0 0 0,-1-1 0 0 0,2 1 0 0 0,-1 0 0 0 0,1 0 1 0 0,0 0-1 0 0,1 0 0 0 0,0 1 0 0 0,0-1 0 0 0,1 1 0 0 0,0-1 0 0 0,0 1 0 0 0,1 6-4 0 0,2-13 39 0 0,1 1 1 0 0,0-1-1 0 0,0 0 0 0 0,0 0 1 0 0,0 0-1 0 0,0 0 1 0 0,1 0-1 0 0,-1-1 0 0 0,0 1 1 0 0,1-1-1 0 0,-1 0 1 0 0,1 0-1 0 0,-1 0 0 0 0,1-1 1 0 0,0 1-1 0 0,-1-1 1 0 0,1 0-1 0 0,0 0 0 0 0,-1 0 1 0 0,1-1-1 0 0,0 1 1 0 0,-1-1-1 0 0,1 0 0 0 0,2 0-39 0 0,175-47 759 0 0,-73 4-1200 0 0,-86-7-2979 0 0,-31 14-7179 0 0,4 29-472 0 0</inkml:trace>
  <inkml:trace contextRef="#ctx0" brushRef="#br0" timeOffset="3574.843">1510 782 9138 0 0,'0'0'1852'0'0,"0"0"-521"0"0,0 0-158 0 0,0 0 299 0 0,0 0 280 0 0,0 0-82 0 0,0 0-300 0 0,0 0-325 0 0,0 0-278 0 0,39 3-178 0 0,124 9-133 0 0,83-9 343 0 0,-167-2-1080 0 0,26 0-1220 0 0,-38-3-5125 0 0,-42-1-4811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29:24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21 767 0 0 0,'0'0'982'0'0,"0"0"695"0"0,0 0 457 0 0,0 0 172 0 0,0 0-96 0 0,0 0-227 0 0,0 0-302 0 0,0 0-267 0 0,0 0-192 0 0,0-22-126 0 0,-1-67-105 0 0,-7 57 931 0 0,-1 32 693 0 0,7 0-445 0 0,19 308-1072 0 0,39 396-353 0 0,-41-546-645 0 0,-13-121 120 0 0,11-48 380 0 0,11-34-248 0 0,116-169-253 0 0,-111 181-79 0 0,-12 11-24 0 0,2 0 0 0 0,1 2 0 0 0,0 0 0 0 0,1 2 0 0 0,2 0 0 0 0,-1 1 0 0 0,16-7 4 0 0,-35 21-3 0 0,1 1 0 0 0,0-1 0 0 0,0 1 0 0 0,0 0 0 0 0,0 0 0 0 0,0 0 0 0 0,1 1 0 0 0,-1-1 0 0 0,0 1 0 0 0,1 0 0 0 0,-1 1 0 0 0,1-1 1 0 0,-1 1-1 0 0,1 0 0 0 0,0 0 0 0 0,-1 0 0 0 0,1 0 0 0 0,-1 1 0 0 0,1 0 0 0 0,-1 0 0 0 0,0 0 0 0 0,1 0 0 0 0,-1 1 0 0 0,0 0 0 0 0,0 0 1 0 0,0 0-1 0 0,0 0 0 0 0,0 1 0 0 0,0-1 0 0 0,-1 1 0 0 0,1 0 3 0 0,4 9 10 0 0,0-1 0 0 0,-1 1 0 0 0,0 1 0 0 0,-1-1 0 0 0,-1 1 0 0 0,0 0 0 0 0,-1 1 0 0 0,0-1 0 0 0,-1 1 1 0 0,0 2-11 0 0,2 3 26 0 0,3 28 120 0 0,-1 1 1 0 0,-3 0-1 0 0,-1 0 1 0 0,-4 31-147 0 0,1-48 18 0 0,2-11-340 0 0,-1-25-268 0 0,16-35-7978 0 0,-14 34 4443 0 0,1-3-7670 0 0</inkml:trace>
  <inkml:trace contextRef="#ctx0" brushRef="#br0" timeOffset="419.087">1089 1286 5369 0 0,'0'0'3852'0'0,"0"0"-1965"0"0,0 0-695 0 0,0 0 8 0 0,0 0 273 0 0,0 0 202 0 0,0 0-103 0 0,0 0-353 0 0,0 0-426 0 0,0 0-311 0 0,0 0-166 0 0,0 0-20 0 0,0 0 156 0 0,3 0 169 0 0,116 7 3300 0 0,1 12-2722 0 0,-86-15-988 0 0,1-3 0 0 0,0 0-1 0 0,0-3 1 0 0,0 0 0 0 0,4-3-211 0 0,6-3 112 0 0,-25-13-1055 0 0,-12 17 464 0 0,12-7-1856 0 0,-5 2-2078 0 0,-13 8 3153 0 0,4-1-8288 0 0,-1 2-159 0 0</inkml:trace>
  <inkml:trace contextRef="#ctx0" brushRef="#br0" timeOffset="1786.357">1279 1459 952 0 0,'0'0'1521'0'0,"0"0"-257"0"0,0 0 79 0 0,0 0 154 0 0,0 0 142 0 0,0 0-45 0 0,0 0-176 0 0,0 0-87 0 0,0 0-118 0 0,0 0-166 0 0,0 0-156 0 0,0 0-163 0 0,0 0-113 0 0,-8 4-14 0 0,-21 13 22 0 0,23-6 5573 0 0,22-6-4762 0 0,9 2 1104 0 0,-43-3-1663 0 0,-106 19-843 0 0,40 2-124 0 0,83-25 78 0 0,1 0-3 0 0,0 0-6 0 0,0 0-5 0 0,123 14-14 0 0,61-20 294 0 0,80 1-75 0 0,-264 5-173 0 0,0 0-13 0 0,1 0 27 0 0,0 0-6 0 0,-1 0-9 0 0,0 0-19 0 0,0 0 5 0 0,0 0 7 0 0,0 0 15 0 0,0 0-2 0 0,0 0-1 0 0,0 0 6 0 0,0 0 16 0 0,0 0-10 0 0,0 0-13 0 0,0 0-30 0 0,0 0 25 0 0,0 0 11 0 0,0 0-1 0 0,0 0 12 0 0,0 0 3 0 0,0 0-41 0 0,0 0-2 0 0,0 0 31 0 0,0 0 1 0 0,0 0-9 0 0,0 0-13 0 0,0 0-3 0 0,0 0-2 0 0,0 0 13 0 0,0 0-4 0 0,0 0 13 0 0,19 0 34 0 0,2-3-1516 0 0,-8-7-2391 0 0,-8 9 388 0 0,1-3-8687 0 0</inkml:trace>
  <inkml:trace contextRef="#ctx0" brushRef="#br0" timeOffset="16184.991">2615 1356 0 0 0,'0'0'288'0'0,"0"0"551"0"0,0 0 194 0 0,0 0 132 0 0,0 0 27 0 0,0 0 55 0 0,-9 1 37 0 0,-25 1-82 0 0,25-1-135 0 0,9-1-126 0 0,0 0-93 0 0,0 0-46 0 0,0 0 2 0 0,0 0 24 0 0,0 0 2 0 0,0 0-49 0 0,8 3 3115 0 0,17-1-2700 0 0,-16-1-407 0 0,166 0 2157 0 0,96-11-1756 0 0,1-16-470 0 0,170 21-313 0 0,-239-21-147 0 0,-45 12-67 0 0,-43 7-55 0 0,-61-1-50 0 0,31 1-8 0 0,84-19 261 0 0,-67 15-205 0 0,-30 4-56 0 0,-68 5-689 0 0,10-1 1341 0 0,-11 3-4797 0 0,-2 1-4217 0 0,-1-1-4040 0 0</inkml:trace>
  <inkml:trace contextRef="#ctx0" brushRef="#br0" timeOffset="13386.117">2565 991 0 0 0,'-76'-26'882'0'0,"29"21"5082"0"0,22 3 1320 0 0,23 2 1512 0 0,57-4-7318 0 0,29-14-452 0 0,9 0-321 0 0,98-8 567 0 0,-191 26-1294 0 0,0 0-37 0 0,-4-3-10130 0 0,4 2-1611 0 0</inkml:trace>
  <inkml:trace contextRef="#ctx0" brushRef="#br0" timeOffset="14159.989">3110 645 0 0 0,'0'0'1771'0'0,"0"0"-79"0"0,0 0 31 0 0,0 0 163 0 0,0 0 240 0 0,0 0 25 0 0,0 0-98 0 0,0 0-246 0 0,0 0-351 0 0,0 0-280 0 0,0 0-244 0 0,0 0-178 0 0,0 0-87 0 0,-4-6-31 0 0,-15-18-36 0 0,15 17-44 0 0,4 7-65 0 0,0 0-87 0 0,0 0-72 0 0,0 0-52 0 0,0 0-48 0 0,0 0-41 0 0,4-1 156 0 0,22-12-143 0 0,1 1 0 0 0,1 2 0 0 0,-1 0 1 0 0,1 2-1 0 0,1 1 0 0 0,0 1 1 0 0,0 2-1 0 0,0 1 0 0 0,0 1 1 0 0,19 1-205 0 0,-45 1 3 0 0,0 0 0 0 0,0-1-1 0 0,0 1 1 0 0,0 1 0 0 0,0-1 0 0 0,0 0 0 0 0,0 1 0 0 0,0 0 0 0 0,0-1 0 0 0,0 1 0 0 0,0 0 0 0 0,0 1 0 0 0,-1-1 0 0 0,1 0 0 0 0,0 1 0 0 0,-1 0 0 0 0,1-1 0 0 0,-1 1 0 0 0,1 0 0 0 0,-1 0 0 0 0,0 1 0 0 0,0-1 0 0 0,0 0-1 0 0,0 1 1 0 0,0-1 0 0 0,-1 1 0 0 0,1 0 0 0 0,-1-1 0 0 0,0 1 0 0 0,0 0 0 0 0,0 0 0 0 0,0 0 0 0 0,0 0 0 0 0,0 0 0 0 0,-1 0 0 0 0,1 0 0 0 0,-1 0 0 0 0,0 0 0 0 0,0 0 0 0 0,0 0 0 0 0,-1 0 0 0 0,1 1-3 0 0,-3 7 18 0 0,0 1 0 0 0,-1-1 0 0 0,-1 0-1 0 0,1 0 1 0 0,-2-1 0 0 0,0 1 0 0 0,0-1 0 0 0,0 0 0 0 0,-2-1 0 0 0,1 0 0 0 0,-1 0 0 0 0,0 0 0 0 0,-1-1 0 0 0,0 0 0 0 0,0-1 0 0 0,-2 1-18 0 0,-9 11 27 0 0,5-5-17 0 0,-2 0-3 0 0,1 1-1 0 0,1 1 1 0 0,0 1 0 0 0,1 0 0 0 0,1 1 0 0 0,-9 15-7 0 0,21-29 3 0 0,0-1-1 0 0,-1 0 1 0 0,1 0 0 0 0,1 1-1 0 0,-1-1 1 0 0,0 0-1 0 0,1 1 1 0 0,0-1 0 0 0,0 0-1 0 0,0 1 1 0 0,0-1 0 0 0,0 1-1 0 0,1-1 1 0 0,-1 0-1 0 0,1 1 1 0 0,0-1 0 0 0,0 0-1 0 0,0 1 1 0 0,0-1 0 0 0,1 0-1 0 0,-1 0 1 0 0,1 0-1 0 0,0 0 1 0 0,0-1 0 0 0,0 1-1 0 0,0 0 1 0 0,1-1 0 0 0,-1 1-1 0 0,1-1 1 0 0,-1 0-1 0 0,1 0 1 0 0,0 0 0 0 0,1 0-3 0 0,14 5 93 0 0,1-1 0 0 0,0-2 0 0 0,1 1 0 0 0,-1-2 0 0 0,1-1 1 0 0,0 0-1 0 0,-1-2 0 0 0,1 0 0 0 0,0-1 0 0 0,0-1 0 0 0,-1-1 1 0 0,1-1-1 0 0,12-4-93 0 0,-16-17-2871 0 0,-11 7-6062 0 0,-1 14-2643 0 0</inkml:trace>
  <inkml:trace contextRef="#ctx0" brushRef="#br0" timeOffset="14687.988">4086 516 5881 0 0,'0'0'1985'0'0,"0"0"-434"0"0,0 0-124 0 0,0 0 213 0 0,0 0 170 0 0,0 0-89 0 0,0 0-359 0 0,0 0-416 0 0,0 0-297 0 0,0 0-158 0 0,0 0-79 0 0,0 0-20 0 0,0 0-3 0 0,-16 0 20 0 0,-52-1 16 0 0,10 20 777 0 0,49-15-1091 0 0,-1-1 1 0 0,1 1-1 0 0,0 1 1 0 0,1 0-1 0 0,-1 0 1 0 0,1 0-1 0 0,0 1 1 0 0,0 1-1 0 0,1-1 1 0 0,0 1-1 0 0,0 0 1 0 0,0 1-1 0 0,1 0 1 0 0,0 0-1 0 0,1 0 1 0 0,-4 8-112 0 0,9-12 19 0 0,0-1 0 0 0,0 1 0 0 0,0 0 1 0 0,1 0-1 0 0,-1-1 0 0 0,1 1 0 0 0,0-1 0 0 0,0 1 0 0 0,1 0 0 0 0,-1-1 1 0 0,1 0-1 0 0,-1 1 0 0 0,1-1 0 0 0,0 0 0 0 0,0 0 0 0 0,1 0 1 0 0,-1 0-1 0 0,1 0 0 0 0,-1-1 0 0 0,1 1 0 0 0,0-1 0 0 0,0 1 0 0 0,0-1 1 0 0,0 0-1 0 0,0 0 0 0 0,1-1 0 0 0,-1 1 0 0 0,1-1 0 0 0,-1 1 1 0 0,1-1-1 0 0,-1 0 0 0 0,1-1 0 0 0,0 1 0 0 0,-1-1 0 0 0,2 1-19 0 0,13 7 106 0 0,72 42 353 0 0,-79-40-377 0 0,-6-7-46 0 0,-1 1 0 0 0,0-1 0 0 0,0 1 0 0 0,-1 0 0 0 0,1 0 0 0 0,-1 0 0 0 0,0 0-1 0 0,0 0 1 0 0,0 1 0 0 0,0-1 0 0 0,-1 1 0 0 0,0 0 0 0 0,0 0 0 0 0,0 0 0 0 0,-1 0 0 0 0,2 4-36 0 0,-2-4 30 0 0,1 0 0 0 0,-1 0 0 0 0,0 0-1 0 0,0 0 1 0 0,-1 0 0 0 0,1 1 0 0 0,-1-1-1 0 0,0 0 1 0 0,-1 0 0 0 0,1 1 0 0 0,-1-1-1 0 0,0 0 1 0 0,-1 0 0 0 0,1 0 0 0 0,-1 0-1 0 0,0 0 1 0 0,0 0 0 0 0,0 0 0 0 0,-1-1-1 0 0,0 1 1 0 0,1-1 0 0 0,-2 0 0 0 0,1 0-1 0 0,0 0 1 0 0,-1 0 0 0 0,-1 1-30 0 0,-4 2-132 0 0,0-1 1 0 0,-1 0-1 0 0,0-1 1 0 0,0 0 0 0 0,0 0-1 0 0,0-1 1 0 0,-1 0-1 0 0,0-1 1 0 0,1 0-1 0 0,-1-1 1 0 0,0 0 0 0 0,-1 0-1 0 0,1-2 1 0 0,0 1-1 0 0,0-1 1 0 0,0-1-1 0 0,0 0 1 0 0,-1-1 131 0 0,-28-14-3679 0 0,21-4-7389 0 0,16 13 1039 0 0</inkml:trace>
  <inkml:trace contextRef="#ctx0" brushRef="#br0" timeOffset="15235.095">3883 527 1064 0 0,'0'0'1930'0'0,"0"0"-292"0"0,0 0 49 0 0,0 0 214 0 0,0 0 208 0 0,0 0-21 0 0,0 0-291 0 0,0 0-353 0 0,0 0-300 0 0,0 0-233 0 0,0 0-132 0 0,0 0-102 0 0,0 0-104 0 0,3-3-68 0 0,26-21 1215 0 0,322-40 854 0 0,-287 60-4627 0 0,-36 4-7388 0 0,-20 0-1958 0 0</inkml:trace>
  <inkml:trace contextRef="#ctx0" brushRef="#br0" timeOffset="90846.439">4476 1157 0 0 0,'0'0'1258'0'0,"0"0"10"0"0,0 0 27 0 0,0 0 46 0 0,0 0 82 0 0,0 0-80 0 0,0 0-74 0 0,0 0-88 0 0,9 3-123 0 0,72 17 2953 0 0,-15-6-2323 0 0,0-3-1 0 0,1-3 1 0 0,38-1-1688 0 0,295-4 2647 0 0,-232 1-1804 0 0,175 0 421 0 0,-289-12-1089 0 0,-19 7 1117 0 0,-24-1-3714 0 0,-14 2-2676 0 0,-8 0-3779 0 0,8 0-1457 0 0</inkml:trace>
  <inkml:trace contextRef="#ctx0" brushRef="#br0" timeOffset="84688.552">2479 1661 1440 0 0,'0'0'2086'0'0,"0"0"-178"0"0,0 0-64 0 0,0 0 9 0 0,0 0-19 0 0,0 0-176 0 0,0 0-329 0 0,0 0-338 0 0,0 0-264 0 0,0 0-175 0 0,0 0-86 0 0,9 0 1089 0 0,80-36 2125 0 0,-44 24-3148 0 0,0 3-1 0 0,1 2 1 0 0,0 2-1 0 0,20 1-531 0 0,-65 5 9 0 0,1 0 1 0 0,-1 0-1 0 0,0 0 0 0 0,1 0 1 0 0,-1 1-1 0 0,0-1 0 0 0,0 0 1 0 0,0 1-1 0 0,0-1 0 0 0,0 1 0 0 0,0-1 1 0 0,0 1-1 0 0,0-1 0 0 0,-1 1 1 0 0,1 0-1 0 0,0-1 0 0 0,-1 1 1 0 0,0 0-1 0 0,1-1 0 0 0,-1 1 1 0 0,0 0-1 0 0,0 0 0 0 0,0 0 0 0 0,0-1 1 0 0,0 1-1 0 0,0 0 0 0 0,-1 0 1 0 0,1-1-1 0 0,0 1 0 0 0,-1 0 1 0 0,0-1-1 0 0,1 1 0 0 0,-1 0 0 0 0,0-1 1 0 0,0 1-1 0 0,0-1 0 0 0,0 1 1 0 0,0-1-1 0 0,0 1 0 0 0,0-1 1 0 0,0 0-1 0 0,-1 0 0 0 0,1 1-9 0 0,-154 163 331 0 0,108-119-326 0 0,39-40-4 0 0,-1 1 0 0 0,1 0 0 0 0,1 0 0 0 0,-1 1 0 0 0,1 0 1 0 0,1 0-1 0 0,-1 1 0 0 0,1 0 0 0 0,1 0 0 0 0,0 0 0 0 0,0 1 0 0 0,1-1 1 0 0,0 1-1 0 0,0 0 0 0 0,1 0 0 0 0,1 1 0 0 0,0-1 0 0 0,0 3-1 0 0,3-10 18 0 0,1 0-1 0 0,0 0 0 0 0,-1 0 1 0 0,1-1-1 0 0,0 1 1 0 0,1-1-1 0 0,-1 0 0 0 0,0 1 1 0 0,1-1-1 0 0,-1 0 1 0 0,1 0-1 0 0,0-1 0 0 0,-1 1 1 0 0,1 0-1 0 0,0-1 0 0 0,0 0 1 0 0,0 0-1 0 0,0 0 1 0 0,1 0-1 0 0,-1 0 0 0 0,0 0 1 0 0,0-1-1 0 0,0 0 1 0 0,1 0-1 0 0,-1 0 0 0 0,3 0-17 0 0,192-7 1770 0 0,-152 6-1496 0 0,-46 1-258 0 0,0 0-7 0 0,0 0-1 0 0,0 0-3 0 0,0 0-7 0 0,0 0 4 0 0,0 0-7 0 0,0 0-11 0 0,0 0-27 0 0,0 0 11 0 0,0 0-9 0 0,0 0-17 0 0,-4-13-2695 0 0,1 6-728 0 0,1-2-6879 0 0,2 9-190 0 0</inkml:trace>
  <inkml:trace contextRef="#ctx0" brushRef="#br0" timeOffset="85037.579">3364 1661 0 0 0,'0'0'320'0'0,"0"0"802"0"0,0 0 471 0 0,0 0 148 0 0,0 0-113 0 0,0 0-213 0 0,0 0-207 0 0,0 0-92 0 0,0 0 15 0 0,0 0 47 0 0,9 0 1058 0 0,-7 0 2113 0 0,-7 2-4096 0 0,-1-1-1 0 0,1 1 1 0 0,0 0 0 0 0,-1 0-1 0 0,1 1 1 0 0,0 0-1 0 0,1 0 1 0 0,-1 0-1 0 0,0 0 1 0 0,1 1-1 0 0,0-1 1 0 0,0 1-1 0 0,-4 4-252 0 0,-10 8 416 0 0,-101 107 144 0 0,-19-7-1859 0 0,114-110-2078 0 0,20-7-978 0 0,1 0-3330 0 0,3-2 1105 0 0</inkml:trace>
  <inkml:trace contextRef="#ctx0" brushRef="#br0" timeOffset="85440.442">2983 1647 0 0 0,'0'0'2391'0'0,"0"0"-610"0"0,0 0-414 0 0,0 0-181 0 0,0 0 1 0 0,0 0 58 0 0,0 0-42 0 0,0 0-191 0 0,0 0-261 0 0,0 0-227 0 0,0 0-104 0 0,0 0 53 0 0,0 0 70 0 0,-1 4 80 0 0,0-2-513 0 0,1 0 0 0 0,-1 0 0 0 0,1 0-1 0 0,0-1 1 0 0,-1 1 0 0 0,1 0 0 0 0,0 0 0 0 0,0 0 0 0 0,0 0 0 0 0,1 0 0 0 0,-1 0 0 0 0,0 0-1 0 0,1 0 1 0 0,0 0 0 0 0,-1-1 0 0 0,1 1 0 0 0,0 0 0 0 0,0 0 0 0 0,0-1 0 0 0,0 1 0 0 0,0-1 0 0 0,0 1-1 0 0,0-1 1 0 0,0 1 0 0 0,1-1 0 0 0,-1 1 0 0 0,1-1 0 0 0,-1 0 0 0 0,1 0 0 0 0,-1 0 0 0 0,1 0 0 0 0,0 0-110 0 0,117 95 3604 0 0,-46 0-3304 0 0,-70-92-414 0 0,-2-1 22 0 0,0-1 1 0 0,0 0 0 0 0,0 0-1 0 0,1 1 1 0 0,-1-1-1 0 0,1 0 1 0 0,-1 0-1 0 0,1 0 1 0 0,0 0-1 0 0,0-1 1 0 0,0 1-1 0 0,0 0 1 0 0,0-1 0 0 0,0 0-1 0 0,0 1 1 0 0,0-1-1 0 0,1 0 1 0 0,-1 0-1 0 0,1 0 1 0 0,-1 0-1 0 0,1 0 92 0 0,7-30-8762 0 0,-8 14 371 0 0,-2 11 5452 0 0</inkml:trace>
  <inkml:trace contextRef="#ctx0" brushRef="#br0" timeOffset="86489.527">3026 1499 1368 0 0,'0'0'1566'0'0,"0"0"-599"0"0,0 0-402 0 0,0 0 129 0 0,0 0 361 0 0,0 0 241 0 0,0 0-58 0 0,0 0-269 0 0,0 0-115 0 0,0 0-28 0 0,0 0 67 0 0,0 0 72 0 0,2 8-129 0 0,29 113 3363 0 0,-25-81-3859 0 0,-2 0 0 0 0,-1 0 1 0 0,-2 0-1 0 0,-2 0 0 0 0,-3 21-340 0 0,-16 54-1804 0 0,29-115-8640 0 0,-4 0 2700 0 0</inkml:trace>
  <inkml:trace contextRef="#ctx0" brushRef="#br0" timeOffset="88296.234">3373 1592 0 0 0,'0'0'1363'0'0,"0"0"448"0"0,0 0 152 0 0,0 0-201 0 0,0 0-337 0 0,0 0-266 0 0,0 0-150 0 0,0 0-84 0 0,0 0-23 0 0,0 0-28 0 0,5 0 6018 0 0,20 3-6067 0 0,161-40 947 0 0,-27 30-1282 0 0,-157 7-486 0 0,-1 0 1 0 0,1 1-1 0 0,0-1 1 0 0,0 1-1 0 0,-1-1 0 0 0,1 1 1 0 0,0 0-1 0 0,-1-1 1 0 0,1 1-1 0 0,-1 0 1 0 0,1 0-1 0 0,-1 0 1 0 0,1 0-1 0 0,-1 1 1 0 0,0-1-1 0 0,1 0 1 0 0,-1 0-1 0 0,0 1 1 0 0,0-1-1 0 0,0 1 1 0 0,0-1-1 0 0,0 1 0 0 0,0-1 1 0 0,-1 1-1 0 0,1 0 1 0 0,0-1-1 0 0,-1 1 1 0 0,0 0-1 0 0,1 0 1 0 0,-1-1-1 0 0,0 1 1 0 0,0 0-1 0 0,1 0 1 0 0,-2 0-1 0 0,1-1 1 0 0,0 1-1 0 0,0 0 1 0 0,0 0-1 0 0,-1-1 1 0 0,1 1-1 0 0,-1 0 0 0 0,0 0 1 0 0,1-1-1 0 0,-1 1 1 0 0,0-1-1 0 0,0 1 1 0 0,0-1-1 0 0,0 1 1 0 0,0-1-1 0 0,0 1 1 0 0,-1 0-5 0 0,-95 71 174 0 0,47-37-98 0 0,48-36-85 0 0,2 0-12 0 0,0 0-10 0 0,0 0-2 0 0,4 10-93 0 0,87 30 218 0 0,-79-36-95 0 0,0-1 0 0 0,0 2-1 0 0,0 0 1 0 0,-1 0 0 0 0,0 1-1 0 0,0 1 1 0 0,0 0 0 0 0,-1 0-1 0 0,0 1 1 0 0,3 3 3 0 0,-11-9 10 0 0,1 1 0 0 0,-1 0 0 0 0,0 0 0 0 0,0 0 0 0 0,0 0 0 0 0,-1 0 0 0 0,1 0 0 0 0,-1 1 0 0 0,0-1 0 0 0,1 0 0 0 0,-1 1 0 0 0,-1-1 0 0 0,1 1 0 0 0,-1-1 0 0 0,1 1 0 0 0,-1 0 0 0 0,0-1 0 0 0,0 1 0 0 0,0-1 0 0 0,-1 1 0 0 0,1-1 0 0 0,-1 1 0 0 0,0-1 0 0 0,0 1 0 0 0,0-1 0 0 0,-1 1 0 0 0,1-1 0 0 0,-1 0 0 0 0,0 0 0 0 0,0 0 0 0 0,0 0 0 0 0,0 0 0 0 0,0 0 0 0 0,-1 0-10 0 0,-4 5 52 0 0,0 0 1 0 0,-1 0 0 0 0,0-1 0 0 0,-1 0-1 0 0,0 0 1 0 0,0-1 0 0 0,0-1-1 0 0,-1 1 1 0 0,1-1 0 0 0,-8 2-53 0 0,-9 3 78 0 0,13-3-62 0 0,-1-1 1 0 0,-1-1-1 0 0,1 0 0 0 0,-1-1 1 0 0,0 0-1 0 0,0-1 0 0 0,0-1 0 0 0,0-1 1 0 0,0 0-1 0 0,-1 0 0 0 0,-11-3-16 0 0,25 2-70 0 0,0-1 1 0 0,0 0-1 0 0,0 0 0 0 0,1 0 0 0 0,-1 0 0 0 0,0 0 0 0 0,1 0 0 0 0,-1 0 0 0 0,0-1 0 0 0,1 1 1 0 0,0-1-1 0 0,-1 1 0 0 0,1-1 0 0 0,0 1 0 0 0,0-1 0 0 0,0 0 0 0 0,0 1 0 0 0,0-1 1 0 0,0 0-1 0 0,0 0 0 0 0,1 0 0 0 0,-1 0 0 0 0,0 0 0 0 0,1 0 0 0 0,0 0 70 0 0,2-32-8240 0 0,3 30-521 0 0</inkml:trace>
  <inkml:trace contextRef="#ctx0" brushRef="#br0" timeOffset="89598.345">4014 1555 0 0 0,'0'0'245'0'0,"0"0"541"0"0,0 0 435 0 0,0 0 210 0 0,0 0 31 0 0,0 0 21 0 0,-5-1-127 0 0,-23-2 1341 0 0,28 3-1397 0 0,0 0-100 0 0,0 0-189 0 0,2 1 6880 0 0,5-1-3954 0 0,20-5-4311 0 0,-15 2 1051 0 0,153-27-165 0 0,-45 27-428 0 0,-119 5-81 0 0,1 0 1 0 0,-1 0-1 0 0,0 0 1 0 0,0 0-1 0 0,0 1 0 0 0,0-1 1 0 0,-1 1-1 0 0,1-1 0 0 0,-1 0 1 0 0,1 1-1 0 0,-1-1 0 0 0,0 1 1 0 0,0-1-1 0 0,0 1 1 0 0,0-1-1 0 0,0 1 0 0 0,-1-1 1 0 0,1 1-1 0 0,-1-1 0 0 0,1 1 1 0 0,-1-1-1 0 0,0 0 0 0 0,-1 2-3 0 0,-121 126 182 0 0,106-110-175 0 0,1-3-13 0 0,1 0 1 0 0,1 1-1 0 0,1 0 0 0 0,1 1 1 0 0,0 1-1 0 0,-3 9 6 0 0,14-27-1 0 0,0 0 1 0 0,0 1-1 0 0,0-1 0 0 0,1 0 0 0 0,-1 0 1 0 0,1 0-1 0 0,-1 1 0 0 0,1-1 1 0 0,0 0-1 0 0,0 0 0 0 0,0 1 0 0 0,0-1 1 0 0,0 0-1 0 0,1 1 0 0 0,-1-1 0 0 0,1 0 1 0 0,-1 0-1 0 0,1 0 0 0 0,0 1 0 0 0,0-1 1 0 0,0 0-1 0 0,0 0 0 0 0,0 0 0 0 0,0 0 1 0 0,1 0-1 0 0,-1-1 0 0 0,0 1 1 0 0,1 0-1 0 0,0-1 0 0 0,-1 1 0 0 0,1-1 1 0 0,0 1-1 0 0,0-1 0 0 0,0 0 0 0 0,0 0 1 0 0,0 0-1 0 0,0 0 0 0 0,0 0 0 0 0,0 0 1 0 0,0-1-1 0 0,1 1 0 0 0,-1-1 0 0 0,2 1 1 0 0,104 10 160 0 0,-105-11-150 0 0,172-19 314 0 0,-135 9-212 0 0,-39 10-171 0 0,-1 0-1 0 0,0 0-43 0 0,-11-7-2001 0 0,3 3-4026 0 0,1 3-5961 0 0</inkml:trace>
  <inkml:trace contextRef="#ctx0" brushRef="#br0" timeOffset="92856.459">4870 1551 0 0 0,'0'0'489'0'0,"0"0"882"0"0,0 0 540 0 0,0 0 198 0 0,0 0-95 0 0,0 0-325 0 0,0 0-374 0 0,0 0-276 0 0,0 0-123 0 0,0 0-39 0 0,0 0-12 0 0,7 4 3167 0 0,-9 4-3919 0 0,-1 0 0 0 0,0-1 0 0 0,0 1 0 0 0,0-1 0 0 0,-1 0 0 0 0,-1 0 0 0 0,1 0 0 0 0,-1-1 0 0 0,0 1 1 0 0,-1-1-1 0 0,0 0-113 0 0,0 2 88 0 0,3-5-92 0 0,-25 33-345 0 0,-1-1 0 0 0,-2-2 0 0 0,-1-1 0 0 0,-36 27 349 0 0,31-40-3741 0 0,22-12-5318 0 0,12-7 3300 0 0</inkml:trace>
  <inkml:trace contextRef="#ctx0" brushRef="#br0" timeOffset="93198.473">4557 1650 0 0 0,'0'0'603'0'0,"0"0"854"0"0,0 0 543 0 0,0 0 248 0 0,0 0 27 0 0,0 0-185 0 0,0 0-434 0 0,0 0-483 0 0,0 0-445 0 0,0 0-332 0 0,0 0-243 0 0,0 0-130 0 0,0 0 16 0 0,8 19 598 0 0,-3-10-346 0 0,1-2 0 0 0,1 1 0 0 0,-1-1 0 0 0,1 0 0 0 0,1 0-1 0 0,-1-1 1 0 0,1 0 0 0 0,0 0 0 0 0,1-1 0 0 0,-1 0 0 0 0,1 0 0 0 0,0-1 0 0 0,0 0 0 0 0,8 1-291 0 0,1 3 284 0 0,149 62 580 0 0,-164-68-584 0 0,-3-2-458 0 0,0 1 1 0 0,0-1 0 0 0,0 0-1 0 0,-1 0 1 0 0,1 0-1 0 0,0 1 1 0 0,0-1-1 0 0,0 0 1 0 0,0 0 0 0 0,0 0-1 0 0,0 1 1 0 0,0-1-1 0 0,0 0 1 0 0,-1 0 0 0 0,1 0-1 0 0,0 1 1 0 0,0-1-1 0 0,0 0 1 0 0,0 0-1 0 0,0 1 1 0 0,0-1 177 0 0,-32-20-9611 0 0,27 16 6135 0 0,1 3-690 0 0</inkml:trace>
  <inkml:trace contextRef="#ctx0" brushRef="#br0" timeOffset="93698">4682 1466 0 0 0,'0'0'359'0'0,"0"0"614"0"0,0 0 344 0 0,0 0 155 0 0,0 0 74 0 0,0 0-63 0 0,0 0-103 0 0,0 0-69 0 0,0 0-91 0 0,0 0-77 0 0,-9 21-64 0 0,-29 66-119 0 0,36-82-784 0 0,0 0 1 0 0,0 0-1 0 0,0 0 0 0 0,1 0 0 0 0,0 1 1 0 0,0-1-1 0 0,0 0 0 0 0,1 1 0 0 0,-1-1 1 0 0,1 0-1 0 0,1 1 0 0 0,-1-1 0 0 0,1 0 0 0 0,1 5-175 0 0,1 6 429 0 0,33 152 1973 0 0,-28-54-2594 0 0,-20-109-3038 0 0,0-5-2414 0 0,9 0 825 0 0,-1 0-845 0 0</inkml:trace>
  <inkml:trace contextRef="#ctx0" brushRef="#br0" timeOffset="94058.63">5131 1437 512 0 0,'0'0'2391'0'0,"0"0"-597"0"0,0 0-319 0 0,0 0 35 0 0,0 0 190 0 0,0 0 87 0 0,0 0-180 0 0,0 0-357 0 0,0 0-338 0 0,0 0-233 0 0,0 0-85 0 0,0 0-15 0 0,0 0-32 0 0,-3 7-50 0 0,-23 89 2783 0 0,3 47-1193 0 0,-33 156-1448 0 0,56-262-2424 0 0,19-52-1973 0 0,24-32-10761 0 0,-33 39 10741 0 0</inkml:trace>
  <inkml:trace contextRef="#ctx0" brushRef="#br0" timeOffset="94534.939">5422 1474 944 0 0,'0'0'3024'0'0,"0"0"-1019"0"0,0 0-618 0 0,0 0-299 0 0,0 0-126 0 0,0 0-56 0 0,0 0-29 0 0,0 0 33 0 0,0 0 56 0 0,0 0 11 0 0,0 0-68 0 0,0 0-89 0 0,-12 11-75 0 0,-39 38-76 0 0,46-43-470 0 0,0-1 0 0 0,1 1 0 0 0,0 0 0 0 0,0 0 0 0 0,0 0 0 0 0,1 1 0 0 0,0-1 0 0 0,0 1 0 0 0,1 0 0 0 0,0-1 0 0 0,0 1 0 0 0,0 3-199 0 0,-8 22 421 0 0,1-7-287 0 0,2-1 1 0 0,0 2 0 0 0,2-1-1 0 0,1 1 1 0 0,0-1 0 0 0,2 1-1 0 0,1 0 1 0 0,2 10-135 0 0,-1-30 26 0 0,1-1 1 0 0,0 1-1 0 0,-1 0 0 0 0,2-1 1 0 0,-1 1-1 0 0,1-1 0 0 0,0 1 1 0 0,0-1-1 0 0,1 0 0 0 0,-1 0 1 0 0,1 0-1 0 0,0 0 0 0 0,0 0 1 0 0,1 0-1 0 0,0-1 0 0 0,-1 0 1 0 0,2 0-1 0 0,-1 0 0 0 0,0 0 0 0 0,1-1 1 0 0,-1 1-1 0 0,1-1 0 0 0,0 0 1 0 0,0-1-1 0 0,1 1 0 0 0,2 0-26 0 0,-1-1 104 0 0,-1 0 0 0 0,1-1 0 0 0,-1 0 0 0 0,1 0 0 0 0,0 0 0 0 0,-1-1-1 0 0,1 0 1 0 0,0-1 0 0 0,0 1 0 0 0,-1-1 0 0 0,1-1 0 0 0,-1 1 0 0 0,1-1 0 0 0,-1 0 0 0 0,1 0-1 0 0,-1-1 1 0 0,0 0 0 0 0,0 0 0 0 0,-1-1 0 0 0,1 1 0 0 0,0-1 0 0 0,-1-1 0 0 0,0 1-1 0 0,0-1 1 0 0,0 1 0 0 0,-1-1 0 0 0,0-1 0 0 0,1-1-104 0 0,-1 3 39 0 0,-1 0 1 0 0,0-1-1 0 0,0 0 0 0 0,0 0 1 0 0,-1 1-1 0 0,0-2 0 0 0,0 1 1 0 0,0 0-1 0 0,-1 0 0 0 0,1-1 1 0 0,-1 1-1 0 0,0 0 0 0 0,-1-1 1 0 0,0 1-1 0 0,1-1 0 0 0,-2 1 1 0 0,1-1-1 0 0,-1 1 0 0 0,0-1 1 0 0,0-1-40 0 0,-3 0-100 0 0,1 1 0 0 0,-1-1-1 0 0,0 1 1 0 0,-1 0 0 0 0,0 0 0 0 0,0 1 0 0 0,0-1 0 0 0,0 1 0 0 0,-1 0 0 0 0,0 1 0 0 0,0-1 0 0 0,0 1-1 0 0,-1 0 1 0 0,0 1 0 0 0,1 0 0 0 0,-1 0 0 0 0,0 0 0 0 0,0 1 0 0 0,-1 0 0 0 0,1 0 0 0 0,0 1 0 0 0,-1 0-1 0 0,1 0 1 0 0,-1 0 0 0 0,1 1 0 0 0,-1 1 0 0 0,1-1 0 0 0,-1 1 0 0 0,1 0 0 0 0,0 1 0 0 0,-1 0-1 0 0,1 0 1 0 0,-4 2 100 0 0,1 0-834 0 0,-10 5-2332 0 0,8-3-1830 0 0,0 1-6623 0 0</inkml:trace>
  <inkml:trace contextRef="#ctx0" brushRef="#br0" timeOffset="96965.692">5671 343 0 0 0,'0'0'695'0'0,"0"0"444"0"0,0 0 242 0 0,0 0 30 0 0,0 0-152 0 0,0 0-203 0 0,0 0-170 0 0,24-5-119 0 0,77-17-16 0 0,-12 16 1653 0 0,136 11 1468 0 0,-223-5-3831 0 0,1 0 1 0 0,-1 0 0 0 0,0 1-1 0 0,0 0 1 0 0,1-1-1 0 0,-1 1 1 0 0,0 0 0 0 0,0 0-1 0 0,0 0 1 0 0,0 0 0 0 0,0 0-1 0 0,0 1 1 0 0,0-1-1 0 0,0 1 1 0 0,-1-1 0 0 0,1 1-1 0 0,0 0 1 0 0,-1-1 0 0 0,0 1-1 0 0,1 0 1 0 0,-1 0 0 0 0,0 0-1 0 0,0 0 1 0 0,0 0-1 0 0,0 1 1 0 0,0-1 0 0 0,0 0-1 0 0,-1 0 1 0 0,1 0 0 0 0,-1 1-1 0 0,0-1 1 0 0,1 0-1 0 0,-1 1 1 0 0,0-1 0 0 0,0 0-1 0 0,-1 1 1 0 0,1 0-42 0 0,19 111 971 0 0,25 118 60 0 0,-12-74-352 0 0,6 119-679 0 0,-9 76 101 0 0,-15-55-22 0 0,-48-148 281 0 0,18-105-139 0 0,-13 43 558 0 0,22-37 252 0 0,7-50-999 0 0,0-1-3 0 0,0 0-9 0 0,0 0 3 0 0,-3 1 3749 0 0,-4-2-3382 0 0,-81-10-305 0 0,-15 20 258 0 0,52-3-2878 0 0,0-3-8770 0 0,41-3-1034 0 0</inkml:trace>
  <inkml:trace contextRef="#ctx0" brushRef="#br0" timeOffset="98008.773">2403 185 0 0 0,'0'0'373'0'0,"0"0"814"0"0,0 0 442 0 0,0 0 167 0 0,0 0 2 0 0,0 0-129 0 0,0 0-143 0 0,0 0-178 0 0,0 0-170 0 0,0 0-162 0 0,0 0-153 0 0,-27-1-121 0 0,-83-1-88 0 0,48 6 961 0 0,51 0-1452 0 0,1 1 0 0 0,-1 0-1 0 0,1 1 1 0 0,0 0-1 0 0,1 0 1 0 0,0 1-1 0 0,0 1 1 0 0,0-1-1 0 0,1 1 1 0 0,0 1 0 0 0,0 0-1 0 0,1 0 1 0 0,1 0-1 0 0,-1 1 1 0 0,1 0-1 0 0,1 0 1 0 0,0 0 0 0 0,0 1-1 0 0,1 0 1 0 0,-1 5-163 0 0,-4 14 94 0 0,1 0 0 0 0,1 0 0 0 0,2 1 0 0 0,1-1-1 0 0,0 19-93 0 0,2-20 39 0 0,-17 239 234 0 0,-3 38 54 0 0,13 0 0 0 0,14 16-327 0 0,-3-144 390 0 0,-3-174-328 0 0,0-1 0 0 0,0 1 0 0 0,0 0 0 0 0,0-1-1 0 0,0 1 1 0 0,-1 0 0 0 0,0-1 0 0 0,1 0-1 0 0,-1 1 1 0 0,-1-1 0 0 0,1 0 0 0 0,0 0-1 0 0,-1 0 1 0 0,1 0 0 0 0,-1-1 0 0 0,0 1 0 0 0,0-1-1 0 0,0 1 1 0 0,-1-1-62 0 0,4-1 24 0 0,-1 1 1 0 0,0-1-1 0 0,0 1 0 0 0,0-1 1 0 0,1 1-1 0 0,-1-1 0 0 0,1 1 0 0 0,0 0 1 0 0,-1-1-1 0 0,1 1 0 0 0,0 0 1 0 0,0-1-1 0 0,0 1 0 0 0,0 0 0 0 0,0-1 1 0 0,0 1-1 0 0,0 0 0 0 0,1-1 1 0 0,-1 1-1 0 0,0-1 0 0 0,1 1 0 0 0,0-1 1 0 0,-1 1-1 0 0,1 0 0 0 0,0-1 1 0 0,0 0-1 0 0,0 1 0 0 0,0-1 0 0 0,0 0 1 0 0,0 1-1 0 0,0-1 0 0 0,0 0 1 0 0,0 0-1 0 0,1 0 0 0 0,-1 0 1 0 0,0 0-1 0 0,1 0 0 0 0,-1 0 0 0 0,1-1 1 0 0,-1 1-1 0 0,1 0 0 0 0,0-1-24 0 0,19 7 149 0 0,1-1-1 0 0,-1-2 1 0 0,1 0 0 0 0,1-1-1 0 0,-1-1 1 0 0,0-1-1 0 0,0-1 1 0 0,22-3-149 0 0,16 1 58 0 0,32 0 617 0 0,-47 1-2149 0 0,-1 1-6390 0 0,-39 0-3976 0 0</inkml:trace>
  <inkml:trace contextRef="#ctx0" brushRef="#br0" timeOffset="98504.598">6624 730 840 0 0,'0'0'1990'0'0,"0"0"-447"0"0,0 0-36 0 0,0 0 228 0 0,0 0 440 0 0,0 0 204 0 0,0 0-177 0 0,0 0-446 0 0,0 0-517 0 0,0 0-416 0 0,0 0-280 0 0,0 0-164 0 0,0 0-114 0 0,0-4-39 0 0,0-10 106 0 0,0 28 988 0 0,19 204 2903 0 0,-22-157-3922 0 0,-3-1-1 0 0,-3 0 0 0 0,-2 0 0 0 0,-10 27-300 0 0,-75 284 225 0 0,88-350-99 0 0,6-15-2163 0 0,15-22-74 0 0,34-42-3636 0 0,-18 24-4924 0 0,-19 19 4208 0 0</inkml:trace>
  <inkml:trace contextRef="#ctx0" brushRef="#br0" timeOffset="99152.803">7101 907 9250 0 0,'0'0'1698'0'0,"0"0"-479"0"0,0 0-398 0 0,0 0-143 0 0,0 0 52 0 0,0 0 91 0 0,0 0 45 0 0,0 0 33 0 0,0 0-36 0 0,0 0-109 0 0,0 0-90 0 0,0 0-79 0 0,-33 37-67 0 0,-107 117-57 0 0,64-43 206 0 0,66-93-612 0 0,0 1-1 0 0,1 1 1 0 0,1-1 0 0 0,0 2 0 0 0,2-1 0 0 0,0 1-1 0 0,2 0 1 0 0,0 0 0 0 0,1 0 0 0 0,2 0-1 0 0,0 1 1 0 0,1-1 0 0 0,1 0 0 0 0,2 9-55 0 0,0-20 79 0 0,1 0 0 0 0,0 0-1 0 0,1-1 1 0 0,0 1 0 0 0,1-1 0 0 0,-1 0 0 0 0,2-1 0 0 0,-1 0 0 0 0,1 0 0 0 0,1 0 0 0 0,-1-1-1 0 0,1 0 1 0 0,1 0 0 0 0,-1-1 0 0 0,1 0 0 0 0,0 0 0 0 0,1-1 0 0 0,-1-1 0 0 0,1 1 0 0 0,0-2-1 0 0,0 1 1 0 0,0-1 0 0 0,0-1 0 0 0,1 0 0 0 0,-1 0 0 0 0,1-1 0 0 0,-1 0 0 0 0,1-1 0 0 0,0 0 0 0 0,-1-1-1 0 0,1 0 1 0 0,7-2-79 0 0,-12 1 43 0 0,0 1 0 0 0,0-1 0 0 0,0 0 0 0 0,0 0 0 0 0,-1-1 0 0 0,1 0-1 0 0,-1 0 1 0 0,1 0 0 0 0,-1-1 0 0 0,0 1 0 0 0,0-1 0 0 0,0-1 0 0 0,-1 1-1 0 0,0 0 1 0 0,0-1 0 0 0,0 0 0 0 0,0 0 0 0 0,-1-1 0 0 0,1 1 0 0 0,-1 0 0 0 0,-1-1-1 0 0,1 0 1 0 0,-1 0 0 0 0,0 0 0 0 0,0 0 0 0 0,-1 0 0 0 0,0 0 0 0 0,0 0 0 0 0,0-1-1 0 0,-1 1 1 0 0,0 0 0 0 0,0 0 0 0 0,0-1 0 0 0,-1 1 0 0 0,0 0 0 0 0,0 0-1 0 0,-1 0 1 0 0,0 0 0 0 0,0 0 0 0 0,0 0 0 0 0,-1 0 0 0 0,1 1 0 0 0,-2-1 0 0 0,1 1-1 0 0,0-1 1 0 0,-1 1 0 0 0,0 1 0 0 0,-1-2-43 0 0,-6-2-67 0 0,1 0 0 0 0,-2 0-1 0 0,1 1 1 0 0,-1 1 0 0 0,0 0-1 0 0,-1 1 1 0 0,1 0 0 0 0,-1 0 0 0 0,0 2-1 0 0,0 0 1 0 0,-1 0 0 0 0,1 1 0 0 0,0 1-1 0 0,-1 0 1 0 0,1 1 0 0 0,-1 0-1 0 0,1 1 1 0 0,-13 2 67 0 0,-39 15-1872 0 0,26 4-6109 0 0,26-14-3877 0 0</inkml:trace>
  <inkml:trace contextRef="#ctx0" brushRef="#br0" timeOffset="101083.496">7291 667 0 0 0,'0'0'651'0'0,"0"0"365"0"0,0 0 210 0 0,0 0-30 0 0,0 0-121 0 0,0 0-218 0 0,-3-1-109 0 0,0 0-3480 0 0,-2 0 6518 0 0,1-3 11203 0 0,9 4-13141 0 0,-4 0-1777 0 0,-1 0-11 0 0,29-4 458 0 0,18-5-278 0 0,0 2-1 0 0,1 1 1 0 0,0 3-1 0 0,34 3-239 0 0,-81 1 3 0 0,-1 0 0 0 0,1 0 0 0 0,-1 0 0 0 0,1 0 1 0 0,-1 0-1 0 0,1 0 0 0 0,-1 0 0 0 0,0 0 0 0 0,0 0 0 0 0,1 0 0 0 0,-1 0 1 0 0,0 0-1 0 0,0 0 0 0 0,0 1 0 0 0,0-1 0 0 0,-1 0 0 0 0,1 0 0 0 0,0 0 1 0 0,0 0-1 0 0,-1 0 0 0 0,1 0 0 0 0,0 0 0 0 0,-1 0 0 0 0,1 0 0 0 0,-1 0 1 0 0,1 0-1 0 0,-1 0 0 0 0,0 0 0 0 0,0 0 0 0 0,1 0 0 0 0,-1 0 0 0 0,0-1 0 0 0,0 1 1 0 0,0 0-1 0 0,0 0 0 0 0,1-1 0 0 0,-2 1-3 0 0,-157 116 311 0 0,155-114-315 0 0,0 0 0 0 0,1 0 1 0 0,-1 0-1 0 0,1 0 1 0 0,-1 1-1 0 0,1-1 0 0 0,0 1 1 0 0,0 0-1 0 0,1 0 1 0 0,-1 0-1 0 0,1 0 0 0 0,0 1 1 0 0,0-1-1 0 0,0 1 1 0 0,1-1-1 0 0,-1 1 0 0 0,0 4 4 0 0,47 14 178 0 0,-21-21-94 0 0,0 0-1 0 0,0-1 1 0 0,-1-2 0 0 0,1 0 0 0 0,0-2 0 0 0,5-1-84 0 0,-15 0-57 0 0,1 1-1291 0 0,-5 2-5271 0 0,-10 1-5276 0 0</inkml:trace>
  <inkml:trace contextRef="#ctx0" brushRef="#br0" timeOffset="102061.704">7817 1209 3161 0 0,'0'0'2320'0'0,"0"0"-285"0"0,0 0-296 0 0,0 0-42 0 0,0 0-24 0 0,0 0-90 0 0,0 0-134 0 0,0 0-234 0 0,0 0-265 0 0,0 0-256 0 0,0 0-195 0 0,-6 1-122 0 0,-4 2-394 0 0,10-3 121 0 0,1 0 1 0 0,-1 0-1 0 0,0 1 1 0 0,0-1-1 0 0,0 0 0 0 0,0 1 1 0 0,1-1-1 0 0,-1 0 1 0 0,0 0-1 0 0,0 1 0 0 0,0-1 1 0 0,0 0-1 0 0,0 1 1 0 0,0-1-1 0 0,0 0 0 0 0,0 1 1 0 0,0-1-1 0 0,0 0 1 0 0,0 1-1 0 0,0-1 0 0 0,0 0 1 0 0,0 1-1 0 0,0-1 1 0 0,0 0-105 0 0,51 4 983 0 0,0-3 0 0 0,1-2 1 0 0,-1-3-1 0 0,0-2 1 0 0,16-4-984 0 0,102-11 680 0 0,-69 21-1875 0 0,-132-2-1625 0 0,16 1-418 0 0,0 0-4282 0 0,7 1-4105 0 0</inkml:trace>
  <inkml:trace contextRef="#ctx0" brushRef="#br0" timeOffset="102579.076">8073 877 7282 0 0,'0'0'2220'0'0,"0"0"-709"0"0,0 0-332 0 0,0 0 168 0 0,0 0 211 0 0,0 0 11 0 0,0 0-260 0 0,0 0-380 0 0,0 0-309 0 0,0 0-174 0 0,0 0 12 0 0,0 0 121 0 0,0 0 109 0 0,1 8 51 0 0,18 135 2247 0 0,-31 74-1995 0 0,-6-81-946 0 0,18-114-1226 0 0,14-18-7560 0 0,-12-4-2672 0 0</inkml:trace>
  <inkml:trace contextRef="#ctx0" brushRef="#br0" timeOffset="108783.511">2146 100 0 0 0,'0'0'352'0'0,"0"0"180"0"0,0 0 203 0 0,0 0 437 0 0,0 0 485 0 0,0 0 282 0 0,0 0-84 0 0,0 0-272 0 0,0 0-323 0 0,0 0-260 0 0,0 0-149 0 0,-9-13-104 0 0,-27-42-59 0 0,34 52-575 0 0,0 1 1 0 0,1 0-1 0 0,-1-1 0 0 0,0 1 1 0 0,0 0-1 0 0,0 0 0 0 0,-1 0 0 0 0,1 1 1 0 0,0-1-1 0 0,-1 0 0 0 0,1 1 1 0 0,-1 0-1 0 0,0 0 0 0 0,1-1 0 0 0,-1 1 1 0 0,0 1-1 0 0,0-1 0 0 0,0 0 1 0 0,1 1-1 0 0,-1-1 0 0 0,0 1 0 0 0,0 0 1 0 0,0 0-1 0 0,0 0 0 0 0,-1 1-113 0 0,-4-1 234 0 0,-14 0 332 0 0,-111 15 1543 0 0,116-10-1965 0 0,0 0 0 0 0,1 2 0 0 0,0-1 0 0 0,0 2-1 0 0,1 0 1 0 0,0 1 0 0 0,1 0 0 0 0,-1 1 0 0 0,2 1 0 0 0,0 1-1 0 0,0-1 1 0 0,1 2 0 0 0,-5 6-144 0 0,6-3 90 0 0,1 0-1 0 0,1 0 1 0 0,1 1-1 0 0,0 0 1 0 0,1 1-1 0 0,1 0 1 0 0,1 0-1 0 0,-1 7-89 0 0,5 170 764 0 0,17-25-104 0 0,4 125-17 0 0,-19-269-581 0 0,-1 0 0 0 0,-1 0-1 0 0,-2 0 1 0 0,-1 0 0 0 0,0 0-1 0 0,-2-1 1 0 0,-1 0 0 0 0,-1 0-62 0 0,-22 51 312 0 0,30-74-304 0 0,0-2-11 0 0,0 0 4 0 0,0 0-14 0 0,0 0-10 0 0,0 0-1 0 0,0 0-1 0 0,166-8 411 0 0,-160 10-385 0 0,0-1 0 0 0,-1 1 0 0 0,1 0 0 0 0,-1 0 0 0 0,0 1 0 0 0,0 0 0 0 0,0 0 0 0 0,0 0 0 0 0,0 0 0 0 0,-1 1 0 0 0,1 0 0 0 0,-1 0 0 0 0,0 0 0 0 0,0 0 1 0 0,2 4-2 0 0,-2 0 25 0 0,-1 0 0 0 0,0 0 0 0 0,0 0 0 0 0,-1 1 0 0 0,0-1 0 0 0,-1 1 0 0 0,0-1 0 0 0,0 1 0 0 0,0 0 0 0 0,-1-1 0 0 0,-1 1 0 0 0,0 0 0 0 0,0-1 1 0 0,0 1-1 0 0,-1-1 0 0 0,0 1 0 0 0,-1-1 0 0 0,0 0 0 0 0,0 0 0 0 0,-2 1-25 0 0,-96 183 373 0 0,18 2-195 0 0,82-187-168 0 0,0 0 0 0 0,0 0 0 0 0,1 0 0 0 0,0 0 0 0 0,0 0 0 0 0,1 0 0 0 0,0 0 0 0 0,0-1 0 0 0,0 1 1 0 0,1 0-1 0 0,0 0 0 0 0,0-1 0 0 0,1 1 0 0 0,0-1 0 0 0,0 0 0 0 0,0 0 0 0 0,1 0 0 0 0,0 0 0 0 0,0 0 0 0 0,1-1 0 0 0,-1 0 0 0 0,1 0 1 0 0,0 0-1 0 0,1-1 0 0 0,-1 1 0 0 0,1-1 0 0 0,0 0 0 0 0,0-1 0 0 0,0 0 0 0 0,0 0 0 0 0,0 0 0 0 0,1 0 0 0 0,0-1 0 0 0,-1 0 0 0 0,1-1 0 0 0,3 1-9 0 0,27 5-105 0 0,0-1 1 0 0,0-2-1 0 0,0-1 1 0 0,1-2-1 0 0,33-4 104 0 0,-17-7-3610 0 0,-37 6-2505 0 0,-3 1-6446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09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1 306 7530 0 0,'0'0'2248'0'0,"0"0"-550"0"0,0 0-266 0 0,0 0 40 0 0,0 0 47 0 0,0 0-68 0 0,0 0-253 0 0,0 0-351 0 0,0 0-295 0 0,0 0-192 0 0,0 0-44 0 0,0 0 123 0 0,0 0 156 0 0,5 2 147 0 0,16 4-307 0 0,0-1 0 0 0,0-1 0 0 0,1-1 0 0 0,-1-1 0 0 0,1-1 0 0 0,0-1 0 0 0,-1-1-1 0 0,5-1-434 0 0,33 0 481 0 0,-21 0-348 0 0,-1-2 0 0 0,-1-1-1 0 0,1-2 1 0 0,-1-2 0 0 0,8-4-133 0 0,20-20-1862 0 0,-63 21-1484 0 0,-2 8-654 0 0,0 1-3941 0 0,-3 0-1933 0 0</inkml:trace>
  <inkml:trace contextRef="#ctx0" brushRef="#br0" timeOffset="365.934">316 0 8978 0 0,'0'0'1758'0'0,"0"0"-549"0"0,0 0-193 0 0,0 0 178 0 0,0 0 250 0 0,0 0 103 0 0,0 0-125 0 0,0 0-240 0 0,0 0-230 0 0,-10 33-187 0 0,-30 103-155 0 0,25-10 514 0 0,-19 79-516 0 0,27-173-676 0 0,1 46-2765 0 0,10-73-5158 0 0,0-5-3198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25 6473 0 0,'0'0'1275'0'0,"0"0"-341"0"0,0 0-61 0 0,0 0 138 0 0,0 0 199 0 0,0 0 139 0 0,0 0-47 0 0,0 0-143 0 0,0 0-187 0 0,0 0-177 0 0,0 0-156 0 0,0 0-119 0 0,0-4-83 0 0,0 3-414 0 0,0 0-1 0 0,0 0 0 0 0,0 1 0 0 0,0-1 0 0 0,0 0 1 0 0,0 0-1 0 0,-1 0 0 0 0,1 1 0 0 0,0-1 1 0 0,0 0-1 0 0,-1 0 0 0 0,1 1 0 0 0,-1-1 0 0 0,1 0 1 0 0,-1 0-1 0 0,1 1 0 0 0,-1-1 0 0 0,1 1 0 0 0,-1-1 1 0 0,0 0-1 0 0,1 1 0 0 0,-1-1 0 0 0,0 1 0 0 0,1 0 1 0 0,-1-1-1 0 0,0 1 0 0 0,0-1 0 0 0,1 1 1 0 0,-1 0-1 0 0,0 0 0 0 0,0-1 0 0 0,0 1 0 0 0,1 0 1 0 0,-1 0-1 0 0,0 0 0 0 0,0 0 0 0 0,0 0 0 0 0,1 0 1 0 0,-1 0-1 0 0,0 0 0 0 0,0 0 0 0 0,0 1 1 0 0,0-1-1 0 0,1 0 0 0 0,-1 0 0 0 0,0 1 0 0 0,0-1 1 0 0,1 0-1 0 0,-1 1 0 0 0,0-1 0 0 0,1 1 0 0 0,-1-1 1 0 0,0 1-1 0 0,1 0 0 0 0,-1-1 0 0 0,1 1 0 0 0,-1-1 1 0 0,0 1-1 0 0,1 0 0 0 0,0-1 0 0 0,-1 1 1 0 0,1 0-1 0 0,-1 0 0 0 0,1 0-22 0 0,-77 42 864 0 0,126-78 541 0 0,-58 31 1456 0 0,-5 4-4173 0 0,1 4-3615 0 0,4 5-4846 0 0,7-4 284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0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48 1368 0 0,'0'0'1870'0'0,"0"0"-26"0"0,0 0 102 0 0,0 0 184 0 0,0 0 16 0 0,0 0-107 0 0,0 0-305 0 0,0 0-315 0 0,0 0-237 0 0,0 0-207 0 0,0 0-144 0 0,0 0-99 0 0,0 0-81 0 0,-2-8-84 0 0,-6-24-40 0 0,5 24-70 0 0,3 8-90 0 0,0 0-54 0 0,-14 111 1392 0 0,-19 232-720 0 0,1-101-933 0 0,23-176-877 0 0,9-63-1179 0 0,0-9-11185 0 0,2 6 3367 0 0</inkml:trace>
  <inkml:trace contextRef="#ctx0" brushRef="#br0" timeOffset="568.151">342 140 3513 0 0,'0'0'2276'0'0,"0"0"-363"0"0,0 0-294 0 0,0 0 69 0 0,0 0 180 0 0,0 0 10 0 0,0 0-228 0 0,0 0-377 0 0,0 0-319 0 0,0 0-210 0 0,0 0-90 0 0,0 0-41 0 0,0 0-17 0 0,25-11-26 0 0,81-37-26 0 0,-35 25 456 0 0,-20 12-486 0 0,1 2 0 0 0,-1 3-1 0 0,1 2 1 0 0,36 2-514 0 0,-86 2 4 0 0,0-1-1 0 0,-1 1 1 0 0,1 0 0 0 0,0 0 0 0 0,0 0-1 0 0,-1 0 1 0 0,1 0 0 0 0,0 0-1 0 0,-1 0 1 0 0,1 1 0 0 0,0-1-1 0 0,0 0 1 0 0,-1 1 0 0 0,1 0 0 0 0,-1-1-1 0 0,1 1 1 0 0,-1 0 0 0 0,1 0-1 0 0,-1 0 1 0 0,1 0 0 0 0,-1 0-1 0 0,0 0 1 0 0,1 0 0 0 0,-1 0 0 0 0,0 1-1 0 0,0-1 1 0 0,0 0 0 0 0,0 1-1 0 0,0-1 1 0 0,0 1 0 0 0,0-1-1 0 0,-1 1 1 0 0,1-1 0 0 0,-1 1-1 0 0,1 0 1 0 0,-1-1 0 0 0,1 1 0 0 0,-1 0-1 0 0,0-1 1 0 0,0 1 0 0 0,0 0-1 0 0,0 0 1 0 0,0-1 0 0 0,0 1-1 0 0,0 0 1 0 0,-1-1 0 0 0,1 1 0 0 0,0 0-1 0 0,-1-1 1 0 0,0 1 0 0 0,1 0-1 0 0,-1-1 1 0 0,0 1 0 0 0,0-1-1 0 0,0 1 1 0 0,0-1 0 0 0,-1 1-4 0 0,-15 22 25 0 0,-2-1 1 0 0,-1-1 0 0 0,-1 0-1 0 0,0-2 1 0 0,-2-1-1 0 0,-15 11-25 0 0,-4 4-11 0 0,-2 2 22 0 0,1 2-1 0 0,2 2 0 0 0,1 1 0 0 0,-16 25-10 0 0,51-58-4 0 0,0-1 0 0 0,0 1 1 0 0,1 0-1 0 0,0 0 1 0 0,0 1-1 0 0,1-1 0 0 0,0 1 1 0 0,1 0-1 0 0,0 0 1 0 0,0 0-1 0 0,1 0 1 0 0,0 0-1 0 0,0 0 0 0 0,1 0 1 0 0,0 0-1 0 0,1 1 4 0 0,1-5 22 0 0,1 1-1 0 0,0-1 1 0 0,-1 0-1 0 0,2 0 1 0 0,-1 0-1 0 0,0-1 1 0 0,1 1-1 0 0,0-1 0 0 0,0 0 1 0 0,0 0-1 0 0,1 0 1 0 0,-1 0-1 0 0,1-1 1 0 0,0 0-1 0 0,0 0 1 0 0,0 0-1 0 0,1-1 1 0 0,-1 1-1 0 0,0-1 1 0 0,1-1-1 0 0,0 1 1 0 0,-1-1-1 0 0,1 0 1 0 0,0 0-1 0 0,0 0 1 0 0,-1-1-1 0 0,1 0 0 0 0,0 0 1 0 0,5-1-22 0 0,178-25 1682 0 0,-99 7-1130 0 0,-86 13-1102 0 0,-4 0-4598 0 0,0 3-414 0 0,0 0-6282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36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3633 0 0,'0'0'1748'0'0,"0"0"-269"0"0,0 0-27 0 0,0 0 161 0 0,0 0 159 0 0,0 0-59 0 0,0 0-305 0 0,0 0-379 0 0,0 0-339 0 0,0 0-219 0 0,0 0-122 0 0,5 9 1910 0 0,5-4-1880 0 0,1 0 0 0 0,-1 0 0 0 0,1-1 0 0 0,0-1 0 0 0,1 0 0 0 0,-1 0 1 0 0,1-1-1 0 0,-1-1 0 0 0,1 0 0 0 0,-1 0 0 0 0,1-1 0 0 0,0-1 0 0 0,-1 0 0 0 0,2-1-379 0 0,26 1 444 0 0,253 1 611 0 0,-209-11-1351 0 0,-49 0-2929 0 0,-30 8 2059 0 0,1 0-2652 0 0,-2 2-3271 0 0,-3 1-3739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3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9114 0 0,'0'0'1500'0'0,"0"0"-403"0"0,0 0 60 0 0,0 0 263 0 0,0 0 54 0 0,0 0-136 0 0,0 0-222 0 0,0 0-205 0 0,0 0-128 0 0,0 0-54 0 0,0 0-34 0 0,0 0-44 0 0,26 0-67 0 0,78-3-79 0 0,-41 11 505 0 0,33 20 235 0 0,-74-27-1253 0 0,-1-1-1 0 0,0-2 0 0 0,0 0 0 0 0,0-1 0 0 0,0-1 0 0 0,19-7 9 0 0,20-8-500 0 0,-15 5-1901 0 0,-16 3-3285 0 0,-17 7-5770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1 810 6825 0 0,'0'0'2108'0'0,"0"0"-653"0"0,0 0-92 0 0,0 0 193 0 0,0 0 198 0 0,0 0-21 0 0,0 0-330 0 0,0 0-408 0 0,0 0-331 0 0,0 0-122 0 0,0 0 56 0 0,0 0 67 0 0,0 0 75 0 0,8 3 15 0 0,88 13 1360 0 0,174-12-644 0 0,-207-5-7285 0 0,-70 1 124 0 0,0 0-5995 0 0</inkml:trace>
  <inkml:trace contextRef="#ctx0" brushRef="#br0" timeOffset="250.691">62 1061 7378 0 0,'0'0'1840'0'0,"0"0"-310"0"0,0 0 250 0 0,0 0 272 0 0,0 0-44 0 0,0 0-235 0 0,0 0-316 0 0,0 0-261 0 0,0 0-199 0 0,31 2-192 0 0,100 8-180 0 0,36-6 499 0 0,-107-6-8917 0 0,-54 2-3842 0 0</inkml:trace>
  <inkml:trace contextRef="#ctx0" brushRef="#br0" timeOffset="6212.222">1023 674 272 0 0,'0'0'1882'0'0,"0"0"-96"0"0,0 0-7 0 0,0 0 161 0 0,0 0 106 0 0,0 0-19 0 0,0 0-171 0 0,0 0-262 0 0,0 0-282 0 0,0 0-301 0 0,0 0-253 0 0,-4 1-181 0 0,-9 4-109 0 0,9-3-28 0 0,4-2-41 0 0,0 0-52 0 0,16 0 1070 0 0,275 29 2719 0 0,-119-22-3716 0 0,-175-4-2462 0 0,-2-2-2141 0 0,1-1-3564 0 0,-1 0-4116 0 0</inkml:trace>
  <inkml:trace contextRef="#ctx0" brushRef="#br0" timeOffset="6872.942">1704 350 6993 0 0,'0'0'2917'0'0,"0"0"-1163"0"0,0 0-509 0 0,0 0-14 0 0,0 0 162 0 0,0 0 115 0 0,0 0-108 0 0,0 0-311 0 0,0 0-343 0 0,0 0-278 0 0,0 0-174 0 0,0 0-83 0 0,0 0 25 0 0,2 0 117 0 0,233-55 2790 0 0,-73 45-2711 0 0,-160 10-426 0 0,-1 0 0 0 0,1 0-1 0 0,0 1 1 0 0,0-1-1 0 0,0 1 1 0 0,0 0-1 0 0,0-1 1 0 0,-1 1 0 0 0,1 0-1 0 0,0 0 1 0 0,-1 0-1 0 0,1 0 1 0 0,0 0-1 0 0,-1 1 1 0 0,1-1-1 0 0,-1 0 1 0 0,0 1 0 0 0,0-1-1 0 0,1 1 1 0 0,-1 0-1 0 0,0-1 1 0 0,0 1-1 0 0,0 0 1 0 0,-1-1 0 0 0,1 1-1 0 0,0 0 1 0 0,-1 0-1 0 0,1 0 1 0 0,-1 0-1 0 0,1 0 1 0 0,-1 0 0 0 0,0 0-1 0 0,0 0 1 0 0,0-1-1 0 0,0 1 1 0 0,0 0-1 0 0,0 0 1 0 0,-1 0 0 0 0,1 0-1 0 0,-1 0 1 0 0,1 0-1 0 0,-1 0 1 0 0,0 0-1 0 0,0-1 1 0 0,0 1-1 0 0,0 0 1 0 0,0-1 0 0 0,0 1-1 0 0,0-1 1 0 0,0 1-1 0 0,-1-1 1 0 0,0 2-6 0 0,-22 27 45 0 0,0-2 0 0 0,-2 0 0 0 0,-1-2 0 0 0,-1-1 0 0 0,-2 1-45 0 0,-34 30 24 0 0,61-54-23 0 0,-6 6 7 0 0,0 0 0 0 0,0 1 1 0 0,1 0-1 0 0,0 0 1 0 0,0 0-1 0 0,1 1 0 0 0,0 1 1 0 0,1-1-1 0 0,-1 5-8 0 0,6-13 1 0 0,0 0-1 0 0,1 1 1 0 0,-1-1-1 0 0,1 0 0 0 0,0 1 1 0 0,0-1-1 0 0,0 0 1 0 0,0 1-1 0 0,0-1 0 0 0,0 1 1 0 0,1-1-1 0 0,-1 0 1 0 0,1 1-1 0 0,0-1 1 0 0,-1 0-1 0 0,1 0 0 0 0,0 1 1 0 0,0-1-1 0 0,1 0 1 0 0,-1 0-1 0 0,0 0 1 0 0,1 0-1 0 0,-1 0 0 0 0,1-1 1 0 0,0 1-1 0 0,-1 0 1 0 0,1-1-1 0 0,0 1 1 0 0,0-1-1 0 0,0 0 0 0 0,0 1 1 0 0,0-1-1 0 0,1 0 1 0 0,-1 0-1 0 0,0-1 1 0 0,0 1-1 0 0,1 0 0 0 0,88 19 274 0 0,42-19-273 0 0,-100-27-7543 0 0,-27 18 876 0 0,-2 1-4997 0 0</inkml:trace>
  <inkml:trace contextRef="#ctx0" brushRef="#br0" timeOffset="7277.246">2652 240 7242 0 0,'0'0'1391'0'0,"0"0"-359"0"0,0 0-40 0 0,0 0 264 0 0,0 0 254 0 0,0 0 68 0 0,0 0-150 0 0,0 0-281 0 0,0 0-230 0 0,0 0-175 0 0,0 0-119 0 0,-32 21-105 0 0,-95 67-76 0 0,81-46 235 0 0,45-40-646 0 0,-1 0 1 0 0,1 0-1 0 0,0 0 0 0 0,-1 1 0 0 0,1-1 0 0 0,0 0 0 0 0,1 0 1 0 0,-1 1-1 0 0,0-1 0 0 0,1 0 0 0 0,-1 1 0 0 0,1-1 0 0 0,0 1 0 0 0,-1-1 1 0 0,1 1-1 0 0,0-1 0 0 0,1 0 0 0 0,-1 1 0 0 0,0-1 0 0 0,1 1 1 0 0,-1-1-1 0 0,1 0 0 0 0,0 1 0 0 0,0-1 0 0 0,0 0 0 0 0,0 0 1 0 0,0 1-1 0 0,0-1 0 0 0,1 0 0 0 0,-1 0 0 0 0,1-1 0 0 0,0 1 0 0 0,1 2-31 0 0,85 28 420 0 0,-79-30-404 0 0,0 0 1 0 0,0 0 0 0 0,0 1-1 0 0,0 0 1 0 0,0 1-1 0 0,-1 0 1 0 0,1 0 0 0 0,-1 1-1 0 0,0 0 1 0 0,-1 0-1 0 0,1 1 1 0 0,-1-1-1 0 0,0 2 1 0 0,0-1 0 0 0,2 5-17 0 0,-6-5 53 0 0,-1 1 1 0 0,0 0 0 0 0,0-1 0 0 0,-1 1 0 0 0,0 0 0 0 0,0 0-1 0 0,0 0 1 0 0,-1 0 0 0 0,0 0 0 0 0,0 0 0 0 0,-1 0-1 0 0,0 0 1 0 0,0 0 0 0 0,-1-1 0 0 0,0 1 0 0 0,0 0 0 0 0,-1 1-55 0 0,-60 66 879 0 0,22-61-3563 0 0,3-40-8878 0 0,34 19 827 0 0</inkml:trace>
  <inkml:trace contextRef="#ctx0" brushRef="#br0" timeOffset="7718.229">2444 236 5361 0 0,'0'0'1794'0'0,"0"0"-218"0"0,0 0-15 0 0,0 0 150 0 0,0 0 65 0 0,0 0-158 0 0,0 0-269 0 0,0 0-279 0 0,0 0-221 0 0,0 0-165 0 0,0 0-127 0 0,0 0-77 0 0,35-5-56 0 0,111-18-27 0 0,-26 18 583 0 0,188 20-2100 0 0,-269-15-680 0 0,-12 0-4540 0 0,-12 0-4515 0 0</inkml:trace>
  <inkml:trace contextRef="#ctx0" brushRef="#br0" timeOffset="8432.298">1413 987 4313 0 0,'0'0'2699'0'0,"0"0"-2055"0"0,0 0-442 0 0,0 0 626 0 0,0 0 600 0 0,0 0 390 0 0,0 0 168 0 0,0 0-137 0 0,0 0-278 0 0,37 7-258 0 0,118 24-234 0 0,23-21 1366 0 0,13-18-25 0 0,182-32-2420 0 0,-142 11 528 0 0,-114 19-3442 0 0,56 5-7508 0 0,-168 5-1077 0 0</inkml:trace>
  <inkml:trace contextRef="#ctx0" brushRef="#br0" timeOffset="8776.756">2131 1123 3097 0 0,'0'0'2656'0'0,"0"0"-977"0"0,0 0-543 0 0,0 0-22 0 0,0 0 158 0 0,0 0 125 0 0,0 0-18 0 0,0 0-143 0 0,0 0-205 0 0,0 0-183 0 0,0 0-139 0 0,0 0-108 0 0,0 0-105 0 0,-23 17-91 0 0,-67 52-45 0 0,50-26 202 0 0,-7 60 343 0 0,35-66-699 0 0,11-36-195 0 0,0 1 1 0 0,0 0 0 0 0,0 0 0 0 0,0 0 0 0 0,0 0 0 0 0,0 0 0 0 0,0 0 0 0 0,1 1-1 0 0,-1-1 1 0 0,1 0 0 0 0,-1 0 0 0 0,1 1 0 0 0,0-1 0 0 0,0 0 0 0 0,0 0 0 0 0,0 0 0 0 0,0 1-1 0 0,1-1 1 0 0,-1 0 0 0 0,1 0 0 0 0,-1 0 0 0 0,1 1 0 0 0,0-1 0 0 0,0 0 0 0 0,0 0 0 0 0,0 0-1 0 0,0 0 1 0 0,0 0 0 0 0,1-1 0 0 0,-1 1 0 0 0,1 0 0 0 0,-1-1 0 0 0,1 1 0 0 0,0-1-1 0 0,-1 1 1 0 0,1-1 0 0 0,0 0 0 0 0,0 0 0 0 0,0 1 0 0 0,0-1 0 0 0,0-1 0 0 0,0 1 0 0 0,0 0-1 0 0,1 0 1 0 0,-1-1-12 0 0,30-3 199 0 0,0-1-1 0 0,0-1 1 0 0,-1-2 0 0 0,0-1-1 0 0,0-2 1 0 0,22-10-199 0 0,5 0-125 0 0,-24 1-1804 0 0,-29 5-7552 0 0,-5 10-1335 0 0</inkml:trace>
  <inkml:trace contextRef="#ctx0" brushRef="#br0" timeOffset="9074.51">2400 1138 5417 0 0,'0'0'2230'0'0,"0"0"-518"0"0,0 0-206 0 0,0 0 89 0 0,0 0 107 0 0,0 0-99 0 0,0 0-299 0 0,0 0-341 0 0,0 0-216 0 0,0 0-74 0 0,0 0 1 0 0,0 0 31 0 0,0 0-17 0 0,-3 14-37 0 0,-11 106 1396 0 0,5-67-1519 0 0,-3-1 0 0 0,-1 0 0 0 0,-3-1 0 0 0,-2 0-1 0 0,-12 20-527 0 0,-36 95 259 0 0,44-108-308 0 0,22-57-21 0 0,0-1-34 0 0,-2-14-13723 0 0,2 13 2002 0 0</inkml:trace>
  <inkml:trace contextRef="#ctx0" brushRef="#br0" timeOffset="10239.831">3346 1064 0 0 0,'0'0'552'0'0,"0"0"696"0"0,0 0 309 0 0,0 0 247 0 0,0 0 242 0 0,0 0 25 0 0,0 0-245 0 0,0 0-414 0 0,0 0-410 0 0,0 0-318 0 0,0 0-203 0 0,0 0-102 0 0,0 0 9 0 0,17 8 1892 0 0,139-5 2663 0 0,3 1-3511 0 0,81-22-160 0 0,-226 16-1220 0 0,-22 2-310 0 0,-15 2-390 0 0,15-2 74 0 0,-28 0-1731 0 0,13 3-5813 0 0,12-3-3248 0 0</inkml:trace>
  <inkml:trace contextRef="#ctx0" brushRef="#br0" timeOffset="10994.195">3506 740 8458 0 0,'0'0'1928'0'0,"0"0"-493"0"0,0 0-273 0 0,0 0 73 0 0,0 0 190 0 0,0 0 76 0 0,0 0-157 0 0,0 0-326 0 0,0 0-334 0 0,0 0-214 0 0,0 0-25 0 0,0 0 63 0 0,0 0 84 0 0,1 10 33 0 0,13 194 1828 0 0,-14-180-2342 0 0,1 24-11 0 0,-3 0 1 0 0,-1-1 0 0 0,-2 1-1 0 0,-5 13-100 0 0,5-38-28 0 0,2-9-54 0 0,0 1 1 0 0,-1 0 0 0 0,0-1-1 0 0,-1 0 1 0 0,-1 0 0 0 0,0-1 0 0 0,-1 1-1 0 0,0-1 1 0 0,-2 0 81 0 0,1-7 65 0 0,2-1-2437 0 0,4-1-8605 0 0,2-4-631 0 0</inkml:trace>
  <inkml:trace contextRef="#ctx0" brushRef="#br0" timeOffset="15319.873">1087 37 0 0 0,'0'0'792'0'0,"0"0"234"0"0,0 0 3 0 0,0 0 142 0 0,0 0 212 0 0,0 0 123 0 0,0 0 66 0 0,0 0-90 0 0,0 0-169 0 0,0 0-130 0 0,0 0-154 0 0,-19-6-65 0 0,-60-18-48 0 0,-15 17 3017 0 0,86 8-3775 0 0,-1 1 0 0 0,0 0 1 0 0,1 0-1 0 0,0 0 0 0 0,-1 1 0 0 0,1 1 1 0 0,0-1-1 0 0,1 1 0 0 0,-1 1 0 0 0,1-1 1 0 0,-1 1-1 0 0,1 0 0 0 0,1 1 0 0 0,-1 0 1 0 0,1 0-1 0 0,0 0 0 0 0,0 1 0 0 0,-3 6-158 0 0,-16 71 320 0 0,20-54-179 0 0,1 0-1 0 0,2 0 0 0 0,1 0 0 0 0,1 0 0 0 0,4 30-140 0 0,74 246 922 0 0,-68-256-778 0 0,-3 1-1 0 0,-2 1 1 0 0,-3-1-1 0 0,-2 17-143 0 0,-3-59 47 0 0,0-1-1 0 0,0 0 1 0 0,-1 0 0 0 0,-1 0-1 0 0,1 0 1 0 0,-1-1 0 0 0,0 0-1 0 0,-1 0 1 0 0,0 0 0 0 0,0 0-1 0 0,0-1 1 0 0,-1 0 0 0 0,0 0-1 0 0,0-1 1 0 0,0 0 0 0 0,-1 0-1 0 0,1-1 1 0 0,-8 3-47 0 0,-44 16 394 0 0,59-23-385 0 0,0 0-14 0 0,0 0-1 0 0,0 0 12 0 0,0 0-8 0 0,0 0-36 0 0,28 0-46 0 0,12-1 177 0 0,-29-1-83 0 0,-1 0 1 0 0,1 1-1 0 0,0 0 0 0 0,0 1 1 0 0,0 0-1 0 0,0 0 0 0 0,0 2 0 0 0,0-1 1 0 0,-1 1-1 0 0,1 1 0 0 0,0 0 1 0 0,-1 0-1 0 0,0 1 0 0 0,0 0 1 0 0,0 1-1 0 0,0 0 0 0 0,-1 1 0 0 0,0 0 1 0 0,0 1-1 0 0,0-1 0 0 0,-1 1 1 0 0,5 6-11 0 0,-11-7 17 0 0,-1 1 0 0 0,1-1 0 0 0,-1 1 0 0 0,-1-1 0 0 0,1 1 0 0 0,-1-1 0 0 0,0 1 0 0 0,-1-1 0 0 0,0 1 0 0 0,0-1-1 0 0,0 1 1 0 0,0-1 0 0 0,-1 0 0 0 0,0 1 0 0 0,-1-1 0 0 0,1 0 0 0 0,-1 0 0 0 0,-1-1 0 0 0,1 1 0 0 0,-1-1 0 0 0,1 1 0 0 0,-2-1 0 0 0,-3 3-17 0 0,-8 19 24 0 0,-2 3 7 0 0,10-18-20 0 0,0 0 0 0 0,1 0 1 0 0,1 0-1 0 0,-1 1 0 0 0,2 0 0 0 0,0 0 1 0 0,1 1-1 0 0,0 0 0 0 0,1-1 0 0 0,1 1 0 0 0,0 0 1 0 0,0 2-12 0 0,2-11 5 0 0,0 0 0 0 0,1-1 0 0 0,-1 1 1 0 0,1 0-1 0 0,0 0 0 0 0,0 0 0 0 0,0-1 1 0 0,1 1-1 0 0,0-1 0 0 0,0 1 0 0 0,0-1 0 0 0,0 1 1 0 0,1-1-1 0 0,0 0 0 0 0,-1 0 0 0 0,2 0 1 0 0,-1-1-1 0 0,0 1 0 0 0,1-1 0 0 0,-1 0 1 0 0,1 0-1 0 0,0 0 0 0 0,0 0 0 0 0,0-1 1 0 0,1 1-1 0 0,0 0-5 0 0,12 3 37 0 0,-1-1 1 0 0,1 0-1 0 0,0-1 1 0 0,0-1-1 0 0,0-1 1 0 0,1 0 0 0 0,-1-1-1 0 0,0-1 1 0 0,1 0-1 0 0,3-2-37 0 0,23 1 23 0 0,-25 1-131 0 0,-1-2 0 0 0,1 0-1 0 0,-1-1 1 0 0,1-1-1 0 0,-1-1 1 0 0,0 0-1 0 0,-1-2 1 0 0,2 0 108 0 0,44-26-10146 0 0,-50 28-2292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29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84 662 2216 0 0,'0'0'4276'0'0,"0"0"-1894"0"0,0 0-792 0 0,0 0-122 0 0,0 0 143 0 0,0 0 141 0 0,0 0-17 0 0,0 0-161 0 0,0 0-227 0 0,0 0-221 0 0,0 0-196 0 0,0 0-169 0 0,0 0-133 0 0,2-9-106 0 0,5-28-88 0 0,-5 28-85 0 0,-2 9-87 0 0,0 0-74 0 0,0 15 113 0 0,2 5-61 0 0,6 38 112 0 0,-3 1-1 0 0,-3-1 1 0 0,-2 1-1 0 0,-3 0 1 0 0,-9 51-352 0 0,-3-34 19 0 0,-4-1 0 0 0,-3-1 0 0 0,-7 11-19 0 0,18-57-553 0 0,11-28 302 0 0,0 0-90 0 0,0 0-134 0 0,0 0-224 0 0,10-21-6481 0 0,-4 13 936 0 0,0 1-5096 0 0</inkml:trace>
  <inkml:trace contextRef="#ctx0" brushRef="#br0" timeOffset="500.399">653 607 11042 0 0,'0'0'1005'0'0,"0"0"-428"0"0,0 0-169 0 0,0 0 174 0 0,0 0 275 0 0,0 0 217 0 0,0 0 106 0 0,0 0-52 0 0,0 0-92 0 0,0 0-115 0 0,0 0-152 0 0,0 0-150 0 0,-34 23-131 0 0,-101 73-96 0 0,78-42 191 0 0,52-46-510 0 0,0 1 0 0 0,1-1-1 0 0,0 1 1 0 0,0 1 0 0 0,1-1 0 0 0,0 0 0 0 0,1 1 0 0 0,0-1-1 0 0,0 1 1 0 0,1 0 0 0 0,0 0 0 0 0,1 0 0 0 0,0 1-73 0 0,2-5 15 0 0,1-1 0 0 0,-1 0 0 0 0,1 0 0 0 0,0 0 0 0 0,0 0 0 0 0,1 0 0 0 0,-1-1 0 0 0,1 1 0 0 0,0-1 0 0 0,1 0 0 0 0,-1 0 0 0 0,1 0 0 0 0,-1-1 0 0 0,1 0 0 0 0,0 0 0 0 0,0 0 0 0 0,1 0 0 0 0,-1-1 0 0 0,0 0 0 0 0,1 0 0 0 0,0 0 0 0 0,-1-1 0 0 0,1 0 0 0 0,0 0 0 0 0,0 0 0 0 0,2-1-15 0 0,38 8 75 0 0,-35-7-59 0 0,1 0 0 0 0,-1 0 1 0 0,1 1-1 0 0,-1 1 1 0 0,0 0-1 0 0,0 0 0 0 0,0 1 1 0 0,-1 0-1 0 0,1 1 1 0 0,-1 0-1 0 0,0 1 0 0 0,0 0 1 0 0,-1 1-1 0 0,0 0 1 0 0,0 0-1 0 0,0 1 0 0 0,-1 0 1 0 0,5 7-17 0 0,-9-6 59 0 0,-2 0-1 0 0,1-1 1 0 0,-1 1 0 0 0,0 0 0 0 0,-1 0-1 0 0,0 1 1 0 0,-1-1 0 0 0,0 0 0 0 0,0 0 0 0 0,-1 0-1 0 0,0 0 1 0 0,0 0 0 0 0,-1 0 0 0 0,0 0-1 0 0,-3 6-58 0 0,1-6-3 0 0,0 0 0 0 0,0 0-1 0 0,-1-1 1 0 0,0 0-1 0 0,0 0 1 0 0,-1 0-1 0 0,0 0 1 0 0,0-1 0 0 0,-1 0-1 0 0,0 0 1 0 0,0-1-1 0 0,-1 0 1 0 0,0 0-1 0 0,0-1 1 0 0,0 0 0 0 0,-1 0-1 0 0,1-1 1 0 0,-1 0-1 0 0,0-1 1 0 0,-1 0-1 0 0,-6 2 4 0 0,-44-10-3252 0 0,24-11-6957 0 0,28 12-1083 0 0</inkml:trace>
  <inkml:trace contextRef="#ctx0" brushRef="#br0" timeOffset="987.489">398 610 9042 0 0,'0'0'1492'0'0,"0"0"-146"0"0,0 0-30 0 0,0 0 75 0 0,0 0 28 0 0,32-11-111 0 0,100-34-181 0 0,-28 27 915 0 0,-79 19-1627 0 0,80 9 569 0 0,47 34-2558 0 0,-112-33-1519 0 0,-15-7-4153 0 0,-14-3-2723 0 0</inkml:trace>
  <inkml:trace contextRef="#ctx0" brushRef="#br0" timeOffset="2750.097">1028 73 584 0 0,'0'0'1164'0'0,"0"0"-161"0"0,0 0 68 0 0,0 0 284 0 0,0 0 288 0 0,0 0 57 0 0,0 0-197 0 0,0 0-241 0 0,0 0-187 0 0,0 0-145 0 0,0 0-65 0 0,0 0-18 0 0,0 0-34 0 0,26-7 4 0 0,79-21-27 0 0,-67 18-46 0 0,1 1 0 0 0,0 2 0 0 0,1 2 0 0 0,-1 2 0 0 0,1 1 0 0 0,14 3-744 0 0,-40-1 88 0 0,-9-1-57 0 0,-1 0 0 0 0,1 1 1 0 0,0 0-1 0 0,-1 0 0 0 0,1 0 0 0 0,-1 0 0 0 0,1 1 0 0 0,0 0 1 0 0,-1 0-1 0 0,1 0 0 0 0,-1 0 0 0 0,0 1 0 0 0,1 0 1 0 0,-1 0-1 0 0,0 0 0 0 0,0 0 0 0 0,0 1 0 0 0,0-1 0 0 0,-1 1 1 0 0,1 0-1 0 0,-1 0 0 0 0,1 1 0 0 0,-1-1 0 0 0,0 1 0 0 0,-1-1 1 0 0,1 1-1 0 0,0 0 0 0 0,-1 0 0 0 0,1 2-31 0 0,-1 9 80 0 0,0-1-1 0 0,-1 0 1 0 0,0 1 0 0 0,-2-1-1 0 0,1 1 1 0 0,-2-1-1 0 0,0 0 1 0 0,-1 0 0 0 0,0 1-1 0 0,-1-2 1 0 0,-5 13-80 0 0,-11 52 192 0 0,10-3-106 0 0,3 1 0 0 0,3-1 0 0 0,4 9-86 0 0,1-72 28 0 0,1 1 0 0 0,0-1 0 0 0,1 0 0 0 0,0 0 0 0 0,1 0 0 0 0,0 0 0 0 0,1-1 0 0 0,1 0 0 0 0,0 0-1 0 0,0 0 1 0 0,1-1 0 0 0,0 0 0 0 0,1 0 0 0 0,0 0 0 0 0,0-1 0 0 0,1-1 0 0 0,0 1 0 0 0,1-1 0 0 0,0-1 0 0 0,0 0 0 0 0,1 0 0 0 0,0-1 0 0 0,0-1 0 0 0,0 1 0 0 0,1-2 0 0 0,-1 0 0 0 0,1 0 0 0 0,0-1 0 0 0,1 0 0 0 0,6-1-28 0 0,22 1 498 0 0,-41-3-394 0 0,0 0 49 0 0,0 0 43 0 0,0 0 25 0 0,0 0 7 0 0,0 0-20 0 0,-14-6 131 0 0,-76-6-265 0 0,69 12-68 0 0,15-1-6 0 0,1 0 1 0 0,-1 1 0 0 0,0-1-1 0 0,1 1 1 0 0,-1 0-1 0 0,0 1 1 0 0,1 0 0 0 0,-1-1-1 0 0,0 2 1 0 0,1-1 0 0 0,-1 1-1 0 0,1 0 1 0 0,0 0-1 0 0,-1 0 1 0 0,1 1 0 0 0,0-1-1 0 0,1 1 1 0 0,-1 1-1 0 0,0-1 1 0 0,1 1 0 0 0,0-1-1 0 0,-1 1 1 0 0,2 1-1 0 0,-4 2 0 0 0,5 5 0 0 0,-1 0 0 0 0,2 0 0 0 0,0 0 0 0 0,0 0 0 0 0,1 0 0 0 0,0 0 0 0 0,1 1 1 0 0,1-1-1 0 0,0 0 0 0 0,0 0 0 0 0,1-1 0 0 0,1 1 0 0 0,0 0 0 0 0,5 8 0 0 0,-5-5 5 0 0,6 15-11 0 0,-1-6 12 0 0,-2 0 0 0 0,0 1-1 0 0,-1 0 1 0 0,-2 0-1 0 0,-1 1 1 0 0,0 12-6 0 0,-2-28 6 0 0,-1 0-1 0 0,0 0 1 0 0,-1 0 0 0 0,0 0 0 0 0,-1 0 0 0 0,0 0 0 0 0,-1 0-1 0 0,0-1 1 0 0,0 1 0 0 0,-1-1 0 0 0,0 1 0 0 0,-1-1 0 0 0,0-1-1 0 0,0 1 1 0 0,-1-1 0 0 0,0 0 0 0 0,0 0 0 0 0,-1 0 0 0 0,0-1-1 0 0,0 0 1 0 0,-1-1 0 0 0,0 1 0 0 0,0-1 0 0 0,-1-1-6 0 0,-3 2-130 0 0,0-1 1 0 0,0-1-1 0 0,-1-1 1 0 0,1 1-1 0 0,-1-2 1 0 0,0 0 0 0 0,0 0-1 0 0,0-1 1 0 0,0-1-1 0 0,-1 0 1 0 0,1-1-1 0 0,-6-1 130 0 0,-2-5-1508 0 0,9-3-4836 0 0,8 3-5491 0 0</inkml:trace>
  <inkml:trace contextRef="#ctx0" brushRef="#br0" timeOffset="5078.293">1969 445 1016 0 0,'0'0'908'0'0,"0"0"-187"0"0,0 0 91 0 0,0 0 349 0 0,0 0 406 0 0,0 0 267 0 0,0 0 20 0 0,0 0-174 0 0,0 0-221 0 0,0 0-155 0 0,0 0-130 0 0,20 4-114 0 0,60 15-122 0 0,-50 4 857 0 0,-27-15-1280 0 0,-3-7-466 0 0,2 3 149 0 0,0 0 1 0 0,1 0 0 0 0,-1 0-1 0 0,1-1 1 0 0,0 1 0 0 0,0-1 0 0 0,0 0-1 0 0,0 0 1 0 0,1 0 0 0 0,-1 0 0 0 0,1 0-1 0 0,0-1 1 0 0,0 1 0 0 0,0-1-1 0 0,0 0 1 0 0,0 0 0 0 0,0-1 0 0 0,0 1-1 0 0,1-1 1 0 0,-1 0 0 0 0,3 0-199 0 0,15-1 186 0 0,0-2 1 0 0,0 0-1 0 0,0-1 1 0 0,-1-2-1 0 0,0 0 1 0 0,0-1-1 0 0,0-1 1 0 0,-1-1-1 0 0,1-1 1 0 0,-2 0-1 0 0,0-2 1 0 0,0 0-1 0 0,15-13-186 0 0,63-65 206 0 0,-84 46 95 0 0,-40 43-150 0 0,22 6-158 0 0,0 0 1 0 0,0 0-1 0 0,1 0 1 0 0,0 0 0 0 0,0 1-1 0 0,0 0 1 0 0,1-1-1 0 0,0 1 1 0 0,1 1-1 0 0,-1-1 1 0 0,1 0-1 0 0,0 0 1 0 0,1 1-1 0 0,0-1 1 0 0,0 1 0 0 0,1 0 6 0 0,-6 21 8 0 0,-43 262 5 0 0,47-282-11 0 0,-8 48-8 0 0,-3-1 0 0 0,-2-1 0 0 0,-3 0 0 0 0,-2-1 0 0 0,-5 6 6 0 0,14-36-52 0 0,-1-1-1 0 0,-1 0 0 0 0,0-1 1 0 0,-2 0-1 0 0,-1-1 0 0 0,-1-1 1 0 0,0-1-1 0 0,-1 0 0 0 0,-1-1 1 0 0,-1-1-1 0 0,-1-1 0 0 0,0-1 1 0 0,-1 0-1 0 0,-23 10 53 0 0,32-18-199 0 0,0-1-1 0 0,-1 0 1 0 0,1-1-1 0 0,-1 0 1 0 0,-1-1 0 0 0,1-1-1 0 0,-1 0 1 0 0,1-1 0 0 0,-1 0-1 0 0,0-2 1 0 0,1 1-1 0 0,-11-2 200 0 0,23 0-37 0 0,-1 1 0 0 0,0-1 0 0 0,0 0 0 0 0,0 0 0 0 0,1 0 0 0 0,-1 0-1 0 0,0 0 1 0 0,1-1 0 0 0,-1 1 0 0 0,1-1 0 0 0,0 0 0 0 0,-1 1 0 0 0,1-1-1 0 0,0 0 1 0 0,0 0 0 0 0,0-1 0 0 0,0 1 0 0 0,1 0 0 0 0,-1-1 0 0 0,1 1-1 0 0,-1-1 1 0 0,1 1 0 0 0,0-1 0 0 0,0 0 0 0 0,0 1 0 0 0,0-1 0 0 0,0 0-1 0 0,1 0 1 0 0,-1 0 0 0 0,1 0 0 0 0,0 1 0 0 0,0-1 0 0 0,0 0-1 0 0,0-2 39 0 0,27-94 195 0 0,-16 85-48 0 0,0 0 1 0 0,1 0 0 0 0,0 1 0 0 0,1 1 0 0 0,1 0 0 0 0,-1 1-1 0 0,2 0 1 0 0,0 1 0 0 0,0 1 0 0 0,1 0 0 0 0,0 1 0 0 0,0 1 0 0 0,1 1-1 0 0,0 0 1 0 0,0 1 0 0 0,1 1 0 0 0,-1 0 0 0 0,1 1 0 0 0,0 1-1 0 0,0 1 1 0 0,0 1 0 0 0,-1 0 0 0 0,15 3-149 0 0,1-4-280 0 0,1 0-1 0 0,0-3 1 0 0,-1 0 0 0 0,0-2 0 0 0,0-2-1 0 0,3-2 281 0 0,-16 1-1624 0 0,0 0-5996 0 0,-11 5-4088 0 0</inkml:trace>
  <inkml:trace contextRef="#ctx0" brushRef="#br0" timeOffset="5537.123">3117 415 12755 0 0,'0'0'3543'0'0,"0"0"-2247"0"0,0 0-927 0 0,0 0-68 0 0,0 0 188 0 0,0 0 241 0 0,0 0 123 0 0,0 0-46 0 0,0 0-120 0 0,0 0-134 0 0,0 0-118 0 0,0 0-76 0 0,0 0-67 0 0,-20 31-51 0 0,-67 99-45 0 0,10-21 110 0 0,63-92-284 0 0,1 1 0 0 0,0 1 0 0 0,1 0 0 0 0,1 0 0 0 0,1 1 0 0 0,1 0 0 0 0,1 1 0 0 0,0 0 0 0 0,2 0 0 0 0,0 1 0 0 0,1 0 1 0 0,2 0-1 0 0,0 3-22 0 0,5-21 37 0 0,1 1 1 0 0,0-1 0 0 0,0 1 0 0 0,0-1-1 0 0,0 0 1 0 0,1 0 0 0 0,0 0 0 0 0,0 0 0 0 0,0-1-1 0 0,0 0 1 0 0,0 1 0 0 0,1-1 0 0 0,-1-1 0 0 0,1 1-1 0 0,0-1 1 0 0,0 0 0 0 0,0 0 0 0 0,0 0 0 0 0,0-1-1 0 0,0 0 1 0 0,1 0 0 0 0,-1 0 0 0 0,0 0-1 0 0,4-1-37 0 0,8 4 214 0 0,0-1 0 0 0,0-1-1 0 0,1 0 1 0 0,-1-2 0 0 0,1 1-1 0 0,-1-2 1 0 0,0-1 0 0 0,1 0 0 0 0,10-3-214 0 0,-25 4-67 0 0,-1 1-193 0 0,0-1 1 0 0,1 0 0 0 0,-1 1-1 0 0,0-1 1 0 0,0 0 0 0 0,0 0-1 0 0,0 0 1 0 0,0 0-1 0 0,0-1 1 0 0,0 1 0 0 0,0 0-1 0 0,0-1 1 0 0,0 0-1 0 0,-1 1 1 0 0,1-1 0 0 0,-1 0-1 0 0,1 0 1 0 0,-1 0-1 0 0,1 0 1 0 0,-1 0 0 0 0,0 0-1 0 0,0 0 1 0 0,0 0 0 0 0,-1 0-1 0 0,1-1 1 0 0,0 1 259 0 0,5-12-5698 0 0,-4 11 1984 0 0,-1-2-7392 0 0</inkml:trace>
  <inkml:trace contextRef="#ctx0" brushRef="#br0" timeOffset="5828.937">2681 691 10378 0 0,'0'0'2689'0'0,"0"0"-1322"0"0,0 0-580 0 0,0 0 81 0 0,0 0 281 0 0,0 0 212 0 0,0 0-58 0 0,0 0-249 0 0,0 0-268 0 0,0 0-201 0 0,35 4-167 0 0,115 11-125 0 0,74-12 99 0 0,-93-13-1136 0 0,-55 3-7468 0 0,-55 6-3373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5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425 174 0 0 0,'0'0'548'0'0,"0"0"438"0"0,0 0 451 0 0,0 0 436 0 0,0 0 206 0 0,0 0-75 0 0,0 0-281 0 0,0 0-344 0 0,0 0-252 0 0,0 0-203 0 0,0-10-87 0 0,0-46 684 0 0,-1 54-1375 0 0,1 1 0 0 0,-1-1 0 0 0,0 1 0 0 0,1-1 0 0 0,-1 1 1 0 0,0-1-1 0 0,0 1 0 0 0,0-1 0 0 0,0 1 0 0 0,0 0 0 0 0,0 0 0 0 0,0-1 0 0 0,-1 1 0 0 0,1 0 0 0 0,0 0 0 0 0,-1 0 0 0 0,1 0 0 0 0,0 0 0 0 0,-1 1 0 0 0,1-1 0 0 0,-1 0 0 0 0,0 1 0 0 0,1-1 0 0 0,-1 1 1 0 0,1-1-1 0 0,-1 1 0 0 0,-1 0-146 0 0,-78 6 253 0 0,49 7-214 0 0,1 1-1 0 0,0 1 1 0 0,1 2 0 0 0,1 1-1 0 0,0 1 1 0 0,-1 4-39 0 0,23-19 11 0 0,0 1-1 0 0,1 0 1 0 0,-1 0-1 0 0,1 0 1 0 0,0 1-1 0 0,0 0 1 0 0,0 0 0 0 0,1 1-1 0 0,0 0 1 0 0,0-1-1 0 0,1 2 1 0 0,0-1-1 0 0,0 0 1 0 0,1 1-1 0 0,0 0 1 0 0,0 0 0 0 0,1 0-1 0 0,0 0 1 0 0,0 0-1 0 0,1 0 1 0 0,0 1-1 0 0,0-1 1 0 0,1 0-1 0 0,0 1 1 0 0,1-1 0 0 0,-1 0-1 0 0,2 1 1 0 0,-1-1-1 0 0,1 0 1 0 0,1 0-1 0 0,-1 0 1 0 0,1 0-1 0 0,0 0 1 0 0,1-1 0 0 0,4 7-11 0 0,4-3 105 0 0,0-1 0 0 0,1 0 0 0 0,1-1 0 0 0,-1 0 0 0 0,1-1 0 0 0,1-1 0 0 0,-1 0 0 0 0,1-1 0 0 0,1 0 0 0 0,-1-1 0 0 0,1-1 0 0 0,0-1 0 0 0,0 0 0 0 0,0-1 0 0 0,0 0 0 0 0,0-2 0 0 0,0 0 0 0 0,0 0 0 0 0,8-3-105 0 0,-6 5 81 0 0,-1-2 1 0 0,1 0 0 0 0,0-1 0 0 0,0 0-1 0 0,0-2 1 0 0,0 0 0 0 0,-1-1 0 0 0,0 0-1 0 0,1-2 1 0 0,-2 0 0 0 0,1-1 0 0 0,-1-1-1 0 0,0 0 1 0 0,0-1 0 0 0,-1-1 0 0 0,-1 0-1 0 0,0-1 1 0 0,0-1 0 0 0,-1 0 0 0 0,6-7-82 0 0,-13 11 17 0 0,-1 1 0 0 0,0-1 0 0 0,0 0 0 0 0,-1-1 0 0 0,0 1 0 0 0,0-1 0 0 0,-1 1 1 0 0,0-1-1 0 0,0 0 0 0 0,-1-1 0 0 0,-1 1 0 0 0,1 0 0 0 0,-1 0 0 0 0,-1-1 0 0 0,0 1 0 0 0,0-1 1 0 0,-1 1-1 0 0,0 0 0 0 0,-1 0 0 0 0,0-1 0 0 0,0 1 0 0 0,-1 0 0 0 0,0 1 0 0 0,-4-8-17 0 0,0 1-72 0 0,-2 1-1 0 0,0 0 1 0 0,0 1-1 0 0,-1 0 0 0 0,-1 0 1 0 0,0 1-1 0 0,-1 0 0 0 0,0 1 1 0 0,-1 0-1 0 0,0 1 0 0 0,0 1 1 0 0,-1 0-1 0 0,-1 1 1 0 0,1 0-1 0 0,-1 1 0 0 0,-1 1 1 0 0,1 1-1 0 0,-1 0 0 0 0,0 0 1 0 0,0 2-1 0 0,-1 0 1 0 0,1 1-1 0 0,0 1 0 0 0,-1 0 1 0 0,1 1-1 0 0,-10 1 73 0 0,15 2-301 0 0,0 0 0 0 0,0 0 0 0 0,0 1 0 0 0,0 0 0 0 0,1 1 0 0 0,0 0 0 0 0,0 1 0 0 0,0 0 0 0 0,0 0 1 0 0,-2 4 300 0 0,-21 18-3685 0 0,3 1-3564 0 0,16-14-2197 0 0</inkml:trace>
  <inkml:trace contextRef="#ctx0" brushRef="#br0" timeOffset="1037.242">419 476 0 0 0,'0'0'740'0'0,"0"0"398"0"0,0 0 214 0 0,0 0 63 0 0,0 0 53 0 0,0 0 9 0 0,0 0-21 0 0,0 0-36 0 0,0 0-99 0 0,0 0-183 0 0,0 0-212 0 0,0 0-190 0 0,-27 12-140 0 0,-83 42-82 0 0,56-10 343 0 0,42-26-679 0 0,1 0 0 0 0,0 0 0 0 0,1 1-1 0 0,2 0 1 0 0,0 1 0 0 0,0 0 0 0 0,2 0 0 0 0,1 1 0 0 0,0 0-1 0 0,2 0 1 0 0,0 0 0 0 0,2 0 0 0 0,0 0 0 0 0,1 0-1 0 0,2 14-177 0 0,-2-26 87 0 0,1 0-1 0 0,0 0 1 0 0,0 0-1 0 0,1-1 0 0 0,0 1 1 0 0,1-1-1 0 0,-1 1 0 0 0,2-1 1 0 0,-1 0-1 0 0,1 0 0 0 0,0 0 1 0 0,1 0-1 0 0,0-1 1 0 0,0 0-1 0 0,0 0 0 0 0,1 0 1 0 0,0-1-1 0 0,1 0 0 0 0,-1 0 1 0 0,1 0-1 0 0,0-1 0 0 0,1 0 1 0 0,-1 0-1 0 0,1-1 1 0 0,0 0-1 0 0,0-1 0 0 0,0 1 1 0 0,1-2-1 0 0,-1 1 0 0 0,1-1 1 0 0,-1 0-1 0 0,1-1 0 0 0,5 1-86 0 0,-2-2 149 0 0,0 0-1 0 0,0-1 0 0 0,0 0 0 0 0,0 0 0 0 0,0-1 0 0 0,0-1 0 0 0,-1 0 1 0 0,1-1-1 0 0,-1 0 0 0 0,1-1 0 0 0,-1 0 0 0 0,5-4-148 0 0,-1 2 69 0 0,-2 0 0 0 0,1-1 0 0 0,-1-1-1 0 0,0 0 1 0 0,0-1 0 0 0,-2 0 0 0 0,1-1 0 0 0,-1 0-1 0 0,0-1 1 0 0,-1 0 0 0 0,-1-1 0 0 0,0 0 0 0 0,-1 0-1 0 0,0-1 1 0 0,-1 0 0 0 0,0-1 0 0 0,-1 1 0 0 0,-1-1-1 0 0,-1 0 1 0 0,0-1 0 0 0,-1 1 0 0 0,1-12-69 0 0,-3 19 0 0 0,0-1 0 0 0,-1 1 1 0 0,0 0-1 0 0,-1 0 0 0 0,0-1 1 0 0,0 1-1 0 0,-1 0 0 0 0,0 0 1 0 0,0 0-1 0 0,-1 0 0 0 0,0 1 1 0 0,0-1-1 0 0,-1 1 0 0 0,0-1 1 0 0,0 1-1 0 0,-1 0 0 0 0,0 1 1 0 0,0-1-1 0 0,-1 1 0 0 0,1 0 1 0 0,-1 1-1 0 0,-1-1 0 0 0,1 1 1 0 0,-6-3-1 0 0,-3 2-121 0 0,0 1 0 0 0,0 0 0 0 0,-1 1 0 0 0,0 1 0 0 0,0 0 0 0 0,0 1 0 0 0,0 1 0 0 0,0 1 0 0 0,0 0 0 0 0,-1 1 0 0 0,1 0 0 0 0,0 2 0 0 0,0 0 0 0 0,1 1 0 0 0,-1 0 0 0 0,1 1 0 0 0,0 1 0 0 0,0 0-1 0 0,0 1 1 0 0,1 1 0 0 0,0 0 0 0 0,0 1 0 0 0,1 1 0 0 0,1 0 0 0 0,-1 0 0 0 0,2 1 0 0 0,-4 4 121 0 0,-35 43-3587 0 0,20-17-3392 0 0,25-33 4885 0 0,-11 13-7349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5T02:31:57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1035 7138 0 0,'0'0'2088'0'0,"0"0"-480"0"0,0 0-231 0 0,0 0 19 0 0,0 0 82 0 0,0 0-49 0 0,0 0-238 0 0,0 0-364 0 0,0 0-331 0 0,0 0-233 0 0,0 0-106 0 0,0 0 3 0 0,0 0 27 0 0,-1 7 30 0 0,-12 59 953 0 0,13-66-1095 0 0,16-28 1207 0 0,-6 14-1236 0 0,-17 20 631 0 0,-19 23-1062 0 0,23-23-1347 0 0,3-5-8077 0 0,0-1 9794 0 0,0 0-10898 0 0</inkml:trace>
  <inkml:trace contextRef="#ctx0" brushRef="#br0" timeOffset="614.954">407 332 344 0 0,'0'0'1436'0'0,"0"0"-221"0"0,0 0-76 0 0,0 0 151 0 0,0 0 259 0 0,0 0 228 0 0,0 0 10 0 0,0 0-247 0 0,0 0-306 0 0,0 0-261 0 0,0 0-172 0 0,0 0-64 0 0,11-8-30 0 0,93-51 1387 0 0,173-51 2168 0 0,-121 48-2666 0 0,-195 131-178 0 0,19-25-1363 0 0,2 1 1 0 0,2 1-1 0 0,2 0 0 0 0,2 0 1 0 0,-3 31-56 0 0,-10 37 51 0 0,-7 19-7 0 0,2-6 28 0 0,-4-3 0 0 0,-16 27-72 0 0,5-73 45 0 0,45-78-69 0 0,0 0-1 0 0,0-1 0 0 0,0 1 1 0 0,0 0-1 0 0,1 0 0 0 0,-1-1 1 0 0,0 1-1 0 0,0 0 0 0 0,0 0 1 0 0,0-1-1 0 0,0 1 1 0 0,0 0-1 0 0,0 0 0 0 0,0-1 1 0 0,0 1-1 0 0,0 0 0 0 0,0 0 1 0 0,0-1-1 0 0,0 1 0 0 0,0 0 1 0 0,0-1-1 0 0,-1 1 0 0 0,1 0 1 0 0,0 0-1 0 0,0 0 0 0 0,0-1 1 0 0,0 1-1 0 0,0 0 0 0 0,-1 0 1 0 0,1-1-1 0 0,0 1 1 0 0,0 0-1 0 0,0 0 0 0 0,-1 0 1 0 0,1 0-1 0 0,0-1 0 0 0,0 1 1 0 0,0 0-1 0 0,-1 0 0 0 0,1 0 1 0 0,0 0-1 0 0,0 0 0 0 0,-1 0 1 0 0,1 0-1 0 0,0-1 0 0 0,0 1 1 0 0,-1 0-1 0 0,1 0 0 0 0,0 0 1 0 0,-1 0-1 0 0,1 0 1 0 0,0 0-1 0 0,0 0 0 0 0,-1 0 1 0 0,1 1-1 0 0,0-1 0 0 0,0 0 1 0 0,-1 0-1 0 0,1 0 0 0 0,0 0 25 0 0,0-2-77 0 0,0-9-981 0 0,2-46-3651 0 0,5 22-5941 0 0,-3 28 2163 0 0</inkml:trace>
  <inkml:trace contextRef="#ctx0" brushRef="#br0" timeOffset="1018.623">286 766 8994 0 0,'0'0'1168'0'0,"0"0"-472"0"0,0 0-110 0 0,0 0 449 0 0,0 0 482 0 0,0 0 261 0 0,0 0-111 0 0,0 0-383 0 0,0 0-362 0 0,33-3-237 0 0,109-10-149 0 0,345-56 1433 0 0,-405 48-4752 0 0,-78 20-97 0 0,-3 1-742 0 0,1 0-4017 0 0</inkml:trace>
  <inkml:trace contextRef="#ctx0" brushRef="#br0" timeOffset="1592.676">1620 166 224 0 0,'0'0'1215'0'0,"0"0"-65"0"0,0 0 185 0 0,0 0 358 0 0,0 0 310 0 0,0 0 94 0 0,0 0-182 0 0,0 0-283 0 0,0 0-256 0 0,0 0-211 0 0,0 0-173 0 0,0 0-105 0 0,0 0-87 0 0,-1-7-48 0 0,-3-23-28 0 0,4 29-670 0 0,-1 1 0 0 0,0-1 0 0 0,1 0-1 0 0,-1 1 1 0 0,1-1 0 0 0,-1 1 0 0 0,0-1 0 0 0,1 1-1 0 0,-1-1 1 0 0,0 1 0 0 0,0-1 0 0 0,0 1-1 0 0,1 0 1 0 0,-1-1 0 0 0,0 1 0 0 0,0 0 0 0 0,0 0-1 0 0,0 0 1 0 0,1 0 0 0 0,-1 0 0 0 0,0 0-1 0 0,0 0 1 0 0,0 0 0 0 0,0 0 0 0 0,0 0 0 0 0,1 0-1 0 0,-1 0 1 0 0,0 0 0 0 0,0 1 0 0 0,0-1-1 0 0,0 0 1 0 0,1 1 0 0 0,-1-1 0 0 0,0 1 0 0 0,0-1-1 0 0,0 1-53 0 0,0-1 93 0 0,-29 13 131 0 0,1 2 0 0 0,1 0 0 0 0,0 2 1 0 0,2 1-1 0 0,0 1 0 0 0,0 1 0 0 0,-4 7-224 0 0,22-22 6 0 0,0 1 0 0 0,1-1 0 0 0,0 1 0 0 0,0 1 0 0 0,0 0 0 0 0,1 0-1 0 0,0 0 1 0 0,0 0 0 0 0,1 1 0 0 0,0 0 0 0 0,0 0 0 0 0,1 1 0 0 0,0-1 0 0 0,0 1-1 0 0,1 0 1 0 0,0 0 0 0 0,1 0 0 0 0,0 0 0 0 0,0 0 0 0 0,0 8-6 0 0,4-12 11 0 0,0 0-1 0 0,1 0 1 0 0,-1-1 0 0 0,1 1 0 0 0,-1-1-1 0 0,1 1 1 0 0,1-1 0 0 0,-1 0 0 0 0,1 0 0 0 0,-1 0-1 0 0,1 0 1 0 0,0-1 0 0 0,1 0 0 0 0,-1 0-1 0 0,1 0 1 0 0,-1 0 0 0 0,1-1 0 0 0,0 1 0 0 0,0-1-1 0 0,0 0 1 0 0,0-1 0 0 0,0 1 0 0 0,0-1-1 0 0,2 0-10 0 0,139 30 395 0 0,29 12 128 0 0,-166-39-458 0 0,0 1 1 0 0,-1 0-1 0 0,0 0 0 0 0,0 1 1 0 0,0 1-1 0 0,0-1 0 0 0,-1 1 1 0 0,0 0-1 0 0,-1 0 0 0 0,0 1 1 0 0,0 0-1 0 0,0 0 0 0 0,-1 1 1 0 0,-1 0-1 0 0,1-1 1 0 0,-1 2-1 0 0,-1-1 0 0 0,1 0 1 0 0,-2 1-1 0 0,1-1 0 0 0,-1 1 1 0 0,-1 0-1 0 0,0 0 0 0 0,0-1 1 0 0,-1 8-66 0 0,1-1 94 0 0,-2 0 1 0 0,1 0 0 0 0,-2 0-1 0 0,0 0 1 0 0,-1 0 0 0 0,0 0-1 0 0,-2-1 1 0 0,0 3-95 0 0,0-5 27 0 0,-1 0-1 0 0,0 0 1 0 0,0-1 0 0 0,-1 0-1 0 0,-1 0 1 0 0,0 0-1 0 0,0-1 1 0 0,-1 0 0 0 0,-1-1-1 0 0,0 0 1 0 0,0-1-1 0 0,-1 0 1 0 0,0 0-1 0 0,-1-1 1 0 0,0 0 0 0 0,0-1-1 0 0,-4 1-26 0 0,3-2-79 0 0,1 0 0 0 0,-2-1 0 0 0,1 0-1 0 0,-1-1 1 0 0,1-1 0 0 0,-1 0 0 0 0,0-1-1 0 0,0 0 1 0 0,0-1 0 0 0,-14-1 79 0 0,21-1-384 0 0,0 0 0 0 0,0 0 1 0 0,0-1-1 0 0,0 0 0 0 0,0 0 0 0 0,1 0 0 0 0,-1-1 1 0 0,1 0-1 0 0,-1-1 0 0 0,1 1 0 0 0,0-1 1 0 0,0 0-1 0 0,1-1 0 0 0,-5-3 384 0 0,-9-13-4358 0 0,9 10-1148 0 0,-2-1-5976 0 0</inkml:trace>
  <inkml:trace contextRef="#ctx0" brushRef="#br0" timeOffset="1939.73">1480 203 6105 0 0,'0'0'3426'0'0,"0"0"-1200"0"0,0 0-643 0 0,0 0-187 0 0,0 0-74 0 0,0 0-87 0 0,0 0-220 0 0,0 0-271 0 0,0 0-94 0 0,0 0-30 0 0,0 0 22 0 0,0 0 13 0 0,0 0-109 0 0,22-6-98 0 0,150-36 633 0 0,151-38-734 0 0,-319 78-741 0 0,21-6-983 0 0,-10 6-6961 0 0,-10 2-3322 0 0</inkml:trace>
  <inkml:trace contextRef="#ctx0" brushRef="#br0" timeOffset="5183.711">2393 313 0 0 0,'0'0'894'0'0,"0"0"308"0"0,0 0 55 0 0,0 0-136 0 0,0 0-202 0 0,0 0-141 0 0,0 1 1633 0 0,-1 4 10625 0 0,1-3-13571 0 0,366-2 4296 0 0,-342-3-3645 0 0,0-1 0 0 0,0-1 0 0 0,-1 0 0 0 0,0-2 0 0 0,0-1 0 0 0,0-1 0 0 0,-1-1 0 0 0,-1 0 0 0 0,4-4-116 0 0,-17 8 31 0 0,0 0 0 0 0,0-1 0 0 0,0 0 0 0 0,-1-1 0 0 0,0 0 0 0 0,0 0 0 0 0,-1 0 0 0 0,0-1 0 0 0,0 0 0 0 0,-1 0 0 0 0,0 0 0 0 0,-1-1 0 0 0,0 1-1 0 0,-1-1 1 0 0,1 0 0 0 0,-2 0 0 0 0,0-1 0 0 0,0 1 0 0 0,-1 0 0 0 0,0-1 0 0 0,-1 1 0 0 0,0-1 0 0 0,0 1 0 0 0,-1-1-31 0 0,-15-8 157 0 0,15 19-187 0 0,-9 12-260 0 0,-64 109 400 0 0,14 114 59 0 0,-6 54 147 0 0,9 27-316 0 0,43-222 54 0 0,-8 53 116 0 0,-6 0 1 0 0,-26 72-171 0 0,47-201 9 0 0,0 0 0 0 0,-1-1 0 0 0,-1 1 0 0 0,-1-1 0 0 0,0-1 0 0 0,-1 0 0 0 0,-1-1 0 0 0,-1 0 0 0 0,0-1 0 0 0,-1 0 0 0 0,0-1 0 0 0,-1 0 0 0 0,-1-1-9 0 0,14-10-66 0 0,0 0 1 0 0,-1 0-1 0 0,1-1 0 0 0,0 1 0 0 0,0-1 0 0 0,-1 1 1 0 0,1-1-1 0 0,0 0 0 0 0,-1 0 0 0 0,1 0 0 0 0,-1 0 1 0 0,0-1-1 0 0,1 1 0 0 0,-1-1 0 0 0,0 0 0 0 0,1 1 1 0 0,-1-1-1 0 0,0 0 0 0 0,1 0 0 0 0,-1-1 0 0 0,0 1 0 0 0,1-1 1 0 0,-1 1-1 0 0,0-1 0 0 0,1 0 0 0 0,-1 0 0 0 0,1 0 1 0 0,-1 0-1 0 0,1 0 0 0 0,0-1 0 0 0,-1 1 0 0 0,-1-2 66 0 0,-18-46-4951 0 0,16 14-5377 0 0,5 19 138 0 0</inkml:trace>
  <inkml:trace contextRef="#ctx0" brushRef="#br0" timeOffset="5649.282">2320 958 12411 0 0,'0'0'716'0'0,"0"0"-248"0"0,0 0-29 0 0,0 0 299 0 0,0 0 327 0 0,0 0 186 0 0,0 0-12 0 0,0 0-141 0 0,0 0-124 0 0,0 0-122 0 0,0 0-108 0 0,34-6-98 0 0,108-17-75 0 0,159-23 1817 0 0,-103-16-1697 0 0,-88 8-338 0 0,-39 13-126 0 0,-71 106 1104 0 0,-11 296-137 0 0,1-342-1776 0 0,3-21-2717 0 0,-2-3-4063 0 0,7 5-5390 0 0</inkml:trace>
  <inkml:trace contextRef="#ctx0" brushRef="#br0" timeOffset="6835.772">3787 214 0 0 0,'0'0'791'0'0,"0"0"365"0"0,0 0 482 0 0,0 0 446 0 0,0 0 243 0 0,0 0-70 0 0,0 0-323 0 0,0 0-374 0 0,0 0-321 0 0,0 0-204 0 0,3-6-99 0 0,14-21 820 0 0,-17 27-947 0 0,0 0-69 0 0,0 0-84 0 0,-7 35 2386 0 0,-48 147-2000 0 0,-7-2 0 0 0,-40 67-1042 0 0,84-208 11 0 0,-1 0 12 0 0,1 1 0 0 0,2 1 0 0 0,2 0 0 0 0,2 1 0 0 0,-3 21-23 0 0,15-60 15 0 0,-1 0 0 0 0,1 0 1 0 0,-1 0-1 0 0,1 0 1 0 0,0 0-1 0 0,1 0 0 0 0,-1 0 1 0 0,0 0-1 0 0,1 1 0 0 0,0-1 1 0 0,0-1-1 0 0,0 1 1 0 0,0 0-1 0 0,0 0 0 0 0,0 0 1 0 0,1 0-1 0 0,-1-1 1 0 0,1 1-1 0 0,0-1 0 0 0,0 1 1 0 0,0-1-1 0 0,0 0 0 0 0,0 0 1 0 0,0 0-1 0 0,1 0 1 0 0,-1 0-1 0 0,1 0 0 0 0,-1 0 1 0 0,1-1-1 0 0,0 0 1 0 0,0 1-1 0 0,-1-1 0 0 0,1 0 1 0 0,3 0-16 0 0,106 11 1076 0 0,-107-12-1050 0 0,22 0 93 0 0,0-1-1 0 0,0-1 1 0 0,0-2-1 0 0,-1 0 1 0 0,0-2-1 0 0,18-6-118 0 0,-11 1 115 0 0,-32 11-113 0 0,-1 0-16 0 0,0 0 2 0 0,0 0-7 0 0,0 0-16 0 0,-28-37-2617 0 0,16 20-263 0 0,7 5-4718 0 0,2 4-3957 0 0</inkml:trace>
  <inkml:trace contextRef="#ctx0" brushRef="#br0" timeOffset="7065.392">3292 659 6953 0 0,'0'0'3537'0'0,"0"0"-1634"0"0,0 0-636 0 0,0 0 14 0 0,0 0 64 0 0,0 0 39 0 0,0 0-99 0 0,0 0-278 0 0,0 0-201 0 0,0 0-43 0 0,0 0 33 0 0,0 0 39 0 0,18-2-51 0 0,245-21 1736 0 0,-7 0-2018 0 0,-176 14-1727 0 0,-46 3-6401 0 0,-26 3-4546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4 8162 0 0,'0'0'1164'0'0,"0"0"-437"0"0,0 0-236 0 0,0 0 51 0 0,0 0 199 0 0,0 0 207 0 0,0 0 77 0 0,0 0-58 0 0,0 0-152 0 0,0 0-176 0 0,0 0-166 0 0,0 0-86 0 0,0 0-26 0 0,3 0-1 0 0,10-3 26 0 0,-10 3 2 0 0,-3 0-27 0 0,0 0-42 0 0,0 0 0 0 0,0 0-20 0 0,-11 11 549 0 0,-56 43 253 0 0,97-64-731 0 0,65-44 293 0 0,-137 74 665 0 0,41-19-1441 0 0,0-1-8301 0 0,1 0-2746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2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280 321 7914 0 0,'0'0'925'0'0,"0"0"-335"0"0,0 0-198 0 0,0 0 123 0 0,0 0 286 0 0,0 0 251 0 0,0 0 61 0 0,0 0-149 0 0,0 0-231 0 0,0 0-190 0 0,0 0-71 0 0,-1 23-60 0 0,-5 149 727 0 0,7-63-55 0 0,3-58-835 0 0,-3-1-1 0 0,-2 0 1 0 0,-1 1 0 0 0,-4-1-1 0 0,-1-1 1 0 0,-3 1-1 0 0,-1-1 1 0 0,-11 26-249 0 0,-19-11 765 0 0,39-64-734 0 0,1 0-1 0 0,0 0 1 0 0,0 0-1 0 0,-1 0 1 0 0,1 0 0 0 0,0 0-1 0 0,0-1 1 0 0,0 1-1 0 0,-1 0 1 0 0,1-1-1 0 0,0 1 1 0 0,0 0 0 0 0,0-1-1 0 0,0 0 1 0 0,-1 1-1 0 0,1-1 1 0 0,0 0-1 0 0,0 1 1 0 0,0-1-1 0 0,1 0 1 0 0,-1 0 0 0 0,0 0-1 0 0,0 0 1 0 0,0 0-1 0 0,1 0 1 0 0,-1 0-1 0 0,0 0 1 0 0,1 0 0 0 0,-1 0-1 0 0,1 0 1 0 0,-1-1-1 0 0,1 1 1 0 0,0 0-1 0 0,-1 0 1 0 0,1 0-1 0 0,0-1 1 0 0,0 1 0 0 0,0 0-1 0 0,0 0 1 0 0,0-1-1 0 0,0 1 1 0 0,0 0-1 0 0,0 0 1 0 0,1-1 0 0 0,-1 1-1 0 0,0 0 1 0 0,1 0-1 0 0,0-1-30 0 0,-1-48 22 0 0,2 1 1 0 0,3-1-1 0 0,1 1 0 0 0,3 1 1 0 0,2-1-1 0 0,2 2 0 0 0,2 0 0 0 0,2 0 1 0 0,2 1-1 0 0,3 0-22 0 0,-4 7 14 0 0,2 1 0 0 0,1 1 0 0 0,2 1 0 0 0,2 1 0 0 0,1 1 0 0 0,1 1 0 0 0,2 2-1 0 0,1 0 1 0 0,2 3 0 0 0,0 0 0 0 0,20-11-14 0 0,-43 33 19 0 0,-1 0-1 0 0,1 0 1 0 0,0 1-1 0 0,0 0 1 0 0,1 1-1 0 0,-1 0 1 0 0,1 0-1 0 0,0 1 1 0 0,0 0-1 0 0,0 1 1 0 0,1 0-1 0 0,-1 1 1 0 0,0 0-1 0 0,1 0 1 0 0,-1 1-1 0 0,8 2-18 0 0,-14 0 22 0 0,0 1 0 0 0,-1 1 0 0 0,0-1 0 0 0,0 0 0 0 0,0 1 0 0 0,0 0 0 0 0,0-1 0 0 0,-1 1 0 0 0,1 0 0 0 0,-1 1 0 0 0,0-1 0 0 0,0 0 0 0 0,-1 0 0 0 0,1 1 0 0 0,-1-1 0 0 0,0 1 0 0 0,0-1 0 0 0,-1 1 0 0 0,1 0 0 0 0,-1-1 0 0 0,0 1 0 0 0,0 0 0 0 0,-1-1 0 0 0,0 1 0 0 0,1 0 0 0 0,-1-1 0 0 0,-1 2-22 0 0,2-6 0 0 0,-4 22 66 0 0,-1 1-1 0 0,-2-1 1 0 0,0 0 0 0 0,-1 0 0 0 0,-1-1 0 0 0,-1 0-1 0 0,-1-1 1 0 0,-1 0 0 0 0,0-1 0 0 0,-2 0 0 0 0,0-1-1 0 0,-15 15-65 0 0,19-21-8 0 0,0-1-1 0 0,0 0 1 0 0,-1-1-1 0 0,-1 0 1 0 0,0-1-1 0 0,0 0 0 0 0,-1 0 1 0 0,0-2-1 0 0,0 1 1 0 0,-1-2-1 0 0,0 0 1 0 0,0-1-1 0 0,0 0 0 0 0,-1-1 1 0 0,1 0-1 0 0,-1-1 1 0 0,0-1-1 0 0,0-1 1 0 0,-3 0 8 0 0,-26-23-2037 0 0,43 21 1811 0 0,1 0 1 0 0,-1 0 0 0 0,0-1 0 0 0,1 1-1 0 0,0-1 1 0 0,-1 1 0 0 0,1 0 0 0 0,0-1 0 0 0,-1 1-1 0 0,1-1 1 0 0,0 1 0 0 0,0 0 0 0 0,0-1-1 0 0,0 1 1 0 0,1-1 0 0 0,-1 1 0 0 0,0 0-1 0 0,1-1 1 0 0,-1 1 0 0 0,1-1 0 0 0,-1 1-1 0 0,1 0 1 0 0,-1 0 0 0 0,1-1 0 0 0,0 1-1 0 0,0 0 1 0 0,0 0 0 0 0,0 0 0 0 0,0 0-1 0 0,0 0 1 0 0,0 0 0 0 0,1-1 225 0 0,8-6-5617 0 0,-2 0-4284 0 0</inkml:trace>
  <inkml:trace contextRef="#ctx0" brushRef="#br0" timeOffset="351.407">1035 461 9490 0 0,'0'0'1434'0'0,"0"0"-346"0"0,0 0-165 0 0,0 0 145 0 0,0 0 172 0 0,0 0 38 0 0,0 0-142 0 0,0 0-233 0 0,-32 31-218 0 0,-96 96-176 0 0,81-60 69 0 0,46-56-467 0 0,-1-7-76 0 0,0 1 1 0 0,0-1-1 0 0,1 1 0 0 0,0 0 0 0 0,-1 0 1 0 0,2 0-1 0 0,-1 0 0 0 0,1 0 1 0 0,-1 0-1 0 0,1 0 0 0 0,1 0 0 0 0,-1 0 1 0 0,1 0-1 0 0,0-1 0 0 0,0 1 0 0 0,0 0 1 0 0,0 0-1 0 0,1 0 0 0 0,0-1 1 0 0,0 1-1 0 0,0-1 0 0 0,1 0 0 0 0,0 1 1 0 0,0-1-1 0 0,0 0 0 0 0,0-1 0 0 0,0 1 1 0 0,1 0-1 0 0,-1-1 0 0 0,1 0 1 0 0,0 0-1 0 0,0 0 0 0 0,0 0 0 0 0,1-1 1 0 0,-1 0-1 0 0,1 1 0 0 0,-1-2 0 0 0,1 1 1 0 0,0 0-1 0 0,0-1-35 0 0,5 0 73 0 0,-1-1-1 0 0,0 0 1 0 0,1 0 0 0 0,-1-1 0 0 0,1 0-1 0 0,-1-1 1 0 0,0 0 0 0 0,0 0 0 0 0,0-1-1 0 0,0 0 1 0 0,0-1 0 0 0,-1 0-1 0 0,1 0 1 0 0,-1-1 0 0 0,0 0 0 0 0,-1-1-1 0 0,1 1 1 0 0,-1-2 0 0 0,0 1 0 0 0,0-1-1 0 0,-1 0 1 0 0,0 0 0 0 0,0 0-1 0 0,-1-1 1 0 0,0 0 0 0 0,0 0 0 0 0,-1-1-1 0 0,0 1 1 0 0,0-1 0 0 0,0-1-73 0 0,-2 4-14 0 0,-1 0 1 0 0,1 0-1 0 0,-1 1 0 0 0,-1-1 1 0 0,1 0-1 0 0,-1 0 1 0 0,0 0-1 0 0,0 0 0 0 0,0 0 1 0 0,-1 0-1 0 0,0 0 1 0 0,0 0-1 0 0,-1 0 0 0 0,0 0 1 0 0,0 1-1 0 0,0-1 1 0 0,0 1-1 0 0,-1-1 0 0 0,0 1 1 0 0,0 0-1 0 0,-1 0 1 0 0,1 0-1 0 0,-1 1 0 0 0,0-1 1 0 0,0 1-1 0 0,-1 0 1 0 0,1 0-1 0 0,-1 0 0 0 0,0 1 1 0 0,0-1-1 0 0,0 1 1 0 0,0 1-1 0 0,-1-1 0 0 0,1 1 1 0 0,-4-1 13 0 0,3 0-234 0 0,-1 1 0 0 0,0 1 1 0 0,0-1-1 0 0,0 1 1 0 0,0 0-1 0 0,0 1 0 0 0,0-1 1 0 0,0 2-1 0 0,0-1 0 0 0,0 1 1 0 0,0 0-1 0 0,0 0 1 0 0,-5 2 233 0 0,-18 11-4085 0 0,1 8-4127 0 0,21-14-14 0 0</inkml:trace>
  <inkml:trace contextRef="#ctx0" brushRef="#br0" timeOffset="863.424">1611 454 0 0 0,'0'0'1435'0'0,"0"0"1015"0"0,0 0 368 0 0,0 0-255 0 0,0 0-543 0 0,0 0-583 0 0,0 0-337 0 0,0 0-84 0 0,0 0-65 0 0,0 0-91 0 0,0 0-130 0 0,0 0-109 0 0,-17 9-103 0 0,-113 67 937 0 0,69-28 218 0 0,61-46-1662 0 0,0 0 0 0 0,0 0 0 0 0,1 1 0 0 0,-1-1 0 0 0,1 0 0 0 0,-1 0 0 0 0,1 0 0 0 0,0 0 0 0 0,-1 0 0 0 0,1 0 0 0 0,0 0 0 0 0,1 0 0 0 0,-1 0 0 0 0,0-1 0 0 0,0 1 0 0 0,1 0 0 0 0,-1-1 0 0 0,1 1 0 0 0,0-1 0 0 0,-1 1 0 0 0,1-1 0 0 0,0 0 0 0 0,0 1 0 0 0,0-1 0 0 0,-1 0 0 0 0,1-1 0 0 0,1 1 0 0 0,-1 0 0 0 0,0 0 0 0 0,0-1 0 0 0,0 1 0 0 0,1-1-11 0 0,4 2 42 0 0,0 1 1 0 0,-1 0-1 0 0,0 0 0 0 0,0 0 0 0 0,0 1 0 0 0,0 0 0 0 0,0 0 0 0 0,-1 1 0 0 0,1-1 0 0 0,-1 1 0 0 0,0 0 0 0 0,-1 1 0 0 0,1-1 1 0 0,-1 1-1 0 0,0 0 0 0 0,-1 0 0 0 0,1 0 0 0 0,-1 0 0 0 0,0 1 0 0 0,-1-1 0 0 0,0 1 0 0 0,0 0 0 0 0,0-1 0 0 0,-1 1 0 0 0,0 0 1 0 0,0 0-1 0 0,-1 0-42 0 0,-1-2 41 0 0,-1-1 1 0 0,1 1 0 0 0,-1-1 0 0 0,0 0 0 0 0,-1 0 0 0 0,1 0 0 0 0,-1 0 0 0 0,0-1 0 0 0,0 1-1 0 0,0-1 1 0 0,0 1 0 0 0,-1-1 0 0 0,1 0 0 0 0,-1 0 0 0 0,0-1 0 0 0,1 1 0 0 0,-2-1 0 0 0,1 0-1 0 0,0 0 1 0 0,0 0 0 0 0,-1 0 0 0 0,1-1 0 0 0,0 0 0 0 0,-1 0 0 0 0,0 0 0 0 0,1 0 0 0 0,-1-1-1 0 0,1 0 1 0 0,-1 0 0 0 0,0 0 0 0 0,1 0-42 0 0,-23 5 62 0 0,-92 10-110 0 0,111-14-2844 0 0,28-7-992 0 0,-12 0-709 0 0,-1 2-4805 0 0</inkml:trace>
  <inkml:trace contextRef="#ctx0" brushRef="#br0" timeOffset="1115.057">1729 848 13811 0 0,'0'0'1112'0'0,"0"0"-584"0"0,0 0-120 0 0,0 0 56 0 0,0 0 17 0 0,0 0-73 0 0,0 0-184 0 0,0 0-120 0 0,0 0-80 0 0,0 0-48 0 0,0 0-56 0 0,0 0-120 0 0,0 0-200 0 0,33 70-441 0 0,-26-85-1047 0 0,-1 4-2121 0 0,-4 3-6113 0 0</inkml:trace>
  <inkml:trace contextRef="#ctx0" brushRef="#br0" timeOffset="1378.561">1675 299 17884 0 0,'0'0'1320'0'0,"0"0"-440"0"0,0 0-296 0 0,0 0-79 0 0,0 0-145 0 0,0 0-144 0 0,0 0-160 0 0,0 0-144 0 0,0 0-88 0 0,0 0-72 0 0,0 0-113 0 0,0 0-223 0 0,0 0-408 0 0,0 0-1272 0 0,48 4-3490 0 0,-42-4-5584 0 0</inkml:trace>
  <inkml:trace contextRef="#ctx0" brushRef="#br0" timeOffset="1715.178">2292 1 11138 0 0,'0'0'1601'0'0,"0"0"-320"0"0,0 0-66 0 0,0 0 22 0 0,0 0-76 0 0,0 0-199 0 0,0 0-273 0 0,0 0-214 0 0,0 0-54 0 0,0 0 34 0 0,0 0 37 0 0,0 0 12 0 0,0 0-29 0 0,4 8-58 0 0,31 98 1060 0 0,-28-67-1214 0 0,-1 1 0 0 0,-2 0 0 0 0,-2 0 0 0 0,-2 0 0 0 0,-3 30-263 0 0,-3-32 35 0 0,-2 0 0 0 0,-2 0 0 0 0,-1-1 0 0 0,-1 0 0 0 0,-3 0 0 0 0,0-2 1 0 0,-3 0-1 0 0,-1-1 0 0 0,-7 8-35 0 0,12 18-716 0 0,32-67-2021 0 0,-14-17-2164 0 0,-4 9-1250 0 0,0 6-145 0 0,0 8 1466 0 0</inkml:trace>
  <inkml:trace contextRef="#ctx0" brushRef="#br0" timeOffset="1980.994">1948 513 11723 0 0,'0'0'1565'0'0,"0"0"-501"0"0,0 0-129 0 0,0 0 159 0 0,0 0 118 0 0,0 0-88 0 0,0 0-199 0 0,0 0-169 0 0,0 0-122 0 0,35 0-45 0 0,111 0-45 0 0,138-4 1447 0 0,-124 4-2709 0 0,-138 3 532 0 0,-9 0-2519 0 0,-1-2-8881 0 0,-10-1 2625 0 0</inkml:trace>
  <inkml:trace contextRef="#ctx0" brushRef="#br0" timeOffset="2235.636">2837 627 14451 0 0,'0'0'1496'0'0,"0"0"-751"0"0,0 0-193 0 0,0 0 16 0 0,0 0-8 0 0,0 0-72 0 0,0 0-144 0 0,0 0-168 0 0,0 0-128 0 0,0 0-48 0 0,0 0-80 0 0,0 0-120 0 0,0 0-152 0 0,0 0-288 0 0,9 165-592 0 0,-7-165-2033 0 0,-2 0-8378 0 0</inkml:trace>
  <inkml:trace contextRef="#ctx0" brushRef="#br0" timeOffset="2483.127">2804 207 16636 0 0,'0'0'1360'0'0,"0"0"-352"0"0,0 0-264 0 0,0 0-96 0 0,0 0-88 0 0,0 0-231 0 0,0 0-289 0 0,0 0-256 0 0,0 0-169 0 0,0 0-183 0 0,0 0-240 0 0,0 0-624 0 0,0 0-2857 0 0,-6 15-7770 0 0</inkml:trace>
  <inkml:trace contextRef="#ctx0" brushRef="#br0" timeOffset="2720.024">3095 594 10138 0 0,'0'0'1639'0'0,"0"0"-617"0"0,0 0-282 0 0,0 0 0 0 0,0 0 14 0 0,0 0-70 0 0,0 0-152 0 0,0 0-136 0 0,0 0-144 0 0,-14 31-47 0 0,-39 100-34 0 0,51-129-164 0 0,1-1 1 0 0,0 1-1 0 0,0 0 0 0 0,0-1 0 0 0,0 1 1 0 0,0 0-1 0 0,1 0 0 0 0,-1 0 0 0 0,1 0 1 0 0,-1 0-1 0 0,1 0 0 0 0,0 0 0 0 0,-1 0 1 0 0,1 0-1 0 0,0 0 0 0 0,0 0 0 0 0,0 0 1 0 0,1 0-1 0 0,-1-1 0 0 0,0 1 0 0 0,1 0 1 0 0,-1 0-1 0 0,1 0 0 0 0,0 0 1 0 0,0 0-1 0 0,0 0 0 0 0,0-1 0 0 0,0 1 1 0 0,1 1-8 0 0,2 2 65 0 0,2 1 64 0 0,1-1 0 0 0,-1 0-1 0 0,1-1 1 0 0,0 1 0 0 0,0-1 0 0 0,1-1 0 0 0,-1 1-1 0 0,1-1 1 0 0,0-1 0 0 0,0 1 0 0 0,0-1 0 0 0,0-1 0 0 0,0 1-1 0 0,0-1 1 0 0,0-1 0 0 0,0 0 0 0 0,1 0 0 0 0,-1 0-1 0 0,0-1 1 0 0,0 0 0 0 0,0-1 0 0 0,0 0 0 0 0,0 0-1 0 0,0-1 1 0 0,0 0 0 0 0,-1 0 0 0 0,1-1 0 0 0,-1 1-1 0 0,0-2 1 0 0,0 1 0 0 0,6-6-129 0 0,-7 6 67 0 0,1 0 0 0 0,-1-1 0 0 0,0 0 0 0 0,0 0 0 0 0,-1 0 0 0 0,1 0 0 0 0,-1-1 0 0 0,-1 0 0 0 0,1 0 0 0 0,-1-1 0 0 0,0 1 0 0 0,0-1 0 0 0,-1 0 0 0 0,1 0 0 0 0,-2 0 0 0 0,1 0 0 0 0,-1 0 0 0 0,0-1 0 0 0,-1 1 0 0 0,1-1 0 0 0,-1 1 0 0 0,-1-1 0 0 0,0 0 0 0 0,0 1 0 0 0,0-1 0 0 0,-1 0 1 0 0,0 1-1 0 0,-1-1 0 0 0,0 1 0 0 0,0-1 0 0 0,0 1 0 0 0,-1 0 0 0 0,0 0 0 0 0,0 0 0 0 0,-1 0 0 0 0,0 1 0 0 0,0-1 0 0 0,-1 1 0 0 0,1 0 0 0 0,-1 0 0 0 0,-1 1 0 0 0,1-1 0 0 0,-1 1-67 0 0,1 2-138 0 0,0 0-1 0 0,0 1 1 0 0,-1-1 0 0 0,1 1 0 0 0,-1 0 0 0 0,1 0-1 0 0,-1 1 1 0 0,0-1 0 0 0,0 1 0 0 0,0 1-1 0 0,0-1 1 0 0,0 1 0 0 0,-5 0 138 0 0,-17 6-3303 0 0,1 7-3604 0 0,17-6-4230 0 0</inkml:trace>
  <inkml:trace contextRef="#ctx0" brushRef="#br0" timeOffset="3179.329">3531 711 4985 0 0,'0'0'2787'0'0,"0"0"-1806"0"0,0 0-335 0 0,0 0 443 0 0,0 0 356 0 0,0 0 105 0 0,0 0-160 0 0,0 0-256 0 0,0 0-136 0 0,0 0-56 0 0,0 0-76 0 0,0 0-161 0 0,0 0-175 0 0,12-6-124 0 0,88-55 674 0 0,-8 0-409 0 0,-91 61-681 0 0,0-1 1 0 0,-1 1 0 0 0,1 0 0 0 0,0-1-1 0 0,0 1 1 0 0,0 0 0 0 0,-1 0 0 0 0,1-1-1 0 0,0 1 1 0 0,0 0 0 0 0,0 0 0 0 0,0 0-1 0 0,-1 0 1 0 0,1 0 0 0 0,0 0 0 0 0,0 1-1 0 0,0-1 1 0 0,0 0 0 0 0,-1 0 0 0 0,1 0 0 0 0,0 1-1 0 0,0-1 1 0 0,0 0 0 0 0,-1 1 0 0 0,1-1-1 0 0,0 1 1 0 0,-1-1 0 0 0,1 1 0 0 0,0-1-1 0 0,-1 1 1 0 0,1 0 0 0 0,-1-1 0 0 0,1 1-1 0 0,0 0 1 0 0,-1-1 0 0 0,0 1 0 0 0,1 0-1 0 0,-1 0 1 0 0,1-1 0 0 0,-1 1 0 0 0,0 0-1 0 0,0 0 1 0 0,1 0 0 0 0,-1 0 0 0 0,0-1-1 0 0,0 1 1 0 0,0 0 0 0 0,0 0 0 0 0,0 0-1 0 0,0 0 1 0 0,0-1 0 0 0,0 1 0 0 0,-1 0-1 0 0,1 0 1 0 0,0 0 0 0 0,0 0 0 0 0,-1-1-1 0 0,1 1 1 0 0,0 0 0 0 0,-1 0 0 0 0,1-1-1 0 0,-1 1 10 0 0,1 5 2 0 0,1-1 0 0 0,-1 0 0 0 0,1 0 0 0 0,0 0 0 0 0,0 0 0 0 0,1 0 0 0 0,-1 0-1 0 0,1-1 1 0 0,0 1 0 0 0,1 0 0 0 0,-1-1 0 0 0,1 1 0 0 0,0-1 0 0 0,0 0 0 0 0,0 0 0 0 0,0 0 0 0 0,1 0-1 0 0,0-1 1 0 0,0 0 0 0 0,0 1 0 0 0,0-1 0 0 0,0 0 0 0 0,1-1 0 0 0,-1 1 0 0 0,5 1-2 0 0,4 1 107 0 0,0 0 1 0 0,0-1 0 0 0,0 0 0 0 0,1-1 0 0 0,-1 0-1 0 0,1-1 1 0 0,-1-1 0 0 0,1 0 0 0 0,1-1-108 0 0,-13 0 34 0 0,10 2 194 0 0,-1-1 1 0 0,1 0-1 0 0,-1-1 1 0 0,1-1-1 0 0,-1 0 0 0 0,1 0 1 0 0,-1-1-1 0 0,1 0 1 0 0,-1-1-1 0 0,0-1 1 0 0,0 0-1 0 0,-1 0 1 0 0,1-1-1 0 0,-1 0 0 0 0,0-1 1 0 0,0 0-1 0 0,-1 0 1 0 0,1-1-1 0 0,5-6-228 0 0,12-62-486 0 0,-27 57-3410 0 0,-3 0-3623 0 0,0 11-4874 0 0</inkml:trace>
  <inkml:trace contextRef="#ctx0" brushRef="#br0" timeOffset="11748.809">8026 634 4809 0 0,'0'0'1614'0'0,"0"0"-355"0"0,0 0-46 0 0,0 0 69 0 0,0 0 27 0 0,0 0-67 0 0,0 0-147 0 0,0 0-152 0 0,0 0-86 0 0,0 0-24 0 0,0 0 11 0 0,0 0 4 0 0,0 0-23 0 0,-13 1 857 0 0,1 6-1617 0 0,0 2-1 0 0,1-1 1 0 0,0 1-1 0 0,1 1 0 0 0,0 0 1 0 0,0 1-1 0 0,1 0 1 0 0,0 0-1 0 0,1 1 1 0 0,0 0-1 0 0,1 0 1 0 0,1 1-1 0 0,0 0 1 0 0,0 0-1 0 0,1 0 1 0 0,1 1-1 0 0,1 0 1 0 0,0-1-1 0 0,0 2 1 0 0,0 12-65 0 0,3-24-10 0 0,0 1 1 0 0,-1-1 0 0 0,2 0-1 0 0,-1 1 1 0 0,0-1 0 0 0,1 0-1 0 0,-1 1 1 0 0,1-1 0 0 0,0 0-1 0 0,0 0 1 0 0,1 0 0 0 0,-1 1-1 0 0,0-1 1 0 0,1-1 0 0 0,0 1-1 0 0,0 0 1 0 0,0 0 0 0 0,0-1-1 0 0,0 1 1 0 0,0-1 0 0 0,1 1-1 0 0,-1-1 1 0 0,1 0 0 0 0,0 0-1 0 0,0 0 1 0 0,-1 0 0 0 0,1-1-1 0 0,0 1 1 0 0,1-1 0 0 0,-1 0-1 0 0,2 1 10 0 0,8 0 138 0 0,1-1-1 0 0,-1 0 0 0 0,1 0 0 0 0,-1-2 1 0 0,1 0-1 0 0,-1 0 0 0 0,1-1 1 0 0,-1-1-1 0 0,0 0 0 0 0,0-1 1 0 0,0 0-1 0 0,-1-1 0 0 0,1-1 0 0 0,-1 1 1 0 0,0-2-1 0 0,0 0 0 0 0,-1-1 1 0 0,0 0-1 0 0,-1 0 0 0 0,0-1 1 0 0,8-8-138 0 0,-14 14 62 0 0,0 0 1 0 0,0-1 0 0 0,0 0 0 0 0,0 0 0 0 0,0 0 0 0 0,-1 0 0 0 0,0 0 0 0 0,0-1 0 0 0,0 1-1 0 0,0-1 1 0 0,-1 0 0 0 0,1 0 0 0 0,-1 0 0 0 0,-1 0 0 0 0,1 0 0 0 0,-1 0 0 0 0,0 0 0 0 0,0-1-1 0 0,0 1 1 0 0,-1 0 0 0 0,1-1 0 0 0,-1 1 0 0 0,-1-1 0 0 0,1 1 0 0 0,-1 0 0 0 0,-1-4-63 0 0,-3 4-116 0 0,-1 0 1 0 0,0 0-1 0 0,0 0 1 0 0,0 1-1 0 0,0 0 1 0 0,-1 0 0 0 0,0 0-1 0 0,0 1 1 0 0,0 0-1 0 0,0 0 1 0 0,0 1 0 0 0,-1 0-1 0 0,1 0 1 0 0,-1 1-1 0 0,1 0 1 0 0,-1 0-1 0 0,0 1 1 0 0,1 0 0 0 0,-1 0-1 0 0,0 1 1 0 0,1 0-1 0 0,-4 1 116 0 0,-56 14-2650 0 0,25 1-6133 0 0,35-14 6359 0 0,-4 1-7353 0 0</inkml:trace>
  <inkml:trace contextRef="#ctx0" brushRef="#br0" timeOffset="12307.522">8354 914 0 0 0,'0'0'363'0'0,"0"0"848"0"0,0 0 540 0 0,0 0 350 0 0,0 0 75 0 0,0 0-175 0 0,0 0-304 0 0,0 0-308 0 0,0 0-200 0 0,0 0-102 0 0,0 0-89 0 0,0 0-93 0 0,0 0-103 0 0,1 5-116 0 0,3 14-99 0 0,-3-14-77 0 0,12-16 5139 0 0,1-23-5279 0 0,-12 28 144 0 0,13-33-99 0 0,1 0 1 0 0,2 2-1 0 0,2 0 1 0 0,23-34-416 0 0,-34 59 27 0 0,1-1 1 0 0,0 1-1 0 0,0 1 0 0 0,1-1 1 0 0,0 2-1 0 0,1 0 1 0 0,1 0-1 0 0,-1 1 0 0 0,1 1 1 0 0,1 0-1 0 0,0 0 1 0 0,0 2-1 0 0,0 0 0 0 0,14-4-27 0 0,-26 9-3 0 0,0 0-1 0 0,-1 0 1 0 0,1 0-1 0 0,0 1 0 0 0,0-1 1 0 0,0 1-1 0 0,-1 0 1 0 0,1-1-1 0 0,0 1 0 0 0,0 0 1 0 0,0 0-1 0 0,0 0 1 0 0,0 0-1 0 0,0 1 0 0 0,0-1 1 0 0,-1 0-1 0 0,1 1 1 0 0,0-1-1 0 0,0 1 0 0 0,0 0 1 0 0,-1-1-1 0 0,1 1 1 0 0,0 0-1 0 0,-1 0 0 0 0,1 0 1 0 0,-1 0-1 0 0,1 1 1 0 0,-1-1-1 0 0,1 0 0 0 0,-1 1 1 0 0,0-1-1 0 0,0 0 1 0 0,1 2 3 0 0,14 64-1249 0 0,-12-59-1261 0 0,-3-5-3311 0 0,0 0-5791 0 0</inkml:trace>
  <inkml:trace contextRef="#ctx0" brushRef="#br0" timeOffset="4063.223">5011 432 8234 0 0,'0'0'2170'0'0,"0"0"-442"0"0,0 0-368 0 0,0 0-184 0 0,0 0-178 0 0,0 0-195 0 0,0 0-176 0 0,0 0-109 0 0,0 0-7 0 0,0 0 5 0 0,0 0-20 0 0,0 0-50 0 0,2 31-41 0 0,7 102-41 0 0,12-43 286 0 0,93 167 965 0 0,-115-257-1595 0 0,1 1 0 0 0,0-1 0 0 0,0 1 0 0 0,0-1 0 0 0,0 1 0 0 0,0-1 0 0 0,0 1 1 0 0,0-1-1 0 0,0 1 0 0 0,0-1 0 0 0,0 1 0 0 0,1-1 0 0 0,-1 1 0 0 0,0-1 0 0 0,0 1 0 0 0,0-1 0 0 0,1 1 0 0 0,-1-1 0 0 0,0 1 1 0 0,0-1-1 0 0,1 0 0 0 0,-1 1 0 0 0,0-1 0 0 0,1 1 0 0 0,-1-1 0 0 0,1 0 0 0 0,-1 1 0 0 0,0-1 0 0 0,1 0 0 0 0,-1 0 1 0 0,1 1-1 0 0,-1-1 0 0 0,1 0 0 0 0,-1 0 0 0 0,1 0 0 0 0,-1 1 0 0 0,1-1 0 0 0,-1 0 0 0 0,1 0 0 0 0,-1 0 0 0 0,1 0 0 0 0,-1 0 1 0 0,1 0-1 0 0,-1 0 0 0 0,1 0 0 0 0,-1 0 0 0 0,1 0 0 0 0,-1-1 0 0 0,1 1 0 0 0,-1 0 0 0 0,1 0 0 0 0,-1 0 0 0 0,1-1 1 0 0,-1 1-1 0 0,1 0 0 0 0,-1 0 0 0 0,1-1 0 0 0,-1 1 0 0 0,0-1 0 0 0,1 1 0 0 0,-1 0 0 0 0,0-1 0 0 0,1 1 0 0 0,-1-1 1 0 0,0 1-22 0 0,18-40 1707 0 0,-14 27-1841 0 0,148-350 852 0 0,-105 281-996 0 0,-32 64-446 0 0,0 14-3295 0 0,-11 10-5403 0 0,-4-1-1972 0 0</inkml:trace>
  <inkml:trace contextRef="#ctx0" brushRef="#br0" timeOffset="4434.366">5508 623 6529 0 0,'0'0'1022'0'0,"0"0"-119"0"0,0 0 356 0 0,0 0 392 0 0,0 0 169 0 0,0 0-33 0 0,0 0-229 0 0,0 0-221 0 0,0 0-196 0 0,0 0-166 0 0,34-6-127 0 0,102-21-192 0 0,-77 2 62 0 0,-50 17-535 0 0,-3 4-102 0 0,1-1 0 0 0,-1 0 0 0 0,0 0-1 0 0,-1 0 1 0 0,1 0 0 0 0,-1-1 0 0 0,0 0 0 0 0,-1 0-1 0 0,1 0 1 0 0,-1-1 0 0 0,-1 1 0 0 0,1-1-1 0 0,-1 0 1 0 0,0 0 0 0 0,0-1 0 0 0,-1 1-1 0 0,0 0 1 0 0,0-1-81 0 0,-2 6 5 0 0,-1 1 0 0 0,1 0 1 0 0,0 0-1 0 0,0 0 0 0 0,-1-1 0 0 0,1 1 0 0 0,-1 0 1 0 0,1 0-1 0 0,-1 0 0 0 0,1 0 0 0 0,-1 0 0 0 0,0 0 0 0 0,1 0 1 0 0,-1 0-1 0 0,0 0 0 0 0,0 0 0 0 0,0 1 0 0 0,1-1 0 0 0,-1 0 1 0 0,0 0-1 0 0,0 1 0 0 0,0-1 0 0 0,0 0 0 0 0,-1 1 1 0 0,1-1-1 0 0,0 1 0 0 0,0 0 0 0 0,0-1 0 0 0,0 1 0 0 0,0 0 1 0 0,-1 0-1 0 0,1 0 0 0 0,0-1 0 0 0,0 1 0 0 0,0 0 0 0 0,-1 1 1 0 0,1-1-1 0 0,0 0 0 0 0,0 0 0 0 0,0 0 0 0 0,0 1 1 0 0,-1-1-1 0 0,1 1-5 0 0,-53 15-259 0 0,27-1 180 0 0,1 0-1 0 0,1 2 1 0 0,1 1-1 0 0,0 1 1 0 0,2 1-1 0 0,0 1 1 0 0,1 0-1 0 0,1 2 1 0 0,1 1-1 0 0,-1 3 80 0 0,14-19-7 0 0,1 0 0 0 0,-1 0 0 0 0,2 1 0 0 0,-1 0 0 0 0,1-1 0 0 0,1 1 0 0 0,-1 1 0 0 0,2-1 0 0 0,-1 0 0 0 0,1 1 0 0 0,1-1 0 0 0,-1 1 0 0 0,2 0 0 0 0,-1-1 1 0 0,1 1-1 0 0,1 0 0 0 0,0 4 7 0 0,5-7 20 0 0,-1-1 0 0 0,1 0 1 0 0,0 0-1 0 0,0 0 1 0 0,1-1-1 0 0,-1 0 0 0 0,1 0 1 0 0,0-1-1 0 0,1 1 1 0 0,-1-2-1 0 0,1 1 0 0 0,-1-1 1 0 0,1 0-1 0 0,0-1 1 0 0,1 0-1 0 0,-1 0 0 0 0,0 0 1 0 0,0-1-1 0 0,1-1 1 0 0,2 1-21 0 0,23 3 10 0 0,1-2 1 0 0,-1-1 0 0 0,1-1 0 0 0,0-2-1 0 0,-1-1 1 0 0,0-2 0 0 0,0-2-1 0 0,0-1 1 0 0,20-8-11 0 0,93-46-2982 0 0,-115 45-130 0 0,-13 6-2054 0 0,-4 3-5882 0 0</inkml:trace>
  <inkml:trace contextRef="#ctx0" brushRef="#br0" timeOffset="4716.111">6550 490 10578 0 0,'0'0'2115'0'0,"0"0"-602"0"0,0 0-293 0 0,0 0-58 0 0,0 0-100 0 0,0 0-176 0 0,0 0-162 0 0,0 0-105 0 0,0 0-76 0 0,0 0-59 0 0,0 0-101 0 0,0 0-111 0 0,0 0-79 0 0,-27 26-62 0 0,-85 81-42 0 0,55-41 51 0 0,52-59-131 0 0,1-1 0 0 0,0 1-1 0 0,1-1 1 0 0,-1 1 0 0 0,1 0 0 0 0,0 0 0 0 0,1 1-1 0 0,0-1 1 0 0,0 1 0 0 0,1-1 0 0 0,0 1 0 0 0,0-1-1 0 0,1 1 1 0 0,-1 0 0 0 0,2-1 0 0 0,-1 1-1 0 0,2 6-8 0 0,2-9-3 0 0,-1 0 1 0 0,1 0-1 0 0,0-1 0 0 0,1 1 0 0 0,-1-1 0 0 0,1 0 0 0 0,-1 0 0 0 0,1 0 0 0 0,1-1 0 0 0,-1 0 0 0 0,0 0 0 0 0,1 0 0 0 0,0 0 0 0 0,-1-1 0 0 0,1 0 1 0 0,0 0-1 0 0,0-1 0 0 0,0 0 0 0 0,0 0 0 0 0,4 0 3 0 0,-10-1 0 0 0,15 3-165 0 0,0 0 0 0 0,1-1 0 0 0,-1-1 0 0 0,1-1 0 0 0,-1 0 1 0 0,1-1-1 0 0,-1 0 0 0 0,0-1 0 0 0,1-1 0 0 0,-1-1 0 0 0,0 0 0 0 0,0-1 165 0 0,47-22-4593 0 0,-5-8-4989 0 0,-42 24 3531 0 0</inkml:trace>
  <inkml:trace contextRef="#ctx0" brushRef="#br0" timeOffset="10865.432">7338 89 0 0 0,'0'0'367'0'0,"0"0"801"0"0,0 0 214 0 0,0 0-81 0 0,0 0-202 0 0,0 0-201 0 0,0 0-122 0 0,0 0-67 0 0,0 0-33 0 0,0 0 11 0 0,13 23 3765 0 0,0 55 1261 0 0,-26 65-4154 0 0,-7 87-852 0 0,-12-11-27 0 0,23-157-349 0 0,-15-15 224 0 0,20-54-2912 0 0,-2-13-3040 0 0,5 12-147 0 0,1 3-4218 0 0</inkml:trace>
  <inkml:trace contextRef="#ctx0" brushRef="#br0" timeOffset="11252.576">6962 586 3049 0 0,'0'0'1440'0'0,"0"0"11"0"0,0 0 208 0 0,0 0 224 0 0,0 0-4 0 0,0 0-279 0 0,0 0-453 0 0,0 0-429 0 0,0 0-210 0 0,0 0-17 0 0,0 0 42 0 0,0 0 86 0 0,0 0 37 0 0,10 1-9 0 0,112 14 2294 0 0,145-9 38 0 0,-138-13-2774 0 0,-30-8-926 0 0,-70 11-800 0 0,-17 2-2201 0 0,1 1-6241 0 0,-11 1 1485 0 0</inkml:trace>
  <inkml:trace contextRef="#ctx0" brushRef="#br0" timeOffset="17773.61">0 1400 3809 0 0,'0'0'459'0'0,"0"0"-535"0"0,0 0-226 0 0,0 0 143 0 0,0 0 238 0 0,0 0 183 0 0,0 0 60 0 0,0 0 20 0 0,0 0 34 0 0,0 0 61 0 0,0 0 145 0 0,35-11 150 0 0,112-31 123 0 0,16 14 2469 0 0,261 19 363 0 0,-267 11-2986 0 0,206-9 190 0 0,-14-5-86 0 0,99-28 22 0 0,-163 29-744 0 0,-40 29 36 0 0,228-14-5 0 0,-47 25-196 0 0,242-18 58 0 0,388-7 72 0 0,-522-12-30 0 0,55-6 48 0 0,95 21-69 0 0,28 8 564 0 0,-310-17 258 0 0,0 0 1604 0 0,-343-2-1971 0 0,-59 4-428 0 0,-7 0-5903 0 0,1 0-4338 0 0,3 0 3742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13 107 10850 0 0,'0'0'1383'0'0,"0"0"-342"0"0,0 0-255 0 0,0 0 53 0 0,0 0 145 0 0,0 0 13 0 0,0 0-119 0 0,0 0-199 0 0,0 0-179 0 0,0 0-125 0 0,-3 31-105 0 0,-6 99-54 0 0,21-52 126 0 0,-10-72-302 0 0,9 23 228 0 0,-2 0 1 0 0,-2 0-1 0 0,0 1 0 0 0,-2 0 1 0 0,-1 0-1 0 0,-1 15-268 0 0,-3-42 74 0 0,0 0-1 0 0,0 0 1 0 0,0 0 0 0 0,0 0-1 0 0,-1 0 1 0 0,1 0-1 0 0,-1 0 1 0 0,0 0 0 0 0,0-1-1 0 0,0 1 1 0 0,0 0 0 0 0,0 0-1 0 0,0-1 1 0 0,-1 1-1 0 0,0-1 1 0 0,1 1 0 0 0,-1-1-1 0 0,0 0 1 0 0,-1 1-74 0 0,-10-39 1826 0 0,12 13-1805 0 0,1 0-1 0 0,2 0 1 0 0,0 0 0 0 0,1 0 0 0 0,1 0 0 0 0,1 1-1 0 0,2 0 1 0 0,0 0 0 0 0,1 0 0 0 0,1 1 0 0 0,1 0 0 0 0,1 1-1 0 0,5-7-20 0 0,67-102 38 0 0,-75 116-45 0 0,1 0 1 0 0,1 1 0 0 0,0 0 0 0 0,1 1-1 0 0,0 0 1 0 0,1 1 0 0 0,0 0-1 0 0,0 1 1 0 0,1 0 0 0 0,0 1 0 0 0,1 0-1 0 0,-1 1 1 0 0,2 1 0 0 0,8-3 6 0 0,-20 9 4 0 0,-1 0 1 0 0,0 0-1 0 0,0 0 0 0 0,0 0 1 0 0,1 0-1 0 0,-1 1 1 0 0,0-1-1 0 0,0 1 0 0 0,0 0 1 0 0,0 0-1 0 0,0-1 1 0 0,0 1-1 0 0,0 0 0 0 0,0 1 1 0 0,0-1-1 0 0,0 0 1 0 0,0 0-1 0 0,-1 1 0 0 0,1-1 1 0 0,0 1-1 0 0,-1 0 1 0 0,0-1-1 0 0,1 1 0 0 0,-1 0 1 0 0,0 0-1 0 0,0 0 1 0 0,0 0-1 0 0,0 0 1 0 0,0 0-1 0 0,0 0 0 0 0,0 1-4 0 0,15 69 595 0 0,-15-51 93 0 0,0-13-3553 0 0,-1-1-8071 0 0,0-6-53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9130 0 0,'0'0'1878'0'0,"0"0"-219"0"0,0 0-240 0 0,0 0-74 0 0,0 0-52 0 0,0 0-177 0 0,0 0-251 0 0,0 0-235 0 0,0 0-126 0 0,0 0-1 0 0,0 0 50 0 0,0 0 50 0 0,0 0-3 0 0,19 0-24 0 0,145-11 879 0 0,233-15 575 0 0,-398 27-1999 0 0,1-1-1 0 0,0 0 1 0 0,0 0 0 0 0,0 0 0 0 0,0 1-1 0 0,0-1 1 0 0,0 0 0 0 0,0 0 0 0 0,0 0-1 0 0,0 1 1 0 0,0-1 0 0 0,0 0 0 0 0,0 0-1 0 0,0 0 1 0 0,0 1 0 0 0,0-1-1 0 0,0 0 1 0 0,0 0 0 0 0,0 0 0 0 0,0 1-1 0 0,0-1 1 0 0,0 0 0 0 0,0 0 0 0 0,0 0-1 0 0,1 1 1 0 0,-1-1 0 0 0,0 0 0 0 0,0 0-1 0 0,0 0 1 0 0,0 0 0 0 0,0 1 0 0 0,1-1-1 0 0,-1 0 1 0 0,0 0 0 0 0,0 0-1 0 0,0 0 1 0 0,1 0 0 0 0,-1 0 0 0 0,0 0-1 0 0,0 1 1 0 0,0-1 0 0 0,1 0-31 0 0,-15-2 48 0 0,0-1-1 0 0,0 0 1 0 0,1-1-1 0 0,-1 0 1 0 0,1-1 0 0 0,0-1-1 0 0,0 0 1 0 0,1 0 0 0 0,-1-2-48 0 0,-10-4 68 0 0,-88-76 32 0 0,90 50-1085 0 0,49 31-3256 0 0,-16 7-351 0 0,-11 0 3376 0 0,8 0-10444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4 408 0 0,'0'0'1486'0'0,"0"0"-290"0"0,0 0-2 0 0,0 0 170 0 0,0 0 135 0 0,0 0 75 0 0,0 0 50 0 0,0 0-81 0 0,0 0-143 0 0,0 0-136 0 0,0 0-183 0 0,0 0-153 0 0,-10-3 443 0 0,9 2 3601 0 0,124 12-3251 0 0,54-8-279 0 0,-88-2-4227 0 0,-108-1-2199 0 0,11 0-1897 0 0,1 0-4048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8090 0 0,'0'0'2679'0'0,"0"0"-1124"0"0,0 0-519 0 0,0 0-44 0 0,0 0 122 0 0,0 0 40 0 0,0 0-74 0 0,0 0-101 0 0,0 0-114 0 0,0 0-82 0 0,0 0-74 0 0,0 0-56 0 0,0 0-61 0 0,28 8-37 0 0,91 27-51 0 0,-38-27 349 0 0,47-19 706 0 0,2 0-4758 0 0,-128 8-6143 0 0,-2 3-2357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11 279 2833 0 0,'0'0'2437'0'0,"0"0"-636"0"0,0 0-338 0 0,0 0 16 0 0,0 0 81 0 0,0 0-46 0 0,0 0-238 0 0,0 0-310 0 0,0 0-252 0 0,0 0-145 0 0,0 0-64 0 0,-1 10-38 0 0,-5 99 1046 0 0,15 225 776 0 0,-22-228-2009 0 0,14-279 2211 0 0,7 126-2494 0 0,2 0 0 0 0,1 1-1 0 0,3 0 1 0 0,2 0 0 0 0,1 2 0 0 0,3 0-1 0 0,2 1 1 0 0,1 1 0 0 0,26-34 3 0 0,-38 60-5 0 0,-7 11 5 0 0,-1-1-1 0 0,1 1 1 0 0,0-1 0 0 0,0 1-1 0 0,1 0 1 0 0,0 1 0 0 0,0-1-1 0 0,0 1 1 0 0,0 0 0 0 0,0 0-1 0 0,1 0 1 0 0,0 1-1 0 0,3-2 1 0 0,-8 5-1 0 0,1 0 0 0 0,-1 0 0 0 0,0 0 0 0 0,1 0 0 0 0,-1 0 0 0 0,0 0 0 0 0,0 0 0 0 0,1 0 0 0 0,-1 1-1 0 0,0-1 1 0 0,0 0 0 0 0,1 1 0 0 0,-1-1 0 0 0,0 1 0 0 0,0-1 0 0 0,0 1 0 0 0,0 0 0 0 0,0-1 0 0 0,0 1-1 0 0,0 0 1 0 0,0 0 0 0 0,0 0 0 0 0,0 0 0 0 0,0 0 0 0 0,0 0 0 0 0,-1 0 0 0 0,1 0 0 0 0,0 0 0 0 0,-1 0-1 0 0,1 0 1 0 0,-1 1 0 0 0,1-1 0 0 0,-1 0 0 0 0,0 0 0 0 0,1 1 0 0 0,-1-1 0 0 0,0 0 0 0 0,0 0 0 0 0,0 1-1 0 0,0 0 2 0 0,3 64 114 0 0,-3-53-102 0 0,-4 138-1514 0 0,5-148-318 0 0,2-2-5801 0 0,-2-1-3692 0 0</inkml:trace>
  <inkml:trace contextRef="#ctx0" brushRef="#br0" timeOffset="350.724">554 677 12611 0 0,'0'0'2149'0'0,"0"0"-1038"0"0,0 0-378 0 0,0 0 52 0 0,0 0 121 0 0,0 0 0 0 0,0 0-171 0 0,0 0-209 0 0,0 0-178 0 0,0 0-115 0 0,0 0-63 0 0,0 0-45 0 0,0 0-20 0 0,-14 28-9 0 0,-44 87-6 0 0,12-11 134 0 0,46-103-329 0 0,0 0 0 0 0,-1 0 0 0 0,1 0 0 0 0,-1-1 0 0 0,1 1 0 0 0,-1 0 0 0 0,0 0 0 0 0,1-1 0 0 0,-1 1 0 0 0,0 0 0 0 0,1-1 0 0 0,-1 1 0 0 0,0-1 0 0 0,0 1 0 0 0,1-1 0 0 0,-1 1 0 0 0,0-1 0 0 0,0 1 0 0 0,0-1 0 0 0,0 0 0 0 0,0 0 0 0 0,0 1 0 0 0,0-1 0 0 0,1 0 0 0 0,-1 0 0 0 0,0 0 0 0 0,0 0 0 0 0,0 0 0 0 0,0 0 0 0 0,0 0 0 0 0,0 0 0 0 0,0-1 0 0 0,0 1 0 0 0,0 0 0 0 0,0 0 0 0 0,1-1 0 0 0,-1 1-1 0 0,0-1 106 0 0,-20-17-13177 0 0,17 14 8492 0 0</inkml:trace>
  <inkml:trace contextRef="#ctx0" brushRef="#br0" timeOffset="602.843">311 596 3681 0 0,'0'0'1203'0'0,"0"0"-140"0"0,0 0 205 0 0,0 0 423 0 0,0 0 215 0 0,0 0-121 0 0,0 0-228 0 0,0 0-262 0 0,0 0-180 0 0,0 0-137 0 0,0 0-87 0 0,0 0-73 0 0,0 0-94 0 0,23 23-83 0 0,73 73-74 0 0,-1-10 1164 0 0,-32-19-1265 0 0,-62-66-1054 0 0,11 11 850 0 0,-9-8-2872 0 0,-3-2-3482 0 0,0-2-4747 0 0</inkml:trace>
  <inkml:trace contextRef="#ctx0" brushRef="#br0" timeOffset="1297.481">1033 533 5441 0 0,'0'0'2679'0'0,"0"0"-1117"0"0,0 0-470 0 0,0 0 70 0 0,0 0 226 0 0,0 0 123 0 0,0 0-127 0 0,0 0-305 0 0,0 0-312 0 0,0 0-176 0 0,0 0-79 0 0,0 0-21 0 0,0 0 8 0 0,2 7-57 0 0,0 2-261 0 0,-1 1 0 0 0,0 0-1 0 0,0-1 1 0 0,-1 1-1 0 0,0 0 1 0 0,-1 0-1 0 0,0 0 1 0 0,-1-1 0 0 0,1 1-1 0 0,-4 7-180 0 0,-15 36 300 0 0,8-25-213 0 0,1 1-1 0 0,2-1 0 0 0,1 2 1 0 0,1-1-1 0 0,1 1 0 0 0,1 0 0 0 0,1 16-86 0 0,5-43 16 0 0,-1 0-1 0 0,1 1 0 0 0,0-1 0 0 0,0 0 1 0 0,0 0-1 0 0,0 0 0 0 0,0 0 1 0 0,1 0-1 0 0,-1 0 0 0 0,1 0 0 0 0,0 0 1 0 0,0 0-1 0 0,0-1 0 0 0,0 1 0 0 0,0-1 1 0 0,1 1-1 0 0,-1-1 0 0 0,1 0 1 0 0,-1 0-1 0 0,1 0 0 0 0,0-1 0 0 0,0 1 1 0 0,0 0-1 0 0,0-1 0 0 0,0 0 1 0 0,0 0-1 0 0,0 0 0 0 0,1 0 0 0 0,-1 0 1 0 0,0-1-1 0 0,1 0 0 0 0,-1 1 0 0 0,3-1-15 0 0,6 0-33 0 0,-7 1-15 0 0,1 0 0 0 0,-1 0 1 0 0,0-1-1 0 0,1 1 0 0 0,-1-1 1 0 0,1-1-1 0 0,-1 1 0 0 0,0-1 1 0 0,1 0-1 0 0,-1 0 0 0 0,0 0 1 0 0,0-1-1 0 0,1 0 0 0 0,-1 0 1 0 0,0 0-1 0 0,-1 0 0 0 0,1-1 1 0 0,0 0-1 0 0,-1 0 0 0 0,0 0 1 0 0,1-1-1 0 0,-1 1 0 0 0,-1-1 1 0 0,1 0-1 0 0,0 0 0 0 0,-1 0 1 0 0,0-1-1 0 0,0 1 48 0 0,3-16-3395 0 0,-3 6-4119 0 0,-3 7-3335 0 0</inkml:trace>
  <inkml:trace contextRef="#ctx0" brushRef="#br0" timeOffset="1768.765">797 243 5577 0 0,'0'0'1650'0'0,"0"0"-102"0"0,0 0 82 0 0,0 0 114 0 0,0 0-65 0 0,0 0-205 0 0,0 0-224 0 0,0 0-204 0 0,0 0-148 0 0,0 0-159 0 0,0 0-144 0 0,0 0-106 0 0,34-27-110 0 0,100-83-70 0 0,-69 52 477 0 0,-25 10 1079 0 0,-16 52-1054 0 0,-13 6-683 0 0,-2 0-1 0 0,0 1 0 0 0,0 0 0 0 0,-1 0 1 0 0,0 1-1 0 0,-1 0 0 0 0,0 1 1 0 0,-1 0-1 0 0,0 0 0 0 0,-1 0 1 0 0,-1 0-1 0 0,2 8-127 0 0,12 28 209 0 0,-9-29-3000 0 0,16-10-7544 0 0,-19-10-1393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3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107 262 3881 0 0,'0'0'3229'0'0,"0"0"-1837"0"0,0 0-640 0 0,0 0 186 0 0,0 0 363 0 0,0 0 257 0 0,0 0 65 0 0,0 0-200 0 0,0 0-292 0 0,0 0-295 0 0,0 0-288 0 0,0 0-196 0 0,-6 35-97 0 0,-19 111-27 0 0,-22 26 481 0 0,18-79-429 0 0,29-83 2078 0 0,22-116-720 0 0,85-199-1366 0 0,-90 260-243 0 0,2 1 0 0 0,2 0 0 0 0,2 1 0 0 0,2 2-1 0 0,1 0 1 0 0,3 2-29 0 0,-29 38 1 0 0,1 0 0 0 0,-1 0-1 0 0,1 1 1 0 0,0-1 0 0 0,-1 0-1 0 0,1 1 1 0 0,-1-1 0 0 0,1 1-1 0 0,0-1 1 0 0,0 1-1 0 0,-1-1 1 0 0,1 1 0 0 0,0 0-1 0 0,0-1 1 0 0,0 1 0 0 0,-1 0-1 0 0,1 0 1 0 0,0-1 0 0 0,0 1-1 0 0,0 0 1 0 0,0 0 0 0 0,0 0-1 0 0,0 0 1 0 0,-1 0 0 0 0,1 0-1 0 0,0 0 1 0 0,0 1-1 0 0,0-1 1 0 0,0 0 0 0 0,0 0-1 0 0,-1 1 1 0 0,1-1 0 0 0,0 0-1 0 0,0 1 1 0 0,0-1 0 0 0,-1 1-1 0 0,1-1 1 0 0,0 1 0 0 0,-1-1-1 0 0,1 1 1 0 0,0 0 0 0 0,-1-1-1 0 0,1 1 1 0 0,-1 0-1 0 0,1-1 1 0 0,-1 1 0 0 0,1 0-1 0 0,-1 0 1 0 0,0-1 0 0 0,1 1-1 0 0,-1 1 0 0 0,22 48 174 0 0,-19-41-157 0 0,19 75 364 0 0,-6-13-3066 0 0,-15-66 1209 0 0,-1 0-900 0 0,2-3-4967 0 0,1 1-4043 0 0</inkml:trace>
  <inkml:trace contextRef="#ctx0" brushRef="#br0" timeOffset="649.939">386 561 9610 0 0,'0'0'1370'0'0,"0"0"-407"0"0,0 0-66 0 0,0 0 103 0 0,0 0 69 0 0,0 0-53 0 0,0 0-201 0 0,0 0-233 0 0,0 0-191 0 0,0 0-124 0 0,0 0-90 0 0,0 0-47 0 0,0 0-33 0 0,-3 22-20 0 0,-12 68-1 0 0,14-88-64 0 0,0 0 0 0 0,0 0-1 0 0,0 0 1 0 0,1 0 0 0 0,-1 0-1 0 0,1 1 1 0 0,-1-1 0 0 0,1 0-1 0 0,0 0 1 0 0,0 0 0 0 0,0 1-1 0 0,0-1 1 0 0,0 0 0 0 0,1 0-1 0 0,-1 1 1 0 0,0-1 0 0 0,1 0-1 0 0,0 0 1 0 0,-1 0 0 0 0,1 0-1 0 0,0 0 1 0 0,0 0 0 0 0,1 0-1 0 0,-1 0 1 0 0,0 0 0 0 0,0 0-1 0 0,1-1 1 0 0,-1 1 0 0 0,1 0 0 0 0,0-1-1 0 0,-1 0 1 0 0,3 2-12 0 0,2 1 77 0 0,-1-2 13 0 0,0-1 0 0 0,0 0 0 0 0,0 0 0 0 0,0-1 0 0 0,0 1 0 0 0,0-1 0 0 0,0 0 0 0 0,1-1 0 0 0,-1 1 0 0 0,0-1 0 0 0,0 0 0 0 0,0 0 0 0 0,0-1 0 0 0,0 1 0 0 0,0-1 0 0 0,0 0 0 0 0,-1 0 0 0 0,1-1 0 0 0,-1 0 0 0 0,1 1 0 0 0,-1-1 0 0 0,0-1 0 0 0,0 1 0 0 0,-1-1 0 0 0,1 1 0 0 0,-1-1 0 0 0,3-3-90 0 0,9-5 151 0 0,133-130 1402 0 0,-138 197-1133 0 0,-11 342-330 0 0,-1-372-97 0 0,-1 0 0 0 0,-2 0 0 0 0,0 0 0 0 0,-2 0 0 0 0,0-1 0 0 0,-2 0 0 0 0,-1 0 0 0 0,-8 14 7 0 0,17-36 11 0 0,0-1 1 0 0,0 1 0 0 0,0 0-1 0 0,-1-1 1 0 0,1 1 0 0 0,0 0-1 0 0,-1-1 1 0 0,1 0 0 0 0,-1 1-1 0 0,0-1 1 0 0,0 0 0 0 0,1 0-1 0 0,-1 0 1 0 0,0 0 0 0 0,0 0-1 0 0,0 0 1 0 0,0 0 0 0 0,0-1-1 0 0,0 1 1 0 0,0-1 0 0 0,0 1-1 0 0,0-1 1 0 0,0 0 0 0 0,-2 0-12 0 0,-14-41 76 0 0,16 25-235 0 0,2-1 0 0 0,0 1 0 0 0,1-1 0 0 0,0 1 0 0 0,1 0 1 0 0,1-1-1 0 0,1 1 0 0 0,0 0 0 0 0,1 1 0 0 0,1-1 0 0 0,5-8 159 0 0,8-16-3967 0 0,1 1-3394 0 0,-13 26-3495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2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0 0 0,'0'0'640'0'0,"0"0"790"0"0,0 0 283 0 0,0 0 35 0 0,0 0-80 0 0,0 0-146 0 0,0 0-149 0 0,0 0-123 0 0,0 0-115 0 0,0 0-118 0 0,0 0-107 0 0,0 0-87 0 0,26-4 4178 0 0,50-4-2495 0 0,-26 4-3430 0 0,77-1 4936 0 0,-85 4-5329 0 0,-1 1-4454 0 0,-9-1-6352 0 0,-34 1 5510 0 0</inkml:trace>
  <inkml:trace contextRef="#ctx0" brushRef="#br0" timeOffset="251.658">194 0 9554 0 0,'0'0'1779'0'0,"0"0"-365"0"0,0 0-297 0 0,0 0-14 0 0,0 0 97 0 0,0 0 42 0 0,0 0-127 0 0,0 0-186 0 0,0 0-182 0 0,0 0-164 0 0,0 0-128 0 0,-3 34-98 0 0,-8 107-98 0 0,9 134-699 0 0,1-264-340 0 0,2 13-1596 0 0,0-8-7371 0 0,-1-12 1236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24 121 0 0 0,'0'0'559'0'0,"0"0"437"0"0,0 0 236 0 0,0 0 149 0 0,0 0 66 0 0,0 0-85 0 0,0 0-127 0 0,0 0-82 0 0,0 0-45 0 0,0 0-57 0 0,0 0-88 0 0,0 0-120 0 0,-5 1-127 0 0,-13 4-56 0 0,19-3 2470 0 0,25 1-2554 0 0,-10-4-360 0 0,1-2 0 0 0,0 0-1 0 0,-1 0 1 0 0,0-2 0 0 0,0 0 0 0 0,0-1 0 0 0,0 0 0 0 0,-1-1 0 0 0,0-1-1 0 0,0-1 1 0 0,-1 0 0 0 0,0 0 0 0 0,-1-2 0 0 0,8-7-216 0 0,26-11 155 0 0,-37 37-227 0 0,5 12 134 0 0,-6 8-16 0 0,0 0 0 0 0,-1 0-1 0 0,-2 0 1 0 0,-1 1 0 0 0,-1 0-1 0 0,-2 0 1 0 0,-1 0 0 0 0,-1 0 0 0 0,-2 10-46 0 0,2-10-13 0 0,-27 292-503 0 0,27-288 509 0 0,-15 80 241 0 0,12-110-228 0 0,0 1 1 0 0,0-1-1 0 0,-1 0 1 0 0,1 0 0 0 0,-1-1-1 0 0,1 1 1 0 0,-1-1-1 0 0,0 0 1 0 0,0 1 0 0 0,0-2-1 0 0,0 1 1 0 0,0 0 0 0 0,0-1-1 0 0,-1 0 1 0 0,1 0-1 0 0,0 0 1 0 0,-1-1 0 0 0,1 1-1 0 0,0-1 1 0 0,-1 0-1 0 0,1 0-6 0 0,-20 3-57 0 0,-77 0 120 0 0,100-3-53 0 0,-1-1 0 0 0,1 0 1 0 0,0 0-1 0 0,-1 0 0 0 0,1 0 0 0 0,0 0 1 0 0,0 0-1 0 0,-1 0 0 0 0,1 0 0 0 0,0 0 1 0 0,0-1-1 0 0,0 1 0 0 0,0 0 1 0 0,1-1-1 0 0,-1 1 0 0 0,0 0 0 0 0,1-1 1 0 0,-1 1-1 0 0,0-1 0 0 0,1 1 1 0 0,0-1-1 0 0,-1 0 0 0 0,1 1 0 0 0,0-1 1 0 0,0 1-1 0 0,0-1 0 0 0,0 0 1 0 0,0 1-1 0 0,0-1 0 0 0,0 1 0 0 0,1-1 1 0 0,-1 0-1 0 0,1 1 0 0 0,-1-1 0 0 0,1 1 1 0 0,-1-1-1 0 0,1 1 0 0 0,0 0 1 0 0,0-1-1 0 0,0 1 0 0 0,0 0 0 0 0,0-1 1 0 0,0 1-1 0 0,0 0 0 0 0,0 0 1 0 0,0 0-1 0 0,0 0 0 0 0,1 0 0 0 0,-1 0 1 0 0,1 0-1 0 0,-1 0 0 0 0,0 1 1 0 0,1-1-1 0 0,-1 0 0 0 0,1 1-10 0 0,350-243 1024 0 0,-336 232-910 0 0,-1 1-1 0 0,2 0 1 0 0,0 0-1 0 0,0 2 1 0 0,1 0-1 0 0,-1 1 1 0 0,2 1-1 0 0,-1 1 1 0 0,1 0-1 0 0,0 2 1 0 0,-1 0-1 0 0,6 0-113 0 0,-21 4-614 0 0,4-1 1420 0 0,-6-1-3820 0 0,-1 1-3402 0 0,0-3-4553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52 302 1848 0 0,'0'0'2369'0'0,"0"0"-1188"0"0,0 0-379 0 0,0 0 197 0 0,0 0 242 0 0,0 0 125 0 0,0 0 74 0 0,0 0-89 0 0,0 0-170 0 0,0 0-192 0 0,0 0-175 0 0,0 0-161 0 0,0 0-78 0 0,-10-4-56 0 0,-29-14-29 0 0,39 18-447 0 0,-1 0-1 0 0,1-1 1 0 0,0 1-1 0 0,0-1 1 0 0,-1 1-1 0 0,1-1 1 0 0,0 1-1 0 0,0-1 0 0 0,0 1 1 0 0,0-1-1 0 0,0 1 1 0 0,0-1-1 0 0,0 1 1 0 0,0-1-1 0 0,0 1 1 0 0,0-1-1 0 0,0 1 1 0 0,0-1-1 0 0,0 1 0 0 0,0-1 1 0 0,0 1-1 0 0,0-1 1 0 0,1 1-1 0 0,-1 0 1 0 0,0-1-1 0 0,0 1 1 0 0,0-1-1 0 0,1 1 0 0 0,-1-1 1 0 0,0 1-1 0 0,1 0 1 0 0,-1-1-1 0 0,0 1 1 0 0,1 0-1 0 0,-1-1 1 0 0,1 1-1 0 0,-1 0 0 0 0,0 0 1 0 0,1-1-1 0 0,-1 1 1 0 0,1 0-1 0 0,-1 0 1 0 0,1 0-1 0 0,-1-1 1 0 0,1 1-1 0 0,-1 0 0 0 0,1 0 1 0 0,-1 0-1 0 0,1 0 1 0 0,-1 0-1 0 0,1 0 1 0 0,0 0-43 0 0,1-1 316 0 0,34-24 819 0 0,-2-1 1 0 0,-1-2-1 0 0,-1-1 1 0 0,21-25-1136 0 0,10-30 807 0 0,-62 82-800 0 0,1 1 0 0 0,-1 0 1 0 0,1-1-1 0 0,-1 1 0 0 0,1 0 0 0 0,0 0 1 0 0,-1 0-1 0 0,1 1 0 0 0,0-1 1 0 0,0 0-1 0 0,0 0 0 0 0,0 1 0 0 0,0 0 1 0 0,0-1-1 0 0,0 1 0 0 0,-1 0 0 0 0,1 0 1 0 0,0 0-1 0 0,0 0 0 0 0,0 0 0 0 0,0 0 1 0 0,0 1-1 0 0,0-1 0 0 0,0 0 1 0 0,0 1-1 0 0,0 0 0 0 0,0 0 0 0 0,0-1 1 0 0,-1 1-1 0 0,1 0 0 0 0,0 0 0 0 0,-1 0 1 0 0,1 1-1 0 0,-1-1 0 0 0,1 0 1 0 0,-1 1-1 0 0,1-1 0 0 0,-1 1 0 0 0,1 1-7 0 0,50 70 291 0 0,-49-68-264 0 0,9 17-430 0 0,12 17-223 0 0,-15-26-3230 0 0,1-2-3473 0 0,-7-7-4292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1010 4329 0 0,'0'0'3527'0'0,"0"0"-1432"0"0,0 0-690 0 0,0 0-172 0 0,0 0-7 0 0,0 0 12 0 0,0 0-58 0 0,0 0-188 0 0,0 0-245 0 0,0 0-231 0 0,0 0-165 0 0,0 0-79 0 0,0 0 6 0 0,2 2 52 0 0,7 5-52 0 0,1-1-1 0 0,1 0 1 0 0,-1-1 0 0 0,1 0-1 0 0,0 0 1 0 0,0-1 0 0 0,0-1-1 0 0,0 0 1 0 0,1 0 0 0 0,0-1-1 0 0,-1-1 1 0 0,1 0 0 0 0,0 0-1 0 0,0-1 1 0 0,0-1 0 0 0,8-1-278 0 0,-16 2 29 0 0,146-10 647 0 0,-131 6-703 0 0,37-23-2111 0 0,-38 5-2492 0 0,-11 5-6299 0 0,-7 12 3786 0 0</inkml:trace>
  <inkml:trace contextRef="#ctx0" brushRef="#br0" timeOffset="251.958">181 785 2697 0 0,'0'0'2276'0'0,"0"0"-808"0"0,0 0-241 0 0,0 0 218 0 0,0 0 202 0 0,0 0 0 0 0,0 0-164 0 0,0 0-266 0 0,0 0-241 0 0,0 0-195 0 0,0 35-163 0 0,-2 109-116 0 0,8 26 773 0 0,-6-159-1330 0 0,1 3-148 0 0,-1 0 0 0 0,0 0 0 0 0,-1 0-1 0 0,-1 0 1 0 0,0 0 0 0 0,-1 0 0 0 0,-1 0 0 0 0,0 0 0 0 0,-5 12 203 0 0,3-19-1808 0 0,1 0-5661 0 0,5-6-630 0 0</inkml:trace>
  <inkml:trace contextRef="#ctx0" brushRef="#br0" timeOffset="1250.226">715 954 792 0 0,'0'0'2133'0'0,"0"0"-682"0"0,0 0-275 0 0,0 0-61 0 0,0 0-7 0 0,0 0-20 0 0,0 0-72 0 0,0 0-141 0 0,0 0-145 0 0,0 0-131 0 0,0 0-101 0 0,0 0-78 0 0,0 0-59 0 0,-3 16-56 0 0,-14 105 356 0 0,9 66 1453 0 0,8-201 3376 0 0,-3-8-3308 0 0,-3-70-1905 0 0,10 35-149 0 0,2-1 1 0 0,2 1 0 0 0,3 1 0 0 0,3 0-1 0 0,2 0 1 0 0,2 1 0 0 0,3 2 0 0 0,2 0-1 0 0,29-48-128 0 0,-47 91 37 0 0,45-55 424 0 0,-48 65-456 0 0,1 1 1 0 0,-1-1-1 0 0,1 1 1 0 0,-1 0-1 0 0,1 0 1 0 0,-1 0-1 0 0,0 0 1 0 0,1 0-1 0 0,-1 0 1 0 0,0 1-1 0 0,0-1 1 0 0,0 1-1 0 0,0-1 1 0 0,0 1-1 0 0,0 0 0 0 0,-1 0 1 0 0,1 0-1 0 0,0 0 1 0 0,-1 0-1 0 0,0 0 1 0 0,1 0-1 0 0,-1 1 1 0 0,0-1-1 0 0,0 0 1 0 0,0 2-6 0 0,5 6 42 0 0,81 188 364 0 0,-67-168-736 0 0,-20-30 127 0 0,0 0-108 0 0,0 0-162 0 0,0 0-249 0 0,0 0-346 0 0,0 0-784 0 0,0 0-3040 0 0,-1 0-6552 0 0</inkml:trace>
  <inkml:trace contextRef="#ctx0" brushRef="#br0" timeOffset="1812.622">1021 1035 5801 0 0,'0'0'1625'0'0,"0"0"-799"0"0,0 0-237 0 0,0 0 305 0 0,0 0 312 0 0,0 0 142 0 0,0 0-74 0 0,0 0-166 0 0,0 0-130 0 0,0 0-110 0 0,0 0-95 0 0,0 0-99 0 0,0 0-90 0 0,20 3-64 0 0,93 10 274 0 0,-111-13-742 0 0,-1 0 1 0 0,0 0 0 0 0,1 0-1 0 0,-1 1 1 0 0,0-1 0 0 0,1 0-1 0 0,-1 1 1 0 0,0-1 0 0 0,1 1-1 0 0,-1-1 1 0 0,0 1 0 0 0,0 0-1 0 0,0-1 1 0 0,0 1 0 0 0,0 0 0 0 0,0 0-1 0 0,0 0 1 0 0,0 0 0 0 0,0 0-1 0 0,0 0 1 0 0,0 0 0 0 0,0 0-1 0 0,-1 1 1 0 0,1-1 0 0 0,0 0-1 0 0,-1 0 1 0 0,1 0 0 0 0,-1 1-1 0 0,1-1 1 0 0,-1 0 0 0 0,0 1 0 0 0,0-1-1 0 0,0 0 1 0 0,1 1 0 0 0,-1-1-1 0 0,0 1 1 0 0,-1-1 0 0 0,1 0-1 0 0,0 1 1 0 0,0-1 0 0 0,-1 0-1 0 0,1 1 1 0 0,0-1 0 0 0,-1 0-1 0 0,1 0 1 0 0,-1 1-53 0 0,-37 65 682 0 0,28-52-632 0 0,-13 18 10 0 0,19-28-52 0 0,-1 1 1 0 0,1 0-1 0 0,0 0 0 0 0,0 0 0 0 0,1 1 1 0 0,-1-1-1 0 0,2 1 0 0 0,-1 0 1 0 0,1-1-1 0 0,0 1 0 0 0,0 0 0 0 0,1 1 1 0 0,0-1-1 0 0,-1 5-8 0 0,4-9 20 0 0,0 0 0 0 0,-1 0 0 0 0,1 0 0 0 0,0-1 0 0 0,0 1 0 0 0,0 0 0 0 0,1-1 0 0 0,-1 1 0 0 0,1-1 0 0 0,0 0 0 0 0,-1 0-1 0 0,1 0 1 0 0,0 0 0 0 0,0 0 0 0 0,0-1 0 0 0,0 1 0 0 0,0-1 0 0 0,1 0 0 0 0,-1 0 0 0 0,0 0 0 0 0,1 0 0 0 0,-1-1 0 0 0,0 1 0 0 0,1-1 0 0 0,-1 0 0 0 0,1 0 0 0 0,-1 0 0 0 0,1 0 0 0 0,-1-1 0 0 0,1 0-20 0 0,20 3 246 0 0,-21-1-223 0 0,1 0 0 0 0,-1-1 1 0 0,0 0-1 0 0,1 1 0 0 0,-1-1 0 0 0,0 0 0 0 0,0 0 0 0 0,1-1 0 0 0,-1 1 0 0 0,0-1 0 0 0,0 0 1 0 0,1 0-1 0 0,-1 0 0 0 0,0 0 0 0 0,0 0 0 0 0,0-1 0 0 0,0 1 0 0 0,0-1 0 0 0,1-1-23 0 0,-3 2-57 0 0,-3-14-1631 0 0,0-2-5006 0 0,-1 13 290 0 0,1 0-3230 0 0</inkml:trace>
  <inkml:trace contextRef="#ctx0" brushRef="#br0" timeOffset="2051.021">910 1164 6209 0 0,'0'0'1950'0'0,"0"0"-699"0"0,0 0-188 0 0,0 0 213 0 0,0 0 233 0 0,0 0 82 0 0,0 0-105 0 0,0 0-223 0 0,0 0-184 0 0,0 0-152 0 0,0 0-177 0 0,0 0-170 0 0,0 0-171 0 0,32 1-135 0 0,98 4-113 0 0,3-16-775 0 0,-92 2-4996 0 0,-31 9-5023 0 0</inkml:trace>
  <inkml:trace contextRef="#ctx0" brushRef="#br0" timeOffset="3517.723">1451 660 0 0 0,'0'0'863'0'0,"0"0"776"0"0,0 0 343 0 0,0 0-53 0 0,0 0-98 0 0,0 0-162 0 0,0 0-178 0 0,0 0-126 0 0,0 0-171 0 0,17-2-155 0 0,51-7-144 0 0,-64 8-788 0 0,-1 1 1 0 0,0-1-1 0 0,0 0 1 0 0,1 0-1 0 0,-1-1 1 0 0,0 1 0 0 0,0 0-1 0 0,0-1 1 0 0,0 0-1 0 0,-1 0 1 0 0,1 0-1 0 0,0 0 1 0 0,-1 0-1 0 0,1-1 1 0 0,-1 1-1 0 0,0-1 1 0 0,0 1 0 0 0,0-1-1 0 0,0 0 1 0 0,0 0-108 0 0,4-6 293 0 0,3-1-58 0 0,-1-1 0 0 0,0 1 0 0 0,-1-2 0 0 0,0 1 0 0 0,0-1 0 0 0,-2 0 0 0 0,1 0 0 0 0,-2-1 0 0 0,1 1 0 0 0,-2-1 0 0 0,0 0 0 0 0,0-4-235 0 0,-2-3 683 0 0,-2 29-56 0 0,3 436 592 0 0,-32-252-610 0 0,-3 55-151 0 0,33-247-450 0 0,0-1-8 0 0,0 0-24 0 0,0 0 19 0 0,0 0-15 0 0,0 0-12 0 0,0 0-8 0 0,0 0-15 0 0,-3-64-7073 0 0,6 14-5137 0 0,1 39 7069 0 0</inkml:trace>
  <inkml:trace contextRef="#ctx0" brushRef="#br0" timeOffset="3953.435">1924 660 2128 0 0,'0'0'1873'0'0,"0"0"-741"0"0,0 0-156 0 0,0 0 230 0 0,0 0 310 0 0,0 0 191 0 0,0 0-62 0 0,0 0-206 0 0,0 0-271 0 0,0 0-297 0 0,0 0-234 0 0,-31 21-157 0 0,-98 65-101 0 0,59-28 639 0 0,25-3 171 0 0,44-53-1162 0 0,1 0-1 0 0,0 0 1 0 0,-1 0-1 0 0,1 0 0 0 0,0 0 1 0 0,0 0-1 0 0,0 0 1 0 0,0 0-1 0 0,0 0 1 0 0,1 0-1 0 0,-1 0 1 0 0,1 0-1 0 0,-1 0 1 0 0,1-1-1 0 0,0 1 1 0 0,0 0-1 0 0,-1 0 1 0 0,1 0-1 0 0,0-1 1 0 0,1 1-1 0 0,-1-1 0 0 0,0 1 1 0 0,0 0-1 0 0,1-1 1 0 0,-1 0-1 0 0,1 1 1 0 0,-1-1-1 0 0,1 0 1 0 0,0 0-1 0 0,-1 0 1 0 0,1 0-1 0 0,0 0 1 0 0,0 0-1 0 0,0-1 1 0 0,0 1-1 0 0,-1-1 1 0 0,1 1-1 0 0,2-1-26 0 0,10 9 192 0 0,33 21 218 0 0,-38-25-297 0 0,0 0 1 0 0,1 1 0 0 0,-2 0-1 0 0,1 1 1 0 0,-1 0 0 0 0,0 0-1 0 0,0 0 1 0 0,-1 1 0 0 0,0 1-1 0 0,-1-1 1 0 0,1 1-114 0 0,24 108 1936 0 0,-22-111-3573 0 0,-5-15-6660 0 0,-4 6 1921 0 0,0 3-1472 0 0</inkml:trace>
  <inkml:trace contextRef="#ctx0" brushRef="#br0" timeOffset="4567.269">1422 340 3049 0 0,'0'0'1656'0'0,"0"0"-418"0"0,0 0 55 0 0,0 0 257 0 0,0 0 142 0 0,0 0-34 0 0,0 0-236 0 0,0 0-337 0 0,0 0-275 0 0,0 0-145 0 0,0 0-47 0 0,0 0-26 0 0,2-4-23 0 0,171-199 4307 0 0,-49 83-4411 0 0,-99 108-209 0 0,-10 67 459 0 0,29 88 309 0 0,-11-80-750 0 0,-29-15-924 0 0,7-6-2090 0 0,5-18-4974 0 0,-12-20-3040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6793 0 0,'0'0'1821'0'0,"0"0"-408"0"0,0 0-119 0 0,0 0 6 0 0,0 0-78 0 0,0 0-182 0 0,0 0-229 0 0,0 0-210 0 0,0 0-134 0 0,0 0-105 0 0,0 0-93 0 0,-23 22-68 0 0,-70 74-51 0 0,90-93-140 0 0,0-1 1 0 0,0 1-1 0 0,1 0 1 0 0,-1 0-1 0 0,1 1 0 0 0,-1-1 1 0 0,1 0-1 0 0,0 1 1 0 0,1-1-1 0 0,-1 1 1 0 0,0 0-1 0 0,1 0 1 0 0,0-1-1 0 0,0 1 0 0 0,0 0 1 0 0,1 0-1 0 0,-1 0 1 0 0,1 2-11 0 0,-1 6 39 0 0,-1-1 16 0 0,0-1 1 0 0,1 1-1 0 0,0 0 1 0 0,1 0 0 0 0,0 0-1 0 0,1 0 1 0 0,0 0-1 0 0,1 0 1 0 0,0 0 0 0 0,1-1-1 0 0,0 1 1 0 0,0-1-1 0 0,1 0 1 0 0,1 0 0 0 0,-1 0-1 0 0,2 0 1 0 0,-1-1 0 0 0,2 0-1 0 0,-1 0 1 0 0,1 0-1 0 0,0-1 1 0 0,1 0 0 0 0,0-1-1 0 0,0 1 1 0 0,0-2-1 0 0,1 1 1 0 0,0-1 0 0 0,1 0-1 0 0,-1-1 1 0 0,5 1-56 0 0,-3-1 146 0 0,0-1 1 0 0,1 0 0 0 0,-1-1-1 0 0,1 0 1 0 0,0-1 0 0 0,0 0-1 0 0,0-1 1 0 0,1 0-1 0 0,-1-1 1 0 0,0-1 0 0 0,0 0-1 0 0,0 0 1 0 0,0-1-1 0 0,0-1 1 0 0,0 0 0 0 0,-1 0-1 0 0,1-2 1 0 0,-1 1 0 0 0,0-1-1 0 0,0-1 1 0 0,0 0-1 0 0,-1 0 1 0 0,0-1 0 0 0,0 0-1 0 0,-1-1 1 0 0,0 0-1 0 0,0-1 1 0 0,-1 0 0 0 0,0 0-1 0 0,-1-1 1 0 0,0 0 0 0 0,5-9-147 0 0,-7 10 43 0 0,0 0 0 0 0,-1-1 0 0 0,-1 0 0 0 0,0 0 0 0 0,0 1 0 0 0,-1-2 0 0 0,0 1 0 0 0,0 0 1 0 0,-1 0-1 0 0,-1-1 0 0 0,0 1 0 0 0,0 0 0 0 0,-1-1 0 0 0,0 1 0 0 0,-1 0 0 0 0,0 0 1 0 0,-1 0-1 0 0,0 0 0 0 0,0 0 0 0 0,-1 0 0 0 0,-1 1 0 0 0,1 0 0 0 0,-2 0 0 0 0,1 0 1 0 0,-1 1-1 0 0,0-1 0 0 0,-1 1 0 0 0,0 1 0 0 0,0-1 0 0 0,-1 1 0 0 0,0 1 0 0 0,0-1 0 0 0,-7-3-42 0 0,5 3-123 0 0,0 1 0 0 0,-1 1 0 0 0,0-1 1 0 0,-1 2-1 0 0,1-1 0 0 0,-1 2 0 0 0,0 0 1 0 0,1 0-1 0 0,-2 1 0 0 0,1 0 0 0 0,0 1 1 0 0,0 0-1 0 0,0 1 0 0 0,0 1 0 0 0,-1 0 1 0 0,1 0-1 0 0,0 1 0 0 0,0 1 0 0 0,0 0 1 0 0,1 1-1 0 0,-1 0 0 0 0,1 1 0 0 0,0 0 1 0 0,-5 3 121 0 0,-57 51-3257 0 0,36-8-6321 0 0,32-36-419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10258 0 0,'0'0'1178'0'0,"0"0"-375"0"0,0 0-54 0 0,0 0 126 0 0,0 0 109 0 0,0 0 15 0 0,0 0-97 0 0,0 32-100 0 0,0 141 563 0 0,4-136 1182 0 0,5-51 1088 0 0,16-190-1542 0 0,-24 176-2032 0 0,2 0 0 0 0,1 0 0 0 0,2 0 0 0 0,0 0 1 0 0,2 1-1 0 0,1 0 0 0 0,1 0 0 0 0,2 1 0 0 0,0 1 0 0 0,2 0 1 0 0,0 1-1 0 0,2 0 0 0 0,1 1 0 0 0,0 1 0 0 0,11-10-61 0 0,-18 24-9 0 0,-6 3 4 0 0,1 1 0 0 0,-1 0 0 0 0,1 0 0 0 0,0 0 1 0 0,0 0-1 0 0,0 1 0 0 0,0 0 0 0 0,1 0 1 0 0,-1 0-1 0 0,1 0 0 0 0,0 1 0 0 0,-1 0 0 0 0,1 1 1 0 0,0-1-1 0 0,0 1 0 0 0,0 0 0 0 0,1 1 1 0 0,-1-1-1 0 0,0 1 0 0 0,4 1 5 0 0,-6 2-29 0 0,-1 0 0 0 0,0 1 0 0 0,0-1 0 0 0,-1 1 0 0 0,1 0 0 0 0,-1 0 0 0 0,0 0 0 0 0,0 0 0 0 0,0 0 0 0 0,0 0 0 0 0,-1 1-1 0 0,0-1 1 0 0,0 0 0 0 0,0 1 0 0 0,0-1 0 0 0,-1 1 0 0 0,1-1 0 0 0,-2 5 29 0 0,2 69-2236 0 0,-1-45-4939 0 0,0-28-3531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1112 0 0,'0'0'1478'0'0,"0"0"8"0"0,0 0 94 0 0,0 0 122 0 0,0 0 51 0 0,0 0-94 0 0,0 0-185 0 0,0 0-236 0 0,0 0-256 0 0,0 0-147 0 0,0 0-131 0 0,-2-5-94 0 0,-6-14-51 0 0,7 14-49 0 0,1 5-49 0 0,0 0-44 0 0,0 0-65 0 0,0 0-68 0 0,0 0-52 0 0,0 15 606 0 0,15 135 1442 0 0,-14 252-1644 0 0,-19-333-292 0 0,16-114 1651 0 0,2 6-1976 0 0,3 1-1 0 0,1-1 0 0 0,1 0 0 0 0,3 1 1 0 0,1 0-1 0 0,1 1 0 0 0,3 0 0 0 0,1 1 0 0 0,5-8-18 0 0,-11 26 6 0 0,-3 6-11 0 0,0 0 1 0 0,0 1-1 0 0,1-1 1 0 0,1 1-1 0 0,0 1 1 0 0,0-1-1 0 0,1 1 1 0 0,1 0-1 0 0,0 1 0 0 0,1-1 5 0 0,-8 9-2 0 0,-1 0 0 0 0,1 0 0 0 0,-1 1 0 0 0,1-1-1 0 0,0 0 1 0 0,0 1 0 0 0,-1-1 0 0 0,1 1 0 0 0,0 0-1 0 0,0 0 1 0 0,0 0 0 0 0,-1 0 0 0 0,1 0 0 0 0,0 0-1 0 0,0 0 1 0 0,-1 0 0 0 0,1 1 0 0 0,0-1 0 0 0,0 1-1 0 0,-1-1 1 0 0,1 1 0 0 0,0 0 0 0 0,-1 0 0 0 0,1 0-1 0 0,-1-1 1 0 0,1 2 0 0 0,-1-1 0 0 0,1 0 0 0 0,-1 0-1 0 0,0 0 1 0 0,0 1 0 0 0,1-1 0 0 0,-1 0 0 0 0,0 1-1 0 0,0-1 1 0 0,0 1 0 0 0,-1-1 0 0 0,1 1-1 0 0,0 0 1 0 0,0 1 2 0 0,27 68 66 0 0,-10-8-32 0 0,-16-76-13952 0 0,-2 9 3315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30 162 1120 0 0,'0'0'1782'0'0,"0"0"-206"0"0,0 0 102 0 0,0 0 213 0 0,0 0 103 0 0,0 0-15 0 0,0 0-288 0 0,0 0-421 0 0,0 0-393 0 0,0 0-358 0 0,0 0-219 0 0,0 0-91 0 0,0 0 14 0 0,-7 4 97 0 0,-16 7 225 0 0,47-8 910 0 0,265-43 1527 0 0,-199 40-2692 0 0,-89 0-273 0 0,-1 0 13 0 0,0 0 38 0 0,0 0 62 0 0,0 0 77 0 0,0 0 68 0 0,0 0 43 0 0,0 0 40 0 0,0 0 50 0 0,-12-1 808 0 0,-99-100-744 0 0,78 74-357 0 0,34 28-152 0 0,-1-1 0 0 0,0 0 0 0 0,1 0-1 0 0,-1 0 1 0 0,0 0 0 0 0,0 0 0 0 0,1 0 0 0 0,-1 0 0 0 0,0 0 0 0 0,1 0 0 0 0,-1 0 0 0 0,0 0-1 0 0,1 0 1 0 0,-1 0 0 0 0,0 0 0 0 0,1 0 0 0 0,-1 0 0 0 0,0 0 0 0 0,0 0 0 0 0,1 0 0 0 0,-1-1-1 0 0,0 1 1 0 0,1 0 0 0 0,-1 0 0 0 0,0 0 0 0 0,0 0 0 0 0,1-1 0 0 0,-1 1 0 0 0,0 0-1 0 0,0 0 1 0 0,0-1 0 0 0,1 1 0 0 0,-1 0 0 0 0,0 0 0 0 0,0-1 0 0 0,0 1 0 0 0,0 0 0 0 0,1 0-1 0 0,-1-1 1 0 0,0 1 0 0 0,0 0 0 0 0,0-1 0 0 0,0 1 0 0 0,0 0 0 0 0,0-1 0 0 0,0 1-1 0 0,0 0 1 0 0,0-1 0 0 0,0 1 0 0 0,0 0 0 0 0,0-1 0 0 0,0 1 0 0 0,0 0 0 0 0,0 0 0 0 0,-1-1-1 0 0,1 1 1 0 0,0 0 0 0 0,0-1 0 0 0,0 1 0 0 0,0 0 0 0 0,-1 0 37 0 0,43-1-951 0 0,-33 1 282 0 0,31 0-3081 0 0,-15 0-4557 0 0,-18 0-2067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9418 0 0,'0'0'1675'0'0,"0"0"-304"0"0,0 0-172 0 0,0 0-21 0 0,0 0-66 0 0,0 0-155 0 0,0 0-223 0 0,0 0-255 0 0,0 0-150 0 0,0 0-13 0 0,0 0 61 0 0,0 0 82 0 0,0 0 76 0 0,8 2 2 0 0,212 29 3800 0 0,-110-29-3635 0 0,0 0-1197 0 0,-109-2 219 0 0,-1 0-89 0 0,0 0-125 0 0,0 0-207 0 0,-17 14-12027 0 0,12-9 2056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11650 0 0,'0'0'3363'0'0,"0"0"-2002"0"0,0 0-805 0 0,0 0 18 0 0,0 0 237 0 0,0 0 233 0 0,0 0 36 0 0,0 0-112 0 0,0 0-162 0 0,0 0-150 0 0,35-5-145 0 0,112-13-141 0 0,68 7 117 0 0,-118 24-1640 0 0,-41-3-6170 0 0,-43-7-3797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0 0 0,'0'0'689'0'0,"0"0"1435"0"0,0 0 417 0 0,0 0-92 0 0,0 0-305 0 0,0 0-399 0 0,0 0-365 0 0,0 0-262 0 0,0 0-182 0 0,0 0-137 0 0,0 0-126 0 0,0 0-83 0 0,0 0-41 0 0,3 1 22 0 0,14 7-29 0 0,0-2 1 0 0,0 0-1 0 0,1-1 1 0 0,-1 0-1 0 0,1-2 1 0 0,0 0 0 0 0,0-1-1 0 0,0-1 1 0 0,16-1-543 0 0,49 7 227 0 0,9-7-2831 0 0,-90-5-3574 0 0,-2 4 3274 0 0,0 0-7844 0 0</inkml:trace>
  <inkml:trace contextRef="#ctx0" brushRef="#br0" timeOffset="335.985">221 0 6313 0 0,'0'0'3712'0'0,"0"0"-2143"0"0,0 0-858 0 0,0 0 7 0 0,0 0 341 0 0,0 0 336 0 0,0 0 104 0 0,0 0-150 0 0,0 0-291 0 0,0 0-255 0 0,0 0-137 0 0,0 0-93 0 0,3 18-77 0 0,16 108 617 0 0,-15 157 2 0 0,-8-236-946 0 0,1-2-4200 0 0,3-45 2287 0 0,0 0-1600 0 0,0 0-2797 0 0,2 0-2917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514 342 11266 0 0,'0'0'2044'0'0,"0"0"-392"0"0,0 0-272 0 0,0 0-8 0 0,0 0-14 0 0,0 0-115 0 0,0 0-188 0 0,0 0-207 0 0,0 0-201 0 0,0 0-167 0 0,0 0-119 0 0,0 0-70 0 0,-10 6-49 0 0,-67 51 348 0 0,-147 240-364 0 0,166-238-1728 0 0,24-40-1390 0 0,22-19-1215 0 0,0-3-4476 0 0,9 3 612 0 0</inkml:trace>
  <inkml:trace contextRef="#ctx0" brushRef="#br0" timeOffset="380.912">1 291 9002 0 0,'0'0'1904'0'0,"0"0"-573"0"0,0 0-380 0 0,0 0-73 0 0,0 0 55 0 0,0 0 17 0 0,0 0-70 0 0,0 0-81 0 0,0 0-48 0 0,0 0-9 0 0,0 0 5 0 0,0 0-75 0 0,0 0-81 0 0,11 15-24 0 0,36 49-15 0 0,22 8 902 0 0,80 98 270 0 0,-9-20-1066 0 0,-72-80-525 0 0,-56-60 23 0 0,-10-9-9337 0 0,-1-1 877 0 0</inkml:trace>
  <inkml:trace contextRef="#ctx0" brushRef="#br0" timeOffset="1228.879">987 486 5161 0 0,'0'0'2081'0'0,"0"0"-608"0"0,0 0-101 0 0,0 0 221 0 0,0 0 182 0 0,0 0-69 0 0,0 0-333 0 0,0 0-454 0 0,0 0-319 0 0,0 0-114 0 0,0 0-10 0 0,0 0 49 0 0,0 0 42 0 0,4 5-11 0 0,-2 2-409 0 0,1-1-1 0 0,-1 0 0 0 0,0 1 1 0 0,0-1-1 0 0,-1 1 1 0 0,0 0-1 0 0,0 0 1 0 0,-1-1-1 0 0,0 1 1 0 0,0 0-1 0 0,0 0 0 0 0,-1 0 1 0 0,0-1-1 0 0,0 1 1 0 0,-1 0-1 0 0,0-1-146 0 0,-74 229 618 0 0,75-232-612 0 0,0-1 1 0 0,0 0 0 0 0,1 1 0 0 0,-1-1-1 0 0,1 0 1 0 0,0 1 0 0 0,-1-1-1 0 0,1 1 1 0 0,0-1 0 0 0,1 1 0 0 0,-1-1-1 0 0,0 0 1 0 0,1 1 0 0 0,-1-1-1 0 0,1 0 1 0 0,0 1 0 0 0,-1-1 0 0 0,1 0-1 0 0,0 1 1 0 0,1-1 0 0 0,-1 0 0 0 0,0 0-1 0 0,1 0 1 0 0,-1 0 0 0 0,1 0-1 0 0,-1-1 1 0 0,2 2-7 0 0,7 0 107 0 0,0-1 0 0 0,1 1 0 0 0,-1-2 0 0 0,1 1 0 0 0,-1-1-1 0 0,1-1 1 0 0,0 0 0 0 0,-1 0 0 0 0,1-1 0 0 0,-1-1 0 0 0,1 0 0 0 0,-1 0 0 0 0,11-4-107 0 0,-17 4-373 0 0,27-19 112 0 0,-27 10-3466 0 0,-3-6-4858 0 0,-1 13-2576 0 0</inkml:trace>
  <inkml:trace contextRef="#ctx0" brushRef="#br0" timeOffset="1679.091">682 265 4345 0 0,'0'0'1746'0'0,"0"0"-511"0"0,0 0-83 0 0,0 0 283 0 0,0 0 250 0 0,0 0 40 0 0,0 0-133 0 0,0 0-217 0 0,0 0-201 0 0,0 0-177 0 0,0 0-170 0 0,0 0-140 0 0,31-19-150 0 0,96-59-86 0 0,-72 39 280 0 0,54-89 1124 0 0,-107 128-1847 0 0,0 0 0 0 0,-1-1 0 0 0,1 1 0 0 0,0 1 0 0 0,0-1 0 0 0,0 0 0 0 0,0 0 0 0 0,0 1 0 0 0,0-1 0 0 0,0 1 0 0 0,0-1 0 0 0,-1 1 0 0 0,1 0 0 0 0,0 0 0 0 0,0 0 0 0 0,-1 0 0 0 0,1 0 0 0 0,-1 0 0 0 0,1 0-1 0 0,-1 0 1 0 0,1 1 0 0 0,-1-1 0 0 0,0 1 0 0 0,0-1 0 0 0,1 1 0 0 0,-1-1 0 0 0,0 1 0 0 0,0 0 0 0 0,-1-1 0 0 0,1 1 0 0 0,0 0 0 0 0,-1 0 0 0 0,1 0 0 0 0,-1 0 0 0 0,1-1 0 0 0,-1 1 0 0 0,0 0 0 0 0,0 1-8 0 0,5 4 88 0 0,49 100 377 0 0,2-22-2640 0 0,-45-76-496 0 0,-2-3-5879 0 0,-4-3-2459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2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60 304 0 0,'0'0'1468'0'0,"0"0"-170"0"0,0 0 9 0 0,0 0 180 0 0,0 0 241 0 0,0 0 121 0 0,0 0-94 0 0,0 0-260 0 0,0 0-323 0 0,0 0-301 0 0,0 0-220 0 0,8 1 1344 0 0,-21 267 620 0 0,14-265-2595 0 0,1 0 1 0 0,-1 1-1 0 0,1-1 1 0 0,-1 0-1 0 0,1 0 1 0 0,0 0-1 0 0,0 0 1 0 0,0 0-1 0 0,1 0 0 0 0,-1-1 1 0 0,1 1-1 0 0,-1-1 1 0 0,1 0-1 0 0,0 1 1 0 0,0-1-1 0 0,0-1 1 0 0,0 1-1 0 0,1 0 0 0 0,-1-1 1 0 0,0 1-1 0 0,1-1 1 0 0,-1 0-1 0 0,1 0 1 0 0,-1-1-1 0 0,1 1 1 0 0,-1-1-1 0 0,1 1 1 0 0,-1-1-1 0 0,1 0 0 0 0,0 0 1 0 0,-1-1-1 0 0,1 1 1 0 0,-1-1-1 0 0,1 0 1 0 0,-1 0-1 0 0,1 0 1 0 0,-1 0-1 0 0,0-1 0 0 0,0 1 1 0 0,1-1-1 0 0,-1 0 1 0 0,0 0-1 0 0,0 0 1 0 0,-1 0-1 0 0,2-1-20 0 0,18-13 153 0 0,0-1 0 0 0,0 0 0 0 0,-2-2 0 0 0,0 0-1 0 0,-2-2 1 0 0,5-6-153 0 0,13-13 147 0 0,101-115 349 0 0,-99 123-366 0 0,-38 31-119 0 0,0 1-22 0 0,0 0-20 0 0,0 0-52 0 0,6 173 566 0 0,-6-112-453 0 0,2 16-101 0 0,-4-1-1 0 0,-3 1 0 0 0,-3 0 0 0 0,-9 26 72 0 0,4-39-403 0 0,-3-1 0 0 0,-3-1 1 0 0,-2-1-1 0 0,-3-1 0 0 0,-24 43 403 0 0,36-81-78 0 0,9-15 94 0 0,1-1 1 0 0,-1 0 0 0 0,0 0-1 0 0,-1 0 1 0 0,0 0 0 0 0,0-1 0 0 0,0 0-1 0 0,0 0 1 0 0,-1 0 0 0 0,0 0-1 0 0,0 0 1 0 0,0-1 0 0 0,-1 0-1 0 0,1 0 1 0 0,-4 1-17 0 0,8-5 29 0 0,-1 1 1 0 0,0-1-1 0 0,1 0 0 0 0,-1 0 0 0 0,0 0 1 0 0,0 0-1 0 0,1 0 0 0 0,-1 0 0 0 0,0 0 1 0 0,1 0-1 0 0,-1-1 0 0 0,0 1 1 0 0,1 0-1 0 0,-1-1 0 0 0,0 0 0 0 0,1 1 1 0 0,-1-1-1 0 0,1 0 0 0 0,-1 0 0 0 0,1 0 1 0 0,0 0-1 0 0,-1 0 0 0 0,1 0 0 0 0,0 0 1 0 0,0-1-1 0 0,0 1 0 0 0,0 0 0 0 0,0-1 1 0 0,0 1-1 0 0,0-1 0 0 0,0 1 0 0 0,0-1 1 0 0,1 1-1 0 0,-1-1 0 0 0,0 1 1 0 0,1-1-1 0 0,0 0 0 0 0,-1 0-29 0 0,-10-65 334 0 0,14 42-307 0 0,0 0 0 0 0,2 1 0 0 0,1-1 0 0 0,1 1 0 0 0,1 0 0 0 0,2 1 1 0 0,0 0-1 0 0,1 1 0 0 0,1 0 0 0 0,1 0 0 0 0,1 1 0 0 0,1 1 0 0 0,0 0 0 0 0,2 2 1 0 0,0-1-1 0 0,1 2 0 0 0,1 0 0 0 0,2 1-27 0 0,-16 12-94 0 0,-1 0 1 0 0,0 0-1 0 0,1 1 1 0 0,-1 0-1 0 0,1 0 1 0 0,0 0-1 0 0,0 1 1 0 0,0 0-1 0 0,0-1 1 0 0,1 2-1 0 0,-1-1 1 0 0,0 1-1 0 0,1 0 1 0 0,-1 0-1 0 0,1 0 1 0 0,4 1 93 0 0,8-4-2432 0 0,-13 0-4446 0 0,-2 0-3277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3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0,'0'0'792'0'0,"0"0"171"0"0,0 0 103 0 0,0 0 106 0 0,0 0 77 0 0,0 0-8 0 0,0 0-5 0 0,0 0-17 0 0,0 0-28 0 0,0 0-3 0 0,0 0-97 0 0,0 0-109 0 0,0 0-80 0 0,13 1-41 0 0,41 4-29 0 0,-46-6-582 0 0,-1 1 1 0 0,0-1 0 0 0,0 0-1 0 0,0 0 1 0 0,0-1 0 0 0,0 0-1 0 0,0 0 1 0 0,0 0 0 0 0,-1-1-1 0 0,1 0 1 0 0,-1-1-1 0 0,1 1 1 0 0,2-4-251 0 0,17-7 656 0 0,71-53 688 0 0,-97 68-1339 0 0,0 0-1 0 0,0 0 1 0 0,0 0-1 0 0,0 0 1 0 0,0 0-1 0 0,0-1 1 0 0,0 1-1 0 0,1 0 1 0 0,-1 0-1 0 0,0 0 1 0 0,1 0-1 0 0,-1-1 1 0 0,1 1-1 0 0,-1 0 1 0 0,1 0-1 0 0,-1-1 1 0 0,1 1-1 0 0,-1 0 1 0 0,1-1-1 0 0,-1 1 1 0 0,1-1-1 0 0,0 1 1 0 0,0-1-1 0 0,-1 1 1 0 0,1-1 0 0 0,0 1-1 0 0,0-1 1 0 0,0 0-1 0 0,-1 1 1 0 0,1-1-1 0 0,0 0 1 0 0,0 0-1 0 0,0 1 1 0 0,0-1-1 0 0,0 0 1 0 0,-1 0-1 0 0,1 0 1 0 0,0 0-1 0 0,0 0 1 0 0,0-1-1 0 0,0 1 1 0 0,0 0-1 0 0,0 0 1 0 0,-1 0-1 0 0,1-1 1 0 0,0 1-1 0 0,0 0 1 0 0,0-1-1 0 0,-1 1 1 0 0,1-1-1 0 0,0 1 1 0 0,0-1-1 0 0,-1 1 1 0 0,1-1-1 0 0,-1 0 1 0 0,1 1-1 0 0,0-1 1 0 0,-1 0-1 0 0,1 1 1 0 0,-1-1-1 0 0,1 0 1 0 0,-1 0-1 0 0,0 1 1 0 0,1-1-1 0 0,-1 0 1 0 0,0 0-1 0 0,0 0 1 0 0,1 0-5 0 0,6 25 66 0 0,0 0-1 0 0,-2 1 1 0 0,-1 0 0 0 0,-1 1-1 0 0,-1-1 1 0 0,-1 0 0 0 0,-1 1-1 0 0,-1 0-65 0 0,1 32 58 0 0,3 66-147 0 0,-6 0 0 0 0,-15 90 89 0 0,11-180-27 0 0,-1 0 0 0 0,-1-1 0 0 0,-2-1 0 0 0,-2 0-1 0 0,-7 13 28 0 0,17-39-29 0 0,0-1 0 0 0,0 0 0 0 0,0 0-1 0 0,-1 0 1 0 0,0 0 0 0 0,0 0 0 0 0,0-1 0 0 0,-1 0-1 0 0,1 0 1 0 0,-1 0 0 0 0,0 0 0 0 0,0-1-1 0 0,0 1 1 0 0,-1-2 0 0 0,1 1 0 0 0,-1 0 0 0 0,0-1-1 0 0,1 0 1 0 0,-1 0 0 0 0,0-1 0 0 0,0 0-1 0 0,0 0 1 0 0,-6 0 29 0 0,9-2 18 0 0,0-1 0 0 0,0 1-1 0 0,1-1 1 0 0,-1 0 0 0 0,0 0-1 0 0,1 0 1 0 0,-1 0 0 0 0,1 0-1 0 0,-1 0 1 0 0,1-1 0 0 0,0 0-1 0 0,0 1 1 0 0,0-1 0 0 0,1 0-1 0 0,-1 0 1 0 0,1 0 0 0 0,-1 0 0 0 0,1 0-1 0 0,0 0 1 0 0,0 0 0 0 0,0 0-1 0 0,1 0 1 0 0,-1-1 0 0 0,1 1-1 0 0,-1 0 1 0 0,1-1 0 0 0,0 1-1 0 0,1-1-17 0 0,-3-4 23 0 0,0-7 0 0 0,1 0 0 0 0,0 0 0 0 0,2 0-1 0 0,-1 0 1 0 0,2 0 0 0 0,0 1 0 0 0,0-1 0 0 0,1 0 0 0 0,1 1 0 0 0,1-1 0 0 0,0 1 0 0 0,1 1 0 0 0,0-1 0 0 0,1 1 0 0 0,0 0 0 0 0,2 0 0 0 0,-1 1 0 0 0,1 0 0 0 0,1 1 0 0 0,0 0 0 0 0,1 0 0 0 0,0 1 0 0 0,4-3-23 0 0,130-83-79 0 0,-132 89-245 0 0,35-23-776 0 0,-28 1-5632 0 0,-16 19 1214 0 0,1 5-2922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3 228 0 0 0,'0'0'525'0'0,"0"0"728"0"0,0 0 332 0 0,0 0 146 0 0,0 0 22 0 0,0 0-121 0 0,0 0-133 0 0,0 0-179 0 0,0 0-189 0 0,0 0-181 0 0,0 0-190 0 0,-3 2-169 0 0,4-1-496 0 0,-1-1 1 0 0,0 0 0 0 0,1 0-1 0 0,-1 0 1 0 0,0 0 0 0 0,1 0-1 0 0,-1 0 1 0 0,0 1-1 0 0,0-1 1 0 0,1 0 0 0 0,-1 0-1 0 0,0 0 1 0 0,0 1-1 0 0,1-1 1 0 0,-1 0 0 0 0,0 0-1 0 0,0 1 1 0 0,0-1 0 0 0,0 0-1 0 0,1 0 1 0 0,-1 1-96 0 0,36-26 1731 0 0,27-21-184 0 0,-41 32-1259 0 0,-2 0 1 0 0,0-2-1 0 0,-1 0 0 0 0,0-1 1 0 0,-2-1-1 0 0,9-11-288 0 0,3-11 456 0 0,3 47-308 0 0,-24 6-1 0 0,-1 1 1 0 0,0-1-1 0 0,-1 1 1 0 0,0 1-1 0 0,-2-1 0 0 0,1 1 1 0 0,-2 0-1 0 0,0 0 0 0 0,0 0 1 0 0,-2 0-1 0 0,0 4-147 0 0,14 73 181 0 0,15-52-732 0 0,-8-40-5988 0 0,-16-3-2529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1 428 528 0 0,'0'0'1454'0'0,"0"0"-5"0"0,0 0 20 0 0,0 0-21 0 0,0 0-38 0 0,0 0-79 0 0,0 0-144 0 0,0 0-174 0 0,0 0-162 0 0,0 0-151 0 0,0 0-25 0 0,3-1 65 0 0,185-44 6295 0 0,-63 13-5472 0 0,112-41-562 0 0,-189 54-1013 0 0,-76 12-5089 0 0,17 7 135 0 0,5 0-4976 0 0</inkml:trace>
  <inkml:trace contextRef="#ctx0" brushRef="#br0" timeOffset="368.102">386 1 4217 0 0,'0'0'1984'0'0,"0"0"-369"0"0,0 0-153 0 0,0 0-8 0 0,0 0-43 0 0,0 0-124 0 0,0 0-215 0 0,0 0-256 0 0,0 0-204 0 0,0 0-65 0 0,0 0 40 0 0,0 0 73 0 0,0 0 73 0 0,2 6-9 0 0,25 65 1461 0 0,-24-46-1946 0 0,-2 0 0 0 0,-1 0 0 0 0,-1 0-1 0 0,-1 0 1 0 0,-1-1 0 0 0,-1 1 0 0 0,-2-1 0 0 0,-6 21-239 0 0,5-24-49 0 0,2-1 0 0 0,0 1 0 0 0,1 0 0 0 0,1 1 0 0 0,1-1 0 0 0,1 1 0 0 0,1-1 0 0 0,1 1 0 0 0,1 4 49 0 0,31 1-2465 0 0,-4-24-6106 0 0,-23-3-2157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240 445 888 0 0,'0'0'1919'0'0,"0"0"35"0"0,0 0 182 0 0,0 0 146 0 0,0 0 21 0 0,0 0-215 0 0,0 0-379 0 0,0 0-432 0 0,0 0-375 0 0,0 0-259 0 0,0 0-187 0 0,0 0-130 0 0,0 0-58 0 0,8 35 1982 0 0,3 20-1466 0 0,-2 0 1 0 0,-3 1 0 0 0,-2 0 0 0 0,-3 26-785 0 0,-16 171 351 0 0,8-177 135 0 0,5-50-1564 0 0,2-27-4128 0 0,12-47-8204 0 0,-8 37 7727 0 0</inkml:trace>
  <inkml:trace contextRef="#ctx0" brushRef="#br0" timeOffset="399.796">527 552 0 0 0,'0'0'2523'0'0,"0"0"-664"0"0,0 0-268 0 0,0 0 116 0 0,0 0 200 0 0,0 0 102 0 0,0 0-77 0 0,0 0-347 0 0,0 0-421 0 0,0 0-337 0 0,0 0-243 0 0,0 0-92 0 0,-12 7-17 0 0,-97 49 644 0 0,83-42-860 0 0,14-9-95 0 0,1 0 1 0 0,0 1-1 0 0,0 0 1 0 0,0 1-1 0 0,1 1 1 0 0,0 0-1 0 0,0 0 1 0 0,1 0-1 0 0,0 1 1 0 0,-4 6-165 0 0,12-13 5 0 0,0-1-1 0 0,1 1 1 0 0,-1-1-1 0 0,1 1 1 0 0,-1 0-1 0 0,1-1 1 0 0,0 1-1 0 0,-1 0 1 0 0,1-1-1 0 0,0 1 1 0 0,0 0 0 0 0,0-1-1 0 0,0 1 1 0 0,1 0-1 0 0,-1 0 1 0 0,0-1-1 0 0,1 1 1 0 0,-1-1-1 0 0,1 1 1 0 0,0 0 0 0 0,-1-1-1 0 0,1 1 1 0 0,0-1-1 0 0,0 1 1 0 0,0-1-1 0 0,0 0 1 0 0,0 1-1 0 0,0-1 1 0 0,0 0-1 0 0,1 0 1 0 0,-1 0 0 0 0,0 0-1 0 0,1 0 1 0 0,-1 0-1 0 0,1 0-4 0 0,53 30 157 0 0,-18-16-75 0 0,-29-13-6 0 0,1-1 0 0 0,-1 2 1 0 0,0-1-1 0 0,0 1 0 0 0,0 0 0 0 0,0 1 0 0 0,0 0 0 0 0,-1 0 0 0 0,0 0 0 0 0,0 1 1 0 0,0 0-1 0 0,0 1 0 0 0,-1 0 0 0 0,0 0 0 0 0,0 0 0 0 0,0 0 0 0 0,-1 1 1 0 0,0 0-1 0 0,0 0 0 0 0,-1 1 0 0 0,0-1 0 0 0,0 1 0 0 0,-1 0 0 0 0,0 0 1 0 0,0 0-1 0 0,-1 0 0 0 0,1 9-76 0 0,-3 53 743 0 0,20-63-1274 0 0,-19-7 296 0 0,4-13-3671 0 0,-3 7-3046 0 0,0 3-4027 0 0</inkml:trace>
  <inkml:trace contextRef="#ctx0" brushRef="#br0" timeOffset="1097.409">1 357 1896 0 0,'0'0'2280'0'0,"0"0"-563"0"0,0 0-255 0 0,0 0 178 0 0,0 0 159 0 0,0 0 30 0 0,0 0-166 0 0,0 0-335 0 0,0 0-348 0 0,0 0-248 0 0,0 0-132 0 0,0 0-37 0 0,0 0 17 0 0,9-9 10 0 0,153-148 2816 0 0,-126 118-3000 0 0,47-46 71 0 0,-22 36-376 0 0,-60 48-99 0 0,1-1 0 0 0,-1 1 1 0 0,1-1-1 0 0,-1 1 0 0 0,1 0 0 0 0,0 0 0 0 0,0-1 0 0 0,0 1 0 0 0,-1 0 1 0 0,1 1-1 0 0,0-1 0 0 0,0 0 0 0 0,0 1 0 0 0,1-1 0 0 0,-1 1 0 0 0,0-1 1 0 0,0 1-1 0 0,0 0 0 0 0,0 0 0 0 0,0 0 0 0 0,0 0 0 0 0,1 0 0 0 0,-1 1 1 0 0,0-1-1 0 0,0 1 0 0 0,0-1 0 0 0,0 1 0 0 0,0 0 0 0 0,0 0 0 0 0,0 0 1 0 0,0 0-1 0 0,-1 0 0 0 0,3 1-2 0 0,53 126 1263 0 0,1-14-443 0 0,-43-62-979 0 0,3-30-2438 0 0,-9-14-4297 0 0,-6-4-4498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6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53 8690 0 0,'0'0'1488'0'0,"0"0"-541"0"0,0 0-231 0 0,0 0 60 0 0,0 0 154 0 0,0 0 85 0 0,0 0-43 0 0,0 0-119 0 0,0 0-138 0 0,0 0-121 0 0,0 0-85 0 0,0 0-79 0 0,33-8-60 0 0,103-21-40 0 0,-65 18 198 0 0,-68 11-494 0 0,3-1 8 0 0,0 0-1 0 0,1 0 0 0 0,-1 0 0 0 0,0 1 0 0 0,1 0 1 0 0,-1 0-1 0 0,0 0 0 0 0,1 1 0 0 0,-1 0 0 0 0,0 0 1 0 0,0 1-1 0 0,0 0 0 0 0,0 0 0 0 0,0 0 0 0 0,0 1 1 0 0,-1 0-1 0 0,1 0 0 0 0,1 2-41 0 0,-6-3 44 0 0,0 1-1 0 0,-1 0 0 0 0,1 0 1 0 0,-1 0-1 0 0,0-1 1 0 0,0 1-1 0 0,0 0 1 0 0,0 0-1 0 0,0 0 0 0 0,-1 0 1 0 0,1-1-1 0 0,-1 1 1 0 0,0 0-1 0 0,1 0 1 0 0,-1-1-1 0 0,-1 1 1 0 0,1 0-1 0 0,0-1 0 0 0,-1 1 1 0 0,1-1-1 0 0,-1 1-43 0 0,-39 58 442 0 0,28-46-382 0 0,1 2 0 0 0,1 0 0 0 0,0 0 0 0 0,1 1 0 0 0,1 0 0 0 0,1 1 0 0 0,0 0 0 0 0,2 0 0 0 0,0 1 0 0 0,1 0 0 0 0,1 0 0 0 0,1 0 0 0 0,1 1-60 0 0,13 63 213 0 0,-11-81-180 0 0,1 0 0 0 0,-1 0 0 0 0,1 0 0 0 0,0 0 0 0 0,0-1 0 0 0,0 1 0 0 0,1 0 0 0 0,-1-1 0 0 0,1 1 0 0 0,-1-1 0 0 0,1 1-1 0 0,0-1 1 0 0,0 0 0 0 0,0 0 0 0 0,0 0 0 0 0,0 0 0 0 0,1 0 0 0 0,-1 0 0 0 0,1-1 0 0 0,-1 1 0 0 0,1-1 0 0 0,-1 1 0 0 0,1-1 0 0 0,0 0 0 0 0,0 0 0 0 0,-1 0 0 0 0,1-1-1 0 0,0 1 1 0 0,0-1 0 0 0,0 1 0 0 0,0-1 0 0 0,0 0 0 0 0,2 0-33 0 0,124-11 458 0 0,-114 0-1154 0 0,-22-4-2863 0 0,-1 5-960 0 0,5 5-1741 0 0,2 1-3237 0 0</inkml:trace>
  <inkml:trace contextRef="#ctx0" brushRef="#br0" timeOffset="254.994">1 310 7978 0 0,'0'0'1889'0'0,"0"0"-596"0"0,0 0-238 0 0,0 0 36 0 0,0 0 73 0 0,0 0-4 0 0,0 0-142 0 0,0 0-174 0 0,0 0-171 0 0,0 0-99 0 0,0 0-78 0 0,34-8-121 0 0,110-24-87 0 0,-23 18 21 0 0,-1 12-1534 0 0,-67 3-6793 0 0,-39-1-2586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4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263 144 0 0 0,'0'0'557'0'0,"0"0"480"0"0,0 0 340 0 0,0 0 357 0 0,0 0 249 0 0,0 0-21 0 0,0 0-200 0 0,0 0-322 0 0,0 0-257 0 0,0 0-231 0 0,-7-4-187 0 0,-22-13-120 0 0,27 16-569 0 0,0 0 1 0 0,-1 1 0 0 0,1-1 0 0 0,0 1-1 0 0,-1-1 1 0 0,1 1 0 0 0,-1 0-1 0 0,1 0 1 0 0,0 0 0 0 0,-1 0 0 0 0,1 0-1 0 0,-1 0 1 0 0,1 1 0 0 0,0-1 0 0 0,-1 1-1 0 0,1 0 1 0 0,0 0 0 0 0,0 0 0 0 0,-1 0-1 0 0,1 0 1 0 0,0 0 0 0 0,0 0 0 0 0,0 1-1 0 0,0-1 1 0 0,1 1 0 0 0,-1 0-1 0 0,0-1 1 0 0,0 2-77 0 0,-1-1 64 0 0,-10 8 0 0 0,0 1-1 0 0,0 0 1 0 0,1 1 0 0 0,1 0-1 0 0,0 1 1 0 0,1 0 0 0 0,0 0-1 0 0,1 1 1 0 0,1 1 0 0 0,0-1-1 0 0,1 1 1 0 0,0 1 0 0 0,1-1-1 0 0,1 1 1 0 0,1 0-1 0 0,0 1 1 0 0,1-1 0 0 0,1 1-1 0 0,0-1 1 0 0,1 1 0 0 0,1-1-1 0 0,1 3-63 0 0,0-14 16 0 0,0 0 0 0 0,1-1 0 0 0,0 1 0 0 0,0 0 0 0 0,0-1 0 0 0,1 0 0 0 0,-1 0 0 0 0,1 1 0 0 0,0-2 0 0 0,0 1 0 0 0,1 0 0 0 0,-1-1 0 0 0,1 1 0 0 0,0-1 0 0 0,-1 0 0 0 0,2 0 0 0 0,-1 0 0 0 0,0-1 0 0 0,0 1 0 0 0,1-1 0 0 0,-1 0 0 0 0,1-1 0 0 0,0 1 0 0 0,0-1 0 0 0,-1 0 0 0 0,2 0-16 0 0,6 2 121 0 0,0-1-1 0 0,0-1 1 0 0,0 0 0 0 0,0 0-1 0 0,0-2 1 0 0,0 1-1 0 0,1-1 1 0 0,-1-1-1 0 0,0 0 1 0 0,2-2-121 0 0,7-2 243 0 0,0-2 0 0 0,-1 0 0 0 0,0-2 0 0 0,0 0-1 0 0,-1-1 1 0 0,-1-1 0 0 0,0-1 0 0 0,0 0 0 0 0,-1-1 0 0 0,-1-1 0 0 0,-1-1 0 0 0,0 0-1 0 0,0-1 1 0 0,-2 0 0 0 0,0-1 0 0 0,-2-1 0 0 0,9-17-243 0 0,-16 27 22 0 0,-1 0 1 0 0,0 1-1 0 0,-1-1 1 0 0,1 0-1 0 0,-2 0 0 0 0,0-1 1 0 0,0 1-1 0 0,0 0 1 0 0,-1 0-1 0 0,-1-1 1 0 0,1 1-1 0 0,-2 0 0 0 0,1 0 1 0 0,-1 0-1 0 0,0 0 1 0 0,-1 0-1 0 0,0 0 1 0 0,-1 1-1 0 0,0-1 0 0 0,0 1 1 0 0,0 0-1 0 0,-1 0 1 0 0,-1 1-1 0 0,1-1 1 0 0,-1 1-1 0 0,0 0 0 0 0,-1 1 1 0 0,0-1-1 0 0,0 1 1 0 0,0 1-1 0 0,-1-1 0 0 0,1 1 1 0 0,-1 1-1 0 0,-1-1 1 0 0,1 1-1 0 0,0 1 1 0 0,-1 0-1 0 0,0 0 0 0 0,0 0 1 0 0,0 1-1 0 0,0 1 1 0 0,0-1-1 0 0,-1 1-22 0 0,-2 1-186 0 0,0-1 0 0 0,0 1 0 0 0,1 1 0 0 0,-1 0 0 0 0,0 1 0 0 0,1 0 0 0 0,-1 1 0 0 0,1 0 0 0 0,0 1-1 0 0,0 0 1 0 0,0 1 0 0 0,1 0 0 0 0,-1 0 0 0 0,1 1 0 0 0,0 1 0 0 0,1 0 0 0 0,0 0 0 0 0,0 1 0 0 0,0 0 0 0 0,1 0 0 0 0,-1 3 186 0 0,-18 44-3840 0 0,23-17-4246 0 0,4-25-1805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4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27 391 6241 0 0,'0'0'2617'0'0,"0"0"-1183"0"0,0 0-498 0 0,0 0 99 0 0,0 0 150 0 0,0 0 30 0 0,0 0-108 0 0,0 0-185 0 0,0 0-180 0 0,0 0-111 0 0,0 0-73 0 0,0 0-72 0 0,0 0-52 0 0,-6 30-63 0 0,-15 94-27 0 0,24-89 1370 0 0,-1-37-676 0 0,18-31 817 0 0,58-164-83 0 0,-61 146-1579 0 0,2 1 0 0 0,2 1 0 0 0,3 0 0 0 0,8-11-193 0 0,-27 53 17 0 0,0-1 0 0 0,0 1 0 0 0,0-1 0 0 0,1 1 0 0 0,0 1 0 0 0,0-1 0 0 0,1 1 0 0 0,0 1 0 0 0,0-1 0 0 0,1 1 0 0 0,-1 0 0 0 0,1 0 0 0 0,5-1-17 0 0,-11 7-5 0 0,0 1 0 0 0,0-1-1 0 0,0 1 1 0 0,0-1 0 0 0,0 1 0 0 0,0 0 0 0 0,0 0-1 0 0,-1 0 1 0 0,1 0 0 0 0,0 0 0 0 0,-1 0 0 0 0,0 0-1 0 0,0 0 1 0 0,1 1 0 0 0,-1-1 0 0 0,-1 0 0 0 0,1 1-1 0 0,0-1 1 0 0,-1 1 0 0 0,1-1 0 0 0,-1 1 0 0 0,1-1-1 0 0,-1 1 1 0 0,0-1 0 0 0,0 1 0 0 0,-1-1 0 0 0,1 1-1 0 0,0 0 1 0 0,-1 1 5 0 0,-9 137-603 0 0,8-88-1745 0 0,5-45-1821 0 0,4-5-3518 0 0,-3-3-3969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1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0 144 592 0 0,'0'0'1953'0'0,"0"0"87"0"0,0 0 126 0 0,0 0 62 0 0,0 0-91 0 0,0 0-268 0 0,0 0-367 0 0,0 0-348 0 0,0 0-266 0 0,0 0-191 0 0,0 0-87 0 0,2-2-82 0 0,4-6-48 0 0,-5 7-24 0 0,-1 1-74 0 0,0 0-73 0 0,0 0-76 0 0,6 19 566 0 0,23 245 1072 0 0,-25-44-1527 0 0,-7-198 79 0 0,-6-29 987 0 0,-10-33-1308 0 0,16 16-101 0 0,2 1 0 0 0,1-1-1 0 0,1 1 1 0 0,1 0 0 0 0,1-1-1 0 0,0 1 1 0 0,2 0 0 0 0,1 0-1 0 0,1 1 1 0 0,1 0 0 0 0,1 0-1 0 0,0 1 1 0 0,2 0 0 0 0,1 0-1 0 0,0 2 1 0 0,15-19-1 0 0,-23 30-1 0 0,10-13 11 0 0,1-1 0 0 0,1 2 0 0 0,1 0 1 0 0,0 1-1 0 0,2 0 0 0 0,0 2 0 0 0,1 0 1 0 0,0 1-1 0 0,4 0-10 0 0,33-4 5 0 0,-49 42 120 0 0,-16 173 598 0 0,8-195-729 0 0,0 0-41 0 0,0 0 8 0 0,0 0-3 0 0,0 0-17 0 0,0 0-16 0 0,2-23-4947 0 0,-1 22 4606 0 0,2-8-2353 0 0,0 2-2268 0 0,-1 3-5971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26 262 0 0 0,'0'0'2131'0'0,"0"0"-234"0"0,0 0-10 0 0,0 0 46 0 0,0 0-20 0 0,0 0-126 0 0,0 0-146 0 0,0 0-170 0 0,0 0-190 0 0,0 0-210 0 0,0 0-169 0 0,0 0-184 0 0,0 0-155 0 0,-4-1-82 0 0,-14-4-83 0 0,14 4-73 0 0,38-10 1095 0 0,151-33 427 0 0,-19 26-1262 0 0,-143 16-268 0 0,72-5-542 0 0,-59 7 3124 0 0,-156-51-2715 0 0,42-11-192 0 0,77 61-89 0 0,0 0-1 0 0,0 0 1 0 0,1 0 0 0 0,-1 0 0 0 0,1 0-1 0 0,-1 0 1 0 0,1 0 0 0 0,-1 0-1 0 0,1 0 1 0 0,-1 0 0 0 0,1 0 0 0 0,0 0-1 0 0,0 0 1 0 0,-1 0 0 0 0,1 0 0 0 0,0 0-1 0 0,0 0 1 0 0,0-1 0 0 0,0 1 0 0 0,0 0-1 0 0,1 0 1 0 0,-1 0 0 0 0,0 0 0 0 0,0 0-1 0 0,1 0 1 0 0,-1 0 0 0 0,1 0 0 0 0,-1 0-1 0 0,1 0 1 0 0,-1 0 0 0 0,1 0-1 0 0,0 0 1 0 0,-1 0 0 0 0,1 0 0 0 0,0 0-1 0 0,0 1 1 0 0,-1-1 0 0 0,1 0 0 0 0,0 1-1 0 0,0-1 1 0 0,1 0 97 0 0,26-14-9964 0 0,-24 12 811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88 360 0 0,'0'0'1512'0'0,"0"0"-27"0"0,0 0 11 0 0,0 0 27 0 0,0 0 20 0 0,0 0-49 0 0,0 0-83 0 0,0 0-112 0 0,0 0-140 0 0,0 0-151 0 0,0 0-147 0 0,0 0-121 0 0,-2-4-103 0 0,-4-16-107 0 0,36 15 3131 0 0,189-18 592 0 0,-66-1-2991 0 0,-1 12-677 0 0,-151 12-598 0 0,-1 0-39 0 0,0 0-20 0 0,0 0 12 0 0,0 0-2 0 0,0 0-27 0 0,0 0-30 0 0,0 0-18 0 0,0 0-91 0 0,0 0-47 0 0,0 0-84 0 0,-3 1-5275 0 0,-14 4-1313 0 0,14-4 1502 0 0,0 3-1882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6793 0 0,'0'0'2100'0'0,"0"0"-163"0"0,0 0-108 0 0,0 0-148 0 0,0 0-226 0 0,0 0-293 0 0,0 0-343 0 0,0 0-275 0 0,0 0-197 0 0,0 0-65 0 0,0 0 49 0 0,0 0 96 0 0,0 0 53 0 0,6 2 33 0 0,66 14 1397 0 0,122-34 1023 0 0,-74-11-2601 0 0,-53 27-683 0 0,-51 3-3407 0 0,0-1-4097 0 0,-12 0-3703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4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4993 0 0,'0'0'1992'0'0,"0"0"-275"0"0,0 0-262 0 0,0 0-55 0 0,0 0-88 0 0,0 0-197 0 0,0 0-212 0 0,0 0-201 0 0,0 0-133 0 0,0 0-39 0 0,0 0 14 0 0,0 0 18 0 0,0 0 4 0 0,13-14 9 0 0,97-100 1352 0 0,2-12-542 0 0,-112 125-1378 0 0,1-1-1 0 0,0 1 1 0 0,0 0-1 0 0,0 0 1 0 0,0 0-1 0 0,0 0 1 0 0,0 1-1 0 0,0-1 1 0 0,0 0-1 0 0,0 0 1 0 0,0 1-1 0 0,0-1 1 0 0,0 0-1 0 0,1 1 1 0 0,-1-1-1 0 0,0 1 1 0 0,0 0-1 0 0,1-1 0 0 0,-1 1 1 0 0,0 0-1 0 0,1 0 1 0 0,-1 0-1 0 0,0 0 1 0 0,1 0-1 0 0,-1 0 1 0 0,0 0-1 0 0,0 0 1 0 0,1 0-1 0 0,-1 1 1 0 0,0-1-1 0 0,1 0 1 0 0,-1 1-1 0 0,0-1 1 0 0,0 1-1 0 0,0 0 1 0 0,1-1-1 0 0,-1 1 1 0 0,0 0-1 0 0,0 0 0 0 0,0 0 1 0 0,0 0-1 0 0,0-1 1 0 0,0 1-1 0 0,-1 1 1 0 0,2-1-7 0 0,27 63 641 0 0,-21-42-397 0 0,-4-11-158 0 0,2 4 3 0 0,1 0 1 0 0,0-1 0 0 0,1 0 0 0 0,0 0 0 0 0,1 0-1 0 0,0-1 1 0 0,1 0 0 0 0,3 1-90 0 0,9-2-790 0 0,-13-10-6483 0 0,-7-2-3867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3777 0 0,'0'0'1315'0'0,"0"0"-242"0"0,0 0 137 0 0,0 0 318 0 0,0 0 209 0 0,0 0-34 0 0,0 0-300 0 0,0 0-342 0 0,0 0-303 0 0,0 0-226 0 0,0 0-140 0 0,0 0-135 0 0,-3 24-66 0 0,-13 114 112 0 0,2 61 39 0 0,15-197-304 0 0,1 0-1 0 0,-1 0 1 0 0,1 0 0 0 0,0 0-1 0 0,0-1 1 0 0,0 1-1 0 0,0-1 1 0 0,0 1-1 0 0,0-1 1 0 0,0 0-1 0 0,0 0 1 0 0,1 0-1 0 0,-1 0 1 0 0,0 0-1 0 0,1-1 1 0 0,-1 1 0 0 0,1 0-1 0 0,-1-1 1 0 0,0 0-1 0 0,1 0 1 0 0,-1 0-1 0 0,1 0 1 0 0,-1 0-1 0 0,1 0 1 0 0,-1-1-1 0 0,1 1 1 0 0,-1-1-1 0 0,0 1 1 0 0,1-1 0 0 0,-1 0-1 0 0,0 0 1 0 0,1 0-1 0 0,-1 0 1 0 0,1-2-38 0 0,23-21 251 0 0,-2-1 0 0 0,0-1 0 0 0,-2-2 0 0 0,-1 0 0 0 0,-1-1 0 0 0,-1-1 0 0 0,-2-1 0 0 0,-1 0 0 0 0,2-12-251 0 0,-13 34 100 0 0,-5 8-51 0 0,0 1-18 0 0,0 0-18 0 0,0 0-25 0 0,0 0-13 0 0,0 0-19 0 0,8 26 117 0 0,12 118 334 0 0,33 110-115 0 0,-40-205-332 0 0,-3 0 0 0 0,-2 1 0 0 0,-2 1 0 0 0,-2-1 0 0 0,-3 21 40 0 0,-4-50-55 0 0,-2 0 0 0 0,0 0 0 0 0,-1-1 0 0 0,-1 1 0 0 0,-1-2 0 0 0,-1 1 0 0 0,-1-1 0 0 0,0 0 0 0 0,-2-1 1 0 0,-1 2 54 0 0,7-9-42 0 0,0 0 1 0 0,-1 0 0 0 0,-1 0 0 0 0,0-1-1 0 0,0 0 1 0 0,-1-1 0 0 0,0 0 0 0 0,-1 0-1 0 0,1-1 1 0 0,-2 0 0 0 0,1 0 0 0 0,-1-1-1 0 0,0-1 1 0 0,-7 3 41 0 0,-52-16-181 0 0,61-7 94 0 0,1 0 0 0 0,0-1 0 0 0,1 0 0 0 0,0 0 0 0 0,1 0 0 0 0,1-1 0 0 0,1 0 0 0 0,0 0 0 0 0,1-1 0 0 0,1 1 0 0 0,0-1 1 0 0,1 1-1 0 0,1-1 0 0 0,1 1 0 0 0,0-1 0 0 0,3-12 87 0 0,-3 5-375 0 0,7-53-2807 0 0,1 28-4472 0 0,-4 32-238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9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2505 0 0,'0'0'2229'0'0,"0"0"-482"0"0,0 0-326 0 0,0 0-40 0 0,0 0 8 0 0,0 0-41 0 0,0 0-176 0 0,0 0-264 0 0,0 0-193 0 0,0 0-115 0 0,0 0-40 0 0,0 0-26 0 0,0 0-26 0 0,15-11 12 0 0,97-65 990 0 0,-10-2 267 0 0,-69 27-616 0 0,12 94-138 0 0,-34-26-918 0 0,-1 2 0 0 0,-1-1 0 0 0,0 2 0 0 0,-1-1 1 0 0,-1 1-1 0 0,-1 0 0 0 0,-1 0 0 0 0,0 6-105 0 0,12 42-1546 0 0,-10-60-1847 0 0,-5-6-955 0 0,0-1-6629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9322 0 0,'0'0'1574'0'0,"0"0"-649"0"0,0 0-251 0 0,0 0 74 0 0,0 0 156 0 0,0 0 186 0 0,0 0 28 0 0,0 0-68 0 0,0 0-79 0 0,0 0-179 0 0,0 0-161 0 0,0 0-86 0 0,0 0-29 0 0,27-1-5 0 0,124-9 460 0 0,87-20 539 0 0,-236 30-1727 0 0,75-20-681 0 0,-65 10-2803 0 0,-5-3-3294 0 0,-5 9-3878 0 0</inkml:trace>
  <inkml:trace contextRef="#ctx0" brushRef="#br0" timeOffset="254.292">304 0 7634 0 0,'0'0'1141'0'0,"0"0"-190"0"0,0 0 175 0 0,0 0 309 0 0,0 0 196 0 0,0 0-44 0 0,-5 32-300 0 0,-15 98-350 0 0,-10 150 1026 0 0,21-232-2408 0 0,-2 0 0 0 0,-2-2 0 0 0,-2 1 0 0 0,-8 11 445 0 0,17-45-1163 0 0,-2 3-2062 0 0,6-6-4410 0 0,2-9 1746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7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53 398 0 0 0,'0'0'836'0'0,"0"0"163"0"0,0 0 121 0 0,0 0 61 0 0,0 0-7 0 0,0 0-75 0 0,0 0-178 0 0,0 0-224 0 0,-2 33-181 0 0,-6 102-129 0 0,0-59 408 0 0,0-42-163 0 0,1-7 1723 0 0,5-12 2469 0 0,-13-41-2873 0 0,13-2-1775 0 0,1 0 0 0 0,2 1 0 0 0,0-1 0 0 0,2 1 1 0 0,1-1-1 0 0,1 1 0 0 0,1 0 0 0 0,1 0 0 0 0,2 1 0 0 0,9-21-176 0 0,15-56 202 0 0,-24 73-175 0 0,2 1-1 0 0,1 0 1 0 0,2 1 0 0 0,0 1-1 0 0,2 0 1 0 0,5-5-27 0 0,49-34 280 0 0,-69 67-272 0 0,0 0 0 0 0,0 0 0 0 0,0 0 0 0 0,0 0 0 0 0,0 0-1 0 0,0 0 1 0 0,-1 1 0 0 0,1-1 0 0 0,0 0 0 0 0,-1 1 0 0 0,1-1 0 0 0,0 1 0 0 0,-1-1 0 0 0,0 1 0 0 0,1-1 0 0 0,-1 0-1 0 0,0 1 1 0 0,0 0 0 0 0,0-1 0 0 0,0 1 0 0 0,0-1 0 0 0,0 1 0 0 0,0-1 0 0 0,0 1 0 0 0,-1-1 0 0 0,1 0 0 0 0,-1 1-1 0 0,0 0-7 0 0,1 5 48 0 0,-13 63-1589 0 0,20-58-1606 0 0,-2-8-1168 0 0,-2-2-463 0 0,2 2-3600 0 0</inkml:trace>
  <inkml:trace contextRef="#ctx0" brushRef="#br0" timeOffset="866.198">294 515 0 0 0,'0'0'1186'0'0,"0"0"103"0"0,0 0-106 0 0,0 0-145 0 0,0 0-125 0 0,0 0-17 0 0,0 0 34 0 0,0 0 17 0 0,-1 10 2 0 0,-16 76 2361 0 0,8 14 163 0 0,9-99-3430 0 0,1 0-1 0 0,-1 0 0 0 0,0 0 1 0 0,0-1-1 0 0,1 1 1 0 0,-1 0-1 0 0,0 0 0 0 0,1 0 1 0 0,-1 0-1 0 0,1 0 1 0 0,-1 0-1 0 0,1-1 1 0 0,0 1-1 0 0,-1 0 0 0 0,1 0 1 0 0,0-1-1 0 0,-1 1 1 0 0,1 0-1 0 0,0-1 1 0 0,0 1-1 0 0,0-1 0 0 0,0 1 1 0 0,-1-1-1 0 0,1 0 1 0 0,0 1-1 0 0,0-1 0 0 0,0 0 1 0 0,0 1-1 0 0,0-1 1 0 0,0 0-1 0 0,0 0 1 0 0,0 0-1 0 0,0 0 0 0 0,0 0 1 0 0,0 0-1 0 0,0 0 1 0 0,0 0-1 0 0,0 0 1 0 0,0-1-1 0 0,0 1 0 0 0,0 0 1 0 0,0-1-1 0 0,0 1 1 0 0,0-1-1 0 0,-1 1 0 0 0,1-1 1 0 0,0 1-1 0 0,0-1 1 0 0,0 1-1 0 0,-1-1 1 0 0,1 0-43 0 0,47-38 1315 0 0,-40 31-1329 0 0,105-128 711 0 0,-99 122-659 0 0,-14 14-48 0 0,0 0-14 0 0,0 0 10 0 0,0 22 91 0 0,12 169 825 0 0,-8 34-740 0 0,-48-74-286 0 0,36-132 104 0 0,0 0-1 0 0,0-1 1 0 0,-2 0 0 0 0,0 0-1 0 0,-1-1 1 0 0,-1 0 0 0 0,-4 3 20 0 0,16-19 0 0 0,-1 0 0 0 0,1-1 0 0 0,0 1 1 0 0,0 0-1 0 0,-1-1 0 0 0,1 1 1 0 0,0 0-1 0 0,-1-1 0 0 0,1 1 0 0 0,-1-1 1 0 0,1 1-1 0 0,0-1 0 0 0,-1 1 1 0 0,1-1-1 0 0,-1 1 0 0 0,0-1 1 0 0,1 1-1 0 0,-1-1 0 0 0,1 0 0 0 0,-1 1 1 0 0,0-1-1 0 0,1 0 0 0 0,-1 1 1 0 0,0-1-1 0 0,1 0 0 0 0,-1 0 0 0 0,0 0 1 0 0,1 0-1 0 0,-1 0 0 0 0,0 0 1 0 0,0 0-1 0 0,1 0 0 0 0,-1 0 0 0 0,0 0 1 0 0,1 0-1 0 0,-1 0 0 0 0,0 0 1 0 0,1-1-1 0 0,-1 1 0 0 0,0 0 1 0 0,1 0-1 0 0,-1-1 0 0 0,0 1 0 0 0,1 0 1 0 0,-1-1-1 0 0,1 1 0 0 0,-1-1 1 0 0,0 1-1 0 0,1-1 0 0 0,0 1 0 0 0,-1-1 1 0 0,1 1-1 0 0,-1-1 0 0 0,1 0 1 0 0,-1 1-1 0 0,1-1 0 0 0,0 1 1 0 0,0-1-1 0 0,-1 0 0 0 0,1 1 0 0 0,0-1 1 0 0,0 0-1 0 0,0 0 0 0 0,0 0 0 0 0,-2-54-224 0 0,2 44 164 0 0,17-116-1502 0 0,-9 76-559 0 0,-2 12-4598 0 0,-4 19-3754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5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1 277 672 0 0,'0'0'1623'0'0,"0"0"-148"0"0,0 0 39 0 0,0 0 47 0 0,0 0-66 0 0,0 0-181 0 0,0 0-254 0 0,0 0-117 0 0,0 0-7 0 0,0 0 75 0 0,0 0 79 0 0,0 0-15 0 0,0 0-72 0 0,13 0-118 0 0,96-1 1268 0 0,150-28 673 0 0,-123 26-2885 0 0,-119-2-1204 0 0,-14 1-2155 0 0,-2-1-3858 0 0,-1 4-3344 0 0</inkml:trace>
  <inkml:trace contextRef="#ctx0" brushRef="#br0" timeOffset="294.76">259 1 7898 0 0,'0'0'1089'0'0,"0"0"-465"0"0,0 0-15 0 0,0 0 337 0 0,0 0 367 0 0,0 0 166 0 0,0 0-55 0 0,0 0-156 0 0,0 0-158 0 0,0 0-166 0 0,0 0-169 0 0,0 0-174 0 0,5 23-158 0 0,17 75-110 0 0,-24 5 246 0 0,-3-78-492 0 0,-26 182-319 0 0,39-166-1192 0 0,2-32-1436 0 0,5 0-3445 0 0,-8-5-4156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12 6721 0 0,'0'0'2410'0'0,"0"0"-301"0"0,0 0-156 0 0,0 0-83 0 0,0 0-180 0 0,0 0-310 0 0,0 0-285 0 0,0 0-243 0 0,0 0-194 0 0,0 0-90 0 0,0 0-63 0 0,0 0-49 0 0,0 0-19 0 0,-10 15-31 0 0,-31 46-47 0 0,-27 84 847 0 0,-23 21-817 0 0,23-89-1050 0 0,37-67-4338 0 0,14-23-7962 0 0,15 8 6518 0 0</inkml:trace>
  <inkml:trace contextRef="#ctx0" brushRef="#br0" timeOffset="382.606">1 1 7626 0 0,'0'0'1981'0'0,"0"0"-319"0"0,0 0-166 0 0,0 0-49 0 0,0 0-62 0 0,0 0-176 0 0,0 0-242 0 0,0 0-188 0 0,0 0-115 0 0,0 0-48 0 0,0 0-68 0 0,0 0-77 0 0,8 10-28 0 0,28 31-27 0 0,21-6 790 0 0,-2-5-332 0 0,-39-23-740 0 0,0 1 0 0 0,-1 1 1 0 0,0 1-1 0 0,0 0 0 0 0,-1 1 0 0 0,-1 0 0 0 0,1 1 0 0 0,-2 1 0 0 0,4 4-134 0 0,62 120 232 0 0,-76-131-231 0 0,-1-2-27 0 0,-1 0 1 0 0,1 1-1 0 0,1-1 0 0 0,-1 0 1 0 0,0 0-1 0 0,1 0 0 0 0,0 0 1 0 0,0 0-1 0 0,0-1 0 0 0,0 1 1 0 0,1-1-1 0 0,0 1 0 0 0,-1-1 1 0 0,1 0-1 0 0,0 0 1 0 0,1 0-1 0 0,-1 0 0 0 0,0-1 1 0 0,1 1-1 0 0,-1-1 0 0 0,1 0 1 0 0,0 0-1 0 0,0 0 0 0 0,0 0 1 0 0,0-1-1 0 0,0 0 1 0 0,0 1-1 0 0,2-1 26 0 0,52-19-1802 0 0,-45 2-1842 0 0,-6-5-4382 0 0,-5 17-2670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0 0 0,'0'0'1007'0'0,"0"0"356"0"0,0 0 295 0 0,0 0 247 0 0,0 0 68 0 0,0 0-22 0 0,0 0-162 0 0,0 0-307 0 0,0 0-272 0 0,0 0-231 0 0,0 0-150 0 0,1-3-103 0 0,7-9 1563 0 0,-8 12-2059 0 0,5 16 581 0 0,14 107-71 0 0,-6 0 0 0 0,-5 1 0 0 0,-7 64-740 0 0,-8-63 57 0 0,1-92 6 0 0,6-32-36 0 0,0-1-7 0 0,0 0 36 0 0,0 0 51 0 0,0 0 61 0 0,0 0 64 0 0,-7-19 548 0 0,-6-90-588 0 0,13 89-163 0 0,3-14-6 0 0,1 0 0 0 0,1 1 0 0 0,2-1 0 0 0,2 1 1 0 0,0 1-1 0 0,3 0 0 0 0,0 0 0 0 0,2 1 0 0 0,2 1 0 0 0,17-28-23 0 0,-6 18 53 0 0,2 1 1 0 0,1 1-1 0 0,2 1 0 0 0,13-10-53 0 0,23-8 138 0 0,-68 54-116 0 0,0 1 10 0 0,0 0 32 0 0,0 0 10 0 0,0 23 351 0 0,-38 160 398 0 0,37-182-846 0 0,1 1 1 0 0,0 0 0 0 0,-1-1-1 0 0,1 1 1 0 0,0 0-1 0 0,0 0 1 0 0,0 0-1 0 0,0-1 1 0 0,0 1 0 0 0,1 0-1 0 0,-1 0 1 0 0,1-1-1 0 0,-1 1 1 0 0,1 0-1 0 0,-1-1 1 0 0,1 1 0 0 0,0 0-1 0 0,0-1 1 0 0,0 1-1 0 0,0-1 1 0 0,0 0-1 0 0,0 1 1 0 0,0-1 0 0 0,0 0-1 0 0,1 1 1 0 0,-1-1-1 0 0,0 0 1 0 0,1 0-1 0 0,-1 0 1 0 0,1 0 0 0 0,-1 0-1 0 0,1-1 1 0 0,0 1-1 0 0,-1 0 1 0 0,1-1-1 0 0,0 1 1 0 0,-1-1 0 0 0,1 0-1 0 0,0 1 1 0 0,0-1-1 0 0,-1 0 1 0 0,1 0-1 0 0,0 0 1 0 0,1 0 22 0 0,21-16-2288 0 0,-17 8-1005 0 0,0 3-3615 0 0,-5 4-4639 0 0</inkml:trace>
  <inkml:trace contextRef="#ctx0" brushRef="#br0" timeOffset="453.402">619 590 4169 0 0,'0'0'2006'0'0,"0"0"-53"0"0,0 0 232 0 0,0 0 198 0 0,0 0-70 0 0,0 0-362 0 0,0 0-470 0 0,0 0-380 0 0,0 0-207 0 0,0 0-109 0 0,0 0-87 0 0,0 0-52 0 0,0 4-86 0 0,0 4-392 0 0,0 0 0 0 0,-1-1 0 0 0,0 1 0 0 0,-1 0 0 0 0,0 0 0 0 0,0-1 0 0 0,-1 1 0 0 0,0-1 0 0 0,0 0 0 0 0,0 0 0 0 0,-1 0 0 0 0,0 0 1 0 0,-1 0-169 0 0,-12 26 238 0 0,-78 140 276 0 0,68-130-649 0 0,27-43 32 0 0,0 0-34 0 0,0 0-38 0 0,0 0-36 0 0,0 0-55 0 0,1-19-2487 0 0,3-10-114 0 0,-2 16-272 0 0,0 1-3319 0 0,-1 4-3360 0 0</inkml:trace>
  <inkml:trace contextRef="#ctx0" brushRef="#br0" timeOffset="823.227">414 608 0 0 0,'0'0'2316'0'0,"0"0"-366"0"0,0 0 64 0 0,0 0 165 0 0,0 0 62 0 0,0 0-72 0 0,0 0-284 0 0,0 0-353 0 0,0 0-257 0 0,0 0-245 0 0,0 0-210 0 0,0 0-121 0 0,0 0-91 0 0,-7 0 1420 0 0,56 45 28 0 0,-36-35-1837 0 0,-1 0 1 0 0,-1 1 0 0 0,0 0-1 0 0,0 1 1 0 0,-1 1 0 0 0,0-1-1 0 0,-1 2 1 0 0,3 6-220 0 0,44 92 364 0 0,-32-69-539 0 0,-14-43-4268 0 0,-5-3-4092 0 0,-3-1-2899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38 188 5993 0 0,'0'0'1833'0'0,"0"0"-557"0"0,0 0-404 0 0,0 0 32 0 0,0 0 158 0 0,0 0 99 0 0,0 0-131 0 0,0 0-226 0 0,0 0-206 0 0,0 0-136 0 0,0 0-76 0 0,0 0-102 0 0,0 0-48 0 0,1 21-65 0 0,7 136 193 0 0,5 52-170 0 0,-13-193-202 0 0,1-1 8 0 0,-1 0-1 0 0,0 0 1 0 0,-1 0-1 0 0,0 0 1 0 0,-2-1 0 0 0,1 1-1 0 0,-2 0 1 0 0,0-1 0 0 0,-1 0-1 0 0,-5 13 1 0 0,-14 0 1363 0 0,18-49-33 0 0,6 5-1152 0 0,0 1 0 0 0,0-1 0 0 0,2 1 0 0 0,0 0 0 0 0,1-1-1 0 0,0 1 1 0 0,2 0 0 0 0,2-7-178 0 0,9-37 367 0 0,-6 10-235 0 0,1 1-1 0 0,3 0 1 0 0,2 1 0 0 0,2 0 0 0 0,2 1 0 0 0,2 2 0 0 0,2 0 0 0 0,2 1 0 0 0,16-19-132 0 0,13 7 108 0 0,-11 45-56 0 0,-34 55 337 0 0,-38 33-1318 0 0,28-75 106 0 0,0-1-1931 0 0,0 0-4732 0 0,0 3-3815 0 0</inkml:trace>
  <inkml:trace contextRef="#ctx0" brushRef="#br0" timeOffset="651.021">290 527 0 0 0,'0'0'1422'0'0,"0"0"405"0"0,0 0 193 0 0,0 0-103 0 0,0 0-142 0 0,0 0-126 0 0,0 0-176 0 0,0 0-204 0 0,0 0-229 0 0,0 0-174 0 0,13-1-146 0 0,81-5 2314 0 0,-41 29-905 0 0,-52-21-2043 0 0,0 1 1 0 0,0 0 0 0 0,-1 1-1 0 0,1-1 1 0 0,-1 0 0 0 0,0 0-1 0 0,1 0 1 0 0,-1 0 0 0 0,-1 0-1 0 0,1 0 1 0 0,0 0 0 0 0,-1 1-1 0 0,0-1 1 0 0,1 0 0 0 0,-1 0-1 0 0,-1-1 1 0 0,1 1 0 0 0,0 0 0 0 0,-1 0-1 0 0,1 0 1 0 0,-1-1 0 0 0,0 2-87 0 0,-129 154 449 0 0,130-157-449 0 0,1 0 0 0 0,-1 1 0 0 0,1-1 0 0 0,-1 0 0 0 0,1 0 0 0 0,0 1 0 0 0,-1-1 0 0 0,1 0 0 0 0,0 0 0 0 0,0 1 0 0 0,0-1 1 0 0,0 0-1 0 0,0 0 0 0 0,0 1 0 0 0,0-1 0 0 0,1 0 0 0 0,-1 0 0 0 0,0 1 0 0 0,1-1 0 0 0,-1 0 0 0 0,1 0 0 0 0,-1 0 0 0 0,1 1 0 0 0,-1-1 0 0 0,1 0 0 0 0,0 0 0 0 0,0 0 0 0 0,0 0 0 0 0,-1 0 0 0 0,1 0 0 0 0,1 0 0 0 0,69 16 559 0 0,34-13-247 0 0,-105-4-485 0 0,2-18-5201 0 0,-4 8-2690 0 0,-1 9-2694 0 0</inkml:trace>
  <inkml:trace contextRef="#ctx0" brushRef="#br0" timeOffset="900.045">233 667 9490 0 0,'0'0'1755'0'0,"0"0"-769"0"0,0 0-184 0 0,0 0 244 0 0,0 0 221 0 0,0 0 96 0 0,0 0-158 0 0,0 0-295 0 0,0 0-230 0 0,0 0-169 0 0,0 0-138 0 0,0 0-131 0 0,0 0-101 0 0,24-1-96 0 0,76-2-82 0 0,-4-16-1238 0 0,-56 6-5130 0 0,-24 12-4325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5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3377 0 0,'0'0'2143'0'0,"0"0"-176"0"0,0 0-87 0 0,0 0-37 0 0,0 0-90 0 0,0 0-158 0 0,0 0-239 0 0,0 0-214 0 0,0 0-193 0 0,0 0-106 0 0,0 0-83 0 0,0 0-100 0 0,0 0-58 0 0,28-21-46 0 0,86-66-55 0 0,-89 68-128 0 0,-1-1-1 0 0,-1-2 0 0 0,-1 0 0 0 0,-1-2 1 0 0,14-19-373 0 0,14-16 269 0 0,-31 39-189 0 0,-1 0 1 0 0,-2-1-1 0 0,1-1 0 0 0,-2 0 0 0 0,-1-1 0 0 0,0-3-80 0 0,8-11 132 0 0,-19 66-227 0 0,139 262 980 0 0,-120-203-3429 0 0,-12-81-151 0 0,-4-6-3367 0 0,-3-1-5161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69 0 0 0,'0'0'1794'0'0,"0"0"-174"0"0,0 0-117 0 0,0 0-33 0 0,0 0 2 0 0,0 0-12 0 0,0 0-101 0 0,0 0-161 0 0,0 0-182 0 0,0 0-170 0 0,0 0-114 0 0,0 0-84 0 0,9-5 892 0 0,129-23 2493 0 0,-68 15-3494 0 0,2 3 1 0 0,-1 4-1 0 0,49 1-539 0 0,-118 5 10 0 0,0-1 0 0 0,0 1 0 0 0,0 0 0 0 0,0-1 0 0 0,0 1 0 0 0,0 0 0 0 0,1 0 0 0 0,-1 0 0 0 0,0 1 0 0 0,0-1 0 0 0,0 1 0 0 0,0-1 0 0 0,0 1 0 0 0,0-1 0 0 0,0 1 0 0 0,0 0 0 0 0,0 0 1 0 0,0 0-1 0 0,0 0 0 0 0,-1 0 0 0 0,1 1 0 0 0,0-1 0 0 0,-1 1 0 0 0,1-1 0 0 0,-1 1 0 0 0,1-1 0 0 0,-1 1 0 0 0,0 0 0 0 0,0-1 0 0 0,0 1 0 0 0,0 0 0 0 0,0 0 0 0 0,0 0 0 0 0,0 0 0 0 0,-1 0 0 0 0,1 0 0 0 0,-1 0 0 0 0,1 0 0 0 0,-1 0 0 0 0,0 1 1 0 0,0-1-1 0 0,0 0 0 0 0,0 0 0 0 0,0 0 0 0 0,0 0 0 0 0,0 0 0 0 0,-1 0 0 0 0,1 0 0 0 0,-1 1-10 0 0,-24 30 70 0 0,-2-1 1 0 0,-1-2-1 0 0,-1-1 1 0 0,-27 20-71 0 0,-67 72-1 0 0,121-119 0 0 0,-6 5-2 0 0,0 1 0 0 0,1 1 0 0 0,0-1 0 0 0,0 1 1 0 0,0 0-1 0 0,1 1 0 0 0,1 0 0 0 0,0 0 0 0 0,0 0 0 0 0,1 0 0 0 0,0 1 0 0 0,1 0 0 0 0,0-1 0 0 0,1 1 0 0 0,0 0 0 0 0,1 3 3 0 0,2-11 4 0 0,1-1-1 0 0,0 1 1 0 0,-1-1-1 0 0,1 1 1 0 0,1-1-1 0 0,-1 0 1 0 0,0 1 0 0 0,0-1-1 0 0,1 0 1 0 0,-1-1-1 0 0,1 1 1 0 0,0 0-1 0 0,0-1 1 0 0,-1 1-1 0 0,1-1 1 0 0,0 0-1 0 0,0 0 1 0 0,0 0-1 0 0,0-1 1 0 0,1 1 0 0 0,-1-1-1 0 0,0 1 1 0 0,2-1-4 0 0,4 2 54 0 0,160 6 888 0 0,-31-15-227 0 0,-87 3-531 0 0,-42-14-3575 0 0,-12 4-8279 0 0,1 12 1720 0 0</inkml:trace>
  <inkml:trace contextRef="#ctx0" brushRef="#br0" timeOffset="288.207">0 330 12219 0 0,'0'0'1403'0'0,"0"0"-575"0"0,0 0-241 0 0,0 0 247 0 0,0 0 325 0 0,0 0 146 0 0,0 0-86 0 0,0 0-177 0 0,0 0-247 0 0,37-4-180 0 0,115-14-112 0 0,108-20 845 0 0,-111 7-2856 0 0,-140 30 388 0 0,2-2-5659 0 0,-10 2-3998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0,'0'0'375'0'0,"0"0"136"0"0,0 0 83 0 0,0 0 17 0 0,0 0-4 0 0,0 0-67 0 0,0 0-64 0 0,0 0-50 0 0,0 0-69 0 0,0 0-54 0 0,0 0-51 0 0,0 0-36 0 0,0 0-27 0 0,0 0-9 0 0,0 0-25 0 0,0 0-42 0 0,0 0-10 0 0,0 0-6 0 0,0 0 2 0 0,0 0 4 0 0,0 0-27 0 0,0 0-26 0 0,0 0-36 0 0,0 0-21 0 0,0 0-9 0 0,0 0-8 0 0,0 0-9 0 0,0 0-14 0 0,0 0-9 0 0,0 0-8 0 0,0 0-9 0 0,0 0-13 0 0,0 0 4 0 0,0 0 24 0 0,0 0 29 0 0,0 0 34 0 0,0 0 23 0 0,0 0 10 0 0,0 0 22 0 0,0 0 14 0 0,6 0-6028 0 0,-5 0 5831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54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0 0 0,'11'-3'0'0'0,"-7"2"0"0"0,-3 1 112 0 0,-1 0 500 0 0,1 8 5755 0 0,0 10-4284 0 0,25 82 1332 0 0,-13 109-142 0 0,-6-65-2342 0 0,-1 107 1059 0 0,3 10-518 0 0,-7 73 220 0 0,2-127-301 0 0,-6-26-759 0 0,0-101-446 0 0,-9-10-57 0 0,5 0-61 0 0,4-11-54 0 0,-1-23 36 0 0,3-35-56 0 0,0-1-9 0 0,0 30 51 0 0,-12 6 127 0 0,-6 63-193 0 0,18-99 48 0 0,0 0-28 0 0,0 0-6 0 0,0 0 0 0 0,0-1-2562 0 0,0-11-3580 0 0,0 11-2862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26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339 182 1760 0 0,'0'0'1623'0'0,"0"0"-121"0"0,0 0-99 0 0,0 0 21 0 0,0 0 71 0 0,0 0 18 0 0,0 0-90 0 0,0 0-138 0 0,0 0-206 0 0,0 0-191 0 0,0 0-152 0 0,-13-1-130 0 0,-58-5 369 0 0,64 8-773 0 0,0 0-1 0 0,0 0 1 0 0,0 1 0 0 0,1 0 0 0 0,-1 1 0 0 0,1-1 0 0 0,0 1-1 0 0,0 1 1 0 0,0-1 0 0 0,0 1 0 0 0,1 0 0 0 0,-2 2-202 0 0,-2 0 170 0 0,-6 7-75 0 0,1 0 0 0 0,0 1 0 0 0,0 1 0 0 0,2 0 0 0 0,0 0 0 0 0,1 1 0 0 0,0 1 0 0 0,2 0 0 0 0,0 1 0 0 0,1-1 0 0 0,1 2 0 0 0,0-1 0 0 0,2 1 0 0 0,0 0-1 0 0,1 0 1 0 0,1 0 0 0 0,2 0 0 0 0,-1 1 0 0 0,2-1 0 0 0,1 1 0 0 0,3 19-95 0 0,0-28 33 0 0,0 0 0 0 0,1 0 0 0 0,0-1 0 0 0,1 1 1 0 0,0-1-1 0 0,1-1 0 0 0,0 1 0 0 0,1-1 0 0 0,0 0 0 0 0,0-1 0 0 0,1 0 0 0 0,1 0 0 0 0,-1-1 0 0 0,1 0 1 0 0,1 0-1 0 0,-1-1 0 0 0,1-1 0 0 0,1 0 0 0 0,-1-1 0 0 0,1 0 0 0 0,0 0 0 0 0,0-1 0 0 0,0-1 0 0 0,1 0 1 0 0,-1-1-1 0 0,1 0 0 0 0,-1-1 0 0 0,1 0 0 0 0,0-1 0 0 0,0 0 0 0 0,-1-1 0 0 0,1-1 0 0 0,10-2-33 0 0,9-5 105 0 0,-1-1-1 0 0,0-2 0 0 0,0 0 0 0 0,-2-2 1 0 0,1-2-1 0 0,-2 0 0 0 0,0-2 0 0 0,-1-1 1 0 0,-1-1-1 0 0,-1-2 0 0 0,-1 0-104 0 0,-13 13 70 0 0,0-1 0 0 0,-1 0 0 0 0,-1 0 0 0 0,1-1 0 0 0,-2-1 0 0 0,0 1-1 0 0,0-1 1 0 0,-1-1 0 0 0,0 1 0 0 0,-1-1 0 0 0,0-1 0 0 0,-2 1 0 0 0,1-1 0 0 0,-2 1-1 0 0,1-1 1 0 0,-2 0 0 0 0,0 0 0 0 0,-1-1 0 0 0,0 1 0 0 0,-1 0 0 0 0,-1-1 0 0 0,0 1-1 0 0,-1 0 1 0 0,0 0 0 0 0,-5-13-70 0 0,2 14-11 0 0,-1 0 0 0 0,-1-1 1 0 0,-1 2-1 0 0,0-1 0 0 0,0 1 0 0 0,-1 1 0 0 0,-1-1 0 0 0,0 1 0 0 0,0 1 0 0 0,-1 0 0 0 0,0 1 0 0 0,-1 0 0 0 0,0 0 0 0 0,0 1 1 0 0,-1 1-1 0 0,0 0 0 0 0,-1 1 0 0 0,1 0 0 0 0,-1 1 0 0 0,0 1 0 0 0,0 0 0 0 0,-1 1 0 0 0,1 0 0 0 0,-1 2 0 0 0,0-1 0 0 0,1 2 1 0 0,-15 0 10 0 0,19 0-111 0 0,-1-1 0 0 0,1 2 0 0 0,-1-1 0 0 0,1 1 0 0 0,0 1 0 0 0,0 0 0 0 0,-1 0 1 0 0,1 1-1 0 0,0 1 0 0 0,1-1 0 0 0,-1 1 0 0 0,1 1 0 0 0,0 0 0 0 0,0 0 0 0 0,0 1 0 0 0,1 0 1 0 0,-1 1-1 0 0,1 0 0 0 0,1 0 0 0 0,0 0 0 0 0,-1 3 111 0 0,-30 76-3091 0 0,42-23-6633 0 0,0-51-858 0 0</inkml:trace>
  <inkml:trace contextRef="#ctx0" brushRef="#br0" timeOffset="630.977">1324 31 2112 0 0,'0'0'1485'0'0,"0"0"67"0"0,0 0 264 0 0,0 0 281 0 0,0 0 122 0 0,0 0-81 0 0,0 0-316 0 0,0 0-310 0 0,0 0-262 0 0,0 0-233 0 0,0 0-161 0 0,0 0-138 0 0,0 0-121 0 0,1-7-111 0 0,1-1-539 0 0,2-8 954 0 0,-2 37 238 0 0,10 364 874 0 0,20 42-1994 0 0,-32-425-57 0 0,0-1-1 0 0,0 1 1 0 0,0 0 0 0 0,0-1-1 0 0,0 1 1 0 0,0 0-1 0 0,0-1 1 0 0,-1 1 0 0 0,1 0-1 0 0,-1-1 1 0 0,1 1-1 0 0,-1-1 1 0 0,0 1 0 0 0,0-1-1 0 0,1 1 1 0 0,-1-1-1 0 0,0 1 1 0 0,0-1 0 0 0,0 0-1 0 0,-1 0 1 0 0,1 1-1 0 0,0-1 1 0 0,0 0 0 0 0,-1 0-1 0 0,1 0 1 0 0,0 0-1 0 0,-1-1 1 0 0,1 1 0 0 0,-2 0 38 0 0,-2-23-2880 0 0,4-3-1650 0 0,1 13-2415 0 0,0 5-3283 0 0</inkml:trace>
  <inkml:trace contextRef="#ctx0" brushRef="#br0" timeOffset="912.959">1029 602 6441 0 0,'0'0'2621'0'0,"0"0"-1075"0"0,0 0-490 0 0,0 0 93 0 0,0 0 212 0 0,0 0 58 0 0,0 0-136 0 0,0 0-219 0 0,0 0-188 0 0,0 0-133 0 0,0 0-124 0 0,0 0-107 0 0,35-14-79 0 0,110-41-87 0 0,-20 18 362 0 0,24-15-1426 0 0,-122 35-1833 0 0,-9 4-6698 0 0,-14 9-410 0 0</inkml:trace>
  <inkml:trace contextRef="#ctx0" brushRef="#br0" timeOffset="1312.055">1624 127 5769 0 0,'0'0'1641'0'0,"0"0"-747"0"0,0 0-5 0 0,0 0 479 0 0,0 0 428 0 0,0 0 99 0 0,0 0-274 0 0,0 0-393 0 0,0 0-250 0 0,0 0-136 0 0,0 0-80 0 0,0 0-98 0 0,5 30-107 0 0,16 97-114 0 0,-1 66 836 0 0,-19-183-1247 0 0,0 0-6 0 0,-1-1 1 0 0,2 1-1 0 0,-1-1 0 0 0,1 1 0 0 0,1-1 1 0 0,0 0-1 0 0,0 0 0 0 0,1 0 0 0 0,0 0 1 0 0,0 0-1 0 0,1-1 0 0 0,0 0 1 0 0,6 7-27 0 0,-5-12 28 0 0,-1-1 0 0 0,1 0 0 0 0,0 0 0 0 0,0 0 0 0 0,0-1 0 0 0,0 0 1 0 0,0 0-1 0 0,0 0 0 0 0,0-1 0 0 0,0 0 0 0 0,0 0 0 0 0,0-1 0 0 0,0 0 0 0 0,0 0 1 0 0,0 0-1 0 0,0 0 0 0 0,0-1 0 0 0,0 0 0 0 0,0-1 0 0 0,-1 1 0 0 0,1-1 1 0 0,3-3-29 0 0,18-4 25 0 0,-24 8-25 0 0,1 0 1 0 0,-1 1-1 0 0,1-1 1 0 0,0 1-1 0 0,-1-1 0 0 0,1 1 1 0 0,0 1-1 0 0,0-1 1 0 0,0 0-1 0 0,0 1 1 0 0,0 0-1 0 0,0 0 1 0 0,0 0-1 0 0,-1 0 1 0 0,1 0-1 0 0,0 1 0 0 0,0 0 1 0 0,0 0-1 0 0,0 0 1 0 0,-1 0-1 0 0,1 1 1 0 0,0-1-1 0 0,-1 1 1 0 0,1 0-1 0 0,-1 0 1 0 0,0 0-1 0 0,0 1 0 0 0,0-1 1 0 0,0 1-1 0 0,0-1 1 0 0,0 1-1 0 0,0 0 1 0 0,-1 0-1 0 0,0 1 1 0 0,0-1-1 0 0,0 0 1 0 0,0 1-1 0 0,0-1 0 0 0,0 1 1 0 0,-1-1-1 0 0,0 2 0 0 0,3 101-353 0 0,-4-105 32 0 0,0-1-140 0 0,8 0-2077 0 0,1-1-6926 0 0,-6-2-1061 0 0</inkml:trace>
  <inkml:trace contextRef="#ctx0" brushRef="#br0" timeOffset="2098.949">2192 686 464 0 0,'0'0'1142'0'0,"0"0"57"0"0,0 0 316 0 0,0 0 264 0 0,0 0 65 0 0,0 0-118 0 0,0 0-289 0 0,0 0-308 0 0,0 0-197 0 0,0 0-88 0 0,0 0-40 0 0,0 0 2 0 0,0 0-33 0 0,20 10-57 0 0,61 28-81 0 0,-80-37-600 0 0,0 0 0 0 0,1 0 1 0 0,-1-1-1 0 0,0 1 0 0 0,1-1 0 0 0,-1 1 0 0 0,1-1 0 0 0,-1 1 0 0 0,1-1 1 0 0,-1 0-1 0 0,1 1 0 0 0,-1-1 0 0 0,1 0 0 0 0,-1 0 0 0 0,1 0 0 0 0,-1-1 1 0 0,1 1-1 0 0,-1 0 0 0 0,0 0 0 0 0,1-1 0 0 0,-1 1 0 0 0,1-1 1 0 0,-1 1-1 0 0,1-1 0 0 0,-1 0 0 0 0,0 0 0 0 0,0 1 0 0 0,1-1 0 0 0,-1 0 1 0 0,0 0-1 0 0,0 0 0 0 0,0 0 0 0 0,1-1-35 0 0,3-3 186 0 0,0 0-99 0 0,0 0 0 0 0,0 0 1 0 0,-1-1-1 0 0,0 1 0 0 0,0-1 1 0 0,0 0-1 0 0,-1 0 0 0 0,1 0 1 0 0,-2 0-1 0 0,1-1 0 0 0,-1 0 1 0 0,0 1-1 0 0,0-1 0 0 0,0 0 1 0 0,-1 0-1 0 0,0 0 0 0 0,-1 1 0 0 0,0-1 1 0 0,0 0-1 0 0,0 0 0 0 0,-1-5-87 0 0,0 10-20 0 0,0 0-1 0 0,0 0 1 0 0,-1 0 0 0 0,1 0-1 0 0,0 1 1 0 0,-1-1-1 0 0,1 1 1 0 0,-1-1-1 0 0,1 1 1 0 0,-1-1-1 0 0,0 1 1 0 0,0 0-1 0 0,1 0 1 0 0,-1 0-1 0 0,0 0 1 0 0,0 0-1 0 0,0 0 1 0 0,0 1-1 0 0,0-1 1 0 0,-1 1-1 0 0,1-1 1 0 0,0 1-1 0 0,0 0 1 0 0,0-1-1 0 0,0 1 1 0 0,0 0-1 0 0,-1 1 1 0 0,1-1-1 0 0,0 0 1 0 0,0 1-1 0 0,0-1 1 0 0,0 1-1 0 0,0 0 1 0 0,0-1-1 0 0,0 1 1 0 0,0 0-1 0 0,0 0 1 0 0,0 0-1 0 0,1 1 1 0 0,-1-1-1 0 0,0 0 1 0 0,0 1-1 0 0,1-1 1 0 0,-2 2 20 0 0,-6 4-52 0 0,0 1 1 0 0,1-1-1 0 0,0 2 1 0 0,0-1-1 0 0,1 1 0 0 0,0 0 1 0 0,0 1-1 0 0,1-1 1 0 0,0 1-1 0 0,1 1 0 0 0,0-1 1 0 0,1 1-1 0 0,0-1 1 0 0,1 1-1 0 0,0 1 1 0 0,0-1-1 0 0,2 0 0 0 0,-1 0 1 0 0,1 1-1 0 0,1-1 1 0 0,0 1-1 0 0,0 1 52 0 0,4-7 35 0 0,0-1 0 0 0,0 1 0 0 0,0 0 1 0 0,0-1-1 0 0,1 0 0 0 0,0 0 0 0 0,0 0 0 0 0,1-1 0 0 0,-1 0 0 0 0,1 0 1 0 0,0 0-1 0 0,0 0 0 0 0,0-1 0 0 0,0 0 0 0 0,1-1 0 0 0,-1 1 0 0 0,1-1 0 0 0,0-1 1 0 0,-1 1-1 0 0,1-1 0 0 0,0 0 0 0 0,0 0 0 0 0,0-1 0 0 0,0 0 0 0 0,0 0 1 0 0,3-1-36 0 0,17 1 140 0 0,-1-1 0 0 0,0-1 0 0 0,0-1 0 0 0,-1-2 1 0 0,1 0-1 0 0,-1-1 0 0 0,24-11-140 0 0,-22 7 161 0 0,0-1 0 0 0,-1-1 0 0 0,-1-2-1 0 0,0-1 1 0 0,-1 0 0 0 0,0-2 0 0 0,-1-1 0 0 0,-1-1 0 0 0,-1-1-1 0 0,16-19-160 0 0,-34 36 34 0 0,-1 1 0 0 0,0-1 0 0 0,1 0 0 0 0,-1-1 0 0 0,0 1 0 0 0,0 0 0 0 0,-1-1 0 0 0,1 1-1 0 0,-1-1 1 0 0,0 1 0 0 0,0-1 0 0 0,0 0 0 0 0,0 0 0 0 0,-1 1 0 0 0,1-1 0 0 0,-1 0 0 0 0,0 0-1 0 0,0 0 1 0 0,0 1 0 0 0,-1-1 0 0 0,1 0 0 0 0,-1 0 0 0 0,0 1 0 0 0,0-1 0 0 0,0 0 0 0 0,-1 1-1 0 0,1-1 1 0 0,-1 1 0 0 0,0 0 0 0 0,0-1 0 0 0,0 1 0 0 0,0 0 0 0 0,-1 0 0 0 0,0-1-34 0 0,-4 2-16 0 0,0 0 0 0 0,1 0 0 0 0,-1 1 1 0 0,0 0-1 0 0,0 0 0 0 0,0 0 0 0 0,0 1 0 0 0,0 0 1 0 0,0 0-1 0 0,1 1 0 0 0,-1 0 0 0 0,0 0 0 0 0,0 1 1 0 0,0 0-1 0 0,1 0 0 0 0,-1 1 0 0 0,1-1 0 0 0,0 1 1 0 0,0 1-1 0 0,0-1 0 0 0,0 1 0 0 0,0 0 0 0 0,1 0 1 0 0,-1 1-1 0 0,1 0 0 0 0,-3 3 16 0 0,8-6-1 0 0,-1 0-1 0 0,1-1 1 0 0,0 1-1 0 0,0 0 1 0 0,-1-1 0 0 0,1 1-1 0 0,0 0 1 0 0,1-1 0 0 0,-1 1-1 0 0,0 0 1 0 0,0-1-1 0 0,1 1 1 0 0,-1-1 0 0 0,1 1-1 0 0,-1 0 1 0 0,1-1 0 0 0,0 1-1 0 0,0-1 1 0 0,0 1-1 0 0,0-1 1 0 0,0 0 0 0 0,0 1-1 0 0,0-1 1 0 0,0 0 0 0 0,0 0-1 0 0,0 0 1 0 0,1 0 0 0 0,-1 0-1 0 0,0 0 1 0 0,1 0-1 0 0,-1 0 1 0 0,1 0 0 0 0,-1-1-1 0 0,1 1 1 0 0,0 0 0 0 0,-1-1-1 0 0,1 0 1 0 0,0 1-1 0 0,-1-1 1 0 0,1 0 0 0 0,0 0-1 0 0,-1 0 1 0 0,2 0 1 0 0,3 2 24 0 0,88 20 130 0 0,-82-21-125 0 0,1 1-1 0 0,-1 0 0 0 0,1 1 1 0 0,-1 0-1 0 0,0 1 1 0 0,0 0-1 0 0,0 1 0 0 0,-1 1 1 0 0,4 1-29 0 0,-12-2 58 0 0,1 0 1 0 0,-1 0-1 0 0,0 0 1 0 0,-1 0 0 0 0,1 0-1 0 0,-1 1 1 0 0,0-1-1 0 0,0 1 1 0 0,0-1 0 0 0,-1 1-1 0 0,0 0 1 0 0,0-1-1 0 0,-1 1 1 0 0,1 0 0 0 0,-1 0-1 0 0,-1 0 1 0 0,1 0-1 0 0,-1-1 1 0 0,0 1 0 0 0,0 0-1 0 0,-1-1 1 0 0,1 1-1 0 0,-1 0 1 0 0,0-1 0 0 0,-1 0-1 0 0,0 0 1 0 0,0 1-1 0 0,-1 1-58 0 0,-8 31 217 0 0,9-32-208 0 0,0 1-1 0 0,1-1 1 0 0,0 1-1 0 0,0-1 0 0 0,1 1 1 0 0,0-1-1 0 0,0 1 1 0 0,1 0-1 0 0,-1 0 1 0 0,2-1-1 0 0,-1 1 0 0 0,1 0 1 0 0,0 0-1 0 0,0-1 1 0 0,0 1-1 0 0,1-1 0 0 0,0 1 1 0 0,1-1-1 0 0,-1 0 1 0 0,1 0-1 0 0,1 0 1 0 0,-1 0-1 0 0,1 0 0 0 0,0-1 1 0 0,0 1-1 0 0,0-1 1 0 0,1 0-1 0 0,0-1 0 0 0,3 4-8 0 0,6-1-1934 0 0,-19-10-7483 0 0,1 3-2056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39 0 0 0,'0'0'835'0'0,"0"0"174"0"0,0 0 366 0 0,0 0 371 0 0,0 0 216 0 0,0 0 20 0 0,0 0-201 0 0,0 0-316 0 0,0 0-318 0 0,0 0-231 0 0,0 0-151 0 0,-5-6-73 0 0,-19-18-20 0 0,22 22-527 0 0,0 1-1 0 0,0 0 1 0 0,0 0-1 0 0,0 1 1 0 0,0-1-1 0 0,0 0 1 0 0,0 1-1 0 0,0-1 1 0 0,0 1-1 0 0,0 0 1 0 0,-1 0-1 0 0,1 0 1 0 0,0 0-1 0 0,0 0 1 0 0,0 0-1 0 0,0 0 1 0 0,0 1-1 0 0,-1-1 1 0 0,1 1-1 0 0,0-1 1 0 0,0 1-1 0 0,0 0 1 0 0,0 0-145 0 0,-15 8 341 0 0,-1 1-1 0 0,2 1 1 0 0,-1 0 0 0 0,2 1-1 0 0,-1 1 1 0 0,2 0 0 0 0,0 1-1 0 0,0 1 1 0 0,1 0 0 0 0,1 1-1 0 0,-6 11-340 0 0,13-20 42 0 0,0 1-1 0 0,0-1 1 0 0,0 1-1 0 0,1 0 0 0 0,1 1 1 0 0,-1-1-1 0 0,1 1 0 0 0,1-1 1 0 0,-1 1-1 0 0,2 0 1 0 0,-1 0-1 0 0,1 0 0 0 0,0 0 1 0 0,1 0-1 0 0,0 0 1 0 0,1 0-1 0 0,0 0 0 0 0,0 0 1 0 0,1 0-1 0 0,0 0 1 0 0,0 0-1 0 0,1 0 0 0 0,0-1 1 0 0,1 0-1 0 0,0 1 1 0 0,0-1-42 0 0,1 0 3 0 0,1 0 1 0 0,0-1 0 0 0,0 0 0 0 0,0 0 0 0 0,1 0 0 0 0,0-1 0 0 0,0 0 0 0 0,0-1-1 0 0,1 1 1 0 0,0-1 0 0 0,2 0-4 0 0,49 24-2201 0 0,-55-27 1318 0 0,1 0-1885 0 0,2-1-6766 0 0,-4-1 383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56 4089 0 0,'0'0'1880'0'0,"0"0"-307"0"0,0 0 14 0 0,0 0 216 0 0,0 0 84 0 0,0 0-175 0 0,0 0-361 0 0,0 0-400 0 0,-19 32-270 0 0,-58 99-158 0 0,45-55 323 0 0,31-71-781 0 0,0 0 0 0 0,0 0 0 0 0,0 0 0 0 0,1 0 0 0 0,-1 0 0 0 0,1 0 0 0 0,1 1 0 0 0,-1-1 0 0 0,1 0 0 0 0,0 0 0 0 0,0 0 0 0 0,0 0 0 0 0,1 0 0 0 0,0 0 1 0 0,0 0-1 0 0,0-1 0 0 0,0 1 0 0 0,1-1 0 0 0,0 1 0 0 0,0-1 0 0 0,0 0 0 0 0,0 0 0 0 0,1 0 0 0 0,-1-1 0 0 0,1 1 0 0 0,0-1 0 0 0,0 0 0 0 0,0 0 0 0 0,1 0 0 0 0,-1 0 0 0 0,1-1 0 0 0,0 0 1 0 0,-1 0-1 0 0,1 0 0 0 0,0-1 0 0 0,0 1 0 0 0,0-1 0 0 0,0 0 0 0 0,0-1 0 0 0,1 1 0 0 0,3-1-65 0 0,1 1 115 0 0,-1-1 0 0 0,1-1-1 0 0,0 0 1 0 0,-1 0 0 0 0,1 0 0 0 0,-1-1 0 0 0,0-1-1 0 0,1 0 1 0 0,-1 0 0 0 0,0-1 0 0 0,-1 0 0 0 0,6-3-115 0 0,-1 0 111 0 0,-1 0 0 0 0,0-1 0 0 0,0 0 0 0 0,-1-1 1 0 0,0 0-1 0 0,-1-1 0 0 0,0 0 0 0 0,-1-1 0 0 0,0 1 0 0 0,0-2 1 0 0,-1 0-1 0 0,-1 0 0 0 0,0 0 0 0 0,0-1 0 0 0,-1 1 1 0 0,3-14-112 0 0,-6 19-12 0 0,-1 0 0 0 0,1 0-1 0 0,-2-1 1 0 0,1 1 0 0 0,-1-1 0 0 0,0 1 0 0 0,-1-1 0 0 0,1 0 0 0 0,-2 1 0 0 0,1-1 0 0 0,-1 0 0 0 0,0 1 0 0 0,-1-1 0 0 0,1 1 0 0 0,-1-1 0 0 0,-1 1 0 0 0,0 0 0 0 0,0 0 0 0 0,0 0 0 0 0,-1 0 0 0 0,0 1 0 0 0,0-1-1 0 0,-1 1 1 0 0,1 0 0 0 0,-1 0 0 0 0,-1 1 0 0 0,1-1 0 0 0,-2 0 12 0 0,2 3-141 0 0,0 0 0 0 0,0 0 0 0 0,-1 0 0 0 0,1 0 0 0 0,-1 1 0 0 0,0 0 0 0 0,1 0 0 0 0,-1 1-1 0 0,0 0 1 0 0,0 0 0 0 0,0 0 0 0 0,0 0 0 0 0,0 1 0 0 0,0 0 0 0 0,0 0 0 0 0,0 1 0 0 0,0 0 0 0 0,0 0 0 0 0,0 0 0 0 0,0 1-1 0 0,1 0 1 0 0,-1 0 0 0 0,0 0 0 0 0,-3 3 141 0 0,-34 23-4462 0 0,9 11-4557 0 0,26-27 1517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6305 0 0,'0'0'1770'0'0,"0"0"-476"0"0,0 0-111 0 0,0 0 62 0 0,0 0 41 0 0,0 0-94 0 0,0 0-212 0 0,0 0-194 0 0,0 0-91 0 0,0 0-66 0 0,0 0-49 0 0,0 0-62 0 0,19-31-76 0 0,61-97-67 0 0,12 18 801 0 0,-79 94-1117 0 0,2 0 0 0 0,0 1-1 0 0,1 0 1 0 0,0 1 0 0 0,1 1-1 0 0,0 1 1 0 0,7-3-59 0 0,24-1-193 0 0,-45 57 770 0 0,-19 180 498 0 0,16-222-1071 0 0,1 1-1 0 0,-1 0 0 0 0,0 0 1 0 0,1 0-1 0 0,-1-1 1 0 0,0 1-1 0 0,1 0 1 0 0,-1 0-1 0 0,0 0 1 0 0,1 0-1 0 0,-1 0 1 0 0,0 0-1 0 0,1 0 1 0 0,-1 0-1 0 0,0 0 0 0 0,1 0 1 0 0,-1 0-1 0 0,1 0 1 0 0,-1 0-1 0 0,0 0 1 0 0,1 0-1 0 0,-1 0 1 0 0,0 0-1 0 0,1 0 1 0 0,-1 1-1 0 0,0-1 0 0 0,1 0 1 0 0,-1 0-1 0 0,0 0 1 0 0,0 1-1 0 0,1-1 1 0 0,-1 0-1 0 0,0 0 1 0 0,0 1-1 0 0,1-1 1 0 0,-1 0-1 0 0,0 0 1 0 0,0 1-1 0 0,0-1 0 0 0,1 0 1 0 0,-1 1-1 0 0,0-1 1 0 0,0 0-1 0 0,0 1 1 0 0,0-1-1 0 0,0 0 1 0 0,0 1-1 0 0,0-1 1 0 0,0 0-1 0 0,0 1 1 0 0,0-1-1 0 0,0 1 0 0 0,0-1 1 0 0,0 0-1 0 0,0 1 1 0 0,0-1-1 0 0,0 0 1 0 0,0 1-1 0 0,0-1 1 0 0,0 0-4 0 0,28-31 346 0 0,-18 19-318 0 0,39-42 39 0 0,-34 35-72 0 0,0 0 0 0 0,1 1-1 0 0,2 1 1 0 0,-1 1-1 0 0,2 1 1 0 0,0 0-1 0 0,1 1 1 0 0,0 1-1 0 0,1 1 1 0 0,1 1 0 0 0,3-1 5 0 0,-24 12-1 0 0,-1 0 0 0 0,1 0 0 0 0,0 0 0 0 0,-1 1 0 0 0,1-1 0 0 0,0 0 0 0 0,-1 0 1 0 0,1 0-1 0 0,0 1 0 0 0,-1-1 0 0 0,1 0 0 0 0,0 0 0 0 0,-1 1 0 0 0,1-1 0 0 0,-1 1 1 0 0,1-1-1 0 0,-1 1 0 0 0,1-1 0 0 0,-1 1 0 0 0,1-1 0 0 0,-1 1 0 0 0,1-1 1 0 0,-1 1-1 0 0,1-1 0 0 0,-1 1 0 0 0,0 0 0 0 0,0-1 0 0 0,1 1 0 0 0,-1 0 0 0 0,0-1 1 0 0,0 1-1 0 0,0 0 0 0 0,1-1 0 0 0,-1 1 0 0 0,0 0 0 0 0,0-1 0 0 0,0 1 0 0 0,0 0 1 0 0,0-1-1 0 0,-1 1 0 0 0,1 0 0 0 0,0 0 0 0 0,0-1 0 0 0,0 1 0 0 0,0 0 0 0 0,-1-1 1 0 0,1 1-1 0 0,0-1 0 0 0,-1 1 0 0 0,1 0 1 0 0,-9 40 282 0 0,1-19-235 0 0,1 2 1 0 0,1-1-1 0 0,1 1 0 0 0,1-1 0 0 0,1 1 0 0 0,0 23-47 0 0,14-35-1964 0 0,-8-10-2196 0 0,0-1-3804 0 0,-3-1-1385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9418 0 0,'0'0'1702'0'0,"0"0"-177"0"0,0 0 53 0 0,0 0-18 0 0,0 0-157 0 0,0 0-253 0 0,0 0-315 0 0,0 0-203 0 0,0 0-81 0 0,0 0-62 0 0,0 0-57 0 0,18-34-53 0 0,54-106-48 0 0,-29 72 162 0 0,-31 53-413 0 0,1 0 0 0 0,1 1 0 0 0,0 0 0 0 0,1 1 0 0 0,0 1 0 0 0,1 0 0 0 0,0 1 0 0 0,12-5-80 0 0,-27 15-2 0 0,-1 0-1 0 0,1 0 0 0 0,0 0 1 0 0,0 0-1 0 0,0 0 0 0 0,0 0 0 0 0,0 1 1 0 0,0-1-1 0 0,0 0 0 0 0,0 1 1 0 0,0-1-1 0 0,0 1 0 0 0,0-1 1 0 0,0 1-1 0 0,1 0 0 0 0,-1-1 1 0 0,0 1-1 0 0,0 0 0 0 0,0 0 0 0 0,1 0 1 0 0,-1 0-1 0 0,0 0 0 0 0,0 0 1 0 0,0 0-1 0 0,1 0 0 0 0,-1 0 1 0 0,0 0-1 0 0,0 1 0 0 0,0-1 1 0 0,0 1-1 0 0,1-1 0 0 0,-1 1 1 0 0,0-1-1 0 0,0 1 0 0 0,0-1 0 0 0,0 1 1 0 0,0 0-1 0 0,0 0 0 0 0,0-1 1 0 0,-1 1-1 0 0,1 0 0 0 0,0 0 1 0 0,0 0-1 0 0,-1 0 0 0 0,1 0 1 0 0,0 0-1 0 0,-1 0 0 0 0,1 0 0 0 0,-1 1 1 0 0,1-1-1 0 0,-1 0 0 0 0,0 0 1 0 0,0 0-1 0 0,1 0 0 0 0,-1 1 1 0 0,0-1-1 0 0,0 0 0 0 0,0 0 1 0 0,0 0-1 0 0,0 1 0 0 0,0-1 1 0 0,-1 0-1 0 0,1 0 3 0 0,-22 84 334 0 0,12-64-280 0 0,0 6 23 0 0,10-22-67 0 0,39-11 182 0 0,50-56-26 0 0,-89 62-166 0 0,20-15-1 0 0,0 1-1 0 0,1 0 0 0 0,0 2 1 0 0,1 1-1 0 0,0 0 0 0 0,0 2 1 0 0,1 1-1 0 0,4-1 2 0 0,-26 9-2 0 0,0 0 1 0 0,0 0-1 0 0,0 1 0 0 0,0-1 1 0 0,0 0-1 0 0,0 0 0 0 0,0 1 1 0 0,0-1-1 0 0,0 0 0 0 0,0 1 1 0 0,0-1-1 0 0,0 1 0 0 0,0 0 1 0 0,-1-1-1 0 0,1 1 0 0 0,0-1 1 0 0,0 1-1 0 0,-1 0 0 0 0,1 0 1 0 0,0 0-1 0 0,-1-1 0 0 0,1 1 1 0 0,0 0-1 0 0,-1 0 0 0 0,0 0 1 0 0,1 0-1 0 0,-1 0 0 0 0,1 0 1 0 0,-1 0-1 0 0,0 0 0 0 0,0 0 1 0 0,0 0-1 0 0,1 0 0 0 0,-1 0 1 0 0,0 0-1 0 0,0 0 0 0 0,0 0 1 0 0,-1 0-1 0 0,1 0 0 0 0,0 0 1 0 0,0 0-1 0 0,0 0 0 0 0,-1 1 2 0 0,-7 49 165 0 0,-16 97-55 0 0,30-129-1203 0 0,5-16-5649 0 0,-9-3-1609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88 9874 0 0,'0'0'1995'0'0,"0"0"-394"0"0,0 0-194 0 0,0 0-115 0 0,0 0-183 0 0,0 0-191 0 0,0 0-227 0 0,0 0-207 0 0,0 0-124 0 0,0 0-96 0 0,0 0-53 0 0,0 0-13 0 0,0 0-31 0 0,-22 31-12 0 0,-67 97-9 0 0,65-69 13 0 0,26-49-115 0 0,-1-7-11 0 0,-1 1 1 0 0,1-1-1 0 0,-1 0 0 0 0,1 1 0 0 0,0-1 0 0 0,1 0 1 0 0,-1 1-1 0 0,0-1 0 0 0,1 0 0 0 0,0 0 0 0 0,0 0 1 0 0,0 0-1 0 0,0 0 0 0 0,0-1 0 0 0,0 1 0 0 0,1-1 1 0 0,-1 1-1 0 0,1-1 0 0 0,0 0 0 0 0,0 0 0 0 0,0 0 1 0 0,0 0-1 0 0,0-1 0 0 0,0 1 0 0 0,0-1 0 0 0,1 0 1 0 0,-1 1-1 0 0,0-2 0 0 0,1 1 0 0 0,-1 0 0 0 0,1-1 1 0 0,-1 1-1 0 0,1-1 0 0 0,-1 0 0 0 0,1 0 0 0 0,-1-1 1 0 0,1 1-1 0 0,-1-1 0 0 0,1 0 0 0 0,-1 1 0 0 0,0-2 1 0 0,1 1-1 0 0,-1 0 0 0 0,0-1 0 0 0,0 1 0 0 0,0-1 1 0 0,0 0-1 0 0,1-1-33 0 0,8-5 118 0 0,-1-1 0 0 0,0-1 1 0 0,-1 0-1 0 0,0 0 0 0 0,0-1 0 0 0,-1 0 1 0 0,-1-1-1 0 0,0 0 0 0 0,0 0 1 0 0,-1-1-1 0 0,-1 0 0 0 0,0 0 0 0 0,-1-1 1 0 0,0 1-1 0 0,-1-1 0 0 0,-1 0 0 0 0,0-1 1 0 0,-1 1-1 0 0,0 0 0 0 0,-1-1 0 0 0,-1 1 1 0 0,-1-9-119 0 0,2 20-78 0 0,-1 1 1 0 0,1-1-1 0 0,0 1 1 0 0,-1-1 0 0 0,0 0-1 0 0,0 1 1 0 0,0-1-1 0 0,0 1 1 0 0,0-1 0 0 0,0 0-1 0 0,-1 1 1 0 0,1-1-1 0 0,-1 1 1 0 0,0-1-1 0 0,0 1 1 0 0,0-1 0 0 0,0 1-1 0 0,0-1 1 0 0,0 1-1 0 0,-1 0 1 0 0,1 0 0 0 0,-1 0-1 0 0,0 0 1 0 0,1 0-1 0 0,-1 0 1 0 0,0 0 0 0 0,0 0-1 0 0,0 1 1 0 0,0-1-1 0 0,-1 1 1 0 0,1-1-1 0 0,0 1 1 0 0,-1 0 0 0 0,1 0-1 0 0,0 0 1 0 0,-1 0-1 0 0,0 1 1 0 0,1-1 0 0 0,-1 1-1 0 0,-1-1 78 0 0,-26 3-3935 0 0,12 3-3716 0 0,9-1-2937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6625 0 0,'0'0'3329'0'0,"0"0"-1295"0"0,0 0-243 0 0,0 0 71 0 0,0 0-75 0 0,0 0-272 0 0,0 0-384 0 0,0 0-343 0 0,0 0-229 0 0,0 0-118 0 0,0 0-78 0 0,0 0-39 0 0,0 0-45 0 0,5-21-49 0 0,18-65-30 0 0,-23 83-181 0 0,1 0-1 0 0,0 0 1 0 0,0 0-1 0 0,0-1 1 0 0,0 1-1 0 0,1 0 0 0 0,-1 0 1 0 0,1 1-1 0 0,0-1 1 0 0,0 0-1 0 0,0 0 1 0 0,0 1-1 0 0,0-1 1 0 0,0 1-1 0 0,1 0 1 0 0,-1 0-1 0 0,1 0 0 0 0,0 0 1 0 0,0-1-19 0 0,9-5 56 0 0,37-15-37 0 0,-47 60-154 0 0,-3-11 142 0 0,0-22-7 0 0,0-1 0 0 0,1 1 1 0 0,-1 0-1 0 0,1 0 0 0 0,0-1 0 0 0,0 1 1 0 0,0 0-1 0 0,1 0 0 0 0,-1-1 0 0 0,1 1 0 0 0,0 0 1 0 0,0-1-1 0 0,0 1 0 0 0,0-1 0 0 0,1 1 1 0 0,-1-1-1 0 0,1 0 0 0 0,0 1 0 0 0,0-1 1 0 0,0 0-1 0 0,0 0 0 0 0,1 0 0 0 0,-1-1 0 0 0,1 1 1 0 0,0-1-1 0 0,0 1 0 0 0,0-1 0 0 0,0 0 0 0 0,6 1 135 0 0,-1-1-1 0 0,1 0 0 0 0,0-1 0 0 0,0 0 0 0 0,0 0 0 0 0,0-1 1 0 0,0 0-1 0 0,-1 0 0 0 0,1-1 0 0 0,0-1 0 0 0,0 1 1 0 0,0-2-1 0 0,-1 1 0 0 0,1-1 0 0 0,-1 0 0 0 0,0-1 0 0 0,0 1 1 0 0,0-2-1 0 0,0 1 0 0 0,-1-1 0 0 0,4-4-134 0 0,7 0 254 0 0,-10 7-224 0 0,-1-2 0 0 0,1 1 0 0 0,-1-1 0 0 0,1 0 0 0 0,-1 0 0 0 0,0-1 0 0 0,-1 0 0 0 0,1 0-1 0 0,-1-1 1 0 0,0 1 0 0 0,0-1 0 0 0,-1-1 0 0 0,0 1 0 0 0,0-1 0 0 0,0 0 0 0 0,-1 0 0 0 0,0 0 0 0 0,0-1 0 0 0,-1 0 0 0 0,0 1 0 0 0,0-1 0 0 0,-1 0 0 0 0,1-7-30 0 0,-16-9-1129 0 0,5 18-1527 0 0,-1 0-3317 0 0,2 2-6159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1 866 5401 0 0,'0'0'1693'0'0,"0"0"-77"0"0,0 0 150 0 0,0 0 161 0 0,0 0-56 0 0,0 0-315 0 0,0 0-405 0 0,0 0-251 0 0,0 0-117 0 0,0 0-43 0 0,0 0-37 0 0,0 0-26 0 0,0 0-63 0 0,19-30-83 0 0,63-94-79 0 0,-4 24 716 0 0,-2 23-640 0 0,-76 77-533 0 0,0 1 0 0 0,0-1 0 0 0,0 0 0 0 0,0 0 0 0 0,0 1 0 0 0,0-1 0 0 0,1 0 0 0 0,-1 1 0 0 0,0-1 0 0 0,0 0 0 0 0,0 1 0 0 0,0-1 0 0 0,0 0 0 0 0,0 1 0 0 0,1-1 0 0 0,-1 0 0 0 0,0 0 0 0 0,0 1 0 0 0,0-1-1 0 0,1 0 1 0 0,-1 0 0 0 0,0 0 0 0 0,0 1 0 0 0,1-1 0 0 0,-1 0 0 0 0,0 0 0 0 0,0 0 0 0 0,1 1 0 0 0,-1-1 0 0 0,0 0 0 0 0,1 0 0 0 0,-1 0 0 0 0,0 0 0 0 0,1 0 0 0 0,-1 0 0 0 0,0 0 0 0 0,1 0 0 0 0,-1 0 0 0 0,0 0 0 0 0,1 0 0 0 0,-1 0 0 0 0,0 0 0 0 0,0 0 0 0 0,1 0 0 0 0,-1 0 0 0 0,0 0 0 0 0,1 0 0 0 0,-1-1 0 0 0,0 1-1 0 0,1 0 7 0 0,-8 33-67 0 0,-11 52 152 0 0,16-82-83 0 0,1 0 0 0 0,0 0-1 0 0,0 0 1 0 0,1 1-1 0 0,-1-1 1 0 0,0 0-1 0 0,1 0 1 0 0,0 0-1 0 0,0 1 1 0 0,0-1-1 0 0,0 0 1 0 0,1 1-1 0 0,-1-1 1 0 0,1 0 0 0 0,0 0-1 0 0,0 0 1 0 0,0 0-1 0 0,0 0 1 0 0,0 0-1 0 0,1 0 1 0 0,-1 0-1 0 0,1 0 1 0 0,0 0-1 0 0,0-1 1 0 0,0 1 0 0 0,0-1-1 0 0,0 0 1 0 0,1 1-1 0 0,-1-1 1 0 0,1 0-1 0 0,0 0 1 0 0,-1 0-1 0 0,1-1 1 0 0,0 1-1 0 0,0-1 1 0 0,0 0 0 0 0,0 1-1 0 0,0-1 1 0 0,0-1-1 0 0,0 1 1 0 0,1 0-1 0 0,-1-1 1 0 0,0 1-3 0 0,7-2 100 0 0,-1-1-1 0 0,1 1 1 0 0,-1-1 0 0 0,1-1 0 0 0,-1 0-1 0 0,0 0 1 0 0,0-1 0 0 0,0 0 0 0 0,0-1-1 0 0,-1 1 1 0 0,0-2 0 0 0,0 1 0 0 0,0-1-1 0 0,-1 0 1 0 0,0-1 0 0 0,0 0 0 0 0,0 0-1 0 0,2-5-99 0 0,7-2 248 0 0,34-56 511 0 0,-41 33-669 0 0,-9 36-219 0 0,-17 5-3547 0 0,8 3-4349 0 0,7-3-3168 0 0</inkml:trace>
  <inkml:trace contextRef="#ctx0" brushRef="#br0" timeOffset="351.722">940 472 11626 0 0,'0'0'2104'0'0,"0"0"-495"0"0,0 0-308 0 0,0 0-207 0 0,0 0-152 0 0,0 0-177 0 0,0 0-155 0 0,0 0-111 0 0,0 0-90 0 0,0 0-82 0 0,-32 25-80 0 0,-97 82-57 0 0,126-106-181 0 0,1 0-1 0 0,-1 0 0 0 0,1 1 0 0 0,-1-1 0 0 0,1 1 1 0 0,0-1-1 0 0,-1 1 0 0 0,1 0 0 0 0,0 0 1 0 0,0 0-1 0 0,0 0 0 0 0,1 1 0 0 0,-1-1 1 0 0,1 0-1 0 0,-1 1 0 0 0,1-1 0 0 0,0 1 0 0 0,-1-1 1 0 0,1 1-1 0 0,1 0 0 0 0,-1 0 0 0 0,0-1 1 0 0,1 1-1 0 0,-1 1-8 0 0,1 5 33 0 0,-1-6-25 0 0,0 1 1 0 0,1-1-1 0 0,-1 1 1 0 0,0-1-1 0 0,1 1 0 0 0,0-1 1 0 0,0 1-1 0 0,0-1 0 0 0,0 1 1 0 0,1 0-1 0 0,-1-1 0 0 0,1 1 1 0 0,0-1-1 0 0,0 0 1 0 0,0 1-1 0 0,0-1 0 0 0,1 0 1 0 0,0 1-1 0 0,-1-1 0 0 0,1 0 1 0 0,0 0-1 0 0,0 0 1 0 0,1-1-1 0 0,-1 1 0 0 0,1-1 1 0 0,-1 1-1 0 0,1-1 0 0 0,0 0 1 0 0,0 1-1 0 0,0-2 1 0 0,0 1-1 0 0,0 0 0 0 0,0 0 1 0 0,0-1-1 0 0,1 0 0 0 0,1 1-8 0 0,8 1 88 0 0,-1-1-1 0 0,1 0 1 0 0,-1-1-1 0 0,1-1 1 0 0,-1 0-1 0 0,1 0 1 0 0,0-1-1 0 0,-1-1 0 0 0,1 0 1 0 0,-1-1-1 0 0,0 0 1 0 0,0-1-1 0 0,7-3-87 0 0,-13 5 85 0 0,0-1-1 0 0,0 0 1 0 0,0 0-1 0 0,-1 0 1 0 0,1-1-1 0 0,-1 0 1 0 0,0 0-1 0 0,0 0 1 0 0,0-1-1 0 0,-1 1 1 0 0,0-1-1 0 0,0 0 1 0 0,0-1-1 0 0,0 1 1 0 0,-1-1-1 0 0,0 1 1 0 0,0-1-1 0 0,0 0 1 0 0,-1 0-1 0 0,0-1 1 0 0,0 1-1 0 0,0 0 1 0 0,-1 0-1 0 0,0-1 1 0 0,0 1-1 0 0,-1-7-84 0 0,0 8 11 0 0,0 0 0 0 0,0 0-1 0 0,0 0 1 0 0,-1 0 0 0 0,0 0-1 0 0,0 0 1 0 0,-1 0-1 0 0,1 0 1 0 0,-1 1 0 0 0,0-1-1 0 0,0 1 1 0 0,0-1-1 0 0,-1 1 1 0 0,0 0 0 0 0,0-1-1 0 0,0 2 1 0 0,0-1-1 0 0,0 0 1 0 0,-1 1 0 0 0,0-1-1 0 0,0 1 1 0 0,-3-3-11 0 0,-67-25-1153 0 0,48 29-1750 0 0,-2 2-3693 0 0,18 0-4918 0 0</inkml:trace>
  <inkml:trace contextRef="#ctx0" brushRef="#br0" timeOffset="732.536">1545 173 7378 0 0,'0'0'2771'0'0,"0"0"-420"0"0,0 0-320 0 0,0 0-260 0 0,0 0-300 0 0,0 0-289 0 0,0 0-282 0 0,0 0-217 0 0,0 0-135 0 0,0 0-117 0 0,0 0-62 0 0,0 0-37 0 0,0 0-8 0 0,-16 19 31 0 0,-49 61-12 0 0,48-36 130 0 0,18-36-357 0 0,30 338 367 0 0,-42-247-1610 0 0,-14-110-9118 0 0,17 1 1517 0 0,2 6 4516 0 0</inkml:trace>
  <inkml:trace contextRef="#ctx0" brushRef="#br0" timeOffset="1586.08">1219 523 2633 0 0,'0'0'1903'0'0,"0"0"-74"0"0,0 0-28 0 0,0 0 8 0 0,0 0-33 0 0,0 0-171 0 0,0 0-297 0 0,0 0-306 0 0,0 0-287 0 0,0 0-230 0 0,0 0-161 0 0,0 0-117 0 0,30-2-56 0 0,95-9-47 0 0,141-1-87 0 0,21 22-2228 0 0,-214-10 1970 0 0,-115 13 5075 0 0,-46 23-3038 0 0,79-33-1758 0 0,-1 1-1 0 0,1 0 0 0 0,0 0 0 0 0,0 1 0 0 0,1 0 1 0 0,-1 0-1 0 0,1 1 0 0 0,0 0 0 0 0,1 1 1 0 0,0 0-1 0 0,0 0 0 0 0,0 0 0 0 0,1 1 1 0 0,0 0-1 0 0,0 0 0 0 0,1 1 0 0 0,0-1 0 0 0,0 1 1 0 0,1 0-1 0 0,0 1 0 0 0,1-1 0 0 0,0 1 1 0 0,1-1-1 0 0,-1 4-37 0 0,5-11-11 0 0,0 0-1 0 0,-1 0 1 0 0,1 0 0 0 0,0 0-1 0 0,0 0 1 0 0,0 0 0 0 0,0-1-1 0 0,1 1 1 0 0,-1-1 0 0 0,0 0-1 0 0,1 1 1 0 0,-1-1 0 0 0,1 0-1 0 0,-1 0 1 0 0,1-1 0 0 0,0 1-1 0 0,-1 0 1 0 0,1-1 0 0 0,0 0-1 0 0,-1 1 1 0 0,1-1 0 0 0,0 0-1 0 0,0-1 1 0 0,-1 1 0 0 0,1 0-1 0 0,0-1 1 0 0,-1 1 0 0 0,1-1-1 0 0,-1 0 1 0 0,2 0 11 0 0,3 0 5 0 0,6-1 6 0 0,-1-1 1 0 0,1-1-1 0 0,-1 0 0 0 0,0-1 0 0 0,0 0 1 0 0,0 0-1 0 0,-1-2 0 0 0,0 1 0 0 0,0-1 1 0 0,0-1-1 0 0,6-6-11 0 0,71-41 35 0 0,-84 53-21 0 0,-3 2-18 0 0,-1-1-1 0 0,1 0 1 0 0,0 1 0 0 0,0-1 0 0 0,-1 1-1 0 0,1-1 1 0 0,0 0 0 0 0,0 1-1 0 0,0 0 1 0 0,-1-1 0 0 0,1 1-1 0 0,0-1 1 0 0,0 1 0 0 0,0 0-1 0 0,0 0 1 0 0,0 0 0 0 0,0-1 0 0 0,0 1-1 0 0,0 0 1 0 0,0 0 0 0 0,0 0-1 0 0,0 0 1 0 0,-1 1 0 0 0,1-1-1 0 0,0 0 1 0 0,0 0 0 0 0,0 1-1 0 0,0-1 1 0 0,0 0 0 0 0,0 1-1 0 0,0-1 1 0 0,-1 1 0 0 0,1-1 0 0 0,0 1-1 0 0,0-1 1 0 0,-1 1 0 0 0,1-1-1 0 0,0 1 1 0 0,-1 0 0 0 0,1 0-1 0 0,0-1 1 0 0,-1 1 0 0 0,1 0-1 0 0,-1 0 1 0 0,1 0 0 0 0,-1-1 0 0 0,0 1-1 0 0,1 0 1 0 0,-1 0 0 0 0,0 0-1 0 0,0 0 1 0 0,1 0 0 0 0,-1 0-1 0 0,0 0 1 0 0,0 0 4 0 0,3 19-57 0 0,-3-16 49 0 0,0 0 0 0 0,0-1-1 0 0,0 1 1 0 0,0-1-1 0 0,1 1 1 0 0,0-1 0 0 0,0 1-1 0 0,0-1 1 0 0,0 1-1 0 0,0-1 1 0 0,1 0 0 0 0,0 1-1 0 0,-1-1 1 0 0,1 0-1 0 0,0 0 1 0 0,0 0 0 0 0,1-1-1 0 0,-1 1 1 0 0,1 0-1 0 0,-1-1 1 0 0,1 0 0 0 0,0 1-1 0 0,0-1 1 0 0,0 0-1 0 0,2 1 9 0 0,9 1 51 0 0,0-1-1 0 0,0-1 0 0 0,1 0 0 0 0,-1 0 0 0 0,1-2 0 0 0,-1 0 0 0 0,0 0 1 0 0,1-1-1 0 0,-1-1 0 0 0,0 0 0 0 0,0-1 0 0 0,0-1 0 0 0,0 0 0 0 0,0-1 1 0 0,-1-1-1 0 0,0 0 0 0 0,0 0 0 0 0,-1-1 0 0 0,1-1 0 0 0,9-8-50 0 0,204-186 1926 0 0,-210 187-1882 0 0,0-1-1 0 0,-2 0 1 0 0,0-1 0 0 0,-1-1 0 0 0,-1 0-1 0 0,0-1 1 0 0,-1 0 0 0 0,-2 0 0 0 0,0-1-1 0 0,0-1 1 0 0,-2 1 0 0 0,-1-1-1 0 0,-1-1 1 0 0,0 1 0 0 0,-2-1 0 0 0,0 1-1 0 0,-1-1 1 0 0,-2 0 0 0 0,-1-21-44 0 0,0 39 6 0 0,1 1 0 0 0,-1 0 1 0 0,0-1-1 0 0,0 1 0 0 0,0-1 0 0 0,0 1 1 0 0,-1 0-1 0 0,1 0 0 0 0,-1 0 0 0 0,0 0 1 0 0,0 0-1 0 0,0 0 0 0 0,0 0 1 0 0,-1 0-1 0 0,1 1 0 0 0,-1-1 0 0 0,1 1 1 0 0,-1 0-1 0 0,0 0 0 0 0,0 0 0 0 0,0 0 1 0 0,0 0-1 0 0,0 1 0 0 0,0-1 0 0 0,-1 1 1 0 0,1 0-1 0 0,0 0 0 0 0,-1 0 0 0 0,1 1 1 0 0,-1-1-1 0 0,1 1 0 0 0,-1-1 1 0 0,0 1-7 0 0,-1 0-20 0 0,0 1 1 0 0,0-1 0 0 0,0 1 0 0 0,0 0 0 0 0,1 0 0 0 0,-1 1 0 0 0,0-1 0 0 0,0 1 0 0 0,1 0-1 0 0,-1 0 1 0 0,1 1 0 0 0,-1-1 0 0 0,1 1 0 0 0,0 0 0 0 0,0 0 0 0 0,0 0 0 0 0,1 1-1 0 0,-1 0 1 0 0,1-1 0 0 0,0 1 0 0 0,0 0 0 0 0,0 1 0 0 0,0-1 0 0 0,0 1 19 0 0,-7 17-12 0 0,1 0 1 0 0,1 1-1 0 0,1 0 0 0 0,1 1 1 0 0,1-1-1 0 0,0 1 1 0 0,2 0-1 0 0,1 0 1 0 0,1 1-1 0 0,2-1 0 0 0,0 0 1 0 0,1 0-1 0 0,1 0 1 0 0,2 0-1 0 0,0 0 0 0 0,7 17 12 0 0,66 228-260 0 0,-77-269 216 0 0,-1 0 0 0 0,1 0 0 0 0,-1 1-1 0 0,0-1 1 0 0,1 0 0 0 0,-1 1-1 0 0,0-1 1 0 0,1 0 0 0 0,-1 0 0 0 0,0 1-1 0 0,1-1 1 0 0,-1 1 0 0 0,0-1-1 0 0,0 0 1 0 0,1 1 0 0 0,-1-1 0 0 0,0 1-1 0 0,0-1 1 0 0,0 0 0 0 0,0 1-1 0 0,1-1 1 0 0,-1 1 0 0 0,0-1 0 0 0,0 1-1 0 0,0-1 1 0 0,0 1 0 0 0,0-1-1 0 0,0 1 1 0 0,0-1 0 0 0,0 0 0 0 0,0 1-1 0 0,-1-1 1 0 0,1 1 0 0 0,0-1-1 0 0,0 1 1 0 0,0-1 0 0 0,0 0 0 0 0,-1 1-1 0 0,1-1 1 0 0,0 1 0 0 0,0-1-1 0 0,-1 0 1 0 0,1 1 0 0 0,0-1 0 0 0,-1 0-1 0 0,1 1 1 0 0,0-1 0 0 0,-1 0-1 0 0,1 0 1 0 0,0 1 0 0 0,-1-1 0 0 0,1 0-1 0 0,-1 0 1 0 0,1 0 0 0 0,-1 1-1 0 0,1-1 1 0 0,0 0 0 0 0,-1 0 0 0 0,1 0-1 0 0,-1 0 1 0 0,1 0 0 0 0,-1 0-1 0 0,1 0 1 0 0,-1 0 0 0 0,1 0 0 0 0,-1 0-1 0 0,1 0 1 0 0,0 0 0 0 0,-1 0-1 0 0,0-1 45 0 0,-25-21-11468 0 0,22 18 2555 0 0</inkml:trace>
  <inkml:trace contextRef="#ctx0" brushRef="#br0" timeOffset="1870.443">2318 369 7554 0 0,'0'0'4409'0'0,"0"0"-2406"0"0,0 0-1000 0 0,0 0-174 0 0,0 0 5 0 0,0 0 48 0 0,0 0 4 0 0,0 0-21 0 0,0 0-18 0 0,0 0-25 0 0,0 0-45 0 0,0 0-70 0 0,23 3-68 0 0,144 27 937 0 0,131 3 303 0 0,-253-31-1359 0 0,-19 0 350 0 0,-9-1-3307 0 0,-3-1-2717 0 0,0-1-3771 0 0,-14 1-2461 0 0</inkml:trace>
  <inkml:trace contextRef="#ctx0" brushRef="#br0" timeOffset="2218.258">3106 531 9618 0 0,'0'0'4254'0'0,"0"0"-2300"0"0,0 0-783 0 0,0 0-167 0 0,0 0-156 0 0,0 0-174 0 0,0 0-223 0 0,0 0-182 0 0,0 0-106 0 0,0 0-47 0 0,0 0-20 0 0,5 31-20 0 0,12 98-36 0 0,-11-91-276 0 0,3-82-9569 0 0,-9-33 2460 0 0,-2 1 5964 0 0,-11-153 14069 0 0,2 169-8734 0 0,1 74-8341 0 0,9-6 981 0 0,1-4-3553 0 0</inkml:trace>
  <inkml:trace contextRef="#ctx0" brushRef="#br0" timeOffset="2569.973">3405 409 11138 0 0,'0'0'3641'0'0,"0"0"-1430"0"0,0 0-580 0 0,0 0-169 0 0,0 0-174 0 0,0 0-280 0 0,0 0-322 0 0,0 0-263 0 0,0 0-175 0 0,0 0-90 0 0,0 0-47 0 0,0 0-52 0 0,0 0-57 0 0,-10 14 4 0 0,-45 67-53 0 0,52-76 32 0 0,1 0 0 0 0,0 0 0 0 0,0 0 0 0 0,0 0 1 0 0,0 0-1 0 0,1 0 0 0 0,0 0 0 0 0,0 1 0 0 0,1-1 0 0 0,-1 0 0 0 0,1 1 0 0 0,0-1 0 0 0,1 0 0 0 0,-1 1 0 0 0,1-1 1 0 0,0 0-1 0 0,0 1 0 0 0,1-1 0 0 0,-1 0 0 0 0,1 0 0 0 0,0 0 0 0 0,1 0 0 0 0,-1-1 0 0 0,1 1 0 0 0,0-1 0 0 0,0 1 1 0 0,1-1-1 0 0,-1 0 0 0 0,1 0 0 0 0,0 0 0 0 0,0-1 0 0 0,0 0 0 0 0,0 1 0 0 0,1-1 0 0 0,-1-1 0 0 0,1 1 0 0 0,0-1 0 0 0,0 1 1 0 0,0-1-1 0 0,0-1 0 0 0,0 1 0 0 0,0-1 0 0 0,0 0 0 0 0,2 0 15 0 0,1-1 87 0 0,0 0-1 0 0,0-1 1 0 0,-1 0-1 0 0,1 0 1 0 0,0-1 0 0 0,-1 0-1 0 0,1 0 1 0 0,-1-1 0 0 0,1 0-1 0 0,-1 0 1 0 0,0-1-1 0 0,-1 0 1 0 0,1 0 0 0 0,0-1-1 0 0,-1 0 1 0 0,0 0-1 0 0,0 0 1 0 0,-1-1 0 0 0,0 1-1 0 0,1-1 1 0 0,-2-1-1 0 0,1 1 1 0 0,-1-1 0 0 0,0 0-1 0 0,0 0 1 0 0,-1 0 0 0 0,0 0-1 0 0,0 0 1 0 0,-1-1-1 0 0,0 0 1 0 0,0 1 0 0 0,-1-1-1 0 0,0 0 1 0 0,0 0-1 0 0,-1 0 1 0 0,0 1 0 0 0,-1-3-87 0 0,1 5-40 0 0,-1 0 0 0 0,-1 1 0 0 0,1-1 0 0 0,-1 1 0 0 0,0-1 0 0 0,0 1 0 0 0,0 0 0 0 0,-1-1 0 0 0,1 1 0 0 0,-1 0 0 0 0,0 1 0 0 0,0-1 0 0 0,0 0 0 0 0,-1 1 0 0 0,1 0 0 0 0,-1 0 0 0 0,0 0 0 0 0,0 0 0 0 0,0 1 0 0 0,0-1 0 0 0,0 1 0 0 0,-1 0 0 0 0,1 0 0 0 0,-1 0 0 0 0,1 1 0 0 0,-1 0 1 0 0,0 0-1 0 0,0 0 0 0 0,1 0 0 0 0,-1 1 0 0 0,0 0 0 0 0,0 0 0 0 0,0 0 0 0 0,0 1 40 0 0,-50 7-3437 0 0,33 1-2118 0 0,12-4-5291 0 0</inkml:trace>
  <inkml:trace contextRef="#ctx0" brushRef="#br0" timeOffset="18338.306">3869 520 0 0 0,'0'0'229'0'0,"0"0"718"0"0,0 0 434 0 0,0 0 259 0 0,0 0 120 0 0,0 0-171 0 0,0 0-306 0 0,0 0-273 0 0,0 0-204 0 0,0 0-129 0 0,2-4-55 0 0,6-11-25 0 0,-8 15-474 0 0,0 1-1 0 0,0-1 1 0 0,0 0-1 0 0,0 0 1 0 0,1 1-1 0 0,-1-1 1 0 0,0 0-1 0 0,0 0 1 0 0,0 1-1 0 0,0-1 1 0 0,0 0-1 0 0,0 0 1 0 0,1 0-1 0 0,-1 1 1 0 0,0-1-1 0 0,0 0 1 0 0,0 0-1 0 0,0 0 1 0 0,1 1-1 0 0,-1-1 1 0 0,0 0-1 0 0,0 0 1 0 0,1 0-1 0 0,-1 0 1 0 0,0 0-1 0 0,0 0 1 0 0,1 0-1 0 0,-1 1 1 0 0,0-1-1 0 0,0 0 1 0 0,1 0-1 0 0,-1 0 1 0 0,0 0-1 0 0,0 0 1 0 0,1 0-1 0 0,-1 0 1 0 0,0 0-1 0 0,0 0 1 0 0,1 0-1 0 0,-1-1 1 0 0,0 1-1 0 0,0 0 1 0 0,1 0-1 0 0,-1 0 1 0 0,0 0-1 0 0,0 0 1 0 0,1 0-1 0 0,-1 0 1 0 0,0-1-1 0 0,0 1 1 0 0,0 0-1 0 0,1 0 1 0 0,-1 0-1 0 0,0-1 1 0 0,0 1-1 0 0,0 0 1 0 0,0 0-1 0 0,0 0 1 0 0,1-1-1 0 0,-1 1 1 0 0,0 0-1 0 0,0-1-122 0 0,1 12 118 0 0,-3 19 30 0 0,-2 0-1 0 0,-1 0 1 0 0,-2-1 0 0 0,0 0 0 0 0,-2-1 0 0 0,-1 1 0 0 0,-2-2 0 0 0,-14 27-148 0 0,22-45-18 0 0,7-15 172 0 0,14-22 243 0 0,16-47-98 0 0,23-28-266 0 0,10 23 18 0 0,-66 80-54 0 0,1 0 1 0 0,0 0-1 0 0,-1 0 1 0 0,1 0 0 0 0,0 0-1 0 0,-1 0 1 0 0,1 0-1 0 0,0 0 1 0 0,-1 0 0 0 0,1 0-1 0 0,0 0 1 0 0,-1 1-1 0 0,1-1 1 0 0,0 0-1 0 0,-1 1 1 0 0,1-1 0 0 0,-1 0-1 0 0,1 1 1 0 0,-1-1-1 0 0,1 1 1 0 0,-1-1-1 0 0,1 0 1 0 0,-1 1 0 0 0,1 0-1 0 0,-1-1 1 0 0,1 1-1 0 0,-1-1 1 0 0,0 1-1 0 0,1-1 1 0 0,-1 1 0 0 0,0 0-1 0 0,0-1 1 0 0,1 1-1 0 0,-1 0 1 0 0,0-1-1 0 0,0 1 1 0 0,0 0 0 0 0,0-1-1 0 0,0 1 1 0 0,0 0-1 0 0,0-1 1 0 0,0 1-1 0 0,0 0 1 0 0,0-1 0 0 0,0 1-1 0 0,0 0 1 0 0,-1-1-1 0 0,1 1 1 0 0,0 0-1 0 0,0-1 1 0 0,-1 1 0 0 0,1 0-1 0 0,0-1 1 0 0,-1 1-1 0 0,1-1 1 0 0,-1 1 2 0 0,2 7 38 0 0,15 54 72 0 0,1-4-96 0 0,14 17 38 0 0,-29-73-21 0 0,-1 0 0 0 0,0 0-1 0 0,1 0 1 0 0,-1-1 0 0 0,1 1-1 0 0,0 0 1 0 0,0 0 0 0 0,0-1-1 0 0,-1 0 1 0 0,1 1 0 0 0,1-1-1 0 0,-1 0 1 0 0,0 0 0 0 0,0 0-1 0 0,0 0 1 0 0,1 0-1 0 0,-1 0 1 0 0,0-1 0 0 0,1 1-1 0 0,-1-1 1 0 0,0 0 0 0 0,1 1-1 0 0,-1-1 1 0 0,1 0 0 0 0,-1-1-1 0 0,1 1 1 0 0,-1 0 0 0 0,0-1-1 0 0,1 1 1 0 0,-1-1 0 0 0,0 0-1 0 0,1 0 1 0 0,-1 0-1 0 0,0 0 1 0 0,0 0 0 0 0,0 0-1 0 0,0 0 1 0 0,0-1 0 0 0,0 1-1 0 0,0-1 1 0 0,0 0 0 0 0,-1 1-1 0 0,1-1 1 0 0,-1 0 0 0 0,1 0-1 0 0,-1 0 1 0 0,0 0 0 0 0,1 0-1 0 0,-1 0 1 0 0,0-1-1 0 0,-1 1 1 0 0,2-1-31 0 0,37-97 1280 0 0,-16 1-618 0 0,-20-3-202 0 0,-3 101-472 0 0,0 1-3 0 0,0 0-19 0 0,0 0-10 0 0,0 0-20 0 0,0 0-27 0 0,0 0-34 0 0,0 0-34 0 0,0 0-67 0 0,0 0-112 0 0,0 0-148 0 0,0 0-206 0 0,0 0-251 0 0,10-5-5968 0 0,-7 3 824 0 0,1 2-4113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5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0 0 0,'175'-19'0'0'0,"-51"10"302"0"0,95 21 5903 0 0,118 4 1080 0 0,-293-16-6786 0 0,325-15 1830 0 0,-179 7-1936 0 0,612 12 553 0 0,-408 22-829 0 0,-83-19 75 0 0,253 8 245 0 0,-125-8-335 0 0,-45 15 64 0 0,-119-15 50 0 0,18-3-30 0 0,493 9 153 0 0,-520-14-263 0 0,231 8 97 0 0,154-3 103 0 0,-337-19-104 0 0,418-7-141 0 0,32 7-19 0 0,886 15-86 0 0,-1181-15 129 0 0,47-11-6 0 0,-77 4-185 0 0,298 19 1725 0 0,-686-1-804 0 0,59-4-313 0 0,19 5-344 0 0,-84 10-129 0 0,-38 0-135 0 0,-4-4-3487 0 0,-1-2-6205 0 0,1-1 94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33 2024 0 0,'0'0'1871'0'0,"0"0"-641"0"0,0 0-367 0 0,0 0 64 0 0,0 0 246 0 0,0 0 165 0 0,0 0-27 0 0,0 0-148 0 0,0 0-210 0 0,0 0-168 0 0,0 0-81 0 0,0-5-1 0 0,2-22 740 0 0,-4 35 5288 0 0,-12 32-6273 0 0,-108 246 400 0 0,104-224-806 0 0,15-54-38 0 0,1-1 0 0 0,1 1 1 0 0,0-1-1 0 0,0 1 0 0 0,0 0 1 0 0,1-1-1 0 0,0 1 0 0 0,0 0 1 0 0,1 0-1 0 0,0-1 0 0 0,0 1 1 0 0,1 0-15 0 0,0-5 28 0 0,1 0 0 0 0,-1-1 0 0 0,1 1 0 0 0,0-1 0 0 0,0 1-1 0 0,0-1 1 0 0,0 0 0 0 0,0 0 0 0 0,1-1 0 0 0,-1 1 0 0 0,0-1 0 0 0,1 1 0 0 0,-1-1 0 0 0,1 0 0 0 0,-1 0 0 0 0,1-1 0 0 0,0 1 0 0 0,-1-1 0 0 0,1 0 0 0 0,2 0-28 0 0,-3 1 21 0 0,11 0 70 0 0,1 0-1 0 0,-1-2 1 0 0,1 1 0 0 0,-1-1 0 0 0,0-1 0 0 0,0-1 0 0 0,0 0-1 0 0,0-1 1 0 0,13-5-91 0 0,-12 8 83 0 0,-15-1-1397 0 0,-4-3-3290 0 0,3 4 364 0 0,0-2-4439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3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0 0 0,'0'0'512'0'0,"0"0"362"0"0,0 0 425 0 0,0 0 334 0 0,0 0 109 0 0,0 0-178 0 0,0 0-285 0 0,0 0-276 0 0,0 0-168 0 0,0 0-120 0 0,0 0-66 0 0,0 0-23 0 0,-3 9 418 0 0,2-7 3822 0 0,40-32-2220 0 0,214-161-389 0 0,-230 170-1943 0 0,-8 50-214 0 0,66 144 707 0 0,-37-122-620 0 0,-38-46 269 0 0,11 6-4177 0 0,-2-8-7856 0 0,-13-3 1467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4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1 969 0 0 0,'0'0'2230'0'0,"0"0"-714"0"0,0 0-262 0 0,0 0 121 0 0,0 0 136 0 0,0 0-67 0 0,0 0-246 0 0,0 0-246 0 0,0 0-151 0 0,0 0-17 0 0,0 0 50 0 0,0 0-21 0 0,0 0-26 0 0,7 2-39 0 0,213 33 5755 0 0,-111-28-5711 0 0,79-3 14 0 0,-138-23-581 0 0,-40 10-832 0 0,-9 4-3743 0 0,-1 5 1336 0 0,0 0-2719 0 0,0 0-5088 0 0</inkml:trace>
  <inkml:trace contextRef="#ctx0" brushRef="#br0" timeOffset="369.01">124 1182 5337 0 0,'0'0'3163'0'0,"0"0"-915"0"0,0 0-469 0 0,0 0-84 0 0,0 0-62 0 0,0 0-210 0 0,0 0-341 0 0,0 0-347 0 0,0 0-272 0 0,0 0-179 0 0,0 0-80 0 0,0 0-40 0 0,0 0-12 0 0,0 0 28 0 0,16 11 1381 0 0,59 12 632 0 0,75-13-1285 0 0,-53-6-2667 0 0,-78-4-2229 0 0,-12 0-2386 0 0,-3 0-5205 0 0</inkml:trace>
  <inkml:trace contextRef="#ctx0" brushRef="#br0" timeOffset="1016.643">1367 903 5209 0 0,'0'0'2157'0'0,"0"0"-264"0"0,0 0-36 0 0,0 0-37 0 0,0 0-130 0 0,0 0-279 0 0,0 0-339 0 0,0 0-248 0 0,0 0-190 0 0,0 0-162 0 0,0 0-90 0 0,0 0-41 0 0,0 0-23 0 0,-5 3-19 0 0,-43 42 692 0 0,18 3-764 0 0,-3-1 0 0 0,-1-2 0 0 0,-3-1 0 0 0,-1-2 0 0 0,-21 16-227 0 0,-36 15-3264 0 0,85-67 630 0 0,1-1-4954 0 0,7-2-1431 0 0</inkml:trace>
  <inkml:trace contextRef="#ctx0" brushRef="#br0" timeOffset="1382.041">940 950 5121 0 0,'0'0'1850'0'0,"0"0"-361"0"0,0 0-119 0 0,0 0 77 0 0,0 0 35 0 0,0 0-131 0 0,0 0-184 0 0,0 0-215 0 0,0 0-175 0 0,0 0-91 0 0,0 0-57 0 0,0 0-54 0 0,0 0-28 0 0,-4 21-20 0 0,-10 65-46 0 0,14-84-444 0 0,-1 0 0 0 0,1 0 0 0 0,0 1 0 0 0,0-1 0 0 0,-1 0 0 0 0,1 0-1 0 0,0 0 1 0 0,1 0 0 0 0,-1 0 0 0 0,0 0 0 0 0,1 0 0 0 0,-1 1 0 0 0,1-1 0 0 0,0 0 0 0 0,-1 0 0 0 0,1-1 0 0 0,0 1 0 0 0,0 0 0 0 0,0 0-1 0 0,1 0 1 0 0,-1-1 0 0 0,0 1 0 0 0,1 0 0 0 0,-1-1 0 0 0,1 1 0 0 0,-1-1 0 0 0,1 0 0 0 0,0 1 0 0 0,0-1-37 0 0,7 6 232 0 0,109 89 1643 0 0,-102-86-1813 0 0,0 0 0 0 0,-1 1 1 0 0,0 1-1 0 0,0 1 0 0 0,-2 0 0 0 0,1 0 0 0 0,-2 1 1 0 0,0 1-1 0 0,-1 0 0 0 0,0 1 0 0 0,1 3-62 0 0,2 15-1331 0 0,-14-34 858 0 0,2 0-368 0 0,-2 0-3018 0 0,0 0-4183 0 0,0 0-1557 0 0</inkml:trace>
  <inkml:trace contextRef="#ctx0" brushRef="#br0" timeOffset="1916.702">953 737 184 0 0,'0'0'1368'0'0,"0"0"181"0"0,0 0 280 0 0,0 0 232 0 0,0 0 55 0 0,0 0-197 0 0,0 0-318 0 0,0 0-332 0 0,0 0-291 0 0,0 0-198 0 0,0 0-96 0 0,0 0-57 0 0,0 0-38 0 0,8-9-11 0 0,141-151 2928 0 0,-32 30-1850 0 0,-51 72-1390 0 0,-62 98 414 0 0,-3-24-694 0 0,0 0 0 0 0,1 0 1 0 0,1 0-1 0 0,0-1 0 0 0,2 1 1 0 0,-1-1-1 0 0,2 0 0 0 0,0 0 1 0 0,1-1-1 0 0,0 0 0 0 0,2 2 14 0 0,6 13-2440 0 0,-7-10-5455 0 0,-6-15-3170 0 0</inkml:trace>
  <inkml:trace contextRef="#ctx0" brushRef="#br0" timeOffset="2970.331">1026 1308 0 0 0,'0'0'359'0'0,"0"0"309"0"0,0 0 59 0 0,0 0 5 0 0,0 0 29 0 0,0 0 28 0 0,0 0-13 0 0,0 0 8 0 0,0 0 15 0 0,0 0 8 0 0,0 0-1 0 0,0 0-15 0 0,-11 0 1655 0 0,-47 48 3324 0 0,6-4-4864 0 0,-35 37-55 0 0,83-70 588 0 0,28-30-975 0 0,161-135-271 0 0,-169 138-252 0 0,-26 24-160 0 0,-113 100 240 0 0,91-80-2372 0 0,31-28 953 0 0,1 0-1009 0 0,0 0-2313 0 0,0 0-5015 0 0</inkml:trace>
  <inkml:trace contextRef="#ctx0" brushRef="#br0" timeOffset="3966.644">1667 1057 2385 0 0,'0'0'1787'0'0,"0"0"24"0"0,0 0 74 0 0,0 0 72 0 0,0 0-96 0 0,0 0-257 0 0,0 0-360 0 0,0 0-312 0 0,0 0-203 0 0,0 0-104 0 0,0 0-51 0 0,0 0-19 0 0,0 0-35 0 0,22 0 2086 0 0,180-7 1240 0 0,-3-4-3025 0 0,-199 11-807 0 0,0 0-2 0 0,0 0 8 0 0,0 0 2 0 0,0 0 11 0 0,0 0-4 0 0,0 0 11 0 0,0 0 10 0 0,0 0-10 0 0,0 0 13 0 0,0 0 3 0 0,0 0-23 0 0,0 0 5 0 0,0 0-4 0 0,0 0-20 0 0,0 0-4 0 0,0 0 5 0 0,0 0-20 0 0,0 0 11 0 0,0 0 10 0 0,0 0-18 0 0,0 0-9 0 0,-13 18-2121 0 0,4-7-2072 0 0,0-8-3959 0 0,7-2-2653 0 0</inkml:trace>
  <inkml:trace contextRef="#ctx0" brushRef="#br0" timeOffset="4446.177">1693 1263 5937 0 0,'0'0'3430'0'0,"0"0"-1317"0"0,0 0-560 0 0,0 0-91 0 0,0 0-18 0 0,0 0-125 0 0,0 0-224 0 0,0 0-343 0 0,0 0-261 0 0,0 0-157 0 0,0 0-80 0 0,0 0 68 0 0,0 0 55 0 0,4 0 67 0 0,243-17 3910 0 0,-55 12-3559 0 0,-194 13-4832 0 0,-4-8-469 0 0,2 0-3304 0 0,3 0-2313 0 0</inkml:trace>
  <inkml:trace contextRef="#ctx0" brushRef="#br0" timeOffset="5399.329">3092 799 5825 0 0,'0'0'2350'0'0,"0"0"-472"0"0,0 0-139 0 0,0 0 116 0 0,0 0 59 0 0,0 0-119 0 0,0 0-303 0 0,0 0-346 0 0,0 0-300 0 0,0 0-211 0 0,0 0-117 0 0,0 0-68 0 0,0 0-28 0 0,-11 8 465 0 0,-98 121 73 0 0,-71 51-673 0 0,-64 26-283 0 0,234-198 507 0 0,10-8-734 0 0,0 0-1 0 0,0-1 0 0 0,0 1 0 0 0,0 0 0 0 0,0-1 0 0 0,0 1 0 0 0,-1 0 0 0 0,1 0 0 0 0,0-1 0 0 0,0 1 0 0 0,0 0 1 0 0,-1 0-1 0 0,1-1 0 0 0,0 1 0 0 0,0 0 0 0 0,-1 0 0 0 0,1 0 0 0 0,0 0 0 0 0,-1-1 0 0 0,1 1 0 0 0,0 0 0 0 0,0 0 0 0 0,-1 0 1 0 0,1 0-1 0 0,0 0 0 0 0,-1 0 0 0 0,1 0 0 0 0,0 0 0 0 0,-1 0 0 0 0,1 0 0 0 0,0 0 0 0 0,-1 0 0 0 0,1 0 0 0 0,0 0 1 0 0,-1 0-1 0 0,1 0 0 0 0,0 0 0 0 0,-1 0 0 0 0,1 0 0 0 0,0 0 0 0 0,0 1 0 0 0,-1-1 224 0 0,11-14-8871 0 0,-6 10 1632 0 0</inkml:trace>
  <inkml:trace contextRef="#ctx0" brushRef="#br0" timeOffset="5766.44">2620 737 1896 0 0,'0'0'3118'0'0,"0"0"-788"0"0,0 0-351 0 0,0 0-30 0 0,0 0-18 0 0,0 0-205 0 0,0 0-308 0 0,0 0-351 0 0,0 0-270 0 0,0 0-160 0 0,0 0-86 0 0,0 0-72 0 0,0 0-45 0 0,-5 9-28 0 0,-15 30-30 0 0,19-37-326 0 0,0 0 0 0 0,1 0 1 0 0,-1 0-1 0 0,1 0 0 0 0,0 1 0 0 0,0-1 1 0 0,0 0-1 0 0,0 0 0 0 0,0 0 0 0 0,0 0 1 0 0,0 1-1 0 0,1-1 0 0 0,-1 0 0 0 0,1 0 1 0 0,0 0-1 0 0,0 0 0 0 0,-1 0 0 0 0,1 0 1 0 0,0 0-1 0 0,1 0 0 0 0,-1 0 0 0 0,0-1 1 0 0,0 1-1 0 0,1 0 0 0 0,0 0-50 0 0,2 4 148 0 0,153 197 2311 0 0,-60-28-2055 0 0,-78-137-2512 0 0,-19-38 194 0 0,1 2 1575 0 0,-1-2-2789 0 0,0 1-4018 0 0,0-1-3580 0 0</inkml:trace>
  <inkml:trace contextRef="#ctx0" brushRef="#br0" timeOffset="6415.102">3151 1297 8194 0 0,'0'0'4233'0'0,"0"0"-2042"0"0,0 0-854 0 0,0 0-107 0 0,0 0 38 0 0,0 0-54 0 0,0 0-227 0 0,0 0-299 0 0,0 0-241 0 0,0 0-181 0 0,0 0-86 0 0,0 0-17 0 0,0 0 8 0 0,-1 3 25 0 0,-13 136 1155 0 0,-5-20-1098 0 0,33-153 143 0 0,58-163-357 0 0,-62 171-31 0 0,-10 25 1 0 0,0 1 3 0 0,0 0 14 0 0,0 0-9 0 0,0 0-10 0 0,0 0-17 0 0,-12 26-50 0 0,4-7 15 0 0,2 1 0 0 0,1 0 0 0 0,0 0 0 0 0,1 0 0 0 0,1 0 1 0 0,1 1-1 0 0,1 19 45 0 0,1-40-362 0 0,0 0-137 0 0,0 0-179 0 0,0 0-235 0 0,0 0-358 0 0,0 0-822 0 0,0 0-2835 0 0,0-3-5842 0 0</inkml:trace>
  <inkml:trace contextRef="#ctx0" brushRef="#br0" timeOffset="7516.718">2646 417 3113 0 0,'0'0'2193'0'0,"0"0"-160"0"0,0 0-53 0 0,0 0 58 0 0,0 0 17 0 0,0 0-202 0 0,0 0-337 0 0,0 0-361 0 0,0 0-310 0 0,0 0-226 0 0,0 0-131 0 0,0 0-72 0 0,0 0-26 0 0,1-9 695 0 0,79-71 1396 0 0,128-136-751 0 0,-131 142-1580 0 0,-42 37-34 0 0,-35 37-110 0 0,0 0 2 0 0,0 0-7 0 0,0 0-22 0 0,0 0 2 0 0,-1 26-164 0 0,15 84 365 0 0,2-51-84 0 0,15 62 42 0 0,-18-55 6 0 0,1-33-212 0 0,-3-32 1115 0 0,-8-1-3247 0 0,0 0-2676 0 0,-1 0-3712 0 0,1 0-2577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0,'0'0'1052'0'0,"0"0"1001"0"0,0 0 294 0 0,0 0-224 0 0,0 0-372 0 0,0 0-353 0 0,0 0-270 0 0,0 0-163 0 0,0 0-134 0 0,18-23-76 0 0,58-76-61 0 0,-39 28 849 0 0,-31 48-990 0 0,19-47 2098 0 0,-24 70-2626 0 0,0 0 0 0 0,0-1-1 0 0,0 1 1 0 0,1 0 0 0 0,-1 0 0 0 0,0 0-1 0 0,1 0 1 0 0,-1 0 0 0 0,0 0 0 0 0,0 0-1 0 0,1 0 1 0 0,-1 0 0 0 0,0 1 0 0 0,0-1-1 0 0,1 0 1 0 0,-1 1 0 0 0,0-1 0 0 0,0 1-1 0 0,0-1 1 0 0,0 1 0 0 0,0 0 0 0 0,0-1-1 0 0,0 1 1 0 0,0 0 0 0 0,0 0-1 0 0,0 0 1 0 0,0 0 0 0 0,0 0 0 0 0,0 0-1 0 0,-1 0 1 0 0,1 0 0 0 0,0 0 0 0 0,-1 0-1 0 0,1 0 1 0 0,-1 1 0 0 0,1-1 0 0 0,-1 0-1 0 0,1 1-24 0 0,0 0 55 0 0,19 26 75 0 0,-2-1 1 0 0,-1 2-1 0 0,-2 1 1 0 0,-1 0-1 0 0,-1 0 0 0 0,-1 1 1 0 0,-2 1-1 0 0,3 16-130 0 0,-2 135 314 0 0,-12-131-285 0 0,1-32-17 0 0,-1 0 0 0 0,-1 0 1 0 0,0-1-1 0 0,-2 1 1 0 0,0-1-1 0 0,-1 0 0 0 0,-1 0 1 0 0,0 0-1 0 0,-2-1 0 0 0,0 0 1 0 0,-1 0-1 0 0,-1-1 0 0 0,-1 0 1 0 0,0-1-1 0 0,-10 10-12 0 0,18-22-5 0 0,-1 0 0 0 0,0 0 0 0 0,-1 0-1 0 0,1-1 1 0 0,-1 1 0 0 0,1-1 0 0 0,-1 0-1 0 0,0-1 1 0 0,0 1 0 0 0,0-1 0 0 0,0 0 0 0 0,-1 0-1 0 0,1-1 1 0 0,-1 1 0 0 0,1-1 0 0 0,-1-1 0 0 0,1 1-1 0 0,-1-1 1 0 0,1 0 0 0 0,-1 0 0 0 0,-4-1 5 0 0,7-1-11 0 0,0-1 0 0 0,0 0 0 0 0,0 0 0 0 0,0 0 0 0 0,0 0 0 0 0,1-1-1 0 0,-1 1 1 0 0,1-1 0 0 0,0 0 0 0 0,0 1 0 0 0,0-1 0 0 0,1 0 0 0 0,-1 0 0 0 0,1 0 0 0 0,0 0 0 0 0,0 0 0 0 0,0 0 0 0 0,1-1 0 0 0,0 1 0 0 0,0 0 0 0 0,0 0 0 0 0,0-1 0 0 0,0 1 0 0 0,1 0 0 0 0,0 0 0 0 0,1-4 11 0 0,-2-7-15 0 0,2-2 1 0 0,0 0 0 0 0,1 0 0 0 0,1 0 0 0 0,1 1 0 0 0,0-1 0 0 0,1 1 0 0 0,1 0 0 0 0,0 1 0 0 0,1 0 0 0 0,2-2 14 0 0,-4 8-97 0 0,1 1 0 0 0,-1 0 0 0 0,1 0 0 0 0,1 0 0 0 0,-1 1 0 0 0,1 0 1 0 0,0 1-1 0 0,1 0 0 0 0,0 0 0 0 0,1 0 97 0 0,-6 3-60 0 0,22-14-301 0 0,26-18-3440 0 0,-39 18-6978 0 0,-9 16 4890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0 0 0,'0'0'368'0'0,"0"0"744"0"0,0 0 350 0 0,0 0 101 0 0,0 0 21 0 0,0 0-105 0 0,0 0-89 0 0,0 0-15 0 0,0 0-58 0 0,0 0-64 0 0,12-8-124 0 0,85-72 1812 0 0,-43 25-1111 0 0,20-40 382 0 0,-73 94-2122 0 0,-1 1-24 0 0,0 0-20 0 0,0 0-50 0 0,0 23 336 0 0,1-8-206 0 0,0 1 0 0 0,2-1 1 0 0,0 1-1 0 0,0-1 1 0 0,2 0-1 0 0,-1 0 0 0 0,2-1 1 0 0,0 1-1 0 0,6 7-126 0 0,3-4-1519 0 0,-12-17-228 0 0,0 1-1474 0 0,0-1-3088 0 0,1-1-3577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0,'0'0'2252'0'0,"0"0"-486"0"0,0 0-31 0 0,0 0 256 0 0,0 0 128 0 0,0 0-103 0 0,0 0-297 0 0,0 0-396 0 0,0 0-379 0 0,0 0-269 0 0,0 0-189 0 0,0 0-103 0 0,0 0-39 0 0,24 4 1974 0 0,268-48 2479 0 0,-172 44-4614 0 0,-120 0-249 0 0,0 0-16 0 0,0 0-8 0 0,0 0-39 0 0,0 0-56 0 0,0 0-71 0 0,0 0-109 0 0,-10-3-3977 0 0,4 2-5968 0 0,4 1 1084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6153 0 0,'0'0'3760'0'0,"0"0"-1514"0"0,0 0-787 0 0,0 0-243 0 0,0 0-79 0 0,0 0-55 0 0,0 0-86 0 0,0 0-98 0 0,0 0-65 0 0,0 0-59 0 0,0 0-97 0 0,0 0-83 0 0,0 0-77 0 0,29-2-79 0 0,91-6-70 0 0,32-26 472 0 0,-72 24-1426 0 0,-46 9-6228 0 0,-29 1-4341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35 344 0 0,'0'0'2043'0'0,"0"0"-182"0"0,0 0-65 0 0,0 0-80 0 0,0 0-150 0 0,0 0-216 0 0,0 0-270 0 0,0 0-277 0 0,0 0-254 0 0,0 0-170 0 0,0 0-39 0 0,0 0 47 0 0,0 0 101 0 0,3-1 92 0 0,74 3 3919 0 0,-26 5-2734 0 0,-28-8-1336 0 0,0-1 1 0 0,0-1-1 0 0,0-1 1 0 0,0 0-1 0 0,-1-2 0 0 0,18-7-429 0 0,-29 9 316 0 0,9-1-2753 0 0,-22 17-4845 0 0,0-9 1405 0 0,-1-2-2965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13643 0 0,'0'0'1476'0'0,"0"0"-621"0"0,0 0-231 0 0,0 0 146 0 0,0 0 187 0 0,0 0 57 0 0,0 0-86 0 0,0 0-140 0 0,0 0-129 0 0,0 0-107 0 0,0 0-74 0 0,33 0-76 0 0,103-3-68 0 0,126-17-1520 0 0,-245 17-1452 0 0,-5 0-3270 0 0,-4 3-5712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0 1208 0 0,'0'0'2003'0'0,"0"0"-129"0"0,0 0 72 0 0,0 0 117 0 0,0 0-68 0 0,0 0-129 0 0,0 0-231 0 0,0 0-279 0 0,0 0-190 0 0,0 0-202 0 0,0 0-185 0 0,0 0-138 0 0,0 0-109 0 0,-2 3-58 0 0,-158 288 2069 0 0,156-286-2535 0 0,-11 18-43 0 0,-1 0 0 0 0,-2-1 0 0 0,0-2 0 0 0,-1 0 0 0 0,-1 0 0 0 0,-1-2 0 0 0,-21 15 35 0 0,9-14-1713 0 0,33-44-6879 0 0,0 21 3847 0 0,0 0-3013 0 0</inkml:trace>
  <inkml:trace contextRef="#ctx0" brushRef="#br0" timeOffset="297.382">1 15 2985 0 0,'0'0'2379'0'0,"0"0"-272"0"0,0 0-177 0 0,0 0-81 0 0,0 0-126 0 0,0 0-309 0 0,0 0-442 0 0,0 0-366 0 0,0 0-118 0 0,0 0 43 0 0,0 0 101 0 0,0 0 53 0 0,0 0-65 0 0,6 12-100 0 0,113 187 2481 0 0,46-12-1929 0 0,-160-181-1907 0 0,28 43 2169 0 0,-27-31-5174 0 0,-4 0-6084 0 0,-2-17-325 0 0</inkml:trace>
  <inkml:trace contextRef="#ctx0" brushRef="#br0" timeOffset="816.738">483 420 10314 0 0,'0'0'1697'0'0,"0"0"-668"0"0,0 0-391 0 0,0 0-76 0 0,0 0 27 0 0,0 0 40 0 0,0 0 2 0 0,0 0-8 0 0,0 0 5 0 0,0 0-46 0 0,0 0-91 0 0,0 0-92 0 0,0 0-83 0 0,15-1-37 0 0,117-5 902 0 0,-143 43-216 0 0,-119 99-593 0 0,130-136-365 0 0,-1 1 0 0 0,0 0 1 0 0,0 0-1 0 0,1 0 1 0 0,-1-1-1 0 0,1 1 0 0 0,-1 0 1 0 0,1 0-1 0 0,-1 0 0 0 0,1 0 1 0 0,0 0-1 0 0,-1 0 1 0 0,1 0-1 0 0,0 0 0 0 0,0 0 1 0 0,-1 0-1 0 0,1 0 0 0 0,0 0 1 0 0,0 0-1 0 0,0 0 1 0 0,0 0-1 0 0,1 0 0 0 0,-1 0 1 0 0,0 0-1 0 0,0 0 0 0 0,1 0 1 0 0,-1 0-1 0 0,0 0 0 0 0,1 0 1 0 0,-1 0-1 0 0,1 0 1 0 0,-1 0-1 0 0,1-1 0 0 0,0 1 1 0 0,-1 0-1 0 0,1 0 0 0 0,0-1 1 0 0,-1 1-1 0 0,1 0 1 0 0,0-1-1 0 0,0 1 0 0 0,0 0 1 0 0,0-1-1 0 0,0 1 0 0 0,-1-1 1 0 0,1 0-1 0 0,0 1 1 0 0,0-1-1 0 0,0 0 0 0 0,0 0 1 0 0,0 1-1 0 0,0-1 0 0 0,1 0-7 0 0,62 3 619 0 0,-51-3-477 0 0,-6 1-140 0 0,0-1-1 0 0,1 0 1 0 0,-1 0 0 0 0,0-1 0 0 0,0 0 0 0 0,1 0 0 0 0,-1 0 0 0 0,0-1 0 0 0,0 0 0 0 0,0-1 0 0 0,-1 1-1 0 0,1-1 1 0 0,-1-1 0 0 0,6-2-2 0 0,-10-2-5408 0 0,0 4-2924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2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0 0 0,'0'0'1355'0'0,"0"0"369"0"0,0 0 135 0 0,0 0 78 0 0,0 0-34 0 0,0 0-265 0 0,0 0-262 0 0,0 0-215 0 0,0 0-170 0 0,0 0-65 0 0,0 0-105 0 0,0 0-103 0 0,0 0-114 0 0,1-5-109 0 0,35-82 2368 0 0,-25 72-2743 0 0,1 0-1 0 0,0 0 1 0 0,1 2 0 0 0,0-1-1 0 0,2 2 1 0 0,-1 0 0 0 0,17-10-120 0 0,-23 16-92 0 0,-8 7 108 0 0,0-1-1 0 0,-1 1 1 0 0,1-1 0 0 0,0 1-1 0 0,0-1 1 0 0,0 0-1 0 0,0 1 1 0 0,0-1 0 0 0,0 1-1 0 0,0-1 1 0 0,0 1 0 0 0,0-1-1 0 0,0 1 1 0 0,0-1-1 0 0,0 1 1 0 0,1-1 0 0 0,-1 1-1 0 0,0-1 1 0 0,0 1-1 0 0,0-1 1 0 0,1 1 0 0 0,-1-1-1 0 0,0 0 1 0 0,0 1 0 0 0,1-1-1 0 0,-1 1 1 0 0,0-1-1 0 0,1 0 1 0 0,-1 1 0 0 0,1-1-1 0 0,-1 0 1 0 0,0 0 0 0 0,1 1-1 0 0,-1-1 1 0 0,1 0-1 0 0,-1 0 1 0 0,1 0 0 0 0,-1 1-1 0 0,0-1 1 0 0,1 0-1 0 0,-1 0 1 0 0,1 0 0 0 0,-1 0-1 0 0,1 0 1 0 0,-1 0 0 0 0,1 0-1 0 0,-1 0 1 0 0,1 0-1 0 0,-1 0 1 0 0,1 0 0 0 0,-1 0-1 0 0,1-1 1 0 0,-1 1 0 0 0,1 0-1 0 0,-1 0 1 0 0,1 0-1 0 0,-1-1-15 0 0,11 71 559 0 0,70 81-39 0 0,-52-75-162 0 0,-20-75-3553 0 0,-1-5-7929 0 0,-4 4 1999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1560 0 0,'0'0'1743'0'0,"0"0"-602"0"0,0 0-361 0 0,0 0-87 0 0,0 0 45 0 0,0 0 187 0 0,0 0 197 0 0,0 0 122 0 0,0 0 18 0 0,0 0-158 0 0,0 0-160 0 0,0 0-110 0 0,0 0-67 0 0,15 0-61 0 0,112 4 1730 0 0,309 0 2823 0 0,-422-16-6504 0 0,-15 9-8907 0 0,1 3-677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4545 0 0,'0'0'3089'0'0,"0"0"-1244"0"0,0 0-506 0 0,0 0 67 0 0,0 0 137 0 0,0 0-24 0 0,0 0-197 0 0,0 0-249 0 0,0 0-211 0 0,0 0-165 0 0,0 0-86 0 0,0 0-55 0 0,0 0-24 0 0,12 7 22 0 0,40 20 4 0 0,28-21 1376 0 0,90-17-256 0 0,-140 11-2426 0 0,-10 0-5308 0 0,-16 0-3417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0,'0'0'882'0'0,"0"0"516"0"0,0 0 91 0 0,0 0-198 0 0,0 0-207 0 0,0 0-133 0 0,0 0-132 0 0,0 0-68 0 0,0 0-51 0 0,0 0-32 0 0,0 0-19 0 0,0 0-35 0 0,26 0 4236 0 0,99-7 715 0 0,60-19-3584 0 0,-64 18-1454 0 0,-117 13-2172 0 0,-6-3-3505 0 0,-2-1-5048 0 0,2-1 2972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9794 0 0,'0'0'1810'0'0,"0"0"-727"0"0,0 0-246 0 0,0 0 190 0 0,0 0 256 0 0,0 0 57 0 0,0 0-102 0 0,0 0-144 0 0,0 0-153 0 0,0 0-126 0 0,0 0-100 0 0,0 0-106 0 0,0 0-75 0 0,33-4-78 0 0,105-11-72 0 0,14 5 886 0 0,-100 9-3961 0 0,-41 1 1613 0 0,-4 0-3810 0 0,-1-3-6516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1432 0 0,'0'0'1727'0'0,"0"0"-54"0"0,0 0 44 0 0,0 0 20 0 0,0 0-62 0 0,0 0-132 0 0,0 0-256 0 0,0 0-234 0 0,0 0-213 0 0,0 0-137 0 0,0 0-56 0 0,0 0-19 0 0,0 0-37 0 0,3-3-74 0 0,211-189 5249 0 0,-181 159-5362 0 0,-11 70 80 0 0,63 94 52 0 0,-83-128-556 0 0,1 0 0 0 0,0 0 1 0 0,0 0-1 0 0,0-1 0 0 0,0 1 0 0 0,0-1 1 0 0,1 0-1 0 0,-1 0 0 0 0,1 0 0 0 0,-1 0 1 0 0,1-1-1 0 0,0 1 0 0 0,0-1 0 0 0,0 0 0 0 0,-1 0 1 0 0,1-1-1 0 0,1 1 20 0 0,4 5-2255 0 0,-2 2-5030 0 0,-7-7 5599 0 0,1 3-9528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67 0 0 0,'0'0'2710'0'0,"0"0"-499"0"0,0 0-121 0 0,0 0 96 0 0,0 0-113 0 0,0 0-179 0 0,0 0-243 0 0,0 0-313 0 0,0 0-221 0 0,0 0-146 0 0,0 0-145 0 0,-7-1-113 0 0,3 1-715 0 0,-1-1 182 0 0,1 1 0 0 0,-1-1 0 0 0,1 1 1 0 0,-1 0-1 0 0,1 0 0 0 0,-1 1 0 0 0,1-1 0 0 0,0 1 0 0 0,-1 0 0 0 0,1 0 0 0 0,0 0 0 0 0,-1 1 0 0 0,1 0 0 0 0,0 0 0 0 0,0 0 0 0 0,0 0 1 0 0,-2 2-181 0 0,-150 160 1455 0 0,111-114-1542 0 0,-2-3 1 0 0,-2-2 0 0 0,-38 27 86 0 0,7-21-711 0 0,70-46-965 0 0,13-11-1282 0 0,3-1 2390 0 0,3-4-1303 0 0,1-3-5678 0 0,-3 7-1154 0 0</inkml:trace>
  <inkml:trace contextRef="#ctx0" brushRef="#br0" timeOffset="299.2">150 1 4505 0 0,'0'0'2431'0'0,"0"0"-314"0"0,0 0-306 0 0,0 0-176 0 0,0 0-128 0 0,0 0-198 0 0,0 0-178 0 0,0 0-116 0 0,0 0-163 0 0,0 0-165 0 0,0 0-159 0 0,0 0-114 0 0,0 0-57 0 0,-6 20-42 0 0,-18 65-13 0 0,23-79-241 0 0,0 0 0 0 0,0 0 0 0 0,0 0 0 0 0,0 0 0 0 0,1 0 0 0 0,0 0 0 0 0,1 0 0 0 0,-1 1 0 0 0,1-1 0 0 0,0 0 0 0 0,1 0 0 0 0,-1 0-1 0 0,1 0 1 0 0,0-1 0 0 0,1 1 0 0 0,-1 0 0 0 0,1-1 0 0 0,0 0 0 0 0,1 1 0 0 0,-1-1 0 0 0,1-1 0 0 0,1 2-61 0 0,190 198 449 0 0,-187-195-979 0 0,7 9-1247 0 0,-7-6-8152 0 0,-8-11-541 0 0</inkml:trace>
  <inkml:trace contextRef="#ctx0" brushRef="#br0" timeOffset="930.672">606 435 4793 0 0,'0'0'4500'0'0,"0"0"-2036"0"0,0 0-894 0 0,0 0-257 0 0,0 0-131 0 0,0 0-140 0 0,0 0-214 0 0,0 0-264 0 0,0 0-213 0 0,0 0-130 0 0,0 0-42 0 0,0 0 45 0 0,0 0 56 0 0,5-2 24 0 0,155-14 1602 0 0,-159 15-1900 0 0,1 1 1 0 0,-1 0-1 0 0,1 0 1 0 0,-1-1-1 0 0,1 1 1 0 0,0 0-1 0 0,-1 1 1 0 0,1-1-1 0 0,-1 0 1 0 0,1 0-1 0 0,-1 1 1 0 0,1-1-1 0 0,-1 1 1 0 0,1-1-1 0 0,-1 1 1 0 0,1-1-1 0 0,-1 1 1 0 0,0 0 0 0 0,1 0-1 0 0,-1 0 1 0 0,0 0-1 0 0,0 0 1 0 0,0 0-1 0 0,1 0 1 0 0,-1 0-1 0 0,0 0 1 0 0,0 1-1 0 0,-1-1 1 0 0,1 0-1 0 0,0 1 1 0 0,0-1-1 0 0,-1 1 1 0 0,1-1-1 0 0,-1 1 1 0 0,1-1-1 0 0,-1 1 1 0 0,1-1-1 0 0,-1 1 1 0 0,0-1-1 0 0,0 1 1 0 0,0-1-1 0 0,0 1 1 0 0,0 0-1 0 0,0-1 1 0 0,0 1 0 0 0,-1-1-1 0 0,1 1 1 0 0,0-1-1 0 0,-1 1 1 0 0,0-1-1 0 0,1 1 1 0 0,-1-1-1 0 0,0 1 1 0 0,0 0-7 0 0,-88 68 342 0 0,72-63-347 0 0,44 12-128 0 0,34 10 162 0 0,-59-27-26 0 0,1-1 17 0 0,0 1 0 0 0,0-1 0 0 0,-1 1 0 0 0,1 0 0 0 0,-1 0 0 0 0,1 1 0 0 0,-1-1 0 0 0,1 0 0 0 0,-1 1 0 0 0,0-1 0 0 0,0 1 0 0 0,-1 0 0 0 0,1 0 0 0 0,0 0 0 0 0,-1 0 0 0 0,0 0 0 0 0,1 0 0 0 0,-1 0 0 0 0,-1 0 0 0 0,1 0 0 0 0,0 1 0 0 0,-1-1 0 0 0,1 0 0 0 0,-1 0 0 0 0,0 1 0 0 0,0-1 0 0 0,-1 0 0 0 0,1 1-20 0 0,-3 0 37 0 0,0 0 0 0 0,0 0 0 0 0,0-1 0 0 0,-1 1 0 0 0,0-1 0 0 0,1 0 0 0 0,-1 0 0 0 0,0 0 0 0 0,0-1 0 0 0,-1 0 0 0 0,1 1 1 0 0,-1-1-1 0 0,1-1 0 0 0,-1 1 0 0 0,1-1 0 0 0,-1 1 0 0 0,0-1 0 0 0,0-1 0 0 0,1 1 0 0 0,-1-1 0 0 0,0 0 0 0 0,0 0 0 0 0,-2 0-37 0 0,2 0-67 0 0,-74-8-377 0 0,32-21-4207 0 0,41 23-598 0 0,1 5-5733 0 0</inkml:trace>
  <inkml:trace contextRef="#ctx0" brushRef="#br0" timeOffset="3099.673">549 122 0 0 0,'0'0'255'0'0,"0"0"498"0"0,0 0 98 0 0,0 0 8 0 0,0 0 17 0 0,0 0-28 0 0,0 0-37 0 0,0 0-17 0 0,0 0 18 0 0,0 0 9 0 0,0 0-7 0 0,0 0-25 0 0,2-1-578 0 0,3-2 8615 0 0,-5 3-8410 0 0,-31 42 1070 0 0,-32 30-1254 0 0,-3-2 1 0 0,-72 59-233 0 0,-20 7-149 0 0,58-59 181 0 0,104-87-14837 0 0,-2 6 9040 0 0</inkml:trace>
  <inkml:trace contextRef="#ctx0" brushRef="#br0" timeOffset="4248.87">151 60 0 0 0,'0'0'516'0'0,"0"0"227"0"0,0 0 137 0 0,0 0 62 0 0,0 0 2 0 0,0 0-47 0 0,0 0-76 0 0,0 0-67 0 0,-3-2-35 0 0,-12-3 33 0 0,11 4 67 0 0,4 1 11 0 0,0 0-49 0 0,0 0-74 0 0,0 0-91 0 0,0 0-54 0 0,0 0-14 0 0,0 0-13 0 0,0 0 7 0 0,0 0 9 0 0,0 0 3 0 0,0 0 3 0 0,0 0-9 0 0,0 0-28 0 0,0 0-29 0 0,0 0-24 0 0,0 0-34 0 0,0 0-2 0 0,0 0 4 0 0,0 0 7 0 0,0 0-15 0 0,0 0-39 0 0,0 0-38 0 0,0 0-70 0 0,0 0-48 0 0,0 0-39 0 0,0 12 568 0 0,16 104 1144 0 0,35 29-1431 0 0,-46-125-421 0 0,-4-13-29 0 0,0 0-1 0 0,1 1 1 0 0,0-1-1 0 0,1 0 1 0 0,-1 0 0 0 0,1 0-1 0 0,0-1 1 0 0,1 1-1 0 0,0-1 1 0 0,0 1 0 0 0,0-1-1 0 0,1 0 1 0 0,0-1-1 0 0,0 1 1 0 0,0-1 0 0 0,1 0-1 0 0,4 3-23 0 0,60 39 242 0 0,-36 0 130 0 0,-24-20 43 0 0,3 1-209 0 0,-12-27-202 0 0,-1-1 11 0 0,0 0 10 0 0,0 0 3 0 0,0 0-30 0 0,0 0 0 0 0,0 0-10 0 0,7 7 76 0 0,1 8-1244 0 0,15-15-2588 0 0,-19 0-1729 0 0,0 0-5565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201 349 4745 0 0,'0'0'1786'0'0,"0"0"-170"0"0,0 0 47 0 0,0 0 124 0 0,0 0 59 0 0,0 0-70 0 0,0 0-239 0 0,0 0-250 0 0,0 0-249 0 0,0 0-248 0 0,0 0-217 0 0,0 0-147 0 0,0 0-101 0 0,-5 0-89 0 0,2 1-215 0 0,1-1 0 0 0,0 1 0 0 0,-1 0-1 0 0,1-1 1 0 0,0 1 0 0 0,-1 0 0 0 0,1 0-1 0 0,0 1 1 0 0,0-1 0 0 0,0 0 0 0 0,0 1 0 0 0,0-1-1 0 0,1 1 1 0 0,-1 0 0 0 0,0-1 0 0 0,1 1-1 0 0,-1 0 1 0 0,1 0 0 0 0,-1 0 0 0 0,1 0 0 0 0,0 0-1 0 0,0 1 1 0 0,0-1 0 0 0,0 0 0 0 0,0 0-1 0 0,1 1 1 0 0,-1-1 0 0 0,1 1 0 0 0,-1-1 0 0 0,1 0-1 0 0,0 3-20 0 0,-7 23 82 0 0,2 1 0 0 0,0 0 0 0 0,2 0-1 0 0,1 0 1 0 0,2 1 0 0 0,0-1 0 0 0,4 16-82 0 0,-4-40 9 0 0,1 0 0 0 0,0 0 0 0 0,0 0 0 0 0,0 0 0 0 0,1 0 0 0 0,0 0 0 0 0,0 0 0 0 0,0-1 0 0 0,0 1 1 0 0,1-1-1 0 0,-1 1 0 0 0,1-1 0 0 0,0 0 0 0 0,1 0 0 0 0,-1 0 0 0 0,1-1 0 0 0,-1 1 0 0 0,1-1 1 0 0,0 0-1 0 0,1 0 0 0 0,-1 0 0 0 0,0 0 0 0 0,1-1 0 0 0,-1 0 0 0 0,1 0 0 0 0,0 0 0 0 0,0-1 0 0 0,0 1 1 0 0,1-1-10 0 0,-1-1 54 0 0,0 0 1 0 0,1-1 0 0 0,-1 1 0 0 0,0-1 0 0 0,0 0 0 0 0,0-1 0 0 0,0 1 0 0 0,-1-1 0 0 0,1 0-1 0 0,0 0 1 0 0,-1-1 0 0 0,1 1 0 0 0,-1-1 0 0 0,0 0 0 0 0,0 0 0 0 0,0-1 0 0 0,0 1 0 0 0,0-1-1 0 0,-1 0-54 0 0,83-80 347 0 0,5-41-100 0 0,-91 125-250 0 0,1 0 1 0 0,-1 0-1 0 0,1-1 1 0 0,-1 1-1 0 0,1 0 0 0 0,-1 0 1 0 0,1 0-1 0 0,0 0 1 0 0,-1 0-1 0 0,1 0 1 0 0,-1 0-1 0 0,1 0 0 0 0,-1 0 1 0 0,1 0-1 0 0,0 0 1 0 0,-1 0-1 0 0,1 0 1 0 0,-1 1-1 0 0,1-1 0 0 0,-1 0 1 0 0,1 0-1 0 0,-1 0 1 0 0,1 1-1 0 0,-1-1 1 0 0,1 0-1 0 0,-1 1 0 0 0,1-1 1 0 0,-1 1-1 0 0,1-1 1 0 0,-1 0-1 0 0,0 1 1 0 0,1-1-1 0 0,-1 1 0 0 0,0-1 1 0 0,1 1-1 0 0,-1-1 1 0 0,0 1-1 0 0,0-1 1 0 0,1 1-1 0 0,-1-1 0 0 0,0 1 1 0 0,0 0-1 0 0,0-1 1 0 0,0 1-1 0 0,0-1 1 0 0,0 1-1 0 0,0-1 0 0 0,0 1 1 0 0,0 0-1 0 0,0-1 1 0 0,0 1-1 0 0,0-1 1 0 0,0 1-1 0 0,-1-1 0 0 0,1 1 1 0 0,0-1-1 0 0,0 1 3 0 0,0 2 59 0 0,5 15-26 0 0,0-1-1 0 0,-2 1 1 0 0,0 0 0 0 0,-1 0-1 0 0,-1 0 1 0 0,0 0 0 0 0,-3 17-33 0 0,3 38 116 0 0,3-17-104 0 0,-2 0 0 0 0,-3 0 0 0 0,-2-1 0 0 0,-3 1 0 0 0,-2-1 0 0 0,-14 49-12 0 0,-18 3-24 0 0,31-93 24 0 0,1 0 0 0 0,-1 0 0 0 0,-1-1 0 0 0,-1 0 0 0 0,0-1 0 0 0,0 0 0 0 0,-1 0 0 0 0,-8 5 0 0 0,12-11 1 0 0,1 0-1 0 0,-1-1 0 0 0,-1 1 1 0 0,1-1-1 0 0,0-1 1 0 0,-1 0-1 0 0,0 0 0 0 0,0-1 1 0 0,0 0-1 0 0,-1 0 0 0 0,1-1 1 0 0,-1 0-1 0 0,1-1 1 0 0,-5 0-1 0 0,12-2 3 0 0,-1 0 0 0 0,1-1 1 0 0,0 0-1 0 0,0 1 0 0 0,0-1 1 0 0,0 0-1 0 0,1 0 0 0 0,-1 0 1 0 0,0 0-1 0 0,1-1 0 0 0,-1 1 1 0 0,1 0-1 0 0,0-1 0 0 0,0 1 1 0 0,0-1-1 0 0,0 1 0 0 0,0-1 1 0 0,1 1-1 0 0,-1-1 0 0 0,1 0 1 0 0,-1 1-1 0 0,1-1 0 0 0,0 0 1 0 0,0 1-1 0 0,0-1 0 0 0,1 0 1 0 0,-1 1-1 0 0,0-1 0 0 0,1-1-3 0 0,-1 1 2 0 0,4-23 5 0 0,0 0 0 0 0,1 0-1 0 0,2 0 1 0 0,1 1 0 0 0,0 0-1 0 0,2 1 1 0 0,1 0 0 0 0,1 0-1 0 0,1 1 1 0 0,1 1 0 0 0,10-13-7 0 0,129-156-2063 0 0,-148 180 118 0 0,-3 5-2250 0 0,-2 4 2078 0 0,0-1-8753 0 0</inkml:trace>
  <inkml:trace contextRef="#ctx0" brushRef="#br0" timeOffset="668.672">143 176 1800 0 0,'0'0'1651'0'0,"0"0"-85"0"0,0 0 117 0 0,0 0 97 0 0,0 0-71 0 0,0 0-297 0 0,0 0-402 0 0,0 0-302 0 0,0 0-63 0 0,0 0 49 0 0,0 0 71 0 0,0 0 22 0 0,0 0-37 0 0,7 1-32 0 0,-2 0-526 0 0,0 0 0 0 0,1 0 0 0 0,-1-1 0 0 0,1 1 0 0 0,-1-1 0 0 0,1-1 0 0 0,-1 1 0 0 0,1-1 0 0 0,-1 0 0 0 0,0 0 0 0 0,1 0 0 0 0,-1-1 0 0 0,0 0 0 0 0,0 0 0 0 0,0 0 0 0 0,2-2-192 0 0,141-109 2392 0 0,-103 62-2084 0 0,-33 72-341 0 0,46 119 589 0 0,-8-23-365 0 0,-15-69-595 0 0,-19-47-2026 0 0,-10-1-1371 0 0,-3-1-3371 0 0,0-2-3185 0 0</inkml:trace>
  <inkml:trace contextRef="#ctx0" brushRef="#br0" timeOffset="11210.57">65 1910 0 0 0,'0'0'284'0'0,"0"0"460"0"0,0 0 116 0 0,0 0 74 0 0,0 0 45 0 0,0 0-90 0 0,0 0-38 0 0,0 0 60 0 0,0 0 105 0 0,0 0 89 0 0,0 0-12 0 0,8 0-61 0 0,154-27 7227 0 0,-1-1-6090 0 0,-82 20-1656 0 0,-78 8-490 0 0,-6 19 876 0 0,-119 121-380 0 0,24 6-538 0 0,62-46-18 0 0,25-22 301 0 0,54-64 285 0 0,131-17 227 0 0,-171 3-770 0 0,31-1-386 0 0,-30-5-3214 0 0,-2 2-6953 0 0,0 4 449 0 0</inkml:trace>
  <inkml:trace contextRef="#ctx0" brushRef="#br0" timeOffset="11547.72">1 2168 5313 0 0,'0'0'2501'0'0,"0"0"-544"0"0,0 0-322 0 0,0 0-118 0 0,0 0-153 0 0,0 0-244 0 0,0 0-241 0 0,0 0-132 0 0,0 0-15 0 0,0 0 67 0 0,0 0 5 0 0,0 0-61 0 0,18 0-87 0 0,119-4 819 0 0,85-18-1304 0 0,-212 12-4470 0 0,-7 5-2474 0 0,-1 1-3928 0 0</inkml:trace>
  <inkml:trace contextRef="#ctx0" brushRef="#br0" timeOffset="12379.696">52 1729 0 0 0,'0'0'1791'0'0,"0"0"-215"0"0,0 0 25 0 0,0 0 111 0 0,0 0 43 0 0,0 0-57 0 0,0 0-207 0 0,0 0-280 0 0,0 0-239 0 0,0 0-156 0 0,0 0-33 0 0,0 0 42 0 0,0 0 24 0 0,7-3-24 0 0,29-17 431 0 0,-1-2 0 0 0,0-2 0 0 0,-2-1 0 0 0,12-13-1256 0 0,-4 5 421 0 0,57-48 174 0 0,-92 93-675 0 0,-7-3 172 0 0,21 10 81 0 0,68 143 370 0 0,-86-154-527 0 0,1-1-1 0 0,0 1 0 0 0,1-1 0 0 0,0 0 1 0 0,0 0-1 0 0,0 0 0 0 0,1-1 0 0 0,0 1 1 0 0,1-1-1 0 0,-1 0 0 0 0,1-1 0 0 0,0 1 1 0 0,0-1-1 0 0,1 0 0 0 0,-1-1 0 0 0,3 1-15 0 0,2-7-878 0 0,-10-7-4945 0 0,-1 6 2193 0 0,0 0-8163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232 273 856 0 0,'0'0'1571'0'0,"0"0"-620"0"0,0 0-35 0 0,0 0 451 0 0,0 0 530 0 0,0 0 219 0 0,0 0-245 0 0,0 0-385 0 0,0 0-383 0 0,0 0-274 0 0,0 0-169 0 0,3 29-146 0 0,7 90-81 0 0,-4-26 606 0 0,-4-26-345 0 0,-3-1 1 0 0,-2 1-1 0 0,-8 30-694 0 0,7-21-158 0 0,-3-110-1275 0 0,-2-1-3026 0 0,9 10-3056 0 0,0 17 1388 0 0</inkml:trace>
  <inkml:trace contextRef="#ctx0" brushRef="#br0" timeOffset="416.647">413 494 0 0 0,'0'0'903'0'0,"0"0"506"0"0,0 0 276 0 0,0 0 158 0 0,0 0 59 0 0,0 0-137 0 0,0 0-235 0 0,0 0-294 0 0,0 0-250 0 0,0 0-205 0 0,0 0-182 0 0,0 0-96 0 0,0 0-74 0 0,-32 26-39 0 0,-97 78 14 0 0,83-68 415 0 0,46-36-754 0 0,0 0-1 0 0,1 0 1 0 0,-1 0 0 0 0,0 0 0 0 0,0 0 0 0 0,1 0 0 0 0,-1 1 0 0 0,0-1-1 0 0,1 0 1 0 0,-1 0 0 0 0,0 0 0 0 0,0 1 0 0 0,0-1 0 0 0,1 0 0 0 0,-1 0-1 0 0,0 0 1 0 0,0 1 0 0 0,0-1 0 0 0,1 0 0 0 0,-1 0 0 0 0,0 1 0 0 0,0-1-1 0 0,0 0 1 0 0,0 1 0 0 0,0-1 0 0 0,0 0 0 0 0,0 0 0 0 0,0 1 0 0 0,0-1-1 0 0,0 0 1 0 0,0 1 0 0 0,0-1 0 0 0,0 0 0 0 0,0 1 0 0 0,0-1 0 0 0,0 0-1 0 0,0 0 1 0 0,0 1 0 0 0,0-1 0 0 0,0 0 0 0 0,0 1 0 0 0,0-1 0 0 0,-1 0-1 0 0,1 0 1 0 0,0 1 0 0 0,0-1 0 0 0,0 0 0 0 0,0 0 0 0 0,-1 1-65 0 0,26 2 584 0 0,126 130 1244 0 0,-145-128-1740 0 0,-1-1-12 0 0,0 1 0 0 0,0-1 0 0 0,-1 1-1 0 0,1 0 1 0 0,-1 0 0 0 0,0 1 0 0 0,-1-1 0 0 0,1 1 0 0 0,-1 0-1 0 0,0 0 1 0 0,0 0 0 0 0,-1 0 0 0 0,0 0 0 0 0,1 5-76 0 0,-3-11 56 0 0,0 0 0 0 0,0 0-12 0 0,0 0-22 0 0,0 0-8 0 0,0 0-44 0 0,0 0-34 0 0,0 0-30 0 0,0 0-148 0 0,-13-16-4707 0 0,9 10-3918 0 0,3 2-1003 0 0</inkml:trace>
  <inkml:trace contextRef="#ctx0" brushRef="#br0" timeOffset="1050.142">1 295 0 0 0,'0'0'1364'0'0,"0"0"153"0"0,0 0 86 0 0,0 0 90 0 0,0 0 52 0 0,0 0-20 0 0,0 0-143 0 0,0 0-215 0 0,0 0-225 0 0,0 0-182 0 0,0 0-83 0 0,0 0-63 0 0,0 0-53 0 0,6-10-70 0 0,43-78 1342 0 0,42-59 183 0 0,-38 97-1755 0 0,-50 51-435 0 0,-1 0-1 0 0,0 0 0 0 0,0 0 0 0 0,0 0 0 0 0,0 0 0 0 0,0 1 0 0 0,0-1 0 0 0,0 1 0 0 0,0-1 0 0 0,-1 1 0 0 0,1 0 0 0 0,0-1 0 0 0,-1 1 0 0 0,0 0 0 0 0,1 0 1 0 0,-1 0-1 0 0,0 0 0 0 0,0 0 0 0 0,0 1 0 0 0,0-1 0 0 0,0 0 0 0 0,-1 0 0 0 0,1 1 0 0 0,-1-1 0 0 0,1 0 0 0 0,-1 1 0 0 0,0-1 0 0 0,0 1 0 0 0,0-1 0 0 0,0 0 1 0 0,-1 1-26 0 0,5 11 196 0 0,26 70 475 0 0,-4-39-503 0 0,-2-27-2034 0 0,-2-11-6581 0 0,-17-6-2579 0 0</inkml:trace>
  <inkml:trace contextRef="#ctx0" brushRef="#br0" timeOffset="14870.987">199 623 0 0 0,'0'0'327'0'0,"0"0"488"0"0,0 0 49 0 0,0 0-41 0 0,0 0-46 0 0,0 0 2 0 0,0 0-31 0 0,0 0-26 0 0,0 0-25 0 0,23-7 4474 0 0,-15 5-4736 0 0,0 0 1 0 0,0-1 0 0 0,0 0-1 0 0,0 0 1 0 0,0-1 0 0 0,0 1 0 0 0,-1-2-1 0 0,0 1 1 0 0,0-1 0 0 0,0 0 0 0 0,0-1-1 0 0,-1 1 1 0 0,1-3-436 0 0,22-15 1072 0 0,75-66 1111 0 0,-103 85-1152 0 0,-2 6-5515 0 0,3 0-5309 0 0,-2-2 2397 0 0</inkml:trace>
  <inkml:trace contextRef="#ctx0" brushRef="#br0" timeOffset="15685.93">380 829 0 0 0,'0'0'357'0'0,"0"0"45"0"0,0 0-31 0 0,0 0-37 0 0,0 0 6 0 0,0 0 66 0 0,0 0 103 0 0,0 0 139 0 0,0 0 161 0 0,0 0 96 0 0,16 4 7692 0 0,1 36-4511 0 0,-6-31-4638 0 0,-9-17-8776 0 0,-2 7 1444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27.4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 44 0 0 0,'-2'-9'0'0'0,"2"4"0"0"0,16-17 119 0 0,-13 19 1875 0 0,1-1 2896 0 0,-3 6 6875 0 0,-1-1-11497 0 0,-13 14 1106 0 0,-88 73-1214 0 0,4 7-39 0 0,36-47 162 0 0,123-84-291 0 0,82-89 395 0 0,-58 47-266 0 0,-70 71 72 0 0,-21 10 491 0 0,-43 20-694 0 0,-57 62-18 0 0,-1 13 122 0 0,37-39-86 0 0,32-51 247 0 0,16 3-196 0 0,-4 4-14 0 0,-18 3 235 0 0,26-4-190 0 0,17-13-85 0 0,0-1 4 0 0,0 0 5 0 0,0 0-5 0 0,0 0-5 0 0,0 0-16 0 0,0 0-7 0 0,0 0-9 0 0,0 0 4 0 0,0 0 7 0 0,0 0 1 0 0,0 0-4 0 0,34-18-225 0 0,63-32 314 0 0,57-69-45 0 0,-51 33-76 0 0,-57 50 12 0 0,-44 36-852 0 0,0-2 2132 0 0,-2 1-5471 0 0,0 0-4846 0 0,0 1-768 0 0</inkml:trace>
  <inkml:trace contextRef="#ctx0" brushRef="#br0" timeOffset="1753.016">3734 195 0 0 0,'0'0'513'0'0,"0"0"182"0"0,0 0 128 0 0,0 0 101 0 0,1-4-14 0 0,-1 1 145 0 0,-2-14-1404 0 0,-3 13 5319 0 0,-6 3 6670 0 0,17 24-11359 0 0,-2-10-199 0 0,1 0 1 0 0,1 0 0 0 0,-1 0-1 0 0,2-1 1 0 0,0 1-1 0 0,1-2 1 0 0,0 1-1 0 0,0-1 1 0 0,1 0-1 0 0,7 5-82 0 0,42 62 128 0 0,-19-5 238 0 0,7-18-231 0 0,-64-66 1317 0 0,-43-96-1461 0 0,-4-10 66 0 0,40 91 62 0 0,1 9-98 0 0,24 16-10 0 0,0 1 3 0 0,0 0-3 0 0,0 0-16 0 0,5 14-44 0 0,13 16-114 0 0,0 0 63 0 0,82 135 298 0 0,-68-117-132 0 0,-30-41 519 0 0,0-3-2204 0 0,2-4-8334 0 0,-3 0-1174 0 0</inkml:trace>
  <inkml:trace contextRef="#ctx0" brushRef="#br0" timeOffset="7398.516">2026 818 0 0 0,'0'0'556'0'0,"0"0"212"0"0,0 0 219 0 0,0 0 176 0 0,0 0 104 0 0,0 0 19 0 0,0 0-62 0 0,1-12 3190 0 0,0 6 6307 0 0,-52 49-9815 0 0,-46 64-614 0 0,18-32 265 0 0,77-66-538 0 0,2-8-5 0 0,0 2 1797 0 0,-13 4-1761 0 0,-51 45 50 0 0,19-4-103 0 0,6-19 117 0 0,-3-10 447 0 0,32-12-774 0 0,36-7 66 0 0,107-11 244 0 0,5 0-88 0 0,-100 11-6 0 0,114 29-100 0 0,-111-21 6 0 0,-41-8 95 0 0,26 4-21 0 0,23 0-82 0 0,-48-4 90 0 0,-1 0 5 0 0,0 0 21 0 0,0 3 1 0 0,0-3-9 0 0,0 0-28 0 0,0 0-9 0 0,0 0 14 0 0,0 0 12 0 0,0 0-10 0 0,0 0 22 0 0,0 0 0 0 0,0 0-15 0 0,0 0 14 0 0,0 0 2 0 0,0 0 5 0 0,0 0 5 0 0,0 0-5 0 0,0 0-1 0 0,0 0 12 0 0,0 0-25 0 0,0 0 5 0 0,0 0 8 0 0,0 0 6 0 0,0 0 26 0 0,0 0 13 0 0,0 0-24 0 0,0 0 5 0 0,0 0-9 0 0,0 0-9 0 0,0 0 15 0 0,0 0 13 0 0,0 0-6 0 0,0 0 10 0 0,0 0 8 0 0,0 0 6 0 0,0 0 20 0 0,-28-30 161 0 0,-22-49-69 0 0,-12-36 73 0 0,8 30-120 0 0,23 56-60 0 0,22 18-481 0 0,7 3 682 0 0,12 4-14382 0 0,-10 4 14032 0 0,5 0-11348 0 0</inkml:trace>
  <inkml:trace contextRef="#ctx0" brushRef="#br0" timeOffset="8063.035">2506 718 4153 0 0,'0'0'1272'0'0,"0"0"-293"0"0,0 0-57 0 0,0 0 176 0 0,0 0 217 0 0,0 0 142 0 0,0 0-5 0 0,0 0-177 0 0,0 0-245 0 0,0 0-281 0 0,0 0-218 0 0,0 0-116 0 0,0 0-27 0 0,-5-4 36 0 0,-27-21 480 0 0,-28 28 1175 0 0,17 23-1197 0 0,42-25-855 0 0,0 1 1 0 0,1 0-1 0 0,-1 0 1 0 0,0 0-1 0 0,1 0 1 0 0,-1 0-1 0 0,1 0 1 0 0,0 0-1 0 0,-1 1 1 0 0,1-1-1 0 0,0 0 1 0 0,0 0-1 0 0,1 0 1 0 0,-1 0-1 0 0,0 0 1 0 0,1 0-1 0 0,-1 0 1 0 0,1 0-1 0 0,-1 0 1 0 0,1 0-1 0 0,0 0 1 0 0,0 0-1 0 0,0 0 1 0 0,0-1-1 0 0,0 1 1 0 0,1 0-1 0 0,-1-1 1 0 0,1 1-1 0 0,0 0-27 0 0,119 79 337 0 0,-117-78-324 0 0,1 0 0 0 0,0 1 0 0 0,-1-1 0 0 0,0 1 0 0 0,1-1 0 0 0,-2 1 0 0 0,1 1 0 0 0,0-1-1 0 0,-1 0 1 0 0,0 1 0 0 0,0 0 0 0 0,0 0 0 0 0,0 0 0 0 0,-1 0 0 0 0,0 0-13 0 0,-1 2 87 0 0,0 1-1 0 0,0-1 1 0 0,-1 0 0 0 0,0 0 0 0 0,-1 0 0 0 0,1 1-1 0 0,-2-1 1 0 0,1 0 0 0 0,-1 0 0 0 0,0 0-1 0 0,0-1 1 0 0,0 1 0 0 0,-1 0 0 0 0,-1-1 0 0 0,1 1-1 0 0,-1-1 1 0 0,0 0 0 0 0,0 0 0 0 0,0-1-1 0 0,-1 1 1 0 0,0-1 0 0 0,0 0 0 0 0,-1 0 0 0 0,1-1-1 0 0,-1 0 1 0 0,0 0 0 0 0,0 0 0 0 0,-2 0-87 0 0,-70 8 403 0 0,63-12-362 0 0,12 0-50 0 0,-1-1 1 0 0,0 0-1 0 0,1 0 0 0 0,-1 0 1 0 0,1 0-1 0 0,-1-1 1 0 0,1 1-1 0 0,0-1 1 0 0,-1 0-1 0 0,1 0 0 0 0,0 0 1 0 0,0-1-1 0 0,1 1 1 0 0,-1-1-1 0 0,0 1 1 0 0,1-1-1 0 0,-1-1 9 0 0,-1 1-58 0 0,4 2-83 0 0,0 0-1 0 0,0 0 1 0 0,0 1 0 0 0,0-1 0 0 0,0 0-1 0 0,0 0 1 0 0,0 0 0 0 0,0 1 0 0 0,1-1 0 0 0,-1 0-1 0 0,0 0 1 0 0,0 0 0 0 0,1 1 0 0 0,-1-1-1 0 0,0 0 1 0 0,1 0 0 0 0,-1 1 0 0 0,1-1 0 0 0,-1 0-1 0 0,1 1 1 0 0,-1-1 0 0 0,1 1 0 0 0,-1-1-1 0 0,1 0 1 0 0,-1 1 0 0 0,1-1 0 0 0,0 1 0 0 0,0 0-1 0 0,-1-1 1 0 0,1 1 0 0 0,0 0 0 0 0,0-1-1 0 0,-1 1 1 0 0,1 0 0 0 0,0 0 0 0 0,0-1 0 0 0,0 1 141 0 0,9-3-5984 0 0,-4-1-5497 0 0</inkml:trace>
  <inkml:trace contextRef="#ctx0" brushRef="#br0" timeOffset="12764.982">3618 339 0 0 0,'2'-6'29'0'0,"-2"5"138"0"0,0 1 113 0 0,0 0 40 0 0,0 0 26 0 0,0 0 22 0 0,0 0-10 0 0,0 0-27 0 0,0 0-41 0 0,0 0-2 0 0,0 0 41 0 0,0 0 52 0 0,0 0 48 0 0,0 0 51 0 0,0 0 26 0 0,0 0 36 0 0,0 0 50 0 0,0 0 19 0 0,0 0-3 0 0,0 0 9 0 0,0 0-38 0 0,-5 6 4523 0 0,-11 4-3231 0 0,2-1-1006 0 0,-29 24 162 0 0,12-10-629 0 0,-39 18 228 0 0,-44 18-274 0 0,53-30-3 0 0,-57 8 280 0 0,33-4-485 0 0,15-8 6 0 0,2-3-20 0 0,18-4 35 0 0,9-6 39 0 0,15-5 100 0 0,13-7-435 0 0,13 0-1 0 0,0 0-133 0 0,0 0-294 0 0,0 0-577 0 0,2 0-7259 0 0,0 0-1754 0 0</inkml:trace>
  <inkml:trace contextRef="#ctx0" brushRef="#br0" timeOffset="15229.138">1593 807 0 0 0,'0'0'376'0'0,"0"0"384"0"0,0 0 224 0 0,0 0 58 0 0,0 0-15 0 0,0 0 16 0 0,0 0 36 0 0,-8 11 5385 0 0,-56-19-149 0 0,-86-47-3746 0 0,64-4-1641 0 0,42 38-761 0 0,-40-13 181 0 0,-32-25 48 0 0,6 0 103 0 0,31 19-199 0 0,37 17-93 0 0,-24-24 105 0 0,-2-2-53 0 0,-55-20-91 0 0,68 29 146 0 0,57 58-648 0 0,26 52 363 0 0,6 58 28 0 0,-32-51-63 0 0,-2-77 24 0 0,0 0 1 0 0,0 0-1 0 0,1 0 1 0 0,-1-1-1 0 0,0 1 1 0 0,0 0 0 0 0,0 0-1 0 0,1 0 1 0 0,-1 0-1 0 0,0 0 1 0 0,0 0-1 0 0,0 0 1 0 0,1 0-1 0 0,-1-1 1 0 0,0 1 0 0 0,0 0-1 0 0,0 0 1 0 0,1 0-1 0 0,-1 0 1 0 0,0 0-1 0 0,0 0 1 0 0,1 0-1 0 0,-1 0 1 0 0,0 0-1 0 0,0 1 1 0 0,0-1 0 0 0,1 0-1 0 0,-1 0 1 0 0,0 0-1 0 0,0 0 1 0 0,1 0-1 0 0,-1 0 1 0 0,0 0-1 0 0,0 0 1 0 0,0 1 0 0 0,0-1-1 0 0,1 0 1 0 0,-1 0-1 0 0,0 0 1 0 0,0 0-1 0 0,0 1-18 0 0,15-37 71 0 0,-9 20-69 0 0,138-197 17 0 0,-100 169 22 0 0,-43 40 37 0 0,-2 4-77 0 0,1 0 16 0 0,0 0 2 0 0,0 0 5 0 0,0 0 8 0 0,0 0 4 0 0,0 0-12 0 0,0 0-8 0 0,-23 0 139 0 0,-157 29-191 0 0,151-25-154 0 0,48-16-995 0 0,17-2-730 0 0,-11 7-3943 0 0,-19 4 2342 0 0,6 2-8086 0 0</inkml:trace>
  <inkml:trace contextRef="#ctx0" brushRef="#br0" timeOffset="17353.654">3649 376 0 0 0,'0'0'560'0'0,"0"0"422"0"0,0 0 119 0 0,0 0-19 0 0,0 0-27 0 0,0 0-43 0 0,0 0-87 0 0,0 0-84 0 0,0 0-107 0 0,0 0-84 0 0,0 0-71 0 0,0 0-59 0 0,0 0-51 0 0,0 0-30 0 0,0 0-35 0 0,0 0-37 0 0,0 0 5 0 0,0 0-21 0 0,0 0-2 0 0,0 0 18 0 0,0 0-6 0 0,0 0 21 0 0,0 0 14 0 0,0 0 2 0 0,0 0 25 0 0,0 0 24 0 0,0 0 14 0 0,-5 1 3477 0 0,-19 1-2983 0 0,-180-79 1375 0 0,147 45-697 0 0,60 102-1424 0 0,16 25-182 0 0,-17-80-29 0 0,0 0 0 0 0,0 0 0 0 0,-2 0 0 0 0,0 0 0 0 0,0 0 0 0 0,-1 0 0 0 0,-1 0 0 0 0,-1 0 0 0 0,-3 10 2 0 0,-9 36 134 0 0,55-102 92 0 0,204-161 129 0 0,-213 169-169 0 0,-29 31 669 0 0,-3 3-4484 0 0,-2-1-4029 0 0,3 0-4223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0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 0 0 0,'0'0'1388'0'0,"0"0"-438"0"0,0 0-238 0 0,0 0 67 0 0,0 0 185 0 0,0 0 176 0 0,0 0 211 0 0,0 0 79 0 0,0 0-23 0 0,0 0-59 0 0,0 0-232 0 0,-3-4-286 0 0,-11-11-261 0 0,11 12-203 0 0,3 3-124 0 0,0 0-40 0 0,0 0-35 0 0,4 49 1736 0 0,24 307 1560 0 0,-18-161-2603 0 0,30 729 986 0 0,-6-173-1491 0 0,-41-210 624 0 0,5-187-365 0 0,-24 14 29 0 0,26-115-340 0 0,-18-128-170 0 0,0 15-59 0 0,14 59 94 0 0,4-198-166 0 0,0-1-18 0 0,0-1-823 0 0,4-29-960 0 0,-1 6-3940 0 0,-1 12-4866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25 6473 0 0,'0'0'1275'0'0,"0"0"-341"0"0,0 0-61 0 0,0 0 138 0 0,0 0 199 0 0,0 0 139 0 0,0 0-47 0 0,0 0-143 0 0,0 0-187 0 0,0 0-177 0 0,0 0-156 0 0,0 0-119 0 0,0-4-83 0 0,0 3-414 0 0,0 0-1 0 0,0 0 0 0 0,0 1 0 0 0,0-1 0 0 0,0 0 1 0 0,0 0-1 0 0,-1 0 0 0 0,1 1 0 0 0,0-1 1 0 0,0 0-1 0 0,-1 0 0 0 0,1 1 0 0 0,-1-1 0 0 0,1 0 1 0 0,-1 0-1 0 0,1 1 0 0 0,-1-1 0 0 0,1 1 0 0 0,-1-1 1 0 0,0 0-1 0 0,1 1 0 0 0,-1-1 0 0 0,0 1 0 0 0,1 0 1 0 0,-1-1-1 0 0,0 1 0 0 0,0-1 0 0 0,1 1 1 0 0,-1 0-1 0 0,0 0 0 0 0,0-1 0 0 0,0 1 0 0 0,1 0 1 0 0,-1 0-1 0 0,0 0 0 0 0,0 0 0 0 0,0 0 0 0 0,1 0 1 0 0,-1 0-1 0 0,0 0 0 0 0,0 0 0 0 0,0 1 1 0 0,0-1-1 0 0,1 0 0 0 0,-1 0 0 0 0,0 1 0 0 0,0-1 1 0 0,1 0-1 0 0,-1 1 0 0 0,0-1 0 0 0,1 1 0 0 0,-1-1 1 0 0,0 1-1 0 0,1 0 0 0 0,-1-1 0 0 0,1 1 0 0 0,-1-1 1 0 0,0 1-1 0 0,1 0 0 0 0,0-1 0 0 0,-1 1 1 0 0,1 0-1 0 0,-1 0 0 0 0,1 0-22 0 0,-77 42 864 0 0,126-78 541 0 0,-58 31 1456 0 0,-5 4-4173 0 0,1 4-3615 0 0,4 5-4846 0 0,7-4 284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4 8162 0 0,'0'0'1164'0'0,"0"0"-437"0"0,0 0-236 0 0,0 0 51 0 0,0 0 199 0 0,0 0 207 0 0,0 0 77 0 0,0 0-58 0 0,0 0-152 0 0,0 0-176 0 0,0 0-166 0 0,0 0-86 0 0,0 0-26 0 0,3 0-1 0 0,10-3 26 0 0,-10 3 2 0 0,-3 0-27 0 0,0 0-42 0 0,0 0 0 0 0,0 0-20 0 0,-11 11 549 0 0,-56 43 253 0 0,97-64-731 0 0,65-44 293 0 0,-137 74 665 0 0,41-19-1441 0 0,0-1-8301 0 0,1 0-2746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2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280 321 7914 0 0,'0'0'925'0'0,"0"0"-335"0"0,0 0-198 0 0,0 0 123 0 0,0 0 286 0 0,0 0 251 0 0,0 0 61 0 0,0 0-149 0 0,0 0-231 0 0,0 0-190 0 0,0 0-71 0 0,-1 23-60 0 0,-5 149 727 0 0,7-63-55 0 0,3-58-835 0 0,-3-1-1 0 0,-2 0 1 0 0,-1 1 0 0 0,-4-1-1 0 0,-1-1 1 0 0,-3 1-1 0 0,-1-1 1 0 0,-11 26-249 0 0,-19-11 765 0 0,39-64-734 0 0,1 0-1 0 0,0 0 1 0 0,0 0-1 0 0,-1 0 1 0 0,1 0 0 0 0,0 0-1 0 0,0-1 1 0 0,0 1-1 0 0,-1 0 1 0 0,1-1-1 0 0,0 1 1 0 0,0 0 0 0 0,0-1-1 0 0,0 0 1 0 0,-1 1-1 0 0,1-1 1 0 0,0 0-1 0 0,0 1 1 0 0,0-1-1 0 0,1 0 1 0 0,-1 0 0 0 0,0 0-1 0 0,0 0 1 0 0,0 0-1 0 0,1 0 1 0 0,-1 0-1 0 0,0 0 1 0 0,1 0 0 0 0,-1 0-1 0 0,1 0 1 0 0,-1-1-1 0 0,1 1 1 0 0,0 0-1 0 0,-1 0 1 0 0,1 0-1 0 0,0-1 1 0 0,0 1 0 0 0,0 0-1 0 0,0 0 1 0 0,0-1-1 0 0,0 1 1 0 0,0 0-1 0 0,0 0 1 0 0,1-1 0 0 0,-1 1-1 0 0,0 0 1 0 0,1 0-1 0 0,0-1-30 0 0,-1-48 22 0 0,2 1 1 0 0,3-1-1 0 0,1 1 0 0 0,3 1 1 0 0,2-1-1 0 0,2 2 0 0 0,2 0 0 0 0,2 0 1 0 0,2 1-1 0 0,3 0-22 0 0,-4 7 14 0 0,2 1 0 0 0,1 1 0 0 0,2 1 0 0 0,2 1 0 0 0,1 1 0 0 0,1 1 0 0 0,2 2-1 0 0,1 0 1 0 0,2 3 0 0 0,0 0 0 0 0,20-11-14 0 0,-43 33 19 0 0,-1 0-1 0 0,1 0 1 0 0,0 1-1 0 0,0 0 1 0 0,1 1-1 0 0,-1 0 1 0 0,1 0-1 0 0,0 1 1 0 0,0 0-1 0 0,0 1 1 0 0,1 0-1 0 0,-1 1 1 0 0,0 0-1 0 0,1 0 1 0 0,-1 1-1 0 0,8 2-18 0 0,-14 0 22 0 0,0 1 0 0 0,-1 1 0 0 0,0-1 0 0 0,0 0 0 0 0,0 1 0 0 0,0 0 0 0 0,0-1 0 0 0,-1 1 0 0 0,1 0 0 0 0,-1 1 0 0 0,0-1 0 0 0,0 0 0 0 0,-1 0 0 0 0,1 1 0 0 0,-1-1 0 0 0,0 1 0 0 0,0-1 0 0 0,-1 1 0 0 0,1 0 0 0 0,-1-1 0 0 0,0 1 0 0 0,0 0 0 0 0,-1-1 0 0 0,0 1 0 0 0,1 0 0 0 0,-1-1 0 0 0,-1 2-22 0 0,2-6 0 0 0,-4 22 66 0 0,-1 1-1 0 0,-2-1 1 0 0,0 0 0 0 0,-1 0 0 0 0,-1-1 0 0 0,-1 0-1 0 0,-1-1 1 0 0,-1 0 0 0 0,0-1 0 0 0,-2 0 0 0 0,0-1-1 0 0,-15 15-65 0 0,19-21-8 0 0,0-1-1 0 0,0 0 1 0 0,-1-1-1 0 0,-1 0 1 0 0,0-1-1 0 0,0 0 0 0 0,-1 0 1 0 0,0-2-1 0 0,0 1 1 0 0,-1-2-1 0 0,0 0 1 0 0,0-1-1 0 0,0 0 0 0 0,-1-1 1 0 0,1 0-1 0 0,-1-1 1 0 0,0-1-1 0 0,0-1 1 0 0,-3 0 8 0 0,-26-23-2037 0 0,43 21 1811 0 0,1 0 1 0 0,-1 0 0 0 0,0-1 0 0 0,1 1-1 0 0,0-1 1 0 0,-1 1 0 0 0,1 0 0 0 0,0-1 0 0 0,-1 1-1 0 0,1-1 1 0 0,0 1 0 0 0,0 0 0 0 0,0-1-1 0 0,0 1 1 0 0,1-1 0 0 0,-1 1 0 0 0,0 0-1 0 0,1-1 1 0 0,-1 1 0 0 0,1-1 0 0 0,-1 1-1 0 0,1 0 1 0 0,-1 0 0 0 0,1-1 0 0 0,0 1-1 0 0,0 0 1 0 0,0 0 0 0 0,0 0 0 0 0,0 0-1 0 0,0 0 1 0 0,0 0 0 0 0,1-1 225 0 0,8-6-5617 0 0,-2 0-4284 0 0</inkml:trace>
  <inkml:trace contextRef="#ctx0" brushRef="#br0" timeOffset="351.407">1035 461 9490 0 0,'0'0'1434'0'0,"0"0"-346"0"0,0 0-165 0 0,0 0 145 0 0,0 0 172 0 0,0 0 38 0 0,0 0-142 0 0,0 0-233 0 0,-32 31-218 0 0,-96 96-176 0 0,81-60 69 0 0,46-56-467 0 0,-1-7-76 0 0,0 1 1 0 0,0-1-1 0 0,1 1 0 0 0,0 0 0 0 0,-1 0 1 0 0,2 0-1 0 0,-1 0 0 0 0,1 0 1 0 0,-1 0-1 0 0,1 0 0 0 0,1 0 0 0 0,-1 0 1 0 0,1 0-1 0 0,0-1 0 0 0,0 1 0 0 0,0 0 1 0 0,0 0-1 0 0,1 0 0 0 0,0-1 1 0 0,0 1-1 0 0,0-1 0 0 0,1 0 0 0 0,0 1 1 0 0,0-1-1 0 0,0 0 0 0 0,0-1 0 0 0,0 1 1 0 0,1 0-1 0 0,-1-1 0 0 0,1 0 1 0 0,0 0-1 0 0,0 0 0 0 0,0 0 0 0 0,1-1 1 0 0,-1 0-1 0 0,1 1 0 0 0,-1-2 0 0 0,1 1 1 0 0,0 0-1 0 0,0-1-35 0 0,5 0 73 0 0,-1-1-1 0 0,0 0 1 0 0,1 0 0 0 0,-1-1 0 0 0,1 0-1 0 0,-1-1 1 0 0,0 0 0 0 0,0 0 0 0 0,0-1-1 0 0,0 0 1 0 0,0-1 0 0 0,-1 0-1 0 0,1 0 1 0 0,-1-1 0 0 0,0 0 0 0 0,-1-1-1 0 0,1 1 1 0 0,-1-2 0 0 0,0 1 0 0 0,0-1-1 0 0,-1 0 1 0 0,0 0 0 0 0,0 0-1 0 0,-1-1 1 0 0,0 0 0 0 0,0 0 0 0 0,-1-1-1 0 0,0 1 1 0 0,0-1 0 0 0,0-1-73 0 0,-2 4-14 0 0,-1 0 1 0 0,1 0-1 0 0,-1 1 0 0 0,-1-1 1 0 0,1 0-1 0 0,-1 0 1 0 0,0 0-1 0 0,0 0 0 0 0,0 0 1 0 0,-1 0-1 0 0,0 0 1 0 0,0 0-1 0 0,-1 0 0 0 0,0 0 1 0 0,0 1-1 0 0,0-1 1 0 0,0 1-1 0 0,-1-1 0 0 0,0 1 1 0 0,0 0-1 0 0,-1 0 1 0 0,1 0-1 0 0,-1 1 0 0 0,0-1 1 0 0,0 1-1 0 0,-1 0 1 0 0,1 0-1 0 0,-1 0 0 0 0,0 1 1 0 0,0-1-1 0 0,0 1 1 0 0,0 1-1 0 0,-1-1 0 0 0,1 1 1 0 0,-4-1 13 0 0,3 0-234 0 0,-1 1 0 0 0,0 1 1 0 0,0-1-1 0 0,0 1 1 0 0,0 0-1 0 0,0 1 0 0 0,0-1 1 0 0,0 2-1 0 0,0-1 0 0 0,0 1 1 0 0,0 0-1 0 0,0 0 1 0 0,-5 2 233 0 0,-18 11-4085 0 0,1 8-4127 0 0,21-14-14 0 0</inkml:trace>
  <inkml:trace contextRef="#ctx0" brushRef="#br0" timeOffset="863.424">1611 454 0 0 0,'0'0'1435'0'0,"0"0"1015"0"0,0 0 368 0 0,0 0-255 0 0,0 0-543 0 0,0 0-583 0 0,0 0-337 0 0,0 0-84 0 0,0 0-65 0 0,0 0-91 0 0,0 0-130 0 0,0 0-109 0 0,-17 9-103 0 0,-113 67 937 0 0,69-28 218 0 0,61-46-1662 0 0,0 0 0 0 0,0 0 0 0 0,1 1 0 0 0,-1-1 0 0 0,1 0 0 0 0,-1 0 0 0 0,1 0 0 0 0,0 0 0 0 0,-1 0 0 0 0,1 0 0 0 0,0 0 0 0 0,1 0 0 0 0,-1 0 0 0 0,0-1 0 0 0,0 1 0 0 0,1 0 0 0 0,-1-1 0 0 0,1 1 0 0 0,0-1 0 0 0,-1 1 0 0 0,1-1 0 0 0,0 0 0 0 0,0 1 0 0 0,0-1 0 0 0,-1 0 0 0 0,1-1 0 0 0,1 1 0 0 0,-1 0 0 0 0,0 0 0 0 0,0-1 0 0 0,0 1 0 0 0,1-1-11 0 0,4 2 42 0 0,0 1 1 0 0,-1 0-1 0 0,0 0 0 0 0,0 0 0 0 0,0 1 0 0 0,0 0 0 0 0,0 0 0 0 0,-1 1 0 0 0,1-1 0 0 0,-1 1 0 0 0,0 0 0 0 0,-1 1 0 0 0,1-1 1 0 0,-1 1-1 0 0,0 0 0 0 0,-1 0 0 0 0,1 0 0 0 0,-1 0 0 0 0,0 1 0 0 0,-1-1 0 0 0,0 1 0 0 0,0 0 0 0 0,0-1 0 0 0,-1 1 0 0 0,0 0 1 0 0,0 0-1 0 0,-1 0-42 0 0,-1-2 41 0 0,-1-1 1 0 0,1 1 0 0 0,-1-1 0 0 0,0 0 0 0 0,-1 0 0 0 0,1 0 0 0 0,-1 0 0 0 0,0-1 0 0 0,0 1-1 0 0,0-1 1 0 0,0 1 0 0 0,-1-1 0 0 0,1 0 0 0 0,-1 0 0 0 0,0-1 0 0 0,1 1 0 0 0,-2-1 0 0 0,1 0-1 0 0,0 0 1 0 0,0 0 0 0 0,-1 0 0 0 0,1-1 0 0 0,0 0 0 0 0,-1 0 0 0 0,0 0 0 0 0,1 0 0 0 0,-1-1-1 0 0,1 0 1 0 0,-1 0 0 0 0,0 0 0 0 0,1 0-42 0 0,-23 5 62 0 0,-92 10-110 0 0,111-14-2844 0 0,28-7-992 0 0,-12 0-709 0 0,-1 2-4805 0 0</inkml:trace>
  <inkml:trace contextRef="#ctx0" brushRef="#br0" timeOffset="1115.057">1729 848 13811 0 0,'0'0'1112'0'0,"0"0"-584"0"0,0 0-120 0 0,0 0 56 0 0,0 0 17 0 0,0 0-73 0 0,0 0-184 0 0,0 0-120 0 0,0 0-80 0 0,0 0-48 0 0,0 0-56 0 0,0 0-120 0 0,0 0-200 0 0,33 70-441 0 0,-26-85-1047 0 0,-1 4-2121 0 0,-4 3-6113 0 0</inkml:trace>
  <inkml:trace contextRef="#ctx0" brushRef="#br0" timeOffset="1378.561">1675 299 17884 0 0,'0'0'1320'0'0,"0"0"-440"0"0,0 0-296 0 0,0 0-79 0 0,0 0-145 0 0,0 0-144 0 0,0 0-160 0 0,0 0-144 0 0,0 0-88 0 0,0 0-72 0 0,0 0-113 0 0,0 0-223 0 0,0 0-408 0 0,0 0-1272 0 0,48 4-3490 0 0,-42-4-5584 0 0</inkml:trace>
  <inkml:trace contextRef="#ctx0" brushRef="#br0" timeOffset="1715.178">2292 1 11138 0 0,'0'0'1601'0'0,"0"0"-320"0"0,0 0-66 0 0,0 0 22 0 0,0 0-76 0 0,0 0-199 0 0,0 0-273 0 0,0 0-214 0 0,0 0-54 0 0,0 0 34 0 0,0 0 37 0 0,0 0 12 0 0,0 0-29 0 0,4 8-58 0 0,31 98 1060 0 0,-28-67-1214 0 0,-1 1 0 0 0,-2 0 0 0 0,-2 0 0 0 0,-2 0 0 0 0,-3 30-263 0 0,-3-32 35 0 0,-2 0 0 0 0,-2 0 0 0 0,-1-1 0 0 0,-1 0 0 0 0,-3 0 0 0 0,0-2 1 0 0,-3 0-1 0 0,-1-1 0 0 0,-7 8-35 0 0,12 18-716 0 0,32-67-2021 0 0,-14-17-2164 0 0,-4 9-1250 0 0,0 6-145 0 0,0 8 1466 0 0</inkml:trace>
  <inkml:trace contextRef="#ctx0" brushRef="#br0" timeOffset="1980.994">1948 513 11723 0 0,'0'0'1565'0'0,"0"0"-501"0"0,0 0-129 0 0,0 0 159 0 0,0 0 118 0 0,0 0-88 0 0,0 0-199 0 0,0 0-169 0 0,0 0-122 0 0,35 0-45 0 0,111 0-45 0 0,138-4 1447 0 0,-124 4-2709 0 0,-138 3 532 0 0,-9 0-2519 0 0,-1-2-8881 0 0,-10-1 2625 0 0</inkml:trace>
  <inkml:trace contextRef="#ctx0" brushRef="#br0" timeOffset="2235.636">2837 627 14451 0 0,'0'0'1496'0'0,"0"0"-751"0"0,0 0-193 0 0,0 0 16 0 0,0 0-8 0 0,0 0-72 0 0,0 0-144 0 0,0 0-168 0 0,0 0-128 0 0,0 0-48 0 0,0 0-80 0 0,0 0-120 0 0,0 0-152 0 0,0 0-288 0 0,9 165-592 0 0,-7-165-2033 0 0,-2 0-8378 0 0</inkml:trace>
  <inkml:trace contextRef="#ctx0" brushRef="#br0" timeOffset="2483.127">2804 207 16636 0 0,'0'0'1360'0'0,"0"0"-352"0"0,0 0-264 0 0,0 0-96 0 0,0 0-88 0 0,0 0-231 0 0,0 0-289 0 0,0 0-256 0 0,0 0-169 0 0,0 0-183 0 0,0 0-240 0 0,0 0-624 0 0,0 0-2857 0 0,-6 15-7770 0 0</inkml:trace>
  <inkml:trace contextRef="#ctx0" brushRef="#br0" timeOffset="2720.024">3095 594 10138 0 0,'0'0'1639'0'0,"0"0"-617"0"0,0 0-282 0 0,0 0 0 0 0,0 0 14 0 0,0 0-70 0 0,0 0-152 0 0,0 0-136 0 0,0 0-144 0 0,-14 31-47 0 0,-39 100-34 0 0,51-129-164 0 0,1-1 1 0 0,0 1-1 0 0,0 0 0 0 0,0-1 0 0 0,0 1 1 0 0,0 0-1 0 0,1 0 0 0 0,-1 0 0 0 0,1 0 1 0 0,-1 0-1 0 0,1 0 0 0 0,0 0 0 0 0,-1 0 1 0 0,1 0-1 0 0,0 0 0 0 0,0 0 0 0 0,0 0 1 0 0,1 0-1 0 0,-1-1 0 0 0,0 1 0 0 0,1 0 1 0 0,-1 0-1 0 0,1 0 0 0 0,0 0 1 0 0,0 0-1 0 0,0 0 0 0 0,0-1 0 0 0,0 1 1 0 0,1 1-8 0 0,2 2 65 0 0,2 1 64 0 0,1-1 0 0 0,-1 0-1 0 0,1-1 1 0 0,0 1 0 0 0,0-1 0 0 0,1-1 0 0 0,-1 1-1 0 0,1-1 1 0 0,0-1 0 0 0,0 1 0 0 0,0-1 0 0 0,0-1 0 0 0,0 1-1 0 0,0-1 1 0 0,0-1 0 0 0,0 0 0 0 0,1 0 0 0 0,-1 0-1 0 0,0-1 1 0 0,0 0 0 0 0,0-1 0 0 0,0 0 0 0 0,0 0-1 0 0,0-1 1 0 0,0 0 0 0 0,-1 0 0 0 0,1-1 0 0 0,-1 1-1 0 0,0-2 1 0 0,0 1 0 0 0,6-6-129 0 0,-7 6 67 0 0,1 0 0 0 0,-1-1 0 0 0,0 0 0 0 0,0 0 0 0 0,-1 0 0 0 0,1 0 0 0 0,-1-1 0 0 0,-1 0 0 0 0,1 0 0 0 0,-1-1 0 0 0,0 1 0 0 0,0-1 0 0 0,-1 0 0 0 0,1 0 0 0 0,-2 0 0 0 0,1 0 0 0 0,-1 0 0 0 0,0-1 0 0 0,-1 1 0 0 0,1-1 0 0 0,-1 1 0 0 0,-1-1 0 0 0,0 0 0 0 0,0 1 0 0 0,0-1 0 0 0,-1 0 1 0 0,0 1-1 0 0,-1-1 0 0 0,0 1 0 0 0,0-1 0 0 0,0 1 0 0 0,-1 0 0 0 0,0 0 0 0 0,0 0 0 0 0,-1 0 0 0 0,0 1 0 0 0,0-1 0 0 0,-1 1 0 0 0,1 0 0 0 0,-1 0 0 0 0,-1 1 0 0 0,1-1 0 0 0,-1 1-67 0 0,1 2-138 0 0,0 0-1 0 0,0 1 1 0 0,-1-1 0 0 0,1 1 0 0 0,-1 0 0 0 0,1 0-1 0 0,-1 1 1 0 0,0-1 0 0 0,0 1 0 0 0,0 1-1 0 0,0-1 1 0 0,0 1 0 0 0,-5 0 138 0 0,-17 6-3303 0 0,1 7-3604 0 0,17-6-4230 0 0</inkml:trace>
  <inkml:trace contextRef="#ctx0" brushRef="#br0" timeOffset="3179.329">3531 711 4985 0 0,'0'0'2787'0'0,"0"0"-1806"0"0,0 0-335 0 0,0 0 443 0 0,0 0 356 0 0,0 0 105 0 0,0 0-160 0 0,0 0-256 0 0,0 0-136 0 0,0 0-56 0 0,0 0-76 0 0,0 0-161 0 0,0 0-175 0 0,12-6-124 0 0,88-55 674 0 0,-8 0-409 0 0,-91 61-681 0 0,0-1 1 0 0,-1 1 0 0 0,1 0 0 0 0,0-1-1 0 0,0 1 1 0 0,0 0 0 0 0,-1 0 0 0 0,1-1-1 0 0,0 1 1 0 0,0 0 0 0 0,0 0 0 0 0,0 0-1 0 0,-1 0 1 0 0,1 0 0 0 0,0 0 0 0 0,0 1-1 0 0,0-1 1 0 0,0 0 0 0 0,-1 0 0 0 0,1 0 0 0 0,0 1-1 0 0,0-1 1 0 0,0 0 0 0 0,-1 1 0 0 0,1-1-1 0 0,0 1 1 0 0,-1-1 0 0 0,1 1 0 0 0,0-1-1 0 0,-1 1 1 0 0,1 0 0 0 0,-1-1 0 0 0,1 1-1 0 0,0 0 1 0 0,-1-1 0 0 0,0 1 0 0 0,1 0-1 0 0,-1 0 1 0 0,1-1 0 0 0,-1 1 0 0 0,0 0-1 0 0,0 0 1 0 0,1 0 0 0 0,-1 0 0 0 0,0-1-1 0 0,0 1 1 0 0,0 0 0 0 0,0 0 0 0 0,0 0-1 0 0,0 0 1 0 0,0-1 0 0 0,0 1 0 0 0,-1 0-1 0 0,1 0 1 0 0,0 0 0 0 0,0 0 0 0 0,-1-1-1 0 0,1 1 1 0 0,0 0 0 0 0,-1 0 0 0 0,1-1-1 0 0,-1 1 10 0 0,1 5 2 0 0,1-1 0 0 0,-1 0 0 0 0,1 0 0 0 0,0 0 0 0 0,0 0 0 0 0,1 0 0 0 0,-1 0-1 0 0,1-1 1 0 0,0 1 0 0 0,1 0 0 0 0,-1-1 0 0 0,1 1 0 0 0,0-1 0 0 0,0 0 0 0 0,0 0 0 0 0,0 0 0 0 0,1 0-1 0 0,0-1 1 0 0,0 0 0 0 0,0 1 0 0 0,0-1 0 0 0,0 0 0 0 0,1-1 0 0 0,-1 1 0 0 0,5 1-2 0 0,4 1 107 0 0,0 0 1 0 0,0-1 0 0 0,0 0 0 0 0,1-1 0 0 0,-1 0-1 0 0,1-1 1 0 0,-1-1 0 0 0,1 0 0 0 0,1-1-108 0 0,-13 0 34 0 0,10 2 194 0 0,-1-1 1 0 0,1 0-1 0 0,-1-1 1 0 0,1-1-1 0 0,-1 0 0 0 0,1 0 1 0 0,-1-1-1 0 0,1 0 1 0 0,-1-1-1 0 0,0-1 1 0 0,0 0-1 0 0,-1 0 1 0 0,1-1-1 0 0,-1 0 0 0 0,0-1 1 0 0,0 0-1 0 0,-1 0 1 0 0,1-1-1 0 0,5-6-228 0 0,12-62-486 0 0,-27 57-3410 0 0,-3 0-3623 0 0,0 11-4874 0 0</inkml:trace>
  <inkml:trace contextRef="#ctx0" brushRef="#br0" timeOffset="11748.809">8026 634 4809 0 0,'0'0'1614'0'0,"0"0"-355"0"0,0 0-46 0 0,0 0 69 0 0,0 0 27 0 0,0 0-67 0 0,0 0-147 0 0,0 0-152 0 0,0 0-86 0 0,0 0-24 0 0,0 0 11 0 0,0 0 4 0 0,0 0-23 0 0,-13 1 857 0 0,1 6-1617 0 0,0 2-1 0 0,1-1 1 0 0,0 1-1 0 0,1 1 0 0 0,0 0 1 0 0,0 1-1 0 0,1 0 1 0 0,0 0-1 0 0,1 1 1 0 0,0 0-1 0 0,1 0 1 0 0,1 1-1 0 0,0 0 1 0 0,0 0-1 0 0,1 0 1 0 0,1 1-1 0 0,1 0 1 0 0,0-1-1 0 0,0 2 1 0 0,0 12-65 0 0,3-24-10 0 0,0 1 1 0 0,-1-1 0 0 0,2 0-1 0 0,-1 1 1 0 0,0-1 0 0 0,1 0-1 0 0,-1 1 1 0 0,1-1 0 0 0,0 0-1 0 0,0 0 1 0 0,1 0 0 0 0,-1 1-1 0 0,0-1 1 0 0,1-1 0 0 0,0 1-1 0 0,0 0 1 0 0,0 0 0 0 0,0-1-1 0 0,0 1 1 0 0,0-1 0 0 0,1 1-1 0 0,-1-1 1 0 0,1 0 0 0 0,0 0-1 0 0,0 0 1 0 0,-1 0 0 0 0,1-1-1 0 0,0 1 1 0 0,1-1 0 0 0,-1 0-1 0 0,2 1 10 0 0,8 0 138 0 0,1-1-1 0 0,-1 0 0 0 0,1 0 0 0 0,-1-2 1 0 0,1 0-1 0 0,-1 0 0 0 0,1-1 1 0 0,-1-1-1 0 0,0 0 0 0 0,0-1 1 0 0,0 0-1 0 0,-1-1 0 0 0,1-1 0 0 0,-1 1 1 0 0,0-2-1 0 0,0 0 0 0 0,-1-1 1 0 0,0 0-1 0 0,-1 0 0 0 0,0-1 1 0 0,8-8-138 0 0,-14 14 62 0 0,0 0 1 0 0,0-1 0 0 0,0 0 0 0 0,0 0 0 0 0,0 0 0 0 0,-1 0 0 0 0,0 0 0 0 0,0-1 0 0 0,0 1-1 0 0,0-1 1 0 0,-1 0 0 0 0,1 0 0 0 0,-1 0 0 0 0,-1 0 0 0 0,1 0 0 0 0,-1 0 0 0 0,0 0 0 0 0,0-1-1 0 0,0 1 1 0 0,-1 0 0 0 0,1-1 0 0 0,-1 1 0 0 0,-1-1 0 0 0,1 1 0 0 0,-1 0 0 0 0,-1-4-63 0 0,-3 4-116 0 0,-1 0 1 0 0,0 0-1 0 0,0 0 1 0 0,0 1-1 0 0,0 0 1 0 0,-1 0 0 0 0,0 0-1 0 0,0 1 1 0 0,0 0-1 0 0,0 0 1 0 0,0 1 0 0 0,-1 0-1 0 0,1 0 1 0 0,-1 1-1 0 0,1 0 1 0 0,-1 0-1 0 0,0 1 1 0 0,1 0 0 0 0,-1 0-1 0 0,0 1 1 0 0,1 0-1 0 0,-4 1 116 0 0,-56 14-2650 0 0,25 1-6133 0 0,35-14 6359 0 0,-4 1-7353 0 0</inkml:trace>
  <inkml:trace contextRef="#ctx0" brushRef="#br0" timeOffset="12307.522">8354 914 0 0 0,'0'0'363'0'0,"0"0"848"0"0,0 0 540 0 0,0 0 350 0 0,0 0 75 0 0,0 0-175 0 0,0 0-304 0 0,0 0-308 0 0,0 0-200 0 0,0 0-102 0 0,0 0-89 0 0,0 0-93 0 0,0 0-103 0 0,1 5-116 0 0,3 14-99 0 0,-3-14-77 0 0,12-16 5139 0 0,1-23-5279 0 0,-12 28 144 0 0,13-33-99 0 0,1 0 1 0 0,2 2-1 0 0,2 0 1 0 0,23-34-416 0 0,-34 59 27 0 0,1-1 1 0 0,0 1-1 0 0,0 1 0 0 0,1-1 1 0 0,0 2-1 0 0,1 0 1 0 0,1 0-1 0 0,-1 1 0 0 0,1 1 1 0 0,1 0-1 0 0,0 0 1 0 0,0 2-1 0 0,0 0 0 0 0,14-4-27 0 0,-26 9-3 0 0,0 0-1 0 0,-1 0 1 0 0,1 0-1 0 0,0 1 0 0 0,0-1 1 0 0,0 1-1 0 0,-1 0 1 0 0,1-1-1 0 0,0 1 0 0 0,0 0 1 0 0,0 0-1 0 0,0 0 1 0 0,0 0-1 0 0,0 1 0 0 0,0-1 1 0 0,-1 0-1 0 0,1 1 1 0 0,0-1-1 0 0,0 1 0 0 0,0 0 1 0 0,-1-1-1 0 0,1 1 1 0 0,0 0-1 0 0,-1 0 0 0 0,1 0 1 0 0,-1 0-1 0 0,1 1 1 0 0,-1-1-1 0 0,1 0 0 0 0,-1 1 1 0 0,0-1-1 0 0,0 0 1 0 0,1 2 3 0 0,14 64-1249 0 0,-12-59-1261 0 0,-3-5-3311 0 0,0 0-5791 0 0</inkml:trace>
  <inkml:trace contextRef="#ctx0" brushRef="#br0" timeOffset="4063.223">5011 432 8234 0 0,'0'0'2170'0'0,"0"0"-442"0"0,0 0-368 0 0,0 0-184 0 0,0 0-178 0 0,0 0-195 0 0,0 0-176 0 0,0 0-109 0 0,0 0-7 0 0,0 0 5 0 0,0 0-20 0 0,0 0-50 0 0,2 31-41 0 0,7 102-41 0 0,12-43 286 0 0,93 167 965 0 0,-115-257-1595 0 0,1 1 0 0 0,0-1 0 0 0,0 1 0 0 0,0-1 0 0 0,0 1 0 0 0,0-1 0 0 0,0 1 1 0 0,0-1-1 0 0,0 1 0 0 0,0-1 0 0 0,0 1 0 0 0,1-1 0 0 0,-1 1 0 0 0,0-1 0 0 0,0 1 0 0 0,0-1 0 0 0,1 1 0 0 0,-1-1 0 0 0,0 1 1 0 0,0-1-1 0 0,1 0 0 0 0,-1 1 0 0 0,0-1 0 0 0,1 1 0 0 0,-1-1 0 0 0,1 0 0 0 0,-1 1 0 0 0,0-1 0 0 0,1 0 0 0 0,-1 0 1 0 0,1 1-1 0 0,-1-1 0 0 0,1 0 0 0 0,-1 0 0 0 0,1 0 0 0 0,-1 1 0 0 0,1-1 0 0 0,-1 0 0 0 0,1 0 0 0 0,-1 0 0 0 0,1 0 0 0 0,-1 0 1 0 0,1 0-1 0 0,-1 0 0 0 0,1 0 0 0 0,-1 0 0 0 0,1 0 0 0 0,-1-1 0 0 0,1 1 0 0 0,-1 0 0 0 0,1 0 0 0 0,-1 0 0 0 0,1-1 1 0 0,-1 1-1 0 0,1 0 0 0 0,-1 0 0 0 0,1-1 0 0 0,-1 1 0 0 0,0-1 0 0 0,1 1 0 0 0,-1 0 0 0 0,0-1 0 0 0,1 1 0 0 0,-1-1 1 0 0,0 1-22 0 0,18-40 1707 0 0,-14 27-1841 0 0,148-350 852 0 0,-105 281-996 0 0,-32 64-446 0 0,0 14-3295 0 0,-11 10-5403 0 0,-4-1-1972 0 0</inkml:trace>
  <inkml:trace contextRef="#ctx0" brushRef="#br0" timeOffset="4434.366">5508 623 6529 0 0,'0'0'1022'0'0,"0"0"-119"0"0,0 0 356 0 0,0 0 392 0 0,0 0 169 0 0,0 0-33 0 0,0 0-229 0 0,0 0-221 0 0,0 0-196 0 0,0 0-166 0 0,34-6-127 0 0,102-21-192 0 0,-77 2 62 0 0,-50 17-535 0 0,-3 4-102 0 0,1-1 0 0 0,-1 0 0 0 0,0 0-1 0 0,-1 0 1 0 0,1 0 0 0 0,-1-1 0 0 0,0 0 0 0 0,-1 0-1 0 0,1 0 1 0 0,-1-1 0 0 0,-1 1 0 0 0,1-1-1 0 0,-1 0 1 0 0,0 0 0 0 0,0-1 0 0 0,-1 1-1 0 0,0 0 1 0 0,0-1-81 0 0,-2 6 5 0 0,-1 1 0 0 0,1 0 1 0 0,0 0-1 0 0,0 0 0 0 0,-1-1 0 0 0,1 1 0 0 0,-1 0 1 0 0,1 0-1 0 0,-1 0 0 0 0,1 0 0 0 0,-1 0 0 0 0,0 0 0 0 0,1 0 1 0 0,-1 0-1 0 0,0 0 0 0 0,0 0 0 0 0,0 1 0 0 0,1-1 0 0 0,-1 0 1 0 0,0 0-1 0 0,0 1 0 0 0,0-1 0 0 0,0 0 0 0 0,-1 1 1 0 0,1-1-1 0 0,0 1 0 0 0,0 0 0 0 0,0-1 0 0 0,0 1 0 0 0,0 0 1 0 0,-1 0-1 0 0,1 0 0 0 0,0-1 0 0 0,0 1 0 0 0,0 0 0 0 0,-1 1 1 0 0,1-1-1 0 0,0 0 0 0 0,0 0 0 0 0,0 0 0 0 0,0 1 1 0 0,-1-1-1 0 0,1 1-5 0 0,-53 15-259 0 0,27-1 180 0 0,1 0-1 0 0,1 2 1 0 0,1 1-1 0 0,0 1 1 0 0,2 1-1 0 0,0 1 1 0 0,1 0-1 0 0,1 2 1 0 0,1 1-1 0 0,-1 3 80 0 0,14-19-7 0 0,1 0 0 0 0,-1 0 0 0 0,2 1 0 0 0,-1 0 0 0 0,1-1 0 0 0,1 1 0 0 0,-1 1 0 0 0,2-1 0 0 0,-1 0 0 0 0,1 1 0 0 0,1-1 0 0 0,-1 1 0 0 0,2 0 0 0 0,-1-1 1 0 0,1 1-1 0 0,1 0 0 0 0,0 4 7 0 0,5-7 20 0 0,-1-1 0 0 0,1 0 1 0 0,0 0-1 0 0,0 0 1 0 0,1-1-1 0 0,-1 0 0 0 0,1 0 1 0 0,0-1-1 0 0,1 1 1 0 0,-1-2-1 0 0,1 1 0 0 0,-1-1 1 0 0,1 0-1 0 0,0-1 1 0 0,1 0-1 0 0,-1 0 0 0 0,0 0 1 0 0,0-1-1 0 0,1-1 1 0 0,2 1-21 0 0,23 3 10 0 0,1-2 1 0 0,-1-1 0 0 0,1-1 0 0 0,0-2-1 0 0,-1-1 1 0 0,0-2 0 0 0,0-2-1 0 0,0-1 1 0 0,20-8-11 0 0,93-46-2982 0 0,-115 45-130 0 0,-13 6-2054 0 0,-4 3-5882 0 0</inkml:trace>
  <inkml:trace contextRef="#ctx0" brushRef="#br0" timeOffset="4716.111">6550 490 10578 0 0,'0'0'2115'0'0,"0"0"-602"0"0,0 0-293 0 0,0 0-58 0 0,0 0-100 0 0,0 0-176 0 0,0 0-162 0 0,0 0-105 0 0,0 0-76 0 0,0 0-59 0 0,0 0-101 0 0,0 0-111 0 0,0 0-79 0 0,-27 26-62 0 0,-85 81-42 0 0,55-41 51 0 0,52-59-131 0 0,1-1 0 0 0,0 1-1 0 0,1-1 1 0 0,-1 1 0 0 0,1 0 0 0 0,0 0 0 0 0,1 1-1 0 0,0-1 1 0 0,0 1 0 0 0,1-1 0 0 0,0 1 0 0 0,0-1-1 0 0,1 1 1 0 0,-1 0 0 0 0,2-1 0 0 0,-1 1-1 0 0,2 6-8 0 0,2-9-3 0 0,-1 0 1 0 0,1 0-1 0 0,0-1 0 0 0,1 1 0 0 0,-1-1 0 0 0,1 0 0 0 0,-1 0 0 0 0,1 0 0 0 0,1-1 0 0 0,-1 0 0 0 0,0 0 0 0 0,1 0 0 0 0,0 0 0 0 0,-1-1 0 0 0,1 0 1 0 0,0 0-1 0 0,0-1 0 0 0,0 0 0 0 0,0 0 0 0 0,4 0 3 0 0,-10-1 0 0 0,15 3-165 0 0,0 0 0 0 0,1-1 0 0 0,-1-1 0 0 0,1-1 0 0 0,-1 0 1 0 0,1-1-1 0 0,-1 0 0 0 0,0-1 0 0 0,1-1 0 0 0,-1-1 0 0 0,0 0 0 0 0,0-1 165 0 0,47-22-4593 0 0,-5-8-4989 0 0,-42 24 3531 0 0</inkml:trace>
  <inkml:trace contextRef="#ctx0" brushRef="#br0" timeOffset="10865.432">7338 89 0 0 0,'0'0'367'0'0,"0"0"801"0"0,0 0 214 0 0,0 0-81 0 0,0 0-202 0 0,0 0-201 0 0,0 0-122 0 0,0 0-67 0 0,0 0-33 0 0,0 0 11 0 0,13 23 3765 0 0,0 55 1261 0 0,-26 65-4154 0 0,-7 87-852 0 0,-12-11-27 0 0,23-157-349 0 0,-15-15 224 0 0,20-54-2912 0 0,-2-13-3040 0 0,5 12-147 0 0,1 3-4218 0 0</inkml:trace>
  <inkml:trace contextRef="#ctx0" brushRef="#br0" timeOffset="11252.576">6962 586 3049 0 0,'0'0'1440'0'0,"0"0"11"0"0,0 0 208 0 0,0 0 224 0 0,0 0-4 0 0,0 0-279 0 0,0 0-453 0 0,0 0-429 0 0,0 0-210 0 0,0 0-17 0 0,0 0 42 0 0,0 0 86 0 0,0 0 37 0 0,10 1-9 0 0,112 14 2294 0 0,145-9 38 0 0,-138-13-2774 0 0,-30-8-926 0 0,-70 11-800 0 0,-17 2-2201 0 0,1 1-6241 0 0,-11 1 1485 0 0</inkml:trace>
  <inkml:trace contextRef="#ctx0" brushRef="#br0" timeOffset="17773.61">0 1400 3809 0 0,'0'0'459'0'0,"0"0"-535"0"0,0 0-226 0 0,0 0 143 0 0,0 0 238 0 0,0 0 183 0 0,0 0 60 0 0,0 0 20 0 0,0 0 34 0 0,0 0 61 0 0,0 0 145 0 0,35-11 150 0 0,112-31 123 0 0,16 14 2469 0 0,261 19 363 0 0,-267 11-2986 0 0,206-9 190 0 0,-14-5-86 0 0,99-28 22 0 0,-163 29-744 0 0,-40 29 36 0 0,228-14-5 0 0,-47 25-196 0 0,242-18 58 0 0,388-7 72 0 0,-522-12-30 0 0,55-6 48 0 0,95 21-69 0 0,28 8 564 0 0,-310-17 258 0 0,0 0 1604 0 0,-343-2-1971 0 0,-59 4-428 0 0,-7 0-5903 0 0,1 0-4338 0 0,3 0 3742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13 107 10850 0 0,'0'0'1383'0'0,"0"0"-342"0"0,0 0-255 0 0,0 0 53 0 0,0 0 145 0 0,0 0 13 0 0,0 0-119 0 0,0 0-199 0 0,0 0-179 0 0,0 0-125 0 0,-3 31-105 0 0,-6 99-54 0 0,21-52 126 0 0,-10-72-302 0 0,9 23 228 0 0,-2 0 1 0 0,-2 0-1 0 0,0 1 0 0 0,-2 0 1 0 0,-1 0-1 0 0,-1 15-268 0 0,-3-42 74 0 0,0 0-1 0 0,0 0 1 0 0,0 0 0 0 0,0 0-1 0 0,-1 0 1 0 0,1 0-1 0 0,-1 0 1 0 0,0 0 0 0 0,0-1-1 0 0,0 1 1 0 0,0 0 0 0 0,0 0-1 0 0,0-1 1 0 0,-1 1-1 0 0,0-1 1 0 0,1 1 0 0 0,-1-1-1 0 0,0 0 1 0 0,-1 1-74 0 0,-10-39 1826 0 0,12 13-1805 0 0,1 0-1 0 0,2 0 1 0 0,0 0 0 0 0,1 0 0 0 0,1 0 0 0 0,1 1-1 0 0,2 0 1 0 0,0 0 0 0 0,1 0 0 0 0,1 1 0 0 0,1 0 0 0 0,1 1-1 0 0,5-7-20 0 0,67-102 38 0 0,-75 116-45 0 0,1 0 1 0 0,1 1 0 0 0,0 0 0 0 0,1 1-1 0 0,0 0 1 0 0,1 1 0 0 0,0 0-1 0 0,0 1 1 0 0,1 0 0 0 0,0 1 0 0 0,1 0-1 0 0,-1 1 1 0 0,2 1 0 0 0,8-3 6 0 0,-20 9 4 0 0,-1 0 1 0 0,0 0-1 0 0,0 0 0 0 0,0 0 1 0 0,1 0-1 0 0,-1 1 1 0 0,0-1-1 0 0,0 1 0 0 0,0 0 1 0 0,0 0-1 0 0,0-1 1 0 0,0 1-1 0 0,0 0 0 0 0,0 1 1 0 0,0-1-1 0 0,0 0 1 0 0,0 0-1 0 0,-1 1 0 0 0,1-1 1 0 0,0 1-1 0 0,-1 0 1 0 0,0-1-1 0 0,1 1 0 0 0,-1 0 1 0 0,0 0-1 0 0,0 0 1 0 0,0 0-1 0 0,0 0 1 0 0,0 0-1 0 0,0 0 0 0 0,0 1-4 0 0,15 69 595 0 0,-15-51 93 0 0,0-13-3553 0 0,-1-1-8071 0 0,0-6-53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9130 0 0,'0'0'1878'0'0,"0"0"-219"0"0,0 0-240 0 0,0 0-74 0 0,0 0-52 0 0,0 0-177 0 0,0 0-251 0 0,0 0-235 0 0,0 0-126 0 0,0 0-1 0 0,0 0 50 0 0,0 0 50 0 0,0 0-3 0 0,19 0-24 0 0,145-11 879 0 0,233-15 575 0 0,-398 27-1999 0 0,1-1-1 0 0,0 0 1 0 0,0 0 0 0 0,0 0 0 0 0,0 1-1 0 0,0-1 1 0 0,0 0 0 0 0,0 0 0 0 0,0 0-1 0 0,0 1 1 0 0,0-1 0 0 0,0 0 0 0 0,0 0-1 0 0,0 0 1 0 0,0 1 0 0 0,0-1-1 0 0,0 0 1 0 0,0 0 0 0 0,0 0 0 0 0,0 1-1 0 0,0-1 1 0 0,0 0 0 0 0,0 0 0 0 0,0 0-1 0 0,1 1 1 0 0,-1-1 0 0 0,0 0 0 0 0,0 0-1 0 0,0 0 1 0 0,0 0 0 0 0,0 1 0 0 0,1-1-1 0 0,-1 0 1 0 0,0 0 0 0 0,0 0-1 0 0,0 0 1 0 0,1 0 0 0 0,-1 0 0 0 0,0 0-1 0 0,0 1 1 0 0,0-1 0 0 0,1 0-31 0 0,-15-2 48 0 0,0-1-1 0 0,0 0 1 0 0,1-1-1 0 0,-1 0 1 0 0,1-1 0 0 0,0-1-1 0 0,0 0 1 0 0,1 0 0 0 0,-1-2-48 0 0,-10-4 68 0 0,-88-76 32 0 0,90 50-1085 0 0,49 31-3256 0 0,-16 7-351 0 0,-11 0 3376 0 0,8 0-10444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4 408 0 0,'0'0'1486'0'0,"0"0"-290"0"0,0 0-2 0 0,0 0 170 0 0,0 0 135 0 0,0 0 75 0 0,0 0 50 0 0,0 0-81 0 0,0 0-143 0 0,0 0-136 0 0,0 0-183 0 0,0 0-153 0 0,-10-3 443 0 0,9 2 3601 0 0,124 12-3251 0 0,54-8-279 0 0,-88-2-4227 0 0,-108-1-2199 0 0,11 0-1897 0 0,1 0-4048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8090 0 0,'0'0'2679'0'0,"0"0"-1124"0"0,0 0-519 0 0,0 0-44 0 0,0 0 122 0 0,0 0 40 0 0,0 0-74 0 0,0 0-101 0 0,0 0-114 0 0,0 0-82 0 0,0 0-74 0 0,0 0-56 0 0,0 0-61 0 0,28 8-37 0 0,91 27-51 0 0,-38-27 349 0 0,47-19 706 0 0,2 0-4758 0 0,-128 8-6143 0 0,-2 3-2357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11 279 2833 0 0,'0'0'2437'0'0,"0"0"-636"0"0,0 0-338 0 0,0 0 16 0 0,0 0 81 0 0,0 0-46 0 0,0 0-238 0 0,0 0-310 0 0,0 0-252 0 0,0 0-145 0 0,0 0-64 0 0,-1 10-38 0 0,-5 99 1046 0 0,15 225 776 0 0,-22-228-2009 0 0,14-279 2211 0 0,7 126-2494 0 0,2 0 0 0 0,1 1-1 0 0,3 0 1 0 0,2 0 0 0 0,1 2 0 0 0,3 0-1 0 0,2 1 1 0 0,1 1 0 0 0,26-34 3 0 0,-38 60-5 0 0,-7 11 5 0 0,-1-1-1 0 0,1 1 1 0 0,0-1 0 0 0,0 1-1 0 0,1 0 1 0 0,0 1 0 0 0,0-1-1 0 0,0 1 1 0 0,0 0 0 0 0,0 0-1 0 0,1 0 1 0 0,0 1-1 0 0,3-2 1 0 0,-8 5-1 0 0,1 0 0 0 0,-1 0 0 0 0,0 0 0 0 0,1 0 0 0 0,-1 0 0 0 0,0 0 0 0 0,0 0 0 0 0,1 0 0 0 0,-1 1-1 0 0,0-1 1 0 0,0 0 0 0 0,1 1 0 0 0,-1-1 0 0 0,0 1 0 0 0,0-1 0 0 0,0 1 0 0 0,0 0 0 0 0,0-1 0 0 0,0 1-1 0 0,0 0 1 0 0,0 0 0 0 0,0 0 0 0 0,0 0 0 0 0,0 0 0 0 0,0 0 0 0 0,-1 0 0 0 0,1 0 0 0 0,0 0 0 0 0,-1 0-1 0 0,1 0 1 0 0,-1 1 0 0 0,1-1 0 0 0,-1 0 0 0 0,0 0 0 0 0,1 1 0 0 0,-1-1 0 0 0,0 0 0 0 0,0 0 0 0 0,0 1-1 0 0,0 0 2 0 0,3 64 114 0 0,-3-53-102 0 0,-4 138-1514 0 0,5-148-318 0 0,2-2-5801 0 0,-2-1-3692 0 0</inkml:trace>
  <inkml:trace contextRef="#ctx0" brushRef="#br0" timeOffset="350.724">554 677 12611 0 0,'0'0'2149'0'0,"0"0"-1038"0"0,0 0-378 0 0,0 0 52 0 0,0 0 121 0 0,0 0 0 0 0,0 0-171 0 0,0 0-209 0 0,0 0-178 0 0,0 0-115 0 0,0 0-63 0 0,0 0-45 0 0,0 0-20 0 0,-14 28-9 0 0,-44 87-6 0 0,12-11 134 0 0,46-103-329 0 0,0 0 0 0 0,-1 0 0 0 0,1 0 0 0 0,-1-1 0 0 0,1 1 0 0 0,-1 0 0 0 0,0 0 0 0 0,1-1 0 0 0,-1 1 0 0 0,0 0 0 0 0,1-1 0 0 0,-1 1 0 0 0,0-1 0 0 0,0 1 0 0 0,1-1 0 0 0,-1 1 0 0 0,0-1 0 0 0,0 1 0 0 0,0-1 0 0 0,0 0 0 0 0,0 0 0 0 0,0 1 0 0 0,0-1 0 0 0,1 0 0 0 0,-1 0 0 0 0,0 0 0 0 0,0 0 0 0 0,0 0 0 0 0,0 0 0 0 0,0 0 0 0 0,0 0 0 0 0,0-1 0 0 0,0 1 0 0 0,0 0 0 0 0,0 0 0 0 0,1-1 0 0 0,-1 1-1 0 0,0-1 106 0 0,-20-17-13177 0 0,17 14 8492 0 0</inkml:trace>
  <inkml:trace contextRef="#ctx0" brushRef="#br0" timeOffset="602.843">311 596 3681 0 0,'0'0'1203'0'0,"0"0"-140"0"0,0 0 205 0 0,0 0 423 0 0,0 0 215 0 0,0 0-121 0 0,0 0-228 0 0,0 0-262 0 0,0 0-180 0 0,0 0-137 0 0,0 0-87 0 0,0 0-73 0 0,0 0-94 0 0,23 23-83 0 0,73 73-74 0 0,-1-10 1164 0 0,-32-19-1265 0 0,-62-66-1054 0 0,11 11 850 0 0,-9-8-2872 0 0,-3-2-3482 0 0,0-2-4747 0 0</inkml:trace>
  <inkml:trace contextRef="#ctx0" brushRef="#br0" timeOffset="1297.481">1033 533 5441 0 0,'0'0'2679'0'0,"0"0"-1117"0"0,0 0-470 0 0,0 0 70 0 0,0 0 226 0 0,0 0 123 0 0,0 0-127 0 0,0 0-305 0 0,0 0-312 0 0,0 0-176 0 0,0 0-79 0 0,0 0-21 0 0,0 0 8 0 0,2 7-57 0 0,0 2-261 0 0,-1 1 0 0 0,0 0-1 0 0,0-1 1 0 0,-1 1-1 0 0,0 0 1 0 0,-1 0-1 0 0,0 0 1 0 0,-1-1 0 0 0,1 1-1 0 0,-4 7-180 0 0,-15 36 300 0 0,8-25-213 0 0,1 1-1 0 0,2-1 0 0 0,1 2 1 0 0,1-1-1 0 0,1 1 0 0 0,1 0 0 0 0,1 16-86 0 0,5-43 16 0 0,-1 0-1 0 0,1 1 0 0 0,0-1 0 0 0,0 0 1 0 0,0 0-1 0 0,0 0 0 0 0,0 0 1 0 0,1 0-1 0 0,-1 0 0 0 0,1 0 0 0 0,0 0 1 0 0,0 0-1 0 0,0-1 0 0 0,0 1 0 0 0,0-1 1 0 0,1 1-1 0 0,-1-1 0 0 0,1 0 1 0 0,-1 0-1 0 0,1 0 0 0 0,0-1 0 0 0,0 1 1 0 0,0 0-1 0 0,0-1 0 0 0,0 0 1 0 0,0 0-1 0 0,0 0 0 0 0,1 0 0 0 0,-1 0 1 0 0,0-1-1 0 0,1 0 0 0 0,-1 1 0 0 0,3-1-15 0 0,6 0-33 0 0,-7 1-15 0 0,1 0 0 0 0,-1 0 1 0 0,0-1-1 0 0,1 1 0 0 0,-1-1 1 0 0,1-1-1 0 0,-1 1 0 0 0,0-1 1 0 0,1 0-1 0 0,-1 0 0 0 0,0 0 1 0 0,0-1-1 0 0,1 0 0 0 0,-1 0 1 0 0,0 0-1 0 0,-1 0 0 0 0,1-1 1 0 0,0 0-1 0 0,-1 0 0 0 0,0 0 1 0 0,1-1-1 0 0,-1 1 0 0 0,-1-1 1 0 0,1 0-1 0 0,0 0 0 0 0,-1 0 1 0 0,0-1-1 0 0,0 1 48 0 0,3-16-3395 0 0,-3 6-4119 0 0,-3 7-3335 0 0</inkml:trace>
  <inkml:trace contextRef="#ctx0" brushRef="#br0" timeOffset="1768.765">797 243 5577 0 0,'0'0'1650'0'0,"0"0"-102"0"0,0 0 82 0 0,0 0 114 0 0,0 0-65 0 0,0 0-205 0 0,0 0-224 0 0,0 0-204 0 0,0 0-148 0 0,0 0-159 0 0,0 0-144 0 0,0 0-106 0 0,34-27-110 0 0,100-83-70 0 0,-69 52 477 0 0,-25 10 1079 0 0,-16 52-1054 0 0,-13 6-683 0 0,-2 0-1 0 0,0 1 0 0 0,0 0 0 0 0,-1 0 1 0 0,0 1-1 0 0,-1 0 0 0 0,0 1 1 0 0,-1 0-1 0 0,0 0 0 0 0,-1 0 1 0 0,-1 0-1 0 0,2 8-127 0 0,12 28 209 0 0,-9-29-3000 0 0,16-10-7544 0 0,-19-10-1393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3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107 262 3881 0 0,'0'0'3229'0'0,"0"0"-1837"0"0,0 0-640 0 0,0 0 186 0 0,0 0 363 0 0,0 0 257 0 0,0 0 65 0 0,0 0-200 0 0,0 0-292 0 0,0 0-295 0 0,0 0-288 0 0,0 0-196 0 0,-6 35-97 0 0,-19 111-27 0 0,-22 26 481 0 0,18-79-429 0 0,29-83 2078 0 0,22-116-720 0 0,85-199-1366 0 0,-90 260-243 0 0,2 1 0 0 0,2 0 0 0 0,2 1 0 0 0,2 2-1 0 0,1 0 1 0 0,3 2-29 0 0,-29 38 1 0 0,1 0 0 0 0,-1 0-1 0 0,1 1 1 0 0,0-1 0 0 0,-1 0-1 0 0,1 1 1 0 0,-1-1 0 0 0,1 1-1 0 0,0-1 1 0 0,0 1-1 0 0,-1-1 1 0 0,1 1 0 0 0,0 0-1 0 0,0-1 1 0 0,0 1 0 0 0,-1 0-1 0 0,1 0 1 0 0,0-1 0 0 0,0 1-1 0 0,0 0 1 0 0,0 0 0 0 0,0 0-1 0 0,0 0 1 0 0,-1 0 0 0 0,1 0-1 0 0,0 0 1 0 0,0 1-1 0 0,0-1 1 0 0,0 0 0 0 0,0 0-1 0 0,-1 1 1 0 0,1-1 0 0 0,0 0-1 0 0,0 1 1 0 0,0-1 0 0 0,-1 1-1 0 0,1-1 1 0 0,0 1 0 0 0,-1-1-1 0 0,1 1 1 0 0,0 0 0 0 0,-1-1-1 0 0,1 1 1 0 0,-1 0-1 0 0,1-1 1 0 0,-1 1 0 0 0,1 0-1 0 0,-1 0 1 0 0,0-1 0 0 0,1 1-1 0 0,-1 1 0 0 0,22 48 174 0 0,-19-41-157 0 0,19 75 364 0 0,-6-13-3066 0 0,-15-66 1209 0 0,-1 0-900 0 0,2-3-4967 0 0,1 1-4043 0 0</inkml:trace>
  <inkml:trace contextRef="#ctx0" brushRef="#br0" timeOffset="649.939">386 561 9610 0 0,'0'0'1370'0'0,"0"0"-407"0"0,0 0-66 0 0,0 0 103 0 0,0 0 69 0 0,0 0-53 0 0,0 0-201 0 0,0 0-233 0 0,0 0-191 0 0,0 0-124 0 0,0 0-90 0 0,0 0-47 0 0,0 0-33 0 0,-3 22-20 0 0,-12 68-1 0 0,14-88-64 0 0,0 0 0 0 0,0 0-1 0 0,0 0 1 0 0,1 0 0 0 0,-1 0-1 0 0,1 1 1 0 0,-1-1 0 0 0,1 0-1 0 0,0 0 1 0 0,0 0 0 0 0,0 1-1 0 0,0-1 1 0 0,0 0 0 0 0,1 0-1 0 0,-1 1 1 0 0,0-1 0 0 0,1 0-1 0 0,0 0 1 0 0,-1 0 0 0 0,1 0-1 0 0,0 0 1 0 0,0 0 0 0 0,1 0-1 0 0,-1 0 1 0 0,0 0 0 0 0,0 0-1 0 0,1-1 1 0 0,-1 1 0 0 0,1 0 0 0 0,0-1-1 0 0,-1 0 1 0 0,3 2-12 0 0,2 1 77 0 0,-1-2 13 0 0,0-1 0 0 0,0 0 0 0 0,0 0 0 0 0,0-1 0 0 0,0 1 0 0 0,0-1 0 0 0,0 0 0 0 0,1-1 0 0 0,-1 1 0 0 0,0-1 0 0 0,0 0 0 0 0,0 0 0 0 0,0-1 0 0 0,0 1 0 0 0,0-1 0 0 0,0 0 0 0 0,-1 0 0 0 0,1-1 0 0 0,-1 0 0 0 0,1 1 0 0 0,-1-1 0 0 0,0-1 0 0 0,0 1 0 0 0,-1-1 0 0 0,1 1 0 0 0,-1-1 0 0 0,3-3-90 0 0,9-5 151 0 0,133-130 1402 0 0,-138 197-1133 0 0,-11 342-330 0 0,-1-372-97 0 0,-1 0 0 0 0,-2 0 0 0 0,0 0 0 0 0,-2 0 0 0 0,0-1 0 0 0,-2 0 0 0 0,-1 0 0 0 0,-8 14 7 0 0,17-36 11 0 0,0-1 1 0 0,0 1 0 0 0,0 0-1 0 0,-1-1 1 0 0,1 1 0 0 0,0 0-1 0 0,-1-1 1 0 0,1 0 0 0 0,-1 1-1 0 0,0-1 1 0 0,0 0 0 0 0,1 0-1 0 0,-1 0 1 0 0,0 0 0 0 0,0 0-1 0 0,0 0 1 0 0,0 0 0 0 0,0-1-1 0 0,0 1 1 0 0,0-1 0 0 0,0 1-1 0 0,0-1 1 0 0,0 0 0 0 0,-2 0-12 0 0,-14-41 76 0 0,16 25-235 0 0,2-1 0 0 0,0 1 0 0 0,1-1 0 0 0,0 1 0 0 0,1 0 1 0 0,1-1-1 0 0,1 1 0 0 0,0 0 0 0 0,1 1 0 0 0,1-1 0 0 0,5-8 159 0 0,8-16-3967 0 0,1 1-3394 0 0,-13 26-3495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7.0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81 228 2280 0 0,'0'0'1411'0'0,"0"0"-96"0"0,0 0 90 0 0,0 0 175 0 0,0 0 106 0 0,0 0-86 0 0,0 0-278 0 0,0 0-317 0 0,0 0-302 0 0,0 0-191 0 0,0 0-68 0 0,0 0-14 0 0,0 0 39 0 0,26 4 3303 0 0,63 3-1305 0 0,56-28-1276 0 0,-132 22-1893 0 0,-12 3-2793 0 0,0 1-3968 0 0,-1-5-3269 0 0</inkml:trace>
  <inkml:trace contextRef="#ctx0" brushRef="#br0" timeOffset="287.085">0 446 9426 0 0,'0'0'1007'0'0,"0"0"-500"0"0,0 0-110 0 0,0 0 334 0 0,0 0 369 0 0,0 0 207 0 0,0 0-24 0 0,0 0-156 0 0,0 0-182 0 0,0 0-162 0 0,0 0-104 0 0,0 0-95 0 0,0 0-97 0 0,27-2-99 0 0,127-7 103 0 0,-91 4-180 0 0,48-6-3087 0 0,-100 8-45 0 0,-5 0-2219 0 0,-2-1-5668 0 0</inkml:trace>
  <inkml:trace contextRef="#ctx0" brushRef="#br0" timeOffset="937.203">959 0 7114 0 0,'0'0'1920'0'0,"0"0"-709"0"0,0 0-272 0 0,0 0 192 0 0,0 0 257 0 0,0 0 98 0 0,0 0-158 0 0,0 0-304 0 0,0 0-308 0 0,0 0-213 0 0,0 0-123 0 0,0 0-53 0 0,0 0-15 0 0,-5 9-7 0 0,-14 26-6 0 0,8 43 1147 0 0,-28 47-757 0 0,-125 165 167 0 0,163-288-841 0 0,0 0 1 0 0,0 0-1 0 0,0 0 0 0 0,0-1 0 0 0,0 1 0 0 0,1 0 0 0 0,-1 1 0 0 0,1-1 1 0 0,-1 0-1 0 0,1 0 0 0 0,0 0 0 0 0,0 0 0 0 0,0 0 0 0 0,0 0 0 0 0,0 0 0 0 0,0 0 1 0 0,1 0-1 0 0,-1 1 0 0 0,1-1 0 0 0,-1 0 0 0 0,1 0 0 0 0,0 0 0 0 0,0-1 0 0 0,0 1 1 0 0,0 0-1 0 0,0 0 0 0 0,0 0 0 0 0,1-1 0 0 0,0 2-15 0 0,13 2 143 0 0,0-1-1 0 0,0 0 1 0 0,0 0-1 0 0,1-2 1 0 0,0 0-1 0 0,0-1 1 0 0,-1 0-1 0 0,1-1 1 0 0,2-1-143 0 0,-4 1 72 0 0,96 0 223 0 0,-110 0-305 0 0,19-16-355 0 0,-4-25-1792 0 0,-13 26-1498 0 0,-1-1-4128 0 0,-1 12-3062 0 0</inkml:trace>
  <inkml:trace contextRef="#ctx0" brushRef="#br0" timeOffset="1168.07">514 343 10842 0 0,'0'0'953'0'0,"0"0"-473"0"0,0 0-135 0 0,0 0 334 0 0,0 0 365 0 0,0 0 212 0 0,0 0 26 0 0,0 0-136 0 0,0 0-209 0 0,0 0-257 0 0,34 1-206 0 0,110 7-181 0 0,-111-6-550 0 0,0-1 0 0 0,0-2 0 0 0,0-1-1 0 0,0-2 1 0 0,-1-1 0 0 0,7-3 257 0 0,-20 4-2353 0 0,-7 1-3025 0 0,-1-1-5423 0 0</inkml:trace>
  <inkml:trace contextRef="#ctx0" brushRef="#br0" timeOffset="1958.6">1169 413 3169 0 0,'0'0'2027'0'0,"0"0"-458"0"0,0 0-38 0 0,0 0 164 0 0,0 0 146 0 0,0 0-30 0 0,0 0-259 0 0,0 0-367 0 0,0 0-359 0 0,0 0-238 0 0,0 0-150 0 0,0 0-58 0 0,0 0 57 0 0,3 0 44 0 0,103 6 2399 0 0,-87-2-2859 0 0,-17-5-19 0 0,-1 1 0 0 0,1 0 1 0 0,0 0-1 0 0,0 0 0 0 0,-1 0 1 0 0,1 0-1 0 0,0 0 0 0 0,-1 1 1 0 0,1-1-1 0 0,0 0 0 0 0,-1 1 1 0 0,1 0-1 0 0,0-1 0 0 0,-1 1 1 0 0,1 0-1 0 0,-1 0 0 0 0,1 0 1 0 0,-1 0-1 0 0,0 0 0 0 0,1 0 1 0 0,-1 0-1 0 0,0 0 0 0 0,0 0 1 0 0,1 1-1 0 0,-1-1 0 0 0,0 1 1 0 0,0-1-1 0 0,-1 1 0 0 0,1-1 1 0 0,0 1-1 0 0,0-1 0 0 0,-1 1 1 0 0,1 0-1 0 0,-1-1 0 0 0,0 1 1 0 0,1 0-1 0 0,-1-1 0 0 0,0 2-2 0 0,-2 4 53 0 0,0 0-1 0 0,-1 0 0 0 0,0-1 0 0 0,0 1 0 0 0,-1-1 0 0 0,0 0 0 0 0,0 0 0 0 0,0-1 0 0 0,-1 1 0 0 0,1-1 0 0 0,-1 0 0 0 0,-1 0 0 0 0,-4 4-52 0 0,0 0 78 0 0,-81 86 409 0 0,74-76-407 0 0,13-15-60 0 0,0 0 0 0 0,0 0 0 0 0,0 0 0 0 0,0 0 0 0 0,1 1 0 0 0,0 0 0 0 0,0-1 0 0 0,0 1-1 0 0,1 0 1 0 0,-1 0 0 0 0,1 1 0 0 0,0-1 0 0 0,1 0 0 0 0,-1 1 0 0 0,0 4-20 0 0,4-8 9 0 0,-1-1 1 0 0,1 1 0 0 0,-1-1-1 0 0,1 0 1 0 0,0 1 0 0 0,-1-1-1 0 0,1 0 1 0 0,0 0 0 0 0,0 0-1 0 0,0 0 1 0 0,0-1-1 0 0,0 1 1 0 0,0 0 0 0 0,0-1-1 0 0,0 1 1 0 0,0-1 0 0 0,0 0-1 0 0,0 0 1 0 0,0 0 0 0 0,0 0-1 0 0,0 0 1 0 0,0 0-1 0 0,0 0 1 0 0,0-1 0 0 0,0 1-1 0 0,1-1-9 0 0,3 1 73 0 0,146-22 564 0 0,-93 8-649 0 0,-49 11-432 0 0,9-2-1560 0 0,-11-3-8104 0 0,-6 5-1200 0 0</inkml:trace>
  <inkml:trace contextRef="#ctx0" brushRef="#br0" timeOffset="2254.33">1593 416 9306 0 0,'0'0'1908'0'0,"0"0"-530"0"0,0 0-128 0 0,0 0 62 0 0,0 0 15 0 0,0 0-156 0 0,0 0-302 0 0,0 0-283 0 0,0 0-159 0 0,0 0-47 0 0,0 0 18 0 0,0 0 20 0 0,0 0-17 0 0,9 1-49 0 0,153-9 1063 0 0,-135 3-1654 0 0,12-3-480 0 0,-13-1-6176 0 0,-21 9-3461 0 0</inkml:trace>
  <inkml:trace contextRef="#ctx0" brushRef="#br0" timeOffset="2846.976">2206 114 10234 0 0,'0'0'1511'0'0,"0"0"-673"0"0,0 0-225 0 0,0 0 214 0 0,0 0 247 0 0,0 0 114 0 0,0 0-73 0 0,0 0-188 0 0,0 0-174 0 0,0 0-123 0 0,0 0-85 0 0,0 0-44 0 0,0 0-42 0 0,9-6-37 0 0,26-21-40 0 0,-55 79 1455 0 0,-96 216-592 0 0,56-120-993 0 0,52-35-256 0 0,9-110 9 0 0,1 0 0 0 0,0 0 0 0 0,0-1 0 0 0,0 1-1 0 0,0-1 1 0 0,1 0 0 0 0,-1 1 0 0 0,0-1 0 0 0,1 0-1 0 0,0 0 1 0 0,-1-1 0 0 0,1 1 0 0 0,0-1-1 0 0,0 1 1 0 0,0-1 0 0 0,0 0 0 0 0,0 0 0 0 0,0 0-1 0 0,1 0 1 0 0,-1-1 0 0 0,0 1 0 0 0,3-1-5 0 0,3 2 26 0 0,3 0 14 0 0,1 0-1 0 0,0-1 1 0 0,0-1-1 0 0,0 0 1 0 0,0-1-1 0 0,0 0 1 0 0,0-1-1 0 0,0-1 1 0 0,-1 0-1 0 0,5-1-39 0 0,47-9 120 0 0,-9 2-8 0 0,-38 6-670 0 0,-10-9-3685 0 0,-5-11-10612 0 0,-2 18 8403 0 0</inkml:trace>
  <inkml:trace contextRef="#ctx0" brushRef="#br0" timeOffset="3122.451">1869 350 7426 0 0,'0'0'2979'0'0,"0"0"-1131"0"0,0 0-622 0 0,0 0-161 0 0,0 0 13 0 0,0 0 50 0 0,0 0 8 0 0,0 0-66 0 0,0 0-102 0 0,0 0-133 0 0,0 0-128 0 0,0 0-110 0 0,0 0-82 0 0,21 1-63 0 0,130 5 618 0 0,19-38-402 0 0,-132 31-2496 0 0,-22 1-8319 0 0,-11 0-1742 0 0</inkml:trace>
  <inkml:trace contextRef="#ctx0" brushRef="#br0" timeOffset="3489.635">2568 372 12363 0 0,'0'0'366'0'0,"0"0"-240"0"0,0 0 317 0 0,0 0 366 0 0,0 0 193 0 0,0 0 16 0 0,0 0-107 0 0,0 0-156 0 0,0 0-104 0 0,0 0-15 0 0,0 0 15 0 0,0 0-2 0 0,6 18-9 0 0,13 56-39 0 0,-25-20 616 0 0,1-42-894 0 0,-5 17 251 0 0,0 1 0 0 0,2 0 0 0 0,1 0 0 0 0,2 1 1 0 0,0 0-1 0 0,1 24-574 0 0,6-19-79 0 0,0-33-514 0 0,-2-2-3322 0 0,0-1-4138 0 0,-2 0-4209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2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0 0 0,'0'0'640'0'0,"0"0"790"0"0,0 0 283 0 0,0 0 35 0 0,0 0-80 0 0,0 0-146 0 0,0 0-149 0 0,0 0-123 0 0,0 0-115 0 0,0 0-118 0 0,0 0-107 0 0,0 0-87 0 0,26-4 4178 0 0,50-4-2495 0 0,-26 4-3430 0 0,77-1 4936 0 0,-85 4-5329 0 0,-1 1-4454 0 0,-9-1-6352 0 0,-34 1 5510 0 0</inkml:trace>
  <inkml:trace contextRef="#ctx0" brushRef="#br0" timeOffset="251.658">194 0 9554 0 0,'0'0'1779'0'0,"0"0"-365"0"0,0 0-297 0 0,0 0-14 0 0,0 0 97 0 0,0 0 42 0 0,0 0-127 0 0,0 0-186 0 0,0 0-182 0 0,0 0-164 0 0,0 0-128 0 0,-3 34-98 0 0,-8 107-98 0 0,9 134-699 0 0,1-264-340 0 0,2 13-1596 0 0,0-8-7371 0 0,-1-12 1236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24 121 0 0 0,'0'0'559'0'0,"0"0"437"0"0,0 0 236 0 0,0 0 149 0 0,0 0 66 0 0,0 0-85 0 0,0 0-127 0 0,0 0-82 0 0,0 0-45 0 0,0 0-57 0 0,0 0-88 0 0,0 0-120 0 0,-5 1-127 0 0,-13 4-56 0 0,19-3 2470 0 0,25 1-2554 0 0,-10-4-360 0 0,1-2 0 0 0,0 0-1 0 0,-1 0 1 0 0,0-2 0 0 0,0 0 0 0 0,0-1 0 0 0,0 0 0 0 0,-1-1 0 0 0,0-1-1 0 0,0-1 1 0 0,-1 0 0 0 0,0 0 0 0 0,-1-2 0 0 0,8-7-216 0 0,26-11 155 0 0,-37 37-227 0 0,5 12 134 0 0,-6 8-16 0 0,0 0 0 0 0,-1 0-1 0 0,-2 0 1 0 0,-1 1 0 0 0,-1 0-1 0 0,-2 0 1 0 0,-1 0 0 0 0,-1 0 0 0 0,-2 10-46 0 0,2-10-13 0 0,-27 292-503 0 0,27-288 509 0 0,-15 80 241 0 0,12-110-228 0 0,0 1 1 0 0,0-1-1 0 0,-1 0 1 0 0,1 0 0 0 0,-1-1-1 0 0,1 1 1 0 0,-1-1-1 0 0,0 0 1 0 0,0 1 0 0 0,0-2-1 0 0,0 1 1 0 0,0 0 0 0 0,0-1-1 0 0,-1 0 1 0 0,1 0-1 0 0,0 0 1 0 0,-1-1 0 0 0,1 1-1 0 0,0-1 1 0 0,-1 0-1 0 0,1 0-6 0 0,-20 3-57 0 0,-77 0 120 0 0,100-3-53 0 0,-1-1 0 0 0,1 0 1 0 0,0 0-1 0 0,-1 0 0 0 0,1 0 0 0 0,0 0 1 0 0,0 0-1 0 0,-1 0 0 0 0,1 0 0 0 0,0 0 1 0 0,0-1-1 0 0,0 1 0 0 0,0 0 1 0 0,1-1-1 0 0,-1 1 0 0 0,0 0 0 0 0,1-1 1 0 0,-1 1-1 0 0,0-1 0 0 0,1 1 1 0 0,0-1-1 0 0,-1 0 0 0 0,1 1 0 0 0,0-1 1 0 0,0 1-1 0 0,0-1 0 0 0,0 0 1 0 0,0 1-1 0 0,0-1 0 0 0,0 1 0 0 0,1-1 1 0 0,-1 0-1 0 0,1 1 0 0 0,-1-1 0 0 0,1 1 1 0 0,-1-1-1 0 0,1 1 0 0 0,0 0 1 0 0,0-1-1 0 0,0 1 0 0 0,0 0 0 0 0,0-1 1 0 0,0 1-1 0 0,0 0 0 0 0,0 0 1 0 0,0 0-1 0 0,0 0 0 0 0,1 0 0 0 0,-1 0 1 0 0,1 0-1 0 0,-1 0 0 0 0,0 1 1 0 0,1-1-1 0 0,-1 0 0 0 0,1 1-10 0 0,350-243 1024 0 0,-336 232-910 0 0,-1 1-1 0 0,2 0 1 0 0,0 0-1 0 0,0 2 1 0 0,1 0-1 0 0,-1 1 1 0 0,2 1-1 0 0,-1 1 1 0 0,1 0-1 0 0,0 2 1 0 0,-1 0-1 0 0,6 0-113 0 0,-21 4-614 0 0,4-1 1420 0 0,-6-1-3820 0 0,-1 1-3402 0 0,0-3-4553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52 302 1848 0 0,'0'0'2369'0'0,"0"0"-1188"0"0,0 0-379 0 0,0 0 197 0 0,0 0 242 0 0,0 0 125 0 0,0 0 74 0 0,0 0-89 0 0,0 0-170 0 0,0 0-192 0 0,0 0-175 0 0,0 0-161 0 0,0 0-78 0 0,-10-4-56 0 0,-29-14-29 0 0,39 18-447 0 0,-1 0-1 0 0,1-1 1 0 0,0 1-1 0 0,0-1 1 0 0,-1 1-1 0 0,1-1 1 0 0,0 1-1 0 0,0-1 0 0 0,0 1 1 0 0,0-1-1 0 0,0 1 1 0 0,0-1-1 0 0,0 1 1 0 0,0-1-1 0 0,0 1 1 0 0,0-1-1 0 0,0 1 1 0 0,0-1-1 0 0,0 1 0 0 0,0-1 1 0 0,0 1-1 0 0,0-1 1 0 0,1 1-1 0 0,-1 0 1 0 0,0-1-1 0 0,0 1 1 0 0,0-1-1 0 0,1 1 0 0 0,-1-1 1 0 0,0 1-1 0 0,1 0 1 0 0,-1-1-1 0 0,0 1 1 0 0,1 0-1 0 0,-1-1 1 0 0,1 1-1 0 0,-1 0 0 0 0,0 0 1 0 0,1-1-1 0 0,-1 1 1 0 0,1 0-1 0 0,-1 0 1 0 0,1 0-1 0 0,-1-1 1 0 0,1 1-1 0 0,-1 0 0 0 0,1 0 1 0 0,-1 0-1 0 0,1 0 1 0 0,-1 0-1 0 0,1 0 1 0 0,0 0-43 0 0,1-1 316 0 0,34-24 819 0 0,-2-1 1 0 0,-1-2-1 0 0,-1-1 1 0 0,21-25-1136 0 0,10-30 807 0 0,-62 82-800 0 0,1 1 0 0 0,-1 0 1 0 0,1-1-1 0 0,-1 1 0 0 0,1 0 0 0 0,0 0 1 0 0,-1 0-1 0 0,1 1 0 0 0,0-1 1 0 0,0 0-1 0 0,0 0 0 0 0,0 1 0 0 0,0 0 1 0 0,0-1-1 0 0,0 1 0 0 0,-1 0 0 0 0,1 0 1 0 0,0 0-1 0 0,0 0 0 0 0,0 0 0 0 0,0 0 1 0 0,0 1-1 0 0,0-1 0 0 0,0 0 1 0 0,0 1-1 0 0,0 0 0 0 0,0 0 0 0 0,0-1 1 0 0,-1 1-1 0 0,1 0 0 0 0,0 0 0 0 0,-1 0 1 0 0,1 1-1 0 0,-1-1 0 0 0,1 0 1 0 0,-1 1-1 0 0,1-1 0 0 0,-1 1 0 0 0,1 1-7 0 0,50 70 291 0 0,-49-68-264 0 0,9 17-430 0 0,12 17-223 0 0,-15-26-3230 0 0,1-2-3473 0 0,-7-7-4292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1010 4329 0 0,'0'0'3527'0'0,"0"0"-1432"0"0,0 0-690 0 0,0 0-172 0 0,0 0-7 0 0,0 0 12 0 0,0 0-58 0 0,0 0-188 0 0,0 0-245 0 0,0 0-231 0 0,0 0-165 0 0,0 0-79 0 0,0 0 6 0 0,2 2 52 0 0,7 5-52 0 0,1-1-1 0 0,1 0 1 0 0,-1-1 0 0 0,1 0-1 0 0,0 0 1 0 0,0-1 0 0 0,0-1-1 0 0,0 0 1 0 0,1 0 0 0 0,0-1-1 0 0,-1-1 1 0 0,1 0 0 0 0,0 0-1 0 0,0-1 1 0 0,0-1 0 0 0,8-1-278 0 0,-16 2 29 0 0,146-10 647 0 0,-131 6-703 0 0,37-23-2111 0 0,-38 5-2492 0 0,-11 5-6299 0 0,-7 12 3786 0 0</inkml:trace>
  <inkml:trace contextRef="#ctx0" brushRef="#br0" timeOffset="251.958">181 785 2697 0 0,'0'0'2276'0'0,"0"0"-808"0"0,0 0-241 0 0,0 0 218 0 0,0 0 202 0 0,0 0 0 0 0,0 0-164 0 0,0 0-266 0 0,0 0-241 0 0,0 0-195 0 0,0 35-163 0 0,-2 109-116 0 0,8 26 773 0 0,-6-159-1330 0 0,1 3-148 0 0,-1 0 0 0 0,0 0 0 0 0,-1 0-1 0 0,-1 0 1 0 0,0 0 0 0 0,-1 0 0 0 0,-1 0 0 0 0,0 0 0 0 0,-5 12 203 0 0,3-19-1808 0 0,1 0-5661 0 0,5-6-630 0 0</inkml:trace>
  <inkml:trace contextRef="#ctx0" brushRef="#br0" timeOffset="1250.226">715 954 792 0 0,'0'0'2133'0'0,"0"0"-682"0"0,0 0-275 0 0,0 0-61 0 0,0 0-7 0 0,0 0-20 0 0,0 0-72 0 0,0 0-141 0 0,0 0-145 0 0,0 0-131 0 0,0 0-101 0 0,0 0-78 0 0,0 0-59 0 0,-3 16-56 0 0,-14 105 356 0 0,9 66 1453 0 0,8-201 3376 0 0,-3-8-3308 0 0,-3-70-1905 0 0,10 35-149 0 0,2-1 1 0 0,2 1 0 0 0,3 1 0 0 0,3 0-1 0 0,2 0 1 0 0,2 1 0 0 0,3 2 0 0 0,2 0-1 0 0,29-48-128 0 0,-47 91 37 0 0,45-55 424 0 0,-48 65-456 0 0,1 1 1 0 0,-1-1-1 0 0,1 1 1 0 0,-1 0-1 0 0,1 0 1 0 0,-1 0-1 0 0,0 0 1 0 0,1 0-1 0 0,-1 0 1 0 0,0 1-1 0 0,0-1 1 0 0,0 1-1 0 0,0-1 1 0 0,0 1-1 0 0,0 0 0 0 0,-1 0 1 0 0,1 0-1 0 0,0 0 1 0 0,-1 0-1 0 0,0 0 1 0 0,1 0-1 0 0,-1 1 1 0 0,0-1-1 0 0,0 0 1 0 0,0 2-6 0 0,5 6 42 0 0,81 188 364 0 0,-67-168-736 0 0,-20-30 127 0 0,0 0-108 0 0,0 0-162 0 0,0 0-249 0 0,0 0-346 0 0,0 0-784 0 0,0 0-3040 0 0,-1 0-6552 0 0</inkml:trace>
  <inkml:trace contextRef="#ctx0" brushRef="#br0" timeOffset="1812.622">1021 1035 5801 0 0,'0'0'1625'0'0,"0"0"-799"0"0,0 0-237 0 0,0 0 305 0 0,0 0 312 0 0,0 0 142 0 0,0 0-74 0 0,0 0-166 0 0,0 0-130 0 0,0 0-110 0 0,0 0-95 0 0,0 0-99 0 0,0 0-90 0 0,20 3-64 0 0,93 10 274 0 0,-111-13-742 0 0,-1 0 1 0 0,0 0 0 0 0,1 0-1 0 0,-1 1 1 0 0,0-1 0 0 0,1 0-1 0 0,-1 1 1 0 0,0-1 0 0 0,1 1-1 0 0,-1-1 1 0 0,0 1 0 0 0,0 0-1 0 0,0-1 1 0 0,0 1 0 0 0,0 0 0 0 0,0 0-1 0 0,0 0 1 0 0,0 0 0 0 0,0 0-1 0 0,0 0 1 0 0,0 0 0 0 0,0 0-1 0 0,-1 1 1 0 0,1-1 0 0 0,0 0-1 0 0,-1 0 1 0 0,1 0 0 0 0,-1 1-1 0 0,1-1 1 0 0,-1 0 0 0 0,0 1 0 0 0,0-1-1 0 0,0 0 1 0 0,1 1 0 0 0,-1-1-1 0 0,0 1 1 0 0,-1-1 0 0 0,1 0-1 0 0,0 1 1 0 0,0-1 0 0 0,-1 0-1 0 0,1 1 1 0 0,0-1 0 0 0,-1 0-1 0 0,1 0 1 0 0,-1 1-53 0 0,-37 65 682 0 0,28-52-632 0 0,-13 18 10 0 0,19-28-52 0 0,-1 1 1 0 0,1 0-1 0 0,0 0 0 0 0,0 0 0 0 0,1 1 1 0 0,-1-1-1 0 0,2 1 0 0 0,-1 0 1 0 0,1-1-1 0 0,0 1 0 0 0,0 0 0 0 0,1 1 1 0 0,0-1-1 0 0,-1 5-8 0 0,4-9 20 0 0,0 0 0 0 0,-1 0 0 0 0,1 0 0 0 0,0-1 0 0 0,0 1 0 0 0,0 0 0 0 0,1-1 0 0 0,-1 1 0 0 0,1-1 0 0 0,0 0 0 0 0,-1 0-1 0 0,1 0 1 0 0,0 0 0 0 0,0 0 0 0 0,0-1 0 0 0,0 1 0 0 0,0-1 0 0 0,1 0 0 0 0,-1 0 0 0 0,0 0 0 0 0,1 0 0 0 0,-1-1 0 0 0,0 1 0 0 0,1-1 0 0 0,-1 0 0 0 0,1 0 0 0 0,-1 0 0 0 0,1 0 0 0 0,-1-1 0 0 0,1 0-20 0 0,20 3 246 0 0,-21-1-223 0 0,1 0 0 0 0,-1-1 1 0 0,0 0-1 0 0,1 1 0 0 0,-1-1 0 0 0,0 0 0 0 0,0 0 0 0 0,1-1 0 0 0,-1 1 0 0 0,0-1 0 0 0,0 0 1 0 0,1 0-1 0 0,-1 0 0 0 0,0 0 0 0 0,0 0 0 0 0,0-1 0 0 0,0 1 0 0 0,0-1 0 0 0,1-1-23 0 0,-3 2-57 0 0,-3-14-1631 0 0,0-2-5006 0 0,-1 13 290 0 0,1 0-3230 0 0</inkml:trace>
  <inkml:trace contextRef="#ctx0" brushRef="#br0" timeOffset="2051.021">910 1164 6209 0 0,'0'0'1950'0'0,"0"0"-699"0"0,0 0-188 0 0,0 0 213 0 0,0 0 233 0 0,0 0 82 0 0,0 0-105 0 0,0 0-223 0 0,0 0-184 0 0,0 0-152 0 0,0 0-177 0 0,0 0-170 0 0,0 0-171 0 0,32 1-135 0 0,98 4-113 0 0,3-16-775 0 0,-92 2-4996 0 0,-31 9-5023 0 0</inkml:trace>
  <inkml:trace contextRef="#ctx0" brushRef="#br0" timeOffset="3517.723">1451 660 0 0 0,'0'0'863'0'0,"0"0"776"0"0,0 0 343 0 0,0 0-53 0 0,0 0-98 0 0,0 0-162 0 0,0 0-178 0 0,0 0-126 0 0,0 0-171 0 0,17-2-155 0 0,51-7-144 0 0,-64 8-788 0 0,-1 1 1 0 0,0-1-1 0 0,0 0 1 0 0,1 0-1 0 0,-1-1 1 0 0,0 1 0 0 0,0 0-1 0 0,0-1 1 0 0,0 0-1 0 0,-1 0 1 0 0,1 0-1 0 0,0 0 1 0 0,-1 0-1 0 0,1-1 1 0 0,-1 1-1 0 0,0-1 1 0 0,0 1 0 0 0,0-1-1 0 0,0 0 1 0 0,0 0-108 0 0,4-6 293 0 0,3-1-58 0 0,-1-1 0 0 0,0 1 0 0 0,-1-2 0 0 0,0 1 0 0 0,0-1 0 0 0,-2 0 0 0 0,1 0 0 0 0,-2-1 0 0 0,1 1 0 0 0,-2-1 0 0 0,0 0 0 0 0,0-4-235 0 0,-2-3 683 0 0,-2 29-56 0 0,3 436 592 0 0,-32-252-610 0 0,-3 55-151 0 0,33-247-450 0 0,0-1-8 0 0,0 0-24 0 0,0 0 19 0 0,0 0-15 0 0,0 0-12 0 0,0 0-8 0 0,0 0-15 0 0,-3-64-7073 0 0,6 14-5137 0 0,1 39 7069 0 0</inkml:trace>
  <inkml:trace contextRef="#ctx0" brushRef="#br0" timeOffset="3953.435">1924 660 2128 0 0,'0'0'1873'0'0,"0"0"-741"0"0,0 0-156 0 0,0 0 230 0 0,0 0 310 0 0,0 0 191 0 0,0 0-62 0 0,0 0-206 0 0,0 0-271 0 0,0 0-297 0 0,0 0-234 0 0,-31 21-157 0 0,-98 65-101 0 0,59-28 639 0 0,25-3 171 0 0,44-53-1162 0 0,1 0-1 0 0,0 0 1 0 0,-1 0-1 0 0,1 0 0 0 0,0 0 1 0 0,0 0-1 0 0,0 0 1 0 0,0 0-1 0 0,0 0 1 0 0,1 0-1 0 0,-1 0 1 0 0,1 0-1 0 0,-1 0 1 0 0,1-1-1 0 0,0 1 1 0 0,0 0-1 0 0,-1 0 1 0 0,1 0-1 0 0,0-1 1 0 0,1 1-1 0 0,-1-1 0 0 0,0 1 1 0 0,0 0-1 0 0,1-1 1 0 0,-1 0-1 0 0,1 1 1 0 0,-1-1-1 0 0,1 0 1 0 0,0 0-1 0 0,-1 0 1 0 0,1 0-1 0 0,0 0 1 0 0,0 0-1 0 0,0-1 1 0 0,0 1-1 0 0,-1-1 1 0 0,1 1-1 0 0,2-1-26 0 0,10 9 192 0 0,33 21 218 0 0,-38-25-297 0 0,0 0 1 0 0,1 1 0 0 0,-2 0-1 0 0,1 1 1 0 0,-1 0 0 0 0,0 0-1 0 0,0 0 1 0 0,-1 1 0 0 0,0 1-1 0 0,-1-1 1 0 0,1 1-114 0 0,24 108 1936 0 0,-22-111-3573 0 0,-5-15-6660 0 0,-4 6 1921 0 0,0 3-1472 0 0</inkml:trace>
  <inkml:trace contextRef="#ctx0" brushRef="#br0" timeOffset="4567.269">1422 340 3049 0 0,'0'0'1656'0'0,"0"0"-418"0"0,0 0 55 0 0,0 0 257 0 0,0 0 142 0 0,0 0-34 0 0,0 0-236 0 0,0 0-337 0 0,0 0-275 0 0,0 0-145 0 0,0 0-47 0 0,0 0-26 0 0,2-4-23 0 0,171-199 4307 0 0,-49 83-4411 0 0,-99 108-209 0 0,-10 67 459 0 0,29 88 309 0 0,-11-80-750 0 0,-29-15-924 0 0,7-6-2090 0 0,5-18-4974 0 0,-12-20-3040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6793 0 0,'0'0'1821'0'0,"0"0"-408"0"0,0 0-119 0 0,0 0 6 0 0,0 0-78 0 0,0 0-182 0 0,0 0-229 0 0,0 0-210 0 0,0 0-134 0 0,0 0-105 0 0,0 0-93 0 0,-23 22-68 0 0,-70 74-51 0 0,90-93-140 0 0,0-1 1 0 0,0 1-1 0 0,1 0 1 0 0,-1 0-1 0 0,1 1 0 0 0,-1-1 1 0 0,1 0-1 0 0,0 1 1 0 0,1-1-1 0 0,-1 1 1 0 0,0 0-1 0 0,1 0 1 0 0,0-1-1 0 0,0 1 0 0 0,0 0 1 0 0,1 0-1 0 0,-1 0 1 0 0,1 2-11 0 0,-1 6 39 0 0,-1-1 16 0 0,0-1 1 0 0,1 1-1 0 0,0 0 1 0 0,1 0 0 0 0,0 0-1 0 0,1 0 1 0 0,0 0-1 0 0,1 0 1 0 0,0 0 0 0 0,1-1-1 0 0,0 1 1 0 0,0-1-1 0 0,1 0 1 0 0,1 0 0 0 0,-1 0-1 0 0,2 0 1 0 0,-1-1 0 0 0,2 0-1 0 0,-1 0 1 0 0,1 0-1 0 0,0-1 1 0 0,1 0 0 0 0,0-1-1 0 0,0 1 1 0 0,0-2-1 0 0,1 1 1 0 0,0-1 0 0 0,1 0-1 0 0,-1-1 1 0 0,5 1-56 0 0,-3-1 146 0 0,0-1 1 0 0,1 0 0 0 0,-1-1-1 0 0,1 0 1 0 0,0-1 0 0 0,0 0-1 0 0,0-1 1 0 0,1 0-1 0 0,-1-1 1 0 0,0-1 0 0 0,0 0-1 0 0,0 0 1 0 0,0-1-1 0 0,0-1 1 0 0,0 0 0 0 0,-1 0-1 0 0,1-2 1 0 0,-1 1 0 0 0,0-1-1 0 0,0-1 1 0 0,0 0-1 0 0,-1 0 1 0 0,0-1 0 0 0,0 0-1 0 0,-1-1 1 0 0,0 0-1 0 0,0-1 1 0 0,-1 0 0 0 0,0 0-1 0 0,-1-1 1 0 0,0 0 0 0 0,5-9-147 0 0,-7 10 43 0 0,0 0 0 0 0,-1-1 0 0 0,-1 0 0 0 0,0 0 0 0 0,0 1 0 0 0,-1-2 0 0 0,0 1 0 0 0,0 0 1 0 0,-1 0-1 0 0,-1-1 0 0 0,0 1 0 0 0,0 0 0 0 0,-1-1 0 0 0,0 1 0 0 0,-1 0 0 0 0,0 0 1 0 0,-1 0-1 0 0,0 0 0 0 0,0 0 0 0 0,-1 0 0 0 0,-1 1 0 0 0,1 0 0 0 0,-2 0 0 0 0,1 0 1 0 0,-1 1-1 0 0,0-1 0 0 0,-1 1 0 0 0,0 1 0 0 0,0-1 0 0 0,-1 1 0 0 0,0 1 0 0 0,0-1 0 0 0,-7-3-42 0 0,5 3-123 0 0,0 1 0 0 0,-1 1 0 0 0,0-1 1 0 0,-1 2-1 0 0,1-1 0 0 0,-1 2 0 0 0,0 0 1 0 0,1 0-1 0 0,-2 1 0 0 0,1 0 0 0 0,0 1 1 0 0,0 0-1 0 0,0 1 0 0 0,0 1 0 0 0,-1 0 1 0 0,1 0-1 0 0,0 1 0 0 0,0 1 0 0 0,0 0 1 0 0,1 1-1 0 0,-1 0 0 0 0,1 1 0 0 0,0 0 1 0 0,-5 3 121 0 0,-57 51-3257 0 0,36-8-6321 0 0,32-36-419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10258 0 0,'0'0'1178'0'0,"0"0"-375"0"0,0 0-54 0 0,0 0 126 0 0,0 0 109 0 0,0 0 15 0 0,0 0-97 0 0,0 32-100 0 0,0 141 563 0 0,4-136 1182 0 0,5-51 1088 0 0,16-190-1542 0 0,-24 176-2032 0 0,2 0 0 0 0,1 0 0 0 0,2 0 0 0 0,0 0 1 0 0,2 1-1 0 0,1 0 0 0 0,1 0 0 0 0,2 1 0 0 0,0 1 0 0 0,2 0 1 0 0,0 1-1 0 0,2 0 0 0 0,1 1 0 0 0,0 1 0 0 0,11-10-61 0 0,-18 24-9 0 0,-6 3 4 0 0,1 1 0 0 0,-1 0 0 0 0,1 0 0 0 0,0 0 1 0 0,0 0-1 0 0,0 1 0 0 0,0 0 0 0 0,1 0 1 0 0,-1 0-1 0 0,1 0 0 0 0,0 1 0 0 0,-1 0 0 0 0,1 1 1 0 0,0-1-1 0 0,0 1 0 0 0,0 0 0 0 0,1 1 1 0 0,-1-1-1 0 0,0 1 0 0 0,4 1 5 0 0,-6 2-29 0 0,-1 0 0 0 0,0 1 0 0 0,0-1 0 0 0,-1 1 0 0 0,1 0 0 0 0,-1 0 0 0 0,0 0 0 0 0,0 0 0 0 0,0 0 0 0 0,0 0 0 0 0,-1 1-1 0 0,0-1 1 0 0,0 0 0 0 0,0 1 0 0 0,0-1 0 0 0,-1 1 0 0 0,1-1 0 0 0,-2 5 29 0 0,2 69-2236 0 0,-1-45-4939 0 0,0-28-3531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1112 0 0,'0'0'1478'0'0,"0"0"8"0"0,0 0 94 0 0,0 0 122 0 0,0 0 51 0 0,0 0-94 0 0,0 0-185 0 0,0 0-236 0 0,0 0-256 0 0,0 0-147 0 0,0 0-131 0 0,-2-5-94 0 0,-6-14-51 0 0,7 14-49 0 0,1 5-49 0 0,0 0-44 0 0,0 0-65 0 0,0 0-68 0 0,0 0-52 0 0,0 15 606 0 0,15 135 1442 0 0,-14 252-1644 0 0,-19-333-292 0 0,16-114 1651 0 0,2 6-1976 0 0,3 1-1 0 0,1-1 0 0 0,1 0 0 0 0,3 1 1 0 0,1 0-1 0 0,1 1 0 0 0,3 0 0 0 0,1 1 0 0 0,5-8-18 0 0,-11 26 6 0 0,-3 6-11 0 0,0 0 1 0 0,0 1-1 0 0,1-1 1 0 0,1 1-1 0 0,0 1 1 0 0,0-1-1 0 0,1 1 1 0 0,1 0-1 0 0,0 1 0 0 0,1-1 5 0 0,-8 9-2 0 0,-1 0 0 0 0,1 0 0 0 0,-1 1 0 0 0,1-1-1 0 0,0 0 1 0 0,0 1 0 0 0,-1-1 0 0 0,1 1 0 0 0,0 0-1 0 0,0 0 1 0 0,0 0 0 0 0,-1 0 0 0 0,1 0 0 0 0,0 0-1 0 0,0 0 1 0 0,-1 0 0 0 0,1 1 0 0 0,0-1 0 0 0,0 1-1 0 0,-1-1 1 0 0,1 1 0 0 0,0 0 0 0 0,-1 0 0 0 0,1 0-1 0 0,-1-1 1 0 0,1 2 0 0 0,-1-1 0 0 0,1 0 0 0 0,-1 0-1 0 0,0 0 1 0 0,0 1 0 0 0,1-1 0 0 0,-1 0 0 0 0,0 1-1 0 0,0-1 1 0 0,0 1 0 0 0,-1-1 0 0 0,1 1-1 0 0,0 0 1 0 0,0 1 2 0 0,27 68 66 0 0,-10-8-32 0 0,-16-76-13952 0 0,-2 9 3315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30 162 1120 0 0,'0'0'1782'0'0,"0"0"-206"0"0,0 0 102 0 0,0 0 213 0 0,0 0 103 0 0,0 0-15 0 0,0 0-288 0 0,0 0-421 0 0,0 0-393 0 0,0 0-358 0 0,0 0-219 0 0,0 0-91 0 0,0 0 14 0 0,-7 4 97 0 0,-16 7 225 0 0,47-8 910 0 0,265-43 1527 0 0,-199 40-2692 0 0,-89 0-273 0 0,-1 0 13 0 0,0 0 38 0 0,0 0 62 0 0,0 0 77 0 0,0 0 68 0 0,0 0 43 0 0,0 0 40 0 0,0 0 50 0 0,-12-1 808 0 0,-99-100-744 0 0,78 74-357 0 0,34 28-152 0 0,-1-1 0 0 0,0 0 0 0 0,1 0-1 0 0,-1 0 1 0 0,0 0 0 0 0,0 0 0 0 0,1 0 0 0 0,-1 0 0 0 0,0 0 0 0 0,1 0 0 0 0,-1 0 0 0 0,0 0-1 0 0,1 0 1 0 0,-1 0 0 0 0,0 0 0 0 0,1 0 0 0 0,-1 0 0 0 0,0 0 0 0 0,0 0 0 0 0,1 0 0 0 0,-1-1-1 0 0,0 1 1 0 0,1 0 0 0 0,-1 0 0 0 0,0 0 0 0 0,0 0 0 0 0,1-1 0 0 0,-1 1 0 0 0,0 0-1 0 0,0 0 1 0 0,0-1 0 0 0,1 1 0 0 0,-1 0 0 0 0,0 0 0 0 0,0-1 0 0 0,0 1 0 0 0,0 0 0 0 0,1 0-1 0 0,-1-1 1 0 0,0 1 0 0 0,0 0 0 0 0,0-1 0 0 0,0 1 0 0 0,0 0 0 0 0,0-1 0 0 0,0 1-1 0 0,0 0 1 0 0,0-1 0 0 0,0 1 0 0 0,0 0 0 0 0,0-1 0 0 0,0 1 0 0 0,0 0 0 0 0,0 0 0 0 0,-1-1-1 0 0,1 1 1 0 0,0 0 0 0 0,0-1 0 0 0,0 1 0 0 0,0 0 0 0 0,-1 0 37 0 0,43-1-951 0 0,-33 1 282 0 0,31 0-3081 0 0,-15 0-4557 0 0,-18 0-2067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9418 0 0,'0'0'1675'0'0,"0"0"-304"0"0,0 0-172 0 0,0 0-21 0 0,0 0-66 0 0,0 0-155 0 0,0 0-223 0 0,0 0-255 0 0,0 0-150 0 0,0 0-13 0 0,0 0 61 0 0,0 0 82 0 0,0 0 76 0 0,8 2 2 0 0,212 29 3800 0 0,-110-29-3635 0 0,0 0-1197 0 0,-109-2 219 0 0,-1 0-89 0 0,0 0-125 0 0,0 0-207 0 0,-17 14-12027 0 0,12-9 2056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11650 0 0,'0'0'3363'0'0,"0"0"-2002"0"0,0 0-805 0 0,0 0 18 0 0,0 0 237 0 0,0 0 233 0 0,0 0 36 0 0,0 0-112 0 0,0 0-162 0 0,0 0-150 0 0,35-5-145 0 0,112-13-141 0 0,68 7 117 0 0,-118 24-1640 0 0,-41-3-6170 0 0,-43-7-3797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17:29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38 961,'-5'19,"-6"6,-2 4,7-3,4-11,2-7</inkml:trace>
  <inkml:trace contextRef="#ctx0" brushRef="#br0" timeOffset="432.9">376 85,'-55'113,"-11"88,49-116,17-83,0 1,0-1,0 1,1-1,-1 0,1 1,0-1,0 0,0 0,0 0,0 1,0-1,0 0,1 0,-1-1,1 1,-1 0,1 0,0-1,0 1,0-1,0 1,0-1,0 0,0 0,0 0,0 0,1 0,-1 0,0-1,0 1,1-1,1 1,14-1,0 1,0-2,0-1,0 0,0-1,0-1,-1 0,0-1,0-1,4-3,38-11,52-17,-95 29</inkml:trace>
  <inkml:trace contextRef="#ctx0" brushRef="#br0" timeOffset="780.735">827 1,'-7'21,"-61"185,-25 145,7 65,75-368,-1 63,17-93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5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391 136 0 0 0,'0'0'870'0'0,"0"0"420"0"0,0 0 15 0 0,0 0-172 0 0,0 0-151 0 0,0 0-79 0 0,1-2-3 0 0,5-8-273 0 0,-3 8 4670 0 0,-2 2-4548 0 0,-1 0-45 0 0,0 0-31 0 0,0 0-59 0 0,0 0-68 0 0,0 0-65 0 0,0 0-57 0 0,0 0-54 0 0,0 0-46 0 0,-8 11 1562 0 0,-60 78-1086 0 0,-103 117 221 0 0,34-82-151 0 0,120-102-851 0 0,16-22-39 0 0,1 0 5 0 0,0 0-12 0 0,0 0 3 0 0,0 0-1 0 0,0 0-26 0 0,0 0 15 0 0,28 12 159 0 0,24-1 178 0 0,226-4 89 0 0,-157-7-412 0 0,-97 7 16 0 0,-24-7 8 0 0,0 0-7 0 0,2 0-10 0 0,-2 0 44 0 0,1 1 0 0 0,0-1 0 0 0,0 0 0 0 0,-1 0 0 0 0,1 0 0 0 0,0 0 0 0 0,0 0 0 0 0,0 0 0 0 0,-1-1 0 0 0,1 1 0 0 0,0 0 0 0 0,0 0 0 0 0,-1 0 0 0 0,1-1-1 0 0,0 1 1 0 0,0 0 0 0 0,-1-1 0 0 0,1 1 0 0 0,0-1 0 0 0,-1 1 0 0 0,1-1 0 0 0,-1 1 0 0 0,1-1 0 0 0,0 1 0 0 0,-1-1 0 0 0,1 0 0 0 0,-1 1 0 0 0,0-1 0 0 0,1 0 0 0 0,-1 1 0 0 0,1-1 0 0 0,-1 0-1 0 0,0 1 1 0 0,0-1 0 0 0,1 0 0 0 0,-1 0 0 0 0,0 0 0 0 0,0 1 0 0 0,0-1 0 0 0,0 0 0 0 0,0 0 0 0 0,0 0 0 0 0,0 1 0 0 0,0-1 0 0 0,0 0 0 0 0,0 0 0 0 0,-1 1 0 0 0,1-1 0 0 0,0 0 0 0 0,0 0-1 0 0,-1 1 1 0 0,1-1 0 0 0,0 0 0 0 0,-1 1 0 0 0,1-1 0 0 0,-1 0 0 0 0,1 1 0 0 0,-1-1-29 0 0,-1-6-172 0 0,-65-83 618 0 0,55 73-402 0 0,2 0 0 0 0,0-1 1 0 0,1 0-1 0 0,0-1 0 0 0,2 0 0 0 0,0 0 1 0 0,1 0-1 0 0,1-1 0 0 0,1 0 1 0 0,0-5-45 0 0,-6-16 96 0 0,6-14-34 0 0,32 74-3131 0 0,-7-9-5246 0 0,-19-6-2916 0 0</inkml:trace>
  <inkml:trace contextRef="#ctx0" brushRef="#br0" timeOffset="832.939">844 0 1904 0 0,'0'0'1353'0'0,"0"0"-428"0"0,0 0-226 0 0,0 0 181 0 0,0 0 340 0 0,0 0 249 0 0,0 0 51 0 0,0 0-134 0 0,0 0-255 0 0,0 0-259 0 0,0 0-215 0 0,0 0-150 0 0,0 0-56 0 0,0 8 4968 0 0,3 21-4718 0 0,-19 75 387 0 0,-71 145-276 0 0,80-112-569 0 0,49-111 6 0 0,58-5 435 0 0,-44-21-319 0 0,-55 0-349 0 0,-1 0 5 0 0,0 0-2 0 0,0 0 2 0 0,0 0-1 0 0,0 0 9 0 0,0 0 3 0 0,0 0-1 0 0,0 0-7 0 0,0 0-8 0 0,0 0-5 0 0,0 0-5 0 0,0 0-31 0 0,0 0-22 0 0,-26-3-7645 0 0,24 2 3067 0 0,0-2-3022 0 0</inkml:trace>
  <inkml:trace contextRef="#ctx0" brushRef="#br0" timeOffset="1333.585">586 320 3425 0 0,'0'0'1221'0'0,"0"0"-146"0"0,0 0-7 0 0,0 0 277 0 0,0 0 254 0 0,0 0 92 0 0,0 0-139 0 0,0 0-277 0 0,0 0-292 0 0,0 0-278 0 0,0 0-194 0 0,0 0-111 0 0,0 0-54 0 0,29-3 3017 0 0,179-1-37 0 0,-174 2-2941 0 0,-8 1-1122 0 0,-4 0-2753 0 0,-20 0 1513 0 0,0-1-747 0 0,-1 2-3433 0 0,1 0-3028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0 0 0,'0'0'689'0'0,"0"0"1435"0"0,0 0 417 0 0,0 0-92 0 0,0 0-305 0 0,0 0-399 0 0,0 0-365 0 0,0 0-262 0 0,0 0-182 0 0,0 0-137 0 0,0 0-126 0 0,0 0-83 0 0,0 0-41 0 0,3 1 22 0 0,14 7-29 0 0,0-2 1 0 0,0 0-1 0 0,1-1 1 0 0,-1 0-1 0 0,1-2 1 0 0,0 0 0 0 0,0-1-1 0 0,0-1 1 0 0,16-1-543 0 0,49 7 227 0 0,9-7-2831 0 0,-90-5-3574 0 0,-2 4 3274 0 0,0 0-7844 0 0</inkml:trace>
  <inkml:trace contextRef="#ctx0" brushRef="#br0" timeOffset="335.985">221 0 6313 0 0,'0'0'3712'0'0,"0"0"-2143"0"0,0 0-858 0 0,0 0 7 0 0,0 0 341 0 0,0 0 336 0 0,0 0 104 0 0,0 0-150 0 0,0 0-291 0 0,0 0-255 0 0,0 0-137 0 0,0 0-93 0 0,3 18-77 0 0,16 108 617 0 0,-15 157 2 0 0,-8-236-946 0 0,1-2-4200 0 0,3-45 2287 0 0,0 0-1600 0 0,0 0-2797 0 0,2 0-2917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514 342 11266 0 0,'0'0'2044'0'0,"0"0"-392"0"0,0 0-272 0 0,0 0-8 0 0,0 0-14 0 0,0 0-115 0 0,0 0-188 0 0,0 0-207 0 0,0 0-201 0 0,0 0-167 0 0,0 0-119 0 0,0 0-70 0 0,-10 6-49 0 0,-67 51 348 0 0,-147 240-364 0 0,166-238-1728 0 0,24-40-1390 0 0,22-19-1215 0 0,0-3-4476 0 0,9 3 612 0 0</inkml:trace>
  <inkml:trace contextRef="#ctx0" brushRef="#br0" timeOffset="380.912">1 291 9002 0 0,'0'0'1904'0'0,"0"0"-573"0"0,0 0-380 0 0,0 0-73 0 0,0 0 55 0 0,0 0 17 0 0,0 0-70 0 0,0 0-81 0 0,0 0-48 0 0,0 0-9 0 0,0 0 5 0 0,0 0-75 0 0,0 0-81 0 0,11 15-24 0 0,36 49-15 0 0,22 8 902 0 0,80 98 270 0 0,-9-20-1066 0 0,-72-80-525 0 0,-56-60 23 0 0,-10-9-9337 0 0,-1-1 877 0 0</inkml:trace>
  <inkml:trace contextRef="#ctx0" brushRef="#br0" timeOffset="1228.879">987 486 5161 0 0,'0'0'2081'0'0,"0"0"-608"0"0,0 0-101 0 0,0 0 221 0 0,0 0 182 0 0,0 0-69 0 0,0 0-333 0 0,0 0-454 0 0,0 0-319 0 0,0 0-114 0 0,0 0-10 0 0,0 0 49 0 0,0 0 42 0 0,4 5-11 0 0,-2 2-409 0 0,1-1-1 0 0,-1 0 0 0 0,0 1 1 0 0,0-1-1 0 0,-1 1 1 0 0,0 0-1 0 0,0 0 1 0 0,-1-1-1 0 0,0 1 1 0 0,0 0-1 0 0,0 0 0 0 0,-1 0 1 0 0,0-1-1 0 0,0 1 1 0 0,-1 0-1 0 0,0-1-146 0 0,-74 229 618 0 0,75-232-612 0 0,0-1 1 0 0,0 0 0 0 0,1 1 0 0 0,-1-1-1 0 0,1 0 1 0 0,0 1 0 0 0,-1-1-1 0 0,1 1 1 0 0,0-1 0 0 0,1 1 0 0 0,-1-1-1 0 0,0 0 1 0 0,1 1 0 0 0,-1-1-1 0 0,1 0 1 0 0,0 1 0 0 0,-1-1 0 0 0,1 0-1 0 0,0 1 1 0 0,1-1 0 0 0,-1 0 0 0 0,0 0-1 0 0,1 0 1 0 0,-1 0 0 0 0,1 0-1 0 0,-1-1 1 0 0,2 2-7 0 0,7 0 107 0 0,0-1 0 0 0,1 1 0 0 0,-1-2 0 0 0,1 1 0 0 0,-1-1-1 0 0,1-1 1 0 0,0 0 0 0 0,-1 0 0 0 0,1-1 0 0 0,-1-1 0 0 0,1 0 0 0 0,-1 0 0 0 0,11-4-107 0 0,-17 4-373 0 0,27-19 112 0 0,-27 10-3466 0 0,-3-6-4858 0 0,-1 13-2576 0 0</inkml:trace>
  <inkml:trace contextRef="#ctx0" brushRef="#br0" timeOffset="1679.091">682 265 4345 0 0,'0'0'1746'0'0,"0"0"-511"0"0,0 0-83 0 0,0 0 283 0 0,0 0 250 0 0,0 0 40 0 0,0 0-133 0 0,0 0-217 0 0,0 0-201 0 0,0 0-177 0 0,0 0-170 0 0,0 0-140 0 0,31-19-150 0 0,96-59-86 0 0,-72 39 280 0 0,54-89 1124 0 0,-107 128-1847 0 0,0 0 0 0 0,-1-1 0 0 0,1 1 0 0 0,0 1 0 0 0,0-1 0 0 0,0 0 0 0 0,0 0 0 0 0,0 1 0 0 0,0-1 0 0 0,0 1 0 0 0,0-1 0 0 0,-1 1 0 0 0,1 0 0 0 0,0 0 0 0 0,0 0 0 0 0,-1 0 0 0 0,1 0 0 0 0,-1 0 0 0 0,1 0-1 0 0,-1 0 1 0 0,1 1 0 0 0,-1-1 0 0 0,0 1 0 0 0,0-1 0 0 0,1 1 0 0 0,-1-1 0 0 0,0 1 0 0 0,0 0 0 0 0,-1-1 0 0 0,1 1 0 0 0,0 0 0 0 0,-1 0 0 0 0,1 0 0 0 0,-1 0 0 0 0,1-1 0 0 0,-1 1 0 0 0,0 0 0 0 0,0 1-8 0 0,5 4 88 0 0,49 100 377 0 0,2-22-2640 0 0,-45-76-496 0 0,-2-3-5879 0 0,-4-3-2459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2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60 304 0 0,'0'0'1468'0'0,"0"0"-170"0"0,0 0 9 0 0,0 0 180 0 0,0 0 241 0 0,0 0 121 0 0,0 0-94 0 0,0 0-260 0 0,0 0-323 0 0,0 0-301 0 0,0 0-220 0 0,8 1 1344 0 0,-21 267 620 0 0,14-265-2595 0 0,1 0 1 0 0,-1 1-1 0 0,1-1 1 0 0,-1 0-1 0 0,1 0 1 0 0,0 0-1 0 0,0 0 1 0 0,0 0-1 0 0,1 0 0 0 0,-1-1 1 0 0,1 1-1 0 0,-1-1 1 0 0,1 0-1 0 0,0 1 1 0 0,0-1-1 0 0,0-1 1 0 0,0 1-1 0 0,1 0 0 0 0,-1-1 1 0 0,0 1-1 0 0,1-1 1 0 0,-1 0-1 0 0,1 0 1 0 0,-1-1-1 0 0,1 1 1 0 0,-1-1-1 0 0,1 1 1 0 0,-1-1-1 0 0,1 0 0 0 0,0 0 1 0 0,-1-1-1 0 0,1 1 1 0 0,-1-1-1 0 0,1 0 1 0 0,-1 0-1 0 0,1 0 1 0 0,-1 0-1 0 0,0-1 0 0 0,0 1 1 0 0,1-1-1 0 0,-1 0 1 0 0,0 0-1 0 0,0 0 1 0 0,-1 0-1 0 0,2-1-20 0 0,18-13 153 0 0,0-1 0 0 0,0 0 0 0 0,-2-2 0 0 0,0 0-1 0 0,-2-2 1 0 0,5-6-153 0 0,13-13 147 0 0,101-115 349 0 0,-99 123-366 0 0,-38 31-119 0 0,0 1-22 0 0,0 0-20 0 0,0 0-52 0 0,6 173 566 0 0,-6-112-453 0 0,2 16-101 0 0,-4-1-1 0 0,-3 1 0 0 0,-3 0 0 0 0,-9 26 72 0 0,4-39-403 0 0,-3-1 0 0 0,-3-1 1 0 0,-2-1-1 0 0,-3-1 0 0 0,-24 43 403 0 0,36-81-78 0 0,9-15 94 0 0,1-1 1 0 0,-1 0 0 0 0,0 0-1 0 0,-1 0 1 0 0,0 0 0 0 0,0-1 0 0 0,0 0-1 0 0,0 0 1 0 0,-1 0 0 0 0,0 0-1 0 0,0 0 1 0 0,0-1 0 0 0,-1 0-1 0 0,1 0 1 0 0,-4 1-17 0 0,8-5 29 0 0,-1 1 1 0 0,0-1-1 0 0,1 0 0 0 0,-1 0 0 0 0,0 0 1 0 0,0 0-1 0 0,1 0 0 0 0,-1 0 0 0 0,0 0 1 0 0,1 0-1 0 0,-1-1 0 0 0,0 1 1 0 0,1 0-1 0 0,-1-1 0 0 0,0 0 0 0 0,1 1 1 0 0,-1-1-1 0 0,1 0 0 0 0,-1 0 0 0 0,1 0 1 0 0,0 0-1 0 0,-1 0 0 0 0,1 0 0 0 0,0 0 1 0 0,0-1-1 0 0,0 1 0 0 0,0 0 0 0 0,0-1 1 0 0,0 1-1 0 0,0-1 0 0 0,0 1 0 0 0,0-1 1 0 0,1 1-1 0 0,-1-1 0 0 0,0 1 1 0 0,1-1-1 0 0,0 0 0 0 0,-1 0-29 0 0,-10-65 334 0 0,14 42-307 0 0,0 0 0 0 0,2 1 0 0 0,1-1 0 0 0,1 1 0 0 0,1 0 0 0 0,2 1 1 0 0,0 0-1 0 0,1 1 0 0 0,1 0 0 0 0,1 0 0 0 0,1 1 0 0 0,1 1 0 0 0,0 0 0 0 0,2 2 1 0 0,0-1-1 0 0,1 2 0 0 0,1 0 0 0 0,2 1-27 0 0,-16 12-94 0 0,-1 0 1 0 0,0 0-1 0 0,1 1 1 0 0,-1 0-1 0 0,1 0 1 0 0,0 0-1 0 0,0 1 1 0 0,0 0-1 0 0,0-1 1 0 0,1 2-1 0 0,-1-1 1 0 0,0 1-1 0 0,1 0 1 0 0,-1 0-1 0 0,1 0 1 0 0,4 1 93 0 0,8-4-2432 0 0,-13 0-4446 0 0,-2 0-3277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3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0,'0'0'792'0'0,"0"0"171"0"0,0 0 103 0 0,0 0 106 0 0,0 0 77 0 0,0 0-8 0 0,0 0-5 0 0,0 0-17 0 0,0 0-28 0 0,0 0-3 0 0,0 0-97 0 0,0 0-109 0 0,0 0-80 0 0,13 1-41 0 0,41 4-29 0 0,-46-6-582 0 0,-1 1 1 0 0,0-1 0 0 0,0 0-1 0 0,0 0 1 0 0,0-1 0 0 0,0 0-1 0 0,0 0 1 0 0,0 0 0 0 0,-1-1-1 0 0,1 0 1 0 0,-1-1-1 0 0,1 1 1 0 0,2-4-251 0 0,17-7 656 0 0,71-53 688 0 0,-97 68-1339 0 0,0 0-1 0 0,0 0 1 0 0,0 0-1 0 0,0 0 1 0 0,0 0-1 0 0,0-1 1 0 0,0 1-1 0 0,1 0 1 0 0,-1 0-1 0 0,0 0 1 0 0,1 0-1 0 0,-1-1 1 0 0,1 1-1 0 0,-1 0 1 0 0,1 0-1 0 0,-1-1 1 0 0,1 1-1 0 0,-1 0 1 0 0,1-1-1 0 0,-1 1 1 0 0,1-1-1 0 0,0 1 1 0 0,0-1-1 0 0,-1 1 1 0 0,1-1 0 0 0,0 1-1 0 0,0-1 1 0 0,0 0-1 0 0,-1 1 1 0 0,1-1-1 0 0,0 0 1 0 0,0 0-1 0 0,0 1 1 0 0,0-1-1 0 0,0 0 1 0 0,-1 0-1 0 0,1 0 1 0 0,0 0-1 0 0,0 0 1 0 0,0-1-1 0 0,0 1 1 0 0,0 0-1 0 0,0 0 1 0 0,-1 0-1 0 0,1-1 1 0 0,0 1-1 0 0,0 0 1 0 0,0-1-1 0 0,-1 1 1 0 0,1-1-1 0 0,0 1 1 0 0,0-1-1 0 0,-1 1 1 0 0,1-1-1 0 0,-1 0 1 0 0,1 1-1 0 0,0-1 1 0 0,-1 0-1 0 0,1 1 1 0 0,-1-1-1 0 0,1 0 1 0 0,-1 0-1 0 0,0 1 1 0 0,1-1-1 0 0,-1 0 1 0 0,0 0-1 0 0,0 0 1 0 0,1 0-5 0 0,6 25 66 0 0,0 0-1 0 0,-2 1 1 0 0,-1 0 0 0 0,-1 1-1 0 0,-1-1 1 0 0,-1 0 0 0 0,-1 1-1 0 0,-1 0-65 0 0,1 32 58 0 0,3 66-147 0 0,-6 0 0 0 0,-15 90 89 0 0,11-180-27 0 0,-1 0 0 0 0,-1-1 0 0 0,-2-1 0 0 0,-2 0-1 0 0,-7 13 28 0 0,17-39-29 0 0,0-1 0 0 0,0 0 0 0 0,0 0-1 0 0,-1 0 1 0 0,0 0 0 0 0,0 0 0 0 0,0-1 0 0 0,-1 0-1 0 0,1 0 1 0 0,-1 0 0 0 0,0 0 0 0 0,0-1-1 0 0,0 1 1 0 0,-1-2 0 0 0,1 1 0 0 0,-1 0 0 0 0,0-1-1 0 0,1 0 1 0 0,-1 0 0 0 0,0-1 0 0 0,0 0-1 0 0,0 0 1 0 0,-6 0 29 0 0,9-2 18 0 0,0-1 0 0 0,0 1-1 0 0,1-1 1 0 0,-1 0 0 0 0,0 0-1 0 0,1 0 1 0 0,-1 0 0 0 0,1 0-1 0 0,-1 0 1 0 0,1-1 0 0 0,0 0-1 0 0,0 1 1 0 0,0-1 0 0 0,1 0-1 0 0,-1 0 1 0 0,1 0 0 0 0,-1 0 0 0 0,1 0-1 0 0,0 0 1 0 0,0 0 0 0 0,0 0-1 0 0,1 0 1 0 0,-1-1 0 0 0,1 1-1 0 0,-1 0 1 0 0,1-1 0 0 0,0 1-1 0 0,1-1-17 0 0,-3-4 23 0 0,0-7 0 0 0,1 0 0 0 0,0 0 0 0 0,2 0-1 0 0,-1 0 1 0 0,2 0 0 0 0,0 1 0 0 0,0-1 0 0 0,1 0 0 0 0,1 1 0 0 0,1-1 0 0 0,0 1 0 0 0,1 1 0 0 0,0-1 0 0 0,1 1 0 0 0,0 0 0 0 0,2 0 0 0 0,-1 1 0 0 0,1 0 0 0 0,1 1 0 0 0,0 0 0 0 0,1 0 0 0 0,0 1 0 0 0,4-3-23 0 0,130-83-79 0 0,-132 89-245 0 0,35-23-776 0 0,-28 1-5632 0 0,-16 19 1214 0 0,1 5-2922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3 228 0 0 0,'0'0'525'0'0,"0"0"728"0"0,0 0 332 0 0,0 0 146 0 0,0 0 22 0 0,0 0-121 0 0,0 0-133 0 0,0 0-179 0 0,0 0-189 0 0,0 0-181 0 0,0 0-190 0 0,-3 2-169 0 0,4-1-496 0 0,-1-1 1 0 0,0 0 0 0 0,1 0-1 0 0,-1 0 1 0 0,0 0 0 0 0,1 0-1 0 0,-1 0 1 0 0,0 1-1 0 0,0-1 1 0 0,1 0 0 0 0,-1 0-1 0 0,0 0 1 0 0,0 1-1 0 0,1-1 1 0 0,-1 0 0 0 0,0 0-1 0 0,0 1 1 0 0,0-1 0 0 0,0 0-1 0 0,1 0 1 0 0,-1 1-96 0 0,36-26 1731 0 0,27-21-184 0 0,-41 32-1259 0 0,-2 0 1 0 0,0-2-1 0 0,-1 0 0 0 0,0-1 1 0 0,-2-1-1 0 0,9-11-288 0 0,3-11 456 0 0,3 47-308 0 0,-24 6-1 0 0,-1 1 1 0 0,0-1-1 0 0,-1 1 1 0 0,0 1-1 0 0,-2-1 0 0 0,1 1 1 0 0,-2 0-1 0 0,0 0 0 0 0,0 0 1 0 0,-2 0-1 0 0,0 4-147 0 0,14 73 181 0 0,15-52-732 0 0,-8-40-5988 0 0,-16-3-2529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1 428 528 0 0,'0'0'1454'0'0,"0"0"-5"0"0,0 0 20 0 0,0 0-21 0 0,0 0-38 0 0,0 0-79 0 0,0 0-144 0 0,0 0-174 0 0,0 0-162 0 0,0 0-151 0 0,0 0-25 0 0,3-1 65 0 0,185-44 6295 0 0,-63 13-5472 0 0,112-41-562 0 0,-189 54-1013 0 0,-76 12-5089 0 0,17 7 135 0 0,5 0-4976 0 0</inkml:trace>
  <inkml:trace contextRef="#ctx0" brushRef="#br0" timeOffset="368.102">386 1 4217 0 0,'0'0'1984'0'0,"0"0"-369"0"0,0 0-153 0 0,0 0-8 0 0,0 0-43 0 0,0 0-124 0 0,0 0-215 0 0,0 0-256 0 0,0 0-204 0 0,0 0-65 0 0,0 0 40 0 0,0 0 73 0 0,0 0 73 0 0,2 6-9 0 0,25 65 1461 0 0,-24-46-1946 0 0,-2 0 0 0 0,-1 0 0 0 0,-1 0-1 0 0,-1 0 1 0 0,-1-1 0 0 0,-1 1 0 0 0,-2-1 0 0 0,-6 21-239 0 0,5-24-49 0 0,2-1 0 0 0,0 1 0 0 0,1 0 0 0 0,1 1 0 0 0,1-1 0 0 0,1 1 0 0 0,1-1 0 0 0,1 1 0 0 0,1 4 49 0 0,31 1-2465 0 0,-4-24-6106 0 0,-23-3-2157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240 445 888 0 0,'0'0'1919'0'0,"0"0"35"0"0,0 0 182 0 0,0 0 146 0 0,0 0 21 0 0,0 0-215 0 0,0 0-379 0 0,0 0-432 0 0,0 0-375 0 0,0 0-259 0 0,0 0-187 0 0,0 0-130 0 0,0 0-58 0 0,8 35 1982 0 0,3 20-1466 0 0,-2 0 1 0 0,-3 1 0 0 0,-2 0 0 0 0,-3 26-785 0 0,-16 171 351 0 0,8-177 135 0 0,5-50-1564 0 0,2-27-4128 0 0,12-47-8204 0 0,-8 37 7727 0 0</inkml:trace>
  <inkml:trace contextRef="#ctx0" brushRef="#br0" timeOffset="399.796">527 552 0 0 0,'0'0'2523'0'0,"0"0"-664"0"0,0 0-268 0 0,0 0 116 0 0,0 0 200 0 0,0 0 102 0 0,0 0-77 0 0,0 0-347 0 0,0 0-421 0 0,0 0-337 0 0,0 0-243 0 0,0 0-92 0 0,-12 7-17 0 0,-97 49 644 0 0,83-42-860 0 0,14-9-95 0 0,1 0 1 0 0,0 1-1 0 0,0 0 1 0 0,0 1-1 0 0,1 1 1 0 0,0 0-1 0 0,0 0 1 0 0,1 0-1 0 0,0 1 1 0 0,-4 6-165 0 0,12-13 5 0 0,0-1-1 0 0,1 1 1 0 0,-1-1-1 0 0,1 1 1 0 0,-1 0-1 0 0,1-1 1 0 0,0 1-1 0 0,-1 0 1 0 0,1-1-1 0 0,0 1 1 0 0,0 0 0 0 0,0-1-1 0 0,0 1 1 0 0,1 0-1 0 0,-1 0 1 0 0,0-1-1 0 0,1 1 1 0 0,-1-1-1 0 0,1 1 1 0 0,0 0 0 0 0,-1-1-1 0 0,1 1 1 0 0,0-1-1 0 0,0 1 1 0 0,0-1-1 0 0,0 0 1 0 0,0 1-1 0 0,0-1 1 0 0,0 0-1 0 0,1 0 1 0 0,-1 0 0 0 0,0 0-1 0 0,1 0 1 0 0,-1 0-1 0 0,1 0-4 0 0,53 30 157 0 0,-18-16-75 0 0,-29-13-6 0 0,1-1 0 0 0,-1 2 1 0 0,0-1-1 0 0,0 1 0 0 0,0 0 0 0 0,0 1 0 0 0,0 0 0 0 0,-1 0 0 0 0,0 0 0 0 0,0 1 1 0 0,0 0-1 0 0,0 1 0 0 0,-1 0 0 0 0,0 0 0 0 0,0 0 0 0 0,0 0 0 0 0,-1 1 1 0 0,0 0-1 0 0,0 0 0 0 0,-1 1 0 0 0,0-1 0 0 0,0 1 0 0 0,-1 0 0 0 0,0 0 1 0 0,0 0-1 0 0,-1 0 0 0 0,1 9-76 0 0,-3 53 743 0 0,20-63-1274 0 0,-19-7 296 0 0,4-13-3671 0 0,-3 7-3046 0 0,0 3-4027 0 0</inkml:trace>
  <inkml:trace contextRef="#ctx0" brushRef="#br0" timeOffset="1097.409">1 357 1896 0 0,'0'0'2280'0'0,"0"0"-563"0"0,0 0-255 0 0,0 0 178 0 0,0 0 159 0 0,0 0 30 0 0,0 0-166 0 0,0 0-335 0 0,0 0-348 0 0,0 0-248 0 0,0 0-132 0 0,0 0-37 0 0,0 0 17 0 0,9-9 10 0 0,153-148 2816 0 0,-126 118-3000 0 0,47-46 71 0 0,-22 36-376 0 0,-60 48-99 0 0,1-1 0 0 0,-1 1 1 0 0,1-1-1 0 0,-1 1 0 0 0,1 0 0 0 0,0 0 0 0 0,0-1 0 0 0,0 1 0 0 0,-1 0 1 0 0,1 1-1 0 0,0-1 0 0 0,0 0 0 0 0,0 1 0 0 0,1-1 0 0 0,-1 1 0 0 0,0-1 1 0 0,0 1-1 0 0,0 0 0 0 0,0 0 0 0 0,0 0 0 0 0,0 0 0 0 0,1 0 0 0 0,-1 1 1 0 0,0-1-1 0 0,0 1 0 0 0,0-1 0 0 0,0 1 0 0 0,0 0 0 0 0,0 0 0 0 0,0 0 1 0 0,0 0-1 0 0,-1 0 0 0 0,3 1-2 0 0,53 126 1263 0 0,1-14-443 0 0,-43-62-979 0 0,3-30-2438 0 0,-9-14-4297 0 0,-6-4-4498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6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53 8690 0 0,'0'0'1488'0'0,"0"0"-541"0"0,0 0-231 0 0,0 0 60 0 0,0 0 154 0 0,0 0 85 0 0,0 0-43 0 0,0 0-119 0 0,0 0-138 0 0,0 0-121 0 0,0 0-85 0 0,0 0-79 0 0,33-8-60 0 0,103-21-40 0 0,-65 18 198 0 0,-68 11-494 0 0,3-1 8 0 0,0 0-1 0 0,1 0 0 0 0,-1 0 0 0 0,0 1 0 0 0,1 0 1 0 0,-1 0-1 0 0,0 0 0 0 0,1 1 0 0 0,-1 0 0 0 0,0 0 1 0 0,0 1-1 0 0,0 0 0 0 0,0 0 0 0 0,0 0 0 0 0,0 1 1 0 0,-1 0-1 0 0,1 0 0 0 0,1 2-41 0 0,-6-3 44 0 0,0 1-1 0 0,-1 0 0 0 0,1 0 1 0 0,-1 0-1 0 0,0-1 1 0 0,0 1-1 0 0,0 0 1 0 0,0 0-1 0 0,0 0 0 0 0,-1 0 1 0 0,1-1-1 0 0,-1 1 1 0 0,0 0-1 0 0,1 0 1 0 0,-1-1-1 0 0,-1 1 1 0 0,1 0-1 0 0,0-1 0 0 0,-1 1 1 0 0,1-1-1 0 0,-1 1-43 0 0,-39 58 442 0 0,28-46-382 0 0,1 2 0 0 0,1 0 0 0 0,0 0 0 0 0,1 1 0 0 0,1 0 0 0 0,1 1 0 0 0,0 0 0 0 0,2 0 0 0 0,0 1 0 0 0,1 0 0 0 0,1 0 0 0 0,1 0 0 0 0,1 1-60 0 0,13 63 213 0 0,-11-81-180 0 0,1 0 0 0 0,-1 0 0 0 0,1 0 0 0 0,0 0 0 0 0,0-1 0 0 0,0 1 0 0 0,1 0 0 0 0,-1-1 0 0 0,1 1 0 0 0,-1-1 0 0 0,1 1-1 0 0,0-1 1 0 0,0 0 0 0 0,0 0 0 0 0,0 0 0 0 0,0 0 0 0 0,1 0 0 0 0,-1 0 0 0 0,1-1 0 0 0,-1 1 0 0 0,1-1 0 0 0,-1 1 0 0 0,1-1 0 0 0,0 0 0 0 0,0 0 0 0 0,-1 0 0 0 0,1-1-1 0 0,0 1 1 0 0,0-1 0 0 0,0 1 0 0 0,0-1 0 0 0,0 0 0 0 0,2 0-33 0 0,124-11 458 0 0,-114 0-1154 0 0,-22-4-2863 0 0,-1 5-960 0 0,5 5-1741 0 0,2 1-3237 0 0</inkml:trace>
  <inkml:trace contextRef="#ctx0" brushRef="#br0" timeOffset="254.994">1 310 7978 0 0,'0'0'1889'0'0,"0"0"-596"0"0,0 0-238 0 0,0 0 36 0 0,0 0 73 0 0,0 0-4 0 0,0 0-142 0 0,0 0-174 0 0,0 0-171 0 0,0 0-99 0 0,0 0-78 0 0,34-8-121 0 0,110-24-87 0 0,-23 18 21 0 0,-1 12-1534 0 0,-67 3-6793 0 0,-39-1-2586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4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263 144 0 0 0,'0'0'557'0'0,"0"0"480"0"0,0 0 340 0 0,0 0 357 0 0,0 0 249 0 0,0 0-21 0 0,0 0-200 0 0,0 0-322 0 0,0 0-257 0 0,0 0-231 0 0,-7-4-187 0 0,-22-13-120 0 0,27 16-569 0 0,0 0 1 0 0,-1 1 0 0 0,1-1 0 0 0,0 1-1 0 0,-1-1 1 0 0,1 1 0 0 0,-1 0-1 0 0,1 0 1 0 0,0 0 0 0 0,-1 0 0 0 0,1 0-1 0 0,-1 0 1 0 0,1 1 0 0 0,0-1 0 0 0,-1 1-1 0 0,1 0 1 0 0,0 0 0 0 0,0 0 0 0 0,-1 0-1 0 0,1 0 1 0 0,0 0 0 0 0,0 0 0 0 0,0 1-1 0 0,0-1 1 0 0,1 1 0 0 0,-1 0-1 0 0,0-1 1 0 0,0 2-77 0 0,-1-1 64 0 0,-10 8 0 0 0,0 1-1 0 0,0 0 1 0 0,1 1 0 0 0,1 0-1 0 0,0 1 1 0 0,1 0 0 0 0,0 0-1 0 0,1 1 1 0 0,1 1 0 0 0,0-1-1 0 0,1 1 1 0 0,0 1 0 0 0,1-1-1 0 0,1 1 1 0 0,1 0-1 0 0,0 1 1 0 0,1-1 0 0 0,1 1-1 0 0,0-1 1 0 0,1 1 0 0 0,1-1-1 0 0,1 3-63 0 0,0-14 16 0 0,0 0 0 0 0,1-1 0 0 0,0 1 0 0 0,0 0 0 0 0,0-1 0 0 0,1 0 0 0 0,-1 0 0 0 0,1 1 0 0 0,0-2 0 0 0,0 1 0 0 0,1 0 0 0 0,-1-1 0 0 0,1 1 0 0 0,0-1 0 0 0,-1 0 0 0 0,2 0 0 0 0,-1 0 0 0 0,0-1 0 0 0,0 1 0 0 0,1-1 0 0 0,-1 0 0 0 0,1-1 0 0 0,0 1 0 0 0,0-1 0 0 0,-1 0 0 0 0,2 0-16 0 0,6 2 121 0 0,0-1-1 0 0,0-1 1 0 0,0 0 0 0 0,0 0-1 0 0,0-2 1 0 0,0 1-1 0 0,1-1 1 0 0,-1-1-1 0 0,0 0 1 0 0,2-2-121 0 0,7-2 243 0 0,0-2 0 0 0,-1 0 0 0 0,0-2 0 0 0,0 0-1 0 0,-1-1 1 0 0,-1-1 0 0 0,0-1 0 0 0,0 0 0 0 0,-1-1 0 0 0,-1-1 0 0 0,-1-1 0 0 0,0 0-1 0 0,0-1 1 0 0,-2 0 0 0 0,0-1 0 0 0,-2-1 0 0 0,9-17-243 0 0,-16 27 22 0 0,-1 0 1 0 0,0 1-1 0 0,-1-1 1 0 0,1 0-1 0 0,-2 0 0 0 0,0-1 1 0 0,0 1-1 0 0,0 0 1 0 0,-1 0-1 0 0,-1-1 1 0 0,1 1-1 0 0,-2 0 0 0 0,1 0 1 0 0,-1 0-1 0 0,0 0 1 0 0,-1 0-1 0 0,0 0 1 0 0,-1 1-1 0 0,0-1 0 0 0,0 1 1 0 0,0 0-1 0 0,-1 0 1 0 0,-1 1-1 0 0,1-1 1 0 0,-1 1-1 0 0,0 0 0 0 0,-1 1 1 0 0,0-1-1 0 0,0 1 1 0 0,0 1-1 0 0,-1-1 0 0 0,1 1 1 0 0,-1 1-1 0 0,-1-1 1 0 0,1 1-1 0 0,0 1 1 0 0,-1 0-1 0 0,0 0 0 0 0,0 0 1 0 0,0 1-1 0 0,0 1 1 0 0,0-1-1 0 0,-1 1-22 0 0,-2 1-186 0 0,0-1 0 0 0,0 1 0 0 0,1 1 0 0 0,-1 0 0 0 0,0 1 0 0 0,1 0 0 0 0,-1 1 0 0 0,1 0 0 0 0,0 1-1 0 0,0 0 1 0 0,0 1 0 0 0,1 0 0 0 0,-1 0 0 0 0,1 1 0 0 0,0 1 0 0 0,1 0 0 0 0,0 0 0 0 0,0 1 0 0 0,0 0 0 0 0,1 0 0 0 0,-1 3 186 0 0,-18 44-3840 0 0,23-17-4246 0 0,4-25-1805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4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27 391 6241 0 0,'0'0'2617'0'0,"0"0"-1183"0"0,0 0-498 0 0,0 0 99 0 0,0 0 150 0 0,0 0 30 0 0,0 0-108 0 0,0 0-185 0 0,0 0-180 0 0,0 0-111 0 0,0 0-73 0 0,0 0-72 0 0,0 0-52 0 0,-6 30-63 0 0,-15 94-27 0 0,24-89 1370 0 0,-1-37-676 0 0,18-31 817 0 0,58-164-83 0 0,-61 146-1579 0 0,2 1 0 0 0,2 1 0 0 0,3 0 0 0 0,8-11-193 0 0,-27 53 17 0 0,0-1 0 0 0,0 1 0 0 0,0-1 0 0 0,1 1 0 0 0,0 1 0 0 0,0-1 0 0 0,1 1 0 0 0,0 1 0 0 0,0-1 0 0 0,1 1 0 0 0,-1 0 0 0 0,1 0 0 0 0,5-1-17 0 0,-11 7-5 0 0,0 1 0 0 0,0-1-1 0 0,0 1 1 0 0,0-1 0 0 0,0 1 0 0 0,0 0 0 0 0,0 0-1 0 0,-1 0 1 0 0,1 0 0 0 0,0 0 0 0 0,-1 0 0 0 0,0 0-1 0 0,0 0 1 0 0,1 1 0 0 0,-1-1 0 0 0,-1 0 0 0 0,1 1-1 0 0,0-1 1 0 0,-1 1 0 0 0,1-1 0 0 0,-1 1 0 0 0,1-1-1 0 0,-1 1 1 0 0,0-1 0 0 0,0 1 0 0 0,-1-1 0 0 0,1 1-1 0 0,0 0 1 0 0,-1 1 5 0 0,-9 137-603 0 0,8-88-1745 0 0,5-45-1821 0 0,4-5-3518 0 0,-3-3-3969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36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28 354 0 0 0,'0'0'172'0'0,"0"0"472"0"0,0 0 154 0 0,-4 5 34 0 0,2-3-541 0 0,-14 18 814 0 0,10-3 4384 0 0,28-13-1895 0 0,48-26 274 0 0,17-53-2237 0 0,-78 66-1407 0 0,74-101 886 0 0,-73 104-908 0 0,-8 26 78 0 0,-1-5-125 0 0,32 106 504 0 0,34 173 61 0 0,-36-143-569 0 0,-23-118-163 0 0,-7-32 13 0 0,6-1 526 0 0,-7 0-446 0 0,2-16 483 0 0,38-149-32 0 0,10 2-381 0 0,53-170-68 0 0,-86 244 30 0 0,-17 89-77 0 0,0 0 13 0 0,0 0-5 0 0,0 0-4 0 0,0 0-25 0 0,0 0-10 0 0,0 0-10 0 0,0 0-3 0 0,0 0-1 0 0,0 0-5 0 0,0 0 2 0 0,0 0-6 0 0,0 0 6 0 0,0 0 2 0 0,0 0 17 0 0,0 0-11 0 0,0 0-5 0 0,0 0-6 0 0,0 0-1 0 0,0 0-1 0 0,0 0-6 0 0,0 0-2 0 0,0 0-10 0 0,0 0-18 0 0,0 0-22 0 0,0 0-57 0 0,0 0-63 0 0,-10 21-3696 0 0,3-9-2529 0 0,6-5-2182 0 0</inkml:trace>
  <inkml:trace contextRef="#ctx0" brushRef="#br0" timeOffset="1106.866">693 527 1872 0 0,'0'0'1261'0'0,"0"0"-527"0"0,0 0-179 0 0,0 0 291 0 0,0 0 411 0 0,0 0 274 0 0,0 0-42 0 0,0 0-302 0 0,0 0-358 0 0,0 0-261 0 0,0 0-54 0 0,0 0-1 0 0,0 0 7 0 0,-3 10 0 0 0,-25 66 765 0 0,-2 26 44 0 0,-42 90-337 0 0,52-171-567 0 0,20-20-344 0 0,0-1-1 0 0,0 0-3 0 0,0 0-6 0 0,0 0 16 0 0,0 0 14 0 0,0 0 6 0 0,0 0 11 0 0,0 0 12 0 0,6-30 855 0 0,54-113-894 0 0,54-37-64 0 0,-94 154 281 0 0,-16 51-200 0 0,30 89 353 0 0,10 11-358 0 0,-17-66-42 0 0,-27-58-38 0 0,0-1 8 0 0,0 0 2 0 0,0 0 6 0 0,0 0-1 0 0,0 0 6 0 0,0 0 46 0 0,0 0 28 0 0,0 0 22 0 0,0 0 26 0 0,0 0-9 0 0,0 0 2 0 0,0 0 2 0 0,0 0 8 0 0,0 0 9 0 0,0 0-19 0 0,-65-11 322 0 0,30 5-553 0 0,27 6 69 0 0,0-1 0 0 0,0 0 0 0 0,0-1 0 0 0,0 0 0 0 0,0 0 0 0 0,1-1 0 0 0,-1 1 0 0 0,1-2 0 0 0,-1 1 0 0 0,1-1 0 0 0,0 0 0 0 0,1-1 0 0 0,-3-1 3 0 0,-12-25-480 0 0,21 19-2080 0 0,6 1-3515 0 0,-3 10-2499 0 0</inkml:trace>
  <inkml:trace contextRef="#ctx0" brushRef="#br0" timeOffset="1909.308">869 572 0 0 0,'0'0'2111'0'0,"0"0"-703"0"0,0 0-238 0 0,0 0 146 0 0,0 0 245 0 0,0 0 180 0 0,0 0-43 0 0,0 0-279 0 0,0 0-345 0 0,0 0-324 0 0,0 0-211 0 0,0 0-103 0 0,0 0-34 0 0,5 4 1235 0 0,82 195-855 0 0,-48-123-739 0 0,-25-98 2809 0 0,29-140-1485 0 0,31 4-1083 0 0,-69 151-201 0 0,-8 3-4509 0 0,3 4 3284 0 0,0 0-370 0 0,0 0-703 0 0,0-1-2256 0 0,0-2-4436 0 0</inkml:trace>
  <inkml:trace contextRef="#ctx0" brushRef="#br0" timeOffset="2727.092">1442 527 0 0 0,'0'0'740'0'0,"0"0"436"0"0,0 0 542 0 0,0 0 321 0 0,0 0-28 0 0,0 0-286 0 0,0 0-358 0 0,0 0-262 0 0,0 0-165 0 0,0 0-126 0 0,0 0-89 0 0,2 0 1320 0 0,-4-1-1877 0 0,-1 0 0 0 0,1 1 0 0 0,-1-1 0 0 0,0 1 0 0 0,1 0 0 0 0,-1 0 0 0 0,1 0 0 0 0,-1 0 0 0 0,1 0 0 0 0,-1 1 0 0 0,1-1 0 0 0,-1 1 0 0 0,1-1 1 0 0,-1 1-1 0 0,1 0 0 0 0,-1 0 0 0 0,1 0 0 0 0,0 0 0 0 0,0 1 0 0 0,-1-1 0 0 0,1 1 0 0 0,0-1 0 0 0,0 1 0 0 0,0 0 0 0 0,1-1 0 0 0,-1 1-168 0 0,-18 11 443 0 0,-27 31 437 0 0,46-42-882 0 0,0-1 0 0 0,0 1 0 0 0,1-1 0 0 0,-1 1 0 0 0,1-1 0 0 0,-1 1-1 0 0,1 0 1 0 0,0-1 0 0 0,0 1 0 0 0,0 0 0 0 0,0-1 0 0 0,0 1 0 0 0,0 0 0 0 0,0-1 0 0 0,0 1 0 0 0,1 0 0 0 0,-1-1 0 0 0,0 1 0 0 0,1-1 0 0 0,0 1 0 0 0,-1-1 0 0 0,1 1 0 0 0,0-1 0 0 0,0 1 0 0 0,0-1 0 0 0,0 0 0 0 0,0 1 0 0 0,0-1 0 0 0,0 0 0 0 0,0 0 0 0 0,0 0 0 0 0,1 1 0 0 0,-1-2 0 0 0,0 1 0 0 0,1 0 0 0 0,-1 0-1 0 0,1 0 1 0 0,-1-1 0 0 0,1 1 0 0 0,1 0 2 0 0,61 27 94 0 0,-63-26-58 0 0,-1 0 0 0 0,1 0 0 0 0,0 0 0 0 0,-1 0 0 0 0,0 0 0 0 0,1 0 0 0 0,-1 1 0 0 0,0-1 0 0 0,0 0 0 0 0,0 0 0 0 0,0 0 0 0 0,0 0 0 0 0,-1 0 0 0 0,1 0 0 0 0,-1 0 0 0 0,1 0 0 0 0,-1 0 0 0 0,0 0 0 0 0,0 0 0 0 0,0 0 0 0 0,0 0 0 0 0,0 0 0 0 0,0 0 0 0 0,0-1 0 0 0,-1 1 0 0 0,1 0 0 0 0,-1 0-36 0 0,-77 108 423 0 0,78-108-425 0 0,0 0 0 0 0,0 0-1 0 0,0 0 1 0 0,1 0 0 0 0,-1 0 0 0 0,0-1 0 0 0,1 1 0 0 0,-1 1 0 0 0,1-1 0 0 0,0 0 0 0 0,-1 0 0 0 0,1 0 0 0 0,0 0 0 0 0,0 0-1 0 0,0 0 1 0 0,1 0 0 0 0,-1 0 0 0 0,0 0 0 0 0,1 0 0 0 0,-1 0 0 0 0,1 0 0 0 0,0 0 0 0 0,0 0 0 0 0,0 0 0 0 0,0-1 0 0 0,0 1-1 0 0,0 0 1 0 0,0 0 0 0 0,1-1 0 0 0,-1 1 0 0 0,0-1 0 0 0,2 2 2 0 0,43 11 203 0 0,-19-13-38 0 0,68-12 210 0 0,-58-12-1311 0 0,-33 18 133 0 0,4-8-4486 0 0,-7 9-2837 0 0</inkml:trace>
  <inkml:trace contextRef="#ctx0" brushRef="#br0" timeOffset="5435.499">1689 358 648 0 0,'0'0'802'0'0,"0"0"-334"0"0,0 0 48 0 0,0 0 415 0 0,0 0 417 0 0,0 0 176 0 0,0 0-163 0 0,0 0-432 0 0,0 0-367 0 0,0 0-125 0 0,0 0 56 0 0,4 0 138 0 0,69 2 5030 0 0,112-8-689 0 0,-44 3-4006 0 0,-68 10-754 0 0,-62-5-78 0 0,-17 0-3758 0 0,-7 1-5733 0 0,10-3-257 0 0</inkml:trace>
  <inkml:trace contextRef="#ctx0" brushRef="#br0" timeOffset="5754.95">1709 601 5233 0 0,'0'0'2209'0'0,"0"0"-1308"0"0,0 0-617 0 0,0 0 183 0 0,0 0 417 0 0,0 0 376 0 0,0 0 230 0 0,0 0-24 0 0,0 0-126 0 0,0 0-118 0 0,0 0-196 0 0,0 0-133 0 0,0 0-72 0 0,23-2-66 0 0,73-6-63 0 0,23-15 1087 0 0,26 12-1621 0 0,-120 20-1479 0 0,-17 0-8680 0 0,-8-9-957 0 0</inkml:trace>
  <inkml:trace contextRef="#ctx0" brushRef="#br0" timeOffset="6639.122">2756 53 7218 0 0,'0'0'1723'0'0,"0"0"-685"0"0,0 0-329 0 0,0 0 181 0 0,0 0 309 0 0,0 0 196 0 0,0 0-70 0 0,0 0-276 0 0,0 0-321 0 0,0 0-245 0 0,0 0-140 0 0,0 0-50 0 0,0 0 9 0 0,-8 17-14 0 0,-39 83 275 0 0,28-72-363 0 0,0-2 1 0 0,-2 0-1 0 0,-1-1 1 0 0,-1-2-1 0 0,-1 0 1 0 0,-1-1-1 0 0,-1-2 1 0 0,-1 0-201 0 0,-17 13 451 0 0,44-32-407 0 0,0-1-8 0 0,0 0-24 0 0,0 0-36 0 0,5 4 90 0 0,0 0 0 0 0,0-1 0 0 0,1 0 0 0 0,0 0 0 0 0,-1 0 1 0 0,1 0-1 0 0,0-1 0 0 0,0 0 0 0 0,1 0 0 0 0,-1-1 0 0 0,0 0 0 0 0,0 0 1 0 0,1 0-1 0 0,-1-1 0 0 0,5 0-66 0 0,139 23 343 0 0,-2-13-283 0 0,-148-10-23 0 0,0 0 10 0 0,0 0 30 0 0,0 0 30 0 0,0 0 33 0 0,0 0 20 0 0,0 0 13 0 0,0 0 3 0 0,0 0 0 0 0,0 0-9 0 0,-13-7 146 0 0,-5-27-235 0 0,-66-117 220 0 0,-6 13-152 0 0,90 130-2751 0 0,13 7-4447 0 0,-10 2 4170 0 0,2-1-8402 0 0</inkml:trace>
  <inkml:trace contextRef="#ctx0" brushRef="#br0" timeOffset="7282.982">3261 1 6321 0 0,'0'0'1806'0'0,"0"0"-659"0"0,0 0-288 0 0,0 0 117 0 0,0 0 264 0 0,0 0 182 0 0,0 0-34 0 0,0 0-198 0 0,0 0-265 0 0,0 0-242 0 0,0 0-171 0 0,0 0-66 0 0,0 0-49 0 0,-17 1-27 0 0,-49 2-22 0 0,61-3-264 0 0,0 0 1 0 0,0 1 0 0 0,1 0-1 0 0,-1 0 1 0 0,1 0 0 0 0,-1 0-1 0 0,1 1 1 0 0,-1-1 0 0 0,1 1-1 0 0,0 1 1 0 0,0-1 0 0 0,0 0-1 0 0,0 1 1 0 0,0 0 0 0 0,0 0-1 0 0,-2 3-84 0 0,-13 10 211 0 0,17-15-210 0 0,1 0 1 0 0,-1 0-1 0 0,1 0 0 0 0,0 1 0 0 0,0-1 0 0 0,-1 1 1 0 0,1-1-1 0 0,0 1 0 0 0,0-1 0 0 0,0 1 0 0 0,1 0 1 0 0,-1 0-1 0 0,0-1 0 0 0,1 1 0 0 0,-1 0 0 0 0,1 0 0 0 0,-1 0 1 0 0,1-1-1 0 0,0 1 0 0 0,0 0 0 0 0,0 0 0 0 0,0 0 1 0 0,0 0-1 0 0,0 0 0 0 0,1 0 0 0 0,-1-1 0 0 0,0 1 0 0 0,1 0 1 0 0,0 0-1 0 0,-1 0 0 0 0,1-1 0 0 0,0 1 0 0 0,0 0 1 0 0,0-1-1 0 0,0 1 0 0 0,1 0-1 0 0,146 93 623 0 0,-145-90-560 0 0,0 0 0 0 0,-1 0 0 0 0,1 0-1 0 0,-1 0 1 0 0,0 1 0 0 0,-1-1 0 0 0,0 1 0 0 0,1-1 0 0 0,-2 1 0 0 0,1-1 0 0 0,-1 1 0 0 0,0 0 0 0 0,0-1 0 0 0,0 1-1 0 0,-1-1 1 0 0,1 1 0 0 0,-2 2-63 0 0,-2 1 84 0 0,0-1-1 0 0,-1 0 1 0 0,1 0 0 0 0,-2 0-1 0 0,1-1 1 0 0,-1 0-1 0 0,0 0 1 0 0,-1 0-1 0 0,1-1 1 0 0,-1 0 0 0 0,-1 0-1 0 0,1-1 1 0 0,-1 0-1 0 0,0 0 1 0 0,-1 0-84 0 0,-79 6 137 0 0,62-24-1240 0 0,21 3-9238 0 0,5 7-1184 0 0</inkml:trace>
  <inkml:trace contextRef="#ctx0" brushRef="#br0" timeOffset="7791.031">2211 712 1256 0 0,'0'0'1043'0'0,"0"0"-32"0"0,0 0 277 0 0,0 0 446 0 0,0 0 270 0 0,0 0-46 0 0,0 0-168 0 0,0 0-224 0 0,0 0-235 0 0,0 0-201 0 0,0 0-193 0 0,0 0-141 0 0,0 0-129 0 0,19 0-91 0 0,134 3 1040 0 0,264 3-186 0 0,-21-77-1100 0 0,-360 70-690 0 0,-38 19-5873 0 0,2-18 5055 0 0,-2 4-9761 0 0</inkml:trace>
  <inkml:trace contextRef="#ctx0" brushRef="#br0" timeOffset="8587.035">2561 918 4113 0 0,'0'0'1586'0'0,"0"0"-454"0"0,0 0-123 0 0,0 0 145 0 0,0 0 172 0 0,0 0 54 0 0,0 0-153 0 0,0 0-255 0 0,0 0-271 0 0,0 0-208 0 0,0 0-143 0 0,0 0-88 0 0,-19 25-26 0 0,-59 78 2 0 0,-34 23 2543 0 0,43-64-1201 0 0,66-59-1524 0 0,2-2-45 0 0,1-1 0 0 0,-1 0 0 0 0,1 0 0 0 0,-1 1 0 0 0,1-1 0 0 0,0 0 0 0 0,-1 1 0 0 0,1-1 0 0 0,-1 0 0 0 0,1 1 0 0 0,0-1 0 0 0,-1 1 0 0 0,1-1 0 0 0,0 0 0 0 0,0 1 0 0 0,-1-1 0 0 0,1 1 0 0 0,0-1 0 0 0,0 1 0 0 0,0-1 0 0 0,-1 1 0 0 0,1-1 0 0 0,0 1 0 0 0,0-1 0 0 0,0 1 0 0 0,0 0 0 0 0,0-1 0 0 0,0 1 0 0 0,0-1 0 0 0,0 1 0 0 0,0-1 0 0 0,0 1 0 0 0,1-1 1 0 0,-1 1-1 0 0,0-1 0 0 0,0 1 0 0 0,0-1 0 0 0,1 1 0 0 0,-1-1 0 0 0,0 0 0 0 0,0 1 0 0 0,1-1 0 0 0,-1 1 0 0 0,0-1 0 0 0,1 0 0 0 0,-1 1 0 0 0,1-1 0 0 0,-1 1 0 0 0,0-1 0 0 0,1 0 0 0 0,-1 0 0 0 0,1 1 0 0 0,-1-1 0 0 0,1 0 0 0 0,-1 0 0 0 0,1 0 0 0 0,-1 0 0 0 0,1 1 0 0 0,-1-1 0 0 0,1 0 0 0 0,-1 0 0 0 0,1 0 0 0 0,-1 0 0 0 0,1 0 0 0 0,0 0 0 0 0,-1 0 0 0 0,1 0 0 0 0,-1-1 1 0 0,1 1-12 0 0,168 22 716 0 0,60-11 45 0 0,-246-37 178 0 0,-37-88-568 0 0,15-3-182 0 0,20 36-211 0 0,19 79 828 0 0,-1-2-2977 0 0,4 2-6779 0 0,-1 2-2101 0 0</inkml:trace>
  <inkml:trace contextRef="#ctx0" brushRef="#br0" timeOffset="9104.533">3049 726 13019 0 0,'0'0'1588'0'0,"0"0"-832"0"0,0 0-466 0 0,0 0 160 0 0,0 0 389 0 0,0 0 250 0 0,0 0-7 0 0,0 0-288 0 0,0 0-325 0 0,0 0-219 0 0,0 0-114 0 0,0 0-36 0 0,0 0-32 0 0,-6 25-16 0 0,-19 80-2 0 0,-10 13 32 0 0,27-97-66 0 0,1 1 1 0 0,1 0 0 0 0,1 0-1 0 0,0 0 1 0 0,2 0-1 0 0,1 1 1 0 0,1 2-17 0 0,2-23 21 0 0,1-1 0 0 0,-1 1 0 0 0,1 0 0 0 0,0-1 0 0 0,-1 1 0 0 0,1-1 1 0 0,0 1-1 0 0,0-1 0 0 0,0 0 0 0 0,0 0 0 0 0,0 0 0 0 0,0 0 0 0 0,0 0 0 0 0,0-1 0 0 0,1 1 0 0 0,-1 0 0 0 0,0-1 1 0 0,0 0-1 0 0,1 0 0 0 0,-1 1 0 0 0,0-1 0 0 0,0 0 0 0 0,2-1-21 0 0,2 2 90 0 0,148-1 814 0 0,-146 2-914 0 0,-6-7-1983 0 0,-2-6 498 0 0,0 2-1614 0 0,0 0-3676 0 0,0 5-2532 0 0</inkml:trace>
  <inkml:trace contextRef="#ctx0" brushRef="#br0" timeOffset="9468.536">2736 995 4729 0 0,'0'0'2407'0'0,"0"0"-822"0"0,0 0-364 0 0,0 0 97 0 0,0 0 170 0 0,0 0 40 0 0,0 0-150 0 0,0 0-200 0 0,0 0-128 0 0,0 0-61 0 0,0 0-52 0 0,0 0-102 0 0,0 0-99 0 0,17-1-64 0 0,124-10 1370 0 0,78-24-996 0 0,-183 26-2583 0 0,-22 3-5073 0 0,-12 5-4957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1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0 144 592 0 0,'0'0'1953'0'0,"0"0"87"0"0,0 0 126 0 0,0 0 62 0 0,0 0-91 0 0,0 0-268 0 0,0 0-367 0 0,0 0-348 0 0,0 0-266 0 0,0 0-191 0 0,0 0-87 0 0,2-2-82 0 0,4-6-48 0 0,-5 7-24 0 0,-1 1-74 0 0,0 0-73 0 0,0 0-76 0 0,6 19 566 0 0,23 245 1072 0 0,-25-44-1527 0 0,-7-198 79 0 0,-6-29 987 0 0,-10-33-1308 0 0,16 16-101 0 0,2 1 0 0 0,1-1-1 0 0,1 1 1 0 0,1 0 0 0 0,1-1-1 0 0,0 1 1 0 0,2 0 0 0 0,1 0-1 0 0,1 1 1 0 0,1 0 0 0 0,1 0-1 0 0,0 1 1 0 0,2 0 0 0 0,1 0-1 0 0,0 2 1 0 0,15-19-1 0 0,-23 30-1 0 0,10-13 11 0 0,1-1 0 0 0,1 2 0 0 0,1 0 1 0 0,0 1-1 0 0,2 0 0 0 0,0 2 0 0 0,1 0 1 0 0,0 1-1 0 0,4 0-10 0 0,33-4 5 0 0,-49 42 120 0 0,-16 173 598 0 0,8-195-729 0 0,0 0-41 0 0,0 0 8 0 0,0 0-3 0 0,0 0-17 0 0,0 0-16 0 0,2-23-4947 0 0,-1 22 4606 0 0,2-8-2353 0 0,0 2-2268 0 0,-1 3-5971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26 262 0 0 0,'0'0'2131'0'0,"0"0"-234"0"0,0 0-10 0 0,0 0 46 0 0,0 0-20 0 0,0 0-126 0 0,0 0-146 0 0,0 0-170 0 0,0 0-190 0 0,0 0-210 0 0,0 0-169 0 0,0 0-184 0 0,0 0-155 0 0,-4-1-82 0 0,-14-4-83 0 0,14 4-73 0 0,38-10 1095 0 0,151-33 427 0 0,-19 26-1262 0 0,-143 16-268 0 0,72-5-542 0 0,-59 7 3124 0 0,-156-51-2715 0 0,42-11-192 0 0,77 61-89 0 0,0 0-1 0 0,0 0 1 0 0,1 0 0 0 0,-1 0 0 0 0,1 0-1 0 0,-1 0 1 0 0,1 0 0 0 0,-1 0-1 0 0,1 0 1 0 0,-1 0 0 0 0,1 0 0 0 0,0 0-1 0 0,0 0 1 0 0,-1 0 0 0 0,1 0 0 0 0,0 0-1 0 0,0 0 1 0 0,0-1 0 0 0,0 1 0 0 0,0 0-1 0 0,1 0 1 0 0,-1 0 0 0 0,0 0 0 0 0,0 0-1 0 0,1 0 1 0 0,-1 0 0 0 0,1 0 0 0 0,-1 0-1 0 0,1 0 1 0 0,-1 0 0 0 0,1 0-1 0 0,0 0 1 0 0,-1 0 0 0 0,1 0 0 0 0,0 0-1 0 0,0 1 1 0 0,-1-1 0 0 0,1 0 0 0 0,0 1-1 0 0,0-1 1 0 0,1 0 97 0 0,26-14-9964 0 0,-24 12 811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88 360 0 0,'0'0'1512'0'0,"0"0"-27"0"0,0 0 11 0 0,0 0 27 0 0,0 0 20 0 0,0 0-49 0 0,0 0-83 0 0,0 0-112 0 0,0 0-140 0 0,0 0-151 0 0,0 0-147 0 0,0 0-121 0 0,-2-4-103 0 0,-4-16-107 0 0,36 15 3131 0 0,189-18 592 0 0,-66-1-2991 0 0,-1 12-677 0 0,-151 12-598 0 0,-1 0-39 0 0,0 0-20 0 0,0 0 12 0 0,0 0-2 0 0,0 0-27 0 0,0 0-30 0 0,0 0-18 0 0,0 0-91 0 0,0 0-47 0 0,0 0-84 0 0,-3 1-5275 0 0,-14 4-1313 0 0,14-4 1502 0 0,0 3-1882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6793 0 0,'0'0'2100'0'0,"0"0"-163"0"0,0 0-108 0 0,0 0-148 0 0,0 0-226 0 0,0 0-293 0 0,0 0-343 0 0,0 0-275 0 0,0 0-197 0 0,0 0-65 0 0,0 0 49 0 0,0 0 96 0 0,0 0 53 0 0,6 2 33 0 0,66 14 1397 0 0,122-34 1023 0 0,-74-11-2601 0 0,-53 27-683 0 0,-51 3-3407 0 0,0-1-4097 0 0,-12 0-3703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4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4993 0 0,'0'0'1992'0'0,"0"0"-275"0"0,0 0-262 0 0,0 0-55 0 0,0 0-88 0 0,0 0-197 0 0,0 0-212 0 0,0 0-201 0 0,0 0-133 0 0,0 0-39 0 0,0 0 14 0 0,0 0 18 0 0,0 0 4 0 0,13-14 9 0 0,97-100 1352 0 0,2-12-542 0 0,-112 125-1378 0 0,1-1-1 0 0,0 1 1 0 0,0 0-1 0 0,0 0 1 0 0,0 0-1 0 0,0 0 1 0 0,0 1-1 0 0,0-1 1 0 0,0 0-1 0 0,0 0 1 0 0,0 1-1 0 0,0-1 1 0 0,0 0-1 0 0,1 1 1 0 0,-1-1-1 0 0,0 1 1 0 0,0 0-1 0 0,1-1 0 0 0,-1 1 1 0 0,0 0-1 0 0,1 0 1 0 0,-1 0-1 0 0,0 0 1 0 0,1 0-1 0 0,-1 0 1 0 0,0 0-1 0 0,0 0 1 0 0,1 0-1 0 0,-1 1 1 0 0,0-1-1 0 0,1 0 1 0 0,-1 1-1 0 0,0-1 1 0 0,0 1-1 0 0,0 0 1 0 0,1-1-1 0 0,-1 1 1 0 0,0 0-1 0 0,0 0 0 0 0,0 0 1 0 0,0 0-1 0 0,0-1 1 0 0,0 1-1 0 0,-1 1 1 0 0,2-1-7 0 0,27 63 641 0 0,-21-42-397 0 0,-4-11-158 0 0,2 4 3 0 0,1 0 1 0 0,0-1 0 0 0,1 0 0 0 0,0 0 0 0 0,1 0-1 0 0,0-1 1 0 0,1 0 0 0 0,3 1-90 0 0,9-2-790 0 0,-13-10-6483 0 0,-7-2-3867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3777 0 0,'0'0'1315'0'0,"0"0"-242"0"0,0 0 137 0 0,0 0 318 0 0,0 0 209 0 0,0 0-34 0 0,0 0-300 0 0,0 0-342 0 0,0 0-303 0 0,0 0-226 0 0,0 0-140 0 0,0 0-135 0 0,-3 24-66 0 0,-13 114 112 0 0,2 61 39 0 0,15-197-304 0 0,1 0-1 0 0,-1 0 1 0 0,1 0 0 0 0,0 0-1 0 0,0-1 1 0 0,0 1-1 0 0,0-1 1 0 0,0 1-1 0 0,0-1 1 0 0,0 0-1 0 0,0 0 1 0 0,1 0-1 0 0,-1 0 1 0 0,0 0-1 0 0,1-1 1 0 0,-1 1 0 0 0,1 0-1 0 0,-1-1 1 0 0,0 0-1 0 0,1 0 1 0 0,-1 0-1 0 0,1 0 1 0 0,-1 0-1 0 0,1 0 1 0 0,-1-1-1 0 0,1 1 1 0 0,-1-1-1 0 0,0 1 1 0 0,1-1 0 0 0,-1 0-1 0 0,0 0 1 0 0,1 0-1 0 0,-1 0 1 0 0,1-2-38 0 0,23-21 251 0 0,-2-1 0 0 0,0-1 0 0 0,-2-2 0 0 0,-1 0 0 0 0,-1-1 0 0 0,-1-1 0 0 0,-2-1 0 0 0,-1 0 0 0 0,2-12-251 0 0,-13 34 100 0 0,-5 8-51 0 0,0 1-18 0 0,0 0-18 0 0,0 0-25 0 0,0 0-13 0 0,0 0-19 0 0,8 26 117 0 0,12 118 334 0 0,33 110-115 0 0,-40-205-332 0 0,-3 0 0 0 0,-2 1 0 0 0,-2 1 0 0 0,-2-1 0 0 0,-3 21 40 0 0,-4-50-55 0 0,-2 0 0 0 0,0 0 0 0 0,-1-1 0 0 0,-1 1 0 0 0,-1-2 0 0 0,-1 1 0 0 0,-1-1 0 0 0,0 0 0 0 0,-2-1 1 0 0,-1 2 54 0 0,7-9-42 0 0,0 0 1 0 0,-1 0 0 0 0,-1 0 0 0 0,0-1-1 0 0,0 0 1 0 0,-1-1 0 0 0,0 0 0 0 0,-1 0-1 0 0,1-1 1 0 0,-2 0 0 0 0,1 0 0 0 0,-1-1-1 0 0,0-1 1 0 0,-7 3 41 0 0,-52-16-181 0 0,61-7 94 0 0,1 0 0 0 0,0-1 0 0 0,1 0 0 0 0,0 0 0 0 0,1 0 0 0 0,1-1 0 0 0,1 0 0 0 0,0 0 0 0 0,1-1 0 0 0,1 1 0 0 0,0-1 1 0 0,1 1-1 0 0,1-1 0 0 0,1 1 0 0 0,0-1 0 0 0,3-12 87 0 0,-3 5-375 0 0,7-53-2807 0 0,1 28-4472 0 0,-4 32-238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9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2505 0 0,'0'0'2229'0'0,"0"0"-482"0"0,0 0-326 0 0,0 0-40 0 0,0 0 8 0 0,0 0-41 0 0,0 0-176 0 0,0 0-264 0 0,0 0-193 0 0,0 0-115 0 0,0 0-40 0 0,0 0-26 0 0,0 0-26 0 0,15-11 12 0 0,97-65 990 0 0,-10-2 267 0 0,-69 27-616 0 0,12 94-138 0 0,-34-26-918 0 0,-1 2 0 0 0,-1-1 0 0 0,0 2 0 0 0,-1-1 1 0 0,-1 1-1 0 0,-1 0 0 0 0,-1 0 0 0 0,0 6-105 0 0,12 42-1546 0 0,-10-60-1847 0 0,-5-6-955 0 0,0-1-6629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9322 0 0,'0'0'1574'0'0,"0"0"-649"0"0,0 0-251 0 0,0 0 74 0 0,0 0 156 0 0,0 0 186 0 0,0 0 28 0 0,0 0-68 0 0,0 0-79 0 0,0 0-179 0 0,0 0-161 0 0,0 0-86 0 0,0 0-29 0 0,27-1-5 0 0,124-9 460 0 0,87-20 539 0 0,-236 30-1727 0 0,75-20-681 0 0,-65 10-2803 0 0,-5-3-3294 0 0,-5 9-3878 0 0</inkml:trace>
  <inkml:trace contextRef="#ctx0" brushRef="#br0" timeOffset="254.292">304 0 7634 0 0,'0'0'1141'0'0,"0"0"-190"0"0,0 0 175 0 0,0 0 309 0 0,0 0 196 0 0,0 0-44 0 0,-5 32-300 0 0,-15 98-350 0 0,-10 150 1026 0 0,21-232-2408 0 0,-2 0 0 0 0,-2-2 0 0 0,-2 1 0 0 0,-8 11 445 0 0,17-45-1163 0 0,-2 3-2062 0 0,6-6-4410 0 0,2-9 1746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7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53 398 0 0 0,'0'0'836'0'0,"0"0"163"0"0,0 0 121 0 0,0 0 61 0 0,0 0-7 0 0,0 0-75 0 0,0 0-178 0 0,0 0-224 0 0,-2 33-181 0 0,-6 102-129 0 0,0-59 408 0 0,0-42-163 0 0,1-7 1723 0 0,5-12 2469 0 0,-13-41-2873 0 0,13-2-1775 0 0,1 0 0 0 0,2 1 0 0 0,0-1 0 0 0,2 1 1 0 0,1-1-1 0 0,1 1 0 0 0,1 0 0 0 0,1 0 0 0 0,2 1 0 0 0,9-21-176 0 0,15-56 202 0 0,-24 73-175 0 0,2 1-1 0 0,1 0 1 0 0,2 1 0 0 0,0 1-1 0 0,2 0 1 0 0,5-5-27 0 0,49-34 280 0 0,-69 67-272 0 0,0 0 0 0 0,0 0 0 0 0,0 0 0 0 0,0 0 0 0 0,0 0-1 0 0,0 0 1 0 0,-1 1 0 0 0,1-1 0 0 0,0 0 0 0 0,-1 1 0 0 0,1-1 0 0 0,0 1 0 0 0,-1-1 0 0 0,0 1 0 0 0,1-1 0 0 0,-1 0-1 0 0,0 1 1 0 0,0 0 0 0 0,0-1 0 0 0,0 1 0 0 0,0-1 0 0 0,0 1 0 0 0,0-1 0 0 0,0 1 0 0 0,-1-1 0 0 0,1 0 0 0 0,-1 1-1 0 0,0 0-7 0 0,1 5 48 0 0,-13 63-1589 0 0,20-58-1606 0 0,-2-8-1168 0 0,-2-2-463 0 0,2 2-3600 0 0</inkml:trace>
  <inkml:trace contextRef="#ctx0" brushRef="#br0" timeOffset="866.198">294 515 0 0 0,'0'0'1186'0'0,"0"0"103"0"0,0 0-106 0 0,0 0-145 0 0,0 0-125 0 0,0 0-17 0 0,0 0 34 0 0,0 0 17 0 0,-1 10 2 0 0,-16 76 2361 0 0,8 14 163 0 0,9-99-3430 0 0,1 0-1 0 0,-1 0 0 0 0,0 0 1 0 0,0-1-1 0 0,1 1 1 0 0,-1 0-1 0 0,0 0 0 0 0,1 0 1 0 0,-1 0-1 0 0,1 0 1 0 0,-1 0-1 0 0,1-1 1 0 0,0 1-1 0 0,-1 0 0 0 0,1 0 1 0 0,0-1-1 0 0,-1 1 1 0 0,1 0-1 0 0,0-1 1 0 0,0 1-1 0 0,0-1 0 0 0,0 1 1 0 0,-1-1-1 0 0,1 0 1 0 0,0 1-1 0 0,0-1 0 0 0,0 0 1 0 0,0 1-1 0 0,0-1 1 0 0,0 0-1 0 0,0 0 1 0 0,0 0-1 0 0,0 0 0 0 0,0 0 1 0 0,0 0-1 0 0,0 0 1 0 0,0 0-1 0 0,0 0 1 0 0,0-1-1 0 0,0 1 0 0 0,0 0 1 0 0,0-1-1 0 0,0 1 1 0 0,0-1-1 0 0,-1 1 0 0 0,1-1 1 0 0,0 1-1 0 0,0-1 1 0 0,0 1-1 0 0,-1-1 1 0 0,1 0-43 0 0,47-38 1315 0 0,-40 31-1329 0 0,105-128 711 0 0,-99 122-659 0 0,-14 14-48 0 0,0 0-14 0 0,0 0 10 0 0,0 22 91 0 0,12 169 825 0 0,-8 34-740 0 0,-48-74-286 0 0,36-132 104 0 0,0 0-1 0 0,0-1 1 0 0,-2 0 0 0 0,0 0-1 0 0,-1-1 1 0 0,-1 0 0 0 0,-4 3 20 0 0,16-19 0 0 0,-1 0 0 0 0,1-1 0 0 0,0 1 1 0 0,0 0-1 0 0,-1-1 0 0 0,1 1 1 0 0,0 0-1 0 0,-1-1 0 0 0,1 1 0 0 0,-1-1 1 0 0,1 1-1 0 0,0-1 0 0 0,-1 1 1 0 0,1-1-1 0 0,-1 1 0 0 0,0-1 1 0 0,1 1-1 0 0,-1-1 0 0 0,1 0 0 0 0,-1 1 1 0 0,0-1-1 0 0,1 0 0 0 0,-1 1 1 0 0,0-1-1 0 0,1 0 0 0 0,-1 0 0 0 0,0 0 1 0 0,1 0-1 0 0,-1 0 0 0 0,0 0 1 0 0,0 0-1 0 0,1 0 0 0 0,-1 0 0 0 0,0 0 1 0 0,1 0-1 0 0,-1 0 0 0 0,0 0 1 0 0,1-1-1 0 0,-1 1 0 0 0,0 0 1 0 0,1 0-1 0 0,-1-1 0 0 0,0 1 0 0 0,1 0 1 0 0,-1-1-1 0 0,1 1 0 0 0,-1-1 1 0 0,0 1-1 0 0,1-1 0 0 0,0 1 0 0 0,-1-1 1 0 0,1 1-1 0 0,-1-1 0 0 0,1 0 1 0 0,-1 1-1 0 0,1-1 0 0 0,0 1 1 0 0,0-1-1 0 0,-1 0 0 0 0,1 1 0 0 0,0-1 1 0 0,0 0-1 0 0,0 0 0 0 0,0 0 0 0 0,-2-54-224 0 0,2 44 164 0 0,17-116-1502 0 0,-9 76-559 0 0,-2 12-4598 0 0,-4 19-3754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5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1 277 672 0 0,'0'0'1623'0'0,"0"0"-148"0"0,0 0 39 0 0,0 0 47 0 0,0 0-66 0 0,0 0-181 0 0,0 0-254 0 0,0 0-117 0 0,0 0-7 0 0,0 0 75 0 0,0 0 79 0 0,0 0-15 0 0,0 0-72 0 0,13 0-118 0 0,96-1 1268 0 0,150-28 673 0 0,-123 26-2885 0 0,-119-2-1204 0 0,-14 1-2155 0 0,-2-1-3858 0 0,-1 4-3344 0 0</inkml:trace>
  <inkml:trace contextRef="#ctx0" brushRef="#br0" timeOffset="294.76">259 1 7898 0 0,'0'0'1089'0'0,"0"0"-465"0"0,0 0-15 0 0,0 0 337 0 0,0 0 367 0 0,0 0 166 0 0,0 0-55 0 0,0 0-156 0 0,0 0-158 0 0,0 0-166 0 0,0 0-169 0 0,0 0-174 0 0,5 23-158 0 0,17 75-110 0 0,-24 5 246 0 0,-3-78-492 0 0,-26 182-319 0 0,39-166-1192 0 0,2-32-1436 0 0,5 0-3445 0 0,-8-5-4156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5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30 391 0 0 0,'0'0'731'0'0,"0"0"472"0"0,0 0 158 0 0,0 0-56 0 0,0 0-176 0 0,0 0-178 0 0,0 0-112 0 0,7 1 7464 0 0,21 2-6329 0 0,163-7 1100 0 0,153 1-852 0 0,-344 3-2212 0 0,0 0 4 0 0,0 0-2 0 0,0 0 8 0 0,0 0 2 0 0,0 0 20 0 0,0 0 0 0 0,0 0 4 0 0,0 0-1 0 0,0 0 10 0 0,0 0-10 0 0,0 0 22 0 0,0 0-18 0 0,0 0-20 0 0,0 0-6 0 0,0 0-23 0 0,0 0 23 0 0,0 0 2 0 0,0 0-1 0 0,0 0-1 0 0,0 0-3 0 0,0 0 8 0 0,0 0-3 0 0,0 0-2 0 0,0 0-7 0 0,0 0-6 0 0,0 0 0 0 0,0 0-20 0 0,0 0 1 0 0,0 0-7 0 0,0 0-36 0 0,-7 0-2364 0 0,1 0-6112 0 0,5 0-2497 0 0</inkml:trace>
  <inkml:trace contextRef="#ctx0" brushRef="#br0" timeOffset="502.769">17 579 2016 0 0,'0'0'1968'0'0,"0"0"-623"0"0,0 0-303 0 0,0 0 11 0 0,0 0 220 0 0,0 0 171 0 0,0 0 31 0 0,0 0-80 0 0,0 0-219 0 0,0 0-277 0 0,0 0-262 0 0,0 0-185 0 0,0 0-78 0 0,-3 0-2 0 0,-8 0 23 0 0,8 0-3 0 0,3 0-41 0 0,0 0-62 0 0,17 1 627 0 0,15 5-164 0 0,1-1 0 0 0,-1-2 0 0 0,1 0 0 0 0,0-3 0 0 0,24-2-752 0 0,8 1 482 0 0,183-7 189 0 0,-261 0-4002 0 0,9 3-917 0 0,1 0-3954 0 0,2 1-194 0 0</inkml:trace>
  <inkml:trace contextRef="#ctx0" brushRef="#br0" timeOffset="1374.397">333 178 1936 0 0,'0'0'2388'0'0,"0"0"-864"0"0,0 0-384 0 0,0 0-32 0 0,0 0 281 0 0,0 0 247 0 0,0 0 90 0 0,0 0-73 0 0,0 0-218 0 0,0 0-296 0 0,0 0-289 0 0,0 0-242 0 0,0 0-184 0 0,-9-5-97 0 0,-29-15-24 0 0,28 15-17 0 0,10 5-15 0 0,0 0-7 0 0,0 0-60 0 0,0 0-57 0 0,0 0-42 0 0,0 0-32 0 0,0 0-22 0 0,0 0-10 0 0,0 0-10 0 0,0 0-29 0 0,0 0 20 0 0,41 29 1085 0 0,127 71 448 0 0,-38-23-1196 0 0,-124-74-352 0 0,0 1 0 0 0,0-1 0 0 0,-1 1 0 0 0,1 0 0 0 0,-1 0 0 0 0,0 1 0 0 0,0-1 0 0 0,-1 1 0 0 0,1 0 0 0 0,-1 0 0 0 0,0 1 0 0 0,-1-1 0 0 0,1 1-7 0 0,-26 37 998 0 0,17-37-914 0 0,-246 244 207 0 0,143-155-97 0 0,91-74-1041 0 0,16-20-2217 0 0,4-1-1590 0 0,2 0-6758 0 0</inkml:trace>
  <inkml:trace contextRef="#ctx0" brushRef="#br0" timeOffset="2765.727">893 450 0 0 0,'0'0'986'0'0,"0"0"594"0"0,0 0 332 0 0,0 0 73 0 0,0 0-156 0 0,0 0-340 0 0,0 0-394 0 0,0 0-310 0 0,0 0-137 0 0,0 0-5 0 0,3-1 36 0 0,23-13 341 0 0,0-1 0 0 0,-1-1-1 0 0,0-2 1 0 0,-1 0 0 0 0,-2-2 0 0 0,0 0 0 0 0,0-1-1020 0 0,11-24 1104 0 0,-20 167 163 0 0,-11-64-1114 0 0,0 37 15 0 0,4 1 0 0 0,15 73-168 0 0,30 82 83 0 0,-37-224 801 0 0,-9-56-200 0 0,14-71-423 0 0,5 1 0 0 0,19-49-261 0 0,84-212 113 0 0,-66 172 15 0 0,-60 220-771 0 0,-1-13-4530 0 0,0-19-631 0 0,0 0-5731 0 0</inkml:trace>
  <inkml:trace contextRef="#ctx0" brushRef="#br0" timeOffset="3351.461">1569 586 0 0 0,'0'0'1364'0'0,"0"0"699"0"0,0 0-96 0 0,0 0-393 0 0,0 0-331 0 0,0 0-187 0 0,0 0-55 0 0,0 0 0 0 0,0 0 2 0 0,0 0-46 0 0,0 0-36 0 0,0 0-26 0 0,26 5 3523 0 0,95-2-247 0 0,69-26-2614 0 0,-84 20-1613 0 0,-126 8-5284 0 0,5 1-3695 0 0,8-2-1725 0 0</inkml:trace>
  <inkml:trace contextRef="#ctx0" brushRef="#br0" timeOffset="3638.189">1615 741 9826 0 0,'0'0'1666'0'0,"0"0"-590"0"0,0 0-312 0 0,0 0 99 0 0,0 0 232 0 0,0 0 108 0 0,0 0 5 0 0,0 0-76 0 0,0 0-95 0 0,0 0-65 0 0,0 0-108 0 0,0 0-149 0 0,0 0-132 0 0,23 1-79 0 0,73 4-88 0 0,163-33 461 0 0,-258 28-1079 0 0,35-1-1346 0 0,-24 0-2462 0 0,-3-1-4769 0 0,-3-1-1483 0 0</inkml:trace>
  <inkml:trace contextRef="#ctx0" brushRef="#br0" timeOffset="4416.314">2620 432 4833 0 0,'0'0'1732'0'0,"0"0"-601"0"0,0 0-292 0 0,0 0 67 0 0,0 0 261 0 0,0 0 176 0 0,0 0 21 0 0,0 0-144 0 0,0 0-272 0 0,0 0-248 0 0,0 0-205 0 0,0 0-132 0 0,0 0-67 0 0,-18 3-23 0 0,-57 14-13 0 0,71-16-227 0 0,0 0-1 0 0,0 0 1 0 0,0 1-1 0 0,1-1 0 0 0,-1 1 1 0 0,0 0-1 0 0,1 0 0 0 0,-1 0 1 0 0,1 1-1 0 0,0-1 1 0 0,0 1-1 0 0,0 0 0 0 0,0 0 1 0 0,0 0-1 0 0,0 0 0 0 0,1 0 1 0 0,-1 2-33 0 0,-6 6 64 0 0,4-5-63 0 0,0 0 1 0 0,-1 1-1 0 0,2 0 0 0 0,-1 0 0 0 0,1 0 0 0 0,0 0 1 0 0,1 1-1 0 0,0-1 0 0 0,0 1 0 0 0,0 0 0 0 0,1 0 1 0 0,0 0-1 0 0,1 0 0 0 0,0 0 0 0 0,0 1 0 0 0,1-1 1 0 0,0 0-1 0 0,0 0 0 0 0,1 3-1 0 0,2-7 55 0 0,0 0-1 0 0,1-1 1 0 0,-1 0 0 0 0,1 0-1 0 0,-1 0 1 0 0,1 0 0 0 0,0-1-1 0 0,0 1 1 0 0,0-1 0 0 0,1 0-1 0 0,-1 0 1 0 0,0-1 0 0 0,1 1-1 0 0,-1-1 1 0 0,1 0 0 0 0,0 0-1 0 0,-1-1 1 0 0,1 1 0 0 0,0-1 0 0 0,-1 0-1 0 0,1 0 1 0 0,0 0 0 0 0,-1-1-1 0 0,1 0 1 0 0,-1 0 0 0 0,1 0-1 0 0,0 0 1 0 0,-1-1 0 0 0,0 0-1 0 0,1 0 1 0 0,2-2-55 0 0,11-5 277 0 0,0-2 0 0 0,-1 0 0 0 0,-1-1 0 0 0,0-1-1 0 0,0 0 1 0 0,-2-1 0 0 0,1-1 0 0 0,4-8-277 0 0,0 3 77 0 0,0-2-1 0 0,-2 0 1 0 0,-1-2 0 0 0,-1 1 0 0 0,-1-2-1 0 0,-1 0 1 0 0,-1 0 0 0 0,-1-1-1 0 0,-1-1 1 0 0,-2 0 0 0 0,0 0-1 0 0,-2-1 1 0 0,-1 0 0 0 0,-1-2-77 0 0,-5 20-82 0 0,1 0 1 0 0,-2 0-1 0 0,1 0 1 0 0,-1 0-1 0 0,-1 0 1 0 0,0 1 0 0 0,0-1-1 0 0,-1 1 1 0 0,0 0-1 0 0,0 0 1 0 0,-1 0-1 0 0,-5-5 82 0 0,8 10-62 0 0,-1 0 0 0 0,0 0 0 0 0,1 0 0 0 0,-2 0-1 0 0,1 1 1 0 0,0 0 0 0 0,-1-1 0 0 0,1 1 0 0 0,-1 1-1 0 0,0-1 1 0 0,0 0 0 0 0,0 1 0 0 0,-1 0 0 0 0,1 0-1 0 0,0 0 1 0 0,-1 1 0 0 0,1-1 0 0 0,-1 1 0 0 0,0 0-1 0 0,1 0 1 0 0,-1 1 0 0 0,0-1 0 0 0,0 1 0 0 0,1 0-1 0 0,-1 0 1 0 0,0 1 0 0 0,-3 0 62 0 0,3 1-7 0 0,0 1-1 0 0,0-1 1 0 0,0 1-1 0 0,1 0 1 0 0,-1 0-1 0 0,1 0 1 0 0,0 1-1 0 0,0-1 1 0 0,0 1-1 0 0,0 0 1 0 0,1 1-1 0 0,-1-1 1 0 0,1 0-1 0 0,0 1 1 0 0,1 0-1 0 0,-1-1 0 0 0,1 1 1 0 0,0 0-1 0 0,0 1 1 0 0,0-1-1 0 0,1 0 1 0 0,0 0-1 0 0,0 1 1 0 0,0-1-1 0 0,1 0 1 0 0,-1 1-1 0 0,2 4 8 0 0,13 75 463 0 0,96 125 1388 0 0,-103-201-1773 0 0,0 0-1 0 0,1 0 0 0 0,0 0 1 0 0,0-1-1 0 0,1-1 0 0 0,0 1 1 0 0,0-1-1 0 0,1-1 0 0 0,0 0 1 0 0,0 0-1 0 0,0-1 0 0 0,4 1-77 0 0,15 13 60 0 0,-26-18-1495 0 0,-4-6-12768 0 0,1 2 5907 0 0</inkml:trace>
  <inkml:trace contextRef="#ctx0" brushRef="#br0" timeOffset="5005.107">3336 244 4057 0 0,'0'0'1719'0'0,"0"0"-344"0"0,0 0 16 0 0,0 0 257 0 0,0 0 191 0 0,0 0-37 0 0,0 0-288 0 0,0 0-409 0 0,0 0-329 0 0,0 0-178 0 0,0 0-110 0 0,0 0-37 0 0,0 0-17 0 0,-5-10-35 0 0,-17-30-47 0 0,21 39-315 0 0,0-1 0 0 0,0 1 0 0 0,0 0 1 0 0,0-1-1 0 0,0 1 0 0 0,-1 0 0 0 0,1 0 0 0 0,-1 0 0 0 0,1 0 0 0 0,0 0 0 0 0,-1 0 0 0 0,0 0 0 0 0,1 1 0 0 0,-1-1 0 0 0,1 1 0 0 0,-1-1 0 0 0,0 1 0 0 0,0-1 0 0 0,1 1 0 0 0,-1 0 1 0 0,0 0-1 0 0,1 0 0 0 0,-1 0 0 0 0,0 0 0 0 0,0 0 0 0 0,1 0 0 0 0,-1 1 0 0 0,-1-1-37 0 0,-4 1 85 0 0,-48 9 57 0 0,-9 23-101 0 0,43-13-68 0 0,20-19 25 0 0,0 1 0 0 0,-1-1 0 0 0,1 1-1 0 0,0-1 1 0 0,0 1 0 0 0,0-1 0 0 0,0 1 0 0 0,1-1 0 0 0,-1 1-1 0 0,0 0 1 0 0,1-1 0 0 0,-1 1 0 0 0,1 0 0 0 0,-1 0 0 0 0,1-1 0 0 0,0 1-1 0 0,0 0 1 0 0,0 0 0 0 0,0 0 0 0 0,0 0 0 0 0,0-1 0 0 0,0 1-1 0 0,1 0 1 0 0,-1 0 0 0 0,0-1 0 0 0,1 1 0 0 0,0 0 0 0 0,-1 0 0 0 0,2 0 2 0 0,6 9 48 0 0,2-1 0 0 0,-1 1 1 0 0,1-2-1 0 0,1 1 1 0 0,0-1-1 0 0,0-1 1 0 0,1 0-1 0 0,3 1-48 0 0,-5-3 62 0 0,-5-3-25 0 0,-1 0 1 0 0,1 0-1 0 0,-1 0 1 0 0,1 0-1 0 0,-1 1 1 0 0,0-1-1 0 0,0 1 1 0 0,-1 0-1 0 0,1 0 0 0 0,-1 1 1 0 0,0-1-1 0 0,0 1 1 0 0,0-1-1 0 0,-1 1 1 0 0,0 0-1 0 0,0 0 1 0 0,0 0-1 0 0,0 0 1 0 0,-1 1-1 0 0,0-1 0 0 0,0 0 1 0 0,0 1-1 0 0,-1-1 1 0 0,0 3-38 0 0,0-3 52 0 0,0 0-1 0 0,0 1 1 0 0,-1-1 0 0 0,0 0 0 0 0,0 0-1 0 0,0 0 1 0 0,-1 0 0 0 0,0 0 0 0 0,1 0-1 0 0,-2 0 1 0 0,1 0 0 0 0,-1-1 0 0 0,1 1-1 0 0,-1-1 1 0 0,-1 0 0 0 0,1 0 0 0 0,-1 0-1 0 0,1 0 1 0 0,-1-1 0 0 0,0 1 0 0 0,-4 1-52 0 0,2 0 22 0 0,0-2 0 0 0,0 1 1 0 0,0-1-1 0 0,-1 0 0 0 0,1 0 0 0 0,-1-1 1 0 0,0 0-1 0 0,0 0 0 0 0,0 0 0 0 0,0-1 1 0 0,0 0-1 0 0,0 0 0 0 0,0-1 1 0 0,0 0-1 0 0,0 0 0 0 0,0-1 0 0 0,-4-1-22 0 0,6 1-60 0 0,1-1-1 0 0,-1 0 0 0 0,1 0 0 0 0,-1 0 0 0 0,1 0 1 0 0,0-1-1 0 0,0 0 0 0 0,0 0 0 0 0,0 0 0 0 0,0 0 0 0 0,1-1 1 0 0,-1 1-1 0 0,1-1 0 0 0,0 0 0 0 0,0 0 0 0 0,1 0 1 0 0,-1 0-1 0 0,1-1 0 0 0,-2-3 61 0 0,-11-16-6926 0 0,13 23-4234 0 0</inkml:trace>
  <inkml:trace contextRef="#ctx0" brushRef="#br0" timeOffset="5384.111">2230 863 1152 0 0,'0'0'2655'0'0,"0"0"-478"0"0,0 0-355 0 0,0 0-134 0 0,0 0 7 0 0,38 2 47 0 0,124 8-17 0 0,157-8 3986 0 0,195-31-4009 0 0,-291 21-2771 0 0,-192 14-549 0 0,-22 3-5928 0 0,-8-5-2978 0 0</inkml:trace>
  <inkml:trace contextRef="#ctx0" brushRef="#br0" timeOffset="6247.619">2710 1194 6009 0 0,'0'0'1739'0'0,"0"0"-388"0"0,0 0-116 0 0,0 0 142 0 0,0 0 100 0 0,0 0 53 0 0,0 0-157 0 0,0 0-294 0 0,0 0-262 0 0,0 0-244 0 0,0 0-204 0 0,0 0-122 0 0,-31 10-78 0 0,-96 35-47 0 0,78-16 85 0 0,45-21-149 0 0,0-3-28 0 0,1 0-1 0 0,-1 0 1 0 0,1 0-1 0 0,1 1 1 0 0,-1-1 0 0 0,1 1-1 0 0,0-1 1 0 0,0 1-1 0 0,1 0 1 0 0,0 0-1 0 0,0 0 1 0 0,0 0-1 0 0,0 0 1 0 0,1 0 0 0 0,0 0-1 0 0,1 0 1 0 0,-1 0-1 0 0,1 0 1 0 0,0 0-1 0 0,1 0 1 0 0,-1-1-1 0 0,1 1 1 0 0,0 0-1 0 0,1-1 1 0 0,1 4-30 0 0,0-2 68 0 0,1-1-1 0 0,0 0 1 0 0,1 1-1 0 0,-1-2 1 0 0,1 1 0 0 0,1-1-1 0 0,-1 0 1 0 0,1 0-1 0 0,-1-1 1 0 0,1 1 0 0 0,0-2-1 0 0,1 1 1 0 0,-1-1-1 0 0,1 0 1 0 0,0 0 0 0 0,-1-1-1 0 0,1 0 1 0 0,0-1-1 0 0,0 0 1 0 0,0 0 0 0 0,1 0-1 0 0,-1-1 1 0 0,0-1-1 0 0,0 1 1 0 0,0-1 0 0 0,0 0-1 0 0,0-1 1 0 0,0 0-1 0 0,0 0 1 0 0,-1-1 0 0 0,1 0-1 0 0,-1-1 1 0 0,1 1-1 0 0,-1-1 1 0 0,5-4-68 0 0,102-100 997 0 0,-45-2-691 0 0,-56 82-330 0 0,-1-1 1 0 0,-1 0-1 0 0,-1-1 1 0 0,-1 0-1 0 0,-2-1 1 0 0,-2 1-1 0 0,0-1 1 0 0,-1-24 23 0 0,-4 43-44 0 0,1 5 13 0 0,0 0-1 0 0,-1 0 1 0 0,0 0 0 0 0,0 0-1 0 0,0 0 1 0 0,-1 0-1 0 0,0 0 1 0 0,-1 0 0 0 0,0 1-1 0 0,0-1 1 0 0,0 0-1 0 0,-1 1 1 0 0,0 0 0 0 0,0-1-1 0 0,0 1 1 0 0,-1 0-1 0 0,0 1 1 0 0,0-1 0 0 0,-1 0 31 0 0,2 4-24 0 0,0 0 0 0 0,0 1 0 0 0,-1-1-1 0 0,1 1 1 0 0,0 0 0 0 0,0 0 0 0 0,-1 0 0 0 0,1 1 0 0 0,-1-1 0 0 0,1 1 0 0 0,-1 0 0 0 0,1 0 0 0 0,-1 0 0 0 0,1 0 0 0 0,-1 1 0 0 0,1-1 0 0 0,0 1 0 0 0,-1 0 0 0 0,1 0 0 0 0,0 0 0 0 0,-1 0 0 0 0,1 1 0 0 0,0-1 0 0 0,0 1 0 0 0,0 0-1 0 0,0 0 1 0 0,1 0 0 0 0,-1 0 0 0 0,0 0 0 0 0,1 1 0 0 0,-1-1 0 0 0,1 1 0 0 0,0 0 0 0 0,0-1 0 0 0,0 2 24 0 0,-7 6-16 0 0,0 1-1 0 0,1 1 1 0 0,0 0-1 0 0,1 0 1 0 0,0 0-1 0 0,1 1 1 0 0,1 0-1 0 0,0 0 0 0 0,0 1 1 0 0,1-1-1 0 0,1 1 1 0 0,1 0-1 0 0,-1 9 17 0 0,1-11 17 0 0,2-1 0 0 0,0 1-1 0 0,0-1 1 0 0,1 1 0 0 0,0-1-1 0 0,1 1 1 0 0,0-1-1 0 0,1 1 1 0 0,0-1 0 0 0,1 0-1 0 0,1-1 1 0 0,-1 1-1 0 0,6 8-16 0 0,128 172 765 0 0,-119-109-955 0 0,-17-81 5 0 0,-1-1 1 0 0,1 1-1 0 0,0-1 0 0 0,0 1 0 0 0,0-1 1 0 0,0 0-1 0 0,0 1 0 0 0,0-1 0 0 0,0 0 0 0 0,-1 0 1 0 0,1-1-1 0 0,0 1 0 0 0,0 0 0 0 0,0 0 1 0 0,0-1-1 0 0,0 0 0 0 0,0 1 0 0 0,-1-1 0 0 0,1 0 1 0 0,0 0-1 0 0,0 0 0 0 0,-1 0 0 0 0,1 0 1 0 0,-1 0-1 0 0,1 0 0 0 0,-1 0 0 0 0,1-1 0 0 0,-1 1 1 0 0,0-1-1 0 0,1 0 185 0 0,3-2-2002 0 0,5-2-3884 0 0,-4 1-3729 0 0</inkml:trace>
  <inkml:trace contextRef="#ctx0" brushRef="#br0" timeOffset="6701.835">3362 958 6641 0 0,'0'0'2668'0'0,"0"0"-1383"0"0,0 0-346 0 0,0 0 277 0 0,0 0 319 0 0,0 0 122 0 0,0 0-200 0 0,0 0-391 0 0,0 0-411 0 0,0 0-254 0 0,0 0-163 0 0,0 0-92 0 0,0 0-34 0 0,-15 33-17 0 0,-46 103 1 0 0,43-72 89 0 0,-4 65 354 0 0,21-124-515 0 0,-1-2-4 0 0,1 1 0 0 0,-1 0 1 0 0,1-1-1 0 0,0 1 1 0 0,0 0-1 0 0,0 0 1 0 0,1 0-1 0 0,-1 0 0 0 0,1 0 1 0 0,0 0-1 0 0,0 0 1 0 0,0 0-1 0 0,1 0 1 0 0,0 0-1 0 0,-1 0 0 0 0,1 0 1 0 0,1 0-1 0 0,-1-1 1 0 0,0 1-1 0 0,1 0 1 0 0,0-1-1 0 0,0 1 0 0 0,0-1 1 0 0,0 1-1 0 0,0-1 1 0 0,1 0-1 0 0,0 0 1 0 0,-1 0-1 0 0,1-1 0 0 0,0 1 1 0 0,1 0-1 0 0,-1-1 1 0 0,0 0-1 0 0,1 0 1 0 0,-1 0-1 0 0,4 1-20 0 0,8 0 403 0 0,1 0 0 0 0,0-2 0 0 0,0 0 0 0 0,0 0 0 0 0,0-2 0 0 0,0 0 1 0 0,0 0-1 0 0,10-4-403 0 0,-3-11-2065 0 0,-22 7-2504 0 0,-5-2-3398 0 0,2 10-2347 0 0</inkml:trace>
  <inkml:trace contextRef="#ctx0" brushRef="#br0" timeOffset="7048.609">3082 1201 3121 0 0,'0'0'3063'0'0,"0"0"-1045"0"0,0 0-426 0 0,0 0 51 0 0,0 0 169 0 0,0 0 76 0 0,0 0-116 0 0,0 0-309 0 0,0 0-399 0 0,0 0-333 0 0,0 0-226 0 0,0 0-123 0 0,-6 0-45 0 0,-12 2 122 0 0,33-4 1052 0 0,173-6 1279 0 0,-19-14-2073 0 0,-111 8-1074 0 0,-37 4-2480 0 0,-19 6-5780 0 0,0 3-3207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12 6721 0 0,'0'0'2410'0'0,"0"0"-301"0"0,0 0-156 0 0,0 0-83 0 0,0 0-180 0 0,0 0-310 0 0,0 0-285 0 0,0 0-243 0 0,0 0-194 0 0,0 0-90 0 0,0 0-63 0 0,0 0-49 0 0,0 0-19 0 0,-10 15-31 0 0,-31 46-47 0 0,-27 84 847 0 0,-23 21-817 0 0,23-89-1050 0 0,37-67-4338 0 0,14-23-7962 0 0,15 8 6518 0 0</inkml:trace>
  <inkml:trace contextRef="#ctx0" brushRef="#br0" timeOffset="382.606">1 1 7626 0 0,'0'0'1981'0'0,"0"0"-319"0"0,0 0-166 0 0,0 0-49 0 0,0 0-62 0 0,0 0-176 0 0,0 0-242 0 0,0 0-188 0 0,0 0-115 0 0,0 0-48 0 0,0 0-68 0 0,0 0-77 0 0,8 10-28 0 0,28 31-27 0 0,21-6 790 0 0,-2-5-332 0 0,-39-23-740 0 0,0 1 0 0 0,-1 1 1 0 0,0 1-1 0 0,0 0 0 0 0,-1 1 0 0 0,-1 0 0 0 0,1 1 0 0 0,-2 1 0 0 0,4 4-134 0 0,62 120 232 0 0,-76-131-231 0 0,-1-2-27 0 0,-1 0 1 0 0,1 1-1 0 0,1-1 0 0 0,-1 0 1 0 0,0 0-1 0 0,1 0 0 0 0,0 0 1 0 0,0 0-1 0 0,0-1 0 0 0,0 1 1 0 0,1-1-1 0 0,0 1 0 0 0,-1-1 1 0 0,1 0-1 0 0,0 0 1 0 0,1 0-1 0 0,-1 0 0 0 0,0-1 1 0 0,1 1-1 0 0,-1-1 0 0 0,1 0 1 0 0,0 0-1 0 0,0 0 0 0 0,0 0 1 0 0,0-1-1 0 0,0 0 1 0 0,0 1-1 0 0,2-1 26 0 0,52-19-1802 0 0,-45 2-1842 0 0,-6-5-4382 0 0,-5 17-2670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0 0 0,'0'0'1007'0'0,"0"0"356"0"0,0 0 295 0 0,0 0 247 0 0,0 0 68 0 0,0 0-22 0 0,0 0-162 0 0,0 0-307 0 0,0 0-272 0 0,0 0-231 0 0,0 0-150 0 0,1-3-103 0 0,7-9 1563 0 0,-8 12-2059 0 0,5 16 581 0 0,14 107-71 0 0,-6 0 0 0 0,-5 1 0 0 0,-7 64-740 0 0,-8-63 57 0 0,1-92 6 0 0,6-32-36 0 0,0-1-7 0 0,0 0 36 0 0,0 0 51 0 0,0 0 61 0 0,0 0 64 0 0,-7-19 548 0 0,-6-90-588 0 0,13 89-163 0 0,3-14-6 0 0,1 0 0 0 0,1 1 0 0 0,2-1 0 0 0,2 1 1 0 0,0 1-1 0 0,3 0 0 0 0,0 0 0 0 0,2 1 0 0 0,2 1 0 0 0,17-28-23 0 0,-6 18 53 0 0,2 1 1 0 0,1 1-1 0 0,2 1 0 0 0,13-10-53 0 0,23-8 138 0 0,-68 54-116 0 0,0 1 10 0 0,0 0 32 0 0,0 0 10 0 0,0 23 351 0 0,-38 160 398 0 0,37-182-846 0 0,1 1 1 0 0,0 0 0 0 0,-1-1-1 0 0,1 1 1 0 0,0 0-1 0 0,0 0 1 0 0,0 0-1 0 0,0-1 1 0 0,0 1 0 0 0,1 0-1 0 0,-1 0 1 0 0,1-1-1 0 0,-1 1 1 0 0,1 0-1 0 0,-1-1 1 0 0,1 1 0 0 0,0 0-1 0 0,0-1 1 0 0,0 1-1 0 0,0-1 1 0 0,0 0-1 0 0,0 1 1 0 0,0-1 0 0 0,0 0-1 0 0,1 1 1 0 0,-1-1-1 0 0,0 0 1 0 0,1 0-1 0 0,-1 0 1 0 0,1 0 0 0 0,-1 0-1 0 0,1-1 1 0 0,0 1-1 0 0,-1 0 1 0 0,1-1-1 0 0,0 1 1 0 0,-1-1 0 0 0,1 0-1 0 0,0 1 1 0 0,0-1-1 0 0,-1 0 1 0 0,1 0-1 0 0,0 0 1 0 0,1 0 22 0 0,21-16-2288 0 0,-17 8-1005 0 0,0 3-3615 0 0,-5 4-4639 0 0</inkml:trace>
  <inkml:trace contextRef="#ctx0" brushRef="#br0" timeOffset="453.402">619 590 4169 0 0,'0'0'2006'0'0,"0"0"-53"0"0,0 0 232 0 0,0 0 198 0 0,0 0-70 0 0,0 0-362 0 0,0 0-470 0 0,0 0-380 0 0,0 0-207 0 0,0 0-109 0 0,0 0-87 0 0,0 0-52 0 0,0 4-86 0 0,0 4-392 0 0,0 0 0 0 0,-1-1 0 0 0,0 1 0 0 0,-1 0 0 0 0,0 0 0 0 0,0-1 0 0 0,-1 1 0 0 0,0-1 0 0 0,0 0 0 0 0,0 0 0 0 0,-1 0 0 0 0,0 0 1 0 0,-1 0-169 0 0,-12 26 238 0 0,-78 140 276 0 0,68-130-649 0 0,27-43 32 0 0,0 0-34 0 0,0 0-38 0 0,0 0-36 0 0,0 0-55 0 0,1-19-2487 0 0,3-10-114 0 0,-2 16-272 0 0,0 1-3319 0 0,-1 4-3360 0 0</inkml:trace>
  <inkml:trace contextRef="#ctx0" brushRef="#br0" timeOffset="823.227">414 608 0 0 0,'0'0'2316'0'0,"0"0"-366"0"0,0 0 64 0 0,0 0 165 0 0,0 0 62 0 0,0 0-72 0 0,0 0-284 0 0,0 0-353 0 0,0 0-257 0 0,0 0-245 0 0,0 0-210 0 0,0 0-121 0 0,0 0-91 0 0,-7 0 1420 0 0,56 45 28 0 0,-36-35-1837 0 0,-1 0 1 0 0,-1 1 0 0 0,0 0-1 0 0,0 1 1 0 0,-1 1 0 0 0,0-1-1 0 0,-1 2 1 0 0,3 6-220 0 0,44 92 364 0 0,-32-69-539 0 0,-14-43-4268 0 0,-5-3-4092 0 0,-3-1-2899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38 188 5993 0 0,'0'0'1833'0'0,"0"0"-557"0"0,0 0-404 0 0,0 0 32 0 0,0 0 158 0 0,0 0 99 0 0,0 0-131 0 0,0 0-226 0 0,0 0-206 0 0,0 0-136 0 0,0 0-76 0 0,0 0-102 0 0,0 0-48 0 0,1 21-65 0 0,7 136 193 0 0,5 52-170 0 0,-13-193-202 0 0,1-1 8 0 0,-1 0-1 0 0,0 0 1 0 0,-1 0-1 0 0,0 0 1 0 0,-2-1 0 0 0,1 1-1 0 0,-2 0 1 0 0,0-1 0 0 0,-1 0-1 0 0,-5 13 1 0 0,-14 0 1363 0 0,18-49-33 0 0,6 5-1152 0 0,0 1 0 0 0,0-1 0 0 0,2 1 0 0 0,0 0 0 0 0,1-1-1 0 0,0 1 1 0 0,2 0 0 0 0,2-7-178 0 0,9-37 367 0 0,-6 10-235 0 0,1 1-1 0 0,3 0 1 0 0,2 1 0 0 0,2 0 0 0 0,2 1 0 0 0,2 2 0 0 0,2 0 0 0 0,2 1 0 0 0,16-19-132 0 0,13 7 108 0 0,-11 45-56 0 0,-34 55 337 0 0,-38 33-1318 0 0,28-75 106 0 0,0-1-1931 0 0,0 0-4732 0 0,0 3-3815 0 0</inkml:trace>
  <inkml:trace contextRef="#ctx0" brushRef="#br0" timeOffset="651.021">290 527 0 0 0,'0'0'1422'0'0,"0"0"405"0"0,0 0 193 0 0,0 0-103 0 0,0 0-142 0 0,0 0-126 0 0,0 0-176 0 0,0 0-204 0 0,0 0-229 0 0,0 0-174 0 0,13-1-146 0 0,81-5 2314 0 0,-41 29-905 0 0,-52-21-2043 0 0,0 1 1 0 0,0 0 0 0 0,-1 1-1 0 0,1-1 1 0 0,-1 0 0 0 0,0 0-1 0 0,1 0 1 0 0,-1 0 0 0 0,-1 0-1 0 0,1 0 1 0 0,0 0 0 0 0,-1 1-1 0 0,0-1 1 0 0,1 0 0 0 0,-1 0-1 0 0,-1-1 1 0 0,1 1 0 0 0,0 0 0 0 0,-1 0-1 0 0,1 0 1 0 0,-1-1 0 0 0,0 2-87 0 0,-129 154 449 0 0,130-157-449 0 0,1 0 0 0 0,-1 1 0 0 0,1-1 0 0 0,-1 0 0 0 0,1 0 0 0 0,0 1 0 0 0,-1-1 0 0 0,1 0 0 0 0,0 0 0 0 0,0 1 0 0 0,0-1 1 0 0,0 0-1 0 0,0 0 0 0 0,0 1 0 0 0,0-1 0 0 0,1 0 0 0 0,-1 0 0 0 0,0 1 0 0 0,1-1 0 0 0,-1 0 0 0 0,1 0 0 0 0,-1 0 0 0 0,1 1 0 0 0,-1-1 0 0 0,1 0 0 0 0,0 0 0 0 0,0 0 0 0 0,0 0 0 0 0,-1 0 0 0 0,1 0 0 0 0,1 0 0 0 0,69 16 559 0 0,34-13-247 0 0,-105-4-485 0 0,2-18-5201 0 0,-4 8-2690 0 0,-1 9-2694 0 0</inkml:trace>
  <inkml:trace contextRef="#ctx0" brushRef="#br0" timeOffset="900.045">233 667 9490 0 0,'0'0'1755'0'0,"0"0"-769"0"0,0 0-184 0 0,0 0 244 0 0,0 0 221 0 0,0 0 96 0 0,0 0-158 0 0,0 0-295 0 0,0 0-230 0 0,0 0-169 0 0,0 0-138 0 0,0 0-131 0 0,0 0-101 0 0,24-1-96 0 0,76-2-82 0 0,-4-16-1238 0 0,-56 6-5130 0 0,-24 12-4325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5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3377 0 0,'0'0'2143'0'0,"0"0"-176"0"0,0 0-87 0 0,0 0-37 0 0,0 0-90 0 0,0 0-158 0 0,0 0-239 0 0,0 0-214 0 0,0 0-193 0 0,0 0-106 0 0,0 0-83 0 0,0 0-100 0 0,0 0-58 0 0,28-21-46 0 0,86-66-55 0 0,-89 68-128 0 0,-1-1-1 0 0,-1-2 0 0 0,-1 0 0 0 0,-1-2 1 0 0,14-19-373 0 0,14-16 269 0 0,-31 39-189 0 0,-1 0 1 0 0,-2-1-1 0 0,1-1 0 0 0,-2 0 0 0 0,-1-1 0 0 0,0-3-80 0 0,8-11 132 0 0,-19 66-227 0 0,139 262 980 0 0,-120-203-3429 0 0,-12-81-151 0 0,-4-6-3367 0 0,-3-1-5161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69 0 0 0,'0'0'1794'0'0,"0"0"-174"0"0,0 0-117 0 0,0 0-33 0 0,0 0 2 0 0,0 0-12 0 0,0 0-101 0 0,0 0-161 0 0,0 0-182 0 0,0 0-170 0 0,0 0-114 0 0,0 0-84 0 0,9-5 892 0 0,129-23 2493 0 0,-68 15-3494 0 0,2 3 1 0 0,-1 4-1 0 0,49 1-539 0 0,-118 5 10 0 0,0-1 0 0 0,0 1 0 0 0,0 0 0 0 0,0-1 0 0 0,0 1 0 0 0,0 0 0 0 0,1 0 0 0 0,-1 0 0 0 0,0 1 0 0 0,0-1 0 0 0,0 1 0 0 0,0-1 0 0 0,0 1 0 0 0,0-1 0 0 0,0 1 0 0 0,0 0 0 0 0,0 0 1 0 0,0 0-1 0 0,0 0 0 0 0,-1 0 0 0 0,1 1 0 0 0,0-1 0 0 0,-1 1 0 0 0,1-1 0 0 0,-1 1 0 0 0,1-1 0 0 0,-1 1 0 0 0,0 0 0 0 0,0-1 0 0 0,0 1 0 0 0,0 0 0 0 0,0 0 0 0 0,0 0 0 0 0,0 0 0 0 0,-1 0 0 0 0,1 0 0 0 0,-1 0 0 0 0,1 0 0 0 0,-1 0 0 0 0,0 1 1 0 0,0-1-1 0 0,0 0 0 0 0,0 0 0 0 0,0 0 0 0 0,0 0 0 0 0,0 0 0 0 0,-1 0 0 0 0,1 0 0 0 0,-1 1-10 0 0,-24 30 70 0 0,-2-1 1 0 0,-1-2-1 0 0,-1-1 1 0 0,-27 20-71 0 0,-67 72-1 0 0,121-119 0 0 0,-6 5-2 0 0,0 1 0 0 0,1 1 0 0 0,0-1 0 0 0,0 1 1 0 0,0 0-1 0 0,1 1 0 0 0,1 0 0 0 0,0 0 0 0 0,0 0 0 0 0,1 0 0 0 0,0 1 0 0 0,1 0 0 0 0,0-1 0 0 0,1 1 0 0 0,0 0 0 0 0,1 3 3 0 0,2-11 4 0 0,1-1-1 0 0,0 1 1 0 0,-1-1-1 0 0,1 1 1 0 0,1-1-1 0 0,-1 0 1 0 0,0 1 0 0 0,0-1-1 0 0,1 0 1 0 0,-1-1-1 0 0,1 1 1 0 0,0 0-1 0 0,0-1 1 0 0,-1 1-1 0 0,1-1 1 0 0,0 0-1 0 0,0 0 1 0 0,0 0-1 0 0,0-1 1 0 0,1 1 0 0 0,-1-1-1 0 0,0 1 1 0 0,2-1-4 0 0,4 2 54 0 0,160 6 888 0 0,-31-15-227 0 0,-87 3-531 0 0,-42-14-3575 0 0,-12 4-8279 0 0,1 12 1720 0 0</inkml:trace>
  <inkml:trace contextRef="#ctx0" brushRef="#br0" timeOffset="288.207">0 330 12219 0 0,'0'0'1403'0'0,"0"0"-575"0"0,0 0-241 0 0,0 0 247 0 0,0 0 325 0 0,0 0 146 0 0,0 0-86 0 0,0 0-177 0 0,0 0-247 0 0,37-4-180 0 0,115-14-112 0 0,108-20 845 0 0,-111 7-2856 0 0,-140 30 388 0 0,2-2-5659 0 0,-10 2-3998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0,'0'0'375'0'0,"0"0"136"0"0,0 0 83 0 0,0 0 17 0 0,0 0-4 0 0,0 0-67 0 0,0 0-64 0 0,0 0-50 0 0,0 0-69 0 0,0 0-54 0 0,0 0-51 0 0,0 0-36 0 0,0 0-27 0 0,0 0-9 0 0,0 0-25 0 0,0 0-42 0 0,0 0-10 0 0,0 0-6 0 0,0 0 2 0 0,0 0 4 0 0,0 0-27 0 0,0 0-26 0 0,0 0-36 0 0,0 0-21 0 0,0 0-9 0 0,0 0-8 0 0,0 0-9 0 0,0 0-14 0 0,0 0-9 0 0,0 0-8 0 0,0 0-9 0 0,0 0-13 0 0,0 0 4 0 0,0 0 24 0 0,0 0 29 0 0,0 0 34 0 0,0 0 23 0 0,0 0 10 0 0,0 0 22 0 0,0 0 14 0 0,6 0-6028 0 0,-5 0 5831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54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0 0 0,'11'-3'0'0'0,"-7"2"0"0"0,-3 1 112 0 0,-1 0 500 0 0,1 8 5755 0 0,0 10-4284 0 0,25 82 1332 0 0,-13 109-142 0 0,-6-65-2342 0 0,-1 107 1059 0 0,3 10-518 0 0,-7 73 220 0 0,2-127-301 0 0,-6-26-759 0 0,0-101-446 0 0,-9-10-57 0 0,5 0-61 0 0,4-11-54 0 0,-1-23 36 0 0,3-35-56 0 0,0-1-9 0 0,0 30 51 0 0,-12 6 127 0 0,-6 63-193 0 0,18-99 48 0 0,0 0-28 0 0,0 0-6 0 0,0 0 0 0 0,0-1-2562 0 0,0-11-3580 0 0,0 11-2862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9:20.34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6617 7769 0 0 0,'0'0'455'0'0,"0"0"569"0"0,0 0 147 0 0,-3-8 13 0 0,-9-32 2258 0 0,12 40-2198 0 0,0 0 10 0 0,0 0-98 0 0,0 0-142 0 0,0 0-159 0 0,0 0-155 0 0,0 0-119 0 0,0 0-139 0 0,0 0-115 0 0,0 16 257 0 0,3 26-348 0 0,2 0 1 0 0,1 0 0 0 0,3 0 0 0 0,12 36-237 0 0,0 3 221 0 0,5 21-91 0 0,-4 1-1 0 0,-5 1 1 0 0,-4 0-1 0 0,-5 1 1 0 0,-5 73-130 0 0,-24-43 64 0 0,33-173-24 0 0,2 0-1 0 0,2 0 0 0 0,2 2 1 0 0,1 0-1 0 0,1 1 1 0 0,2 1-1 0 0,2 1 1 0 0,1 1-1 0 0,1 1 1 0 0,21-18-40 0 0,-41 43-3 0 0,0 0 0 0 0,0 1 0 0 0,0 0 1 0 0,0 0-1 0 0,1 0 0 0 0,0 1 0 0 0,0 0 0 0 0,1 0 0 0 0,-1 0 1 0 0,1 1-1 0 0,-1 1 0 0 0,1-1 0 0 0,0 1 0 0 0,0 0 1 0 0,0 1-1 0 0,1 0 0 0 0,-1 0 0 0 0,5 1 3 0 0,-10 2 10 0 0,1-1 0 0 0,-1 1 0 0 0,0 0 0 0 0,0 1 0 0 0,0-1 0 0 0,-1 0 1 0 0,1 1-1 0 0,0-1 0 0 0,-1 1 0 0 0,0 0 0 0 0,0 0 0 0 0,0 0 0 0 0,0 0 0 0 0,0 0 0 0 0,0 1 0 0 0,-1-1 0 0 0,1 1 0 0 0,-1-1 0 0 0,0 3-10 0 0,3 3 34 0 0,3 11 42 0 0,0 2-1 0 0,-2-1 0 0 0,0 1 0 0 0,-2-1 0 0 0,0 1 0 0 0,-1 0 0 0 0,-2 0 0 0 0,-1 21-75 0 0,1-37 25 0 0,-2 7-1 0 0,-1 0 0 0 0,-1 1-1 0 0,0-1 1 0 0,-1-1 0 0 0,0 1 0 0 0,-1-1 0 0 0,-1 1-1 0 0,1-2 1 0 0,-2 1 0 0 0,0-1 0 0 0,0 0 0 0 0,-1-1-1 0 0,0 0 1 0 0,-1 0 0 0 0,0-1 0 0 0,-1 0 0 0 0,0-1-1 0 0,0 0 1 0 0,-1-1 0 0 0,1 0 0 0 0,-2-1 0 0 0,1 0-1 0 0,-1-1 1 0 0,0 0 0 0 0,0-1 0 0 0,-6 1-24 0 0,12-3-107 0 0,0 0 0 0 0,0-1-1 0 0,-1 0 1 0 0,1 0 0 0 0,-1 0 0 0 0,1-1 0 0 0,-1 0 0 0 0,1-1 0 0 0,-1 0 0 0 0,1 0 0 0 0,0 0 0 0 0,-1-1 0 0 0,1 0 0 0 0,0 0-1 0 0,0-1 1 0 0,0 0 0 0 0,1 0 0 0 0,-1-1 0 0 0,1 0 0 0 0,-4-2 107 0 0,-47-53-3036 0 0,52 52 2338 0 0,0 0 1 0 0,1-1 0 0 0,0 1-1 0 0,1-1 1 0 0,0 0-1 0 0,0 0 1 0 0,1 0-1 0 0,0-1 1 0 0,0 1-1 0 0,1-1 1 0 0,0 1 0 0 0,0-1-1 0 0,1 1 1 0 0,0-1-1 0 0,1 0 1 0 0,0 1-1 0 0,0-1 1 0 0,0 1-1 0 0,2 0 1 0 0,2-9 697 0 0,-1 5 0 0 0</inkml:trace>
  <inkml:trace contextRef="#ctx0" brushRef="#br0" timeOffset="470.867">7436 8652 1552 0 0,'0'0'1858'0'0,"0"0"-991"0"0,0 0-52 0 0,0 0 436 0 0,0 0 296 0 0,0 0 129 0 0,0 0-56 0 0,0 0-174 0 0,0 0-212 0 0,0 0-233 0 0,31-13-198 0 0,100-44-174 0 0,-54 6 260 0 0,-64 41-751 0 0,-1-1 1 0 0,-1 1-1 0 0,0-2 0 0 0,0 0 1 0 0,-1 0-1 0 0,0-1 1 0 0,-2 0-1 0 0,1-1 1 0 0,-1 0-1 0 0,-1 0 1 0 0,-1 0-1 0 0,0-1 0 0 0,-1 0 1 0 0,0-1-1 0 0,-1 1 1 0 0,-1-1-1 0 0,-1 1 1 0 0,0-1-1 0 0,-1 0 1 0 0,0 0-1 0 0,-1 0-138 0 0,-2 11 7 0 0,0 0-1 0 0,0 0 1 0 0,-1 1-1 0 0,1-1 1 0 0,-1 1 0 0 0,0 0-1 0 0,0 0 1 0 0,-1 0-1 0 0,1 0 1 0 0,-1 0 0 0 0,0 1-1 0 0,0-1 1 0 0,0 1-1 0 0,0 0 1 0 0,-1 0 0 0 0,1 1-1 0 0,-1-1 1 0 0,1 1-1 0 0,-1 0 1 0 0,0 0 0 0 0,0 1-1 0 0,0 0 1 0 0,0-1-1 0 0,0 2 1 0 0,0-1 0 0 0,-1 0-1 0 0,1 1 1 0 0,0 0-1 0 0,0 1 1 0 0,0-1 0 0 0,0 1-1 0 0,-1 0 1 0 0,1 0-1 0 0,0 0 1 0 0,0 1 0 0 0,0-1-1 0 0,1 1 1 0 0,-1 1-1 0 0,0-1 1 0 0,-2 2-7 0 0,-14 10-15 0 0,1 0 1 0 0,0 1-1 0 0,2 0 1 0 0,-1 2-1 0 0,2 0 1 0 0,0 1-1 0 0,1 1 1 0 0,1 1-1 0 0,1 0 1 0 0,-11 21 14 0 0,14-24 4 0 0,0 1 0 0 0,1 0 0 0 0,0 0 0 0 0,2 1 0 0 0,0 1 0 0 0,2-1 0 0 0,0 1 0 0 0,1 0 0 0 0,1 1 0 0 0,1-1 1 0 0,0 1-1 0 0,2 0 0 0 0,0-1 0 0 0,2 1 0 0 0,0 0 0 0 0,2 5-4 0 0,-1-18 16 0 0,1-1 1 0 0,0 1-1 0 0,0-1 1 0 0,1 0-1 0 0,0 0 0 0 0,0 0 1 0 0,0 0-1 0 0,1-1 1 0 0,0 0-1 0 0,1 0 0 0 0,-1 0 1 0 0,1-1-1 0 0,0 1 1 0 0,0-1-1 0 0,1-1 0 0 0,-1 1 1 0 0,1-1-1 0 0,0 0 1 0 0,1-1-1 0 0,-1 0 0 0 0,2 0-16 0 0,11 5 146 0 0,1-1-1 0 0,1-2 1 0 0,-1 0-1 0 0,1-1 1 0 0,0-1-1 0 0,0-1 1 0 0,3-1-146 0 0,17-1 171 0 0,-1-1 0 0 0,1-2 0 0 0,0-2 0 0 0,-1-2 0 0 0,0-1 0 0 0,3-3-171 0 0,151-50-655 0 0,-184 51-1326 0 0,-7 3-4297 0 0,-3 6-4979 0 0</inkml:trace>
  <inkml:trace contextRef="#ctx0" brushRef="#br0" timeOffset="-14483.691">1418 7183 0 0 0,'0'0'1162'0'0,"0"0"379"0"0,0 0 198 0 0,0 0 104 0 0,0 0 66 0 0,0 0-20 0 0,0 0-172 0 0,0 0-294 0 0,0 0-350 0 0,0-6-336 0 0,0 3-648 0 0,1-19 351 0 0,7 33 1131 0 0,77 252 3371 0 0,-69-222-4758 0 0,-1 1 0 0 0,-3 0 0 0 0,-1 1-1 0 0,-2 0 1 0 0,-1 0 0 0 0,-3 1 0 0 0,-2 0 0 0 0,-1 0-1 0 0,-3 0 1 0 0,-1 1-184 0 0,-1-25 23 0 0,-1-1 0 0 0,-1 1 0 0 0,-1-1 0 0 0,-1 0 0 0 0,0 0-1 0 0,-1 0 1 0 0,-1-1 0 0 0,-1-1 0 0 0,-1 1 0 0 0,0-2 0 0 0,-1 0 0 0 0,-1 0 0 0 0,0-1-1 0 0,-1 0 1 0 0,-1-1 0 0 0,0-1 0 0 0,-1-1 0 0 0,-1 0 0 0 0,1-1 0 0 0,-2 0 0 0 0,0-2 0 0 0,0 0-1 0 0,0-1 1 0 0,-1-1 0 0 0,-13 4-23 0 0,24-9-86 0 0,0-1 0 0 0,-1 0 0 0 0,1 0 0 0 0,-1 0 0 0 0,1-1 0 0 0,-1 0 0 0 0,1-1-1 0 0,0 0 1 0 0,-1 0 0 0 0,1-1 0 0 0,0 0 0 0 0,-6-2 86 0 0,-42-47-3710 0 0,54 49 3384 0 0,-16-34-4670 0 0,9 9-2865 0 0,5 12 1302 0 0</inkml:trace>
  <inkml:trace contextRef="#ctx0" brushRef="#br0" timeOffset="-14233.908">770 7165 5665 0 0,'0'0'3370'0'0,"0"0"-2061"0"0,0 0-869 0 0,0 0-218 0 0,0 0 172 0 0,0 0 375 0 0,0 0 353 0 0,0 0 191 0 0,0 0 17 0 0,0 0-111 0 0,0 0-157 0 0,34-3-176 0 0,114-8-168 0 0,-100 5-260 0 0,-1-2 0 0 0,0-2 0 0 0,-1-1 1 0 0,36-16-459 0 0,7-1 373 0 0,46-17-63 0 0,-81 26-475 0 0,1 1-1 0 0,0 3 0 0 0,42-5 166 0 0,-50 17-1102 0 0,-18 2-6634 0 0,-22 1-3352 0 0</inkml:trace>
  <inkml:trace contextRef="#ctx0" brushRef="#br0" timeOffset="-12871.801">2005 7747 2545 0 0,'0'0'2572'0'0,"0"0"-1282"0"0,0 0-597 0 0,0 0 130 0 0,0 0 393 0 0,0 0 358 0 0,0 0 118 0 0,0 0-185 0 0,0 0-336 0 0,0 0-352 0 0,0 0-233 0 0,0 0-132 0 0,0 0-78 0 0,0 12 693 0 0,-3 24-414 0 0,0-25-589 0 0,1 0-1 0 0,1 0 1 0 0,0 0-1 0 0,0 0 1 0 0,1 0-1 0 0,0 0 0 0 0,1 0 1 0 0,0 0-1 0 0,1 0 1 0 0,0 0-1 0 0,1 0 1 0 0,0 0-1 0 0,1-1 1 0 0,0 1-1 0 0,1-1 0 0 0,0 0 1 0 0,0 0-1 0 0,1-1 1 0 0,7 8-66 0 0,-10-13 39 0 0,1-1 0 0 0,0 1 1 0 0,0-1-1 0 0,1 0 0 0 0,-1-1 0 0 0,1 1 1 0 0,-1-1-1 0 0,1 0 0 0 0,0 0 1 0 0,0 0-1 0 0,0-1 0 0 0,0 0 0 0 0,0 0 1 0 0,0 0-1 0 0,0 0 0 0 0,0-1 1 0 0,0 0-1 0 0,1 0 0 0 0,-1 0 0 0 0,0-1 1 0 0,0 0-1 0 0,0 0 0 0 0,0 0 1 0 0,0 0-1 0 0,0-1 0 0 0,1 0-39 0 0,17-10 138 0 0,0 0 0 0 0,0-2 0 0 0,-1 0 0 0 0,-1-2 1 0 0,-1 0-1 0 0,0-1 0 0 0,-1-1 0 0 0,-1-1 0 0 0,2-4-138 0 0,-12 15 25 0 0,40-46 119 0 0,-2-2-1 0 0,-3-2 0 0 0,4-12-143 0 0,-41 58 64 0 0,-6 11-9 0 0,0 1-10 0 0,0 0-25 0 0,-1 22-95 0 0,-13 59 63 0 0,13-73 10 0 0,1 0 0 0 0,-1 1 0 0 0,1-1 0 0 0,1 0 0 0 0,0 0 0 0 0,0 1 0 0 0,1-1 1 0 0,-1 0-1 0 0,2 0 0 0 0,-1-1 0 0 0,1 1 0 0 0,1 0 0 0 0,-1-1 0 0 0,1 0 0 0 0,0 1 0 0 0,1-2 0 0 0,0 1 0 0 0,0 0 0 0 0,0-1 0 0 0,1 0 0 0 0,6 5 2 0 0,-5-4 12 0 0,1-1 0 0 0,1 1 0 0 0,-1-1-1 0 0,1-1 1 0 0,0 0 0 0 0,0 0 0 0 0,0 0 0 0 0,1-1 0 0 0,0-1 0 0 0,-1 0-1 0 0,1 0 1 0 0,1-1 0 0 0,-1 0 0 0 0,0-1 0 0 0,0 0 0 0 0,1 0 0 0 0,-1-1-1 0 0,0-1 1 0 0,1 0 0 0 0,-1 0 0 0 0,0-1 0 0 0,0 0 0 0 0,0-1 0 0 0,0 0 0 0 0,0 0-1 0 0,-1-1 1 0 0,1-1 0 0 0,-1 0 0 0 0,3-2-12 0 0,12-14 65 0 0,0-1 0 0 0,-2-1 0 0 0,-1-1 0 0 0,0-1 1 0 0,-2 0-1 0 0,-1-2 0 0 0,-1 0 0 0 0,10-24-65 0 0,63-90 66 0 0,-90 140-66 0 0,6-8-6 0 0,0 0 0 0 0,0 1 0 0 0,0 0 0 0 0,1 1 0 0 0,0-1 0 0 0,1 1 0 0 0,0 1 0 0 0,0-1 0 0 0,0 2 0 0 0,1-1 0 0 0,-1 1 0 0 0,10-4 6 0 0,-16 9-6 0 0,0 0 1 0 0,0 0-1 0 0,0 0 0 0 0,0 0 1 0 0,-1 1-1 0 0,1-1 0 0 0,0 1 1 0 0,-1-1-1 0 0,1 1 0 0 0,0 0 1 0 0,-1 0-1 0 0,1 0 1 0 0,0 0-1 0 0,-1 0 0 0 0,0 0 1 0 0,1 0-1 0 0,-1 0 0 0 0,0 0 1 0 0,1 1-1 0 0,-1-1 1 0 0,0 1-1 0 0,0-1 0 0 0,0 1 1 0 0,0-1-1 0 0,0 1 0 0 0,0-1 1 0 0,-1 1-1 0 0,1 0 0 0 0,-1 0 1 0 0,1-1-1 0 0,-1 1 1 0 0,1 0-1 0 0,-1 0 6 0 0,11 63 30 0 0,-8-45-25 0 0,0-1 0 0 0,-2 1 1 0 0,-1 0-1 0 0,0-1 0 0 0,-1 1 1 0 0,-1 0-1 0 0,-1-1 0 0 0,-1 1 1 0 0,-1-1-1 0 0,-1 0 0 0 0,0-1 1 0 0,-1 1-1 0 0,-1-1 0 0 0,-1 0 1 0 0,0-1-1 0 0,-1 0 0 0 0,-1-1 1 0 0,-1 0-1 0 0,-6 6-5 0 0,14-17-63 0 0,0-1 0 0 0,-1 1 0 0 0,1-1 0 0 0,-1 0 0 0 0,0-1 0 0 0,0 1 0 0 0,0-1 0 0 0,-1 0 0 0 0,1 0 0 0 0,-1-1 0 0 0,0 1 0 0 0,1-1 0 0 0,-1-1 0 0 0,0 1 0 0 0,0-1 0 0 0,0 0 0 0 0,-5 0 63 0 0,25-20-1024 0 0,10 4 1044 0 0,2 2-1 0 0,-1 0 1 0 0,2 2-1 0 0,-1 1 1 0 0,1 0 0 0 0,1 3-1 0 0,0 0 1 0 0,0 1-1 0 0,0 2 1 0 0,1 1 0 0 0,21 1-20 0 0,-3-3 108 0 0,-28 2-25 0 0,1 0-1 0 0,-1-2 1 0 0,0 0-1 0 0,0-1 0 0 0,-1-1 1 0 0,0 0-1 0 0,0-2 1 0 0,-1 0-1 0 0,0-1 1 0 0,0 0-1 0 0,-1-2 1 0 0,0 0-1 0 0,-1 0 1 0 0,-1-2-1 0 0,0 0 1 0 0,-1 0-1 0 0,0-1 1 0 0,-1-1-1 0 0,-1 0 1 0 0,0-2-83 0 0,16-29 94 0 0,-3-1 0 0 0,-1-1-1 0 0,-2-1 1 0 0,-3 0 0 0 0,11-50-94 0 0,-15 37-17 0 0,-4-1 1 0 0,-2 0-1 0 0,-3 0 0 0 0,-3-1 0 0 0,-4-40 17 0 0,3 98 13 0 0,-1-1 0 0 0,0 0 0 0 0,-1 0 0 0 0,1 0 0 0 0,-2 0 0 0 0,1 0 0 0 0,-1 0 0 0 0,0 0-1 0 0,-1 1 1 0 0,1-1 0 0 0,-2 1 0 0 0,1 0 0 0 0,-1 0 0 0 0,0 0 0 0 0,0 0 0 0 0,-5-5-13 0 0,8 11-1 0 0,0 1 0 0 0,0-1 0 0 0,0 0 1 0 0,0 0-1 0 0,0 1 0 0 0,0-1 0 0 0,0 0 0 0 0,0 1 1 0 0,0-1-1 0 0,-1 1 0 0 0,1 0 0 0 0,0-1 0 0 0,0 1 1 0 0,0 0-1 0 0,0 0 0 0 0,-1-1 0 0 0,1 1 0 0 0,0 0 1 0 0,0 0-1 0 0,-1 0 0 0 0,1 1 0 0 0,0-1 0 0 0,0 0 1 0 0,0 0-1 0 0,-1 1 0 0 0,1-1 0 0 0,0 0 0 0 0,0 1 1 0 0,0-1-1 0 0,0 1 0 0 0,0 0 0 0 0,0-1 0 0 0,0 1 1 0 0,0 0-1 0 0,0 0 0 0 0,0 0 0 0 0,0-1 0 0 0,0 1 1 0 0,1 0-1 0 0,-1 0 0 0 0,0 0 0 0 0,1 0 0 0 0,-1 0 1 0 0,0 1 0 0 0,-23 54-140 0 0,19 112 172 0 0,11-118 7 0 0,3 0 0 0 0,2-1 0 0 0,2 0 0 0 0,10 19-39 0 0,0 8 4 0 0,-11-36-2 0 0,51 225 75 0 0,-51-184-471 0 0,-12-80 257 0 0,0-1-15 0 0,0 0-31 0 0,0 0-15 0 0,-14-30-3267 0 0,-2-6-1553 0 0,2 13-3275 0 0,8 12 1701 0 0</inkml:trace>
  <inkml:trace contextRef="#ctx0" brushRef="#br0" timeOffset="-12620.743">3679 7143 12227 0 0,'0'0'2112'0'0,"0"0"-1022"0"0,0 0-638 0 0,0 0-166 0 0,0 0 163 0 0,0 0 232 0 0,0 0 131 0 0,0 0 10 0 0,0 0-93 0 0,0 0-127 0 0,0 0-101 0 0,36-15-98 0 0,116-46-84 0 0,1 11 217 0 0,3 7-702 0 0,-53 17-5392 0 0,-76 18-3601 0 0</inkml:trace>
  <inkml:trace contextRef="#ctx0" brushRef="#br0" timeOffset="-9268.865">0 10593 0 0 0,'0'0'347'0'0,"0"0"-63"0"0,0 0-48 0 0,0 0 28 0 0,0 0 143 0 0,0 0 182 0 0,0 0 134 0 0,0 0 46 0 0,0 0-54 0 0,0 0-56 0 0,0 0 21 0 0,0 0 167 0 0,13-16 4336 0 0,46-135-232 0 0,-49 118-4565 0 0,178-576 1457 0 0,-169 545-1592 0 0,-2-1 0 0 0,-4 0 0 0 0,-3-1 0 0 0,-2 0 0 0 0,-2-27-251 0 0,-13 243-171 0 0,2-111 176 0 0,3 1 0 0 0,1 0 0 0 0,1 0 0 0 0,2 0 0 0 0,3-1 0 0 0,0 1 0 0 0,3-1 0 0 0,6 17-5 0 0,-7-42 22 0 0,1-1 0 0 0,1 0-1 0 0,0 0 1 0 0,1-1 0 0 0,0-1 0 0 0,1 1-1 0 0,0-2 1 0 0,1 1 0 0 0,0-2 0 0 0,1 1 0 0 0,0-2-1 0 0,0 0 1 0 0,1 0 0 0 0,0-1 0 0 0,13 4-22 0 0,-25-10 39 0 0,0 0 0 0 0,0 0 0 0 0,0 0 0 0 0,0 0 0 0 0,1-1 0 0 0,-1 1 0 0 0,0-1 0 0 0,0 1 0 0 0,0-1 1 0 0,1 0-1 0 0,-1 0 0 0 0,0 0 0 0 0,0 0 0 0 0,1 0 0 0 0,-1-1 0 0 0,0 1 0 0 0,0-1 0 0 0,0 1 0 0 0,1-1 0 0 0,-1 0 0 0 0,0 0 1 0 0,0 0-1 0 0,0 0 0 0 0,0 0 0 0 0,-1 0 0 0 0,1 0 0 0 0,0-1 0 0 0,0 1 0 0 0,-1-1 0 0 0,1 0 0 0 0,-1 1 0 0 0,1-1 1 0 0,-1 0-1 0 0,2-1-39 0 0,33-77 1002 0 0,-31 67-974 0 0,19-64 125 0 0,-3-1 0 0 0,-4 0 0 0 0,-3-2 0 0 0,-3 0 1 0 0,-4 0-1 0 0,-4-78-153 0 0,-8 92-112 0 0,-1 73-3162 0 0,5 26 476 0 0,-1 2-6587 0 0,2-27 1342 0 0</inkml:trace>
  <inkml:trace contextRef="#ctx0" brushRef="#br0" timeOffset="-8855.634">960 9886 7242 0 0,'0'0'826'0'0,"0"0"-351"0"0,0 0 32 0 0,0 0 196 0 0,0 0 108 0 0,0 0 41 0 0,33-16-59 0 0,106-50-129 0 0,-63 9 167 0 0,-63 42-611 0 0,1 1-33 0 0,-1 0 0 0 0,-1-1-1 0 0,0 0 1 0 0,0-1-1 0 0,-2 0 1 0 0,0-1 0 0 0,-1 0-1 0 0,-1 0 1 0 0,0-1 0 0 0,-1 0-1 0 0,-1 0 1 0 0,-1-1-1 0 0,-1 0 1 0 0,-1 0 0 0 0,0 0-1 0 0,-1-1-186 0 0,-3 17 32 0 0,0 0 0 0 0,0 0 0 0 0,0-1 0 0 0,0 2 0 0 0,-1-1-1 0 0,1 0 1 0 0,-1 0 0 0 0,0 0 0 0 0,0 1 0 0 0,0-1 0 0 0,0 1-1 0 0,0-1 1 0 0,-1 1 0 0 0,1 0 0 0 0,-1 0 0 0 0,1 0 0 0 0,-1 0 0 0 0,0 1-1 0 0,0-1 1 0 0,0 1 0 0 0,0-1 0 0 0,0 1 0 0 0,0 0 0 0 0,0 0-1 0 0,0 1 1 0 0,0-1 0 0 0,0 1 0 0 0,-1-1 0 0 0,1 1 0 0 0,0 0 0 0 0,0 0-1 0 0,-1 0 1 0 0,1 1 0 0 0,0-1 0 0 0,0 1 0 0 0,0 0 0 0 0,0 0-1 0 0,-1 0 1 0 0,1 0 0 0 0,1 0 0 0 0,-1 1 0 0 0,0-1 0 0 0,0 1 0 0 0,0 0-1 0 0,1 0 1 0 0,-1 0 0 0 0,1 0 0 0 0,-1 0 0 0 0,1 0 0 0 0,-2 3-32 0 0,-13 10 4 0 0,1 1 0 0 0,0 1 0 0 0,1 0 0 0 0,1 1 0 0 0,0 0 1 0 0,2 1-1 0 0,0 1 0 0 0,1 0 0 0 0,1 1 0 0 0,1 0 0 0 0,1 0 0 0 0,1 1 1 0 0,0 0-1 0 0,2 0 0 0 0,1 1 0 0 0,0-1 0 0 0,2 1 0 0 0,0 2-4 0 0,2-16-10 0 0,0 0 0 0 0,0 0 0 0 0,1 0 0 0 0,0 0-1 0 0,1 0 1 0 0,0 0 0 0 0,0 0 0 0 0,1 0 0 0 0,0-1 0 0 0,0 1-1 0 0,1-1 1 0 0,0 0 0 0 0,1 0 0 0 0,0 0 0 0 0,0-1-1 0 0,0 1 1 0 0,1-1 0 0 0,0 0 0 0 0,1-1 0 0 0,-1 0 0 0 0,1 0-1 0 0,1 0 1 0 0,-1-1 0 0 0,1 0 0 0 0,0 0 0 0 0,0-1 0 0 0,0 0-1 0 0,0-1 1 0 0,1 1 0 0 0,0-2 0 0 0,0 1 0 0 0,-1-1-1 0 0,1-1 1 0 0,1 1 0 0 0,-1-2 0 0 0,0 1 0 0 0,0-1 0 0 0,7-1 10 0 0,-4-3-197 0 0,-1 0 1 0 0,0-1 0 0 0,-1-1 0 0 0,1 1 0 0 0,-1-2 0 0 0,0 1-1 0 0,-1-2 1 0 0,1 1 0 0 0,-2-1 0 0 0,1-1 0 0 0,5-6 196 0 0,9-7-1439 0 0,41-43-9006 0 0,-50 53 6296 0 0</inkml:trace>
  <inkml:trace contextRef="#ctx0" brushRef="#br0" timeOffset="-8459.06">1692 9617 3569 0 0,'0'0'1265'0'0,"0"0"-543"0"0,0 0-273 0 0,0 0 2 0 0,0 0 119 0 0,0 0 119 0 0,0 0 7 0 0,0 0-117 0 0,0 0-128 0 0,0 0 7 0 0,0 0 53 0 0,0 0 81 0 0,0 0 178 0 0,6 1 87 0 0,74-21 2853 0 0,-51 1-3147 0 0,-1-2 0 0 0,0-1 0 0 0,-2 0 0 0 0,0-2-1 0 0,-2-2 1 0 0,0 0 0 0 0,14-23-563 0 0,-34 46 66 0 0,-1-1-1 0 0,1 1 1 0 0,-1-1 0 0 0,0 0-1 0 0,0-1 1 0 0,-1 1 0 0 0,1 0-1 0 0,-1-1 1 0 0,0 1 0 0 0,0-1-1 0 0,0 0 1 0 0,-1 1-1 0 0,1-1 1 0 0,-1 0 0 0 0,-1 0-1 0 0,1 0 1 0 0,-1 0 0 0 0,1 0-1 0 0,-1 0 1 0 0,-1 0 0 0 0,1 0-1 0 0,-1-2-65 0 0,-4 3-17 0 0,1 1 0 0 0,-1 1 0 0 0,0-1 0 0 0,0 1 0 0 0,0 0 0 0 0,0 0 0 0 0,0 0 0 0 0,0 1 0 0 0,-1-1 0 0 0,1 1 0 0 0,0 1 0 0 0,-1-1 0 0 0,1 1 0 0 0,-1 0 0 0 0,1 0 0 0 0,-1 0 0 0 0,1 1 0 0 0,0 0 0 0 0,-1 0 0 0 0,1 0 0 0 0,-2 2 17 0 0,-13 4-55 0 0,1 1 1 0 0,1 0-1 0 0,-1 2 1 0 0,2 0-1 0 0,-1 1 1 0 0,1 1-1 0 0,1 0 0 0 0,0 2 1 0 0,1-1-1 0 0,1 2 1 0 0,-10 11 54 0 0,14-16 2 0 0,0 0-1 0 0,1 0 1 0 0,0 1 0 0 0,1 0 0 0 0,0 0 0 0 0,1 1 0 0 0,0 0 0 0 0,1 0-1 0 0,0 1 1 0 0,1-1 0 0 0,1 1 0 0 0,0 1 0 0 0,0-1 0 0 0,2 0-1 0 0,-1 1 1 0 0,2 0 0 0 0,0-1 0 0 0,0 1 0 0 0,1 0 0 0 0,1 0-1 0 0,2 8-1 0 0,-1-16 2 0 0,0-1 0 0 0,1 1 0 0 0,0-1 0 0 0,0 0 0 0 0,0 0 0 0 0,1 0 0 0 0,0 0 0 0 0,0-1-1 0 0,0 1 1 0 0,0-1 0 0 0,1 0 0 0 0,0 0 0 0 0,0-1 0 0 0,0 1 0 0 0,0-1 0 0 0,0 0 0 0 0,1-1-1 0 0,-1 1 1 0 0,1-1 0 0 0,0 0 0 0 0,0 0 0 0 0,1-1-2 0 0,134 15 92 0 0,-120-16-229 0 0,1-1 0 0 0,0-2 0 0 0,-1 0 0 0 0,1-1 0 0 0,-1-1 0 0 0,0-1 0 0 0,0-1 0 0 0,-1-1 0 0 0,0-1 0 0 0,-1-1 0 0 0,1 0 0 0 0,-2-1 0 0 0,0-1 0 0 0,15-13 137 0 0,-3-11-3325 0 0,-15 10-6083 0 0,-9 15 3121 0 0</inkml:trace>
  <inkml:trace contextRef="#ctx0" brushRef="#br0" timeOffset="-7937.843">2502 9300 1104 0 0,'0'0'1154'0'0,"0"0"-214"0"0,0 0 59 0 0,0 0 472 0 0,0 0 500 0 0,0 0 121 0 0,0 0-189 0 0,0 0-446 0 0,0 0-492 0 0,0 0-225 0 0,0 0-154 0 0,0 0-193 0 0,0 0-118 0 0,-15 2-28 0 0,-50 9-16 0 0,19 21 111 0 0,37-21-256 0 0,-5 1-52 0 0,1 2 0 0 0,1 0 0 0 0,0 0 1 0 0,0 1-1 0 0,2 1 0 0 0,0-1 1 0 0,0 2-1 0 0,2-1 0 0 0,0 2 0 0 0,1-1 1 0 0,1 1-1 0 0,0 0 0 0 0,1 0 1 0 0,1 0-1 0 0,1 1 0 0 0,1-1 0 0 0,0 9-34 0 0,5-21 12 0 0,0-1 0 0 0,0 1 0 0 0,1-1-1 0 0,0 1 1 0 0,0-1 0 0 0,0 0-1 0 0,1-1 1 0 0,-1 1 0 0 0,1-1 0 0 0,0 0-1 0 0,1 0 1 0 0,-1 0 0 0 0,1-1-1 0 0,-1 0 1 0 0,1 0 0 0 0,0 0 0 0 0,0-1-1 0 0,0 0 1 0 0,1 0 0 0 0,-1 0-1 0 0,0-1 1 0 0,1 0 0 0 0,-1 0 0 0 0,1-1-1 0 0,-1 0 1 0 0,1 0 0 0 0,-1 0-1 0 0,1-1-11 0 0,11-1 172 0 0,1-1-1 0 0,-1-1 0 0 0,0 0 0 0 0,0-1 1 0 0,-1-1-1 0 0,1-1 0 0 0,-1-1 0 0 0,0 0 1 0 0,-1-1-1 0 0,0-1 0 0 0,-1 0 0 0 0,0-1 1 0 0,0-1-1 0 0,-1 0 0 0 0,-1-1 0 0 0,0-1 1 0 0,-1 0-1 0 0,0-1 0 0 0,-1 0 0 0 0,8-16-171 0 0,-1 1 104 0 0,-2-1-1 0 0,-1 0 1 0 0,-1-1-1 0 0,-2-1 1 0 0,-1 0-1 0 0,-2-1 1 0 0,-1 0 0 0 0,-2-1-1 0 0,-1 1 1 0 0,-1-1-1 0 0,-3 0 1 0 0,0 0-1 0 0,-3 0 1 0 0,-2-14-104 0 0,2 30-14 0 0,0 1 0 0 0,-1 0 0 0 0,-1 1 0 0 0,-1-1 0 0 0,-1 1 0 0 0,0 0 0 0 0,-1 0 0 0 0,-1 0 0 0 0,0 1 0 0 0,-1 1 0 0 0,-1-1 0 0 0,-1 1 0 0 0,0 1 0 0 0,0 0 0 0 0,-2 1 0 0 0,-7-7 14 0 0,17 18-16 0 0,-1 0-1 0 0,1 1 1 0 0,-1-1 0 0 0,0 1 0 0 0,0 0 0 0 0,0 0-1 0 0,1 0 1 0 0,-1 0 0 0 0,0 1 0 0 0,0 0 0 0 0,0-1-1 0 0,0 2 1 0 0,0-1 0 0 0,0 0 0 0 0,0 1 0 0 0,0-1-1 0 0,0 1 1 0 0,0 0 0 0 0,0 1 0 0 0,1-1 0 0 0,-1 1-1 0 0,0-1 1 0 0,1 1 0 0 0,-1 0 0 0 0,1 0 0 0 0,0 1-1 0 0,0-1 1 0 0,0 1 0 0 0,0 0 0 0 0,0-1 0 0 0,0 1-1 0 0,1 1 1 0 0,-1-1 0 0 0,1 0 0 0 0,0 0 0 0 0,0 1-1 0 0,0-1 1 0 0,1 1 0 0 0,-1 0 0 0 0,1 0 0 0 0,0 0 16 0 0,-9 18-14 0 0,2 0 1 0 0,1 0-1 0 0,0 1 0 0 0,2 0 1 0 0,1 0-1 0 0,1 1 1 0 0,0-1-1 0 0,2 1 0 0 0,1 0 1 0 0,1-1-1 0 0,1 1 1 0 0,1-1-1 0 0,1 1 0 0 0,0-1 1 0 0,2 0-1 0 0,5 10 14 0 0,0-2 3 0 0,1-1 0 0 0,1 0 0 0 0,2-1 0 0 0,1-1-1 0 0,1 0 1 0 0,2-1 0 0 0,1-1 0 0 0,0 0 0 0 0,10 6-3 0 0,-27-28-95 0 0,1 0 1 0 0,0-1-1 0 0,0 1 1 0 0,0-1 0 0 0,0 0-1 0 0,1-1 1 0 0,-1 1-1 0 0,1 0 1 0 0,-1-1-1 0 0,1 0 1 0 0,0 0 0 0 0,0-1-1 0 0,0 0 1 0 0,0 1-1 0 0,0-2 1 0 0,0 1-1 0 0,1 0 1 0 0,-1-1 0 0 0,0 0-1 0 0,0 0 1 0 0,0-1-1 0 0,1 1 1 0 0,-1-1 0 0 0,0 0-1 0 0,0-1 1 0 0,0 1-1 0 0,0-1 1 0 0,0 0-1 0 0,-1 0 1 0 0,1-1 0 0 0,-1 1-1 0 0,1-1 1 0 0,-1 0-1 0 0,0 0 1 0 0,0-1 94 0 0,38-40-8687 0 0,-30 30 3831 0 0,1-1 43 0 0</inkml:trace>
  <inkml:trace contextRef="#ctx0" brushRef="#br0" timeOffset="-7569.131">3432 9043 6041 0 0,'0'0'2874'0'0,"0"0"-1497"0"0,0 0-371 0 0,0 0 9 0 0,0 0 23 0 0,0 0-45 0 0,0 0-156 0 0,0 0-108 0 0,0 0-78 0 0,0 0-66 0 0,0 0-71 0 0,0 0-125 0 0,0 0-109 0 0,-22 12-72 0 0,-65 39-61 0 0,85-50-138 0 0,-1 0 0 0 0,1 0 0 0 0,-1 0 0 0 0,1 0 0 0 0,-1 1 0 0 0,1-1 0 0 0,0 1 0 0 0,0 0 0 0 0,0 0 0 0 0,0 0 0 0 0,0 0 0 0 0,0 0 0 0 0,0 0 0 0 0,0 0 0 0 0,1 0 0 0 0,0 1 0 0 0,-1-1 0 0 0,1 1 0 0 0,0-1 0 0 0,0 1 0 0 0,0-1 0 0 0,0 1 0 0 0,0 1-9 0 0,-2 10 1 0 0,3-13-7 0 0,-1 1 0 0 0,1-1 0 0 0,0 1 1 0 0,0-1-1 0 0,0 1 0 0 0,0-1 0 0 0,0 1 0 0 0,0-1 0 0 0,0 1 1 0 0,1-1-1 0 0,-1 1 0 0 0,1-1 0 0 0,-1 0 0 0 0,1 1 0 0 0,-1-1 1 0 0,1 1-1 0 0,0-1 0 0 0,-1 0 0 0 0,1 0 0 0 0,0 1 0 0 0,0-1 0 0 0,0 0 1 0 0,0 0-1 0 0,0 0 0 0 0,0 0 0 0 0,1 0 0 0 0,-1 0 0 0 0,0 0 1 0 0,0-1-1 0 0,1 1 0 0 0,-1 0 0 0 0,0-1 0 0 0,1 1 0 0 0,-1-1 0 0 0,1 1 1 0 0,-1-1-1 0 0,1 0 0 0 0,-1 1 0 0 0,2-1 6 0 0,63 11 114 0 0,-65-11-112 0 0,34 2 78 0 0,71 20 345 0 0,-102-18-300 0 0,0 1 0 0 0,0 1 0 0 0,-1-1 0 0 0,0 0 0 0 0,0 1 0 0 0,0 0 0 0 0,-1-1 0 0 0,1 1 0 0 0,-2 0 0 0 0,1 0 0 0 0,0 1 0 0 0,-1-1 0 0 0,0 0 0 0 0,-1 0 0 0 0,1 1 0 0 0,-1-1 0 0 0,-1 0 0 0 0,1 1 0 0 0,-1-1 0 0 0,0 0 0 0 0,0 0 0 0 0,-2 5-125 0 0,-1 8 99 0 0,-1 0-1 0 0,0 0 0 0 0,-2 0 0 0 0,0-1 0 0 0,-1 0 0 0 0,-1 0 0 0 0,0-1 0 0 0,-1 0 1 0 0,-1 0-1 0 0,-1-1 0 0 0,-1-1 0 0 0,-10 11-98 0 0,-39 7-548 0 0,45-61-4564 0 0,16 23 2666 0 0,-1-6-7572 0 0</inkml:trace>
  <inkml:trace contextRef="#ctx0" brushRef="#br0" timeOffset="-6839.033">4417 8465 1504 0 0,'0'0'1442'0'0,"0"0"-250"0"0,0 0-149 0 0,0 0 116 0 0,0 0 179 0 0,0 0 73 0 0,0 0-50 0 0,0 0-133 0 0,0 0-162 0 0,0 0-152 0 0,0 0-116 0 0,0 0-101 0 0,0 0-80 0 0,5-4 1267 0 0,12 101 1024 0 0,34 450-786 0 0,-38-387-2021 0 0,10-55-149 0 0,-10-77 707 0 0,-9-20-3014 0 0,-8-17-9297 0 0,1 4 2263 0 0</inkml:trace>
  <inkml:trace contextRef="#ctx0" brushRef="#br0" timeOffset="-6654.469">4102 9142 9738 0 0,'0'0'3131'0'0,"0"0"-2224"0"0,0 0-893 0 0,0 0-53 0 0,0 0 120 0 0,0 0 46 0 0,0 0-14 0 0,34-20-18 0 0,111-65-22 0 0,35 1 24 0 0,-134 67-126 0 0,167-35-1683 0 0,-141 44-1854 0 0,0 1-3825 0 0,-53 4 5752 0 0</inkml:trace>
  <inkml:trace contextRef="#ctx0" brushRef="#br0" timeOffset="-6414.918">5057 8814 3497 0 0,'0'0'945'0'0,"0"0"-187"0"0,0 0-29 0 0,0 0 98 0 0,0 0 39 0 0,0 0 8 0 0,-20 32-29 0 0,-61 98 18 0 0,77-124-704 0 0,0-1 0 0 0,0 1 0 0 0,0 0 1 0 0,1 0-1 0 0,0 0 0 0 0,0 1 1 0 0,1-1-1 0 0,0 1 0 0 0,0-1 1 0 0,0 1-1 0 0,1 0 0 0 0,0-1 1 0 0,0 1-1 0 0,1 4-159 0 0,0 3 355 0 0,-1-10-266 0 0,1-1-1 0 0,0 0 1 0 0,0 1-1 0 0,0-1 1 0 0,0 0-1 0 0,1 1 1 0 0,-1-1-1 0 0,1 0 1 0 0,0 0-1 0 0,0 1 1 0 0,0-1-1 0 0,0 0 0 0 0,1 0 1 0 0,-1 0-1 0 0,1 0 1 0 0,0 0-1 0 0,-1 0 1 0 0,1-1-1 0 0,1 1 1 0 0,-1-1-1 0 0,0 1 1 0 0,1-1-1 0 0,-1 0 1 0 0,1 0-1 0 0,0 0 0 0 0,-1 0 1 0 0,1 0-1 0 0,0-1 1 0 0,0 1-1 0 0,1-1 1 0 0,-1 0-1 0 0,0 0 1 0 0,0 0-1 0 0,0 0 1 0 0,1-1-1 0 0,-1 1 1 0 0,0-1-1 0 0,1 0 0 0 0,-1 0-88 0 0,7 0 193 0 0,-1 0 0 0 0,1 0 0 0 0,-1-1 0 0 0,1-1-1 0 0,-1 0 1 0 0,0 0 0 0 0,0 0 0 0 0,0-2 0 0 0,0 1-1 0 0,0-1 1 0 0,-1 0 0 0 0,1 0 0 0 0,-1-1 0 0 0,0-1-1 0 0,-1 1 1 0 0,1-1 0 0 0,-1 0 0 0 0,0-1 0 0 0,-1 0-1 0 0,1 0 1 0 0,-1 0 0 0 0,-1-1 0 0 0,4-6-193 0 0,-3 5 120 0 0,-1 0 0 0 0,0-1 1 0 0,0 1-1 0 0,-1-1 0 0 0,-1 0 1 0 0,1 0-1 0 0,-2-1 0 0 0,1 1 1 0 0,-2-1-1 0 0,1 1 0 0 0,-1-1 1 0 0,-1 0-1 0 0,0-7-120 0 0,0 14 5 0 0,0-1 0 0 0,-1 0 0 0 0,0 0 0 0 0,0 1 0 0 0,0-1 0 0 0,0 0 0 0 0,-1 1 0 0 0,1-1 0 0 0,-1 1 0 0 0,0-1 0 0 0,-1 1 0 0 0,1 0 0 0 0,-1 0 0 0 0,0 0 0 0 0,0 0 0 0 0,0 1 0 0 0,0-1 0 0 0,-1 1 0 0 0,1 0 0 0 0,-1 0 1 0 0,0 0-1 0 0,0 0 0 0 0,0 1 0 0 0,0-1 0 0 0,-1 1 0 0 0,1 0 0 0 0,0 1 0 0 0,-1-1 0 0 0,0 1 0 0 0,-2-1-5 0 0,-98 2-1825 0 0,72 10-1152 0 0,2 5-3472 0 0,14-4-4513 0 0</inkml:trace>
  <inkml:trace contextRef="#ctx0" brushRef="#br0" timeOffset="4636.887">1241 11358 0 0 0,'0'0'397'0'0,"0"0"373"0"0,0 0 111 0 0,0 0 137 0 0,0 0 210 0 0,0 0 157 0 0,0 0 146 0 0,0 0 62 0 0,0 0-8 0 0,0 0-133 0 0,-12-7-231 0 0,-41-23-235 0 0,-19 18 1534 0 0,52 14-1909 0 0,12-3-425 0 0,1 1 0 0 0,-1 1 0 0 0,0 0 0 0 0,0 0 0 0 0,1 0-1 0 0,-1 1 1 0 0,1 0 0 0 0,-1 0 0 0 0,1 1 0 0 0,0 0 0 0 0,-6 4-186 0 0,-9 5 152 0 0,0 0 0 0 0,0 2 0 0 0,2 1 0 0 0,0 1 0 0 0,0 0 0 0 0,2 2 0 0 0,0 0 0 0 0,1 1 0 0 0,0 0 0 0 0,2 1 0 0 0,1 1 0 0 0,0 1 0 0 0,2 0 0 0 0,0 1 0 0 0,2 0 0 0 0,0 0 0 0 0,-2 12-152 0 0,10-27 22 0 0,1 0-1 0 0,0-1 1 0 0,0 1-1 0 0,1 0 0 0 0,0 0 1 0 0,1 0-1 0 0,-1-1 1 0 0,1 1-1 0 0,1 0 1 0 0,0 0-1 0 0,0-1 0 0 0,0 1 1 0 0,1-1-1 0 0,0 0 1 0 0,0 0-1 0 0,1 0 1 0 0,0 0-1 0 0,0-1 0 0 0,1 1 1 0 0,0-1-1 0 0,0 0 1 0 0,0 0-1 0 0,1-1 1 0 0,-1 0-1 0 0,1 0 0 0 0,1 0 1 0 0,-1 0-1 0 0,1-1 1 0 0,1 0-22 0 0,18 8 114 0 0,0 0 0 0 0,0-2 0 0 0,1-2-1 0 0,1 0 1 0 0,-1-2 0 0 0,1-1 0 0 0,0-1 0 0 0,1-1 0 0 0,-1-1 0 0 0,0-2 0 0 0,29-3-114 0 0,-32 3 40 0 0,-16 0-125 0 0,1 0-1 0 0,-1 0 1 0 0,0-1-1 0 0,0 0 0 0 0,0 0 1 0 0,0-1-1 0 0,0 0 0 0 0,-1-1 1 0 0,1 0-1 0 0,0 0 1 0 0,-1-1-1 0 0,0 0 0 0 0,0-1 1 0 0,0 1-1 0 0,-1-2 1 0 0,1 1-1 0 0,-1-1 0 0 0,0 0 1 0 0,-1 0-1 0 0,5-6 86 0 0,0-22-4772 0 0,-6 13-4390 0 0,-2 10 1086 0 0</inkml:trace>
  <inkml:trace contextRef="#ctx0" brushRef="#br0" timeOffset="4952.656">1620 10744 13235 0 0,'0'0'1328'0'0,"0"0"-273"0"0,0 0-281 0 0,0 0-166 0 0,0 0-36 0 0,0 0 32 0 0,0 0 29 0 0,0 0 22 0 0,-10 33-31 0 0,-31 107-98 0 0,39-133-472 0 0,0 1-1 0 0,0-1 1 0 0,1 0 0 0 0,0 1 0 0 0,0-1 0 0 0,1 1 0 0 0,0-1-1 0 0,0 1 1 0 0,1-1 0 0 0,0 0 0 0 0,0 1 0 0 0,3 5-54 0 0,1 10 151 0 0,122 521 1767 0 0,-113-490-1815 0 0,-3 1-1 0 0,-2 0 1 0 0,-3 0 0 0 0,-1 39-103 0 0,-3-123-1643 0 0,21-35-696 0 0,-7 23-5274 0 0,-11 28-3148 0 0</inkml:trace>
  <inkml:trace contextRef="#ctx0" brushRef="#br0" timeOffset="5360.949">1985 11631 3721 0 0,'0'0'696'0'0,"0"0"-320"0"0,0 0 108 0 0,0 0 358 0 0,0 0 323 0 0,0 0 245 0 0,0 0 130 0 0,0 0 42 0 0,0 0-55 0 0,0 0-119 0 0,0 0-164 0 0,0 0-181 0 0,35 1-157 0 0,107 0-145 0 0,-139 0-724 0 0,0-1 1 0 0,0 0-1 0 0,0 0 0 0 0,0 0 0 0 0,0 0 0 0 0,0-1 0 0 0,0 1 0 0 0,0-1 0 0 0,0 0 1 0 0,0 0-1 0 0,0 0 0 0 0,0 0 0 0 0,-1 0 0 0 0,1-1 0 0 0,0 1 0 0 0,-1-1 0 0 0,1 0 0 0 0,-1 0 1 0 0,0 0-1 0 0,1 0 0 0 0,-1 0 0 0 0,0 0 0 0 0,0-1 0 0 0,0 1 0 0 0,0-1-37 0 0,6-8 179 0 0,1 2-94 0 0,-1 0 1 0 0,1-1-1 0 0,-2 0 0 0 0,1 0 0 0 0,-1-1 0 0 0,-1 0 0 0 0,0 0 0 0 0,0 0 1 0 0,-1-1-1 0 0,-1 0 0 0 0,0 0 0 0 0,-1 0 0 0 0,0-1 0 0 0,0 1 1 0 0,-2-1-1 0 0,0 0 0 0 0,0 1 0 0 0,-1-1 0 0 0,0 0 0 0 0,-2-4-85 0 0,1 14-6 0 0,-1 0 1 0 0,0 0-1 0 0,0 1 0 0 0,0-1 0 0 0,0 0 0 0 0,0 1 0 0 0,0-1 0 0 0,-1 1 0 0 0,1 0 1 0 0,-1 0-1 0 0,1 0 0 0 0,-1 0 0 0 0,0 0 0 0 0,0 1 0 0 0,0-1 0 0 0,0 1 1 0 0,0 0-1 0 0,0 0 0 0 0,-1 0 0 0 0,1 0 0 0 0,0 1 0 0 0,0-1 0 0 0,-1 1 0 0 0,1 0 1 0 0,0 0-1 0 0,-1 0 0 0 0,1 0 0 0 0,0 0 0 0 0,-1 1 0 0 0,1 0 0 0 0,0 0 1 0 0,0-1-1 0 0,-1 2 0 0 0,1-1 0 0 0,0 0 0 0 0,0 1 0 0 0,0-1 0 0 0,1 1 0 0 0,-1 0 1 0 0,-1 1 5 0 0,-12 13-39 0 0,0 0 1 0 0,1 1 0 0 0,1 1 0 0 0,1 0 0 0 0,1 1-1 0 0,0 0 1 0 0,1 1 0 0 0,1 1 0 0 0,1-1 0 0 0,1 1 0 0 0,1 1-1 0 0,1-1 1 0 0,1 1 0 0 0,1 0 0 0 0,0 1 0 0 0,2-1-1 0 0,1 1 1 0 0,0-1 0 0 0,2 4 38 0 0,-1-20 0 0 0,0 0 1 0 0,0-1-1 0 0,1 1 1 0 0,0 0-1 0 0,0 0 0 0 0,0-1 1 0 0,0 1-1 0 0,1-1 0 0 0,0 1 1 0 0,1-1-1 0 0,-1 0 0 0 0,1 0 1 0 0,0 0-1 0 0,0 0 1 0 0,0 0-1 0 0,1-1 0 0 0,-1 0 1 0 0,1 1-1 0 0,0-1 0 0 0,1-1 1 0 0,-1 1-1 0 0,1 0 0 0 0,0-1 1 0 0,-1 0-1 0 0,1 0 1 0 0,1-1-1 0 0,-1 1 0 0 0,0-1 1 0 0,1 0-1 0 0,-1-1 0 0 0,1 1 1 0 0,-1-1-1 0 0,4 0 0 0 0,5 0 11 0 0,0 0 0 0 0,0-1 0 0 0,-1-1 0 0 0,1 0 0 0 0,0-1 0 0 0,0-1 1 0 0,-1 0-1 0 0,0-1 0 0 0,1 0 0 0 0,-1-1 0 0 0,-1-1 0 0 0,1 0 0 0 0,-1 0 0 0 0,8-6-11 0 0,69-53-1836 0 0,-8-8-6156 0 0,-51 44 2355 0 0,-10 13 360 0 0</inkml:trace>
  <inkml:trace contextRef="#ctx0" brushRef="#br0" timeOffset="6071.976">2876 11252 5809 0 0,'0'0'1509'0'0,"0"0"-699"0"0,0 0-196 0 0,0 0 71 0 0,0 0 185 0 0,0 0 209 0 0,0 0 124 0 0,-31 31 0 0 0,-98 99-120 0 0,64-45 485 0 0,60-77-1482 0 0,0-1-1 0 0,1 1 1 0 0,0 0 0 0 0,0 0-1 0 0,0 0 1 0 0,1 0 0 0 0,1 1-1 0 0,-1-1 1 0 0,1 1-1 0 0,1 0 1 0 0,0 0 0 0 0,0 0-1 0 0,0-1 1 0 0,1 1 0 0 0,1 0-1 0 0,-1 0 1 0 0,2 3-86 0 0,1-9 43 0 0,0 1 0 0 0,0-1 0 0 0,1-1 0 0 0,-1 1 0 0 0,1 0 0 0 0,0-1 0 0 0,0 0 0 0 0,0 1 0 0 0,0-2 0 0 0,0 1 0 0 0,0 0 0 0 0,0-1 0 0 0,1 0 0 0 0,-1 0 0 0 0,0 0 0 0 0,1 0 0 0 0,-1-1 0 0 0,1 0 0 0 0,-1 0 0 0 0,1 0 0 0 0,-1 0 0 0 0,1-1 0 0 0,-1 0 0 0 0,1 1 0 0 0,-1-2 0 0 0,0 1 0 0 0,0 0 0 0 0,0-1 0 0 0,1 0 0 0 0,-1 0 0 0 0,-1 0 0 0 0,3-2-43 0 0,19-15 134 0 0,-1-2 0 0 0,-1 0 0 0 0,-1-2 0 0 0,-1 0-1 0 0,0-1 1 0 0,-2-2 0 0 0,-1 0 0 0 0,-2 0-1 0 0,0-2 1 0 0,-2 0 0 0 0,0-1 0 0 0,-3 0 0 0 0,0-2-135 0 0,-8 24 56 0 0,7-11-235 0 0,-9 39-191 0 0,-6 42 287 0 0,2-51 68 0 0,0-1-1 0 0,1 1 1 0 0,1 0-1 0 0,0 0 1 0 0,1-1-1 0 0,0 1 1 0 0,1 0-1 0 0,0 0 1 0 0,1 0-1 0 0,0-1 1 0 0,1 1-1 0 0,0-1 1 0 0,1 0-1 0 0,0 0 1 0 0,1 0-1 0 0,0 0 1 0 0,1-1-1 0 0,0 0 1 0 0,1 1 16 0 0,0-4 7 0 0,0-1 1 0 0,0 0-1 0 0,1-1 0 0 0,-1 0 1 0 0,1 0-1 0 0,0 0 1 0 0,1-1-1 0 0,-1-1 0 0 0,1 1 1 0 0,-1-1-1 0 0,1 0 1 0 0,0-1-1 0 0,0 0 0 0 0,1-1 1 0 0,-1 0-1 0 0,0 0 0 0 0,0-1 1 0 0,1 0-1 0 0,-1-1 1 0 0,0 0-1 0 0,0 0 0 0 0,0-1 1 0 0,0 0-1 0 0,0 0 0 0 0,0-1 1 0 0,0-1-1 0 0,-1 1 1 0 0,1-1-1 0 0,-1-1 0 0 0,2-1-7 0 0,18-12 72 0 0,-1-1 0 0 0,-1-1-1 0 0,0-1 1 0 0,-2-1 0 0 0,0-1-1 0 0,-2-1 1 0 0,0-2 0 0 0,-2 0-1 0 0,-1-1 1 0 0,-1-1 0 0 0,-1 0 0 0 0,1-7-72 0 0,-5 12 9 0 0,-1 0 1 0 0,-1-2-1 0 0,-1 1 1 0 0,-1-1 0 0 0,-1-1-1 0 0,-1 1 1 0 0,-2-1 0 0 0,0 0-1 0 0,-2-1 1 0 0,-1 1 0 0 0,-1-1-1 0 0,-1 1 1 0 0,-4-27-10 0 0,4 50-7 0 0,-1 0 0 0 0,1 0 0 0 0,-1 0 1 0 0,0 0-1 0 0,0 1 0 0 0,0-1 0 0 0,0 0 0 0 0,0 0 1 0 0,-1 1-1 0 0,1-1 0 0 0,-1 1 0 0 0,1-1 0 0 0,-1 1 0 0 0,0 0 1 0 0,0-1-1 0 0,0 1 0 0 0,-1 0 0 0 0,1 0 0 0 0,0 1 1 0 0,-1-1-1 0 0,1 0 0 0 0,-1 1 0 0 0,1-1 0 0 0,-1 1 0 0 0,0 0 1 0 0,0 0-1 0 0,0 0 0 0 0,1 0 0 0 0,-1 1 0 0 0,0-1 1 0 0,0 1-1 0 0,0 0 0 0 0,0 0 0 0 0,0 0 0 0 0,0 0 1 0 0,0 0-1 0 0,0 1 0 0 0,0-1 0 0 0,0 1 0 0 0,0 0 0 0 0,0-1 1 0 0,1 1-1 0 0,-1 1 0 0 0,0-1 0 0 0,0 0 7 0 0,-6 5-26 0 0,-1 0 0 0 0,1 1 0 0 0,-1 0 0 0 0,2 0 0 0 0,-1 1 0 0 0,1 0 0 0 0,0 0 0 0 0,1 1 0 0 0,0 0 0 0 0,1 1 0 0 0,0-1 0 0 0,0 1 0 0 0,1 0 0 0 0,0 1 0 0 0,0-1 0 0 0,1 1 0 0 0,1 0 0 0 0,0 0 0 0 0,1 0 0 0 0,-1 8 26 0 0,3-16 0 0 0,0-1 1 0 0,1 1-1 0 0,0-1 0 0 0,-1 1 1 0 0,1-1-1 0 0,0 0 0 0 0,0 1 1 0 0,0-1-1 0 0,1 0 0 0 0,-1 1 1 0 0,0-1-1 0 0,1 0 0 0 0,0 0 0 0 0,-1 0 1 0 0,1 0-1 0 0,0-1 0 0 0,0 1 1 0 0,0 0-1 0 0,0-1 0 0 0,0 1 1 0 0,0-1-1 0 0,1 0 0 0 0,-1 0 1 0 0,0 0-1 0 0,1 0 0 0 0,-1 0 1 0 0,1 0-1 0 0,-1 0 0 0 0,1-1 1 0 0,-1 0-1 0 0,4 1 0 0 0,83 3 247 0 0,61-37 235 0 0,-145 31-459 0 0,1-1 0 0 0,-1 2 0 0 0,1-1 1 0 0,-1 0-1 0 0,1 1 0 0 0,-1 0 0 0 0,1 0 0 0 0,0 1 1 0 0,0 0-1 0 0,-1 0 0 0 0,1 0 0 0 0,0 0 0 0 0,0 1 1 0 0,-1 0-1 0 0,1 0 0 0 0,-1 1 0 0 0,1 0 0 0 0,-1 0 0 0 0,1 0 1 0 0,-1 0-1 0 0,0 1 0 0 0,0 0 0 0 0,0 0 0 0 0,0 0 1 0 0,-1 1-1 0 0,1 0 0 0 0,-1-1 0 0 0,0 2 0 0 0,0-1 1 0 0,-1 0-1 0 0,4 5-23 0 0,-3 7 102 0 0,-1 0 0 0 0,-1 1 0 0 0,0-1 0 0 0,-1 1 0 0 0,0-1 0 0 0,-2 1 0 0 0,0-1 0 0 0,-1 1 0 0 0,-2 7-102 0 0,-3 65 127 0 0,7-82-155 0 0,-1-5-5 0 0,0 1 1 0 0,0 0-1 0 0,1 0 0 0 0,-1 0 0 0 0,1-1 0 0 0,-1 1 0 0 0,1 0 0 0 0,0 0 0 0 0,1 0 1 0 0,-1 0-1 0 0,0 0 0 0 0,1 0 0 0 0,-1-1 0 0 0,1 1 0 0 0,0 0 0 0 0,0 0 0 0 0,0-1 1 0 0,0 1-1 0 0,1 0 0 0 0,-1-1 0 0 0,1 0 0 0 0,0 1 0 0 0,-1-1 0 0 0,1 0 0 0 0,0 0 1 0 0,0 0-1 0 0,0 0 0 0 0,1 0 0 0 0,-1 0 0 0 0,0 0 0 0 0,1-1 0 0 0,-1 1 0 0 0,1-1 1 0 0,-1 0-1 0 0,1 0 0 0 0,0 0 0 0 0,0 0 0 0 0,-1 0 0 0 0,1-1 0 0 0,1 1 33 0 0,6-1-752 0 0,11 0-1722 0 0,-9-4-4858 0 0,-7 1-3761 0 0</inkml:trace>
  <inkml:trace contextRef="#ctx0" brushRef="#br0" timeOffset="7053.13">5219 10821 0 0 0,'0'0'788'0'0,"0"0"154"0"0,0 0 59 0 0,0 0-51 0 0,11-14-37 0 0,33-40 54 0 0,-31 30 6333 0 0,-26 23-601 0 0,6 2-7860 0 0,-10 2 1296 0 0,-1 0 0 0 0,1 1 0 0 0,1 1 0 0 0,-1 1 0 0 0,1 0 0 0 0,0 1 0 0 0,0 1 0 0 0,0 0 0 0 0,1 1 0 0 0,1 1 0 0 0,0 0 0 0 0,0 1 0 0 0,-6 7-135 0 0,5-5 41 0 0,-1 1 0 0 0,2 0 1 0 0,0 1-1 0 0,1 1 0 0 0,1 0 1 0 0,0 0-1 0 0,1 1 0 0 0,1 1 1 0 0,0 0-1 0 0,2 0 0 0 0,0 1 1 0 0,1 0-1 0 0,1 1 0 0 0,0-1 1 0 0,2 1-1 0 0,0 0 0 0 0,2 0 1 0 0,0 1-1 0 0,1 1-41 0 0,2-17 26 0 0,-1-1 0 0 0,1 1 0 0 0,0-1-1 0 0,1 1 1 0 0,-1-1 0 0 0,1 0 0 0 0,0 1 0 0 0,0-1-1 0 0,0 0 1 0 0,1 0 0 0 0,-1 0 0 0 0,1-1 0 0 0,0 1 0 0 0,0-1-1 0 0,1 1 1 0 0,-1-1 0 0 0,0 0 0 0 0,1 0 0 0 0,0-1-1 0 0,0 1 1 0 0,0-1 0 0 0,0 0 0 0 0,0 0 0 0 0,0 0-1 0 0,1 0 1 0 0,-1-1 0 0 0,1 0 0 0 0,-1 1 0 0 0,1-2-1 0 0,-1 1 1 0 0,1-1 0 0 0,-1 1 0 0 0,1-1 0 0 0,0 0 0 0 0,-1-1-1 0 0,1 1 1 0 0,-1-1 0 0 0,1 0 0 0 0,0 0 0 0 0,-1-1-1 0 0,0 1 1 0 0,1-1 0 0 0,-1 0 0 0 0,0 0 0 0 0,0 0-1 0 0,0-1 1 0 0,0 1 0 0 0,3-4-26 0 0,47-31 298 0 0,-2-2 1 0 0,-1-3-1 0 0,-2-1 1 0 0,-2-3-1 0 0,-2-2 0 0 0,1-6-298 0 0,48-47 212 0 0,-90 96-213 0 0,0 0 1 0 0,0 1-1 0 0,0 0 1 0 0,1 0-1 0 0,0 0 1 0 0,0 1-1 0 0,0 0 1 0 0,0 0 0 0 0,0 0-1 0 0,1 0 1 0 0,-1 1-1 0 0,1 0 1 0 0,0 0-1 0 0,4-1 1 0 0,5 48-7 0 0,-14 7 31 0 0,10 56-16 0 0,-10-104-86 0 0,0-1-1 0 0,0 1 0 0 0,1-1 1 0 0,0 0-1 0 0,0 0 0 0 0,0 0 1 0 0,0 0-1 0 0,0 0 0 0 0,0 0 1 0 0,1 0-1 0 0,0-1 0 0 0,-1 1 1 0 0,1-1-1 0 0,0 0 0 0 0,0 0 1 0 0,0 0-1 0 0,1 0 0 0 0,-1 0 0 0 0,0-1 1 0 0,1 1-1 0 0,-1-1 0 0 0,1 0 1 0 0,-1 0-1 0 0,1 0 0 0 0,-1-1 1 0 0,1 1-1 0 0,2-1 79 0 0,54 1-4748 0 0,-37-1-1969 0 0,-12 0-3892 0 0</inkml:trace>
  <inkml:trace contextRef="#ctx0" brushRef="#br0" timeOffset="7471.055">5926 10998 13555 0 0,'0'0'1420'0'0,"0"0"-401"0"0,0 0-221 0 0,0 0-25 0 0,0 0-27 0 0,0 0-49 0 0,0 0-109 0 0,0 0-138 0 0,0 0-132 0 0,0 0-91 0 0,0 0-40 0 0,0 0-23 0 0,0 0-28 0 0,5-23-9 0 0,15-72-35 0 0,14 32-3 0 0,58-61-168 0 0,-92 123 67 0 0,0 1 0 0 0,0-1 1 0 0,0 1-1 0 0,0 0 0 0 0,0-1 0 0 0,0 1 0 0 0,0-1 0 0 0,1 1 0 0 0,-1-1 0 0 0,0 1 0 0 0,0 0 0 0 0,0-1 0 0 0,1 1 1 0 0,-1 0-1 0 0,0-1 0 0 0,0 1 0 0 0,1 0 0 0 0,-1-1 0 0 0,0 1 0 0 0,0 0 0 0 0,1-1 0 0 0,-1 1 0 0 0,1 0 1 0 0,-1 0-1 0 0,0 0 0 0 0,1-1 0 0 0,-1 1 0 0 0,0 0 0 0 0,1 0 0 0 0,-1 0 0 0 0,1 0 0 0 0,-1 0 0 0 0,1 0 1 0 0,-1 0-1 0 0,0 0 0 0 0,1 0 0 0 0,-1 0 0 0 0,1 0 0 0 0,-1 0 0 0 0,0 0 0 0 0,1 0 0 0 0,-1 0 0 0 0,1 0 1 0 0,-1 0-1 0 0,1 0 0 0 0,-1 0 0 0 0,0 1 0 0 0,1-1 0 0 0,-1 0 0 0 0,0 0 0 0 0,1 1 0 0 0,-1-1 0 0 0,0 0 1 0 0,1 0-1 0 0,-1 1 0 0 0,0-1 0 0 0,1 0 0 0 0,-1 1 0 0 0,0-1 0 0 0,0 1 12 0 0,8 31-303 0 0,-5-11 451 0 0,3-6-102 0 0,-6-11-29 0 0,1 0 1 0 0,0 1-1 0 0,0-1 1 0 0,0 1-1 0 0,1-1 1 0 0,0 0-1 0 0,-1 0 1 0 0,2 0-1 0 0,-1 0 1 0 0,0 0-1 0 0,1 0 1 0 0,0-1-1 0 0,-1 1 1 0 0,1-1-1 0 0,1 0 1 0 0,-1 0-1 0 0,0 0 1 0 0,1 0-1 0 0,0 0 1 0 0,-1-1-1 0 0,1 0 1 0 0,0 0-1 0 0,0 0 1 0 0,1 0-1 0 0,-1 0 1 0 0,0-1-1 0 0,5 1-17 0 0,1-2 128 0 0,0 0-1 0 0,0 0 0 0 0,0-2 1 0 0,0 1-1 0 0,0-1 0 0 0,0 0 0 0 0,0-1 1 0 0,0 0-1 0 0,-1-1 0 0 0,1 0 0 0 0,-1-1 1 0 0,0 1-1 0 0,-1-2 0 0 0,1 1 0 0 0,-1-1 1 0 0,0-1-1 0 0,0 1 0 0 0,-1-1 1 0 0,0-1-1 0 0,0 1 0 0 0,0-2-127 0 0,4-2 47 0 0,0 0 0 0 0,-1-1 0 0 0,-1 0 0 0 0,0 0 0 0 0,0-1 0 0 0,-2 0 0 0 0,1 0 0 0 0,-2-1 0 0 0,1 0-1 0 0,-2 0 1 0 0,0-1 0 0 0,-1 1 0 0 0,0-1 0 0 0,-1 0 0 0 0,0-8-47 0 0,-1 5-830 0 0,-2 15-3001 0 0,1 2-3777 0 0,-1 1-3432 0 0</inkml:trace>
  <inkml:trace contextRef="#ctx0" brushRef="#br0" timeOffset="7901.633">6937 10394 8250 0 0,'0'0'1337'0'0,"0"0"-347"0"0,0 0 70 0 0,0 0 218 0 0,0 0 59 0 0,0 0-242 0 0,0 0-376 0 0,0 0-273 0 0,0 0-193 0 0,0 0-66 0 0,0 0-22 0 0,0 0 4 0 0,0 0 14 0 0,-26 24 2 0 0,-79 76-27 0 0,62-38 3 0 0,41-49-141 0 0,0-9-21 0 0,0 0-1 0 0,0 0 0 0 0,1 0 1 0 0,-1 0-1 0 0,1 1 1 0 0,0-1-1 0 0,0 1 1 0 0,1-1-1 0 0,0 0 1 0 0,-1 1-1 0 0,2-1 0 0 0,-1 1 1 0 0,0-1-1 0 0,1 1 1 0 0,0-1-1 0 0,0 0 1 0 0,0 1-1 0 0,0-1 0 0 0,1 0 1 0 0,0 0-1 0 0,0 0 1 0 0,0 0-1 0 0,0 0 1 0 0,0 0-1 0 0,1 0 1 0 0,0-1-1 0 0,0 0 0 0 0,0 1 1 0 0,2 1 1 0 0,6-1 120 0 0,1 0 0 0 0,-1-1 0 0 0,1 0 0 0 0,-1-1 0 0 0,1-1 0 0 0,0 1 0 0 0,-1-2 1 0 0,1 0-1 0 0,0 0 0 0 0,0-1 0 0 0,0 0 0 0 0,-1-1 0 0 0,1-1 0 0 0,-1 0 0 0 0,1 0 0 0 0,-1-1 0 0 0,0-1 0 0 0,0 1 1 0 0,-1-2-1 0 0,1 0 0 0 0,7-5-120 0 0,8-8 216 0 0,0 0 1 0 0,0-2 0 0 0,-2-1-1 0 0,-1 0 1 0 0,-1-2 0 0 0,-1-1-1 0 0,-1-1 1 0 0,-1 0-1 0 0,-1-1 1 0 0,-1-1 0 0 0,-2-1-1 0 0,-1 0 1 0 0,-1-1 0 0 0,-2-1-1 0 0,-1 0 1 0 0,-1 0 0 0 0,-2-1-1 0 0,3-29-216 0 0,-7 41-18 0 0,0 0 0 0 0,-2 0 0 0 0,0 0-1 0 0,-2 0 1 0 0,0 0 0 0 0,-1 0 0 0 0,-1 1 0 0 0,-1-1 0 0 0,0 0-1 0 0,-2 1 1 0 0,0 0 0 0 0,-1 0 0 0 0,-1 1 0 0 0,-1 0 0 0 0,0 0-1 0 0,-2 1 1 0 0,0 0 0 0 0,-1 1 0 0 0,-9-10 18 0 0,16 21-18 0 0,1 0 0 0 0,-1 1 0 0 0,0 0 0 0 0,0 0 0 0 0,0 0 0 0 0,0 1 0 0 0,-1-1-1 0 0,1 1 1 0 0,-1 1 0 0 0,0-1 0 0 0,0 1 0 0 0,0 0 0 0 0,0 0 0 0 0,-1 1 0 0 0,1 0 0 0 0,0 0 0 0 0,-1 0 0 0 0,1 1 0 0 0,0 0 0 0 0,-1 0 0 0 0,1 1 0 0 0,0-1 0 0 0,-1 1 0 0 0,1 1 0 0 0,0-1 0 0 0,0 1 0 0 0,0 0 0 0 0,0 1 0 0 0,0-1 0 0 0,0 1-1 0 0,1 1 1 0 0,-1-1 0 0 0,1 1 0 0 0,0-1 18 0 0,-5 7-10 0 0,0-1-1 0 0,1 1 0 0 0,1 0 0 0 0,0 1 1 0 0,0 0-1 0 0,1 1 0 0 0,0-1 0 0 0,1 1 1 0 0,0 0-1 0 0,1 1 0 0 0,1 0 1 0 0,0-1-1 0 0,0 1 0 0 0,2 1 0 0 0,-1-1 1 0 0,2 0-1 0 0,-1 0 0 0 0,2 1 0 0 0,0-1 1 0 0,1 1-1 0 0,0 1 11 0 0,2 8 24 0 0,1 0-1 0 0,1 0 1 0 0,1 0 0 0 0,1 0-1 0 0,1-1 1 0 0,1 0-1 0 0,0-1 1 0 0,2 0 0 0 0,1-1-1 0 0,0 0 1 0 0,11 12-24 0 0,-1-5 39 0 0,1 0 0 0 0,1-2 1 0 0,1-1-1 0 0,2-1 0 0 0,0-1 0 0 0,1-1 0 0 0,1-2 1 0 0,1 0-1 0 0,0-2 0 0 0,17 5-39 0 0,53 7-1216 0 0,-57-23-6464 0 0,-29-3-3956 0 0</inkml:trace>
  <inkml:trace contextRef="#ctx0" brushRef="#br0" timeOffset="10376.062">8520 9989 0 0 0,'0'0'628'0'0,"0"0"388"0"0,0 0 311 0 0,0 0 116 0 0,0 0-64 0 0,0 0-199 0 0,0 0-173 0 0,0 0-129 0 0,0 0-90 0 0,1-3-45 0 0,0 2 52 0 0,3-7-1473 0 0,-2 6 3153 0 0,1 1 3305 0 0,-3 1-5610 0 0,0 0-14 0 0,0 0-22 0 0,0 0-4 0 0,0 0-26 0 0,0 0-27 0 0,0 0-7 0 0,0 0-13 0 0,0 0-8 0 0,0 0 2 0 0,0 0 9 0 0,0 0-3 0 0,0 0-2 0 0,0 0-7 0 0,0 0-5 0 0,0 0 2 0 0,0 0-4 0 0,0 0-1 0 0,0 0 3 0 0,0 0 9 0 0,0 0-4 0 0,0 0-5 0 0,0 0 1 0 0,0 0-10 0 0,0 0 0 0 0,0 0 2 0 0,0 0-11 0 0,0 0-8 0 0,0 0-2 0 0,0 0-6 0 0,0 0-1 0 0,0 0 0 0 0,0 0 2 0 0,0 0 4 0 0,0 0 1 0 0,0 0-4 0 0,0 0 3 0 0,0 0 2 0 0,0 0-4 0 0,0 0-10 0 0,0 0 15 0 0,2 0 0 0 0,-2 0-2 0 0,0 0-6 0 0,0 0-1 0 0,0 0 0 0 0,0 0 0 0 0,0 0 2 0 0,0 0 3 0 0,0 0-4 0 0,0 0-5 0 0,0 0-10 0 0,0 0 18 0 0,0 0 8 0 0,0 0-8 0 0,0 0 1 0 0,0 0-1 0 0,0 0 11 0 0,0 0 6 0 0,0 0-4 0 0,0 0-2 0 0,0 0-4 0 0,0 0 2 0 0,0 0-5 0 0,0 0-4 0 0,0 0 8 0 0,0 0-3 0 0,0 0 2 0 0,0 0 8 0 0,0 0-4 0 0,0 0 13 0 0,0 0 1 0 0,0 0-9 0 0,0 0-1 0 0,0 0-13 0 0,0 0 8 0 0,0 0 6 0 0,0 0 16 0 0,0 0 2 0 0,0 0-4 0 0,0 0-4 0 0,0 0-4 0 0,0 0-4 0 0,0 0-6 0 0,0 0-8 0 0,0 0-6 0 0,0 0-5 0 0,0 0-8 0 0,2 22 139 0 0,48 240 190 0 0,-49-255-324 0 0,-1 2-5 0 0,1 0 0 0 0,1 0 0 0 0,0 0 0 0 0,0 0 0 0 0,0 0 0 0 0,1-1 0 0 0,1 1 0 0 0,-1-1 0 0 0,1 0 0 0 0,1 0 0 0 0,0 0 0 0 0,0-1 0 0 0,0 1 0 0 0,5 3 3 0 0,-4-4 18 0 0,1-1 1 0 0,0-1-1 0 0,0 1 0 0 0,0-1 1 0 0,1 0-1 0 0,0-1 1 0 0,0 0-1 0 0,0 0 1 0 0,0-1-1 0 0,1 0 0 0 0,-1 0 1 0 0,1-1-1 0 0,0 0 1 0 0,0-1-1 0 0,0 0 1 0 0,0 0-1 0 0,1-1-18 0 0,-4-2 72 0 0,0-1-1 0 0,0 0 1 0 0,0 0 0 0 0,0-1-1 0 0,-1 0 1 0 0,0 0 0 0 0,1 0-1 0 0,-2 0 1 0 0,1-1 0 0 0,0 0-1 0 0,-1 0 1 0 0,0 0 0 0 0,0-1-1 0 0,0 1 1 0 0,-1-1 0 0 0,0 0-1 0 0,0 0 1 0 0,-1 0 0 0 0,1 0-1 0 0,-1 0 1 0 0,0-1-1 0 0,-1 1 1 0 0,0-1 0 0 0,0 1-1 0 0,0-1 1 0 0,-1-1-72 0 0,5-8 51 0 0,34-157 233 0 0,-24 108-197 0 0,-3 0 0 0 0,-2 0 0 0 0,-3-2 0 0 0,-3-15-87 0 0,-13 77 89 0 0,7 9-4480 0 0,2 2 2299 0 0,0-1-3821 0 0,0-2-5148 0 0</inkml:trace>
  <inkml:trace contextRef="#ctx0" brushRef="#br0" timeOffset="10991.564">9041 10357 0 0 0,'0'0'904'0'0,"0"0"857"0"0,0 0 128 0 0,0 0-264 0 0,0 0-225 0 0,0 0-88 0 0,0 0 43 0 0,0 0 92 0 0,0 0 20 0 0,5-5-76 0 0,13-20-513 0 0,-1 0 0 0 0,-1-2 0 0 0,-1 0 0 0 0,-1-1 0 0 0,-2 0 0 0 0,-1-1 0 0 0,1-4-878 0 0,10-24 550 0 0,56-174 368 0 0,-74 211-849 0 0,-2 11-298 0 0,1 20-163 0 0,7 64 424 0 0,-10-62-25 0 0,0-1 0 0 0,1 1 1 0 0,1-1-1 0 0,0 1 0 0 0,0-1 0 0 0,1 0 0 0 0,1 0 0 0 0,0 0 0 0 0,0 0 0 0 0,2-1 0 0 0,-1 0 0 0 0,1 0 1 0 0,1 0-1 0 0,0-1 0 0 0,0 0 0 0 0,1 0 0 0 0,4 3-7 0 0,-9-10 38 0 0,1-1 0 0 0,-1 1 0 0 0,1-1-1 0 0,-1 0 1 0 0,1 0 0 0 0,0 0 0 0 0,0 0 0 0 0,0-1 0 0 0,0 1 0 0 0,0-1 0 0 0,1 0-1 0 0,-1-1 1 0 0,0 1 0 0 0,0-1 0 0 0,1 0 0 0 0,-1 0 0 0 0,0 0 0 0 0,0 0 0 0 0,1-1-1 0 0,-1 1 1 0 0,0-1 0 0 0,0 0 0 0 0,0-1 0 0 0,0 1 0 0 0,0-1 0 0 0,0 0 0 0 0,0 0-1 0 0,0 0 1 0 0,-1 0 0 0 0,1-1 0 0 0,-1 1 0 0 0,1-1 0 0 0,-1 0 0 0 0,0 0 0 0 0,1-1-38 0 0,11-14 160 0 0,0-1 0 0 0,-1 0 1 0 0,-1-1-1 0 0,-1-1 1 0 0,0 0-1 0 0,-2 0 1 0 0,-1-1-1 0 0,0 0 1 0 0,-2-1-1 0 0,0 0 0 0 0,-2 0 1 0 0,0 0-1 0 0,-1-10-160 0 0,-3 21-627 0 0,-2-23 1792 0 0,-5 28-3548 0 0,-4 5-3297 0 0,8 2 55 0 0,2 0-5354 0 0</inkml:trace>
  <inkml:trace contextRef="#ctx0" brushRef="#br0" timeOffset="11606.638">10098 9595 6529 0 0,'0'0'1574'0'0,"0"0"-248"0"0,0 0 13 0 0,0 0 40 0 0,0 0 4 0 0,0 0-18 0 0,0 0-85 0 0,0 0-187 0 0,0 0-198 0 0,0 0-190 0 0,0 0-153 0 0,0 0-141 0 0,0 0-124 0 0,-10 1-93 0 0,-33 6-67 0 0,39-6-113 0 0,0 1 0 0 0,0 0 1 0 0,0 0-1 0 0,0 1 0 0 0,0-1 0 0 0,0 1 1 0 0,1 0-1 0 0,-1 0 0 0 0,1 0 0 0 0,0 0 0 0 0,0 1 1 0 0,0-1-1 0 0,0 1 0 0 0,1 0 0 0 0,-2 1-14 0 0,-1 2 22 0 0,-2 4-21 0 0,0 0 1 0 0,0 1-1 0 0,1-1 1 0 0,1 1-1 0 0,0 0 1 0 0,1 0 0 0 0,0 1-1 0 0,0 0 1 0 0,2-1-1 0 0,0 1 1 0 0,0 0-1 0 0,1 0 1 0 0,0 7-2 0 0,1-15 2 0 0,0 1 0 0 0,1-1 1 0 0,-1 1-1 0 0,1-1 0 0 0,0 1 0 0 0,0-1 1 0 0,1 0-1 0 0,-1 1 0 0 0,1-1 0 0 0,0 0 1 0 0,1 0-1 0 0,-1 0 0 0 0,1 0 0 0 0,0-1 1 0 0,0 1-1 0 0,1-1 0 0 0,-1 0 0 0 0,1 0 1 0 0,0 0-1 0 0,0 0 0 0 0,1 0 0 0 0,-1-1 1 0 0,1 0-1 0 0,-1 0 0 0 0,1 0 0 0 0,0-1 1 0 0,0 1-1 0 0,0-1 0 0 0,1-1 0 0 0,-1 1 1 0 0,0-1-1 0 0,1 1-2 0 0,2-1 75 0 0,-1-1 0 0 0,0 1 1 0 0,1-2-1 0 0,-1 1 0 0 0,1-1 0 0 0,-1 0 1 0 0,0 0-1 0 0,0-1 0 0 0,1 0 1 0 0,-1 0-1 0 0,0 0 0 0 0,-1-1 0 0 0,1 0 1 0 0,0-1-1 0 0,-1 0 0 0 0,0 0 1 0 0,0 0-1 0 0,0 0 0 0 0,0-1 0 0 0,-1 0 1 0 0,0-1-1 0 0,0 1 0 0 0,0-1 1 0 0,2-3-76 0 0,11-14 150 0 0,-2-1 0 0 0,0-1 0 0 0,-2 0 0 0 0,0-1 1 0 0,5-18-151 0 0,-4 9 26 0 0,-2 0 1 0 0,-1-2 0 0 0,-2 1 0 0 0,-1-1 0 0 0,-2-1 0 0 0,-2 1 0 0 0,-1-1-1 0 0,-2-16-26 0 0,0 40-22 0 0,-1 1 0 0 0,0-1-1 0 0,-1 0 1 0 0,-1 1 0 0 0,0-1 0 0 0,-1 0-1 0 0,0 1 1 0 0,-1 0 0 0 0,-1-1-1 0 0,0 1 1 0 0,-1 1 0 0 0,0-1-1 0 0,-1 1 1 0 0,0 0 0 0 0,-1 0 0 0 0,-1 0-1 0 0,1 1 1 0 0,-9-9 22 0 0,13 18-23 0 0,0 0 0 0 0,0 0 0 0 0,0 0 0 0 0,-1 1 0 0 0,1-1 0 0 0,0 1 0 0 0,-1 0 0 0 0,1-1 0 0 0,-1 1 0 0 0,1 1 0 0 0,-1-1-1 0 0,0 1 1 0 0,1-1 0 0 0,-1 1 0 0 0,1 0 0 0 0,-1 0 0 0 0,0 1 0 0 0,1-1 0 0 0,-1 1 0 0 0,0 0 0 0 0,1 0 0 0 0,-1 0 0 0 0,1 0 0 0 0,0 0 0 0 0,-1 1 0 0 0,1 0 0 0 0,0-1 0 0 0,0 1 0 0 0,0 0 0 0 0,0 1 0 0 0,0-1 0 0 0,0 1 0 0 0,1-1 0 0 0,-2 2 23 0 0,-6 6-41 0 0,1 1 1 0 0,0 0-1 0 0,0 1 1 0 0,1 0-1 0 0,1 0 1 0 0,0 1-1 0 0,1-1 1 0 0,-2 5 40 0 0,2-1 21 0 0,1 1 1 0 0,0-1-1 0 0,1 1 0 0 0,0 0 0 0 0,2 0 0 0 0,0 0 1 0 0,1 1-1 0 0,0-1 0 0 0,2 0 0 0 0,0 1 1 0 0,1-1-1 0 0,1 0 0 0 0,0 0 0 0 0,1 0 1 0 0,1-1-1 0 0,1 1 0 0 0,0-1 0 0 0,1 0 1 0 0,1-1-1 0 0,0 0 0 0 0,1 0 0 0 0,1 0 0 0 0,0-2 1 0 0,1 1-1 0 0,1-1 0 0 0,11 11-21 0 0,-9-12 31 0 0,0 0-1 0 0,0-1 0 0 0,1 0 1 0 0,1-1-1 0 0,0-1 1 0 0,0 0-1 0 0,1-2 1 0 0,0 1-1 0 0,0-2 1 0 0,0 0-1 0 0,1-2 0 0 0,0 0 1 0 0,0 0-1 0 0,0-2 1 0 0,0 0-1 0 0,1-1 1 0 0,10-2-31 0 0,24-26-652 0 0,-40 11-1827 0 0,-3-2-3295 0 0,-6 10-5340 0 0</inkml:trace>
  <inkml:trace contextRef="#ctx0" brushRef="#br0" timeOffset="12291.01">10683 9646 0 0 0,'0'0'1308'0'0,"0"0"-246"0"0,0 0 230 0 0,0 0 396 0 0,0 0 162 0 0,0 0-153 0 0,0 0-269 0 0,0 0-224 0 0,0 0-158 0 0,0 0-126 0 0,32-5-115 0 0,102-17-90 0 0,-68-7 235 0 0,-55 19-670 0 0,-2 5-134 0 0,0-1 1 0 0,-1 1 0 0 0,0-2-1 0 0,0 1 1 0 0,-1-1 0 0 0,0 0-1 0 0,0-1 1 0 0,-1 0-1 0 0,0 0 1 0 0,0 0 0 0 0,0-1-1 0 0,-1 0 1 0 0,-1 0 0 0 0,0 0-1 0 0,0 0 1 0 0,-1-1 0 0 0,0 0-1 0 0,0 1 1 0 0,-1-1-1 0 0,1-8-146 0 0,-3 16 12 0 0,1-1 0 0 0,-1 0-1 0 0,1 0 1 0 0,-1 1 0 0 0,0-1-1 0 0,0 0 1 0 0,0 0 0 0 0,0 0-1 0 0,-1 1 1 0 0,1-1-1 0 0,-1 0 1 0 0,0 0 0 0 0,0 1-1 0 0,0-1 1 0 0,0 1 0 0 0,0-1-1 0 0,0 1 1 0 0,-1-1 0 0 0,1 1-1 0 0,-1 0 1 0 0,1-1-1 0 0,-1 1 1 0 0,0 0 0 0 0,0 0-1 0 0,0 0 1 0 0,0 1 0 0 0,-1-1-1 0 0,1 0 1 0 0,0 1 0 0 0,-1-1-1 0 0,1 1 1 0 0,-1 0-1 0 0,1 0 1 0 0,-1 0 0 0 0,0 0-1 0 0,1 1 1 0 0,-1-1 0 0 0,0 1-1 0 0,0-1 1 0 0,0 1 0 0 0,1 0-1 0 0,-1 0 1 0 0,0 0 0 0 0,-1 0-12 0 0,-2 1-26 0 0,-1-1 0 0 0,0 1 1 0 0,1 1-1 0 0,-1-1 1 0 0,1 1-1 0 0,-1 0 1 0 0,1 1-1 0 0,0-1 1 0 0,0 1-1 0 0,0 0 0 0 0,0 1 1 0 0,1 0-1 0 0,-1-1 1 0 0,1 2-1 0 0,0-1 1 0 0,0 1-1 0 0,0 0 1 0 0,1 0-1 0 0,0 0 1 0 0,0 0-1 0 0,0 1 0 0 0,0-1 1 0 0,-1 5 25 0 0,-3 6-43 0 0,0-1 0 0 0,2 1 1 0 0,0 0-1 0 0,0 1 0 0 0,2-1 0 0 0,0 1 1 0 0,1 0-1 0 0,-1 13 43 0 0,2-21 6 0 0,0-1 1 0 0,0 0-1 0 0,1 0 1 0 0,0 0-1 0 0,1 1 1 0 0,0-1-1 0 0,0 1 1 0 0,0-1-1 0 0,1 0 1 0 0,1 0-1 0 0,-1 1 1 0 0,2-1-1 0 0,-1 0 1 0 0,1 0-1 0 0,0-1 1 0 0,0 1-1 0 0,1 0 0 0 0,0-1 1 0 0,0 0-1 0 0,1 0 1 0 0,0 0-1 0 0,0-1 1 0 0,1 0-1 0 0,0 0 1 0 0,0 0-1 0 0,0 0 1 0 0,6 2-7 0 0,0-3 77 0 0,1-1 1 0 0,0-1-1 0 0,1 0 1 0 0,-1-1-1 0 0,0 0 0 0 0,1-1 1 0 0,-1-1-1 0 0,0 0 1 0 0,1-1-1 0 0,-1 0 1 0 0,1-1-1 0 0,-1-1 1 0 0,0 0-1 0 0,0 0 1 0 0,0-2-1 0 0,-1 1 1 0 0,0-2-1 0 0,1 1 0 0 0,-2-2 1 0 0,1 0-1 0 0,-1 0 1 0 0,0-1-1 0 0,0 0 1 0 0,1-2-78 0 0,10-6 77 0 0,-1 0 0 0 0,0-2 0 0 0,-1 0 0 0 0,0-2 0 0 0,-2 0 0 0 0,0 0 0 0 0,-2-2 0 0 0,0 0 1 0 0,-1-1-1 0 0,-2-1 0 0 0,0 0 0 0 0,-2-1 0 0 0,0 0 0 0 0,-2 0 0 0 0,0-4-77 0 0,-4 12-15 0 0,-1 0-1 0 0,-1 0 1 0 0,-1 0-1 0 0,0-1 1 0 0,-1 1-1 0 0,-1-1 1 0 0,-1 1-1 0 0,0 0 1 0 0,-1-1-1 0 0,-4-13 16 0 0,4 27-34 0 0,0 1-1 0 0,-1 0 0 0 0,1 0 0 0 0,-1 0 0 0 0,1 0 0 0 0,-1 1 1 0 0,0-1-1 0 0,0 1 0 0 0,0 0 0 0 0,0 0 0 0 0,-1 0 1 0 0,1 0-1 0 0,-1 0 0 0 0,1 1 0 0 0,-1-1 0 0 0,0 1 0 0 0,1 0 1 0 0,-1 0-1 0 0,0 0 0 0 0,0 1 0 0 0,0 0 0 0 0,1-1 1 0 0,-1 1-1 0 0,0 0 0 0 0,0 1 0 0 0,0-1 0 0 0,0 1 1 0 0,1 0-1 0 0,-1 0 0 0 0,0 0 0 0 0,1 0 0 0 0,-1 1 0 0 0,0-1 1 0 0,1 1-1 0 0,0 0 0 0 0,-1 0 0 0 0,1 0 0 0 0,0 0 1 0 0,0 1-1 0 0,0-1 0 0 0,0 1 0 0 0,1 0 0 0 0,-1 0 1 0 0,1 0-1 0 0,0 0 0 0 0,0 0 0 0 0,0 1 0 0 0,-1 0 35 0 0,1-2-10 0 0,-1 0-1 0 0,0 0 1 0 0,1 0-1 0 0,-1 1 0 0 0,1-1 1 0 0,0 1-1 0 0,-1 0 1 0 0,1 0-1 0 0,1 0 1 0 0,-1 0-1 0 0,0 0 0 0 0,1 0 1 0 0,-1 0-1 0 0,1 0 1 0 0,0 1-1 0 0,0-1 1 0 0,1 0-1 0 0,-1 1 0 0 0,1-1 1 0 0,-1 1-1 0 0,1-1 1 0 0,0 0-1 0 0,0 1 1 0 0,0-1-1 0 0,1 1 0 0 0,0-1 1 0 0,-1 1-1 0 0,1-1 1 0 0,0 0-1 0 0,0 1 1 0 0,1-1-1 0 0,-1 0 0 0 0,1 0 1 0 0,-1 0-1 0 0,1 0 1 0 0,0 0-1 0 0,0 0 0 0 0,1-1 1 0 0,-1 1-1 0 0,0-1 1 0 0,1 1-1 0 0,0-1 11 0 0,11 2 43 0 0,0-1-1 0 0,1 0 1 0 0,-1-1-1 0 0,1 0 1 0 0,0-2-1 0 0,-1 1 0 0 0,1-2 1 0 0,14-2-43 0 0,-16 2 32 0 0,206-19 742 0 0,-217 20-755 0 0,1 1 0 0 0,0-1 0 0 0,-1 1 1 0 0,1 0-1 0 0,-1 0 0 0 0,1 0 0 0 0,-1 0 1 0 0,1 0-1 0 0,-1 1 0 0 0,0-1 0 0 0,0 1 1 0 0,0 0-1 0 0,0-1 0 0 0,0 1 0 0 0,0 0 1 0 0,0 0-1 0 0,0 0 0 0 0,-1 0 0 0 0,1 1 0 0 0,-1-1 1 0 0,1 0-1 0 0,-1 1 0 0 0,0-1 0 0 0,0 1 1 0 0,0-1-1 0 0,-1 1 0 0 0,1 0 0 0 0,0-1 1 0 0,-1 1-1 0 0,0 0 0 0 0,0 2-19 0 0,-4 88 595 0 0,-34 79-407 0 0,38-171-221 0 0,-1 1 1 0 0,1-1-1 0 0,0 1 1 0 0,0-1-1 0 0,0 0 1 0 0,0 1-1 0 0,0-1 1 0 0,0 1-1 0 0,0-1 1 0 0,0 1-1 0 0,0-1 1 0 0,1 0 0 0 0,-1 1-1 0 0,1-1 1 0 0,-1 0-1 0 0,1 1 1 0 0,-1-1-1 0 0,1 0 1 0 0,0 1-1 0 0,0-1 1 0 0,-1 0-1 0 0,1 0 1 0 0,0 0-1 0 0,0 0 1 0 0,0 0-1 0 0,0 0 1 0 0,1 0-1 0 0,-1 0 1 0 0,0-1-1 0 0,0 1 1 0 0,0 0-1 0 0,1 0 1 0 0,-1-1-1 0 0,0 1 1 0 0,1-1-1 0 0,-1 0 1 0 0,0 1 0 0 0,1-1-1 0 0,-1 0 1 0 0,1 0-1 0 0,-1 0 1 0 0,1 1-1 0 0,-1-2 1 0 0,0 1-1 0 0,1 0 1 0 0,-1 0-1 0 0,1 0 1 0 0,0-1 32 0 0,53-5-3095 0 0,-21-10-5365 0 0,-24 9-631 0 0</inkml:trace>
  <inkml:trace contextRef="#ctx0" brushRef="#br0" timeOffset="12752.695">12257 9061 2945 0 0,'0'0'1115'0'0,"0"0"-246"0"0,0 0 149 0 0,0 0 463 0 0,0 0 426 0 0,0 0 190 0 0,0 0-197 0 0,0 0-497 0 0,0 0-503 0 0,0 0-398 0 0,0 0-194 0 0,0 0-91 0 0,0 0-31 0 0,-16 9 8 0 0,-99 56 549 0 0,39-14 708 0 0,76-50-1453 0 0,-1 1 0 0 0,1-1 0 0 0,-1 0 1 0 0,1 1-1 0 0,0-1 0 0 0,0 1 0 0 0,0-1 0 0 0,0 0 0 0 0,0 1 0 0 0,0-1 0 0 0,0 1 0 0 0,0-1 1 0 0,0 0-1 0 0,1 1 0 0 0,-1-1 0 0 0,0 0 0 0 0,1 1 0 0 0,-1-1 0 0 0,1 0 0 0 0,0 0 1 0 0,-1 1-1 0 0,1-1 0 0 0,0 0 0 0 0,0 0 0 0 0,0 0 0 0 0,0 0 0 0 0,0 0 0 0 0,0 0 0 0 0,0 0 1 0 0,0 0-1 0 0,0-1 0 0 0,0 1 0 0 0,1 0 0 0 0,-1-1 0 0 0,0 1 0 0 0,0 0 0 0 0,1-1 0 0 0,-1 0 1 0 0,0 1-1 0 0,1-1 0 0 0,-1 0 0 0 0,1 0 0 0 0,-1 1 0 0 0,0-1 0 0 0,1 0 0 0 0,0-1 2 0 0,170 35 1613 0 0,-166-31-1516 0 0,0 0 1 0 0,0 0 0 0 0,-1 1-1 0 0,1 0 1 0 0,-1 0-1 0 0,0 0 1 0 0,0 1 0 0 0,-1 0-1 0 0,1 0 1 0 0,-1 0-1 0 0,0 0 1 0 0,0 0 0 0 0,-1 1-1 0 0,1 0 1 0 0,-1 0-1 0 0,-1 0 1 0 0,1 0 0 0 0,-1 0-1 0 0,0 0 1 0 0,-1 1-1 0 0,1-1 1 0 0,-1 1 0 0 0,0-1-1 0 0,-1 1 1 0 0,0 0-1 0 0,0-1 1 0 0,0 5-98 0 0,0-2 55 0 0,1 0 0 0 0,-1 0 0 0 0,-1 0 0 0 0,0 0 0 0 0,0 0 1 0 0,-1 0-1 0 0,0 0 0 0 0,0-1 0 0 0,-1 1 0 0 0,0-1 0 0 0,-1 0 0 0 0,0 0 0 0 0,-1 2-55 0 0,-5 5 17 0 0,-1-1 0 0 0,0 0 0 0 0,-1-1-1 0 0,-1 0 1 0 0,0-1 0 0 0,-1 0 0 0 0,0-1 0 0 0,0-1-1 0 0,-1 0 1 0 0,-3 0-17 0 0,14-8-149 0 0,-1 1-1 0 0,0-1 1 0 0,0 0-1 0 0,0 0 1 0 0,0-1-1 0 0,0 1 1 0 0,-1-1-1 0 0,1 0 1 0 0,0-1-1 0 0,-1 1 1 0 0,1-1-1 0 0,0 0 1 0 0,-1-1-1 0 0,1 1 1 0 0,0-1-1 0 0,-5-1 150 0 0,-7-6-4582 0 0,4-6-3678 0 0,10 9-787 0 0</inkml:trace>
  <inkml:trace contextRef="#ctx0" brushRef="#br0" timeOffset="13394.06">12741 8424 7986 0 0,'0'0'365'0'0,"0"0"-304"0"0,0 0-198 0 0,0 0 65 0 0,0 0 187 0 0,0 0 216 0 0,0 0 221 0 0,0 0 193 0 0,0 0 194 0 0,0 0 187 0 0,0 0 95 0 0,0 0-5 0 0,0 0-55 0 0,11 2-64 0 0,31 8-63 0 0,-40-9-944 0 0,0 0 0 0 0,-1 0-1 0 0,1 1 1 0 0,-1-1 0 0 0,1 1 0 0 0,-1-1 0 0 0,1 1 0 0 0,-1-1 0 0 0,0 1 0 0 0,0 0-1 0 0,0 0 1 0 0,0 0 0 0 0,0-1 0 0 0,0 1 0 0 0,-1 0 0 0 0,1 0 0 0 0,-1 0 0 0 0,1 0-1 0 0,-1 0 1 0 0,0 0 0 0 0,1 0 0 0 0,-1 1 0 0 0,0-1 0 0 0,0 0 0 0 0,-1 1-90 0 0,2 9 375 0 0,37 264 2661 0 0,-22-215-2855 0 0,3-1-1 0 0,2-1 0 0 0,3-1 1 0 0,25 44-181 0 0,94 186 21 0 0,-126-255-984 0 0,-17-32 418 0 0,-7-12-8453 0 0,5 7-2389 0 0</inkml:trace>
  <inkml:trace contextRef="#ctx0" brushRef="#br0" timeOffset="13639.38">12544 9046 17604 0 0,'0'0'202'0'0,"0"0"-252"0"0,0 0-52 0 0,0 0 172 0 0,0 0 78 0 0,35-5 20 0 0,113-19-17 0 0,233-46 313 0 0,-270 51-906 0 0,-12 3-3145 0 0,-37-1-4528 0 0,-44 10 1604 0 0</inkml:trace>
  <inkml:trace contextRef="#ctx0" brushRef="#br0" timeOffset="13922.513">13873 8737 7986 0 0,'0'0'957'0'0,"0"0"-233"0"0,0 0-41 0 0,0 0 65 0 0,0 0 86 0 0,0 0 43 0 0,0 0-28 0 0,-34 14-17 0 0,-112 46-19 0 0,-42 32 1849 0 0,178-88-2608 0 0,0 0 1 0 0,0 0-1 0 0,0 2 0 0 0,1-1 0 0 0,0 1 0 0 0,0 1 1 0 0,0-1-1 0 0,1 1 0 0 0,0 1 0 0 0,0 0 1 0 0,0 0-1 0 0,1 0 0 0 0,1 1 0 0 0,0 0 0 0 0,0 0 1 0 0,0 1-1 0 0,1 0 0 0 0,1 0 0 0 0,0 0 0 0 0,0 0 1 0 0,1 1-1 0 0,0-1 0 0 0,0 5-54 0 0,3-12-4 0 0,1 0 0 0 0,-1-1 0 0 0,1 1 0 0 0,0 0 0 0 0,0-1 0 0 0,0 1 0 0 0,0-1 0 0 0,1 1 0 0 0,-1-1 0 0 0,1 0 0 0 0,-1 1 0 0 0,1-1 0 0 0,0 0 0 0 0,0 0 0 0 0,0 0 0 0 0,0 0 0 0 0,0 0 0 0 0,0-1 0 0 0,0 1 0 0 0,1-1 0 0 0,-1 1 0 0 0,1-1 0 0 0,-1 0 0 0 0,1 0 0 0 0,-1 0 0 0 0,1 0 0 0 0,0-1 0 0 0,-1 1 0 0 0,1-1 0 0 0,0 1 0 0 0,0-1 4 0 0,88-1 658 0 0,60-72 484 0 0,141-140 784 0 0,-286 209-1916 0 0,0 1 0 0 0,0 0 0 0 0,1 1 0 0 0,-1-1 0 0 0,1 1 1 0 0,-1 1-1 0 0,1-1 0 0 0,0 1 0 0 0,0 0 0 0 0,-1 0 0 0 0,1 1 0 0 0,0 0 0 0 0,4 1-10 0 0,-9 1-34 0 0,1-1 0 0 0,-1 1 0 0 0,1 1 0 0 0,-1-1 0 0 0,0 0 0 0 0,0 0 0 0 0,0 1 0 0 0,0-1 0 0 0,0 1 0 0 0,-1 0 0 0 0,1 0 0 0 0,-1-1 1 0 0,0 1-1 0 0,0 0 0 0 0,0 0 0 0 0,0 0 0 0 0,0 0 0 0 0,0 0 0 0 0,-1 1 0 0 0,0-1 0 0 0,1 0 0 0 0,-2 3 34 0 0,3 0-140 0 0,12 50-1970 0 0,0-21-6501 0 0,-10-27-2286 0 0</inkml:trace>
  <inkml:trace contextRef="#ctx0" brushRef="#br0" timeOffset="14280.133">14324 9054 13531 0 0,'0'0'881'0'0,"0"0"-384"0"0,0 0-85 0 0,0 0 165 0 0,0 0 137 0 0,4-32 43 0 0,11-98-53 0 0,18 22 845 0 0,-24 90-1442 0 0,1-1 1 0 0,0 1 0 0 0,1 1 0 0 0,1 0 0 0 0,1 1 0 0 0,0 0-1 0 0,3-1-107 0 0,-15 17-20 0 0,-1 1-1 0 0,1-1 0 0 0,0 1 0 0 0,0-1 1 0 0,-1 0-1 0 0,1 1 0 0 0,0-1 0 0 0,-1 1 1 0 0,1 0-1 0 0,0-1 0 0 0,-1 1 1 0 0,1-1-1 0 0,-1 1 0 0 0,1 0 0 0 0,-1-1 1 0 0,0 1-1 0 0,1 0 0 0 0,-1 0 0 0 0,1-1 1 0 0,-1 1-1 0 0,0 0 0 0 0,0 0 0 0 0,0 0 1 0 0,1-1-1 0 0,-1 1 0 0 0,0 0 0 0 0,0 0 1 0 0,0 0-1 0 0,0 0 0 0 0,0-1 1 0 0,0 1-1 0 0,-1 0 0 0 0,1 0 0 0 0,0 0 1 0 0,0-1-1 0 0,-1 1 0 0 0,1 0 0 0 0,0 0 1 0 0,-1 0-1 0 0,1-1 0 0 0,-1 1 21 0 0,1 3-27 0 0,0 7 35 0 0,-1-6-5 0 0,-1 0 0 0 0,1 1 0 0 0,1-1 0 0 0,-1 0 0 0 0,1 1 1 0 0,0-1-1 0 0,0 1 0 0 0,0-1 0 0 0,1 1 0 0 0,0-1 0 0 0,0 0 0 0 0,1 1 0 0 0,-1-1 0 0 0,1 0 1 0 0,0 0-1 0 0,0 0 0 0 0,1 0 0 0 0,-1 0 0 0 0,1-1 0 0 0,0 1 0 0 0,1-1 0 0 0,-1 0 0 0 0,1 0 1 0 0,0 0-1 0 0,0 0 0 0 0,0-1 0 0 0,0 1 0 0 0,1-1 0 0 0,-1 0 0 0 0,1 0 0 0 0,0-1 0 0 0,0 0 1 0 0,2 2-4 0 0,2-3 104 0 0,-1 0 0 0 0,1 0 0 0 0,-1-1 1 0 0,1 0-1 0 0,-1 0 0 0 0,1-1 0 0 0,-1 0 1 0 0,1 0-1 0 0,-1-1 0 0 0,0 0 0 0 0,1-1 1 0 0,-1 0-1 0 0,0 0 0 0 0,-1-1 0 0 0,1 1 1 0 0,-1-2-1 0 0,1 1 0 0 0,-1-1 0 0 0,0 0 1 0 0,-1-1-1 0 0,0 0 0 0 0,5-5-104 0 0,3-4-2 0 0,-1-2-1 0 0,-1 0 1 0 0,0 0-1 0 0,-1-1 1 0 0,-1 0-1 0 0,-1-1 1 0 0,0 0-1 0 0,4-18 3 0 0,-10 29-640 0 0,9-24-1050 0 0,-1 14-6482 0 0,-7 10-2953 0 0</inkml:trace>
  <inkml:trace contextRef="#ctx0" brushRef="#br0" timeOffset="14770.877">15355 8369 8818 0 0,'0'0'1636'0'0,"0"0"-314"0"0,0 0 45 0 0,0 0 188 0 0,0 0-31 0 0,0 0-222 0 0,0 0-335 0 0,0 0-258 0 0,0 0-177 0 0,0 0-142 0 0,0 0-117 0 0,0 0-97 0 0,0 0-64 0 0,-21-4-51 0 0,-66-8-27 0 0,85 12-34 0 0,0 0 1 0 0,0 0 0 0 0,0 0-1 0 0,0 0 1 0 0,0 0 0 0 0,0 0-1 0 0,0 1 1 0 0,1-1-1 0 0,-1 1 1 0 0,0-1 0 0 0,0 1-1 0 0,0-1 1 0 0,0 1 0 0 0,1 0-1 0 0,-1 0 1 0 0,0 0 0 0 0,1 0-1 0 0,-1 0 1 0 0,1 1-1 0 0,-1-1 1 0 0,1 0 0 0 0,0 1-1 0 0,-1-1 1 0 0,1 1 0 0 0,0-1-1 0 0,0 1 1 0 0,0-1-1 0 0,0 2 1 0 0,-3 4-3 0 0,-3 1-13 0 0,2 0 0 0 0,0 0-1 0 0,0 1 1 0 0,0 0 0 0 0,1 0 0 0 0,0 0 0 0 0,1 1 0 0 0,0-1 0 0 0,0 1 0 0 0,1 0 0 0 0,1-1 0 0 0,0 1-1 0 0,0 0 1 0 0,0 0 0 0 0,1 0 0 0 0,1 0 0 0 0,0 0 0 0 0,0 0 0 0 0,1 0 0 0 0,0-1 0 0 0,1 1 0 0 0,0-1-1 0 0,1 1 1 0 0,-1-1 0 0 0,2 0 0 0 0,-1 0 0 0 0,1-1 0 0 0,1 1 0 0 0,0-1 0 0 0,0 0 0 0 0,3 2 15 0 0,-2-3 57 0 0,1-1 0 0 0,0 0 0 0 0,0-1 0 0 0,1 0 0 0 0,0 0 0 0 0,0-1 0 0 0,0 0 0 0 0,0 0 0 0 0,0-1 0 0 0,1-1 0 0 0,0 1 1 0 0,-1-1-1 0 0,1-1 0 0 0,0 0 0 0 0,0 0 0 0 0,0-1 0 0 0,0-1 0 0 0,-1 1 0 0 0,1-2 0 0 0,0 1 0 0 0,0-1 0 0 0,-1-1 0 0 0,1 1 0 0 0,-1-2 0 0 0,0 1 1 0 0,1-1-1 0 0,-2-1 0 0 0,1 0 0 0 0,-1 0 0 0 0,1 0 0 0 0,-1-1 0 0 0,-1-1 0 0 0,1 1 0 0 0,1-3-57 0 0,21-26 187 0 0,-1-1 0 0 0,-2-1 0 0 0,-1-2 0 0 0,-2-1 0 0 0,-2 0 0 0 0,-1-2 0 0 0,-3 0 0 0 0,-1-2 0 0 0,-2 1 0 0 0,2-19-187 0 0,4-6-677 0 0,-2-1 0 0 0,-4-1 0 0 0,-3 0 0 0 0,-3-1 0 0 0,-3 0 0 0 0,-3-13 677 0 0,-4 68-416 0 0,0 0 0 0 0,0 0 1 0 0,-1 0-1 0 0,-1 0 1 0 0,-1 1-1 0 0,-1-1 0 0 0,0 1 1 0 0,0 0-1 0 0,-2 0 1 0 0,0 1-1 0 0,0 0 0 0 0,-9-12 416 0 0,11 20 1 0 0,0 0 0 0 0,-1 0 0 0 0,1 0 0 0 0,-1 1 0 0 0,0 0-1 0 0,-1 0 1 0 0,1 0 0 0 0,-1 1 0 0 0,0 0 0 0 0,0 1 0 0 0,0-1-1 0 0,0 1 1 0 0,-1 1 0 0 0,1-1 0 0 0,-1 1 0 0 0,0 1 0 0 0,-6-2-1 0 0,1 3 98 0 0,1 1 0 0 0,-1 0 0 0 0,1 0 0 0 0,-1 1 0 0 0,1 1 0 0 0,0 0 1 0 0,-1 1-1 0 0,2 0 0 0 0,-1 1 0 0 0,0 0 0 0 0,1 1 0 0 0,0 0 0 0 0,0 1 1 0 0,1 0-1 0 0,0 1 0 0 0,0 0 0 0 0,1 0 0 0 0,0 1 0 0 0,0 0 0 0 0,1 1 0 0 0,0 0 1 0 0,1 0-1 0 0,0 1 0 0 0,1 0 0 0 0,0 0 0 0 0,0 0 0 0 0,1 1 0 0 0,1 0 1 0 0,0 0-1 0 0,1 0 0 0 0,0 0 0 0 0,1 1 0 0 0,0-1 0 0 0,0 10-98 0 0,0 13 296 0 0,2-1 0 0 0,2 0-1 0 0,0 0 1 0 0,3 0 0 0 0,0-1-1 0 0,3 1 1 0 0,0-1-1 0 0,2 0 1 0 0,2-1 0 0 0,1-1-1 0 0,1 0 1 0 0,2 0 0 0 0,0-2-1 0 0,3 0 1 0 0,0-1 0 0 0,12 13-296 0 0,-12-20 41 0 0,1 0 0 0 0,0-2 0 0 0,1 0 0 0 0,2-1 0 0 0,-1-1 0 0 0,2-2 0 0 0,0 0 0 0 0,1-1 0 0 0,1-1 0 0 0,0-2 0 0 0,0-1 0 0 0,1-1 0 0 0,0-1 0 0 0,17 3-41 0 0,-7-7-877 0 0,-12-4-4864 0 0,-15 0-5670 0 0</inkml:trace>
  <inkml:trace contextRef="#ctx0" brushRef="#br0" timeOffset="15925.723">16710 7990 128 0 0,'0'0'2062'0'0,"0"0"-144"0"0,0 0-198 0 0,0 0-110 0 0,0 0 14 0 0,0 0-34 0 0,0 0-21 0 0,0 0-95 0 0,0 0-222 0 0,0 0-205 0 0,0 0-199 0 0,-19-1-193 0 0,-61 1-164 0 0,7 27 122 0 0,55-19-552 0 0,1 2 0 0 0,-1 0-1 0 0,2 1 1 0 0,0 0 0 0 0,0 1-1 0 0,1 1 1 0 0,0 1 0 0 0,1 0-1 0 0,1 1 1 0 0,0 0 0 0 0,1 1-1 0 0,1 0 1 0 0,0 1 0 0 0,1 0 0 0 0,1 1-1 0 0,1 0 1 0 0,1 0 0 0 0,0 1-1 0 0,1 0 1 0 0,-1 10-61 0 0,6-25 12 0 0,1 1-1 0 0,0-1 1 0 0,0 1 0 0 0,0-1-1 0 0,0 1 1 0 0,1-1 0 0 0,0 1-1 0 0,0-1 1 0 0,0 1 0 0 0,0-1-1 0 0,1 0 1 0 0,0 1 0 0 0,-1-1-1 0 0,2 0 1 0 0,-1 0 0 0 0,0 0-1 0 0,1-1 1 0 0,0 1 0 0 0,0 0-1 0 0,0-1 1 0 0,0 0 0 0 0,0 0-1 0 0,1 0 1 0 0,-1 0 0 0 0,1-1 0 0 0,0 1-1 0 0,0-1 1 0 0,0 0 0 0 0,0 0-1 0 0,0 0 1 0 0,1 0 0 0 0,-1-1-1 0 0,0 0 1 0 0,1 0 0 0 0,-1 0-1 0 0,1-1 1 0 0,0 1-12 0 0,12 0 100 0 0,-1-1 1 0 0,1-1-1 0 0,-1-1 1 0 0,1 0-1 0 0,-1-1 1 0 0,0 0-1 0 0,0-1 0 0 0,0-1 1 0 0,-1-1-1 0 0,1 0 1 0 0,-2-1-1 0 0,1-1 0 0 0,-1 0 1 0 0,0-1-1 0 0,0-1 1 0 0,-1 0-1 0 0,0 0 1 0 0,1-4-101 0 0,32-30 130 0 0,-2-3 1 0 0,-2-1 0 0 0,-2-3 0 0 0,-2-2-131 0 0,-31 44-3 0 0,7-9-9 0 0,0 0-1 0 0,-1-1 1 0 0,-1-1-1 0 0,-1 0 1 0 0,0 0-1 0 0,-2-1 0 0 0,0 0 1 0 0,-2-1-1 0 0,0-2 13 0 0,-11 10-794 0 0,-10 40-102 0 0,9-17 871 0 0,0 0 0 0 0,1 1 0 0 0,1 0 0 0 0,-1 0 0 0 0,1 0 0 0 0,1 0 0 0 0,0 1 0 0 0,1-1 0 0 0,0 1 0 0 0,0-1 0 0 0,1 1-1 0 0,1-1 1 0 0,-1 1 0 0 0,2-1 0 0 0,-1 1 0 0 0,2-1 0 0 0,-1 0 0 0 0,1 0 0 0 0,1 0 0 0 0,0 0 0 0 0,0-1 0 0 0,1 1 0 0 0,0-1-1 0 0,1 0 1 0 0,0 0 0 0 0,1 0 25 0 0,2-1 55 0 0,0-1 0 0 0,0 1 0 0 0,1-1 0 0 0,0-1 0 0 0,1 0 0 0 0,-1-1 0 0 0,1 0 0 0 0,0 0 0 0 0,1-1 0 0 0,-1 0 0 0 0,1-1 0 0 0,-1-1 0 0 0,1 0 0 0 0,0 0 0 0 0,0-1 0 0 0,0-1 1 0 0,0 0-1 0 0,0 0 0 0 0,0-1 0 0 0,0-1 0 0 0,-1 0 0 0 0,1 0 0 0 0,0-2 0 0 0,5-1-55 0 0,24-17 144 0 0,-2-2-1 0 0,-1-1 1 0 0,-1-3 0 0 0,-1 0 0 0 0,-1-2 0 0 0,-2-2 0 0 0,-1-1 0 0 0,-2-1 0 0 0,-1-2 0 0 0,-2-1 0 0 0,-2-1 0 0 0,-1-1 0 0 0,-1-1 0 0 0,-3-2 0 0 0,4-13-144 0 0,4-16-72 0 0,-4-2 1 0 0,-2 0-1 0 0,-4-2 1 0 0,-3 0-1 0 0,3-54 72 0 0,-6-4-273 0 0,-5-1 0 0 0,-7-5 273 0 0,-15 42 97 0 0,14 96-110 0 0,1 0 1 0 0,-1 0-1 0 0,0 1 1 0 0,1-1-1 0 0,-1 0 1 0 0,0 0-1 0 0,1 1 1 0 0,-1-1-1 0 0,0 0 1 0 0,0 1-1 0 0,0-1 1 0 0,0 1-1 0 0,0-1 1 0 0,0 1-1 0 0,0-1 1 0 0,0 1-1 0 0,0-1 1 0 0,0 1-1 0 0,0 0 0 0 0,0 0 1 0 0,0 0-1 0 0,0 0 1 0 0,0 0-1 0 0,0 0 1 0 0,0 0-1 0 0,0 0 1 0 0,0 0-1 0 0,0 0 1 0 0,0 0-1 0 0,0 0 1 0 0,0 1-1 0 0,0-1 1 0 0,0 1-1 0 0,0-1 1 0 0,0 1-1 0 0,0-1 1 0 0,0 1-1 0 0,0-1 1 0 0,0 1-1 0 0,0 0 1 0 0,1-1-1 0 0,-1 1 1 0 0,0 0-1 0 0,1 0 1 0 0,-1-1-1 0 0,0 1 0 0 0,1 0 1 0 0,-1 0-1 0 0,1 0 1 0 0,-1 0-1 0 0,1 0 1 0 0,-1 0-1 0 0,1 0 1 0 0,0 0-1 0 0,0 0 1 0 0,-1 0-1 0 0,1 0 1 0 0,0 0-1 0 0,0 0 1 0 0,0 0-1 0 0,0 0 1 0 0,0 1 12 0 0,-24 64-50 0 0,3 1 0 0 0,3 0 1 0 0,3 1-1 0 0,3 1 0 0 0,2 0 0 0 0,4 1 1 0 0,3 2 49 0 0,-3 250-71 0 0,6-297 76 0 0,1 1 1 0 0,1-1-1 0 0,2 1 0 0 0,0-1 1 0 0,2-1-1 0 0,0 1 0 0 0,2-1 1 0 0,1 0-1 0 0,1 0 0 0 0,0-1 1 0 0,2-1-1 0 0,1 0 0 0 0,1 0 1 0 0,0-1-1 0 0,13 12-5 0 0,-19-26 38 0 0,1 0 1 0 0,0 0-1 0 0,0-1 0 0 0,0 0 0 0 0,1-1 1 0 0,0 0-1 0 0,0-1 0 0 0,1 0 0 0 0,-1 0 1 0 0,1-1-1 0 0,0 0 0 0 0,0-1 0 0 0,0-1 1 0 0,0 1-1 0 0,0-2 0 0 0,0 0 1 0 0,0 0-1 0 0,0-1 0 0 0,0 0 0 0 0,0 0 1 0 0,0-2-1 0 0,0 1 0 0 0,-1-1 0 0 0,1-1 1 0 0,-1 0-1 0 0,0-1 0 0 0,0 1 1 0 0,0-2-1 0 0,-1 0 0 0 0,1 0 0 0 0,-1 0 1 0 0,-1-1-1 0 0,5-4-38 0 0,2-6 42 0 0,0-1 1 0 0,-1 0-1 0 0,-1-1 0 0 0,-1 0 0 0 0,0-1 1 0 0,-2 0-1 0 0,0-1 0 0 0,-1 0 1 0 0,-1-1-1 0 0,-1 1 0 0 0,-1-2 1 0 0,-1 1-1 0 0,-1 0 0 0 0,-1-1 0 0 0,-1 0 1 0 0,-1 0-1 0 0,-1 0 0 0 0,-2-14-42 0 0,1 27-13 0 0,0-1 0 0 0,-1 0-1 0 0,0 1 1 0 0,-1-1 0 0 0,0 1-1 0 0,0 0 1 0 0,-1 0 0 0 0,0 0-1 0 0,-1 0 1 0 0,0 1 0 0 0,-1-1-1 0 0,0 1 1 0 0,0 1 0 0 0,-1-1-1 0 0,0 1 1 0 0,-1 0 0 0 0,1 1-1 0 0,-1 0 1 0 0,-1 0 0 0 0,1 1-1 0 0,-1 0 1 0 0,-1 0 0 0 0,1 1-1 0 0,-1 0 1 0 0,0 1 0 0 0,0 0-1 0 0,0 0 1 0 0,0 1 0 0 0,-1 1-1 0 0,-6-1 14 0 0,6 1-75 0 0,-1 1-1 0 0,1 0 1 0 0,0 1-1 0 0,-1 0 1 0 0,1 1-1 0 0,0 0 1 0 0,0 1-1 0 0,0 0 1 0 0,0 1-1 0 0,0 0 1 0 0,0 1-1 0 0,0 0 1 0 0,1 1-1 0 0,0 0 1 0 0,0 0 0 0 0,0 1-1 0 0,1 1 76 0 0,-45 63-8221 0 0,46-54-2896 0 0</inkml:trace>
  <inkml:trace contextRef="#ctx0" brushRef="#br0" timeOffset="16291.14">18794 6403 12323 0 0,'0'0'804'0'0,"0"0"-255"0"0,0 0 37 0 0,0 0 183 0 0,0 0 162 0 0,-11 35 83 0 0,-34 113-21 0 0,21 9 1058 0 0,23-117-1595 0 0,-19 466 2132 0 0,-12 36-2579 0 0,18-365-1269 0 0,15-177 1151 0 0,0 1-1 0 0,0-1 1 0 0,0 0 0 0 0,0 1 0 0 0,0-1 0 0 0,0 0 0 0 0,0 0-1 0 0,0 0 1 0 0,0 0 0 0 0,0 0 0 0 0,0 0 0 0 0,0 0 0 0 0,1 0-1 0 0,-1 0 1 0 0,0 0 0 0 0,0-1 0 0 0,0 1 0 0 0,0 0 0 0 0,0-1-1 0 0,0 1 1 0 0,0-1 0 0 0,0 1 0 0 0,-1-1 0 0 0,1 0 0 0 0,0 1-1 0 0,0-1 1 0 0,0 0 0 0 0,0 1 0 0 0,-1-1 0 0 0,1 0 0 0 0,0 0 0 0 0,-1 0-1 0 0,1 0 1 0 0,-1 0 0 0 0,1 0 0 0 0,-1 0 0 0 0,1 0 0 0 0,-1 0-1 0 0,0 0 1 0 0,1 0 0 0 0,-1 0 109 0 0,45-61-5210 0 0,-5 6-2964 0 0,-28 41 4221 0 0</inkml:trace>
  <inkml:trace contextRef="#ctx0" brushRef="#br0" timeOffset="16640.486">19019 7577 0 0 0,'0'0'983'0'0,"0"0"270"0"0,0 0 42 0 0,0 0 78 0 0,0 0 94 0 0,0 0 108 0 0,0 0 132 0 0,0 0 105 0 0,0 0 42 0 0,0 0-28 0 0,0 0-106 0 0,0 0-149 0 0,34 18-160 0 0,112 51-210 0 0,-143-68-1147 0 0,0 1 0 0 0,0-1 0 0 0,0 1 0 0 0,1-1 0 0 0,-1 0 0 0 0,0-1 0 0 0,1 1 0 0 0,-1 0 0 0 0,1-1-1 0 0,-1 0 1 0 0,1 0 0 0 0,-1 0 0 0 0,1 0 0 0 0,-1-1 0 0 0,1 1 0 0 0,-1-1 0 0 0,1 0 0 0 0,2-1-54 0 0,-6 2 6 0 0,20-7 132 0 0,0-2 1 0 0,0 0-1 0 0,-1-1 1 0 0,0-1 0 0 0,-1-1-1 0 0,0 0 1 0 0,-1-1-1 0 0,-1-1 1 0 0,0-1-1 0 0,-1 0 1 0 0,0-1 0 0 0,-1-1-1 0 0,-1 0 1 0 0,-1-1-1 0 0,0 0 1 0 0,-1-1-1 0 0,-2 0 1 0 0,0-1 0 0 0,0 0-1 0 0,-2 0 1 0 0,2-11-139 0 0,-7 24-2 0 0,-1 0 0 0 0,1 0 0 0 0,-1 0 1 0 0,-1 0-1 0 0,0 0 0 0 0,0 0 0 0 0,0 0 1 0 0,-1 0-1 0 0,0 0 0 0 0,0 0 0 0 0,0 0 1 0 0,-1 0-1 0 0,-1 0 0 0 0,1 1 0 0 0,-1-1 1 0 0,0 1-1 0 0,0-1 0 0 0,-1 1 0 0 0,0 0 1 0 0,0 0-1 0 0,0 1 0 0 0,-1-1 0 0 0,1 1 1 0 0,-1 0-1 0 0,-1 1 0 0 0,1-1 0 0 0,-1 1 1 0 0,0 0-1 0 0,0 0 0 0 0,0 0 0 0 0,0 1 1 0 0,-1 0-1 0 0,1 1 0 0 0,-1-1 0 0 0,-1 1 2 0 0,-4 0-13 0 0,0 1 0 0 0,1 1-1 0 0,-1 0 1 0 0,1 1-1 0 0,-1 0 1 0 0,0 0 0 0 0,1 1-1 0 0,0 1 1 0 0,-1 0-1 0 0,1 1 1 0 0,0 0 0 0 0,1 0-1 0 0,-1 1 1 0 0,1 1-1 0 0,0 0 1 0 0,0 0 0 0 0,1 1-1 0 0,-1 0 1 0 0,1 1-1 0 0,1-1 1 0 0,0 2 0 0 0,0-1-1 0 0,1 1 1 0 0,-2 3 13 0 0,-13 20-14 0 0,2 0-1 0 0,2 1 1 0 0,0 1 0 0 0,3 1 0 0 0,1 0 0 0 0,1 1-1 0 0,2 1 1 0 0,2 0 0 0 0,1 0 0 0 0,2 1-1 0 0,1-1 1 0 0,2 1 0 0 0,2 1 0 0 0,2-1 0 0 0,2 11 14 0 0,-2-33-2 0 0,1-1-1 0 0,0 1 1 0 0,1-1 0 0 0,1 0 0 0 0,0 0 0 0 0,2 0 0 0 0,-1-1 0 0 0,2 1 0 0 0,0-1 0 0 0,0-1 0 0 0,1 0 0 0 0,1 0 0 0 0,0 0 0 0 0,1-1 0 0 0,1 0 0 0 0,-1-1 0 0 0,2 0 0 0 0,0-1 0 0 0,9 6 2 0 0,3 1-32 0 0,0-2 0 0 0,2-1 0 0 0,-1 0-1 0 0,2-2 1 0 0,0-1 0 0 0,0-2 0 0 0,1 0 0 0 0,0-2 0 0 0,0-1-1 0 0,8 0 33 0 0,61 6-1097 0 0,-33-8-4636 0 0,-34-1-5798 0 0</inkml:trace>
  <inkml:trace contextRef="#ctx0" brushRef="#br0" timeOffset="22610.834">17559 648 8658 0 0,'0'0'161'0'0,"-46"-32"-6"0"0,-157-105 69 0 0,151 104-102 0 0,-1 2 0 0 0,-1 2 0 0 0,-31-9-122 0 0,77 34 9 0 0,-140-50-97 0 0,-3 6 0 0 0,-1 7 0 0 0,-2 7 0 0 0,-1 6 0 0 0,-8 7 88 0 0,-299-38 39 0 0,-3 20 0 0 0,-98 20-39 0 0,-635 55 1599 0 0,565 13-45 0 0,2 28 0 0 0,-30 33-1554 0 0,288-25 924 0 0,3 15 0 0 0,5 17 0 0 0,-141 75-924 0 0,317-109 243 0 0,5 8 0 0 0,4 8 0 0 0,4 8 0 0 0,-97 80-243 0 0,164-102 84 0 0,4 5 0 0 0,4 4 0 0 0,4 4 0 0 0,4 5 0 0 0,5 4 0 0 0,5 3 0 0 0,4 4 0 0 0,6 3-1 0 0,4 3 1 0 0,-50 126-84 0 0,65-116 96 0 0,6 3 0 0 0,6 1-1 0 0,5 2 1 0 0,7 1-1 0 0,5 2 1 0 0,7 0 0 0 0,1 87-96 0 0,15-84 269 0 0,7 1 0 0 0,5-1 0 0 0,10 20-269 0 0,2-30 118 0 0,7-2-1 0 0,5-1 1 0 0,6-2 0 0 0,5-1 0 0 0,6-3 0 0 0,5-2 0 0 0,5-2 0 0 0,6-4 0 0 0,4-2 0 0 0,5-4 0 0 0,5-3 0 0 0,5-3 0 0 0,3-5 0 0 0,5-3 0 0 0,5-5 0 0 0,92 66-118 0 0,-39-53 15 0 0,5-7 0 0 0,3-7 1 0 0,5-7-1 0 0,2-7 0 0 0,4-8 0 0 0,3-7 1 0 0,2-7-1 0 0,2-9 0 0 0,3-7 0 0 0,0-8 1 0 0,181 5-16 0 0,213-17-209 0 0,1-25-1 0 0,-1-25 1 0 0,-2-25 0 0 0,-3-25 0 0 0,395-117 209 0 0,-514 88-1190 0 0,-6-19 0 0 0,368-164 1190 0 0,-540 175-684 0 0,-5-11 1 0 0,-6-11 0 0 0,-6-12-1 0 0,-7-11 1 0 0,-7-11 683 0 0,-55 30 251 0 0,-7-8 0 0 0,-6-7-1 0 0,-7-8 1 0 0,-8-7 0 0 0,-8-7 0 0 0,-8-6 0 0 0,-8-6 0 0 0,-9-6 0 0 0,-9-5-1 0 0,18-64-250 0 0,-82 147 313 0 0,-7-4 0 0 0,-5 0 1 0 0,-5-3-1 0 0,-6-1 0 0 0,1-46-313 0 0,-20 89 169 0 0,-4 0 1 0 0,-3 0 0 0 0,-4-1 0 0 0,-4 1-1 0 0,-4 0 1 0 0,-4 0 0 0 0,-3 1 0 0 0,-18-50-170 0 0,7 61 129 0 0,-4 2-1 0 0,-4 1 1 0 0,-2 1 0 0 0,-4 2 0 0 0,-2 2 0 0 0,-4 2 0 0 0,-2 2 0 0 0,-3 2-1 0 0,-3 2 1 0 0,-2 3 0 0 0,-2 2 0 0 0,-3 3 0 0 0,-3 3 0 0 0,-1 2 0 0 0,-2 3 0 0 0,-72-34-129 0 0,-13 1 14 0 0,-2 7 1 0 0,-4 7-1 0 0,-2 6 1 0 0,-2 8-1 0 0,-2 7 1 0 0,-77-7-15 0 0,-40 8-261 0 0,-1 12 0 0 0,-1 12-1 0 0,-137 15 262 0 0,-56 31-826 0 0,3 21-1 0 0,2 20 1 0 0,4 21-1 0 0,4 20 0 0 0,-3 23 827 0 0,-688 249-5305 0 0,722-219-188 0 0,123-41-1563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26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339 182 1760 0 0,'0'0'1623'0'0,"0"0"-121"0"0,0 0-99 0 0,0 0 21 0 0,0 0 71 0 0,0 0 18 0 0,0 0-90 0 0,0 0-138 0 0,0 0-206 0 0,0 0-191 0 0,0 0-152 0 0,-13-1-130 0 0,-58-5 369 0 0,64 8-773 0 0,0 0-1 0 0,0 0 1 0 0,0 1 0 0 0,1 0 0 0 0,-1 1 0 0 0,1-1 0 0 0,0 1-1 0 0,0 1 1 0 0,0-1 0 0 0,0 1 0 0 0,1 0 0 0 0,-2 2-202 0 0,-2 0 170 0 0,-6 7-75 0 0,1 0 0 0 0,0 1 0 0 0,0 1 0 0 0,2 0 0 0 0,0 0 0 0 0,1 1 0 0 0,0 1 0 0 0,2 0 0 0 0,0 1 0 0 0,1-1 0 0 0,1 2 0 0 0,0-1 0 0 0,2 1 0 0 0,0 0-1 0 0,1 0 1 0 0,1 0 0 0 0,2 0 0 0 0,-1 1 0 0 0,2-1 0 0 0,1 1 0 0 0,3 19-95 0 0,0-28 33 0 0,0 0 0 0 0,1 0 0 0 0,0-1 0 0 0,1 1 1 0 0,0-1-1 0 0,1-1 0 0 0,0 1 0 0 0,1-1 0 0 0,0 0 0 0 0,0-1 0 0 0,1 0 0 0 0,1 0 0 0 0,-1-1 0 0 0,1 0 1 0 0,1 0-1 0 0,-1-1 0 0 0,1-1 0 0 0,1 0 0 0 0,-1-1 0 0 0,1 0 0 0 0,0 0 0 0 0,0-1 0 0 0,0-1 0 0 0,1 0 1 0 0,-1-1-1 0 0,1 0 0 0 0,-1-1 0 0 0,1 0 0 0 0,0-1 0 0 0,0 0 0 0 0,-1-1 0 0 0,1-1 0 0 0,10-2-33 0 0,9-5 105 0 0,-1-1-1 0 0,0-2 0 0 0,0 0 0 0 0,-2-2 1 0 0,1-2-1 0 0,-2 0 0 0 0,0-2 0 0 0,-1-1 1 0 0,-1-1-1 0 0,-1-2 0 0 0,-1 0-104 0 0,-13 13 70 0 0,0-1 0 0 0,-1 0 0 0 0,-1 0 0 0 0,1-1 0 0 0,-2-1 0 0 0,0 1-1 0 0,0-1 1 0 0,-1-1 0 0 0,0 1 0 0 0,-1-1 0 0 0,0-1 0 0 0,-2 1 0 0 0,1-1 0 0 0,-2 1-1 0 0,1-1 1 0 0,-2 0 0 0 0,0 0 0 0 0,-1-1 0 0 0,0 1 0 0 0,-1 0 0 0 0,-1-1 0 0 0,0 1-1 0 0,-1 0 1 0 0,0 0 0 0 0,-5-13-70 0 0,2 14-11 0 0,-1 0 0 0 0,-1-1 1 0 0,-1 2-1 0 0,0-1 0 0 0,0 1 0 0 0,-1 1 0 0 0,-1-1 0 0 0,0 1 0 0 0,0 1 0 0 0,-1 0 0 0 0,0 1 0 0 0,-1 0 0 0 0,0 0 0 0 0,0 1 1 0 0,-1 1-1 0 0,0 0 0 0 0,-1 1 0 0 0,1 0 0 0 0,-1 1 0 0 0,0 1 0 0 0,0 0 0 0 0,-1 1 0 0 0,1 0 0 0 0,-1 2 0 0 0,0-1 0 0 0,1 2 1 0 0,-15 0 10 0 0,19 0-111 0 0,-1-1 0 0 0,1 2 0 0 0,-1-1 0 0 0,1 1 0 0 0,0 1 0 0 0,0 0 0 0 0,-1 0 1 0 0,1 1-1 0 0,0 1 0 0 0,1-1 0 0 0,-1 1 0 0 0,1 1 0 0 0,0 0 0 0 0,0 0 0 0 0,0 1 0 0 0,1 0 1 0 0,-1 1-1 0 0,1 0 0 0 0,1 0 0 0 0,0 0 0 0 0,-1 3 111 0 0,-30 76-3091 0 0,42-23-6633 0 0,0-51-858 0 0</inkml:trace>
  <inkml:trace contextRef="#ctx0" brushRef="#br0" timeOffset="630.977">1324 31 2112 0 0,'0'0'1485'0'0,"0"0"67"0"0,0 0 264 0 0,0 0 281 0 0,0 0 122 0 0,0 0-81 0 0,0 0-316 0 0,0 0-310 0 0,0 0-262 0 0,0 0-233 0 0,0 0-161 0 0,0 0-138 0 0,0 0-121 0 0,1-7-111 0 0,1-1-539 0 0,2-8 954 0 0,-2 37 238 0 0,10 364 874 0 0,20 42-1994 0 0,-32-425-57 0 0,0-1-1 0 0,0 1 1 0 0,0 0 0 0 0,0-1-1 0 0,0 1 1 0 0,0 0-1 0 0,0-1 1 0 0,-1 1 0 0 0,1 0-1 0 0,-1-1 1 0 0,1 1-1 0 0,-1-1 1 0 0,0 1 0 0 0,0-1-1 0 0,1 1 1 0 0,-1-1-1 0 0,0 1 1 0 0,0-1 0 0 0,0 0-1 0 0,-1 0 1 0 0,1 1-1 0 0,0-1 1 0 0,0 0 0 0 0,-1 0-1 0 0,1 0 1 0 0,0 0-1 0 0,-1-1 1 0 0,1 1 0 0 0,-2 0 38 0 0,-2-23-2880 0 0,4-3-1650 0 0,1 13-2415 0 0,0 5-3283 0 0</inkml:trace>
  <inkml:trace contextRef="#ctx0" brushRef="#br0" timeOffset="912.959">1029 602 6441 0 0,'0'0'2621'0'0,"0"0"-1075"0"0,0 0-490 0 0,0 0 93 0 0,0 0 212 0 0,0 0 58 0 0,0 0-136 0 0,0 0-219 0 0,0 0-188 0 0,0 0-133 0 0,0 0-124 0 0,0 0-107 0 0,35-14-79 0 0,110-41-87 0 0,-20 18 362 0 0,24-15-1426 0 0,-122 35-1833 0 0,-9 4-6698 0 0,-14 9-410 0 0</inkml:trace>
  <inkml:trace contextRef="#ctx0" brushRef="#br0" timeOffset="1312.055">1624 127 5769 0 0,'0'0'1641'0'0,"0"0"-747"0"0,0 0-5 0 0,0 0 479 0 0,0 0 428 0 0,0 0 99 0 0,0 0-274 0 0,0 0-393 0 0,0 0-250 0 0,0 0-136 0 0,0 0-80 0 0,0 0-98 0 0,5 30-107 0 0,16 97-114 0 0,-1 66 836 0 0,-19-183-1247 0 0,0 0-6 0 0,-1-1 1 0 0,2 1-1 0 0,-1-1 0 0 0,1 1 0 0 0,1-1 1 0 0,0 0-1 0 0,0 0 0 0 0,1 0 0 0 0,0 0 1 0 0,0 0-1 0 0,1-1 0 0 0,0 0 1 0 0,6 7-27 0 0,-5-12 28 0 0,-1-1 0 0 0,1 0 0 0 0,0 0 0 0 0,0 0 0 0 0,0-1 0 0 0,0 0 1 0 0,0 0-1 0 0,0 0 0 0 0,0-1 0 0 0,0 0 0 0 0,0 0 0 0 0,0-1 0 0 0,0 0 0 0 0,0 0 1 0 0,0 0-1 0 0,0 0 0 0 0,0-1 0 0 0,0 0 0 0 0,0-1 0 0 0,-1 1 0 0 0,1-1 1 0 0,3-3-29 0 0,18-4 25 0 0,-24 8-25 0 0,1 0 1 0 0,-1 1-1 0 0,1-1 1 0 0,0 1-1 0 0,-1-1 0 0 0,1 1 1 0 0,0 1-1 0 0,0-1 1 0 0,0 0-1 0 0,0 1 1 0 0,0 0-1 0 0,0 0 1 0 0,0 0-1 0 0,-1 0 1 0 0,1 0-1 0 0,0 1 0 0 0,0 0 1 0 0,0 0-1 0 0,0 0 1 0 0,-1 0-1 0 0,1 1 1 0 0,0-1-1 0 0,-1 1 1 0 0,1 0-1 0 0,-1 0 1 0 0,0 0-1 0 0,0 1 0 0 0,0-1 1 0 0,0 1-1 0 0,0-1 1 0 0,0 1-1 0 0,0 0 1 0 0,-1 0-1 0 0,0 1 1 0 0,0-1-1 0 0,0 0 1 0 0,0 1-1 0 0,0-1 0 0 0,0 1 1 0 0,-1-1-1 0 0,0 2 0 0 0,3 101-353 0 0,-4-105 32 0 0,0-1-140 0 0,8 0-2077 0 0,1-1-6926 0 0,-6-2-1061 0 0</inkml:trace>
  <inkml:trace contextRef="#ctx0" brushRef="#br0" timeOffset="2098.949">2192 686 464 0 0,'0'0'1142'0'0,"0"0"57"0"0,0 0 316 0 0,0 0 264 0 0,0 0 65 0 0,0 0-118 0 0,0 0-289 0 0,0 0-308 0 0,0 0-197 0 0,0 0-88 0 0,0 0-40 0 0,0 0 2 0 0,0 0-33 0 0,20 10-57 0 0,61 28-81 0 0,-80-37-600 0 0,0 0 0 0 0,1 0 1 0 0,-1-1-1 0 0,0 1 0 0 0,1-1 0 0 0,-1 1 0 0 0,1-1 0 0 0,-1 1 0 0 0,1-1 1 0 0,-1 0-1 0 0,1 1 0 0 0,-1-1 0 0 0,1 0 0 0 0,-1 0 0 0 0,1 0 0 0 0,-1-1 1 0 0,1 1-1 0 0,-1 0 0 0 0,0 0 0 0 0,1-1 0 0 0,-1 1 0 0 0,1-1 1 0 0,-1 1-1 0 0,1-1 0 0 0,-1 0 0 0 0,0 0 0 0 0,0 1 0 0 0,1-1 0 0 0,-1 0 1 0 0,0 0-1 0 0,0 0 0 0 0,0 0 0 0 0,1-1-35 0 0,3-3 186 0 0,0 0-99 0 0,0 0 0 0 0,0 0 1 0 0,-1-1-1 0 0,0 1 0 0 0,0-1 1 0 0,0 0-1 0 0,-1 0 0 0 0,1 0 1 0 0,-2 0-1 0 0,1-1 0 0 0,-1 0 1 0 0,0 1-1 0 0,0-1 0 0 0,0 0 1 0 0,-1 0-1 0 0,0 0 0 0 0,-1 1 0 0 0,0-1 1 0 0,0 0-1 0 0,0 0 0 0 0,-1-5-87 0 0,0 10-20 0 0,0 0-1 0 0,0 0 1 0 0,-1 0 0 0 0,1 0-1 0 0,0 1 1 0 0,-1-1-1 0 0,1 1 1 0 0,-1-1-1 0 0,1 1 1 0 0,-1-1-1 0 0,0 1 1 0 0,0 0-1 0 0,1 0 1 0 0,-1 0-1 0 0,0 0 1 0 0,0 0-1 0 0,0 0 1 0 0,0 1-1 0 0,0-1 1 0 0,-1 1-1 0 0,1-1 1 0 0,0 1-1 0 0,0 0 1 0 0,0-1-1 0 0,0 1 1 0 0,0 0-1 0 0,-1 1 1 0 0,1-1-1 0 0,0 0 1 0 0,0 1-1 0 0,0-1 1 0 0,0 1-1 0 0,0 0 1 0 0,0-1-1 0 0,0 1 1 0 0,0 0-1 0 0,0 0 1 0 0,0 0-1 0 0,1 1 1 0 0,-1-1-1 0 0,0 0 1 0 0,0 1-1 0 0,1-1 1 0 0,-2 2 20 0 0,-6 4-52 0 0,0 1 1 0 0,1-1-1 0 0,0 2 1 0 0,0-1-1 0 0,1 1 0 0 0,0 0 1 0 0,0 1-1 0 0,1-1 1 0 0,0 1-1 0 0,1 1 0 0 0,0-1 1 0 0,1 1-1 0 0,0-1 1 0 0,1 1-1 0 0,0 1 1 0 0,0-1-1 0 0,2 0 0 0 0,-1 0 1 0 0,1 1-1 0 0,1-1 1 0 0,0 1-1 0 0,0 1 52 0 0,4-7 35 0 0,0-1 0 0 0,0 1 0 0 0,0 0 1 0 0,0-1-1 0 0,1 0 0 0 0,0 0 0 0 0,0 0 0 0 0,1-1 0 0 0,-1 0 0 0 0,1 0 1 0 0,0 0-1 0 0,0 0 0 0 0,0-1 0 0 0,0 0 0 0 0,1-1 0 0 0,-1 1 0 0 0,1-1 0 0 0,0-1 1 0 0,-1 1-1 0 0,1-1 0 0 0,0 0 0 0 0,0 0 0 0 0,0-1 0 0 0,0 0 0 0 0,0 0 1 0 0,3-1-36 0 0,17 1 140 0 0,-1-1 0 0 0,0-1 0 0 0,0-1 0 0 0,-1-2 1 0 0,1 0-1 0 0,-1-1 0 0 0,24-11-140 0 0,-22 7 161 0 0,0-1 0 0 0,-1-1 0 0 0,-1-2-1 0 0,0-1 1 0 0,-1 0 0 0 0,0-2 0 0 0,-1-1 0 0 0,-1-1 0 0 0,-1-1-1 0 0,16-19-160 0 0,-34 36 34 0 0,-1 1 0 0 0,0-1 0 0 0,1 0 0 0 0,-1-1 0 0 0,0 1 0 0 0,0 0 0 0 0,-1-1 0 0 0,1 1-1 0 0,-1-1 1 0 0,0 1 0 0 0,0-1 0 0 0,0 0 0 0 0,0 0 0 0 0,-1 1 0 0 0,1-1 0 0 0,-1 0 0 0 0,0 0-1 0 0,0 0 1 0 0,0 1 0 0 0,-1-1 0 0 0,1 0 0 0 0,-1 0 0 0 0,0 1 0 0 0,0-1 0 0 0,0 0 0 0 0,-1 1-1 0 0,1-1 1 0 0,-1 1 0 0 0,0 0 0 0 0,0-1 0 0 0,0 1 0 0 0,0 0 0 0 0,-1 0 0 0 0,0-1-34 0 0,-4 2-16 0 0,0 0 0 0 0,1 0 0 0 0,-1 1 1 0 0,0 0-1 0 0,0 0 0 0 0,0 0 0 0 0,0 1 0 0 0,0 0 1 0 0,0 0-1 0 0,1 1 0 0 0,-1 0 0 0 0,0 0 0 0 0,0 1 1 0 0,0 0-1 0 0,1 0 0 0 0,-1 1 0 0 0,1-1 0 0 0,0 1 1 0 0,0 1-1 0 0,0-1 0 0 0,0 1 0 0 0,0 0 0 0 0,1 0 1 0 0,-1 1-1 0 0,1 0 0 0 0,-3 3 16 0 0,8-6-1 0 0,-1 0-1 0 0,1-1 1 0 0,0 1-1 0 0,0 0 1 0 0,-1-1 0 0 0,1 1-1 0 0,0 0 1 0 0,1-1 0 0 0,-1 1-1 0 0,0 0 1 0 0,0-1-1 0 0,1 1 1 0 0,-1-1 0 0 0,1 1-1 0 0,-1 0 1 0 0,1-1 0 0 0,0 1-1 0 0,0-1 1 0 0,0 1-1 0 0,0-1 1 0 0,0 0 0 0 0,0 1-1 0 0,0-1 1 0 0,0 0 0 0 0,0 0-1 0 0,0 0 1 0 0,1 0 0 0 0,-1 0-1 0 0,0 0 1 0 0,1 0-1 0 0,-1 0 1 0 0,1 0 0 0 0,-1-1-1 0 0,1 1 1 0 0,0 0 0 0 0,-1-1-1 0 0,1 0 1 0 0,0 1-1 0 0,-1-1 1 0 0,1 0 0 0 0,0 0-1 0 0,-1 0 1 0 0,2 0 1 0 0,3 2 24 0 0,88 20 130 0 0,-82-21-125 0 0,1 1-1 0 0,-1 0 0 0 0,1 1 1 0 0,-1 0-1 0 0,0 1 1 0 0,0 0-1 0 0,0 1 0 0 0,-1 1 1 0 0,4 1-29 0 0,-12-2 58 0 0,1 0 1 0 0,-1 0-1 0 0,0 0 1 0 0,-1 0 0 0 0,1 0-1 0 0,-1 1 1 0 0,0-1-1 0 0,0 1 1 0 0,0-1 0 0 0,-1 1-1 0 0,0 0 1 0 0,0-1-1 0 0,-1 1 1 0 0,1 0 0 0 0,-1 0-1 0 0,-1 0 1 0 0,1 0-1 0 0,-1-1 1 0 0,0 1 0 0 0,0 0-1 0 0,-1-1 1 0 0,1 1-1 0 0,-1 0 1 0 0,0-1 0 0 0,-1 0-1 0 0,0 0 1 0 0,0 1-1 0 0,-1 1-58 0 0,-8 31 217 0 0,9-32-208 0 0,0 1-1 0 0,1-1 1 0 0,0 1-1 0 0,0-1 0 0 0,1 1 1 0 0,0-1-1 0 0,0 1 1 0 0,1 0-1 0 0,-1 0 1 0 0,2-1-1 0 0,-1 1 0 0 0,1 0 1 0 0,0 0-1 0 0,0-1 1 0 0,0 1-1 0 0,1-1 0 0 0,0 1 1 0 0,1-1-1 0 0,-1 0 1 0 0,1 0-1 0 0,1 0 1 0 0,-1 0-1 0 0,1 0 0 0 0,0-1 1 0 0,0 1-1 0 0,0-1 1 0 0,1 0-1 0 0,0-1 0 0 0,3 4-8 0 0,6-1-1934 0 0,-19-10-7483 0 0,1 3-2056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39 0 0 0,'0'0'835'0'0,"0"0"174"0"0,0 0 366 0 0,0 0 371 0 0,0 0 216 0 0,0 0 20 0 0,0 0-201 0 0,0 0-316 0 0,0 0-318 0 0,0 0-231 0 0,0 0-151 0 0,-5-6-73 0 0,-19-18-20 0 0,22 22-527 0 0,0 1-1 0 0,0 0 1 0 0,0 0-1 0 0,0 1 1 0 0,0-1-1 0 0,0 0 1 0 0,0 1-1 0 0,0-1 1 0 0,0 1-1 0 0,0 0 1 0 0,-1 0-1 0 0,1 0 1 0 0,0 0-1 0 0,0 0 1 0 0,0 0-1 0 0,0 0 1 0 0,0 1-1 0 0,-1-1 1 0 0,1 1-1 0 0,0-1 1 0 0,0 1-1 0 0,0 0 1 0 0,0 0-145 0 0,-15 8 341 0 0,-1 1-1 0 0,2 1 1 0 0,-1 0 0 0 0,2 1-1 0 0,-1 1 1 0 0,2 0 0 0 0,0 1-1 0 0,0 1 1 0 0,1 0 0 0 0,1 1-1 0 0,-6 11-340 0 0,13-20 42 0 0,0 1-1 0 0,0-1 1 0 0,0 1-1 0 0,1 0 0 0 0,1 1 1 0 0,-1-1-1 0 0,1 1 0 0 0,1-1 1 0 0,-1 1-1 0 0,2 0 1 0 0,-1 0-1 0 0,1 0 0 0 0,0 0 1 0 0,1 0-1 0 0,0 0 1 0 0,1 0-1 0 0,0 0 0 0 0,0 0 1 0 0,1 0-1 0 0,0 0 1 0 0,0 0-1 0 0,1 0 0 0 0,0-1 1 0 0,1 0-1 0 0,0 1 1 0 0,0-1-42 0 0,1 0 3 0 0,1 0 1 0 0,0-1 0 0 0,0 0 0 0 0,0 0 0 0 0,1 0 0 0 0,0-1 0 0 0,0 0 0 0 0,0-1-1 0 0,1 1 1 0 0,0-1 0 0 0,2 0-4 0 0,49 24-2201 0 0,-55-27 1318 0 0,1 0-1885 0 0,2-1-6766 0 0,-4-1 383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56 4089 0 0,'0'0'1880'0'0,"0"0"-307"0"0,0 0 14 0 0,0 0 216 0 0,0 0 84 0 0,0 0-175 0 0,0 0-361 0 0,0 0-400 0 0,-19 32-270 0 0,-58 99-158 0 0,45-55 323 0 0,31-71-781 0 0,0 0 0 0 0,0 0 0 0 0,0 0 0 0 0,1 0 0 0 0,-1 0 0 0 0,1 0 0 0 0,1 1 0 0 0,-1-1 0 0 0,1 0 0 0 0,0 0 0 0 0,0 0 0 0 0,0 0 0 0 0,1 0 0 0 0,0 0 1 0 0,0 0-1 0 0,0-1 0 0 0,0 1 0 0 0,1-1 0 0 0,0 1 0 0 0,0-1 0 0 0,0 0 0 0 0,0 0 0 0 0,1 0 0 0 0,-1-1 0 0 0,1 1 0 0 0,0-1 0 0 0,0 0 0 0 0,0 0 0 0 0,1 0 0 0 0,-1 0 0 0 0,1-1 0 0 0,0 0 1 0 0,-1 0-1 0 0,1 0 0 0 0,0-1 0 0 0,0 1 0 0 0,0-1 0 0 0,0 0 0 0 0,0-1 0 0 0,1 1 0 0 0,3-1-65 0 0,1 1 115 0 0,-1-1 0 0 0,1-1-1 0 0,0 0 1 0 0,-1 0 0 0 0,1 0 0 0 0,-1-1 0 0 0,0-1-1 0 0,1 0 1 0 0,-1 0 0 0 0,0-1 0 0 0,-1 0 0 0 0,6-3-115 0 0,-1 0 111 0 0,-1 0 0 0 0,0-1 0 0 0,0 0 0 0 0,-1-1 1 0 0,0 0-1 0 0,-1-1 0 0 0,0 0 0 0 0,-1-1 0 0 0,0 1 0 0 0,0-2 1 0 0,-1 0-1 0 0,-1 0 0 0 0,0 0 0 0 0,0-1 0 0 0,-1 1 1 0 0,3-14-112 0 0,-6 19-12 0 0,-1 0 0 0 0,1 0-1 0 0,-2-1 1 0 0,1 1 0 0 0,-1-1 0 0 0,0 1 0 0 0,-1-1 0 0 0,1 0 0 0 0,-2 1 0 0 0,1-1 0 0 0,-1 0 0 0 0,0 1 0 0 0,-1-1 0 0 0,1 1 0 0 0,-1-1 0 0 0,-1 1 0 0 0,0 0 0 0 0,0 0 0 0 0,0 0 0 0 0,-1 0 0 0 0,0 1 0 0 0,0-1-1 0 0,-1 1 1 0 0,1 0 0 0 0,-1 0 0 0 0,-1 1 0 0 0,1-1 0 0 0,-2 0 12 0 0,2 3-141 0 0,0 0 0 0 0,0 0 0 0 0,-1 0 0 0 0,1 0 0 0 0,-1 1 0 0 0,0 0 0 0 0,1 0 0 0 0,-1 1-1 0 0,0 0 1 0 0,0 0 0 0 0,0 0 0 0 0,0 0 0 0 0,0 1 0 0 0,0 0 0 0 0,0 0 0 0 0,0 1 0 0 0,0 0 0 0 0,0 0 0 0 0,0 0 0 0 0,0 1-1 0 0,1 0 1 0 0,-1 0 0 0 0,0 0 0 0 0,-3 3 141 0 0,-34 23-4462 0 0,9 11-4557 0 0,26-27 1517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6305 0 0,'0'0'1770'0'0,"0"0"-476"0"0,0 0-111 0 0,0 0 62 0 0,0 0 41 0 0,0 0-94 0 0,0 0-212 0 0,0 0-194 0 0,0 0-91 0 0,0 0-66 0 0,0 0-49 0 0,0 0-62 0 0,19-31-76 0 0,61-97-67 0 0,12 18 801 0 0,-79 94-1117 0 0,2 0 0 0 0,0 1-1 0 0,1 0 1 0 0,0 1 0 0 0,1 1-1 0 0,0 1 1 0 0,7-3-59 0 0,24-1-193 0 0,-45 57 770 0 0,-19 180 498 0 0,16-222-1071 0 0,1 1-1 0 0,-1 0 0 0 0,0 0 1 0 0,1 0-1 0 0,-1-1 1 0 0,0 1-1 0 0,1 0 1 0 0,-1 0-1 0 0,0 0 1 0 0,1 0-1 0 0,-1 0 1 0 0,0 0-1 0 0,1 0 1 0 0,-1 0-1 0 0,0 0 0 0 0,1 0 1 0 0,-1 0-1 0 0,1 0 1 0 0,-1 0-1 0 0,0 0 1 0 0,1 0-1 0 0,-1 0 1 0 0,0 0-1 0 0,1 0 1 0 0,-1 1-1 0 0,0-1 0 0 0,1 0 1 0 0,-1 0-1 0 0,0 0 1 0 0,0 1-1 0 0,1-1 1 0 0,-1 0-1 0 0,0 0 1 0 0,0 1-1 0 0,1-1 1 0 0,-1 0-1 0 0,0 0 1 0 0,0 1-1 0 0,0-1 0 0 0,1 0 1 0 0,-1 1-1 0 0,0-1 1 0 0,0 0-1 0 0,0 1 1 0 0,0-1-1 0 0,0 0 1 0 0,0 1-1 0 0,0-1 1 0 0,0 0-1 0 0,0 1 1 0 0,0-1-1 0 0,0 1 0 0 0,0-1 1 0 0,0 0-1 0 0,0 1 1 0 0,0-1-1 0 0,0 0 1 0 0,0 1-1 0 0,0-1 1 0 0,0 0-4 0 0,28-31 346 0 0,-18 19-318 0 0,39-42 39 0 0,-34 35-72 0 0,0 0 0 0 0,1 1-1 0 0,2 1 1 0 0,-1 1-1 0 0,2 1 1 0 0,0 0-1 0 0,1 1 1 0 0,0 1-1 0 0,1 1 1 0 0,1 1 0 0 0,3-1 5 0 0,-24 12-1 0 0,-1 0 0 0 0,1 0 0 0 0,0 0 0 0 0,-1 1 0 0 0,1-1 0 0 0,0 0 0 0 0,-1 0 1 0 0,1 0-1 0 0,0 1 0 0 0,-1-1 0 0 0,1 0 0 0 0,0 0 0 0 0,-1 1 0 0 0,1-1 0 0 0,-1 1 1 0 0,1-1-1 0 0,-1 1 0 0 0,1-1 0 0 0,-1 1 0 0 0,1-1 0 0 0,-1 1 0 0 0,1-1 1 0 0,-1 1-1 0 0,1-1 0 0 0,-1 1 0 0 0,0 0 0 0 0,0-1 0 0 0,1 1 0 0 0,-1 0 0 0 0,0-1 1 0 0,0 1-1 0 0,0 0 0 0 0,1-1 0 0 0,-1 1 0 0 0,0 0 0 0 0,0-1 0 0 0,0 1 0 0 0,0 0 1 0 0,0-1-1 0 0,-1 1 0 0 0,1 0 0 0 0,0 0 0 0 0,0-1 0 0 0,0 1 0 0 0,0 0 0 0 0,-1-1 1 0 0,1 1-1 0 0,0-1 0 0 0,-1 1 0 0 0,1 0 1 0 0,-9 40 282 0 0,1-19-235 0 0,1 2 1 0 0,1-1-1 0 0,1 1 0 0 0,1-1 0 0 0,1 1 0 0 0,0 23-47 0 0,14-35-1964 0 0,-8-10-2196 0 0,0-1-3804 0 0,-3-1-1385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9418 0 0,'0'0'1702'0'0,"0"0"-177"0"0,0 0 53 0 0,0 0-18 0 0,0 0-157 0 0,0 0-253 0 0,0 0-315 0 0,0 0-203 0 0,0 0-81 0 0,0 0-62 0 0,0 0-57 0 0,18-34-53 0 0,54-106-48 0 0,-29 72 162 0 0,-31 53-413 0 0,1 0 0 0 0,1 1 0 0 0,0 0 0 0 0,1 1 0 0 0,0 1 0 0 0,1 0 0 0 0,0 1 0 0 0,12-5-80 0 0,-27 15-2 0 0,-1 0-1 0 0,1 0 0 0 0,0 0 1 0 0,0 0-1 0 0,0 0 0 0 0,0 0 0 0 0,0 1 1 0 0,0-1-1 0 0,0 0 0 0 0,0 1 1 0 0,0-1-1 0 0,0 1 0 0 0,0-1 1 0 0,0 1-1 0 0,1 0 0 0 0,-1-1 1 0 0,0 1-1 0 0,0 0 0 0 0,0 0 0 0 0,1 0 1 0 0,-1 0-1 0 0,0 0 0 0 0,0 0 1 0 0,0 0-1 0 0,1 0 0 0 0,-1 0 1 0 0,0 0-1 0 0,0 1 0 0 0,0-1 1 0 0,0 1-1 0 0,1-1 0 0 0,-1 1 1 0 0,0-1-1 0 0,0 1 0 0 0,0-1 0 0 0,0 1 1 0 0,0 0-1 0 0,0 0 0 0 0,0-1 1 0 0,-1 1-1 0 0,1 0 0 0 0,0 0 1 0 0,0 0-1 0 0,-1 0 0 0 0,1 0 1 0 0,0 0-1 0 0,-1 0 0 0 0,1 0 0 0 0,-1 1 1 0 0,1-1-1 0 0,-1 0 0 0 0,0 0 1 0 0,0 0-1 0 0,1 0 0 0 0,-1 1 1 0 0,0-1-1 0 0,0 0 0 0 0,0 0 1 0 0,0 0-1 0 0,0 1 0 0 0,0-1 1 0 0,-1 0-1 0 0,1 0 3 0 0,-22 84 334 0 0,12-64-280 0 0,0 6 23 0 0,10-22-67 0 0,39-11 182 0 0,50-56-26 0 0,-89 62-166 0 0,20-15-1 0 0,0 1-1 0 0,1 0 0 0 0,0 2 1 0 0,1 1-1 0 0,0 0 0 0 0,0 2 1 0 0,1 1-1 0 0,4-1 2 0 0,-26 9-2 0 0,0 0 1 0 0,0 0-1 0 0,0 1 0 0 0,0-1 1 0 0,0 0-1 0 0,0 0 0 0 0,0 1 1 0 0,0-1-1 0 0,0 0 0 0 0,0 1 1 0 0,0-1-1 0 0,0 1 0 0 0,0 0 1 0 0,-1-1-1 0 0,1 1 0 0 0,0-1 1 0 0,0 1-1 0 0,-1 0 0 0 0,1 0 1 0 0,0 0-1 0 0,-1-1 0 0 0,1 1 1 0 0,0 0-1 0 0,-1 0 0 0 0,0 0 1 0 0,1 0-1 0 0,-1 0 0 0 0,1 0 1 0 0,-1 0-1 0 0,0 0 0 0 0,0 0 1 0 0,0 0-1 0 0,1 0 0 0 0,-1 0 1 0 0,0 0-1 0 0,0 0 0 0 0,0 0 1 0 0,-1 0-1 0 0,1 0 0 0 0,0 0 1 0 0,0 0-1 0 0,0 0 0 0 0,-1 1 2 0 0,-7 49 165 0 0,-16 97-55 0 0,30-129-1203 0 0,5-16-5649 0 0,-9-3-1609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88 9874 0 0,'0'0'1995'0'0,"0"0"-394"0"0,0 0-194 0 0,0 0-115 0 0,0 0-183 0 0,0 0-191 0 0,0 0-227 0 0,0 0-207 0 0,0 0-124 0 0,0 0-96 0 0,0 0-53 0 0,0 0-13 0 0,0 0-31 0 0,-22 31-12 0 0,-67 97-9 0 0,65-69 13 0 0,26-49-115 0 0,-1-7-11 0 0,-1 1 1 0 0,1-1-1 0 0,-1 0 0 0 0,1 1 0 0 0,0-1 0 0 0,1 0 1 0 0,-1 1-1 0 0,0-1 0 0 0,1 0 0 0 0,0 0 0 0 0,0 0 1 0 0,0 0-1 0 0,0 0 0 0 0,0-1 0 0 0,0 1 0 0 0,1-1 1 0 0,-1 1-1 0 0,1-1 0 0 0,0 0 0 0 0,0 0 0 0 0,0 0 1 0 0,0 0-1 0 0,0-1 0 0 0,0 1 0 0 0,0-1 0 0 0,1 0 1 0 0,-1 1-1 0 0,0-2 0 0 0,1 1 0 0 0,-1 0 0 0 0,1-1 1 0 0,-1 1-1 0 0,1-1 0 0 0,-1 0 0 0 0,1 0 0 0 0,-1-1 1 0 0,1 1-1 0 0,-1-1 0 0 0,1 0 0 0 0,-1 1 0 0 0,0-2 1 0 0,1 1-1 0 0,-1 0 0 0 0,0-1 0 0 0,0 1 0 0 0,0-1 1 0 0,0 0-1 0 0,1-1-33 0 0,8-5 118 0 0,-1-1 0 0 0,0-1 1 0 0,-1 0-1 0 0,0 0 0 0 0,0-1 0 0 0,-1 0 1 0 0,-1-1-1 0 0,0 0 0 0 0,0 0 1 0 0,-1-1-1 0 0,-1 0 0 0 0,0 0 0 0 0,-1-1 1 0 0,0 1-1 0 0,-1-1 0 0 0,-1 0 0 0 0,0-1 1 0 0,-1 1-1 0 0,0 0 0 0 0,-1-1 0 0 0,-1 1 1 0 0,-1-9-119 0 0,2 20-78 0 0,-1 1 1 0 0,1-1-1 0 0,0 1 1 0 0,-1-1 0 0 0,0 0-1 0 0,0 1 1 0 0,0-1-1 0 0,0 1 1 0 0,0-1 0 0 0,0 0-1 0 0,-1 1 1 0 0,1-1-1 0 0,-1 1 1 0 0,0-1-1 0 0,0 1 1 0 0,0-1 0 0 0,0 1-1 0 0,0-1 1 0 0,0 1-1 0 0,-1 0 1 0 0,1 0 0 0 0,-1 0-1 0 0,0 0 1 0 0,1 0-1 0 0,-1 0 1 0 0,0 0 0 0 0,0 0-1 0 0,0 1 1 0 0,0-1-1 0 0,-1 1 1 0 0,1-1-1 0 0,0 1 1 0 0,-1 0 0 0 0,1 0-1 0 0,0 0 1 0 0,-1 0-1 0 0,0 1 1 0 0,1-1 0 0 0,-1 1-1 0 0,-1-1 78 0 0,-26 3-3935 0 0,12 3-3716 0 0,9-1-2937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6625 0 0,'0'0'3329'0'0,"0"0"-1295"0"0,0 0-243 0 0,0 0 71 0 0,0 0-75 0 0,0 0-272 0 0,0 0-384 0 0,0 0-343 0 0,0 0-229 0 0,0 0-118 0 0,0 0-78 0 0,0 0-39 0 0,0 0-45 0 0,5-21-49 0 0,18-65-30 0 0,-23 83-181 0 0,1 0-1 0 0,0 0 1 0 0,0 0-1 0 0,0-1 1 0 0,0 1-1 0 0,1 0 0 0 0,-1 0 1 0 0,1 1-1 0 0,0-1 1 0 0,0 0-1 0 0,0 0 1 0 0,0 1-1 0 0,0-1 1 0 0,0 1-1 0 0,1 0 1 0 0,-1 0-1 0 0,1 0 0 0 0,0 0 1 0 0,0-1-19 0 0,9-5 56 0 0,37-15-37 0 0,-47 60-154 0 0,-3-11 142 0 0,0-22-7 0 0,0-1 0 0 0,1 1 1 0 0,-1 0-1 0 0,1 0 0 0 0,0-1 0 0 0,0 1 1 0 0,0 0-1 0 0,1 0 0 0 0,-1-1 0 0 0,1 1 0 0 0,0 0 1 0 0,0-1-1 0 0,0 1 0 0 0,0-1 0 0 0,1 1 1 0 0,-1-1-1 0 0,1 0 0 0 0,0 1 0 0 0,0-1 1 0 0,0 0-1 0 0,0 0 0 0 0,1 0 0 0 0,-1-1 0 0 0,1 1 1 0 0,0-1-1 0 0,0 1 0 0 0,0-1 0 0 0,0 0 0 0 0,6 1 135 0 0,-1-1-1 0 0,1 0 0 0 0,0-1 0 0 0,0 0 0 0 0,0 0 0 0 0,0-1 1 0 0,0 0-1 0 0,-1 0 0 0 0,1-1 0 0 0,0-1 0 0 0,0 1 1 0 0,0-2-1 0 0,-1 1 0 0 0,1-1 0 0 0,-1 0 0 0 0,0-1 0 0 0,0 1 1 0 0,0-2-1 0 0,0 1 0 0 0,-1-1 0 0 0,4-4-134 0 0,7 0 254 0 0,-10 7-224 0 0,-1-2 0 0 0,1 1 0 0 0,-1-1 0 0 0,1 0 0 0 0,-1 0 0 0 0,0-1 0 0 0,-1 0 0 0 0,1 0-1 0 0,-1-1 1 0 0,0 1 0 0 0,0-1 0 0 0,-1-1 0 0 0,0 1 0 0 0,0-1 0 0 0,0 0 0 0 0,-1 0 0 0 0,0 0 0 0 0,0-1 0 0 0,-1 0 0 0 0,0 1 0 0 0,0-1 0 0 0,-1 0 0 0 0,1-7-30 0 0,-16-9-1129 0 0,5 18-1527 0 0,-1 0-3317 0 0,2 2-6159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1 866 5401 0 0,'0'0'1693'0'0,"0"0"-77"0"0,0 0 150 0 0,0 0 161 0 0,0 0-56 0 0,0 0-315 0 0,0 0-405 0 0,0 0-251 0 0,0 0-117 0 0,0 0-43 0 0,0 0-37 0 0,0 0-26 0 0,0 0-63 0 0,19-30-83 0 0,63-94-79 0 0,-4 24 716 0 0,-2 23-640 0 0,-76 77-533 0 0,0 1 0 0 0,0-1 0 0 0,0 0 0 0 0,0 0 0 0 0,0 1 0 0 0,0-1 0 0 0,1 0 0 0 0,-1 1 0 0 0,0-1 0 0 0,0 0 0 0 0,0 1 0 0 0,0-1 0 0 0,0 0 0 0 0,0 1 0 0 0,1-1 0 0 0,-1 0 0 0 0,0 0 0 0 0,0 1 0 0 0,0-1-1 0 0,1 0 1 0 0,-1 0 0 0 0,0 0 0 0 0,0 1 0 0 0,1-1 0 0 0,-1 0 0 0 0,0 0 0 0 0,0 0 0 0 0,1 1 0 0 0,-1-1 0 0 0,0 0 0 0 0,1 0 0 0 0,-1 0 0 0 0,0 0 0 0 0,1 0 0 0 0,-1 0 0 0 0,0 0 0 0 0,1 0 0 0 0,-1 0 0 0 0,0 0 0 0 0,1 0 0 0 0,-1 0 0 0 0,0 0 0 0 0,0 0 0 0 0,1 0 0 0 0,-1 0 0 0 0,0 0 0 0 0,1 0 0 0 0,-1-1 0 0 0,0 1-1 0 0,1 0 7 0 0,-8 33-67 0 0,-11 52 152 0 0,16-82-83 0 0,1 0 0 0 0,0 0-1 0 0,0 0 1 0 0,1 1-1 0 0,-1-1 1 0 0,0 0-1 0 0,1 0 1 0 0,0 0-1 0 0,0 1 1 0 0,0-1-1 0 0,0 0 1 0 0,1 1-1 0 0,-1-1 1 0 0,1 0 0 0 0,0 0-1 0 0,0 0 1 0 0,0 0-1 0 0,0 0 1 0 0,0 0-1 0 0,1 0 1 0 0,-1 0-1 0 0,1 0 1 0 0,0 0-1 0 0,0-1 1 0 0,0 1 0 0 0,0-1-1 0 0,0 0 1 0 0,1 1-1 0 0,-1-1 1 0 0,1 0-1 0 0,0 0 1 0 0,-1 0-1 0 0,1-1 1 0 0,0 1-1 0 0,0-1 1 0 0,0 0 0 0 0,0 1-1 0 0,0-1 1 0 0,0-1-1 0 0,0 1 1 0 0,1 0-1 0 0,-1-1 1 0 0,0 1-3 0 0,7-2 100 0 0,-1-1-1 0 0,1 1 1 0 0,-1-1 0 0 0,1-1 0 0 0,-1 0-1 0 0,0 0 1 0 0,0-1 0 0 0,0 0 0 0 0,0-1-1 0 0,-1 1 1 0 0,0-2 0 0 0,0 1 0 0 0,0-1-1 0 0,-1 0 1 0 0,0-1 0 0 0,0 0 0 0 0,0 0-1 0 0,2-5-99 0 0,7-2 248 0 0,34-56 511 0 0,-41 33-669 0 0,-9 36-219 0 0,-17 5-3547 0 0,8 3-4349 0 0,7-3-3168 0 0</inkml:trace>
  <inkml:trace contextRef="#ctx0" brushRef="#br0" timeOffset="351.722">940 472 11626 0 0,'0'0'2104'0'0,"0"0"-495"0"0,0 0-308 0 0,0 0-207 0 0,0 0-152 0 0,0 0-177 0 0,0 0-155 0 0,0 0-111 0 0,0 0-90 0 0,0 0-82 0 0,-32 25-80 0 0,-97 82-57 0 0,126-106-181 0 0,1 0-1 0 0,-1 0 0 0 0,1 1 0 0 0,-1-1 0 0 0,1 1 1 0 0,0-1-1 0 0,-1 1 0 0 0,1 0 0 0 0,0 0 1 0 0,0 0-1 0 0,0 0 0 0 0,1 1 0 0 0,-1-1 1 0 0,1 0-1 0 0,-1 1 0 0 0,1-1 0 0 0,0 1 0 0 0,-1-1 1 0 0,1 1-1 0 0,1 0 0 0 0,-1 0 0 0 0,0-1 1 0 0,1 1-1 0 0,-1 1-8 0 0,1 5 33 0 0,-1-6-25 0 0,0 1 1 0 0,1-1-1 0 0,-1 1 1 0 0,0-1-1 0 0,1 1 0 0 0,0-1 1 0 0,0 1-1 0 0,0-1 0 0 0,0 1 1 0 0,1 0-1 0 0,-1-1 0 0 0,1 1 1 0 0,0-1-1 0 0,0 0 1 0 0,0 1-1 0 0,0-1 0 0 0,1 0 1 0 0,0 1-1 0 0,-1-1 0 0 0,1 0 1 0 0,0 0-1 0 0,0 0 1 0 0,1-1-1 0 0,-1 1 0 0 0,1-1 1 0 0,-1 1-1 0 0,1-1 0 0 0,0 0 1 0 0,0 1-1 0 0,0-2 1 0 0,0 1-1 0 0,0 0 0 0 0,0 0 1 0 0,0-1-1 0 0,1 0 0 0 0,1 1-8 0 0,8 1 88 0 0,-1-1-1 0 0,1 0 1 0 0,-1-1-1 0 0,1-1 1 0 0,-1 0-1 0 0,1 0 1 0 0,0-1-1 0 0,-1-1 0 0 0,1 0 1 0 0,-1-1-1 0 0,0 0 1 0 0,0-1-1 0 0,7-3-87 0 0,-13 5 85 0 0,0-1-1 0 0,0 0 1 0 0,0 0-1 0 0,-1 0 1 0 0,1-1-1 0 0,-1 0 1 0 0,0 0-1 0 0,0 0 1 0 0,0-1-1 0 0,-1 1 1 0 0,0-1-1 0 0,0 0 1 0 0,0-1-1 0 0,0 1 1 0 0,-1-1-1 0 0,0 1 1 0 0,0-1-1 0 0,0 0 1 0 0,-1 0-1 0 0,0-1 1 0 0,0 1-1 0 0,0 0 1 0 0,-1 0-1 0 0,0-1 1 0 0,0 1-1 0 0,-1-7-84 0 0,0 8 11 0 0,0 0 0 0 0,0 0-1 0 0,0 0 1 0 0,-1 0 0 0 0,0 0-1 0 0,0 0 1 0 0,-1 0-1 0 0,1 0 1 0 0,-1 1 0 0 0,0-1-1 0 0,0 1 1 0 0,0-1-1 0 0,-1 1 1 0 0,0 0 0 0 0,0-1-1 0 0,0 2 1 0 0,0-1-1 0 0,0 0 1 0 0,-1 1 0 0 0,0-1-1 0 0,0 1 1 0 0,-3-3-11 0 0,-67-25-1153 0 0,48 29-1750 0 0,-2 2-3693 0 0,18 0-4918 0 0</inkml:trace>
  <inkml:trace contextRef="#ctx0" brushRef="#br0" timeOffset="732.536">1545 173 7378 0 0,'0'0'2771'0'0,"0"0"-420"0"0,0 0-320 0 0,0 0-260 0 0,0 0-300 0 0,0 0-289 0 0,0 0-282 0 0,0 0-217 0 0,0 0-135 0 0,0 0-117 0 0,0 0-62 0 0,0 0-37 0 0,0 0-8 0 0,-16 19 31 0 0,-49 61-12 0 0,48-36 130 0 0,18-36-357 0 0,30 338 367 0 0,-42-247-1610 0 0,-14-110-9118 0 0,17 1 1517 0 0,2 6 4516 0 0</inkml:trace>
  <inkml:trace contextRef="#ctx0" brushRef="#br0" timeOffset="1586.08">1219 523 2633 0 0,'0'0'1903'0'0,"0"0"-74"0"0,0 0-28 0 0,0 0 8 0 0,0 0-33 0 0,0 0-171 0 0,0 0-297 0 0,0 0-306 0 0,0 0-287 0 0,0 0-230 0 0,0 0-161 0 0,0 0-117 0 0,30-2-56 0 0,95-9-47 0 0,141-1-87 0 0,21 22-2228 0 0,-214-10 1970 0 0,-115 13 5075 0 0,-46 23-3038 0 0,79-33-1758 0 0,-1 1-1 0 0,1 0 0 0 0,0 0 0 0 0,0 1 0 0 0,1 0 1 0 0,-1 0-1 0 0,1 1 0 0 0,0 0 0 0 0,1 1 1 0 0,0 0-1 0 0,0 0 0 0 0,0 0 0 0 0,1 1 1 0 0,0 0-1 0 0,0 0 0 0 0,1 1 0 0 0,0-1 0 0 0,0 1 1 0 0,1 0-1 0 0,0 1 0 0 0,1-1 0 0 0,0 1 1 0 0,1-1-1 0 0,-1 4-37 0 0,5-11-11 0 0,0 0-1 0 0,-1 0 1 0 0,1 0 0 0 0,0 0-1 0 0,0 0 1 0 0,0 0 0 0 0,0-1-1 0 0,1 1 1 0 0,-1-1 0 0 0,0 0-1 0 0,1 1 1 0 0,-1-1 0 0 0,1 0-1 0 0,-1 0 1 0 0,1-1 0 0 0,0 1-1 0 0,-1 0 1 0 0,1-1 0 0 0,0 0-1 0 0,-1 1 1 0 0,1-1 0 0 0,0 0-1 0 0,0-1 1 0 0,-1 1 0 0 0,1 0-1 0 0,0-1 1 0 0,-1 1 0 0 0,1-1-1 0 0,-1 0 1 0 0,2 0 11 0 0,3 0 5 0 0,6-1 6 0 0,-1-1 1 0 0,1-1-1 0 0,-1 0 0 0 0,0-1 0 0 0,0 0 1 0 0,0 0-1 0 0,-1-2 0 0 0,0 1 0 0 0,0-1 1 0 0,0-1-1 0 0,6-6-11 0 0,71-41 35 0 0,-84 53-21 0 0,-3 2-18 0 0,-1-1-1 0 0,1 0 1 0 0,0 1 0 0 0,0-1 0 0 0,-1 1-1 0 0,1-1 1 0 0,0 0 0 0 0,0 1-1 0 0,0 0 1 0 0,-1-1 0 0 0,1 1-1 0 0,0-1 1 0 0,0 1 0 0 0,0 0-1 0 0,0 0 1 0 0,0 0 0 0 0,0-1 0 0 0,0 1-1 0 0,0 0 1 0 0,0 0 0 0 0,0 0-1 0 0,0 0 1 0 0,-1 1 0 0 0,1-1-1 0 0,0 0 1 0 0,0 0 0 0 0,0 1-1 0 0,0-1 1 0 0,0 0 0 0 0,0 1-1 0 0,0-1 1 0 0,-1 1 0 0 0,1-1 0 0 0,0 1-1 0 0,0-1 1 0 0,-1 1 0 0 0,1-1-1 0 0,0 1 1 0 0,-1 0 0 0 0,1 0-1 0 0,0-1 1 0 0,-1 1 0 0 0,1 0-1 0 0,-1 0 1 0 0,1 0 0 0 0,-1-1 0 0 0,0 1-1 0 0,1 0 1 0 0,-1 0 0 0 0,0 0-1 0 0,0 0 1 0 0,1 0 0 0 0,-1 0-1 0 0,0 0 1 0 0,0 0 4 0 0,3 19-57 0 0,-3-16 49 0 0,0 0 0 0 0,0-1-1 0 0,0 1 1 0 0,0-1-1 0 0,1 1 1 0 0,0-1 0 0 0,0 1-1 0 0,0-1 1 0 0,0 1-1 0 0,0-1 1 0 0,1 0 0 0 0,0 1-1 0 0,-1-1 1 0 0,1 0-1 0 0,0 0 1 0 0,0 0 0 0 0,1-1-1 0 0,-1 1 1 0 0,1 0-1 0 0,-1-1 1 0 0,1 0 0 0 0,0 1-1 0 0,0-1 1 0 0,0 0-1 0 0,2 1 9 0 0,9 1 51 0 0,0-1-1 0 0,0-1 0 0 0,1 0 0 0 0,-1 0 0 0 0,1-2 0 0 0,-1 0 0 0 0,0 0 1 0 0,1-1-1 0 0,-1-1 0 0 0,0 0 0 0 0,0-1 0 0 0,0-1 0 0 0,0 0 0 0 0,0-1 1 0 0,-1-1-1 0 0,0 0 0 0 0,0 0 0 0 0,-1-1 0 0 0,1-1 0 0 0,9-8-50 0 0,204-186 1926 0 0,-210 187-1882 0 0,0-1-1 0 0,-2 0 1 0 0,0-1 0 0 0,-1-1 0 0 0,-1 0-1 0 0,0-1 1 0 0,-1 0 0 0 0,-2 0 0 0 0,0-1-1 0 0,0-1 1 0 0,-2 1 0 0 0,-1-1-1 0 0,-1-1 1 0 0,0 1 0 0 0,-2-1 0 0 0,0 1-1 0 0,-1-1 1 0 0,-2 0 0 0 0,-1-21-44 0 0,0 39 6 0 0,1 1 0 0 0,-1 0 1 0 0,0-1-1 0 0,0 1 0 0 0,0-1 0 0 0,0 1 1 0 0,-1 0-1 0 0,1 0 0 0 0,-1 0 0 0 0,0 0 1 0 0,0 0-1 0 0,0 0 0 0 0,0 0 1 0 0,-1 0-1 0 0,1 1 0 0 0,-1-1 0 0 0,1 1 1 0 0,-1 0-1 0 0,0 0 0 0 0,0 0 0 0 0,0 0 1 0 0,0 0-1 0 0,0 1 0 0 0,0-1 0 0 0,-1 1 1 0 0,1 0-1 0 0,0 0 0 0 0,-1 0 0 0 0,1 1 1 0 0,-1-1-1 0 0,1 1 0 0 0,-1-1 1 0 0,0 1-7 0 0,-1 0-20 0 0,0 1 1 0 0,0-1 0 0 0,0 1 0 0 0,0 0 0 0 0,1 0 0 0 0,-1 1 0 0 0,0-1 0 0 0,0 1 0 0 0,1 0-1 0 0,-1 0 1 0 0,1 1 0 0 0,-1-1 0 0 0,1 1 0 0 0,0 0 0 0 0,0 0 0 0 0,0 0 0 0 0,1 1-1 0 0,-1 0 1 0 0,1-1 0 0 0,0 1 0 0 0,0 0 0 0 0,0 1 0 0 0,0-1 0 0 0,0 1 19 0 0,-7 17-12 0 0,1 0 1 0 0,1 1-1 0 0,1 0 0 0 0,1 1 1 0 0,1-1-1 0 0,0 1 1 0 0,2 0-1 0 0,1 0 1 0 0,1 1-1 0 0,2-1 0 0 0,0 0 1 0 0,1 0-1 0 0,1 0 1 0 0,2 0-1 0 0,0 0 0 0 0,7 17 12 0 0,66 228-260 0 0,-77-269 216 0 0,-1 0 0 0 0,1 0 0 0 0,-1 1-1 0 0,0-1 1 0 0,1 0 0 0 0,-1 1-1 0 0,0-1 1 0 0,1 0 0 0 0,-1 0 0 0 0,0 1-1 0 0,1-1 1 0 0,-1 1 0 0 0,0-1-1 0 0,0 0 1 0 0,1 1 0 0 0,-1-1 0 0 0,0 1-1 0 0,0-1 1 0 0,0 0 0 0 0,0 1-1 0 0,1-1 1 0 0,-1 1 0 0 0,0-1 0 0 0,0 1-1 0 0,0-1 1 0 0,0 1 0 0 0,0-1-1 0 0,0 1 1 0 0,0-1 0 0 0,0 0 0 0 0,0 1-1 0 0,-1-1 1 0 0,1 1 0 0 0,0-1-1 0 0,0 1 1 0 0,0-1 0 0 0,0 0 0 0 0,-1 1-1 0 0,1-1 1 0 0,0 1 0 0 0,0-1-1 0 0,-1 0 1 0 0,1 1 0 0 0,0-1 0 0 0,-1 0-1 0 0,1 1 1 0 0,0-1 0 0 0,-1 0-1 0 0,1 0 1 0 0,0 1 0 0 0,-1-1 0 0 0,1 0-1 0 0,-1 0 1 0 0,1 0 0 0 0,-1 1-1 0 0,1-1 1 0 0,0 0 0 0 0,-1 0 0 0 0,1 0-1 0 0,-1 0 1 0 0,1 0 0 0 0,-1 0-1 0 0,1 0 1 0 0,-1 0 0 0 0,1 0 0 0 0,-1 0-1 0 0,1 0 1 0 0,0 0 0 0 0,-1 0-1 0 0,0-1 45 0 0,-25-21-11468 0 0,22 18 2555 0 0</inkml:trace>
  <inkml:trace contextRef="#ctx0" brushRef="#br0" timeOffset="1870.443">2318 369 7554 0 0,'0'0'4409'0'0,"0"0"-2406"0"0,0 0-1000 0 0,0 0-174 0 0,0 0 5 0 0,0 0 48 0 0,0 0 4 0 0,0 0-21 0 0,0 0-18 0 0,0 0-25 0 0,0 0-45 0 0,0 0-70 0 0,23 3-68 0 0,144 27 937 0 0,131 3 303 0 0,-253-31-1359 0 0,-19 0 350 0 0,-9-1-3307 0 0,-3-1-2717 0 0,0-1-3771 0 0,-14 1-2461 0 0</inkml:trace>
  <inkml:trace contextRef="#ctx0" brushRef="#br0" timeOffset="2218.258">3106 531 9618 0 0,'0'0'4254'0'0,"0"0"-2300"0"0,0 0-783 0 0,0 0-167 0 0,0 0-156 0 0,0 0-174 0 0,0 0-223 0 0,0 0-182 0 0,0 0-106 0 0,0 0-47 0 0,0 0-20 0 0,5 31-20 0 0,12 98-36 0 0,-11-91-276 0 0,3-82-9569 0 0,-9-33 2460 0 0,-2 1 5964 0 0,-11-153 14069 0 0,2 169-8734 0 0,1 74-8341 0 0,9-6 981 0 0,1-4-3553 0 0</inkml:trace>
  <inkml:trace contextRef="#ctx0" brushRef="#br0" timeOffset="2569.973">3405 409 11138 0 0,'0'0'3641'0'0,"0"0"-1430"0"0,0 0-580 0 0,0 0-169 0 0,0 0-174 0 0,0 0-280 0 0,0 0-322 0 0,0 0-263 0 0,0 0-175 0 0,0 0-90 0 0,0 0-47 0 0,0 0-52 0 0,0 0-57 0 0,-10 14 4 0 0,-45 67-53 0 0,52-76 32 0 0,1 0 0 0 0,0 0 0 0 0,0 0 0 0 0,0 0 1 0 0,0 0-1 0 0,1 0 0 0 0,0 0 0 0 0,0 1 0 0 0,1-1 0 0 0,-1 0 0 0 0,1 1 0 0 0,0-1 0 0 0,1 0 0 0 0,-1 1 0 0 0,1-1 1 0 0,0 0-1 0 0,0 1 0 0 0,1-1 0 0 0,-1 0 0 0 0,1 0 0 0 0,0 0 0 0 0,1 0 0 0 0,-1-1 0 0 0,1 1 0 0 0,0-1 0 0 0,0 1 1 0 0,1-1-1 0 0,-1 0 0 0 0,1 0 0 0 0,0 0 0 0 0,0-1 0 0 0,0 0 0 0 0,0 1 0 0 0,1-1 0 0 0,-1-1 0 0 0,1 1 0 0 0,0-1 0 0 0,0 1 1 0 0,0-1-1 0 0,0-1 0 0 0,0 1 0 0 0,0-1 0 0 0,0 0 0 0 0,2 0 15 0 0,1-1 87 0 0,0 0-1 0 0,0-1 1 0 0,-1 0-1 0 0,1 0 1 0 0,0-1 0 0 0,-1 0-1 0 0,1 0 1 0 0,-1-1 0 0 0,1 0-1 0 0,-1 0 1 0 0,0-1-1 0 0,-1 0 1 0 0,1 0 0 0 0,0-1-1 0 0,-1 0 1 0 0,0 0-1 0 0,0 0 1 0 0,-1-1 0 0 0,0 1-1 0 0,1-1 1 0 0,-2-1-1 0 0,1 1 1 0 0,-1-1 0 0 0,0 0-1 0 0,0 0 1 0 0,-1 0 0 0 0,0 0-1 0 0,0 0 1 0 0,-1-1-1 0 0,0 0 1 0 0,0 1 0 0 0,-1-1-1 0 0,0 0 1 0 0,0 0-1 0 0,-1 0 1 0 0,0 1 0 0 0,-1-3-87 0 0,1 5-40 0 0,-1 0 0 0 0,-1 1 0 0 0,1-1 0 0 0,-1 1 0 0 0,0-1 0 0 0,0 1 0 0 0,0 0 0 0 0,-1-1 0 0 0,1 1 0 0 0,-1 0 0 0 0,0 1 0 0 0,0-1 0 0 0,0 0 0 0 0,-1 1 0 0 0,1 0 0 0 0,-1 0 0 0 0,0 0 0 0 0,0 0 0 0 0,0 1 0 0 0,0-1 0 0 0,0 1 0 0 0,-1 0 0 0 0,1 0 0 0 0,-1 0 0 0 0,1 1 0 0 0,-1 0 1 0 0,0 0-1 0 0,0 0 0 0 0,1 0 0 0 0,-1 1 0 0 0,0 0 0 0 0,0 0 0 0 0,0 0 0 0 0,0 1 40 0 0,-50 7-3437 0 0,33 1-2118 0 0,12-4-5291 0 0</inkml:trace>
  <inkml:trace contextRef="#ctx0" brushRef="#br0" timeOffset="18338.306">3869 520 0 0 0,'0'0'229'0'0,"0"0"718"0"0,0 0 434 0 0,0 0 259 0 0,0 0 120 0 0,0 0-171 0 0,0 0-306 0 0,0 0-273 0 0,0 0-204 0 0,0 0-129 0 0,2-4-55 0 0,6-11-25 0 0,-8 15-474 0 0,0 1-1 0 0,0-1 1 0 0,0 0-1 0 0,0 0 1 0 0,1 1-1 0 0,-1-1 1 0 0,0 0-1 0 0,0 0 1 0 0,0 1-1 0 0,0-1 1 0 0,0 0-1 0 0,0 0 1 0 0,1 0-1 0 0,-1 1 1 0 0,0-1-1 0 0,0 0 1 0 0,0 0-1 0 0,0 0 1 0 0,1 1-1 0 0,-1-1 1 0 0,0 0-1 0 0,0 0 1 0 0,1 0-1 0 0,-1 0 1 0 0,0 0-1 0 0,0 0 1 0 0,1 0-1 0 0,-1 1 1 0 0,0-1-1 0 0,0 0 1 0 0,1 0-1 0 0,-1 0 1 0 0,0 0-1 0 0,0 0 1 0 0,1 0-1 0 0,-1 0 1 0 0,0 0-1 0 0,0 0 1 0 0,1 0-1 0 0,-1-1 1 0 0,0 1-1 0 0,0 0 1 0 0,1 0-1 0 0,-1 0 1 0 0,0 0-1 0 0,0 0 1 0 0,1 0-1 0 0,-1 0 1 0 0,0-1-1 0 0,0 1 1 0 0,0 0-1 0 0,1 0 1 0 0,-1 0-1 0 0,0-1 1 0 0,0 1-1 0 0,0 0 1 0 0,0 0-1 0 0,0 0 1 0 0,1-1-1 0 0,-1 1 1 0 0,0 0-1 0 0,0-1-122 0 0,1 12 118 0 0,-3 19 30 0 0,-2 0-1 0 0,-1 0 1 0 0,-2-1 0 0 0,0 0 0 0 0,-2-1 0 0 0,-1 1 0 0 0,-2-2 0 0 0,-14 27-148 0 0,22-45-18 0 0,7-15 172 0 0,14-22 243 0 0,16-47-98 0 0,23-28-266 0 0,10 23 18 0 0,-66 80-54 0 0,1 0 1 0 0,0 0-1 0 0,-1 0 1 0 0,1 0 0 0 0,0 0-1 0 0,-1 0 1 0 0,1 0-1 0 0,0 0 1 0 0,-1 0 0 0 0,1 0-1 0 0,0 0 1 0 0,-1 1-1 0 0,1-1 1 0 0,0 0-1 0 0,-1 1 1 0 0,1-1 0 0 0,-1 0-1 0 0,1 1 1 0 0,-1-1-1 0 0,1 1 1 0 0,-1-1-1 0 0,1 0 1 0 0,-1 1 0 0 0,1 0-1 0 0,-1-1 1 0 0,1 1-1 0 0,-1-1 1 0 0,0 1-1 0 0,1-1 1 0 0,-1 1 0 0 0,0 0-1 0 0,0-1 1 0 0,1 1-1 0 0,-1 0 1 0 0,0-1-1 0 0,0 1 1 0 0,0 0 0 0 0,0-1-1 0 0,0 1 1 0 0,0 0-1 0 0,0-1 1 0 0,0 1-1 0 0,0 0 1 0 0,0-1 0 0 0,0 1-1 0 0,0 0 1 0 0,-1-1-1 0 0,1 1 1 0 0,0 0-1 0 0,0-1 1 0 0,-1 1 0 0 0,1 0-1 0 0,0-1 1 0 0,-1 1-1 0 0,1-1 1 0 0,-1 1 2 0 0,2 7 38 0 0,15 54 72 0 0,1-4-96 0 0,14 17 38 0 0,-29-73-21 0 0,-1 0 0 0 0,0 0-1 0 0,1 0 1 0 0,-1-1 0 0 0,1 1-1 0 0,0 0 1 0 0,0 0 0 0 0,0-1-1 0 0,-1 0 1 0 0,1 1 0 0 0,1-1-1 0 0,-1 0 1 0 0,0 0 0 0 0,0 0-1 0 0,0 0 1 0 0,1 0-1 0 0,-1 0 1 0 0,0-1 0 0 0,1 1-1 0 0,-1-1 1 0 0,0 0 0 0 0,1 1-1 0 0,-1-1 1 0 0,1 0 0 0 0,-1-1-1 0 0,1 1 1 0 0,-1 0 0 0 0,0-1-1 0 0,1 1 1 0 0,-1-1 0 0 0,0 0-1 0 0,1 0 1 0 0,-1 0-1 0 0,0 0 1 0 0,0 0 0 0 0,0 0-1 0 0,0 0 1 0 0,0-1 0 0 0,0 1-1 0 0,0-1 1 0 0,0 0 0 0 0,-1 1-1 0 0,1-1 1 0 0,-1 0 0 0 0,1 0-1 0 0,-1 0 1 0 0,0 0 0 0 0,1 0-1 0 0,-1 0 1 0 0,0-1-1 0 0,-1 1 1 0 0,2-1-31 0 0,37-97 1280 0 0,-16 1-618 0 0,-20-3-202 0 0,-3 101-472 0 0,0 1-3 0 0,0 0-19 0 0,0 0-10 0 0,0 0-20 0 0,0 0-27 0 0,0 0-34 0 0,0 0-34 0 0,0 0-67 0 0,0 0-112 0 0,0 0-148 0 0,0 0-206 0 0,0 0-251 0 0,10-5-5968 0 0,-7 3 824 0 0,1 2-4113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5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0 0 0,'175'-19'0'0'0,"-51"10"302"0"0,95 21 5903 0 0,118 4 1080 0 0,-293-16-6786 0 0,325-15 1830 0 0,-179 7-1936 0 0,612 12 553 0 0,-408 22-829 0 0,-83-19 75 0 0,253 8 245 0 0,-125-8-335 0 0,-45 15 64 0 0,-119-15 50 0 0,18-3-30 0 0,493 9 153 0 0,-520-14-263 0 0,231 8 97 0 0,154-3 103 0 0,-337-19-104 0 0,418-7-141 0 0,32 7-19 0 0,886 15-86 0 0,-1181-15 129 0 0,47-11-6 0 0,-77 4-185 0 0,298 19 1725 0 0,-686-1-804 0 0,59-4-313 0 0,19 5-344 0 0,-84 10-129 0 0,-38 0-135 0 0,-4-4-3487 0 0,-1-2-6205 0 0,1-1 94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33 2024 0 0,'0'0'1871'0'0,"0"0"-641"0"0,0 0-367 0 0,0 0 64 0 0,0 0 246 0 0,0 0 165 0 0,0 0-27 0 0,0 0-148 0 0,0 0-210 0 0,0 0-168 0 0,0 0-81 0 0,0-5-1 0 0,2-22 740 0 0,-4 35 5288 0 0,-12 32-6273 0 0,-108 246 400 0 0,104-224-806 0 0,15-54-38 0 0,1-1 0 0 0,1 1 1 0 0,0-1-1 0 0,0 1 0 0 0,0 0 1 0 0,1-1-1 0 0,0 1 0 0 0,0 0 1 0 0,1 0-1 0 0,0-1 0 0 0,0 1 1 0 0,1 0-15 0 0,0-5 28 0 0,1 0 0 0 0,-1-1 0 0 0,1 1 0 0 0,0-1 0 0 0,0 1-1 0 0,0-1 1 0 0,0 0 0 0 0,0 0 0 0 0,1-1 0 0 0,-1 1 0 0 0,0-1 0 0 0,1 1 0 0 0,-1-1 0 0 0,1 0 0 0 0,-1 0 0 0 0,1-1 0 0 0,0 1 0 0 0,-1-1 0 0 0,1 0 0 0 0,2 0-28 0 0,-3 1 21 0 0,11 0 70 0 0,1 0-1 0 0,-1-2 1 0 0,1 1 0 0 0,-1-1 0 0 0,0-1 0 0 0,0-1 0 0 0,0 0-1 0 0,0-1 1 0 0,13-5-91 0 0,-12 8 83 0 0,-15-1-1397 0 0,-4-3-3290 0 0,3 4 364 0 0,0-2-4439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3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0 0 0,'0'0'512'0'0,"0"0"362"0"0,0 0 425 0 0,0 0 334 0 0,0 0 109 0 0,0 0-178 0 0,0 0-285 0 0,0 0-276 0 0,0 0-168 0 0,0 0-120 0 0,0 0-66 0 0,0 0-23 0 0,-3 9 418 0 0,2-7 3822 0 0,40-32-2220 0 0,214-161-389 0 0,-230 170-1943 0 0,-8 50-214 0 0,66 144 707 0 0,-37-122-620 0 0,-38-46 269 0 0,11 6-4177 0 0,-2-8-7856 0 0,-13-3 1467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4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1 969 0 0 0,'0'0'2230'0'0,"0"0"-714"0"0,0 0-262 0 0,0 0 121 0 0,0 0 136 0 0,0 0-67 0 0,0 0-246 0 0,0 0-246 0 0,0 0-151 0 0,0 0-17 0 0,0 0 50 0 0,0 0-21 0 0,0 0-26 0 0,7 2-39 0 0,213 33 5755 0 0,-111-28-5711 0 0,79-3 14 0 0,-138-23-581 0 0,-40 10-832 0 0,-9 4-3743 0 0,-1 5 1336 0 0,0 0-2719 0 0,0 0-5088 0 0</inkml:trace>
  <inkml:trace contextRef="#ctx0" brushRef="#br0" timeOffset="369.01">124 1182 5337 0 0,'0'0'3163'0'0,"0"0"-915"0"0,0 0-469 0 0,0 0-84 0 0,0 0-62 0 0,0 0-210 0 0,0 0-341 0 0,0 0-347 0 0,0 0-272 0 0,0 0-179 0 0,0 0-80 0 0,0 0-40 0 0,0 0-12 0 0,0 0 28 0 0,16 11 1381 0 0,59 12 632 0 0,75-13-1285 0 0,-53-6-2667 0 0,-78-4-2229 0 0,-12 0-2386 0 0,-3 0-5205 0 0</inkml:trace>
  <inkml:trace contextRef="#ctx0" brushRef="#br0" timeOffset="1016.643">1367 903 5209 0 0,'0'0'2157'0'0,"0"0"-264"0"0,0 0-36 0 0,0 0-37 0 0,0 0-130 0 0,0 0-279 0 0,0 0-339 0 0,0 0-248 0 0,0 0-190 0 0,0 0-162 0 0,0 0-90 0 0,0 0-41 0 0,0 0-23 0 0,-5 3-19 0 0,-43 42 692 0 0,18 3-764 0 0,-3-1 0 0 0,-1-2 0 0 0,-3-1 0 0 0,-1-2 0 0 0,-21 16-227 0 0,-36 15-3264 0 0,85-67 630 0 0,1-1-4954 0 0,7-2-1431 0 0</inkml:trace>
  <inkml:trace contextRef="#ctx0" brushRef="#br0" timeOffset="1382.041">940 950 5121 0 0,'0'0'1850'0'0,"0"0"-361"0"0,0 0-119 0 0,0 0 77 0 0,0 0 35 0 0,0 0-131 0 0,0 0-184 0 0,0 0-215 0 0,0 0-175 0 0,0 0-91 0 0,0 0-57 0 0,0 0-54 0 0,0 0-28 0 0,-4 21-20 0 0,-10 65-46 0 0,14-84-444 0 0,-1 0 0 0 0,1 0 0 0 0,0 1 0 0 0,0-1 0 0 0,-1 0 0 0 0,1 0-1 0 0,0 0 1 0 0,1 0 0 0 0,-1 0 0 0 0,0 0 0 0 0,1 0 0 0 0,-1 1 0 0 0,1-1 0 0 0,0 0 0 0 0,-1 0 0 0 0,1-1 0 0 0,0 1 0 0 0,0 0 0 0 0,0 0-1 0 0,1 0 1 0 0,-1-1 0 0 0,0 1 0 0 0,1 0 0 0 0,-1-1 0 0 0,1 1 0 0 0,-1-1 0 0 0,1 0 0 0 0,0 1 0 0 0,0-1-37 0 0,7 6 232 0 0,109 89 1643 0 0,-102-86-1813 0 0,0 0 0 0 0,-1 1 1 0 0,0 1-1 0 0,0 1 0 0 0,-2 0 0 0 0,1 0 0 0 0,-2 1 1 0 0,0 1-1 0 0,-1 0 0 0 0,0 1 0 0 0,1 3-62 0 0,2 15-1331 0 0,-14-34 858 0 0,2 0-368 0 0,-2 0-3018 0 0,0 0-4183 0 0,0 0-1557 0 0</inkml:trace>
  <inkml:trace contextRef="#ctx0" brushRef="#br0" timeOffset="1916.702">953 737 184 0 0,'0'0'1368'0'0,"0"0"181"0"0,0 0 280 0 0,0 0 232 0 0,0 0 55 0 0,0 0-197 0 0,0 0-318 0 0,0 0-332 0 0,0 0-291 0 0,0 0-198 0 0,0 0-96 0 0,0 0-57 0 0,0 0-38 0 0,8-9-11 0 0,141-151 2928 0 0,-32 30-1850 0 0,-51 72-1390 0 0,-62 98 414 0 0,-3-24-694 0 0,0 0 0 0 0,1 0 1 0 0,1 0-1 0 0,0-1 0 0 0,2 1 1 0 0,-1-1-1 0 0,2 0 0 0 0,0 0 1 0 0,1-1-1 0 0,0 0 0 0 0,2 2 14 0 0,6 13-2440 0 0,-7-10-5455 0 0,-6-15-3170 0 0</inkml:trace>
  <inkml:trace contextRef="#ctx0" brushRef="#br0" timeOffset="2970.331">1026 1308 0 0 0,'0'0'359'0'0,"0"0"309"0"0,0 0 59 0 0,0 0 5 0 0,0 0 29 0 0,0 0 28 0 0,0 0-13 0 0,0 0 8 0 0,0 0 15 0 0,0 0 8 0 0,0 0-1 0 0,0 0-15 0 0,-11 0 1655 0 0,-47 48 3324 0 0,6-4-4864 0 0,-35 37-55 0 0,83-70 588 0 0,28-30-975 0 0,161-135-271 0 0,-169 138-252 0 0,-26 24-160 0 0,-113 100 240 0 0,91-80-2372 0 0,31-28 953 0 0,1 0-1009 0 0,0 0-2313 0 0,0 0-5015 0 0</inkml:trace>
  <inkml:trace contextRef="#ctx0" brushRef="#br0" timeOffset="3966.644">1667 1057 2385 0 0,'0'0'1787'0'0,"0"0"24"0"0,0 0 74 0 0,0 0 72 0 0,0 0-96 0 0,0 0-257 0 0,0 0-360 0 0,0 0-312 0 0,0 0-203 0 0,0 0-104 0 0,0 0-51 0 0,0 0-19 0 0,0 0-35 0 0,22 0 2086 0 0,180-7 1240 0 0,-3-4-3025 0 0,-199 11-807 0 0,0 0-2 0 0,0 0 8 0 0,0 0 2 0 0,0 0 11 0 0,0 0-4 0 0,0 0 11 0 0,0 0 10 0 0,0 0-10 0 0,0 0 13 0 0,0 0 3 0 0,0 0-23 0 0,0 0 5 0 0,0 0-4 0 0,0 0-20 0 0,0 0-4 0 0,0 0 5 0 0,0 0-20 0 0,0 0 11 0 0,0 0 10 0 0,0 0-18 0 0,0 0-9 0 0,-13 18-2121 0 0,4-7-2072 0 0,0-8-3959 0 0,7-2-2653 0 0</inkml:trace>
  <inkml:trace contextRef="#ctx0" brushRef="#br0" timeOffset="4446.177">1693 1263 5937 0 0,'0'0'3430'0'0,"0"0"-1317"0"0,0 0-560 0 0,0 0-91 0 0,0 0-18 0 0,0 0-125 0 0,0 0-224 0 0,0 0-343 0 0,0 0-261 0 0,0 0-157 0 0,0 0-80 0 0,0 0 68 0 0,0 0 55 0 0,4 0 67 0 0,243-17 3910 0 0,-55 12-3559 0 0,-194 13-4832 0 0,-4-8-469 0 0,2 0-3304 0 0,3 0-2313 0 0</inkml:trace>
  <inkml:trace contextRef="#ctx0" brushRef="#br0" timeOffset="5399.329">3092 799 5825 0 0,'0'0'2350'0'0,"0"0"-472"0"0,0 0-139 0 0,0 0 116 0 0,0 0 59 0 0,0 0-119 0 0,0 0-303 0 0,0 0-346 0 0,0 0-300 0 0,0 0-211 0 0,0 0-117 0 0,0 0-68 0 0,0 0-28 0 0,-11 8 465 0 0,-98 121 73 0 0,-71 51-673 0 0,-64 26-283 0 0,234-198 507 0 0,10-8-734 0 0,0 0-1 0 0,0-1 0 0 0,0 1 0 0 0,0 0 0 0 0,0-1 0 0 0,0 1 0 0 0,-1 0 0 0 0,1 0 0 0 0,0-1 0 0 0,0 1 0 0 0,0 0 1 0 0,-1 0-1 0 0,1-1 0 0 0,0 1 0 0 0,0 0 0 0 0,-1 0 0 0 0,1 0 0 0 0,0 0 0 0 0,-1-1 0 0 0,1 1 0 0 0,0 0 0 0 0,0 0 0 0 0,-1 0 1 0 0,1 0-1 0 0,0 0 0 0 0,-1 0 0 0 0,1 0 0 0 0,0 0 0 0 0,-1 0 0 0 0,1 0 0 0 0,0 0 0 0 0,-1 0 0 0 0,1 0 0 0 0,0 0 1 0 0,-1 0-1 0 0,1 0 0 0 0,0 0 0 0 0,-1 0 0 0 0,1 0 0 0 0,0 0 0 0 0,0 1 0 0 0,-1-1 224 0 0,11-14-8871 0 0,-6 10 1632 0 0</inkml:trace>
  <inkml:trace contextRef="#ctx0" brushRef="#br0" timeOffset="5766.44">2620 737 1896 0 0,'0'0'3118'0'0,"0"0"-788"0"0,0 0-351 0 0,0 0-30 0 0,0 0-18 0 0,0 0-205 0 0,0 0-308 0 0,0 0-351 0 0,0 0-270 0 0,0 0-160 0 0,0 0-86 0 0,0 0-72 0 0,0 0-45 0 0,-5 9-28 0 0,-15 30-30 0 0,19-37-326 0 0,0 0 0 0 0,1 0 1 0 0,-1 0-1 0 0,1 0 0 0 0,0 1 0 0 0,0-1 1 0 0,0 0-1 0 0,0 0 0 0 0,0 0 0 0 0,0 0 1 0 0,0 1-1 0 0,1-1 0 0 0,-1 0 0 0 0,1 0 1 0 0,0 0-1 0 0,0 0 0 0 0,-1 0 0 0 0,1 0 1 0 0,0 0-1 0 0,1 0 0 0 0,-1 0 0 0 0,0-1 1 0 0,0 1-1 0 0,1 0 0 0 0,0 0-50 0 0,2 4 148 0 0,153 197 2311 0 0,-60-28-2055 0 0,-78-137-2512 0 0,-19-38 194 0 0,1 2 1575 0 0,-1-2-2789 0 0,0 1-4018 0 0,0-1-3580 0 0</inkml:trace>
  <inkml:trace contextRef="#ctx0" brushRef="#br0" timeOffset="6415.102">3151 1297 8194 0 0,'0'0'4233'0'0,"0"0"-2042"0"0,0 0-854 0 0,0 0-107 0 0,0 0 38 0 0,0 0-54 0 0,0 0-227 0 0,0 0-299 0 0,0 0-241 0 0,0 0-181 0 0,0 0-86 0 0,0 0-17 0 0,0 0 8 0 0,-1 3 25 0 0,-13 136 1155 0 0,-5-20-1098 0 0,33-153 143 0 0,58-163-357 0 0,-62 171-31 0 0,-10 25 1 0 0,0 1 3 0 0,0 0 14 0 0,0 0-9 0 0,0 0-10 0 0,0 0-17 0 0,-12 26-50 0 0,4-7 15 0 0,2 1 0 0 0,1 0 0 0 0,0 0 0 0 0,1 0 0 0 0,1 0 1 0 0,1 1-1 0 0,1 19 45 0 0,1-40-362 0 0,0 0-137 0 0,0 0-179 0 0,0 0-235 0 0,0 0-358 0 0,0 0-822 0 0,0 0-2835 0 0,0-3-5842 0 0</inkml:trace>
  <inkml:trace contextRef="#ctx0" brushRef="#br0" timeOffset="7516.718">2646 417 3113 0 0,'0'0'2193'0'0,"0"0"-160"0"0,0 0-53 0 0,0 0 58 0 0,0 0 17 0 0,0 0-202 0 0,0 0-337 0 0,0 0-361 0 0,0 0-310 0 0,0 0-226 0 0,0 0-131 0 0,0 0-72 0 0,0 0-26 0 0,1-9 695 0 0,79-71 1396 0 0,128-136-751 0 0,-131 142-1580 0 0,-42 37-34 0 0,-35 37-110 0 0,0 0 2 0 0,0 0-7 0 0,0 0-22 0 0,0 0 2 0 0,-1 26-164 0 0,15 84 365 0 0,2-51-84 0 0,15 62 42 0 0,-18-55 6 0 0,1-33-212 0 0,-3-32 1115 0 0,-8-1-3247 0 0,0 0-2676 0 0,-1 0-3712 0 0,1 0-2577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0,'0'0'1052'0'0,"0"0"1001"0"0,0 0 294 0 0,0 0-224 0 0,0 0-372 0 0,0 0-353 0 0,0 0-270 0 0,0 0-163 0 0,0 0-134 0 0,18-23-76 0 0,58-76-61 0 0,-39 28 849 0 0,-31 48-990 0 0,19-47 2098 0 0,-24 70-2626 0 0,0 0 0 0 0,0-1-1 0 0,0 1 1 0 0,1 0 0 0 0,-1 0 0 0 0,0 0-1 0 0,1 0 1 0 0,-1 0 0 0 0,0 0 0 0 0,0 0-1 0 0,1 0 1 0 0,-1 0 0 0 0,0 1 0 0 0,0-1-1 0 0,1 0 1 0 0,-1 1 0 0 0,0-1 0 0 0,0 1-1 0 0,0-1 1 0 0,0 1 0 0 0,0 0 0 0 0,0-1-1 0 0,0 1 1 0 0,0 0 0 0 0,0 0-1 0 0,0 0 1 0 0,0 0 0 0 0,0 0 0 0 0,0 0-1 0 0,-1 0 1 0 0,1 0 0 0 0,0 0 0 0 0,-1 0-1 0 0,1 0 1 0 0,-1 1 0 0 0,1-1 0 0 0,-1 0-1 0 0,1 1-24 0 0,0 0 55 0 0,19 26 75 0 0,-2-1 1 0 0,-1 2-1 0 0,-2 1 1 0 0,-1 0-1 0 0,-1 0 0 0 0,-1 1 1 0 0,-2 1-1 0 0,3 16-130 0 0,-2 135 314 0 0,-12-131-285 0 0,1-32-17 0 0,-1 0 0 0 0,-1 0 1 0 0,0-1-1 0 0,-2 1 1 0 0,0-1-1 0 0,-1 0 0 0 0,-1 0 1 0 0,0 0-1 0 0,-2-1 0 0 0,0 0 1 0 0,-1 0-1 0 0,-1-1 0 0 0,-1 0 1 0 0,0-1-1 0 0,-10 10-12 0 0,18-22-5 0 0,-1 0 0 0 0,0 0 0 0 0,-1 0-1 0 0,1-1 1 0 0,-1 1 0 0 0,1-1 0 0 0,-1 0-1 0 0,0-1 1 0 0,0 1 0 0 0,0-1 0 0 0,0 0 0 0 0,-1 0-1 0 0,1-1 1 0 0,-1 1 0 0 0,1-1 0 0 0,-1-1 0 0 0,1 1-1 0 0,-1-1 1 0 0,1 0 0 0 0,-1 0 0 0 0,-4-1 5 0 0,7-1-11 0 0,0-1 0 0 0,0 0 0 0 0,0 0 0 0 0,0 0 0 0 0,0 0 0 0 0,1-1-1 0 0,-1 1 1 0 0,1-1 0 0 0,0 0 0 0 0,0 1 0 0 0,0-1 0 0 0,1 0 0 0 0,-1 0 0 0 0,1 0 0 0 0,0 0 0 0 0,0 0 0 0 0,0 0 0 0 0,1-1 0 0 0,0 1 0 0 0,0 0 0 0 0,0 0 0 0 0,0-1 0 0 0,0 1 0 0 0,1 0 0 0 0,0 0 0 0 0,1-4 11 0 0,-2-7-15 0 0,2-2 1 0 0,0 0 0 0 0,1 0 0 0 0,1 0 0 0 0,1 1 0 0 0,0-1 0 0 0,1 1 0 0 0,1 0 0 0 0,0 1 0 0 0,1 0 0 0 0,2-2 14 0 0,-4 8-97 0 0,1 1 0 0 0,-1 0 0 0 0,1 0 0 0 0,1 0 0 0 0,-1 1 0 0 0,1 0 1 0 0,0 1-1 0 0,1 0 0 0 0,0 0 0 0 0,1 0 97 0 0,-6 3-60 0 0,22-14-301 0 0,26-18-3440 0 0,-39 18-6978 0 0,-9 16 4890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0 0 0,'0'0'368'0'0,"0"0"744"0"0,0 0 350 0 0,0 0 101 0 0,0 0 21 0 0,0 0-105 0 0,0 0-89 0 0,0 0-15 0 0,0 0-58 0 0,0 0-64 0 0,12-8-124 0 0,85-72 1812 0 0,-43 25-1111 0 0,20-40 382 0 0,-73 94-2122 0 0,-1 1-24 0 0,0 0-20 0 0,0 0-50 0 0,0 23 336 0 0,1-8-206 0 0,0 1 0 0 0,2-1 1 0 0,0 1-1 0 0,0-1 1 0 0,2 0-1 0 0,-1 0 0 0 0,2-1 1 0 0,0 1-1 0 0,6 7-126 0 0,3-4-1519 0 0,-12-17-228 0 0,0 1-1474 0 0,0-1-3088 0 0,1-1-3577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0,'0'0'2252'0'0,"0"0"-486"0"0,0 0-31 0 0,0 0 256 0 0,0 0 128 0 0,0 0-103 0 0,0 0-297 0 0,0 0-396 0 0,0 0-379 0 0,0 0-269 0 0,0 0-189 0 0,0 0-103 0 0,0 0-39 0 0,24 4 1974 0 0,268-48 2479 0 0,-172 44-4614 0 0,-120 0-249 0 0,0 0-16 0 0,0 0-8 0 0,0 0-39 0 0,0 0-56 0 0,0 0-71 0 0,0 0-109 0 0,-10-3-3977 0 0,4 2-5968 0 0,4 1 1084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6153 0 0,'0'0'3760'0'0,"0"0"-1514"0"0,0 0-787 0 0,0 0-243 0 0,0 0-79 0 0,0 0-55 0 0,0 0-86 0 0,0 0-98 0 0,0 0-65 0 0,0 0-59 0 0,0 0-97 0 0,0 0-83 0 0,0 0-77 0 0,29-2-79 0 0,91-6-70 0 0,32-26 472 0 0,-72 24-1426 0 0,-46 9-6228 0 0,-29 1-4341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35 344 0 0,'0'0'2043'0'0,"0"0"-182"0"0,0 0-65 0 0,0 0-80 0 0,0 0-150 0 0,0 0-216 0 0,0 0-270 0 0,0 0-277 0 0,0 0-254 0 0,0 0-170 0 0,0 0-39 0 0,0 0 47 0 0,0 0 101 0 0,3-1 92 0 0,74 3 3919 0 0,-26 5-2734 0 0,-28-8-1336 0 0,0-1 1 0 0,0-1-1 0 0,0-1 1 0 0,0 0-1 0 0,-1-2 0 0 0,18-7-429 0 0,-29 9 316 0 0,9-1-2753 0 0,-22 17-4845 0 0,0-9 1405 0 0,-1-2-2965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13643 0 0,'0'0'1476'0'0,"0"0"-621"0"0,0 0-231 0 0,0 0 146 0 0,0 0 187 0 0,0 0 57 0 0,0 0-86 0 0,0 0-140 0 0,0 0-129 0 0,0 0-107 0 0,0 0-74 0 0,33 0-76 0 0,103-3-68 0 0,126-17-1520 0 0,-245 17-1452 0 0,-5 0-3270 0 0,-4 3-5712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0 1208 0 0,'0'0'2003'0'0,"0"0"-129"0"0,0 0 72 0 0,0 0 117 0 0,0 0-68 0 0,0 0-129 0 0,0 0-231 0 0,0 0-279 0 0,0 0-190 0 0,0 0-202 0 0,0 0-185 0 0,0 0-138 0 0,0 0-109 0 0,-2 3-58 0 0,-158 288 2069 0 0,156-286-2535 0 0,-11 18-43 0 0,-1 0 0 0 0,-2-1 0 0 0,0-2 0 0 0,-1 0 0 0 0,-1 0 0 0 0,-1-2 0 0 0,-21 15 35 0 0,9-14-1713 0 0,33-44-6879 0 0,0 21 3847 0 0,0 0-3013 0 0</inkml:trace>
  <inkml:trace contextRef="#ctx0" brushRef="#br0" timeOffset="297.382">1 15 2985 0 0,'0'0'2379'0'0,"0"0"-272"0"0,0 0-177 0 0,0 0-81 0 0,0 0-126 0 0,0 0-309 0 0,0 0-442 0 0,0 0-366 0 0,0 0-118 0 0,0 0 43 0 0,0 0 101 0 0,0 0 53 0 0,0 0-65 0 0,6 12-100 0 0,113 187 2481 0 0,46-12-1929 0 0,-160-181-1907 0 0,28 43 2169 0 0,-27-31-5174 0 0,-4 0-6084 0 0,-2-17-325 0 0</inkml:trace>
  <inkml:trace contextRef="#ctx0" brushRef="#br0" timeOffset="816.738">483 420 10314 0 0,'0'0'1697'0'0,"0"0"-668"0"0,0 0-391 0 0,0 0-76 0 0,0 0 27 0 0,0 0 40 0 0,0 0 2 0 0,0 0-8 0 0,0 0 5 0 0,0 0-46 0 0,0 0-91 0 0,0 0-92 0 0,0 0-83 0 0,15-1-37 0 0,117-5 902 0 0,-143 43-216 0 0,-119 99-593 0 0,130-136-365 0 0,-1 1 0 0 0,0 0 1 0 0,0 0-1 0 0,1 0 1 0 0,-1-1-1 0 0,1 1 0 0 0,-1 0 1 0 0,1 0-1 0 0,-1 0 0 0 0,1 0 1 0 0,0 0-1 0 0,-1 0 1 0 0,1 0-1 0 0,0 0 0 0 0,0 0 1 0 0,-1 0-1 0 0,1 0 0 0 0,0 0 1 0 0,0 0-1 0 0,0 0 1 0 0,0 0-1 0 0,1 0 0 0 0,-1 0 1 0 0,0 0-1 0 0,0 0 0 0 0,1 0 1 0 0,-1 0-1 0 0,0 0 0 0 0,1 0 1 0 0,-1 0-1 0 0,1 0 1 0 0,-1 0-1 0 0,1-1 0 0 0,0 1 1 0 0,-1 0-1 0 0,1 0 0 0 0,0-1 1 0 0,-1 1-1 0 0,1 0 1 0 0,0-1-1 0 0,0 1 0 0 0,0 0 1 0 0,0-1-1 0 0,0 1 0 0 0,-1-1 1 0 0,1 0-1 0 0,0 1 1 0 0,0-1-1 0 0,0 0 0 0 0,0 0 1 0 0,0 1-1 0 0,0-1 0 0 0,1 0-7 0 0,62 3 619 0 0,-51-3-477 0 0,-6 1-140 0 0,0-1-1 0 0,1 0 1 0 0,-1 0 0 0 0,0-1 0 0 0,0 0 0 0 0,1 0 0 0 0,-1 0 0 0 0,0-1 0 0 0,0 0 0 0 0,0-1 0 0 0,-1 1-1 0 0,1-1 1 0 0,-1-1 0 0 0,6-2-2 0 0,-10-2-5408 0 0,0 4-2924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2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0 0 0,'0'0'1355'0'0,"0"0"369"0"0,0 0 135 0 0,0 0 78 0 0,0 0-34 0 0,0 0-265 0 0,0 0-262 0 0,0 0-215 0 0,0 0-170 0 0,0 0-65 0 0,0 0-105 0 0,0 0-103 0 0,0 0-114 0 0,1-5-109 0 0,35-82 2368 0 0,-25 72-2743 0 0,1 0-1 0 0,0 0 1 0 0,1 2 0 0 0,0-1-1 0 0,2 2 1 0 0,-1 0 0 0 0,17-10-120 0 0,-23 16-92 0 0,-8 7 108 0 0,0-1-1 0 0,-1 1 1 0 0,1-1 0 0 0,0 1-1 0 0,0-1 1 0 0,0 0-1 0 0,0 1 1 0 0,0-1 0 0 0,0 1-1 0 0,0-1 1 0 0,0 1 0 0 0,0-1-1 0 0,0 1 1 0 0,0-1-1 0 0,0 1 1 0 0,1-1 0 0 0,-1 1-1 0 0,0-1 1 0 0,0 1-1 0 0,0-1 1 0 0,1 1 0 0 0,-1-1-1 0 0,0 0 1 0 0,0 1 0 0 0,1-1-1 0 0,-1 1 1 0 0,0-1-1 0 0,1 0 1 0 0,-1 1 0 0 0,1-1-1 0 0,-1 0 1 0 0,0 0 0 0 0,1 1-1 0 0,-1-1 1 0 0,1 0-1 0 0,-1 0 1 0 0,1 0 0 0 0,-1 1-1 0 0,0-1 1 0 0,1 0-1 0 0,-1 0 1 0 0,1 0 0 0 0,-1 0-1 0 0,1 0 1 0 0,-1 0 0 0 0,1 0-1 0 0,-1 0 1 0 0,1 0-1 0 0,-1 0 1 0 0,1 0 0 0 0,-1 0-1 0 0,1-1 1 0 0,-1 1 0 0 0,1 0-1 0 0,-1 0 1 0 0,1 0-1 0 0,-1-1-15 0 0,11 71 559 0 0,70 81-39 0 0,-52-75-162 0 0,-20-75-3553 0 0,-1-5-7929 0 0,-4 4 1999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1560 0 0,'0'0'1743'0'0,"0"0"-602"0"0,0 0-361 0 0,0 0-87 0 0,0 0 45 0 0,0 0 187 0 0,0 0 197 0 0,0 0 122 0 0,0 0 18 0 0,0 0-158 0 0,0 0-160 0 0,0 0-110 0 0,0 0-67 0 0,15 0-61 0 0,112 4 1730 0 0,309 0 2823 0 0,-422-16-6504 0 0,-15 9-8907 0 0,1 3-677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4545 0 0,'0'0'3089'0'0,"0"0"-1244"0"0,0 0-506 0 0,0 0 67 0 0,0 0 137 0 0,0 0-24 0 0,0 0-197 0 0,0 0-249 0 0,0 0-211 0 0,0 0-165 0 0,0 0-86 0 0,0 0-55 0 0,0 0-24 0 0,12 7 22 0 0,40 20 4 0 0,28-21 1376 0 0,90-17-256 0 0,-140 11-2426 0 0,-10 0-5308 0 0,-16 0-3417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0,'0'0'882'0'0,"0"0"516"0"0,0 0 91 0 0,0 0-198 0 0,0 0-207 0 0,0 0-133 0 0,0 0-132 0 0,0 0-68 0 0,0 0-51 0 0,0 0-32 0 0,0 0-19 0 0,0 0-35 0 0,26 0 4236 0 0,99-7 715 0 0,60-19-3584 0 0,-64 18-1454 0 0,-117 13-2172 0 0,-6-3-3505 0 0,-2-1-5048 0 0,2-1 2972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9794 0 0,'0'0'1810'0'0,"0"0"-727"0"0,0 0-246 0 0,0 0 190 0 0,0 0 256 0 0,0 0 57 0 0,0 0-102 0 0,0 0-144 0 0,0 0-153 0 0,0 0-126 0 0,0 0-100 0 0,0 0-106 0 0,0 0-75 0 0,33-4-78 0 0,105-11-72 0 0,14 5 886 0 0,-100 9-3961 0 0,-41 1 1613 0 0,-4 0-3810 0 0,-1-3-6516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1432 0 0,'0'0'1727'0'0,"0"0"-54"0"0,0 0 44 0 0,0 0 20 0 0,0 0-62 0 0,0 0-132 0 0,0 0-256 0 0,0 0-234 0 0,0 0-213 0 0,0 0-137 0 0,0 0-56 0 0,0 0-19 0 0,0 0-37 0 0,3-3-74 0 0,211-189 5249 0 0,-181 159-5362 0 0,-11 70 80 0 0,63 94 52 0 0,-83-128-556 0 0,1 0 0 0 0,0 0 1 0 0,0 0-1 0 0,0-1 0 0 0,0 1 0 0 0,0-1 1 0 0,1 0-1 0 0,-1 0 0 0 0,1 0 0 0 0,-1 0 1 0 0,1-1-1 0 0,0 1 0 0 0,0-1 0 0 0,0 0 0 0 0,-1 0 1 0 0,1-1-1 0 0,1 1 20 0 0,4 5-2255 0 0,-2 2-5030 0 0,-7-7 5599 0 0,1 3-9528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67 0 0 0,'0'0'2710'0'0,"0"0"-499"0"0,0 0-121 0 0,0 0 96 0 0,0 0-113 0 0,0 0-179 0 0,0 0-243 0 0,0 0-313 0 0,0 0-221 0 0,0 0-146 0 0,0 0-145 0 0,-7-1-113 0 0,3 1-715 0 0,-1-1 182 0 0,1 1 0 0 0,-1-1 0 0 0,1 1 1 0 0,-1 0-1 0 0,1 0 0 0 0,-1 1 0 0 0,1-1 0 0 0,0 1 0 0 0,-1 0 0 0 0,1 0 0 0 0,0 0 0 0 0,-1 1 0 0 0,1 0 0 0 0,0 0 0 0 0,0 0 0 0 0,0 0 1 0 0,-2 2-181 0 0,-150 160 1455 0 0,111-114-1542 0 0,-2-3 1 0 0,-2-2 0 0 0,-38 27 86 0 0,7-21-711 0 0,70-46-965 0 0,13-11-1282 0 0,3-1 2390 0 0,3-4-1303 0 0,1-3-5678 0 0,-3 7-1154 0 0</inkml:trace>
  <inkml:trace contextRef="#ctx0" brushRef="#br0" timeOffset="299.2">150 1 4505 0 0,'0'0'2431'0'0,"0"0"-314"0"0,0 0-306 0 0,0 0-176 0 0,0 0-128 0 0,0 0-198 0 0,0 0-178 0 0,0 0-116 0 0,0 0-163 0 0,0 0-165 0 0,0 0-159 0 0,0 0-114 0 0,0 0-57 0 0,-6 20-42 0 0,-18 65-13 0 0,23-79-241 0 0,0 0 0 0 0,0 0 0 0 0,0 0 0 0 0,0 0 0 0 0,1 0 0 0 0,0 0 0 0 0,1 0 0 0 0,-1 1 0 0 0,1-1 0 0 0,0 0 0 0 0,1 0 0 0 0,-1 0-1 0 0,1 0 1 0 0,0-1 0 0 0,1 1 0 0 0,-1 0 0 0 0,1-1 0 0 0,0 0 0 0 0,1 1 0 0 0,-1-1 0 0 0,1-1 0 0 0,1 2-61 0 0,190 198 449 0 0,-187-195-979 0 0,7 9-1247 0 0,-7-6-8152 0 0,-8-11-541 0 0</inkml:trace>
  <inkml:trace contextRef="#ctx0" brushRef="#br0" timeOffset="930.672">606 435 4793 0 0,'0'0'4500'0'0,"0"0"-2036"0"0,0 0-894 0 0,0 0-257 0 0,0 0-131 0 0,0 0-140 0 0,0 0-214 0 0,0 0-264 0 0,0 0-213 0 0,0 0-130 0 0,0 0-42 0 0,0 0 45 0 0,0 0 56 0 0,5-2 24 0 0,155-14 1602 0 0,-159 15-1900 0 0,1 1 1 0 0,-1 0-1 0 0,1 0 1 0 0,-1-1-1 0 0,1 1 1 0 0,0 0-1 0 0,-1 1 1 0 0,1-1-1 0 0,-1 0 1 0 0,1 0-1 0 0,-1 1 1 0 0,1-1-1 0 0,-1 1 1 0 0,1-1-1 0 0,-1 1 1 0 0,1-1-1 0 0,-1 1 1 0 0,0 0 0 0 0,1 0-1 0 0,-1 0 1 0 0,0 0-1 0 0,0 0 1 0 0,0 0-1 0 0,1 0 1 0 0,-1 0-1 0 0,0 0 1 0 0,0 1-1 0 0,-1-1 1 0 0,1 0-1 0 0,0 1 1 0 0,0-1-1 0 0,-1 1 1 0 0,1-1-1 0 0,-1 1 1 0 0,1-1-1 0 0,-1 1 1 0 0,1-1-1 0 0,-1 1 1 0 0,0-1-1 0 0,0 1 1 0 0,0-1-1 0 0,0 1 1 0 0,0 0-1 0 0,0-1 1 0 0,0 1 0 0 0,-1-1-1 0 0,1 1 1 0 0,0-1-1 0 0,-1 1 1 0 0,0-1-1 0 0,1 1 1 0 0,-1-1-1 0 0,0 1 1 0 0,0 0-7 0 0,-88 68 342 0 0,72-63-347 0 0,44 12-128 0 0,34 10 162 0 0,-59-27-26 0 0,1-1 17 0 0,0 1 0 0 0,0-1 0 0 0,-1 1 0 0 0,1 0 0 0 0,-1 0 0 0 0,1 1 0 0 0,-1-1 0 0 0,1 0 0 0 0,-1 1 0 0 0,0-1 0 0 0,0 1 0 0 0,-1 0 0 0 0,1 0 0 0 0,0 0 0 0 0,-1 0 0 0 0,0 0 0 0 0,1 0 0 0 0,-1 0 0 0 0,-1 0 0 0 0,1 0 0 0 0,0 1 0 0 0,-1-1 0 0 0,1 0 0 0 0,-1 0 0 0 0,0 1 0 0 0,0-1 0 0 0,-1 0 0 0 0,1 1-20 0 0,-3 0 37 0 0,0 0 0 0 0,0 0 0 0 0,0-1 0 0 0,-1 1 0 0 0,0-1 0 0 0,1 0 0 0 0,-1 0 0 0 0,0 0 0 0 0,0-1 0 0 0,-1 0 0 0 0,1 1 1 0 0,-1-1-1 0 0,1-1 0 0 0,-1 1 0 0 0,1-1 0 0 0,-1 1 0 0 0,0-1 0 0 0,0-1 0 0 0,1 1 0 0 0,-1-1 0 0 0,0 0 0 0 0,0 0 0 0 0,-2 0-37 0 0,2 0-67 0 0,-74-8-377 0 0,32-21-4207 0 0,41 23-598 0 0,1 5-5733 0 0</inkml:trace>
  <inkml:trace contextRef="#ctx0" brushRef="#br0" timeOffset="3099.673">549 122 0 0 0,'0'0'255'0'0,"0"0"498"0"0,0 0 98 0 0,0 0 8 0 0,0 0 17 0 0,0 0-28 0 0,0 0-37 0 0,0 0-17 0 0,0 0 18 0 0,0 0 9 0 0,0 0-7 0 0,0 0-25 0 0,2-1-578 0 0,3-2 8615 0 0,-5 3-8410 0 0,-31 42 1070 0 0,-32 30-1254 0 0,-3-2 1 0 0,-72 59-233 0 0,-20 7-149 0 0,58-59 181 0 0,104-87-14837 0 0,-2 6 9040 0 0</inkml:trace>
  <inkml:trace contextRef="#ctx0" brushRef="#br0" timeOffset="4248.87">151 60 0 0 0,'0'0'516'0'0,"0"0"227"0"0,0 0 137 0 0,0 0 62 0 0,0 0 2 0 0,0 0-47 0 0,0 0-76 0 0,0 0-67 0 0,-3-2-35 0 0,-12-3 33 0 0,11 4 67 0 0,4 1 11 0 0,0 0-49 0 0,0 0-74 0 0,0 0-91 0 0,0 0-54 0 0,0 0-14 0 0,0 0-13 0 0,0 0 7 0 0,0 0 9 0 0,0 0 3 0 0,0 0 3 0 0,0 0-9 0 0,0 0-28 0 0,0 0-29 0 0,0 0-24 0 0,0 0-34 0 0,0 0-2 0 0,0 0 4 0 0,0 0 7 0 0,0 0-15 0 0,0 0-39 0 0,0 0-38 0 0,0 0-70 0 0,0 0-48 0 0,0 0-39 0 0,0 12 568 0 0,16 104 1144 0 0,35 29-1431 0 0,-46-125-421 0 0,-4-13-29 0 0,0 0-1 0 0,1 1 1 0 0,0-1-1 0 0,1 0 1 0 0,-1 0 0 0 0,1 0-1 0 0,0-1 1 0 0,1 1-1 0 0,0-1 1 0 0,0 1 0 0 0,0-1-1 0 0,1 0 1 0 0,0-1-1 0 0,0 1 1 0 0,0-1 0 0 0,1 0-1 0 0,4 3-23 0 0,60 39 242 0 0,-36 0 130 0 0,-24-20 43 0 0,3 1-209 0 0,-12-27-202 0 0,-1-1 11 0 0,0 0 10 0 0,0 0 3 0 0,0 0-30 0 0,0 0 0 0 0,0 0-10 0 0,7 7 76 0 0,1 8-1244 0 0,15-15-2588 0 0,-19 0-1729 0 0,0 0-5565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201 349 4745 0 0,'0'0'1786'0'0,"0"0"-170"0"0,0 0 47 0 0,0 0 124 0 0,0 0 59 0 0,0 0-70 0 0,0 0-239 0 0,0 0-250 0 0,0 0-249 0 0,0 0-248 0 0,0 0-217 0 0,0 0-147 0 0,0 0-101 0 0,-5 0-89 0 0,2 1-215 0 0,1-1 0 0 0,0 1 0 0 0,-1 0-1 0 0,1-1 1 0 0,0 1 0 0 0,-1 0 0 0 0,1 0-1 0 0,0 1 1 0 0,0-1 0 0 0,0 0 0 0 0,0 1 0 0 0,0-1-1 0 0,1 1 1 0 0,-1 0 0 0 0,0-1 0 0 0,1 1-1 0 0,-1 0 1 0 0,1 0 0 0 0,-1 0 0 0 0,1 0 0 0 0,0 0-1 0 0,0 1 1 0 0,0-1 0 0 0,0 0 0 0 0,0 0-1 0 0,1 1 1 0 0,-1-1 0 0 0,1 1 0 0 0,-1-1 0 0 0,1 0-1 0 0,0 3-20 0 0,-7 23 82 0 0,2 1 0 0 0,0 0 0 0 0,2 0-1 0 0,1 0 1 0 0,2 1 0 0 0,0-1 0 0 0,4 16-82 0 0,-4-40 9 0 0,1 0 0 0 0,0 0 0 0 0,0 0 0 0 0,0 0 0 0 0,1 0 0 0 0,0 0 0 0 0,0 0 0 0 0,0-1 0 0 0,0 1 1 0 0,1-1-1 0 0,-1 1 0 0 0,1-1 0 0 0,0 0 0 0 0,1 0 0 0 0,-1 0 0 0 0,1-1 0 0 0,-1 1 0 0 0,1-1 1 0 0,0 0-1 0 0,1 0 0 0 0,-1 0 0 0 0,0 0 0 0 0,1-1 0 0 0,-1 0 0 0 0,1 0 0 0 0,0 0 0 0 0,0-1 0 0 0,0 1 1 0 0,1-1-10 0 0,-1-1 54 0 0,0 0 1 0 0,1-1 0 0 0,-1 1 0 0 0,0-1 0 0 0,0 0 0 0 0,0-1 0 0 0,0 1 0 0 0,-1-1 0 0 0,1 0-1 0 0,0 0 1 0 0,-1-1 0 0 0,1 1 0 0 0,-1-1 0 0 0,0 0 0 0 0,0 0 0 0 0,0-1 0 0 0,0 1 0 0 0,0-1-1 0 0,-1 0-54 0 0,83-80 347 0 0,5-41-100 0 0,-91 125-250 0 0,1 0 1 0 0,-1 0-1 0 0,1-1 1 0 0,-1 1-1 0 0,1 0 0 0 0,-1 0 1 0 0,1 0-1 0 0,0 0 1 0 0,-1 0-1 0 0,1 0 1 0 0,-1 0-1 0 0,1 0 0 0 0,-1 0 1 0 0,1 0-1 0 0,0 0 1 0 0,-1 0-1 0 0,1 0 1 0 0,-1 1-1 0 0,1-1 0 0 0,-1 0 1 0 0,1 0-1 0 0,-1 0 1 0 0,1 1-1 0 0,-1-1 1 0 0,1 0-1 0 0,-1 1 0 0 0,1-1 1 0 0,-1 1-1 0 0,1-1 1 0 0,-1 0-1 0 0,0 1 1 0 0,1-1-1 0 0,-1 1 0 0 0,0-1 1 0 0,1 1-1 0 0,-1-1 1 0 0,0 1-1 0 0,0-1 1 0 0,1 1-1 0 0,-1-1 0 0 0,0 1 1 0 0,0 0-1 0 0,0-1 1 0 0,0 1-1 0 0,0-1 1 0 0,0 1-1 0 0,0-1 0 0 0,0 1 1 0 0,0 0-1 0 0,0-1 1 0 0,0 1-1 0 0,0-1 1 0 0,0 1-1 0 0,-1-1 0 0 0,1 1 1 0 0,0-1-1 0 0,0 1 3 0 0,0 2 59 0 0,5 15-26 0 0,0-1-1 0 0,-2 1 1 0 0,0 0 0 0 0,-1 0-1 0 0,-1 0 1 0 0,0 0 0 0 0,-3 17-33 0 0,3 38 116 0 0,3-17-104 0 0,-2 0 0 0 0,-3 0 0 0 0,-2-1 0 0 0,-3 1 0 0 0,-2-1 0 0 0,-14 49-12 0 0,-18 3-24 0 0,31-93 24 0 0,1 0 0 0 0,-1 0 0 0 0,-1-1 0 0 0,-1 0 0 0 0,0-1 0 0 0,0 0 0 0 0,-1 0 0 0 0,-8 5 0 0 0,12-11 1 0 0,1 0-1 0 0,-1-1 0 0 0,-1 1 1 0 0,1-1-1 0 0,0-1 1 0 0,-1 0-1 0 0,0 0 0 0 0,0-1 1 0 0,0 0-1 0 0,-1 0 0 0 0,1-1 1 0 0,-1 0-1 0 0,1-1 1 0 0,-5 0-1 0 0,12-2 3 0 0,-1 0 0 0 0,1-1 1 0 0,0 0-1 0 0,0 1 0 0 0,0-1 1 0 0,0 0-1 0 0,1 0 0 0 0,-1 0 1 0 0,0 0-1 0 0,1-1 0 0 0,-1 1 1 0 0,1 0-1 0 0,0-1 0 0 0,0 1 1 0 0,0-1-1 0 0,0 1 0 0 0,0-1 1 0 0,1 1-1 0 0,-1-1 0 0 0,1 0 1 0 0,-1 1-1 0 0,1-1 0 0 0,0 0 1 0 0,0 1-1 0 0,0-1 0 0 0,1 0 1 0 0,-1 1-1 0 0,0-1 0 0 0,1-1-3 0 0,-1 1 2 0 0,4-23 5 0 0,0 0 0 0 0,1 0-1 0 0,2 0 1 0 0,1 1 0 0 0,0 0-1 0 0,2 1 1 0 0,1 0 0 0 0,1 0-1 0 0,1 1 1 0 0,1 1 0 0 0,10-13-7 0 0,129-156-2063 0 0,-148 180 118 0 0,-3 5-2250 0 0,-2 4 2078 0 0,0-1-8753 0 0</inkml:trace>
  <inkml:trace contextRef="#ctx0" brushRef="#br0" timeOffset="668.672">143 176 1800 0 0,'0'0'1651'0'0,"0"0"-85"0"0,0 0 117 0 0,0 0 97 0 0,0 0-71 0 0,0 0-297 0 0,0 0-402 0 0,0 0-302 0 0,0 0-63 0 0,0 0 49 0 0,0 0 71 0 0,0 0 22 0 0,0 0-37 0 0,7 1-32 0 0,-2 0-526 0 0,0 0 0 0 0,1 0 0 0 0,-1-1 0 0 0,1 1 0 0 0,-1-1 0 0 0,1-1 0 0 0,-1 1 0 0 0,1-1 0 0 0,-1 0 0 0 0,0 0 0 0 0,1 0 0 0 0,-1-1 0 0 0,0 0 0 0 0,0 0 0 0 0,0 0 0 0 0,2-2-192 0 0,141-109 2392 0 0,-103 62-2084 0 0,-33 72-341 0 0,46 119 589 0 0,-8-23-365 0 0,-15-69-595 0 0,-19-47-2026 0 0,-10-1-1371 0 0,-3-1-3371 0 0,0-2-3185 0 0</inkml:trace>
  <inkml:trace contextRef="#ctx0" brushRef="#br0" timeOffset="11210.57">65 1910 0 0 0,'0'0'284'0'0,"0"0"460"0"0,0 0 116 0 0,0 0 74 0 0,0 0 45 0 0,0 0-90 0 0,0 0-38 0 0,0 0 60 0 0,0 0 105 0 0,0 0 89 0 0,0 0-12 0 0,8 0-61 0 0,154-27 7227 0 0,-1-1-6090 0 0,-82 20-1656 0 0,-78 8-490 0 0,-6 19 876 0 0,-119 121-380 0 0,24 6-538 0 0,62-46-18 0 0,25-22 301 0 0,54-64 285 0 0,131-17 227 0 0,-171 3-770 0 0,31-1-386 0 0,-30-5-3214 0 0,-2 2-6953 0 0,0 4 449 0 0</inkml:trace>
  <inkml:trace contextRef="#ctx0" brushRef="#br0" timeOffset="11547.72">1 2168 5313 0 0,'0'0'2501'0'0,"0"0"-544"0"0,0 0-322 0 0,0 0-118 0 0,0 0-153 0 0,0 0-244 0 0,0 0-241 0 0,0 0-132 0 0,0 0-15 0 0,0 0 67 0 0,0 0 5 0 0,0 0-61 0 0,18 0-87 0 0,119-4 819 0 0,85-18-1304 0 0,-212 12-4470 0 0,-7 5-2474 0 0,-1 1-3928 0 0</inkml:trace>
  <inkml:trace contextRef="#ctx0" brushRef="#br0" timeOffset="12379.696">52 1729 0 0 0,'0'0'1791'0'0,"0"0"-215"0"0,0 0 25 0 0,0 0 111 0 0,0 0 43 0 0,0 0-57 0 0,0 0-207 0 0,0 0-280 0 0,0 0-239 0 0,0 0-156 0 0,0 0-33 0 0,0 0 42 0 0,0 0 24 0 0,7-3-24 0 0,29-17 431 0 0,-1-2 0 0 0,0-2 0 0 0,-2-1 0 0 0,12-13-1256 0 0,-4 5 421 0 0,57-48 174 0 0,-92 93-675 0 0,-7-3 172 0 0,21 10 81 0 0,68 143 370 0 0,-86-154-527 0 0,1-1-1 0 0,0 1 0 0 0,1-1 0 0 0,0 0 1 0 0,0 0-1 0 0,0 0 0 0 0,1-1 0 0 0,0 1 1 0 0,1-1-1 0 0,-1 0 0 0 0,1-1 0 0 0,0 1 1 0 0,0-1-1 0 0,1 0 0 0 0,-1-1 0 0 0,3 1-15 0 0,2-7-878 0 0,-10-7-4945 0 0,-1 6 2193 0 0,0 0-8163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232 273 856 0 0,'0'0'1571'0'0,"0"0"-620"0"0,0 0-35 0 0,0 0 451 0 0,0 0 530 0 0,0 0 219 0 0,0 0-245 0 0,0 0-385 0 0,0 0-383 0 0,0 0-274 0 0,0 0-169 0 0,3 29-146 0 0,7 90-81 0 0,-4-26 606 0 0,-4-26-345 0 0,-3-1 1 0 0,-2 1-1 0 0,-8 30-694 0 0,7-21-158 0 0,-3-110-1275 0 0,-2-1-3026 0 0,9 10-3056 0 0,0 17 1388 0 0</inkml:trace>
  <inkml:trace contextRef="#ctx0" brushRef="#br0" timeOffset="416.647">413 494 0 0 0,'0'0'903'0'0,"0"0"506"0"0,0 0 276 0 0,0 0 158 0 0,0 0 59 0 0,0 0-137 0 0,0 0-235 0 0,0 0-294 0 0,0 0-250 0 0,0 0-205 0 0,0 0-182 0 0,0 0-96 0 0,0 0-74 0 0,-32 26-39 0 0,-97 78 14 0 0,83-68 415 0 0,46-36-754 0 0,0 0-1 0 0,1 0 1 0 0,-1 0 0 0 0,0 0 0 0 0,0 0 0 0 0,1 0 0 0 0,-1 1 0 0 0,0-1-1 0 0,1 0 1 0 0,-1 0 0 0 0,0 0 0 0 0,0 1 0 0 0,0-1 0 0 0,1 0 0 0 0,-1 0-1 0 0,0 0 1 0 0,0 1 0 0 0,0-1 0 0 0,1 0 0 0 0,-1 0 0 0 0,0 1 0 0 0,0-1-1 0 0,0 0 1 0 0,0 1 0 0 0,0-1 0 0 0,0 0 0 0 0,0 0 0 0 0,0 1 0 0 0,0-1-1 0 0,0 0 1 0 0,0 1 0 0 0,0-1 0 0 0,0 0 0 0 0,0 1 0 0 0,0-1 0 0 0,0 0-1 0 0,0 0 1 0 0,0 1 0 0 0,0-1 0 0 0,0 0 0 0 0,0 1 0 0 0,0-1 0 0 0,-1 0-1 0 0,1 0 1 0 0,0 1 0 0 0,0-1 0 0 0,0 0 0 0 0,0 0 0 0 0,-1 1-65 0 0,26 2 584 0 0,126 130 1244 0 0,-145-128-1740 0 0,-1-1-12 0 0,0 1 0 0 0,0-1 0 0 0,-1 1-1 0 0,1 0 1 0 0,-1 0 0 0 0,0 1 0 0 0,-1-1 0 0 0,1 1 0 0 0,-1 0-1 0 0,0 0 1 0 0,0 0 0 0 0,-1 0 0 0 0,0 0 0 0 0,1 5-76 0 0,-3-11 56 0 0,0 0 0 0 0,0 0-12 0 0,0 0-22 0 0,0 0-8 0 0,0 0-44 0 0,0 0-34 0 0,0 0-30 0 0,0 0-148 0 0,-13-16-4707 0 0,9 10-3918 0 0,3 2-1003 0 0</inkml:trace>
  <inkml:trace contextRef="#ctx0" brushRef="#br0" timeOffset="1050.142">1 295 0 0 0,'0'0'1364'0'0,"0"0"153"0"0,0 0 86 0 0,0 0 90 0 0,0 0 52 0 0,0 0-20 0 0,0 0-143 0 0,0 0-215 0 0,0 0-225 0 0,0 0-182 0 0,0 0-83 0 0,0 0-63 0 0,0 0-53 0 0,6-10-70 0 0,43-78 1342 0 0,42-59 183 0 0,-38 97-1755 0 0,-50 51-435 0 0,-1 0-1 0 0,0 0 0 0 0,0 0 0 0 0,0 0 0 0 0,0 0 0 0 0,0 1 0 0 0,0-1 0 0 0,0 1 0 0 0,0-1 0 0 0,-1 1 0 0 0,1 0 0 0 0,0-1 0 0 0,-1 1 0 0 0,0 0 0 0 0,1 0 1 0 0,-1 0-1 0 0,0 0 0 0 0,0 0 0 0 0,0 1 0 0 0,0-1 0 0 0,0 0 0 0 0,-1 0 0 0 0,1 1 0 0 0,-1-1 0 0 0,1 0 0 0 0,-1 1 0 0 0,0-1 0 0 0,0 1 0 0 0,0-1 0 0 0,0 0 1 0 0,-1 1-26 0 0,5 11 196 0 0,26 70 475 0 0,-4-39-503 0 0,-2-27-2034 0 0,-2-11-6581 0 0,-17-6-2579 0 0</inkml:trace>
  <inkml:trace contextRef="#ctx0" brushRef="#br0" timeOffset="14870.987">199 623 0 0 0,'0'0'327'0'0,"0"0"488"0"0,0 0 49 0 0,0 0-41 0 0,0 0-46 0 0,0 0 2 0 0,0 0-31 0 0,0 0-26 0 0,0 0-25 0 0,23-7 4474 0 0,-15 5-4736 0 0,0 0 1 0 0,0-1 0 0 0,0 0-1 0 0,0 0 1 0 0,0-1 0 0 0,0 1 0 0 0,-1-2-1 0 0,0 1 1 0 0,0-1 0 0 0,0 0 0 0 0,0-1-1 0 0,-1 1 1 0 0,1-3-436 0 0,22-15 1072 0 0,75-66 1111 0 0,-103 85-1152 0 0,-2 6-5515 0 0,3 0-5309 0 0,-2-2 2397 0 0</inkml:trace>
  <inkml:trace contextRef="#ctx0" brushRef="#br0" timeOffset="15685.93">380 829 0 0 0,'0'0'357'0'0,"0"0"45"0"0,0 0-31 0 0,0 0-37 0 0,0 0 6 0 0,0 0 66 0 0,0 0 103 0 0,0 0 139 0 0,0 0 161 0 0,0 0 96 0 0,16 4 7692 0 0,1 36-4511 0 0,-6-31-4638 0 0,-9-17-8776 0 0,-2 7 1444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0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 0 0 0,'0'0'1388'0'0,"0"0"-438"0"0,0 0-238 0 0,0 0 67 0 0,0 0 185 0 0,0 0 176 0 0,0 0 211 0 0,0 0 79 0 0,0 0-23 0 0,0 0-59 0 0,0 0-232 0 0,-3-4-286 0 0,-11-11-261 0 0,11 12-203 0 0,3 3-124 0 0,0 0-40 0 0,0 0-35 0 0,4 49 1736 0 0,24 307 1560 0 0,-18-161-2603 0 0,30 729 986 0 0,-6-173-1491 0 0,-41-210 624 0 0,5-187-365 0 0,-24 14 29 0 0,26-115-340 0 0,-18-128-170 0 0,0 15-59 0 0,14 59 94 0 0,4-198-166 0 0,0-1-18 0 0,0-1-823 0 0,4-29-960 0 0,-1 6-3940 0 0,-1 12-4866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25 6473 0 0,'0'0'1275'0'0,"0"0"-341"0"0,0 0-61 0 0,0 0 138 0 0,0 0 199 0 0,0 0 139 0 0,0 0-47 0 0,0 0-143 0 0,0 0-187 0 0,0 0-177 0 0,0 0-156 0 0,0 0-119 0 0,0-4-83 0 0,0 3-414 0 0,0 0-1 0 0,0 0 0 0 0,0 1 0 0 0,0-1 0 0 0,0 0 1 0 0,0 0-1 0 0,-1 0 0 0 0,1 1 0 0 0,0-1 1 0 0,0 0-1 0 0,-1 0 0 0 0,1 1 0 0 0,-1-1 0 0 0,1 0 1 0 0,-1 0-1 0 0,1 1 0 0 0,-1-1 0 0 0,1 1 0 0 0,-1-1 1 0 0,0 0-1 0 0,1 1 0 0 0,-1-1 0 0 0,0 1 0 0 0,1 0 1 0 0,-1-1-1 0 0,0 1 0 0 0,0-1 0 0 0,1 1 1 0 0,-1 0-1 0 0,0 0 0 0 0,0-1 0 0 0,0 1 0 0 0,1 0 1 0 0,-1 0-1 0 0,0 0 0 0 0,0 0 0 0 0,0 0 0 0 0,1 0 1 0 0,-1 0-1 0 0,0 0 0 0 0,0 0 0 0 0,0 1 1 0 0,0-1-1 0 0,1 0 0 0 0,-1 0 0 0 0,0 1 0 0 0,0-1 1 0 0,1 0-1 0 0,-1 1 0 0 0,0-1 0 0 0,1 1 0 0 0,-1-1 1 0 0,0 1-1 0 0,1 0 0 0 0,-1-1 0 0 0,1 1 0 0 0,-1-1 1 0 0,0 1-1 0 0,1 0 0 0 0,0-1 0 0 0,-1 1 1 0 0,1 0-1 0 0,-1 0 0 0 0,1 0-22 0 0,-77 42 864 0 0,126-78 541 0 0,-58 31 1456 0 0,-5 4-4173 0 0,1 4-3615 0 0,4 5-4846 0 0,7-4 284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4 8162 0 0,'0'0'1164'0'0,"0"0"-437"0"0,0 0-236 0 0,0 0 51 0 0,0 0 199 0 0,0 0 207 0 0,0 0 77 0 0,0 0-58 0 0,0 0-152 0 0,0 0-176 0 0,0 0-166 0 0,0 0-86 0 0,0 0-26 0 0,3 0-1 0 0,10-3 26 0 0,-10 3 2 0 0,-3 0-27 0 0,0 0-42 0 0,0 0 0 0 0,0 0-20 0 0,-11 11 549 0 0,-56 43 253 0 0,97-64-731 0 0,65-44 293 0 0,-137 74 665 0 0,41-19-1441 0 0,0-1-8301 0 0,1 0-2746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2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280 321 7914 0 0,'0'0'925'0'0,"0"0"-335"0"0,0 0-198 0 0,0 0 123 0 0,0 0 286 0 0,0 0 251 0 0,0 0 61 0 0,0 0-149 0 0,0 0-231 0 0,0 0-190 0 0,0 0-71 0 0,-1 23-60 0 0,-5 149 727 0 0,7-63-55 0 0,3-58-835 0 0,-3-1-1 0 0,-2 0 1 0 0,-1 1 0 0 0,-4-1-1 0 0,-1-1 1 0 0,-3 1-1 0 0,-1-1 1 0 0,-11 26-249 0 0,-19-11 765 0 0,39-64-734 0 0,1 0-1 0 0,0 0 1 0 0,0 0-1 0 0,-1 0 1 0 0,1 0 0 0 0,0 0-1 0 0,0-1 1 0 0,0 1-1 0 0,-1 0 1 0 0,1-1-1 0 0,0 1 1 0 0,0 0 0 0 0,0-1-1 0 0,0 0 1 0 0,-1 1-1 0 0,1-1 1 0 0,0 0-1 0 0,0 1 1 0 0,0-1-1 0 0,1 0 1 0 0,-1 0 0 0 0,0 0-1 0 0,0 0 1 0 0,0 0-1 0 0,1 0 1 0 0,-1 0-1 0 0,0 0 1 0 0,1 0 0 0 0,-1 0-1 0 0,1 0 1 0 0,-1-1-1 0 0,1 1 1 0 0,0 0-1 0 0,-1 0 1 0 0,1 0-1 0 0,0-1 1 0 0,0 1 0 0 0,0 0-1 0 0,0 0 1 0 0,0-1-1 0 0,0 1 1 0 0,0 0-1 0 0,0 0 1 0 0,1-1 0 0 0,-1 1-1 0 0,0 0 1 0 0,1 0-1 0 0,0-1-30 0 0,-1-48 22 0 0,2 1 1 0 0,3-1-1 0 0,1 1 0 0 0,3 1 1 0 0,2-1-1 0 0,2 2 0 0 0,2 0 0 0 0,2 0 1 0 0,2 1-1 0 0,3 0-22 0 0,-4 7 14 0 0,2 1 0 0 0,1 1 0 0 0,2 1 0 0 0,2 1 0 0 0,1 1 0 0 0,1 1 0 0 0,2 2-1 0 0,1 0 1 0 0,2 3 0 0 0,0 0 0 0 0,20-11-14 0 0,-43 33 19 0 0,-1 0-1 0 0,1 0 1 0 0,0 1-1 0 0,0 0 1 0 0,1 1-1 0 0,-1 0 1 0 0,1 0-1 0 0,0 1 1 0 0,0 0-1 0 0,0 1 1 0 0,1 0-1 0 0,-1 1 1 0 0,0 0-1 0 0,1 0 1 0 0,-1 1-1 0 0,8 2-18 0 0,-14 0 22 0 0,0 1 0 0 0,-1 1 0 0 0,0-1 0 0 0,0 0 0 0 0,0 1 0 0 0,0 0 0 0 0,0-1 0 0 0,-1 1 0 0 0,1 0 0 0 0,-1 1 0 0 0,0-1 0 0 0,0 0 0 0 0,-1 0 0 0 0,1 1 0 0 0,-1-1 0 0 0,0 1 0 0 0,0-1 0 0 0,-1 1 0 0 0,1 0 0 0 0,-1-1 0 0 0,0 1 0 0 0,0 0 0 0 0,-1-1 0 0 0,0 1 0 0 0,1 0 0 0 0,-1-1 0 0 0,-1 2-22 0 0,2-6 0 0 0,-4 22 66 0 0,-1 1-1 0 0,-2-1 1 0 0,0 0 0 0 0,-1 0 0 0 0,-1-1 0 0 0,-1 0-1 0 0,-1-1 1 0 0,-1 0 0 0 0,0-1 0 0 0,-2 0 0 0 0,0-1-1 0 0,-15 15-65 0 0,19-21-8 0 0,0-1-1 0 0,0 0 1 0 0,-1-1-1 0 0,-1 0 1 0 0,0-1-1 0 0,0 0 0 0 0,-1 0 1 0 0,0-2-1 0 0,0 1 1 0 0,-1-2-1 0 0,0 0 1 0 0,0-1-1 0 0,0 0 0 0 0,-1-1 1 0 0,1 0-1 0 0,-1-1 1 0 0,0-1-1 0 0,0-1 1 0 0,-3 0 8 0 0,-26-23-2037 0 0,43 21 1811 0 0,1 0 1 0 0,-1 0 0 0 0,0-1 0 0 0,1 1-1 0 0,0-1 1 0 0,-1 1 0 0 0,1 0 0 0 0,0-1 0 0 0,-1 1-1 0 0,1-1 1 0 0,0 1 0 0 0,0 0 0 0 0,0-1-1 0 0,0 1 1 0 0,1-1 0 0 0,-1 1 0 0 0,0 0-1 0 0,1-1 1 0 0,-1 1 0 0 0,1-1 0 0 0,-1 1-1 0 0,1 0 1 0 0,-1 0 0 0 0,1-1 0 0 0,0 1-1 0 0,0 0 1 0 0,0 0 0 0 0,0 0 0 0 0,0 0-1 0 0,0 0 1 0 0,0 0 0 0 0,1-1 225 0 0,8-6-5617 0 0,-2 0-4284 0 0</inkml:trace>
  <inkml:trace contextRef="#ctx0" brushRef="#br0" timeOffset="351.407">1035 461 9490 0 0,'0'0'1434'0'0,"0"0"-346"0"0,0 0-165 0 0,0 0 145 0 0,0 0 172 0 0,0 0 38 0 0,0 0-142 0 0,0 0-233 0 0,-32 31-218 0 0,-96 96-176 0 0,81-60 69 0 0,46-56-467 0 0,-1-7-76 0 0,0 1 1 0 0,0-1-1 0 0,1 1 0 0 0,0 0 0 0 0,-1 0 1 0 0,2 0-1 0 0,-1 0 0 0 0,1 0 1 0 0,-1 0-1 0 0,1 0 0 0 0,1 0 0 0 0,-1 0 1 0 0,1 0-1 0 0,0-1 0 0 0,0 1 0 0 0,0 0 1 0 0,0 0-1 0 0,1 0 0 0 0,0-1 1 0 0,0 1-1 0 0,0-1 0 0 0,1 0 0 0 0,0 1 1 0 0,0-1-1 0 0,0 0 0 0 0,0-1 0 0 0,0 1 1 0 0,1 0-1 0 0,-1-1 0 0 0,1 0 1 0 0,0 0-1 0 0,0 0 0 0 0,0 0 0 0 0,1-1 1 0 0,-1 0-1 0 0,1 1 0 0 0,-1-2 0 0 0,1 1 1 0 0,0 0-1 0 0,0-1-35 0 0,5 0 73 0 0,-1-1-1 0 0,0 0 1 0 0,1 0 0 0 0,-1-1 0 0 0,1 0-1 0 0,-1-1 1 0 0,0 0 0 0 0,0 0 0 0 0,0-1-1 0 0,0 0 1 0 0,0-1 0 0 0,-1 0-1 0 0,1 0 1 0 0,-1-1 0 0 0,0 0 0 0 0,-1-1-1 0 0,1 1 1 0 0,-1-2 0 0 0,0 1 0 0 0,0-1-1 0 0,-1 0 1 0 0,0 0 0 0 0,0 0-1 0 0,-1-1 1 0 0,0 0 0 0 0,0 0 0 0 0,-1-1-1 0 0,0 1 1 0 0,0-1 0 0 0,0-1-73 0 0,-2 4-14 0 0,-1 0 1 0 0,1 0-1 0 0,-1 1 0 0 0,-1-1 1 0 0,1 0-1 0 0,-1 0 1 0 0,0 0-1 0 0,0 0 0 0 0,0 0 1 0 0,-1 0-1 0 0,0 0 1 0 0,0 0-1 0 0,-1 0 0 0 0,0 0 1 0 0,0 1-1 0 0,0-1 1 0 0,0 1-1 0 0,-1-1 0 0 0,0 1 1 0 0,0 0-1 0 0,-1 0 1 0 0,1 0-1 0 0,-1 1 0 0 0,0-1 1 0 0,0 1-1 0 0,-1 0 1 0 0,1 0-1 0 0,-1 0 0 0 0,0 1 1 0 0,0-1-1 0 0,0 1 1 0 0,0 1-1 0 0,-1-1 0 0 0,1 1 1 0 0,-4-1 13 0 0,3 0-234 0 0,-1 1 0 0 0,0 1 1 0 0,0-1-1 0 0,0 1 1 0 0,0 0-1 0 0,0 1 0 0 0,0-1 1 0 0,0 2-1 0 0,0-1 0 0 0,0 1 1 0 0,0 0-1 0 0,0 0 1 0 0,-5 2 233 0 0,-18 11-4085 0 0,1 8-4127 0 0,21-14-14 0 0</inkml:trace>
  <inkml:trace contextRef="#ctx0" brushRef="#br0" timeOffset="863.424">1611 454 0 0 0,'0'0'1435'0'0,"0"0"1015"0"0,0 0 368 0 0,0 0-255 0 0,0 0-543 0 0,0 0-583 0 0,0 0-337 0 0,0 0-84 0 0,0 0-65 0 0,0 0-91 0 0,0 0-130 0 0,0 0-109 0 0,-17 9-103 0 0,-113 67 937 0 0,69-28 218 0 0,61-46-1662 0 0,0 0 0 0 0,0 0 0 0 0,1 1 0 0 0,-1-1 0 0 0,1 0 0 0 0,-1 0 0 0 0,1 0 0 0 0,0 0 0 0 0,-1 0 0 0 0,1 0 0 0 0,0 0 0 0 0,1 0 0 0 0,-1 0 0 0 0,0-1 0 0 0,0 1 0 0 0,1 0 0 0 0,-1-1 0 0 0,1 1 0 0 0,0-1 0 0 0,-1 1 0 0 0,1-1 0 0 0,0 0 0 0 0,0 1 0 0 0,0-1 0 0 0,-1 0 0 0 0,1-1 0 0 0,1 1 0 0 0,-1 0 0 0 0,0 0 0 0 0,0-1 0 0 0,0 1 0 0 0,1-1-11 0 0,4 2 42 0 0,0 1 1 0 0,-1 0-1 0 0,0 0 0 0 0,0 0 0 0 0,0 1 0 0 0,0 0 0 0 0,0 0 0 0 0,-1 1 0 0 0,1-1 0 0 0,-1 1 0 0 0,0 0 0 0 0,-1 1 0 0 0,1-1 1 0 0,-1 1-1 0 0,0 0 0 0 0,-1 0 0 0 0,1 0 0 0 0,-1 0 0 0 0,0 1 0 0 0,-1-1 0 0 0,0 1 0 0 0,0 0 0 0 0,0-1 0 0 0,-1 1 0 0 0,0 0 1 0 0,0 0-1 0 0,-1 0-42 0 0,-1-2 41 0 0,-1-1 1 0 0,1 1 0 0 0,-1-1 0 0 0,0 0 0 0 0,-1 0 0 0 0,1 0 0 0 0,-1 0 0 0 0,0-1 0 0 0,0 1-1 0 0,0-1 1 0 0,0 1 0 0 0,-1-1 0 0 0,1 0 0 0 0,-1 0 0 0 0,0-1 0 0 0,1 1 0 0 0,-2-1 0 0 0,1 0-1 0 0,0 0 1 0 0,0 0 0 0 0,-1 0 0 0 0,1-1 0 0 0,0 0 0 0 0,-1 0 0 0 0,0 0 0 0 0,1 0 0 0 0,-1-1-1 0 0,1 0 1 0 0,-1 0 0 0 0,0 0 0 0 0,1 0-42 0 0,-23 5 62 0 0,-92 10-110 0 0,111-14-2844 0 0,28-7-992 0 0,-12 0-709 0 0,-1 2-4805 0 0</inkml:trace>
  <inkml:trace contextRef="#ctx0" brushRef="#br0" timeOffset="1115.057">1729 848 13811 0 0,'0'0'1112'0'0,"0"0"-584"0"0,0 0-120 0 0,0 0 56 0 0,0 0 17 0 0,0 0-73 0 0,0 0-184 0 0,0 0-120 0 0,0 0-80 0 0,0 0-48 0 0,0 0-56 0 0,0 0-120 0 0,0 0-200 0 0,33 70-441 0 0,-26-85-1047 0 0,-1 4-2121 0 0,-4 3-6113 0 0</inkml:trace>
  <inkml:trace contextRef="#ctx0" brushRef="#br0" timeOffset="1378.561">1675 299 17884 0 0,'0'0'1320'0'0,"0"0"-440"0"0,0 0-296 0 0,0 0-79 0 0,0 0-145 0 0,0 0-144 0 0,0 0-160 0 0,0 0-144 0 0,0 0-88 0 0,0 0-72 0 0,0 0-113 0 0,0 0-223 0 0,0 0-408 0 0,0 0-1272 0 0,48 4-3490 0 0,-42-4-5584 0 0</inkml:trace>
  <inkml:trace contextRef="#ctx0" brushRef="#br0" timeOffset="1715.178">2292 1 11138 0 0,'0'0'1601'0'0,"0"0"-320"0"0,0 0-66 0 0,0 0 22 0 0,0 0-76 0 0,0 0-199 0 0,0 0-273 0 0,0 0-214 0 0,0 0-54 0 0,0 0 34 0 0,0 0 37 0 0,0 0 12 0 0,0 0-29 0 0,4 8-58 0 0,31 98 1060 0 0,-28-67-1214 0 0,-1 1 0 0 0,-2 0 0 0 0,-2 0 0 0 0,-2 0 0 0 0,-3 30-263 0 0,-3-32 35 0 0,-2 0 0 0 0,-2 0 0 0 0,-1-1 0 0 0,-1 0 0 0 0,-3 0 0 0 0,0-2 1 0 0,-3 0-1 0 0,-1-1 0 0 0,-7 8-35 0 0,12 18-716 0 0,32-67-2021 0 0,-14-17-2164 0 0,-4 9-1250 0 0,0 6-145 0 0,0 8 1466 0 0</inkml:trace>
  <inkml:trace contextRef="#ctx0" brushRef="#br0" timeOffset="1980.994">1948 513 11723 0 0,'0'0'1565'0'0,"0"0"-501"0"0,0 0-129 0 0,0 0 159 0 0,0 0 118 0 0,0 0-88 0 0,0 0-199 0 0,0 0-169 0 0,0 0-122 0 0,35 0-45 0 0,111 0-45 0 0,138-4 1447 0 0,-124 4-2709 0 0,-138 3 532 0 0,-9 0-2519 0 0,-1-2-8881 0 0,-10-1 2625 0 0</inkml:trace>
  <inkml:trace contextRef="#ctx0" brushRef="#br0" timeOffset="2235.636">2837 627 14451 0 0,'0'0'1496'0'0,"0"0"-751"0"0,0 0-193 0 0,0 0 16 0 0,0 0-8 0 0,0 0-72 0 0,0 0-144 0 0,0 0-168 0 0,0 0-128 0 0,0 0-48 0 0,0 0-80 0 0,0 0-120 0 0,0 0-152 0 0,0 0-288 0 0,9 165-592 0 0,-7-165-2033 0 0,-2 0-8378 0 0</inkml:trace>
  <inkml:trace contextRef="#ctx0" brushRef="#br0" timeOffset="2483.127">2804 207 16636 0 0,'0'0'1360'0'0,"0"0"-352"0"0,0 0-264 0 0,0 0-96 0 0,0 0-88 0 0,0 0-231 0 0,0 0-289 0 0,0 0-256 0 0,0 0-169 0 0,0 0-183 0 0,0 0-240 0 0,0 0-624 0 0,0 0-2857 0 0,-6 15-7770 0 0</inkml:trace>
  <inkml:trace contextRef="#ctx0" brushRef="#br0" timeOffset="2720.024">3095 594 10138 0 0,'0'0'1639'0'0,"0"0"-617"0"0,0 0-282 0 0,0 0 0 0 0,0 0 14 0 0,0 0-70 0 0,0 0-152 0 0,0 0-136 0 0,0 0-144 0 0,-14 31-47 0 0,-39 100-34 0 0,51-129-164 0 0,1-1 1 0 0,0 1-1 0 0,0 0 0 0 0,0-1 0 0 0,0 1 1 0 0,0 0-1 0 0,1 0 0 0 0,-1 0 0 0 0,1 0 1 0 0,-1 0-1 0 0,1 0 0 0 0,0 0 0 0 0,-1 0 1 0 0,1 0-1 0 0,0 0 0 0 0,0 0 0 0 0,0 0 1 0 0,1 0-1 0 0,-1-1 0 0 0,0 1 0 0 0,1 0 1 0 0,-1 0-1 0 0,1 0 0 0 0,0 0 1 0 0,0 0-1 0 0,0 0 0 0 0,0-1 0 0 0,0 1 1 0 0,1 1-8 0 0,2 2 65 0 0,2 1 64 0 0,1-1 0 0 0,-1 0-1 0 0,1-1 1 0 0,0 1 0 0 0,0-1 0 0 0,1-1 0 0 0,-1 1-1 0 0,1-1 1 0 0,0-1 0 0 0,0 1 0 0 0,0-1 0 0 0,0-1 0 0 0,0 1-1 0 0,0-1 1 0 0,0-1 0 0 0,0 0 0 0 0,1 0 0 0 0,-1 0-1 0 0,0-1 1 0 0,0 0 0 0 0,0-1 0 0 0,0 0 0 0 0,0 0-1 0 0,0-1 1 0 0,0 0 0 0 0,-1 0 0 0 0,1-1 0 0 0,-1 1-1 0 0,0-2 1 0 0,0 1 0 0 0,6-6-129 0 0,-7 6 67 0 0,1 0 0 0 0,-1-1 0 0 0,0 0 0 0 0,0 0 0 0 0,-1 0 0 0 0,1 0 0 0 0,-1-1 0 0 0,-1 0 0 0 0,1 0 0 0 0,-1-1 0 0 0,0 1 0 0 0,0-1 0 0 0,-1 0 0 0 0,1 0 0 0 0,-2 0 0 0 0,1 0 0 0 0,-1 0 0 0 0,0-1 0 0 0,-1 1 0 0 0,1-1 0 0 0,-1 1 0 0 0,-1-1 0 0 0,0 0 0 0 0,0 1 0 0 0,0-1 0 0 0,-1 0 1 0 0,0 1-1 0 0,-1-1 0 0 0,0 1 0 0 0,0-1 0 0 0,0 1 0 0 0,-1 0 0 0 0,0 0 0 0 0,0 0 0 0 0,-1 0 0 0 0,0 1 0 0 0,0-1 0 0 0,-1 1 0 0 0,1 0 0 0 0,-1 0 0 0 0,-1 1 0 0 0,1-1 0 0 0,-1 1-67 0 0,1 2-138 0 0,0 0-1 0 0,0 1 1 0 0,-1-1 0 0 0,1 1 0 0 0,-1 0 0 0 0,1 0-1 0 0,-1 1 1 0 0,0-1 0 0 0,0 1 0 0 0,0 1-1 0 0,0-1 1 0 0,0 1 0 0 0,-5 0 138 0 0,-17 6-3303 0 0,1 7-3604 0 0,17-6-4230 0 0</inkml:trace>
  <inkml:trace contextRef="#ctx0" brushRef="#br0" timeOffset="3179.329">3531 711 4985 0 0,'0'0'2787'0'0,"0"0"-1806"0"0,0 0-335 0 0,0 0 443 0 0,0 0 356 0 0,0 0 105 0 0,0 0-160 0 0,0 0-256 0 0,0 0-136 0 0,0 0-56 0 0,0 0-76 0 0,0 0-161 0 0,0 0-175 0 0,12-6-124 0 0,88-55 674 0 0,-8 0-409 0 0,-91 61-681 0 0,0-1 1 0 0,-1 1 0 0 0,1 0 0 0 0,0-1-1 0 0,0 1 1 0 0,0 0 0 0 0,-1 0 0 0 0,1-1-1 0 0,0 1 1 0 0,0 0 0 0 0,0 0 0 0 0,0 0-1 0 0,-1 0 1 0 0,1 0 0 0 0,0 0 0 0 0,0 1-1 0 0,0-1 1 0 0,0 0 0 0 0,-1 0 0 0 0,1 0 0 0 0,0 1-1 0 0,0-1 1 0 0,0 0 0 0 0,-1 1 0 0 0,1-1-1 0 0,0 1 1 0 0,-1-1 0 0 0,1 1 0 0 0,0-1-1 0 0,-1 1 1 0 0,1 0 0 0 0,-1-1 0 0 0,1 1-1 0 0,0 0 1 0 0,-1-1 0 0 0,0 1 0 0 0,1 0-1 0 0,-1 0 1 0 0,1-1 0 0 0,-1 1 0 0 0,0 0-1 0 0,0 0 1 0 0,1 0 0 0 0,-1 0 0 0 0,0-1-1 0 0,0 1 1 0 0,0 0 0 0 0,0 0 0 0 0,0 0-1 0 0,0 0 1 0 0,0-1 0 0 0,0 1 0 0 0,-1 0-1 0 0,1 0 1 0 0,0 0 0 0 0,0 0 0 0 0,-1-1-1 0 0,1 1 1 0 0,0 0 0 0 0,-1 0 0 0 0,1-1-1 0 0,-1 1 10 0 0,1 5 2 0 0,1-1 0 0 0,-1 0 0 0 0,1 0 0 0 0,0 0 0 0 0,0 0 0 0 0,1 0 0 0 0,-1 0-1 0 0,1-1 1 0 0,0 1 0 0 0,1 0 0 0 0,-1-1 0 0 0,1 1 0 0 0,0-1 0 0 0,0 0 0 0 0,0 0 0 0 0,0 0 0 0 0,1 0-1 0 0,0-1 1 0 0,0 0 0 0 0,0 1 0 0 0,0-1 0 0 0,0 0 0 0 0,1-1 0 0 0,-1 1 0 0 0,5 1-2 0 0,4 1 107 0 0,0 0 1 0 0,0-1 0 0 0,0 0 0 0 0,1-1 0 0 0,-1 0-1 0 0,1-1 1 0 0,-1-1 0 0 0,1 0 0 0 0,1-1-108 0 0,-13 0 34 0 0,10 2 194 0 0,-1-1 1 0 0,1 0-1 0 0,-1-1 1 0 0,1-1-1 0 0,-1 0 0 0 0,1 0 1 0 0,-1-1-1 0 0,1 0 1 0 0,-1-1-1 0 0,0-1 1 0 0,0 0-1 0 0,-1 0 1 0 0,1-1-1 0 0,-1 0 0 0 0,0-1 1 0 0,0 0-1 0 0,-1 0 1 0 0,1-1-1 0 0,5-6-228 0 0,12-62-486 0 0,-27 57-3410 0 0,-3 0-3623 0 0,0 11-4874 0 0</inkml:trace>
  <inkml:trace contextRef="#ctx0" brushRef="#br0" timeOffset="11748.809">8026 634 4809 0 0,'0'0'1614'0'0,"0"0"-355"0"0,0 0-46 0 0,0 0 69 0 0,0 0 27 0 0,0 0-67 0 0,0 0-147 0 0,0 0-152 0 0,0 0-86 0 0,0 0-24 0 0,0 0 11 0 0,0 0 4 0 0,0 0-23 0 0,-13 1 857 0 0,1 6-1617 0 0,0 2-1 0 0,1-1 1 0 0,0 1-1 0 0,1 1 0 0 0,0 0 1 0 0,0 1-1 0 0,1 0 1 0 0,0 0-1 0 0,1 1 1 0 0,0 0-1 0 0,1 0 1 0 0,1 1-1 0 0,0 0 1 0 0,0 0-1 0 0,1 0 1 0 0,1 1-1 0 0,1 0 1 0 0,0-1-1 0 0,0 2 1 0 0,0 12-65 0 0,3-24-10 0 0,0 1 1 0 0,-1-1 0 0 0,2 0-1 0 0,-1 1 1 0 0,0-1 0 0 0,1 0-1 0 0,-1 1 1 0 0,1-1 0 0 0,0 0-1 0 0,0 0 1 0 0,1 0 0 0 0,-1 1-1 0 0,0-1 1 0 0,1-1 0 0 0,0 1-1 0 0,0 0 1 0 0,0 0 0 0 0,0-1-1 0 0,0 1 1 0 0,0-1 0 0 0,1 1-1 0 0,-1-1 1 0 0,1 0 0 0 0,0 0-1 0 0,0 0 1 0 0,-1 0 0 0 0,1-1-1 0 0,0 1 1 0 0,1-1 0 0 0,-1 0-1 0 0,2 1 10 0 0,8 0 138 0 0,1-1-1 0 0,-1 0 0 0 0,1 0 0 0 0,-1-2 1 0 0,1 0-1 0 0,-1 0 0 0 0,1-1 1 0 0,-1-1-1 0 0,0 0 0 0 0,0-1 1 0 0,0 0-1 0 0,-1-1 0 0 0,1-1 0 0 0,-1 1 1 0 0,0-2-1 0 0,0 0 0 0 0,-1-1 1 0 0,0 0-1 0 0,-1 0 0 0 0,0-1 1 0 0,8-8-138 0 0,-14 14 62 0 0,0 0 1 0 0,0-1 0 0 0,0 0 0 0 0,0 0 0 0 0,0 0 0 0 0,-1 0 0 0 0,0 0 0 0 0,0-1 0 0 0,0 1-1 0 0,0-1 1 0 0,-1 0 0 0 0,1 0 0 0 0,-1 0 0 0 0,-1 0 0 0 0,1 0 0 0 0,-1 0 0 0 0,0 0 0 0 0,0-1-1 0 0,0 1 1 0 0,-1 0 0 0 0,1-1 0 0 0,-1 1 0 0 0,-1-1 0 0 0,1 1 0 0 0,-1 0 0 0 0,-1-4-63 0 0,-3 4-116 0 0,-1 0 1 0 0,0 0-1 0 0,0 0 1 0 0,0 1-1 0 0,0 0 1 0 0,-1 0 0 0 0,0 0-1 0 0,0 1 1 0 0,0 0-1 0 0,0 0 1 0 0,0 1 0 0 0,-1 0-1 0 0,1 0 1 0 0,-1 1-1 0 0,1 0 1 0 0,-1 0-1 0 0,0 1 1 0 0,1 0 0 0 0,-1 0-1 0 0,0 1 1 0 0,1 0-1 0 0,-4 1 116 0 0,-56 14-2650 0 0,25 1-6133 0 0,35-14 6359 0 0,-4 1-7353 0 0</inkml:trace>
  <inkml:trace contextRef="#ctx0" brushRef="#br0" timeOffset="12307.522">8354 914 0 0 0,'0'0'363'0'0,"0"0"848"0"0,0 0 540 0 0,0 0 350 0 0,0 0 75 0 0,0 0-175 0 0,0 0-304 0 0,0 0-308 0 0,0 0-200 0 0,0 0-102 0 0,0 0-89 0 0,0 0-93 0 0,0 0-103 0 0,1 5-116 0 0,3 14-99 0 0,-3-14-77 0 0,12-16 5139 0 0,1-23-5279 0 0,-12 28 144 0 0,13-33-99 0 0,1 0 1 0 0,2 2-1 0 0,2 0 1 0 0,23-34-416 0 0,-34 59 27 0 0,1-1 1 0 0,0 1-1 0 0,0 1 0 0 0,1-1 1 0 0,0 2-1 0 0,1 0 1 0 0,1 0-1 0 0,-1 1 0 0 0,1 1 1 0 0,1 0-1 0 0,0 0 1 0 0,0 2-1 0 0,0 0 0 0 0,14-4-27 0 0,-26 9-3 0 0,0 0-1 0 0,-1 0 1 0 0,1 0-1 0 0,0 1 0 0 0,0-1 1 0 0,0 1-1 0 0,-1 0 1 0 0,1-1-1 0 0,0 1 0 0 0,0 0 1 0 0,0 0-1 0 0,0 0 1 0 0,0 0-1 0 0,0 1 0 0 0,0-1 1 0 0,-1 0-1 0 0,1 1 1 0 0,0-1-1 0 0,0 1 0 0 0,0 0 1 0 0,-1-1-1 0 0,1 1 1 0 0,0 0-1 0 0,-1 0 0 0 0,1 0 1 0 0,-1 0-1 0 0,1 1 1 0 0,-1-1-1 0 0,1 0 0 0 0,-1 1 1 0 0,0-1-1 0 0,0 0 1 0 0,1 2 3 0 0,14 64-1249 0 0,-12-59-1261 0 0,-3-5-3311 0 0,0 0-5791 0 0</inkml:trace>
  <inkml:trace contextRef="#ctx0" brushRef="#br0" timeOffset="4063.223">5011 432 8234 0 0,'0'0'2170'0'0,"0"0"-442"0"0,0 0-368 0 0,0 0-184 0 0,0 0-178 0 0,0 0-195 0 0,0 0-176 0 0,0 0-109 0 0,0 0-7 0 0,0 0 5 0 0,0 0-20 0 0,0 0-50 0 0,2 31-41 0 0,7 102-41 0 0,12-43 286 0 0,93 167 965 0 0,-115-257-1595 0 0,1 1 0 0 0,0-1 0 0 0,0 1 0 0 0,0-1 0 0 0,0 1 0 0 0,0-1 0 0 0,0 1 1 0 0,0-1-1 0 0,0 1 0 0 0,0-1 0 0 0,0 1 0 0 0,1-1 0 0 0,-1 1 0 0 0,0-1 0 0 0,0 1 0 0 0,0-1 0 0 0,1 1 0 0 0,-1-1 0 0 0,0 1 1 0 0,0-1-1 0 0,1 0 0 0 0,-1 1 0 0 0,0-1 0 0 0,1 1 0 0 0,-1-1 0 0 0,1 0 0 0 0,-1 1 0 0 0,0-1 0 0 0,1 0 0 0 0,-1 0 1 0 0,1 1-1 0 0,-1-1 0 0 0,1 0 0 0 0,-1 0 0 0 0,1 0 0 0 0,-1 1 0 0 0,1-1 0 0 0,-1 0 0 0 0,1 0 0 0 0,-1 0 0 0 0,1 0 0 0 0,-1 0 1 0 0,1 0-1 0 0,-1 0 0 0 0,1 0 0 0 0,-1 0 0 0 0,1 0 0 0 0,-1-1 0 0 0,1 1 0 0 0,-1 0 0 0 0,1 0 0 0 0,-1 0 0 0 0,1-1 1 0 0,-1 1-1 0 0,1 0 0 0 0,-1 0 0 0 0,1-1 0 0 0,-1 1 0 0 0,0-1 0 0 0,1 1 0 0 0,-1 0 0 0 0,0-1 0 0 0,1 1 0 0 0,-1-1 1 0 0,0 1-22 0 0,18-40 1707 0 0,-14 27-1841 0 0,148-350 852 0 0,-105 281-996 0 0,-32 64-446 0 0,0 14-3295 0 0,-11 10-5403 0 0,-4-1-1972 0 0</inkml:trace>
  <inkml:trace contextRef="#ctx0" brushRef="#br0" timeOffset="4434.366">5508 623 6529 0 0,'0'0'1022'0'0,"0"0"-119"0"0,0 0 356 0 0,0 0 392 0 0,0 0 169 0 0,0 0-33 0 0,0 0-229 0 0,0 0-221 0 0,0 0-196 0 0,0 0-166 0 0,34-6-127 0 0,102-21-192 0 0,-77 2 62 0 0,-50 17-535 0 0,-3 4-102 0 0,1-1 0 0 0,-1 0 0 0 0,0 0-1 0 0,-1 0 1 0 0,1 0 0 0 0,-1-1 0 0 0,0 0 0 0 0,-1 0-1 0 0,1 0 1 0 0,-1-1 0 0 0,-1 1 0 0 0,1-1-1 0 0,-1 0 1 0 0,0 0 0 0 0,0-1 0 0 0,-1 1-1 0 0,0 0 1 0 0,0-1-81 0 0,-2 6 5 0 0,-1 1 0 0 0,1 0 1 0 0,0 0-1 0 0,0 0 0 0 0,-1-1 0 0 0,1 1 0 0 0,-1 0 1 0 0,1 0-1 0 0,-1 0 0 0 0,1 0 0 0 0,-1 0 0 0 0,0 0 0 0 0,1 0 1 0 0,-1 0-1 0 0,0 0 0 0 0,0 0 0 0 0,0 1 0 0 0,1-1 0 0 0,-1 0 1 0 0,0 0-1 0 0,0 1 0 0 0,0-1 0 0 0,0 0 0 0 0,-1 1 1 0 0,1-1-1 0 0,0 1 0 0 0,0 0 0 0 0,0-1 0 0 0,0 1 0 0 0,0 0 1 0 0,-1 0-1 0 0,1 0 0 0 0,0-1 0 0 0,0 1 0 0 0,0 0 0 0 0,-1 1 1 0 0,1-1-1 0 0,0 0 0 0 0,0 0 0 0 0,0 0 0 0 0,0 1 1 0 0,-1-1-1 0 0,1 1-5 0 0,-53 15-259 0 0,27-1 180 0 0,1 0-1 0 0,1 2 1 0 0,1 1-1 0 0,0 1 1 0 0,2 1-1 0 0,0 1 1 0 0,1 0-1 0 0,1 2 1 0 0,1 1-1 0 0,-1 3 80 0 0,14-19-7 0 0,1 0 0 0 0,-1 0 0 0 0,2 1 0 0 0,-1 0 0 0 0,1-1 0 0 0,1 1 0 0 0,-1 1 0 0 0,2-1 0 0 0,-1 0 0 0 0,1 1 0 0 0,1-1 0 0 0,-1 1 0 0 0,2 0 0 0 0,-1-1 1 0 0,1 1-1 0 0,1 0 0 0 0,0 4 7 0 0,5-7 20 0 0,-1-1 0 0 0,1 0 1 0 0,0 0-1 0 0,0 0 1 0 0,1-1-1 0 0,-1 0 0 0 0,1 0 1 0 0,0-1-1 0 0,1 1 1 0 0,-1-2-1 0 0,1 1 0 0 0,-1-1 1 0 0,1 0-1 0 0,0-1 1 0 0,1 0-1 0 0,-1 0 0 0 0,0 0 1 0 0,0-1-1 0 0,1-1 1 0 0,2 1-21 0 0,23 3 10 0 0,1-2 1 0 0,-1-1 0 0 0,1-1 0 0 0,0-2-1 0 0,-1-1 1 0 0,0-2 0 0 0,0-2-1 0 0,0-1 1 0 0,20-8-11 0 0,93-46-2982 0 0,-115 45-130 0 0,-13 6-2054 0 0,-4 3-5882 0 0</inkml:trace>
  <inkml:trace contextRef="#ctx0" brushRef="#br0" timeOffset="4716.111">6550 490 10578 0 0,'0'0'2115'0'0,"0"0"-602"0"0,0 0-293 0 0,0 0-58 0 0,0 0-100 0 0,0 0-176 0 0,0 0-162 0 0,0 0-105 0 0,0 0-76 0 0,0 0-59 0 0,0 0-101 0 0,0 0-111 0 0,0 0-79 0 0,-27 26-62 0 0,-85 81-42 0 0,55-41 51 0 0,52-59-131 0 0,1-1 0 0 0,0 1-1 0 0,1-1 1 0 0,-1 1 0 0 0,1 0 0 0 0,0 0 0 0 0,1 1-1 0 0,0-1 1 0 0,0 1 0 0 0,1-1 0 0 0,0 1 0 0 0,0-1-1 0 0,1 1 1 0 0,-1 0 0 0 0,2-1 0 0 0,-1 1-1 0 0,2 6-8 0 0,2-9-3 0 0,-1 0 1 0 0,1 0-1 0 0,0-1 0 0 0,1 1 0 0 0,-1-1 0 0 0,1 0 0 0 0,-1 0 0 0 0,1 0 0 0 0,1-1 0 0 0,-1 0 0 0 0,0 0 0 0 0,1 0 0 0 0,0 0 0 0 0,-1-1 0 0 0,1 0 1 0 0,0 0-1 0 0,0-1 0 0 0,0 0 0 0 0,0 0 0 0 0,4 0 3 0 0,-10-1 0 0 0,15 3-165 0 0,0 0 0 0 0,1-1 0 0 0,-1-1 0 0 0,1-1 0 0 0,-1 0 1 0 0,1-1-1 0 0,-1 0 0 0 0,0-1 0 0 0,1-1 0 0 0,-1-1 0 0 0,0 0 0 0 0,0-1 165 0 0,47-22-4593 0 0,-5-8-4989 0 0,-42 24 3531 0 0</inkml:trace>
  <inkml:trace contextRef="#ctx0" brushRef="#br0" timeOffset="10865.432">7338 89 0 0 0,'0'0'367'0'0,"0"0"801"0"0,0 0 214 0 0,0 0-81 0 0,0 0-202 0 0,0 0-201 0 0,0 0-122 0 0,0 0-67 0 0,0 0-33 0 0,0 0 11 0 0,13 23 3765 0 0,0 55 1261 0 0,-26 65-4154 0 0,-7 87-852 0 0,-12-11-27 0 0,23-157-349 0 0,-15-15 224 0 0,20-54-2912 0 0,-2-13-3040 0 0,5 12-147 0 0,1 3-4218 0 0</inkml:trace>
  <inkml:trace contextRef="#ctx0" brushRef="#br0" timeOffset="11252.576">6962 586 3049 0 0,'0'0'1440'0'0,"0"0"11"0"0,0 0 208 0 0,0 0 224 0 0,0 0-4 0 0,0 0-279 0 0,0 0-453 0 0,0 0-429 0 0,0 0-210 0 0,0 0-17 0 0,0 0 42 0 0,0 0 86 0 0,0 0 37 0 0,10 1-9 0 0,112 14 2294 0 0,145-9 38 0 0,-138-13-2774 0 0,-30-8-926 0 0,-70 11-800 0 0,-17 2-2201 0 0,1 1-6241 0 0,-11 1 1485 0 0</inkml:trace>
  <inkml:trace contextRef="#ctx0" brushRef="#br0" timeOffset="17773.61">0 1400 3809 0 0,'0'0'459'0'0,"0"0"-535"0"0,0 0-226 0 0,0 0 143 0 0,0 0 238 0 0,0 0 183 0 0,0 0 60 0 0,0 0 20 0 0,0 0 34 0 0,0 0 61 0 0,0 0 145 0 0,35-11 150 0 0,112-31 123 0 0,16 14 2469 0 0,261 19 363 0 0,-267 11-2986 0 0,206-9 190 0 0,-14-5-86 0 0,99-28 22 0 0,-163 29-744 0 0,-40 29 36 0 0,228-14-5 0 0,-47 25-196 0 0,242-18 58 0 0,388-7 72 0 0,-522-12-30 0 0,55-6 48 0 0,95 21-69 0 0,28 8 564 0 0,-310-17 258 0 0,0 0 1604 0 0,-343-2-1971 0 0,-59 4-428 0 0,-7 0-5903 0 0,1 0-4338 0 0,3 0 3742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4.5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0 8338 0 0,'0'0'2680'0'0,"0"0"-781"0"0,0 0-238 0 0,0 0-8 0 0,0 0-123 0 0,0 0-290 0 0,0 0-367 0 0,0 0-292 0 0,0 0-140 0 0,0 0-36 0 0,0 0-4 0 0,0 0 2 0 0,0 0-19 0 0,-2 15-28 0 0,-7 106 773 0 0,1 34-1738 0 0,12-156-5366 0 0,0-2-5350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13 107 10850 0 0,'0'0'1383'0'0,"0"0"-342"0"0,0 0-255 0 0,0 0 53 0 0,0 0 145 0 0,0 0 13 0 0,0 0-119 0 0,0 0-199 0 0,0 0-179 0 0,0 0-125 0 0,-3 31-105 0 0,-6 99-54 0 0,21-52 126 0 0,-10-72-302 0 0,9 23 228 0 0,-2 0 1 0 0,-2 0-1 0 0,0 1 0 0 0,-2 0 1 0 0,-1 0-1 0 0,-1 15-268 0 0,-3-42 74 0 0,0 0-1 0 0,0 0 1 0 0,0 0 0 0 0,0 0-1 0 0,-1 0 1 0 0,1 0-1 0 0,-1 0 1 0 0,0 0 0 0 0,0-1-1 0 0,0 1 1 0 0,0 0 0 0 0,0 0-1 0 0,0-1 1 0 0,-1 1-1 0 0,0-1 1 0 0,1 1 0 0 0,-1-1-1 0 0,0 0 1 0 0,-1 1-74 0 0,-10-39 1826 0 0,12 13-1805 0 0,1 0-1 0 0,2 0 1 0 0,0 0 0 0 0,1 0 0 0 0,1 0 0 0 0,1 1-1 0 0,2 0 1 0 0,0 0 0 0 0,1 0 0 0 0,1 1 0 0 0,1 0 0 0 0,1 1-1 0 0,5-7-20 0 0,67-102 38 0 0,-75 116-45 0 0,1 0 1 0 0,1 1 0 0 0,0 0 0 0 0,1 1-1 0 0,0 0 1 0 0,1 1 0 0 0,0 0-1 0 0,0 1 1 0 0,1 0 0 0 0,0 1 0 0 0,1 0-1 0 0,-1 1 1 0 0,2 1 0 0 0,8-3 6 0 0,-20 9 4 0 0,-1 0 1 0 0,0 0-1 0 0,0 0 0 0 0,0 0 1 0 0,1 0-1 0 0,-1 1 1 0 0,0-1-1 0 0,0 1 0 0 0,0 0 1 0 0,0 0-1 0 0,0-1 1 0 0,0 1-1 0 0,0 0 0 0 0,0 1 1 0 0,0-1-1 0 0,0 0 1 0 0,0 0-1 0 0,-1 1 0 0 0,1-1 1 0 0,0 1-1 0 0,-1 0 1 0 0,0-1-1 0 0,1 1 0 0 0,-1 0 1 0 0,0 0-1 0 0,0 0 1 0 0,0 0-1 0 0,0 0 1 0 0,0 0-1 0 0,0 0 0 0 0,0 1-4 0 0,15 69 595 0 0,-15-51 93 0 0,0-13-3553 0 0,-1-1-8071 0 0,0-6-53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9130 0 0,'0'0'1878'0'0,"0"0"-219"0"0,0 0-240 0 0,0 0-74 0 0,0 0-52 0 0,0 0-177 0 0,0 0-251 0 0,0 0-235 0 0,0 0-126 0 0,0 0-1 0 0,0 0 50 0 0,0 0 50 0 0,0 0-3 0 0,19 0-24 0 0,145-11 879 0 0,233-15 575 0 0,-398 27-1999 0 0,1-1-1 0 0,0 0 1 0 0,0 0 0 0 0,0 0 0 0 0,0 1-1 0 0,0-1 1 0 0,0 0 0 0 0,0 0 0 0 0,0 0-1 0 0,0 1 1 0 0,0-1 0 0 0,0 0 0 0 0,0 0-1 0 0,0 0 1 0 0,0 1 0 0 0,0-1-1 0 0,0 0 1 0 0,0 0 0 0 0,0 0 0 0 0,0 1-1 0 0,0-1 1 0 0,0 0 0 0 0,0 0 0 0 0,0 0-1 0 0,1 1 1 0 0,-1-1 0 0 0,0 0 0 0 0,0 0-1 0 0,0 0 1 0 0,0 0 0 0 0,0 1 0 0 0,1-1-1 0 0,-1 0 1 0 0,0 0 0 0 0,0 0-1 0 0,0 0 1 0 0,1 0 0 0 0,-1 0 0 0 0,0 0-1 0 0,0 1 1 0 0,0-1 0 0 0,1 0-31 0 0,-15-2 48 0 0,0-1-1 0 0,0 0 1 0 0,1-1-1 0 0,-1 0 1 0 0,1-1 0 0 0,0-1-1 0 0,0 0 1 0 0,1 0 0 0 0,-1-2-48 0 0,-10-4 68 0 0,-88-76 32 0 0,90 50-1085 0 0,49 31-3256 0 0,-16 7-351 0 0,-11 0 3376 0 0,8 0-10444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4 408 0 0,'0'0'1486'0'0,"0"0"-290"0"0,0 0-2 0 0,0 0 170 0 0,0 0 135 0 0,0 0 75 0 0,0 0 50 0 0,0 0-81 0 0,0 0-143 0 0,0 0-136 0 0,0 0-183 0 0,0 0-153 0 0,-10-3 443 0 0,9 2 3601 0 0,124 12-3251 0 0,54-8-279 0 0,-88-2-4227 0 0,-108-1-2199 0 0,11 0-1897 0 0,1 0-4048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8090 0 0,'0'0'2679'0'0,"0"0"-1124"0"0,0 0-519 0 0,0 0-44 0 0,0 0 122 0 0,0 0 40 0 0,0 0-74 0 0,0 0-101 0 0,0 0-114 0 0,0 0-82 0 0,0 0-74 0 0,0 0-56 0 0,0 0-61 0 0,28 8-37 0 0,91 27-51 0 0,-38-27 349 0 0,47-19 706 0 0,2 0-4758 0 0,-128 8-6143 0 0,-2 3-2357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11 279 2833 0 0,'0'0'2437'0'0,"0"0"-636"0"0,0 0-338 0 0,0 0 16 0 0,0 0 81 0 0,0 0-46 0 0,0 0-238 0 0,0 0-310 0 0,0 0-252 0 0,0 0-145 0 0,0 0-64 0 0,-1 10-38 0 0,-5 99 1046 0 0,15 225 776 0 0,-22-228-2009 0 0,14-279 2211 0 0,7 126-2494 0 0,2 0 0 0 0,1 1-1 0 0,3 0 1 0 0,2 0 0 0 0,1 2 0 0 0,3 0-1 0 0,2 1 1 0 0,1 1 0 0 0,26-34 3 0 0,-38 60-5 0 0,-7 11 5 0 0,-1-1-1 0 0,1 1 1 0 0,0-1 0 0 0,0 1-1 0 0,1 0 1 0 0,0 1 0 0 0,0-1-1 0 0,0 1 1 0 0,0 0 0 0 0,0 0-1 0 0,1 0 1 0 0,0 1-1 0 0,3-2 1 0 0,-8 5-1 0 0,1 0 0 0 0,-1 0 0 0 0,0 0 0 0 0,1 0 0 0 0,-1 0 0 0 0,0 0 0 0 0,0 0 0 0 0,1 0 0 0 0,-1 1-1 0 0,0-1 1 0 0,0 0 0 0 0,1 1 0 0 0,-1-1 0 0 0,0 1 0 0 0,0-1 0 0 0,0 1 0 0 0,0 0 0 0 0,0-1 0 0 0,0 1-1 0 0,0 0 1 0 0,0 0 0 0 0,0 0 0 0 0,0 0 0 0 0,0 0 0 0 0,0 0 0 0 0,-1 0 0 0 0,1 0 0 0 0,0 0 0 0 0,-1 0-1 0 0,1 0 1 0 0,-1 1 0 0 0,1-1 0 0 0,-1 0 0 0 0,0 0 0 0 0,1 1 0 0 0,-1-1 0 0 0,0 0 0 0 0,0 0 0 0 0,0 1-1 0 0,0 0 2 0 0,3 64 114 0 0,-3-53-102 0 0,-4 138-1514 0 0,5-148-318 0 0,2-2-5801 0 0,-2-1-3692 0 0</inkml:trace>
  <inkml:trace contextRef="#ctx0" brushRef="#br0" timeOffset="350.724">554 677 12611 0 0,'0'0'2149'0'0,"0"0"-1038"0"0,0 0-378 0 0,0 0 52 0 0,0 0 121 0 0,0 0 0 0 0,0 0-171 0 0,0 0-209 0 0,0 0-178 0 0,0 0-115 0 0,0 0-63 0 0,0 0-45 0 0,0 0-20 0 0,-14 28-9 0 0,-44 87-6 0 0,12-11 134 0 0,46-103-329 0 0,0 0 0 0 0,-1 0 0 0 0,1 0 0 0 0,-1-1 0 0 0,1 1 0 0 0,-1 0 0 0 0,0 0 0 0 0,1-1 0 0 0,-1 1 0 0 0,0 0 0 0 0,1-1 0 0 0,-1 1 0 0 0,0-1 0 0 0,0 1 0 0 0,1-1 0 0 0,-1 1 0 0 0,0-1 0 0 0,0 1 0 0 0,0-1 0 0 0,0 0 0 0 0,0 0 0 0 0,0 1 0 0 0,0-1 0 0 0,1 0 0 0 0,-1 0 0 0 0,0 0 0 0 0,0 0 0 0 0,0 0 0 0 0,0 0 0 0 0,0 0 0 0 0,0 0 0 0 0,0-1 0 0 0,0 1 0 0 0,0 0 0 0 0,0 0 0 0 0,1-1 0 0 0,-1 1-1 0 0,0-1 106 0 0,-20-17-13177 0 0,17 14 8492 0 0</inkml:trace>
  <inkml:trace contextRef="#ctx0" brushRef="#br0" timeOffset="602.843">311 596 3681 0 0,'0'0'1203'0'0,"0"0"-140"0"0,0 0 205 0 0,0 0 423 0 0,0 0 215 0 0,0 0-121 0 0,0 0-228 0 0,0 0-262 0 0,0 0-180 0 0,0 0-137 0 0,0 0-87 0 0,0 0-73 0 0,0 0-94 0 0,23 23-83 0 0,73 73-74 0 0,-1-10 1164 0 0,-32-19-1265 0 0,-62-66-1054 0 0,11 11 850 0 0,-9-8-2872 0 0,-3-2-3482 0 0,0-2-4747 0 0</inkml:trace>
  <inkml:trace contextRef="#ctx0" brushRef="#br0" timeOffset="1297.481">1033 533 5441 0 0,'0'0'2679'0'0,"0"0"-1117"0"0,0 0-470 0 0,0 0 70 0 0,0 0 226 0 0,0 0 123 0 0,0 0-127 0 0,0 0-305 0 0,0 0-312 0 0,0 0-176 0 0,0 0-79 0 0,0 0-21 0 0,0 0 8 0 0,2 7-57 0 0,0 2-261 0 0,-1 1 0 0 0,0 0-1 0 0,0-1 1 0 0,-1 1-1 0 0,0 0 1 0 0,-1 0-1 0 0,0 0 1 0 0,-1-1 0 0 0,1 1-1 0 0,-4 7-180 0 0,-15 36 300 0 0,8-25-213 0 0,1 1-1 0 0,2-1 0 0 0,1 2 1 0 0,1-1-1 0 0,1 1 0 0 0,1 0 0 0 0,1 16-86 0 0,5-43 16 0 0,-1 0-1 0 0,1 1 0 0 0,0-1 0 0 0,0 0 1 0 0,0 0-1 0 0,0 0 0 0 0,0 0 1 0 0,1 0-1 0 0,-1 0 0 0 0,1 0 0 0 0,0 0 1 0 0,0 0-1 0 0,0-1 0 0 0,0 1 0 0 0,0-1 1 0 0,1 1-1 0 0,-1-1 0 0 0,1 0 1 0 0,-1 0-1 0 0,1 0 0 0 0,0-1 0 0 0,0 1 1 0 0,0 0-1 0 0,0-1 0 0 0,0 0 1 0 0,0 0-1 0 0,0 0 0 0 0,1 0 0 0 0,-1 0 1 0 0,0-1-1 0 0,1 0 0 0 0,-1 1 0 0 0,3-1-15 0 0,6 0-33 0 0,-7 1-15 0 0,1 0 0 0 0,-1 0 1 0 0,0-1-1 0 0,1 1 0 0 0,-1-1 1 0 0,1-1-1 0 0,-1 1 0 0 0,0-1 1 0 0,1 0-1 0 0,-1 0 0 0 0,0 0 1 0 0,0-1-1 0 0,1 0 0 0 0,-1 0 1 0 0,0 0-1 0 0,-1 0 0 0 0,1-1 1 0 0,0 0-1 0 0,-1 0 0 0 0,0 0 1 0 0,1-1-1 0 0,-1 1 0 0 0,-1-1 1 0 0,1 0-1 0 0,0 0 0 0 0,-1 0 1 0 0,0-1-1 0 0,0 1 48 0 0,3-16-3395 0 0,-3 6-4119 0 0,-3 7-3335 0 0</inkml:trace>
  <inkml:trace contextRef="#ctx0" brushRef="#br0" timeOffset="1768.765">797 243 5577 0 0,'0'0'1650'0'0,"0"0"-102"0"0,0 0 82 0 0,0 0 114 0 0,0 0-65 0 0,0 0-205 0 0,0 0-224 0 0,0 0-204 0 0,0 0-148 0 0,0 0-159 0 0,0 0-144 0 0,0 0-106 0 0,34-27-110 0 0,100-83-70 0 0,-69 52 477 0 0,-25 10 1079 0 0,-16 52-1054 0 0,-13 6-683 0 0,-2 0-1 0 0,0 1 0 0 0,0 0 0 0 0,-1 0 1 0 0,0 1-1 0 0,-1 0 0 0 0,0 1 1 0 0,-1 0-1 0 0,0 0 0 0 0,-1 0 1 0 0,-1 0-1 0 0,2 8-127 0 0,12 28 209 0 0,-9-29-3000 0 0,16-10-7544 0 0,-19-10-1393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3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107 262 3881 0 0,'0'0'3229'0'0,"0"0"-1837"0"0,0 0-640 0 0,0 0 186 0 0,0 0 363 0 0,0 0 257 0 0,0 0 65 0 0,0 0-200 0 0,0 0-292 0 0,0 0-295 0 0,0 0-288 0 0,0 0-196 0 0,-6 35-97 0 0,-19 111-27 0 0,-22 26 481 0 0,18-79-429 0 0,29-83 2078 0 0,22-116-720 0 0,85-199-1366 0 0,-90 260-243 0 0,2 1 0 0 0,2 0 0 0 0,2 1 0 0 0,2 2-1 0 0,1 0 1 0 0,3 2-29 0 0,-29 38 1 0 0,1 0 0 0 0,-1 0-1 0 0,1 1 1 0 0,0-1 0 0 0,-1 0-1 0 0,1 1 1 0 0,-1-1 0 0 0,1 1-1 0 0,0-1 1 0 0,0 1-1 0 0,-1-1 1 0 0,1 1 0 0 0,0 0-1 0 0,0-1 1 0 0,0 1 0 0 0,-1 0-1 0 0,1 0 1 0 0,0-1 0 0 0,0 1-1 0 0,0 0 1 0 0,0 0 0 0 0,0 0-1 0 0,0 0 1 0 0,-1 0 0 0 0,1 0-1 0 0,0 0 1 0 0,0 1-1 0 0,0-1 1 0 0,0 0 0 0 0,0 0-1 0 0,-1 1 1 0 0,1-1 0 0 0,0 0-1 0 0,0 1 1 0 0,0-1 0 0 0,-1 1-1 0 0,1-1 1 0 0,0 1 0 0 0,-1-1-1 0 0,1 1 1 0 0,0 0 0 0 0,-1-1-1 0 0,1 1 1 0 0,-1 0-1 0 0,1-1 1 0 0,-1 1 0 0 0,1 0-1 0 0,-1 0 1 0 0,0-1 0 0 0,1 1-1 0 0,-1 1 0 0 0,22 48 174 0 0,-19-41-157 0 0,19 75 364 0 0,-6-13-3066 0 0,-15-66 1209 0 0,-1 0-900 0 0,2-3-4967 0 0,1 1-4043 0 0</inkml:trace>
  <inkml:trace contextRef="#ctx0" brushRef="#br0" timeOffset="649.939">386 561 9610 0 0,'0'0'1370'0'0,"0"0"-407"0"0,0 0-66 0 0,0 0 103 0 0,0 0 69 0 0,0 0-53 0 0,0 0-201 0 0,0 0-233 0 0,0 0-191 0 0,0 0-124 0 0,0 0-90 0 0,0 0-47 0 0,0 0-33 0 0,-3 22-20 0 0,-12 68-1 0 0,14-88-64 0 0,0 0 0 0 0,0 0-1 0 0,0 0 1 0 0,1 0 0 0 0,-1 0-1 0 0,1 1 1 0 0,-1-1 0 0 0,1 0-1 0 0,0 0 1 0 0,0 0 0 0 0,0 1-1 0 0,0-1 1 0 0,0 0 0 0 0,1 0-1 0 0,-1 1 1 0 0,0-1 0 0 0,1 0-1 0 0,0 0 1 0 0,-1 0 0 0 0,1 0-1 0 0,0 0 1 0 0,0 0 0 0 0,1 0-1 0 0,-1 0 1 0 0,0 0 0 0 0,0 0-1 0 0,1-1 1 0 0,-1 1 0 0 0,1 0 0 0 0,0-1-1 0 0,-1 0 1 0 0,3 2-12 0 0,2 1 77 0 0,-1-2 13 0 0,0-1 0 0 0,0 0 0 0 0,0 0 0 0 0,0-1 0 0 0,0 1 0 0 0,0-1 0 0 0,0 0 0 0 0,1-1 0 0 0,-1 1 0 0 0,0-1 0 0 0,0 0 0 0 0,0 0 0 0 0,0-1 0 0 0,0 1 0 0 0,0-1 0 0 0,0 0 0 0 0,-1 0 0 0 0,1-1 0 0 0,-1 0 0 0 0,1 1 0 0 0,-1-1 0 0 0,0-1 0 0 0,0 1 0 0 0,-1-1 0 0 0,1 1 0 0 0,-1-1 0 0 0,3-3-90 0 0,9-5 151 0 0,133-130 1402 0 0,-138 197-1133 0 0,-11 342-330 0 0,-1-372-97 0 0,-1 0 0 0 0,-2 0 0 0 0,0 0 0 0 0,-2 0 0 0 0,0-1 0 0 0,-2 0 0 0 0,-1 0 0 0 0,-8 14 7 0 0,17-36 11 0 0,0-1 1 0 0,0 1 0 0 0,0 0-1 0 0,-1-1 1 0 0,1 1 0 0 0,0 0-1 0 0,-1-1 1 0 0,1 0 0 0 0,-1 1-1 0 0,0-1 1 0 0,0 0 0 0 0,1 0-1 0 0,-1 0 1 0 0,0 0 0 0 0,0 0-1 0 0,0 0 1 0 0,0 0 0 0 0,0-1-1 0 0,0 1 1 0 0,0-1 0 0 0,0 1-1 0 0,0-1 1 0 0,0 0 0 0 0,-2 0-12 0 0,-14-41 76 0 0,16 25-235 0 0,2-1 0 0 0,0 1 0 0 0,1-1 0 0 0,0 1 0 0 0,1 0 1 0 0,1-1-1 0 0,1 1 0 0 0,0 0 0 0 0,1 1 0 0 0,1-1 0 0 0,5-8 159 0 0,8-16-3967 0 0,1 1-3394 0 0,-13 26-3495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2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0 0 0,'0'0'640'0'0,"0"0"790"0"0,0 0 283 0 0,0 0 35 0 0,0 0-80 0 0,0 0-146 0 0,0 0-149 0 0,0 0-123 0 0,0 0-115 0 0,0 0-118 0 0,0 0-107 0 0,0 0-87 0 0,26-4 4178 0 0,50-4-2495 0 0,-26 4-3430 0 0,77-1 4936 0 0,-85 4-5329 0 0,-1 1-4454 0 0,-9-1-6352 0 0,-34 1 5510 0 0</inkml:trace>
  <inkml:trace contextRef="#ctx0" brushRef="#br0" timeOffset="251.658">194 0 9554 0 0,'0'0'1779'0'0,"0"0"-365"0"0,0 0-297 0 0,0 0-14 0 0,0 0 97 0 0,0 0 42 0 0,0 0-127 0 0,0 0-186 0 0,0 0-182 0 0,0 0-164 0 0,0 0-128 0 0,-3 34-98 0 0,-8 107-98 0 0,9 134-699 0 0,1-264-340 0 0,2 13-1596 0 0,0-8-7371 0 0,-1-12 1236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24 121 0 0 0,'0'0'559'0'0,"0"0"437"0"0,0 0 236 0 0,0 0 149 0 0,0 0 66 0 0,0 0-85 0 0,0 0-127 0 0,0 0-82 0 0,0 0-45 0 0,0 0-57 0 0,0 0-88 0 0,0 0-120 0 0,-5 1-127 0 0,-13 4-56 0 0,19-3 2470 0 0,25 1-2554 0 0,-10-4-360 0 0,1-2 0 0 0,0 0-1 0 0,-1 0 1 0 0,0-2 0 0 0,0 0 0 0 0,0-1 0 0 0,0 0 0 0 0,-1-1 0 0 0,0-1-1 0 0,0-1 1 0 0,-1 0 0 0 0,0 0 0 0 0,-1-2 0 0 0,8-7-216 0 0,26-11 155 0 0,-37 37-227 0 0,5 12 134 0 0,-6 8-16 0 0,0 0 0 0 0,-1 0-1 0 0,-2 0 1 0 0,-1 1 0 0 0,-1 0-1 0 0,-2 0 1 0 0,-1 0 0 0 0,-1 0 0 0 0,-2 10-46 0 0,2-10-13 0 0,-27 292-503 0 0,27-288 509 0 0,-15 80 241 0 0,12-110-228 0 0,0 1 1 0 0,0-1-1 0 0,-1 0 1 0 0,1 0 0 0 0,-1-1-1 0 0,1 1 1 0 0,-1-1-1 0 0,0 0 1 0 0,0 1 0 0 0,0-2-1 0 0,0 1 1 0 0,0 0 0 0 0,0-1-1 0 0,-1 0 1 0 0,1 0-1 0 0,0 0 1 0 0,-1-1 0 0 0,1 1-1 0 0,0-1 1 0 0,-1 0-1 0 0,1 0-6 0 0,-20 3-57 0 0,-77 0 120 0 0,100-3-53 0 0,-1-1 0 0 0,1 0 1 0 0,0 0-1 0 0,-1 0 0 0 0,1 0 0 0 0,0 0 1 0 0,0 0-1 0 0,-1 0 0 0 0,1 0 0 0 0,0 0 1 0 0,0-1-1 0 0,0 1 0 0 0,0 0 1 0 0,1-1-1 0 0,-1 1 0 0 0,0 0 0 0 0,1-1 1 0 0,-1 1-1 0 0,0-1 0 0 0,1 1 1 0 0,0-1-1 0 0,-1 0 0 0 0,1 1 0 0 0,0-1 1 0 0,0 1-1 0 0,0-1 0 0 0,0 0 1 0 0,0 1-1 0 0,0-1 0 0 0,0 1 0 0 0,1-1 1 0 0,-1 0-1 0 0,1 1 0 0 0,-1-1 0 0 0,1 1 1 0 0,-1-1-1 0 0,1 1 0 0 0,0 0 1 0 0,0-1-1 0 0,0 1 0 0 0,0 0 0 0 0,0-1 1 0 0,0 1-1 0 0,0 0 0 0 0,0 0 1 0 0,0 0-1 0 0,0 0 0 0 0,1 0 0 0 0,-1 0 1 0 0,1 0-1 0 0,-1 0 0 0 0,0 1 1 0 0,1-1-1 0 0,-1 0 0 0 0,1 1-10 0 0,350-243 1024 0 0,-336 232-910 0 0,-1 1-1 0 0,2 0 1 0 0,0 0-1 0 0,0 2 1 0 0,1 0-1 0 0,-1 1 1 0 0,2 1-1 0 0,-1 1 1 0 0,1 0-1 0 0,0 2 1 0 0,-1 0-1 0 0,6 0-113 0 0,-21 4-614 0 0,4-1 1420 0 0,-6-1-3820 0 0,-1 1-3402 0 0,0-3-4553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52 302 1848 0 0,'0'0'2369'0'0,"0"0"-1188"0"0,0 0-379 0 0,0 0 197 0 0,0 0 242 0 0,0 0 125 0 0,0 0 74 0 0,0 0-89 0 0,0 0-170 0 0,0 0-192 0 0,0 0-175 0 0,0 0-161 0 0,0 0-78 0 0,-10-4-56 0 0,-29-14-29 0 0,39 18-447 0 0,-1 0-1 0 0,1-1 1 0 0,0 1-1 0 0,0-1 1 0 0,-1 1-1 0 0,1-1 1 0 0,0 1-1 0 0,0-1 0 0 0,0 1 1 0 0,0-1-1 0 0,0 1 1 0 0,0-1-1 0 0,0 1 1 0 0,0-1-1 0 0,0 1 1 0 0,0-1-1 0 0,0 1 1 0 0,0-1-1 0 0,0 1 0 0 0,0-1 1 0 0,0 1-1 0 0,0-1 1 0 0,1 1-1 0 0,-1 0 1 0 0,0-1-1 0 0,0 1 1 0 0,0-1-1 0 0,1 1 0 0 0,-1-1 1 0 0,0 1-1 0 0,1 0 1 0 0,-1-1-1 0 0,0 1 1 0 0,1 0-1 0 0,-1-1 1 0 0,1 1-1 0 0,-1 0 0 0 0,0 0 1 0 0,1-1-1 0 0,-1 1 1 0 0,1 0-1 0 0,-1 0 1 0 0,1 0-1 0 0,-1-1 1 0 0,1 1-1 0 0,-1 0 0 0 0,1 0 1 0 0,-1 0-1 0 0,1 0 1 0 0,-1 0-1 0 0,1 0 1 0 0,0 0-43 0 0,1-1 316 0 0,34-24 819 0 0,-2-1 1 0 0,-1-2-1 0 0,-1-1 1 0 0,21-25-1136 0 0,10-30 807 0 0,-62 82-800 0 0,1 1 0 0 0,-1 0 1 0 0,1-1-1 0 0,-1 1 0 0 0,1 0 0 0 0,0 0 1 0 0,-1 0-1 0 0,1 1 0 0 0,0-1 1 0 0,0 0-1 0 0,0 0 0 0 0,0 1 0 0 0,0 0 1 0 0,0-1-1 0 0,0 1 0 0 0,-1 0 0 0 0,1 0 1 0 0,0 0-1 0 0,0 0 0 0 0,0 0 0 0 0,0 0 1 0 0,0 1-1 0 0,0-1 0 0 0,0 0 1 0 0,0 1-1 0 0,0 0 0 0 0,0 0 0 0 0,0-1 1 0 0,-1 1-1 0 0,1 0 0 0 0,0 0 0 0 0,-1 0 1 0 0,1 1-1 0 0,-1-1 0 0 0,1 0 1 0 0,-1 1-1 0 0,1-1 0 0 0,-1 1 0 0 0,1 1-7 0 0,50 70 291 0 0,-49-68-264 0 0,9 17-430 0 0,12 17-223 0 0,-15-26-3230 0 0,1-2-3473 0 0,-7-7-4292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1010 4329 0 0,'0'0'3527'0'0,"0"0"-1432"0"0,0 0-690 0 0,0 0-172 0 0,0 0-7 0 0,0 0 12 0 0,0 0-58 0 0,0 0-188 0 0,0 0-245 0 0,0 0-231 0 0,0 0-165 0 0,0 0-79 0 0,0 0 6 0 0,2 2 52 0 0,7 5-52 0 0,1-1-1 0 0,1 0 1 0 0,-1-1 0 0 0,1 0-1 0 0,0 0 1 0 0,0-1 0 0 0,0-1-1 0 0,0 0 1 0 0,1 0 0 0 0,0-1-1 0 0,-1-1 1 0 0,1 0 0 0 0,0 0-1 0 0,0-1 1 0 0,0-1 0 0 0,8-1-278 0 0,-16 2 29 0 0,146-10 647 0 0,-131 6-703 0 0,37-23-2111 0 0,-38 5-2492 0 0,-11 5-6299 0 0,-7 12 3786 0 0</inkml:trace>
  <inkml:trace contextRef="#ctx0" brushRef="#br0" timeOffset="251.958">181 785 2697 0 0,'0'0'2276'0'0,"0"0"-808"0"0,0 0-241 0 0,0 0 218 0 0,0 0 202 0 0,0 0 0 0 0,0 0-164 0 0,0 0-266 0 0,0 0-241 0 0,0 0-195 0 0,0 35-163 0 0,-2 109-116 0 0,8 26 773 0 0,-6-159-1330 0 0,1 3-148 0 0,-1 0 0 0 0,0 0 0 0 0,-1 0-1 0 0,-1 0 1 0 0,0 0 0 0 0,-1 0 0 0 0,-1 0 0 0 0,0 0 0 0 0,-5 12 203 0 0,3-19-1808 0 0,1 0-5661 0 0,5-6-630 0 0</inkml:trace>
  <inkml:trace contextRef="#ctx0" brushRef="#br0" timeOffset="1250.226">715 954 792 0 0,'0'0'2133'0'0,"0"0"-682"0"0,0 0-275 0 0,0 0-61 0 0,0 0-7 0 0,0 0-20 0 0,0 0-72 0 0,0 0-141 0 0,0 0-145 0 0,0 0-131 0 0,0 0-101 0 0,0 0-78 0 0,0 0-59 0 0,-3 16-56 0 0,-14 105 356 0 0,9 66 1453 0 0,8-201 3376 0 0,-3-8-3308 0 0,-3-70-1905 0 0,10 35-149 0 0,2-1 1 0 0,2 1 0 0 0,3 1 0 0 0,3 0-1 0 0,2 0 1 0 0,2 1 0 0 0,3 2 0 0 0,2 0-1 0 0,29-48-128 0 0,-47 91 37 0 0,45-55 424 0 0,-48 65-456 0 0,1 1 1 0 0,-1-1-1 0 0,1 1 1 0 0,-1 0-1 0 0,1 0 1 0 0,-1 0-1 0 0,0 0 1 0 0,1 0-1 0 0,-1 0 1 0 0,0 1-1 0 0,0-1 1 0 0,0 1-1 0 0,0-1 1 0 0,0 1-1 0 0,0 0 0 0 0,-1 0 1 0 0,1 0-1 0 0,0 0 1 0 0,-1 0-1 0 0,0 0 1 0 0,1 0-1 0 0,-1 1 1 0 0,0-1-1 0 0,0 0 1 0 0,0 2-6 0 0,5 6 42 0 0,81 188 364 0 0,-67-168-736 0 0,-20-30 127 0 0,0 0-108 0 0,0 0-162 0 0,0 0-249 0 0,0 0-346 0 0,0 0-784 0 0,0 0-3040 0 0,-1 0-6552 0 0</inkml:trace>
  <inkml:trace contextRef="#ctx0" brushRef="#br0" timeOffset="1812.622">1021 1035 5801 0 0,'0'0'1625'0'0,"0"0"-799"0"0,0 0-237 0 0,0 0 305 0 0,0 0 312 0 0,0 0 142 0 0,0 0-74 0 0,0 0-166 0 0,0 0-130 0 0,0 0-110 0 0,0 0-95 0 0,0 0-99 0 0,0 0-90 0 0,20 3-64 0 0,93 10 274 0 0,-111-13-742 0 0,-1 0 1 0 0,0 0 0 0 0,1 0-1 0 0,-1 1 1 0 0,0-1 0 0 0,1 0-1 0 0,-1 1 1 0 0,0-1 0 0 0,1 1-1 0 0,-1-1 1 0 0,0 1 0 0 0,0 0-1 0 0,0-1 1 0 0,0 1 0 0 0,0 0 0 0 0,0 0-1 0 0,0 0 1 0 0,0 0 0 0 0,0 0-1 0 0,0 0 1 0 0,0 0 0 0 0,0 0-1 0 0,-1 1 1 0 0,1-1 0 0 0,0 0-1 0 0,-1 0 1 0 0,1 0 0 0 0,-1 1-1 0 0,1-1 1 0 0,-1 0 0 0 0,0 1 0 0 0,0-1-1 0 0,0 0 1 0 0,1 1 0 0 0,-1-1-1 0 0,0 1 1 0 0,-1-1 0 0 0,1 0-1 0 0,0 1 1 0 0,0-1 0 0 0,-1 0-1 0 0,1 1 1 0 0,0-1 0 0 0,-1 0-1 0 0,1 0 1 0 0,-1 1-53 0 0,-37 65 682 0 0,28-52-632 0 0,-13 18 10 0 0,19-28-52 0 0,-1 1 1 0 0,1 0-1 0 0,0 0 0 0 0,0 0 0 0 0,1 1 1 0 0,-1-1-1 0 0,2 1 0 0 0,-1 0 1 0 0,1-1-1 0 0,0 1 0 0 0,0 0 0 0 0,1 1 1 0 0,0-1-1 0 0,-1 5-8 0 0,4-9 20 0 0,0 0 0 0 0,-1 0 0 0 0,1 0 0 0 0,0-1 0 0 0,0 1 0 0 0,0 0 0 0 0,1-1 0 0 0,-1 1 0 0 0,1-1 0 0 0,0 0 0 0 0,-1 0-1 0 0,1 0 1 0 0,0 0 0 0 0,0 0 0 0 0,0-1 0 0 0,0 1 0 0 0,0-1 0 0 0,1 0 0 0 0,-1 0 0 0 0,0 0 0 0 0,1 0 0 0 0,-1-1 0 0 0,0 1 0 0 0,1-1 0 0 0,-1 0 0 0 0,1 0 0 0 0,-1 0 0 0 0,1 0 0 0 0,-1-1 0 0 0,1 0-20 0 0,20 3 246 0 0,-21-1-223 0 0,1 0 0 0 0,-1-1 1 0 0,0 0-1 0 0,1 1 0 0 0,-1-1 0 0 0,0 0 0 0 0,0 0 0 0 0,1-1 0 0 0,-1 1 0 0 0,0-1 0 0 0,0 0 1 0 0,1 0-1 0 0,-1 0 0 0 0,0 0 0 0 0,0 0 0 0 0,0-1 0 0 0,0 1 0 0 0,0-1 0 0 0,1-1-23 0 0,-3 2-57 0 0,-3-14-1631 0 0,0-2-5006 0 0,-1 13 290 0 0,1 0-3230 0 0</inkml:trace>
  <inkml:trace contextRef="#ctx0" brushRef="#br0" timeOffset="2051.021">910 1164 6209 0 0,'0'0'1950'0'0,"0"0"-699"0"0,0 0-188 0 0,0 0 213 0 0,0 0 233 0 0,0 0 82 0 0,0 0-105 0 0,0 0-223 0 0,0 0-184 0 0,0 0-152 0 0,0 0-177 0 0,0 0-170 0 0,0 0-171 0 0,32 1-135 0 0,98 4-113 0 0,3-16-775 0 0,-92 2-4996 0 0,-31 9-5023 0 0</inkml:trace>
  <inkml:trace contextRef="#ctx0" brushRef="#br0" timeOffset="3517.723">1451 660 0 0 0,'0'0'863'0'0,"0"0"776"0"0,0 0 343 0 0,0 0-53 0 0,0 0-98 0 0,0 0-162 0 0,0 0-178 0 0,0 0-126 0 0,0 0-171 0 0,17-2-155 0 0,51-7-144 0 0,-64 8-788 0 0,-1 1 1 0 0,0-1-1 0 0,0 0 1 0 0,1 0-1 0 0,-1-1 1 0 0,0 1 0 0 0,0 0-1 0 0,0-1 1 0 0,0 0-1 0 0,-1 0 1 0 0,1 0-1 0 0,0 0 1 0 0,-1 0-1 0 0,1-1 1 0 0,-1 1-1 0 0,0-1 1 0 0,0 1 0 0 0,0-1-1 0 0,0 0 1 0 0,0 0-108 0 0,4-6 293 0 0,3-1-58 0 0,-1-1 0 0 0,0 1 0 0 0,-1-2 0 0 0,0 1 0 0 0,0-1 0 0 0,-2 0 0 0 0,1 0 0 0 0,-2-1 0 0 0,1 1 0 0 0,-2-1 0 0 0,0 0 0 0 0,0-4-235 0 0,-2-3 683 0 0,-2 29-56 0 0,3 436 592 0 0,-32-252-610 0 0,-3 55-151 0 0,33-247-450 0 0,0-1-8 0 0,0 0-24 0 0,0 0 19 0 0,0 0-15 0 0,0 0-12 0 0,0 0-8 0 0,0 0-15 0 0,-3-64-7073 0 0,6 14-5137 0 0,1 39 7069 0 0</inkml:trace>
  <inkml:trace contextRef="#ctx0" brushRef="#br0" timeOffset="3953.435">1924 660 2128 0 0,'0'0'1873'0'0,"0"0"-741"0"0,0 0-156 0 0,0 0 230 0 0,0 0 310 0 0,0 0 191 0 0,0 0-62 0 0,0 0-206 0 0,0 0-271 0 0,0 0-297 0 0,0 0-234 0 0,-31 21-157 0 0,-98 65-101 0 0,59-28 639 0 0,25-3 171 0 0,44-53-1162 0 0,1 0-1 0 0,0 0 1 0 0,-1 0-1 0 0,1 0 0 0 0,0 0 1 0 0,0 0-1 0 0,0 0 1 0 0,0 0-1 0 0,0 0 1 0 0,1 0-1 0 0,-1 0 1 0 0,1 0-1 0 0,-1 0 1 0 0,1-1-1 0 0,0 1 1 0 0,0 0-1 0 0,-1 0 1 0 0,1 0-1 0 0,0-1 1 0 0,1 1-1 0 0,-1-1 0 0 0,0 1 1 0 0,0 0-1 0 0,1-1 1 0 0,-1 0-1 0 0,1 1 1 0 0,-1-1-1 0 0,1 0 1 0 0,0 0-1 0 0,-1 0 1 0 0,1 0-1 0 0,0 0 1 0 0,0 0-1 0 0,0-1 1 0 0,0 1-1 0 0,-1-1 1 0 0,1 1-1 0 0,2-1-26 0 0,10 9 192 0 0,33 21 218 0 0,-38-25-297 0 0,0 0 1 0 0,1 1 0 0 0,-2 0-1 0 0,1 1 1 0 0,-1 0 0 0 0,0 0-1 0 0,0 0 1 0 0,-1 1 0 0 0,0 1-1 0 0,-1-1 1 0 0,1 1-114 0 0,24 108 1936 0 0,-22-111-3573 0 0,-5-15-6660 0 0,-4 6 1921 0 0,0 3-1472 0 0</inkml:trace>
  <inkml:trace contextRef="#ctx0" brushRef="#br0" timeOffset="4567.269">1422 340 3049 0 0,'0'0'1656'0'0,"0"0"-418"0"0,0 0 55 0 0,0 0 257 0 0,0 0 142 0 0,0 0-34 0 0,0 0-236 0 0,0 0-337 0 0,0 0-275 0 0,0 0-145 0 0,0 0-47 0 0,0 0-26 0 0,2-4-23 0 0,171-199 4307 0 0,-49 83-4411 0 0,-99 108-209 0 0,-10 67 459 0 0,29 88 309 0 0,-11-80-750 0 0,-29-15-924 0 0,7-6-2090 0 0,5-18-4974 0 0,-12-20-3040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2.1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310 398 5009 0 0,'0'0'2262'0'0,"0"0"-408"0"0,0 0-246 0 0,0 0 71 0 0,0 0 48 0 0,0 0-107 0 0,0 0-290 0 0,0 0-372 0 0,0 0-321 0 0,0 0-232 0 0,0 0-126 0 0,0 0-64 0 0,0 0 0 0 0,0 0 13 0 0,7 30 1711 0 0,-21 98 41 0 0,-23-39-1602 0 0,-24 87-120 0 0,59-121-223 0 0,35-43 216 0 0,67-27 632 0 0,-13-14-522 0 0,-39 18-229 0 0,-47 11-121 0 0,-1 0-9 0 0,1 0-15 0 0,0 0 18 0 0,-1 0 17 0 0,0 0 0 0 0,0 0-10 0 0,0 0-28 0 0,-6-23-5494 0 0,2 17-564 0 0,4 5 5282 0 0,-1-3-7887 0 0</inkml:trace>
  <inkml:trace contextRef="#ctx0" brushRef="#br0" timeOffset="385.395">0 637 1816 0 0,'0'0'2566'0'0,"0"0"-521"0"0,0 0-88 0 0,0 0 180 0 0,0 0 111 0 0,0 0-130 0 0,0 0-444 0 0,0 0-519 0 0,0 0-427 0 0,0 0-269 0 0,0 0-69 0 0,0 0 11 0 0,4 1 44 0 0,13 2-73 0 0,-1-2 0 0 0,1 0 0 0 0,0 0 0 0 0,0-2 0 0 0,-1 0 0 0 0,1-1 0 0 0,-1 0 0 0 0,1-2 0 0 0,-1 0 0 0 0,0 0 0 0 0,11-6-372 0 0,136-46 332 0 0,-126 45-2685 0 0,-35 13 578 0 0,-2-1-2551 0 0,0 0-566 0 0,0 2-6325 0 0</inkml:trace>
  <inkml:trace contextRef="#ctx0" brushRef="#br0" timeOffset="1101.338">610 663 3761 0 0,'0'0'3171'0'0,"0"0"-1352"0"0,0 0-645 0 0,0 0-27 0 0,0 0 214 0 0,0 0 149 0 0,0 0-74 0 0,0 0-154 0 0,0 0-221 0 0,0 0-220 0 0,0 0-137 0 0,0 0-135 0 0,22-2-98 0 0,68-10-67 0 0,-4-20 353 0 0,-56 16-671 0 0,2 0-42 0 0,-4 3-1945 0 0,-10 5-4743 0 0,-15 8-4121 0 0</inkml:trace>
  <inkml:trace contextRef="#ctx0" brushRef="#br0" timeOffset="828.568">634 435 8914 0 0,'0'0'2038'0'0,"0"0"-647"0"0,0 0-238 0 0,0 0 111 0 0,0 0 101 0 0,0 0-86 0 0,0 0-248 0 0,0 0-234 0 0,0 0-123 0 0,0 0-34 0 0,0 0-19 0 0,0 0-34 0 0,0 0-51 0 0,6 2-30 0 0,132 4 2006 0 0,-105-11-2485 0 0,69-24-2046 0 0,-90 21-1242 0 0,-9 2-5737 0 0,-3 5-1699 0 0</inkml:trace>
  <inkml:trace contextRef="#ctx0" brushRef="#br0" timeOffset="1666.128">1309 0 3465 0 0,'0'0'1984'0'0,"0"0"-596"0"0,0 0-182 0 0,0 0 177 0 0,0 0 164 0 0,0 0-27 0 0,0 0-205 0 0,0 0-269 0 0,0 0-177 0 0,0 0-66 0 0,0 0-40 0 0,0 0-59 0 0,0 10-66 0 0,-14 102 1619 0 0,-1-28-1490 0 0,-26 104-372 0 0,30-115-182 0 0,47-57 509 0 0,-22-13-525 0 0,0-1 1 0 0,1-1-1 0 0,-1-1 0 0 0,0 0 1 0 0,0-1-1 0 0,0 0 1 0 0,0-1-1 0 0,0-1 0 0 0,0 0 1 0 0,0 0-1 0 0,-1-2 0 0 0,5-2-197 0 0,22-15 176 0 0,-24 4-625 0 0,-12 11-574 0 0,2-8-907 0 0,-5 8-2376 0 0,-1-1-3838 0 0,0 4-1533 0 0</inkml:trace>
  <inkml:trace contextRef="#ctx0" brushRef="#br0" timeOffset="1982.897">1076 273 6473 0 0,'0'0'2605'0'0,"0"0"-539"0"0,0 0-322 0 0,0 0-185 0 0,0 0-223 0 0,0 0-298 0 0,0 0-297 0 0,0 0-158 0 0,0 0-24 0 0,0 0 44 0 0,0 0-3 0 0,0 0-53 0 0,0 0-83 0 0,14 2-77 0 0,95 6 435 0 0,-9-29-563 0 0,-56 6-531 0 0,-24 7-1648 0 0,-1 2-3987 0 0,-13 5-4003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6793 0 0,'0'0'1821'0'0,"0"0"-408"0"0,0 0-119 0 0,0 0 6 0 0,0 0-78 0 0,0 0-182 0 0,0 0-229 0 0,0 0-210 0 0,0 0-134 0 0,0 0-105 0 0,0 0-93 0 0,-23 22-68 0 0,-70 74-51 0 0,90-93-140 0 0,0-1 1 0 0,0 1-1 0 0,1 0 1 0 0,-1 0-1 0 0,1 1 0 0 0,-1-1 1 0 0,1 0-1 0 0,0 1 1 0 0,1-1-1 0 0,-1 1 1 0 0,0 0-1 0 0,1 0 1 0 0,0-1-1 0 0,0 1 0 0 0,0 0 1 0 0,1 0-1 0 0,-1 0 1 0 0,1 2-11 0 0,-1 6 39 0 0,-1-1 16 0 0,0-1 1 0 0,1 1-1 0 0,0 0 1 0 0,1 0 0 0 0,0 0-1 0 0,1 0 1 0 0,0 0-1 0 0,1 0 1 0 0,0 0 0 0 0,1-1-1 0 0,0 1 1 0 0,0-1-1 0 0,1 0 1 0 0,1 0 0 0 0,-1 0-1 0 0,2 0 1 0 0,-1-1 0 0 0,2 0-1 0 0,-1 0 1 0 0,1 0-1 0 0,0-1 1 0 0,1 0 0 0 0,0-1-1 0 0,0 1 1 0 0,0-2-1 0 0,1 1 1 0 0,0-1 0 0 0,1 0-1 0 0,-1-1 1 0 0,5 1-56 0 0,-3-1 146 0 0,0-1 1 0 0,1 0 0 0 0,-1-1-1 0 0,1 0 1 0 0,0-1 0 0 0,0 0-1 0 0,0-1 1 0 0,1 0-1 0 0,-1-1 1 0 0,0-1 0 0 0,0 0-1 0 0,0 0 1 0 0,0-1-1 0 0,0-1 1 0 0,0 0 0 0 0,-1 0-1 0 0,1-2 1 0 0,-1 1 0 0 0,0-1-1 0 0,0-1 1 0 0,0 0-1 0 0,-1 0 1 0 0,0-1 0 0 0,0 0-1 0 0,-1-1 1 0 0,0 0-1 0 0,0-1 1 0 0,-1 0 0 0 0,0 0-1 0 0,-1-1 1 0 0,0 0 0 0 0,5-9-147 0 0,-7 10 43 0 0,0 0 0 0 0,-1-1 0 0 0,-1 0 0 0 0,0 0 0 0 0,0 1 0 0 0,-1-2 0 0 0,0 1 0 0 0,0 0 1 0 0,-1 0-1 0 0,-1-1 0 0 0,0 1 0 0 0,0 0 0 0 0,-1-1 0 0 0,0 1 0 0 0,-1 0 0 0 0,0 0 1 0 0,-1 0-1 0 0,0 0 0 0 0,0 0 0 0 0,-1 0 0 0 0,-1 1 0 0 0,1 0 0 0 0,-2 0 0 0 0,1 0 1 0 0,-1 1-1 0 0,0-1 0 0 0,-1 1 0 0 0,0 1 0 0 0,0-1 0 0 0,-1 1 0 0 0,0 1 0 0 0,0-1 0 0 0,-7-3-42 0 0,5 3-123 0 0,0 1 0 0 0,-1 1 0 0 0,0-1 1 0 0,-1 2-1 0 0,1-1 0 0 0,-1 2 0 0 0,0 0 1 0 0,1 0-1 0 0,-2 1 0 0 0,1 0 0 0 0,0 1 1 0 0,0 0-1 0 0,0 1 0 0 0,0 1 0 0 0,-1 0 1 0 0,1 0-1 0 0,0 1 0 0 0,0 1 0 0 0,0 0 1 0 0,1 1-1 0 0,-1 0 0 0 0,1 1 0 0 0,0 0 1 0 0,-5 3 121 0 0,-57 51-3257 0 0,36-8-6321 0 0,32-36-419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10258 0 0,'0'0'1178'0'0,"0"0"-375"0"0,0 0-54 0 0,0 0 126 0 0,0 0 109 0 0,0 0 15 0 0,0 0-97 0 0,0 32-100 0 0,0 141 563 0 0,4-136 1182 0 0,5-51 1088 0 0,16-190-1542 0 0,-24 176-2032 0 0,2 0 0 0 0,1 0 0 0 0,2 0 0 0 0,0 0 1 0 0,2 1-1 0 0,1 0 0 0 0,1 0 0 0 0,2 1 0 0 0,0 1 0 0 0,2 0 1 0 0,0 1-1 0 0,2 0 0 0 0,1 1 0 0 0,0 1 0 0 0,11-10-61 0 0,-18 24-9 0 0,-6 3 4 0 0,1 1 0 0 0,-1 0 0 0 0,1 0 0 0 0,0 0 1 0 0,0 0-1 0 0,0 1 0 0 0,0 0 0 0 0,1 0 1 0 0,-1 0-1 0 0,1 0 0 0 0,0 1 0 0 0,-1 0 0 0 0,1 1 1 0 0,0-1-1 0 0,0 1 0 0 0,0 0 0 0 0,1 1 1 0 0,-1-1-1 0 0,0 1 0 0 0,4 1 5 0 0,-6 2-29 0 0,-1 0 0 0 0,0 1 0 0 0,0-1 0 0 0,-1 1 0 0 0,1 0 0 0 0,-1 0 0 0 0,0 0 0 0 0,0 0 0 0 0,0 0 0 0 0,0 0 0 0 0,-1 1-1 0 0,0-1 1 0 0,0 0 0 0 0,0 1 0 0 0,0-1 0 0 0,-1 1 0 0 0,1-1 0 0 0,-2 5 29 0 0,2 69-2236 0 0,-1-45-4939 0 0,0-28-3531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1112 0 0,'0'0'1478'0'0,"0"0"8"0"0,0 0 94 0 0,0 0 122 0 0,0 0 51 0 0,0 0-94 0 0,0 0-185 0 0,0 0-236 0 0,0 0-256 0 0,0 0-147 0 0,0 0-131 0 0,-2-5-94 0 0,-6-14-51 0 0,7 14-49 0 0,1 5-49 0 0,0 0-44 0 0,0 0-65 0 0,0 0-68 0 0,0 0-52 0 0,0 15 606 0 0,15 135 1442 0 0,-14 252-1644 0 0,-19-333-292 0 0,16-114 1651 0 0,2 6-1976 0 0,3 1-1 0 0,1-1 0 0 0,1 0 0 0 0,3 1 1 0 0,1 0-1 0 0,1 1 0 0 0,3 0 0 0 0,1 1 0 0 0,5-8-18 0 0,-11 26 6 0 0,-3 6-11 0 0,0 0 1 0 0,0 1-1 0 0,1-1 1 0 0,1 1-1 0 0,0 1 1 0 0,0-1-1 0 0,1 1 1 0 0,1 0-1 0 0,0 1 0 0 0,1-1 5 0 0,-8 9-2 0 0,-1 0 0 0 0,1 0 0 0 0,-1 1 0 0 0,1-1-1 0 0,0 0 1 0 0,0 1 0 0 0,-1-1 0 0 0,1 1 0 0 0,0 0-1 0 0,0 0 1 0 0,0 0 0 0 0,-1 0 0 0 0,1 0 0 0 0,0 0-1 0 0,0 0 1 0 0,-1 0 0 0 0,1 1 0 0 0,0-1 0 0 0,0 1-1 0 0,-1-1 1 0 0,1 1 0 0 0,0 0 0 0 0,-1 0 0 0 0,1 0-1 0 0,-1-1 1 0 0,1 2 0 0 0,-1-1 0 0 0,1 0 0 0 0,-1 0-1 0 0,0 0 1 0 0,0 1 0 0 0,1-1 0 0 0,-1 0 0 0 0,0 1-1 0 0,0-1 1 0 0,0 1 0 0 0,-1-1 0 0 0,1 1-1 0 0,0 0 1 0 0,0 1 2 0 0,27 68 66 0 0,-10-8-32 0 0,-16-76-13952 0 0,-2 9 3315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30 162 1120 0 0,'0'0'1782'0'0,"0"0"-206"0"0,0 0 102 0 0,0 0 213 0 0,0 0 103 0 0,0 0-15 0 0,0 0-288 0 0,0 0-421 0 0,0 0-393 0 0,0 0-358 0 0,0 0-219 0 0,0 0-91 0 0,0 0 14 0 0,-7 4 97 0 0,-16 7 225 0 0,47-8 910 0 0,265-43 1527 0 0,-199 40-2692 0 0,-89 0-273 0 0,-1 0 13 0 0,0 0 38 0 0,0 0 62 0 0,0 0 77 0 0,0 0 68 0 0,0 0 43 0 0,0 0 40 0 0,0 0 50 0 0,-12-1 808 0 0,-99-100-744 0 0,78 74-357 0 0,34 28-152 0 0,-1-1 0 0 0,0 0 0 0 0,1 0-1 0 0,-1 0 1 0 0,0 0 0 0 0,0 0 0 0 0,1 0 0 0 0,-1 0 0 0 0,0 0 0 0 0,1 0 0 0 0,-1 0 0 0 0,0 0-1 0 0,1 0 1 0 0,-1 0 0 0 0,0 0 0 0 0,1 0 0 0 0,-1 0 0 0 0,0 0 0 0 0,0 0 0 0 0,1 0 0 0 0,-1-1-1 0 0,0 1 1 0 0,1 0 0 0 0,-1 0 0 0 0,0 0 0 0 0,0 0 0 0 0,1-1 0 0 0,-1 1 0 0 0,0 0-1 0 0,0 0 1 0 0,0-1 0 0 0,1 1 0 0 0,-1 0 0 0 0,0 0 0 0 0,0-1 0 0 0,0 1 0 0 0,0 0 0 0 0,1 0-1 0 0,-1-1 1 0 0,0 1 0 0 0,0 0 0 0 0,0-1 0 0 0,0 1 0 0 0,0 0 0 0 0,0-1 0 0 0,0 1-1 0 0,0 0 1 0 0,0-1 0 0 0,0 1 0 0 0,0 0 0 0 0,0-1 0 0 0,0 1 0 0 0,0 0 0 0 0,0 0 0 0 0,-1-1-1 0 0,1 1 1 0 0,0 0 0 0 0,0-1 0 0 0,0 1 0 0 0,0 0 0 0 0,-1 0 37 0 0,43-1-951 0 0,-33 1 282 0 0,31 0-3081 0 0,-15 0-4557 0 0,-18 0-2067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9418 0 0,'0'0'1675'0'0,"0"0"-304"0"0,0 0-172 0 0,0 0-21 0 0,0 0-66 0 0,0 0-155 0 0,0 0-223 0 0,0 0-255 0 0,0 0-150 0 0,0 0-13 0 0,0 0 61 0 0,0 0 82 0 0,0 0 76 0 0,8 2 2 0 0,212 29 3800 0 0,-110-29-3635 0 0,0 0-1197 0 0,-109-2 219 0 0,-1 0-89 0 0,0 0-125 0 0,0 0-207 0 0,-17 14-12027 0 0,12-9 2056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11650 0 0,'0'0'3363'0'0,"0"0"-2002"0"0,0 0-805 0 0,0 0 18 0 0,0 0 237 0 0,0 0 233 0 0,0 0 36 0 0,0 0-112 0 0,0 0-162 0 0,0 0-150 0 0,35-5-145 0 0,112-13-141 0 0,68 7 117 0 0,-118 24-1640 0 0,-41-3-6170 0 0,-43-7-3797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0 0 0,'0'0'689'0'0,"0"0"1435"0"0,0 0 417 0 0,0 0-92 0 0,0 0-305 0 0,0 0-399 0 0,0 0-365 0 0,0 0-262 0 0,0 0-182 0 0,0 0-137 0 0,0 0-126 0 0,0 0-83 0 0,0 0-41 0 0,3 1 22 0 0,14 7-29 0 0,0-2 1 0 0,0 0-1 0 0,1-1 1 0 0,-1 0-1 0 0,1-2 1 0 0,0 0 0 0 0,0-1-1 0 0,0-1 1 0 0,16-1-543 0 0,49 7 227 0 0,9-7-2831 0 0,-90-5-3574 0 0,-2 4 3274 0 0,0 0-7844 0 0</inkml:trace>
  <inkml:trace contextRef="#ctx0" brushRef="#br0" timeOffset="335.985">221 0 6313 0 0,'0'0'3712'0'0,"0"0"-2143"0"0,0 0-858 0 0,0 0 7 0 0,0 0 341 0 0,0 0 336 0 0,0 0 104 0 0,0 0-150 0 0,0 0-291 0 0,0 0-255 0 0,0 0-137 0 0,0 0-93 0 0,3 18-77 0 0,16 108 617 0 0,-15 157 2 0 0,-8-236-946 0 0,1-2-4200 0 0,3-45 2287 0 0,0 0-1600 0 0,0 0-2797 0 0,2 0-2917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514 342 11266 0 0,'0'0'2044'0'0,"0"0"-392"0"0,0 0-272 0 0,0 0-8 0 0,0 0-14 0 0,0 0-115 0 0,0 0-188 0 0,0 0-207 0 0,0 0-201 0 0,0 0-167 0 0,0 0-119 0 0,0 0-70 0 0,-10 6-49 0 0,-67 51 348 0 0,-147 240-364 0 0,166-238-1728 0 0,24-40-1390 0 0,22-19-1215 0 0,0-3-4476 0 0,9 3 612 0 0</inkml:trace>
  <inkml:trace contextRef="#ctx0" brushRef="#br0" timeOffset="380.912">1 291 9002 0 0,'0'0'1904'0'0,"0"0"-573"0"0,0 0-380 0 0,0 0-73 0 0,0 0 55 0 0,0 0 17 0 0,0 0-70 0 0,0 0-81 0 0,0 0-48 0 0,0 0-9 0 0,0 0 5 0 0,0 0-75 0 0,0 0-81 0 0,11 15-24 0 0,36 49-15 0 0,22 8 902 0 0,80 98 270 0 0,-9-20-1066 0 0,-72-80-525 0 0,-56-60 23 0 0,-10-9-9337 0 0,-1-1 877 0 0</inkml:trace>
  <inkml:trace contextRef="#ctx0" brushRef="#br0" timeOffset="1228.879">987 486 5161 0 0,'0'0'2081'0'0,"0"0"-608"0"0,0 0-101 0 0,0 0 221 0 0,0 0 182 0 0,0 0-69 0 0,0 0-333 0 0,0 0-454 0 0,0 0-319 0 0,0 0-114 0 0,0 0-10 0 0,0 0 49 0 0,0 0 42 0 0,4 5-11 0 0,-2 2-409 0 0,1-1-1 0 0,-1 0 0 0 0,0 1 1 0 0,0-1-1 0 0,-1 1 1 0 0,0 0-1 0 0,0 0 1 0 0,-1-1-1 0 0,0 1 1 0 0,0 0-1 0 0,0 0 0 0 0,-1 0 1 0 0,0-1-1 0 0,0 1 1 0 0,-1 0-1 0 0,0-1-146 0 0,-74 229 618 0 0,75-232-612 0 0,0-1 1 0 0,0 0 0 0 0,1 1 0 0 0,-1-1-1 0 0,1 0 1 0 0,0 1 0 0 0,-1-1-1 0 0,1 1 1 0 0,0-1 0 0 0,1 1 0 0 0,-1-1-1 0 0,0 0 1 0 0,1 1 0 0 0,-1-1-1 0 0,1 0 1 0 0,0 1 0 0 0,-1-1 0 0 0,1 0-1 0 0,0 1 1 0 0,1-1 0 0 0,-1 0 0 0 0,0 0-1 0 0,1 0 1 0 0,-1 0 0 0 0,1 0-1 0 0,-1-1 1 0 0,2 2-7 0 0,7 0 107 0 0,0-1 0 0 0,1 1 0 0 0,-1-2 0 0 0,1 1 0 0 0,-1-1-1 0 0,1-1 1 0 0,0 0 0 0 0,-1 0 0 0 0,1-1 0 0 0,-1-1 0 0 0,1 0 0 0 0,-1 0 0 0 0,11-4-107 0 0,-17 4-373 0 0,27-19 112 0 0,-27 10-3466 0 0,-3-6-4858 0 0,-1 13-2576 0 0</inkml:trace>
  <inkml:trace contextRef="#ctx0" brushRef="#br0" timeOffset="1679.091">682 265 4345 0 0,'0'0'1746'0'0,"0"0"-511"0"0,0 0-83 0 0,0 0 283 0 0,0 0 250 0 0,0 0 40 0 0,0 0-133 0 0,0 0-217 0 0,0 0-201 0 0,0 0-177 0 0,0 0-170 0 0,0 0-140 0 0,31-19-150 0 0,96-59-86 0 0,-72 39 280 0 0,54-89 1124 0 0,-107 128-1847 0 0,0 0 0 0 0,-1-1 0 0 0,1 1 0 0 0,0 1 0 0 0,0-1 0 0 0,0 0 0 0 0,0 0 0 0 0,0 1 0 0 0,0-1 0 0 0,0 1 0 0 0,0-1 0 0 0,-1 1 0 0 0,1 0 0 0 0,0 0 0 0 0,0 0 0 0 0,-1 0 0 0 0,1 0 0 0 0,-1 0 0 0 0,1 0-1 0 0,-1 0 1 0 0,1 1 0 0 0,-1-1 0 0 0,0 1 0 0 0,0-1 0 0 0,1 1 0 0 0,-1-1 0 0 0,0 1 0 0 0,0 0 0 0 0,-1-1 0 0 0,1 1 0 0 0,0 0 0 0 0,-1 0 0 0 0,1 0 0 0 0,-1 0 0 0 0,1-1 0 0 0,-1 1 0 0 0,0 0 0 0 0,0 1-8 0 0,5 4 88 0 0,49 100 377 0 0,2-22-2640 0 0,-45-76-496 0 0,-2-3-5879 0 0,-4-3-2459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2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60 304 0 0,'0'0'1468'0'0,"0"0"-170"0"0,0 0 9 0 0,0 0 180 0 0,0 0 241 0 0,0 0 121 0 0,0 0-94 0 0,0 0-260 0 0,0 0-323 0 0,0 0-301 0 0,0 0-220 0 0,8 1 1344 0 0,-21 267 620 0 0,14-265-2595 0 0,1 0 1 0 0,-1 1-1 0 0,1-1 1 0 0,-1 0-1 0 0,1 0 1 0 0,0 0-1 0 0,0 0 1 0 0,0 0-1 0 0,1 0 0 0 0,-1-1 1 0 0,1 1-1 0 0,-1-1 1 0 0,1 0-1 0 0,0 1 1 0 0,0-1-1 0 0,0-1 1 0 0,0 1-1 0 0,1 0 0 0 0,-1-1 1 0 0,0 1-1 0 0,1-1 1 0 0,-1 0-1 0 0,1 0 1 0 0,-1-1-1 0 0,1 1 1 0 0,-1-1-1 0 0,1 1 1 0 0,-1-1-1 0 0,1 0 0 0 0,0 0 1 0 0,-1-1-1 0 0,1 1 1 0 0,-1-1-1 0 0,1 0 1 0 0,-1 0-1 0 0,1 0 1 0 0,-1 0-1 0 0,0-1 0 0 0,0 1 1 0 0,1-1-1 0 0,-1 0 1 0 0,0 0-1 0 0,0 0 1 0 0,-1 0-1 0 0,2-1-20 0 0,18-13 153 0 0,0-1 0 0 0,0 0 0 0 0,-2-2 0 0 0,0 0-1 0 0,-2-2 1 0 0,5-6-153 0 0,13-13 147 0 0,101-115 349 0 0,-99 123-366 0 0,-38 31-119 0 0,0 1-22 0 0,0 0-20 0 0,0 0-52 0 0,6 173 566 0 0,-6-112-453 0 0,2 16-101 0 0,-4-1-1 0 0,-3 1 0 0 0,-3 0 0 0 0,-9 26 72 0 0,4-39-403 0 0,-3-1 0 0 0,-3-1 1 0 0,-2-1-1 0 0,-3-1 0 0 0,-24 43 403 0 0,36-81-78 0 0,9-15 94 0 0,1-1 1 0 0,-1 0 0 0 0,0 0-1 0 0,-1 0 1 0 0,0 0 0 0 0,0-1 0 0 0,0 0-1 0 0,0 0 1 0 0,-1 0 0 0 0,0 0-1 0 0,0 0 1 0 0,0-1 0 0 0,-1 0-1 0 0,1 0 1 0 0,-4 1-17 0 0,8-5 29 0 0,-1 1 1 0 0,0-1-1 0 0,1 0 0 0 0,-1 0 0 0 0,0 0 1 0 0,0 0-1 0 0,1 0 0 0 0,-1 0 0 0 0,0 0 1 0 0,1 0-1 0 0,-1-1 0 0 0,0 1 1 0 0,1 0-1 0 0,-1-1 0 0 0,0 0 0 0 0,1 1 1 0 0,-1-1-1 0 0,1 0 0 0 0,-1 0 0 0 0,1 0 1 0 0,0 0-1 0 0,-1 0 0 0 0,1 0 0 0 0,0 0 1 0 0,0-1-1 0 0,0 1 0 0 0,0 0 0 0 0,0-1 1 0 0,0 1-1 0 0,0-1 0 0 0,0 1 0 0 0,0-1 1 0 0,1 1-1 0 0,-1-1 0 0 0,0 1 1 0 0,1-1-1 0 0,0 0 0 0 0,-1 0-29 0 0,-10-65 334 0 0,14 42-307 0 0,0 0 0 0 0,2 1 0 0 0,1-1 0 0 0,1 1 0 0 0,1 0 0 0 0,2 1 1 0 0,0 0-1 0 0,1 1 0 0 0,1 0 0 0 0,1 0 0 0 0,1 1 0 0 0,1 1 0 0 0,0 0 0 0 0,2 2 1 0 0,0-1-1 0 0,1 2 0 0 0,1 0 0 0 0,2 1-27 0 0,-16 12-94 0 0,-1 0 1 0 0,0 0-1 0 0,1 1 1 0 0,-1 0-1 0 0,1 0 1 0 0,0 0-1 0 0,0 1 1 0 0,0 0-1 0 0,0-1 1 0 0,1 2-1 0 0,-1-1 1 0 0,0 1-1 0 0,1 0 1 0 0,-1 0-1 0 0,1 0 1 0 0,4 1 93 0 0,8-4-2432 0 0,-13 0-4446 0 0,-2 0-3277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3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0,'0'0'792'0'0,"0"0"171"0"0,0 0 103 0 0,0 0 106 0 0,0 0 77 0 0,0 0-8 0 0,0 0-5 0 0,0 0-17 0 0,0 0-28 0 0,0 0-3 0 0,0 0-97 0 0,0 0-109 0 0,0 0-80 0 0,13 1-41 0 0,41 4-29 0 0,-46-6-582 0 0,-1 1 1 0 0,0-1 0 0 0,0 0-1 0 0,0 0 1 0 0,0-1 0 0 0,0 0-1 0 0,0 0 1 0 0,0 0 0 0 0,-1-1-1 0 0,1 0 1 0 0,-1-1-1 0 0,1 1 1 0 0,2-4-251 0 0,17-7 656 0 0,71-53 688 0 0,-97 68-1339 0 0,0 0-1 0 0,0 0 1 0 0,0 0-1 0 0,0 0 1 0 0,0 0-1 0 0,0-1 1 0 0,0 1-1 0 0,1 0 1 0 0,-1 0-1 0 0,0 0 1 0 0,1 0-1 0 0,-1-1 1 0 0,1 1-1 0 0,-1 0 1 0 0,1 0-1 0 0,-1-1 1 0 0,1 1-1 0 0,-1 0 1 0 0,1-1-1 0 0,-1 1 1 0 0,1-1-1 0 0,0 1 1 0 0,0-1-1 0 0,-1 1 1 0 0,1-1 0 0 0,0 1-1 0 0,0-1 1 0 0,0 0-1 0 0,-1 1 1 0 0,1-1-1 0 0,0 0 1 0 0,0 0-1 0 0,0 1 1 0 0,0-1-1 0 0,0 0 1 0 0,-1 0-1 0 0,1 0 1 0 0,0 0-1 0 0,0 0 1 0 0,0-1-1 0 0,0 1 1 0 0,0 0-1 0 0,0 0 1 0 0,-1 0-1 0 0,1-1 1 0 0,0 1-1 0 0,0 0 1 0 0,0-1-1 0 0,-1 1 1 0 0,1-1-1 0 0,0 1 1 0 0,0-1-1 0 0,-1 1 1 0 0,1-1-1 0 0,-1 0 1 0 0,1 1-1 0 0,0-1 1 0 0,-1 0-1 0 0,1 1 1 0 0,-1-1-1 0 0,1 0 1 0 0,-1 0-1 0 0,0 1 1 0 0,1-1-1 0 0,-1 0 1 0 0,0 0-1 0 0,0 0 1 0 0,1 0-5 0 0,6 25 66 0 0,0 0-1 0 0,-2 1 1 0 0,-1 0 0 0 0,-1 1-1 0 0,-1-1 1 0 0,-1 0 0 0 0,-1 1-1 0 0,-1 0-65 0 0,1 32 58 0 0,3 66-147 0 0,-6 0 0 0 0,-15 90 89 0 0,11-180-27 0 0,-1 0 0 0 0,-1-1 0 0 0,-2-1 0 0 0,-2 0-1 0 0,-7 13 28 0 0,17-39-29 0 0,0-1 0 0 0,0 0 0 0 0,0 0-1 0 0,-1 0 1 0 0,0 0 0 0 0,0 0 0 0 0,0-1 0 0 0,-1 0-1 0 0,1 0 1 0 0,-1 0 0 0 0,0 0 0 0 0,0-1-1 0 0,0 1 1 0 0,-1-2 0 0 0,1 1 0 0 0,-1 0 0 0 0,0-1-1 0 0,1 0 1 0 0,-1 0 0 0 0,0-1 0 0 0,0 0-1 0 0,0 0 1 0 0,-6 0 29 0 0,9-2 18 0 0,0-1 0 0 0,0 1-1 0 0,1-1 1 0 0,-1 0 0 0 0,0 0-1 0 0,1 0 1 0 0,-1 0 0 0 0,1 0-1 0 0,-1 0 1 0 0,1-1 0 0 0,0 0-1 0 0,0 1 1 0 0,0-1 0 0 0,1 0-1 0 0,-1 0 1 0 0,1 0 0 0 0,-1 0 0 0 0,1 0-1 0 0,0 0 1 0 0,0 0 0 0 0,0 0-1 0 0,1 0 1 0 0,-1-1 0 0 0,1 1-1 0 0,-1 0 1 0 0,1-1 0 0 0,0 1-1 0 0,1-1-17 0 0,-3-4 23 0 0,0-7 0 0 0,1 0 0 0 0,0 0 0 0 0,2 0-1 0 0,-1 0 1 0 0,2 0 0 0 0,0 1 0 0 0,0-1 0 0 0,1 0 0 0 0,1 1 0 0 0,1-1 0 0 0,0 1 0 0 0,1 1 0 0 0,0-1 0 0 0,1 1 0 0 0,0 0 0 0 0,2 0 0 0 0,-1 1 0 0 0,1 0 0 0 0,1 1 0 0 0,0 0 0 0 0,1 0 0 0 0,0 1 0 0 0,4-3-23 0 0,130-83-79 0 0,-132 89-245 0 0,35-23-776 0 0,-28 1-5632 0 0,-16 19 1214 0 0,1 5-2922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49.5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43 0 0 0,'0'0'209'0'0,"0"0"612"0"0,0 0 11 0 0,0 0-83 0 0,0 0-33 0 0,0 0-18 0 0,0 0-53 0 0,0 0-93 0 0,0 0-62 0 0,0 0-9 0 0,0 0 46 0 0,3-15 2322 0 0,-2 11 4630 0 0,-4 4-7405 0 0,0 0 0 0 0,0 0 0 0 0,0 0 0 0 0,0 1 0 0 0,0-1 0 0 0,0 1 0 0 0,0 0 0 0 0,0 0 0 0 0,0 0 1 0 0,0 0-1 0 0,1 0 0 0 0,-1 0 0 0 0,1 1 0 0 0,-1 0 0 0 0,1-1 0 0 0,-1 1 0 0 0,1 0 0 0 0,0 0 0 0 0,0 0 1 0 0,0 0-1 0 0,0 1 0 0 0,0-1 0 0 0,0 0 0 0 0,0 1 0 0 0,1 0-74 0 0,-28 32 501 0 0,27-32-476 0 0,0 0 0 0 0,0 1-1 0 0,1-1 1 0 0,-1 1 0 0 0,1-1 0 0 0,-1 1-1 0 0,1 0 1 0 0,0-1 0 0 0,1 1-1 0 0,-1 0 1 0 0,1 0 0 0 0,-1 0-1 0 0,1-1 1 0 0,0 1 0 0 0,1 0-1 0 0,-1 0 1 0 0,1 0 0 0 0,-1 0-1 0 0,1-1 1 0 0,0 1 0 0 0,1 0-1 0 0,-1-1 1 0 0,0 1 0 0 0,1-1-1 0 0,0 1 1 0 0,0-1 0 0 0,0 0-1 0 0,0 0 1 0 0,1 0 0 0 0,-1 0-1 0 0,1 0 1 0 0,2 2-25 0 0,2-2 66 0 0,0 0 1 0 0,0 0 0 0 0,0-1-1 0 0,0 0 1 0 0,1 0-1 0 0,-1-1 1 0 0,1 0-1 0 0,-1 0 1 0 0,1-1-1 0 0,0 0 1 0 0,-1 0-1 0 0,1-1-66 0 0,2 1 97 0 0,-6-1-26 0 0,1 0 1 0 0,0 0-1 0 0,0-1 1 0 0,-1 0 0 0 0,1 0-1 0 0,-1 0 1 0 0,0-1-1 0 0,0 1 1 0 0,1-1-1 0 0,-2 0 1 0 0,1 0-1 0 0,0-1 1 0 0,-1 1-1 0 0,1-1 1 0 0,-1 1-1 0 0,0-1 1 0 0,0 0-1 0 0,0 0 1 0 0,-1-1 0 0 0,0 1-1 0 0,0-1 1 0 0,0 1-1 0 0,0-1 1 0 0,0 1-1 0 0,0-5-71 0 0,0 3 41 0 0,-1 0 0 0 0,1 0 0 0 0,-1 1-1 0 0,0-1 1 0 0,0 0 0 0 0,-1 0 0 0 0,0 0-1 0 0,0 0 1 0 0,0 0 0 0 0,-1 0 0 0 0,0 0-1 0 0,0 0 1 0 0,0 0 0 0 0,-1 1 0 0 0,0-1-1 0 0,0 0 1 0 0,-1 1 0 0 0,1-1 0 0 0,-1 1-1 0 0,0 0 1 0 0,0 0 0 0 0,-1 0 0 0 0,-1-1-41 0 0,2 5-12 0 0,0 0 0 0 0,0 0 0 0 0,-1 0 0 0 0,1 1 0 0 0,-1-1 0 0 0,1 1 0 0 0,0-1 0 0 0,-1 1 0 0 0,1 0 0 0 0,-1 1 0 0 0,1-1 0 0 0,0 0 0 0 0,-1 1 0 0 0,1 0 0 0 0,0 0 0 0 0,-1 0 0 0 0,1 0 0 0 0,0 1 0 0 0,0-1 0 0 0,0 1 0 0 0,0-1 0 0 0,0 1 0 0 0,0 0 0 0 0,-2 3 12 0 0,-5 3-13 0 0,1 0-1 0 0,-1 1 1 0 0,2 0 0 0 0,-1 1 0 0 0,1 0 0 0 0,1 0 0 0 0,0 1 0 0 0,0 0 0 0 0,1 0 0 0 0,1 1-1 0 0,0-1 1 0 0,-4 13 13 0 0,9-22 7 0 0,-1 0-1 0 0,1 0 0 0 0,0 0 0 0 0,0 1 1 0 0,0-1-1 0 0,0 0 0 0 0,0 0 0 0 0,0 0 1 0 0,1 0-1 0 0,-1 0 0 0 0,1 1 0 0 0,-1-1 0 0 0,1 0 1 0 0,0 0-1 0 0,0 0 0 0 0,0 0 0 0 0,0 0 1 0 0,0-1-1 0 0,0 1 0 0 0,0 0 0 0 0,1 0 1 0 0,-1-1-1 0 0,1 1 0 0 0,-1-1 0 0 0,1 1 1 0 0,0-1-1 0 0,0 0 0 0 0,-1 0 0 0 0,1 1 1 0 0,0-1-1 0 0,0-1 0 0 0,0 1 0 0 0,0 0 1 0 0,0 0-1 0 0,0-1 0 0 0,0 1 0 0 0,1-1 1 0 0,-1 1-1 0 0,0-1 0 0 0,0 0 0 0 0,0 0 0 0 0,0 0 1 0 0,1 0-1 0 0,-1-1 0 0 0,0 1 0 0 0,0 0 1 0 0,0-1-1 0 0,0 0 0 0 0,0 1 0 0 0,1-2-6 0 0,75-60 770 0 0,-76 60-759 0 0,0 1 0 0 0,0-1 0 0 0,0 0 0 0 0,-1 0 0 0 0,1 0 0 0 0,-1 0 0 0 0,1 0 0 0 0,-1 0 0 0 0,0 0 0 0 0,0 0 0 0 0,0-1 0 0 0,0 1 0 0 0,0 0 0 0 0,-1-1-1 0 0,1 1 1 0 0,-1-1 0 0 0,1 1 0 0 0,-1-1 0 0 0,0 1 0 0 0,0-1 0 0 0,0 1 0 0 0,0 0 0 0 0,0-1 0 0 0,-1 1 0 0 0,1-1 0 0 0,-1 1 0 0 0,0-1 0 0 0,0 1 0 0 0,1 0 0 0 0,-2-1 0 0 0,1 1 0 0 0,0 0 0 0 0,0 0 0 0 0,-1 0 0 0 0,1 0 0 0 0,-1 0 0 0 0,1 0 0 0 0,-1 0 0 0 0,0 1 0 0 0,0-1 0 0 0,0 1 0 0 0,0-1 0 0 0,0 1 0 0 0,-1-1-11 0 0,-2 0-24 0 0,1 0 0 0 0,-1 0 1 0 0,1 1-1 0 0,-1 0 1 0 0,1 0-1 0 0,-1 0 0 0 0,1 1 1 0 0,-1-1-1 0 0,0 1 1 0 0,0 0-1 0 0,1 1 0 0 0,-1-1 1 0 0,1 1-1 0 0,-1 0 1 0 0,0 0-1 0 0,1 0 0 0 0,-1 0 1 0 0,1 1-1 0 0,0 0 0 0 0,-1 0 1 0 0,1 0-1 0 0,0 1 1 0 0,0-1-1 0 0,1 1 0 0 0,-1 0 1 0 0,0 0-1 0 0,1 0 1 0 0,0 0-1 0 0,0 1 0 0 0,0 0 1 0 0,0-1-1 0 0,0 1 1 0 0,1 0-1 0 0,-1 0 0 0 0,1 0 1 0 0,0 1-1 0 0,1-1 0 0 0,-1 0 1 0 0,1 1-1 0 0,0 0 1 0 0,0-1-1 0 0,0 1 0 0 0,0-1 1 0 0,1 5 23 0 0,-1-6 0 0 0,1 0 1 0 0,0 0-1 0 0,0-1 1 0 0,0 1-1 0 0,0 0 1 0 0,1 0-1 0 0,-1-1 1 0 0,1 1-1 0 0,-1 0 1 0 0,1-1-1 0 0,0 1 1 0 0,0-1 0 0 0,0 1-1 0 0,0-1 1 0 0,1 1-1 0 0,-1-1 1 0 0,1 0-1 0 0,-1 1 1 0 0,1-1-1 0 0,0 0 1 0 0,0 0-1 0 0,0 0 1 0 0,0-1-1 0 0,0 1 1 0 0,0 0-1 0 0,1-1 1 0 0,-1 1-1 0 0,1-1 1 0 0,-1 0-1 0 0,1 0 1 0 0,-1 0-1 0 0,1 0 1 0 0,-1 0-1 0 0,1-1 1 0 0,0 1-1 0 0,2-1 0 0 0,-2 1 28 0 0,1 0-1 0 0,-1 0 0 0 0,1-1 0 0 0,-1 1 0 0 0,1-1 1 0 0,-1 0-1 0 0,1 0 0 0 0,-1-1 0 0 0,0 1 0 0 0,1-1 0 0 0,-1 0 1 0 0,1 0-1 0 0,-1 0 0 0 0,0 0 0 0 0,1 0 0 0 0,-1-1 0 0 0,0 1 1 0 0,0-1-1 0 0,0 0 0 0 0,0 0 0 0 0,-1 0 0 0 0,1 0 1 0 0,0-1-1 0 0,-1 1 0 0 0,1-1 0 0 0,-1 1 0 0 0,0-1 0 0 0,0 0 1 0 0,0 0-1 0 0,0 0 0 0 0,-1 0 0 0 0,1 0 0 0 0,-1 0 0 0 0,0-1 1 0 0,0 1-1 0 0,0 0 0 0 0,0-2-27 0 0,2-86 208 0 0,-4 88-216 0 0,1 1 0 0 0,-1-1 1 0 0,0 1-1 0 0,0-1 0 0 0,0 1 0 0 0,0-1 1 0 0,0 1-1 0 0,0-1 0 0 0,-1 1 0 0 0,1 0 1 0 0,-1 0-1 0 0,0 0 0 0 0,1 0 0 0 0,-1 0 1 0 0,0 0-1 0 0,0 0 0 0 0,0 1 0 0 0,-1-1 1 0 0,1 1-1 0 0,0-1 0 0 0,-1 1 0 0 0,1 0 1 0 0,-1 0-1 0 0,1 0 0 0 0,-1 0 0 0 0,1 1 1 0 0,-1-1-1 0 0,0 1 0 0 0,1-1 0 0 0,-1 1 1 0 0,0 0-1 0 0,-1 0 8 0 0,1 0-25 0 0,0 0-1 0 0,0 0 1 0 0,0 0-1 0 0,0 1 1 0 0,0-1-1 0 0,0 1 1 0 0,0 0-1 0 0,0 0 1 0 0,0 0-1 0 0,0 0 1 0 0,0 0-1 0 0,0 1 1 0 0,1-1 0 0 0,-1 1-1 0 0,1 0 1 0 0,-1-1-1 0 0,1 1 1 0 0,-1 1-1 0 0,1-1 1 0 0,0 0-1 0 0,0 0 1 0 0,0 1-1 0 0,0-1 1 0 0,1 1-1 0 0,-1 0 1 0 0,1-1 0 0 0,-1 1-1 0 0,1 0 1 0 0,0 0-1 0 0,0 0 1 0 0,0 0-1 0 0,1 0 1 0 0,-1 2 25 0 0,0-3-1 0 0,0 1 0 0 0,0-1 0 0 0,0 0 0 0 0,0 0 0 0 0,0 0 0 0 0,1 0 0 0 0,-1 1 0 0 0,1-1 0 0 0,-1 0 0 0 0,1 1 0 0 0,0-1 0 0 0,0 0 0 0 0,0 1 0 0 0,0-1 0 0 0,0 0 0 0 0,1 0 0 0 0,-1 1 0 0 0,1-1 0 0 0,0 0 0 0 0,-1 0 0 0 0,1 0 0 0 0,0 1 0 0 0,0-1 0 0 0,0 0 0 0 0,1 0 0 0 0,-1 0 0 0 0,0-1 0 0 0,1 1 0 0 0,-1 0 0 0 0,1 0 0 0 0,0-1 0 0 0,0 1 1 0 0,-1-1-1 0 0,1 0 0 0 0,0 1 0 0 0,0-1 0 0 0,0 0 0 0 0,0 0 0 0 0,0 0 0 0 0,1 0 0 0 0,-1-1 0 0 0,0 1 0 0 0,0 0 0 0 0,1-1 0 0 0,1 0 1 0 0,-4 0-1 0 0,2 1-4 0 0,0 0 0 0 0,1-1 1 0 0,-1 0-1 0 0,0 0 0 0 0,0 0 0 0 0,1 0 0 0 0,-1 0 0 0 0,0 0 0 0 0,0 0 0 0 0,1-1 0 0 0,-1 1 0 0 0,0-1 1 0 0,0 1-1 0 0,1-1 0 0 0,-1 0 0 0 0,0 0 0 0 0,0 0 0 0 0,0 0 0 0 0,0-1 0 0 0,0 1 0 0 0,-1 0 0 0 0,1-1 1 0 0,0 1-1 0 0,-1-1 0 0 0,1 0 0 0 0,-1 1 0 0 0,1-1 0 0 0,-1 0 0 0 0,1-2 5 0 0,-2 4-977 0 0,0 0-1816 0 0,0 0-4275 0 0,-4 0-4879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3 228 0 0 0,'0'0'525'0'0,"0"0"728"0"0,0 0 332 0 0,0 0 146 0 0,0 0 22 0 0,0 0-121 0 0,0 0-133 0 0,0 0-179 0 0,0 0-189 0 0,0 0-181 0 0,0 0-190 0 0,-3 2-169 0 0,4-1-496 0 0,-1-1 1 0 0,0 0 0 0 0,1 0-1 0 0,-1 0 1 0 0,0 0 0 0 0,1 0-1 0 0,-1 0 1 0 0,0 1-1 0 0,0-1 1 0 0,1 0 0 0 0,-1 0-1 0 0,0 0 1 0 0,0 1-1 0 0,1-1 1 0 0,-1 0 0 0 0,0 0-1 0 0,0 1 1 0 0,0-1 0 0 0,0 0-1 0 0,1 0 1 0 0,-1 1-96 0 0,36-26 1731 0 0,27-21-184 0 0,-41 32-1259 0 0,-2 0 1 0 0,0-2-1 0 0,-1 0 0 0 0,0-1 1 0 0,-2-1-1 0 0,9-11-288 0 0,3-11 456 0 0,3 47-308 0 0,-24 6-1 0 0,-1 1 1 0 0,0-1-1 0 0,-1 1 1 0 0,0 1-1 0 0,-2-1 0 0 0,1 1 1 0 0,-2 0-1 0 0,0 0 0 0 0,0 0 1 0 0,-2 0-1 0 0,0 4-147 0 0,14 73 181 0 0,15-52-732 0 0,-8-40-5988 0 0,-16-3-2529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1 428 528 0 0,'0'0'1454'0'0,"0"0"-5"0"0,0 0 20 0 0,0 0-21 0 0,0 0-38 0 0,0 0-79 0 0,0 0-144 0 0,0 0-174 0 0,0 0-162 0 0,0 0-151 0 0,0 0-25 0 0,3-1 65 0 0,185-44 6295 0 0,-63 13-5472 0 0,112-41-562 0 0,-189 54-1013 0 0,-76 12-5089 0 0,17 7 135 0 0,5 0-4976 0 0</inkml:trace>
  <inkml:trace contextRef="#ctx0" brushRef="#br0" timeOffset="368.102">386 1 4217 0 0,'0'0'1984'0'0,"0"0"-369"0"0,0 0-153 0 0,0 0-8 0 0,0 0-43 0 0,0 0-124 0 0,0 0-215 0 0,0 0-256 0 0,0 0-204 0 0,0 0-65 0 0,0 0 40 0 0,0 0 73 0 0,0 0 73 0 0,2 6-9 0 0,25 65 1461 0 0,-24-46-1946 0 0,-2 0 0 0 0,-1 0 0 0 0,-1 0-1 0 0,-1 0 1 0 0,-1-1 0 0 0,-1 1 0 0 0,-2-1 0 0 0,-6 21-239 0 0,5-24-49 0 0,2-1 0 0 0,0 1 0 0 0,1 0 0 0 0,1 1 0 0 0,1-1 0 0 0,1 1 0 0 0,1-1 0 0 0,1 1 0 0 0,1 4 49 0 0,31 1-2465 0 0,-4-24-6106 0 0,-23-3-2157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240 445 888 0 0,'0'0'1919'0'0,"0"0"35"0"0,0 0 182 0 0,0 0 146 0 0,0 0 21 0 0,0 0-215 0 0,0 0-379 0 0,0 0-432 0 0,0 0-375 0 0,0 0-259 0 0,0 0-187 0 0,0 0-130 0 0,0 0-58 0 0,8 35 1982 0 0,3 20-1466 0 0,-2 0 1 0 0,-3 1 0 0 0,-2 0 0 0 0,-3 26-785 0 0,-16 171 351 0 0,8-177 135 0 0,5-50-1564 0 0,2-27-4128 0 0,12-47-8204 0 0,-8 37 7727 0 0</inkml:trace>
  <inkml:trace contextRef="#ctx0" brushRef="#br0" timeOffset="399.796">527 552 0 0 0,'0'0'2523'0'0,"0"0"-664"0"0,0 0-268 0 0,0 0 116 0 0,0 0 200 0 0,0 0 102 0 0,0 0-77 0 0,0 0-347 0 0,0 0-421 0 0,0 0-337 0 0,0 0-243 0 0,0 0-92 0 0,-12 7-17 0 0,-97 49 644 0 0,83-42-860 0 0,14-9-95 0 0,1 0 1 0 0,0 1-1 0 0,0 0 1 0 0,0 1-1 0 0,1 1 1 0 0,0 0-1 0 0,0 0 1 0 0,1 0-1 0 0,0 1 1 0 0,-4 6-165 0 0,12-13 5 0 0,0-1-1 0 0,1 1 1 0 0,-1-1-1 0 0,1 1 1 0 0,-1 0-1 0 0,1-1 1 0 0,0 1-1 0 0,-1 0 1 0 0,1-1-1 0 0,0 1 1 0 0,0 0 0 0 0,0-1-1 0 0,0 1 1 0 0,1 0-1 0 0,-1 0 1 0 0,0-1-1 0 0,1 1 1 0 0,-1-1-1 0 0,1 1 1 0 0,0 0 0 0 0,-1-1-1 0 0,1 1 1 0 0,0-1-1 0 0,0 1 1 0 0,0-1-1 0 0,0 0 1 0 0,0 1-1 0 0,0-1 1 0 0,0 0-1 0 0,1 0 1 0 0,-1 0 0 0 0,0 0-1 0 0,1 0 1 0 0,-1 0-1 0 0,1 0-4 0 0,53 30 157 0 0,-18-16-75 0 0,-29-13-6 0 0,1-1 0 0 0,-1 2 1 0 0,0-1-1 0 0,0 1 0 0 0,0 0 0 0 0,0 1 0 0 0,0 0 0 0 0,-1 0 0 0 0,0 0 0 0 0,0 1 1 0 0,0 0-1 0 0,0 1 0 0 0,-1 0 0 0 0,0 0 0 0 0,0 0 0 0 0,0 0 0 0 0,-1 1 1 0 0,0 0-1 0 0,0 0 0 0 0,-1 1 0 0 0,0-1 0 0 0,0 1 0 0 0,-1 0 0 0 0,0 0 1 0 0,0 0-1 0 0,-1 0 0 0 0,1 9-76 0 0,-3 53 743 0 0,20-63-1274 0 0,-19-7 296 0 0,4-13-3671 0 0,-3 7-3046 0 0,0 3-4027 0 0</inkml:trace>
  <inkml:trace contextRef="#ctx0" brushRef="#br0" timeOffset="1097.409">1 357 1896 0 0,'0'0'2280'0'0,"0"0"-563"0"0,0 0-255 0 0,0 0 178 0 0,0 0 159 0 0,0 0 30 0 0,0 0-166 0 0,0 0-335 0 0,0 0-348 0 0,0 0-248 0 0,0 0-132 0 0,0 0-37 0 0,0 0 17 0 0,9-9 10 0 0,153-148 2816 0 0,-126 118-3000 0 0,47-46 71 0 0,-22 36-376 0 0,-60 48-99 0 0,1-1 0 0 0,-1 1 1 0 0,1-1-1 0 0,-1 1 0 0 0,1 0 0 0 0,0 0 0 0 0,0-1 0 0 0,0 1 0 0 0,-1 0 1 0 0,1 1-1 0 0,0-1 0 0 0,0 0 0 0 0,0 1 0 0 0,1-1 0 0 0,-1 1 0 0 0,0-1 1 0 0,0 1-1 0 0,0 0 0 0 0,0 0 0 0 0,0 0 0 0 0,0 0 0 0 0,1 0 0 0 0,-1 1 1 0 0,0-1-1 0 0,0 1 0 0 0,0-1 0 0 0,0 1 0 0 0,0 0 0 0 0,0 0 0 0 0,0 0 1 0 0,0 0-1 0 0,-1 0 0 0 0,3 1-2 0 0,53 126 1263 0 0,1-14-443 0 0,-43-62-979 0 0,3-30-2438 0 0,-9-14-4297 0 0,-6-4-4498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6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53 8690 0 0,'0'0'1488'0'0,"0"0"-541"0"0,0 0-231 0 0,0 0 60 0 0,0 0 154 0 0,0 0 85 0 0,0 0-43 0 0,0 0-119 0 0,0 0-138 0 0,0 0-121 0 0,0 0-85 0 0,0 0-79 0 0,33-8-60 0 0,103-21-40 0 0,-65 18 198 0 0,-68 11-494 0 0,3-1 8 0 0,0 0-1 0 0,1 0 0 0 0,-1 0 0 0 0,0 1 0 0 0,1 0 1 0 0,-1 0-1 0 0,0 0 0 0 0,1 1 0 0 0,-1 0 0 0 0,0 0 1 0 0,0 1-1 0 0,0 0 0 0 0,0 0 0 0 0,0 0 0 0 0,0 1 1 0 0,-1 0-1 0 0,1 0 0 0 0,1 2-41 0 0,-6-3 44 0 0,0 1-1 0 0,-1 0 0 0 0,1 0 1 0 0,-1 0-1 0 0,0-1 1 0 0,0 1-1 0 0,0 0 1 0 0,0 0-1 0 0,0 0 0 0 0,-1 0 1 0 0,1-1-1 0 0,-1 1 1 0 0,0 0-1 0 0,1 0 1 0 0,-1-1-1 0 0,-1 1 1 0 0,1 0-1 0 0,0-1 0 0 0,-1 1 1 0 0,1-1-1 0 0,-1 1-43 0 0,-39 58 442 0 0,28-46-382 0 0,1 2 0 0 0,1 0 0 0 0,0 0 0 0 0,1 1 0 0 0,1 0 0 0 0,1 1 0 0 0,0 0 0 0 0,2 0 0 0 0,0 1 0 0 0,1 0 0 0 0,1 0 0 0 0,1 0 0 0 0,1 1-60 0 0,13 63 213 0 0,-11-81-180 0 0,1 0 0 0 0,-1 0 0 0 0,1 0 0 0 0,0 0 0 0 0,0-1 0 0 0,0 1 0 0 0,1 0 0 0 0,-1-1 0 0 0,1 1 0 0 0,-1-1 0 0 0,1 1-1 0 0,0-1 1 0 0,0 0 0 0 0,0 0 0 0 0,0 0 0 0 0,0 0 0 0 0,1 0 0 0 0,-1 0 0 0 0,1-1 0 0 0,-1 1 0 0 0,1-1 0 0 0,-1 1 0 0 0,1-1 0 0 0,0 0 0 0 0,0 0 0 0 0,-1 0 0 0 0,1-1-1 0 0,0 1 1 0 0,0-1 0 0 0,0 1 0 0 0,0-1 0 0 0,0 0 0 0 0,2 0-33 0 0,124-11 458 0 0,-114 0-1154 0 0,-22-4-2863 0 0,-1 5-960 0 0,5 5-1741 0 0,2 1-3237 0 0</inkml:trace>
  <inkml:trace contextRef="#ctx0" brushRef="#br0" timeOffset="254.994">1 310 7978 0 0,'0'0'1889'0'0,"0"0"-596"0"0,0 0-238 0 0,0 0 36 0 0,0 0 73 0 0,0 0-4 0 0,0 0-142 0 0,0 0-174 0 0,0 0-171 0 0,0 0-99 0 0,0 0-78 0 0,34-8-121 0 0,110-24-87 0 0,-23 18 21 0 0,-1 12-1534 0 0,-67 3-6793 0 0,-39-1-2586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4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263 144 0 0 0,'0'0'557'0'0,"0"0"480"0"0,0 0 340 0 0,0 0 357 0 0,0 0 249 0 0,0 0-21 0 0,0 0-200 0 0,0 0-322 0 0,0 0-257 0 0,0 0-231 0 0,-7-4-187 0 0,-22-13-120 0 0,27 16-569 0 0,0 0 1 0 0,-1 1 0 0 0,1-1 0 0 0,0 1-1 0 0,-1-1 1 0 0,1 1 0 0 0,-1 0-1 0 0,1 0 1 0 0,0 0 0 0 0,-1 0 0 0 0,1 0-1 0 0,-1 0 1 0 0,1 1 0 0 0,0-1 0 0 0,-1 1-1 0 0,1 0 1 0 0,0 0 0 0 0,0 0 0 0 0,-1 0-1 0 0,1 0 1 0 0,0 0 0 0 0,0 0 0 0 0,0 1-1 0 0,0-1 1 0 0,1 1 0 0 0,-1 0-1 0 0,0-1 1 0 0,0 2-77 0 0,-1-1 64 0 0,-10 8 0 0 0,0 1-1 0 0,0 0 1 0 0,1 1 0 0 0,1 0-1 0 0,0 1 1 0 0,1 0 0 0 0,0 0-1 0 0,1 1 1 0 0,1 1 0 0 0,0-1-1 0 0,1 1 1 0 0,0 1 0 0 0,1-1-1 0 0,1 1 1 0 0,1 0-1 0 0,0 1 1 0 0,1-1 0 0 0,1 1-1 0 0,0-1 1 0 0,1 1 0 0 0,1-1-1 0 0,1 3-63 0 0,0-14 16 0 0,0 0 0 0 0,1-1 0 0 0,0 1 0 0 0,0 0 0 0 0,0-1 0 0 0,1 0 0 0 0,-1 0 0 0 0,1 1 0 0 0,0-2 0 0 0,0 1 0 0 0,1 0 0 0 0,-1-1 0 0 0,1 1 0 0 0,0-1 0 0 0,-1 0 0 0 0,2 0 0 0 0,-1 0 0 0 0,0-1 0 0 0,0 1 0 0 0,1-1 0 0 0,-1 0 0 0 0,1-1 0 0 0,0 1 0 0 0,0-1 0 0 0,-1 0 0 0 0,2 0-16 0 0,6 2 121 0 0,0-1-1 0 0,0-1 1 0 0,0 0 0 0 0,0 0-1 0 0,0-2 1 0 0,0 1-1 0 0,1-1 1 0 0,-1-1-1 0 0,0 0 1 0 0,2-2-121 0 0,7-2 243 0 0,0-2 0 0 0,-1 0 0 0 0,0-2 0 0 0,0 0-1 0 0,-1-1 1 0 0,-1-1 0 0 0,0-1 0 0 0,0 0 0 0 0,-1-1 0 0 0,-1-1 0 0 0,-1-1 0 0 0,0 0-1 0 0,0-1 1 0 0,-2 0 0 0 0,0-1 0 0 0,-2-1 0 0 0,9-17-243 0 0,-16 27 22 0 0,-1 0 1 0 0,0 1-1 0 0,-1-1 1 0 0,1 0-1 0 0,-2 0 0 0 0,0-1 1 0 0,0 1-1 0 0,0 0 1 0 0,-1 0-1 0 0,-1-1 1 0 0,1 1-1 0 0,-2 0 0 0 0,1 0 1 0 0,-1 0-1 0 0,0 0 1 0 0,-1 0-1 0 0,0 0 1 0 0,-1 1-1 0 0,0-1 0 0 0,0 1 1 0 0,0 0-1 0 0,-1 0 1 0 0,-1 1-1 0 0,1-1 1 0 0,-1 1-1 0 0,0 0 0 0 0,-1 1 1 0 0,0-1-1 0 0,0 1 1 0 0,0 1-1 0 0,-1-1 0 0 0,1 1 1 0 0,-1 1-1 0 0,-1-1 1 0 0,1 1-1 0 0,0 1 1 0 0,-1 0-1 0 0,0 0 0 0 0,0 0 1 0 0,0 1-1 0 0,0 1 1 0 0,0-1-1 0 0,-1 1-22 0 0,-2 1-186 0 0,0-1 0 0 0,0 1 0 0 0,1 1 0 0 0,-1 0 0 0 0,0 1 0 0 0,1 0 0 0 0,-1 1 0 0 0,1 0 0 0 0,0 1-1 0 0,0 0 1 0 0,0 1 0 0 0,1 0 0 0 0,-1 0 0 0 0,1 1 0 0 0,0 1 0 0 0,1 0 0 0 0,0 0 0 0 0,0 1 0 0 0,0 0 0 0 0,1 0 0 0 0,-1 3 186 0 0,-18 44-3840 0 0,23-17-4246 0 0,4-25-1805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4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27 391 6241 0 0,'0'0'2617'0'0,"0"0"-1183"0"0,0 0-498 0 0,0 0 99 0 0,0 0 150 0 0,0 0 30 0 0,0 0-108 0 0,0 0-185 0 0,0 0-180 0 0,0 0-111 0 0,0 0-73 0 0,0 0-72 0 0,0 0-52 0 0,-6 30-63 0 0,-15 94-27 0 0,24-89 1370 0 0,-1-37-676 0 0,18-31 817 0 0,58-164-83 0 0,-61 146-1579 0 0,2 1 0 0 0,2 1 0 0 0,3 0 0 0 0,8-11-193 0 0,-27 53 17 0 0,0-1 0 0 0,0 1 0 0 0,0-1 0 0 0,1 1 0 0 0,0 1 0 0 0,0-1 0 0 0,1 1 0 0 0,0 1 0 0 0,0-1 0 0 0,1 1 0 0 0,-1 0 0 0 0,1 0 0 0 0,5-1-17 0 0,-11 7-5 0 0,0 1 0 0 0,0-1-1 0 0,0 1 1 0 0,0-1 0 0 0,0 1 0 0 0,0 0 0 0 0,0 0-1 0 0,-1 0 1 0 0,1 0 0 0 0,0 0 0 0 0,-1 0 0 0 0,0 0-1 0 0,0 0 1 0 0,1 1 0 0 0,-1-1 0 0 0,-1 0 0 0 0,1 1-1 0 0,0-1 1 0 0,-1 1 0 0 0,1-1 0 0 0,-1 1 0 0 0,1-1-1 0 0,-1 1 1 0 0,0-1 0 0 0,0 1 0 0 0,-1-1 0 0 0,1 1-1 0 0,0 0 1 0 0,-1 1 5 0 0,-9 137-603 0 0,8-88-1745 0 0,5-45-1821 0 0,4-5-3518 0 0,-3-3-3969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1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0 144 592 0 0,'0'0'1953'0'0,"0"0"87"0"0,0 0 126 0 0,0 0 62 0 0,0 0-91 0 0,0 0-268 0 0,0 0-367 0 0,0 0-348 0 0,0 0-266 0 0,0 0-191 0 0,0 0-87 0 0,2-2-82 0 0,4-6-48 0 0,-5 7-24 0 0,-1 1-74 0 0,0 0-73 0 0,0 0-76 0 0,6 19 566 0 0,23 245 1072 0 0,-25-44-1527 0 0,-7-198 79 0 0,-6-29 987 0 0,-10-33-1308 0 0,16 16-101 0 0,2 1 0 0 0,1-1-1 0 0,1 1 1 0 0,1 0 0 0 0,1-1-1 0 0,0 1 1 0 0,2 0 0 0 0,1 0-1 0 0,1 1 1 0 0,1 0 0 0 0,1 0-1 0 0,0 1 1 0 0,2 0 0 0 0,1 0-1 0 0,0 2 1 0 0,15-19-1 0 0,-23 30-1 0 0,10-13 11 0 0,1-1 0 0 0,1 2 0 0 0,1 0 1 0 0,0 1-1 0 0,2 0 0 0 0,0 2 0 0 0,1 0 1 0 0,0 1-1 0 0,4 0-10 0 0,33-4 5 0 0,-49 42 120 0 0,-16 173 598 0 0,8-195-729 0 0,0 0-41 0 0,0 0 8 0 0,0 0-3 0 0,0 0-17 0 0,0 0-16 0 0,2-23-4947 0 0,-1 22 4606 0 0,2-8-2353 0 0,0 2-2268 0 0,-1 3-5971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26 262 0 0 0,'0'0'2131'0'0,"0"0"-234"0"0,0 0-10 0 0,0 0 46 0 0,0 0-20 0 0,0 0-126 0 0,0 0-146 0 0,0 0-170 0 0,0 0-190 0 0,0 0-210 0 0,0 0-169 0 0,0 0-184 0 0,0 0-155 0 0,-4-1-82 0 0,-14-4-83 0 0,14 4-73 0 0,38-10 1095 0 0,151-33 427 0 0,-19 26-1262 0 0,-143 16-268 0 0,72-5-542 0 0,-59 7 3124 0 0,-156-51-2715 0 0,42-11-192 0 0,77 61-89 0 0,0 0-1 0 0,0 0 1 0 0,1 0 0 0 0,-1 0 0 0 0,1 0-1 0 0,-1 0 1 0 0,1 0 0 0 0,-1 0-1 0 0,1 0 1 0 0,-1 0 0 0 0,1 0 0 0 0,0 0-1 0 0,0 0 1 0 0,-1 0 0 0 0,1 0 0 0 0,0 0-1 0 0,0 0 1 0 0,0-1 0 0 0,0 1 0 0 0,0 0-1 0 0,1 0 1 0 0,-1 0 0 0 0,0 0 0 0 0,0 0-1 0 0,1 0 1 0 0,-1 0 0 0 0,1 0 0 0 0,-1 0-1 0 0,1 0 1 0 0,-1 0 0 0 0,1 0-1 0 0,0 0 1 0 0,-1 0 0 0 0,1 0 0 0 0,0 0-1 0 0,0 1 1 0 0,-1-1 0 0 0,1 0 0 0 0,0 1-1 0 0,0-1 1 0 0,1 0 97 0 0,26-14-9964 0 0,-24 12 811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88 360 0 0,'0'0'1512'0'0,"0"0"-27"0"0,0 0 11 0 0,0 0 27 0 0,0 0 20 0 0,0 0-49 0 0,0 0-83 0 0,0 0-112 0 0,0 0-140 0 0,0 0-151 0 0,0 0-147 0 0,0 0-121 0 0,-2-4-103 0 0,-4-16-107 0 0,36 15 3131 0 0,189-18 592 0 0,-66-1-2991 0 0,-1 12-677 0 0,-151 12-598 0 0,-1 0-39 0 0,0 0-20 0 0,0 0 12 0 0,0 0-2 0 0,0 0-27 0 0,0 0-30 0 0,0 0-18 0 0,0 0-91 0 0,0 0-47 0 0,0 0-84 0 0,-3 1-5275 0 0,-14 4-1313 0 0,14-4 1502 0 0,0 3-1882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6793 0 0,'0'0'2100'0'0,"0"0"-163"0"0,0 0-108 0 0,0 0-148 0 0,0 0-226 0 0,0 0-293 0 0,0 0-343 0 0,0 0-275 0 0,0 0-197 0 0,0 0-65 0 0,0 0 49 0 0,0 0 96 0 0,0 0 53 0 0,6 2 33 0 0,66 14 1397 0 0,122-34 1023 0 0,-74-11-2601 0 0,-53 27-683 0 0,-51 3-3407 0 0,0-1-4097 0 0,-12 0-3703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0.7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 1 1136 0 0,'0'0'1209'0'0,"0"0"-288"0"0,0 0-35 0 0,0 0 156 0 0,0 0 177 0 0,0 0 60 0 0,0 0-110 0 0,0 0-205 0 0,0 0-180 0 0,0 0-69 0 0,0 0 9 0 0,7 3 1908 0 0,-9 35 4393 0 0,-5 16-6110 0 0,-14 56-123 0 0,10-55-565 0 0,1 0-1 0 0,3 1 1 0 0,1 37-227 0 0,5-90 5 0 0,1 1-1 0 0,0 0 1 0 0,1 0 0 0 0,-1 0 0 0 0,1 0 0 0 0,-1 0 0 0 0,1-1-1 0 0,0 1 1 0 0,1 0 0 0 0,-1-1 0 0 0,1 1 0 0 0,-1-1 0 0 0,1 1-1 0 0,0-1 1 0 0,0 0 0 0 0,1 0 0 0 0,-1 0 0 0 0,0 0 0 0 0,1 0-1 0 0,0 0 1 0 0,0-1 0 0 0,0 1 0 0 0,0-1 0 0 0,3 2-5 0 0,0-3 52 0 0,-1-1-1 0 0,1 0 1 0 0,0 1 0 0 0,0-2 0 0 0,0 1-1 0 0,0-1 1 0 0,0 0 0 0 0,0 0 0 0 0,0 0 0 0 0,0-1-1 0 0,-1 0 1 0 0,1 0 0 0 0,-1-1 0 0 0,3-1-52 0 0,16-5 183 0 0,-5 1 287 0 0,-20 5-1778 0 0,-11 2-4325 0 0,10 1-280 0 0,2-3-5339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4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4993 0 0,'0'0'1992'0'0,"0"0"-275"0"0,0 0-262 0 0,0 0-55 0 0,0 0-88 0 0,0 0-197 0 0,0 0-212 0 0,0 0-201 0 0,0 0-133 0 0,0 0-39 0 0,0 0 14 0 0,0 0 18 0 0,0 0 4 0 0,13-14 9 0 0,97-100 1352 0 0,2-12-542 0 0,-112 125-1378 0 0,1-1-1 0 0,0 1 1 0 0,0 0-1 0 0,0 0 1 0 0,0 0-1 0 0,0 0 1 0 0,0 1-1 0 0,0-1 1 0 0,0 0-1 0 0,0 0 1 0 0,0 1-1 0 0,0-1 1 0 0,0 0-1 0 0,1 1 1 0 0,-1-1-1 0 0,0 1 1 0 0,0 0-1 0 0,1-1 0 0 0,-1 1 1 0 0,0 0-1 0 0,1 0 1 0 0,-1 0-1 0 0,0 0 1 0 0,1 0-1 0 0,-1 0 1 0 0,0 0-1 0 0,0 0 1 0 0,1 0-1 0 0,-1 1 1 0 0,0-1-1 0 0,1 0 1 0 0,-1 1-1 0 0,0-1 1 0 0,0 1-1 0 0,0 0 1 0 0,1-1-1 0 0,-1 1 1 0 0,0 0-1 0 0,0 0 0 0 0,0 0 1 0 0,0 0-1 0 0,0-1 1 0 0,0 1-1 0 0,-1 1 1 0 0,2-1-7 0 0,27 63 641 0 0,-21-42-397 0 0,-4-11-158 0 0,2 4 3 0 0,1 0 1 0 0,0-1 0 0 0,1 0 0 0 0,0 0 0 0 0,1 0-1 0 0,0-1 1 0 0,1 0 0 0 0,3 1-90 0 0,9-2-790 0 0,-13-10-6483 0 0,-7-2-3867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3777 0 0,'0'0'1315'0'0,"0"0"-242"0"0,0 0 137 0 0,0 0 318 0 0,0 0 209 0 0,0 0-34 0 0,0 0-300 0 0,0 0-342 0 0,0 0-303 0 0,0 0-226 0 0,0 0-140 0 0,0 0-135 0 0,-3 24-66 0 0,-13 114 112 0 0,2 61 39 0 0,15-197-304 0 0,1 0-1 0 0,-1 0 1 0 0,1 0 0 0 0,0 0-1 0 0,0-1 1 0 0,0 1-1 0 0,0-1 1 0 0,0 1-1 0 0,0-1 1 0 0,0 0-1 0 0,0 0 1 0 0,1 0-1 0 0,-1 0 1 0 0,0 0-1 0 0,1-1 1 0 0,-1 1 0 0 0,1 0-1 0 0,-1-1 1 0 0,0 0-1 0 0,1 0 1 0 0,-1 0-1 0 0,1 0 1 0 0,-1 0-1 0 0,1 0 1 0 0,-1-1-1 0 0,1 1 1 0 0,-1-1-1 0 0,0 1 1 0 0,1-1 0 0 0,-1 0-1 0 0,0 0 1 0 0,1 0-1 0 0,-1 0 1 0 0,1-2-38 0 0,23-21 251 0 0,-2-1 0 0 0,0-1 0 0 0,-2-2 0 0 0,-1 0 0 0 0,-1-1 0 0 0,-1-1 0 0 0,-2-1 0 0 0,-1 0 0 0 0,2-12-251 0 0,-13 34 100 0 0,-5 8-51 0 0,0 1-18 0 0,0 0-18 0 0,0 0-25 0 0,0 0-13 0 0,0 0-19 0 0,8 26 117 0 0,12 118 334 0 0,33 110-115 0 0,-40-205-332 0 0,-3 0 0 0 0,-2 1 0 0 0,-2 1 0 0 0,-2-1 0 0 0,-3 21 40 0 0,-4-50-55 0 0,-2 0 0 0 0,0 0 0 0 0,-1-1 0 0 0,-1 1 0 0 0,-1-2 0 0 0,-1 1 0 0 0,-1-1 0 0 0,0 0 0 0 0,-2-1 1 0 0,-1 2 54 0 0,7-9-42 0 0,0 0 1 0 0,-1 0 0 0 0,-1 0 0 0 0,0-1-1 0 0,0 0 1 0 0,-1-1 0 0 0,0 0 0 0 0,-1 0-1 0 0,1-1 1 0 0,-2 0 0 0 0,1 0 0 0 0,-1-1-1 0 0,0-1 1 0 0,-7 3 41 0 0,-52-16-181 0 0,61-7 94 0 0,1 0 0 0 0,0-1 0 0 0,1 0 0 0 0,0 0 0 0 0,1 0 0 0 0,1-1 0 0 0,1 0 0 0 0,0 0 0 0 0,1-1 0 0 0,1 1 0 0 0,0-1 1 0 0,1 1-1 0 0,1-1 0 0 0,1 1 0 0 0,0-1 0 0 0,3-12 87 0 0,-3 5-375 0 0,7-53-2807 0 0,1 28-4472 0 0,-4 32-238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9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2505 0 0,'0'0'2229'0'0,"0"0"-482"0"0,0 0-326 0 0,0 0-40 0 0,0 0 8 0 0,0 0-41 0 0,0 0-176 0 0,0 0-264 0 0,0 0-193 0 0,0 0-115 0 0,0 0-40 0 0,0 0-26 0 0,0 0-26 0 0,15-11 12 0 0,97-65 990 0 0,-10-2 267 0 0,-69 27-616 0 0,12 94-138 0 0,-34-26-918 0 0,-1 2 0 0 0,-1-1 0 0 0,0 2 0 0 0,-1-1 1 0 0,-1 1-1 0 0,-1 0 0 0 0,-1 0 0 0 0,0 6-105 0 0,12 42-1546 0 0,-10-60-1847 0 0,-5-6-955 0 0,0-1-6629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9322 0 0,'0'0'1574'0'0,"0"0"-649"0"0,0 0-251 0 0,0 0 74 0 0,0 0 156 0 0,0 0 186 0 0,0 0 28 0 0,0 0-68 0 0,0 0-79 0 0,0 0-179 0 0,0 0-161 0 0,0 0-86 0 0,0 0-29 0 0,27-1-5 0 0,124-9 460 0 0,87-20 539 0 0,-236 30-1727 0 0,75-20-681 0 0,-65 10-2803 0 0,-5-3-3294 0 0,-5 9-3878 0 0</inkml:trace>
  <inkml:trace contextRef="#ctx0" brushRef="#br0" timeOffset="254.292">304 0 7634 0 0,'0'0'1141'0'0,"0"0"-190"0"0,0 0 175 0 0,0 0 309 0 0,0 0 196 0 0,0 0-44 0 0,-5 32-300 0 0,-15 98-350 0 0,-10 150 1026 0 0,21-232-2408 0 0,-2 0 0 0 0,-2-2 0 0 0,-2 1 0 0 0,-8 11 445 0 0,17-45-1163 0 0,-2 3-2062 0 0,6-6-4410 0 0,2-9 1746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7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53 398 0 0 0,'0'0'836'0'0,"0"0"163"0"0,0 0 121 0 0,0 0 61 0 0,0 0-7 0 0,0 0-75 0 0,0 0-178 0 0,0 0-224 0 0,-2 33-181 0 0,-6 102-129 0 0,0-59 408 0 0,0-42-163 0 0,1-7 1723 0 0,5-12 2469 0 0,-13-41-2873 0 0,13-2-1775 0 0,1 0 0 0 0,2 1 0 0 0,0-1 0 0 0,2 1 1 0 0,1-1-1 0 0,1 1 0 0 0,1 0 0 0 0,1 0 0 0 0,2 1 0 0 0,9-21-176 0 0,15-56 202 0 0,-24 73-175 0 0,2 1-1 0 0,1 0 1 0 0,2 1 0 0 0,0 1-1 0 0,2 0 1 0 0,5-5-27 0 0,49-34 280 0 0,-69 67-272 0 0,0 0 0 0 0,0 0 0 0 0,0 0 0 0 0,0 0 0 0 0,0 0-1 0 0,0 0 1 0 0,-1 1 0 0 0,1-1 0 0 0,0 0 0 0 0,-1 1 0 0 0,1-1 0 0 0,0 1 0 0 0,-1-1 0 0 0,0 1 0 0 0,1-1 0 0 0,-1 0-1 0 0,0 1 1 0 0,0 0 0 0 0,0-1 0 0 0,0 1 0 0 0,0-1 0 0 0,0 1 0 0 0,0-1 0 0 0,0 1 0 0 0,-1-1 0 0 0,1 0 0 0 0,-1 1-1 0 0,0 0-7 0 0,1 5 48 0 0,-13 63-1589 0 0,20-58-1606 0 0,-2-8-1168 0 0,-2-2-463 0 0,2 2-3600 0 0</inkml:trace>
  <inkml:trace contextRef="#ctx0" brushRef="#br0" timeOffset="866.198">294 515 0 0 0,'0'0'1186'0'0,"0"0"103"0"0,0 0-106 0 0,0 0-145 0 0,0 0-125 0 0,0 0-17 0 0,0 0 34 0 0,0 0 17 0 0,-1 10 2 0 0,-16 76 2361 0 0,8 14 163 0 0,9-99-3430 0 0,1 0-1 0 0,-1 0 0 0 0,0 0 1 0 0,0-1-1 0 0,1 1 1 0 0,-1 0-1 0 0,0 0 0 0 0,1 0 1 0 0,-1 0-1 0 0,1 0 1 0 0,-1 0-1 0 0,1-1 1 0 0,0 1-1 0 0,-1 0 0 0 0,1 0 1 0 0,0-1-1 0 0,-1 1 1 0 0,1 0-1 0 0,0-1 1 0 0,0 1-1 0 0,0-1 0 0 0,0 1 1 0 0,-1-1-1 0 0,1 0 1 0 0,0 1-1 0 0,0-1 0 0 0,0 0 1 0 0,0 1-1 0 0,0-1 1 0 0,0 0-1 0 0,0 0 1 0 0,0 0-1 0 0,0 0 0 0 0,0 0 1 0 0,0 0-1 0 0,0 0 1 0 0,0 0-1 0 0,0 0 1 0 0,0-1-1 0 0,0 1 0 0 0,0 0 1 0 0,0-1-1 0 0,0 1 1 0 0,0-1-1 0 0,-1 1 0 0 0,1-1 1 0 0,0 1-1 0 0,0-1 1 0 0,0 1-1 0 0,-1-1 1 0 0,1 0-43 0 0,47-38 1315 0 0,-40 31-1329 0 0,105-128 711 0 0,-99 122-659 0 0,-14 14-48 0 0,0 0-14 0 0,0 0 10 0 0,0 22 91 0 0,12 169 825 0 0,-8 34-740 0 0,-48-74-286 0 0,36-132 104 0 0,0 0-1 0 0,0-1 1 0 0,-2 0 0 0 0,0 0-1 0 0,-1-1 1 0 0,-1 0 0 0 0,-4 3 20 0 0,16-19 0 0 0,-1 0 0 0 0,1-1 0 0 0,0 1 1 0 0,0 0-1 0 0,-1-1 0 0 0,1 1 1 0 0,0 0-1 0 0,-1-1 0 0 0,1 1 0 0 0,-1-1 1 0 0,1 1-1 0 0,0-1 0 0 0,-1 1 1 0 0,1-1-1 0 0,-1 1 0 0 0,0-1 1 0 0,1 1-1 0 0,-1-1 0 0 0,1 0 0 0 0,-1 1 1 0 0,0-1-1 0 0,1 0 0 0 0,-1 1 1 0 0,0-1-1 0 0,1 0 0 0 0,-1 0 0 0 0,0 0 1 0 0,1 0-1 0 0,-1 0 0 0 0,0 0 1 0 0,0 0-1 0 0,1 0 0 0 0,-1 0 0 0 0,0 0 1 0 0,1 0-1 0 0,-1 0 0 0 0,0 0 1 0 0,1-1-1 0 0,-1 1 0 0 0,0 0 1 0 0,1 0-1 0 0,-1-1 0 0 0,0 1 0 0 0,1 0 1 0 0,-1-1-1 0 0,1 1 0 0 0,-1-1 1 0 0,0 1-1 0 0,1-1 0 0 0,0 1 0 0 0,-1-1 1 0 0,1 1-1 0 0,-1-1 0 0 0,1 0 1 0 0,-1 1-1 0 0,1-1 0 0 0,0 1 1 0 0,0-1-1 0 0,-1 0 0 0 0,1 1 0 0 0,0-1 1 0 0,0 0-1 0 0,0 0 0 0 0,0 0 0 0 0,-2-54-224 0 0,2 44 164 0 0,17-116-1502 0 0,-9 76-559 0 0,-2 12-4598 0 0,-4 19-3754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5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1 277 672 0 0,'0'0'1623'0'0,"0"0"-148"0"0,0 0 39 0 0,0 0 47 0 0,0 0-66 0 0,0 0-181 0 0,0 0-254 0 0,0 0-117 0 0,0 0-7 0 0,0 0 75 0 0,0 0 79 0 0,0 0-15 0 0,0 0-72 0 0,13 0-118 0 0,96-1 1268 0 0,150-28 673 0 0,-123 26-2885 0 0,-119-2-1204 0 0,-14 1-2155 0 0,-2-1-3858 0 0,-1 4-3344 0 0</inkml:trace>
  <inkml:trace contextRef="#ctx0" brushRef="#br0" timeOffset="294.76">259 1 7898 0 0,'0'0'1089'0'0,"0"0"-465"0"0,0 0-15 0 0,0 0 337 0 0,0 0 367 0 0,0 0 166 0 0,0 0-55 0 0,0 0-156 0 0,0 0-158 0 0,0 0-166 0 0,0 0-169 0 0,0 0-174 0 0,5 23-158 0 0,17 75-110 0 0,-24 5 246 0 0,-3-78-492 0 0,-26 182-319 0 0,39-166-1192 0 0,2-32-1436 0 0,5 0-3445 0 0,-8-5-4156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12 6721 0 0,'0'0'2410'0'0,"0"0"-301"0"0,0 0-156 0 0,0 0-83 0 0,0 0-180 0 0,0 0-310 0 0,0 0-285 0 0,0 0-243 0 0,0 0-194 0 0,0 0-90 0 0,0 0-63 0 0,0 0-49 0 0,0 0-19 0 0,-10 15-31 0 0,-31 46-47 0 0,-27 84 847 0 0,-23 21-817 0 0,23-89-1050 0 0,37-67-4338 0 0,14-23-7962 0 0,15 8 6518 0 0</inkml:trace>
  <inkml:trace contextRef="#ctx0" brushRef="#br0" timeOffset="382.606">1 1 7626 0 0,'0'0'1981'0'0,"0"0"-319"0"0,0 0-166 0 0,0 0-49 0 0,0 0-62 0 0,0 0-176 0 0,0 0-242 0 0,0 0-188 0 0,0 0-115 0 0,0 0-48 0 0,0 0-68 0 0,0 0-77 0 0,8 10-28 0 0,28 31-27 0 0,21-6 790 0 0,-2-5-332 0 0,-39-23-740 0 0,0 1 0 0 0,-1 1 1 0 0,0 1-1 0 0,0 0 0 0 0,-1 1 0 0 0,-1 0 0 0 0,1 1 0 0 0,-2 1 0 0 0,4 4-134 0 0,62 120 232 0 0,-76-131-231 0 0,-1-2-27 0 0,-1 0 1 0 0,1 1-1 0 0,1-1 0 0 0,-1 0 1 0 0,0 0-1 0 0,1 0 0 0 0,0 0 1 0 0,0 0-1 0 0,0-1 0 0 0,0 1 1 0 0,1-1-1 0 0,0 1 0 0 0,-1-1 1 0 0,1 0-1 0 0,0 0 1 0 0,1 0-1 0 0,-1 0 0 0 0,0-1 1 0 0,1 1-1 0 0,-1-1 0 0 0,1 0 1 0 0,0 0-1 0 0,0 0 0 0 0,0 0 1 0 0,0-1-1 0 0,0 0 1 0 0,0 1-1 0 0,2-1 26 0 0,52-19-1802 0 0,-45 2-1842 0 0,-6-5-4382 0 0,-5 17-2670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0 0 0,'0'0'1007'0'0,"0"0"356"0"0,0 0 295 0 0,0 0 247 0 0,0 0 68 0 0,0 0-22 0 0,0 0-162 0 0,0 0-307 0 0,0 0-272 0 0,0 0-231 0 0,0 0-150 0 0,1-3-103 0 0,7-9 1563 0 0,-8 12-2059 0 0,5 16 581 0 0,14 107-71 0 0,-6 0 0 0 0,-5 1 0 0 0,-7 64-740 0 0,-8-63 57 0 0,1-92 6 0 0,6-32-36 0 0,0-1-7 0 0,0 0 36 0 0,0 0 51 0 0,0 0 61 0 0,0 0 64 0 0,-7-19 548 0 0,-6-90-588 0 0,13 89-163 0 0,3-14-6 0 0,1 0 0 0 0,1 1 0 0 0,2-1 0 0 0,2 1 1 0 0,0 1-1 0 0,3 0 0 0 0,0 0 0 0 0,2 1 0 0 0,2 1 0 0 0,17-28-23 0 0,-6 18 53 0 0,2 1 1 0 0,1 1-1 0 0,2 1 0 0 0,13-10-53 0 0,23-8 138 0 0,-68 54-116 0 0,0 1 10 0 0,0 0 32 0 0,0 0 10 0 0,0 23 351 0 0,-38 160 398 0 0,37-182-846 0 0,1 1 1 0 0,0 0 0 0 0,-1-1-1 0 0,1 1 1 0 0,0 0-1 0 0,0 0 1 0 0,0 0-1 0 0,0-1 1 0 0,0 1 0 0 0,1 0-1 0 0,-1 0 1 0 0,1-1-1 0 0,-1 1 1 0 0,1 0-1 0 0,-1-1 1 0 0,1 1 0 0 0,0 0-1 0 0,0-1 1 0 0,0 1-1 0 0,0-1 1 0 0,0 0-1 0 0,0 1 1 0 0,0-1 0 0 0,0 0-1 0 0,1 1 1 0 0,-1-1-1 0 0,0 0 1 0 0,1 0-1 0 0,-1 0 1 0 0,1 0 0 0 0,-1 0-1 0 0,1-1 1 0 0,0 1-1 0 0,-1 0 1 0 0,1-1-1 0 0,0 1 1 0 0,-1-1 0 0 0,1 0-1 0 0,0 1 1 0 0,0-1-1 0 0,-1 0 1 0 0,1 0-1 0 0,0 0 1 0 0,1 0 22 0 0,21-16-2288 0 0,-17 8-1005 0 0,0 3-3615 0 0,-5 4-4639 0 0</inkml:trace>
  <inkml:trace contextRef="#ctx0" brushRef="#br0" timeOffset="453.402">619 590 4169 0 0,'0'0'2006'0'0,"0"0"-53"0"0,0 0 232 0 0,0 0 198 0 0,0 0-70 0 0,0 0-362 0 0,0 0-470 0 0,0 0-380 0 0,0 0-207 0 0,0 0-109 0 0,0 0-87 0 0,0 0-52 0 0,0 4-86 0 0,0 4-392 0 0,0 0 0 0 0,-1-1 0 0 0,0 1 0 0 0,-1 0 0 0 0,0 0 0 0 0,0-1 0 0 0,-1 1 0 0 0,0-1 0 0 0,0 0 0 0 0,0 0 0 0 0,-1 0 0 0 0,0 0 1 0 0,-1 0-169 0 0,-12 26 238 0 0,-78 140 276 0 0,68-130-649 0 0,27-43 32 0 0,0 0-34 0 0,0 0-38 0 0,0 0-36 0 0,0 0-55 0 0,1-19-2487 0 0,3-10-114 0 0,-2 16-272 0 0,0 1-3319 0 0,-1 4-3360 0 0</inkml:trace>
  <inkml:trace contextRef="#ctx0" brushRef="#br0" timeOffset="823.227">414 608 0 0 0,'0'0'2316'0'0,"0"0"-366"0"0,0 0 64 0 0,0 0 165 0 0,0 0 62 0 0,0 0-72 0 0,0 0-284 0 0,0 0-353 0 0,0 0-257 0 0,0 0-245 0 0,0 0-210 0 0,0 0-121 0 0,0 0-91 0 0,-7 0 1420 0 0,56 45 28 0 0,-36-35-1837 0 0,-1 0 1 0 0,-1 1 0 0 0,0 0-1 0 0,0 1 1 0 0,-1 1 0 0 0,0-1-1 0 0,-1 2 1 0 0,3 6-220 0 0,44 92 364 0 0,-32-69-539 0 0,-14-43-4268 0 0,-5-3-4092 0 0,-3-1-2899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38 188 5993 0 0,'0'0'1833'0'0,"0"0"-557"0"0,0 0-404 0 0,0 0 32 0 0,0 0 158 0 0,0 0 99 0 0,0 0-131 0 0,0 0-226 0 0,0 0-206 0 0,0 0-136 0 0,0 0-76 0 0,0 0-102 0 0,0 0-48 0 0,1 21-65 0 0,7 136 193 0 0,5 52-170 0 0,-13-193-202 0 0,1-1 8 0 0,-1 0-1 0 0,0 0 1 0 0,-1 0-1 0 0,0 0 1 0 0,-2-1 0 0 0,1 1-1 0 0,-2 0 1 0 0,0-1 0 0 0,-1 0-1 0 0,-5 13 1 0 0,-14 0 1363 0 0,18-49-33 0 0,6 5-1152 0 0,0 1 0 0 0,0-1 0 0 0,2 1 0 0 0,0 0 0 0 0,1-1-1 0 0,0 1 1 0 0,2 0 0 0 0,2-7-178 0 0,9-37 367 0 0,-6 10-235 0 0,1 1-1 0 0,3 0 1 0 0,2 1 0 0 0,2 0 0 0 0,2 1 0 0 0,2 2 0 0 0,2 0 0 0 0,2 1 0 0 0,16-19-132 0 0,13 7 108 0 0,-11 45-56 0 0,-34 55 337 0 0,-38 33-1318 0 0,28-75 106 0 0,0-1-1931 0 0,0 0-4732 0 0,0 3-3815 0 0</inkml:trace>
  <inkml:trace contextRef="#ctx0" brushRef="#br0" timeOffset="651.021">290 527 0 0 0,'0'0'1422'0'0,"0"0"405"0"0,0 0 193 0 0,0 0-103 0 0,0 0-142 0 0,0 0-126 0 0,0 0-176 0 0,0 0-204 0 0,0 0-229 0 0,0 0-174 0 0,13-1-146 0 0,81-5 2314 0 0,-41 29-905 0 0,-52-21-2043 0 0,0 1 1 0 0,0 0 0 0 0,-1 1-1 0 0,1-1 1 0 0,-1 0 0 0 0,0 0-1 0 0,1 0 1 0 0,-1 0 0 0 0,-1 0-1 0 0,1 0 1 0 0,0 0 0 0 0,-1 1-1 0 0,0-1 1 0 0,1 0 0 0 0,-1 0-1 0 0,-1-1 1 0 0,1 1 0 0 0,0 0 0 0 0,-1 0-1 0 0,1 0 1 0 0,-1-1 0 0 0,0 2-87 0 0,-129 154 449 0 0,130-157-449 0 0,1 0 0 0 0,-1 1 0 0 0,1-1 0 0 0,-1 0 0 0 0,1 0 0 0 0,0 1 0 0 0,-1-1 0 0 0,1 0 0 0 0,0 0 0 0 0,0 1 0 0 0,0-1 1 0 0,0 0-1 0 0,0 0 0 0 0,0 1 0 0 0,0-1 0 0 0,1 0 0 0 0,-1 0 0 0 0,0 1 0 0 0,1-1 0 0 0,-1 0 0 0 0,1 0 0 0 0,-1 0 0 0 0,1 1 0 0 0,-1-1 0 0 0,1 0 0 0 0,0 0 0 0 0,0 0 0 0 0,0 0 0 0 0,-1 0 0 0 0,1 0 0 0 0,1 0 0 0 0,69 16 559 0 0,34-13-247 0 0,-105-4-485 0 0,2-18-5201 0 0,-4 8-2690 0 0,-1 9-2694 0 0</inkml:trace>
  <inkml:trace contextRef="#ctx0" brushRef="#br0" timeOffset="900.045">233 667 9490 0 0,'0'0'1755'0'0,"0"0"-769"0"0,0 0-184 0 0,0 0 244 0 0,0 0 221 0 0,0 0 96 0 0,0 0-158 0 0,0 0-295 0 0,0 0-230 0 0,0 0-169 0 0,0 0-138 0 0,0 0-131 0 0,0 0-101 0 0,24-1-96 0 0,76-2-82 0 0,-4-16-1238 0 0,-56 6-5130 0 0,-24 12-4325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5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3377 0 0,'0'0'2143'0'0,"0"0"-176"0"0,0 0-87 0 0,0 0-37 0 0,0 0-90 0 0,0 0-158 0 0,0 0-239 0 0,0 0-214 0 0,0 0-193 0 0,0 0-106 0 0,0 0-83 0 0,0 0-100 0 0,0 0-58 0 0,28-21-46 0 0,86-66-55 0 0,-89 68-128 0 0,-1-1-1 0 0,-1-2 0 0 0,-1 0 0 0 0,-1-2 1 0 0,14-19-373 0 0,14-16 269 0 0,-31 39-189 0 0,-1 0 1 0 0,-2-1-1 0 0,1-1 0 0 0,-2 0 0 0 0,-1-1 0 0 0,0-3-80 0 0,8-11 132 0 0,-19 66-227 0 0,139 262 980 0 0,-120-203-3429 0 0,-12-81-151 0 0,-4-6-3367 0 0,-3-1-5161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1:38.2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0 925,'122'-6,"-1"-5,54-14,62-7,-130 21,317-19,-364 27,-90-19,-170-63,105 6,95 79,-1 0,1-1,0 1,-1-1,1 1,-1 0,1-1,0 1,-1 0,1-1,-1 1,1 0,-1 0,1 0,-1-1,1 1,-1 0,1 0,-1 0,1 0,-1 0,0 0,1 0,-1 0,1 0,-1 0,1 0,-1 0,1 0,-1 1,1-1,-1 0,1 0,-1 0,1 1,-1-1,1 0,0 1,-1-1,1 0,-1 1,1-1,0 1,-1-1,1 1,0-1,0 0,-1 1,1-1,0 1,0-1,0 1,0-1,-1 1,1 0,0-1,0 1,0-1,0 1,0-1,0 1,0-1,1 1,-1-1,0 1,0-1,0 1,0-1,1 1,-2 50,2-43,0 25,-1 0,-1 0,-2 0,-1 0,-8 30,-19 37,16-57,2 1,2 0,2 1,2 0,-1 36,9-82,-1 1,1-1,-1 1,1 0,-1-1,1 1,-1 0,1-1,0 1,-1 0,1 0,0-1,-1 1,1 0,0 0,-1 0,1 0,0 0,-1 0,1 0,0 0,-1 0,1 1,0-1,-1 0,1 0,0 0,-1 1,1-1,-1 0,1 1,0-1,-1 1,1-1,-1 0,1 1,-1-1,1 1,-1 0,0-1,1 1,-1-1,0 1,1-1,-1 1,0 0,0-1,0 1,1 0,-1-1,0 1,0 0,0-1,0 1,0 0,0-1,0 1,0 0,-1 0,1-1,0 1,0-1,0 1,-1 0,1 0,237-249,-8 65,-190 165,-22 15</inkml:trace>
  <inkml:trace contextRef="#ctx0" brushRef="#br0" timeOffset="908.334">2454 248,'-26'-1,"-1"1,1 2,0 0,-1 2,1 1,0 1,1 1,0 1,0 2,1 0,0 2,-22 14,6-2,2 2,1 2,2 2,0 1,2 1,2 2,1 1,1 2,2 1,2 1,2 1,-3 9,15-28,1 1,2-1,0 2,1-1,1 1,1 0,2 1,0-1,1 1,1 0,2 2,-1-14,1 0,0 0,1 0,1 0,0-1,0 1,1-1,1 0,0 0,0 0,1 0,0-1,1 0,0-1,1 1,0-1,1-1,-1 1,2-2,-1 1,1-1,3 1,12 4,1-1,0-2,1 0,0-2,0-1,0-1,1-1,0-2,0-1,0-1,0-1,20-4,-28 4,0-1,-1-2,1 0,-1 0,0-2,0-1,16-7,-31 11,-1 0,1-1,-1 1,0-1,0 1,0-1,-1 0,1 0,-1 0,0-1,0 1,0 0,-1-1,0 1,0-1,0 0,0 1,-1-1,1 0,-1 0,0 1,-1-1,1 0,-1 1,0-1,0 0,-2-2,-4-11</inkml:trace>
  <inkml:trace contextRef="#ctx0" brushRef="#br0" timeOffset="1597.356">2511 897,'-15'38,"2"1,1 0,3 1,1-1,1 2,1 26,5-61,0 0,1 0,0-1,0 1,1 0,-1 0,1-1,1 1,-1 0,1-1,0 1,0-1,0 0,1 1,0-1,0 0,0-1,1 1,-1-1,1 1,0-1,1 0,-1 0,0-1,1 1,0-1,0 0,0-1,0 1,1-1,-1 0,1 0,-1-1,1 1,1-1,12-3,1 0,-1-2,1 0,-1-1,0-1,-1 0,0-2,0 0,0-1,-1-1,0-1,7-6,13-9,-2-2,-1-1,-2-2,24-28,-22 30,-27 57,-7-25,-13 59,10-57,0 0,1 1,-1-1,1 1,1-1,-1 1,1 0,0 0,1 0,-1 0,1 0,0 0,0 0,1 0,0-1,0 1,0 0,1 0,0-1,0 1,1-1,-1 1,1-1,0 0,0 0,1 0,0-1,-1 1,2-1,-1 0,0 0,1 0,3 2,3-4,-1 0,1 0,0-1,-1-1,1 0,0 0,-1-1,1-1,0 1,-1-2,0 1,1-2,-1 1,0-1,-1-1,1 0,-1 0,0-1,0 0,-1-1,1 1,-1-2,4-4,20-18,-2-2,0 0,-2-3,21-33,-38 52,-1 0,0 0,-1-1,-1 0,-1 0,0-1,-1 0,-1 0,-1-1,1-7,-5 22,0 1,1-1,-1 0,-1 0,1 0,-1 1,1-1,-1 0,0 0,0 1,-1-1,1 1,-1-1,0 1,0-1,0 1,0 0,0 0,-1 0,1 0,-1 1,0-1,0 1,0-1,0 1,0 0,-1 0,1 0,-1 1,1-1,-1 1,1 0,-1 0,0 0,0 1,1-1,-1 1,0 0,0 0,0 0,-2 1,-5 3,0 0,0 1,0 1,0 0,1 0,0 1,1 0,-1 1,1 0,1 1,-1-1,0 4,7-10,1 0,-1 0,1 0,-1 0,1 0,0 0,0 0,0 1,0-1,0 1,1-1,-1 0,1 1,-1-1,1 1,0-1,0 1,0-1,1 1,-1-1,0 1,1-1,0 1,-1-1,1 0,0 1,0-1,1 0,-1 0,0 1,1-1,-1 0,1-1,0 1,-1 0,1 0,0-1,0 1,0-1,1 1,5 3,0 0,0 0,1-1,-1-1,1 1,0-1,0-1,0 1,0-2,5 1,52-1,52 7,-114-7,1 1,-2-1,1 0,0 1,0 0,0 0,-1 0,1 1,-1-1,0 1,0 0,0 0,0 0,0 0,-1 0,1 1,-1-1,0 1,0 0,0-1,0 1,-1 0,0 0,0 0,1 4,0 5,-1 0,0 0,-1 0,-1 1,0-1,-1 0,0 0,-1 0,0-1,-3 7,4-14,1 0,-1 1,1-1,0 1,0-1,1 1,0-1,0 1,0 0,1-1,-1 1,1-1,1 1,-1-1,1 0,0 0,0 1,0-1,1-1,0 1,0 0,3 3,11 10</inkml:trace>
  <inkml:trace contextRef="#ctx0" brushRef="#br0" timeOffset="1994.401">3979 728,'-4'42,"2"1,2-1,2 1,2-1,1 0,3 0,11 37,-15-61,0-1,2 0,0 0,1 0,0-1,2 1,0-2,0 0,2 0,0 0,0-2,2 1,7 6,-19-20,0 1,0-1,0 1,0-1,-1 1,1-1,0 0,0 0,0 1,0-1,0 0,0 0,0 0,0 0,0 0,0 0,0 0,0 0,0-1,0 1,0 0,0-1,0 1,0 0,0-1,0 1,-1-1,1 0,0 1,0-1,0 1,-1-1,1 0,0 0,-1 0,1 1,-1-1,1 0,-1 0,1 0,-1 0,0 0,1 0,-1 0,0 0,0 0,15-58,-13 47,50-274,-42 253,1 0,2 1,1 1,19-29,-16 45,-12 19</inkml:trace>
  <inkml:trace contextRef="#ctx0" brushRef="#br0" timeOffset="2276.51">4769 982,'-5'33,"-1"17,0 3,1-1,2-10</inkml:trace>
  <inkml:trace contextRef="#ctx0" brushRef="#br0" timeOffset="2524.374">4685 417,'0'0</inkml:trace>
  <inkml:trace contextRef="#ctx0" brushRef="#br0" timeOffset="4160.092">5164 1292,'26'-12,"0"-1,0-1,-1-1,-1-2,-1 0,0-1,9-11,20-22,-2-3,-2-1,-3-2,-3-3,-2-1,-2-2,-4-1,-2-2,5-25,-16 44,-2 0,-2-2,-2 0,-2-1,-3 0,-2-1,2-44,-28 19,17 74,0 0,0 1,-1-1,1 1,-1 0,1-1,-1 1,0 0,0 0,1 0,-1 0,0 0,0 0,0 1,0-1,0 1,0-1,0 1,0 0,0 0,0 0,0 0,0 0,0 0,0 0,0 1,0-1,0 1,0 0,0-1,0 1,0 0,0 0,1 0,-1 0,-1 1,-14 10,1 2,-1-1,2 2,0 0,1 1,0 1,2 0,0 0,1 1,-9 18,11-20,-14 20,2 0,1 2,2 0,1 1,3 0,1 1,2 1,1 0,3 1,1 0,2 0,2 14,2-40,1 1,0-1,1 0,1 0,1 0,0 0,1 0,1-1,0 0,1 0,1 0,0-1,1 0,0-1,1 0,1 0,0-1,1-1,0 0,0 0,1-1,1-1,0 0,0-1,0-1,1 0,0-1,1 0,0-1,-1-1,8 1,-12-4,0 0,0-1,0 0,0 0,0-2,0 1,0-1,0-1,0 0,0 0,-1-1,0-1,0 1,0-2,0 1,-1-1,0-1,0 0,-1 0,0-1,6-6,79-147,-84 154,-15 32,5-19,-5 20,2 0,1 0,1 1,1-1,2 0,1 9,-2-30,0-1,0 1,1 0,0-1,0 1,0 0,1-1,-1 1,1-1,0 0,0 0,1 0,-1 0,1 0,0 0,0 0,0-1,0 0,1 0,-1 1,1-2,0 1,0 0,0-1,0 0,0 0,1 0,-1-1,1 1,-1-1,1 0,-1 0,1 0,0-1,0 0,2 0,8-4,0-2,0 1,-1-2,0 0,0 0,0-2,-1 0,0 0,-1-1,0 0,0-1,-1-1,-1 0,0 0,-1-1,0 0,-1-1,0 0,3-9,37-50,-24 39,-18 23,0 1,0 1,2-1,-1 1,1 0,0 1,1 0,0 0,9-6,-16 13,-1 1,0-1,0 0,1 1,-1-1,0 1,1-1,-1 1,1 0,-1-1,0 1,1 0,-1 0,1 0,-1 0,1 0,-1 1,0-1,1 0,-1 1,1-1,-1 1,0-1,1 1,-1-1,0 1,0 0,0 0,1 0,-1 0,0 0,0 0,0 0,0 0,-1 0,1 0,0 0,0 1,-1-1,1 0,-1 1,1-1,-1 0,1 1,-1-1,0 1,7 70,-38 106,31-178,0 1,0 0,-1 0,1 0,0 0,0 0,0-1,0 1,0 0,0 0,1 0,-1 0,0-1,0 1,1 0,-1 0,0 0,1-1,-1 1,1 0,-1-1,1 1,-1 0,1-1,-1 1,1 0,0-1,-1 1,1-1,0 1,0-1,-1 0,1 1,0-1,0 0,0 1,-1-1,1 0,0 0,0 0,0 0,0 0,-1 0,1 0,0 0,0 0,0 0,0 0,0-1,-1 1,1 0,0 0,0-1,39-25,17-32,-37 36,1 1,1 1,0 1,1 1,26-15,42-13,-89 48,0-1,0 0,-1 1,1-1,0 1,0 0,-1-1,1 1,-1 0,0 0,1 0,-1 0,0 0,0 1,0-1,0 0,-1 0,1 1,-1-1,1 0,-1 1,0-1,0 0,0 1,0-1,0 0,-1 1,1-1,-1 0,1 1,-15 77,2 45,19-74,-7-33</inkml:trace>
  <inkml:trace contextRef="#ctx0" brushRef="#br0" timeOffset="4429.782">6265 304,'-15'0,"11"0,4 0</inkml:trace>
  <inkml:trace contextRef="#ctx0" brushRef="#br0" timeOffset="5762.989">7252 954,'18'2,"2"3,0-2,1 0,0-1,-1-1,1-1,0 0,0-2,-1-1,1 0,-1-1,0-2,0 0,0-1,-1 0,0-2,-12 4,-1-1,0 0,0 0,0 0,-1-1,0 0,0 0,0 0,-1-1,0 1,-1-1,0 0,0 0,-1 0,0-1,0 1,-1 0,0-1,0 1,-1-1,0 0,0 1,-1-1,-1 1,1 0,-1-1,-1 1,1 0,-1 0,-1 0,0 1,0-1,0 1,-1 0,-1-2,3 6,-1-1,1 1,-1 0,1 0,-1 1,0-1,0 1,0-1,-1 1,1 1,0-1,-1 1,1-1,-1 1,0 1,1-1,-1 0,0 1,1 0,-1 0,0 1,1-1,-1 1,0 0,1 0,-1 1,1-1,0 1,-1 0,1 0,-4 3,-9 5,0 0,0 2,1 0,1 0,0 1,-13 15,11-8,1 0,1 1,0 0,2 2,0-1,2 1,0 1,2 0,-2 9,9-26,1 0,-1 0,2 0,-1 0,1 0,0 0,0 0,1 0,0 1,0-1,1 0,0-1,0 1,1 0,0-1,0 1,0-1,1 0,0 0,0 0,0 0,1-1,0 0,0 0,0 0,2 0,4 4,1 0,1-1,0 0,0-1,1 0,-1-1,1-1,0 0,1-1,-1-1,1 0,0-1,11-1,1-1,-1-1,0-2,0 0,0-2,-1-1,1-1,-1-1,-1-1,1-1,-2-1,0-2,0 0,-1-1,0-1,16-16,113-145,-144 165,0 1,1 0,1 1,0 0,0 0,0 0,1 2,0-1,1 1,0 1,0-1,0 2,1 0,0 0,1 1,6 2,-45 16,0 0,1 2,1 1,1 1,0 1,1 1,2 1,0 0,1 2,1 0,1 1,1 1,1 1,0 3,-3 57,18-84,0 0,0 0,0 0,0 0,0 0,1 0,-1 0,1 0,-1 0,1 0,0 0,0 0,-1 0,1-1,1 1,-1 0,0-1,0 1,1-1,-1 1,1-1,-1 0,1 1,-1-1,1 0,0 0,0 0,0-1,-1 1,1 0,0 0,0-1,0 0,0 1,0-1,0 0,0 0,0 0,0 0,0 0,1 0,9-3,1 0,-1-1,0 0,0-1,0-1,0 1,-1-2,0 0,-1 0,1-1,-1 0,2-3,10-6,3-5,-1 0,-1-2,-1 0,-1-2,9-16,2 0,-4 17,-28 66,-14 5,10-36,0 1,1-1,0 0,1 1,0 0,0 0,1-1,0 1,1 0,1 0,-1 0,3 9,-1-17,-1 1,1-1,0 0,0 0,0 0,1 0,-1 0,1 0,-1-1,1 1,0-1,0 0,0 0,0 0,1 0,-1 0,0-1,1 0,-1 1,1-1,0 0,-1-1,1 1,0-1,-1 1,1-1,0 0,0-1,-1 1,2-1,110-27,-70 6,-1-2,0-2,-2-2,-1-2,-2-1,-1-2,-1-2,4-8,-16 18,-8 11,0-1,-1-1,-1-1,-1 0,0-1,-1 0,-1-1,-1-1,0 0,-2 0,0-1,-1 0,-1-1,0-5,-7 25,1 0,-1 0,0 0,0 0,0 0,0 0,0 0,0 0,0 0,-1 0,1 0,-1 0,0 0,1 0,-1 0,0 0,0 1,0-1,0 0,-1 0,1 1,0-1,-1 1,1 0,-1-1,1 1,-1 0,0 0,1 0,-1 0,0 0,0 0,0 0,0 1,0-1,0 1,-1-1,-77 12,62-4,0 1,0 1,1 1,1 0,-1 2,2-1,0 2,0 0,1 1,1 0,0 1,1 1,1 0,-6 9,15-21,0 1,0-1,0 1,0 0,1-1,-1 1,1 0,1 0,-1 0,1 0,-1 0,1 0,1 0,-1 0,1 0,0 0,0 0,0-1,1 1,-1 0,1-1,1 1,-1-1,0 1,1-1,0 0,0 0,2 2,117 92,-81-71,176 130,-207-146,0 1,-1-1,0 2,-1-1,-1 1,0 1,0-1,2 11,-6-19,4 13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2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0 100 4681 0 0,'0'0'2042'0'0,"0"0"-310"0"0,0 0-146 0 0,0 0 93 0 0,0 0-21 0 0,0 0-230 0 0,0 0-348 0 0,0 0-338 0 0,0 0-196 0 0,0 0-44 0 0,0 0 31 0 0,0 0 35 0 0,4-4 20 0 0,11-13-30 0 0,29 9 2120 0 0,-23 8-2451 0 0,-1-1 0 0 0,1-1 0 0 0,-1-1 1 0 0,0-1-1 0 0,0 0 0 0 0,0-1 0 0 0,0-2 1 0 0,9-4-228 0 0,41-18-115 0 0,-57 25-2020 0 0,-6 4-7173 0 0,-7 0-1849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69 0 0 0,'0'0'1794'0'0,"0"0"-174"0"0,0 0-117 0 0,0 0-33 0 0,0 0 2 0 0,0 0-12 0 0,0 0-101 0 0,0 0-161 0 0,0 0-182 0 0,0 0-170 0 0,0 0-114 0 0,0 0-84 0 0,9-5 892 0 0,129-23 2493 0 0,-68 15-3494 0 0,2 3 1 0 0,-1 4-1 0 0,49 1-539 0 0,-118 5 10 0 0,0-1 0 0 0,0 1 0 0 0,0 0 0 0 0,0-1 0 0 0,0 1 0 0 0,0 0 0 0 0,1 0 0 0 0,-1 0 0 0 0,0 1 0 0 0,0-1 0 0 0,0 1 0 0 0,0-1 0 0 0,0 1 0 0 0,0-1 0 0 0,0 1 0 0 0,0 0 0 0 0,0 0 1 0 0,0 0-1 0 0,0 0 0 0 0,-1 0 0 0 0,1 1 0 0 0,0-1 0 0 0,-1 1 0 0 0,1-1 0 0 0,-1 1 0 0 0,1-1 0 0 0,-1 1 0 0 0,0 0 0 0 0,0-1 0 0 0,0 1 0 0 0,0 0 0 0 0,0 0 0 0 0,0 0 0 0 0,0 0 0 0 0,-1 0 0 0 0,1 0 0 0 0,-1 0 0 0 0,1 0 0 0 0,-1 0 0 0 0,0 1 1 0 0,0-1-1 0 0,0 0 0 0 0,0 0 0 0 0,0 0 0 0 0,0 0 0 0 0,0 0 0 0 0,-1 0 0 0 0,1 0 0 0 0,-1 1-10 0 0,-24 30 70 0 0,-2-1 1 0 0,-1-2-1 0 0,-1-1 1 0 0,-27 20-71 0 0,-67 72-1 0 0,121-119 0 0 0,-6 5-2 0 0,0 1 0 0 0,1 1 0 0 0,0-1 0 0 0,0 1 1 0 0,0 0-1 0 0,1 1 0 0 0,1 0 0 0 0,0 0 0 0 0,0 0 0 0 0,1 0 0 0 0,0 1 0 0 0,1 0 0 0 0,0-1 0 0 0,1 1 0 0 0,0 0 0 0 0,1 3 3 0 0,2-11 4 0 0,1-1-1 0 0,0 1 1 0 0,-1-1-1 0 0,1 1 1 0 0,1-1-1 0 0,-1 0 1 0 0,0 1 0 0 0,0-1-1 0 0,1 0 1 0 0,-1-1-1 0 0,1 1 1 0 0,0 0-1 0 0,0-1 1 0 0,-1 1-1 0 0,1-1 1 0 0,0 0-1 0 0,0 0 1 0 0,0 0-1 0 0,0-1 1 0 0,1 1 0 0 0,-1-1-1 0 0,0 1 1 0 0,2-1-4 0 0,4 2 54 0 0,160 6 888 0 0,-31-15-227 0 0,-87 3-531 0 0,-42-14-3575 0 0,-12 4-8279 0 0,1 12 1720 0 0</inkml:trace>
  <inkml:trace contextRef="#ctx0" brushRef="#br0" timeOffset="288.207">0 330 12219 0 0,'0'0'1403'0'0,"0"0"-575"0"0,0 0-241 0 0,0 0 247 0 0,0 0 325 0 0,0 0 146 0 0,0 0-86 0 0,0 0-177 0 0,0 0-247 0 0,37-4-180 0 0,115-14-112 0 0,108-20 845 0 0,-111 7-2856 0 0,-140 30 388 0 0,2-2-5659 0 0,-10 2-3998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0,'0'0'375'0'0,"0"0"136"0"0,0 0 83 0 0,0 0 17 0 0,0 0-4 0 0,0 0-67 0 0,0 0-64 0 0,0 0-50 0 0,0 0-69 0 0,0 0-54 0 0,0 0-51 0 0,0 0-36 0 0,0 0-27 0 0,0 0-9 0 0,0 0-25 0 0,0 0-42 0 0,0 0-10 0 0,0 0-6 0 0,0 0 2 0 0,0 0 4 0 0,0 0-27 0 0,0 0-26 0 0,0 0-36 0 0,0 0-21 0 0,0 0-9 0 0,0 0-8 0 0,0 0-9 0 0,0 0-14 0 0,0 0-9 0 0,0 0-8 0 0,0 0-9 0 0,0 0-13 0 0,0 0 4 0 0,0 0 24 0 0,0 0 29 0 0,0 0 34 0 0,0 0 23 0 0,0 0 10 0 0,0 0 22 0 0,0 0 14 0 0,6 0-6028 0 0,-5 0 5831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54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0 0 0,'11'-3'0'0'0,"-7"2"0"0"0,-3 1 112 0 0,-1 0 500 0 0,1 8 5755 0 0,0 10-4284 0 0,25 82 1332 0 0,-13 109-142 0 0,-6-65-2342 0 0,-1 107 1059 0 0,3 10-518 0 0,-7 73 220 0 0,2-127-301 0 0,-6-26-759 0 0,0-101-446 0 0,-9-10-57 0 0,5 0-61 0 0,4-11-54 0 0,-1-23 36 0 0,3-35-56 0 0,0-1-9 0 0,0 30 51 0 0,-12 6 127 0 0,-6 63-193 0 0,18-99 48 0 0,0 0-28 0 0,0 0-6 0 0,0 0 0 0 0,0-1-2562 0 0,0-11-3580 0 0,0 11-2862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9:5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1 461 0 0 0,'155'-10'0'0'0,"87"-16"1191"0"0,17 25 525 0 0,1263 1 1200 0 0,-991-15-2199 0 0,430 16-69 0 0,470 35 1185 0 0,-600-35 2201 0 0,-128-31-2032 0 0,27-10-1313 0 0,802 12 267 0 0,-1109 29-800 0 0,1389-1 386 0 0,-366-3-386 0 0,-859 14-130 0 0,230 0 76 0 0,-221-11-65 0 0,301 0 96 0 0,-659 2-102 0 0,362-10 160 0 0,23-23 324 0 0,515-43 22 0 0,-344 49-242 0 0,-276 7-123 0 0,-348 14-115 0 0,737-36 49 0 0,-31-31 187 0 0,-548 48-105 0 0,297 5 321 0 0,-380 0-147 0 0,-170 3 139 0 0,45 8-421 0 0,1094 7 1771 0 0,-1120-7-1872 0 0,15-1-142 0 0,-77 6 373 0 0,-14 1-5609 0 0,-24 1 2662 0 0,0 0-4483 0 0,1 0-992 0 0</inkml:trace>
  <inkml:trace contextRef="#ctx0" brushRef="#br0" timeOffset="2854.037">1133 914 0 0 0,'0'0'1183'0'0,"0"0"533"0"0,0 0 381 0 0,0 0 167 0 0,0 0 15 0 0,0 0-132 0 0,0 0-250 0 0,0 0-309 0 0,0 0-327 0 0,-1-5-305 0 0,-3-12-239 0 0,3 13-166 0 0,1 4-114 0 0,0 0-58 0 0,0 0-64 0 0,0 0-60 0 0,0 0-59 0 0,0 0-44 0 0,18 8 697 0 0,-12-1-724 0 0,0-1-1 0 0,-1 2 1 0 0,0-1 0 0 0,0 0-1 0 0,-1 1 1 0 0,0 0 0 0 0,0 0-1 0 0,-1 0 1 0 0,0 1-1 0 0,0-1 1 0 0,-1 3-125 0 0,6 12 163 0 0,111 289 618 0 0,-91-235-712 0 0,-3 2 1 0 0,-3 1-1 0 0,-4 0 0 0 0,-4 1 0 0 0,1 44-69 0 0,-2 40 118 0 0,0-134-35 0 0,-3-65 343 0 0,96-363 126 0 0,24-323-416 0 0,-97 613-122 0 0,-31 143-4034 0 0,-5-15 1594 0 0,1-6-3490 0 0,0 0-5375 0 0</inkml:trace>
  <inkml:trace contextRef="#ctx0" brushRef="#br0" timeOffset="5335.326">1919 1749 0 0 0,'0'0'700'0'0,"0"0"520"0"0,0 0 249 0 0,0 0 100 0 0,0 0-150 0 0,0 0-248 0 0,0 0-299 0 0,0 0-269 0 0,0 0-201 0 0,0 0-109 0 0,-6 4 881 0 0,81-21 3973 0 0,31-43-2649 0 0,-88 49-2083 0 0,-6 3-218 0 0,-5 5-84 0 0,0 0 0 0 0,-1 0-1 0 0,1-1 1 0 0,-1 0 0 0 0,0 0-1 0 0,0-1 1 0 0,0 0-1 0 0,0 0 1 0 0,-1 0 0 0 0,0 0-1 0 0,0-1 1 0 0,-1 0 0 0 0,1 0-1 0 0,-1 0 1 0 0,0-1 0 0 0,-1 1-1 0 0,0-1 1 0 0,0 0-1 0 0,0 0 1 0 0,-1 0 0 0 0,0 0-1 0 0,1-7-112 0 0,-5 11 0 0 0,0 1 0 0 0,0-1 0 0 0,0 1 0 0 0,0-1 0 0 0,0 1 0 0 0,0 0 0 0 0,0 0 0 0 0,-1 0 0 0 0,0 0 0 0 0,1 0 0 0 0,-1 1 0 0 0,0-1 0 0 0,1 1 0 0 0,-1-1 0 0 0,0 1 0 0 0,0 0 0 0 0,0 0 0 0 0,0 1 0 0 0,-1-1 0 0 0,1 1 0 0 0,0-1-1 0 0,0 1 1 0 0,0 0 0 0 0,-2 0 0 0 0,-2-1-64 0 0,-8 1-54 0 0,-1 0 1 0 0,0 1-1 0 0,0 0 1 0 0,1 2-1 0 0,-1 0 1 0 0,1 0-1 0 0,0 2 1 0 0,0 0-1 0 0,0 0 0 0 0,1 2 1 0 0,0-1-1 0 0,0 2 1 0 0,0 0-1 0 0,1 1 1 0 0,0 0-1 0 0,1 1 1 0 0,0 0-1 0 0,1 1 1 0 0,0 0-1 0 0,0 1 0 0 0,0 2 118 0 0,3-5 4 0 0,1 0 0 0 0,0 0 0 0 0,1 0 0 0 0,0 1 0 0 0,0 0 0 0 0,1 1-1 0 0,0-1 1 0 0,1 1 0 0 0,0 0 0 0 0,1 0 0 0 0,0 0 0 0 0,1 0 0 0 0,0 0-1 0 0,1 1 1 0 0,0-1 0 0 0,1 1 0 0 0,0-1 0 0 0,1 1 0 0 0,0 3-4 0 0,1-5 46 0 0,1 0-1 0 0,-1 0 1 0 0,2 0 0 0 0,-1-1 0 0 0,1 1 0 0 0,1-1 0 0 0,0 0-1 0 0,0 0 1 0 0,0-1 0 0 0,1 1 0 0 0,1-1 0 0 0,-1-1-1 0 0,1 1 1 0 0,1-1 0 0 0,-1 0 0 0 0,1-1 0 0 0,0 0 0 0 0,1 0-1 0 0,0-1 1 0 0,-1 0 0 0 0,2 0 0 0 0,-1-1 0 0 0,0 0 0 0 0,1-1-1 0 0,2 1-45 0 0,9 1 139 0 0,0 0 1 0 0,0-2-1 0 0,0-1 0 0 0,0 0 0 0 0,0-1 0 0 0,1-2 0 0 0,-1 0 0 0 0,0-1 1 0 0,0-1-1 0 0,0-1 0 0 0,0-1 0 0 0,0-1 0 0 0,-1 0 0 0 0,0-2 0 0 0,-1 0-139 0 0,33-21 247 0 0,-1-3-1 0 0,-2-1 0 0 0,-1-2 0 0 0,-2-3 0 0 0,-1-1 1 0 0,-2-3-1 0 0,-2-1 0 0 0,-3-2 0 0 0,-1-2 0 0 0,21-34-246 0 0,-38 52 17 0 0,-1 0-1 0 0,-1-1 1 0 0,-2-1 0 0 0,-1 0-1 0 0,-1-1 1 0 0,-2-1-1 0 0,-1 0 1 0 0,-2 0-1 0 0,-1-1 1 0 0,-2-1-1 0 0,-1 1 1 0 0,0-27-17 0 0,-4 56-4 0 0,0-1-1 0 0,0 0 1 0 0,-1 0 0 0 0,0 0 0 0 0,0 0-1 0 0,0 0 1 0 0,-1 0 0 0 0,0 0 0 0 0,0 1-1 0 0,0-1 1 0 0,-1 0 0 0 0,0 0-1 0 0,0 1 1 0 0,0-1 0 0 0,-1 1 0 0 0,0 0-1 0 0,0 0 1 0 0,0 0 0 0 0,-1 0 0 0 0,1 1-1 0 0,-1-1 1 0 0,0 1 0 0 0,-1 0-1 0 0,1 0 1 0 0,-1 0 0 0 0,0 1 0 0 0,1-1-1 0 0,-2 1 1 0 0,1 0 0 0 0,0 1-1 0 0,0-1 1 0 0,-1 1 0 0 0,0 0 0 0 0,-2 0 4 0 0,1 1-17 0 0,0 1 0 0 0,0 0 1 0 0,0 0-1 0 0,0 1 1 0 0,0 0-1 0 0,0 0 0 0 0,1 0 1 0 0,-1 1-1 0 0,0 0 1 0 0,1 0-1 0 0,-1 1 0 0 0,1 0 1 0 0,-1 0-1 0 0,1 0 1 0 0,0 1-1 0 0,1 0 1 0 0,-1 0-1 0 0,1 1 0 0 0,-1-1 1 0 0,1 1-1 0 0,1 0 1 0 0,-1 1 16 0 0,-83 134-153 0 0,71-96 140 0 0,3 1 0 0 0,1 0-1 0 0,3 1 1 0 0,1 0 0 0 0,2 0-1 0 0,3 1 1 0 0,1 0 0 0 0,4 47 13 0 0,-1-77 6 0 0,1 0 0 0 0,0 0 0 0 0,1 0 1 0 0,1 0-1 0 0,1-1 0 0 0,0 1 0 0 0,1-1 1 0 0,1 0-1 0 0,0 0 0 0 0,2-1 1 0 0,-1 0-1 0 0,2 0 0 0 0,0 0 0 0 0,1-1 1 0 0,0-1-1 0 0,1 0 0 0 0,8 8-6 0 0,-14-16 28 0 0,0-1 0 0 0,0 1 0 0 0,1-1 1 0 0,-1 0-1 0 0,1 0 0 0 0,0-1 0 0 0,0 0 0 0 0,0 0 0 0 0,1 0 0 0 0,-1-1 0 0 0,1 0 0 0 0,-1 0 0 0 0,1-1 0 0 0,0 0 1 0 0,-1 0-1 0 0,1 0-28 0 0,-5-13-1110 0 0,-8 5-6273 0 0,4 7 35 0 0,2-3-1658 0 0</inkml:trace>
  <inkml:trace contextRef="#ctx0" brushRef="#br0" timeOffset="5899.966">3154 1621 0 0 0,'0'0'333'0'0,"0"0"1018"0"0,0 0 234 0 0,0 0-186 0 0,0 0-251 0 0,0 0-191 0 0,0 0-62 0 0,0 0 86 0 0,0 0 121 0 0,3-4 83 0 0,8-11 22 0 0,-8 11-62 0 0,-3 4-106 0 0,0 0-121 0 0,0 0-122 0 0,-18-7 3826 0 0,-24 8-3600 0 0,34 2-976 0 0,0 1 1 0 0,1 0-1 0 0,-1 0 1 0 0,1 1-1 0 0,-1 0 0 0 0,1 1 1 0 0,1-1-1 0 0,-1 1 1 0 0,1 0-1 0 0,0 1 1 0 0,0 0-1 0 0,1 0 1 0 0,-3 5-47 0 0,-1 0-3 0 0,0 0 0 0 0,1 1 1 0 0,0 0-1 0 0,1 1 0 0 0,1 0 1 0 0,0 0-1 0 0,1 0 0 0 0,0 1 1 0 0,1-1-1 0 0,1 1 0 0 0,0 0 1 0 0,1 0-1 0 0,1 1 0 0 0,0-1 1 0 0,1 0-1 0 0,1 0 0 0 0,1 7 3 0 0,-1-18-1 0 0,0 0 0 0 0,1 0 0 0 0,-1 0 0 0 0,1 0 0 0 0,0 0 0 0 0,0 0 0 0 0,0 0 0 0 0,0-1 0 0 0,1 1-1 0 0,-1-1 1 0 0,1 0 0 0 0,0 1 0 0 0,0-1 0 0 0,0-1 0 0 0,0 1 0 0 0,1 0 0 0 0,-1-1 0 0 0,1 0 0 0 0,0 1 0 0 0,-1-1-1 0 0,1-1 1 0 0,0 1 0 0 0,0-1 0 0 0,0 1 0 0 0,0-1 0 0 0,1 0 0 0 0,-1-1 0 0 0,0 1 0 0 0,0-1 0 0 0,2 1 1 0 0,3-1 62 0 0,1 0 1 0 0,0 0-1 0 0,-1-1 1 0 0,1 0 0 0 0,-1-1-1 0 0,1 0 1 0 0,-1 0 0 0 0,1-1-1 0 0,-1 0 1 0 0,0-1 0 0 0,-1 0-1 0 0,9-5-62 0 0,-2 0 111 0 0,-1-2 1 0 0,1 0-1 0 0,-2 0 0 0 0,0-2 0 0 0,0 1 0 0 0,-1-2 1 0 0,-1 0-1 0 0,0 0 0 0 0,-1-1 0 0 0,0 0 0 0 0,-1-1 1 0 0,-1 0-1 0 0,-1 0 0 0 0,0-1 0 0 0,-1 1 0 0 0,2-13-111 0 0,-6 23-23 0 0,0 0 0 0 0,-1 0-1 0 0,1 0 1 0 0,-1 0 0 0 0,0 0-1 0 0,-1-1 1 0 0,0 1-1 0 0,0 0 1 0 0,0 0 0 0 0,-1 0-1 0 0,0 0 1 0 0,0 0 0 0 0,0 0-1 0 0,-1 0 1 0 0,0 0 0 0 0,0 0-1 0 0,0 0 1 0 0,-1 1 0 0 0,0-1-1 0 0,0 1 1 0 0,-1 0-1 0 0,1 0 1 0 0,-1 0 0 0 0,0 0-1 0 0,0 0 1 0 0,-1 1 0 0 0,1 0-1 0 0,-1 0 1 0 0,0 0 0 0 0,0 1-1 0 0,0 0 1 0 0,-1 0 0 0 0,1 0-1 0 0,-1 0 1 0 0,0 1 0 0 0,1 0-1 0 0,-1 0 1 0 0,0 0-1 0 0,0 1 1 0 0,-1 0 0 0 0,0 0 23 0 0,-1 2-233 0 0,0 0 1 0 0,-1 0-1 0 0,2 1 1 0 0,-1 0-1 0 0,0 0 0 0 0,0 1 1 0 0,1 0-1 0 0,-1 1 1 0 0,1-1-1 0 0,0 1 1 0 0,0 1-1 0 0,0-1 1 0 0,-4 5 232 0 0,-20 18-4203 0 0,5 0-4367 0 0,15-14 582 0 0</inkml:trace>
  <inkml:trace contextRef="#ctx0" brushRef="#br0" timeOffset="6471.471">3736 1643 0 0 0,'0'0'375'0'0,"0"0"870"0"0,0 0 256 0 0,0 0-40 0 0,0 0-92 0 0,0 0-56 0 0,0 0 37 0 0,0 0 91 0 0,5-3 42 0 0,2 1-2570 0 0,-7 1 1489 0 0,-1 1 1 0 0,1 0-1 0 0,0 0 0 0 0,0-1 0 0 0,-1 1 1 0 0,1 0-1 0 0,0-1 0 0 0,0 1 0 0 0,-1 0 1 0 0,1 0-1 0 0,0-1 0 0 0,0 1 0 0 0,0 0 1 0 0,0-1-1 0 0,0 1 0 0 0,0-1 0 0 0,-1 1 0 0 0,1 0 1 0 0,0-1-1 0 0,0 1 0 0 0,0 0 0 0 0,0-1 1 0 0,0 1-1 0 0,0 0 0 0 0,0-1 0 0 0,0 1 1 0 0,1-1-1 0 0,-1 1-402 0 0,-87 41 1389 0 0,84-38-1338 0 0,-10 5-32 0 0,0 0 0 0 0,1 0-1 0 0,0 2 1 0 0,0-1 0 0 0,1 2-1 0 0,1-1 1 0 0,-1 1 0 0 0,2 1-1 0 0,0 0 1 0 0,0 0 0 0 0,1 1-1 0 0,1 0 1 0 0,0 0 0 0 0,1 1-1 0 0,0 0 1 0 0,1 0 0 0 0,0 0-1 0 0,1 1 1 0 0,1 0 0 0 0,1-1-1 0 0,-1 9-18 0 0,3-18-3 0 0,0 0 0 0 0,1 0 0 0 0,-1 0 0 0 0,1 0 0 0 0,0 0 0 0 0,1-1 0 0 0,-1 1-1 0 0,1 0 1 0 0,0 0 0 0 0,0-1 0 0 0,0 1 0 0 0,1-1 0 0 0,-1 0 0 0 0,1 0 0 0 0,0 0 0 0 0,0 0-1 0 0,1 0 1 0 0,-1 0 0 0 0,1-1 0 0 0,0 0 0 0 0,0 0 0 0 0,0 0 0 0 0,0 0 0 0 0,1-1 0 0 0,-1 1-1 0 0,1-1 1 0 0,-1 0 0 0 0,1 0 0 0 0,0-1 0 0 0,0 0 0 0 0,-1 1 0 0 0,1-2 0 0 0,3 1 3 0 0,166 10 270 0 0,-151-18-430 0 0,-18-2-1580 0 0,-4 4-1876 0 0,0 1-3858 0 0,-1 0-3250 0 0</inkml:trace>
  <inkml:trace contextRef="#ctx0" brushRef="#br0" timeOffset="6720.168">4141 1797 10914 0 0,'0'0'1319'0'0,"0"0"-449"0"0,0 0-37 0 0,0 0 278 0 0,0 0 160 0 0,0 0-81 0 0,0 0-303 0 0,0 0-362 0 0,0 0-266 0 0,0 0-158 0 0,0 0-85 0 0,0 0-64 0 0,0 0-40 0 0,-4 32-76 0 0,-14 94-151 0 0,14-81-2139 0 0,4-42-2511 0 0,-1 1 2266 0 0,0 0-5864 0 0</inkml:trace>
  <inkml:trace contextRef="#ctx0" brushRef="#br0" timeOffset="6884.499">4086 1499 12115 0 0,'0'0'2056'0'0,"0"0"-728"0"0,0 0-343 0 0,0 0-17 0 0,0 0-80 0 0,0 0-176 0 0,0 0-248 0 0,0 0-248 0 0,0 0-208 0 0,0 0-224 0 0,0 0-296 0 0,0 0-368 0 0,0 0-752 0 0,5-177-3001 0 0,-3 177-7082 0 0</inkml:trace>
  <inkml:trace contextRef="#ctx0" brushRef="#br0" timeOffset="7203.767">4688 1109 13107 0 0,'0'0'1165'0'0,"0"0"-658"0"0,0 0-260 0 0,0 0 229 0 0,0 0 303 0 0,0 0 248 0 0,0 0 81 0 0,0 0-119 0 0,0 0-146 0 0,0 0-160 0 0,0 0-141 0 0,0 0-90 0 0,0 0-90 0 0,0 31-80 0 0,1 99-79 0 0,-6-3 61 0 0,1-31-176 0 0,-3 1 0 0 0,-17 77-88 0 0,-1-12-204 0 0,11-104-759 0 0,5-56-4703 0 0,5-10-3997 0 0,3 4 2947 0 0</inkml:trace>
  <inkml:trace contextRef="#ctx0" brushRef="#br0" timeOffset="7867.965">4321 1687 680 0 0,'0'0'499'0'0,"0"0"6"0"0,0 0 600 0 0,0 0 670 0 0,0 0 168 0 0,0 0-220 0 0,0 0-454 0 0,0 0-440 0 0,0 0-284 0 0,36 5-190 0 0,114 14-83 0 0,-42-14 445 0 0,-59-7 574 0 0,1-2-1 0 0,-1-3 0 0 0,0-2 0 0 0,39-12-1290 0 0,-22-2 1047 0 0,-26 2 216 0 0,-44 27 2177 0 0,-7 16-3349 0 0,3-6-57 0 0,3-6-86 0 0,1 0 0 0 0,0 1 1 0 0,0-1-1 0 0,1 1 0 0 0,0-1 0 0 0,1 1 0 0 0,0 0 1 0 0,1 0-1 0 0,0 0 0 0 0,1 0 0 0 0,0 0 1 0 0,1 4 51 0 0,1-12 4 0 0,0 1 0 0 0,0-1 0 0 0,0 0 0 0 0,0 1 0 0 0,1-1 0 0 0,-1 0 0 0 0,1 0 0 0 0,0-1 0 0 0,0 1 1 0 0,0 0-1 0 0,0-1 0 0 0,0 0 0 0 0,0 0 0 0 0,1 0 0 0 0,-1 0 0 0 0,1 0 0 0 0,0-1 0 0 0,-1 0 0 0 0,1 0 1 0 0,0 0-1 0 0,0 0 0 0 0,0 0 0 0 0,0-1 0 0 0,-1 1 0 0 0,1-1 0 0 0,0 0 0 0 0,0 0 0 0 0,0-1 1 0 0,0 1-1 0 0,0-1 0 0 0,0 0 0 0 0,0 0 0 0 0,-1 0 0 0 0,1-1 0 0 0,0 1 0 0 0,-1-1 0 0 0,1 0 0 0 0,-1 0 1 0 0,1 0-5 0 0,30-18 398 0 0,-1-2 0 0 0,-2 0 0 0 0,0-2 0 0 0,-1-2 1 0 0,13-14-399 0 0,-42 38 13 0 0,0 1-1 0 0,0 0 1 0 0,1-1 0 0 0,-1 1 0 0 0,1 0 0 0 0,-1 0 0 0 0,1 0 0 0 0,-1 0 0 0 0,1 0-1 0 0,-1 1 1 0 0,1-1 0 0 0,0 0 0 0 0,-1 1 0 0 0,1 0 0 0 0,0-1 0 0 0,0 1 0 0 0,-1 0 0 0 0,1-1-1 0 0,0 1 1 0 0,0 0 0 0 0,0 1 0 0 0,-1-1 0 0 0,1 0 0 0 0,0 0 0 0 0,0 1 0 0 0,-1-1-1 0 0,1 1 1 0 0,0-1 0 0 0,-1 1 0 0 0,1 0 0 0 0,0 0 0 0 0,-1 0 0 0 0,1-1 0 0 0,-1 2 0 0 0,1-1-1 0 0,-1 0 1 0 0,0 0 0 0 0,0 0 0 0 0,1 1 0 0 0,-1-1 0 0 0,0 0 0 0 0,0 1 0 0 0,0-1-1 0 0,0 1 1 0 0,0 0 0 0 0,-1-1 0 0 0,1 1 0 0 0,0 0 0 0 0,-1-1 0 0 0,1 1 0 0 0,-1 0 0 0 0,0 0-1 0 0,0 0-12 0 0,30 126 102 0 0,7-1-107 0 0,42 185-80 0 0,-69-226 97 0 0,-3 1-1 0 0,-5 0 0 0 0,-3 16-11 0 0,2-97-3 0 0,0 0 0 0 0,-1 1 1 0 0,1-1-1 0 0,-1 1 0 0 0,-1-1 0 0 0,1 0 1 0 0,-1 1-1 0 0,0-1 0 0 0,-1 0 0 0 0,1 0 0 0 0,-1 0 1 0 0,0 0-1 0 0,-1 0 0 0 0,1 0 0 0 0,-1 0 1 0 0,-1-1-1 0 0,1 1 0 0 0,-1-1 0 0 0,1 0 1 0 0,-2 0-1 0 0,1-1 0 0 0,0 1 0 0 0,-1-1 1 0 0,0 0-1 0 0,0 0 0 0 0,0 0 0 0 0,-1-1 1 0 0,1 1-1 0 0,-1-1 0 0 0,1-1 0 0 0,-4 2 3 0 0,3-4 6 0 0,-1-1 0 0 0,0 1 0 0 0,1-1-1 0 0,-1 0 1 0 0,0-1 0 0 0,1 0-1 0 0,-1 0 1 0 0,1 0 0 0 0,0 0-1 0 0,0-1 1 0 0,0 0 0 0 0,0-1-1 0 0,0 1 1 0 0,1-1 0 0 0,-1 0 0 0 0,1-1-1 0 0,0 1 1 0 0,0-1 0 0 0,1 0-1 0 0,0 0 1 0 0,-1 0 0 0 0,2-1-1 0 0,-1 0 1 0 0,1 1 0 0 0,0-1 0 0 0,0 0-1 0 0,0-1 1 0 0,1 1 0 0 0,0 0-1 0 0,0-1 1 0 0,1 1 0 0 0,-1-1-1 0 0,1 0 1 0 0,1 1 0 0 0,0-1-1 0 0,0 0 1 0 0,0-1-6 0 0,1-6-4 0 0,0 0 1 0 0,1 0-1 0 0,0 0 1 0 0,1 1-1 0 0,1-1 0 0 0,0 1 1 0 0,1 0-1 0 0,0 0 0 0 0,1 0 1 0 0,1 1-1 0 0,0 0 0 0 0,0 0 1 0 0,1 1-1 0 0,1 0 0 0 0,5-6 4 0 0,27-31-278 0 0,2 1-1 0 0,2 2 0 0 0,2 3 1 0 0,50-36 278 0 0,35-13-9677 0 0,-114 82-1808 0 0</inkml:trace>
  <inkml:trace contextRef="#ctx0" brushRef="#br0" timeOffset="17528.723">6709 1613 0 0 0,'0'0'537'0'0,"0"0"664"0"0,0 0 254 0 0,0 0 133 0 0,0 0 88 0 0,0 0-46 0 0,0 0-54 0 0,0 0-117 0 0,0 0-64 0 0,-1-9-42 0 0,-3-28-70 0 0,3 28-78 0 0,1 9-115 0 0,0 0-127 0 0,0 0-146 0 0,0 0-146 0 0,0 0-154 0 0,0 0-151 0 0,1 20 419 0 0,43 153 526 0 0,47 160-675 0 0,-55-237-533 0 0,-36-95-80 0 0,1-1 1 0 0,0 0-1 0 0,-1 1 0 0 0,1-1 0 0 0,-1 0 0 0 0,1 0 1 0 0,0 1-1 0 0,-1-1 0 0 0,1 0 0 0 0,0 0 1 0 0,-1 0-1 0 0,1 0 0 0 0,0 0 0 0 0,-1 0 0 0 0,1 0 1 0 0,0 0-1 0 0,-1 0 0 0 0,1 0 0 0 0,0 0 1 0 0,-1 0-1 0 0,1 0 0 0 0,0-1 0 0 0,-1 1 1 0 0,1 0-1 0 0,-1 0 0 0 0,1-1 0 0 0,0 1 0 0 0,-1-1 1 0 0,1 1-1 0 0,-1 0 0 0 0,1-1 0 0 0,-1 1 1 0 0,1-1-1 0 0,-1 1 0 0 0,0-1 0 0 0,1 1 0 0 0,-1-1 1 0 0,1 0-1 0 0,-1 1 0 0 0,0-1 0 0 0,0 1 1 0 0,1-1-1 0 0,-1 0 0 0 0,0 1 0 0 0,0-1 1 0 0,0 0-1 0 0,0 1 0 0 0,0-1 0 0 0,1 0 0 0 0,-1 1 1 0 0,0-1-1 0 0,-1 0 0 0 0,1 1 0 0 0,0-1 1 0 0,0 0-1 0 0,0 1 0 0 0,0-1 0 0 0,0 0 0 0 0,-1 1 1 0 0,1-1-1 0 0,0 1 0 0 0,-1-1-23 0 0,2-3-45 0 0,149-439 845 0 0,-31 203-808 0 0,-120 263-7890 0 0,0-16 3762 0 0,0 4-6977 0 0</inkml:trace>
  <inkml:trace contextRef="#ctx0" brushRef="#br0" timeOffset="17949.606">7265 1878 10138 0 0,'0'0'968'0'0,"0"0"-396"0"0,0 0 39 0 0,0 0 295 0 0,0 0 170 0 0,0 0 55 0 0,0 0-75 0 0,0 0-102 0 0,0 0-101 0 0,0 0-111 0 0,35-8-126 0 0,113-26-119 0 0,-59-5 243 0 0,-75 31-588 0 0,-6 4-59 0 0,1 0 0 0 0,-1 0-1 0 0,0 0 1 0 0,0-1 0 0 0,-1-1 0 0 0,0 1 0 0 0,1-1 0 0 0,-2-1 0 0 0,1 1-1 0 0,-1-1 1 0 0,0 0 0 0 0,-1 0 0 0 0,1-1 0 0 0,-1 0 0 0 0,-1 0 0 0 0,1 0-1 0 0,-2 0 1 0 0,1-1 0 0 0,-1 1 0 0 0,2-9-93 0 0,-6 15-4 0 0,0 0 0 0 0,0-1 1 0 0,0 2-1 0 0,0-1 0 0 0,-1 0 0 0 0,1 0 0 0 0,-1 0 1 0 0,1 1-1 0 0,-1-1 0 0 0,0 0 0 0 0,1 1 0 0 0,-1 0 1 0 0,0-1-1 0 0,0 1 0 0 0,0 0 0 0 0,0 0 1 0 0,0 0-1 0 0,0 0 0 0 0,-1 0 0 0 0,1 1 0 0 0,0-1 1 0 0,0 1-1 0 0,-1-1 0 0 0,1 1 0 0 0,0 0 0 0 0,0 0 1 0 0,-1 0-1 0 0,1 0 0 0 0,0 0 0 0 0,-1 1 0 0 0,1-1 1 0 0,0 1-1 0 0,0-1 0 0 0,-1 1 4 0 0,-4-1-63 0 0,-7 3 7 0 0,0 1-1 0 0,1 1 1 0 0,0 0 0 0 0,0 0 0 0 0,0 2 0 0 0,0-1-1 0 0,1 1 1 0 0,0 1 0 0 0,1 0 0 0 0,0 1-1 0 0,0 0 1 0 0,1 1 0 0 0,0 0 0 0 0,1 1-1 0 0,0 0 1 0 0,0 0 0 0 0,1 1 0 0 0,1 0 0 0 0,-4 8 56 0 0,5-13 6 0 0,0 1 1 0 0,1-1 0 0 0,0 1-1 0 0,1 0 1 0 0,0 0-1 0 0,0 0 1 0 0,0 1 0 0 0,1-1-1 0 0,1 1 1 0 0,-1 0 0 0 0,1 0-1 0 0,1 0 1 0 0,0 0-1 0 0,0 0 1 0 0,1 0 0 0 0,0 0-1 0 0,0 0 1 0 0,1 0 0 0 0,0 0-1 0 0,1 0 1 0 0,0 0-1 0 0,0 0 1 0 0,1 0 0 0 0,0-1-1 0 0,1 1 1 0 0,0-1 0 0 0,0 0-1 0 0,1 0 1 0 0,0 0 0 0 0,0-1-1 0 0,1 0 1 0 0,-1 0-1 0 0,2 0 1 0 0,-1-1 0 0 0,1 0-1 0 0,1 1-6 0 0,8 1 41 0 0,1-1 0 0 0,0-1 0 0 0,0-1 0 0 0,1 0 0 0 0,-1-1 0 0 0,1-1 0 0 0,0-1 0 0 0,0 0 0 0 0,0-1 0 0 0,0-1 0 0 0,16-2-41 0 0,-5 2-11 0 0,-19-1-124 0 0,0 0 0 0 0,0 0 0 0 0,0-1-1 0 0,0-1 1 0 0,0 0 0 0 0,0 0 0 0 0,-1 0-1 0 0,1-2 1 0 0,-1 1 0 0 0,0-1 0 0 0,7-5 135 0 0,28-22-10114 0 0,-34 24-572 0 0</inkml:trace>
  <inkml:trace contextRef="#ctx0" brushRef="#br0" timeOffset="18303.07">8305 1691 5913 0 0,'0'0'3268'0'0,"0"0"-1423"0"0,0 0-408 0 0,0 0 128 0 0,0 0 64 0 0,0 0-85 0 0,0 0-278 0 0,0 0-353 0 0,0 0-254 0 0,0 0-175 0 0,0 0-113 0 0,0 0-87 0 0,0 0-64 0 0,-29 11-39 0 0,-91 39-15 0 0,52-4 83 0 0,60-37-240 0 0,-1 0 0 0 0,1 1-1 0 0,1 0 1 0 0,0 1 0 0 0,0-1 0 0 0,1 1 0 0 0,1 0-1 0 0,0 1 1 0 0,0 0 0 0 0,0 3-9 0 0,3-10 2 0 0,1 0-1 0 0,0 0 1 0 0,0 1-1 0 0,0-1 1 0 0,0 0 0 0 0,1 0-1 0 0,0 1 1 0 0,0-1-1 0 0,1 1 1 0 0,-1-1 0 0 0,1 0-1 0 0,0 0 1 0 0,1 0-1 0 0,-1 1 1 0 0,1-1 0 0 0,0 0-1 0 0,0-1 1 0 0,0 1-1 0 0,1 0 1 0 0,0-1 0 0 0,0 1-1 0 0,0-1 1 0 0,1 0-1 0 0,-1 0 1 0 0,1 0-2 0 0,8 7 17 0 0,0-2-1 0 0,1 0 1 0 0,0 0-1 0 0,0-1 1 0 0,1-1-1 0 0,0 0 1 0 0,0-1-1 0 0,0 0 1 0 0,1-1-1 0 0,0-1 1 0 0,0 0-1 0 0,0-2 1 0 0,1 1-1 0 0,-1-2 0 0 0,0 0 1 0 0,1 0-1 0 0,-1-2 1 0 0,1 0-1 0 0,3-1-16 0 0,-8 0-88 0 0,0-1-1 0 0,-1 0 0 0 0,1-1 0 0 0,0 0 0 0 0,-1-1 0 0 0,0 0 0 0 0,0 0 0 0 0,0-1 1 0 0,-1 0-1 0 0,0-1 0 0 0,0 0 0 0 0,-1 0 0 0 0,0-1 0 0 0,1-1 89 0 0,28-35-4535 0 0,-5-2-5810 0 0,-23 34 4034 0 0</inkml:trace>
  <inkml:trace contextRef="#ctx0" brushRef="#br0" timeOffset="18589.584">8981 1293 10842 0 0,'0'0'1737'0'0,"0"0"-640"0"0,0 0-371 0 0,0 0 66 0 0,0 0 191 0 0,0 0 90 0 0,0 0-6 0 0,0 0-84 0 0,0 0-121 0 0,0 0-84 0 0,0 0-99 0 0,0 0-133 0 0,3 16-94 0 0,9 55-31 0 0,-16 55 937 0 0,13 106-813 0 0,42 0-715 0 0,-30-151-1717 0 0,-21-81 1386 0 0,0 0-96 0 0,0 0-214 0 0,-18-4-12188 0 0,13 1 5023 0 0</inkml:trace>
  <inkml:trace contextRef="#ctx0" brushRef="#br0" timeOffset="19062.424">8710 1679 10930 0 0,'0'0'1241'0'0,"0"0"-569"0"0,0 0-181 0 0,0 0 199 0 0,0 0 152 0 0,0 0 67 0 0,0 0-55 0 0,0 0-125 0 0,0 0-130 0 0,33 0-125 0 0,106 0-96 0 0,-15 3 205 0 0,-95 0-933 0 0,1-3 1 0 0,-1 0 0 0 0,1-2 0 0 0,-1-1 0 0 0,0-1 0 0 0,26-7 349 0 0,24-12-5479 0 0,-3 1-3374 0 0,-25 8 5888 0 0,-52 19 13623 0 0,-17 18-5571 0 0,-9 12-3211 0 0,22-28-1773 0 0,0 0 0 0 0,0 1 1 0 0,1-1-1 0 0,0 1 0 0 0,0 0 0 0 0,1 0 0 0 0,0 0 0 0 0,1 1 0 0 0,0-1 0 0 0,0 1 1 0 0,0-1-1 0 0,1 1 0 0 0,1 0 0 0 0,0-1 0 0 0,0 1 0 0 0,0 0 0 0 0,1-1 1 0 0,0 1-1 0 0,1 0 0 0 0,0-1 0 0 0,0 1 0 0 0,1-1 0 0 0,0 0 0 0 0,1 1-103 0 0,-2-4 85 0 0,1-1 0 0 0,0 1-1 0 0,0-1 1 0 0,0 0-1 0 0,1 1 1 0 0,-1-1 0 0 0,1-1-1 0 0,0 1 1 0 0,0-1-1 0 0,0 1 1 0 0,1-1 0 0 0,-1 0-1 0 0,1-1 1 0 0,0 1-1 0 0,0-1 1 0 0,0 0 0 0 0,0 0-1 0 0,0 0 1 0 0,0-1-1 0 0,0 0 1 0 0,0 0 0 0 0,1 0-1 0 0,-1-1 1 0 0,0 1-1 0 0,2-1-84 0 0,-2 0 119 0 0,1 0 0 0 0,0 0 0 0 0,0 0 0 0 0,-1-1 0 0 0,1 1 0 0 0,0-1 0 0 0,-1-1 0 0 0,1 1 0 0 0,-1-1 0 0 0,0 0 0 0 0,1 0 0 0 0,-1-1 0 0 0,0 1 0 0 0,0-1 0 0 0,0 0 0 0 0,-1-1 0 0 0,1 1 0 0 0,-1-1 0 0 0,0 0 0 0 0,0 0 0 0 0,0 0 0 0 0,0 0 0 0 0,-1-1 0 0 0,1 0 0 0 0,-1 0 0 0 0,-1 0 0 0 0,1 0-1 0 0,-1 0 1 0 0,1-1-119 0 0,-1 0-44 0 0,0-1-1 0 0,-1 1 0 0 0,0-1 0 0 0,0 1 0 0 0,-1-1 0 0 0,0 0 1 0 0,0 1-1 0 0,0-1 0 0 0,-1 1 0 0 0,0-1 0 0 0,0 1 0 0 0,-1-1 1 0 0,1 1-1 0 0,-1-1 0 0 0,-1 1 0 0 0,1 0 0 0 0,-1 0 0 0 0,0 0 1 0 0,-1 1-1 0 0,1-1 0 0 0,-1 1 0 0 0,0 0 0 0 0,-1 0 0 0 0,1 0 1 0 0,-1 0-1 0 0,0 1 0 0 0,0 0 0 0 0,0 0 0 0 0,-1 0 0 0 0,1 1 1 0 0,-1-1-1 0 0,0 1 0 0 0,0 1 0 0 0,0-1 0 0 0,-1 1 0 0 0,1 0 1 0 0,0 1-1 0 0,-1-1 0 0 0,1 1 0 0 0,-1 0 0 0 0,1 1 0 0 0,-6 0 45 0 0,-24 0-3259 0 0,14 6-4364 0 0,13-2-3953 0 0</inkml:trace>
  <inkml:trace contextRef="#ctx0" brushRef="#br0" timeOffset="19422.949">9846 1926 336 0 0,'0'0'2134'0'0,"0"0"-42"0"0,0 0 262 0 0,0 0 155 0 0,0 0-87 0 0,0 0-310 0 0,0 0-582 0 0,0 0-445 0 0,0 0-209 0 0,0 0-97 0 0,0 0-15 0 0,0 0-21 0 0,-5 11-61 0 0,-12 34-64 0 0,10-31 476 0 0,6-14-586 0 0,1 0-4 0 0,0 0-25 0 0,0 0-2 0 0,0-8 913 0 0,2-7-1198 0 0,0 0 0 0 0,1 0 0 0 0,1 1 1 0 0,0-1-1 0 0,1 1 0 0 0,0 0 0 0 0,1 1 0 0 0,2-2-192 0 0,5-17 194 0 0,0 3-164 0 0,0 1-1 0 0,2 0 1 0 0,0 1-1 0 0,2 1 1 0 0,2 0 0 0 0,0 1-1 0 0,1 2 1 0 0,1 0-1 0 0,2 1 1 0 0,0 0-1 0 0,1 2 1 0 0,24-15-30 0 0,22 13-392 0 0,-55 77-647 0 0,-15-55 1026 0 0,6 66-4110 0 0,-4-52-555 0 0,-1-9-6626 0 0</inkml:trace>
  <inkml:trace contextRef="#ctx0" brushRef="#br0" timeOffset="22205.32">857 2607 9450 0 0,'0'0'500'0'0,"0"0"-440"0"0,0 0-127 0 0,0 0 51 0 0,0 0 42 0 0,0 0 35 0 0,0 0 32 0 0,32-6 56 0 0,102-20 76 0 0,129-19 3937 0 0,263 8 30 0 0,-226 11-2601 0 0,39 12-1591 0 0,1247-8 1452 0 0,-788 33-1099 0 0,262-4-69 0 0,399 30-122 0 0,-529-30 30 0 0,-205-14 16 0 0,-297-18 124 0 0,-141-1-41 0 0,-131 22 103 0 0,-74-7 603 0 0,-11 3-640 0 0,110-3-62 0 0,-157 11-350 0 0,6 0-102 0 0,-10 0-9977 0 0,-20 0-1838 0 0</inkml:trace>
  <inkml:trace contextRef="#ctx0" brushRef="#br0" timeOffset="23859.628">10744 1554 6041 0 0,'0'0'3677'0'0,"0"0"-1745"0"0,0 0-699 0 0,0 0-144 0 0,0 0 69 0 0,0 0 112 0 0,0 0 4 0 0,0 0-172 0 0,0 0-255 0 0,0 0-264 0 0,0 0-225 0 0,0-4-140 0 0,0-6-340 0 0,3 10 1377 0 0,5 11-751 0 0,3 23-333 0 0,-12-22-2942 0 0,-3-3-4145 0 0,2-5-4139 0 0</inkml:trace>
  <inkml:trace contextRef="#ctx0" brushRef="#br0" timeOffset="24240.608">10648 2015 176 0 0,'0'0'952'0'0,"0"0"214"0"0,0 0 572 0 0,0 0 463 0 0,0 0 183 0 0,0 0-137 0 0,0 0-351 0 0,0 0-350 0 0,0 0-295 0 0,0 0-227 0 0,0 0-144 0 0,0 0-96 0 0,5 6-84 0 0,12 19-65 0 0,-15 28 2314 0 0,-2-53-2937 0 0,0 0-3 0 0,0 0 2 0 0,0 0-10 0 0,0 0 20 0 0,0 0 16 0 0,0 0-4 0 0,0 0-2 0 0,0 0-11 0 0,0 0-26 0 0,0 0-12 0 0,-1 0 83 0 0,0 0-8230 0 0,1 0-2342 0 0</inkml:trace>
  <inkml:trace contextRef="#ctx0" brushRef="#br0" timeOffset="25472.963">12504 1639 10658 0 0,'0'0'1605'0'0,"0"0"-296"0"0,0 0-283 0 0,0 0-66 0 0,0 0 46 0 0,0 0 22 0 0,0 0-111 0 0,0 0-223 0 0,0 0-271 0 0,0 0-211 0 0,0 0-123 0 0,0 0 3 0 0,0 0 71 0 0,3 6 59 0 0,130 302 1852 0 0,-106-225-1884 0 0,-3 1 0 0 0,-4 1 0 0 0,6 71-190 0 0,-20-120 40 0 0,13 27 33 0 0,-19-63-31 0 0,0 1 0 0 0,1-1 0 0 0,-1 0 1 0 0,0 0-1 0 0,1 0 0 0 0,-1 0 0 0 0,0 1 0 0 0,1-1 0 0 0,-1 0 1 0 0,1 0-1 0 0,-1 0 0 0 0,0 0 0 0 0,1 0 0 0 0,-1 0 0 0 0,0 0 1 0 0,1 0-1 0 0,-1 0 0 0 0,1 0 0 0 0,-1 0 0 0 0,0 0 0 0 0,1 0 1 0 0,-1 0-1 0 0,1-1 0 0 0,-1 1 0 0 0,0 0 0 0 0,1 0 1 0 0,-1 0-1 0 0,0 0 0 0 0,1-1 0 0 0,-1 1 0 0 0,0 0 0 0 0,0 0 1 0 0,1-1-1 0 0,-1 1 0 0 0,0 0 0 0 0,1-1 0 0 0,-1 1 0 0 0,0 0 1 0 0,0-1-1 0 0,0 1 0 0 0,0 0 0 0 0,1-1 0 0 0,-1 1 0 0 0,0 0 1 0 0,0-1-1 0 0,0 1 0 0 0,0-1 0 0 0,0 1 0 0 0,0 0 0 0 0,0-1 1 0 0,0 1-1 0 0,0 0 0 0 0,0-1 0 0 0,0 1 0 0 0,0-1 0 0 0,0 1 1 0 0,0 0-1 0 0,0-1 0 0 0,0 1 0 0 0,0 0 0 0 0,-1-1 0 0 0,1 1 1 0 0,0-1-43 0 0,45-135 480 0 0,116-363-127 0 0,-139 373-278 0 0,-22 126-83 0 0,0 0 0 0 0,0 0-6 0 0,7-15-2421 0 0,1 6-55 0 0,-3 3-4403 0 0,-1 3-4400 0 0</inkml:trace>
  <inkml:trace contextRef="#ctx0" brushRef="#br0" timeOffset="26073.664">12384 1286 1336 0 0,'0'0'3866'0'0,"0"0"-1946"0"0,0 0-716 0 0,0 0 21 0 0,0 0 188 0 0,0 0 136 0 0,0 0-28 0 0,0 0-244 0 0,0 0-254 0 0,0 0-179 0 0,0 0-93 0 0,0 0-4 0 0,0 0-34 0 0,10-6-44 0 0,32-17-59 0 0,56 12 1342 0 0,256 7 55 0 0,-219 18 180 0 0,-145-29-1967 0 0,-67-56-76 0 0,-65-74-84 0 0,138 140-209 0 0,0 0 0 0 0,1-1-1 0 0,-1 1 1 0 0,1-1 0 0 0,1 0 0 0 0,-1 1 0 0 0,1-1 0 0 0,0 0 0 0 0,0-1 0 0 0,0 1 0 0 0,1 0-1 0 0,0 0 1 0 0,1-1 0 0 0,-1 1 0 0 0,1 0 0 0 0,0-3 149 0 0,12-6-6649 0 0,-6 11-4969 0 0</inkml:trace>
  <inkml:trace contextRef="#ctx0" brushRef="#br0" timeOffset="26952.947">13686 1922 0 0 0,'0'0'1183'0'0,"0"0"296"0"0,0 0 128 0 0,0 0 17 0 0,0 0-74 0 0,0 0-156 0 0,0 0-144 0 0,0 0-145 0 0,0 0-113 0 0,0 0-63 0 0,0 0-22 0 0,3 1 5191 0 0,13 2-5018 0 0,140-14 2351 0 0,167-15-1612 0 0,-303 30-1707 0 0,-17-1-2496 0 0,-13-2-4832 0 0,4-1 857 0 0,5 0-4242 0 0</inkml:trace>
  <inkml:trace contextRef="#ctx0" brushRef="#br0" timeOffset="27227.871">13736 2202 10834 0 0,'0'0'1701'0'0,"0"0"-693"0"0,0 0-371 0 0,0 0 224 0 0,0 0 335 0 0,0 0 192 0 0,0 0-16 0 0,0 0-183 0 0,0 0-178 0 0,0 0-175 0 0,0 0-132 0 0,0 0-113 0 0,35-1-83 0 0,115-4-63 0 0,128-11 1209 0 0,-260 24-1186 0 0,-14-6-2965 0 0,-2-1-4307 0 0,-2-1-4569 0 0</inkml:trace>
  <inkml:trace contextRef="#ctx0" brushRef="#br0" timeOffset="29245.005">15433 1624 0 0 0,'0'0'1499'0'0,"0"0"-24"0"0,0 0-21 0 0,0 0-17 0 0,0 0 12 0 0,0 0-61 0 0,0 0-36 0 0,0 0-46 0 0,0 0-126 0 0,0 0-114 0 0,0 0-162 0 0,-13-9-179 0 0,-42-28-181 0 0,8 28 305 0 0,37 12-782 0 0,0 0 1 0 0,0 0-1 0 0,1 1 1 0 0,-1 0-1 0 0,1 1 1 0 0,0 0-1 0 0,0 1 1 0 0,0-1-1 0 0,1 2 1 0 0,-1-1-1 0 0,2 1 1 0 0,-1 1-1 0 0,1 0-67 0 0,-10 6 53 0 0,1 1 0 0 0,1 1 0 0 0,0 0 0 0 0,1 1 1 0 0,1 1-1 0 0,1 0 0 0 0,0 1 0 0 0,2 0 0 0 0,0 1 0 0 0,1 0 0 0 0,-2 9-53 0 0,9-26 23 0 0,1 1 1 0 0,-1-1-1 0 0,1 1 0 0 0,1-1 1 0 0,-1 1-1 0 0,0-1 0 0 0,1 1 0 0 0,-1-1 1 0 0,1 1-1 0 0,0 0 0 0 0,1-1 0 0 0,-1 1 1 0 0,0-1-1 0 0,1 1 0 0 0,0-1 1 0 0,0 1-1 0 0,0-1 0 0 0,0 1 0 0 0,1-1 1 0 0,-1 0-1 0 0,1 0 0 0 0,0 0 0 0 0,0 0 1 0 0,0 0-1 0 0,0 0 0 0 0,0 0 0 0 0,1 0 1 0 0,-1-1-1 0 0,1 0 0 0 0,0 1 1 0 0,0-1-1 0 0,-1 0 0 0 0,2 0 0 0 0,-1 0 1 0 0,0-1-1 0 0,0 1 0 0 0,0-1 0 0 0,1 0-23 0 0,9 2 169 0 0,0-1-1 0 0,0 0 0 0 0,0-1 1 0 0,0 0-1 0 0,1-1 0 0 0,-1-1 1 0 0,0 0-1 0 0,0-1 0 0 0,0 0 1 0 0,0-1-1 0 0,0 0 0 0 0,-1-1 0 0 0,1-1 1 0 0,10-5-169 0 0,162-99 905 0 0,-151 84-783 0 0,-1-2-1 0 0,0-1 1 0 0,-2-2-1 0 0,-2-1 0 0 0,-1-1 1 0 0,-1-1-1 0 0,11-21-121 0 0,-29 40 2 0 0,-2-1-1 0 0,0 0 1 0 0,0-1 0 0 0,-2 0 0 0 0,0 0 0 0 0,-1 0-1 0 0,0 0 1 0 0,-1-1 0 0 0,-1 0 0 0 0,-1 1-1 0 0,0-1 1 0 0,-1 0 0 0 0,-1 0 0 0 0,-1 1 0 0 0,-2-12-2 0 0,2 19-51 0 0,0-1 0 0 0,0 0 1 0 0,-1 1-1 0 0,0-1 1 0 0,-1 1-1 0 0,0 0 1 0 0,-1 0-1 0 0,1 1 1 0 0,-2-1-1 0 0,1 1 1 0 0,-1 0-1 0 0,0 0 1 0 0,-1 1-1 0 0,0 0 1 0 0,0 0-1 0 0,-1 1 1 0 0,0-1-1 0 0,0 2 1 0 0,0-1-1 0 0,-1 1 1 0 0,1 0-1 0 0,-1 1 1 0 0,0 0-1 0 0,-1 1 0 0 0,1 0 1 0 0,-7-2 50 0 0,7 4-25 0 0,1 0 0 0 0,-1 0 1 0 0,0 0-1 0 0,1 1 0 0 0,-1 0 0 0 0,0 1 0 0 0,1 0 0 0 0,-1 0 1 0 0,0 1-1 0 0,1 0 0 0 0,0 1 0 0 0,-1-1 0 0 0,1 2 0 0 0,0-1 1 0 0,0 1-1 0 0,1 0 0 0 0,-1 1 0 0 0,1 0 0 0 0,0 0 0 0 0,0 0 1 0 0,1 1-1 0 0,0 0 0 0 0,0 1 0 0 0,0-1 0 0 0,0 1 1 0 0,1 0-1 0 0,0 0 0 0 0,1 1 0 0 0,0 0 0 0 0,0-1 0 0 0,0 1 1 0 0,1 1-1 0 0,1-1 0 0 0,-1 0 0 0 0,1 1 0 0 0,1-1 0 0 0,-1 1 1 0 0,1 0-1 0 0,1 6 25 0 0,-1 9 59 0 0,2-1-1 0 0,0 1 1 0 0,2-1 0 0 0,1 0 0 0 0,0 0-1 0 0,2 0 1 0 0,1 0 0 0 0,0-1 0 0 0,2 0 0 0 0,1-1-1 0 0,0 1 1 0 0,1-2 0 0 0,2 0 0 0 0,1 1-59 0 0,138 167 876 0 0,-76-78-545 0 0,-93-106-2399 0 0,7-6-1062 0 0,4 0-3295 0 0,4-1-4572 0 0</inkml:trace>
  <inkml:trace contextRef="#ctx0" brushRef="#br0" timeOffset="29771.208">16075 1455 1696 0 0,'0'0'2336'0'0,"0"0"-1466"0"0,0 0-348 0 0,0 0 418 0 0,0 0 504 0 0,0 0 289 0 0,0 0-94 0 0,0 0-320 0 0,0 0-307 0 0,0 0-288 0 0,0 0-193 0 0,-3 32-104 0 0,-9 99-97 0 0,-13 158 1301 0 0,25-230-1221 0 0,0-58-305 0 0,0-1 74 0 0,0 0 149 0 0,0 0 165 0 0,0 0 146 0 0,3-30 1919 0 0,18-216-1227 0 0,-15 210-1295 0 0,2 2 1 0 0,1-1-1 0 0,1 1 1 0 0,2 1-1 0 0,2 0 1 0 0,1 1 0 0 0,1 0-1 0 0,12-15-36 0 0,-24 41 3 0 0,0 0 0 0 0,0 0 0 0 0,1 1 0 0 0,0 0 0 0 0,0 0 0 0 0,1 1 0 0 0,-1-1 0 0 0,1 1 0 0 0,0 0 0 0 0,0 0 0 0 0,0 1 0 0 0,1 0 0 0 0,-1 0 0 0 0,1 1 0 0 0,-1-1 0 0 0,1 1 0 0 0,0 1 0 0 0,0 0 0 0 0,0-1 0 0 0,0 2 0 0 0,4-1-3 0 0,-9 3 5 0 0,0 1 1 0 0,1-1 0 0 0,-1 1-1 0 0,-1-1 1 0 0,1 1-1 0 0,0 0 1 0 0,-1-1 0 0 0,1 1-1 0 0,-1 0 1 0 0,0 0 0 0 0,0 0-1 0 0,0 0 1 0 0,0 0 0 0 0,0 1-1 0 0,-1-1 1 0 0,1 0-1 0 0,-1 0 1 0 0,0 0 0 0 0,0 0-1 0 0,0 1 1 0 0,-1-1 0 0 0,1 0-1 0 0,-1 0 1 0 0,0 0-1 0 0,0 0 1 0 0,0 0 0 0 0,-1 3-6 0 0,-38 82-402 0 0,39-73-1809 0 0,1-11-8849 0 0,2-4 1029 0 0</inkml:trace>
  <inkml:trace contextRef="#ctx0" brushRef="#br0" timeOffset="30211.093">16482 1889 4441 0 0,'0'0'2458'0'0,"0"0"-805"0"0,0 0-202 0 0,0 0 136 0 0,0 0 64 0 0,0 0-105 0 0,0 0-267 0 0,0 0-311 0 0,0 0-218 0 0,0 0-158 0 0,0 0-88 0 0,0 0-63 0 0,0 0-19 0 0,-2 22 1365 0 0,-64 74 135 0 0,15-15-2040 0 0,43-75-4180 0 0,6-16-7398 0 0,2 7 4356 0 0</inkml:trace>
  <inkml:trace contextRef="#ctx0" brushRef="#br0" timeOffset="30451.51">16329 1801 3345 0 0,'0'0'2108'0'0,"0"0"-1004"0"0,0 0-558 0 0,0 0 117 0 0,0 0 334 0 0,0 0 311 0 0,0 0 125 0 0,0 0-85 0 0,0 0-165 0 0,0 0-145 0 0,0 0-125 0 0,0 0-130 0 0,14 12-88 0 0,96 86 1181 0 0,-38-25-812 0 0,-35-53-2205 0 0,-22-17-4280 0 0,-12-3-4012 0 0</inkml:trace>
  <inkml:trace contextRef="#ctx0" brushRef="#br0" timeOffset="30828.358">15111 2309 4153 0 0,'0'0'1287'0'0,"0"0"-790"0"0,0 0-10 0 0,0 0 608 0 0,0 0 497 0 0,0 0 198 0 0,0 0-34 0 0,31 8-226 0 0,102 25-312 0 0,-80-22-498 0 0,-1-2 1 0 0,1-3-1 0 0,1-2 0 0 0,-1-3 1 0 0,20-2-721 0 0,1 0 553 0 0,163-8 2108 0 0,87-21-2661 0 0,-163 14 264 0 0,-60 7-823 0 0,75-8 110 0 0,-118 9-3470 0 0,0-1-3609 0 0,-41 8-2502 0 0</inkml:trace>
  <inkml:trace contextRef="#ctx0" brushRef="#br0" timeOffset="31642.462">15764 2861 1584 0 0,'0'0'1445'0'0,"0"0"-61"0"0,0 0 216 0 0,0 0 210 0 0,0 0 86 0 0,0 0-49 0 0,0 0-256 0 0,0 0-276 0 0,0 0-254 0 0,0 0-229 0 0,0 0-188 0 0,0 0-156 0 0,-11-7-125 0 0,-36-22-118 0 0,45 28-227 0 0,0 1 0 0 0,-1-1 1 0 0,1 0-1 0 0,0 1 0 0 0,0 0 0 0 0,0-1 0 0 0,-1 1 0 0 0,1 0 0 0 0,0 0 0 0 0,-1 1 0 0 0,1-1 1 0 0,0 0-1 0 0,0 1 0 0 0,0-1 0 0 0,-1 1 0 0 0,1 0 0 0 0,0-1 0 0 0,0 1 0 0 0,0 0 0 0 0,0 0 1 0 0,0 1-1 0 0,0-1 0 0 0,0 0 0 0 0,1 1 0 0 0,-2 0-18 0 0,-8 5 83 0 0,-13 8-50 0 0,0 0 0 0 0,1 2 0 0 0,1 1 0 0 0,1 0 0 0 0,0 2 0 0 0,2 0 0 0 0,0 2-1 0 0,1 0 1 0 0,1 1 0 0 0,1 0 0 0 0,2 1 0 0 0,-12 26-33 0 0,22-43-8 0 0,1 1 0 0 0,1 0 0 0 0,-1-1 0 0 0,1 1 0 0 0,1 0-1 0 0,-1 0 1 0 0,1 0 0 0 0,1 0 0 0 0,0 0 0 0 0,0 0 0 0 0,0 0 0 0 0,1 0 0 0 0,1 4 8 0 0,1-8 35 0 0,-1 0 1 0 0,2 0 0 0 0,-1-1 0 0 0,0 1-1 0 0,1-1 1 0 0,-1 1 0 0 0,1-1 0 0 0,0 0-1 0 0,0-1 1 0 0,0 1 0 0 0,1-1 0 0 0,-1 1-1 0 0,1-1 1 0 0,-1-1 0 0 0,1 1 0 0 0,0-1-1 0 0,-1 1 1 0 0,1-1 0 0 0,0-1 0 0 0,0 1-1 0 0,0-1 1 0 0,0 0 0 0 0,0 0 0 0 0,0 0-1 0 0,0-1 1 0 0,0 1 0 0 0,-1-1 0 0 0,1 0-1 0 0,0-1 1 0 0,0 1 0 0 0,2-2-36 0 0,21-10 333 0 0,0 0 1 0 0,-1-2-1 0 0,0 0 1 0 0,-2-2-1 0 0,0-1 0 0 0,14-14-333 0 0,-33 28 34 0 0,19-15-6 0 0,-1 0 1 0 0,0-2-1 0 0,-2 0 1 0 0,0-1-1 0 0,-1-2 1 0 0,-2 0-1 0 0,0-1 1 0 0,-2-1-1 0 0,0 0 1 0 0,-2-2-1 0 0,-1 0 1 0 0,-2 0-1 0 0,0-1 1 0 0,-2-1-1 0 0,-1 1 1 0 0,-2-2-1 0 0,0 1 1 0 0,-2-1-1 0 0,-1-5-28 0 0,-3 24-47 0 0,-1 0-1 0 0,0 1 1 0 0,0-1-1 0 0,-1 0 1 0 0,-1 0-1 0 0,0 1 1 0 0,-1-1-1 0 0,0 1 1 0 0,0 0-1 0 0,-1-1 1 0 0,-1 1-1 0 0,0 1 1 0 0,0-1-1 0 0,-1 1 1 0 0,-1 0-1 0 0,1 0 1 0 0,-2 1-1 0 0,0-1 48 0 0,4 7-21 0 0,-1 0-1 0 0,-1 0 1 0 0,1 0 0 0 0,0 1-1 0 0,0 0 1 0 0,-1 0-1 0 0,0 0 1 0 0,1 0 0 0 0,-1 1-1 0 0,0 0 1 0 0,1 0-1 0 0,-1 1 1 0 0,0 0 0 0 0,0 0-1 0 0,0 0 1 0 0,0 0-1 0 0,1 1 1 0 0,-1 0 0 0 0,0 1-1 0 0,0-1 1 0 0,1 1-1 0 0,-1 0 1 0 0,1 0-1 0 0,0 1 1 0 0,-1-1 0 0 0,1 1-1 0 0,0 0 1 0 0,1 1-1 0 0,-1-1 1 0 0,1 1 0 0 0,-1 0-1 0 0,1 0 1 0 0,0 1-1 0 0,0-1 1 0 0,1 1 0 0 0,0-1-1 0 0,-2 3 22 0 0,-8 21 16 0 0,0 0-1 0 0,1 1 1 0 0,2 0-1 0 0,1 1 1 0 0,2 0 0 0 0,0 1-1 0 0,2-1 1 0 0,2 1-1 0 0,1 0 1 0 0,1 0-1 0 0,1 0 1 0 0,3 15-16 0 0,-3-41 8 0 0,0 18 35 0 0,1-1 1 0 0,1 0-1 0 0,0 1 0 0 0,2-1 1 0 0,1 0-1 0 0,0-1 1 0 0,2 1-1 0 0,0-1 0 0 0,2-1 1 0 0,0 1-1 0 0,1-1-43 0 0,2 1 69 0 0,65 93-27 0 0,-49-106-1357 0 0,-19-11-2390 0 0,-3-5-4042 0 0,-5 5-1236 0 0</inkml:trace>
  <inkml:trace contextRef="#ctx0" brushRef="#br0" timeOffset="32011.642">16366 2622 10986 0 0,'0'0'1061'0'0,"0"0"-627"0"0,0 0-231 0 0,0 0 230 0 0,0 0 362 0 0,0 0 266 0 0,0 0 97 0 0,0 0-84 0 0,0 0-212 0 0,-16 32-238 0 0,-53 100-206 0 0,-31 61 115 0 0,91-179-527 0 0,1 2 1 0 0,1-1 0 0 0,0 1-1 0 0,1 0 1 0 0,1 1 0 0 0,1-1-1 0 0,0 1 1 0 0,1 0 0 0 0,1 0-1 0 0,0 0 1 0 0,1 0 0 0 0,2 13-7 0 0,0-27 20 0 0,-1 0 0 0 0,1 1 0 0 0,1-1 0 0 0,-1 0 0 0 0,0 0 0 0 0,1 0 1 0 0,0 0-1 0 0,0 0 0 0 0,0 0 0 0 0,0 0 0 0 0,0-1 0 0 0,0 1 0 0 0,1-1 1 0 0,-1 1-1 0 0,1-1 0 0 0,0 0 0 0 0,-1 0 0 0 0,1 0 0 0 0,0-1 0 0 0,0 1 1 0 0,1-1-1 0 0,-1 1 0 0 0,0-1 0 0 0,0 0 0 0 0,1 0 0 0 0,0 0-20 0 0,90 10 1856 0 0,-89-11-1843 0 0,0 0-1 0 0,-1-1 1 0 0,1 0 0 0 0,0 0 0 0 0,0 0 0 0 0,-1-1 0 0 0,1 1 0 0 0,-1-1-1 0 0,1 0 1 0 0,-1-1 0 0 0,0 1 0 0 0,0-1 0 0 0,0 0 0 0 0,0 0-1 0 0,0 0 1 0 0,-1 0 0 0 0,1-1 0 0 0,-1 1 0 0 0,0-1 0 0 0,0 0 0 0 0,0 0-1 0 0,-1 0 1 0 0,1 0 0 0 0,-1-2-13 0 0,8-18-4368 0 0,-4-2-4219 0 0,-4 19-867 0 0</inkml:trace>
  <inkml:trace contextRef="#ctx0" brushRef="#br0" timeOffset="32255.61">16022 2924 9626 0 0,'0'0'1922'0'0,"0"0"-707"0"0,0 0-286 0 0,0 0 145 0 0,0 0 107 0 0,0 0-43 0 0,0 0-160 0 0,0 0-182 0 0,0 0-188 0 0,33-2-161 0 0,105-6-153 0 0,22-8-1227 0 0,-141 12-675 0 0,-7 1-2826 0 0,-2 3-6190 0 0</inkml:trace>
  <inkml:trace contextRef="#ctx0" brushRef="#br0" timeOffset="33277.555">16536 1812 0 0 0,'27'-45'0'0'0,"-18"31"2554"0"0,-4 12-1673 0 0,-2-10 8249 0 0,-3 11-8771 0 0,0 1 8 0 0,0 0 28 0 0,0 0-21 0 0,0 0-38 0 0,0 0-40 0 0,0 0-29 0 0,0 0 12 0 0,0 0 16 0 0,0 0 7 0 0,0 0 2 0 0,0 0-1 0 0,0 0-5 0 0,0 0-6 0 0,0 0-14 0 0,0 0 10 0 0,-13 15 757 0 0,-59 73-193 0 0,-34 67-332 0 0,101-143-1051 0 0,30-31-3098 0 0,-16 12-758 0 0,-2 3-6025 0 0</inkml:trace>
  <inkml:trace contextRef="#ctx0" brushRef="#br0" timeOffset="35975.841">17504 2037 0 0 0,'0'0'511'0'0,"0"0"1076"0"0,0 0 659 0 0,0 0 307 0 0,0 0-1 0 0,0 0-311 0 0,0 0-449 0 0,0 0-425 0 0,0 0-310 0 0,0 0-211 0 0,8 0 308 0 0,-35 23 160 0 0,-43 96 144 0 0,51-77-1214 0 0,-130 229 553 0 0,148-269-768 0 0,0 0-1 0 0,0 0 1 0 0,1 0-1 0 0,-1-1 1 0 0,1 1-1 0 0,-1 1 1 0 0,1-1-1 0 0,0 0 0 0 0,-1 0 1 0 0,1 0-1 0 0,0 0 1 0 0,0 0-1 0 0,1 0 1 0 0,-1 0-1 0 0,0 0 1 0 0,1 0-1 0 0,-1 0 1 0 0,1 0-1 0 0,0 0 1 0 0,-1 0-1 0 0,1 0 1 0 0,0-1-1 0 0,0 1 0 0 0,0 0 1 0 0,1 0-1 0 0,-1-1 1 0 0,0 1-1 0 0,1-1 1 0 0,-1 1-1 0 0,1-1 1 0 0,-1 1-1 0 0,1-1 1 0 0,0 0-1 0 0,-1 0 1 0 0,1 0-1 0 0,0 0 0 0 0,0 0 1 0 0,0 0-1 0 0,0-1 1 0 0,0 1-1 0 0,1 0-28 0 0,86 12 998 0 0,-15-13-683 0 0,37 0 1 0 0,-110 0-294 0 0,-1 0-12 0 0,0 0-17 0 0,0 0-17 0 0,0 0-37 0 0,0 0-15 0 0,-19-11-2253 0 0,7 0-2154 0 0,6 1-3051 0 0,4 5-2499 0 0</inkml:trace>
  <inkml:trace contextRef="#ctx0" brushRef="#br0" timeOffset="36526.668">17156 1709 0 0 0,'0'0'875'0'0,"0"0"1068"0"0,0 0 361 0 0,0 0-148 0 0,0 0-316 0 0,0 0-284 0 0,0 0-261 0 0,0 0-172 0 0,0 0-135 0 0,0 0-110 0 0,9-3-87 0 0,27-9-60 0 0,28-4 4003 0 0,-35 2-4503 0 0,0-2 1 0 0,-1-2 0 0 0,-1 0-1 0 0,0-2 1 0 0,-2 0-1 0 0,0-2 1 0 0,-1-1 0 0 0,-2-1-1 0 0,0-1 1 0 0,-2 0 0 0 0,0-2-1 0 0,14-28-231 0 0,14-11 207 0 0,-47 65-210 0 0,0 1 0 0 0,1 0 0 0 0,-1 0 0 0 0,0 0 1 0 0,1 0-1 0 0,-1 0 0 0 0,0 1 0 0 0,0-1 0 0 0,0 0 0 0 0,1 1 0 0 0,-1-1 1 0 0,0 1-1 0 0,0-1 0 0 0,0 1 0 0 0,0-1 0 0 0,0 1 0 0 0,0 0 0 0 0,1-1 1 0 0,-2 1-1 0 0,1 0 0 0 0,0 0 0 0 0,0 0 0 0 0,0 0 0 0 0,0 0 1 0 0,-1 0-1 0 0,1 0 0 0 0,0 0 0 0 0,-1 0 0 0 0,1 0 0 0 0,-1 0 0 0 0,1 1 1 0 0,-1-1-1 0 0,1 0 0 0 0,-1 0 0 0 0,0 0 0 0 0,0 1 0 0 0,0-1 0 0 0,0 0 1 0 0,0 0-1 0 0,0 1 0 0 0,0-1 0 0 0,0 0 0 0 0,0 0 0 0 0,0 1 3 0 0,2 6 22 0 0,23 136 653 0 0,19 37-61 0 0,-27-166-773 0 0,-9-13-3692 0 0,0-6-5680 0 0,-6 1-2081 0 0</inkml:trace>
  <inkml:trace contextRef="#ctx0" brushRef="#br0" timeOffset="37011.293">17889 2316 2336 0 0,'0'0'2404'0'0,"0"0"-816"0"0,0 0-398 0 0,0 0 41 0 0,0 0 102 0 0,0 0 27 0 0,0 0-143 0 0,0 0-292 0 0,0 0-233 0 0,0 0-54 0 0,0 0 61 0 0,0 0 67 0 0,0 0 65 0 0,6 1-34 0 0,25 2 212 0 0,1-2 0 0 0,0-2 0 0 0,-1 0 0 0 0,1-2 0 0 0,-1-2 0 0 0,18-4-1009 0 0,118-24 1236 0 0,-89 11-996 0 0,-66 18-1650 0 0,-22 4-7169 0 0,3 0 2540 0 0,3 0-3470 0 0</inkml:trace>
  <inkml:trace contextRef="#ctx0" brushRef="#br0" timeOffset="37342.289">18137 1978 5505 0 0,'0'0'1761'0'0,"0"0"-829"0"0,0 0-237 0 0,0 0 342 0 0,0 0 395 0 0,0 0 197 0 0,0 0-22 0 0,0 0-198 0 0,0 0-236 0 0,0 0-164 0 0,0 0-135 0 0,0 32-121 0 0,1 100-82 0 0,18 53 1754 0 0,-16-159-2241 0 0,-1-8-94 0 0,0 0 1 0 0,0 0-1 0 0,-2-1 0 0 0,0 1 0 0 0,-1 0 1 0 0,-1 0-1 0 0,-1 0 0 0 0,0-1 1 0 0,-1 1-1 0 0,-1-1 0 0 0,-6 12-90 0 0,3-18-2134 0 0,6-12-2379 0 0,1-4-3292 0 0,1 1-1832 0 0</inkml:trace>
  <inkml:trace contextRef="#ctx0" brushRef="#br0" timeOffset="38327.939">19404 1915 0 0 0,'0'0'966'0'0,"0"0"330"0"0,0 0 331 0 0,0 0 272 0 0,0 0 144 0 0,0 0-60 0 0,0 0-231 0 0,0 0-263 0 0,0 0-260 0 0,0 0-216 0 0,0 0-135 0 0,0 0-116 0 0,-2-15-106 0 0,-3-47-81 0 0,5 61-547 0 0,-1 0 0 0 0,1 0 0 0 0,0 0 0 0 0,0 0 0 0 0,0 0 0 0 0,-1 0 0 0 0,1 0 0 0 0,0 0 0 0 0,-1 0 0 0 0,1 1 0 0 0,-1-1 0 0 0,1 0 0 0 0,-1 0 0 0 0,1 0 0 0 0,-1 1 0 0 0,0-1 0 0 0,1 0 0 0 0,-1 1 0 0 0,0-1 0 0 0,0 0 0 0 0,1 1 0 0 0,-1-1 0 0 0,0 1 0 0 0,0-1 0 0 0,0 1 0 0 0,0 0 0 0 0,0-1 0 0 0,1 1 0 0 0,-1 0 0 0 0,0-1 0 0 0,0 1 0 0 0,0 0 1 0 0,0 0-1 0 0,0 0 0 0 0,0 0 0 0 0,0 0 0 0 0,0 0 0 0 0,0 0 0 0 0,0 0 0 0 0,0 1 0 0 0,0-1 0 0 0,0 0 0 0 0,0 1 0 0 0,0-1 0 0 0,0 0 0 0 0,0 1-28 0 0,-3 0 89 0 0,-95 51 351 0 0,74-35-419 0 0,1 1 1 0 0,0 1 0 0 0,2 1-1 0 0,0 1 1 0 0,1 1-1 0 0,2 1 1 0 0,0 1 0 0 0,1 1-1 0 0,-10 20-21 0 0,21-33 0 0 0,1-1-1 0 0,0 2 0 0 0,1-1 1 0 0,0 0-1 0 0,1 1 0 0 0,1 0 1 0 0,0 0-1 0 0,0 0 0 0 0,2 1 1 0 0,-1-1-1 0 0,2 0 0 0 0,0 1 1 0 0,0-1-1 0 0,3 11 1 0 0,0-20 42 0 0,0 0-1 0 0,0 0 1 0 0,0 0 0 0 0,1 0 0 0 0,0-1-1 0 0,-1 0 1 0 0,1 1 0 0 0,1-2 0 0 0,-1 1-1 0 0,0 0 1 0 0,1-1 0 0 0,-1 0 0 0 0,1 0-1 0 0,0 0 1 0 0,-1 0 0 0 0,1-1-1 0 0,0 0 1 0 0,0 0 0 0 0,0 0 0 0 0,0-1-1 0 0,0 1 1 0 0,0-1 0 0 0,0 0 0 0 0,1-1-1 0 0,-1 1 1 0 0,0-1 0 0 0,0 0 0 0 0,-1 0-1 0 0,1-1 1 0 0,0 0 0 0 0,0 0-1 0 0,-1 0 1 0 0,1 0 0 0 0,1-1-42 0 0,33-17 221 0 0,-1-2 0 0 0,-1-1 1 0 0,0-2-1 0 0,-2-2 0 0 0,-1-1 0 0 0,-2-1 1 0 0,-1-2-1 0 0,9-13-221 0 0,-10 15 120 0 0,-2 1-107 0 0,-1-1 1 0 0,-1-1 0 0 0,-2-1-1 0 0,-1-2 1 0 0,-2 0-1 0 0,-1-1 1 0 0,-1-1 0 0 0,-2-1-1 0 0,-2 0 1 0 0,-1-1 0 0 0,-2-1-1 0 0,-1 0 1 0 0,-2-1-1 0 0,2-30-13 0 0,-6 51-40 0 0,-2-1-1 0 0,-1 1 0 0 0,0-1 0 0 0,-1 1 0 0 0,-1-1 1 0 0,-1 0-1 0 0,0 0 0 0 0,-1 1 0 0 0,-2-1 0 0 0,0 1 1 0 0,0 0-1 0 0,-2 0 0 0 0,0 0 0 0 0,-1 1 0 0 0,-1 0 1 0 0,-1 0-1 0 0,-5-7 41 0 0,11 21-15 0 0,0-1 0 0 0,-1 1 0 0 0,1 0 1 0 0,-1 0-1 0 0,0 0 0 0 0,1 1 0 0 0,-1 0 0 0 0,0-1 0 0 0,-1 1 1 0 0,1 0-1 0 0,0 1 0 0 0,-1-1 0 0 0,1 1 0 0 0,0 0 0 0 0,-1 0 1 0 0,0 0-1 0 0,1 1 0 0 0,-1 0 0 0 0,1 0 0 0 0,-1 0 0 0 0,0 0 0 0 0,1 1 1 0 0,-1-1-1 0 0,1 1 0 0 0,-1 0 0 0 0,1 1 0 0 0,-1-1 0 0 0,1 1 1 0 0,0 0-1 0 0,0 0 0 0 0,0 0 0 0 0,0 1 0 0 0,0-1 0 0 0,-1 2 15 0 0,-8 6-12 0 0,0 0 0 0 0,1 1-1 0 0,0 0 1 0 0,1 1-1 0 0,1 1 1 0 0,-1 0 0 0 0,2 0-1 0 0,0 1 1 0 0,0 2 12 0 0,-1 1 23 0 0,2 1 1 0 0,1 0-1 0 0,0 1 1 0 0,1 0-1 0 0,1 0 1 0 0,1 0-1 0 0,0 1 1 0 0,2-1-1 0 0,0 1 1 0 0,1 0 0 0 0,1-1-1 0 0,1 1 1 0 0,1 0-1 0 0,1 0 1 0 0,2 5-24 0 0,6 23 186 0 0,2 0 0 0 0,2-2 0 0 0,2 1 0 0 0,2-2 0 0 0,14 22-186 0 0,65 111 657 0 0,-86-138-693 0 0,-12-39-44 0 0,0-1-28 0 0,0 0-41 0 0,0 0-41 0 0,0 0-66 0 0,0 0-129 0 0,0-22-11648 0 0,0 18 2681 0 0</inkml:trace>
  <inkml:trace contextRef="#ctx0" brushRef="#br0" timeOffset="38794.324">19958 1775 1536 0 0,'0'0'2137'0'0,"0"0"-966"0"0,0 0-191 0 0,0 0 338 0 0,0 0 323 0 0,0 0 86 0 0,0 0-156 0 0,0 0-296 0 0,0 0-236 0 0,0 0-152 0 0,0 0-106 0 0,-6 32-84 0 0,-19 99-108 0 0,16-21 931 0 0,-2 11-262 0 0,13-171 2326 0 0,0-14-3594 0 0,17-12 174 0 0,3 0-1 0 0,3 2 1 0 0,27-56-164 0 0,30 9 56 0 0,-82 121-56 0 0,0 1 0 0 0,0-1 0 0 0,0 1 0 0 0,0-1 0 0 0,0 1 0 0 0,0-1 1 0 0,1 0-1 0 0,-1 1 0 0 0,0-1 0 0 0,0 1 0 0 0,0-1 0 0 0,1 1 0 0 0,-1-1 0 0 0,0 0 0 0 0,0 1 1 0 0,1-1-1 0 0,-1 0 0 0 0,0 1 0 0 0,1-1 0 0 0,-1 0 0 0 0,1 1 0 0 0,-1-1 0 0 0,0 0 0 0 0,1 0 0 0 0,-1 1 1 0 0,1-1-1 0 0,-1 0 0 0 0,1 0 0 0 0,-1 0 0 0 0,1 0 0 0 0,-1 1 0 0 0,1-1 0 0 0,-1 0 0 0 0,1 0 0 0 0,-1 0 1 0 0,0 0-1 0 0,1 0 0 0 0,-1 0 0 0 0,1 0 0 0 0,-1-1 0 0 0,1 1 0 0 0,-1 0 0 0 0,1 0 0 0 0,-1 0 1 0 0,1 0-1 0 0,-1-1 0 0 0,1 1 0 0 0,-1 0 0 0 0,0 0 0 0 0,1-1 0 0 0,-1 1 0 0 0,0 0 0 0 0,1-1 0 0 0,-1 1 1 0 0,0 0-1 0 0,1-1 0 0 0,-1 1 0 0 0,0 0 0 0 0,1-1 0 0 0,-1 1 0 0 0,0-1 0 0 0,0 1 0 0 0,0-1 0 0 0,1 1 1 0 0,-7 132-1156 0 0,9-126-613 0 0,1-5-2943 0 0,-2-1-4516 0 0</inkml:trace>
  <inkml:trace contextRef="#ctx0" brushRef="#br0" timeOffset="39497.351">20182 1996 1920 0 0,'0'0'2449'0'0,"0"0"-794"0"0,0 0-245 0 0,0 0 177 0 0,0 0 73 0 0,0 0-118 0 0,0 0-339 0 0,0 0-434 0 0,0 0-290 0 0,0 0-104 0 0,0 0 57 0 0,0 0 109 0 0,0 0 69 0 0,3 4 14 0 0,11 85 1634 0 0,-15-84-2225 0 0,1 0 1 0 0,-1 0-1 0 0,1 0 1 0 0,0 0 0 0 0,1 0-1 0 0,-1 0 1 0 0,1 0-1 0 0,0 0 1 0 0,0 0 0 0 0,1 0-1 0 0,-1-1 1 0 0,1 1-1 0 0,0 0 1 0 0,1-1 0 0 0,-1 1-1 0 0,1-1 1 0 0,-1 0-1 0 0,1 0 1 0 0,1 0 0 0 0,-1 0-34 0 0,-1-4 68 0 0,0-1 0 0 0,0 1 0 0 0,0 0 0 0 0,0-1 0 0 0,-1 0 1 0 0,1 1-1 0 0,0-1 0 0 0,0 0 0 0 0,0 0 0 0 0,-1 0 0 0 0,1 0 0 0 0,-1 0 1 0 0,1-1-1 0 0,-1 1 0 0 0,1 0 0 0 0,-1-1 0 0 0,0 1 0 0 0,1-1 0 0 0,-1 1 0 0 0,0-1 1 0 0,0 0-1 0 0,0 1 0 0 0,0-1 0 0 0,-1 0 0 0 0,1 0 0 0 0,0 0-68 0 0,4-6 124 0 0,98-154 329 0 0,-79 136-345 0 0,-23 26-118 0 0,-1 0-31 0 0,0 0-29 0 0,-34 236 194 0 0,32-218-122 0 0,0 16-38 0 0,-1-1-1 0 0,-2 0 1 0 0,-1 0 0 0 0,-2-1-1 0 0,-1 0 1 0 0,-3 3 36 0 0,11-31-23 0 0,-1 0-1 0 0,1 0 1 0 0,-1 0 0 0 0,0 0 0 0 0,0-1-1 0 0,-1 1 1 0 0,1 0 0 0 0,-1-1 0 0 0,1 0-1 0 0,-1 0 1 0 0,0 0 0 0 0,0 0 0 0 0,-1 0-1 0 0,1-1 1 0 0,0 1 0 0 0,-1-1 0 0 0,0 0-1 0 0,1 0 1 0 0,-1 0 0 0 0,0 0 0 0 0,0-1-1 0 0,0 0 1 0 0,0 0 0 0 0,0 0 0 0 0,-1 0-1 0 0,1-1 1 0 0,0 1 0 0 0,0-1 0 0 0,0 0-1 0 0,-3 0 24 0 0,5-3-14 0 0,1 1 0 0 0,-1-1-1 0 0,0 0 1 0 0,1 1-1 0 0,0-1 1 0 0,0 0 0 0 0,0 0-1 0 0,0 0 1 0 0,0 0 0 0 0,1 0-1 0 0,-1 0 1 0 0,1 0-1 0 0,0 0 1 0 0,0 0 0 0 0,0 0-1 0 0,0 0 1 0 0,0 0 0 0 0,1 0-1 0 0,-1 0 1 0 0,1 0-1 0 0,0 0 1 0 0,0 0 0 0 0,0 0-1 0 0,0 0 1 0 0,1 1 0 0 0,-1-1-1 0 0,1 0 15 0 0,9-13 14 0 0,1 1-1 0 0,1 0 1 0 0,0 1 0 0 0,1 0-1 0 0,1 1 1 0 0,0 1 0 0 0,0 0-1 0 0,2 1 1 0 0,-1 1-1 0 0,1 0 1 0 0,1 1 0 0 0,-1 1-1 0 0,1 1 1 0 0,2 0-14 0 0,27-6-672 0 0,-37 12-2769 0 0,1 0-3310 0 0,-10 1-3919 0 0</inkml:trace>
  <inkml:trace contextRef="#ctx0" brushRef="#br0" timeOffset="39844.47">19278 2563 72 0 0,'0'0'1238'0'0,"0"0"-214"0"0,0 0 251 0 0,0 0 534 0 0,0 0 359 0 0,0 0 3 0 0,0 0-184 0 0,0 0-312 0 0,0 0-282 0 0,0 0-199 0 0,33 4-170 0 0,106 10-132 0 0,21-23 763 0 0,-108 1-1232 0 0,530-76 902 0 0,-384 60-2366 0 0,-105 13-4893 0 0,-66 8-4775 0 0</inkml:trace>
  <inkml:trace contextRef="#ctx0" brushRef="#br0" timeOffset="40700.52">19510 3031 0 0 0,'0'0'1160'0'0,"0"0"-14"0"0,0 0 129 0 0,0 0 346 0 0,0 0 308 0 0,0 0 58 0 0,0 0-208 0 0,0 0-367 0 0,0 0-261 0 0,0 0-225 0 0,0 0-197 0 0,0 0-153 0 0,0 0-132 0 0,-17 0-85 0 0,-59 2-71 0 0,68-1-230 0 0,1 1 0 0 0,-1 0 0 0 0,1 0 0 0 0,-1 0 0 0 0,1 1-1 0 0,0 0 1 0 0,0 1 0 0 0,0 0 0 0 0,1 0 0 0 0,-1 0 0 0 0,1 1-1 0 0,0-1 1 0 0,0 2-58 0 0,-8 5 86 0 0,3-5-60 0 0,0 1-1 0 0,1 0 1 0 0,0 1 0 0 0,0 0 0 0 0,1 1 0 0 0,0 0 0 0 0,1 0-1 0 0,0 1 1 0 0,0 0 0 0 0,1 1 0 0 0,0-1 0 0 0,1 1 0 0 0,1 1 0 0 0,-1-1-1 0 0,2 1 1 0 0,-1 0 0 0 0,2 0 0 0 0,0 0 0 0 0,0 1 0 0 0,1-1-1 0 0,0 1 1 0 0,1-1 0 0 0,1 1 0 0 0,0 3-26 0 0,3-12 71 0 0,0 0-1 0 0,0 0 1 0 0,1 0 0 0 0,-1-1 0 0 0,1 1-1 0 0,0-1 1 0 0,0 0 0 0 0,0 0 0 0 0,1 0-1 0 0,-1 0 1 0 0,0-1 0 0 0,1 0 0 0 0,0 0 0 0 0,0 0-1 0 0,-1 0 1 0 0,1-1 0 0 0,0 0 0 0 0,0 0-1 0 0,0 0 1 0 0,1-1 0 0 0,-1 1 0 0 0,0-1-1 0 0,0 0 1 0 0,0-1 0 0 0,0 1 0 0 0,0-1-1 0 0,0 0 1 0 0,5-2-71 0 0,-9 3 17 0 0,26-6 214 0 0,0-1 1 0 0,0-1 0 0 0,0-2 0 0 0,-1 0-1 0 0,-1-2 1 0 0,0-1 0 0 0,0-1 0 0 0,-1 0-1 0 0,-1-2 1 0 0,-1-1 0 0 0,0-1 0 0 0,-1-1-1 0 0,12-15-231 0 0,-11 15 58 0 0,0-1 1 0 0,-1-1-1 0 0,-1-1 0 0 0,-1-1 0 0 0,-1 0 0 0 0,-2-1 0 0 0,0-1 0 0 0,-1-1 0 0 0,-2 0 1 0 0,0-1-1 0 0,-2-1 0 0 0,-1 1 0 0 0,-1-2 0 0 0,-2 1 0 0 0,-1-1 0 0 0,-1 0 1 0 0,1-20-59 0 0,-4 37-20 0 0,-1 1 0 0 0,0-1 0 0 0,-1 0 1 0 0,0 0-1 0 0,-1 1 0 0 0,0-1 1 0 0,-1 0-1 0 0,0 1 0 0 0,-1 0 1 0 0,0-1-1 0 0,0 1 0 0 0,-2 0 0 0 0,1 0 1 0 0,-1 1-1 0 0,-1 0 0 0 0,0-1 1 0 0,0 2-1 0 0,-1-1 0 0 0,0 1 1 0 0,-1 0-1 0 0,0 1 0 0 0,-4-4 20 0 0,8 10-19 0 0,0 0-1 0 0,-1-1 1 0 0,1 1-1 0 0,0 1 1 0 0,-1-1-1 0 0,1 1 1 0 0,-1 0 0 0 0,0 0-1 0 0,1 0 1 0 0,-1 1-1 0 0,0-1 1 0 0,0 1-1 0 0,0 0 1 0 0,1 1 0 0 0,-1-1-1 0 0,0 1 1 0 0,1 0-1 0 0,-1 0 1 0 0,0 0-1 0 0,1 1 1 0 0,-1-1-1 0 0,1 1 1 0 0,0 0 0 0 0,0 1-1 0 0,-1-1 1 0 0,1 1-1 0 0,1 0 1 0 0,-1 0-1 0 0,0 0 1 0 0,1 0 0 0 0,0 1-1 0 0,-1-1 1 0 0,0 3 19 0 0,-8 8-15 0 0,1 1 0 0 0,1 0 1 0 0,0 1-1 0 0,1-1 0 0 0,1 2 1 0 0,1-1-1 0 0,0 1 0 0 0,-1 7 15 0 0,-2 9 10 0 0,2 0 1 0 0,1 1-1 0 0,2 0 0 0 0,1 0 0 0 0,2 0 1 0 0,2 0-1 0 0,0 1 0 0 0,3-1 0 0 0,3 16-10 0 0,2-21 5 0 0,1 0 0 0 0,1 0 0 0 0,2 0 1 0 0,1-2-1 0 0,2 0 0 0 0,0 0 0 0 0,2-1 0 0 0,0-1 0 0 0,2-1 0 0 0,9 9-5 0 0,-28-33-126 0 0,23 22 149 0 0,-19-25-6096 0 0,-4-3-126 0 0,0 1-4615 0 0</inkml:trace>
  <inkml:trace contextRef="#ctx0" brushRef="#br0" timeOffset="41064.365">20269 2736 12971 0 0,'0'0'943'0'0,"0"0"-373"0"0,0 0-103 0 0,0 0 199 0 0,0 0 215 0 0,0 0 122 0 0,0 0-23 0 0,0 0-108 0 0,0 0-146 0 0,0 0-135 0 0,-23 37-132 0 0,-73 116-119 0 0,18-15 158 0 0,65-117-481 0 0,0 2 0 0 0,1-1 0 0 0,1 2-1 0 0,2-1 1 0 0,0 1 0 0 0,2 1 0 0 0,0-1 0 0 0,2 1-1 0 0,0 0 1 0 0,2 1 0 0 0,1-1 0 0 0,1 26-17 0 0,2-48 12 0 0,-1-1-1 0 0,1 1 1 0 0,0-1 0 0 0,0 1 0 0 0,1-1-1 0 0,-1 1 1 0 0,0-1 0 0 0,1 0 0 0 0,0 1-1 0 0,-1-1 1 0 0,1 0 0 0 0,0 0 0 0 0,0 0-1 0 0,0 0 1 0 0,0-1 0 0 0,1 1 0 0 0,-1-1 0 0 0,0 1-1 0 0,1-1 1 0 0,-1 0 0 0 0,1 0 0 0 0,-1 0-1 0 0,1 0 1 0 0,-1 0 0 0 0,1 0 0 0 0,0-1-1 0 0,0 1 1 0 0,-1-1 0 0 0,1 0 0 0 0,0 0 0 0 0,1 0-13 0 0,88-9 888 0 0,-76 6-800 0 0,0-2 0 0 0,0-1 1 0 0,0 0-1 0 0,0 0 0 0 0,-1-2 1 0 0,0 0-1 0 0,-1-1 0 0 0,7-5-87 0 0,-7-24-1503 0 0,-18 26-1938 0 0,-6 3-4022 0 0,3 5-3528 0 0</inkml:trace>
  <inkml:trace contextRef="#ctx0" brushRef="#br0" timeOffset="41316.611">19796 3126 5833 0 0,'0'0'1915'0'0,"0"0"-102"0"0,0 0 4 0 0,0 0-134 0 0,0 0-289 0 0,0 0-302 0 0,0 0-235 0 0,32 0-155 0 0,104-3-102 0 0,27-12 978 0 0,21-25-2577 0 0,-111 6-8764 0 0,-61 27 1241 0 0</inkml:trace>
  <inkml:trace contextRef="#ctx0" brushRef="#br0" timeOffset="42033.359">20751 2379 0 0 0,'0'0'512'0'0,"0"0"1354"0"0,0 0 377 0 0,0 0-29 0 0,0 0-287 0 0,0 0-404 0 0,0 0-356 0 0,0 0-226 0 0,0 0-59 0 0,0 0 69 0 0,0 0 65 0 0,0 0-27 0 0,0 0-30 0 0,5 5-32 0 0,48 19 1602 0 0,-41-25-2266 0 0,0-1 1 0 0,0-1-1 0 0,1 0 1 0 0,-1 0-1 0 0,-1-1 1 0 0,1-1-1 0 0,-1 0 0 0 0,0-1 1 0 0,0 0-1 0 0,0-1 1 0 0,-1 0-1 0 0,0 0 1 0 0,0-1-1 0 0,-1 0 1 0 0,8-10-264 0 0,-6 9 77 0 0,-11 9-77 0 0,1-1 0 0 0,0 1 1 0 0,-1-1-1 0 0,1 1 1 0 0,0 0-1 0 0,0 0 1 0 0,-1-1-1 0 0,1 1 1 0 0,0 0-1 0 0,0 0 0 0 0,-1 0 1 0 0,1 0-1 0 0,0 0 1 0 0,0 0-1 0 0,-1 0 1 0 0,1 0-1 0 0,0 0 1 0 0,0 0-1 0 0,-1 0 0 0 0,1 1 1 0 0,0-1-1 0 0,0 0 1 0 0,-1 1-1 0 0,1-1 1 0 0,0 0-1 0 0,-1 1 1 0 0,1-1-1 0 0,0 1 0 0 0,-1-1 1 0 0,1 1-1 0 0,-1-1 1 0 0,1 1-1 0 0,-1-1 1 0 0,1 1-1 0 0,-1-1 0 0 0,1 1 1 0 0,-1 0-1 0 0,0-1 1 0 0,1 1-1 0 0,-1 0 1 0 0,0-1-1 0 0,1 1 1 0 0,-1 0-1 0 0,0 0 0 0 0,0-1 1 0 0,0 1-1 0 0,0 0 1 0 0,0 0-1 0 0,0 0 1 0 0,0-1-1 0 0,0 2 0 0 0,12 50 3 0 0,-12-47-7 0 0,4 43-39 0 0,-2 1 1 0 0,-2 0-1 0 0,-3-1 1 0 0,-1 1-1 0 0,-6 21 43 0 0,-6 65-160 0 0,-21 402 2 0 0,37-524 168 0 0,0-10-10 0 0,1-1 1 0 0,-1 1-1 0 0,1-1 1 0 0,-1 1-1 0 0,0-1 0 0 0,0 1 1 0 0,0-1-1 0 0,0 1 1 0 0,0-1-1 0 0,-1 0 0 0 0,1 1 1 0 0,-1-1-1 0 0,0 1 0 0 0,0-1 1 0 0,1 0-1 0 0,-2 1 1 0 0,1-1-1 0 0,0 0 0 0 0,0 0 1 0 0,-1 0-1 0 0,1 0 1 0 0,-1 0-1 0 0,1 0 0 0 0,-1 0 1 0 0,0-1-1 0 0,0 1 1 0 0,0 0-1 0 0,0-1 0 0 0,0 0 1 0 0,0 1-1 0 0,0-1 1 0 0,0 0-1 0 0,-1 0 0 0 0,1 0 1 0 0,0 0-1 0 0,-2-1 0 0 0,-2 0-7 0 0,0 0-1 0 0,0 0 1 0 0,-1-1-1 0 0,1 0 0 0 0,0-1 1 0 0,0 1-1 0 0,0-1 1 0 0,0 0-1 0 0,0-1 1 0 0,0 0-1 0 0,1 0 1 0 0,-1 0-1 0 0,1 0 1 0 0,0-1-1 0 0,0 0 1 0 0,0 0-1 0 0,0 0 0 0 0,1 0 1 0 0,0-1-1 0 0,0 0 1 0 0,0 0-1 0 0,0 0 1 0 0,1-1 7 0 0,-5-6-9 0 0,1 0 0 0 0,0-1 0 0 0,1 0 0 0 0,0 0 0 0 0,1-1 0 0 0,1 1-1 0 0,0-1 1 0 0,1 0 0 0 0,0 0 0 0 0,1-1 0 0 0,1 1 0 0 0,0 0 0 0 0,1-1 0 0 0,1-9 9 0 0,3 9-12 0 0,0 0 0 0 0,1 0 0 0 0,0 0 1 0 0,1 1-1 0 0,1 0 0 0 0,0 0 0 0 0,1 0 0 0 0,1 1 0 0 0,0 0 0 0 0,0 1 0 0 0,7-5 12 0 0,74-86-886 0 0,-50 61-2935 0 0,-11 10-3087 0 0,-16 20-4187 0 0</inkml:trace>
  <inkml:trace contextRef="#ctx0" brushRef="#br0" timeOffset="42568.196">20884 1956 3105 0 0,'0'0'3563'0'0,"0"0"-1226"0"0,0 0-522 0 0,0 0-130 0 0,0 0-94 0 0,0 0-88 0 0,0 0-158 0 0,0 0-210 0 0,0 0-225 0 0,0 0-208 0 0,0 0-125 0 0,0 0-89 0 0,5-25-47 0 0,18-76-24 0 0,9 43 275 0 0,84-71 543 0 0,-64 84-928 0 0,-50 45-276 0 0,0 1 0 0 0,0-1-1 0 0,0 1 1 0 0,0 0 0 0 0,0 0 0 0 0,0 0 0 0 0,-1 0 0 0 0,1 0 0 0 0,0 0 0 0 0,0 0 0 0 0,-1 1-1 0 0,1-1 1 0 0,-1 0 0 0 0,1 1 0 0 0,-1-1 0 0 0,0 1 0 0 0,1 0 0 0 0,-1 0 0 0 0,0-1 0 0 0,0 1-1 0 0,0 0 1 0 0,-1 0 0 0 0,1 0 0 0 0,0 0 0 0 0,-1 0 0 0 0,1 0 0 0 0,-1 0 0 0 0,1 0 0 0 0,-1 0 0 0 0,0 0-1 0 0,0 0 1 0 0,0 1-31 0 0,2 3 83 0 0,23 211 599 0 0,-23-205-1131 0 0,3 13 73 0 0,7-11-7574 0 0,-9-14-3011 0 0</inkml:trace>
  <inkml:trace contextRef="#ctx0" brushRef="#br0" timeOffset="66019.127">21418 2353 1200 0 0,'0'0'2175'0'0,"0"0"-417"0"0,0 0-154 0 0,0 0 217 0 0,0 0 113 0 0,0 0-121 0 0,0 0-287 0 0,0 0-372 0 0,0 0-298 0 0,0 0-172 0 0,0 0-77 0 0,26 0 5179 0 0,185 0-1466 0 0,-18-33-3533 0 0,-180 30-546 0 0,-13 3-322 0 0,-1 0-1 0 0,1 0 1 0 0,0 0 0 0 0,-1 0-1 0 0,1 0 1 0 0,0 0 0 0 0,-1 0 0 0 0,1-1-1 0 0,0 1 1 0 0,-1 0 0 0 0,1 0 0 0 0,0 0-1 0 0,-1-1 1 0 0,1 1 0 0 0,0 0 0 0 0,0 0-1 0 0,-1-1 1 0 0,1 1 0 0 0,0 0-1 0 0,0 0 1 0 0,0-1 0 0 0,0 1 0 0 0,-1 0-1 0 0,1-1 1 0 0,0 1 0 0 0,0 0 0 0 0,0-1-1 0 0,0 1 1 0 0,0 0 0 0 0,0-1 0 0 0,0 1-1 0 0,0-1 1 0 0,0 1 0 0 0,0 0-1 0 0,0-1 1 0 0,0 1 0 0 0,0 0 0 0 0,0-1-1 0 0,0 1 1 0 0,0 0 0 0 0,0-1 0 0 0,0 1-1 0 0,0 0 1 0 0,1-1 0 0 0,-1 1 0 0 0,0 0-1 0 0,0-1 1 0 0,0 1 0 0 0,1 0 0 0 0,-1 0-1 0 0,0-1 1 0 0,0 1 0 0 0,1 0-1 0 0,-1 0 1 0 0,0-1 0 0 0,1 1 0 0 0,-1 0-1 0 0,0 0 1 0 0,1 0 0 0 0,-1 0 0 0 0,0 0-1 0 0,1-1 1 0 0,-1 1 0 0 0,0 0 0 0 0,1 0-1 0 0,-1 0 82 0 0,-4-5-2672 0 0,-1 3-2748 0 0,1-1-5965 0 0</inkml:trace>
  <inkml:trace contextRef="#ctx0" brushRef="#br0" timeOffset="66469.939">21546 2055 0 0 0,'0'0'1000'0'0,"0"0"759"0"0,0 0 274 0 0,0 0 4 0 0,0 0-73 0 0,0 0-159 0 0,0 0-244 0 0,0 0-256 0 0,0 0-206 0 0,0 0-135 0 0,0 0-37 0 0,0 0 7 0 0,0 0-7 0 0,1 6-47 0 0,8 119 3379 0 0,-7 72-2914 0 0,-3-146-1205 0 0,-18 58-370 0 0,26-89-2808 0 0,15-26-7324 0 0,-19 5 8588 0 0,5-3-7761 0 0</inkml:trace>
  <inkml:trace contextRef="#ctx0" brushRef="#br0" timeOffset="67790.866">22476 1672 5233 0 0,'0'0'1596'0'0,"0"0"-563"0"0,0 0-266 0 0,0 0 23 0 0,0 0 69 0 0,0 0-48 0 0,0 0-109 0 0,0 0-158 0 0,0 0-155 0 0,0 0-101 0 0,0 0-84 0 0,0 0-62 0 0,-34 19-36 0 0,-108 61-11 0 0,62-17 156 0 0,69-52-204 0 0,0 1 1 0 0,1 0 0 0 0,0 1-1 0 0,1 0 1 0 0,0 0-1 0 0,1 1 1 0 0,1 0 0 0 0,0 1-1 0 0,1-1 1 0 0,0 1 0 0 0,1 1-1 0 0,1-1 1 0 0,1 1 0 0 0,0-1-1 0 0,1 1 1 0 0,0 0-1 0 0,1 0 1 0 0,2 15-48 0 0,0-27 50 0 0,0 0 0 0 0,0-1-1 0 0,0 1 1 0 0,1 0 0 0 0,0 0 0 0 0,0-1-1 0 0,0 1 1 0 0,0-1 0 0 0,0 0 0 0 0,0 1-1 0 0,1-1 1 0 0,0 0 0 0 0,0-1 0 0 0,0 1 0 0 0,0 0-1 0 0,0-1 1 0 0,0 1 0 0 0,1-1 0 0 0,-1 0-1 0 0,1 0 1 0 0,-1-1 0 0 0,1 1 0 0 0,0-1-1 0 0,0 0 1 0 0,-1 1 0 0 0,1-2 0 0 0,4 2-50 0 0,0-1 244 0 0,1 1 0 0 0,0-1 0 0 0,0-1 1 0 0,-1 1-1 0 0,1-2 0 0 0,0 1 0 0 0,0-1 0 0 0,0 0 1 0 0,-1-1-1 0 0,1 0 0 0 0,-1 0 0 0 0,5-3-244 0 0,7-7 371 0 0,-1-1-1 0 0,0-2 0 0 0,0 0 0 0 0,-2 0 0 0 0,0-2 0 0 0,0 0 0 0 0,-2-1 0 0 0,0-1 1 0 0,-2 0-1 0 0,0-1 0 0 0,0 0 0 0 0,-2-1 0 0 0,6-18-370 0 0,4-5-11 0 0,-3 0 1 0 0,-2-2-1 0 0,-2 0 0 0 0,-1-1 1 0 0,-3 0-1 0 0,-2-1 0 0 0,-2 0 1 0 0,-2 0-1 0 0,-2 0 0 0 0,-2 0 1 0 0,-6-37 10 0 0,4 69-23 0 0,-1 0 1 0 0,0 0-1 0 0,-1 0 1 0 0,-1 1 0 0 0,0-1-1 0 0,-1 1 1 0 0,-1 0-1 0 0,0 1 1 0 0,-4-5 22 0 0,9 15-17 0 0,-1-1 0 0 0,0 1 0 0 0,0 0 1 0 0,0 0-1 0 0,0 0 0 0 0,-1 0 0 0 0,0 1 1 0 0,0-1-1 0 0,0 1 0 0 0,0 0 0 0 0,0 0 0 0 0,0 0 1 0 0,-1 1-1 0 0,1-1 0 0 0,-1 1 0 0 0,0 0 0 0 0,0 1 1 0 0,0-1-1 0 0,0 1 0 0 0,0 0 0 0 0,0 0 1 0 0,0 0-1 0 0,0 1 0 0 0,0 0 0 0 0,0 0 0 0 0,-1 0 1 0 0,1 1-1 0 0,0-1 0 0 0,0 1 0 0 0,-3 1 17 0 0,2 2 0 0 0,1 0-1 0 0,0 0 0 0 0,1 0 1 0 0,-1 0-1 0 0,1 1 0 0 0,-1-1 1 0 0,2 1-1 0 0,-1 0 0 0 0,0 1 1 0 0,1-1-1 0 0,0 1 1 0 0,0-1-1 0 0,1 1 0 0 0,-1 0 1 0 0,1 0-1 0 0,1 0 0 0 0,-1 0 1 0 0,1 0-1 0 0,0 1 0 0 0,0-1 1 0 0,1 0-1 0 0,0 0 1 0 0,0 5 0 0 0,2 35 124 0 0,1 1 0 0 0,3-1 1 0 0,1 0-1 0 0,3-1 1 0 0,5 12-125 0 0,16 79 380 0 0,-10-5 45 0 0,45 194 289 0 0,-10-185-670 0 0,-57-141-118 0 0,1 1 0 0 0,-1 0 0 0 0,1 0 0 0 0,-1 0 0 0 0,1 0 0 0 0,-1 0 0 0 0,0 0 0 0 0,1 0 0 0 0,-1 0-1 0 0,1 0 1 0 0,-1 1 0 0 0,1-1 0 0 0,-1 0 0 0 0,1 0 0 0 0,0 0 0 0 0,-1 1 0 0 0,1-1 0 0 0,-1 0 0 0 0,1 0 0 0 0,-1 1 0 0 0,1-1-1 0 0,-1 0 1 0 0,1 1 0 0 0,0-1 0 0 0,-1 0 0 0 0,1 1 0 0 0,0-1 0 0 0,0 1 0 0 0,-1-1 0 0 0,1 1 0 0 0,0-1 0 0 0,0 1-1 0 0,-1-1 1 0 0,1 1 0 0 0,0-1 0 0 0,0 1 0 0 0,0-1 0 0 0,0 1 0 0 0,0-1 0 0 0,0 1 0 0 0,0-1 0 0 0,0 1 0 0 0,0-1 0 0 0,0 1-1 0 0,0-1 1 0 0,0 1 0 0 0,0-1 0 0 0,0 1 0 0 0,0-1 0 0 0,1 1 0 0 0,-1-1 0 0 0,0 1 0 0 0,0-1 0 0 0,1 1 0 0 0,-1-1-1 0 0,0 1 75 0 0,-15-12-8743 0 0,12 7-2410 0 0</inkml:trace>
  <inkml:trace contextRef="#ctx0" brushRef="#br0" timeOffset="68319.363">22804 1753 1000 0 0,'0'0'1631'0'0,"0"0"207"0"0,0 0 253 0 0,0 0 35 0 0,0 0-228 0 0,0 0-338 0 0,0 0-332 0 0,0 0-234 0 0,0 0-146 0 0,0 0-120 0 0,0 0-90 0 0,0 0-92 0 0,0 0-90 0 0,3 30-107 0 0,9 91-73 0 0,-14 47 552 0 0,-6-102-575 0 0,8-64-165 0 0,0-2 41 0 0,0 0 104 0 0,0 0 93 0 0,0 0 120 0 0,0 0 121 0 0,0-16 977 0 0,36-128 114 0 0,-23 108-1370 0 0,-12 32-266 0 0,13-46 60 0 0,3 0 0 0 0,1 2 0 0 0,3 0 0 0 0,1 1 0 0 0,3 2 0 0 0,2 0 0 0 0,1 2 0 0 0,5-3-82 0 0,-32 45 0 0 0,-1 1-1 0 0,1-1 1 0 0,0 0 0 0 0,-1 0-1 0 0,1 1 1 0 0,0-1-1 0 0,-1 0 1 0 0,1 1-1 0 0,0-1 1 0 0,0 1-1 0 0,-1-1 1 0 0,1 1 0 0 0,0-1-1 0 0,0 1 1 0 0,0 0-1 0 0,0-1 1 0 0,0 1-1 0 0,0 0 1 0 0,0 0-1 0 0,0 0 1 0 0,-1-1-1 0 0,1 1 1 0 0,0 0 0 0 0,0 0-1 0 0,0 1 1 0 0,0-1-1 0 0,0 0 1 0 0,0 0-1 0 0,0 0 1 0 0,0 1-1 0 0,0-1 1 0 0,0 0-1 0 0,0 1 1 0 0,-1-1 0 0 0,1 1-1 0 0,0-1 1 0 0,0 1-1 0 0,0-1 1 0 0,-1 1-1 0 0,1-1 1 0 0,0 1-1 0 0,-1 0 1 0 0,1 0-1 0 0,0-1 1 0 0,-1 1 0 0 0,1 0-1 0 0,-1 0 1 0 0,1 0-1 0 0,-1-1 1 0 0,0 1-1 0 0,1 0 1 0 0,-1 0 0 0 0,21 55 16 0 0,-19-48-26 0 0,3 4-901 0 0,4 24 2029 0 0,-8-25-4883 0 0,-3 0-4596 0 0,1-7-3020 0 0</inkml:trace>
  <inkml:trace contextRef="#ctx0" brushRef="#br0" timeOffset="69775.969">23087 1996 1176 0 0,'0'0'2333'0'0,"0"0"-117"0"0,0 0-54 0 0,0 0-83 0 0,0 0-210 0 0,0 0-314 0 0,0 0-323 0 0,0 0-301 0 0,0 0-215 0 0,0 0-135 0 0,0 0-62 0 0,0 0-14 0 0,0 0 33 0 0,21 0 1269 0 0,39-7 1386 0 0,102-1-1104 0 0,-183 30-1879 0 0,2-5-193 0 0,0 1 0 0 0,2 1 0 0 0,0 0 0 0 0,1 1 0 0 0,1 1 0 0 0,-2 4-17 0 0,-15 19 43 0 0,24-34-51 0 0,5-7 7 0 0,0 0 1 0 0,0 0 0 0 0,1 0-1 0 0,-1 0 1 0 0,0 1 0 0 0,1-1-1 0 0,0 1 1 0 0,0 0 0 0 0,0 0-1 0 0,0-1 1 0 0,1 1 0 0 0,-1 0-1 0 0,1 1 1 0 0,0-1 0 0 0,1 0-1 0 0,-1 0 1 0 0,0 0 0 0 0,1 1 0 0 0,0 0 0 0 0,59 6 264 0 0,60-29 216 0 0,-132 6-7562 0 0,9 3 1137 0 0,1 4-931 0 0,1 1 193 0 0</inkml:trace>
  <inkml:trace contextRef="#ctx0" brushRef="#br0" timeOffset="70076.394">23006 2073 2176 0 0,'0'0'2270'0'0,"0"0"-360"0"0,0 0-68 0 0,0 0 30 0 0,0 0-111 0 0,0 0-252 0 0,0 0-298 0 0,0 0-203 0 0,0 0-35 0 0,0 0 60 0 0,0 0 10 0 0,0 0-69 0 0,10 2-124 0 0,140-4 2490 0 0,-8-13-2783 0 0,-126 13-1203 0 0,29-2 531 0 0,-30 4-3029 0 0,1-1-3396 0 0,-12 1-4767 0 0</inkml:trace>
  <inkml:trace contextRef="#ctx0" brushRef="#br0" timeOffset="70506.921">22369 2379 4465 0 0,'0'0'2131'0'0,"0"0"-676"0"0,0 0-333 0 0,0 0 14 0 0,0 0 112 0 0,0 0 139 0 0,0 0 83 0 0,0 0 2 0 0,0 0-110 0 0,0 0-170 0 0,0 0-197 0 0,0 0-163 0 0,31 2-139 0 0,100 8-82 0 0,112-15 1229 0 0,-200 1-1685 0 0,440-47-1690 0 0,-448 48 81 0 0,-11 1-1343 0 0,-1-1-4365 0 0,-12 0-3456 0 0</inkml:trace>
  <inkml:trace contextRef="#ctx0" brushRef="#br0" timeOffset="71422.245">22563 2887 5249 0 0,'0'0'1963'0'0,"0"0"-418"0"0,0 0-153 0 0,0 0-17 0 0,0 0-78 0 0,0 0-135 0 0,0 0-206 0 0,0 0-222 0 0,0 0-170 0 0,0 0-132 0 0,0 0-95 0 0,0 0-75 0 0,0 0-54 0 0,-32 18-50 0 0,-98 56-46 0 0,79-30 19 0 0,45-33-104 0 0,-1-4-20 0 0,1 1 0 0 0,0 0 1 0 0,0 0-1 0 0,1 0 1 0 0,0 1-1 0 0,0 0 0 0 0,1 0 1 0 0,0 0-1 0 0,1 0 0 0 0,0 1 1 0 0,0-1-1 0 0,1 1 0 0 0,1 0 1 0 0,-1 0-1 0 0,2 0 0 0 0,-1 0 1 0 0,1 0-1 0 0,1 0-7 0 0,2-6 80 0 0,0-1 0 0 0,0 0 1 0 0,1 0-1 0 0,-1-1 0 0 0,1 1 0 0 0,0-1 0 0 0,0 0 1 0 0,0 0-1 0 0,0 0 0 0 0,0 0 0 0 0,0-1 1 0 0,0 0-1 0 0,1 0 0 0 0,-1 0 0 0 0,0 0 1 0 0,1-1-1 0 0,-1 1 0 0 0,1-1 0 0 0,-1 0 0 0 0,1 0 1 0 0,-1-1-1 0 0,0 1 0 0 0,1-1 0 0 0,-1 0 1 0 0,4-2-81 0 0,108-51 1775 0 0,-79 32-1492 0 0,-1-1 1 0 0,-2-3 0 0 0,0 0 0 0 0,-2-2-1 0 0,-1-2 1 0 0,-1 0 0 0 0,-2-2-1 0 0,23-33-283 0 0,-35 44 5 0 0,0-1-1 0 0,-2-1 0 0 0,-1 0 0 0 0,0 0 1 0 0,-2-2-1 0 0,0 1 0 0 0,-2-1 0 0 0,-1-1 1 0 0,-1 0-1 0 0,-1 0 0 0 0,-1 0 1 0 0,-2 0-1 0 0,0-1 0 0 0,-2 0 0 0 0,-1 1 1 0 0,-3-24-6 0 0,3 43-28 0 0,-1 0 0 0 0,0 0 0 0 0,-1 0 0 0 0,0 0-1 0 0,0 0 1 0 0,0 0 0 0 0,-1 0 0 0 0,0 1 0 0 0,0-1-1 0 0,-1 1 1 0 0,0 0 0 0 0,0 0 0 0 0,0 0 0 0 0,-1 0-1 0 0,0 1 1 0 0,0 0 0 0 0,0 0 0 0 0,-1 0 0 0 0,1 1-1 0 0,-1 0 1 0 0,0 0 0 0 0,-1 0 0 0 0,1 1 0 0 0,-1 0-1 0 0,1 0 1 0 0,-1 0 0 0 0,0 1 0 0 0,0 0 0 0 0,0 0-1 0 0,0 1 1 0 0,0 0 0 0 0,-1 0 0 0 0,1 1-1 0 0,0 0 1 0 0,0 0 0 0 0,0 1 0 0 0,-1 0 0 0 0,1 0-1 0 0,0 1 1 0 0,-1 0 29 0 0,-5 6-8 0 0,0 0-1 0 0,0 1 1 0 0,1 1 0 0 0,0 0-1 0 0,1 1 1 0 0,0 0-1 0 0,0 1 1 0 0,2 0 0 0 0,-1 1-1 0 0,1 0 1 0 0,1 0-1 0 0,1 1 1 0 0,0 0-1 0 0,0 0 1 0 0,1 1 0 0 0,1 0-1 0 0,1 0 1 0 0,0 0-1 0 0,1 0 1 0 0,0 1 0 0 0,2-1-1 0 0,-1 1 1 0 0,2-1-1 0 0,0 1 1 0 0,1 0 0 0 0,1 0 8 0 0,2 5 32 0 0,1-1 1 0 0,1 1 0 0 0,0-1 0 0 0,2-1 0 0 0,0 1 0 0 0,1-1 0 0 0,2-1 0 0 0,-1 0 0 0 0,2 0 0 0 0,0-1 0 0 0,1-1 0 0 0,1 0 0 0 0,1-1 0 0 0,1 1-33 0 0,86 98 547 0 0,-98-109-527 0 0,9 45 82 0 0,-46-38-1152 0 0,28-13 291 0 0,3-7-7505 0 0,2 5 3869 0 0,0 0-5035 0 0</inkml:trace>
  <inkml:trace contextRef="#ctx0" brushRef="#br0" timeOffset="71956.894">23201 2515 3121 0 0,'0'0'2149'0'0,"0"0"-483"0"0,0 0-192 0 0,0 0 73 0 0,0 0 28 0 0,0 0-62 0 0,0 0-199 0 0,0 0-240 0 0,0 0-170 0 0,0 0-103 0 0,0 0-31 0 0,0 0-41 0 0,0 0-39 0 0,-1 13-42 0 0,-2 40-61 0 0,18-19 1316 0 0,-2 33 172 0 0,-15-56-2010 0 0,0 0 0 0 0,-1 0 0 0 0,0 0 0 0 0,-1 0 1 0 0,-1 0-1 0 0,1-1 0 0 0,-2 1 0 0 0,1-1 0 0 0,-1 0 0 0 0,-4 4-65 0 0,-6 12 44 0 0,-5 9-16 0 0,10-19-27 0 0,0 0-1 0 0,2 0 1 0 0,0 0-1 0 0,1 1 1 0 0,0 1 0 0 0,1-1-1 0 0,2 1 1 0 0,-1 0-1 0 0,2 1 1 0 0,1-1 0 0 0,0 1-1 0 0,1 0 1 0 0,1 5-1 0 0,3-19 7 0 0,0 0 1 0 0,0 0 0 0 0,0 0-1 0 0,1-1 1 0 0,0 1 0 0 0,0-1-1 0 0,0 0 1 0 0,0 1-1 0 0,1-2 1 0 0,-1 1 0 0 0,1 0-1 0 0,0-1 1 0 0,0 0 0 0 0,1 1-1 0 0,-1-2 1 0 0,1 1 0 0 0,-1 0-1 0 0,1-1 1 0 0,0 0-1 0 0,0 0 1 0 0,0-1 0 0 0,4 2-8 0 0,6 0 73 0 0,-7 0-37 0 0,1 0-1 0 0,0-1 1 0 0,-1 0-1 0 0,1-1 0 0 0,0 0 1 0 0,0 0-1 0 0,-1-1 0 0 0,1 0 1 0 0,0-1-1 0 0,0 0 0 0 0,0 0 1 0 0,-1-1-1 0 0,1 0 1 0 0,0 0-1 0 0,6-3-35 0 0,11-34-2567 0 0,-29 24-2592 0 0,-7-2-5160 0 0,6 13 2321 0 0</inkml:trace>
  <inkml:trace contextRef="#ctx0" brushRef="#br0" timeOffset="72205.633">22811 2836 7314 0 0,'0'0'4478'0'0,"0"0"-2524"0"0,0 0-757 0 0,0 0 197 0 0,0 0 66 0 0,0 0-89 0 0,0 0-200 0 0,34 1-231 0 0,106 4-177 0 0,-102-4-375 0 0,1-1-1 0 0,0-2 1 0 0,-1-2-1 0 0,1-1 1 0 0,19-7-388 0 0,-42 9 8 0 0,60-17 125 0 0,-37 9-2123 0 0,1 2-6693 0 0,-32 9-2717 0 0</inkml:trace>
  <inkml:trace contextRef="#ctx0" brushRef="#br0" timeOffset="72855.31">23849 1676 2256 0 0,'0'0'2050'0'0,"0"0"-143"0"0,0 0 50 0 0,0 0 175 0 0,0 0 14 0 0,0 0-246 0 0,0 0-425 0 0,0 0-397 0 0,0 0-279 0 0,0 0-148 0 0,0 0-58 0 0,0 0-61 0 0,0 0-50 0 0,-8 11 1047 0 0,12 7-972 0 0,0 0-1 0 0,-1 1 0 0 0,0-1 0 0 0,-2 1 1 0 0,0 0-1 0 0,-1 0 0 0 0,-2 4-556 0 0,2 13 371 0 0,-2 60 31 0 0,-5 1 0 0 0,-4-1 0 0 0,-17 67-402 0 0,5-5 48 0 0,18-57-79 0 0,7-59-2467 0 0,7-67-4195 0 0,-3 14 330 0 0,-4 3-2065 0 0</inkml:trace>
  <inkml:trace contextRef="#ctx0" brushRef="#br0" timeOffset="73277.059">24173 1904 8130 0 0,'0'0'2964'0'0,"0"0"-1695"0"0,0 0-700 0 0,0 0 74 0 0,0 0 264 0 0,0 0 180 0 0,0 0 29 0 0,0 0-127 0 0,0 0-218 0 0,0 0-192 0 0,-30 30-167 0 0,-97 91-134 0 0,28-29 244 0 0,27-30 393 0 0,67-58-794 0 0,11 2 591 0 0,-2-5-634 0 0,37 4 819 0 0,45 16 513 0 0,-72-11-1237 0 0,-1-1 0 0 0,0 2 0 0 0,0 0 0 0 0,-1 0 0 0 0,0 1-1 0 0,-1 0 1 0 0,0 1 0 0 0,-1 1 0 0 0,-1-1 0 0 0,0 2 0 0 0,-1-1 0 0 0,0 1 0 0 0,-1 0 0 0 0,-1 1-1 0 0,0-1 1 0 0,-1 1 0 0 0,-1 1 0 0 0,-1-1 0 0 0,1 9-173 0 0,9 31 32 0 0,-12-80-4328 0 0,1-4 236 0 0,-1 14-1847 0 0,-1 2-5372 0 0</inkml:trace>
  <inkml:trace contextRef="#ctx0" brushRef="#br0" timeOffset="73794.883">23619 1455 4945 0 0,'0'0'3386'0'0,"0"0"-1088"0"0,0 0-400 0 0,0 0-3 0 0,0 0-91 0 0,0 0-264 0 0,0 0-307 0 0,0 0-273 0 0,0 0-212 0 0,0 0-109 0 0,0 0-43 0 0,0 0-71 0 0,0 0-62 0 0,6-8-63 0 0,79-74 529 0 0,45-15-7 0 0,-102 77-794 0 0,-1-2 0 0 0,0 0 0 0 0,-2-2-1 0 0,-1-1 1 0 0,17-21-128 0 0,-25 24 128 0 0,13 128 508 0 0,84 214 426 0 0,-112-314-1079 0 0,3 9-1802 0 0,1-20-8217 0 0,-4 5-2033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26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339 182 1760 0 0,'0'0'1623'0'0,"0"0"-121"0"0,0 0-99 0 0,0 0 21 0 0,0 0 71 0 0,0 0 18 0 0,0 0-90 0 0,0 0-138 0 0,0 0-206 0 0,0 0-191 0 0,0 0-152 0 0,-13-1-130 0 0,-58-5 369 0 0,64 8-773 0 0,0 0-1 0 0,0 0 1 0 0,0 1 0 0 0,1 0 0 0 0,-1 1 0 0 0,1-1 0 0 0,0 1-1 0 0,0 1 1 0 0,0-1 0 0 0,0 1 0 0 0,1 0 0 0 0,-2 2-202 0 0,-2 0 170 0 0,-6 7-75 0 0,1 0 0 0 0,0 1 0 0 0,0 1 0 0 0,2 0 0 0 0,0 0 0 0 0,1 1 0 0 0,0 1 0 0 0,2 0 0 0 0,0 1 0 0 0,1-1 0 0 0,1 2 0 0 0,0-1 0 0 0,2 1 0 0 0,0 0-1 0 0,1 0 1 0 0,1 0 0 0 0,2 0 0 0 0,-1 1 0 0 0,2-1 0 0 0,1 1 0 0 0,3 19-95 0 0,0-28 33 0 0,0 0 0 0 0,1 0 0 0 0,0-1 0 0 0,1 1 1 0 0,0-1-1 0 0,1-1 0 0 0,0 1 0 0 0,1-1 0 0 0,0 0 0 0 0,0-1 0 0 0,1 0 0 0 0,1 0 0 0 0,-1-1 0 0 0,1 0 1 0 0,1 0-1 0 0,-1-1 0 0 0,1-1 0 0 0,1 0 0 0 0,-1-1 0 0 0,1 0 0 0 0,0 0 0 0 0,0-1 0 0 0,0-1 0 0 0,1 0 1 0 0,-1-1-1 0 0,1 0 0 0 0,-1-1 0 0 0,1 0 0 0 0,0-1 0 0 0,0 0 0 0 0,-1-1 0 0 0,1-1 0 0 0,10-2-33 0 0,9-5 105 0 0,-1-1-1 0 0,0-2 0 0 0,0 0 0 0 0,-2-2 1 0 0,1-2-1 0 0,-2 0 0 0 0,0-2 0 0 0,-1-1 1 0 0,-1-1-1 0 0,-1-2 0 0 0,-1 0-104 0 0,-13 13 70 0 0,0-1 0 0 0,-1 0 0 0 0,-1 0 0 0 0,1-1 0 0 0,-2-1 0 0 0,0 1-1 0 0,0-1 1 0 0,-1-1 0 0 0,0 1 0 0 0,-1-1 0 0 0,0-1 0 0 0,-2 1 0 0 0,1-1 0 0 0,-2 1-1 0 0,1-1 1 0 0,-2 0 0 0 0,0 0 0 0 0,-1-1 0 0 0,0 1 0 0 0,-1 0 0 0 0,-1-1 0 0 0,0 1-1 0 0,-1 0 1 0 0,0 0 0 0 0,-5-13-70 0 0,2 14-11 0 0,-1 0 0 0 0,-1-1 1 0 0,-1 2-1 0 0,0-1 0 0 0,0 1 0 0 0,-1 1 0 0 0,-1-1 0 0 0,0 1 0 0 0,0 1 0 0 0,-1 0 0 0 0,0 1 0 0 0,-1 0 0 0 0,0 0 0 0 0,0 1 1 0 0,-1 1-1 0 0,0 0 0 0 0,-1 1 0 0 0,1 0 0 0 0,-1 1 0 0 0,0 1 0 0 0,0 0 0 0 0,-1 1 0 0 0,1 0 0 0 0,-1 2 0 0 0,0-1 0 0 0,1 2 1 0 0,-15 0 10 0 0,19 0-111 0 0,-1-1 0 0 0,1 2 0 0 0,-1-1 0 0 0,1 1 0 0 0,0 1 0 0 0,0 0 0 0 0,-1 0 1 0 0,1 1-1 0 0,0 1 0 0 0,1-1 0 0 0,-1 1 0 0 0,1 1 0 0 0,0 0 0 0 0,0 0 0 0 0,0 1 0 0 0,1 0 1 0 0,-1 1-1 0 0,1 0 0 0 0,1 0 0 0 0,0 0 0 0 0,-1 3 111 0 0,-30 76-3091 0 0,42-23-6633 0 0,0-51-858 0 0</inkml:trace>
  <inkml:trace contextRef="#ctx0" brushRef="#br0" timeOffset="630.977">1324 31 2112 0 0,'0'0'1485'0'0,"0"0"67"0"0,0 0 264 0 0,0 0 281 0 0,0 0 122 0 0,0 0-81 0 0,0 0-316 0 0,0 0-310 0 0,0 0-262 0 0,0 0-233 0 0,0 0-161 0 0,0 0-138 0 0,0 0-121 0 0,1-7-111 0 0,1-1-539 0 0,2-8 954 0 0,-2 37 238 0 0,10 364 874 0 0,20 42-1994 0 0,-32-425-57 0 0,0-1-1 0 0,0 1 1 0 0,0 0 0 0 0,0-1-1 0 0,0 1 1 0 0,0 0-1 0 0,0-1 1 0 0,-1 1 0 0 0,1 0-1 0 0,-1-1 1 0 0,1 1-1 0 0,-1-1 1 0 0,0 1 0 0 0,0-1-1 0 0,1 1 1 0 0,-1-1-1 0 0,0 1 1 0 0,0-1 0 0 0,0 0-1 0 0,-1 0 1 0 0,1 1-1 0 0,0-1 1 0 0,0 0 0 0 0,-1 0-1 0 0,1 0 1 0 0,0 0-1 0 0,-1-1 1 0 0,1 1 0 0 0,-2 0 38 0 0,-2-23-2880 0 0,4-3-1650 0 0,1 13-2415 0 0,0 5-3283 0 0</inkml:trace>
  <inkml:trace contextRef="#ctx0" brushRef="#br0" timeOffset="912.959">1029 602 6441 0 0,'0'0'2621'0'0,"0"0"-1075"0"0,0 0-490 0 0,0 0 93 0 0,0 0 212 0 0,0 0 58 0 0,0 0-136 0 0,0 0-219 0 0,0 0-188 0 0,0 0-133 0 0,0 0-124 0 0,0 0-107 0 0,35-14-79 0 0,110-41-87 0 0,-20 18 362 0 0,24-15-1426 0 0,-122 35-1833 0 0,-9 4-6698 0 0,-14 9-410 0 0</inkml:trace>
  <inkml:trace contextRef="#ctx0" brushRef="#br0" timeOffset="1312.055">1624 127 5769 0 0,'0'0'1641'0'0,"0"0"-747"0"0,0 0-5 0 0,0 0 479 0 0,0 0 428 0 0,0 0 99 0 0,0 0-274 0 0,0 0-393 0 0,0 0-250 0 0,0 0-136 0 0,0 0-80 0 0,0 0-98 0 0,5 30-107 0 0,16 97-114 0 0,-1 66 836 0 0,-19-183-1247 0 0,0 0-6 0 0,-1-1 1 0 0,2 1-1 0 0,-1-1 0 0 0,1 1 0 0 0,1-1 1 0 0,0 0-1 0 0,0 0 0 0 0,1 0 0 0 0,0 0 1 0 0,0 0-1 0 0,1-1 0 0 0,0 0 1 0 0,6 7-27 0 0,-5-12 28 0 0,-1-1 0 0 0,1 0 0 0 0,0 0 0 0 0,0 0 0 0 0,0-1 0 0 0,0 0 1 0 0,0 0-1 0 0,0 0 0 0 0,0-1 0 0 0,0 0 0 0 0,0 0 0 0 0,0-1 0 0 0,0 0 0 0 0,0 0 1 0 0,0 0-1 0 0,0 0 0 0 0,0-1 0 0 0,0 0 0 0 0,0-1 0 0 0,-1 1 0 0 0,1-1 1 0 0,3-3-29 0 0,18-4 25 0 0,-24 8-25 0 0,1 0 1 0 0,-1 1-1 0 0,1-1 1 0 0,0 1-1 0 0,-1-1 0 0 0,1 1 1 0 0,0 1-1 0 0,0-1 1 0 0,0 0-1 0 0,0 1 1 0 0,0 0-1 0 0,0 0 1 0 0,0 0-1 0 0,-1 0 1 0 0,1 0-1 0 0,0 1 0 0 0,0 0 1 0 0,0 0-1 0 0,0 0 1 0 0,-1 0-1 0 0,1 1 1 0 0,0-1-1 0 0,-1 1 1 0 0,1 0-1 0 0,-1 0 1 0 0,0 0-1 0 0,0 1 0 0 0,0-1 1 0 0,0 1-1 0 0,0-1 1 0 0,0 1-1 0 0,0 0 1 0 0,-1 0-1 0 0,0 1 1 0 0,0-1-1 0 0,0 0 1 0 0,0 1-1 0 0,0-1 0 0 0,0 1 1 0 0,-1-1-1 0 0,0 2 0 0 0,3 101-353 0 0,-4-105 32 0 0,0-1-140 0 0,8 0-2077 0 0,1-1-6926 0 0,-6-2-1061 0 0</inkml:trace>
  <inkml:trace contextRef="#ctx0" brushRef="#br0" timeOffset="2098.949">2192 686 464 0 0,'0'0'1142'0'0,"0"0"57"0"0,0 0 316 0 0,0 0 264 0 0,0 0 65 0 0,0 0-118 0 0,0 0-289 0 0,0 0-308 0 0,0 0-197 0 0,0 0-88 0 0,0 0-40 0 0,0 0 2 0 0,0 0-33 0 0,20 10-57 0 0,61 28-81 0 0,-80-37-600 0 0,0 0 0 0 0,1 0 1 0 0,-1-1-1 0 0,0 1 0 0 0,1-1 0 0 0,-1 1 0 0 0,1-1 0 0 0,-1 1 0 0 0,1-1 1 0 0,-1 0-1 0 0,1 1 0 0 0,-1-1 0 0 0,1 0 0 0 0,-1 0 0 0 0,1 0 0 0 0,-1-1 1 0 0,1 1-1 0 0,-1 0 0 0 0,0 0 0 0 0,1-1 0 0 0,-1 1 0 0 0,1-1 1 0 0,-1 1-1 0 0,1-1 0 0 0,-1 0 0 0 0,0 0 0 0 0,0 1 0 0 0,1-1 0 0 0,-1 0 1 0 0,0 0-1 0 0,0 0 0 0 0,0 0 0 0 0,1-1-35 0 0,3-3 186 0 0,0 0-99 0 0,0 0 0 0 0,0 0 1 0 0,-1-1-1 0 0,0 1 0 0 0,0-1 1 0 0,0 0-1 0 0,-1 0 0 0 0,1 0 1 0 0,-2 0-1 0 0,1-1 0 0 0,-1 0 1 0 0,0 1-1 0 0,0-1 0 0 0,0 0 1 0 0,-1 0-1 0 0,0 0 0 0 0,-1 1 0 0 0,0-1 1 0 0,0 0-1 0 0,0 0 0 0 0,-1-5-87 0 0,0 10-20 0 0,0 0-1 0 0,0 0 1 0 0,-1 0 0 0 0,1 0-1 0 0,0 1 1 0 0,-1-1-1 0 0,1 1 1 0 0,-1-1-1 0 0,1 1 1 0 0,-1-1-1 0 0,0 1 1 0 0,0 0-1 0 0,1 0 1 0 0,-1 0-1 0 0,0 0 1 0 0,0 0-1 0 0,0 0 1 0 0,0 1-1 0 0,0-1 1 0 0,-1 1-1 0 0,1-1 1 0 0,0 1-1 0 0,0 0 1 0 0,0-1-1 0 0,0 1 1 0 0,0 0-1 0 0,-1 1 1 0 0,1-1-1 0 0,0 0 1 0 0,0 1-1 0 0,0-1 1 0 0,0 1-1 0 0,0 0 1 0 0,0-1-1 0 0,0 1 1 0 0,0 0-1 0 0,0 0 1 0 0,0 0-1 0 0,1 1 1 0 0,-1-1-1 0 0,0 0 1 0 0,0 1-1 0 0,1-1 1 0 0,-2 2 20 0 0,-6 4-52 0 0,0 1 1 0 0,1-1-1 0 0,0 2 1 0 0,0-1-1 0 0,1 1 0 0 0,0 0 1 0 0,0 1-1 0 0,1-1 1 0 0,0 1-1 0 0,1 1 0 0 0,0-1 1 0 0,1 1-1 0 0,0-1 1 0 0,1 1-1 0 0,0 1 1 0 0,0-1-1 0 0,2 0 0 0 0,-1 0 1 0 0,1 1-1 0 0,1-1 1 0 0,0 1-1 0 0,0 1 52 0 0,4-7 35 0 0,0-1 0 0 0,0 1 0 0 0,0 0 1 0 0,0-1-1 0 0,1 0 0 0 0,0 0 0 0 0,0 0 0 0 0,1-1 0 0 0,-1 0 0 0 0,1 0 1 0 0,0 0-1 0 0,0 0 0 0 0,0-1 0 0 0,0 0 0 0 0,1-1 0 0 0,-1 1 0 0 0,1-1 0 0 0,0-1 1 0 0,-1 1-1 0 0,1-1 0 0 0,0 0 0 0 0,0 0 0 0 0,0-1 0 0 0,0 0 0 0 0,0 0 1 0 0,3-1-36 0 0,17 1 140 0 0,-1-1 0 0 0,0-1 0 0 0,0-1 0 0 0,-1-2 1 0 0,1 0-1 0 0,-1-1 0 0 0,24-11-140 0 0,-22 7 161 0 0,0-1 0 0 0,-1-1 0 0 0,-1-2-1 0 0,0-1 1 0 0,-1 0 0 0 0,0-2 0 0 0,-1-1 0 0 0,-1-1 0 0 0,-1-1-1 0 0,16-19-160 0 0,-34 36 34 0 0,-1 1 0 0 0,0-1 0 0 0,1 0 0 0 0,-1-1 0 0 0,0 1 0 0 0,0 0 0 0 0,-1-1 0 0 0,1 1-1 0 0,-1-1 1 0 0,0 1 0 0 0,0-1 0 0 0,0 0 0 0 0,0 0 0 0 0,-1 1 0 0 0,1-1 0 0 0,-1 0 0 0 0,0 0-1 0 0,0 0 1 0 0,0 1 0 0 0,-1-1 0 0 0,1 0 0 0 0,-1 0 0 0 0,0 1 0 0 0,0-1 0 0 0,0 0 0 0 0,-1 1-1 0 0,1-1 1 0 0,-1 1 0 0 0,0 0 0 0 0,0-1 0 0 0,0 1 0 0 0,0 0 0 0 0,-1 0 0 0 0,0-1-34 0 0,-4 2-16 0 0,0 0 0 0 0,1 0 0 0 0,-1 1 1 0 0,0 0-1 0 0,0 0 0 0 0,0 0 0 0 0,0 1 0 0 0,0 0 1 0 0,0 0-1 0 0,1 1 0 0 0,-1 0 0 0 0,0 0 0 0 0,0 1 1 0 0,0 0-1 0 0,1 0 0 0 0,-1 1 0 0 0,1-1 0 0 0,0 1 1 0 0,0 1-1 0 0,0-1 0 0 0,0 1 0 0 0,0 0 0 0 0,1 0 1 0 0,-1 1-1 0 0,1 0 0 0 0,-3 3 16 0 0,8-6-1 0 0,-1 0-1 0 0,1-1 1 0 0,0 1-1 0 0,0 0 1 0 0,-1-1 0 0 0,1 1-1 0 0,0 0 1 0 0,1-1 0 0 0,-1 1-1 0 0,0 0 1 0 0,0-1-1 0 0,1 1 1 0 0,-1-1 0 0 0,1 1-1 0 0,-1 0 1 0 0,1-1 0 0 0,0 1-1 0 0,0-1 1 0 0,0 1-1 0 0,0-1 1 0 0,0 0 0 0 0,0 1-1 0 0,0-1 1 0 0,0 0 0 0 0,0 0-1 0 0,0 0 1 0 0,1 0 0 0 0,-1 0-1 0 0,0 0 1 0 0,1 0-1 0 0,-1 0 1 0 0,1 0 0 0 0,-1-1-1 0 0,1 1 1 0 0,0 0 0 0 0,-1-1-1 0 0,1 0 1 0 0,0 1-1 0 0,-1-1 1 0 0,1 0 0 0 0,0 0-1 0 0,-1 0 1 0 0,2 0 1 0 0,3 2 24 0 0,88 20 130 0 0,-82-21-125 0 0,1 1-1 0 0,-1 0 0 0 0,1 1 1 0 0,-1 0-1 0 0,0 1 1 0 0,0 0-1 0 0,0 1 0 0 0,-1 1 1 0 0,4 1-29 0 0,-12-2 58 0 0,1 0 1 0 0,-1 0-1 0 0,0 0 1 0 0,-1 0 0 0 0,1 0-1 0 0,-1 1 1 0 0,0-1-1 0 0,0 1 1 0 0,0-1 0 0 0,-1 1-1 0 0,0 0 1 0 0,0-1-1 0 0,-1 1 1 0 0,1 0 0 0 0,-1 0-1 0 0,-1 0 1 0 0,1 0-1 0 0,-1-1 1 0 0,0 1 0 0 0,0 0-1 0 0,-1-1 1 0 0,1 1-1 0 0,-1 0 1 0 0,0-1 0 0 0,-1 0-1 0 0,0 0 1 0 0,0 1-1 0 0,-1 1-58 0 0,-8 31 217 0 0,9-32-208 0 0,0 1-1 0 0,1-1 1 0 0,0 1-1 0 0,0-1 0 0 0,1 1 1 0 0,0-1-1 0 0,0 1 1 0 0,1 0-1 0 0,-1 0 1 0 0,2-1-1 0 0,-1 1 0 0 0,1 0 1 0 0,0 0-1 0 0,0-1 1 0 0,0 1-1 0 0,1-1 0 0 0,0 1 1 0 0,1-1-1 0 0,-1 0 1 0 0,1 0-1 0 0,1 0 1 0 0,-1 0-1 0 0,1 0 0 0 0,0-1 1 0 0,0 1-1 0 0,0-1 1 0 0,1 0-1 0 0,0-1 0 0 0,3 4-8 0 0,6-1-1934 0 0,-19-10-7483 0 0,1 3-2056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39 0 0 0,'0'0'835'0'0,"0"0"174"0"0,0 0 366 0 0,0 0 371 0 0,0 0 216 0 0,0 0 20 0 0,0 0-201 0 0,0 0-316 0 0,0 0-318 0 0,0 0-231 0 0,0 0-151 0 0,-5-6-73 0 0,-19-18-20 0 0,22 22-527 0 0,0 1-1 0 0,0 0 1 0 0,0 0-1 0 0,0 1 1 0 0,0-1-1 0 0,0 0 1 0 0,0 1-1 0 0,0-1 1 0 0,0 1-1 0 0,0 0 1 0 0,-1 0-1 0 0,1 0 1 0 0,0 0-1 0 0,0 0 1 0 0,0 0-1 0 0,0 0 1 0 0,0 1-1 0 0,-1-1 1 0 0,1 1-1 0 0,0-1 1 0 0,0 1-1 0 0,0 0 1 0 0,0 0-145 0 0,-15 8 341 0 0,-1 1-1 0 0,2 1 1 0 0,-1 0 0 0 0,2 1-1 0 0,-1 1 1 0 0,2 0 0 0 0,0 1-1 0 0,0 1 1 0 0,1 0 0 0 0,1 1-1 0 0,-6 11-340 0 0,13-20 42 0 0,0 1-1 0 0,0-1 1 0 0,0 1-1 0 0,1 0 0 0 0,1 1 1 0 0,-1-1-1 0 0,1 1 0 0 0,1-1 1 0 0,-1 1-1 0 0,2 0 1 0 0,-1 0-1 0 0,1 0 0 0 0,0 0 1 0 0,1 0-1 0 0,0 0 1 0 0,1 0-1 0 0,0 0 0 0 0,0 0 1 0 0,1 0-1 0 0,0 0 1 0 0,0 0-1 0 0,1 0 0 0 0,0-1 1 0 0,1 0-1 0 0,0 1 1 0 0,0-1-42 0 0,1 0 3 0 0,1 0 1 0 0,0-1 0 0 0,0 0 0 0 0,0 0 0 0 0,1 0 0 0 0,0-1 0 0 0,0 0 0 0 0,0-1-1 0 0,1 1 1 0 0,0-1 0 0 0,2 0-4 0 0,49 24-2201 0 0,-55-27 1318 0 0,1 0-1885 0 0,2-1-6766 0 0,-4-1 383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2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56 4089 0 0,'0'0'1880'0'0,"0"0"-307"0"0,0 0 14 0 0,0 0 216 0 0,0 0 84 0 0,0 0-175 0 0,0 0-361 0 0,0 0-400 0 0,-19 32-270 0 0,-58 99-158 0 0,45-55 323 0 0,31-71-781 0 0,0 0 0 0 0,0 0 0 0 0,0 0 0 0 0,1 0 0 0 0,-1 0 0 0 0,1 0 0 0 0,1 1 0 0 0,-1-1 0 0 0,1 0 0 0 0,0 0 0 0 0,0 0 0 0 0,0 0 0 0 0,1 0 0 0 0,0 0 1 0 0,0 0-1 0 0,0-1 0 0 0,0 1 0 0 0,1-1 0 0 0,0 1 0 0 0,0-1 0 0 0,0 0 0 0 0,0 0 0 0 0,1 0 0 0 0,-1-1 0 0 0,1 1 0 0 0,0-1 0 0 0,0 0 0 0 0,0 0 0 0 0,1 0 0 0 0,-1 0 0 0 0,1-1 0 0 0,0 0 1 0 0,-1 0-1 0 0,1 0 0 0 0,0-1 0 0 0,0 1 0 0 0,0-1 0 0 0,0 0 0 0 0,0-1 0 0 0,1 1 0 0 0,3-1-65 0 0,1 1 115 0 0,-1-1 0 0 0,1-1-1 0 0,0 0 1 0 0,-1 0 0 0 0,1 0 0 0 0,-1-1 0 0 0,0-1-1 0 0,1 0 1 0 0,-1 0 0 0 0,0-1 0 0 0,-1 0 0 0 0,6-3-115 0 0,-1 0 111 0 0,-1 0 0 0 0,0-1 0 0 0,0 0 0 0 0,-1-1 1 0 0,0 0-1 0 0,-1-1 0 0 0,0 0 0 0 0,-1-1 0 0 0,0 1 0 0 0,0-2 1 0 0,-1 0-1 0 0,-1 0 0 0 0,0 0 0 0 0,0-1 0 0 0,-1 1 1 0 0,3-14-112 0 0,-6 19-12 0 0,-1 0 0 0 0,1 0-1 0 0,-2-1 1 0 0,1 1 0 0 0,-1-1 0 0 0,0 1 0 0 0,-1-1 0 0 0,1 0 0 0 0,-2 1 0 0 0,1-1 0 0 0,-1 0 0 0 0,0 1 0 0 0,-1-1 0 0 0,1 1 0 0 0,-1-1 0 0 0,-1 1 0 0 0,0 0 0 0 0,0 0 0 0 0,0 0 0 0 0,-1 0 0 0 0,0 1 0 0 0,0-1-1 0 0,-1 1 1 0 0,1 0 0 0 0,-1 0 0 0 0,-1 1 0 0 0,1-1 0 0 0,-2 0 12 0 0,2 3-141 0 0,0 0 0 0 0,0 0 0 0 0,-1 0 0 0 0,1 0 0 0 0,-1 1 0 0 0,0 0 0 0 0,1 0 0 0 0,-1 1-1 0 0,0 0 1 0 0,0 0 0 0 0,0 0 0 0 0,0 0 0 0 0,0 1 0 0 0,0 0 0 0 0,0 0 0 0 0,0 1 0 0 0,0 0 0 0 0,0 0 0 0 0,0 0 0 0 0,0 1-1 0 0,1 0 1 0 0,-1 0 0 0 0,0 0 0 0 0,-3 3 141 0 0,-34 23-4462 0 0,9 11-4557 0 0,26-27 1517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6305 0 0,'0'0'1770'0'0,"0"0"-476"0"0,0 0-111 0 0,0 0 62 0 0,0 0 41 0 0,0 0-94 0 0,0 0-212 0 0,0 0-194 0 0,0 0-91 0 0,0 0-66 0 0,0 0-49 0 0,0 0-62 0 0,19-31-76 0 0,61-97-67 0 0,12 18 801 0 0,-79 94-1117 0 0,2 0 0 0 0,0 1-1 0 0,1 0 1 0 0,0 1 0 0 0,1 1-1 0 0,0 1 1 0 0,7-3-59 0 0,24-1-193 0 0,-45 57 770 0 0,-19 180 498 0 0,16-222-1071 0 0,1 1-1 0 0,-1 0 0 0 0,0 0 1 0 0,1 0-1 0 0,-1-1 1 0 0,0 1-1 0 0,1 0 1 0 0,-1 0-1 0 0,0 0 1 0 0,1 0-1 0 0,-1 0 1 0 0,0 0-1 0 0,1 0 1 0 0,-1 0-1 0 0,0 0 0 0 0,1 0 1 0 0,-1 0-1 0 0,1 0 1 0 0,-1 0-1 0 0,0 0 1 0 0,1 0-1 0 0,-1 0 1 0 0,0 0-1 0 0,1 0 1 0 0,-1 1-1 0 0,0-1 0 0 0,1 0 1 0 0,-1 0-1 0 0,0 0 1 0 0,0 1-1 0 0,1-1 1 0 0,-1 0-1 0 0,0 0 1 0 0,0 1-1 0 0,1-1 1 0 0,-1 0-1 0 0,0 0 1 0 0,0 1-1 0 0,0-1 0 0 0,1 0 1 0 0,-1 1-1 0 0,0-1 1 0 0,0 0-1 0 0,0 1 1 0 0,0-1-1 0 0,0 0 1 0 0,0 1-1 0 0,0-1 1 0 0,0 0-1 0 0,0 1 1 0 0,0-1-1 0 0,0 1 0 0 0,0-1 1 0 0,0 0-1 0 0,0 1 1 0 0,0-1-1 0 0,0 0 1 0 0,0 1-1 0 0,0-1 1 0 0,0 0-4 0 0,28-31 346 0 0,-18 19-318 0 0,39-42 39 0 0,-34 35-72 0 0,0 0 0 0 0,1 1-1 0 0,2 1 1 0 0,-1 1-1 0 0,2 1 1 0 0,0 0-1 0 0,1 1 1 0 0,0 1-1 0 0,1 1 1 0 0,1 1 0 0 0,3-1 5 0 0,-24 12-1 0 0,-1 0 0 0 0,1 0 0 0 0,0 0 0 0 0,-1 1 0 0 0,1-1 0 0 0,0 0 0 0 0,-1 0 1 0 0,1 0-1 0 0,0 1 0 0 0,-1-1 0 0 0,1 0 0 0 0,0 0 0 0 0,-1 1 0 0 0,1-1 0 0 0,-1 1 1 0 0,1-1-1 0 0,-1 1 0 0 0,1-1 0 0 0,-1 1 0 0 0,1-1 0 0 0,-1 1 0 0 0,1-1 1 0 0,-1 1-1 0 0,1-1 0 0 0,-1 1 0 0 0,0 0 0 0 0,0-1 0 0 0,1 1 0 0 0,-1 0 0 0 0,0-1 1 0 0,0 1-1 0 0,0 0 0 0 0,1-1 0 0 0,-1 1 0 0 0,0 0 0 0 0,0-1 0 0 0,0 1 0 0 0,0 0 1 0 0,0-1-1 0 0,-1 1 0 0 0,1 0 0 0 0,0 0 0 0 0,0-1 0 0 0,0 1 0 0 0,0 0 0 0 0,-1-1 1 0 0,1 1-1 0 0,0-1 0 0 0,-1 1 0 0 0,1 0 1 0 0,-9 40 282 0 0,1-19-235 0 0,1 2 1 0 0,1-1-1 0 0,1 1 0 0 0,1-1 0 0 0,1 1 0 0 0,0 23-47 0 0,14-35-1964 0 0,-8-10-2196 0 0,0-1-3804 0 0,-3-1-1385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0 377 9418 0 0,'0'0'1702'0'0,"0"0"-177"0"0,0 0 53 0 0,0 0-18 0 0,0 0-157 0 0,0 0-253 0 0,0 0-315 0 0,0 0-203 0 0,0 0-81 0 0,0 0-62 0 0,0 0-57 0 0,18-34-53 0 0,54-106-48 0 0,-29 72 162 0 0,-31 53-413 0 0,1 0 0 0 0,1 1 0 0 0,0 0 0 0 0,1 1 0 0 0,0 1 0 0 0,1 0 0 0 0,0 1 0 0 0,12-5-80 0 0,-27 15-2 0 0,-1 0-1 0 0,1 0 0 0 0,0 0 1 0 0,0 0-1 0 0,0 0 0 0 0,0 0 0 0 0,0 1 1 0 0,0-1-1 0 0,0 0 0 0 0,0 1 1 0 0,0-1-1 0 0,0 1 0 0 0,0-1 1 0 0,0 1-1 0 0,1 0 0 0 0,-1-1 1 0 0,0 1-1 0 0,0 0 0 0 0,0 0 0 0 0,1 0 1 0 0,-1 0-1 0 0,0 0 0 0 0,0 0 1 0 0,0 0-1 0 0,1 0 0 0 0,-1 0 1 0 0,0 0-1 0 0,0 1 0 0 0,0-1 1 0 0,0 1-1 0 0,1-1 0 0 0,-1 1 1 0 0,0-1-1 0 0,0 1 0 0 0,0-1 0 0 0,0 1 1 0 0,0 0-1 0 0,0 0 0 0 0,0-1 1 0 0,-1 1-1 0 0,1 0 0 0 0,0 0 1 0 0,0 0-1 0 0,-1 0 0 0 0,1 0 1 0 0,0 0-1 0 0,-1 0 0 0 0,1 0 0 0 0,-1 1 1 0 0,1-1-1 0 0,-1 0 0 0 0,0 0 1 0 0,0 0-1 0 0,1 0 0 0 0,-1 1 1 0 0,0-1-1 0 0,0 0 0 0 0,0 0 1 0 0,0 0-1 0 0,0 1 0 0 0,0-1 1 0 0,-1 0-1 0 0,1 0 3 0 0,-22 84 334 0 0,12-64-280 0 0,0 6 23 0 0,10-22-67 0 0,39-11 182 0 0,50-56-26 0 0,-89 62-166 0 0,20-15-1 0 0,0 1-1 0 0,1 0 0 0 0,0 2 1 0 0,1 1-1 0 0,0 0 0 0 0,0 2 1 0 0,1 1-1 0 0,4-1 2 0 0,-26 9-2 0 0,0 0 1 0 0,0 0-1 0 0,0 1 0 0 0,0-1 1 0 0,0 0-1 0 0,0 0 0 0 0,0 1 1 0 0,0-1-1 0 0,0 0 0 0 0,0 1 1 0 0,0-1-1 0 0,0 1 0 0 0,0 0 1 0 0,-1-1-1 0 0,1 1 0 0 0,0-1 1 0 0,0 1-1 0 0,-1 0 0 0 0,1 0 1 0 0,0 0-1 0 0,-1-1 0 0 0,1 1 1 0 0,0 0-1 0 0,-1 0 0 0 0,0 0 1 0 0,1 0-1 0 0,-1 0 0 0 0,1 0 1 0 0,-1 0-1 0 0,0 0 0 0 0,0 0 1 0 0,0 0-1 0 0,1 0 0 0 0,-1 0 1 0 0,0 0-1 0 0,0 0 0 0 0,0 0 1 0 0,-1 0-1 0 0,1 0 0 0 0,0 0 1 0 0,0 0-1 0 0,0 0 0 0 0,-1 1 2 0 0,-7 49 165 0 0,-16 97-55 0 0,30-129-1203 0 0,5-16-5649 0 0,-9-3-1609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88 9874 0 0,'0'0'1995'0'0,"0"0"-394"0"0,0 0-194 0 0,0 0-115 0 0,0 0-183 0 0,0 0-191 0 0,0 0-227 0 0,0 0-207 0 0,0 0-124 0 0,0 0-96 0 0,0 0-53 0 0,0 0-13 0 0,0 0-31 0 0,-22 31-12 0 0,-67 97-9 0 0,65-69 13 0 0,26-49-115 0 0,-1-7-11 0 0,-1 1 1 0 0,1-1-1 0 0,-1 0 0 0 0,1 1 0 0 0,0-1 0 0 0,1 0 1 0 0,-1 1-1 0 0,0-1 0 0 0,1 0 0 0 0,0 0 0 0 0,0 0 1 0 0,0 0-1 0 0,0 0 0 0 0,0-1 0 0 0,0 1 0 0 0,1-1 1 0 0,-1 1-1 0 0,1-1 0 0 0,0 0 0 0 0,0 0 0 0 0,0 0 1 0 0,0 0-1 0 0,0-1 0 0 0,0 1 0 0 0,0-1 0 0 0,1 0 1 0 0,-1 1-1 0 0,0-2 0 0 0,1 1 0 0 0,-1 0 0 0 0,1-1 1 0 0,-1 1-1 0 0,1-1 0 0 0,-1 0 0 0 0,1 0 0 0 0,-1-1 1 0 0,1 1-1 0 0,-1-1 0 0 0,1 0 0 0 0,-1 1 0 0 0,0-2 1 0 0,1 1-1 0 0,-1 0 0 0 0,0-1 0 0 0,0 1 0 0 0,0-1 1 0 0,0 0-1 0 0,1-1-33 0 0,8-5 118 0 0,-1-1 0 0 0,0-1 1 0 0,-1 0-1 0 0,0 0 0 0 0,0-1 0 0 0,-1 0 1 0 0,-1-1-1 0 0,0 0 0 0 0,0 0 1 0 0,-1-1-1 0 0,-1 0 0 0 0,0 0 0 0 0,-1-1 1 0 0,0 1-1 0 0,-1-1 0 0 0,-1 0 0 0 0,0-1 1 0 0,-1 1-1 0 0,0 0 0 0 0,-1-1 0 0 0,-1 1 1 0 0,-1-9-119 0 0,2 20-78 0 0,-1 1 1 0 0,1-1-1 0 0,0 1 1 0 0,-1-1 0 0 0,0 0-1 0 0,0 1 1 0 0,0-1-1 0 0,0 1 1 0 0,0-1 0 0 0,0 0-1 0 0,-1 1 1 0 0,1-1-1 0 0,-1 1 1 0 0,0-1-1 0 0,0 1 1 0 0,0-1 0 0 0,0 1-1 0 0,0-1 1 0 0,0 1-1 0 0,-1 0 1 0 0,1 0 0 0 0,-1 0-1 0 0,0 0 1 0 0,1 0-1 0 0,-1 0 1 0 0,0 0 0 0 0,0 0-1 0 0,0 1 1 0 0,0-1-1 0 0,-1 1 1 0 0,1-1-1 0 0,0 1 1 0 0,-1 0 0 0 0,1 0-1 0 0,0 0 1 0 0,-1 0-1 0 0,0 1 1 0 0,1-1 0 0 0,-1 1-1 0 0,-1-1 78 0 0,-26 3-3935 0 0,12 3-3716 0 0,9-1-2937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6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56 4625 0 0,'0'0'3125'0'0,"0"0"-841"0"0,0 0-566 0 0,0 0-220 0 0,0 0-156 0 0,0 0-181 0 0,0 0-276 0 0,0 0-259 0 0,0 0-162 0 0,0 0-37 0 0,0 0 35 0 0,0 0 69 0 0,0 0 47 0 0,4 0 8 0 0,7 2-231 0 0,-1-1 0 0 0,0-1 0 0 0,1 0 0 0 0,-1 0 0 0 0,0-1 0 0 0,1-1-1 0 0,-1 0 1 0 0,0 0 0 0 0,0 0 0 0 0,5-3-355 0 0,62-22 232 0 0,-57 17-1395 0 0,-18 9 684 0 0,-2-4-6459 0 0,0 4 3793 0 0,0 1-7199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4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6625 0 0,'0'0'3329'0'0,"0"0"-1295"0"0,0 0-243 0 0,0 0 71 0 0,0 0-75 0 0,0 0-272 0 0,0 0-384 0 0,0 0-343 0 0,0 0-229 0 0,0 0-118 0 0,0 0-78 0 0,0 0-39 0 0,0 0-45 0 0,5-21-49 0 0,18-65-30 0 0,-23 83-181 0 0,1 0-1 0 0,0 0 1 0 0,0 0-1 0 0,0-1 1 0 0,0 1-1 0 0,1 0 0 0 0,-1 0 1 0 0,1 1-1 0 0,0-1 1 0 0,0 0-1 0 0,0 0 1 0 0,0 1-1 0 0,0-1 1 0 0,0 1-1 0 0,1 0 1 0 0,-1 0-1 0 0,1 0 0 0 0,0 0 1 0 0,0-1-19 0 0,9-5 56 0 0,37-15-37 0 0,-47 60-154 0 0,-3-11 142 0 0,0-22-7 0 0,0-1 0 0 0,1 1 1 0 0,-1 0-1 0 0,1 0 0 0 0,0-1 0 0 0,0 1 1 0 0,0 0-1 0 0,1 0 0 0 0,-1-1 0 0 0,1 1 0 0 0,0 0 1 0 0,0-1-1 0 0,0 1 0 0 0,0-1 0 0 0,1 1 1 0 0,-1-1-1 0 0,1 0 0 0 0,0 1 0 0 0,0-1 1 0 0,0 0-1 0 0,0 0 0 0 0,1 0 0 0 0,-1-1 0 0 0,1 1 1 0 0,0-1-1 0 0,0 1 0 0 0,0-1 0 0 0,0 0 0 0 0,6 1 135 0 0,-1-1-1 0 0,1 0 0 0 0,0-1 0 0 0,0 0 0 0 0,0 0 0 0 0,0-1 1 0 0,0 0-1 0 0,-1 0 0 0 0,1-1 0 0 0,0-1 0 0 0,0 1 1 0 0,0-2-1 0 0,-1 1 0 0 0,1-1 0 0 0,-1 0 0 0 0,0-1 0 0 0,0 1 1 0 0,0-2-1 0 0,0 1 0 0 0,-1-1 0 0 0,4-4-134 0 0,7 0 254 0 0,-10 7-224 0 0,-1-2 0 0 0,1 1 0 0 0,-1-1 0 0 0,1 0 0 0 0,-1 0 0 0 0,0-1 0 0 0,-1 0 0 0 0,1 0-1 0 0,-1-1 1 0 0,0 1 0 0 0,0-1 0 0 0,-1-1 0 0 0,0 1 0 0 0,0-1 0 0 0,0 0 0 0 0,-1 0 0 0 0,0 0 0 0 0,0-1 0 0 0,-1 0 0 0 0,0 1 0 0 0,0-1 0 0 0,-1 0 0 0 0,1-7-30 0 0,-16-9-1129 0 0,5 18-1527 0 0,-1 0-3317 0 0,2 2-6159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3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1 866 5401 0 0,'0'0'1693'0'0,"0"0"-77"0"0,0 0 150 0 0,0 0 161 0 0,0 0-56 0 0,0 0-315 0 0,0 0-405 0 0,0 0-251 0 0,0 0-117 0 0,0 0-43 0 0,0 0-37 0 0,0 0-26 0 0,0 0-63 0 0,19-30-83 0 0,63-94-79 0 0,-4 24 716 0 0,-2 23-640 0 0,-76 77-533 0 0,0 1 0 0 0,0-1 0 0 0,0 0 0 0 0,0 0 0 0 0,0 1 0 0 0,0-1 0 0 0,1 0 0 0 0,-1 1 0 0 0,0-1 0 0 0,0 0 0 0 0,0 1 0 0 0,0-1 0 0 0,0 0 0 0 0,0 1 0 0 0,1-1 0 0 0,-1 0 0 0 0,0 0 0 0 0,0 1 0 0 0,0-1-1 0 0,1 0 1 0 0,-1 0 0 0 0,0 0 0 0 0,0 1 0 0 0,1-1 0 0 0,-1 0 0 0 0,0 0 0 0 0,0 0 0 0 0,1 1 0 0 0,-1-1 0 0 0,0 0 0 0 0,1 0 0 0 0,-1 0 0 0 0,0 0 0 0 0,1 0 0 0 0,-1 0 0 0 0,0 0 0 0 0,1 0 0 0 0,-1 0 0 0 0,0 0 0 0 0,1 0 0 0 0,-1 0 0 0 0,0 0 0 0 0,0 0 0 0 0,1 0 0 0 0,-1 0 0 0 0,0 0 0 0 0,1 0 0 0 0,-1-1 0 0 0,0 1-1 0 0,1 0 7 0 0,-8 33-67 0 0,-11 52 152 0 0,16-82-83 0 0,1 0 0 0 0,0 0-1 0 0,0 0 1 0 0,1 1-1 0 0,-1-1 1 0 0,0 0-1 0 0,1 0 1 0 0,0 0-1 0 0,0 1 1 0 0,0-1-1 0 0,0 0 1 0 0,1 1-1 0 0,-1-1 1 0 0,1 0 0 0 0,0 0-1 0 0,0 0 1 0 0,0 0-1 0 0,0 0 1 0 0,0 0-1 0 0,1 0 1 0 0,-1 0-1 0 0,1 0 1 0 0,0 0-1 0 0,0-1 1 0 0,0 1 0 0 0,0-1-1 0 0,0 0 1 0 0,1 1-1 0 0,-1-1 1 0 0,1 0-1 0 0,0 0 1 0 0,-1 0-1 0 0,1-1 1 0 0,0 1-1 0 0,0-1 1 0 0,0 0 0 0 0,0 1-1 0 0,0-1 1 0 0,0-1-1 0 0,0 1 1 0 0,1 0-1 0 0,-1-1 1 0 0,0 1-3 0 0,7-2 100 0 0,-1-1-1 0 0,1 1 1 0 0,-1-1 0 0 0,1-1 0 0 0,-1 0-1 0 0,0 0 1 0 0,0-1 0 0 0,0 0 0 0 0,0-1-1 0 0,-1 1 1 0 0,0-2 0 0 0,0 1 0 0 0,0-1-1 0 0,-1 0 1 0 0,0-1 0 0 0,0 0 0 0 0,0 0-1 0 0,2-5-99 0 0,7-2 248 0 0,34-56 511 0 0,-41 33-669 0 0,-9 36-219 0 0,-17 5-3547 0 0,8 3-4349 0 0,7-3-3168 0 0</inkml:trace>
  <inkml:trace contextRef="#ctx0" brushRef="#br0" timeOffset="351.722">940 472 11626 0 0,'0'0'2104'0'0,"0"0"-495"0"0,0 0-308 0 0,0 0-207 0 0,0 0-152 0 0,0 0-177 0 0,0 0-155 0 0,0 0-111 0 0,0 0-90 0 0,0 0-82 0 0,-32 25-80 0 0,-97 82-57 0 0,126-106-181 0 0,1 0-1 0 0,-1 0 0 0 0,1 1 0 0 0,-1-1 0 0 0,1 1 1 0 0,0-1-1 0 0,-1 1 0 0 0,1 0 0 0 0,0 0 1 0 0,0 0-1 0 0,0 0 0 0 0,1 1 0 0 0,-1-1 1 0 0,1 0-1 0 0,-1 1 0 0 0,1-1 0 0 0,0 1 0 0 0,-1-1 1 0 0,1 1-1 0 0,1 0 0 0 0,-1 0 0 0 0,0-1 1 0 0,1 1-1 0 0,-1 1-8 0 0,1 5 33 0 0,-1-6-25 0 0,0 1 1 0 0,1-1-1 0 0,-1 1 1 0 0,0-1-1 0 0,1 1 0 0 0,0-1 1 0 0,0 1-1 0 0,0-1 0 0 0,0 1 1 0 0,1 0-1 0 0,-1-1 0 0 0,1 1 1 0 0,0-1-1 0 0,0 0 1 0 0,0 1-1 0 0,0-1 0 0 0,1 0 1 0 0,0 1-1 0 0,-1-1 0 0 0,1 0 1 0 0,0 0-1 0 0,0 0 1 0 0,1-1-1 0 0,-1 1 0 0 0,1-1 1 0 0,-1 1-1 0 0,1-1 0 0 0,0 0 1 0 0,0 1-1 0 0,0-2 1 0 0,0 1-1 0 0,0 0 0 0 0,0 0 1 0 0,0-1-1 0 0,1 0 0 0 0,1 1-8 0 0,8 1 88 0 0,-1-1-1 0 0,1 0 1 0 0,-1-1-1 0 0,1-1 1 0 0,-1 0-1 0 0,1 0 1 0 0,0-1-1 0 0,-1-1 0 0 0,1 0 1 0 0,-1-1-1 0 0,0 0 1 0 0,0-1-1 0 0,7-3-87 0 0,-13 5 85 0 0,0-1-1 0 0,0 0 1 0 0,0 0-1 0 0,-1 0 1 0 0,1-1-1 0 0,-1 0 1 0 0,0 0-1 0 0,0 0 1 0 0,0-1-1 0 0,-1 1 1 0 0,0-1-1 0 0,0 0 1 0 0,0-1-1 0 0,0 1 1 0 0,-1-1-1 0 0,0 1 1 0 0,0-1-1 0 0,0 0 1 0 0,-1 0-1 0 0,0-1 1 0 0,0 1-1 0 0,0 0 1 0 0,-1 0-1 0 0,0-1 1 0 0,0 1-1 0 0,-1-7-84 0 0,0 8 11 0 0,0 0 0 0 0,0 0-1 0 0,0 0 1 0 0,-1 0 0 0 0,0 0-1 0 0,0 0 1 0 0,-1 0-1 0 0,1 0 1 0 0,-1 1 0 0 0,0-1-1 0 0,0 1 1 0 0,0-1-1 0 0,-1 1 1 0 0,0 0 0 0 0,0-1-1 0 0,0 2 1 0 0,0-1-1 0 0,0 0 1 0 0,-1 1 0 0 0,0-1-1 0 0,0 1 1 0 0,-3-3-11 0 0,-67-25-1153 0 0,48 29-1750 0 0,-2 2-3693 0 0,18 0-4918 0 0</inkml:trace>
  <inkml:trace contextRef="#ctx0" brushRef="#br0" timeOffset="732.536">1545 173 7378 0 0,'0'0'2771'0'0,"0"0"-420"0"0,0 0-320 0 0,0 0-260 0 0,0 0-300 0 0,0 0-289 0 0,0 0-282 0 0,0 0-217 0 0,0 0-135 0 0,0 0-117 0 0,0 0-62 0 0,0 0-37 0 0,0 0-8 0 0,-16 19 31 0 0,-49 61-12 0 0,48-36 130 0 0,18-36-357 0 0,30 338 367 0 0,-42-247-1610 0 0,-14-110-9118 0 0,17 1 1517 0 0,2 6 4516 0 0</inkml:trace>
  <inkml:trace contextRef="#ctx0" brushRef="#br0" timeOffset="1586.08">1219 523 2633 0 0,'0'0'1903'0'0,"0"0"-74"0"0,0 0-28 0 0,0 0 8 0 0,0 0-33 0 0,0 0-171 0 0,0 0-297 0 0,0 0-306 0 0,0 0-287 0 0,0 0-230 0 0,0 0-161 0 0,0 0-117 0 0,30-2-56 0 0,95-9-47 0 0,141-1-87 0 0,21 22-2228 0 0,-214-10 1970 0 0,-115 13 5075 0 0,-46 23-3038 0 0,79-33-1758 0 0,-1 1-1 0 0,1 0 0 0 0,0 0 0 0 0,0 1 0 0 0,1 0 1 0 0,-1 0-1 0 0,1 1 0 0 0,0 0 0 0 0,1 1 1 0 0,0 0-1 0 0,0 0 0 0 0,0 0 0 0 0,1 1 1 0 0,0 0-1 0 0,0 0 0 0 0,1 1 0 0 0,0-1 0 0 0,0 1 1 0 0,1 0-1 0 0,0 1 0 0 0,1-1 0 0 0,0 1 1 0 0,1-1-1 0 0,-1 4-37 0 0,5-11-11 0 0,0 0-1 0 0,-1 0 1 0 0,1 0 0 0 0,0 0-1 0 0,0 0 1 0 0,0 0 0 0 0,0-1-1 0 0,1 1 1 0 0,-1-1 0 0 0,0 0-1 0 0,1 1 1 0 0,-1-1 0 0 0,1 0-1 0 0,-1 0 1 0 0,1-1 0 0 0,0 1-1 0 0,-1 0 1 0 0,1-1 0 0 0,0 0-1 0 0,-1 1 1 0 0,1-1 0 0 0,0 0-1 0 0,0-1 1 0 0,-1 1 0 0 0,1 0-1 0 0,0-1 1 0 0,-1 1 0 0 0,1-1-1 0 0,-1 0 1 0 0,2 0 11 0 0,3 0 5 0 0,6-1 6 0 0,-1-1 1 0 0,1-1-1 0 0,-1 0 0 0 0,0-1 0 0 0,0 0 1 0 0,0 0-1 0 0,-1-2 0 0 0,0 1 0 0 0,0-1 1 0 0,0-1-1 0 0,6-6-11 0 0,71-41 35 0 0,-84 53-21 0 0,-3 2-18 0 0,-1-1-1 0 0,1 0 1 0 0,0 1 0 0 0,0-1 0 0 0,-1 1-1 0 0,1-1 1 0 0,0 0 0 0 0,0 1-1 0 0,0 0 1 0 0,-1-1 0 0 0,1 1-1 0 0,0-1 1 0 0,0 1 0 0 0,0 0-1 0 0,0 0 1 0 0,0 0 0 0 0,0-1 0 0 0,0 1-1 0 0,0 0 1 0 0,0 0 0 0 0,0 0-1 0 0,0 0 1 0 0,-1 1 0 0 0,1-1-1 0 0,0 0 1 0 0,0 0 0 0 0,0 1-1 0 0,0-1 1 0 0,0 0 0 0 0,0 1-1 0 0,0-1 1 0 0,-1 1 0 0 0,1-1 0 0 0,0 1-1 0 0,0-1 1 0 0,-1 1 0 0 0,1-1-1 0 0,0 1 1 0 0,-1 0 0 0 0,1 0-1 0 0,0-1 1 0 0,-1 1 0 0 0,1 0-1 0 0,-1 0 1 0 0,1 0 0 0 0,-1-1 0 0 0,0 1-1 0 0,1 0 1 0 0,-1 0 0 0 0,0 0-1 0 0,0 0 1 0 0,1 0 0 0 0,-1 0-1 0 0,0 0 1 0 0,0 0 4 0 0,3 19-57 0 0,-3-16 49 0 0,0 0 0 0 0,0-1-1 0 0,0 1 1 0 0,0-1-1 0 0,1 1 1 0 0,0-1 0 0 0,0 1-1 0 0,0-1 1 0 0,0 1-1 0 0,0-1 1 0 0,1 0 0 0 0,0 1-1 0 0,-1-1 1 0 0,1 0-1 0 0,0 0 1 0 0,0 0 0 0 0,1-1-1 0 0,-1 1 1 0 0,1 0-1 0 0,-1-1 1 0 0,1 0 0 0 0,0 1-1 0 0,0-1 1 0 0,0 0-1 0 0,2 1 9 0 0,9 1 51 0 0,0-1-1 0 0,0-1 0 0 0,1 0 0 0 0,-1 0 0 0 0,1-2 0 0 0,-1 0 0 0 0,0 0 1 0 0,1-1-1 0 0,-1-1 0 0 0,0 0 0 0 0,0-1 0 0 0,0-1 0 0 0,0 0 0 0 0,0-1 1 0 0,-1-1-1 0 0,0 0 0 0 0,0 0 0 0 0,-1-1 0 0 0,1-1 0 0 0,9-8-50 0 0,204-186 1926 0 0,-210 187-1882 0 0,0-1-1 0 0,-2 0 1 0 0,0-1 0 0 0,-1-1 0 0 0,-1 0-1 0 0,0-1 1 0 0,-1 0 0 0 0,-2 0 0 0 0,0-1-1 0 0,0-1 1 0 0,-2 1 0 0 0,-1-1-1 0 0,-1-1 1 0 0,0 1 0 0 0,-2-1 0 0 0,0 1-1 0 0,-1-1 1 0 0,-2 0 0 0 0,-1-21-44 0 0,0 39 6 0 0,1 1 0 0 0,-1 0 1 0 0,0-1-1 0 0,0 1 0 0 0,0-1 0 0 0,0 1 1 0 0,-1 0-1 0 0,1 0 0 0 0,-1 0 0 0 0,0 0 1 0 0,0 0-1 0 0,0 0 0 0 0,0 0 1 0 0,-1 0-1 0 0,1 1 0 0 0,-1-1 0 0 0,1 1 1 0 0,-1 0-1 0 0,0 0 0 0 0,0 0 0 0 0,0 0 1 0 0,0 0-1 0 0,0 1 0 0 0,0-1 0 0 0,-1 1 1 0 0,1 0-1 0 0,0 0 0 0 0,-1 0 0 0 0,1 1 1 0 0,-1-1-1 0 0,1 1 0 0 0,-1-1 1 0 0,0 1-7 0 0,-1 0-20 0 0,0 1 1 0 0,0-1 0 0 0,0 1 0 0 0,0 0 0 0 0,1 0 0 0 0,-1 1 0 0 0,0-1 0 0 0,0 1 0 0 0,1 0-1 0 0,-1 0 1 0 0,1 1 0 0 0,-1-1 0 0 0,1 1 0 0 0,0 0 0 0 0,0 0 0 0 0,0 0 0 0 0,1 1-1 0 0,-1 0 1 0 0,1-1 0 0 0,0 1 0 0 0,0 0 0 0 0,0 1 0 0 0,0-1 0 0 0,0 1 19 0 0,-7 17-12 0 0,1 0 1 0 0,1 1-1 0 0,1 0 0 0 0,1 1 1 0 0,1-1-1 0 0,0 1 1 0 0,2 0-1 0 0,1 0 1 0 0,1 1-1 0 0,2-1 0 0 0,0 0 1 0 0,1 0-1 0 0,1 0 1 0 0,2 0-1 0 0,0 0 0 0 0,7 17 12 0 0,66 228-260 0 0,-77-269 216 0 0,-1 0 0 0 0,1 0 0 0 0,-1 1-1 0 0,0-1 1 0 0,1 0 0 0 0,-1 1-1 0 0,0-1 1 0 0,1 0 0 0 0,-1 0 0 0 0,0 1-1 0 0,1-1 1 0 0,-1 1 0 0 0,0-1-1 0 0,0 0 1 0 0,1 1 0 0 0,-1-1 0 0 0,0 1-1 0 0,0-1 1 0 0,0 0 0 0 0,0 1-1 0 0,1-1 1 0 0,-1 1 0 0 0,0-1 0 0 0,0 1-1 0 0,0-1 1 0 0,0 1 0 0 0,0-1-1 0 0,0 1 1 0 0,0-1 0 0 0,0 0 0 0 0,0 1-1 0 0,-1-1 1 0 0,1 1 0 0 0,0-1-1 0 0,0 1 1 0 0,0-1 0 0 0,0 0 0 0 0,-1 1-1 0 0,1-1 1 0 0,0 1 0 0 0,0-1-1 0 0,-1 0 1 0 0,1 1 0 0 0,0-1 0 0 0,-1 0-1 0 0,1 1 1 0 0,0-1 0 0 0,-1 0-1 0 0,1 0 1 0 0,0 1 0 0 0,-1-1 0 0 0,1 0-1 0 0,-1 0 1 0 0,1 0 0 0 0,-1 1-1 0 0,1-1 1 0 0,0 0 0 0 0,-1 0 0 0 0,1 0-1 0 0,-1 0 1 0 0,1 0 0 0 0,-1 0-1 0 0,1 0 1 0 0,-1 0 0 0 0,1 0 0 0 0,-1 0-1 0 0,1 0 1 0 0,0 0 0 0 0,-1 0-1 0 0,0-1 45 0 0,-25-21-11468 0 0,22 18 2555 0 0</inkml:trace>
  <inkml:trace contextRef="#ctx0" brushRef="#br0" timeOffset="1870.443">2318 369 7554 0 0,'0'0'4409'0'0,"0"0"-2406"0"0,0 0-1000 0 0,0 0-174 0 0,0 0 5 0 0,0 0 48 0 0,0 0 4 0 0,0 0-21 0 0,0 0-18 0 0,0 0-25 0 0,0 0-45 0 0,0 0-70 0 0,23 3-68 0 0,144 27 937 0 0,131 3 303 0 0,-253-31-1359 0 0,-19 0 350 0 0,-9-1-3307 0 0,-3-1-2717 0 0,0-1-3771 0 0,-14 1-2461 0 0</inkml:trace>
  <inkml:trace contextRef="#ctx0" brushRef="#br0" timeOffset="2218.258">3106 531 9618 0 0,'0'0'4254'0'0,"0"0"-2300"0"0,0 0-783 0 0,0 0-167 0 0,0 0-156 0 0,0 0-174 0 0,0 0-223 0 0,0 0-182 0 0,0 0-106 0 0,0 0-47 0 0,0 0-20 0 0,5 31-20 0 0,12 98-36 0 0,-11-91-276 0 0,3-82-9569 0 0,-9-33 2460 0 0,-2 1 5964 0 0,-11-153 14069 0 0,2 169-8734 0 0,1 74-8341 0 0,9-6 981 0 0,1-4-3553 0 0</inkml:trace>
  <inkml:trace contextRef="#ctx0" brushRef="#br0" timeOffset="2569.973">3405 409 11138 0 0,'0'0'3641'0'0,"0"0"-1430"0"0,0 0-580 0 0,0 0-169 0 0,0 0-174 0 0,0 0-280 0 0,0 0-322 0 0,0 0-263 0 0,0 0-175 0 0,0 0-90 0 0,0 0-47 0 0,0 0-52 0 0,0 0-57 0 0,-10 14 4 0 0,-45 67-53 0 0,52-76 32 0 0,1 0 0 0 0,0 0 0 0 0,0 0 0 0 0,0 0 1 0 0,0 0-1 0 0,1 0 0 0 0,0 0 0 0 0,0 1 0 0 0,1-1 0 0 0,-1 0 0 0 0,1 1 0 0 0,0-1 0 0 0,1 0 0 0 0,-1 1 0 0 0,1-1 1 0 0,0 0-1 0 0,0 1 0 0 0,1-1 0 0 0,-1 0 0 0 0,1 0 0 0 0,0 0 0 0 0,1 0 0 0 0,-1-1 0 0 0,1 1 0 0 0,0-1 0 0 0,0 1 1 0 0,1-1-1 0 0,-1 0 0 0 0,1 0 0 0 0,0 0 0 0 0,0-1 0 0 0,0 0 0 0 0,0 1 0 0 0,1-1 0 0 0,-1-1 0 0 0,1 1 0 0 0,0-1 0 0 0,0 1 1 0 0,0-1-1 0 0,0-1 0 0 0,0 1 0 0 0,0-1 0 0 0,0 0 0 0 0,2 0 15 0 0,1-1 87 0 0,0 0-1 0 0,0-1 1 0 0,-1 0-1 0 0,1 0 1 0 0,0-1 0 0 0,-1 0-1 0 0,1 0 1 0 0,-1-1 0 0 0,1 0-1 0 0,-1 0 1 0 0,0-1-1 0 0,-1 0 1 0 0,1 0 0 0 0,0-1-1 0 0,-1 0 1 0 0,0 0-1 0 0,0 0 1 0 0,-1-1 0 0 0,0 1-1 0 0,1-1 1 0 0,-2-1-1 0 0,1 1 1 0 0,-1-1 0 0 0,0 0-1 0 0,0 0 1 0 0,-1 0 0 0 0,0 0-1 0 0,0 0 1 0 0,-1-1-1 0 0,0 0 1 0 0,0 1 0 0 0,-1-1-1 0 0,0 0 1 0 0,0 0-1 0 0,-1 0 1 0 0,0 1 0 0 0,-1-3-87 0 0,1 5-40 0 0,-1 0 0 0 0,-1 1 0 0 0,1-1 0 0 0,-1 1 0 0 0,0-1 0 0 0,0 1 0 0 0,0 0 0 0 0,-1-1 0 0 0,1 1 0 0 0,-1 0 0 0 0,0 1 0 0 0,0-1 0 0 0,0 0 0 0 0,-1 1 0 0 0,1 0 0 0 0,-1 0 0 0 0,0 0 0 0 0,0 0 0 0 0,0 1 0 0 0,0-1 0 0 0,0 1 0 0 0,-1 0 0 0 0,1 0 0 0 0,-1 0 0 0 0,1 1 0 0 0,-1 0 1 0 0,0 0-1 0 0,0 0 0 0 0,1 0 0 0 0,-1 1 0 0 0,0 0 0 0 0,0 0 0 0 0,0 0 0 0 0,0 1 40 0 0,-50 7-3437 0 0,33 1-2118 0 0,12-4-5291 0 0</inkml:trace>
  <inkml:trace contextRef="#ctx0" brushRef="#br0" timeOffset="18338.306">3869 520 0 0 0,'0'0'229'0'0,"0"0"718"0"0,0 0 434 0 0,0 0 259 0 0,0 0 120 0 0,0 0-171 0 0,0 0-306 0 0,0 0-273 0 0,0 0-204 0 0,0 0-129 0 0,2-4-55 0 0,6-11-25 0 0,-8 15-474 0 0,0 1-1 0 0,0-1 1 0 0,0 0-1 0 0,0 0 1 0 0,1 1-1 0 0,-1-1 1 0 0,0 0-1 0 0,0 0 1 0 0,0 1-1 0 0,0-1 1 0 0,0 0-1 0 0,0 0 1 0 0,1 0-1 0 0,-1 1 1 0 0,0-1-1 0 0,0 0 1 0 0,0 0-1 0 0,0 0 1 0 0,1 1-1 0 0,-1-1 1 0 0,0 0-1 0 0,0 0 1 0 0,1 0-1 0 0,-1 0 1 0 0,0 0-1 0 0,0 0 1 0 0,1 0-1 0 0,-1 1 1 0 0,0-1-1 0 0,0 0 1 0 0,1 0-1 0 0,-1 0 1 0 0,0 0-1 0 0,0 0 1 0 0,1 0-1 0 0,-1 0 1 0 0,0 0-1 0 0,0 0 1 0 0,1 0-1 0 0,-1-1 1 0 0,0 1-1 0 0,0 0 1 0 0,1 0-1 0 0,-1 0 1 0 0,0 0-1 0 0,0 0 1 0 0,1 0-1 0 0,-1 0 1 0 0,0-1-1 0 0,0 1 1 0 0,0 0-1 0 0,1 0 1 0 0,-1 0-1 0 0,0-1 1 0 0,0 1-1 0 0,0 0 1 0 0,0 0-1 0 0,0 0 1 0 0,1-1-1 0 0,-1 1 1 0 0,0 0-1 0 0,0-1-122 0 0,1 12 118 0 0,-3 19 30 0 0,-2 0-1 0 0,-1 0 1 0 0,-2-1 0 0 0,0 0 0 0 0,-2-1 0 0 0,-1 1 0 0 0,-2-2 0 0 0,-14 27-148 0 0,22-45-18 0 0,7-15 172 0 0,14-22 243 0 0,16-47-98 0 0,23-28-266 0 0,10 23 18 0 0,-66 80-54 0 0,1 0 1 0 0,0 0-1 0 0,-1 0 1 0 0,1 0 0 0 0,0 0-1 0 0,-1 0 1 0 0,1 0-1 0 0,0 0 1 0 0,-1 0 0 0 0,1 0-1 0 0,0 0 1 0 0,-1 1-1 0 0,1-1 1 0 0,0 0-1 0 0,-1 1 1 0 0,1-1 0 0 0,-1 0-1 0 0,1 1 1 0 0,-1-1-1 0 0,1 1 1 0 0,-1-1-1 0 0,1 0 1 0 0,-1 1 0 0 0,1 0-1 0 0,-1-1 1 0 0,1 1-1 0 0,-1-1 1 0 0,0 1-1 0 0,1-1 1 0 0,-1 1 0 0 0,0 0-1 0 0,0-1 1 0 0,1 1-1 0 0,-1 0 1 0 0,0-1-1 0 0,0 1 1 0 0,0 0 0 0 0,0-1-1 0 0,0 1 1 0 0,0 0-1 0 0,0-1 1 0 0,0 1-1 0 0,0 0 1 0 0,0-1 0 0 0,0 1-1 0 0,0 0 1 0 0,-1-1-1 0 0,1 1 1 0 0,0 0-1 0 0,0-1 1 0 0,-1 1 0 0 0,1 0-1 0 0,0-1 1 0 0,-1 1-1 0 0,1-1 1 0 0,-1 1 2 0 0,2 7 38 0 0,15 54 72 0 0,1-4-96 0 0,14 17 38 0 0,-29-73-21 0 0,-1 0 0 0 0,0 0-1 0 0,1 0 1 0 0,-1-1 0 0 0,1 1-1 0 0,0 0 1 0 0,0 0 0 0 0,0-1-1 0 0,-1 0 1 0 0,1 1 0 0 0,1-1-1 0 0,-1 0 1 0 0,0 0 0 0 0,0 0-1 0 0,0 0 1 0 0,1 0-1 0 0,-1 0 1 0 0,0-1 0 0 0,1 1-1 0 0,-1-1 1 0 0,0 0 0 0 0,1 1-1 0 0,-1-1 1 0 0,1 0 0 0 0,-1-1-1 0 0,1 1 1 0 0,-1 0 0 0 0,0-1-1 0 0,1 1 1 0 0,-1-1 0 0 0,0 0-1 0 0,1 0 1 0 0,-1 0-1 0 0,0 0 1 0 0,0 0 0 0 0,0 0-1 0 0,0 0 1 0 0,0-1 0 0 0,0 1-1 0 0,0-1 1 0 0,0 0 0 0 0,-1 1-1 0 0,1-1 1 0 0,-1 0 0 0 0,1 0-1 0 0,-1 0 1 0 0,0 0 0 0 0,1 0-1 0 0,-1 0 1 0 0,0-1-1 0 0,-1 1 1 0 0,2-1-31 0 0,37-97 1280 0 0,-16 1-618 0 0,-20-3-202 0 0,-3 101-472 0 0,0 1-3 0 0,0 0-19 0 0,0 0-10 0 0,0 0-20 0 0,0 0-27 0 0,0 0-34 0 0,0 0-34 0 0,0 0-67 0 0,0 0-112 0 0,0 0-148 0 0,0 0-206 0 0,0 0-251 0 0,10-5-5968 0 0,-7 3 824 0 0,1 2-4113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3:57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0 0 0,'175'-19'0'0'0,"-51"10"302"0"0,95 21 5903 0 0,118 4 1080 0 0,-293-16-6786 0 0,325-15 1830 0 0,-179 7-1936 0 0,612 12 553 0 0,-408 22-829 0 0,-83-19 75 0 0,253 8 245 0 0,-125-8-335 0 0,-45 15 64 0 0,-119-15 50 0 0,18-3-30 0 0,493 9 153 0 0,-520-14-263 0 0,231 8 97 0 0,154-3 103 0 0,-337-19-104 0 0,418-7-141 0 0,32 7-19 0 0,886 15-86 0 0,-1181-15 129 0 0,47-11-6 0 0,-77 4-185 0 0,298 19 1725 0 0,-686-1-804 0 0,59-4-313 0 0,19 5-344 0 0,-84 10-129 0 0,-38 0-135 0 0,-4-4-3487 0 0,-1-2-6205 0 0,1-1 94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33 2024 0 0,'0'0'1871'0'0,"0"0"-641"0"0,0 0-367 0 0,0 0 64 0 0,0 0 246 0 0,0 0 165 0 0,0 0-27 0 0,0 0-148 0 0,0 0-210 0 0,0 0-168 0 0,0 0-81 0 0,0-5-1 0 0,2-22 740 0 0,-4 35 5288 0 0,-12 32-6273 0 0,-108 246 400 0 0,104-224-806 0 0,15-54-38 0 0,1-1 0 0 0,1 1 1 0 0,0-1-1 0 0,0 1 0 0 0,0 0 1 0 0,1-1-1 0 0,0 1 0 0 0,0 0 1 0 0,1 0-1 0 0,0-1 0 0 0,0 1 1 0 0,1 0-15 0 0,0-5 28 0 0,1 0 0 0 0,-1-1 0 0 0,1 1 0 0 0,0-1 0 0 0,0 1-1 0 0,0-1 1 0 0,0 0 0 0 0,0 0 0 0 0,1-1 0 0 0,-1 1 0 0 0,0-1 0 0 0,1 1 0 0 0,-1-1 0 0 0,1 0 0 0 0,-1 0 0 0 0,1-1 0 0 0,0 1 0 0 0,-1-1 0 0 0,1 0 0 0 0,2 0-28 0 0,-3 1 21 0 0,11 0 70 0 0,1 0-1 0 0,-1-2 1 0 0,1 1 0 0 0,-1-1 0 0 0,0-1 0 0 0,0-1 0 0 0,0 0-1 0 0,0-1 1 0 0,13-5-91 0 0,-12 8 83 0 0,-15-1-1397 0 0,-4-3-3290 0 0,3 4 364 0 0,0-2-4439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3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4 232 0 0 0,'0'0'512'0'0,"0"0"362"0"0,0 0 425 0 0,0 0 334 0 0,0 0 109 0 0,0 0-178 0 0,0 0-285 0 0,0 0-276 0 0,0 0-168 0 0,0 0-120 0 0,0 0-66 0 0,0 0-23 0 0,-3 9 418 0 0,2-7 3822 0 0,40-32-2220 0 0,214-161-389 0 0,-230 170-1943 0 0,-8 50-214 0 0,66 144 707 0 0,-37-122-620 0 0,-38-46 269 0 0,11 6-4177 0 0,-2-8-7856 0 0,-13-3 1467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04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1 969 0 0 0,'0'0'2230'0'0,"0"0"-714"0"0,0 0-262 0 0,0 0 121 0 0,0 0 136 0 0,0 0-67 0 0,0 0-246 0 0,0 0-246 0 0,0 0-151 0 0,0 0-17 0 0,0 0 50 0 0,0 0-21 0 0,0 0-26 0 0,7 2-39 0 0,213 33 5755 0 0,-111-28-5711 0 0,79-3 14 0 0,-138-23-581 0 0,-40 10-832 0 0,-9 4-3743 0 0,-1 5 1336 0 0,0 0-2719 0 0,0 0-5088 0 0</inkml:trace>
  <inkml:trace contextRef="#ctx0" brushRef="#br0" timeOffset="369.01">124 1182 5337 0 0,'0'0'3163'0'0,"0"0"-915"0"0,0 0-469 0 0,0 0-84 0 0,0 0-62 0 0,0 0-210 0 0,0 0-341 0 0,0 0-347 0 0,0 0-272 0 0,0 0-179 0 0,0 0-80 0 0,0 0-40 0 0,0 0-12 0 0,0 0 28 0 0,16 11 1381 0 0,59 12 632 0 0,75-13-1285 0 0,-53-6-2667 0 0,-78-4-2229 0 0,-12 0-2386 0 0,-3 0-5205 0 0</inkml:trace>
  <inkml:trace contextRef="#ctx0" brushRef="#br0" timeOffset="1016.643">1367 903 5209 0 0,'0'0'2157'0'0,"0"0"-264"0"0,0 0-36 0 0,0 0-37 0 0,0 0-130 0 0,0 0-279 0 0,0 0-339 0 0,0 0-248 0 0,0 0-190 0 0,0 0-162 0 0,0 0-90 0 0,0 0-41 0 0,0 0-23 0 0,-5 3-19 0 0,-43 42 692 0 0,18 3-764 0 0,-3-1 0 0 0,-1-2 0 0 0,-3-1 0 0 0,-1-2 0 0 0,-21 16-227 0 0,-36 15-3264 0 0,85-67 630 0 0,1-1-4954 0 0,7-2-1431 0 0</inkml:trace>
  <inkml:trace contextRef="#ctx0" brushRef="#br0" timeOffset="1382.041">940 950 5121 0 0,'0'0'1850'0'0,"0"0"-361"0"0,0 0-119 0 0,0 0 77 0 0,0 0 35 0 0,0 0-131 0 0,0 0-184 0 0,0 0-215 0 0,0 0-175 0 0,0 0-91 0 0,0 0-57 0 0,0 0-54 0 0,0 0-28 0 0,-4 21-20 0 0,-10 65-46 0 0,14-84-444 0 0,-1 0 0 0 0,1 0 0 0 0,0 1 0 0 0,0-1 0 0 0,-1 0 0 0 0,1 0-1 0 0,0 0 1 0 0,1 0 0 0 0,-1 0 0 0 0,0 0 0 0 0,1 0 0 0 0,-1 1 0 0 0,1-1 0 0 0,0 0 0 0 0,-1 0 0 0 0,1-1 0 0 0,0 1 0 0 0,0 0 0 0 0,0 0-1 0 0,1 0 1 0 0,-1-1 0 0 0,0 1 0 0 0,1 0 0 0 0,-1-1 0 0 0,1 1 0 0 0,-1-1 0 0 0,1 0 0 0 0,0 1 0 0 0,0-1-37 0 0,7 6 232 0 0,109 89 1643 0 0,-102-86-1813 0 0,0 0 0 0 0,-1 1 1 0 0,0 1-1 0 0,0 1 0 0 0,-2 0 0 0 0,1 0 0 0 0,-2 1 1 0 0,0 1-1 0 0,-1 0 0 0 0,0 1 0 0 0,1 3-62 0 0,2 15-1331 0 0,-14-34 858 0 0,2 0-368 0 0,-2 0-3018 0 0,0 0-4183 0 0,0 0-1557 0 0</inkml:trace>
  <inkml:trace contextRef="#ctx0" brushRef="#br0" timeOffset="1916.702">953 737 184 0 0,'0'0'1368'0'0,"0"0"181"0"0,0 0 280 0 0,0 0 232 0 0,0 0 55 0 0,0 0-197 0 0,0 0-318 0 0,0 0-332 0 0,0 0-291 0 0,0 0-198 0 0,0 0-96 0 0,0 0-57 0 0,0 0-38 0 0,8-9-11 0 0,141-151 2928 0 0,-32 30-1850 0 0,-51 72-1390 0 0,-62 98 414 0 0,-3-24-694 0 0,0 0 0 0 0,1 0 1 0 0,1 0-1 0 0,0-1 0 0 0,2 1 1 0 0,-1-1-1 0 0,2 0 0 0 0,0 0 1 0 0,1-1-1 0 0,0 0 0 0 0,2 2 14 0 0,6 13-2440 0 0,-7-10-5455 0 0,-6-15-3170 0 0</inkml:trace>
  <inkml:trace contextRef="#ctx0" brushRef="#br0" timeOffset="2970.331">1026 1308 0 0 0,'0'0'359'0'0,"0"0"309"0"0,0 0 59 0 0,0 0 5 0 0,0 0 29 0 0,0 0 28 0 0,0 0-13 0 0,0 0 8 0 0,0 0 15 0 0,0 0 8 0 0,0 0-1 0 0,0 0-15 0 0,-11 0 1655 0 0,-47 48 3324 0 0,6-4-4864 0 0,-35 37-55 0 0,83-70 588 0 0,28-30-975 0 0,161-135-271 0 0,-169 138-252 0 0,-26 24-160 0 0,-113 100 240 0 0,91-80-2372 0 0,31-28 953 0 0,1 0-1009 0 0,0 0-2313 0 0,0 0-5015 0 0</inkml:trace>
  <inkml:trace contextRef="#ctx0" brushRef="#br0" timeOffset="3966.644">1667 1057 2385 0 0,'0'0'1787'0'0,"0"0"24"0"0,0 0 74 0 0,0 0 72 0 0,0 0-96 0 0,0 0-257 0 0,0 0-360 0 0,0 0-312 0 0,0 0-203 0 0,0 0-104 0 0,0 0-51 0 0,0 0-19 0 0,0 0-35 0 0,22 0 2086 0 0,180-7 1240 0 0,-3-4-3025 0 0,-199 11-807 0 0,0 0-2 0 0,0 0 8 0 0,0 0 2 0 0,0 0 11 0 0,0 0-4 0 0,0 0 11 0 0,0 0 10 0 0,0 0-10 0 0,0 0 13 0 0,0 0 3 0 0,0 0-23 0 0,0 0 5 0 0,0 0-4 0 0,0 0-20 0 0,0 0-4 0 0,0 0 5 0 0,0 0-20 0 0,0 0 11 0 0,0 0 10 0 0,0 0-18 0 0,0 0-9 0 0,-13 18-2121 0 0,4-7-2072 0 0,0-8-3959 0 0,7-2-2653 0 0</inkml:trace>
  <inkml:trace contextRef="#ctx0" brushRef="#br0" timeOffset="4446.177">1693 1263 5937 0 0,'0'0'3430'0'0,"0"0"-1317"0"0,0 0-560 0 0,0 0-91 0 0,0 0-18 0 0,0 0-125 0 0,0 0-224 0 0,0 0-343 0 0,0 0-261 0 0,0 0-157 0 0,0 0-80 0 0,0 0 68 0 0,0 0 55 0 0,4 0 67 0 0,243-17 3910 0 0,-55 12-3559 0 0,-194 13-4832 0 0,-4-8-469 0 0,2 0-3304 0 0,3 0-2313 0 0</inkml:trace>
  <inkml:trace contextRef="#ctx0" brushRef="#br0" timeOffset="5399.329">3092 799 5825 0 0,'0'0'2350'0'0,"0"0"-472"0"0,0 0-139 0 0,0 0 116 0 0,0 0 59 0 0,0 0-119 0 0,0 0-303 0 0,0 0-346 0 0,0 0-300 0 0,0 0-211 0 0,0 0-117 0 0,0 0-68 0 0,0 0-28 0 0,-11 8 465 0 0,-98 121 73 0 0,-71 51-673 0 0,-64 26-283 0 0,234-198 507 0 0,10-8-734 0 0,0 0-1 0 0,0-1 0 0 0,0 1 0 0 0,0 0 0 0 0,0-1 0 0 0,0 1 0 0 0,-1 0 0 0 0,1 0 0 0 0,0-1 0 0 0,0 1 0 0 0,0 0 1 0 0,-1 0-1 0 0,1-1 0 0 0,0 1 0 0 0,0 0 0 0 0,-1 0 0 0 0,1 0 0 0 0,0 0 0 0 0,-1-1 0 0 0,1 1 0 0 0,0 0 0 0 0,0 0 0 0 0,-1 0 1 0 0,1 0-1 0 0,0 0 0 0 0,-1 0 0 0 0,1 0 0 0 0,0 0 0 0 0,-1 0 0 0 0,1 0 0 0 0,0 0 0 0 0,-1 0 0 0 0,1 0 0 0 0,0 0 1 0 0,-1 0-1 0 0,1 0 0 0 0,0 0 0 0 0,-1 0 0 0 0,1 0 0 0 0,0 0 0 0 0,0 1 0 0 0,-1-1 224 0 0,11-14-8871 0 0,-6 10 1632 0 0</inkml:trace>
  <inkml:trace contextRef="#ctx0" brushRef="#br0" timeOffset="5766.44">2620 737 1896 0 0,'0'0'3118'0'0,"0"0"-788"0"0,0 0-351 0 0,0 0-30 0 0,0 0-18 0 0,0 0-205 0 0,0 0-308 0 0,0 0-351 0 0,0 0-270 0 0,0 0-160 0 0,0 0-86 0 0,0 0-72 0 0,0 0-45 0 0,-5 9-28 0 0,-15 30-30 0 0,19-37-326 0 0,0 0 0 0 0,1 0 1 0 0,-1 0-1 0 0,1 0 0 0 0,0 1 0 0 0,0-1 1 0 0,0 0-1 0 0,0 0 0 0 0,0 0 0 0 0,0 0 1 0 0,0 1-1 0 0,1-1 0 0 0,-1 0 0 0 0,1 0 1 0 0,0 0-1 0 0,0 0 0 0 0,-1 0 0 0 0,1 0 1 0 0,0 0-1 0 0,1 0 0 0 0,-1 0 0 0 0,0-1 1 0 0,0 1-1 0 0,1 0 0 0 0,0 0-50 0 0,2 4 148 0 0,153 197 2311 0 0,-60-28-2055 0 0,-78-137-2512 0 0,-19-38 194 0 0,1 2 1575 0 0,-1-2-2789 0 0,0 1-4018 0 0,0-1-3580 0 0</inkml:trace>
  <inkml:trace contextRef="#ctx0" brushRef="#br0" timeOffset="6415.102">3151 1297 8194 0 0,'0'0'4233'0'0,"0"0"-2042"0"0,0 0-854 0 0,0 0-107 0 0,0 0 38 0 0,0 0-54 0 0,0 0-227 0 0,0 0-299 0 0,0 0-241 0 0,0 0-181 0 0,0 0-86 0 0,0 0-17 0 0,0 0 8 0 0,-1 3 25 0 0,-13 136 1155 0 0,-5-20-1098 0 0,33-153 143 0 0,58-163-357 0 0,-62 171-31 0 0,-10 25 1 0 0,0 1 3 0 0,0 0 14 0 0,0 0-9 0 0,0 0-10 0 0,0 0-17 0 0,-12 26-50 0 0,4-7 15 0 0,2 1 0 0 0,1 0 0 0 0,0 0 0 0 0,1 0 0 0 0,1 0 1 0 0,1 1-1 0 0,1 19 45 0 0,1-40-362 0 0,0 0-137 0 0,0 0-179 0 0,0 0-235 0 0,0 0-358 0 0,0 0-822 0 0,0 0-2835 0 0,0-3-5842 0 0</inkml:trace>
  <inkml:trace contextRef="#ctx0" brushRef="#br0" timeOffset="7516.718">2646 417 3113 0 0,'0'0'2193'0'0,"0"0"-160"0"0,0 0-53 0 0,0 0 58 0 0,0 0 17 0 0,0 0-202 0 0,0 0-337 0 0,0 0-361 0 0,0 0-310 0 0,0 0-226 0 0,0 0-131 0 0,0 0-72 0 0,0 0-26 0 0,1-9 695 0 0,79-71 1396 0 0,128-136-751 0 0,-131 142-1580 0 0,-42 37-34 0 0,-35 37-110 0 0,0 0 2 0 0,0 0-7 0 0,0 0-22 0 0,0 0 2 0 0,-1 26-164 0 0,15 84 365 0 0,2-51-84 0 0,15 62 42 0 0,-18-55 6 0 0,1-33-212 0 0,-3-32 1115 0 0,-8-1-3247 0 0,0 0-2676 0 0,-1 0-3712 0 0,1 0-2577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3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0 0 0,'0'0'1052'0'0,"0"0"1001"0"0,0 0 294 0 0,0 0-224 0 0,0 0-372 0 0,0 0-353 0 0,0 0-270 0 0,0 0-163 0 0,0 0-134 0 0,18-23-76 0 0,58-76-61 0 0,-39 28 849 0 0,-31 48-990 0 0,19-47 2098 0 0,-24 70-2626 0 0,0 0 0 0 0,0-1-1 0 0,0 1 1 0 0,1 0 0 0 0,-1 0 0 0 0,0 0-1 0 0,1 0 1 0 0,-1 0 0 0 0,0 0 0 0 0,0 0-1 0 0,1 0 1 0 0,-1 0 0 0 0,0 1 0 0 0,0-1-1 0 0,1 0 1 0 0,-1 1 0 0 0,0-1 0 0 0,0 1-1 0 0,0-1 1 0 0,0 1 0 0 0,0 0 0 0 0,0-1-1 0 0,0 1 1 0 0,0 0 0 0 0,0 0-1 0 0,0 0 1 0 0,0 0 0 0 0,0 0 0 0 0,0 0-1 0 0,-1 0 1 0 0,1 0 0 0 0,0 0 0 0 0,-1 0-1 0 0,1 0 1 0 0,-1 1 0 0 0,1-1 0 0 0,-1 0-1 0 0,1 1-24 0 0,0 0 55 0 0,19 26 75 0 0,-2-1 1 0 0,-1 2-1 0 0,-2 1 1 0 0,-1 0-1 0 0,-1 0 0 0 0,-1 1 1 0 0,-2 1-1 0 0,3 16-130 0 0,-2 135 314 0 0,-12-131-285 0 0,1-32-17 0 0,-1 0 0 0 0,-1 0 1 0 0,0-1-1 0 0,-2 1 1 0 0,0-1-1 0 0,-1 0 0 0 0,-1 0 1 0 0,0 0-1 0 0,-2-1 0 0 0,0 0 1 0 0,-1 0-1 0 0,-1-1 0 0 0,-1 0 1 0 0,0-1-1 0 0,-10 10-12 0 0,18-22-5 0 0,-1 0 0 0 0,0 0 0 0 0,-1 0-1 0 0,1-1 1 0 0,-1 1 0 0 0,1-1 0 0 0,-1 0-1 0 0,0-1 1 0 0,0 1 0 0 0,0-1 0 0 0,0 0 0 0 0,-1 0-1 0 0,1-1 1 0 0,-1 1 0 0 0,1-1 0 0 0,-1-1 0 0 0,1 1-1 0 0,-1-1 1 0 0,1 0 0 0 0,-1 0 0 0 0,-4-1 5 0 0,7-1-11 0 0,0-1 0 0 0,0 0 0 0 0,0 0 0 0 0,0 0 0 0 0,0 0 0 0 0,1-1-1 0 0,-1 1 1 0 0,1-1 0 0 0,0 0 0 0 0,0 1 0 0 0,0-1 0 0 0,1 0 0 0 0,-1 0 0 0 0,1 0 0 0 0,0 0 0 0 0,0 0 0 0 0,0 0 0 0 0,1-1 0 0 0,0 1 0 0 0,0 0 0 0 0,0 0 0 0 0,0-1 0 0 0,0 1 0 0 0,1 0 0 0 0,0 0 0 0 0,1-4 11 0 0,-2-7-15 0 0,2-2 1 0 0,0 0 0 0 0,1 0 0 0 0,1 0 0 0 0,1 1 0 0 0,0-1 0 0 0,1 1 0 0 0,1 0 0 0 0,0 1 0 0 0,1 0 0 0 0,2-2 14 0 0,-4 8-97 0 0,1 1 0 0 0,-1 0 0 0 0,1 0 0 0 0,1 0 0 0 0,-1 1 0 0 0,1 0 1 0 0,0 1-1 0 0,1 0 0 0 0,0 0 0 0 0,1 0 97 0 0,-6 3-60 0 0,22-14-301 0 0,26-18-3440 0 0,-39 18-6978 0 0,-9 16 4890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0 0 0,'0'0'368'0'0,"0"0"744"0"0,0 0 350 0 0,0 0 101 0 0,0 0 21 0 0,0 0-105 0 0,0 0-89 0 0,0 0-15 0 0,0 0-58 0 0,0 0-64 0 0,12-8-124 0 0,85-72 1812 0 0,-43 25-1111 0 0,20-40 382 0 0,-73 94-2122 0 0,-1 1-24 0 0,0 0-20 0 0,0 0-50 0 0,0 23 336 0 0,1-8-206 0 0,0 1 0 0 0,2-1 1 0 0,0 1-1 0 0,0-1 1 0 0,2 0-1 0 0,-1 0 0 0 0,2-1 1 0 0,0 1-1 0 0,6 7-126 0 0,3-4-1519 0 0,-12-17-228 0 0,0 1-1474 0 0,0-1-3088 0 0,1-1-3577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0,'0'0'2252'0'0,"0"0"-486"0"0,0 0-31 0 0,0 0 256 0 0,0 0 128 0 0,0 0-103 0 0,0 0-297 0 0,0 0-396 0 0,0 0-379 0 0,0 0-269 0 0,0 0-189 0 0,0 0-103 0 0,0 0-39 0 0,24 4 1974 0 0,268-48 2479 0 0,-172 44-4614 0 0,-120 0-249 0 0,0 0-16 0 0,0 0-8 0 0,0 0-39 0 0,0 0-56 0 0,0 0-71 0 0,0 0-109 0 0,-10-3-3977 0 0,4 2-5968 0 0,4 1 1084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6153 0 0,'0'0'3760'0'0,"0"0"-1514"0"0,0 0-787 0 0,0 0-243 0 0,0 0-79 0 0,0 0-55 0 0,0 0-86 0 0,0 0-98 0 0,0 0-65 0 0,0 0-59 0 0,0 0-97 0 0,0 0-83 0 0,0 0-77 0 0,29-2-79 0 0,91-6-70 0 0,32-26 472 0 0,-72 24-1426 0 0,-46 9-6228 0 0,-29 1-4341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1.9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81 6841 0 0,'0'0'2304'0'0,"0"0"-749"0"0,0 0-304 0 0,0 0 88 0 0,0 0 65 0 0,0 0-107 0 0,0 0-211 0 0,0 0-251 0 0,0 0-174 0 0,0 0-107 0 0,0 0-114 0 0,0 0-95 0 0,0 0-111 0 0,31-10-110 0 0,130-46-102 0 0,-138 50-40 0 0,-8 1-2607 0 0,-5 2-3958 0 0,-5 2-4107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35 344 0 0,'0'0'2043'0'0,"0"0"-182"0"0,0 0-65 0 0,0 0-80 0 0,0 0-150 0 0,0 0-216 0 0,0 0-270 0 0,0 0-277 0 0,0 0-254 0 0,0 0-170 0 0,0 0-39 0 0,0 0 47 0 0,0 0 101 0 0,3-1 92 0 0,74 3 3919 0 0,-26 5-2734 0 0,-28-8-1336 0 0,0-1 1 0 0,0-1-1 0 0,0-1 1 0 0,0 0-1 0 0,-1-2 0 0 0,18-7-429 0 0,-29 9 316 0 0,9-1-2753 0 0,-22 17-4845 0 0,0-9 1405 0 0,-1-2-2965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13643 0 0,'0'0'1476'0'0,"0"0"-621"0"0,0 0-231 0 0,0 0 146 0 0,0 0 187 0 0,0 0 57 0 0,0 0-86 0 0,0 0-140 0 0,0 0-129 0 0,0 0-107 0 0,0 0-74 0 0,33 0-76 0 0,103-3-68 0 0,126-17-1520 0 0,-245 17-1452 0 0,-5 0-3270 0 0,-4 3-5712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9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0 1208 0 0,'0'0'2003'0'0,"0"0"-129"0"0,0 0 72 0 0,0 0 117 0 0,0 0-68 0 0,0 0-129 0 0,0 0-231 0 0,0 0-279 0 0,0 0-190 0 0,0 0-202 0 0,0 0-185 0 0,0 0-138 0 0,0 0-109 0 0,-2 3-58 0 0,-158 288 2069 0 0,156-286-2535 0 0,-11 18-43 0 0,-1 0 0 0 0,-2-1 0 0 0,0-2 0 0 0,-1 0 0 0 0,-1 0 0 0 0,-1-2 0 0 0,-21 15 35 0 0,9-14-1713 0 0,33-44-6879 0 0,0 21 3847 0 0,0 0-3013 0 0</inkml:trace>
  <inkml:trace contextRef="#ctx0" brushRef="#br0" timeOffset="297.382">1 15 2985 0 0,'0'0'2379'0'0,"0"0"-272"0"0,0 0-177 0 0,0 0-81 0 0,0 0-126 0 0,0 0-309 0 0,0 0-442 0 0,0 0-366 0 0,0 0-118 0 0,0 0 43 0 0,0 0 101 0 0,0 0 53 0 0,0 0-65 0 0,6 12-100 0 0,113 187 2481 0 0,46-12-1929 0 0,-160-181-1907 0 0,28 43 2169 0 0,-27-31-5174 0 0,-4 0-6084 0 0,-2-17-325 0 0</inkml:trace>
  <inkml:trace contextRef="#ctx0" brushRef="#br0" timeOffset="816.738">483 420 10314 0 0,'0'0'1697'0'0,"0"0"-668"0"0,0 0-391 0 0,0 0-76 0 0,0 0 27 0 0,0 0 40 0 0,0 0 2 0 0,0 0-8 0 0,0 0 5 0 0,0 0-46 0 0,0 0-91 0 0,0 0-92 0 0,0 0-83 0 0,15-1-37 0 0,117-5 902 0 0,-143 43-216 0 0,-119 99-593 0 0,130-136-365 0 0,-1 1 0 0 0,0 0 1 0 0,0 0-1 0 0,1 0 1 0 0,-1-1-1 0 0,1 1 0 0 0,-1 0 1 0 0,1 0-1 0 0,-1 0 0 0 0,1 0 1 0 0,0 0-1 0 0,-1 0 1 0 0,1 0-1 0 0,0 0 0 0 0,0 0 1 0 0,-1 0-1 0 0,1 0 0 0 0,0 0 1 0 0,0 0-1 0 0,0 0 1 0 0,0 0-1 0 0,1 0 0 0 0,-1 0 1 0 0,0 0-1 0 0,0 0 0 0 0,1 0 1 0 0,-1 0-1 0 0,0 0 0 0 0,1 0 1 0 0,-1 0-1 0 0,1 0 1 0 0,-1 0-1 0 0,1-1 0 0 0,0 1 1 0 0,-1 0-1 0 0,1 0 0 0 0,0-1 1 0 0,-1 1-1 0 0,1 0 1 0 0,0-1-1 0 0,0 1 0 0 0,0 0 1 0 0,0-1-1 0 0,0 1 0 0 0,-1-1 1 0 0,1 0-1 0 0,0 1 1 0 0,0-1-1 0 0,0 0 0 0 0,0 0 1 0 0,0 1-1 0 0,0-1 0 0 0,1 0-7 0 0,62 3 619 0 0,-51-3-477 0 0,-6 1-140 0 0,0-1-1 0 0,1 0 1 0 0,-1 0 0 0 0,0-1 0 0 0,0 0 0 0 0,1 0 0 0 0,-1 0 0 0 0,0-1 0 0 0,0 0 0 0 0,0-1 0 0 0,-1 1-1 0 0,1-1 1 0 0,-1-1 0 0 0,6-2-2 0 0,-10-2-5408 0 0,0 4-2924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2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0 0 0,'0'0'1355'0'0,"0"0"369"0"0,0 0 135 0 0,0 0 78 0 0,0 0-34 0 0,0 0-265 0 0,0 0-262 0 0,0 0-215 0 0,0 0-170 0 0,0 0-65 0 0,0 0-105 0 0,0 0-103 0 0,0 0-114 0 0,1-5-109 0 0,35-82 2368 0 0,-25 72-2743 0 0,1 0-1 0 0,0 0 1 0 0,1 2 0 0 0,0-1-1 0 0,2 2 1 0 0,-1 0 0 0 0,17-10-120 0 0,-23 16-92 0 0,-8 7 108 0 0,0-1-1 0 0,-1 1 1 0 0,1-1 0 0 0,0 1-1 0 0,0-1 1 0 0,0 0-1 0 0,0 1 1 0 0,0-1 0 0 0,0 1-1 0 0,0-1 1 0 0,0 1 0 0 0,0-1-1 0 0,0 1 1 0 0,0-1-1 0 0,0 1 1 0 0,1-1 0 0 0,-1 1-1 0 0,0-1 1 0 0,0 1-1 0 0,0-1 1 0 0,1 1 0 0 0,-1-1-1 0 0,0 0 1 0 0,0 1 0 0 0,1-1-1 0 0,-1 1 1 0 0,0-1-1 0 0,1 0 1 0 0,-1 1 0 0 0,1-1-1 0 0,-1 0 1 0 0,0 0 0 0 0,1 1-1 0 0,-1-1 1 0 0,1 0-1 0 0,-1 0 1 0 0,1 0 0 0 0,-1 1-1 0 0,0-1 1 0 0,1 0-1 0 0,-1 0 1 0 0,1 0 0 0 0,-1 0-1 0 0,1 0 1 0 0,-1 0 0 0 0,1 0-1 0 0,-1 0 1 0 0,1 0-1 0 0,-1 0 1 0 0,1 0 0 0 0,-1 0-1 0 0,1-1 1 0 0,-1 1 0 0 0,1 0-1 0 0,-1 0 1 0 0,1 0-1 0 0,-1-1-15 0 0,11 71 559 0 0,70 81-39 0 0,-52-75-162 0 0,-20-75-3553 0 0,-1-5-7929 0 0,-4 4 1999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1560 0 0,'0'0'1743'0'0,"0"0"-602"0"0,0 0-361 0 0,0 0-87 0 0,0 0 45 0 0,0 0 187 0 0,0 0 197 0 0,0 0 122 0 0,0 0 18 0 0,0 0-158 0 0,0 0-160 0 0,0 0-110 0 0,0 0-67 0 0,15 0-61 0 0,112 4 1730 0 0,309 0 2823 0 0,-422-16-6504 0 0,-15 9-8907 0 0,1 3-677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5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4545 0 0,'0'0'3089'0'0,"0"0"-1244"0"0,0 0-506 0 0,0 0 67 0 0,0 0 137 0 0,0 0-24 0 0,0 0-197 0 0,0 0-249 0 0,0 0-211 0 0,0 0-165 0 0,0 0-86 0 0,0 0-55 0 0,0 0-24 0 0,12 7 22 0 0,40 20 4 0 0,28-21 1376 0 0,90-17-256 0 0,-140 11-2426 0 0,-10 0-5308 0 0,-16 0-3417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0,'0'0'882'0'0,"0"0"516"0"0,0 0 91 0 0,0 0-198 0 0,0 0-207 0 0,0 0-133 0 0,0 0-132 0 0,0 0-68 0 0,0 0-51 0 0,0 0-32 0 0,0 0-19 0 0,0 0-35 0 0,26 0 4236 0 0,99-7 715 0 0,60-19-3584 0 0,-64 18-1454 0 0,-117 13-2172 0 0,-6-3-3505 0 0,-2-1-5048 0 0,2-1 2972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0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9794 0 0,'0'0'1810'0'0,"0"0"-727"0"0,0 0-246 0 0,0 0 190 0 0,0 0 256 0 0,0 0 57 0 0,0 0-102 0 0,0 0-144 0 0,0 0-153 0 0,0 0-126 0 0,0 0-100 0 0,0 0-106 0 0,0 0-75 0 0,33-4-78 0 0,105-11-72 0 0,14 5 886 0 0,-100 9-3961 0 0,-41 1 1613 0 0,-4 0-3810 0 0,-1-3-6516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0 228 1432 0 0,'0'0'1727'0'0,"0"0"-54"0"0,0 0 44 0 0,0 0 20 0 0,0 0-62 0 0,0 0-132 0 0,0 0-256 0 0,0 0-234 0 0,0 0-213 0 0,0 0-137 0 0,0 0-56 0 0,0 0-19 0 0,0 0-37 0 0,3-3-74 0 0,211-189 5249 0 0,-181 159-5362 0 0,-11 70 80 0 0,63 94 52 0 0,-83-128-556 0 0,1 0 0 0 0,0 0 1 0 0,0 0-1 0 0,0-1 0 0 0,0 1 0 0 0,0-1 1 0 0,1 0-1 0 0,-1 0 0 0 0,1 0 0 0 0,-1 0 1 0 0,1-1-1 0 0,0 1 0 0 0,0-1 0 0 0,0 0 0 0 0,-1 0 1 0 0,1-1-1 0 0,1 1 20 0 0,4 5-2255 0 0,-2 2-5030 0 0,-7-7 5599 0 0,1 3-9528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3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67 0 0 0,'0'0'2710'0'0,"0"0"-499"0"0,0 0-121 0 0,0 0 96 0 0,0 0-113 0 0,0 0-179 0 0,0 0-243 0 0,0 0-313 0 0,0 0-221 0 0,0 0-146 0 0,0 0-145 0 0,-7-1-113 0 0,3 1-715 0 0,-1-1 182 0 0,1 1 0 0 0,-1-1 0 0 0,1 1 1 0 0,-1 0-1 0 0,1 0 0 0 0,-1 1 0 0 0,1-1 0 0 0,0 1 0 0 0,-1 0 0 0 0,1 0 0 0 0,0 0 0 0 0,-1 1 0 0 0,1 0 0 0 0,0 0 0 0 0,0 0 0 0 0,0 0 1 0 0,-2 2-181 0 0,-150 160 1455 0 0,111-114-1542 0 0,-2-3 1 0 0,-2-2 0 0 0,-38 27 86 0 0,7-21-711 0 0,70-46-965 0 0,13-11-1282 0 0,3-1 2390 0 0,3-4-1303 0 0,1-3-5678 0 0,-3 7-1154 0 0</inkml:trace>
  <inkml:trace contextRef="#ctx0" brushRef="#br0" timeOffset="299.2">150 1 4505 0 0,'0'0'2431'0'0,"0"0"-314"0"0,0 0-306 0 0,0 0-176 0 0,0 0-128 0 0,0 0-198 0 0,0 0-178 0 0,0 0-116 0 0,0 0-163 0 0,0 0-165 0 0,0 0-159 0 0,0 0-114 0 0,0 0-57 0 0,-6 20-42 0 0,-18 65-13 0 0,23-79-241 0 0,0 0 0 0 0,0 0 0 0 0,0 0 0 0 0,0 0 0 0 0,1 0 0 0 0,0 0 0 0 0,1 0 0 0 0,-1 1 0 0 0,1-1 0 0 0,0 0 0 0 0,1 0 0 0 0,-1 0-1 0 0,1 0 1 0 0,0-1 0 0 0,1 1 0 0 0,-1 0 0 0 0,1-1 0 0 0,0 0 0 0 0,1 1 0 0 0,-1-1 0 0 0,1-1 0 0 0,1 2-61 0 0,190 198 449 0 0,-187-195-979 0 0,7 9-1247 0 0,-7-6-8152 0 0,-8-11-541 0 0</inkml:trace>
  <inkml:trace contextRef="#ctx0" brushRef="#br0" timeOffset="930.672">606 435 4793 0 0,'0'0'4500'0'0,"0"0"-2036"0"0,0 0-894 0 0,0 0-257 0 0,0 0-131 0 0,0 0-140 0 0,0 0-214 0 0,0 0-264 0 0,0 0-213 0 0,0 0-130 0 0,0 0-42 0 0,0 0 45 0 0,0 0 56 0 0,5-2 24 0 0,155-14 1602 0 0,-159 15-1900 0 0,1 1 1 0 0,-1 0-1 0 0,1 0 1 0 0,-1-1-1 0 0,1 1 1 0 0,0 0-1 0 0,-1 1 1 0 0,1-1-1 0 0,-1 0 1 0 0,1 0-1 0 0,-1 1 1 0 0,1-1-1 0 0,-1 1 1 0 0,1-1-1 0 0,-1 1 1 0 0,1-1-1 0 0,-1 1 1 0 0,0 0 0 0 0,1 0-1 0 0,-1 0 1 0 0,0 0-1 0 0,0 0 1 0 0,0 0-1 0 0,1 0 1 0 0,-1 0-1 0 0,0 0 1 0 0,0 1-1 0 0,-1-1 1 0 0,1 0-1 0 0,0 1 1 0 0,0-1-1 0 0,-1 1 1 0 0,1-1-1 0 0,-1 1 1 0 0,1-1-1 0 0,-1 1 1 0 0,1-1-1 0 0,-1 1 1 0 0,0-1-1 0 0,0 1 1 0 0,0-1-1 0 0,0 1 1 0 0,0 0-1 0 0,0-1 1 0 0,0 1 0 0 0,-1-1-1 0 0,1 1 1 0 0,0-1-1 0 0,-1 1 1 0 0,0-1-1 0 0,1 1 1 0 0,-1-1-1 0 0,0 1 1 0 0,0 0-7 0 0,-88 68 342 0 0,72-63-347 0 0,44 12-128 0 0,34 10 162 0 0,-59-27-26 0 0,1-1 17 0 0,0 1 0 0 0,0-1 0 0 0,-1 1 0 0 0,1 0 0 0 0,-1 0 0 0 0,1 1 0 0 0,-1-1 0 0 0,1 0 0 0 0,-1 1 0 0 0,0-1 0 0 0,0 1 0 0 0,-1 0 0 0 0,1 0 0 0 0,0 0 0 0 0,-1 0 0 0 0,0 0 0 0 0,1 0 0 0 0,-1 0 0 0 0,-1 0 0 0 0,1 0 0 0 0,0 1 0 0 0,-1-1 0 0 0,1 0 0 0 0,-1 0 0 0 0,0 1 0 0 0,0-1 0 0 0,-1 0 0 0 0,1 1-20 0 0,-3 0 37 0 0,0 0 0 0 0,0 0 0 0 0,0-1 0 0 0,-1 1 0 0 0,0-1 0 0 0,1 0 0 0 0,-1 0 0 0 0,0 0 0 0 0,0-1 0 0 0,-1 0 0 0 0,1 1 1 0 0,-1-1-1 0 0,1-1 0 0 0,-1 1 0 0 0,1-1 0 0 0,-1 1 0 0 0,0-1 0 0 0,0-1 0 0 0,1 1 0 0 0,-1-1 0 0 0,0 0 0 0 0,0 0 0 0 0,-2 0-37 0 0,2 0-67 0 0,-74-8-377 0 0,32-21-4207 0 0,41 23-598 0 0,1 5-5733 0 0</inkml:trace>
  <inkml:trace contextRef="#ctx0" brushRef="#br0" timeOffset="3099.673">549 122 0 0 0,'0'0'255'0'0,"0"0"498"0"0,0 0 98 0 0,0 0 8 0 0,0 0 17 0 0,0 0-28 0 0,0 0-37 0 0,0 0-17 0 0,0 0 18 0 0,0 0 9 0 0,0 0-7 0 0,0 0-25 0 0,2-1-578 0 0,3-2 8615 0 0,-5 3-8410 0 0,-31 42 1070 0 0,-32 30-1254 0 0,-3-2 1 0 0,-72 59-233 0 0,-20 7-149 0 0,58-59 181 0 0,104-87-14837 0 0,-2 6 9040 0 0</inkml:trace>
  <inkml:trace contextRef="#ctx0" brushRef="#br0" timeOffset="4248.87">151 60 0 0 0,'0'0'516'0'0,"0"0"227"0"0,0 0 137 0 0,0 0 62 0 0,0 0 2 0 0,0 0-47 0 0,0 0-76 0 0,0 0-67 0 0,-3-2-35 0 0,-12-3 33 0 0,11 4 67 0 0,4 1 11 0 0,0 0-49 0 0,0 0-74 0 0,0 0-91 0 0,0 0-54 0 0,0 0-14 0 0,0 0-13 0 0,0 0 7 0 0,0 0 9 0 0,0 0 3 0 0,0 0 3 0 0,0 0-9 0 0,0 0-28 0 0,0 0-29 0 0,0 0-24 0 0,0 0-34 0 0,0 0-2 0 0,0 0 4 0 0,0 0 7 0 0,0 0-15 0 0,0 0-39 0 0,0 0-38 0 0,0 0-70 0 0,0 0-48 0 0,0 0-39 0 0,0 12 568 0 0,16 104 1144 0 0,35 29-1431 0 0,-46-125-421 0 0,-4-13-29 0 0,0 0-1 0 0,1 1 1 0 0,0-1-1 0 0,1 0 1 0 0,-1 0 0 0 0,1 0-1 0 0,0-1 1 0 0,1 1-1 0 0,0-1 1 0 0,0 1 0 0 0,0-1-1 0 0,1 0 1 0 0,0-1-1 0 0,0 1 1 0 0,0-1 0 0 0,1 0-1 0 0,4 3-23 0 0,60 39 242 0 0,-36 0 130 0 0,-24-20 43 0 0,3 1-209 0 0,-12-27-202 0 0,-1-1 11 0 0,0 0 10 0 0,0 0 3 0 0,0 0-30 0 0,0 0 0 0 0,0 0-10 0 0,7 7 76 0 0,1 8-1244 0 0,15-15-2588 0 0,-19 0-1729 0 0,0 0-5565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158 1 0 0 0,'0'0'408'0'0,"0"0"615"0"0,0 0 469 0 0,0 0 281 0 0,0 0 38 0 0,0 0-202 0 0,0 0-286 0 0,0 0-210 0 0,0 0-111 0 0,0 0-9 0 0,13 3 7326 0 0,-2 39-6719 0 0,-15 128-406 0 0,-27-61-964 0 0,26-97-200 0 0,0 1-1 0 0,1-1 1 0 0,1 1-1 0 0,0 0 1 0 0,0 0-1 0 0,2 0 1 0 0,-1 0-1 0 0,2 1 1 0 0,0-1-1 0 0,1 12-29 0 0,0-21 35 0 0,0-1 0 0 0,0 0 0 0 0,0 1 0 0 0,1-1-1 0 0,0 0 1 0 0,-1 0 0 0 0,1 0 0 0 0,0-1 0 0 0,0 1 0 0 0,0 0 0 0 0,1-1 0 0 0,-1 1-1 0 0,1-1 1 0 0,-1 0 0 0 0,1 1 0 0 0,0-1 0 0 0,0-1 0 0 0,0 1 0 0 0,0 0-1 0 0,0-1 1 0 0,1 1-35 0 0,22 16 591 0 0,38-17 317 0 0,-60-2-1144 0 0,0 0 1962 0 0,-2 1-3391 0 0,-1-1-3162 0 0,0-1-4378 0 0,-1 2-1780 0 0</inkml:trace>
  <inkml:trace contextRef="#ctx0" brushRef="#br0" timeOffset="400.694">0 288 6769 0 0,'0'0'1510'0'0,"0"0"-504"0"0,0 0-153 0 0,0 0 125 0 0,0 0 203 0 0,0 0 78 0 0,0 0-103 0 0,0 0-149 0 0,0 0-114 0 0,0 0-52 0 0,0 0-6 0 0,0 0-22 0 0,10 3-42 0 0,31 9-63 0 0,-36-11-554 0 0,-1 0-1 0 0,0-1 1 0 0,1 0-1 0 0,-1 1 1 0 0,1-2-1 0 0,-1 1 1 0 0,0 0-1 0 0,1-1 1 0 0,-1 0-1 0 0,0 0 1 0 0,0 0-1 0 0,1-1 1 0 0,-1 1-1 0 0,0-1 1 0 0,0 0-1 0 0,1-1-153 0 0,18-7 461 0 0,114-20 187 0 0,-97 39-2759 0 0,-26-4-5396 0 0,-9-4-3819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1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201 349 4745 0 0,'0'0'1786'0'0,"0"0"-170"0"0,0 0 47 0 0,0 0 124 0 0,0 0 59 0 0,0 0-70 0 0,0 0-239 0 0,0 0-250 0 0,0 0-249 0 0,0 0-248 0 0,0 0-217 0 0,0 0-147 0 0,0 0-101 0 0,-5 0-89 0 0,2 1-215 0 0,1-1 0 0 0,0 1 0 0 0,-1 0-1 0 0,1-1 1 0 0,0 1 0 0 0,-1 0 0 0 0,1 0-1 0 0,0 1 1 0 0,0-1 0 0 0,0 0 0 0 0,0 1 0 0 0,0-1-1 0 0,1 1 1 0 0,-1 0 0 0 0,0-1 0 0 0,1 1-1 0 0,-1 0 1 0 0,1 0 0 0 0,-1 0 0 0 0,1 0 0 0 0,0 0-1 0 0,0 1 1 0 0,0-1 0 0 0,0 0 0 0 0,0 0-1 0 0,1 1 1 0 0,-1-1 0 0 0,1 1 0 0 0,-1-1 0 0 0,1 0-1 0 0,0 3-20 0 0,-7 23 82 0 0,2 1 0 0 0,0 0 0 0 0,2 0-1 0 0,1 0 1 0 0,2 1 0 0 0,0-1 0 0 0,4 16-82 0 0,-4-40 9 0 0,1 0 0 0 0,0 0 0 0 0,0 0 0 0 0,0 0 0 0 0,1 0 0 0 0,0 0 0 0 0,0 0 0 0 0,0-1 0 0 0,0 1 1 0 0,1-1-1 0 0,-1 1 0 0 0,1-1 0 0 0,0 0 0 0 0,1 0 0 0 0,-1 0 0 0 0,1-1 0 0 0,-1 1 0 0 0,1-1 1 0 0,0 0-1 0 0,1 0 0 0 0,-1 0 0 0 0,0 0 0 0 0,1-1 0 0 0,-1 0 0 0 0,1 0 0 0 0,0 0 0 0 0,0-1 0 0 0,0 1 1 0 0,1-1-10 0 0,-1-1 54 0 0,0 0 1 0 0,1-1 0 0 0,-1 1 0 0 0,0-1 0 0 0,0 0 0 0 0,0-1 0 0 0,0 1 0 0 0,-1-1 0 0 0,1 0-1 0 0,0 0 1 0 0,-1-1 0 0 0,1 1 0 0 0,-1-1 0 0 0,0 0 0 0 0,0 0 0 0 0,0-1 0 0 0,0 1 0 0 0,0-1-1 0 0,-1 0-54 0 0,83-80 347 0 0,5-41-100 0 0,-91 125-250 0 0,1 0 1 0 0,-1 0-1 0 0,1-1 1 0 0,-1 1-1 0 0,1 0 0 0 0,-1 0 1 0 0,1 0-1 0 0,0 0 1 0 0,-1 0-1 0 0,1 0 1 0 0,-1 0-1 0 0,1 0 0 0 0,-1 0 1 0 0,1 0-1 0 0,0 0 1 0 0,-1 0-1 0 0,1 0 1 0 0,-1 1-1 0 0,1-1 0 0 0,-1 0 1 0 0,1 0-1 0 0,-1 0 1 0 0,1 1-1 0 0,-1-1 1 0 0,1 0-1 0 0,-1 1 0 0 0,1-1 1 0 0,-1 1-1 0 0,1-1 1 0 0,-1 0-1 0 0,0 1 1 0 0,1-1-1 0 0,-1 1 0 0 0,0-1 1 0 0,1 1-1 0 0,-1-1 1 0 0,0 1-1 0 0,0-1 1 0 0,1 1-1 0 0,-1-1 0 0 0,0 1 1 0 0,0 0-1 0 0,0-1 1 0 0,0 1-1 0 0,0-1 1 0 0,0 1-1 0 0,0-1 0 0 0,0 1 1 0 0,0 0-1 0 0,0-1 1 0 0,0 1-1 0 0,0-1 1 0 0,0 1-1 0 0,-1-1 0 0 0,1 1 1 0 0,0-1-1 0 0,0 1 3 0 0,0 2 59 0 0,5 15-26 0 0,0-1-1 0 0,-2 1 1 0 0,0 0 0 0 0,-1 0-1 0 0,-1 0 1 0 0,0 0 0 0 0,-3 17-33 0 0,3 38 116 0 0,3-17-104 0 0,-2 0 0 0 0,-3 0 0 0 0,-2-1 0 0 0,-3 1 0 0 0,-2-1 0 0 0,-14 49-12 0 0,-18 3-24 0 0,31-93 24 0 0,1 0 0 0 0,-1 0 0 0 0,-1-1 0 0 0,-1 0 0 0 0,0-1 0 0 0,0 0 0 0 0,-1 0 0 0 0,-8 5 0 0 0,12-11 1 0 0,1 0-1 0 0,-1-1 0 0 0,-1 1 1 0 0,1-1-1 0 0,0-1 1 0 0,-1 0-1 0 0,0 0 0 0 0,0-1 1 0 0,0 0-1 0 0,-1 0 0 0 0,1-1 1 0 0,-1 0-1 0 0,1-1 1 0 0,-5 0-1 0 0,12-2 3 0 0,-1 0 0 0 0,1-1 1 0 0,0 0-1 0 0,0 1 0 0 0,0-1 1 0 0,0 0-1 0 0,1 0 0 0 0,-1 0 1 0 0,0 0-1 0 0,1-1 0 0 0,-1 1 1 0 0,1 0-1 0 0,0-1 0 0 0,0 1 1 0 0,0-1-1 0 0,0 1 0 0 0,0-1 1 0 0,1 1-1 0 0,-1-1 0 0 0,1 0 1 0 0,-1 1-1 0 0,1-1 0 0 0,0 0 1 0 0,0 1-1 0 0,0-1 0 0 0,1 0 1 0 0,-1 1-1 0 0,0-1 0 0 0,1-1-3 0 0,-1 1 2 0 0,4-23 5 0 0,0 0 0 0 0,1 0-1 0 0,2 0 1 0 0,1 1 0 0 0,0 0-1 0 0,2 1 1 0 0,1 0 0 0 0,1 0-1 0 0,1 1 1 0 0,1 1 0 0 0,10-13-7 0 0,129-156-2063 0 0,-148 180 118 0 0,-3 5-2250 0 0,-2 4 2078 0 0,0-1-8753 0 0</inkml:trace>
  <inkml:trace contextRef="#ctx0" brushRef="#br0" timeOffset="668.672">143 176 1800 0 0,'0'0'1651'0'0,"0"0"-85"0"0,0 0 117 0 0,0 0 97 0 0,0 0-71 0 0,0 0-297 0 0,0 0-402 0 0,0 0-302 0 0,0 0-63 0 0,0 0 49 0 0,0 0 71 0 0,0 0 22 0 0,0 0-37 0 0,7 1-32 0 0,-2 0-526 0 0,0 0 0 0 0,1 0 0 0 0,-1-1 0 0 0,1 1 0 0 0,-1-1 0 0 0,1-1 0 0 0,-1 1 0 0 0,1-1 0 0 0,-1 0 0 0 0,0 0 0 0 0,1 0 0 0 0,-1-1 0 0 0,0 0 0 0 0,0 0 0 0 0,0 0 0 0 0,2-2-192 0 0,141-109 2392 0 0,-103 62-2084 0 0,-33 72-341 0 0,46 119 589 0 0,-8-23-365 0 0,-15-69-595 0 0,-19-47-2026 0 0,-10-1-1371 0 0,-3-1-3371 0 0,0-2-3185 0 0</inkml:trace>
  <inkml:trace contextRef="#ctx0" brushRef="#br0" timeOffset="11210.57">65 1910 0 0 0,'0'0'284'0'0,"0"0"460"0"0,0 0 116 0 0,0 0 74 0 0,0 0 45 0 0,0 0-90 0 0,0 0-38 0 0,0 0 60 0 0,0 0 105 0 0,0 0 89 0 0,0 0-12 0 0,8 0-61 0 0,154-27 7227 0 0,-1-1-6090 0 0,-82 20-1656 0 0,-78 8-490 0 0,-6 19 876 0 0,-119 121-380 0 0,24 6-538 0 0,62-46-18 0 0,25-22 301 0 0,54-64 285 0 0,131-17 227 0 0,-171 3-770 0 0,31-1-386 0 0,-30-5-3214 0 0,-2 2-6953 0 0,0 4 449 0 0</inkml:trace>
  <inkml:trace contextRef="#ctx0" brushRef="#br0" timeOffset="11547.72">1 2168 5313 0 0,'0'0'2501'0'0,"0"0"-544"0"0,0 0-322 0 0,0 0-118 0 0,0 0-153 0 0,0 0-244 0 0,0 0-241 0 0,0 0-132 0 0,0 0-15 0 0,0 0 67 0 0,0 0 5 0 0,0 0-61 0 0,18 0-87 0 0,119-4 819 0 0,85-18-1304 0 0,-212 12-4470 0 0,-7 5-2474 0 0,-1 1-3928 0 0</inkml:trace>
  <inkml:trace contextRef="#ctx0" brushRef="#br0" timeOffset="12379.696">52 1729 0 0 0,'0'0'1791'0'0,"0"0"-215"0"0,0 0 25 0 0,0 0 111 0 0,0 0 43 0 0,0 0-57 0 0,0 0-207 0 0,0 0-280 0 0,0 0-239 0 0,0 0-156 0 0,0 0-33 0 0,0 0 42 0 0,0 0 24 0 0,7-3-24 0 0,29-17 431 0 0,-1-2 0 0 0,0-2 0 0 0,-2-1 0 0 0,12-13-1256 0 0,-4 5 421 0 0,57-48 174 0 0,-92 93-675 0 0,-7-3 172 0 0,21 10 81 0 0,68 143 370 0 0,-86-154-527 0 0,1-1-1 0 0,0 1 0 0 0,1-1 0 0 0,0 0 1 0 0,0 0-1 0 0,0 0 0 0 0,1-1 0 0 0,0 1 1 0 0,1-1-1 0 0,-1 0 0 0 0,1-1 0 0 0,0 1 1 0 0,0-1-1 0 0,1 0 0 0 0,-1-1 0 0 0,3 1-15 0 0,2-7-878 0 0,-10-7-4945 0 0,-1 6 2193 0 0,0 0-8163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4:23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232 273 856 0 0,'0'0'1571'0'0,"0"0"-620"0"0,0 0-35 0 0,0 0 451 0 0,0 0 530 0 0,0 0 219 0 0,0 0-245 0 0,0 0-385 0 0,0 0-383 0 0,0 0-274 0 0,0 0-169 0 0,3 29-146 0 0,7 90-81 0 0,-4-26 606 0 0,-4-26-345 0 0,-3-1 1 0 0,-2 1-1 0 0,-8 30-694 0 0,7-21-158 0 0,-3-110-1275 0 0,-2-1-3026 0 0,9 10-3056 0 0,0 17 1388 0 0</inkml:trace>
  <inkml:trace contextRef="#ctx0" brushRef="#br0" timeOffset="416.647">413 494 0 0 0,'0'0'903'0'0,"0"0"506"0"0,0 0 276 0 0,0 0 158 0 0,0 0 59 0 0,0 0-137 0 0,0 0-235 0 0,0 0-294 0 0,0 0-250 0 0,0 0-205 0 0,0 0-182 0 0,0 0-96 0 0,0 0-74 0 0,-32 26-39 0 0,-97 78 14 0 0,83-68 415 0 0,46-36-754 0 0,0 0-1 0 0,1 0 1 0 0,-1 0 0 0 0,0 0 0 0 0,0 0 0 0 0,1 0 0 0 0,-1 1 0 0 0,0-1-1 0 0,1 0 1 0 0,-1 0 0 0 0,0 0 0 0 0,0 1 0 0 0,0-1 0 0 0,1 0 0 0 0,-1 0-1 0 0,0 0 1 0 0,0 1 0 0 0,0-1 0 0 0,1 0 0 0 0,-1 0 0 0 0,0 1 0 0 0,0-1-1 0 0,0 0 1 0 0,0 1 0 0 0,0-1 0 0 0,0 0 0 0 0,0 0 0 0 0,0 1 0 0 0,0-1-1 0 0,0 0 1 0 0,0 1 0 0 0,0-1 0 0 0,0 0 0 0 0,0 1 0 0 0,0-1 0 0 0,0 0-1 0 0,0 0 1 0 0,0 1 0 0 0,0-1 0 0 0,0 0 0 0 0,0 1 0 0 0,0-1 0 0 0,-1 0-1 0 0,1 0 1 0 0,0 1 0 0 0,0-1 0 0 0,0 0 0 0 0,0 0 0 0 0,-1 1-65 0 0,26 2 584 0 0,126 130 1244 0 0,-145-128-1740 0 0,-1-1-12 0 0,0 1 0 0 0,0-1 0 0 0,-1 1-1 0 0,1 0 1 0 0,-1 0 0 0 0,0 1 0 0 0,-1-1 0 0 0,1 1 0 0 0,-1 0-1 0 0,0 0 1 0 0,0 0 0 0 0,-1 0 0 0 0,0 0 0 0 0,1 5-76 0 0,-3-11 56 0 0,0 0 0 0 0,0 0-12 0 0,0 0-22 0 0,0 0-8 0 0,0 0-44 0 0,0 0-34 0 0,0 0-30 0 0,0 0-148 0 0,-13-16-4707 0 0,9 10-3918 0 0,3 2-1003 0 0</inkml:trace>
  <inkml:trace contextRef="#ctx0" brushRef="#br0" timeOffset="1050.142">1 295 0 0 0,'0'0'1364'0'0,"0"0"153"0"0,0 0 86 0 0,0 0 90 0 0,0 0 52 0 0,0 0-20 0 0,0 0-143 0 0,0 0-215 0 0,0 0-225 0 0,0 0-182 0 0,0 0-83 0 0,0 0-63 0 0,0 0-53 0 0,6-10-70 0 0,43-78 1342 0 0,42-59 183 0 0,-38 97-1755 0 0,-50 51-435 0 0,-1 0-1 0 0,0 0 0 0 0,0 0 0 0 0,0 0 0 0 0,0 0 0 0 0,0 1 0 0 0,0-1 0 0 0,0 1 0 0 0,0-1 0 0 0,-1 1 0 0 0,1 0 0 0 0,0-1 0 0 0,-1 1 0 0 0,0 0 0 0 0,1 0 1 0 0,-1 0-1 0 0,0 0 0 0 0,0 0 0 0 0,0 1 0 0 0,0-1 0 0 0,0 0 0 0 0,-1 0 0 0 0,1 1 0 0 0,-1-1 0 0 0,1 0 0 0 0,-1 1 0 0 0,0-1 0 0 0,0 1 0 0 0,0-1 0 0 0,0 0 1 0 0,-1 1-26 0 0,5 11 196 0 0,26 70 475 0 0,-4-39-503 0 0,-2-27-2034 0 0,-2-11-6581 0 0,-17-6-2579 0 0</inkml:trace>
  <inkml:trace contextRef="#ctx0" brushRef="#br0" timeOffset="14870.987">199 623 0 0 0,'0'0'327'0'0,"0"0"488"0"0,0 0 49 0 0,0 0-41 0 0,0 0-46 0 0,0 0 2 0 0,0 0-31 0 0,0 0-26 0 0,0 0-25 0 0,23-7 4474 0 0,-15 5-4736 0 0,0 0 1 0 0,0-1 0 0 0,0 0-1 0 0,0 0 1 0 0,0-1 0 0 0,0 1 0 0 0,-1-2-1 0 0,0 1 1 0 0,0-1 0 0 0,0 0 0 0 0,0-1-1 0 0,-1 1 1 0 0,1-3-436 0 0,22-15 1072 0 0,75-66 1111 0 0,-103 85-1152 0 0,-2 6-5515 0 0,3 0-5309 0 0,-2-2 2397 0 0</inkml:trace>
  <inkml:trace contextRef="#ctx0" brushRef="#br0" timeOffset="15685.93">380 829 0 0 0,'0'0'357'0'0,"0"0"45"0"0,0 0-31 0 0,0 0-37 0 0,0 0 6 0 0,0 0 66 0 0,0 0 103 0 0,0 0 139 0 0,0 0 161 0 0,0 0 96 0 0,16 4 7692 0 0,1 36-4511 0 0,-6-31-4638 0 0,-9-17-8776 0 0,-2 7 1444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0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 0 0 0,'0'0'1388'0'0,"0"0"-438"0"0,0 0-238 0 0,0 0 67 0 0,0 0 185 0 0,0 0 176 0 0,0 0 211 0 0,0 0 79 0 0,0 0-23 0 0,0 0-59 0 0,0 0-232 0 0,-3-4-286 0 0,-11-11-261 0 0,11 12-203 0 0,3 3-124 0 0,0 0-40 0 0,0 0-35 0 0,4 49 1736 0 0,24 307 1560 0 0,-18-161-2603 0 0,30 729 986 0 0,-6-173-1491 0 0,-41-210 624 0 0,5-187-365 0 0,-24 14 29 0 0,26-115-340 0 0,-18-128-170 0 0,0 15-59 0 0,14 59 94 0 0,4-198-166 0 0,0-1-18 0 0,0-1-823 0 0,4-29-960 0 0,-1 6-3940 0 0,-1 12-4866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25 6473 0 0,'0'0'1275'0'0,"0"0"-341"0"0,0 0-61 0 0,0 0 138 0 0,0 0 199 0 0,0 0 139 0 0,0 0-47 0 0,0 0-143 0 0,0 0-187 0 0,0 0-177 0 0,0 0-156 0 0,0 0-119 0 0,0-4-83 0 0,0 3-414 0 0,0 0-1 0 0,0 0 0 0 0,0 1 0 0 0,0-1 0 0 0,0 0 1 0 0,0 0-1 0 0,-1 0 0 0 0,1 1 0 0 0,0-1 1 0 0,0 0-1 0 0,-1 0 0 0 0,1 1 0 0 0,-1-1 0 0 0,1 0 1 0 0,-1 0-1 0 0,1 1 0 0 0,-1-1 0 0 0,1 1 0 0 0,-1-1 1 0 0,0 0-1 0 0,1 1 0 0 0,-1-1 0 0 0,0 1 0 0 0,1 0 1 0 0,-1-1-1 0 0,0 1 0 0 0,0-1 0 0 0,1 1 1 0 0,-1 0-1 0 0,0 0 0 0 0,0-1 0 0 0,0 1 0 0 0,1 0 1 0 0,-1 0-1 0 0,0 0 0 0 0,0 0 0 0 0,0 0 0 0 0,1 0 1 0 0,-1 0-1 0 0,0 0 0 0 0,0 0 0 0 0,0 1 1 0 0,0-1-1 0 0,1 0 0 0 0,-1 0 0 0 0,0 1 0 0 0,0-1 1 0 0,1 0-1 0 0,-1 1 0 0 0,0-1 0 0 0,1 1 0 0 0,-1-1 1 0 0,0 1-1 0 0,1 0 0 0 0,-1-1 0 0 0,1 1 0 0 0,-1-1 1 0 0,0 1-1 0 0,1 0 0 0 0,0-1 0 0 0,-1 1 1 0 0,1 0-1 0 0,-1 0 0 0 0,1 0-22 0 0,-77 42 864 0 0,126-78 541 0 0,-58 31 1456 0 0,-5 4-4173 0 0,1 4-3615 0 0,4 5-4846 0 0,7-4 284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0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4 8162 0 0,'0'0'1164'0'0,"0"0"-437"0"0,0 0-236 0 0,0 0 51 0 0,0 0 199 0 0,0 0 207 0 0,0 0 77 0 0,0 0-58 0 0,0 0-152 0 0,0 0-176 0 0,0 0-166 0 0,0 0-86 0 0,0 0-26 0 0,3 0-1 0 0,10-3 26 0 0,-10 3 2 0 0,-3 0-27 0 0,0 0-42 0 0,0 0 0 0 0,0 0-20 0 0,-11 11 549 0 0,-56 43 253 0 0,97-64-731 0 0,65-44 293 0 0,-137 74 665 0 0,41-19-1441 0 0,0-1-8301 0 0,1 0-2746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02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280 321 7914 0 0,'0'0'925'0'0,"0"0"-335"0"0,0 0-198 0 0,0 0 123 0 0,0 0 286 0 0,0 0 251 0 0,0 0 61 0 0,0 0-149 0 0,0 0-231 0 0,0 0-190 0 0,0 0-71 0 0,-1 23-60 0 0,-5 149 727 0 0,7-63-55 0 0,3-58-835 0 0,-3-1-1 0 0,-2 0 1 0 0,-1 1 0 0 0,-4-1-1 0 0,-1-1 1 0 0,-3 1-1 0 0,-1-1 1 0 0,-11 26-249 0 0,-19-11 765 0 0,39-64-734 0 0,1 0-1 0 0,0 0 1 0 0,0 0-1 0 0,-1 0 1 0 0,1 0 0 0 0,0 0-1 0 0,0-1 1 0 0,0 1-1 0 0,-1 0 1 0 0,1-1-1 0 0,0 1 1 0 0,0 0 0 0 0,0-1-1 0 0,0 0 1 0 0,-1 1-1 0 0,1-1 1 0 0,0 0-1 0 0,0 1 1 0 0,0-1-1 0 0,1 0 1 0 0,-1 0 0 0 0,0 0-1 0 0,0 0 1 0 0,0 0-1 0 0,1 0 1 0 0,-1 0-1 0 0,0 0 1 0 0,1 0 0 0 0,-1 0-1 0 0,1 0 1 0 0,-1-1-1 0 0,1 1 1 0 0,0 0-1 0 0,-1 0 1 0 0,1 0-1 0 0,0-1 1 0 0,0 1 0 0 0,0 0-1 0 0,0 0 1 0 0,0-1-1 0 0,0 1 1 0 0,0 0-1 0 0,0 0 1 0 0,1-1 0 0 0,-1 1-1 0 0,0 0 1 0 0,1 0-1 0 0,0-1-30 0 0,-1-48 22 0 0,2 1 1 0 0,3-1-1 0 0,1 1 0 0 0,3 1 1 0 0,2-1-1 0 0,2 2 0 0 0,2 0 0 0 0,2 0 1 0 0,2 1-1 0 0,3 0-22 0 0,-4 7 14 0 0,2 1 0 0 0,1 1 0 0 0,2 1 0 0 0,2 1 0 0 0,1 1 0 0 0,1 1 0 0 0,2 2-1 0 0,1 0 1 0 0,2 3 0 0 0,0 0 0 0 0,20-11-14 0 0,-43 33 19 0 0,-1 0-1 0 0,1 0 1 0 0,0 1-1 0 0,0 0 1 0 0,1 1-1 0 0,-1 0 1 0 0,1 0-1 0 0,0 1 1 0 0,0 0-1 0 0,0 1 1 0 0,1 0-1 0 0,-1 1 1 0 0,0 0-1 0 0,1 0 1 0 0,-1 1-1 0 0,8 2-18 0 0,-14 0 22 0 0,0 1 0 0 0,-1 1 0 0 0,0-1 0 0 0,0 0 0 0 0,0 1 0 0 0,0 0 0 0 0,0-1 0 0 0,-1 1 0 0 0,1 0 0 0 0,-1 1 0 0 0,0-1 0 0 0,0 0 0 0 0,-1 0 0 0 0,1 1 0 0 0,-1-1 0 0 0,0 1 0 0 0,0-1 0 0 0,-1 1 0 0 0,1 0 0 0 0,-1-1 0 0 0,0 1 0 0 0,0 0 0 0 0,-1-1 0 0 0,0 1 0 0 0,1 0 0 0 0,-1-1 0 0 0,-1 2-22 0 0,2-6 0 0 0,-4 22 66 0 0,-1 1-1 0 0,-2-1 1 0 0,0 0 0 0 0,-1 0 0 0 0,-1-1 0 0 0,-1 0-1 0 0,-1-1 1 0 0,-1 0 0 0 0,0-1 0 0 0,-2 0 0 0 0,0-1-1 0 0,-15 15-65 0 0,19-21-8 0 0,0-1-1 0 0,0 0 1 0 0,-1-1-1 0 0,-1 0 1 0 0,0-1-1 0 0,0 0 0 0 0,-1 0 1 0 0,0-2-1 0 0,0 1 1 0 0,-1-2-1 0 0,0 0 1 0 0,0-1-1 0 0,0 0 0 0 0,-1-1 1 0 0,1 0-1 0 0,-1-1 1 0 0,0-1-1 0 0,0-1 1 0 0,-3 0 8 0 0,-26-23-2037 0 0,43 21 1811 0 0,1 0 1 0 0,-1 0 0 0 0,0-1 0 0 0,1 1-1 0 0,0-1 1 0 0,-1 1 0 0 0,1 0 0 0 0,0-1 0 0 0,-1 1-1 0 0,1-1 1 0 0,0 1 0 0 0,0 0 0 0 0,0-1-1 0 0,0 1 1 0 0,1-1 0 0 0,-1 1 0 0 0,0 0-1 0 0,1-1 1 0 0,-1 1 0 0 0,1-1 0 0 0,-1 1-1 0 0,1 0 1 0 0,-1 0 0 0 0,1-1 0 0 0,0 1-1 0 0,0 0 1 0 0,0 0 0 0 0,0 0 0 0 0,0 0-1 0 0,0 0 1 0 0,0 0 0 0 0,1-1 225 0 0,8-6-5617 0 0,-2 0-4284 0 0</inkml:trace>
  <inkml:trace contextRef="#ctx0" brushRef="#br0" timeOffset="351.407">1035 461 9490 0 0,'0'0'1434'0'0,"0"0"-346"0"0,0 0-165 0 0,0 0 145 0 0,0 0 172 0 0,0 0 38 0 0,0 0-142 0 0,0 0-233 0 0,-32 31-218 0 0,-96 96-176 0 0,81-60 69 0 0,46-56-467 0 0,-1-7-76 0 0,0 1 1 0 0,0-1-1 0 0,1 1 0 0 0,0 0 0 0 0,-1 0 1 0 0,2 0-1 0 0,-1 0 0 0 0,1 0 1 0 0,-1 0-1 0 0,1 0 0 0 0,1 0 0 0 0,-1 0 1 0 0,1 0-1 0 0,0-1 0 0 0,0 1 0 0 0,0 0 1 0 0,0 0-1 0 0,1 0 0 0 0,0-1 1 0 0,0 1-1 0 0,0-1 0 0 0,1 0 0 0 0,0 1 1 0 0,0-1-1 0 0,0 0 0 0 0,0-1 0 0 0,0 1 1 0 0,1 0-1 0 0,-1-1 0 0 0,1 0 1 0 0,0 0-1 0 0,0 0 0 0 0,0 0 0 0 0,1-1 1 0 0,-1 0-1 0 0,1 1 0 0 0,-1-2 0 0 0,1 1 1 0 0,0 0-1 0 0,0-1-35 0 0,5 0 73 0 0,-1-1-1 0 0,0 0 1 0 0,1 0 0 0 0,-1-1 0 0 0,1 0-1 0 0,-1-1 1 0 0,0 0 0 0 0,0 0 0 0 0,0-1-1 0 0,0 0 1 0 0,0-1 0 0 0,-1 0-1 0 0,1 0 1 0 0,-1-1 0 0 0,0 0 0 0 0,-1-1-1 0 0,1 1 1 0 0,-1-2 0 0 0,0 1 0 0 0,0-1-1 0 0,-1 0 1 0 0,0 0 0 0 0,0 0-1 0 0,-1-1 1 0 0,0 0 0 0 0,0 0 0 0 0,-1-1-1 0 0,0 1 1 0 0,0-1 0 0 0,0-1-73 0 0,-2 4-14 0 0,-1 0 1 0 0,1 0-1 0 0,-1 1 0 0 0,-1-1 1 0 0,1 0-1 0 0,-1 0 1 0 0,0 0-1 0 0,0 0 0 0 0,0 0 1 0 0,-1 0-1 0 0,0 0 1 0 0,0 0-1 0 0,-1 0 0 0 0,0 0 1 0 0,0 1-1 0 0,0-1 1 0 0,0 1-1 0 0,-1-1 0 0 0,0 1 1 0 0,0 0-1 0 0,-1 0 1 0 0,1 0-1 0 0,-1 1 0 0 0,0-1 1 0 0,0 1-1 0 0,-1 0 1 0 0,1 0-1 0 0,-1 0 0 0 0,0 1 1 0 0,0-1-1 0 0,0 1 1 0 0,0 1-1 0 0,-1-1 0 0 0,1 1 1 0 0,-4-1 13 0 0,3 0-234 0 0,-1 1 0 0 0,0 1 1 0 0,0-1-1 0 0,0 1 1 0 0,0 0-1 0 0,0 1 0 0 0,0-1 1 0 0,0 2-1 0 0,0-1 0 0 0,0 1 1 0 0,0 0-1 0 0,0 0 1 0 0,-5 2 233 0 0,-18 11-4085 0 0,1 8-4127 0 0,21-14-14 0 0</inkml:trace>
  <inkml:trace contextRef="#ctx0" brushRef="#br0" timeOffset="863.424">1611 454 0 0 0,'0'0'1435'0'0,"0"0"1015"0"0,0 0 368 0 0,0 0-255 0 0,0 0-543 0 0,0 0-583 0 0,0 0-337 0 0,0 0-84 0 0,0 0-65 0 0,0 0-91 0 0,0 0-130 0 0,0 0-109 0 0,-17 9-103 0 0,-113 67 937 0 0,69-28 218 0 0,61-46-1662 0 0,0 0 0 0 0,0 0 0 0 0,1 1 0 0 0,-1-1 0 0 0,1 0 0 0 0,-1 0 0 0 0,1 0 0 0 0,0 0 0 0 0,-1 0 0 0 0,1 0 0 0 0,0 0 0 0 0,1 0 0 0 0,-1 0 0 0 0,0-1 0 0 0,0 1 0 0 0,1 0 0 0 0,-1-1 0 0 0,1 1 0 0 0,0-1 0 0 0,-1 1 0 0 0,1-1 0 0 0,0 0 0 0 0,0 1 0 0 0,0-1 0 0 0,-1 0 0 0 0,1-1 0 0 0,1 1 0 0 0,-1 0 0 0 0,0 0 0 0 0,0-1 0 0 0,0 1 0 0 0,1-1-11 0 0,4 2 42 0 0,0 1 1 0 0,-1 0-1 0 0,0 0 0 0 0,0 0 0 0 0,0 1 0 0 0,0 0 0 0 0,0 0 0 0 0,-1 1 0 0 0,1-1 0 0 0,-1 1 0 0 0,0 0 0 0 0,-1 1 0 0 0,1-1 1 0 0,-1 1-1 0 0,0 0 0 0 0,-1 0 0 0 0,1 0 0 0 0,-1 0 0 0 0,0 1 0 0 0,-1-1 0 0 0,0 1 0 0 0,0 0 0 0 0,0-1 0 0 0,-1 1 0 0 0,0 0 1 0 0,0 0-1 0 0,-1 0-42 0 0,-1-2 41 0 0,-1-1 1 0 0,1 1 0 0 0,-1-1 0 0 0,0 0 0 0 0,-1 0 0 0 0,1 0 0 0 0,-1 0 0 0 0,0-1 0 0 0,0 1-1 0 0,0-1 1 0 0,0 1 0 0 0,-1-1 0 0 0,1 0 0 0 0,-1 0 0 0 0,0-1 0 0 0,1 1 0 0 0,-2-1 0 0 0,1 0-1 0 0,0 0 1 0 0,0 0 0 0 0,-1 0 0 0 0,1-1 0 0 0,0 0 0 0 0,-1 0 0 0 0,0 0 0 0 0,1 0 0 0 0,-1-1-1 0 0,1 0 1 0 0,-1 0 0 0 0,0 0 0 0 0,1 0-42 0 0,-23 5 62 0 0,-92 10-110 0 0,111-14-2844 0 0,28-7-992 0 0,-12 0-709 0 0,-1 2-4805 0 0</inkml:trace>
  <inkml:trace contextRef="#ctx0" brushRef="#br0" timeOffset="1115.057">1729 848 13811 0 0,'0'0'1112'0'0,"0"0"-584"0"0,0 0-120 0 0,0 0 56 0 0,0 0 17 0 0,0 0-73 0 0,0 0-184 0 0,0 0-120 0 0,0 0-80 0 0,0 0-48 0 0,0 0-56 0 0,0 0-120 0 0,0 0-200 0 0,33 70-441 0 0,-26-85-1047 0 0,-1 4-2121 0 0,-4 3-6113 0 0</inkml:trace>
  <inkml:trace contextRef="#ctx0" brushRef="#br0" timeOffset="1378.561">1675 299 17884 0 0,'0'0'1320'0'0,"0"0"-440"0"0,0 0-296 0 0,0 0-79 0 0,0 0-145 0 0,0 0-144 0 0,0 0-160 0 0,0 0-144 0 0,0 0-88 0 0,0 0-72 0 0,0 0-113 0 0,0 0-223 0 0,0 0-408 0 0,0 0-1272 0 0,48 4-3490 0 0,-42-4-5584 0 0</inkml:trace>
  <inkml:trace contextRef="#ctx0" brushRef="#br0" timeOffset="1715.178">2292 1 11138 0 0,'0'0'1601'0'0,"0"0"-320"0"0,0 0-66 0 0,0 0 22 0 0,0 0-76 0 0,0 0-199 0 0,0 0-273 0 0,0 0-214 0 0,0 0-54 0 0,0 0 34 0 0,0 0 37 0 0,0 0 12 0 0,0 0-29 0 0,4 8-58 0 0,31 98 1060 0 0,-28-67-1214 0 0,-1 1 0 0 0,-2 0 0 0 0,-2 0 0 0 0,-2 0 0 0 0,-3 30-263 0 0,-3-32 35 0 0,-2 0 0 0 0,-2 0 0 0 0,-1-1 0 0 0,-1 0 0 0 0,-3 0 0 0 0,0-2 1 0 0,-3 0-1 0 0,-1-1 0 0 0,-7 8-35 0 0,12 18-716 0 0,32-67-2021 0 0,-14-17-2164 0 0,-4 9-1250 0 0,0 6-145 0 0,0 8 1466 0 0</inkml:trace>
  <inkml:trace contextRef="#ctx0" brushRef="#br0" timeOffset="1980.994">1948 513 11723 0 0,'0'0'1565'0'0,"0"0"-501"0"0,0 0-129 0 0,0 0 159 0 0,0 0 118 0 0,0 0-88 0 0,0 0-199 0 0,0 0-169 0 0,0 0-122 0 0,35 0-45 0 0,111 0-45 0 0,138-4 1447 0 0,-124 4-2709 0 0,-138 3 532 0 0,-9 0-2519 0 0,-1-2-8881 0 0,-10-1 2625 0 0</inkml:trace>
  <inkml:trace contextRef="#ctx0" brushRef="#br0" timeOffset="2235.636">2837 627 14451 0 0,'0'0'1496'0'0,"0"0"-751"0"0,0 0-193 0 0,0 0 16 0 0,0 0-8 0 0,0 0-72 0 0,0 0-144 0 0,0 0-168 0 0,0 0-128 0 0,0 0-48 0 0,0 0-80 0 0,0 0-120 0 0,0 0-152 0 0,0 0-288 0 0,9 165-592 0 0,-7-165-2033 0 0,-2 0-8378 0 0</inkml:trace>
  <inkml:trace contextRef="#ctx0" brushRef="#br0" timeOffset="2483.127">2804 207 16636 0 0,'0'0'1360'0'0,"0"0"-352"0"0,0 0-264 0 0,0 0-96 0 0,0 0-88 0 0,0 0-231 0 0,0 0-289 0 0,0 0-256 0 0,0 0-169 0 0,0 0-183 0 0,0 0-240 0 0,0 0-624 0 0,0 0-2857 0 0,-6 15-7770 0 0</inkml:trace>
  <inkml:trace contextRef="#ctx0" brushRef="#br0" timeOffset="2720.024">3095 594 10138 0 0,'0'0'1639'0'0,"0"0"-617"0"0,0 0-282 0 0,0 0 0 0 0,0 0 14 0 0,0 0-70 0 0,0 0-152 0 0,0 0-136 0 0,0 0-144 0 0,-14 31-47 0 0,-39 100-34 0 0,51-129-164 0 0,1-1 1 0 0,0 1-1 0 0,0 0 0 0 0,0-1 0 0 0,0 1 1 0 0,0 0-1 0 0,1 0 0 0 0,-1 0 0 0 0,1 0 1 0 0,-1 0-1 0 0,1 0 0 0 0,0 0 0 0 0,-1 0 1 0 0,1 0-1 0 0,0 0 0 0 0,0 0 0 0 0,0 0 1 0 0,1 0-1 0 0,-1-1 0 0 0,0 1 0 0 0,1 0 1 0 0,-1 0-1 0 0,1 0 0 0 0,0 0 1 0 0,0 0-1 0 0,0 0 0 0 0,0-1 0 0 0,0 1 1 0 0,1 1-8 0 0,2 2 65 0 0,2 1 64 0 0,1-1 0 0 0,-1 0-1 0 0,1-1 1 0 0,0 1 0 0 0,0-1 0 0 0,1-1 0 0 0,-1 1-1 0 0,1-1 1 0 0,0-1 0 0 0,0 1 0 0 0,0-1 0 0 0,0-1 0 0 0,0 1-1 0 0,0-1 1 0 0,0-1 0 0 0,0 0 0 0 0,1 0 0 0 0,-1 0-1 0 0,0-1 1 0 0,0 0 0 0 0,0-1 0 0 0,0 0 0 0 0,0 0-1 0 0,0-1 1 0 0,0 0 0 0 0,-1 0 0 0 0,1-1 0 0 0,-1 1-1 0 0,0-2 1 0 0,0 1 0 0 0,6-6-129 0 0,-7 6 67 0 0,1 0 0 0 0,-1-1 0 0 0,0 0 0 0 0,0 0 0 0 0,-1 0 0 0 0,1 0 0 0 0,-1-1 0 0 0,-1 0 0 0 0,1 0 0 0 0,-1-1 0 0 0,0 1 0 0 0,0-1 0 0 0,-1 0 0 0 0,1 0 0 0 0,-2 0 0 0 0,1 0 0 0 0,-1 0 0 0 0,0-1 0 0 0,-1 1 0 0 0,1-1 0 0 0,-1 1 0 0 0,-1-1 0 0 0,0 0 0 0 0,0 1 0 0 0,0-1 0 0 0,-1 0 1 0 0,0 1-1 0 0,-1-1 0 0 0,0 1 0 0 0,0-1 0 0 0,0 1 0 0 0,-1 0 0 0 0,0 0 0 0 0,0 0 0 0 0,-1 0 0 0 0,0 1 0 0 0,0-1 0 0 0,-1 1 0 0 0,1 0 0 0 0,-1 0 0 0 0,-1 1 0 0 0,1-1 0 0 0,-1 1-67 0 0,1 2-138 0 0,0 0-1 0 0,0 1 1 0 0,-1-1 0 0 0,1 1 0 0 0,-1 0 0 0 0,1 0-1 0 0,-1 1 1 0 0,0-1 0 0 0,0 1 0 0 0,0 1-1 0 0,0-1 1 0 0,0 1 0 0 0,-5 0 138 0 0,-17 6-3303 0 0,1 7-3604 0 0,17-6-4230 0 0</inkml:trace>
  <inkml:trace contextRef="#ctx0" brushRef="#br0" timeOffset="3179.329">3531 711 4985 0 0,'0'0'2787'0'0,"0"0"-1806"0"0,0 0-335 0 0,0 0 443 0 0,0 0 356 0 0,0 0 105 0 0,0 0-160 0 0,0 0-256 0 0,0 0-136 0 0,0 0-56 0 0,0 0-76 0 0,0 0-161 0 0,0 0-175 0 0,12-6-124 0 0,88-55 674 0 0,-8 0-409 0 0,-91 61-681 0 0,0-1 1 0 0,-1 1 0 0 0,1 0 0 0 0,0-1-1 0 0,0 1 1 0 0,0 0 0 0 0,-1 0 0 0 0,1-1-1 0 0,0 1 1 0 0,0 0 0 0 0,0 0 0 0 0,0 0-1 0 0,-1 0 1 0 0,1 0 0 0 0,0 0 0 0 0,0 1-1 0 0,0-1 1 0 0,0 0 0 0 0,-1 0 0 0 0,1 0 0 0 0,0 1-1 0 0,0-1 1 0 0,0 0 0 0 0,-1 1 0 0 0,1-1-1 0 0,0 1 1 0 0,-1-1 0 0 0,1 1 0 0 0,0-1-1 0 0,-1 1 1 0 0,1 0 0 0 0,-1-1 0 0 0,1 1-1 0 0,0 0 1 0 0,-1-1 0 0 0,0 1 0 0 0,1 0-1 0 0,-1 0 1 0 0,1-1 0 0 0,-1 1 0 0 0,0 0-1 0 0,0 0 1 0 0,1 0 0 0 0,-1 0 0 0 0,0-1-1 0 0,0 1 1 0 0,0 0 0 0 0,0 0 0 0 0,0 0-1 0 0,0 0 1 0 0,0-1 0 0 0,0 1 0 0 0,-1 0-1 0 0,1 0 1 0 0,0 0 0 0 0,0 0 0 0 0,-1-1-1 0 0,1 1 1 0 0,0 0 0 0 0,-1 0 0 0 0,1-1-1 0 0,-1 1 10 0 0,1 5 2 0 0,1-1 0 0 0,-1 0 0 0 0,1 0 0 0 0,0 0 0 0 0,0 0 0 0 0,1 0 0 0 0,-1 0-1 0 0,1-1 1 0 0,0 1 0 0 0,1 0 0 0 0,-1-1 0 0 0,1 1 0 0 0,0-1 0 0 0,0 0 0 0 0,0 0 0 0 0,0 0 0 0 0,1 0-1 0 0,0-1 1 0 0,0 0 0 0 0,0 1 0 0 0,0-1 0 0 0,0 0 0 0 0,1-1 0 0 0,-1 1 0 0 0,5 1-2 0 0,4 1 107 0 0,0 0 1 0 0,0-1 0 0 0,0 0 0 0 0,1-1 0 0 0,-1 0-1 0 0,1-1 1 0 0,-1-1 0 0 0,1 0 0 0 0,1-1-108 0 0,-13 0 34 0 0,10 2 194 0 0,-1-1 1 0 0,1 0-1 0 0,-1-1 1 0 0,1-1-1 0 0,-1 0 0 0 0,1 0 1 0 0,-1-1-1 0 0,1 0 1 0 0,-1-1-1 0 0,0-1 1 0 0,0 0-1 0 0,-1 0 1 0 0,1-1-1 0 0,-1 0 0 0 0,0-1 1 0 0,0 0-1 0 0,-1 0 1 0 0,1-1-1 0 0,5-6-228 0 0,12-62-486 0 0,-27 57-3410 0 0,-3 0-3623 0 0,0 11-4874 0 0</inkml:trace>
  <inkml:trace contextRef="#ctx0" brushRef="#br0" timeOffset="11748.809">8026 634 4809 0 0,'0'0'1614'0'0,"0"0"-355"0"0,0 0-46 0 0,0 0 69 0 0,0 0 27 0 0,0 0-67 0 0,0 0-147 0 0,0 0-152 0 0,0 0-86 0 0,0 0-24 0 0,0 0 11 0 0,0 0 4 0 0,0 0-23 0 0,-13 1 857 0 0,1 6-1617 0 0,0 2-1 0 0,1-1 1 0 0,0 1-1 0 0,1 1 0 0 0,0 0 1 0 0,0 1-1 0 0,1 0 1 0 0,0 0-1 0 0,1 1 1 0 0,0 0-1 0 0,1 0 1 0 0,1 1-1 0 0,0 0 1 0 0,0 0-1 0 0,1 0 1 0 0,1 1-1 0 0,1 0 1 0 0,0-1-1 0 0,0 2 1 0 0,0 12-65 0 0,3-24-10 0 0,0 1 1 0 0,-1-1 0 0 0,2 0-1 0 0,-1 1 1 0 0,0-1 0 0 0,1 0-1 0 0,-1 1 1 0 0,1-1 0 0 0,0 0-1 0 0,0 0 1 0 0,1 0 0 0 0,-1 1-1 0 0,0-1 1 0 0,1-1 0 0 0,0 1-1 0 0,0 0 1 0 0,0 0 0 0 0,0-1-1 0 0,0 1 1 0 0,0-1 0 0 0,1 1-1 0 0,-1-1 1 0 0,1 0 0 0 0,0 0-1 0 0,0 0 1 0 0,-1 0 0 0 0,1-1-1 0 0,0 1 1 0 0,1-1 0 0 0,-1 0-1 0 0,2 1 10 0 0,8 0 138 0 0,1-1-1 0 0,-1 0 0 0 0,1 0 0 0 0,-1-2 1 0 0,1 0-1 0 0,-1 0 0 0 0,1-1 1 0 0,-1-1-1 0 0,0 0 0 0 0,0-1 1 0 0,0 0-1 0 0,-1-1 0 0 0,1-1 0 0 0,-1 1 1 0 0,0-2-1 0 0,0 0 0 0 0,-1-1 1 0 0,0 0-1 0 0,-1 0 0 0 0,0-1 1 0 0,8-8-138 0 0,-14 14 62 0 0,0 0 1 0 0,0-1 0 0 0,0 0 0 0 0,0 0 0 0 0,0 0 0 0 0,-1 0 0 0 0,0 0 0 0 0,0-1 0 0 0,0 1-1 0 0,0-1 1 0 0,-1 0 0 0 0,1 0 0 0 0,-1 0 0 0 0,-1 0 0 0 0,1 0 0 0 0,-1 0 0 0 0,0 0 0 0 0,0-1-1 0 0,0 1 1 0 0,-1 0 0 0 0,1-1 0 0 0,-1 1 0 0 0,-1-1 0 0 0,1 1 0 0 0,-1 0 0 0 0,-1-4-63 0 0,-3 4-116 0 0,-1 0 1 0 0,0 0-1 0 0,0 0 1 0 0,0 1-1 0 0,0 0 1 0 0,-1 0 0 0 0,0 0-1 0 0,0 1 1 0 0,0 0-1 0 0,0 0 1 0 0,0 1 0 0 0,-1 0-1 0 0,1 0 1 0 0,-1 1-1 0 0,1 0 1 0 0,-1 0-1 0 0,0 1 1 0 0,1 0 0 0 0,-1 0-1 0 0,0 1 1 0 0,1 0-1 0 0,-4 1 116 0 0,-56 14-2650 0 0,25 1-6133 0 0,35-14 6359 0 0,-4 1-7353 0 0</inkml:trace>
  <inkml:trace contextRef="#ctx0" brushRef="#br0" timeOffset="12307.522">8354 914 0 0 0,'0'0'363'0'0,"0"0"848"0"0,0 0 540 0 0,0 0 350 0 0,0 0 75 0 0,0 0-175 0 0,0 0-304 0 0,0 0-308 0 0,0 0-200 0 0,0 0-102 0 0,0 0-89 0 0,0 0-93 0 0,0 0-103 0 0,1 5-116 0 0,3 14-99 0 0,-3-14-77 0 0,12-16 5139 0 0,1-23-5279 0 0,-12 28 144 0 0,13-33-99 0 0,1 0 1 0 0,2 2-1 0 0,2 0 1 0 0,23-34-416 0 0,-34 59 27 0 0,1-1 1 0 0,0 1-1 0 0,0 1 0 0 0,1-1 1 0 0,0 2-1 0 0,1 0 1 0 0,1 0-1 0 0,-1 1 0 0 0,1 1 1 0 0,1 0-1 0 0,0 0 1 0 0,0 2-1 0 0,0 0 0 0 0,14-4-27 0 0,-26 9-3 0 0,0 0-1 0 0,-1 0 1 0 0,1 0-1 0 0,0 1 0 0 0,0-1 1 0 0,0 1-1 0 0,-1 0 1 0 0,1-1-1 0 0,0 1 0 0 0,0 0 1 0 0,0 0-1 0 0,0 0 1 0 0,0 0-1 0 0,0 1 0 0 0,0-1 1 0 0,-1 0-1 0 0,1 1 1 0 0,0-1-1 0 0,0 1 0 0 0,0 0 1 0 0,-1-1-1 0 0,1 1 1 0 0,0 0-1 0 0,-1 0 0 0 0,1 0 1 0 0,-1 0-1 0 0,1 1 1 0 0,-1-1-1 0 0,1 0 0 0 0,-1 1 1 0 0,0-1-1 0 0,0 0 1 0 0,1 2 3 0 0,14 64-1249 0 0,-12-59-1261 0 0,-3-5-3311 0 0,0 0-5791 0 0</inkml:trace>
  <inkml:trace contextRef="#ctx0" brushRef="#br0" timeOffset="4063.223">5011 432 8234 0 0,'0'0'2170'0'0,"0"0"-442"0"0,0 0-368 0 0,0 0-184 0 0,0 0-178 0 0,0 0-195 0 0,0 0-176 0 0,0 0-109 0 0,0 0-7 0 0,0 0 5 0 0,0 0-20 0 0,0 0-50 0 0,2 31-41 0 0,7 102-41 0 0,12-43 286 0 0,93 167 965 0 0,-115-257-1595 0 0,1 1 0 0 0,0-1 0 0 0,0 1 0 0 0,0-1 0 0 0,0 1 0 0 0,0-1 0 0 0,0 1 1 0 0,0-1-1 0 0,0 1 0 0 0,0-1 0 0 0,0 1 0 0 0,1-1 0 0 0,-1 1 0 0 0,0-1 0 0 0,0 1 0 0 0,0-1 0 0 0,1 1 0 0 0,-1-1 0 0 0,0 1 1 0 0,0-1-1 0 0,1 0 0 0 0,-1 1 0 0 0,0-1 0 0 0,1 1 0 0 0,-1-1 0 0 0,1 0 0 0 0,-1 1 0 0 0,0-1 0 0 0,1 0 0 0 0,-1 0 1 0 0,1 1-1 0 0,-1-1 0 0 0,1 0 0 0 0,-1 0 0 0 0,1 0 0 0 0,-1 1 0 0 0,1-1 0 0 0,-1 0 0 0 0,1 0 0 0 0,-1 0 0 0 0,1 0 0 0 0,-1 0 1 0 0,1 0-1 0 0,-1 0 0 0 0,1 0 0 0 0,-1 0 0 0 0,1 0 0 0 0,-1-1 0 0 0,1 1 0 0 0,-1 0 0 0 0,1 0 0 0 0,-1 0 0 0 0,1-1 1 0 0,-1 1-1 0 0,1 0 0 0 0,-1 0 0 0 0,1-1 0 0 0,-1 1 0 0 0,0-1 0 0 0,1 1 0 0 0,-1 0 0 0 0,0-1 0 0 0,1 1 0 0 0,-1-1 1 0 0,0 1-22 0 0,18-40 1707 0 0,-14 27-1841 0 0,148-350 852 0 0,-105 281-996 0 0,-32 64-446 0 0,0 14-3295 0 0,-11 10-5403 0 0,-4-1-1972 0 0</inkml:trace>
  <inkml:trace contextRef="#ctx0" brushRef="#br0" timeOffset="4434.366">5508 623 6529 0 0,'0'0'1022'0'0,"0"0"-119"0"0,0 0 356 0 0,0 0 392 0 0,0 0 169 0 0,0 0-33 0 0,0 0-229 0 0,0 0-221 0 0,0 0-196 0 0,0 0-166 0 0,34-6-127 0 0,102-21-192 0 0,-77 2 62 0 0,-50 17-535 0 0,-3 4-102 0 0,1-1 0 0 0,-1 0 0 0 0,0 0-1 0 0,-1 0 1 0 0,1 0 0 0 0,-1-1 0 0 0,0 0 0 0 0,-1 0-1 0 0,1 0 1 0 0,-1-1 0 0 0,-1 1 0 0 0,1-1-1 0 0,-1 0 1 0 0,0 0 0 0 0,0-1 0 0 0,-1 1-1 0 0,0 0 1 0 0,0-1-81 0 0,-2 6 5 0 0,-1 1 0 0 0,1 0 1 0 0,0 0-1 0 0,0 0 0 0 0,-1-1 0 0 0,1 1 0 0 0,-1 0 1 0 0,1 0-1 0 0,-1 0 0 0 0,1 0 0 0 0,-1 0 0 0 0,0 0 0 0 0,1 0 1 0 0,-1 0-1 0 0,0 0 0 0 0,0 0 0 0 0,0 1 0 0 0,1-1 0 0 0,-1 0 1 0 0,0 0-1 0 0,0 1 0 0 0,0-1 0 0 0,0 0 0 0 0,-1 1 1 0 0,1-1-1 0 0,0 1 0 0 0,0 0 0 0 0,0-1 0 0 0,0 1 0 0 0,0 0 1 0 0,-1 0-1 0 0,1 0 0 0 0,0-1 0 0 0,0 1 0 0 0,0 0 0 0 0,-1 1 1 0 0,1-1-1 0 0,0 0 0 0 0,0 0 0 0 0,0 0 0 0 0,0 1 1 0 0,-1-1-1 0 0,1 1-5 0 0,-53 15-259 0 0,27-1 180 0 0,1 0-1 0 0,1 2 1 0 0,1 1-1 0 0,0 1 1 0 0,2 1-1 0 0,0 1 1 0 0,1 0-1 0 0,1 2 1 0 0,1 1-1 0 0,-1 3 80 0 0,14-19-7 0 0,1 0 0 0 0,-1 0 0 0 0,2 1 0 0 0,-1 0 0 0 0,1-1 0 0 0,1 1 0 0 0,-1 1 0 0 0,2-1 0 0 0,-1 0 0 0 0,1 1 0 0 0,1-1 0 0 0,-1 1 0 0 0,2 0 0 0 0,-1-1 1 0 0,1 1-1 0 0,1 0 0 0 0,0 4 7 0 0,5-7 20 0 0,-1-1 0 0 0,1 0 1 0 0,0 0-1 0 0,0 0 1 0 0,1-1-1 0 0,-1 0 0 0 0,1 0 1 0 0,0-1-1 0 0,1 1 1 0 0,-1-2-1 0 0,1 1 0 0 0,-1-1 1 0 0,1 0-1 0 0,0-1 1 0 0,1 0-1 0 0,-1 0 0 0 0,0 0 1 0 0,0-1-1 0 0,1-1 1 0 0,2 1-21 0 0,23 3 10 0 0,1-2 1 0 0,-1-1 0 0 0,1-1 0 0 0,0-2-1 0 0,-1-1 1 0 0,0-2 0 0 0,0-2-1 0 0,0-1 1 0 0,20-8-11 0 0,93-46-2982 0 0,-115 45-130 0 0,-13 6-2054 0 0,-4 3-5882 0 0</inkml:trace>
  <inkml:trace contextRef="#ctx0" brushRef="#br0" timeOffset="4716.111">6550 490 10578 0 0,'0'0'2115'0'0,"0"0"-602"0"0,0 0-293 0 0,0 0-58 0 0,0 0-100 0 0,0 0-176 0 0,0 0-162 0 0,0 0-105 0 0,0 0-76 0 0,0 0-59 0 0,0 0-101 0 0,0 0-111 0 0,0 0-79 0 0,-27 26-62 0 0,-85 81-42 0 0,55-41 51 0 0,52-59-131 0 0,1-1 0 0 0,0 1-1 0 0,1-1 1 0 0,-1 1 0 0 0,1 0 0 0 0,0 0 0 0 0,1 1-1 0 0,0-1 1 0 0,0 1 0 0 0,1-1 0 0 0,0 1 0 0 0,0-1-1 0 0,1 1 1 0 0,-1 0 0 0 0,2-1 0 0 0,-1 1-1 0 0,2 6-8 0 0,2-9-3 0 0,-1 0 1 0 0,1 0-1 0 0,0-1 0 0 0,1 1 0 0 0,-1-1 0 0 0,1 0 0 0 0,-1 0 0 0 0,1 0 0 0 0,1-1 0 0 0,-1 0 0 0 0,0 0 0 0 0,1 0 0 0 0,0 0 0 0 0,-1-1 0 0 0,1 0 1 0 0,0 0-1 0 0,0-1 0 0 0,0 0 0 0 0,0 0 0 0 0,4 0 3 0 0,-10-1 0 0 0,15 3-165 0 0,0 0 0 0 0,1-1 0 0 0,-1-1 0 0 0,1-1 0 0 0,-1 0 1 0 0,1-1-1 0 0,-1 0 0 0 0,0-1 0 0 0,1-1 0 0 0,-1-1 0 0 0,0 0 0 0 0,0-1 165 0 0,47-22-4593 0 0,-5-8-4989 0 0,-42 24 3531 0 0</inkml:trace>
  <inkml:trace contextRef="#ctx0" brushRef="#br0" timeOffset="10865.432">7338 89 0 0 0,'0'0'367'0'0,"0"0"801"0"0,0 0 214 0 0,0 0-81 0 0,0 0-202 0 0,0 0-201 0 0,0 0-122 0 0,0 0-67 0 0,0 0-33 0 0,0 0 11 0 0,13 23 3765 0 0,0 55 1261 0 0,-26 65-4154 0 0,-7 87-852 0 0,-12-11-27 0 0,23-157-349 0 0,-15-15 224 0 0,20-54-2912 0 0,-2-13-3040 0 0,5 12-147 0 0,1 3-4218 0 0</inkml:trace>
  <inkml:trace contextRef="#ctx0" brushRef="#br0" timeOffset="11252.576">6962 586 3049 0 0,'0'0'1440'0'0,"0"0"11"0"0,0 0 208 0 0,0 0 224 0 0,0 0-4 0 0,0 0-279 0 0,0 0-453 0 0,0 0-429 0 0,0 0-210 0 0,0 0-17 0 0,0 0 42 0 0,0 0 86 0 0,0 0 37 0 0,10 1-9 0 0,112 14 2294 0 0,145-9 38 0 0,-138-13-2774 0 0,-30-8-926 0 0,-70 11-800 0 0,-17 2-2201 0 0,1 1-6241 0 0,-11 1 1485 0 0</inkml:trace>
  <inkml:trace contextRef="#ctx0" brushRef="#br0" timeOffset="17773.61">0 1400 3809 0 0,'0'0'459'0'0,"0"0"-535"0"0,0 0-226 0 0,0 0 143 0 0,0 0 238 0 0,0 0 183 0 0,0 0 60 0 0,0 0 20 0 0,0 0 34 0 0,0 0 61 0 0,0 0 145 0 0,35-11 150 0 0,112-31 123 0 0,16 14 2469 0 0,261 19 363 0 0,-267 11-2986 0 0,206-9 190 0 0,-14-5-86 0 0,99-28 22 0 0,-163 29-744 0 0,-40 29 36 0 0,228-14-5 0 0,-47 25-196 0 0,242-18 58 0 0,388-7 72 0 0,-522-12-30 0 0,55-6 48 0 0,95 21-69 0 0,28 8 564 0 0,-310-17 258 0 0,0 0 1604 0 0,-343-2-1971 0 0,-59 4-428 0 0,-7 0-5903 0 0,1 0-4338 0 0,3 0 3742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13 107 10850 0 0,'0'0'1383'0'0,"0"0"-342"0"0,0 0-255 0 0,0 0 53 0 0,0 0 145 0 0,0 0 13 0 0,0 0-119 0 0,0 0-199 0 0,0 0-179 0 0,0 0-125 0 0,-3 31-105 0 0,-6 99-54 0 0,21-52 126 0 0,-10-72-302 0 0,9 23 228 0 0,-2 0 1 0 0,-2 0-1 0 0,0 1 0 0 0,-2 0 1 0 0,-1 0-1 0 0,-1 15-268 0 0,-3-42 74 0 0,0 0-1 0 0,0 0 1 0 0,0 0 0 0 0,0 0-1 0 0,-1 0 1 0 0,1 0-1 0 0,-1 0 1 0 0,0 0 0 0 0,0-1-1 0 0,0 1 1 0 0,0 0 0 0 0,0 0-1 0 0,0-1 1 0 0,-1 1-1 0 0,0-1 1 0 0,1 1 0 0 0,-1-1-1 0 0,0 0 1 0 0,-1 1-74 0 0,-10-39 1826 0 0,12 13-1805 0 0,1 0-1 0 0,2 0 1 0 0,0 0 0 0 0,1 0 0 0 0,1 0 0 0 0,1 1-1 0 0,2 0 1 0 0,0 0 0 0 0,1 0 0 0 0,1 1 0 0 0,1 0 0 0 0,1 1-1 0 0,5-7-20 0 0,67-102 38 0 0,-75 116-45 0 0,1 0 1 0 0,1 1 0 0 0,0 0 0 0 0,1 1-1 0 0,0 0 1 0 0,1 1 0 0 0,0 0-1 0 0,0 1 1 0 0,1 0 0 0 0,0 1 0 0 0,1 0-1 0 0,-1 1 1 0 0,2 1 0 0 0,8-3 6 0 0,-20 9 4 0 0,-1 0 1 0 0,0 0-1 0 0,0 0 0 0 0,0 0 1 0 0,1 0-1 0 0,-1 1 1 0 0,0-1-1 0 0,0 1 0 0 0,0 0 1 0 0,0 0-1 0 0,0-1 1 0 0,0 1-1 0 0,0 0 0 0 0,0 1 1 0 0,0-1-1 0 0,0 0 1 0 0,0 0-1 0 0,-1 1 0 0 0,1-1 1 0 0,0 1-1 0 0,-1 0 1 0 0,0-1-1 0 0,1 1 0 0 0,-1 0 1 0 0,0 0-1 0 0,0 0 1 0 0,0 0-1 0 0,0 0 1 0 0,0 0-1 0 0,0 0 0 0 0,0 1-4 0 0,15 69 595 0 0,-15-51 93 0 0,0-13-3553 0 0,-1-1-8071 0 0,0-6-53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9130 0 0,'0'0'1878'0'0,"0"0"-219"0"0,0 0-240 0 0,0 0-74 0 0,0 0-52 0 0,0 0-177 0 0,0 0-251 0 0,0 0-235 0 0,0 0-126 0 0,0 0-1 0 0,0 0 50 0 0,0 0 50 0 0,0 0-3 0 0,19 0-24 0 0,145-11 879 0 0,233-15 575 0 0,-398 27-1999 0 0,1-1-1 0 0,0 0 1 0 0,0 0 0 0 0,0 0 0 0 0,0 1-1 0 0,0-1 1 0 0,0 0 0 0 0,0 0 0 0 0,0 0-1 0 0,0 1 1 0 0,0-1 0 0 0,0 0 0 0 0,0 0-1 0 0,0 0 1 0 0,0 1 0 0 0,0-1-1 0 0,0 0 1 0 0,0 0 0 0 0,0 0 0 0 0,0 1-1 0 0,0-1 1 0 0,0 0 0 0 0,0 0 0 0 0,0 0-1 0 0,1 1 1 0 0,-1-1 0 0 0,0 0 0 0 0,0 0-1 0 0,0 0 1 0 0,0 0 0 0 0,0 1 0 0 0,1-1-1 0 0,-1 0 1 0 0,0 0 0 0 0,0 0-1 0 0,0 0 1 0 0,1 0 0 0 0,-1 0 0 0 0,0 0-1 0 0,0 1 1 0 0,0-1 0 0 0,1 0-31 0 0,-15-2 48 0 0,0-1-1 0 0,0 0 1 0 0,1-1-1 0 0,-1 0 1 0 0,1-1 0 0 0,0-1-1 0 0,0 0 1 0 0,1 0 0 0 0,-1-2-48 0 0,-10-4 68 0 0,-88-76 32 0 0,90 50-1085 0 0,49 31-3256 0 0,-16 7-351 0 0,-11 0 3376 0 0,8 0-10444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5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4 408 0 0,'0'0'1486'0'0,"0"0"-290"0"0,0 0-2 0 0,0 0 170 0 0,0 0 135 0 0,0 0 75 0 0,0 0 50 0 0,0 0-81 0 0,0 0-143 0 0,0 0-136 0 0,0 0-183 0 0,0 0-153 0 0,-10-3 443 0 0,9 2 3601 0 0,124 12-3251 0 0,54-8-279 0 0,-88-2-4227 0 0,-108-1-2199 0 0,11 0-1897 0 0,1 0-4048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8090 0 0,'0'0'2679'0'0,"0"0"-1124"0"0,0 0-519 0 0,0 0-44 0 0,0 0 122 0 0,0 0 40 0 0,0 0-74 0 0,0 0-101 0 0,0 0-114 0 0,0 0-82 0 0,0 0-74 0 0,0 0-56 0 0,0 0-61 0 0,28 8-37 0 0,91 27-51 0 0,-38-27 349 0 0,47-19 706 0 0,2 0-4758 0 0,-128 8-6143 0 0,-2 3-2357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59.7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45 224 0 0,'0'0'1124'0'0,"0"0"103"0"0,0 0 286 0 0,0 0 294 0 0,0 0 109 0 0,0 0-154 0 0,0 0-291 0 0,0 0-260 0 0,0 0-127 0 0,0 0-19 0 0,0 0 5 0 0,0 0-28 0 0,0 0-117 0 0,3 1 3262 0 0,15 1-3321 0 0,51-31-155 0 0,5 11-455 0 0,-83 44 239 0 0,-44 59 25 0 0,-1 3-161 0 0,54-87-349 0 0,-1 0 0 0 0,1 1 0 0 0,0-1 0 0 0,0 0 0 0 0,0 1 0 0 0,0-1 0 0 0,0 0 0 0 0,0 1 0 0 0,0-1 1 0 0,1 0-1 0 0,-1 1 0 0 0,0-1 0 0 0,1 0 0 0 0,-1 0 0 0 0,1 1 0 0 0,-1-1 0 0 0,1 0 0 0 0,0 0 0 0 0,-1 0 0 0 0,1 0 1 0 0,0 0-1 0 0,0 0 0 0 0,0 0 0 0 0,0 0 0 0 0,0 0 0 0 0,0 0 0 0 0,0 0 0 0 0,0 0 0 0 0,0-1 0 0 0,0 1 0 0 0,1 0 1 0 0,-1-1-1 0 0,0 1 0 0 0,0-1 0 0 0,1 0 0 0 0,-1 1 0 0 0,0-1 0 0 0,1 0 0 0 0,-1 0 0 0 0,0 0 0 0 0,1 0 0 0 0,-1 0 0 0 0,0 0 1 0 0,1 0-1 0 0,0 0-10 0 0,65-9 703 0 0,30-31 12 0 0,-63 32-564 0 0,-5 5 31 0 0,-17-4-369 0 0,-10 1-2574 0 0,-1 0-2164 0 0,1 3-5976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11 279 2833 0 0,'0'0'2437'0'0,"0"0"-636"0"0,0 0-338 0 0,0 0 16 0 0,0 0 81 0 0,0 0-46 0 0,0 0-238 0 0,0 0-310 0 0,0 0-252 0 0,0 0-145 0 0,0 0-64 0 0,-1 10-38 0 0,-5 99 1046 0 0,15 225 776 0 0,-22-228-2009 0 0,14-279 2211 0 0,7 126-2494 0 0,2 0 0 0 0,1 1-1 0 0,3 0 1 0 0,2 0 0 0 0,1 2 0 0 0,3 0-1 0 0,2 1 1 0 0,1 1 0 0 0,26-34 3 0 0,-38 60-5 0 0,-7 11 5 0 0,-1-1-1 0 0,1 1 1 0 0,0-1 0 0 0,0 1-1 0 0,1 0 1 0 0,0 1 0 0 0,0-1-1 0 0,0 1 1 0 0,0 0 0 0 0,0 0-1 0 0,1 0 1 0 0,0 1-1 0 0,3-2 1 0 0,-8 5-1 0 0,1 0 0 0 0,-1 0 0 0 0,0 0 0 0 0,1 0 0 0 0,-1 0 0 0 0,0 0 0 0 0,0 0 0 0 0,1 0 0 0 0,-1 1-1 0 0,0-1 1 0 0,0 0 0 0 0,1 1 0 0 0,-1-1 0 0 0,0 1 0 0 0,0-1 0 0 0,0 1 0 0 0,0 0 0 0 0,0-1 0 0 0,0 1-1 0 0,0 0 1 0 0,0 0 0 0 0,0 0 0 0 0,0 0 0 0 0,0 0 0 0 0,0 0 0 0 0,-1 0 0 0 0,1 0 0 0 0,0 0 0 0 0,-1 0-1 0 0,1 0 1 0 0,-1 1 0 0 0,1-1 0 0 0,-1 0 0 0 0,0 0 0 0 0,1 1 0 0 0,-1-1 0 0 0,0 0 0 0 0,0 0 0 0 0,0 1-1 0 0,0 0 2 0 0,3 64 114 0 0,-3-53-102 0 0,-4 138-1514 0 0,5-148-318 0 0,2-2-5801 0 0,-2-1-3692 0 0</inkml:trace>
  <inkml:trace contextRef="#ctx0" brushRef="#br0" timeOffset="350.724">554 677 12611 0 0,'0'0'2149'0'0,"0"0"-1038"0"0,0 0-378 0 0,0 0 52 0 0,0 0 121 0 0,0 0 0 0 0,0 0-171 0 0,0 0-209 0 0,0 0-178 0 0,0 0-115 0 0,0 0-63 0 0,0 0-45 0 0,0 0-20 0 0,-14 28-9 0 0,-44 87-6 0 0,12-11 134 0 0,46-103-329 0 0,0 0 0 0 0,-1 0 0 0 0,1 0 0 0 0,-1-1 0 0 0,1 1 0 0 0,-1 0 0 0 0,0 0 0 0 0,1-1 0 0 0,-1 1 0 0 0,0 0 0 0 0,1-1 0 0 0,-1 1 0 0 0,0-1 0 0 0,0 1 0 0 0,1-1 0 0 0,-1 1 0 0 0,0-1 0 0 0,0 1 0 0 0,0-1 0 0 0,0 0 0 0 0,0 0 0 0 0,0 1 0 0 0,0-1 0 0 0,1 0 0 0 0,-1 0 0 0 0,0 0 0 0 0,0 0 0 0 0,0 0 0 0 0,0 0 0 0 0,0 0 0 0 0,0 0 0 0 0,0-1 0 0 0,0 1 0 0 0,0 0 0 0 0,0 0 0 0 0,1-1 0 0 0,-1 1-1 0 0,0-1 106 0 0,-20-17-13177 0 0,17 14 8492 0 0</inkml:trace>
  <inkml:trace contextRef="#ctx0" brushRef="#br0" timeOffset="602.843">311 596 3681 0 0,'0'0'1203'0'0,"0"0"-140"0"0,0 0 205 0 0,0 0 423 0 0,0 0 215 0 0,0 0-121 0 0,0 0-228 0 0,0 0-262 0 0,0 0-180 0 0,0 0-137 0 0,0 0-87 0 0,0 0-73 0 0,0 0-94 0 0,23 23-83 0 0,73 73-74 0 0,-1-10 1164 0 0,-32-19-1265 0 0,-62-66-1054 0 0,11 11 850 0 0,-9-8-2872 0 0,-3-2-3482 0 0,0-2-4747 0 0</inkml:trace>
  <inkml:trace contextRef="#ctx0" brushRef="#br0" timeOffset="1297.481">1033 533 5441 0 0,'0'0'2679'0'0,"0"0"-1117"0"0,0 0-470 0 0,0 0 70 0 0,0 0 226 0 0,0 0 123 0 0,0 0-127 0 0,0 0-305 0 0,0 0-312 0 0,0 0-176 0 0,0 0-79 0 0,0 0-21 0 0,0 0 8 0 0,2 7-57 0 0,0 2-261 0 0,-1 1 0 0 0,0 0-1 0 0,0-1 1 0 0,-1 1-1 0 0,0 0 1 0 0,-1 0-1 0 0,0 0 1 0 0,-1-1 0 0 0,1 1-1 0 0,-4 7-180 0 0,-15 36 300 0 0,8-25-213 0 0,1 1-1 0 0,2-1 0 0 0,1 2 1 0 0,1-1-1 0 0,1 1 0 0 0,1 0 0 0 0,1 16-86 0 0,5-43 16 0 0,-1 0-1 0 0,1 1 0 0 0,0-1 0 0 0,0 0 1 0 0,0 0-1 0 0,0 0 0 0 0,0 0 1 0 0,1 0-1 0 0,-1 0 0 0 0,1 0 0 0 0,0 0 1 0 0,0 0-1 0 0,0-1 0 0 0,0 1 0 0 0,0-1 1 0 0,1 1-1 0 0,-1-1 0 0 0,1 0 1 0 0,-1 0-1 0 0,1 0 0 0 0,0-1 0 0 0,0 1 1 0 0,0 0-1 0 0,0-1 0 0 0,0 0 1 0 0,0 0-1 0 0,0 0 0 0 0,1 0 0 0 0,-1 0 1 0 0,0-1-1 0 0,1 0 0 0 0,-1 1 0 0 0,3-1-15 0 0,6 0-33 0 0,-7 1-15 0 0,1 0 0 0 0,-1 0 1 0 0,0-1-1 0 0,1 1 0 0 0,-1-1 1 0 0,1-1-1 0 0,-1 1 0 0 0,0-1 1 0 0,1 0-1 0 0,-1 0 0 0 0,0 0 1 0 0,0-1-1 0 0,1 0 0 0 0,-1 0 1 0 0,0 0-1 0 0,-1 0 0 0 0,1-1 1 0 0,0 0-1 0 0,-1 0 0 0 0,0 0 1 0 0,1-1-1 0 0,-1 1 0 0 0,-1-1 1 0 0,1 0-1 0 0,0 0 0 0 0,-1 0 1 0 0,0-1-1 0 0,0 1 48 0 0,3-16-3395 0 0,-3 6-4119 0 0,-3 7-3335 0 0</inkml:trace>
  <inkml:trace contextRef="#ctx0" brushRef="#br0" timeOffset="1768.765">797 243 5577 0 0,'0'0'1650'0'0,"0"0"-102"0"0,0 0 82 0 0,0 0 114 0 0,0 0-65 0 0,0 0-205 0 0,0 0-224 0 0,0 0-204 0 0,0 0-148 0 0,0 0-159 0 0,0 0-144 0 0,0 0-106 0 0,34-27-110 0 0,100-83-70 0 0,-69 52 477 0 0,-25 10 1079 0 0,-16 52-1054 0 0,-13 6-683 0 0,-2 0-1 0 0,0 1 0 0 0,0 0 0 0 0,-1 0 1 0 0,0 1-1 0 0,-1 0 0 0 0,0 1 1 0 0,-1 0-1 0 0,0 0 0 0 0,-1 0 1 0 0,-1 0-1 0 0,2 8-127 0 0,12 28 209 0 0,-9-29-3000 0 0,16-10-7544 0 0,-19-10-1393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3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107 262 3881 0 0,'0'0'3229'0'0,"0"0"-1837"0"0,0 0-640 0 0,0 0 186 0 0,0 0 363 0 0,0 0 257 0 0,0 0 65 0 0,0 0-200 0 0,0 0-292 0 0,0 0-295 0 0,0 0-288 0 0,0 0-196 0 0,-6 35-97 0 0,-19 111-27 0 0,-22 26 481 0 0,18-79-429 0 0,29-83 2078 0 0,22-116-720 0 0,85-199-1366 0 0,-90 260-243 0 0,2 1 0 0 0,2 0 0 0 0,2 1 0 0 0,2 2-1 0 0,1 0 1 0 0,3 2-29 0 0,-29 38 1 0 0,1 0 0 0 0,-1 0-1 0 0,1 1 1 0 0,0-1 0 0 0,-1 0-1 0 0,1 1 1 0 0,-1-1 0 0 0,1 1-1 0 0,0-1 1 0 0,0 1-1 0 0,-1-1 1 0 0,1 1 0 0 0,0 0-1 0 0,0-1 1 0 0,0 1 0 0 0,-1 0-1 0 0,1 0 1 0 0,0-1 0 0 0,0 1-1 0 0,0 0 1 0 0,0 0 0 0 0,0 0-1 0 0,0 0 1 0 0,-1 0 0 0 0,1 0-1 0 0,0 0 1 0 0,0 1-1 0 0,0-1 1 0 0,0 0 0 0 0,0 0-1 0 0,-1 1 1 0 0,1-1 0 0 0,0 0-1 0 0,0 1 1 0 0,0-1 0 0 0,-1 1-1 0 0,1-1 1 0 0,0 1 0 0 0,-1-1-1 0 0,1 1 1 0 0,0 0 0 0 0,-1-1-1 0 0,1 1 1 0 0,-1 0-1 0 0,1-1 1 0 0,-1 1 0 0 0,1 0-1 0 0,-1 0 1 0 0,0-1 0 0 0,1 1-1 0 0,-1 1 0 0 0,22 48 174 0 0,-19-41-157 0 0,19 75 364 0 0,-6-13-3066 0 0,-15-66 1209 0 0,-1 0-900 0 0,2-3-4967 0 0,1 1-4043 0 0</inkml:trace>
  <inkml:trace contextRef="#ctx0" brushRef="#br0" timeOffset="649.939">386 561 9610 0 0,'0'0'1370'0'0,"0"0"-407"0"0,0 0-66 0 0,0 0 103 0 0,0 0 69 0 0,0 0-53 0 0,0 0-201 0 0,0 0-233 0 0,0 0-191 0 0,0 0-124 0 0,0 0-90 0 0,0 0-47 0 0,0 0-33 0 0,-3 22-20 0 0,-12 68-1 0 0,14-88-64 0 0,0 0 0 0 0,0 0-1 0 0,0 0 1 0 0,1 0 0 0 0,-1 0-1 0 0,1 1 1 0 0,-1-1 0 0 0,1 0-1 0 0,0 0 1 0 0,0 0 0 0 0,0 1-1 0 0,0-1 1 0 0,0 0 0 0 0,1 0-1 0 0,-1 1 1 0 0,0-1 0 0 0,1 0-1 0 0,0 0 1 0 0,-1 0 0 0 0,1 0-1 0 0,0 0 1 0 0,0 0 0 0 0,1 0-1 0 0,-1 0 1 0 0,0 0 0 0 0,0 0-1 0 0,1-1 1 0 0,-1 1 0 0 0,1 0 0 0 0,0-1-1 0 0,-1 0 1 0 0,3 2-12 0 0,2 1 77 0 0,-1-2 13 0 0,0-1 0 0 0,0 0 0 0 0,0 0 0 0 0,0-1 0 0 0,0 1 0 0 0,0-1 0 0 0,0 0 0 0 0,1-1 0 0 0,-1 1 0 0 0,0-1 0 0 0,0 0 0 0 0,0 0 0 0 0,0-1 0 0 0,0 1 0 0 0,0-1 0 0 0,0 0 0 0 0,-1 0 0 0 0,1-1 0 0 0,-1 0 0 0 0,1 1 0 0 0,-1-1 0 0 0,0-1 0 0 0,0 1 0 0 0,-1-1 0 0 0,1 1 0 0 0,-1-1 0 0 0,3-3-90 0 0,9-5 151 0 0,133-130 1402 0 0,-138 197-1133 0 0,-11 342-330 0 0,-1-372-97 0 0,-1 0 0 0 0,-2 0 0 0 0,0 0 0 0 0,-2 0 0 0 0,0-1 0 0 0,-2 0 0 0 0,-1 0 0 0 0,-8 14 7 0 0,17-36 11 0 0,0-1 1 0 0,0 1 0 0 0,0 0-1 0 0,-1-1 1 0 0,1 1 0 0 0,0 0-1 0 0,-1-1 1 0 0,1 0 0 0 0,-1 1-1 0 0,0-1 1 0 0,0 0 0 0 0,1 0-1 0 0,-1 0 1 0 0,0 0 0 0 0,0 0-1 0 0,0 0 1 0 0,0 0 0 0 0,0-1-1 0 0,0 1 1 0 0,0-1 0 0 0,0 1-1 0 0,0-1 1 0 0,0 0 0 0 0,-2 0-12 0 0,-14-41 76 0 0,16 25-235 0 0,2-1 0 0 0,0 1 0 0 0,1-1 0 0 0,0 1 0 0 0,1 0 1 0 0,1-1-1 0 0,1 1 0 0 0,0 0 0 0 0,1 1 0 0 0,1-1 0 0 0,5-8 159 0 0,8-16-3967 0 0,1 1-3394 0 0,-13 26-3495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2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0 0 0,'0'0'640'0'0,"0"0"790"0"0,0 0 283 0 0,0 0 35 0 0,0 0-80 0 0,0 0-146 0 0,0 0-149 0 0,0 0-123 0 0,0 0-115 0 0,0 0-118 0 0,0 0-107 0 0,0 0-87 0 0,26-4 4178 0 0,50-4-2495 0 0,-26 4-3430 0 0,77-1 4936 0 0,-85 4-5329 0 0,-1 1-4454 0 0,-9-1-6352 0 0,-34 1 5510 0 0</inkml:trace>
  <inkml:trace contextRef="#ctx0" brushRef="#br0" timeOffset="251.658">194 0 9554 0 0,'0'0'1779'0'0,"0"0"-365"0"0,0 0-297 0 0,0 0-14 0 0,0 0 97 0 0,0 0 42 0 0,0 0-127 0 0,0 0-186 0 0,0 0-182 0 0,0 0-164 0 0,0 0-128 0 0,-3 34-98 0 0,-8 107-98 0 0,9 134-699 0 0,1-264-340 0 0,2 13-1596 0 0,0-8-7371 0 0,-1-12 1236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24 121 0 0 0,'0'0'559'0'0,"0"0"437"0"0,0 0 236 0 0,0 0 149 0 0,0 0 66 0 0,0 0-85 0 0,0 0-127 0 0,0 0-82 0 0,0 0-45 0 0,0 0-57 0 0,0 0-88 0 0,0 0-120 0 0,-5 1-127 0 0,-13 4-56 0 0,19-3 2470 0 0,25 1-2554 0 0,-10-4-360 0 0,1-2 0 0 0,0 0-1 0 0,-1 0 1 0 0,0-2 0 0 0,0 0 0 0 0,0-1 0 0 0,0 0 0 0 0,-1-1 0 0 0,0-1-1 0 0,0-1 1 0 0,-1 0 0 0 0,0 0 0 0 0,-1-2 0 0 0,8-7-216 0 0,26-11 155 0 0,-37 37-227 0 0,5 12 134 0 0,-6 8-16 0 0,0 0 0 0 0,-1 0-1 0 0,-2 0 1 0 0,-1 1 0 0 0,-1 0-1 0 0,-2 0 1 0 0,-1 0 0 0 0,-1 0 0 0 0,-2 10-46 0 0,2-10-13 0 0,-27 292-503 0 0,27-288 509 0 0,-15 80 241 0 0,12-110-228 0 0,0 1 1 0 0,0-1-1 0 0,-1 0 1 0 0,1 0 0 0 0,-1-1-1 0 0,1 1 1 0 0,-1-1-1 0 0,0 0 1 0 0,0 1 0 0 0,0-2-1 0 0,0 1 1 0 0,0 0 0 0 0,0-1-1 0 0,-1 0 1 0 0,1 0-1 0 0,0 0 1 0 0,-1-1 0 0 0,1 1-1 0 0,0-1 1 0 0,-1 0-1 0 0,1 0-6 0 0,-20 3-57 0 0,-77 0 120 0 0,100-3-53 0 0,-1-1 0 0 0,1 0 1 0 0,0 0-1 0 0,-1 0 0 0 0,1 0 0 0 0,0 0 1 0 0,0 0-1 0 0,-1 0 0 0 0,1 0 0 0 0,0 0 1 0 0,0-1-1 0 0,0 1 0 0 0,0 0 1 0 0,1-1-1 0 0,-1 1 0 0 0,0 0 0 0 0,1-1 1 0 0,-1 1-1 0 0,0-1 0 0 0,1 1 1 0 0,0-1-1 0 0,-1 0 0 0 0,1 1 0 0 0,0-1 1 0 0,0 1-1 0 0,0-1 0 0 0,0 0 1 0 0,0 1-1 0 0,0-1 0 0 0,0 1 0 0 0,1-1 1 0 0,-1 0-1 0 0,1 1 0 0 0,-1-1 0 0 0,1 1 1 0 0,-1-1-1 0 0,1 1 0 0 0,0 0 1 0 0,0-1-1 0 0,0 1 0 0 0,0 0 0 0 0,0-1 1 0 0,0 1-1 0 0,0 0 0 0 0,0 0 1 0 0,0 0-1 0 0,0 0 0 0 0,1 0 0 0 0,-1 0 1 0 0,1 0-1 0 0,-1 0 0 0 0,0 1 1 0 0,1-1-1 0 0,-1 0 0 0 0,1 1-10 0 0,350-243 1024 0 0,-336 232-910 0 0,-1 1-1 0 0,2 0 1 0 0,0 0-1 0 0,0 2 1 0 0,1 0-1 0 0,-1 1 1 0 0,2 1-1 0 0,-1 1 1 0 0,1 0-1 0 0,0 2 1 0 0,-1 0-1 0 0,6 0-113 0 0,-21 4-614 0 0,4-1 1420 0 0,-6-1-3820 0 0,-1 1-3402 0 0,0-3-4553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52 302 1848 0 0,'0'0'2369'0'0,"0"0"-1188"0"0,0 0-379 0 0,0 0 197 0 0,0 0 242 0 0,0 0 125 0 0,0 0 74 0 0,0 0-89 0 0,0 0-170 0 0,0 0-192 0 0,0 0-175 0 0,0 0-161 0 0,0 0-78 0 0,-10-4-56 0 0,-29-14-29 0 0,39 18-447 0 0,-1 0-1 0 0,1-1 1 0 0,0 1-1 0 0,0-1 1 0 0,-1 1-1 0 0,1-1 1 0 0,0 1-1 0 0,0-1 0 0 0,0 1 1 0 0,0-1-1 0 0,0 1 1 0 0,0-1-1 0 0,0 1 1 0 0,0-1-1 0 0,0 1 1 0 0,0-1-1 0 0,0 1 1 0 0,0-1-1 0 0,0 1 0 0 0,0-1 1 0 0,0 1-1 0 0,0-1 1 0 0,1 1-1 0 0,-1 0 1 0 0,0-1-1 0 0,0 1 1 0 0,0-1-1 0 0,1 1 0 0 0,-1-1 1 0 0,0 1-1 0 0,1 0 1 0 0,-1-1-1 0 0,0 1 1 0 0,1 0-1 0 0,-1-1 1 0 0,1 1-1 0 0,-1 0 0 0 0,0 0 1 0 0,1-1-1 0 0,-1 1 1 0 0,1 0-1 0 0,-1 0 1 0 0,1 0-1 0 0,-1-1 1 0 0,1 1-1 0 0,-1 0 0 0 0,1 0 1 0 0,-1 0-1 0 0,1 0 1 0 0,-1 0-1 0 0,1 0 1 0 0,0 0-43 0 0,1-1 316 0 0,34-24 819 0 0,-2-1 1 0 0,-1-2-1 0 0,-1-1 1 0 0,21-25-1136 0 0,10-30 807 0 0,-62 82-800 0 0,1 1 0 0 0,-1 0 1 0 0,1-1-1 0 0,-1 1 0 0 0,1 0 0 0 0,0 0 1 0 0,-1 0-1 0 0,1 1 0 0 0,0-1 1 0 0,0 0-1 0 0,0 0 0 0 0,0 1 0 0 0,0 0 1 0 0,0-1-1 0 0,0 1 0 0 0,-1 0 0 0 0,1 0 1 0 0,0 0-1 0 0,0 0 0 0 0,0 0 0 0 0,0 0 1 0 0,0 1-1 0 0,0-1 0 0 0,0 0 1 0 0,0 1-1 0 0,0 0 0 0 0,0 0 0 0 0,0-1 1 0 0,-1 1-1 0 0,1 0 0 0 0,0 0 0 0 0,-1 0 1 0 0,1 1-1 0 0,-1-1 0 0 0,1 0 1 0 0,-1 1-1 0 0,1-1 0 0 0,-1 1 0 0 0,1 1-7 0 0,50 70 291 0 0,-49-68-264 0 0,9 17-430 0 0,12 17-223 0 0,-15-26-3230 0 0,1-2-3473 0 0,-7-7-4292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5:3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1010 4329 0 0,'0'0'3527'0'0,"0"0"-1432"0"0,0 0-690 0 0,0 0-172 0 0,0 0-7 0 0,0 0 12 0 0,0 0-58 0 0,0 0-188 0 0,0 0-245 0 0,0 0-231 0 0,0 0-165 0 0,0 0-79 0 0,0 0 6 0 0,2 2 52 0 0,7 5-52 0 0,1-1-1 0 0,1 0 1 0 0,-1-1 0 0 0,1 0-1 0 0,0 0 1 0 0,0-1 0 0 0,0-1-1 0 0,0 0 1 0 0,1 0 0 0 0,0-1-1 0 0,-1-1 1 0 0,1 0 0 0 0,0 0-1 0 0,0-1 1 0 0,0-1 0 0 0,8-1-278 0 0,-16 2 29 0 0,146-10 647 0 0,-131 6-703 0 0,37-23-2111 0 0,-38 5-2492 0 0,-11 5-6299 0 0,-7 12 3786 0 0</inkml:trace>
  <inkml:trace contextRef="#ctx0" brushRef="#br0" timeOffset="251.958">181 785 2697 0 0,'0'0'2276'0'0,"0"0"-808"0"0,0 0-241 0 0,0 0 218 0 0,0 0 202 0 0,0 0 0 0 0,0 0-164 0 0,0 0-266 0 0,0 0-241 0 0,0 0-195 0 0,0 35-163 0 0,-2 109-116 0 0,8 26 773 0 0,-6-159-1330 0 0,1 3-148 0 0,-1 0 0 0 0,0 0 0 0 0,-1 0-1 0 0,-1 0 1 0 0,0 0 0 0 0,-1 0 0 0 0,-1 0 0 0 0,0 0 0 0 0,-5 12 203 0 0,3-19-1808 0 0,1 0-5661 0 0,5-6-630 0 0</inkml:trace>
  <inkml:trace contextRef="#ctx0" brushRef="#br0" timeOffset="1250.226">715 954 792 0 0,'0'0'2133'0'0,"0"0"-682"0"0,0 0-275 0 0,0 0-61 0 0,0 0-7 0 0,0 0-20 0 0,0 0-72 0 0,0 0-141 0 0,0 0-145 0 0,0 0-131 0 0,0 0-101 0 0,0 0-78 0 0,0 0-59 0 0,-3 16-56 0 0,-14 105 356 0 0,9 66 1453 0 0,8-201 3376 0 0,-3-8-3308 0 0,-3-70-1905 0 0,10 35-149 0 0,2-1 1 0 0,2 1 0 0 0,3 1 0 0 0,3 0-1 0 0,2 0 1 0 0,2 1 0 0 0,3 2 0 0 0,2 0-1 0 0,29-48-128 0 0,-47 91 37 0 0,45-55 424 0 0,-48 65-456 0 0,1 1 1 0 0,-1-1-1 0 0,1 1 1 0 0,-1 0-1 0 0,1 0 1 0 0,-1 0-1 0 0,0 0 1 0 0,1 0-1 0 0,-1 0 1 0 0,0 1-1 0 0,0-1 1 0 0,0 1-1 0 0,0-1 1 0 0,0 1-1 0 0,0 0 0 0 0,-1 0 1 0 0,1 0-1 0 0,0 0 1 0 0,-1 0-1 0 0,0 0 1 0 0,1 0-1 0 0,-1 1 1 0 0,0-1-1 0 0,0 0 1 0 0,0 2-6 0 0,5 6 42 0 0,81 188 364 0 0,-67-168-736 0 0,-20-30 127 0 0,0 0-108 0 0,0 0-162 0 0,0 0-249 0 0,0 0-346 0 0,0 0-784 0 0,0 0-3040 0 0,-1 0-6552 0 0</inkml:trace>
  <inkml:trace contextRef="#ctx0" brushRef="#br0" timeOffset="1812.622">1021 1035 5801 0 0,'0'0'1625'0'0,"0"0"-799"0"0,0 0-237 0 0,0 0 305 0 0,0 0 312 0 0,0 0 142 0 0,0 0-74 0 0,0 0-166 0 0,0 0-130 0 0,0 0-110 0 0,0 0-95 0 0,0 0-99 0 0,0 0-90 0 0,20 3-64 0 0,93 10 274 0 0,-111-13-742 0 0,-1 0 1 0 0,0 0 0 0 0,1 0-1 0 0,-1 1 1 0 0,0-1 0 0 0,1 0-1 0 0,-1 1 1 0 0,0-1 0 0 0,1 1-1 0 0,-1-1 1 0 0,0 1 0 0 0,0 0-1 0 0,0-1 1 0 0,0 1 0 0 0,0 0 0 0 0,0 0-1 0 0,0 0 1 0 0,0 0 0 0 0,0 0-1 0 0,0 0 1 0 0,0 0 0 0 0,0 0-1 0 0,-1 1 1 0 0,1-1 0 0 0,0 0-1 0 0,-1 0 1 0 0,1 0 0 0 0,-1 1-1 0 0,1-1 1 0 0,-1 0 0 0 0,0 1 0 0 0,0-1-1 0 0,0 0 1 0 0,1 1 0 0 0,-1-1-1 0 0,0 1 1 0 0,-1-1 0 0 0,1 0-1 0 0,0 1 1 0 0,0-1 0 0 0,-1 0-1 0 0,1 1 1 0 0,0-1 0 0 0,-1 0-1 0 0,1 0 1 0 0,-1 1-53 0 0,-37 65 682 0 0,28-52-632 0 0,-13 18 10 0 0,19-28-52 0 0,-1 1 1 0 0,1 0-1 0 0,0 0 0 0 0,0 0 0 0 0,1 1 1 0 0,-1-1-1 0 0,2 1 0 0 0,-1 0 1 0 0,1-1-1 0 0,0 1 0 0 0,0 0 0 0 0,1 1 1 0 0,0-1-1 0 0,-1 5-8 0 0,4-9 20 0 0,0 0 0 0 0,-1 0 0 0 0,1 0 0 0 0,0-1 0 0 0,0 1 0 0 0,0 0 0 0 0,1-1 0 0 0,-1 1 0 0 0,1-1 0 0 0,0 0 0 0 0,-1 0-1 0 0,1 0 1 0 0,0 0 0 0 0,0 0 0 0 0,0-1 0 0 0,0 1 0 0 0,0-1 0 0 0,1 0 0 0 0,-1 0 0 0 0,0 0 0 0 0,1 0 0 0 0,-1-1 0 0 0,0 1 0 0 0,1-1 0 0 0,-1 0 0 0 0,1 0 0 0 0,-1 0 0 0 0,1 0 0 0 0,-1-1 0 0 0,1 0-20 0 0,20 3 246 0 0,-21-1-223 0 0,1 0 0 0 0,-1-1 1 0 0,0 0-1 0 0,1 1 0 0 0,-1-1 0 0 0,0 0 0 0 0,0 0 0 0 0,1-1 0 0 0,-1 1 0 0 0,0-1 0 0 0,0 0 1 0 0,1 0-1 0 0,-1 0 0 0 0,0 0 0 0 0,0 0 0 0 0,0-1 0 0 0,0 1 0 0 0,0-1 0 0 0,1-1-23 0 0,-3 2-57 0 0,-3-14-1631 0 0,0-2-5006 0 0,-1 13 290 0 0,1 0-3230 0 0</inkml:trace>
  <inkml:trace contextRef="#ctx0" brushRef="#br0" timeOffset="2051.021">910 1164 6209 0 0,'0'0'1950'0'0,"0"0"-699"0"0,0 0-188 0 0,0 0 213 0 0,0 0 233 0 0,0 0 82 0 0,0 0-105 0 0,0 0-223 0 0,0 0-184 0 0,0 0-152 0 0,0 0-177 0 0,0 0-170 0 0,0 0-171 0 0,32 1-135 0 0,98 4-113 0 0,3-16-775 0 0,-92 2-4996 0 0,-31 9-5023 0 0</inkml:trace>
  <inkml:trace contextRef="#ctx0" brushRef="#br0" timeOffset="3517.723">1451 660 0 0 0,'0'0'863'0'0,"0"0"776"0"0,0 0 343 0 0,0 0-53 0 0,0 0-98 0 0,0 0-162 0 0,0 0-178 0 0,0 0-126 0 0,0 0-171 0 0,17-2-155 0 0,51-7-144 0 0,-64 8-788 0 0,-1 1 1 0 0,0-1-1 0 0,0 0 1 0 0,1 0-1 0 0,-1-1 1 0 0,0 1 0 0 0,0 0-1 0 0,0-1 1 0 0,0 0-1 0 0,-1 0 1 0 0,1 0-1 0 0,0 0 1 0 0,-1 0-1 0 0,1-1 1 0 0,-1 1-1 0 0,0-1 1 0 0,0 1 0 0 0,0-1-1 0 0,0 0 1 0 0,0 0-108 0 0,4-6 293 0 0,3-1-58 0 0,-1-1 0 0 0,0 1 0 0 0,-1-2 0 0 0,0 1 0 0 0,0-1 0 0 0,-2 0 0 0 0,1 0 0 0 0,-2-1 0 0 0,1 1 0 0 0,-2-1 0 0 0,0 0 0 0 0,0-4-235 0 0,-2-3 683 0 0,-2 29-56 0 0,3 436 592 0 0,-32-252-610 0 0,-3 55-151 0 0,33-247-450 0 0,0-1-8 0 0,0 0-24 0 0,0 0 19 0 0,0 0-15 0 0,0 0-12 0 0,0 0-8 0 0,0 0-15 0 0,-3-64-7073 0 0,6 14-5137 0 0,1 39 7069 0 0</inkml:trace>
  <inkml:trace contextRef="#ctx0" brushRef="#br0" timeOffset="3953.435">1924 660 2128 0 0,'0'0'1873'0'0,"0"0"-741"0"0,0 0-156 0 0,0 0 230 0 0,0 0 310 0 0,0 0 191 0 0,0 0-62 0 0,0 0-206 0 0,0 0-271 0 0,0 0-297 0 0,0 0-234 0 0,-31 21-157 0 0,-98 65-101 0 0,59-28 639 0 0,25-3 171 0 0,44-53-1162 0 0,1 0-1 0 0,0 0 1 0 0,-1 0-1 0 0,1 0 0 0 0,0 0 1 0 0,0 0-1 0 0,0 0 1 0 0,0 0-1 0 0,0 0 1 0 0,1 0-1 0 0,-1 0 1 0 0,1 0-1 0 0,-1 0 1 0 0,1-1-1 0 0,0 1 1 0 0,0 0-1 0 0,-1 0 1 0 0,1 0-1 0 0,0-1 1 0 0,1 1-1 0 0,-1-1 0 0 0,0 1 1 0 0,0 0-1 0 0,1-1 1 0 0,-1 0-1 0 0,1 1 1 0 0,-1-1-1 0 0,1 0 1 0 0,0 0-1 0 0,-1 0 1 0 0,1 0-1 0 0,0 0 1 0 0,0 0-1 0 0,0-1 1 0 0,0 1-1 0 0,-1-1 1 0 0,1 1-1 0 0,2-1-26 0 0,10 9 192 0 0,33 21 218 0 0,-38-25-297 0 0,0 0 1 0 0,1 1 0 0 0,-2 0-1 0 0,1 1 1 0 0,-1 0 0 0 0,0 0-1 0 0,0 0 1 0 0,-1 1 0 0 0,0 1-1 0 0,-1-1 1 0 0,1 1-114 0 0,24 108 1936 0 0,-22-111-3573 0 0,-5-15-6660 0 0,-4 6 1921 0 0,0 3-1472 0 0</inkml:trace>
  <inkml:trace contextRef="#ctx0" brushRef="#br0" timeOffset="4567.269">1422 340 3049 0 0,'0'0'1656'0'0,"0"0"-418"0"0,0 0 55 0 0,0 0 257 0 0,0 0 142 0 0,0 0-34 0 0,0 0-236 0 0,0 0-337 0 0,0 0-275 0 0,0 0-145 0 0,0 0-47 0 0,0 0-26 0 0,2-4-23 0 0,171-199 4307 0 0,-49 83-4411 0 0,-99 108-209 0 0,-10 67 459 0 0,29 88 309 0 0,-11-80-750 0 0,-29-15-924 0 0,7-6-2090 0 0,5-18-4974 0 0,-12-20-3040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6793 0 0,'0'0'1821'0'0,"0"0"-408"0"0,0 0-119 0 0,0 0 6 0 0,0 0-78 0 0,0 0-182 0 0,0 0-229 0 0,0 0-210 0 0,0 0-134 0 0,0 0-105 0 0,0 0-93 0 0,-23 22-68 0 0,-70 74-51 0 0,90-93-140 0 0,0-1 1 0 0,0 1-1 0 0,1 0 1 0 0,-1 0-1 0 0,1 1 0 0 0,-1-1 1 0 0,1 0-1 0 0,0 1 1 0 0,1-1-1 0 0,-1 1 1 0 0,0 0-1 0 0,1 0 1 0 0,0-1-1 0 0,0 1 0 0 0,0 0 1 0 0,1 0-1 0 0,-1 0 1 0 0,1 2-11 0 0,-1 6 39 0 0,-1-1 16 0 0,0-1 1 0 0,1 1-1 0 0,0 0 1 0 0,1 0 0 0 0,0 0-1 0 0,1 0 1 0 0,0 0-1 0 0,1 0 1 0 0,0 0 0 0 0,1-1-1 0 0,0 1 1 0 0,0-1-1 0 0,1 0 1 0 0,1 0 0 0 0,-1 0-1 0 0,2 0 1 0 0,-1-1 0 0 0,2 0-1 0 0,-1 0 1 0 0,1 0-1 0 0,0-1 1 0 0,1 0 0 0 0,0-1-1 0 0,0 1 1 0 0,0-2-1 0 0,1 1 1 0 0,0-1 0 0 0,1 0-1 0 0,-1-1 1 0 0,5 1-56 0 0,-3-1 146 0 0,0-1 1 0 0,1 0 0 0 0,-1-1-1 0 0,1 0 1 0 0,0-1 0 0 0,0 0-1 0 0,0-1 1 0 0,1 0-1 0 0,-1-1 1 0 0,0-1 0 0 0,0 0-1 0 0,0 0 1 0 0,0-1-1 0 0,0-1 1 0 0,0 0 0 0 0,-1 0-1 0 0,1-2 1 0 0,-1 1 0 0 0,0-1-1 0 0,0-1 1 0 0,0 0-1 0 0,-1 0 1 0 0,0-1 0 0 0,0 0-1 0 0,-1-1 1 0 0,0 0-1 0 0,0-1 1 0 0,-1 0 0 0 0,0 0-1 0 0,-1-1 1 0 0,0 0 0 0 0,5-9-147 0 0,-7 10 43 0 0,0 0 0 0 0,-1-1 0 0 0,-1 0 0 0 0,0 0 0 0 0,0 1 0 0 0,-1-2 0 0 0,0 1 0 0 0,0 0 1 0 0,-1 0-1 0 0,-1-1 0 0 0,0 1 0 0 0,0 0 0 0 0,-1-1 0 0 0,0 1 0 0 0,-1 0 0 0 0,0 0 1 0 0,-1 0-1 0 0,0 0 0 0 0,0 0 0 0 0,-1 0 0 0 0,-1 1 0 0 0,1 0 0 0 0,-2 0 0 0 0,1 0 1 0 0,-1 1-1 0 0,0-1 0 0 0,-1 1 0 0 0,0 1 0 0 0,0-1 0 0 0,-1 1 0 0 0,0 1 0 0 0,0-1 0 0 0,-7-3-42 0 0,5 3-123 0 0,0 1 0 0 0,-1 1 0 0 0,0-1 1 0 0,-1 2-1 0 0,1-1 0 0 0,-1 2 0 0 0,0 0 1 0 0,1 0-1 0 0,-2 1 0 0 0,1 0 0 0 0,0 1 1 0 0,0 0-1 0 0,0 1 0 0 0,0 1 0 0 0,-1 0 1 0 0,1 0-1 0 0,0 1 0 0 0,0 1 0 0 0,0 0 1 0 0,1 1-1 0 0,-1 0 0 0 0,1 1 0 0 0,0 0 1 0 0,-5 3 121 0 0,-57 51-3257 0 0,36-8-6321 0 0,32-36-419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4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10258 0 0,'0'0'1178'0'0,"0"0"-375"0"0,0 0-54 0 0,0 0 126 0 0,0 0 109 0 0,0 0 15 0 0,0 0-97 0 0,0 32-100 0 0,0 141 563 0 0,4-136 1182 0 0,5-51 1088 0 0,16-190-1542 0 0,-24 176-2032 0 0,2 0 0 0 0,1 0 0 0 0,2 0 0 0 0,0 0 1 0 0,2 1-1 0 0,1 0 0 0 0,1 0 0 0 0,2 1 0 0 0,0 1 0 0 0,2 0 1 0 0,0 1-1 0 0,2 0 0 0 0,1 1 0 0 0,0 1 0 0 0,11-10-61 0 0,-18 24-9 0 0,-6 3 4 0 0,1 1 0 0 0,-1 0 0 0 0,1 0 0 0 0,0 0 1 0 0,0 0-1 0 0,0 1 0 0 0,0 0 0 0 0,1 0 1 0 0,-1 0-1 0 0,1 0 0 0 0,0 1 0 0 0,-1 0 0 0 0,1 1 1 0 0,0-1-1 0 0,0 1 0 0 0,0 0 0 0 0,1 1 1 0 0,-1-1-1 0 0,0 1 0 0 0,4 1 5 0 0,-6 2-29 0 0,-1 0 0 0 0,0 1 0 0 0,0-1 0 0 0,-1 1 0 0 0,1 0 0 0 0,-1 0 0 0 0,0 0 0 0 0,0 0 0 0 0,0 0 0 0 0,0 0 0 0 0,-1 1-1 0 0,0-1 1 0 0,0 0 0 0 0,0 1 0 0 0,0-1 0 0 0,-1 1 0 0 0,1-1 0 0 0,-2 5 29 0 0,2 69-2236 0 0,-1-45-4939 0 0,0-28-3531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1112 0 0,'0'0'1478'0'0,"0"0"8"0"0,0 0 94 0 0,0 0 122 0 0,0 0 51 0 0,0 0-94 0 0,0 0-185 0 0,0 0-236 0 0,0 0-256 0 0,0 0-147 0 0,0 0-131 0 0,-2-5-94 0 0,-6-14-51 0 0,7 14-49 0 0,1 5-49 0 0,0 0-44 0 0,0 0-65 0 0,0 0-68 0 0,0 0-52 0 0,0 15 606 0 0,15 135 1442 0 0,-14 252-1644 0 0,-19-333-292 0 0,16-114 1651 0 0,2 6-1976 0 0,3 1-1 0 0,1-1 0 0 0,1 0 0 0 0,3 1 1 0 0,1 0-1 0 0,1 1 0 0 0,3 0 0 0 0,1 1 0 0 0,5-8-18 0 0,-11 26 6 0 0,-3 6-11 0 0,0 0 1 0 0,0 1-1 0 0,1-1 1 0 0,1 1-1 0 0,0 1 1 0 0,0-1-1 0 0,1 1 1 0 0,1 0-1 0 0,0 1 0 0 0,1-1 5 0 0,-8 9-2 0 0,-1 0 0 0 0,1 0 0 0 0,-1 1 0 0 0,1-1-1 0 0,0 0 1 0 0,0 1 0 0 0,-1-1 0 0 0,1 1 0 0 0,0 0-1 0 0,0 0 1 0 0,0 0 0 0 0,-1 0 0 0 0,1 0 0 0 0,0 0-1 0 0,0 0 1 0 0,-1 0 0 0 0,1 1 0 0 0,0-1 0 0 0,0 1-1 0 0,-1-1 1 0 0,1 1 0 0 0,0 0 0 0 0,-1 0 0 0 0,1 0-1 0 0,-1-1 1 0 0,1 2 0 0 0,-1-1 0 0 0,1 0 0 0 0,-1 0-1 0 0,0 0 1 0 0,0 1 0 0 0,1-1 0 0 0,-1 0 0 0 0,0 1-1 0 0,0-1 1 0 0,0 1 0 0 0,-1-1 0 0 0,1 1-1 0 0,0 0 1 0 0,0 1 2 0 0,27 68 66 0 0,-10-8-32 0 0,-16-76-13952 0 0,-2 9 3315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6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30 162 1120 0 0,'0'0'1782'0'0,"0"0"-206"0"0,0 0 102 0 0,0 0 213 0 0,0 0 103 0 0,0 0-15 0 0,0 0-288 0 0,0 0-421 0 0,0 0-393 0 0,0 0-358 0 0,0 0-219 0 0,0 0-91 0 0,0 0 14 0 0,-7 4 97 0 0,-16 7 225 0 0,47-8 910 0 0,265-43 1527 0 0,-199 40-2692 0 0,-89 0-273 0 0,-1 0 13 0 0,0 0 38 0 0,0 0 62 0 0,0 0 77 0 0,0 0 68 0 0,0 0 43 0 0,0 0 40 0 0,0 0 50 0 0,-12-1 808 0 0,-99-100-744 0 0,78 74-357 0 0,34 28-152 0 0,-1-1 0 0 0,0 0 0 0 0,1 0-1 0 0,-1 0 1 0 0,0 0 0 0 0,0 0 0 0 0,1 0 0 0 0,-1 0 0 0 0,0 0 0 0 0,1 0 0 0 0,-1 0 0 0 0,0 0-1 0 0,1 0 1 0 0,-1 0 0 0 0,0 0 0 0 0,1 0 0 0 0,-1 0 0 0 0,0 0 0 0 0,0 0 0 0 0,1 0 0 0 0,-1-1-1 0 0,0 1 1 0 0,1 0 0 0 0,-1 0 0 0 0,0 0 0 0 0,0 0 0 0 0,1-1 0 0 0,-1 1 0 0 0,0 0-1 0 0,0 0 1 0 0,0-1 0 0 0,1 1 0 0 0,-1 0 0 0 0,0 0 0 0 0,0-1 0 0 0,0 1 0 0 0,0 0 0 0 0,1 0-1 0 0,-1-1 1 0 0,0 1 0 0 0,0 0 0 0 0,0-1 0 0 0,0 1 0 0 0,0 0 0 0 0,0-1 0 0 0,0 1-1 0 0,0 0 1 0 0,0-1 0 0 0,0 1 0 0 0,0 0 0 0 0,0-1 0 0 0,0 1 0 0 0,0 0 0 0 0,0 0 0 0 0,-1-1-1 0 0,1 1 1 0 0,0 0 0 0 0,0-1 0 0 0,0 1 0 0 0,0 0 0 0 0,-1 0 37 0 0,43-1-951 0 0,-33 1 282 0 0,31 0-3081 0 0,-15 0-4557 0 0,-18 0-2067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27.4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 44 0 0 0,'-2'-9'0'0'0,"2"4"0"0"0,16-17 119 0 0,-13 19 1875 0 0,1-1 2896 0 0,-3 6 6875 0 0,-1-1-11497 0 0,-13 14 1106 0 0,-88 73-1214 0 0,4 7-39 0 0,36-47 162 0 0,123-84-291 0 0,82-89 395 0 0,-58 47-266 0 0,-70 71 72 0 0,-21 10 491 0 0,-43 20-694 0 0,-57 62-18 0 0,-1 13 122 0 0,37-39-86 0 0,32-51 247 0 0,16 3-196 0 0,-4 4-14 0 0,-18 3 235 0 0,26-4-190 0 0,17-13-85 0 0,0-1 4 0 0,0 0 5 0 0,0 0-5 0 0,0 0-5 0 0,0 0-16 0 0,0 0-7 0 0,0 0-9 0 0,0 0 4 0 0,0 0 7 0 0,0 0 1 0 0,0 0-4 0 0,34-18-225 0 0,63-32 314 0 0,57-69-45 0 0,-51 33-76 0 0,-57 50 12 0 0,-44 36-852 0 0,0-2 2132 0 0,-2 1-5471 0 0,0 0-4846 0 0,0 1-768 0 0</inkml:trace>
  <inkml:trace contextRef="#ctx0" brushRef="#br0" timeOffset="1753.016">3734 195 0 0 0,'0'0'513'0'0,"0"0"182"0"0,0 0 128 0 0,0 0 101 0 0,1-4-14 0 0,-1 1 145 0 0,-2-14-1404 0 0,-3 13 5319 0 0,-6 3 6670 0 0,17 24-11359 0 0,-2-10-199 0 0,1 0 1 0 0,1 0 0 0 0,-1 0-1 0 0,2-1 1 0 0,0 1-1 0 0,1-2 1 0 0,0 1-1 0 0,0-1 1 0 0,1 0-1 0 0,7 5-82 0 0,42 62 128 0 0,-19-5 238 0 0,7-18-231 0 0,-64-66 1317 0 0,-43-96-1461 0 0,-4-10 66 0 0,40 91 62 0 0,1 9-98 0 0,24 16-10 0 0,0 1 3 0 0,0 0-3 0 0,0 0-16 0 0,5 14-44 0 0,13 16-114 0 0,0 0 63 0 0,82 135 298 0 0,-68-117-132 0 0,-30-41 519 0 0,0-3-2204 0 0,2-4-8334 0 0,-3 0-1174 0 0</inkml:trace>
  <inkml:trace contextRef="#ctx0" brushRef="#br0" timeOffset="7398.516">2026 818 0 0 0,'0'0'556'0'0,"0"0"212"0"0,0 0 219 0 0,0 0 176 0 0,0 0 104 0 0,0 0 19 0 0,0 0-62 0 0,1-12 3190 0 0,0 6 6307 0 0,-52 49-9815 0 0,-46 64-614 0 0,18-32 265 0 0,77-66-538 0 0,2-8-5 0 0,0 2 1797 0 0,-13 4-1761 0 0,-51 45 50 0 0,19-4-103 0 0,6-19 117 0 0,-3-10 447 0 0,32-12-774 0 0,36-7 66 0 0,107-11 244 0 0,5 0-88 0 0,-100 11-6 0 0,114 29-100 0 0,-111-21 6 0 0,-41-8 95 0 0,26 4-21 0 0,23 0-82 0 0,-48-4 90 0 0,-1 0 5 0 0,0 0 21 0 0,0 3 1 0 0,0-3-9 0 0,0 0-28 0 0,0 0-9 0 0,0 0 14 0 0,0 0 12 0 0,0 0-10 0 0,0 0 22 0 0,0 0 0 0 0,0 0-15 0 0,0 0 14 0 0,0 0 2 0 0,0 0 5 0 0,0 0 5 0 0,0 0-5 0 0,0 0-1 0 0,0 0 12 0 0,0 0-25 0 0,0 0 5 0 0,0 0 8 0 0,0 0 6 0 0,0 0 26 0 0,0 0 13 0 0,0 0-24 0 0,0 0 5 0 0,0 0-9 0 0,0 0-9 0 0,0 0 15 0 0,0 0 13 0 0,0 0-6 0 0,0 0 10 0 0,0 0 8 0 0,0 0 6 0 0,0 0 20 0 0,-28-30 161 0 0,-22-49-69 0 0,-12-36 73 0 0,8 30-120 0 0,23 56-60 0 0,22 18-481 0 0,7 3 682 0 0,12 4-14382 0 0,-10 4 14032 0 0,5 0-11348 0 0</inkml:trace>
  <inkml:trace contextRef="#ctx0" brushRef="#br0" timeOffset="8063.035">2506 718 4153 0 0,'0'0'1272'0'0,"0"0"-293"0"0,0 0-57 0 0,0 0 176 0 0,0 0 217 0 0,0 0 142 0 0,0 0-5 0 0,0 0-177 0 0,0 0-245 0 0,0 0-281 0 0,0 0-218 0 0,0 0-116 0 0,0 0-27 0 0,-5-4 36 0 0,-27-21 480 0 0,-28 28 1175 0 0,17 23-1197 0 0,42-25-855 0 0,0 1 1 0 0,1 0-1 0 0,-1 0 1 0 0,0 0-1 0 0,1 0 1 0 0,-1 0-1 0 0,1 0 1 0 0,0 0-1 0 0,-1 1 1 0 0,1-1-1 0 0,0 0 1 0 0,0 0-1 0 0,1 0 1 0 0,-1 0-1 0 0,0 0 1 0 0,1 0-1 0 0,-1 0 1 0 0,1 0-1 0 0,-1 0 1 0 0,1 0-1 0 0,0 0 1 0 0,0 0-1 0 0,0 0 1 0 0,0-1-1 0 0,0 1 1 0 0,1 0-1 0 0,-1-1 1 0 0,1 1-1 0 0,0 0-27 0 0,119 79 337 0 0,-117-78-324 0 0,1 0 0 0 0,0 1 0 0 0,-1-1 0 0 0,0 1 0 0 0,1-1 0 0 0,-2 1 0 0 0,1 1 0 0 0,0-1-1 0 0,-1 0 1 0 0,0 1 0 0 0,0 0 0 0 0,0 0 0 0 0,0 0 0 0 0,-1 0 0 0 0,0 0-13 0 0,-1 2 87 0 0,0 1-1 0 0,0-1 1 0 0,-1 0 0 0 0,0 0 0 0 0,-1 0 0 0 0,1 1-1 0 0,-2-1 1 0 0,1 0 0 0 0,-1 0 0 0 0,0 0-1 0 0,0-1 1 0 0,0 1 0 0 0,-1 0 0 0 0,-1-1 0 0 0,1 1-1 0 0,-1-1 1 0 0,0 0 0 0 0,0 0 0 0 0,0-1-1 0 0,-1 1 1 0 0,0-1 0 0 0,0 0 0 0 0,-1 0 0 0 0,1-1-1 0 0,-1 0 1 0 0,0 0 0 0 0,0 0 0 0 0,-2 0-87 0 0,-70 8 403 0 0,63-12-362 0 0,12 0-50 0 0,-1-1 1 0 0,0 0-1 0 0,1 0 0 0 0,-1 0 1 0 0,1 0-1 0 0,-1-1 1 0 0,1 1-1 0 0,0-1 1 0 0,-1 0-1 0 0,1 0 0 0 0,0 0 1 0 0,0-1-1 0 0,1 1 1 0 0,-1-1-1 0 0,0 1 1 0 0,1-1-1 0 0,-1-1 9 0 0,-1 1-58 0 0,4 2-83 0 0,0 0-1 0 0,0 0 1 0 0,0 1 0 0 0,0-1 0 0 0,0 0-1 0 0,0 0 1 0 0,0 0 0 0 0,0 1 0 0 0,1-1 0 0 0,-1 0-1 0 0,0 0 1 0 0,0 0 0 0 0,1 1 0 0 0,-1-1-1 0 0,0 0 1 0 0,1 0 0 0 0,-1 1 0 0 0,1-1 0 0 0,-1 0-1 0 0,1 1 1 0 0,-1-1 0 0 0,1 1 0 0 0,-1-1-1 0 0,1 0 1 0 0,-1 1 0 0 0,1-1 0 0 0,0 1 0 0 0,0 0-1 0 0,-1-1 1 0 0,1 1 0 0 0,0 0 0 0 0,0-1-1 0 0,-1 1 1 0 0,1 0 0 0 0,0 0 0 0 0,0-1 0 0 0,0 1 141 0 0,9-3-5984 0 0,-4-1-5497 0 0</inkml:trace>
  <inkml:trace contextRef="#ctx0" brushRef="#br0" timeOffset="12764.982">3618 339 0 0 0,'2'-6'29'0'0,"-2"5"138"0"0,0 1 113 0 0,0 0 40 0 0,0 0 26 0 0,0 0 22 0 0,0 0-10 0 0,0 0-27 0 0,0 0-41 0 0,0 0-2 0 0,0 0 41 0 0,0 0 52 0 0,0 0 48 0 0,0 0 51 0 0,0 0 26 0 0,0 0 36 0 0,0 0 50 0 0,0 0 19 0 0,0 0-3 0 0,0 0 9 0 0,0 0-38 0 0,-5 6 4523 0 0,-11 4-3231 0 0,2-1-1006 0 0,-29 24 162 0 0,12-10-629 0 0,-39 18 228 0 0,-44 18-274 0 0,53-30-3 0 0,-57 8 280 0 0,33-4-485 0 0,15-8 6 0 0,2-3-20 0 0,18-4 35 0 0,9-6 39 0 0,15-5 100 0 0,13-7-435 0 0,13 0-1 0 0,0 0-133 0 0,0 0-294 0 0,0 0-577 0 0,2 0-7259 0 0,0 0-1754 0 0</inkml:trace>
  <inkml:trace contextRef="#ctx0" brushRef="#br0" timeOffset="15229.138">1593 807 0 0 0,'0'0'376'0'0,"0"0"384"0"0,0 0 224 0 0,0 0 58 0 0,0 0-15 0 0,0 0 16 0 0,0 0 36 0 0,-8 11 5385 0 0,-56-19-149 0 0,-86-47-3746 0 0,64-4-1641 0 0,42 38-761 0 0,-40-13 181 0 0,-32-25 48 0 0,6 0 103 0 0,31 19-199 0 0,37 17-93 0 0,-24-24 105 0 0,-2-2-53 0 0,-55-20-91 0 0,68 29 146 0 0,57 58-648 0 0,26 52 363 0 0,6 58 28 0 0,-32-51-63 0 0,-2-77 24 0 0,0 0 1 0 0,0 0-1 0 0,1 0 1 0 0,-1-1-1 0 0,0 1 1 0 0,0 0 0 0 0,0 0-1 0 0,1 0 1 0 0,-1 0-1 0 0,0 0 1 0 0,0 0-1 0 0,0 0 1 0 0,1 0-1 0 0,-1-1 1 0 0,0 1 0 0 0,0 0-1 0 0,0 0 1 0 0,1 0-1 0 0,-1 0 1 0 0,0 0-1 0 0,0 0 1 0 0,1 0-1 0 0,-1 0 1 0 0,0 0-1 0 0,0 1 1 0 0,0-1 0 0 0,1 0-1 0 0,-1 0 1 0 0,0 0-1 0 0,0 0 1 0 0,1 0-1 0 0,-1 0 1 0 0,0 0-1 0 0,0 0 1 0 0,0 1 0 0 0,0-1-1 0 0,1 0 1 0 0,-1 0-1 0 0,0 0 1 0 0,0 0-1 0 0,0 1-18 0 0,15-37 71 0 0,-9 20-69 0 0,138-197 17 0 0,-100 169 22 0 0,-43 40 37 0 0,-2 4-77 0 0,1 0 16 0 0,0 0 2 0 0,0 0 5 0 0,0 0 8 0 0,0 0 4 0 0,0 0-12 0 0,0 0-8 0 0,-23 0 139 0 0,-157 29-191 0 0,151-25-154 0 0,48-16-995 0 0,17-2-730 0 0,-11 7-3943 0 0,-19 4 2342 0 0,6 2-8086 0 0</inkml:trace>
  <inkml:trace contextRef="#ctx0" brushRef="#br0" timeOffset="17353.654">3649 376 0 0 0,'0'0'560'0'0,"0"0"422"0"0,0 0 119 0 0,0 0-19 0 0,0 0-27 0 0,0 0-43 0 0,0 0-87 0 0,0 0-84 0 0,0 0-107 0 0,0 0-84 0 0,0 0-71 0 0,0 0-59 0 0,0 0-51 0 0,0 0-30 0 0,0 0-35 0 0,0 0-37 0 0,0 0 5 0 0,0 0-21 0 0,0 0-2 0 0,0 0 18 0 0,0 0-6 0 0,0 0 21 0 0,0 0 14 0 0,0 0 2 0 0,0 0 25 0 0,0 0 24 0 0,0 0 14 0 0,-5 1 3477 0 0,-19 1-2983 0 0,-180-79 1375 0 0,147 45-697 0 0,60 102-1424 0 0,16 25-182 0 0,-17-80-29 0 0,0 0 0 0 0,0 0 0 0 0,-2 0 0 0 0,0 0 0 0 0,0 0 0 0 0,-1 0 0 0 0,-1 0 0 0 0,-1 0 0 0 0,-3 10 2 0 0,-9 36 134 0 0,55-102 92 0 0,204-161 129 0 0,-213 169-169 0 0,-29 31 669 0 0,-3 3-4484 0 0,-2-1-4029 0 0,3 0-4223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9418 0 0,'0'0'1675'0'0,"0"0"-304"0"0,0 0-172 0 0,0 0-21 0 0,0 0-66 0 0,0 0-155 0 0,0 0-223 0 0,0 0-255 0 0,0 0-150 0 0,0 0-13 0 0,0 0 61 0 0,0 0 82 0 0,0 0 76 0 0,8 2 2 0 0,212 29 3800 0 0,-110-29-3635 0 0,0 0-1197 0 0,-109-2 219 0 0,-1 0-89 0 0,0 0-125 0 0,0 0-207 0 0,-17 14-12027 0 0,12-9 2056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11650 0 0,'0'0'3363'0'0,"0"0"-2002"0"0,0 0-805 0 0,0 0 18 0 0,0 0 237 0 0,0 0 233 0 0,0 0 36 0 0,0 0-112 0 0,0 0-162 0 0,0 0-150 0 0,35-5-145 0 0,112-13-141 0 0,68 7 117 0 0,-118 24-1640 0 0,-41-3-6170 0 0,-43-7-3797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0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0 0 0,'0'0'689'0'0,"0"0"1435"0"0,0 0 417 0 0,0 0-92 0 0,0 0-305 0 0,0 0-399 0 0,0 0-365 0 0,0 0-262 0 0,0 0-182 0 0,0 0-137 0 0,0 0-126 0 0,0 0-83 0 0,0 0-41 0 0,3 1 22 0 0,14 7-29 0 0,0-2 1 0 0,0 0-1 0 0,1-1 1 0 0,-1 0-1 0 0,1-2 1 0 0,0 0 0 0 0,0-1-1 0 0,0-1 1 0 0,16-1-543 0 0,49 7 227 0 0,9-7-2831 0 0,-90-5-3574 0 0,-2 4 3274 0 0,0 0-7844 0 0</inkml:trace>
  <inkml:trace contextRef="#ctx0" brushRef="#br0" timeOffset="335.985">221 0 6313 0 0,'0'0'3712'0'0,"0"0"-2143"0"0,0 0-858 0 0,0 0 7 0 0,0 0 341 0 0,0 0 336 0 0,0 0 104 0 0,0 0-150 0 0,0 0-291 0 0,0 0-255 0 0,0 0-137 0 0,0 0-93 0 0,3 18-77 0 0,16 108 617 0 0,-15 157 2 0 0,-8-236-946 0 0,1-2-4200 0 0,3-45 2287 0 0,0 0-1600 0 0,0 0-2797 0 0,2 0-2917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17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514 342 11266 0 0,'0'0'2044'0'0,"0"0"-392"0"0,0 0-272 0 0,0 0-8 0 0,0 0-14 0 0,0 0-115 0 0,0 0-188 0 0,0 0-207 0 0,0 0-201 0 0,0 0-167 0 0,0 0-119 0 0,0 0-70 0 0,-10 6-49 0 0,-67 51 348 0 0,-147 240-364 0 0,166-238-1728 0 0,24-40-1390 0 0,22-19-1215 0 0,0-3-4476 0 0,9 3 612 0 0</inkml:trace>
  <inkml:trace contextRef="#ctx0" brushRef="#br0" timeOffset="380.912">1 291 9002 0 0,'0'0'1904'0'0,"0"0"-573"0"0,0 0-380 0 0,0 0-73 0 0,0 0 55 0 0,0 0 17 0 0,0 0-70 0 0,0 0-81 0 0,0 0-48 0 0,0 0-9 0 0,0 0 5 0 0,0 0-75 0 0,0 0-81 0 0,11 15-24 0 0,36 49-15 0 0,22 8 902 0 0,80 98 270 0 0,-9-20-1066 0 0,-72-80-525 0 0,-56-60 23 0 0,-10-9-9337 0 0,-1-1 877 0 0</inkml:trace>
  <inkml:trace contextRef="#ctx0" brushRef="#br0" timeOffset="1228.879">987 486 5161 0 0,'0'0'2081'0'0,"0"0"-608"0"0,0 0-101 0 0,0 0 221 0 0,0 0 182 0 0,0 0-69 0 0,0 0-333 0 0,0 0-454 0 0,0 0-319 0 0,0 0-114 0 0,0 0-10 0 0,0 0 49 0 0,0 0 42 0 0,4 5-11 0 0,-2 2-409 0 0,1-1-1 0 0,-1 0 0 0 0,0 1 1 0 0,0-1-1 0 0,-1 1 1 0 0,0 0-1 0 0,0 0 1 0 0,-1-1-1 0 0,0 1 1 0 0,0 0-1 0 0,0 0 0 0 0,-1 0 1 0 0,0-1-1 0 0,0 1 1 0 0,-1 0-1 0 0,0-1-146 0 0,-74 229 618 0 0,75-232-612 0 0,0-1 1 0 0,0 0 0 0 0,1 1 0 0 0,-1-1-1 0 0,1 0 1 0 0,0 1 0 0 0,-1-1-1 0 0,1 1 1 0 0,0-1 0 0 0,1 1 0 0 0,-1-1-1 0 0,0 0 1 0 0,1 1 0 0 0,-1-1-1 0 0,1 0 1 0 0,0 1 0 0 0,-1-1 0 0 0,1 0-1 0 0,0 1 1 0 0,1-1 0 0 0,-1 0 0 0 0,0 0-1 0 0,1 0 1 0 0,-1 0 0 0 0,1 0-1 0 0,-1-1 1 0 0,2 2-7 0 0,7 0 107 0 0,0-1 0 0 0,1 1 0 0 0,-1-2 0 0 0,1 1 0 0 0,-1-1-1 0 0,1-1 1 0 0,0 0 0 0 0,-1 0 0 0 0,1-1 0 0 0,-1-1 0 0 0,1 0 0 0 0,-1 0 0 0 0,11-4-107 0 0,-17 4-373 0 0,27-19 112 0 0,-27 10-3466 0 0,-3-6-4858 0 0,-1 13-2576 0 0</inkml:trace>
  <inkml:trace contextRef="#ctx0" brushRef="#br0" timeOffset="1679.091">682 265 4345 0 0,'0'0'1746'0'0,"0"0"-511"0"0,0 0-83 0 0,0 0 283 0 0,0 0 250 0 0,0 0 40 0 0,0 0-133 0 0,0 0-217 0 0,0 0-201 0 0,0 0-177 0 0,0 0-170 0 0,0 0-140 0 0,31-19-150 0 0,96-59-86 0 0,-72 39 280 0 0,54-89 1124 0 0,-107 128-1847 0 0,0 0 0 0 0,-1-1 0 0 0,1 1 0 0 0,0 1 0 0 0,0-1 0 0 0,0 0 0 0 0,0 0 0 0 0,0 1 0 0 0,0-1 0 0 0,0 1 0 0 0,0-1 0 0 0,-1 1 0 0 0,1 0 0 0 0,0 0 0 0 0,0 0 0 0 0,-1 0 0 0 0,1 0 0 0 0,-1 0 0 0 0,1 0-1 0 0,-1 0 1 0 0,1 1 0 0 0,-1-1 0 0 0,0 1 0 0 0,0-1 0 0 0,1 1 0 0 0,-1-1 0 0 0,0 1 0 0 0,0 0 0 0 0,-1-1 0 0 0,1 1 0 0 0,0 0 0 0 0,-1 0 0 0 0,1 0 0 0 0,-1 0 0 0 0,1-1 0 0 0,-1 1 0 0 0,0 0 0 0 0,0 1-8 0 0,5 4 88 0 0,49 100 377 0 0,2-22-2640 0 0,-45-76-496 0 0,-2-3-5879 0 0,-4-3-2459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2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60 304 0 0,'0'0'1468'0'0,"0"0"-170"0"0,0 0 9 0 0,0 0 180 0 0,0 0 241 0 0,0 0 121 0 0,0 0-94 0 0,0 0-260 0 0,0 0-323 0 0,0 0-301 0 0,0 0-220 0 0,8 1 1344 0 0,-21 267 620 0 0,14-265-2595 0 0,1 0 1 0 0,-1 1-1 0 0,1-1 1 0 0,-1 0-1 0 0,1 0 1 0 0,0 0-1 0 0,0 0 1 0 0,0 0-1 0 0,1 0 0 0 0,-1-1 1 0 0,1 1-1 0 0,-1-1 1 0 0,1 0-1 0 0,0 1 1 0 0,0-1-1 0 0,0-1 1 0 0,0 1-1 0 0,1 0 0 0 0,-1-1 1 0 0,0 1-1 0 0,1-1 1 0 0,-1 0-1 0 0,1 0 1 0 0,-1-1-1 0 0,1 1 1 0 0,-1-1-1 0 0,1 1 1 0 0,-1-1-1 0 0,1 0 0 0 0,0 0 1 0 0,-1-1-1 0 0,1 1 1 0 0,-1-1-1 0 0,1 0 1 0 0,-1 0-1 0 0,1 0 1 0 0,-1 0-1 0 0,0-1 0 0 0,0 1 1 0 0,1-1-1 0 0,-1 0 1 0 0,0 0-1 0 0,0 0 1 0 0,-1 0-1 0 0,2-1-20 0 0,18-13 153 0 0,0-1 0 0 0,0 0 0 0 0,-2-2 0 0 0,0 0-1 0 0,-2-2 1 0 0,5-6-153 0 0,13-13 147 0 0,101-115 349 0 0,-99 123-366 0 0,-38 31-119 0 0,0 1-22 0 0,0 0-20 0 0,0 0-52 0 0,6 173 566 0 0,-6-112-453 0 0,2 16-101 0 0,-4-1-1 0 0,-3 1 0 0 0,-3 0 0 0 0,-9 26 72 0 0,4-39-403 0 0,-3-1 0 0 0,-3-1 1 0 0,-2-1-1 0 0,-3-1 0 0 0,-24 43 403 0 0,36-81-78 0 0,9-15 94 0 0,1-1 1 0 0,-1 0 0 0 0,0 0-1 0 0,-1 0 1 0 0,0 0 0 0 0,0-1 0 0 0,0 0-1 0 0,0 0 1 0 0,-1 0 0 0 0,0 0-1 0 0,0 0 1 0 0,0-1 0 0 0,-1 0-1 0 0,1 0 1 0 0,-4 1-17 0 0,8-5 29 0 0,-1 1 1 0 0,0-1-1 0 0,1 0 0 0 0,-1 0 0 0 0,0 0 1 0 0,0 0-1 0 0,1 0 0 0 0,-1 0 0 0 0,0 0 1 0 0,1 0-1 0 0,-1-1 0 0 0,0 1 1 0 0,1 0-1 0 0,-1-1 0 0 0,0 0 0 0 0,1 1 1 0 0,-1-1-1 0 0,1 0 0 0 0,-1 0 0 0 0,1 0 1 0 0,0 0-1 0 0,-1 0 0 0 0,1 0 0 0 0,0 0 1 0 0,0-1-1 0 0,0 1 0 0 0,0 0 0 0 0,0-1 1 0 0,0 1-1 0 0,0-1 0 0 0,0 1 0 0 0,0-1 1 0 0,1 1-1 0 0,-1-1 0 0 0,0 1 1 0 0,1-1-1 0 0,0 0 0 0 0,-1 0-29 0 0,-10-65 334 0 0,14 42-307 0 0,0 0 0 0 0,2 1 0 0 0,1-1 0 0 0,1 1 0 0 0,1 0 0 0 0,2 1 1 0 0,0 0-1 0 0,1 1 0 0 0,1 0 0 0 0,1 0 0 0 0,1 1 0 0 0,1 1 0 0 0,0 0 0 0 0,2 2 1 0 0,0-1-1 0 0,1 2 0 0 0,1 0 0 0 0,2 1-27 0 0,-16 12-94 0 0,-1 0 1 0 0,0 0-1 0 0,1 1 1 0 0,-1 0-1 0 0,1 0 1 0 0,0 0-1 0 0,0 1 1 0 0,0 0-1 0 0,0-1 1 0 0,1 2-1 0 0,-1-1 1 0 0,0 1-1 0 0,1 0 1 0 0,-1 0-1 0 0,1 0 1 0 0,4 1 93 0 0,8-4-2432 0 0,-13 0-4446 0 0,-2 0-3277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3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0,'0'0'792'0'0,"0"0"171"0"0,0 0 103 0 0,0 0 106 0 0,0 0 77 0 0,0 0-8 0 0,0 0-5 0 0,0 0-17 0 0,0 0-28 0 0,0 0-3 0 0,0 0-97 0 0,0 0-109 0 0,0 0-80 0 0,13 1-41 0 0,41 4-29 0 0,-46-6-582 0 0,-1 1 1 0 0,0-1 0 0 0,0 0-1 0 0,0 0 1 0 0,0-1 0 0 0,0 0-1 0 0,0 0 1 0 0,0 0 0 0 0,-1-1-1 0 0,1 0 1 0 0,-1-1-1 0 0,1 1 1 0 0,2-4-251 0 0,17-7 656 0 0,71-53 688 0 0,-97 68-1339 0 0,0 0-1 0 0,0 0 1 0 0,0 0-1 0 0,0 0 1 0 0,0 0-1 0 0,0-1 1 0 0,0 1-1 0 0,1 0 1 0 0,-1 0-1 0 0,0 0 1 0 0,1 0-1 0 0,-1-1 1 0 0,1 1-1 0 0,-1 0 1 0 0,1 0-1 0 0,-1-1 1 0 0,1 1-1 0 0,-1 0 1 0 0,1-1-1 0 0,-1 1 1 0 0,1-1-1 0 0,0 1 1 0 0,0-1-1 0 0,-1 1 1 0 0,1-1 0 0 0,0 1-1 0 0,0-1 1 0 0,0 0-1 0 0,-1 1 1 0 0,1-1-1 0 0,0 0 1 0 0,0 0-1 0 0,0 1 1 0 0,0-1-1 0 0,0 0 1 0 0,-1 0-1 0 0,1 0 1 0 0,0 0-1 0 0,0 0 1 0 0,0-1-1 0 0,0 1 1 0 0,0 0-1 0 0,0 0 1 0 0,-1 0-1 0 0,1-1 1 0 0,0 1-1 0 0,0 0 1 0 0,0-1-1 0 0,-1 1 1 0 0,1-1-1 0 0,0 1 1 0 0,0-1-1 0 0,-1 1 1 0 0,1-1-1 0 0,-1 0 1 0 0,1 1-1 0 0,0-1 1 0 0,-1 0-1 0 0,1 1 1 0 0,-1-1-1 0 0,1 0 1 0 0,-1 0-1 0 0,0 1 1 0 0,1-1-1 0 0,-1 0 1 0 0,0 0-1 0 0,0 0 1 0 0,1 0-5 0 0,6 25 66 0 0,0 0-1 0 0,-2 1 1 0 0,-1 0 0 0 0,-1 1-1 0 0,-1-1 1 0 0,-1 0 0 0 0,-1 1-1 0 0,-1 0-65 0 0,1 32 58 0 0,3 66-147 0 0,-6 0 0 0 0,-15 90 89 0 0,11-180-27 0 0,-1 0 0 0 0,-1-1 0 0 0,-2-1 0 0 0,-2 0-1 0 0,-7 13 28 0 0,17-39-29 0 0,0-1 0 0 0,0 0 0 0 0,0 0-1 0 0,-1 0 1 0 0,0 0 0 0 0,0 0 0 0 0,0-1 0 0 0,-1 0-1 0 0,1 0 1 0 0,-1 0 0 0 0,0 0 0 0 0,0-1-1 0 0,0 1 1 0 0,-1-2 0 0 0,1 1 0 0 0,-1 0 0 0 0,0-1-1 0 0,1 0 1 0 0,-1 0 0 0 0,0-1 0 0 0,0 0-1 0 0,0 0 1 0 0,-6 0 29 0 0,9-2 18 0 0,0-1 0 0 0,0 1-1 0 0,1-1 1 0 0,-1 0 0 0 0,0 0-1 0 0,1 0 1 0 0,-1 0 0 0 0,1 0-1 0 0,-1 0 1 0 0,1-1 0 0 0,0 0-1 0 0,0 1 1 0 0,0-1 0 0 0,1 0-1 0 0,-1 0 1 0 0,1 0 0 0 0,-1 0 0 0 0,1 0-1 0 0,0 0 1 0 0,0 0 0 0 0,0 0-1 0 0,1 0 1 0 0,-1-1 0 0 0,1 1-1 0 0,-1 0 1 0 0,1-1 0 0 0,0 1-1 0 0,1-1-17 0 0,-3-4 23 0 0,0-7 0 0 0,1 0 0 0 0,0 0 0 0 0,2 0-1 0 0,-1 0 1 0 0,2 0 0 0 0,0 1 0 0 0,0-1 0 0 0,1 0 0 0 0,1 1 0 0 0,1-1 0 0 0,0 1 0 0 0,1 1 0 0 0,0-1 0 0 0,1 1 0 0 0,0 0 0 0 0,2 0 0 0 0,-1 1 0 0 0,1 0 0 0 0,1 1 0 0 0,0 0 0 0 0,1 0 0 0 0,0 1 0 0 0,4-3-23 0 0,130-83-79 0 0,-132 89-245 0 0,35-23-776 0 0,-28 1-5632 0 0,-16 19 1214 0 0,1 5-2922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3 228 0 0 0,'0'0'525'0'0,"0"0"728"0"0,0 0 332 0 0,0 0 146 0 0,0 0 22 0 0,0 0-121 0 0,0 0-133 0 0,0 0-179 0 0,0 0-189 0 0,0 0-181 0 0,0 0-190 0 0,-3 2-169 0 0,4-1-496 0 0,-1-1 1 0 0,0 0 0 0 0,1 0-1 0 0,-1 0 1 0 0,0 0 0 0 0,1 0-1 0 0,-1 0 1 0 0,0 1-1 0 0,0-1 1 0 0,1 0 0 0 0,-1 0-1 0 0,0 0 1 0 0,0 1-1 0 0,1-1 1 0 0,-1 0 0 0 0,0 0-1 0 0,0 1 1 0 0,0-1 0 0 0,0 0-1 0 0,1 0 1 0 0,-1 1-96 0 0,36-26 1731 0 0,27-21-184 0 0,-41 32-1259 0 0,-2 0 1 0 0,0-2-1 0 0,-1 0 0 0 0,0-1 1 0 0,-2-1-1 0 0,9-11-288 0 0,3-11 456 0 0,3 47-308 0 0,-24 6-1 0 0,-1 1 1 0 0,0-1-1 0 0,-1 1 1 0 0,0 1-1 0 0,-2-1 0 0 0,1 1 1 0 0,-2 0-1 0 0,0 0 0 0 0,0 0 1 0 0,-2 0-1 0 0,0 4-147 0 0,14 73 181 0 0,15-52-732 0 0,-8-40-5988 0 0,-16-3-2529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1 428 528 0 0,'0'0'1454'0'0,"0"0"-5"0"0,0 0 20 0 0,0 0-21 0 0,0 0-38 0 0,0 0-79 0 0,0 0-144 0 0,0 0-174 0 0,0 0-162 0 0,0 0-151 0 0,0 0-25 0 0,3-1 65 0 0,185-44 6295 0 0,-63 13-5472 0 0,112-41-562 0 0,-189 54-1013 0 0,-76 12-5089 0 0,17 7 135 0 0,5 0-4976 0 0</inkml:trace>
  <inkml:trace contextRef="#ctx0" brushRef="#br0" timeOffset="368.102">386 1 4217 0 0,'0'0'1984'0'0,"0"0"-369"0"0,0 0-153 0 0,0 0-8 0 0,0 0-43 0 0,0 0-124 0 0,0 0-215 0 0,0 0-256 0 0,0 0-204 0 0,0 0-65 0 0,0 0 40 0 0,0 0 73 0 0,0 0 73 0 0,2 6-9 0 0,25 65 1461 0 0,-24-46-1946 0 0,-2 0 0 0 0,-1 0 0 0 0,-1 0-1 0 0,-1 0 1 0 0,-1-1 0 0 0,-1 1 0 0 0,-2-1 0 0 0,-6 21-239 0 0,5-24-49 0 0,2-1 0 0 0,0 1 0 0 0,1 0 0 0 0,1 1 0 0 0,1-1 0 0 0,1 1 0 0 0,1-1 0 0 0,1 1 0 0 0,1 4 49 0 0,31 1-2465 0 0,-4-24-6106 0 0,-23-3-2157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7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240 445 888 0 0,'0'0'1919'0'0,"0"0"35"0"0,0 0 182 0 0,0 0 146 0 0,0 0 21 0 0,0 0-215 0 0,0 0-379 0 0,0 0-432 0 0,0 0-375 0 0,0 0-259 0 0,0 0-187 0 0,0 0-130 0 0,0 0-58 0 0,8 35 1982 0 0,3 20-1466 0 0,-2 0 1 0 0,-3 1 0 0 0,-2 0 0 0 0,-3 26-785 0 0,-16 171 351 0 0,8-177 135 0 0,5-50-1564 0 0,2-27-4128 0 0,12-47-8204 0 0,-8 37 7727 0 0</inkml:trace>
  <inkml:trace contextRef="#ctx0" brushRef="#br0" timeOffset="399.796">527 552 0 0 0,'0'0'2523'0'0,"0"0"-664"0"0,0 0-268 0 0,0 0 116 0 0,0 0 200 0 0,0 0 102 0 0,0 0-77 0 0,0 0-347 0 0,0 0-421 0 0,0 0-337 0 0,0 0-243 0 0,0 0-92 0 0,-12 7-17 0 0,-97 49 644 0 0,83-42-860 0 0,14-9-95 0 0,1 0 1 0 0,0 1-1 0 0,0 0 1 0 0,0 1-1 0 0,1 1 1 0 0,0 0-1 0 0,0 0 1 0 0,1 0-1 0 0,0 1 1 0 0,-4 6-165 0 0,12-13 5 0 0,0-1-1 0 0,1 1 1 0 0,-1-1-1 0 0,1 1 1 0 0,-1 0-1 0 0,1-1 1 0 0,0 1-1 0 0,-1 0 1 0 0,1-1-1 0 0,0 1 1 0 0,0 0 0 0 0,0-1-1 0 0,0 1 1 0 0,1 0-1 0 0,-1 0 1 0 0,0-1-1 0 0,1 1 1 0 0,-1-1-1 0 0,1 1 1 0 0,0 0 0 0 0,-1-1-1 0 0,1 1 1 0 0,0-1-1 0 0,0 1 1 0 0,0-1-1 0 0,0 0 1 0 0,0 1-1 0 0,0-1 1 0 0,0 0-1 0 0,1 0 1 0 0,-1 0 0 0 0,0 0-1 0 0,1 0 1 0 0,-1 0-1 0 0,1 0-4 0 0,53 30 157 0 0,-18-16-75 0 0,-29-13-6 0 0,1-1 0 0 0,-1 2 1 0 0,0-1-1 0 0,0 1 0 0 0,0 0 0 0 0,0 1 0 0 0,0 0 0 0 0,-1 0 0 0 0,0 0 0 0 0,0 1 1 0 0,0 0-1 0 0,0 1 0 0 0,-1 0 0 0 0,0 0 0 0 0,0 0 0 0 0,0 0 0 0 0,-1 1 1 0 0,0 0-1 0 0,0 0 0 0 0,-1 1 0 0 0,0-1 0 0 0,0 1 0 0 0,-1 0 0 0 0,0 0 1 0 0,0 0-1 0 0,-1 0 0 0 0,1 9-76 0 0,-3 53 743 0 0,20-63-1274 0 0,-19-7 296 0 0,4-13-3671 0 0,-3 7-3046 0 0,0 3-4027 0 0</inkml:trace>
  <inkml:trace contextRef="#ctx0" brushRef="#br0" timeOffset="1097.409">1 357 1896 0 0,'0'0'2280'0'0,"0"0"-563"0"0,0 0-255 0 0,0 0 178 0 0,0 0 159 0 0,0 0 30 0 0,0 0-166 0 0,0 0-335 0 0,0 0-348 0 0,0 0-248 0 0,0 0-132 0 0,0 0-37 0 0,0 0 17 0 0,9-9 10 0 0,153-148 2816 0 0,-126 118-3000 0 0,47-46 71 0 0,-22 36-376 0 0,-60 48-99 0 0,1-1 0 0 0,-1 1 1 0 0,1-1-1 0 0,-1 1 0 0 0,1 0 0 0 0,0 0 0 0 0,0-1 0 0 0,0 1 0 0 0,-1 0 1 0 0,1 1-1 0 0,0-1 0 0 0,0 0 0 0 0,0 1 0 0 0,1-1 0 0 0,-1 1 0 0 0,0-1 1 0 0,0 1-1 0 0,0 0 0 0 0,0 0 0 0 0,0 0 0 0 0,0 0 0 0 0,1 0 0 0 0,-1 1 1 0 0,0-1-1 0 0,0 1 0 0 0,0-1 0 0 0,0 1 0 0 0,0 0 0 0 0,0 0 0 0 0,0 0 1 0 0,0 0-1 0 0,-1 0 0 0 0,3 1-2 0 0,53 126 1263 0 0,1-14-443 0 0,-43-62-979 0 0,3-30-2438 0 0,-9-14-4297 0 0,-6-4-4498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26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53 8690 0 0,'0'0'1488'0'0,"0"0"-541"0"0,0 0-231 0 0,0 0 60 0 0,0 0 154 0 0,0 0 85 0 0,0 0-43 0 0,0 0-119 0 0,0 0-138 0 0,0 0-121 0 0,0 0-85 0 0,0 0-79 0 0,33-8-60 0 0,103-21-40 0 0,-65 18 198 0 0,-68 11-494 0 0,3-1 8 0 0,0 0-1 0 0,1 0 0 0 0,-1 0 0 0 0,0 1 0 0 0,1 0 1 0 0,-1 0-1 0 0,0 0 0 0 0,1 1 0 0 0,-1 0 0 0 0,0 0 1 0 0,0 1-1 0 0,0 0 0 0 0,0 0 0 0 0,0 0 0 0 0,0 1 1 0 0,-1 0-1 0 0,1 0 0 0 0,1 2-41 0 0,-6-3 44 0 0,0 1-1 0 0,-1 0 0 0 0,1 0 1 0 0,-1 0-1 0 0,0-1 1 0 0,0 1-1 0 0,0 0 1 0 0,0 0-1 0 0,0 0 0 0 0,-1 0 1 0 0,1-1-1 0 0,-1 1 1 0 0,0 0-1 0 0,1 0 1 0 0,-1-1-1 0 0,-1 1 1 0 0,1 0-1 0 0,0-1 0 0 0,-1 1 1 0 0,1-1-1 0 0,-1 1-43 0 0,-39 58 442 0 0,28-46-382 0 0,1 2 0 0 0,1 0 0 0 0,0 0 0 0 0,1 1 0 0 0,1 0 0 0 0,1 1 0 0 0,0 0 0 0 0,2 0 0 0 0,0 1 0 0 0,1 0 0 0 0,1 0 0 0 0,1 0 0 0 0,1 1-60 0 0,13 63 213 0 0,-11-81-180 0 0,1 0 0 0 0,-1 0 0 0 0,1 0 0 0 0,0 0 0 0 0,0-1 0 0 0,0 1 0 0 0,1 0 0 0 0,-1-1 0 0 0,1 1 0 0 0,-1-1 0 0 0,1 1-1 0 0,0-1 1 0 0,0 0 0 0 0,0 0 0 0 0,0 0 0 0 0,0 0 0 0 0,1 0 0 0 0,-1 0 0 0 0,1-1 0 0 0,-1 1 0 0 0,1-1 0 0 0,-1 1 0 0 0,1-1 0 0 0,0 0 0 0 0,0 0 0 0 0,-1 0 0 0 0,1-1-1 0 0,0 1 1 0 0,0-1 0 0 0,0 1 0 0 0,0-1 0 0 0,0 0 0 0 0,2 0-33 0 0,124-11 458 0 0,-114 0-1154 0 0,-22-4-2863 0 0,-1 5-960 0 0,5 5-1741 0 0,2 1-3237 0 0</inkml:trace>
  <inkml:trace contextRef="#ctx0" brushRef="#br0" timeOffset="254.994">1 310 7978 0 0,'0'0'1889'0'0,"0"0"-596"0"0,0 0-238 0 0,0 0 36 0 0,0 0 73 0 0,0 0-4 0 0,0 0-142 0 0,0 0-174 0 0,0 0-171 0 0,0 0-99 0 0,0 0-78 0 0,34-8-121 0 0,110-24-87 0 0,-23 18 21 0 0,-1 12-1534 0 0,-67 3-6793 0 0,-39-1-2586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7.0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81 228 2280 0 0,'0'0'1411'0'0,"0"0"-96"0"0,0 0 90 0 0,0 0 175 0 0,0 0 106 0 0,0 0-86 0 0,0 0-278 0 0,0 0-317 0 0,0 0-302 0 0,0 0-191 0 0,0 0-68 0 0,0 0-14 0 0,0 0 39 0 0,26 4 3303 0 0,63 3-1305 0 0,56-28-1276 0 0,-132 22-1893 0 0,-12 3-2793 0 0,0 1-3968 0 0,-1-5-3269 0 0</inkml:trace>
  <inkml:trace contextRef="#ctx0" brushRef="#br0" timeOffset="287.085">0 446 9426 0 0,'0'0'1007'0'0,"0"0"-500"0"0,0 0-110 0 0,0 0 334 0 0,0 0 369 0 0,0 0 207 0 0,0 0-24 0 0,0 0-156 0 0,0 0-182 0 0,0 0-162 0 0,0 0-104 0 0,0 0-95 0 0,0 0-97 0 0,27-2-99 0 0,127-7 103 0 0,-91 4-180 0 0,48-6-3087 0 0,-100 8-45 0 0,-5 0-2219 0 0,-2-1-5668 0 0</inkml:trace>
  <inkml:trace contextRef="#ctx0" brushRef="#br0" timeOffset="937.203">959 0 7114 0 0,'0'0'1920'0'0,"0"0"-709"0"0,0 0-272 0 0,0 0 192 0 0,0 0 257 0 0,0 0 98 0 0,0 0-158 0 0,0 0-304 0 0,0 0-308 0 0,0 0-213 0 0,0 0-123 0 0,0 0-53 0 0,0 0-15 0 0,-5 9-7 0 0,-14 26-6 0 0,8 43 1147 0 0,-28 47-757 0 0,-125 165 167 0 0,163-288-841 0 0,0 0 1 0 0,0 0-1 0 0,0 0 0 0 0,0-1 0 0 0,0 1 0 0 0,1 0 0 0 0,-1 1 0 0 0,1-1 1 0 0,-1 0-1 0 0,1 0 0 0 0,0 0 0 0 0,0 0 0 0 0,0 0 0 0 0,0 0 0 0 0,0 0 0 0 0,0 0 1 0 0,1 0-1 0 0,-1 1 0 0 0,1-1 0 0 0,-1 0 0 0 0,1 0 0 0 0,0 0 0 0 0,0-1 0 0 0,0 1 1 0 0,0 0-1 0 0,0 0 0 0 0,0 0 0 0 0,1-1 0 0 0,0 2-15 0 0,13 2 143 0 0,0-1-1 0 0,0 0 1 0 0,0 0-1 0 0,1-2 1 0 0,0 0-1 0 0,0-1 1 0 0,-1 0-1 0 0,1-1 1 0 0,2-1-143 0 0,-4 1 72 0 0,96 0 223 0 0,-110 0-305 0 0,19-16-355 0 0,-4-25-1792 0 0,-13 26-1498 0 0,-1-1-4128 0 0,-1 12-3062 0 0</inkml:trace>
  <inkml:trace contextRef="#ctx0" brushRef="#br0" timeOffset="1168.07">514 343 10842 0 0,'0'0'953'0'0,"0"0"-473"0"0,0 0-135 0 0,0 0 334 0 0,0 0 365 0 0,0 0 212 0 0,0 0 26 0 0,0 0-136 0 0,0 0-209 0 0,0 0-257 0 0,34 1-206 0 0,110 7-181 0 0,-111-6-550 0 0,0-1 0 0 0,0-2 0 0 0,0-1-1 0 0,0-2 1 0 0,-1-1 0 0 0,7-3 257 0 0,-20 4-2353 0 0,-7 1-3025 0 0,-1-1-5423 0 0</inkml:trace>
  <inkml:trace contextRef="#ctx0" brushRef="#br0" timeOffset="1958.6">1169 413 3169 0 0,'0'0'2027'0'0,"0"0"-458"0"0,0 0-38 0 0,0 0 164 0 0,0 0 146 0 0,0 0-30 0 0,0 0-259 0 0,0 0-367 0 0,0 0-359 0 0,0 0-238 0 0,0 0-150 0 0,0 0-58 0 0,0 0 57 0 0,3 0 44 0 0,103 6 2399 0 0,-87-2-2859 0 0,-17-5-19 0 0,-1 1 0 0 0,1 0 1 0 0,0 0-1 0 0,0 0 0 0 0,-1 0 1 0 0,1 0-1 0 0,0 0 0 0 0,-1 1 1 0 0,1-1-1 0 0,0 0 0 0 0,-1 1 1 0 0,1 0-1 0 0,0-1 0 0 0,-1 1 1 0 0,1 0-1 0 0,-1 0 0 0 0,1 0 1 0 0,-1 0-1 0 0,0 0 0 0 0,1 0 1 0 0,-1 0-1 0 0,0 0 0 0 0,0 0 1 0 0,1 1-1 0 0,-1-1 0 0 0,0 1 1 0 0,0-1-1 0 0,-1 1 0 0 0,1-1 1 0 0,0 1-1 0 0,0-1 0 0 0,-1 1 1 0 0,1 0-1 0 0,-1-1 0 0 0,0 1 1 0 0,1 0-1 0 0,-1-1 0 0 0,0 2-2 0 0,-2 4 53 0 0,0 0-1 0 0,-1 0 0 0 0,0-1 0 0 0,0 1 0 0 0,-1-1 0 0 0,0 0 0 0 0,0 0 0 0 0,0-1 0 0 0,-1 1 0 0 0,1-1 0 0 0,-1 0 0 0 0,-1 0 0 0 0,-4 4-52 0 0,0 0 78 0 0,-81 86 409 0 0,74-76-407 0 0,13-15-60 0 0,0 0 0 0 0,0 0 0 0 0,0 0 0 0 0,0 0 0 0 0,1 1 0 0 0,0 0 0 0 0,0-1 0 0 0,0 1-1 0 0,1 0 1 0 0,-1 0 0 0 0,1 1 0 0 0,0-1 0 0 0,1 0 0 0 0,-1 1 0 0 0,0 4-20 0 0,4-8 9 0 0,-1-1 1 0 0,1 1 0 0 0,-1-1-1 0 0,1 0 1 0 0,0 1 0 0 0,-1-1-1 0 0,1 0 1 0 0,0 0 0 0 0,0 0-1 0 0,0 0 1 0 0,0-1-1 0 0,0 1 1 0 0,0 0 0 0 0,0-1-1 0 0,0 1 1 0 0,0-1 0 0 0,0 0-1 0 0,0 0 1 0 0,0 0 0 0 0,0 0-1 0 0,0 0 1 0 0,0 0-1 0 0,0 0 1 0 0,0-1 0 0 0,0 1-1 0 0,1-1-9 0 0,3 1 73 0 0,146-22 564 0 0,-93 8-649 0 0,-49 11-432 0 0,9-2-1560 0 0,-11-3-8104 0 0,-6 5-1200 0 0</inkml:trace>
  <inkml:trace contextRef="#ctx0" brushRef="#br0" timeOffset="2254.33">1593 416 9306 0 0,'0'0'1908'0'0,"0"0"-530"0"0,0 0-128 0 0,0 0 62 0 0,0 0 15 0 0,0 0-156 0 0,0 0-302 0 0,0 0-283 0 0,0 0-159 0 0,0 0-47 0 0,0 0 18 0 0,0 0 20 0 0,0 0-17 0 0,9 1-49 0 0,153-9 1063 0 0,-135 3-1654 0 0,12-3-480 0 0,-13-1-6176 0 0,-21 9-3461 0 0</inkml:trace>
  <inkml:trace contextRef="#ctx0" brushRef="#br0" timeOffset="2846.976">2206 114 10234 0 0,'0'0'1511'0'0,"0"0"-673"0"0,0 0-225 0 0,0 0 214 0 0,0 0 247 0 0,0 0 114 0 0,0 0-73 0 0,0 0-188 0 0,0 0-174 0 0,0 0-123 0 0,0 0-85 0 0,0 0-44 0 0,0 0-42 0 0,9-6-37 0 0,26-21-40 0 0,-55 79 1455 0 0,-96 216-592 0 0,56-120-993 0 0,52-35-256 0 0,9-110 9 0 0,1 0 0 0 0,0 0 0 0 0,0-1 0 0 0,0 1-1 0 0,0-1 1 0 0,1 0 0 0 0,-1 1 0 0 0,0-1 0 0 0,1 0-1 0 0,0 0 1 0 0,-1-1 0 0 0,1 1 0 0 0,0-1-1 0 0,0 1 1 0 0,0-1 0 0 0,0 0 0 0 0,0 0 0 0 0,0 0-1 0 0,1 0 1 0 0,-1-1 0 0 0,0 1 0 0 0,3-1-5 0 0,3 2 26 0 0,3 0 14 0 0,1 0-1 0 0,0-1 1 0 0,0-1-1 0 0,0 0 1 0 0,0-1-1 0 0,0 0 1 0 0,0-1-1 0 0,0-1 1 0 0,-1 0-1 0 0,5-1-39 0 0,47-9 120 0 0,-9 2-8 0 0,-38 6-670 0 0,-10-9-3685 0 0,-5-11-10612 0 0,-2 18 8403 0 0</inkml:trace>
  <inkml:trace contextRef="#ctx0" brushRef="#br0" timeOffset="3122.451">1869 350 7426 0 0,'0'0'2979'0'0,"0"0"-1131"0"0,0 0-622 0 0,0 0-161 0 0,0 0 13 0 0,0 0 50 0 0,0 0 8 0 0,0 0-66 0 0,0 0-102 0 0,0 0-133 0 0,0 0-128 0 0,0 0-110 0 0,0 0-82 0 0,21 1-63 0 0,130 5 618 0 0,19-38-402 0 0,-132 31-2496 0 0,-22 1-8319 0 0,-11 0-1742 0 0</inkml:trace>
  <inkml:trace contextRef="#ctx0" brushRef="#br0" timeOffset="3489.635">2568 372 12363 0 0,'0'0'366'0'0,"0"0"-240"0"0,0 0 317 0 0,0 0 366 0 0,0 0 193 0 0,0 0 16 0 0,0 0-107 0 0,0 0-156 0 0,0 0-104 0 0,0 0-15 0 0,0 0 15 0 0,0 0-2 0 0,6 18-9 0 0,13 56-39 0 0,-25-20 616 0 0,1-42-894 0 0,-5 17 251 0 0,0 1 0 0 0,2 0 0 0 0,1 0 0 0 0,2 1 1 0 0,0 0-1 0 0,1 24-574 0 0,6-19-79 0 0,0-33-514 0 0,-2-2-3322 0 0,0-1-4138 0 0,-2 0-4209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4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263 144 0 0 0,'0'0'557'0'0,"0"0"480"0"0,0 0 340 0 0,0 0 357 0 0,0 0 249 0 0,0 0-21 0 0,0 0-200 0 0,0 0-322 0 0,0 0-257 0 0,0 0-231 0 0,-7-4-187 0 0,-22-13-120 0 0,27 16-569 0 0,0 0 1 0 0,-1 1 0 0 0,1-1 0 0 0,0 1-1 0 0,-1-1 1 0 0,1 1 0 0 0,-1 0-1 0 0,1 0 1 0 0,0 0 0 0 0,-1 0 0 0 0,1 0-1 0 0,-1 0 1 0 0,1 1 0 0 0,0-1 0 0 0,-1 1-1 0 0,1 0 1 0 0,0 0 0 0 0,0 0 0 0 0,-1 0-1 0 0,1 0 1 0 0,0 0 0 0 0,0 0 0 0 0,0 1-1 0 0,0-1 1 0 0,1 1 0 0 0,-1 0-1 0 0,0-1 1 0 0,0 2-77 0 0,-1-1 64 0 0,-10 8 0 0 0,0 1-1 0 0,0 0 1 0 0,1 1 0 0 0,1 0-1 0 0,0 1 1 0 0,1 0 0 0 0,0 0-1 0 0,1 1 1 0 0,1 1 0 0 0,0-1-1 0 0,1 1 1 0 0,0 1 0 0 0,1-1-1 0 0,1 1 1 0 0,1 0-1 0 0,0 1 1 0 0,1-1 0 0 0,1 1-1 0 0,0-1 1 0 0,1 1 0 0 0,1-1-1 0 0,1 3-63 0 0,0-14 16 0 0,0 0 0 0 0,1-1 0 0 0,0 1 0 0 0,0 0 0 0 0,0-1 0 0 0,1 0 0 0 0,-1 0 0 0 0,1 1 0 0 0,0-2 0 0 0,0 1 0 0 0,1 0 0 0 0,-1-1 0 0 0,1 1 0 0 0,0-1 0 0 0,-1 0 0 0 0,2 0 0 0 0,-1 0 0 0 0,0-1 0 0 0,0 1 0 0 0,1-1 0 0 0,-1 0 0 0 0,1-1 0 0 0,0 1 0 0 0,0-1 0 0 0,-1 0 0 0 0,2 0-16 0 0,6 2 121 0 0,0-1-1 0 0,0-1 1 0 0,0 0 0 0 0,0 0-1 0 0,0-2 1 0 0,0 1-1 0 0,1-1 1 0 0,-1-1-1 0 0,0 0 1 0 0,2-2-121 0 0,7-2 243 0 0,0-2 0 0 0,-1 0 0 0 0,0-2 0 0 0,0 0-1 0 0,-1-1 1 0 0,-1-1 0 0 0,0-1 0 0 0,0 0 0 0 0,-1-1 0 0 0,-1-1 0 0 0,-1-1 0 0 0,0 0-1 0 0,0-1 1 0 0,-2 0 0 0 0,0-1 0 0 0,-2-1 0 0 0,9-17-243 0 0,-16 27 22 0 0,-1 0 1 0 0,0 1-1 0 0,-1-1 1 0 0,1 0-1 0 0,-2 0 0 0 0,0-1 1 0 0,0 1-1 0 0,0 0 1 0 0,-1 0-1 0 0,-1-1 1 0 0,1 1-1 0 0,-2 0 0 0 0,1 0 1 0 0,-1 0-1 0 0,0 0 1 0 0,-1 0-1 0 0,0 0 1 0 0,-1 1-1 0 0,0-1 0 0 0,0 1 1 0 0,0 0-1 0 0,-1 0 1 0 0,-1 1-1 0 0,1-1 1 0 0,-1 1-1 0 0,0 0 0 0 0,-1 1 1 0 0,0-1-1 0 0,0 1 1 0 0,0 1-1 0 0,-1-1 0 0 0,1 1 1 0 0,-1 1-1 0 0,-1-1 1 0 0,1 1-1 0 0,0 1 1 0 0,-1 0-1 0 0,0 0 0 0 0,0 0 1 0 0,0 1-1 0 0,0 1 1 0 0,0-1-1 0 0,-1 1-22 0 0,-2 1-186 0 0,0-1 0 0 0,0 1 0 0 0,1 1 0 0 0,-1 0 0 0 0,0 1 0 0 0,1 0 0 0 0,-1 1 0 0 0,1 0 0 0 0,0 1-1 0 0,0 0 1 0 0,0 1 0 0 0,1 0 0 0 0,-1 0 0 0 0,1 1 0 0 0,0 1 0 0 0,1 0 0 0 0,0 0 0 0 0,0 1 0 0 0,0 0 0 0 0,1 0 0 0 0,-1 3 186 0 0,-18 44-3840 0 0,23-17-4246 0 0,4-25-1805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49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27 391 6241 0 0,'0'0'2617'0'0,"0"0"-1183"0"0,0 0-498 0 0,0 0 99 0 0,0 0 150 0 0,0 0 30 0 0,0 0-108 0 0,0 0-185 0 0,0 0-180 0 0,0 0-111 0 0,0 0-73 0 0,0 0-72 0 0,0 0-52 0 0,-6 30-63 0 0,-15 94-27 0 0,24-89 1370 0 0,-1-37-676 0 0,18-31 817 0 0,58-164-83 0 0,-61 146-1579 0 0,2 1 0 0 0,2 1 0 0 0,3 0 0 0 0,8-11-193 0 0,-27 53 17 0 0,0-1 0 0 0,0 1 0 0 0,0-1 0 0 0,1 1 0 0 0,0 1 0 0 0,0-1 0 0 0,1 1 0 0 0,0 1 0 0 0,0-1 0 0 0,1 1 0 0 0,-1 0 0 0 0,1 0 0 0 0,5-1-17 0 0,-11 7-5 0 0,0 1 0 0 0,0-1-1 0 0,0 1 1 0 0,0-1 0 0 0,0 1 0 0 0,0 0 0 0 0,0 0-1 0 0,-1 0 1 0 0,1 0 0 0 0,0 0 0 0 0,-1 0 0 0 0,0 0-1 0 0,0 0 1 0 0,1 1 0 0 0,-1-1 0 0 0,-1 0 0 0 0,1 1-1 0 0,0-1 1 0 0,-1 1 0 0 0,1-1 0 0 0,-1 1 0 0 0,1-1-1 0 0,-1 1 1 0 0,0-1 0 0 0,0 1 0 0 0,-1-1 0 0 0,1 1-1 0 0,0 0 1 0 0,-1 1 5 0 0,-9 137-603 0 0,8-88-1745 0 0,5-45-1821 0 0,4-5-3518 0 0,-3-3-3969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1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0 144 592 0 0,'0'0'1953'0'0,"0"0"87"0"0,0 0 126 0 0,0 0 62 0 0,0 0-91 0 0,0 0-268 0 0,0 0-367 0 0,0 0-348 0 0,0 0-266 0 0,0 0-191 0 0,0 0-87 0 0,2-2-82 0 0,4-6-48 0 0,-5 7-24 0 0,-1 1-74 0 0,0 0-73 0 0,0 0-76 0 0,6 19 566 0 0,23 245 1072 0 0,-25-44-1527 0 0,-7-198 79 0 0,-6-29 987 0 0,-10-33-1308 0 0,16 16-101 0 0,2 1 0 0 0,1-1-1 0 0,1 1 1 0 0,1 0 0 0 0,1-1-1 0 0,0 1 1 0 0,2 0 0 0 0,1 0-1 0 0,1 1 1 0 0,1 0 0 0 0,1 0-1 0 0,0 1 1 0 0,2 0 0 0 0,1 0-1 0 0,0 2 1 0 0,15-19-1 0 0,-23 30-1 0 0,10-13 11 0 0,1-1 0 0 0,1 2 0 0 0,1 0 1 0 0,0 1-1 0 0,2 0 0 0 0,0 2 0 0 0,1 0 1 0 0,0 1-1 0 0,4 0-10 0 0,33-4 5 0 0,-49 42 120 0 0,-16 173 598 0 0,8-195-729 0 0,0 0-41 0 0,0 0 8 0 0,0 0-3 0 0,0 0-17 0 0,0 0-16 0 0,2-23-4947 0 0,-1 22 4606 0 0,2-8-2353 0 0,0 2-2268 0 0,-1 3-5971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26 262 0 0 0,'0'0'2131'0'0,"0"0"-234"0"0,0 0-10 0 0,0 0 46 0 0,0 0-20 0 0,0 0-126 0 0,0 0-146 0 0,0 0-170 0 0,0 0-190 0 0,0 0-210 0 0,0 0-169 0 0,0 0-184 0 0,0 0-155 0 0,-4-1-82 0 0,-14-4-83 0 0,14 4-73 0 0,38-10 1095 0 0,151-33 427 0 0,-19 26-1262 0 0,-143 16-268 0 0,72-5-542 0 0,-59 7 3124 0 0,-156-51-2715 0 0,42-11-192 0 0,77 61-89 0 0,0 0-1 0 0,0 0 1 0 0,1 0 0 0 0,-1 0 0 0 0,1 0-1 0 0,-1 0 1 0 0,1 0 0 0 0,-1 0-1 0 0,1 0 1 0 0,-1 0 0 0 0,1 0 0 0 0,0 0-1 0 0,0 0 1 0 0,-1 0 0 0 0,1 0 0 0 0,0 0-1 0 0,0 0 1 0 0,0-1 0 0 0,0 1 0 0 0,0 0-1 0 0,1 0 1 0 0,-1 0 0 0 0,0 0 0 0 0,0 0-1 0 0,1 0 1 0 0,-1 0 0 0 0,1 0 0 0 0,-1 0-1 0 0,1 0 1 0 0,-1 0 0 0 0,1 0-1 0 0,0 0 1 0 0,-1 0 0 0 0,1 0 0 0 0,0 0-1 0 0,0 1 1 0 0,-1-1 0 0 0,1 0 0 0 0,0 1-1 0 0,0-1 1 0 0,1 0 97 0 0,26-14-9964 0 0,-24 12 811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88 360 0 0,'0'0'1512'0'0,"0"0"-27"0"0,0 0 11 0 0,0 0 27 0 0,0 0 20 0 0,0 0-49 0 0,0 0-83 0 0,0 0-112 0 0,0 0-140 0 0,0 0-151 0 0,0 0-147 0 0,0 0-121 0 0,-2-4-103 0 0,-4-16-107 0 0,36 15 3131 0 0,189-18 592 0 0,-66-1-2991 0 0,-1 12-677 0 0,-151 12-598 0 0,-1 0-39 0 0,0 0-20 0 0,0 0 12 0 0,0 0-2 0 0,0 0-27 0 0,0 0-30 0 0,0 0-18 0 0,0 0-91 0 0,0 0-47 0 0,0 0-84 0 0,-3 1-5275 0 0,-14 4-1313 0 0,14-4 1502 0 0,0 3-1882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6:5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6793 0 0,'0'0'2100'0'0,"0"0"-163"0"0,0 0-108 0 0,0 0-148 0 0,0 0-226 0 0,0 0-293 0 0,0 0-343 0 0,0 0-275 0 0,0 0-197 0 0,0 0-65 0 0,0 0 49 0 0,0 0 96 0 0,0 0 53 0 0,6 2 33 0 0,66 14 1397 0 0,122-34 1023 0 0,-74-11-2601 0 0,-53 27-683 0 0,-51 3-3407 0 0,0-1-4097 0 0,-12 0-3703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4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4993 0 0,'0'0'1992'0'0,"0"0"-275"0"0,0 0-262 0 0,0 0-55 0 0,0 0-88 0 0,0 0-197 0 0,0 0-212 0 0,0 0-201 0 0,0 0-133 0 0,0 0-39 0 0,0 0 14 0 0,0 0 18 0 0,0 0 4 0 0,13-14 9 0 0,97-100 1352 0 0,2-12-542 0 0,-112 125-1378 0 0,1-1-1 0 0,0 1 1 0 0,0 0-1 0 0,0 0 1 0 0,0 0-1 0 0,0 0 1 0 0,0 1-1 0 0,0-1 1 0 0,0 0-1 0 0,0 0 1 0 0,0 1-1 0 0,0-1 1 0 0,0 0-1 0 0,1 1 1 0 0,-1-1-1 0 0,0 1 1 0 0,0 0-1 0 0,1-1 0 0 0,-1 1 1 0 0,0 0-1 0 0,1 0 1 0 0,-1 0-1 0 0,0 0 1 0 0,1 0-1 0 0,-1 0 1 0 0,0 0-1 0 0,0 0 1 0 0,1 0-1 0 0,-1 1 1 0 0,0-1-1 0 0,1 0 1 0 0,-1 1-1 0 0,0-1 1 0 0,0 1-1 0 0,0 0 1 0 0,1-1-1 0 0,-1 1 1 0 0,0 0-1 0 0,0 0 0 0 0,0 0 1 0 0,0 0-1 0 0,0-1 1 0 0,0 1-1 0 0,-1 1 1 0 0,2-1-7 0 0,27 63 641 0 0,-21-42-397 0 0,-4-11-158 0 0,2 4 3 0 0,1 0 1 0 0,0-1 0 0 0,1 0 0 0 0,0 0 0 0 0,1 0-1 0 0,0-1 1 0 0,1 0 0 0 0,3 1-90 0 0,9-2-790 0 0,-13-10-6483 0 0,-7-2-3867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3777 0 0,'0'0'1315'0'0,"0"0"-242"0"0,0 0 137 0 0,0 0 318 0 0,0 0 209 0 0,0 0-34 0 0,0 0-300 0 0,0 0-342 0 0,0 0-303 0 0,0 0-226 0 0,0 0-140 0 0,0 0-135 0 0,-3 24-66 0 0,-13 114 112 0 0,2 61 39 0 0,15-197-304 0 0,1 0-1 0 0,-1 0 1 0 0,1 0 0 0 0,0 0-1 0 0,0-1 1 0 0,0 1-1 0 0,0-1 1 0 0,0 1-1 0 0,0-1 1 0 0,0 0-1 0 0,0 0 1 0 0,1 0-1 0 0,-1 0 1 0 0,0 0-1 0 0,1-1 1 0 0,-1 1 0 0 0,1 0-1 0 0,-1-1 1 0 0,0 0-1 0 0,1 0 1 0 0,-1 0-1 0 0,1 0 1 0 0,-1 0-1 0 0,1 0 1 0 0,-1-1-1 0 0,1 1 1 0 0,-1-1-1 0 0,0 1 1 0 0,1-1 0 0 0,-1 0-1 0 0,0 0 1 0 0,1 0-1 0 0,-1 0 1 0 0,1-2-38 0 0,23-21 251 0 0,-2-1 0 0 0,0-1 0 0 0,-2-2 0 0 0,-1 0 0 0 0,-1-1 0 0 0,-1-1 0 0 0,-2-1 0 0 0,-1 0 0 0 0,2-12-251 0 0,-13 34 100 0 0,-5 8-51 0 0,0 1-18 0 0,0 0-18 0 0,0 0-25 0 0,0 0-13 0 0,0 0-19 0 0,8 26 117 0 0,12 118 334 0 0,33 110-115 0 0,-40-205-332 0 0,-3 0 0 0 0,-2 1 0 0 0,-2 1 0 0 0,-2-1 0 0 0,-3 21 40 0 0,-4-50-55 0 0,-2 0 0 0 0,0 0 0 0 0,-1-1 0 0 0,-1 1 0 0 0,-1-2 0 0 0,-1 1 0 0 0,-1-1 0 0 0,0 0 0 0 0,-2-1 1 0 0,-1 2 54 0 0,7-9-42 0 0,0 0 1 0 0,-1 0 0 0 0,-1 0 0 0 0,0-1-1 0 0,0 0 1 0 0,-1-1 0 0 0,0 0 0 0 0,-1 0-1 0 0,1-1 1 0 0,-2 0 0 0 0,1 0 0 0 0,-1-1-1 0 0,0-1 1 0 0,-7 3 41 0 0,-52-16-181 0 0,61-7 94 0 0,1 0 0 0 0,0-1 0 0 0,1 0 0 0 0,0 0 0 0 0,1 0 0 0 0,1-1 0 0 0,1 0 0 0 0,0 0 0 0 0,1-1 0 0 0,1 1 0 0 0,0-1 1 0 0,1 1-1 0 0,1-1 0 0 0,1 1 0 0 0,0-1 0 0 0,3-12 87 0 0,-3 5-375 0 0,7-53-2807 0 0,1 28-4472 0 0,-4 32-238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9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1 217 2505 0 0,'0'0'2229'0'0,"0"0"-482"0"0,0 0-326 0 0,0 0-40 0 0,0 0 8 0 0,0 0-41 0 0,0 0-176 0 0,0 0-264 0 0,0 0-193 0 0,0 0-115 0 0,0 0-40 0 0,0 0-26 0 0,0 0-26 0 0,15-11 12 0 0,97-65 990 0 0,-10-2 267 0 0,-69 27-616 0 0,12 94-138 0 0,-34-26-918 0 0,-1 2 0 0 0,-1-1 0 0 0,0 2 0 0 0,-1-1 1 0 0,-1 1-1 0 0,-1 0 0 0 0,-1 0 0 0 0,0 6-105 0 0,12 42-1546 0 0,-10-60-1847 0 0,-5-6-955 0 0,0-1-6629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9322 0 0,'0'0'1574'0'0,"0"0"-649"0"0,0 0-251 0 0,0 0 74 0 0,0 0 156 0 0,0 0 186 0 0,0 0 28 0 0,0 0-68 0 0,0 0-79 0 0,0 0-179 0 0,0 0-161 0 0,0 0-86 0 0,0 0-29 0 0,27-1-5 0 0,124-9 460 0 0,87-20 539 0 0,-236 30-1727 0 0,75-20-681 0 0,-65 10-2803 0 0,-5-3-3294 0 0,-5 9-3878 0 0</inkml:trace>
  <inkml:trace contextRef="#ctx0" brushRef="#br0" timeOffset="254.292">304 0 7634 0 0,'0'0'1141'0'0,"0"0"-190"0"0,0 0 175 0 0,0 0 309 0 0,0 0 196 0 0,0 0-44 0 0,-5 32-300 0 0,-15 98-350 0 0,-10 150 1026 0 0,21-232-2408 0 0,-2 0 0 0 0,-2-2 0 0 0,-2 1 0 0 0,-8 11 445 0 0,17-45-1163 0 0,-2 3-2062 0 0,6-6-4410 0 0,2-9 1746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4:55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391 136 0 0 0,'0'0'870'0'0,"0"0"420"0"0,0 0 15 0 0,0 0-172 0 0,0 0-151 0 0,0 0-79 0 0,1-2-3 0 0,5-8-273 0 0,-3 8 4670 0 0,-2 2-4548 0 0,-1 0-45 0 0,0 0-31 0 0,0 0-59 0 0,0 0-68 0 0,0 0-65 0 0,0 0-57 0 0,0 0-54 0 0,0 0-46 0 0,-8 11 1562 0 0,-60 78-1086 0 0,-103 117 221 0 0,34-82-151 0 0,120-102-851 0 0,16-22-39 0 0,1 0 5 0 0,0 0-12 0 0,0 0 3 0 0,0 0-1 0 0,0 0-26 0 0,0 0 15 0 0,28 12 159 0 0,24-1 178 0 0,226-4 89 0 0,-157-7-412 0 0,-97 7 16 0 0,-24-7 8 0 0,0 0-7 0 0,2 0-10 0 0,-2 0 44 0 0,1 1 0 0 0,0-1 0 0 0,0 0 0 0 0,-1 0 0 0 0,1 0 0 0 0,0 0 0 0 0,0 0 0 0 0,0 0 0 0 0,-1-1 0 0 0,1 1 0 0 0,0 0 0 0 0,0 0 0 0 0,-1 0 0 0 0,1-1-1 0 0,0 1 1 0 0,0 0 0 0 0,-1-1 0 0 0,1 1 0 0 0,0-1 0 0 0,-1 1 0 0 0,1-1 0 0 0,-1 1 0 0 0,1-1 0 0 0,0 1 0 0 0,-1-1 0 0 0,1 0 0 0 0,-1 1 0 0 0,0-1 0 0 0,1 0 0 0 0,-1 1 0 0 0,1-1 0 0 0,-1 0-1 0 0,0 1 1 0 0,0-1 0 0 0,1 0 0 0 0,-1 0 0 0 0,0 0 0 0 0,0 1 0 0 0,0-1 0 0 0,0 0 0 0 0,0 0 0 0 0,0 0 0 0 0,0 1 0 0 0,0-1 0 0 0,0 0 0 0 0,0 0 0 0 0,-1 1 0 0 0,1-1 0 0 0,0 0 0 0 0,0 0-1 0 0,-1 1 1 0 0,1-1 0 0 0,0 0 0 0 0,-1 1 0 0 0,1-1 0 0 0,-1 0 0 0 0,1 1 0 0 0,-1-1-29 0 0,-1-6-172 0 0,-65-83 618 0 0,55 73-402 0 0,2 0 0 0 0,0-1 1 0 0,1 0-1 0 0,0-1 0 0 0,2 0 0 0 0,0 0 1 0 0,1 0-1 0 0,1-1 0 0 0,1 0 1 0 0,0-5-45 0 0,-6-16 96 0 0,6-14-34 0 0,32 74-3131 0 0,-7-9-5246 0 0,-19-6-2916 0 0</inkml:trace>
  <inkml:trace contextRef="#ctx0" brushRef="#br0" timeOffset="832.939">844 0 1904 0 0,'0'0'1353'0'0,"0"0"-428"0"0,0 0-226 0 0,0 0 181 0 0,0 0 340 0 0,0 0 249 0 0,0 0 51 0 0,0 0-134 0 0,0 0-255 0 0,0 0-259 0 0,0 0-215 0 0,0 0-150 0 0,0 0-56 0 0,0 8 4968 0 0,3 21-4718 0 0,-19 75 387 0 0,-71 145-276 0 0,80-112-569 0 0,49-111 6 0 0,58-5 435 0 0,-44-21-319 0 0,-55 0-349 0 0,-1 0 5 0 0,0 0-2 0 0,0 0 2 0 0,0 0-1 0 0,0 0 9 0 0,0 0 3 0 0,0 0-1 0 0,0 0-7 0 0,0 0-8 0 0,0 0-5 0 0,0 0-5 0 0,0 0-31 0 0,0 0-22 0 0,-26-3-7645 0 0,24 2 3067 0 0,0-2-3022 0 0</inkml:trace>
  <inkml:trace contextRef="#ctx0" brushRef="#br0" timeOffset="1333.585">586 320 3425 0 0,'0'0'1221'0'0,"0"0"-146"0"0,0 0-7 0 0,0 0 277 0 0,0 0 254 0 0,0 0 92 0 0,0 0-139 0 0,0 0-277 0 0,0 0-292 0 0,0 0-278 0 0,0 0-194 0 0,0 0-111 0 0,0 0-54 0 0,29-3 3017 0 0,179-1-37 0 0,-174 2-2941 0 0,-8 1-1122 0 0,-4 0-2753 0 0,-20 0 1513 0 0,0-1-747 0 0,-1 2-3433 0 0,1 0-3028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7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53 398 0 0 0,'0'0'836'0'0,"0"0"163"0"0,0 0 121 0 0,0 0 61 0 0,0 0-7 0 0,0 0-75 0 0,0 0-178 0 0,0 0-224 0 0,-2 33-181 0 0,-6 102-129 0 0,0-59 408 0 0,0-42-163 0 0,1-7 1723 0 0,5-12 2469 0 0,-13-41-2873 0 0,13-2-1775 0 0,1 0 0 0 0,2 1 0 0 0,0-1 0 0 0,2 1 1 0 0,1-1-1 0 0,1 1 0 0 0,1 0 0 0 0,1 0 0 0 0,2 1 0 0 0,9-21-176 0 0,15-56 202 0 0,-24 73-175 0 0,2 1-1 0 0,1 0 1 0 0,2 1 0 0 0,0 1-1 0 0,2 0 1 0 0,5-5-27 0 0,49-34 280 0 0,-69 67-272 0 0,0 0 0 0 0,0 0 0 0 0,0 0 0 0 0,0 0 0 0 0,0 0-1 0 0,0 0 1 0 0,-1 1 0 0 0,1-1 0 0 0,0 0 0 0 0,-1 1 0 0 0,1-1 0 0 0,0 1 0 0 0,-1-1 0 0 0,0 1 0 0 0,1-1 0 0 0,-1 0-1 0 0,0 1 1 0 0,0 0 0 0 0,0-1 0 0 0,0 1 0 0 0,0-1 0 0 0,0 1 0 0 0,0-1 0 0 0,0 1 0 0 0,-1-1 0 0 0,1 0 0 0 0,-1 1-1 0 0,0 0-7 0 0,1 5 48 0 0,-13 63-1589 0 0,20-58-1606 0 0,-2-8-1168 0 0,-2-2-463 0 0,2 2-3600 0 0</inkml:trace>
  <inkml:trace contextRef="#ctx0" brushRef="#br0" timeOffset="866.198">294 515 0 0 0,'0'0'1186'0'0,"0"0"103"0"0,0 0-106 0 0,0 0-145 0 0,0 0-125 0 0,0 0-17 0 0,0 0 34 0 0,0 0 17 0 0,-1 10 2 0 0,-16 76 2361 0 0,8 14 163 0 0,9-99-3430 0 0,1 0-1 0 0,-1 0 0 0 0,0 0 1 0 0,0-1-1 0 0,1 1 1 0 0,-1 0-1 0 0,0 0 0 0 0,1 0 1 0 0,-1 0-1 0 0,1 0 1 0 0,-1 0-1 0 0,1-1 1 0 0,0 1-1 0 0,-1 0 0 0 0,1 0 1 0 0,0-1-1 0 0,-1 1 1 0 0,1 0-1 0 0,0-1 1 0 0,0 1-1 0 0,0-1 0 0 0,0 1 1 0 0,-1-1-1 0 0,1 0 1 0 0,0 1-1 0 0,0-1 0 0 0,0 0 1 0 0,0 1-1 0 0,0-1 1 0 0,0 0-1 0 0,0 0 1 0 0,0 0-1 0 0,0 0 0 0 0,0 0 1 0 0,0 0-1 0 0,0 0 1 0 0,0 0-1 0 0,0 0 1 0 0,0-1-1 0 0,0 1 0 0 0,0 0 1 0 0,0-1-1 0 0,0 1 1 0 0,0-1-1 0 0,-1 1 0 0 0,1-1 1 0 0,0 1-1 0 0,0-1 1 0 0,0 1-1 0 0,-1-1 1 0 0,1 0-43 0 0,47-38 1315 0 0,-40 31-1329 0 0,105-128 711 0 0,-99 122-659 0 0,-14 14-48 0 0,0 0-14 0 0,0 0 10 0 0,0 22 91 0 0,12 169 825 0 0,-8 34-740 0 0,-48-74-286 0 0,36-132 104 0 0,0 0-1 0 0,0-1 1 0 0,-2 0 0 0 0,0 0-1 0 0,-1-1 1 0 0,-1 0 0 0 0,-4 3 20 0 0,16-19 0 0 0,-1 0 0 0 0,1-1 0 0 0,0 1 1 0 0,0 0-1 0 0,-1-1 0 0 0,1 1 1 0 0,0 0-1 0 0,-1-1 0 0 0,1 1 0 0 0,-1-1 1 0 0,1 1-1 0 0,0-1 0 0 0,-1 1 1 0 0,1-1-1 0 0,-1 1 0 0 0,0-1 1 0 0,1 1-1 0 0,-1-1 0 0 0,1 0 0 0 0,-1 1 1 0 0,0-1-1 0 0,1 0 0 0 0,-1 1 1 0 0,0-1-1 0 0,1 0 0 0 0,-1 0 0 0 0,0 0 1 0 0,1 0-1 0 0,-1 0 0 0 0,0 0 1 0 0,0 0-1 0 0,1 0 0 0 0,-1 0 0 0 0,0 0 1 0 0,1 0-1 0 0,-1 0 0 0 0,0 0 1 0 0,1-1-1 0 0,-1 1 0 0 0,0 0 1 0 0,1 0-1 0 0,-1-1 0 0 0,0 1 0 0 0,1 0 1 0 0,-1-1-1 0 0,1 1 0 0 0,-1-1 1 0 0,0 1-1 0 0,1-1 0 0 0,0 1 0 0 0,-1-1 1 0 0,1 1-1 0 0,-1-1 0 0 0,1 0 1 0 0,-1 1-1 0 0,1-1 0 0 0,0 1 1 0 0,0-1-1 0 0,-1 0 0 0 0,1 1 0 0 0,0-1 1 0 0,0 0-1 0 0,0 0 0 0 0,0 0 0 0 0,-2-54-224 0 0,2 44 164 0 0,17-116-1502 0 0,-9 76-559 0 0,-2 12-4598 0 0,-4 19-3754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5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1 277 672 0 0,'0'0'1623'0'0,"0"0"-148"0"0,0 0 39 0 0,0 0 47 0 0,0 0-66 0 0,0 0-181 0 0,0 0-254 0 0,0 0-117 0 0,0 0-7 0 0,0 0 75 0 0,0 0 79 0 0,0 0-15 0 0,0 0-72 0 0,13 0-118 0 0,96-1 1268 0 0,150-28 673 0 0,-123 26-2885 0 0,-119-2-1204 0 0,-14 1-2155 0 0,-2-1-3858 0 0,-1 4-3344 0 0</inkml:trace>
  <inkml:trace contextRef="#ctx0" brushRef="#br0" timeOffset="294.76">259 1 7898 0 0,'0'0'1089'0'0,"0"0"-465"0"0,0 0-15 0 0,0 0 337 0 0,0 0 367 0 0,0 0 166 0 0,0 0-55 0 0,0 0-156 0 0,0 0-158 0 0,0 0-166 0 0,0 0-169 0 0,0 0-174 0 0,5 23-158 0 0,17 75-110 0 0,-24 5 246 0 0,-3-78-492 0 0,-26 182-319 0 0,39-166-1192 0 0,2-32-1436 0 0,5 0-3445 0 0,-8-5-4156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12 6721 0 0,'0'0'2410'0'0,"0"0"-301"0"0,0 0-156 0 0,0 0-83 0 0,0 0-180 0 0,0 0-310 0 0,0 0-285 0 0,0 0-243 0 0,0 0-194 0 0,0 0-90 0 0,0 0-63 0 0,0 0-49 0 0,0 0-19 0 0,-10 15-31 0 0,-31 46-47 0 0,-27 84 847 0 0,-23 21-817 0 0,23-89-1050 0 0,37-67-4338 0 0,14-23-7962 0 0,15 8 6518 0 0</inkml:trace>
  <inkml:trace contextRef="#ctx0" brushRef="#br0" timeOffset="382.606">1 1 7626 0 0,'0'0'1981'0'0,"0"0"-319"0"0,0 0-166 0 0,0 0-49 0 0,0 0-62 0 0,0 0-176 0 0,0 0-242 0 0,0 0-188 0 0,0 0-115 0 0,0 0-48 0 0,0 0-68 0 0,0 0-77 0 0,8 10-28 0 0,28 31-27 0 0,21-6 790 0 0,-2-5-332 0 0,-39-23-740 0 0,0 1 0 0 0,-1 1 1 0 0,0 1-1 0 0,0 0 0 0 0,-1 1 0 0 0,-1 0 0 0 0,1 1 0 0 0,-2 1 0 0 0,4 4-134 0 0,62 120 232 0 0,-76-131-231 0 0,-1-2-27 0 0,-1 0 1 0 0,1 1-1 0 0,1-1 0 0 0,-1 0 1 0 0,0 0-1 0 0,1 0 0 0 0,0 0 1 0 0,0 0-1 0 0,0-1 0 0 0,0 1 1 0 0,1-1-1 0 0,0 1 0 0 0,-1-1 1 0 0,1 0-1 0 0,0 0 1 0 0,1 0-1 0 0,-1 0 0 0 0,0-1 1 0 0,1 1-1 0 0,-1-1 0 0 0,1 0 1 0 0,0 0-1 0 0,0 0 0 0 0,0 0 1 0 0,0-1-1 0 0,0 0 1 0 0,0 1-1 0 0,2-1 26 0 0,52-19-1802 0 0,-45 2-1842 0 0,-6-5-4382 0 0,-5 17-2670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22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0 0 0,'0'0'1007'0'0,"0"0"356"0"0,0 0 295 0 0,0 0 247 0 0,0 0 68 0 0,0 0-22 0 0,0 0-162 0 0,0 0-307 0 0,0 0-272 0 0,0 0-231 0 0,0 0-150 0 0,1-3-103 0 0,7-9 1563 0 0,-8 12-2059 0 0,5 16 581 0 0,14 107-71 0 0,-6 0 0 0 0,-5 1 0 0 0,-7 64-740 0 0,-8-63 57 0 0,1-92 6 0 0,6-32-36 0 0,0-1-7 0 0,0 0 36 0 0,0 0 51 0 0,0 0 61 0 0,0 0 64 0 0,-7-19 548 0 0,-6-90-588 0 0,13 89-163 0 0,3-14-6 0 0,1 0 0 0 0,1 1 0 0 0,2-1 0 0 0,2 1 1 0 0,0 1-1 0 0,3 0 0 0 0,0 0 0 0 0,2 1 0 0 0,2 1 0 0 0,17-28-23 0 0,-6 18 53 0 0,2 1 1 0 0,1 1-1 0 0,2 1 0 0 0,13-10-53 0 0,23-8 138 0 0,-68 54-116 0 0,0 1 10 0 0,0 0 32 0 0,0 0 10 0 0,0 23 351 0 0,-38 160 398 0 0,37-182-846 0 0,1 1 1 0 0,0 0 0 0 0,-1-1-1 0 0,1 1 1 0 0,0 0-1 0 0,0 0 1 0 0,0 0-1 0 0,0-1 1 0 0,0 1 0 0 0,1 0-1 0 0,-1 0 1 0 0,1-1-1 0 0,-1 1 1 0 0,1 0-1 0 0,-1-1 1 0 0,1 1 0 0 0,0 0-1 0 0,0-1 1 0 0,0 1-1 0 0,0-1 1 0 0,0 0-1 0 0,0 1 1 0 0,0-1 0 0 0,0 0-1 0 0,1 1 1 0 0,-1-1-1 0 0,0 0 1 0 0,1 0-1 0 0,-1 0 1 0 0,1 0 0 0 0,-1 0-1 0 0,1-1 1 0 0,0 1-1 0 0,-1 0 1 0 0,1-1-1 0 0,0 1 1 0 0,-1-1 0 0 0,1 0-1 0 0,0 1 1 0 0,0-1-1 0 0,-1 0 1 0 0,1 0-1 0 0,0 0 1 0 0,1 0 22 0 0,21-16-2288 0 0,-17 8-1005 0 0,0 3-3615 0 0,-5 4-4639 0 0</inkml:trace>
  <inkml:trace contextRef="#ctx0" brushRef="#br0" timeOffset="453.402">619 590 4169 0 0,'0'0'2006'0'0,"0"0"-53"0"0,0 0 232 0 0,0 0 198 0 0,0 0-70 0 0,0 0-362 0 0,0 0-470 0 0,0 0-380 0 0,0 0-207 0 0,0 0-109 0 0,0 0-87 0 0,0 0-52 0 0,0 4-86 0 0,0 4-392 0 0,0 0 0 0 0,-1-1 0 0 0,0 1 0 0 0,-1 0 0 0 0,0 0 0 0 0,0-1 0 0 0,-1 1 0 0 0,0-1 0 0 0,0 0 0 0 0,0 0 0 0 0,-1 0 0 0 0,0 0 1 0 0,-1 0-169 0 0,-12 26 238 0 0,-78 140 276 0 0,68-130-649 0 0,27-43 32 0 0,0 0-34 0 0,0 0-38 0 0,0 0-36 0 0,0 0-55 0 0,1-19-2487 0 0,3-10-114 0 0,-2 16-272 0 0,0 1-3319 0 0,-1 4-3360 0 0</inkml:trace>
  <inkml:trace contextRef="#ctx0" brushRef="#br0" timeOffset="823.227">414 608 0 0 0,'0'0'2316'0'0,"0"0"-366"0"0,0 0 64 0 0,0 0 165 0 0,0 0 62 0 0,0 0-72 0 0,0 0-284 0 0,0 0-353 0 0,0 0-257 0 0,0 0-245 0 0,0 0-210 0 0,0 0-121 0 0,0 0-91 0 0,-7 0 1420 0 0,56 45 28 0 0,-36-35-1837 0 0,-1 0 1 0 0,-1 1 0 0 0,0 0-1 0 0,0 1 1 0 0,-1 1 0 0 0,0-1-1 0 0,-1 2 1 0 0,3 6-220 0 0,44 92 364 0 0,-32-69-539 0 0,-14-43-4268 0 0,-5-3-4092 0 0,-3-1-2899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38 188 5993 0 0,'0'0'1833'0'0,"0"0"-557"0"0,0 0-404 0 0,0 0 32 0 0,0 0 158 0 0,0 0 99 0 0,0 0-131 0 0,0 0-226 0 0,0 0-206 0 0,0 0-136 0 0,0 0-76 0 0,0 0-102 0 0,0 0-48 0 0,1 21-65 0 0,7 136 193 0 0,5 52-170 0 0,-13-193-202 0 0,1-1 8 0 0,-1 0-1 0 0,0 0 1 0 0,-1 0-1 0 0,0 0 1 0 0,-2-1 0 0 0,1 1-1 0 0,-2 0 1 0 0,0-1 0 0 0,-1 0-1 0 0,-5 13 1 0 0,-14 0 1363 0 0,18-49-33 0 0,6 5-1152 0 0,0 1 0 0 0,0-1 0 0 0,2 1 0 0 0,0 0 0 0 0,1-1-1 0 0,0 1 1 0 0,2 0 0 0 0,2-7-178 0 0,9-37 367 0 0,-6 10-235 0 0,1 1-1 0 0,3 0 1 0 0,2 1 0 0 0,2 0 0 0 0,2 1 0 0 0,2 2 0 0 0,2 0 0 0 0,2 1 0 0 0,16-19-132 0 0,13 7 108 0 0,-11 45-56 0 0,-34 55 337 0 0,-38 33-1318 0 0,28-75 106 0 0,0-1-1931 0 0,0 0-4732 0 0,0 3-3815 0 0</inkml:trace>
  <inkml:trace contextRef="#ctx0" brushRef="#br0" timeOffset="651.021">290 527 0 0 0,'0'0'1422'0'0,"0"0"405"0"0,0 0 193 0 0,0 0-103 0 0,0 0-142 0 0,0 0-126 0 0,0 0-176 0 0,0 0-204 0 0,0 0-229 0 0,0 0-174 0 0,13-1-146 0 0,81-5 2314 0 0,-41 29-905 0 0,-52-21-2043 0 0,0 1 1 0 0,0 0 0 0 0,-1 1-1 0 0,1-1 1 0 0,-1 0 0 0 0,0 0-1 0 0,1 0 1 0 0,-1 0 0 0 0,-1 0-1 0 0,1 0 1 0 0,0 0 0 0 0,-1 1-1 0 0,0-1 1 0 0,1 0 0 0 0,-1 0-1 0 0,-1-1 1 0 0,1 1 0 0 0,0 0 0 0 0,-1 0-1 0 0,1 0 1 0 0,-1-1 0 0 0,0 2-87 0 0,-129 154 449 0 0,130-157-449 0 0,1 0 0 0 0,-1 1 0 0 0,1-1 0 0 0,-1 0 0 0 0,1 0 0 0 0,0 1 0 0 0,-1-1 0 0 0,1 0 0 0 0,0 0 0 0 0,0 1 0 0 0,0-1 1 0 0,0 0-1 0 0,0 0 0 0 0,0 1 0 0 0,0-1 0 0 0,1 0 0 0 0,-1 0 0 0 0,0 1 0 0 0,1-1 0 0 0,-1 0 0 0 0,1 0 0 0 0,-1 0 0 0 0,1 1 0 0 0,-1-1 0 0 0,1 0 0 0 0,0 0 0 0 0,0 0 0 0 0,0 0 0 0 0,-1 0 0 0 0,1 0 0 0 0,1 0 0 0 0,69 16 559 0 0,34-13-247 0 0,-105-4-485 0 0,2-18-5201 0 0,-4 8-2690 0 0,-1 9-2694 0 0</inkml:trace>
  <inkml:trace contextRef="#ctx0" brushRef="#br0" timeOffset="900.045">233 667 9490 0 0,'0'0'1755'0'0,"0"0"-769"0"0,0 0-184 0 0,0 0 244 0 0,0 0 221 0 0,0 0 96 0 0,0 0-158 0 0,0 0-295 0 0,0 0-230 0 0,0 0-169 0 0,0 0-138 0 0,0 0-131 0 0,0 0-101 0 0,24-1-96 0 0,76-2-82 0 0,-4-16-1238 0 0,-56 6-5130 0 0,-24 12-4325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5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3377 0 0,'0'0'2143'0'0,"0"0"-176"0"0,0 0-87 0 0,0 0-37 0 0,0 0-90 0 0,0 0-158 0 0,0 0-239 0 0,0 0-214 0 0,0 0-193 0 0,0 0-106 0 0,0 0-83 0 0,0 0-100 0 0,0 0-58 0 0,28-21-46 0 0,86-66-55 0 0,-89 68-128 0 0,-1-1-1 0 0,-1-2 0 0 0,-1 0 0 0 0,-1-2 1 0 0,14-19-373 0 0,14-16 269 0 0,-31 39-189 0 0,-1 0 1 0 0,-2-1-1 0 0,1-1 0 0 0,-2 0 0 0 0,-1-1 0 0 0,0-3-80 0 0,8-11 132 0 0,-19 66-227 0 0,139 262 980 0 0,-120-203-3429 0 0,-12-81-151 0 0,-4-6-3367 0 0,-3-1-5161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4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69 0 0 0,'0'0'1794'0'0,"0"0"-174"0"0,0 0-117 0 0,0 0-33 0 0,0 0 2 0 0,0 0-12 0 0,0 0-101 0 0,0 0-161 0 0,0 0-182 0 0,0 0-170 0 0,0 0-114 0 0,0 0-84 0 0,9-5 892 0 0,129-23 2493 0 0,-68 15-3494 0 0,2 3 1 0 0,-1 4-1 0 0,49 1-539 0 0,-118 5 10 0 0,0-1 0 0 0,0 1 0 0 0,0 0 0 0 0,0-1 0 0 0,0 1 0 0 0,0 0 0 0 0,1 0 0 0 0,-1 0 0 0 0,0 1 0 0 0,0-1 0 0 0,0 1 0 0 0,0-1 0 0 0,0 1 0 0 0,0-1 0 0 0,0 1 0 0 0,0 0 0 0 0,0 0 1 0 0,0 0-1 0 0,0 0 0 0 0,-1 0 0 0 0,1 1 0 0 0,0-1 0 0 0,-1 1 0 0 0,1-1 0 0 0,-1 1 0 0 0,1-1 0 0 0,-1 1 0 0 0,0 0 0 0 0,0-1 0 0 0,0 1 0 0 0,0 0 0 0 0,0 0 0 0 0,0 0 0 0 0,0 0 0 0 0,-1 0 0 0 0,1 0 0 0 0,-1 0 0 0 0,1 0 0 0 0,-1 0 0 0 0,0 1 1 0 0,0-1-1 0 0,0 0 0 0 0,0 0 0 0 0,0 0 0 0 0,0 0 0 0 0,0 0 0 0 0,-1 0 0 0 0,1 0 0 0 0,-1 1-10 0 0,-24 30 70 0 0,-2-1 1 0 0,-1-2-1 0 0,-1-1 1 0 0,-27 20-71 0 0,-67 72-1 0 0,121-119 0 0 0,-6 5-2 0 0,0 1 0 0 0,1 1 0 0 0,0-1 0 0 0,0 1 1 0 0,0 0-1 0 0,1 1 0 0 0,1 0 0 0 0,0 0 0 0 0,0 0 0 0 0,1 0 0 0 0,0 1 0 0 0,1 0 0 0 0,0-1 0 0 0,1 1 0 0 0,0 0 0 0 0,1 3 3 0 0,2-11 4 0 0,1-1-1 0 0,0 1 1 0 0,-1-1-1 0 0,1 1 1 0 0,1-1-1 0 0,-1 0 1 0 0,0 1 0 0 0,0-1-1 0 0,1 0 1 0 0,-1-1-1 0 0,1 1 1 0 0,0 0-1 0 0,0-1 1 0 0,-1 1-1 0 0,1-1 1 0 0,0 0-1 0 0,0 0 1 0 0,0 0-1 0 0,0-1 1 0 0,1 1 0 0 0,-1-1-1 0 0,0 1 1 0 0,2-1-4 0 0,4 2 54 0 0,160 6 888 0 0,-31-15-227 0 0,-87 3-531 0 0,-42-14-3575 0 0,-12 4-8279 0 0,1 12 1720 0 0</inkml:trace>
  <inkml:trace contextRef="#ctx0" brushRef="#br0" timeOffset="288.207">0 330 12219 0 0,'0'0'1403'0'0,"0"0"-575"0"0,0 0-241 0 0,0 0 247 0 0,0 0 325 0 0,0 0 146 0 0,0 0-86 0 0,0 0-177 0 0,0 0-247 0 0,37-4-180 0 0,115-14-112 0 0,108-20 845 0 0,-111 7-2856 0 0,-140 30 388 0 0,2-2-5659 0 0,-10 2-3998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3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0,'0'0'375'0'0,"0"0"136"0"0,0 0 83 0 0,0 0 17 0 0,0 0-4 0 0,0 0-67 0 0,0 0-64 0 0,0 0-50 0 0,0 0-69 0 0,0 0-54 0 0,0 0-51 0 0,0 0-36 0 0,0 0-27 0 0,0 0-9 0 0,0 0-25 0 0,0 0-42 0 0,0 0-10 0 0,0 0-6 0 0,0 0 2 0 0,0 0 4 0 0,0 0-27 0 0,0 0-26 0 0,0 0-36 0 0,0 0-21 0 0,0 0-9 0 0,0 0-8 0 0,0 0-9 0 0,0 0-14 0 0,0 0-9 0 0,0 0-8 0 0,0 0-9 0 0,0 0-13 0 0,0 0 4 0 0,0 0 24 0 0,0 0 29 0 0,0 0 34 0 0,0 0 23 0 0,0 0 10 0 0,0 0 22 0 0,0 0 14 0 0,6 0-6028 0 0,-5 0 5831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7:54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0 0 0,'11'-3'0'0'0,"-7"2"0"0"0,-3 1 112 0 0,-1 0 500 0 0,1 8 5755 0 0,0 10-4284 0 0,25 82 1332 0 0,-13 109-142 0 0,-6-65-2342 0 0,-1 107 1059 0 0,3 10-518 0 0,-7 73 220 0 0,2-127-301 0 0,-6-26-759 0 0,0-101-446 0 0,-9-10-57 0 0,5 0-61 0 0,4-11-54 0 0,-1-23 36 0 0,3-35-56 0 0,0-1-9 0 0,0 30 51 0 0,-12 6 127 0 0,-6 63-193 0 0,18-99 48 0 0,0 0-28 0 0,0 0-6 0 0,0 0 0 0 0,0-1-2562 0 0,0-11-3580 0 0,0 11-2862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9:59:5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1 461 0 0 0,'155'-10'0'0'0,"87"-16"1191"0"0,17 25 525 0 0,1263 1 1200 0 0,-991-15-2199 0 0,430 16-69 0 0,470 35 1185 0 0,-600-35 2201 0 0,-128-31-2032 0 0,27-10-1313 0 0,802 12 267 0 0,-1109 29-800 0 0,1389-1 386 0 0,-366-3-386 0 0,-859 14-130 0 0,230 0 76 0 0,-221-11-65 0 0,301 0 96 0 0,-659 2-102 0 0,362-10 160 0 0,23-23 324 0 0,515-43 22 0 0,-344 49-242 0 0,-276 7-123 0 0,-348 14-115 0 0,737-36 49 0 0,-31-31 187 0 0,-548 48-105 0 0,297 5 321 0 0,-380 0-147 0 0,-170 3 139 0 0,45 8-421 0 0,1094 7 1771 0 0,-1120-7-1872 0 0,15-1-142 0 0,-77 6 373 0 0,-14 1-5609 0 0,-24 1 2662 0 0,0 0-4483 0 0,1 0-992 0 0</inkml:trace>
  <inkml:trace contextRef="#ctx0" brushRef="#br0" timeOffset="2854.037">1133 914 0 0 0,'0'0'1183'0'0,"0"0"533"0"0,0 0 381 0 0,0 0 167 0 0,0 0 15 0 0,0 0-132 0 0,0 0-250 0 0,0 0-309 0 0,0 0-327 0 0,-1-5-305 0 0,-3-12-239 0 0,3 13-166 0 0,1 4-114 0 0,0 0-58 0 0,0 0-64 0 0,0 0-60 0 0,0 0-59 0 0,0 0-44 0 0,18 8 697 0 0,-12-1-724 0 0,0-1-1 0 0,-1 2 1 0 0,0-1 0 0 0,0 0-1 0 0,-1 1 1 0 0,0 0 0 0 0,0 0-1 0 0,-1 0 1 0 0,0 1-1 0 0,0-1 1 0 0,-1 3-125 0 0,6 12 163 0 0,111 289 618 0 0,-91-235-712 0 0,-3 2 1 0 0,-3 1-1 0 0,-4 0 0 0 0,-4 1 0 0 0,1 44-69 0 0,-2 40 118 0 0,0-134-35 0 0,-3-65 343 0 0,96-363 126 0 0,24-323-416 0 0,-97 613-122 0 0,-31 143-4034 0 0,-5-15 1594 0 0,1-6-3490 0 0,0 0-5375 0 0</inkml:trace>
  <inkml:trace contextRef="#ctx0" brushRef="#br0" timeOffset="5335.326">1919 1749 0 0 0,'0'0'700'0'0,"0"0"520"0"0,0 0 249 0 0,0 0 100 0 0,0 0-150 0 0,0 0-248 0 0,0 0-299 0 0,0 0-269 0 0,0 0-201 0 0,0 0-109 0 0,-6 4 881 0 0,81-21 3973 0 0,31-43-2649 0 0,-88 49-2083 0 0,-6 3-218 0 0,-5 5-84 0 0,0 0 0 0 0,-1 0-1 0 0,1-1 1 0 0,-1 0 0 0 0,0 0-1 0 0,0-1 1 0 0,0 0-1 0 0,0 0 1 0 0,-1 0 0 0 0,0 0-1 0 0,0-1 1 0 0,-1 0 0 0 0,1 0-1 0 0,-1 0 1 0 0,0-1 0 0 0,-1 1-1 0 0,0-1 1 0 0,0 0-1 0 0,0 0 1 0 0,-1 0 0 0 0,0 0-1 0 0,1-7-112 0 0,-5 11 0 0 0,0 1 0 0 0,0-1 0 0 0,0 1 0 0 0,0-1 0 0 0,0 1 0 0 0,0 0 0 0 0,0 0 0 0 0,-1 0 0 0 0,0 0 0 0 0,1 0 0 0 0,-1 1 0 0 0,0-1 0 0 0,1 1 0 0 0,-1-1 0 0 0,0 1 0 0 0,0 0 0 0 0,0 0 0 0 0,0 1 0 0 0,-1-1 0 0 0,1 1 0 0 0,0-1-1 0 0,0 1 1 0 0,0 0 0 0 0,-2 0 0 0 0,-2-1-64 0 0,-8 1-54 0 0,-1 0 1 0 0,0 1-1 0 0,0 0 1 0 0,1 2-1 0 0,-1 0 1 0 0,1 0-1 0 0,0 2 1 0 0,0 0-1 0 0,0 0 0 0 0,1 2 1 0 0,0-1-1 0 0,0 2 1 0 0,0 0-1 0 0,1 1 1 0 0,0 0-1 0 0,1 1 1 0 0,0 0-1 0 0,1 1 1 0 0,0 0-1 0 0,0 1 0 0 0,0 2 118 0 0,3-5 4 0 0,1 0 0 0 0,0 0 0 0 0,1 0 0 0 0,0 1 0 0 0,0 0 0 0 0,1 1-1 0 0,0-1 1 0 0,1 1 0 0 0,0 0 0 0 0,1 0 0 0 0,0 0 0 0 0,1 0 0 0 0,0 0-1 0 0,1 1 1 0 0,0-1 0 0 0,1 1 0 0 0,0-1 0 0 0,1 1 0 0 0,0 3-4 0 0,1-5 46 0 0,1 0-1 0 0,-1 0 1 0 0,2 0 0 0 0,-1-1 0 0 0,1 1 0 0 0,1-1 0 0 0,0 0-1 0 0,0 0 1 0 0,0-1 0 0 0,1 1 0 0 0,1-1 0 0 0,-1-1-1 0 0,1 1 1 0 0,1-1 0 0 0,-1 0 0 0 0,1-1 0 0 0,0 0 0 0 0,1 0-1 0 0,0-1 1 0 0,-1 0 0 0 0,2 0 0 0 0,-1-1 0 0 0,0 0 0 0 0,1-1-1 0 0,2 1-45 0 0,9 1 139 0 0,0 0 1 0 0,0-2-1 0 0,0-1 0 0 0,0 0 0 0 0,0-1 0 0 0,1-2 0 0 0,-1 0 0 0 0,0-1 1 0 0,0-1-1 0 0,0-1 0 0 0,0-1 0 0 0,0-1 0 0 0,-1 0 0 0 0,0-2 0 0 0,-1 0-139 0 0,33-21 247 0 0,-1-3-1 0 0,-2-1 0 0 0,-1-2 0 0 0,-2-3 0 0 0,-1-1 1 0 0,-2-3-1 0 0,-2-1 0 0 0,-3-2 0 0 0,-1-2 0 0 0,21-34-246 0 0,-38 52 17 0 0,-1 0-1 0 0,-1-1 1 0 0,-2-1 0 0 0,-1 0-1 0 0,-1-1 1 0 0,-2-1-1 0 0,-1 0 1 0 0,-2 0-1 0 0,-1-1 1 0 0,-2-1-1 0 0,-1 1 1 0 0,0-27-17 0 0,-4 56-4 0 0,0-1-1 0 0,0 0 1 0 0,-1 0 0 0 0,0 0 0 0 0,0 0-1 0 0,0 0 1 0 0,-1 0 0 0 0,0 0 0 0 0,0 1-1 0 0,0-1 1 0 0,-1 0 0 0 0,0 0-1 0 0,0 1 1 0 0,0-1 0 0 0,-1 1 0 0 0,0 0-1 0 0,0 0 1 0 0,0 0 0 0 0,-1 0 0 0 0,1 1-1 0 0,-1-1 1 0 0,0 1 0 0 0,-1 0-1 0 0,1 0 1 0 0,-1 0 0 0 0,0 1 0 0 0,1-1-1 0 0,-2 1 1 0 0,1 0 0 0 0,0 1-1 0 0,0-1 1 0 0,-1 1 0 0 0,0 0 0 0 0,-2 0 4 0 0,1 1-17 0 0,0 1 0 0 0,0 0 1 0 0,0 0-1 0 0,0 1 1 0 0,0 0-1 0 0,0 0 0 0 0,1 0 1 0 0,-1 1-1 0 0,0 0 1 0 0,1 0-1 0 0,-1 1 0 0 0,1 0 1 0 0,-1 0-1 0 0,1 0 1 0 0,0 1-1 0 0,1 0 1 0 0,-1 0-1 0 0,1 1 0 0 0,-1-1 1 0 0,1 1-1 0 0,1 0 1 0 0,-1 1 16 0 0,-83 134-153 0 0,71-96 140 0 0,3 1 0 0 0,1 0-1 0 0,3 1 1 0 0,1 0 0 0 0,2 0-1 0 0,3 1 1 0 0,1 0 0 0 0,4 47 13 0 0,-1-77 6 0 0,1 0 0 0 0,0 0 0 0 0,1 0 1 0 0,1 0-1 0 0,1-1 0 0 0,0 1 0 0 0,1-1 1 0 0,1 0-1 0 0,0 0 0 0 0,2-1 1 0 0,-1 0-1 0 0,2 0 0 0 0,0 0 0 0 0,1-1 1 0 0,0-1-1 0 0,1 0 0 0 0,8 8-6 0 0,-14-16 28 0 0,0-1 0 0 0,0 1 0 0 0,1-1 1 0 0,-1 0-1 0 0,1 0 0 0 0,0-1 0 0 0,0 0 0 0 0,0 0 0 0 0,1 0 0 0 0,-1-1 0 0 0,1 0 0 0 0,-1 0 0 0 0,1-1 0 0 0,0 0 1 0 0,-1 0-1 0 0,1 0-28 0 0,-5-13-1110 0 0,-8 5-6273 0 0,4 7 35 0 0,2-3-1658 0 0</inkml:trace>
  <inkml:trace contextRef="#ctx0" brushRef="#br0" timeOffset="5899.966">3154 1621 0 0 0,'0'0'333'0'0,"0"0"1018"0"0,0 0 234 0 0,0 0-186 0 0,0 0-251 0 0,0 0-191 0 0,0 0-62 0 0,0 0 86 0 0,0 0 121 0 0,3-4 83 0 0,8-11 22 0 0,-8 11-62 0 0,-3 4-106 0 0,0 0-121 0 0,0 0-122 0 0,-18-7 3826 0 0,-24 8-3600 0 0,34 2-976 0 0,0 1 1 0 0,1 0-1 0 0,-1 0 1 0 0,1 1-1 0 0,-1 0 0 0 0,1 1 1 0 0,1-1-1 0 0,-1 1 1 0 0,1 0-1 0 0,0 1 1 0 0,0 0-1 0 0,1 0 1 0 0,-3 5-47 0 0,-1 0-3 0 0,0 0 0 0 0,1 1 1 0 0,0 0-1 0 0,1 1 0 0 0,1 0 1 0 0,0 0-1 0 0,1 0 0 0 0,0 1 1 0 0,1-1-1 0 0,1 1 0 0 0,0 0 1 0 0,1 0-1 0 0,1 1 0 0 0,0-1 1 0 0,1 0-1 0 0,1 0 0 0 0,1 7 3 0 0,-1-18-1 0 0,0 0 0 0 0,1 0 0 0 0,-1 0 0 0 0,1 0 0 0 0,0 0 0 0 0,0 0 0 0 0,0 0 0 0 0,0-1 0 0 0,1 1-1 0 0,-1-1 1 0 0,1 0 0 0 0,0 1 0 0 0,0-1 0 0 0,0-1 0 0 0,0 1 0 0 0,1 0 0 0 0,-1-1 0 0 0,1 0 0 0 0,0 1 0 0 0,-1-1-1 0 0,1-1 1 0 0,0 1 0 0 0,0-1 0 0 0,0 1 0 0 0,0-1 0 0 0,1 0 0 0 0,-1-1 0 0 0,0 1 0 0 0,0-1 0 0 0,2 1 1 0 0,3-1 62 0 0,1 0 1 0 0,0 0-1 0 0,-1-1 1 0 0,1 0 0 0 0,-1-1-1 0 0,1 0 1 0 0,-1 0 0 0 0,1-1-1 0 0,-1 0 1 0 0,0-1 0 0 0,-1 0-1 0 0,9-5-62 0 0,-2 0 111 0 0,-1-2 1 0 0,1 0-1 0 0,-2 0 0 0 0,0-2 0 0 0,0 1 0 0 0,-1-2 1 0 0,-1 0-1 0 0,0 0 0 0 0,-1-1 0 0 0,0 0 0 0 0,-1-1 1 0 0,-1 0-1 0 0,-1 0 0 0 0,0-1 0 0 0,-1 1 0 0 0,2-13-111 0 0,-6 23-23 0 0,0 0 0 0 0,-1 0-1 0 0,1 0 1 0 0,-1 0 0 0 0,0 0-1 0 0,-1-1 1 0 0,0 1-1 0 0,0 0 1 0 0,0 0 0 0 0,-1 0-1 0 0,0 0 1 0 0,0 0 0 0 0,0 0-1 0 0,-1 0 1 0 0,0 0 0 0 0,0 0-1 0 0,0 0 1 0 0,-1 1 0 0 0,0-1-1 0 0,0 1 1 0 0,-1 0-1 0 0,1 0 1 0 0,-1 0 0 0 0,0 0-1 0 0,0 0 1 0 0,-1 1 0 0 0,1 0-1 0 0,-1 0 1 0 0,0 0 0 0 0,0 1-1 0 0,0 0 1 0 0,-1 0 0 0 0,1 0-1 0 0,-1 0 1 0 0,0 1 0 0 0,1 0-1 0 0,-1 0 1 0 0,0 0-1 0 0,0 1 1 0 0,-1 0 0 0 0,0 0 23 0 0,-1 2-233 0 0,0 0 1 0 0,-1 0-1 0 0,2 1 1 0 0,-1 0-1 0 0,0 0 0 0 0,0 1 1 0 0,1 0-1 0 0,-1 1 1 0 0,1-1-1 0 0,0 1 1 0 0,0 1-1 0 0,0-1 1 0 0,-4 5 232 0 0,-20 18-4203 0 0,5 0-4367 0 0,15-14 582 0 0</inkml:trace>
  <inkml:trace contextRef="#ctx0" brushRef="#br0" timeOffset="6471.471">3736 1643 0 0 0,'0'0'375'0'0,"0"0"870"0"0,0 0 256 0 0,0 0-40 0 0,0 0-92 0 0,0 0-56 0 0,0 0 37 0 0,0 0 91 0 0,5-3 42 0 0,2 1-2570 0 0,-7 1 1489 0 0,-1 1 1 0 0,1 0-1 0 0,0 0 0 0 0,0-1 0 0 0,-1 1 1 0 0,1 0-1 0 0,0-1 0 0 0,0 1 0 0 0,-1 0 1 0 0,1 0-1 0 0,0-1 0 0 0,0 1 0 0 0,0 0 1 0 0,0-1-1 0 0,0 1 0 0 0,0-1 0 0 0,-1 1 0 0 0,1 0 1 0 0,0-1-1 0 0,0 1 0 0 0,0 0 0 0 0,0-1 1 0 0,0 1-1 0 0,0 0 0 0 0,0-1 0 0 0,0 1 1 0 0,1-1-1 0 0,-1 1-402 0 0,-87 41 1389 0 0,84-38-1338 0 0,-10 5-32 0 0,0 0 0 0 0,1 0-1 0 0,0 2 1 0 0,0-1 0 0 0,1 2-1 0 0,1-1 1 0 0,-1 1 0 0 0,2 1-1 0 0,0 0 1 0 0,0 0 0 0 0,1 1-1 0 0,1 0 1 0 0,0 0 0 0 0,1 1-1 0 0,0 0 1 0 0,1 0 0 0 0,0 0-1 0 0,1 1 1 0 0,1 0 0 0 0,1-1-1 0 0,-1 9-18 0 0,3-18-3 0 0,0 0 0 0 0,1 0 0 0 0,-1 0 0 0 0,1 0 0 0 0,0 0 0 0 0,1-1 0 0 0,-1 1-1 0 0,1 0 1 0 0,0 0 0 0 0,0-1 0 0 0,0 1 0 0 0,1-1 0 0 0,-1 0 0 0 0,1 0 0 0 0,0 0 0 0 0,0 0-1 0 0,1 0 1 0 0,-1 0 0 0 0,1-1 0 0 0,0 0 0 0 0,0 0 0 0 0,0 0 0 0 0,0 0 0 0 0,1-1 0 0 0,-1 1-1 0 0,1-1 1 0 0,-1 0 0 0 0,1 0 0 0 0,0-1 0 0 0,0 0 0 0 0,-1 1 0 0 0,1-2 0 0 0,3 1 3 0 0,166 10 270 0 0,-151-18-430 0 0,-18-2-1580 0 0,-4 4-1876 0 0,0 1-3858 0 0,-1 0-3250 0 0</inkml:trace>
  <inkml:trace contextRef="#ctx0" brushRef="#br0" timeOffset="6720.168">4141 1797 10914 0 0,'0'0'1319'0'0,"0"0"-449"0"0,0 0-37 0 0,0 0 278 0 0,0 0 160 0 0,0 0-81 0 0,0 0-303 0 0,0 0-362 0 0,0 0-266 0 0,0 0-158 0 0,0 0-85 0 0,0 0-64 0 0,0 0-40 0 0,-4 32-76 0 0,-14 94-151 0 0,14-81-2139 0 0,4-42-2511 0 0,-1 1 2266 0 0,0 0-5864 0 0</inkml:trace>
  <inkml:trace contextRef="#ctx0" brushRef="#br0" timeOffset="6884.499">4086 1499 12115 0 0,'0'0'2056'0'0,"0"0"-728"0"0,0 0-343 0 0,0 0-17 0 0,0 0-80 0 0,0 0-176 0 0,0 0-248 0 0,0 0-248 0 0,0 0-208 0 0,0 0-224 0 0,0 0-296 0 0,0 0-368 0 0,0 0-752 0 0,5-177-3001 0 0,-3 177-7082 0 0</inkml:trace>
  <inkml:trace contextRef="#ctx0" brushRef="#br0" timeOffset="7203.767">4688 1109 13107 0 0,'0'0'1165'0'0,"0"0"-658"0"0,0 0-260 0 0,0 0 229 0 0,0 0 303 0 0,0 0 248 0 0,0 0 81 0 0,0 0-119 0 0,0 0-146 0 0,0 0-160 0 0,0 0-141 0 0,0 0-90 0 0,0 0-90 0 0,0 31-80 0 0,1 99-79 0 0,-6-3 61 0 0,1-31-176 0 0,-3 1 0 0 0,-17 77-88 0 0,-1-12-204 0 0,11-104-759 0 0,5-56-4703 0 0,5-10-3997 0 0,3 4 2947 0 0</inkml:trace>
  <inkml:trace contextRef="#ctx0" brushRef="#br0" timeOffset="7867.965">4321 1687 680 0 0,'0'0'499'0'0,"0"0"6"0"0,0 0 600 0 0,0 0 670 0 0,0 0 168 0 0,0 0-220 0 0,0 0-454 0 0,0 0-440 0 0,0 0-284 0 0,36 5-190 0 0,114 14-83 0 0,-42-14 445 0 0,-59-7 574 0 0,1-2-1 0 0,-1-3 0 0 0,0-2 0 0 0,39-12-1290 0 0,-22-2 1047 0 0,-26 2 216 0 0,-44 27 2177 0 0,-7 16-3349 0 0,3-6-57 0 0,3-6-86 0 0,1 0 0 0 0,0 1 1 0 0,0-1-1 0 0,1 1 0 0 0,0-1 0 0 0,1 1 0 0 0,0 0 1 0 0,1 0-1 0 0,0 0 0 0 0,1 0 0 0 0,0 0 1 0 0,1 4 51 0 0,1-12 4 0 0,0 1 0 0 0,0-1 0 0 0,0 0 0 0 0,0 1 0 0 0,1-1 0 0 0,-1 0 0 0 0,1 0 0 0 0,0-1 0 0 0,0 1 1 0 0,0 0-1 0 0,0-1 0 0 0,0 0 0 0 0,0 0 0 0 0,1 0 0 0 0,-1 0 0 0 0,1 0 0 0 0,0-1 0 0 0,-1 0 0 0 0,1 0 1 0 0,0 0-1 0 0,0 0 0 0 0,0 0 0 0 0,0-1 0 0 0,-1 1 0 0 0,1-1 0 0 0,0 0 0 0 0,0 0 0 0 0,0-1 1 0 0,0 1-1 0 0,0-1 0 0 0,0 0 0 0 0,0 0 0 0 0,-1 0 0 0 0,1-1 0 0 0,0 1 0 0 0,-1-1 0 0 0,1 0 0 0 0,-1 0 1 0 0,1 0-5 0 0,30-18 398 0 0,-1-2 0 0 0,-2 0 0 0 0,0-2 0 0 0,-1-2 1 0 0,13-14-399 0 0,-42 38 13 0 0,0 1-1 0 0,0 0 1 0 0,1-1 0 0 0,-1 1 0 0 0,1 0 0 0 0,-1 0 0 0 0,1 0 0 0 0,-1 0 0 0 0,1 0-1 0 0,-1 1 1 0 0,1-1 0 0 0,0 0 0 0 0,-1 1 0 0 0,1 0 0 0 0,0-1 0 0 0,0 1 0 0 0,-1 0 0 0 0,1-1-1 0 0,0 1 1 0 0,0 0 0 0 0,0 1 0 0 0,-1-1 0 0 0,1 0 0 0 0,0 0 0 0 0,0 1 0 0 0,-1-1-1 0 0,1 1 1 0 0,0-1 0 0 0,-1 1 0 0 0,1 0 0 0 0,0 0 0 0 0,-1 0 0 0 0,1-1 0 0 0,-1 2 0 0 0,1-1-1 0 0,-1 0 1 0 0,0 0 0 0 0,0 0 0 0 0,1 1 0 0 0,-1-1 0 0 0,0 0 0 0 0,0 1 0 0 0,0-1-1 0 0,0 1 1 0 0,0 0 0 0 0,-1-1 0 0 0,1 1 0 0 0,0 0 0 0 0,-1-1 0 0 0,1 1 0 0 0,-1 0 0 0 0,0 0-1 0 0,0 0-12 0 0,30 126 102 0 0,7-1-107 0 0,42 185-80 0 0,-69-226 97 0 0,-3 1-1 0 0,-5 0 0 0 0,-3 16-11 0 0,2-97-3 0 0,0 0 0 0 0,-1 1 1 0 0,1-1-1 0 0,-1 1 0 0 0,-1-1 0 0 0,1 0 1 0 0,-1 1-1 0 0,0-1 0 0 0,-1 0 0 0 0,1 0 0 0 0,-1 0 1 0 0,0 0-1 0 0,-1 0 0 0 0,1 0 0 0 0,-1 0 1 0 0,-1-1-1 0 0,1 1 0 0 0,-1-1 0 0 0,1 0 1 0 0,-2 0-1 0 0,1-1 0 0 0,0 1 0 0 0,-1-1 1 0 0,0 0-1 0 0,0 0 0 0 0,0 0 0 0 0,-1-1 1 0 0,1 1-1 0 0,-1-1 0 0 0,1-1 0 0 0,-4 2 3 0 0,3-4 6 0 0,-1-1 0 0 0,0 1 0 0 0,1-1-1 0 0,-1 0 1 0 0,0-1 0 0 0,1 0-1 0 0,-1 0 1 0 0,1 0 0 0 0,0 0-1 0 0,0-1 1 0 0,0 0 0 0 0,0-1-1 0 0,0 1 1 0 0,1-1 0 0 0,-1 0 0 0 0,1-1-1 0 0,0 1 1 0 0,0-1 0 0 0,1 0-1 0 0,0 0 1 0 0,-1 0 0 0 0,2-1-1 0 0,-1 0 1 0 0,1 1 0 0 0,0-1 0 0 0,0 0-1 0 0,0-1 1 0 0,1 1 0 0 0,0 0-1 0 0,0-1 1 0 0,1 1 0 0 0,-1-1-1 0 0,1 0 1 0 0,1 1 0 0 0,0-1-1 0 0,0 0 1 0 0,0-1-6 0 0,1-6-4 0 0,0 0 1 0 0,1 0-1 0 0,0 0 1 0 0,1 1-1 0 0,1-1 0 0 0,0 1 1 0 0,1 0-1 0 0,0 0 0 0 0,1 0 1 0 0,1 1-1 0 0,0 0 0 0 0,0 0 1 0 0,1 1-1 0 0,1 0 0 0 0,5-6 4 0 0,27-31-278 0 0,2 1-1 0 0,2 2 0 0 0,2 3 1 0 0,50-36 278 0 0,35-13-9677 0 0,-114 82-1808 0 0</inkml:trace>
  <inkml:trace contextRef="#ctx0" brushRef="#br0" timeOffset="17528.723">6709 1613 0 0 0,'0'0'537'0'0,"0"0"664"0"0,0 0 254 0 0,0 0 133 0 0,0 0 88 0 0,0 0-46 0 0,0 0-54 0 0,0 0-117 0 0,0 0-64 0 0,-1-9-42 0 0,-3-28-70 0 0,3 28-78 0 0,1 9-115 0 0,0 0-127 0 0,0 0-146 0 0,0 0-146 0 0,0 0-154 0 0,0 0-151 0 0,1 20 419 0 0,43 153 526 0 0,47 160-675 0 0,-55-237-533 0 0,-36-95-80 0 0,1-1 1 0 0,0 0-1 0 0,-1 1 0 0 0,1-1 0 0 0,-1 0 0 0 0,1 0 1 0 0,0 1-1 0 0,-1-1 0 0 0,1 0 0 0 0,0 0 1 0 0,-1 0-1 0 0,1 0 0 0 0,0 0 0 0 0,-1 0 0 0 0,1 0 1 0 0,0 0-1 0 0,-1 0 0 0 0,1 0 0 0 0,0 0 1 0 0,-1 0-1 0 0,1 0 0 0 0,0-1 0 0 0,-1 1 1 0 0,1 0-1 0 0,-1 0 0 0 0,1-1 0 0 0,0 1 0 0 0,-1-1 1 0 0,1 1-1 0 0,-1 0 0 0 0,1-1 0 0 0,-1 1 1 0 0,1-1-1 0 0,-1 1 0 0 0,0-1 0 0 0,1 1 0 0 0,-1-1 1 0 0,1 0-1 0 0,-1 1 0 0 0,0-1 0 0 0,0 1 1 0 0,1-1-1 0 0,-1 0 0 0 0,0 1 0 0 0,0-1 1 0 0,0 0-1 0 0,0 1 0 0 0,0-1 0 0 0,1 0 0 0 0,-1 1 1 0 0,0-1-1 0 0,-1 0 0 0 0,1 1 0 0 0,0-1 1 0 0,0 0-1 0 0,0 1 0 0 0,0-1 0 0 0,0 0 0 0 0,-1 1 1 0 0,1-1-1 0 0,0 1 0 0 0,-1-1-23 0 0,2-3-45 0 0,149-439 845 0 0,-31 203-808 0 0,-120 263-7890 0 0,0-16 3762 0 0,0 4-6977 0 0</inkml:trace>
  <inkml:trace contextRef="#ctx0" brushRef="#br0" timeOffset="17949.606">7265 1878 10138 0 0,'0'0'968'0'0,"0"0"-396"0"0,0 0 39 0 0,0 0 295 0 0,0 0 170 0 0,0 0 55 0 0,0 0-75 0 0,0 0-102 0 0,0 0-101 0 0,0 0-111 0 0,35-8-126 0 0,113-26-119 0 0,-59-5 243 0 0,-75 31-588 0 0,-6 4-59 0 0,1 0 0 0 0,-1 0-1 0 0,0 0 1 0 0,0-1 0 0 0,-1-1 0 0 0,0 1 0 0 0,1-1 0 0 0,-2-1 0 0 0,1 1-1 0 0,-1-1 1 0 0,0 0 0 0 0,-1 0 0 0 0,1-1 0 0 0,-1 0 0 0 0,-1 0 0 0 0,1 0-1 0 0,-2 0 1 0 0,1-1 0 0 0,-1 1 0 0 0,2-9-93 0 0,-6 15-4 0 0,0 0 0 0 0,0-1 1 0 0,0 2-1 0 0,0-1 0 0 0,-1 0 0 0 0,1 0 0 0 0,-1 0 1 0 0,1 1-1 0 0,-1-1 0 0 0,0 0 0 0 0,1 1 0 0 0,-1 0 1 0 0,0-1-1 0 0,0 1 0 0 0,0 0 0 0 0,0 0 1 0 0,0 0-1 0 0,0 0 0 0 0,-1 0 0 0 0,1 1 0 0 0,0-1 1 0 0,0 1-1 0 0,-1-1 0 0 0,1 1 0 0 0,0 0 0 0 0,0 0 1 0 0,-1 0-1 0 0,1 0 0 0 0,0 0 0 0 0,-1 1 0 0 0,1-1 1 0 0,0 1-1 0 0,0-1 0 0 0,-1 1 4 0 0,-4-1-63 0 0,-7 3 7 0 0,0 1-1 0 0,1 1 1 0 0,0 0 0 0 0,0 0 0 0 0,0 2 0 0 0,0-1-1 0 0,1 1 1 0 0,0 1 0 0 0,1 0 0 0 0,0 1-1 0 0,0 0 1 0 0,1 1 0 0 0,0 0 0 0 0,1 1-1 0 0,0 0 1 0 0,0 0 0 0 0,1 1 0 0 0,1 0 0 0 0,-4 8 56 0 0,5-13 6 0 0,0 1 1 0 0,1-1 0 0 0,0 1-1 0 0,1 0 1 0 0,0 0-1 0 0,0 0 1 0 0,0 1 0 0 0,1-1-1 0 0,1 1 1 0 0,-1 0 0 0 0,1 0-1 0 0,1 0 1 0 0,0 0-1 0 0,0 0 1 0 0,1 0 0 0 0,0 0-1 0 0,0 0 1 0 0,1 0 0 0 0,0 0-1 0 0,1 0 1 0 0,0 0-1 0 0,0 0 1 0 0,1 0 0 0 0,0-1-1 0 0,1 1 1 0 0,0-1 0 0 0,0 0-1 0 0,1 0 1 0 0,0 0 0 0 0,0-1-1 0 0,1 0 1 0 0,-1 0-1 0 0,2 0 1 0 0,-1-1 0 0 0,1 0-1 0 0,1 1-6 0 0,8 1 41 0 0,1-1 0 0 0,0-1 0 0 0,0-1 0 0 0,1 0 0 0 0,-1-1 0 0 0,1-1 0 0 0,0-1 0 0 0,0 0 0 0 0,0-1 0 0 0,0-1 0 0 0,16-2-41 0 0,-5 2-11 0 0,-19-1-124 0 0,0 0 0 0 0,0 0 0 0 0,0-1-1 0 0,0-1 1 0 0,0 0 0 0 0,0 0 0 0 0,-1 0-1 0 0,1-2 1 0 0,-1 1 0 0 0,0-1 0 0 0,7-5 135 0 0,28-22-10114 0 0,-34 24-572 0 0</inkml:trace>
  <inkml:trace contextRef="#ctx0" brushRef="#br0" timeOffset="18303.07">8305 1691 5913 0 0,'0'0'3268'0'0,"0"0"-1423"0"0,0 0-408 0 0,0 0 128 0 0,0 0 64 0 0,0 0-85 0 0,0 0-278 0 0,0 0-353 0 0,0 0-254 0 0,0 0-175 0 0,0 0-113 0 0,0 0-87 0 0,0 0-64 0 0,-29 11-39 0 0,-91 39-15 0 0,52-4 83 0 0,60-37-240 0 0,-1 0 0 0 0,1 1-1 0 0,1 0 1 0 0,0 1 0 0 0,0-1 0 0 0,1 1 0 0 0,1 0-1 0 0,0 1 1 0 0,0 0 0 0 0,0 3-9 0 0,3-10 2 0 0,1 0-1 0 0,0 0 1 0 0,0 1-1 0 0,0-1 1 0 0,0 0 0 0 0,1 0-1 0 0,0 1 1 0 0,0-1-1 0 0,1 1 1 0 0,-1-1 0 0 0,1 0-1 0 0,0 0 1 0 0,1 0-1 0 0,-1 1 1 0 0,1-1 0 0 0,0 0-1 0 0,0-1 1 0 0,0 1-1 0 0,1 0 1 0 0,0-1 0 0 0,0 1-1 0 0,0-1 1 0 0,1 0-1 0 0,-1 0 1 0 0,1 0-2 0 0,8 7 17 0 0,0-2-1 0 0,1 0 1 0 0,0 0-1 0 0,0-1 1 0 0,1-1-1 0 0,0 0 1 0 0,0-1-1 0 0,0 0 1 0 0,1-1-1 0 0,0-1 1 0 0,0 0-1 0 0,0-2 1 0 0,1 1-1 0 0,-1-2 0 0 0,0 0 1 0 0,1 0-1 0 0,-1-2 1 0 0,1 0-1 0 0,3-1-16 0 0,-8 0-88 0 0,0-1-1 0 0,-1 0 0 0 0,1-1 0 0 0,0 0 0 0 0,-1-1 0 0 0,0 0 0 0 0,0 0 0 0 0,0-1 1 0 0,-1 0-1 0 0,0-1 0 0 0,0 0 0 0 0,-1 0 0 0 0,0-1 0 0 0,1-1 89 0 0,28-35-4535 0 0,-5-2-5810 0 0,-23 34 4034 0 0</inkml:trace>
  <inkml:trace contextRef="#ctx0" brushRef="#br0" timeOffset="18589.584">8981 1293 10842 0 0,'0'0'1737'0'0,"0"0"-640"0"0,0 0-371 0 0,0 0 66 0 0,0 0 191 0 0,0 0 90 0 0,0 0-6 0 0,0 0-84 0 0,0 0-121 0 0,0 0-84 0 0,0 0-99 0 0,0 0-133 0 0,3 16-94 0 0,9 55-31 0 0,-16 55 937 0 0,13 106-813 0 0,42 0-715 0 0,-30-151-1717 0 0,-21-81 1386 0 0,0 0-96 0 0,0 0-214 0 0,-18-4-12188 0 0,13 1 5023 0 0</inkml:trace>
  <inkml:trace contextRef="#ctx0" brushRef="#br0" timeOffset="19062.424">8710 1679 10930 0 0,'0'0'1241'0'0,"0"0"-569"0"0,0 0-181 0 0,0 0 199 0 0,0 0 152 0 0,0 0 67 0 0,0 0-55 0 0,0 0-125 0 0,0 0-130 0 0,33 0-125 0 0,106 0-96 0 0,-15 3 205 0 0,-95 0-933 0 0,1-3 1 0 0,-1 0 0 0 0,1-2 0 0 0,-1-1 0 0 0,0-1 0 0 0,26-7 349 0 0,24-12-5479 0 0,-3 1-3374 0 0,-25 8 5888 0 0,-52 19 13623 0 0,-17 18-5571 0 0,-9 12-3211 0 0,22-28-1773 0 0,0 0 0 0 0,0 1 1 0 0,1-1-1 0 0,0 1 0 0 0,0 0 0 0 0,1 0 0 0 0,0 0 0 0 0,1 1 0 0 0,0-1 0 0 0,0 1 1 0 0,0-1-1 0 0,1 1 0 0 0,1 0 0 0 0,0-1 0 0 0,0 1 0 0 0,0 0 0 0 0,1-1 1 0 0,0 1-1 0 0,1 0 0 0 0,0-1 0 0 0,0 1 0 0 0,1-1 0 0 0,0 0 0 0 0,1 1-103 0 0,-2-4 85 0 0,1-1 0 0 0,0 1-1 0 0,0-1 1 0 0,0 0-1 0 0,1 1 1 0 0,-1-1 0 0 0,1-1-1 0 0,0 1 1 0 0,0-1-1 0 0,0 1 1 0 0,1-1 0 0 0,-1 0-1 0 0,1-1 1 0 0,0 1-1 0 0,0-1 1 0 0,0 0 0 0 0,0 0-1 0 0,0 0 1 0 0,0-1-1 0 0,0 0 1 0 0,0 0 0 0 0,1 0-1 0 0,-1-1 1 0 0,0 1-1 0 0,2-1-84 0 0,-2 0 119 0 0,1 0 0 0 0,0 0 0 0 0,0 0 0 0 0,-1-1 0 0 0,1 1 0 0 0,0-1 0 0 0,-1-1 0 0 0,1 1 0 0 0,-1-1 0 0 0,0 0 0 0 0,1 0 0 0 0,-1-1 0 0 0,0 1 0 0 0,0-1 0 0 0,0 0 0 0 0,-1-1 0 0 0,1 1 0 0 0,-1-1 0 0 0,0 0 0 0 0,0 0 0 0 0,0 0 0 0 0,0 0 0 0 0,-1-1 0 0 0,1 0 0 0 0,-1 0 0 0 0,-1 0 0 0 0,1 0-1 0 0,-1 0 1 0 0,1-1-119 0 0,-1 0-44 0 0,0-1-1 0 0,-1 1 0 0 0,0-1 0 0 0,0 1 0 0 0,-1-1 0 0 0,0 0 1 0 0,0 1-1 0 0,0-1 0 0 0,-1 1 0 0 0,0-1 0 0 0,0 1 0 0 0,-1-1 1 0 0,1 1-1 0 0,-1-1 0 0 0,-1 1 0 0 0,1 0 0 0 0,-1 0 0 0 0,0 0 1 0 0,-1 1-1 0 0,1-1 0 0 0,-1 1 0 0 0,0 0 0 0 0,-1 0 0 0 0,1 0 1 0 0,-1 0-1 0 0,0 1 0 0 0,0 0 0 0 0,0 0 0 0 0,-1 0 0 0 0,1 1 1 0 0,-1-1-1 0 0,0 1 0 0 0,0 1 0 0 0,0-1 0 0 0,-1 1 0 0 0,1 0 1 0 0,0 1-1 0 0,-1-1 0 0 0,1 1 0 0 0,-1 0 0 0 0,1 1 0 0 0,-6 0 45 0 0,-24 0-3259 0 0,14 6-4364 0 0,13-2-3953 0 0</inkml:trace>
  <inkml:trace contextRef="#ctx0" brushRef="#br0" timeOffset="19422.949">9846 1926 336 0 0,'0'0'2134'0'0,"0"0"-42"0"0,0 0 262 0 0,0 0 155 0 0,0 0-87 0 0,0 0-310 0 0,0 0-582 0 0,0 0-445 0 0,0 0-209 0 0,0 0-97 0 0,0 0-15 0 0,0 0-21 0 0,-5 11-61 0 0,-12 34-64 0 0,10-31 476 0 0,6-14-586 0 0,1 0-4 0 0,0 0-25 0 0,0 0-2 0 0,0-8 913 0 0,2-7-1198 0 0,0 0 0 0 0,1 0 0 0 0,1 1 1 0 0,0-1-1 0 0,1 1 0 0 0,0 0 0 0 0,1 1 0 0 0,2-2-192 0 0,5-17 194 0 0,0 3-164 0 0,0 1-1 0 0,2 0 1 0 0,0 1-1 0 0,2 1 1 0 0,2 0 0 0 0,0 1-1 0 0,1 2 1 0 0,1 0-1 0 0,2 1 1 0 0,0 0-1 0 0,1 2 1 0 0,24-15-30 0 0,22 13-392 0 0,-55 77-647 0 0,-15-55 1026 0 0,6 66-4110 0 0,-4-52-555 0 0,-1-9-6626 0 0</inkml:trace>
  <inkml:trace contextRef="#ctx0" brushRef="#br0" timeOffset="22205.32">857 2607 9450 0 0,'0'0'500'0'0,"0"0"-440"0"0,0 0-127 0 0,0 0 51 0 0,0 0 42 0 0,0 0 35 0 0,0 0 32 0 0,32-6 56 0 0,102-20 76 0 0,129-19 3937 0 0,263 8 30 0 0,-226 11-2601 0 0,39 12-1591 0 0,1247-8 1452 0 0,-788 33-1099 0 0,262-4-69 0 0,399 30-122 0 0,-529-30 30 0 0,-205-14 16 0 0,-297-18 124 0 0,-141-1-41 0 0,-131 22 103 0 0,-74-7 603 0 0,-11 3-640 0 0,110-3-62 0 0,-157 11-350 0 0,6 0-102 0 0,-10 0-9977 0 0,-20 0-1838 0 0</inkml:trace>
  <inkml:trace contextRef="#ctx0" brushRef="#br0" timeOffset="23859.628">10744 1554 6041 0 0,'0'0'3677'0'0,"0"0"-1745"0"0,0 0-699 0 0,0 0-144 0 0,0 0 69 0 0,0 0 112 0 0,0 0 4 0 0,0 0-172 0 0,0 0-255 0 0,0 0-264 0 0,0 0-225 0 0,0-4-140 0 0,0-6-340 0 0,3 10 1377 0 0,5 11-751 0 0,3 23-333 0 0,-12-22-2942 0 0,-3-3-4145 0 0,2-5-4139 0 0</inkml:trace>
  <inkml:trace contextRef="#ctx0" brushRef="#br0" timeOffset="24240.608">10648 2015 176 0 0,'0'0'952'0'0,"0"0"214"0"0,0 0 572 0 0,0 0 463 0 0,0 0 183 0 0,0 0-137 0 0,0 0-351 0 0,0 0-350 0 0,0 0-295 0 0,0 0-227 0 0,0 0-144 0 0,0 0-96 0 0,5 6-84 0 0,12 19-65 0 0,-15 28 2314 0 0,-2-53-2937 0 0,0 0-3 0 0,0 0 2 0 0,0 0-10 0 0,0 0 20 0 0,0 0 16 0 0,0 0-4 0 0,0 0-2 0 0,0 0-11 0 0,0 0-26 0 0,0 0-12 0 0,-1 0 83 0 0,0 0-8230 0 0,1 0-2342 0 0</inkml:trace>
  <inkml:trace contextRef="#ctx0" brushRef="#br0" timeOffset="25472.963">12504 1639 10658 0 0,'0'0'1605'0'0,"0"0"-296"0"0,0 0-283 0 0,0 0-66 0 0,0 0 46 0 0,0 0 22 0 0,0 0-111 0 0,0 0-223 0 0,0 0-271 0 0,0 0-211 0 0,0 0-123 0 0,0 0 3 0 0,0 0 71 0 0,3 6 59 0 0,130 302 1852 0 0,-106-225-1884 0 0,-3 1 0 0 0,-4 1 0 0 0,6 71-190 0 0,-20-120 40 0 0,13 27 33 0 0,-19-63-31 0 0,0 1 0 0 0,1-1 0 0 0,-1 0 1 0 0,0 0-1 0 0,1 0 0 0 0,-1 0 0 0 0,0 1 0 0 0,1-1 0 0 0,-1 0 1 0 0,1 0-1 0 0,-1 0 0 0 0,0 0 0 0 0,1 0 0 0 0,-1 0 0 0 0,0 0 1 0 0,1 0-1 0 0,-1 0 0 0 0,1 0 0 0 0,-1 0 0 0 0,0 0 0 0 0,1 0 1 0 0,-1 0-1 0 0,1-1 0 0 0,-1 1 0 0 0,0 0 0 0 0,1 0 1 0 0,-1 0-1 0 0,0 0 0 0 0,1-1 0 0 0,-1 1 0 0 0,0 0 0 0 0,0 0 1 0 0,1-1-1 0 0,-1 1 0 0 0,0 0 0 0 0,1-1 0 0 0,-1 1 0 0 0,0 0 1 0 0,0-1-1 0 0,0 1 0 0 0,0 0 0 0 0,1-1 0 0 0,-1 1 0 0 0,0 0 1 0 0,0-1-1 0 0,0 1 0 0 0,0-1 0 0 0,0 1 0 0 0,0 0 0 0 0,0-1 1 0 0,0 1-1 0 0,0 0 0 0 0,0-1 0 0 0,0 1 0 0 0,0-1 0 0 0,0 1 1 0 0,0 0-1 0 0,0-1 0 0 0,0 1 0 0 0,0 0 0 0 0,-1-1 0 0 0,1 1 1 0 0,0-1-43 0 0,45-135 480 0 0,116-363-127 0 0,-139 373-278 0 0,-22 126-83 0 0,0 0 0 0 0,0 0-6 0 0,7-15-2421 0 0,1 6-55 0 0,-3 3-4403 0 0,-1 3-4400 0 0</inkml:trace>
  <inkml:trace contextRef="#ctx0" brushRef="#br0" timeOffset="26073.664">12384 1286 1336 0 0,'0'0'3866'0'0,"0"0"-1946"0"0,0 0-716 0 0,0 0 21 0 0,0 0 188 0 0,0 0 136 0 0,0 0-28 0 0,0 0-244 0 0,0 0-254 0 0,0 0-179 0 0,0 0-93 0 0,0 0-4 0 0,0 0-34 0 0,10-6-44 0 0,32-17-59 0 0,56 12 1342 0 0,256 7 55 0 0,-219 18 180 0 0,-145-29-1967 0 0,-67-56-76 0 0,-65-74-84 0 0,138 140-209 0 0,0 0 0 0 0,1-1-1 0 0,-1 1 1 0 0,1-1 0 0 0,1 0 0 0 0,-1 1 0 0 0,1-1 0 0 0,0 0 0 0 0,0-1 0 0 0,0 1 0 0 0,1 0-1 0 0,0 0 1 0 0,1-1 0 0 0,-1 1 0 0 0,1 0 0 0 0,0-3 149 0 0,12-6-6649 0 0,-6 11-4969 0 0</inkml:trace>
  <inkml:trace contextRef="#ctx0" brushRef="#br0" timeOffset="26952.947">13686 1922 0 0 0,'0'0'1183'0'0,"0"0"296"0"0,0 0 128 0 0,0 0 17 0 0,0 0-74 0 0,0 0-156 0 0,0 0-144 0 0,0 0-145 0 0,0 0-113 0 0,0 0-63 0 0,0 0-22 0 0,3 1 5191 0 0,13 2-5018 0 0,140-14 2351 0 0,167-15-1612 0 0,-303 30-1707 0 0,-17-1-2496 0 0,-13-2-4832 0 0,4-1 857 0 0,5 0-4242 0 0</inkml:trace>
  <inkml:trace contextRef="#ctx0" brushRef="#br0" timeOffset="27227.871">13736 2202 10834 0 0,'0'0'1701'0'0,"0"0"-693"0"0,0 0-371 0 0,0 0 224 0 0,0 0 335 0 0,0 0 192 0 0,0 0-16 0 0,0 0-183 0 0,0 0-178 0 0,0 0-175 0 0,0 0-132 0 0,0 0-113 0 0,35-1-83 0 0,115-4-63 0 0,128-11 1209 0 0,-260 24-1186 0 0,-14-6-2965 0 0,-2-1-4307 0 0,-2-1-4569 0 0</inkml:trace>
  <inkml:trace contextRef="#ctx0" brushRef="#br0" timeOffset="29245.005">15433 1624 0 0 0,'0'0'1499'0'0,"0"0"-24"0"0,0 0-21 0 0,0 0-17 0 0,0 0 12 0 0,0 0-61 0 0,0 0-36 0 0,0 0-46 0 0,0 0-126 0 0,0 0-114 0 0,0 0-162 0 0,-13-9-179 0 0,-42-28-181 0 0,8 28 305 0 0,37 12-782 0 0,0 0 1 0 0,0 0-1 0 0,1 1 1 0 0,-1 0-1 0 0,1 1 1 0 0,0 0-1 0 0,0 1 1 0 0,0-1-1 0 0,1 2 1 0 0,-1-1-1 0 0,2 1 1 0 0,-1 1-1 0 0,1 0-67 0 0,-10 6 53 0 0,1 1 0 0 0,1 1 0 0 0,0 0 0 0 0,1 1 1 0 0,1 1-1 0 0,1 0 0 0 0,0 1 0 0 0,2 0 0 0 0,0 1 0 0 0,1 0 0 0 0,-2 9-53 0 0,9-26 23 0 0,1 1 1 0 0,-1-1-1 0 0,1 1 0 0 0,1-1 1 0 0,-1 1-1 0 0,0-1 0 0 0,1 1 0 0 0,-1-1 1 0 0,1 1-1 0 0,0 0 0 0 0,1-1 0 0 0,-1 1 1 0 0,0-1-1 0 0,1 1 0 0 0,0-1 1 0 0,0 1-1 0 0,0-1 0 0 0,0 1 0 0 0,1-1 1 0 0,-1 0-1 0 0,1 0 0 0 0,0 0 0 0 0,0 0 1 0 0,0 0-1 0 0,0 0 0 0 0,0 0 0 0 0,1 0 1 0 0,-1-1-1 0 0,1 0 0 0 0,0 1 1 0 0,0-1-1 0 0,-1 0 0 0 0,2 0 0 0 0,-1 0 1 0 0,0-1-1 0 0,0 1 0 0 0,0-1 0 0 0,1 0-23 0 0,9 2 169 0 0,0-1-1 0 0,0 0 0 0 0,0-1 1 0 0,0 0-1 0 0,1-1 0 0 0,-1-1 1 0 0,0 0-1 0 0,0-1 0 0 0,0 0 1 0 0,0-1-1 0 0,0 0 0 0 0,-1-1 0 0 0,1-1 1 0 0,10-5-169 0 0,162-99 905 0 0,-151 84-783 0 0,-1-2-1 0 0,0-1 1 0 0,-2-2-1 0 0,-2-1 0 0 0,-1-1 1 0 0,-1-1-1 0 0,11-21-121 0 0,-29 40 2 0 0,-2-1-1 0 0,0 0 1 0 0,0-1 0 0 0,-2 0 0 0 0,0 0 0 0 0,-1 0-1 0 0,0 0 1 0 0,-1-1 0 0 0,-1 0 0 0 0,-1 1-1 0 0,0-1 1 0 0,-1 0 0 0 0,-1 0 0 0 0,-1 1 0 0 0,-2-12-2 0 0,2 19-51 0 0,0-1 0 0 0,0 0 1 0 0,-1 1-1 0 0,0-1 1 0 0,-1 1-1 0 0,0 0 1 0 0,-1 0-1 0 0,1 1 1 0 0,-2-1-1 0 0,1 1 1 0 0,-1 0-1 0 0,0 0 1 0 0,-1 1-1 0 0,0 0 1 0 0,0 0-1 0 0,-1 1 1 0 0,0-1-1 0 0,0 2 1 0 0,0-1-1 0 0,-1 1 1 0 0,1 0-1 0 0,-1 1 1 0 0,0 0-1 0 0,-1 1 0 0 0,1 0 1 0 0,-7-2 50 0 0,7 4-25 0 0,1 0 0 0 0,-1 0 1 0 0,0 0-1 0 0,1 1 0 0 0,-1 0 0 0 0,0 1 0 0 0,1 0 0 0 0,-1 0 1 0 0,0 1-1 0 0,1 0 0 0 0,0 1 0 0 0,-1-1 0 0 0,1 2 0 0 0,0-1 1 0 0,0 1-1 0 0,1 0 0 0 0,-1 1 0 0 0,1 0 0 0 0,0 0 0 0 0,0 0 1 0 0,1 1-1 0 0,0 0 0 0 0,0 1 0 0 0,0-1 0 0 0,0 1 1 0 0,1 0-1 0 0,0 0 0 0 0,1 1 0 0 0,0 0 0 0 0,0-1 0 0 0,0 1 1 0 0,1 1-1 0 0,1-1 0 0 0,-1 0 0 0 0,1 1 0 0 0,1-1 0 0 0,-1 1 1 0 0,1 0-1 0 0,1 6 25 0 0,-1 9 59 0 0,2-1-1 0 0,0 1 1 0 0,2-1 0 0 0,1 0 0 0 0,0 0-1 0 0,2 0 1 0 0,1 0 0 0 0,0-1 0 0 0,2 0 0 0 0,1-1-1 0 0,0 1 1 0 0,1-2 0 0 0,2 0 0 0 0,1 1-59 0 0,138 167 876 0 0,-76-78-545 0 0,-93-106-2399 0 0,7-6-1062 0 0,4 0-3295 0 0,4-1-4572 0 0</inkml:trace>
  <inkml:trace contextRef="#ctx0" brushRef="#br0" timeOffset="29771.208">16075 1455 1696 0 0,'0'0'2336'0'0,"0"0"-1466"0"0,0 0-348 0 0,0 0 418 0 0,0 0 504 0 0,0 0 289 0 0,0 0-94 0 0,0 0-320 0 0,0 0-307 0 0,0 0-288 0 0,0 0-193 0 0,-3 32-104 0 0,-9 99-97 0 0,-13 158 1301 0 0,25-230-1221 0 0,0-58-305 0 0,0-1 74 0 0,0 0 149 0 0,0 0 165 0 0,0 0 146 0 0,3-30 1919 0 0,18-216-1227 0 0,-15 210-1295 0 0,2 2 1 0 0,1-1-1 0 0,1 1 1 0 0,2 1-1 0 0,2 0 1 0 0,1 1 0 0 0,1 0-1 0 0,12-15-36 0 0,-24 41 3 0 0,0 0 0 0 0,0 0 0 0 0,1 1 0 0 0,0 0 0 0 0,0 0 0 0 0,1 1 0 0 0,-1-1 0 0 0,1 1 0 0 0,0 0 0 0 0,0 0 0 0 0,0 1 0 0 0,1 0 0 0 0,-1 0 0 0 0,1 1 0 0 0,-1-1 0 0 0,1 1 0 0 0,0 1 0 0 0,0 0 0 0 0,0-1 0 0 0,0 2 0 0 0,4-1-3 0 0,-9 3 5 0 0,0 1 1 0 0,1-1 0 0 0,-1 1-1 0 0,-1-1 1 0 0,1 1-1 0 0,0 0 1 0 0,-1-1 0 0 0,1 1-1 0 0,-1 0 1 0 0,0 0 0 0 0,0 0-1 0 0,0 0 1 0 0,0 0 0 0 0,0 1-1 0 0,-1-1 1 0 0,1 0-1 0 0,-1 0 1 0 0,0 0 0 0 0,0 0-1 0 0,0 1 1 0 0,-1-1 0 0 0,1 0-1 0 0,-1 0 1 0 0,0 0-1 0 0,0 0 1 0 0,0 0 0 0 0,-1 3-6 0 0,-38 82-402 0 0,39-73-1809 0 0,1-11-8849 0 0,2-4 1029 0 0</inkml:trace>
  <inkml:trace contextRef="#ctx0" brushRef="#br0" timeOffset="30211.093">16482 1889 4441 0 0,'0'0'2458'0'0,"0"0"-805"0"0,0 0-202 0 0,0 0 136 0 0,0 0 64 0 0,0 0-105 0 0,0 0-267 0 0,0 0-311 0 0,0 0-218 0 0,0 0-158 0 0,0 0-88 0 0,0 0-63 0 0,0 0-19 0 0,-2 22 1365 0 0,-64 74 135 0 0,15-15-2040 0 0,43-75-4180 0 0,6-16-7398 0 0,2 7 4356 0 0</inkml:trace>
  <inkml:trace contextRef="#ctx0" brushRef="#br0" timeOffset="30451.51">16329 1801 3345 0 0,'0'0'2108'0'0,"0"0"-1004"0"0,0 0-558 0 0,0 0 117 0 0,0 0 334 0 0,0 0 311 0 0,0 0 125 0 0,0 0-85 0 0,0 0-165 0 0,0 0-145 0 0,0 0-125 0 0,0 0-130 0 0,14 12-88 0 0,96 86 1181 0 0,-38-25-812 0 0,-35-53-2205 0 0,-22-17-4280 0 0,-12-3-4012 0 0</inkml:trace>
  <inkml:trace contextRef="#ctx0" brushRef="#br0" timeOffset="30828.358">15111 2309 4153 0 0,'0'0'1287'0'0,"0"0"-790"0"0,0 0-10 0 0,0 0 608 0 0,0 0 497 0 0,0 0 198 0 0,0 0-34 0 0,31 8-226 0 0,102 25-312 0 0,-80-22-498 0 0,-1-2 1 0 0,1-3-1 0 0,1-2 0 0 0,-1-3 1 0 0,20-2-721 0 0,1 0 553 0 0,163-8 2108 0 0,87-21-2661 0 0,-163 14 264 0 0,-60 7-823 0 0,75-8 110 0 0,-118 9-3470 0 0,0-1-3609 0 0,-41 8-2502 0 0</inkml:trace>
  <inkml:trace contextRef="#ctx0" brushRef="#br0" timeOffset="31642.462">15764 2861 1584 0 0,'0'0'1445'0'0,"0"0"-61"0"0,0 0 216 0 0,0 0 210 0 0,0 0 86 0 0,0 0-49 0 0,0 0-256 0 0,0 0-276 0 0,0 0-254 0 0,0 0-229 0 0,0 0-188 0 0,0 0-156 0 0,-11-7-125 0 0,-36-22-118 0 0,45 28-227 0 0,0 1 0 0 0,-1-1 1 0 0,1 0-1 0 0,0 1 0 0 0,0 0 0 0 0,0-1 0 0 0,-1 1 0 0 0,1 0 0 0 0,0 0 0 0 0,-1 1 0 0 0,1-1 1 0 0,0 0-1 0 0,0 1 0 0 0,0-1 0 0 0,-1 1 0 0 0,1 0 0 0 0,0-1 0 0 0,0 1 0 0 0,0 0 0 0 0,0 0 1 0 0,0 1-1 0 0,0-1 0 0 0,0 0 0 0 0,1 1 0 0 0,-2 0-18 0 0,-8 5 83 0 0,-13 8-50 0 0,0 0 0 0 0,1 2 0 0 0,1 1 0 0 0,1 0 0 0 0,0 2 0 0 0,2 0 0 0 0,0 2-1 0 0,1 0 1 0 0,1 1 0 0 0,1 0 0 0 0,2 1 0 0 0,-12 26-33 0 0,22-43-8 0 0,1 1 0 0 0,1 0 0 0 0,-1-1 0 0 0,1 1 0 0 0,1 0-1 0 0,-1 0 1 0 0,1 0 0 0 0,1 0 0 0 0,0 0 0 0 0,0 0 0 0 0,0 0 0 0 0,1 0 0 0 0,1 4 8 0 0,1-8 35 0 0,-1 0 1 0 0,2 0 0 0 0,-1-1 0 0 0,0 1-1 0 0,1-1 1 0 0,-1 1 0 0 0,1-1 0 0 0,0 0-1 0 0,0-1 1 0 0,0 1 0 0 0,1-1 0 0 0,-1 1-1 0 0,1-1 1 0 0,-1-1 0 0 0,1 1 0 0 0,0-1-1 0 0,-1 1 1 0 0,1-1 0 0 0,0-1 0 0 0,0 1-1 0 0,0-1 1 0 0,0 0 0 0 0,0 0 0 0 0,0 0-1 0 0,0-1 1 0 0,0 1 0 0 0,-1-1 0 0 0,1 0-1 0 0,0-1 1 0 0,0 1 0 0 0,2-2-36 0 0,21-10 333 0 0,0 0 1 0 0,-1-2-1 0 0,0 0 1 0 0,-2-2-1 0 0,0-1 0 0 0,14-14-333 0 0,-33 28 34 0 0,19-15-6 0 0,-1 0 1 0 0,0-2-1 0 0,-2 0 1 0 0,0-1-1 0 0,-1-2 1 0 0,-2 0-1 0 0,0-1 1 0 0,-2-1-1 0 0,0 0 1 0 0,-2-2-1 0 0,-1 0 1 0 0,-2 0-1 0 0,0-1 1 0 0,-2-1-1 0 0,-1 1 1 0 0,-2-2-1 0 0,0 1 1 0 0,-2-1-1 0 0,-1-5-28 0 0,-3 24-47 0 0,-1 0-1 0 0,0 1 1 0 0,0-1-1 0 0,-1 0 1 0 0,-1 0-1 0 0,0 1 1 0 0,-1-1-1 0 0,0 1 1 0 0,0 0-1 0 0,-1-1 1 0 0,-1 1-1 0 0,0 1 1 0 0,0-1-1 0 0,-1 1 1 0 0,-1 0-1 0 0,1 0 1 0 0,-2 1-1 0 0,0-1 48 0 0,4 7-21 0 0,-1 0-1 0 0,-1 0 1 0 0,1 0 0 0 0,0 1-1 0 0,0 0 1 0 0,-1 0-1 0 0,0 0 1 0 0,1 0 0 0 0,-1 1-1 0 0,0 0 1 0 0,1 0-1 0 0,-1 1 1 0 0,0 0 0 0 0,0 0-1 0 0,0 0 1 0 0,0 0-1 0 0,1 1 1 0 0,-1 0 0 0 0,0 1-1 0 0,0-1 1 0 0,1 1-1 0 0,-1 0 1 0 0,1 0-1 0 0,0 1 1 0 0,-1-1 0 0 0,1 1-1 0 0,0 0 1 0 0,1 1-1 0 0,-1-1 1 0 0,1 1 0 0 0,-1 0-1 0 0,1 0 1 0 0,0 1-1 0 0,0-1 1 0 0,1 1 0 0 0,0-1-1 0 0,-2 3 22 0 0,-8 21 16 0 0,0 0-1 0 0,1 1 1 0 0,2 0-1 0 0,1 1 1 0 0,2 0 0 0 0,0 1-1 0 0,2-1 1 0 0,2 1-1 0 0,1 0 1 0 0,1 0-1 0 0,1 0 1 0 0,3 15-16 0 0,-3-41 8 0 0,0 18 35 0 0,1-1 1 0 0,1 0-1 0 0,0 1 0 0 0,2-1 1 0 0,1 0-1 0 0,0-1 1 0 0,2 1-1 0 0,0-1 0 0 0,2-1 1 0 0,0 1-1 0 0,1-1-43 0 0,2 1 69 0 0,65 93-27 0 0,-49-106-1357 0 0,-19-11-2390 0 0,-3-5-4042 0 0,-5 5-1236 0 0</inkml:trace>
  <inkml:trace contextRef="#ctx0" brushRef="#br0" timeOffset="32011.642">16366 2622 10986 0 0,'0'0'1061'0'0,"0"0"-627"0"0,0 0-231 0 0,0 0 230 0 0,0 0 362 0 0,0 0 266 0 0,0 0 97 0 0,0 0-84 0 0,0 0-212 0 0,-16 32-238 0 0,-53 100-206 0 0,-31 61 115 0 0,91-179-527 0 0,1 2 1 0 0,1-1 0 0 0,0 1-1 0 0,1 0 1 0 0,1 1 0 0 0,1-1-1 0 0,0 1 1 0 0,1 0 0 0 0,1 0-1 0 0,0 0 1 0 0,1 0 0 0 0,2 13-7 0 0,0-27 20 0 0,-1 0 0 0 0,1 1 0 0 0,1-1 0 0 0,-1 0 0 0 0,0 0 0 0 0,1 0 1 0 0,0 0-1 0 0,0 0 0 0 0,0 0 0 0 0,0 0 0 0 0,0-1 0 0 0,0 1 0 0 0,1-1 1 0 0,-1 1-1 0 0,1-1 0 0 0,0 0 0 0 0,-1 0 0 0 0,1 0 0 0 0,0-1 0 0 0,0 1 1 0 0,1-1-1 0 0,-1 1 0 0 0,0-1 0 0 0,0 0 0 0 0,1 0 0 0 0,0 0-20 0 0,90 10 1856 0 0,-89-11-1843 0 0,0 0-1 0 0,-1-1 1 0 0,1 0 0 0 0,0 0 0 0 0,0 0 0 0 0,-1-1 0 0 0,1 1 0 0 0,-1-1-1 0 0,1 0 1 0 0,-1-1 0 0 0,0 1 0 0 0,0-1 0 0 0,0 0 0 0 0,0 0-1 0 0,0 0 1 0 0,-1 0 0 0 0,1-1 0 0 0,-1 1 0 0 0,0-1 0 0 0,0 0 0 0 0,0 0-1 0 0,-1 0 1 0 0,1 0 0 0 0,-1-2-13 0 0,8-18-4368 0 0,-4-2-4219 0 0,-4 19-867 0 0</inkml:trace>
  <inkml:trace contextRef="#ctx0" brushRef="#br0" timeOffset="32255.61">16022 2924 9626 0 0,'0'0'1922'0'0,"0"0"-707"0"0,0 0-286 0 0,0 0 145 0 0,0 0 107 0 0,0 0-43 0 0,0 0-160 0 0,0 0-182 0 0,0 0-188 0 0,33-2-161 0 0,105-6-153 0 0,22-8-1227 0 0,-141 12-675 0 0,-7 1-2826 0 0,-2 3-6190 0 0</inkml:trace>
  <inkml:trace contextRef="#ctx0" brushRef="#br0" timeOffset="33277.555">16536 1812 0 0 0,'27'-45'0'0'0,"-18"31"2554"0"0,-4 12-1673 0 0,-2-10 8249 0 0,-3 11-8771 0 0,0 1 8 0 0,0 0 28 0 0,0 0-21 0 0,0 0-38 0 0,0 0-40 0 0,0 0-29 0 0,0 0 12 0 0,0 0 16 0 0,0 0 7 0 0,0 0 2 0 0,0 0-1 0 0,0 0-5 0 0,0 0-6 0 0,0 0-14 0 0,0 0 10 0 0,-13 15 757 0 0,-59 73-193 0 0,-34 67-332 0 0,101-143-1051 0 0,30-31-3098 0 0,-16 12-758 0 0,-2 3-6025 0 0</inkml:trace>
  <inkml:trace contextRef="#ctx0" brushRef="#br0" timeOffset="35975.841">17504 2037 0 0 0,'0'0'511'0'0,"0"0"1076"0"0,0 0 659 0 0,0 0 307 0 0,0 0-1 0 0,0 0-311 0 0,0 0-449 0 0,0 0-425 0 0,0 0-310 0 0,0 0-211 0 0,8 0 308 0 0,-35 23 160 0 0,-43 96 144 0 0,51-77-1214 0 0,-130 229 553 0 0,148-269-768 0 0,0 0-1 0 0,0 0 1 0 0,1 0-1 0 0,-1-1 1 0 0,1 1-1 0 0,-1 1 1 0 0,1-1-1 0 0,0 0 0 0 0,-1 0 1 0 0,1 0-1 0 0,0 0 1 0 0,0 0-1 0 0,1 0 1 0 0,-1 0-1 0 0,0 0 1 0 0,1 0-1 0 0,-1 0 1 0 0,1 0-1 0 0,0 0 1 0 0,-1 0-1 0 0,1 0 1 0 0,0-1-1 0 0,0 1 0 0 0,0 0 1 0 0,1 0-1 0 0,-1-1 1 0 0,0 1-1 0 0,1-1 1 0 0,-1 1-1 0 0,1-1 1 0 0,-1 1-1 0 0,1-1 1 0 0,0 0-1 0 0,-1 0 1 0 0,1 0-1 0 0,0 0 0 0 0,0 0 1 0 0,0 0-1 0 0,0-1 1 0 0,0 1-1 0 0,1 0-28 0 0,86 12 998 0 0,-15-13-683 0 0,37 0 1 0 0,-110 0-294 0 0,-1 0-12 0 0,0 0-17 0 0,0 0-17 0 0,0 0-37 0 0,0 0-15 0 0,-19-11-2253 0 0,7 0-2154 0 0,6 1-3051 0 0,4 5-2499 0 0</inkml:trace>
  <inkml:trace contextRef="#ctx0" brushRef="#br0" timeOffset="36526.668">17156 1709 0 0 0,'0'0'875'0'0,"0"0"1068"0"0,0 0 361 0 0,0 0-148 0 0,0 0-316 0 0,0 0-284 0 0,0 0-261 0 0,0 0-172 0 0,0 0-135 0 0,0 0-110 0 0,9-3-87 0 0,27-9-60 0 0,28-4 4003 0 0,-35 2-4503 0 0,0-2 1 0 0,-1-2 0 0 0,-1 0-1 0 0,0-2 1 0 0,-2 0-1 0 0,0-2 1 0 0,-1-1 0 0 0,-2-1-1 0 0,0-1 1 0 0,-2 0 0 0 0,0-2-1 0 0,14-28-231 0 0,14-11 207 0 0,-47 65-210 0 0,0 1 0 0 0,1 0 0 0 0,-1 0 0 0 0,0 0 1 0 0,1 0-1 0 0,-1 0 0 0 0,0 1 0 0 0,0-1 0 0 0,0 0 0 0 0,1 1 0 0 0,-1-1 1 0 0,0 1-1 0 0,0-1 0 0 0,0 1 0 0 0,0-1 0 0 0,0 1 0 0 0,0 0 0 0 0,1-1 1 0 0,-2 1-1 0 0,1 0 0 0 0,0 0 0 0 0,0 0 0 0 0,0 0 0 0 0,0 0 1 0 0,-1 0-1 0 0,1 0 0 0 0,0 0 0 0 0,-1 0 0 0 0,1 0 0 0 0,-1 0 0 0 0,1 1 1 0 0,-1-1-1 0 0,1 0 0 0 0,-1 0 0 0 0,0 0 0 0 0,0 1 0 0 0,0-1 0 0 0,0 0 1 0 0,0 0-1 0 0,0 1 0 0 0,0-1 0 0 0,0 0 0 0 0,0 0 0 0 0,0 1 3 0 0,2 6 22 0 0,23 136 653 0 0,19 37-61 0 0,-27-166-773 0 0,-9-13-3692 0 0,0-6-5680 0 0,-6 1-2081 0 0</inkml:trace>
  <inkml:trace contextRef="#ctx0" brushRef="#br0" timeOffset="37011.293">17889 2316 2336 0 0,'0'0'2404'0'0,"0"0"-816"0"0,0 0-398 0 0,0 0 41 0 0,0 0 102 0 0,0 0 27 0 0,0 0-143 0 0,0 0-292 0 0,0 0-233 0 0,0 0-54 0 0,0 0 61 0 0,0 0 67 0 0,0 0 65 0 0,6 1-34 0 0,25 2 212 0 0,1-2 0 0 0,0-2 0 0 0,-1 0 0 0 0,1-2 0 0 0,-1-2 0 0 0,18-4-1009 0 0,118-24 1236 0 0,-89 11-996 0 0,-66 18-1650 0 0,-22 4-7169 0 0,3 0 2540 0 0,3 0-3470 0 0</inkml:trace>
  <inkml:trace contextRef="#ctx0" brushRef="#br0" timeOffset="37342.289">18137 1978 5505 0 0,'0'0'1761'0'0,"0"0"-829"0"0,0 0-237 0 0,0 0 342 0 0,0 0 395 0 0,0 0 197 0 0,0 0-22 0 0,0 0-198 0 0,0 0-236 0 0,0 0-164 0 0,0 0-135 0 0,0 32-121 0 0,1 100-82 0 0,18 53 1754 0 0,-16-159-2241 0 0,-1-8-94 0 0,0 0 1 0 0,0 0-1 0 0,-2-1 0 0 0,0 1 0 0 0,-1 0 1 0 0,-1 0-1 0 0,-1 0 0 0 0,0-1 1 0 0,-1 1-1 0 0,-1-1 0 0 0,-6 12-90 0 0,3-18-2134 0 0,6-12-2379 0 0,1-4-3292 0 0,1 1-1832 0 0</inkml:trace>
  <inkml:trace contextRef="#ctx0" brushRef="#br0" timeOffset="38327.939">19404 1915 0 0 0,'0'0'966'0'0,"0"0"330"0"0,0 0 331 0 0,0 0 272 0 0,0 0 144 0 0,0 0-60 0 0,0 0-231 0 0,0 0-263 0 0,0 0-260 0 0,0 0-216 0 0,0 0-135 0 0,0 0-116 0 0,-2-15-106 0 0,-3-47-81 0 0,5 61-547 0 0,-1 0 0 0 0,1 0 0 0 0,0 0 0 0 0,0 0 0 0 0,0 0 0 0 0,-1 0 0 0 0,1 0 0 0 0,0 0 0 0 0,-1 0 0 0 0,1 1 0 0 0,-1-1 0 0 0,1 0 0 0 0,-1 0 0 0 0,1 0 0 0 0,-1 1 0 0 0,0-1 0 0 0,1 0 0 0 0,-1 1 0 0 0,0-1 0 0 0,0 0 0 0 0,1 1 0 0 0,-1-1 0 0 0,0 1 0 0 0,0-1 0 0 0,0 1 0 0 0,0 0 0 0 0,0-1 0 0 0,1 1 0 0 0,-1 0 0 0 0,0-1 0 0 0,0 1 0 0 0,0 0 1 0 0,0 0-1 0 0,0 0 0 0 0,0 0 0 0 0,0 0 0 0 0,0 0 0 0 0,0 0 0 0 0,0 0 0 0 0,0 1 0 0 0,0-1 0 0 0,0 0 0 0 0,0 1 0 0 0,0-1 0 0 0,0 0 0 0 0,0 1-28 0 0,-3 0 89 0 0,-95 51 351 0 0,74-35-419 0 0,1 1 1 0 0,0 1 0 0 0,2 1-1 0 0,0 1 1 0 0,1 1-1 0 0,2 1 1 0 0,0 1 0 0 0,1 1-1 0 0,-10 20-21 0 0,21-33 0 0 0,1-1-1 0 0,0 2 0 0 0,1-1 1 0 0,0 0-1 0 0,1 1 0 0 0,1 0 1 0 0,0 0-1 0 0,0 0 0 0 0,2 1 1 0 0,-1-1-1 0 0,2 0 0 0 0,0 1 1 0 0,0-1-1 0 0,3 11 1 0 0,0-20 42 0 0,0 0-1 0 0,0 0 1 0 0,0 0 0 0 0,1 0 0 0 0,0-1-1 0 0,-1 0 1 0 0,1 1 0 0 0,1-2 0 0 0,-1 1-1 0 0,0 0 1 0 0,1-1 0 0 0,-1 0 0 0 0,1 0-1 0 0,0 0 1 0 0,-1 0 0 0 0,1-1-1 0 0,0 0 1 0 0,0 0 0 0 0,0 0 0 0 0,0-1-1 0 0,0 1 1 0 0,0-1 0 0 0,0 0 0 0 0,1-1-1 0 0,-1 1 1 0 0,0-1 0 0 0,0 0 0 0 0,-1 0-1 0 0,1-1 1 0 0,0 0 0 0 0,0 0-1 0 0,-1 0 1 0 0,1 0 0 0 0,1-1-42 0 0,33-17 221 0 0,-1-2 0 0 0,-1-1 1 0 0,0-2-1 0 0,-2-2 0 0 0,-1-1 0 0 0,-2-1 1 0 0,-1-2-1 0 0,9-13-221 0 0,-10 15 120 0 0,-2 1-107 0 0,-1-1 1 0 0,-1-1 0 0 0,-2-1-1 0 0,-1-2 1 0 0,-2 0-1 0 0,-1-1 1 0 0,-1-1 0 0 0,-2-1-1 0 0,-2 0 1 0 0,-1-1 0 0 0,-2-1-1 0 0,-1 0 1 0 0,-2-1-1 0 0,2-30-13 0 0,-6 51-40 0 0,-2-1-1 0 0,-1 1 0 0 0,0-1 0 0 0,-1 1 0 0 0,-1-1 1 0 0,-1 0-1 0 0,0 0 0 0 0,-1 1 0 0 0,-2-1 0 0 0,0 1 1 0 0,0 0-1 0 0,-2 0 0 0 0,0 0 0 0 0,-1 1 0 0 0,-1 0 1 0 0,-1 0-1 0 0,-5-7 41 0 0,11 21-15 0 0,0-1 0 0 0,-1 1 0 0 0,1 0 1 0 0,-1 0-1 0 0,0 0 0 0 0,1 1 0 0 0,-1 0 0 0 0,0-1 0 0 0,-1 1 1 0 0,1 0-1 0 0,0 1 0 0 0,-1-1 0 0 0,1 1 0 0 0,0 0 0 0 0,-1 0 1 0 0,0 0-1 0 0,1 1 0 0 0,-1 0 0 0 0,1 0 0 0 0,-1 0 0 0 0,0 0 0 0 0,1 1 1 0 0,-1-1-1 0 0,1 1 0 0 0,-1 0 0 0 0,1 1 0 0 0,-1-1 0 0 0,1 1 1 0 0,0 0-1 0 0,0 0 0 0 0,0 0 0 0 0,0 1 0 0 0,0-1 0 0 0,-1 2 15 0 0,-8 6-12 0 0,0 0 0 0 0,1 1-1 0 0,0 0 1 0 0,1 1-1 0 0,1 1 1 0 0,-1 0 0 0 0,2 0-1 0 0,0 1 1 0 0,0 2 12 0 0,-1 1 23 0 0,2 1 1 0 0,1 0-1 0 0,0 1 1 0 0,1 0-1 0 0,1 0 1 0 0,1 0-1 0 0,0 1 1 0 0,2-1-1 0 0,0 1 1 0 0,1 0 0 0 0,1-1-1 0 0,1 1 1 0 0,1 0-1 0 0,1 0 1 0 0,2 5-24 0 0,6 23 186 0 0,2 0 0 0 0,2-2 0 0 0,2 1 0 0 0,2-2 0 0 0,14 22-186 0 0,65 111 657 0 0,-86-138-693 0 0,-12-39-44 0 0,0-1-28 0 0,0 0-41 0 0,0 0-41 0 0,0 0-66 0 0,0 0-129 0 0,0-22-11648 0 0,0 18 2681 0 0</inkml:trace>
  <inkml:trace contextRef="#ctx0" brushRef="#br0" timeOffset="38794.324">19958 1775 1536 0 0,'0'0'2137'0'0,"0"0"-966"0"0,0 0-191 0 0,0 0 338 0 0,0 0 323 0 0,0 0 86 0 0,0 0-156 0 0,0 0-296 0 0,0 0-236 0 0,0 0-152 0 0,0 0-106 0 0,-6 32-84 0 0,-19 99-108 0 0,16-21 931 0 0,-2 11-262 0 0,13-171 2326 0 0,0-14-3594 0 0,17-12 174 0 0,3 0-1 0 0,3 2 1 0 0,27-56-164 0 0,30 9 56 0 0,-82 121-56 0 0,0 1 0 0 0,0-1 0 0 0,0 1 0 0 0,0-1 0 0 0,0 1 0 0 0,0-1 1 0 0,1 0-1 0 0,-1 1 0 0 0,0-1 0 0 0,0 1 0 0 0,0-1 0 0 0,1 1 0 0 0,-1-1 0 0 0,0 0 0 0 0,0 1 1 0 0,1-1-1 0 0,-1 0 0 0 0,0 1 0 0 0,1-1 0 0 0,-1 0 0 0 0,1 1 0 0 0,-1-1 0 0 0,0 0 0 0 0,1 0 0 0 0,-1 1 1 0 0,1-1-1 0 0,-1 0 0 0 0,1 0 0 0 0,-1 0 0 0 0,1 0 0 0 0,-1 1 0 0 0,1-1 0 0 0,-1 0 0 0 0,1 0 0 0 0,-1 0 1 0 0,0 0-1 0 0,1 0 0 0 0,-1 0 0 0 0,1 0 0 0 0,-1-1 0 0 0,1 1 0 0 0,-1 0 0 0 0,1 0 0 0 0,-1 0 1 0 0,1 0-1 0 0,-1-1 0 0 0,1 1 0 0 0,-1 0 0 0 0,0 0 0 0 0,1-1 0 0 0,-1 1 0 0 0,0 0 0 0 0,1-1 0 0 0,-1 1 1 0 0,0 0-1 0 0,1-1 0 0 0,-1 1 0 0 0,0 0 0 0 0,1-1 0 0 0,-1 1 0 0 0,0-1 0 0 0,0 1 0 0 0,0-1 0 0 0,1 1 1 0 0,-7 132-1156 0 0,9-126-613 0 0,1-5-2943 0 0,-2-1-4516 0 0</inkml:trace>
  <inkml:trace contextRef="#ctx0" brushRef="#br0" timeOffset="39497.351">20182 1996 1920 0 0,'0'0'2449'0'0,"0"0"-794"0"0,0 0-245 0 0,0 0 177 0 0,0 0 73 0 0,0 0-118 0 0,0 0-339 0 0,0 0-434 0 0,0 0-290 0 0,0 0-104 0 0,0 0 57 0 0,0 0 109 0 0,0 0 69 0 0,3 4 14 0 0,11 85 1634 0 0,-15-84-2225 0 0,1 0 1 0 0,-1 0-1 0 0,1 0 1 0 0,0 0 0 0 0,1 0-1 0 0,-1 0 1 0 0,1 0-1 0 0,0 0 1 0 0,0 0 0 0 0,1 0-1 0 0,-1-1 1 0 0,1 1-1 0 0,0 0 1 0 0,1-1 0 0 0,-1 1-1 0 0,1-1 1 0 0,-1 0-1 0 0,1 0 1 0 0,1 0 0 0 0,-1 0-34 0 0,-1-4 68 0 0,0-1 0 0 0,0 1 0 0 0,0 0 0 0 0,0-1 0 0 0,-1 0 1 0 0,1 1-1 0 0,0-1 0 0 0,0 0 0 0 0,0 0 0 0 0,-1 0 0 0 0,1 0 0 0 0,-1 0 1 0 0,1-1-1 0 0,-1 1 0 0 0,1 0 0 0 0,-1-1 0 0 0,0 1 0 0 0,1-1 0 0 0,-1 1 0 0 0,0-1 1 0 0,0 0-1 0 0,0 1 0 0 0,0-1 0 0 0,-1 0 0 0 0,1 0 0 0 0,0 0-68 0 0,4-6 124 0 0,98-154 329 0 0,-79 136-345 0 0,-23 26-118 0 0,-1 0-31 0 0,0 0-29 0 0,-34 236 194 0 0,32-218-122 0 0,0 16-38 0 0,-1-1-1 0 0,-2 0 1 0 0,-1 0 0 0 0,-2-1-1 0 0,-1 0 1 0 0,-3 3 36 0 0,11-31-23 0 0,-1 0-1 0 0,1 0 1 0 0,-1 0 0 0 0,0 0 0 0 0,0-1-1 0 0,-1 1 1 0 0,1 0 0 0 0,-1-1 0 0 0,1 0-1 0 0,-1 0 1 0 0,0 0 0 0 0,0 0 0 0 0,-1 0-1 0 0,1-1 1 0 0,0 1 0 0 0,-1-1 0 0 0,0 0-1 0 0,1 0 1 0 0,-1 0 0 0 0,0 0 0 0 0,0-1-1 0 0,0 0 1 0 0,0 0 0 0 0,0 0 0 0 0,-1 0-1 0 0,1-1 1 0 0,0 1 0 0 0,0-1 0 0 0,0 0-1 0 0,-3 0 24 0 0,5-3-14 0 0,1 1 0 0 0,-1-1-1 0 0,0 0 1 0 0,1 1-1 0 0,0-1 1 0 0,0 0 0 0 0,0 0-1 0 0,0 0 1 0 0,0 0 0 0 0,1 0-1 0 0,-1 0 1 0 0,1 0-1 0 0,0 0 1 0 0,0 0 0 0 0,0 0-1 0 0,0 0 1 0 0,0 0 0 0 0,1 0-1 0 0,-1 0 1 0 0,1 0-1 0 0,0 0 1 0 0,0 0 0 0 0,0 0-1 0 0,0 0 1 0 0,1 1 0 0 0,-1-1-1 0 0,1 0 15 0 0,9-13 14 0 0,1 1-1 0 0,1 0 1 0 0,0 1 0 0 0,1 0-1 0 0,1 1 1 0 0,0 1 0 0 0,0 0-1 0 0,2 1 1 0 0,-1 1-1 0 0,1 0 1 0 0,1 1 0 0 0,-1 1-1 0 0,1 1 1 0 0,2 0-14 0 0,27-6-672 0 0,-37 12-2769 0 0,1 0-3310 0 0,-10 1-3919 0 0</inkml:trace>
  <inkml:trace contextRef="#ctx0" brushRef="#br0" timeOffset="39844.47">19278 2563 72 0 0,'0'0'1238'0'0,"0"0"-214"0"0,0 0 251 0 0,0 0 534 0 0,0 0 359 0 0,0 0 3 0 0,0 0-184 0 0,0 0-312 0 0,0 0-282 0 0,0 0-199 0 0,33 4-170 0 0,106 10-132 0 0,21-23 763 0 0,-108 1-1232 0 0,530-76 902 0 0,-384 60-2366 0 0,-105 13-4893 0 0,-66 8-4775 0 0</inkml:trace>
  <inkml:trace contextRef="#ctx0" brushRef="#br0" timeOffset="40700.52">19510 3031 0 0 0,'0'0'1160'0'0,"0"0"-14"0"0,0 0 129 0 0,0 0 346 0 0,0 0 308 0 0,0 0 58 0 0,0 0-208 0 0,0 0-367 0 0,0 0-261 0 0,0 0-225 0 0,0 0-197 0 0,0 0-153 0 0,0 0-132 0 0,-17 0-85 0 0,-59 2-71 0 0,68-1-230 0 0,1 1 0 0 0,-1 0 0 0 0,1 0 0 0 0,-1 0 0 0 0,1 1-1 0 0,0 0 1 0 0,0 1 0 0 0,0 0 0 0 0,1 0 0 0 0,-1 0 0 0 0,1 1-1 0 0,0-1 1 0 0,0 2-58 0 0,-8 5 86 0 0,3-5-60 0 0,0 1-1 0 0,1 0 1 0 0,0 1 0 0 0,0 0 0 0 0,1 1 0 0 0,0 0 0 0 0,1 0-1 0 0,0 1 1 0 0,0 0 0 0 0,1 1 0 0 0,0-1 0 0 0,1 1 0 0 0,1 1 0 0 0,-1-1-1 0 0,2 1 1 0 0,-1 0 0 0 0,2 0 0 0 0,0 0 0 0 0,0 1 0 0 0,1-1-1 0 0,0 1 1 0 0,1-1 0 0 0,1 1 0 0 0,0 3-26 0 0,3-12 71 0 0,0 0-1 0 0,0 0 1 0 0,1 0 0 0 0,-1-1 0 0 0,1 1-1 0 0,0-1 1 0 0,0 0 0 0 0,0 0 0 0 0,1 0-1 0 0,-1 0 1 0 0,0-1 0 0 0,1 0 0 0 0,0 0 0 0 0,0 0-1 0 0,-1 0 1 0 0,1-1 0 0 0,0 0 0 0 0,0 0-1 0 0,0 0 1 0 0,1-1 0 0 0,-1 1 0 0 0,0-1-1 0 0,0 0 1 0 0,0-1 0 0 0,0 1 0 0 0,0-1-1 0 0,0 0 1 0 0,5-2-71 0 0,-9 3 17 0 0,26-6 214 0 0,0-1 1 0 0,0-1 0 0 0,0-2 0 0 0,-1 0-1 0 0,-1-2 1 0 0,0-1 0 0 0,0-1 0 0 0,-1 0-1 0 0,-1-2 1 0 0,-1-1 0 0 0,0-1 0 0 0,-1-1-1 0 0,12-15-231 0 0,-11 15 58 0 0,0-1 1 0 0,-1-1-1 0 0,-1-1 0 0 0,-1-1 0 0 0,-1 0 0 0 0,-2-1 0 0 0,0-1 0 0 0,-1-1 0 0 0,-2 0 1 0 0,0-1-1 0 0,-2-1 0 0 0,-1 1 0 0 0,-1-2 0 0 0,-2 1 0 0 0,-1-1 0 0 0,-1 0 1 0 0,1-20-59 0 0,-4 37-20 0 0,-1 1 0 0 0,0-1 0 0 0,-1 0 1 0 0,0 0-1 0 0,-1 1 0 0 0,0-1 1 0 0,-1 0-1 0 0,0 1 0 0 0,-1 0 1 0 0,0-1-1 0 0,0 1 0 0 0,-2 0 0 0 0,1 0 1 0 0,-1 1-1 0 0,-1 0 0 0 0,0-1 1 0 0,0 2-1 0 0,-1-1 0 0 0,0 1 1 0 0,-1 0-1 0 0,0 1 0 0 0,-4-4 20 0 0,8 10-19 0 0,0 0-1 0 0,-1-1 1 0 0,1 1-1 0 0,0 1 1 0 0,-1-1-1 0 0,1 1 1 0 0,-1 0 0 0 0,0 0-1 0 0,1 0 1 0 0,-1 1-1 0 0,0-1 1 0 0,0 1-1 0 0,0 0 1 0 0,1 1 0 0 0,-1-1-1 0 0,0 1 1 0 0,1 0-1 0 0,-1 0 1 0 0,0 0-1 0 0,1 1 1 0 0,-1-1-1 0 0,1 1 1 0 0,0 0 0 0 0,0 1-1 0 0,-1-1 1 0 0,1 1-1 0 0,1 0 1 0 0,-1 0-1 0 0,0 0 1 0 0,1 0 0 0 0,0 1-1 0 0,-1-1 1 0 0,0 3 19 0 0,-8 8-15 0 0,1 1 0 0 0,1 0 1 0 0,0 1-1 0 0,1-1 0 0 0,1 2 1 0 0,1-1-1 0 0,0 1 0 0 0,-1 7 15 0 0,-2 9 10 0 0,2 0 1 0 0,1 1-1 0 0,2 0 0 0 0,1 0 0 0 0,2 0 1 0 0,2 0-1 0 0,0 1 0 0 0,3-1 0 0 0,3 16-10 0 0,2-21 5 0 0,1 0 0 0 0,1 0 0 0 0,2 0 1 0 0,1-2-1 0 0,2 0 0 0 0,0 0 0 0 0,2-1 0 0 0,0-1 0 0 0,2-1 0 0 0,9 9-5 0 0,-28-33-126 0 0,23 22 149 0 0,-19-25-6096 0 0,-4-3-126 0 0,0 1-4615 0 0</inkml:trace>
  <inkml:trace contextRef="#ctx0" brushRef="#br0" timeOffset="41064.365">20269 2736 12971 0 0,'0'0'943'0'0,"0"0"-373"0"0,0 0-103 0 0,0 0 199 0 0,0 0 215 0 0,0 0 122 0 0,0 0-23 0 0,0 0-108 0 0,0 0-146 0 0,0 0-135 0 0,-23 37-132 0 0,-73 116-119 0 0,18-15 158 0 0,65-117-481 0 0,0 2 0 0 0,1-1 0 0 0,1 2-1 0 0,2-1 1 0 0,0 1 0 0 0,2 1 0 0 0,0-1 0 0 0,2 1-1 0 0,0 0 1 0 0,2 1 0 0 0,1-1 0 0 0,1 26-17 0 0,2-48 12 0 0,-1-1-1 0 0,1 1 1 0 0,0-1 0 0 0,0 1 0 0 0,1-1-1 0 0,-1 1 1 0 0,0-1 0 0 0,1 0 0 0 0,0 1-1 0 0,-1-1 1 0 0,1 0 0 0 0,0 0 0 0 0,0 0-1 0 0,0 0 1 0 0,0-1 0 0 0,1 1 0 0 0,-1-1 0 0 0,0 1-1 0 0,1-1 1 0 0,-1 0 0 0 0,1 0 0 0 0,-1 0-1 0 0,1 0 1 0 0,-1 0 0 0 0,1 0 0 0 0,0-1-1 0 0,0 1 1 0 0,-1-1 0 0 0,1 0 0 0 0,0 0 0 0 0,1 0-13 0 0,88-9 888 0 0,-76 6-800 0 0,0-2 0 0 0,0-1 1 0 0,0 0-1 0 0,0 0 0 0 0,-1-2 1 0 0,0 0-1 0 0,-1-1 0 0 0,7-5-87 0 0,-7-24-1503 0 0,-18 26-1938 0 0,-6 3-4022 0 0,3 5-3528 0 0</inkml:trace>
  <inkml:trace contextRef="#ctx0" brushRef="#br0" timeOffset="41316.611">19796 3126 5833 0 0,'0'0'1915'0'0,"0"0"-102"0"0,0 0 4 0 0,0 0-134 0 0,0 0-289 0 0,0 0-302 0 0,0 0-235 0 0,32 0-155 0 0,104-3-102 0 0,27-12 978 0 0,21-25-2577 0 0,-111 6-8764 0 0,-61 27 1241 0 0</inkml:trace>
  <inkml:trace contextRef="#ctx0" brushRef="#br0" timeOffset="42033.359">20751 2379 0 0 0,'0'0'512'0'0,"0"0"1354"0"0,0 0 377 0 0,0 0-29 0 0,0 0-287 0 0,0 0-404 0 0,0 0-356 0 0,0 0-226 0 0,0 0-59 0 0,0 0 69 0 0,0 0 65 0 0,0 0-27 0 0,0 0-30 0 0,5 5-32 0 0,48 19 1602 0 0,-41-25-2266 0 0,0-1 1 0 0,0-1-1 0 0,1 0 1 0 0,-1 0-1 0 0,-1-1 1 0 0,1-1-1 0 0,-1 0 0 0 0,0-1 1 0 0,0 0-1 0 0,0-1 1 0 0,-1 0-1 0 0,0 0 1 0 0,0-1-1 0 0,-1 0 1 0 0,8-10-264 0 0,-6 9 77 0 0,-11 9-77 0 0,1-1 0 0 0,0 1 1 0 0,-1-1-1 0 0,1 1 1 0 0,0 0-1 0 0,0 0 1 0 0,-1-1-1 0 0,1 1 1 0 0,0 0-1 0 0,0 0 0 0 0,-1 0 1 0 0,1 0-1 0 0,0 0 1 0 0,0 0-1 0 0,-1 0 1 0 0,1 0-1 0 0,0 0 1 0 0,0 0-1 0 0,-1 0 0 0 0,1 1 1 0 0,0-1-1 0 0,0 0 1 0 0,-1 1-1 0 0,1-1 1 0 0,0 0-1 0 0,-1 1 1 0 0,1-1-1 0 0,0 1 0 0 0,-1-1 1 0 0,1 1-1 0 0,-1-1 1 0 0,1 1-1 0 0,-1-1 1 0 0,1 1-1 0 0,-1-1 0 0 0,1 1 1 0 0,-1 0-1 0 0,0-1 1 0 0,1 1-1 0 0,-1 0 1 0 0,0-1-1 0 0,1 1 1 0 0,-1 0-1 0 0,0 0 0 0 0,0-1 1 0 0,0 1-1 0 0,0 0 1 0 0,0 0-1 0 0,0 0 1 0 0,0-1-1 0 0,0 2 0 0 0,12 50 3 0 0,-12-47-7 0 0,4 43-39 0 0,-2 1 1 0 0,-2 0-1 0 0,-3-1 1 0 0,-1 1-1 0 0,-6 21 43 0 0,-6 65-160 0 0,-21 402 2 0 0,37-524 168 0 0,0-10-10 0 0,1-1 1 0 0,-1 1-1 0 0,1-1 1 0 0,-1 1-1 0 0,0-1 0 0 0,0 1 1 0 0,0-1-1 0 0,0 1 1 0 0,0-1-1 0 0,-1 0 0 0 0,1 1 1 0 0,-1-1-1 0 0,0 1 0 0 0,0-1 1 0 0,1 0-1 0 0,-2 1 1 0 0,1-1-1 0 0,0 0 0 0 0,0 0 1 0 0,-1 0-1 0 0,1 0 1 0 0,-1 0-1 0 0,1 0 0 0 0,-1 0 1 0 0,0-1-1 0 0,0 1 1 0 0,0 0-1 0 0,0-1 0 0 0,0 0 1 0 0,0 1-1 0 0,0-1 1 0 0,0 0-1 0 0,-1 0 0 0 0,1 0 1 0 0,0 0-1 0 0,-2-1 0 0 0,-2 0-7 0 0,0 0-1 0 0,0 0 1 0 0,-1-1-1 0 0,1 0 0 0 0,0-1 1 0 0,0 1-1 0 0,0-1 1 0 0,0 0-1 0 0,0-1 1 0 0,0 0-1 0 0,1 0 1 0 0,-1 0-1 0 0,1 0 1 0 0,0-1-1 0 0,0 0 1 0 0,0 0-1 0 0,0 0 0 0 0,1 0 1 0 0,0-1-1 0 0,0 0 1 0 0,0 0-1 0 0,0 0 1 0 0,1-1 7 0 0,-5-6-9 0 0,1 0 0 0 0,0-1 0 0 0,1 0 0 0 0,0 0 0 0 0,1-1 0 0 0,1 1-1 0 0,0-1 1 0 0,1 0 0 0 0,0 0 0 0 0,1-1 0 0 0,1 1 0 0 0,0 0 0 0 0,1-1 0 0 0,1-9 9 0 0,3 9-12 0 0,0 0 0 0 0,1 0 0 0 0,0 0 1 0 0,1 1-1 0 0,1 0 0 0 0,0 0 0 0 0,1 0 0 0 0,1 1 0 0 0,0 0 0 0 0,0 1 0 0 0,7-5 12 0 0,74-86-886 0 0,-50 61-2935 0 0,-11 10-3087 0 0,-16 20-4187 0 0</inkml:trace>
  <inkml:trace contextRef="#ctx0" brushRef="#br0" timeOffset="42568.196">20884 1956 3105 0 0,'0'0'3563'0'0,"0"0"-1226"0"0,0 0-522 0 0,0 0-130 0 0,0 0-94 0 0,0 0-88 0 0,0 0-158 0 0,0 0-210 0 0,0 0-225 0 0,0 0-208 0 0,0 0-125 0 0,0 0-89 0 0,5-25-47 0 0,18-76-24 0 0,9 43 275 0 0,84-71 543 0 0,-64 84-928 0 0,-50 45-276 0 0,0 1 0 0 0,0-1-1 0 0,0 1 1 0 0,0 0 0 0 0,0 0 0 0 0,0 0 0 0 0,-1 0 0 0 0,1 0 0 0 0,0 0 0 0 0,0 0 0 0 0,-1 1-1 0 0,1-1 1 0 0,-1 0 0 0 0,1 1 0 0 0,-1-1 0 0 0,0 1 0 0 0,1 0 0 0 0,-1 0 0 0 0,0-1 0 0 0,0 1-1 0 0,0 0 1 0 0,-1 0 0 0 0,1 0 0 0 0,0 0 0 0 0,-1 0 0 0 0,1 0 0 0 0,-1 0 0 0 0,1 0 0 0 0,-1 0 0 0 0,0 0-1 0 0,0 0 1 0 0,0 1-31 0 0,2 3 83 0 0,23 211 599 0 0,-23-205-1131 0 0,3 13 73 0 0,7-11-7574 0 0,-9-14-3011 0 0</inkml:trace>
  <inkml:trace contextRef="#ctx0" brushRef="#br0" timeOffset="66019.127">21418 2353 1200 0 0,'0'0'2175'0'0,"0"0"-417"0"0,0 0-154 0 0,0 0 217 0 0,0 0 113 0 0,0 0-121 0 0,0 0-287 0 0,0 0-372 0 0,0 0-298 0 0,0 0-172 0 0,0 0-77 0 0,26 0 5179 0 0,185 0-1466 0 0,-18-33-3533 0 0,-180 30-546 0 0,-13 3-322 0 0,-1 0-1 0 0,1 0 1 0 0,0 0 0 0 0,-1 0-1 0 0,1 0 1 0 0,0 0 0 0 0,-1 0 0 0 0,1-1-1 0 0,0 1 1 0 0,-1 0 0 0 0,1 0 0 0 0,0 0-1 0 0,-1-1 1 0 0,1 1 0 0 0,0 0 0 0 0,0 0-1 0 0,-1-1 1 0 0,1 1 0 0 0,0 0-1 0 0,0 0 1 0 0,0-1 0 0 0,0 1 0 0 0,-1 0-1 0 0,1-1 1 0 0,0 1 0 0 0,0 0 0 0 0,0-1-1 0 0,0 1 1 0 0,0 0 0 0 0,0-1 0 0 0,0 1-1 0 0,0-1 1 0 0,0 1 0 0 0,0 0-1 0 0,0-1 1 0 0,0 1 0 0 0,0 0 0 0 0,0-1-1 0 0,0 1 1 0 0,0 0 0 0 0,0-1 0 0 0,0 1-1 0 0,0 0 1 0 0,1-1 0 0 0,-1 1 0 0 0,0 0-1 0 0,0-1 1 0 0,0 1 0 0 0,1 0 0 0 0,-1 0-1 0 0,0-1 1 0 0,0 1 0 0 0,1 0-1 0 0,-1 0 1 0 0,0-1 0 0 0,1 1 0 0 0,-1 0-1 0 0,0 0 1 0 0,1 0 0 0 0,-1 0 0 0 0,0 0-1 0 0,1-1 1 0 0,-1 1 0 0 0,0 0 0 0 0,1 0-1 0 0,-1 0 82 0 0,-4-5-2672 0 0,-1 3-2748 0 0,1-1-5965 0 0</inkml:trace>
  <inkml:trace contextRef="#ctx0" brushRef="#br0" timeOffset="66469.939">21546 2055 0 0 0,'0'0'1000'0'0,"0"0"759"0"0,0 0 274 0 0,0 0 4 0 0,0 0-73 0 0,0 0-159 0 0,0 0-244 0 0,0 0-256 0 0,0 0-206 0 0,0 0-135 0 0,0 0-37 0 0,0 0 7 0 0,0 0-7 0 0,1 6-47 0 0,8 119 3379 0 0,-7 72-2914 0 0,-3-146-1205 0 0,-18 58-370 0 0,26-89-2808 0 0,15-26-7324 0 0,-19 5 8588 0 0,5-3-7761 0 0</inkml:trace>
  <inkml:trace contextRef="#ctx0" brushRef="#br0" timeOffset="67790.866">22476 1672 5233 0 0,'0'0'1596'0'0,"0"0"-563"0"0,0 0-266 0 0,0 0 23 0 0,0 0 69 0 0,0 0-48 0 0,0 0-109 0 0,0 0-158 0 0,0 0-155 0 0,0 0-101 0 0,0 0-84 0 0,0 0-62 0 0,-34 19-36 0 0,-108 61-11 0 0,62-17 156 0 0,69-52-204 0 0,0 1 1 0 0,1 0 0 0 0,0 1-1 0 0,1 0 1 0 0,0 0-1 0 0,1 1 1 0 0,1 0 0 0 0,0 1-1 0 0,1-1 1 0 0,0 1 0 0 0,1 1-1 0 0,1-1 1 0 0,1 1 0 0 0,0-1-1 0 0,1 1 1 0 0,0 0-1 0 0,1 0 1 0 0,2 15-48 0 0,0-27 50 0 0,0 0 0 0 0,0-1-1 0 0,0 1 1 0 0,1 0 0 0 0,0 0 0 0 0,0-1-1 0 0,0 1 1 0 0,0-1 0 0 0,0 0 0 0 0,0 1-1 0 0,1-1 1 0 0,0 0 0 0 0,0-1 0 0 0,0 1 0 0 0,0 0-1 0 0,0-1 1 0 0,0 1 0 0 0,1-1 0 0 0,-1 0-1 0 0,1 0 1 0 0,-1-1 0 0 0,1 1 0 0 0,0-1-1 0 0,0 0 1 0 0,-1 1 0 0 0,1-2 0 0 0,4 2-50 0 0,0-1 244 0 0,1 1 0 0 0,0-1 0 0 0,0-1 1 0 0,-1 1-1 0 0,1-2 0 0 0,0 1 0 0 0,0-1 0 0 0,0 0 1 0 0,-1-1-1 0 0,1 0 0 0 0,-1 0 0 0 0,5-3-244 0 0,7-7 371 0 0,-1-1-1 0 0,0-2 0 0 0,0 0 0 0 0,-2 0 0 0 0,0-2 0 0 0,0 0 0 0 0,-2-1 0 0 0,0-1 1 0 0,-2 0-1 0 0,0-1 0 0 0,0 0 0 0 0,-2-1 0 0 0,6-18-370 0 0,4-5-11 0 0,-3 0 1 0 0,-2-2-1 0 0,-2 0 0 0 0,-1-1 1 0 0,-3 0-1 0 0,-2-1 0 0 0,-2 0 1 0 0,-2 0-1 0 0,-2 0 0 0 0,-2 0 1 0 0,-6-37 10 0 0,4 69-23 0 0,-1 0 1 0 0,0 0-1 0 0,-1 0 1 0 0,-1 1 0 0 0,0-1-1 0 0,-1 1 1 0 0,-1 0-1 0 0,0 1 1 0 0,-4-5 22 0 0,9 15-17 0 0,-1-1 0 0 0,0 1 0 0 0,0 0 1 0 0,0 0-1 0 0,0 0 0 0 0,-1 0 0 0 0,0 1 1 0 0,0-1-1 0 0,0 1 0 0 0,0 0 0 0 0,0 0 0 0 0,0 0 1 0 0,-1 1-1 0 0,1-1 0 0 0,-1 1 0 0 0,0 0 0 0 0,0 1 1 0 0,0-1-1 0 0,0 1 0 0 0,0 0 0 0 0,0 0 1 0 0,0 0-1 0 0,0 1 0 0 0,0 0 0 0 0,0 0 0 0 0,-1 0 1 0 0,1 1-1 0 0,0-1 0 0 0,0 1 0 0 0,-3 1 17 0 0,2 2 0 0 0,1 0-1 0 0,0 0 0 0 0,1 0 1 0 0,-1 0-1 0 0,1 1 0 0 0,-1-1 1 0 0,2 1-1 0 0,-1 0 0 0 0,0 1 1 0 0,1-1-1 0 0,0 1 1 0 0,0-1-1 0 0,1 1 0 0 0,-1 0 1 0 0,1 0-1 0 0,1 0 0 0 0,-1 0 1 0 0,1 0-1 0 0,0 1 0 0 0,0-1 1 0 0,1 0-1 0 0,0 0 1 0 0,0 5 0 0 0,2 35 124 0 0,1 1 0 0 0,3-1 1 0 0,1 0-1 0 0,3-1 1 0 0,5 12-125 0 0,16 79 380 0 0,-10-5 45 0 0,45 194 289 0 0,-10-185-670 0 0,-57-141-118 0 0,1 1 0 0 0,-1 0 0 0 0,1 0 0 0 0,-1 0 0 0 0,1 0 0 0 0,-1 0 0 0 0,0 0 0 0 0,1 0 0 0 0,-1 0-1 0 0,1 0 1 0 0,-1 1 0 0 0,1-1 0 0 0,-1 0 0 0 0,1 0 0 0 0,0 0 0 0 0,-1 1 0 0 0,1-1 0 0 0,-1 0 0 0 0,1 0 0 0 0,-1 1 0 0 0,1-1-1 0 0,-1 0 1 0 0,1 1 0 0 0,0-1 0 0 0,-1 0 0 0 0,1 1 0 0 0,0-1 0 0 0,0 1 0 0 0,-1-1 0 0 0,1 1 0 0 0,0-1 0 0 0,0 1-1 0 0,-1-1 1 0 0,1 1 0 0 0,0-1 0 0 0,0 1 0 0 0,0-1 0 0 0,0 1 0 0 0,0-1 0 0 0,0 1 0 0 0,0-1 0 0 0,0 1 0 0 0,0-1 0 0 0,0 1-1 0 0,0-1 1 0 0,0 1 0 0 0,0-1 0 0 0,0 1 0 0 0,0-1 0 0 0,1 1 0 0 0,-1-1 0 0 0,0 1 0 0 0,0-1 0 0 0,1 1 0 0 0,-1-1-1 0 0,0 1 75 0 0,-15-12-8743 0 0,12 7-2410 0 0</inkml:trace>
  <inkml:trace contextRef="#ctx0" brushRef="#br0" timeOffset="68319.363">22804 1753 1000 0 0,'0'0'1631'0'0,"0"0"207"0"0,0 0 253 0 0,0 0 35 0 0,0 0-228 0 0,0 0-338 0 0,0 0-332 0 0,0 0-234 0 0,0 0-146 0 0,0 0-120 0 0,0 0-90 0 0,0 0-92 0 0,0 0-90 0 0,3 30-107 0 0,9 91-73 0 0,-14 47 552 0 0,-6-102-575 0 0,8-64-165 0 0,0-2 41 0 0,0 0 104 0 0,0 0 93 0 0,0 0 120 0 0,0 0 121 0 0,0-16 977 0 0,36-128 114 0 0,-23 108-1370 0 0,-12 32-266 0 0,13-46 60 0 0,3 0 0 0 0,1 2 0 0 0,3 0 0 0 0,1 1 0 0 0,3 2 0 0 0,2 0 0 0 0,1 2 0 0 0,5-3-82 0 0,-32 45 0 0 0,-1 1-1 0 0,1-1 1 0 0,0 0 0 0 0,-1 0-1 0 0,1 1 1 0 0,0-1-1 0 0,-1 0 1 0 0,1 1-1 0 0,0-1 1 0 0,0 1-1 0 0,-1-1 1 0 0,1 1 0 0 0,0-1-1 0 0,0 1 1 0 0,0 0-1 0 0,0-1 1 0 0,0 1-1 0 0,0 0 1 0 0,0 0-1 0 0,0 0 1 0 0,-1-1-1 0 0,1 1 1 0 0,0 0 0 0 0,0 0-1 0 0,0 1 1 0 0,0-1-1 0 0,0 0 1 0 0,0 0-1 0 0,0 0 1 0 0,0 1-1 0 0,0-1 1 0 0,0 0-1 0 0,0 1 1 0 0,-1-1 0 0 0,1 1-1 0 0,0-1 1 0 0,0 1-1 0 0,0-1 1 0 0,-1 1-1 0 0,1-1 1 0 0,0 1-1 0 0,-1 0 1 0 0,1 0-1 0 0,0-1 1 0 0,-1 1 0 0 0,1 0-1 0 0,-1 0 1 0 0,1 0-1 0 0,-1-1 1 0 0,0 1-1 0 0,1 0 1 0 0,-1 0 0 0 0,21 55 16 0 0,-19-48-26 0 0,3 4-901 0 0,4 24 2029 0 0,-8-25-4883 0 0,-3 0-4596 0 0,1-7-3020 0 0</inkml:trace>
  <inkml:trace contextRef="#ctx0" brushRef="#br0" timeOffset="69775.969">23087 1996 1176 0 0,'0'0'2333'0'0,"0"0"-117"0"0,0 0-54 0 0,0 0-83 0 0,0 0-210 0 0,0 0-314 0 0,0 0-323 0 0,0 0-301 0 0,0 0-215 0 0,0 0-135 0 0,0 0-62 0 0,0 0-14 0 0,0 0 33 0 0,21 0 1269 0 0,39-7 1386 0 0,102-1-1104 0 0,-183 30-1879 0 0,2-5-193 0 0,0 1 0 0 0,2 1 0 0 0,0 0 0 0 0,1 1 0 0 0,1 1 0 0 0,-2 4-17 0 0,-15 19 43 0 0,24-34-51 0 0,5-7 7 0 0,0 0 1 0 0,0 0 0 0 0,1 0-1 0 0,-1 0 1 0 0,0 1 0 0 0,1-1-1 0 0,0 1 1 0 0,0 0 0 0 0,0 0-1 0 0,0-1 1 0 0,1 1 0 0 0,-1 0-1 0 0,1 1 1 0 0,0-1 0 0 0,1 0-1 0 0,-1 0 1 0 0,0 0 0 0 0,1 1 0 0 0,0 0 0 0 0,59 6 264 0 0,60-29 216 0 0,-132 6-7562 0 0,9 3 1137 0 0,1 4-931 0 0,1 1 193 0 0</inkml:trace>
  <inkml:trace contextRef="#ctx0" brushRef="#br0" timeOffset="70076.394">23006 2073 2176 0 0,'0'0'2270'0'0,"0"0"-360"0"0,0 0-68 0 0,0 0 30 0 0,0 0-111 0 0,0 0-252 0 0,0 0-298 0 0,0 0-203 0 0,0 0-35 0 0,0 0 60 0 0,0 0 10 0 0,0 0-69 0 0,10 2-124 0 0,140-4 2490 0 0,-8-13-2783 0 0,-126 13-1203 0 0,29-2 531 0 0,-30 4-3029 0 0,1-1-3396 0 0,-12 1-4767 0 0</inkml:trace>
  <inkml:trace contextRef="#ctx0" brushRef="#br0" timeOffset="70506.921">22369 2379 4465 0 0,'0'0'2131'0'0,"0"0"-676"0"0,0 0-333 0 0,0 0 14 0 0,0 0 112 0 0,0 0 139 0 0,0 0 83 0 0,0 0 2 0 0,0 0-110 0 0,0 0-170 0 0,0 0-197 0 0,0 0-163 0 0,31 2-139 0 0,100 8-82 0 0,112-15 1229 0 0,-200 1-1685 0 0,440-47-1690 0 0,-448 48 81 0 0,-11 1-1343 0 0,-1-1-4365 0 0,-12 0-3456 0 0</inkml:trace>
  <inkml:trace contextRef="#ctx0" brushRef="#br0" timeOffset="71422.245">22563 2887 5249 0 0,'0'0'1963'0'0,"0"0"-418"0"0,0 0-153 0 0,0 0-17 0 0,0 0-78 0 0,0 0-135 0 0,0 0-206 0 0,0 0-222 0 0,0 0-170 0 0,0 0-132 0 0,0 0-95 0 0,0 0-75 0 0,0 0-54 0 0,-32 18-50 0 0,-98 56-46 0 0,79-30 19 0 0,45-33-104 0 0,-1-4-20 0 0,1 1 0 0 0,0 0 1 0 0,0 0-1 0 0,1 0 1 0 0,0 1-1 0 0,0 0 0 0 0,1 0 1 0 0,0 0-1 0 0,1 0 0 0 0,0 1 1 0 0,0-1-1 0 0,1 1 0 0 0,1 0 1 0 0,-1 0-1 0 0,2 0 0 0 0,-1 0 1 0 0,1 0-1 0 0,1 0-7 0 0,2-6 80 0 0,0-1 0 0 0,0 0 1 0 0,1 0-1 0 0,-1-1 0 0 0,1 1 0 0 0,0-1 0 0 0,0 0 1 0 0,0 0-1 0 0,0 0 0 0 0,0 0 0 0 0,0-1 1 0 0,0 0-1 0 0,1 0 0 0 0,-1 0 0 0 0,0 0 1 0 0,1-1-1 0 0,-1 1 0 0 0,1-1 0 0 0,-1 0 0 0 0,1 0 1 0 0,-1-1-1 0 0,0 1 0 0 0,1-1 0 0 0,-1 0 1 0 0,4-2-81 0 0,108-51 1775 0 0,-79 32-1492 0 0,-1-1 1 0 0,-2-3 0 0 0,0 0 0 0 0,-2-2-1 0 0,-1-2 1 0 0,-1 0 0 0 0,-2-2-1 0 0,23-33-283 0 0,-35 44 5 0 0,0-1-1 0 0,-2-1 0 0 0,-1 0 0 0 0,0 0 1 0 0,-2-2-1 0 0,0 1 0 0 0,-2-1 0 0 0,-1-1 1 0 0,-1 0-1 0 0,-1 0 0 0 0,-1 0 1 0 0,-2 0-1 0 0,0-1 0 0 0,-2 0 0 0 0,-1 1 1 0 0,-3-24-6 0 0,3 43-28 0 0,-1 0 0 0 0,0 0 0 0 0,-1 0 0 0 0,0 0-1 0 0,0 0 1 0 0,0 0 0 0 0,-1 0 0 0 0,0 1 0 0 0,0-1-1 0 0,-1 1 1 0 0,0 0 0 0 0,0 0 0 0 0,0 0 0 0 0,-1 0-1 0 0,0 1 1 0 0,0 0 0 0 0,0 0 0 0 0,-1 0 0 0 0,1 1-1 0 0,-1 0 1 0 0,0 0 0 0 0,-1 0 0 0 0,1 1 0 0 0,-1 0-1 0 0,1 0 1 0 0,-1 0 0 0 0,0 1 0 0 0,0 0 0 0 0,0 0-1 0 0,0 1 1 0 0,0 0 0 0 0,-1 0 0 0 0,1 1-1 0 0,0 0 1 0 0,0 0 0 0 0,0 1 0 0 0,-1 0 0 0 0,1 0-1 0 0,0 1 1 0 0,-1 0 29 0 0,-5 6-8 0 0,0 0-1 0 0,0 1 1 0 0,1 1 0 0 0,0 0-1 0 0,1 1 1 0 0,0 0-1 0 0,0 1 1 0 0,2 0 0 0 0,-1 1-1 0 0,1 0 1 0 0,1 0-1 0 0,1 1 1 0 0,0 0-1 0 0,0 0 1 0 0,1 1 0 0 0,1 0-1 0 0,1 0 1 0 0,0 0-1 0 0,1 0 1 0 0,0 1 0 0 0,2-1-1 0 0,-1 1 1 0 0,2-1-1 0 0,0 1 1 0 0,1 0 0 0 0,1 0 8 0 0,2 5 32 0 0,1-1 1 0 0,1 1 0 0 0,0-1 0 0 0,2-1 0 0 0,0 1 0 0 0,1-1 0 0 0,2-1 0 0 0,-1 0 0 0 0,2 0 0 0 0,0-1 0 0 0,1-1 0 0 0,1 0 0 0 0,1-1 0 0 0,1 1-33 0 0,86 98 547 0 0,-98-109-527 0 0,9 45 82 0 0,-46-38-1152 0 0,28-13 291 0 0,3-7-7505 0 0,2 5 3869 0 0,0 0-5035 0 0</inkml:trace>
  <inkml:trace contextRef="#ctx0" brushRef="#br0" timeOffset="71956.894">23201 2515 3121 0 0,'0'0'2149'0'0,"0"0"-483"0"0,0 0-192 0 0,0 0 73 0 0,0 0 28 0 0,0 0-62 0 0,0 0-199 0 0,0 0-240 0 0,0 0-170 0 0,0 0-103 0 0,0 0-31 0 0,0 0-41 0 0,0 0-39 0 0,-1 13-42 0 0,-2 40-61 0 0,18-19 1316 0 0,-2 33 172 0 0,-15-56-2010 0 0,0 0 0 0 0,-1 0 0 0 0,0 0 0 0 0,-1 0 1 0 0,-1 0-1 0 0,1-1 0 0 0,-2 1 0 0 0,1-1 0 0 0,-1 0 0 0 0,-4 4-65 0 0,-6 12 44 0 0,-5 9-16 0 0,10-19-27 0 0,0 0-1 0 0,2 0 1 0 0,0 0-1 0 0,1 1 1 0 0,0 1 0 0 0,1-1-1 0 0,2 1 1 0 0,-1 0-1 0 0,2 1 1 0 0,1-1 0 0 0,0 1-1 0 0,1 0 1 0 0,1 5-1 0 0,3-19 7 0 0,0 0 1 0 0,0 0 0 0 0,0 0-1 0 0,1-1 1 0 0,0 1 0 0 0,0-1-1 0 0,0 0 1 0 0,0 1-1 0 0,1-2 1 0 0,-1 1 0 0 0,1 0-1 0 0,0-1 1 0 0,0 0 0 0 0,1 1-1 0 0,-1-2 1 0 0,1 1 0 0 0,-1 0-1 0 0,1-1 1 0 0,0 0-1 0 0,0 0 1 0 0,0-1 0 0 0,4 2-8 0 0,6 0 73 0 0,-7 0-37 0 0,1 0-1 0 0,0-1 1 0 0,-1 0-1 0 0,1-1 0 0 0,0 0 1 0 0,0 0-1 0 0,-1-1 0 0 0,1 0 1 0 0,0-1-1 0 0,0 0 0 0 0,0 0 1 0 0,-1-1-1 0 0,1 0 1 0 0,0 0-1 0 0,6-3-35 0 0,11-34-2567 0 0,-29 24-2592 0 0,-7-2-5160 0 0,6 13 2321 0 0</inkml:trace>
  <inkml:trace contextRef="#ctx0" brushRef="#br0" timeOffset="72205.633">22811 2836 7314 0 0,'0'0'4478'0'0,"0"0"-2524"0"0,0 0-757 0 0,0 0 197 0 0,0 0 66 0 0,0 0-89 0 0,0 0-200 0 0,34 1-231 0 0,106 4-177 0 0,-102-4-375 0 0,1-1-1 0 0,0-2 1 0 0,-1-2-1 0 0,1-1 1 0 0,19-7-388 0 0,-42 9 8 0 0,60-17 125 0 0,-37 9-2123 0 0,1 2-6693 0 0,-32 9-2717 0 0</inkml:trace>
  <inkml:trace contextRef="#ctx0" brushRef="#br0" timeOffset="72855.31">23849 1676 2256 0 0,'0'0'2050'0'0,"0"0"-143"0"0,0 0 50 0 0,0 0 175 0 0,0 0 14 0 0,0 0-246 0 0,0 0-425 0 0,0 0-397 0 0,0 0-279 0 0,0 0-148 0 0,0 0-58 0 0,0 0-61 0 0,0 0-50 0 0,-8 11 1047 0 0,12 7-972 0 0,0 0-1 0 0,-1 1 0 0 0,0-1 0 0 0,-2 1 1 0 0,0 0-1 0 0,-1 0 0 0 0,-2 4-556 0 0,2 13 371 0 0,-2 60 31 0 0,-5 1 0 0 0,-4-1 0 0 0,-17 67-402 0 0,5-5 48 0 0,18-57-79 0 0,7-59-2467 0 0,7-67-4195 0 0,-3 14 330 0 0,-4 3-2065 0 0</inkml:trace>
  <inkml:trace contextRef="#ctx0" brushRef="#br0" timeOffset="73277.059">24173 1904 8130 0 0,'0'0'2964'0'0,"0"0"-1695"0"0,0 0-700 0 0,0 0 74 0 0,0 0 264 0 0,0 0 180 0 0,0 0 29 0 0,0 0-127 0 0,0 0-218 0 0,0 0-192 0 0,-30 30-167 0 0,-97 91-134 0 0,28-29 244 0 0,27-30 393 0 0,67-58-794 0 0,11 2 591 0 0,-2-5-634 0 0,37 4 819 0 0,45 16 513 0 0,-72-11-1237 0 0,-1-1 0 0 0,0 2 0 0 0,0 0 0 0 0,-1 0 0 0 0,0 1-1 0 0,-1 0 1 0 0,0 1 0 0 0,-1 1 0 0 0,-1-1 0 0 0,0 2 0 0 0,-1-1 0 0 0,0 1 0 0 0,-1 0 0 0 0,-1 1-1 0 0,0-1 1 0 0,-1 1 0 0 0,-1 1 0 0 0,-1-1 0 0 0,1 9-173 0 0,9 31 32 0 0,-12-80-4328 0 0,1-4 236 0 0,-1 14-1847 0 0,-1 2-5372 0 0</inkml:trace>
  <inkml:trace contextRef="#ctx0" brushRef="#br0" timeOffset="73794.883">23619 1455 4945 0 0,'0'0'3386'0'0,"0"0"-1088"0"0,0 0-400 0 0,0 0-3 0 0,0 0-91 0 0,0 0-264 0 0,0 0-307 0 0,0 0-273 0 0,0 0-212 0 0,0 0-109 0 0,0 0-43 0 0,0 0-71 0 0,0 0-62 0 0,6-8-63 0 0,79-74 529 0 0,45-15-7 0 0,-102 77-794 0 0,-1-2 0 0 0,0 0 0 0 0,-2-2-1 0 0,-1-1 1 0 0,17-21-128 0 0,-25 24 128 0 0,13 128 508 0 0,84 214 426 0 0,-112-314-1079 0 0,3 9-1802 0 0,1-20-8217 0 0,-4 5-2033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36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28 354 0 0 0,'0'0'172'0'0,"0"0"472"0"0,0 0 154 0 0,-4 5 34 0 0,2-3-541 0 0,-14 18 814 0 0,10-3 4384 0 0,28-13-1895 0 0,48-26 274 0 0,17-53-2237 0 0,-78 66-1407 0 0,74-101 886 0 0,-73 104-908 0 0,-8 26 78 0 0,-1-5-125 0 0,32 106 504 0 0,34 173 61 0 0,-36-143-569 0 0,-23-118-163 0 0,-7-32 13 0 0,6-1 526 0 0,-7 0-446 0 0,2-16 483 0 0,38-149-32 0 0,10 2-381 0 0,53-170-68 0 0,-86 244 30 0 0,-17 89-77 0 0,0 0 13 0 0,0 0-5 0 0,0 0-4 0 0,0 0-25 0 0,0 0-10 0 0,0 0-10 0 0,0 0-3 0 0,0 0-1 0 0,0 0-5 0 0,0 0 2 0 0,0 0-6 0 0,0 0 6 0 0,0 0 2 0 0,0 0 17 0 0,0 0-11 0 0,0 0-5 0 0,0 0-6 0 0,0 0-1 0 0,0 0-1 0 0,0 0-6 0 0,0 0-2 0 0,0 0-10 0 0,0 0-18 0 0,0 0-22 0 0,0 0-57 0 0,0 0-63 0 0,-10 21-3696 0 0,3-9-2529 0 0,6-5-2182 0 0</inkml:trace>
  <inkml:trace contextRef="#ctx0" brushRef="#br0" timeOffset="1106.866">693 527 1872 0 0,'0'0'1261'0'0,"0"0"-527"0"0,0 0-179 0 0,0 0 291 0 0,0 0 411 0 0,0 0 274 0 0,0 0-42 0 0,0 0-302 0 0,0 0-358 0 0,0 0-261 0 0,0 0-54 0 0,0 0-1 0 0,0 0 7 0 0,-3 10 0 0 0,-25 66 765 0 0,-2 26 44 0 0,-42 90-337 0 0,52-171-567 0 0,20-20-344 0 0,0-1-1 0 0,0 0-3 0 0,0 0-6 0 0,0 0 16 0 0,0 0 14 0 0,0 0 6 0 0,0 0 11 0 0,0 0 12 0 0,6-30 855 0 0,54-113-894 0 0,54-37-64 0 0,-94 154 281 0 0,-16 51-200 0 0,30 89 353 0 0,10 11-358 0 0,-17-66-42 0 0,-27-58-38 0 0,0-1 8 0 0,0 0 2 0 0,0 0 6 0 0,0 0-1 0 0,0 0 6 0 0,0 0 46 0 0,0 0 28 0 0,0 0 22 0 0,0 0 26 0 0,0 0-9 0 0,0 0 2 0 0,0 0 2 0 0,0 0 8 0 0,0 0 9 0 0,0 0-19 0 0,-65-11 322 0 0,30 5-553 0 0,27 6 69 0 0,0-1 0 0 0,0 0 0 0 0,0-1 0 0 0,0 0 0 0 0,0 0 0 0 0,1-1 0 0 0,-1 1 0 0 0,1-2 0 0 0,-1 1 0 0 0,1-1 0 0 0,0 0 0 0 0,1-1 0 0 0,-3-1 3 0 0,-12-25-480 0 0,21 19-2080 0 0,6 1-3515 0 0,-3 10-2499 0 0</inkml:trace>
  <inkml:trace contextRef="#ctx0" brushRef="#br0" timeOffset="1909.308">869 572 0 0 0,'0'0'2111'0'0,"0"0"-703"0"0,0 0-238 0 0,0 0 146 0 0,0 0 245 0 0,0 0 180 0 0,0 0-43 0 0,0 0-279 0 0,0 0-345 0 0,0 0-324 0 0,0 0-211 0 0,0 0-103 0 0,0 0-34 0 0,5 4 1235 0 0,82 195-855 0 0,-48-123-739 0 0,-25-98 2809 0 0,29-140-1485 0 0,31 4-1083 0 0,-69 151-201 0 0,-8 3-4509 0 0,3 4 3284 0 0,0 0-370 0 0,0 0-703 0 0,0-1-2256 0 0,0-2-4436 0 0</inkml:trace>
  <inkml:trace contextRef="#ctx0" brushRef="#br0" timeOffset="2727.092">1442 527 0 0 0,'0'0'740'0'0,"0"0"436"0"0,0 0 542 0 0,0 0 321 0 0,0 0-28 0 0,0 0-286 0 0,0 0-358 0 0,0 0-262 0 0,0 0-165 0 0,0 0-126 0 0,0 0-89 0 0,2 0 1320 0 0,-4-1-1877 0 0,-1 0 0 0 0,1 1 0 0 0,-1-1 0 0 0,0 1 0 0 0,1 0 0 0 0,-1 0 0 0 0,1 0 0 0 0,-1 0 0 0 0,1 0 0 0 0,-1 1 0 0 0,1-1 0 0 0,-1 1 0 0 0,1-1 1 0 0,-1 1-1 0 0,1 0 0 0 0,-1 0 0 0 0,1 0 0 0 0,0 0 0 0 0,0 1 0 0 0,-1-1 0 0 0,1 1 0 0 0,0-1 0 0 0,0 1 0 0 0,0 0 0 0 0,1-1 0 0 0,-1 1-168 0 0,-18 11 443 0 0,-27 31 437 0 0,46-42-882 0 0,0-1 0 0 0,0 1 0 0 0,1-1 0 0 0,-1 1 0 0 0,1-1 0 0 0,-1 1-1 0 0,1 0 1 0 0,0-1 0 0 0,0 1 0 0 0,0 0 0 0 0,0-1 0 0 0,0 1 0 0 0,0 0 0 0 0,0-1 0 0 0,0 1 0 0 0,1 0 0 0 0,-1-1 0 0 0,0 1 0 0 0,1-1 0 0 0,0 1 0 0 0,-1-1 0 0 0,1 1 0 0 0,0-1 0 0 0,0 1 0 0 0,0-1 0 0 0,0 0 0 0 0,0 1 0 0 0,0-1 0 0 0,0 0 0 0 0,0 0 0 0 0,0 0 0 0 0,1 1 0 0 0,-1-2 0 0 0,0 1 0 0 0,1 0 0 0 0,-1 0-1 0 0,1 0 1 0 0,-1-1 0 0 0,1 1 0 0 0,1 0 2 0 0,61 27 94 0 0,-63-26-58 0 0,-1 0 0 0 0,1 0 0 0 0,0 0 0 0 0,-1 0 0 0 0,0 0 0 0 0,1 0 0 0 0,-1 1 0 0 0,0-1 0 0 0,0 0 0 0 0,0 0 0 0 0,0 0 0 0 0,0 0 0 0 0,-1 0 0 0 0,1 0 0 0 0,-1 0 0 0 0,1 0 0 0 0,-1 0 0 0 0,0 0 0 0 0,0 0 0 0 0,0 0 0 0 0,0 0 0 0 0,0 0 0 0 0,0 0 0 0 0,0-1 0 0 0,-1 1 0 0 0,1 0 0 0 0,-1 0-36 0 0,-77 108 423 0 0,78-108-425 0 0,0 0 0 0 0,0 0-1 0 0,0 0 1 0 0,1 0 0 0 0,-1 0 0 0 0,0-1 0 0 0,1 1 0 0 0,-1 1 0 0 0,1-1 0 0 0,0 0 0 0 0,-1 0 0 0 0,1 0 0 0 0,0 0 0 0 0,0 0-1 0 0,0 0 1 0 0,1 0 0 0 0,-1 0 0 0 0,0 0 0 0 0,1 0 0 0 0,-1 0 0 0 0,1 0 0 0 0,0 0 0 0 0,0 0 0 0 0,0 0 0 0 0,0-1 0 0 0,0 1-1 0 0,0 0 1 0 0,0 0 0 0 0,1-1 0 0 0,-1 1 0 0 0,0-1 0 0 0,2 2 2 0 0,43 11 203 0 0,-19-13-38 0 0,68-12 210 0 0,-58-12-1311 0 0,-33 18 133 0 0,4-8-4486 0 0,-7 9-2837 0 0</inkml:trace>
  <inkml:trace contextRef="#ctx0" brushRef="#br0" timeOffset="5435.499">1689 358 648 0 0,'0'0'802'0'0,"0"0"-334"0"0,0 0 48 0 0,0 0 415 0 0,0 0 417 0 0,0 0 176 0 0,0 0-163 0 0,0 0-432 0 0,0 0-367 0 0,0 0-125 0 0,0 0 56 0 0,4 0 138 0 0,69 2 5030 0 0,112-8-689 0 0,-44 3-4006 0 0,-68 10-754 0 0,-62-5-78 0 0,-17 0-3758 0 0,-7 1-5733 0 0,10-3-257 0 0</inkml:trace>
  <inkml:trace contextRef="#ctx0" brushRef="#br0" timeOffset="5754.95">1709 601 5233 0 0,'0'0'2209'0'0,"0"0"-1308"0"0,0 0-617 0 0,0 0 183 0 0,0 0 417 0 0,0 0 376 0 0,0 0 230 0 0,0 0-24 0 0,0 0-126 0 0,0 0-118 0 0,0 0-196 0 0,0 0-133 0 0,0 0-72 0 0,23-2-66 0 0,73-6-63 0 0,23-15 1087 0 0,26 12-1621 0 0,-120 20-1479 0 0,-17 0-8680 0 0,-8-9-957 0 0</inkml:trace>
  <inkml:trace contextRef="#ctx0" brushRef="#br0" timeOffset="6639.122">2756 53 7218 0 0,'0'0'1723'0'0,"0"0"-685"0"0,0 0-329 0 0,0 0 181 0 0,0 0 309 0 0,0 0 196 0 0,0 0-70 0 0,0 0-276 0 0,0 0-321 0 0,0 0-245 0 0,0 0-140 0 0,0 0-50 0 0,0 0 9 0 0,-8 17-14 0 0,-39 83 275 0 0,28-72-363 0 0,0-2 1 0 0,-2 0-1 0 0,-1-1 1 0 0,-1-2-1 0 0,-1 0 1 0 0,-1-1-1 0 0,-1-2 1 0 0,-1 0-201 0 0,-17 13 451 0 0,44-32-407 0 0,0-1-8 0 0,0 0-24 0 0,0 0-36 0 0,5 4 90 0 0,0 0 0 0 0,0-1 0 0 0,1 0 0 0 0,0 0 0 0 0,-1 0 1 0 0,1 0-1 0 0,0-1 0 0 0,0 0 0 0 0,1 0 0 0 0,-1-1 0 0 0,0 0 0 0 0,0 0 1 0 0,1 0-1 0 0,-1-1 0 0 0,5 0-66 0 0,139 23 343 0 0,-2-13-283 0 0,-148-10-23 0 0,0 0 10 0 0,0 0 30 0 0,0 0 30 0 0,0 0 33 0 0,0 0 20 0 0,0 0 13 0 0,0 0 3 0 0,0 0 0 0 0,0 0-9 0 0,-13-7 146 0 0,-5-27-235 0 0,-66-117 220 0 0,-6 13-152 0 0,90 130-2751 0 0,13 7-4447 0 0,-10 2 4170 0 0,2-1-8402 0 0</inkml:trace>
  <inkml:trace contextRef="#ctx0" brushRef="#br0" timeOffset="7282.982">3261 1 6321 0 0,'0'0'1806'0'0,"0"0"-659"0"0,0 0-288 0 0,0 0 117 0 0,0 0 264 0 0,0 0 182 0 0,0 0-34 0 0,0 0-198 0 0,0 0-265 0 0,0 0-242 0 0,0 0-171 0 0,0 0-66 0 0,0 0-49 0 0,-17 1-27 0 0,-49 2-22 0 0,61-3-264 0 0,0 0 1 0 0,0 1 0 0 0,1 0-1 0 0,-1 0 1 0 0,1 0 0 0 0,-1 0-1 0 0,1 1 1 0 0,-1-1 0 0 0,1 1-1 0 0,0 1 1 0 0,0-1 0 0 0,0 0-1 0 0,0 1 1 0 0,0 0 0 0 0,0 0-1 0 0,-2 3-84 0 0,-13 10 211 0 0,17-15-210 0 0,1 0 1 0 0,-1 0-1 0 0,1 0 0 0 0,0 1 0 0 0,0-1 0 0 0,-1 1 1 0 0,1-1-1 0 0,0 1 0 0 0,0-1 0 0 0,0 1 0 0 0,1 0 1 0 0,-1 0-1 0 0,0-1 0 0 0,1 1 0 0 0,-1 0 0 0 0,1 0 0 0 0,-1 0 1 0 0,1-1-1 0 0,0 1 0 0 0,0 0 0 0 0,0 0 0 0 0,0 0 1 0 0,0 0-1 0 0,0 0 0 0 0,1 0 0 0 0,-1-1 0 0 0,0 1 0 0 0,1 0 1 0 0,0 0-1 0 0,-1 0 0 0 0,1-1 0 0 0,0 1 0 0 0,0 0 1 0 0,0-1-1 0 0,0 1 0 0 0,1 0-1 0 0,146 93 623 0 0,-145-90-560 0 0,0 0 0 0 0,-1 0 0 0 0,1 0-1 0 0,-1 0 1 0 0,0 1 0 0 0,-1-1 0 0 0,0 1 0 0 0,1-1 0 0 0,-2 1 0 0 0,1-1 0 0 0,-1 1 0 0 0,0 0 0 0 0,0-1 0 0 0,0 1-1 0 0,-1-1 1 0 0,1 1 0 0 0,-2 2-63 0 0,-2 1 84 0 0,0-1-1 0 0,-1 0 1 0 0,1 0 0 0 0,-2 0-1 0 0,1-1 1 0 0,-1 0-1 0 0,0 0 1 0 0,-1 0-1 0 0,1-1 1 0 0,-1 0 0 0 0,-1 0-1 0 0,1-1 1 0 0,-1 0-1 0 0,0 0 1 0 0,-1 0-84 0 0,-79 6 137 0 0,62-24-1240 0 0,21 3-9238 0 0,5 7-1184 0 0</inkml:trace>
  <inkml:trace contextRef="#ctx0" brushRef="#br0" timeOffset="7791.031">2211 712 1256 0 0,'0'0'1043'0'0,"0"0"-32"0"0,0 0 277 0 0,0 0 446 0 0,0 0 270 0 0,0 0-46 0 0,0 0-168 0 0,0 0-224 0 0,0 0-235 0 0,0 0-201 0 0,0 0-193 0 0,0 0-141 0 0,0 0-129 0 0,19 0-91 0 0,134 3 1040 0 0,264 3-186 0 0,-21-77-1100 0 0,-360 70-690 0 0,-38 19-5873 0 0,2-18 5055 0 0,-2 4-9761 0 0</inkml:trace>
  <inkml:trace contextRef="#ctx0" brushRef="#br0" timeOffset="8587.035">2561 918 4113 0 0,'0'0'1586'0'0,"0"0"-454"0"0,0 0-123 0 0,0 0 145 0 0,0 0 172 0 0,0 0 54 0 0,0 0-153 0 0,0 0-255 0 0,0 0-271 0 0,0 0-208 0 0,0 0-143 0 0,0 0-88 0 0,-19 25-26 0 0,-59 78 2 0 0,-34 23 2543 0 0,43-64-1201 0 0,66-59-1524 0 0,2-2-45 0 0,1-1 0 0 0,-1 0 0 0 0,1 0 0 0 0,-1 1 0 0 0,1-1 0 0 0,0 0 0 0 0,-1 1 0 0 0,1-1 0 0 0,-1 0 0 0 0,1 1 0 0 0,0-1 0 0 0,-1 1 0 0 0,1-1 0 0 0,0 0 0 0 0,0 1 0 0 0,-1-1 0 0 0,1 1 0 0 0,0-1 0 0 0,0 1 0 0 0,0-1 0 0 0,-1 1 0 0 0,1-1 0 0 0,0 1 0 0 0,0-1 0 0 0,0 1 0 0 0,0 0 0 0 0,0-1 0 0 0,0 1 0 0 0,0-1 0 0 0,0 1 0 0 0,0-1 0 0 0,0 1 0 0 0,1-1 1 0 0,-1 1-1 0 0,0-1 0 0 0,0 1 0 0 0,0-1 0 0 0,1 1 0 0 0,-1-1 0 0 0,0 0 0 0 0,0 1 0 0 0,1-1 0 0 0,-1 1 0 0 0,0-1 0 0 0,1 0 0 0 0,-1 1 0 0 0,1-1 0 0 0,-1 1 0 0 0,0-1 0 0 0,1 0 0 0 0,-1 0 0 0 0,1 1 0 0 0,-1-1 0 0 0,1 0 0 0 0,-1 0 0 0 0,1 0 0 0 0,-1 0 0 0 0,1 1 0 0 0,-1-1 0 0 0,1 0 0 0 0,-1 0 0 0 0,1 0 0 0 0,-1 0 0 0 0,1 0 0 0 0,0 0 0 0 0,-1 0 0 0 0,1 0 0 0 0,-1-1 1 0 0,1 1-12 0 0,168 22 716 0 0,60-11 45 0 0,-246-37 178 0 0,-37-88-568 0 0,15-3-182 0 0,20 36-211 0 0,19 79 828 0 0,-1-2-2977 0 0,4 2-6779 0 0,-1 2-2101 0 0</inkml:trace>
  <inkml:trace contextRef="#ctx0" brushRef="#br0" timeOffset="9104.533">3049 726 13019 0 0,'0'0'1588'0'0,"0"0"-832"0"0,0 0-466 0 0,0 0 160 0 0,0 0 389 0 0,0 0 250 0 0,0 0-7 0 0,0 0-288 0 0,0 0-325 0 0,0 0-219 0 0,0 0-114 0 0,0 0-36 0 0,0 0-32 0 0,-6 25-16 0 0,-19 80-2 0 0,-10 13 32 0 0,27-97-66 0 0,1 1 1 0 0,1 0 0 0 0,1 0-1 0 0,0 0 1 0 0,2 0-1 0 0,1 1 1 0 0,1 2-17 0 0,2-23 21 0 0,1-1 0 0 0,-1 1 0 0 0,1 0 0 0 0,0-1 0 0 0,-1 1 0 0 0,1-1 1 0 0,0 1-1 0 0,0-1 0 0 0,0 0 0 0 0,0 0 0 0 0,0 0 0 0 0,0 0 0 0 0,0 0 0 0 0,0-1 0 0 0,1 1 0 0 0,-1 0 0 0 0,0-1 1 0 0,0 0-1 0 0,1 0 0 0 0,-1 1 0 0 0,0-1 0 0 0,0 0 0 0 0,2-1-21 0 0,2 2 90 0 0,148-1 814 0 0,-146 2-914 0 0,-6-7-1983 0 0,-2-6 498 0 0,0 2-1614 0 0,0 0-3676 0 0,0 5-2532 0 0</inkml:trace>
  <inkml:trace contextRef="#ctx0" brushRef="#br0" timeOffset="9468.536">2736 995 4729 0 0,'0'0'2407'0'0,"0"0"-822"0"0,0 0-364 0 0,0 0 97 0 0,0 0 170 0 0,0 0 40 0 0,0 0-150 0 0,0 0-200 0 0,0 0-128 0 0,0 0-61 0 0,0 0-52 0 0,0 0-102 0 0,0 0-99 0 0,17-1-64 0 0,124-10 1370 0 0,78-24-996 0 0,-183 26-2583 0 0,-22 3-5073 0 0,-12 5-4957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2:26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3497 0 0,'0'0'2607'0'0,"0"0"-1344"0"0,0 0-518 0 0,0 0 158 0 0,0 0 344 0 0,0 0 314 0 0,0 0 76 0 0,0 0-142 0 0,0 0-192 0 0,0 0-183 0 0,0 0-129 0 0,0 0-137 0 0,21 8-94 0 0,67 25-80 0 0,29-11 1511 0 0,-49-18-1655 0 0,-1-3 0 0 0,1-3 0 0 0,-1-3-1 0 0,64-12-535 0 0,-107 4-1187 0 0,-41-10-7064 0 0,10 16 1365 0 0,-2 2-1787 0 0</inkml:trace>
  <inkml:trace contextRef="#ctx0" brushRef="#br0" timeOffset="260.027">260 1 8786 0 0,'0'0'1726'0'0,"0"0"-517"0"0,0 0-209 0 0,0 0 67 0 0,0 0 172 0 0,0 0 113 0 0,0 0-78 0 0,0 0-214 0 0,0 0-227 0 0,0 0-125 0 0,0 0-47 0 0,0 0-13 0 0,0 0-14 0 0,-1 35-49 0 0,-4 113-82 0 0,-10 154 828 0 0,-24-96-1231 0 0,33-154-1456 0 0,18-48-6089 0 0,-7-4-3869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1:46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711 991 224 0 0,'0'0'1599'0'0,"0"0"-305"0"0,0 0-73 0 0,0 0 244 0 0,0 0 299 0 0,0 0 119 0 0,0 0-117 0 0,0 0-237 0 0,0 0-252 0 0,0 0-234 0 0,0 0-106 0 0,-17-19-94 0 0,-56-57-80 0 0,24 48 381 0 0,41 28-921 0 0,-7-2-49 0 0,0 1-1 0 0,0 1 1 0 0,1 1 0 0 0,-1 0 0 0 0,0 1-1 0 0,1 0 1 0 0,0 1 0 0 0,-1 1 0 0 0,1 0 0 0 0,0 1-1 0 0,1 1 1 0 0,-1 0 0 0 0,1 0 0 0 0,1 2-1 0 0,-1 0 1 0 0,1 0 0 0 0,0 1 0 0 0,1 0 0 0 0,-5 6-174 0 0,-1 0 52 0 0,1 2 0 0 0,1 0 0 0 0,1 1 0 0 0,0 0 0 0 0,1 1 0 0 0,1 0 0 0 0,1 1 0 0 0,1 1 0 0 0,0 0 0 0 0,2 0 0 0 0,0 1 0 0 0,0 4-52 0 0,4-13 11 0 0,0 0 1 0 0,1 0-1 0 0,0 0 1 0 0,1 1-1 0 0,1-1 1 0 0,0 1-1 0 0,0-1 1 0 0,2 1-1 0 0,0-1 1 0 0,0 1-1 0 0,1-1 1 0 0,1 1-1 0 0,0-1 0 0 0,1 0 1 0 0,0 0-1 0 0,1-1 1 0 0,0 1-1 0 0,1-1 1 0 0,1 0-1 0 0,0 0 1 0 0,0-1-1 0 0,1 0 1 0 0,1-1-1 0 0,0 1 1 0 0,3 2-12 0 0,-3-8 44 0 0,-1 1 0 0 0,1-1 1 0 0,0 0-1 0 0,0-1 0 0 0,1 0 0 0 0,-1 0 1 0 0,1-1-1 0 0,0 0 0 0 0,0-1 1 0 0,0 0-1 0 0,0-1 0 0 0,0 0 1 0 0,1 0-1 0 0,-1-1 0 0 0,0-1 0 0 0,0 0 1 0 0,0 0-1 0 0,0-1 0 0 0,0 0 1 0 0,0 0-1 0 0,0-1 0 0 0,0-1 1 0 0,-1 0-1 0 0,0 0 0 0 0,1-1 0 0 0,-2 0 1 0 0,1 0-1 0 0,0-1 0 0 0,-1 0 1 0 0,0-1-1 0 0,-1 0 0 0 0,6-6-44 0 0,14-17 79 0 0,-2-1-1 0 0,-2-1 1 0 0,-1-1-1 0 0,-1-1 1 0 0,-2 0 0 0 0,-1-2-1 0 0,-2 0 1 0 0,-2-1-1 0 0,-1-1 1 0 0,5-28-79 0 0,10-45 81 0 0,-28 111-80 0 0,5-18 4 0 0,1 25-236 0 0,13 75 220 0 0,4 0 1 0 0,3-2 0 0 0,3-1-1 0 0,21 35 11 0 0,0-38-280 0 0,-48-74 167 0 0,0 1 0 0 0,0-1 0 0 0,0 0 1 0 0,0 1-1 0 0,0-1 0 0 0,1 0 0 0 0,-1 0 1 0 0,1-1-1 0 0,-1 1 0 0 0,1 0 0 0 0,0-1 1 0 0,0 0-1 0 0,-1 1 0 0 0,1-1 0 0 0,0 0 0 0 0,0 0 1 0 0,0-1-1 0 0,0 1 0 0 0,1-1 0 0 0,-1 1 1 0 0,0-1-1 0 0,0 0 0 0 0,0 0 0 0 0,0-1 0 0 0,0 1 1 0 0,3-1 112 0 0,11-19-4005 0 0,-13 9-1340 0 0,-4 10 4614 0 0,4-10-10477 0 0</inkml:trace>
  <inkml:trace contextRef="#ctx0" brushRef="#br0" timeOffset="452.792">1 531 10122 0 0,'0'0'1639'0'0,"0"0"-645"0"0,0 0-403 0 0,0 0-33 0 0,0 0 193 0 0,0 0 239 0 0,0 0 141 0 0,0 0-10 0 0,0 0-105 0 0,0 0-143 0 0,0 0-119 0 0,0 0-97 0 0,34-5-91 0 0,109-17-62 0 0,-35 16 1163 0 0,64 21-5 0 0,-51-15-1090 0 0,-121 0-449 0 0,0 0 78 0 0,0 0 71 0 0,-14-12 411 0 0,-81-62-295 0 0,-41-42-228 0 0,127 107-180 0 0,1 0-1 0 0,-1 0 0 0 0,2-1 0 0 0,-1 0 1 0 0,1-1-1 0 0,1 1 0 0 0,0-1 0 0 0,0 0 1 0 0,1-1-1 0 0,1 0 0 0 0,0 1 0 0 0,0-2 0 0 0,1 1 1 0 0,1 0-1 0 0,0 0 0 0 0,0-6 21 0 0,4 16-75 0 0,0-1-1 0 0,0 1 0 0 0,0 0 1 0 0,0 0-1 0 0,0 1 0 0 0,0-1 0 0 0,1 0 1 0 0,-1 1-1 0 0,0-1 0 0 0,1 1 1 0 0,0 0-1 0 0,-1 0 0 0 0,1 0 1 0 0,0 0-1 0 0,-1 0 0 0 0,1 1 1 0 0,0-1-1 0 0,0 1 0 0 0,0-1 1 0 0,-1 1-1 0 0,1 0 0 0 0,0 0 0 0 0,0 1 1 0 0,0-1-1 0 0,2 1 76 0 0,5-1-346 0 0,71 1-3279 0 0,-29 8-6649 0 0,-33-5-1252 0 0</inkml:trace>
  <inkml:trace contextRef="#ctx0" brushRef="#br0" timeOffset="876.494">1505 804 9890 0 0,'0'0'1067'0'0,"0"0"-352"0"0,0 0 48 0 0,0 0 282 0 0,0 0 210 0 0,0 0 20 0 0,0 0-167 0 0,0 0-183 0 0,0 0-57 0 0,0 0-61 0 0,0 0-42 0 0,0 0-31 0 0,32-2-86 0 0,99-6-44 0 0,2 7 1694 0 0,93 19-771 0 0,-89-8-1441 0 0,-122-1-2032 0 0,-23-2-8604 0 0,1-3-933 0 0</inkml:trace>
  <inkml:trace contextRef="#ctx0" brushRef="#br0" timeOffset="1121.592">1507 1128 13331 0 0,'0'0'1087'0'0,"0"0"-395"0"0,0 0 65 0 0,0 0 326 0 0,0 0 238 0 0,0 0 11 0 0,0 0-211 0 0,32 6-274 0 0,105 18-249 0 0,-24-17 35 0 0,160-25-865 0 0,-159 2-8168 0 0,-95 13-2969 0 0</inkml:trace>
  <inkml:trace contextRef="#ctx0" brushRef="#br0" timeOffset="1718.001">3500 539 3025 0 0,'0'0'3140'0'0,"0"0"-997"0"0,0 0-301 0 0,0 0 100 0 0,0 0 30 0 0,0 0-194 0 0,0 0-343 0 0,0 0-295 0 0,0 0-248 0 0,0 0-186 0 0,0 0-138 0 0,0 0-119 0 0,-33-8-82 0 0,-109-19-64 0 0,137 26-280 0 0,0 0 0 0 0,0 1 0 0 0,0-1 0 0 0,0 1 0 0 0,0 0 0 0 0,0 0 0 0 0,0 0 0 0 0,0 1 0 0 0,0 0 0 0 0,0 0 0 0 0,0 0 0 0 0,0 1 0 0 0,0-1 0 0 0,1 1 0 0 0,-1 0 0 0 0,1 1 0 0 0,-1-1 0 0 0,1 1-23 0 0,-10 5 67 0 0,-3-1-41 0 0,2 0 0 0 0,-1 2 0 0 0,1 0 0 0 0,0 0 0 0 0,0 1-1 0 0,2 1 1 0 0,-1 0 0 0 0,1 1 0 0 0,1 1 0 0 0,0 0 0 0 0,1 1-1 0 0,0 0 1 0 0,1 0 0 0 0,0 1 0 0 0,2 0 0 0 0,0 1 0 0 0,0 0 0 0 0,2 0-1 0 0,0 1 1 0 0,0 0 0 0 0,2 0 0 0 0,0 0 0 0 0,1 0 0 0 0,1 4-26 0 0,2-16-1 0 0,0 0 1 0 0,0-1 0 0 0,1 1-1 0 0,0 0 1 0 0,0 0 0 0 0,0-1-1 0 0,1 1 1 0 0,-1-1 0 0 0,1 1-1 0 0,0-1 1 0 0,1 0 0 0 0,-1 1-1 0 0,1-1 1 0 0,-1-1 0 0 0,1 1-1 0 0,0 0 1 0 0,1-1 0 0 0,-1 1-1 0 0,1-1 1 0 0,-1 0 0 0 0,1 0-1 0 0,0 0 1 0 0,0-1 0 0 0,0 1-1 0 0,1-1 1 0 0,-1 0 0 0 0,1 0 0 0 0,-1-1-1 0 0,1 1 1 0 0,-1-1 0 0 0,1 0-1 0 0,1 0 1 0 0,8 2 90 0 0,0-1-1 0 0,0-1 0 0 0,1 0 0 0 0,-1-1 1 0 0,0 0-1 0 0,0-2 0 0 0,0 1 1 0 0,0-2-1 0 0,0 1 0 0 0,6-4-89 0 0,26-13 336 0 0,-1-2-1 0 0,-1-2 0 0 0,0-2 1 0 0,-2-2-1 0 0,-1-1 0 0 0,-2-3 1 0 0,0-1-1 0 0,-3-2 0 0 0,22-25-335 0 0,-37 40 37 0 0,-1-1 0 0 0,-2-1 0 0 0,0-1 0 0 0,-1-1 0 0 0,-1 0 0 0 0,-1-1 0 0 0,-1 0 0 0 0,-2-1 0 0 0,0-1 0 0 0,-2 0 0 0 0,0-1-1 0 0,-2 0 1 0 0,-1 0 0 0 0,-1 0 0 0 0,-2-1 0 0 0,0 0 0 0 0,-2 0 0 0 0,-1 0 0 0 0,-2-16-37 0 0,0 37-14 0 0,-1-1 1 0 0,1 1 0 0 0,-1 0-1 0 0,0 0 1 0 0,-1 0-1 0 0,0 0 1 0 0,0 0-1 0 0,-1 0 1 0 0,0 1 0 0 0,0-1-1 0 0,0 1 1 0 0,-1 0-1 0 0,1 0 1 0 0,-2 1-1 0 0,1 0 1 0 0,-1 0-1 0 0,1 0 1 0 0,-1 0 0 0 0,0 1-1 0 0,-1 0 1 0 0,1 0-1 0 0,-1 1 1 0 0,0 0-1 0 0,0 0 1 0 0,0 0 0 0 0,0 1-1 0 0,0 0 1 0 0,-1 0-1 0 0,1 1 1 0 0,-1 0-1 0 0,1 1 1 0 0,-1-1 0 0 0,1 1-1 0 0,-1 1 1 0 0,1-1-1 0 0,-1 1 1 0 0,1 1-1 0 0,-1-1 1 0 0,1 1 0 0 0,0 1-1 0 0,-2 0 14 0 0,-3 2-8 0 0,0 1 0 0 0,1 0 0 0 0,0 1 0 0 0,0 0 0 0 0,0 1 0 0 0,1 0 0 0 0,0 0 0 0 0,1 1 1 0 0,0 1-1 0 0,0-1 0 0 0,1 1 0 0 0,1 1 0 0 0,-1 0 0 0 0,2 0 0 0 0,-1 0 0 0 0,2 1 0 0 0,-1-1 0 0 0,2 1 0 0 0,-1 1 0 0 0,2-1 0 0 0,0 1 0 0 0,0-1 0 0 0,1 1 0 0 0,0 0 0 0 0,2 0 0 0 0,-1 5 8 0 0,0-5 9 0 0,1-1-1 0 0,1 1 0 0 0,-1 0 0 0 0,2-1 1 0 0,0 1-1 0 0,0-1 0 0 0,1 0 0 0 0,1 1 1 0 0,0-1-1 0 0,1-1 0 0 0,1 4-8 0 0,8 11 28 0 0,1-1-1 0 0,2 0 1 0 0,0-1-1 0 0,1-1 1 0 0,2-1-1 0 0,0-1 1 0 0,1 0 0 0 0,1-2-1 0 0,1 0 1 0 0,1-1-1 0 0,1-2 1 0 0,9 5-28 0 0,23 4-500 0 0,-49-48-2917 0 0,-5 13-1420 0 0,-1 3-4365 0 0</inkml:trace>
  <inkml:trace contextRef="#ctx0" brushRef="#br0" timeOffset="2141.736">4034 34 10122 0 0,'0'0'1606'0'0,"0"0"-56"0"0,0 0 65 0 0,0 0 37 0 0,0 0-121 0 0,0 0-304 0 0,0 0-354 0 0,0 0-283 0 0,0 0-121 0 0,0 0-43 0 0,0 0 28 0 0,0 0 37 0 0,4-1 13 0 0,105-19 1778 0 0,-20 19-2022 0 0,-87 2-261 0 0,0 0 0 0 0,-1 0 0 0 0,1 1 0 0 0,-1-1 0 0 0,0 0 0 0 0,1 1 0 0 0,-1-1 0 0 0,0 1 0 0 0,0-1-1 0 0,0 1 1 0 0,0 0 0 0 0,0-1 0 0 0,0 1 0 0 0,0 0 0 0 0,-1 0 0 0 0,1 0 0 0 0,-1 0 0 0 0,1-1 0 0 0,-1 1 0 0 0,0 0 0 0 0,1 0 0 0 0,-1 0 0 0 0,0 0 0 0 0,0 0-1 0 0,-1 0 1 0 0,1 0 0 0 0,0 0 0 0 0,-1 0 0 0 0,1 0 0 0 0,-1-1 0 0 0,1 1 0 0 0,-1 0 0 0 0,0 0 0 0 0,0-1 0 0 0,0 1 0 0 0,0 0 0 0 0,0-1 0 0 0,0 1 0 0 0,0-1-1 0 0,-2 2 2 0 0,-26 39 26 0 0,21-32-8 0 0,1 0 1 0 0,0 0 0 0 0,0 1-1 0 0,1-1 1 0 0,0 1-1 0 0,1 1 1 0 0,0-1-1 0 0,1 1 1 0 0,0 0-1 0 0,1 0 1 0 0,0 0 0 0 0,0 11-19 0 0,3-19 8 0 0,0 0 1 0 0,0 0 0 0 0,1-1 0 0 0,0 1 0 0 0,0 0 0 0 0,0-1 0 0 0,0 1-1 0 0,0-1 1 0 0,1 1 0 0 0,0-1 0 0 0,-1 0 0 0 0,1 1 0 0 0,1-1 0 0 0,-1 0-1 0 0,0 0 1 0 0,1 0 0 0 0,-1-1 0 0 0,1 1 0 0 0,0-1 0 0 0,0 1 0 0 0,0-1-1 0 0,0 0 1 0 0,0 0 0 0 0,1 0 0 0 0,-1-1 0 0 0,1 1 0 0 0,-1-1 0 0 0,1 0-1 0 0,-1 0 1 0 0,1 0 0 0 0,1 0-9 0 0,122 11 244 0 0,-116-12-325 0 0,-1-4-1318 0 0,-7 3-3887 0 0,-3-2-6146 0 0</inkml:trace>
  <inkml:trace contextRef="#ctx0" brushRef="#br0" timeOffset="2901.25">4483 502 1224 0 0,'0'0'1197'0'0,"0"0"-23"0"0,0 0 97 0 0,0 0 36 0 0,0 0 7 0 0,0 0-27 0 0,0 0 40 0 0,0 0 12 0 0,0 0-63 0 0,0 0-142 0 0,0 0-212 0 0,0 0-140 0 0,0 0-67 0 0,6 19-44 0 0,17 61-47 0 0,-26 9 869 0 0,-2 106 2972 0 0,7-225-4277 0 0,2 0 0 0 0,2 1 0 0 0,0 0-1 0 0,2 0 1 0 0,1 1 0 0 0,9-19-188 0 0,-1 0 91 0 0,126-299 82 0 0,-60 218-150 0 0,-81 125-23 0 0,0 0 0 0 0,1 0-1 0 0,0 0 1 0 0,0 1 0 0 0,-1-1 0 0 0,1 1 0 0 0,1 0-1 0 0,-1-1 1 0 0,0 2 0 0 0,0-1 0 0 0,1 0-1 0 0,-1 1 1 0 0,1-1 0 0 0,0 1 0 0 0,-1 0 0 0 0,1 0-1 0 0,0 1 1 0 0,-1-1 0 0 0,1 1 0 0 0,0 0 0 0 0,0 0-1 0 0,0 0 1 0 0,-1 0 0 0 0,1 1 0 0 0,2 0 0 0 0,-3 2 4 0 0,-1 0 0 0 0,0 0 0 0 0,0 0 0 0 0,0 0 0 0 0,0 1 0 0 0,-1-1 0 0 0,1 1 1 0 0,-1-1-1 0 0,0 1 0 0 0,0-1 0 0 0,0 1 0 0 0,-1 0 0 0 0,1 0 0 0 0,-1-1 0 0 0,0 1 0 0 0,0 0 0 0 0,0 0 1 0 0,-1-1-1 0 0,1 3-4 0 0,0 0 8 0 0,1 44 821 0 0,-1-18-3282 0 0,0-11-5325 0 0,0-18-3620 0 0</inkml:trace>
  <inkml:trace contextRef="#ctx0" brushRef="#br0" timeOffset="3304.237">4964 760 7009 0 0,'0'0'2481'0'0,"0"0"-726"0"0,0 0-249 0 0,0 0 49 0 0,0 0 90 0 0,0 0-80 0 0,0 0-302 0 0,0 0-362 0 0,0 0-261 0 0,0 0-138 0 0,0 0-86 0 0,0 0-55 0 0,0 0-74 0 0,-8 19-82 0 0,-24 62-59 0 0,-22 13 44 0 0,51-90-232 0 0,0 2-83 0 0,0-1 0 0 0,0 1 1 0 0,-1-1-1 0 0,0 0 0 0 0,0 0 1 0 0,0-1-1 0 0,-1 1 0 0 0,0-1 0 0 0,0 0 1 0 0,0 0-1 0 0,0 0 0 0 0,-4 1 125 0 0,-12-4-5939 0 0,14-1-1292 0 0,5 0-487 0 0</inkml:trace>
  <inkml:trace contextRef="#ctx0" brushRef="#br0" timeOffset="3554.645">4747 708 2473 0 0,'0'0'3051'0'0,"0"0"-856"0"0,0 0-353 0 0,0 0-94 0 0,0 0-126 0 0,0 0-198 0 0,0 0-253 0 0,0 0-192 0 0,0 0-154 0 0,0 0-103 0 0,0 0-69 0 0,0 0-87 0 0,0 0-53 0 0,32 11-55 0 0,101 36-34 0 0,-78-9 122 0 0,-49-28-421 0 0,106 167-27 0 0,-109-171-934 0 0,3 4-48 0 0,-3-8-3332 0 0,2-1-3892 0 0,-5-1 717 0 0</inkml:trace>
  <inkml:trace contextRef="#ctx0" brushRef="#br0" timeOffset="4538.572">2816 1323 0 0 0,'0'0'616'0'0,"0"0"850"0"0,0 0 265 0 0,0 0-52 0 0,0 0-109 0 0,0 0-88 0 0,0 0-84 0 0,35-1-44 0 0,111-1-62 0 0,289-6 5707 0 0,86-22-4503 0 0,301-47-1322 0 0,-307 1-2724 0 0,-485 75-1323 0 0,-22 1-1553 0 0,-4 0-5701 0 0</inkml:trace>
  <inkml:trace contextRef="#ctx0" brushRef="#br0" timeOffset="5238.711">5041 634 0 0 0,'0'0'1442'0'0,"0"0"14"0"0,0 0-114 0 0,0 0-185 0 0,0 0-173 0 0,0 0-159 0 0,0 0-108 0 0,0 0-19 0 0,-3 2-20 0 0,-88 84 3334 0 0,-39 69-3615 0 0,128-149-827 0 0,9-4-7021 0 0,-5-2 1624 0 0</inkml:trace>
  <inkml:trace contextRef="#ctx0" brushRef="#br0" timeOffset="7005.771">3618 1846 1392 0 0,'0'0'2700'0'0,"0"0"-929"0"0,0 0-378 0 0,0 0 44 0 0,0 0 148 0 0,0 0 116 0 0,0 0-113 0 0,0 0-248 0 0,0 0-281 0 0,0 0-259 0 0,-31-6-185 0 0,-99-18-135 0 0,127 23-453 0 0,0 0 0 0 0,1 0 0 0 0,-1 1 0 0 0,0-1 0 0 0,0 1 0 0 0,1-1 0 0 0,-1 1-1 0 0,0 0 1 0 0,0 0 0 0 0,0 0 0 0 0,0 0 0 0 0,1 1 0 0 0,-1-1 0 0 0,0 1 0 0 0,0-1 0 0 0,1 1 0 0 0,-1 0 0 0 0,0 0-1 0 0,1 1 1 0 0,-1-1 0 0 0,1 0 0 0 0,-1 1-27 0 0,-4 4 103 0 0,-9 3-41 0 0,1 1-1 0 0,0 0 1 0 0,0 2 0 0 0,1-1 0 0 0,1 2-1 0 0,0 0 1 0 0,1 0 0 0 0,1 1-1 0 0,0 1 1 0 0,0 0 0 0 0,2 0-1 0 0,0 1 1 0 0,0 0 0 0 0,2 1 0 0 0,0 0-1 0 0,1 0 1 0 0,0 0 0 0 0,2 1-1 0 0,0 0 1 0 0,1 0 0 0 0,1 0 0 0 0,0 4-62 0 0,3-16 45 0 0,0 0 1 0 0,1-1-1 0 0,0 1 1 0 0,0 0-1 0 0,0-1 1 0 0,0 0-1 0 0,1 1 1 0 0,0-1-1 0 0,0 0 1 0 0,1-1-1 0 0,-1 1 1 0 0,1 0-1 0 0,0-1 1 0 0,0 0-1 0 0,1 0 1 0 0,-1 0-1 0 0,1-1 1 0 0,0 1-1 0 0,0-1 1 0 0,0 0-1 0 0,0 0 1 0 0,1-1-1 0 0,-1 0 1 0 0,1 0-1 0 0,-1 0 1 0 0,1 0-1 0 0,0-1 1 0 0,-1 0-1 0 0,1 0 1 0 0,0-1-1 0 0,0 0 1 0 0,0 0-1 0 0,0 0 1 0 0,0 0-1 0 0,0-1 1 0 0,-1 0-1 0 0,1-1 1 0 0,0 1-1 0 0,0-1 1 0 0,-1 0-1 0 0,1 0 1 0 0,-1-1-1 0 0,1 0-45 0 0,119-91 1211 0 0,21-90-503 0 0,-145 182-703 0 0,24-32 12 0 0,-1-1 0 0 0,-2-1-1 0 0,-2-1 1 0 0,-1-1 0 0 0,-2 0-1 0 0,-2-1 1 0 0,-1-1 0 0 0,-2-1-1 0 0,-2 0 1 0 0,-2 0 0 0 0,-2-1-1 0 0,-1 0 1 0 0,-2 0 0 0 0,-2-21-17 0 0,-1 59-2 0 0,1 0 0 0 0,-1 0 0 0 0,0 0 0 0 0,0 0 0 0 0,0 0 0 0 0,0 0 0 0 0,-1 0 0 0 0,0 0 0 0 0,0 1 0 0 0,0-1 0 0 0,0 0 0 0 0,0 0 0 0 0,-1 1 0 0 0,1-1 0 0 0,-1 1 0 0 0,0-1 0 0 0,0 1 0 0 0,-1 0 0 0 0,1 0 0 0 0,-1-1 0 0 0,1 2 0 0 0,-1-1 0 0 0,0 0 0 0 0,0 1 0 0 0,0-1 0 0 0,-1 1 0 0 0,1 0 0 0 0,0 0 0 0 0,-1 0 0 0 0,0 0 0 0 0,1 1 0 0 0,-1 0 0 0 0,0-1 0 0 0,0 1 0 0 0,1 1 0 0 0,-1-1 0 0 0,0 0 0 0 0,0 1 0 0 0,0 0 0 0 0,0 0 0 0 0,0 0 0 0 0,-4 1 2 0 0,0 4-4 0 0,0-1 0 0 0,1 1 0 0 0,-1 1 0 0 0,1-1 1 0 0,0 1-1 0 0,1 1 0 0 0,-1-1 0 0 0,1 1 0 0 0,1 0 0 0 0,-1 1 0 0 0,1-1 1 0 0,0 1-1 0 0,1 0 0 0 0,0 0 0 0 0,0 1 0 0 0,1-1 0 0 0,0 1 0 0 0,-1 3 4 0 0,-9 27 16 0 0,1 1 0 0 0,2 0 0 0 0,2 1 0 0 0,1 0 0 0 0,3 0 0 0 0,1 0 0 0 0,2 0-1 0 0,1 1 1 0 0,3-1 0 0 0,3 11-16 0 0,-1-21 0 0 0,2 0 0 0 0,1 0 1 0 0,2-1-1 0 0,1 0 0 0 0,1 0 0 0 0,1-2 0 0 0,2 0 0 0 0,1 0 0 0 0,1-1 0 0 0,1-1 0 0 0,4 1 0 0 0,22 38-146 0 0,-42-93-6885 0 0,-2 17 758 0 0,0 0-4311 0 0</inkml:trace>
  <inkml:trace contextRef="#ctx0" brushRef="#br0" timeOffset="27596.962">4161 1673 0 0 0,'163'-187'4517'0'0,"-162"188"-4221"0"0,-1-1 0 0 0,0 0 1 0 0,0 1-1 0 0,0-1 0 0 0,1 1 0 0 0,-1-1 1 0 0,0 1-1 0 0,1-1 0 0 0,-1 0 0 0 0,0 1 1 0 0,1-1-1 0 0,-1 1 0 0 0,0-1 0 0 0,1 0 1 0 0,-1 0-1 0 0,1 1 0 0 0,-1-1 0 0 0,1 0 1 0 0,-1 0-1 0 0,0 1 0 0 0,1-1 0 0 0,-1 0 1 0 0,1 0-1 0 0,-1 0 0 0 0,1 0 0 0 0,-1 0 0 0 0,1 0 1 0 0,-1 0-1 0 0,1 0 0 0 0,-1 0 0 0 0,1 0 1 0 0,-1 0-1 0 0,1 0 0 0 0,-1 0 0 0 0,1 0 1 0 0,-1 0-1 0 0,1 0 0 0 0,-1-1 0 0 0,1 1 1 0 0,-1 0-1 0 0,1 0 0 0 0,-1-1 0 0 0,1 1 1 0 0,-1 0-1 0 0,0-1 0 0 0,1 1 0 0 0,-1 0 1 0 0,0-1-1 0 0,1 1 0 0 0,-1-1-296 0 0,-4 30 3278 0 0,-1-7-3988 0 0,-151 482 2393 0 0,28-217-1329 0 0,105-202-291 0 0,24-83-41 0 0,0 0 1 0 0,1-1-1 0 0,-1 0 0 0 0,1 1 1 0 0,-1-1-1 0 0,1 0 0 0 0,-1 1 1 0 0,1-1-1 0 0,0 0 1 0 0,0 0-1 0 0,0-1 0 0 0,-1 1 1 0 0,1 0-1 0 0,0 0 0 0 0,0-1 1 0 0,0 1-1 0 0,0-1 0 0 0,0 0 1 0 0,0 0-1 0 0,0 0 0 0 0,0 0 1 0 0,0 0-1 0 0,0 0 0 0 0,2 0-22 0 0,136-11 1079 0 0,12-11-803 0 0,-152 16-2275 0 0,-12-12-5692 0 0,6 9 3546 0 0,2 5-7108 0 0</inkml:trace>
  <inkml:trace contextRef="#ctx0" brushRef="#br0" timeOffset="27911.473">3922 1956 4241 0 0,'0'0'863'0'0,"0"0"-214"0"0,0 0 362 0 0,0 0 617 0 0,0 0 425 0 0,0 0-21 0 0,0 0-403 0 0,0 0-478 0 0,0 0-271 0 0,0 0-81 0 0,0 0 11 0 0,0 0 19 0 0,0 0-63 0 0,26 4 3023 0 0,154-4-1532 0 0,-61 0-8153 0 0,-110-1 17 0 0,-4-2-5605 0 0</inkml:trace>
  <inkml:trace contextRef="#ctx0" brushRef="#br0" timeOffset="28492.389">4660 1566 2361 0 0,'0'0'1370'0'0,"0"0"-128"0"0,0 0 240 0 0,0 0 385 0 0,0 0 128 0 0,0 0-252 0 0,0 0-501 0 0,0 0-416 0 0,0 0-105 0 0,0 0 53 0 0,0 0 81 0 0,0 0 73 0 0,0 0-35 0 0,9 1-23 0 0,218-2 3849 0 0,-88-3-4292 0 0,-138 4-424 0 0,0 0 1 0 0,0-1-1 0 0,0 1 1 0 0,0 0-1 0 0,0 0 1 0 0,0 0-1 0 0,0 0 1 0 0,0 0-1 0 0,0 0 1 0 0,0 0-1 0 0,0 1 1 0 0,0-1-1 0 0,-1 0 1 0 0,1 0-1 0 0,0 1 1 0 0,0-1 0 0 0,0 1-1 0 0,0-1 1 0 0,0 1-1 0 0,0-1 1 0 0,-1 1-1 0 0,1-1 1 0 0,0 1-1 0 0,0 0 1 0 0,-1-1-1 0 0,1 1 1 0 0,-1 0-1 0 0,1 0 1 0 0,0-1-1 0 0,-1 1 1 0 0,1 0-1 0 0,-1 0 1 0 0,0 0 0 0 0,1 0-1 0 0,-1 0 1 0 0,0 0-1 0 0,1 0 1 0 0,-1 0-1 0 0,0 0 1 0 0,0-1-1 0 0,0 1 1 0 0,0 0-1 0 0,0 0 1 0 0,0 0-1 0 0,0 0 1 0 0,0 0-1 0 0,0 0 1 0 0,-1 0-1 0 0,1 0 1 0 0,0 0 0 0 0,-1 0-1 0 0,1 0 1 0 0,0 0-1 0 0,-1 0 1 0 0,0 0-4 0 0,-34 56 338 0 0,28-48-337 0 0,-3 5 44 0 0,4-7-36 0 0,1-1 1 0 0,-1 1-1 0 0,1-1 1 0 0,1 2-1 0 0,-1-1 1 0 0,1 0-1 0 0,0 1 1 0 0,1 0-1 0 0,0 0 1 0 0,0 0-1 0 0,1 0 1 0 0,0 0-1 0 0,0 0 1 0 0,1 1-1 0 0,0-1 1 0 0,1 1 0 0 0,-1-1-1 0 0,2 2-9 0 0,1-7 51 0 0,1 0-1 0 0,1 1 1 0 0,-1-1-1 0 0,0-1 1 0 0,1 1-1 0 0,0 0 1 0 0,-1-1-1 0 0,1 1 1 0 0,0-1-1 0 0,0 0 1 0 0,0-1-1 0 0,1 1 1 0 0,-1-1-1 0 0,0 0 1 0 0,1 0-1 0 0,-1 0 1 0 0,1 0-1 0 0,-1-1 1 0 0,1 0-1 0 0,-1 0 1 0 0,1 0-1 0 0,-1 0 1 0 0,0-1-1 0 0,2 0-50 0 0,113-5 806 0 0,-106 5-978 0 0,6 1-356 0 0,-11-7-8361 0 0,-8 7-2979 0 0</inkml:trace>
  <inkml:trace contextRef="#ctx0" brushRef="#br0" timeOffset="29915.753">6015 848 5721 0 0,'0'0'1538'0'0,"0"0"-374"0"0,0 0-5 0 0,0 0 336 0 0,0 0 315 0 0,0 0 50 0 0,0 0-301 0 0,0 0-488 0 0,0 0-429 0 0,0 0-266 0 0,-8 20 194 0 0,-96 233 1831 0 0,88-218-2276 0 0,2 1 0 0 0,1 1 0 0 0,2 0 0 0 0,2 1-1 0 0,1 0 1 0 0,0 15-125 0 0,7-49 25 0 0,1 0 0 0 0,-1 0 0 0 0,1 0 0 0 0,0 0-1 0 0,0 0 1 0 0,1 1 0 0 0,-1-1 0 0 0,1 0 0 0 0,0 0-1 0 0,0-1 1 0 0,0 1 0 0 0,1 0 0 0 0,-1 0-1 0 0,1-1 1 0 0,0 1 0 0 0,0 0 0 0 0,0-1 0 0 0,1 0-1 0 0,-1 0 1 0 0,1 1 0 0 0,0-1 0 0 0,1 1-25 0 0,1 1 71 0 0,0-1 1 0 0,0 1 0 0 0,1-1-1 0 0,-1 0 1 0 0,1-1 0 0 0,0 1-1 0 0,0-1 1 0 0,0 0 0 0 0,0-1-1 0 0,1 1 1 0 0,-1-1-1 0 0,1-1 1 0 0,-1 1 0 0 0,4-1-72 0 0,-2 0 77 0 0,0 0 1 0 0,0-1 0 0 0,0-1 0 0 0,0 1-1 0 0,-1-1 1 0 0,1-1 0 0 0,0 1 0 0 0,0-1-1 0 0,-1-1 1 0 0,1 1 0 0 0,-1-1 0 0 0,0 0-1 0 0,0-1 1 0 0,6-4-78 0 0,1-22-5344 0 0,-10 16-3278 0 0,-2 10-2164 0 0</inkml:trace>
  <inkml:trace contextRef="#ctx0" brushRef="#br0" timeOffset="30436.452">5743 513 4217 0 0,'0'0'1851'0'0,"0"0"-348"0"0,0 0 53 0 0,0 0 225 0 0,0 0 99 0 0,0 0-90 0 0,0 0-261 0 0,0 0-283 0 0,0 0-252 0 0,0 0-200 0 0,0 0-144 0 0,0 0-121 0 0,0 0-79 0 0,29-23-63 0 0,89-71-49 0 0,-65 37 230 0 0,37-115 374 0 0,-89 172-944 0 0,-1-1 0 0 0,0 1 0 0 0,0-1 0 0 0,0 0 0 0 0,0 1 0 0 0,1-1 0 0 0,-1 1 0 0 0,0-1 0 0 0,1 1 0 0 0,-1-1 0 0 0,0 1 0 0 0,1-1 0 0 0,-1 1 0 0 0,0 0 0 0 0,1-1 0 0 0,-1 1 0 0 0,1-1 0 0 0,-1 1 0 0 0,1 0 0 0 0,-1-1 0 0 0,1 1 0 0 0,-1 0 0 0 0,1 0 0 0 0,-1 0 0 0 0,1-1 0 0 0,-1 1 0 0 0,1 0 0 0 0,0 0 0 0 0,-1 0 0 0 0,1 0 0 0 0,-1 0 0 0 0,1 0 0 0 0,0 0 0 0 0,-1 0 0 0 0,1 0 0 0 0,-1 0 0 0 0,1 0 0 0 0,-1 0 0 0 0,1 0 0 0 0,0 1 0 0 0,-1-1 0 0 0,1 0 0 0 0,-1 0 0 0 0,1 1 0 0 0,-1-1 0 0 0,1 0 0 0 0,-1 1 0 0 0,1-1 0 0 0,-1 0 0 0 0,1 1 0 0 0,-1-1 0 0 0,0 1 0 0 0,1-1 0 0 0,-1 1-1 0 0,0-1 1 0 0,1 1 0 0 0,-1-1 0 0 0,0 1 0 0 0,0-1 0 0 0,1 1 0 0 0,-1-1 0 0 0,0 1 2 0 0,22 37 138 0 0,-20-35-119 0 0,66 207 932 0 0,-33-81-687 0 0,-8-27-297 0 0,-17-88-1484 0 0,-6-13-3030 0 0,1 0-4094 0 0,-2-1-873 0 0</inkml:trace>
  <inkml:trace contextRef="#ctx0" brushRef="#br0" timeOffset="30813.264">6692 1054 5665 0 0,'0'0'1911'0'0,"0"0"-717"0"0,0 0-145 0 0,0 0 318 0 0,0 0 344 0 0,0 0 119 0 0,0 0-169 0 0,0 0-279 0 0,0 0-276 0 0,0 0-196 0 0,0 0-122 0 0,0 0-95 0 0,0 0-91 0 0,35 10-56 0 0,108 32-44 0 0,-44-31 338 0 0,153-8 198 0 0,-229 3-992 0 0,-21-5-4002 0 0,-2 0-4212 0 0,-3-1-2885 0 0</inkml:trace>
  <inkml:trace contextRef="#ctx0" brushRef="#br0" timeOffset="31097.823">6910 822 7730 0 0,'0'0'1096'0'0,"0"0"-444"0"0,0 0-20 0 0,0 0 394 0 0,0 0 455 0 0,0 0 222 0 0,0 0-86 0 0,0 0-262 0 0,0 0-252 0 0,0 0-222 0 0,5 32-117 0 0,15 101-84 0 0,-12 63 1352 0 0,-35 30-1622 0 0,25-146-2958 0 0,6-72-30 0 0,2-4-2954 0 0,-4-2 2251 0 0,0-2-5942 0 0</inkml:trace>
  <inkml:trace contextRef="#ctx0" brushRef="#br0" timeOffset="31801.278">8173 855 3185 0 0,'0'0'1993'0'0,"0"0"-211"0"0,0 0-31 0 0,0 0-25 0 0,0 0-140 0 0,0 0-285 0 0,0 0-293 0 0,0 0-158 0 0,0 0-81 0 0,-37 7-40 0 0,-116 23-73 0 0,69 5 194 0 0,72-25-683 0 0,1-3-120 0 0,1 1-1 0 0,0 0 1 0 0,0 0 0 0 0,0 1-1 0 0,1 0 1 0 0,1 1-1 0 0,-1 0 1 0 0,2 1-1 0 0,-1-1 1 0 0,1 1 0 0 0,1 1-1 0 0,0-1 1 0 0,1 1-1 0 0,0 0 1 0 0,1 1-1 0 0,0-1 1 0 0,1 1 0 0 0,0-1-1 0 0,1 1 1 0 0,1 0-1 0 0,0 0 1 0 0,0 0-1 0 0,2 0 1 0 0,-1 0-1 0 0,2 0-45 0 0,0-7 19 0 0,0 0 0 0 0,1-1 1 0 0,0 0-1 0 0,0 0 0 0 0,0 1 1 0 0,1-2-1 0 0,0 1 0 0 0,0 0 1 0 0,0-1-1 0 0,0 0 0 0 0,1 0 1 0 0,-1 0-1 0 0,1 0 0 0 0,0-1 1 0 0,0 0-1 0 0,1 0 0 0 0,-1 0 1 0 0,0-1-1 0 0,1 0 1 0 0,0 0-1 0 0,-1 0 0 0 0,5 0-20 0 0,133 8 1152 0 0,-112-18-938 0 0,1-1 1 0 0,-1-1-1 0 0,-1-2 1 0 0,0-2-1 0 0,-1 0 1 0 0,-1-2-1 0 0,0-1 1 0 0,-1-1-1 0 0,-1-1 1 0 0,0-2-1 0 0,-2-1 1 0 0,0 0-1 0 0,16-22-214 0 0,-18 23 43 0 0,-1-1-1 0 0,0-1 1 0 0,-2-1-1 0 0,0 0 1 0 0,-2-2-1 0 0,-1 0 1 0 0,-1-1-1 0 0,-1 0 1 0 0,-2-1-1 0 0,0-1 1 0 0,-2 0-1 0 0,-2 0 1 0 0,0-1-1 0 0,-2 0 1 0 0,-1 0-1 0 0,0-19-42 0 0,-4 22-79 0 0,-1 0-1 0 0,-2 0 0 0 0,0 0 1 0 0,-2 0-1 0 0,-1 0 0 0 0,-6-17 80 0 0,8 34-33 0 0,0 1-1 0 0,-1 0 1 0 0,1 0-1 0 0,-2 0 1 0 0,0 1-1 0 0,0-1 1 0 0,0 1-1 0 0,-1 0 1 0 0,0 0-1 0 0,0 1 1 0 0,-1 0-1 0 0,0 0 0 0 0,-1 1 1 0 0,1-1-1 0 0,-1 2 1 0 0,0-1-1 0 0,-1 1 1 0 0,1 0-1 0 0,-10-3 34 0 0,8 5-8 0 0,0 1 0 0 0,1 0 0 0 0,-1 0 0 0 0,0 1 0 0 0,0 0 0 0 0,0 1 0 0 0,0 0 0 0 0,0 1 0 0 0,0 0 0 0 0,0 1 0 0 0,0 0 0 0 0,0 0 0 0 0,1 1 0 0 0,-1 0 0 0 0,1 1 0 0 0,0 0 0 0 0,0 0 0 0 0,0 1 0 0 0,0 0 0 0 0,1 1 0 0 0,0 0 0 0 0,0 0 0 0 0,0 0 0 0 0,1 1 0 0 0,0 1 0 0 0,1-1 0 0 0,-1 1 0 0 0,1 0 0 0 0,1 0 0 0 0,0 1 0 0 0,0 0 0 0 0,0 0 0 0 0,1 0 0 0 0,1 0 0 0 0,-1 1 0 0 0,2-1 0 0 0,-1 1 0 0 0,1 0 0 0 0,1 0 0 0 0,0 0 0 0 0,0 5 8 0 0,0 12 35 0 0,2 0 0 0 0,1 0-1 0 0,1 0 1 0 0,1 0 0 0 0,1 0-1 0 0,2-1 1 0 0,0 1 0 0 0,2-2-1 0 0,1 1 1 0 0,1-1 0 0 0,1-1-1 0 0,11 16-34 0 0,236 302 741 0 0,-249-329-1851 0 0,-10-21-5362 0 0,0-6-1230 0 0,0 9-1313 0 0</inkml:trace>
  <inkml:trace contextRef="#ctx0" brushRef="#br0" timeOffset="32216.365">8966 347 5713 0 0,'0'0'3322'0'0,"0"0"-1797"0"0,0 0-589 0 0,0 0 79 0 0,0 0 184 0 0,0 0 86 0 0,0 0-107 0 0,0 0-171 0 0,0 0-139 0 0,0 0-71 0 0,0 0-23 0 0,0 0-81 0 0,26-13-74 0 0,83-40-56 0 0,-28 29 463 0 0,-59 22-761 0 0,83-5 358 0 0,-104 8-619 0 0,0 1-1 0 0,0-1 1 0 0,-1 0 0 0 0,1 0 0 0 0,0 0 0 0 0,-1 0 0 0 0,1 1 0 0 0,-1-1 0 0 0,0 0-1 0 0,1 1 1 0 0,-1-1 0 0 0,0 0 0 0 0,0 1 0 0 0,0-1 0 0 0,0 0 0 0 0,0 1-1 0 0,0-1 1 0 0,0 0 0 0 0,0 1 0 0 0,-1-1 0 0 0,1 0 0 0 0,0 1 0 0 0,-1-1 0 0 0,1 0-1 0 0,-1 0 1 0 0,1 1 0 0 0,-1-1 0 0 0,0 0 0 0 0,0 0 0 0 0,1 0 0 0 0,-1 0-4 0 0,-115 105 237 0 0,96-91-217 0 0,2-1 4 0 0,9-9-26 0 0,0 1 1 0 0,1 1-1 0 0,0-1 0 0 0,0 1 1 0 0,0 1-1 0 0,1-1 1 0 0,0 1-1 0 0,1 0 1 0 0,0 1-1 0 0,-4 6 2 0 0,9-13 2 0 0,1 0 0 0 0,-1 0 1 0 0,0 1-1 0 0,1-1 0 0 0,0 0 0 0 0,-1 0 0 0 0,1 0 0 0 0,0 1 1 0 0,0-1-1 0 0,0 0 0 0 0,0 0 0 0 0,0 1 0 0 0,1-1 0 0 0,-1 0 0 0 0,1 0 1 0 0,-1 0-1 0 0,1 0 0 0 0,0 0 0 0 0,0 0 0 0 0,0 0 0 0 0,0 0 1 0 0,0 0-1 0 0,1 0 0 0 0,-1 0 0 0 0,0 0 0 0 0,1-1 0 0 0,-1 1 1 0 0,1-1-1 0 0,0 1 0 0 0,0-1 0 0 0,-1 1 0 0 0,1-1 0 0 0,0 0 0 0 0,0 0 1 0 0,0 0-1 0 0,0 0 0 0 0,2 0-2 0 0,87 26 293 0 0,-79-24-242 0 0,60 11-314 0 0,-67-9-1142 0 0,-5 0-3191 0 0,0-4 1906 0 0,0-1-8612 0 0</inkml:trace>
  <inkml:trace contextRef="#ctx0" brushRef="#br0" timeOffset="32701.4">9481 734 9226 0 0,'0'0'1276'0'0,"0"0"-736"0"0,0 0-45 0 0,0 0 384 0 0,0 0 301 0 0,0 0 61 0 0,0 0-175 0 0,0 0-313 0 0,0 0-269 0 0,3 30-187 0 0,6 98-97 0 0,-17-11 183 0 0,0-87-328 0 0,-41 135 314 0 0,43-157 2329 0 0,3-25-1542 0 0,3-36-737 0 0,0 47-240 0 0,2-23 52 0 0,1 1 1 0 0,2 0 0 0 0,1 0 0 0 0,1 0 0 0 0,6-15-232 0 0,3-10 190 0 0,-5 11-135 0 0,3 0-1 0 0,1 1 0 0 0,2 1 1 0 0,2 0-1 0 0,1 1 1 0 0,2 2-1 0 0,2 0 0 0 0,1 1 1 0 0,2 1-1 0 0,29-27-54 0 0,8 24-6 0 0,-60 71-70 0 0,-33 85-1570 0 0,27-99-694 0 0,2-11-3420 0 0,0-6 2863 0 0,0 2-8215 0 0</inkml:trace>
  <inkml:trace contextRef="#ctx0" brushRef="#br0" timeOffset="33407.752">9844 973 1736 0 0,'0'0'2768'0'0,"0"0"-700"0"0,0 0-105 0 0,0 0 99 0 0,0 0-156 0 0,0 0-378 0 0,0 0-422 0 0,0 0-301 0 0,0 0-141 0 0,0 0-46 0 0,0 0-44 0 0,0 0-104 0 0,0 0-95 0 0,-1 18-66 0 0,-11 110 299 0 0,12-126-595 0 0,-1-1 11 0 0,1 0-1 0 0,-1 0 0 0 0,1 1 0 0 0,-1-1 0 0 0,1 0 1 0 0,-1 1-1 0 0,1-1 0 0 0,0 0 0 0 0,-1 1 1 0 0,1-1-1 0 0,0 1 0 0 0,0-1 0 0 0,0 0 1 0 0,0 1-1 0 0,0-1 0 0 0,1 1 0 0 0,-1-1 1 0 0,0 0-1 0 0,0 1 0 0 0,1-1 0 0 0,-1 0 0 0 0,1 1 1 0 0,0-1-1 0 0,-1 0 0 0 0,1 0 0 0 0,0 0 1 0 0,0 1-1 0 0,-1-1 0 0 0,1 0 0 0 0,0 0 1 0 0,0 0-1 0 0,0 0 0 0 0,0 0 0 0 0,1-1 1 0 0,-1 1-1 0 0,0 0 0 0 0,0 0 0 0 0,0-1 1 0 0,1 1-1 0 0,-1-1 0 0 0,0 1 0 0 0,1-1 0 0 0,-1 0 1 0 0,0 1-1 0 0,1-1 0 0 0,-1 0 0 0 0,1 0 1 0 0,-1 0-1 0 0,0 0 0 0 0,1 0 0 0 0,-1 0 1 0 0,1 0-1 0 0,-1 0 0 0 0,0-1 0 0 0,1 1 1 0 0,-1-1-1 0 0,1 1-23 0 0,10-9 202 0 0,0 0 0 0 0,-1-1 0 0 0,0 0 0 0 0,-1-1 1 0 0,0 0-1 0 0,-1-1 0 0 0,0 1 0 0 0,5-12-202 0 0,-8 15 71 0 0,96-123 516 0 0,-84 127-502 0 0,-18 33-111 0 0,-1-15 120 0 0,-19 166-48 0 0,9 156-498 0 0,11-332 459 0 0,1-2-16 0 0,0 1 0 0 0,0 0 0 0 0,-1-1 0 0 0,1 1 0 0 0,-1 0 0 0 0,0-1 0 0 0,0 1-1 0 0,0 0 1 0 0,0-1 0 0 0,0 1 0 0 0,0 0 0 0 0,-1-1 0 0 0,1 1 0 0 0,-1 0 0 0 0,0-1 0 0 0,0 1 0 0 0,0-1-1 0 0,0 1 1 0 0,0-1 0 0 0,-1 0 0 0 0,1 1 0 0 0,-1-1 0 0 0,1 0 0 0 0,-1 0 0 0 0,0 0 0 0 0,0 0 0 0 0,0 0-1 0 0,0-1 1 0 0,0 1 0 0 0,0 0 0 0 0,0-1 0 0 0,-1 0 0 0 0,1 1 0 0 0,-1-1 0 0 0,1 0 0 0 0,-1 0 0 0 0,1 0-1 0 0,-1-1 1 0 0,1 1 0 0 0,-1-1 0 0 0,-2 1 9 0 0,-2-1-8 0 0,0 1 0 0 0,0-1-1 0 0,0 0 1 0 0,1-1 0 0 0,-1 0 0 0 0,0 0-1 0 0,0 0 1 0 0,1-1 0 0 0,-1 0 0 0 0,1 0-1 0 0,-1-1 1 0 0,1 0 0 0 0,0 0 0 0 0,0 0-1 0 0,0-1 1 0 0,0 1 0 0 0,1-2 0 0 0,0 1-1 0 0,0-1 1 0 0,0 1 0 0 0,-4-5 8 0 0,8 7 3 0 0,0 0 0 0 0,0 0 1 0 0,0 0-1 0 0,0 0 1 0 0,0 0-1 0 0,1 0 0 0 0,-1 0 1 0 0,1 0-1 0 0,-1-1 0 0 0,1 1 1 0 0,0 0-1 0 0,-1 0 0 0 0,1 0 1 0 0,0-1-1 0 0,1 1 0 0 0,-1 0 1 0 0,0 0-1 0 0,1 0 0 0 0,-1 0 1 0 0,1 0-1 0 0,-1-1 1 0 0,1 1-1 0 0,0 0 0 0 0,0 0 1 0 0,0 0-1 0 0,0 1 0 0 0,0-1 1 0 0,1 0-1 0 0,-1 0 0 0 0,1 1 1 0 0,-1-1-1 0 0,1 1 0 0 0,-1-1 1 0 0,1 1-1 0 0,0-1-3 0 0,73-44 32 0 0,-58 37-5 0 0,36-19-27 0 0,1 3 1 0 0,2 1 0 0 0,31-7-1 0 0,26 6-8988 0 0,-101 22-2311 0 0</inkml:trace>
  <inkml:trace contextRef="#ctx0" brushRef="#br0" timeOffset="33719.006">7882 1518 13635 0 0,'0'0'364'0'0,"0"0"-127"0"0,36 4 202 0 0,237 18 1228 0 0,746 1 2882 0 0,-175-6-3869 0 0,-228-7-1927 0 0,-358-9-7533 0 0,-188-1-2516 0 0</inkml:trace>
  <inkml:trace contextRef="#ctx0" brushRef="#br0" timeOffset="35913.259">8557 2103 0 0 0,'0'0'992'0'0,"0"0"811"0"0,0 0 190 0 0,0 0-264 0 0,0 0-323 0 0,0 0-192 0 0,0 0-73 0 0,0 0-38 0 0,0 0-79 0 0,0 0-121 0 0,-8-7-133 0 0,-26-22-129 0 0,33 28-602 0 0,0 0-1 0 0,0 0 0 0 0,1 1 1 0 0,-1-1-1 0 0,0 0 1 0 0,0 1-1 0 0,0-1 1 0 0,0 1-1 0 0,0-1 0 0 0,-1 1 1 0 0,1 0-1 0 0,0-1 1 0 0,0 1-1 0 0,0 0 1 0 0,0 0-1 0 0,0 0 0 0 0,0 0 1 0 0,0 0-1 0 0,-1 0 1 0 0,1 0-1 0 0,0 0 1 0 0,0 0-1 0 0,0 0 0 0 0,0 1 1 0 0,0-1-1 0 0,0 0 1 0 0,0 1-1 0 0,0-1 1 0 0,0 1-1 0 0,0-1 0 0 0,0 1 1 0 0,0 0-1 0 0,0-1 1 0 0,0 1-1 0 0,0 0-38 0 0,-7 4 222 0 0,-11 5-105 0 0,0 1 1 0 0,2 1-1 0 0,-1 1 0 0 0,1 0 0 0 0,1 2 0 0 0,0-1 0 0 0,2 2 1 0 0,-2 1-118 0 0,6-5 15 0 0,1 0 0 0 0,0 0-1 0 0,0 1 1 0 0,2 0 0 0 0,-1 1 0 0 0,2 0 0 0 0,0 0 0 0 0,0 0 0 0 0,1 0 0 0 0,1 1 0 0 0,1 0 0 0 0,0 0 0 0 0,0 0 0 0 0,2 1-1 0 0,0-1 1 0 0,1 0-15 0 0,0-10 35 0 0,0-1 0 0 0,0 0 0 0 0,1 0 0 0 0,0 0 0 0 0,0 0 0 0 0,0 0-1 0 0,0 0 1 0 0,1 0 0 0 0,-1 0 0 0 0,1 0 0 0 0,0 0 0 0 0,0-1 0 0 0,1 1-1 0 0,-1-1 1 0 0,1 0 0 0 0,-1 0 0 0 0,1 1 0 0 0,0-2 0 0 0,0 1 0 0 0,1 0 0 0 0,-1-1-1 0 0,0 1 1 0 0,1-1 0 0 0,0 0 0 0 0,-1 0 0 0 0,1 0 0 0 0,0-1 0 0 0,0 1-1 0 0,0-1 1 0 0,0 0 0 0 0,0 0 0 0 0,0-1 0 0 0,1 1 0 0 0,0-1-35 0 0,7 2 203 0 0,0-1 1 0 0,0-1-1 0 0,0 0 1 0 0,0-1 0 0 0,0 0-1 0 0,0-1 1 0 0,0 0-1 0 0,0-1 1 0 0,0 0 0 0 0,-1 0-1 0 0,7-4-203 0 0,19-12 148 0 0,-1-1 0 0 0,0-2 0 0 0,-2-2 1 0 0,0-1-1 0 0,-2-1 0 0 0,-1-2 0 0 0,-1-1 0 0 0,-2-1 0 0 0,0-2 0 0 0,-2-1 0 0 0,-2 0 0 0 0,-1-2 0 0 0,-2-1 1 0 0,-1-1-1 0 0,-2 0 0 0 0,-2-2 0 0 0,-1 0 0 0 0,-2 0 0 0 0,5-26-148 0 0,-13 40-50 0 0,-1 0-1 0 0,-1-1 1 0 0,-1 1 0 0 0,-1 0 0 0 0,-1-1-1 0 0,-3-16 51 0 0,3 31-28 0 0,-2 1-1 0 0,0-1 1 0 0,0 1-1 0 0,-1-1 1 0 0,0 1 0 0 0,-1 0-1 0 0,0 1 1 0 0,0-1-1 0 0,-1 0 1 0 0,-1 1-1 0 0,1 0 1 0 0,-2 1-1 0 0,1-1 1 0 0,-1 1-1 0 0,0 0 1 0 0,-1 1 0 0 0,-1-1 28 0 0,4 5-14 0 0,0 0 1 0 0,0 1-1 0 0,-1-1 1 0 0,0 1 0 0 0,1 0-1 0 0,-1 1 1 0 0,0 0 0 0 0,0 0-1 0 0,0 0 1 0 0,0 0-1 0 0,1 1 1 0 0,-1 0 0 0 0,0 0-1 0 0,0 1 1 0 0,0 0 0 0 0,0 0-1 0 0,0 0 1 0 0,0 1-1 0 0,1-1 1 0 0,-1 2 0 0 0,1-1-1 0 0,-1 0 1 0 0,1 1 0 0 0,0 0-1 0 0,0 0 1 0 0,0 1-1 0 0,0-1 1 0 0,1 1 0 0 0,-1 0-1 0 0,1 1 1 0 0,0-1 0 0 0,0 1-1 0 0,-1 2 14 0 0,-6 7 14 0 0,1 1 0 0 0,1 0 0 0 0,1 1 0 0 0,0-1 0 0 0,1 2 0 0 0,1-1 0 0 0,0 1 0 0 0,1 0 0 0 0,1 0 0 0 0,1 0 0 0 0,0 1 0 0 0,1-1 0 0 0,1 1 0 0 0,1-1-1 0 0,0 1 1 0 0,2 0 0 0 0,0-1 0 0 0,0 1 0 0 0,2-1 0 0 0,0 0 0 0 0,1 0 0 0 0,1-1 0 0 0,0 1 0 0 0,1-1 0 0 0,1 0 0 0 0,1-1 0 0 0,0 0 0 0 0,5 6-14 0 0,212 293 1144 0 0,-156-211-912 0 0,-86-140-3759 0 0,14 11-848 0 0,2 8-2472 0 0,0 12 3028 0 0,0-2-1854 0 0</inkml:trace>
  <inkml:trace contextRef="#ctx0" brushRef="#br0" timeOffset="36329.221">9524 1724 6633 0 0,'0'0'4321'0'0,"0"0"-2700"0"0,0 0-909 0 0,0 0 177 0 0,0 0 265 0 0,0 0 154 0 0,0 0-61 0 0,0 0-211 0 0,0 0-226 0 0,0 0-127 0 0,0 0-99 0 0,0 0-109 0 0,0 0-57 0 0,-8 27-79 0 0,-27 83-60 0 0,-57 115 313 0 0,18 9-620 0 0,47-71 48 0 0,29-160-9 0 0,0 0 0 0 0,0 0 0 0 0,1 0 0 0 0,-1 0 1 0 0,1 0-1 0 0,-1-1 0 0 0,1 1 0 0 0,0-1 0 0 0,0 1 0 0 0,0-1 0 0 0,0 0 1 0 0,1 0-1 0 0,-1-1 0 0 0,1 1 0 0 0,-1-1 0 0 0,1 1 0 0 0,-1-1 0 0 0,1 0 1 0 0,0-1-1 0 0,-1 1 0 0 0,1-1 0 0 0,0 1 0 0 0,0-1 0 0 0,0 0 0 0 0,-1 0 1 0 0,1-1-1 0 0,0 1 0 0 0,0-1 0 0 0,-1 0 0 0 0,1 0-11 0 0,2 1 50 0 0,159-40 266 0 0,-162 39-369 0 0,-1 1 0 0 0,0 0 0 0 0,1-1 0 0 0,-1 1 0 0 0,0-1 0 0 0,1 0 0 0 0,-1 0 0 0 0,0 0 0 0 0,0 0 0 0 0,0 0 0 0 0,0 0 0 0 0,0-1 0 0 0,0 1 0 0 0,0-1 0 0 0,0 1 0 0 0,0-1 0 0 0,-1 0 0 0 0,1 0 0 0 0,0 1 0 0 0,-1-1 0 0 0,0 0 0 0 0,0-1 0 0 0,1 1 0 0 0,-1 0 0 0 0,0 0 0 0 0,-1 0 0 0 0,1-1 0 0 0,0 1 0 0 0,-1 0-1 0 0,1-1 1 0 0,-1 1 0 0 0,0 0 0 0 0,1-1 0 0 0,-1 1 0 0 0,0-1 0 0 0,-1 1 0 0 0,1-1 0 0 0,0 1 0 0 0,-1 0 0 0 0,1-1 0 0 0,-1 1 53 0 0,-13-17-5210 0 0,6 11-2847 0 0,1 1-295 0 0</inkml:trace>
  <inkml:trace contextRef="#ctx0" brushRef="#br0" timeOffset="36584.399">9052 2107 10810 0 0,'0'0'774'0'0,"0"0"-103"0"0,0 0 290 0 0,0 0 329 0 0,0 0 86 0 0,0 0-165 0 0,0 0-263 0 0,0 0-242 0 0,33 1-170 0 0,104 4-145 0 0,63-12-413 0 0,-136-4-2240 0 0,-24 2-6649 0 0,-28 8 432 0 0</inkml:trace>
  <inkml:trace contextRef="#ctx0" brushRef="#br0" timeOffset="36979.472">9785 1868 400 0 0,'0'0'1896'0'0,"0"0"-326"0"0,0 0 55 0 0,0 0 204 0 0,0 0 76 0 0,0 0-136 0 0,0 0-264 0 0,0 0-272 0 0,0 0-197 0 0,0 0-150 0 0,0 0-94 0 0,0 0-69 0 0,0 0-35 0 0,24-5-61 0 0,114-20 344 0 0,-11 14 224 0 0,-127 11-1114 0 0,0 0 44 0 0,0 0 27 0 0,-40 41 885 0 0,40-41-1037 0 0,-6 4 35 0 0,1 1 0 0 0,0 0-1 0 0,-1 0 1 0 0,2 0-1 0 0,-1 1 1 0 0,1 0 0 0 0,-1 0-1 0 0,1 0 1 0 0,1 0 0 0 0,0 1-1 0 0,-1-1 1 0 0,2 1 0 0 0,-1 0-1 0 0,1 0 1 0 0,0 0 0 0 0,1 0-1 0 0,-1 0 1 0 0,1 2-35 0 0,1-6 44 0 0,-1 0 1 0 0,1 1-1 0 0,0-1 0 0 0,0 1 1 0 0,0-1-1 0 0,0 1 0 0 0,1-1 1 0 0,-1 1-1 0 0,1-1 1 0 0,0 0-1 0 0,0 1 0 0 0,0-1 1 0 0,0 0-1 0 0,1 0 1 0 0,-1 0-1 0 0,1 0 0 0 0,0 0 1 0 0,0 0-1 0 0,0 0 0 0 0,0 0 1 0 0,0-1-1 0 0,1 1 1 0 0,-1-1-1 0 0,1 0 0 0 0,0 1 1 0 0,-1-1-1 0 0,1-1 0 0 0,0 1 1 0 0,0 0-1 0 0,0-1 1 0 0,1 1-1 0 0,-1-1 0 0 0,0 0 1 0 0,1 0-1 0 0,-1 0 1 0 0,2 0-45 0 0,97 2 1297 0 0,-71-23-2847 0 0,-23 7-8464 0 0,-8 6-1938 0 0</inkml:trace>
  <inkml:trace contextRef="#ctx0" brushRef="#br0" timeOffset="39136.534">10998 1327 1184 0 0,'0'0'774'0'0,"0"0"-330"0"0,0 0-5 0 0,0 0 377 0 0,0 0 504 0 0,0 0 416 0 0,0 0 73 0 0,0 0-190 0 0,0 0-239 0 0,0 0-254 0 0,0 0-143 0 0,14 0-77 0 0,44 1-27 0 0,-9-19 891 0 0,-37 9-1294 0 0,166-161 3578 0 0,-174 170-4026 0 0,1 0 0 0 0,-1 0 0 0 0,0 1 0 0 0,0-1 0 0 0,0 1 0 0 0,0 0 0 0 0,0 0-1 0 0,0 1 1 0 0,0-1 0 0 0,0 1 0 0 0,0-1 0 0 0,0 1 0 0 0,-1 1 0 0 0,1-1 0 0 0,-1 0 0 0 0,1 1-1 0 0,-1 0 1 0 0,0-1 0 0 0,0 1 0 0 0,0 1 0 0 0,0-1 0 0 0,-1 0 0 0 0,1 1 0 0 0,-1-1 0 0 0,0 1-1 0 0,0 0 1 0 0,0 2-28 0 0,3 0 66 0 0,18 32-26 0 0,-2 1-1 0 0,-2 0 1 0 0,-2 2-1 0 0,-1 0 1 0 0,-2 1-1 0 0,-2 0 1 0 0,-2 1-1 0 0,-2 0 1 0 0,-1 0-1 0 0,-3 1 1 0 0,-2 0-1 0 0,-1 0 1 0 0,-4 31-40 0 0,2-50-71 0 0,-1-1 0 0 0,0 1-1 0 0,-2 0 1 0 0,-1-1 0 0 0,-1 1 0 0 0,-1-2 0 0 0,-1 1 0 0 0,-1-1 0 0 0,-2 0 0 0 0,0-1 0 0 0,-1 0 0 0 0,-1 0 0 0 0,-1-2 0 0 0,0 0 0 0 0,-2 0 0 0 0,-1-2 0 0 0,0 0 0 0 0,-1 0 0 0 0,-15 9 71 0 0,24-20 8 0 0,-1-1-1 0 0,0-1 1 0 0,-1 0-1 0 0,1 0 1 0 0,-1-1 0 0 0,0 0-1 0 0,0-1 1 0 0,-1 0-1 0 0,1-1 1 0 0,-1 0 0 0 0,1-1-1 0 0,-1 0 1 0 0,1-1 0 0 0,-1 0-1 0 0,0-1 1 0 0,1 0-1 0 0,-1-1-7 0 0,5 0 14 0 0,0-1-1 0 0,0 0 1 0 0,1 0-1 0 0,-1 0 1 0 0,1-1-1 0 0,0 0 1 0 0,0-1-1 0 0,0 1 1 0 0,1-1-1 0 0,0 0 1 0 0,0 0-1 0 0,0-1 1 0 0,0 0-1 0 0,1 1 1 0 0,0-2-1 0 0,0 1 1 0 0,-2-5-14 0 0,4 4 17 0 0,0 1 1 0 0,0 0-1 0 0,1 0 0 0 0,0-1 1 0 0,0 1-1 0 0,0-1 1 0 0,1 1-1 0 0,0-1 1 0 0,0 1-1 0 0,1-1 1 0 0,0 1-1 0 0,0-1 0 0 0,0 1 1 0 0,1 0-1 0 0,0-1 1 0 0,0 1-1 0 0,1 0 1 0 0,-1 0-1 0 0,1 1 0 0 0,1-1 1 0 0,-1 1-1 0 0,2-3-17 0 0,98-108 270 0 0,-47 64-203 0 0,3 3 0 0 0,2 2-1 0 0,1 3 1 0 0,3 3 0 0 0,31-13-67 0 0,59-27-619 0 0,-152 80 1121 0 0,-2-1-4471 0 0,0 1-2519 0 0,-1 1-4027 0 0,0 0 8560 0 0</inkml:trace>
  <inkml:trace contextRef="#ctx0" brushRef="#br0" timeOffset="39687.685">10967 690 8434 0 0,'0'0'983'0'0,"0"0"-454"0"0,0 0-70 0 0,0 0 217 0 0,0 0 252 0 0,0 0 119 0 0,0 0-87 0 0,0 0-181 0 0,0 0-141 0 0,0 0-77 0 0,0 0-43 0 0,0 0 4 0 0,0 0-3 0 0,23-21-15 0 0,70-66-17 0 0,85-78 1704 0 0,-10 47-1472 0 0,-119 96-596 0 0,-48 22-111 0 0,4 8 149 0 0,0 0 0 0 0,0 0-1 0 0,0 0 1 0 0,-1 1 0 0 0,0 0 0 0 0,-1-1 0 0 0,0 1 0 0 0,-1 1 0 0 0,1-1 0 0 0,-2 0 0 0 0,1 1 0 0 0,-1-1 0 0 0,-1 0 0 0 0,0 1 0 0 0,0-1 0 0 0,-1 1 0 0 0,0 1-161 0 0,6 72 114 0 0,22-47-1889 0 0,4-31-5195 0 0,-21-5-3059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2:2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363 846 0 0 0,'0'0'855'0'0,"0"0"432"0"0,0 0 341 0 0,0 0 187 0 0,0 0 4 0 0,0 0-164 0 0,0 0-257 0 0,0 0-243 0 0,0 0-180 0 0,0 0-104 0 0,0 0-65 0 0,-11 0-61 0 0,-92 8 1363 0 0,81 3-1876 0 0,1 1 0 0 0,0 1 0 0 0,1 2 0 0 0,1 0-1 0 0,0 0 1 0 0,1 2 0 0 0,1 0 0 0 0,-14 18-232 0 0,25-29 19 0 0,0 1 1 0 0,0 0-1 0 0,1 0 1 0 0,0 0-1 0 0,0 1 0 0 0,1 0 1 0 0,0 0-1 0 0,0 0 0 0 0,1 0 1 0 0,0 1-1 0 0,1-1 1 0 0,-1 1-1 0 0,2 0 0 0 0,-1-1 1 0 0,1 1-1 0 0,1 0 1 0 0,-1 0-1 0 0,1 0 0 0 0,1 0 1 0 0,0 0-1 0 0,0 0 0 0 0,1-1 1 0 0,0 1-1 0 0,0 0 1 0 0,1-1-1 0 0,0 0 0 0 0,1 0 1 0 0,0 1-1 0 0,0-2 1 0 0,1 2-20 0 0,1-1 80 0 0,1-1 0 0 0,0 1 0 0 0,0-1 0 0 0,1 0 0 0 0,0-1 0 0 0,0 0 0 0 0,0 0 0 0 0,1-1 0 0 0,0 0 0 0 0,0 0 0 0 0,0-1 0 0 0,1 0 0 0 0,0-1 0 0 0,-1 0 1 0 0,1 0-1 0 0,0-1 0 0 0,0-1 0 0 0,0 1 0 0 0,1-2 0 0 0,-1 1 0 0 0,0-2 0 0 0,0 1 0 0 0,0-1 0 0 0,0-1 0 0 0,1 0-80 0 0,5-6 135 0 0,0 0 0 0 0,0-1 0 0 0,0-1 0 0 0,-2-1 0 0 0,1 0 0 0 0,-1-1 0 0 0,-1-1 0 0 0,0 0 0 0 0,-1 0 0 0 0,0-2 0 0 0,-1 1 0 0 0,-1-1 0 0 0,8-15-135 0 0,-17 28 7 0 0,26-39 43 0 0,-3 0 0 0 0,-2-2-1 0 0,-1-1 1 0 0,-2 0 0 0 0,-3-1 0 0 0,5-21-50 0 0,-11 29-99 0 0,-1-1-1 0 0,-2 1 1 0 0,-2-1 0 0 0,-1 0 0 0 0,-2 0 0 0 0,-2-1 0 0 0,-1 1-1 0 0,-2 0 1 0 0,-2 0 0 0 0,-1 0 0 0 0,-11-31 99 0 0,15 60-27 0 0,0 0 1 0 0,-1 1 0 0 0,0-1-1 0 0,0 1 1 0 0,-1-1-1 0 0,0 1 1 0 0,-1 1-1 0 0,0-1 1 0 0,0 1 0 0 0,0-1-1 0 0,-1 2 1 0 0,0-1-1 0 0,-1 0 1 0 0,1 1 0 0 0,-1 1-1 0 0,0-1 1 0 0,-1 1-1 0 0,1 0 1 0 0,-1 0 0 0 0,0 1-1 0 0,-1 1 1 0 0,1-1-1 0 0,0 1 1 0 0,-1 0-1 0 0,0 1 1 0 0,-2-1 26 0 0,2 3 8 0 0,-1-1-1 0 0,1 1 1 0 0,0 0 0 0 0,0 1-1 0 0,0 0 1 0 0,0 1 0 0 0,0 0-1 0 0,0 0 1 0 0,1 1 0 0 0,-1 0-1 0 0,1 0 1 0 0,-1 1 0 0 0,1 0-1 0 0,0 1 1 0 0,0 0-1 0 0,1 0 1 0 0,0 0 0 0 0,0 1-1 0 0,0 0 1 0 0,0 1 0 0 0,1-1-1 0 0,0 1 1 0 0,1 0 0 0 0,-1 1-1 0 0,1 0 1 0 0,1-1 0 0 0,-4 8-8 0 0,0 8 75 0 0,1 0 1 0 0,0 0-1 0 0,2 0 1 0 0,1 1-1 0 0,1 0 1 0 0,1 0-1 0 0,1-1 0 0 0,0 1 1 0 0,2 0-1 0 0,1 0 1 0 0,2 0-1 0 0,0 0 1 0 0,1-1-1 0 0,1 0 1 0 0,1 0-1 0 0,1 0 1 0 0,1-1-1 0 0,1 0 1 0 0,1-1-1 0 0,1 0 1 0 0,1-1-1 0 0,5 5-75 0 0,24 34 356 0 0,3-1-1 0 0,3-2 1 0 0,42 37-356 0 0,-70-73 97 0 0,23 22 96 0 0,-28-29-125 0 0,-1 0-1 0 0,0 0 0 0 0,-2 1 1 0 0,1 1-1 0 0,-2 0 1 0 0,0 1-1 0 0,0 0 0 0 0,6 15-67 0 0,-13-14 543 0 0,-11-20-514 0 0,-20-29-931 0 0,18 21 270 0 0,-8-12-1537 0 0,9 7-4180 0 0,8 11-4435 0 0</inkml:trace>
  <inkml:trace contextRef="#ctx0" brushRef="#br0" timeOffset="606.747">836 261 3601 0 0,'0'0'2087'0'0,"0"0"-475"0"0,0 0-38 0 0,0 0 189 0 0,0 0 96 0 0,0 0-124 0 0,0 0-377 0 0,0 0-458 0 0,0 0-272 0 0,0 0-97 0 0,0 0 10 0 0,0 0 35 0 0,0 0-25 0 0,16-6-49 0 0,52-19-62 0 0,41 12 749 0 0,-107 12-1173 0 0,0 1-1 0 0,1 0 1 0 0,-1 0-1 0 0,0 0 0 0 0,0 0 1 0 0,1 0-1 0 0,-1 0 1 0 0,0 1-1 0 0,0-1 1 0 0,0 1-1 0 0,0-1 0 0 0,0 1 1 0 0,1 0-1 0 0,-1 0 1 0 0,-1 0-1 0 0,1 0 1 0 0,0 0-1 0 0,0 1 0 0 0,0-1 1 0 0,0 0-1 0 0,-1 1 1 0 0,1 0-1 0 0,-1-1 1 0 0,1 1-1 0 0,-1 0 0 0 0,0-1 1 0 0,0 1-1 0 0,1 0 1 0 0,-1 0-1 0 0,0 0 1 0 0,-1 0-1 0 0,1 0 0 0 0,0 1 1 0 0,-1-1-1 0 0,1 0 1 0 0,-1 0-1 0 0,1 0 1 0 0,-1 0-1 0 0,0 1 0 0 0,0-1 1 0 0,0 0-1 0 0,-1 0 1 0 0,1 1-1 0 0,0-1 1 0 0,-1 0-1 0 0,1 0 1 0 0,-1 0-1 0 0,0 0 0 0 0,0 1-15 0 0,-76 150 986 0 0,75-150-960 0 0,0 0 0 0 0,1 1-1 0 0,0-1 1 0 0,0 0 0 0 0,0 1 0 0 0,0 0 0 0 0,0-1-1 0 0,1 1 1 0 0,0-1 0 0 0,0 1 0 0 0,0 0 0 0 0,0-1 0 0 0,0 1-1 0 0,1-1 1 0 0,-1 1 0 0 0,1 0 0 0 0,0-1 0 0 0,0 1-1 0 0,0-1 1 0 0,1 0 0 0 0,-1 1 0 0 0,1-1 0 0 0,0 0 0 0 0,0 0-1 0 0,0 0 1 0 0,0 0 0 0 0,1 0 0 0 0,2 2-26 0 0,2-1 32 0 0,0 0 1 0 0,1 0 0 0 0,-1-1-1 0 0,1 0 1 0 0,0 0-1 0 0,0-1 1 0 0,1 0 0 0 0,-1-1-1 0 0,0 1 1 0 0,0-2-1 0 0,1 1 1 0 0,-1-1-1 0 0,1 0 1 0 0,-1-1 0 0 0,0 0-1 0 0,6-1-32 0 0,9-10-1352 0 0,-11-1-7691 0 0,-11 9-2338 0 0</inkml:trace>
  <inkml:trace contextRef="#ctx0" brushRef="#br0" timeOffset="1109.841">1442 552 3001 0 0,'0'0'2947'0'0,"0"0"-975"0"0,0 0-189 0 0,0 0 143 0 0,0 0 71 0 0,0 0-184 0 0,0 0-368 0 0,0 0-381 0 0,-5 37-320 0 0,-18 120-203 0 0,-19 82 940 0 0,-6 23-818 0 0,48-298 2169 0 0,-1-13-2826 0 0,79-296 647 0 0,-69 310-658 0 0,-2-2 15 0 0,2 1 0 0 0,1 0 0 0 0,2 1 0 0 0,1 0-1 0 0,2 1 1 0 0,2 1 0 0 0,15-23-10 0 0,46-10-24 0 0,-76 65 23 0 0,1 0 0 0 0,0 0 1 0 0,0 0-1 0 0,-1 0 0 0 0,1 0 0 0 0,0 1 1 0 0,0-1-1 0 0,0 1 0 0 0,0 0 1 0 0,0 0-1 0 0,0 0 0 0 0,0 0 1 0 0,0 1-1 0 0,0-1 0 0 0,0 1 0 0 0,-1-1 1 0 0,1 1-1 0 0,0 0 0 0 0,0 0 1 0 0,-1 1-1 0 0,1-1 0 0 0,0 0 1 0 0,-1 1-1 0 0,1 0 0 0 0,-1-1 0 0 0,0 1 1 0 0,0 0-1 0 0,0 0 0 0 0,0 0 1 0 0,0 1-1 0 0,0-1 0 0 0,1 2 1 0 0,3 5-77 0 0,0 1 0 0 0,0-1 0 0 0,-1 2 0 0 0,-1-1 0 0 0,1 0 0 0 0,-2 1 0 0 0,1 0 0 0 0,-2 0-1 0 0,1 0 1 0 0,-2 0 0 0 0,1 1 0 0 0,-1-1 0 0 0,-1 0 0 0 0,0 1 0 0 0,-1-1 0 0 0,0 1 77 0 0,-6 0-2541 0 0,3-8-3428 0 0,2-1-4484 0 0</inkml:trace>
  <inkml:trace contextRef="#ctx0" brushRef="#br0" timeOffset="1974.287">1696 1034 0 0 0,'0'0'741'0'0,"0"0"477"0"0,0 0 273 0 0,0 0 65 0 0,0 0-45 0 0,0 0-90 0 0,0 0-164 0 0,0 0-146 0 0,23 3 8060 0 0,-15-2-9296 0 0,139-9 1932 0 0,-151 27-959 0 0,-126 107-207 0 0,124-122-639 0 0,0 0 1 0 0,0 1 0 0 0,0 0-1 0 0,1 0 1 0 0,-1 1 0 0 0,1 0 0 0 0,1 0-1 0 0,-1 0 1 0 0,1 0 0 0 0,0 1 0 0 0,0-1-1 0 0,1 1 1 0 0,0 0 0 0 0,0 0-1 0 0,1 1 1 0 0,-1-1 0 0 0,2 0 0 0 0,-1 1-1 0 0,1-1 1 0 0,0 1 0 0 0,1 6-3 0 0,3-10 37 0 0,0-1-1 0 0,1 1 1 0 0,-1-1 0 0 0,1 0-1 0 0,0 0 1 0 0,0-1 0 0 0,0 1 0 0 0,0-1-1 0 0,0 0 1 0 0,1 0 0 0 0,-1 0-1 0 0,1-1 1 0 0,-1 1 0 0 0,1-1-1 0 0,0 0 1 0 0,0 0 0 0 0,-1-1 0 0 0,1 0-1 0 0,0 1 1 0 0,0-2 0 0 0,0 1-1 0 0,-1 0 1 0 0,5-2-37 0 0,-6 2 33 0 0,95-14 577 0 0,-98 14-635 0 0,-1 0 0 0 0,1 0-1 0 0,0 0 1 0 0,-1-1 0 0 0,1 1 0 0 0,0 0 0 0 0,-1 0 0 0 0,1 0 0 0 0,0 0-1 0 0,0-1 1 0 0,-1 1 0 0 0,1 0 0 0 0,0 0 0 0 0,0-1 0 0 0,-1 1 0 0 0,1 0-1 0 0,0 0 1 0 0,0-1 0 0 0,0 1 0 0 0,-1 0 0 0 0,1 0 0 0 0,0-1 0 0 0,0 1-1 0 0,0 0 1 0 0,0-1 0 0 0,0 1 0 0 0,0 0 0 0 0,0-1 0 0 0,0 1 0 0 0,0 0 0 0 0,0-1-1 0 0,0 1 1 0 0,0 0 0 0 0,0-1 0 0 0,0 1 0 0 0,0 0 0 0 0,0-1 0 0 0,0 1-1 0 0,0 0 1 0 0,0-1 0 0 0,0 1 0 0 0,1 0 0 0 0,-1-1 0 0 0,0 1 0 0 0,0 0-1 0 0,0 0 1 0 0,0-1 0 0 0,1 1 0 0 0,-1 0 0 0 0,0 0 0 0 0,0-1 0 0 0,1 1-1 0 0,-1 0 1 0 0,0 0 0 0 0,1 0 0 0 0,-1-1 0 0 0,0 1 0 0 0,0 0 0 0 0,1 0-1 0 0,-1 0 1 0 0,0 0 0 0 0,1 0 0 0 0,-1 0 0 0 0,0 0 0 0 0,1 0 0 0 0,-1 0-1 0 0,1 0 26 0 0,-7-4-1165 0 0,-9-4-3308 0 0,7 1-6628 0 0,5 4 5333 0 0</inkml:trace>
  <inkml:trace contextRef="#ctx0" brushRef="#br0" timeOffset="2178.139">1401 1240 6505 0 0,'0'0'1103'0'0,"0"0"-26"0"0,0 0 454 0 0,0 0 352 0 0,0 0 5 0 0,0 0-296 0 0,0 0-391 0 0,33 0-311 0 0,103 0-237 0 0,121-4 2209 0 0,-159 2-4913 0 0,5 1-8053 0 0,-95 1 1074 0 0</inkml:trace>
  <inkml:trace contextRef="#ctx0" brushRef="#br0" timeOffset="2613.618">199 1538 3249 0 0,'0'0'538'0'0,"0"0"-49"0"0,0 0 341 0 0,0 0 584 0 0,0 0 508 0 0,0 0 161 0 0,0 0-147 0 0,0 0-271 0 0,0 0-209 0 0,0 0-209 0 0,36 10-190 0 0,116 30-168 0 0,0-27 528 0 0,273-31 688 0 0,333-71-1857 0 0,-630 79-834 0 0,-24 2-4969 0 0,-88 8-475 0 0,-7 0-4344 0 0</inkml:trace>
  <inkml:trace contextRef="#ctx0" brushRef="#br0" timeOffset="3467.582">626 2054 3697 0 0,'0'0'1978'0'0,"0"0"-385"0"0,0 0-86 0 0,0 0 104 0 0,0 0-53 0 0,0 0-269 0 0,0 0-327 0 0,0 0-275 0 0,0 0-164 0 0,0 0-91 0 0,0 0-48 0 0,0 0-43 0 0,0 0-42 0 0,-23 16-19 0 0,-72 55-67 0 0,40-7 57 0 0,46-48-257 0 0,0 0 0 0 0,2 0 1 0 0,-1 1-1 0 0,2 0 0 0 0,0 1 1 0 0,1-1-1 0 0,1 1 0 0 0,1 0 1 0 0,0 0-1 0 0,1 1 0 0 0,1-1 1 0 0,1 0-1 0 0,1 9-13 0 0,0-24 20 0 0,-1 0 0 0 0,1 0 0 0 0,0-1 0 0 0,0 1 0 0 0,0 0 0 0 0,0-1 0 0 0,0 1 1 0 0,1-1-1 0 0,-1 1 0 0 0,1-1 0 0 0,0 0 0 0 0,0 0 0 0 0,0 1 0 0 0,0-1 0 0 0,0-1 0 0 0,0 1 0 0 0,0 0 0 0 0,0 0 0 0 0,1-1 0 0 0,-1 1 0 0 0,1-1 0 0 0,-1 0 0 0 0,1 0 0 0 0,0 0 0 0 0,-1 0 0 0 0,1 0 0 0 0,0-1 0 0 0,0 1 0 0 0,0-1 1 0 0,0 1-21 0 0,87-5 1644 0 0,-56-10-1306 0 0,-1-2 0 0 0,0-1 0 0 0,-1-1 0 0 0,0-2 0 0 0,-2-1 0 0 0,-1-1 0 0 0,0-2-1 0 0,-2-1 1 0 0,-1-1 0 0 0,1-2-338 0 0,-9 10 30 0 0,-2-1 0 0 0,0 0-1 0 0,-1 0 1 0 0,0-2-1 0 0,-2 0 1 0 0,-1 0 0 0 0,0-1-1 0 0,-2-1 1 0 0,-1 0-1 0 0,0 0 1 0 0,-2-1 0 0 0,0 0-1 0 0,-2 0 1 0 0,-1-1-1 0 0,-1 0 1 0 0,-1 1 0 0 0,-1-1-1 0 0,-1 0 1 0 0,-1 0-1 0 0,-4-23-29 0 0,3 39-23 0 0,1-1 0 0 0,-2 0 0 0 0,0 1 0 0 0,0-1 0 0 0,0 1 0 0 0,-1 0-1 0 0,-1 0 1 0 0,1 0 0 0 0,-2 1 0 0 0,1-1 0 0 0,-1 1 0 0 0,0 0-1 0 0,-1 1 1 0 0,0 0 0 0 0,0 0 0 0 0,0 0 0 0 0,-1 1 0 0 0,0 0 0 0 0,0 1-1 0 0,-1-1 1 0 0,0 2 0 0 0,1-1 0 0 0,-2 1 0 0 0,1 1 0 0 0,-7-3 23 0 0,7 5-7 0 0,1 0 0 0 0,-1 0 1 0 0,1 1-1 0 0,-1 0 0 0 0,1 0 1 0 0,-1 1-1 0 0,1 0 0 0 0,-1 1 1 0 0,1 0-1 0 0,-1 0 0 0 0,1 1 1 0 0,0-1-1 0 0,0 2 0 0 0,1-1 1 0 0,-1 1-1 0 0,1 1 0 0 0,-1-1 1 0 0,1 1-1 0 0,1 1 0 0 0,-1-1 1 0 0,1 1-1 0 0,0 0 0 0 0,0 1 1 0 0,1-1-1 0 0,-1 1 0 0 0,1 0 1 0 0,1 0-1 0 0,-2 4 7 0 0,0 3 5 0 0,2-1-1 0 0,-1 0 1 0 0,2 1-1 0 0,0 0 1 0 0,0 0 0 0 0,2 0-1 0 0,-1 0 1 0 0,2 1 0 0 0,0-1-1 0 0,1 0 1 0 0,0 0-1 0 0,1 0 1 0 0,0 0 0 0 0,2 0-1 0 0,-1 0 1 0 0,2 0-1 0 0,0-1 1 0 0,0 0 0 0 0,3 2-5 0 0,11 24 30 0 0,3-1 0 0 0,1-1 0 0 0,2 0 0 0 0,1-3 1 0 0,20 21-31 0 0,130 114 6 0 0,-148-140-498 0 0,-15-42-12370 0 0,-11 9 2722 0 0</inkml:trace>
  <inkml:trace contextRef="#ctx0" brushRef="#br0" timeOffset="3778.505">1510 1877 7186 0 0,'0'0'3742'0'0,"0"0"-2181"0"0,0 0-602 0 0,0 0 159 0 0,0 0 193 0 0,0 0 64 0 0,0 0-192 0 0,0 0-271 0 0,0 0-212 0 0,0 0-171 0 0,0 0-121 0 0,0 0-75 0 0,-16 31-48 0 0,-52 99-28 0 0,-9 51 287 0 0,67-156-553 0 0,1 1-1 0 0,1 0 0 0 0,2 1 0 0 0,0-1 1 0 0,2 1-1 0 0,1 0 0 0 0,0 1 0 0 0,3-1 0 0 0,0 7 10 0 0,1-32 5 0 0,-1 0-1 0 0,1-1 1 0 0,-1 1-1 0 0,1 0 0 0 0,0-1 1 0 0,0 1-1 0 0,0-1 1 0 0,0 1-1 0 0,0-1 0 0 0,0 0 1 0 0,0 1-1 0 0,1-1 1 0 0,-1 0-1 0 0,0 1 0 0 0,1-1 1 0 0,-1 0-1 0 0,1 0 1 0 0,-1 0-1 0 0,1-1 0 0 0,-1 1 1 0 0,1 0-1 0 0,0 0 1 0 0,-1-1-1 0 0,1 1 0 0 0,0-1 1 0 0,0 0-1 0 0,-1 1 0 0 0,1-1 1 0 0,0 0-1 0 0,0 0 1 0 0,-1 0-1 0 0,1 0 0 0 0,0-1 1 0 0,1 1-5 0 0,66-9 473 0 0,37-31-358 0 0,-98 21-1446 0 0,-8 4-3832 0 0,0 9-6 0 0,0 1-5829 0 0</inkml:trace>
  <inkml:trace contextRef="#ctx0" brushRef="#br0" timeOffset="4026.53">967 2242 4625 0 0,'0'0'1070'0'0,"0"0"-142"0"0,0 0 445 0 0,0 0 612 0 0,0 0 79 0 0,0 0-191 0 0,0 0-365 0 0,0 0-324 0 0,36-1-190 0 0,116-3-177 0 0,-37-13 384 0 0,-85 9-1575 0 0,141-38 2090 0 0,-114 28-4503 0 0,-2-2-4349 0 0,-45 16-3585 0 0</inkml:trace>
  <inkml:trace contextRef="#ctx0" brushRef="#br0" timeOffset="4432.229">1699 1844 2064 0 0,'0'0'3771'0'0,"0"0"-1436"0"0,0 0-599 0 0,0 0-80 0 0,0 0-106 0 0,0 0-235 0 0,0 0-261 0 0,0 0-162 0 0,0 0-43 0 0,0 0 40 0 0,0 0 0 0 0,0 0-101 0 0,16 0-129 0 0,104-7 849 0 0,31-1-58 0 0,-149 9-1444 0 0,-1 0 0 0 0,0 0 1 0 0,0 0-1 0 0,0 0 0 0 0,0 0 0 0 0,0 0 0 0 0,0 0 1 0 0,0 0-1 0 0,0 1 0 0 0,0-1 0 0 0,0 0 0 0 0,0 0 1 0 0,-1 1-1 0 0,1-1 0 0 0,-1 1 0 0 0,1-1 0 0 0,-1 0 1 0 0,0 1-1 0 0,1-1 0 0 0,-1 1 0 0 0,0-1 1 0 0,0 1-1 0 0,0-1 0 0 0,0 1 0 0 0,0-1 0 0 0,0 1 1 0 0,0-1-1 0 0,-1 1 0 0 0,1-1 0 0 0,-1 1 0 0 0,1-1 1 0 0,-1 1-1 0 0,1-1 0 0 0,-1 0 0 0 0,0 1 0 0 0,1-1 1 0 0,-1 0-1 0 0,0 0 0 0 0,0 1 0 0 0,0-1 0 0 0,0 0 1 0 0,0 0-1 0 0,0 0 0 0 0,-1 0 0 0 0,1 0 0 0 0,-1 0-6 0 0,-90 80 51 0 0,-24 31 36 0 0,115-111-87 0 0,0 0 0 0 0,0 0 0 0 0,1 0 1 0 0,-1 0-1 0 0,0 0 0 0 0,0 0 0 0 0,1 0 0 0 0,-1 1 1 0 0,1-1-1 0 0,-1 0 0 0 0,1 0 0 0 0,-1 0 1 0 0,1 1-1 0 0,0-1 0 0 0,0 0 0 0 0,0 1 0 0 0,-1-1 1 0 0,1 0-1 0 0,0 0 0 0 0,1 1 0 0 0,-1-1 0 0 0,0 0 1 0 0,0 1-1 0 0,0-1 0 0 0,1 0 0 0 0,-1 0 0 0 0,1 0 1 0 0,-1 1-1 0 0,1-1 0 0 0,-1 0 0 0 0,1 0 1 0 0,0 0-1 0 0,0 0 0 0 0,-1 0 0 0 0,1 0 0 0 0,0 0 1 0 0,0 0-1 0 0,0 0 0 0 0,0 0 0 0 0,0-1 0 0 0,0 1 1 0 0,0 0-1 0 0,1-1 0 0 0,-1 1 0 0 0,0 0 0 0 0,0-1 1 0 0,0 0-1 0 0,1 1 0 0 0,-1-1 0 0 0,1 0 0 0 0,65 9 168 0 0,-39-11-253 0 0,-1-2-1 0 0,1-1 1 0 0,-1-2-1 0 0,0 0 1 0 0,-1-2-1 0 0,0 0 1 0 0,25-14 85 0 0,-15 3-4167 0 0,-27 15-61 0 0,-3 1-7272 0 0</inkml:trace>
  <inkml:trace contextRef="#ctx0" brushRef="#br0" timeOffset="6093.025">2491 1115 0 0 0,'0'0'1087'0'0,"0"0"537"0"0,0 0 113 0 0,0 0-101 0 0,0 0-152 0 0,0 0-133 0 0,0 0-204 0 0,0 0-265 0 0,0 0-232 0 0,0 0-171 0 0,0 0-135 0 0,0 0-96 0 0,2-7 1157 0 0,17 4-876 0 0,0-1 1 0 0,0 0-1 0 0,0-1 1 0 0,-1-1-1 0 0,0-1 1 0 0,0 0-1 0 0,0-2 1 0 0,-1 0-1 0 0,15-11-529 0 0,2 2 382 0 0,-14 9-273 0 0,0-1-1 0 0,0 0 0 0 0,-1-1 0 0 0,-1-1 1 0 0,0-1-1 0 0,-1-1 0 0 0,0 0 0 0 0,-1-1 1 0 0,0-1-1 0 0,-2-1 0 0 0,0 0 0 0 0,-1 0 1 0 0,0-2-1 0 0,-1 1 0 0 0,-2-2 0 0 0,0 1 1 0 0,-1-1-1 0 0,2-8-108 0 0,-9-56 1057 0 0,-2 83-1019 0 0,-1 0-1 0 0,0-1 0 0 0,0 1 0 0 0,0 1 0 0 0,0-1 0 0 0,0 0 0 0 0,0 0 1 0 0,0 0-1 0 0,0 0 0 0 0,0 1 0 0 0,0-1 0 0 0,-1 0 0 0 0,1 1 0 0 0,0-1 0 0 0,0 1 1 0 0,-1 0-1 0 0,1-1 0 0 0,0 1 0 0 0,0 0 0 0 0,-1 0 0 0 0,1-1 0 0 0,0 1 1 0 0,-1 0-1 0 0,1 1 0 0 0,0-1 0 0 0,-1 0 0 0 0,1 0 0 0 0,0 0 0 0 0,-1 1 0 0 0,1-1 1 0 0,0 1-1 0 0,0-1 0 0 0,-1 1 0 0 0,1-1 0 0 0,0 1 0 0 0,0 0 0 0 0,0 0 1 0 0,0-1-1 0 0,0 1 0 0 0,0 0 0 0 0,0 0 0 0 0,0 0 0 0 0,0 0 0 0 0,1 0 1 0 0,-1 0-1 0 0,0 1 0 0 0,0-1 0 0 0,1 0 0 0 0,-1 0 0 0 0,1 0 0 0 0,-1 1 0 0 0,1 0-37 0 0,-12 24 78 0 0,1 1-1 0 0,2 0 1 0 0,1 0-1 0 0,1 1 0 0 0,1 0 1 0 0,1 0-1 0 0,2 1 0 0 0,1 0 1 0 0,1-1-1 0 0,3 25-77 0 0,3 46 247 0 0,4 0 0 0 0,22 93-247 0 0,2 21 191 0 0,-27-158-123 0 0,-2 1 1 0 0,-3 0-1 0 0,-2 0 0 0 0,-4 15-68 0 0,4-60 12 0 0,0 0 1 0 0,0-1 0 0 0,-1 1 0 0 0,-1-1 0 0 0,1 0 0 0 0,-2 1 0 0 0,0-1 0 0 0,0 0 0 0 0,0-1-1 0 0,-1 1 1 0 0,-1-1 0 0 0,0 0 0 0 0,0 0 0 0 0,0-1 0 0 0,-4 3-13 0 0,-26 0 17 0 0,25-52-1328 0 0,15-66-5268 0 0,13 39-6437 0 0,-11 52 7822 0 0</inkml:trace>
  <inkml:trace contextRef="#ctx0" brushRef="#br0" timeOffset="6595.388">3336 1060 1240 0 0,'0'0'2846'0'0,"0"0"-895"0"0,0 0-428 0 0,0 0-100 0 0,0 0-56 0 0,0 0-40 0 0,0 0-64 0 0,0 0-41 0 0,0 0-23 0 0,0 0-71 0 0,0 0-147 0 0,0 0-172 0 0,5 8-172 0 0,12 29-137 0 0,-17-34-460 0 0,0-1-1 0 0,-1 0 1 0 0,1 1 0 0 0,-1-1 0 0 0,0 0-1 0 0,0 0 1 0 0,0 1 0 0 0,0-1-1 0 0,0 0 1 0 0,0 0 0 0 0,-1 0-1 0 0,1 0 1 0 0,-1 0 0 0 0,1-1-1 0 0,-1 1 1 0 0,0 0 0 0 0,1-1-1 0 0,-1 1 1 0 0,0-1 0 0 0,0 0-1 0 0,0 1 1 0 0,0-1 0 0 0,0 0-1 0 0,-1 0-39 0 0,-4 4 110 0 0,-260 174 1214 0 0,265-176-1303 0 0,0 0 0 0 0,1 1-1 0 0,0-1 1 0 0,0 0 0 0 0,-1 1 0 0 0,2-1 0 0 0,-1 0 0 0 0,0 1 0 0 0,1-1-1 0 0,0 1 1 0 0,-1-1 0 0 0,2 1 0 0 0,-1-1 0 0 0,0 1 0 0 0,1-1-1 0 0,-1 0 1 0 0,1 1 0 0 0,0-1 0 0 0,0 1 0 0 0,0-1 0 0 0,0 0-1 0 0,1 0 1 0 0,0 0 0 0 0,-1 0 0 0 0,1 0 0 0 0,0 0 0 0 0,0 0-1 0 0,1-1 1 0 0,-1 1 0 0 0,1-1 0 0 0,-1 1 0 0 0,1-1 0 0 0,0 0-1 0 0,0 0 1 0 0,-1 0 0 0 0,2 0-21 0 0,9 12 380 0 0,19 38 928 0 0,-17-1-107 0 0,-12-43-1037 0 0,-1 0-1 0 0,2 0 0 0 0,-1-1 0 0 0,1 1 1 0 0,0-1-1 0 0,0 0 0 0 0,1 0 0 0 0,0-1 0 0 0,0 1 1 0 0,1-1-1 0 0,0 0 0 0 0,0 0 0 0 0,0-1 1 0 0,1 0-1 0 0,0 0 0 0 0,0-1 0 0 0,0 1 0 0 0,0-1 1 0 0,2 0-164 0 0,17 13 236 0 0,-16-11-187 0 0,0 1 0 0 0,-1 0 0 0 0,1 0 0 0 0,-1 1 0 0 0,-1 0 0 0 0,0 1 0 0 0,0 0 0 0 0,0 0 0 0 0,-1 1 0 0 0,-1 0 0 0 0,0 0 0 0 0,0 0 0 0 0,3 8-49 0 0,-8-11 48 0 0,4 7-185 0 0,-4-27-761 0 0,-1-6-442 0 0,0-21-2007 0 0,3 16-5020 0 0,-1 15-3623 0 0</inkml:trace>
  <inkml:trace contextRef="#ctx0" brushRef="#br0" timeOffset="7292.605">2495 349 2729 0 0,'0'0'1264'0'0,"0"0"-668"0"0,0 0-260 0 0,0 0 68 0 0,0 0 264 0 0,0 0 336 0 0,0 0 287 0 0,0 0 192 0 0,0 0 54 0 0,0 0-25 0 0,0 0-102 0 0,0 0-143 0 0,0 0-130 0 0,7 1-79 0 0,108-1 5911 0 0,56-103-5275 0 0,-133 77-1533 0 0,138-103 143 0 0,-132 95-190 0 0,26-23-24 0 0,-57 103-43 0 0,77 187 417 0 0,-53-65-260 0 0,-22-112-554 0 0,21-47-2479 0 0,-22-10-617 0 0,-3 0-3516 0 0,-3-2-5314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1:33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1 533 0 0 0,'72'-6'780'0'0,"271"-50"6095"0"0,50-3-2202 0 0,-178 27-3855 0 0,1 10 0 0 0,21 9-818 0 0,460-20 507 0 0,-140 14-262 0 0,82-9 96 0 0,36-23 76 0 0,-607 45-359 0 0,1348-66 1446 0 0,-1200 72-1362 0 0,665-15 493 0 0,488-14 347 0 0,-614 7-541 0 0,728 13-92 0 0,-944 10-286 0 0,312 14-25 0 0,-53 3 46 0 0,-195 1-75 0 0,302-12-14 0 0,-181-30-22 0 0,729-46 191 0 0,-554 43-56 0 0,865 23 41 0 0,-821 17-9 0 0,192-3 613 0 0,-161-3 157 0 0,-30 21-347 0 0,-554-7-500 0 0,-120-15 66 0 0,-32-6 829 0 0,19-5 46 0 0,20 0-721 0 0,-194 12-278 0 0,-78-6-1668 0 0,-7-1-2691 0 0,-3-1-3596 0 0,4 0-3059 0 0</inkml:trace>
  <inkml:trace contextRef="#ctx0" brushRef="#br0" timeOffset="1283.097">1729 589 5521 0 0,'0'0'778'0'0,"0"0"-268"0"0,0 0-252 0 0,0 0-2 0 0,0 0 373 0 0,0 0 454 0 0,0 0 224 0 0,0 0 1 0 0,0 0-250 0 0,0 0-323 0 0,-8 17-176 0 0,-48 110 273 0 0,-20 47 548 0 0,-7-3 0 0 0,-83 123-1380 0 0,156-280 60 0 0,-20 35 248 0 0,-3-1 0 0 0,-1-2 1 0 0,-37 37-309 0 0,87-121 1341 0 0,215-312-30 0 0,211-240-1311 0 0,-312 413 68 0 0,-132 218 355 0 0,-25 60-235 0 0,5 2-1 0 0,4 0 1 0 0,4 1 0 0 0,4 28-188 0 0,20 272 241 0 0,-9-344 215 0 0,-1-60-204 0 0,0 0 102 0 0,-11-26 1249 0 0,7 18-1562 0 0,-26-56 56 0 0,-3 1 0 0 0,-2 1 1 0 0,-3 2-1 0 0,-3 2 0 0 0,-44-49-97 0 0,79 101-80 0 0,0 0 1 0 0,0-1-1 0 0,-1 2 1 0 0,0-1-1 0 0,0 1 1 0 0,0 0-1 0 0,-1 1 1 0 0,0 0-1 0 0,0 0 1 0 0,0 0-1 0 0,0 1 1 0 0,0 0-1 0 0,-1 1 1 0 0,1 0-1 0 0,-1 0 1 0 0,0 1-1 0 0,1 0 1 0 0,-1 1-1 0 0,0-1 1 0 0,-3 2 79 0 0,10-1-122 0 0,0 1 0 0 0,0 0 0 0 0,0-1 0 0 0,1 1 0 0 0,-1 0 0 0 0,0 0 0 0 0,0 0 0 0 0,1 1 1 0 0,-1-1-1 0 0,0 0 0 0 0,1 1 0 0 0,-1-1 0 0 0,1 1 0 0 0,0-1 0 0 0,-1 1 0 0 0,1 0 0 0 0,0-1 0 0 0,0 1 0 0 0,0 0 0 0 0,0 0 1 0 0,0 0-1 0 0,1 0 0 0 0,-1 0 0 0 0,0 0 0 0 0,1 0 0 0 0,0 0 122 0 0,-7 35-6522 0 0,5-22-2021 0 0</inkml:trace>
  <inkml:trace contextRef="#ctx0" brushRef="#br0" timeOffset="1661.86">2462 1030 2785 0 0,'0'0'3362'0'0,"0"0"-1138"0"0,0 0-481 0 0,0 0-25 0 0,0 0-22 0 0,0 0-106 0 0,0 0-160 0 0,0 0-148 0 0,0 0-123 0 0,0 0-98 0 0,0 0-117 0 0,0 0-155 0 0,5-3-165 0 0,14-10-127 0 0,-37 1 579 0 0,3 11-1009 0 0,1 1 1 0 0,-1 0 0 0 0,1 2-1 0 0,-1 0 1 0 0,1 0-1 0 0,-1 1 1 0 0,1 1 0 0 0,0 0-1 0 0,0 1 1 0 0,1 1-1 0 0,-1 0 1 0 0,1 1 0 0 0,1 0-1 0 0,-1 1 1 0 0,1 0 0 0 0,1 1-1 0 0,-1 0 1 0 0,1 1-1 0 0,1 1 1 0 0,0-1 0 0 0,1 2-1 0 0,0-1 1 0 0,-2 4-68 0 0,9-11-2 0 0,1 1-1 0 0,-1-1 1 0 0,0 0 0 0 0,1 1-1 0 0,0 0 1 0 0,0-1 0 0 0,1 1 0 0 0,-1 0-1 0 0,1-1 1 0 0,0 1 0 0 0,0 0-1 0 0,0-1 1 0 0,1 1 0 0 0,0 0 0 0 0,0-1-1 0 0,0 1 1 0 0,0 0 0 0 0,1-1-1 0 0,0 0 1 0 0,0 1 0 0 0,0-1 0 0 0,0 0-1 0 0,1 0 1 0 0,-1 0 0 0 0,1 0-1 0 0,0-1 1 0 0,0 1 0 0 0,1-1 0 0 0,-1 0-1 0 0,1 0 1 0 0,0 0 0 0 0,-1 0 0 0 0,1 0-1 0 0,0-1 1 0 0,1 0 0 0 0,-1 0-1 0 0,0 0 1 0 0,1 0 2 0 0,14 6-51 0 0,0-1 0 0 0,0 0 0 0 0,0-2 0 0 0,1 0 1 0 0,0-1-1 0 0,0-1 0 0 0,0-1 0 0 0,0 0 0 0 0,1-2 0 0 0,-1 0 0 0 0,15-3 51 0 0,-27 1-323 0 0,0 0 0 0 0,0-1 0 0 0,-1 0 1 0 0,1 0-1 0 0,-1-1 0 0 0,0 0 0 0 0,0 0 0 0 0,0 0 0 0 0,-1-1 0 0 0,1 0 0 0 0,5-6 323 0 0,14-14-3971 0 0,-4 2-3300 0 0,-14 15-2823 0 0</inkml:trace>
  <inkml:trace contextRef="#ctx0" brushRef="#br0" timeOffset="1969.2">3012 983 2929 0 0,'0'0'2666'0'0,"0"0"-633"0"0,0 0-119 0 0,0 0 133 0 0,0 0 68 0 0,0 0-209 0 0,0 0-444 0 0,0 0-349 0 0,0 0-287 0 0,0 0-201 0 0,0 0-109 0 0,0 0-70 0 0,0 0-48 0 0,-23 5-40 0 0,-72 19-26 0 0,88-22-261 0 0,1-1 1 0 0,-1 2-1 0 0,0-1 0 0 0,1 1 1 0 0,0 0-1 0 0,0 0 0 0 0,0 0 1 0 0,0 1-1 0 0,0 0 0 0 0,1 0 1 0 0,-1 1-1 0 0,1 0 0 0 0,0 0 1 0 0,1 0-1 0 0,-1 0 0 0 0,0 3-71 0 0,-9 8 95 0 0,9-9-90 0 0,1-1 0 0 0,-1 1-1 0 0,1 0 1 0 0,1 1 0 0 0,-1-1-1 0 0,1 1 1 0 0,1 0 0 0 0,-1 0-1 0 0,1-1 1 0 0,1 1 0 0 0,-1 1-1 0 0,1-1 1 0 0,1 0 0 0 0,-1 0-1 0 0,2 0 1 0 0,-1 1 0 0 0,1-1-1 0 0,0 0 1 0 0,1 0 0 0 0,0 3-5 0 0,1-6-7 0 0,-1 0 1 0 0,1-1-1 0 0,1 1 1 0 0,-1 0-1 0 0,1-1 1 0 0,-1 0-1 0 0,1 0 1 0 0,1 0 0 0 0,-1 0-1 0 0,0-1 1 0 0,1 1-1 0 0,0-1 1 0 0,-1 0-1 0 0,1-1 1 0 0,1 1-1 0 0,-1-1 1 0 0,0 0 0 0 0,0 0-1 0 0,1-1 1 0 0,-1 1-1 0 0,1-1 1 0 0,0-1-1 0 0,-1 1 1 0 0,4-1 6 0 0,60-19-2110 0 0,-50 7-1549 0 0,1-2-3523 0 0,-18 13 6267 0 0,6-4-8080 0 0</inkml:trace>
  <inkml:trace contextRef="#ctx0" brushRef="#br0" timeOffset="2597.502">3147 1200 1888 0 0,'0'0'2296'0'0,"0"0"-872"0"0,0 0-292 0 0,0 0 208 0 0,0 0 227 0 0,0 0 110 0 0,0 0-77 0 0,0 0-201 0 0,0 0-185 0 0,0 0-131 0 0,0 0-141 0 0,0 0-136 0 0,14 21-85 0 0,48 63-55 0 0,-62-83-629 0 0,1 1-1 0 0,0 0 1 0 0,0-1-1 0 0,1 1 1 0 0,-1-1 0 0 0,0 1-1 0 0,0-1 1 0 0,1 1-1 0 0,-1-1 1 0 0,1 0 0 0 0,-1 0-1 0 0,1 0 1 0 0,0 0-1 0 0,-1 0 1 0 0,1 0 0 0 0,0 0-1 0 0,0-1 1 0 0,0 1-1 0 0,-1 0 1 0 0,1-1 0 0 0,0 0-1 0 0,0 1 1 0 0,0-1-1 0 0,0 0 1 0 0,0 0 0 0 0,0 0-1 0 0,0 0 1 0 0,0-1-37 0 0,7 1 246 0 0,3 0-122 0 0,0-1 0 0 0,-1 1 1 0 0,1-2-1 0 0,-1 0 0 0 0,1 0 1 0 0,-1-1-1 0 0,0 0 0 0 0,0-1 1 0 0,0 0-1 0 0,-1-1 0 0 0,1 0 1 0 0,-1-1-1 0 0,0 0 0 0 0,0 0 1 0 0,-1-1-1 0 0,0-1 0 0 0,0 1 0 0 0,-1-1 1 0 0,0-1-1 0 0,-1 0 0 0 0,1 0 1 0 0,-1 0-1 0 0,-1-1 0 0 0,0 0 1 0 0,-1 0-1 0 0,0-1 0 0 0,0 1 1 0 0,2-8-125 0 0,-6 14-27 0 0,0 0 1 0 0,0 0 0 0 0,0 0-1 0 0,-1 0 1 0 0,0 0 0 0 0,1 0 0 0 0,-1 0-1 0 0,0 0 1 0 0,-1 0 0 0 0,1 0 0 0 0,-1 0-1 0 0,0 0 1 0 0,0 0 0 0 0,0 1 0 0 0,0-1-1 0 0,-1 0 1 0 0,1 1 0 0 0,-1-1-1 0 0,0 1 1 0 0,0-1 0 0 0,-1 1 0 0 0,1 0-1 0 0,-1 0 1 0 0,1 0 0 0 0,-1 0 0 0 0,0 0-1 0 0,0 1 1 0 0,0-1 0 0 0,0 1 0 0 0,-1 0-1 0 0,1 0 1 0 0,-1 0 0 0 0,1 0-1 0 0,-1 0 1 0 0,0 1 0 0 0,0 0 0 0 0,1 0-1 0 0,-1 0 1 0 0,0 0 0 0 0,0 1 0 0 0,0-1-1 0 0,0 1 1 0 0,-3 0 26 0 0,-3 1-90 0 0,1 0 0 0 0,-1 1 0 0 0,0 0 0 0 0,1 0 0 0 0,-1 1 0 0 0,1 1 0 0 0,0-1 0 0 0,0 1 0 0 0,0 1 0 0 0,1 0 0 0 0,0 0 0 0 0,-1 1 0 0 0,2 0 0 0 0,-1 0 1 0 0,1 1-1 0 0,0 0 0 0 0,0 0 0 0 0,1 0 0 0 0,0 1 0 0 0,0 0 0 0 0,-2 5 90 0 0,0 0-35 0 0,0 0-1 0 0,0 1 1 0 0,2 0 0 0 0,0 0 0 0 0,0 0-1 0 0,1 1 1 0 0,1 0 0 0 0,1 0 0 0 0,0 0-1 0 0,1 1 1 0 0,0-1 0 0 0,1 1 0 0 0,1 7 35 0 0,1-19 5 0 0,0 0 0 0 0,0 0 0 0 0,0 0 0 0 0,0 0 0 0 0,1 0 0 0 0,-1-1 0 0 0,1 1 0 0 0,0 0 1 0 0,0-1-1 0 0,0 0 0 0 0,1 1 0 0 0,-1-1 0 0 0,1 0 0 0 0,0 0 0 0 0,0 0 0 0 0,0-1 0 0 0,0 1 0 0 0,0-1 0 0 0,1 1 0 0 0,-1-1 0 0 0,1 0 1 0 0,-1-1-1 0 0,1 1 0 0 0,0-1 0 0 0,0 1 0 0 0,0-1 0 0 0,0 0 0 0 0,0 0 0 0 0,0-1-5 0 0,123 7 628 0 0,-95-15-425 0 0,1-1 1 0 0,-1-2-1 0 0,-1 0 1 0 0,0-3-1 0 0,-1 0 0 0 0,-1-2 1 0 0,9-6-204 0 0,-37 21 8 0 0,58-31 145 0 0,-1-2 1 0 0,-2-2-1 0 0,-1-3 0 0 0,-3-3 1 0 0,-1-1-1 0 0,-2-3 1 0 0,-2-2-1 0 0,-2-2 0 0 0,-2-2 1 0 0,30-51-154 0 0,-61 84-23 0 0,-2-1 1 0 0,0 0 0 0 0,-1-1 0 0 0,-2 0 0 0 0,0 0 0 0 0,-1-1 0 0 0,-1 0-1 0 0,-1 0 1 0 0,-1 0 0 0 0,0-1 0 0 0,-2 1 0 0 0,-1-1 0 0 0,-2-8 22 0 0,2 26-13 0 0,0-1 1 0 0,0 1 0 0 0,0 0-1 0 0,-1-1 1 0 0,0 1 0 0 0,0 0-1 0 0,-1-1 1 0 0,0 1 0 0 0,0 0-1 0 0,0 0 1 0 0,0 0 0 0 0,-1 1-1 0 0,1-1 1 0 0,-1 1 0 0 0,0-1 0 0 0,-1 1-1 0 0,1 0 1 0 0,-1 0 0 0 0,0 0-1 0 0,0 1 1 0 0,0-1 0 0 0,0 1-1 0 0,-1 0 1 0 0,0 0 0 0 0,1 0-1 0 0,-1 1 1 0 0,0 0 0 0 0,0 0-1 0 0,0 0 1 0 0,-1 0 12 0 0,-4 2-8 0 0,1 1 0 0 0,-1 0 0 0 0,1 0-1 0 0,-1 1 1 0 0,1 0 0 0 0,0 0 0 0 0,0 1 0 0 0,0 1-1 0 0,0-1 1 0 0,0 1 0 0 0,1 1 0 0 0,0 0 0 0 0,0 0 0 0 0,0 1-1 0 0,0-1 1 0 0,1 2 0 0 0,0-1 0 0 0,0 1 0 0 0,1 0-1 0 0,-1 1 9 0 0,-13 17 9 0 0,1 0-1 0 0,1 2 0 0 0,2 0 0 0 0,0 1 0 0 0,-4 13-8 0 0,7-14 24 0 0,2-1 0 0 0,2 2-1 0 0,0-1 1 0 0,2 1-1 0 0,0 1 1 0 0,3-1-1 0 0,0 1 1 0 0,1 0-1 0 0,2 0 1 0 0,1 0 0 0 0,2-1-1 0 0,2 18-23 0 0,-1-34 32 0 0,0-1-1 0 0,0 1 1 0 0,1 0 0 0 0,1-1-1 0 0,0 0 1 0 0,0 0 0 0 0,1 0-1 0 0,1-1 1 0 0,0 0 0 0 0,0 0-1 0 0,1-1 1 0 0,0 1 0 0 0,0-2-1 0 0,1 1 1 0 0,0-1-1 0 0,1-1 1 0 0,0 0 0 0 0,0 0-1 0 0,0-1 1 0 0,1 0 0 0 0,0-1-1 0 0,0 0 1 0 0,1 0 0 0 0,-1-1-1 0 0,1-1 1 0 0,0 0-1 0 0,0-1 1 0 0,0 0 0 0 0,10 0-32 0 0,44-18-413 0 0,-54-1-2318 0 0,-3-9-3889 0 0,-8 18-4966 0 0</inkml:trace>
  <inkml:trace contextRef="#ctx0" brushRef="#br0" timeOffset="3294.078">4321 1126 5721 0 0,'0'0'1351'0'0,"0"0"-200"0"0,0 0 215 0 0,0 0 197 0 0,0 0-7 0 0,0 0-173 0 0,0 0-249 0 0,0 0-176 0 0,0 0-119 0 0,0 0-87 0 0,0 0-79 0 0,31 11-81 0 0,97 33-75 0 0,-55-34 405 0 0,-62-12-789 0 0,-1 0 0 0 0,1-1 0 0 0,-1 0 0 0 0,1 0 0 0 0,-1-1 1 0 0,0-1-1 0 0,0 0 0 0 0,-1 0 0 0 0,0-1 0 0 0,0 0 0 0 0,0-1 0 0 0,0 1 0 0 0,-1-2 1 0 0,-1 1-1 0 0,1-1 0 0 0,-1-1 0 0 0,0 1 0 0 0,-1-1 0 0 0,0 0 0 0 0,0-1 0 0 0,-1 1 1 0 0,0-1-1 0 0,-1 0 0 0 0,0 0 0 0 0,-1-1 0 0 0,0 1 0 0 0,0-1 0 0 0,-1 0 1 0 0,0-5-134 0 0,-2 14-1 0 0,0 0 1 0 0,-1-1 0 0 0,1 1 0 0 0,0 0 0 0 0,-1 0-1 0 0,1-1 1 0 0,-1 1 0 0 0,0 0 0 0 0,0 0 0 0 0,0 0-1 0 0,0 0 1 0 0,0 0 0 0 0,0 0 0 0 0,-1 0 0 0 0,1 0 0 0 0,-1 0-1 0 0,1 0 1 0 0,-1 1 0 0 0,0-1 0 0 0,0 1 0 0 0,1-1-1 0 0,-1 1 1 0 0,0 0 0 0 0,0-1 0 0 0,0 1 0 0 0,-1 0-1 0 0,1 1 1 0 0,0-1 0 0 0,0 0 0 0 0,0 0 0 0 0,-1 1 0 0 0,1 0-1 0 0,0-1 1 0 0,-1 1 0 0 0,1 0 0 0 0,-4-1-25 0 0,0 1 1 0 0,0 0-1 0 0,1 0 1 0 0,-1 1 0 0 0,0-1-1 0 0,1 1 1 0 0,-1 0-1 0 0,0 1 1 0 0,1 0-1 0 0,-1-1 1 0 0,1 2-1 0 0,0-1 1 0 0,0 1-1 0 0,-1 0 25 0 0,-11 8-76 0 0,1 1 0 0 0,0 0 0 0 0,1 1 0 0 0,0 1 0 0 0,1 1 0 0 0,1 0 0 0 0,0 1 0 0 0,1 0 0 0 0,0 1 0 0 0,2 0 0 0 0,0 1 0 0 0,1 0 0 0 0,0 0 0 0 0,2 1 0 0 0,-4 14 76 0 0,10-29-4 0 0,0 0 0 0 0,0 0 0 0 0,0 0 1 0 0,0 0-1 0 0,1 0 0 0 0,0 0 0 0 0,0 1 0 0 0,0-1 0 0 0,0 0 0 0 0,0 0 1 0 0,1 0-1 0 0,0 0 0 0 0,0 0 0 0 0,0 0 0 0 0,0 0 0 0 0,1 0 1 0 0,0 0-1 0 0,-1-1 0 0 0,1 1 0 0 0,1-1 0 0 0,-1 1 0 0 0,0-1 0 0 0,1 0 1 0 0,0 0-1 0 0,0 0 0 0 0,0 0 0 0 0,0 0 0 0 0,0 0 0 0 0,0-1 1 0 0,1 0-1 0 0,-1 0 0 0 0,1 0 0 0 0,0 0 0 0 0,2 1 4 0 0,14 3 67 0 0,1-1-1 0 0,-1-1 0 0 0,1-1 1 0 0,0 0-1 0 0,0-2 1 0 0,0 0-1 0 0,0-2 1 0 0,0 0-1 0 0,0-1 1 0 0,0-1-1 0 0,-1-2 0 0 0,1 1 1 0 0,-1-2-1 0 0,0-1 1 0 0,-1-1-1 0 0,1 0-66 0 0,31-12 130 0 0,0-3 1 0 0,-2-1-1 0 0,0-3 1 0 0,1-4-131 0 0,-34 21 27 0 0,1-1 1 0 0,-2-1 0 0 0,0-1 0 0 0,0 0 0 0 0,-1-1 0 0 0,-1 0 0 0 0,0-1 0 0 0,-1 0 0 0 0,-1-1 0 0 0,-1-1 0 0 0,0 0 0 0 0,-1 0 0 0 0,0-1 0 0 0,-2 0 0 0 0,0 0 0 0 0,-1-1-1 0 0,-1 0 1 0 0,0 0 0 0 0,-2 0 0 0 0,1-20-28 0 0,-3 37-1 0 0,-1 0-1 0 0,-1-1 1 0 0,1 1-1 0 0,0-1 1 0 0,0 1-1 0 0,-1-1 1 0 0,0 1-1 0 0,1 0 1 0 0,-1-1-1 0 0,0 1 1 0 0,0 0-1 0 0,0 0 1 0 0,-1-1-1 0 0,1 1 1 0 0,0 0-1 0 0,-1 0 0 0 0,1 0 1 0 0,-1 1-1 0 0,0-1 1 0 0,0 0-1 0 0,0 1 1 0 0,0-1-1 0 0,0 1 1 0 0,0-1-1 0 0,0 1 1 0 0,0 0-1 0 0,0 0 1 0 0,-1 0-1 0 0,1 0 1 0 0,0 0-1 0 0,-1 1 1 0 0,1-1-1 0 0,0 1 1 0 0,-3-1 1 0 0,-2 1-27 0 0,0-1 0 0 0,0 1 0 0 0,1 0 0 0 0,-1 1 1 0 0,0 0-1 0 0,1 0 0 0 0,-1 0 0 0 0,0 1 0 0 0,1 0 1 0 0,0 0-1 0 0,-1 0 0 0 0,-2 3 27 0 0,-1-1-21 0 0,0 1 0 0 0,0 0-1 0 0,0 1 1 0 0,1 0 0 0 0,-1 0 0 0 0,2 1 0 0 0,-1 0-1 0 0,1 1 1 0 0,0 0 0 0 0,0 0 0 0 0,1 0 0 0 0,0 1-1 0 0,1 1 1 0 0,0-1 0 0 0,0 1 0 0 0,1 0 0 0 0,1 0-1 0 0,-1 0 1 0 0,0 5 21 0 0,5-13-4 0 0,1 1-1 0 0,-1-1 1 0 0,0 0 0 0 0,1 0-1 0 0,0 0 1 0 0,-1 1 0 0 0,1-1-1 0 0,0 0 1 0 0,0 0 0 0 0,0 0-1 0 0,0 0 1 0 0,1 0 0 0 0,-1-1-1 0 0,0 1 1 0 0,1 0-1 0 0,-1 0 1 0 0,1-1 0 0 0,0 1-1 0 0,0-1 1 0 0,-1 0 0 0 0,1 1-1 0 0,0-1 1 0 0,0 0 0 0 0,0 0-1 0 0,0 0 1 0 0,0 0 0 0 0,1-1-1 0 0,-1 1 1 0 0,0-1 0 0 0,0 1-1 0 0,0-1 1 0 0,1 0-1 0 0,0 1 5 0 0,86 5 87 0 0,-79-6-83 0 0,297-4 315 0 0,-302 4-308 0 0,1 0 1 0 0,-1 0 0 0 0,0 0 0 0 0,0 1 0 0 0,0-1 0 0 0,0 1 0 0 0,0 0 0 0 0,0 1-1 0 0,0-1 1 0 0,0 1 0 0 0,0 0 0 0 0,-1 1 0 0 0,1-1 0 0 0,-1 1 0 0 0,1 0 0 0 0,-1 0 0 0 0,0 0-1 0 0,0 0 1 0 0,0 1 0 0 0,-1-1 0 0 0,1 1 0 0 0,-1 0 0 0 0,0 0 0 0 0,0 1 0 0 0,0-1 0 0 0,-1 1-1 0 0,1-1 1 0 0,-1 1 0 0 0,0 0 0 0 0,-1 0 0 0 0,1 0 0 0 0,-1 0 0 0 0,0 0 0 0 0,0 3-12 0 0,-1 5 5 0 0,0 0 1 0 0,-2 1-1 0 0,0-1 1 0 0,0 0-1 0 0,-1 0 1 0 0,-1 0-1 0 0,0-1 1 0 0,-1 1 0 0 0,0-1-1 0 0,-1 0 1 0 0,0 0-1 0 0,-1-1 1 0 0,-3 5-6 0 0,-19 37-360 0 0,27-46-211 0 0,2-6-5536 0 0,3-1-2440 0 0</inkml:trace>
  <inkml:trace contextRef="#ctx0" brushRef="#br0" timeOffset="4280.305">6020 994 184 0 0,'0'0'1387'0'0,"0"0"75"0"0,0 0 301 0 0,0 0 234 0 0,0 0 21 0 0,0 0-139 0 0,0 0-264 0 0,0 0-277 0 0,0 0-206 0 0,0 0-178 0 0,0 0-183 0 0,0 0-115 0 0,-32 4-88 0 0,-100 15-53 0 0,58 9 383 0 0,71-28-874 0 0,0 2 0 0 0,1-1 0 0 0,-1 0 0 0 0,0 0 0 0 0,1 1 0 0 0,-1 0 0 0 0,1-1 0 0 0,-1 1 0 0 0,1 0 0 0 0,0 0 0 0 0,0 0 0 0 0,0 1 0 0 0,0-1 0 0 0,0 0 0 0 0,0 1 0 0 0,1-1 0 0 0,-1 1 0 0 0,1 0-1 0 0,0-1 1 0 0,-1 1 0 0 0,1 0 0 0 0,1 0 0 0 0,-1 0 0 0 0,0 0 0 0 0,1 0 0 0 0,-1 0 0 0 0,1 0 0 0 0,0 0 0 0 0,0 0 0 0 0,0 0 0 0 0,0 0 0 0 0,1 0 0 0 0,-1 0 0 0 0,1-1 0 0 0,0 1 0 0 0,0 0 0 0 0,0 0 0 0 0,0 0-1 0 0,0-1 1 0 0,1 1 0 0 0,-1 0 0 0 0,1-1 0 0 0,0 1 0 0 0,0-1 0 0 0,0 0 0 0 0,0 1 0 0 0,0-1 0 0 0,0 0 0 0 0,2 1-24 0 0,7 1 88 0 0,0 0 1 0 0,0-1-1 0 0,0 0 1 0 0,0-1-1 0 0,0 0 1 0 0,0-1-1 0 0,1 0 1 0 0,-1-1-1 0 0,1 0 0 0 0,-1-1 1 0 0,0 0-1 0 0,1-1 1 0 0,-1 0-1 0 0,0-1 1 0 0,0 0-1 0 0,0 0 1 0 0,-1-2-1 0 0,1 1 0 0 0,-1-1 1 0 0,0-1-1 0 0,0 0 1 0 0,1-1-89 0 0,134-103 288 0 0,-144 110-297 0 0,1 1 0 0 0,-1-1 0 0 0,0 1 0 0 0,0 0 0 0 0,0-1 0 0 0,0 1 0 0 0,0 0 0 0 0,0-1 0 0 0,0 1 0 0 0,0 0 0 0 0,0 0 0 0 0,0 0 0 0 0,-1 0 0 0 0,1 0 0 0 0,0 0 0 0 0,-1 0 0 0 0,1 0 0 0 0,0 0 0 0 0,-1 1 1 0 0,0-1-1 0 0,1 0 0 0 0,-1 0 0 0 0,1 0 0 0 0,-1 1 0 0 0,0-1 0 0 0,0 0 0 0 0,0 0 0 0 0,0 1 0 0 0,0-1 0 0 0,0 0 0 0 0,0 0 0 0 0,0 1 0 0 0,-1-1 0 0 0,1 0 0 0 0,0 0 0 0 0,-1 0 0 0 0,1 1 0 0 0,-1-1 0 0 0,1 0 0 0 0,-1 0 0 0 0,1 0 0 0 0,-1 0 0 0 0,0 0 9 0 0,0 9-20 0 0,1 19 8 0 0,-2-22 14 0 0,1 1-1 0 0,0 0 1 0 0,1 0 0 0 0,-1-1-1 0 0,1 1 1 0 0,1 0-1 0 0,0 0 1 0 0,0 0-1 0 0,0-1 1 0 0,1 1 0 0 0,0-1-1 0 0,1 1 1 0 0,-1-1-1 0 0,2 0 1 0 0,-1 0-1 0 0,1 0 1 0 0,0 0 0 0 0,0-1-1 0 0,1 1 1 0 0,-1-1-1 0 0,1 0 1 0 0,1-1-1 0 0,1 2-1 0 0,3-2 20 0 0,-1 0 0 0 0,1-1 0 0 0,0-1 0 0 0,0 0 0 0 0,1 0 0 0 0,-1-1-1 0 0,1 0 1 0 0,-1-1 0 0 0,1 0 0 0 0,-1-1 0 0 0,1 0 0 0 0,-1 0 0 0 0,1-1 0 0 0,-1-1-1 0 0,1 0 1 0 0,-1 0 0 0 0,0-1 0 0 0,1 0 0 0 0,6-4-20 0 0,15-7 85 0 0,-1 0 1 0 0,-1-2-1 0 0,0-2 0 0 0,-2 0 1 0 0,16-14-86 0 0,-10 4 93 0 0,0-1 0 0 0,-2-2 0 0 0,-2-1 0 0 0,0-2 0 0 0,-3-1 1 0 0,-1-1-1 0 0,6-12-93 0 0,-7 7 10 0 0,-2-1 0 0 0,-2-1 1 0 0,-1-1-1 0 0,-3-1 1 0 0,-1-1-1 0 0,-3 0 0 0 0,-1-1 1 0 0,-3 0-1 0 0,-1 0 1 0 0,-3-1-1 0 0,-2 0 0 0 0,-2 0 1 0 0,-1-1-1 0 0,-4-7-10 0 0,4 48 13 0 0,0 1-1 0 0,0-1 0 0 0,-1 0 1 0 0,0 0-1 0 0,-1 1 1 0 0,1-1-1 0 0,-1 0 1 0 0,-1 1-1 0 0,0 0 1 0 0,0-1-1 0 0,0 1 0 0 0,-1 0 1 0 0,0 1-1 0 0,0-1 1 0 0,0 1-1 0 0,-1 0 1 0 0,0 0-1 0 0,-1 0 1 0 0,1 0-1 0 0,-1 1 0 0 0,0 0 1 0 0,0 0-1 0 0,-1 1 1 0 0,1 0-1 0 0,-1 0 1 0 0,0 0-1 0 0,-7-2-12 0 0,11 6 3 0 0,1 1-1 0 0,-1-1 0 0 0,0 0 1 0 0,1 1-1 0 0,-1 0 1 0 0,1 0-1 0 0,-1 0 0 0 0,1 0 1 0 0,-1 0-1 0 0,1 0 1 0 0,-1 0-1 0 0,1 1 0 0 0,0-1 1 0 0,0 1-1 0 0,0 0 1 0 0,0-1-1 0 0,0 1 0 0 0,0 0 1 0 0,1 0-1 0 0,-1 1 1 0 0,0-1-1 0 0,1 0 1 0 0,0 0-1 0 0,-1 1 0 0 0,1-1 1 0 0,0 1-1 0 0,0 1-2 0 0,-25 77 4 0 0,24-73 2 0 0,-4 34 29 0 0,1 1 0 0 0,2 0 0 0 0,3 0 0 0 0,3 41-35 0 0,-2-72 8 0 0,12 150 146 0 0,8-2 0 0 0,11 23-154 0 0,52 185 57 0 0,-77-265-151 0 0,-7-102 91 0 0,0-1-17 0 0,0 0-17 0 0,-12-23-940 0 0,-58-88-5383 0 0,50 80 323 0 0,10 15-3556 0 0</inkml:trace>
  <inkml:trace contextRef="#ctx0" brushRef="#br0" timeOffset="4533.883">6442 762 11570 0 0,'0'0'2065'0'0,"0"0"-871"0"0,0 0-605 0 0,0 0-80 0 0,0 0 148 0 0,0 0 187 0 0,0 0 93 0 0,0 0-14 0 0,0 0-32 0 0,0 0-52 0 0,0 0-66 0 0,0 0-71 0 0,0 0-55 0 0,30-2-51 0 0,95-3-33 0 0,208-7 2249 0 0,-187 1-2586 0 0,81 8-285 0 0,-204 22-1720 0 0,-25-9-1918 0 0,-4 0-3639 0 0,1-5-4609 0 0</inkml:trace>
  <inkml:trace contextRef="#ctx0" brushRef="#br0" timeOffset="4784.646">7624 887 17628 0 0,'0'0'1192'0'0,"0"0"-561"0"0,0 0-192 0 0,0 0 46 0 0,0 0 54 0 0,0 0-23 0 0,0 0-111 0 0,0 0-111 0 0,4 34-112 0 0,11 104-80 0 0,8-27-169 0 0,-20-102-505 0 0,4 16 611 0 0,-2-7-7358 0 0,-5-14-3830 0 0</inkml:trace>
  <inkml:trace contextRef="#ctx0" brushRef="#br0" timeOffset="4950.125">7622 644 11674 0 0,'0'0'7242'0'0,"0"0"-6210"0"0,0 0-416 0 0,0 0-192 0 0,0 0-63 0 0,0 0-73 0 0,0 0-120 0 0,0 0-168 0 0,0 0-88 0 0,0 0-32 0 0,0 0-72 0 0,0 0-80 0 0,0 0-345 0 0,55 3-743 0 0,-38 12-3177 0 0,-6-7-7882 0 0</inkml:trace>
  <inkml:trace contextRef="#ctx0" brushRef="#br0" timeOffset="5218.701">8195 946 16107 0 0,'0'0'1465'0'0,"0"0"-732"0"0,0 0-271 0 0,0 0 12 0 0,0 0 1 0 0,0 0-19 0 0,0 0-73 0 0,0 0-70 0 0,0 0-82 0 0,0 0-64 0 0,0 0-60 0 0,0 0-46 0 0,0 0-24 0 0,-21 29-23 0 0,-60 92-8 0 0,58-69-12 0 0,24-44 0 0 0,-1-5 23 0 0,1 0 0 0 0,-1 0 0 0 0,1 0 0 0 0,-1-1 0 0 0,1 1 0 0 0,0 0 0 0 0,0 0 0 0 0,0 0 0 0 0,1-1 0 0 0,-1 1 0 0 0,1 0 0 0 0,-1-1 0 0 0,1 1 0 0 0,0-1-1 0 0,0 0 1 0 0,0 1 0 0 0,0-1 0 0 0,0 0 0 0 0,1 0 0 0 0,-1-1 0 0 0,0 1 0 0 0,1 0 0 0 0,0-1 0 0 0,-1 0 0 0 0,1 1 0 0 0,0-1 0 0 0,0 0 0 0 0,0 0 0 0 0,-1-1 0 0 0,1 1 0 0 0,0 0 0 0 0,0-1-1 0 0,3 0-16 0 0,103-9 1438 0 0,-89 3-1272 0 0,-1-1 1 0 0,-1 0-1 0 0,1-2 1 0 0,-1 0-1 0 0,-1-1 1 0 0,0-1 0 0 0,0-1-1 0 0,-1 0 1 0 0,0-1-1 0 0,-1-1 1 0 0,-1 0-1 0 0,0-1 1 0 0,-1-1-1 0 0,-1 0 1 0 0,0 0 0 0 0,-1-1-1 0 0,-1-1 1 0 0,0-1-167 0 0,-8 15-1 0 0,0 0 0 0 0,1-1 1 0 0,-2 1-1 0 0,1 0 0 0 0,0-1 0 0 0,-1 0 1 0 0,0 1-1 0 0,0-1 0 0 0,0 0 0 0 0,-1 0 1 0 0,0 1-1 0 0,0-1 0 0 0,0 0 1 0 0,0 0-1 0 0,-1 0 0 0 0,0 1 0 0 0,0-1 1 0 0,0 0-1 0 0,0 1 0 0 0,-1-1 1 0 0,1 1-1 0 0,-1-1 0 0 0,-1 1 0 0 0,1 0 1 0 0,0 0-1 0 0,-1 0 0 0 0,0 0 1 0 0,0 0-1 0 0,0 1 0 0 0,-1-1 0 0 0,1 1 1 0 0,-1 0-1 0 0,0 0 0 0 0,0 0 1 0 0,0 0-1 0 0,0 1 0 0 0,0 0 0 0 0,0 0 1 0 0,-2-1 0 0 0,-6 2-265 0 0,0-1 0 0 0,0 2 0 0 0,0-1 1 0 0,0 2-1 0 0,0 0 0 0 0,0 0 0 0 0,0 1 1 0 0,1 0-1 0 0,-1 1 0 0 0,0 1 265 0 0,-42 14-7611 0 0,36-11-4159 0 0</inkml:trace>
  <inkml:trace contextRef="#ctx0" brushRef="#br0" timeOffset="5634.411">8743 1200 4497 0 0,'0'0'3653'0'0,"0"0"-867"0"0,0 0-323 0 0,0 0-224 0 0,0 0-352 0 0,0 0-411 0 0,0 0-383 0 0,0 0-285 0 0,0 0-175 0 0,0 0-58 0 0,0 0-43 0 0,0 0-56 0 0,0 0-52 0 0,18-30-74 0 0,55-92-62 0 0,28-17 311 0 0,-17 55-587 0 0,-82 86-35 0 0,-1-1 1 0 0,0 0 0 0 0,0 1 0 0 0,1-1 0 0 0,-1 1 0 0 0,0-1 0 0 0,0 1-1 0 0,0-1 1 0 0,-1 1 0 0 0,1 0 0 0 0,0-1 0 0 0,-1 1 0 0 0,1 0-1 0 0,-1 0 1 0 0,1-1 0 0 0,-1 1 0 0 0,0 0 0 0 0,0 0 0 0 0,0 0-1 0 0,0-1 1 0 0,0 1 0 0 0,0 0 0 0 0,0 0 0 0 0,-1 0 0 0 0,1-1-1 0 0,-1 1 1 0 0,1 0 0 0 0,-1 1 22 0 0,0 6-53 0 0,0-3 43 0 0,0 1-1 0 0,1 0 0 0 0,-1-1 1 0 0,1 1-1 0 0,0 0 0 0 0,1 0 1 0 0,0-1-1 0 0,0 1 1 0 0,0-1-1 0 0,1 1 0 0 0,0-1 1 0 0,0 1-1 0 0,1-1 0 0 0,0 0 1 0 0,0 0-1 0 0,0 0 1 0 0,1 0-1 0 0,0-1 0 0 0,0 0 1 0 0,0 1-1 0 0,1-1 0 0 0,-1-1 1 0 0,1 1-1 0 0,0-1 1 0 0,1 0-1 0 0,-1 0 0 0 0,1 0 1 0 0,0-1-1 0 0,0 0 0 0 0,0 0 1 0 0,5 2 10 0 0,2-4 96 0 0,0-1 0 0 0,-1 0 0 0 0,1-1 1 0 0,0-1-1 0 0,-1 0 0 0 0,1 0 0 0 0,-1-1 0 0 0,0-1 0 0 0,1 0 1 0 0,-2-1-1 0 0,1 0 0 0 0,0 0 0 0 0,-1-2 0 0 0,0 1 1 0 0,-1-1-1 0 0,1-1 0 0 0,-1 0 0 0 0,-1 0 0 0 0,0-1 1 0 0,0 0-1 0 0,0-1 0 0 0,-2 0 0 0 0,4-4-96 0 0,0 1-740 0 0,53-79 2578 0 0,-54 58-5368 0 0,-10-5-5906 0 0,0 32-3128 0 0</inkml:trace>
  <inkml:trace contextRef="#ctx0" brushRef="#br0" timeOffset="6836.45">9897 644 5769 0 0,'0'0'2765'0'0,"0"0"-913"0"0,0 0-494 0 0,0 0-174 0 0,0 0-42 0 0,0 0-61 0 0,0 0-195 0 0,0 0-233 0 0,0 0-81 0 0,0 0 16 0 0,0 0 65 0 0,0 0 7 0 0,0 0-93 0 0,9 23-142 0 0,50 128 156 0 0,76 207 665 0 0,-113-305-871 0 0,-6-84 2293 0 0,38-132-1755 0 0,8 2-1 0 0,19-25-912 0 0,-3 9-2325 0 0,-78 176 1417 0 0,3-4 886 0 0,-1 4-8555 0 0,-2 1-2936 0 0</inkml:trace>
  <inkml:trace contextRef="#ctx0" brushRef="#br0" timeOffset="7870.797">10475 964 2593 0 0,'0'0'2144'0'0,"0"0"-184"0"0,0 0 128 0 0,0 0 120 0 0,0 0-52 0 0,0 0-207 0 0,0 0-286 0 0,0 0-297 0 0,0 0-280 0 0,34-2-273 0 0,107-8-241 0 0,-69-11 20 0 0,-59 13-477 0 0,-5 4-41 0 0,1 0 0 0 0,-1 0 0 0 0,0-1 1 0 0,-1 0-1 0 0,1 0 0 0 0,-1-1 0 0 0,0 0 0 0 0,0-1 1 0 0,-1 1-1 0 0,0-1 0 0 0,0 0 0 0 0,-1-1 1 0 0,1 1-1 0 0,-2-1 0 0 0,1 0 0 0 0,-1-1 1 0 0,0 1-1 0 0,-1-1 0 0 0,0 1 0 0 0,0-1 1 0 0,0-5-75 0 0,-3 12-5 0 0,-1 0 1 0 0,1 0-1 0 0,-1 0 1 0 0,0 0-1 0 0,1 0 1 0 0,-1 0 0 0 0,0 0-1 0 0,0 0 1 0 0,0 0-1 0 0,-1 0 1 0 0,1 1-1 0 0,0-1 1 0 0,-1 0 0 0 0,1 1-1 0 0,-1-1 1 0 0,1 1-1 0 0,-1 0 1 0 0,0-1 0 0 0,1 1-1 0 0,-1 0 1 0 0,0 0-1 0 0,0 0 1 0 0,0 0-1 0 0,0 1 1 0 0,0-1 0 0 0,0 0-1 0 0,0 1 1 0 0,0-1-1 0 0,0 1 1 0 0,0 0-1 0 0,-1 0 1 0 0,0 0 4 0 0,-74-1-519 0 0,63 5 447 0 0,0 0 0 0 0,1 1 0 0 0,0 1 0 0 0,0 0-1 0 0,0 1 1 0 0,0 0 0 0 0,1 1 0 0 0,1 0 0 0 0,-1 1-1 0 0,1 0 1 0 0,1 1 0 0 0,0 0 0 0 0,0 1 0 0 0,-4 5 72 0 0,5-5-18 0 0,1 0 1 0 0,0 1 0 0 0,0 0 0 0 0,1 0 0 0 0,1 0-1 0 0,0 1 1 0 0,1 0 0 0 0,0 0 0 0 0,1 1 0 0 0,0-1 0 0 0,1 1-1 0 0,1 0 1 0 0,0 0 0 0 0,1 0 0 0 0,0 0 0 0 0,1 0-1 0 0,1 5 18 0 0,0-12 23 0 0,0 0 0 0 0,1-1 0 0 0,-1 1 0 0 0,1 0 0 0 0,1-1-1 0 0,-1 1 1 0 0,1-1 0 0 0,0 0 0 0 0,1 0 0 0 0,-1 0 0 0 0,1-1 0 0 0,0 1-1 0 0,1-1 1 0 0,-1 0 0 0 0,1 0 0 0 0,0 0 0 0 0,1-1 0 0 0,-1 1-1 0 0,1-1 1 0 0,-1-1 0 0 0,1 1 0 0 0,1-1-23 0 0,7 5 75 0 0,-1-2-1 0 0,1 0 1 0 0,1-1 0 0 0,-1 0 0 0 0,0-1-1 0 0,1-1 1 0 0,0 0 0 0 0,0-1-1 0 0,10 0-74 0 0,1 0 302 0 0,0-2-1 0 0,0-1 0 0 0,0 0 0 0 0,-1-3 0 0 0,1 0 0 0 0,20-6-301 0 0,22-12 364 0 0,0-3-1 0 0,-1-3 1 0 0,-2-3-1 0 0,-1-3 1 0 0,-2-3-1 0 0,-1-2 1 0 0,6-10-364 0 0,-51 38 25 0 0,42-35 37 0 0,2 3-1 0 0,2 3 0 0 0,18-7-61 0 0,-58 43-64 0 0,-22 4 26 0 0,0 0-1 0 0,0 22-64 0 0,-25 44 153 0 0,25-66-54 0 0,0 0 1 0 0,0 0 23 0 0,0 0 13 0 0,0 0 14 0 0,0 0 13 0 0,0 0 20 0 0,0 0 3 0 0,-41-36 270 0 0,34 32-370 0 0,0 0-1 0 0,0 1 1 0 0,0 0-1 0 0,0 1 1 0 0,-1-1 0 0 0,1 1-1 0 0,-1 1 1 0 0,1-1-1 0 0,-1 1 1 0 0,0 1-1 0 0,1 0 1 0 0,-1 0 0 0 0,0 0-1 0 0,1 1 1 0 0,-1 0-1 0 0,0 0 1 0 0,1 1-1 0 0,-1 0 1 0 0,1 0 0 0 0,0 1-1 0 0,0 0 1 0 0,0 0-1 0 0,0 1 1 0 0,0 0-1 0 0,1 0 1 0 0,0 0 0 0 0,-1 1-1 0 0,2 0 1 0 0,-2 1 17 0 0,1 3-21 0 0,0 1 0 0 0,0 0 0 0 0,1 1 0 0 0,1-1 0 0 0,-1 1 0 0 0,2 0 0 0 0,-1 0 0 0 0,2 0 0 0 0,-1 1 0 0 0,2-1 0 0 0,-1 1 0 0 0,2-1 0 0 0,-1 1 0 0 0,2-1 0 0 0,-1 1 0 0 0,3 8 21 0 0,-3-15-3 0 0,1-1 0 0 0,-1 1 1 0 0,1 0-1 0 0,0 0 0 0 0,1-1 0 0 0,-1 1 1 0 0,1-1-1 0 0,0 1 0 0 0,0-1 1 0 0,0 0-1 0 0,1 0 0 0 0,0 0 1 0 0,-1 0-1 0 0,1 0 0 0 0,1 0 1 0 0,-1-1-1 0 0,0 0 0 0 0,1 1 0 0 0,0-1 1 0 0,0-1-1 0 0,-1 1 0 0 0,2 0 1 0 0,-1-1-1 0 0,0 0 0 0 0,1 0 1 0 0,-1 0-1 0 0,1-1 0 0 0,-1 1 1 0 0,5 0 2 0 0,142 12 133 0 0,-145-14-127 0 0,35-3 82 0 0,0-3 0 0 0,-1-1-1 0 0,1-2 1 0 0,-1-2 0 0 0,-1-1 0 0 0,0-2 0 0 0,7-5-88 0 0,44-21 321 0 0,0-4 0 0 0,-3-3 0 0 0,73-54-321 0 0,-135 87 14 0 0,-1-2 0 0 0,-1 0 0 0 0,-1-1 1 0 0,0-1-1 0 0,-1-1 0 0 0,-1-1 0 0 0,-1-1 1 0 0,-1-1-1 0 0,-1 0 0 0 0,-1-1 0 0 0,-1-1 1 0 0,0-1-1 0 0,-2 0 0 0 0,-1 0 0 0 0,-2-1 1 0 0,0-1-1 0 0,-2 0 0 0 0,0 0 0 0 0,2-26-14 0 0,-9 48-5 0 0,0-1-1 0 0,-1 1 0 0 0,1-1 0 0 0,-2 1 0 0 0,1-1 0 0 0,0 1 1 0 0,-1-1-1 0 0,0 1 0 0 0,0-1 0 0 0,-1 1 0 0 0,0-1 1 0 0,0 1-1 0 0,0 0 0 0 0,0 0 0 0 0,-1 0 0 0 0,0 0 1 0 0,0 1-1 0 0,0-1 0 0 0,0 1 0 0 0,-1 0 0 0 0,0-1 1 0 0,0 2-1 0 0,0-1 0 0 0,0 0 0 0 0,0 1 0 0 0,-1 0 0 0 0,0 0 1 0 0,0 0-1 0 0,0 1 0 0 0,0-1 0 0 0,0 1 0 0 0,0 0 1 0 0,0 1-1 0 0,-1-1 0 0 0,1 1 0 0 0,-1 0 0 0 0,1 1 1 0 0,-1-1-1 0 0,1 1 0 0 0,-1 0 0 0 0,0 0 0 0 0,-1 1 6 0 0,-5 3-14 0 0,0 0 1 0 0,0 0-1 0 0,1 1 0 0 0,0 1 0 0 0,0 0 0 0 0,0 1 0 0 0,1 0 0 0 0,0 0 1 0 0,1 1-1 0 0,-1 0 0 0 0,1 1 0 0 0,1 0 0 0 0,0 1 0 0 0,0-1 0 0 0,1 1 1 0 0,0 1-1 0 0,1 0 0 0 0,-2 4 14 0 0,-6 12-10 0 0,2 1 1 0 0,1 1-1 0 0,1 0 1 0 0,2 0-1 0 0,1 1 1 0 0,1 0-1 0 0,1 0 0 0 0,2 1 1 0 0,1-1-1 0 0,2 1 1 0 0,1 0-1 0 0,3 15 10 0 0,-1-11 5 0 0,2-1 0 0 0,2 0-1 0 0,1 0 1 0 0,2 0 0 0 0,1-1 0 0 0,1-1-1 0 0,2 0 1 0 0,1-1 0 0 0,9 12-5 0 0,-16-28-7 0 0,1 0-1 0 0,0 0 1 0 0,1-1-1 0 0,1 0 1 0 0,0-1 0 0 0,1 0-1 0 0,0-1 1 0 0,1 0-1 0 0,0-1 1 0 0,1 0 0 0 0,6 2 7 0 0,6-5-335 0 0,-29-31-827 0 0,-33-35-2703 0 0,16 36-187 0 0,13 15 1699 0 0,-6-8-6275 0 0</inkml:trace>
  <inkml:trace contextRef="#ctx0" brushRef="#br0" timeOffset="8122.305">11812 706 15867 0 0,'0'0'1197'0'0,"0"0"-461"0"0,0 0-177 0 0,0 0 171 0 0,0 0 164 0 0,31 1 19 0 0,103 3-103 0 0,115 13 1332 0 0,174 9-1037 0 0,-322-12-1668 0 0,-15-1-3041 0 0,-29-10-5307 0 0,-45-3 397 0 0</inkml:trace>
  <inkml:trace contextRef="#ctx0" brushRef="#br0" timeOffset="8313.841">13042 740 7506 0 0,'0'0'3200'0'0,"0"0"-887"0"0,0 0-748 0 0,0 0-452 0 0,0 0-224 0 0,0 0-74 0 0,0 0-28 0 0,0 0-54 0 0,0 0-107 0 0,0 0-143 0 0,0 0-134 0 0,0 0-105 0 0,0 0-76 0 0,-29 33-43 0 0,-85 107-38 0 0,111-137-81 0 0,0-1 0 0 0,0 1 0 0 0,1 0-1 0 0,-1 0 1 0 0,0 0 0 0 0,1 0 0 0 0,0 0-1 0 0,0 1 1 0 0,0-1 0 0 0,0 1 0 0 0,1-1 0 0 0,-1 1-1 0 0,1 0 1 0 0,0 0 0 0 0,0-1 0 0 0,0 1 0 0 0,0 0-1 0 0,1 0 1 0 0,0 0 0 0 0,0 4-6 0 0,1 4 30 0 0,-1-6 9 0 0,1 0 1 0 0,-1 0 0 0 0,1 0-1 0 0,0 0 1 0 0,1-1 0 0 0,0 1-1 0 0,0 0 1 0 0,0-1 0 0 0,0 1-1 0 0,1-1 1 0 0,0 0 0 0 0,0 0-1 0 0,1 0 1 0 0,-1 0 0 0 0,1 0-1 0 0,0-1 1 0 0,0 1 0 0 0,1-1-1 0 0,-1 0 1 0 0,1-1 0 0 0,0 1-1 0 0,0-1 1 0 0,0 0 0 0 0,0 0-1 0 0,1-1 1 0 0,-1 1 0 0 0,1-1-1 0 0,-1 0 1 0 0,4 0-40 0 0,7 3 236 0 0,1-1-1 0 0,-1-1 1 0 0,1-1 0 0 0,0 0-1 0 0,0-1 1 0 0,-1-1 0 0 0,1 0 0 0 0,0-2-1 0 0,0 1 1 0 0,2-3-236 0 0,-8 3 92 0 0,-1 0 0 0 0,0-2 0 0 0,0 1 0 0 0,0-1 0 0 0,0 0 0 0 0,0-1 0 0 0,-1 0 0 0 0,0-1 0 0 0,0 0 0 0 0,0-1 0 0 0,0 1 0 0 0,-1-1 0 0 0,0-1 0 0 0,0 0 0 0 0,0 0 0 0 0,-1-1 0 0 0,0 1 0 0 0,-1-2 0 0 0,0 1 0 0 0,0-1 0 0 0,-1 0 0 0 0,0 0 0 0 0,0 0 0 0 0,-1-1 0 0 0,0 1 0 0 0,-1-1 0 0 0,0 0 1 0 0,0-4-94 0 0,-3 6 7 0 0,0-1-1 0 0,0 0 0 0 0,-1 1 0 0 0,0-1 0 0 0,0 1 0 0 0,-1 0 0 0 0,0-1 0 0 0,0 1 0 0 0,-1 0 0 0 0,-1 0 0 0 0,1 0 1 0 0,-1 1-1 0 0,0-1 0 0 0,-1 1 0 0 0,0 0 0 0 0,0 0 0 0 0,0 1 0 0 0,-1-1 0 0 0,0 1 0 0 0,0 0 0 0 0,-1 1 1 0 0,-2-3-6 0 0,-5-1-114 0 0,1-1 1 0 0,-1 2 0 0 0,-1 0 0 0 0,0 0 0 0 0,0 1 0 0 0,0 1-1 0 0,-1 1 1 0 0,0 0 0 0 0,-4 0 113 0 0,11 3-548 0 0,0 1 0 0 0,0 0 0 0 0,-1 0 0 0 0,1 1 1 0 0,0 1-1 0 0,-1-1 0 0 0,1 1 0 0 0,0 1 0 0 0,0 0 0 0 0,0 0 0 0 0,-1 1 548 0 0,-8 4-7055 0 0,6 0-4925 0 0</inkml:trace>
  <inkml:trace contextRef="#ctx0" brushRef="#br0" timeOffset="8653.241">13817 1200 8354 0 0,'0'0'2360'0'0,"0"0"-403"0"0,0 0-204 0 0,0 0-163 0 0,0 0-219 0 0,0 0-236 0 0,0 0-171 0 0,0 0-102 0 0,0 0-65 0 0,0 0-41 0 0,0 0-52 0 0,0 0-53 0 0,-26 5-39 0 0,-80 12-29 0 0,105-16-556 0 0,0 0 0 0 0,1-1-1 0 0,-1 1 1 0 0,0-1 0 0 0,0 1-1 0 0,0-1 1 0 0,0 0 0 0 0,-1 1-1 0 0,1-1 1 0 0,0 0 0 0 0,0 0-1 0 0,0 0 1 0 0,0 0 0 0 0,0 0-1 0 0,0 0 1 0 0,0 0 0 0 0,0 0-1 0 0,0 0 1 0 0,0-1 0 0 0,0 1-1 0 0,0 0 1 0 0,0-1 0 0 0,0 1-1 0 0,0 0 1 0 0,0-1 0 0 0,0 0 0 0 0,0 1-1 0 0,0-1 1 0 0,0 1 0 0 0,0-1-1 0 0,0 0 1 0 0,1 0 0 0 0,-1 1-1 0 0,0-1 1 0 0,1 0 0 0 0,-1 0-1 0 0,0 0 1 0 0,1 0 0 0 0,-1 0-1 0 0,1 0 1 0 0,0 0 0 0 0,-1 0-1 0 0,1 0 1 0 0,0 0 0 0 0,-1 0-1 0 0,1 0 1 0 0,0 0 0 0 0,0 0-1 0 0,0 0 1 0 0,0 0 0 0 0,0-1-27 0 0,0-3 130 0 0,1-20 139 0 0,0 0 1 0 0,2 0-1 0 0,1 0 0 0 0,1 1 1 0 0,1-1-1 0 0,1 1 0 0 0,1 0 0 0 0,1 1 1 0 0,2 0-1 0 0,4-8-269 0 0,-11 23 57 0 0,7-16-15 0 0,2 1 0 0 0,0 1 0 0 0,2 0 0 0 0,0 1-1 0 0,1 0 1 0 0,2 2 0 0 0,0 0 0 0 0,0 1 0 0 0,2 0 0 0 0,0 2 0 0 0,1 0-1 0 0,1 2 1 0 0,2-1-42 0 0,6-5 1 0 0,2 1-1 0 0,0 2 1 0 0,1 1-1 0 0,1 2 1 0 0,28-9-1 0 0,-81 58-1912 0 0,13-29 1425 0 0,-20 23-1720 0 0,7-10-3960 0 0,6-4-6104 0 0</inkml:trace>
  <inkml:trace contextRef="#ctx0" brushRef="#br0" timeOffset="9084.629">14776 747 16323 0 0,'0'0'1518'0'0,"0"0"-462"0"0,0 0-103 0 0,0 0 80 0 0,0 0 1 0 0,0 0-99 0 0,0 0-178 0 0,0 0-166 0 0,0 0-126 0 0,0 0-71 0 0,0 0-34 0 0,0 0-51 0 0,0 0-37 0 0,4 5 154 0 0,-106 67-30 0 0,103-71-396 0 0,0 1 0 0 0,1 0 0 0 0,-1-1-1 0 0,0 1 1 0 0,0-1 0 0 0,1 0 0 0 0,-1 1 0 0 0,0-1 0 0 0,1 0 0 0 0,-1 0 0 0 0,1 0 0 0 0,0 0 0 0 0,-1 0 0 0 0,1 0 0 0 0,0 0 0 0 0,0 0-1 0 0,0-1 1 0 0,-1 1 0 0 0,1-1 0 0 0,0 0 0 0 0,0 1 0 0 0,0-1 0 0 0,0 0 0 0 0,0 0 0 0 0,0 0 0 0 0,0 0 0 0 0,0 0 0 0 0,0-1 0 0 0,0 1-1 0 0,-1-1 1 0 0,1 1 0 0 0,0-1 0 0 0,2 0 0 0 0,2 1 19 0 0,114-25 357 0 0,-108 24 591 0 0,-111 38-1003 0 0,63-15-602 0 0,32-7-2541 0 0,10-12-6162 0 0,-2-3-2797 0 0</inkml:trace>
  <inkml:trace contextRef="#ctx0" brushRef="#br0" timeOffset="9434.759">14800 1137 10098 0 0,'0'0'1596'0'0,"0"0"-351"0"0,0 0 136 0 0,0 0 216 0 0,0 0-42 0 0,0 0-162 0 0,0 0-195 0 0,0 0-168 0 0,0 0-102 0 0,0 0-56 0 0,0 0-57 0 0,0 0-90 0 0,0 13-85 0 0,-3 41-106 0 0,3-52-498 0 0,-1 0 0 0 0,1 0 0 0 0,-1 0 0 0 0,0 0-1 0 0,1 0 1 0 0,-1 0 0 0 0,0-1 0 0 0,0 1 0 0 0,-1 0 0 0 0,1-1 0 0 0,0 1 0 0 0,0 0 0 0 0,-1-1 0 0 0,1 0 0 0 0,-1 1 0 0 0,1-1 0 0 0,-1 0 0 0 0,0 0 0 0 0,0 0-1 0 0,1 0 1 0 0,-1 0 0 0 0,0 0 0 0 0,0 0 0 0 0,0 0 0 0 0,0-1-36 0 0,-11 7 225 0 0,-58 33 542 0 0,106-40-831 0 0,135-58 312 0 0,-204 65 133 0 0,-51 25-1724 0 0,81-31-4398 0 0,4-1-6331 0 0</inkml:trace>
  <inkml:trace contextRef="#ctx0" brushRef="#br0" timeOffset="76871.349">1098 1940 0 0 0,'0'0'979'0'0,"0"0"190"0"0,0 0-14 0 0,0 0-73 0 0,0 0 29 0 0,0 0 72 0 0,0 0 29 0 0,0 0-50 0 0,0 0-164 0 0,0 0-217 0 0,0-11 1622 0 0,193 22 1740 0 0,49-33-3061 0 0,-173 14-923 0 0,345-25 494 0 0,-82 26-247 0 0,40 0-169 0 0,-94-1-42 0 0,175 1-50 0 0,-269 14-126 0 0,260-14-31 0 0,-132 7-22 0 0,188 11-15 0 0,-236-12 26 0 0,62-39 37 0 0,-48 22 36 0 0,270 18-96 0 0,10 11 2 0 0,39-10 44 0 0,-124-2-20 0 0,245 1 66 0 0,-214-7 68 0 0,12 6-64 0 0,250-20 312 0 0,-243 13 81 0 0,775 4 90 0 0,-913-9-289 0 0,75-24-244 0 0,-193 21 460 0 0,58 13-460 0 0,-300 3 31 0 0,445-7 656 0 0,-24 6 62 0 0,-191 1 51 0 0,-254 0-792 0 0,-1 0 2 0 0,0 0-4 0 0,0 0-26 0 0,-8 0-2183 0 0,2 0-5040 0 0,3 0-4023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7:5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30 391 0 0 0,'0'0'731'0'0,"0"0"472"0"0,0 0 158 0 0,0 0-56 0 0,0 0-176 0 0,0 0-178 0 0,0 0-112 0 0,7 1 7464 0 0,21 2-6329 0 0,163-7 1100 0 0,153 1-852 0 0,-344 3-2212 0 0,0 0 4 0 0,0 0-2 0 0,0 0 8 0 0,0 0 2 0 0,0 0 20 0 0,0 0 0 0 0,0 0 4 0 0,0 0-1 0 0,0 0 10 0 0,0 0-10 0 0,0 0 22 0 0,0 0-18 0 0,0 0-20 0 0,0 0-6 0 0,0 0-23 0 0,0 0 23 0 0,0 0 2 0 0,0 0-1 0 0,0 0-1 0 0,0 0-3 0 0,0 0 8 0 0,0 0-3 0 0,0 0-2 0 0,0 0-7 0 0,0 0-6 0 0,0 0 0 0 0,0 0-20 0 0,0 0 1 0 0,0 0-7 0 0,0 0-36 0 0,-7 0-2364 0 0,1 0-6112 0 0,5 0-2497 0 0</inkml:trace>
  <inkml:trace contextRef="#ctx0" brushRef="#br0" timeOffset="502.769">17 579 2016 0 0,'0'0'1968'0'0,"0"0"-623"0"0,0 0-303 0 0,0 0 11 0 0,0 0 220 0 0,0 0 171 0 0,0 0 31 0 0,0 0-80 0 0,0 0-219 0 0,0 0-277 0 0,0 0-262 0 0,0 0-185 0 0,0 0-78 0 0,-3 0-2 0 0,-8 0 23 0 0,8 0-3 0 0,3 0-41 0 0,0 0-62 0 0,17 1 627 0 0,15 5-164 0 0,1-1 0 0 0,-1-2 0 0 0,1 0 0 0 0,0-3 0 0 0,24-2-752 0 0,8 1 482 0 0,183-7 189 0 0,-261 0-4002 0 0,9 3-917 0 0,1 0-3954 0 0,2 1-194 0 0</inkml:trace>
  <inkml:trace contextRef="#ctx0" brushRef="#br0" timeOffset="1374.397">333 178 1936 0 0,'0'0'2388'0'0,"0"0"-864"0"0,0 0-384 0 0,0 0-32 0 0,0 0 281 0 0,0 0 247 0 0,0 0 90 0 0,0 0-73 0 0,0 0-218 0 0,0 0-296 0 0,0 0-289 0 0,0 0-242 0 0,0 0-184 0 0,-9-5-97 0 0,-29-15-24 0 0,28 15-17 0 0,10 5-15 0 0,0 0-7 0 0,0 0-60 0 0,0 0-57 0 0,0 0-42 0 0,0 0-32 0 0,0 0-22 0 0,0 0-10 0 0,0 0-10 0 0,0 0-29 0 0,0 0 20 0 0,41 29 1085 0 0,127 71 448 0 0,-38-23-1196 0 0,-124-74-352 0 0,0 1 0 0 0,0-1 0 0 0,-1 1 0 0 0,1 0 0 0 0,-1 0 0 0 0,0 1 0 0 0,0-1 0 0 0,-1 1 0 0 0,1 0 0 0 0,-1 0 0 0 0,0 1 0 0 0,-1-1 0 0 0,1 1-7 0 0,-26 37 998 0 0,17-37-914 0 0,-246 244 207 0 0,143-155-97 0 0,91-74-1041 0 0,16-20-2217 0 0,4-1-1590 0 0,2 0-6758 0 0</inkml:trace>
  <inkml:trace contextRef="#ctx0" brushRef="#br0" timeOffset="2765.727">893 450 0 0 0,'0'0'986'0'0,"0"0"594"0"0,0 0 332 0 0,0 0 73 0 0,0 0-156 0 0,0 0-340 0 0,0 0-394 0 0,0 0-310 0 0,0 0-137 0 0,0 0-5 0 0,3-1 36 0 0,23-13 341 0 0,0-1 0 0 0,-1-1-1 0 0,0-2 1 0 0,-1 0 0 0 0,-2-2 0 0 0,0 0 0 0 0,0-1-1020 0 0,11-24 1104 0 0,-20 167 163 0 0,-11-64-1114 0 0,0 37 15 0 0,4 1 0 0 0,15 73-168 0 0,30 82 83 0 0,-37-224 801 0 0,-9-56-200 0 0,14-71-423 0 0,5 1 0 0 0,19-49-261 0 0,84-212 113 0 0,-66 172 15 0 0,-60 220-771 0 0,-1-13-4530 0 0,0-19-631 0 0,0 0-5731 0 0</inkml:trace>
  <inkml:trace contextRef="#ctx0" brushRef="#br0" timeOffset="3351.461">1569 586 0 0 0,'0'0'1364'0'0,"0"0"699"0"0,0 0-96 0 0,0 0-393 0 0,0 0-331 0 0,0 0-187 0 0,0 0-55 0 0,0 0 0 0 0,0 0 2 0 0,0 0-46 0 0,0 0-36 0 0,0 0-26 0 0,26 5 3523 0 0,95-2-247 0 0,69-26-2614 0 0,-84 20-1613 0 0,-126 8-5284 0 0,5 1-3695 0 0,8-2-1725 0 0</inkml:trace>
  <inkml:trace contextRef="#ctx0" brushRef="#br0" timeOffset="3638.189">1615 741 9826 0 0,'0'0'1666'0'0,"0"0"-590"0"0,0 0-312 0 0,0 0 99 0 0,0 0 232 0 0,0 0 108 0 0,0 0 5 0 0,0 0-76 0 0,0 0-95 0 0,0 0-65 0 0,0 0-108 0 0,0 0-149 0 0,0 0-132 0 0,23 1-79 0 0,73 4-88 0 0,163-33 461 0 0,-258 28-1079 0 0,35-1-1346 0 0,-24 0-2462 0 0,-3-1-4769 0 0,-3-1-1483 0 0</inkml:trace>
  <inkml:trace contextRef="#ctx0" brushRef="#br0" timeOffset="4416.314">2620 432 4833 0 0,'0'0'1732'0'0,"0"0"-601"0"0,0 0-292 0 0,0 0 67 0 0,0 0 261 0 0,0 0 176 0 0,0 0 21 0 0,0 0-144 0 0,0 0-272 0 0,0 0-248 0 0,0 0-205 0 0,0 0-132 0 0,0 0-67 0 0,-18 3-23 0 0,-57 14-13 0 0,71-16-227 0 0,0 0-1 0 0,0 0 1 0 0,0 1-1 0 0,1-1 0 0 0,-1 1 1 0 0,0 0-1 0 0,1 0 0 0 0,-1 0 1 0 0,1 1-1 0 0,0-1 1 0 0,0 1-1 0 0,0 0 0 0 0,0 0 1 0 0,0 0-1 0 0,0 0 0 0 0,1 0 1 0 0,-1 2-33 0 0,-6 6 64 0 0,4-5-63 0 0,0 0 1 0 0,-1 1-1 0 0,2 0 0 0 0,-1 0 0 0 0,1 0 0 0 0,0 0 1 0 0,1 1-1 0 0,0-1 0 0 0,0 1 0 0 0,0 0 0 0 0,1 0 1 0 0,0 0-1 0 0,1 0 0 0 0,0 0 0 0 0,0 1 0 0 0,1-1 1 0 0,0 0-1 0 0,0 0 0 0 0,1 3-1 0 0,2-7 55 0 0,0 0-1 0 0,1-1 1 0 0,-1 0 0 0 0,1 0-1 0 0,-1 0 1 0 0,1 0 0 0 0,0-1-1 0 0,0 1 1 0 0,0-1 0 0 0,1 0-1 0 0,-1 0 1 0 0,0-1 0 0 0,1 1-1 0 0,-1-1 1 0 0,1 0 0 0 0,0 0-1 0 0,-1-1 1 0 0,1 1 0 0 0,0-1 0 0 0,-1 0-1 0 0,1 0 1 0 0,0 0 0 0 0,-1-1-1 0 0,1 0 1 0 0,-1 0 0 0 0,1 0-1 0 0,0 0 1 0 0,-1-1 0 0 0,0 0-1 0 0,1 0 1 0 0,2-2-55 0 0,11-5 277 0 0,0-2 0 0 0,-1 0 0 0 0,-1-1 0 0 0,0-1-1 0 0,0 0 1 0 0,-2-1 0 0 0,1-1 0 0 0,4-8-277 0 0,0 3 77 0 0,0-2-1 0 0,-2 0 1 0 0,-1-2 0 0 0,-1 1 0 0 0,-1-2-1 0 0,-1 0 1 0 0,-1 0 0 0 0,-1-1-1 0 0,-1-1 1 0 0,-2 0 0 0 0,0 0-1 0 0,-2-1 1 0 0,-1 0 0 0 0,-1-2-77 0 0,-5 20-82 0 0,1 0 1 0 0,-2 0-1 0 0,1 0 1 0 0,-1 0-1 0 0,-1 0 1 0 0,0 1 0 0 0,0-1-1 0 0,-1 1 1 0 0,0 0-1 0 0,0 0 1 0 0,-1 0-1 0 0,-5-5 82 0 0,8 10-62 0 0,-1 0 0 0 0,0 0 0 0 0,1 0 0 0 0,-2 0-1 0 0,1 1 1 0 0,0 0 0 0 0,-1-1 0 0 0,1 1 0 0 0,-1 1-1 0 0,0-1 1 0 0,0 0 0 0 0,0 1 0 0 0,-1 0 0 0 0,1 0-1 0 0,0 0 1 0 0,-1 1 0 0 0,1-1 0 0 0,-1 1 0 0 0,0 0-1 0 0,1 0 1 0 0,-1 1 0 0 0,0-1 0 0 0,0 1 0 0 0,1 0-1 0 0,-1 0 1 0 0,0 1 0 0 0,-3 0 62 0 0,3 1-7 0 0,0 1-1 0 0,0-1 1 0 0,0 1-1 0 0,1 0 1 0 0,-1 0-1 0 0,1 0 1 0 0,0 1-1 0 0,0-1 1 0 0,0 1-1 0 0,0 0 1 0 0,1 1-1 0 0,-1-1 1 0 0,1 0-1 0 0,0 1 1 0 0,1 0-1 0 0,-1-1 0 0 0,1 1 1 0 0,0 0-1 0 0,0 1 1 0 0,0-1-1 0 0,1 0 1 0 0,0 0-1 0 0,0 1 1 0 0,0-1-1 0 0,1 0 1 0 0,-1 1-1 0 0,2 4 8 0 0,13 75 463 0 0,96 125 1388 0 0,-103-201-1773 0 0,0 0-1 0 0,1 0 0 0 0,0 0 1 0 0,0-1-1 0 0,1-1 0 0 0,0 1 1 0 0,0-1-1 0 0,1-1 0 0 0,0 0 1 0 0,0 0-1 0 0,0-1 0 0 0,4 1-77 0 0,15 13 60 0 0,-26-18-1495 0 0,-4-6-12768 0 0,1 2 5907 0 0</inkml:trace>
  <inkml:trace contextRef="#ctx0" brushRef="#br0" timeOffset="5005.107">3336 244 4057 0 0,'0'0'1719'0'0,"0"0"-344"0"0,0 0 16 0 0,0 0 257 0 0,0 0 191 0 0,0 0-37 0 0,0 0-288 0 0,0 0-409 0 0,0 0-329 0 0,0 0-178 0 0,0 0-110 0 0,0 0-37 0 0,0 0-17 0 0,-5-10-35 0 0,-17-30-47 0 0,21 39-315 0 0,0-1 0 0 0,0 1 0 0 0,0 0 1 0 0,0-1-1 0 0,0 1 0 0 0,-1 0 0 0 0,1 0 0 0 0,-1 0 0 0 0,1 0 0 0 0,0 0 0 0 0,-1 0 0 0 0,0 0 0 0 0,1 1 0 0 0,-1-1 0 0 0,1 1 0 0 0,-1-1 0 0 0,0 1 0 0 0,0-1 0 0 0,1 1 0 0 0,-1 0 1 0 0,0 0-1 0 0,1 0 0 0 0,-1 0 0 0 0,0 0 0 0 0,0 0 0 0 0,1 0 0 0 0,-1 1 0 0 0,-1-1-37 0 0,-4 1 85 0 0,-48 9 57 0 0,-9 23-101 0 0,43-13-68 0 0,20-19 25 0 0,0 1 0 0 0,-1-1 0 0 0,1 1-1 0 0,0-1 1 0 0,0 1 0 0 0,0-1 0 0 0,0 1 0 0 0,1-1 0 0 0,-1 1-1 0 0,0 0 1 0 0,1-1 0 0 0,-1 1 0 0 0,1 0 0 0 0,-1 0 0 0 0,1-1 0 0 0,0 1-1 0 0,0 0 1 0 0,0 0 0 0 0,0 0 0 0 0,0 0 0 0 0,0-1 0 0 0,0 1-1 0 0,1 0 1 0 0,-1 0 0 0 0,0-1 0 0 0,1 1 0 0 0,0 0 0 0 0,-1 0 0 0 0,2 0 2 0 0,6 9 48 0 0,2-1 0 0 0,-1 1 1 0 0,1-2-1 0 0,1 1 1 0 0,0-1-1 0 0,0-1 1 0 0,1 0-1 0 0,3 1-48 0 0,-5-3 62 0 0,-5-3-25 0 0,-1 0 1 0 0,1 0-1 0 0,-1 0 1 0 0,1 0-1 0 0,-1 1 1 0 0,0-1-1 0 0,0 1 1 0 0,-1 0-1 0 0,1 0 0 0 0,-1 1 1 0 0,0-1-1 0 0,0 1 1 0 0,0-1-1 0 0,-1 1 1 0 0,0 0-1 0 0,0 0 1 0 0,0 0-1 0 0,0 0 1 0 0,-1 1-1 0 0,0-1 0 0 0,0 0 1 0 0,0 1-1 0 0,-1-1 1 0 0,0 3-38 0 0,0-3 52 0 0,0 0-1 0 0,0 1 1 0 0,-1-1 0 0 0,0 0 0 0 0,0 0-1 0 0,0 0 1 0 0,-1 0 0 0 0,0 0 0 0 0,1 0-1 0 0,-2 0 1 0 0,1 0 0 0 0,-1-1 0 0 0,1 1-1 0 0,-1-1 1 0 0,-1 0 0 0 0,1 0 0 0 0,-1 0-1 0 0,1 0 1 0 0,-1-1 0 0 0,0 1 0 0 0,-4 1-52 0 0,2 0 22 0 0,0-2 0 0 0,0 1 1 0 0,0-1-1 0 0,-1 0 0 0 0,1 0 0 0 0,-1-1 1 0 0,0 0-1 0 0,0 0 0 0 0,0 0 0 0 0,0-1 1 0 0,0 0-1 0 0,0 0 0 0 0,0-1 1 0 0,0 0-1 0 0,0 0 0 0 0,0-1 0 0 0,-4-1-22 0 0,6 1-60 0 0,1-1-1 0 0,-1 0 0 0 0,1 0 0 0 0,-1 0 0 0 0,1 0 1 0 0,0-1-1 0 0,0 0 0 0 0,0 0 0 0 0,0 0 0 0 0,0 0 0 0 0,1-1 1 0 0,-1 1-1 0 0,1-1 0 0 0,0 0 0 0 0,0 0 0 0 0,1 0 1 0 0,-1 0-1 0 0,1-1 0 0 0,-2-3 61 0 0,-11-16-6926 0 0,13 23-4234 0 0</inkml:trace>
  <inkml:trace contextRef="#ctx0" brushRef="#br0" timeOffset="5384.111">2230 863 1152 0 0,'0'0'2655'0'0,"0"0"-478"0"0,0 0-355 0 0,0 0-134 0 0,0 0 7 0 0,38 2 47 0 0,124 8-17 0 0,157-8 3986 0 0,195-31-4009 0 0,-291 21-2771 0 0,-192 14-549 0 0,-22 3-5928 0 0,-8-5-2978 0 0</inkml:trace>
  <inkml:trace contextRef="#ctx0" brushRef="#br0" timeOffset="6247.619">2710 1194 6009 0 0,'0'0'1739'0'0,"0"0"-388"0"0,0 0-116 0 0,0 0 142 0 0,0 0 100 0 0,0 0 53 0 0,0 0-157 0 0,0 0-294 0 0,0 0-262 0 0,0 0-244 0 0,0 0-204 0 0,0 0-122 0 0,-31 10-78 0 0,-96 35-47 0 0,78-16 85 0 0,45-21-149 0 0,0-3-28 0 0,1 0-1 0 0,-1 0 1 0 0,1 0-1 0 0,1 1 1 0 0,-1-1 0 0 0,1 1-1 0 0,0-1 1 0 0,0 1-1 0 0,1 0 1 0 0,0 0-1 0 0,0 0 1 0 0,0 0-1 0 0,0 0 1 0 0,1 0 0 0 0,0 0-1 0 0,1 0 1 0 0,-1 0-1 0 0,1 0 1 0 0,0 0-1 0 0,1 0 1 0 0,-1-1-1 0 0,1 1 1 0 0,0 0-1 0 0,1-1 1 0 0,1 4-30 0 0,0-2 68 0 0,1-1-1 0 0,0 0 1 0 0,1 1-1 0 0,-1-2 1 0 0,1 1 0 0 0,1-1-1 0 0,-1 0 1 0 0,1 0-1 0 0,-1-1 1 0 0,1 1 0 0 0,0-2-1 0 0,1 1 1 0 0,-1-1-1 0 0,1 0 1 0 0,0 0 0 0 0,-1-1-1 0 0,1 0 1 0 0,0-1-1 0 0,0 0 1 0 0,0 0 0 0 0,1 0-1 0 0,-1-1 1 0 0,0-1-1 0 0,0 1 1 0 0,0-1 0 0 0,0 0-1 0 0,0-1 1 0 0,0 0-1 0 0,0 0 1 0 0,-1-1 0 0 0,1 0-1 0 0,-1-1 1 0 0,1 1-1 0 0,-1-1 1 0 0,5-4-68 0 0,102-100 997 0 0,-45-2-691 0 0,-56 82-330 0 0,-1-1 1 0 0,-1 0-1 0 0,-1-1 1 0 0,-1 0-1 0 0,-2-1 1 0 0,-2 1-1 0 0,0-1 1 0 0,-1-24 23 0 0,-4 43-44 0 0,1 5 13 0 0,0 0-1 0 0,-1 0 1 0 0,0 0 0 0 0,0 0-1 0 0,0 0 1 0 0,-1 0-1 0 0,0 0 1 0 0,-1 0 0 0 0,0 1-1 0 0,0-1 1 0 0,0 0-1 0 0,-1 1 1 0 0,0 0 0 0 0,0-1-1 0 0,0 1 1 0 0,-1 0-1 0 0,0 1 1 0 0,0-1 0 0 0,-1 0 31 0 0,2 4-24 0 0,0 0 0 0 0,0 1 0 0 0,-1-1-1 0 0,1 1 1 0 0,0 0 0 0 0,0 0 0 0 0,-1 0 0 0 0,1 1 0 0 0,-1-1 0 0 0,1 1 0 0 0,-1 0 0 0 0,1 0 0 0 0,-1 0 0 0 0,1 0 0 0 0,-1 1 0 0 0,1-1 0 0 0,0 1 0 0 0,-1 0 0 0 0,1 0 0 0 0,0 0 0 0 0,-1 0 0 0 0,1 1 0 0 0,0-1 0 0 0,0 1 0 0 0,0 0-1 0 0,0 0 1 0 0,1 0 0 0 0,-1 0 0 0 0,0 0 0 0 0,1 1 0 0 0,-1-1 0 0 0,1 1 0 0 0,0 0 0 0 0,0-1 0 0 0,0 2 24 0 0,-7 6-16 0 0,0 1-1 0 0,1 1 1 0 0,0 0-1 0 0,1 0 1 0 0,0 0-1 0 0,1 1 1 0 0,1 0-1 0 0,0 0 0 0 0,0 1 1 0 0,1-1-1 0 0,1 1 1 0 0,1 0-1 0 0,-1 9 17 0 0,1-11 17 0 0,2-1 0 0 0,0 1-1 0 0,0-1 1 0 0,1 1 0 0 0,0-1-1 0 0,1 1 1 0 0,0-1-1 0 0,1 1 1 0 0,0-1 0 0 0,1 0-1 0 0,1-1 1 0 0,-1 1-1 0 0,6 8-16 0 0,128 172 765 0 0,-119-109-955 0 0,-17-81 5 0 0,-1-1 1 0 0,1 1-1 0 0,0-1 0 0 0,0 1 0 0 0,0-1 1 0 0,0 0-1 0 0,0 1 0 0 0,0-1 0 0 0,0 0 0 0 0,-1 0 1 0 0,1-1-1 0 0,0 1 0 0 0,0 0 0 0 0,0 0 1 0 0,0-1-1 0 0,0 0 0 0 0,0 1 0 0 0,-1-1 0 0 0,1 0 1 0 0,0 0-1 0 0,0 0 0 0 0,-1 0 0 0 0,1 0 1 0 0,-1 0-1 0 0,1 0 0 0 0,-1 0 0 0 0,1-1 0 0 0,-1 1 1 0 0,0-1-1 0 0,1 0 185 0 0,3-2-2002 0 0,5-2-3884 0 0,-4 1-3729 0 0</inkml:trace>
  <inkml:trace contextRef="#ctx0" brushRef="#br0" timeOffset="6701.835">3362 958 6641 0 0,'0'0'2668'0'0,"0"0"-1383"0"0,0 0-346 0 0,0 0 277 0 0,0 0 319 0 0,0 0 122 0 0,0 0-200 0 0,0 0-391 0 0,0 0-411 0 0,0 0-254 0 0,0 0-163 0 0,0 0-92 0 0,0 0-34 0 0,-15 33-17 0 0,-46 103 1 0 0,43-72 89 0 0,-4 65 354 0 0,21-124-515 0 0,-1-2-4 0 0,1 1 0 0 0,-1 0 1 0 0,1-1-1 0 0,0 1 1 0 0,0 0-1 0 0,0 0 1 0 0,1 0-1 0 0,-1 0 0 0 0,1 0 1 0 0,0 0-1 0 0,0 0 1 0 0,0 0-1 0 0,1 0 1 0 0,0 0-1 0 0,-1 0 0 0 0,1 0 1 0 0,1 0-1 0 0,-1-1 1 0 0,0 1-1 0 0,1 0 1 0 0,0-1-1 0 0,0 1 0 0 0,0-1 1 0 0,0 1-1 0 0,0-1 1 0 0,1 0-1 0 0,0 0 1 0 0,-1 0-1 0 0,1-1 0 0 0,0 1 1 0 0,1 0-1 0 0,-1-1 1 0 0,0 0-1 0 0,1 0 1 0 0,-1 0-1 0 0,4 1-20 0 0,8 0 403 0 0,1 0 0 0 0,0-2 0 0 0,0 0 0 0 0,0 0 0 0 0,0-2 0 0 0,0 0 1 0 0,0 0-1 0 0,10-4-403 0 0,-3-11-2065 0 0,-22 7-2504 0 0,-5-2-3398 0 0,2 10-2347 0 0</inkml:trace>
  <inkml:trace contextRef="#ctx0" brushRef="#br0" timeOffset="7048.609">3082 1201 3121 0 0,'0'0'3063'0'0,"0"0"-1045"0"0,0 0-426 0 0,0 0 51 0 0,0 0 169 0 0,0 0 76 0 0,0 0-116 0 0,0 0-309 0 0,0 0-399 0 0,0 0-333 0 0,0 0-226 0 0,0 0-123 0 0,-6 0-45 0 0,-12 2 122 0 0,33-4 1052 0 0,173-6 1279 0 0,-19-14-2073 0 0,-111 8-1074 0 0,-37 4-2480 0 0,-19 6-5780 0 0,0 3-3207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8-28T15:21:46.4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1457,'65'-141,"6"4,6 3,6 4,5 3,74-79,-91 120,-52 80,-19 35,-1-24,-40 303,39-273,-1-7,1-1,2 0,0 1,2-1,1 0,1 0,3 9,-6-34,0 1,-1 0,2 0,-1 0,0-1,0 1,1 0,-1-1,1 1,0-1,0 0,0 1,0-1,0 0,1 0,-1-1,0 1,1 0,-1-1,1 1,0-1,0 0,-1 0,1 0,0 0,0-1,0 1,0-1,0 0,0 1,0-1,0-1,0 1,5-1,0-1,-1 0,0 0,1 0,-1-1,0 0,0-1,0 0,-1 0,1 0,-1-1,2-2,30-30,-2-2,-1-1,-3-2,-1-2,12-23,-19 30,31-44,-4-3,-4-1,-3-3,-1-11,-24 43,-16 100,-48 185,29-139,6-42,3 0,1 0,2 1,3-1,2 23,22-11,-12-48</inkml:trace>
  <inkml:trace contextRef="#ctx0" brushRef="#br0" timeOffset="294.986">2117 864,'-12'28,"1"1,1 1,2 0,1 0,1 0,1 1,2 0,1 0,2 23,0-49,0-1,0 0,1 1,-1-1,1 1,0-1,0 0,1 0,-1 1,1-1,0 0,0 0,0-1,0 1,1 0,-1-1,1 1,0-1,0 0,1 0,-1 0,1 0,-1-1,1 0,0 1,0-1,0 0,0-1,0 1,0-1,0 0,1 0,-1 0,0 0,1-1,-1 0,1 0,-1 0,3-1,4-4,1-1,-1 0,0-1,0-1,-1 1,0-2,-1 1,1-1,-2-1,1 0,-1 0,-1 0,0-1,0 0,-1-1,-1 1,0-1,0 0,-1-1,-1 1,0-1,-1 1,0-1,-1-2,1 8,0 0,-1-1,0 1,-1 0,1-1,-1 1,-1-1,1 1,-1-1,-1 1,1-1,-1 1,-1 0,1 0,-1 0,0 0,-1 1,0-1,0 1,0 0,-1 0,0 0,0 1,0-1,-1 1,1 1,-1-1,-1 1,1 0,-3-1,-3 3,0 1,0 0,0 1,-1 0,1 1,0 0,0 1,0 0,0 1,0 1,1-1,-1 2,1 0,0 0,1 1,-1 0,1 1,0 0,1 1,-1 0,2 0,-1 1,1 0,0 1,0 2,-10 8</inkml:trace>
  <inkml:trace contextRef="#ctx0" brushRef="#br0" timeOffset="663.874">2936 243,'-15'35,"1"2,2 0,1 0,2 1,2 0,2 0,-1 27,5-10,3-1,2 0,2 0,8 24,12 134,-51-26,16-162,2-25</inkml:trace>
  <inkml:trace contextRef="#ctx0" brushRef="#br0" timeOffset="914.036">2541 892,'38'0,"32"0,14-4,-2-3,-7 1,-5 1,-11 1,-9 2,-10 1,-1-4,-3-2,-3 2,-1 0,-3 2,0 1,-1 1,-5 1</inkml:trace>
  <inkml:trace contextRef="#ctx0" brushRef="#br0" timeOffset="1165.934">3670 1004,'-9'39,"-4"26,5 3,5-5,7-14,3-15</inkml:trace>
  <inkml:trace contextRef="#ctx0" brushRef="#br0" timeOffset="1326.028">3614 440,'0'0</inkml:trace>
  <inkml:trace contextRef="#ctx0" brushRef="#br0" timeOffset="1536.081">4121 948,'-14'21,"0"0,1 1,2 0,0 1,1 0,1 1,1 0,2 0,0 1,-2 22,8-45,0 1,0-1,0 0,0 1,0-1,0 1,0-1,1 0,-1 1,1-1,0 0,0 1,-1-1,2 0,-1 0,0 0,0 0,1 0,-1 0,1 0,-1 0,1 0,0-1,0 1,0-1,0 1,0-1,0 0,0 0,0 0,1 0,-1 0,0 0,0-1,1 1,-1-1,1 0,-1 1,0-1,1 0,-1-1,1 1,-1 0,1-1,-1 1,1-1,11-4,-1-1,0 0,-1-1,1 0,-1-1,-1 0,1-1,-1-1,-1 1,0-2,0 1,-1-1,-1-1,0 0,0 0,5-12,-9 15,1-1,-1 0,-1 0,0 0,0 0,-1 0,-1-1,0 1,0-1,0 1,-2-1,1 1,-1 0,-1-1,0 1,0 0,-1 0,-1 0,1 0,-2 0,1 1,-1-1,-1 1,-1-2,5 9,0 0,-1 0,1 0,0 0,-1 1,1-1,-1 1,1-1,-1 1,0 0,1 0,-1 0,0 1,0-1,0 1,0-1,0 1,1 0,-1 0,0 0,0 1,0-1,0 1,0-1,-2 2,-19 7</inkml:trace>
  <inkml:trace contextRef="#ctx0" brushRef="#br0" timeOffset="1896.919">4403 1231,'144'-198,"-143"195,1 1,-1-1,1 1,0 0,0 0,0 0,0 0,0 0,0 0,0 0,1 1,-1-1,0 1,1 0,-1 0,1 0,0 0,-1 0,1 0,0 1,0-1,0 1,-1 0,1-1,0 2,0-1,0 0,-1 0,1 1,0 0,0-1,-1 1,1 0,0 0,-1 1,1-1,-1 0,0 1,1 0,-1-1,0 1,0 0,0 0,0 0,1 2,20 26,-18-23,0 1,1-1,0 0,0 0,0-1,1 0,0 0,0 0,1-1,-1 0,1-1,4 2,0-3,0-1,0 0,0-1,0 0,0-1,1 0,-1-1,0-1,0 0,0 0,-1-1,1-1,-1 0,1-1,-1 0,0 0,-1-1,0 0,0-1,0-1,0 1,-1-1,-1-1,1 0,-2 0,1-1,-1 0,0 0,-1 0,0-2,6-10,-4 2</inkml:trace>
  <inkml:trace contextRef="#ctx0" brushRef="#br0" timeOffset="2826.417">5984 723,'-6'33,"1"0,2 1,2 0,0-1,3 1,0 0,6 21,-6-40,1 0,1 0,0 0,0 0,2-1,0 1,1-1,5 8,-10-18,0 0,1-1,0 1,0-1,0 1,0-1,0 0,1 0,-1 0,1-1,0 1,0-1,0 0,0 0,0 0,0-1,1 1,-1-1,0 0,1 0,-1-1,1 1,-1-1,1 0,-1 0,1 0,-1-1,1 0,-1 0,5-1,1-4,0 0,0-1,0 0,-1-1,0 0,-1 0,0-1,0 0,-1 0,0-1,0 0,-1 0,0 0,-1-1,-1 0,1 0,-2-1,1 1,-2-1,0 1,0-1,-1 0,0 0,-1-3,0 2,-1-1,0 0,-1 1,0-1,-1 1,-1-1,0 1,0 0,-2 1,0-1,0 1,-1 0,0 0,-1 1,0 0,-1 1,-1 0,1 0,-1 1,-1 0,0 0,0 1,-1 1,0 0,0 1,0 0,-1 1,0 0,0 1,0 0,-1 1,1 1,-1 0,0 1,-3 0,8 0,1-1,-1 2,1-1,-1 1,0 0,1 1,-1 0,1 0,-1 1,1 0,0 0,0 1,0 0,0 0,0 1,0 0,1 1,0 0,0 0,0 0,-3 5,9-9,0-1,1 1,0 0,-1-1,1 1,-1 0,1 0,0-1,-1 1,1 0,0 0,0 0,0-1,0 1,0 0,0 0,0 0,0 0,0-1,0 1,0 0,0 0,1 0,-1-1,0 1,0 0,1 0,-1-1,1 1,-1 0,1 0,-1-1,1 1,-1-1,1 1,0 0,-1-1,1 1,0-1,-1 0,1 1,0-1,0 1,-1-1,1 0,0 0,0 0,0 1,-1-1,1 0,0 0,0 0,45 2,-24-8,-1-1,-1-1,1 0,-2-2,1-1,-1 0,-1-1,0-1,14-14,-3 5,30-24,-2-4,-3-1,-2-3,-2-2,-3-3,-1-3,71-102,-116 162,-1-1,1 1,0 0,0 0,1 0,-1-1,0 1,1 0,-1 1,1-1,-1 0,1 0,0 1,0-1,0 1,0-1,0 1,0 0,0 0,0 0,1 0,-1 0,0 0,1 1,-1-1,0 1,1 0,-1 0,1 0,-1 0,1 0,-1 0,0 0,1 1,-1-1,1 1,-1 0,0 0,0 0,1 0,-1 0,0 0,0 1,0-1,0 1,-1-1,3 2,58 111,-41-65,86 196,-12 4,-10 5,6 72,-66-234,-5 1,-4 1,-3 1,-4 24,-8-83,-1 0,-2 1,-1-1,-2 0,-2-1,-1 1,-1-1,-3-1,0 0,-2 0,-2-2,-14 23,19-39,-1 0,0-1,-1 0,-1-1,0-1,-1 0,0-1,-1 0,-1-1,1-1,-2-1,1-1,-14 5,20-9,0 0,0-1,-1 0,1-1,0 0,-1-1,1 0,-1-1,1 0,-1-1,1-1,-1 1,1-2,0 0,-1 0,2-1,-1 0,0-1,1 0,0 0,0-1,0-1,-6-5,4-4,0 0,1-1,0-1,2 1,0-2,1 1,0-1,2-1,0 1,1-1,2 0,0 0,0 0,2 0,1 0,0-1,2 1,0 0,4-15,3-11,3-1,1 2,2 0,2 0,2 2,2 0,2 1,2 2,1 0,2 2,2 0,1 3,2 0,2 2,0 2,33-21,-20 15</inkml:trace>
  <inkml:trace contextRef="#ctx0" brushRef="#br0" timeOffset="3827.481">1 3206,'50'-22,"0"-2,-2-2,-1-2,-1-2,16-16,-47 36,-1-1,0 0,0 0,-2-2,1 0,-2 0,0-1,0 0,-1-1,-1 0,5-12,5-17,-18 44,-1 0,1-1,-1 1,1 0,-1 0,1 0,0 0,-1 0,1 0,-1 0,1 0,-1 1,1-1,0 0,-1 0,1 0,-1 1,1-1,-1 0,1 0,-1 1,1-1,-1 0,1 1,-1-1,0 1,1-1,-1 1,0-1,1 1,-1-1,0 1,1-1,-1 1,0-1,0 1,0-1,0 1,0-1,1 1,-1 0,0-1,0 1,0-1,0 1,0 0,-1-1,1 1,0-1,0 1,0-1,0 1,-1-1,1 1,0 0,0 2,33 264,-17-63,-10 0,-10 41,5-213,-2-1,-1 0,-1 0,-2 0,-1 0,-1-1,-1 0,-2 0,-2-1,0 0,-2-1,-1-1,-1 0,-17 22,28-44,0 0,0-1,-1 1,0-1,0 0,0-1,0 1,0-1,-1 0,1-1,-1 0,0 0,-5 1,9-3,0 1,0-1,1 0,-1 0,0-1,0 1,1 0,-1-1,0 0,1 1,-1-1,0 0,1-1,-1 1,1 0,0-1,-1 1,1-1,0 0,0 0,0 0,0 0,0 0,1 0,-1 0,1 0,-1-1,1 1,0-1,0 1,0-1,0 0,0 1,0-1,1-2,-5-31,3 1,1-1,1 0,2 0,2 1,1-1,2 1,1 0,2 1,1 0,2 1,6-10,11-43,3 1,4 3,4 0,3 3,4 2,2 2,5 2,2 2,3 4,3 1,7 1,-64 60,7-8,0 1,1 1,1 0,0 1,0 0,1 1,0 1,1 1,-1 0,2 1,-1 1,0 1,4-1,-19 5,1 0,-1 0,0 0,1 1,-1-1,0 0,1 1,-1 0,0-1,0 1,0 0,1 0,-1 0,0 0,0 1,-1-1,1 0,0 1,0 0,-1-1,1 1,-1 0,1 0,-1 0,0-1,0 2,1-1,-2 0,1 0,0 0,0 0,-1 1,1-1,-1 0,0 0,1 1,-1-1,0 0,0 1,-1-1,1 3,-24 97,2-52,-3-2,-1 0,-3-2,-1-1,-2-1,-3-2,-1-2,-1-1,-21 15,32-29,-1-2,0 0,-2-2,0-1,-2-2,-5 3,-17-9,35-14</inkml:trace>
  <inkml:trace contextRef="#ctx0" brushRef="#br0" timeOffset="4867.167">1779 2726,'-96'59,"2"5,4 3,2 4,-26 32,109-98,-5 3,1 0,0 0,0 1,1 0,0 0,0 1,1 0,1 1,0-1,0 1,1 1,0-1,1 1,0 0,-1 10,5-19,0 0,0 1,1-1,-1 0,1 0,0 0,0 0,0 0,0 0,1 0,-1 0,1 0,0 0,0-1,0 1,0-1,0 1,0-1,1 0,-1 0,1 0,0 0,-1 0,1-1,0 1,0-1,0 0,0 0,0 0,0 0,1 0,-1-1,106-5,-72-9,0-1,0-3,-2-1,0-1,-1-2,-2-2,0-1,-2-1,0-1,-1-3,115-133,-136 151,-18 25,-4 13,1 0,2 0,0 2,2-1,0 1,2 0,2 1,0-1,2 1,1 0,2 20,1-42,0 0,0 0,1-1,0 1,1-1,-1 1,1-1,1 0,-1 0,1 0,0-1,0 1,1-1,-1 0,1 0,0 0,1-1,-1 0,1 0,0 0,0-1,0 0,0 0,1 0,-1-1,1 0,-1 0,1-1,0 0,0 0,0 0,-1-1,1 0,0 0,0-1,0 0,0 0,-1-1,5-1,17-8,1 0,-2-2,0-2,-1 0,0-2,-1 0,-1-2,-1-1,0-1,3-5,-4 6,0-2,-1 0,-1-1,-1-1,-2-1,0 0,-1-1,-2-1,-1-1,-1 0,2-9,-8 23,-2 1,1-1,-2 0,0 0,0 0,-1 0,-1-1,-1 1,0 0,0-1,-2 1,0 0,0-1,-2 1,1 1,-3-6,4 16,1 1,0-1,-1 1,0-1,0 1,1-1,-1 1,-1 0,1 0,0 0,0 0,-1 1,1-1,-1 1,1-1,-1 1,0 0,0 0,1 0,-1 0,0 0,0 1,0-1,0 1,0 0,0 0,0 0,0 0,0 1,0-1,0 1,0 0,1 0,-1 0,0 0,-2 1,-91 62,86-57,0 1,1 1,0 0,0 0,1 0,1 1,-1 1,1-1,1 1,0 0,1 1,0-1,1 1,0 0,0 0,2 0,-1 1,2-1,-1 1,2-1,0 1,0 0,2 4,0-11,1 0,-1 0,1 0,1 0,-1 0,1-1,0 0,0 0,1 0,-1 0,1 0,0-1,1 0,-1 0,1-1,-1 1,1-1,0-1,0 1,0-1,1 0,-1 0,1-1,0 1,160 11,51-16,-215 3,0-1,0 1,1 1,-1-1,0 0,0 1,0-1,0 1,0 0,0 0,0 0,0 1,-1-1,1 1,0-1,-1 1,1 0,-1 0,0 0,1 0,-1 0,0 1,0-1,-1 1,1-1,0 1,-1 0,0 0,1 0,-1 0,0 0,0 0,-1 0,1 0,-1 0,1 0,-1 0,0 0,0 0,-1 3,-7 39,3 48,5-91,1 0,-1-1,1 1,0 0,0-1,-1 1,1 0,0-1,1 1,-1-1,0 0,0 1,0-1,1 0,-1 0,1 0,-1 1,1-2,-1 1,1 0,0 0,-1 0,1-1,0 1,0-1,0 0,-1 1,1-1,0 0,0 0,0 0,0 0,-1 0,1-1,0 1,0 0,-1-1,1 1,0-1,0 0,-1 0,1 0,-1 0,1 0,72-46,-36 11,-1-2,-2-1,-2-2,-2-1,22-39,-46 71,39-69,-3-1,-3-3,-5-1,-3-2,14-62,-20 46,-5-2,0-39,-18 127,2-67,-5 84,0 0,0-1,-1 1,1 0,0-1,-1 1,1-1,-1 1,1-1,0 1,-1-1,1 1,-1-1,1 1,-1-1,0 0,1 1,-1-1,1 0,-1 1,0-1,1 0,-1 0,0 0,1 0,-1 0,0 1,1-1,-1 0,0 0,1-1,-1 1,0 0,1 0,-1 0,0 0,1 0,-1-1,0 1,1 0,-1-1,1 1,-1 0,1-1,-1 1,1-1,-1 1,1-1,-1 1,1-1,-1 1,1-1,0 1,-1-1,1 0,0 1,0-1,-1 0,1 1,0-1,0 0,0 1,0-1,0 0,0 1,0-1,0 0,-33 48,16-9,1 1,3 1,1 0,2 1,1 0,3 0,-2 40,-27 408,34-441,2-1,1 1,3-1,2 0,2-1,2 1,2-2,2 0,14 28,-26-65,1 0,0 0,1 0,0-1,0 0,0 0,1 0,0 0,1-1,4 3,-10-9,1-1,-1 0,0 0,1 0,-1 0,0 0,0 0,1-1,-1 1,0 0,0-1,0 1,-1 0,1-1,0 1,-1-1,1 1,0-1,-1 0,0 1,1-1,-1 0,0 1,0-1,0 0,0 1,0-1,0 1,0-1,-1 0,1 1,-1-1,1 0,0 0,0-22</inkml:trace>
  <inkml:trace contextRef="#ctx0" brushRef="#br0" timeOffset="5110.866">2936 2585,'48'15,"40"4,14-1,0-4,-8-3,-11-5,-14-7,-9-4,-10-1,-10 1,-5 1,-5 1,-3 1,0 6,-6 2</inkml:trace>
  <inkml:trace contextRef="#ctx0" brushRef="#br0" timeOffset="13763.93">4149 2980,'-38'34,"20"-10,0 1,2 0,1 1,1 1,1 1,1-1,-2 12,12-35,0 0,1 0,-1 0,1 0,-1 0,1 0,1 0,-1 0,0 1,1-1,0 0,0 0,0 1,1-1,0 0,-1 0,1 0,1 0,-1 0,0 0,1 0,0 0,0 0,0-1,1 1,-1-1,1 1,0-1,0 0,0 0,0 0,0-1,1 1,-1-1,1 1,0-1,-1-1,1 1,3-1,-1-1,0 0,1 0,-1-1,0 1,1-1,-1-1,0 1,0-1,0 0,0-1,0 1,-1-1,1 0,-1-1,0 1,0-1,0 0,0-1,0 1,-1-1,0 0,0 0,0 0,-1 0,0-1,0 1,0-1,-1 0,1 0,0-5,5-13</inkml:trace>
  <inkml:trace contextRef="#ctx0" brushRef="#br0" timeOffset="14117.817">4291 2247,'-14'5,"-6"6,2 6,3-5,0-4,2 2,3-2</inkml:trace>
  <inkml:trace contextRef="#ctx0" brushRef="#br0" timeOffset="15179.875">4940 2839,'-14'-2,"0"1,1 0,-1 1,0 1,0 0,1 1,-1 0,1 1,-1 1,1 0,0 0,1 1,-1 1,1 1,0-1,0 2,1 0,0 0,1 1,-1 0,2 1,-1 0,-1 3,0-3,-1 1,1 0,1 1,0 1,1-1,0 1,1 1,1 0,0 0,1 0,0 1,1 0,1 0,0 0,1 1,1-1,0 8,3-14,0 1,1-1,0 0,0 0,1 0,1 0,-1-1,1 1,1-1,0 0,0 0,0-1,1 1,0-1,1 0,-1-1,1 1,0-2,1 1,0-1,0 0,0 0,0-1,1 0,0-1,-1 1,1-2,0 1,1-2,-1 1,0-1,1 0,-1-1,1 0,162-1,-166 1,0-1,0 0,0 0,-1-1,1 0,-1 0,1 0,-1-1,0 1,0-1,0 0,0-1,-1 1,1-1,-1 0,0 0,0-1,0 1,0-1,2-4,2-10</inkml:trace>
  <inkml:trace contextRef="#ctx0" brushRef="#br0" timeOffset="15587.068">5307 2162,'8'32,"-2"0,0 1,-2 0,-2 0,-1 23,0-22,-11 213,-26 62,25 14,15-300,10-29,-4-7,0 0</inkml:trace>
  <inkml:trace contextRef="#ctx0" brushRef="#br0" timeOffset="16100.865">5589 3093,'25'9,"1"-2,-1 0,1-2,0 0,0-2,1-1,-1-1,1-2,-1 0,17-4,-33 4,0-1,0 0,0 0,0-1,0 0,-1 0,0-1,0-1,0 0,0 0,0 0,-1-1,0 0,-1-1,1 0,-1 0,0-1,-1 0,0 0,0 0,-1-1,0 0,0 0,-1 0,0 0,-1-1,1-3,-3 7,0 1,0-1,0 0,-1 0,0 1,0-1,0 0,-1 0,1 1,-2-1,1 0,0 1,-1-1,0 1,-1-1,1 1,-1 0,0 0,0 0,-1 1,1-1,-1 1,0 0,0 0,0 0,-1 0,0 1,1-1,-1 1,0 0,-1 1,1-1,-1 1,-5-1,1 1,0 0,-1 1,1 0,0 1,-1 0,1 0,-1 1,1 1,0 0,-1 0,1 1,0 0,0 1,1 0,-1 0,1 1,0 0,0 1,-5 5,-7 5,0 0,2 2,0 1,0 0,2 1,1 1,-10 17,15-21,0 1,1 0,1 1,1 0,0 0,2 1,-2 9,6-23,1 1,0 0,0 0,1 0,0 0,0 1,0-1,1 0,0 0,1-1,0 1,0 0,0 0,0-1,1 1,1-1,-1 0,1 0,0 0,0 0,0-1,1 0,2 2,3 2,1-1,0 0,1 0,0-2,0 1,0-1,1-1,-1 0,1-1,1-1,-1 0,0 0,1-2,0 1,8-2,14 0,0-2,-1-1,1-2,-1-1,13-6,-10 1,-1-2,0-1,-1-2,-1-2,0-1,-2-1,1-3,-2 0</inkml:trace>
  <inkml:trace contextRef="#ctx0" brushRef="#br0" timeOffset="16565.135">6802 2811,'-41'16,"24"-11,1 1,-1 0,1 2,0 0,1 0,0 2,0 0,1 0,-9 9,21-15,-1-1,0 1,1 0,-1 0,1 0,0 0,0 0,1 0,-1 1,1-1,0 1,0-1,0 1,1-1,0 1,0-1,0 1,0-1,1 1,-1-1,1 1,0-1,1 1,-1-1,1 0,0 0,0 1,1 0,82 109,-62-88,-16-21,-1 1,0-1,0 1,0 1,-1-1,1 1,-2 0,1 0,-1 1,0-1,0 1,-1 0,0 0,-1 0,0 0,0 1,-1-1,0 1,0-1,-1 1,0-1,0 1,-1-1,0 1,-1-1,0 0,0 0,-1 2,-6 3,0 0,0-1,-1-1,-1 1,0-2,0 1,-1-1,0-1,-1 0,0-1,-1-1,1 0,-1 0,-1-2,1 1,-1-2,0 0,-7 0,17-2,1-1,-1 0,0 0,0 0,0-1,0 1,0-1,0 0,1-1,-1 1,0-1,0 0,0 0,1-1,-1 1,0-1,1 0,-1 0,1-1,0 1,0-1,0 0,0 0,0-1,1 1,0-1,-1 1,1-1,0 0,-2-4,-1-12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45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276 159 4537 0 0,'0'0'2160'0'0,"0"0"-885"0"0,0 0-556 0 0,0 0-112 0 0,0 0 177 0 0,0 0 328 0 0,0 0 243 0 0,0 0 94 0 0,0 0-117 0 0,0 0-270 0 0,0 0-300 0 0,0-7-240 0 0,4-15 346 0 0,-7 40 1795 0 0,-87 263-701 0 0,-86 320-1707 0 0,166-581-645 0 0,10-25-2033 0 0,24-58-3114 0 0,-16 44 901 0 0,-1 3-4554 0 0</inkml:trace>
  <inkml:trace contextRef="#ctx0" brushRef="#br0" timeOffset="534.02">226 107 3481 0 0,'0'0'1523'0'0,"0"0"-398"0"0,0 0-306 0 0,0 0-29 0 0,0 0 111 0 0,0 0 210 0 0,0 0 69 0 0,0 0-129 0 0,0 0-237 0 0,0 0-187 0 0,0 0-94 0 0,0 0-36 0 0,0 0 20 0 0,1 6-43 0 0,33 115 2583 0 0,8 256-1785 0 0,-32-323-1233 0 0,-7-32-40 0 0,1 0 0 0 0,1 0 0 0 0,1 0 1 0 0,1-1-1 0 0,0 1 0 0 0,2-2 1 0 0,6 11 0 0 0,-15-30 8 0 0,0 0 0 0 0,0 0 0 0 0,1 0 0 0 0,-1 1 0 0 0,1-1 0 0 0,-1 0 0 0 0,0 0 0 0 0,1 0 0 0 0,0 0 0 0 0,-1 0 0 0 0,1 0 0 0 0,0 0 0 0 0,-1 0 0 0 0,1 0 0 0 0,0 0 0 0 0,0 0 0 0 0,0-1 0 0 0,0 1 0 0 0,0 0 0 0 0,0 0 0 0 0,0-1 0 0 0,0 1 0 0 0,0-1 0 0 0,0 1 0 0 0,0-1 0 0 0,0 1 0 0 0,0-1 0 0 0,1 0 0 0 0,-1 0 0 0 0,0 1 0 0 0,0-1 0 0 0,0 0 0 0 0,1 0 0 0 0,-1 0 0 0 0,0 0 0 0 0,0 0 0 0 0,0-1 0 0 0,1 1 0 0 0,-1 0 0 0 0,0-1 0 0 0,0 1 0 0 0,0 0 0 0 0,0-1 0 0 0,0 1 0 0 0,0-1 0 0 0,0 0 0 0 0,0 1 0 0 0,0-1 0 0 0,0 0 0 0 0,0 0 0 0 0,0 1 0 0 0,0-2-8 0 0,28-68 276 0 0,-3-1-1 0 0,-4-1 1 0 0,-2-1 0 0 0,-4-1 0 0 0,-2-7-276 0 0,-2 21 65 0 0,3-14-74 0 0,-3-1 0 0 0,-4-1 0 0 0,-1-55 9 0 0,-7 130-105 0 0,0 1-84 0 0,0 0-97 0 0,-1 26-2337 0 0,-6 23-3607 0 0,4-29 121 0 0,1-12 12 0 0</inkml:trace>
  <inkml:trace contextRef="#ctx0" brushRef="#br0" timeOffset="968.919">826 453 5353 0 0,'0'0'1418'0'0,"0"0"-365"0"0,0 0-146 0 0,0 0 47 0 0,0 0 131 0 0,0 0 74 0 0,0 0-87 0 0,0 0-186 0 0,0 0-214 0 0,0 0-212 0 0,0 0-181 0 0,0 0-114 0 0,-13 33-70 0 0,-38 101-32 0 0,38-51 30 0 0,12-78-66 0 0,0 0-1 0 0,1 1 1 0 0,-1-1-1 0 0,1 1 1 0 0,1-1 0 0 0,-1 1-1 0 0,1-1 1 0 0,0 1-1 0 0,0-1 1 0 0,0 1 0 0 0,1-1-1 0 0,0 0 1 0 0,0 0-1 0 0,0 0 1 0 0,1 0 0 0 0,-1 0-1 0 0,1-1 1 0 0,0 1-1 0 0,1-1 1 0 0,-1 1-1 0 0,1-1 1 0 0,0-1 0 0 0,0 1-1 0 0,0 0 1 0 0,1-1-1 0 0,-1 0 1 0 0,1 0 0 0 0,-1 0-1 0 0,1 0 1 0 0,0-1-1 0 0,0 0 1 0 0,1 0 0 0 0,-1 0-1 0 0,4 0-26 0 0,-4-2 110 0 0,-1-1 0 0 0,0 1-1 0 0,0-1 1 0 0,0 0-1 0 0,0-1 1 0 0,0 1 0 0 0,0-1-1 0 0,0 1 1 0 0,0-1 0 0 0,-1 0-1 0 0,1 0 1 0 0,-1-1 0 0 0,1 1-1 0 0,-1-1 1 0 0,0 0 0 0 0,0 0-1 0 0,0 0 1 0 0,0 0 0 0 0,-1 0-1 0 0,1-1 1 0 0,-1 1-1 0 0,0-1 1 0 0,2-3-110 0 0,6-8 103 0 0,-1 0-1 0 0,0 0 1 0 0,-1-1-1 0 0,0 0 1 0 0,-1-1 0 0 0,-1 0-1 0 0,-1 0 1 0 0,-1 0-1 0 0,0-1 1 0 0,-1 1 0 0 0,-1-1-1 0 0,0 0 1 0 0,-2-5-103 0 0,0 19-39 0 0,0-1 1 0 0,-1 1-1 0 0,0-1 1 0 0,0 0-1 0 0,0 1 1 0 0,-1 0-1 0 0,1-1 1 0 0,-1 1-1 0 0,0 0 1 0 0,-1 0-1 0 0,1 0 0 0 0,-1 0 1 0 0,1 0-1 0 0,-1 0 1 0 0,0 1-1 0 0,0-1 1 0 0,-1 1-1 0 0,1 0 1 0 0,-1 0-1 0 0,0 0 1 0 0,0 1-1 0 0,0-1 1 0 0,0 1-1 0 0,0 0 1 0 0,0 0-1 0 0,0 0 1 0 0,-1 1-1 0 0,-1-1 39 0 0,-38-1-3133 0 0,2 21-3496 0 0,25-4 699 0 0,5-2 2227 0 0</inkml:trace>
  <inkml:trace contextRef="#ctx0" brushRef="#br0" timeOffset="1356.055">1380 1 3145 0 0,'0'0'5087'0'0,"0"0"-3346"0"0,0 0-1237 0 0,0 0 0 0 0,0 0 342 0 0,0 0 347 0 0,0 0 153 0 0,0 0-67 0 0,0 0-214 0 0,0 0-243 0 0,0 0-170 0 0,0 0-156 0 0,0 0-119 0 0,6 33-74 0 0,16 107-63 0 0,-10 64 696 0 0,-13-143-797 0 0,1-53-153 0 0,1 36-175 0 0,-2-1 1 0 0,-2 1-1 0 0,-2 0 1 0 0,-7 27 188 0 0,10-65-665 0 0,-1 5-827 0 0,2-8-2912 0 0,1-1-3494 0 0,0-2 2450 0 0</inkml:trace>
  <inkml:trace contextRef="#ctx0" brushRef="#br0" timeOffset="1616.799">1170 402 6753 0 0,'0'0'2142'0'0,"0"0"-1244"0"0,0 0-557 0 0,0 0 251 0 0,0 0 469 0 0,0 0 265 0 0,0 0 88 0 0,0 0-74 0 0,0 0-211 0 0,0 0-235 0 0,0 0-207 0 0,32-4-196 0 0,96-11-150 0 0,42 8-211 0 0,-124 13-1162 0 0,-23-3-2599 0 0,0-1-7419 0 0,-19-2 7224 0 0</inkml:trace>
  <inkml:trace contextRef="#ctx0" brushRef="#br0" timeOffset="2020.391">1741 505 752 0 0,'0'0'862'0'0,"0"0"-110"0"0,0 0 141 0 0,0 0 300 0 0,0 0 202 0 0,0 0 61 0 0,0 0 14 0 0,0 0-62 0 0,0 0-85 0 0,0 0-122 0 0,0 0-183 0 0,33-6-191 0 0,101-18-162 0 0,-81 4 228 0 0,-48 14-659 0 0,-1 2-119 0 0,0-1 0 0 0,0 1 0 0 0,-1-1 0 0 0,1 0 0 0 0,-1 0 0 0 0,0-1 0 0 0,0 1 0 0 0,-1-1 0 0 0,1 1 0 0 0,-1-1 0 0 0,-1 0 0 0 0,1 1 0 0 0,-1-1 0 0 0,0 0 0 0 0,0 0 0 0 0,-1 0 0 0 0,1 0 0 0 0,-1-1 0 0 0,-1 1 0 0 0,1 0 0 0 0,-1 0 0 0 0,0 0 0 0 0,-1 1 0 0 0,1-1 0 0 0,-3-4-115 0 0,2 8-20 0 0,-1-1 0 0 0,0 1-1 0 0,0 0 1 0 0,0 1 0 0 0,0-1-1 0 0,0 0 1 0 0,0 1-1 0 0,-1 0 1 0 0,1 0 0 0 0,0 0-1 0 0,-1 0 1 0 0,1 0-1 0 0,-1 1 1 0 0,1-1 0 0 0,-1 1-1 0 0,1 0 1 0 0,-1 0-1 0 0,1 0 1 0 0,-1 1 0 0 0,1-1-1 0 0,-1 1 21 0 0,-9 3-51 0 0,1 0 0 0 0,-1 1 0 0 0,1 0 0 0 0,-1 1 0 0 0,2 1 1 0 0,-1 0-1 0 0,1 0 0 0 0,0 1 0 0 0,0 1 0 0 0,1 0 0 0 0,0 0 0 0 0,1 1 0 0 0,0 0 0 0 0,1 1 0 0 0,0 0 0 0 0,0 0 0 0 0,1 0 0 0 0,0 3 51 0 0,0-3 42 0 0,0 1 0 0 0,1-1 0 0 0,1 1 0 0 0,0 0 0 0 0,1 0 0 0 0,0 1 1 0 0,0-1-1 0 0,2 1 0 0 0,0 0 0 0 0,0 0 0 0 0,1 0 0 0 0,0 0 0 0 0,2 0 0 0 0,0 12-42 0 0,3-17 90 0 0,0-1-1 0 0,0 1 1 0 0,1-1-1 0 0,0 0 1 0 0,0 0-1 0 0,0-1 1 0 0,1 1-1 0 0,0-1 1 0 0,1 0-1 0 0,-1-1 1 0 0,1 1 0 0 0,0-2-1 0 0,0 1 1 0 0,1-1-1 0 0,-1 0 1 0 0,1 0-1 0 0,0-1 1 0 0,0 0-1 0 0,0 0 1 0 0,1-1-1 0 0,-1 0 1 0 0,1-1-1 0 0,-1 1 1 0 0,7-1-90 0 0,32 5 41 0 0,-1-2 0 0 0,1-2 1 0 0,0-2-1 0 0,37-5-41 0 0,-59-1-1146 0 0,-12 2-3556 0 0,-5 4-4248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0,'0'0'557'0'0,"0"0"437"0"0,0 0 220 0 0,0 0-9 0 0,0 0-111 0 0,0 0-93 0 0,0 0-11 0 0,2 2 6256 0 0,8 3-7015 0 0,31-49 2499 0 0,-38 35-1267 0 0,-10 18 438 0 0,0-1-2267 0 0,-17 25-1354 0 0,26-36-6751 0 0,2 2-1598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4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2184 0 0,'0'0'1235'0'0,"0"0"-281"0"0,0 0-65 0 0,0 0 130 0 0,0 0 254 0 0,0 0 207 0 0,0 0 0 0 0,0 0-211 0 0,0 0-297 0 0,0 0-283 0 0,0 0-227 0 0,0 0-144 0 0,0 0-35 0 0,-2 14 5298 0 0,35-35-5219 0 0,-60 64 1834 0 0,67-71-1925 0 0,-77 63 1228 0 0,37-34-1479 0 0,0-1-8 0 0,0 0-21 0 0,0 0 2 0 0,0 0 7 0 0,0 0-16 0 0,0 0 4 0 0,0 0-8 0 0,0 0-24 0 0,0 0-19 0 0,0 0-42 0 0,0 0-66 0 0,0 0-102 0 0,9-14-2439 0 0,-5 9-2357 0 0,1 2-5757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2:55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26 964 0 0 0,'0'0'1052'0'0,"0"0"12"0"0,0 0-10 0 0,0 0 17 0 0,0 0 81 0 0,0 0 87 0 0,0 0 36 0 0,0 0-57 0 0,0 0-199 0 0,0 0-246 0 0,0 0-224 0 0,-5 9-174 0 0,-15 29-61 0 0,20-37-248 0 0,0 1 0 0 0,0-1 1 0 0,0 1-1 0 0,0-1 1 0 0,0 1-1 0 0,0-1 1 0 0,0 1-1 0 0,1-1 1 0 0,-1 1-1 0 0,0-1 0 0 0,1 1 1 0 0,-1-1-1 0 0,1 0 1 0 0,0 1-1 0 0,0-1 1 0 0,-1 0-1 0 0,1 0 0 0 0,0 1 1 0 0,0-1-1 0 0,0 0 1 0 0,0 0-1 0 0,0 0 1 0 0,0 0-1 0 0,0 0 0 0 0,1 0 1 0 0,-1 0-1 0 0,0-1 1 0 0,1 1-1 0 0,-1 0 1 0 0,0-1-1 0 0,1 1 1 0 0,-1-1-1 0 0,1 1 0 0 0,-1-1 1 0 0,0 0-1 0 0,1 1 1 0 0,-1-1-1 0 0,1 0 1 0 0,0 0-67 0 0,2 1 273 0 0,9 0-25 0 0,0-1 0 0 0,0-1-1 0 0,0 0 1 0 0,0 0 0 0 0,-1-2-1 0 0,1 1 1 0 0,0-2 0 0 0,-1 1 0 0 0,0-2-1 0 0,0 0 1 0 0,0 0 0 0 0,0-1-1 0 0,-1 0 1 0 0,0-1 0 0 0,0-1 0 0 0,-1 0-1 0 0,0 0 1 0 0,0-1 0 0 0,-1 0-1 0 0,2-3-247 0 0,-3 5 85 0 0,83-75 573 0 0,-3-4 0 0 0,-5-3 0 0 0,-3-4 0 0 0,4-16-658 0 0,-60 80 165 0 0,-1-2 0 0 0,-2 0 0 0 0,-1-1 0 0 0,-1-2-1 0 0,1-6-164 0 0,-9 33 274 0 0,-4 30-230 0 0,-4-9 25 0 0,9 22 34 0 0,-2 1 0 0 0,-2 0 0 0 0,-1 1 0 0 0,-2 0 0 0 0,-2 0 0 0 0,-1 0 0 0 0,-2 0 0 0 0,-4 31-103 0 0,2-49 35 0 0,-1 0 1 0 0,0-1-1 0 0,-2 1 0 0 0,0-1 0 0 0,-1 0 0 0 0,-1 0 0 0 0,0-1 1 0 0,-2 0-1 0 0,0 0 0 0 0,-1-1 0 0 0,-12 16-35 0 0,15-24 13 0 0,0 0-1 0 0,-1 0 1 0 0,0 0 0 0 0,-1-1 0 0 0,0 0-1 0 0,0-1 1 0 0,0 0 0 0 0,-1 0 0 0 0,0-1-1 0 0,0-1 1 0 0,-1 1 0 0 0,0-2 0 0 0,0 1-1 0 0,0-2 1 0 0,0 1 0 0 0,0-1 0 0 0,-1-1-1 0 0,1 0 1 0 0,-1-1 0 0 0,-7 0-13 0 0,15 0-16 0 0,-1 0 0 0 0,0 0 1 0 0,1 0-1 0 0,-1-1 0 0 0,0 0 0 0 0,0 0 1 0 0,1 0-1 0 0,-1 0 0 0 0,0-1 0 0 0,1 0 1 0 0,-1 0-1 0 0,1 0 0 0 0,-1 0 0 0 0,1-1 1 0 0,-1 0-1 0 0,1 0 0 0 0,0 0 0 0 0,0 0 1 0 0,0-1-1 0 0,0 1 0 0 0,0-1 0 0 0,0 0 1 0 0,1 0-1 0 0,0-1 0 0 0,-1 1 0 0 0,1-1 1 0 0,0 0-1 0 0,1 1 0 0 0,-1-1 0 0 0,1-1 1 0 0,0 1-1 0 0,0 0 0 0 0,0 0 0 0 0,0-1 1 0 0,1 1-1 0 0,-1-5 16 0 0,1 3-145 0 0,0-1 0 0 0,1 0 0 0 0,0 1 0 0 0,0-1 0 0 0,1 1 0 0 0,0-1 0 0 0,0 1 0 0 0,0-1 0 0 0,1 1 0 0 0,0-1-1 0 0,1 1 1 0 0,-1 0 0 0 0,1 0 0 0 0,0 0 0 0 0,0 0 0 0 0,1 1 0 0 0,0-1 0 0 0,0 1 0 0 0,0 0 0 0 0,1 0 0 0 0,2-2 145 0 0,4-3-1166 0 0,2-1-1875 0 0,-4 6-2454 0 0,-3 1-5453 0 0</inkml:trace>
  <inkml:trace contextRef="#ctx0" brushRef="#br0" timeOffset="604.358">1501 470 0 0 0,'0'0'1375'0'0,"0"0"688"0"0,0 0 383 0 0,0 0 57 0 0,0 0-205 0 0,0 0-364 0 0,0 0-439 0 0,0 0-338 0 0,4-3-199 0 0,0 0-750 0 0,-4 3-157 0 0,0 0 0 0 0,-1 0 0 0 0,1 0-1 0 0,0 0 1 0 0,-1 0 0 0 0,1-1 0 0 0,0 1 0 0 0,-1 0-1 0 0,1 0 1 0 0,0 0 0 0 0,-1-1 0 0 0,1 1 0 0 0,0 0-1 0 0,0 0 1 0 0,-1 0 0 0 0,1-1 0 0 0,0 1-1 0 0,0 0 1 0 0,0-1 0 0 0,-1 1 0 0 0,1 0 0 0 0,0-1-1 0 0,0 1 1 0 0,0 0 0 0 0,0 0 0 0 0,0-1 0 0 0,0 1-1 0 0,-1-1 1 0 0,1 1 0 0 0,0 0 0 0 0,0-1 0 0 0,0 1-1 0 0,0 0 1 0 0,0-1 0 0 0,0 1 0 0 0,0 0-1 0 0,1-1 1 0 0,-1 1 0 0 0,0 0 0 0 0,0-1 0 0 0,0 1-1 0 0,0 0 1 0 0,0-1 0 0 0,1 1-51 0 0,-20 2 377 0 0,1 0 0 0 0,0 1 0 0 0,0 2 0 0 0,1-1 0 0 0,-1 2 0 0 0,1 0 0 0 0,0 2-1 0 0,1-1 1 0 0,-1 2 0 0 0,2 0 0 0 0,-1 1 0 0 0,1 1 0 0 0,1 0 0 0 0,-9 9-377 0 0,12-9 35 0 0,1 1-1 0 0,0-1 1 0 0,1 2 0 0 0,1-1-1 0 0,0 1 1 0 0,0 1-1 0 0,2-1 1 0 0,-1 1-1 0 0,2 0 1 0 0,0 1 0 0 0,0-1-1 0 0,2 1 1 0 0,0 0-1 0 0,0 0 1 0 0,1 0 0 0 0,1 0-1 0 0,1 5-34 0 0,0-13-16 0 0,1 0 0 0 0,0-1-1 0 0,1 1 1 0 0,0-1 0 0 0,0 0 0 0 0,0 0-1 0 0,0 1 1 0 0,1-1 0 0 0,0 0 0 0 0,1-1-1 0 0,-1 1 1 0 0,1-1 0 0 0,0 1 0 0 0,0-1-1 0 0,1-1 1 0 0,-1 1 0 0 0,1 0 0 0 0,0-1-1 0 0,1 0 1 0 0,-1 0 0 0 0,1-1 0 0 0,-1 1-1 0 0,1-1 1 0 0,0 0 0 0 0,0-1 0 0 0,1 0-1 0 0,-1 0 1 0 0,0 0 0 0 0,1-1 0 0 0,-1 1-1 0 0,1-2 1 0 0,0 1 0 0 0,-1-1 0 0 0,1 0-1 0 0,-1 0 1 0 0,1 0 0 0 0,2-2 16 0 0,9 0-289 0 0,0-1 0 0 0,-1-1 1 0 0,1 0-1 0 0,-1-1 0 0 0,0-1 1 0 0,0-1-1 0 0,-1 0 0 0 0,1-2 0 0 0,8-5 289 0 0,6-2-1221 0 0,26-14-2395 0 0,27-13-8020 0 0,-66 35 6772 0 0</inkml:trace>
  <inkml:trace contextRef="#ctx0" brushRef="#br0" timeOffset="1284.101">2031 603 0 0 0,'0'0'559'0'0,"0"0"793"0"0,0 0 492 0 0,0 0 320 0 0,0 0 147 0 0,0 0-1 0 0,0 0-207 0 0,0 0-314 0 0,0 0-310 0 0,0 0-318 0 0,0 0-329 0 0,0 0-240 0 0,-3 3-196 0 0,-108 104 1508 0 0,86-80-1671 0 0,17-20-225 0 0,0 0 1 0 0,1 1 0 0 0,0-1-1 0 0,1 1 1 0 0,-1 1 0 0 0,1-1-1 0 0,1 1 1 0 0,0 1 0 0 0,0-1-1 0 0,1 0 1 0 0,0 1 0 0 0,0 0-1 0 0,1 0 1 0 0,1 0 0 0 0,-1 0-1 0 0,1 2-8 0 0,4-9-13 0 0,0 0 0 0 0,0 0 0 0 0,0 0 1 0 0,0 0-1 0 0,0-1 0 0 0,1 1 0 0 0,-1-1 0 0 0,1 0 0 0 0,0 1 0 0 0,-1-1 0 0 0,1 0 0 0 0,0-1 0 0 0,0 1 0 0 0,1 0 0 0 0,-1-1 1 0 0,0 0-1 0 0,0 0 0 0 0,1 0 0 0 0,-1 0 0 0 0,0 0 0 0 0,1-1 0 0 0,-1 1 0 0 0,1-1 0 0 0,-1 0 0 0 0,1 0 0 0 0,-1 0 0 0 0,1 0 1 0 0,-1-1-1 0 0,1 0 0 0 0,-1 1 0 0 0,0-1 0 0 0,1-1 0 0 0,-1 1 0 0 0,0 0 0 0 0,3-2 13 0 0,13-6 57 0 0,-1 0 0 0 0,-1-2 0 0 0,0 0 0 0 0,0 0 0 0 0,-1-2-1 0 0,0 0 1 0 0,-1-1 0 0 0,-1 0 0 0 0,10-13-57 0 0,82-100 182 0 0,-106 127-188 0 0,-1 0 1 0 0,1 1 0 0 0,0-1 0 0 0,0 0 0 0 0,0 1 0 0 0,0-1 0 0 0,0 0 0 0 0,0 1-1 0 0,0-1 1 0 0,0 0 0 0 0,0 1 0 0 0,0-1 0 0 0,0 1 0 0 0,0-1 0 0 0,0 0-1 0 0,0 1 1 0 0,0-1 0 0 0,0 0 0 0 0,0 1 0 0 0,0-1 0 0 0,0 0 0 0 0,1 1 0 0 0,-1-1-1 0 0,0 0 1 0 0,0 1 0 0 0,0-1 0 0 0,1 0 0 0 0,-1 1 0 0 0,0-1 0 0 0,0 0 0 0 0,1 0-1 0 0,-1 1 1 0 0,0-1 0 0 0,1 0 0 0 0,-1 0 0 0 0,0 0 0 0 0,0 1 0 0 0,1-1-1 0 0,-1 0 1 0 0,1 0 0 0 0,-1 0 0 0 0,0 0 0 0 0,1 0 0 0 0,-1 0 0 0 0,0 0 0 0 0,1 0-1 0 0,-1 0 1 0 0,0 0 0 0 0,1 0 0 0 0,-1 0 0 0 0,1 0 0 0 0,-1 0 0 0 0,0 0 0 0 0,1 0-1 0 0,-1 0 1 0 0,0 0 0 0 0,1 0 0 0 0,-1-1 0 0 0,0 1 0 0 0,1 0 0 0 0,-1 0-1 0 0,0 0 1 0 0,1-1 5 0 0,-5 37 32 0 0,-11 123-511 0 0,16-156 463 0 0,-1 0 0 0 0,1 0 0 0 0,0 0 1 0 0,1 0-1 0 0,-1 0 0 0 0,0 0 0 0 0,1 0 0 0 0,0 0 0 0 0,-1 0 1 0 0,1-1-1 0 0,0 1 0 0 0,0 0 0 0 0,1-1 0 0 0,-1 0 1 0 0,1 0-1 0 0,-1 0 0 0 0,1 0 0 0 0,-1 0 0 0 0,1 0 1 0 0,0 0-1 0 0,0-1 0 0 0,0 0 0 0 0,0 1 0 0 0,0-1 0 0 0,0 0 1 0 0,1-1-1 0 0,-1 1 0 0 0,0 0 0 0 0,0-1 0 0 0,1 0 1 0 0,1 0 15 0 0,104-11 98 0 0,-72-8 51 0 0,-2-1 0 0 0,0-1 1 0 0,-2-2-1 0 0,0-1 0 0 0,-2-2 1 0 0,-1-1-1 0 0,-1-2 1 0 0,24-29-150 0 0,-19 17 104 0 0,-2-2 1 0 0,-1-1-1 0 0,-3-1 0 0 0,-2-2 1 0 0,-2 0-1 0 0,13-38-104 0 0,-27 59 9 0 0,-2 0-1 0 0,0-1 1 0 0,-2 1-1 0 0,-1-2 1 0 0,-1 1-1 0 0,-2 0 1 0 0,0-1-1 0 0,-2-7-8 0 0,0 33 5 0 0,0-1-1 0 0,0 0 1 0 0,0 0-1 0 0,0 0 1 0 0,-1 0-1 0 0,1 0 1 0 0,-1 0 0 0 0,0 0-1 0 0,0 1 1 0 0,0-1-1 0 0,0 0 1 0 0,0 0-1 0 0,-1 1 1 0 0,1-1-1 0 0,-1 1 1 0 0,1 0-1 0 0,-1-1 1 0 0,0 1-1 0 0,0 0 1 0 0,0 0-1 0 0,0 0 1 0 0,-1 0-1 0 0,1 0 1 0 0,0 1-1 0 0,-1-1 1 0 0,0 1-1 0 0,1-1 1 0 0,-1 1-1 0 0,0 0 1 0 0,1 0-1 0 0,-1 0 1 0 0,0 0-1 0 0,0 1 1 0 0,0-1-1 0 0,0 1 1 0 0,0 0-1 0 0,0 0 1 0 0,1 0 0 0 0,-1 0-1 0 0,0 0 1 0 0,0 1-1 0 0,0-1 1 0 0,0 1-1 0 0,-1 0-4 0 0,-7 3-18 0 0,0 1-1 0 0,0 0 1 0 0,0 0-1 0 0,0 1 1 0 0,1 1-1 0 0,0 0 1 0 0,1 0-1 0 0,-1 1 1 0 0,1 0-1 0 0,1 1 1 0 0,-1 0-1 0 0,2 0 1 0 0,-1 0-1 0 0,1 1 1 0 0,1 1-1 0 0,-4 6 19 0 0,-4 4-6 0 0,1 1 0 0 0,2 0 0 0 0,0 1-1 0 0,1 0 1 0 0,1 1 0 0 0,1 0 0 0 0,2 0 0 0 0,0 0 0 0 0,2 1 0 0 0,0 0-1 0 0,2 0 1 0 0,0 0 0 0 0,3 15 6 0 0,3-25 23 0 0,0 0-1 0 0,1-1 1 0 0,1 1 0 0 0,1-2-1 0 0,0 1 1 0 0,1-1 0 0 0,0 0-1 0 0,1 0 1 0 0,0-1 0 0 0,1 0-1 0 0,0-1 1 0 0,1 0 0 0 0,0-1-1 0 0,1 0 1 0 0,0 0 0 0 0,3 0-23 0 0,-2-2-13 0 0,-1-1 1 0 0,2-1-1 0 0,-1 0 0 0 0,1 0 1 0 0,0-2-1 0 0,0 0 0 0 0,0 0 1 0 0,0-1-1 0 0,1-1 1 0 0,-1 0-1 0 0,1-1 0 0 0,0-1 1 0 0,13-1 12 0 0,28-31-2379 0 0,-41 14-2310 0 0,-4 2-4884 0 0,-8 8 4057 0 0</inkml:trace>
  <inkml:trace contextRef="#ctx0" brushRef="#br0" timeOffset="2037.169">3329 492 4489 0 0,'0'0'3393'0'0,"0"0"-926"0"0,0 0-592 0 0,0 0-140 0 0,0 0-44 0 0,0 0-129 0 0,0 0-287 0 0,0 0-290 0 0,0 0-285 0 0,0 0-205 0 0,0 0-156 0 0,0 0-130 0 0,0 0-83 0 0,-31 23-54 0 0,-96 73-44 0 0,58-20-22 0 0,64-71-36 0 0,0 1 0 0 0,0 0 0 0 0,1 0 0 0 0,0 0 0 0 0,0 1-1 0 0,1 0 1 0 0,0-1 0 0 0,0 1 0 0 0,1 0 0 0 0,-1 0 0 0 0,2 0 0 0 0,-1 1-1 0 0,1-1 1 0 0,0 0 0 0 0,0 1 0 0 0,1-1 0 0 0,0 1 0 0 0,0-1 0 0 0,1 1-1 0 0,1 3 31 0 0,1-8-1 0 0,1 0 0 0 0,-1 0-1 0 0,1 0 1 0 0,0 0-1 0 0,0-1 1 0 0,0 0-1 0 0,0 1 1 0 0,0-2-1 0 0,1 1 1 0 0,-1 0-1 0 0,1-1 1 0 0,-1 0-1 0 0,1 0 1 0 0,0 0 0 0 0,-1 0-1 0 0,1-1 1 0 0,0 0-1 0 0,-1 0 1 0 0,1 0-1 0 0,0-1 1 0 0,0 1-1 0 0,-1-1 1 0 0,1 0-1 0 0,-1-1 1 0 0,1 1 0 0 0,-1-1-1 0 0,0 0 1 0 0,1 0-1 0 0,-1 0 1 0 0,0 0-1 0 0,0-1 1 0 0,0 0 1 0 0,20-13 79 0 0,-1 0-1 0 0,-1-2 1 0 0,0-1 0 0 0,-2-1 0 0 0,0 0 0 0 0,-1-2 0 0 0,9-13-79 0 0,51-55 85 0 0,-79 91-90 0 0,0 0 0 0 0,0-1 0 0 0,0 1 0 0 0,1 0 0 0 0,-1-1 0 0 0,0 1 0 0 0,0-1 0 0 0,0 1 0 0 0,1 0 0 0 0,-1-1 0 0 0,0 1 1 0 0,1-1-1 0 0,-1 1 0 0 0,0-1 0 0 0,1 1 0 0 0,-1-1 0 0 0,1 1 0 0 0,-1-1 0 0 0,1 1 0 0 0,-1-1 0 0 0,1 0 0 0 0,-1 1 0 0 0,1-1 0 0 0,-1 0 0 0 0,1 1 0 0 0,0-1 0 0 0,-1 0 0 0 0,1 0 0 0 0,-1 0 0 0 0,1 1 0 0 0,0-1 0 0 0,-1 0 0 0 0,1 0 0 0 0,0 0 0 0 0,-1 0 0 0 0,1 0 0 0 0,-1 0 0 0 0,1 0 0 0 0,0 0 0 0 0,-1-1 0 0 0,1 1 0 0 0,0 0 0 0 0,-1 0 0 0 0,1 0 0 0 0,-1-1 0 0 0,1 1 0 0 0,0 0 0 0 0,-1-1 0 0 0,1 1 0 0 0,-1 0 0 0 0,1-1 0 0 0,-1 1 0 0 0,1-1 0 0 0,-1 1 0 0 0,0-1 0 0 0,1 1 0 0 0,-1-1 1 0 0,1 1-1 0 0,-1-1 0 0 0,0 0 5 0 0,-5 141-242 0 0,5-138 232 0 0,1 1-1 0 0,-1 0 1 0 0,1-1 0 0 0,-1 1 0 0 0,1 0-1 0 0,0-1 1 0 0,0 1 0 0 0,1-1-1 0 0,-1 1 1 0 0,0-1 0 0 0,1 0-1 0 0,-1 0 1 0 0,1 0 0 0 0,0 1-1 0 0,0-1 1 0 0,0-1 0 0 0,0 1-1 0 0,0 0 1 0 0,0 0 0 0 0,0-1-1 0 0,1 0 1 0 0,-1 1 0 0 0,0-1-1 0 0,1 0 1 0 0,-1 0 0 0 0,1 0-1 0 0,0 0 1 0 0,-1-1 0 0 0,1 1 0 0 0,0-1-1 0 0,-1 1 1 0 0,1-1 0 0 0,0 0 10 0 0,93-6 203 0 0,-72-2-128 0 0,-1-1 1 0 0,-1-1-1 0 0,0-1 0 0 0,0-1 1 0 0,-1-1-1 0 0,-1-1 1 0 0,0-1-1 0 0,-1 0 1 0 0,-1-2-1 0 0,0 0 0 0 0,-1-1 1 0 0,-1 0-1 0 0,-1-2 1 0 0,0 0-1 0 0,-2 0 1 0 0,0-1-1 0 0,-1-1 0 0 0,6-17-75 0 0,-10 21 19 0 0,-1 0 0 0 0,0 0 0 0 0,-1-1 0 0 0,-1 0 0 0 0,-1 0 0 0 0,0 0 0 0 0,-2 0 0 0 0,0 0 0 0 0,-1-12-19 0 0,-1 29 0 0 0,0 1 0 0 0,0-1 0 0 0,-1 0-1 0 0,1 0 1 0 0,0 0 0 0 0,-1 0 0 0 0,0 0 0 0 0,1 0-1 0 0,-1 1 1 0 0,0-1 0 0 0,0 0 0 0 0,0 0 0 0 0,0 1 0 0 0,0-1-1 0 0,0 1 1 0 0,0-1 0 0 0,0 1 0 0 0,-1-1 0 0 0,1 1-1 0 0,-1 0 1 0 0,1 0 0 0 0,-1 0 0 0 0,0 0 0 0 0,1 0 0 0 0,-1 0-1 0 0,0 0 1 0 0,1 0 0 0 0,-1 1 0 0 0,0-1 0 0 0,0 0-1 0 0,0 1 1 0 0,0 0 0 0 0,0-1 0 0 0,0 1 0 0 0,0 0 0 0 0,1 0-1 0 0,-1 0 1 0 0,0 0 0 0 0,0 1 0 0 0,-76 23-169 0 0,65-17 132 0 0,1 1 1 0 0,0 0-1 0 0,0 2 1 0 0,1-1-1 0 0,0 1 1 0 0,0 1-1 0 0,1 0 0 0 0,0 0 1 0 0,1 1-1 0 0,1 0 1 0 0,0 0-1 0 0,1 1 1 0 0,0 1-1 0 0,0-1 1 0 0,2 1-1 0 0,0 0 0 0 0,0 0 1 0 0,1 0-1 0 0,0 5 37 0 0,6-12 5 0 0,0-1-1 0 0,0 1 0 0 0,1 0 0 0 0,0-1 1 0 0,0 1-1 0 0,0-1 0 0 0,1 0 0 0 0,0 0 1 0 0,0 0-1 0 0,0-1 0 0 0,1 1 1 0 0,0-1-1 0 0,0 0 0 0 0,0-1 0 0 0,1 1 1 0 0,-1-1-1 0 0,1 0 0 0 0,0 0 1 0 0,1-1-1 0 0,-1 0 0 0 0,0 0 0 0 0,1 0 1 0 0,0-1-1 0 0,0 0 0 0 0,-1 0 1 0 0,1-1-1 0 0,0 0 0 0 0,1 0 0 0 0,1 0-4 0 0,42 16 98 0 0,-44-15-67 0 0,1 1 0 0 0,-1 0 1 0 0,0 0-1 0 0,0 1 0 0 0,-1 0 1 0 0,1 0-1 0 0,-1 0 0 0 0,0 1 0 0 0,0 0 1 0 0,0 0-1 0 0,-1 0 0 0 0,1 1 1 0 0,-1 0-1 0 0,-1 0 0 0 0,1 0 1 0 0,-1 1-1 0 0,0-1 0 0 0,0 1 1 0 0,-1 0-1 0 0,0 0 0 0 0,-1 1 1 0 0,1-1-1 0 0,-1 0 0 0 0,0 1 1 0 0,-1 0-1 0 0,0-1 0 0 0,0 5-31 0 0,-1 219 2245 0 0,1-228-2209 0 0,-1 1 0 0 0,1-1 1 0 0,0 1-1 0 0,0-1 0 0 0,0 0 1 0 0,1 0-1 0 0,-1 1 1 0 0,1-1-1 0 0,0 0 0 0 0,0 0 1 0 0,0 0-1 0 0,0-1 0 0 0,0 1 1 0 0,1-1-1 0 0,-1 1 1 0 0,1-1-1 0 0,0 0 0 0 0,-1 1 1 0 0,1-1-1 0 0,0-1 0 0 0,0 1 1 0 0,1 0-37 0 0,-4-13-1783 0 0,0 4-796 0 0,0 2-4824 0 0,0-1-4543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3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6937 0 0,'0'0'2485'0'0,"0"0"-455"0"0,0 0-443 0 0,0 0-92 0 0,0 0 34 0 0,0 0-24 0 0,0 0-144 0 0,0 0-308 0 0,0 0-328 0 0,0 0-277 0 0,0 0-164 0 0,0 0-84 0 0,0 0-29 0 0,-3 3 18 0 0,-2 7-72 0 0,0 0 0 0 0,1 0-1 0 0,1 0 1 0 0,-1 0 0 0 0,2 0-1 0 0,-1 1 1 0 0,1 0 0 0 0,1-1 0 0 0,0 1-1 0 0,1 0 1 0 0,0 0 0 0 0,0-1-1 0 0,1 1 1 0 0,1 3-117 0 0,-1 19 175 0 0,6 433 802 0 0,-4-263-998 0 0,-6-195-1889 0 0,3-30-6946 0 0,0 19 6123 0 0,0-2-8492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1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119 276 2328 0 0,'0'0'2754'0'0,"0"0"-481"0"0,0 0-271 0 0,0 0-54 0 0,0 0 27 0 0,0 0-6 0 0,0 0-197 0 0,0 0-360 0 0,0 0-417 0 0,0 0-328 0 0,0 0-199 0 0,0 0-133 0 0,-3 3-42 0 0,-3 5-180 0 0,1 0 1 0 0,0 1-1 0 0,0 0 0 0 0,1 0 0 0 0,0 0 0 0 0,1 1 0 0 0,0-1 0 0 0,0 1 1 0 0,1 0-1 0 0,0-1 0 0 0,1 1 0 0 0,0 0 0 0 0,1 0 0 0 0,0 1-113 0 0,-5 29 134 0 0,-48 398-41 0 0,40-243-2315 0 0,32-202-11238 0 0,-14 0 6140 0 0</inkml:trace>
  <inkml:trace contextRef="#ctx0" brushRef="#br0" timeOffset="898.414">270 589 4185 0 0,'0'0'1287'0'0,"0"0"-452"0"0,0 0-357 0 0,0 0-31 0 0,0 0 293 0 0,0 0 294 0 0,0 0 165 0 0,0 0-14 0 0,0 0-228 0 0,0 0-168 0 0,0 0-111 0 0,0 0-69 0 0,0 0 3 0 0,20 3 7 0 0,66 8 10 0 0,-28-24 606 0 0,-42 6-994 0 0,0-1 0 0 0,-1-1 0 0 0,0 0 0 0 0,-1-1 0 0 0,0-1 0 0 0,0 0 0 0 0,-1 0 0 0 0,0-2 0 0 0,-1 1 0 0 0,-1-2 0 0 0,0 1 0 0 0,-1-2 0 0 0,1-1-241 0 0,-11 16 186 0 0,-1 0-1 0 0,1-1 1 0 0,0 1-1 0 0,0 0 1 0 0,0 0-1 0 0,-1 0 1 0 0,1 0-1 0 0,0-1-185 0 0,-23 33-161 0 0,18-18 169 0 0,0 1 0 0 0,1-1 1 0 0,1 1-1 0 0,0 0 0 0 0,1 0 0 0 0,1 0 0 0 0,0 0 0 0 0,1 0 0 0 0,0 1 1 0 0,1-1-1 0 0,1 0 0 0 0,3 11-8 0 0,-4-18 7 0 0,15 175 19 0 0,12 9-98 0 0,-24-155 65 0 0,7-74 1146 0 0,51-95-940 0 0,118-225-29 0 0,-123 247-82 0 0,-74 174-169 0 0,16-41-60 0 0,1-22 85 0 0,2-2-60 0 0,0 1 0 0 0,0-1 0 0 0,0 1 1 0 0,0-1-1 0 0,0 1 0 0 0,0-1 1 0 0,0 0-1 0 0,-1 0 0 0 0,1 0 0 0 0,0 0 1 0 0,-1 0-1 0 0,1-1 0 0 0,0 1 0 0 0,-1 0 1 0 0,0-1-1 0 0,1 1 0 0 0,-1-1 0 0 0,0 1 1 0 0,0-1-1 0 0,0 0 0 0 0,0 1 0 0 0,0-1 1 0 0,0 0-1 0 0,0 0 0 0 0,0 0 1 0 0,-1-1 114 0 0,7-16-4361 0 0,-3 4-4042 0 0,-4 10 836 0 0</inkml:trace>
  <inkml:trace contextRef="#ctx0" brushRef="#br0" timeOffset="1464.619">409 195 6633 0 0,'0'0'1666'0'0,"0"0"-356"0"0,0 0-205 0 0,0 0 165 0 0,0 0 236 0 0,0 0 74 0 0,0 0-144 0 0,0 0-220 0 0,0 0-170 0 0,0 0-160 0 0,0 0-133 0 0,0 0-97 0 0,0 0-118 0 0,33-2-116 0 0,99-7-79 0 0,-68 13 115 0 0,38 22-25 0 0,-58-15-349 0 0,-4 3-103 0 0,-40-15 35 0 0,0 1 0 0 0,0 0 0 0 0,0 0 0 0 0,0-1 0 0 0,0 1 0 0 0,1 0 0 0 0,-1-1 0 0 0,0 1 1 0 0,0 0-1 0 0,0 0 0 0 0,0-1 0 0 0,0 1 0 0 0,0 0 0 0 0,1 0 0 0 0,-1-1 0 0 0,0 1 0 0 0,0 0 0 0 0,0 0 0 0 0,1-1 0 0 0,-1 1 0 0 0,0 0 0 0 0,0 0 0 0 0,1 0 0 0 0,-1 0 0 0 0,0-1 0 0 0,0 1 0 0 0,1 0 0 0 0,-1 0 0 0 0,0 0 0 0 0,1 0 0 0 0,-1 0 0 0 0,0 0 0 0 0,1 0 0 0 0,-1 0 0 0 0,0 0 0 0 0,0 0 0 0 0,1 0 0 0 0,-1 0 0 0 0,0 0 0 0 0,1 0 0 0 0,-1 0 0 0 0,0 0 0 0 0,0 0 0 0 0,1 0 0 0 0,-1 0 0 0 0,0 1 0 0 0,1-1 0 0 0,-1 0 0 0 0,0 0 0 0 0,0 0 0 0 0,1 0 1 0 0,-1 1-1 0 0,0-1 0 0 0,0 0 0 0 0,0 0 0 0 0,1 0-16 0 0,-22-20 476 0 0,-69-47-183 0 0,80 59-267 0 0,0-1 0 0 0,0 1 0 0 0,1-2 0 0 0,0 1 0 0 0,1-1 0 0 0,0-1-1 0 0,0 1 1 0 0,1-1 0 0 0,1-1 0 0 0,-2-3-26 0 0,8 14-64 0 0,0 1 0 0 0,0-1-1 0 0,0 0 1 0 0,0 0 0 0 0,0 0 0 0 0,0 0 0 0 0,0 0 0 0 0,0 0-1 0 0,1 0 1 0 0,-1 1 0 0 0,0-1 0 0 0,0 0 0 0 0,1 0-1 0 0,-1 0 1 0 0,1 1 0 0 0,-1-1 0 0 0,1 0 0 0 0,-1 0-1 0 0,1 1 1 0 0,0-1 0 0 0,-1 0 0 0 0,1 1 0 0 0,0-1-1 0 0,-1 1 1 0 0,1-1 0 0 0,0 1 0 0 0,0-1 0 0 0,-1 1-1 0 0,1-1 1 0 0,0 1 0 0 0,0 0 0 0 0,0 0 0 0 0,0-1-1 0 0,0 1 1 0 0,-1 0 0 0 0,1 0 0 0 0,0 0 64 0 0,14-5-3431 0 0,-9 3-553 0 0,1-2-7473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16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1 564 528 0 0,'0'0'1260'0'0,"0"0"-106"0"0,0 0 8 0 0,0 0 104 0 0,0 0 199 0 0,0 0 95 0 0,0 0-85 0 0,0 0-237 0 0,0 0-259 0 0,0 0-175 0 0,0 0-79 0 0,6-2 43 0 0,6 0-333 0 0,0 0-1 0 0,0 1 1 0 0,0 0-1 0 0,-1 0 1 0 0,1 1-1 0 0,0 1 1 0 0,0 0-1 0 0,0 1 1 0 0,0 0-1 0 0,0 1-434 0 0,48 18 440 0 0,0-3 1 0 0,1-2-1 0 0,0-3 0 0 0,1-3 0 0 0,1-2 0 0 0,0-4 0 0 0,-1-1 0 0 0,1-4 0 0 0,6-3-440 0 0,-29-1 94 0 0,-2-1-1 0 0,1-2 1 0 0,-1-2-1 0 0,0-1 1 0 0,-1-2 0 0 0,-1-2-1 0 0,0-1 1 0 0,-1-2-1 0 0,0-1 1 0 0,-2-2-1 0 0,0-1 1 0 0,-2-2 0 0 0,0-1-1 0 0,-2-1 1 0 0,-1-1-1 0 0,-1-2 1 0 0,-1-1-1 0 0,-2-1 1 0 0,3-7-94 0 0,-21 27 17 0 0,0-1-1 0 0,-1 1 1 0 0,0-1 0 0 0,-1-1 0 0 0,0 1-1 0 0,-1 0 1 0 0,-1-1 0 0 0,0 1-1 0 0,0-1 1 0 0,-1 0 0 0 0,-1 0 0 0 0,0 0-1 0 0,-2-7-16 0 0,2 16-17 0 0,-1 1 0 0 0,0-1-1 0 0,0 1 1 0 0,0-1 0 0 0,0 0-1 0 0,-1 1 1 0 0,1 0 0 0 0,-1-1-1 0 0,0 1 1 0 0,0 0 0 0 0,0 0-1 0 0,0 0 1 0 0,-1 0 0 0 0,1 0-1 0 0,-1 1 1 0 0,0-1 0 0 0,0 1-1 0 0,1 0 1 0 0,-2-1 0 0 0,1 1-1 0 0,0 1 1 0 0,0-1 0 0 0,-1 0-1 0 0,1 1 1 0 0,-1 0 0 0 0,1 0-1 0 0,-1 0 1 0 0,0 0-1 0 0,1 0 1 0 0,-1 1 0 0 0,0-1 17 0 0,-5 1-50 0 0,0-1 0 0 0,0 1-1 0 0,1 0 1 0 0,-1 1 0 0 0,0 0 0 0 0,0 0 0 0 0,1 1 0 0 0,-1 0 0 0 0,1 1 0 0 0,-1 0-1 0 0,1 0 1 0 0,-7 4 50 0 0,-5 5-21 0 0,1 1 0 0 0,1 0-1 0 0,0 2 1 0 0,1 0 0 0 0,1 1-1 0 0,0 0 1 0 0,1 1 0 0 0,1 1-1 0 0,1 0 1 0 0,0 1 0 0 0,1 1-1 0 0,2 0 1 0 0,0 0 0 0 0,1 1-1 0 0,0 0 1 0 0,2 1 0 0 0,1 0-1 0 0,1 0 1 0 0,-2 13 21 0 0,-39 411 559 0 0,36-384-514 0 0,-3-1 0 0 0,-2 0 0 0 0,-3-1 0 0 0,-3 0 0 0 0,-2-2 0 0 0,-3-1 0 0 0,-2-1 1 0 0,-2-1-1 0 0,-3-1 0 0 0,-3-2 0 0 0,-8 7-45 0 0,4-8-7 0 0,-2-2 0 0 0,-2-2 0 0 0,-2-1 0 0 0,-2-3 1 0 0,-2-2-1 0 0,-2-2 0 0 0,-2-2 0 0 0,-42 21 7 0 0,95-57-1 0 0,1 0-1 0 0,-1 0 1 0 0,0-1 0 0 0,1 1-1 0 0,-1 0 1 0 0,0 0 0 0 0,0-1-1 0 0,0 1 1 0 0,1 0-1 0 0,-1-1 1 0 0,0 1 0 0 0,0-1-1 0 0,0 1 1 0 0,0-1 0 0 0,0 0-1 0 0,0 1 1 0 0,0-1-1 0 0,0 0 1 0 0,0 0 0 0 0,0 1-1 0 0,-1-1 1 0 0,1 0-1 0 0,0 0 1 0 0,0 0 0 0 0,0-1-1 0 0,0 1 1 0 0,0 0 0 0 0,0 0-1 0 0,0 0 1 0 0,0-1-1 0 0,0 1 1 0 0,0-1 0 0 0,0 1-1 0 0,0-1 1 0 0,0 1 0 0 0,0-1-1 0 0,0 1 1 0 0,1-1-1 0 0,-1 0 1 0 0,0 1 0 0 0,0-1-1 0 0,0 0 1 0 0,1 0 0 0 0,-1 0-1 0 0,1 0 1 0 0,-1 1-1 0 0,0-1 1 0 0,1 0 0 0 0,0 0-1 0 0,-1 0 1 0 0,1 0 0 0 0,-1 0-1 0 0,1 0 1 0 0,0 0-1 0 0,0 0 1 0 0,0-1 0 0 0,0 1-1 0 0,0 0 1 0 0,0 0 0 0 0,0 0-1 0 0,0 0 1 0 0,0 0 1 0 0,63-84-356 0 0,-21 48 338 0 0,2 2 0 0 0,2 2 0 0 0,1 2 0 0 0,2 2 0 0 0,50-22 18 0 0,-55 29 22 0 0,0 2-1 0 0,1 3 0 0 0,1 1 1 0 0,1 2-1 0 0,16-1-21 0 0,-52 12 20 0 0,0 0 1 0 0,0 1-1 0 0,0 0 0 0 0,1 1 1 0 0,-1 0-1 0 0,0 1 1 0 0,1 0-1 0 0,-1 0 0 0 0,1 1 1 0 0,-1 1-1 0 0,0 0 0 0 0,0 1 1 0 0,0 0-1 0 0,0 0 0 0 0,0 2 1 0 0,-1-1-1 0 0,1 1 0 0 0,-1 0 1 0 0,8 7-21 0 0,99 143 1125 0 0,-111-148-1043 0 0,1 0-1 0 0,0 0 0 0 0,0-1 0 0 0,0 0 0 0 0,1 0 0 0 0,0 0 1 0 0,0-1-1 0 0,1 0 0 0 0,-1-1 0 0 0,1 0 0 0 0,0 0 0 0 0,0-1 0 0 0,0 0 1 0 0,0-1-1 0 0,1 0 0 0 0,-1 0 0 0 0,1-1 0 0 0,0 0 0 0 0,-1-1 1 0 0,1 0-1 0 0,0 0-81 0 0,-8-1 9 0 0,-1 1 0 0 0,0 0 0 0 0,1-1 0 0 0,-1 1 0 0 0,0 0 0 0 0,1-1 0 0 0,-1 0 0 0 0,0 1 0 0 0,0-1 0 0 0,1 0 0 0 0,-1 0 0 0 0,0 0 1 0 0,0 1-1 0 0,0-1 0 0 0,0 0 0 0 0,0 0 0 0 0,0-1 0 0 0,0 1 0 0 0,0 0 0 0 0,-1 0 0 0 0,1 0 0 0 0,0-1 0 0 0,-1 1 0 0 0,1 0 0 0 0,-1-1 0 0 0,1 1 0 0 0,-1 0 0 0 0,0-1 1 0 0,1 0-11 0 0,-1 1-56 0 0,0 1-55 0 0,0 0-67 0 0,0 0-85 0 0,0-10-3167 0 0,0 5-445 0 0,0 2-4532 0 0,0-1-2461 0 0</inkml:trace>
  <inkml:trace contextRef="#ctx0" brushRef="#br0" timeOffset="984.873">1656 1573 2785 0 0,'0'0'1743'0'0,"0"0"-270"0"0,0 0 66 0 0,0 0 194 0 0,0 0 10 0 0,0 0-163 0 0,0 0-297 0 0,0 0-288 0 0,0 0-160 0 0,0 0-56 0 0,0 0-33 0 0,0 0-45 0 0,0 0-43 0 0,9 4-60 0 0,28 14-69 0 0,45-10 1447 0 0,-70-9-1750 0 0,2-2-102 0 0,1 0 0 0 0,-1 0 1 0 0,1-2-1 0 0,-1 0 0 0 0,0 0 0 0 0,-1-2 0 0 0,1 1 1 0 0,-1-2-1 0 0,-1 0 0 0 0,1 0 0 0 0,-2-1 0 0 0,1-1 1 0 0,-1 0-1 0 0,0 0 0 0 0,-1-1 0 0 0,5-7-124 0 0,-13 16-26 0 0,0 0 0 0 0,0 0 1 0 0,0 0-1 0 0,0 0 0 0 0,0 0 0 0 0,-1-1 0 0 0,1 1 0 0 0,-1-1 1 0 0,1 1-1 0 0,-1-1 0 0 0,0 0 0 0 0,0 1 0 0 0,0-1 0 0 0,0 0 1 0 0,0 0-1 0 0,-1 0 0 0 0,0 1 0 0 0,1-1 0 0 0,-1 0 0 0 0,0 0 1 0 0,0 0-1 0 0,-1 0 0 0 0,1 0 0 0 0,0 0 0 0 0,-1 1 0 0 0,0-1 1 0 0,0 0-1 0 0,0 0 0 0 0,0 1 0 0 0,0-1 0 0 0,0 0 0 0 0,-1 1 1 0 0,1-1-1 0 0,-1 1 0 0 0,0 0 0 0 0,1-1 0 0 0,-1 1 0 0 0,0 0 1 0 0,-1 0-1 0 0,1 0 0 0 0,0 1 0 0 0,0-1 0 0 0,-1 0 0 0 0,1 1 1 0 0,-1 0-1 0 0,1-1 0 0 0,-1 1 0 0 0,0 0 0 0 0,0 0 0 0 0,1 1 1 0 0,-2-1 24 0 0,-14 0-269 0 0,0 1-1 0 0,0 1 0 0 0,0 0 0 0 0,0 2 0 0 0,0 0 1 0 0,0 1-1 0 0,1 1 0 0 0,-1 0 0 0 0,1 1 0 0 0,0 1 1 0 0,1 1-1 0 0,0 0 0 0 0,0 1 0 0 0,1 1 0 0 0,0 0 1 0 0,1 1-1 0 0,-10 10 271 0 0,18-18 36 0 0,1 1 0 0 0,-1 0 0 0 0,1 1 0 0 0,0-1-1 0 0,0 1 1 0 0,0 0 0 0 0,1 0 0 0 0,0 0 0 0 0,0 1 0 0 0,0 0 0 0 0,0 0 0 0 0,1 0 0 0 0,0 0 0 0 0,0 0 0 0 0,1 0 0 0 0,0 1 0 0 0,0-1 0 0 0,0 1-1 0 0,1 0 1 0 0,0-1 0 0 0,0 1 0 0 0,1 0 0 0 0,0 0 0 0 0,0 0 0 0 0,1-1 0 0 0,0 1 0 0 0,0 0 0 0 0,0 0 0 0 0,1-1 0 0 0,0 1 0 0 0,0-1 0 0 0,0 1-1 0 0,1-1 1 0 0,3 5-36 0 0,9 1 166 0 0,0-1-1 0 0,1 0 0 0 0,0-1 1 0 0,1-1-1 0 0,0 0 0 0 0,1-2 0 0 0,0 0 1 0 0,0-1-1 0 0,0 0 0 0 0,1-2 1 0 0,-1 0-1 0 0,1-1 0 0 0,0-1 1 0 0,0 0-1 0 0,0-2 0 0 0,0 0 0 0 0,1-1 1 0 0,1-2-166 0 0,30-1 259 0 0,0-2-1 0 0,-1-2 1 0 0,0-3 0 0 0,0-2 0 0 0,-2-2 0 0 0,0-2 0 0 0,0-2 0 0 0,-2-2-1 0 0,0-2 1 0 0,10-10-259 0 0,-29 19 43 0 0,-2-1-1 0 0,0-1 1 0 0,0-1-1 0 0,-2-2 1 0 0,0 0-1 0 0,-2-2 1 0 0,0 0-1 0 0,-1-1 1 0 0,-1-1-1 0 0,-1-1 1 0 0,-1 0-1 0 0,-1-2 1 0 0,-2 0-1 0 0,0 0 1 0 0,2-11-43 0 0,1-9-160 0 0,-2-1 1 0 0,-2 0-1 0 0,-2-1 1 0 0,-2 0-1 0 0,-3-1 1 0 0,-1 0-1 0 0,-3 0 1 0 0,-2 0-1 0 0,-2-1 1 0 0,-2 1-1 0 0,-2 1 1 0 0,-7-25 159 0 0,11 65 22 0 0,1 0-1 0 0,-1 0 1 0 0,-1-1 0 0 0,1 2-1 0 0,-1-1 1 0 0,-1 0 0 0 0,0 1-1 0 0,0-1 1 0 0,0 1 0 0 0,-1 0-1 0 0,0 0 1 0 0,0 1 0 0 0,0 0-1 0 0,-1-1 1 0 0,0 2 0 0 0,0-1-1 0 0,-1 1 1 0 0,0 0 0 0 0,0 0-1 0 0,0 1 1 0 0,0 0 0 0 0,-1 0-1 0 0,1 1 1 0 0,-5-1-22 0 0,11 6-2 0 0,-1-1 0 0 0,1 1 0 0 0,-1 1 1 0 0,1-1-1 0 0,0 0 0 0 0,0 0 0 0 0,0 0 0 0 0,0 1 0 0 0,0-1 0 0 0,1 0 0 0 0,-1 1 1 0 0,1-1-1 0 0,-1 0 0 0 0,1 1 0 0 0,0-1 0 0 0,0 1 0 0 0,0-1 0 0 0,0 1 0 0 0,0-1 0 0 0,1 1 1 0 0,-1-1-1 0 0,1 0 0 0 0,0 1 0 0 0,-1-1 0 0 0,1 0 0 0 0,0 1 0 0 0,1-1 0 0 0,-1 0 0 0 0,1 1 2 0 0,101 303 1690 0 0,-70-144-527 0 0,9 136-1163 0 0,-29 36 215 0 0,-13-333-227 0 0,-17-78-7833 0 0,17 62 3471 0 0,0 12 1149 0 0,0-2-7413 0 0</inkml:trace>
  <inkml:trace contextRef="#ctx0" brushRef="#br0" timeOffset="1404.461">2440 1135 1672 0 0,'0'0'2219'0'0,"0"0"-15"0"0,0 0 25 0 0,0 0 23 0 0,0 0-132 0 0,0 0-213 0 0,0 0-263 0 0,0 0-221 0 0,0 0-192 0 0,0 0-210 0 0,0 0-177 0 0,0 0-171 0 0,0 0-133 0 0,-4-4-93 0 0,-9-14-39 0 0,31 10 1362 0 0,461-47 2181 0 0,-205 19-3657 0 0,-235 35-944 0 0,-37 15-4378 0 0,-2-6-3809 0 0,-2-4-3425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15699 0 0,'0'0'913'0'0,"0"0"-391"0"0,0 0-56 0 0,0 0 278 0 0,0 0 253 0 0,0 0 96 0 0,0 0-105 0 0,0 0-237 0 0,0 0-199 0 0,0 0-136 0 0,0 0-60 0 0,0 0-32 0 0,-5 27-36 0 0,-21 127 208 0 0,21-56 70 0 0,4-98-610 0 0,1-1-1 0 0,0 0 1 0 0,0 1 0 0 0,1-1 0 0 0,-1 1 0 0 0,0-1 0 0 0,0 1 0 0 0,0-1-1 0 0,0 0 1 0 0,0 1 0 0 0,1-1 0 0 0,-1 1 0 0 0,0-1 0 0 0,0 1 0 0 0,1-1-1 0 0,-1 1 1 0 0,0 0 0 0 0,1-1 0 0 0,-1 1 0 0 0,0-1 0 0 0,1 1 0 0 0,-1 0-1 0 0,1-1 1 0 0,-1 1 0 0 0,1 0 0 0 0,-1-1 0 0 0,1 1 0 0 0,-1 0 0 0 0,1 0-1 0 0,-1-1 1 0 0,1 1 0 0 0,-1 0 0 0 0,1 0 0 0 0,-1 0 0 0 0,1 0 0 0 0,-1 0-1 0 0,1 0 1 0 0,0 0 0 0 0,-1 0 0 0 0,1 0 0 0 0,-1 0 0 0 0,1 0 0 0 0,-1 0-1 0 0,1 0 1 0 0,0 0 0 0 0,-1 0 0 0 0,1 1 0 0 0,-1-1 0 0 0,1 0 0 0 0,-1 0-1 0 0,1 1 1 0 0,-1-1 0 0 0,0 0 0 0 0,1 1 0 0 0,-1-1 0 0 0,1 1 0 0 0,-1-1-1 0 0,0 0 1 0 0,1 1 0 0 0,-1-1 0 0 0,0 1 0 0 0,1-1 0 0 0,-1 1 0 0 0,0-1-1 0 0,0 1 1 0 0,1-1 0 0 0,-1 1 0 0 0,0-1 0 0 0,0 1 0 0 0,0 0 44 0 0,8-22-3121 0 0,-5 5-4103 0 0,-1 5-3960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16379 0 0,'0'0'1209'0'0,"0"0"-225"0"0,0 0-312 0 0,0 0-104 0 0,0 0-120 0 0,0 0-184 0 0,0 0-256 0 0,0 0-264 0 0,0 0-120 0 0,0 0-152 0 0,0 0-216 0 0,0 0-312 0 0,0 0-1145 0 0,0 0-2896 0 0,-26 51-5177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0 515 7930 0 0,'0'0'1312'0'0,"0"0"-102"0"0,0 0 247 0 0,0 0 302 0 0,0 0 63 0 0,0 0-196 0 0,0 0-375 0 0,0 0-313 0 0,0 0-180 0 0,0 0-133 0 0,0 0-108 0 0,0 0-60 0 0,0 0-40 0 0,0-15-26 0 0,18-121 905 0 0,-6 105-1192 0 0,2 0 0 0 0,1 0 0 0 0,1 2 1 0 0,2 0-1 0 0,1 1 0 0 0,1 1 0 0 0,1 1 0 0 0,11-10-104 0 0,-24 27-5 0 0,0 1 0 0 0,1-1 1 0 0,0 1-1 0 0,1 1 1 0 0,0 0-1 0 0,0 0 1 0 0,0 1-1 0 0,1 0 0 0 0,0 1 1 0 0,0 0-1 0 0,1 1 1 0 0,-1 0-1 0 0,1 0 0 0 0,0 2 1 0 0,0-1-1 0 0,5 1 5 0 0,-15 3 4 0 0,0 1 0 0 0,0-1 0 0 0,0 1 0 0 0,0 0 0 0 0,0 0-1 0 0,0 0 1 0 0,0 0 0 0 0,-1 0 0 0 0,1 0 0 0 0,-1 0 0 0 0,1 0 0 0 0,-1 0 0 0 0,0 1-1 0 0,0-1 1 0 0,0 1 0 0 0,0-1 0 0 0,-1 1 0 0 0,1-1 0 0 0,-1 1 0 0 0,1-1 0 0 0,-1 1-1 0 0,0-1 1 0 0,0 1 0 0 0,0 0 0 0 0,0-1 0 0 0,-1 3-4 0 0,3 4 35 0 0,20 251 419 0 0,0-131-408 0 0,-21-129-41 0 0,0 0 0 0 0,1 0 0 0 0,-1 0-1 0 0,0 0 1 0 0,0 0 0 0 0,0 0 0 0 0,1-1-1 0 0,-1 1 1 0 0,0 0 0 0 0,0-1 0 0 0,0 1-1 0 0,0 0 1 0 0,1-1 0 0 0,-1 0 0 0 0,0 1 0 0 0,0-1-1 0 0,0 1 1 0 0,0-1 0 0 0,0 0 0 0 0,-1 0-1 0 0,1 0 1 0 0,0 0 0 0 0,0 1 0 0 0,0-1-1 0 0,-1 0 1 0 0,1 0 0 0 0,0-1 0 0 0,-1 1-1 0 0,1 0 1 0 0,-1 0 0 0 0,0 0 0 0 0,1 0-1 0 0,-1 0 1 0 0,0 0 0 0 0,1-1 0 0 0,-1 1-1 0 0,0 0-4 0 0,124-219 178 0 0,-112 200-194 0 0,0 1 0 0 0,1 1 0 0 0,0 0 0 0 0,2 0 1 0 0,0 1-1 0 0,1 1 0 0 0,1 1 0 0 0,0 0 0 0 0,17-10 16 0 0,-33 24-2 0 0,0 0 1 0 0,-1 1-1 0 0,1-1 1 0 0,0 0-1 0 0,0 1 0 0 0,0-1 1 0 0,0 0-1 0 0,0 1 1 0 0,0-1-1 0 0,0 1 0 0 0,0 0 1 0 0,1-1-1 0 0,-1 1 0 0 0,0 0 1 0 0,0 0-1 0 0,0-1 1 0 0,0 1-1 0 0,0 0 0 0 0,1 0 1 0 0,-1 0-1 0 0,0 0 1 0 0,0 1-1 0 0,0-1 0 0 0,0 0 1 0 0,0 0-1 0 0,1 1 0 0 0,-1-1 1 0 0,0 1-1 0 0,0-1 1 0 0,0 1-1 0 0,0-1 0 0 0,0 1 1 0 0,0 0-1 0 0,0-1 1 0 0,-1 1-1 0 0,1 0 0 0 0,0 0 1 0 0,0-1-1 0 0,0 1 0 0 0,-1 0 1 0 0,1 0-1 0 0,0 0 1 0 0,-1 0-1 0 0,1 0 0 0 0,-1 0 1 0 0,1 0-1 0 0,-1 0 1 0 0,0 1-1 0 0,1-1 0 0 0,-1 0 1 0 0,0 0-1 0 0,0 1 2 0 0,1 283 663 0 0,20-196-502 0 0,-7-68-3041 0 0,2-19-4125 0 0,-16-6-4301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6873 0 0,'0'0'3768'0'0,"0"0"-1378"0"0,0 0-710 0 0,0 0-184 0 0,0 0-86 0 0,0 0-114 0 0,0 0-159 0 0,32 1-187 0 0,100 2-148 0 0,-61-16 95 0 0,-58 7-680 0 0,-3 4-148 0 0,0-1 1 0 0,0-1-1 0 0,0 1 1 0 0,0-2 0 0 0,-1 1-1 0 0,0-1 1 0 0,0-1 0 0 0,0 1-1 0 0,-1-2 1 0 0,0 1-1 0 0,0-1 1 0 0,0 0 0 0 0,-1-1-1 0 0,0 1 1 0 0,-1-2 0 0 0,0 1-1 0 0,0-1 1 0 0,0 1-1 0 0,-1-2 1 0 0,-1 1 0 0 0,1 0-1 0 0,-2-1 1 0 0,1 0 0 0 0,1-10-70 0 0,-4 16-11 0 0,0 0 0 0 0,0 0 0 0 0,0 0 0 0 0,-1-1 0 0 0,0 1 0 0 0,1 0 0 0 0,-2 0 0 0 0,1 0 0 0 0,0 0 0 0 0,-1-1 0 0 0,0 1 0 0 0,0 0 0 0 0,0 0 0 0 0,0 0 0 0 0,-1 0 0 0 0,0 1 0 0 0,1-1 0 0 0,-1 0 0 0 0,-1 1 0 0 0,1-1 0 0 0,0 1 0 0 0,-1-1 0 0 0,0 1 0 0 0,0 0 0 0 0,0 0 0 0 0,0 1 0 0 0,0-1 0 0 0,-1 1 0 0 0,1-1 0 0 0,-1 1 0 0 0,1 0 0 0 0,-1 0 0 0 0,0 1 0 0 0,0-1 0 0 0,0 1 0 0 0,0 0 0 0 0,0 0 0 0 0,-1 0 11 0 0,-4 0-13 0 0,0 0 0 0 0,-1 1-1 0 0,1 1 1 0 0,-1 0 0 0 0,1 0 0 0 0,0 0-1 0 0,-1 2 1 0 0,1-1 0 0 0,0 1 0 0 0,0 0-1 0 0,1 1 1 0 0,-1 0 0 0 0,1 0 0 0 0,0 1-1 0 0,0 0 1 0 0,0 0 0 0 0,1 1 0 0 0,-1 0-1 0 0,1 0 1 0 0,1 1 0 0 0,-1 0 0 0 0,-1 2 13 0 0,-1 2 63 0 0,0 1 1 0 0,0 0 0 0 0,1 0 0 0 0,1 0 0 0 0,0 1-1 0 0,1 0 1 0 0,0 1 0 0 0,1-1 0 0 0,0 1-1 0 0,2 0 1 0 0,-1 0 0 0 0,2 1 0 0 0,-1-1 0 0 0,2 4-64 0 0,0-9 68 0 0,2 1 0 0 0,-1 0 0 0 0,1-1 0 0 0,0 1 0 0 0,1-1 0 0 0,0 0 1 0 0,1 1-1 0 0,0-1 0 0 0,0 0 0 0 0,1-1 0 0 0,0 1 0 0 0,1-1 0 0 0,0 1 0 0 0,0-1 1 0 0,1 0-1 0 0,0-1 0 0 0,0 0 0 0 0,0 0 0 0 0,1 0 0 0 0,0-1 0 0 0,1 0 0 0 0,-1 0 1 0 0,1 0-1 0 0,3 0-68 0 0,2 1-19 0 0,1-1 0 0 0,1 0 0 0 0,-1-1 0 0 0,1 0 1 0 0,0-1-1 0 0,0-1 0 0 0,0 0 0 0 0,1-1 0 0 0,-1-1 0 0 0,1 0 1 0 0,-1-2-1 0 0,1 1 0 0 0,11-3 19 0 0,64-28-7754 0 0,-77 23-4076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14723 0 0,'0'0'959'0'0,"0"0"-164"0"0,0 0 110 0 0,0 0 120 0 0,0 0-93 0 0,0 0-191 0 0,0 0-202 0 0,0 0-148 0 0,4 34-82 0 0,16 109-74 0 0,13-8 46 0 0,-19-95-195 0 0,2-2 1 0 0,1 0-1 0 0,2-1 0 0 0,2-1 0 0 0,1-1-86 0 0,-19-30 152 0 0,-1 0-1 0 0,1-1 1 0 0,0 0-1 0 0,1 1 1 0 0,-1-1-1 0 0,0 0 1 0 0,1-1-1 0 0,0 1 1 0 0,0-1-1 0 0,0 1 1 0 0,1-1-1 0 0,-1-1 1 0 0,1 1-1 0 0,-1 0 1 0 0,1-1-1 0 0,0 0 1 0 0,0 0-1 0 0,3 0-151 0 0,17-31 1525 0 0,43-60-868 0 0,-46 58-595 0 0,-2-2 0 0 0,-1 0 0 0 0,-1-1 0 0 0,-2-1 0 0 0,-2 0 0 0 0,-1-2 0 0 0,-1 1 0 0 0,-2-1 0 0 0,3-30-62 0 0,22-66-1753 0 0,-34 127 427 0 0,-2 4-6420 0 0,-4 2-984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6:23:0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1 250 2192 0 0,'0'0'1365'0'0,"0"0"-617"0"0,0 0-469 0 0,0 0 27 0 0,0 0 317 0 0,0 0 396 0 0,0 0 301 0 0,0 0 139 0 0,0 0-80 0 0,0 0-176 0 0,0 0-175 0 0,7 3-143 0 0,-1-1-693 0 0,0 1 0 0 0,-1-1 0 0 0,1-1 0 0 0,0 1 0 0 0,0-1 0 0 0,1 0 0 0 0,-1 0 1 0 0,0-1-1 0 0,0 0 0 0 0,0 0 0 0 0,0-1 0 0 0,1 1 0 0 0,-1-1 0 0 0,0 0 0 0 0,0-1 1 0 0,0 0-1 0 0,3-1-192 0 0,18-12 251 0 0,-1 0 0 0 0,-1-2 0 0 0,-1-1 0 0 0,0-1-1 0 0,-2-2 1 0 0,0 0 0 0 0,-1-1 0 0 0,-1 0 0 0 0,-1-2 0 0 0,-1-1 0 0 0,2-4-251 0 0,-7 21 515 0 0,-13 33 139 0 0,-1-14-635 0 0,-4 57 257 0 0,4-1 0 0 0,2 0-1 0 0,3 0 1 0 0,3 0-1 0 0,15 59-275 0 0,13 45 89 0 0,-30-145-133 0 0,-5-26 30 0 0,0 0 8 0 0,19-48 1093 0 0,34-93-785 0 0,6 3 0 0 0,20-24-302 0 0,-29 34 234 0 0,-37 119-1952 0 0,9 8-56 0 0,-13-5-348 0 0,-3 1-2312 0 0,-4 4 2178 0 0,3 0-8428 0 0</inkml:trace>
  <inkml:trace contextRef="#ctx0" brushRef="#br0" timeOffset="393.867">1054 265 6241 0 0,'0'0'2046'0'0,"0"0"-775"0"0,0 0-668 0 0,0 0-124 0 0,0 0 182 0 0,0 0 219 0 0,0 0 66 0 0,0 0-83 0 0,0 0-86 0 0,0 0-55 0 0,0 0 14 0 0,0 0 8 0 0,0 0-83 0 0,8 3-82 0 0,98 19 2099 0 0,68-22-1450 0 0,-152-4-1598 0 0,11-1-143 0 0,-10 3-10074 0 0,-21 2 526 0 0</inkml:trace>
  <inkml:trace contextRef="#ctx0" brushRef="#br0" timeOffset="663.971">1000 559 9458 0 0,'0'0'1051'0'0,"0"0"-412"0"0,0 0-203 0 0,0 0 220 0 0,0 0 386 0 0,0 0 187 0 0,0 0-51 0 0,0 0-186 0 0,0 0-213 0 0,0 0-219 0 0,34 0-156 0 0,108-4-117 0 0,31-21 143 0 0,-130 22-426 0 0,1-1-1500 0 0,-15 3-6007 0 0,-22 1-2643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9210 0 0,'0'0'5130'0'0,"0"0"-3153"0"0,0 0-877 0 0,0 0-40 0 0,0 0-45 0 0,0 0-101 0 0,0 0-173 0 0,2 31-187 0 0,10 143 112 0 0,5-104-1519 0 0,-17-69-417 0 0,0-1-1725 0 0,0 0-3853 0 0,0 0-3553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16035 0 0,'0'0'1577'0'0,"0"0"-649"0"0,0 0-288 0 0,0 0-112 0 0,0 0-184 0 0,0 0-160 0 0,0 0-152 0 0,0 0-208 0 0,0 0-232 0 0,0 0-368 0 0,0 0-520 0 0,0 0-2041 0 0,0 0-8610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15819 0 0,'0'0'1577'0'0,"0"0"-529"0"0,0 0-304 0 0,0 0 8 0 0,0 0-48 0 0,0 0-151 0 0,0 0-265 0 0,0 0-280 0 0,0 0-288 0 0,0 0-273 0 0,0 0-119 0 0,0 0-144 0 0,0 0-352 0 0,0 0-1225 0 0,0-30-6497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6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8 240 9810 0 0,'0'0'3650'0'0,"0"0"-1360"0"0,0 0-678 0 0,0 0-182 0 0,0 0-166 0 0,0 0-206 0 0,0 0-206 0 0,0 0-176 0 0,0 0-120 0 0,0 0-89 0 0,0 0-78 0 0,0 0-80 0 0,0 0-67 0 0,-1 25-54 0 0,-5 122 10 0 0,6-135-363 0 0,7 53 267 0 0,19-31-3781 0 0,-20-34-3492 0 0,-5 0 3583 0 0,1 0-6902 0 0</inkml:trace>
  <inkml:trace contextRef="#ctx0" brushRef="#br0" timeOffset="559.387">224 59 16980 0 0,'0'0'1755'0'0,"0"0"-1082"0"0,0 0-517 0 0,0 0-5 0 0,0 0 140 0 0,0 0 73 0 0,0 0 26 0 0,0 0-25 0 0,0 0-72 0 0,0 0-32 0 0,14 32-30 0 0,44 101-38 0 0,17 44 321 0 0,10-16-177 0 0,-85-160-294 0 0,1-1 0 0 0,0 0 1 0 0,-1 0-1 0 0,1 0 0 0 0,-1 1 0 0 0,1-1 0 0 0,0 0 0 0 0,-1 0 0 0 0,1 0 0 0 0,-1 0 0 0 0,1 0 0 0 0,0 0 0 0 0,-1 0 0 0 0,1-1 1 0 0,-1 1-1 0 0,1 0 0 0 0,0 0 0 0 0,-1 0 0 0 0,1-1 0 0 0,-1 1 0 0 0,1 0 0 0 0,-1 0 0 0 0,1-1 0 0 0,-1 1 0 0 0,1-1 1 0 0,-1 1-1 0 0,1 0 0 0 0,-1-1 0 0 0,0 1 0 0 0,1-1 0 0 0,-1 1 0 0 0,1-1 0 0 0,-1 1 0 0 0,0-1 0 0 0,0 1 0 0 0,1-1 1 0 0,-1 1-1 0 0,0-1 0 0 0,0 0 0 0 0,0 1 0 0 0,1-1 0 0 0,-1 1 0 0 0,0-1 0 0 0,0 0 0 0 0,0 1 0 0 0,0-1 0 0 0,0 1 0 0 0,0-1 1 0 0,-1 0-44 0 0,2-1-45 0 0,107-307 1983 0 0,-44 221-3460 0 0,-63 87 1155 0 0,8-5-1875 0 0,-6 2-4217 0 0,-2 4-4773 0 0</inkml:trace>
  <inkml:trace contextRef="#ctx0" brushRef="#br0" timeOffset="915.574">861 306 3353 0 0,'0'0'3941'0'0,"0"0"-825"0"0,0 0-534 0 0,0 0-376 0 0,0 0-387 0 0,32-7-320 0 0,105-22-279 0 0,-129 28-1052 0 0,-1-1 0 0 0,1 0 0 0 0,-1 0-1 0 0,1 0 1 0 0,-1-1 0 0 0,0 0 0 0 0,0-1-1 0 0,0 1 1 0 0,0-2 0 0 0,-1 1 0 0 0,1 0-1 0 0,-1-1 1 0 0,0 0 0 0 0,-1-1 0 0 0,1 1 0 0 0,0-3-168 0 0,11-10 412 0 0,-11 14-326 0 0,-1-1 0 0 0,0 0-1 0 0,0 0 1 0 0,0-1 0 0 0,0 1 0 0 0,-1-1 0 0 0,0 0 0 0 0,0 0-1 0 0,0-1 1 0 0,-1 1 0 0 0,0-1 0 0 0,0 0 0 0 0,-1 1 0 0 0,0-1-1 0 0,0 0 1 0 0,-1-1 0 0 0,1 1 0 0 0,-2 0 0 0 0,1 0 0 0 0,-1-1-1 0 0,0 1 1 0 0,-1-5-86 0 0,-3 8-22 0 0,-1 0-1 0 0,0 1 1 0 0,0-1 0 0 0,-1 1-1 0 0,1 0 1 0 0,-1 0-1 0 0,0 1 1 0 0,1 0-1 0 0,-1 0 1 0 0,0 0 0 0 0,0 0-1 0 0,0 1 1 0 0,0 0-1 0 0,-1 1 1 0 0,1-1-1 0 0,0 1 1 0 0,0 0 0 0 0,0 1-1 0 0,-1-1 1 0 0,1 1-1 0 0,0 1 1 0 0,0-1 22 0 0,-11 3-69 0 0,0 0 0 0 0,0 2 0 0 0,0 0 0 0 0,1 0 0 0 0,0 2 0 0 0,0 0 1 0 0,1 0-1 0 0,0 2 0 0 0,1 0 0 0 0,0 0 0 0 0,0 1 0 0 0,1 1 0 0 0,1 1 0 0 0,0 0 0 0 0,0 0 0 0 0,1 1 0 0 0,1 0 1 0 0,1 1-1 0 0,0 0 0 0 0,1 1 0 0 0,-6 13 69 0 0,11-20-11 0 0,0 0 1 0 0,0 0-1 0 0,1 0 1 0 0,0 0-1 0 0,0 1 1 0 0,1-1-1 0 0,0 0 0 0 0,1 1 1 0 0,0-1-1 0 0,0 1 1 0 0,1-1-1 0 0,1 1 1 0 0,-1-1-1 0 0,1 0 1 0 0,1 0-1 0 0,0 0 1 0 0,0 0-1 0 0,1 0 0 0 0,0 0 1 0 0,0-1-1 0 0,1 0 1 0 0,0 0-1 0 0,1 0 1 0 0,0-1-1 0 0,0 0 1 0 0,0 0-1 0 0,1 0 1 0 0,0-1-1 0 0,0 0 0 0 0,1 0 1 0 0,0-1-1 0 0,0 0 1 0 0,5 3 10 0 0,12 5-28 0 0,1-1-1 0 0,0-2 1 0 0,1 0 0 0 0,0-2 0 0 0,0 0 0 0 0,1-2 0 0 0,0-1 0 0 0,1-2 28 0 0,79 4-7460 0 0,-90-7-3823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13619 0 0,'0'0'3071'0'0,"0"0"-1909"0"0,0 0-645 0 0,0 0 14 0 0,0 0 58 0 0,0 0 57 0 0,0 0-31 0 0,0 0-104 0 0,0 0-53 0 0,0 0 6 0 0,0 0 11 0 0,0 0-9 0 0,0 0-24 0 0,4 14-70 0 0,28 112 382 0 0,58 617-173 0 0,-73-511-753 0 0,-17-231 70 0 0,-1 0-1 0 0,0 0 1 0 0,1-1-1 0 0,-1 1 1 0 0,0 0-1 0 0,1-1 1 0 0,-1 1-1 0 0,0 0 1 0 0,0-1-1 0 0,1 1 1 0 0,-1-1-1 0 0,0 0 1 0 0,0 1-1 0 0,0-1 1 0 0,0 1-1 0 0,0-1 1 0 0,0 0-1 0 0,0 0 1 0 0,0 0-1 0 0,0 1 1 0 0,0-1-1 0 0,1 0 1 0 0,-1 0-1 0 0,0 0 1 0 0,0 0-1 0 0,0-1 1 0 0,0 1-1 0 0,0 0 1 0 0,0 0-1 0 0,0-1 1 0 0,0 1-1 0 0,0 0 1 0 0,0-1-1 0 0,0 1 1 0 0,1-1-1 0 0,-1 1 1 0 0,0-1-1 0 0,0 1 1 0 0,0-1-1 0 0,1 0 1 0 0,-1 1-1 0 0,0-1 1 0 0,1 0-1 0 0,-1 0 1 0 0,1 1-1 0 0,-1-1 1 0 0,1 0-1 0 0,-1 0 1 0 0,1 0-1 0 0,-1 0 103 0 0,-9-20-4625 0 0,6 13-739 0 0,1 1-4623 0 0</inkml:trace>
  <inkml:trace contextRef="#ctx0" brushRef="#br0" timeOffset="230.347">1 641 14747 0 0,'0'0'1472'0'0,"0"0"-569"0"0,0 0-220 0 0,0 0 63 0 0,0 0 106 0 0,0 0 65 0 0,0 0-52 0 0,0 0-104 0 0,0 0-75 0 0,0 0-81 0 0,0 0-85 0 0,0 0-61 0 0,0 0-71 0 0,33 4-56 0 0,104 11-44 0 0,-28-4 147 0 0,24-7-1911 0 0,-90-5-6896 0 0,-34 1-3718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269 697 6617 0 0,'0'0'3160'0'0,"0"0"-1089"0"0,0 0-511 0 0,0 0-143 0 0,0 0-105 0 0,0 0-236 0 0,0 0-298 0 0,0 0-226 0 0,-32 13-135 0 0,-101 45-80 0 0,130-57-313 0 0,-1 0 0 0 0,0 1-1 0 0,0-1 1 0 0,1 1 0 0 0,-1 0-1 0 0,1 0 1 0 0,-1 0 0 0 0,1 0-1 0 0,0 1 1 0 0,0-1 0 0 0,0 1-1 0 0,0 0 1 0 0,0 0 0 0 0,0 0-1 0 0,1 0 1 0 0,0 0 0 0 0,0 1-1 0 0,-2 2-23 0 0,-1 4 75 0 0,0-4-37 0 0,1 0 0 0 0,0 1 0 0 0,0-1 1 0 0,1 1-1 0 0,-1 0 0 0 0,2 0 1 0 0,-1 0-1 0 0,1 0 0 0 0,0 1 0 0 0,0-1 1 0 0,1 0-1 0 0,0 1 0 0 0,0-1 1 0 0,1 1-1 0 0,0 0 0 0 0,0-1 0 0 0,1 1 1 0 0,0-1-1 0 0,0 1 0 0 0,1-1 0 0 0,0 0 1 0 0,0 1-1 0 0,0-1 0 0 0,1 0 1 0 0,0 0-1 0 0,1-1 0 0 0,0 1 0 0 0,0-1 1 0 0,0 1-1 0 0,1-1 0 0 0,0-1 1 0 0,0 1-1 0 0,0-1 0 0 0,4 4-38 0 0,1-4 108 0 0,1 0 0 0 0,-1-1 0 0 0,1 0 0 0 0,0 0 0 0 0,0-1 0 0 0,0-1 0 0 0,0 1-1 0 0,0-2 1 0 0,0 0 0 0 0,1 0 0 0 0,-1-1 0 0 0,1 0 0 0 0,-1-1 0 0 0,0-1 0 0 0,0 1 0 0 0,1-2 0 0 0,6-2-108 0 0,15-5 277 0 0,-1-2 0 0 0,1-1 0 0 0,-2-1 1 0 0,0-2-1 0 0,6-5-277 0 0,140-103 1119 0 0,-141 93-999 0 0,-1-1 0 0 0,-1-1 0 0 0,-3-2 0 0 0,0-2 0 0 0,-3 0 0 0 0,0-2 0 0 0,-3-1 0 0 0,-2-1 0 0 0,7-16-120 0 0,-22 42-15 0 0,-1 0 1 0 0,0-1-1 0 0,-1 1 1 0 0,-1-2-1 0 0,0 1 1 0 0,-1 0-1 0 0,-1-1 1 0 0,0 0-1 0 0,-1 1 0 0 0,-1-1 1 0 0,-1 0-1 0 0,0 0 1 0 0,-2 0-1 0 0,1 0 1 0 0,-2 0-1 0 0,0 1 1 0 0,-1-1-1 0 0,-1 1 0 0 0,-1 0 1 0 0,0 0-1 0 0,-1 1 1 0 0,0 0-1 0 0,-2-1 15 0 0,4 8-31 0 0,-1 0 1 0 0,-1 0-1 0 0,0 0 0 0 0,0 1 0 0 0,0-1 0 0 0,-1 2 1 0 0,0-1-1 0 0,0 1 0 0 0,-1 1 0 0 0,0-1 0 0 0,0 1 1 0 0,0 1-1 0 0,0 0 0 0 0,-1 0 0 0 0,1 1 0 0 0,-1 0 1 0 0,0 0-1 0 0,0 1 0 0 0,0 1 0 0 0,-1 0 0 0 0,1 0 1 0 0,0 1-1 0 0,0 0 0 0 0,-1 1 0 0 0,1 0 0 0 0,0 0 1 0 0,0 1-1 0 0,0 1 0 0 0,0 0 0 0 0,-6 2 31 0 0,-5 6 7 0 0,1 0 1 0 0,0 2-1 0 0,0 0 1 0 0,1 1-1 0 0,1 0 1 0 0,0 2-1 0 0,1 0 0 0 0,1 1 1 0 0,1 1-1 0 0,0 1 1 0 0,1 0-1 0 0,1 0 1 0 0,1 1-1 0 0,1 1 0 0 0,1 0 1 0 0,0 1-1 0 0,2 0 1 0 0,0 0-1 0 0,2 0 0 0 0,0 1 1 0 0,2 0-1 0 0,0 1 1 0 0,1 18-8 0 0,2-26 36 0 0,0-1 0 0 0,1 1 0 0 0,1-1 0 0 0,1 1 0 0 0,0-1 0 0 0,1 0 0 0 0,1 0 0 0 0,0 0 0 0 0,1 0 0 0 0,0-1 0 0 0,1 0 0 0 0,1 0 0 0 0,0 0 0 0 0,1-1 0 0 0,1 0 0 0 0,0 0 0 0 0,1-1 0 0 0,0-1 0 0 0,0 1 0 0 0,1-2 0 0 0,3 2-36 0 0,13 6 105 0 0,0-2-1 0 0,1 0 1 0 0,0-2-1 0 0,1-2 1 0 0,1 0-1 0 0,0-2 1 0 0,1-1 0 0 0,-1-2-1 0 0,2 0 1 0 0,-1-3-1 0 0,1 0 1 0 0,-1-2 0 0 0,1-2-1 0 0,12-1-104 0 0,-29 2 32 0 0,0 0 0 0 0,0 0 0 0 0,0-2 0 0 0,0 0 0 0 0,0-1 0 0 0,-1 0 0 0 0,1-1 0 0 0,-1-1 0 0 0,1 0 0 0 0,-1-1 0 0 0,-1 0 0 0 0,1-1 0 0 0,-1-1 0 0 0,0 0 0 0 0,0-1 0 0 0,-1-1 0 0 0,0 1 0 0 0,0-2 0 0 0,6-7-32 0 0,-5 3-5 0 0,-2-2-1 0 0,0 1 1 0 0,-1-1-1 0 0,0-1 0 0 0,-2 0 1 0 0,0 0-1 0 0,0-1 1 0 0,-2 0-1 0 0,0 0 0 0 0,-1-1 1 0 0,-1 1-1 0 0,-1-1 1 0 0,-1 0-1 0 0,0 0 0 0 0,-1-3 6 0 0,-2 18-33 0 0,0 0-1 0 0,0 0 0 0 0,0 0 0 0 0,0 0 0 0 0,-1 0 1 0 0,1 0-1 0 0,-1 1 0 0 0,0-1 0 0 0,0 0 1 0 0,-1 1-1 0 0,1 0 0 0 0,-1-1 0 0 0,1 1 0 0 0,-1 0 1 0 0,0 0-1 0 0,0 1 0 0 0,0-1 0 0 0,-1 1 0 0 0,1-1 1 0 0,-1 1-1 0 0,1 0 0 0 0,-1 0 0 0 0,0 1 1 0 0,0-1-1 0 0,0 1 0 0 0,1 0 0 0 0,-1 0 0 0 0,-1 0 1 0 0,1 0-1 0 0,0 1 0 0 0,0-1 0 0 0,0 1 0 0 0,0 0 1 0 0,0 1-1 0 0,0-1 0 0 0,0 1 0 0 0,0-1 1 0 0,0 1-1 0 0,0 1 0 0 0,0-1 0 0 0,0 0 0 0 0,0 1 1 0 0,0 0-1 0 0,1 0 0 0 0,-3 1 34 0 0,-6 3-19 0 0,0 1-1 0 0,1 1 0 0 0,-1 0 1 0 0,2 0-1 0 0,-1 1 1 0 0,1 1-1 0 0,0-1 1 0 0,1 2-1 0 0,0-1 1 0 0,1 1-1 0 0,0 1 1 0 0,1-1-1 0 0,0 1 1 0 0,0 1-1 0 0,2-1 1 0 0,-1 1-1 0 0,2 0 1 0 0,0 0-1 0 0,0 0 1 0 0,1 1-1 0 0,1-1 1 0 0,0 1-1 0 0,1 0 1 0 0,1 0-1 0 0,0-1 1 0 0,0 1-1 0 0,2 1 20 0 0,0-7 7 0 0,0 0-1 0 0,1-1 1 0 0,0 1-1 0 0,0-1 1 0 0,1 0-1 0 0,0 0 1 0 0,0 0-1 0 0,0 0 1 0 0,1-1-1 0 0,0 0 1 0 0,1 0-1 0 0,-1 0 1 0 0,1 0-1 0 0,0-1 0 0 0,0 0 1 0 0,1-1-1 0 0,0 1 1 0 0,0-1-1 0 0,0 0 1 0 0,0-1-1 0 0,2 1-6 0 0,12 5 60 0 0,1-1 0 0 0,0 0 0 0 0,0-2-1 0 0,0 0 1 0 0,1-2 0 0 0,20 1-60 0 0,-5-1 109 0 0,0-1 0 0 0,0-3 0 0 0,-1-1 0 0 0,31-5-109 0 0,76-49 222 0 0,-113 40-169 0 0,-15 4-28 0 0,0-2 1 0 0,-1 1-1 0 0,0-2 0 0 0,-1 0 1 0 0,0 0-1 0 0,-1-1 1 0 0,-1-1-1 0 0,-1-1 1 0 0,0 1-1 0 0,-1-1 0 0 0,0-1 1 0 0,-2 0-1 0 0,0 0 1 0 0,-1-1-1 0 0,-1 0 0 0 0,-1 0 1 0 0,-1-1-1 0 0,0-2-25 0 0,24-122-277 0 0,-28 143 264 0 0,0 0 1 0 0,0 0-1 0 0,0 0 1 0 0,0-1-1 0 0,0 1 0 0 0,-1 0 1 0 0,1 0-1 0 0,0 0 1 0 0,0 0-1 0 0,-1 0 0 0 0,1 0 1 0 0,0 0-1 0 0,-1 0 1 0 0,1 0-1 0 0,-1 0 0 0 0,0 0 1 0 0,1 0-1 0 0,-1 0 1 0 0,0 1-1 0 0,1-1 0 0 0,-1 0 1 0 0,0 0-1 0 0,0 1 1 0 0,0-1-1 0 0,0 0 1 0 0,0 1-1 0 0,0-1 0 0 0,0 1 1 0 0,0-1-1 0 0,0 1 1 0 0,0-1-1 0 0,0 1 0 0 0,0 0 1 0 0,0 0-1 0 0,0-1 1 0 0,0 1-1 0 0,0 0 0 0 0,0 0 1 0 0,0 0-1 0 0,0 0 1 0 0,-1 0-1 0 0,1 1 0 0 0,0-1 1 0 0,0 0-1 0 0,0 0 1 0 0,0 1-1 0 0,0-1 0 0 0,0 1 1 0 0,0-1-1 0 0,0 1 13 0 0,-51 28-646 0 0,49-27 643 0 0,0 1 0 0 0,0 0 0 0 0,1 0 1 0 0,-1 0-1 0 0,1 0 0 0 0,0 1 0 0 0,0-1 1 0 0,0 1-1 0 0,0-1 0 0 0,0 1 1 0 0,1-1-1 0 0,0 1 0 0 0,0 0 0 0 0,0 0 1 0 0,0 0-1 0 0,0 0 0 0 0,1 0 0 0 0,0 0 1 0 0,0 0-1 0 0,0 0 0 0 0,0 0 1 0 0,0 0-1 0 0,1 0 0 0 0,0 0 0 0 0,0-1 1 0 0,0 1-1 0 0,0 0 0 0 0,1 0 0 0 0,-1-1 1 0 0,1 1-1 0 0,0-1 0 0 0,0 1 0 0 0,0-1 1 0 0,1 0-1 0 0,-1 0 0 0 0,1 0 1 0 0,0 0-1 0 0,-1 0 0 0 0,1 0 0 0 0,1-1 1 0 0,-1 1-1 0 0,0-1 3 0 0,64 37 53 0 0,57 47 169 0 0,-120-79-187 0 0,-1 1 1 0 0,0-1 0 0 0,0 1-1 0 0,0-1 1 0 0,-1 1-1 0 0,0 0 1 0 0,-1 0 0 0 0,0 0-1 0 0,0 0 1 0 0,-1 0 0 0 0,0 0-1 0 0,0 1 1 0 0,-1-1 0 0 0,0 0-1 0 0,0 0 1 0 0,-1 0 0 0 0,0-1-1 0 0,0 1 1 0 0,-1 0-1 0 0,0-1 1 0 0,-1 1 0 0 0,1-1-1 0 0,-1 0 1 0 0,-1 1-36 0 0,-3 11 22 0 0,-8 55-178 0 0,31-70-2854 0 0,-8-6-723 0 0,-3 0-3724 0 0,1-1-4358 0 0</inkml:trace>
  <inkml:trace contextRef="#ctx0" brushRef="#br0" timeOffset="248.197">2393 785 20236 0 0,'0'0'961'0'0,"0"0"-305"0"0,0 0 8 0 0,0 0 119 0 0,0 0 27 0 0,0 0-133 0 0,0 0-260 0 0,0 0-201 0 0,0 0-111 0 0,0 0-51 0 0,0 0-28 0 0,0 0-43 0 0,0 0-59 0 0,-9 29-83 0 0,-28 87-126 0 0,28-81-1050 0 0,19-35-8908 0 0,-7 0-1367 0 0</inkml:trace>
  <inkml:trace contextRef="#ctx0" brushRef="#br0" timeOffset="415.337">2310 174 18804 0 0,'0'0'872'0'0,"0"0"-392"0"0,0 0-176 0 0,0 0-104 0 0,0 0-168 0 0,0 0-280 0 0,0 0-200 0 0,0 0-160 0 0,0 0-216 0 0,0 0-224 0 0,0 0-889 0 0,0 0-2792 0 0,0 0-6121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2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77 0 0 0,'0'0'1719'0'0,"0"0"-139"0"0,0 0-43 0 0,0 0 67 0 0,0 0 160 0 0,0 0 122 0 0,0 0-65 0 0,0 0-161 0 0,0 0-200 0 0,0 0-228 0 0,0 0-141 0 0,-3-13-114 0 0,-9-38-135 0 0,9 38-105 0 0,3 13-132 0 0,0 0-144 0 0,0 0-120 0 0,0 0-95 0 0,0 0-67 0 0,-2 16 237 0 0,37 858 3584 0 0,-48-530-3547 0 0,11-241-440 0 0,2-104-15 0 0,0 1 0 0 0,0 0 0 0 0,0 0 0 0 0,0-1 0 0 0,0 1 0 0 0,0 0 0 0 0,0 0-1 0 0,1-1 1 0 0,-1 1 0 0 0,0 0 0 0 0,0 0 0 0 0,0-1 0 0 0,0 1 0 0 0,0 0 0 0 0,1 0 0 0 0,-1 0-1 0 0,0 0 1 0 0,0-1 0 0 0,0 1 0 0 0,1 0 0 0 0,-1 0 0 0 0,0 0 0 0 0,0 0 0 0 0,0 0 0 0 0,1-1-1 0 0,-1 1 1 0 0,0 0 0 0 0,0 0 0 0 0,1 0 0 0 0,-1 0 0 0 0,0 0 0 0 0,0 0 0 0 0,1 0 0 0 0,-1 0-1 0 0,0 0 1 0 0,0 0 0 0 0,1 0 0 0 0,-1 0 0 0 0,0 0 0 0 0,0 0 0 0 0,1 0 0 0 0,-1 0 0 0 0,0 1-1 0 0,0-1 1 0 0,0 0 0 0 0,1 0 0 0 0,-1 0 0 0 0,0 0 2 0 0,-13-56-2813 0 0,4 33-1693 0 0,0 1-5389 0 0,7 17 586 0 0</inkml:trace>
  <inkml:trace contextRef="#ctx0" brushRef="#br0" timeOffset="364.292">1 773 9434 0 0,'0'0'1882'0'0,"0"0"-210"0"0,0 0-132 0 0,0 0-10 0 0,0 0-68 0 0,0 0-214 0 0,0 0-326 0 0,0 0-293 0 0,0 0-172 0 0,0 0-26 0 0,0 0 84 0 0,0 0 78 0 0,0 0 36 0 0,17-4-21 0 0,126-32 979 0 0,151-45 653 0 0,-132 59-2120 0 0,-162 22-232 0 0,0 0-67 0 0,2 36-6974 0 0,-2-29 1558 0 0,0-3-5776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2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446 123 2921 0 0,'0'0'2272'0'0,"0"0"-621"0"0,0 0-172 0 0,0 0 140 0 0,0 0 113 0 0,0 0-19 0 0,-32 0-202 0 0,-104 1-239 0 0,48 13 585 0 0,79-13-1739 0 0,-1 1 1 0 0,1 1 0 0 0,0-1 0 0 0,0 2 0 0 0,0-1 0 0 0,0 1 0 0 0,0 1 0 0 0,1-1 0 0 0,-1 2-1 0 0,1-1 1 0 0,1 1 0 0 0,-1 0 0 0 0,1 0 0 0 0,0 1 0 0 0,0 0 0 0 0,1 1 0 0 0,0-1 0 0 0,0 1-1 0 0,1 0 1 0 0,0 1 0 0 0,0-1 0 0 0,1 1 0 0 0,0 0 0 0 0,1 0 0 0 0,0 0 0 0 0,0 1 0 0 0,0 6-119 0 0,2-12 28 0 0,1 0 0 0 0,-1 0 1 0 0,1 1-1 0 0,0-1 0 0 0,0 0 1 0 0,0 0-1 0 0,1 1 1 0 0,-1-1-1 0 0,1 0 0 0 0,0 0 1 0 0,0 0-1 0 0,1 0 1 0 0,-1 0-1 0 0,1 0 0 0 0,0 0 1 0 0,0 0-1 0 0,0 0 1 0 0,1-1-1 0 0,-1 1 0 0 0,1-1 1 0 0,0 0-1 0 0,0 0 0 0 0,0 0 1 0 0,0 0-1 0 0,1 0 1 0 0,-1-1-1 0 0,1 1 0 0 0,-1-1 1 0 0,1 0-1 0 0,0 0 1 0 0,0-1-1 0 0,0 1 0 0 0,0-1 1 0 0,0 0-1 0 0,3 1-28 0 0,4-1 116 0 0,0-1 0 0 0,0 0-1 0 0,1 0 1 0 0,-1-1 0 0 0,0-1 0 0 0,0 0-1 0 0,0 0 1 0 0,0-1 0 0 0,0 0 0 0 0,-1-1 0 0 0,1 0-1 0 0,-1-1 1 0 0,0 0 0 0 0,0-1 0 0 0,-1 0-1 0 0,0-1 1 0 0,0 1 0 0 0,6-8-116 0 0,141-154 677 0 0,-151 162-655 0 0,162-162 396 0 0,-166 167-416 0 0,0 1 0 0 0,-1-1 1 0 0,1 1-1 0 0,0-1 0 0 0,0 1 0 0 0,-1-1 1 0 0,1 1-1 0 0,0 0 0 0 0,0 0 0 0 0,0-1 1 0 0,0 1-1 0 0,-1 0 0 0 0,1 0 1 0 0,0 0-1 0 0,0 0 0 0 0,0 0 0 0 0,0 0 1 0 0,0 0-1 0 0,0 0 0 0 0,0 0 0 0 0,-1 0 1 0 0,1 1-1 0 0,0-1 0 0 0,0 0 0 0 0,0 0 1 0 0,0 1-1 0 0,-1-1 0 0 0,1 1 1 0 0,0-1-1 0 0,0 1 0 0 0,-1-1 0 0 0,1 1 1 0 0,0-1-1 0 0,-1 1 0 0 0,1 0 0 0 0,-1-1 1 0 0,1 1-1 0 0,-1 0 0 0 0,1 0 0 0 0,-1-1 1 0 0,1 1-1 0 0,-1 0 0 0 0,0 0 1 0 0,1 0-1 0 0,-1-1 0 0 0,0 1 0 0 0,0 0 1 0 0,1 0-1 0 0,-1 0 0 0 0,0 0 0 0 0,0 0 1 0 0,0 0-1 0 0,0-1 0 0 0,0 1 0 0 0,0 0 1 0 0,-1 0-1 0 0,1 0 0 0 0,0 0 1 0 0,0 0-1 0 0,-1-1 0 0 0,1 1 0 0 0,0 0 1 0 0,-1 0-1 0 0,1 0 0 0 0,-1-1 0 0 0,1 1 1 0 0,-1 0-1 0 0,1-1 0 0 0,-1 1-2 0 0,1 7 36 0 0,6 586 391 0 0,-6-291-555 0 0,-5-270 125 0 0,-1 0 0 0 0,-2 0 0 0 0,-1-1 0 0 0,-1-1 1 0 0,-2 1-1 0 0,-1-2 0 0 0,-2 0 0 0 0,-1 0 1 0 0,-1-2-1 0 0,-1 0 0 0 0,-2-1 0 0 0,0 0 1 0 0,-2-2-1 0 0,-6 4 3 0 0,15-13 3 0 0,-1-2 0 0 0,0 1 0 0 0,-1-2 0 0 0,-1 0 1 0 0,0-1-1 0 0,0 0 0 0 0,-2-2 0 0 0,1 0 0 0 0,-1 0 0 0 0,0-2 1 0 0,-10 3-4 0 0,26-10-1 0 0,0 0 0 0 0,0 0 0 0 0,1 0 0 0 0,-1 0 1 0 0,0-1-1 0 0,0 1 0 0 0,0-1 0 0 0,0 1 1 0 0,0-1-1 0 0,0 0 0 0 0,0 0 0 0 0,0 1 0 0 0,0-1 1 0 0,0-1-1 0 0,0 1 0 0 0,0 0 0 0 0,0 0 0 0 0,0-1 1 0 0,0 1-1 0 0,0-1 0 0 0,0 0 0 0 0,0 0 1 0 0,0 1-1 0 0,0-1 0 0 0,1 0 0 0 0,-1 0 0 0 0,0-1 1 0 0,1 1-1 0 0,-1 0 0 0 0,0-1 0 0 0,1 1 1 0 0,0-1-1 0 0,-1 1 0 0 0,1-1 0 0 0,0 1 0 0 0,0-1 1 0 0,0 0-1 0 0,0 0 0 0 0,0 0 0 0 0,0 0 1 0 0,0-1 0 0 0,2-16 4 0 0,0 0 1 0 0,1 0 0 0 0,1 0-1 0 0,1 1 1 0 0,0-1 0 0 0,2 1-1 0 0,0 0 1 0 0,1 0 0 0 0,1 0-1 0 0,0 1 1 0 0,2 1-1 0 0,-1-1 1 0 0,2 1-5 0 0,17-35 18 0 0,229-419 8 0 0,-227 422-33 0 0,2 1 0 0 0,2 1 1 0 0,2 2-1 0 0,2 2 0 0 0,18-14 7 0 0,56-33 3 0 0,-3-3 46 0 0,-107 88-21 0 0,0 1 0 0 0,0 0 0 0 0,-1-1 0 0 0,1 1-1 0 0,-1-1 1 0 0,0 1 0 0 0,0-1 0 0 0,0 1 0 0 0,-1-1 0 0 0,1 0-1 0 0,-1 0 1 0 0,0 1 0 0 0,0-1 0 0 0,0 0 0 0 0,-1 0 0 0 0,1 1-1 0 0,-1-1 1 0 0,0 0 0 0 0,0 1 0 0 0,0-1 0 0 0,-1 1 0 0 0,1-1-1 0 0,-2-2-27 0 0,-4-16 63 0 0,27-19-168 0 0,-20 13 253 0 0,0 27-152 0 0,0 1-7 0 0,0 0-5 0 0,0 0 15 0 0,0 0-10 0 0,0 0 4 0 0,0 0 9 0 0,0 0-13 0 0,0 0 4 0 0,0 0 13 0 0,0 0 3 0 0,0 0 4 0 0,0 0-6 0 0,0 0-15 0 0,0 0-7 0 0,0 0 19 0 0,0 0-14 0 0,0 0-2 0 0,0 0 13 0 0,0 0-4 0 0,0 0 9 0 0,0 0-2 0 0,0 0-11 0 0,0 0 12 0 0,0 0-11 0 0,21-25 126 0 0,-5-38-91 0 0,-9 44 63 0 0,-7 19-93 0 0,0 30-31 0 0,-9 183 182 0 0,8-199-128 0 0,0-7-15 0 0,0 0 0 0 0,1 1 0 0 0,0-1 0 0 0,0 1 0 0 0,0-1 1 0 0,1 1-1 0 0,0-1 0 0 0,1 0 0 0 0,0 1 0 0 0,0-1 0 0 0,0 0 0 0 0,2 2-7 0 0,10 9 395 0 0,-22-24-1345 0 0,4 5-2329 0 0,0 1-3967 0 0,4 0-4188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 3953 0 0,'0'0'3791'0'0,"0"0"-1896"0"0,0 0-566 0 0,0 0 150 0 0,0 0 188 0 0,0 0 26 0 0,0 0-194 0 0,0 0-310 0 0,0 0-276 0 0,0 0-209 0 0,0 0-134 0 0,0 0-103 0 0,-2 3-62 0 0,-24 52 1087 0 0,26-55-1470 0 0,0 0-32 0 0,0 0 13 0 0,0 0 8 0 0,24-18 183 0 0,4-22-841 0 0,-21 22-2472 0 0,-4 13-2123 0 0,0 2-5927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7226 0 0,'0'0'3620'0'0,"0"0"-1427"0"0,0 0-476 0 0,0 0-7 0 0,0 0-191 0 0,0 0-247 0 0,0 0-215 0 0,0 0-196 0 0,0 0-134 0 0,0 0-92 0 0,0 0-82 0 0,0 0-87 0 0,0 0-30 0 0,13-12-27 0 0,44-39-21 0 0,-22-4 585 0 0,-4-19-390 0 0,-27 60-614 0 0,1 0 1 0 0,0 0-1 0 0,0 1 0 0 0,2-1 1 0 0,-1 2-1 0 0,2-1 0 0 0,0 1 1 0 0,0 0-1 0 0,1 0 1 0 0,1 1-1 0 0,0 1 0 0 0,0 0 1 0 0,1 0-1 0 0,3-2 31 0 0,-14 53-979 0 0,-3-28 999 0 0,1 1 0 0 0,1-1 0 0 0,0 1 0 0 0,1 0 0 0 0,0-1 0 0 0,1 1 0 0 0,1 0 0 0 0,0-1 0 0 0,1 1 0 0 0,0-1 0 0 0,1 0 0 0 0,1 0 0 0 0,0 0 0 0 0,0-1 0 0 0,1 0 0 0 0,1 0 0 0 0,0 0 0 0 0,1-1 0 0 0,0 0 0 0 0,6 6-20 0 0,-9-13 71 0 0,-1-1 0 0 0,1 1 0 0 0,0-1-1 0 0,0 0 1 0 0,0-1 0 0 0,1 1 0 0 0,-1-1-1 0 0,1 0 1 0 0,-1 0 0 0 0,1 0 0 0 0,-1-1-1 0 0,1 0 1 0 0,0 0 0 0 0,0-1 0 0 0,0 1 0 0 0,0-1-1 0 0,0-1 1 0 0,-1 1 0 0 0,1-1 0 0 0,0 0-1 0 0,0 0 1 0 0,-1-1 0 0 0,1 1 0 0 0,0-1-1 0 0,-1-1 1 0 0,0 1 0 0 0,1-1 0 0 0,-1 0-1 0 0,0 0 1 0 0,-1 0 0 0 0,1-1 0 0 0,0 1-1 0 0,-1-1 1 0 0,0 0 0 0 0,0-1 0 0 0,1-1-71 0 0,10-17 131 0 0,-2 0 1 0 0,-1-2 0 0 0,-1 1-1 0 0,-1-1 1 0 0,-1-1 0 0 0,-1 0 0 0 0,-1 0-1 0 0,-2 0 1 0 0,0-5-132 0 0,-3 25-2 0 0,13-122-467 0 0,-14 72-7663 0 0,-1 52-3989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1:3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945 534 1224 0 0,'0'0'608'0'0,"0"0"-189"0"0,0 0 8 0 0,0 0 252 0 0,0 0 370 0 0,0 0 288 0 0,0 0 36 0 0,0 0-203 0 0,0 0-331 0 0,0 0-302 0 0,0 0-173 0 0,6 8 2650 0 0,-11 102 1676 0 0,-39 140-2669 0 0,-35 33-798 0 0,10-32-1127 0 0,88-266-6463 0 0,-7-13-1753 0 0,-8 16 1537 0 0</inkml:trace>
  <inkml:trace contextRef="#ctx0" brushRef="#br0" timeOffset="649.873">896 531 1472 0 0,'0'0'752'0'0,"0"0"17"0"0,0 0 236 0 0,0 0 317 0 0,0 0 269 0 0,0 0-2 0 0,0 0-247 0 0,0 0-366 0 0,0 0-365 0 0,0 0-267 0 0,0 0-136 0 0,0 0-45 0 0,0 0-12 0 0,-1-3 19 0 0,1 2-116 0 0,0 1-1 0 0,0-1 0 0 0,1 1 0 0 0,-1-1 1 0 0,0 0-1 0 0,0 1 0 0 0,1-1 0 0 0,-1 1 1 0 0,0-1-1 0 0,1 1 0 0 0,-1-1 0 0 0,1 1 1 0 0,-1-1-1 0 0,0 1 0 0 0,1-1 0 0 0,-1 1 1 0 0,1-1-1 0 0,0 1 0 0 0,-1 0 0 0 0,1-1 0 0 0,-1 1 1 0 0,1 0-1 0 0,-1-1 0 0 0,1 1 0 0 0,0 0 1 0 0,-1 0-1 0 0,1 0 0 0 0,0 0 0 0 0,-1 0 1 0 0,1 0-1 0 0,0 0 0 0 0,-1 0 0 0 0,1 0 1 0 0,-1 0-1 0 0,1 0 0 0 0,0 0 0 0 0,-1 0 1 0 0,1 0-1 0 0,0 0 0 0 0,-1 1 0 0 0,1-1 1 0 0,-1 0-1 0 0,1 0 0 0 0,0 1 0 0 0,-1-1 1 0 0,1 1-1 0 0,-1-1 0 0 0,1 0 0 0 0,-1 1 1 0 0,1-1-1 0 0,-1 1 0 0 0,0-1 0 0 0,1 1 1 0 0,-1-1-1 0 0,1 1 0 0 0,-1-1 0 0 0,0 1 1 0 0,0 0-1 0 0,1-1 0 0 0,-1 1 0 0 0,0-1 1 0 0,0 1-1 0 0,0 0 0 0 0,1-1 0 0 0,-1 1 1 0 0,0 0-1 0 0,0 0-53 0 0,12 12 352 0 0,0 1 1 0 0,-1 1 0 0 0,-1 0-1 0 0,0 1 1 0 0,-1 0-1 0 0,0 0 1 0 0,-1 1 0 0 0,-1 0-1 0 0,-1 0 1 0 0,1 7-353 0 0,11 24 224 0 0,65 165 229 0 0,-50-134-311 0 0,48 82-54 0 0,-66-147 436 0 0,-15-14-448 0 0,6-22 745 0 0,113-310-133 0 0,-23-78-772 0 0,-92 321-122 0 0,-17 90-2193 0 0,2 21-2155 0 0,5-6-1421 0 0,3-4-3382 0 0</inkml:trace>
  <inkml:trace contextRef="#ctx0" brushRef="#br0" timeOffset="1199.515">1748 994 2905 0 0,'0'0'825'0'0,"0"0"-69"0"0,0 0 142 0 0,0 0 402 0 0,0 0 362 0 0,0 0 114 0 0,0 0-102 0 0,0 0-275 0 0,0 0-240 0 0,0 0-170 0 0,0 0-146 0 0,0 0-85 0 0,0 0-116 0 0,-4-7-136 0 0,-15-22-106 0 0,17 29-366 0 0,1 0 0 0 0,-1 0-1 0 0,0 0 1 0 0,0 0 0 0 0,1 1 0 0 0,-1-1-1 0 0,0 0 1 0 0,1 1 0 0 0,-1-1 0 0 0,0 1 0 0 0,1 0-1 0 0,-1-1 1 0 0,0 1 0 0 0,1 0 0 0 0,-1 0 0 0 0,1 0-1 0 0,0 0 1 0 0,-1 0 0 0 0,1 1 0 0 0,0-1-1 0 0,0 0 1 0 0,0 1 0 0 0,-1-1 0 0 0,2 1 0 0 0,-1-1-1 0 0,-1 1-33 0 0,2-2 6 0 0,-8 12 49 0 0,0 0-1 0 0,1 0 0 0 0,0 0 1 0 0,0 1-1 0 0,2 0 1 0 0,-1 0-1 0 0,2 0 1 0 0,0 1-1 0 0,0 0 1 0 0,2 0-1 0 0,-1 0 0 0 0,2 0 1 0 0,0 0-1 0 0,0 0 1 0 0,2 1-1 0 0,0-1 1 0 0,0 1-55 0 0,1-9 38 0 0,0 1 1 0 0,0-1-1 0 0,0 0 1 0 0,1 0-1 0 0,0 0 1 0 0,0-1-1 0 0,1 1 1 0 0,0-1-1 0 0,0 0 1 0 0,0 0-1 0 0,0 0 1 0 0,1 0-1 0 0,-1-1 1 0 0,1 0-1 0 0,1 0 1 0 0,-1 0-1 0 0,0 0 1 0 0,1-1-1 0 0,0 0 1 0 0,0 0 0 0 0,0-1-1 0 0,0 1 1 0 0,0-1-1 0 0,0-1 1 0 0,1 1-1 0 0,-1-1 1 0 0,1 0-1 0 0,-1-1 1 0 0,1 1-1 0 0,-1-1 1 0 0,1-1-1 0 0,-1 1 1 0 0,1-1-1 0 0,-1 0 1 0 0,0 0-1 0 0,1-1 1 0 0,-1 0-1 0 0,0 0 1 0 0,0-1-1 0 0,0 1 1 0 0,0-1-1 0 0,1-1-38 0 0,6-6 94 0 0,0 0 0 0 0,-1 0 0 0 0,0-1 0 0 0,0-1 0 0 0,-2 0 0 0 0,1-1 0 0 0,-1 0 1 0 0,-1 0-1 0 0,0-1 0 0 0,-1 0 0 0 0,-1-1 0 0 0,0 0 0 0 0,-1 0 0 0 0,-1 0 0 0 0,0-1 0 0 0,-1 1 0 0 0,0-1 0 0 0,-2-1 0 0 0,0 1 0 0 0,0 0 0 0 0,-2 0 0 0 0,0-1 0 0 0,-1 1 0 0 0,0-1-94 0 0,1 12-28 0 0,-1 0-1 0 0,1-1 1 0 0,-1 1 0 0 0,0 0 0 0 0,0 0-1 0 0,-1 0 1 0 0,0 0 0 0 0,1 0-1 0 0,-2 0 1 0 0,1 0 0 0 0,0 1 0 0 0,-1-1-1 0 0,0 1 1 0 0,0-1 0 0 0,-1 1 0 0 0,1 0-1 0 0,-1 0 1 0 0,1 1 0 0 0,-1-1 0 0 0,-1 1-1 0 0,1 0 1 0 0,0 0 0 0 0,-1 0-1 0 0,1 1 1 0 0,-1-1 0 0 0,0 1 0 0 0,0 0-1 0 0,0 0 1 0 0,0 1 0 0 0,0 0 0 0 0,0 0-1 0 0,-1 0 1 0 0,1 0 0 0 0,0 1 0 0 0,0 0-1 0 0,-1 0 29 0 0,-4 0-272 0 0,0 1 1 0 0,1 1-1 0 0,-1 0 0 0 0,1 0 0 0 0,-1 1 0 0 0,1 0 0 0 0,0 1 0 0 0,0 0 0 0 0,0 0 0 0 0,0 1 1 0 0,1 0-1 0 0,0 0 0 0 0,0 1 0 0 0,0 0 0 0 0,-3 4 272 0 0,-64 67-10290 0 0,61-58 1500 0 0</inkml:trace>
  <inkml:trace contextRef="#ctx0" brushRef="#br0" timeOffset="1735.96">2081 1002 10018 0 0,'0'0'1843'0'0,"0"0"-361"0"0,0 0-171 0 0,0 0-62 0 0,0 0-119 0 0,0 0-195 0 0,0 0-210 0 0,0 0-175 0 0,0 0-117 0 0,0 0-90 0 0,0 0-66 0 0,0 0-66 0 0,-7 31-56 0 0,-22 97-41 0 0,28-126-108 0 0,0 0-1 0 0,0 0 1 0 0,0 1-1 0 0,0-1 1 0 0,1 0-1 0 0,-1 0 0 0 0,1 0 1 0 0,-1 1-1 0 0,1-1 1 0 0,0 0-1 0 0,0 1 1 0 0,0-1-1 0 0,0 0 1 0 0,0 1-1 0 0,1-1 0 0 0,-1 0 1 0 0,1 0-1 0 0,-1 0 1 0 0,1 1-1 0 0,0-1 1 0 0,0 0-1 0 0,0 0 0 0 0,0 0 1 0 0,0 0-1 0 0,0 0 1 0 0,1 1-6 0 0,3 2 26 0 0,2 0 25 0 0,-1-1 0 0 0,1 0 0 0 0,0 0 0 0 0,1 0 0 0 0,-1-1 0 0 0,1 0 0 0 0,-1 0-1 0 0,1-1 1 0 0,0 0 0 0 0,0 0 0 0 0,0-1 0 0 0,0 0 0 0 0,0 0 0 0 0,0-1-1 0 0,0 0 1 0 0,1-1 0 0 0,-1 1 0 0 0,0-2 0 0 0,0 1 0 0 0,0-1 0 0 0,-1 0-1 0 0,1-1 1 0 0,0 0 0 0 0,-1 0 0 0 0,0-1 0 0 0,1 1 0 0 0,-1-2 0 0 0,-1 1-1 0 0,2-2-50 0 0,20-11 174 0 0,-1-2 0 0 0,-1-1-1 0 0,0-2 1 0 0,-2 0 0 0 0,0-1-1 0 0,-2-2 1 0 0,-1 0 0 0 0,0-1-1 0 0,-2-2-173 0 0,-14 145 474 0 0,-5-111-479 0 0,1-1 0 0 0,-1 1 0 0 0,1-1 0 0 0,1 1 0 0 0,-1-1 0 0 0,1 1 0 0 0,0-1 0 0 0,0 0 0 0 0,1 0 0 0 0,-1 0 0 0 0,1 0 0 0 0,0 0 0 0 0,0 0 0 0 0,1-1 0 0 0,0 0 0 0 0,-1 1 0 0 0,1-1 0 0 0,1-1 0 0 0,-1 1 0 0 0,1-1 0 0 0,-1 1 0 0 0,1-1 0 0 0,0-1 1 0 0,0 1-1 0 0,0-1 0 0 0,0 1 0 0 0,1-2 0 0 0,-1 1 0 0 0,1 0 0 0 0,-1-1 0 0 0,1 0 0 0 0,-1-1 0 0 0,1 1 0 0 0,0-1 0 0 0,-1 0 0 0 0,1 0 0 0 0,0-1 5 0 0,4 2 43 0 0,1-1 0 0 0,-1 0 0 0 0,0-1 1 0 0,1 0-1 0 0,-1-1 0 0 0,0 0 0 0 0,0 0 1 0 0,0-1-1 0 0,0 0 0 0 0,-1-1 0 0 0,1 0 0 0 0,-1-1 1 0 0,0 0-1 0 0,0 0 0 0 0,0-1 0 0 0,-1 0 0 0 0,0 0 1 0 0,0-1-1 0 0,0 0 0 0 0,0-2-43 0 0,0-2 60 0 0,0-1 0 0 0,0 0 1 0 0,-1 0-1 0 0,-1 0 0 0 0,0-1 0 0 0,-1 0 0 0 0,0 0 0 0 0,-1 0 0 0 0,0-1 1 0 0,-1 0-1 0 0,-1 1 0 0 0,0-1 0 0 0,-1 0 0 0 0,-1 0 0 0 0,0 0 1 0 0,0 0-1 0 0,-2 0 0 0 0,0-5-60 0 0,-10-2-1751 0 0,6 15-1735 0 0,0 1-4093 0 0,0 1-4440 0 0</inkml:trace>
  <inkml:trace contextRef="#ctx0" brushRef="#br0" timeOffset="4368.966">6148 858 16363 0 0,'0'0'751'0'0,"0"0"-393"0"0,0 0-89 0 0,0 0 117 0 0,0 0 104 0 0,0 0 18 0 0,0 0-109 0 0,0 0-136 0 0,-8 35-103 0 0,-24 106-61 0 0,24-41 2 0 0,8-90-276 0 0,3 43-41 0 0,12-20-3275 0 0,-6-29-4120 0 0,-7-4-1043 0 0</inkml:trace>
  <inkml:trace contextRef="#ctx0" brushRef="#br0" timeOffset="4618.322">6041 365 12915 0 0,'0'0'1800'0'0,"0"0"-496"0"0,0 0-367 0 0,0 0-41 0 0,0 0-104 0 0,0 0-208 0 0,0 0-296 0 0,0 0-256 0 0,0 0-96 0 0,0 0-64 0 0,0 0-88 0 0,0 0-152 0 0,0 0-328 0 0,0 0-776 0 0,-33 96-2441 0 0,38-85-7738 0 0</inkml:trace>
  <inkml:trace contextRef="#ctx0" brushRef="#br0" timeOffset="6971.42">8346 619 880 0 0,'0'0'1323'0'0,"0"0"-337"0"0,0 0-34 0 0,0 0 195 0 0,0 0 254 0 0,0 0 178 0 0,0 0 26 0 0,0 0-92 0 0,0 0-132 0 0,0 0-125 0 0,0 0-118 0 0,0 0-113 0 0,0 0-107 0 0,25-11-117 0 0,128-52 513 0 0,-12-23 916 0 0,-52 7-1438 0 0,-81 69-820 0 0,-8 10 74 0 0,1 0-1 0 0,-1 0 1 0 0,0 1-1 0 0,0-1 1 0 0,0 0 0 0 0,0 0-1 0 0,0 1 1 0 0,1-1-1 0 0,-1 0 1 0 0,0 0 0 0 0,0 1-1 0 0,0-1 1 0 0,1 0-1 0 0,-1 0 1 0 0,0 0 0 0 0,0 0-1 0 0,1 1 1 0 0,-1-1-1 0 0,0 0 1 0 0,0 0 0 0 0,1 0-1 0 0,-1 0 1 0 0,0 0-1 0 0,1 0 1 0 0,-1 0 0 0 0,0 0-1 0 0,0 0 1 0 0,1 0-1 0 0,-1 0 1 0 0,0 0 0 0 0,1 0-1 0 0,-1 0 1 0 0,0 0 0 0 0,0 0-1 0 0,1 0-45 0 0,-25 282 133 0 0,44-42-146 0 0,-8-177 3 0 0,10 42-30 0 0,-5 1 0 0 0,-4 1 0 0 0,-5 1 1 0 0,-5 57 39 0 0,-4-150 1 0 0,0 0 1 0 0,-1 0 0 0 0,-1 0-1 0 0,0-1 1 0 0,-1 1 0 0 0,0-1-1 0 0,-2 1 1 0 0,1-1 0 0 0,-2-1-1 0 0,0 1 1 0 0,0-1 0 0 0,-1-1-1 0 0,-1 1 1 0 0,0-1 0 0 0,-1-1-1 0 0,0 0 1 0 0,-1 0 0 0 0,0-1-1 0 0,0 0 1 0 0,-1-1 0 0 0,0 0-1 0 0,-1-1 1 0 0,0 0 0 0 0,-1-1-1 0 0,1-1 1 0 0,-1 0 0 0 0,0-1-1 0 0,-11 2-1 0 0,20-5 14 0 0,0-1 0 0 0,0 0 0 0 0,1 0 0 0 0,-1 0 0 0 0,0-1 0 0 0,0 0 0 0 0,0 0 0 0 0,0 0 0 0 0,0 0 0 0 0,0-1-1 0 0,0 0 1 0 0,0 0 0 0 0,1 0 0 0 0,-1-1 0 0 0,0 0 0 0 0,1 0 0 0 0,-1 0 0 0 0,1 0 0 0 0,0-1 0 0 0,-1 1 0 0 0,1-1 0 0 0,1 0-1 0 0,-1 0 1 0 0,0-1 0 0 0,1 1 0 0 0,-1-1 0 0 0,1 0 0 0 0,0 0 0 0 0,0 0 0 0 0,1 0 0 0 0,-1 0 0 0 0,1-1 0 0 0,0 1-1 0 0,0-1 1 0 0,0 1 0 0 0,1-1 0 0 0,-1-4-14 0 0,-3-14 38 0 0,1 0 0 0 0,1-1 0 0 0,1 1 0 0 0,1-1 0 0 0,1 1 0 0 0,1-1 0 0 0,1 1 0 0 0,1-1 0 0 0,1 1 0 0 0,1 0-1 0 0,1 0 1 0 0,4-8-38 0 0,8-18 71 0 0,3 0 0 0 0,1 1 0 0 0,3 1 0 0 0,29-42-71 0 0,-33 58 3 0 0,1 1 0 0 0,1 1 0 0 0,2 1 0 0 0,1 2-1 0 0,1 0 1 0 0,13-8-3 0 0,-34 29-26 0 0,1-1 1 0 0,0 1-1 0 0,1 1 0 0 0,-1-1 0 0 0,1 2 0 0 0,-1-1 0 0 0,1 1 0 0 0,0 0 0 0 0,1 0 0 0 0,-1 1 0 0 0,0 0 0 0 0,1 1 1 0 0,-1 0-1 0 0,5 0 26 0 0,62 48-1447 0 0,-27-26-462 0 0,-30-15-1672 0 0,-2 1-4462 0 0,-10-4-1692 0 0</inkml:trace>
  <inkml:trace contextRef="#ctx0" brushRef="#br0" timeOffset="7290.038">9093 1282 3889 0 0,'0'0'2640'0'0,"0"0"-1493"0"0,0 0-517 0 0,0 0 242 0 0,0 0 402 0 0,0 0 325 0 0,0 0 118 0 0,0 0-152 0 0,0 0-234 0 0,0 0-237 0 0,0 0-148 0 0,0 0-106 0 0,-3 7-45 0 0,-11 22-52 0 0,13-81 1500 0 0,8 20-2105 0 0,2 0 1 0 0,2 0 0 0 0,0 1-1 0 0,2 0 1 0 0,2 1-1 0 0,1 0 1 0 0,14-20-139 0 0,-28 46-33 0 0,4-6-157 0 0,0-1 1 0 0,1 0 0 0 0,0 1 0 0 0,1 0-1 0 0,0 1 1 0 0,0 0 0 0 0,1 0-1 0 0,0 1 1 0 0,0 0 0 0 0,5-3 189 0 0,1 7-1888 0 0,-8 4-1887 0 0,-4 0 661 0 0,4 0-7829 0 0</inkml:trace>
  <inkml:trace contextRef="#ctx0" brushRef="#br0" timeOffset="7619.828">9614 932 11939 0 0,'0'0'1996'0'0,"0"0"-565"0"0,0 0-292 0 0,0 0-95 0 0,0 0-89 0 0,0 0-120 0 0,0 0-152 0 0,0 0-163 0 0,0 0-100 0 0,0 0-71 0 0,0 0-74 0 0,0 0-66 0 0,0 0-59 0 0,-28 16-70 0 0,-87 54-56 0 0,74-28-6 0 0,39-33-28 0 0,0-4-2 0 0,0 0 1 0 0,0 0-1 0 0,1 0 0 0 0,0 0 1 0 0,0 0-1 0 0,0 1 1 0 0,1-1-1 0 0,-1 0 1 0 0,1 1-1 0 0,1-1 1 0 0,-1 0-1 0 0,1 1 0 0 0,-1-1 1 0 0,2 0-1 0 0,-1 0 1 0 0,1 0-1 0 0,-1 0 1 0 0,1 0-1 0 0,1 0 1 0 0,-1 0-1 0 0,1 0 0 0 0,-1-1 1 0 0,1 1-1 0 0,1-1 1 0 0,-1 0-1 0 0,1 0 1 0 0,-1 0-1 0 0,1-1 1 0 0,0 1-1 0 0,2 0 12 0 0,4 2 9 0 0,0 0 0 0 0,0-1-1 0 0,0 0 1 0 0,0-1 0 0 0,1 0 0 0 0,0-1 0 0 0,-1 0-1 0 0,1 0 1 0 0,1-1 0 0 0,-1-1 0 0 0,0 0 0 0 0,0-1-1 0 0,0 0 1 0 0,1 0 0 0 0,6-2-9 0 0,-10 0 62 0 0,0 0 1 0 0,0-1-1 0 0,-1 0 1 0 0,1 0-1 0 0,-1-1 1 0 0,1 0-1 0 0,-1 0 1 0 0,-1 0-1 0 0,1-1 1 0 0,-1 0-1 0 0,1-1 1 0 0,-1 1-1 0 0,-1-1 1 0 0,1 0-1 0 0,-1-1 1 0 0,0 1-1 0 0,-1-1 1 0 0,1 0-1 0 0,-1 0 1 0 0,-1 0-1 0 0,1-1 1 0 0,-1 1-1 0 0,-1-1 1 0 0,1 0-1 0 0,-1 0 1 0 0,-1 0-1 0 0,1-8-62 0 0,0 9-51 0 0,-1 1 1 0 0,-1-1-1 0 0,1 0 1 0 0,-1 0-1 0 0,0 0 0 0 0,-1 0 1 0 0,0 0-1 0 0,0 0 0 0 0,0 1 1 0 0,-1-1-1 0 0,0 0 1 0 0,0 1-1 0 0,-1-1 0 0 0,0 1 1 0 0,0 0-1 0 0,0 0 1 0 0,-1 0-1 0 0,0 0 0 0 0,0 1 1 0 0,0 0-1 0 0,-1-1 0 0 0,-4-3 51 0 0,-36-21-2174 0 0,13 17-2926 0 0,14 8-3352 0 0</inkml:trace>
  <inkml:trace contextRef="#ctx0" brushRef="#br0" timeOffset="8238.797">9956 1260 10842 0 0,'0'0'2646'0'0,"0"0"-819"0"0,0 0-490 0 0,0 0-149 0 0,0 0-89 0 0,0 0-147 0 0,0 0-189 0 0,0 0-174 0 0,0 0-106 0 0,0 0-55 0 0,0 0-53 0 0,0 0-38 0 0,0 0-61 0 0,12-31-78 0 0,35-95-64 0 0,-10 65 9 0 0,-32 56-129 0 0,80-63 15 0 0,-84 68-45 0 0,0 0 0 0 0,0 0 0 0 0,1 0 0 0 0,-1 0 0 0 0,0 0 0 0 0,0 0 1 0 0,0 0-1 0 0,0 1 0 0 0,0-1 0 0 0,0 0 0 0 0,0 1 0 0 0,0-1 0 0 0,0 1 0 0 0,0-1 0 0 0,0 1 1 0 0,0-1-1 0 0,0 1 0 0 0,0 0 0 0 0,0-1 0 0 0,0 1 0 0 0,0 0 0 0 0,-1 0 0 0 0,1 0 1 0 0,0-1-1 0 0,-1 1 0 0 0,1 0 0 0 0,-1 0 0 0 0,1 0 0 0 0,-1 0 0 0 0,1 0 0 0 0,-1 0 0 0 0,1 1 1 0 0,-1-1-1 0 0,0 0 0 0 0,0 0 0 0 0,0 0 0 0 0,1 0 0 0 0,-1 0 0 0 0,0 0 0 0 0,0 0 0 0 0,-1 0 1 0 0,1 1-1 0 0,0-1 0 0 0,0 0 0 0 0,0 0 0 0 0,-1 0 0 0 0,1 0 0 0 0,-1 0 0 0 0,1 0 1 0 0,-1 0-1 0 0,1 0 0 0 0,-1 0 16 0 0,0 14 107 0 0,1-13-103 0 0,0 0 0 0 0,-1 0 0 0 0,1 0 0 0 0,0 0 0 0 0,0 0 0 0 0,1-1 0 0 0,-1 1 0 0 0,0 0 0 0 0,0 0 0 0 0,1 0 0 0 0,-1 0 0 0 0,1-1 0 0 0,0 1-1 0 0,-1 0 1 0 0,1-1 0 0 0,0 1 0 0 0,0 0 0 0 0,0-1 0 0 0,0 1 0 0 0,1-1 0 0 0,-1 1 0 0 0,0-1 0 0 0,0 0 0 0 0,1 0 0 0 0,-1 1 0 0 0,1-1 0 0 0,-1 0 0 0 0,1 0 0 0 0,0-1 0 0 0,-1 1 0 0 0,1 0 0 0 0,0 0 0 0 0,0-1 0 0 0,-1 1 0 0 0,1-1 0 0 0,0 1 0 0 0,0-1 0 0 0,0 0 0 0 0,0 0 0 0 0,-1 0 0 0 0,1 0 0 0 0,0 0 0 0 0,0 0 0 0 0,0-1-4 0 0,12-1 25 0 0,1-1 0 0 0,-1 0 1 0 0,0-2-1 0 0,0 1 1 0 0,-1-2-1 0 0,1 0 1 0 0,-1 0-1 0 0,0-1 1 0 0,-1-1-1 0 0,0 0 0 0 0,2-2-25 0 0,0 0 21 0 0,96-47-4 0 0,-109 56-18 0 0,0 0-1 0 0,0 1 1 0 0,0-1-1 0 0,0 0 1 0 0,1 1-1 0 0,-1-1 1 0 0,0 1-1 0 0,0-1 1 0 0,0 1-1 0 0,1 0 1 0 0,-1 0-1 0 0,0-1 1 0 0,0 1-1 0 0,1 0 1 0 0,-1 0-1 0 0,0 0 1 0 0,0 0-1 0 0,1 0 1 0 0,-1 1-1 0 0,0-1 1 0 0,0 0 0 0 0,1 1-1 0 0,-1-1 1 0 0,0 0-1 0 0,0 1 1 0 0,0 0-1 0 0,0-1 1 0 0,0 1-1 0 0,0 0 1 0 0,0-1-1 0 0,0 1 1 0 0,0 0-1 0 0,0 0 1 0 0,0 0-1 0 0,0 0 1 0 0,0 0-1 0 0,-1 0 1 0 0,1 0-1 0 0,0 0 1 0 0,-1 0-1 0 0,1 0 1 0 0,-1 0 0 0 0,1 0-1 0 0,0 1 2 0 0,5 62 51 0 0,-6-43 11 0 0,33 103-287 0 0,-33-123 31 0 0,12 15-1119 0 0,-9-14-3275 0 0,2-2-4109 0 0,-5 0 233 0 0</inkml:trace>
  <inkml:trace contextRef="#ctx0" brushRef="#br0" timeOffset="5170.214">6488 1282 4313 0 0,'0'0'1467'0'0,"0"0"59"0"0,0 0 363 0 0,0 0 256 0 0,0 0-105 0 0,0 0-355 0 0,0 0-441 0 0,0 0-292 0 0,0 0-152 0 0,0 0-89 0 0,0 0-66 0 0,0 0-87 0 0,0 0-53 0 0,3-21-59 0 0,15-105 294 0 0,-12 92-647 0 0,2 1 1 0 0,1 0-1 0 0,2 0 0 0 0,1 1 1 0 0,1 1-1 0 0,2 0 0 0 0,1 1 1 0 0,2 0-1 0 0,6-6-93 0 0,-7 27-1013 0 0,-18 44 16 0 0,-1-22 1156 0 0,-14 104-334 0 0,15-110 170 0 0,1 1-1 0 0,-1-1 0 0 0,2 0 0 0 0,-1 1 0 0 0,1-1 0 0 0,0 0 0 0 0,0 1 1 0 0,1-1-1 0 0,0 0 0 0 0,0 0 0 0 0,1 0 0 0 0,0 0 0 0 0,0-1 1 0 0,0 1-1 0 0,1-1 0 0 0,0 0 0 0 0,0 0 0 0 0,1 0 0 0 0,0-1 1 0 0,0 1-1 0 0,0-1 6 0 0,-1-2 47 0 0,0-1 1 0 0,0 0-1 0 0,0-1 1 0 0,0 1-1 0 0,0 0 1 0 0,1-1-1 0 0,-1 0 0 0 0,0 0 1 0 0,1-1-1 0 0,-1 1 1 0 0,0-1-1 0 0,1 0 1 0 0,-1 0-1 0 0,1 0 1 0 0,-1-1-1 0 0,0 1 1 0 0,1-1-1 0 0,-1 0 1 0 0,0 0-1 0 0,0-1 1 0 0,1 1-1 0 0,-1-1 1 0 0,0 0-1 0 0,0 0 1 0 0,-1-1-1 0 0,1 1 1 0 0,0-1-1 0 0,-1 1 1 0 0,0-1-1 0 0,1 0 0 0 0,-1-1 1 0 0,0 1-1 0 0,-1 0 1 0 0,1-1-1 0 0,0-1-47 0 0,10-14 89 0 0,-1 1 0 0 0,0-2 0 0 0,-2 0 0 0 0,0 0 0 0 0,-2-1 0 0 0,0 0 0 0 0,-1 0-1 0 0,-2-1 1 0 0,0 1 0 0 0,-1-1 0 0 0,-1-1 0 0 0,-1 1 0 0 0,-1 0 0 0 0,-1-16-89 0 0,0 36-693 0 0,-7 2-9649 0 0,5 0-975 0 0</inkml:trace>
  <inkml:trace contextRef="#ctx0" brushRef="#br0" timeOffset="5884.351">7469 777 16820 0 0,'0'0'990'0'0,"0"0"-309"0"0,0 0 1 0 0,0 0 123 0 0,0 0 31 0 0,0 0-84 0 0,0 0-169 0 0,0 0-179 0 0,0 0-123 0 0,0 0-77 0 0,0 0-81 0 0,0 0-66 0 0,-22 9-31 0 0,-70 33-44 0 0,26 14-71 0 0,55-43 11 0 0,0 0 1 0 0,1 1-1 0 0,1 0 1 0 0,0 0-1 0 0,1 1 1 0 0,0 0-1 0 0,1 1 1 0 0,1 0-1 0 0,1 0 1 0 0,0 0-1 0 0,1 0 1 0 0,0 1-1 0 0,2 0 1 0 0,0 0-1 0 0,1-1 1 0 0,0 1-1 0 0,2 0 1 0 0,1 9 77 0 0,-1-23 14 0 0,0 0-1 0 0,0 0 1 0 0,0-1-1 0 0,0 1 1 0 0,1 0-1 0 0,0-1 1 0 0,-1 1-1 0 0,1-1 1 0 0,0 0 0 0 0,0 1-1 0 0,0-1 1 0 0,1 0-1 0 0,-1 0 1 0 0,0 0-1 0 0,1-1 1 0 0,-1 1-1 0 0,1-1 1 0 0,0 1 0 0 0,0-1-1 0 0,-1 0 1 0 0,1 0-1 0 0,0 0 1 0 0,0 0-1 0 0,0 0 1 0 0,0-1-1 0 0,0 1 1 0 0,0-1 0 0 0,0 0-1 0 0,0 0 1 0 0,0 0-1 0 0,0 0 1 0 0,0-1-1 0 0,0 1 1 0 0,0-1 0 0 0,0 0-1 0 0,0 0 1 0 0,0 0-1 0 0,0 0 1 0 0,-1 0-1 0 0,1-1 1 0 0,0 1-1 0 0,-1-1 1 0 0,1 0 0 0 0,-1 0-1 0 0,1 1 1 0 0,-1-2-1 0 0,0 1 1 0 0,0 0-14 0 0,32-29 212 0 0,-1-1 1 0 0,-2-1-1 0 0,-1-2 0 0 0,22-32-212 0 0,-29 34 35 0 0,1 2 0 0 0,2 0 0 0 0,1 2 0 0 0,1 1 0 0 0,2 1 0 0 0,21-14-35 0 0,-50 40-1 0 0,0 0 1 0 0,-1 0-1 0 0,1 0 1 0 0,0 0-1 0 0,0 0 0 0 0,0 1 1 0 0,0-1-1 0 0,0 0 1 0 0,0 1-1 0 0,0-1 1 0 0,0 0-1 0 0,0 1 1 0 0,0-1-1 0 0,1 1 1 0 0,-1 0-1 0 0,0-1 0 0 0,0 1 1 0 0,0 0-1 0 0,1 0 1 0 0,-1 0-1 0 0,0 0 1 0 0,0 0-1 0 0,1 0 1 0 0,-1 0-1 0 0,0 0 1 0 0,0 0-1 0 0,0 1 1 0 0,1-1-1 0 0,-1 0 0 0 0,0 1 1 0 0,0-1-1 0 0,0 1 1 0 0,0-1-1 0 0,0 1 1 0 0,0 0-1 0 0,0-1 1 0 0,0 1-1 0 0,0 0 1 0 0,0 0-1 0 0,0 0 0 0 0,0 0 1 0 0,0 0-1 0 0,-1 0 1 0 0,1 0-1 0 0,0 0 1 0 0,-1 0-1 0 0,1 0 1 0 0,-1 0-1 0 0,1 0 1 0 0,-1 0-1 0 0,1 1 1 0 0,-1-1-1 0 0,0 0 0 0 0,0 0 1 0 0,0 0-1 0 0,0 1 1 0 0,1-1-1 0 0,-2 0 1 0 0,1 0-1 0 0,0 1 1 0 0,0-1-1 0 0,0 0 1 0 0,0 0-1 0 0,-1 1 1 0 0,-19 255 351 0 0,-2-47-463 0 0,22-77 110 0 0,1-39 21 0 0,-4 0-1 0 0,-4-1 1 0 0,-10 41-19 0 0,13-103 36 0 0,-1 0 0 0 0,-1 0-1 0 0,-1 0 1 0 0,-2-1-1 0 0,-1 0 1 0 0,-1-1 0 0 0,-2 0-1 0 0,-1-1 1 0 0,-1 0-1 0 0,-1-1 1 0 0,-2-1 0 0 0,0 0-1 0 0,-14 12-35 0 0,24-30 16 0 0,-1-1 0 0 0,0 0 0 0 0,0-1 0 0 0,0 0 1 0 0,-1 0-1 0 0,1-1 0 0 0,-2 0 0 0 0,1-1 0 0 0,0 0 0 0 0,-1-1 0 0 0,1 0 0 0 0,-1-1 0 0 0,0 0 0 0 0,0 0 0 0 0,0-1 0 0 0,0-1 0 0 0,0 0 1 0 0,-8-1-17 0 0,14 0 22 0 0,1 0 0 0 0,-1-1 1 0 0,0 0-1 0 0,1 0 1 0 0,0 0-1 0 0,-1 0 1 0 0,1-1-1 0 0,0 0 0 0 0,0 1 1 0 0,0-2-1 0 0,0 1 1 0 0,1 0-1 0 0,-1-1 1 0 0,1 0-1 0 0,0 1 0 0 0,0-1 1 0 0,0 0-1 0 0,1-1 1 0 0,0 1-1 0 0,-1 0 1 0 0,1-1-1 0 0,1 0 1 0 0,-1 1-1 0 0,1-1 0 0 0,-1-3-22 0 0,-1-4 46 0 0,1 1-1 0 0,0 0 1 0 0,1-1-1 0 0,0 1 0 0 0,0-1 1 0 0,2 0-1 0 0,-1 1 1 0 0,2-1-1 0 0,-1 1 0 0 0,3-9-45 0 0,6-5 39 0 0,1 1-1 0 0,1 1 1 0 0,1 0-1 0 0,1 0 1 0 0,0 1-1 0 0,2 1 1 0 0,1 1-1 0 0,0 0 1 0 0,2 1-1 0 0,0 1 0 0 0,1 1 1 0 0,9-6-39 0 0,3-2 9 0 0,2 0 0 0 0,0 2 0 0 0,2 2 0 0 0,0 1 0 0 0,1 2 0 0 0,1 1 0 0 0,40-11-9 0 0,34 17-40 0 0,-111 11 22 0 0,0 0 1 0 0,1 0-1 0 0,-1 0 0 0 0,0 1 1 0 0,0-1-1 0 0,0 0 1 0 0,0 1-1 0 0,0-1 1 0 0,0 1-1 0 0,0-1 1 0 0,0 1-1 0 0,0-1 1 0 0,0 1-1 0 0,0 0 1 0 0,0-1-1 0 0,0 1 1 0 0,0 0-1 0 0,-1 0 1 0 0,1-1-1 0 0,0 1 1 0 0,0 0-1 0 0,-1 0 1 0 0,1 0-1 0 0,-1 0 1 0 0,1 0-1 0 0,-1 0 1 0 0,1 0-1 0 0,-1 0 1 0 0,0 1-1 0 0,1-1 1 0 0,-1 0-1 0 0,0 0 1 0 0,0 0-1 0 0,0 0 1 0 0,0 0-1 0 0,0 1 0 0 0,0-1 1 0 0,0 0-1 0 0,0 0 1 0 0,-1 0-1 0 0,1 0 1 0 0,0 0-1 0 0,-1 1 18 0 0,-17 27-7356 0 0,12-25-2718 0 0</inkml:trace>
  <inkml:trace contextRef="#ctx0" brushRef="#br0" timeOffset="3295.303">3813 855 1568 0 0,'0'0'1438'0'0,"0"0"-239"0"0,0 0-42 0 0,0 0 160 0 0,0 0 156 0 0,0 0 41 0 0,0 0-88 0 0,0 0-182 0 0,0 0-238 0 0,0 0-216 0 0,0 0-150 0 0,0 0-118 0 0,-2-6-55 0 0,0 3-427 0 0,1 2 6 0 0,0 0 1 0 0,1 0-1 0 0,-1-1 1 0 0,0 1 0 0 0,1 0-1 0 0,-1-1 1 0 0,1 1 0 0 0,-1-1-1 0 0,1 1 1 0 0,0 0 0 0 0,-1-1-1 0 0,1 1 1 0 0,0-1 0 0 0,0 1-1 0 0,0-1 1 0 0,0 1-1 0 0,0-1 1 0 0,0 1 0 0 0,1-1-1 0 0,-1 1 1 0 0,0 0 0 0 0,1-1-1 0 0,-1 1 1 0 0,1-1 0 0 0,0 1-1 0 0,-1 0 1 0 0,1 0 0 0 0,0-1-1 0 0,0 1 1 0 0,0 0-1 0 0,0 0 1 0 0,0 0 0 0 0,0 0-1 0 0,0-1-46 0 0,10-9 278 0 0,1 1-1 0 0,0 0 1 0 0,0 1-1 0 0,1 0 0 0 0,0 1 1 0 0,1 1-1 0 0,0 0 1 0 0,0 0-1 0 0,4 0-277 0 0,-14 5 34 0 0,-1 0 1 0 0,1 0-1 0 0,0 0 1 0 0,0 1-1 0 0,0-1 1 0 0,0 1-1 0 0,0 0 0 0 0,0 0 1 0 0,0 1-1 0 0,0-1 1 0 0,0 1-1 0 0,0 0 1 0 0,0 0-1 0 0,0 0 1 0 0,0 0-1 0 0,0 1 1 0 0,0 0-1 0 0,0 0 0 0 0,0 0 1 0 0,0 0-1 0 0,0 0 1 0 0,0 1-1 0 0,0 0 1 0 0,-1 0-1 0 0,1 0 1 0 0,-1 0-1 0 0,0 0 0 0 0,1 1 1 0 0,-1 0-1 0 0,0-1 1 0 0,0 1-1 0 0,-1 0 1 0 0,1 1-1 0 0,0-1 1 0 0,1 3-35 0 0,2 13 93 0 0,-1 0 1 0 0,-1 1-1 0 0,-1 0 1 0 0,0-1-1 0 0,-2 1 1 0 0,0 0-1 0 0,-1 0 1 0 0,-1 0-1 0 0,-1 0 1 0 0,-1 0-1 0 0,0-1 1 0 0,-2 1-1 0 0,0-1 1 0 0,-1 0-1 0 0,-1 0 1 0 0,-1-1-1 0 0,-8 16-93 0 0,-112 209 302 0 0,89-189-176 0 0,39-53-132 0 0,1-13-13 0 0,40-75 17 0 0,3 2-1 0 0,5 3 1 0 0,3 1 0 0 0,35-39 2 0 0,-72 98-12 0 0,1 0 1 0 0,1 1 0 0 0,0 1-1 0 0,2 1 1 0 0,1 1 0 0 0,20-15 11 0 0,-40 32-4 0 0,0 0 0 0 0,1 0 0 0 0,0 0 0 0 0,-1 0 0 0 0,1 0 0 0 0,0 0 0 0 0,-1 1 0 0 0,1-1 0 0 0,0 0 0 0 0,0 0 0 0 0,-1 1 0 0 0,1-1 0 0 0,0 1 0 0 0,0-1 0 0 0,0 1 0 0 0,0-1 0 0 0,0 1 0 0 0,0 0 0 0 0,0-1 0 0 0,0 1 0 0 0,0 0 0 0 0,0 0 0 0 0,0-1 0 0 0,0 1 0 0 0,0 0 0 0 0,0 0 0 0 0,0 0 0 0 0,0 0 0 0 0,1 1 0 0 0,-1-1 0 0 0,0 0 0 0 0,0 0 0 0 0,0 1 0 0 0,0-1 0 0 0,0 0 0 0 0,0 1 0 0 0,-1-1 0 0 0,1 1 0 0 0,0 0 0 0 0,0-1 0 0 0,0 1 0 0 0,0-1 0 0 0,0 1 0 0 0,-1 0 0 0 0,1 0 0 0 0,0 0 1 0 0,-1-1-1 0 0,1 1 0 0 0,-1 0 0 0 0,1 0 0 0 0,-1 0 0 0 0,1 0 0 0 0,-1 0 0 0 0,1 0 0 0 0,-1 0 0 0 0,0 0 0 0 0,0 0 0 0 0,1 0 0 0 0,-1 0 0 0 0,0 0 0 0 0,0 0 0 0 0,0 0 0 0 0,0 0 0 0 0,0 0 0 0 0,0 0 0 0 0,-1 1 4 0 0,0 53 71 0 0,-3-1 0 0 0,-2 1 1 0 0,-2-1-1 0 0,-3 0 0 0 0,-6 11-71 0 0,-2 21 65 0 0,1 28-146 0 0,28-117 32 0 0,97-157 195 0 0,134-188-212 0 0,-223 324 67 0 0,43-37-82 0 0,-56 98 103 0 0,-55 183 480 0 0,30 11 4 0 0,23-199-150 0 0,4-20-2104 0 0,4-18-5992 0 0,-8 2-613 0 0</inkml:trace>
  <inkml:trace contextRef="#ctx0" brushRef="#br0" timeOffset="3638.814">5038 821 11018 0 0,'0'0'2358'0'0,"0"0"-1016"0"0,0 0-545 0 0,0 0-70 0 0,0 0 29 0 0,0 0-4 0 0,-24 34-110 0 0,-71 107-157 0 0,47-43 110 0 0,34 24-53 0 0,15-117-528 0 0,-1-1 1 0 0,1 0-1 0 0,0 0 1 0 0,0 0-1 0 0,0 0 0 0 0,1 0 1 0 0,-1 0-1 0 0,1 0 1 0 0,0-1-1 0 0,0 1 1 0 0,1 0-1 0 0,-1-1 0 0 0,1 0 1 0 0,-1 1-1 0 0,1-1 1 0 0,0 0-1 0 0,0-1 0 0 0,1 1 1 0 0,-1 0-1 0 0,1-1 1 0 0,-1 0-1 0 0,1 0 0 0 0,0 0 1 0 0,-1 0-1 0 0,1-1 1 0 0,0 1-1 0 0,4 0-14 0 0,5-1 92 0 0,0-1 1 0 0,-1 0-1 0 0,1-1 1 0 0,0-1-1 0 0,-1 0 1 0 0,1 0-1 0 0,-1-2 1 0 0,0 1-1 0 0,0-1 1 0 0,0-1-1 0 0,0 0 1 0 0,-1-1-1 0 0,0 0 1 0 0,0-1-1 0 0,0 0 0 0 0,-1-1 1 0 0,0 0-1 0 0,-1 0 1 0 0,0-1-1 0 0,0-1 1 0 0,-1 1-1 0 0,0-1 1 0 0,0-1-1 0 0,-1 1 1 0 0,-1-1-1 0 0,0 0 1 0 0,0-1-1 0 0,-1 0 0 0 0,-1 1 1 0 0,1-2-93 0 0,-2 5 15 0 0,-1-1 0 0 0,0 0-1 0 0,0 1 1 0 0,0-1 0 0 0,-1 0 0 0 0,0 0 0 0 0,-1 0 0 0 0,0 0-1 0 0,-1 0 1 0 0,1 1 0 0 0,-2-1 0 0 0,1 0 0 0 0,-1 0 0 0 0,-1 1-1 0 0,1-1 1 0 0,-2 1 0 0 0,1 0 0 0 0,-1 0 0 0 0,0 0-1 0 0,-1 0 1 0 0,1 1 0 0 0,-2-1 0 0 0,1 1 0 0 0,-1 0 0 0 0,0 1-1 0 0,0 0 1 0 0,-1 0 0 0 0,0 0 0 0 0,0 1 0 0 0,0 0 0 0 0,-1 0-1 0 0,1 1 1 0 0,-1-1 0 0 0,-2 1-15 0 0,4 2-138 0 0,0 0 1 0 0,-1 0-1 0 0,1 0 0 0 0,-1 1 0 0 0,1 0 1 0 0,-1 0-1 0 0,1 1 0 0 0,-1 0 0 0 0,1 0 1 0 0,-1 0-1 0 0,0 1 0 0 0,1 0 0 0 0,0 0 1 0 0,-1 1-1 0 0,1 0 0 0 0,0 0 0 0 0,-1 0 1 0 0,-1 2 137 0 0,-29 16-3945 0 0,1 3-3895 0 0,20-11-1577 0 0</inkml:trace>
  <inkml:trace contextRef="#ctx0" brushRef="#br0" timeOffset="4068.072">5369 792 7554 0 0,'0'0'4019'0'0,"0"0"-2193"0"0,0 0-773 0 0,0 0-55 0 0,0 0-15 0 0,0 0-87 0 0,0 0-228 0 0,0 0-250 0 0,0 0-141 0 0,0 0-56 0 0,0 0-17 0 0,0 0 3 0 0,0 0 3 0 0,-1 11 7 0 0,0 36 8 0 0,29 9 369 0 0,-19-45-510 0 0,11 20 30 0 0,-2 1 0 0 0,-1 0 1 0 0,-1 1-1 0 0,-2 1 0 0 0,7 28-114 0 0,12 26 12 0 0,13-22 6 0 0,-44-66 16 0 0,0 0 0 0 0,0-1-1 0 0,0 1 1 0 0,-1 0 0 0 0,1-1 0 0 0,0 0-1 0 0,0 1 1 0 0,-1-1 0 0 0,1 0-1 0 0,0 0 1 0 0,-1 0 0 0 0,1 0 0 0 0,-1 0-1 0 0,1 0 1 0 0,-1-1 0 0 0,0 1-1 0 0,1 0 1 0 0,-1-1 0 0 0,0 1 0 0 0,0-1-1 0 0,0 1 1 0 0,0-1 0 0 0,0 0-1 0 0,0 1 1 0 0,-1-1 0 0 0,1 0 0 0 0,0 0-1 0 0,-1 1 1 0 0,1-1 0 0 0,-1 0 0 0 0,0 0-1 0 0,0 0 1 0 0,0 0 0 0 0,0-1-34 0 0,1 1 15 0 0,45-139 959 0 0,12-40-805 0 0,-6 62-1190 0 0,-47 101 309 0 0,-6 14-9042 0 0,0 4-1151 0 0</inkml:trace>
  <inkml:trace contextRef="#ctx0" brushRef="#br0" timeOffset="9988.464">11499 313 0 0 0,'0'0'836'0'0,"0"0"-56"0"0,0 0 117 0 0,0 0 216 0 0,0 0 189 0 0,0 0 82 0 0,0 0-56 0 0,0 0-185 0 0,0 0-245 0 0,0 0-239 0 0,0 0-182 0 0,0 0-105 0 0,0 0-35 0 0,-11 3 14 0 0,-33 12 20 0 0,0 33 732 0 0,-33 45 889 0 0,64-76-178 0 0,74-82-528 0 0,21-30-560 0 0,-71 92 458 0 0,-13 24 1003 0 0,0-7-2272 0 0,-7 156 580 0 0,-4 253-39 0 0,25-332-457 0 0,-11-50-214 0 0,-1-41 93 0 0,13-2-2489 0 0,-9 0-5671 0 0,-4 0 2724 0 0,0 1-1059 0 0</inkml:trace>
  <inkml:trace contextRef="#ctx0" brushRef="#br0" timeOffset="10273.347">11094 1175 2977 0 0,'0'0'3568'0'0,"0"0"-1739"0"0,0 0-706 0 0,0 0 18 0 0,0 0 170 0 0,0 0 71 0 0,0 0-50 0 0,0 0-148 0 0,0 0-154 0 0,0 0-105 0 0,0 0-99 0 0,0 0-91 0 0,0 0-62 0 0,24-1-53 0 0,152-5 947 0 0,102-28-308 0 0,-190 19-1455 0 0,-47 7-619 0 0,-16 1-5758 0 0,-20 4-4252 0 0</inkml:trace>
  <inkml:trace contextRef="#ctx0" brushRef="#br0" timeOffset="11374.2">12281 910 0 0 0,'0'0'2637'0'0,"0"0"-708"0"0,0 0-92 0 0,0 0 122 0 0,0 0-67 0 0,0 0-82 0 0,0 0-222 0 0,0 0-262 0 0,0 0-217 0 0,0 0-203 0 0,0 0-166 0 0,0 0-133 0 0,0 0-99 0 0,-14-9-68 0 0,-45-25-42 0 0,57 33-367 0 0,0-1 0 0 0,0 1 0 0 0,0 0 0 0 0,0 1 1 0 0,0-1-1 0 0,-1 0 0 0 0,1 1 0 0 0,0-1 1 0 0,-1 1-1 0 0,1 0 0 0 0,0-1 0 0 0,-1 1 0 0 0,1 0 1 0 0,0 1-1 0 0,-1-1 0 0 0,1 0 0 0 0,0 1 1 0 0,-1-1-1 0 0,1 1 0 0 0,0 0 0 0 0,0 0 1 0 0,-1 0-1 0 0,1 0 0 0 0,0 0 0 0 0,0 0 0 0 0,0 0 1 0 0,0 1-32 0 0,-10 5 127 0 0,0-3-101 0 0,0 1-1 0 0,1 1 1 0 0,-1 0-1 0 0,1 1 0 0 0,1 0 1 0 0,-1 0-1 0 0,1 1 1 0 0,0 1-1 0 0,1 0 0 0 0,0 0 1 0 0,0 1-1 0 0,1 0 1 0 0,1 0-1 0 0,-1 1 0 0 0,2 0 1 0 0,-1 0-1 0 0,1 0 0 0 0,1 1 1 0 0,0 0-1 0 0,1 0 1 0 0,1 1-1 0 0,-1-1 0 0 0,2 1 1 0 0,0-1-1 0 0,0 4-25 0 0,2-13 5 0 0,0-1 0 0 0,1 1 0 0 0,-1-1 0 0 0,1 1-1 0 0,0-1 1 0 0,0 1 0 0 0,-1-1 0 0 0,2 1 0 0 0,-1-1-1 0 0,0 0 1 0 0,0 1 0 0 0,1-1 0 0 0,-1 0 0 0 0,1 0 0 0 0,0 0-1 0 0,-1 0 1 0 0,1 0 0 0 0,0-1 0 0 0,0 1 0 0 0,0-1 0 0 0,0 1-1 0 0,1-1 1 0 0,-1 0 0 0 0,0 1 0 0 0,1-1 0 0 0,-1 0 0 0 0,1-1-1 0 0,-1 1 1 0 0,1 0 0 0 0,-1-1 0 0 0,1 1 0 0 0,1-1-5 0 0,86 1 776 0 0,-63-9-618 0 0,-1-2 0 0 0,1 0 0 0 0,-2-2 0 0 0,1 0 0 0 0,-2-2 0 0 0,0-1 0 0 0,-1-1 0 0 0,0 0 0 0 0,-1-2 0 0 0,-1-1 0 0 0,1-2-158 0 0,11-10 35 0 0,-2-2 0 0 0,-2 0 1 0 0,0-2-1 0 0,-3-1 0 0 0,-1-1 0 0 0,-1-2 1 0 0,-3 0-1 0 0,-1-1 0 0 0,-1-1 0 0 0,-3-1 0 0 0,-1 0 1 0 0,-3-1-1 0 0,-1 0 0 0 0,0-10-35 0 0,-8 41-67 0 0,-1-1-1 0 0,0 0 0 0 0,0 0 1 0 0,-1 0-1 0 0,-1 0 0 0 0,0 0 1 0 0,-1 0-1 0 0,0 0 0 0 0,-1 0 1 0 0,-1 0-1 0 0,0 0 0 0 0,-1 1 1 0 0,0-1-1 0 0,0 1 0 0 0,-2 0 1 0 0,1 0-1 0 0,-2 1 0 0 0,1 0 1 0 0,-8-9 67 0 0,9 17-28 0 0,-1-1 1 0 0,1 2-1 0 0,-1-1 1 0 0,0 0 0 0 0,0 1-1 0 0,0 0 1 0 0,0 0 0 0 0,0 1-1 0 0,-1 0 1 0 0,1 0-1 0 0,0 0 1 0 0,-1 1 0 0 0,1 0-1 0 0,-1 0 1 0 0,1 1-1 0 0,0 0 1 0 0,-1 0 0 0 0,1 0-1 0 0,0 1 1 0 0,0 0 0 0 0,0 0-1 0 0,0 0 1 0 0,0 1-1 0 0,0 0 1 0 0,1 0 0 0 0,0 0-1 0 0,-1 1 1 0 0,1 0-1 0 0,0 0 1 0 0,-2 3 27 0 0,-12 8 12 0 0,1 1 1 0 0,1 1-1 0 0,0 1 1 0 0,1 0-1 0 0,1 1 0 0 0,1 0 1 0 0,0 1-1 0 0,2 1 0 0 0,0 0 1 0 0,2 1-1 0 0,0 0 1 0 0,1 1-1 0 0,2 0 0 0 0,0 0 1 0 0,1 1-1 0 0,2-1 0 0 0,0 1 1 0 0,0 22-13 0 0,2-22 25 0 0,1 1 0 0 0,1-1 0 0 0,2 0 1 0 0,0 0-1 0 0,1 0 0 0 0,2 0 0 0 0,0 0 0 0 0,2-1 1 0 0,0 0-1 0 0,7 14-25 0 0,5-4 156 0 0,0 0-1 0 0,3-1 1 0 0,0-1-1 0 0,2 0 1 0 0,1-3 0 0 0,2 0-1 0 0,22 18-155 0 0,132 86 1050 0 0,-161-131-232 0 0,-20-6-4676 0 0,0-2-4426 0 0,0 4-3312 0 0</inkml:trace>
  <inkml:trace contextRef="#ctx0" brushRef="#br0" timeOffset="13841.425">15170 531 1880 0 0,'0'0'3272'0'0,"0"0"-1096"0"0,0 0-387 0 0,0 0 11 0 0,0 0 14 0 0,0 0-62 0 0,0 0-192 0 0,0 0-305 0 0,0 0-304 0 0,0 0-279 0 0,0 0-170 0 0,0 0-94 0 0,0 0-63 0 0,9-16 1 0 0,32-50-16 0 0,-39 63-289 0 0,1-1-1 0 0,-1 1 1 0 0,1 0-1 0 0,0 0 0 0 0,0 1 1 0 0,0-1-1 0 0,1 1 0 0 0,-1-1 1 0 0,1 1-1 0 0,-1 0 0 0 0,1 0 1 0 0,0 1-1 0 0,-1-1 0 0 0,1 1 1 0 0,0 0-1 0 0,0 0 1 0 0,4-1-41 0 0,9-2 158 0 0,20-8 136 0 0,0 1 1 0 0,1 2-1 0 0,0 2 1 0 0,1 1-1 0 0,-1 2 1 0 0,14 2-295 0 0,-48 2 7 0 0,0 0 0 0 0,0 0 0 0 0,0 1 0 0 0,0-1 1 0 0,0 1-1 0 0,0 0 0 0 0,0 0 0 0 0,0 1 0 0 0,-1-1 0 0 0,1 1 0 0 0,0 0 1 0 0,-1 0-1 0 0,1 0 0 0 0,-1 0 0 0 0,0 1 0 0 0,1-1 0 0 0,-1 1 1 0 0,-1 0-1 0 0,1 0 0 0 0,0 0 0 0 0,-1 0 0 0 0,1 0 0 0 0,-1 1 1 0 0,0-1-1 0 0,0 1 0 0 0,0-1 0 0 0,-1 1 0 0 0,1 0 0 0 0,-1 0 1 0 0,0 0-1 0 0,0 0 0 0 0,0 0 0 0 0,-1 0 0 0 0,1 0 0 0 0,-1 2-7 0 0,0-1 6 0 0,1 0-1 0 0,-2 0 1 0 0,1 0-1 0 0,0 0 0 0 0,-1 0 1 0 0,0 0-1 0 0,0-1 1 0 0,-1 1-1 0 0,1 0 0 0 0,-1 0 1 0 0,0-1-1 0 0,0 1 1 0 0,-1-1-1 0 0,1 0 0 0 0,-1 0 1 0 0,0 0-1 0 0,0 0 1 0 0,0 0-1 0 0,-1 0 0 0 0,1-1 1 0 0,-4 3-6 0 0,-174 137 46 0 0,180-142-50 0 0,-1 0-1 0 0,1-1 0 0 0,0 1 0 0 0,-1 1 1 0 0,1-1-1 0 0,0 0 0 0 0,-1 0 0 0 0,1 0 0 0 0,0 1 1 0 0,0-1-1 0 0,0 1 0 0 0,0-1 0 0 0,0 0 0 0 0,1 1 1 0 0,-1 0-1 0 0,0-1 0 0 0,1 1 0 0 0,-1 0 1 0 0,1-1-1 0 0,-1 1 0 0 0,1 0 0 0 0,0-1 0 0 0,0 1 1 0 0,0 0-1 0 0,0-1 0 0 0,0 1 0 0 0,0 0 1 0 0,0 0-1 0 0,0-1 0 0 0,1 1 0 0 0,-1 0 0 0 0,1-1 1 0 0,-1 1-1 0 0,1 0 0 0 0,0-1 0 0 0,0 1 1 0 0,0-1-1 0 0,-1 1 0 0 0,1-1 0 0 0,1 0 0 0 0,-1 1 1 0 0,0-1-1 0 0,0 0 0 0 0,0 0 0 0 0,1 0 1 0 0,-1 0-1 0 0,1 0 0 0 0,-1 0 0 0 0,0 0 0 0 0,1 0 1 0 0,0 0-1 0 0,-1-1 0 0 0,2 1 5 0 0,97 28 31 0 0,29 16-19 0 0,-123-41-1 0 0,0 0 0 0 0,-1 0 0 0 0,1 0 1 0 0,-1 1-1 0 0,0-1 0 0 0,0 1 0 0 0,-1 1 1 0 0,1-1-1 0 0,-1 1 0 0 0,0 0 0 0 0,-1-1 1 0 0,0 2-1 0 0,0-1 0 0 0,0 0 0 0 0,0 1 1 0 0,-1-1-1 0 0,0 1 0 0 0,0 0 0 0 0,-1-1 1 0 0,0 1-1 0 0,0 0 0 0 0,-1 0 0 0 0,0 0 1 0 0,0 0-1 0 0,0 0 0 0 0,-1 0 0 0 0,0 0 1 0 0,-1 0-1 0 0,1-1 0 0 0,-2 3-11 0 0,-2 4 45 0 0,0 0 0 0 0,-1 0-1 0 0,0-1 1 0 0,-1 0 0 0 0,-1-1-1 0 0,1 1 1 0 0,-2-1 0 0 0,0-1 0 0 0,0 0-1 0 0,-1 0 1 0 0,0 0 0 0 0,-1-2 0 0 0,1 1-1 0 0,-11 4-44 0 0,-175 84 418 0 0,173-89-392 0 0,-1-1-1 0 0,1-1 0 0 0,-1-1 1 0 0,0-1-1 0 0,-1-2 0 0 0,1 0 1 0 0,-23-2-26 0 0,45-1-38 0 0,0-1 1 0 0,1 1 0 0 0,-1-1-1 0 0,0 1 1 0 0,1-1 0 0 0,-1 0-1 0 0,1 0 1 0 0,-1 0 0 0 0,1 1-1 0 0,0-1 1 0 0,0-1 0 0 0,0 1-1 0 0,0 0 1 0 0,0 0 0 0 0,0 0-1 0 0,0 0 1 0 0,1-1 0 0 0,-1 1-1 0 0,1 0 1 0 0,0-1 0 0 0,0 1-1 0 0,0 0 1 0 0,0-1 0 0 0,0 1-1 0 0,0 0 1 0 0,1-1 0 0 0,-1 1-1 0 0,1 0 1 0 0,-1 0 0 0 0,1-1-1 0 0,0 1 1 0 0,0 0-1 0 0,0 0 1 0 0,0 0 0 0 0,0 0-1 0 0,2-1 38 0 0,24-46-2224 0 0,-3 21-5726 0 0,-11 16-3369 0 0</inkml:trace>
  <inkml:trace contextRef="#ctx0" brushRef="#br0" timeOffset="14492.65">16433 774 3905 0 0,'0'0'1742'0'0,"0"0"-47"0"0,0 0-22 0 0,0 0 1 0 0,0 0-106 0 0,0 0-222 0 0,0 0-239 0 0,-35 6-222 0 0,-107 24-189 0 0,138-30-652 0 0,1 1 0 0 0,-1-1-1 0 0,0 1 1 0 0,1 0 0 0 0,-1 0-1 0 0,1 0 1 0 0,0 0-1 0 0,-1 0 1 0 0,1 1 0 0 0,0 0-1 0 0,0-1 1 0 0,0 1-1 0 0,0 0 1 0 0,0 0 0 0 0,0 1-1 0 0,1-1 1 0 0,-1 1-1 0 0,1-1 1 0 0,-2 3-44 0 0,-1 3 157 0 0,-2 0-99 0 0,1 0-1 0 0,0 1 1 0 0,1 0-1 0 0,0 0 1 0 0,1 1-1 0 0,-1-1 1 0 0,2 1-1 0 0,-1 0 1 0 0,2 0-1 0 0,-1 0 1 0 0,1 0-1 0 0,1 0 1 0 0,0 1-1 0 0,0-1 1 0 0,1 0-1 0 0,0 1 1 0 0,1 2-58 0 0,0-9 30 0 0,-1 0 0 0 0,1 0 0 0 0,0 0 0 0 0,0 0 1 0 0,0 0-1 0 0,1 0 0 0 0,-1 0 0 0 0,1 0 0 0 0,0-1 1 0 0,0 1-1 0 0,0-1 0 0 0,1 1 0 0 0,-1-1 0 0 0,1 0 1 0 0,0 0-1 0 0,0 0 0 0 0,0 0 0 0 0,0 0 0 0 0,0-1 0 0 0,1 1 1 0 0,-1-1-1 0 0,1 0 0 0 0,-1 0 0 0 0,1 0 0 0 0,0-1 1 0 0,0 1-1 0 0,0-1 0 0 0,3 1-30 0 0,119 10 1487 0 0,-119-12-1406 0 0,14-2 88 0 0,0-2 0 0 0,0 0 0 0 0,0-1 0 0 0,-1-1 0 0 0,0-1 0 0 0,0-1 0 0 0,-1 0 0 0 0,0-2 0 0 0,-1 0 0 0 0,0-1 0 0 0,0-1 0 0 0,-1 0 0 0 0,-1-2 0 0 0,4-3-169 0 0,9-9 369 0 0,-2-2 0 0 0,0 0 0 0 0,-2-2 1 0 0,14-23-370 0 0,-17 21 50 0 0,-1-1 1 0 0,-2-2 0 0 0,-1 0 0 0 0,-2 0-1 0 0,-2-2 1 0 0,-1 0 0 0 0,-2 0 0 0 0,-1-1 0 0 0,-3-1-1 0 0,0 1 1 0 0,-3-1 0 0 0,-1-1 0 0 0,-2-10-51 0 0,-1 33-36 0 0,-2 0-1 0 0,0 0 1 0 0,0 0 0 0 0,-2 0 0 0 0,0 0 0 0 0,-1 1 0 0 0,-1 0-1 0 0,0 0 1 0 0,-1 0 0 0 0,-1 1 0 0 0,0 0 0 0 0,-3-2 36 0 0,6 9-11 0 0,0 1 0 0 0,0 1 0 0 0,-1-1 0 0 0,0 1 0 0 0,0 0 0 0 0,-1 0 0 0 0,1 1 0 0 0,-1-1 0 0 0,0 2 1 0 0,-1-1-1 0 0,1 1 0 0 0,-1 0 0 0 0,0 0 0 0 0,0 1 0 0 0,0 0 0 0 0,-1 1 0 0 0,1 0 0 0 0,-1 0 0 0 0,1 1 0 0 0,-1 0 0 0 0,1 0 0 0 0,-1 1 0 0 0,0 0 1 0 0,-6 1 10 0 0,-2 4-5 0 0,0 1 0 0 0,0 0 1 0 0,1 1-1 0 0,0 1 0 0 0,0 1 1 0 0,1 0-1 0 0,0 1 1 0 0,0 0-1 0 0,1 2 0 0 0,1-1 1 0 0,0 2-1 0 0,0-1 1 0 0,2 2-1 0 0,-1 0 0 0 0,2 0 1 0 0,0 1-1 0 0,0 0 1 0 0,2 1-1 0 0,0 0 0 0 0,0 0 1 0 0,2 1-1 0 0,0 0 0 0 0,1 0 1 0 0,-1 7 4 0 0,-3 10 18 0 0,1 0-1 0 0,2 0 1 0 0,1 0 0 0 0,2 1-1 0 0,1 0 1 0 0,2-1 0 0 0,1 1-1 0 0,2 0 1 0 0,2-1 0 0 0,0 1-1 0 0,3-1 1 0 0,0-1 0 0 0,3 1-1 0 0,0-2 1 0 0,2 1 0 0 0,2-2 0 0 0,1 0-1 0 0,1-1 1 0 0,2 0 0 0 0,0-2-1 0 0,2 0 1 0 0,2-1 0 0 0,6 5-18 0 0,15 9 125 0 0,2-1 0 0 0,2-3 0 0 0,1-2 0 0 0,1-2 0 0 0,3-2-125 0 0,-21-12 133 0 0,1-1-1 0 0,0-2 0 0 0,1-1 1 0 0,1-1-1 0 0,0-3 1 0 0,1 0-1 0 0,28 3-132 0 0,-64-14-11 0 0,1 1 1 0 0,-1-1 0 0 0,1 0-1 0 0,-1 0 1 0 0,1 1-1 0 0,-1-1 1 0 0,1 0-1 0 0,0 0 1 0 0,-1 0-1 0 0,1 0 1 0 0,-1 0-1 0 0,1 0 1 0 0,-1 0-1 0 0,1 0 1 0 0,-1 0 0 0 0,1 0-1 0 0,0 0 1 0 0,-1 0-1 0 0,1 0 1 0 0,-1 0-1 0 0,1 0 1 0 0,-1 0-1 0 0,1-1 1 0 0,-1 1-1 0 0,1 0 1 0 0,-1 0-1 0 0,1-1 1 0 0,-1 1-1 0 0,1 0 1 0 0,-1-1 0 0 0,1 1-1 0 0,-1-1 1 0 0,0 1-1 0 0,1 0 1 0 0,-1-1-1 0 0,0 1 1 0 0,1-1-1 0 0,-1 1 1 0 0,0-1-1 0 0,1 1 1 0 0,-1-1-1 0 0,0 1 1 0 0,0-1 0 0 0,0 1-1 0 0,0-1 1 0 0,1 0-1 0 0,-1 1 1 0 0,0-1-1 0 0,0 1 1 0 0,0-1-1 0 0,0 1 1 0 0,0-1-1 0 0,0 1 1 0 0,-1-1-1 0 0,1 0 1 0 0,0 1-1 0 0,0-1 1 0 0,0 1 0 0 0,0-1-1 0 0,-1 1 1 0 0,1-1-1 0 0,0 1 1 0 0,0-1-1 0 0,-1 1 1 0 0,1-1-1 0 0,-1 1 1 0 0,1-1-1 0 0,0 1 1 0 0,-1 0 10 0 0,-14-19-2507 0 0,0 7-4326 0 0,9 8-4635 0 0</inkml:trace>
  <inkml:trace contextRef="#ctx0" brushRef="#br0" timeOffset="12328.218">13605 372 4345 0 0,'0'0'1622'0'0,"0"0"-313"0"0,0 0 36 0 0,0 0 246 0 0,0 0 280 0 0,0 0 45 0 0,0 0-214 0 0,0 0-283 0 0,0 0-294 0 0,0 0-235 0 0,0 0-170 0 0,1-2-95 0 0,1-8-70 0 0,-1 7-53 0 0,-1 3-33 0 0,0 0-36 0 0,0 0-36 0 0,0 0-45 0 0,0 0-23 0 0,0 31 1013 0 0,-21 167-588 0 0,-21 206-104 0 0,26-253-586 0 0,6-22-81 0 0,10-128-21 0 0,0-1-23 0 0,0 0-16 0 0,0 0-7 0 0,-11-20-1986 0 0,-8-9-1046 0 0,1 1-5033 0 0,13 20-2862 0 0</inkml:trace>
  <inkml:trace contextRef="#ctx0" brushRef="#br0" timeOffset="12536.478">13112 862 12459 0 0,'0'0'1009'0'0,"0"0"-183"0"0,0 0 122 0 0,0 0 206 0 0,0 0 91 0 0,32-7-55 0 0,105-25-161 0 0,-18 4 456 0 0,-42 8-1083 0 0,1 4 0 0 0,1 3 0 0 0,53-1-402 0 0,-113 13-365 0 0,96 0-1307 0 0,-41 11-6813 0 0,-61-7 3620 0 0,-3-2-2299 0 0</inkml:trace>
  <inkml:trace contextRef="#ctx0" brushRef="#br0" timeOffset="12805.614">14054 755 672 0 0,'0'0'2789'0'0,"0"0"-920"0"0,0 0-271 0 0,0 0-72 0 0,0 0-7 0 0,0 0-39 0 0,0 0-114 0 0,0 0-149 0 0,0 0-174 0 0,0 0-179 0 0,-31 25-199 0 0,-98 81-173 0 0,125-104-463 0 0,0 1 0 0 0,1-1 0 0 0,-1 1 0 0 0,1 0 0 0 0,-1 0 1 0 0,1 0-1 0 0,0 1 0 0 0,0-1 0 0 0,1 1 0 0 0,-1 0 0 0 0,1 0 1 0 0,0 0-1 0 0,0 0 0 0 0,0 0 0 0 0,0 0 0 0 0,1 0 0 0 0,-1 1 0 0 0,1 0-29 0 0,-1 6 85 0 0,0-6-46 0 0,0-1-1 0 0,1 1 1 0 0,-1 0 0 0 0,1-1-1 0 0,0 1 1 0 0,0 0 0 0 0,1 0 0 0 0,0 0-1 0 0,0 0 1 0 0,0 0 0 0 0,0 0-1 0 0,1 0 1 0 0,-1 0 0 0 0,1 0-1 0 0,1 0 1 0 0,-1-1 0 0 0,1 1-1 0 0,0 0 1 0 0,0-1 0 0 0,0 1-1 0 0,0-1 1 0 0,1 0 0 0 0,0 0-1 0 0,0 0 1 0 0,0 0 0 0 0,0 0-1 0 0,0-1 1 0 0,1 1 0 0 0,0-1-1 0 0,0 0 1 0 0,0 0 0 0 0,0 0-1 0 0,0-1 1 0 0,1 1 0 0 0,-1-1-1 0 0,1 0 1 0 0,-1-1 0 0 0,1 1-1 0 0,1 0-38 0 0,6-1 133 0 0,0-1 0 0 0,0 0 0 0 0,0 0 0 0 0,0-1 0 0 0,0-1 0 0 0,0 0 0 0 0,0 0 0 0 0,0-2 0 0 0,0 1 0 0 0,-1-1 0 0 0,0-1 0 0 0,0 0 0 0 0,0-1-1 0 0,0 0 1 0 0,-1 0 0 0 0,0-1 0 0 0,-1-1 0 0 0,1 1 0 0 0,-1-2 0 0 0,-1 1 0 0 0,1-1 0 0 0,-2 0 0 0 0,1-1 0 0 0,-1 0 0 0 0,-1 0 0 0 0,0-1 0 0 0,0 0-1 0 0,-1 0 1 0 0,0 0 0 0 0,-1 0 0 0 0,0-1 0 0 0,-1 0 0 0 0,0 1 0 0 0,-1-1 0 0 0,-1 0 0 0 0,0-1 0 0 0,0-1-133 0 0,0 7-3 0 0,-1-1 0 0 0,0 0 0 0 0,0 1-1 0 0,-1-1 1 0 0,0 1 0 0 0,0-1 0 0 0,-1 1 0 0 0,0 0 0 0 0,0-1 0 0 0,-1 1 0 0 0,0 0 0 0 0,0 0 0 0 0,0 1-1 0 0,-1-1 1 0 0,0 1 0 0 0,0-1 0 0 0,-1 1 0 0 0,0 0 0 0 0,0 1 0 0 0,0-1 0 0 0,-1 1 0 0 0,0 0 0 0 0,0 1 0 0 0,0-1-1 0 0,0 1 1 0 0,-1 1 0 0 0,0-1 0 0 0,-1 0 3 0 0,-3 0-128 0 0,1 1 0 0 0,-1 0 0 0 0,0 0 0 0 0,1 1 0 0 0,-1 0 0 0 0,0 1 1 0 0,0 0-1 0 0,0 1 0 0 0,0 0 0 0 0,0 1 0 0 0,0 0 0 0 0,0 1 0 0 0,-2 1 128 0 0,-35 14-3025 0 0,3 10-3584 0 0,26-12-4511 0 0</inkml:trace>
  <inkml:trace contextRef="#ctx0" brushRef="#br0" timeOffset="28442.448">1 1904 2489 0 0,'0'0'222'0'0,"0"0"-236"0"0,0 0-60 0 0,0 0 149 0 0,0 0 184 0 0,0 0 125 0 0,0 0 84 0 0,0 0 97 0 0,0 0 119 0 0,0 0 101 0 0,0 0 52 0 0,22-3-2 0 0,67-6-39 0 0,82 1 5226 0 0,-8-2-4265 0 0,258-55 262 0 0,-131 64-1565 0 0,-1 5-128 0 0,89 14-275 0 0,352-7 88 0 0,-143-14-227 0 0,86-1 93 0 0,66-18 46 0 0,-323 33-49 0 0,83-4 49 0 0,-182-36 17 0 0,385 20-19 0 0,-443 10-23 0 0,148-7-30 0 0,350-5-4 0 0,-221 0 44 0 0,437-19-6 0 0,-338 33-99 0 0,-80 0 109 0 0,208-2-32 0 0,73-23-9 0 0,-505 4 50 0 0,375-26 158 0 0,21 4 121 0 0,-282 13-117 0 0,147 16 194 0 0,253 22 78 0 0,-64-33-196 0 0,-389 0-98 0 0,-123 0 68 0 0,-115 22-42 0 0,-86 7 442 0 0,74-7 197 0 0,-82 0-5007 0 0,-53 1-711 0 0,-4 2-6079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1 125 632 0 0,'0'0'2159'0'0,"0"0"-484"0"0,0 0-76 0 0,0 0 192 0 0,0 0 168 0 0,0 0 10 0 0,0 0-217 0 0,0 0-293 0 0,0 0-291 0 0,0 0-267 0 0,0 0-184 0 0,0 0-129 0 0,0 0-69 0 0,2-9-20 0 0,9-28 25 0 0,-8 112 4026 0 0,-3-19-3995 0 0,-3-34-462 0 0,2 0-1 0 0,0 0 1 0 0,2 0 0 0 0,0 0 0 0 0,2 0 0 0 0,0 0-1 0 0,1 0 1 0 0,2-1 0 0 0,0 0 0 0 0,1 0 0 0 0,1-1-1 0 0,1 1 1 0 0,0-2 0 0 0,2 1-93 0 0,-9-16 18 0 0,1-1-1 0 0,-1 1 1 0 0,1-1 0 0 0,-1 1-1 0 0,1-1 1 0 0,0 0 0 0 0,0 0 0 0 0,0-1-1 0 0,0 1 1 0 0,1-1 0 0 0,-1 1-1 0 0,1-1 1 0 0,0 0 0 0 0,-1 0 0 0 0,1-1-1 0 0,0 1 1 0 0,0-1 0 0 0,2 1-18 0 0,8-32 601 0 0,42-89-385 0 0,79-247-248 0 0,-118 303-659 0 0,-17 87-13558 0 0,-2-19 2722 0 0</inkml:trace>
  <inkml:trace contextRef="#ctx0" brushRef="#br0" timeOffset="413.957">558 272 8298 0 0,'0'0'2199'0'0,"0"0"-347"0"0,0 0-34 0 0,0 0 30 0 0,0 0-141 0 0,0 0-236 0 0,0 0-253 0 0,0 0-242 0 0,0 0-200 0 0,0 0-155 0 0,0 0-124 0 0,0 0-81 0 0,0 0-67 0 0,28-7-42 0 0,83-24-35 0 0,-75 11 65 0 0,-35 15-260 0 0,0 3-76 0 0,0 0 0 0 0,1 0 0 0 0,-1-1 0 0 0,0 1 1 0 0,0-1-1 0 0,-1 1 0 0 0,1-1 0 0 0,0 0 0 0 0,-1 1 1 0 0,1-1-1 0 0,-1 0 0 0 0,0 1 0 0 0,0-1 0 0 0,0 0 1 0 0,0 1-1 0 0,-1-1 0 0 0,1 0 0 0 0,-1 1 0 0 0,0-1 1 0 0,1 1-1 0 0,-1-1 0 0 0,0 1 0 0 0,0-1 0 0 0,-1 1 1 0 0,1 0-1 0 0,0-1 0 0 0,-1 1 0 0 0,0 0 1 0 0,1 0-1 0 0,-1 0 0 0 0,0 0 0 0 0,0 0 0 0 0,0 1 1 0 0,0-1-1 0 0,0 0 0 0 0,-1 1 0 0 0,1 0 0 0 0,0-1 1 0 0,-1 1-1 0 0,1 0 0 0 0,-1 0 0 0 0,1 1 0 0 0,-1-1 1 0 0,0 0-1 0 0,1 1 0 0 0,-1-1 0 0 0,1 1 0 0 0,-1 0 1 0 0,0 0-1 0 0,-1 0-1 0 0,-8 0-51 0 0,0 1 0 0 0,0 0 1 0 0,0 1-1 0 0,1 0 1 0 0,-1 0-1 0 0,0 2 0 0 0,1-1 1 0 0,-1 1-1 0 0,1 1 0 0 0,0 0 1 0 0,1 1-1 0 0,-1 0 0 0 0,1 0 1 0 0,0 1-1 0 0,1 1 0 0 0,0-1 1 0 0,0 2-1 0 0,0-1 1 0 0,1 1-1 0 0,1 0 0 0 0,-1 1 1 0 0,1 0-1 0 0,1 0 0 0 0,0 0 1 0 0,0 1-1 0 0,1 0 0 0 0,1 0 1 0 0,0 0-1 0 0,0 1 1 0 0,1 0-1 0 0,1-1 0 0 0,-1 1 1 0 0,2 0-1 0 0,0 0 0 0 0,0 2 51 0 0,1-9 4 0 0,0 1 0 0 0,1-1 1 0 0,-1 1-1 0 0,1-1 0 0 0,0 1 0 0 0,0-1 0 0 0,1 1 0 0 0,0-1 0 0 0,0 0 0 0 0,0 0 0 0 0,0 0 0 0 0,1 0 0 0 0,0 0 0 0 0,0 0 0 0 0,0-1 0 0 0,1 0 0 0 0,-1 1 0 0 0,1-1 1 0 0,0 0-1 0 0,0-1 0 0 0,0 1 0 0 0,5 2-4 0 0,4 2-46 0 0,1 0 0 0 0,0-1 1 0 0,0-1-1 0 0,0 0 1 0 0,1-1-1 0 0,0 0 0 0 0,0-1 1 0 0,0-1-1 0 0,1-1 0 0 0,-1 0 1 0 0,1-1-1 0 0,-1 0 1 0 0,1-1-1 0 0,-1-1 0 0 0,12-2 46 0 0,28-7-3696 0 0,-3-5-3496 0 0,-37 8-3875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 1520 0 0,'0'0'1289'0'0,"0"0"-65"0"0,0 0 144 0 0,0 0 230 0 0,0 0 180 0 0,0 0-39 0 0,0 0-212 0 0,0 0-287 0 0,0 0-312 0 0,0 0-230 0 0,0 0-106 0 0,0-8 3963 0 0,9 160-2252 0 0,-11-14-1825 0 0,-7-1-1 0 0,-5 0 0 0 0,-6 0 0 0 0,-26 79-477 0 0,23-121 28 0 0,23-94-37 0 0,0-1 5 0 0,0 0 26 0 0,6-16 138 0 0,129-174-42 0 0,-112 161-105 0 0,2 1 0 0 0,1 1 0 0 0,1 2 0 0 0,1 0 0 0 0,1 2 0 0 0,2 1 0 0 0,0 1 0 0 0,9-3-13 0 0,-37 21 1 0 0,0 1-1 0 0,0 0 1 0 0,0 0 0 0 0,0 0 0 0 0,1 0 0 0 0,-1 0 0 0 0,0 1 0 0 0,1-1 0 0 0,-1 1 0 0 0,1 0 0 0 0,-1 0 0 0 0,1 1 0 0 0,0-1-1 0 0,-1 1 1 0 0,1-1 0 0 0,0 1 0 0 0,-1 0 0 0 0,1 1 0 0 0,0-1 0 0 0,-1 1 0 0 0,1-1 0 0 0,0 1 0 0 0,-1 0 0 0 0,1 0 0 0 0,-1 1-1 0 0,1-1 1 0 0,-1 1 0 0 0,0-1 0 0 0,0 1 0 0 0,0 0 0 0 0,0 1 0 0 0,3 1-1 0 0,-3 5 40 0 0,0 0 1 0 0,0 0-1 0 0,-1 0 1 0 0,0 0-1 0 0,-1 1 1 0 0,0-1-1 0 0,0 0 1 0 0,-1 1-1 0 0,-1-1 0 0 0,1 0 1 0 0,-1 1-1 0 0,-1-1 1 0 0,0 0-1 0 0,0 0 1 0 0,-1 0-1 0 0,0 0 1 0 0,0 0-1 0 0,-1 0 1 0 0,0-1-1 0 0,-1 0 0 0 0,-1 2-40 0 0,-6 17 48 0 0,-2-1 0 0 0,-1 0 0 0 0,-1-1 1 0 0,-2 0-1 0 0,0-1 0 0 0,-1-1 0 0 0,-1-1 0 0 0,-2-1 0 0 0,0-1 0 0 0,-1-1 0 0 0,-1-1 0 0 0,0 0 0 0 0,-1-2 0 0 0,-4 0-48 0 0,22-13-43 0 0,-1-1 1 0 0,1 0 0 0 0,0-1-1 0 0,-1 0 1 0 0,0 0 0 0 0,1 0-1 0 0,-1-1 1 0 0,0 0 0 0 0,1-1-1 0 0,-1 1 1 0 0,1-1 0 0 0,-1-1-1 0 0,1 0 1 0 0,-1 0 0 0 0,1 0-1 0 0,0-1 1 0 0,0 0 0 0 0,0 0-1 0 0,0-1 1 0 0,1 0 0 0 0,-1 0-1 0 0,1 0 1 0 0,-4-4 42 0 0,5 2-119 0 0,0 1 0 0 0,0 0 0 0 0,0-1 1 0 0,1 0-1 0 0,0 0 0 0 0,0 0 0 0 0,0 0 0 0 0,1-1 0 0 0,0 0 0 0 0,0 0 0 0 0,1 1 1 0 0,0-1-1 0 0,0-1 0 0 0,0 1 0 0 0,1 0 0 0 0,0-4 119 0 0,1 7-424 0 0,0 0-1 0 0,0 0 1 0 0,0 0 0 0 0,1 0-1 0 0,0 0 1 0 0,-1 0 0 0 0,1 0-1 0 0,1 0 1 0 0,-1 0 0 0 0,1 0-1 0 0,-1 1 1 0 0,1-1-1 0 0,0 0 1 0 0,0 1 0 0 0,1 0-1 0 0,-1-1 1 0 0,1 1 0 0 0,-1 0-1 0 0,2-1 425 0 0,8-7-7312 0 0,-5 3-675 0 0</inkml:trace>
  <inkml:trace contextRef="#ctx0" brushRef="#br0" timeOffset="459.87">581 947 10658 0 0,'0'0'1367'0'0,"0"0"-340"0"0,0 0 23 0 0,0 0 178 0 0,0 0-17 0 0,0 0-127 0 0,0 0-150 0 0,0 0-124 0 0,0 0-77 0 0,0 0-81 0 0,0 0-67 0 0,32-2-57 0 0,102-4-52 0 0,-62-12 184 0 0,-59 11-497 0 0,-1 2-87 0 0,0 1 0 0 0,0-2-1 0 0,0 0 1 0 0,0 0 0 0 0,-1-1-1 0 0,0 0 1 0 0,-1-1 0 0 0,1 0-1 0 0,-2-1 1 0 0,1 0 0 0 0,-1 0-1 0 0,0-1 1 0 0,-1 0 0 0 0,0-1 0 0 0,-1 0-1 0 0,0 0 1 0 0,-1-1 0 0 0,0 1-1 0 0,-1-1 1 0 0,0-1 0 0 0,-1 1-1 0 0,0-1 1 0 0,-1 1 0 0 0,-1-2-76 0 0,-2 12-5 0 0,0 0 1 0 0,-1 0 0 0 0,1 0-1 0 0,-1 0 1 0 0,0 0-1 0 0,1 0 1 0 0,-1 0 0 0 0,0 0-1 0 0,0 0 1 0 0,0 0-1 0 0,-1 0 1 0 0,1 0 0 0 0,0 1-1 0 0,-1-1 1 0 0,1 0-1 0 0,-1 1 1 0 0,0-1 0 0 0,1 1-1 0 0,-1 0 1 0 0,0 0-1 0 0,0-1 1 0 0,0 1 0 0 0,0 1-1 0 0,0-1 1 0 0,0 0 0 0 0,0 0-1 0 0,0 1 1 0 0,0-1-1 0 0,-1 1 1 0 0,1-1 0 0 0,0 1-1 0 0,-2 0 5 0 0,-76-2-318 0 0,78 2 309 0 0,-12 1 14 0 0,1 0 1 0 0,0 1 0 0 0,0 1 0 0 0,0 0-1 0 0,0 1 1 0 0,0 0 0 0 0,1 1 0 0 0,0 1 0 0 0,0 0-1 0 0,0 0 1 0 0,1 1 0 0 0,0 1 0 0 0,0 0-1 0 0,1 0 1 0 0,0 1 0 0 0,0 0 0 0 0,1 1 0 0 0,0 0-1 0 0,1 1 1 0 0,0 0 0 0 0,1 0 0 0 0,0 0-1 0 0,1 1 1 0 0,0 0 0 0 0,1 0 0 0 0,0 1 0 0 0,1-1-1 0 0,0 1 1 0 0,1 0 0 0 0,0 0 0 0 0,1 0 0 0 0,1 1-1 0 0,0-1 1 0 0,1 0 0 0 0,1 1 0 0 0,0 3-6 0 0,2-8 40 0 0,0 0 1 0 0,0-1-1 0 0,1 0 1 0 0,1 0 0 0 0,-1 0-1 0 0,1 0 1 0 0,0-1-1 0 0,1 1 1 0 0,0-1 0 0 0,0-1-1 0 0,0 1 1 0 0,1-1-1 0 0,0 0 1 0 0,1-1 0 0 0,-1 0-1 0 0,1 0 1 0 0,0 0-1 0 0,0-1 1 0 0,5 2-41 0 0,5 2 64 0 0,0-1 0 0 0,0-1 0 0 0,1-1 0 0 0,-1 0 0 0 0,1-1 0 0 0,0-1 0 0 0,1-1 0 0 0,15-1-64 0 0,-23 0-291 0 0,52-8 667 0 0,-29-19-6041 0 0,-32 22-3551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48 1792 0 0,'0'0'2404'0'0,"0"0"-708"0"0,0 0-341 0 0,0 0 7 0 0,0 0 156 0 0,0 0 142 0 0,0 0-24 0 0,0 0-122 0 0,0 0-197 0 0,0 0-219 0 0,0 0-219 0 0,-1-7-203 0 0,-7-33 329 0 0,8 39-587 0 0,0 1-25 0 0,0 0-47 0 0,0 0-49 0 0,0 0-41 0 0,0 0-40 0 0,0 0-32 0 0,0 0-4 0 0,0 0-11 0 0,0 0-5 0 0,0 0 6 0 0,0 0-14 0 0,0 0-8 0 0,0 0-17 0 0,0 0-11 0 0,0 0-11 0 0,0 0-13 0 0,0 26 1162 0 0,-20 155 238 0 0,-63 271-663 0 0,54-282-690 0 0,36-241 332 0 0,9 38-499 0 0,1 1-1 0 0,1 0 1 0 0,2 1-1 0 0,1 1 1 0 0,2 1 0 0 0,1 1-1 0 0,10-9 25 0 0,-18 20-8 0 0,1 0-1 0 0,0 2 1 0 0,1 0-1 0 0,0 1 1 0 0,2 0 0 0 0,-1 2-1 0 0,1 0 1 0 0,1 1-1 0 0,19-6 9 0 0,-38 16-3 0 0,0 0 0 0 0,0 1 0 0 0,0-1 1 0 0,1 1-1 0 0,-1-1 0 0 0,0 1 0 0 0,0 0 0 0 0,0 0 0 0 0,1 0 0 0 0,-1 0 0 0 0,0 0 0 0 0,0 1 0 0 0,0-1 0 0 0,0 1 0 0 0,1-1 0 0 0,-1 1 1 0 0,0 0-1 0 0,0 0 0 0 0,0 0 0 0 0,0 0 0 0 0,-1 0 0 0 0,1 0 0 0 0,0 0 0 0 0,0 1 0 0 0,-1-1 0 0 0,1 1 0 0 0,0-1 0 0 0,-1 1 1 0 0,0-1-1 0 0,1 1 0 0 0,-1 0 0 0 0,0 0 0 0 0,0 0 0 0 0,0 0 0 0 0,0 0 0 0 0,0 0 0 0 0,0 2 3 0 0,18 86 23 0 0,-18-78-30 0 0,2 3 17 0 0,-1 1 0 0 0,-1 0 0 0 0,0-1 0 0 0,-1 1-1 0 0,-1 0 1 0 0,0-1 0 0 0,-1 1 0 0 0,-1-1 0 0 0,0 1 0 0 0,-1-1-1 0 0,-1 0 1 0 0,-1 0 0 0 0,0-1 0 0 0,0 0 0 0 0,-1 0 0 0 0,-9 12-10 0 0,10-17-16 0 0,-1 0 1 0 0,0-1-1 0 0,0 0 1 0 0,-1 0-1 0 0,0-1 1 0 0,0 0-1 0 0,-1 0 1 0 0,0-1 0 0 0,0 0-1 0 0,-1 0 1 0 0,1-1-1 0 0,-1-1 1 0 0,0 0-1 0 0,0 0 1 0 0,-1-1-1 0 0,1 0 1 0 0,-1 0 0 0 0,0-1-1 0 0,-7 0 16 0 0,9-2-58 0 0,-1-1 1 0 0,1 0-1 0 0,-1 0 0 0 0,1-1 1 0 0,0 0-1 0 0,0 0 0 0 0,0-1 0 0 0,0 0 1 0 0,0-1-1 0 0,0 0 0 0 0,1 0 0 0 0,0-1 1 0 0,0 0-1 0 0,-7-6 58 0 0,13 9-32 0 0,-5-1-73 0 0,1 0 0 0 0,0-1 0 0 0,0 0 1 0 0,1 0-1 0 0,-1 0 0 0 0,1-1 0 0 0,0 0 0 0 0,0 0 1 0 0,0 0-1 0 0,1-1 0 0 0,0 0 0 0 0,0 1 1 0 0,0-1-1 0 0,1-1 0 0 0,0 1 0 0 0,0 0 1 0 0,0-1-1 0 0,1 0 0 0 0,0 1 0 0 0,0-1 1 0 0,0-2 103 0 0,29-29-3207 0 0,-13 29-198 0 0,0 2-3277 0 0,-4 2-4174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38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48 6473 0 0,'0'0'1727'0'0,"0"0"-496"0"0,0 0-261 0 0,0 0 82 0 0,0 0 179 0 0,0 0 99 0 0,0 0-31 0 0,0 0-143 0 0,0 0-177 0 0,0 0-174 0 0,0 0-171 0 0,0 0-134 0 0,0 0-105 0 0,-11 28-87 0 0,-34 86-64 0 0,29-33 147 0 0,18-62-286 0 0,-3-11-70 0 0,1-1 1 0 0,1 0 0 0 0,-1 0-1 0 0,1 0 1 0 0,0 0-1 0 0,1 0 1 0 0,0 0 0 0 0,0 0-1 0 0,0 0 1 0 0,1-1-1 0 0,0 1 1 0 0,0-1 0 0 0,1 0-1 0 0,-1 1 1 0 0,1-2 0 0 0,1 1-1 0 0,-1 0 1 0 0,1-1-1 0 0,0 0 1 0 0,2 2-36 0 0,-5-6 35 0 0,0 1 1 0 0,0-1-1 0 0,1 0 1 0 0,-1 1-1 0 0,0-1 1 0 0,0 0-1 0 0,1 0 1 0 0,-1-1-1 0 0,0 1 1 0 0,1 0-1 0 0,-1-1 1 0 0,1 1-1 0 0,-1-1 0 0 0,1 0 1 0 0,-1 0-1 0 0,1 0 1 0 0,-1 0-1 0 0,0 0 1 0 0,1-1-1 0 0,-1 1 1 0 0,1-1-1 0 0,-1 1 1 0 0,1-1-1 0 0,-1 0 1 0 0,0 0-1 0 0,0 0 1 0 0,1 0-1 0 0,-1-1 0 0 0,0 1 1 0 0,0-1-36 0 0,61-51 763 0 0,-59 49-752 0 0,218-260 549 0 0,-201 241-540 0 0,-15 15-17 0 0,1-1 0 0 0,1 1-1 0 0,0 0 1 0 0,0 1 0 0 0,0 0 0 0 0,1 0-1 0 0,0 1 1 0 0,0 0 0 0 0,1 0 0 0 0,0 1-1 0 0,4-1-2 0 0,-11 7 6 0 0,-1 1 0 0 0,1 0 0 0 0,-1 0 0 0 0,1 0-1 0 0,-1 0 1 0 0,0 0 0 0 0,0 0 0 0 0,0 1 0 0 0,0-1-1 0 0,0 1 1 0 0,-1 0 0 0 0,1-1 0 0 0,-1 1 0 0 0,0 0-1 0 0,1 0 1 0 0,-1 0 0 0 0,0 0 0 0 0,-1 0 0 0 0,1 0-1 0 0,-1 0 1 0 0,1 0 0 0 0,-1 0 0 0 0,0 0 0 0 0,0 0-1 0 0,0 0 1 0 0,0 0 0 0 0,-1 0-6 0 0,1-2 3 0 0,2 334 368 0 0,-5 146-504 0 0,2-455 122 0 0,-1 0-1 0 0,-2 0 1 0 0,0 0 0 0 0,-1 0-1 0 0,-2-1 1 0 0,-1 0 0 0 0,-1 0-1 0 0,0-1 1 0 0,-2 0 0 0 0,-5 6 11 0 0,11-23 0 0 0,0-1 1 0 0,0 0 0 0 0,-1 0 0 0 0,1 0 0 0 0,-1-1 0 0 0,-1 0 0 0 0,1 0 0 0 0,-1-1 0 0 0,0 1-1 0 0,0-2 1 0 0,0 1 0 0 0,-1 0-1 0 0,5-3 1 0 0,0 0 0 0 0,0 0 0 0 0,0 0 0 0 0,0 0-1 0 0,0-1 1 0 0,0 1 0 0 0,0-1 0 0 0,-1 1 0 0 0,1-1 0 0 0,0 0 0 0 0,0 0 0 0 0,0-1-1 0 0,0 1 1 0 0,0-1 0 0 0,0 1 0 0 0,-1-1 0 0 0,1 0 0 0 0,1 0 0 0 0,-1-1-1 0 0,0 1 1 0 0,0-1 0 0 0,0 1 0 0 0,1-1 0 0 0,-1 0 0 0 0,1 0 0 0 0,-1 0-1 0 0,1 0 1 0 0,0 0 0 0 0,-1 0 0 0 0,1-1 0 0 0,-1-1-1 0 0,-4-10 17 0 0,1 0 1 0 0,0 0-1 0 0,1 0 1 0 0,0-1-1 0 0,1 1 1 0 0,1-1-1 0 0,1 0 1 0 0,0 0-1 0 0,0-1 1 0 0,2 1-1 0 0,0 0 1 0 0,2-14-18 0 0,-2 16 17 0 0,0-3-9 0 0,2-1 0 0 0,0 1 0 0 0,1-1 0 0 0,0 1 0 0 0,2 0 0 0 0,0 0 0 0 0,0 0 0 0 0,2 0 0 0 0,0 1 0 0 0,0 0 0 0 0,1 1 0 0 0,1 0 0 0 0,1 0 0 0 0,0 1 0 0 0,1 0 0 0 0,0 1 0 0 0,1 0 0 0 0,0 1 0 0 0,1 0 0 0 0,0 1 0 0 0,1 0 0 0 0,5-2-8 0 0,145-59-273 0 0,-51 39-2642 0 0,-95 28-1628 0 0,-4 3-6856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52 0 0 0,'0'0'1247'0'0,"0"0"91"0"0,0 0 17 0 0,0 0-38 0 0,0 0-65 0 0,0 0 7 0 0,0 0 42 0 0,0 0 47 0 0,0 0-6 0 0,9-5-70 0 0,26-18-121 0 0,-28 7 2528 0 0,-29 9-2391 0 0,5 6-1045 0 0,0 2-1 0 0,0 0 0 0 0,-1 1 0 0 0,1 0 0 0 0,1 2 0 0 0,-1 0 0 0 0,-11 5-242 0 0,15-6 49 0 0,0 0-1 0 0,0 2 1 0 0,0-1-1 0 0,1 2 0 0 0,-1 0 1 0 0,1 0-1 0 0,1 1 0 0 0,-1 0 1 0 0,1 1-1 0 0,1 1 1 0 0,-1 0-1 0 0,1 0 0 0 0,1 1 1 0 0,0 0-1 0 0,0 0 0 0 0,1 1 1 0 0,1 0-1 0 0,-1 1 0 0 0,2 0 1 0 0,0 0-1 0 0,0 0 1 0 0,1 1-1 0 0,0 0 0 0 0,1 0 1 0 0,1 0-1 0 0,0 4-48 0 0,1-8 25 0 0,1 1 1 0 0,0 0-1 0 0,1 0 0 0 0,0 0 0 0 0,0 0 1 0 0,1-1-1 0 0,1 1 0 0 0,-1 0 1 0 0,2 0-1 0 0,-1-1 0 0 0,1 1 0 0 0,1-1 1 0 0,-1 0-1 0 0,2 0 0 0 0,-1 0 0 0 0,1-1 1 0 0,1 0-1 0 0,-1 0 0 0 0,1 0 1 0 0,1 0-1 0 0,0-1-25 0 0,-1-4 54 0 0,0 0 0 0 0,0 0 0 0 0,0-1 0 0 0,0 0 1 0 0,0 0-1 0 0,1 0 0 0 0,-1-1 0 0 0,1 0 0 0 0,-1 0 0 0 0,1-1 1 0 0,0 0-1 0 0,-1 0 0 0 0,1 0 0 0 0,-1-1 0 0 0,1 0 0 0 0,-1 0 1 0 0,1-1-1 0 0,-1 0 0 0 0,0 0 0 0 0,1 0 0 0 0,-1-1 0 0 0,0 0 0 0 0,2-2-54 0 0,24-16 155 0 0,-1 0-1 0 0,-1-2 0 0 0,-1-2 0 0 0,-1 0 0 0 0,-2-2 1 0 0,0-1-1 0 0,-2-1 0 0 0,-1-1 0 0 0,-2-1-154 0 0,-6 12 34 0 0,68-99 231 0 0,-66 95-150 0 0,-17 23-102 0 0,0 9-79 0 0,-1 4 102 0 0,1 0 0 0 0,0 0 0 0 0,1 0 0 0 0,0 1 0 0 0,1-1 1 0 0,1 0-1 0 0,0 0 0 0 0,1-1 0 0 0,0 1 0 0 0,0-1 0 0 0,2 0 0 0 0,0 1-36 0 0,119 157 412 0 0,-108-119-309 0 0,6-72-300 0 0,-16 15 22 0 0,0-1-321 0 0,-5-2-3898 0 0,-2 9-1433 0 0,0 0-5938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0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0 524 7194 0 0,'0'0'2263'0'0,"0"0"-498"0"0,0 0-155 0 0,0 0 20 0 0,0 0-107 0 0,0 0-222 0 0,0 0-336 0 0,0 0-308 0 0,0 0-130 0 0,0 0-50 0 0,0 0 6 0 0,0 0 0 0 0,0 0-6 0 0,8-14-42 0 0,51-105 895 0 0,-47 89-1194 0 0,2 1 0 0 0,1 0 0 0 0,1 1 0 0 0,2 1 0 0 0,0 1 0 0 0,2 0 0 0 0,1 1 0 0 0,21-20-136 0 0,-9 30-496 0 0,-31 45 406 0 0,-3-11 100 0 0,0-1 0 0 0,1 1 0 0 0,1-1 0 0 0,1 0 0 0 0,1 1 0 0 0,0-1 0 0 0,1 0 0 0 0,1-1-1 0 0,1 1 1 0 0,1-1 0 0 0,0 0 0 0 0,6 10-10 0 0,-11-25 17 0 0,1 1-1 0 0,-1 0 1 0 0,1-1-1 0 0,0 1 1 0 0,-1-1 0 0 0,1 0-1 0 0,0 0 1 0 0,1 0-1 0 0,-1 0 1 0 0,0 0-1 0 0,1-1 1 0 0,-1 1 0 0 0,0-1-1 0 0,1 0 1 0 0,0 0-1 0 0,-1 0 1 0 0,1-1-1 0 0,-1 1 1 0 0,1-1 0 0 0,0 0-1 0 0,-1 0 1 0 0,1 0-1 0 0,0-1 1 0 0,-1 1 0 0 0,1-1-1 0 0,0 0 1 0 0,-1 0-1 0 0,1 0 1 0 0,-1 0-1 0 0,0-1 1 0 0,2 0-17 0 0,94-70 977 0 0,-85 57-785 0 0,0 0 0 0 0,-2-2 1 0 0,0 1-1 0 0,0-2 0 0 0,-2 1 0 0 0,0-1 0 0 0,-1-1 1 0 0,-1 0-1 0 0,4-15-192 0 0,-4 9 102 0 0,-5 18-107 0 0,-1 1 0 0 0,1 0 1 0 0,-1 0-1 0 0,-1-1 0 0 0,1 1 0 0 0,-1-1 1 0 0,0 0-1 0 0,0 1 0 0 0,-1-1 0 0 0,0 0 1 0 0,0 1-1 0 0,-1-1 0 0 0,0 0 0 0 0,0 1 0 0 0,-2-6 5 0 0,-7 2-934 0 0,3 9-6240 0 0,6 1-1372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6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10970 0 0,'0'0'1762'0'0,"0"0"-530"0"0,0 0-185 0 0,0 0 133 0 0,0 0 127 0 0,0 0-88 0 0,0 0-250 0 0,0 0-261 0 0,0 0-176 0 0,0 0-129 0 0,0 0-83 0 0,0 0-72 0 0,0 0-67 0 0,0 35-42 0 0,1 106-29 0 0,14-26 216 0 0,2 50 511 0 0,-17-164-675 0 0,0-1 36 0 0,0 0 30 0 0,0 0 7 0 0,0 0-17 0 0,0 0-25 0 0,0 0-41 0 0,-3-22 456 0 0,3 9-568 0 0,1 1 0 0 0,1 0 0 0 0,0-1 1 0 0,1 1-1 0 0,0 0 0 0 0,1 0 0 0 0,0 1 0 0 0,1-1 0 0 0,0 1 0 0 0,1 0 0 0 0,0 0 1 0 0,4-3-41 0 0,117-198 213 0 0,-26 83-88 0 0,-51 84 95 0 0,-39 76 104 0 0,11 111 353 0 0,-19-131-670 0 0,0 8-1614 0 0,-11-9-3462 0 0,5-8-10 0 0,1 1-6305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1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233 107 840 0 0,'0'0'2070'0'0,"0"0"-236"0"0,0 0-33 0 0,0 0 130 0 0,0 0 7 0 0,0 0-185 0 0,0 0-268 0 0,0 0-304 0 0,0 0-251 0 0,0 0-163 0 0,0 0-147 0 0,0 0-121 0 0,0 0-77 0 0,-33 11-69 0 0,-97 34-33 0 0,128-44-303 0 0,-1-1 1 0 0,1 1-1 0 0,-1-1 0 0 0,1 1 1 0 0,0 0-1 0 0,0 0 0 0 0,-1 0 1 0 0,1 0-1 0 0,0 0 0 0 0,0 1 1 0 0,0-1-1 0 0,0 0 1 0 0,0 1-1 0 0,0 0 0 0 0,1-1 1 0 0,-1 1-1 0 0,1 0 0 0 0,-1 0 1 0 0,1 0-1 0 0,-1 0 0 0 0,1 0 1 0 0,0 0-1 0 0,0 1 0 0 0,0-1 1 0 0,0 0-1 0 0,1 1 0 0 0,-1-1-17 0 0,-1 7 99 0 0,-2 1-26 0 0,0 0 0 0 0,1-1 1 0 0,1 1-1 0 0,0 0 0 0 0,0 1 0 0 0,1-1 1 0 0,0 0-1 0 0,1 0 0 0 0,0 1 0 0 0,0-1 1 0 0,1 0-1 0 0,1 0 0 0 0,0 0 0 0 0,0 0 1 0 0,1 0-1 0 0,0 0 0 0 0,0 0 1 0 0,1-1-1 0 0,1 0 0 0 0,0 0 0 0 0,0 0 1 0 0,1 0-1 0 0,0-1 0 0 0,0 0 0 0 0,1 0 1 0 0,0 0-1 0 0,0-1 0 0 0,1 0 0 0 0,-1-1 1 0 0,2 0-1 0 0,3 3-73 0 0,-5-6 81 0 0,1-1-1 0 0,0 1 1 0 0,-1-1 0 0 0,1-1-1 0 0,0 1 1 0 0,0-1 0 0 0,0-1-1 0 0,0 1 1 0 0,1-1 0 0 0,-1-1-1 0 0,0 0 1 0 0,0 0 0 0 0,0 0 0 0 0,0-1-1 0 0,-1 0 1 0 0,1-1 0 0 0,0 0-1 0 0,-1 0 1 0 0,0 0 0 0 0,0-1-1 0 0,0 0 1 0 0,0 0 0 0 0,0-1-1 0 0,-1 0 1 0 0,0 0 0 0 0,0-1-1 0 0,0 0 1 0 0,1-1-81 0 0,0-2 28 0 0,0 0-1 0 0,-1 0 1 0 0,0-1 0 0 0,0 0 0 0 0,-1 1-1 0 0,0-2 1 0 0,-1 1 0 0 0,0-1-1 0 0,-1 1 1 0 0,0-1 0 0 0,-1 0-1 0 0,0 0 1 0 0,0-1 0 0 0,-1 1 0 0 0,-1 0-1 0 0,0 0 1 0 0,0 0 0 0 0,-1-1-1 0 0,-1 1 1 0 0,0 0 0 0 0,0 0-1 0 0,-1 0 1 0 0,-1 1 0 0 0,0-1-1 0 0,0 1 1 0 0,-1-1 0 0 0,0 2 0 0 0,-1-1-1 0 0,0 0 1 0 0,-7-7-28 0 0,6 8-245 0 0,-1 0-1 0 0,0 1 1 0 0,-1 0-1 0 0,0 1 1 0 0,0 0 0 0 0,-1 0-1 0 0,0 1 1 0 0,0 0-1 0 0,0 1 1 0 0,-1 0-1 0 0,0 0 1 0 0,0 1 0 0 0,0 1-1 0 0,-10-2 246 0 0,-17 5-5292 0 0,2 12-4204 0 0,27-7 3048 0 0</inkml:trace>
  <inkml:trace contextRef="#ctx0" brushRef="#br0" timeOffset="420.362">586 115 7218 0 0,'0'0'2056'0'0,"0"0"-244"0"0,0 0 9 0 0,0 0 101 0 0,0 0-54 0 0,0 0-264 0 0,0 0-326 0 0,0 0-325 0 0,0 0-251 0 0,0 0-211 0 0,0 0-187 0 0,0 0-134 0 0,0 0-39 0 0,7-5 231 0 0,5 50 343 0 0,56 242 305 0 0,-67-285-1008 0 0,2 13 18 0 0,0 0 0 0 0,1 0 0 0 0,1 0 0 0 0,1-1 0 0 0,0 1 0 0 0,1-1 0 0 0,0-1 0 0 0,9 12-20 0 0,-15-23 21 0 0,0-1 1 0 0,0 0-1 0 0,0 0 0 0 0,1 0 0 0 0,-1 0 0 0 0,0 0 0 0 0,0-1 1 0 0,1 1-1 0 0,-1 0 0 0 0,0-1 0 0 0,1 1 0 0 0,-1-1 0 0 0,1 1 0 0 0,-1-1 1 0 0,1 1-1 0 0,-1-1 0 0 0,1 0 0 0 0,-1 0 0 0 0,1 0 0 0 0,-1 0 1 0 0,1 0-1 0 0,-1 0 0 0 0,1 0 0 0 0,-1 0 0 0 0,1-1 0 0 0,-1 1 1 0 0,1-1-1 0 0,-1 1 0 0 0,0-1 0 0 0,1 1 0 0 0,-1-1 0 0 0,0 0 0 0 0,1 0 1 0 0,-1 0-1 0 0,0 0 0 0 0,0 0 0 0 0,0 0 0 0 0,0 0 0 0 0,0 0 1 0 0,1-1-22 0 0,41-55 816 0 0,-37 49-758 0 0,22-43 258 0 0,-2 0 0 0 0,-2-2 0 0 0,10-34-316 0 0,63-129 147 0 0,-55 156-877 0 0,-37 60-2366 0 0,-4 0-3086 0 0,-1 3-4194 0 0</inkml:trace>
  <inkml:trace contextRef="#ctx0" brushRef="#br0" timeOffset="4352.63">1291 354 1104 0 0,'0'0'1897'0'0,"0"0"-114"0"0,0 0-123 0 0,0 0-174 0 0,0 0-227 0 0,0 0-203 0 0,0 0-99 0 0,0 0-42 0 0,0 0 8 0 0,0 0 9 0 0,0 0-67 0 0,5 6-83 0 0,4 1-273 0 0,0 0-1 0 0,0 0 0 0 0,1-1 1 0 0,-1 0-1 0 0,1-1 1 0 0,1 0-1 0 0,-1 0 0 0 0,1-1 1 0 0,-1-1-1 0 0,9 2-508 0 0,-7-3 100 0 0,0 0-1 0 0,0-1 0 0 0,0-1 1 0 0,0 0-1 0 0,0 0 1 0 0,0-1-1 0 0,0-1 1 0 0,0 0-1 0 0,0-1 1 0 0,0 0-1 0 0,-1-1 0 0 0,1 0 1 0 0,-1 0-1 0 0,0-2 1 0 0,0 1-1 0 0,-1-1 1 0 0,0-1-1 0 0,0 0 1 0 0,0 0-1 0 0,-1-1 0 0 0,0 0 1 0 0,0-1-1 0 0,-1 0 1 0 0,0 0-1 0 0,-1-1 1 0 0,0 0-1 0 0,-1 0 1 0 0,0-1-1 0 0,0 1 0 0 0,0-5-99 0 0,-3 11-4 0 0,-1-1-1 0 0,0 1 0 0 0,0-1 0 0 0,0 1 0 0 0,-1-1 0 0 0,1 0 0 0 0,-1 0 0 0 0,-1 0 0 0 0,1 0 0 0 0,0 0 1 0 0,-1 0-1 0 0,0 0 0 0 0,-1 0 0 0 0,1 0 0 0 0,-1 0 0 0 0,0 0 0 0 0,0 0 0 0 0,0 0 0 0 0,-1 1 1 0 0,1-1-1 0 0,-1 0 0 0 0,-1 1 0 0 0,1-1 0 0 0,0 1 0 0 0,-1 0 0 0 0,0 0 0 0 0,0 0 0 0 0,0 0 1 0 0,-1 0-1 0 0,1 1 0 0 0,-1-1 0 0 0,0 1 0 0 0,0 0 0 0 0,0 0 0 0 0,0 1 0 0 0,-1-1 0 0 0,1 1 1 0 0,-1 0-1 0 0,1 0 0 0 0,-1 0 0 0 0,0 1 0 0 0,0-1 0 0 0,0 1 0 0 0,0 1 0 0 0,-3-1 5 0 0,-2 1-55 0 0,0 0 1 0 0,0 1-1 0 0,0 0 0 0 0,1 0 0 0 0,-1 1 0 0 0,0 1 0 0 0,1 0 0 0 0,-1 0 0 0 0,1 1 0 0 0,0 0 1 0 0,0 0-1 0 0,0 1 0 0 0,1 1 0 0 0,-1-1 0 0 0,1 1 0 0 0,1 1 0 0 0,-1-1 0 0 0,1 1 0 0 0,-5 6 55 0 0,4-6 72 0 0,0-1 0 0 0,0 1 1 0 0,1 1-1 0 0,0 0 0 0 0,0 0 0 0 0,1 0 0 0 0,0 0 0 0 0,1 1 0 0 0,-1 0 0 0 0,2 0 0 0 0,-1 1 0 0 0,1 0 0 0 0,1-1 0 0 0,0 1 0 0 0,0 0 0 0 0,1 1 0 0 0,0-1 0 0 0,1 0 0 0 0,0 0 0 0 0,1 1 0 0 0,0-1 0 0 0,0 1 0 0 0,1-1 0 0 0,1 0 0 0 0,0 1 0 0 0,0-1 0 0 0,1 0 0 0 0,0 0 0 0 0,2 4-72 0 0,4-2 158 0 0,1 1 0 0 0,0-1 0 0 0,1-1 0 0 0,0 0 0 0 0,0-1 0 0 0,2 0 0 0 0,-1-1 0 0 0,1 0 0 0 0,0-1 1 0 0,1 0-1 0 0,0-1 0 0 0,0-1 0 0 0,0 0 0 0 0,1-1 0 0 0,0 0 0 0 0,0-1 0 0 0,0-1 0 0 0,1 0 0 0 0,-1-2 0 0 0,1 1 0 0 0,-1-2 0 0 0,1 0 0 0 0,2-1-158 0 0,1-1 19 0 0,0-1 0 0 0,0-1 0 0 0,0 0 0 0 0,-1-2-1 0 0,1 0 1 0 0,-1-1 0 0 0,-1 0 0 0 0,1-2 0 0 0,1-2-19 0 0,-16 7-3009 0 0,-10 4-5568 0 0,6 0 7396 0 0,-2 0-10808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1 626 0 0 0,'0'0'1316'0'0,"0"0"330"0"0,0 0 321 0 0,0 0 143 0 0,0 0-63 0 0,0 0-243 0 0,0 0-315 0 0,0 0-289 0 0,0 0-231 0 0,0 0-132 0 0,0 0-35 0 0,20 0 2959 0 0,184-3 583 0 0,-72-5-3592 0 0,-114 14-571 0 0,0-1-2376 0 0,-16-11-1186 0 0,-2 1-3587 0 0,1 2-4545 0 0</inkml:trace>
  <inkml:trace contextRef="#ctx0" brushRef="#br0" timeOffset="667.243">989 487 3985 0 0,'0'0'2159'0'0,"0"0"-471"0"0,0 0-165 0 0,0 0 74 0 0,0 0 83 0 0,0 0-101 0 0,0 0-260 0 0,0 0-287 0 0,0 0-241 0 0,0 0-168 0 0,0 0-120 0 0,0 0-90 0 0,-34 11-82 0 0,-103 38-38 0 0,77-15 147 0 0,54-25-341 0 0,-4 1-30 0 0,1 0 0 0 0,1 0 0 0 0,-1 1-1 0 0,2 0 1 0 0,-1 1 0 0 0,2 0 0 0 0,-1 0 0 0 0,2 0 0 0 0,-1 1 0 0 0,2-1 0 0 0,0 1-1 0 0,0 0 1 0 0,1 1 0 0 0,1-1 0 0 0,0 1 0 0 0,1-1 0 0 0,1 14-69 0 0,3-22 39 0 0,0 0 0 0 0,0 1 1 0 0,0-1-1 0 0,1 0 0 0 0,0-1 0 0 0,0 1 1 0 0,0-1-1 0 0,1 0 0 0 0,-1 0 0 0 0,1 0 1 0 0,0 0-1 0 0,0-1 0 0 0,1 0 0 0 0,-1 0 1 0 0,1 0-1 0 0,-1-1 0 0 0,1 0 0 0 0,0 0 1 0 0,0 0-1 0 0,0-1 0 0 0,0 0 0 0 0,0 0 1 0 0,0 0-1 0 0,0-1 0 0 0,0 0 0 0 0,0 0 1 0 0,1-1-1 0 0,3 0-39 0 0,19-4 148 0 0,0 0 1 0 0,0-2-1 0 0,0-2 1 0 0,-1 0-1 0 0,-1-2 1 0 0,0-1-1 0 0,0-1 1 0 0,-1-1-1 0 0,-1-1 1 0 0,0-2-1 0 0,-1 0 1 0 0,-1-2-1 0 0,-1 0 1 0 0,-1-2-1 0 0,0 0 1 0 0,-1-1-1 0 0,8-15-148 0 0,-12 20-42 0 0,-1-2 0 0 0,-1 0 0 0 0,-1-1-1 0 0,0 0 1 0 0,-2-1 0 0 0,0 0 0 0 0,-1-1-1 0 0,-2 0 1 0 0,0 0 0 0 0,-1-1 0 0 0,-1 0-1 0 0,-1-1 1 0 0,-2 1 0 0 0,0-1-1 0 0,-1 0 1 0 0,-2 1 0 0 0,0-1 0 0 0,-1 0-1 0 0,-5-20 43 0 0,5 38-50 0 0,0-1 0 0 0,-1 0 0 0 0,0 0 0 0 0,-1 1 0 0 0,1-1 0 0 0,-1 1 0 0 0,-1 0 0 0 0,1 0 0 0 0,-1 0 0 0 0,0 0 0 0 0,0 1-1 0 0,-1-1 1 0 0,1 1 0 0 0,-1 0 0 0 0,0 0 0 0 0,-1 1 0 0 0,1 0 0 0 0,-1 0 0 0 0,0 0 0 0 0,0 0 0 0 0,0 1 0 0 0,-1 0 0 0 0,1 1-1 0 0,-1-1 1 0 0,1 1 0 0 0,-1 0 0 0 0,0 1 0 0 0,0 0 0 0 0,0 0 0 0 0,0 0 0 0 0,0 1 0 0 0,0 0 0 0 0,0 0 0 0 0,0 1 0 0 0,1 0-1 0 0,-1 0 1 0 0,0 0 0 0 0,0 1 0 0 0,0 0 0 0 0,1 1 0 0 0,-1-1 0 0 0,1 1 0 0 0,0 0 0 0 0,0 1 0 0 0,-2 1 50 0 0,-2 6 29 0 0,1 1-1 0 0,1 0 1 0 0,0 0 0 0 0,1 0 0 0 0,0 1 0 0 0,1 0 0 0 0,0 1 0 0 0,1 0 0 0 0,0-1 0 0 0,1 1 0 0 0,1 1 0 0 0,1-1 0 0 0,0 0 0 0 0,0 1-1 0 0,1 0 1 0 0,1-1 0 0 0,1 1 0 0 0,0-1 0 0 0,3 13-29 0 0,-2-5 86 0 0,1 1 1 0 0,1-1-1 0 0,1 0 0 0 0,0-1 0 0 0,2 1 1 0 0,1-1-1 0 0,1 0 0 0 0,0-1 0 0 0,2 0 1 0 0,0-1-1 0 0,1 0 0 0 0,1 0 1 0 0,1-2-1 0 0,0 1 0 0 0,1-2 0 0 0,1 0 1 0 0,1-1-1 0 0,0 0 0 0 0,18 10-86 0 0,95 67 76 0 0,-88-87-1882 0 0,-30-10-1593 0 0,-1-4-3497 0 0,-6 4-4412 0 0</inkml:trace>
  <inkml:trace contextRef="#ctx0" brushRef="#br0" timeOffset="966.752">1891 383 11723 0 0,'0'0'1513'0'0,"0"0"-227"0"0,0 0-75 0 0,0 0 61 0 0,0 0-6 0 0,0 0-161 0 0,0 0-243 0 0,0 0-236 0 0,0 0-197 0 0,-28 34-119 0 0,-84 105-98 0 0,109-137-202 0 0,0 0 0 0 0,1 0 0 0 0,-1 0 0 0 0,1 1-1 0 0,-1-1 1 0 0,1 1 0 0 0,0 0 0 0 0,0-1 0 0 0,0 1-1 0 0,1 0 1 0 0,-1 0 0 0 0,1 0 0 0 0,0 1 0 0 0,-1-1-1 0 0,1 0 1 0 0,1 0 0 0 0,-1 1 0 0 0,0-1 0 0 0,1 0-1 0 0,0 1 1 0 0,-1-1 0 0 0,2 1-10 0 0,0 6 50 0 0,-1-5-23 0 0,0-1 0 0 0,1 0 1 0 0,-1 1-1 0 0,1-1 1 0 0,0 0-1 0 0,0 0 0 0 0,1 1 1 0 0,-1-1-1 0 0,1 0 0 0 0,0 0 1 0 0,0 0-1 0 0,0-1 0 0 0,0 1 1 0 0,1 0-1 0 0,0-1 0 0 0,0 0 1 0 0,0 0-1 0 0,0 1 1 0 0,0-2-1 0 0,0 1 0 0 0,1 0 1 0 0,-1-1-1 0 0,1 1 0 0 0,0-1 1 0 0,0 0-1 0 0,0 0 0 0 0,0-1 1 0 0,2 1-28 0 0,6 2 75 0 0,0-1 0 0 0,0 0 0 0 0,0-1-1 0 0,0 0 1 0 0,0-1 0 0 0,0 0 0 0 0,0-1 0 0 0,1-1 0 0 0,9-1-75 0 0,-9 0 44 0 0,-1-1 0 0 0,0-1 0 0 0,0 0 0 0 0,0 0 0 0 0,-1-2 0 0 0,0 1-1 0 0,0-1 1 0 0,0-1 0 0 0,0 0 0 0 0,-1 0 0 0 0,-1-1 0 0 0,1 0 0 0 0,-1-1 0 0 0,0 0 0 0 0,5-7-44 0 0,-10 9-24 0 0,0 1-1 0 0,0 0 1 0 0,0-1 0 0 0,-1 0-1 0 0,0 0 1 0 0,0 0 0 0 0,0 0 0 0 0,-1 0-1 0 0,0-1 1 0 0,-1 1 0 0 0,0-1 0 0 0,0 1-1 0 0,-1-1 1 0 0,1 1 0 0 0,-2-1-1 0 0,1 1 1 0 0,-1-1 0 0 0,0 0 0 0 0,0 1-1 0 0,-1 0 1 0 0,0-1 0 0 0,-1 1 0 0 0,0 0-1 0 0,0 0 1 0 0,0 0 0 0 0,-1 1-1 0 0,0-1 1 0 0,0 1 0 0 0,0 0 0 0 0,-1 0 24 0 0,-82-51-3065 0 0,54 47-479 0 0,-2 4-3402 0 0,19 6-2951 0 0</inkml:trace>
  <inkml:trace contextRef="#ctx0" brushRef="#br0" timeOffset="1452.889">2705 1 7034 0 0,'0'0'3460'0'0,"0"0"-1530"0"0,0 0-398 0 0,0 0 106 0 0,0 0 65 0 0,0 0-121 0 0,0 0-321 0 0,0 0-331 0 0,0 0-266 0 0,0 0-140 0 0,0 0-36 0 0,0 0-13 0 0,0 0-7 0 0,0 5-24 0 0,27 181 2006 0 0,-21 230-1766 0 0,-28-259-562 0 0,-2-72-295 0 0,8-113-3502 0 0,11-4 484 0 0,5 11-1785 0 0,1 8-1520 0 0,-1 1-2382 0 0</inkml:trace>
  <inkml:trace contextRef="#ctx0" brushRef="#br0" timeOffset="1699.081">2392 361 8954 0 0,'0'0'3814'0'0,"0"0"-1768"0"0,0 0-817 0 0,0 0-192 0 0,0 0-41 0 0,0 0-8 0 0,0 0-30 0 0,0 0-80 0 0,0 0-89 0 0,0 0-83 0 0,0 0-93 0 0,0 0-89 0 0,32 0-99 0 0,102-3-95 0 0,114-8 16 0 0,-155-4-7633 0 0,-76 11-4362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420 209 656 0 0,'0'0'1839'0'0,"0"0"-352"0"0,0 0-21 0 0,0 0 244 0 0,0 0 269 0 0,0 0 86 0 0,0 0-131 0 0,0 0-282 0 0,0 0-311 0 0,0 0-258 0 0,0 0-194 0 0,0-8 3345 0 0,-13 174-1161 0 0,15 405-1621 0 0,-7-476-1344 0 0,-3 0 0 0 0,-18 71-108 0 0,22-148-649 0 0,1-28-2684 0 0,2-13 1033 0 0,1-14-2298 0 0,3 14-2657 0 0,0 14-1686 0 0</inkml:trace>
  <inkml:trace contextRef="#ctx0" brushRef="#br0" timeOffset="258.79">0 864 6401 0 0,'0'0'3577'0'0,"0"0"-1911"0"0,0 0-791 0 0,0 0-3 0 0,0 0 184 0 0,0 0 150 0 0,0 0 14 0 0,0 0-93 0 0,0 0-110 0 0,0 0-72 0 0,0 0-64 0 0,35 2-59 0 0,112 6-77 0 0,-131-7-567 0 0,0 0-1 0 0,1-1 0 0 0,-1-1 1 0 0,0 0-1 0 0,0-1 0 0 0,1-1 1 0 0,-1-1-1 0 0,9-3-177 0 0,-4 1 143 0 0,87-28 284 0 0,-2-5-1 0 0,69-38-426 0 0,-156 68-125 0 0,0 0 0 0 0,0-2 0 0 0,-1 0 0 0 0,-1-1 0 0 0,0-1 0 0 0,-1-1 0 0 0,2-2 125 0 0,17-28-3316 0 0,-9-7-4530 0 0,-19 35-3294 0 0</inkml:trace>
  <inkml:trace contextRef="#ctx0" brushRef="#br0" timeOffset="686.793">1031 205 8434 0 0,'0'0'541'0'0,"0"0"-131"0"0,0 0 307 0 0,0 0 431 0 0,0 0 326 0 0,0 0 145 0 0,0 0-52 0 0,0 0-168 0 0,0 0-221 0 0,5 33-221 0 0,15 103-183 0 0,-15-33 437 0 0,-39 126 560 0 0,20-166-1599 0 0,6-24-80 0 0,0-8-21 0 0,2 0 0 0 0,1 1 0 0 0,2-1 1 0 0,0 1-1 0 0,3 29-71 0 0,1-58 12 0 0,-1-1 0 0 0,0 1 0 0 0,1 0 0 0 0,0 0 0 0 0,0 0 0 0 0,0-1 0 0 0,0 1 0 0 0,0 0 0 0 0,0-1 0 0 0,1 1 0 0 0,-1-1 0 0 0,1 0 1 0 0,0 1-1 0 0,0-1 0 0 0,0 0 0 0 0,0 0 0 0 0,0 0 0 0 0,0 0 0 0 0,0 0 0 0 0,1-1 0 0 0,-1 1 0 0 0,1-1 0 0 0,-1 0 0 0 0,1 1 0 0 0,0-1 0 0 0,-1 0 0 0 0,1 0 0 0 0,0-1 0 0 0,0 1 1 0 0,-1-1-1 0 0,1 1 0 0 0,0-1 0 0 0,0 0 0 0 0,0 0 0 0 0,0 0 0 0 0,0 0 0 0 0,-1-1 0 0 0,1 1 0 0 0,0-1 0 0 0,0 0 0 0 0,0 0 0 0 0,-1 0 0 0 0,1 0 0 0 0,0 0 0 0 0,-1 0 1 0 0,1-1-1 0 0,1-1-12 0 0,211-151 481 0 0,-134 109-464 0 0,-67 39-18 0 0,50-5-79 0 0,-52 51 35 0 0,-14 218 607 0 0,26-198-923 0 0,-23-59 263 0 0,0 0 0 0 0,0 0 0 0 0,0-1 0 0 0,0 1 0 0 0,0-1-1 0 0,0 1 1 0 0,0-1 0 0 0,0 1 0 0 0,0-1 0 0 0,1 0 0 0 0,-1 1-1 0 0,0-1 1 0 0,0 0 0 0 0,0 0 0 0 0,1 0 0 0 0,-1 0 0 0 0,0 0-1 0 0,0 0 1 0 0,0 0 0 0 0,1 0 0 0 0,-1 0 0 0 0,0-1 0 0 0,0 1-1 0 0,0-1 1 0 0,0 1 0 0 0,1 0 0 0 0,-1-1 0 0 0,0 0 0 0 0,0 1-1 0 0,0-1 1 0 0,0 0 0 0 0,0 1 0 0 0,-1-1 0 0 0,1 0 0 0 0,1 0 98 0 0,10-9-3263 0 0,-2 2-3100 0 0,-2 0-5120 0 0</inkml:trace>
  <inkml:trace contextRef="#ctx0" brushRef="#br0" timeOffset="1420.697">2079 846 12859 0 0,'0'0'1583'0'0,"0"0"-303"0"0,0 0 18 0 0,0 0 34 0 0,0 0-105 0 0,0 0-199 0 0,0 0-250 0 0,0 0-206 0 0,0 0-111 0 0,-32 24-78 0 0,-98 75-104 0 0,67-35 47 0 0,63-64-323 0 0,-3 3 2 0 0,0 0-1 0 0,0 1 1 0 0,0-1-1 0 0,1 1 1 0 0,-1-1-1 0 0,1 1 1 0 0,0 0-1 0 0,0 0 1 0 0,1 0-1 0 0,-1 0 1 0 0,1 0 0 0 0,0 0-1 0 0,0 0 1 0 0,0 0-1 0 0,0 1 1 0 0,1-1-1 0 0,0 0 1 0 0,0 0-1 0 0,0 1 1 0 0,0 2-5 0 0,54 4 90 0 0,-41-12-35 0 0,0-2 0 0 0,0 0 0 0 0,0-1-1 0 0,-1 0 1 0 0,1 0 0 0 0,-1-2 0 0 0,0 0-1 0 0,0 0 1 0 0,-1-1 0 0 0,10-7-55 0 0,11-5 42 0 0,25-20-27 0 0,-46 30-19 0 0,0 1 0 0 0,0 0 1 0 0,1 0-1 0 0,0 2 0 0 0,0-1 1 0 0,0 2-1 0 0,1 0 0 0 0,7-2 4 0 0,-19 8-4 0 0,1 1 0 0 0,-1 0 0 0 0,0 0 0 0 0,1 0 0 0 0,-1 0-1 0 0,0-1 1 0 0,-1 2 0 0 0,1-1 0 0 0,0 0 0 0 0,0 0 0 0 0,-1 0 0 0 0,0 0 0 0 0,1 0-1 0 0,-1 0 1 0 0,0 1 0 0 0,0-1 0 0 0,0 0 0 0 0,0 0 0 0 0,0 0 0 0 0,-1 1 0 0 0,1-1-1 0 0,-1 0 1 0 0,0 1 4 0 0,1 6 16 0 0,0 7 16 0 0,-1-6-29 0 0,1-1-1 0 0,0 1 1 0 0,0-1-1 0 0,1 1 0 0 0,0-1 1 0 0,1 1-1 0 0,0-1 1 0 0,0 0-1 0 0,1 1 0 0 0,0-1 1 0 0,1 0-1 0 0,0-1 0 0 0,0 1 1 0 0,1-1-3 0 0,-1-1 7 0 0,0-1 1 0 0,1 0 0 0 0,0 0-1 0 0,0 0 1 0 0,0 0 0 0 0,1-1-1 0 0,0 0 1 0 0,0 0-1 0 0,0 0 1 0 0,0-1 0 0 0,1 0-1 0 0,0 0 1 0 0,0-1-1 0 0,0 0 1 0 0,0 0 0 0 0,1-1-1 0 0,-1 0 1 0 0,0 0-1 0 0,1 0 1 0 0,0-1 0 0 0,-1 0-1 0 0,1-1 1 0 0,0 0 0 0 0,1 0-8 0 0,3-1 83 0 0,1 0 1 0 0,-1-1 0 0 0,1-1 0 0 0,-1 0 0 0 0,1 0 0 0 0,-1-2 0 0 0,-1 1 0 0 0,1-1-1 0 0,0-1 1 0 0,-1 0 0 0 0,0-1 0 0 0,-1 0 0 0 0,0 0 0 0 0,0-1 0 0 0,0-1 0 0 0,-1 0-1 0 0,1-1-83 0 0,16-19 222 0 0,-1 0 0 0 0,-2-1-1 0 0,-1-2 1 0 0,-2 0-1 0 0,3-8-221 0 0,10-16-41 0 0,-3 0-1 0 0,-2-2 0 0 0,-2-1 1 0 0,-4-1-1 0 0,-1-1 0 0 0,-4 0 0 0 0,8-56 42 0 0,-17 57-124 0 0,-3-1 0 0 0,-3 1 0 0 0,-4-31 124 0 0,2 84 8 0 0,0 0 0 0 0,0 0 0 0 0,-1 1 0 0 0,0-1 0 0 0,0 0 0 0 0,-1 0 0 0 0,0 1 0 0 0,0-1-1 0 0,0 1 1 0 0,-1-1 0 0 0,0 1 0 0 0,0 0 0 0 0,-1 0 0 0 0,1 0 0 0 0,-2 1 0 0 0,1-1 0 0 0,0 1 0 0 0,-1 0 0 0 0,0 0-1 0 0,0 1 1 0 0,0 0 0 0 0,-1-1 0 0 0,0 2 0 0 0,1-1 0 0 0,-1 1 0 0 0,-1-1 0 0 0,1 2 0 0 0,0-1 0 0 0,-5-1-8 0 0,7 4 3 0 0,0-1 1 0 0,0 0 0 0 0,0 1 0 0 0,0 0-1 0 0,0 0 1 0 0,0 0 0 0 0,0 0 0 0 0,0 1 0 0 0,0 0-1 0 0,0-1 1 0 0,0 1 0 0 0,1 1 0 0 0,-1-1-1 0 0,0 0 1 0 0,1 1 0 0 0,-1 0 0 0 0,1 0-1 0 0,-1 0 1 0 0,1 0 0 0 0,0 1 0 0 0,0-1-1 0 0,0 1 1 0 0,0 0 0 0 0,0 0 0 0 0,1 0 0 0 0,-1 0-1 0 0,1 0 1 0 0,0 1 0 0 0,0-1 0 0 0,0 1-1 0 0,0-1 1 0 0,1 1 0 0 0,-1 0 0 0 0,0 3-4 0 0,-3 16 27 0 0,0 1 1 0 0,2 0-1 0 0,1 0 1 0 0,0 0-1 0 0,2 0 1 0 0,2 22-28 0 0,-1-19 20 0 0,40 286 521 0 0,57 184-196 0 0,-69-346-441 0 0,-11-121-1009 0 0,-18-52-1116 0 0,-5-21-2526 0 0,-2 16-1151 0 0,5 17 2439 0 0,-1-2-6648 0 0</inkml:trace>
  <inkml:trace contextRef="#ctx0" brushRef="#br0" timeOffset="1666.067">2403 662 14987 0 0,'0'0'1939'0'0,"0"0"-554"0"0,0 0-371 0 0,0 0-189 0 0,0 0-89 0 0,0 0-5 0 0,0 0 14 0 0,0 0-2 0 0,0 0 8 0 0,0 0-28 0 0,0 0-70 0 0,0 0-103 0 0,0 0-64 0 0,37 2-59 0 0,119 5-70 0 0,-79-6-106 0 0,-1-3 0 0 0,0-3 0 0 0,0-4 0 0 0,20-6-251 0 0,0 0-283 0 0,-59 8-139 0 0,-3 2-996 0 0,-11 2-2554 0 0,-7 2-8115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2:19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2865 2673 0 0,'0'0'504'0'0,"0"0"-271"0"0,0 0-244 0 0,0 0-31 0 0,0 0 98 0 0,0 0 124 0 0,0 0 139 0 0,0 0 127 0 0,0 0 94 0 0,0 0 93 0 0,0 0 49 0 0,7-35-16 0 0,23-109-62 0 0,3 62 376 0 0,27-2 317 0 0,3 3 0 0 0,4 3 1 0 0,23-17-1298 0 0,249-201 2668 0 0,-224 201-1753 0 0,4 6 0 0 0,56-28-915 0 0,-93 69 293 0 0,-29 35-133 0 0,0 3 0 0 0,1 2 0 0 0,49-1-160 0 0,-60 6 119 0 0,1 1 0 0 0,-1 3 0 0 0,1 1 0 0 0,-1 2 0 0 0,0 3 0 0 0,36 9-119 0 0,-63-12 114 0 0,-1 1 0 0 0,1 1 1 0 0,-1 0-1 0 0,0 1 0 0 0,-1 0 0 0 0,1 1 1 0 0,-2 1-1 0 0,1 1 0 0 0,2 2-114 0 0,101 112 758 0 0,-72-57-344 0 0,-12-26-50 0 0,27 26-135 0 0,34 64-11 0 0,-46-57-14 0 0,-43-65-137 0 0,0 0-1 0 0,0 0 0 0 0,-1 0 1 0 0,-1 0-1 0 0,1 1 1 0 0,-1 0-1 0 0,-1 0 0 0 0,0 0 1 0 0,0 0-1 0 0,0 6-66 0 0,4 20 92 0 0,42 144 203 0 0,2-91-176 0 0,18 47 29 0 0,13 22-47 0 0,-37-95 97 0 0,64 102-12 0 0,38-46-90 0 0,-27-43-42 0 0,-49-31 14 0 0,24 6-30 0 0,89 31 29 0 0,-183-82-67 0 0,110 42 77 0 0,62-3 39 0 0,118 6 38 0 0,-167-31-110 0 0,33-28 211 0 0,4-13 14 0 0,-72-2-140 0 0,198-56-51 0 0,-147 37-6 0 0,-21-11 42 0 0,57-56 197 0 0,23-21-176 0 0,-56 48-42 0 0,-22 3-40 0 0,104-54-53 0 0,-100 55 95 0 0,41-38-74 0 0,113-92 160 0 0,-57 26-92 0 0,50 41-93 0 0,-90 80 21 0 0,116 2-19 0 0,-79 65-10 0 0,-42 3 28 0 0,3 12-12 0 0,10-4 26 0 0,145-7-10 0 0,-217-15 46 0 0,-6-1-36 0 0,8-31 630 0 0,-30-34 117 0 0,-70 58-556 0 0,-18 18-1295 0 0,12-14 2911 0 0,-11 11-5989 0 0,-4 2-5667 0 0,2 2-2074 0 0</inkml:trace>
  <inkml:trace contextRef="#ctx0" brushRef="#br0" timeOffset="5961.039">9404 1753 808 0 0,'0'0'2006'0'0,"0"0"-511"0"0,0 0-68 0 0,0 0 84 0 0,0 0 51 0 0,0 0-103 0 0,0 0-259 0 0,0 0-305 0 0,0 0-243 0 0,0 0-151 0 0,0 0-10 0 0,5-3 60 0 0,205-108 5505 0 0,-191 102-5834 0 0,38-18 147 0 0,1 1-1 0 0,1 4 1 0 0,1 2-1 0 0,30-5-368 0 0,-28 18 32 0 0,-62 7-25 0 0,-1 10 59 0 0,0 0-1 0 0,-1 0 1 0 0,-1 0 0 0 0,0 0 0 0 0,0 0 0 0 0,-1 0-1 0 0,0-1 1 0 0,-1 0 0 0 0,0 0 0 0 0,0 0 0 0 0,-4 4-66 0 0,-19 38 83 0 0,-87 205-98 0 0,105-178 4 0 0,12-76 23 0 0,0 0 0 0 0,0 0 0 0 0,0 0 0 0 0,1 0 1 0 0,-1-1-1 0 0,0 1 0 0 0,1-1 0 0 0,0 1 0 0 0,-1-1 0 0 0,1 0 0 0 0,0 0 0 0 0,-1 0 0 0 0,1 0 0 0 0,0-1 0 0 0,0 1 0 0 0,0-1 0 0 0,0 0 0 0 0,0 1 0 0 0,0-1 0 0 0,0-1 0 0 0,-1 1 0 0 0,1 0 1 0 0,0-1-1 0 0,0 1 0 0 0,2-2-12 0 0,6 2 94 0 0,7-2 61 0 0,0 0 0 0 0,0-2-1 0 0,0 0 1 0 0,-1 0-1 0 0,0-2 1 0 0,0 0-1 0 0,12-7-154 0 0,38-12 401 0 0,8 6-85 0 0,-25 12-197 0 0,-6-8-126 0 0,-39 13-889 0 0,-12 1-1660 0 0,0 3-3764 0 0,4-1-5256 0 0</inkml:trace>
  <inkml:trace contextRef="#ctx0" brushRef="#br0" timeOffset="8611.9">10628 1455 5849 0 0,'0'0'1755'0'0,"0"0"-353"0"0,0 0-244 0 0,0 0 18 0 0,0 0 121 0 0,0 0 50 0 0,0 0-108 0 0,0 0-249 0 0,0 0-310 0 0,0 0-277 0 0,0 0-207 0 0,-3-2-107 0 0,-3-3-134 0 0,-1 1 357 0 0,15 19 717 0 0,20 86 1290 0 0,-20-51-1840 0 0,9 76 65 0 0,-4 28-260 0 0,10 125-123 0 0,-14-172-843 0 0,0-136-14616 0 0,-9 21 8614 0 0</inkml:trace>
  <inkml:trace contextRef="#ctx0" brushRef="#br0" timeOffset="9063.474">10599 1422 5713 0 0,'0'0'1887'0'0,"0"0"-293"0"0,0 0-175 0 0,0 0 64 0 0,0 0 117 0 0,0 0 38 0 0,0 0-188 0 0,0 0-295 0 0,0 0-289 0 0,0 0-235 0 0,0 0-187 0 0,0 0-122 0 0,1-12-74 0 0,3-36-52 0 0,-4 47-169 0 0,1-1 0 0 0,-1 0 0 0 0,1 1 0 0 0,-1-1 0 0 0,1 1 0 0 0,0-1 0 0 0,-1 0 0 0 0,1 1 0 0 0,0-1 0 0 0,0 1 0 0 0,0 0 0 0 0,0-1 1 0 0,0 1-1 0 0,1 0 0 0 0,-1 0 0 0 0,0 0 0 0 0,1-1 0 0 0,-1 1 0 0 0,0 1 0 0 0,1-1 0 0 0,-1 0 0 0 0,1 0 0 0 0,0 0 0 0 0,-1 1 0 0 0,1-1 0 0 0,-1 1 0 0 0,2-1-27 0 0,4-2 157 0 0,27-14 343 0 0,-11 4-324 0 0,0 2 1 0 0,0 0-1 0 0,1 1 0 0 0,1 2 0 0 0,0 0 0 0 0,0 2 0 0 0,5-1-176 0 0,79 9 67 0 0,-105-2-70 0 0,-1 1 0 0 0,1 0 1 0 0,-1 0-1 0 0,0 1 0 0 0,1-1 0 0 0,-1 0 0 0 0,0 1 1 0 0,0 0-1 0 0,0 0 0 0 0,0 0 0 0 0,0 0 0 0 0,0 0 0 0 0,0 1 1 0 0,-1-1-1 0 0,1 1 0 0 0,-1 0 0 0 0,0 0 0 0 0,0 0 1 0 0,0 0-1 0 0,0 0 0 0 0,0 0 0 0 0,-1 0 0 0 0,1 1 1 0 0,-1-1-1 0 0,0 1 0 0 0,0-1 0 0 0,0 1 0 0 0,0 1 3 0 0,-1 9 29 0 0,0 0-1 0 0,-1-1 0 0 0,0 1 0 0 0,-1 0 1 0 0,0 0-1 0 0,-1-1 0 0 0,-1 0 1 0 0,0 1-1 0 0,-1-1 0 0 0,-1-1 0 0 0,0 1 1 0 0,0-1-1 0 0,-1 0 0 0 0,-1 0 1 0 0,0-1-1 0 0,0 0 0 0 0,-1 0 0 0 0,-1-1 1 0 0,-7 7-29 0 0,6-3-98 0 0,-1-1 0 0 0,0 0 0 0 0,-1 0 0 0 0,0-1 0 0 0,-1-1 0 0 0,0 0 0 0 0,0-1 0 0 0,-2-1 0 0 0,1 0 0 0 0,-1-1 0 0 0,0-1 0 0 0,-1 0-1 0 0,1-1 1 0 0,-1-1 0 0 0,0 0 0 0 0,-1-2 0 0 0,1 0 0 0 0,-16 1 98 0 0,25-4-1005 0 0,-24-1 138 0 0,24-2-3321 0 0,5-5-4191 0 0,3 5 791 0 0</inkml:trace>
  <inkml:trace contextRef="#ctx0" brushRef="#br0" timeOffset="10131.376">11398 1418 6465 0 0,'0'0'1558'0'0,"0"0"-428"0"0,0 0-209 0 0,0 0 105 0 0,0 0 209 0 0,0 0 108 0 0,0 0-66 0 0,0 0-179 0 0,0 0-215 0 0,0 0-178 0 0,0 0-153 0 0,0 0-113 0 0,0 0-83 0 0,-15-7-84 0 0,-43-22-55 0 0,29 29 50 0 0,25 3-217 0 0,-7 3-9 0 0,0 1 0 0 0,1 0 1 0 0,0 1-1 0 0,0 0 0 0 0,1 1 1 0 0,0-1-1 0 0,0 2 0 0 0,1-1 1 0 0,0 1-1 0 0,1 1 0 0 0,-1 0-41 0 0,-2 5-16 0 0,1 0-1 0 0,0 1 1 0 0,1 0 0 0 0,1 0-1 0 0,0 1 1 0 0,1-1-1 0 0,1 1 1 0 0,1 1-1 0 0,1-1 1 0 0,0 1-1 0 0,2-1 1 0 0,0 10 16 0 0,1-26 1 0 0,0-1 1 0 0,0 1 0 0 0,1-1-1 0 0,-1 1 1 0 0,1-1-1 0 0,-1 1 1 0 0,1-1-1 0 0,0 1 1 0 0,0-1-1 0 0,0 0 1 0 0,0 1-1 0 0,-1-1 1 0 0,2 0 0 0 0,-1 0-1 0 0,0 1 1 0 0,0-1-1 0 0,0 0 1 0 0,0 0-1 0 0,1 0 1 0 0,-1 0-1 0 0,1-1 1 0 0,-1 1-1 0 0,0 0 1 0 0,1-1 0 0 0,-1 1-1 0 0,1-1 1 0 0,0 1-1 0 0,-1-1 1 0 0,1 0-1 0 0,-1 1 1 0 0,1-1-1 0 0,0 0 1 0 0,-1 0-1 0 0,1 0 1 0 0,1 0-2 0 0,62-9 689 0 0,-44-1-533 0 0,0-1 1 0 0,-1-1-1 0 0,0-1 1 0 0,-1 0-1 0 0,-1-2 1 0 0,0 0-1 0 0,-1-1 1 0 0,0-1-1 0 0,0-2-156 0 0,180-205 527 0 0,-185 289-1310 0 0,-13-36 763 0 0,8 77-118 0 0,-6-102 134 0 0,0-1 1 0 0,0 1 0 0 0,0-1-1 0 0,1 0 1 0 0,-1 0 0 0 0,1 0-1 0 0,0 0 1 0 0,0 0 0 0 0,0 0 0 0 0,0 0-1 0 0,0-1 1 0 0,1 1 0 0 0,-1-1-1 0 0,1 1 1 0 0,-1-1 0 0 0,1 0 0 0 0,0 0-1 0 0,0 0 1 0 0,0-1 0 0 0,0 1-1 0 0,0 0 1 0 0,1-1 0 0 0,-1 0-1 0 0,0 0 1 0 0,1 0 0 0 0,-1 0 0 0 0,0-1-1 0 0,2 1 4 0 0,4 0 30 0 0,1 0-1 0 0,0-1 0 0 0,0 1 1 0 0,-1-2-1 0 0,1 1 0 0 0,0-2 1 0 0,-1 1-1 0 0,1-1 0 0 0,-1-1 1 0 0,0 1-1 0 0,1-2 0 0 0,-1 1 1 0 0,0-1-1 0 0,-1-1 0 0 0,1 1 1 0 0,-1-2-1 0 0,0 1 0 0 0,0-1 1 0 0,-1 0-1 0 0,2-2-29 0 0,20-25 73 0 0,-1-2 0 0 0,-2 0 1 0 0,-2-2-1 0 0,-1 0 0 0 0,-2-2 0 0 0,-2 0 0 0 0,-1-2 1 0 0,-2 0-1 0 0,-2 0 0 0 0,-2-1 0 0 0,-1-1 0 0 0,-3 0 1 0 0,-1-1-1 0 0,-2 1 0 0 0,-3-1 0 0 0,-1 0 0 0 0,-3-22-73 0 0,2 50 3 0 0,2 0 11 0 0,-1-1 0 0 0,-1 1 0 0 0,-1-1 1 0 0,0 1-1 0 0,-1-1 0 0 0,0 1 0 0 0,-2 0 0 0 0,0 0 0 0 0,-1 0 0 0 0,0 0 0 0 0,-1 1 0 0 0,-1 0 0 0 0,0 0 0 0 0,-10-13-14 0 0,17 27-1 0 0,-1 0-1 0 0,0 0 0 0 0,0 0 1 0 0,0 0-1 0 0,0 0 1 0 0,0 0-1 0 0,0 0 0 0 0,-1 0 1 0 0,1 0-1 0 0,0 1 0 0 0,0-1 1 0 0,-1 0-1 0 0,1 1 0 0 0,0-1 1 0 0,-1 1-1 0 0,1-1 0 0 0,0 1 1 0 0,-1 0-1 0 0,1-1 0 0 0,-1 1 1 0 0,1 0-1 0 0,-1 0 0 0 0,1 0 1 0 0,0 0-1 0 0,-1 0 0 0 0,1 1 1 0 0,-1-1-1 0 0,1 0 1 0 0,0 1-1 0 0,-1-1 0 0 0,1 1 1 0 0,0-1-1 0 0,-1 1 0 0 0,1 0 1 0 0,0-1-1 0 0,0 1 0 0 0,-1 0 1 0 0,1 0-1 0 0,0 0 0 0 0,0 0 1 0 0,0 0-1 0 0,0 0 0 0 0,0 0 1 0 0,0 0-1 0 0,1 1 0 0 0,-1-1 1 0 0,0 0-1 0 0,1 0 1 0 0,-1 1-1 0 0,1-1 0 0 0,-1 0 1 0 0,1 1-1 0 0,-1-1 0 0 0,1 1 1 0 0,0-1-1 0 0,0 0 0 0 0,0 1 1 0 0,0-1-1 0 0,0 2 2 0 0,-4 12 9 0 0,1 0 0 0 0,0 0-1 0 0,1 0 1 0 0,1 0 0 0 0,0 0-1 0 0,1 0 1 0 0,1 0 0 0 0,0 0 0 0 0,1 0-1 0 0,1 0 1 0 0,0 1-9 0 0,88 278 415 0 0,-45-81-307 0 0,4-87-73 0 0,-25-86-57 0 0,-25-40 14 0 0,0 0 0 0 0,0 0 0 0 0,0 0-1 0 0,0 0-7 0 0,0 0-8 0 0,0 0-8 0 0,0 0-14 0 0,0 0-28 0 0,0 0-17 0 0,0 0-22 0 0,0 0-37 0 0,0 0-55 0 0,0 0-63 0 0,0 0-121 0 0,-13-6-4770 0 0,3 1-3016 0 0,6 2-1311 0 0</inkml:trace>
  <inkml:trace contextRef="#ctx0" brushRef="#br0" timeOffset="10435.02">11720 1238 12235 0 0,'0'0'1389'0'0,"0"0"-563"0"0,0 0-129 0 0,0 0 214 0 0,0 0 180 0 0,0 0 45 0 0,0 0-100 0 0,0 0-114 0 0,0 0-106 0 0,0 0-98 0 0,37-15-97 0 0,116-47-149 0 0,-9-1 375 0 0,39-11-808 0 0,-129 46-2742 0 0,-33 16-6334 0 0,-17 8-1827 0 0</inkml:trace>
  <inkml:trace contextRef="#ctx0" brushRef="#br0" timeOffset="10930.767">12530 457 11418 0 0,'0'0'1497'0'0,"0"0"-225"0"0,0 0-180 0 0,0 0-37 0 0,0 0 20 0 0,0 0-93 0 0,0 0-176 0 0,0 0-213 0 0,0 0-175 0 0,0 0-79 0 0,0 0-22 0 0,0 0-23 0 0,0 0-27 0 0,-6 24 2 0 0,-14 77-22 0 0,14 18 485 0 0,8-24-559 0 0,3-1 1 0 0,5 0-1 0 0,4 0 0 0 0,16 51-173 0 0,-26-128-6 0 0,-3-9 5 0 0,0-1-1 0 0,1 0 1 0 0,-1 1 0 0 0,2-1-1 0 0,-1 0 1 0 0,1 0 0 0 0,0-1-1 0 0,1 1 1 0 0,-1-1-1 0 0,1 1 1 0 0,0-1 0 0 0,2 1 1 0 0,-4-7 23 0 0,1 1 0 0 0,0-1 0 0 0,-1 1 0 0 0,1-1 0 0 0,-1 0 0 0 0,1 0 0 0 0,0 0 0 0 0,-1-1 0 0 0,1 1 0 0 0,-1-1 0 0 0,1 1 0 0 0,-1-1 0 0 0,1 0 0 0 0,-1 0-1 0 0,1 0 1 0 0,-1 0 0 0 0,0 0 0 0 0,0-1 0 0 0,1 1 0 0 0,-1-1 0 0 0,0 1 0 0 0,0-1 0 0 0,0 0 0 0 0,-1 0 0 0 0,1 0 0 0 0,0 0 0 0 0,-1 0 0 0 0,1 0-23 0 0,2-2 37 0 0,198-171 406 0 0,-196 170-437 0 0,1 0-1 0 0,-1 1 1 0 0,1-1 0 0 0,-1 1 0 0 0,1 1 0 0 0,0 0 0 0 0,0 0 0 0 0,1 0 0 0 0,-1 0 0 0 0,1 1 0 0 0,-1 1 0 0 0,1-1 0 0 0,0 1 0 0 0,0 1 0 0 0,6-1-6 0 0,-11 3 12 0 0,0 1-1 0 0,0-1 1 0 0,0 1 0 0 0,-1 0 0 0 0,1-1-1 0 0,-1 1 1 0 0,0 0 0 0 0,0 0 0 0 0,0 1-1 0 0,0-1 1 0 0,-1 0 0 0 0,1 1 0 0 0,-1-1-1 0 0,0 1 1 0 0,0-1 0 0 0,0 1-1 0 0,0 0 1 0 0,-1 1-12 0 0,2-1 21 0 0,19 137 502 0 0,-3-134-1606 0 0,-5-10-5836 0 0,-11 2-4293 0 0</inkml:trace>
  <inkml:trace contextRef="#ctx0" brushRef="#br0" timeOffset="13960.484">14063 803 2569 0 0,'0'0'873'0'0,"0"0"50"0"0,0 0 229 0 0,0 0 276 0 0,0 0 117 0 0,0 0-161 0 0,0 0-309 0 0,0 0-305 0 0,0 0-221 0 0,0 0-136 0 0,0 0-66 0 0,-19 9-40 0 0,-63 28-15 0 0,16 17 669 0 0,55-44-853 0 0,1 0 0 0 0,0 1-1 0 0,0 0 1 0 0,2 0 0 0 0,-1 1-1 0 0,1 1 1 0 0,1-1 0 0 0,0 1-1 0 0,1 0 1 0 0,1 1 0 0 0,0 0-1 0 0,0-1 1 0 0,2 2 0 0 0,-1-1-1 0 0,2 0 1 0 0,0 1 0 0 0,1-1-1 0 0,0 13-107 0 0,2-24 16 0 0,-1 0 1 0 0,1 0-1 0 0,0-1 0 0 0,0 1 0 0 0,0-1 1 0 0,0 1-1 0 0,1-1 0 0 0,-1 1 0 0 0,1-1 1 0 0,0 1-1 0 0,-1-1 0 0 0,1 0 0 0 0,0 0 1 0 0,0 0-1 0 0,0 0 0 0 0,1 0 0 0 0,-1-1 0 0 0,0 1 1 0 0,1-1-1 0 0,-1 1 0 0 0,1-1 0 0 0,-1 0 1 0 0,1 0-1 0 0,0 0 0 0 0,-1 0 0 0 0,1-1 1 0 0,0 1-1 0 0,0-1 0 0 0,1 1-16 0 0,83-3 1591 0 0,-72-4-1394 0 0,0-2-1 0 0,0 0 1 0 0,-1-1-1 0 0,0 0 1 0 0,0-1 0 0 0,-1 0-1 0 0,-1-2 1 0 0,0 1-1 0 0,0-1 1 0 0,-1-1-1 0 0,-1 0 1 0 0,0-1 0 0 0,0 0-1 0 0,-2 0 1 0 0,0-1-1 0 0,0 0 1 0 0,2-8-197 0 0,-2 4 2 0 0,0 1 1 0 0,-1-2-1 0 0,-1 1 1 0 0,-1-1-1 0 0,-1 0 0 0 0,0 0 1 0 0,-2 0-1 0 0,0 0 1 0 0,-1-1-1 0 0,-1-10-2 0 0,-2 24-64 0 0,1 0 0 0 0,-1 1 0 0 0,0-1 1 0 0,0 0-1 0 0,0 1 0 0 0,-1-1 0 0 0,0 1 0 0 0,-1 0 0 0 0,1 0 0 0 0,-1 0 1 0 0,-1 0-1 0 0,1 1 0 0 0,-1 0 0 0 0,1 0 0 0 0,-2 0 0 0 0,1 0 0 0 0,0 1 0 0 0,-1 0 1 0 0,0 0-1 0 0,0 0 0 0 0,0 1 0 0 0,0 0 0 0 0,-1 0 0 0 0,1 0 0 0 0,-1 1 1 0 0,0 0-1 0 0,-3 0 64 0 0,11 2 4 0 0,-1 0 0 0 0,1-1 0 0 0,-1 1 0 0 0,0 0 1 0 0,1 0-1 0 0,-1 0 0 0 0,1-1 0 0 0,-1 1 0 0 0,0 0 0 0 0,1-1 1 0 0,-1 1-1 0 0,0 0 0 0 0,1-1 0 0 0,-1 1 0 0 0,0 0 0 0 0,0-1 1 0 0,1 1-1 0 0,-1-1 0 0 0,0 1 0 0 0,0 0 0 0 0,0-1 0 0 0,0 1 1 0 0,1-1-1 0 0,-1 1 0 0 0,0-1 0 0 0,0 1 0 0 0,0 0 1 0 0,0-1-1 0 0,0 1 0 0 0,0-1 0 0 0,0 1 0 0 0,0-1 0 0 0,0 1 1 0 0,0-1-1 0 0,-1 1 0 0 0,1-1 0 0 0,0 1 0 0 0,0 0 0 0 0,0-1 1 0 0,0 1-1 0 0,-1-1 0 0 0,1 1 0 0 0,0 0 0 0 0,-1-1 0 0 0,1 1 1 0 0,0 0-1 0 0,0-1 0 0 0,-1 1 0 0 0,1 0 0 0 0,-1-1 1 0 0,1 1-1 0 0,0 0 0 0 0,-1 0 0 0 0,1-1-4 0 0,14-12 158 0 0,0 0-1 0 0,0-1 1 0 0,-2-1-1 0 0,0 0 1 0 0,0-1-1 0 0,-2 0 1 0 0,0 0-1 0 0,2-7-157 0 0,-10 21 16 0 0,22-44 85 0 0,-1 0-1 0 0,-3-1 0 0 0,-2-1 0 0 0,-2-1 1 0 0,-2 0-1 0 0,-1-4-100 0 0,2-75 129 0 0,-15 127-85 0 0,0 1-20 0 0,0 0-68 0 0,0 0-117 0 0,0 23-551 0 0,2 80 699 0 0,4 0 1 0 0,5 0 0 0 0,4-1-1 0 0,14 42 13 0 0,80 338 203 0 0,-93-391-129 0 0,-4 1 0 0 0,-5 0 0 0 0,-3 1 0 0 0,-4-1-1 0 0,-6 22-73 0 0,0-77 110 0 0,-1-1-1 0 0,-2-1 0 0 0,-2 0 0 0 0,-1 0 0 0 0,-1-1 1 0 0,-2 0-1 0 0,-1-1 0 0 0,-2-1 0 0 0,-12 15-109 0 0,28-43 55 0 0,0 0 0 0 0,0 0 0 0 0,-1 0 0 0 0,0 0 0 0 0,0 0 0 0 0,0 0 0 0 0,0-1 0 0 0,-1 0 0 0 0,0 1 0 0 0,1-1 0 0 0,-1-1 0 0 0,0 1 0 0 0,0 0 0 0 0,-1-1 0 0 0,1 0 0 0 0,0 0 0 0 0,-1 0 0 0 0,1-1 0 0 0,-1 1 0 0 0,0-1 0 0 0,-2 0-55 0 0,4-3 11 0 0,1 0-1 0 0,-1 0 0 0 0,1 0 1 0 0,0-1-1 0 0,-1 1 1 0 0,1-1-1 0 0,0 1 1 0 0,0-1-1 0 0,1 0 0 0 0,-1 0 1 0 0,1 0-1 0 0,-1 0 1 0 0,1 0-1 0 0,0 0 0 0 0,0 0 1 0 0,0-1-1 0 0,1 1 1 0 0,-1 0-1 0 0,1 0 1 0 0,0-1-1 0 0,0 1-10 0 0,-3-44 29 0 0,2 0-1 0 0,2 0 1 0 0,2 0-1 0 0,2 0 1 0 0,3 1 0 0 0,1 0-1 0 0,2 0 1 0 0,2 1-1 0 0,3 1 1 0 0,1 0 0 0 0,22-39-29 0 0,-28 59 16 0 0,1 0 0 0 0,1 1 1 0 0,2 0-1 0 0,0 1 0 0 0,1 1 1 0 0,1 0-1 0 0,1 1 1 0 0,1 1-1 0 0,0 1 0 0 0,2 1 1 0 0,14-10-17 0 0,74-42-436 0 0,-104 68-277 0 0,1-1-1344 0 0,-4-2-7483 0 0,-2 3-1821 0 0</inkml:trace>
  <inkml:trace contextRef="#ctx0" brushRef="#br0" timeOffset="31477.168">10536 3200 0 0 0,'0'0'680'0'0,"0"0"55"0"0,0 0 120 0 0,0 0 149 0 0,0 0 224 0 0,0 0 181 0 0,0 0-14 0 0,0 0-67 0 0,0 0-113 0 0,0 0-82 0 0,0 0-92 0 0,-6-8-43 0 0,-27-40 903 0 0,30 46-1594 0 0,1 0 1 0 0,-1 0-1 0 0,0 0 0 0 0,0 0 1 0 0,0 1-1 0 0,0-1 1 0 0,0 1-1 0 0,0-1 0 0 0,-1 1 1 0 0,1 0-1 0 0,0 1 1 0 0,-1-1-1 0 0,1 0 0 0 0,-1 1 1 0 0,1 0-1 0 0,-1 0 0 0 0,1 0 1 0 0,0 0-1 0 0,-1 1 1 0 0,1-1-1 0 0,-3 1-307 0 0,-8 0 364 0 0,5 0-271 0 0,1 1 0 0 0,0 0 0 0 0,-1 1 0 0 0,1 0 0 0 0,0 0 0 0 0,1 1 0 0 0,-1 0 0 0 0,1 0 0 0 0,-1 1 0 0 0,1 0 1 0 0,0 0-1 0 0,0 2-93 0 0,-31 18 386 0 0,37-25-363 0 0,-1 0 1 0 0,1 1 0 0 0,0-1 0 0 0,0 0 0 0 0,-1 0-1 0 0,1 1 1 0 0,0-1 0 0 0,0 1 0 0 0,0-1 0 0 0,-1 1-1 0 0,1 0 1 0 0,0-1 0 0 0,0 1 0 0 0,0 0 0 0 0,0 0-1 0 0,0 0 1 0 0,0 0 0 0 0,1-1 0 0 0,-1 1 0 0 0,0 0-1 0 0,0 1 1 0 0,1-1 0 0 0,-1 0 0 0 0,0 0 0 0 0,1 0-1 0 0,-1 0 1 0 0,1 0 0 0 0,-1 1 0 0 0,1-1 0 0 0,0 0-1 0 0,0 0 1 0 0,0 1 0 0 0,-1-1 0 0 0,1 0 0 0 0,0 1 0 0 0,0-1-1 0 0,1 0 1 0 0,-1 0 0 0 0,0 1 0 0 0,0-1 0 0 0,1 0-1 0 0,-1 0 1 0 0,0 1 0 0 0,1-1 0 0 0,0 0 0 0 0,0 1-24 0 0,125 75 119 0 0,-105-68-110 0 0,-2 1 1 0 0,0 0-1 0 0,0 2 1 0 0,-1 0-1 0 0,0 2 0 0 0,-1 0 1 0 0,3 4-10 0 0,-16-14 32 0 0,1 0 1 0 0,-1 1 0 0 0,-1-1-1 0 0,1 1 1 0 0,-1 0-1 0 0,1 1 1 0 0,-2-1 0 0 0,1 0-1 0 0,0 1 1 0 0,-1 0-1 0 0,0-1 1 0 0,-1 1-1 0 0,1 0 1 0 0,-1 0 0 0 0,0 0-1 0 0,0 0 1 0 0,-1 0-1 0 0,0 0 1 0 0,0 0-1 0 0,-1 0 1 0 0,1 0 0 0 0,-1 0-1 0 0,0 0 1 0 0,-1 0-1 0 0,0 0 1 0 0,1 0 0 0 0,-2 0-1 0 0,-2 4-32 0 0,-3 5 64 0 0,-1 0 1 0 0,0-1-1 0 0,-1 0 1 0 0,-1-1-1 0 0,0 0 0 0 0,0-1 1 0 0,-2 0-1 0 0,1-1 1 0 0,-1 0-1 0 0,-1-1 0 0 0,0 0 1 0 0,-1-1-1 0 0,0-1 0 0 0,0-1 1 0 0,0 0-1 0 0,-1-1 1 0 0,0 0-1 0 0,-16 3-64 0 0,-69-15 355 0 0,81-5-446 0 0,20 10 10 0 0,0 1-41 0 0,7-11-4575 0 0,4 6 1812 0 0,-3 3-2297 0 0,-1 2-6093 0 0</inkml:trace>
  <inkml:trace contextRef="#ctx0" brushRef="#br0" timeOffset="33072.387">10935 3296 5105 0 0,'0'0'3792'0'0,"0"0"-1956"0"0,0 0-706 0 0,0 0 10 0 0,0 0 125 0 0,0 0 60 0 0,0 0-164 0 0,0 0-246 0 0,0 0-273 0 0,0 0-249 0 0,0 0-140 0 0,0 0-83 0 0,0 0-40 0 0,-16 7-14 0 0,-53 26-1 0 0,67-32-108 0 0,1 0-1 0 0,-1 0 1 0 0,0 0-1 0 0,0 0 1 0 0,1 1-1 0 0,-1-1 1 0 0,1 0-1 0 0,-1 1 1 0 0,1 0-1 0 0,0-1 1 0 0,-1 1-1 0 0,1 0 1 0 0,0-1-1 0 0,0 1 1 0 0,0 0-1 0 0,1 0 1 0 0,-1 0-1 0 0,0 0 1 0 0,1 0-1 0 0,-1 0 1 0 0,1 0-1 0 0,-1 0 1 0 0,1 0-1 0 0,0 0 1 0 0,0 0-1 0 0,0 0 1 0 0,0 0-1 0 0,1 0 1 0 0,-1 0-1 0 0,0 1-6 0 0,1 7 41 0 0,-2 33 17 0 0,-1-31-41 0 0,1 0 0 0 0,0 0 1 0 0,1 1-1 0 0,0-1 0 0 0,0 0 0 0 0,2 0 0 0 0,0 0 0 0 0,0 0 0 0 0,1 0 1 0 0,0 0-1 0 0,1 0 0 0 0,0-1 0 0 0,1 1 0 0 0,1-1 0 0 0,0-1 0 0 0,6 11-17 0 0,-8-18 74 0 0,-1 0 0 0 0,1 0 0 0 0,0 0 0 0 0,0 0 0 0 0,0-1 1 0 0,1 1-1 0 0,-1-1 0 0 0,0 0 0 0 0,1-1 0 0 0,0 1 0 0 0,-1-1 0 0 0,1 1 0 0 0,0-1 0 0 0,0-1 0 0 0,-1 1 0 0 0,1-1 0 0 0,0 0 0 0 0,0 0 0 0 0,0 0 0 0 0,0-1 0 0 0,0 1 0 0 0,-1-1 0 0 0,1-1 0 0 0,0 1 0 0 0,-1-1 0 0 0,1 1 0 0 0,-1-1 0 0 0,1 0 0 0 0,-1-1 1 0 0,0 1-1 0 0,0-1 0 0 0,0 0 0 0 0,0 0 0 0 0,3-3-74 0 0,4-3 152 0 0,-1 0 1 0 0,0-1 0 0 0,0 0-1 0 0,-1-1 1 0 0,0 0 0 0 0,-1 0-1 0 0,0-1 1 0 0,-1 0 0 0 0,0 0 0 0 0,-1-1-1 0 0,4-10-152 0 0,-5 3 157 0 0,0 1 0 0 0,-2-1 0 0 0,0 0 0 0 0,-1 0 0 0 0,0 0 0 0 0,-2 0 0 0 0,-1-11-157 0 0,0 28 5 0 0,1-1 0 0 0,-1 1-1 0 0,0-1 1 0 0,1 1 0 0 0,-2-1-1 0 0,1 1 1 0 0,0 0 0 0 0,-1 0 0 0 0,1 0-1 0 0,-1 0 1 0 0,0 0 0 0 0,0 0 0 0 0,0 0-1 0 0,0 0 1 0 0,-1 1 0 0 0,1-1 0 0 0,-1 1-1 0 0,1-1 1 0 0,-1 1 0 0 0,0 0 0 0 0,0 0-1 0 0,0 1 1 0 0,0-1 0 0 0,0 0-1 0 0,-1 1 1 0 0,1 0 0 0 0,0 0 0 0 0,-1 0-1 0 0,-1 0-4 0 0,-106-10-766 0 0,103 11 668 0 0,8 0 42 0 0,0 0-18 0 0,0 0-6 0 0,18-14-203 0 0,57-43 363 0 0,62-34 131 0 0,-135 90-212 0 0,1-1 0 0 0,0 0 0 0 0,-1 1 1 0 0,1-1-1 0 0,0 1 0 0 0,0 0 1 0 0,0 0-1 0 0,0 0 0 0 0,0 0 0 0 0,0 0 1 0 0,0 1-1 0 0,0 0 0 0 0,1-1 0 0 0,-1 1 1 0 0,0 0-1 0 0,0 1 0 0 0,0-1 1 0 0,0 0-1 0 0,1 1 0 0 0,-1 0 0 0 0,0 0 1 0 0,0 0-1 0 0,0 0 0 0 0,-1 0 1 0 0,1 0-1 0 0,0 1 0 0 0,0-1 0 0 0,-1 1 1 0 0,1 0-1 0 0,-1 0 0 0 0,1 0 0 0 0,-1 0 1 0 0,0 1-1 0 0,0-1 0 0 0,0 0 1 0 0,0 1-1 0 0,0 0 1 0 0,7 15 17 0 0,-1 0 1 0 0,-1 1-1 0 0,-1 0 1 0 0,0 0-1 0 0,-2 1 1 0 0,0-1-1 0 0,-1 1 0 0 0,-1 0 1 0 0,-1 0-1 0 0,-1 0 1 0 0,-1 0-1 0 0,0 0 1 0 0,-3 8-18 0 0,-16 45 44 0 0,16-64-89 0 0,13-22 4 0 0,144-188 175 0 0,-129 172-101 0 0,95-111-127 0 0,-30 58 87 0 0,-39 56-156 0 0,-42 55 155 0 0,17 19 84 0 0,-22-43-53 0 0,0-1 1 0 0,-1 0-1 0 0,1 1 0 0 0,-1 0 0 0 0,0 0 1 0 0,0-1-1 0 0,-1 1 0 0 0,1 0 1 0 0,-1 0-1 0 0,0 1 0 0 0,-1-1 1 0 0,1 0-1 0 0,-1 0 0 0 0,0 0 1 0 0,0 0-1 0 0,-1 1 0 0 0,1-1 0 0 0,-1 0 1 0 0,0 0-1 0 0,-1 0 0 0 0,1 0 1 0 0,-1 0-1 0 0,0 0-23 0 0,-21 42 148 0 0,13 4-84 0 0,8-36-43 0 0,2-15-31 0 0,0 0 6 0 0,0 0 25 0 0,0 0 19 0 0,1-25 263 0 0,6 3-303 0 0,2 1 1 0 0,0 1-1 0 0,2 0 0 0 0,0 0 1 0 0,1 1-1 0 0,1 1 0 0 0,2-2 0 0 0,8-13-26 0 0,-3 3-9 0 0,1 0 0 0 0,2 1 1 0 0,1 1-1 0 0,1 1 0 0 0,23-19 35 0 0,-40 40 20 0 0,-8 5-24 0 0,0 1-1 0 0,0-1 1 0 0,0 0 0 0 0,1 1-1 0 0,-1-1 1 0 0,0 1-1 0 0,1-1 1 0 0,-1 1-1 0 0,0 0 1 0 0,1-1 0 0 0,-1 1-1 0 0,1-1 1 0 0,-1 1-1 0 0,1 0 1 0 0,-1-1-1 0 0,1 1 1 0 0,-1 0 0 0 0,1-1-1 0 0,-1 1 1 0 0,1 0-1 0 0,-1 0 1 0 0,1-1 0 0 0,-1 1-1 0 0,1 0 1 0 0,-1 0-1 0 0,1 0 1 0 0,0 0-1 0 0,-1 0 1 0 0,1 0 0 0 0,-1 0-1 0 0,1 0 1 0 0,0 0-1 0 0,-1 0 1 0 0,1 0-1 0 0,-1 0 1 0 0,1 1 0 0 0,-1-1-1 0 0,1 0 1 0 0,0 0-1 0 0,-1 1 1 0 0,1-1 0 0 0,-1 0-1 0 0,1 0 1 0 0,-1 1-1 0 0,0-1 1 0 0,1 1-1 0 0,-1-1 1 0 0,1 0 0 0 0,-1 1-1 0 0,0-1 1 0 0,1 1-1 0 0,-1-1 1 0 0,0 1-1 0 0,1-1 1 0 0,-1 1 0 0 0,0 0-1 0 0,0-1 1 0 0,1 1-1 0 0,-1-1 1 0 0,0 1-1 0 0,0-1 1 0 0,0 1 0 0 0,0 0-1 0 0,0-1 1 0 0,0 1-1 0 0,0-1 1 0 0,0 1 0 0 0,0-1-1 0 0,0 1 5 0 0,5 172 348 0 0,-12-78-183 0 0,-1 1-50 0 0,8-96-125 0 0,0 0-9 0 0,0 0-2 0 0,0 0 21 0 0,0 0-15 0 0,0 0 30 0 0,0 0 6 0 0,0 0-4 0 0,0 0 18 0 0,0 0-27 0 0,0 0-36 0 0,1-26-2983 0 0,2 18 124 0 0,-1 2-2173 0 0,2 2-6384 0 0</inkml:trace>
  <inkml:trace contextRef="#ctx0" brushRef="#br0" timeOffset="33604.862">12336 3012 5241 0 0,'0'0'938'0'0,"0"0"-31"0"0,0 0 441 0 0,0 0 526 0 0,0 0 138 0 0,0 0-173 0 0,0 0-281 0 0,0 0-246 0 0,0 0-218 0 0,0 0-153 0 0,0 0-94 0 0,0 0-118 0 0,0 0-112 0 0,29-14-92 0 0,88-44-116 0 0,-60 19 270 0 0,-48 25-481 0 0,-2 4-96 0 0,0 0 1 0 0,-1-1 0 0 0,0 0 0 0 0,0 0 0 0 0,-1 0-1 0 0,-1-1 1 0 0,0 0 0 0 0,-1 1 0 0 0,0-1 0 0 0,-1-1-1 0 0,0 1 1 0 0,-1 0 0 0 0,0-5-103 0 0,-3 15 0 0 0,1 0 0 0 0,-1 1-1 0 0,0-1 1 0 0,0 1 0 0 0,0-1 0 0 0,0 1 0 0 0,0 0 0 0 0,-1 0 0 0 0,1 0-1 0 0,0 0 1 0 0,0 0 0 0 0,-1 0 0 0 0,1 1 0 0 0,0-1 0 0 0,-1 1 0 0 0,1 0-1 0 0,-1-1 1 0 0,1 1 0 0 0,-1 0 0 0 0,1 1 0 0 0,-1-1 0 0 0,1 0 0 0 0,0 1-1 0 0,-1-1 1 0 0,1 1 0 0 0,0 0 0 0 0,-1 0 0 0 0,1 0 0 0 0,-116 71-420 0 0,103-60 402 0 0,2 0-1 0 0,-1 0 1 0 0,2 1 0 0 0,0 1-1 0 0,0 0 1 0 0,2 1 0 0 0,-1 0 0 0 0,2 1-1 0 0,0 0 1 0 0,-6 17 18 0 0,13-28 15 0 0,1-1-1 0 0,0 1 1 0 0,0 0-1 0 0,0-1 1 0 0,1 1 0 0 0,-1 0-1 0 0,1 0 1 0 0,0 0-1 0 0,1 0 1 0 0,-1 0 0 0 0,1-1-1 0 0,0 1 1 0 0,0 0-1 0 0,1-1 1 0 0,-1 1 0 0 0,1 0-1 0 0,0-1 1 0 0,0 0-1 0 0,0 1 1 0 0,1-1-1 0 0,0 0 1 0 0,0 0 0 0 0,0-1-1 0 0,0 1 1 0 0,0-1-1 0 0,1 1 1 0 0,-1-1 0 0 0,1 0-1 0 0,0 0 1 0 0,0 0-1 0 0,0-1 1 0 0,1 0 0 0 0,2 2-15 0 0,7 3 56 0 0,0-1 1 0 0,0 0 0 0 0,1-1 0 0 0,0-1 0 0 0,0 0 0 0 0,0-1 0 0 0,0 0 0 0 0,1-2 0 0 0,-1 1 0 0 0,1-2-57 0 0,24 0 291 0 0,-21 2-209 0 0,0-1 0 0 0,0-1 0 0 0,0-1 0 0 0,0 0-1 0 0,0-2 1 0 0,0 0 0 0 0,0-1 0 0 0,-1-1-1 0 0,0-1 1 0 0,0 0 0 0 0,16-9-82 0 0,-14-6-429 0 0,-18 6-6436 0 0,-2 11-4670 0 0</inkml:trace>
  <inkml:trace contextRef="#ctx0" brushRef="#br0" timeOffset="34754.406">10102 4787 9946 0 0,'0'0'1136'0'0,"0"0"-413"0"0,0 0-200 0 0,0 0 66 0 0,0 0 213 0 0,0 0 135 0 0,0 0-74 0 0,0 0-172 0 0,0 0-217 0 0,0 0-150 0 0,5 32-78 0 0,20 101-35 0 0,-14-70 53 0 0,-2 2 0 0 0,-3-1-1 0 0,-3 1 1 0 0,-6 62-264 0 0,-17-44 653 0 0,20-83-621 0 0,0-1-1 0 0,0 1 0 0 0,0-1 0 0 0,0 1 0 0 0,0 0 1 0 0,0-1-1 0 0,0 1 0 0 0,-1-1 0 0 0,1 1 0 0 0,0 0 0 0 0,0-1 1 0 0,0 1-1 0 0,-1 0 0 0 0,1-1 0 0 0,0 1 0 0 0,-1 0 0 0 0,1-1 1 0 0,0 1-1 0 0,-1 0 0 0 0,1-1 0 0 0,0 1 0 0 0,-1 0 1 0 0,1 0-1 0 0,0 0 0 0 0,-1-1 0 0 0,1 1 0 0 0,-1 0 0 0 0,1 0 1 0 0,0 0-1 0 0,-1 0 0 0 0,1 0 0 0 0,-1 0 0 0 0,1 0 1 0 0,-1 0-1 0 0,1 0 0 0 0,0 0 0 0 0,-1 0 0 0 0,1 0 0 0 0,-1 0 1 0 0,1 0-1 0 0,-1 0 0 0 0,1 0 0 0 0,0 0 0 0 0,-1 1 0 0 0,1-1 1 0 0,-1 0-1 0 0,1 0 0 0 0,0 1 0 0 0,-1-1 0 0 0,1 0 1 0 0,0 0-1 0 0,-1 1 0 0 0,1-1 0 0 0,0 0 0 0 0,0 1 0 0 0,-1-1 1 0 0,1 0-1 0 0,0 1 0 0 0,0-1 0 0 0,-1 0 0 0 0,1 1 1 0 0,0-1-1 0 0,0 1 0 0 0,0-1 0 0 0,0 1 0 0 0,0-1 0 0 0,0 1-31 0 0,-8-33 447 0 0,8-16-284 0 0,3 1 0 0 0,1-1 0 0 0,3 1 1 0 0,1 1-1 0 0,3-1 0 0 0,2 1 1 0 0,13-30-164 0 0,-10 20 107 0 0,2 0 1 0 0,3 2 0 0 0,2 0 0 0 0,2 1-1 0 0,3 2 1 0 0,2 0 0 0 0,2 2 0 0 0,2 2 0 0 0,3 1-1 0 0,1 2 1 0 0,34-30-108 0 0,-65 67 27 0 0,0 1 0 0 0,1 0 0 0 0,-1 1 0 0 0,1 0 0 0 0,0 0 0 0 0,1 0 0 0 0,-1 1 0 0 0,1 1 0 0 0,0-1 0 0 0,0 1 1 0 0,4 0-28 0 0,-11 3 6 0 0,-1 0 1 0 0,1 0 0 0 0,-1 0 0 0 0,1 1 0 0 0,-1-1 0 0 0,0 0 0 0 0,1 1 0 0 0,-1 0 0 0 0,1-1 0 0 0,-1 1 0 0 0,0 0-1 0 0,1-1 1 0 0,-1 1 0 0 0,0 0 0 0 0,0 0 0 0 0,0 0 0 0 0,0 0 0 0 0,0 0 0 0 0,0 1 0 0 0,0-1 0 0 0,0 0-1 0 0,0 0 1 0 0,0 1 0 0 0,0-1 0 0 0,-1 0 0 0 0,1 1 0 0 0,-1-1 0 0 0,1 1 0 0 0,-1-1 0 0 0,0 1 0 0 0,1-1 0 0 0,-1 1-1 0 0,0-1 1 0 0,0 1 0 0 0,0 0-7 0 0,3 64 268 0 0,-3-55-228 0 0,-2 17 18 0 0,-1-1 0 0 0,-1 0 1 0 0,-2 1-1 0 0,0-2 0 0 0,-2 1 0 0 0,-1-1 0 0 0,-1 0 1 0 0,-2-1-1 0 0,0-1 0 0 0,-1 1 0 0 0,-9 10-58 0 0,4-9 20 0 0,0 0 1 0 0,-2-1-1 0 0,0-1 0 0 0,-2-1 0 0 0,-1-1 0 0 0,0 0 0 0 0,-26 16-20 0 0,48-37-43 0 0,0 0-1 0 0,-1 0 0 0 0,1 0 1 0 0,0 0-1 0 0,-1 0 0 0 0,1-1 1 0 0,-1 1-1 0 0,1 0 0 0 0,-1-1 1 0 0,1 1-1 0 0,-1-1 0 0 0,1 1 0 0 0,-1-1 1 0 0,0 0-1 0 0,1 0 0 0 0,-1 1 1 0 0,1-1-1 0 0,-1 0 0 0 0,0-1 1 0 0,1 1-1 0 0,-1 0 0 0 0,0 0 1 0 0,1-1-1 0 0,-1 1 0 0 0,1-1 0 0 0,-1 1 1 0 0,1-1-1 0 0,-1 0 0 0 0,1 0 1 0 0,-1 1-1 0 0,1-1 0 0 0,0 0 1 0 0,-1 0-1 0 0,1 0 0 0 0,0-1 1 0 0,0 1-1 0 0,0 0 0 0 0,0 0 0 0 0,0-1 1 0 0,0 1-1 0 0,0 0 0 0 0,0-2 44 0 0,2-36-4361 0 0,6 17-3293 0 0,-1 13-3233 0 0</inkml:trace>
  <inkml:trace contextRef="#ctx0" brushRef="#br0" timeOffset="35857.132">11132 4224 6065 0 0,'0'0'2962'0'0,"0"0"-1331"0"0,0 0-656 0 0,0 0-33 0 0,0 0 127 0 0,0 0 55 0 0,0 0-55 0 0,0 0-138 0 0,0 0-195 0 0,0 0-169 0 0,-33 33-137 0 0,-103 105-126 0 0,62-43 86 0 0,62-77-324 0 0,0 1 0 0 0,1 1 0 0 0,1 0 0 0 0,1 0 0 0 0,0 1 0 0 0,2 0 0 0 0,1 1 0 0 0,0-1 0 0 0,2 1 1 0 0,0 1-1 0 0,1 10-66 0 0,3-31 2 0 0,0-1 0 0 0,0 0 1 0 0,0 1-1 0 0,0-1 1 0 0,0 1-1 0 0,0-1 0 0 0,1 0 1 0 0,-1 1-1 0 0,1-1 1 0 0,-1 0-1 0 0,1 1 0 0 0,-1-1 1 0 0,1 0-1 0 0,0 0 1 0 0,0 0-1 0 0,-1 0 0 0 0,1 0 1 0 0,0 0-1 0 0,0 0 1 0 0,0 0-1 0 0,0 0 0 0 0,0 0 1 0 0,1 0-1 0 0,-1 0 1 0 0,0-1-1 0 0,0 1 0 0 0,1 0 1 0 0,-1-1-1 0 0,0 1 1 0 0,0-1-1 0 0,1 0 0 0 0,-1 1 1 0 0,0-1-1 0 0,1 0 1 0 0,-1 0-1 0 0,1 0 0 0 0,-1 0 1 0 0,0 0-1 0 0,1 0 1 0 0,-1 0-1 0 0,1 0 0 0 0,-1-1-2 0 0,58-22 580 0 0,-16-21-407 0 0,-2-2 1 0 0,-2-2-1 0 0,-2-1 0 0 0,-3-2 1 0 0,-1-1-1 0 0,-3-2 1 0 0,-3-1-1 0 0,1-8-173 0 0,-18 45 24 0 0,0 0 13 0 0,-13 48-58 0 0,-8 7-60 0 0,1 0-1 0 0,2 1 1 0 0,2 0 0 0 0,1 1 0 0 0,2-1 0 0 0,2 37 81 0 0,3-69-2 0 0,-1-1 1 0 0,1-1-1 0 0,0 1 1 0 0,0 0-1 0 0,1 0 1 0 0,-1-1-1 0 0,1 1 1 0 0,0-1-1 0 0,1 0 0 0 0,-1 0 1 0 0,1 0-1 0 0,-1 0 1 0 0,1-1-1 0 0,0 1 1 0 0,0-1-1 0 0,1 0 1 0 0,-1 0-1 0 0,1-1 1 0 0,0 1-1 0 0,-1-1 0 0 0,1 0 1 0 0,0 0-1 0 0,0-1 1 0 0,0 0-1 0 0,0 0 1 0 0,1 0-1 0 0,-1 0 1 0 0,0-1-1 0 0,0 1 1 0 0,1-1-1 0 0,-1-1 0 0 0,0 1 1 0 0,0-1-1 0 0,1 0 1 0 0,-1 0-1 0 0,0 0 1 0 0,0-1-1 0 0,4-2 2 0 0,16-9 62 0 0,0-1-1 0 0,-1-2 1 0 0,0 0-1 0 0,-1-2 1 0 0,-1-1 0 0 0,-1 0-1 0 0,-1-2 1 0 0,0 0-1 0 0,-2-1 1 0 0,0-1-1 0 0,-2-1 1 0 0,0 0-1 0 0,6-16-61 0 0,-10 19 10 0 0,-1-1 1 0 0,0-1-1 0 0,-2 1 0 0 0,-1-2 0 0 0,-1 1 0 0 0,0-1 0 0 0,-2 0 0 0 0,-1 0 0 0 0,-1-1 0 0 0,-1 0 0 0 0,-1 1 0 0 0,-1-1 0 0 0,-2-6-10 0 0,2 27-4 0 0,0 1 0 0 0,0-1-1 0 0,0 1 1 0 0,0-1 0 0 0,-1 1-1 0 0,1 0 1 0 0,-1-1 0 0 0,0 1-1 0 0,0 0 1 0 0,0-1 0 0 0,0 1 0 0 0,-1 0-1 0 0,1 0 1 0 0,-1 0 0 0 0,0 0-1 0 0,0 0 1 0 0,0 1 0 0 0,0-1 0 0 0,-1 0-1 0 0,1 1 1 0 0,-1 0 0 0 0,1-1-1 0 0,-1 1 1 0 0,0 0 0 0 0,0 0 0 0 0,0 1-1 0 0,0-1 1 0 0,0 1 0 0 0,0-1-1 0 0,0 1 1 0 0,-1 0 0 0 0,1 0-1 0 0,0 0 1 0 0,-1 1 0 0 0,1-1 0 0 0,-1 1-1 0 0,1 0 1 0 0,0 0 0 0 0,-1 0-1 0 0,1 0 1 0 0,-2 1 4 0 0,-8 5-26 0 0,1 1-1 0 0,1 0 0 0 0,-1 1 1 0 0,1 0-1 0 0,1 1 1 0 0,0 0-1 0 0,0 1 1 0 0,1 0-1 0 0,0 1 0 0 0,0-1 1 0 0,1 2-1 0 0,0 0 27 0 0,1-3-27 0 0,1 0 0 0 0,0 1-1 0 0,0 0 1 0 0,1 0-1 0 0,0 0 1 0 0,1 0 0 0 0,0 1-1 0 0,1 0 1 0 0,0-1 0 0 0,1 1-1 0 0,0 1 1 0 0,0-1-1 0 0,1 0 1 0 0,1 0 0 0 0,0 5 27 0 0,2-13-11 0 0,1 1 1 0 0,0-1 0 0 0,-1 0-1 0 0,1 0 1 0 0,0 0 0 0 0,0 0-1 0 0,1-1 1 0 0,-1 1 0 0 0,0-1-1 0 0,1 0 1 0 0,0 0 0 0 0,-1 0-1 0 0,1-1 1 0 0,0 1 0 0 0,0-1-1 0 0,0 0 1 0 0,0 0 0 0 0,0 0-1 0 0,0-1 1 0 0,0 1 0 0 0,0-1-1 0 0,1 0 1 0 0,-1 0 0 0 0,0 0 0 0 0,0-1-1 0 0,0 0 1 0 0,0 1 0 0 0,0-1-1 0 0,2-1 11 0 0,0 1-10 0 0,19-2 15 0 0,-1-2 1 0 0,0-1-1 0 0,0-1 0 0 0,-1-1 1 0 0,0-1-1 0 0,0-1 0 0 0,6-5-5 0 0,17-6 50 0 0,148-59 3 0 0,-193 80-53 0 0,1 0-1 0 0,-1 0 1 0 0,0 0-1 0 0,0 0 1 0 0,0 1-1 0 0,0-1 1 0 0,0 0-1 0 0,0 1 1 0 0,0-1-1 0 0,0 0 0 0 0,0 1 1 0 0,0 0-1 0 0,0-1 1 0 0,0 1-1 0 0,-1-1 1 0 0,1 1-1 0 0,0 0 1 0 0,0 0-1 0 0,0-1 1 0 0,-1 1-1 0 0,1 0 1 0 0,0 0-1 0 0,-1 0 1 0 0,1 0-1 0 0,-1 0 1 0 0,1 0-1 0 0,-1 0 1 0 0,0 0-1 0 0,1 0 1 0 0,-1 0-1 0 0,0 0 1 0 0,1 0-1 0 0,-1 0 1 0 0,0 0-1 0 0,0 0 0 0 0,0 0 1 0 0,0 0-1 0 0,0 0 1 0 0,0 0-1 0 0,-1 0 1 0 0,1 1-1 0 0,0-1 1 0 0,0 0-1 0 0,-1 0 1 0 0,1 0-1 0 0,-1 0 1 0 0,-11 54 28 0 0,-54 104-149 0 0,65-158 116 0 0,1 0-1 0 0,-1 0 1 0 0,0 0 0 0 0,1 0 0 0 0,-1 1-1 0 0,1-1 1 0 0,-1 0 0 0 0,1 0 0 0 0,0 1 0 0 0,-1-1-1 0 0,1 0 1 0 0,0 0 0 0 0,0 1 0 0 0,0-1-1 0 0,0 0 1 0 0,0 1 0 0 0,0-1 0 0 0,0 0-1 0 0,1 1 1 0 0,-1-1 0 0 0,0 0 0 0 0,1 0-1 0 0,-1 1 1 0 0,1-1 0 0 0,-1 0 0 0 0,1 0-1 0 0,0 0 1 0 0,-1 0 0 0 0,1 0 0 0 0,0 0 0 0 0,0 0-1 0 0,0 0 1 0 0,0 0 0 0 0,0 0 0 0 0,0 0-1 0 0,0 0 1 0 0,0-1 0 0 0,0 1 0 0 0,0 0-1 0 0,0-1 1 0 0,0 1 0 0 0,1-1 0 0 0,-1 1-1 0 0,0-1 1 0 0,0 0 0 0 0,1 1 0 0 0,-1-1 0 0 0,0 0-1 0 0,1 0 1 0 0,-1 0 0 0 0,0 0 0 0 0,1 0-1 0 0,-1 0 1 0 0,0 0 5 0 0,11-2 26 0 0,0-1-1 0 0,0 0 1 0 0,0 0 0 0 0,-1-1-1 0 0,1-1 1 0 0,-1 0-1 0 0,0 0 1 0 0,-1-1-1 0 0,1 0 1 0 0,-1-1 0 0 0,-1-1-1 0 0,1 1 1 0 0,-1-1-1 0 0,6-7-25 0 0,-4 5 38 0 0,33-31 219 0 0,-2-2-1 0 0,-2-2 1 0 0,-2-2-1 0 0,-2-1 0 0 0,-3-2 1 0 0,-1-1-1 0 0,0-6-256 0 0,-10 15 71 0 0,-1-1 0 0 0,-3-1 0 0 0,-1-1 0 0 0,-2 0 0 0 0,-2-1 0 0 0,-3-1 0 0 0,-1 0 0 0 0,-2 0 0 0 0,-3 0 0 0 0,-1-43-71 0 0,-2 86 16 0 0,0 0 1 0 0,-1 0 0 0 0,1-1-1 0 0,-1 1 1 0 0,0 0 0 0 0,0 0-1 0 0,-1 0 1 0 0,1 0-1 0 0,-1 0 1 0 0,0 0 0 0 0,0 0-1 0 0,0 0 1 0 0,-1 0 0 0 0,1 0-1 0 0,-1 0 1 0 0,0 0-1 0 0,0 1 1 0 0,0-1 0 0 0,0 1-1 0 0,-1-1 1 0 0,0 1 0 0 0,0 0-1 0 0,1 0 1 0 0,-2 0-1 0 0,1 1 1 0 0,0-1 0 0 0,0 1-1 0 0,-1 0 1 0 0,0 0-1 0 0,1 0 1 0 0,-1 0 0 0 0,0 0-1 0 0,0 1 1 0 0,0 0 0 0 0,0 0-1 0 0,0 0 1 0 0,0 0-1 0 0,0 0 1 0 0,0 1 0 0 0,0 0-1 0 0,-1 0 1 0 0,1 0 0 0 0,-3 1-17 0 0,-2 4-2 0 0,1 1 0 0 0,-1 0 1 0 0,1 1-1 0 0,0-1 0 0 0,1 2 1 0 0,0-1-1 0 0,0 1 1 0 0,0 0-1 0 0,1 1 0 0 0,0-1 1 0 0,1 1-1 0 0,0 0 0 0 0,0 1 1 0 0,1-1-1 0 0,-3 9 2 0 0,6-16 1 0 0,-11 30-3 0 0,0 0 1 0 0,2 1 0 0 0,1 0-1 0 0,2 0 1 0 0,2 1 0 0 0,0 0-1 0 0,3 0 1 0 0,1 1 0 0 0,1-1-1 0 0,3 21 2 0 0,2-27-3 0 0,1-1-1 0 0,1 0 1 0 0,2 0-1 0 0,0 0 1 0 0,2-1-1 0 0,1 0 1 0 0,1-1-1 0 0,9 13 4 0 0,23 49 44 0 0,-35-67-58 0 0,-1 1-1 0 0,0 1 0 0 0,-2 0 1 0 0,0 0-1 0 0,-1 0 0 0 0,-2 0 1 0 0,2 15 14 0 0,4 3-86 0 0,-4-47-1896 0 0,-6-26-2412 0 0,0 12-4060 0 0,0 16-1061 0 0</inkml:trace>
  <inkml:trace contextRef="#ctx0" brushRef="#br0" timeOffset="36126.464">11963 3878 9154 0 0,'0'0'2292'0'0,"0"0"-749"0"0,0 0-532 0 0,0 0-36 0 0,0 0 193 0 0,0 0 207 0 0,0 0-9 0 0,0 0-171 0 0,0 0-211 0 0,0 0-170 0 0,0 0-106 0 0,36 1-71 0 0,117 3-45 0 0,-33-20 471 0 0,325-103 326 0 0,-348 101-2860 0 0,-96 18 928 0 0,-1 0-209 0 0,-4 14-6038 0 0,1-9-890 0 0,1 2-1350 0 0</inkml:trace>
  <inkml:trace contextRef="#ctx0" brushRef="#br0" timeOffset="36380.1">12924 4069 4185 0 0,'0'0'1600'0'0,"0"0"-896"0"0,0 0-135 0 0,0 0 191 0 0,0 0 120 0 0,0 0-64 0 0,0 0-192 0 0,0 0-320 0 0,0 0-216 0 0,0 0-144 0 0,0 0-56 0 0,0 0-328 0 0,0 0-760 0 0,44 48-1137 0 0,-42-55-4048 0 0</inkml:trace>
  <inkml:trace contextRef="#ctx0" brushRef="#br0" timeOffset="36640.95">12867 3697 7914 0 0,'0'0'3953'0'0,"0"0"-689"0"0,0 0-775 0 0,0 0-609 0 0,0 0-560 0 0,0 0-375 0 0,0 0-273 0 0,0 0-200 0 0,0 0-224 0 0,0 0-208 0 0,0 0-224 0 0,0 0-136 0 0,0 0-120 0 0,0 0-80 0 0,-140-110-273 0 0,153 125-791 0 0,-2-1-3129 0 0,-4-6-7650 0 0</inkml:trace>
  <inkml:trace contextRef="#ctx0" brushRef="#br0" timeOffset="36896.734">13377 3480 11723 0 0,'0'0'1214'0'0,"0"0"-392"0"0,0 0-95 0 0,0 0 76 0 0,0 0 27 0 0,0 0-72 0 0,0 0-151 0 0,0 0-112 0 0,0 0-95 0 0,0 0-63 0 0,0 0-64 0 0,0 0-105 0 0,-5-3-56 0 0,4 2-105 0 0,1 0-1 0 0,-1 1 0 0 0,0-1 0 0 0,0 0 0 0 0,0 1 0 0 0,1-1 1 0 0,-1 1-1 0 0,0-1 0 0 0,0 1 0 0 0,0-1 0 0 0,0 1 0 0 0,0 0 1 0 0,0-1-1 0 0,0 1 0 0 0,0 0 0 0 0,0 0 0 0 0,0 0 0 0 0,0 0 1 0 0,0 0-1 0 0,0 0 0 0 0,0 0 0 0 0,0 0 0 0 0,0 0 0 0 0,0 0 0 0 0,0 0 1 0 0,0 1-1 0 0,0-1 0 0 0,0 0 0 0 0,0 1 0 0 0,0-1 0 0 0,0 1 1 0 0,1-1-1 0 0,-1 1 0 0 0,0-1 0 0 0,0 1 0 0 0,0 0 0 0 0,1-1 1 0 0,-1 1-1 0 0,0 0 0 0 0,0 0 0 0 0,1-1 0 0 0,-1 1 0 0 0,1 0 1 0 0,-1 0-1 0 0,1 0 0 0 0,-1 0 0 0 0,1 0 0 0 0,0 0 0 0 0,-1 0 1 0 0,1 0-7 0 0,-77 140 2536 0 0,47-89-1957 0 0,20-38-460 0 0,1 0-1 0 0,1 0 1 0 0,0 1 0 0 0,1 0 0 0 0,1 0 0 0 0,0 1 0 0 0,1 0-1 0 0,0 0 1 0 0,2 0 0 0 0,-2 12-119 0 0,5-25 16 0 0,0 1-1 0 0,0-1 1 0 0,1 1 0 0 0,-1-1-1 0 0,1 1 1 0 0,0-1 0 0 0,0 0-1 0 0,0 1 1 0 0,0-1 0 0 0,1 0-1 0 0,-1 0 1 0 0,1 1 0 0 0,0-1-1 0 0,0 0 1 0 0,0-1 0 0 0,0 1-1 0 0,0 0 1 0 0,1-1 0 0 0,-1 1-1 0 0,1-1 1 0 0,0 0 0 0 0,-1 0-1 0 0,1 0 1 0 0,0 0 0 0 0,0 0-1 0 0,1-1 1 0 0,-1 1 0 0 0,0-1-1 0 0,0 0 1 0 0,1 0 0 0 0,-1 0-1 0 0,1 0 1 0 0,-1-1 0 0 0,2 1-16 0 0,125-1 791 0 0,-95-8-539 0 0,0-1 0 0 0,-1-2-1 0 0,0-1 1 0 0,0-2 0 0 0,-1-1-1 0 0,-1-2 1 0 0,21-14-252 0 0,27-42 147 0 0,-81 48-1360 0 0,-13 16-3888 0 0,7 6 84 0 0,3-1-6909 0 0</inkml:trace>
  <inkml:trace contextRef="#ctx0" brushRef="#br0" timeOffset="37344.589">13759 2740 8210 0 0,'0'0'2518'0'0,"0"0"-205"0"0,0 0-204 0 0,0 0-206 0 0,0 0-304 0 0,0 0-324 0 0,0 0-275 0 0,0 0-212 0 0,0 0-117 0 0,0 0-71 0 0,0 0-62 0 0,0 0-62 0 0,0 0-73 0 0,4-10 450 0 0,3 29-519 0 0,0 0-1 0 0,-2 1 0 0 0,0-1 1 0 0,-1 1-1 0 0,-2 0 1 0 0,2 18-334 0 0,0 1 166 0 0,88 682 157 0 0,-54-555-618 0 0,-38-165 220 0 0,0 0-1 0 0,1 0 1 0 0,-1 0-1 0 0,1 0 1 0 0,-1-1-1 0 0,1 1 1 0 0,-1 0-1 0 0,1 0 1 0 0,-1 0-1 0 0,1-1 1 0 0,0 1-1 0 0,-1 0 1 0 0,1 0-1 0 0,0-1 1 0 0,0 1-1 0 0,0-1 1 0 0,-1 1-1 0 0,1-1 1 0 0,0 1-1 0 0,0-1 1 0 0,0 1-1 0 0,0-1 1 0 0,0 0-1 0 0,0 1 1 0 0,0-1-1 0 0,0 0 1 0 0,0 0-1 0 0,0 0 1 0 0,0 0-1 0 0,0 0 1 0 0,0 0-1 0 0,0 0 1 0 0,0 0-1 0 0,0 0 1 0 0,0 0-1 0 0,0-1 1 0 0,0 1-1 0 0,0 0 1 0 0,-1-1-1 0 0,1 1 1 0 0,0-1-1 0 0,0 1 1 0 0,0-1-1 0 0,0 1 1 0 0,0-1-1 0 0,-1 0 1 0 0,1 1-1 0 0,0-1 1 0 0,-1 0-1 0 0,1 1 1 0 0,0-1-1 0 0,-1 0 1 0 0,1 0-1 0 0,-1 0 1 0 0,1 0-1 0 0,-1 0 1 0 0,1 1-1 0 0,-1-1 1 0 0,0 0-1 0 0,0 0 1 0 0,1 0-1 0 0,-1 0 1 0 0,0 0-1 0 0,0 0 1 0 0,0 0-1 0 0,0 0 1 0 0,0-1 75 0 0,3-7-3044 0 0,0-2-4532 0 0,1 6-4197 0 0</inkml:trace>
  <inkml:trace contextRef="#ctx0" brushRef="#br0" timeOffset="37728.801">14203 3624 7722 0 0,'0'0'2959'0'0,"0"0"-487"0"0,0 0-271 0 0,0 0-173 0 0,0 0-217 0 0,0 0-262 0 0,0 0-305 0 0,33-10-270 0 0,104-32-258 0 0,-67 5 25 0 0,-59 26-578 0 0,-1 4-83 0 0,-1-1-1 0 0,0 0 1 0 0,0 0-1 0 0,-1-1 1 0 0,0 0 0 0 0,0-1-1 0 0,-1 0 1 0 0,0 0-1 0 0,-1 0 1 0 0,0-1 0 0 0,-1 0-1 0 0,0 0 1 0 0,-1 0-1 0 0,0-1 1 0 0,-1 0 0 0 0,0 1-1 0 0,-1-1 1 0 0,0 0 0 0 0,-1 0-1 0 0,0-1 1 0 0,-1 1-1 0 0,0 0 1 0 0,-1 0-80 0 0,-1 6-2 0 0,1-1 0 0 0,-1 1 0 0 0,-1 0 0 0 0,1 0 0 0 0,-1 1-1 0 0,0-1 1 0 0,0 0 0 0 0,-1 1 0 0 0,0 0 0 0 0,0 0 0 0 0,0 0 0 0 0,0 0 0 0 0,-1 1 0 0 0,1 0 0 0 0,-1-1 0 0 0,-1 2 0 0 0,1-1 0 0 0,0 1-1 0 0,-1 0 1 0 0,0 0 0 0 0,1 0 0 0 0,-1 1 0 0 0,0-1 0 0 0,-1 2 0 0 0,1-1 0 0 0,0 1 0 0 0,0 0 0 0 0,-1 0 0 0 0,1 0 0 0 0,-1 1-1 0 0,1 0 1 0 0,0 1 0 0 0,-1-1 0 0 0,1 1 0 0 0,0 0 0 0 0,-1 1 0 0 0,1 0 0 0 0,0 0 0 0 0,0 0 0 0 0,0 0 0 0 0,-4 4 2 0 0,-5 8-18 0 0,2 1 0 0 0,0 0 0 0 0,0 1 1 0 0,2 1-1 0 0,0 0 0 0 0,1 0 0 0 0,0 1 1 0 0,2 1-1 0 0,0-1 0 0 0,1 1 0 0 0,1 1 1 0 0,1-1-1 0 0,0 1 0 0 0,2 0 0 0 0,0 0 1 0 0,1 10 17 0 0,0-21-17 0 0,1 1 1 0 0,0-1-1 0 0,0 1 1 0 0,1-1-1 0 0,1 1 1 0 0,-1-1-1 0 0,2 1 1 0 0,-1-1-1 0 0,1 1 1 0 0,1-1-1 0 0,-1 0 1 0 0,2 0-1 0 0,-1 0 1 0 0,1-1-1 0 0,1 1 1 0 0,-1-1-1 0 0,1 0 1 0 0,1 0-1 0 0,0 0 1 0 0,0-1-1 0 0,0 0 1 0 0,7 6 16 0 0,-3-6-94 0 0,0-1 0 0 0,0 0 1 0 0,0-1-1 0 0,1 0 0 0 0,0-1 1 0 0,-1 0-1 0 0,2-1 0 0 0,-1 0 1 0 0,0-1-1 0 0,1 0 0 0 0,-1 0 1 0 0,1-2-1 0 0,-1 1 0 0 0,1-1 1 0 0,-1-1-1 0 0,9-1 94 0 0,0-4-5041 0 0,-16 5-3768 0 0</inkml:trace>
  <inkml:trace contextRef="#ctx0" brushRef="#br0" timeOffset="38605.649">12841 3929 0 0 0,'0'0'368'0'0,"0"0"515"0"0,0 0 427 0 0,0 0 277 0 0,0 0 82 0 0,0 0-183 0 0,0 0-243 0 0,0 0-198 0 0,0 0-158 0 0,0 0-117 0 0,0 0-65 0 0,6-5-10 0 0,17-17 33 0 0,-17 16 63 0 0,-6 7 4989 0 0,3 3-676 0 0,6 10-5380 0 0,11 19 1156 0 0,11 41 193 0 0,2 54-447 0 0,-6-25-274 0 0,-6-118-1524 0 0,-7 2-4065 0 0,-12 12-275 0 0,-2 1-6032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4:5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1165 3633 0 0,'0'0'1700'0'0,"0"0"-212"0"0,0 0-59 0 0,0 0 6 0 0,0 0-124 0 0,0 0-244 0 0,0 0-213 0 0,0 0-116 0 0,0 0 3 0 0,0 0 37 0 0,0 0-14 0 0,9 5-17 0 0,-2-2-575 0 0,-1 0 0 0 0,1 0 0 0 0,0-1-1 0 0,0 0 1 0 0,0 0 0 0 0,0-1 0 0 0,0 0 0 0 0,1 0 0 0 0,-1 0 0 0 0,0-1-1 0 0,1 0 1 0 0,-1-1 0 0 0,0 1 0 0 0,0-1 0 0 0,1-1 0 0 0,2 0-172 0 0,38-21 514 0 0,-1-2 0 0 0,-2-2 1 0 0,0-2-1 0 0,-2-2 0 0 0,-1-2 1 0 0,-1-1-1 0 0,-3-2 0 0 0,0-2 1 0 0,20-28-515 0 0,185-215 929 0 0,-242 278-932 0 0,0 1 0 0 0,1-1-1 0 0,-1 1 1 0 0,1 0 0 0 0,0 0-1 0 0,-1 0 1 0 0,1 0 0 0 0,0 0-1 0 0,0 0 1 0 0,1 0 0 0 0,-1 0-1 0 0,0 1 1 0 0,1-1-1 0 0,-1 1 1 0 0,1 0 0 0 0,-1 0-1 0 0,1 0 1 0 0,-1 0 0 0 0,1 0-1 0 0,0 1 1 0 0,0-1 0 0 0,-1 1-1 0 0,1-1 1 0 0,0 1 0 0 0,0 0-1 0 0,-1 0 1 0 0,1 0 0 0 0,0 1-1 0 0,0-1 1 0 0,-1 1 0 0 0,1-1-1 0 0,0 1 1 0 0,-1 0-1 0 0,1 0 1 0 0,0 0 0 0 0,-1 0-1 0 0,1 1 1 0 0,-1-1 0 0 0,0 1-1 0 0,0-1 1 0 0,1 1 0 0 0,-1 0-1 0 0,2 2 4 0 0,119 169 354 0 0,-118-160-312 0 0,0 0 0 0 0,0 1 0 0 0,-1-1 0 0 0,-1 1 0 0 0,0-1 0 0 0,-1 1 0 0 0,0 0 1 0 0,-1 0-1 0 0,-1 0 0 0 0,0 0 0 0 0,-1 0 0 0 0,-1 0 0 0 0,0 0 0 0 0,-1-1 0 0 0,0 1 0 0 0,-1 0 1 0 0,0-1-1 0 0,-1 0 0 0 0,-1 0 0 0 0,0-1 0 0 0,-1 1 0 0 0,0-1 0 0 0,-1-1 0 0 0,0 1 0 0 0,-1-2 1 0 0,0 1-1 0 0,-1-1 0 0 0,0 0 0 0 0,0-1 0 0 0,-1 0 0 0 0,-1-1 0 0 0,1 0 0 0 0,-10 4-42 0 0,4-3 7 0 0,0-1 1 0 0,-1-1-1 0 0,0 0 0 0 0,0-2 0 0 0,-1 0 0 0 0,0-1 0 0 0,0 0 0 0 0,0-2 0 0 0,0 0 0 0 0,0-1 1 0 0,0-2-1 0 0,-19-1-7 0 0,32 2-85 0 0,1 0 0 0 0,-1 0 1 0 0,0 0-1 0 0,1-1 0 0 0,-1 0 1 0 0,0 0-1 0 0,1-1 0 0 0,0 1 1 0 0,-1-1-1 0 0,1 0 0 0 0,0-1 0 0 0,0 1 1 0 0,0-1-1 0 0,0 0 0 0 0,0 0 1 0 0,1-1-1 0 0,-1 1 0 0 0,1-1 1 0 0,0 0-1 0 0,0 0 0 0 0,1-1 1 0 0,-1 1-1 0 0,1-1 0 0 0,0 0 1 0 0,0 0-1 0 0,0 0 0 0 0,1 0 1 0 0,0 0-1 0 0,0 0 0 0 0,0-1 0 0 0,0 1 1 0 0,0-4 84 0 0,17-20-3267 0 0,2 13-2683 0 0,-11 11 1744 0 0,4-3-6339 0 0</inkml:trace>
  <inkml:trace contextRef="#ctx0" brushRef="#br0" timeOffset="1752.226">1366 705 9426 0 0,'0'0'1508'0'0,"0"0"-398"0"0,0 0-43 0 0,0 0 240 0 0,0 0 153 0 0,0 0-102 0 0,0 0-265 0 0,0 0-283 0 0,0 0-206 0 0,0 0-133 0 0,0 0-90 0 0,0 0-62 0 0,-9 33-56 0 0,-29 101-41 0 0,28-54 57 0 0,11-73-236 0 0,1 1 0 0 0,-1-1 0 0 0,1 1 0 0 0,1-1 0 0 0,-1 0 0 0 0,1 0 0 0 0,1 0 0 0 0,-1 0 0 0 0,1-1 0 0 0,0 1 0 0 0,0-1 0 0 0,1 0 0 0 0,0 0 0 0 0,0-1 0 0 0,0 1 0 0 0,1-1 1 0 0,0 0-1 0 0,0-1 0 0 0,0 1 0 0 0,1-1 0 0 0,-1 0 0 0 0,1-1 0 0 0,0 0 0 0 0,0 0 0 0 0,0 0 0 0 0,0-1 0 0 0,1 0 0 0 0,-1 0 0 0 0,1-1 0 0 0,-1 0-43 0 0,5-1 114 0 0,0 0 0 0 0,0-1-1 0 0,0 0 1 0 0,0-1 0 0 0,0 0 0 0 0,-1-1 0 0 0,1 0 0 0 0,-1-1 0 0 0,0 0-1 0 0,0-1 1 0 0,0 0 0 0 0,0-1 0 0 0,-1 0 0 0 0,0 0 0 0 0,0-2-1 0 0,-1 1 1 0 0,0-1 0 0 0,0 0 0 0 0,3-5-114 0 0,5-5 138 0 0,0-1 0 0 0,-1-1-1 0 0,-1 0 1 0 0,-1-2 0 0 0,-1 1 0 0 0,10-24-138 0 0,22-51-1 0 0,-51 113-74 0 0,2-1 0 0 0,0 1 0 0 0,1 0 0 0 0,1 0 0 0 0,1 0 0 0 0,0 1 0 0 0,1-1 1 0 0,1 0-1 0 0,0 0 0 0 0,2 1 0 0 0,0-1 0 0 0,0-1 0 0 0,2 1 0 0 0,2 6 75 0 0,-4-17 3 0 0,0-1-1 0 0,1 0 0 0 0,-1 0 1 0 0,1 0-1 0 0,0 0 0 0 0,0-1 1 0 0,0 0-1 0 0,1 1 0 0 0,-1-2 1 0 0,1 1-1 0 0,0 0 1 0 0,0-1-1 0 0,1 0 0 0 0,-1 0 1 0 0,1-1-1 0 0,-1 1 0 0 0,1-1 1 0 0,0-1-1 0 0,0 1 0 0 0,0-1 1 0 0,0 0-1 0 0,0 0 0 0 0,0 0 1 0 0,0-1-1 0 0,0 0 0 0 0,0 0 1 0 0,0-1-1 0 0,0 0 1 0 0,0 0-1 0 0,0 0 0 0 0,0-1 1 0 0,0 0-1 0 0,-1 0 0 0 0,1 0 1 0 0,-1-1-1 0 0,1 0 0 0 0,-1 0 1 0 0,3-2-3 0 0,147-142 464 0 0,-11 33-378 0 0,-124 101-92 0 0,1 2 0 0 0,0 1 0 0 0,0 1 0 0 0,1 0-1 0 0,0 2 1 0 0,1 0 0 0 0,0 2 0 0 0,0 0-1 0 0,20 0 7 0 0,10 1 10 0 0,-42 33 257 0 0,-6-29 870 0 0,-8-3-1137 0 0,0 0 0 0 0,-1 0 0 0 0,1 0 1 0 0,-1 0-1 0 0,0 1 0 0 0,0-1 0 0 0,0 1 0 0 0,0 0 0 0 0,0 0 0 0 0,-1 0 0 0 0,1 1 1 0 0,-1 0-1 0 0,1 0 0 0 0,-1 0 0 0 0,1 0 0 0 0,-1 0 0 0 0,1 1 0 0 0,-1 0 0 0 0,0 0 1 0 0,1 1-1 0 0,-2-1 0 0 0,-5 2-13 0 0,1 1 1 0 0,-1 0 0 0 0,1 0-1 0 0,0 1 1 0 0,0 0 0 0 0,0 1-1 0 0,0 0 1 0 0,1 1 0 0 0,0 0-1 0 0,0 0 1 0 0,1 1 0 0 0,0 0-1 0 0,0 1 1 0 0,0 0-1 0 0,1 0 1 0 0,0 0 0 0 0,1 1-1 0 0,-1 0 1 0 0,-3 8 12 0 0,7-11-6 0 0,-1-1 0 0 0,1 0 0 0 0,0 1 0 0 0,1 0 0 0 0,-1-1-1 0 0,1 1 1 0 0,0 0 0 0 0,0 0 0 0 0,1 1 0 0 0,0-1 0 0 0,0 0 0 0 0,1 0 0 0 0,-1 0 0 0 0,1 1 0 0 0,1-1-1 0 0,-1 0 1 0 0,1 1 0 0 0,0-1 0 0 0,0 0 0 0 0,1 0 0 0 0,0 0 0 0 0,0 0 0 0 0,1 0 0 0 0,-1-1 0 0 0,1 1-1 0 0,0-1 1 0 0,1 1 0 0 0,2 2 6 0 0,0-2 1 0 0,0 0 0 0 0,0 0 1 0 0,1-1-1 0 0,0 0 0 0 0,0 0 0 0 0,0-1 0 0 0,1 1 0 0 0,0-2 0 0 0,0 1 0 0 0,-1-1 0 0 0,2 0 0 0 0,-1-1 0 0 0,0 0 0 0 0,1 0 0 0 0,-1-1 0 0 0,1 0 0 0 0,-1-1 1 0 0,1 1-1 0 0,-1-2 0 0 0,1 1-1 0 0,7-1 19 0 0,0 1 1 0 0,0-2 0 0 0,0 0-1 0 0,0-1 1 0 0,0-1 0 0 0,-1-1-1 0 0,0 0 1 0 0,0 0-1 0 0,0-2 1 0 0,0 0 0 0 0,6-4-20 0 0,15-11 59 0 0,-2-2 1 0 0,0-1-1 0 0,-1-1 0 0 0,-2-2 1 0 0,0-1-1 0 0,-2-1 1 0 0,-2-2-1 0 0,-1-1 0 0 0,20-31-59 0 0,-11 10-10 0 0,-6 14-21 0 0,-1-2 0 0 0,-3-1-1 0 0,-1-1 1 0 0,-2-1 0 0 0,-2 0 0 0 0,-2-2 0 0 0,7-33 31 0 0,-17 49 2 0 0,-2 1-1 0 0,-2-1 0 0 0,0 0 1 0 0,-2-1-1 0 0,-2-24-1 0 0,0 54 2 0 0,1 0-1 0 0,-1-1 1 0 0,0 1-1 0 0,0 0 0 0 0,0-1 1 0 0,0 1-1 0 0,0 0 1 0 0,0 0-1 0 0,-1-1 1 0 0,1 1-1 0 0,-1 0 1 0 0,0 0-1 0 0,1-1 1 0 0,-1 1-1 0 0,0 0 1 0 0,0 0-1 0 0,0 0 0 0 0,-1 0 1 0 0,1 0-1 0 0,0 1 1 0 0,-1-1-1 0 0,1 0 1 0 0,-1 1-1 0 0,0-1 1 0 0,0 1-1 0 0,1-1 1 0 0,-1 1-1 0 0,0 0 1 0 0,0-1-1 0 0,0 1 1 0 0,0 0-1 0 0,-1 1 0 0 0,1-1 1 0 0,0 0-1 0 0,0 1 1 0 0,0-1-1 0 0,-1 1 1 0 0,1-1-1 0 0,0 1 1 0 0,-1 0-1 0 0,1 0 1 0 0,0 0-1 0 0,0 0 1 0 0,-1 1-1 0 0,1-1 0 0 0,0 1 1 0 0,0-1-1 0 0,-1 1 1 0 0,1 0-1 0 0,0 0 1 0 0,-1 0-2 0 0,-5 10 0 0 0,1 0 1 0 0,1 1 0 0 0,-1 0-1 0 0,2 0 1 0 0,0 0-1 0 0,0 0 1 0 0,1 1 0 0 0,1 0-1 0 0,0 0 1 0 0,1 0-1 0 0,0 0 1 0 0,1 0 0 0 0,1 1-1 0 0,0 11 0 0 0,-3 22 17 0 0,-14 178 110 0 0,-28 139-71 0 0,42-205-88 0 0,3-159 32 0 0,0 0 1 0 0,0 1-1 0 0,0-1 1 0 0,0 0-1 0 0,0 1 1 0 0,1-1 0 0 0,-1 0-1 0 0,0 1 1 0 0,0-1-1 0 0,0 0 1 0 0,0 0-1 0 0,1 1 1 0 0,-1-1-1 0 0,0 0 1 0 0,0 0-1 0 0,1 1 1 0 0,-1-1-1 0 0,0 0 1 0 0,0 0-1 0 0,1 0 1 0 0,-1 1 0 0 0,0-1-1 0 0,1 0 1 0 0,-1 0-1 0 0,0 0 1 0 0,1 0-1 0 0,-1 0 1 0 0,0 0-1 0 0,1 0 1 0 0,-1 1-1 0 0,0-1 1 0 0,1 0-1 0 0,-1 0 1 0 0,0 0-1 0 0,1 0 1 0 0,-1-1 0 0 0,0 1-1 0 0,1 0 1 0 0,-1 0-1 0 0,0 0 1 0 0,0 0-1 0 0,1 0 1 0 0,-1 0-1 0 0,0 0 1 0 0,1-1-1 0 0,-1 1 1 0 0,0 0-1 0 0,1 0 1 0 0,-1 0-1 0 0,0-1 1 0 0,0 1 0 0 0,0 0-1 0 0,1 0 1 0 0,-1-1-1 0 0,0 1 1 0 0,0 0-1 0 0,0 0 1 0 0,1-1-1 0 0,-1 1 1 0 0,0 0-1 0 0,0-1 1 0 0,0 1-1 0 0,0 0 1 0 0,0-1-1 0 0,0 1 1 0 0,101-72 95 0 0,-63 42-101 0 0,2 2 1 0 0,1 2 0 0 0,1 1-1 0 0,22-7 5 0 0,-15 13-41 0 0,-33 49 69 0 0,-9-5 16 0 0,0 0 0 0 0,-2 1-1 0 0,-1-1 1 0 0,0 1 0 0 0,-2 0 0 0 0,-1 14-44 0 0,0-20 25 0 0,13 60 30 0 0,-14-80-69 0 0,0 0 0 0 0,0 0 0 0 0,1 0 0 0 0,-1-1 0 0 0,0 1 0 0 0,0 0 1 0 0,0 0-1 0 0,0 0 0 0 0,1 0 0 0 0,-1 0 0 0 0,0 0 0 0 0,0 0 0 0 0,0 0 1 0 0,0-1-1 0 0,1 1 0 0 0,-1 0 0 0 0,0 0 0 0 0,0 0 0 0 0,0 0 0 0 0,1 0 1 0 0,-1 0-1 0 0,0 0 0 0 0,0 0 0 0 0,0 0 0 0 0,1 0 0 0 0,-1 0 0 0 0,0 1 1 0 0,0-1-1 0 0,0 0 0 0 0,1 0 0 0 0,-1 0 0 0 0,0 0 0 0 0,0 0 0 0 0,0 0 1 0 0,0 0-1 0 0,1 0 0 0 0,-1 0 0 0 0,0 1 0 0 0,0-1 0 0 0,0 0 0 0 0,0 0 14 0 0,1-20-1526 0 0,0 1-5312 0 0,-1 15-5193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5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2945 0 0,'0'0'1967'0'0,"0"0"-282"0"0,0 0-102 0 0,0 0 192 0 0,0 0 229 0 0,0 0 89 0 0,0 0-162 0 0,0 0-329 0 0,0 0-346 0 0,0 0-287 0 0,0 0-193 0 0,3-8-180 0 0,10-21-109 0 0,-12 28-440 0 0,-1 1 1 0 0,1 0-1 0 0,-1-1 1 0 0,1 1-1 0 0,0 0 1 0 0,-1-1-1 0 0,1 1 1 0 0,0 0 0 0 0,0 0-1 0 0,-1-1 1 0 0,1 1-1 0 0,0 0 1 0 0,-1 0-1 0 0,1 0 1 0 0,0 0-1 0 0,0 0 1 0 0,-1 0-1 0 0,1 0 1 0 0,0 1 0 0 0,0-1-1 0 0,-1 0 1 0 0,1 0-1 0 0,0 0 1 0 0,-1 1-1 0 0,1-1 1 0 0,0 0-1 0 0,-1 1 1 0 0,1-1-1 0 0,0 1 1 0 0,-1-1 0 0 0,1 0-1 0 0,-1 1 1 0 0,1-1-1 0 0,-1 1 1 0 0,1 0-1 0 0,-1-1 1 0 0,1 1-1 0 0,-1-1 1 0 0,0 1-1 0 0,1 0 1 0 0,-1 0-48 0 0,2 0 179 0 0,11 12 183 0 0,0 1 0 0 0,-1 0-1 0 0,0 1 1 0 0,-1 0 0 0 0,-1 1-1 0 0,-1 1 1 0 0,7 13-362 0 0,65 215 826 0 0,-66-187-664 0 0,43 211-88 0 0,-33-148-20 0 0,-11-88-10 0 0,-14-32-31 0 0,0-1 2 0 0,0 0-2 0 0,15-35 360 0 0,56-122-263 0 0,-26 74-91 0 0,-4-1 0 0 0,-3-2-1 0 0,-5-2 1 0 0,-3-1 0 0 0,1-18-19 0 0,-25-7 28 0 0,-6 114-14 0 0,0 0-36 0 0,0 0-11 0 0,0 0-39 0 0,0 0-36 0 0,0 25-345 0 0,0-23 305 0 0,6 35-868 0 0,17-28-7050 0 0,-21-9-459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9914 0 0,'0'0'1829'0'0,"0"0"-381"0"0,0 0-112 0 0,0 0 118 0 0,0 0 91 0 0,0 0-48 0 0,0 0-256 0 0,0 0-363 0 0,0 0-291 0 0,0 0-213 0 0,0 0-110 0 0,0 0 30 0 0,0 0 58 0 0,5 0 93 0 0,483 0 3353 0 0,-455 1-3797 0 0,-1 1 0 0 0,0 2 0 0 0,0 1 0 0 0,-1 2-1 0 0,11 4 0 0 0,10 14 7 0 0,-73-26 521 0 0,-84-50-362 0 0,88 42-144 0 0,0-1 1 0 0,0 0-1 0 0,1-2 1 0 0,1 0-1 0 0,0-1 1 0 0,0 0 0 0 0,2-1-1 0 0,-1 0 1 0 0,2-2-1 0 0,0 1 1 0 0,1-1-1 0 0,0-1 1 0 0,-2-7-23 0 0,-20-71-1940 0 0,50 94-7969 0 0,-16 1 6268 0 0,3 0-8299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6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7594 0 0,'0'0'1704'0'0,"0"0"-377"0"0,0 0-31 0 0,0 0 186 0 0,0 0 118 0 0,0 0-103 0 0,0 0-329 0 0,0 0-321 0 0,0 0-194 0 0,0 0-41 0 0,0 0 34 0 0,0 0 26 0 0,0 0-13 0 0,10 0-49 0 0,169 0 2374 0 0,78-6-1349 0 0,-154 1-1443 0 0,-116 3-5443 0 0,-6 1-2765 0 0,14 1-3502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7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12339 0 0,'0'0'1372'0'0,"0"0"-496"0"0,0 0-90 0 0,0 0 159 0 0,0 0 155 0 0,0 0 62 0 0,0 0-108 0 0,0 0-149 0 0,0 0-99 0 0,0 0-52 0 0,0 0-75 0 0,0 0-39 0 0,17 5-65 0 0,52 17-84 0 0,56-11 1374 0 0,-85-12-1528 0 0,101-5 844 0 0,-70 2-2351 0 0,2 3-6391 0 0,-71 1-4301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42 0 0 0,'0'0'1352'0'0,"0"0"266"0"0,0 0 76 0 0,0 0-123 0 0,0 0-162 0 0,0 0-103 0 0,0 0-92 0 0,0 0-24 0 0,0 0-35 0 0,0 0-28 0 0,-4-7-12 0 0,-13-20-75 0 0,16 27-972 0 0,0-1-1 0 0,0 1 1 0 0,1 0-1 0 0,-1-1 0 0 0,-1 1 1 0 0,1 0-1 0 0,0 0 1 0 0,0-1-1 0 0,0 1 0 0 0,0 0 1 0 0,0 0-1 0 0,0 0 1 0 0,0 0-1 0 0,0 0 0 0 0,0 1 1 0 0,0-1-1 0 0,0 0 1 0 0,0 0-1 0 0,0 1 0 0 0,0-1 1 0 0,0 1-1 0 0,0-1 1 0 0,0 1-1 0 0,0-1 0 0 0,0 1 1 0 0,0-1-1 0 0,1 1 1 0 0,-1 0-1 0 0,0-1 0 0 0,0 1 1 0 0,1 0-1 0 0,-1 0 1 0 0,0 0-1 0 0,1 0 0 0 0,-1-1 1 0 0,1 1-1 0 0,-1 0 1 0 0,1 0-1 0 0,-1 0 0 0 0,1 0 1 0 0,0 0-1 0 0,-1 1-67 0 0,0 0 187 0 0,-4 6-67 0 0,0-1-1 0 0,0 0 0 0 0,1 1 0 0 0,0 0 0 0 0,0 0 1 0 0,1 0-1 0 0,0 1 0 0 0,0-1 0 0 0,1 1 1 0 0,0-1-1 0 0,1 1 0 0 0,0 0 0 0 0,0-1 1 0 0,1 1-1 0 0,0 8-119 0 0,2-14 54 0 0,0-1 1 0 0,0 1-1 0 0,1-1 1 0 0,-1 0 0 0 0,0 0-1 0 0,1 0 1 0 0,-1-1-1 0 0,1 1 1 0 0,0 0-1 0 0,0-1 1 0 0,-1 0-1 0 0,1 0 1 0 0,0 1 0 0 0,0-2-1 0 0,0 1 1 0 0,0 0-1 0 0,1-1 1 0 0,-1 1-1 0 0,0-1 1 0 0,0 0-1 0 0,0 0 1 0 0,0 0 0 0 0,0 0-1 0 0,0-1 1 0 0,0 1-1 0 0,1-1 1 0 0,-1 0-1 0 0,-1 0 1 0 0,1 0-1 0 0,0 0 1 0 0,0-1 0 0 0,0 1-1 0 0,0-1-54 0 0,4-1 62 0 0,0 0-1 0 0,-1-1 1 0 0,1 0 0 0 0,-1-1 0 0 0,1 1-1 0 0,-1-1 1 0 0,0 0 0 0 0,-1-1-1 0 0,0 0 1 0 0,0 1 0 0 0,0-1-1 0 0,0-1 1 0 0,-1 1 0 0 0,0-1-1 0 0,0 0 1 0 0,-1 0 0 0 0,0 0-1 0 0,0 0 1 0 0,-1-1 0 0 0,0 1-1 0 0,0-1 1 0 0,0 1 0 0 0,-1-1-1 0 0,0-7-61 0 0,-1 14-3 0 0,0 0-1 0 0,0 0 0 0 0,1 0 1 0 0,-1 0-1 0 0,0 0 0 0 0,0 0 1 0 0,-1 0-1 0 0,1 0 0 0 0,0 0 1 0 0,0 0-1 0 0,0 0 0 0 0,-1 1 1 0 0,1-1-1 0 0,0 0 0 0 0,-1 0 1 0 0,1 0-1 0 0,-1 0 0 0 0,1 0 1 0 0,-1 0-1 0 0,1 1 0 0 0,-1-1 1 0 0,0 0-1 0 0,1 1 0 0 0,-1-1 1 0 0,0 0-1 0 0,0 1 0 0 0,1-1 1 0 0,-1 1-1 0 0,0-1 0 0 0,0 1 1 0 0,0-1-1 0 0,0 1 0 0 0,0-1 1 0 0,0 1-1 0 0,0 0 0 0 0,0 0 1 0 0,1 0-1 0 0,-1-1 0 0 0,0 1 1 0 0,0 0-1 0 0,0 0 0 0 0,0 0 1 0 0,0 0-1 0 0,0 1 0 0 0,0-1 1 0 0,0 0-1 0 0,0 0 0 0 0,0 0 1 0 0,0 1-1 0 0,0-1 0 0 0,0 1 4 0 0,-48 23-357 0 0,47-23 359 0 0,-3 2-9 0 0,0 1 0 0 0,0 0 1 0 0,0 0-1 0 0,1 0 1 0 0,-1 1-1 0 0,1-1 1 0 0,0 1-1 0 0,0 0 0 0 0,1 0 1 0 0,-1 0-1 0 0,1 1 1 0 0,0-1-1 0 0,1 1 0 0 0,-1 0 1 0 0,1 0-1 0 0,0 0 1 0 0,1 0-1 0 0,-1 3 7 0 0,3-7 16 0 0,1 0-1 0 0,0 0 1 0 0,0-1-1 0 0,-1 1 1 0 0,1-1 0 0 0,0 0-1 0 0,0 1 1 0 0,0-1-1 0 0,1 0 1 0 0,-1 0 0 0 0,0 0-1 0 0,0 0 1 0 0,0-1-1 0 0,1 1 1 0 0,-1-1 0 0 0,0 1-1 0 0,1-1 1 0 0,-1 0-1 0 0,1 0 1 0 0,-1 0 0 0 0,0 0-1 0 0,1 0 1 0 0,1-1-16 0 0,-1 2 25 0 0,0-1 0 0 0,0 0 0 0 0,0 0-1 0 0,0 0 1 0 0,0 0 0 0 0,0 0 0 0 0,0-1 0 0 0,0 0 0 0 0,0 1 0 0 0,0-1 0 0 0,0 0 0 0 0,0 0 0 0 0,-1-1 0 0 0,1 1 0 0 0,0 0 0 0 0,-1-1 0 0 0,1 0 0 0 0,-1 0 0 0 0,1 0 0 0 0,-1 0-1 0 0,0 0 1 0 0,0 0 0 0 0,0 0 0 0 0,0-1 0 0 0,0 1 0 0 0,0-1 0 0 0,-1 1 0 0 0,1-1 0 0 0,-1 0 0 0 0,0 0 0 0 0,0 1 0 0 0,0-1 0 0 0,0 0 0 0 0,0 0 0 0 0,-1 0 0 0 0,1 0 0 0 0,-1-3-25 0 0,0 5-1 0 0,0 0 1 0 0,0 0-1 0 0,0 0 1 0 0,0 0-1 0 0,0 0 1 0 0,0 0-1 0 0,0 0 1 0 0,0 0-1 0 0,-1 1 1 0 0,1-1-1 0 0,0 0 1 0 0,-1 0-1 0 0,1 0 1 0 0,-1 0-1 0 0,1 0 1 0 0,-1 1-1 0 0,1-1 1 0 0,-1 0-1 0 0,0 0 1 0 0,1 1-1 0 0,-1-1 1 0 0,0 0-1 0 0,0 1 1 0 0,1-1-1 0 0,-1 1 1 0 0,0-1-1 0 0,0 1 1 0 0,0-1-1 0 0,0 1 1 0 0,0 0-1 0 0,1-1 1 0 0,-1 1-1 0 0,0 0 1 0 0,0 0-1 0 0,0 0 1 0 0,0 0-1 0 0,0 0 1 0 0,0 0-1 0 0,0 0 1 0 0,0 0-1 0 0,0 0 1 0 0,0 0-1 0 0,0 0 1 0 0,0 0-1 0 0,0 1 1 0 0,0-1-1 0 0,0 1 1 0 0,-44 21-337 0 0,16 19-742 0 0,33-23-6262 0 0,0-14-3808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8018 0 0,'0'0'1413'0'0,"0"0"-416"0"0,0 0-145 0 0,0 0 201 0 0,0 0 221 0 0,0 0 16 0 0,0 0-229 0 0,0 0-329 0 0,0 0-236 0 0,0 0-70 0 0,0 0 33 0 0,0 0 50 0 0,1 5 7 0 0,1 8-227 0 0,-1 1 0 0 0,-1-1 0 0 0,0 1-1 0 0,0-1 1 0 0,-2 1 0 0 0,1-1 0 0 0,-2 0 0 0 0,0 1-1 0 0,0-1 1 0 0,-2 0 0 0 0,1-1 0 0 0,-2 1 0 0 0,1-1-1 0 0,-2 0 1 0 0,0 0 0 0 0,0-1 0 0 0,-9 10-289 0 0,-17 39 450 0 0,-35 110 370 0 0,67-167-805 0 0,1 0-1 0 0,-1 0 1 0 0,0 1-1 0 0,1-1 1 0 0,-1 0 0 0 0,1 0-1 0 0,0 0 1 0 0,0 0-1 0 0,0 1 1 0 0,1-1 0 0 0,-1 0-1 0 0,1 0 1 0 0,-1 0 0 0 0,1 0-1 0 0,0 0 1 0 0,1 0-1 0 0,-1 0 1 0 0,0 0 0 0 0,1 0-1 0 0,1 2-14 0 0,49 23 408 0 0,18-12-82 0 0,-37-14-384 0 0,14 0 207 0 0,-36-6-9730 0 0,-12 4-2086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6369 0 0,'0'0'1817'0'0,"0"0"-573"0"0,0 0-240 0 0,0 0 35 0 0,0 0 143 0 0,0 0 58 0 0,0 0-105 0 0,0 0-198 0 0,0 0-143 0 0,0 0-5 0 0,0 0 20 0 0,0 0 11 0 0,0 0-9 0 0,8 0-29 0 0,67-19 1307 0 0,-28-19-1628 0 0,-2-1-1 0 0,-2-2 1 0 0,-2-2-1 0 0,-2-2 1 0 0,3-7-461 0 0,-37 46 16 0 0,76-86 88 0 0,-24 51-220 0 0,-41 75 164 0 0,5 94 348 0 0,-16-101-303 0 0,1 0 0 0 0,2-1 0 0 0,1 0 0 0 0,1 0-1 0 0,1-1 1 0 0,1 0 0 0 0,2-1 0 0 0,4 5-93 0 0,-4-5-381 0 0,16 17 41 0 0,-1-22-8326 0 0,-26-18-3029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6073 0 0,'0'0'1789'0'0,"0"0"-141"0"0,0 0 7 0 0,0 0 115 0 0,0 0-9 0 0,0 0-275 0 0,0 0-423 0 0,0 0-381 0 0,0 0-294 0 0,0 0-107 0 0,0 0 64 0 0,0 0 102 0 0,0 0 85 0 0,3 15 19 0 0,32 203 1139 0 0,-25 98-877 0 0,-32-332 657 0 0,18 8-1444 0 0,0 0 1 0 0,1 0-1 0 0,0 0 0 0 0,1-1 1 0 0,0 1-1 0 0,0-1 0 0 0,1 0 1 0 0,0 1-1 0 0,0-1 1 0 0,1 0-1 0 0,0 0 0 0 0,1 0 1 0 0,0-1-27 0 0,-1-17 49 0 0,3-8-35 0 0,2 0 0 0 0,1 1 1 0 0,1-1-1 0 0,2 1 0 0 0,2 1 1 0 0,1 0-1 0 0,1 0 0 0 0,2 1 0 0 0,1 1 1 0 0,2 1-1 0 0,0 0 0 0 0,2 1 0 0 0,6-4-14 0 0,-14 15 10 0 0,2 1 0 0 0,-1 0 0 0 0,2 1 0 0 0,0 0 0 0 0,1 2 0 0 0,0 0-1 0 0,1 0 1 0 0,1 2 0 0 0,0 0 0 0 0,6-2-10 0 0,21 0 45 0 0,-38 62 15 0 0,-29 59-266 0 0,3-64-3554 0 0,15-36-966 0 0,1-2-6478 0 0</inkml:trace>
  <inkml:trace contextRef="#ctx0" brushRef="#br0" timeOffset="718.521">391 623 6409 0 0,'0'0'1679'0'0,"0"0"-201"0"0,0 0 70 0 0,0 0 87 0 0,0 0-53 0 0,0 0-270 0 0,0 0-386 0 0,0 0-287 0 0,0 0-106 0 0,0 0-43 0 0,0 0-34 0 0,0 0-40 0 0,0 0-67 0 0,0 21-50 0 0,-2 105 182 0 0,2-113-353 0 0,-1-9-100 0 0,1 0 0 0 0,0 1 0 0 0,0-1 1 0 0,0 0-1 0 0,0 0 0 0 0,1 1 0 0 0,-1-1 0 0 0,1 0 1 0 0,0 0-1 0 0,0 0 0 0 0,1 0 0 0 0,-1 0 0 0 0,1 0 1 0 0,0 0-1 0 0,0-1 0 0 0,2 4-28 0 0,-3-6 31 0 0,0 1 0 0 0,1-1 0 0 0,-1 1 1 0 0,0-1-1 0 0,1 0 0 0 0,-1 1 0 0 0,1-1 0 0 0,-1 0 0 0 0,1 0 0 0 0,0 0 0 0 0,-1 0 1 0 0,1 0-1 0 0,0-1 0 0 0,0 1 0 0 0,0 0 0 0 0,0-1 0 0 0,-1 1 0 0 0,1-1 0 0 0,0 0 0 0 0,0 0 1 0 0,0 0-1 0 0,0 0 0 0 0,0 0 0 0 0,0 0 0 0 0,0 0 0 0 0,0-1 0 0 0,0 1 0 0 0,0-1 1 0 0,-1 1-1 0 0,1-1 0 0 0,0 0 0 0 0,0 1 0 0 0,0-2-31 0 0,11-8 130 0 0,-1-1 0 0 0,-1 0 1 0 0,0-1-1 0 0,0-1 0 0 0,-1 0 0 0 0,-1 0 0 0 0,0 0 1 0 0,-1-2-131 0 0,49-64 184 0 0,-7 42-191 0 0,-40 67 34 0 0,-2 61 135 0 0,-4 1 0 0 0,-7 67-162 0 0,2-118-16 0 0,-47 249-99 0 0,17-175-16 0 0,31-116 131 0 0,0 1-1 0 0,0-1 1 0 0,0 1 0 0 0,0-1-1 0 0,0 1 1 0 0,-1 0-1 0 0,1-1 1 0 0,0 1 0 0 0,0-1-1 0 0,-1 1 1 0 0,1 0-1 0 0,0-1 1 0 0,0 1-1 0 0,-1 0 1 0 0,1-1 0 0 0,0 1-1 0 0,-1 0 1 0 0,1-1-1 0 0,0 1 1 0 0,-1 0-1 0 0,1 0 1 0 0,-1-1 0 0 0,1 1-1 0 0,-1 0 1 0 0,1 0-1 0 0,0 0 1 0 0,-1 0 0 0 0,1 0-1 0 0,-1 0 1 0 0,1 0-1 0 0,-1-1 1 0 0,1 1-1 0 0,-1 0 1 0 0,1 1 0 0 0,0-1-1 0 0,-1 0 1 0 0,1 0-1 0 0,-1 0 1 0 0,1 0-1 0 0,-1 0 1 0 0,1 0 0 0 0,-1 0-1 0 0,1 1 1 0 0,0-1-1 0 0,-1 0 1 0 0,1 0 0 0 0,0 1-1 0 0,-1-1 1 0 0,1 0-1 0 0,-1 1 1 0 0,1-1-1 0 0,0 0 1 0 0,0 1 0 0 0,-1-1-1 0 0,1 0 1 0 0,0 1-1 0 0,0-1 1 0 0,-1 0 0 0 0,1 1-1 0 0,0-1 1 0 0,0 1-1 0 0,0-1 1 0 0,-3-40-30 0 0,4 4 30 0 0,2-1 0 0 0,1 1 0 0 0,2 0 0 0 0,1 1 0 0 0,2-1 0 0 0,3-2 0 0 0,30-64-2418 0 0,-37 88-135 0 0,-2 6-3872 0 0,0 1-4893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1 332 12307 0 0,'0'0'2287'0'0,"0"0"-1378"0"0,0 0-530 0 0,0 0 135 0 0,0 0 224 0 0,0 0 157 0 0,0 0 48 0 0,0 0-76 0 0,0 0-112 0 0,0 0-80 0 0,0 0-93 0 0,35-1-94 0 0,111-4-57 0 0,96-11 1567 0 0,-164 9-2179 0 0,-51-4-2319 0 0,-25 7-4741 0 0,-2 4-4044 0 0</inkml:trace>
  <inkml:trace contextRef="#ctx0" brushRef="#br0" timeOffset="286.392">301 1 10690 0 0,'0'0'2777'0'0,"0"0"-1389"0"0,0 0-481 0 0,0 0 117 0 0,0 0 197 0 0,0 0 60 0 0,0 0-109 0 0,0 0-215 0 0,0 0-200 0 0,0 0-117 0 0,-6 35-121 0 0,-17 113-96 0 0,9 51 797 0 0,13-117-1117 0 0,-15 102-770 0 0,5-157-475 0 0,5-15-2487 0 0,2-4-2645 0 0,2-4-4901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15:33:39.1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116 18 0 0 0,'0'0'97'0'0,"0"0"355"0"0,0 0 89 0 0,0 0 44 0 0,0 0 46 0 0,0 0-4 0 0,0 0 46 0 0,0 0 53 0 0,0 0 72 0 0,-3 0-9 0 0,-16 0 734 0 0,19 0-833 0 0,0 0-13 0 0,0 0-39 0 0,0 0-26 0 0,0 0-35 0 0,0 0-41 0 0,0 0-47 0 0,-17 3 2915 0 0,12 2-3250 0 0,-1 0 0 0 0,2 0 1 0 0,-1 0-1 0 0,0 1 1 0 0,1-1-1 0 0,0 1 1 0 0,0 0-1 0 0,1 0 1 0 0,0 1-1 0 0,0-1 1 0 0,0 1-1 0 0,1-1 1 0 0,0 1-1 0 0,0 0 1 0 0,1 0-1 0 0,0 0 0 0 0,0 1-154 0 0,0-5 30 0 0,1 1-1 0 0,0 0 0 0 0,0 0 1 0 0,0-1-1 0 0,1 1 0 0 0,-1 0 1 0 0,1-1-1 0 0,0 1 1 0 0,0 0-1 0 0,0-1 0 0 0,1 1 1 0 0,-1-1-1 0 0,1 0 0 0 0,0 1 1 0 0,0-1-1 0 0,0 0 0 0 0,0 0 1 0 0,0 0-1 0 0,1 0 0 0 0,0-1 1 0 0,-1 1-1 0 0,1-1 0 0 0,0 1 1 0 0,0-1-1 0 0,0 0 0 0 0,0 0 1 0 0,1 0-1 0 0,-1-1 0 0 0,1 1 1 0 0,-1-1-30 0 0,3-1 95 0 0,0 0 1 0 0,0 0 0 0 0,0 0-1 0 0,0-1 1 0 0,-1 0 0 0 0,1-1-1 0 0,0 1 1 0 0,-1-1 0 0 0,1 0-1 0 0,-1 0 1 0 0,0-1 0 0 0,1 1-1 0 0,-1-1 1 0 0,-1 0 0 0 0,1-1-1 0 0,0 1 1 0 0,-1-1 0 0 0,1 0-1 0 0,-1 0 1 0 0,0-1 0 0 0,-1 1 0 0 0,1-1-1 0 0,-1 0 1 0 0,0 1 0 0 0,0-2-1 0 0,0 1 1 0 0,-1 0 0 0 0,1 0-1 0 0,-1-1 1 0 0,-1 1 0 0 0,1-2-96 0 0,-2 6 18 0 0,2-3 21 0 0,-1 0 0 0 0,1 1 1 0 0,-1-1-1 0 0,0 0 0 0 0,0 0 0 0 0,-1 1 1 0 0,1-1-1 0 0,-1 0 0 0 0,0 0 0 0 0,0 0 0 0 0,0 0 1 0 0,-1 0-1 0 0,1 0 0 0 0,-1 1 0 0 0,0-1 0 0 0,0 0 1 0 0,0 0-1 0 0,-1 1 0 0 0,1-1 0 0 0,-1 1 0 0 0,0-1 1 0 0,0 1-1 0 0,0 0 0 0 0,0-1 0 0 0,-1 1 0 0 0,1 0 1 0 0,-1 1-1 0 0,-1-3-39 0 0,0 3-7 0 0,1 1 0 0 0,0-1 0 0 0,-1 0 0 0 0,1 1 0 0 0,-1 0 0 0 0,1 0 1 0 0,-1 0-1 0 0,0 0 0 0 0,1 1 0 0 0,-1-1 0 0 0,0 1 0 0 0,1 0 0 0 0,-1 0 0 0 0,0 0 0 0 0,0 1 1 0 0,1-1-1 0 0,-1 1 0 0 0,0 0 0 0 0,1 0 0 0 0,-1 0 0 0 0,1 1 0 0 0,-1-1 0 0 0,1 1 0 0 0,0 0 1 0 0,0 0-1 0 0,0 0 0 0 0,0 0 0 0 0,0 0 0 0 0,0 1 0 0 0,-2 2 7 0 0,0 0-13 0 0,0-1-1 0 0,0 1 1 0 0,1 1-1 0 0,0-1 1 0 0,0 1 0 0 0,1-1-1 0 0,-1 1 1 0 0,1 0-1 0 0,0 0 1 0 0,1 1 0 0 0,-1-1-1 0 0,1 0 1 0 0,1 1-1 0 0,-1 0 1 0 0,1-1-1 0 0,0 8 14 0 0,1-12 13 0 0,0 1-1 0 0,0-1 1 0 0,0 1-1 0 0,1-1 1 0 0,-1 0-1 0 0,1 1 1 0 0,0-1-1 0 0,0 0 1 0 0,0 1-1 0 0,0-1 1 0 0,0 0-1 0 0,0 0 1 0 0,1 0-1 0 0,-1 0 1 0 0,1 0-1 0 0,-1 0 0 0 0,1 0 1 0 0,0-1-1 0 0,0 1 1 0 0,0-1-1 0 0,0 1 1 0 0,0-1-1 0 0,0 1 1 0 0,0-1-1 0 0,0 0 1 0 0,0 0-1 0 0,1 0 1 0 0,-1 0-1 0 0,0-1 1 0 0,1 1-1 0 0,-1-1 1 0 0,1 1-1 0 0,-1-1 0 0 0,2 0-11 0 0,50 3 856 0 0,-27-40-13 0 0,-23 30-814 0 0,-2 0 0 0 0,1-1 0 0 0,-1 1 0 0 0,0-1 0 0 0,0 0 0 0 0,-1 0-1 0 0,0 0 1 0 0,-1 0 0 0 0,1 1 0 0 0,-2-1 0 0 0,1 0 0 0 0,-1-2-30 0 0,-1 7-24 0 0,1 1 0 0 0,-1-1 0 0 0,1 1 0 0 0,-1-1 0 0 0,0 1 0 0 0,0 0 1 0 0,0 0-1 0 0,0 0 0 0 0,-1 0 0 0 0,1 0 0 0 0,-1 0 0 0 0,1 0 0 0 0,-1 1 0 0 0,1 0 0 0 0,-1-1 0 0 0,0 1 0 0 0,0 0 0 0 0,1 0 1 0 0,-1 0-1 0 0,0 1 0 0 0,0-1 0 0 0,0 1 0 0 0,0-1 0 0 0,0 1 0 0 0,0 0 0 0 0,0 0 0 0 0,0 1 0 0 0,0-1 0 0 0,0 1 0 0 0,-2 0 24 0 0,-2 2-43 0 0,1 1-1 0 0,0 1 1 0 0,0-1-1 0 0,1 1 0 0 0,-1 0 1 0 0,1 0-1 0 0,0 1 0 0 0,0-1 1 0 0,1 1-1 0 0,0 0 1 0 0,0 0-1 0 0,0 1 0 0 0,1-1 1 0 0,-2 4 43 0 0,5-9-1 0 0,-4 4 9 0 0,1 0-1 0 0,0 1 1 0 0,0-1-1 0 0,0 1 1 0 0,0 0 0 0 0,1 0-1 0 0,0 0 1 0 0,1 0-1 0 0,-1 0 1 0 0,1 0-1 0 0,0 1 1 0 0,0-1-1 0 0,1 0 1 0 0,0 1 0 0 0,0-1-1 0 0,1 0 1 0 0,0 6-8 0 0,2-9 30 0 0,-1 0 0 0 0,1 0-1 0 0,-1-1 1 0 0,1 1 0 0 0,0-1 0 0 0,0 0 0 0 0,0 0 0 0 0,0 0 0 0 0,0 0 0 0 0,0-1 0 0 0,0 1 0 0 0,1-1-1 0 0,-1 0 1 0 0,1 0 0 0 0,-1 0 0 0 0,1 0 0 0 0,-1 0 0 0 0,1-1 0 0 0,0 0 0 0 0,-1 1 0 0 0,1-2 0 0 0,0 1 0 0 0,-1 0-1 0 0,1-1 1 0 0,-1 1 0 0 0,1-1 0 0 0,-1 0 0 0 0,1 0 0 0 0,-1-1 0 0 0,1 1 0 0 0,-1-1 0 0 0,0 1 0 0 0,0-1-1 0 0,0 0 1 0 0,0 0 0 0 0,0-1 0 0 0,0 1 0 0 0,-1 0 0 0 0,1-1 0 0 0,0-1-30 0 0,1 0 28 0 0,0 0 0 0 0,-1-1 0 0 0,1 0 0 0 0,-1 1 0 0 0,0-1 0 0 0,-1-1 0 0 0,1 1 0 0 0,-1 0 0 0 0,0 0 0 0 0,0-1 0 0 0,0 0 0 0 0,-1 1 0 0 0,0-1 0 0 0,0 0 0 0 0,-1 1 0 0 0,0-1 0 0 0,1 0 0 0 0,-2 0 0 0 0,1 0 0 0 0,-1 1 0 0 0,0-1 0 0 0,-1-4-28 0 0,0 9-18 0 0,0-1 1 0 0,0 0-1 0 0,0 1 0 0 0,0 0 1 0 0,0-1-1 0 0,0 1 0 0 0,0 0 0 0 0,-1 0 1 0 0,1 0-1 0 0,-1 0 0 0 0,1 0 1 0 0,0 1-1 0 0,-1-1 0 0 0,1 1 1 0 0,-1 0-1 0 0,1-1 0 0 0,-1 1 0 0 0,1 0 1 0 0,-1 1-1 0 0,1-1 0 0 0,-1 0 1 0 0,1 1-1 0 0,-1-1 0 0 0,1 1 0 0 0,-1 0 1 0 0,1 0-1 0 0,0 0 0 0 0,-1 0 1 0 0,-1 1 17 0 0,-2 2-27 0 0,0 0 0 0 0,0 0 0 0 0,1 0 0 0 0,0 1 0 0 0,-1-1 1 0 0,1 1-1 0 0,1 1 0 0 0,-1-1 0 0 0,1 1 0 0 0,0-1 0 0 0,0 1 0 0 0,1 0 1 0 0,0 1-1 0 0,0-1 0 0 0,0 1 0 0 0,1-1 0 0 0,0 1 0 0 0,0 0 0 0 0,0 0 1 0 0,1 0-1 0 0,0-1 0 0 0,1 7 27 0 0,3-10 17 0 0,0 0 0 0 0,0 0-1 0 0,0 0 1 0 0,1-1 0 0 0,-1 1 0 0 0,1-1 0 0 0,0 0-1 0 0,0 0 1 0 0,0 0 0 0 0,0 0 0 0 0,0-1 0 0 0,0 0 0 0 0,1 0-1 0 0,-1 0 1 0 0,0 0 0 0 0,0 0 0 0 0,1-1 0 0 0,-1 0 0 0 0,1 0-1 0 0,-1 0 1 0 0,2-1-17 0 0,-2 1 29 0 0,-1 1 8 0 0,1 0 1 0 0,0 0-1 0 0,0 0 0 0 0,0-1 0 0 0,0 0 0 0 0,0 0 0 0 0,-1 0 0 0 0,1 0 0 0 0,0 0 0 0 0,0-1 0 0 0,0 0 1 0 0,0 1-1 0 0,-1-2 0 0 0,1 1 0 0 0,0 0 0 0 0,-1-1 0 0 0,1 1 0 0 0,-1-1 0 0 0,1 0 0 0 0,-1 0 1 0 0,0-1-1 0 0,0 1 0 0 0,0-1 0 0 0,0 1 0 0 0,-1-1 0 0 0,1 0 0 0 0,0 0 0 0 0,-1 0 0 0 0,0 0 1 0 0,0-1-1 0 0,0 1 0 0 0,0-1 0 0 0,0 0-37 0 0,-1-1 7 0 0,-1 1 0 0 0,1 0 0 0 0,-1-1 0 0 0,0 1 0 0 0,0-1 0 0 0,0 1 1 0 0,0-1-1 0 0,-1 1 0 0 0,0 0 0 0 0,0-1 0 0 0,0 1 0 0 0,0 0 0 0 0,-1 0 0 0 0,0 0 0 0 0,0 0 0 0 0,0 0 1 0 0,0 0-1 0 0,0 0 0 0 0,-1 1 0 0 0,0-1 0 0 0,0 1 0 0 0,0 0 0 0 0,0 0 0 0 0,0 0 0 0 0,-1 0 0 0 0,1 0 1 0 0,-1 1-1 0 0,0-1 0 0 0,1 1 0 0 0,-1 0 0 0 0,0 0 0 0 0,0 1 0 0 0,-1-1 0 0 0,0 1-7 0 0,1 1-20 0 0,-1 0-1 0 0,0 1 1 0 0,0 0-1 0 0,1 0 1 0 0,-1 0-1 0 0,0 1 1 0 0,1 0-1 0 0,-1-1 1 0 0,1 1 0 0 0,0 1-1 0 0,0-1 1 0 0,0 1-1 0 0,0 0 1 0 0,0 0-1 0 0,0 0 1 0 0,1 0-1 0 0,-1 0 1 0 0,1 1-1 0 0,0 0 1 0 0,0 0-1 0 0,0 0 1 0 0,1 0-1 0 0,0 0 1 0 0,-1 0-1 0 0,1 0 1 0 0,1 1-1 0 0,-1-1 1 0 0,1 1 0 0 0,-1 0-1 0 0,1-1 1 0 0,1 1-1 0 0,-1 0 1 0 0,1 0-1 0 0,-1 0 1 0 0,1-1-1 0 0,1 1 1 0 0,-1 1 20 0 0,0-5 2 0 0,0 1 0 0 0,0 0 1 0 0,0 0-1 0 0,0 0 0 0 0,0-1 0 0 0,1 1 1 0 0,-1 0-1 0 0,0 0 0 0 0,1-1 0 0 0,0 1 1 0 0,-1 0-1 0 0,1-1 0 0 0,0 1 0 0 0,0 0 1 0 0,0-1-1 0 0,0 1 0 0 0,0-1 0 0 0,0 0 1 0 0,0 1-1 0 0,0-1 0 0 0,1 0 1 0 0,-1 0-1 0 0,0 0 0 0 0,1 0 0 0 0,-1 0 1 0 0,1 0-1 0 0,-1 0 0 0 0,1 0 0 0 0,0 0 1 0 0,-1-1-1 0 0,1 1 0 0 0,0-1 0 0 0,0 1 1 0 0,-1-1-1 0 0,1 0 0 0 0,0 0 0 0 0,0 1 1 0 0,-1-1-1 0 0,1 0 0 0 0,0-1 1 0 0,0 1-1 0 0,0 0 0 0 0,0-1-2 0 0,-1 1-36 0 0,1 0-1 0 0,0 0 1 0 0,-1-1-1 0 0,1 1 1 0 0,0-1-1 0 0,-1 1 1 0 0,1-1-1 0 0,0 0 1 0 0,-1 0-1 0 0,1 1 1 0 0,-1-1-1 0 0,1 0 1 0 0,-1-1-1 0 0,0 1 1 0 0,1 0-1 0 0,-1 0 1 0 0,0 0-1 0 0,0-1 1 0 0,0 1-1 0 0,0-1 1 0 0,0 1-1 0 0,0-1 1 0 0,0 1-1 0 0,0-1 1 0 0,-1 1-1 0 0,1-1 1 0 0,-1 0 0 0 0,1 0 36 0 0,6-21-7422 0 0,-7 19-4434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63 141 5617 0 0,'0'0'2710'0'0,"0"0"-1075"0"0,0 0-416 0 0,0 0-3 0 0,0 0 111 0 0,0 0 4 0 0,0 0-156 0 0,0 0-264 0 0,0 0-310 0 0,0 0-254 0 0,0 0-121 0 0,-9 8 795 0 0,26 198 2345 0 0,-15-109-3054 0 0,-5 0-1 0 0,-3 0 1 0 0,-12 49-312 0 0,-15 15 351 0 0,20-207 1217 0 0,31-121-1445 0 0,9 72-105 0 0,4 1 1 0 0,4 1 0 0 0,17-25-19 0 0,-30 73-9 0 0,1 1 1 0 0,2 1-1 0 0,2 2 1 0 0,1 0-1 0 0,24-24 9 0 0,-48 60-5 0 0,0 0 1 0 0,1 0-1 0 0,0 0 0 0 0,0 1 1 0 0,0 0-1 0 0,0 0 0 0 0,0 0 0 0 0,1 0 1 0 0,0 1-1 0 0,-1 0 0 0 0,1 0 1 0 0,1 1-1 0 0,-1-1 0 0 0,0 1 1 0 0,0 1-1 0 0,1-1 0 0 0,1 1 5 0 0,-6 3 2 0 0,0 1 1 0 0,1-1-1 0 0,-1 1 0 0 0,0 0 1 0 0,-1 0-1 0 0,1 0 0 0 0,-1 0 0 0 0,1 0 1 0 0,-1 0-1 0 0,0 0 0 0 0,0 0 0 0 0,0 0 1 0 0,0 0-1 0 0,-1 1 0 0 0,1-1 1 0 0,-1 0-1 0 0,0 1 0 0 0,0-1 0 0 0,0 0 1 0 0,-1 4-3 0 0,2-3 7 0 0,-2 25 20 0 0,0 0-1 0 0,-2 0 1 0 0,-1 0-1 0 0,-1-1 1 0 0,-2 1-1 0 0,-1-1 1 0 0,-2 3-27 0 0,-11 45-395 0 0,13-56-654 0 0,4-13-3014 0 0,3-4 739 0 0,1 0-7607 0 0</inkml:trace>
  <inkml:trace contextRef="#ctx0" brushRef="#br0" timeOffset="397.075">634 840 6089 0 0,'0'0'4861'0'0,"0"0"-2787"0"0,0 0-980 0 0,0 0 75 0 0,0 0 257 0 0,0 0 109 0 0,0 0-160 0 0,0 0-352 0 0,0 0-274 0 0,0 0-117 0 0,0 0-25 0 0,0 0-17 0 0,0 0-38 0 0,-2 11-76 0 0,-4 36-91 0 0,-25 14 437 0 0,-86 114-590 0 0,94-145-1818 0 0,22-34-4255 0 0,-1-2 3159 0 0,1 2-2855 0 0,1 0-4164 0 0</inkml:trace>
  <inkml:trace contextRef="#ctx0" brushRef="#br0" timeOffset="652.584">427 715 3097 0 0,'0'0'2651'0'0,"0"0"-727"0"0,0 0-294 0 0,0 0 0 0 0,0 0-75 0 0,0 0-167 0 0,0 0-241 0 0,0 0-274 0 0,0 0-136 0 0,0 0-41 0 0,0 0-28 0 0,0 0-36 0 0,0 0-7 0 0,10 14-4 0 0,67 86 986 0 0,-58-78-1373 0 0,0 0 1 0 0,-2 2 0 0 0,0 0-1 0 0,-2 0 1 0 0,0 2 0 0 0,3 9-235 0 0,-15-26-639 0 0,4 4 383 0 0,-1-5-9653 0 0,-6-8-1088 0 0</inkml:trace>
  <inkml:trace contextRef="#ctx0" brushRef="#br0" timeOffset="6314.515">731 701 0 0 0,'0'0'1296'0'0,"0"0"177"0"0,0 0-208 0 0,0 0-369 0 0,0 0-222 0 0,0 0-17 0 0,0 0 63 0 0,0 0 63 0 0,3-6 610 0 0,-2 5 3102 0 0,-46 74-3200 0 0,38-65-1255 0 0,-109 119-4578 0 0,113-126-1429 0 0,3-1 1485 0 0</inkml:trace>
  <inkml:trace contextRef="#ctx0" brushRef="#br0" timeOffset="6971.284">602 1021 0 0 0,'0'0'507'0'0,"0"0"156"0"0,0 0 102 0 0,0 0 14 0 0,0 0-11 0 0,0 0-58 0 0,3-1-10 0 0,6-1 412 0 0,6 16 8078 0 0,-9 4-8755 0 0,-3-12-300 0 0,0 0-1 0 0,0-1 1 0 0,0 0 0 0 0,1 0 0 0 0,0 0 0 0 0,0 0 0 0 0,0 0-1 0 0,0-1 1 0 0,1 0 0 0 0,0 0 0 0 0,-1 0 0 0 0,2 0 0 0 0,-1-1 0 0 0,0 0-1 0 0,1 0 1 0 0,-1 0 0 0 0,3 0-135 0 0,4 12-1105 0 0,-14-11-2520 0 0,-3 0-3530 0 0,2-1 1119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7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0 0 0,'0'0'231'0'0,"0"0"66"0"0,0 0 53 0 0,0 0 40 0 0,0-17 2339 0 0,0 11 2854 0 0,0 4 6543 0 0,-47 45-12027 0 0,42-37-99 0 0,2-4 0 0 0,0 0-1 0 0,0 1 1 0 0,0 0 0 0 0,0-1 0 0 0,1 1-1 0 0,-1 0 1 0 0,1 0 0 0 0,0 1-1 0 0,0-1 1 0 0,0 0 0 0 0,1 1 0 0 0,-1-1-1 0 0,1 1 1 0 0,-1-1 0 0 0,1 1 0 0 0,1 0-1 0 0,-1 0 1 0 0,0-1 0 0 0,1 1 0 0 0,0 0-1 0 0,0 0 1 0 0,3-2 52 0 0,0-1 0 0 0,1 0-1 0 0,0 1 1 0 0,-1-2 0 0 0,1 1 0 0 0,0 0-1 0 0,-1-1 1 0 0,1 1 0 0 0,0-1-1 0 0,0 0 1 0 0,0 0 0 0 0,-1-1-1 0 0,1 1 1 0 0,0-1 0 0 0,-1 0-1 0 0,1 0 1 0 0,3-1-52 0 0,75-45 958 0 0,-81 46-952 0 0,0 1 0 0 0,-1-1 0 0 0,1 1 1 0 0,0-1-1 0 0,0 0 0 0 0,0 1 0 0 0,-1-1 1 0 0,1 0-1 0 0,0 0 0 0 0,-1 0 0 0 0,1 0 1 0 0,-1 1-1 0 0,1-1 0 0 0,-1 0 0 0 0,1 0 1 0 0,-1 0-1 0 0,0 0 0 0 0,1 0 1 0 0,-1 0-1 0 0,0 0 0 0 0,0 0 0 0 0,0 0 1 0 0,0 0-1 0 0,0-1 0 0 0,0 1 0 0 0,0 0 1 0 0,0 0-1 0 0,0 0 0 0 0,0 0 0 0 0,0 0 1 0 0,-1 0-1 0 0,1 0 0 0 0,-1 0 0 0 0,1 0 1 0 0,0 0-1 0 0,-1 0 0 0 0,1 1 0 0 0,-1-1 1 0 0,0 0-1 0 0,1 0 0 0 0,-1 0 0 0 0,0 1 1 0 0,0-1-1 0 0,1 0 0 0 0,-1 0 0 0 0,0 1 1 0 0,0-1-1 0 0,0 1 0 0 0,0-1 0 0 0,0 1 1 0 0,0-1-1 0 0,0 1 0 0 0,0 0 0 0 0,0-1 1 0 0,0 1-1 0 0,0 0 0 0 0,0 0 0 0 0,0 0 1 0 0,0 0-1 0 0,0 0 0 0 0,0 0 0 0 0,0 0 1 0 0,0 0-1 0 0,0 0-6 0 0,-55 14-360 0 0,30 5 364 0 0,16-5-74 0 0,10-13 60 0 0,26 3 310 0 0,-24-4-264 0 0,-1 0 0 0 0,1 0 1 0 0,0 0-1 0 0,0 0 0 0 0,0 0 0 0 0,0-1 1 0 0,-1 1-1 0 0,1-1 0 0 0,0 1 1 0 0,0-1-1 0 0,-1 1 0 0 0,1-1 0 0 0,-1 0 1 0 0,1 0-1 0 0,0 0 0 0 0,-1 0 1 0 0,1 0-1 0 0,-1 0 0 0 0,0 0 0 0 0,1-1 1 0 0,-1 1-1 0 0,0 0 0 0 0,0-1 1 0 0,0 1-1 0 0,0-1 0 0 0,0 1 0 0 0,0-1 1 0 0,0 1-1 0 0,0-1 0 0 0,-1 0 1 0 0,1 0-1 0 0,-1 1 0 0 0,1-1 0 0 0,-1-1-36 0 0,0 2 66 0 0,0 1-30 0 0,0 0-23 0 0,-23 4-1645 0 0,15 7-154 0 0,4-5-1264 0 0,1-2-4765 0 0,1-3-3150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14 226 2521 0 0,'0'0'1675'0'0,"0"0"-314"0"0,0 0-66 0 0,0 0 131 0 0,0 0 147 0 0,0 0 42 0 0,0 0-132 0 0,0 0-254 0 0,0 0-296 0 0,0 0-279 0 0,0 0-156 0 0,-3 0-69 0 0,-8-3 582 0 0,28-6 1170 0 0,4-2-1257 0 0,256-169 2849 0 0,-275 178-3767 0 0,-1 0 0 0 0,1 1 0 0 0,0-1 0 0 0,-1 0 0 0 0,1 1 0 0 0,0-1 0 0 0,0 1 1 0 0,0 0-1 0 0,0-1 0 0 0,0 1 0 0 0,1 0 0 0 0,-1 0 0 0 0,0 0 0 0 0,0 1 0 0 0,1-1 0 0 0,-1 1 0 0 0,0-1 0 0 0,1 1 0 0 0,-1 0 0 0 0,1 0 0 0 0,-1 0 0 0 0,1 0 0 0 0,-1 0 0 0 0,0 0 0 0 0,1 1 0 0 0,-1-1 0 0 0,0 1 0 0 0,1 0 0 0 0,-1-1 0 0 0,0 1 0 0 0,0 0 0 0 0,1 0 0 0 0,-1 1 0 0 0,0-1 0 0 0,0 0 0 0 0,0 1 0 0 0,-1-1 0 0 0,1 1 0 0 0,0 0 0 0 0,-1 0 1 0 0,1-1-1 0 0,-1 1 0 0 0,1 0 0 0 0,0 1-6 0 0,12 25 77 0 0,-2 1 1 0 0,0 0-1 0 0,-2 0 1 0 0,-1 1-1 0 0,-1 1 1 0 0,-2 0-1 0 0,-1 0 1 0 0,1 23-78 0 0,-6-47 4 0 0,10 76 46 0 0,-4 0-1 0 0,-4 1 1 0 0,-6 54-50 0 0,1-95-14 0 0,-2 1 0 0 0,-2-1 0 0 0,-2 0 1 0 0,-1-1-1 0 0,-2 0 0 0 0,-3 0 0 0 0,-1-2 0 0 0,-1 0 0 0 0,-3 0 0 0 0,-1-2 0 0 0,-2-1 0 0 0,-1-1 14 0 0,14-23 7 0 0,0-1 0 0 0,-1 0 0 0 0,0-1 0 0 0,-1 0 0 0 0,0 0 0 0 0,0-2 0 0 0,-1 1 0 0 0,0-2 0 0 0,-1 0 0 0 0,-11 5-7 0 0,24-12 2 0 0,-1 0 0 0 0,1 0 1 0 0,-1-1-1 0 0,0 1 1 0 0,1 0-1 0 0,-1-1 0 0 0,0 1 1 0 0,1-1-1 0 0,-1 1 0 0 0,0-1 1 0 0,0 0-1 0 0,1 0 0 0 0,-1 1 1 0 0,0-1-1 0 0,0-1 0 0 0,0 1 1 0 0,1 0-1 0 0,-1 0 0 0 0,0-1 1 0 0,0 1-1 0 0,1-1 0 0 0,-1 1 1 0 0,0-1-1 0 0,1 0 1 0 0,-1 0-1 0 0,0 0 0 0 0,1 1 1 0 0,-1-2-1 0 0,1 1 0 0 0,0 0 1 0 0,-1 0-1 0 0,1 0 0 0 0,0-1 1 0 0,0 1-1 0 0,0 0 0 0 0,0-1 1 0 0,0 1-1 0 0,0-1 0 0 0,0 0 1 0 0,0 1-1 0 0,0-1 0 0 0,0-1-2 0 0,-1-14-3 0 0,1 0-1 0 0,1 0 0 0 0,0 0 0 0 0,1 0 0 0 0,0 0 1 0 0,2 0-1 0 0,0 0 0 0 0,1 1 0 0 0,0-1 0 0 0,2 1 0 0 0,0 0 1 0 0,1-1 3 0 0,0-4 12 0 0,16-44-22 0 0,4 1 1 0 0,2 1-1 0 0,22-32 10 0 0,-41 78-285 0 0,0 0 0 0 0,1 1 0 0 0,1 0 0 0 0,0 1 0 0 0,1 0 0 0 0,1 1 1 0 0,0 0-1 0 0,4-2 285 0 0,7-7-3741 0 0,-17 14-2791 0 0,-5 8-4563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1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0 316 3737 0 0,'0'0'2139'0'0,"0"0"-708"0"0,0 0-63 0 0,0 0 250 0 0,0 0 182 0 0,0 0-41 0 0,0 0-300 0 0,0 0-411 0 0,0 0-310 0 0,0 0-165 0 0,0 0-48 0 0,0 0-11 0 0,0 0 6 0 0,11-9-2 0 0,86-70 822 0 0,95-105 979 0 0,-151 140-2055 0 0,-14 67-110 0 0,-26-20-120 0 0,10 17 168 0 0,-1 1 0 0 0,-1 0 0 0 0,-1 0 0 0 0,-1 1 0 0 0,-1 0 0 0 0,-1 0 0 0 0,0 8-202 0 0,20 62 483 0 0,-24-85-266 0 0,0-3-3098 0 0,4-3-4121 0 0,-5-1-4286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1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85 375 4785 0 0,'0'0'1391'0'0,"0"0"-852"0"0,0 0-341 0 0,0 0 232 0 0,0 0 463 0 0,0 0 420 0 0,0 0 191 0 0,0 0-97 0 0,0 0-236 0 0,0 0-179 0 0,0 0-129 0 0,0 0-123 0 0,0 0-97 0 0,0 31-56 0 0,-4 96-60 0 0,-8-16 758 0 0,-37 91 142 0 0,33-132-1016 0 0,13-48-292 0 0,3-13 1457 0 0,3-25-485 0 0,64-187-300 0 0,-10 27-730 0 0,7 3 0 0 0,31-50-61 0 0,-7 67-50 0 0,-88 157 51 0 0,0-1 0 0 0,0 1 0 0 0,-1 0 0 0 0,1-1 0 0 0,0 1 0 0 0,0 0 0 0 0,0-1 0 0 0,0 1 0 0 0,0-1 0 0 0,0 1 0 0 0,0 0 0 0 0,1-1 0 0 0,-1 1 0 0 0,0 0 0 0 0,0-1 0 0 0,0 1 0 0 0,1-1 0 0 0,-1 1 0 0 0,0-1 0 0 0,0 1 0 0 0,1-1 0 0 0,-1 1 0 0 0,1-1 0 0 0,-1 1 0 0 0,0-1 0 0 0,1 1 0 0 0,-1-1 0 0 0,1 1 1 0 0,-1-1-1 0 0,1 0 0 0 0,-1 1 0 0 0,1-1 0 0 0,0 0 0 0 0,-1 0 0 0 0,1 1 0 0 0,-1-1 0 0 0,1 0 0 0 0,-1 0 0 0 0,1 0 0 0 0,0 0 0 0 0,-1 1 0 0 0,1-1 0 0 0,0 0 0 0 0,-1 0 0 0 0,1 0 0 0 0,-1-1 0 0 0,1 1 0 0 0,0 0 0 0 0,-1 0 0 0 0,1 0 0 0 0,0 0 0 0 0,-1-1 0 0 0,1 1 0 0 0,-1 0 0 0 0,1 0 0 0 0,-1-1 0 0 0,1 1 0 0 0,0-1-1 0 0,-1 4 14 0 0,15 213 162 0 0,-9-199-320 0 0,-1-2-2060 0 0,-3-3-8533 0 0,-2-8-1182 0 0</inkml:trace>
  <inkml:trace contextRef="#ctx0" brushRef="#br0" timeOffset="666.199">367 729 6377 0 0,'0'0'1755'0'0,"0"0"-408"0"0,0 0-100 0 0,0 0 43 0 0,0 0-31 0 0,0 0-191 0 0,0 0-321 0 0,0 0-260 0 0,0 0-53 0 0,0 0 51 0 0,0 0 95 0 0,0 0 46 0 0,0 0-23 0 0,10 3-56 0 0,99 23 1655 0 0,-58-19-1287 0 0,-50-6-881 0 0,-1 1 0 0 0,0-1 0 0 0,0 0-1 0 0,0 1 1 0 0,0-1 0 0 0,0 1 0 0 0,0-1 0 0 0,0 0 0 0 0,0 1 0 0 0,-1-1 0 0 0,1 0 0 0 0,-1 1 0 0 0,1-1 0 0 0,-1 0 0 0 0,1 1 0 0 0,-1-1 0 0 0,0 0 0 0 0,1 0 0 0 0,-1 0 0 0 0,0 0-1 0 0,0 1 1 0 0,0-1 0 0 0,0 0 0 0 0,0-1 0 0 0,0 1 0 0 0,0 0 0 0 0,0 0 0 0 0,-1 0-34 0 0,-1 3 71 0 0,-52 47 245 0 0,44-44-300 0 0,1 1 1 0 0,0 1 0 0 0,0-1 0 0 0,1 2 0 0 0,1-1 0 0 0,-1 1 0 0 0,1 1 0 0 0,1-1 0 0 0,0 1 0 0 0,1 1 0 0 0,0-1 0 0 0,0 1-1 0 0,1 0 1 0 0,-2 8-17 0 0,6-16 18 0 0,0-1 0 0 0,0 0 0 0 0,0 1-1 0 0,1-1 1 0 0,-1 1 0 0 0,1-1 0 0 0,0 1 0 0 0,0-1-1 0 0,0 1 1 0 0,0 0 0 0 0,0-1 0 0 0,1 1-1 0 0,0-1 1 0 0,0 0 0 0 0,0 1 0 0 0,0-1-1 0 0,0 1 1 0 0,1-1 0 0 0,-1 0 0 0 0,1 0-1 0 0,0 0 1 0 0,0 0 0 0 0,0 0 0 0 0,0 0 0 0 0,1-1-1 0 0,-1 1 1 0 0,1-1 0 0 0,-1 0 0 0 0,1 1-1 0 0,0-1 1 0 0,2 1-18 0 0,2-1 36 0 0,0-1 0 0 0,0 1 0 0 0,0-1 0 0 0,0-1-1 0 0,0 1 1 0 0,0-1 0 0 0,0 0 0 0 0,0-1 0 0 0,0 0 0 0 0,0 0 0 0 0,0 0 0 0 0,0-1-1 0 0,0 0 1 0 0,-1 0 0 0 0,1-1 0 0 0,-1 0 0 0 0,1 0 0 0 0,-1 0 0 0 0,5-5-36 0 0,2-28-2876 0 0,-13 19-4455 0 0,0 8-652 0 0,0 1 1398 0 0</inkml:trace>
  <inkml:trace contextRef="#ctx0" brushRef="#br0" timeOffset="918.333">277 872 5105 0 0,'0'0'1202'0'0,"0"0"-171"0"0,0 0 221 0 0,0 0 404 0 0,0 0 127 0 0,0 0-194 0 0,0 0-349 0 0,0 0-300 0 0,0 0-230 0 0,0 0-182 0 0,0 0-122 0 0,31 2-132 0 0,99 5-109 0 0,-26-16-249 0 0,-49-1-1304 0 0,-20 2-5783 0 0,-24 4-2067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0 376 2080 0 0,'0'0'2150'0'0,"0"0"-755"0"0,0 0-313 0 0,0 0 99 0 0,0 0 197 0 0,0 0 89 0 0,0 0-85 0 0,0 0-254 0 0,0 0-276 0 0,0 0-209 0 0,0 0-115 0 0,0 0-52 0 0,44 0 4196 0 0,412-56-598 0 0,-339 56-3743 0 0,-146 2-658 0 0,-6 0-5021 0 0,31-3 1065 0 0,4-2-3585 0 0</inkml:trace>
  <inkml:trace contextRef="#ctx0" brushRef="#br0" timeOffset="333.424">332 0 8226 0 0,'0'0'1512'0'0,"0"0"-193"0"0,0 0-28 0 0,0 0 103 0 0,0 0 14 0 0,0 0-120 0 0,0 0-212 0 0,0 0-223 0 0,0 0-140 0 0,0 0-77 0 0,0 0-54 0 0,0 0-64 0 0,-4 23-57 0 0,-10 76-20 0 0,20-22 364 0 0,4 5-337 0 0,-4 1 0 0 0,-3-1-1 0 0,-5 35-467 0 0,2-112-112 0 0,0 0-1 0 0,-1-1 1 0 0,1 1-1 0 0,-1 0 1 0 0,-1 0 0 0 0,1 0-1 0 0,0-1 1 0 0,-1 1-1 0 0,0-1 1 0 0,0 1-1 0 0,-1-1 1 0 0,1 0-1 0 0,-1 0 1 0 0,0 0-1 0 0,0 0 1 0 0,0 0-1 0 0,0 0 1 0 0,-1-1-1 0 0,0 0 1 0 0,-3 3 112 0 0,1-5-3032 0 0,4-2-2973 0 0,0 1-5011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82 0 0 0,'0'0'239'0'0,"0"0"500"0"0,0 0 111 0 0,0 0 27 0 0,0 0-77 0 0,0 0-125 0 0,0 0-79 0 0,0 0-4 0 0,0 0 69 0 0,1-2 82 0 0,5-5 99 0 0,-4 5 71 0 0,-4 4 6711 0 0,-4 1-3933 0 0,-26 18-3709 0 0,4 31 90 0 0,28-50-58 0 0,0-1 0 0 0,0 0 0 0 0,0 1 0 0 0,0-1 0 0 0,1 0 0 0 0,-1 0-1 0 0,0 1 1 0 0,0-1 0 0 0,1 0 0 0 0,-1 1 0 0 0,1-1 0 0 0,-1 0 0 0 0,1 0 0 0 0,-1 0 0 0 0,1 0 0 0 0,0 0-1 0 0,0 0 1 0 0,0 0 0 0 0,-1 0 0 0 0,1 0 0 0 0,0 0 0 0 0,0 0 0 0 0,0 0 0 0 0,0 0 0 0 0,1-1-1 0 0,-1 1 1 0 0,0 0 0 0 0,0-1 0 0 0,0 1 0 0 0,0-1 0 0 0,1 1 0 0 0,-1-1 0 0 0,0 0 0 0 0,1 0 0 0 0,-1 1-1 0 0,0-1 1 0 0,0 0 0 0 0,1 0 0 0 0,-1 0 0 0 0,0 0 0 0 0,1 0 0 0 0,-1-1 0 0 0,1 1-14 0 0,7-2 93 0 0,0-1 1 0 0,-1 0 0 0 0,0 0 0 0 0,0 0 0 0 0,0-1-1 0 0,0 0 1 0 0,0-1 0 0 0,-1 0 0 0 0,0 0-1 0 0,0-1 1 0 0,0 1 0 0 0,-1-1 0 0 0,0-1-1 0 0,0 1 1 0 0,0-1 0 0 0,-1 0 0 0 0,0-1-1 0 0,0 1 1 0 0,-1-1 0 0 0,0 0 0 0 0,-1 0-1 0 0,1 0 1 0 0,-1-3-94 0 0,-2 10 5 0 0,0 0 0 0 0,-1 0 0 0 0,1 0 0 0 0,-1 0-1 0 0,1 0 1 0 0,-1 0 0 0 0,1 0 0 0 0,-1 0 0 0 0,0 0-1 0 0,1 0 1 0 0,-1 0 0 0 0,0 0 0 0 0,0-1 0 0 0,0 1 0 0 0,0 0-1 0 0,0 0 1 0 0,0 0 0 0 0,0 0 0 0 0,0 0 0 0 0,-1-1 0 0 0,1 1-1 0 0,0 0 1 0 0,-1 0 0 0 0,1 0 0 0 0,-1 0 0 0 0,1 0 0 0 0,-1 0-1 0 0,1 0 1 0 0,-1 0 0 0 0,0 0 0 0 0,1 0 0 0 0,-1 1 0 0 0,0-1-1 0 0,0 0 1 0 0,0 0 0 0 0,0 1 0 0 0,0-1 0 0 0,0 0 0 0 0,1 1-1 0 0,-2-1 1 0 0,1 1 0 0 0,0-1 0 0 0,0 1 0 0 0,0 0 0 0 0,0-1-1 0 0,0 1 1 0 0,0 0 0 0 0,0 0 0 0 0,0 0 0 0 0,0 0 0 0 0,-1 0-1 0 0,1 0-4 0 0,-62 16-431 0 0,61-15 421 0 0,-6 2-17 0 0,0 0-1 0 0,0 1 1 0 0,0 0 0 0 0,0 0 0 0 0,1 1-1 0 0,0 0 1 0 0,0 0 0 0 0,0 1-1 0 0,1 0 1 0 0,-1 0 0 0 0,1 0 0 0 0,1 1-1 0 0,-1 0 1 0 0,-1 4 27 0 0,6-10 3 0 0,1 1 0 0 0,-1-1 0 0 0,1 0 0 0 0,0 0 1 0 0,-1 1-1 0 0,1-1 0 0 0,0 0 0 0 0,0 1 0 0 0,0-1 0 0 0,0 0 0 0 0,0 1 0 0 0,0-1 0 0 0,0 0 0 0 0,1 1 0 0 0,-1-1 1 0 0,0 0-1 0 0,1 1 0 0 0,-1-1 0 0 0,1 0 0 0 0,-1 0 0 0 0,1 0 0 0 0,0 0 0 0 0,0 1 0 0 0,-1-1 0 0 0,1 0 1 0 0,0 0-1 0 0,0 0 0 0 0,0 0 0 0 0,0-1 0 0 0,0 1 0 0 0,0 0 0 0 0,0 0 0 0 0,0-1 0 0 0,1 1 0 0 0,-1 0 0 0 0,0-1 1 0 0,0 1-1 0 0,1-1 0 0 0,-1 1 0 0 0,0-1 0 0 0,0 0 0 0 0,1 0 0 0 0,-1 0 0 0 0,0 0 0 0 0,1 1 0 0 0,-1-2 1 0 0,1 1-4 0 0,66-6 876 0 0,-65 5-818 0 0,-1 1 1 0 0,1-1-1 0 0,0 0 1 0 0,-1 0-1 0 0,1 0 0 0 0,0 0 1 0 0,-1 0-1 0 0,1-1 1 0 0,-1 1-1 0 0,0-1 1 0 0,0 0-1 0 0,1 1 1 0 0,-1-1-1 0 0,0 0 1 0 0,0 0-1 0 0,-1-1 1 0 0,1 1-1 0 0,0 0 1 0 0,-1 0-1 0 0,1-1 1 0 0,-1 1-1 0 0,0-1 1 0 0,0 0-1 0 0,0 1 1 0 0,0-1-1 0 0,0 0 0 0 0,-1 1 1 0 0,1-1-1 0 0,-1 0 1 0 0,0 0-1 0 0,1 0 1 0 0,-1 1-1 0 0,-1-2-58 0 0,-30 11-228 0 0,14 5 161 0 0,-10 23-115 0 0,27-34 151 0 0,21-1-1008 0 0,-13 0-1907 0 0,-4 0-3824 0 0,0 0-5036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0 0 0,'0'0'527'0'0,"0"0"564"0"0,0 0 544 0 0,0 0 394 0 0,0 0 180 0 0,0 0-115 0 0,0 0-313 0 0,0 0-347 0 0,0 0-302 0 0,0 0-227 0 0,0 0-132 0 0,0 2-28 0 0,6-4-337 0 0,1 0 0 0 0,-1-1 0 0 0,-1 0 0 0 0,1 0 0 0 0,0-1 0 0 0,-1 1 0 0 0,1-1 0 0 0,-1-1 0 0 0,0 1 0 0 0,-1-1 0 0 0,1 1 0 0 0,-1-1 0 0 0,2-2-408 0 0,26-30 515 0 0,-1-1 0 0 0,-2-1 0 0 0,-1-1-1 0 0,-3-1 1 0 0,16-35-515 0 0,17-20 428 0 0,-55 93-405 0 0,-3 2-20 0 0,1 0-1 0 0,0 0 0 0 0,-1 0 0 0 0,1 0 1 0 0,0 0-1 0 0,-1 1 0 0 0,1-1 0 0 0,0 0 1 0 0,0 1-1 0 0,0-1 0 0 0,0 0 0 0 0,-1 1 1 0 0,1-1-1 0 0,0 1 0 0 0,0-1 0 0 0,0 1 1 0 0,0 0-1 0 0,0-1 0 0 0,0 1 0 0 0,0 0 1 0 0,0 0-1 0 0,1 0 0 0 0,-1 0 0 0 0,0 0 0 0 0,0 0 1 0 0,0 0-1 0 0,0 0 0 0 0,0 0 0 0 0,0 0 1 0 0,0 1-1 0 0,0-1 0 0 0,0 0 0 0 0,0 1 1 0 0,0-1-1 0 0,0 1 0 0 0,0-1 0 0 0,0 1 1 0 0,0-1-1 0 0,0 1-2 0 0,4 5 74 0 0,0 0 0 0 0,0 0 0 0 0,0 0 0 0 0,-1 0-1 0 0,0 1 1 0 0,0 0 0 0 0,-1 0 0 0 0,0 0 0 0 0,0 0 0 0 0,0 0 0 0 0,-1 1 0 0 0,0-1 0 0 0,-1 2-74 0 0,7 15 178 0 0,62 194 562 0 0,-52-159-796 0 0,17-38-1000 0 0,-3-6-795 0 0,-9-8-4720 0 0,-16-6-4817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26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19 0 0 0,'0'0'759'0'0,"0"0"717"0"0,0 0 293 0 0,0 0 212 0 0,0 0 124 0 0,0 0-53 0 0,0 0-115 0 0,0 0-281 0 0,0 0-346 0 0,0 0-322 0 0,0 0-263 0 0,-1-4-215 0 0,-4-10 93 0 0,8 25 951 0 0,5 39-806 0 0,-1 0-1 0 0,-3 0 1 0 0,-1 1-1 0 0,-3-1 1 0 0,-3 7-748 0 0,2 36 338 0 0,1-6-111 0 0,-13 297 292 0 0,0-171-1345 0 0,12-228-9 0 0,2 0-1 0 0,0 0 1 0 0,0 0 0 0 0,2 0 0 0 0,-1 0-1 0 0,2 0 1 0 0,0 0 0 0 0,1 1-1 0 0,2-3 836 0 0,33-69-11522 0 0,-32 70 7141 0 0</inkml:trace>
  <inkml:trace contextRef="#ctx0" brushRef="#br0" timeOffset="464.258">391 336 2625 0 0,'0'0'1947'0'0,"0"0"-451"0"0,0 0-144 0 0,0 0 98 0 0,0 0 186 0 0,0 0 113 0 0,0 0-101 0 0,0 0-254 0 0,0 0-326 0 0,0 0-279 0 0,0 0-198 0 0,-33 18-120 0 0,-102 58-71 0 0,77-30 312 0 0,51-39-521 0 0,3-4-116 0 0,0 1-1 0 0,0-1 0 0 0,0 1 1 0 0,0 0-1 0 0,1 0 0 0 0,0 0 1 0 0,0 1-1 0 0,0-1 0 0 0,0 1 1 0 0,1-1-1 0 0,-1 1 1 0 0,1 0-1 0 0,0 0 0 0 0,1 0 1 0 0,-1 0-1 0 0,1 1 0 0 0,0-1 1 0 0,0 0-1 0 0,1 0 0 0 0,0 1 1 0 0,0-1-1 0 0,0 1-74 0 0,32 27 754 0 0,102 115 1630 0 0,-45 50-842 0 0,-69-158-1329 0 0,-20-40-261 0 0,0 0-1 0 0,0-1 1 0 0,0 1-1 0 0,0 0 1 0 0,0 0-1 0 0,0 0 1 0 0,0-1-1 0 0,0 1 1 0 0,1 0-1 0 0,-1 0 1 0 0,0 0-1 0 0,0 0 1 0 0,0-1 0 0 0,0 1-1 0 0,1 0 1 0 0,-1 0-1 0 0,0 0 1 0 0,0 0-1 0 0,0 0 1 0 0,1 0-1 0 0,-1 0 1 0 0,0 0-1 0 0,0 0 1 0 0,1-1-1 0 0,-1 1 1 0 0,0 0-1 0 0,0 0 1 0 0,0 0-1 0 0,1 0 1 0 0,-1 0-1 0 0,0 0 1 0 0,0 0-1 0 0,1 0 1 0 0,-1 1-1 0 0,0-1 1 0 0,0 0 0 0 0,0 0-1 0 0,1 0 1 0 0,-1 0-1 0 0,0 0 1 0 0,0 0-1 0 0,0 0 1 0 0,1 0-1 0 0,-1 1 1 0 0,0-1-1 0 0,0 0 1 0 0,0 0-1 0 0,0 0 1 0 0,0 0-1 0 0,1 1 1 0 0,-1-1-1 0 0,0 0 1 0 0,0 0-1 0 0,0 0 49 0 0,-4-13-2800 0 0,0-1-5270 0 0,2 9-3354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4T20:05:35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84 1464 0 0,'0'0'1130'0'0,"0"0"-130"0"0,0 0-22 0 0,0 0 169 0 0,0 0 201 0 0,0 0 93 0 0,0 0-59 0 0,0 0-134 0 0,0 0-151 0 0,-31 30-183 0 0,-92 95-169 0 0,120-122-699 0 0,-1-1-1 0 0,1 1 1 0 0,0-1 0 0 0,1 1 0 0 0,-1 0 0 0 0,0 0 0 0 0,1 0 0 0 0,0 1 0 0 0,0-1 0 0 0,0 1-1 0 0,0-1 1 0 0,0 1 0 0 0,1-1 0 0 0,-1 1 0 0 0,1 0 0 0 0,0 0 0 0 0,0 0 0 0 0,1 0 0 0 0,-1 0-1 0 0,1 1-45 0 0,0 7 202 0 0,-2-5-129 0 0,1 0 0 0 0,1 0 1 0 0,-1 0-1 0 0,1 0 1 0 0,1 0-1 0 0,-1-1 0 0 0,1 1 1 0 0,0 0-1 0 0,1 0 1 0 0,0-1-1 0 0,0 1 0 0 0,0 0 1 0 0,1-1-1 0 0,0 0 1 0 0,0 0-1 0 0,0 0 0 0 0,1 0 1 0 0,0 0-1 0 0,0-1 0 0 0,0 1 1 0 0,1-1-1 0 0,0 0 1 0 0,0-1-1 0 0,0 1 0 0 0,1-1 1 0 0,-1 0-1 0 0,6 2-73 0 0,-4-1 113 0 0,0 0-1 0 0,1 0 0 0 0,0-1 1 0 0,0 0-1 0 0,1-1 0 0 0,-1 0 1 0 0,0 0-1 0 0,1-1 1 0 0,0 0-1 0 0,0 0 0 0 0,0-1 1 0 0,0 0-1 0 0,-1-1 0 0 0,1 0 1 0 0,0 0-1 0 0,0-1 1 0 0,0 0-1 0 0,0-1 0 0 0,0 0 1 0 0,-1 0-1 0 0,1-1 0 0 0,-1 0 1 0 0,1 0-1 0 0,-1-1 0 0 0,0 0 1 0 0,0 0-1 0 0,-1-1 1 0 0,0 0-1 0 0,1-1 0 0 0,-2 0 1 0 0,1 0-1 0 0,-1 0 0 0 0,0-1 1 0 0,0 1-1 0 0,0-1 0 0 0,-1-1 1 0 0,0 1-1 0 0,-1-1 1 0 0,4-7-113 0 0,-3 3 56 0 0,0-1 0 0 0,0 0 0 0 0,-2 0 1 0 0,1-1-1 0 0,-2 1 0 0 0,1-1 1 0 0,-2 1-1 0 0,0-1 0 0 0,-1 0 0 0 0,0 1 1 0 0,-1-1-1 0 0,0 0 0 0 0,-1 1 0 0 0,-1-1 1 0 0,0 1-1 0 0,-1 0 0 0 0,0 0 1 0 0,-1 0-1 0 0,-1 0 0 0 0,0 1 0 0 0,0 0 1 0 0,-2 0-1 0 0,1 1 0 0 0,-1 0 1 0 0,-1 0-1 0 0,0 1 0 0 0,0 0 0 0 0,-1 0 1 0 0,0 1-1 0 0,-4-2-56 0 0,8 8-68 0 0,0-1 1 0 0,-1 1-1 0 0,1 0 1 0 0,-1 1-1 0 0,0-1 1 0 0,0 1-1 0 0,1 1 1 0 0,-1-1-1 0 0,-1 1 1 0 0,1 0-1 0 0,0 1 1 0 0,0 0-1 0 0,0 0 1 0 0,0 1-1 0 0,0-1 1 0 0,0 1-1 0 0,0 1 1 0 0,0 0-1 0 0,0 0 1 0 0,0 0-1 0 0,-1 1 68 0 0,3-1-262 0 0,0 1-1 0 0,0 0 0 0 0,0 0 0 0 0,0 0 0 0 0,1 0 0 0 0,0 1 0 0 0,-1 0 0 0 0,1 0 0 0 0,0 0 0 0 0,1 0 0 0 0,-1 0 0 0 0,1 1 0 0 0,0 0 0 0 0,0 0 0 0 0,0 0 0 0 0,1 0 0 0 0,-2 3 263 0 0,-5 30-3939 0 0,3 0-3905 0 0,4-22 2450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18" Type="http://schemas.openxmlformats.org/officeDocument/2006/relationships/customXml" Target="../ink/ink9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17" Type="http://schemas.openxmlformats.org/officeDocument/2006/relationships/image" Target="../media/image10.png"/><Relationship Id="rId2" Type="http://schemas.openxmlformats.org/officeDocument/2006/relationships/customXml" Target="../ink/ink1.xml"/><Relationship Id="rId16" Type="http://schemas.openxmlformats.org/officeDocument/2006/relationships/customXml" Target="../ink/ink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5.xml"/><Relationship Id="rId19" Type="http://schemas.openxmlformats.org/officeDocument/2006/relationships/image" Target="../media/image11.png"/><Relationship Id="rId4" Type="http://schemas.openxmlformats.org/officeDocument/2006/relationships/customXml" Target="../ink/ink2.xml"/><Relationship Id="rId9" Type="http://schemas.openxmlformats.org/officeDocument/2006/relationships/image" Target="../media/image6.png"/><Relationship Id="rId14" Type="http://schemas.openxmlformats.org/officeDocument/2006/relationships/customXml" Target="../ink/ink7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.xml"/><Relationship Id="rId21" Type="http://schemas.openxmlformats.org/officeDocument/2006/relationships/image" Target="../media/image1210.png"/><Relationship Id="rId42" Type="http://schemas.openxmlformats.org/officeDocument/2006/relationships/customXml" Target="../ink/ink151.xml"/><Relationship Id="rId47" Type="http://schemas.openxmlformats.org/officeDocument/2006/relationships/image" Target="../media/image2410.png"/><Relationship Id="rId63" Type="http://schemas.openxmlformats.org/officeDocument/2006/relationships/image" Target="../media/image3310.png"/><Relationship Id="rId68" Type="http://schemas.openxmlformats.org/officeDocument/2006/relationships/customXml" Target="../ink/ink164.xml"/><Relationship Id="rId2" Type="http://schemas.openxmlformats.org/officeDocument/2006/relationships/customXml" Target="../ink/ink131.xml"/><Relationship Id="rId16" Type="http://schemas.openxmlformats.org/officeDocument/2006/relationships/customXml" Target="../ink/ink138.xml"/><Relationship Id="rId29" Type="http://schemas.openxmlformats.org/officeDocument/2006/relationships/image" Target="../media/image1610.png"/><Relationship Id="rId11" Type="http://schemas.openxmlformats.org/officeDocument/2006/relationships/image" Target="../media/image784.png"/><Relationship Id="rId24" Type="http://schemas.openxmlformats.org/officeDocument/2006/relationships/customXml" Target="../ink/ink142.xml"/><Relationship Id="rId32" Type="http://schemas.openxmlformats.org/officeDocument/2006/relationships/customXml" Target="../ink/ink146.xml"/><Relationship Id="rId37" Type="http://schemas.openxmlformats.org/officeDocument/2006/relationships/image" Target="../media/image1910.png"/><Relationship Id="rId40" Type="http://schemas.openxmlformats.org/officeDocument/2006/relationships/customXml" Target="../ink/ink150.xml"/><Relationship Id="rId45" Type="http://schemas.openxmlformats.org/officeDocument/2006/relationships/image" Target="../media/image2310.png"/><Relationship Id="rId53" Type="http://schemas.openxmlformats.org/officeDocument/2006/relationships/image" Target="../media/image2810.png"/><Relationship Id="rId58" Type="http://schemas.openxmlformats.org/officeDocument/2006/relationships/customXml" Target="../ink/ink159.xml"/><Relationship Id="rId66" Type="http://schemas.openxmlformats.org/officeDocument/2006/relationships/customXml" Target="../ink/ink163.xml"/><Relationship Id="rId5" Type="http://schemas.openxmlformats.org/officeDocument/2006/relationships/image" Target="../media/image413.png"/><Relationship Id="rId61" Type="http://schemas.openxmlformats.org/officeDocument/2006/relationships/image" Target="../media/image3210.png"/><Relationship Id="rId19" Type="http://schemas.openxmlformats.org/officeDocument/2006/relationships/image" Target="../media/image1140.png"/><Relationship Id="rId14" Type="http://schemas.openxmlformats.org/officeDocument/2006/relationships/customXml" Target="../ink/ink137.xml"/><Relationship Id="rId22" Type="http://schemas.openxmlformats.org/officeDocument/2006/relationships/customXml" Target="../ink/ink141.xml"/><Relationship Id="rId27" Type="http://schemas.openxmlformats.org/officeDocument/2006/relationships/image" Target="../media/image1510.png"/><Relationship Id="rId30" Type="http://schemas.openxmlformats.org/officeDocument/2006/relationships/customXml" Target="../ink/ink145.xml"/><Relationship Id="rId35" Type="http://schemas.openxmlformats.org/officeDocument/2006/relationships/image" Target="../media/image1810.png"/><Relationship Id="rId43" Type="http://schemas.openxmlformats.org/officeDocument/2006/relationships/image" Target="../media/image2210.png"/><Relationship Id="rId48" Type="http://schemas.openxmlformats.org/officeDocument/2006/relationships/customXml" Target="../ink/ink154.xml"/><Relationship Id="rId56" Type="http://schemas.openxmlformats.org/officeDocument/2006/relationships/customXml" Target="../ink/ink158.xml"/><Relationship Id="rId64" Type="http://schemas.openxmlformats.org/officeDocument/2006/relationships/customXml" Target="../ink/ink162.xml"/><Relationship Id="rId69" Type="http://schemas.openxmlformats.org/officeDocument/2006/relationships/image" Target="../media/image3610.png"/><Relationship Id="rId8" Type="http://schemas.openxmlformats.org/officeDocument/2006/relationships/customXml" Target="../ink/ink134.xml"/><Relationship Id="rId51" Type="http://schemas.openxmlformats.org/officeDocument/2006/relationships/image" Target="../media/image2610.png"/><Relationship Id="rId72" Type="http://schemas.openxmlformats.org/officeDocument/2006/relationships/customXml" Target="../ink/ink166.xml"/><Relationship Id="rId3" Type="http://schemas.openxmlformats.org/officeDocument/2006/relationships/image" Target="../media/image3100.png"/><Relationship Id="rId12" Type="http://schemas.openxmlformats.org/officeDocument/2006/relationships/customXml" Target="../ink/ink136.xml"/><Relationship Id="rId17" Type="http://schemas.openxmlformats.org/officeDocument/2006/relationships/image" Target="../media/image10100.png"/><Relationship Id="rId25" Type="http://schemas.openxmlformats.org/officeDocument/2006/relationships/image" Target="../media/image1410.png"/><Relationship Id="rId33" Type="http://schemas.openxmlformats.org/officeDocument/2006/relationships/image" Target="../media/image2710.png"/><Relationship Id="rId38" Type="http://schemas.openxmlformats.org/officeDocument/2006/relationships/customXml" Target="../ink/ink149.xml"/><Relationship Id="rId46" Type="http://schemas.openxmlformats.org/officeDocument/2006/relationships/customXml" Target="../ink/ink153.xml"/><Relationship Id="rId59" Type="http://schemas.openxmlformats.org/officeDocument/2006/relationships/image" Target="../media/image3110.png"/><Relationship Id="rId67" Type="http://schemas.openxmlformats.org/officeDocument/2006/relationships/image" Target="../media/image3510.png"/><Relationship Id="rId20" Type="http://schemas.openxmlformats.org/officeDocument/2006/relationships/customXml" Target="../ink/ink140.xml"/><Relationship Id="rId41" Type="http://schemas.openxmlformats.org/officeDocument/2006/relationships/image" Target="../media/image2110.png"/><Relationship Id="rId54" Type="http://schemas.openxmlformats.org/officeDocument/2006/relationships/customXml" Target="../ink/ink157.xml"/><Relationship Id="rId62" Type="http://schemas.openxmlformats.org/officeDocument/2006/relationships/customXml" Target="../ink/ink161.xml"/><Relationship Id="rId70" Type="http://schemas.openxmlformats.org/officeDocument/2006/relationships/customXml" Target="../ink/ink1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.xml"/><Relationship Id="rId15" Type="http://schemas.openxmlformats.org/officeDocument/2006/relationships/image" Target="../media/image912.png"/><Relationship Id="rId23" Type="http://schemas.openxmlformats.org/officeDocument/2006/relationships/image" Target="../media/image1310.png"/><Relationship Id="rId28" Type="http://schemas.openxmlformats.org/officeDocument/2006/relationships/customXml" Target="../ink/ink144.xml"/><Relationship Id="rId36" Type="http://schemas.openxmlformats.org/officeDocument/2006/relationships/customXml" Target="../ink/ink148.xml"/><Relationship Id="rId49" Type="http://schemas.openxmlformats.org/officeDocument/2006/relationships/image" Target="../media/image2510.png"/><Relationship Id="rId57" Type="http://schemas.openxmlformats.org/officeDocument/2006/relationships/image" Target="../media/image3010.png"/><Relationship Id="rId10" Type="http://schemas.openxmlformats.org/officeDocument/2006/relationships/customXml" Target="../ink/ink135.xml"/><Relationship Id="rId31" Type="http://schemas.openxmlformats.org/officeDocument/2006/relationships/image" Target="../media/image1710.png"/><Relationship Id="rId44" Type="http://schemas.openxmlformats.org/officeDocument/2006/relationships/customXml" Target="../ink/ink152.xml"/><Relationship Id="rId52" Type="http://schemas.openxmlformats.org/officeDocument/2006/relationships/customXml" Target="../ink/ink156.xml"/><Relationship Id="rId60" Type="http://schemas.openxmlformats.org/officeDocument/2006/relationships/customXml" Target="../ink/ink160.xml"/><Relationship Id="rId65" Type="http://schemas.openxmlformats.org/officeDocument/2006/relationships/image" Target="../media/image3410.png"/><Relationship Id="rId73" Type="http://schemas.openxmlformats.org/officeDocument/2006/relationships/image" Target="../media/image3810.png"/><Relationship Id="rId4" Type="http://schemas.openxmlformats.org/officeDocument/2006/relationships/customXml" Target="../ink/ink132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139.xml"/><Relationship Id="rId39" Type="http://schemas.openxmlformats.org/officeDocument/2006/relationships/image" Target="../media/image2010.png"/><Relationship Id="rId34" Type="http://schemas.openxmlformats.org/officeDocument/2006/relationships/customXml" Target="../ink/ink147.xml"/><Relationship Id="rId50" Type="http://schemas.openxmlformats.org/officeDocument/2006/relationships/customXml" Target="../ink/ink155.xml"/><Relationship Id="rId55" Type="http://schemas.openxmlformats.org/officeDocument/2006/relationships/image" Target="../media/image2910.png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customXml" Target="../ink/ink5269.xml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4.png"/><Relationship Id="rId5" Type="http://schemas.openxmlformats.org/officeDocument/2006/relationships/customXml" Target="../ink/ink5270.xml"/><Relationship Id="rId4" Type="http://schemas.openxmlformats.org/officeDocument/2006/relationships/image" Target="../media/image913.png"/></Relationships>
</file>

<file path=ppt/slides/_rels/slide10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8.png"/><Relationship Id="rId18" Type="http://schemas.openxmlformats.org/officeDocument/2006/relationships/customXml" Target="../ink/ink5279.xml"/><Relationship Id="rId26" Type="http://schemas.openxmlformats.org/officeDocument/2006/relationships/customXml" Target="../ink/ink5283.xml"/><Relationship Id="rId39" Type="http://schemas.openxmlformats.org/officeDocument/2006/relationships/image" Target="../media/image931.png"/><Relationship Id="rId21" Type="http://schemas.openxmlformats.org/officeDocument/2006/relationships/image" Target="../media/image922.png"/><Relationship Id="rId34" Type="http://schemas.openxmlformats.org/officeDocument/2006/relationships/customXml" Target="../ink/ink5287.xml"/><Relationship Id="rId42" Type="http://schemas.openxmlformats.org/officeDocument/2006/relationships/customXml" Target="../ink/ink5291.xml"/><Relationship Id="rId47" Type="http://schemas.openxmlformats.org/officeDocument/2006/relationships/image" Target="../media/image935.png"/><Relationship Id="rId7" Type="http://schemas.openxmlformats.org/officeDocument/2006/relationships/image" Target="../media/image915.png"/><Relationship Id="rId2" Type="http://schemas.openxmlformats.org/officeDocument/2006/relationships/customXml" Target="../ink/ink5271.xml"/><Relationship Id="rId16" Type="http://schemas.openxmlformats.org/officeDocument/2006/relationships/customXml" Target="../ink/ink5278.xml"/><Relationship Id="rId29" Type="http://schemas.openxmlformats.org/officeDocument/2006/relationships/image" Target="../media/image926.png"/><Relationship Id="rId11" Type="http://schemas.openxmlformats.org/officeDocument/2006/relationships/image" Target="../media/image917.png"/><Relationship Id="rId24" Type="http://schemas.openxmlformats.org/officeDocument/2006/relationships/customXml" Target="../ink/ink5282.xml"/><Relationship Id="rId32" Type="http://schemas.openxmlformats.org/officeDocument/2006/relationships/customXml" Target="../ink/ink5286.xml"/><Relationship Id="rId37" Type="http://schemas.openxmlformats.org/officeDocument/2006/relationships/image" Target="../media/image930.png"/><Relationship Id="rId40" Type="http://schemas.openxmlformats.org/officeDocument/2006/relationships/customXml" Target="../ink/ink5290.xml"/><Relationship Id="rId45" Type="http://schemas.openxmlformats.org/officeDocument/2006/relationships/image" Target="../media/image934.png"/><Relationship Id="rId5" Type="http://schemas.openxmlformats.org/officeDocument/2006/relationships/image" Target="../media/image914.png"/><Relationship Id="rId15" Type="http://schemas.openxmlformats.org/officeDocument/2006/relationships/image" Target="../media/image919.png"/><Relationship Id="rId23" Type="http://schemas.openxmlformats.org/officeDocument/2006/relationships/image" Target="../media/image923.png"/><Relationship Id="rId28" Type="http://schemas.openxmlformats.org/officeDocument/2006/relationships/customXml" Target="../ink/ink5284.xml"/><Relationship Id="rId36" Type="http://schemas.openxmlformats.org/officeDocument/2006/relationships/customXml" Target="../ink/ink5288.xml"/><Relationship Id="rId49" Type="http://schemas.openxmlformats.org/officeDocument/2006/relationships/image" Target="../media/image936.png"/><Relationship Id="rId10" Type="http://schemas.openxmlformats.org/officeDocument/2006/relationships/customXml" Target="../ink/ink5275.xml"/><Relationship Id="rId19" Type="http://schemas.openxmlformats.org/officeDocument/2006/relationships/image" Target="../media/image921.png"/><Relationship Id="rId31" Type="http://schemas.openxmlformats.org/officeDocument/2006/relationships/image" Target="../media/image927.png"/><Relationship Id="rId44" Type="http://schemas.openxmlformats.org/officeDocument/2006/relationships/customXml" Target="../ink/ink5292.xml"/><Relationship Id="rId4" Type="http://schemas.openxmlformats.org/officeDocument/2006/relationships/customXml" Target="../ink/ink5272.xml"/><Relationship Id="rId9" Type="http://schemas.openxmlformats.org/officeDocument/2006/relationships/image" Target="../media/image916.png"/><Relationship Id="rId14" Type="http://schemas.openxmlformats.org/officeDocument/2006/relationships/customXml" Target="../ink/ink5277.xml"/><Relationship Id="rId22" Type="http://schemas.openxmlformats.org/officeDocument/2006/relationships/customXml" Target="../ink/ink5281.xml"/><Relationship Id="rId27" Type="http://schemas.openxmlformats.org/officeDocument/2006/relationships/image" Target="../media/image925.png"/><Relationship Id="rId30" Type="http://schemas.openxmlformats.org/officeDocument/2006/relationships/customXml" Target="../ink/ink5285.xml"/><Relationship Id="rId35" Type="http://schemas.openxmlformats.org/officeDocument/2006/relationships/image" Target="../media/image929.png"/><Relationship Id="rId43" Type="http://schemas.openxmlformats.org/officeDocument/2006/relationships/image" Target="../media/image933.png"/><Relationship Id="rId48" Type="http://schemas.openxmlformats.org/officeDocument/2006/relationships/customXml" Target="../ink/ink5294.xml"/><Relationship Id="rId8" Type="http://schemas.openxmlformats.org/officeDocument/2006/relationships/customXml" Target="../ink/ink5274.xml"/><Relationship Id="rId3" Type="http://schemas.openxmlformats.org/officeDocument/2006/relationships/image" Target="../media/image913.png"/><Relationship Id="rId12" Type="http://schemas.openxmlformats.org/officeDocument/2006/relationships/customXml" Target="../ink/ink5276.xml"/><Relationship Id="rId17" Type="http://schemas.openxmlformats.org/officeDocument/2006/relationships/image" Target="../media/image920.png"/><Relationship Id="rId25" Type="http://schemas.openxmlformats.org/officeDocument/2006/relationships/image" Target="../media/image924.png"/><Relationship Id="rId33" Type="http://schemas.openxmlformats.org/officeDocument/2006/relationships/image" Target="../media/image928.png"/><Relationship Id="rId38" Type="http://schemas.openxmlformats.org/officeDocument/2006/relationships/customXml" Target="../ink/ink5289.xml"/><Relationship Id="rId46" Type="http://schemas.openxmlformats.org/officeDocument/2006/relationships/customXml" Target="../ink/ink5293.xml"/><Relationship Id="rId20" Type="http://schemas.openxmlformats.org/officeDocument/2006/relationships/customXml" Target="../ink/ink5280.xml"/><Relationship Id="rId41" Type="http://schemas.openxmlformats.org/officeDocument/2006/relationships/image" Target="../media/image93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73.xml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18.png"/><Relationship Id="rId18" Type="http://schemas.openxmlformats.org/officeDocument/2006/relationships/customXml" Target="../ink/ink5303.xml"/><Relationship Id="rId26" Type="http://schemas.openxmlformats.org/officeDocument/2006/relationships/customXml" Target="../ink/ink5307.xml"/><Relationship Id="rId39" Type="http://schemas.openxmlformats.org/officeDocument/2006/relationships/image" Target="../media/image931.png"/><Relationship Id="rId21" Type="http://schemas.openxmlformats.org/officeDocument/2006/relationships/image" Target="../media/image922.png"/><Relationship Id="rId34" Type="http://schemas.openxmlformats.org/officeDocument/2006/relationships/customXml" Target="../ink/ink5311.xml"/><Relationship Id="rId42" Type="http://schemas.openxmlformats.org/officeDocument/2006/relationships/customXml" Target="../ink/ink5315.xml"/><Relationship Id="rId47" Type="http://schemas.openxmlformats.org/officeDocument/2006/relationships/image" Target="../media/image935.png"/><Relationship Id="rId50" Type="http://schemas.openxmlformats.org/officeDocument/2006/relationships/customXml" Target="../ink/ink5319.xml"/><Relationship Id="rId55" Type="http://schemas.openxmlformats.org/officeDocument/2006/relationships/image" Target="../media/image939.png"/><Relationship Id="rId63" Type="http://schemas.openxmlformats.org/officeDocument/2006/relationships/image" Target="../media/image943.png"/><Relationship Id="rId7" Type="http://schemas.openxmlformats.org/officeDocument/2006/relationships/image" Target="../media/image915.png"/><Relationship Id="rId2" Type="http://schemas.openxmlformats.org/officeDocument/2006/relationships/customXml" Target="../ink/ink5295.xml"/><Relationship Id="rId16" Type="http://schemas.openxmlformats.org/officeDocument/2006/relationships/customXml" Target="../ink/ink5302.xml"/><Relationship Id="rId29" Type="http://schemas.openxmlformats.org/officeDocument/2006/relationships/image" Target="../media/image926.png"/><Relationship Id="rId11" Type="http://schemas.openxmlformats.org/officeDocument/2006/relationships/image" Target="../media/image917.png"/><Relationship Id="rId24" Type="http://schemas.openxmlformats.org/officeDocument/2006/relationships/customXml" Target="../ink/ink5306.xml"/><Relationship Id="rId32" Type="http://schemas.openxmlformats.org/officeDocument/2006/relationships/customXml" Target="../ink/ink5310.xml"/><Relationship Id="rId37" Type="http://schemas.openxmlformats.org/officeDocument/2006/relationships/image" Target="../media/image930.png"/><Relationship Id="rId40" Type="http://schemas.openxmlformats.org/officeDocument/2006/relationships/customXml" Target="../ink/ink5314.xml"/><Relationship Id="rId45" Type="http://schemas.openxmlformats.org/officeDocument/2006/relationships/image" Target="../media/image934.png"/><Relationship Id="rId53" Type="http://schemas.openxmlformats.org/officeDocument/2006/relationships/image" Target="../media/image938.png"/><Relationship Id="rId58" Type="http://schemas.openxmlformats.org/officeDocument/2006/relationships/customXml" Target="../ink/ink5323.xml"/><Relationship Id="rId5" Type="http://schemas.openxmlformats.org/officeDocument/2006/relationships/image" Target="../media/image914.png"/><Relationship Id="rId61" Type="http://schemas.openxmlformats.org/officeDocument/2006/relationships/image" Target="../media/image942.png"/><Relationship Id="rId19" Type="http://schemas.openxmlformats.org/officeDocument/2006/relationships/image" Target="../media/image921.png"/><Relationship Id="rId14" Type="http://schemas.openxmlformats.org/officeDocument/2006/relationships/customXml" Target="../ink/ink5301.xml"/><Relationship Id="rId22" Type="http://schemas.openxmlformats.org/officeDocument/2006/relationships/customXml" Target="../ink/ink5305.xml"/><Relationship Id="rId27" Type="http://schemas.openxmlformats.org/officeDocument/2006/relationships/image" Target="../media/image925.png"/><Relationship Id="rId30" Type="http://schemas.openxmlformats.org/officeDocument/2006/relationships/customXml" Target="../ink/ink5309.xml"/><Relationship Id="rId35" Type="http://schemas.openxmlformats.org/officeDocument/2006/relationships/image" Target="../media/image929.png"/><Relationship Id="rId43" Type="http://schemas.openxmlformats.org/officeDocument/2006/relationships/image" Target="../media/image933.png"/><Relationship Id="rId48" Type="http://schemas.openxmlformats.org/officeDocument/2006/relationships/customXml" Target="../ink/ink5318.xml"/><Relationship Id="rId56" Type="http://schemas.openxmlformats.org/officeDocument/2006/relationships/customXml" Target="../ink/ink5322.xml"/><Relationship Id="rId8" Type="http://schemas.openxmlformats.org/officeDocument/2006/relationships/customXml" Target="../ink/ink5298.xml"/><Relationship Id="rId51" Type="http://schemas.openxmlformats.org/officeDocument/2006/relationships/image" Target="../media/image937.png"/><Relationship Id="rId3" Type="http://schemas.openxmlformats.org/officeDocument/2006/relationships/image" Target="../media/image913.png"/><Relationship Id="rId12" Type="http://schemas.openxmlformats.org/officeDocument/2006/relationships/customXml" Target="../ink/ink5300.xml"/><Relationship Id="rId17" Type="http://schemas.openxmlformats.org/officeDocument/2006/relationships/image" Target="../media/image920.png"/><Relationship Id="rId25" Type="http://schemas.openxmlformats.org/officeDocument/2006/relationships/image" Target="../media/image924.png"/><Relationship Id="rId33" Type="http://schemas.openxmlformats.org/officeDocument/2006/relationships/image" Target="../media/image928.png"/><Relationship Id="rId38" Type="http://schemas.openxmlformats.org/officeDocument/2006/relationships/customXml" Target="../ink/ink5313.xml"/><Relationship Id="rId46" Type="http://schemas.openxmlformats.org/officeDocument/2006/relationships/customXml" Target="../ink/ink5317.xml"/><Relationship Id="rId59" Type="http://schemas.openxmlformats.org/officeDocument/2006/relationships/image" Target="../media/image941.png"/><Relationship Id="rId20" Type="http://schemas.openxmlformats.org/officeDocument/2006/relationships/customXml" Target="../ink/ink5304.xml"/><Relationship Id="rId41" Type="http://schemas.openxmlformats.org/officeDocument/2006/relationships/image" Target="../media/image932.png"/><Relationship Id="rId54" Type="http://schemas.openxmlformats.org/officeDocument/2006/relationships/customXml" Target="../ink/ink5321.xml"/><Relationship Id="rId62" Type="http://schemas.openxmlformats.org/officeDocument/2006/relationships/customXml" Target="../ink/ink53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97.xml"/><Relationship Id="rId15" Type="http://schemas.openxmlformats.org/officeDocument/2006/relationships/image" Target="../media/image919.png"/><Relationship Id="rId23" Type="http://schemas.openxmlformats.org/officeDocument/2006/relationships/image" Target="../media/image923.png"/><Relationship Id="rId28" Type="http://schemas.openxmlformats.org/officeDocument/2006/relationships/customXml" Target="../ink/ink5308.xml"/><Relationship Id="rId36" Type="http://schemas.openxmlformats.org/officeDocument/2006/relationships/customXml" Target="../ink/ink5312.xml"/><Relationship Id="rId49" Type="http://schemas.openxmlformats.org/officeDocument/2006/relationships/image" Target="../media/image936.png"/><Relationship Id="rId57" Type="http://schemas.openxmlformats.org/officeDocument/2006/relationships/image" Target="../media/image940.png"/><Relationship Id="rId10" Type="http://schemas.openxmlformats.org/officeDocument/2006/relationships/customXml" Target="../ink/ink5299.xml"/><Relationship Id="rId31" Type="http://schemas.openxmlformats.org/officeDocument/2006/relationships/image" Target="../media/image927.png"/><Relationship Id="rId44" Type="http://schemas.openxmlformats.org/officeDocument/2006/relationships/customXml" Target="../ink/ink5316.xml"/><Relationship Id="rId52" Type="http://schemas.openxmlformats.org/officeDocument/2006/relationships/customXml" Target="../ink/ink5320.xml"/><Relationship Id="rId60" Type="http://schemas.openxmlformats.org/officeDocument/2006/relationships/customXml" Target="../ink/ink5324.xml"/><Relationship Id="rId4" Type="http://schemas.openxmlformats.org/officeDocument/2006/relationships/customXml" Target="../ink/ink5296.xml"/><Relationship Id="rId9" Type="http://schemas.openxmlformats.org/officeDocument/2006/relationships/image" Target="../media/image916.png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38.xml"/><Relationship Id="rId21" Type="http://schemas.openxmlformats.org/officeDocument/2006/relationships/image" Target="../media/image922.png"/><Relationship Id="rId42" Type="http://schemas.openxmlformats.org/officeDocument/2006/relationships/customXml" Target="../ink/ink5346.xml"/><Relationship Id="rId47" Type="http://schemas.openxmlformats.org/officeDocument/2006/relationships/image" Target="../media/image935.png"/><Relationship Id="rId63" Type="http://schemas.openxmlformats.org/officeDocument/2006/relationships/image" Target="../media/image943.png"/><Relationship Id="rId68" Type="http://schemas.openxmlformats.org/officeDocument/2006/relationships/customXml" Target="../ink/ink5359.xml"/><Relationship Id="rId84" Type="http://schemas.openxmlformats.org/officeDocument/2006/relationships/customXml" Target="../ink/ink5367.xml"/><Relationship Id="rId89" Type="http://schemas.openxmlformats.org/officeDocument/2006/relationships/image" Target="../media/image956.png"/><Relationship Id="rId16" Type="http://schemas.openxmlformats.org/officeDocument/2006/relationships/customXml" Target="../ink/ink5333.xml"/><Relationship Id="rId11" Type="http://schemas.openxmlformats.org/officeDocument/2006/relationships/image" Target="../media/image917.png"/><Relationship Id="rId32" Type="http://schemas.openxmlformats.org/officeDocument/2006/relationships/customXml" Target="../ink/ink5341.xml"/><Relationship Id="rId37" Type="http://schemas.openxmlformats.org/officeDocument/2006/relationships/image" Target="../media/image930.png"/><Relationship Id="rId53" Type="http://schemas.openxmlformats.org/officeDocument/2006/relationships/image" Target="../media/image938.png"/><Relationship Id="rId58" Type="http://schemas.openxmlformats.org/officeDocument/2006/relationships/customXml" Target="../ink/ink5354.xml"/><Relationship Id="rId74" Type="http://schemas.openxmlformats.org/officeDocument/2006/relationships/customXml" Target="../ink/ink5362.xml"/><Relationship Id="rId79" Type="http://schemas.openxmlformats.org/officeDocument/2006/relationships/image" Target="../media/image951.png"/><Relationship Id="rId102" Type="http://schemas.openxmlformats.org/officeDocument/2006/relationships/customXml" Target="../ink/ink5376.xml"/><Relationship Id="rId5" Type="http://schemas.openxmlformats.org/officeDocument/2006/relationships/image" Target="../media/image914.png"/><Relationship Id="rId90" Type="http://schemas.openxmlformats.org/officeDocument/2006/relationships/customXml" Target="../ink/ink5370.xml"/><Relationship Id="rId95" Type="http://schemas.openxmlformats.org/officeDocument/2006/relationships/image" Target="../media/image959.png"/><Relationship Id="rId22" Type="http://schemas.openxmlformats.org/officeDocument/2006/relationships/customXml" Target="../ink/ink5336.xml"/><Relationship Id="rId27" Type="http://schemas.openxmlformats.org/officeDocument/2006/relationships/image" Target="../media/image925.png"/><Relationship Id="rId43" Type="http://schemas.openxmlformats.org/officeDocument/2006/relationships/image" Target="../media/image933.png"/><Relationship Id="rId48" Type="http://schemas.openxmlformats.org/officeDocument/2006/relationships/customXml" Target="../ink/ink5349.xml"/><Relationship Id="rId64" Type="http://schemas.openxmlformats.org/officeDocument/2006/relationships/customXml" Target="../ink/ink5357.xml"/><Relationship Id="rId69" Type="http://schemas.openxmlformats.org/officeDocument/2006/relationships/image" Target="../media/image946.png"/><Relationship Id="rId80" Type="http://schemas.openxmlformats.org/officeDocument/2006/relationships/customXml" Target="../ink/ink5365.xml"/><Relationship Id="rId85" Type="http://schemas.openxmlformats.org/officeDocument/2006/relationships/image" Target="../media/image954.png"/><Relationship Id="rId12" Type="http://schemas.openxmlformats.org/officeDocument/2006/relationships/customXml" Target="../ink/ink5331.xml"/><Relationship Id="rId17" Type="http://schemas.openxmlformats.org/officeDocument/2006/relationships/image" Target="../media/image920.png"/><Relationship Id="rId33" Type="http://schemas.openxmlformats.org/officeDocument/2006/relationships/image" Target="../media/image928.png"/><Relationship Id="rId38" Type="http://schemas.openxmlformats.org/officeDocument/2006/relationships/customXml" Target="../ink/ink5344.xml"/><Relationship Id="rId59" Type="http://schemas.openxmlformats.org/officeDocument/2006/relationships/image" Target="../media/image941.png"/><Relationship Id="rId103" Type="http://schemas.openxmlformats.org/officeDocument/2006/relationships/image" Target="../media/image963.png"/><Relationship Id="rId20" Type="http://schemas.openxmlformats.org/officeDocument/2006/relationships/customXml" Target="../ink/ink5335.xml"/><Relationship Id="rId41" Type="http://schemas.openxmlformats.org/officeDocument/2006/relationships/image" Target="../media/image932.png"/><Relationship Id="rId54" Type="http://schemas.openxmlformats.org/officeDocument/2006/relationships/customXml" Target="../ink/ink5352.xml"/><Relationship Id="rId62" Type="http://schemas.openxmlformats.org/officeDocument/2006/relationships/customXml" Target="../ink/ink5356.xml"/><Relationship Id="rId70" Type="http://schemas.openxmlformats.org/officeDocument/2006/relationships/customXml" Target="../ink/ink5360.xml"/><Relationship Id="rId75" Type="http://schemas.openxmlformats.org/officeDocument/2006/relationships/image" Target="../media/image949.png"/><Relationship Id="rId83" Type="http://schemas.openxmlformats.org/officeDocument/2006/relationships/image" Target="../media/image953.png"/><Relationship Id="rId88" Type="http://schemas.openxmlformats.org/officeDocument/2006/relationships/customXml" Target="../ink/ink5369.xml"/><Relationship Id="rId91" Type="http://schemas.openxmlformats.org/officeDocument/2006/relationships/image" Target="../media/image957.png"/><Relationship Id="rId96" Type="http://schemas.openxmlformats.org/officeDocument/2006/relationships/customXml" Target="../ink/ink53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28.xml"/><Relationship Id="rId15" Type="http://schemas.openxmlformats.org/officeDocument/2006/relationships/image" Target="../media/image919.png"/><Relationship Id="rId23" Type="http://schemas.openxmlformats.org/officeDocument/2006/relationships/image" Target="../media/image923.png"/><Relationship Id="rId28" Type="http://schemas.openxmlformats.org/officeDocument/2006/relationships/customXml" Target="../ink/ink5339.xml"/><Relationship Id="rId36" Type="http://schemas.openxmlformats.org/officeDocument/2006/relationships/customXml" Target="../ink/ink5343.xml"/><Relationship Id="rId49" Type="http://schemas.openxmlformats.org/officeDocument/2006/relationships/image" Target="../media/image936.png"/><Relationship Id="rId57" Type="http://schemas.openxmlformats.org/officeDocument/2006/relationships/image" Target="../media/image940.png"/><Relationship Id="rId10" Type="http://schemas.openxmlformats.org/officeDocument/2006/relationships/customXml" Target="../ink/ink5330.xml"/><Relationship Id="rId31" Type="http://schemas.openxmlformats.org/officeDocument/2006/relationships/image" Target="../media/image927.png"/><Relationship Id="rId44" Type="http://schemas.openxmlformats.org/officeDocument/2006/relationships/customXml" Target="../ink/ink5347.xml"/><Relationship Id="rId52" Type="http://schemas.openxmlformats.org/officeDocument/2006/relationships/customXml" Target="../ink/ink5351.xml"/><Relationship Id="rId60" Type="http://schemas.openxmlformats.org/officeDocument/2006/relationships/customXml" Target="../ink/ink5355.xml"/><Relationship Id="rId65" Type="http://schemas.openxmlformats.org/officeDocument/2006/relationships/image" Target="../media/image944.png"/><Relationship Id="rId73" Type="http://schemas.openxmlformats.org/officeDocument/2006/relationships/image" Target="../media/image948.png"/><Relationship Id="rId78" Type="http://schemas.openxmlformats.org/officeDocument/2006/relationships/customXml" Target="../ink/ink5364.xml"/><Relationship Id="rId81" Type="http://schemas.openxmlformats.org/officeDocument/2006/relationships/image" Target="../media/image952.png"/><Relationship Id="rId86" Type="http://schemas.openxmlformats.org/officeDocument/2006/relationships/customXml" Target="../ink/ink5368.xml"/><Relationship Id="rId94" Type="http://schemas.openxmlformats.org/officeDocument/2006/relationships/customXml" Target="../ink/ink5372.xml"/><Relationship Id="rId99" Type="http://schemas.openxmlformats.org/officeDocument/2006/relationships/image" Target="../media/image961.png"/><Relationship Id="rId101" Type="http://schemas.openxmlformats.org/officeDocument/2006/relationships/image" Target="../media/image962.png"/><Relationship Id="rId4" Type="http://schemas.openxmlformats.org/officeDocument/2006/relationships/customXml" Target="../ink/ink5327.xml"/><Relationship Id="rId9" Type="http://schemas.openxmlformats.org/officeDocument/2006/relationships/image" Target="../media/image916.png"/><Relationship Id="rId13" Type="http://schemas.openxmlformats.org/officeDocument/2006/relationships/image" Target="../media/image918.png"/><Relationship Id="rId18" Type="http://schemas.openxmlformats.org/officeDocument/2006/relationships/customXml" Target="../ink/ink5334.xml"/><Relationship Id="rId39" Type="http://schemas.openxmlformats.org/officeDocument/2006/relationships/image" Target="../media/image931.png"/><Relationship Id="rId34" Type="http://schemas.openxmlformats.org/officeDocument/2006/relationships/customXml" Target="../ink/ink5342.xml"/><Relationship Id="rId50" Type="http://schemas.openxmlformats.org/officeDocument/2006/relationships/customXml" Target="../ink/ink5350.xml"/><Relationship Id="rId55" Type="http://schemas.openxmlformats.org/officeDocument/2006/relationships/image" Target="../media/image939.png"/><Relationship Id="rId76" Type="http://schemas.openxmlformats.org/officeDocument/2006/relationships/customXml" Target="../ink/ink5363.xml"/><Relationship Id="rId97" Type="http://schemas.openxmlformats.org/officeDocument/2006/relationships/image" Target="../media/image960.png"/><Relationship Id="rId104" Type="http://schemas.openxmlformats.org/officeDocument/2006/relationships/customXml" Target="../ink/ink5377.xml"/><Relationship Id="rId7" Type="http://schemas.openxmlformats.org/officeDocument/2006/relationships/image" Target="../media/image915.png"/><Relationship Id="rId71" Type="http://schemas.openxmlformats.org/officeDocument/2006/relationships/image" Target="../media/image947.png"/><Relationship Id="rId92" Type="http://schemas.openxmlformats.org/officeDocument/2006/relationships/customXml" Target="../ink/ink5371.xml"/><Relationship Id="rId2" Type="http://schemas.openxmlformats.org/officeDocument/2006/relationships/customXml" Target="../ink/ink5326.xml"/><Relationship Id="rId29" Type="http://schemas.openxmlformats.org/officeDocument/2006/relationships/image" Target="../media/image926.png"/><Relationship Id="rId24" Type="http://schemas.openxmlformats.org/officeDocument/2006/relationships/customXml" Target="../ink/ink5337.xml"/><Relationship Id="rId40" Type="http://schemas.openxmlformats.org/officeDocument/2006/relationships/customXml" Target="../ink/ink5345.xml"/><Relationship Id="rId45" Type="http://schemas.openxmlformats.org/officeDocument/2006/relationships/image" Target="../media/image934.png"/><Relationship Id="rId66" Type="http://schemas.openxmlformats.org/officeDocument/2006/relationships/customXml" Target="../ink/ink5358.xml"/><Relationship Id="rId87" Type="http://schemas.openxmlformats.org/officeDocument/2006/relationships/image" Target="../media/image955.png"/><Relationship Id="rId61" Type="http://schemas.openxmlformats.org/officeDocument/2006/relationships/image" Target="../media/image942.png"/><Relationship Id="rId82" Type="http://schemas.openxmlformats.org/officeDocument/2006/relationships/customXml" Target="../ink/ink5366.xml"/><Relationship Id="rId19" Type="http://schemas.openxmlformats.org/officeDocument/2006/relationships/image" Target="../media/image921.png"/><Relationship Id="rId14" Type="http://schemas.openxmlformats.org/officeDocument/2006/relationships/customXml" Target="../ink/ink5332.xml"/><Relationship Id="rId30" Type="http://schemas.openxmlformats.org/officeDocument/2006/relationships/customXml" Target="../ink/ink5340.xml"/><Relationship Id="rId35" Type="http://schemas.openxmlformats.org/officeDocument/2006/relationships/image" Target="../media/image929.png"/><Relationship Id="rId56" Type="http://schemas.openxmlformats.org/officeDocument/2006/relationships/customXml" Target="../ink/ink5353.xml"/><Relationship Id="rId77" Type="http://schemas.openxmlformats.org/officeDocument/2006/relationships/image" Target="../media/image950.png"/><Relationship Id="rId100" Type="http://schemas.openxmlformats.org/officeDocument/2006/relationships/customXml" Target="../ink/ink5375.xml"/><Relationship Id="rId105" Type="http://schemas.openxmlformats.org/officeDocument/2006/relationships/image" Target="../media/image964.png"/><Relationship Id="rId8" Type="http://schemas.openxmlformats.org/officeDocument/2006/relationships/customXml" Target="../ink/ink5329.xml"/><Relationship Id="rId51" Type="http://schemas.openxmlformats.org/officeDocument/2006/relationships/image" Target="../media/image937.png"/><Relationship Id="rId72" Type="http://schemas.openxmlformats.org/officeDocument/2006/relationships/customXml" Target="../ink/ink5361.xml"/><Relationship Id="rId93" Type="http://schemas.openxmlformats.org/officeDocument/2006/relationships/image" Target="../media/image958.png"/><Relationship Id="rId98" Type="http://schemas.openxmlformats.org/officeDocument/2006/relationships/customXml" Target="../ink/ink5374.xml"/><Relationship Id="rId3" Type="http://schemas.openxmlformats.org/officeDocument/2006/relationships/image" Target="../media/image913.png"/><Relationship Id="rId25" Type="http://schemas.openxmlformats.org/officeDocument/2006/relationships/image" Target="../media/image924.png"/><Relationship Id="rId46" Type="http://schemas.openxmlformats.org/officeDocument/2006/relationships/customXml" Target="../ink/ink5348.xml"/><Relationship Id="rId67" Type="http://schemas.openxmlformats.org/officeDocument/2006/relationships/image" Target="../media/image945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70.png"/><Relationship Id="rId21" Type="http://schemas.openxmlformats.org/officeDocument/2006/relationships/image" Target="../media/image922.png"/><Relationship Id="rId42" Type="http://schemas.openxmlformats.org/officeDocument/2006/relationships/customXml" Target="../ink/ink5398.xml"/><Relationship Id="rId63" Type="http://schemas.openxmlformats.org/officeDocument/2006/relationships/image" Target="../media/image943.png"/><Relationship Id="rId84" Type="http://schemas.openxmlformats.org/officeDocument/2006/relationships/customXml" Target="../ink/ink5419.xml"/><Relationship Id="rId16" Type="http://schemas.openxmlformats.org/officeDocument/2006/relationships/customXml" Target="../ink/ink5385.xml"/><Relationship Id="rId107" Type="http://schemas.openxmlformats.org/officeDocument/2006/relationships/image" Target="../media/image965.png"/><Relationship Id="rId11" Type="http://schemas.openxmlformats.org/officeDocument/2006/relationships/image" Target="../media/image917.png"/><Relationship Id="rId32" Type="http://schemas.openxmlformats.org/officeDocument/2006/relationships/customXml" Target="../ink/ink5393.xml"/><Relationship Id="rId37" Type="http://schemas.openxmlformats.org/officeDocument/2006/relationships/image" Target="../media/image930.png"/><Relationship Id="rId53" Type="http://schemas.openxmlformats.org/officeDocument/2006/relationships/image" Target="../media/image938.png"/><Relationship Id="rId58" Type="http://schemas.openxmlformats.org/officeDocument/2006/relationships/customXml" Target="../ink/ink5406.xml"/><Relationship Id="rId74" Type="http://schemas.openxmlformats.org/officeDocument/2006/relationships/customXml" Target="../ink/ink5414.xml"/><Relationship Id="rId79" Type="http://schemas.openxmlformats.org/officeDocument/2006/relationships/image" Target="../media/image951.png"/><Relationship Id="rId102" Type="http://schemas.openxmlformats.org/officeDocument/2006/relationships/customXml" Target="../ink/ink5428.xml"/><Relationship Id="rId123" Type="http://schemas.openxmlformats.org/officeDocument/2006/relationships/image" Target="../media/image973.png"/><Relationship Id="rId128" Type="http://schemas.openxmlformats.org/officeDocument/2006/relationships/customXml" Target="../ink/ink5441.xml"/><Relationship Id="rId5" Type="http://schemas.openxmlformats.org/officeDocument/2006/relationships/image" Target="../media/image914.png"/><Relationship Id="rId90" Type="http://schemas.openxmlformats.org/officeDocument/2006/relationships/customXml" Target="../ink/ink5422.xml"/><Relationship Id="rId95" Type="http://schemas.openxmlformats.org/officeDocument/2006/relationships/image" Target="../media/image959.png"/><Relationship Id="rId22" Type="http://schemas.openxmlformats.org/officeDocument/2006/relationships/customXml" Target="../ink/ink5388.xml"/><Relationship Id="rId27" Type="http://schemas.openxmlformats.org/officeDocument/2006/relationships/image" Target="../media/image925.png"/><Relationship Id="rId43" Type="http://schemas.openxmlformats.org/officeDocument/2006/relationships/image" Target="../media/image933.png"/><Relationship Id="rId48" Type="http://schemas.openxmlformats.org/officeDocument/2006/relationships/customXml" Target="../ink/ink5401.xml"/><Relationship Id="rId64" Type="http://schemas.openxmlformats.org/officeDocument/2006/relationships/customXml" Target="../ink/ink5409.xml"/><Relationship Id="rId69" Type="http://schemas.openxmlformats.org/officeDocument/2006/relationships/image" Target="../media/image946.png"/><Relationship Id="rId113" Type="http://schemas.openxmlformats.org/officeDocument/2006/relationships/image" Target="../media/image968.png"/><Relationship Id="rId118" Type="http://schemas.openxmlformats.org/officeDocument/2006/relationships/customXml" Target="../ink/ink5436.xml"/><Relationship Id="rId80" Type="http://schemas.openxmlformats.org/officeDocument/2006/relationships/customXml" Target="../ink/ink5417.xml"/><Relationship Id="rId85" Type="http://schemas.openxmlformats.org/officeDocument/2006/relationships/image" Target="../media/image954.png"/><Relationship Id="rId12" Type="http://schemas.openxmlformats.org/officeDocument/2006/relationships/customXml" Target="../ink/ink5383.xml"/><Relationship Id="rId17" Type="http://schemas.openxmlformats.org/officeDocument/2006/relationships/image" Target="../media/image920.png"/><Relationship Id="rId33" Type="http://schemas.openxmlformats.org/officeDocument/2006/relationships/image" Target="../media/image928.png"/><Relationship Id="rId38" Type="http://schemas.openxmlformats.org/officeDocument/2006/relationships/customXml" Target="../ink/ink5396.xml"/><Relationship Id="rId59" Type="http://schemas.openxmlformats.org/officeDocument/2006/relationships/image" Target="../media/image941.png"/><Relationship Id="rId103" Type="http://schemas.openxmlformats.org/officeDocument/2006/relationships/image" Target="../media/image963.png"/><Relationship Id="rId108" Type="http://schemas.openxmlformats.org/officeDocument/2006/relationships/customXml" Target="../ink/ink5431.xml"/><Relationship Id="rId124" Type="http://schemas.openxmlformats.org/officeDocument/2006/relationships/customXml" Target="../ink/ink5439.xml"/><Relationship Id="rId129" Type="http://schemas.openxmlformats.org/officeDocument/2006/relationships/image" Target="../media/image976.png"/><Relationship Id="rId54" Type="http://schemas.openxmlformats.org/officeDocument/2006/relationships/customXml" Target="../ink/ink5404.xml"/><Relationship Id="rId70" Type="http://schemas.openxmlformats.org/officeDocument/2006/relationships/customXml" Target="../ink/ink5412.xml"/><Relationship Id="rId75" Type="http://schemas.openxmlformats.org/officeDocument/2006/relationships/image" Target="../media/image949.png"/><Relationship Id="rId91" Type="http://schemas.openxmlformats.org/officeDocument/2006/relationships/image" Target="../media/image957.png"/><Relationship Id="rId96" Type="http://schemas.openxmlformats.org/officeDocument/2006/relationships/customXml" Target="../ink/ink54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80.xml"/><Relationship Id="rId23" Type="http://schemas.openxmlformats.org/officeDocument/2006/relationships/image" Target="../media/image923.png"/><Relationship Id="rId28" Type="http://schemas.openxmlformats.org/officeDocument/2006/relationships/customXml" Target="../ink/ink5391.xml"/><Relationship Id="rId49" Type="http://schemas.openxmlformats.org/officeDocument/2006/relationships/image" Target="../media/image936.png"/><Relationship Id="rId114" Type="http://schemas.openxmlformats.org/officeDocument/2006/relationships/customXml" Target="../ink/ink5434.xml"/><Relationship Id="rId119" Type="http://schemas.openxmlformats.org/officeDocument/2006/relationships/image" Target="../media/image971.png"/><Relationship Id="rId44" Type="http://schemas.openxmlformats.org/officeDocument/2006/relationships/customXml" Target="../ink/ink5399.xml"/><Relationship Id="rId60" Type="http://schemas.openxmlformats.org/officeDocument/2006/relationships/customXml" Target="../ink/ink5407.xml"/><Relationship Id="rId65" Type="http://schemas.openxmlformats.org/officeDocument/2006/relationships/image" Target="../media/image944.png"/><Relationship Id="rId81" Type="http://schemas.openxmlformats.org/officeDocument/2006/relationships/image" Target="../media/image952.png"/><Relationship Id="rId86" Type="http://schemas.openxmlformats.org/officeDocument/2006/relationships/customXml" Target="../ink/ink5420.xml"/><Relationship Id="rId130" Type="http://schemas.openxmlformats.org/officeDocument/2006/relationships/customXml" Target="../ink/ink5442.xml"/><Relationship Id="rId13" Type="http://schemas.openxmlformats.org/officeDocument/2006/relationships/image" Target="../media/image918.png"/><Relationship Id="rId18" Type="http://schemas.openxmlformats.org/officeDocument/2006/relationships/customXml" Target="../ink/ink5386.xml"/><Relationship Id="rId39" Type="http://schemas.openxmlformats.org/officeDocument/2006/relationships/image" Target="../media/image931.png"/><Relationship Id="rId109" Type="http://schemas.openxmlformats.org/officeDocument/2006/relationships/image" Target="../media/image966.png"/><Relationship Id="rId34" Type="http://schemas.openxmlformats.org/officeDocument/2006/relationships/customXml" Target="../ink/ink5394.xml"/><Relationship Id="rId50" Type="http://schemas.openxmlformats.org/officeDocument/2006/relationships/customXml" Target="../ink/ink5402.xml"/><Relationship Id="rId55" Type="http://schemas.openxmlformats.org/officeDocument/2006/relationships/image" Target="../media/image939.png"/><Relationship Id="rId76" Type="http://schemas.openxmlformats.org/officeDocument/2006/relationships/customXml" Target="../ink/ink5415.xml"/><Relationship Id="rId97" Type="http://schemas.openxmlformats.org/officeDocument/2006/relationships/image" Target="../media/image960.png"/><Relationship Id="rId104" Type="http://schemas.openxmlformats.org/officeDocument/2006/relationships/customXml" Target="../ink/ink5429.xml"/><Relationship Id="rId120" Type="http://schemas.openxmlformats.org/officeDocument/2006/relationships/customXml" Target="../ink/ink5437.xml"/><Relationship Id="rId125" Type="http://schemas.openxmlformats.org/officeDocument/2006/relationships/image" Target="../media/image974.png"/><Relationship Id="rId7" Type="http://schemas.openxmlformats.org/officeDocument/2006/relationships/image" Target="../media/image915.png"/><Relationship Id="rId71" Type="http://schemas.openxmlformats.org/officeDocument/2006/relationships/image" Target="../media/image947.png"/><Relationship Id="rId92" Type="http://schemas.openxmlformats.org/officeDocument/2006/relationships/customXml" Target="../ink/ink5423.xml"/><Relationship Id="rId2" Type="http://schemas.openxmlformats.org/officeDocument/2006/relationships/customXml" Target="../ink/ink5378.xml"/><Relationship Id="rId29" Type="http://schemas.openxmlformats.org/officeDocument/2006/relationships/image" Target="../media/image926.png"/><Relationship Id="rId24" Type="http://schemas.openxmlformats.org/officeDocument/2006/relationships/customXml" Target="../ink/ink5389.xml"/><Relationship Id="rId40" Type="http://schemas.openxmlformats.org/officeDocument/2006/relationships/customXml" Target="../ink/ink5397.xml"/><Relationship Id="rId45" Type="http://schemas.openxmlformats.org/officeDocument/2006/relationships/image" Target="../media/image934.png"/><Relationship Id="rId66" Type="http://schemas.openxmlformats.org/officeDocument/2006/relationships/customXml" Target="../ink/ink5410.xml"/><Relationship Id="rId87" Type="http://schemas.openxmlformats.org/officeDocument/2006/relationships/image" Target="../media/image955.png"/><Relationship Id="rId110" Type="http://schemas.openxmlformats.org/officeDocument/2006/relationships/customXml" Target="../ink/ink5432.xml"/><Relationship Id="rId115" Type="http://schemas.openxmlformats.org/officeDocument/2006/relationships/image" Target="../media/image969.png"/><Relationship Id="rId131" Type="http://schemas.openxmlformats.org/officeDocument/2006/relationships/image" Target="../media/image977.png"/><Relationship Id="rId61" Type="http://schemas.openxmlformats.org/officeDocument/2006/relationships/image" Target="../media/image942.png"/><Relationship Id="rId82" Type="http://schemas.openxmlformats.org/officeDocument/2006/relationships/customXml" Target="../ink/ink5418.xml"/><Relationship Id="rId19" Type="http://schemas.openxmlformats.org/officeDocument/2006/relationships/image" Target="../media/image921.png"/><Relationship Id="rId14" Type="http://schemas.openxmlformats.org/officeDocument/2006/relationships/customXml" Target="../ink/ink5384.xml"/><Relationship Id="rId30" Type="http://schemas.openxmlformats.org/officeDocument/2006/relationships/customXml" Target="../ink/ink5392.xml"/><Relationship Id="rId35" Type="http://schemas.openxmlformats.org/officeDocument/2006/relationships/image" Target="../media/image929.png"/><Relationship Id="rId56" Type="http://schemas.openxmlformats.org/officeDocument/2006/relationships/customXml" Target="../ink/ink5405.xml"/><Relationship Id="rId77" Type="http://schemas.openxmlformats.org/officeDocument/2006/relationships/image" Target="../media/image950.png"/><Relationship Id="rId100" Type="http://schemas.openxmlformats.org/officeDocument/2006/relationships/customXml" Target="../ink/ink5427.xml"/><Relationship Id="rId105" Type="http://schemas.openxmlformats.org/officeDocument/2006/relationships/image" Target="../media/image964.png"/><Relationship Id="rId126" Type="http://schemas.openxmlformats.org/officeDocument/2006/relationships/customXml" Target="../ink/ink5440.xml"/><Relationship Id="rId8" Type="http://schemas.openxmlformats.org/officeDocument/2006/relationships/customXml" Target="../ink/ink5381.xml"/><Relationship Id="rId51" Type="http://schemas.openxmlformats.org/officeDocument/2006/relationships/image" Target="../media/image937.png"/><Relationship Id="rId72" Type="http://schemas.openxmlformats.org/officeDocument/2006/relationships/customXml" Target="../ink/ink5413.xml"/><Relationship Id="rId93" Type="http://schemas.openxmlformats.org/officeDocument/2006/relationships/image" Target="../media/image958.png"/><Relationship Id="rId98" Type="http://schemas.openxmlformats.org/officeDocument/2006/relationships/customXml" Target="../ink/ink5426.xml"/><Relationship Id="rId121" Type="http://schemas.openxmlformats.org/officeDocument/2006/relationships/image" Target="../media/image972.png"/><Relationship Id="rId3" Type="http://schemas.openxmlformats.org/officeDocument/2006/relationships/image" Target="../media/image913.png"/><Relationship Id="rId25" Type="http://schemas.openxmlformats.org/officeDocument/2006/relationships/image" Target="../media/image924.png"/><Relationship Id="rId46" Type="http://schemas.openxmlformats.org/officeDocument/2006/relationships/customXml" Target="../ink/ink5400.xml"/><Relationship Id="rId67" Type="http://schemas.openxmlformats.org/officeDocument/2006/relationships/image" Target="../media/image945.png"/><Relationship Id="rId116" Type="http://schemas.openxmlformats.org/officeDocument/2006/relationships/customXml" Target="../ink/ink5435.xml"/><Relationship Id="rId20" Type="http://schemas.openxmlformats.org/officeDocument/2006/relationships/customXml" Target="../ink/ink5387.xml"/><Relationship Id="rId41" Type="http://schemas.openxmlformats.org/officeDocument/2006/relationships/image" Target="../media/image932.png"/><Relationship Id="rId62" Type="http://schemas.openxmlformats.org/officeDocument/2006/relationships/customXml" Target="../ink/ink5408.xml"/><Relationship Id="rId83" Type="http://schemas.openxmlformats.org/officeDocument/2006/relationships/image" Target="../media/image953.png"/><Relationship Id="rId88" Type="http://schemas.openxmlformats.org/officeDocument/2006/relationships/customXml" Target="../ink/ink5421.xml"/><Relationship Id="rId111" Type="http://schemas.openxmlformats.org/officeDocument/2006/relationships/image" Target="../media/image967.png"/><Relationship Id="rId132" Type="http://schemas.openxmlformats.org/officeDocument/2006/relationships/customXml" Target="../ink/ink5443.xml"/><Relationship Id="rId15" Type="http://schemas.openxmlformats.org/officeDocument/2006/relationships/image" Target="../media/image919.png"/><Relationship Id="rId36" Type="http://schemas.openxmlformats.org/officeDocument/2006/relationships/customXml" Target="../ink/ink5395.xml"/><Relationship Id="rId57" Type="http://schemas.openxmlformats.org/officeDocument/2006/relationships/image" Target="../media/image940.png"/><Relationship Id="rId106" Type="http://schemas.openxmlformats.org/officeDocument/2006/relationships/customXml" Target="../ink/ink5430.xml"/><Relationship Id="rId127" Type="http://schemas.openxmlformats.org/officeDocument/2006/relationships/image" Target="../media/image975.png"/><Relationship Id="rId10" Type="http://schemas.openxmlformats.org/officeDocument/2006/relationships/customXml" Target="../ink/ink5382.xml"/><Relationship Id="rId31" Type="http://schemas.openxmlformats.org/officeDocument/2006/relationships/image" Target="../media/image927.png"/><Relationship Id="rId52" Type="http://schemas.openxmlformats.org/officeDocument/2006/relationships/customXml" Target="../ink/ink5403.xml"/><Relationship Id="rId73" Type="http://schemas.openxmlformats.org/officeDocument/2006/relationships/image" Target="../media/image948.png"/><Relationship Id="rId78" Type="http://schemas.openxmlformats.org/officeDocument/2006/relationships/customXml" Target="../ink/ink5416.xml"/><Relationship Id="rId94" Type="http://schemas.openxmlformats.org/officeDocument/2006/relationships/customXml" Target="../ink/ink5424.xml"/><Relationship Id="rId99" Type="http://schemas.openxmlformats.org/officeDocument/2006/relationships/image" Target="../media/image961.png"/><Relationship Id="rId101" Type="http://schemas.openxmlformats.org/officeDocument/2006/relationships/image" Target="../media/image962.png"/><Relationship Id="rId122" Type="http://schemas.openxmlformats.org/officeDocument/2006/relationships/customXml" Target="../ink/ink5438.xml"/><Relationship Id="rId4" Type="http://schemas.openxmlformats.org/officeDocument/2006/relationships/customXml" Target="../ink/ink5379.xml"/><Relationship Id="rId9" Type="http://schemas.openxmlformats.org/officeDocument/2006/relationships/image" Target="../media/image916.png"/><Relationship Id="rId26" Type="http://schemas.openxmlformats.org/officeDocument/2006/relationships/customXml" Target="../ink/ink5390.xml"/><Relationship Id="rId47" Type="http://schemas.openxmlformats.org/officeDocument/2006/relationships/image" Target="../media/image935.png"/><Relationship Id="rId68" Type="http://schemas.openxmlformats.org/officeDocument/2006/relationships/customXml" Target="../ink/ink5411.xml"/><Relationship Id="rId89" Type="http://schemas.openxmlformats.org/officeDocument/2006/relationships/image" Target="../media/image956.png"/><Relationship Id="rId112" Type="http://schemas.openxmlformats.org/officeDocument/2006/relationships/customXml" Target="../ink/ink5433.xml"/><Relationship Id="rId133" Type="http://schemas.openxmlformats.org/officeDocument/2006/relationships/image" Target="../media/image978.png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70.png"/><Relationship Id="rId21" Type="http://schemas.openxmlformats.org/officeDocument/2006/relationships/image" Target="../media/image922.png"/><Relationship Id="rId42" Type="http://schemas.openxmlformats.org/officeDocument/2006/relationships/customXml" Target="../ink/ink5464.xml"/><Relationship Id="rId63" Type="http://schemas.openxmlformats.org/officeDocument/2006/relationships/image" Target="../media/image943.png"/><Relationship Id="rId84" Type="http://schemas.openxmlformats.org/officeDocument/2006/relationships/customXml" Target="../ink/ink5485.xml"/><Relationship Id="rId16" Type="http://schemas.openxmlformats.org/officeDocument/2006/relationships/customXml" Target="../ink/ink5451.xml"/><Relationship Id="rId107" Type="http://schemas.openxmlformats.org/officeDocument/2006/relationships/image" Target="../media/image965.png"/><Relationship Id="rId11" Type="http://schemas.openxmlformats.org/officeDocument/2006/relationships/image" Target="../media/image917.png"/><Relationship Id="rId32" Type="http://schemas.openxmlformats.org/officeDocument/2006/relationships/customXml" Target="../ink/ink5459.xml"/><Relationship Id="rId37" Type="http://schemas.openxmlformats.org/officeDocument/2006/relationships/image" Target="../media/image930.png"/><Relationship Id="rId53" Type="http://schemas.openxmlformats.org/officeDocument/2006/relationships/image" Target="../media/image938.png"/><Relationship Id="rId58" Type="http://schemas.openxmlformats.org/officeDocument/2006/relationships/customXml" Target="../ink/ink5472.xml"/><Relationship Id="rId74" Type="http://schemas.openxmlformats.org/officeDocument/2006/relationships/customXml" Target="../ink/ink5480.xml"/><Relationship Id="rId79" Type="http://schemas.openxmlformats.org/officeDocument/2006/relationships/image" Target="../media/image951.png"/><Relationship Id="rId102" Type="http://schemas.openxmlformats.org/officeDocument/2006/relationships/customXml" Target="../ink/ink5494.xml"/><Relationship Id="rId123" Type="http://schemas.openxmlformats.org/officeDocument/2006/relationships/image" Target="../media/image973.png"/><Relationship Id="rId128" Type="http://schemas.openxmlformats.org/officeDocument/2006/relationships/customXml" Target="../ink/ink5507.xml"/><Relationship Id="rId5" Type="http://schemas.openxmlformats.org/officeDocument/2006/relationships/image" Target="../media/image914.png"/><Relationship Id="rId90" Type="http://schemas.openxmlformats.org/officeDocument/2006/relationships/customXml" Target="../ink/ink5488.xml"/><Relationship Id="rId95" Type="http://schemas.openxmlformats.org/officeDocument/2006/relationships/image" Target="../media/image959.png"/><Relationship Id="rId22" Type="http://schemas.openxmlformats.org/officeDocument/2006/relationships/customXml" Target="../ink/ink5454.xml"/><Relationship Id="rId27" Type="http://schemas.openxmlformats.org/officeDocument/2006/relationships/image" Target="../media/image925.png"/><Relationship Id="rId43" Type="http://schemas.openxmlformats.org/officeDocument/2006/relationships/image" Target="../media/image933.png"/><Relationship Id="rId48" Type="http://schemas.openxmlformats.org/officeDocument/2006/relationships/customXml" Target="../ink/ink5467.xml"/><Relationship Id="rId64" Type="http://schemas.openxmlformats.org/officeDocument/2006/relationships/customXml" Target="../ink/ink5475.xml"/><Relationship Id="rId69" Type="http://schemas.openxmlformats.org/officeDocument/2006/relationships/image" Target="../media/image946.png"/><Relationship Id="rId113" Type="http://schemas.openxmlformats.org/officeDocument/2006/relationships/image" Target="../media/image968.png"/><Relationship Id="rId118" Type="http://schemas.openxmlformats.org/officeDocument/2006/relationships/customXml" Target="../ink/ink5502.xml"/><Relationship Id="rId134" Type="http://schemas.openxmlformats.org/officeDocument/2006/relationships/customXml" Target="../ink/ink5510.xml"/><Relationship Id="rId80" Type="http://schemas.openxmlformats.org/officeDocument/2006/relationships/customXml" Target="../ink/ink5483.xml"/><Relationship Id="rId85" Type="http://schemas.openxmlformats.org/officeDocument/2006/relationships/image" Target="../media/image954.png"/><Relationship Id="rId12" Type="http://schemas.openxmlformats.org/officeDocument/2006/relationships/customXml" Target="../ink/ink5449.xml"/><Relationship Id="rId17" Type="http://schemas.openxmlformats.org/officeDocument/2006/relationships/image" Target="../media/image920.png"/><Relationship Id="rId33" Type="http://schemas.openxmlformats.org/officeDocument/2006/relationships/image" Target="../media/image928.png"/><Relationship Id="rId38" Type="http://schemas.openxmlformats.org/officeDocument/2006/relationships/customXml" Target="../ink/ink5462.xml"/><Relationship Id="rId59" Type="http://schemas.openxmlformats.org/officeDocument/2006/relationships/image" Target="../media/image941.png"/><Relationship Id="rId103" Type="http://schemas.openxmlformats.org/officeDocument/2006/relationships/image" Target="../media/image963.png"/><Relationship Id="rId108" Type="http://schemas.openxmlformats.org/officeDocument/2006/relationships/customXml" Target="../ink/ink5497.xml"/><Relationship Id="rId124" Type="http://schemas.openxmlformats.org/officeDocument/2006/relationships/customXml" Target="../ink/ink5505.xml"/><Relationship Id="rId129" Type="http://schemas.openxmlformats.org/officeDocument/2006/relationships/image" Target="../media/image976.png"/><Relationship Id="rId54" Type="http://schemas.openxmlformats.org/officeDocument/2006/relationships/customXml" Target="../ink/ink5470.xml"/><Relationship Id="rId70" Type="http://schemas.openxmlformats.org/officeDocument/2006/relationships/customXml" Target="../ink/ink5478.xml"/><Relationship Id="rId75" Type="http://schemas.openxmlformats.org/officeDocument/2006/relationships/image" Target="../media/image949.png"/><Relationship Id="rId91" Type="http://schemas.openxmlformats.org/officeDocument/2006/relationships/image" Target="../media/image957.png"/><Relationship Id="rId96" Type="http://schemas.openxmlformats.org/officeDocument/2006/relationships/customXml" Target="../ink/ink54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46.xml"/><Relationship Id="rId23" Type="http://schemas.openxmlformats.org/officeDocument/2006/relationships/image" Target="../media/image923.png"/><Relationship Id="rId28" Type="http://schemas.openxmlformats.org/officeDocument/2006/relationships/customXml" Target="../ink/ink5457.xml"/><Relationship Id="rId49" Type="http://schemas.openxmlformats.org/officeDocument/2006/relationships/image" Target="../media/image936.png"/><Relationship Id="rId114" Type="http://schemas.openxmlformats.org/officeDocument/2006/relationships/customXml" Target="../ink/ink5500.xml"/><Relationship Id="rId119" Type="http://schemas.openxmlformats.org/officeDocument/2006/relationships/image" Target="../media/image971.png"/><Relationship Id="rId44" Type="http://schemas.openxmlformats.org/officeDocument/2006/relationships/customXml" Target="../ink/ink5465.xml"/><Relationship Id="rId60" Type="http://schemas.openxmlformats.org/officeDocument/2006/relationships/customXml" Target="../ink/ink5473.xml"/><Relationship Id="rId65" Type="http://schemas.openxmlformats.org/officeDocument/2006/relationships/image" Target="../media/image944.png"/><Relationship Id="rId81" Type="http://schemas.openxmlformats.org/officeDocument/2006/relationships/image" Target="../media/image952.png"/><Relationship Id="rId86" Type="http://schemas.openxmlformats.org/officeDocument/2006/relationships/customXml" Target="../ink/ink5486.xml"/><Relationship Id="rId130" Type="http://schemas.openxmlformats.org/officeDocument/2006/relationships/customXml" Target="../ink/ink5508.xml"/><Relationship Id="rId135" Type="http://schemas.openxmlformats.org/officeDocument/2006/relationships/image" Target="../media/image979.png"/><Relationship Id="rId13" Type="http://schemas.openxmlformats.org/officeDocument/2006/relationships/image" Target="../media/image918.png"/><Relationship Id="rId18" Type="http://schemas.openxmlformats.org/officeDocument/2006/relationships/customXml" Target="../ink/ink5452.xml"/><Relationship Id="rId39" Type="http://schemas.openxmlformats.org/officeDocument/2006/relationships/image" Target="../media/image931.png"/><Relationship Id="rId109" Type="http://schemas.openxmlformats.org/officeDocument/2006/relationships/image" Target="../media/image966.png"/><Relationship Id="rId34" Type="http://schemas.openxmlformats.org/officeDocument/2006/relationships/customXml" Target="../ink/ink5460.xml"/><Relationship Id="rId50" Type="http://schemas.openxmlformats.org/officeDocument/2006/relationships/customXml" Target="../ink/ink5468.xml"/><Relationship Id="rId55" Type="http://schemas.openxmlformats.org/officeDocument/2006/relationships/image" Target="../media/image939.png"/><Relationship Id="rId76" Type="http://schemas.openxmlformats.org/officeDocument/2006/relationships/customXml" Target="../ink/ink5481.xml"/><Relationship Id="rId97" Type="http://schemas.openxmlformats.org/officeDocument/2006/relationships/image" Target="../media/image960.png"/><Relationship Id="rId104" Type="http://schemas.openxmlformats.org/officeDocument/2006/relationships/customXml" Target="../ink/ink5495.xml"/><Relationship Id="rId120" Type="http://schemas.openxmlformats.org/officeDocument/2006/relationships/customXml" Target="../ink/ink5503.xml"/><Relationship Id="rId125" Type="http://schemas.openxmlformats.org/officeDocument/2006/relationships/image" Target="../media/image974.png"/><Relationship Id="rId7" Type="http://schemas.openxmlformats.org/officeDocument/2006/relationships/image" Target="../media/image915.png"/><Relationship Id="rId71" Type="http://schemas.openxmlformats.org/officeDocument/2006/relationships/image" Target="../media/image947.png"/><Relationship Id="rId92" Type="http://schemas.openxmlformats.org/officeDocument/2006/relationships/customXml" Target="../ink/ink5489.xml"/><Relationship Id="rId2" Type="http://schemas.openxmlformats.org/officeDocument/2006/relationships/customXml" Target="../ink/ink5444.xml"/><Relationship Id="rId29" Type="http://schemas.openxmlformats.org/officeDocument/2006/relationships/image" Target="../media/image926.png"/><Relationship Id="rId24" Type="http://schemas.openxmlformats.org/officeDocument/2006/relationships/customXml" Target="../ink/ink5455.xml"/><Relationship Id="rId40" Type="http://schemas.openxmlformats.org/officeDocument/2006/relationships/customXml" Target="../ink/ink5463.xml"/><Relationship Id="rId45" Type="http://schemas.openxmlformats.org/officeDocument/2006/relationships/image" Target="../media/image934.png"/><Relationship Id="rId66" Type="http://schemas.openxmlformats.org/officeDocument/2006/relationships/customXml" Target="../ink/ink5476.xml"/><Relationship Id="rId87" Type="http://schemas.openxmlformats.org/officeDocument/2006/relationships/image" Target="../media/image955.png"/><Relationship Id="rId110" Type="http://schemas.openxmlformats.org/officeDocument/2006/relationships/customXml" Target="../ink/ink5498.xml"/><Relationship Id="rId115" Type="http://schemas.openxmlformats.org/officeDocument/2006/relationships/image" Target="../media/image969.png"/><Relationship Id="rId131" Type="http://schemas.openxmlformats.org/officeDocument/2006/relationships/image" Target="../media/image977.png"/><Relationship Id="rId61" Type="http://schemas.openxmlformats.org/officeDocument/2006/relationships/image" Target="../media/image942.png"/><Relationship Id="rId82" Type="http://schemas.openxmlformats.org/officeDocument/2006/relationships/customXml" Target="../ink/ink5484.xml"/><Relationship Id="rId19" Type="http://schemas.openxmlformats.org/officeDocument/2006/relationships/image" Target="../media/image921.png"/><Relationship Id="rId14" Type="http://schemas.openxmlformats.org/officeDocument/2006/relationships/customXml" Target="../ink/ink5450.xml"/><Relationship Id="rId30" Type="http://schemas.openxmlformats.org/officeDocument/2006/relationships/customXml" Target="../ink/ink5458.xml"/><Relationship Id="rId35" Type="http://schemas.openxmlformats.org/officeDocument/2006/relationships/image" Target="../media/image929.png"/><Relationship Id="rId56" Type="http://schemas.openxmlformats.org/officeDocument/2006/relationships/customXml" Target="../ink/ink5471.xml"/><Relationship Id="rId77" Type="http://schemas.openxmlformats.org/officeDocument/2006/relationships/image" Target="../media/image950.png"/><Relationship Id="rId100" Type="http://schemas.openxmlformats.org/officeDocument/2006/relationships/customXml" Target="../ink/ink5493.xml"/><Relationship Id="rId105" Type="http://schemas.openxmlformats.org/officeDocument/2006/relationships/image" Target="../media/image964.png"/><Relationship Id="rId126" Type="http://schemas.openxmlformats.org/officeDocument/2006/relationships/customXml" Target="../ink/ink5506.xml"/><Relationship Id="rId8" Type="http://schemas.openxmlformats.org/officeDocument/2006/relationships/customXml" Target="../ink/ink5447.xml"/><Relationship Id="rId51" Type="http://schemas.openxmlformats.org/officeDocument/2006/relationships/image" Target="../media/image937.png"/><Relationship Id="rId72" Type="http://schemas.openxmlformats.org/officeDocument/2006/relationships/customXml" Target="../ink/ink5479.xml"/><Relationship Id="rId93" Type="http://schemas.openxmlformats.org/officeDocument/2006/relationships/image" Target="../media/image958.png"/><Relationship Id="rId98" Type="http://schemas.openxmlformats.org/officeDocument/2006/relationships/customXml" Target="../ink/ink5492.xml"/><Relationship Id="rId121" Type="http://schemas.openxmlformats.org/officeDocument/2006/relationships/image" Target="../media/image972.png"/><Relationship Id="rId3" Type="http://schemas.openxmlformats.org/officeDocument/2006/relationships/image" Target="../media/image913.png"/><Relationship Id="rId25" Type="http://schemas.openxmlformats.org/officeDocument/2006/relationships/image" Target="../media/image924.png"/><Relationship Id="rId46" Type="http://schemas.openxmlformats.org/officeDocument/2006/relationships/customXml" Target="../ink/ink5466.xml"/><Relationship Id="rId67" Type="http://schemas.openxmlformats.org/officeDocument/2006/relationships/image" Target="../media/image945.png"/><Relationship Id="rId116" Type="http://schemas.openxmlformats.org/officeDocument/2006/relationships/customXml" Target="../ink/ink5501.xml"/><Relationship Id="rId20" Type="http://schemas.openxmlformats.org/officeDocument/2006/relationships/customXml" Target="../ink/ink5453.xml"/><Relationship Id="rId41" Type="http://schemas.openxmlformats.org/officeDocument/2006/relationships/image" Target="../media/image932.png"/><Relationship Id="rId62" Type="http://schemas.openxmlformats.org/officeDocument/2006/relationships/customXml" Target="../ink/ink5474.xml"/><Relationship Id="rId83" Type="http://schemas.openxmlformats.org/officeDocument/2006/relationships/image" Target="../media/image953.png"/><Relationship Id="rId88" Type="http://schemas.openxmlformats.org/officeDocument/2006/relationships/customXml" Target="../ink/ink5487.xml"/><Relationship Id="rId111" Type="http://schemas.openxmlformats.org/officeDocument/2006/relationships/image" Target="../media/image967.png"/><Relationship Id="rId132" Type="http://schemas.openxmlformats.org/officeDocument/2006/relationships/customXml" Target="../ink/ink5509.xml"/><Relationship Id="rId15" Type="http://schemas.openxmlformats.org/officeDocument/2006/relationships/image" Target="../media/image919.png"/><Relationship Id="rId36" Type="http://schemas.openxmlformats.org/officeDocument/2006/relationships/customXml" Target="../ink/ink5461.xml"/><Relationship Id="rId57" Type="http://schemas.openxmlformats.org/officeDocument/2006/relationships/image" Target="../media/image940.png"/><Relationship Id="rId106" Type="http://schemas.openxmlformats.org/officeDocument/2006/relationships/customXml" Target="../ink/ink5496.xml"/><Relationship Id="rId127" Type="http://schemas.openxmlformats.org/officeDocument/2006/relationships/image" Target="../media/image975.png"/><Relationship Id="rId10" Type="http://schemas.openxmlformats.org/officeDocument/2006/relationships/customXml" Target="../ink/ink5448.xml"/><Relationship Id="rId31" Type="http://schemas.openxmlformats.org/officeDocument/2006/relationships/image" Target="../media/image927.png"/><Relationship Id="rId52" Type="http://schemas.openxmlformats.org/officeDocument/2006/relationships/customXml" Target="../ink/ink5469.xml"/><Relationship Id="rId73" Type="http://schemas.openxmlformats.org/officeDocument/2006/relationships/image" Target="../media/image948.png"/><Relationship Id="rId78" Type="http://schemas.openxmlformats.org/officeDocument/2006/relationships/customXml" Target="../ink/ink5482.xml"/><Relationship Id="rId94" Type="http://schemas.openxmlformats.org/officeDocument/2006/relationships/customXml" Target="../ink/ink5490.xml"/><Relationship Id="rId99" Type="http://schemas.openxmlformats.org/officeDocument/2006/relationships/image" Target="../media/image961.png"/><Relationship Id="rId101" Type="http://schemas.openxmlformats.org/officeDocument/2006/relationships/image" Target="../media/image962.png"/><Relationship Id="rId122" Type="http://schemas.openxmlformats.org/officeDocument/2006/relationships/customXml" Target="../ink/ink5504.xml"/><Relationship Id="rId4" Type="http://schemas.openxmlformats.org/officeDocument/2006/relationships/customXml" Target="../ink/ink5445.xml"/><Relationship Id="rId9" Type="http://schemas.openxmlformats.org/officeDocument/2006/relationships/image" Target="../media/image916.png"/><Relationship Id="rId26" Type="http://schemas.openxmlformats.org/officeDocument/2006/relationships/customXml" Target="../ink/ink5456.xml"/><Relationship Id="rId47" Type="http://schemas.openxmlformats.org/officeDocument/2006/relationships/image" Target="../media/image935.png"/><Relationship Id="rId68" Type="http://schemas.openxmlformats.org/officeDocument/2006/relationships/customXml" Target="../ink/ink5477.xml"/><Relationship Id="rId89" Type="http://schemas.openxmlformats.org/officeDocument/2006/relationships/image" Target="../media/image956.png"/><Relationship Id="rId112" Type="http://schemas.openxmlformats.org/officeDocument/2006/relationships/customXml" Target="../ink/ink5499.xml"/><Relationship Id="rId133" Type="http://schemas.openxmlformats.org/officeDocument/2006/relationships/image" Target="../media/image978.png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70.png"/><Relationship Id="rId21" Type="http://schemas.openxmlformats.org/officeDocument/2006/relationships/image" Target="../media/image922.png"/><Relationship Id="rId42" Type="http://schemas.openxmlformats.org/officeDocument/2006/relationships/customXml" Target="../ink/ink5531.xml"/><Relationship Id="rId63" Type="http://schemas.openxmlformats.org/officeDocument/2006/relationships/image" Target="../media/image943.png"/><Relationship Id="rId84" Type="http://schemas.openxmlformats.org/officeDocument/2006/relationships/customXml" Target="../ink/ink5552.xml"/><Relationship Id="rId138" Type="http://schemas.openxmlformats.org/officeDocument/2006/relationships/customXml" Target="../ink/ink5579.xml"/><Relationship Id="rId107" Type="http://schemas.openxmlformats.org/officeDocument/2006/relationships/image" Target="../media/image965.png"/><Relationship Id="rId11" Type="http://schemas.openxmlformats.org/officeDocument/2006/relationships/image" Target="../media/image917.png"/><Relationship Id="rId32" Type="http://schemas.openxmlformats.org/officeDocument/2006/relationships/customXml" Target="../ink/ink5526.xml"/><Relationship Id="rId53" Type="http://schemas.openxmlformats.org/officeDocument/2006/relationships/image" Target="../media/image938.png"/><Relationship Id="rId74" Type="http://schemas.openxmlformats.org/officeDocument/2006/relationships/customXml" Target="../ink/ink5547.xml"/><Relationship Id="rId128" Type="http://schemas.openxmlformats.org/officeDocument/2006/relationships/customXml" Target="../ink/ink5574.xml"/><Relationship Id="rId149" Type="http://schemas.openxmlformats.org/officeDocument/2006/relationships/image" Target="../media/image986.png"/><Relationship Id="rId5" Type="http://schemas.openxmlformats.org/officeDocument/2006/relationships/image" Target="../media/image914.png"/><Relationship Id="rId95" Type="http://schemas.openxmlformats.org/officeDocument/2006/relationships/image" Target="../media/image959.png"/><Relationship Id="rId22" Type="http://schemas.openxmlformats.org/officeDocument/2006/relationships/customXml" Target="../ink/ink5521.xml"/><Relationship Id="rId27" Type="http://schemas.openxmlformats.org/officeDocument/2006/relationships/image" Target="../media/image925.png"/><Relationship Id="rId43" Type="http://schemas.openxmlformats.org/officeDocument/2006/relationships/image" Target="../media/image933.png"/><Relationship Id="rId48" Type="http://schemas.openxmlformats.org/officeDocument/2006/relationships/customXml" Target="../ink/ink5534.xml"/><Relationship Id="rId64" Type="http://schemas.openxmlformats.org/officeDocument/2006/relationships/customXml" Target="../ink/ink5542.xml"/><Relationship Id="rId69" Type="http://schemas.openxmlformats.org/officeDocument/2006/relationships/image" Target="../media/image946.png"/><Relationship Id="rId113" Type="http://schemas.openxmlformats.org/officeDocument/2006/relationships/image" Target="../media/image968.png"/><Relationship Id="rId118" Type="http://schemas.openxmlformats.org/officeDocument/2006/relationships/customXml" Target="../ink/ink5569.xml"/><Relationship Id="rId134" Type="http://schemas.openxmlformats.org/officeDocument/2006/relationships/customXml" Target="../ink/ink5577.xml"/><Relationship Id="rId139" Type="http://schemas.openxmlformats.org/officeDocument/2006/relationships/image" Target="../media/image981.png"/><Relationship Id="rId80" Type="http://schemas.openxmlformats.org/officeDocument/2006/relationships/customXml" Target="../ink/ink5550.xml"/><Relationship Id="rId85" Type="http://schemas.openxmlformats.org/officeDocument/2006/relationships/image" Target="../media/image954.png"/><Relationship Id="rId12" Type="http://schemas.openxmlformats.org/officeDocument/2006/relationships/customXml" Target="../ink/ink5516.xml"/><Relationship Id="rId17" Type="http://schemas.openxmlformats.org/officeDocument/2006/relationships/image" Target="../media/image920.png"/><Relationship Id="rId33" Type="http://schemas.openxmlformats.org/officeDocument/2006/relationships/image" Target="../media/image928.png"/><Relationship Id="rId38" Type="http://schemas.openxmlformats.org/officeDocument/2006/relationships/customXml" Target="../ink/ink5529.xml"/><Relationship Id="rId59" Type="http://schemas.openxmlformats.org/officeDocument/2006/relationships/image" Target="../media/image941.png"/><Relationship Id="rId103" Type="http://schemas.openxmlformats.org/officeDocument/2006/relationships/image" Target="../media/image963.png"/><Relationship Id="rId108" Type="http://schemas.openxmlformats.org/officeDocument/2006/relationships/customXml" Target="../ink/ink5564.xml"/><Relationship Id="rId124" Type="http://schemas.openxmlformats.org/officeDocument/2006/relationships/customXml" Target="../ink/ink5572.xml"/><Relationship Id="rId129" Type="http://schemas.openxmlformats.org/officeDocument/2006/relationships/image" Target="../media/image976.png"/><Relationship Id="rId54" Type="http://schemas.openxmlformats.org/officeDocument/2006/relationships/customXml" Target="../ink/ink5537.xml"/><Relationship Id="rId70" Type="http://schemas.openxmlformats.org/officeDocument/2006/relationships/customXml" Target="../ink/ink5545.xml"/><Relationship Id="rId75" Type="http://schemas.openxmlformats.org/officeDocument/2006/relationships/image" Target="../media/image949.png"/><Relationship Id="rId91" Type="http://schemas.openxmlformats.org/officeDocument/2006/relationships/image" Target="../media/image957.png"/><Relationship Id="rId96" Type="http://schemas.openxmlformats.org/officeDocument/2006/relationships/customXml" Target="../ink/ink5558.xml"/><Relationship Id="rId140" Type="http://schemas.openxmlformats.org/officeDocument/2006/relationships/customXml" Target="../ink/ink5580.xml"/><Relationship Id="rId145" Type="http://schemas.openxmlformats.org/officeDocument/2006/relationships/image" Target="../media/image9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13.xml"/><Relationship Id="rId23" Type="http://schemas.openxmlformats.org/officeDocument/2006/relationships/image" Target="../media/image923.png"/><Relationship Id="rId28" Type="http://schemas.openxmlformats.org/officeDocument/2006/relationships/customXml" Target="../ink/ink5524.xml"/><Relationship Id="rId49" Type="http://schemas.openxmlformats.org/officeDocument/2006/relationships/image" Target="../media/image936.png"/><Relationship Id="rId114" Type="http://schemas.openxmlformats.org/officeDocument/2006/relationships/customXml" Target="../ink/ink5567.xml"/><Relationship Id="rId119" Type="http://schemas.openxmlformats.org/officeDocument/2006/relationships/image" Target="../media/image971.png"/><Relationship Id="rId44" Type="http://schemas.openxmlformats.org/officeDocument/2006/relationships/customXml" Target="../ink/ink5532.xml"/><Relationship Id="rId60" Type="http://schemas.openxmlformats.org/officeDocument/2006/relationships/customXml" Target="../ink/ink5540.xml"/><Relationship Id="rId65" Type="http://schemas.openxmlformats.org/officeDocument/2006/relationships/image" Target="../media/image944.png"/><Relationship Id="rId81" Type="http://schemas.openxmlformats.org/officeDocument/2006/relationships/image" Target="../media/image952.png"/><Relationship Id="rId86" Type="http://schemas.openxmlformats.org/officeDocument/2006/relationships/customXml" Target="../ink/ink5553.xml"/><Relationship Id="rId130" Type="http://schemas.openxmlformats.org/officeDocument/2006/relationships/customXml" Target="../ink/ink5575.xml"/><Relationship Id="rId135" Type="http://schemas.openxmlformats.org/officeDocument/2006/relationships/image" Target="../media/image979.png"/><Relationship Id="rId13" Type="http://schemas.openxmlformats.org/officeDocument/2006/relationships/image" Target="../media/image918.png"/><Relationship Id="rId18" Type="http://schemas.openxmlformats.org/officeDocument/2006/relationships/customXml" Target="../ink/ink5519.xml"/><Relationship Id="rId39" Type="http://schemas.openxmlformats.org/officeDocument/2006/relationships/image" Target="../media/image931.png"/><Relationship Id="rId109" Type="http://schemas.openxmlformats.org/officeDocument/2006/relationships/image" Target="../media/image966.png"/><Relationship Id="rId34" Type="http://schemas.openxmlformats.org/officeDocument/2006/relationships/customXml" Target="../ink/ink5527.xml"/><Relationship Id="rId50" Type="http://schemas.openxmlformats.org/officeDocument/2006/relationships/customXml" Target="../ink/ink5535.xml"/><Relationship Id="rId55" Type="http://schemas.openxmlformats.org/officeDocument/2006/relationships/image" Target="../media/image939.png"/><Relationship Id="rId76" Type="http://schemas.openxmlformats.org/officeDocument/2006/relationships/customXml" Target="../ink/ink5548.xml"/><Relationship Id="rId97" Type="http://schemas.openxmlformats.org/officeDocument/2006/relationships/image" Target="../media/image960.png"/><Relationship Id="rId104" Type="http://schemas.openxmlformats.org/officeDocument/2006/relationships/customXml" Target="../ink/ink5562.xml"/><Relationship Id="rId120" Type="http://schemas.openxmlformats.org/officeDocument/2006/relationships/customXml" Target="../ink/ink5570.xml"/><Relationship Id="rId125" Type="http://schemas.openxmlformats.org/officeDocument/2006/relationships/image" Target="../media/image974.png"/><Relationship Id="rId141" Type="http://schemas.openxmlformats.org/officeDocument/2006/relationships/image" Target="../media/image982.png"/><Relationship Id="rId146" Type="http://schemas.openxmlformats.org/officeDocument/2006/relationships/customXml" Target="../ink/ink5583.xml"/><Relationship Id="rId7" Type="http://schemas.openxmlformats.org/officeDocument/2006/relationships/image" Target="../media/image915.png"/><Relationship Id="rId71" Type="http://schemas.openxmlformats.org/officeDocument/2006/relationships/image" Target="../media/image947.png"/><Relationship Id="rId92" Type="http://schemas.openxmlformats.org/officeDocument/2006/relationships/customXml" Target="../ink/ink5556.xml"/><Relationship Id="rId2" Type="http://schemas.openxmlformats.org/officeDocument/2006/relationships/customXml" Target="../ink/ink5511.xml"/><Relationship Id="rId29" Type="http://schemas.openxmlformats.org/officeDocument/2006/relationships/image" Target="../media/image926.png"/><Relationship Id="rId24" Type="http://schemas.openxmlformats.org/officeDocument/2006/relationships/customXml" Target="../ink/ink5522.xml"/><Relationship Id="rId40" Type="http://schemas.openxmlformats.org/officeDocument/2006/relationships/customXml" Target="../ink/ink5530.xml"/><Relationship Id="rId45" Type="http://schemas.openxmlformats.org/officeDocument/2006/relationships/image" Target="../media/image934.png"/><Relationship Id="rId66" Type="http://schemas.openxmlformats.org/officeDocument/2006/relationships/customXml" Target="../ink/ink5543.xml"/><Relationship Id="rId87" Type="http://schemas.openxmlformats.org/officeDocument/2006/relationships/image" Target="../media/image955.png"/><Relationship Id="rId110" Type="http://schemas.openxmlformats.org/officeDocument/2006/relationships/customXml" Target="../ink/ink5565.xml"/><Relationship Id="rId115" Type="http://schemas.openxmlformats.org/officeDocument/2006/relationships/image" Target="../media/image969.png"/><Relationship Id="rId131" Type="http://schemas.openxmlformats.org/officeDocument/2006/relationships/image" Target="../media/image977.png"/><Relationship Id="rId136" Type="http://schemas.openxmlformats.org/officeDocument/2006/relationships/customXml" Target="../ink/ink5578.xml"/><Relationship Id="rId61" Type="http://schemas.openxmlformats.org/officeDocument/2006/relationships/image" Target="../media/image942.png"/><Relationship Id="rId82" Type="http://schemas.openxmlformats.org/officeDocument/2006/relationships/customXml" Target="../ink/ink5551.xml"/><Relationship Id="rId19" Type="http://schemas.openxmlformats.org/officeDocument/2006/relationships/image" Target="../media/image921.png"/><Relationship Id="rId14" Type="http://schemas.openxmlformats.org/officeDocument/2006/relationships/customXml" Target="../ink/ink5517.xml"/><Relationship Id="rId30" Type="http://schemas.openxmlformats.org/officeDocument/2006/relationships/customXml" Target="../ink/ink5525.xml"/><Relationship Id="rId35" Type="http://schemas.openxmlformats.org/officeDocument/2006/relationships/image" Target="../media/image929.png"/><Relationship Id="rId56" Type="http://schemas.openxmlformats.org/officeDocument/2006/relationships/customXml" Target="../ink/ink5538.xml"/><Relationship Id="rId77" Type="http://schemas.openxmlformats.org/officeDocument/2006/relationships/image" Target="../media/image950.png"/><Relationship Id="rId100" Type="http://schemas.openxmlformats.org/officeDocument/2006/relationships/customXml" Target="../ink/ink5560.xml"/><Relationship Id="rId105" Type="http://schemas.openxmlformats.org/officeDocument/2006/relationships/image" Target="../media/image964.png"/><Relationship Id="rId126" Type="http://schemas.openxmlformats.org/officeDocument/2006/relationships/customXml" Target="../ink/ink5573.xml"/><Relationship Id="rId147" Type="http://schemas.openxmlformats.org/officeDocument/2006/relationships/image" Target="../media/image985.png"/><Relationship Id="rId8" Type="http://schemas.openxmlformats.org/officeDocument/2006/relationships/customXml" Target="../ink/ink5514.xml"/><Relationship Id="rId51" Type="http://schemas.openxmlformats.org/officeDocument/2006/relationships/image" Target="../media/image937.png"/><Relationship Id="rId72" Type="http://schemas.openxmlformats.org/officeDocument/2006/relationships/customXml" Target="../ink/ink5546.xml"/><Relationship Id="rId93" Type="http://schemas.openxmlformats.org/officeDocument/2006/relationships/image" Target="../media/image958.png"/><Relationship Id="rId98" Type="http://schemas.openxmlformats.org/officeDocument/2006/relationships/customXml" Target="../ink/ink5559.xml"/><Relationship Id="rId121" Type="http://schemas.openxmlformats.org/officeDocument/2006/relationships/image" Target="../media/image972.png"/><Relationship Id="rId142" Type="http://schemas.openxmlformats.org/officeDocument/2006/relationships/customXml" Target="../ink/ink5581.xml"/><Relationship Id="rId3" Type="http://schemas.openxmlformats.org/officeDocument/2006/relationships/image" Target="../media/image913.png"/><Relationship Id="rId25" Type="http://schemas.openxmlformats.org/officeDocument/2006/relationships/image" Target="../media/image924.png"/><Relationship Id="rId46" Type="http://schemas.openxmlformats.org/officeDocument/2006/relationships/customXml" Target="../ink/ink5533.xml"/><Relationship Id="rId67" Type="http://schemas.openxmlformats.org/officeDocument/2006/relationships/image" Target="../media/image945.png"/><Relationship Id="rId116" Type="http://schemas.openxmlformats.org/officeDocument/2006/relationships/customXml" Target="../ink/ink5568.xml"/><Relationship Id="rId137" Type="http://schemas.openxmlformats.org/officeDocument/2006/relationships/image" Target="../media/image980.png"/><Relationship Id="rId20" Type="http://schemas.openxmlformats.org/officeDocument/2006/relationships/customXml" Target="../ink/ink5520.xml"/><Relationship Id="rId41" Type="http://schemas.openxmlformats.org/officeDocument/2006/relationships/image" Target="../media/image932.png"/><Relationship Id="rId62" Type="http://schemas.openxmlformats.org/officeDocument/2006/relationships/customXml" Target="../ink/ink5541.xml"/><Relationship Id="rId83" Type="http://schemas.openxmlformats.org/officeDocument/2006/relationships/image" Target="../media/image953.png"/><Relationship Id="rId88" Type="http://schemas.openxmlformats.org/officeDocument/2006/relationships/customXml" Target="../ink/ink5554.xml"/><Relationship Id="rId111" Type="http://schemas.openxmlformats.org/officeDocument/2006/relationships/image" Target="../media/image967.png"/><Relationship Id="rId132" Type="http://schemas.openxmlformats.org/officeDocument/2006/relationships/customXml" Target="../ink/ink5576.xml"/><Relationship Id="rId15" Type="http://schemas.openxmlformats.org/officeDocument/2006/relationships/image" Target="../media/image919.png"/><Relationship Id="rId36" Type="http://schemas.openxmlformats.org/officeDocument/2006/relationships/customXml" Target="../ink/ink5528.xml"/><Relationship Id="rId57" Type="http://schemas.openxmlformats.org/officeDocument/2006/relationships/image" Target="../media/image940.png"/><Relationship Id="rId106" Type="http://schemas.openxmlformats.org/officeDocument/2006/relationships/customXml" Target="../ink/ink5563.xml"/><Relationship Id="rId127" Type="http://schemas.openxmlformats.org/officeDocument/2006/relationships/image" Target="../media/image975.png"/><Relationship Id="rId10" Type="http://schemas.openxmlformats.org/officeDocument/2006/relationships/customXml" Target="../ink/ink5515.xml"/><Relationship Id="rId31" Type="http://schemas.openxmlformats.org/officeDocument/2006/relationships/image" Target="../media/image927.png"/><Relationship Id="rId52" Type="http://schemas.openxmlformats.org/officeDocument/2006/relationships/customXml" Target="../ink/ink5536.xml"/><Relationship Id="rId73" Type="http://schemas.openxmlformats.org/officeDocument/2006/relationships/image" Target="../media/image948.png"/><Relationship Id="rId78" Type="http://schemas.openxmlformats.org/officeDocument/2006/relationships/customXml" Target="../ink/ink5549.xml"/><Relationship Id="rId94" Type="http://schemas.openxmlformats.org/officeDocument/2006/relationships/customXml" Target="../ink/ink5557.xml"/><Relationship Id="rId99" Type="http://schemas.openxmlformats.org/officeDocument/2006/relationships/image" Target="../media/image961.png"/><Relationship Id="rId101" Type="http://schemas.openxmlformats.org/officeDocument/2006/relationships/image" Target="../media/image962.png"/><Relationship Id="rId122" Type="http://schemas.openxmlformats.org/officeDocument/2006/relationships/customXml" Target="../ink/ink5571.xml"/><Relationship Id="rId143" Type="http://schemas.openxmlformats.org/officeDocument/2006/relationships/image" Target="../media/image983.png"/><Relationship Id="rId148" Type="http://schemas.openxmlformats.org/officeDocument/2006/relationships/customXml" Target="../ink/ink5584.xml"/><Relationship Id="rId4" Type="http://schemas.openxmlformats.org/officeDocument/2006/relationships/customXml" Target="../ink/ink5512.xml"/><Relationship Id="rId9" Type="http://schemas.openxmlformats.org/officeDocument/2006/relationships/image" Target="../media/image916.png"/><Relationship Id="rId26" Type="http://schemas.openxmlformats.org/officeDocument/2006/relationships/customXml" Target="../ink/ink5523.xml"/><Relationship Id="rId47" Type="http://schemas.openxmlformats.org/officeDocument/2006/relationships/image" Target="../media/image935.png"/><Relationship Id="rId68" Type="http://schemas.openxmlformats.org/officeDocument/2006/relationships/customXml" Target="../ink/ink5544.xml"/><Relationship Id="rId89" Type="http://schemas.openxmlformats.org/officeDocument/2006/relationships/image" Target="../media/image956.png"/><Relationship Id="rId112" Type="http://schemas.openxmlformats.org/officeDocument/2006/relationships/customXml" Target="../ink/ink5566.xml"/><Relationship Id="rId133" Type="http://schemas.openxmlformats.org/officeDocument/2006/relationships/image" Target="../media/image978.png"/><Relationship Id="rId16" Type="http://schemas.openxmlformats.org/officeDocument/2006/relationships/customXml" Target="../ink/ink5518.xml"/><Relationship Id="rId37" Type="http://schemas.openxmlformats.org/officeDocument/2006/relationships/image" Target="../media/image930.png"/><Relationship Id="rId58" Type="http://schemas.openxmlformats.org/officeDocument/2006/relationships/customXml" Target="../ink/ink5539.xml"/><Relationship Id="rId79" Type="http://schemas.openxmlformats.org/officeDocument/2006/relationships/image" Target="../media/image951.png"/><Relationship Id="rId102" Type="http://schemas.openxmlformats.org/officeDocument/2006/relationships/customXml" Target="../ink/ink5561.xml"/><Relationship Id="rId123" Type="http://schemas.openxmlformats.org/officeDocument/2006/relationships/image" Target="../media/image973.png"/><Relationship Id="rId144" Type="http://schemas.openxmlformats.org/officeDocument/2006/relationships/customXml" Target="../ink/ink5582.xml"/><Relationship Id="rId90" Type="http://schemas.openxmlformats.org/officeDocument/2006/relationships/customXml" Target="../ink/ink5555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1.png"/><Relationship Id="rId13" Type="http://schemas.openxmlformats.org/officeDocument/2006/relationships/customXml" Target="../ink/ink5590.xml"/><Relationship Id="rId3" Type="http://schemas.openxmlformats.org/officeDocument/2006/relationships/customXml" Target="../ink/ink5585.xml"/><Relationship Id="rId7" Type="http://schemas.openxmlformats.org/officeDocument/2006/relationships/customXml" Target="../ink/ink5587.xml"/><Relationship Id="rId12" Type="http://schemas.openxmlformats.org/officeDocument/2006/relationships/image" Target="../media/image991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89.png"/><Relationship Id="rId11" Type="http://schemas.openxmlformats.org/officeDocument/2006/relationships/customXml" Target="../ink/ink5589.xml"/><Relationship Id="rId5" Type="http://schemas.openxmlformats.org/officeDocument/2006/relationships/customXml" Target="../ink/ink5586.xml"/><Relationship Id="rId10" Type="http://schemas.openxmlformats.org/officeDocument/2006/relationships/image" Target="../media/image990.png"/><Relationship Id="rId4" Type="http://schemas.openxmlformats.org/officeDocument/2006/relationships/image" Target="../media/image988.png"/><Relationship Id="rId9" Type="http://schemas.openxmlformats.org/officeDocument/2006/relationships/customXml" Target="../ink/ink5588.xml"/><Relationship Id="rId14" Type="http://schemas.openxmlformats.org/officeDocument/2006/relationships/image" Target="../media/image992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customXml" Target="../ink/ink5594.xml"/><Relationship Id="rId13" Type="http://schemas.openxmlformats.org/officeDocument/2006/relationships/image" Target="../media/image992.png"/><Relationship Id="rId18" Type="http://schemas.openxmlformats.org/officeDocument/2006/relationships/customXml" Target="../ink/ink5599.xml"/><Relationship Id="rId26" Type="http://schemas.openxmlformats.org/officeDocument/2006/relationships/customXml" Target="../ink/ink5603.xml"/><Relationship Id="rId3" Type="http://schemas.openxmlformats.org/officeDocument/2006/relationships/image" Target="../media/image988.png"/><Relationship Id="rId21" Type="http://schemas.openxmlformats.org/officeDocument/2006/relationships/image" Target="../media/image996.png"/><Relationship Id="rId7" Type="http://schemas.openxmlformats.org/officeDocument/2006/relationships/image" Target="../media/image801.png"/><Relationship Id="rId12" Type="http://schemas.openxmlformats.org/officeDocument/2006/relationships/customXml" Target="../ink/ink5596.xml"/><Relationship Id="rId17" Type="http://schemas.openxmlformats.org/officeDocument/2006/relationships/image" Target="../media/image994.png"/><Relationship Id="rId25" Type="http://schemas.openxmlformats.org/officeDocument/2006/relationships/image" Target="../media/image998.png"/><Relationship Id="rId2" Type="http://schemas.openxmlformats.org/officeDocument/2006/relationships/customXml" Target="../ink/ink5591.xml"/><Relationship Id="rId16" Type="http://schemas.openxmlformats.org/officeDocument/2006/relationships/customXml" Target="../ink/ink5598.xml"/><Relationship Id="rId20" Type="http://schemas.openxmlformats.org/officeDocument/2006/relationships/customXml" Target="../ink/ink5600.xml"/><Relationship Id="rId29" Type="http://schemas.openxmlformats.org/officeDocument/2006/relationships/image" Target="../media/image10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93.xml"/><Relationship Id="rId11" Type="http://schemas.openxmlformats.org/officeDocument/2006/relationships/image" Target="../media/image991.png"/><Relationship Id="rId24" Type="http://schemas.openxmlformats.org/officeDocument/2006/relationships/customXml" Target="../ink/ink5602.xml"/><Relationship Id="rId5" Type="http://schemas.openxmlformats.org/officeDocument/2006/relationships/image" Target="../media/image989.png"/><Relationship Id="rId15" Type="http://schemas.openxmlformats.org/officeDocument/2006/relationships/image" Target="../media/image993.png"/><Relationship Id="rId23" Type="http://schemas.openxmlformats.org/officeDocument/2006/relationships/image" Target="../media/image997.png"/><Relationship Id="rId28" Type="http://schemas.openxmlformats.org/officeDocument/2006/relationships/customXml" Target="../ink/ink5604.xml"/><Relationship Id="rId10" Type="http://schemas.openxmlformats.org/officeDocument/2006/relationships/customXml" Target="../ink/ink5595.xml"/><Relationship Id="rId19" Type="http://schemas.openxmlformats.org/officeDocument/2006/relationships/image" Target="../media/image995.png"/><Relationship Id="rId4" Type="http://schemas.openxmlformats.org/officeDocument/2006/relationships/customXml" Target="../ink/ink5592.xml"/><Relationship Id="rId9" Type="http://schemas.openxmlformats.org/officeDocument/2006/relationships/image" Target="../media/image990.png"/><Relationship Id="rId14" Type="http://schemas.openxmlformats.org/officeDocument/2006/relationships/customXml" Target="../ink/ink5597.xml"/><Relationship Id="rId22" Type="http://schemas.openxmlformats.org/officeDocument/2006/relationships/customXml" Target="../ink/ink5601.xml"/><Relationship Id="rId27" Type="http://schemas.openxmlformats.org/officeDocument/2006/relationships/image" Target="../media/image999.png"/></Relationships>
</file>

<file path=ppt/slides/_rels/slide10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92.png"/><Relationship Id="rId18" Type="http://schemas.openxmlformats.org/officeDocument/2006/relationships/customXml" Target="../ink/ink5613.xml"/><Relationship Id="rId26" Type="http://schemas.openxmlformats.org/officeDocument/2006/relationships/customXml" Target="../ink/ink5617.xml"/><Relationship Id="rId39" Type="http://schemas.openxmlformats.org/officeDocument/2006/relationships/image" Target="../media/image1005.png"/><Relationship Id="rId21" Type="http://schemas.openxmlformats.org/officeDocument/2006/relationships/image" Target="../media/image996.png"/><Relationship Id="rId34" Type="http://schemas.openxmlformats.org/officeDocument/2006/relationships/customXml" Target="../ink/ink5621.xml"/><Relationship Id="rId42" Type="http://schemas.openxmlformats.org/officeDocument/2006/relationships/customXml" Target="../ink/ink5625.xml"/><Relationship Id="rId47" Type="http://schemas.openxmlformats.org/officeDocument/2006/relationships/image" Target="../media/image1009.png"/><Relationship Id="rId50" Type="http://schemas.openxmlformats.org/officeDocument/2006/relationships/customXml" Target="../ink/ink5629.xml"/><Relationship Id="rId7" Type="http://schemas.openxmlformats.org/officeDocument/2006/relationships/image" Target="../media/image801.png"/><Relationship Id="rId2" Type="http://schemas.openxmlformats.org/officeDocument/2006/relationships/customXml" Target="../ink/ink5605.xml"/><Relationship Id="rId16" Type="http://schemas.openxmlformats.org/officeDocument/2006/relationships/customXml" Target="../ink/ink5612.xml"/><Relationship Id="rId29" Type="http://schemas.openxmlformats.org/officeDocument/2006/relationships/image" Target="../media/image1000.png"/><Relationship Id="rId11" Type="http://schemas.openxmlformats.org/officeDocument/2006/relationships/image" Target="../media/image991.png"/><Relationship Id="rId24" Type="http://schemas.openxmlformats.org/officeDocument/2006/relationships/customXml" Target="../ink/ink5616.xml"/><Relationship Id="rId32" Type="http://schemas.openxmlformats.org/officeDocument/2006/relationships/customXml" Target="../ink/ink5620.xml"/><Relationship Id="rId37" Type="http://schemas.openxmlformats.org/officeDocument/2006/relationships/image" Target="../media/image1004.png"/><Relationship Id="rId40" Type="http://schemas.openxmlformats.org/officeDocument/2006/relationships/customXml" Target="../ink/ink5624.xml"/><Relationship Id="rId45" Type="http://schemas.openxmlformats.org/officeDocument/2006/relationships/image" Target="../media/image1008.png"/><Relationship Id="rId5" Type="http://schemas.openxmlformats.org/officeDocument/2006/relationships/image" Target="../media/image989.png"/><Relationship Id="rId15" Type="http://schemas.openxmlformats.org/officeDocument/2006/relationships/image" Target="../media/image993.png"/><Relationship Id="rId23" Type="http://schemas.openxmlformats.org/officeDocument/2006/relationships/image" Target="../media/image997.png"/><Relationship Id="rId28" Type="http://schemas.openxmlformats.org/officeDocument/2006/relationships/customXml" Target="../ink/ink5618.xml"/><Relationship Id="rId36" Type="http://schemas.openxmlformats.org/officeDocument/2006/relationships/customXml" Target="../ink/ink5622.xml"/><Relationship Id="rId49" Type="http://schemas.openxmlformats.org/officeDocument/2006/relationships/image" Target="../media/image1010.png"/><Relationship Id="rId10" Type="http://schemas.openxmlformats.org/officeDocument/2006/relationships/customXml" Target="../ink/ink5609.xml"/><Relationship Id="rId19" Type="http://schemas.openxmlformats.org/officeDocument/2006/relationships/image" Target="../media/image995.png"/><Relationship Id="rId31" Type="http://schemas.openxmlformats.org/officeDocument/2006/relationships/image" Target="../media/image1001.png"/><Relationship Id="rId44" Type="http://schemas.openxmlformats.org/officeDocument/2006/relationships/customXml" Target="../ink/ink5626.xml"/><Relationship Id="rId4" Type="http://schemas.openxmlformats.org/officeDocument/2006/relationships/customXml" Target="../ink/ink5606.xml"/><Relationship Id="rId9" Type="http://schemas.openxmlformats.org/officeDocument/2006/relationships/image" Target="../media/image990.png"/><Relationship Id="rId14" Type="http://schemas.openxmlformats.org/officeDocument/2006/relationships/customXml" Target="../ink/ink5611.xml"/><Relationship Id="rId22" Type="http://schemas.openxmlformats.org/officeDocument/2006/relationships/customXml" Target="../ink/ink5615.xml"/><Relationship Id="rId27" Type="http://schemas.openxmlformats.org/officeDocument/2006/relationships/image" Target="../media/image999.png"/><Relationship Id="rId30" Type="http://schemas.openxmlformats.org/officeDocument/2006/relationships/customXml" Target="../ink/ink5619.xml"/><Relationship Id="rId35" Type="http://schemas.openxmlformats.org/officeDocument/2006/relationships/image" Target="../media/image1003.png"/><Relationship Id="rId43" Type="http://schemas.openxmlformats.org/officeDocument/2006/relationships/image" Target="../media/image1007.png"/><Relationship Id="rId48" Type="http://schemas.openxmlformats.org/officeDocument/2006/relationships/customXml" Target="../ink/ink5628.xml"/><Relationship Id="rId8" Type="http://schemas.openxmlformats.org/officeDocument/2006/relationships/customXml" Target="../ink/ink5608.xml"/><Relationship Id="rId51" Type="http://schemas.openxmlformats.org/officeDocument/2006/relationships/image" Target="../media/image1011.png"/><Relationship Id="rId3" Type="http://schemas.openxmlformats.org/officeDocument/2006/relationships/image" Target="../media/image988.png"/><Relationship Id="rId12" Type="http://schemas.openxmlformats.org/officeDocument/2006/relationships/customXml" Target="../ink/ink5610.xml"/><Relationship Id="rId17" Type="http://schemas.openxmlformats.org/officeDocument/2006/relationships/image" Target="../media/image994.png"/><Relationship Id="rId25" Type="http://schemas.openxmlformats.org/officeDocument/2006/relationships/image" Target="../media/image998.png"/><Relationship Id="rId33" Type="http://schemas.openxmlformats.org/officeDocument/2006/relationships/image" Target="../media/image1002.png"/><Relationship Id="rId38" Type="http://schemas.openxmlformats.org/officeDocument/2006/relationships/customXml" Target="../ink/ink5623.xml"/><Relationship Id="rId46" Type="http://schemas.openxmlformats.org/officeDocument/2006/relationships/customXml" Target="../ink/ink5627.xml"/><Relationship Id="rId20" Type="http://schemas.openxmlformats.org/officeDocument/2006/relationships/customXml" Target="../ink/ink5614.xml"/><Relationship Id="rId41" Type="http://schemas.openxmlformats.org/officeDocument/2006/relationships/image" Target="../media/image100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07.xml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9.xml"/><Relationship Id="rId21" Type="http://schemas.openxmlformats.org/officeDocument/2006/relationships/image" Target="../media/image1210.png"/><Relationship Id="rId42" Type="http://schemas.openxmlformats.org/officeDocument/2006/relationships/customXml" Target="../ink/ink187.xml"/><Relationship Id="rId47" Type="http://schemas.openxmlformats.org/officeDocument/2006/relationships/image" Target="../media/image2410.png"/><Relationship Id="rId63" Type="http://schemas.openxmlformats.org/officeDocument/2006/relationships/image" Target="../media/image3310.png"/><Relationship Id="rId68" Type="http://schemas.openxmlformats.org/officeDocument/2006/relationships/customXml" Target="../ink/ink200.xml"/><Relationship Id="rId84" Type="http://schemas.openxmlformats.org/officeDocument/2006/relationships/customXml" Target="../ink/ink208.xml"/><Relationship Id="rId89" Type="http://schemas.openxmlformats.org/officeDocument/2006/relationships/image" Target="../media/image46.png"/><Relationship Id="rId16" Type="http://schemas.openxmlformats.org/officeDocument/2006/relationships/customXml" Target="../ink/ink174.xml"/><Relationship Id="rId107" Type="http://schemas.openxmlformats.org/officeDocument/2006/relationships/image" Target="../media/image55.png"/><Relationship Id="rId11" Type="http://schemas.openxmlformats.org/officeDocument/2006/relationships/image" Target="../media/image784.png"/><Relationship Id="rId32" Type="http://schemas.openxmlformats.org/officeDocument/2006/relationships/customXml" Target="../ink/ink182.xml"/><Relationship Id="rId37" Type="http://schemas.openxmlformats.org/officeDocument/2006/relationships/image" Target="../media/image1910.png"/><Relationship Id="rId53" Type="http://schemas.openxmlformats.org/officeDocument/2006/relationships/image" Target="../media/image2810.png"/><Relationship Id="rId58" Type="http://schemas.openxmlformats.org/officeDocument/2006/relationships/customXml" Target="../ink/ink195.xml"/><Relationship Id="rId74" Type="http://schemas.openxmlformats.org/officeDocument/2006/relationships/customXml" Target="../ink/ink203.xml"/><Relationship Id="rId79" Type="http://schemas.openxmlformats.org/officeDocument/2006/relationships/image" Target="../media/image415.png"/><Relationship Id="rId102" Type="http://schemas.openxmlformats.org/officeDocument/2006/relationships/customXml" Target="../ink/ink217.xml"/><Relationship Id="rId5" Type="http://schemas.openxmlformats.org/officeDocument/2006/relationships/image" Target="../media/image413.png"/><Relationship Id="rId90" Type="http://schemas.openxmlformats.org/officeDocument/2006/relationships/customXml" Target="../ink/ink211.xml"/><Relationship Id="rId95" Type="http://schemas.openxmlformats.org/officeDocument/2006/relationships/image" Target="../media/image49.png"/><Relationship Id="rId22" Type="http://schemas.openxmlformats.org/officeDocument/2006/relationships/customXml" Target="../ink/ink177.xml"/><Relationship Id="rId27" Type="http://schemas.openxmlformats.org/officeDocument/2006/relationships/image" Target="../media/image1510.png"/><Relationship Id="rId43" Type="http://schemas.openxmlformats.org/officeDocument/2006/relationships/image" Target="../media/image2210.png"/><Relationship Id="rId48" Type="http://schemas.openxmlformats.org/officeDocument/2006/relationships/customXml" Target="../ink/ink190.xml"/><Relationship Id="rId64" Type="http://schemas.openxmlformats.org/officeDocument/2006/relationships/customXml" Target="../ink/ink198.xml"/><Relationship Id="rId69" Type="http://schemas.openxmlformats.org/officeDocument/2006/relationships/image" Target="../media/image3610.png"/><Relationship Id="rId80" Type="http://schemas.openxmlformats.org/officeDocument/2006/relationships/customXml" Target="../ink/ink206.xml"/><Relationship Id="rId85" Type="http://schemas.openxmlformats.org/officeDocument/2006/relationships/image" Target="../media/image448.png"/><Relationship Id="rId12" Type="http://schemas.openxmlformats.org/officeDocument/2006/relationships/customXml" Target="../ink/ink172.xml"/><Relationship Id="rId17" Type="http://schemas.openxmlformats.org/officeDocument/2006/relationships/image" Target="../media/image10100.png"/><Relationship Id="rId33" Type="http://schemas.openxmlformats.org/officeDocument/2006/relationships/image" Target="../media/image2710.png"/><Relationship Id="rId38" Type="http://schemas.openxmlformats.org/officeDocument/2006/relationships/customXml" Target="../ink/ink185.xml"/><Relationship Id="rId59" Type="http://schemas.openxmlformats.org/officeDocument/2006/relationships/image" Target="../media/image3110.png"/><Relationship Id="rId103" Type="http://schemas.openxmlformats.org/officeDocument/2006/relationships/image" Target="../media/image53.png"/><Relationship Id="rId20" Type="http://schemas.openxmlformats.org/officeDocument/2006/relationships/customXml" Target="../ink/ink176.xml"/><Relationship Id="rId41" Type="http://schemas.openxmlformats.org/officeDocument/2006/relationships/image" Target="../media/image2110.png"/><Relationship Id="rId54" Type="http://schemas.openxmlformats.org/officeDocument/2006/relationships/customXml" Target="../ink/ink193.xml"/><Relationship Id="rId62" Type="http://schemas.openxmlformats.org/officeDocument/2006/relationships/customXml" Target="../ink/ink197.xml"/><Relationship Id="rId70" Type="http://schemas.openxmlformats.org/officeDocument/2006/relationships/customXml" Target="../ink/ink201.xml"/><Relationship Id="rId75" Type="http://schemas.openxmlformats.org/officeDocument/2006/relationships/image" Target="../media/image3910.png"/><Relationship Id="rId83" Type="http://schemas.openxmlformats.org/officeDocument/2006/relationships/image" Target="../media/image432.png"/><Relationship Id="rId88" Type="http://schemas.openxmlformats.org/officeDocument/2006/relationships/customXml" Target="../ink/ink210.xml"/><Relationship Id="rId91" Type="http://schemas.openxmlformats.org/officeDocument/2006/relationships/image" Target="../media/image47.png"/><Relationship Id="rId96" Type="http://schemas.openxmlformats.org/officeDocument/2006/relationships/customXml" Target="../ink/ink2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9.xml"/><Relationship Id="rId15" Type="http://schemas.openxmlformats.org/officeDocument/2006/relationships/image" Target="../media/image912.png"/><Relationship Id="rId23" Type="http://schemas.openxmlformats.org/officeDocument/2006/relationships/image" Target="../media/image1310.png"/><Relationship Id="rId28" Type="http://schemas.openxmlformats.org/officeDocument/2006/relationships/customXml" Target="../ink/ink180.xml"/><Relationship Id="rId36" Type="http://schemas.openxmlformats.org/officeDocument/2006/relationships/customXml" Target="../ink/ink184.xml"/><Relationship Id="rId49" Type="http://schemas.openxmlformats.org/officeDocument/2006/relationships/image" Target="../media/image2510.png"/><Relationship Id="rId57" Type="http://schemas.openxmlformats.org/officeDocument/2006/relationships/image" Target="../media/image3010.png"/><Relationship Id="rId106" Type="http://schemas.openxmlformats.org/officeDocument/2006/relationships/customXml" Target="../ink/ink219.xml"/><Relationship Id="rId10" Type="http://schemas.openxmlformats.org/officeDocument/2006/relationships/customXml" Target="../ink/ink171.xml"/><Relationship Id="rId31" Type="http://schemas.openxmlformats.org/officeDocument/2006/relationships/image" Target="../media/image1710.png"/><Relationship Id="rId44" Type="http://schemas.openxmlformats.org/officeDocument/2006/relationships/customXml" Target="../ink/ink188.xml"/><Relationship Id="rId52" Type="http://schemas.openxmlformats.org/officeDocument/2006/relationships/customXml" Target="../ink/ink192.xml"/><Relationship Id="rId60" Type="http://schemas.openxmlformats.org/officeDocument/2006/relationships/customXml" Target="../ink/ink196.xml"/><Relationship Id="rId65" Type="http://schemas.openxmlformats.org/officeDocument/2006/relationships/image" Target="../media/image3410.png"/><Relationship Id="rId73" Type="http://schemas.openxmlformats.org/officeDocument/2006/relationships/image" Target="../media/image3810.png"/><Relationship Id="rId78" Type="http://schemas.openxmlformats.org/officeDocument/2006/relationships/customXml" Target="../ink/ink205.xml"/><Relationship Id="rId81" Type="http://schemas.openxmlformats.org/officeDocument/2006/relationships/image" Target="../media/image4210.png"/><Relationship Id="rId86" Type="http://schemas.openxmlformats.org/officeDocument/2006/relationships/customXml" Target="../ink/ink209.xml"/><Relationship Id="rId94" Type="http://schemas.openxmlformats.org/officeDocument/2006/relationships/customXml" Target="../ink/ink213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4" Type="http://schemas.openxmlformats.org/officeDocument/2006/relationships/customXml" Target="../ink/ink168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175.xml"/><Relationship Id="rId39" Type="http://schemas.openxmlformats.org/officeDocument/2006/relationships/image" Target="../media/image2010.png"/><Relationship Id="rId34" Type="http://schemas.openxmlformats.org/officeDocument/2006/relationships/customXml" Target="../ink/ink183.xml"/><Relationship Id="rId50" Type="http://schemas.openxmlformats.org/officeDocument/2006/relationships/customXml" Target="../ink/ink191.xml"/><Relationship Id="rId55" Type="http://schemas.openxmlformats.org/officeDocument/2006/relationships/image" Target="../media/image2910.png"/><Relationship Id="rId76" Type="http://schemas.openxmlformats.org/officeDocument/2006/relationships/customXml" Target="../ink/ink204.xml"/><Relationship Id="rId97" Type="http://schemas.openxmlformats.org/officeDocument/2006/relationships/image" Target="../media/image50.png"/><Relationship Id="rId104" Type="http://schemas.openxmlformats.org/officeDocument/2006/relationships/customXml" Target="../ink/ink218.xml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Relationship Id="rId92" Type="http://schemas.openxmlformats.org/officeDocument/2006/relationships/customXml" Target="../ink/ink212.xml"/><Relationship Id="rId2" Type="http://schemas.openxmlformats.org/officeDocument/2006/relationships/customXml" Target="../ink/ink167.xml"/><Relationship Id="rId29" Type="http://schemas.openxmlformats.org/officeDocument/2006/relationships/image" Target="../media/image1610.png"/><Relationship Id="rId24" Type="http://schemas.openxmlformats.org/officeDocument/2006/relationships/customXml" Target="../ink/ink178.xml"/><Relationship Id="rId40" Type="http://schemas.openxmlformats.org/officeDocument/2006/relationships/customXml" Target="../ink/ink186.xml"/><Relationship Id="rId45" Type="http://schemas.openxmlformats.org/officeDocument/2006/relationships/image" Target="../media/image2310.png"/><Relationship Id="rId66" Type="http://schemas.openxmlformats.org/officeDocument/2006/relationships/customXml" Target="../ink/ink199.xml"/><Relationship Id="rId87" Type="http://schemas.openxmlformats.org/officeDocument/2006/relationships/image" Target="../media/image450.png"/><Relationship Id="rId61" Type="http://schemas.openxmlformats.org/officeDocument/2006/relationships/image" Target="../media/image3210.png"/><Relationship Id="rId82" Type="http://schemas.openxmlformats.org/officeDocument/2006/relationships/customXml" Target="../ink/ink207.xml"/><Relationship Id="rId19" Type="http://schemas.openxmlformats.org/officeDocument/2006/relationships/image" Target="../media/image1140.png"/><Relationship Id="rId14" Type="http://schemas.openxmlformats.org/officeDocument/2006/relationships/customXml" Target="../ink/ink173.xml"/><Relationship Id="rId30" Type="http://schemas.openxmlformats.org/officeDocument/2006/relationships/customXml" Target="../ink/ink181.xml"/><Relationship Id="rId35" Type="http://schemas.openxmlformats.org/officeDocument/2006/relationships/image" Target="../media/image1810.png"/><Relationship Id="rId56" Type="http://schemas.openxmlformats.org/officeDocument/2006/relationships/customXml" Target="../ink/ink194.xml"/><Relationship Id="rId77" Type="http://schemas.openxmlformats.org/officeDocument/2006/relationships/image" Target="../media/image4010.png"/><Relationship Id="rId100" Type="http://schemas.openxmlformats.org/officeDocument/2006/relationships/customXml" Target="../ink/ink216.xml"/><Relationship Id="rId105" Type="http://schemas.openxmlformats.org/officeDocument/2006/relationships/image" Target="../media/image54.png"/><Relationship Id="rId8" Type="http://schemas.openxmlformats.org/officeDocument/2006/relationships/customXml" Target="../ink/ink170.xml"/><Relationship Id="rId51" Type="http://schemas.openxmlformats.org/officeDocument/2006/relationships/image" Target="../media/image2610.png"/><Relationship Id="rId72" Type="http://schemas.openxmlformats.org/officeDocument/2006/relationships/customXml" Target="../ink/ink202.xml"/><Relationship Id="rId93" Type="http://schemas.openxmlformats.org/officeDocument/2006/relationships/image" Target="../media/image48.png"/><Relationship Id="rId98" Type="http://schemas.openxmlformats.org/officeDocument/2006/relationships/customXml" Target="../ink/ink215.xml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189.xml"/><Relationship Id="rId67" Type="http://schemas.openxmlformats.org/officeDocument/2006/relationships/image" Target="../media/image3510.png"/></Relationships>
</file>

<file path=ppt/slides/_rels/slide1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92.png"/><Relationship Id="rId18" Type="http://schemas.openxmlformats.org/officeDocument/2006/relationships/customXml" Target="../ink/ink5638.xml"/><Relationship Id="rId26" Type="http://schemas.openxmlformats.org/officeDocument/2006/relationships/customXml" Target="../ink/ink5642.xml"/><Relationship Id="rId39" Type="http://schemas.openxmlformats.org/officeDocument/2006/relationships/image" Target="../media/image1005.png"/><Relationship Id="rId21" Type="http://schemas.openxmlformats.org/officeDocument/2006/relationships/image" Target="../media/image996.png"/><Relationship Id="rId34" Type="http://schemas.openxmlformats.org/officeDocument/2006/relationships/customXml" Target="../ink/ink5646.xml"/><Relationship Id="rId42" Type="http://schemas.openxmlformats.org/officeDocument/2006/relationships/customXml" Target="../ink/ink5650.xml"/><Relationship Id="rId47" Type="http://schemas.openxmlformats.org/officeDocument/2006/relationships/image" Target="../media/image1009.png"/><Relationship Id="rId50" Type="http://schemas.openxmlformats.org/officeDocument/2006/relationships/customXml" Target="../ink/ink5654.xml"/><Relationship Id="rId55" Type="http://schemas.openxmlformats.org/officeDocument/2006/relationships/image" Target="../media/image1013.png"/><Relationship Id="rId7" Type="http://schemas.openxmlformats.org/officeDocument/2006/relationships/image" Target="../media/image801.png"/><Relationship Id="rId2" Type="http://schemas.openxmlformats.org/officeDocument/2006/relationships/customXml" Target="../ink/ink5630.xml"/><Relationship Id="rId16" Type="http://schemas.openxmlformats.org/officeDocument/2006/relationships/customXml" Target="../ink/ink5637.xml"/><Relationship Id="rId29" Type="http://schemas.openxmlformats.org/officeDocument/2006/relationships/image" Target="../media/image1000.png"/><Relationship Id="rId11" Type="http://schemas.openxmlformats.org/officeDocument/2006/relationships/image" Target="../media/image991.png"/><Relationship Id="rId24" Type="http://schemas.openxmlformats.org/officeDocument/2006/relationships/customXml" Target="../ink/ink5641.xml"/><Relationship Id="rId32" Type="http://schemas.openxmlformats.org/officeDocument/2006/relationships/customXml" Target="../ink/ink5645.xml"/><Relationship Id="rId37" Type="http://schemas.openxmlformats.org/officeDocument/2006/relationships/image" Target="../media/image1004.png"/><Relationship Id="rId40" Type="http://schemas.openxmlformats.org/officeDocument/2006/relationships/customXml" Target="../ink/ink5649.xml"/><Relationship Id="rId45" Type="http://schemas.openxmlformats.org/officeDocument/2006/relationships/image" Target="../media/image1008.png"/><Relationship Id="rId53" Type="http://schemas.openxmlformats.org/officeDocument/2006/relationships/image" Target="../media/image1012.png"/><Relationship Id="rId58" Type="http://schemas.openxmlformats.org/officeDocument/2006/relationships/customXml" Target="../ink/ink5658.xml"/><Relationship Id="rId5" Type="http://schemas.openxmlformats.org/officeDocument/2006/relationships/image" Target="../media/image989.png"/><Relationship Id="rId19" Type="http://schemas.openxmlformats.org/officeDocument/2006/relationships/image" Target="../media/image995.png"/><Relationship Id="rId4" Type="http://schemas.openxmlformats.org/officeDocument/2006/relationships/customXml" Target="../ink/ink5631.xml"/><Relationship Id="rId9" Type="http://schemas.openxmlformats.org/officeDocument/2006/relationships/image" Target="../media/image990.png"/><Relationship Id="rId14" Type="http://schemas.openxmlformats.org/officeDocument/2006/relationships/customXml" Target="../ink/ink5636.xml"/><Relationship Id="rId22" Type="http://schemas.openxmlformats.org/officeDocument/2006/relationships/customXml" Target="../ink/ink5640.xml"/><Relationship Id="rId27" Type="http://schemas.openxmlformats.org/officeDocument/2006/relationships/image" Target="../media/image999.png"/><Relationship Id="rId30" Type="http://schemas.openxmlformats.org/officeDocument/2006/relationships/customXml" Target="../ink/ink5644.xml"/><Relationship Id="rId35" Type="http://schemas.openxmlformats.org/officeDocument/2006/relationships/image" Target="../media/image1003.png"/><Relationship Id="rId43" Type="http://schemas.openxmlformats.org/officeDocument/2006/relationships/image" Target="../media/image1007.png"/><Relationship Id="rId48" Type="http://schemas.openxmlformats.org/officeDocument/2006/relationships/customXml" Target="../ink/ink5653.xml"/><Relationship Id="rId56" Type="http://schemas.openxmlformats.org/officeDocument/2006/relationships/customXml" Target="../ink/ink5657.xml"/><Relationship Id="rId8" Type="http://schemas.openxmlformats.org/officeDocument/2006/relationships/customXml" Target="../ink/ink5633.xml"/><Relationship Id="rId51" Type="http://schemas.openxmlformats.org/officeDocument/2006/relationships/image" Target="../media/image1011.png"/><Relationship Id="rId3" Type="http://schemas.openxmlformats.org/officeDocument/2006/relationships/image" Target="../media/image988.png"/><Relationship Id="rId12" Type="http://schemas.openxmlformats.org/officeDocument/2006/relationships/customXml" Target="../ink/ink5635.xml"/><Relationship Id="rId17" Type="http://schemas.openxmlformats.org/officeDocument/2006/relationships/image" Target="../media/image994.png"/><Relationship Id="rId25" Type="http://schemas.openxmlformats.org/officeDocument/2006/relationships/image" Target="../media/image998.png"/><Relationship Id="rId33" Type="http://schemas.openxmlformats.org/officeDocument/2006/relationships/image" Target="../media/image1002.png"/><Relationship Id="rId38" Type="http://schemas.openxmlformats.org/officeDocument/2006/relationships/customXml" Target="../ink/ink5648.xml"/><Relationship Id="rId46" Type="http://schemas.openxmlformats.org/officeDocument/2006/relationships/customXml" Target="../ink/ink5652.xml"/><Relationship Id="rId59" Type="http://schemas.openxmlformats.org/officeDocument/2006/relationships/image" Target="../media/image1015.png"/><Relationship Id="rId20" Type="http://schemas.openxmlformats.org/officeDocument/2006/relationships/customXml" Target="../ink/ink5639.xml"/><Relationship Id="rId41" Type="http://schemas.openxmlformats.org/officeDocument/2006/relationships/image" Target="../media/image1006.png"/><Relationship Id="rId54" Type="http://schemas.openxmlformats.org/officeDocument/2006/relationships/customXml" Target="../ink/ink56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32.xml"/><Relationship Id="rId15" Type="http://schemas.openxmlformats.org/officeDocument/2006/relationships/image" Target="../media/image993.png"/><Relationship Id="rId23" Type="http://schemas.openxmlformats.org/officeDocument/2006/relationships/image" Target="../media/image997.png"/><Relationship Id="rId28" Type="http://schemas.openxmlformats.org/officeDocument/2006/relationships/customXml" Target="../ink/ink5643.xml"/><Relationship Id="rId36" Type="http://schemas.openxmlformats.org/officeDocument/2006/relationships/customXml" Target="../ink/ink5647.xml"/><Relationship Id="rId49" Type="http://schemas.openxmlformats.org/officeDocument/2006/relationships/image" Target="../media/image1010.png"/><Relationship Id="rId57" Type="http://schemas.openxmlformats.org/officeDocument/2006/relationships/image" Target="../media/image1014.png"/><Relationship Id="rId10" Type="http://schemas.openxmlformats.org/officeDocument/2006/relationships/customXml" Target="../ink/ink5634.xml"/><Relationship Id="rId31" Type="http://schemas.openxmlformats.org/officeDocument/2006/relationships/image" Target="../media/image1001.png"/><Relationship Id="rId44" Type="http://schemas.openxmlformats.org/officeDocument/2006/relationships/customXml" Target="../ink/ink5651.xml"/><Relationship Id="rId52" Type="http://schemas.openxmlformats.org/officeDocument/2006/relationships/customXml" Target="../ink/ink5655.xml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71.xml"/><Relationship Id="rId21" Type="http://schemas.openxmlformats.org/officeDocument/2006/relationships/image" Target="../media/image996.png"/><Relationship Id="rId42" Type="http://schemas.openxmlformats.org/officeDocument/2006/relationships/customXml" Target="../ink/ink5679.xml"/><Relationship Id="rId47" Type="http://schemas.openxmlformats.org/officeDocument/2006/relationships/image" Target="../media/image1009.png"/><Relationship Id="rId63" Type="http://schemas.openxmlformats.org/officeDocument/2006/relationships/image" Target="../media/image1017.png"/><Relationship Id="rId68" Type="http://schemas.openxmlformats.org/officeDocument/2006/relationships/customXml" Target="../ink/ink5692.xml"/><Relationship Id="rId16" Type="http://schemas.openxmlformats.org/officeDocument/2006/relationships/customXml" Target="../ink/ink5666.xml"/><Relationship Id="rId11" Type="http://schemas.openxmlformats.org/officeDocument/2006/relationships/image" Target="../media/image991.png"/><Relationship Id="rId24" Type="http://schemas.openxmlformats.org/officeDocument/2006/relationships/customXml" Target="../ink/ink5670.xml"/><Relationship Id="rId32" Type="http://schemas.openxmlformats.org/officeDocument/2006/relationships/customXml" Target="../ink/ink5674.xml"/><Relationship Id="rId37" Type="http://schemas.openxmlformats.org/officeDocument/2006/relationships/image" Target="../media/image1004.png"/><Relationship Id="rId40" Type="http://schemas.openxmlformats.org/officeDocument/2006/relationships/customXml" Target="../ink/ink5678.xml"/><Relationship Id="rId45" Type="http://schemas.openxmlformats.org/officeDocument/2006/relationships/image" Target="../media/image1008.png"/><Relationship Id="rId53" Type="http://schemas.openxmlformats.org/officeDocument/2006/relationships/image" Target="../media/image1012.png"/><Relationship Id="rId58" Type="http://schemas.openxmlformats.org/officeDocument/2006/relationships/customXml" Target="../ink/ink5687.xml"/><Relationship Id="rId66" Type="http://schemas.openxmlformats.org/officeDocument/2006/relationships/customXml" Target="../ink/ink5691.xml"/><Relationship Id="rId74" Type="http://schemas.openxmlformats.org/officeDocument/2006/relationships/customXml" Target="../ink/ink5695.xml"/><Relationship Id="rId79" Type="http://schemas.openxmlformats.org/officeDocument/2006/relationships/image" Target="../media/image1025.png"/><Relationship Id="rId5" Type="http://schemas.openxmlformats.org/officeDocument/2006/relationships/image" Target="../media/image989.png"/><Relationship Id="rId61" Type="http://schemas.openxmlformats.org/officeDocument/2006/relationships/image" Target="../media/image1016.png"/><Relationship Id="rId19" Type="http://schemas.openxmlformats.org/officeDocument/2006/relationships/image" Target="../media/image995.png"/><Relationship Id="rId14" Type="http://schemas.openxmlformats.org/officeDocument/2006/relationships/customXml" Target="../ink/ink5665.xml"/><Relationship Id="rId22" Type="http://schemas.openxmlformats.org/officeDocument/2006/relationships/customXml" Target="../ink/ink5669.xml"/><Relationship Id="rId27" Type="http://schemas.openxmlformats.org/officeDocument/2006/relationships/image" Target="../media/image999.png"/><Relationship Id="rId30" Type="http://schemas.openxmlformats.org/officeDocument/2006/relationships/customXml" Target="../ink/ink5673.xml"/><Relationship Id="rId35" Type="http://schemas.openxmlformats.org/officeDocument/2006/relationships/image" Target="../media/image1003.png"/><Relationship Id="rId43" Type="http://schemas.openxmlformats.org/officeDocument/2006/relationships/image" Target="../media/image1007.png"/><Relationship Id="rId48" Type="http://schemas.openxmlformats.org/officeDocument/2006/relationships/customXml" Target="../ink/ink5682.xml"/><Relationship Id="rId56" Type="http://schemas.openxmlformats.org/officeDocument/2006/relationships/customXml" Target="../ink/ink5686.xml"/><Relationship Id="rId64" Type="http://schemas.openxmlformats.org/officeDocument/2006/relationships/customXml" Target="../ink/ink5690.xml"/><Relationship Id="rId69" Type="http://schemas.openxmlformats.org/officeDocument/2006/relationships/image" Target="../media/image1020.png"/><Relationship Id="rId77" Type="http://schemas.openxmlformats.org/officeDocument/2006/relationships/image" Target="../media/image1024.png"/><Relationship Id="rId8" Type="http://schemas.openxmlformats.org/officeDocument/2006/relationships/customXml" Target="../ink/ink5662.xml"/><Relationship Id="rId51" Type="http://schemas.openxmlformats.org/officeDocument/2006/relationships/image" Target="../media/image1011.png"/><Relationship Id="rId72" Type="http://schemas.openxmlformats.org/officeDocument/2006/relationships/customXml" Target="../ink/ink5694.xml"/><Relationship Id="rId3" Type="http://schemas.openxmlformats.org/officeDocument/2006/relationships/image" Target="../media/image988.png"/><Relationship Id="rId12" Type="http://schemas.openxmlformats.org/officeDocument/2006/relationships/customXml" Target="../ink/ink5664.xml"/><Relationship Id="rId17" Type="http://schemas.openxmlformats.org/officeDocument/2006/relationships/image" Target="../media/image994.png"/><Relationship Id="rId25" Type="http://schemas.openxmlformats.org/officeDocument/2006/relationships/image" Target="../media/image998.png"/><Relationship Id="rId33" Type="http://schemas.openxmlformats.org/officeDocument/2006/relationships/image" Target="../media/image1002.png"/><Relationship Id="rId38" Type="http://schemas.openxmlformats.org/officeDocument/2006/relationships/customXml" Target="../ink/ink5677.xml"/><Relationship Id="rId46" Type="http://schemas.openxmlformats.org/officeDocument/2006/relationships/customXml" Target="../ink/ink5681.xml"/><Relationship Id="rId59" Type="http://schemas.openxmlformats.org/officeDocument/2006/relationships/image" Target="../media/image1015.png"/><Relationship Id="rId67" Type="http://schemas.openxmlformats.org/officeDocument/2006/relationships/image" Target="../media/image1019.png"/><Relationship Id="rId20" Type="http://schemas.openxmlformats.org/officeDocument/2006/relationships/customXml" Target="../ink/ink5668.xml"/><Relationship Id="rId41" Type="http://schemas.openxmlformats.org/officeDocument/2006/relationships/image" Target="../media/image1006.png"/><Relationship Id="rId54" Type="http://schemas.openxmlformats.org/officeDocument/2006/relationships/customXml" Target="../ink/ink5685.xml"/><Relationship Id="rId62" Type="http://schemas.openxmlformats.org/officeDocument/2006/relationships/customXml" Target="../ink/ink5689.xml"/><Relationship Id="rId70" Type="http://schemas.openxmlformats.org/officeDocument/2006/relationships/customXml" Target="../ink/ink5693.xml"/><Relationship Id="rId75" Type="http://schemas.openxmlformats.org/officeDocument/2006/relationships/image" Target="../media/image10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61.xml"/><Relationship Id="rId15" Type="http://schemas.openxmlformats.org/officeDocument/2006/relationships/image" Target="../media/image993.png"/><Relationship Id="rId23" Type="http://schemas.openxmlformats.org/officeDocument/2006/relationships/image" Target="../media/image997.png"/><Relationship Id="rId28" Type="http://schemas.openxmlformats.org/officeDocument/2006/relationships/customXml" Target="../ink/ink5672.xml"/><Relationship Id="rId36" Type="http://schemas.openxmlformats.org/officeDocument/2006/relationships/customXml" Target="../ink/ink5676.xml"/><Relationship Id="rId49" Type="http://schemas.openxmlformats.org/officeDocument/2006/relationships/image" Target="../media/image1010.png"/><Relationship Id="rId57" Type="http://schemas.openxmlformats.org/officeDocument/2006/relationships/image" Target="../media/image1014.png"/><Relationship Id="rId10" Type="http://schemas.openxmlformats.org/officeDocument/2006/relationships/customXml" Target="../ink/ink5663.xml"/><Relationship Id="rId31" Type="http://schemas.openxmlformats.org/officeDocument/2006/relationships/image" Target="../media/image1001.png"/><Relationship Id="rId44" Type="http://schemas.openxmlformats.org/officeDocument/2006/relationships/customXml" Target="../ink/ink5680.xml"/><Relationship Id="rId52" Type="http://schemas.openxmlformats.org/officeDocument/2006/relationships/customXml" Target="../ink/ink5684.xml"/><Relationship Id="rId60" Type="http://schemas.openxmlformats.org/officeDocument/2006/relationships/customXml" Target="../ink/ink5688.xml"/><Relationship Id="rId65" Type="http://schemas.openxmlformats.org/officeDocument/2006/relationships/image" Target="../media/image1018.png"/><Relationship Id="rId73" Type="http://schemas.openxmlformats.org/officeDocument/2006/relationships/image" Target="../media/image1022.png"/><Relationship Id="rId78" Type="http://schemas.openxmlformats.org/officeDocument/2006/relationships/customXml" Target="../ink/ink5697.xml"/><Relationship Id="rId4" Type="http://schemas.openxmlformats.org/officeDocument/2006/relationships/customXml" Target="../ink/ink5660.xml"/><Relationship Id="rId9" Type="http://schemas.openxmlformats.org/officeDocument/2006/relationships/image" Target="../media/image990.png"/><Relationship Id="rId13" Type="http://schemas.openxmlformats.org/officeDocument/2006/relationships/image" Target="../media/image992.png"/><Relationship Id="rId18" Type="http://schemas.openxmlformats.org/officeDocument/2006/relationships/customXml" Target="../ink/ink5667.xml"/><Relationship Id="rId39" Type="http://schemas.openxmlformats.org/officeDocument/2006/relationships/image" Target="../media/image1005.png"/><Relationship Id="rId34" Type="http://schemas.openxmlformats.org/officeDocument/2006/relationships/customXml" Target="../ink/ink5675.xml"/><Relationship Id="rId50" Type="http://schemas.openxmlformats.org/officeDocument/2006/relationships/customXml" Target="../ink/ink5683.xml"/><Relationship Id="rId55" Type="http://schemas.openxmlformats.org/officeDocument/2006/relationships/image" Target="../media/image1013.png"/><Relationship Id="rId76" Type="http://schemas.openxmlformats.org/officeDocument/2006/relationships/customXml" Target="../ink/ink5696.xml"/><Relationship Id="rId7" Type="http://schemas.openxmlformats.org/officeDocument/2006/relationships/image" Target="../media/image801.png"/><Relationship Id="rId71" Type="http://schemas.openxmlformats.org/officeDocument/2006/relationships/image" Target="../media/image1021.png"/><Relationship Id="rId2" Type="http://schemas.openxmlformats.org/officeDocument/2006/relationships/customXml" Target="../ink/ink5659.xml"/><Relationship Id="rId29" Type="http://schemas.openxmlformats.org/officeDocument/2006/relationships/image" Target="../media/image1000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701.xml"/><Relationship Id="rId13" Type="http://schemas.openxmlformats.org/officeDocument/2006/relationships/image" Target="../media/image1031.png"/><Relationship Id="rId18" Type="http://schemas.openxmlformats.org/officeDocument/2006/relationships/customXml" Target="../ink/ink5706.xml"/><Relationship Id="rId3" Type="http://schemas.openxmlformats.org/officeDocument/2006/relationships/image" Target="../media/image1026.png"/><Relationship Id="rId7" Type="http://schemas.openxmlformats.org/officeDocument/2006/relationships/image" Target="../media/image1028.png"/><Relationship Id="rId12" Type="http://schemas.openxmlformats.org/officeDocument/2006/relationships/customXml" Target="../ink/ink5703.xml"/><Relationship Id="rId17" Type="http://schemas.openxmlformats.org/officeDocument/2006/relationships/image" Target="../media/image1033.png"/><Relationship Id="rId2" Type="http://schemas.openxmlformats.org/officeDocument/2006/relationships/customXml" Target="../ink/ink5698.xml"/><Relationship Id="rId16" Type="http://schemas.openxmlformats.org/officeDocument/2006/relationships/customXml" Target="../ink/ink57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00.xml"/><Relationship Id="rId11" Type="http://schemas.openxmlformats.org/officeDocument/2006/relationships/image" Target="../media/image1030.png"/><Relationship Id="rId5" Type="http://schemas.openxmlformats.org/officeDocument/2006/relationships/image" Target="../media/image1027.png"/><Relationship Id="rId15" Type="http://schemas.openxmlformats.org/officeDocument/2006/relationships/image" Target="../media/image1032.png"/><Relationship Id="rId10" Type="http://schemas.openxmlformats.org/officeDocument/2006/relationships/customXml" Target="../ink/ink5702.xml"/><Relationship Id="rId19" Type="http://schemas.openxmlformats.org/officeDocument/2006/relationships/image" Target="../media/image1034.png"/><Relationship Id="rId4" Type="http://schemas.openxmlformats.org/officeDocument/2006/relationships/customXml" Target="../ink/ink5699.xml"/><Relationship Id="rId9" Type="http://schemas.openxmlformats.org/officeDocument/2006/relationships/image" Target="../media/image1029.png"/><Relationship Id="rId14" Type="http://schemas.openxmlformats.org/officeDocument/2006/relationships/customXml" Target="../ink/ink5704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5710.xml"/><Relationship Id="rId13" Type="http://schemas.openxmlformats.org/officeDocument/2006/relationships/image" Target="../media/image1031.png"/><Relationship Id="rId18" Type="http://schemas.openxmlformats.org/officeDocument/2006/relationships/customXml" Target="../ink/ink5715.xml"/><Relationship Id="rId26" Type="http://schemas.openxmlformats.org/officeDocument/2006/relationships/customXml" Target="../ink/ink5719.xml"/><Relationship Id="rId3" Type="http://schemas.openxmlformats.org/officeDocument/2006/relationships/image" Target="../media/image1026.png"/><Relationship Id="rId21" Type="http://schemas.openxmlformats.org/officeDocument/2006/relationships/image" Target="../media/image1036.png"/><Relationship Id="rId7" Type="http://schemas.openxmlformats.org/officeDocument/2006/relationships/image" Target="../media/image1028.png"/><Relationship Id="rId12" Type="http://schemas.openxmlformats.org/officeDocument/2006/relationships/customXml" Target="../ink/ink5712.xml"/><Relationship Id="rId17" Type="http://schemas.openxmlformats.org/officeDocument/2006/relationships/image" Target="../media/image1033.png"/><Relationship Id="rId25" Type="http://schemas.openxmlformats.org/officeDocument/2006/relationships/image" Target="../media/image1038.png"/><Relationship Id="rId2" Type="http://schemas.openxmlformats.org/officeDocument/2006/relationships/customXml" Target="../ink/ink5707.xml"/><Relationship Id="rId16" Type="http://schemas.openxmlformats.org/officeDocument/2006/relationships/customXml" Target="../ink/ink5714.xml"/><Relationship Id="rId20" Type="http://schemas.openxmlformats.org/officeDocument/2006/relationships/customXml" Target="../ink/ink57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09.xml"/><Relationship Id="rId11" Type="http://schemas.openxmlformats.org/officeDocument/2006/relationships/image" Target="../media/image1030.png"/><Relationship Id="rId24" Type="http://schemas.openxmlformats.org/officeDocument/2006/relationships/customXml" Target="../ink/ink5718.xml"/><Relationship Id="rId5" Type="http://schemas.openxmlformats.org/officeDocument/2006/relationships/image" Target="../media/image1027.png"/><Relationship Id="rId15" Type="http://schemas.openxmlformats.org/officeDocument/2006/relationships/image" Target="../media/image1032.png"/><Relationship Id="rId23" Type="http://schemas.openxmlformats.org/officeDocument/2006/relationships/image" Target="../media/image1037.png"/><Relationship Id="rId10" Type="http://schemas.openxmlformats.org/officeDocument/2006/relationships/customXml" Target="../ink/ink5711.xml"/><Relationship Id="rId19" Type="http://schemas.openxmlformats.org/officeDocument/2006/relationships/image" Target="../media/image1035.png"/><Relationship Id="rId4" Type="http://schemas.openxmlformats.org/officeDocument/2006/relationships/customXml" Target="../ink/ink5708.xml"/><Relationship Id="rId9" Type="http://schemas.openxmlformats.org/officeDocument/2006/relationships/image" Target="../media/image1029.png"/><Relationship Id="rId14" Type="http://schemas.openxmlformats.org/officeDocument/2006/relationships/customXml" Target="../ink/ink5713.xml"/><Relationship Id="rId22" Type="http://schemas.openxmlformats.org/officeDocument/2006/relationships/customXml" Target="../ink/ink5717.xml"/><Relationship Id="rId27" Type="http://schemas.openxmlformats.org/officeDocument/2006/relationships/image" Target="../media/image48.png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31.png"/><Relationship Id="rId18" Type="http://schemas.openxmlformats.org/officeDocument/2006/relationships/customXml" Target="../ink/ink5728.xml"/><Relationship Id="rId26" Type="http://schemas.openxmlformats.org/officeDocument/2006/relationships/customXml" Target="../ink/ink5732.xml"/><Relationship Id="rId39" Type="http://schemas.openxmlformats.org/officeDocument/2006/relationships/image" Target="../media/image1045.png"/><Relationship Id="rId21" Type="http://schemas.openxmlformats.org/officeDocument/2006/relationships/image" Target="../media/image1036.png"/><Relationship Id="rId34" Type="http://schemas.openxmlformats.org/officeDocument/2006/relationships/customXml" Target="../ink/ink5736.xml"/><Relationship Id="rId42" Type="http://schemas.openxmlformats.org/officeDocument/2006/relationships/customXml" Target="../ink/ink5740.xml"/><Relationship Id="rId47" Type="http://schemas.openxmlformats.org/officeDocument/2006/relationships/image" Target="../media/image1049.png"/><Relationship Id="rId7" Type="http://schemas.openxmlformats.org/officeDocument/2006/relationships/image" Target="../media/image1028.png"/><Relationship Id="rId2" Type="http://schemas.openxmlformats.org/officeDocument/2006/relationships/customXml" Target="../ink/ink5720.xml"/><Relationship Id="rId16" Type="http://schemas.openxmlformats.org/officeDocument/2006/relationships/customXml" Target="../ink/ink5727.xml"/><Relationship Id="rId29" Type="http://schemas.openxmlformats.org/officeDocument/2006/relationships/image" Target="../media/image10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22.xml"/><Relationship Id="rId11" Type="http://schemas.openxmlformats.org/officeDocument/2006/relationships/image" Target="../media/image1030.png"/><Relationship Id="rId24" Type="http://schemas.openxmlformats.org/officeDocument/2006/relationships/customXml" Target="../ink/ink5731.xml"/><Relationship Id="rId32" Type="http://schemas.openxmlformats.org/officeDocument/2006/relationships/customXml" Target="../ink/ink5735.xml"/><Relationship Id="rId37" Type="http://schemas.openxmlformats.org/officeDocument/2006/relationships/image" Target="../media/image1044.png"/><Relationship Id="rId40" Type="http://schemas.openxmlformats.org/officeDocument/2006/relationships/customXml" Target="../ink/ink5739.xml"/><Relationship Id="rId45" Type="http://schemas.openxmlformats.org/officeDocument/2006/relationships/image" Target="../media/image1048.png"/><Relationship Id="rId5" Type="http://schemas.openxmlformats.org/officeDocument/2006/relationships/image" Target="../media/image1027.png"/><Relationship Id="rId15" Type="http://schemas.openxmlformats.org/officeDocument/2006/relationships/image" Target="../media/image1032.png"/><Relationship Id="rId23" Type="http://schemas.openxmlformats.org/officeDocument/2006/relationships/image" Target="../media/image1037.png"/><Relationship Id="rId28" Type="http://schemas.openxmlformats.org/officeDocument/2006/relationships/customXml" Target="../ink/ink5733.xml"/><Relationship Id="rId36" Type="http://schemas.openxmlformats.org/officeDocument/2006/relationships/customXml" Target="../ink/ink5737.xml"/><Relationship Id="rId10" Type="http://schemas.openxmlformats.org/officeDocument/2006/relationships/customXml" Target="../ink/ink5724.xml"/><Relationship Id="rId19" Type="http://schemas.openxmlformats.org/officeDocument/2006/relationships/image" Target="../media/image1035.png"/><Relationship Id="rId31" Type="http://schemas.openxmlformats.org/officeDocument/2006/relationships/image" Target="../media/image1041.png"/><Relationship Id="rId44" Type="http://schemas.openxmlformats.org/officeDocument/2006/relationships/customXml" Target="../ink/ink5741.xml"/><Relationship Id="rId4" Type="http://schemas.openxmlformats.org/officeDocument/2006/relationships/customXml" Target="../ink/ink5721.xml"/><Relationship Id="rId9" Type="http://schemas.openxmlformats.org/officeDocument/2006/relationships/image" Target="../media/image1029.png"/><Relationship Id="rId14" Type="http://schemas.openxmlformats.org/officeDocument/2006/relationships/customXml" Target="../ink/ink5726.xml"/><Relationship Id="rId22" Type="http://schemas.openxmlformats.org/officeDocument/2006/relationships/customXml" Target="../ink/ink5730.xml"/><Relationship Id="rId27" Type="http://schemas.openxmlformats.org/officeDocument/2006/relationships/image" Target="../media/image1039.png"/><Relationship Id="rId30" Type="http://schemas.openxmlformats.org/officeDocument/2006/relationships/customXml" Target="../ink/ink5734.xml"/><Relationship Id="rId35" Type="http://schemas.openxmlformats.org/officeDocument/2006/relationships/image" Target="../media/image1043.png"/><Relationship Id="rId43" Type="http://schemas.openxmlformats.org/officeDocument/2006/relationships/image" Target="../media/image1047.png"/><Relationship Id="rId8" Type="http://schemas.openxmlformats.org/officeDocument/2006/relationships/customXml" Target="../ink/ink5723.xml"/><Relationship Id="rId3" Type="http://schemas.openxmlformats.org/officeDocument/2006/relationships/image" Target="../media/image1026.png"/><Relationship Id="rId12" Type="http://schemas.openxmlformats.org/officeDocument/2006/relationships/customXml" Target="../ink/ink5725.xml"/><Relationship Id="rId17" Type="http://schemas.openxmlformats.org/officeDocument/2006/relationships/image" Target="../media/image1033.png"/><Relationship Id="rId25" Type="http://schemas.openxmlformats.org/officeDocument/2006/relationships/image" Target="../media/image1038.png"/><Relationship Id="rId33" Type="http://schemas.openxmlformats.org/officeDocument/2006/relationships/image" Target="../media/image1042.png"/><Relationship Id="rId38" Type="http://schemas.openxmlformats.org/officeDocument/2006/relationships/customXml" Target="../ink/ink5738.xml"/><Relationship Id="rId46" Type="http://schemas.openxmlformats.org/officeDocument/2006/relationships/customXml" Target="../ink/ink5742.xml"/><Relationship Id="rId20" Type="http://schemas.openxmlformats.org/officeDocument/2006/relationships/customXml" Target="../ink/ink5729.xml"/><Relationship Id="rId41" Type="http://schemas.openxmlformats.org/officeDocument/2006/relationships/image" Target="../media/image1046.png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31.png"/><Relationship Id="rId18" Type="http://schemas.openxmlformats.org/officeDocument/2006/relationships/customXml" Target="../ink/ink5751.xml"/><Relationship Id="rId26" Type="http://schemas.openxmlformats.org/officeDocument/2006/relationships/customXml" Target="../ink/ink5755.xml"/><Relationship Id="rId39" Type="http://schemas.openxmlformats.org/officeDocument/2006/relationships/image" Target="../media/image1045.png"/><Relationship Id="rId21" Type="http://schemas.openxmlformats.org/officeDocument/2006/relationships/image" Target="../media/image1036.png"/><Relationship Id="rId34" Type="http://schemas.openxmlformats.org/officeDocument/2006/relationships/customXml" Target="../ink/ink5759.xml"/><Relationship Id="rId42" Type="http://schemas.openxmlformats.org/officeDocument/2006/relationships/customXml" Target="../ink/ink5763.xml"/><Relationship Id="rId47" Type="http://schemas.openxmlformats.org/officeDocument/2006/relationships/image" Target="../media/image1050.png"/><Relationship Id="rId50" Type="http://schemas.openxmlformats.org/officeDocument/2006/relationships/customXml" Target="../ink/ink5767.xml"/><Relationship Id="rId55" Type="http://schemas.openxmlformats.org/officeDocument/2006/relationships/image" Target="../media/image1054.png"/><Relationship Id="rId7" Type="http://schemas.openxmlformats.org/officeDocument/2006/relationships/image" Target="../media/image1028.png"/><Relationship Id="rId2" Type="http://schemas.openxmlformats.org/officeDocument/2006/relationships/customXml" Target="../ink/ink5743.xml"/><Relationship Id="rId16" Type="http://schemas.openxmlformats.org/officeDocument/2006/relationships/customXml" Target="../ink/ink5750.xml"/><Relationship Id="rId29" Type="http://schemas.openxmlformats.org/officeDocument/2006/relationships/image" Target="../media/image1040.png"/><Relationship Id="rId11" Type="http://schemas.openxmlformats.org/officeDocument/2006/relationships/image" Target="../media/image1030.png"/><Relationship Id="rId24" Type="http://schemas.openxmlformats.org/officeDocument/2006/relationships/customXml" Target="../ink/ink5754.xml"/><Relationship Id="rId32" Type="http://schemas.openxmlformats.org/officeDocument/2006/relationships/customXml" Target="../ink/ink5758.xml"/><Relationship Id="rId37" Type="http://schemas.openxmlformats.org/officeDocument/2006/relationships/image" Target="../media/image1044.png"/><Relationship Id="rId40" Type="http://schemas.openxmlformats.org/officeDocument/2006/relationships/customXml" Target="../ink/ink5762.xml"/><Relationship Id="rId45" Type="http://schemas.openxmlformats.org/officeDocument/2006/relationships/image" Target="../media/image1048.png"/><Relationship Id="rId53" Type="http://schemas.openxmlformats.org/officeDocument/2006/relationships/image" Target="../media/image1053.png"/><Relationship Id="rId5" Type="http://schemas.openxmlformats.org/officeDocument/2006/relationships/image" Target="../media/image1027.png"/><Relationship Id="rId19" Type="http://schemas.openxmlformats.org/officeDocument/2006/relationships/image" Target="../media/image1035.png"/><Relationship Id="rId4" Type="http://schemas.openxmlformats.org/officeDocument/2006/relationships/customXml" Target="../ink/ink5744.xml"/><Relationship Id="rId9" Type="http://schemas.openxmlformats.org/officeDocument/2006/relationships/image" Target="../media/image1029.png"/><Relationship Id="rId14" Type="http://schemas.openxmlformats.org/officeDocument/2006/relationships/customXml" Target="../ink/ink5749.xml"/><Relationship Id="rId22" Type="http://schemas.openxmlformats.org/officeDocument/2006/relationships/customXml" Target="../ink/ink5753.xml"/><Relationship Id="rId27" Type="http://schemas.openxmlformats.org/officeDocument/2006/relationships/image" Target="../media/image1039.png"/><Relationship Id="rId30" Type="http://schemas.openxmlformats.org/officeDocument/2006/relationships/customXml" Target="../ink/ink5757.xml"/><Relationship Id="rId35" Type="http://schemas.openxmlformats.org/officeDocument/2006/relationships/image" Target="../media/image1043.png"/><Relationship Id="rId43" Type="http://schemas.openxmlformats.org/officeDocument/2006/relationships/image" Target="../media/image1047.png"/><Relationship Id="rId48" Type="http://schemas.openxmlformats.org/officeDocument/2006/relationships/customXml" Target="../ink/ink5766.xml"/><Relationship Id="rId56" Type="http://schemas.openxmlformats.org/officeDocument/2006/relationships/customXml" Target="../ink/ink5770.xml"/><Relationship Id="rId8" Type="http://schemas.openxmlformats.org/officeDocument/2006/relationships/customXml" Target="../ink/ink5746.xml"/><Relationship Id="rId51" Type="http://schemas.openxmlformats.org/officeDocument/2006/relationships/image" Target="../media/image1052.png"/><Relationship Id="rId3" Type="http://schemas.openxmlformats.org/officeDocument/2006/relationships/image" Target="../media/image1026.png"/><Relationship Id="rId12" Type="http://schemas.openxmlformats.org/officeDocument/2006/relationships/customXml" Target="../ink/ink5748.xml"/><Relationship Id="rId17" Type="http://schemas.openxmlformats.org/officeDocument/2006/relationships/image" Target="../media/image1033.png"/><Relationship Id="rId25" Type="http://schemas.openxmlformats.org/officeDocument/2006/relationships/image" Target="../media/image1038.png"/><Relationship Id="rId33" Type="http://schemas.openxmlformats.org/officeDocument/2006/relationships/image" Target="../media/image1042.png"/><Relationship Id="rId38" Type="http://schemas.openxmlformats.org/officeDocument/2006/relationships/customXml" Target="../ink/ink5761.xml"/><Relationship Id="rId46" Type="http://schemas.openxmlformats.org/officeDocument/2006/relationships/customXml" Target="../ink/ink5765.xml"/><Relationship Id="rId20" Type="http://schemas.openxmlformats.org/officeDocument/2006/relationships/customXml" Target="../ink/ink5752.xml"/><Relationship Id="rId41" Type="http://schemas.openxmlformats.org/officeDocument/2006/relationships/image" Target="../media/image1046.png"/><Relationship Id="rId54" Type="http://schemas.openxmlformats.org/officeDocument/2006/relationships/customXml" Target="../ink/ink57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45.xml"/><Relationship Id="rId15" Type="http://schemas.openxmlformats.org/officeDocument/2006/relationships/image" Target="../media/image1032.png"/><Relationship Id="rId23" Type="http://schemas.openxmlformats.org/officeDocument/2006/relationships/image" Target="../media/image1037.png"/><Relationship Id="rId28" Type="http://schemas.openxmlformats.org/officeDocument/2006/relationships/customXml" Target="../ink/ink5756.xml"/><Relationship Id="rId36" Type="http://schemas.openxmlformats.org/officeDocument/2006/relationships/customXml" Target="../ink/ink5760.xml"/><Relationship Id="rId49" Type="http://schemas.openxmlformats.org/officeDocument/2006/relationships/image" Target="../media/image1051.png"/><Relationship Id="rId57" Type="http://schemas.openxmlformats.org/officeDocument/2006/relationships/image" Target="../media/image1055.png"/><Relationship Id="rId10" Type="http://schemas.openxmlformats.org/officeDocument/2006/relationships/customXml" Target="../ink/ink5747.xml"/><Relationship Id="rId31" Type="http://schemas.openxmlformats.org/officeDocument/2006/relationships/image" Target="../media/image1041.png"/><Relationship Id="rId44" Type="http://schemas.openxmlformats.org/officeDocument/2006/relationships/customXml" Target="../ink/ink5764.xml"/><Relationship Id="rId52" Type="http://schemas.openxmlformats.org/officeDocument/2006/relationships/customXml" Target="../ink/ink5768.xml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31.png"/><Relationship Id="rId18" Type="http://schemas.openxmlformats.org/officeDocument/2006/relationships/customXml" Target="../ink/ink5779.xml"/><Relationship Id="rId26" Type="http://schemas.openxmlformats.org/officeDocument/2006/relationships/customXml" Target="../ink/ink5783.xml"/><Relationship Id="rId39" Type="http://schemas.openxmlformats.org/officeDocument/2006/relationships/image" Target="../media/image1045.png"/><Relationship Id="rId21" Type="http://schemas.openxmlformats.org/officeDocument/2006/relationships/image" Target="../media/image1036.png"/><Relationship Id="rId34" Type="http://schemas.openxmlformats.org/officeDocument/2006/relationships/customXml" Target="../ink/ink5787.xml"/><Relationship Id="rId42" Type="http://schemas.openxmlformats.org/officeDocument/2006/relationships/customXml" Target="../ink/ink5791.xml"/><Relationship Id="rId47" Type="http://schemas.openxmlformats.org/officeDocument/2006/relationships/image" Target="../media/image1050.png"/><Relationship Id="rId50" Type="http://schemas.openxmlformats.org/officeDocument/2006/relationships/customXml" Target="../ink/ink5795.xml"/><Relationship Id="rId55" Type="http://schemas.openxmlformats.org/officeDocument/2006/relationships/image" Target="../media/image1059.png"/><Relationship Id="rId63" Type="http://schemas.openxmlformats.org/officeDocument/2006/relationships/image" Target="../media/image1063.png"/><Relationship Id="rId7" Type="http://schemas.openxmlformats.org/officeDocument/2006/relationships/image" Target="../media/image1028.png"/><Relationship Id="rId2" Type="http://schemas.openxmlformats.org/officeDocument/2006/relationships/customXml" Target="../ink/ink5771.xml"/><Relationship Id="rId16" Type="http://schemas.openxmlformats.org/officeDocument/2006/relationships/customXml" Target="../ink/ink5778.xml"/><Relationship Id="rId29" Type="http://schemas.openxmlformats.org/officeDocument/2006/relationships/image" Target="../media/image1040.png"/><Relationship Id="rId11" Type="http://schemas.openxmlformats.org/officeDocument/2006/relationships/image" Target="../media/image1030.png"/><Relationship Id="rId24" Type="http://schemas.openxmlformats.org/officeDocument/2006/relationships/customXml" Target="../ink/ink5782.xml"/><Relationship Id="rId32" Type="http://schemas.openxmlformats.org/officeDocument/2006/relationships/customXml" Target="../ink/ink5786.xml"/><Relationship Id="rId37" Type="http://schemas.openxmlformats.org/officeDocument/2006/relationships/image" Target="../media/image1044.png"/><Relationship Id="rId40" Type="http://schemas.openxmlformats.org/officeDocument/2006/relationships/customXml" Target="../ink/ink5790.xml"/><Relationship Id="rId45" Type="http://schemas.openxmlformats.org/officeDocument/2006/relationships/image" Target="../media/image1048.png"/><Relationship Id="rId53" Type="http://schemas.openxmlformats.org/officeDocument/2006/relationships/image" Target="../media/image1058.png"/><Relationship Id="rId58" Type="http://schemas.openxmlformats.org/officeDocument/2006/relationships/customXml" Target="../ink/ink5799.xml"/><Relationship Id="rId5" Type="http://schemas.openxmlformats.org/officeDocument/2006/relationships/image" Target="../media/image1027.png"/><Relationship Id="rId61" Type="http://schemas.openxmlformats.org/officeDocument/2006/relationships/image" Target="../media/image1062.png"/><Relationship Id="rId19" Type="http://schemas.openxmlformats.org/officeDocument/2006/relationships/image" Target="../media/image1035.png"/><Relationship Id="rId14" Type="http://schemas.openxmlformats.org/officeDocument/2006/relationships/customXml" Target="../ink/ink5777.xml"/><Relationship Id="rId22" Type="http://schemas.openxmlformats.org/officeDocument/2006/relationships/customXml" Target="../ink/ink5781.xml"/><Relationship Id="rId27" Type="http://schemas.openxmlformats.org/officeDocument/2006/relationships/image" Target="../media/image1039.png"/><Relationship Id="rId30" Type="http://schemas.openxmlformats.org/officeDocument/2006/relationships/customXml" Target="../ink/ink5785.xml"/><Relationship Id="rId35" Type="http://schemas.openxmlformats.org/officeDocument/2006/relationships/image" Target="../media/image1043.png"/><Relationship Id="rId43" Type="http://schemas.openxmlformats.org/officeDocument/2006/relationships/image" Target="../media/image1047.png"/><Relationship Id="rId48" Type="http://schemas.openxmlformats.org/officeDocument/2006/relationships/customXml" Target="../ink/ink5794.xml"/><Relationship Id="rId56" Type="http://schemas.openxmlformats.org/officeDocument/2006/relationships/customXml" Target="../ink/ink5798.xml"/><Relationship Id="rId8" Type="http://schemas.openxmlformats.org/officeDocument/2006/relationships/customXml" Target="../ink/ink5774.xml"/><Relationship Id="rId51" Type="http://schemas.openxmlformats.org/officeDocument/2006/relationships/image" Target="../media/image1057.png"/><Relationship Id="rId3" Type="http://schemas.openxmlformats.org/officeDocument/2006/relationships/image" Target="../media/image1026.png"/><Relationship Id="rId12" Type="http://schemas.openxmlformats.org/officeDocument/2006/relationships/customXml" Target="../ink/ink5776.xml"/><Relationship Id="rId17" Type="http://schemas.openxmlformats.org/officeDocument/2006/relationships/image" Target="../media/image1033.png"/><Relationship Id="rId25" Type="http://schemas.openxmlformats.org/officeDocument/2006/relationships/image" Target="../media/image1038.png"/><Relationship Id="rId33" Type="http://schemas.openxmlformats.org/officeDocument/2006/relationships/image" Target="../media/image1042.png"/><Relationship Id="rId38" Type="http://schemas.openxmlformats.org/officeDocument/2006/relationships/customXml" Target="../ink/ink5789.xml"/><Relationship Id="rId46" Type="http://schemas.openxmlformats.org/officeDocument/2006/relationships/customXml" Target="../ink/ink5793.xml"/><Relationship Id="rId59" Type="http://schemas.openxmlformats.org/officeDocument/2006/relationships/image" Target="../media/image1061.png"/><Relationship Id="rId20" Type="http://schemas.openxmlformats.org/officeDocument/2006/relationships/customXml" Target="../ink/ink5780.xml"/><Relationship Id="rId41" Type="http://schemas.openxmlformats.org/officeDocument/2006/relationships/image" Target="../media/image1046.png"/><Relationship Id="rId54" Type="http://schemas.openxmlformats.org/officeDocument/2006/relationships/customXml" Target="../ink/ink5797.xml"/><Relationship Id="rId62" Type="http://schemas.openxmlformats.org/officeDocument/2006/relationships/customXml" Target="../ink/ink58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73.xml"/><Relationship Id="rId15" Type="http://schemas.openxmlformats.org/officeDocument/2006/relationships/image" Target="../media/image1032.png"/><Relationship Id="rId23" Type="http://schemas.openxmlformats.org/officeDocument/2006/relationships/image" Target="../media/image1037.png"/><Relationship Id="rId28" Type="http://schemas.openxmlformats.org/officeDocument/2006/relationships/customXml" Target="../ink/ink5784.xml"/><Relationship Id="rId36" Type="http://schemas.openxmlformats.org/officeDocument/2006/relationships/customXml" Target="../ink/ink5788.xml"/><Relationship Id="rId49" Type="http://schemas.openxmlformats.org/officeDocument/2006/relationships/image" Target="../media/image1056.png"/><Relationship Id="rId57" Type="http://schemas.openxmlformats.org/officeDocument/2006/relationships/image" Target="../media/image1060.png"/><Relationship Id="rId10" Type="http://schemas.openxmlformats.org/officeDocument/2006/relationships/customXml" Target="../ink/ink5775.xml"/><Relationship Id="rId31" Type="http://schemas.openxmlformats.org/officeDocument/2006/relationships/image" Target="../media/image1041.png"/><Relationship Id="rId44" Type="http://schemas.openxmlformats.org/officeDocument/2006/relationships/customXml" Target="../ink/ink5792.xml"/><Relationship Id="rId52" Type="http://schemas.openxmlformats.org/officeDocument/2006/relationships/customXml" Target="../ink/ink5796.xml"/><Relationship Id="rId60" Type="http://schemas.openxmlformats.org/officeDocument/2006/relationships/customXml" Target="../ink/ink5800.xml"/><Relationship Id="rId4" Type="http://schemas.openxmlformats.org/officeDocument/2006/relationships/customXml" Target="../ink/ink5772.xml"/><Relationship Id="rId9" Type="http://schemas.openxmlformats.org/officeDocument/2006/relationships/image" Target="../media/image1029.png"/></Relationships>
</file>

<file path=ppt/slides/_rels/slide1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14.xml"/><Relationship Id="rId21" Type="http://schemas.openxmlformats.org/officeDocument/2006/relationships/image" Target="../media/image1036.png"/><Relationship Id="rId42" Type="http://schemas.openxmlformats.org/officeDocument/2006/relationships/customXml" Target="../ink/ink5822.xml"/><Relationship Id="rId47" Type="http://schemas.openxmlformats.org/officeDocument/2006/relationships/image" Target="../media/image1050.png"/><Relationship Id="rId63" Type="http://schemas.openxmlformats.org/officeDocument/2006/relationships/image" Target="../media/image1063.png"/><Relationship Id="rId68" Type="http://schemas.openxmlformats.org/officeDocument/2006/relationships/customXml" Target="../ink/ink5835.xml"/><Relationship Id="rId2" Type="http://schemas.openxmlformats.org/officeDocument/2006/relationships/customXml" Target="../ink/ink5802.xml"/><Relationship Id="rId16" Type="http://schemas.openxmlformats.org/officeDocument/2006/relationships/customXml" Target="../ink/ink5809.xml"/><Relationship Id="rId29" Type="http://schemas.openxmlformats.org/officeDocument/2006/relationships/image" Target="../media/image1040.png"/><Relationship Id="rId11" Type="http://schemas.openxmlformats.org/officeDocument/2006/relationships/image" Target="../media/image1030.png"/><Relationship Id="rId24" Type="http://schemas.openxmlformats.org/officeDocument/2006/relationships/customXml" Target="../ink/ink5813.xml"/><Relationship Id="rId32" Type="http://schemas.openxmlformats.org/officeDocument/2006/relationships/customXml" Target="../ink/ink5817.xml"/><Relationship Id="rId37" Type="http://schemas.openxmlformats.org/officeDocument/2006/relationships/image" Target="../media/image1044.png"/><Relationship Id="rId40" Type="http://schemas.openxmlformats.org/officeDocument/2006/relationships/customXml" Target="../ink/ink5821.xml"/><Relationship Id="rId45" Type="http://schemas.openxmlformats.org/officeDocument/2006/relationships/image" Target="../media/image1048.png"/><Relationship Id="rId53" Type="http://schemas.openxmlformats.org/officeDocument/2006/relationships/image" Target="../media/image1058.png"/><Relationship Id="rId58" Type="http://schemas.openxmlformats.org/officeDocument/2006/relationships/customXml" Target="../ink/ink5830.xml"/><Relationship Id="rId66" Type="http://schemas.openxmlformats.org/officeDocument/2006/relationships/customXml" Target="../ink/ink5834.xml"/><Relationship Id="rId74" Type="http://schemas.openxmlformats.org/officeDocument/2006/relationships/customXml" Target="../ink/ink5838.xml"/><Relationship Id="rId5" Type="http://schemas.openxmlformats.org/officeDocument/2006/relationships/image" Target="../media/image1027.png"/><Relationship Id="rId61" Type="http://schemas.openxmlformats.org/officeDocument/2006/relationships/image" Target="../media/image1062.png"/><Relationship Id="rId19" Type="http://schemas.openxmlformats.org/officeDocument/2006/relationships/image" Target="../media/image1035.png"/><Relationship Id="rId14" Type="http://schemas.openxmlformats.org/officeDocument/2006/relationships/customXml" Target="../ink/ink5808.xml"/><Relationship Id="rId22" Type="http://schemas.openxmlformats.org/officeDocument/2006/relationships/customXml" Target="../ink/ink5812.xml"/><Relationship Id="rId27" Type="http://schemas.openxmlformats.org/officeDocument/2006/relationships/image" Target="../media/image1039.png"/><Relationship Id="rId30" Type="http://schemas.openxmlformats.org/officeDocument/2006/relationships/customXml" Target="../ink/ink5816.xml"/><Relationship Id="rId35" Type="http://schemas.openxmlformats.org/officeDocument/2006/relationships/image" Target="../media/image1043.png"/><Relationship Id="rId43" Type="http://schemas.openxmlformats.org/officeDocument/2006/relationships/image" Target="../media/image1047.png"/><Relationship Id="rId48" Type="http://schemas.openxmlformats.org/officeDocument/2006/relationships/customXml" Target="../ink/ink5825.xml"/><Relationship Id="rId56" Type="http://schemas.openxmlformats.org/officeDocument/2006/relationships/customXml" Target="../ink/ink5829.xml"/><Relationship Id="rId64" Type="http://schemas.openxmlformats.org/officeDocument/2006/relationships/customXml" Target="../ink/ink5833.xml"/><Relationship Id="rId69" Type="http://schemas.openxmlformats.org/officeDocument/2006/relationships/image" Target="../media/image1066.png"/><Relationship Id="rId8" Type="http://schemas.openxmlformats.org/officeDocument/2006/relationships/customXml" Target="../ink/ink5805.xml"/><Relationship Id="rId51" Type="http://schemas.openxmlformats.org/officeDocument/2006/relationships/image" Target="../media/image1057.png"/><Relationship Id="rId72" Type="http://schemas.openxmlformats.org/officeDocument/2006/relationships/customXml" Target="../ink/ink5837.xml"/><Relationship Id="rId3" Type="http://schemas.openxmlformats.org/officeDocument/2006/relationships/image" Target="../media/image1026.png"/><Relationship Id="rId12" Type="http://schemas.openxmlformats.org/officeDocument/2006/relationships/customXml" Target="../ink/ink5807.xml"/><Relationship Id="rId17" Type="http://schemas.openxmlformats.org/officeDocument/2006/relationships/image" Target="../media/image1033.png"/><Relationship Id="rId25" Type="http://schemas.openxmlformats.org/officeDocument/2006/relationships/image" Target="../media/image1038.png"/><Relationship Id="rId33" Type="http://schemas.openxmlformats.org/officeDocument/2006/relationships/image" Target="../media/image1042.png"/><Relationship Id="rId38" Type="http://schemas.openxmlformats.org/officeDocument/2006/relationships/customXml" Target="../ink/ink5820.xml"/><Relationship Id="rId46" Type="http://schemas.openxmlformats.org/officeDocument/2006/relationships/customXml" Target="../ink/ink5824.xml"/><Relationship Id="rId59" Type="http://schemas.openxmlformats.org/officeDocument/2006/relationships/image" Target="../media/image1061.png"/><Relationship Id="rId67" Type="http://schemas.openxmlformats.org/officeDocument/2006/relationships/image" Target="../media/image1065.png"/><Relationship Id="rId20" Type="http://schemas.openxmlformats.org/officeDocument/2006/relationships/customXml" Target="../ink/ink5811.xml"/><Relationship Id="rId41" Type="http://schemas.openxmlformats.org/officeDocument/2006/relationships/image" Target="../media/image1046.png"/><Relationship Id="rId54" Type="http://schemas.openxmlformats.org/officeDocument/2006/relationships/customXml" Target="../ink/ink5828.xml"/><Relationship Id="rId62" Type="http://schemas.openxmlformats.org/officeDocument/2006/relationships/customXml" Target="../ink/ink5832.xml"/><Relationship Id="rId70" Type="http://schemas.openxmlformats.org/officeDocument/2006/relationships/customXml" Target="../ink/ink5836.xml"/><Relationship Id="rId75" Type="http://schemas.openxmlformats.org/officeDocument/2006/relationships/image" Target="../media/image10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4.xml"/><Relationship Id="rId15" Type="http://schemas.openxmlformats.org/officeDocument/2006/relationships/image" Target="../media/image1032.png"/><Relationship Id="rId23" Type="http://schemas.openxmlformats.org/officeDocument/2006/relationships/image" Target="../media/image1037.png"/><Relationship Id="rId28" Type="http://schemas.openxmlformats.org/officeDocument/2006/relationships/customXml" Target="../ink/ink5815.xml"/><Relationship Id="rId36" Type="http://schemas.openxmlformats.org/officeDocument/2006/relationships/customXml" Target="../ink/ink5819.xml"/><Relationship Id="rId49" Type="http://schemas.openxmlformats.org/officeDocument/2006/relationships/image" Target="../media/image1056.png"/><Relationship Id="rId57" Type="http://schemas.openxmlformats.org/officeDocument/2006/relationships/image" Target="../media/image1060.png"/><Relationship Id="rId10" Type="http://schemas.openxmlformats.org/officeDocument/2006/relationships/customXml" Target="../ink/ink5806.xml"/><Relationship Id="rId31" Type="http://schemas.openxmlformats.org/officeDocument/2006/relationships/image" Target="../media/image1041.png"/><Relationship Id="rId44" Type="http://schemas.openxmlformats.org/officeDocument/2006/relationships/customXml" Target="../ink/ink5823.xml"/><Relationship Id="rId52" Type="http://schemas.openxmlformats.org/officeDocument/2006/relationships/customXml" Target="../ink/ink5827.xml"/><Relationship Id="rId60" Type="http://schemas.openxmlformats.org/officeDocument/2006/relationships/customXml" Target="../ink/ink5831.xml"/><Relationship Id="rId65" Type="http://schemas.openxmlformats.org/officeDocument/2006/relationships/image" Target="../media/image1064.png"/><Relationship Id="rId73" Type="http://schemas.openxmlformats.org/officeDocument/2006/relationships/image" Target="../media/image1068.png"/><Relationship Id="rId4" Type="http://schemas.openxmlformats.org/officeDocument/2006/relationships/customXml" Target="../ink/ink5803.xml"/><Relationship Id="rId9" Type="http://schemas.openxmlformats.org/officeDocument/2006/relationships/image" Target="../media/image1029.png"/><Relationship Id="rId13" Type="http://schemas.openxmlformats.org/officeDocument/2006/relationships/image" Target="../media/image1031.png"/><Relationship Id="rId18" Type="http://schemas.openxmlformats.org/officeDocument/2006/relationships/customXml" Target="../ink/ink5810.xml"/><Relationship Id="rId39" Type="http://schemas.openxmlformats.org/officeDocument/2006/relationships/image" Target="../media/image1045.png"/><Relationship Id="rId34" Type="http://schemas.openxmlformats.org/officeDocument/2006/relationships/customXml" Target="../ink/ink5818.xml"/><Relationship Id="rId50" Type="http://schemas.openxmlformats.org/officeDocument/2006/relationships/customXml" Target="../ink/ink5826.xml"/><Relationship Id="rId55" Type="http://schemas.openxmlformats.org/officeDocument/2006/relationships/image" Target="../media/image1059.png"/><Relationship Id="rId7" Type="http://schemas.openxmlformats.org/officeDocument/2006/relationships/image" Target="../media/image1028.png"/><Relationship Id="rId71" Type="http://schemas.openxmlformats.org/officeDocument/2006/relationships/image" Target="../media/image1067.png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51.xml"/><Relationship Id="rId21" Type="http://schemas.openxmlformats.org/officeDocument/2006/relationships/image" Target="../media/image1036.png"/><Relationship Id="rId42" Type="http://schemas.openxmlformats.org/officeDocument/2006/relationships/customXml" Target="../ink/ink5859.xml"/><Relationship Id="rId47" Type="http://schemas.openxmlformats.org/officeDocument/2006/relationships/image" Target="../media/image1050.png"/><Relationship Id="rId63" Type="http://schemas.openxmlformats.org/officeDocument/2006/relationships/image" Target="../media/image1063.png"/><Relationship Id="rId68" Type="http://schemas.openxmlformats.org/officeDocument/2006/relationships/customXml" Target="../ink/ink5872.xml"/><Relationship Id="rId84" Type="http://schemas.openxmlformats.org/officeDocument/2006/relationships/customXml" Target="../ink/ink5880.xml"/><Relationship Id="rId16" Type="http://schemas.openxmlformats.org/officeDocument/2006/relationships/customXml" Target="../ink/ink5846.xml"/><Relationship Id="rId11" Type="http://schemas.openxmlformats.org/officeDocument/2006/relationships/image" Target="../media/image1030.png"/><Relationship Id="rId32" Type="http://schemas.openxmlformats.org/officeDocument/2006/relationships/customXml" Target="../ink/ink5854.xml"/><Relationship Id="rId37" Type="http://schemas.openxmlformats.org/officeDocument/2006/relationships/image" Target="../media/image1044.png"/><Relationship Id="rId53" Type="http://schemas.openxmlformats.org/officeDocument/2006/relationships/image" Target="../media/image1058.png"/><Relationship Id="rId58" Type="http://schemas.openxmlformats.org/officeDocument/2006/relationships/customXml" Target="../ink/ink5867.xml"/><Relationship Id="rId74" Type="http://schemas.openxmlformats.org/officeDocument/2006/relationships/customXml" Target="../ink/ink5875.xml"/><Relationship Id="rId79" Type="http://schemas.openxmlformats.org/officeDocument/2006/relationships/image" Target="../media/image1071.png"/><Relationship Id="rId5" Type="http://schemas.openxmlformats.org/officeDocument/2006/relationships/image" Target="../media/image1027.png"/><Relationship Id="rId19" Type="http://schemas.openxmlformats.org/officeDocument/2006/relationships/image" Target="../media/image1035.png"/><Relationship Id="rId14" Type="http://schemas.openxmlformats.org/officeDocument/2006/relationships/customXml" Target="../ink/ink5845.xml"/><Relationship Id="rId22" Type="http://schemas.openxmlformats.org/officeDocument/2006/relationships/customXml" Target="../ink/ink5849.xml"/><Relationship Id="rId27" Type="http://schemas.openxmlformats.org/officeDocument/2006/relationships/image" Target="../media/image1039.png"/><Relationship Id="rId30" Type="http://schemas.openxmlformats.org/officeDocument/2006/relationships/customXml" Target="../ink/ink5853.xml"/><Relationship Id="rId35" Type="http://schemas.openxmlformats.org/officeDocument/2006/relationships/image" Target="../media/image1043.png"/><Relationship Id="rId43" Type="http://schemas.openxmlformats.org/officeDocument/2006/relationships/image" Target="../media/image1047.png"/><Relationship Id="rId48" Type="http://schemas.openxmlformats.org/officeDocument/2006/relationships/customXml" Target="../ink/ink5862.xml"/><Relationship Id="rId56" Type="http://schemas.openxmlformats.org/officeDocument/2006/relationships/customXml" Target="../ink/ink5866.xml"/><Relationship Id="rId64" Type="http://schemas.openxmlformats.org/officeDocument/2006/relationships/customXml" Target="../ink/ink5870.xml"/><Relationship Id="rId69" Type="http://schemas.openxmlformats.org/officeDocument/2006/relationships/image" Target="../media/image1066.png"/><Relationship Id="rId77" Type="http://schemas.openxmlformats.org/officeDocument/2006/relationships/image" Target="../media/image1070.png"/><Relationship Id="rId8" Type="http://schemas.openxmlformats.org/officeDocument/2006/relationships/customXml" Target="../ink/ink5842.xml"/><Relationship Id="rId51" Type="http://schemas.openxmlformats.org/officeDocument/2006/relationships/image" Target="../media/image1057.png"/><Relationship Id="rId72" Type="http://schemas.openxmlformats.org/officeDocument/2006/relationships/customXml" Target="../ink/ink5874.xml"/><Relationship Id="rId80" Type="http://schemas.openxmlformats.org/officeDocument/2006/relationships/customXml" Target="../ink/ink5878.xml"/><Relationship Id="rId85" Type="http://schemas.openxmlformats.org/officeDocument/2006/relationships/image" Target="../media/image1074.png"/><Relationship Id="rId3" Type="http://schemas.openxmlformats.org/officeDocument/2006/relationships/image" Target="../media/image1026.png"/><Relationship Id="rId12" Type="http://schemas.openxmlformats.org/officeDocument/2006/relationships/customXml" Target="../ink/ink5844.xml"/><Relationship Id="rId17" Type="http://schemas.openxmlformats.org/officeDocument/2006/relationships/image" Target="../media/image1033.png"/><Relationship Id="rId25" Type="http://schemas.openxmlformats.org/officeDocument/2006/relationships/image" Target="../media/image1038.png"/><Relationship Id="rId33" Type="http://schemas.openxmlformats.org/officeDocument/2006/relationships/image" Target="../media/image1042.png"/><Relationship Id="rId38" Type="http://schemas.openxmlformats.org/officeDocument/2006/relationships/customXml" Target="../ink/ink5857.xml"/><Relationship Id="rId46" Type="http://schemas.openxmlformats.org/officeDocument/2006/relationships/customXml" Target="../ink/ink5861.xml"/><Relationship Id="rId59" Type="http://schemas.openxmlformats.org/officeDocument/2006/relationships/image" Target="../media/image1061.png"/><Relationship Id="rId67" Type="http://schemas.openxmlformats.org/officeDocument/2006/relationships/image" Target="../media/image1065.png"/><Relationship Id="rId20" Type="http://schemas.openxmlformats.org/officeDocument/2006/relationships/customXml" Target="../ink/ink5848.xml"/><Relationship Id="rId41" Type="http://schemas.openxmlformats.org/officeDocument/2006/relationships/image" Target="../media/image1046.png"/><Relationship Id="rId54" Type="http://schemas.openxmlformats.org/officeDocument/2006/relationships/customXml" Target="../ink/ink5865.xml"/><Relationship Id="rId62" Type="http://schemas.openxmlformats.org/officeDocument/2006/relationships/customXml" Target="../ink/ink5869.xml"/><Relationship Id="rId70" Type="http://schemas.openxmlformats.org/officeDocument/2006/relationships/customXml" Target="../ink/ink5873.xml"/><Relationship Id="rId75" Type="http://schemas.openxmlformats.org/officeDocument/2006/relationships/image" Target="../media/image1069.png"/><Relationship Id="rId83" Type="http://schemas.openxmlformats.org/officeDocument/2006/relationships/image" Target="../media/image10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41.xml"/><Relationship Id="rId15" Type="http://schemas.openxmlformats.org/officeDocument/2006/relationships/image" Target="../media/image1032.png"/><Relationship Id="rId23" Type="http://schemas.openxmlformats.org/officeDocument/2006/relationships/image" Target="../media/image1037.png"/><Relationship Id="rId28" Type="http://schemas.openxmlformats.org/officeDocument/2006/relationships/customXml" Target="../ink/ink5852.xml"/><Relationship Id="rId36" Type="http://schemas.openxmlformats.org/officeDocument/2006/relationships/customXml" Target="../ink/ink5856.xml"/><Relationship Id="rId49" Type="http://schemas.openxmlformats.org/officeDocument/2006/relationships/image" Target="../media/image1056.png"/><Relationship Id="rId57" Type="http://schemas.openxmlformats.org/officeDocument/2006/relationships/image" Target="../media/image1060.png"/><Relationship Id="rId10" Type="http://schemas.openxmlformats.org/officeDocument/2006/relationships/customXml" Target="../ink/ink5843.xml"/><Relationship Id="rId31" Type="http://schemas.openxmlformats.org/officeDocument/2006/relationships/image" Target="../media/image1041.png"/><Relationship Id="rId44" Type="http://schemas.openxmlformats.org/officeDocument/2006/relationships/customXml" Target="../ink/ink5860.xml"/><Relationship Id="rId52" Type="http://schemas.openxmlformats.org/officeDocument/2006/relationships/customXml" Target="../ink/ink5864.xml"/><Relationship Id="rId60" Type="http://schemas.openxmlformats.org/officeDocument/2006/relationships/customXml" Target="../ink/ink5868.xml"/><Relationship Id="rId65" Type="http://schemas.openxmlformats.org/officeDocument/2006/relationships/image" Target="../media/image1064.png"/><Relationship Id="rId73" Type="http://schemas.openxmlformats.org/officeDocument/2006/relationships/image" Target="../media/image1068.png"/><Relationship Id="rId78" Type="http://schemas.openxmlformats.org/officeDocument/2006/relationships/customXml" Target="../ink/ink5877.xml"/><Relationship Id="rId81" Type="http://schemas.openxmlformats.org/officeDocument/2006/relationships/image" Target="../media/image1072.png"/><Relationship Id="rId86" Type="http://schemas.openxmlformats.org/officeDocument/2006/relationships/customXml" Target="../ink/ink5881.xml"/><Relationship Id="rId4" Type="http://schemas.openxmlformats.org/officeDocument/2006/relationships/customXml" Target="../ink/ink5840.xml"/><Relationship Id="rId9" Type="http://schemas.openxmlformats.org/officeDocument/2006/relationships/image" Target="../media/image1029.png"/><Relationship Id="rId13" Type="http://schemas.openxmlformats.org/officeDocument/2006/relationships/image" Target="../media/image1031.png"/><Relationship Id="rId18" Type="http://schemas.openxmlformats.org/officeDocument/2006/relationships/customXml" Target="../ink/ink5847.xml"/><Relationship Id="rId39" Type="http://schemas.openxmlformats.org/officeDocument/2006/relationships/image" Target="../media/image1045.png"/><Relationship Id="rId34" Type="http://schemas.openxmlformats.org/officeDocument/2006/relationships/customXml" Target="../ink/ink5855.xml"/><Relationship Id="rId50" Type="http://schemas.openxmlformats.org/officeDocument/2006/relationships/customXml" Target="../ink/ink5863.xml"/><Relationship Id="rId55" Type="http://schemas.openxmlformats.org/officeDocument/2006/relationships/image" Target="../media/image1059.png"/><Relationship Id="rId76" Type="http://schemas.openxmlformats.org/officeDocument/2006/relationships/customXml" Target="../ink/ink5876.xml"/><Relationship Id="rId7" Type="http://schemas.openxmlformats.org/officeDocument/2006/relationships/image" Target="../media/image1028.png"/><Relationship Id="rId71" Type="http://schemas.openxmlformats.org/officeDocument/2006/relationships/image" Target="../media/image1067.png"/><Relationship Id="rId2" Type="http://schemas.openxmlformats.org/officeDocument/2006/relationships/customXml" Target="../ink/ink5839.xml"/><Relationship Id="rId29" Type="http://schemas.openxmlformats.org/officeDocument/2006/relationships/image" Target="../media/image1040.png"/><Relationship Id="rId24" Type="http://schemas.openxmlformats.org/officeDocument/2006/relationships/customXml" Target="../ink/ink5850.xml"/><Relationship Id="rId40" Type="http://schemas.openxmlformats.org/officeDocument/2006/relationships/customXml" Target="../ink/ink5858.xml"/><Relationship Id="rId45" Type="http://schemas.openxmlformats.org/officeDocument/2006/relationships/image" Target="../media/image1048.png"/><Relationship Id="rId66" Type="http://schemas.openxmlformats.org/officeDocument/2006/relationships/customXml" Target="../ink/ink5871.xml"/><Relationship Id="rId87" Type="http://schemas.openxmlformats.org/officeDocument/2006/relationships/image" Target="../media/image1075.png"/><Relationship Id="rId61" Type="http://schemas.openxmlformats.org/officeDocument/2006/relationships/image" Target="../media/image1062.png"/><Relationship Id="rId82" Type="http://schemas.openxmlformats.org/officeDocument/2006/relationships/customXml" Target="../ink/ink5879.xml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5885.xml"/><Relationship Id="rId13" Type="http://schemas.openxmlformats.org/officeDocument/2006/relationships/image" Target="../media/image1081.png"/><Relationship Id="rId3" Type="http://schemas.openxmlformats.org/officeDocument/2006/relationships/image" Target="../media/image1076.png"/><Relationship Id="rId7" Type="http://schemas.openxmlformats.org/officeDocument/2006/relationships/image" Target="../media/image1078.png"/><Relationship Id="rId12" Type="http://schemas.openxmlformats.org/officeDocument/2006/relationships/customXml" Target="../ink/ink5887.xml"/><Relationship Id="rId17" Type="http://schemas.openxmlformats.org/officeDocument/2006/relationships/image" Target="../media/image1083.png"/><Relationship Id="rId2" Type="http://schemas.openxmlformats.org/officeDocument/2006/relationships/customXml" Target="../ink/ink5882.xml"/><Relationship Id="rId16" Type="http://schemas.openxmlformats.org/officeDocument/2006/relationships/customXml" Target="../ink/ink58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84.xml"/><Relationship Id="rId11" Type="http://schemas.openxmlformats.org/officeDocument/2006/relationships/image" Target="../media/image1080.png"/><Relationship Id="rId5" Type="http://schemas.openxmlformats.org/officeDocument/2006/relationships/image" Target="../media/image1077.png"/><Relationship Id="rId15" Type="http://schemas.openxmlformats.org/officeDocument/2006/relationships/image" Target="../media/image1082.png"/><Relationship Id="rId10" Type="http://schemas.openxmlformats.org/officeDocument/2006/relationships/customXml" Target="../ink/ink5886.xml"/><Relationship Id="rId4" Type="http://schemas.openxmlformats.org/officeDocument/2006/relationships/customXml" Target="../ink/ink5883.xml"/><Relationship Id="rId9" Type="http://schemas.openxmlformats.org/officeDocument/2006/relationships/image" Target="../media/image1079.png"/><Relationship Id="rId14" Type="http://schemas.openxmlformats.org/officeDocument/2006/relationships/customXml" Target="../ink/ink5888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.png"/><Relationship Id="rId21" Type="http://schemas.openxmlformats.org/officeDocument/2006/relationships/image" Target="../media/image1210.png"/><Relationship Id="rId42" Type="http://schemas.openxmlformats.org/officeDocument/2006/relationships/customXml" Target="../ink/ink240.xml"/><Relationship Id="rId63" Type="http://schemas.openxmlformats.org/officeDocument/2006/relationships/image" Target="../media/image3310.png"/><Relationship Id="rId84" Type="http://schemas.openxmlformats.org/officeDocument/2006/relationships/customXml" Target="../ink/ink261.xml"/><Relationship Id="rId138" Type="http://schemas.openxmlformats.org/officeDocument/2006/relationships/customXml" Target="../ink/ink288.xml"/><Relationship Id="rId107" Type="http://schemas.openxmlformats.org/officeDocument/2006/relationships/image" Target="../media/image55.png"/><Relationship Id="rId11" Type="http://schemas.openxmlformats.org/officeDocument/2006/relationships/image" Target="../media/image784.png"/><Relationship Id="rId32" Type="http://schemas.openxmlformats.org/officeDocument/2006/relationships/customXml" Target="../ink/ink235.xml"/><Relationship Id="rId37" Type="http://schemas.openxmlformats.org/officeDocument/2006/relationships/image" Target="../media/image1910.png"/><Relationship Id="rId53" Type="http://schemas.openxmlformats.org/officeDocument/2006/relationships/image" Target="../media/image2810.png"/><Relationship Id="rId58" Type="http://schemas.openxmlformats.org/officeDocument/2006/relationships/customXml" Target="../ink/ink248.xml"/><Relationship Id="rId74" Type="http://schemas.openxmlformats.org/officeDocument/2006/relationships/customXml" Target="../ink/ink256.xml"/><Relationship Id="rId79" Type="http://schemas.openxmlformats.org/officeDocument/2006/relationships/image" Target="../media/image415.png"/><Relationship Id="rId102" Type="http://schemas.openxmlformats.org/officeDocument/2006/relationships/customXml" Target="../ink/ink270.xml"/><Relationship Id="rId123" Type="http://schemas.openxmlformats.org/officeDocument/2006/relationships/image" Target="../media/image63.png"/><Relationship Id="rId128" Type="http://schemas.openxmlformats.org/officeDocument/2006/relationships/customXml" Target="../ink/ink283.xml"/><Relationship Id="rId5" Type="http://schemas.openxmlformats.org/officeDocument/2006/relationships/image" Target="../media/image413.png"/><Relationship Id="rId90" Type="http://schemas.openxmlformats.org/officeDocument/2006/relationships/customXml" Target="../ink/ink264.xml"/><Relationship Id="rId95" Type="http://schemas.openxmlformats.org/officeDocument/2006/relationships/image" Target="../media/image49.png"/><Relationship Id="rId22" Type="http://schemas.openxmlformats.org/officeDocument/2006/relationships/customXml" Target="../ink/ink230.xml"/><Relationship Id="rId27" Type="http://schemas.openxmlformats.org/officeDocument/2006/relationships/image" Target="../media/image1510.png"/><Relationship Id="rId43" Type="http://schemas.openxmlformats.org/officeDocument/2006/relationships/image" Target="../media/image2210.png"/><Relationship Id="rId48" Type="http://schemas.openxmlformats.org/officeDocument/2006/relationships/customXml" Target="../ink/ink243.xml"/><Relationship Id="rId64" Type="http://schemas.openxmlformats.org/officeDocument/2006/relationships/customXml" Target="../ink/ink251.xml"/><Relationship Id="rId69" Type="http://schemas.openxmlformats.org/officeDocument/2006/relationships/image" Target="../media/image3610.png"/><Relationship Id="rId113" Type="http://schemas.openxmlformats.org/officeDocument/2006/relationships/image" Target="../media/image58.png"/><Relationship Id="rId118" Type="http://schemas.openxmlformats.org/officeDocument/2006/relationships/customXml" Target="../ink/ink278.xml"/><Relationship Id="rId134" Type="http://schemas.openxmlformats.org/officeDocument/2006/relationships/customXml" Target="../ink/ink286.xml"/><Relationship Id="rId139" Type="http://schemas.openxmlformats.org/officeDocument/2006/relationships/image" Target="../media/image71.png"/><Relationship Id="rId80" Type="http://schemas.openxmlformats.org/officeDocument/2006/relationships/customXml" Target="../ink/ink259.xml"/><Relationship Id="rId85" Type="http://schemas.openxmlformats.org/officeDocument/2006/relationships/image" Target="../media/image448.png"/><Relationship Id="rId12" Type="http://schemas.openxmlformats.org/officeDocument/2006/relationships/customXml" Target="../ink/ink225.xml"/><Relationship Id="rId17" Type="http://schemas.openxmlformats.org/officeDocument/2006/relationships/image" Target="../media/image10100.png"/><Relationship Id="rId33" Type="http://schemas.openxmlformats.org/officeDocument/2006/relationships/image" Target="../media/image2710.png"/><Relationship Id="rId38" Type="http://schemas.openxmlformats.org/officeDocument/2006/relationships/customXml" Target="../ink/ink238.xml"/><Relationship Id="rId59" Type="http://schemas.openxmlformats.org/officeDocument/2006/relationships/image" Target="../media/image3110.png"/><Relationship Id="rId103" Type="http://schemas.openxmlformats.org/officeDocument/2006/relationships/image" Target="../media/image53.png"/><Relationship Id="rId108" Type="http://schemas.openxmlformats.org/officeDocument/2006/relationships/customXml" Target="../ink/ink273.xml"/><Relationship Id="rId124" Type="http://schemas.openxmlformats.org/officeDocument/2006/relationships/customXml" Target="../ink/ink281.xml"/><Relationship Id="rId129" Type="http://schemas.openxmlformats.org/officeDocument/2006/relationships/image" Target="../media/image66.png"/><Relationship Id="rId54" Type="http://schemas.openxmlformats.org/officeDocument/2006/relationships/customXml" Target="../ink/ink246.xml"/><Relationship Id="rId70" Type="http://schemas.openxmlformats.org/officeDocument/2006/relationships/customXml" Target="../ink/ink254.xml"/><Relationship Id="rId75" Type="http://schemas.openxmlformats.org/officeDocument/2006/relationships/image" Target="../media/image3910.png"/><Relationship Id="rId91" Type="http://schemas.openxmlformats.org/officeDocument/2006/relationships/image" Target="../media/image47.png"/><Relationship Id="rId96" Type="http://schemas.openxmlformats.org/officeDocument/2006/relationships/customXml" Target="../ink/ink267.xml"/><Relationship Id="rId140" Type="http://schemas.openxmlformats.org/officeDocument/2006/relationships/customXml" Target="../ink/ink2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.xml"/><Relationship Id="rId23" Type="http://schemas.openxmlformats.org/officeDocument/2006/relationships/image" Target="../media/image1310.png"/><Relationship Id="rId28" Type="http://schemas.openxmlformats.org/officeDocument/2006/relationships/customXml" Target="../ink/ink233.xml"/><Relationship Id="rId49" Type="http://schemas.openxmlformats.org/officeDocument/2006/relationships/image" Target="../media/image2510.png"/><Relationship Id="rId114" Type="http://schemas.openxmlformats.org/officeDocument/2006/relationships/customXml" Target="../ink/ink276.xml"/><Relationship Id="rId119" Type="http://schemas.openxmlformats.org/officeDocument/2006/relationships/image" Target="../media/image61.png"/><Relationship Id="rId44" Type="http://schemas.openxmlformats.org/officeDocument/2006/relationships/customXml" Target="../ink/ink241.xml"/><Relationship Id="rId60" Type="http://schemas.openxmlformats.org/officeDocument/2006/relationships/customXml" Target="../ink/ink249.xml"/><Relationship Id="rId65" Type="http://schemas.openxmlformats.org/officeDocument/2006/relationships/image" Target="../media/image3410.png"/><Relationship Id="rId81" Type="http://schemas.openxmlformats.org/officeDocument/2006/relationships/image" Target="../media/image4210.png"/><Relationship Id="rId86" Type="http://schemas.openxmlformats.org/officeDocument/2006/relationships/customXml" Target="../ink/ink262.xml"/><Relationship Id="rId130" Type="http://schemas.openxmlformats.org/officeDocument/2006/relationships/customXml" Target="../ink/ink284.xml"/><Relationship Id="rId135" Type="http://schemas.openxmlformats.org/officeDocument/2006/relationships/image" Target="../media/image69.png"/><Relationship Id="rId13" Type="http://schemas.openxmlformats.org/officeDocument/2006/relationships/image" Target="../media/image8100.png"/><Relationship Id="rId18" Type="http://schemas.openxmlformats.org/officeDocument/2006/relationships/customXml" Target="../ink/ink228.xml"/><Relationship Id="rId39" Type="http://schemas.openxmlformats.org/officeDocument/2006/relationships/image" Target="../media/image2010.png"/><Relationship Id="rId109" Type="http://schemas.openxmlformats.org/officeDocument/2006/relationships/image" Target="../media/image56.png"/><Relationship Id="rId34" Type="http://schemas.openxmlformats.org/officeDocument/2006/relationships/customXml" Target="../ink/ink236.xml"/><Relationship Id="rId50" Type="http://schemas.openxmlformats.org/officeDocument/2006/relationships/customXml" Target="../ink/ink244.xml"/><Relationship Id="rId55" Type="http://schemas.openxmlformats.org/officeDocument/2006/relationships/image" Target="../media/image2910.png"/><Relationship Id="rId76" Type="http://schemas.openxmlformats.org/officeDocument/2006/relationships/customXml" Target="../ink/ink257.xml"/><Relationship Id="rId97" Type="http://schemas.openxmlformats.org/officeDocument/2006/relationships/image" Target="../media/image50.png"/><Relationship Id="rId104" Type="http://schemas.openxmlformats.org/officeDocument/2006/relationships/customXml" Target="../ink/ink271.xml"/><Relationship Id="rId120" Type="http://schemas.openxmlformats.org/officeDocument/2006/relationships/customXml" Target="../ink/ink279.xml"/><Relationship Id="rId125" Type="http://schemas.openxmlformats.org/officeDocument/2006/relationships/image" Target="../media/image64.png"/><Relationship Id="rId141" Type="http://schemas.openxmlformats.org/officeDocument/2006/relationships/image" Target="../media/image72.png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Relationship Id="rId92" Type="http://schemas.openxmlformats.org/officeDocument/2006/relationships/customXml" Target="../ink/ink265.xml"/><Relationship Id="rId2" Type="http://schemas.openxmlformats.org/officeDocument/2006/relationships/customXml" Target="../ink/ink220.xml"/><Relationship Id="rId29" Type="http://schemas.openxmlformats.org/officeDocument/2006/relationships/image" Target="../media/image1610.png"/><Relationship Id="rId24" Type="http://schemas.openxmlformats.org/officeDocument/2006/relationships/customXml" Target="../ink/ink231.xml"/><Relationship Id="rId40" Type="http://schemas.openxmlformats.org/officeDocument/2006/relationships/customXml" Target="../ink/ink239.xml"/><Relationship Id="rId45" Type="http://schemas.openxmlformats.org/officeDocument/2006/relationships/image" Target="../media/image2310.png"/><Relationship Id="rId66" Type="http://schemas.openxmlformats.org/officeDocument/2006/relationships/customXml" Target="../ink/ink252.xml"/><Relationship Id="rId87" Type="http://schemas.openxmlformats.org/officeDocument/2006/relationships/image" Target="../media/image450.png"/><Relationship Id="rId110" Type="http://schemas.openxmlformats.org/officeDocument/2006/relationships/customXml" Target="../ink/ink274.xml"/><Relationship Id="rId115" Type="http://schemas.openxmlformats.org/officeDocument/2006/relationships/image" Target="../media/image59.png"/><Relationship Id="rId131" Type="http://schemas.openxmlformats.org/officeDocument/2006/relationships/image" Target="../media/image67.png"/><Relationship Id="rId136" Type="http://schemas.openxmlformats.org/officeDocument/2006/relationships/customXml" Target="../ink/ink287.xml"/><Relationship Id="rId61" Type="http://schemas.openxmlformats.org/officeDocument/2006/relationships/image" Target="../media/image3210.png"/><Relationship Id="rId82" Type="http://schemas.openxmlformats.org/officeDocument/2006/relationships/customXml" Target="../ink/ink260.xml"/><Relationship Id="rId19" Type="http://schemas.openxmlformats.org/officeDocument/2006/relationships/image" Target="../media/image1140.png"/><Relationship Id="rId14" Type="http://schemas.openxmlformats.org/officeDocument/2006/relationships/customXml" Target="../ink/ink226.xml"/><Relationship Id="rId30" Type="http://schemas.openxmlformats.org/officeDocument/2006/relationships/customXml" Target="../ink/ink234.xml"/><Relationship Id="rId35" Type="http://schemas.openxmlformats.org/officeDocument/2006/relationships/image" Target="../media/image1810.png"/><Relationship Id="rId56" Type="http://schemas.openxmlformats.org/officeDocument/2006/relationships/customXml" Target="../ink/ink247.xml"/><Relationship Id="rId77" Type="http://schemas.openxmlformats.org/officeDocument/2006/relationships/image" Target="../media/image4010.png"/><Relationship Id="rId100" Type="http://schemas.openxmlformats.org/officeDocument/2006/relationships/customXml" Target="../ink/ink269.xml"/><Relationship Id="rId105" Type="http://schemas.openxmlformats.org/officeDocument/2006/relationships/image" Target="../media/image54.png"/><Relationship Id="rId126" Type="http://schemas.openxmlformats.org/officeDocument/2006/relationships/customXml" Target="../ink/ink282.xml"/><Relationship Id="rId8" Type="http://schemas.openxmlformats.org/officeDocument/2006/relationships/customXml" Target="../ink/ink223.xml"/><Relationship Id="rId51" Type="http://schemas.openxmlformats.org/officeDocument/2006/relationships/image" Target="../media/image2610.png"/><Relationship Id="rId72" Type="http://schemas.openxmlformats.org/officeDocument/2006/relationships/customXml" Target="../ink/ink255.xml"/><Relationship Id="rId93" Type="http://schemas.openxmlformats.org/officeDocument/2006/relationships/image" Target="../media/image48.png"/><Relationship Id="rId98" Type="http://schemas.openxmlformats.org/officeDocument/2006/relationships/customXml" Target="../ink/ink268.xml"/><Relationship Id="rId121" Type="http://schemas.openxmlformats.org/officeDocument/2006/relationships/image" Target="../media/image62.png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242.xml"/><Relationship Id="rId67" Type="http://schemas.openxmlformats.org/officeDocument/2006/relationships/image" Target="../media/image3510.png"/><Relationship Id="rId116" Type="http://schemas.openxmlformats.org/officeDocument/2006/relationships/customXml" Target="../ink/ink277.xml"/><Relationship Id="rId137" Type="http://schemas.openxmlformats.org/officeDocument/2006/relationships/image" Target="../media/image70.png"/><Relationship Id="rId20" Type="http://schemas.openxmlformats.org/officeDocument/2006/relationships/customXml" Target="../ink/ink229.xml"/><Relationship Id="rId41" Type="http://schemas.openxmlformats.org/officeDocument/2006/relationships/image" Target="../media/image2110.png"/><Relationship Id="rId62" Type="http://schemas.openxmlformats.org/officeDocument/2006/relationships/customXml" Target="../ink/ink250.xml"/><Relationship Id="rId83" Type="http://schemas.openxmlformats.org/officeDocument/2006/relationships/image" Target="../media/image432.png"/><Relationship Id="rId88" Type="http://schemas.openxmlformats.org/officeDocument/2006/relationships/customXml" Target="../ink/ink263.xml"/><Relationship Id="rId111" Type="http://schemas.openxmlformats.org/officeDocument/2006/relationships/image" Target="../media/image57.png"/><Relationship Id="rId132" Type="http://schemas.openxmlformats.org/officeDocument/2006/relationships/customXml" Target="../ink/ink285.xml"/><Relationship Id="rId15" Type="http://schemas.openxmlformats.org/officeDocument/2006/relationships/image" Target="../media/image912.png"/><Relationship Id="rId36" Type="http://schemas.openxmlformats.org/officeDocument/2006/relationships/customXml" Target="../ink/ink237.xml"/><Relationship Id="rId57" Type="http://schemas.openxmlformats.org/officeDocument/2006/relationships/image" Target="../media/image3010.png"/><Relationship Id="rId106" Type="http://schemas.openxmlformats.org/officeDocument/2006/relationships/customXml" Target="../ink/ink272.xml"/><Relationship Id="rId127" Type="http://schemas.openxmlformats.org/officeDocument/2006/relationships/image" Target="../media/image65.png"/><Relationship Id="rId10" Type="http://schemas.openxmlformats.org/officeDocument/2006/relationships/customXml" Target="../ink/ink224.xml"/><Relationship Id="rId31" Type="http://schemas.openxmlformats.org/officeDocument/2006/relationships/image" Target="../media/image1710.png"/><Relationship Id="rId52" Type="http://schemas.openxmlformats.org/officeDocument/2006/relationships/customXml" Target="../ink/ink245.xml"/><Relationship Id="rId73" Type="http://schemas.openxmlformats.org/officeDocument/2006/relationships/image" Target="../media/image3810.png"/><Relationship Id="rId78" Type="http://schemas.openxmlformats.org/officeDocument/2006/relationships/customXml" Target="../ink/ink258.xml"/><Relationship Id="rId94" Type="http://schemas.openxmlformats.org/officeDocument/2006/relationships/customXml" Target="../ink/ink266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122" Type="http://schemas.openxmlformats.org/officeDocument/2006/relationships/customXml" Target="../ink/ink280.xml"/><Relationship Id="rId4" Type="http://schemas.openxmlformats.org/officeDocument/2006/relationships/customXml" Target="../ink/ink221.xml"/><Relationship Id="rId9" Type="http://schemas.openxmlformats.org/officeDocument/2006/relationships/image" Target="../media/image6100.png"/><Relationship Id="rId26" Type="http://schemas.openxmlformats.org/officeDocument/2006/relationships/customXml" Target="../ink/ink232.xml"/><Relationship Id="rId47" Type="http://schemas.openxmlformats.org/officeDocument/2006/relationships/image" Target="../media/image2410.png"/><Relationship Id="rId68" Type="http://schemas.openxmlformats.org/officeDocument/2006/relationships/customXml" Target="../ink/ink253.xml"/><Relationship Id="rId89" Type="http://schemas.openxmlformats.org/officeDocument/2006/relationships/image" Target="../media/image46.png"/><Relationship Id="rId112" Type="http://schemas.openxmlformats.org/officeDocument/2006/relationships/customXml" Target="../ink/ink275.xml"/><Relationship Id="rId133" Type="http://schemas.openxmlformats.org/officeDocument/2006/relationships/image" Target="../media/image68.png"/><Relationship Id="rId16" Type="http://schemas.openxmlformats.org/officeDocument/2006/relationships/customXml" Target="../ink/ink227.xml"/></Relationships>
</file>

<file path=ppt/slides/_rels/slide1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1.png"/><Relationship Id="rId18" Type="http://schemas.openxmlformats.org/officeDocument/2006/relationships/customXml" Target="../ink/ink5898.xml"/><Relationship Id="rId26" Type="http://schemas.openxmlformats.org/officeDocument/2006/relationships/customXml" Target="../ink/ink5902.xml"/><Relationship Id="rId39" Type="http://schemas.openxmlformats.org/officeDocument/2006/relationships/image" Target="../media/image1094.png"/><Relationship Id="rId21" Type="http://schemas.openxmlformats.org/officeDocument/2006/relationships/image" Target="../media/image1085.png"/><Relationship Id="rId34" Type="http://schemas.openxmlformats.org/officeDocument/2006/relationships/customXml" Target="../ink/ink5906.xml"/><Relationship Id="rId42" Type="http://schemas.openxmlformats.org/officeDocument/2006/relationships/customXml" Target="../ink/ink5910.xml"/><Relationship Id="rId47" Type="http://schemas.openxmlformats.org/officeDocument/2006/relationships/image" Target="../media/image1098.png"/><Relationship Id="rId50" Type="http://schemas.openxmlformats.org/officeDocument/2006/relationships/customXml" Target="../ink/ink5914.xml"/><Relationship Id="rId7" Type="http://schemas.openxmlformats.org/officeDocument/2006/relationships/image" Target="../media/image1078.png"/><Relationship Id="rId2" Type="http://schemas.openxmlformats.org/officeDocument/2006/relationships/customXml" Target="../ink/ink5890.xml"/><Relationship Id="rId16" Type="http://schemas.openxmlformats.org/officeDocument/2006/relationships/customXml" Target="../ink/ink5897.xml"/><Relationship Id="rId29" Type="http://schemas.openxmlformats.org/officeDocument/2006/relationships/image" Target="../media/image1089.png"/><Relationship Id="rId11" Type="http://schemas.openxmlformats.org/officeDocument/2006/relationships/image" Target="../media/image1080.png"/><Relationship Id="rId24" Type="http://schemas.openxmlformats.org/officeDocument/2006/relationships/customXml" Target="../ink/ink5901.xml"/><Relationship Id="rId32" Type="http://schemas.openxmlformats.org/officeDocument/2006/relationships/customXml" Target="../ink/ink5905.xml"/><Relationship Id="rId37" Type="http://schemas.openxmlformats.org/officeDocument/2006/relationships/image" Target="../media/image1093.png"/><Relationship Id="rId40" Type="http://schemas.openxmlformats.org/officeDocument/2006/relationships/customXml" Target="../ink/ink5909.xml"/><Relationship Id="rId45" Type="http://schemas.openxmlformats.org/officeDocument/2006/relationships/image" Target="../media/image1097.png"/><Relationship Id="rId53" Type="http://schemas.openxmlformats.org/officeDocument/2006/relationships/image" Target="../media/image1101.png"/><Relationship Id="rId5" Type="http://schemas.openxmlformats.org/officeDocument/2006/relationships/image" Target="../media/image1077.png"/><Relationship Id="rId10" Type="http://schemas.openxmlformats.org/officeDocument/2006/relationships/customXml" Target="../ink/ink5894.xml"/><Relationship Id="rId19" Type="http://schemas.openxmlformats.org/officeDocument/2006/relationships/image" Target="../media/image1084.png"/><Relationship Id="rId31" Type="http://schemas.openxmlformats.org/officeDocument/2006/relationships/image" Target="../media/image1090.png"/><Relationship Id="rId44" Type="http://schemas.openxmlformats.org/officeDocument/2006/relationships/customXml" Target="../ink/ink5911.xml"/><Relationship Id="rId52" Type="http://schemas.openxmlformats.org/officeDocument/2006/relationships/customXml" Target="../ink/ink5915.xml"/><Relationship Id="rId4" Type="http://schemas.openxmlformats.org/officeDocument/2006/relationships/customXml" Target="../ink/ink5891.xml"/><Relationship Id="rId9" Type="http://schemas.openxmlformats.org/officeDocument/2006/relationships/image" Target="../media/image1079.png"/><Relationship Id="rId14" Type="http://schemas.openxmlformats.org/officeDocument/2006/relationships/customXml" Target="../ink/ink5896.xml"/><Relationship Id="rId22" Type="http://schemas.openxmlformats.org/officeDocument/2006/relationships/customXml" Target="../ink/ink5900.xml"/><Relationship Id="rId27" Type="http://schemas.openxmlformats.org/officeDocument/2006/relationships/image" Target="../media/image1088.png"/><Relationship Id="rId30" Type="http://schemas.openxmlformats.org/officeDocument/2006/relationships/customXml" Target="../ink/ink5904.xml"/><Relationship Id="rId35" Type="http://schemas.openxmlformats.org/officeDocument/2006/relationships/image" Target="../media/image1092.png"/><Relationship Id="rId43" Type="http://schemas.openxmlformats.org/officeDocument/2006/relationships/image" Target="../media/image1096.png"/><Relationship Id="rId48" Type="http://schemas.openxmlformats.org/officeDocument/2006/relationships/customXml" Target="../ink/ink5913.xml"/><Relationship Id="rId8" Type="http://schemas.openxmlformats.org/officeDocument/2006/relationships/customXml" Target="../ink/ink5893.xml"/><Relationship Id="rId51" Type="http://schemas.openxmlformats.org/officeDocument/2006/relationships/image" Target="../media/image1100.png"/><Relationship Id="rId3" Type="http://schemas.openxmlformats.org/officeDocument/2006/relationships/image" Target="../media/image1076.png"/><Relationship Id="rId12" Type="http://schemas.openxmlformats.org/officeDocument/2006/relationships/customXml" Target="../ink/ink5895.xml"/><Relationship Id="rId17" Type="http://schemas.openxmlformats.org/officeDocument/2006/relationships/image" Target="../media/image1083.png"/><Relationship Id="rId25" Type="http://schemas.openxmlformats.org/officeDocument/2006/relationships/image" Target="../media/image1087.png"/><Relationship Id="rId33" Type="http://schemas.openxmlformats.org/officeDocument/2006/relationships/image" Target="../media/image1091.png"/><Relationship Id="rId38" Type="http://schemas.openxmlformats.org/officeDocument/2006/relationships/customXml" Target="../ink/ink5908.xml"/><Relationship Id="rId46" Type="http://schemas.openxmlformats.org/officeDocument/2006/relationships/customXml" Target="../ink/ink5912.xml"/><Relationship Id="rId20" Type="http://schemas.openxmlformats.org/officeDocument/2006/relationships/customXml" Target="../ink/ink5899.xml"/><Relationship Id="rId41" Type="http://schemas.openxmlformats.org/officeDocument/2006/relationships/image" Target="../media/image10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92.xml"/><Relationship Id="rId15" Type="http://schemas.openxmlformats.org/officeDocument/2006/relationships/image" Target="../media/image1082.png"/><Relationship Id="rId23" Type="http://schemas.openxmlformats.org/officeDocument/2006/relationships/image" Target="../media/image1086.png"/><Relationship Id="rId28" Type="http://schemas.openxmlformats.org/officeDocument/2006/relationships/customXml" Target="../ink/ink5903.xml"/><Relationship Id="rId36" Type="http://schemas.openxmlformats.org/officeDocument/2006/relationships/customXml" Target="../ink/ink5907.xml"/><Relationship Id="rId49" Type="http://schemas.openxmlformats.org/officeDocument/2006/relationships/image" Target="../media/image1099.png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28.xml"/><Relationship Id="rId21" Type="http://schemas.openxmlformats.org/officeDocument/2006/relationships/image" Target="../media/image1085.png"/><Relationship Id="rId42" Type="http://schemas.openxmlformats.org/officeDocument/2006/relationships/customXml" Target="../ink/ink5936.xml"/><Relationship Id="rId47" Type="http://schemas.openxmlformats.org/officeDocument/2006/relationships/image" Target="../media/image1098.png"/><Relationship Id="rId63" Type="http://schemas.openxmlformats.org/officeDocument/2006/relationships/image" Target="../media/image1106.png"/><Relationship Id="rId68" Type="http://schemas.openxmlformats.org/officeDocument/2006/relationships/customXml" Target="../ink/ink5949.xml"/><Relationship Id="rId16" Type="http://schemas.openxmlformats.org/officeDocument/2006/relationships/customXml" Target="../ink/ink5923.xml"/><Relationship Id="rId11" Type="http://schemas.openxmlformats.org/officeDocument/2006/relationships/image" Target="../media/image1080.png"/><Relationship Id="rId32" Type="http://schemas.openxmlformats.org/officeDocument/2006/relationships/customXml" Target="../ink/ink5931.xml"/><Relationship Id="rId37" Type="http://schemas.openxmlformats.org/officeDocument/2006/relationships/image" Target="../media/image1093.png"/><Relationship Id="rId53" Type="http://schemas.openxmlformats.org/officeDocument/2006/relationships/image" Target="../media/image1101.png"/><Relationship Id="rId58" Type="http://schemas.openxmlformats.org/officeDocument/2006/relationships/customXml" Target="../ink/ink5944.xml"/><Relationship Id="rId74" Type="http://schemas.openxmlformats.org/officeDocument/2006/relationships/customXml" Target="../ink/ink5952.xml"/><Relationship Id="rId79" Type="http://schemas.openxmlformats.org/officeDocument/2006/relationships/image" Target="../media/image1114.png"/><Relationship Id="rId5" Type="http://schemas.openxmlformats.org/officeDocument/2006/relationships/image" Target="../media/image1077.png"/><Relationship Id="rId61" Type="http://schemas.openxmlformats.org/officeDocument/2006/relationships/image" Target="../media/image1105.png"/><Relationship Id="rId19" Type="http://schemas.openxmlformats.org/officeDocument/2006/relationships/image" Target="../media/image1084.png"/><Relationship Id="rId14" Type="http://schemas.openxmlformats.org/officeDocument/2006/relationships/customXml" Target="../ink/ink5922.xml"/><Relationship Id="rId22" Type="http://schemas.openxmlformats.org/officeDocument/2006/relationships/customXml" Target="../ink/ink5926.xml"/><Relationship Id="rId27" Type="http://schemas.openxmlformats.org/officeDocument/2006/relationships/image" Target="../media/image1088.png"/><Relationship Id="rId30" Type="http://schemas.openxmlformats.org/officeDocument/2006/relationships/customXml" Target="../ink/ink5930.xml"/><Relationship Id="rId35" Type="http://schemas.openxmlformats.org/officeDocument/2006/relationships/image" Target="../media/image1092.png"/><Relationship Id="rId43" Type="http://schemas.openxmlformats.org/officeDocument/2006/relationships/image" Target="../media/image1096.png"/><Relationship Id="rId48" Type="http://schemas.openxmlformats.org/officeDocument/2006/relationships/customXml" Target="../ink/ink5939.xml"/><Relationship Id="rId56" Type="http://schemas.openxmlformats.org/officeDocument/2006/relationships/customXml" Target="../ink/ink5943.xml"/><Relationship Id="rId64" Type="http://schemas.openxmlformats.org/officeDocument/2006/relationships/customXml" Target="../ink/ink5947.xml"/><Relationship Id="rId69" Type="http://schemas.openxmlformats.org/officeDocument/2006/relationships/image" Target="../media/image1109.png"/><Relationship Id="rId77" Type="http://schemas.openxmlformats.org/officeDocument/2006/relationships/image" Target="../media/image1113.png"/><Relationship Id="rId8" Type="http://schemas.openxmlformats.org/officeDocument/2006/relationships/customXml" Target="../ink/ink5919.xml"/><Relationship Id="rId51" Type="http://schemas.openxmlformats.org/officeDocument/2006/relationships/image" Target="../media/image1100.png"/><Relationship Id="rId72" Type="http://schemas.openxmlformats.org/officeDocument/2006/relationships/customXml" Target="../ink/ink5951.xml"/><Relationship Id="rId80" Type="http://schemas.openxmlformats.org/officeDocument/2006/relationships/customXml" Target="../ink/ink5955.xml"/><Relationship Id="rId3" Type="http://schemas.openxmlformats.org/officeDocument/2006/relationships/image" Target="../media/image1076.png"/><Relationship Id="rId12" Type="http://schemas.openxmlformats.org/officeDocument/2006/relationships/customXml" Target="../ink/ink5921.xml"/><Relationship Id="rId17" Type="http://schemas.openxmlformats.org/officeDocument/2006/relationships/image" Target="../media/image1083.png"/><Relationship Id="rId25" Type="http://schemas.openxmlformats.org/officeDocument/2006/relationships/image" Target="../media/image1087.png"/><Relationship Id="rId33" Type="http://schemas.openxmlformats.org/officeDocument/2006/relationships/image" Target="../media/image1091.png"/><Relationship Id="rId38" Type="http://schemas.openxmlformats.org/officeDocument/2006/relationships/customXml" Target="../ink/ink5934.xml"/><Relationship Id="rId46" Type="http://schemas.openxmlformats.org/officeDocument/2006/relationships/customXml" Target="../ink/ink5938.xml"/><Relationship Id="rId59" Type="http://schemas.openxmlformats.org/officeDocument/2006/relationships/image" Target="../media/image1104.png"/><Relationship Id="rId67" Type="http://schemas.openxmlformats.org/officeDocument/2006/relationships/image" Target="../media/image1108.png"/><Relationship Id="rId20" Type="http://schemas.openxmlformats.org/officeDocument/2006/relationships/customXml" Target="../ink/ink5925.xml"/><Relationship Id="rId41" Type="http://schemas.openxmlformats.org/officeDocument/2006/relationships/image" Target="../media/image1095.png"/><Relationship Id="rId54" Type="http://schemas.openxmlformats.org/officeDocument/2006/relationships/customXml" Target="../ink/ink5942.xml"/><Relationship Id="rId62" Type="http://schemas.openxmlformats.org/officeDocument/2006/relationships/customXml" Target="../ink/ink5946.xml"/><Relationship Id="rId70" Type="http://schemas.openxmlformats.org/officeDocument/2006/relationships/customXml" Target="../ink/ink5950.xml"/><Relationship Id="rId75" Type="http://schemas.openxmlformats.org/officeDocument/2006/relationships/image" Target="../media/image11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18.xml"/><Relationship Id="rId15" Type="http://schemas.openxmlformats.org/officeDocument/2006/relationships/image" Target="../media/image1082.png"/><Relationship Id="rId23" Type="http://schemas.openxmlformats.org/officeDocument/2006/relationships/image" Target="../media/image1086.png"/><Relationship Id="rId28" Type="http://schemas.openxmlformats.org/officeDocument/2006/relationships/customXml" Target="../ink/ink5929.xml"/><Relationship Id="rId36" Type="http://schemas.openxmlformats.org/officeDocument/2006/relationships/customXml" Target="../ink/ink5933.xml"/><Relationship Id="rId49" Type="http://schemas.openxmlformats.org/officeDocument/2006/relationships/image" Target="../media/image1099.png"/><Relationship Id="rId57" Type="http://schemas.openxmlformats.org/officeDocument/2006/relationships/image" Target="../media/image1103.png"/><Relationship Id="rId10" Type="http://schemas.openxmlformats.org/officeDocument/2006/relationships/customXml" Target="../ink/ink5920.xml"/><Relationship Id="rId31" Type="http://schemas.openxmlformats.org/officeDocument/2006/relationships/image" Target="../media/image1090.png"/><Relationship Id="rId44" Type="http://schemas.openxmlformats.org/officeDocument/2006/relationships/customXml" Target="../ink/ink5937.xml"/><Relationship Id="rId52" Type="http://schemas.openxmlformats.org/officeDocument/2006/relationships/customXml" Target="../ink/ink5941.xml"/><Relationship Id="rId60" Type="http://schemas.openxmlformats.org/officeDocument/2006/relationships/customXml" Target="../ink/ink5945.xml"/><Relationship Id="rId65" Type="http://schemas.openxmlformats.org/officeDocument/2006/relationships/image" Target="../media/image1107.png"/><Relationship Id="rId73" Type="http://schemas.openxmlformats.org/officeDocument/2006/relationships/image" Target="../media/image1111.png"/><Relationship Id="rId78" Type="http://schemas.openxmlformats.org/officeDocument/2006/relationships/customXml" Target="../ink/ink5954.xml"/><Relationship Id="rId81" Type="http://schemas.openxmlformats.org/officeDocument/2006/relationships/image" Target="../media/image1115.png"/><Relationship Id="rId4" Type="http://schemas.openxmlformats.org/officeDocument/2006/relationships/customXml" Target="../ink/ink5917.xml"/><Relationship Id="rId9" Type="http://schemas.openxmlformats.org/officeDocument/2006/relationships/image" Target="../media/image1079.png"/><Relationship Id="rId13" Type="http://schemas.openxmlformats.org/officeDocument/2006/relationships/image" Target="../media/image1081.png"/><Relationship Id="rId18" Type="http://schemas.openxmlformats.org/officeDocument/2006/relationships/customXml" Target="../ink/ink5924.xml"/><Relationship Id="rId39" Type="http://schemas.openxmlformats.org/officeDocument/2006/relationships/image" Target="../media/image1094.png"/><Relationship Id="rId34" Type="http://schemas.openxmlformats.org/officeDocument/2006/relationships/customXml" Target="../ink/ink5932.xml"/><Relationship Id="rId50" Type="http://schemas.openxmlformats.org/officeDocument/2006/relationships/customXml" Target="../ink/ink5940.xml"/><Relationship Id="rId55" Type="http://schemas.openxmlformats.org/officeDocument/2006/relationships/image" Target="../media/image1102.png"/><Relationship Id="rId76" Type="http://schemas.openxmlformats.org/officeDocument/2006/relationships/customXml" Target="../ink/ink5953.xml"/><Relationship Id="rId7" Type="http://schemas.openxmlformats.org/officeDocument/2006/relationships/image" Target="../media/image1078.png"/><Relationship Id="rId71" Type="http://schemas.openxmlformats.org/officeDocument/2006/relationships/image" Target="../media/image1110.png"/><Relationship Id="rId2" Type="http://schemas.openxmlformats.org/officeDocument/2006/relationships/customXml" Target="../ink/ink5916.xml"/><Relationship Id="rId29" Type="http://schemas.openxmlformats.org/officeDocument/2006/relationships/image" Target="../media/image1089.png"/><Relationship Id="rId24" Type="http://schemas.openxmlformats.org/officeDocument/2006/relationships/customXml" Target="../ink/ink5927.xml"/><Relationship Id="rId40" Type="http://schemas.openxmlformats.org/officeDocument/2006/relationships/customXml" Target="../ink/ink5935.xml"/><Relationship Id="rId45" Type="http://schemas.openxmlformats.org/officeDocument/2006/relationships/image" Target="../media/image1097.png"/><Relationship Id="rId66" Type="http://schemas.openxmlformats.org/officeDocument/2006/relationships/customXml" Target="../ink/ink5948.xml"/></Relationships>
</file>

<file path=ppt/slides/_rels/slide1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68.xml"/><Relationship Id="rId21" Type="http://schemas.openxmlformats.org/officeDocument/2006/relationships/image" Target="../media/image1085.png"/><Relationship Id="rId42" Type="http://schemas.openxmlformats.org/officeDocument/2006/relationships/customXml" Target="../ink/ink5976.xml"/><Relationship Id="rId47" Type="http://schemas.openxmlformats.org/officeDocument/2006/relationships/image" Target="../media/image1098.png"/><Relationship Id="rId63" Type="http://schemas.openxmlformats.org/officeDocument/2006/relationships/image" Target="../media/image1106.png"/><Relationship Id="rId68" Type="http://schemas.openxmlformats.org/officeDocument/2006/relationships/customXml" Target="../ink/ink5989.xml"/><Relationship Id="rId84" Type="http://schemas.openxmlformats.org/officeDocument/2006/relationships/customXml" Target="../ink/ink5997.xml"/><Relationship Id="rId89" Type="http://schemas.openxmlformats.org/officeDocument/2006/relationships/image" Target="../media/image1119.png"/><Relationship Id="rId16" Type="http://schemas.openxmlformats.org/officeDocument/2006/relationships/customXml" Target="../ink/ink5963.xml"/><Relationship Id="rId11" Type="http://schemas.openxmlformats.org/officeDocument/2006/relationships/image" Target="../media/image1080.png"/><Relationship Id="rId32" Type="http://schemas.openxmlformats.org/officeDocument/2006/relationships/customXml" Target="../ink/ink5971.xml"/><Relationship Id="rId37" Type="http://schemas.openxmlformats.org/officeDocument/2006/relationships/image" Target="../media/image1093.png"/><Relationship Id="rId53" Type="http://schemas.openxmlformats.org/officeDocument/2006/relationships/image" Target="../media/image1101.png"/><Relationship Id="rId58" Type="http://schemas.openxmlformats.org/officeDocument/2006/relationships/customXml" Target="../ink/ink5984.xml"/><Relationship Id="rId74" Type="http://schemas.openxmlformats.org/officeDocument/2006/relationships/customXml" Target="../ink/ink5992.xml"/><Relationship Id="rId79" Type="http://schemas.openxmlformats.org/officeDocument/2006/relationships/image" Target="../media/image1114.png"/><Relationship Id="rId5" Type="http://schemas.openxmlformats.org/officeDocument/2006/relationships/image" Target="../media/image1077.png"/><Relationship Id="rId90" Type="http://schemas.openxmlformats.org/officeDocument/2006/relationships/customXml" Target="../ink/ink6000.xml"/><Relationship Id="rId95" Type="http://schemas.openxmlformats.org/officeDocument/2006/relationships/image" Target="../media/image1122.png"/><Relationship Id="rId22" Type="http://schemas.openxmlformats.org/officeDocument/2006/relationships/customXml" Target="../ink/ink5966.xml"/><Relationship Id="rId27" Type="http://schemas.openxmlformats.org/officeDocument/2006/relationships/image" Target="../media/image1088.png"/><Relationship Id="rId43" Type="http://schemas.openxmlformats.org/officeDocument/2006/relationships/image" Target="../media/image1096.png"/><Relationship Id="rId48" Type="http://schemas.openxmlformats.org/officeDocument/2006/relationships/customXml" Target="../ink/ink5979.xml"/><Relationship Id="rId64" Type="http://schemas.openxmlformats.org/officeDocument/2006/relationships/customXml" Target="../ink/ink5987.xml"/><Relationship Id="rId69" Type="http://schemas.openxmlformats.org/officeDocument/2006/relationships/image" Target="../media/image1109.png"/><Relationship Id="rId80" Type="http://schemas.openxmlformats.org/officeDocument/2006/relationships/customXml" Target="../ink/ink5995.xml"/><Relationship Id="rId85" Type="http://schemas.openxmlformats.org/officeDocument/2006/relationships/image" Target="../media/image1117.png"/><Relationship Id="rId12" Type="http://schemas.openxmlformats.org/officeDocument/2006/relationships/customXml" Target="../ink/ink5961.xml"/><Relationship Id="rId17" Type="http://schemas.openxmlformats.org/officeDocument/2006/relationships/image" Target="../media/image1083.png"/><Relationship Id="rId25" Type="http://schemas.openxmlformats.org/officeDocument/2006/relationships/image" Target="../media/image1087.png"/><Relationship Id="rId33" Type="http://schemas.openxmlformats.org/officeDocument/2006/relationships/image" Target="../media/image1091.png"/><Relationship Id="rId38" Type="http://schemas.openxmlformats.org/officeDocument/2006/relationships/customXml" Target="../ink/ink5974.xml"/><Relationship Id="rId46" Type="http://schemas.openxmlformats.org/officeDocument/2006/relationships/customXml" Target="../ink/ink5978.xml"/><Relationship Id="rId59" Type="http://schemas.openxmlformats.org/officeDocument/2006/relationships/image" Target="../media/image1104.png"/><Relationship Id="rId67" Type="http://schemas.openxmlformats.org/officeDocument/2006/relationships/image" Target="../media/image1108.png"/><Relationship Id="rId20" Type="http://schemas.openxmlformats.org/officeDocument/2006/relationships/customXml" Target="../ink/ink5965.xml"/><Relationship Id="rId41" Type="http://schemas.openxmlformats.org/officeDocument/2006/relationships/image" Target="../media/image1095.png"/><Relationship Id="rId54" Type="http://schemas.openxmlformats.org/officeDocument/2006/relationships/customXml" Target="../ink/ink5982.xml"/><Relationship Id="rId62" Type="http://schemas.openxmlformats.org/officeDocument/2006/relationships/customXml" Target="../ink/ink5986.xml"/><Relationship Id="rId70" Type="http://schemas.openxmlformats.org/officeDocument/2006/relationships/customXml" Target="../ink/ink5990.xml"/><Relationship Id="rId75" Type="http://schemas.openxmlformats.org/officeDocument/2006/relationships/image" Target="../media/image1112.png"/><Relationship Id="rId83" Type="http://schemas.openxmlformats.org/officeDocument/2006/relationships/image" Target="../media/image1116.png"/><Relationship Id="rId88" Type="http://schemas.openxmlformats.org/officeDocument/2006/relationships/customXml" Target="../ink/ink5999.xml"/><Relationship Id="rId91" Type="http://schemas.openxmlformats.org/officeDocument/2006/relationships/image" Target="../media/image1120.png"/><Relationship Id="rId96" Type="http://schemas.openxmlformats.org/officeDocument/2006/relationships/customXml" Target="../ink/ink60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58.xml"/><Relationship Id="rId15" Type="http://schemas.openxmlformats.org/officeDocument/2006/relationships/image" Target="../media/image1082.png"/><Relationship Id="rId23" Type="http://schemas.openxmlformats.org/officeDocument/2006/relationships/image" Target="../media/image1086.png"/><Relationship Id="rId28" Type="http://schemas.openxmlformats.org/officeDocument/2006/relationships/customXml" Target="../ink/ink5969.xml"/><Relationship Id="rId36" Type="http://schemas.openxmlformats.org/officeDocument/2006/relationships/customXml" Target="../ink/ink5973.xml"/><Relationship Id="rId49" Type="http://schemas.openxmlformats.org/officeDocument/2006/relationships/image" Target="../media/image1099.png"/><Relationship Id="rId57" Type="http://schemas.openxmlformats.org/officeDocument/2006/relationships/image" Target="../media/image1103.png"/><Relationship Id="rId10" Type="http://schemas.openxmlformats.org/officeDocument/2006/relationships/customXml" Target="../ink/ink5960.xml"/><Relationship Id="rId31" Type="http://schemas.openxmlformats.org/officeDocument/2006/relationships/image" Target="../media/image1090.png"/><Relationship Id="rId44" Type="http://schemas.openxmlformats.org/officeDocument/2006/relationships/customXml" Target="../ink/ink5977.xml"/><Relationship Id="rId52" Type="http://schemas.openxmlformats.org/officeDocument/2006/relationships/customXml" Target="../ink/ink5981.xml"/><Relationship Id="rId60" Type="http://schemas.openxmlformats.org/officeDocument/2006/relationships/customXml" Target="../ink/ink5985.xml"/><Relationship Id="rId65" Type="http://schemas.openxmlformats.org/officeDocument/2006/relationships/image" Target="../media/image1107.png"/><Relationship Id="rId73" Type="http://schemas.openxmlformats.org/officeDocument/2006/relationships/image" Target="../media/image1111.png"/><Relationship Id="rId78" Type="http://schemas.openxmlformats.org/officeDocument/2006/relationships/customXml" Target="../ink/ink5994.xml"/><Relationship Id="rId81" Type="http://schemas.openxmlformats.org/officeDocument/2006/relationships/image" Target="../media/image1115.png"/><Relationship Id="rId86" Type="http://schemas.openxmlformats.org/officeDocument/2006/relationships/customXml" Target="../ink/ink5998.xml"/><Relationship Id="rId94" Type="http://schemas.openxmlformats.org/officeDocument/2006/relationships/customXml" Target="../ink/ink6002.xml"/><Relationship Id="rId99" Type="http://schemas.openxmlformats.org/officeDocument/2006/relationships/image" Target="../media/image1124.png"/><Relationship Id="rId101" Type="http://schemas.openxmlformats.org/officeDocument/2006/relationships/image" Target="../media/image1125.png"/><Relationship Id="rId4" Type="http://schemas.openxmlformats.org/officeDocument/2006/relationships/customXml" Target="../ink/ink5957.xml"/><Relationship Id="rId9" Type="http://schemas.openxmlformats.org/officeDocument/2006/relationships/image" Target="../media/image1079.png"/><Relationship Id="rId13" Type="http://schemas.openxmlformats.org/officeDocument/2006/relationships/image" Target="../media/image1081.png"/><Relationship Id="rId18" Type="http://schemas.openxmlformats.org/officeDocument/2006/relationships/customXml" Target="../ink/ink5964.xml"/><Relationship Id="rId39" Type="http://schemas.openxmlformats.org/officeDocument/2006/relationships/image" Target="../media/image1094.png"/><Relationship Id="rId34" Type="http://schemas.openxmlformats.org/officeDocument/2006/relationships/customXml" Target="../ink/ink5972.xml"/><Relationship Id="rId50" Type="http://schemas.openxmlformats.org/officeDocument/2006/relationships/customXml" Target="../ink/ink5980.xml"/><Relationship Id="rId55" Type="http://schemas.openxmlformats.org/officeDocument/2006/relationships/image" Target="../media/image1102.png"/><Relationship Id="rId76" Type="http://schemas.openxmlformats.org/officeDocument/2006/relationships/customXml" Target="../ink/ink5993.xml"/><Relationship Id="rId97" Type="http://schemas.openxmlformats.org/officeDocument/2006/relationships/image" Target="../media/image1123.png"/><Relationship Id="rId7" Type="http://schemas.openxmlformats.org/officeDocument/2006/relationships/image" Target="../media/image1078.png"/><Relationship Id="rId71" Type="http://schemas.openxmlformats.org/officeDocument/2006/relationships/image" Target="../media/image1110.png"/><Relationship Id="rId92" Type="http://schemas.openxmlformats.org/officeDocument/2006/relationships/customXml" Target="../ink/ink6001.xml"/><Relationship Id="rId2" Type="http://schemas.openxmlformats.org/officeDocument/2006/relationships/customXml" Target="../ink/ink5956.xml"/><Relationship Id="rId29" Type="http://schemas.openxmlformats.org/officeDocument/2006/relationships/image" Target="../media/image1089.png"/><Relationship Id="rId24" Type="http://schemas.openxmlformats.org/officeDocument/2006/relationships/customXml" Target="../ink/ink5967.xml"/><Relationship Id="rId40" Type="http://schemas.openxmlformats.org/officeDocument/2006/relationships/customXml" Target="../ink/ink5975.xml"/><Relationship Id="rId45" Type="http://schemas.openxmlformats.org/officeDocument/2006/relationships/image" Target="../media/image1097.png"/><Relationship Id="rId66" Type="http://schemas.openxmlformats.org/officeDocument/2006/relationships/customXml" Target="../ink/ink5988.xml"/><Relationship Id="rId87" Type="http://schemas.openxmlformats.org/officeDocument/2006/relationships/image" Target="../media/image1118.png"/><Relationship Id="rId61" Type="http://schemas.openxmlformats.org/officeDocument/2006/relationships/image" Target="../media/image1105.png"/><Relationship Id="rId82" Type="http://schemas.openxmlformats.org/officeDocument/2006/relationships/customXml" Target="../ink/ink5996.xml"/><Relationship Id="rId19" Type="http://schemas.openxmlformats.org/officeDocument/2006/relationships/image" Target="../media/image1084.png"/><Relationship Id="rId14" Type="http://schemas.openxmlformats.org/officeDocument/2006/relationships/customXml" Target="../ink/ink5962.xml"/><Relationship Id="rId30" Type="http://schemas.openxmlformats.org/officeDocument/2006/relationships/customXml" Target="../ink/ink5970.xml"/><Relationship Id="rId35" Type="http://schemas.openxmlformats.org/officeDocument/2006/relationships/image" Target="../media/image1092.png"/><Relationship Id="rId56" Type="http://schemas.openxmlformats.org/officeDocument/2006/relationships/customXml" Target="../ink/ink5983.xml"/><Relationship Id="rId77" Type="http://schemas.openxmlformats.org/officeDocument/2006/relationships/image" Target="../media/image1113.png"/><Relationship Id="rId100" Type="http://schemas.openxmlformats.org/officeDocument/2006/relationships/customXml" Target="../ink/ink6005.xml"/><Relationship Id="rId8" Type="http://schemas.openxmlformats.org/officeDocument/2006/relationships/customXml" Target="../ink/ink5959.xml"/><Relationship Id="rId51" Type="http://schemas.openxmlformats.org/officeDocument/2006/relationships/image" Target="../media/image1100.png"/><Relationship Id="rId72" Type="http://schemas.openxmlformats.org/officeDocument/2006/relationships/customXml" Target="../ink/ink5991.xml"/><Relationship Id="rId93" Type="http://schemas.openxmlformats.org/officeDocument/2006/relationships/image" Target="../media/image1121.png"/><Relationship Id="rId98" Type="http://schemas.openxmlformats.org/officeDocument/2006/relationships/customXml" Target="../ink/ink6004.xml"/><Relationship Id="rId3" Type="http://schemas.openxmlformats.org/officeDocument/2006/relationships/image" Target="../media/image1076.png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18.xml"/><Relationship Id="rId117" Type="http://schemas.openxmlformats.org/officeDocument/2006/relationships/image" Target="../media/image1136.png"/><Relationship Id="rId21" Type="http://schemas.openxmlformats.org/officeDocument/2006/relationships/image" Target="../media/image1085.png"/><Relationship Id="rId42" Type="http://schemas.openxmlformats.org/officeDocument/2006/relationships/customXml" Target="../ink/ink6026.xml"/><Relationship Id="rId47" Type="http://schemas.openxmlformats.org/officeDocument/2006/relationships/image" Target="../media/image1098.png"/><Relationship Id="rId63" Type="http://schemas.openxmlformats.org/officeDocument/2006/relationships/image" Target="../media/image1106.png"/><Relationship Id="rId68" Type="http://schemas.openxmlformats.org/officeDocument/2006/relationships/customXml" Target="../ink/ink6039.xml"/><Relationship Id="rId84" Type="http://schemas.openxmlformats.org/officeDocument/2006/relationships/customXml" Target="../ink/ink6047.xml"/><Relationship Id="rId89" Type="http://schemas.openxmlformats.org/officeDocument/2006/relationships/image" Target="../media/image1122.png"/><Relationship Id="rId112" Type="http://schemas.openxmlformats.org/officeDocument/2006/relationships/customXml" Target="../ink/ink6061.xml"/><Relationship Id="rId16" Type="http://schemas.openxmlformats.org/officeDocument/2006/relationships/customXml" Target="../ink/ink6013.xml"/><Relationship Id="rId107" Type="http://schemas.openxmlformats.org/officeDocument/2006/relationships/image" Target="../media/image1131.png"/><Relationship Id="rId11" Type="http://schemas.openxmlformats.org/officeDocument/2006/relationships/image" Target="../media/image1080.png"/><Relationship Id="rId32" Type="http://schemas.openxmlformats.org/officeDocument/2006/relationships/customXml" Target="../ink/ink6021.xml"/><Relationship Id="rId37" Type="http://schemas.openxmlformats.org/officeDocument/2006/relationships/image" Target="../media/image1093.png"/><Relationship Id="rId53" Type="http://schemas.openxmlformats.org/officeDocument/2006/relationships/image" Target="../media/image1101.png"/><Relationship Id="rId58" Type="http://schemas.openxmlformats.org/officeDocument/2006/relationships/customXml" Target="../ink/ink6034.xml"/><Relationship Id="rId74" Type="http://schemas.openxmlformats.org/officeDocument/2006/relationships/customXml" Target="../ink/ink6042.xml"/><Relationship Id="rId79" Type="http://schemas.openxmlformats.org/officeDocument/2006/relationships/image" Target="../media/image1114.png"/><Relationship Id="rId102" Type="http://schemas.openxmlformats.org/officeDocument/2006/relationships/customXml" Target="../ink/ink6056.xml"/><Relationship Id="rId123" Type="http://schemas.openxmlformats.org/officeDocument/2006/relationships/image" Target="../media/image1139.png"/><Relationship Id="rId5" Type="http://schemas.openxmlformats.org/officeDocument/2006/relationships/image" Target="../media/image1077.png"/><Relationship Id="rId90" Type="http://schemas.openxmlformats.org/officeDocument/2006/relationships/customXml" Target="../ink/ink6050.xml"/><Relationship Id="rId95" Type="http://schemas.openxmlformats.org/officeDocument/2006/relationships/image" Target="../media/image1125.png"/><Relationship Id="rId22" Type="http://schemas.openxmlformats.org/officeDocument/2006/relationships/customXml" Target="../ink/ink6016.xml"/><Relationship Id="rId27" Type="http://schemas.openxmlformats.org/officeDocument/2006/relationships/image" Target="../media/image1088.png"/><Relationship Id="rId43" Type="http://schemas.openxmlformats.org/officeDocument/2006/relationships/image" Target="../media/image1096.png"/><Relationship Id="rId48" Type="http://schemas.openxmlformats.org/officeDocument/2006/relationships/customXml" Target="../ink/ink6029.xml"/><Relationship Id="rId64" Type="http://schemas.openxmlformats.org/officeDocument/2006/relationships/customXml" Target="../ink/ink6037.xml"/><Relationship Id="rId69" Type="http://schemas.openxmlformats.org/officeDocument/2006/relationships/image" Target="../media/image1109.png"/><Relationship Id="rId113" Type="http://schemas.openxmlformats.org/officeDocument/2006/relationships/image" Target="../media/image1134.png"/><Relationship Id="rId118" Type="http://schemas.openxmlformats.org/officeDocument/2006/relationships/customXml" Target="../ink/ink6064.xml"/><Relationship Id="rId80" Type="http://schemas.openxmlformats.org/officeDocument/2006/relationships/customXml" Target="../ink/ink6045.xml"/><Relationship Id="rId85" Type="http://schemas.openxmlformats.org/officeDocument/2006/relationships/image" Target="../media/image1117.png"/><Relationship Id="rId12" Type="http://schemas.openxmlformats.org/officeDocument/2006/relationships/customXml" Target="../ink/ink6011.xml"/><Relationship Id="rId17" Type="http://schemas.openxmlformats.org/officeDocument/2006/relationships/image" Target="../media/image1083.png"/><Relationship Id="rId33" Type="http://schemas.openxmlformats.org/officeDocument/2006/relationships/image" Target="../media/image1091.png"/><Relationship Id="rId38" Type="http://schemas.openxmlformats.org/officeDocument/2006/relationships/customXml" Target="../ink/ink6024.xml"/><Relationship Id="rId59" Type="http://schemas.openxmlformats.org/officeDocument/2006/relationships/image" Target="../media/image1104.png"/><Relationship Id="rId103" Type="http://schemas.openxmlformats.org/officeDocument/2006/relationships/image" Target="../media/image1129.png"/><Relationship Id="rId108" Type="http://schemas.openxmlformats.org/officeDocument/2006/relationships/customXml" Target="../ink/ink6059.xml"/><Relationship Id="rId54" Type="http://schemas.openxmlformats.org/officeDocument/2006/relationships/customXml" Target="../ink/ink6032.xml"/><Relationship Id="rId70" Type="http://schemas.openxmlformats.org/officeDocument/2006/relationships/customXml" Target="../ink/ink6040.xml"/><Relationship Id="rId75" Type="http://schemas.openxmlformats.org/officeDocument/2006/relationships/image" Target="../media/image1112.png"/><Relationship Id="rId91" Type="http://schemas.openxmlformats.org/officeDocument/2006/relationships/image" Target="../media/image1123.png"/><Relationship Id="rId96" Type="http://schemas.openxmlformats.org/officeDocument/2006/relationships/customXml" Target="../ink/ink60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08.xml"/><Relationship Id="rId23" Type="http://schemas.openxmlformats.org/officeDocument/2006/relationships/image" Target="../media/image1086.png"/><Relationship Id="rId28" Type="http://schemas.openxmlformats.org/officeDocument/2006/relationships/customXml" Target="../ink/ink6019.xml"/><Relationship Id="rId49" Type="http://schemas.openxmlformats.org/officeDocument/2006/relationships/image" Target="../media/image1099.png"/><Relationship Id="rId114" Type="http://schemas.openxmlformats.org/officeDocument/2006/relationships/customXml" Target="../ink/ink6062.xml"/><Relationship Id="rId119" Type="http://schemas.openxmlformats.org/officeDocument/2006/relationships/image" Target="../media/image1137.png"/><Relationship Id="rId44" Type="http://schemas.openxmlformats.org/officeDocument/2006/relationships/customXml" Target="../ink/ink6027.xml"/><Relationship Id="rId60" Type="http://schemas.openxmlformats.org/officeDocument/2006/relationships/customXml" Target="../ink/ink6035.xml"/><Relationship Id="rId65" Type="http://schemas.openxmlformats.org/officeDocument/2006/relationships/image" Target="../media/image1107.png"/><Relationship Id="rId81" Type="http://schemas.openxmlformats.org/officeDocument/2006/relationships/image" Target="../media/image1115.png"/><Relationship Id="rId86" Type="http://schemas.openxmlformats.org/officeDocument/2006/relationships/customXml" Target="../ink/ink6048.xml"/><Relationship Id="rId4" Type="http://schemas.openxmlformats.org/officeDocument/2006/relationships/customXml" Target="../ink/ink6007.xml"/><Relationship Id="rId9" Type="http://schemas.openxmlformats.org/officeDocument/2006/relationships/image" Target="../media/image1079.png"/><Relationship Id="rId13" Type="http://schemas.openxmlformats.org/officeDocument/2006/relationships/image" Target="../media/image1081.png"/><Relationship Id="rId18" Type="http://schemas.openxmlformats.org/officeDocument/2006/relationships/customXml" Target="../ink/ink6014.xml"/><Relationship Id="rId39" Type="http://schemas.openxmlformats.org/officeDocument/2006/relationships/image" Target="../media/image1094.png"/><Relationship Id="rId109" Type="http://schemas.openxmlformats.org/officeDocument/2006/relationships/image" Target="../media/image1132.png"/><Relationship Id="rId34" Type="http://schemas.openxmlformats.org/officeDocument/2006/relationships/customXml" Target="../ink/ink6022.xml"/><Relationship Id="rId50" Type="http://schemas.openxmlformats.org/officeDocument/2006/relationships/customXml" Target="../ink/ink6030.xml"/><Relationship Id="rId55" Type="http://schemas.openxmlformats.org/officeDocument/2006/relationships/image" Target="../media/image1102.png"/><Relationship Id="rId76" Type="http://schemas.openxmlformats.org/officeDocument/2006/relationships/customXml" Target="../ink/ink6043.xml"/><Relationship Id="rId97" Type="http://schemas.openxmlformats.org/officeDocument/2006/relationships/image" Target="../media/image1126.png"/><Relationship Id="rId104" Type="http://schemas.openxmlformats.org/officeDocument/2006/relationships/customXml" Target="../ink/ink6057.xml"/><Relationship Id="rId120" Type="http://schemas.openxmlformats.org/officeDocument/2006/relationships/customXml" Target="../ink/ink6065.xml"/><Relationship Id="rId7" Type="http://schemas.openxmlformats.org/officeDocument/2006/relationships/image" Target="../media/image1078.png"/><Relationship Id="rId71" Type="http://schemas.openxmlformats.org/officeDocument/2006/relationships/image" Target="../media/image1110.png"/><Relationship Id="rId92" Type="http://schemas.openxmlformats.org/officeDocument/2006/relationships/customXml" Target="../ink/ink6051.xml"/><Relationship Id="rId2" Type="http://schemas.openxmlformats.org/officeDocument/2006/relationships/customXml" Target="../ink/ink6006.xml"/><Relationship Id="rId29" Type="http://schemas.openxmlformats.org/officeDocument/2006/relationships/image" Target="../media/image1089.png"/><Relationship Id="rId24" Type="http://schemas.openxmlformats.org/officeDocument/2006/relationships/customXml" Target="../ink/ink6017.xml"/><Relationship Id="rId40" Type="http://schemas.openxmlformats.org/officeDocument/2006/relationships/customXml" Target="../ink/ink6025.xml"/><Relationship Id="rId45" Type="http://schemas.openxmlformats.org/officeDocument/2006/relationships/image" Target="../media/image1097.png"/><Relationship Id="rId66" Type="http://schemas.openxmlformats.org/officeDocument/2006/relationships/customXml" Target="../ink/ink6038.xml"/><Relationship Id="rId87" Type="http://schemas.openxmlformats.org/officeDocument/2006/relationships/image" Target="../media/image1121.png"/><Relationship Id="rId110" Type="http://schemas.openxmlformats.org/officeDocument/2006/relationships/customXml" Target="../ink/ink6060.xml"/><Relationship Id="rId115" Type="http://schemas.openxmlformats.org/officeDocument/2006/relationships/image" Target="../media/image1135.png"/><Relationship Id="rId61" Type="http://schemas.openxmlformats.org/officeDocument/2006/relationships/image" Target="../media/image1105.png"/><Relationship Id="rId82" Type="http://schemas.openxmlformats.org/officeDocument/2006/relationships/customXml" Target="../ink/ink6046.xml"/><Relationship Id="rId19" Type="http://schemas.openxmlformats.org/officeDocument/2006/relationships/image" Target="../media/image1084.png"/><Relationship Id="rId14" Type="http://schemas.openxmlformats.org/officeDocument/2006/relationships/customXml" Target="../ink/ink6012.xml"/><Relationship Id="rId30" Type="http://schemas.openxmlformats.org/officeDocument/2006/relationships/customXml" Target="../ink/ink6020.xml"/><Relationship Id="rId35" Type="http://schemas.openxmlformats.org/officeDocument/2006/relationships/image" Target="../media/image1092.png"/><Relationship Id="rId56" Type="http://schemas.openxmlformats.org/officeDocument/2006/relationships/customXml" Target="../ink/ink6033.xml"/><Relationship Id="rId77" Type="http://schemas.openxmlformats.org/officeDocument/2006/relationships/image" Target="../media/image1113.png"/><Relationship Id="rId100" Type="http://schemas.openxmlformats.org/officeDocument/2006/relationships/customXml" Target="../ink/ink6055.xml"/><Relationship Id="rId105" Type="http://schemas.openxmlformats.org/officeDocument/2006/relationships/image" Target="../media/image1130.png"/><Relationship Id="rId8" Type="http://schemas.openxmlformats.org/officeDocument/2006/relationships/customXml" Target="../ink/ink6009.xml"/><Relationship Id="rId51" Type="http://schemas.openxmlformats.org/officeDocument/2006/relationships/image" Target="../media/image1100.png"/><Relationship Id="rId72" Type="http://schemas.openxmlformats.org/officeDocument/2006/relationships/customXml" Target="../ink/ink6041.xml"/><Relationship Id="rId93" Type="http://schemas.openxmlformats.org/officeDocument/2006/relationships/image" Target="../media/image1124.png"/><Relationship Id="rId98" Type="http://schemas.openxmlformats.org/officeDocument/2006/relationships/customXml" Target="../ink/ink6054.xml"/><Relationship Id="rId121" Type="http://schemas.openxmlformats.org/officeDocument/2006/relationships/image" Target="../media/image1138.png"/><Relationship Id="rId3" Type="http://schemas.openxmlformats.org/officeDocument/2006/relationships/image" Target="../media/image1076.png"/><Relationship Id="rId25" Type="http://schemas.openxmlformats.org/officeDocument/2006/relationships/image" Target="../media/image1087.png"/><Relationship Id="rId46" Type="http://schemas.openxmlformats.org/officeDocument/2006/relationships/customXml" Target="../ink/ink6028.xml"/><Relationship Id="rId67" Type="http://schemas.openxmlformats.org/officeDocument/2006/relationships/image" Target="../media/image1108.png"/><Relationship Id="rId116" Type="http://schemas.openxmlformats.org/officeDocument/2006/relationships/customXml" Target="../ink/ink6063.xml"/><Relationship Id="rId20" Type="http://schemas.openxmlformats.org/officeDocument/2006/relationships/customXml" Target="../ink/ink6015.xml"/><Relationship Id="rId41" Type="http://schemas.openxmlformats.org/officeDocument/2006/relationships/image" Target="../media/image1095.png"/><Relationship Id="rId62" Type="http://schemas.openxmlformats.org/officeDocument/2006/relationships/customXml" Target="../ink/ink6036.xml"/><Relationship Id="rId83" Type="http://schemas.openxmlformats.org/officeDocument/2006/relationships/image" Target="../media/image1116.png"/><Relationship Id="rId88" Type="http://schemas.openxmlformats.org/officeDocument/2006/relationships/customXml" Target="../ink/ink6049.xml"/><Relationship Id="rId111" Type="http://schemas.openxmlformats.org/officeDocument/2006/relationships/image" Target="../media/image1133.png"/><Relationship Id="rId15" Type="http://schemas.openxmlformats.org/officeDocument/2006/relationships/image" Target="../media/image1082.png"/><Relationship Id="rId36" Type="http://schemas.openxmlformats.org/officeDocument/2006/relationships/customXml" Target="../ink/ink6023.xml"/><Relationship Id="rId57" Type="http://schemas.openxmlformats.org/officeDocument/2006/relationships/image" Target="../media/image1103.png"/><Relationship Id="rId106" Type="http://schemas.openxmlformats.org/officeDocument/2006/relationships/customXml" Target="../ink/ink6058.xml"/><Relationship Id="rId10" Type="http://schemas.openxmlformats.org/officeDocument/2006/relationships/customXml" Target="../ink/ink6010.xml"/><Relationship Id="rId31" Type="http://schemas.openxmlformats.org/officeDocument/2006/relationships/image" Target="../media/image1090.png"/><Relationship Id="rId52" Type="http://schemas.openxmlformats.org/officeDocument/2006/relationships/customXml" Target="../ink/ink6031.xml"/><Relationship Id="rId73" Type="http://schemas.openxmlformats.org/officeDocument/2006/relationships/image" Target="../media/image1111.png"/><Relationship Id="rId78" Type="http://schemas.openxmlformats.org/officeDocument/2006/relationships/customXml" Target="../ink/ink6044.xml"/><Relationship Id="rId94" Type="http://schemas.openxmlformats.org/officeDocument/2006/relationships/customXml" Target="../ink/ink6052.xml"/><Relationship Id="rId99" Type="http://schemas.openxmlformats.org/officeDocument/2006/relationships/image" Target="../media/image1127.png"/><Relationship Id="rId101" Type="http://schemas.openxmlformats.org/officeDocument/2006/relationships/image" Target="../media/image1128.png"/><Relationship Id="rId122" Type="http://schemas.openxmlformats.org/officeDocument/2006/relationships/customXml" Target="../ink/ink606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.png"/><Relationship Id="rId21" Type="http://schemas.openxmlformats.org/officeDocument/2006/relationships/image" Target="../media/image1210.png"/><Relationship Id="rId42" Type="http://schemas.openxmlformats.org/officeDocument/2006/relationships/customXml" Target="../ink/ink310.xml"/><Relationship Id="rId63" Type="http://schemas.openxmlformats.org/officeDocument/2006/relationships/image" Target="../media/image3310.png"/><Relationship Id="rId84" Type="http://schemas.openxmlformats.org/officeDocument/2006/relationships/customXml" Target="../ink/ink331.xml"/><Relationship Id="rId138" Type="http://schemas.openxmlformats.org/officeDocument/2006/relationships/customXml" Target="../ink/ink358.xml"/><Relationship Id="rId159" Type="http://schemas.openxmlformats.org/officeDocument/2006/relationships/image" Target="../media/image70.png"/><Relationship Id="rId107" Type="http://schemas.openxmlformats.org/officeDocument/2006/relationships/image" Target="../media/image55.png"/><Relationship Id="rId11" Type="http://schemas.openxmlformats.org/officeDocument/2006/relationships/image" Target="../media/image784.png"/><Relationship Id="rId32" Type="http://schemas.openxmlformats.org/officeDocument/2006/relationships/customXml" Target="../ink/ink305.xml"/><Relationship Id="rId53" Type="http://schemas.openxmlformats.org/officeDocument/2006/relationships/image" Target="../media/image2810.png"/><Relationship Id="rId74" Type="http://schemas.openxmlformats.org/officeDocument/2006/relationships/customXml" Target="../ink/ink326.xml"/><Relationship Id="rId128" Type="http://schemas.openxmlformats.org/officeDocument/2006/relationships/customXml" Target="../ink/ink353.xml"/><Relationship Id="rId149" Type="http://schemas.openxmlformats.org/officeDocument/2006/relationships/image" Target="../media/image82.png"/><Relationship Id="rId5" Type="http://schemas.openxmlformats.org/officeDocument/2006/relationships/image" Target="../media/image413.png"/><Relationship Id="rId95" Type="http://schemas.openxmlformats.org/officeDocument/2006/relationships/image" Target="../media/image49.png"/><Relationship Id="rId160" Type="http://schemas.openxmlformats.org/officeDocument/2006/relationships/customXml" Target="../ink/ink369.xml"/><Relationship Id="rId22" Type="http://schemas.openxmlformats.org/officeDocument/2006/relationships/customXml" Target="../ink/ink300.xml"/><Relationship Id="rId43" Type="http://schemas.openxmlformats.org/officeDocument/2006/relationships/image" Target="../media/image2210.png"/><Relationship Id="rId64" Type="http://schemas.openxmlformats.org/officeDocument/2006/relationships/customXml" Target="../ink/ink321.xml"/><Relationship Id="rId118" Type="http://schemas.openxmlformats.org/officeDocument/2006/relationships/customXml" Target="../ink/ink348.xml"/><Relationship Id="rId139" Type="http://schemas.openxmlformats.org/officeDocument/2006/relationships/image" Target="../media/image77.png"/><Relationship Id="rId85" Type="http://schemas.openxmlformats.org/officeDocument/2006/relationships/image" Target="../media/image448.png"/><Relationship Id="rId150" Type="http://schemas.openxmlformats.org/officeDocument/2006/relationships/customXml" Target="../ink/ink364.xml"/><Relationship Id="rId12" Type="http://schemas.openxmlformats.org/officeDocument/2006/relationships/customXml" Target="../ink/ink295.xml"/><Relationship Id="rId17" Type="http://schemas.openxmlformats.org/officeDocument/2006/relationships/image" Target="../media/image10100.png"/><Relationship Id="rId33" Type="http://schemas.openxmlformats.org/officeDocument/2006/relationships/image" Target="../media/image2710.png"/><Relationship Id="rId38" Type="http://schemas.openxmlformats.org/officeDocument/2006/relationships/customXml" Target="../ink/ink308.xml"/><Relationship Id="rId59" Type="http://schemas.openxmlformats.org/officeDocument/2006/relationships/image" Target="../media/image3110.png"/><Relationship Id="rId103" Type="http://schemas.openxmlformats.org/officeDocument/2006/relationships/image" Target="../media/image53.png"/><Relationship Id="rId108" Type="http://schemas.openxmlformats.org/officeDocument/2006/relationships/customXml" Target="../ink/ink343.xml"/><Relationship Id="rId124" Type="http://schemas.openxmlformats.org/officeDocument/2006/relationships/customXml" Target="../ink/ink351.xml"/><Relationship Id="rId129" Type="http://schemas.openxmlformats.org/officeDocument/2006/relationships/image" Target="../media/image66.png"/><Relationship Id="rId54" Type="http://schemas.openxmlformats.org/officeDocument/2006/relationships/customXml" Target="../ink/ink316.xml"/><Relationship Id="rId70" Type="http://schemas.openxmlformats.org/officeDocument/2006/relationships/customXml" Target="../ink/ink324.xml"/><Relationship Id="rId75" Type="http://schemas.openxmlformats.org/officeDocument/2006/relationships/image" Target="../media/image3910.png"/><Relationship Id="rId91" Type="http://schemas.openxmlformats.org/officeDocument/2006/relationships/image" Target="../media/image47.png"/><Relationship Id="rId96" Type="http://schemas.openxmlformats.org/officeDocument/2006/relationships/customXml" Target="../ink/ink337.xml"/><Relationship Id="rId140" Type="http://schemas.openxmlformats.org/officeDocument/2006/relationships/customXml" Target="../ink/ink359.xml"/><Relationship Id="rId145" Type="http://schemas.openxmlformats.org/officeDocument/2006/relationships/image" Target="../media/image80.png"/><Relationship Id="rId161" Type="http://schemas.openxmlformats.org/officeDocument/2006/relationships/image" Target="../media/image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2.xml"/><Relationship Id="rId23" Type="http://schemas.openxmlformats.org/officeDocument/2006/relationships/image" Target="../media/image1310.png"/><Relationship Id="rId28" Type="http://schemas.openxmlformats.org/officeDocument/2006/relationships/customXml" Target="../ink/ink303.xml"/><Relationship Id="rId49" Type="http://schemas.openxmlformats.org/officeDocument/2006/relationships/image" Target="../media/image2510.png"/><Relationship Id="rId114" Type="http://schemas.openxmlformats.org/officeDocument/2006/relationships/customXml" Target="../ink/ink346.xml"/><Relationship Id="rId119" Type="http://schemas.openxmlformats.org/officeDocument/2006/relationships/image" Target="../media/image61.png"/><Relationship Id="rId44" Type="http://schemas.openxmlformats.org/officeDocument/2006/relationships/customXml" Target="../ink/ink311.xml"/><Relationship Id="rId60" Type="http://schemas.openxmlformats.org/officeDocument/2006/relationships/customXml" Target="../ink/ink319.xml"/><Relationship Id="rId65" Type="http://schemas.openxmlformats.org/officeDocument/2006/relationships/image" Target="../media/image3410.png"/><Relationship Id="rId81" Type="http://schemas.openxmlformats.org/officeDocument/2006/relationships/image" Target="../media/image4210.png"/><Relationship Id="rId86" Type="http://schemas.openxmlformats.org/officeDocument/2006/relationships/customXml" Target="../ink/ink332.xml"/><Relationship Id="rId130" Type="http://schemas.openxmlformats.org/officeDocument/2006/relationships/customXml" Target="../ink/ink354.xml"/><Relationship Id="rId135" Type="http://schemas.openxmlformats.org/officeDocument/2006/relationships/image" Target="../media/image69.png"/><Relationship Id="rId151" Type="http://schemas.openxmlformats.org/officeDocument/2006/relationships/image" Target="../media/image83.png"/><Relationship Id="rId156" Type="http://schemas.openxmlformats.org/officeDocument/2006/relationships/customXml" Target="../ink/ink367.xml"/><Relationship Id="rId13" Type="http://schemas.openxmlformats.org/officeDocument/2006/relationships/image" Target="../media/image8100.png"/><Relationship Id="rId18" Type="http://schemas.openxmlformats.org/officeDocument/2006/relationships/customXml" Target="../ink/ink298.xml"/><Relationship Id="rId39" Type="http://schemas.openxmlformats.org/officeDocument/2006/relationships/image" Target="../media/image2010.png"/><Relationship Id="rId109" Type="http://schemas.openxmlformats.org/officeDocument/2006/relationships/image" Target="../media/image56.png"/><Relationship Id="rId34" Type="http://schemas.openxmlformats.org/officeDocument/2006/relationships/customXml" Target="../ink/ink306.xml"/><Relationship Id="rId50" Type="http://schemas.openxmlformats.org/officeDocument/2006/relationships/customXml" Target="../ink/ink314.xml"/><Relationship Id="rId55" Type="http://schemas.openxmlformats.org/officeDocument/2006/relationships/image" Target="../media/image2910.png"/><Relationship Id="rId76" Type="http://schemas.openxmlformats.org/officeDocument/2006/relationships/customXml" Target="../ink/ink327.xml"/><Relationship Id="rId97" Type="http://schemas.openxmlformats.org/officeDocument/2006/relationships/image" Target="../media/image50.png"/><Relationship Id="rId104" Type="http://schemas.openxmlformats.org/officeDocument/2006/relationships/customXml" Target="../ink/ink341.xml"/><Relationship Id="rId120" Type="http://schemas.openxmlformats.org/officeDocument/2006/relationships/customXml" Target="../ink/ink349.xml"/><Relationship Id="rId125" Type="http://schemas.openxmlformats.org/officeDocument/2006/relationships/image" Target="../media/image64.png"/><Relationship Id="rId141" Type="http://schemas.openxmlformats.org/officeDocument/2006/relationships/image" Target="../media/image78.png"/><Relationship Id="rId146" Type="http://schemas.openxmlformats.org/officeDocument/2006/relationships/customXml" Target="../ink/ink362.xml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Relationship Id="rId92" Type="http://schemas.openxmlformats.org/officeDocument/2006/relationships/customXml" Target="../ink/ink335.xml"/><Relationship Id="rId162" Type="http://schemas.openxmlformats.org/officeDocument/2006/relationships/customXml" Target="../ink/ink370.xml"/><Relationship Id="rId2" Type="http://schemas.openxmlformats.org/officeDocument/2006/relationships/customXml" Target="../ink/ink290.xml"/><Relationship Id="rId29" Type="http://schemas.openxmlformats.org/officeDocument/2006/relationships/image" Target="../media/image1610.png"/><Relationship Id="rId24" Type="http://schemas.openxmlformats.org/officeDocument/2006/relationships/customXml" Target="../ink/ink301.xml"/><Relationship Id="rId40" Type="http://schemas.openxmlformats.org/officeDocument/2006/relationships/customXml" Target="../ink/ink309.xml"/><Relationship Id="rId45" Type="http://schemas.openxmlformats.org/officeDocument/2006/relationships/image" Target="../media/image2310.png"/><Relationship Id="rId66" Type="http://schemas.openxmlformats.org/officeDocument/2006/relationships/customXml" Target="../ink/ink322.xml"/><Relationship Id="rId87" Type="http://schemas.openxmlformats.org/officeDocument/2006/relationships/image" Target="../media/image450.png"/><Relationship Id="rId110" Type="http://schemas.openxmlformats.org/officeDocument/2006/relationships/customXml" Target="../ink/ink344.xml"/><Relationship Id="rId115" Type="http://schemas.openxmlformats.org/officeDocument/2006/relationships/image" Target="../media/image59.png"/><Relationship Id="rId131" Type="http://schemas.openxmlformats.org/officeDocument/2006/relationships/image" Target="../media/image67.png"/><Relationship Id="rId136" Type="http://schemas.openxmlformats.org/officeDocument/2006/relationships/customXml" Target="../ink/ink357.xml"/><Relationship Id="rId157" Type="http://schemas.openxmlformats.org/officeDocument/2006/relationships/image" Target="../media/image86.png"/><Relationship Id="rId61" Type="http://schemas.openxmlformats.org/officeDocument/2006/relationships/image" Target="../media/image3210.png"/><Relationship Id="rId82" Type="http://schemas.openxmlformats.org/officeDocument/2006/relationships/customXml" Target="../ink/ink330.xml"/><Relationship Id="rId152" Type="http://schemas.openxmlformats.org/officeDocument/2006/relationships/customXml" Target="../ink/ink365.xml"/><Relationship Id="rId19" Type="http://schemas.openxmlformats.org/officeDocument/2006/relationships/image" Target="../media/image1140.png"/><Relationship Id="rId14" Type="http://schemas.openxmlformats.org/officeDocument/2006/relationships/customXml" Target="../ink/ink296.xml"/><Relationship Id="rId30" Type="http://schemas.openxmlformats.org/officeDocument/2006/relationships/customXml" Target="../ink/ink304.xml"/><Relationship Id="rId35" Type="http://schemas.openxmlformats.org/officeDocument/2006/relationships/image" Target="../media/image1810.png"/><Relationship Id="rId56" Type="http://schemas.openxmlformats.org/officeDocument/2006/relationships/customXml" Target="../ink/ink317.xml"/><Relationship Id="rId77" Type="http://schemas.openxmlformats.org/officeDocument/2006/relationships/image" Target="../media/image4010.png"/><Relationship Id="rId100" Type="http://schemas.openxmlformats.org/officeDocument/2006/relationships/customXml" Target="../ink/ink339.xml"/><Relationship Id="rId105" Type="http://schemas.openxmlformats.org/officeDocument/2006/relationships/image" Target="../media/image54.png"/><Relationship Id="rId126" Type="http://schemas.openxmlformats.org/officeDocument/2006/relationships/customXml" Target="../ink/ink352.xml"/><Relationship Id="rId147" Type="http://schemas.openxmlformats.org/officeDocument/2006/relationships/image" Target="../media/image81.png"/><Relationship Id="rId8" Type="http://schemas.openxmlformats.org/officeDocument/2006/relationships/customXml" Target="../ink/ink293.xml"/><Relationship Id="rId51" Type="http://schemas.openxmlformats.org/officeDocument/2006/relationships/image" Target="../media/image2610.png"/><Relationship Id="rId72" Type="http://schemas.openxmlformats.org/officeDocument/2006/relationships/customXml" Target="../ink/ink325.xml"/><Relationship Id="rId93" Type="http://schemas.openxmlformats.org/officeDocument/2006/relationships/image" Target="../media/image48.png"/><Relationship Id="rId98" Type="http://schemas.openxmlformats.org/officeDocument/2006/relationships/customXml" Target="../ink/ink338.xml"/><Relationship Id="rId121" Type="http://schemas.openxmlformats.org/officeDocument/2006/relationships/image" Target="../media/image62.png"/><Relationship Id="rId142" Type="http://schemas.openxmlformats.org/officeDocument/2006/relationships/customXml" Target="../ink/ink360.xml"/><Relationship Id="rId163" Type="http://schemas.openxmlformats.org/officeDocument/2006/relationships/image" Target="../media/image74.png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312.xml"/><Relationship Id="rId67" Type="http://schemas.openxmlformats.org/officeDocument/2006/relationships/image" Target="../media/image3510.png"/><Relationship Id="rId116" Type="http://schemas.openxmlformats.org/officeDocument/2006/relationships/customXml" Target="../ink/ink347.xml"/><Relationship Id="rId137" Type="http://schemas.openxmlformats.org/officeDocument/2006/relationships/image" Target="../media/image76.png"/><Relationship Id="rId158" Type="http://schemas.openxmlformats.org/officeDocument/2006/relationships/customXml" Target="../ink/ink368.xml"/><Relationship Id="rId20" Type="http://schemas.openxmlformats.org/officeDocument/2006/relationships/customXml" Target="../ink/ink299.xml"/><Relationship Id="rId41" Type="http://schemas.openxmlformats.org/officeDocument/2006/relationships/image" Target="../media/image2110.png"/><Relationship Id="rId62" Type="http://schemas.openxmlformats.org/officeDocument/2006/relationships/customXml" Target="../ink/ink320.xml"/><Relationship Id="rId83" Type="http://schemas.openxmlformats.org/officeDocument/2006/relationships/image" Target="../media/image432.png"/><Relationship Id="rId88" Type="http://schemas.openxmlformats.org/officeDocument/2006/relationships/customXml" Target="../ink/ink333.xml"/><Relationship Id="rId111" Type="http://schemas.openxmlformats.org/officeDocument/2006/relationships/image" Target="../media/image57.png"/><Relationship Id="rId132" Type="http://schemas.openxmlformats.org/officeDocument/2006/relationships/customXml" Target="../ink/ink355.xml"/><Relationship Id="rId153" Type="http://schemas.openxmlformats.org/officeDocument/2006/relationships/image" Target="../media/image84.png"/><Relationship Id="rId15" Type="http://schemas.openxmlformats.org/officeDocument/2006/relationships/image" Target="../media/image912.png"/><Relationship Id="rId36" Type="http://schemas.openxmlformats.org/officeDocument/2006/relationships/customXml" Target="../ink/ink307.xml"/><Relationship Id="rId57" Type="http://schemas.openxmlformats.org/officeDocument/2006/relationships/image" Target="../media/image3010.png"/><Relationship Id="rId106" Type="http://schemas.openxmlformats.org/officeDocument/2006/relationships/customXml" Target="../ink/ink342.xml"/><Relationship Id="rId127" Type="http://schemas.openxmlformats.org/officeDocument/2006/relationships/image" Target="../media/image65.png"/><Relationship Id="rId10" Type="http://schemas.openxmlformats.org/officeDocument/2006/relationships/customXml" Target="../ink/ink294.xml"/><Relationship Id="rId31" Type="http://schemas.openxmlformats.org/officeDocument/2006/relationships/image" Target="../media/image1710.png"/><Relationship Id="rId52" Type="http://schemas.openxmlformats.org/officeDocument/2006/relationships/customXml" Target="../ink/ink315.xml"/><Relationship Id="rId73" Type="http://schemas.openxmlformats.org/officeDocument/2006/relationships/image" Target="../media/image3810.png"/><Relationship Id="rId78" Type="http://schemas.openxmlformats.org/officeDocument/2006/relationships/customXml" Target="../ink/ink328.xml"/><Relationship Id="rId94" Type="http://schemas.openxmlformats.org/officeDocument/2006/relationships/customXml" Target="../ink/ink336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122" Type="http://schemas.openxmlformats.org/officeDocument/2006/relationships/customXml" Target="../ink/ink350.xml"/><Relationship Id="rId143" Type="http://schemas.openxmlformats.org/officeDocument/2006/relationships/image" Target="../media/image79.png"/><Relationship Id="rId148" Type="http://schemas.openxmlformats.org/officeDocument/2006/relationships/customXml" Target="../ink/ink363.xml"/><Relationship Id="rId4" Type="http://schemas.openxmlformats.org/officeDocument/2006/relationships/customXml" Target="../ink/ink291.xml"/><Relationship Id="rId9" Type="http://schemas.openxmlformats.org/officeDocument/2006/relationships/image" Target="../media/image6100.png"/><Relationship Id="rId26" Type="http://schemas.openxmlformats.org/officeDocument/2006/relationships/customXml" Target="../ink/ink302.xml"/><Relationship Id="rId47" Type="http://schemas.openxmlformats.org/officeDocument/2006/relationships/image" Target="../media/image2410.png"/><Relationship Id="rId68" Type="http://schemas.openxmlformats.org/officeDocument/2006/relationships/customXml" Target="../ink/ink323.xml"/><Relationship Id="rId89" Type="http://schemas.openxmlformats.org/officeDocument/2006/relationships/image" Target="../media/image46.png"/><Relationship Id="rId112" Type="http://schemas.openxmlformats.org/officeDocument/2006/relationships/customXml" Target="../ink/ink345.xml"/><Relationship Id="rId133" Type="http://schemas.openxmlformats.org/officeDocument/2006/relationships/image" Target="../media/image68.png"/><Relationship Id="rId154" Type="http://schemas.openxmlformats.org/officeDocument/2006/relationships/customXml" Target="../ink/ink366.xml"/><Relationship Id="rId16" Type="http://schemas.openxmlformats.org/officeDocument/2006/relationships/customXml" Target="../ink/ink297.xml"/><Relationship Id="rId37" Type="http://schemas.openxmlformats.org/officeDocument/2006/relationships/image" Target="../media/image1910.png"/><Relationship Id="rId58" Type="http://schemas.openxmlformats.org/officeDocument/2006/relationships/customXml" Target="../ink/ink318.xml"/><Relationship Id="rId79" Type="http://schemas.openxmlformats.org/officeDocument/2006/relationships/image" Target="../media/image415.png"/><Relationship Id="rId102" Type="http://schemas.openxmlformats.org/officeDocument/2006/relationships/customXml" Target="../ink/ink340.xml"/><Relationship Id="rId123" Type="http://schemas.openxmlformats.org/officeDocument/2006/relationships/image" Target="../media/image63.png"/><Relationship Id="rId144" Type="http://schemas.openxmlformats.org/officeDocument/2006/relationships/customXml" Target="../ink/ink361.xml"/><Relationship Id="rId90" Type="http://schemas.openxmlformats.org/officeDocument/2006/relationships/customXml" Target="../ink/ink334.xml"/><Relationship Id="rId27" Type="http://schemas.openxmlformats.org/officeDocument/2006/relationships/image" Target="../media/image1510.png"/><Relationship Id="rId48" Type="http://schemas.openxmlformats.org/officeDocument/2006/relationships/customXml" Target="../ink/ink313.xml"/><Relationship Id="rId69" Type="http://schemas.openxmlformats.org/officeDocument/2006/relationships/image" Target="../media/image3610.png"/><Relationship Id="rId113" Type="http://schemas.openxmlformats.org/officeDocument/2006/relationships/image" Target="../media/image58.png"/><Relationship Id="rId134" Type="http://schemas.openxmlformats.org/officeDocument/2006/relationships/customXml" Target="../ink/ink356.xml"/><Relationship Id="rId80" Type="http://schemas.openxmlformats.org/officeDocument/2006/relationships/customXml" Target="../ink/ink329.xml"/><Relationship Id="rId155" Type="http://schemas.openxmlformats.org/officeDocument/2006/relationships/image" Target="../media/image85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.png"/><Relationship Id="rId21" Type="http://schemas.openxmlformats.org/officeDocument/2006/relationships/image" Target="../media/image1210.png"/><Relationship Id="rId42" Type="http://schemas.openxmlformats.org/officeDocument/2006/relationships/customXml" Target="../ink/ink391.xml"/><Relationship Id="rId63" Type="http://schemas.openxmlformats.org/officeDocument/2006/relationships/image" Target="../media/image3310.png"/><Relationship Id="rId84" Type="http://schemas.openxmlformats.org/officeDocument/2006/relationships/customXml" Target="../ink/ink412.xml"/><Relationship Id="rId138" Type="http://schemas.openxmlformats.org/officeDocument/2006/relationships/customXml" Target="../ink/ink439.xml"/><Relationship Id="rId159" Type="http://schemas.openxmlformats.org/officeDocument/2006/relationships/image" Target="../media/image70.png"/><Relationship Id="rId107" Type="http://schemas.openxmlformats.org/officeDocument/2006/relationships/image" Target="../media/image55.png"/><Relationship Id="rId11" Type="http://schemas.openxmlformats.org/officeDocument/2006/relationships/image" Target="../media/image784.png"/><Relationship Id="rId32" Type="http://schemas.openxmlformats.org/officeDocument/2006/relationships/customXml" Target="../ink/ink386.xml"/><Relationship Id="rId53" Type="http://schemas.openxmlformats.org/officeDocument/2006/relationships/image" Target="../media/image2810.png"/><Relationship Id="rId74" Type="http://schemas.openxmlformats.org/officeDocument/2006/relationships/customXml" Target="../ink/ink407.xml"/><Relationship Id="rId128" Type="http://schemas.openxmlformats.org/officeDocument/2006/relationships/customXml" Target="../ink/ink434.xml"/><Relationship Id="rId149" Type="http://schemas.openxmlformats.org/officeDocument/2006/relationships/image" Target="../media/image82.png"/><Relationship Id="rId5" Type="http://schemas.openxmlformats.org/officeDocument/2006/relationships/image" Target="../media/image413.png"/><Relationship Id="rId95" Type="http://schemas.openxmlformats.org/officeDocument/2006/relationships/image" Target="../media/image49.png"/><Relationship Id="rId160" Type="http://schemas.openxmlformats.org/officeDocument/2006/relationships/customXml" Target="../ink/ink450.xml"/><Relationship Id="rId22" Type="http://schemas.openxmlformats.org/officeDocument/2006/relationships/customXml" Target="../ink/ink381.xml"/><Relationship Id="rId43" Type="http://schemas.openxmlformats.org/officeDocument/2006/relationships/image" Target="../media/image2210.png"/><Relationship Id="rId64" Type="http://schemas.openxmlformats.org/officeDocument/2006/relationships/customXml" Target="../ink/ink402.xml"/><Relationship Id="rId118" Type="http://schemas.openxmlformats.org/officeDocument/2006/relationships/customXml" Target="../ink/ink429.xml"/><Relationship Id="rId139" Type="http://schemas.openxmlformats.org/officeDocument/2006/relationships/image" Target="../media/image77.png"/><Relationship Id="rId85" Type="http://schemas.openxmlformats.org/officeDocument/2006/relationships/image" Target="../media/image448.png"/><Relationship Id="rId150" Type="http://schemas.openxmlformats.org/officeDocument/2006/relationships/customXml" Target="../ink/ink445.xml"/><Relationship Id="rId12" Type="http://schemas.openxmlformats.org/officeDocument/2006/relationships/customXml" Target="../ink/ink376.xml"/><Relationship Id="rId17" Type="http://schemas.openxmlformats.org/officeDocument/2006/relationships/image" Target="../media/image10100.png"/><Relationship Id="rId33" Type="http://schemas.openxmlformats.org/officeDocument/2006/relationships/image" Target="../media/image2710.png"/><Relationship Id="rId38" Type="http://schemas.openxmlformats.org/officeDocument/2006/relationships/customXml" Target="../ink/ink389.xml"/><Relationship Id="rId59" Type="http://schemas.openxmlformats.org/officeDocument/2006/relationships/image" Target="../media/image3110.png"/><Relationship Id="rId103" Type="http://schemas.openxmlformats.org/officeDocument/2006/relationships/image" Target="../media/image53.png"/><Relationship Id="rId108" Type="http://schemas.openxmlformats.org/officeDocument/2006/relationships/customXml" Target="../ink/ink424.xml"/><Relationship Id="rId124" Type="http://schemas.openxmlformats.org/officeDocument/2006/relationships/customXml" Target="../ink/ink432.xml"/><Relationship Id="rId129" Type="http://schemas.openxmlformats.org/officeDocument/2006/relationships/image" Target="../media/image66.png"/><Relationship Id="rId54" Type="http://schemas.openxmlformats.org/officeDocument/2006/relationships/customXml" Target="../ink/ink397.xml"/><Relationship Id="rId70" Type="http://schemas.openxmlformats.org/officeDocument/2006/relationships/customXml" Target="../ink/ink405.xml"/><Relationship Id="rId75" Type="http://schemas.openxmlformats.org/officeDocument/2006/relationships/image" Target="../media/image3910.png"/><Relationship Id="rId91" Type="http://schemas.openxmlformats.org/officeDocument/2006/relationships/image" Target="../media/image47.png"/><Relationship Id="rId96" Type="http://schemas.openxmlformats.org/officeDocument/2006/relationships/customXml" Target="../ink/ink418.xml"/><Relationship Id="rId140" Type="http://schemas.openxmlformats.org/officeDocument/2006/relationships/customXml" Target="../ink/ink440.xml"/><Relationship Id="rId145" Type="http://schemas.openxmlformats.org/officeDocument/2006/relationships/image" Target="../media/image80.png"/><Relationship Id="rId161" Type="http://schemas.openxmlformats.org/officeDocument/2006/relationships/image" Target="../media/image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.xml"/><Relationship Id="rId23" Type="http://schemas.openxmlformats.org/officeDocument/2006/relationships/image" Target="../media/image1310.png"/><Relationship Id="rId28" Type="http://schemas.openxmlformats.org/officeDocument/2006/relationships/customXml" Target="../ink/ink384.xml"/><Relationship Id="rId49" Type="http://schemas.openxmlformats.org/officeDocument/2006/relationships/image" Target="../media/image2510.png"/><Relationship Id="rId114" Type="http://schemas.openxmlformats.org/officeDocument/2006/relationships/customXml" Target="../ink/ink427.xml"/><Relationship Id="rId119" Type="http://schemas.openxmlformats.org/officeDocument/2006/relationships/image" Target="../media/image61.png"/><Relationship Id="rId44" Type="http://schemas.openxmlformats.org/officeDocument/2006/relationships/customXml" Target="../ink/ink392.xml"/><Relationship Id="rId60" Type="http://schemas.openxmlformats.org/officeDocument/2006/relationships/customXml" Target="../ink/ink400.xml"/><Relationship Id="rId65" Type="http://schemas.openxmlformats.org/officeDocument/2006/relationships/image" Target="../media/image3410.png"/><Relationship Id="rId81" Type="http://schemas.openxmlformats.org/officeDocument/2006/relationships/image" Target="../media/image4210.png"/><Relationship Id="rId86" Type="http://schemas.openxmlformats.org/officeDocument/2006/relationships/customXml" Target="../ink/ink413.xml"/><Relationship Id="rId130" Type="http://schemas.openxmlformats.org/officeDocument/2006/relationships/customXml" Target="../ink/ink435.xml"/><Relationship Id="rId135" Type="http://schemas.openxmlformats.org/officeDocument/2006/relationships/image" Target="../media/image69.png"/><Relationship Id="rId151" Type="http://schemas.openxmlformats.org/officeDocument/2006/relationships/image" Target="../media/image83.png"/><Relationship Id="rId156" Type="http://schemas.openxmlformats.org/officeDocument/2006/relationships/customXml" Target="../ink/ink448.xml"/><Relationship Id="rId13" Type="http://schemas.openxmlformats.org/officeDocument/2006/relationships/image" Target="../media/image8100.png"/><Relationship Id="rId18" Type="http://schemas.openxmlformats.org/officeDocument/2006/relationships/customXml" Target="../ink/ink379.xml"/><Relationship Id="rId39" Type="http://schemas.openxmlformats.org/officeDocument/2006/relationships/image" Target="../media/image2010.png"/><Relationship Id="rId109" Type="http://schemas.openxmlformats.org/officeDocument/2006/relationships/image" Target="../media/image56.png"/><Relationship Id="rId34" Type="http://schemas.openxmlformats.org/officeDocument/2006/relationships/customXml" Target="../ink/ink387.xml"/><Relationship Id="rId50" Type="http://schemas.openxmlformats.org/officeDocument/2006/relationships/customXml" Target="../ink/ink395.xml"/><Relationship Id="rId55" Type="http://schemas.openxmlformats.org/officeDocument/2006/relationships/image" Target="../media/image2910.png"/><Relationship Id="rId76" Type="http://schemas.openxmlformats.org/officeDocument/2006/relationships/customXml" Target="../ink/ink408.xml"/><Relationship Id="rId97" Type="http://schemas.openxmlformats.org/officeDocument/2006/relationships/image" Target="../media/image50.png"/><Relationship Id="rId104" Type="http://schemas.openxmlformats.org/officeDocument/2006/relationships/customXml" Target="../ink/ink422.xml"/><Relationship Id="rId120" Type="http://schemas.openxmlformats.org/officeDocument/2006/relationships/customXml" Target="../ink/ink430.xml"/><Relationship Id="rId125" Type="http://schemas.openxmlformats.org/officeDocument/2006/relationships/image" Target="../media/image64.png"/><Relationship Id="rId141" Type="http://schemas.openxmlformats.org/officeDocument/2006/relationships/image" Target="../media/image78.png"/><Relationship Id="rId146" Type="http://schemas.openxmlformats.org/officeDocument/2006/relationships/customXml" Target="../ink/ink443.xml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Relationship Id="rId92" Type="http://schemas.openxmlformats.org/officeDocument/2006/relationships/customXml" Target="../ink/ink416.xml"/><Relationship Id="rId2" Type="http://schemas.openxmlformats.org/officeDocument/2006/relationships/customXml" Target="../ink/ink371.xml"/><Relationship Id="rId29" Type="http://schemas.openxmlformats.org/officeDocument/2006/relationships/image" Target="../media/image1610.png"/><Relationship Id="rId24" Type="http://schemas.openxmlformats.org/officeDocument/2006/relationships/customXml" Target="../ink/ink382.xml"/><Relationship Id="rId40" Type="http://schemas.openxmlformats.org/officeDocument/2006/relationships/customXml" Target="../ink/ink390.xml"/><Relationship Id="rId45" Type="http://schemas.openxmlformats.org/officeDocument/2006/relationships/image" Target="../media/image2310.png"/><Relationship Id="rId66" Type="http://schemas.openxmlformats.org/officeDocument/2006/relationships/customXml" Target="../ink/ink403.xml"/><Relationship Id="rId87" Type="http://schemas.openxmlformats.org/officeDocument/2006/relationships/image" Target="../media/image450.png"/><Relationship Id="rId110" Type="http://schemas.openxmlformats.org/officeDocument/2006/relationships/customXml" Target="../ink/ink425.xml"/><Relationship Id="rId115" Type="http://schemas.openxmlformats.org/officeDocument/2006/relationships/image" Target="../media/image59.png"/><Relationship Id="rId131" Type="http://schemas.openxmlformats.org/officeDocument/2006/relationships/image" Target="../media/image67.png"/><Relationship Id="rId136" Type="http://schemas.openxmlformats.org/officeDocument/2006/relationships/customXml" Target="../ink/ink438.xml"/><Relationship Id="rId157" Type="http://schemas.openxmlformats.org/officeDocument/2006/relationships/image" Target="../media/image86.png"/><Relationship Id="rId61" Type="http://schemas.openxmlformats.org/officeDocument/2006/relationships/image" Target="../media/image3210.png"/><Relationship Id="rId82" Type="http://schemas.openxmlformats.org/officeDocument/2006/relationships/customXml" Target="../ink/ink411.xml"/><Relationship Id="rId152" Type="http://schemas.openxmlformats.org/officeDocument/2006/relationships/customXml" Target="../ink/ink446.xml"/><Relationship Id="rId19" Type="http://schemas.openxmlformats.org/officeDocument/2006/relationships/image" Target="../media/image1140.png"/><Relationship Id="rId14" Type="http://schemas.openxmlformats.org/officeDocument/2006/relationships/customXml" Target="../ink/ink377.xml"/><Relationship Id="rId30" Type="http://schemas.openxmlformats.org/officeDocument/2006/relationships/customXml" Target="../ink/ink385.xml"/><Relationship Id="rId35" Type="http://schemas.openxmlformats.org/officeDocument/2006/relationships/image" Target="../media/image1810.png"/><Relationship Id="rId56" Type="http://schemas.openxmlformats.org/officeDocument/2006/relationships/customXml" Target="../ink/ink398.xml"/><Relationship Id="rId77" Type="http://schemas.openxmlformats.org/officeDocument/2006/relationships/image" Target="../media/image4010.png"/><Relationship Id="rId100" Type="http://schemas.openxmlformats.org/officeDocument/2006/relationships/customXml" Target="../ink/ink420.xml"/><Relationship Id="rId105" Type="http://schemas.openxmlformats.org/officeDocument/2006/relationships/image" Target="../media/image54.png"/><Relationship Id="rId126" Type="http://schemas.openxmlformats.org/officeDocument/2006/relationships/customXml" Target="../ink/ink433.xml"/><Relationship Id="rId147" Type="http://schemas.openxmlformats.org/officeDocument/2006/relationships/image" Target="../media/image81.png"/><Relationship Id="rId8" Type="http://schemas.openxmlformats.org/officeDocument/2006/relationships/customXml" Target="../ink/ink374.xml"/><Relationship Id="rId51" Type="http://schemas.openxmlformats.org/officeDocument/2006/relationships/image" Target="../media/image2610.png"/><Relationship Id="rId72" Type="http://schemas.openxmlformats.org/officeDocument/2006/relationships/customXml" Target="../ink/ink406.xml"/><Relationship Id="rId93" Type="http://schemas.openxmlformats.org/officeDocument/2006/relationships/image" Target="../media/image48.png"/><Relationship Id="rId98" Type="http://schemas.openxmlformats.org/officeDocument/2006/relationships/customXml" Target="../ink/ink419.xml"/><Relationship Id="rId121" Type="http://schemas.openxmlformats.org/officeDocument/2006/relationships/image" Target="../media/image62.png"/><Relationship Id="rId142" Type="http://schemas.openxmlformats.org/officeDocument/2006/relationships/customXml" Target="../ink/ink441.xml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393.xml"/><Relationship Id="rId67" Type="http://schemas.openxmlformats.org/officeDocument/2006/relationships/image" Target="../media/image3510.png"/><Relationship Id="rId116" Type="http://schemas.openxmlformats.org/officeDocument/2006/relationships/customXml" Target="../ink/ink428.xml"/><Relationship Id="rId137" Type="http://schemas.openxmlformats.org/officeDocument/2006/relationships/image" Target="../media/image76.png"/><Relationship Id="rId158" Type="http://schemas.openxmlformats.org/officeDocument/2006/relationships/customXml" Target="../ink/ink449.xml"/><Relationship Id="rId20" Type="http://schemas.openxmlformats.org/officeDocument/2006/relationships/customXml" Target="../ink/ink380.xml"/><Relationship Id="rId41" Type="http://schemas.openxmlformats.org/officeDocument/2006/relationships/image" Target="../media/image2110.png"/><Relationship Id="rId62" Type="http://schemas.openxmlformats.org/officeDocument/2006/relationships/customXml" Target="../ink/ink401.xml"/><Relationship Id="rId83" Type="http://schemas.openxmlformats.org/officeDocument/2006/relationships/image" Target="../media/image432.png"/><Relationship Id="rId88" Type="http://schemas.openxmlformats.org/officeDocument/2006/relationships/customXml" Target="../ink/ink414.xml"/><Relationship Id="rId111" Type="http://schemas.openxmlformats.org/officeDocument/2006/relationships/image" Target="../media/image57.png"/><Relationship Id="rId132" Type="http://schemas.openxmlformats.org/officeDocument/2006/relationships/customXml" Target="../ink/ink436.xml"/><Relationship Id="rId153" Type="http://schemas.openxmlformats.org/officeDocument/2006/relationships/image" Target="../media/image84.png"/><Relationship Id="rId15" Type="http://schemas.openxmlformats.org/officeDocument/2006/relationships/image" Target="../media/image912.png"/><Relationship Id="rId36" Type="http://schemas.openxmlformats.org/officeDocument/2006/relationships/customXml" Target="../ink/ink388.xml"/><Relationship Id="rId57" Type="http://schemas.openxmlformats.org/officeDocument/2006/relationships/image" Target="../media/image3010.png"/><Relationship Id="rId106" Type="http://schemas.openxmlformats.org/officeDocument/2006/relationships/customXml" Target="../ink/ink423.xml"/><Relationship Id="rId127" Type="http://schemas.openxmlformats.org/officeDocument/2006/relationships/image" Target="../media/image65.png"/><Relationship Id="rId10" Type="http://schemas.openxmlformats.org/officeDocument/2006/relationships/customXml" Target="../ink/ink375.xml"/><Relationship Id="rId31" Type="http://schemas.openxmlformats.org/officeDocument/2006/relationships/image" Target="../media/image1710.png"/><Relationship Id="rId52" Type="http://schemas.openxmlformats.org/officeDocument/2006/relationships/customXml" Target="../ink/ink396.xml"/><Relationship Id="rId73" Type="http://schemas.openxmlformats.org/officeDocument/2006/relationships/image" Target="../media/image3810.png"/><Relationship Id="rId78" Type="http://schemas.openxmlformats.org/officeDocument/2006/relationships/customXml" Target="../ink/ink409.xml"/><Relationship Id="rId94" Type="http://schemas.openxmlformats.org/officeDocument/2006/relationships/customXml" Target="../ink/ink417.xml"/><Relationship Id="rId99" Type="http://schemas.openxmlformats.org/officeDocument/2006/relationships/image" Target="../media/image51.png"/><Relationship Id="rId101" Type="http://schemas.openxmlformats.org/officeDocument/2006/relationships/image" Target="../media/image52.png"/><Relationship Id="rId122" Type="http://schemas.openxmlformats.org/officeDocument/2006/relationships/customXml" Target="../ink/ink431.xml"/><Relationship Id="rId143" Type="http://schemas.openxmlformats.org/officeDocument/2006/relationships/image" Target="../media/image79.png"/><Relationship Id="rId148" Type="http://schemas.openxmlformats.org/officeDocument/2006/relationships/customXml" Target="../ink/ink444.xml"/><Relationship Id="rId4" Type="http://schemas.openxmlformats.org/officeDocument/2006/relationships/customXml" Target="../ink/ink372.xml"/><Relationship Id="rId9" Type="http://schemas.openxmlformats.org/officeDocument/2006/relationships/image" Target="../media/image6100.png"/><Relationship Id="rId26" Type="http://schemas.openxmlformats.org/officeDocument/2006/relationships/customXml" Target="../ink/ink383.xml"/><Relationship Id="rId47" Type="http://schemas.openxmlformats.org/officeDocument/2006/relationships/image" Target="../media/image2410.png"/><Relationship Id="rId68" Type="http://schemas.openxmlformats.org/officeDocument/2006/relationships/customXml" Target="../ink/ink404.xml"/><Relationship Id="rId89" Type="http://schemas.openxmlformats.org/officeDocument/2006/relationships/image" Target="../media/image46.png"/><Relationship Id="rId112" Type="http://schemas.openxmlformats.org/officeDocument/2006/relationships/customXml" Target="../ink/ink426.xml"/><Relationship Id="rId133" Type="http://schemas.openxmlformats.org/officeDocument/2006/relationships/image" Target="../media/image68.png"/><Relationship Id="rId154" Type="http://schemas.openxmlformats.org/officeDocument/2006/relationships/customXml" Target="../ink/ink447.xml"/><Relationship Id="rId16" Type="http://schemas.openxmlformats.org/officeDocument/2006/relationships/customXml" Target="../ink/ink378.xml"/><Relationship Id="rId37" Type="http://schemas.openxmlformats.org/officeDocument/2006/relationships/image" Target="../media/image1910.png"/><Relationship Id="rId58" Type="http://schemas.openxmlformats.org/officeDocument/2006/relationships/customXml" Target="../ink/ink399.xml"/><Relationship Id="rId79" Type="http://schemas.openxmlformats.org/officeDocument/2006/relationships/image" Target="../media/image415.png"/><Relationship Id="rId102" Type="http://schemas.openxmlformats.org/officeDocument/2006/relationships/customXml" Target="../ink/ink421.xml"/><Relationship Id="rId123" Type="http://schemas.openxmlformats.org/officeDocument/2006/relationships/image" Target="../media/image63.png"/><Relationship Id="rId144" Type="http://schemas.openxmlformats.org/officeDocument/2006/relationships/customXml" Target="../ink/ink442.xml"/><Relationship Id="rId90" Type="http://schemas.openxmlformats.org/officeDocument/2006/relationships/customXml" Target="../ink/ink415.xml"/><Relationship Id="rId27" Type="http://schemas.openxmlformats.org/officeDocument/2006/relationships/image" Target="../media/image1510.png"/><Relationship Id="rId48" Type="http://schemas.openxmlformats.org/officeDocument/2006/relationships/customXml" Target="../ink/ink394.xml"/><Relationship Id="rId69" Type="http://schemas.openxmlformats.org/officeDocument/2006/relationships/image" Target="../media/image3610.png"/><Relationship Id="rId113" Type="http://schemas.openxmlformats.org/officeDocument/2006/relationships/image" Target="../media/image58.png"/><Relationship Id="rId134" Type="http://schemas.openxmlformats.org/officeDocument/2006/relationships/customXml" Target="../ink/ink437.xml"/><Relationship Id="rId80" Type="http://schemas.openxmlformats.org/officeDocument/2006/relationships/customXml" Target="../ink/ink410.xml"/><Relationship Id="rId155" Type="http://schemas.openxmlformats.org/officeDocument/2006/relationships/image" Target="../media/image85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5.png"/><Relationship Id="rId18" Type="http://schemas.openxmlformats.org/officeDocument/2006/relationships/customXml" Target="../ink/ink459.xml"/><Relationship Id="rId26" Type="http://schemas.openxmlformats.org/officeDocument/2006/relationships/customXml" Target="../ink/ink463.xml"/><Relationship Id="rId39" Type="http://schemas.openxmlformats.org/officeDocument/2006/relationships/image" Target="../media/image108.png"/><Relationship Id="rId21" Type="http://schemas.openxmlformats.org/officeDocument/2006/relationships/image" Target="../media/image99.png"/><Relationship Id="rId34" Type="http://schemas.openxmlformats.org/officeDocument/2006/relationships/customXml" Target="../ink/ink467.xml"/><Relationship Id="rId42" Type="http://schemas.openxmlformats.org/officeDocument/2006/relationships/customXml" Target="../ink/ink471.xml"/><Relationship Id="rId47" Type="http://schemas.openxmlformats.org/officeDocument/2006/relationships/image" Target="../media/image112.png"/><Relationship Id="rId50" Type="http://schemas.openxmlformats.org/officeDocument/2006/relationships/customXml" Target="../ink/ink475.xml"/><Relationship Id="rId55" Type="http://schemas.openxmlformats.org/officeDocument/2006/relationships/image" Target="../media/image116.png"/><Relationship Id="rId7" Type="http://schemas.openxmlformats.org/officeDocument/2006/relationships/image" Target="../media/image92.png"/><Relationship Id="rId2" Type="http://schemas.openxmlformats.org/officeDocument/2006/relationships/customXml" Target="../ink/ink451.xml"/><Relationship Id="rId16" Type="http://schemas.openxmlformats.org/officeDocument/2006/relationships/customXml" Target="../ink/ink458.xml"/><Relationship Id="rId29" Type="http://schemas.openxmlformats.org/officeDocument/2006/relationships/image" Target="../media/image103.png"/><Relationship Id="rId11" Type="http://schemas.openxmlformats.org/officeDocument/2006/relationships/image" Target="../media/image94.png"/><Relationship Id="rId24" Type="http://schemas.openxmlformats.org/officeDocument/2006/relationships/customXml" Target="../ink/ink462.xml"/><Relationship Id="rId32" Type="http://schemas.openxmlformats.org/officeDocument/2006/relationships/customXml" Target="../ink/ink466.xml"/><Relationship Id="rId37" Type="http://schemas.openxmlformats.org/officeDocument/2006/relationships/image" Target="../media/image107.png"/><Relationship Id="rId40" Type="http://schemas.openxmlformats.org/officeDocument/2006/relationships/customXml" Target="../ink/ink470.xml"/><Relationship Id="rId45" Type="http://schemas.openxmlformats.org/officeDocument/2006/relationships/image" Target="../media/image111.png"/><Relationship Id="rId53" Type="http://schemas.openxmlformats.org/officeDocument/2006/relationships/image" Target="../media/image115.png"/><Relationship Id="rId5" Type="http://schemas.openxmlformats.org/officeDocument/2006/relationships/image" Target="../media/image91.png"/><Relationship Id="rId19" Type="http://schemas.openxmlformats.org/officeDocument/2006/relationships/image" Target="../media/image98.png"/><Relationship Id="rId4" Type="http://schemas.openxmlformats.org/officeDocument/2006/relationships/customXml" Target="../ink/ink452.xml"/><Relationship Id="rId9" Type="http://schemas.openxmlformats.org/officeDocument/2006/relationships/image" Target="../media/image93.png"/><Relationship Id="rId14" Type="http://schemas.openxmlformats.org/officeDocument/2006/relationships/customXml" Target="../ink/ink457.xml"/><Relationship Id="rId22" Type="http://schemas.openxmlformats.org/officeDocument/2006/relationships/customXml" Target="../ink/ink461.xml"/><Relationship Id="rId27" Type="http://schemas.openxmlformats.org/officeDocument/2006/relationships/image" Target="../media/image102.png"/><Relationship Id="rId30" Type="http://schemas.openxmlformats.org/officeDocument/2006/relationships/customXml" Target="../ink/ink465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474.xml"/><Relationship Id="rId56" Type="http://schemas.openxmlformats.org/officeDocument/2006/relationships/customXml" Target="../ink/ink478.xml"/><Relationship Id="rId8" Type="http://schemas.openxmlformats.org/officeDocument/2006/relationships/customXml" Target="../ink/ink454.xml"/><Relationship Id="rId51" Type="http://schemas.openxmlformats.org/officeDocument/2006/relationships/image" Target="../media/image114.png"/><Relationship Id="rId3" Type="http://schemas.openxmlformats.org/officeDocument/2006/relationships/image" Target="../media/image90.png"/><Relationship Id="rId12" Type="http://schemas.openxmlformats.org/officeDocument/2006/relationships/customXml" Target="../ink/ink456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38" Type="http://schemas.openxmlformats.org/officeDocument/2006/relationships/customXml" Target="../ink/ink469.xml"/><Relationship Id="rId46" Type="http://schemas.openxmlformats.org/officeDocument/2006/relationships/customXml" Target="../ink/ink473.xml"/><Relationship Id="rId20" Type="http://schemas.openxmlformats.org/officeDocument/2006/relationships/customXml" Target="../ink/ink460.xml"/><Relationship Id="rId41" Type="http://schemas.openxmlformats.org/officeDocument/2006/relationships/image" Target="../media/image109.png"/><Relationship Id="rId54" Type="http://schemas.openxmlformats.org/officeDocument/2006/relationships/customXml" Target="../ink/ink4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3.xml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464.xml"/><Relationship Id="rId36" Type="http://schemas.openxmlformats.org/officeDocument/2006/relationships/customXml" Target="../ink/ink468.xml"/><Relationship Id="rId49" Type="http://schemas.openxmlformats.org/officeDocument/2006/relationships/image" Target="../media/image113.png"/><Relationship Id="rId57" Type="http://schemas.openxmlformats.org/officeDocument/2006/relationships/image" Target="../media/image117.png"/><Relationship Id="rId10" Type="http://schemas.openxmlformats.org/officeDocument/2006/relationships/customXml" Target="../ink/ink455.xml"/><Relationship Id="rId31" Type="http://schemas.openxmlformats.org/officeDocument/2006/relationships/image" Target="../media/image104.png"/><Relationship Id="rId44" Type="http://schemas.openxmlformats.org/officeDocument/2006/relationships/customXml" Target="../ink/ink472.xml"/><Relationship Id="rId52" Type="http://schemas.openxmlformats.org/officeDocument/2006/relationships/customXml" Target="../ink/ink476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91.xml"/><Relationship Id="rId21" Type="http://schemas.openxmlformats.org/officeDocument/2006/relationships/image" Target="../media/image99.png"/><Relationship Id="rId42" Type="http://schemas.openxmlformats.org/officeDocument/2006/relationships/customXml" Target="../ink/ink499.xml"/><Relationship Id="rId47" Type="http://schemas.openxmlformats.org/officeDocument/2006/relationships/image" Target="../media/image112.png"/><Relationship Id="rId63" Type="http://schemas.openxmlformats.org/officeDocument/2006/relationships/image" Target="../media/image120.png"/><Relationship Id="rId68" Type="http://schemas.openxmlformats.org/officeDocument/2006/relationships/customXml" Target="../ink/ink512.xml"/><Relationship Id="rId84" Type="http://schemas.openxmlformats.org/officeDocument/2006/relationships/customXml" Target="../ink/ink520.xml"/><Relationship Id="rId16" Type="http://schemas.openxmlformats.org/officeDocument/2006/relationships/customXml" Target="../ink/ink486.xml"/><Relationship Id="rId11" Type="http://schemas.openxmlformats.org/officeDocument/2006/relationships/image" Target="../media/image94.png"/><Relationship Id="rId32" Type="http://schemas.openxmlformats.org/officeDocument/2006/relationships/customXml" Target="../ink/ink494.xml"/><Relationship Id="rId37" Type="http://schemas.openxmlformats.org/officeDocument/2006/relationships/image" Target="../media/image107.png"/><Relationship Id="rId53" Type="http://schemas.openxmlformats.org/officeDocument/2006/relationships/image" Target="../media/image115.png"/><Relationship Id="rId58" Type="http://schemas.openxmlformats.org/officeDocument/2006/relationships/customXml" Target="../ink/ink507.xml"/><Relationship Id="rId74" Type="http://schemas.openxmlformats.org/officeDocument/2006/relationships/customXml" Target="../ink/ink515.xml"/><Relationship Id="rId79" Type="http://schemas.openxmlformats.org/officeDocument/2006/relationships/image" Target="../media/image128.png"/><Relationship Id="rId5" Type="http://schemas.openxmlformats.org/officeDocument/2006/relationships/image" Target="../media/image91.png"/><Relationship Id="rId19" Type="http://schemas.openxmlformats.org/officeDocument/2006/relationships/image" Target="../media/image98.png"/><Relationship Id="rId14" Type="http://schemas.openxmlformats.org/officeDocument/2006/relationships/customXml" Target="../ink/ink485.xml"/><Relationship Id="rId22" Type="http://schemas.openxmlformats.org/officeDocument/2006/relationships/customXml" Target="../ink/ink489.xml"/><Relationship Id="rId27" Type="http://schemas.openxmlformats.org/officeDocument/2006/relationships/image" Target="../media/image102.png"/><Relationship Id="rId30" Type="http://schemas.openxmlformats.org/officeDocument/2006/relationships/customXml" Target="../ink/ink493.xml"/><Relationship Id="rId35" Type="http://schemas.openxmlformats.org/officeDocument/2006/relationships/image" Target="../media/image106.png"/><Relationship Id="rId43" Type="http://schemas.openxmlformats.org/officeDocument/2006/relationships/image" Target="../media/image110.png"/><Relationship Id="rId48" Type="http://schemas.openxmlformats.org/officeDocument/2006/relationships/customXml" Target="../ink/ink502.xml"/><Relationship Id="rId56" Type="http://schemas.openxmlformats.org/officeDocument/2006/relationships/customXml" Target="../ink/ink506.xml"/><Relationship Id="rId64" Type="http://schemas.openxmlformats.org/officeDocument/2006/relationships/customXml" Target="../ink/ink510.xml"/><Relationship Id="rId69" Type="http://schemas.openxmlformats.org/officeDocument/2006/relationships/image" Target="../media/image123.png"/><Relationship Id="rId77" Type="http://schemas.openxmlformats.org/officeDocument/2006/relationships/image" Target="../media/image127.png"/><Relationship Id="rId8" Type="http://schemas.openxmlformats.org/officeDocument/2006/relationships/customXml" Target="../ink/ink482.xml"/><Relationship Id="rId51" Type="http://schemas.openxmlformats.org/officeDocument/2006/relationships/image" Target="../media/image114.png"/><Relationship Id="rId72" Type="http://schemas.openxmlformats.org/officeDocument/2006/relationships/customXml" Target="../ink/ink514.xml"/><Relationship Id="rId80" Type="http://schemas.openxmlformats.org/officeDocument/2006/relationships/customXml" Target="../ink/ink518.xml"/><Relationship Id="rId85" Type="http://schemas.openxmlformats.org/officeDocument/2006/relationships/image" Target="../media/image131.png"/><Relationship Id="rId3" Type="http://schemas.openxmlformats.org/officeDocument/2006/relationships/image" Target="../media/image90.png"/><Relationship Id="rId12" Type="http://schemas.openxmlformats.org/officeDocument/2006/relationships/customXml" Target="../ink/ink484.xml"/><Relationship Id="rId17" Type="http://schemas.openxmlformats.org/officeDocument/2006/relationships/image" Target="../media/image97.png"/><Relationship Id="rId25" Type="http://schemas.openxmlformats.org/officeDocument/2006/relationships/image" Target="../media/image101.png"/><Relationship Id="rId33" Type="http://schemas.openxmlformats.org/officeDocument/2006/relationships/image" Target="../media/image105.png"/><Relationship Id="rId38" Type="http://schemas.openxmlformats.org/officeDocument/2006/relationships/customXml" Target="../ink/ink497.xml"/><Relationship Id="rId46" Type="http://schemas.openxmlformats.org/officeDocument/2006/relationships/customXml" Target="../ink/ink501.xml"/><Relationship Id="rId59" Type="http://schemas.openxmlformats.org/officeDocument/2006/relationships/image" Target="../media/image118.png"/><Relationship Id="rId67" Type="http://schemas.openxmlformats.org/officeDocument/2006/relationships/image" Target="../media/image122.png"/><Relationship Id="rId20" Type="http://schemas.openxmlformats.org/officeDocument/2006/relationships/customXml" Target="../ink/ink488.xml"/><Relationship Id="rId41" Type="http://schemas.openxmlformats.org/officeDocument/2006/relationships/image" Target="../media/image109.png"/><Relationship Id="rId54" Type="http://schemas.openxmlformats.org/officeDocument/2006/relationships/customXml" Target="../ink/ink505.xml"/><Relationship Id="rId62" Type="http://schemas.openxmlformats.org/officeDocument/2006/relationships/customXml" Target="../ink/ink509.xml"/><Relationship Id="rId70" Type="http://schemas.openxmlformats.org/officeDocument/2006/relationships/customXml" Target="../ink/ink513.xml"/><Relationship Id="rId75" Type="http://schemas.openxmlformats.org/officeDocument/2006/relationships/image" Target="../media/image126.png"/><Relationship Id="rId83" Type="http://schemas.openxmlformats.org/officeDocument/2006/relationships/image" Target="../media/image1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1.xml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492.xml"/><Relationship Id="rId36" Type="http://schemas.openxmlformats.org/officeDocument/2006/relationships/customXml" Target="../ink/ink496.xml"/><Relationship Id="rId49" Type="http://schemas.openxmlformats.org/officeDocument/2006/relationships/image" Target="../media/image113.png"/><Relationship Id="rId57" Type="http://schemas.openxmlformats.org/officeDocument/2006/relationships/image" Target="../media/image117.png"/><Relationship Id="rId10" Type="http://schemas.openxmlformats.org/officeDocument/2006/relationships/customXml" Target="../ink/ink483.xml"/><Relationship Id="rId31" Type="http://schemas.openxmlformats.org/officeDocument/2006/relationships/image" Target="../media/image104.png"/><Relationship Id="rId44" Type="http://schemas.openxmlformats.org/officeDocument/2006/relationships/customXml" Target="../ink/ink500.xml"/><Relationship Id="rId52" Type="http://schemas.openxmlformats.org/officeDocument/2006/relationships/customXml" Target="../ink/ink504.xml"/><Relationship Id="rId60" Type="http://schemas.openxmlformats.org/officeDocument/2006/relationships/customXml" Target="../ink/ink508.xml"/><Relationship Id="rId65" Type="http://schemas.openxmlformats.org/officeDocument/2006/relationships/image" Target="../media/image121.png"/><Relationship Id="rId73" Type="http://schemas.openxmlformats.org/officeDocument/2006/relationships/image" Target="../media/image125.png"/><Relationship Id="rId78" Type="http://schemas.openxmlformats.org/officeDocument/2006/relationships/customXml" Target="../ink/ink517.xml"/><Relationship Id="rId81" Type="http://schemas.openxmlformats.org/officeDocument/2006/relationships/image" Target="../media/image129.png"/><Relationship Id="rId4" Type="http://schemas.openxmlformats.org/officeDocument/2006/relationships/customXml" Target="../ink/ink480.xml"/><Relationship Id="rId9" Type="http://schemas.openxmlformats.org/officeDocument/2006/relationships/image" Target="../media/image93.png"/><Relationship Id="rId13" Type="http://schemas.openxmlformats.org/officeDocument/2006/relationships/image" Target="../media/image95.png"/><Relationship Id="rId18" Type="http://schemas.openxmlformats.org/officeDocument/2006/relationships/customXml" Target="../ink/ink487.xml"/><Relationship Id="rId39" Type="http://schemas.openxmlformats.org/officeDocument/2006/relationships/image" Target="../media/image108.png"/><Relationship Id="rId34" Type="http://schemas.openxmlformats.org/officeDocument/2006/relationships/customXml" Target="../ink/ink495.xml"/><Relationship Id="rId50" Type="http://schemas.openxmlformats.org/officeDocument/2006/relationships/customXml" Target="../ink/ink503.xml"/><Relationship Id="rId55" Type="http://schemas.openxmlformats.org/officeDocument/2006/relationships/image" Target="../media/image116.png"/><Relationship Id="rId76" Type="http://schemas.openxmlformats.org/officeDocument/2006/relationships/customXml" Target="../ink/ink516.xml"/><Relationship Id="rId7" Type="http://schemas.openxmlformats.org/officeDocument/2006/relationships/image" Target="../media/image92.png"/><Relationship Id="rId71" Type="http://schemas.openxmlformats.org/officeDocument/2006/relationships/image" Target="../media/image124.png"/><Relationship Id="rId2" Type="http://schemas.openxmlformats.org/officeDocument/2006/relationships/customXml" Target="../ink/ink479.xml"/><Relationship Id="rId29" Type="http://schemas.openxmlformats.org/officeDocument/2006/relationships/image" Target="../media/image103.png"/><Relationship Id="rId24" Type="http://schemas.openxmlformats.org/officeDocument/2006/relationships/customXml" Target="../ink/ink490.xml"/><Relationship Id="rId40" Type="http://schemas.openxmlformats.org/officeDocument/2006/relationships/customXml" Target="../ink/ink498.xml"/><Relationship Id="rId45" Type="http://schemas.openxmlformats.org/officeDocument/2006/relationships/image" Target="../media/image111.png"/><Relationship Id="rId66" Type="http://schemas.openxmlformats.org/officeDocument/2006/relationships/customXml" Target="../ink/ink511.xml"/><Relationship Id="rId61" Type="http://schemas.openxmlformats.org/officeDocument/2006/relationships/image" Target="../media/image119.png"/><Relationship Id="rId82" Type="http://schemas.openxmlformats.org/officeDocument/2006/relationships/customXml" Target="../ink/ink519.xml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3.xml"/><Relationship Id="rId21" Type="http://schemas.openxmlformats.org/officeDocument/2006/relationships/image" Target="../media/image99.png"/><Relationship Id="rId42" Type="http://schemas.openxmlformats.org/officeDocument/2006/relationships/customXml" Target="../ink/ink541.xml"/><Relationship Id="rId47" Type="http://schemas.openxmlformats.org/officeDocument/2006/relationships/image" Target="../media/image112.png"/><Relationship Id="rId63" Type="http://schemas.openxmlformats.org/officeDocument/2006/relationships/image" Target="../media/image120.png"/><Relationship Id="rId68" Type="http://schemas.openxmlformats.org/officeDocument/2006/relationships/customXml" Target="../ink/ink554.xml"/><Relationship Id="rId84" Type="http://schemas.openxmlformats.org/officeDocument/2006/relationships/customXml" Target="../ink/ink562.xml"/><Relationship Id="rId89" Type="http://schemas.openxmlformats.org/officeDocument/2006/relationships/image" Target="../media/image133.png"/><Relationship Id="rId112" Type="http://schemas.openxmlformats.org/officeDocument/2006/relationships/customXml" Target="../ink/ink576.xml"/><Relationship Id="rId16" Type="http://schemas.openxmlformats.org/officeDocument/2006/relationships/customXml" Target="../ink/ink528.xml"/><Relationship Id="rId107" Type="http://schemas.openxmlformats.org/officeDocument/2006/relationships/image" Target="../media/image142.png"/><Relationship Id="rId11" Type="http://schemas.openxmlformats.org/officeDocument/2006/relationships/image" Target="../media/image94.png"/><Relationship Id="rId32" Type="http://schemas.openxmlformats.org/officeDocument/2006/relationships/customXml" Target="../ink/ink536.xml"/><Relationship Id="rId37" Type="http://schemas.openxmlformats.org/officeDocument/2006/relationships/image" Target="../media/image107.png"/><Relationship Id="rId53" Type="http://schemas.openxmlformats.org/officeDocument/2006/relationships/image" Target="../media/image115.png"/><Relationship Id="rId58" Type="http://schemas.openxmlformats.org/officeDocument/2006/relationships/customXml" Target="../ink/ink549.xml"/><Relationship Id="rId74" Type="http://schemas.openxmlformats.org/officeDocument/2006/relationships/customXml" Target="../ink/ink557.xml"/><Relationship Id="rId79" Type="http://schemas.openxmlformats.org/officeDocument/2006/relationships/image" Target="../media/image128.png"/><Relationship Id="rId102" Type="http://schemas.openxmlformats.org/officeDocument/2006/relationships/customXml" Target="../ink/ink571.xml"/><Relationship Id="rId5" Type="http://schemas.openxmlformats.org/officeDocument/2006/relationships/image" Target="../media/image91.png"/><Relationship Id="rId90" Type="http://schemas.openxmlformats.org/officeDocument/2006/relationships/customXml" Target="../ink/ink565.xml"/><Relationship Id="rId95" Type="http://schemas.openxmlformats.org/officeDocument/2006/relationships/image" Target="../media/image136.png"/><Relationship Id="rId22" Type="http://schemas.openxmlformats.org/officeDocument/2006/relationships/customXml" Target="../ink/ink531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544.xml"/><Relationship Id="rId64" Type="http://schemas.openxmlformats.org/officeDocument/2006/relationships/customXml" Target="../ink/ink552.xml"/><Relationship Id="rId69" Type="http://schemas.openxmlformats.org/officeDocument/2006/relationships/image" Target="../media/image123.png"/><Relationship Id="rId113" Type="http://schemas.openxmlformats.org/officeDocument/2006/relationships/image" Target="../media/image145.png"/><Relationship Id="rId80" Type="http://schemas.openxmlformats.org/officeDocument/2006/relationships/customXml" Target="../ink/ink560.xml"/><Relationship Id="rId85" Type="http://schemas.openxmlformats.org/officeDocument/2006/relationships/image" Target="../media/image131.png"/><Relationship Id="rId12" Type="http://schemas.openxmlformats.org/officeDocument/2006/relationships/customXml" Target="../ink/ink526.xml"/><Relationship Id="rId17" Type="http://schemas.openxmlformats.org/officeDocument/2006/relationships/image" Target="../media/image97.png"/><Relationship Id="rId33" Type="http://schemas.openxmlformats.org/officeDocument/2006/relationships/image" Target="../media/image105.png"/><Relationship Id="rId38" Type="http://schemas.openxmlformats.org/officeDocument/2006/relationships/customXml" Target="../ink/ink539.xml"/><Relationship Id="rId59" Type="http://schemas.openxmlformats.org/officeDocument/2006/relationships/image" Target="../media/image118.png"/><Relationship Id="rId103" Type="http://schemas.openxmlformats.org/officeDocument/2006/relationships/image" Target="../media/image140.png"/><Relationship Id="rId108" Type="http://schemas.openxmlformats.org/officeDocument/2006/relationships/customXml" Target="../ink/ink574.xml"/><Relationship Id="rId54" Type="http://schemas.openxmlformats.org/officeDocument/2006/relationships/customXml" Target="../ink/ink547.xml"/><Relationship Id="rId70" Type="http://schemas.openxmlformats.org/officeDocument/2006/relationships/customXml" Target="../ink/ink555.xml"/><Relationship Id="rId75" Type="http://schemas.openxmlformats.org/officeDocument/2006/relationships/image" Target="../media/image126.png"/><Relationship Id="rId91" Type="http://schemas.openxmlformats.org/officeDocument/2006/relationships/image" Target="../media/image134.png"/><Relationship Id="rId96" Type="http://schemas.openxmlformats.org/officeDocument/2006/relationships/customXml" Target="../ink/ink5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3.xml"/><Relationship Id="rId15" Type="http://schemas.openxmlformats.org/officeDocument/2006/relationships/image" Target="../media/image96.png"/><Relationship Id="rId23" Type="http://schemas.openxmlformats.org/officeDocument/2006/relationships/image" Target="../media/image100.png"/><Relationship Id="rId28" Type="http://schemas.openxmlformats.org/officeDocument/2006/relationships/customXml" Target="../ink/ink534.xml"/><Relationship Id="rId36" Type="http://schemas.openxmlformats.org/officeDocument/2006/relationships/customXml" Target="../ink/ink538.xml"/><Relationship Id="rId49" Type="http://schemas.openxmlformats.org/officeDocument/2006/relationships/image" Target="../media/image113.png"/><Relationship Id="rId57" Type="http://schemas.openxmlformats.org/officeDocument/2006/relationships/image" Target="../media/image117.png"/><Relationship Id="rId106" Type="http://schemas.openxmlformats.org/officeDocument/2006/relationships/customXml" Target="../ink/ink573.xml"/><Relationship Id="rId10" Type="http://schemas.openxmlformats.org/officeDocument/2006/relationships/customXml" Target="../ink/ink525.xml"/><Relationship Id="rId31" Type="http://schemas.openxmlformats.org/officeDocument/2006/relationships/image" Target="../media/image104.png"/><Relationship Id="rId44" Type="http://schemas.openxmlformats.org/officeDocument/2006/relationships/customXml" Target="../ink/ink542.xml"/><Relationship Id="rId52" Type="http://schemas.openxmlformats.org/officeDocument/2006/relationships/customXml" Target="../ink/ink546.xml"/><Relationship Id="rId60" Type="http://schemas.openxmlformats.org/officeDocument/2006/relationships/customXml" Target="../ink/ink550.xml"/><Relationship Id="rId65" Type="http://schemas.openxmlformats.org/officeDocument/2006/relationships/image" Target="../media/image121.png"/><Relationship Id="rId73" Type="http://schemas.openxmlformats.org/officeDocument/2006/relationships/image" Target="../media/image125.png"/><Relationship Id="rId78" Type="http://schemas.openxmlformats.org/officeDocument/2006/relationships/customXml" Target="../ink/ink559.xml"/><Relationship Id="rId81" Type="http://schemas.openxmlformats.org/officeDocument/2006/relationships/image" Target="../media/image129.png"/><Relationship Id="rId86" Type="http://schemas.openxmlformats.org/officeDocument/2006/relationships/customXml" Target="../ink/ink563.xml"/><Relationship Id="rId94" Type="http://schemas.openxmlformats.org/officeDocument/2006/relationships/customXml" Target="../ink/ink567.xml"/><Relationship Id="rId99" Type="http://schemas.openxmlformats.org/officeDocument/2006/relationships/image" Target="../media/image138.png"/><Relationship Id="rId101" Type="http://schemas.openxmlformats.org/officeDocument/2006/relationships/image" Target="../media/image139.png"/><Relationship Id="rId4" Type="http://schemas.openxmlformats.org/officeDocument/2006/relationships/customXml" Target="../ink/ink522.xml"/><Relationship Id="rId9" Type="http://schemas.openxmlformats.org/officeDocument/2006/relationships/image" Target="../media/image93.png"/><Relationship Id="rId13" Type="http://schemas.openxmlformats.org/officeDocument/2006/relationships/image" Target="../media/image95.png"/><Relationship Id="rId18" Type="http://schemas.openxmlformats.org/officeDocument/2006/relationships/customXml" Target="../ink/ink529.xml"/><Relationship Id="rId39" Type="http://schemas.openxmlformats.org/officeDocument/2006/relationships/image" Target="../media/image108.png"/><Relationship Id="rId109" Type="http://schemas.openxmlformats.org/officeDocument/2006/relationships/image" Target="../media/image143.png"/><Relationship Id="rId34" Type="http://schemas.openxmlformats.org/officeDocument/2006/relationships/customXml" Target="../ink/ink537.xml"/><Relationship Id="rId50" Type="http://schemas.openxmlformats.org/officeDocument/2006/relationships/customXml" Target="../ink/ink545.xml"/><Relationship Id="rId55" Type="http://schemas.openxmlformats.org/officeDocument/2006/relationships/image" Target="../media/image116.png"/><Relationship Id="rId76" Type="http://schemas.openxmlformats.org/officeDocument/2006/relationships/customXml" Target="../ink/ink558.xml"/><Relationship Id="rId97" Type="http://schemas.openxmlformats.org/officeDocument/2006/relationships/image" Target="../media/image137.png"/><Relationship Id="rId104" Type="http://schemas.openxmlformats.org/officeDocument/2006/relationships/customXml" Target="../ink/ink572.xml"/><Relationship Id="rId7" Type="http://schemas.openxmlformats.org/officeDocument/2006/relationships/image" Target="../media/image92.png"/><Relationship Id="rId71" Type="http://schemas.openxmlformats.org/officeDocument/2006/relationships/image" Target="../media/image124.png"/><Relationship Id="rId92" Type="http://schemas.openxmlformats.org/officeDocument/2006/relationships/customXml" Target="../ink/ink566.xml"/><Relationship Id="rId2" Type="http://schemas.openxmlformats.org/officeDocument/2006/relationships/customXml" Target="../ink/ink521.xml"/><Relationship Id="rId29" Type="http://schemas.openxmlformats.org/officeDocument/2006/relationships/image" Target="../media/image103.png"/><Relationship Id="rId24" Type="http://schemas.openxmlformats.org/officeDocument/2006/relationships/customXml" Target="../ink/ink532.xml"/><Relationship Id="rId40" Type="http://schemas.openxmlformats.org/officeDocument/2006/relationships/customXml" Target="../ink/ink540.xml"/><Relationship Id="rId45" Type="http://schemas.openxmlformats.org/officeDocument/2006/relationships/image" Target="../media/image111.png"/><Relationship Id="rId66" Type="http://schemas.openxmlformats.org/officeDocument/2006/relationships/customXml" Target="../ink/ink553.xml"/><Relationship Id="rId87" Type="http://schemas.openxmlformats.org/officeDocument/2006/relationships/image" Target="../media/image132.png"/><Relationship Id="rId110" Type="http://schemas.openxmlformats.org/officeDocument/2006/relationships/customXml" Target="../ink/ink575.xml"/><Relationship Id="rId61" Type="http://schemas.openxmlformats.org/officeDocument/2006/relationships/image" Target="../media/image119.png"/><Relationship Id="rId82" Type="http://schemas.openxmlformats.org/officeDocument/2006/relationships/customXml" Target="../ink/ink561.xml"/><Relationship Id="rId19" Type="http://schemas.openxmlformats.org/officeDocument/2006/relationships/image" Target="../media/image98.png"/><Relationship Id="rId14" Type="http://schemas.openxmlformats.org/officeDocument/2006/relationships/customXml" Target="../ink/ink527.xml"/><Relationship Id="rId30" Type="http://schemas.openxmlformats.org/officeDocument/2006/relationships/customXml" Target="../ink/ink535.xml"/><Relationship Id="rId35" Type="http://schemas.openxmlformats.org/officeDocument/2006/relationships/image" Target="../media/image106.png"/><Relationship Id="rId56" Type="http://schemas.openxmlformats.org/officeDocument/2006/relationships/customXml" Target="../ink/ink548.xml"/><Relationship Id="rId77" Type="http://schemas.openxmlformats.org/officeDocument/2006/relationships/image" Target="../media/image127.png"/><Relationship Id="rId100" Type="http://schemas.openxmlformats.org/officeDocument/2006/relationships/customXml" Target="../ink/ink570.xml"/><Relationship Id="rId105" Type="http://schemas.openxmlformats.org/officeDocument/2006/relationships/image" Target="../media/image141.png"/><Relationship Id="rId8" Type="http://schemas.openxmlformats.org/officeDocument/2006/relationships/customXml" Target="../ink/ink524.xml"/><Relationship Id="rId51" Type="http://schemas.openxmlformats.org/officeDocument/2006/relationships/image" Target="../media/image114.png"/><Relationship Id="rId72" Type="http://schemas.openxmlformats.org/officeDocument/2006/relationships/customXml" Target="../ink/ink556.xml"/><Relationship Id="rId93" Type="http://schemas.openxmlformats.org/officeDocument/2006/relationships/image" Target="../media/image135.png"/><Relationship Id="rId98" Type="http://schemas.openxmlformats.org/officeDocument/2006/relationships/customXml" Target="../ink/ink569.xml"/><Relationship Id="rId3" Type="http://schemas.openxmlformats.org/officeDocument/2006/relationships/image" Target="../media/image90.png"/><Relationship Id="rId25" Type="http://schemas.openxmlformats.org/officeDocument/2006/relationships/image" Target="../media/image101.png"/><Relationship Id="rId46" Type="http://schemas.openxmlformats.org/officeDocument/2006/relationships/customXml" Target="../ink/ink543.xml"/><Relationship Id="rId67" Type="http://schemas.openxmlformats.org/officeDocument/2006/relationships/image" Target="../media/image122.png"/><Relationship Id="rId20" Type="http://schemas.openxmlformats.org/officeDocument/2006/relationships/customXml" Target="../ink/ink530.xml"/><Relationship Id="rId41" Type="http://schemas.openxmlformats.org/officeDocument/2006/relationships/image" Target="../media/image109.png"/><Relationship Id="rId62" Type="http://schemas.openxmlformats.org/officeDocument/2006/relationships/customXml" Target="../ink/ink551.xml"/><Relationship Id="rId83" Type="http://schemas.openxmlformats.org/officeDocument/2006/relationships/image" Target="../media/image130.png"/><Relationship Id="rId88" Type="http://schemas.openxmlformats.org/officeDocument/2006/relationships/customXml" Target="../ink/ink564.xml"/><Relationship Id="rId111" Type="http://schemas.openxmlformats.org/officeDocument/2006/relationships/image" Target="../media/image144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7.png"/><Relationship Id="rId21" Type="http://schemas.openxmlformats.org/officeDocument/2006/relationships/image" Target="../media/image99.png"/><Relationship Id="rId42" Type="http://schemas.openxmlformats.org/officeDocument/2006/relationships/customXml" Target="../ink/ink597.xml"/><Relationship Id="rId63" Type="http://schemas.openxmlformats.org/officeDocument/2006/relationships/image" Target="../media/image120.png"/><Relationship Id="rId84" Type="http://schemas.openxmlformats.org/officeDocument/2006/relationships/customXml" Target="../ink/ink618.xml"/><Relationship Id="rId138" Type="http://schemas.openxmlformats.org/officeDocument/2006/relationships/customXml" Target="../ink/ink645.xml"/><Relationship Id="rId107" Type="http://schemas.openxmlformats.org/officeDocument/2006/relationships/image" Target="../media/image142.png"/><Relationship Id="rId11" Type="http://schemas.openxmlformats.org/officeDocument/2006/relationships/image" Target="../media/image94.png"/><Relationship Id="rId32" Type="http://schemas.openxmlformats.org/officeDocument/2006/relationships/customXml" Target="../ink/ink592.xml"/><Relationship Id="rId53" Type="http://schemas.openxmlformats.org/officeDocument/2006/relationships/image" Target="../media/image115.png"/><Relationship Id="rId74" Type="http://schemas.openxmlformats.org/officeDocument/2006/relationships/customXml" Target="../ink/ink613.xml"/><Relationship Id="rId128" Type="http://schemas.openxmlformats.org/officeDocument/2006/relationships/customXml" Target="../ink/ink640.xml"/><Relationship Id="rId149" Type="http://schemas.openxmlformats.org/officeDocument/2006/relationships/image" Target="../media/image163.png"/><Relationship Id="rId5" Type="http://schemas.openxmlformats.org/officeDocument/2006/relationships/image" Target="../media/image91.png"/><Relationship Id="rId95" Type="http://schemas.openxmlformats.org/officeDocument/2006/relationships/image" Target="../media/image136.png"/><Relationship Id="rId22" Type="http://schemas.openxmlformats.org/officeDocument/2006/relationships/customXml" Target="../ink/ink587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600.xml"/><Relationship Id="rId64" Type="http://schemas.openxmlformats.org/officeDocument/2006/relationships/customXml" Target="../ink/ink608.xml"/><Relationship Id="rId69" Type="http://schemas.openxmlformats.org/officeDocument/2006/relationships/image" Target="../media/image123.png"/><Relationship Id="rId113" Type="http://schemas.openxmlformats.org/officeDocument/2006/relationships/image" Target="../media/image145.png"/><Relationship Id="rId118" Type="http://schemas.openxmlformats.org/officeDocument/2006/relationships/customXml" Target="../ink/ink635.xml"/><Relationship Id="rId134" Type="http://schemas.openxmlformats.org/officeDocument/2006/relationships/customXml" Target="../ink/ink643.xml"/><Relationship Id="rId139" Type="http://schemas.openxmlformats.org/officeDocument/2006/relationships/image" Target="../media/image158.png"/><Relationship Id="rId80" Type="http://schemas.openxmlformats.org/officeDocument/2006/relationships/customXml" Target="../ink/ink616.xml"/><Relationship Id="rId85" Type="http://schemas.openxmlformats.org/officeDocument/2006/relationships/image" Target="../media/image131.png"/><Relationship Id="rId150" Type="http://schemas.openxmlformats.org/officeDocument/2006/relationships/customXml" Target="../ink/ink651.xml"/><Relationship Id="rId12" Type="http://schemas.openxmlformats.org/officeDocument/2006/relationships/customXml" Target="../ink/ink582.xml"/><Relationship Id="rId17" Type="http://schemas.openxmlformats.org/officeDocument/2006/relationships/image" Target="../media/image97.png"/><Relationship Id="rId33" Type="http://schemas.openxmlformats.org/officeDocument/2006/relationships/image" Target="../media/image105.png"/><Relationship Id="rId38" Type="http://schemas.openxmlformats.org/officeDocument/2006/relationships/customXml" Target="../ink/ink595.xml"/><Relationship Id="rId59" Type="http://schemas.openxmlformats.org/officeDocument/2006/relationships/image" Target="../media/image118.png"/><Relationship Id="rId103" Type="http://schemas.openxmlformats.org/officeDocument/2006/relationships/image" Target="../media/image140.png"/><Relationship Id="rId108" Type="http://schemas.openxmlformats.org/officeDocument/2006/relationships/customXml" Target="../ink/ink630.xml"/><Relationship Id="rId124" Type="http://schemas.openxmlformats.org/officeDocument/2006/relationships/customXml" Target="../ink/ink638.xml"/><Relationship Id="rId129" Type="http://schemas.openxmlformats.org/officeDocument/2006/relationships/image" Target="../media/image153.png"/><Relationship Id="rId54" Type="http://schemas.openxmlformats.org/officeDocument/2006/relationships/customXml" Target="../ink/ink603.xml"/><Relationship Id="rId70" Type="http://schemas.openxmlformats.org/officeDocument/2006/relationships/customXml" Target="../ink/ink611.xml"/><Relationship Id="rId75" Type="http://schemas.openxmlformats.org/officeDocument/2006/relationships/image" Target="../media/image126.png"/><Relationship Id="rId91" Type="http://schemas.openxmlformats.org/officeDocument/2006/relationships/image" Target="../media/image134.png"/><Relationship Id="rId96" Type="http://schemas.openxmlformats.org/officeDocument/2006/relationships/customXml" Target="../ink/ink624.xml"/><Relationship Id="rId140" Type="http://schemas.openxmlformats.org/officeDocument/2006/relationships/customXml" Target="../ink/ink646.xml"/><Relationship Id="rId145" Type="http://schemas.openxmlformats.org/officeDocument/2006/relationships/image" Target="../media/image1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9.xml"/><Relationship Id="rId23" Type="http://schemas.openxmlformats.org/officeDocument/2006/relationships/image" Target="../media/image100.png"/><Relationship Id="rId28" Type="http://schemas.openxmlformats.org/officeDocument/2006/relationships/customXml" Target="../ink/ink590.xml"/><Relationship Id="rId49" Type="http://schemas.openxmlformats.org/officeDocument/2006/relationships/image" Target="../media/image113.png"/><Relationship Id="rId114" Type="http://schemas.openxmlformats.org/officeDocument/2006/relationships/customXml" Target="../ink/ink633.xml"/><Relationship Id="rId119" Type="http://schemas.openxmlformats.org/officeDocument/2006/relationships/image" Target="../media/image148.png"/><Relationship Id="rId44" Type="http://schemas.openxmlformats.org/officeDocument/2006/relationships/customXml" Target="../ink/ink598.xml"/><Relationship Id="rId60" Type="http://schemas.openxmlformats.org/officeDocument/2006/relationships/customXml" Target="../ink/ink606.xml"/><Relationship Id="rId65" Type="http://schemas.openxmlformats.org/officeDocument/2006/relationships/image" Target="../media/image121.png"/><Relationship Id="rId81" Type="http://schemas.openxmlformats.org/officeDocument/2006/relationships/image" Target="../media/image129.png"/><Relationship Id="rId86" Type="http://schemas.openxmlformats.org/officeDocument/2006/relationships/customXml" Target="../ink/ink619.xml"/><Relationship Id="rId130" Type="http://schemas.openxmlformats.org/officeDocument/2006/relationships/customXml" Target="../ink/ink641.xml"/><Relationship Id="rId135" Type="http://schemas.openxmlformats.org/officeDocument/2006/relationships/image" Target="../media/image156.png"/><Relationship Id="rId151" Type="http://schemas.openxmlformats.org/officeDocument/2006/relationships/image" Target="../media/image164.png"/><Relationship Id="rId13" Type="http://schemas.openxmlformats.org/officeDocument/2006/relationships/image" Target="../media/image95.png"/><Relationship Id="rId18" Type="http://schemas.openxmlformats.org/officeDocument/2006/relationships/customXml" Target="../ink/ink585.xml"/><Relationship Id="rId39" Type="http://schemas.openxmlformats.org/officeDocument/2006/relationships/image" Target="../media/image108.png"/><Relationship Id="rId109" Type="http://schemas.openxmlformats.org/officeDocument/2006/relationships/image" Target="../media/image143.png"/><Relationship Id="rId34" Type="http://schemas.openxmlformats.org/officeDocument/2006/relationships/customXml" Target="../ink/ink593.xml"/><Relationship Id="rId50" Type="http://schemas.openxmlformats.org/officeDocument/2006/relationships/customXml" Target="../ink/ink601.xml"/><Relationship Id="rId55" Type="http://schemas.openxmlformats.org/officeDocument/2006/relationships/image" Target="../media/image116.png"/><Relationship Id="rId76" Type="http://schemas.openxmlformats.org/officeDocument/2006/relationships/customXml" Target="../ink/ink614.xml"/><Relationship Id="rId97" Type="http://schemas.openxmlformats.org/officeDocument/2006/relationships/image" Target="../media/image137.png"/><Relationship Id="rId104" Type="http://schemas.openxmlformats.org/officeDocument/2006/relationships/customXml" Target="../ink/ink628.xml"/><Relationship Id="rId120" Type="http://schemas.openxmlformats.org/officeDocument/2006/relationships/customXml" Target="../ink/ink636.xml"/><Relationship Id="rId125" Type="http://schemas.openxmlformats.org/officeDocument/2006/relationships/image" Target="../media/image151.png"/><Relationship Id="rId141" Type="http://schemas.openxmlformats.org/officeDocument/2006/relationships/image" Target="../media/image159.png"/><Relationship Id="rId146" Type="http://schemas.openxmlformats.org/officeDocument/2006/relationships/customXml" Target="../ink/ink649.xml"/><Relationship Id="rId7" Type="http://schemas.openxmlformats.org/officeDocument/2006/relationships/image" Target="../media/image92.png"/><Relationship Id="rId71" Type="http://schemas.openxmlformats.org/officeDocument/2006/relationships/image" Target="../media/image124.png"/><Relationship Id="rId92" Type="http://schemas.openxmlformats.org/officeDocument/2006/relationships/customXml" Target="../ink/ink622.xml"/><Relationship Id="rId2" Type="http://schemas.openxmlformats.org/officeDocument/2006/relationships/customXml" Target="../ink/ink577.xml"/><Relationship Id="rId29" Type="http://schemas.openxmlformats.org/officeDocument/2006/relationships/image" Target="../media/image103.png"/><Relationship Id="rId24" Type="http://schemas.openxmlformats.org/officeDocument/2006/relationships/customXml" Target="../ink/ink588.xml"/><Relationship Id="rId40" Type="http://schemas.openxmlformats.org/officeDocument/2006/relationships/customXml" Target="../ink/ink596.xml"/><Relationship Id="rId45" Type="http://schemas.openxmlformats.org/officeDocument/2006/relationships/image" Target="../media/image111.png"/><Relationship Id="rId66" Type="http://schemas.openxmlformats.org/officeDocument/2006/relationships/customXml" Target="../ink/ink609.xml"/><Relationship Id="rId87" Type="http://schemas.openxmlformats.org/officeDocument/2006/relationships/image" Target="../media/image132.png"/><Relationship Id="rId110" Type="http://schemas.openxmlformats.org/officeDocument/2006/relationships/customXml" Target="../ink/ink631.xml"/><Relationship Id="rId115" Type="http://schemas.openxmlformats.org/officeDocument/2006/relationships/image" Target="../media/image146.png"/><Relationship Id="rId131" Type="http://schemas.openxmlformats.org/officeDocument/2006/relationships/image" Target="../media/image154.png"/><Relationship Id="rId136" Type="http://schemas.openxmlformats.org/officeDocument/2006/relationships/customXml" Target="../ink/ink644.xml"/><Relationship Id="rId61" Type="http://schemas.openxmlformats.org/officeDocument/2006/relationships/image" Target="../media/image119.png"/><Relationship Id="rId82" Type="http://schemas.openxmlformats.org/officeDocument/2006/relationships/customXml" Target="../ink/ink617.xml"/><Relationship Id="rId19" Type="http://schemas.openxmlformats.org/officeDocument/2006/relationships/image" Target="../media/image98.png"/><Relationship Id="rId14" Type="http://schemas.openxmlformats.org/officeDocument/2006/relationships/customXml" Target="../ink/ink583.xml"/><Relationship Id="rId30" Type="http://schemas.openxmlformats.org/officeDocument/2006/relationships/customXml" Target="../ink/ink591.xml"/><Relationship Id="rId35" Type="http://schemas.openxmlformats.org/officeDocument/2006/relationships/image" Target="../media/image106.png"/><Relationship Id="rId56" Type="http://schemas.openxmlformats.org/officeDocument/2006/relationships/customXml" Target="../ink/ink604.xml"/><Relationship Id="rId77" Type="http://schemas.openxmlformats.org/officeDocument/2006/relationships/image" Target="../media/image127.png"/><Relationship Id="rId100" Type="http://schemas.openxmlformats.org/officeDocument/2006/relationships/customXml" Target="../ink/ink626.xml"/><Relationship Id="rId105" Type="http://schemas.openxmlformats.org/officeDocument/2006/relationships/image" Target="../media/image141.png"/><Relationship Id="rId126" Type="http://schemas.openxmlformats.org/officeDocument/2006/relationships/customXml" Target="../ink/ink639.xml"/><Relationship Id="rId147" Type="http://schemas.openxmlformats.org/officeDocument/2006/relationships/image" Target="../media/image162.png"/><Relationship Id="rId8" Type="http://schemas.openxmlformats.org/officeDocument/2006/relationships/customXml" Target="../ink/ink580.xml"/><Relationship Id="rId51" Type="http://schemas.openxmlformats.org/officeDocument/2006/relationships/image" Target="../media/image114.png"/><Relationship Id="rId72" Type="http://schemas.openxmlformats.org/officeDocument/2006/relationships/customXml" Target="../ink/ink612.xml"/><Relationship Id="rId93" Type="http://schemas.openxmlformats.org/officeDocument/2006/relationships/image" Target="../media/image135.png"/><Relationship Id="rId98" Type="http://schemas.openxmlformats.org/officeDocument/2006/relationships/customXml" Target="../ink/ink625.xml"/><Relationship Id="rId121" Type="http://schemas.openxmlformats.org/officeDocument/2006/relationships/image" Target="../media/image149.png"/><Relationship Id="rId142" Type="http://schemas.openxmlformats.org/officeDocument/2006/relationships/customXml" Target="../ink/ink647.xml"/><Relationship Id="rId3" Type="http://schemas.openxmlformats.org/officeDocument/2006/relationships/image" Target="../media/image90.png"/><Relationship Id="rId25" Type="http://schemas.openxmlformats.org/officeDocument/2006/relationships/image" Target="../media/image101.png"/><Relationship Id="rId46" Type="http://schemas.openxmlformats.org/officeDocument/2006/relationships/customXml" Target="../ink/ink599.xml"/><Relationship Id="rId67" Type="http://schemas.openxmlformats.org/officeDocument/2006/relationships/image" Target="../media/image122.png"/><Relationship Id="rId116" Type="http://schemas.openxmlformats.org/officeDocument/2006/relationships/customXml" Target="../ink/ink634.xml"/><Relationship Id="rId137" Type="http://schemas.openxmlformats.org/officeDocument/2006/relationships/image" Target="../media/image157.png"/><Relationship Id="rId20" Type="http://schemas.openxmlformats.org/officeDocument/2006/relationships/customXml" Target="../ink/ink586.xml"/><Relationship Id="rId41" Type="http://schemas.openxmlformats.org/officeDocument/2006/relationships/image" Target="../media/image109.png"/><Relationship Id="rId62" Type="http://schemas.openxmlformats.org/officeDocument/2006/relationships/customXml" Target="../ink/ink607.xml"/><Relationship Id="rId83" Type="http://schemas.openxmlformats.org/officeDocument/2006/relationships/image" Target="../media/image130.png"/><Relationship Id="rId88" Type="http://schemas.openxmlformats.org/officeDocument/2006/relationships/customXml" Target="../ink/ink620.xml"/><Relationship Id="rId111" Type="http://schemas.openxmlformats.org/officeDocument/2006/relationships/image" Target="../media/image144.png"/><Relationship Id="rId132" Type="http://schemas.openxmlformats.org/officeDocument/2006/relationships/customXml" Target="../ink/ink642.xml"/><Relationship Id="rId15" Type="http://schemas.openxmlformats.org/officeDocument/2006/relationships/image" Target="../media/image96.png"/><Relationship Id="rId36" Type="http://schemas.openxmlformats.org/officeDocument/2006/relationships/customXml" Target="../ink/ink594.xml"/><Relationship Id="rId57" Type="http://schemas.openxmlformats.org/officeDocument/2006/relationships/image" Target="../media/image117.png"/><Relationship Id="rId106" Type="http://schemas.openxmlformats.org/officeDocument/2006/relationships/customXml" Target="../ink/ink629.xml"/><Relationship Id="rId127" Type="http://schemas.openxmlformats.org/officeDocument/2006/relationships/image" Target="../media/image152.png"/><Relationship Id="rId10" Type="http://schemas.openxmlformats.org/officeDocument/2006/relationships/customXml" Target="../ink/ink581.xml"/><Relationship Id="rId31" Type="http://schemas.openxmlformats.org/officeDocument/2006/relationships/image" Target="../media/image104.png"/><Relationship Id="rId52" Type="http://schemas.openxmlformats.org/officeDocument/2006/relationships/customXml" Target="../ink/ink602.xml"/><Relationship Id="rId73" Type="http://schemas.openxmlformats.org/officeDocument/2006/relationships/image" Target="../media/image125.png"/><Relationship Id="rId78" Type="http://schemas.openxmlformats.org/officeDocument/2006/relationships/customXml" Target="../ink/ink615.xml"/><Relationship Id="rId94" Type="http://schemas.openxmlformats.org/officeDocument/2006/relationships/customXml" Target="../ink/ink623.xml"/><Relationship Id="rId99" Type="http://schemas.openxmlformats.org/officeDocument/2006/relationships/image" Target="../media/image138.png"/><Relationship Id="rId101" Type="http://schemas.openxmlformats.org/officeDocument/2006/relationships/image" Target="../media/image139.png"/><Relationship Id="rId122" Type="http://schemas.openxmlformats.org/officeDocument/2006/relationships/customXml" Target="../ink/ink637.xml"/><Relationship Id="rId143" Type="http://schemas.openxmlformats.org/officeDocument/2006/relationships/image" Target="../media/image160.png"/><Relationship Id="rId148" Type="http://schemas.openxmlformats.org/officeDocument/2006/relationships/customXml" Target="../ink/ink650.xml"/><Relationship Id="rId4" Type="http://schemas.openxmlformats.org/officeDocument/2006/relationships/customXml" Target="../ink/ink578.xml"/><Relationship Id="rId9" Type="http://schemas.openxmlformats.org/officeDocument/2006/relationships/image" Target="../media/image93.png"/><Relationship Id="rId26" Type="http://schemas.openxmlformats.org/officeDocument/2006/relationships/customXml" Target="../ink/ink589.xml"/><Relationship Id="rId47" Type="http://schemas.openxmlformats.org/officeDocument/2006/relationships/image" Target="../media/image112.png"/><Relationship Id="rId68" Type="http://schemas.openxmlformats.org/officeDocument/2006/relationships/customXml" Target="../ink/ink610.xml"/><Relationship Id="rId89" Type="http://schemas.openxmlformats.org/officeDocument/2006/relationships/image" Target="../media/image133.png"/><Relationship Id="rId112" Type="http://schemas.openxmlformats.org/officeDocument/2006/relationships/customXml" Target="../ink/ink632.xml"/><Relationship Id="rId133" Type="http://schemas.openxmlformats.org/officeDocument/2006/relationships/image" Target="../media/image155.png"/><Relationship Id="rId16" Type="http://schemas.openxmlformats.org/officeDocument/2006/relationships/customXml" Target="../ink/ink584.xml"/><Relationship Id="rId37" Type="http://schemas.openxmlformats.org/officeDocument/2006/relationships/image" Target="../media/image107.png"/><Relationship Id="rId58" Type="http://schemas.openxmlformats.org/officeDocument/2006/relationships/customXml" Target="../ink/ink605.xml"/><Relationship Id="rId79" Type="http://schemas.openxmlformats.org/officeDocument/2006/relationships/image" Target="../media/image128.png"/><Relationship Id="rId102" Type="http://schemas.openxmlformats.org/officeDocument/2006/relationships/customXml" Target="../ink/ink627.xml"/><Relationship Id="rId123" Type="http://schemas.openxmlformats.org/officeDocument/2006/relationships/image" Target="../media/image150.png"/><Relationship Id="rId144" Type="http://schemas.openxmlformats.org/officeDocument/2006/relationships/customXml" Target="../ink/ink648.xml"/><Relationship Id="rId90" Type="http://schemas.openxmlformats.org/officeDocument/2006/relationships/customXml" Target="../ink/ink621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7.png"/><Relationship Id="rId21" Type="http://schemas.openxmlformats.org/officeDocument/2006/relationships/image" Target="../media/image99.png"/><Relationship Id="rId42" Type="http://schemas.openxmlformats.org/officeDocument/2006/relationships/customXml" Target="../ink/ink672.xml"/><Relationship Id="rId63" Type="http://schemas.openxmlformats.org/officeDocument/2006/relationships/image" Target="../media/image120.png"/><Relationship Id="rId84" Type="http://schemas.openxmlformats.org/officeDocument/2006/relationships/customXml" Target="../ink/ink693.xml"/><Relationship Id="rId138" Type="http://schemas.openxmlformats.org/officeDocument/2006/relationships/customXml" Target="../ink/ink720.xml"/><Relationship Id="rId107" Type="http://schemas.openxmlformats.org/officeDocument/2006/relationships/image" Target="../media/image142.png"/><Relationship Id="rId11" Type="http://schemas.openxmlformats.org/officeDocument/2006/relationships/image" Target="../media/image94.png"/><Relationship Id="rId32" Type="http://schemas.openxmlformats.org/officeDocument/2006/relationships/customXml" Target="../ink/ink667.xml"/><Relationship Id="rId53" Type="http://schemas.openxmlformats.org/officeDocument/2006/relationships/image" Target="../media/image115.png"/><Relationship Id="rId74" Type="http://schemas.openxmlformats.org/officeDocument/2006/relationships/customXml" Target="../ink/ink688.xml"/><Relationship Id="rId128" Type="http://schemas.openxmlformats.org/officeDocument/2006/relationships/customXml" Target="../ink/ink715.xml"/><Relationship Id="rId149" Type="http://schemas.openxmlformats.org/officeDocument/2006/relationships/image" Target="../media/image163.png"/><Relationship Id="rId5" Type="http://schemas.openxmlformats.org/officeDocument/2006/relationships/image" Target="../media/image91.png"/><Relationship Id="rId95" Type="http://schemas.openxmlformats.org/officeDocument/2006/relationships/image" Target="../media/image136.png"/><Relationship Id="rId22" Type="http://schemas.openxmlformats.org/officeDocument/2006/relationships/customXml" Target="../ink/ink662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675.xml"/><Relationship Id="rId64" Type="http://schemas.openxmlformats.org/officeDocument/2006/relationships/customXml" Target="../ink/ink683.xml"/><Relationship Id="rId69" Type="http://schemas.openxmlformats.org/officeDocument/2006/relationships/image" Target="../media/image123.png"/><Relationship Id="rId113" Type="http://schemas.openxmlformats.org/officeDocument/2006/relationships/image" Target="../media/image145.png"/><Relationship Id="rId118" Type="http://schemas.openxmlformats.org/officeDocument/2006/relationships/customXml" Target="../ink/ink710.xml"/><Relationship Id="rId134" Type="http://schemas.openxmlformats.org/officeDocument/2006/relationships/customXml" Target="../ink/ink718.xml"/><Relationship Id="rId139" Type="http://schemas.openxmlformats.org/officeDocument/2006/relationships/image" Target="../media/image158.png"/><Relationship Id="rId80" Type="http://schemas.openxmlformats.org/officeDocument/2006/relationships/customXml" Target="../ink/ink691.xml"/><Relationship Id="rId85" Type="http://schemas.openxmlformats.org/officeDocument/2006/relationships/image" Target="../media/image131.png"/><Relationship Id="rId150" Type="http://schemas.openxmlformats.org/officeDocument/2006/relationships/customXml" Target="../ink/ink726.xml"/><Relationship Id="rId12" Type="http://schemas.openxmlformats.org/officeDocument/2006/relationships/customXml" Target="../ink/ink657.xml"/><Relationship Id="rId17" Type="http://schemas.openxmlformats.org/officeDocument/2006/relationships/image" Target="../media/image97.png"/><Relationship Id="rId33" Type="http://schemas.openxmlformats.org/officeDocument/2006/relationships/image" Target="../media/image105.png"/><Relationship Id="rId38" Type="http://schemas.openxmlformats.org/officeDocument/2006/relationships/customXml" Target="../ink/ink670.xml"/><Relationship Id="rId59" Type="http://schemas.openxmlformats.org/officeDocument/2006/relationships/image" Target="../media/image118.png"/><Relationship Id="rId103" Type="http://schemas.openxmlformats.org/officeDocument/2006/relationships/image" Target="../media/image140.png"/><Relationship Id="rId108" Type="http://schemas.openxmlformats.org/officeDocument/2006/relationships/customXml" Target="../ink/ink705.xml"/><Relationship Id="rId124" Type="http://schemas.openxmlformats.org/officeDocument/2006/relationships/customXml" Target="../ink/ink713.xml"/><Relationship Id="rId129" Type="http://schemas.openxmlformats.org/officeDocument/2006/relationships/image" Target="../media/image153.png"/><Relationship Id="rId54" Type="http://schemas.openxmlformats.org/officeDocument/2006/relationships/customXml" Target="../ink/ink678.xml"/><Relationship Id="rId70" Type="http://schemas.openxmlformats.org/officeDocument/2006/relationships/customXml" Target="../ink/ink686.xml"/><Relationship Id="rId75" Type="http://schemas.openxmlformats.org/officeDocument/2006/relationships/image" Target="../media/image126.png"/><Relationship Id="rId91" Type="http://schemas.openxmlformats.org/officeDocument/2006/relationships/image" Target="../media/image134.png"/><Relationship Id="rId96" Type="http://schemas.openxmlformats.org/officeDocument/2006/relationships/customXml" Target="../ink/ink699.xml"/><Relationship Id="rId140" Type="http://schemas.openxmlformats.org/officeDocument/2006/relationships/customXml" Target="../ink/ink721.xml"/><Relationship Id="rId145" Type="http://schemas.openxmlformats.org/officeDocument/2006/relationships/image" Target="../media/image1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4.xml"/><Relationship Id="rId23" Type="http://schemas.openxmlformats.org/officeDocument/2006/relationships/image" Target="../media/image100.png"/><Relationship Id="rId28" Type="http://schemas.openxmlformats.org/officeDocument/2006/relationships/customXml" Target="../ink/ink665.xml"/><Relationship Id="rId49" Type="http://schemas.openxmlformats.org/officeDocument/2006/relationships/image" Target="../media/image113.png"/><Relationship Id="rId114" Type="http://schemas.openxmlformats.org/officeDocument/2006/relationships/customXml" Target="../ink/ink708.xml"/><Relationship Id="rId119" Type="http://schemas.openxmlformats.org/officeDocument/2006/relationships/image" Target="../media/image148.png"/><Relationship Id="rId44" Type="http://schemas.openxmlformats.org/officeDocument/2006/relationships/customXml" Target="../ink/ink673.xml"/><Relationship Id="rId60" Type="http://schemas.openxmlformats.org/officeDocument/2006/relationships/customXml" Target="../ink/ink681.xml"/><Relationship Id="rId65" Type="http://schemas.openxmlformats.org/officeDocument/2006/relationships/image" Target="../media/image121.png"/><Relationship Id="rId81" Type="http://schemas.openxmlformats.org/officeDocument/2006/relationships/image" Target="../media/image129.png"/><Relationship Id="rId86" Type="http://schemas.openxmlformats.org/officeDocument/2006/relationships/customXml" Target="../ink/ink694.xml"/><Relationship Id="rId130" Type="http://schemas.openxmlformats.org/officeDocument/2006/relationships/customXml" Target="../ink/ink716.xml"/><Relationship Id="rId135" Type="http://schemas.openxmlformats.org/officeDocument/2006/relationships/image" Target="../media/image156.png"/><Relationship Id="rId151" Type="http://schemas.openxmlformats.org/officeDocument/2006/relationships/image" Target="../media/image164.png"/><Relationship Id="rId13" Type="http://schemas.openxmlformats.org/officeDocument/2006/relationships/image" Target="../media/image95.png"/><Relationship Id="rId18" Type="http://schemas.openxmlformats.org/officeDocument/2006/relationships/customXml" Target="../ink/ink660.xml"/><Relationship Id="rId39" Type="http://schemas.openxmlformats.org/officeDocument/2006/relationships/image" Target="../media/image108.png"/><Relationship Id="rId109" Type="http://schemas.openxmlformats.org/officeDocument/2006/relationships/image" Target="../media/image143.png"/><Relationship Id="rId34" Type="http://schemas.openxmlformats.org/officeDocument/2006/relationships/customXml" Target="../ink/ink668.xml"/><Relationship Id="rId50" Type="http://schemas.openxmlformats.org/officeDocument/2006/relationships/customXml" Target="../ink/ink676.xml"/><Relationship Id="rId55" Type="http://schemas.openxmlformats.org/officeDocument/2006/relationships/image" Target="../media/image116.png"/><Relationship Id="rId76" Type="http://schemas.openxmlformats.org/officeDocument/2006/relationships/customXml" Target="../ink/ink689.xml"/><Relationship Id="rId97" Type="http://schemas.openxmlformats.org/officeDocument/2006/relationships/image" Target="../media/image137.png"/><Relationship Id="rId104" Type="http://schemas.openxmlformats.org/officeDocument/2006/relationships/customXml" Target="../ink/ink703.xml"/><Relationship Id="rId120" Type="http://schemas.openxmlformats.org/officeDocument/2006/relationships/customXml" Target="../ink/ink711.xml"/><Relationship Id="rId125" Type="http://schemas.openxmlformats.org/officeDocument/2006/relationships/image" Target="../media/image151.png"/><Relationship Id="rId141" Type="http://schemas.openxmlformats.org/officeDocument/2006/relationships/image" Target="../media/image159.png"/><Relationship Id="rId146" Type="http://schemas.openxmlformats.org/officeDocument/2006/relationships/customXml" Target="../ink/ink724.xml"/><Relationship Id="rId7" Type="http://schemas.openxmlformats.org/officeDocument/2006/relationships/image" Target="../media/image92.png"/><Relationship Id="rId71" Type="http://schemas.openxmlformats.org/officeDocument/2006/relationships/image" Target="../media/image124.png"/><Relationship Id="rId92" Type="http://schemas.openxmlformats.org/officeDocument/2006/relationships/customXml" Target="../ink/ink697.xml"/><Relationship Id="rId2" Type="http://schemas.openxmlformats.org/officeDocument/2006/relationships/customXml" Target="../ink/ink652.xml"/><Relationship Id="rId29" Type="http://schemas.openxmlformats.org/officeDocument/2006/relationships/image" Target="../media/image103.png"/><Relationship Id="rId24" Type="http://schemas.openxmlformats.org/officeDocument/2006/relationships/customXml" Target="../ink/ink663.xml"/><Relationship Id="rId40" Type="http://schemas.openxmlformats.org/officeDocument/2006/relationships/customXml" Target="../ink/ink671.xml"/><Relationship Id="rId45" Type="http://schemas.openxmlformats.org/officeDocument/2006/relationships/image" Target="../media/image111.png"/><Relationship Id="rId66" Type="http://schemas.openxmlformats.org/officeDocument/2006/relationships/customXml" Target="../ink/ink684.xml"/><Relationship Id="rId87" Type="http://schemas.openxmlformats.org/officeDocument/2006/relationships/image" Target="../media/image132.png"/><Relationship Id="rId110" Type="http://schemas.openxmlformats.org/officeDocument/2006/relationships/customXml" Target="../ink/ink706.xml"/><Relationship Id="rId115" Type="http://schemas.openxmlformats.org/officeDocument/2006/relationships/image" Target="../media/image146.png"/><Relationship Id="rId131" Type="http://schemas.openxmlformats.org/officeDocument/2006/relationships/image" Target="../media/image154.png"/><Relationship Id="rId136" Type="http://schemas.openxmlformats.org/officeDocument/2006/relationships/customXml" Target="../ink/ink719.xml"/><Relationship Id="rId61" Type="http://schemas.openxmlformats.org/officeDocument/2006/relationships/image" Target="../media/image119.png"/><Relationship Id="rId82" Type="http://schemas.openxmlformats.org/officeDocument/2006/relationships/customXml" Target="../ink/ink692.xml"/><Relationship Id="rId152" Type="http://schemas.openxmlformats.org/officeDocument/2006/relationships/customXml" Target="../ink/ink727.xml"/><Relationship Id="rId19" Type="http://schemas.openxmlformats.org/officeDocument/2006/relationships/image" Target="../media/image98.png"/><Relationship Id="rId14" Type="http://schemas.openxmlformats.org/officeDocument/2006/relationships/customXml" Target="../ink/ink658.xml"/><Relationship Id="rId30" Type="http://schemas.openxmlformats.org/officeDocument/2006/relationships/customXml" Target="../ink/ink666.xml"/><Relationship Id="rId35" Type="http://schemas.openxmlformats.org/officeDocument/2006/relationships/image" Target="../media/image106.png"/><Relationship Id="rId56" Type="http://schemas.openxmlformats.org/officeDocument/2006/relationships/customXml" Target="../ink/ink679.xml"/><Relationship Id="rId77" Type="http://schemas.openxmlformats.org/officeDocument/2006/relationships/image" Target="../media/image127.png"/><Relationship Id="rId100" Type="http://schemas.openxmlformats.org/officeDocument/2006/relationships/customXml" Target="../ink/ink701.xml"/><Relationship Id="rId105" Type="http://schemas.openxmlformats.org/officeDocument/2006/relationships/image" Target="../media/image141.png"/><Relationship Id="rId126" Type="http://schemas.openxmlformats.org/officeDocument/2006/relationships/customXml" Target="../ink/ink714.xml"/><Relationship Id="rId147" Type="http://schemas.openxmlformats.org/officeDocument/2006/relationships/image" Target="../media/image162.png"/><Relationship Id="rId8" Type="http://schemas.openxmlformats.org/officeDocument/2006/relationships/customXml" Target="../ink/ink655.xml"/><Relationship Id="rId51" Type="http://schemas.openxmlformats.org/officeDocument/2006/relationships/image" Target="../media/image114.png"/><Relationship Id="rId72" Type="http://schemas.openxmlformats.org/officeDocument/2006/relationships/customXml" Target="../ink/ink687.xml"/><Relationship Id="rId93" Type="http://schemas.openxmlformats.org/officeDocument/2006/relationships/image" Target="../media/image135.png"/><Relationship Id="rId98" Type="http://schemas.openxmlformats.org/officeDocument/2006/relationships/customXml" Target="../ink/ink700.xml"/><Relationship Id="rId121" Type="http://schemas.openxmlformats.org/officeDocument/2006/relationships/image" Target="../media/image149.png"/><Relationship Id="rId142" Type="http://schemas.openxmlformats.org/officeDocument/2006/relationships/customXml" Target="../ink/ink722.xml"/><Relationship Id="rId3" Type="http://schemas.openxmlformats.org/officeDocument/2006/relationships/image" Target="../media/image90.png"/><Relationship Id="rId25" Type="http://schemas.openxmlformats.org/officeDocument/2006/relationships/image" Target="../media/image101.png"/><Relationship Id="rId46" Type="http://schemas.openxmlformats.org/officeDocument/2006/relationships/customXml" Target="../ink/ink674.xml"/><Relationship Id="rId67" Type="http://schemas.openxmlformats.org/officeDocument/2006/relationships/image" Target="../media/image122.png"/><Relationship Id="rId116" Type="http://schemas.openxmlformats.org/officeDocument/2006/relationships/customXml" Target="../ink/ink709.xml"/><Relationship Id="rId137" Type="http://schemas.openxmlformats.org/officeDocument/2006/relationships/image" Target="../media/image157.png"/><Relationship Id="rId20" Type="http://schemas.openxmlformats.org/officeDocument/2006/relationships/customXml" Target="../ink/ink661.xml"/><Relationship Id="rId41" Type="http://schemas.openxmlformats.org/officeDocument/2006/relationships/image" Target="../media/image109.png"/><Relationship Id="rId62" Type="http://schemas.openxmlformats.org/officeDocument/2006/relationships/customXml" Target="../ink/ink682.xml"/><Relationship Id="rId83" Type="http://schemas.openxmlformats.org/officeDocument/2006/relationships/image" Target="../media/image130.png"/><Relationship Id="rId88" Type="http://schemas.openxmlformats.org/officeDocument/2006/relationships/customXml" Target="../ink/ink695.xml"/><Relationship Id="rId111" Type="http://schemas.openxmlformats.org/officeDocument/2006/relationships/image" Target="../media/image144.png"/><Relationship Id="rId132" Type="http://schemas.openxmlformats.org/officeDocument/2006/relationships/customXml" Target="../ink/ink717.xml"/><Relationship Id="rId153" Type="http://schemas.openxmlformats.org/officeDocument/2006/relationships/image" Target="../media/image165.png"/><Relationship Id="rId15" Type="http://schemas.openxmlformats.org/officeDocument/2006/relationships/image" Target="../media/image96.png"/><Relationship Id="rId36" Type="http://schemas.openxmlformats.org/officeDocument/2006/relationships/customXml" Target="../ink/ink669.xml"/><Relationship Id="rId57" Type="http://schemas.openxmlformats.org/officeDocument/2006/relationships/image" Target="../media/image117.png"/><Relationship Id="rId106" Type="http://schemas.openxmlformats.org/officeDocument/2006/relationships/customXml" Target="../ink/ink704.xml"/><Relationship Id="rId127" Type="http://schemas.openxmlformats.org/officeDocument/2006/relationships/image" Target="../media/image152.png"/><Relationship Id="rId10" Type="http://schemas.openxmlformats.org/officeDocument/2006/relationships/customXml" Target="../ink/ink656.xml"/><Relationship Id="rId31" Type="http://schemas.openxmlformats.org/officeDocument/2006/relationships/image" Target="../media/image104.png"/><Relationship Id="rId52" Type="http://schemas.openxmlformats.org/officeDocument/2006/relationships/customXml" Target="../ink/ink677.xml"/><Relationship Id="rId73" Type="http://schemas.openxmlformats.org/officeDocument/2006/relationships/image" Target="../media/image125.png"/><Relationship Id="rId78" Type="http://schemas.openxmlformats.org/officeDocument/2006/relationships/customXml" Target="../ink/ink690.xml"/><Relationship Id="rId94" Type="http://schemas.openxmlformats.org/officeDocument/2006/relationships/customXml" Target="../ink/ink698.xml"/><Relationship Id="rId99" Type="http://schemas.openxmlformats.org/officeDocument/2006/relationships/image" Target="../media/image138.png"/><Relationship Id="rId101" Type="http://schemas.openxmlformats.org/officeDocument/2006/relationships/image" Target="../media/image139.png"/><Relationship Id="rId122" Type="http://schemas.openxmlformats.org/officeDocument/2006/relationships/customXml" Target="../ink/ink712.xml"/><Relationship Id="rId143" Type="http://schemas.openxmlformats.org/officeDocument/2006/relationships/image" Target="../media/image160.png"/><Relationship Id="rId148" Type="http://schemas.openxmlformats.org/officeDocument/2006/relationships/customXml" Target="../ink/ink725.xml"/><Relationship Id="rId4" Type="http://schemas.openxmlformats.org/officeDocument/2006/relationships/customXml" Target="../ink/ink653.xml"/><Relationship Id="rId9" Type="http://schemas.openxmlformats.org/officeDocument/2006/relationships/image" Target="../media/image93.png"/><Relationship Id="rId26" Type="http://schemas.openxmlformats.org/officeDocument/2006/relationships/customXml" Target="../ink/ink664.xml"/><Relationship Id="rId47" Type="http://schemas.openxmlformats.org/officeDocument/2006/relationships/image" Target="../media/image112.png"/><Relationship Id="rId68" Type="http://schemas.openxmlformats.org/officeDocument/2006/relationships/customXml" Target="../ink/ink685.xml"/><Relationship Id="rId89" Type="http://schemas.openxmlformats.org/officeDocument/2006/relationships/image" Target="../media/image133.png"/><Relationship Id="rId112" Type="http://schemas.openxmlformats.org/officeDocument/2006/relationships/customXml" Target="../ink/ink707.xml"/><Relationship Id="rId133" Type="http://schemas.openxmlformats.org/officeDocument/2006/relationships/image" Target="../media/image155.png"/><Relationship Id="rId16" Type="http://schemas.openxmlformats.org/officeDocument/2006/relationships/customXml" Target="../ink/ink659.xml"/><Relationship Id="rId37" Type="http://schemas.openxmlformats.org/officeDocument/2006/relationships/image" Target="../media/image107.png"/><Relationship Id="rId58" Type="http://schemas.openxmlformats.org/officeDocument/2006/relationships/customXml" Target="../ink/ink680.xml"/><Relationship Id="rId79" Type="http://schemas.openxmlformats.org/officeDocument/2006/relationships/image" Target="../media/image128.png"/><Relationship Id="rId102" Type="http://schemas.openxmlformats.org/officeDocument/2006/relationships/customXml" Target="../ink/ink702.xml"/><Relationship Id="rId123" Type="http://schemas.openxmlformats.org/officeDocument/2006/relationships/image" Target="../media/image150.png"/><Relationship Id="rId144" Type="http://schemas.openxmlformats.org/officeDocument/2006/relationships/customXml" Target="../ink/ink723.xml"/><Relationship Id="rId90" Type="http://schemas.openxmlformats.org/officeDocument/2006/relationships/customXml" Target="../ink/ink696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39" Type="http://schemas.openxmlformats.org/officeDocument/2006/relationships/image" Target="../media/image23.png"/><Relationship Id="rId3" Type="http://schemas.openxmlformats.org/officeDocument/2006/relationships/image" Target="../media/image3.png"/><Relationship Id="rId34" Type="http://schemas.openxmlformats.org/officeDocument/2006/relationships/customXml" Target="../ink/ink21.xml"/><Relationship Id="rId42" Type="http://schemas.openxmlformats.org/officeDocument/2006/relationships/customXml" Target="../ink/ink25.xml"/><Relationship Id="rId7" Type="http://schemas.openxmlformats.org/officeDocument/2006/relationships/image" Target="../media/image5.png"/><Relationship Id="rId12" Type="http://schemas.openxmlformats.org/officeDocument/2006/relationships/customXml" Target="../ink/ink15.xml"/><Relationship Id="rId33" Type="http://schemas.openxmlformats.org/officeDocument/2006/relationships/image" Target="../media/image20.png"/><Relationship Id="rId38" Type="http://schemas.openxmlformats.org/officeDocument/2006/relationships/customXml" Target="../ink/ink23.xml"/><Relationship Id="rId2" Type="http://schemas.openxmlformats.org/officeDocument/2006/relationships/customXml" Target="../ink/ink10.xml"/><Relationship Id="rId16" Type="http://schemas.openxmlformats.org/officeDocument/2006/relationships/customXml" Target="../ink/ink17.xml"/><Relationship Id="rId29" Type="http://schemas.openxmlformats.org/officeDocument/2006/relationships/image" Target="../media/image18.png"/><Relationship Id="rId41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.xml"/><Relationship Id="rId11" Type="http://schemas.openxmlformats.org/officeDocument/2006/relationships/image" Target="../media/image7.png"/><Relationship Id="rId32" Type="http://schemas.openxmlformats.org/officeDocument/2006/relationships/customXml" Target="../ink/ink20.xml"/><Relationship Id="rId37" Type="http://schemas.openxmlformats.org/officeDocument/2006/relationships/image" Target="../media/image22.png"/><Relationship Id="rId40" Type="http://schemas.openxmlformats.org/officeDocument/2006/relationships/customXml" Target="../ink/ink24.xml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8" Type="http://schemas.openxmlformats.org/officeDocument/2006/relationships/customXml" Target="../ink/ink18.xml"/><Relationship Id="rId36" Type="http://schemas.openxmlformats.org/officeDocument/2006/relationships/customXml" Target="../ink/ink22.xml"/><Relationship Id="rId10" Type="http://schemas.openxmlformats.org/officeDocument/2006/relationships/customXml" Target="../ink/ink14.xml"/><Relationship Id="rId31" Type="http://schemas.openxmlformats.org/officeDocument/2006/relationships/image" Target="../media/image19.png"/><Relationship Id="rId4" Type="http://schemas.openxmlformats.org/officeDocument/2006/relationships/customXml" Target="../ink/ink11.xml"/><Relationship Id="rId9" Type="http://schemas.openxmlformats.org/officeDocument/2006/relationships/image" Target="../media/image6.png"/><Relationship Id="rId14" Type="http://schemas.openxmlformats.org/officeDocument/2006/relationships/customXml" Target="../ink/ink16.xml"/><Relationship Id="rId27" Type="http://schemas.openxmlformats.org/officeDocument/2006/relationships/image" Target="../media/image17.png"/><Relationship Id="rId30" Type="http://schemas.openxmlformats.org/officeDocument/2006/relationships/customXml" Target="../ink/ink19.xml"/><Relationship Id="rId35" Type="http://schemas.openxmlformats.org/officeDocument/2006/relationships/image" Target="../media/image21.png"/><Relationship Id="rId43" Type="http://schemas.openxmlformats.org/officeDocument/2006/relationships/image" Target="../media/image12.png"/><Relationship Id="rId8" Type="http://schemas.openxmlformats.org/officeDocument/2006/relationships/customXml" Target="../ink/ink13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7.png"/><Relationship Id="rId21" Type="http://schemas.openxmlformats.org/officeDocument/2006/relationships/image" Target="../media/image99.png"/><Relationship Id="rId42" Type="http://schemas.openxmlformats.org/officeDocument/2006/relationships/customXml" Target="../ink/ink748.xml"/><Relationship Id="rId63" Type="http://schemas.openxmlformats.org/officeDocument/2006/relationships/image" Target="../media/image120.png"/><Relationship Id="rId84" Type="http://schemas.openxmlformats.org/officeDocument/2006/relationships/customXml" Target="../ink/ink769.xml"/><Relationship Id="rId138" Type="http://schemas.openxmlformats.org/officeDocument/2006/relationships/customXml" Target="../ink/ink796.xml"/><Relationship Id="rId107" Type="http://schemas.openxmlformats.org/officeDocument/2006/relationships/image" Target="../media/image142.png"/><Relationship Id="rId11" Type="http://schemas.openxmlformats.org/officeDocument/2006/relationships/image" Target="../media/image94.png"/><Relationship Id="rId32" Type="http://schemas.openxmlformats.org/officeDocument/2006/relationships/customXml" Target="../ink/ink743.xml"/><Relationship Id="rId53" Type="http://schemas.openxmlformats.org/officeDocument/2006/relationships/image" Target="../media/image115.png"/><Relationship Id="rId74" Type="http://schemas.openxmlformats.org/officeDocument/2006/relationships/customXml" Target="../ink/ink764.xml"/><Relationship Id="rId128" Type="http://schemas.openxmlformats.org/officeDocument/2006/relationships/customXml" Target="../ink/ink791.xml"/><Relationship Id="rId149" Type="http://schemas.openxmlformats.org/officeDocument/2006/relationships/image" Target="../media/image163.png"/><Relationship Id="rId5" Type="http://schemas.openxmlformats.org/officeDocument/2006/relationships/image" Target="../media/image91.png"/><Relationship Id="rId95" Type="http://schemas.openxmlformats.org/officeDocument/2006/relationships/image" Target="../media/image136.png"/><Relationship Id="rId22" Type="http://schemas.openxmlformats.org/officeDocument/2006/relationships/customXml" Target="../ink/ink738.xml"/><Relationship Id="rId27" Type="http://schemas.openxmlformats.org/officeDocument/2006/relationships/image" Target="../media/image102.png"/><Relationship Id="rId43" Type="http://schemas.openxmlformats.org/officeDocument/2006/relationships/image" Target="../media/image110.png"/><Relationship Id="rId48" Type="http://schemas.openxmlformats.org/officeDocument/2006/relationships/customXml" Target="../ink/ink751.xml"/><Relationship Id="rId64" Type="http://schemas.openxmlformats.org/officeDocument/2006/relationships/customXml" Target="../ink/ink759.xml"/><Relationship Id="rId69" Type="http://schemas.openxmlformats.org/officeDocument/2006/relationships/image" Target="../media/image123.png"/><Relationship Id="rId113" Type="http://schemas.openxmlformats.org/officeDocument/2006/relationships/image" Target="../media/image145.png"/><Relationship Id="rId118" Type="http://schemas.openxmlformats.org/officeDocument/2006/relationships/customXml" Target="../ink/ink786.xml"/><Relationship Id="rId134" Type="http://schemas.openxmlformats.org/officeDocument/2006/relationships/customXml" Target="../ink/ink794.xml"/><Relationship Id="rId139" Type="http://schemas.openxmlformats.org/officeDocument/2006/relationships/image" Target="../media/image158.png"/><Relationship Id="rId80" Type="http://schemas.openxmlformats.org/officeDocument/2006/relationships/customXml" Target="../ink/ink767.xml"/><Relationship Id="rId85" Type="http://schemas.openxmlformats.org/officeDocument/2006/relationships/image" Target="../media/image131.png"/><Relationship Id="rId150" Type="http://schemas.openxmlformats.org/officeDocument/2006/relationships/customXml" Target="../ink/ink802.xml"/><Relationship Id="rId12" Type="http://schemas.openxmlformats.org/officeDocument/2006/relationships/customXml" Target="../ink/ink733.xml"/><Relationship Id="rId17" Type="http://schemas.openxmlformats.org/officeDocument/2006/relationships/image" Target="../media/image97.png"/><Relationship Id="rId33" Type="http://schemas.openxmlformats.org/officeDocument/2006/relationships/image" Target="../media/image105.png"/><Relationship Id="rId38" Type="http://schemas.openxmlformats.org/officeDocument/2006/relationships/customXml" Target="../ink/ink746.xml"/><Relationship Id="rId59" Type="http://schemas.openxmlformats.org/officeDocument/2006/relationships/image" Target="../media/image118.png"/><Relationship Id="rId103" Type="http://schemas.openxmlformats.org/officeDocument/2006/relationships/image" Target="../media/image140.png"/><Relationship Id="rId108" Type="http://schemas.openxmlformats.org/officeDocument/2006/relationships/customXml" Target="../ink/ink781.xml"/><Relationship Id="rId124" Type="http://schemas.openxmlformats.org/officeDocument/2006/relationships/customXml" Target="../ink/ink789.xml"/><Relationship Id="rId129" Type="http://schemas.openxmlformats.org/officeDocument/2006/relationships/image" Target="../media/image153.png"/><Relationship Id="rId54" Type="http://schemas.openxmlformats.org/officeDocument/2006/relationships/customXml" Target="../ink/ink754.xml"/><Relationship Id="rId70" Type="http://schemas.openxmlformats.org/officeDocument/2006/relationships/customXml" Target="../ink/ink762.xml"/><Relationship Id="rId75" Type="http://schemas.openxmlformats.org/officeDocument/2006/relationships/image" Target="../media/image126.png"/><Relationship Id="rId91" Type="http://schemas.openxmlformats.org/officeDocument/2006/relationships/image" Target="../media/image134.png"/><Relationship Id="rId96" Type="http://schemas.openxmlformats.org/officeDocument/2006/relationships/customXml" Target="../ink/ink775.xml"/><Relationship Id="rId140" Type="http://schemas.openxmlformats.org/officeDocument/2006/relationships/customXml" Target="../ink/ink797.xml"/><Relationship Id="rId145" Type="http://schemas.openxmlformats.org/officeDocument/2006/relationships/image" Target="../media/image1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0.xml"/><Relationship Id="rId23" Type="http://schemas.openxmlformats.org/officeDocument/2006/relationships/image" Target="../media/image100.png"/><Relationship Id="rId28" Type="http://schemas.openxmlformats.org/officeDocument/2006/relationships/customXml" Target="../ink/ink741.xml"/><Relationship Id="rId49" Type="http://schemas.openxmlformats.org/officeDocument/2006/relationships/image" Target="../media/image113.png"/><Relationship Id="rId114" Type="http://schemas.openxmlformats.org/officeDocument/2006/relationships/customXml" Target="../ink/ink784.xml"/><Relationship Id="rId119" Type="http://schemas.openxmlformats.org/officeDocument/2006/relationships/image" Target="../media/image148.png"/><Relationship Id="rId44" Type="http://schemas.openxmlformats.org/officeDocument/2006/relationships/customXml" Target="../ink/ink749.xml"/><Relationship Id="rId60" Type="http://schemas.openxmlformats.org/officeDocument/2006/relationships/customXml" Target="../ink/ink757.xml"/><Relationship Id="rId65" Type="http://schemas.openxmlformats.org/officeDocument/2006/relationships/image" Target="../media/image121.png"/><Relationship Id="rId81" Type="http://schemas.openxmlformats.org/officeDocument/2006/relationships/image" Target="../media/image129.png"/><Relationship Id="rId86" Type="http://schemas.openxmlformats.org/officeDocument/2006/relationships/customXml" Target="../ink/ink770.xml"/><Relationship Id="rId130" Type="http://schemas.openxmlformats.org/officeDocument/2006/relationships/customXml" Target="../ink/ink792.xml"/><Relationship Id="rId135" Type="http://schemas.openxmlformats.org/officeDocument/2006/relationships/image" Target="../media/image156.png"/><Relationship Id="rId151" Type="http://schemas.openxmlformats.org/officeDocument/2006/relationships/image" Target="../media/image164.png"/><Relationship Id="rId13" Type="http://schemas.openxmlformats.org/officeDocument/2006/relationships/image" Target="../media/image95.png"/><Relationship Id="rId18" Type="http://schemas.openxmlformats.org/officeDocument/2006/relationships/customXml" Target="../ink/ink736.xml"/><Relationship Id="rId39" Type="http://schemas.openxmlformats.org/officeDocument/2006/relationships/image" Target="../media/image108.png"/><Relationship Id="rId109" Type="http://schemas.openxmlformats.org/officeDocument/2006/relationships/image" Target="../media/image143.png"/><Relationship Id="rId34" Type="http://schemas.openxmlformats.org/officeDocument/2006/relationships/customXml" Target="../ink/ink744.xml"/><Relationship Id="rId50" Type="http://schemas.openxmlformats.org/officeDocument/2006/relationships/customXml" Target="../ink/ink752.xml"/><Relationship Id="rId55" Type="http://schemas.openxmlformats.org/officeDocument/2006/relationships/image" Target="../media/image116.png"/><Relationship Id="rId76" Type="http://schemas.openxmlformats.org/officeDocument/2006/relationships/customXml" Target="../ink/ink765.xml"/><Relationship Id="rId97" Type="http://schemas.openxmlformats.org/officeDocument/2006/relationships/image" Target="../media/image137.png"/><Relationship Id="rId104" Type="http://schemas.openxmlformats.org/officeDocument/2006/relationships/customXml" Target="../ink/ink779.xml"/><Relationship Id="rId120" Type="http://schemas.openxmlformats.org/officeDocument/2006/relationships/customXml" Target="../ink/ink787.xml"/><Relationship Id="rId125" Type="http://schemas.openxmlformats.org/officeDocument/2006/relationships/image" Target="../media/image151.png"/><Relationship Id="rId141" Type="http://schemas.openxmlformats.org/officeDocument/2006/relationships/image" Target="../media/image159.png"/><Relationship Id="rId146" Type="http://schemas.openxmlformats.org/officeDocument/2006/relationships/customXml" Target="../ink/ink800.xml"/><Relationship Id="rId7" Type="http://schemas.openxmlformats.org/officeDocument/2006/relationships/image" Target="../media/image92.png"/><Relationship Id="rId71" Type="http://schemas.openxmlformats.org/officeDocument/2006/relationships/image" Target="../media/image124.png"/><Relationship Id="rId92" Type="http://schemas.openxmlformats.org/officeDocument/2006/relationships/customXml" Target="../ink/ink773.xml"/><Relationship Id="rId2" Type="http://schemas.openxmlformats.org/officeDocument/2006/relationships/customXml" Target="../ink/ink728.xml"/><Relationship Id="rId29" Type="http://schemas.openxmlformats.org/officeDocument/2006/relationships/image" Target="../media/image103.png"/><Relationship Id="rId24" Type="http://schemas.openxmlformats.org/officeDocument/2006/relationships/customXml" Target="../ink/ink739.xml"/><Relationship Id="rId40" Type="http://schemas.openxmlformats.org/officeDocument/2006/relationships/customXml" Target="../ink/ink747.xml"/><Relationship Id="rId45" Type="http://schemas.openxmlformats.org/officeDocument/2006/relationships/image" Target="../media/image111.png"/><Relationship Id="rId66" Type="http://schemas.openxmlformats.org/officeDocument/2006/relationships/customXml" Target="../ink/ink760.xml"/><Relationship Id="rId87" Type="http://schemas.openxmlformats.org/officeDocument/2006/relationships/image" Target="../media/image132.png"/><Relationship Id="rId110" Type="http://schemas.openxmlformats.org/officeDocument/2006/relationships/customXml" Target="../ink/ink782.xml"/><Relationship Id="rId115" Type="http://schemas.openxmlformats.org/officeDocument/2006/relationships/image" Target="../media/image146.png"/><Relationship Id="rId131" Type="http://schemas.openxmlformats.org/officeDocument/2006/relationships/image" Target="../media/image154.png"/><Relationship Id="rId136" Type="http://schemas.openxmlformats.org/officeDocument/2006/relationships/customXml" Target="../ink/ink795.xml"/><Relationship Id="rId61" Type="http://schemas.openxmlformats.org/officeDocument/2006/relationships/image" Target="../media/image119.png"/><Relationship Id="rId82" Type="http://schemas.openxmlformats.org/officeDocument/2006/relationships/customXml" Target="../ink/ink768.xml"/><Relationship Id="rId152" Type="http://schemas.openxmlformats.org/officeDocument/2006/relationships/customXml" Target="../ink/ink803.xml"/><Relationship Id="rId19" Type="http://schemas.openxmlformats.org/officeDocument/2006/relationships/image" Target="../media/image98.png"/><Relationship Id="rId14" Type="http://schemas.openxmlformats.org/officeDocument/2006/relationships/customXml" Target="../ink/ink734.xml"/><Relationship Id="rId30" Type="http://schemas.openxmlformats.org/officeDocument/2006/relationships/customXml" Target="../ink/ink742.xml"/><Relationship Id="rId35" Type="http://schemas.openxmlformats.org/officeDocument/2006/relationships/image" Target="../media/image106.png"/><Relationship Id="rId56" Type="http://schemas.openxmlformats.org/officeDocument/2006/relationships/customXml" Target="../ink/ink755.xml"/><Relationship Id="rId77" Type="http://schemas.openxmlformats.org/officeDocument/2006/relationships/image" Target="../media/image127.png"/><Relationship Id="rId100" Type="http://schemas.openxmlformats.org/officeDocument/2006/relationships/customXml" Target="../ink/ink777.xml"/><Relationship Id="rId105" Type="http://schemas.openxmlformats.org/officeDocument/2006/relationships/image" Target="../media/image141.png"/><Relationship Id="rId126" Type="http://schemas.openxmlformats.org/officeDocument/2006/relationships/customXml" Target="../ink/ink790.xml"/><Relationship Id="rId147" Type="http://schemas.openxmlformats.org/officeDocument/2006/relationships/image" Target="../media/image162.png"/><Relationship Id="rId8" Type="http://schemas.openxmlformats.org/officeDocument/2006/relationships/customXml" Target="../ink/ink731.xml"/><Relationship Id="rId51" Type="http://schemas.openxmlformats.org/officeDocument/2006/relationships/image" Target="../media/image114.png"/><Relationship Id="rId72" Type="http://schemas.openxmlformats.org/officeDocument/2006/relationships/customXml" Target="../ink/ink763.xml"/><Relationship Id="rId93" Type="http://schemas.openxmlformats.org/officeDocument/2006/relationships/image" Target="../media/image135.png"/><Relationship Id="rId98" Type="http://schemas.openxmlformats.org/officeDocument/2006/relationships/customXml" Target="../ink/ink776.xml"/><Relationship Id="rId121" Type="http://schemas.openxmlformats.org/officeDocument/2006/relationships/image" Target="../media/image149.png"/><Relationship Id="rId142" Type="http://schemas.openxmlformats.org/officeDocument/2006/relationships/customXml" Target="../ink/ink798.xml"/><Relationship Id="rId3" Type="http://schemas.openxmlformats.org/officeDocument/2006/relationships/image" Target="../media/image90.png"/><Relationship Id="rId25" Type="http://schemas.openxmlformats.org/officeDocument/2006/relationships/image" Target="../media/image101.png"/><Relationship Id="rId46" Type="http://schemas.openxmlformats.org/officeDocument/2006/relationships/customXml" Target="../ink/ink750.xml"/><Relationship Id="rId67" Type="http://schemas.openxmlformats.org/officeDocument/2006/relationships/image" Target="../media/image122.png"/><Relationship Id="rId116" Type="http://schemas.openxmlformats.org/officeDocument/2006/relationships/customXml" Target="../ink/ink785.xml"/><Relationship Id="rId137" Type="http://schemas.openxmlformats.org/officeDocument/2006/relationships/image" Target="../media/image157.png"/><Relationship Id="rId20" Type="http://schemas.openxmlformats.org/officeDocument/2006/relationships/customXml" Target="../ink/ink737.xml"/><Relationship Id="rId41" Type="http://schemas.openxmlformats.org/officeDocument/2006/relationships/image" Target="../media/image109.png"/><Relationship Id="rId62" Type="http://schemas.openxmlformats.org/officeDocument/2006/relationships/customXml" Target="../ink/ink758.xml"/><Relationship Id="rId83" Type="http://schemas.openxmlformats.org/officeDocument/2006/relationships/image" Target="../media/image130.png"/><Relationship Id="rId88" Type="http://schemas.openxmlformats.org/officeDocument/2006/relationships/customXml" Target="../ink/ink771.xml"/><Relationship Id="rId111" Type="http://schemas.openxmlformats.org/officeDocument/2006/relationships/image" Target="../media/image144.png"/><Relationship Id="rId132" Type="http://schemas.openxmlformats.org/officeDocument/2006/relationships/customXml" Target="../ink/ink793.xml"/><Relationship Id="rId153" Type="http://schemas.openxmlformats.org/officeDocument/2006/relationships/image" Target="../media/image166.png"/><Relationship Id="rId15" Type="http://schemas.openxmlformats.org/officeDocument/2006/relationships/image" Target="../media/image96.png"/><Relationship Id="rId36" Type="http://schemas.openxmlformats.org/officeDocument/2006/relationships/customXml" Target="../ink/ink745.xml"/><Relationship Id="rId57" Type="http://schemas.openxmlformats.org/officeDocument/2006/relationships/image" Target="../media/image117.png"/><Relationship Id="rId106" Type="http://schemas.openxmlformats.org/officeDocument/2006/relationships/customXml" Target="../ink/ink780.xml"/><Relationship Id="rId127" Type="http://schemas.openxmlformats.org/officeDocument/2006/relationships/image" Target="../media/image152.png"/><Relationship Id="rId10" Type="http://schemas.openxmlformats.org/officeDocument/2006/relationships/customXml" Target="../ink/ink732.xml"/><Relationship Id="rId31" Type="http://schemas.openxmlformats.org/officeDocument/2006/relationships/image" Target="../media/image104.png"/><Relationship Id="rId52" Type="http://schemas.openxmlformats.org/officeDocument/2006/relationships/customXml" Target="../ink/ink753.xml"/><Relationship Id="rId73" Type="http://schemas.openxmlformats.org/officeDocument/2006/relationships/image" Target="../media/image125.png"/><Relationship Id="rId78" Type="http://schemas.openxmlformats.org/officeDocument/2006/relationships/customXml" Target="../ink/ink766.xml"/><Relationship Id="rId94" Type="http://schemas.openxmlformats.org/officeDocument/2006/relationships/customXml" Target="../ink/ink774.xml"/><Relationship Id="rId99" Type="http://schemas.openxmlformats.org/officeDocument/2006/relationships/image" Target="../media/image138.png"/><Relationship Id="rId101" Type="http://schemas.openxmlformats.org/officeDocument/2006/relationships/image" Target="../media/image139.png"/><Relationship Id="rId122" Type="http://schemas.openxmlformats.org/officeDocument/2006/relationships/customXml" Target="../ink/ink788.xml"/><Relationship Id="rId143" Type="http://schemas.openxmlformats.org/officeDocument/2006/relationships/image" Target="../media/image160.png"/><Relationship Id="rId148" Type="http://schemas.openxmlformats.org/officeDocument/2006/relationships/customXml" Target="../ink/ink801.xml"/><Relationship Id="rId4" Type="http://schemas.openxmlformats.org/officeDocument/2006/relationships/customXml" Target="../ink/ink729.xml"/><Relationship Id="rId9" Type="http://schemas.openxmlformats.org/officeDocument/2006/relationships/image" Target="../media/image93.png"/><Relationship Id="rId26" Type="http://schemas.openxmlformats.org/officeDocument/2006/relationships/customXml" Target="../ink/ink740.xml"/><Relationship Id="rId47" Type="http://schemas.openxmlformats.org/officeDocument/2006/relationships/image" Target="../media/image112.png"/><Relationship Id="rId68" Type="http://schemas.openxmlformats.org/officeDocument/2006/relationships/customXml" Target="../ink/ink761.xml"/><Relationship Id="rId89" Type="http://schemas.openxmlformats.org/officeDocument/2006/relationships/image" Target="../media/image133.png"/><Relationship Id="rId112" Type="http://schemas.openxmlformats.org/officeDocument/2006/relationships/customXml" Target="../ink/ink783.xml"/><Relationship Id="rId133" Type="http://schemas.openxmlformats.org/officeDocument/2006/relationships/image" Target="../media/image155.png"/><Relationship Id="rId16" Type="http://schemas.openxmlformats.org/officeDocument/2006/relationships/customXml" Target="../ink/ink735.xml"/><Relationship Id="rId37" Type="http://schemas.openxmlformats.org/officeDocument/2006/relationships/image" Target="../media/image107.png"/><Relationship Id="rId58" Type="http://schemas.openxmlformats.org/officeDocument/2006/relationships/customXml" Target="../ink/ink756.xml"/><Relationship Id="rId79" Type="http://schemas.openxmlformats.org/officeDocument/2006/relationships/image" Target="../media/image128.png"/><Relationship Id="rId102" Type="http://schemas.openxmlformats.org/officeDocument/2006/relationships/customXml" Target="../ink/ink778.xml"/><Relationship Id="rId123" Type="http://schemas.openxmlformats.org/officeDocument/2006/relationships/image" Target="../media/image150.png"/><Relationship Id="rId144" Type="http://schemas.openxmlformats.org/officeDocument/2006/relationships/customXml" Target="../ink/ink799.xml"/><Relationship Id="rId90" Type="http://schemas.openxmlformats.org/officeDocument/2006/relationships/customXml" Target="../ink/ink772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7.png"/><Relationship Id="rId21" Type="http://schemas.openxmlformats.org/officeDocument/2006/relationships/image" Target="../media/image99.png"/><Relationship Id="rId42" Type="http://schemas.openxmlformats.org/officeDocument/2006/relationships/customXml" Target="../ink/ink824.xml"/><Relationship Id="rId63" Type="http://schemas.openxmlformats.org/officeDocument/2006/relationships/image" Target="../media/image120.png"/><Relationship Id="rId84" Type="http://schemas.openxmlformats.org/officeDocument/2006/relationships/customXml" Target="../ink/ink845.xml"/><Relationship Id="rId138" Type="http://schemas.openxmlformats.org/officeDocument/2006/relationships/customXml" Target="../ink/ink872.xml"/><Relationship Id="rId159" Type="http://schemas.openxmlformats.org/officeDocument/2006/relationships/image" Target="../media/image169.png"/><Relationship Id="rId107" Type="http://schemas.openxmlformats.org/officeDocument/2006/relationships/image" Target="../media/image142.png"/><Relationship Id="rId11" Type="http://schemas.openxmlformats.org/officeDocument/2006/relationships/image" Target="../media/image94.png"/><Relationship Id="rId32" Type="http://schemas.openxmlformats.org/officeDocument/2006/relationships/customXml" Target="../ink/ink819.xml"/><Relationship Id="rId53" Type="http://schemas.openxmlformats.org/officeDocument/2006/relationships/image" Target="../media/image115.png"/><Relationship Id="rId74" Type="http://schemas.openxmlformats.org/officeDocument/2006/relationships/customXml" Target="../ink/ink840.xml"/><Relationship Id="rId128" Type="http://schemas.openxmlformats.org/officeDocument/2006/relationships/customXml" Target="../ink/ink867.xml"/><Relationship Id="rId149" Type="http://schemas.openxmlformats.org/officeDocument/2006/relationships/image" Target="../media/image163.png"/><Relationship Id="rId5" Type="http://schemas.openxmlformats.org/officeDocument/2006/relationships/image" Target="../media/image91.png"/><Relationship Id="rId95" Type="http://schemas.openxmlformats.org/officeDocument/2006/relationships/image" Target="../media/image136.png"/><Relationship Id="rId160" Type="http://schemas.openxmlformats.org/officeDocument/2006/relationships/customXml" Target="../ink/ink883.xml"/><Relationship Id="rId22" Type="http://schemas.openxmlformats.org/officeDocument/2006/relationships/customXml" Target="../ink/ink814.xml"/><Relationship Id="rId43" Type="http://schemas.openxmlformats.org/officeDocument/2006/relationships/image" Target="../media/image110.png"/><Relationship Id="rId64" Type="http://schemas.openxmlformats.org/officeDocument/2006/relationships/customXml" Target="../ink/ink835.xml"/><Relationship Id="rId118" Type="http://schemas.openxmlformats.org/officeDocument/2006/relationships/customXml" Target="../ink/ink862.xml"/><Relationship Id="rId139" Type="http://schemas.openxmlformats.org/officeDocument/2006/relationships/image" Target="../media/image158.png"/><Relationship Id="rId85" Type="http://schemas.openxmlformats.org/officeDocument/2006/relationships/image" Target="../media/image131.png"/><Relationship Id="rId150" Type="http://schemas.openxmlformats.org/officeDocument/2006/relationships/customXml" Target="../ink/ink878.xml"/><Relationship Id="rId12" Type="http://schemas.openxmlformats.org/officeDocument/2006/relationships/customXml" Target="../ink/ink809.xml"/><Relationship Id="rId17" Type="http://schemas.openxmlformats.org/officeDocument/2006/relationships/image" Target="../media/image97.png"/><Relationship Id="rId33" Type="http://schemas.openxmlformats.org/officeDocument/2006/relationships/image" Target="../media/image105.png"/><Relationship Id="rId38" Type="http://schemas.openxmlformats.org/officeDocument/2006/relationships/customXml" Target="../ink/ink822.xml"/><Relationship Id="rId59" Type="http://schemas.openxmlformats.org/officeDocument/2006/relationships/image" Target="../media/image118.png"/><Relationship Id="rId103" Type="http://schemas.openxmlformats.org/officeDocument/2006/relationships/image" Target="../media/image140.png"/><Relationship Id="rId108" Type="http://schemas.openxmlformats.org/officeDocument/2006/relationships/customXml" Target="../ink/ink857.xml"/><Relationship Id="rId124" Type="http://schemas.openxmlformats.org/officeDocument/2006/relationships/customXml" Target="../ink/ink865.xml"/><Relationship Id="rId129" Type="http://schemas.openxmlformats.org/officeDocument/2006/relationships/image" Target="../media/image153.png"/><Relationship Id="rId54" Type="http://schemas.openxmlformats.org/officeDocument/2006/relationships/customXml" Target="../ink/ink830.xml"/><Relationship Id="rId70" Type="http://schemas.openxmlformats.org/officeDocument/2006/relationships/customXml" Target="../ink/ink838.xml"/><Relationship Id="rId75" Type="http://schemas.openxmlformats.org/officeDocument/2006/relationships/image" Target="../media/image126.png"/><Relationship Id="rId91" Type="http://schemas.openxmlformats.org/officeDocument/2006/relationships/image" Target="../media/image134.png"/><Relationship Id="rId96" Type="http://schemas.openxmlformats.org/officeDocument/2006/relationships/customXml" Target="../ink/ink851.xml"/><Relationship Id="rId140" Type="http://schemas.openxmlformats.org/officeDocument/2006/relationships/customXml" Target="../ink/ink873.xml"/><Relationship Id="rId145" Type="http://schemas.openxmlformats.org/officeDocument/2006/relationships/image" Target="../media/image161.png"/><Relationship Id="rId161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6.xml"/><Relationship Id="rId23" Type="http://schemas.openxmlformats.org/officeDocument/2006/relationships/image" Target="../media/image100.png"/><Relationship Id="rId28" Type="http://schemas.openxmlformats.org/officeDocument/2006/relationships/customXml" Target="../ink/ink817.xml"/><Relationship Id="rId49" Type="http://schemas.openxmlformats.org/officeDocument/2006/relationships/image" Target="../media/image113.png"/><Relationship Id="rId114" Type="http://schemas.openxmlformats.org/officeDocument/2006/relationships/customXml" Target="../ink/ink860.xml"/><Relationship Id="rId119" Type="http://schemas.openxmlformats.org/officeDocument/2006/relationships/image" Target="../media/image148.png"/><Relationship Id="rId44" Type="http://schemas.openxmlformats.org/officeDocument/2006/relationships/customXml" Target="../ink/ink825.xml"/><Relationship Id="rId60" Type="http://schemas.openxmlformats.org/officeDocument/2006/relationships/customXml" Target="../ink/ink833.xml"/><Relationship Id="rId65" Type="http://schemas.openxmlformats.org/officeDocument/2006/relationships/image" Target="../media/image121.png"/><Relationship Id="rId81" Type="http://schemas.openxmlformats.org/officeDocument/2006/relationships/image" Target="../media/image129.png"/><Relationship Id="rId86" Type="http://schemas.openxmlformats.org/officeDocument/2006/relationships/customXml" Target="../ink/ink846.xml"/><Relationship Id="rId130" Type="http://schemas.openxmlformats.org/officeDocument/2006/relationships/customXml" Target="../ink/ink868.xml"/><Relationship Id="rId135" Type="http://schemas.openxmlformats.org/officeDocument/2006/relationships/image" Target="../media/image156.png"/><Relationship Id="rId151" Type="http://schemas.openxmlformats.org/officeDocument/2006/relationships/image" Target="../media/image164.png"/><Relationship Id="rId156" Type="http://schemas.openxmlformats.org/officeDocument/2006/relationships/customXml" Target="../ink/ink881.xml"/><Relationship Id="rId13" Type="http://schemas.openxmlformats.org/officeDocument/2006/relationships/image" Target="../media/image95.png"/><Relationship Id="rId18" Type="http://schemas.openxmlformats.org/officeDocument/2006/relationships/customXml" Target="../ink/ink812.xml"/><Relationship Id="rId39" Type="http://schemas.openxmlformats.org/officeDocument/2006/relationships/image" Target="../media/image108.png"/><Relationship Id="rId109" Type="http://schemas.openxmlformats.org/officeDocument/2006/relationships/image" Target="../media/image143.png"/><Relationship Id="rId34" Type="http://schemas.openxmlformats.org/officeDocument/2006/relationships/customXml" Target="../ink/ink820.xml"/><Relationship Id="rId50" Type="http://schemas.openxmlformats.org/officeDocument/2006/relationships/customXml" Target="../ink/ink828.xml"/><Relationship Id="rId55" Type="http://schemas.openxmlformats.org/officeDocument/2006/relationships/image" Target="../media/image116.png"/><Relationship Id="rId76" Type="http://schemas.openxmlformats.org/officeDocument/2006/relationships/customXml" Target="../ink/ink841.xml"/><Relationship Id="rId97" Type="http://schemas.openxmlformats.org/officeDocument/2006/relationships/image" Target="../media/image137.png"/><Relationship Id="rId104" Type="http://schemas.openxmlformats.org/officeDocument/2006/relationships/customXml" Target="../ink/ink855.xml"/><Relationship Id="rId120" Type="http://schemas.openxmlformats.org/officeDocument/2006/relationships/customXml" Target="../ink/ink863.xml"/><Relationship Id="rId125" Type="http://schemas.openxmlformats.org/officeDocument/2006/relationships/image" Target="../media/image151.png"/><Relationship Id="rId141" Type="http://schemas.openxmlformats.org/officeDocument/2006/relationships/image" Target="../media/image159.png"/><Relationship Id="rId146" Type="http://schemas.openxmlformats.org/officeDocument/2006/relationships/customXml" Target="../ink/ink876.xml"/><Relationship Id="rId7" Type="http://schemas.openxmlformats.org/officeDocument/2006/relationships/image" Target="../media/image92.png"/><Relationship Id="rId71" Type="http://schemas.openxmlformats.org/officeDocument/2006/relationships/image" Target="../media/image124.png"/><Relationship Id="rId92" Type="http://schemas.openxmlformats.org/officeDocument/2006/relationships/customXml" Target="../ink/ink849.xml"/><Relationship Id="rId2" Type="http://schemas.openxmlformats.org/officeDocument/2006/relationships/customXml" Target="../ink/ink804.xml"/><Relationship Id="rId29" Type="http://schemas.openxmlformats.org/officeDocument/2006/relationships/image" Target="../media/image103.png"/><Relationship Id="rId24" Type="http://schemas.openxmlformats.org/officeDocument/2006/relationships/customXml" Target="../ink/ink815.xml"/><Relationship Id="rId40" Type="http://schemas.openxmlformats.org/officeDocument/2006/relationships/customXml" Target="../ink/ink823.xml"/><Relationship Id="rId45" Type="http://schemas.openxmlformats.org/officeDocument/2006/relationships/image" Target="../media/image111.png"/><Relationship Id="rId66" Type="http://schemas.openxmlformats.org/officeDocument/2006/relationships/customXml" Target="../ink/ink836.xml"/><Relationship Id="rId87" Type="http://schemas.openxmlformats.org/officeDocument/2006/relationships/image" Target="../media/image132.png"/><Relationship Id="rId110" Type="http://schemas.openxmlformats.org/officeDocument/2006/relationships/customXml" Target="../ink/ink858.xml"/><Relationship Id="rId115" Type="http://schemas.openxmlformats.org/officeDocument/2006/relationships/image" Target="../media/image146.png"/><Relationship Id="rId131" Type="http://schemas.openxmlformats.org/officeDocument/2006/relationships/image" Target="../media/image154.png"/><Relationship Id="rId136" Type="http://schemas.openxmlformats.org/officeDocument/2006/relationships/customXml" Target="../ink/ink871.xml"/><Relationship Id="rId157" Type="http://schemas.openxmlformats.org/officeDocument/2006/relationships/image" Target="../media/image168.png"/><Relationship Id="rId61" Type="http://schemas.openxmlformats.org/officeDocument/2006/relationships/image" Target="../media/image119.png"/><Relationship Id="rId82" Type="http://schemas.openxmlformats.org/officeDocument/2006/relationships/customXml" Target="../ink/ink844.xml"/><Relationship Id="rId152" Type="http://schemas.openxmlformats.org/officeDocument/2006/relationships/customXml" Target="../ink/ink879.xml"/><Relationship Id="rId19" Type="http://schemas.openxmlformats.org/officeDocument/2006/relationships/image" Target="../media/image98.png"/><Relationship Id="rId14" Type="http://schemas.openxmlformats.org/officeDocument/2006/relationships/customXml" Target="../ink/ink810.xml"/><Relationship Id="rId30" Type="http://schemas.openxmlformats.org/officeDocument/2006/relationships/customXml" Target="../ink/ink818.xml"/><Relationship Id="rId35" Type="http://schemas.openxmlformats.org/officeDocument/2006/relationships/image" Target="../media/image106.png"/><Relationship Id="rId56" Type="http://schemas.openxmlformats.org/officeDocument/2006/relationships/customXml" Target="../ink/ink831.xml"/><Relationship Id="rId77" Type="http://schemas.openxmlformats.org/officeDocument/2006/relationships/image" Target="../media/image127.png"/><Relationship Id="rId100" Type="http://schemas.openxmlformats.org/officeDocument/2006/relationships/customXml" Target="../ink/ink853.xml"/><Relationship Id="rId105" Type="http://schemas.openxmlformats.org/officeDocument/2006/relationships/image" Target="../media/image141.png"/><Relationship Id="rId126" Type="http://schemas.openxmlformats.org/officeDocument/2006/relationships/customXml" Target="../ink/ink866.xml"/><Relationship Id="rId147" Type="http://schemas.openxmlformats.org/officeDocument/2006/relationships/image" Target="../media/image162.png"/><Relationship Id="rId8" Type="http://schemas.openxmlformats.org/officeDocument/2006/relationships/customXml" Target="../ink/ink807.xml"/><Relationship Id="rId51" Type="http://schemas.openxmlformats.org/officeDocument/2006/relationships/image" Target="../media/image114.png"/><Relationship Id="rId72" Type="http://schemas.openxmlformats.org/officeDocument/2006/relationships/customXml" Target="../ink/ink839.xml"/><Relationship Id="rId93" Type="http://schemas.openxmlformats.org/officeDocument/2006/relationships/image" Target="../media/image135.png"/><Relationship Id="rId98" Type="http://schemas.openxmlformats.org/officeDocument/2006/relationships/customXml" Target="../ink/ink852.xml"/><Relationship Id="rId121" Type="http://schemas.openxmlformats.org/officeDocument/2006/relationships/image" Target="../media/image149.png"/><Relationship Id="rId142" Type="http://schemas.openxmlformats.org/officeDocument/2006/relationships/customXml" Target="../ink/ink874.xml"/><Relationship Id="rId3" Type="http://schemas.openxmlformats.org/officeDocument/2006/relationships/image" Target="../media/image90.png"/><Relationship Id="rId25" Type="http://schemas.openxmlformats.org/officeDocument/2006/relationships/image" Target="../media/image101.png"/><Relationship Id="rId46" Type="http://schemas.openxmlformats.org/officeDocument/2006/relationships/customXml" Target="../ink/ink826.xml"/><Relationship Id="rId67" Type="http://schemas.openxmlformats.org/officeDocument/2006/relationships/image" Target="../media/image122.png"/><Relationship Id="rId116" Type="http://schemas.openxmlformats.org/officeDocument/2006/relationships/customXml" Target="../ink/ink861.xml"/><Relationship Id="rId137" Type="http://schemas.openxmlformats.org/officeDocument/2006/relationships/image" Target="../media/image157.png"/><Relationship Id="rId158" Type="http://schemas.openxmlformats.org/officeDocument/2006/relationships/customXml" Target="../ink/ink882.xml"/><Relationship Id="rId20" Type="http://schemas.openxmlformats.org/officeDocument/2006/relationships/customXml" Target="../ink/ink813.xml"/><Relationship Id="rId41" Type="http://schemas.openxmlformats.org/officeDocument/2006/relationships/image" Target="../media/image109.png"/><Relationship Id="rId62" Type="http://schemas.openxmlformats.org/officeDocument/2006/relationships/customXml" Target="../ink/ink834.xml"/><Relationship Id="rId83" Type="http://schemas.openxmlformats.org/officeDocument/2006/relationships/image" Target="../media/image130.png"/><Relationship Id="rId88" Type="http://schemas.openxmlformats.org/officeDocument/2006/relationships/customXml" Target="../ink/ink847.xml"/><Relationship Id="rId111" Type="http://schemas.openxmlformats.org/officeDocument/2006/relationships/image" Target="../media/image144.png"/><Relationship Id="rId132" Type="http://schemas.openxmlformats.org/officeDocument/2006/relationships/customXml" Target="../ink/ink869.xml"/><Relationship Id="rId153" Type="http://schemas.openxmlformats.org/officeDocument/2006/relationships/image" Target="../media/image166.png"/><Relationship Id="rId15" Type="http://schemas.openxmlformats.org/officeDocument/2006/relationships/image" Target="../media/image96.png"/><Relationship Id="rId36" Type="http://schemas.openxmlformats.org/officeDocument/2006/relationships/customXml" Target="../ink/ink821.xml"/><Relationship Id="rId57" Type="http://schemas.openxmlformats.org/officeDocument/2006/relationships/image" Target="../media/image117.png"/><Relationship Id="rId106" Type="http://schemas.openxmlformats.org/officeDocument/2006/relationships/customXml" Target="../ink/ink856.xml"/><Relationship Id="rId127" Type="http://schemas.openxmlformats.org/officeDocument/2006/relationships/image" Target="../media/image152.png"/><Relationship Id="rId10" Type="http://schemas.openxmlformats.org/officeDocument/2006/relationships/customXml" Target="../ink/ink808.xml"/><Relationship Id="rId31" Type="http://schemas.openxmlformats.org/officeDocument/2006/relationships/image" Target="../media/image104.png"/><Relationship Id="rId52" Type="http://schemas.openxmlformats.org/officeDocument/2006/relationships/customXml" Target="../ink/ink829.xml"/><Relationship Id="rId73" Type="http://schemas.openxmlformats.org/officeDocument/2006/relationships/image" Target="../media/image125.png"/><Relationship Id="rId78" Type="http://schemas.openxmlformats.org/officeDocument/2006/relationships/customXml" Target="../ink/ink842.xml"/><Relationship Id="rId94" Type="http://schemas.openxmlformats.org/officeDocument/2006/relationships/customXml" Target="../ink/ink850.xml"/><Relationship Id="rId99" Type="http://schemas.openxmlformats.org/officeDocument/2006/relationships/image" Target="../media/image138.png"/><Relationship Id="rId101" Type="http://schemas.openxmlformats.org/officeDocument/2006/relationships/image" Target="../media/image139.png"/><Relationship Id="rId122" Type="http://schemas.openxmlformats.org/officeDocument/2006/relationships/customXml" Target="../ink/ink864.xml"/><Relationship Id="rId143" Type="http://schemas.openxmlformats.org/officeDocument/2006/relationships/image" Target="../media/image160.png"/><Relationship Id="rId148" Type="http://schemas.openxmlformats.org/officeDocument/2006/relationships/customXml" Target="../ink/ink877.xml"/><Relationship Id="rId4" Type="http://schemas.openxmlformats.org/officeDocument/2006/relationships/customXml" Target="../ink/ink805.xml"/><Relationship Id="rId9" Type="http://schemas.openxmlformats.org/officeDocument/2006/relationships/image" Target="../media/image93.png"/><Relationship Id="rId26" Type="http://schemas.openxmlformats.org/officeDocument/2006/relationships/customXml" Target="../ink/ink816.xml"/><Relationship Id="rId47" Type="http://schemas.openxmlformats.org/officeDocument/2006/relationships/image" Target="../media/image112.png"/><Relationship Id="rId68" Type="http://schemas.openxmlformats.org/officeDocument/2006/relationships/customXml" Target="../ink/ink837.xml"/><Relationship Id="rId89" Type="http://schemas.openxmlformats.org/officeDocument/2006/relationships/image" Target="../media/image133.png"/><Relationship Id="rId112" Type="http://schemas.openxmlformats.org/officeDocument/2006/relationships/customXml" Target="../ink/ink859.xml"/><Relationship Id="rId133" Type="http://schemas.openxmlformats.org/officeDocument/2006/relationships/image" Target="../media/image155.png"/><Relationship Id="rId154" Type="http://schemas.openxmlformats.org/officeDocument/2006/relationships/customXml" Target="../ink/ink880.xml"/><Relationship Id="rId16" Type="http://schemas.openxmlformats.org/officeDocument/2006/relationships/customXml" Target="../ink/ink811.xml"/><Relationship Id="rId37" Type="http://schemas.openxmlformats.org/officeDocument/2006/relationships/image" Target="../media/image107.png"/><Relationship Id="rId58" Type="http://schemas.openxmlformats.org/officeDocument/2006/relationships/customXml" Target="../ink/ink832.xml"/><Relationship Id="rId79" Type="http://schemas.openxmlformats.org/officeDocument/2006/relationships/image" Target="../media/image128.png"/><Relationship Id="rId102" Type="http://schemas.openxmlformats.org/officeDocument/2006/relationships/customXml" Target="../ink/ink854.xml"/><Relationship Id="rId123" Type="http://schemas.openxmlformats.org/officeDocument/2006/relationships/image" Target="../media/image150.png"/><Relationship Id="rId144" Type="http://schemas.openxmlformats.org/officeDocument/2006/relationships/customXml" Target="../ink/ink875.xml"/><Relationship Id="rId90" Type="http://schemas.openxmlformats.org/officeDocument/2006/relationships/customXml" Target="../ink/ink848.xml"/><Relationship Id="rId27" Type="http://schemas.openxmlformats.org/officeDocument/2006/relationships/image" Target="../media/image102.png"/><Relationship Id="rId48" Type="http://schemas.openxmlformats.org/officeDocument/2006/relationships/customXml" Target="../ink/ink827.xml"/><Relationship Id="rId69" Type="http://schemas.openxmlformats.org/officeDocument/2006/relationships/image" Target="../media/image123.png"/><Relationship Id="rId113" Type="http://schemas.openxmlformats.org/officeDocument/2006/relationships/image" Target="../media/image145.png"/><Relationship Id="rId134" Type="http://schemas.openxmlformats.org/officeDocument/2006/relationships/customXml" Target="../ink/ink870.xml"/><Relationship Id="rId80" Type="http://schemas.openxmlformats.org/officeDocument/2006/relationships/customXml" Target="../ink/ink843.xml"/><Relationship Id="rId155" Type="http://schemas.openxmlformats.org/officeDocument/2006/relationships/image" Target="../media/image167.pn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6.png"/><Relationship Id="rId18" Type="http://schemas.openxmlformats.org/officeDocument/2006/relationships/customXml" Target="../ink/ink892.xml"/><Relationship Id="rId26" Type="http://schemas.openxmlformats.org/officeDocument/2006/relationships/customXml" Target="../ink/ink896.xml"/><Relationship Id="rId39" Type="http://schemas.openxmlformats.org/officeDocument/2006/relationships/image" Target="../media/image188.png"/><Relationship Id="rId21" Type="http://schemas.openxmlformats.org/officeDocument/2006/relationships/image" Target="../media/image179.png"/><Relationship Id="rId34" Type="http://schemas.openxmlformats.org/officeDocument/2006/relationships/customXml" Target="../ink/ink900.xml"/><Relationship Id="rId42" Type="http://schemas.openxmlformats.org/officeDocument/2006/relationships/customXml" Target="../ink/ink904.xml"/><Relationship Id="rId47" Type="http://schemas.openxmlformats.org/officeDocument/2006/relationships/image" Target="../media/image192.png"/><Relationship Id="rId50" Type="http://schemas.openxmlformats.org/officeDocument/2006/relationships/customXml" Target="../ink/ink908.xml"/><Relationship Id="rId7" Type="http://schemas.openxmlformats.org/officeDocument/2006/relationships/image" Target="../media/image173.png"/><Relationship Id="rId2" Type="http://schemas.openxmlformats.org/officeDocument/2006/relationships/customXml" Target="../ink/ink884.xml"/><Relationship Id="rId16" Type="http://schemas.openxmlformats.org/officeDocument/2006/relationships/customXml" Target="../ink/ink891.xml"/><Relationship Id="rId29" Type="http://schemas.openxmlformats.org/officeDocument/2006/relationships/image" Target="../media/image183.png"/><Relationship Id="rId11" Type="http://schemas.openxmlformats.org/officeDocument/2006/relationships/image" Target="../media/image175.png"/><Relationship Id="rId24" Type="http://schemas.openxmlformats.org/officeDocument/2006/relationships/customXml" Target="../ink/ink895.xml"/><Relationship Id="rId32" Type="http://schemas.openxmlformats.org/officeDocument/2006/relationships/customXml" Target="../ink/ink899.xml"/><Relationship Id="rId37" Type="http://schemas.openxmlformats.org/officeDocument/2006/relationships/image" Target="../media/image187.png"/><Relationship Id="rId40" Type="http://schemas.openxmlformats.org/officeDocument/2006/relationships/customXml" Target="../ink/ink903.xml"/><Relationship Id="rId45" Type="http://schemas.openxmlformats.org/officeDocument/2006/relationships/image" Target="../media/image191.png"/><Relationship Id="rId5" Type="http://schemas.openxmlformats.org/officeDocument/2006/relationships/image" Target="../media/image172.png"/><Relationship Id="rId15" Type="http://schemas.openxmlformats.org/officeDocument/2006/relationships/image" Target="../media/image177.png"/><Relationship Id="rId23" Type="http://schemas.openxmlformats.org/officeDocument/2006/relationships/image" Target="../media/image180.png"/><Relationship Id="rId28" Type="http://schemas.openxmlformats.org/officeDocument/2006/relationships/customXml" Target="../ink/ink897.xml"/><Relationship Id="rId36" Type="http://schemas.openxmlformats.org/officeDocument/2006/relationships/customXml" Target="../ink/ink901.xml"/><Relationship Id="rId49" Type="http://schemas.openxmlformats.org/officeDocument/2006/relationships/image" Target="../media/image193.png"/><Relationship Id="rId10" Type="http://schemas.openxmlformats.org/officeDocument/2006/relationships/customXml" Target="../ink/ink888.xml"/><Relationship Id="rId19" Type="http://schemas.openxmlformats.org/officeDocument/2006/relationships/image" Target="../media/image178.png"/><Relationship Id="rId31" Type="http://schemas.openxmlformats.org/officeDocument/2006/relationships/image" Target="../media/image184.png"/><Relationship Id="rId44" Type="http://schemas.openxmlformats.org/officeDocument/2006/relationships/customXml" Target="../ink/ink905.xml"/><Relationship Id="rId4" Type="http://schemas.openxmlformats.org/officeDocument/2006/relationships/customXml" Target="../ink/ink885.xml"/><Relationship Id="rId9" Type="http://schemas.openxmlformats.org/officeDocument/2006/relationships/image" Target="../media/image174.png"/><Relationship Id="rId14" Type="http://schemas.openxmlformats.org/officeDocument/2006/relationships/customXml" Target="../ink/ink890.xml"/><Relationship Id="rId22" Type="http://schemas.openxmlformats.org/officeDocument/2006/relationships/customXml" Target="../ink/ink894.xml"/><Relationship Id="rId27" Type="http://schemas.openxmlformats.org/officeDocument/2006/relationships/image" Target="../media/image182.png"/><Relationship Id="rId30" Type="http://schemas.openxmlformats.org/officeDocument/2006/relationships/customXml" Target="../ink/ink898.xml"/><Relationship Id="rId35" Type="http://schemas.openxmlformats.org/officeDocument/2006/relationships/image" Target="../media/image186.png"/><Relationship Id="rId43" Type="http://schemas.openxmlformats.org/officeDocument/2006/relationships/image" Target="../media/image190.png"/><Relationship Id="rId48" Type="http://schemas.openxmlformats.org/officeDocument/2006/relationships/customXml" Target="../ink/ink907.xml"/><Relationship Id="rId8" Type="http://schemas.openxmlformats.org/officeDocument/2006/relationships/customXml" Target="../ink/ink887.xml"/><Relationship Id="rId51" Type="http://schemas.openxmlformats.org/officeDocument/2006/relationships/image" Target="../media/image194.png"/><Relationship Id="rId3" Type="http://schemas.openxmlformats.org/officeDocument/2006/relationships/image" Target="../media/image171.png"/><Relationship Id="rId12" Type="http://schemas.openxmlformats.org/officeDocument/2006/relationships/customXml" Target="../ink/ink889.xml"/><Relationship Id="rId17" Type="http://schemas.openxmlformats.org/officeDocument/2006/relationships/image" Target="../media/image48.png"/><Relationship Id="rId25" Type="http://schemas.openxmlformats.org/officeDocument/2006/relationships/image" Target="../media/image181.png"/><Relationship Id="rId33" Type="http://schemas.openxmlformats.org/officeDocument/2006/relationships/image" Target="../media/image185.png"/><Relationship Id="rId38" Type="http://schemas.openxmlformats.org/officeDocument/2006/relationships/customXml" Target="../ink/ink902.xml"/><Relationship Id="rId46" Type="http://schemas.openxmlformats.org/officeDocument/2006/relationships/customXml" Target="../ink/ink906.xml"/><Relationship Id="rId20" Type="http://schemas.openxmlformats.org/officeDocument/2006/relationships/customXml" Target="../ink/ink893.xml"/><Relationship Id="rId41" Type="http://schemas.openxmlformats.org/officeDocument/2006/relationships/image" Target="../media/image1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6.xm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21.xml"/><Relationship Id="rId21" Type="http://schemas.openxmlformats.org/officeDocument/2006/relationships/image" Target="../media/image179.png"/><Relationship Id="rId42" Type="http://schemas.openxmlformats.org/officeDocument/2006/relationships/customXml" Target="../ink/ink929.xml"/><Relationship Id="rId47" Type="http://schemas.openxmlformats.org/officeDocument/2006/relationships/image" Target="../media/image192.png"/><Relationship Id="rId63" Type="http://schemas.openxmlformats.org/officeDocument/2006/relationships/image" Target="../media/image200.png"/><Relationship Id="rId68" Type="http://schemas.openxmlformats.org/officeDocument/2006/relationships/customXml" Target="../ink/ink942.xml"/><Relationship Id="rId84" Type="http://schemas.openxmlformats.org/officeDocument/2006/relationships/customXml" Target="../ink/ink950.xml"/><Relationship Id="rId89" Type="http://schemas.openxmlformats.org/officeDocument/2006/relationships/image" Target="../media/image213.png"/><Relationship Id="rId16" Type="http://schemas.openxmlformats.org/officeDocument/2006/relationships/customXml" Target="../ink/ink916.xml"/><Relationship Id="rId11" Type="http://schemas.openxmlformats.org/officeDocument/2006/relationships/image" Target="../media/image175.png"/><Relationship Id="rId32" Type="http://schemas.openxmlformats.org/officeDocument/2006/relationships/customXml" Target="../ink/ink924.xml"/><Relationship Id="rId37" Type="http://schemas.openxmlformats.org/officeDocument/2006/relationships/image" Target="../media/image187.png"/><Relationship Id="rId53" Type="http://schemas.openxmlformats.org/officeDocument/2006/relationships/image" Target="../media/image195.png"/><Relationship Id="rId58" Type="http://schemas.openxmlformats.org/officeDocument/2006/relationships/customXml" Target="../ink/ink937.xml"/><Relationship Id="rId74" Type="http://schemas.openxmlformats.org/officeDocument/2006/relationships/customXml" Target="../ink/ink945.xml"/><Relationship Id="rId79" Type="http://schemas.openxmlformats.org/officeDocument/2006/relationships/image" Target="../media/image208.png"/><Relationship Id="rId5" Type="http://schemas.openxmlformats.org/officeDocument/2006/relationships/image" Target="../media/image172.png"/><Relationship Id="rId90" Type="http://schemas.openxmlformats.org/officeDocument/2006/relationships/customXml" Target="../ink/ink953.xml"/><Relationship Id="rId14" Type="http://schemas.openxmlformats.org/officeDocument/2006/relationships/customXml" Target="../ink/ink915.xml"/><Relationship Id="rId22" Type="http://schemas.openxmlformats.org/officeDocument/2006/relationships/customXml" Target="../ink/ink919.xml"/><Relationship Id="rId27" Type="http://schemas.openxmlformats.org/officeDocument/2006/relationships/image" Target="../media/image182.png"/><Relationship Id="rId30" Type="http://schemas.openxmlformats.org/officeDocument/2006/relationships/customXml" Target="../ink/ink923.xml"/><Relationship Id="rId35" Type="http://schemas.openxmlformats.org/officeDocument/2006/relationships/image" Target="../media/image186.png"/><Relationship Id="rId43" Type="http://schemas.openxmlformats.org/officeDocument/2006/relationships/image" Target="../media/image190.png"/><Relationship Id="rId48" Type="http://schemas.openxmlformats.org/officeDocument/2006/relationships/customXml" Target="../ink/ink932.xml"/><Relationship Id="rId56" Type="http://schemas.openxmlformats.org/officeDocument/2006/relationships/customXml" Target="../ink/ink936.xml"/><Relationship Id="rId64" Type="http://schemas.openxmlformats.org/officeDocument/2006/relationships/customXml" Target="../ink/ink940.xml"/><Relationship Id="rId69" Type="http://schemas.openxmlformats.org/officeDocument/2006/relationships/image" Target="../media/image203.png"/><Relationship Id="rId77" Type="http://schemas.openxmlformats.org/officeDocument/2006/relationships/image" Target="../media/image207.png"/><Relationship Id="rId8" Type="http://schemas.openxmlformats.org/officeDocument/2006/relationships/customXml" Target="../ink/ink912.xml"/><Relationship Id="rId51" Type="http://schemas.openxmlformats.org/officeDocument/2006/relationships/image" Target="../media/image194.png"/><Relationship Id="rId72" Type="http://schemas.openxmlformats.org/officeDocument/2006/relationships/customXml" Target="../ink/ink944.xml"/><Relationship Id="rId80" Type="http://schemas.openxmlformats.org/officeDocument/2006/relationships/customXml" Target="../ink/ink948.xml"/><Relationship Id="rId85" Type="http://schemas.openxmlformats.org/officeDocument/2006/relationships/image" Target="../media/image211.png"/><Relationship Id="rId3" Type="http://schemas.openxmlformats.org/officeDocument/2006/relationships/image" Target="../media/image171.png"/><Relationship Id="rId12" Type="http://schemas.openxmlformats.org/officeDocument/2006/relationships/customXml" Target="../ink/ink914.xml"/><Relationship Id="rId17" Type="http://schemas.openxmlformats.org/officeDocument/2006/relationships/image" Target="../media/image48.png"/><Relationship Id="rId25" Type="http://schemas.openxmlformats.org/officeDocument/2006/relationships/image" Target="../media/image181.png"/><Relationship Id="rId33" Type="http://schemas.openxmlformats.org/officeDocument/2006/relationships/image" Target="../media/image185.png"/><Relationship Id="rId38" Type="http://schemas.openxmlformats.org/officeDocument/2006/relationships/customXml" Target="../ink/ink927.xml"/><Relationship Id="rId46" Type="http://schemas.openxmlformats.org/officeDocument/2006/relationships/customXml" Target="../ink/ink931.xml"/><Relationship Id="rId59" Type="http://schemas.openxmlformats.org/officeDocument/2006/relationships/image" Target="../media/image198.png"/><Relationship Id="rId67" Type="http://schemas.openxmlformats.org/officeDocument/2006/relationships/image" Target="../media/image202.png"/><Relationship Id="rId20" Type="http://schemas.openxmlformats.org/officeDocument/2006/relationships/customXml" Target="../ink/ink918.xml"/><Relationship Id="rId41" Type="http://schemas.openxmlformats.org/officeDocument/2006/relationships/image" Target="../media/image189.png"/><Relationship Id="rId54" Type="http://schemas.openxmlformats.org/officeDocument/2006/relationships/customXml" Target="../ink/ink935.xml"/><Relationship Id="rId62" Type="http://schemas.openxmlformats.org/officeDocument/2006/relationships/customXml" Target="../ink/ink939.xml"/><Relationship Id="rId70" Type="http://schemas.openxmlformats.org/officeDocument/2006/relationships/customXml" Target="../ink/ink943.xml"/><Relationship Id="rId75" Type="http://schemas.openxmlformats.org/officeDocument/2006/relationships/image" Target="../media/image206.png"/><Relationship Id="rId83" Type="http://schemas.openxmlformats.org/officeDocument/2006/relationships/image" Target="../media/image210.png"/><Relationship Id="rId88" Type="http://schemas.openxmlformats.org/officeDocument/2006/relationships/customXml" Target="../ink/ink952.xml"/><Relationship Id="rId91" Type="http://schemas.openxmlformats.org/officeDocument/2006/relationships/image" Target="../media/image2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1.xml"/><Relationship Id="rId15" Type="http://schemas.openxmlformats.org/officeDocument/2006/relationships/image" Target="../media/image177.png"/><Relationship Id="rId23" Type="http://schemas.openxmlformats.org/officeDocument/2006/relationships/image" Target="../media/image180.png"/><Relationship Id="rId28" Type="http://schemas.openxmlformats.org/officeDocument/2006/relationships/customXml" Target="../ink/ink922.xml"/><Relationship Id="rId36" Type="http://schemas.openxmlformats.org/officeDocument/2006/relationships/customXml" Target="../ink/ink926.xml"/><Relationship Id="rId49" Type="http://schemas.openxmlformats.org/officeDocument/2006/relationships/image" Target="../media/image193.png"/><Relationship Id="rId57" Type="http://schemas.openxmlformats.org/officeDocument/2006/relationships/image" Target="../media/image197.png"/><Relationship Id="rId10" Type="http://schemas.openxmlformats.org/officeDocument/2006/relationships/customXml" Target="../ink/ink913.xml"/><Relationship Id="rId31" Type="http://schemas.openxmlformats.org/officeDocument/2006/relationships/image" Target="../media/image184.png"/><Relationship Id="rId44" Type="http://schemas.openxmlformats.org/officeDocument/2006/relationships/customXml" Target="../ink/ink930.xml"/><Relationship Id="rId52" Type="http://schemas.openxmlformats.org/officeDocument/2006/relationships/customXml" Target="../ink/ink934.xml"/><Relationship Id="rId60" Type="http://schemas.openxmlformats.org/officeDocument/2006/relationships/customXml" Target="../ink/ink938.xml"/><Relationship Id="rId65" Type="http://schemas.openxmlformats.org/officeDocument/2006/relationships/image" Target="../media/image201.png"/><Relationship Id="rId73" Type="http://schemas.openxmlformats.org/officeDocument/2006/relationships/image" Target="../media/image205.png"/><Relationship Id="rId78" Type="http://schemas.openxmlformats.org/officeDocument/2006/relationships/customXml" Target="../ink/ink947.xml"/><Relationship Id="rId81" Type="http://schemas.openxmlformats.org/officeDocument/2006/relationships/image" Target="../media/image209.png"/><Relationship Id="rId86" Type="http://schemas.openxmlformats.org/officeDocument/2006/relationships/customXml" Target="../ink/ink951.xml"/><Relationship Id="rId4" Type="http://schemas.openxmlformats.org/officeDocument/2006/relationships/customXml" Target="../ink/ink910.xml"/><Relationship Id="rId9" Type="http://schemas.openxmlformats.org/officeDocument/2006/relationships/image" Target="../media/image174.png"/><Relationship Id="rId13" Type="http://schemas.openxmlformats.org/officeDocument/2006/relationships/image" Target="../media/image176.png"/><Relationship Id="rId18" Type="http://schemas.openxmlformats.org/officeDocument/2006/relationships/customXml" Target="../ink/ink917.xml"/><Relationship Id="rId39" Type="http://schemas.openxmlformats.org/officeDocument/2006/relationships/image" Target="../media/image188.png"/><Relationship Id="rId34" Type="http://schemas.openxmlformats.org/officeDocument/2006/relationships/customXml" Target="../ink/ink925.xml"/><Relationship Id="rId50" Type="http://schemas.openxmlformats.org/officeDocument/2006/relationships/customXml" Target="../ink/ink933.xml"/><Relationship Id="rId55" Type="http://schemas.openxmlformats.org/officeDocument/2006/relationships/image" Target="../media/image196.png"/><Relationship Id="rId76" Type="http://schemas.openxmlformats.org/officeDocument/2006/relationships/customXml" Target="../ink/ink946.xml"/><Relationship Id="rId7" Type="http://schemas.openxmlformats.org/officeDocument/2006/relationships/image" Target="../media/image173.png"/><Relationship Id="rId71" Type="http://schemas.openxmlformats.org/officeDocument/2006/relationships/image" Target="../media/image204.png"/><Relationship Id="rId2" Type="http://schemas.openxmlformats.org/officeDocument/2006/relationships/customXml" Target="../ink/ink909.xml"/><Relationship Id="rId29" Type="http://schemas.openxmlformats.org/officeDocument/2006/relationships/image" Target="../media/image183.png"/><Relationship Id="rId24" Type="http://schemas.openxmlformats.org/officeDocument/2006/relationships/customXml" Target="../ink/ink920.xml"/><Relationship Id="rId40" Type="http://schemas.openxmlformats.org/officeDocument/2006/relationships/customXml" Target="../ink/ink928.xml"/><Relationship Id="rId45" Type="http://schemas.openxmlformats.org/officeDocument/2006/relationships/image" Target="../media/image191.png"/><Relationship Id="rId66" Type="http://schemas.openxmlformats.org/officeDocument/2006/relationships/customXml" Target="../ink/ink941.xml"/><Relationship Id="rId87" Type="http://schemas.openxmlformats.org/officeDocument/2006/relationships/image" Target="../media/image212.png"/><Relationship Id="rId61" Type="http://schemas.openxmlformats.org/officeDocument/2006/relationships/image" Target="../media/image199.png"/><Relationship Id="rId82" Type="http://schemas.openxmlformats.org/officeDocument/2006/relationships/customXml" Target="../ink/ink949.xml"/><Relationship Id="rId19" Type="http://schemas.openxmlformats.org/officeDocument/2006/relationships/image" Target="../media/image178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66.xml"/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42" Type="http://schemas.openxmlformats.org/officeDocument/2006/relationships/customXml" Target="../ink/ink974.xml"/><Relationship Id="rId47" Type="http://schemas.openxmlformats.org/officeDocument/2006/relationships/image" Target="../media/image192.png"/><Relationship Id="rId63" Type="http://schemas.openxmlformats.org/officeDocument/2006/relationships/image" Target="../media/image200.png"/><Relationship Id="rId68" Type="http://schemas.openxmlformats.org/officeDocument/2006/relationships/customXml" Target="../ink/ink987.xml"/><Relationship Id="rId84" Type="http://schemas.openxmlformats.org/officeDocument/2006/relationships/customXml" Target="../ink/ink995.xml"/><Relationship Id="rId89" Type="http://schemas.openxmlformats.org/officeDocument/2006/relationships/image" Target="../media/image213.png"/><Relationship Id="rId112" Type="http://schemas.openxmlformats.org/officeDocument/2006/relationships/customXml" Target="../ink/ink1009.xml"/><Relationship Id="rId16" Type="http://schemas.openxmlformats.org/officeDocument/2006/relationships/customXml" Target="../ink/ink961.xml"/><Relationship Id="rId107" Type="http://schemas.openxmlformats.org/officeDocument/2006/relationships/image" Target="../media/image222.png"/><Relationship Id="rId11" Type="http://schemas.openxmlformats.org/officeDocument/2006/relationships/image" Target="../media/image175.png"/><Relationship Id="rId32" Type="http://schemas.openxmlformats.org/officeDocument/2006/relationships/customXml" Target="../ink/ink969.xml"/><Relationship Id="rId37" Type="http://schemas.openxmlformats.org/officeDocument/2006/relationships/image" Target="../media/image187.png"/><Relationship Id="rId53" Type="http://schemas.openxmlformats.org/officeDocument/2006/relationships/image" Target="../media/image195.png"/><Relationship Id="rId58" Type="http://schemas.openxmlformats.org/officeDocument/2006/relationships/customXml" Target="../ink/ink982.xml"/><Relationship Id="rId74" Type="http://schemas.openxmlformats.org/officeDocument/2006/relationships/customXml" Target="../ink/ink990.xml"/><Relationship Id="rId79" Type="http://schemas.openxmlformats.org/officeDocument/2006/relationships/image" Target="../media/image208.png"/><Relationship Id="rId102" Type="http://schemas.openxmlformats.org/officeDocument/2006/relationships/customXml" Target="../ink/ink1004.xml"/><Relationship Id="rId123" Type="http://schemas.openxmlformats.org/officeDocument/2006/relationships/image" Target="../media/image230.png"/><Relationship Id="rId5" Type="http://schemas.openxmlformats.org/officeDocument/2006/relationships/image" Target="../media/image172.png"/><Relationship Id="rId90" Type="http://schemas.openxmlformats.org/officeDocument/2006/relationships/customXml" Target="../ink/ink998.xml"/><Relationship Id="rId95" Type="http://schemas.openxmlformats.org/officeDocument/2006/relationships/image" Target="../media/image216.png"/><Relationship Id="rId22" Type="http://schemas.openxmlformats.org/officeDocument/2006/relationships/customXml" Target="../ink/ink964.xml"/><Relationship Id="rId27" Type="http://schemas.openxmlformats.org/officeDocument/2006/relationships/image" Target="../media/image182.png"/><Relationship Id="rId43" Type="http://schemas.openxmlformats.org/officeDocument/2006/relationships/image" Target="../media/image190.png"/><Relationship Id="rId48" Type="http://schemas.openxmlformats.org/officeDocument/2006/relationships/customXml" Target="../ink/ink977.xml"/><Relationship Id="rId64" Type="http://schemas.openxmlformats.org/officeDocument/2006/relationships/customXml" Target="../ink/ink985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18" Type="http://schemas.openxmlformats.org/officeDocument/2006/relationships/customXml" Target="../ink/ink1012.xml"/><Relationship Id="rId80" Type="http://schemas.openxmlformats.org/officeDocument/2006/relationships/customXml" Target="../ink/ink993.xml"/><Relationship Id="rId85" Type="http://schemas.openxmlformats.org/officeDocument/2006/relationships/image" Target="../media/image211.png"/><Relationship Id="rId12" Type="http://schemas.openxmlformats.org/officeDocument/2006/relationships/customXml" Target="../ink/ink959.xml"/><Relationship Id="rId17" Type="http://schemas.openxmlformats.org/officeDocument/2006/relationships/image" Target="../media/image48.png"/><Relationship Id="rId33" Type="http://schemas.openxmlformats.org/officeDocument/2006/relationships/image" Target="../media/image185.png"/><Relationship Id="rId38" Type="http://schemas.openxmlformats.org/officeDocument/2006/relationships/customXml" Target="../ink/ink972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08" Type="http://schemas.openxmlformats.org/officeDocument/2006/relationships/customXml" Target="../ink/ink1007.xml"/><Relationship Id="rId54" Type="http://schemas.openxmlformats.org/officeDocument/2006/relationships/customXml" Target="../ink/ink980.xml"/><Relationship Id="rId70" Type="http://schemas.openxmlformats.org/officeDocument/2006/relationships/customXml" Target="../ink/ink988.xml"/><Relationship Id="rId75" Type="http://schemas.openxmlformats.org/officeDocument/2006/relationships/image" Target="../media/image206.png"/><Relationship Id="rId91" Type="http://schemas.openxmlformats.org/officeDocument/2006/relationships/image" Target="../media/image214.png"/><Relationship Id="rId96" Type="http://schemas.openxmlformats.org/officeDocument/2006/relationships/customXml" Target="../ink/ink10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6.xml"/><Relationship Id="rId23" Type="http://schemas.openxmlformats.org/officeDocument/2006/relationships/image" Target="../media/image180.png"/><Relationship Id="rId28" Type="http://schemas.openxmlformats.org/officeDocument/2006/relationships/customXml" Target="../ink/ink967.xml"/><Relationship Id="rId49" Type="http://schemas.openxmlformats.org/officeDocument/2006/relationships/image" Target="../media/image193.png"/><Relationship Id="rId114" Type="http://schemas.openxmlformats.org/officeDocument/2006/relationships/customXml" Target="../ink/ink1010.xml"/><Relationship Id="rId119" Type="http://schemas.openxmlformats.org/officeDocument/2006/relationships/image" Target="../media/image228.png"/><Relationship Id="rId44" Type="http://schemas.openxmlformats.org/officeDocument/2006/relationships/customXml" Target="../ink/ink975.xml"/><Relationship Id="rId60" Type="http://schemas.openxmlformats.org/officeDocument/2006/relationships/customXml" Target="../ink/ink983.xml"/><Relationship Id="rId65" Type="http://schemas.openxmlformats.org/officeDocument/2006/relationships/image" Target="../media/image201.png"/><Relationship Id="rId81" Type="http://schemas.openxmlformats.org/officeDocument/2006/relationships/image" Target="../media/image209.png"/><Relationship Id="rId86" Type="http://schemas.openxmlformats.org/officeDocument/2006/relationships/customXml" Target="../ink/ink996.xml"/><Relationship Id="rId4" Type="http://schemas.openxmlformats.org/officeDocument/2006/relationships/customXml" Target="../ink/ink955.xml"/><Relationship Id="rId9" Type="http://schemas.openxmlformats.org/officeDocument/2006/relationships/image" Target="../media/image174.png"/><Relationship Id="rId13" Type="http://schemas.openxmlformats.org/officeDocument/2006/relationships/image" Target="../media/image176.png"/><Relationship Id="rId18" Type="http://schemas.openxmlformats.org/officeDocument/2006/relationships/customXml" Target="../ink/ink962.xml"/><Relationship Id="rId39" Type="http://schemas.openxmlformats.org/officeDocument/2006/relationships/image" Target="../media/image188.png"/><Relationship Id="rId109" Type="http://schemas.openxmlformats.org/officeDocument/2006/relationships/image" Target="../media/image223.png"/><Relationship Id="rId34" Type="http://schemas.openxmlformats.org/officeDocument/2006/relationships/customXml" Target="../ink/ink970.xml"/><Relationship Id="rId50" Type="http://schemas.openxmlformats.org/officeDocument/2006/relationships/customXml" Target="../ink/ink978.xml"/><Relationship Id="rId55" Type="http://schemas.openxmlformats.org/officeDocument/2006/relationships/image" Target="../media/image196.png"/><Relationship Id="rId76" Type="http://schemas.openxmlformats.org/officeDocument/2006/relationships/customXml" Target="../ink/ink991.xml"/><Relationship Id="rId97" Type="http://schemas.openxmlformats.org/officeDocument/2006/relationships/image" Target="../media/image217.png"/><Relationship Id="rId104" Type="http://schemas.openxmlformats.org/officeDocument/2006/relationships/customXml" Target="../ink/ink1005.xml"/><Relationship Id="rId120" Type="http://schemas.openxmlformats.org/officeDocument/2006/relationships/customXml" Target="../ink/ink1013.xml"/><Relationship Id="rId7" Type="http://schemas.openxmlformats.org/officeDocument/2006/relationships/image" Target="../media/image173.png"/><Relationship Id="rId71" Type="http://schemas.openxmlformats.org/officeDocument/2006/relationships/image" Target="../media/image204.png"/><Relationship Id="rId92" Type="http://schemas.openxmlformats.org/officeDocument/2006/relationships/customXml" Target="../ink/ink999.xml"/><Relationship Id="rId2" Type="http://schemas.openxmlformats.org/officeDocument/2006/relationships/customXml" Target="../ink/ink954.xml"/><Relationship Id="rId29" Type="http://schemas.openxmlformats.org/officeDocument/2006/relationships/image" Target="../media/image183.png"/><Relationship Id="rId24" Type="http://schemas.openxmlformats.org/officeDocument/2006/relationships/customXml" Target="../ink/ink965.xml"/><Relationship Id="rId40" Type="http://schemas.openxmlformats.org/officeDocument/2006/relationships/customXml" Target="../ink/ink973.xml"/><Relationship Id="rId45" Type="http://schemas.openxmlformats.org/officeDocument/2006/relationships/image" Target="../media/image191.png"/><Relationship Id="rId66" Type="http://schemas.openxmlformats.org/officeDocument/2006/relationships/customXml" Target="../ink/ink986.xml"/><Relationship Id="rId87" Type="http://schemas.openxmlformats.org/officeDocument/2006/relationships/image" Target="../media/image212.png"/><Relationship Id="rId110" Type="http://schemas.openxmlformats.org/officeDocument/2006/relationships/customXml" Target="../ink/ink1008.xml"/><Relationship Id="rId115" Type="http://schemas.openxmlformats.org/officeDocument/2006/relationships/image" Target="../media/image226.png"/><Relationship Id="rId61" Type="http://schemas.openxmlformats.org/officeDocument/2006/relationships/image" Target="../media/image199.png"/><Relationship Id="rId82" Type="http://schemas.openxmlformats.org/officeDocument/2006/relationships/customXml" Target="../ink/ink994.xml"/><Relationship Id="rId19" Type="http://schemas.openxmlformats.org/officeDocument/2006/relationships/image" Target="../media/image178.png"/><Relationship Id="rId14" Type="http://schemas.openxmlformats.org/officeDocument/2006/relationships/customXml" Target="../ink/ink960.xml"/><Relationship Id="rId30" Type="http://schemas.openxmlformats.org/officeDocument/2006/relationships/customXml" Target="../ink/ink968.xml"/><Relationship Id="rId35" Type="http://schemas.openxmlformats.org/officeDocument/2006/relationships/image" Target="../media/image186.png"/><Relationship Id="rId56" Type="http://schemas.openxmlformats.org/officeDocument/2006/relationships/customXml" Target="../ink/ink981.xml"/><Relationship Id="rId77" Type="http://schemas.openxmlformats.org/officeDocument/2006/relationships/image" Target="../media/image207.png"/><Relationship Id="rId100" Type="http://schemas.openxmlformats.org/officeDocument/2006/relationships/customXml" Target="../ink/ink1003.xml"/><Relationship Id="rId105" Type="http://schemas.openxmlformats.org/officeDocument/2006/relationships/image" Target="../media/image221.png"/><Relationship Id="rId8" Type="http://schemas.openxmlformats.org/officeDocument/2006/relationships/customXml" Target="../ink/ink957.xml"/><Relationship Id="rId51" Type="http://schemas.openxmlformats.org/officeDocument/2006/relationships/image" Target="../media/image194.png"/><Relationship Id="rId72" Type="http://schemas.openxmlformats.org/officeDocument/2006/relationships/customXml" Target="../ink/ink989.xml"/><Relationship Id="rId93" Type="http://schemas.openxmlformats.org/officeDocument/2006/relationships/image" Target="../media/image215.png"/><Relationship Id="rId98" Type="http://schemas.openxmlformats.org/officeDocument/2006/relationships/customXml" Target="../ink/ink1002.xml"/><Relationship Id="rId121" Type="http://schemas.openxmlformats.org/officeDocument/2006/relationships/image" Target="../media/image229.png"/><Relationship Id="rId3" Type="http://schemas.openxmlformats.org/officeDocument/2006/relationships/image" Target="../media/image171.png"/><Relationship Id="rId25" Type="http://schemas.openxmlformats.org/officeDocument/2006/relationships/image" Target="../media/image181.png"/><Relationship Id="rId46" Type="http://schemas.openxmlformats.org/officeDocument/2006/relationships/customXml" Target="../ink/ink976.xml"/><Relationship Id="rId67" Type="http://schemas.openxmlformats.org/officeDocument/2006/relationships/image" Target="../media/image202.png"/><Relationship Id="rId116" Type="http://schemas.openxmlformats.org/officeDocument/2006/relationships/customXml" Target="../ink/ink1011.xml"/><Relationship Id="rId20" Type="http://schemas.openxmlformats.org/officeDocument/2006/relationships/customXml" Target="../ink/ink963.xml"/><Relationship Id="rId41" Type="http://schemas.openxmlformats.org/officeDocument/2006/relationships/image" Target="../media/image189.png"/><Relationship Id="rId62" Type="http://schemas.openxmlformats.org/officeDocument/2006/relationships/customXml" Target="../ink/ink984.xml"/><Relationship Id="rId83" Type="http://schemas.openxmlformats.org/officeDocument/2006/relationships/image" Target="../media/image210.png"/><Relationship Id="rId88" Type="http://schemas.openxmlformats.org/officeDocument/2006/relationships/customXml" Target="../ink/ink997.xml"/><Relationship Id="rId111" Type="http://schemas.openxmlformats.org/officeDocument/2006/relationships/image" Target="../media/image224.png"/><Relationship Id="rId15" Type="http://schemas.openxmlformats.org/officeDocument/2006/relationships/image" Target="../media/image177.png"/><Relationship Id="rId36" Type="http://schemas.openxmlformats.org/officeDocument/2006/relationships/customXml" Target="../ink/ink971.xml"/><Relationship Id="rId57" Type="http://schemas.openxmlformats.org/officeDocument/2006/relationships/image" Target="../media/image197.png"/><Relationship Id="rId106" Type="http://schemas.openxmlformats.org/officeDocument/2006/relationships/customXml" Target="../ink/ink1006.xml"/><Relationship Id="rId10" Type="http://schemas.openxmlformats.org/officeDocument/2006/relationships/customXml" Target="../ink/ink958.xml"/><Relationship Id="rId31" Type="http://schemas.openxmlformats.org/officeDocument/2006/relationships/image" Target="../media/image184.png"/><Relationship Id="rId52" Type="http://schemas.openxmlformats.org/officeDocument/2006/relationships/customXml" Target="../ink/ink979.xml"/><Relationship Id="rId73" Type="http://schemas.openxmlformats.org/officeDocument/2006/relationships/image" Target="../media/image205.png"/><Relationship Id="rId78" Type="http://schemas.openxmlformats.org/officeDocument/2006/relationships/customXml" Target="../ink/ink992.xml"/><Relationship Id="rId94" Type="http://schemas.openxmlformats.org/officeDocument/2006/relationships/customXml" Target="../ink/ink1000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014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42" Type="http://schemas.openxmlformats.org/officeDocument/2006/relationships/customXml" Target="../ink/ink1035.xml"/><Relationship Id="rId63" Type="http://schemas.openxmlformats.org/officeDocument/2006/relationships/image" Target="../media/image200.png"/><Relationship Id="rId84" Type="http://schemas.openxmlformats.org/officeDocument/2006/relationships/customXml" Target="../ink/ink1056.xml"/><Relationship Id="rId138" Type="http://schemas.openxmlformats.org/officeDocument/2006/relationships/customXml" Target="../ink/ink1083.xml"/><Relationship Id="rId159" Type="http://schemas.openxmlformats.org/officeDocument/2006/relationships/image" Target="../media/image248.png"/><Relationship Id="rId107" Type="http://schemas.openxmlformats.org/officeDocument/2006/relationships/image" Target="../media/image222.png"/><Relationship Id="rId11" Type="http://schemas.openxmlformats.org/officeDocument/2006/relationships/image" Target="../media/image175.png"/><Relationship Id="rId32" Type="http://schemas.openxmlformats.org/officeDocument/2006/relationships/customXml" Target="../ink/ink1030.xml"/><Relationship Id="rId53" Type="http://schemas.openxmlformats.org/officeDocument/2006/relationships/image" Target="../media/image195.png"/><Relationship Id="rId74" Type="http://schemas.openxmlformats.org/officeDocument/2006/relationships/customXml" Target="../ink/ink1051.xml"/><Relationship Id="rId128" Type="http://schemas.openxmlformats.org/officeDocument/2006/relationships/customXml" Target="../ink/ink1078.xml"/><Relationship Id="rId149" Type="http://schemas.openxmlformats.org/officeDocument/2006/relationships/image" Target="../media/image243.png"/><Relationship Id="rId5" Type="http://schemas.openxmlformats.org/officeDocument/2006/relationships/image" Target="../media/image172.png"/><Relationship Id="rId95" Type="http://schemas.openxmlformats.org/officeDocument/2006/relationships/image" Target="../media/image216.png"/><Relationship Id="rId160" Type="http://schemas.openxmlformats.org/officeDocument/2006/relationships/customXml" Target="../ink/ink1094.xml"/><Relationship Id="rId22" Type="http://schemas.openxmlformats.org/officeDocument/2006/relationships/customXml" Target="../ink/ink1025.xml"/><Relationship Id="rId43" Type="http://schemas.openxmlformats.org/officeDocument/2006/relationships/image" Target="../media/image190.png"/><Relationship Id="rId64" Type="http://schemas.openxmlformats.org/officeDocument/2006/relationships/customXml" Target="../ink/ink1046.xml"/><Relationship Id="rId118" Type="http://schemas.openxmlformats.org/officeDocument/2006/relationships/customXml" Target="../ink/ink1073.xml"/><Relationship Id="rId139" Type="http://schemas.openxmlformats.org/officeDocument/2006/relationships/image" Target="../media/image238.png"/><Relationship Id="rId85" Type="http://schemas.openxmlformats.org/officeDocument/2006/relationships/image" Target="../media/image211.png"/><Relationship Id="rId150" Type="http://schemas.openxmlformats.org/officeDocument/2006/relationships/customXml" Target="../ink/ink1089.xml"/><Relationship Id="rId12" Type="http://schemas.openxmlformats.org/officeDocument/2006/relationships/customXml" Target="../ink/ink1020.xml"/><Relationship Id="rId33" Type="http://schemas.openxmlformats.org/officeDocument/2006/relationships/image" Target="../media/image185.png"/><Relationship Id="rId108" Type="http://schemas.openxmlformats.org/officeDocument/2006/relationships/customXml" Target="../ink/ink1068.xml"/><Relationship Id="rId129" Type="http://schemas.openxmlformats.org/officeDocument/2006/relationships/image" Target="../media/image233.png"/><Relationship Id="rId54" Type="http://schemas.openxmlformats.org/officeDocument/2006/relationships/customXml" Target="../ink/ink1041.xml"/><Relationship Id="rId70" Type="http://schemas.openxmlformats.org/officeDocument/2006/relationships/customXml" Target="../ink/ink1049.xml"/><Relationship Id="rId75" Type="http://schemas.openxmlformats.org/officeDocument/2006/relationships/image" Target="../media/image206.png"/><Relationship Id="rId91" Type="http://schemas.openxmlformats.org/officeDocument/2006/relationships/image" Target="../media/image214.png"/><Relationship Id="rId96" Type="http://schemas.openxmlformats.org/officeDocument/2006/relationships/customXml" Target="../ink/ink1062.xml"/><Relationship Id="rId140" Type="http://schemas.openxmlformats.org/officeDocument/2006/relationships/customXml" Target="../ink/ink1084.xml"/><Relationship Id="rId145" Type="http://schemas.openxmlformats.org/officeDocument/2006/relationships/image" Target="../media/image241.png"/><Relationship Id="rId161" Type="http://schemas.openxmlformats.org/officeDocument/2006/relationships/image" Target="../media/image249.png"/><Relationship Id="rId166" Type="http://schemas.openxmlformats.org/officeDocument/2006/relationships/customXml" Target="../ink/ink10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7.xml"/><Relationship Id="rId23" Type="http://schemas.openxmlformats.org/officeDocument/2006/relationships/image" Target="../media/image180.png"/><Relationship Id="rId28" Type="http://schemas.openxmlformats.org/officeDocument/2006/relationships/customXml" Target="../ink/ink1028.xml"/><Relationship Id="rId49" Type="http://schemas.openxmlformats.org/officeDocument/2006/relationships/image" Target="../media/image193.png"/><Relationship Id="rId114" Type="http://schemas.openxmlformats.org/officeDocument/2006/relationships/customXml" Target="../ink/ink1071.xml"/><Relationship Id="rId119" Type="http://schemas.openxmlformats.org/officeDocument/2006/relationships/image" Target="../media/image228.png"/><Relationship Id="rId44" Type="http://schemas.openxmlformats.org/officeDocument/2006/relationships/customXml" Target="../ink/ink1036.xml"/><Relationship Id="rId60" Type="http://schemas.openxmlformats.org/officeDocument/2006/relationships/customXml" Target="../ink/ink1044.xml"/><Relationship Id="rId65" Type="http://schemas.openxmlformats.org/officeDocument/2006/relationships/image" Target="../media/image201.png"/><Relationship Id="rId81" Type="http://schemas.openxmlformats.org/officeDocument/2006/relationships/image" Target="../media/image209.png"/><Relationship Id="rId86" Type="http://schemas.openxmlformats.org/officeDocument/2006/relationships/customXml" Target="../ink/ink1057.xml"/><Relationship Id="rId130" Type="http://schemas.openxmlformats.org/officeDocument/2006/relationships/customXml" Target="../ink/ink1079.xml"/><Relationship Id="rId135" Type="http://schemas.openxmlformats.org/officeDocument/2006/relationships/image" Target="../media/image236.png"/><Relationship Id="rId151" Type="http://schemas.openxmlformats.org/officeDocument/2006/relationships/image" Target="../media/image244.png"/><Relationship Id="rId156" Type="http://schemas.openxmlformats.org/officeDocument/2006/relationships/customXml" Target="../ink/ink1092.xml"/><Relationship Id="rId13" Type="http://schemas.openxmlformats.org/officeDocument/2006/relationships/image" Target="../media/image176.png"/><Relationship Id="rId18" Type="http://schemas.openxmlformats.org/officeDocument/2006/relationships/customXml" Target="../ink/ink1023.xml"/><Relationship Id="rId39" Type="http://schemas.openxmlformats.org/officeDocument/2006/relationships/image" Target="../media/image188.png"/><Relationship Id="rId109" Type="http://schemas.openxmlformats.org/officeDocument/2006/relationships/image" Target="../media/image223.png"/><Relationship Id="rId34" Type="http://schemas.openxmlformats.org/officeDocument/2006/relationships/customXml" Target="../ink/ink1031.xml"/><Relationship Id="rId50" Type="http://schemas.openxmlformats.org/officeDocument/2006/relationships/customXml" Target="../ink/ink1039.xml"/><Relationship Id="rId55" Type="http://schemas.openxmlformats.org/officeDocument/2006/relationships/image" Target="../media/image196.png"/><Relationship Id="rId76" Type="http://schemas.openxmlformats.org/officeDocument/2006/relationships/customXml" Target="../ink/ink1052.xml"/><Relationship Id="rId97" Type="http://schemas.openxmlformats.org/officeDocument/2006/relationships/image" Target="../media/image217.png"/><Relationship Id="rId104" Type="http://schemas.openxmlformats.org/officeDocument/2006/relationships/customXml" Target="../ink/ink1066.xml"/><Relationship Id="rId120" Type="http://schemas.openxmlformats.org/officeDocument/2006/relationships/customXml" Target="../ink/ink1074.xml"/><Relationship Id="rId125" Type="http://schemas.openxmlformats.org/officeDocument/2006/relationships/image" Target="../media/image231.png"/><Relationship Id="rId141" Type="http://schemas.openxmlformats.org/officeDocument/2006/relationships/image" Target="../media/image239.png"/><Relationship Id="rId146" Type="http://schemas.openxmlformats.org/officeDocument/2006/relationships/customXml" Target="../ink/ink1087.xml"/><Relationship Id="rId167" Type="http://schemas.openxmlformats.org/officeDocument/2006/relationships/image" Target="../media/image252.png"/><Relationship Id="rId7" Type="http://schemas.openxmlformats.org/officeDocument/2006/relationships/image" Target="../media/image173.png"/><Relationship Id="rId71" Type="http://schemas.openxmlformats.org/officeDocument/2006/relationships/image" Target="../media/image204.png"/><Relationship Id="rId92" Type="http://schemas.openxmlformats.org/officeDocument/2006/relationships/customXml" Target="../ink/ink1060.xml"/><Relationship Id="rId162" Type="http://schemas.openxmlformats.org/officeDocument/2006/relationships/customXml" Target="../ink/ink1095.xml"/><Relationship Id="rId2" Type="http://schemas.openxmlformats.org/officeDocument/2006/relationships/customXml" Target="../ink/ink1015.xml"/><Relationship Id="rId29" Type="http://schemas.openxmlformats.org/officeDocument/2006/relationships/image" Target="../media/image183.png"/><Relationship Id="rId24" Type="http://schemas.openxmlformats.org/officeDocument/2006/relationships/customXml" Target="../ink/ink1026.xml"/><Relationship Id="rId40" Type="http://schemas.openxmlformats.org/officeDocument/2006/relationships/customXml" Target="../ink/ink1034.xml"/><Relationship Id="rId45" Type="http://schemas.openxmlformats.org/officeDocument/2006/relationships/image" Target="../media/image191.png"/><Relationship Id="rId66" Type="http://schemas.openxmlformats.org/officeDocument/2006/relationships/customXml" Target="../ink/ink1047.xml"/><Relationship Id="rId87" Type="http://schemas.openxmlformats.org/officeDocument/2006/relationships/image" Target="../media/image212.png"/><Relationship Id="rId110" Type="http://schemas.openxmlformats.org/officeDocument/2006/relationships/customXml" Target="../ink/ink1069.xml"/><Relationship Id="rId115" Type="http://schemas.openxmlformats.org/officeDocument/2006/relationships/image" Target="../media/image226.png"/><Relationship Id="rId131" Type="http://schemas.openxmlformats.org/officeDocument/2006/relationships/image" Target="../media/image234.png"/><Relationship Id="rId136" Type="http://schemas.openxmlformats.org/officeDocument/2006/relationships/customXml" Target="../ink/ink1082.xml"/><Relationship Id="rId157" Type="http://schemas.openxmlformats.org/officeDocument/2006/relationships/image" Target="../media/image247.png"/><Relationship Id="rId61" Type="http://schemas.openxmlformats.org/officeDocument/2006/relationships/image" Target="../media/image199.png"/><Relationship Id="rId82" Type="http://schemas.openxmlformats.org/officeDocument/2006/relationships/customXml" Target="../ink/ink1055.xml"/><Relationship Id="rId152" Type="http://schemas.openxmlformats.org/officeDocument/2006/relationships/customXml" Target="../ink/ink1090.xml"/><Relationship Id="rId19" Type="http://schemas.openxmlformats.org/officeDocument/2006/relationships/image" Target="../media/image178.png"/><Relationship Id="rId14" Type="http://schemas.openxmlformats.org/officeDocument/2006/relationships/customXml" Target="../ink/ink1021.xml"/><Relationship Id="rId30" Type="http://schemas.openxmlformats.org/officeDocument/2006/relationships/customXml" Target="../ink/ink1029.xml"/><Relationship Id="rId35" Type="http://schemas.openxmlformats.org/officeDocument/2006/relationships/image" Target="../media/image186.png"/><Relationship Id="rId56" Type="http://schemas.openxmlformats.org/officeDocument/2006/relationships/customXml" Target="../ink/ink1042.xml"/><Relationship Id="rId77" Type="http://schemas.openxmlformats.org/officeDocument/2006/relationships/image" Target="../media/image207.png"/><Relationship Id="rId100" Type="http://schemas.openxmlformats.org/officeDocument/2006/relationships/customXml" Target="../ink/ink1064.xml"/><Relationship Id="rId105" Type="http://schemas.openxmlformats.org/officeDocument/2006/relationships/image" Target="../media/image221.png"/><Relationship Id="rId126" Type="http://schemas.openxmlformats.org/officeDocument/2006/relationships/customXml" Target="../ink/ink1077.xml"/><Relationship Id="rId147" Type="http://schemas.openxmlformats.org/officeDocument/2006/relationships/image" Target="../media/image242.png"/><Relationship Id="rId168" Type="http://schemas.openxmlformats.org/officeDocument/2006/relationships/customXml" Target="../ink/ink1098.xml"/><Relationship Id="rId8" Type="http://schemas.openxmlformats.org/officeDocument/2006/relationships/customXml" Target="../ink/ink1018.xml"/><Relationship Id="rId51" Type="http://schemas.openxmlformats.org/officeDocument/2006/relationships/image" Target="../media/image194.png"/><Relationship Id="rId72" Type="http://schemas.openxmlformats.org/officeDocument/2006/relationships/customXml" Target="../ink/ink1050.xml"/><Relationship Id="rId93" Type="http://schemas.openxmlformats.org/officeDocument/2006/relationships/image" Target="../media/image215.png"/><Relationship Id="rId98" Type="http://schemas.openxmlformats.org/officeDocument/2006/relationships/customXml" Target="../ink/ink1063.xml"/><Relationship Id="rId121" Type="http://schemas.openxmlformats.org/officeDocument/2006/relationships/image" Target="../media/image229.png"/><Relationship Id="rId142" Type="http://schemas.openxmlformats.org/officeDocument/2006/relationships/customXml" Target="../ink/ink1085.xml"/><Relationship Id="rId163" Type="http://schemas.openxmlformats.org/officeDocument/2006/relationships/image" Target="../media/image250.png"/><Relationship Id="rId3" Type="http://schemas.openxmlformats.org/officeDocument/2006/relationships/image" Target="../media/image171.png"/><Relationship Id="rId25" Type="http://schemas.openxmlformats.org/officeDocument/2006/relationships/image" Target="../media/image181.png"/><Relationship Id="rId46" Type="http://schemas.openxmlformats.org/officeDocument/2006/relationships/customXml" Target="../ink/ink1037.xml"/><Relationship Id="rId67" Type="http://schemas.openxmlformats.org/officeDocument/2006/relationships/image" Target="../media/image202.png"/><Relationship Id="rId116" Type="http://schemas.openxmlformats.org/officeDocument/2006/relationships/customXml" Target="../ink/ink1072.xml"/><Relationship Id="rId137" Type="http://schemas.openxmlformats.org/officeDocument/2006/relationships/image" Target="../media/image237.png"/><Relationship Id="rId158" Type="http://schemas.openxmlformats.org/officeDocument/2006/relationships/customXml" Target="../ink/ink1093.xml"/><Relationship Id="rId20" Type="http://schemas.openxmlformats.org/officeDocument/2006/relationships/customXml" Target="../ink/ink1024.xml"/><Relationship Id="rId41" Type="http://schemas.openxmlformats.org/officeDocument/2006/relationships/image" Target="../media/image189.png"/><Relationship Id="rId62" Type="http://schemas.openxmlformats.org/officeDocument/2006/relationships/customXml" Target="../ink/ink1045.xml"/><Relationship Id="rId83" Type="http://schemas.openxmlformats.org/officeDocument/2006/relationships/image" Target="../media/image210.png"/><Relationship Id="rId88" Type="http://schemas.openxmlformats.org/officeDocument/2006/relationships/customXml" Target="../ink/ink1058.xml"/><Relationship Id="rId111" Type="http://schemas.openxmlformats.org/officeDocument/2006/relationships/image" Target="../media/image224.png"/><Relationship Id="rId132" Type="http://schemas.openxmlformats.org/officeDocument/2006/relationships/customXml" Target="../ink/ink1080.xml"/><Relationship Id="rId153" Type="http://schemas.openxmlformats.org/officeDocument/2006/relationships/image" Target="../media/image245.png"/><Relationship Id="rId15" Type="http://schemas.openxmlformats.org/officeDocument/2006/relationships/image" Target="../media/image177.png"/><Relationship Id="rId36" Type="http://schemas.openxmlformats.org/officeDocument/2006/relationships/customXml" Target="../ink/ink1032.xml"/><Relationship Id="rId57" Type="http://schemas.openxmlformats.org/officeDocument/2006/relationships/image" Target="../media/image197.png"/><Relationship Id="rId106" Type="http://schemas.openxmlformats.org/officeDocument/2006/relationships/customXml" Target="../ink/ink1067.xml"/><Relationship Id="rId127" Type="http://schemas.openxmlformats.org/officeDocument/2006/relationships/image" Target="../media/image232.png"/><Relationship Id="rId10" Type="http://schemas.openxmlformats.org/officeDocument/2006/relationships/customXml" Target="../ink/ink1019.xml"/><Relationship Id="rId31" Type="http://schemas.openxmlformats.org/officeDocument/2006/relationships/image" Target="../media/image184.png"/><Relationship Id="rId52" Type="http://schemas.openxmlformats.org/officeDocument/2006/relationships/customXml" Target="../ink/ink1040.xml"/><Relationship Id="rId73" Type="http://schemas.openxmlformats.org/officeDocument/2006/relationships/image" Target="../media/image205.png"/><Relationship Id="rId78" Type="http://schemas.openxmlformats.org/officeDocument/2006/relationships/customXml" Target="../ink/ink1053.xml"/><Relationship Id="rId94" Type="http://schemas.openxmlformats.org/officeDocument/2006/relationships/customXml" Target="../ink/ink1061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075.xml"/><Relationship Id="rId143" Type="http://schemas.openxmlformats.org/officeDocument/2006/relationships/image" Target="../media/image240.png"/><Relationship Id="rId148" Type="http://schemas.openxmlformats.org/officeDocument/2006/relationships/customXml" Target="../ink/ink1088.xml"/><Relationship Id="rId164" Type="http://schemas.openxmlformats.org/officeDocument/2006/relationships/customXml" Target="../ink/ink1096.xml"/><Relationship Id="rId169" Type="http://schemas.openxmlformats.org/officeDocument/2006/relationships/image" Target="../media/image253.png"/><Relationship Id="rId4" Type="http://schemas.openxmlformats.org/officeDocument/2006/relationships/customXml" Target="../ink/ink1016.xml"/><Relationship Id="rId9" Type="http://schemas.openxmlformats.org/officeDocument/2006/relationships/image" Target="../media/image174.png"/><Relationship Id="rId26" Type="http://schemas.openxmlformats.org/officeDocument/2006/relationships/customXml" Target="../ink/ink1027.xml"/><Relationship Id="rId47" Type="http://schemas.openxmlformats.org/officeDocument/2006/relationships/image" Target="../media/image192.png"/><Relationship Id="rId68" Type="http://schemas.openxmlformats.org/officeDocument/2006/relationships/customXml" Target="../ink/ink1048.xml"/><Relationship Id="rId89" Type="http://schemas.openxmlformats.org/officeDocument/2006/relationships/image" Target="../media/image213.png"/><Relationship Id="rId112" Type="http://schemas.openxmlformats.org/officeDocument/2006/relationships/customXml" Target="../ink/ink1070.xml"/><Relationship Id="rId133" Type="http://schemas.openxmlformats.org/officeDocument/2006/relationships/image" Target="../media/image235.png"/><Relationship Id="rId154" Type="http://schemas.openxmlformats.org/officeDocument/2006/relationships/customXml" Target="../ink/ink1091.xml"/><Relationship Id="rId16" Type="http://schemas.openxmlformats.org/officeDocument/2006/relationships/customXml" Target="../ink/ink1022.xml"/><Relationship Id="rId37" Type="http://schemas.openxmlformats.org/officeDocument/2006/relationships/image" Target="../media/image187.png"/><Relationship Id="rId58" Type="http://schemas.openxmlformats.org/officeDocument/2006/relationships/customXml" Target="../ink/ink1043.xml"/><Relationship Id="rId79" Type="http://schemas.openxmlformats.org/officeDocument/2006/relationships/image" Target="../media/image208.png"/><Relationship Id="rId102" Type="http://schemas.openxmlformats.org/officeDocument/2006/relationships/customXml" Target="../ink/ink1065.xml"/><Relationship Id="rId123" Type="http://schemas.openxmlformats.org/officeDocument/2006/relationships/image" Target="../media/image230.png"/><Relationship Id="rId144" Type="http://schemas.openxmlformats.org/officeDocument/2006/relationships/customXml" Target="../ink/ink1086.xml"/><Relationship Id="rId90" Type="http://schemas.openxmlformats.org/officeDocument/2006/relationships/customXml" Target="../ink/ink1059.xml"/><Relationship Id="rId165" Type="http://schemas.openxmlformats.org/officeDocument/2006/relationships/image" Target="../media/image251.png"/><Relationship Id="rId27" Type="http://schemas.openxmlformats.org/officeDocument/2006/relationships/image" Target="../media/image182.png"/><Relationship Id="rId48" Type="http://schemas.openxmlformats.org/officeDocument/2006/relationships/customXml" Target="../ink/ink1038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34" Type="http://schemas.openxmlformats.org/officeDocument/2006/relationships/customXml" Target="../ink/ink1081.xml"/><Relationship Id="rId80" Type="http://schemas.openxmlformats.org/officeDocument/2006/relationships/customXml" Target="../ink/ink1054.xml"/><Relationship Id="rId155" Type="http://schemas.openxmlformats.org/officeDocument/2006/relationships/image" Target="../media/image246.png"/><Relationship Id="rId17" Type="http://schemas.openxmlformats.org/officeDocument/2006/relationships/image" Target="../media/image48.png"/><Relationship Id="rId38" Type="http://schemas.openxmlformats.org/officeDocument/2006/relationships/customXml" Target="../ink/ink1033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24" Type="http://schemas.openxmlformats.org/officeDocument/2006/relationships/customXml" Target="../ink/ink1076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42" Type="http://schemas.openxmlformats.org/officeDocument/2006/relationships/customXml" Target="../ink/ink1119.xml"/><Relationship Id="rId63" Type="http://schemas.openxmlformats.org/officeDocument/2006/relationships/image" Target="../media/image200.png"/><Relationship Id="rId84" Type="http://schemas.openxmlformats.org/officeDocument/2006/relationships/customXml" Target="../ink/ink1140.xml"/><Relationship Id="rId138" Type="http://schemas.openxmlformats.org/officeDocument/2006/relationships/customXml" Target="../ink/ink1167.xml"/><Relationship Id="rId159" Type="http://schemas.openxmlformats.org/officeDocument/2006/relationships/image" Target="../media/image248.png"/><Relationship Id="rId170" Type="http://schemas.openxmlformats.org/officeDocument/2006/relationships/customXml" Target="../ink/ink1183.xml"/><Relationship Id="rId107" Type="http://schemas.openxmlformats.org/officeDocument/2006/relationships/image" Target="../media/image222.png"/><Relationship Id="rId11" Type="http://schemas.openxmlformats.org/officeDocument/2006/relationships/image" Target="../media/image175.png"/><Relationship Id="rId32" Type="http://schemas.openxmlformats.org/officeDocument/2006/relationships/customXml" Target="../ink/ink1114.xml"/><Relationship Id="rId53" Type="http://schemas.openxmlformats.org/officeDocument/2006/relationships/image" Target="../media/image195.png"/><Relationship Id="rId74" Type="http://schemas.openxmlformats.org/officeDocument/2006/relationships/customXml" Target="../ink/ink1135.xml"/><Relationship Id="rId128" Type="http://schemas.openxmlformats.org/officeDocument/2006/relationships/customXml" Target="../ink/ink1162.xml"/><Relationship Id="rId149" Type="http://schemas.openxmlformats.org/officeDocument/2006/relationships/image" Target="../media/image243.png"/><Relationship Id="rId5" Type="http://schemas.openxmlformats.org/officeDocument/2006/relationships/image" Target="../media/image172.png"/><Relationship Id="rId95" Type="http://schemas.openxmlformats.org/officeDocument/2006/relationships/image" Target="../media/image216.png"/><Relationship Id="rId160" Type="http://schemas.openxmlformats.org/officeDocument/2006/relationships/customXml" Target="../ink/ink1178.xml"/><Relationship Id="rId22" Type="http://schemas.openxmlformats.org/officeDocument/2006/relationships/customXml" Target="../ink/ink1109.xml"/><Relationship Id="rId43" Type="http://schemas.openxmlformats.org/officeDocument/2006/relationships/image" Target="../media/image190.png"/><Relationship Id="rId64" Type="http://schemas.openxmlformats.org/officeDocument/2006/relationships/customXml" Target="../ink/ink1130.xml"/><Relationship Id="rId118" Type="http://schemas.openxmlformats.org/officeDocument/2006/relationships/customXml" Target="../ink/ink1157.xml"/><Relationship Id="rId139" Type="http://schemas.openxmlformats.org/officeDocument/2006/relationships/image" Target="../media/image238.png"/><Relationship Id="rId85" Type="http://schemas.openxmlformats.org/officeDocument/2006/relationships/image" Target="../media/image211.png"/><Relationship Id="rId150" Type="http://schemas.openxmlformats.org/officeDocument/2006/relationships/customXml" Target="../ink/ink1173.xml"/><Relationship Id="rId171" Type="http://schemas.openxmlformats.org/officeDocument/2006/relationships/image" Target="../media/image254.png"/><Relationship Id="rId12" Type="http://schemas.openxmlformats.org/officeDocument/2006/relationships/customXml" Target="../ink/ink1104.xml"/><Relationship Id="rId33" Type="http://schemas.openxmlformats.org/officeDocument/2006/relationships/image" Target="../media/image185.png"/><Relationship Id="rId108" Type="http://schemas.openxmlformats.org/officeDocument/2006/relationships/customXml" Target="../ink/ink1152.xml"/><Relationship Id="rId129" Type="http://schemas.openxmlformats.org/officeDocument/2006/relationships/image" Target="../media/image233.png"/><Relationship Id="rId54" Type="http://schemas.openxmlformats.org/officeDocument/2006/relationships/customXml" Target="../ink/ink1125.xml"/><Relationship Id="rId75" Type="http://schemas.openxmlformats.org/officeDocument/2006/relationships/image" Target="../media/image206.png"/><Relationship Id="rId96" Type="http://schemas.openxmlformats.org/officeDocument/2006/relationships/customXml" Target="../ink/ink1146.xml"/><Relationship Id="rId140" Type="http://schemas.openxmlformats.org/officeDocument/2006/relationships/customXml" Target="../ink/ink1168.xml"/><Relationship Id="rId161" Type="http://schemas.openxmlformats.org/officeDocument/2006/relationships/image" Target="../media/image249.png"/><Relationship Id="rId6" Type="http://schemas.openxmlformats.org/officeDocument/2006/relationships/customXml" Target="../ink/ink1101.xml"/><Relationship Id="rId23" Type="http://schemas.openxmlformats.org/officeDocument/2006/relationships/image" Target="../media/image180.png"/><Relationship Id="rId28" Type="http://schemas.openxmlformats.org/officeDocument/2006/relationships/customXml" Target="../ink/ink1112.xml"/><Relationship Id="rId49" Type="http://schemas.openxmlformats.org/officeDocument/2006/relationships/image" Target="../media/image193.png"/><Relationship Id="rId114" Type="http://schemas.openxmlformats.org/officeDocument/2006/relationships/customXml" Target="../ink/ink1155.xml"/><Relationship Id="rId119" Type="http://schemas.openxmlformats.org/officeDocument/2006/relationships/image" Target="../media/image228.png"/><Relationship Id="rId44" Type="http://schemas.openxmlformats.org/officeDocument/2006/relationships/customXml" Target="../ink/ink1120.xml"/><Relationship Id="rId60" Type="http://schemas.openxmlformats.org/officeDocument/2006/relationships/customXml" Target="../ink/ink1128.xml"/><Relationship Id="rId65" Type="http://schemas.openxmlformats.org/officeDocument/2006/relationships/image" Target="../media/image201.png"/><Relationship Id="rId81" Type="http://schemas.openxmlformats.org/officeDocument/2006/relationships/image" Target="../media/image209.png"/><Relationship Id="rId86" Type="http://schemas.openxmlformats.org/officeDocument/2006/relationships/customXml" Target="../ink/ink1141.xml"/><Relationship Id="rId130" Type="http://schemas.openxmlformats.org/officeDocument/2006/relationships/customXml" Target="../ink/ink1163.xml"/><Relationship Id="rId135" Type="http://schemas.openxmlformats.org/officeDocument/2006/relationships/image" Target="../media/image236.png"/><Relationship Id="rId151" Type="http://schemas.openxmlformats.org/officeDocument/2006/relationships/image" Target="../media/image244.png"/><Relationship Id="rId156" Type="http://schemas.openxmlformats.org/officeDocument/2006/relationships/customXml" Target="../ink/ink1176.xml"/><Relationship Id="rId177" Type="http://schemas.openxmlformats.org/officeDocument/2006/relationships/image" Target="../media/image257.png"/><Relationship Id="rId172" Type="http://schemas.openxmlformats.org/officeDocument/2006/relationships/customXml" Target="../ink/ink1184.xml"/><Relationship Id="rId13" Type="http://schemas.openxmlformats.org/officeDocument/2006/relationships/image" Target="../media/image176.png"/><Relationship Id="rId18" Type="http://schemas.openxmlformats.org/officeDocument/2006/relationships/customXml" Target="../ink/ink1107.xml"/><Relationship Id="rId39" Type="http://schemas.openxmlformats.org/officeDocument/2006/relationships/image" Target="../media/image188.png"/><Relationship Id="rId109" Type="http://schemas.openxmlformats.org/officeDocument/2006/relationships/image" Target="../media/image223.png"/><Relationship Id="rId34" Type="http://schemas.openxmlformats.org/officeDocument/2006/relationships/customXml" Target="../ink/ink1115.xml"/><Relationship Id="rId50" Type="http://schemas.openxmlformats.org/officeDocument/2006/relationships/customXml" Target="../ink/ink1123.xml"/><Relationship Id="rId55" Type="http://schemas.openxmlformats.org/officeDocument/2006/relationships/image" Target="../media/image196.png"/><Relationship Id="rId76" Type="http://schemas.openxmlformats.org/officeDocument/2006/relationships/customXml" Target="../ink/ink1136.xml"/><Relationship Id="rId97" Type="http://schemas.openxmlformats.org/officeDocument/2006/relationships/image" Target="../media/image217.png"/><Relationship Id="rId104" Type="http://schemas.openxmlformats.org/officeDocument/2006/relationships/customXml" Target="../ink/ink1150.xml"/><Relationship Id="rId120" Type="http://schemas.openxmlformats.org/officeDocument/2006/relationships/customXml" Target="../ink/ink1158.xml"/><Relationship Id="rId125" Type="http://schemas.openxmlformats.org/officeDocument/2006/relationships/image" Target="../media/image231.png"/><Relationship Id="rId141" Type="http://schemas.openxmlformats.org/officeDocument/2006/relationships/image" Target="../media/image239.png"/><Relationship Id="rId146" Type="http://schemas.openxmlformats.org/officeDocument/2006/relationships/customXml" Target="../ink/ink1171.xml"/><Relationship Id="rId167" Type="http://schemas.openxmlformats.org/officeDocument/2006/relationships/image" Target="../media/image252.png"/><Relationship Id="rId7" Type="http://schemas.openxmlformats.org/officeDocument/2006/relationships/image" Target="../media/image173.png"/><Relationship Id="rId71" Type="http://schemas.openxmlformats.org/officeDocument/2006/relationships/image" Target="../media/image204.png"/><Relationship Id="rId92" Type="http://schemas.openxmlformats.org/officeDocument/2006/relationships/customXml" Target="../ink/ink1144.xml"/><Relationship Id="rId162" Type="http://schemas.openxmlformats.org/officeDocument/2006/relationships/customXml" Target="../ink/ink1179.xml"/><Relationship Id="rId2" Type="http://schemas.openxmlformats.org/officeDocument/2006/relationships/customXml" Target="../ink/ink1099.xml"/><Relationship Id="rId29" Type="http://schemas.openxmlformats.org/officeDocument/2006/relationships/image" Target="../media/image183.png"/><Relationship Id="rId24" Type="http://schemas.openxmlformats.org/officeDocument/2006/relationships/customXml" Target="../ink/ink1110.xml"/><Relationship Id="rId40" Type="http://schemas.openxmlformats.org/officeDocument/2006/relationships/customXml" Target="../ink/ink1118.xml"/><Relationship Id="rId45" Type="http://schemas.openxmlformats.org/officeDocument/2006/relationships/image" Target="../media/image191.png"/><Relationship Id="rId66" Type="http://schemas.openxmlformats.org/officeDocument/2006/relationships/customXml" Target="../ink/ink1131.xml"/><Relationship Id="rId87" Type="http://schemas.openxmlformats.org/officeDocument/2006/relationships/image" Target="../media/image212.png"/><Relationship Id="rId110" Type="http://schemas.openxmlformats.org/officeDocument/2006/relationships/customXml" Target="../ink/ink1153.xml"/><Relationship Id="rId115" Type="http://schemas.openxmlformats.org/officeDocument/2006/relationships/image" Target="../media/image226.png"/><Relationship Id="rId131" Type="http://schemas.openxmlformats.org/officeDocument/2006/relationships/image" Target="../media/image234.png"/><Relationship Id="rId136" Type="http://schemas.openxmlformats.org/officeDocument/2006/relationships/customXml" Target="../ink/ink1166.xml"/><Relationship Id="rId157" Type="http://schemas.openxmlformats.org/officeDocument/2006/relationships/image" Target="../media/image247.png"/><Relationship Id="rId61" Type="http://schemas.openxmlformats.org/officeDocument/2006/relationships/image" Target="../media/image199.png"/><Relationship Id="rId82" Type="http://schemas.openxmlformats.org/officeDocument/2006/relationships/customXml" Target="../ink/ink1139.xml"/><Relationship Id="rId152" Type="http://schemas.openxmlformats.org/officeDocument/2006/relationships/customXml" Target="../ink/ink1174.xml"/><Relationship Id="rId173" Type="http://schemas.openxmlformats.org/officeDocument/2006/relationships/image" Target="../media/image255.png"/><Relationship Id="rId19" Type="http://schemas.openxmlformats.org/officeDocument/2006/relationships/image" Target="../media/image178.png"/><Relationship Id="rId14" Type="http://schemas.openxmlformats.org/officeDocument/2006/relationships/customXml" Target="../ink/ink1105.xml"/><Relationship Id="rId30" Type="http://schemas.openxmlformats.org/officeDocument/2006/relationships/customXml" Target="../ink/ink1113.xml"/><Relationship Id="rId35" Type="http://schemas.openxmlformats.org/officeDocument/2006/relationships/image" Target="../media/image186.png"/><Relationship Id="rId56" Type="http://schemas.openxmlformats.org/officeDocument/2006/relationships/customXml" Target="../ink/ink1126.xml"/><Relationship Id="rId77" Type="http://schemas.openxmlformats.org/officeDocument/2006/relationships/image" Target="../media/image207.png"/><Relationship Id="rId100" Type="http://schemas.openxmlformats.org/officeDocument/2006/relationships/customXml" Target="../ink/ink1148.xml"/><Relationship Id="rId105" Type="http://schemas.openxmlformats.org/officeDocument/2006/relationships/image" Target="../media/image221.png"/><Relationship Id="rId126" Type="http://schemas.openxmlformats.org/officeDocument/2006/relationships/customXml" Target="../ink/ink1161.xml"/><Relationship Id="rId147" Type="http://schemas.openxmlformats.org/officeDocument/2006/relationships/image" Target="../media/image242.png"/><Relationship Id="rId168" Type="http://schemas.openxmlformats.org/officeDocument/2006/relationships/customXml" Target="../ink/ink1182.xml"/><Relationship Id="rId8" Type="http://schemas.openxmlformats.org/officeDocument/2006/relationships/customXml" Target="../ink/ink1102.xml"/><Relationship Id="rId51" Type="http://schemas.openxmlformats.org/officeDocument/2006/relationships/image" Target="../media/image194.png"/><Relationship Id="rId72" Type="http://schemas.openxmlformats.org/officeDocument/2006/relationships/customXml" Target="../ink/ink1134.xml"/><Relationship Id="rId93" Type="http://schemas.openxmlformats.org/officeDocument/2006/relationships/image" Target="../media/image215.png"/><Relationship Id="rId98" Type="http://schemas.openxmlformats.org/officeDocument/2006/relationships/customXml" Target="../ink/ink1147.xml"/><Relationship Id="rId121" Type="http://schemas.openxmlformats.org/officeDocument/2006/relationships/image" Target="../media/image229.png"/><Relationship Id="rId142" Type="http://schemas.openxmlformats.org/officeDocument/2006/relationships/customXml" Target="../ink/ink1169.xml"/><Relationship Id="rId163" Type="http://schemas.openxmlformats.org/officeDocument/2006/relationships/image" Target="../media/image250.png"/><Relationship Id="rId3" Type="http://schemas.openxmlformats.org/officeDocument/2006/relationships/image" Target="../media/image171.png"/><Relationship Id="rId25" Type="http://schemas.openxmlformats.org/officeDocument/2006/relationships/image" Target="../media/image181.png"/><Relationship Id="rId46" Type="http://schemas.openxmlformats.org/officeDocument/2006/relationships/customXml" Target="../ink/ink1121.xml"/><Relationship Id="rId67" Type="http://schemas.openxmlformats.org/officeDocument/2006/relationships/image" Target="../media/image202.png"/><Relationship Id="rId116" Type="http://schemas.openxmlformats.org/officeDocument/2006/relationships/customXml" Target="../ink/ink1156.xml"/><Relationship Id="rId137" Type="http://schemas.openxmlformats.org/officeDocument/2006/relationships/image" Target="../media/image237.png"/><Relationship Id="rId158" Type="http://schemas.openxmlformats.org/officeDocument/2006/relationships/customXml" Target="../ink/ink1177.xml"/><Relationship Id="rId20" Type="http://schemas.openxmlformats.org/officeDocument/2006/relationships/customXml" Target="../ink/ink1108.xml"/><Relationship Id="rId41" Type="http://schemas.openxmlformats.org/officeDocument/2006/relationships/image" Target="../media/image189.png"/><Relationship Id="rId62" Type="http://schemas.openxmlformats.org/officeDocument/2006/relationships/customXml" Target="../ink/ink1129.xml"/><Relationship Id="rId83" Type="http://schemas.openxmlformats.org/officeDocument/2006/relationships/image" Target="../media/image210.png"/><Relationship Id="rId88" Type="http://schemas.openxmlformats.org/officeDocument/2006/relationships/customXml" Target="../ink/ink1142.xml"/><Relationship Id="rId111" Type="http://schemas.openxmlformats.org/officeDocument/2006/relationships/image" Target="../media/image224.png"/><Relationship Id="rId132" Type="http://schemas.openxmlformats.org/officeDocument/2006/relationships/customXml" Target="../ink/ink1164.xml"/><Relationship Id="rId153" Type="http://schemas.openxmlformats.org/officeDocument/2006/relationships/image" Target="../media/image245.png"/><Relationship Id="rId174" Type="http://schemas.openxmlformats.org/officeDocument/2006/relationships/customXml" Target="../ink/ink1185.xml"/><Relationship Id="rId15" Type="http://schemas.openxmlformats.org/officeDocument/2006/relationships/image" Target="../media/image177.png"/><Relationship Id="rId36" Type="http://schemas.openxmlformats.org/officeDocument/2006/relationships/customXml" Target="../ink/ink1116.xml"/><Relationship Id="rId57" Type="http://schemas.openxmlformats.org/officeDocument/2006/relationships/image" Target="../media/image197.png"/><Relationship Id="rId106" Type="http://schemas.openxmlformats.org/officeDocument/2006/relationships/customXml" Target="../ink/ink1151.xml"/><Relationship Id="rId127" Type="http://schemas.openxmlformats.org/officeDocument/2006/relationships/image" Target="../media/image232.png"/><Relationship Id="rId10" Type="http://schemas.openxmlformats.org/officeDocument/2006/relationships/customXml" Target="../ink/ink1103.xml"/><Relationship Id="rId31" Type="http://schemas.openxmlformats.org/officeDocument/2006/relationships/image" Target="../media/image184.png"/><Relationship Id="rId52" Type="http://schemas.openxmlformats.org/officeDocument/2006/relationships/customXml" Target="../ink/ink1124.xml"/><Relationship Id="rId73" Type="http://schemas.openxmlformats.org/officeDocument/2006/relationships/image" Target="../media/image205.png"/><Relationship Id="rId78" Type="http://schemas.openxmlformats.org/officeDocument/2006/relationships/customXml" Target="../ink/ink1137.xml"/><Relationship Id="rId94" Type="http://schemas.openxmlformats.org/officeDocument/2006/relationships/customXml" Target="../ink/ink1145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159.xml"/><Relationship Id="rId143" Type="http://schemas.openxmlformats.org/officeDocument/2006/relationships/image" Target="../media/image240.png"/><Relationship Id="rId148" Type="http://schemas.openxmlformats.org/officeDocument/2006/relationships/customXml" Target="../ink/ink1172.xml"/><Relationship Id="rId164" Type="http://schemas.openxmlformats.org/officeDocument/2006/relationships/customXml" Target="../ink/ink1180.xml"/><Relationship Id="rId169" Type="http://schemas.openxmlformats.org/officeDocument/2006/relationships/image" Target="../media/image253.png"/><Relationship Id="rId4" Type="http://schemas.openxmlformats.org/officeDocument/2006/relationships/customXml" Target="../ink/ink1100.xml"/><Relationship Id="rId9" Type="http://schemas.openxmlformats.org/officeDocument/2006/relationships/image" Target="../media/image174.png"/><Relationship Id="rId26" Type="http://schemas.openxmlformats.org/officeDocument/2006/relationships/customXml" Target="../ink/ink1111.xml"/><Relationship Id="rId47" Type="http://schemas.openxmlformats.org/officeDocument/2006/relationships/image" Target="../media/image192.png"/><Relationship Id="rId68" Type="http://schemas.openxmlformats.org/officeDocument/2006/relationships/customXml" Target="../ink/ink1132.xml"/><Relationship Id="rId89" Type="http://schemas.openxmlformats.org/officeDocument/2006/relationships/image" Target="../media/image213.png"/><Relationship Id="rId112" Type="http://schemas.openxmlformats.org/officeDocument/2006/relationships/customXml" Target="../ink/ink1154.xml"/><Relationship Id="rId133" Type="http://schemas.openxmlformats.org/officeDocument/2006/relationships/image" Target="../media/image235.png"/><Relationship Id="rId154" Type="http://schemas.openxmlformats.org/officeDocument/2006/relationships/customXml" Target="../ink/ink1175.xml"/><Relationship Id="rId175" Type="http://schemas.openxmlformats.org/officeDocument/2006/relationships/image" Target="../media/image256.png"/><Relationship Id="rId16" Type="http://schemas.openxmlformats.org/officeDocument/2006/relationships/customXml" Target="../ink/ink1106.xml"/><Relationship Id="rId37" Type="http://schemas.openxmlformats.org/officeDocument/2006/relationships/image" Target="../media/image187.png"/><Relationship Id="rId58" Type="http://schemas.openxmlformats.org/officeDocument/2006/relationships/customXml" Target="../ink/ink1127.xml"/><Relationship Id="rId79" Type="http://schemas.openxmlformats.org/officeDocument/2006/relationships/image" Target="../media/image208.png"/><Relationship Id="rId102" Type="http://schemas.openxmlformats.org/officeDocument/2006/relationships/customXml" Target="../ink/ink1149.xml"/><Relationship Id="rId123" Type="http://schemas.openxmlformats.org/officeDocument/2006/relationships/image" Target="../media/image230.png"/><Relationship Id="rId144" Type="http://schemas.openxmlformats.org/officeDocument/2006/relationships/customXml" Target="../ink/ink1170.xml"/><Relationship Id="rId90" Type="http://schemas.openxmlformats.org/officeDocument/2006/relationships/customXml" Target="../ink/ink1143.xml"/><Relationship Id="rId165" Type="http://schemas.openxmlformats.org/officeDocument/2006/relationships/image" Target="../media/image251.png"/><Relationship Id="rId27" Type="http://schemas.openxmlformats.org/officeDocument/2006/relationships/image" Target="../media/image182.png"/><Relationship Id="rId48" Type="http://schemas.openxmlformats.org/officeDocument/2006/relationships/customXml" Target="../ink/ink1122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34" Type="http://schemas.openxmlformats.org/officeDocument/2006/relationships/customXml" Target="../ink/ink1165.xml"/><Relationship Id="rId80" Type="http://schemas.openxmlformats.org/officeDocument/2006/relationships/customXml" Target="../ink/ink1138.xml"/><Relationship Id="rId155" Type="http://schemas.openxmlformats.org/officeDocument/2006/relationships/image" Target="../media/image246.png"/><Relationship Id="rId176" Type="http://schemas.openxmlformats.org/officeDocument/2006/relationships/customXml" Target="../ink/ink1186.xml"/><Relationship Id="rId17" Type="http://schemas.openxmlformats.org/officeDocument/2006/relationships/image" Target="../media/image48.png"/><Relationship Id="rId38" Type="http://schemas.openxmlformats.org/officeDocument/2006/relationships/customXml" Target="../ink/ink1117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24" Type="http://schemas.openxmlformats.org/officeDocument/2006/relationships/customXml" Target="../ink/ink1160.xml"/><Relationship Id="rId70" Type="http://schemas.openxmlformats.org/officeDocument/2006/relationships/customXml" Target="../ink/ink1133.xml"/><Relationship Id="rId91" Type="http://schemas.openxmlformats.org/officeDocument/2006/relationships/image" Target="../media/image214.png"/><Relationship Id="rId145" Type="http://schemas.openxmlformats.org/officeDocument/2006/relationships/image" Target="../media/image241.png"/><Relationship Id="rId166" Type="http://schemas.openxmlformats.org/officeDocument/2006/relationships/customXml" Target="../ink/ink1181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42" Type="http://schemas.openxmlformats.org/officeDocument/2006/relationships/customXml" Target="../ink/ink1207.xml"/><Relationship Id="rId63" Type="http://schemas.openxmlformats.org/officeDocument/2006/relationships/image" Target="../media/image200.png"/><Relationship Id="rId84" Type="http://schemas.openxmlformats.org/officeDocument/2006/relationships/customXml" Target="../ink/ink1228.xml"/><Relationship Id="rId138" Type="http://schemas.openxmlformats.org/officeDocument/2006/relationships/customXml" Target="../ink/ink1255.xml"/><Relationship Id="rId159" Type="http://schemas.openxmlformats.org/officeDocument/2006/relationships/image" Target="../media/image248.png"/><Relationship Id="rId170" Type="http://schemas.openxmlformats.org/officeDocument/2006/relationships/customXml" Target="../ink/ink1271.xml"/><Relationship Id="rId107" Type="http://schemas.openxmlformats.org/officeDocument/2006/relationships/image" Target="../media/image222.png"/><Relationship Id="rId11" Type="http://schemas.openxmlformats.org/officeDocument/2006/relationships/image" Target="../media/image175.png"/><Relationship Id="rId32" Type="http://schemas.openxmlformats.org/officeDocument/2006/relationships/customXml" Target="../ink/ink1202.xml"/><Relationship Id="rId53" Type="http://schemas.openxmlformats.org/officeDocument/2006/relationships/image" Target="../media/image195.png"/><Relationship Id="rId74" Type="http://schemas.openxmlformats.org/officeDocument/2006/relationships/customXml" Target="../ink/ink1223.xml"/><Relationship Id="rId128" Type="http://schemas.openxmlformats.org/officeDocument/2006/relationships/customXml" Target="../ink/ink1250.xml"/><Relationship Id="rId149" Type="http://schemas.openxmlformats.org/officeDocument/2006/relationships/image" Target="../media/image243.png"/><Relationship Id="rId5" Type="http://schemas.openxmlformats.org/officeDocument/2006/relationships/image" Target="../media/image172.png"/><Relationship Id="rId95" Type="http://schemas.openxmlformats.org/officeDocument/2006/relationships/image" Target="../media/image216.png"/><Relationship Id="rId160" Type="http://schemas.openxmlformats.org/officeDocument/2006/relationships/customXml" Target="../ink/ink1266.xml"/><Relationship Id="rId22" Type="http://schemas.openxmlformats.org/officeDocument/2006/relationships/customXml" Target="../ink/ink1197.xml"/><Relationship Id="rId43" Type="http://schemas.openxmlformats.org/officeDocument/2006/relationships/image" Target="../media/image190.png"/><Relationship Id="rId64" Type="http://schemas.openxmlformats.org/officeDocument/2006/relationships/customXml" Target="../ink/ink1218.xml"/><Relationship Id="rId118" Type="http://schemas.openxmlformats.org/officeDocument/2006/relationships/customXml" Target="../ink/ink1245.xml"/><Relationship Id="rId139" Type="http://schemas.openxmlformats.org/officeDocument/2006/relationships/image" Target="../media/image238.png"/><Relationship Id="rId85" Type="http://schemas.openxmlformats.org/officeDocument/2006/relationships/image" Target="../media/image211.png"/><Relationship Id="rId150" Type="http://schemas.openxmlformats.org/officeDocument/2006/relationships/customXml" Target="../ink/ink1261.xml"/><Relationship Id="rId171" Type="http://schemas.openxmlformats.org/officeDocument/2006/relationships/image" Target="../media/image258.png"/><Relationship Id="rId12" Type="http://schemas.openxmlformats.org/officeDocument/2006/relationships/customXml" Target="../ink/ink1192.xml"/><Relationship Id="rId33" Type="http://schemas.openxmlformats.org/officeDocument/2006/relationships/image" Target="../media/image185.png"/><Relationship Id="rId108" Type="http://schemas.openxmlformats.org/officeDocument/2006/relationships/customXml" Target="../ink/ink1240.xml"/><Relationship Id="rId129" Type="http://schemas.openxmlformats.org/officeDocument/2006/relationships/image" Target="../media/image233.png"/><Relationship Id="rId54" Type="http://schemas.openxmlformats.org/officeDocument/2006/relationships/customXml" Target="../ink/ink1213.xml"/><Relationship Id="rId70" Type="http://schemas.openxmlformats.org/officeDocument/2006/relationships/customXml" Target="../ink/ink1221.xml"/><Relationship Id="rId75" Type="http://schemas.openxmlformats.org/officeDocument/2006/relationships/image" Target="../media/image206.png"/><Relationship Id="rId91" Type="http://schemas.openxmlformats.org/officeDocument/2006/relationships/image" Target="../media/image214.png"/><Relationship Id="rId96" Type="http://schemas.openxmlformats.org/officeDocument/2006/relationships/customXml" Target="../ink/ink1234.xml"/><Relationship Id="rId140" Type="http://schemas.openxmlformats.org/officeDocument/2006/relationships/customXml" Target="../ink/ink1256.xml"/><Relationship Id="rId145" Type="http://schemas.openxmlformats.org/officeDocument/2006/relationships/image" Target="../media/image241.png"/><Relationship Id="rId161" Type="http://schemas.openxmlformats.org/officeDocument/2006/relationships/image" Target="../media/image249.png"/><Relationship Id="rId166" Type="http://schemas.openxmlformats.org/officeDocument/2006/relationships/customXml" Target="../ink/ink12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89.xml"/><Relationship Id="rId23" Type="http://schemas.openxmlformats.org/officeDocument/2006/relationships/image" Target="../media/image180.png"/><Relationship Id="rId28" Type="http://schemas.openxmlformats.org/officeDocument/2006/relationships/customXml" Target="../ink/ink1200.xml"/><Relationship Id="rId49" Type="http://schemas.openxmlformats.org/officeDocument/2006/relationships/image" Target="../media/image193.png"/><Relationship Id="rId114" Type="http://schemas.openxmlformats.org/officeDocument/2006/relationships/customXml" Target="../ink/ink1243.xml"/><Relationship Id="rId119" Type="http://schemas.openxmlformats.org/officeDocument/2006/relationships/image" Target="../media/image228.png"/><Relationship Id="rId44" Type="http://schemas.openxmlformats.org/officeDocument/2006/relationships/customXml" Target="../ink/ink1208.xml"/><Relationship Id="rId60" Type="http://schemas.openxmlformats.org/officeDocument/2006/relationships/customXml" Target="../ink/ink1216.xml"/><Relationship Id="rId65" Type="http://schemas.openxmlformats.org/officeDocument/2006/relationships/image" Target="../media/image201.png"/><Relationship Id="rId81" Type="http://schemas.openxmlformats.org/officeDocument/2006/relationships/image" Target="../media/image209.png"/><Relationship Id="rId86" Type="http://schemas.openxmlformats.org/officeDocument/2006/relationships/customXml" Target="../ink/ink1229.xml"/><Relationship Id="rId130" Type="http://schemas.openxmlformats.org/officeDocument/2006/relationships/customXml" Target="../ink/ink1251.xml"/><Relationship Id="rId135" Type="http://schemas.openxmlformats.org/officeDocument/2006/relationships/image" Target="../media/image236.png"/><Relationship Id="rId151" Type="http://schemas.openxmlformats.org/officeDocument/2006/relationships/image" Target="../media/image244.png"/><Relationship Id="rId156" Type="http://schemas.openxmlformats.org/officeDocument/2006/relationships/customXml" Target="../ink/ink1264.xml"/><Relationship Id="rId13" Type="http://schemas.openxmlformats.org/officeDocument/2006/relationships/image" Target="../media/image176.png"/><Relationship Id="rId18" Type="http://schemas.openxmlformats.org/officeDocument/2006/relationships/customXml" Target="../ink/ink1195.xml"/><Relationship Id="rId39" Type="http://schemas.openxmlformats.org/officeDocument/2006/relationships/image" Target="../media/image188.png"/><Relationship Id="rId109" Type="http://schemas.openxmlformats.org/officeDocument/2006/relationships/image" Target="../media/image223.png"/><Relationship Id="rId34" Type="http://schemas.openxmlformats.org/officeDocument/2006/relationships/customXml" Target="../ink/ink1203.xml"/><Relationship Id="rId50" Type="http://schemas.openxmlformats.org/officeDocument/2006/relationships/customXml" Target="../ink/ink1211.xml"/><Relationship Id="rId55" Type="http://schemas.openxmlformats.org/officeDocument/2006/relationships/image" Target="../media/image196.png"/><Relationship Id="rId76" Type="http://schemas.openxmlformats.org/officeDocument/2006/relationships/customXml" Target="../ink/ink1224.xml"/><Relationship Id="rId97" Type="http://schemas.openxmlformats.org/officeDocument/2006/relationships/image" Target="../media/image217.png"/><Relationship Id="rId104" Type="http://schemas.openxmlformats.org/officeDocument/2006/relationships/customXml" Target="../ink/ink1238.xml"/><Relationship Id="rId120" Type="http://schemas.openxmlformats.org/officeDocument/2006/relationships/customXml" Target="../ink/ink1246.xml"/><Relationship Id="rId125" Type="http://schemas.openxmlformats.org/officeDocument/2006/relationships/image" Target="../media/image231.png"/><Relationship Id="rId141" Type="http://schemas.openxmlformats.org/officeDocument/2006/relationships/image" Target="../media/image239.png"/><Relationship Id="rId146" Type="http://schemas.openxmlformats.org/officeDocument/2006/relationships/customXml" Target="../ink/ink1259.xml"/><Relationship Id="rId167" Type="http://schemas.openxmlformats.org/officeDocument/2006/relationships/image" Target="../media/image252.png"/><Relationship Id="rId7" Type="http://schemas.openxmlformats.org/officeDocument/2006/relationships/image" Target="../media/image173.png"/><Relationship Id="rId71" Type="http://schemas.openxmlformats.org/officeDocument/2006/relationships/image" Target="../media/image204.png"/><Relationship Id="rId92" Type="http://schemas.openxmlformats.org/officeDocument/2006/relationships/customXml" Target="../ink/ink1232.xml"/><Relationship Id="rId162" Type="http://schemas.openxmlformats.org/officeDocument/2006/relationships/customXml" Target="../ink/ink1267.xml"/><Relationship Id="rId2" Type="http://schemas.openxmlformats.org/officeDocument/2006/relationships/customXml" Target="../ink/ink1187.xml"/><Relationship Id="rId29" Type="http://schemas.openxmlformats.org/officeDocument/2006/relationships/image" Target="../media/image183.png"/><Relationship Id="rId24" Type="http://schemas.openxmlformats.org/officeDocument/2006/relationships/customXml" Target="../ink/ink1198.xml"/><Relationship Id="rId40" Type="http://schemas.openxmlformats.org/officeDocument/2006/relationships/customXml" Target="../ink/ink1206.xml"/><Relationship Id="rId45" Type="http://schemas.openxmlformats.org/officeDocument/2006/relationships/image" Target="../media/image191.png"/><Relationship Id="rId66" Type="http://schemas.openxmlformats.org/officeDocument/2006/relationships/customXml" Target="../ink/ink1219.xml"/><Relationship Id="rId87" Type="http://schemas.openxmlformats.org/officeDocument/2006/relationships/image" Target="../media/image212.png"/><Relationship Id="rId110" Type="http://schemas.openxmlformats.org/officeDocument/2006/relationships/customXml" Target="../ink/ink1241.xml"/><Relationship Id="rId115" Type="http://schemas.openxmlformats.org/officeDocument/2006/relationships/image" Target="../media/image226.png"/><Relationship Id="rId131" Type="http://schemas.openxmlformats.org/officeDocument/2006/relationships/image" Target="../media/image234.png"/><Relationship Id="rId136" Type="http://schemas.openxmlformats.org/officeDocument/2006/relationships/customXml" Target="../ink/ink1254.xml"/><Relationship Id="rId157" Type="http://schemas.openxmlformats.org/officeDocument/2006/relationships/image" Target="../media/image247.png"/><Relationship Id="rId61" Type="http://schemas.openxmlformats.org/officeDocument/2006/relationships/image" Target="../media/image199.png"/><Relationship Id="rId82" Type="http://schemas.openxmlformats.org/officeDocument/2006/relationships/customXml" Target="../ink/ink1227.xml"/><Relationship Id="rId152" Type="http://schemas.openxmlformats.org/officeDocument/2006/relationships/customXml" Target="../ink/ink1262.xml"/><Relationship Id="rId19" Type="http://schemas.openxmlformats.org/officeDocument/2006/relationships/image" Target="../media/image178.png"/><Relationship Id="rId14" Type="http://schemas.openxmlformats.org/officeDocument/2006/relationships/customXml" Target="../ink/ink1193.xml"/><Relationship Id="rId30" Type="http://schemas.openxmlformats.org/officeDocument/2006/relationships/customXml" Target="../ink/ink1201.xml"/><Relationship Id="rId35" Type="http://schemas.openxmlformats.org/officeDocument/2006/relationships/image" Target="../media/image186.png"/><Relationship Id="rId56" Type="http://schemas.openxmlformats.org/officeDocument/2006/relationships/customXml" Target="../ink/ink1214.xml"/><Relationship Id="rId77" Type="http://schemas.openxmlformats.org/officeDocument/2006/relationships/image" Target="../media/image207.png"/><Relationship Id="rId100" Type="http://schemas.openxmlformats.org/officeDocument/2006/relationships/customXml" Target="../ink/ink1236.xml"/><Relationship Id="rId105" Type="http://schemas.openxmlformats.org/officeDocument/2006/relationships/image" Target="../media/image221.png"/><Relationship Id="rId126" Type="http://schemas.openxmlformats.org/officeDocument/2006/relationships/customXml" Target="../ink/ink1249.xml"/><Relationship Id="rId147" Type="http://schemas.openxmlformats.org/officeDocument/2006/relationships/image" Target="../media/image242.png"/><Relationship Id="rId168" Type="http://schemas.openxmlformats.org/officeDocument/2006/relationships/customXml" Target="../ink/ink1270.xml"/><Relationship Id="rId8" Type="http://schemas.openxmlformats.org/officeDocument/2006/relationships/customXml" Target="../ink/ink1190.xml"/><Relationship Id="rId51" Type="http://schemas.openxmlformats.org/officeDocument/2006/relationships/image" Target="../media/image194.png"/><Relationship Id="rId72" Type="http://schemas.openxmlformats.org/officeDocument/2006/relationships/customXml" Target="../ink/ink1222.xml"/><Relationship Id="rId93" Type="http://schemas.openxmlformats.org/officeDocument/2006/relationships/image" Target="../media/image215.png"/><Relationship Id="rId98" Type="http://schemas.openxmlformats.org/officeDocument/2006/relationships/customXml" Target="../ink/ink1235.xml"/><Relationship Id="rId121" Type="http://schemas.openxmlformats.org/officeDocument/2006/relationships/image" Target="../media/image229.png"/><Relationship Id="rId142" Type="http://schemas.openxmlformats.org/officeDocument/2006/relationships/customXml" Target="../ink/ink1257.xml"/><Relationship Id="rId163" Type="http://schemas.openxmlformats.org/officeDocument/2006/relationships/image" Target="../media/image250.png"/><Relationship Id="rId3" Type="http://schemas.openxmlformats.org/officeDocument/2006/relationships/image" Target="../media/image171.png"/><Relationship Id="rId25" Type="http://schemas.openxmlformats.org/officeDocument/2006/relationships/image" Target="../media/image181.png"/><Relationship Id="rId46" Type="http://schemas.openxmlformats.org/officeDocument/2006/relationships/customXml" Target="../ink/ink1209.xml"/><Relationship Id="rId67" Type="http://schemas.openxmlformats.org/officeDocument/2006/relationships/image" Target="../media/image202.png"/><Relationship Id="rId116" Type="http://schemas.openxmlformats.org/officeDocument/2006/relationships/customXml" Target="../ink/ink1244.xml"/><Relationship Id="rId137" Type="http://schemas.openxmlformats.org/officeDocument/2006/relationships/image" Target="../media/image237.png"/><Relationship Id="rId158" Type="http://schemas.openxmlformats.org/officeDocument/2006/relationships/customXml" Target="../ink/ink1265.xml"/><Relationship Id="rId20" Type="http://schemas.openxmlformats.org/officeDocument/2006/relationships/customXml" Target="../ink/ink1196.xml"/><Relationship Id="rId41" Type="http://schemas.openxmlformats.org/officeDocument/2006/relationships/image" Target="../media/image189.png"/><Relationship Id="rId62" Type="http://schemas.openxmlformats.org/officeDocument/2006/relationships/customXml" Target="../ink/ink1217.xml"/><Relationship Id="rId83" Type="http://schemas.openxmlformats.org/officeDocument/2006/relationships/image" Target="../media/image210.png"/><Relationship Id="rId88" Type="http://schemas.openxmlformats.org/officeDocument/2006/relationships/customXml" Target="../ink/ink1230.xml"/><Relationship Id="rId111" Type="http://schemas.openxmlformats.org/officeDocument/2006/relationships/image" Target="../media/image224.png"/><Relationship Id="rId132" Type="http://schemas.openxmlformats.org/officeDocument/2006/relationships/customXml" Target="../ink/ink1252.xml"/><Relationship Id="rId153" Type="http://schemas.openxmlformats.org/officeDocument/2006/relationships/image" Target="../media/image245.png"/><Relationship Id="rId15" Type="http://schemas.openxmlformats.org/officeDocument/2006/relationships/image" Target="../media/image177.png"/><Relationship Id="rId36" Type="http://schemas.openxmlformats.org/officeDocument/2006/relationships/customXml" Target="../ink/ink1204.xml"/><Relationship Id="rId57" Type="http://schemas.openxmlformats.org/officeDocument/2006/relationships/image" Target="../media/image197.png"/><Relationship Id="rId106" Type="http://schemas.openxmlformats.org/officeDocument/2006/relationships/customXml" Target="../ink/ink1239.xml"/><Relationship Id="rId127" Type="http://schemas.openxmlformats.org/officeDocument/2006/relationships/image" Target="../media/image232.png"/><Relationship Id="rId10" Type="http://schemas.openxmlformats.org/officeDocument/2006/relationships/customXml" Target="../ink/ink1191.xml"/><Relationship Id="rId31" Type="http://schemas.openxmlformats.org/officeDocument/2006/relationships/image" Target="../media/image184.png"/><Relationship Id="rId52" Type="http://schemas.openxmlformats.org/officeDocument/2006/relationships/customXml" Target="../ink/ink1212.xml"/><Relationship Id="rId73" Type="http://schemas.openxmlformats.org/officeDocument/2006/relationships/image" Target="../media/image205.png"/><Relationship Id="rId78" Type="http://schemas.openxmlformats.org/officeDocument/2006/relationships/customXml" Target="../ink/ink1225.xml"/><Relationship Id="rId94" Type="http://schemas.openxmlformats.org/officeDocument/2006/relationships/customXml" Target="../ink/ink1233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247.xml"/><Relationship Id="rId143" Type="http://schemas.openxmlformats.org/officeDocument/2006/relationships/image" Target="../media/image240.png"/><Relationship Id="rId148" Type="http://schemas.openxmlformats.org/officeDocument/2006/relationships/customXml" Target="../ink/ink1260.xml"/><Relationship Id="rId164" Type="http://schemas.openxmlformats.org/officeDocument/2006/relationships/customXml" Target="../ink/ink1268.xml"/><Relationship Id="rId169" Type="http://schemas.openxmlformats.org/officeDocument/2006/relationships/image" Target="../media/image253.png"/><Relationship Id="rId4" Type="http://schemas.openxmlformats.org/officeDocument/2006/relationships/customXml" Target="../ink/ink1188.xml"/><Relationship Id="rId9" Type="http://schemas.openxmlformats.org/officeDocument/2006/relationships/image" Target="../media/image174.png"/><Relationship Id="rId26" Type="http://schemas.openxmlformats.org/officeDocument/2006/relationships/customXml" Target="../ink/ink1199.xml"/><Relationship Id="rId47" Type="http://schemas.openxmlformats.org/officeDocument/2006/relationships/image" Target="../media/image192.png"/><Relationship Id="rId68" Type="http://schemas.openxmlformats.org/officeDocument/2006/relationships/customXml" Target="../ink/ink1220.xml"/><Relationship Id="rId89" Type="http://schemas.openxmlformats.org/officeDocument/2006/relationships/image" Target="../media/image213.png"/><Relationship Id="rId112" Type="http://schemas.openxmlformats.org/officeDocument/2006/relationships/customXml" Target="../ink/ink1242.xml"/><Relationship Id="rId133" Type="http://schemas.openxmlformats.org/officeDocument/2006/relationships/image" Target="../media/image235.png"/><Relationship Id="rId154" Type="http://schemas.openxmlformats.org/officeDocument/2006/relationships/customXml" Target="../ink/ink1263.xml"/><Relationship Id="rId16" Type="http://schemas.openxmlformats.org/officeDocument/2006/relationships/customXml" Target="../ink/ink1194.xml"/><Relationship Id="rId37" Type="http://schemas.openxmlformats.org/officeDocument/2006/relationships/image" Target="../media/image187.png"/><Relationship Id="rId58" Type="http://schemas.openxmlformats.org/officeDocument/2006/relationships/customXml" Target="../ink/ink1215.xml"/><Relationship Id="rId79" Type="http://schemas.openxmlformats.org/officeDocument/2006/relationships/image" Target="../media/image208.png"/><Relationship Id="rId102" Type="http://schemas.openxmlformats.org/officeDocument/2006/relationships/customXml" Target="../ink/ink1237.xml"/><Relationship Id="rId123" Type="http://schemas.openxmlformats.org/officeDocument/2006/relationships/image" Target="../media/image230.png"/><Relationship Id="rId144" Type="http://schemas.openxmlformats.org/officeDocument/2006/relationships/customXml" Target="../ink/ink1258.xml"/><Relationship Id="rId90" Type="http://schemas.openxmlformats.org/officeDocument/2006/relationships/customXml" Target="../ink/ink1231.xml"/><Relationship Id="rId165" Type="http://schemas.openxmlformats.org/officeDocument/2006/relationships/image" Target="../media/image251.png"/><Relationship Id="rId27" Type="http://schemas.openxmlformats.org/officeDocument/2006/relationships/image" Target="../media/image182.png"/><Relationship Id="rId48" Type="http://schemas.openxmlformats.org/officeDocument/2006/relationships/customXml" Target="../ink/ink1210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34" Type="http://schemas.openxmlformats.org/officeDocument/2006/relationships/customXml" Target="../ink/ink1253.xml"/><Relationship Id="rId80" Type="http://schemas.openxmlformats.org/officeDocument/2006/relationships/customXml" Target="../ink/ink1226.xml"/><Relationship Id="rId155" Type="http://schemas.openxmlformats.org/officeDocument/2006/relationships/image" Target="../media/image246.png"/><Relationship Id="rId17" Type="http://schemas.openxmlformats.org/officeDocument/2006/relationships/image" Target="../media/image48.png"/><Relationship Id="rId38" Type="http://schemas.openxmlformats.org/officeDocument/2006/relationships/customXml" Target="../ink/ink1205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24" Type="http://schemas.openxmlformats.org/officeDocument/2006/relationships/customXml" Target="../ink/ink1248.xml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42" Type="http://schemas.openxmlformats.org/officeDocument/2006/relationships/customXml" Target="../ink/ink1292.xml"/><Relationship Id="rId63" Type="http://schemas.openxmlformats.org/officeDocument/2006/relationships/image" Target="../media/image200.png"/><Relationship Id="rId84" Type="http://schemas.openxmlformats.org/officeDocument/2006/relationships/customXml" Target="../ink/ink1313.xml"/><Relationship Id="rId138" Type="http://schemas.openxmlformats.org/officeDocument/2006/relationships/customXml" Target="../ink/ink1340.xml"/><Relationship Id="rId159" Type="http://schemas.openxmlformats.org/officeDocument/2006/relationships/image" Target="../media/image248.png"/><Relationship Id="rId170" Type="http://schemas.openxmlformats.org/officeDocument/2006/relationships/customXml" Target="../ink/ink1356.xml"/><Relationship Id="rId191" Type="http://schemas.openxmlformats.org/officeDocument/2006/relationships/image" Target="../media/image268.png"/><Relationship Id="rId205" Type="http://schemas.openxmlformats.org/officeDocument/2006/relationships/image" Target="../media/image275.png"/><Relationship Id="rId107" Type="http://schemas.openxmlformats.org/officeDocument/2006/relationships/image" Target="../media/image222.png"/><Relationship Id="rId11" Type="http://schemas.openxmlformats.org/officeDocument/2006/relationships/image" Target="../media/image175.png"/><Relationship Id="rId32" Type="http://schemas.openxmlformats.org/officeDocument/2006/relationships/customXml" Target="../ink/ink1287.xml"/><Relationship Id="rId53" Type="http://schemas.openxmlformats.org/officeDocument/2006/relationships/image" Target="../media/image195.png"/><Relationship Id="rId74" Type="http://schemas.openxmlformats.org/officeDocument/2006/relationships/customXml" Target="../ink/ink1308.xml"/><Relationship Id="rId128" Type="http://schemas.openxmlformats.org/officeDocument/2006/relationships/customXml" Target="../ink/ink1335.xml"/><Relationship Id="rId149" Type="http://schemas.openxmlformats.org/officeDocument/2006/relationships/image" Target="../media/image243.png"/><Relationship Id="rId5" Type="http://schemas.openxmlformats.org/officeDocument/2006/relationships/image" Target="../media/image172.png"/><Relationship Id="rId95" Type="http://schemas.openxmlformats.org/officeDocument/2006/relationships/image" Target="../media/image216.png"/><Relationship Id="rId160" Type="http://schemas.openxmlformats.org/officeDocument/2006/relationships/customXml" Target="../ink/ink1351.xml"/><Relationship Id="rId181" Type="http://schemas.openxmlformats.org/officeDocument/2006/relationships/image" Target="../media/image263.png"/><Relationship Id="rId22" Type="http://schemas.openxmlformats.org/officeDocument/2006/relationships/customXml" Target="../ink/ink1282.xml"/><Relationship Id="rId43" Type="http://schemas.openxmlformats.org/officeDocument/2006/relationships/image" Target="../media/image190.png"/><Relationship Id="rId64" Type="http://schemas.openxmlformats.org/officeDocument/2006/relationships/customXml" Target="../ink/ink1303.xml"/><Relationship Id="rId118" Type="http://schemas.openxmlformats.org/officeDocument/2006/relationships/customXml" Target="../ink/ink1330.xml"/><Relationship Id="rId139" Type="http://schemas.openxmlformats.org/officeDocument/2006/relationships/image" Target="../media/image238.png"/><Relationship Id="rId85" Type="http://schemas.openxmlformats.org/officeDocument/2006/relationships/image" Target="../media/image211.png"/><Relationship Id="rId150" Type="http://schemas.openxmlformats.org/officeDocument/2006/relationships/customXml" Target="../ink/ink1346.xml"/><Relationship Id="rId171" Type="http://schemas.openxmlformats.org/officeDocument/2006/relationships/image" Target="../media/image258.png"/><Relationship Id="rId192" Type="http://schemas.openxmlformats.org/officeDocument/2006/relationships/customXml" Target="../ink/ink1367.xml"/><Relationship Id="rId12" Type="http://schemas.openxmlformats.org/officeDocument/2006/relationships/customXml" Target="../ink/ink1277.xml"/><Relationship Id="rId33" Type="http://schemas.openxmlformats.org/officeDocument/2006/relationships/image" Target="../media/image185.png"/><Relationship Id="rId108" Type="http://schemas.openxmlformats.org/officeDocument/2006/relationships/customXml" Target="../ink/ink1325.xml"/><Relationship Id="rId129" Type="http://schemas.openxmlformats.org/officeDocument/2006/relationships/image" Target="../media/image233.png"/><Relationship Id="rId54" Type="http://schemas.openxmlformats.org/officeDocument/2006/relationships/customXml" Target="../ink/ink1298.xml"/><Relationship Id="rId75" Type="http://schemas.openxmlformats.org/officeDocument/2006/relationships/image" Target="../media/image206.png"/><Relationship Id="rId96" Type="http://schemas.openxmlformats.org/officeDocument/2006/relationships/customXml" Target="../ink/ink1319.xml"/><Relationship Id="rId140" Type="http://schemas.openxmlformats.org/officeDocument/2006/relationships/customXml" Target="../ink/ink1341.xml"/><Relationship Id="rId161" Type="http://schemas.openxmlformats.org/officeDocument/2006/relationships/image" Target="../media/image249.png"/><Relationship Id="rId182" Type="http://schemas.openxmlformats.org/officeDocument/2006/relationships/customXml" Target="../ink/ink1362.xml"/><Relationship Id="rId6" Type="http://schemas.openxmlformats.org/officeDocument/2006/relationships/customXml" Target="../ink/ink1274.xml"/><Relationship Id="rId23" Type="http://schemas.openxmlformats.org/officeDocument/2006/relationships/image" Target="../media/image180.png"/><Relationship Id="rId119" Type="http://schemas.openxmlformats.org/officeDocument/2006/relationships/image" Target="../media/image228.png"/><Relationship Id="rId44" Type="http://schemas.openxmlformats.org/officeDocument/2006/relationships/customXml" Target="../ink/ink1293.xml"/><Relationship Id="rId65" Type="http://schemas.openxmlformats.org/officeDocument/2006/relationships/image" Target="../media/image201.png"/><Relationship Id="rId86" Type="http://schemas.openxmlformats.org/officeDocument/2006/relationships/customXml" Target="../ink/ink1314.xml"/><Relationship Id="rId130" Type="http://schemas.openxmlformats.org/officeDocument/2006/relationships/customXml" Target="../ink/ink1336.xml"/><Relationship Id="rId151" Type="http://schemas.openxmlformats.org/officeDocument/2006/relationships/image" Target="../media/image244.png"/><Relationship Id="rId172" Type="http://schemas.openxmlformats.org/officeDocument/2006/relationships/customXml" Target="../ink/ink1357.xml"/><Relationship Id="rId193" Type="http://schemas.openxmlformats.org/officeDocument/2006/relationships/image" Target="../media/image269.png"/><Relationship Id="rId13" Type="http://schemas.openxmlformats.org/officeDocument/2006/relationships/image" Target="../media/image176.png"/><Relationship Id="rId109" Type="http://schemas.openxmlformats.org/officeDocument/2006/relationships/image" Target="../media/image223.png"/><Relationship Id="rId34" Type="http://schemas.openxmlformats.org/officeDocument/2006/relationships/customXml" Target="../ink/ink1288.xml"/><Relationship Id="rId55" Type="http://schemas.openxmlformats.org/officeDocument/2006/relationships/image" Target="../media/image196.png"/><Relationship Id="rId76" Type="http://schemas.openxmlformats.org/officeDocument/2006/relationships/customXml" Target="../ink/ink1309.xml"/><Relationship Id="rId97" Type="http://schemas.openxmlformats.org/officeDocument/2006/relationships/image" Target="../media/image217.png"/><Relationship Id="rId120" Type="http://schemas.openxmlformats.org/officeDocument/2006/relationships/customXml" Target="../ink/ink1331.xml"/><Relationship Id="rId141" Type="http://schemas.openxmlformats.org/officeDocument/2006/relationships/image" Target="../media/image239.png"/><Relationship Id="rId7" Type="http://schemas.openxmlformats.org/officeDocument/2006/relationships/image" Target="../media/image173.png"/><Relationship Id="rId162" Type="http://schemas.openxmlformats.org/officeDocument/2006/relationships/customXml" Target="../ink/ink1352.xml"/><Relationship Id="rId183" Type="http://schemas.openxmlformats.org/officeDocument/2006/relationships/image" Target="../media/image264.png"/><Relationship Id="rId24" Type="http://schemas.openxmlformats.org/officeDocument/2006/relationships/customXml" Target="../ink/ink1283.xml"/><Relationship Id="rId40" Type="http://schemas.openxmlformats.org/officeDocument/2006/relationships/customXml" Target="../ink/ink1291.xml"/><Relationship Id="rId45" Type="http://schemas.openxmlformats.org/officeDocument/2006/relationships/image" Target="../media/image191.png"/><Relationship Id="rId66" Type="http://schemas.openxmlformats.org/officeDocument/2006/relationships/customXml" Target="../ink/ink1304.xml"/><Relationship Id="rId87" Type="http://schemas.openxmlformats.org/officeDocument/2006/relationships/image" Target="../media/image212.png"/><Relationship Id="rId110" Type="http://schemas.openxmlformats.org/officeDocument/2006/relationships/customXml" Target="../ink/ink1326.xml"/><Relationship Id="rId115" Type="http://schemas.openxmlformats.org/officeDocument/2006/relationships/image" Target="../media/image226.png"/><Relationship Id="rId131" Type="http://schemas.openxmlformats.org/officeDocument/2006/relationships/image" Target="../media/image234.png"/><Relationship Id="rId136" Type="http://schemas.openxmlformats.org/officeDocument/2006/relationships/customXml" Target="../ink/ink1339.xml"/><Relationship Id="rId157" Type="http://schemas.openxmlformats.org/officeDocument/2006/relationships/image" Target="../media/image247.png"/><Relationship Id="rId178" Type="http://schemas.openxmlformats.org/officeDocument/2006/relationships/customXml" Target="../ink/ink1360.xml"/><Relationship Id="rId61" Type="http://schemas.openxmlformats.org/officeDocument/2006/relationships/image" Target="../media/image199.png"/><Relationship Id="rId82" Type="http://schemas.openxmlformats.org/officeDocument/2006/relationships/customXml" Target="../ink/ink1312.xml"/><Relationship Id="rId152" Type="http://schemas.openxmlformats.org/officeDocument/2006/relationships/customXml" Target="../ink/ink1347.xml"/><Relationship Id="rId173" Type="http://schemas.openxmlformats.org/officeDocument/2006/relationships/image" Target="../media/image259.png"/><Relationship Id="rId194" Type="http://schemas.openxmlformats.org/officeDocument/2006/relationships/customXml" Target="../ink/ink1368.xml"/><Relationship Id="rId199" Type="http://schemas.openxmlformats.org/officeDocument/2006/relationships/image" Target="../media/image272.png"/><Relationship Id="rId203" Type="http://schemas.openxmlformats.org/officeDocument/2006/relationships/image" Target="../media/image274.png"/><Relationship Id="rId19" Type="http://schemas.openxmlformats.org/officeDocument/2006/relationships/image" Target="../media/image178.png"/><Relationship Id="rId14" Type="http://schemas.openxmlformats.org/officeDocument/2006/relationships/customXml" Target="../ink/ink1278.xml"/><Relationship Id="rId30" Type="http://schemas.openxmlformats.org/officeDocument/2006/relationships/customXml" Target="../ink/ink1286.xml"/><Relationship Id="rId35" Type="http://schemas.openxmlformats.org/officeDocument/2006/relationships/image" Target="../media/image186.png"/><Relationship Id="rId56" Type="http://schemas.openxmlformats.org/officeDocument/2006/relationships/customXml" Target="../ink/ink1299.xml"/><Relationship Id="rId77" Type="http://schemas.openxmlformats.org/officeDocument/2006/relationships/image" Target="../media/image207.png"/><Relationship Id="rId100" Type="http://schemas.openxmlformats.org/officeDocument/2006/relationships/customXml" Target="../ink/ink1321.xml"/><Relationship Id="rId105" Type="http://schemas.openxmlformats.org/officeDocument/2006/relationships/image" Target="../media/image221.png"/><Relationship Id="rId126" Type="http://schemas.openxmlformats.org/officeDocument/2006/relationships/customXml" Target="../ink/ink1334.xml"/><Relationship Id="rId147" Type="http://schemas.openxmlformats.org/officeDocument/2006/relationships/image" Target="../media/image242.png"/><Relationship Id="rId168" Type="http://schemas.openxmlformats.org/officeDocument/2006/relationships/customXml" Target="../ink/ink1355.xml"/><Relationship Id="rId8" Type="http://schemas.openxmlformats.org/officeDocument/2006/relationships/customXml" Target="../ink/ink1275.xml"/><Relationship Id="rId51" Type="http://schemas.openxmlformats.org/officeDocument/2006/relationships/image" Target="../media/image194.png"/><Relationship Id="rId72" Type="http://schemas.openxmlformats.org/officeDocument/2006/relationships/customXml" Target="../ink/ink1307.xml"/><Relationship Id="rId93" Type="http://schemas.openxmlformats.org/officeDocument/2006/relationships/image" Target="../media/image215.png"/><Relationship Id="rId98" Type="http://schemas.openxmlformats.org/officeDocument/2006/relationships/customXml" Target="../ink/ink1320.xml"/><Relationship Id="rId121" Type="http://schemas.openxmlformats.org/officeDocument/2006/relationships/image" Target="../media/image229.png"/><Relationship Id="rId142" Type="http://schemas.openxmlformats.org/officeDocument/2006/relationships/customXml" Target="../ink/ink1342.xml"/><Relationship Id="rId163" Type="http://schemas.openxmlformats.org/officeDocument/2006/relationships/image" Target="../media/image250.png"/><Relationship Id="rId184" Type="http://schemas.openxmlformats.org/officeDocument/2006/relationships/customXml" Target="../ink/ink1363.xml"/><Relationship Id="rId189" Type="http://schemas.openxmlformats.org/officeDocument/2006/relationships/image" Target="../media/image267.png"/><Relationship Id="rId3" Type="http://schemas.openxmlformats.org/officeDocument/2006/relationships/image" Target="../media/image171.png"/><Relationship Id="rId25" Type="http://schemas.openxmlformats.org/officeDocument/2006/relationships/image" Target="../media/image181.png"/><Relationship Id="rId46" Type="http://schemas.openxmlformats.org/officeDocument/2006/relationships/customXml" Target="../ink/ink1294.xml"/><Relationship Id="rId67" Type="http://schemas.openxmlformats.org/officeDocument/2006/relationships/image" Target="../media/image202.png"/><Relationship Id="rId116" Type="http://schemas.openxmlformats.org/officeDocument/2006/relationships/customXml" Target="../ink/ink1329.xml"/><Relationship Id="rId137" Type="http://schemas.openxmlformats.org/officeDocument/2006/relationships/image" Target="../media/image237.png"/><Relationship Id="rId158" Type="http://schemas.openxmlformats.org/officeDocument/2006/relationships/customXml" Target="../ink/ink1350.xml"/><Relationship Id="rId20" Type="http://schemas.openxmlformats.org/officeDocument/2006/relationships/customXml" Target="../ink/ink1281.xml"/><Relationship Id="rId41" Type="http://schemas.openxmlformats.org/officeDocument/2006/relationships/image" Target="../media/image189.png"/><Relationship Id="rId62" Type="http://schemas.openxmlformats.org/officeDocument/2006/relationships/customXml" Target="../ink/ink1302.xml"/><Relationship Id="rId83" Type="http://schemas.openxmlformats.org/officeDocument/2006/relationships/image" Target="../media/image210.png"/><Relationship Id="rId88" Type="http://schemas.openxmlformats.org/officeDocument/2006/relationships/customXml" Target="../ink/ink1315.xml"/><Relationship Id="rId111" Type="http://schemas.openxmlformats.org/officeDocument/2006/relationships/image" Target="../media/image224.png"/><Relationship Id="rId132" Type="http://schemas.openxmlformats.org/officeDocument/2006/relationships/customXml" Target="../ink/ink1337.xml"/><Relationship Id="rId153" Type="http://schemas.openxmlformats.org/officeDocument/2006/relationships/image" Target="../media/image245.png"/><Relationship Id="rId174" Type="http://schemas.openxmlformats.org/officeDocument/2006/relationships/customXml" Target="../ink/ink1358.xml"/><Relationship Id="rId179" Type="http://schemas.openxmlformats.org/officeDocument/2006/relationships/image" Target="../media/image262.png"/><Relationship Id="rId195" Type="http://schemas.openxmlformats.org/officeDocument/2006/relationships/image" Target="../media/image270.png"/><Relationship Id="rId190" Type="http://schemas.openxmlformats.org/officeDocument/2006/relationships/customXml" Target="../ink/ink1366.xml"/><Relationship Id="rId204" Type="http://schemas.openxmlformats.org/officeDocument/2006/relationships/customXml" Target="../ink/ink1373.xml"/><Relationship Id="rId15" Type="http://schemas.openxmlformats.org/officeDocument/2006/relationships/image" Target="../media/image177.png"/><Relationship Id="rId36" Type="http://schemas.openxmlformats.org/officeDocument/2006/relationships/customXml" Target="../ink/ink1289.xml"/><Relationship Id="rId57" Type="http://schemas.openxmlformats.org/officeDocument/2006/relationships/image" Target="../media/image197.png"/><Relationship Id="rId106" Type="http://schemas.openxmlformats.org/officeDocument/2006/relationships/customXml" Target="../ink/ink1324.xml"/><Relationship Id="rId127" Type="http://schemas.openxmlformats.org/officeDocument/2006/relationships/image" Target="../media/image232.png"/><Relationship Id="rId10" Type="http://schemas.openxmlformats.org/officeDocument/2006/relationships/customXml" Target="../ink/ink1276.xml"/><Relationship Id="rId31" Type="http://schemas.openxmlformats.org/officeDocument/2006/relationships/image" Target="../media/image184.png"/><Relationship Id="rId52" Type="http://schemas.openxmlformats.org/officeDocument/2006/relationships/customXml" Target="../ink/ink1297.xml"/><Relationship Id="rId73" Type="http://schemas.openxmlformats.org/officeDocument/2006/relationships/image" Target="../media/image205.png"/><Relationship Id="rId78" Type="http://schemas.openxmlformats.org/officeDocument/2006/relationships/customXml" Target="../ink/ink1310.xml"/><Relationship Id="rId94" Type="http://schemas.openxmlformats.org/officeDocument/2006/relationships/customXml" Target="../ink/ink1318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332.xml"/><Relationship Id="rId143" Type="http://schemas.openxmlformats.org/officeDocument/2006/relationships/image" Target="../media/image240.png"/><Relationship Id="rId148" Type="http://schemas.openxmlformats.org/officeDocument/2006/relationships/customXml" Target="../ink/ink1345.xml"/><Relationship Id="rId164" Type="http://schemas.openxmlformats.org/officeDocument/2006/relationships/customXml" Target="../ink/ink1353.xml"/><Relationship Id="rId169" Type="http://schemas.openxmlformats.org/officeDocument/2006/relationships/image" Target="../media/image253.png"/><Relationship Id="rId185" Type="http://schemas.openxmlformats.org/officeDocument/2006/relationships/image" Target="../media/image265.png"/><Relationship Id="rId4" Type="http://schemas.openxmlformats.org/officeDocument/2006/relationships/customXml" Target="../ink/ink1273.xml"/><Relationship Id="rId9" Type="http://schemas.openxmlformats.org/officeDocument/2006/relationships/image" Target="../media/image174.png"/><Relationship Id="rId180" Type="http://schemas.openxmlformats.org/officeDocument/2006/relationships/customXml" Target="../ink/ink1361.xml"/><Relationship Id="rId26" Type="http://schemas.openxmlformats.org/officeDocument/2006/relationships/customXml" Target="../ink/ink1284.xml"/><Relationship Id="rId47" Type="http://schemas.openxmlformats.org/officeDocument/2006/relationships/image" Target="../media/image192.png"/><Relationship Id="rId68" Type="http://schemas.openxmlformats.org/officeDocument/2006/relationships/customXml" Target="../ink/ink1305.xml"/><Relationship Id="rId89" Type="http://schemas.openxmlformats.org/officeDocument/2006/relationships/image" Target="../media/image213.png"/><Relationship Id="rId112" Type="http://schemas.openxmlformats.org/officeDocument/2006/relationships/customXml" Target="../ink/ink1327.xml"/><Relationship Id="rId133" Type="http://schemas.openxmlformats.org/officeDocument/2006/relationships/image" Target="../media/image235.png"/><Relationship Id="rId154" Type="http://schemas.openxmlformats.org/officeDocument/2006/relationships/customXml" Target="../ink/ink1348.xml"/><Relationship Id="rId175" Type="http://schemas.openxmlformats.org/officeDocument/2006/relationships/image" Target="../media/image260.png"/><Relationship Id="rId196" Type="http://schemas.openxmlformats.org/officeDocument/2006/relationships/customXml" Target="../ink/ink1369.xml"/><Relationship Id="rId200" Type="http://schemas.openxmlformats.org/officeDocument/2006/relationships/customXml" Target="../ink/ink1371.xml"/><Relationship Id="rId16" Type="http://schemas.openxmlformats.org/officeDocument/2006/relationships/customXml" Target="../ink/ink1279.xml"/><Relationship Id="rId37" Type="http://schemas.openxmlformats.org/officeDocument/2006/relationships/image" Target="../media/image187.png"/><Relationship Id="rId58" Type="http://schemas.openxmlformats.org/officeDocument/2006/relationships/customXml" Target="../ink/ink1300.xml"/><Relationship Id="rId79" Type="http://schemas.openxmlformats.org/officeDocument/2006/relationships/image" Target="../media/image208.png"/><Relationship Id="rId102" Type="http://schemas.openxmlformats.org/officeDocument/2006/relationships/customXml" Target="../ink/ink1322.xml"/><Relationship Id="rId123" Type="http://schemas.openxmlformats.org/officeDocument/2006/relationships/image" Target="../media/image230.png"/><Relationship Id="rId144" Type="http://schemas.openxmlformats.org/officeDocument/2006/relationships/customXml" Target="../ink/ink1343.xml"/><Relationship Id="rId90" Type="http://schemas.openxmlformats.org/officeDocument/2006/relationships/customXml" Target="../ink/ink1316.xml"/><Relationship Id="rId165" Type="http://schemas.openxmlformats.org/officeDocument/2006/relationships/image" Target="../media/image251.png"/><Relationship Id="rId186" Type="http://schemas.openxmlformats.org/officeDocument/2006/relationships/customXml" Target="../ink/ink1364.xml"/><Relationship Id="rId27" Type="http://schemas.openxmlformats.org/officeDocument/2006/relationships/image" Target="../media/image182.png"/><Relationship Id="rId48" Type="http://schemas.openxmlformats.org/officeDocument/2006/relationships/customXml" Target="../ink/ink1295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34" Type="http://schemas.openxmlformats.org/officeDocument/2006/relationships/customXml" Target="../ink/ink1338.xml"/><Relationship Id="rId80" Type="http://schemas.openxmlformats.org/officeDocument/2006/relationships/customXml" Target="../ink/ink1311.xml"/><Relationship Id="rId155" Type="http://schemas.openxmlformats.org/officeDocument/2006/relationships/image" Target="../media/image246.png"/><Relationship Id="rId176" Type="http://schemas.openxmlformats.org/officeDocument/2006/relationships/customXml" Target="../ink/ink1359.xml"/><Relationship Id="rId197" Type="http://schemas.openxmlformats.org/officeDocument/2006/relationships/image" Target="../media/image271.png"/><Relationship Id="rId201" Type="http://schemas.openxmlformats.org/officeDocument/2006/relationships/image" Target="../media/image273.png"/><Relationship Id="rId17" Type="http://schemas.openxmlformats.org/officeDocument/2006/relationships/image" Target="../media/image48.png"/><Relationship Id="rId38" Type="http://schemas.openxmlformats.org/officeDocument/2006/relationships/customXml" Target="../ink/ink1290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24" Type="http://schemas.openxmlformats.org/officeDocument/2006/relationships/customXml" Target="../ink/ink1333.xml"/><Relationship Id="rId70" Type="http://schemas.openxmlformats.org/officeDocument/2006/relationships/customXml" Target="../ink/ink1306.xml"/><Relationship Id="rId91" Type="http://schemas.openxmlformats.org/officeDocument/2006/relationships/image" Target="../media/image214.png"/><Relationship Id="rId145" Type="http://schemas.openxmlformats.org/officeDocument/2006/relationships/image" Target="../media/image241.png"/><Relationship Id="rId166" Type="http://schemas.openxmlformats.org/officeDocument/2006/relationships/customXml" Target="../ink/ink1354.xml"/><Relationship Id="rId187" Type="http://schemas.openxmlformats.org/officeDocument/2006/relationships/image" Target="../media/image26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285.xml"/><Relationship Id="rId49" Type="http://schemas.openxmlformats.org/officeDocument/2006/relationships/image" Target="../media/image193.png"/><Relationship Id="rId114" Type="http://schemas.openxmlformats.org/officeDocument/2006/relationships/customXml" Target="../ink/ink1328.xml"/><Relationship Id="rId60" Type="http://schemas.openxmlformats.org/officeDocument/2006/relationships/customXml" Target="../ink/ink1301.xml"/><Relationship Id="rId81" Type="http://schemas.openxmlformats.org/officeDocument/2006/relationships/image" Target="../media/image209.png"/><Relationship Id="rId135" Type="http://schemas.openxmlformats.org/officeDocument/2006/relationships/image" Target="../media/image236.png"/><Relationship Id="rId156" Type="http://schemas.openxmlformats.org/officeDocument/2006/relationships/customXml" Target="../ink/ink1349.xml"/><Relationship Id="rId177" Type="http://schemas.openxmlformats.org/officeDocument/2006/relationships/image" Target="../media/image261.png"/><Relationship Id="rId198" Type="http://schemas.openxmlformats.org/officeDocument/2006/relationships/customXml" Target="../ink/ink1370.xml"/><Relationship Id="rId202" Type="http://schemas.openxmlformats.org/officeDocument/2006/relationships/customXml" Target="../ink/ink1372.xml"/><Relationship Id="rId18" Type="http://schemas.openxmlformats.org/officeDocument/2006/relationships/customXml" Target="../ink/ink1280.xml"/><Relationship Id="rId39" Type="http://schemas.openxmlformats.org/officeDocument/2006/relationships/image" Target="../media/image188.png"/><Relationship Id="rId50" Type="http://schemas.openxmlformats.org/officeDocument/2006/relationships/customXml" Target="../ink/ink1296.xml"/><Relationship Id="rId104" Type="http://schemas.openxmlformats.org/officeDocument/2006/relationships/customXml" Target="../ink/ink1323.xml"/><Relationship Id="rId125" Type="http://schemas.openxmlformats.org/officeDocument/2006/relationships/image" Target="../media/image231.png"/><Relationship Id="rId146" Type="http://schemas.openxmlformats.org/officeDocument/2006/relationships/customXml" Target="../ink/ink1344.xml"/><Relationship Id="rId167" Type="http://schemas.openxmlformats.org/officeDocument/2006/relationships/image" Target="../media/image252.png"/><Relationship Id="rId188" Type="http://schemas.openxmlformats.org/officeDocument/2006/relationships/customXml" Target="../ink/ink1365.xml"/><Relationship Id="rId71" Type="http://schemas.openxmlformats.org/officeDocument/2006/relationships/image" Target="../media/image204.png"/><Relationship Id="rId92" Type="http://schemas.openxmlformats.org/officeDocument/2006/relationships/customXml" Target="../ink/ink1317.xml"/><Relationship Id="rId2" Type="http://schemas.openxmlformats.org/officeDocument/2006/relationships/customXml" Target="../ink/ink1272.xml"/><Relationship Id="rId29" Type="http://schemas.openxmlformats.org/officeDocument/2006/relationships/image" Target="../media/image183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42" Type="http://schemas.openxmlformats.org/officeDocument/2006/relationships/customXml" Target="../ink/ink1394.xml"/><Relationship Id="rId63" Type="http://schemas.openxmlformats.org/officeDocument/2006/relationships/image" Target="../media/image200.png"/><Relationship Id="rId84" Type="http://schemas.openxmlformats.org/officeDocument/2006/relationships/customXml" Target="../ink/ink1415.xml"/><Relationship Id="rId138" Type="http://schemas.openxmlformats.org/officeDocument/2006/relationships/customXml" Target="../ink/ink1442.xml"/><Relationship Id="rId159" Type="http://schemas.openxmlformats.org/officeDocument/2006/relationships/image" Target="../media/image248.png"/><Relationship Id="rId170" Type="http://schemas.openxmlformats.org/officeDocument/2006/relationships/customXml" Target="../ink/ink1458.xml"/><Relationship Id="rId191" Type="http://schemas.openxmlformats.org/officeDocument/2006/relationships/image" Target="../media/image268.png"/><Relationship Id="rId205" Type="http://schemas.openxmlformats.org/officeDocument/2006/relationships/image" Target="../media/image275.png"/><Relationship Id="rId107" Type="http://schemas.openxmlformats.org/officeDocument/2006/relationships/image" Target="../media/image222.png"/><Relationship Id="rId11" Type="http://schemas.openxmlformats.org/officeDocument/2006/relationships/image" Target="../media/image175.png"/><Relationship Id="rId32" Type="http://schemas.openxmlformats.org/officeDocument/2006/relationships/customXml" Target="../ink/ink1389.xml"/><Relationship Id="rId53" Type="http://schemas.openxmlformats.org/officeDocument/2006/relationships/image" Target="../media/image195.png"/><Relationship Id="rId74" Type="http://schemas.openxmlformats.org/officeDocument/2006/relationships/customXml" Target="../ink/ink1410.xml"/><Relationship Id="rId128" Type="http://schemas.openxmlformats.org/officeDocument/2006/relationships/customXml" Target="../ink/ink1437.xml"/><Relationship Id="rId149" Type="http://schemas.openxmlformats.org/officeDocument/2006/relationships/image" Target="../media/image243.png"/><Relationship Id="rId5" Type="http://schemas.openxmlformats.org/officeDocument/2006/relationships/image" Target="../media/image172.png"/><Relationship Id="rId95" Type="http://schemas.openxmlformats.org/officeDocument/2006/relationships/image" Target="../media/image216.png"/><Relationship Id="rId160" Type="http://schemas.openxmlformats.org/officeDocument/2006/relationships/customXml" Target="../ink/ink1453.xml"/><Relationship Id="rId181" Type="http://schemas.openxmlformats.org/officeDocument/2006/relationships/image" Target="../media/image263.png"/><Relationship Id="rId216" Type="http://schemas.openxmlformats.org/officeDocument/2006/relationships/customXml" Target="../ink/ink1481.xml"/><Relationship Id="rId22" Type="http://schemas.openxmlformats.org/officeDocument/2006/relationships/customXml" Target="../ink/ink1384.xml"/><Relationship Id="rId43" Type="http://schemas.openxmlformats.org/officeDocument/2006/relationships/image" Target="../media/image190.png"/><Relationship Id="rId64" Type="http://schemas.openxmlformats.org/officeDocument/2006/relationships/customXml" Target="../ink/ink1405.xml"/><Relationship Id="rId118" Type="http://schemas.openxmlformats.org/officeDocument/2006/relationships/customXml" Target="../ink/ink1432.xml"/><Relationship Id="rId139" Type="http://schemas.openxmlformats.org/officeDocument/2006/relationships/image" Target="../media/image238.png"/><Relationship Id="rId85" Type="http://schemas.openxmlformats.org/officeDocument/2006/relationships/image" Target="../media/image211.png"/><Relationship Id="rId150" Type="http://schemas.openxmlformats.org/officeDocument/2006/relationships/customXml" Target="../ink/ink1448.xml"/><Relationship Id="rId171" Type="http://schemas.openxmlformats.org/officeDocument/2006/relationships/image" Target="../media/image258.png"/><Relationship Id="rId192" Type="http://schemas.openxmlformats.org/officeDocument/2006/relationships/customXml" Target="../ink/ink1469.xml"/><Relationship Id="rId206" Type="http://schemas.openxmlformats.org/officeDocument/2006/relationships/customXml" Target="../ink/ink1476.xml"/><Relationship Id="rId12" Type="http://schemas.openxmlformats.org/officeDocument/2006/relationships/customXml" Target="../ink/ink1379.xml"/><Relationship Id="rId33" Type="http://schemas.openxmlformats.org/officeDocument/2006/relationships/image" Target="../media/image185.png"/><Relationship Id="rId108" Type="http://schemas.openxmlformats.org/officeDocument/2006/relationships/customXml" Target="../ink/ink1427.xml"/><Relationship Id="rId129" Type="http://schemas.openxmlformats.org/officeDocument/2006/relationships/image" Target="../media/image233.png"/><Relationship Id="rId54" Type="http://schemas.openxmlformats.org/officeDocument/2006/relationships/customXml" Target="../ink/ink1400.xml"/><Relationship Id="rId75" Type="http://schemas.openxmlformats.org/officeDocument/2006/relationships/image" Target="../media/image206.png"/><Relationship Id="rId96" Type="http://schemas.openxmlformats.org/officeDocument/2006/relationships/customXml" Target="../ink/ink1421.xml"/><Relationship Id="rId140" Type="http://schemas.openxmlformats.org/officeDocument/2006/relationships/customXml" Target="../ink/ink1443.xml"/><Relationship Id="rId161" Type="http://schemas.openxmlformats.org/officeDocument/2006/relationships/image" Target="../media/image249.png"/><Relationship Id="rId182" Type="http://schemas.openxmlformats.org/officeDocument/2006/relationships/customXml" Target="../ink/ink1464.xml"/><Relationship Id="rId217" Type="http://schemas.openxmlformats.org/officeDocument/2006/relationships/image" Target="../media/image281.png"/><Relationship Id="rId6" Type="http://schemas.openxmlformats.org/officeDocument/2006/relationships/customXml" Target="../ink/ink1376.xml"/><Relationship Id="rId23" Type="http://schemas.openxmlformats.org/officeDocument/2006/relationships/image" Target="../media/image180.png"/><Relationship Id="rId119" Type="http://schemas.openxmlformats.org/officeDocument/2006/relationships/image" Target="../media/image228.png"/><Relationship Id="rId44" Type="http://schemas.openxmlformats.org/officeDocument/2006/relationships/customXml" Target="../ink/ink1395.xml"/><Relationship Id="rId65" Type="http://schemas.openxmlformats.org/officeDocument/2006/relationships/image" Target="../media/image201.png"/><Relationship Id="rId86" Type="http://schemas.openxmlformats.org/officeDocument/2006/relationships/customXml" Target="../ink/ink1416.xml"/><Relationship Id="rId130" Type="http://schemas.openxmlformats.org/officeDocument/2006/relationships/customXml" Target="../ink/ink1438.xml"/><Relationship Id="rId151" Type="http://schemas.openxmlformats.org/officeDocument/2006/relationships/image" Target="../media/image244.png"/><Relationship Id="rId172" Type="http://schemas.openxmlformats.org/officeDocument/2006/relationships/customXml" Target="../ink/ink1459.xml"/><Relationship Id="rId193" Type="http://schemas.openxmlformats.org/officeDocument/2006/relationships/image" Target="../media/image269.png"/><Relationship Id="rId207" Type="http://schemas.openxmlformats.org/officeDocument/2006/relationships/image" Target="../media/image276.png"/><Relationship Id="rId13" Type="http://schemas.openxmlformats.org/officeDocument/2006/relationships/image" Target="../media/image176.png"/><Relationship Id="rId109" Type="http://schemas.openxmlformats.org/officeDocument/2006/relationships/image" Target="../media/image223.png"/><Relationship Id="rId34" Type="http://schemas.openxmlformats.org/officeDocument/2006/relationships/customXml" Target="../ink/ink1390.xml"/><Relationship Id="rId55" Type="http://schemas.openxmlformats.org/officeDocument/2006/relationships/image" Target="../media/image196.png"/><Relationship Id="rId76" Type="http://schemas.openxmlformats.org/officeDocument/2006/relationships/customXml" Target="../ink/ink1411.xml"/><Relationship Id="rId97" Type="http://schemas.openxmlformats.org/officeDocument/2006/relationships/image" Target="../media/image217.png"/><Relationship Id="rId120" Type="http://schemas.openxmlformats.org/officeDocument/2006/relationships/customXml" Target="../ink/ink1433.xml"/><Relationship Id="rId141" Type="http://schemas.openxmlformats.org/officeDocument/2006/relationships/image" Target="../media/image239.png"/><Relationship Id="rId7" Type="http://schemas.openxmlformats.org/officeDocument/2006/relationships/image" Target="../media/image173.png"/><Relationship Id="rId162" Type="http://schemas.openxmlformats.org/officeDocument/2006/relationships/customXml" Target="../ink/ink1454.xml"/><Relationship Id="rId183" Type="http://schemas.openxmlformats.org/officeDocument/2006/relationships/image" Target="../media/image264.png"/><Relationship Id="rId218" Type="http://schemas.openxmlformats.org/officeDocument/2006/relationships/customXml" Target="../ink/ink1482.xml"/><Relationship Id="rId24" Type="http://schemas.openxmlformats.org/officeDocument/2006/relationships/customXml" Target="../ink/ink1385.xml"/><Relationship Id="rId45" Type="http://schemas.openxmlformats.org/officeDocument/2006/relationships/image" Target="../media/image191.png"/><Relationship Id="rId66" Type="http://schemas.openxmlformats.org/officeDocument/2006/relationships/customXml" Target="../ink/ink1406.xml"/><Relationship Id="rId87" Type="http://schemas.openxmlformats.org/officeDocument/2006/relationships/image" Target="../media/image212.png"/><Relationship Id="rId110" Type="http://schemas.openxmlformats.org/officeDocument/2006/relationships/customXml" Target="../ink/ink1428.xml"/><Relationship Id="rId131" Type="http://schemas.openxmlformats.org/officeDocument/2006/relationships/image" Target="../media/image234.png"/><Relationship Id="rId152" Type="http://schemas.openxmlformats.org/officeDocument/2006/relationships/customXml" Target="../ink/ink1449.xml"/><Relationship Id="rId173" Type="http://schemas.openxmlformats.org/officeDocument/2006/relationships/image" Target="../media/image259.png"/><Relationship Id="rId194" Type="http://schemas.openxmlformats.org/officeDocument/2006/relationships/customXml" Target="../ink/ink1470.xml"/><Relationship Id="rId208" Type="http://schemas.openxmlformats.org/officeDocument/2006/relationships/customXml" Target="../ink/ink1477.xml"/><Relationship Id="rId14" Type="http://schemas.openxmlformats.org/officeDocument/2006/relationships/customXml" Target="../ink/ink1380.xml"/><Relationship Id="rId35" Type="http://schemas.openxmlformats.org/officeDocument/2006/relationships/image" Target="../media/image186.png"/><Relationship Id="rId56" Type="http://schemas.openxmlformats.org/officeDocument/2006/relationships/customXml" Target="../ink/ink1401.xml"/><Relationship Id="rId77" Type="http://schemas.openxmlformats.org/officeDocument/2006/relationships/image" Target="../media/image207.png"/><Relationship Id="rId100" Type="http://schemas.openxmlformats.org/officeDocument/2006/relationships/customXml" Target="../ink/ink1423.xml"/><Relationship Id="rId8" Type="http://schemas.openxmlformats.org/officeDocument/2006/relationships/customXml" Target="../ink/ink1377.xml"/><Relationship Id="rId98" Type="http://schemas.openxmlformats.org/officeDocument/2006/relationships/customXml" Target="../ink/ink1422.xml"/><Relationship Id="rId121" Type="http://schemas.openxmlformats.org/officeDocument/2006/relationships/image" Target="../media/image229.png"/><Relationship Id="rId142" Type="http://schemas.openxmlformats.org/officeDocument/2006/relationships/customXml" Target="../ink/ink1444.xml"/><Relationship Id="rId163" Type="http://schemas.openxmlformats.org/officeDocument/2006/relationships/image" Target="../media/image250.png"/><Relationship Id="rId184" Type="http://schemas.openxmlformats.org/officeDocument/2006/relationships/customXml" Target="../ink/ink1465.xml"/><Relationship Id="rId219" Type="http://schemas.openxmlformats.org/officeDocument/2006/relationships/image" Target="../media/image282.png"/><Relationship Id="rId3" Type="http://schemas.openxmlformats.org/officeDocument/2006/relationships/image" Target="../media/image171.png"/><Relationship Id="rId214" Type="http://schemas.openxmlformats.org/officeDocument/2006/relationships/customXml" Target="../ink/ink1480.xml"/><Relationship Id="rId25" Type="http://schemas.openxmlformats.org/officeDocument/2006/relationships/image" Target="../media/image181.png"/><Relationship Id="rId46" Type="http://schemas.openxmlformats.org/officeDocument/2006/relationships/customXml" Target="../ink/ink1396.xml"/><Relationship Id="rId67" Type="http://schemas.openxmlformats.org/officeDocument/2006/relationships/image" Target="../media/image202.png"/><Relationship Id="rId116" Type="http://schemas.openxmlformats.org/officeDocument/2006/relationships/customXml" Target="../ink/ink1431.xml"/><Relationship Id="rId137" Type="http://schemas.openxmlformats.org/officeDocument/2006/relationships/image" Target="../media/image237.png"/><Relationship Id="rId158" Type="http://schemas.openxmlformats.org/officeDocument/2006/relationships/customXml" Target="../ink/ink1452.xml"/><Relationship Id="rId20" Type="http://schemas.openxmlformats.org/officeDocument/2006/relationships/customXml" Target="../ink/ink1383.xml"/><Relationship Id="rId41" Type="http://schemas.openxmlformats.org/officeDocument/2006/relationships/image" Target="../media/image189.png"/><Relationship Id="rId62" Type="http://schemas.openxmlformats.org/officeDocument/2006/relationships/customXml" Target="../ink/ink1404.xml"/><Relationship Id="rId83" Type="http://schemas.openxmlformats.org/officeDocument/2006/relationships/image" Target="../media/image210.png"/><Relationship Id="rId88" Type="http://schemas.openxmlformats.org/officeDocument/2006/relationships/customXml" Target="../ink/ink1417.xml"/><Relationship Id="rId111" Type="http://schemas.openxmlformats.org/officeDocument/2006/relationships/image" Target="../media/image224.png"/><Relationship Id="rId132" Type="http://schemas.openxmlformats.org/officeDocument/2006/relationships/customXml" Target="../ink/ink1439.xml"/><Relationship Id="rId153" Type="http://schemas.openxmlformats.org/officeDocument/2006/relationships/image" Target="../media/image245.png"/><Relationship Id="rId174" Type="http://schemas.openxmlformats.org/officeDocument/2006/relationships/customXml" Target="../ink/ink1460.xml"/><Relationship Id="rId179" Type="http://schemas.openxmlformats.org/officeDocument/2006/relationships/image" Target="../media/image262.png"/><Relationship Id="rId195" Type="http://schemas.openxmlformats.org/officeDocument/2006/relationships/image" Target="../media/image270.png"/><Relationship Id="rId209" Type="http://schemas.openxmlformats.org/officeDocument/2006/relationships/image" Target="../media/image277.png"/><Relationship Id="rId190" Type="http://schemas.openxmlformats.org/officeDocument/2006/relationships/customXml" Target="../ink/ink1468.xml"/><Relationship Id="rId204" Type="http://schemas.openxmlformats.org/officeDocument/2006/relationships/customXml" Target="../ink/ink1475.xml"/><Relationship Id="rId220" Type="http://schemas.openxmlformats.org/officeDocument/2006/relationships/customXml" Target="../ink/ink1483.xml"/><Relationship Id="rId225" Type="http://schemas.openxmlformats.org/officeDocument/2006/relationships/image" Target="../media/image285.png"/><Relationship Id="rId15" Type="http://schemas.openxmlformats.org/officeDocument/2006/relationships/image" Target="../media/image177.png"/><Relationship Id="rId36" Type="http://schemas.openxmlformats.org/officeDocument/2006/relationships/customXml" Target="../ink/ink1391.xml"/><Relationship Id="rId57" Type="http://schemas.openxmlformats.org/officeDocument/2006/relationships/image" Target="../media/image197.png"/><Relationship Id="rId106" Type="http://schemas.openxmlformats.org/officeDocument/2006/relationships/customXml" Target="../ink/ink1426.xml"/><Relationship Id="rId127" Type="http://schemas.openxmlformats.org/officeDocument/2006/relationships/image" Target="../media/image232.png"/><Relationship Id="rId10" Type="http://schemas.openxmlformats.org/officeDocument/2006/relationships/customXml" Target="../ink/ink1378.xml"/><Relationship Id="rId31" Type="http://schemas.openxmlformats.org/officeDocument/2006/relationships/image" Target="../media/image184.png"/><Relationship Id="rId52" Type="http://schemas.openxmlformats.org/officeDocument/2006/relationships/customXml" Target="../ink/ink1399.xml"/><Relationship Id="rId73" Type="http://schemas.openxmlformats.org/officeDocument/2006/relationships/image" Target="../media/image205.png"/><Relationship Id="rId78" Type="http://schemas.openxmlformats.org/officeDocument/2006/relationships/customXml" Target="../ink/ink1412.xml"/><Relationship Id="rId94" Type="http://schemas.openxmlformats.org/officeDocument/2006/relationships/customXml" Target="../ink/ink1420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434.xml"/><Relationship Id="rId143" Type="http://schemas.openxmlformats.org/officeDocument/2006/relationships/image" Target="../media/image240.png"/><Relationship Id="rId148" Type="http://schemas.openxmlformats.org/officeDocument/2006/relationships/customXml" Target="../ink/ink1447.xml"/><Relationship Id="rId164" Type="http://schemas.openxmlformats.org/officeDocument/2006/relationships/customXml" Target="../ink/ink1455.xml"/><Relationship Id="rId169" Type="http://schemas.openxmlformats.org/officeDocument/2006/relationships/image" Target="../media/image253.png"/><Relationship Id="rId185" Type="http://schemas.openxmlformats.org/officeDocument/2006/relationships/image" Target="../media/image265.png"/><Relationship Id="rId4" Type="http://schemas.openxmlformats.org/officeDocument/2006/relationships/customXml" Target="../ink/ink1375.xml"/><Relationship Id="rId9" Type="http://schemas.openxmlformats.org/officeDocument/2006/relationships/image" Target="../media/image174.png"/><Relationship Id="rId180" Type="http://schemas.openxmlformats.org/officeDocument/2006/relationships/customXml" Target="../ink/ink1463.xml"/><Relationship Id="rId210" Type="http://schemas.openxmlformats.org/officeDocument/2006/relationships/customXml" Target="../ink/ink1478.xml"/><Relationship Id="rId215" Type="http://schemas.openxmlformats.org/officeDocument/2006/relationships/image" Target="../media/image280.png"/><Relationship Id="rId26" Type="http://schemas.openxmlformats.org/officeDocument/2006/relationships/customXml" Target="../ink/ink1386.xml"/><Relationship Id="rId47" Type="http://schemas.openxmlformats.org/officeDocument/2006/relationships/image" Target="../media/image192.png"/><Relationship Id="rId68" Type="http://schemas.openxmlformats.org/officeDocument/2006/relationships/customXml" Target="../ink/ink1407.xml"/><Relationship Id="rId89" Type="http://schemas.openxmlformats.org/officeDocument/2006/relationships/image" Target="../media/image213.png"/><Relationship Id="rId112" Type="http://schemas.openxmlformats.org/officeDocument/2006/relationships/customXml" Target="../ink/ink1429.xml"/><Relationship Id="rId133" Type="http://schemas.openxmlformats.org/officeDocument/2006/relationships/image" Target="../media/image235.png"/><Relationship Id="rId154" Type="http://schemas.openxmlformats.org/officeDocument/2006/relationships/customXml" Target="../ink/ink1450.xml"/><Relationship Id="rId175" Type="http://schemas.openxmlformats.org/officeDocument/2006/relationships/image" Target="../media/image260.png"/><Relationship Id="rId196" Type="http://schemas.openxmlformats.org/officeDocument/2006/relationships/customXml" Target="../ink/ink1471.xml"/><Relationship Id="rId200" Type="http://schemas.openxmlformats.org/officeDocument/2006/relationships/customXml" Target="../ink/ink1473.xml"/><Relationship Id="rId16" Type="http://schemas.openxmlformats.org/officeDocument/2006/relationships/customXml" Target="../ink/ink1381.xml"/><Relationship Id="rId221" Type="http://schemas.openxmlformats.org/officeDocument/2006/relationships/image" Target="../media/image283.png"/><Relationship Id="rId37" Type="http://schemas.openxmlformats.org/officeDocument/2006/relationships/image" Target="../media/image187.png"/><Relationship Id="rId58" Type="http://schemas.openxmlformats.org/officeDocument/2006/relationships/customXml" Target="../ink/ink1402.xml"/><Relationship Id="rId79" Type="http://schemas.openxmlformats.org/officeDocument/2006/relationships/image" Target="../media/image208.png"/><Relationship Id="rId102" Type="http://schemas.openxmlformats.org/officeDocument/2006/relationships/customXml" Target="../ink/ink1424.xml"/><Relationship Id="rId123" Type="http://schemas.openxmlformats.org/officeDocument/2006/relationships/image" Target="../media/image230.png"/><Relationship Id="rId144" Type="http://schemas.openxmlformats.org/officeDocument/2006/relationships/customXml" Target="../ink/ink1445.xml"/><Relationship Id="rId90" Type="http://schemas.openxmlformats.org/officeDocument/2006/relationships/customXml" Target="../ink/ink1418.xml"/><Relationship Id="rId165" Type="http://schemas.openxmlformats.org/officeDocument/2006/relationships/image" Target="../media/image251.png"/><Relationship Id="rId186" Type="http://schemas.openxmlformats.org/officeDocument/2006/relationships/customXml" Target="../ink/ink1466.xml"/><Relationship Id="rId211" Type="http://schemas.openxmlformats.org/officeDocument/2006/relationships/image" Target="../media/image278.png"/><Relationship Id="rId27" Type="http://schemas.openxmlformats.org/officeDocument/2006/relationships/image" Target="../media/image182.png"/><Relationship Id="rId48" Type="http://schemas.openxmlformats.org/officeDocument/2006/relationships/customXml" Target="../ink/ink1397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34" Type="http://schemas.openxmlformats.org/officeDocument/2006/relationships/customXml" Target="../ink/ink1440.xml"/><Relationship Id="rId80" Type="http://schemas.openxmlformats.org/officeDocument/2006/relationships/customXml" Target="../ink/ink1413.xml"/><Relationship Id="rId155" Type="http://schemas.openxmlformats.org/officeDocument/2006/relationships/image" Target="../media/image246.png"/><Relationship Id="rId176" Type="http://schemas.openxmlformats.org/officeDocument/2006/relationships/customXml" Target="../ink/ink1461.xml"/><Relationship Id="rId197" Type="http://schemas.openxmlformats.org/officeDocument/2006/relationships/image" Target="../media/image271.png"/><Relationship Id="rId201" Type="http://schemas.openxmlformats.org/officeDocument/2006/relationships/image" Target="../media/image273.png"/><Relationship Id="rId222" Type="http://schemas.openxmlformats.org/officeDocument/2006/relationships/customXml" Target="../ink/ink1484.xml"/><Relationship Id="rId17" Type="http://schemas.openxmlformats.org/officeDocument/2006/relationships/image" Target="../media/image48.png"/><Relationship Id="rId38" Type="http://schemas.openxmlformats.org/officeDocument/2006/relationships/customXml" Target="../ink/ink1392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24" Type="http://schemas.openxmlformats.org/officeDocument/2006/relationships/customXml" Target="../ink/ink1435.xml"/><Relationship Id="rId70" Type="http://schemas.openxmlformats.org/officeDocument/2006/relationships/customXml" Target="../ink/ink1408.xml"/><Relationship Id="rId91" Type="http://schemas.openxmlformats.org/officeDocument/2006/relationships/image" Target="../media/image214.png"/><Relationship Id="rId145" Type="http://schemas.openxmlformats.org/officeDocument/2006/relationships/image" Target="../media/image241.png"/><Relationship Id="rId166" Type="http://schemas.openxmlformats.org/officeDocument/2006/relationships/customXml" Target="../ink/ink1456.xml"/><Relationship Id="rId187" Type="http://schemas.openxmlformats.org/officeDocument/2006/relationships/image" Target="../media/image26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479.xml"/><Relationship Id="rId28" Type="http://schemas.openxmlformats.org/officeDocument/2006/relationships/customXml" Target="../ink/ink1387.xml"/><Relationship Id="rId49" Type="http://schemas.openxmlformats.org/officeDocument/2006/relationships/image" Target="../media/image193.png"/><Relationship Id="rId114" Type="http://schemas.openxmlformats.org/officeDocument/2006/relationships/customXml" Target="../ink/ink1430.xml"/><Relationship Id="rId60" Type="http://schemas.openxmlformats.org/officeDocument/2006/relationships/customXml" Target="../ink/ink1403.xml"/><Relationship Id="rId81" Type="http://schemas.openxmlformats.org/officeDocument/2006/relationships/image" Target="../media/image209.png"/><Relationship Id="rId135" Type="http://schemas.openxmlformats.org/officeDocument/2006/relationships/image" Target="../media/image236.png"/><Relationship Id="rId156" Type="http://schemas.openxmlformats.org/officeDocument/2006/relationships/customXml" Target="../ink/ink1451.xml"/><Relationship Id="rId177" Type="http://schemas.openxmlformats.org/officeDocument/2006/relationships/image" Target="../media/image261.png"/><Relationship Id="rId198" Type="http://schemas.openxmlformats.org/officeDocument/2006/relationships/customXml" Target="../ink/ink1472.xml"/><Relationship Id="rId202" Type="http://schemas.openxmlformats.org/officeDocument/2006/relationships/customXml" Target="../ink/ink1474.xml"/><Relationship Id="rId223" Type="http://schemas.openxmlformats.org/officeDocument/2006/relationships/image" Target="../media/image284.png"/><Relationship Id="rId18" Type="http://schemas.openxmlformats.org/officeDocument/2006/relationships/customXml" Target="../ink/ink1382.xml"/><Relationship Id="rId39" Type="http://schemas.openxmlformats.org/officeDocument/2006/relationships/image" Target="../media/image188.png"/><Relationship Id="rId50" Type="http://schemas.openxmlformats.org/officeDocument/2006/relationships/customXml" Target="../ink/ink1398.xml"/><Relationship Id="rId104" Type="http://schemas.openxmlformats.org/officeDocument/2006/relationships/customXml" Target="../ink/ink1425.xml"/><Relationship Id="rId125" Type="http://schemas.openxmlformats.org/officeDocument/2006/relationships/image" Target="../media/image231.png"/><Relationship Id="rId146" Type="http://schemas.openxmlformats.org/officeDocument/2006/relationships/customXml" Target="../ink/ink1446.xml"/><Relationship Id="rId167" Type="http://schemas.openxmlformats.org/officeDocument/2006/relationships/image" Target="../media/image252.png"/><Relationship Id="rId188" Type="http://schemas.openxmlformats.org/officeDocument/2006/relationships/customXml" Target="../ink/ink1467.xml"/><Relationship Id="rId71" Type="http://schemas.openxmlformats.org/officeDocument/2006/relationships/image" Target="../media/image204.png"/><Relationship Id="rId92" Type="http://schemas.openxmlformats.org/officeDocument/2006/relationships/customXml" Target="../ink/ink1419.xml"/><Relationship Id="rId213" Type="http://schemas.openxmlformats.org/officeDocument/2006/relationships/image" Target="../media/image279.png"/><Relationship Id="rId2" Type="http://schemas.openxmlformats.org/officeDocument/2006/relationships/customXml" Target="../ink/ink1374.xml"/><Relationship Id="rId29" Type="http://schemas.openxmlformats.org/officeDocument/2006/relationships/image" Target="../media/image183.png"/><Relationship Id="rId40" Type="http://schemas.openxmlformats.org/officeDocument/2006/relationships/customXml" Target="../ink/ink1393.xml"/><Relationship Id="rId115" Type="http://schemas.openxmlformats.org/officeDocument/2006/relationships/image" Target="../media/image226.png"/><Relationship Id="rId136" Type="http://schemas.openxmlformats.org/officeDocument/2006/relationships/customXml" Target="../ink/ink1441.xml"/><Relationship Id="rId157" Type="http://schemas.openxmlformats.org/officeDocument/2006/relationships/image" Target="../media/image247.png"/><Relationship Id="rId178" Type="http://schemas.openxmlformats.org/officeDocument/2006/relationships/customXml" Target="../ink/ink1462.xml"/><Relationship Id="rId61" Type="http://schemas.openxmlformats.org/officeDocument/2006/relationships/image" Target="../media/image199.png"/><Relationship Id="rId82" Type="http://schemas.openxmlformats.org/officeDocument/2006/relationships/customXml" Target="../ink/ink1414.xml"/><Relationship Id="rId199" Type="http://schemas.openxmlformats.org/officeDocument/2006/relationships/image" Target="../media/image272.png"/><Relationship Id="rId203" Type="http://schemas.openxmlformats.org/officeDocument/2006/relationships/image" Target="../media/image274.png"/><Relationship Id="rId19" Type="http://schemas.openxmlformats.org/officeDocument/2006/relationships/image" Target="../media/image178.png"/><Relationship Id="rId224" Type="http://schemas.openxmlformats.org/officeDocument/2006/relationships/customXml" Target="../ink/ink1485.xml"/><Relationship Id="rId30" Type="http://schemas.openxmlformats.org/officeDocument/2006/relationships/customXml" Target="../ink/ink1388.xml"/><Relationship Id="rId105" Type="http://schemas.openxmlformats.org/officeDocument/2006/relationships/image" Target="../media/image221.png"/><Relationship Id="rId126" Type="http://schemas.openxmlformats.org/officeDocument/2006/relationships/customXml" Target="../ink/ink1436.xml"/><Relationship Id="rId147" Type="http://schemas.openxmlformats.org/officeDocument/2006/relationships/image" Target="../media/image242.png"/><Relationship Id="rId168" Type="http://schemas.openxmlformats.org/officeDocument/2006/relationships/customXml" Target="../ink/ink1457.xml"/><Relationship Id="rId51" Type="http://schemas.openxmlformats.org/officeDocument/2006/relationships/image" Target="../media/image194.png"/><Relationship Id="rId72" Type="http://schemas.openxmlformats.org/officeDocument/2006/relationships/customXml" Target="../ink/ink1409.xml"/><Relationship Id="rId93" Type="http://schemas.openxmlformats.org/officeDocument/2006/relationships/image" Target="../media/image215.png"/><Relationship Id="rId189" Type="http://schemas.openxmlformats.org/officeDocument/2006/relationships/image" Target="../media/image26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.png"/><Relationship Id="rId2" Type="http://schemas.openxmlformats.org/officeDocument/2006/relationships/customXml" Target="../ink/ink26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42" Type="http://schemas.openxmlformats.org/officeDocument/2006/relationships/customXml" Target="../ink/ink1506.xml"/><Relationship Id="rId63" Type="http://schemas.openxmlformats.org/officeDocument/2006/relationships/image" Target="../media/image200.png"/><Relationship Id="rId84" Type="http://schemas.openxmlformats.org/officeDocument/2006/relationships/customXml" Target="../ink/ink1527.xml"/><Relationship Id="rId138" Type="http://schemas.openxmlformats.org/officeDocument/2006/relationships/customXml" Target="../ink/ink1554.xml"/><Relationship Id="rId159" Type="http://schemas.openxmlformats.org/officeDocument/2006/relationships/image" Target="../media/image248.png"/><Relationship Id="rId170" Type="http://schemas.openxmlformats.org/officeDocument/2006/relationships/customXml" Target="../ink/ink1570.xml"/><Relationship Id="rId191" Type="http://schemas.openxmlformats.org/officeDocument/2006/relationships/image" Target="../media/image268.png"/><Relationship Id="rId205" Type="http://schemas.openxmlformats.org/officeDocument/2006/relationships/image" Target="../media/image275.png"/><Relationship Id="rId226" Type="http://schemas.openxmlformats.org/officeDocument/2006/relationships/customXml" Target="../ink/ink1598.xml"/><Relationship Id="rId107" Type="http://schemas.openxmlformats.org/officeDocument/2006/relationships/image" Target="../media/image222.png"/><Relationship Id="rId11" Type="http://schemas.openxmlformats.org/officeDocument/2006/relationships/image" Target="../media/image175.png"/><Relationship Id="rId32" Type="http://schemas.openxmlformats.org/officeDocument/2006/relationships/customXml" Target="../ink/ink1501.xml"/><Relationship Id="rId53" Type="http://schemas.openxmlformats.org/officeDocument/2006/relationships/image" Target="../media/image195.png"/><Relationship Id="rId74" Type="http://schemas.openxmlformats.org/officeDocument/2006/relationships/customXml" Target="../ink/ink1522.xml"/><Relationship Id="rId128" Type="http://schemas.openxmlformats.org/officeDocument/2006/relationships/customXml" Target="../ink/ink1549.xml"/><Relationship Id="rId149" Type="http://schemas.openxmlformats.org/officeDocument/2006/relationships/image" Target="../media/image243.png"/><Relationship Id="rId5" Type="http://schemas.openxmlformats.org/officeDocument/2006/relationships/image" Target="../media/image172.png"/><Relationship Id="rId95" Type="http://schemas.openxmlformats.org/officeDocument/2006/relationships/image" Target="../media/image216.png"/><Relationship Id="rId160" Type="http://schemas.openxmlformats.org/officeDocument/2006/relationships/customXml" Target="../ink/ink1565.xml"/><Relationship Id="rId181" Type="http://schemas.openxmlformats.org/officeDocument/2006/relationships/image" Target="../media/image263.png"/><Relationship Id="rId216" Type="http://schemas.openxmlformats.org/officeDocument/2006/relationships/customXml" Target="../ink/ink1593.xml"/><Relationship Id="rId22" Type="http://schemas.openxmlformats.org/officeDocument/2006/relationships/customXml" Target="../ink/ink1496.xml"/><Relationship Id="rId43" Type="http://schemas.openxmlformats.org/officeDocument/2006/relationships/image" Target="../media/image190.png"/><Relationship Id="rId64" Type="http://schemas.openxmlformats.org/officeDocument/2006/relationships/customXml" Target="../ink/ink1517.xml"/><Relationship Id="rId118" Type="http://schemas.openxmlformats.org/officeDocument/2006/relationships/customXml" Target="../ink/ink1544.xml"/><Relationship Id="rId139" Type="http://schemas.openxmlformats.org/officeDocument/2006/relationships/image" Target="../media/image238.png"/><Relationship Id="rId85" Type="http://schemas.openxmlformats.org/officeDocument/2006/relationships/image" Target="../media/image211.png"/><Relationship Id="rId150" Type="http://schemas.openxmlformats.org/officeDocument/2006/relationships/customXml" Target="../ink/ink1560.xml"/><Relationship Id="rId171" Type="http://schemas.openxmlformats.org/officeDocument/2006/relationships/image" Target="../media/image258.png"/><Relationship Id="rId192" Type="http://schemas.openxmlformats.org/officeDocument/2006/relationships/customXml" Target="../ink/ink1581.xml"/><Relationship Id="rId206" Type="http://schemas.openxmlformats.org/officeDocument/2006/relationships/customXml" Target="../ink/ink1588.xml"/><Relationship Id="rId227" Type="http://schemas.openxmlformats.org/officeDocument/2006/relationships/image" Target="../media/image286.png"/><Relationship Id="rId12" Type="http://schemas.openxmlformats.org/officeDocument/2006/relationships/customXml" Target="../ink/ink1491.xml"/><Relationship Id="rId33" Type="http://schemas.openxmlformats.org/officeDocument/2006/relationships/image" Target="../media/image185.png"/><Relationship Id="rId108" Type="http://schemas.openxmlformats.org/officeDocument/2006/relationships/customXml" Target="../ink/ink1539.xml"/><Relationship Id="rId129" Type="http://schemas.openxmlformats.org/officeDocument/2006/relationships/image" Target="../media/image233.png"/><Relationship Id="rId54" Type="http://schemas.openxmlformats.org/officeDocument/2006/relationships/customXml" Target="../ink/ink1512.xml"/><Relationship Id="rId75" Type="http://schemas.openxmlformats.org/officeDocument/2006/relationships/image" Target="../media/image206.png"/><Relationship Id="rId96" Type="http://schemas.openxmlformats.org/officeDocument/2006/relationships/customXml" Target="../ink/ink1533.xml"/><Relationship Id="rId140" Type="http://schemas.openxmlformats.org/officeDocument/2006/relationships/customXml" Target="../ink/ink1555.xml"/><Relationship Id="rId161" Type="http://schemas.openxmlformats.org/officeDocument/2006/relationships/image" Target="../media/image249.png"/><Relationship Id="rId182" Type="http://schemas.openxmlformats.org/officeDocument/2006/relationships/customXml" Target="../ink/ink1576.xml"/><Relationship Id="rId217" Type="http://schemas.openxmlformats.org/officeDocument/2006/relationships/image" Target="../media/image281.png"/><Relationship Id="rId6" Type="http://schemas.openxmlformats.org/officeDocument/2006/relationships/customXml" Target="../ink/ink1488.xml"/><Relationship Id="rId23" Type="http://schemas.openxmlformats.org/officeDocument/2006/relationships/image" Target="../media/image180.png"/><Relationship Id="rId119" Type="http://schemas.openxmlformats.org/officeDocument/2006/relationships/image" Target="../media/image228.png"/><Relationship Id="rId44" Type="http://schemas.openxmlformats.org/officeDocument/2006/relationships/customXml" Target="../ink/ink1507.xml"/><Relationship Id="rId65" Type="http://schemas.openxmlformats.org/officeDocument/2006/relationships/image" Target="../media/image201.png"/><Relationship Id="rId86" Type="http://schemas.openxmlformats.org/officeDocument/2006/relationships/customXml" Target="../ink/ink1528.xml"/><Relationship Id="rId130" Type="http://schemas.openxmlformats.org/officeDocument/2006/relationships/customXml" Target="../ink/ink1550.xml"/><Relationship Id="rId151" Type="http://schemas.openxmlformats.org/officeDocument/2006/relationships/image" Target="../media/image244.png"/><Relationship Id="rId172" Type="http://schemas.openxmlformats.org/officeDocument/2006/relationships/customXml" Target="../ink/ink1571.xml"/><Relationship Id="rId193" Type="http://schemas.openxmlformats.org/officeDocument/2006/relationships/image" Target="../media/image269.png"/><Relationship Id="rId207" Type="http://schemas.openxmlformats.org/officeDocument/2006/relationships/image" Target="../media/image276.png"/><Relationship Id="rId13" Type="http://schemas.openxmlformats.org/officeDocument/2006/relationships/image" Target="../media/image176.png"/><Relationship Id="rId109" Type="http://schemas.openxmlformats.org/officeDocument/2006/relationships/image" Target="../media/image223.png"/><Relationship Id="rId34" Type="http://schemas.openxmlformats.org/officeDocument/2006/relationships/customXml" Target="../ink/ink1502.xml"/><Relationship Id="rId55" Type="http://schemas.openxmlformats.org/officeDocument/2006/relationships/image" Target="../media/image196.png"/><Relationship Id="rId76" Type="http://schemas.openxmlformats.org/officeDocument/2006/relationships/customXml" Target="../ink/ink1523.xml"/><Relationship Id="rId97" Type="http://schemas.openxmlformats.org/officeDocument/2006/relationships/image" Target="../media/image217.png"/><Relationship Id="rId120" Type="http://schemas.openxmlformats.org/officeDocument/2006/relationships/customXml" Target="../ink/ink1545.xml"/><Relationship Id="rId141" Type="http://schemas.openxmlformats.org/officeDocument/2006/relationships/image" Target="../media/image239.png"/><Relationship Id="rId7" Type="http://schemas.openxmlformats.org/officeDocument/2006/relationships/image" Target="../media/image173.png"/><Relationship Id="rId162" Type="http://schemas.openxmlformats.org/officeDocument/2006/relationships/customXml" Target="../ink/ink1566.xml"/><Relationship Id="rId183" Type="http://schemas.openxmlformats.org/officeDocument/2006/relationships/image" Target="../media/image264.png"/><Relationship Id="rId218" Type="http://schemas.openxmlformats.org/officeDocument/2006/relationships/customXml" Target="../ink/ink1594.xml"/><Relationship Id="rId24" Type="http://schemas.openxmlformats.org/officeDocument/2006/relationships/customXml" Target="../ink/ink1497.xml"/><Relationship Id="rId45" Type="http://schemas.openxmlformats.org/officeDocument/2006/relationships/image" Target="../media/image191.png"/><Relationship Id="rId66" Type="http://schemas.openxmlformats.org/officeDocument/2006/relationships/customXml" Target="../ink/ink1518.xml"/><Relationship Id="rId87" Type="http://schemas.openxmlformats.org/officeDocument/2006/relationships/image" Target="../media/image212.png"/><Relationship Id="rId110" Type="http://schemas.openxmlformats.org/officeDocument/2006/relationships/customXml" Target="../ink/ink1540.xml"/><Relationship Id="rId131" Type="http://schemas.openxmlformats.org/officeDocument/2006/relationships/image" Target="../media/image234.png"/><Relationship Id="rId152" Type="http://schemas.openxmlformats.org/officeDocument/2006/relationships/customXml" Target="../ink/ink1561.xml"/><Relationship Id="rId173" Type="http://schemas.openxmlformats.org/officeDocument/2006/relationships/image" Target="../media/image259.png"/><Relationship Id="rId194" Type="http://schemas.openxmlformats.org/officeDocument/2006/relationships/customXml" Target="../ink/ink1582.xml"/><Relationship Id="rId208" Type="http://schemas.openxmlformats.org/officeDocument/2006/relationships/customXml" Target="../ink/ink1589.xml"/><Relationship Id="rId14" Type="http://schemas.openxmlformats.org/officeDocument/2006/relationships/customXml" Target="../ink/ink1492.xml"/><Relationship Id="rId35" Type="http://schemas.openxmlformats.org/officeDocument/2006/relationships/image" Target="../media/image186.png"/><Relationship Id="rId56" Type="http://schemas.openxmlformats.org/officeDocument/2006/relationships/customXml" Target="../ink/ink1513.xml"/><Relationship Id="rId77" Type="http://schemas.openxmlformats.org/officeDocument/2006/relationships/image" Target="../media/image207.png"/><Relationship Id="rId100" Type="http://schemas.openxmlformats.org/officeDocument/2006/relationships/customXml" Target="../ink/ink1535.xml"/><Relationship Id="rId8" Type="http://schemas.openxmlformats.org/officeDocument/2006/relationships/customXml" Target="../ink/ink1489.xml"/><Relationship Id="rId98" Type="http://schemas.openxmlformats.org/officeDocument/2006/relationships/customXml" Target="../ink/ink1534.xml"/><Relationship Id="rId121" Type="http://schemas.openxmlformats.org/officeDocument/2006/relationships/image" Target="../media/image229.png"/><Relationship Id="rId142" Type="http://schemas.openxmlformats.org/officeDocument/2006/relationships/customXml" Target="../ink/ink1556.xml"/><Relationship Id="rId163" Type="http://schemas.openxmlformats.org/officeDocument/2006/relationships/image" Target="../media/image250.png"/><Relationship Id="rId184" Type="http://schemas.openxmlformats.org/officeDocument/2006/relationships/customXml" Target="../ink/ink1577.xml"/><Relationship Id="rId219" Type="http://schemas.openxmlformats.org/officeDocument/2006/relationships/image" Target="../media/image282.png"/><Relationship Id="rId3" Type="http://schemas.openxmlformats.org/officeDocument/2006/relationships/image" Target="../media/image171.png"/><Relationship Id="rId214" Type="http://schemas.openxmlformats.org/officeDocument/2006/relationships/customXml" Target="../ink/ink1592.xml"/><Relationship Id="rId25" Type="http://schemas.openxmlformats.org/officeDocument/2006/relationships/image" Target="../media/image181.png"/><Relationship Id="rId46" Type="http://schemas.openxmlformats.org/officeDocument/2006/relationships/customXml" Target="../ink/ink1508.xml"/><Relationship Id="rId67" Type="http://schemas.openxmlformats.org/officeDocument/2006/relationships/image" Target="../media/image202.png"/><Relationship Id="rId116" Type="http://schemas.openxmlformats.org/officeDocument/2006/relationships/customXml" Target="../ink/ink1543.xml"/><Relationship Id="rId137" Type="http://schemas.openxmlformats.org/officeDocument/2006/relationships/image" Target="../media/image237.png"/><Relationship Id="rId158" Type="http://schemas.openxmlformats.org/officeDocument/2006/relationships/customXml" Target="../ink/ink1564.xml"/><Relationship Id="rId20" Type="http://schemas.openxmlformats.org/officeDocument/2006/relationships/customXml" Target="../ink/ink1495.xml"/><Relationship Id="rId41" Type="http://schemas.openxmlformats.org/officeDocument/2006/relationships/image" Target="../media/image189.png"/><Relationship Id="rId62" Type="http://schemas.openxmlformats.org/officeDocument/2006/relationships/customXml" Target="../ink/ink1516.xml"/><Relationship Id="rId83" Type="http://schemas.openxmlformats.org/officeDocument/2006/relationships/image" Target="../media/image210.png"/><Relationship Id="rId88" Type="http://schemas.openxmlformats.org/officeDocument/2006/relationships/customXml" Target="../ink/ink1529.xml"/><Relationship Id="rId111" Type="http://schemas.openxmlformats.org/officeDocument/2006/relationships/image" Target="../media/image224.png"/><Relationship Id="rId132" Type="http://schemas.openxmlformats.org/officeDocument/2006/relationships/customXml" Target="../ink/ink1551.xml"/><Relationship Id="rId153" Type="http://schemas.openxmlformats.org/officeDocument/2006/relationships/image" Target="../media/image245.png"/><Relationship Id="rId174" Type="http://schemas.openxmlformats.org/officeDocument/2006/relationships/customXml" Target="../ink/ink1572.xml"/><Relationship Id="rId179" Type="http://schemas.openxmlformats.org/officeDocument/2006/relationships/image" Target="../media/image262.png"/><Relationship Id="rId195" Type="http://schemas.openxmlformats.org/officeDocument/2006/relationships/image" Target="../media/image270.png"/><Relationship Id="rId209" Type="http://schemas.openxmlformats.org/officeDocument/2006/relationships/image" Target="../media/image277.png"/><Relationship Id="rId190" Type="http://schemas.openxmlformats.org/officeDocument/2006/relationships/customXml" Target="../ink/ink1580.xml"/><Relationship Id="rId204" Type="http://schemas.openxmlformats.org/officeDocument/2006/relationships/customXml" Target="../ink/ink1587.xml"/><Relationship Id="rId220" Type="http://schemas.openxmlformats.org/officeDocument/2006/relationships/customXml" Target="../ink/ink1595.xml"/><Relationship Id="rId225" Type="http://schemas.openxmlformats.org/officeDocument/2006/relationships/image" Target="../media/image285.png"/><Relationship Id="rId15" Type="http://schemas.openxmlformats.org/officeDocument/2006/relationships/image" Target="../media/image177.png"/><Relationship Id="rId36" Type="http://schemas.openxmlformats.org/officeDocument/2006/relationships/customXml" Target="../ink/ink1503.xml"/><Relationship Id="rId57" Type="http://schemas.openxmlformats.org/officeDocument/2006/relationships/image" Target="../media/image197.png"/><Relationship Id="rId106" Type="http://schemas.openxmlformats.org/officeDocument/2006/relationships/customXml" Target="../ink/ink1538.xml"/><Relationship Id="rId127" Type="http://schemas.openxmlformats.org/officeDocument/2006/relationships/image" Target="../media/image232.png"/><Relationship Id="rId10" Type="http://schemas.openxmlformats.org/officeDocument/2006/relationships/customXml" Target="../ink/ink1490.xml"/><Relationship Id="rId31" Type="http://schemas.openxmlformats.org/officeDocument/2006/relationships/image" Target="../media/image184.png"/><Relationship Id="rId52" Type="http://schemas.openxmlformats.org/officeDocument/2006/relationships/customXml" Target="../ink/ink1511.xml"/><Relationship Id="rId73" Type="http://schemas.openxmlformats.org/officeDocument/2006/relationships/image" Target="../media/image205.png"/><Relationship Id="rId78" Type="http://schemas.openxmlformats.org/officeDocument/2006/relationships/customXml" Target="../ink/ink1524.xml"/><Relationship Id="rId94" Type="http://schemas.openxmlformats.org/officeDocument/2006/relationships/customXml" Target="../ink/ink1532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546.xml"/><Relationship Id="rId143" Type="http://schemas.openxmlformats.org/officeDocument/2006/relationships/image" Target="../media/image240.png"/><Relationship Id="rId148" Type="http://schemas.openxmlformats.org/officeDocument/2006/relationships/customXml" Target="../ink/ink1559.xml"/><Relationship Id="rId164" Type="http://schemas.openxmlformats.org/officeDocument/2006/relationships/customXml" Target="../ink/ink1567.xml"/><Relationship Id="rId169" Type="http://schemas.openxmlformats.org/officeDocument/2006/relationships/image" Target="../media/image253.png"/><Relationship Id="rId185" Type="http://schemas.openxmlformats.org/officeDocument/2006/relationships/image" Target="../media/image265.png"/><Relationship Id="rId4" Type="http://schemas.openxmlformats.org/officeDocument/2006/relationships/customXml" Target="../ink/ink1487.xml"/><Relationship Id="rId9" Type="http://schemas.openxmlformats.org/officeDocument/2006/relationships/image" Target="../media/image174.png"/><Relationship Id="rId180" Type="http://schemas.openxmlformats.org/officeDocument/2006/relationships/customXml" Target="../ink/ink1575.xml"/><Relationship Id="rId210" Type="http://schemas.openxmlformats.org/officeDocument/2006/relationships/customXml" Target="../ink/ink1590.xml"/><Relationship Id="rId215" Type="http://schemas.openxmlformats.org/officeDocument/2006/relationships/image" Target="../media/image280.png"/><Relationship Id="rId26" Type="http://schemas.openxmlformats.org/officeDocument/2006/relationships/customXml" Target="../ink/ink1498.xml"/><Relationship Id="rId47" Type="http://schemas.openxmlformats.org/officeDocument/2006/relationships/image" Target="../media/image192.png"/><Relationship Id="rId68" Type="http://schemas.openxmlformats.org/officeDocument/2006/relationships/customXml" Target="../ink/ink1519.xml"/><Relationship Id="rId89" Type="http://schemas.openxmlformats.org/officeDocument/2006/relationships/image" Target="../media/image213.png"/><Relationship Id="rId112" Type="http://schemas.openxmlformats.org/officeDocument/2006/relationships/customXml" Target="../ink/ink1541.xml"/><Relationship Id="rId133" Type="http://schemas.openxmlformats.org/officeDocument/2006/relationships/image" Target="../media/image235.png"/><Relationship Id="rId154" Type="http://schemas.openxmlformats.org/officeDocument/2006/relationships/customXml" Target="../ink/ink1562.xml"/><Relationship Id="rId175" Type="http://schemas.openxmlformats.org/officeDocument/2006/relationships/image" Target="../media/image260.png"/><Relationship Id="rId196" Type="http://schemas.openxmlformats.org/officeDocument/2006/relationships/customXml" Target="../ink/ink1583.xml"/><Relationship Id="rId200" Type="http://schemas.openxmlformats.org/officeDocument/2006/relationships/customXml" Target="../ink/ink1585.xml"/><Relationship Id="rId16" Type="http://schemas.openxmlformats.org/officeDocument/2006/relationships/customXml" Target="../ink/ink1493.xml"/><Relationship Id="rId221" Type="http://schemas.openxmlformats.org/officeDocument/2006/relationships/image" Target="../media/image283.png"/><Relationship Id="rId37" Type="http://schemas.openxmlformats.org/officeDocument/2006/relationships/image" Target="../media/image187.png"/><Relationship Id="rId58" Type="http://schemas.openxmlformats.org/officeDocument/2006/relationships/customXml" Target="../ink/ink1514.xml"/><Relationship Id="rId79" Type="http://schemas.openxmlformats.org/officeDocument/2006/relationships/image" Target="../media/image208.png"/><Relationship Id="rId102" Type="http://schemas.openxmlformats.org/officeDocument/2006/relationships/customXml" Target="../ink/ink1536.xml"/><Relationship Id="rId123" Type="http://schemas.openxmlformats.org/officeDocument/2006/relationships/image" Target="../media/image230.png"/><Relationship Id="rId144" Type="http://schemas.openxmlformats.org/officeDocument/2006/relationships/customXml" Target="../ink/ink1557.xml"/><Relationship Id="rId90" Type="http://schemas.openxmlformats.org/officeDocument/2006/relationships/customXml" Target="../ink/ink1530.xml"/><Relationship Id="rId165" Type="http://schemas.openxmlformats.org/officeDocument/2006/relationships/image" Target="../media/image251.png"/><Relationship Id="rId186" Type="http://schemas.openxmlformats.org/officeDocument/2006/relationships/customXml" Target="../ink/ink1578.xml"/><Relationship Id="rId211" Type="http://schemas.openxmlformats.org/officeDocument/2006/relationships/image" Target="../media/image278.png"/><Relationship Id="rId27" Type="http://schemas.openxmlformats.org/officeDocument/2006/relationships/image" Target="../media/image182.png"/><Relationship Id="rId48" Type="http://schemas.openxmlformats.org/officeDocument/2006/relationships/customXml" Target="../ink/ink1509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34" Type="http://schemas.openxmlformats.org/officeDocument/2006/relationships/customXml" Target="../ink/ink1552.xml"/><Relationship Id="rId80" Type="http://schemas.openxmlformats.org/officeDocument/2006/relationships/customXml" Target="../ink/ink1525.xml"/><Relationship Id="rId155" Type="http://schemas.openxmlformats.org/officeDocument/2006/relationships/image" Target="../media/image246.png"/><Relationship Id="rId176" Type="http://schemas.openxmlformats.org/officeDocument/2006/relationships/customXml" Target="../ink/ink1573.xml"/><Relationship Id="rId197" Type="http://schemas.openxmlformats.org/officeDocument/2006/relationships/image" Target="../media/image271.png"/><Relationship Id="rId201" Type="http://schemas.openxmlformats.org/officeDocument/2006/relationships/image" Target="../media/image273.png"/><Relationship Id="rId222" Type="http://schemas.openxmlformats.org/officeDocument/2006/relationships/customXml" Target="../ink/ink1596.xml"/><Relationship Id="rId17" Type="http://schemas.openxmlformats.org/officeDocument/2006/relationships/image" Target="../media/image48.png"/><Relationship Id="rId38" Type="http://schemas.openxmlformats.org/officeDocument/2006/relationships/customXml" Target="../ink/ink1504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24" Type="http://schemas.openxmlformats.org/officeDocument/2006/relationships/customXml" Target="../ink/ink1547.xml"/><Relationship Id="rId70" Type="http://schemas.openxmlformats.org/officeDocument/2006/relationships/customXml" Target="../ink/ink1520.xml"/><Relationship Id="rId91" Type="http://schemas.openxmlformats.org/officeDocument/2006/relationships/image" Target="../media/image214.png"/><Relationship Id="rId145" Type="http://schemas.openxmlformats.org/officeDocument/2006/relationships/image" Target="../media/image241.png"/><Relationship Id="rId166" Type="http://schemas.openxmlformats.org/officeDocument/2006/relationships/customXml" Target="../ink/ink1568.xml"/><Relationship Id="rId187" Type="http://schemas.openxmlformats.org/officeDocument/2006/relationships/image" Target="../media/image26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591.xml"/><Relationship Id="rId28" Type="http://schemas.openxmlformats.org/officeDocument/2006/relationships/customXml" Target="../ink/ink1499.xml"/><Relationship Id="rId49" Type="http://schemas.openxmlformats.org/officeDocument/2006/relationships/image" Target="../media/image193.png"/><Relationship Id="rId114" Type="http://schemas.openxmlformats.org/officeDocument/2006/relationships/customXml" Target="../ink/ink1542.xml"/><Relationship Id="rId60" Type="http://schemas.openxmlformats.org/officeDocument/2006/relationships/customXml" Target="../ink/ink1515.xml"/><Relationship Id="rId81" Type="http://schemas.openxmlformats.org/officeDocument/2006/relationships/image" Target="../media/image209.png"/><Relationship Id="rId135" Type="http://schemas.openxmlformats.org/officeDocument/2006/relationships/image" Target="../media/image236.png"/><Relationship Id="rId156" Type="http://schemas.openxmlformats.org/officeDocument/2006/relationships/customXml" Target="../ink/ink1563.xml"/><Relationship Id="rId177" Type="http://schemas.openxmlformats.org/officeDocument/2006/relationships/image" Target="../media/image261.png"/><Relationship Id="rId198" Type="http://schemas.openxmlformats.org/officeDocument/2006/relationships/customXml" Target="../ink/ink1584.xml"/><Relationship Id="rId202" Type="http://schemas.openxmlformats.org/officeDocument/2006/relationships/customXml" Target="../ink/ink1586.xml"/><Relationship Id="rId223" Type="http://schemas.openxmlformats.org/officeDocument/2006/relationships/image" Target="../media/image284.png"/><Relationship Id="rId18" Type="http://schemas.openxmlformats.org/officeDocument/2006/relationships/customXml" Target="../ink/ink1494.xml"/><Relationship Id="rId39" Type="http://schemas.openxmlformats.org/officeDocument/2006/relationships/image" Target="../media/image188.png"/><Relationship Id="rId50" Type="http://schemas.openxmlformats.org/officeDocument/2006/relationships/customXml" Target="../ink/ink1510.xml"/><Relationship Id="rId104" Type="http://schemas.openxmlformats.org/officeDocument/2006/relationships/customXml" Target="../ink/ink1537.xml"/><Relationship Id="rId125" Type="http://schemas.openxmlformats.org/officeDocument/2006/relationships/image" Target="../media/image231.png"/><Relationship Id="rId146" Type="http://schemas.openxmlformats.org/officeDocument/2006/relationships/customXml" Target="../ink/ink1558.xml"/><Relationship Id="rId167" Type="http://schemas.openxmlformats.org/officeDocument/2006/relationships/image" Target="../media/image252.png"/><Relationship Id="rId188" Type="http://schemas.openxmlformats.org/officeDocument/2006/relationships/customXml" Target="../ink/ink1579.xml"/><Relationship Id="rId71" Type="http://schemas.openxmlformats.org/officeDocument/2006/relationships/image" Target="../media/image204.png"/><Relationship Id="rId92" Type="http://schemas.openxmlformats.org/officeDocument/2006/relationships/customXml" Target="../ink/ink1531.xml"/><Relationship Id="rId213" Type="http://schemas.openxmlformats.org/officeDocument/2006/relationships/image" Target="../media/image279.png"/><Relationship Id="rId2" Type="http://schemas.openxmlformats.org/officeDocument/2006/relationships/customXml" Target="../ink/ink1486.xml"/><Relationship Id="rId29" Type="http://schemas.openxmlformats.org/officeDocument/2006/relationships/image" Target="../media/image183.png"/><Relationship Id="rId40" Type="http://schemas.openxmlformats.org/officeDocument/2006/relationships/customXml" Target="../ink/ink1505.xml"/><Relationship Id="rId115" Type="http://schemas.openxmlformats.org/officeDocument/2006/relationships/image" Target="../media/image226.png"/><Relationship Id="rId136" Type="http://schemas.openxmlformats.org/officeDocument/2006/relationships/customXml" Target="../ink/ink1553.xml"/><Relationship Id="rId157" Type="http://schemas.openxmlformats.org/officeDocument/2006/relationships/image" Target="../media/image247.png"/><Relationship Id="rId178" Type="http://schemas.openxmlformats.org/officeDocument/2006/relationships/customXml" Target="../ink/ink1574.xml"/><Relationship Id="rId61" Type="http://schemas.openxmlformats.org/officeDocument/2006/relationships/image" Target="../media/image199.png"/><Relationship Id="rId82" Type="http://schemas.openxmlformats.org/officeDocument/2006/relationships/customXml" Target="../ink/ink1526.xml"/><Relationship Id="rId199" Type="http://schemas.openxmlformats.org/officeDocument/2006/relationships/image" Target="../media/image272.png"/><Relationship Id="rId203" Type="http://schemas.openxmlformats.org/officeDocument/2006/relationships/image" Target="../media/image274.png"/><Relationship Id="rId19" Type="http://schemas.openxmlformats.org/officeDocument/2006/relationships/image" Target="../media/image178.png"/><Relationship Id="rId224" Type="http://schemas.openxmlformats.org/officeDocument/2006/relationships/customXml" Target="../ink/ink1597.xml"/><Relationship Id="rId30" Type="http://schemas.openxmlformats.org/officeDocument/2006/relationships/customXml" Target="../ink/ink1500.xml"/><Relationship Id="rId105" Type="http://schemas.openxmlformats.org/officeDocument/2006/relationships/image" Target="../media/image221.png"/><Relationship Id="rId126" Type="http://schemas.openxmlformats.org/officeDocument/2006/relationships/customXml" Target="../ink/ink1548.xml"/><Relationship Id="rId147" Type="http://schemas.openxmlformats.org/officeDocument/2006/relationships/image" Target="../media/image242.png"/><Relationship Id="rId168" Type="http://schemas.openxmlformats.org/officeDocument/2006/relationships/customXml" Target="../ink/ink1569.xml"/><Relationship Id="rId51" Type="http://schemas.openxmlformats.org/officeDocument/2006/relationships/image" Target="../media/image194.png"/><Relationship Id="rId72" Type="http://schemas.openxmlformats.org/officeDocument/2006/relationships/customXml" Target="../ink/ink1521.xml"/><Relationship Id="rId93" Type="http://schemas.openxmlformats.org/officeDocument/2006/relationships/image" Target="../media/image215.png"/><Relationship Id="rId189" Type="http://schemas.openxmlformats.org/officeDocument/2006/relationships/image" Target="../media/image267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42" Type="http://schemas.openxmlformats.org/officeDocument/2006/relationships/customXml" Target="../ink/ink1619.xml"/><Relationship Id="rId63" Type="http://schemas.openxmlformats.org/officeDocument/2006/relationships/image" Target="../media/image200.png"/><Relationship Id="rId84" Type="http://schemas.openxmlformats.org/officeDocument/2006/relationships/customXml" Target="../ink/ink1640.xml"/><Relationship Id="rId138" Type="http://schemas.openxmlformats.org/officeDocument/2006/relationships/customXml" Target="../ink/ink1667.xml"/><Relationship Id="rId159" Type="http://schemas.openxmlformats.org/officeDocument/2006/relationships/image" Target="../media/image248.png"/><Relationship Id="rId170" Type="http://schemas.openxmlformats.org/officeDocument/2006/relationships/customXml" Target="../ink/ink1683.xml"/><Relationship Id="rId191" Type="http://schemas.openxmlformats.org/officeDocument/2006/relationships/image" Target="../media/image268.png"/><Relationship Id="rId205" Type="http://schemas.openxmlformats.org/officeDocument/2006/relationships/image" Target="../media/image275.png"/><Relationship Id="rId226" Type="http://schemas.openxmlformats.org/officeDocument/2006/relationships/customXml" Target="../ink/ink1711.xml"/><Relationship Id="rId247" Type="http://schemas.openxmlformats.org/officeDocument/2006/relationships/image" Target="../media/image296.png"/><Relationship Id="rId107" Type="http://schemas.openxmlformats.org/officeDocument/2006/relationships/image" Target="../media/image222.png"/><Relationship Id="rId11" Type="http://schemas.openxmlformats.org/officeDocument/2006/relationships/image" Target="../media/image175.png"/><Relationship Id="rId32" Type="http://schemas.openxmlformats.org/officeDocument/2006/relationships/customXml" Target="../ink/ink1614.xml"/><Relationship Id="rId53" Type="http://schemas.openxmlformats.org/officeDocument/2006/relationships/image" Target="../media/image195.png"/><Relationship Id="rId74" Type="http://schemas.openxmlformats.org/officeDocument/2006/relationships/customXml" Target="../ink/ink1635.xml"/><Relationship Id="rId128" Type="http://schemas.openxmlformats.org/officeDocument/2006/relationships/customXml" Target="../ink/ink1662.xml"/><Relationship Id="rId149" Type="http://schemas.openxmlformats.org/officeDocument/2006/relationships/image" Target="../media/image243.png"/><Relationship Id="rId5" Type="http://schemas.openxmlformats.org/officeDocument/2006/relationships/image" Target="../media/image172.png"/><Relationship Id="rId95" Type="http://schemas.openxmlformats.org/officeDocument/2006/relationships/image" Target="../media/image216.png"/><Relationship Id="rId160" Type="http://schemas.openxmlformats.org/officeDocument/2006/relationships/customXml" Target="../ink/ink1678.xml"/><Relationship Id="rId181" Type="http://schemas.openxmlformats.org/officeDocument/2006/relationships/image" Target="../media/image263.png"/><Relationship Id="rId216" Type="http://schemas.openxmlformats.org/officeDocument/2006/relationships/customXml" Target="../ink/ink1706.xml"/><Relationship Id="rId237" Type="http://schemas.openxmlformats.org/officeDocument/2006/relationships/image" Target="../media/image291.png"/><Relationship Id="rId22" Type="http://schemas.openxmlformats.org/officeDocument/2006/relationships/customXml" Target="../ink/ink1609.xml"/><Relationship Id="rId43" Type="http://schemas.openxmlformats.org/officeDocument/2006/relationships/image" Target="../media/image190.png"/><Relationship Id="rId64" Type="http://schemas.openxmlformats.org/officeDocument/2006/relationships/customXml" Target="../ink/ink1630.xml"/><Relationship Id="rId118" Type="http://schemas.openxmlformats.org/officeDocument/2006/relationships/customXml" Target="../ink/ink1657.xml"/><Relationship Id="rId139" Type="http://schemas.openxmlformats.org/officeDocument/2006/relationships/image" Target="../media/image238.png"/><Relationship Id="rId85" Type="http://schemas.openxmlformats.org/officeDocument/2006/relationships/image" Target="../media/image211.png"/><Relationship Id="rId150" Type="http://schemas.openxmlformats.org/officeDocument/2006/relationships/customXml" Target="../ink/ink1673.xml"/><Relationship Id="rId171" Type="http://schemas.openxmlformats.org/officeDocument/2006/relationships/image" Target="../media/image258.png"/><Relationship Id="rId192" Type="http://schemas.openxmlformats.org/officeDocument/2006/relationships/customXml" Target="../ink/ink1694.xml"/><Relationship Id="rId206" Type="http://schemas.openxmlformats.org/officeDocument/2006/relationships/customXml" Target="../ink/ink1701.xml"/><Relationship Id="rId227" Type="http://schemas.openxmlformats.org/officeDocument/2006/relationships/image" Target="../media/image286.png"/><Relationship Id="rId248" Type="http://schemas.openxmlformats.org/officeDocument/2006/relationships/customXml" Target="../ink/ink1722.xml"/><Relationship Id="rId12" Type="http://schemas.openxmlformats.org/officeDocument/2006/relationships/customXml" Target="../ink/ink1604.xml"/><Relationship Id="rId33" Type="http://schemas.openxmlformats.org/officeDocument/2006/relationships/image" Target="../media/image185.png"/><Relationship Id="rId108" Type="http://schemas.openxmlformats.org/officeDocument/2006/relationships/customXml" Target="../ink/ink1652.xml"/><Relationship Id="rId129" Type="http://schemas.openxmlformats.org/officeDocument/2006/relationships/image" Target="../media/image233.png"/><Relationship Id="rId54" Type="http://schemas.openxmlformats.org/officeDocument/2006/relationships/customXml" Target="../ink/ink1625.xml"/><Relationship Id="rId75" Type="http://schemas.openxmlformats.org/officeDocument/2006/relationships/image" Target="../media/image206.png"/><Relationship Id="rId96" Type="http://schemas.openxmlformats.org/officeDocument/2006/relationships/customXml" Target="../ink/ink1646.xml"/><Relationship Id="rId140" Type="http://schemas.openxmlformats.org/officeDocument/2006/relationships/customXml" Target="../ink/ink1668.xml"/><Relationship Id="rId161" Type="http://schemas.openxmlformats.org/officeDocument/2006/relationships/image" Target="../media/image249.png"/><Relationship Id="rId182" Type="http://schemas.openxmlformats.org/officeDocument/2006/relationships/customXml" Target="../ink/ink1689.xml"/><Relationship Id="rId217" Type="http://schemas.openxmlformats.org/officeDocument/2006/relationships/image" Target="../media/image281.png"/><Relationship Id="rId6" Type="http://schemas.openxmlformats.org/officeDocument/2006/relationships/customXml" Target="../ink/ink1601.xml"/><Relationship Id="rId238" Type="http://schemas.openxmlformats.org/officeDocument/2006/relationships/customXml" Target="../ink/ink1717.xml"/><Relationship Id="rId23" Type="http://schemas.openxmlformats.org/officeDocument/2006/relationships/image" Target="../media/image180.png"/><Relationship Id="rId119" Type="http://schemas.openxmlformats.org/officeDocument/2006/relationships/image" Target="../media/image228.png"/><Relationship Id="rId44" Type="http://schemas.openxmlformats.org/officeDocument/2006/relationships/customXml" Target="../ink/ink1620.xml"/><Relationship Id="rId65" Type="http://schemas.openxmlformats.org/officeDocument/2006/relationships/image" Target="../media/image201.png"/><Relationship Id="rId86" Type="http://schemas.openxmlformats.org/officeDocument/2006/relationships/customXml" Target="../ink/ink1641.xml"/><Relationship Id="rId130" Type="http://schemas.openxmlformats.org/officeDocument/2006/relationships/customXml" Target="../ink/ink1663.xml"/><Relationship Id="rId151" Type="http://schemas.openxmlformats.org/officeDocument/2006/relationships/image" Target="../media/image244.png"/><Relationship Id="rId172" Type="http://schemas.openxmlformats.org/officeDocument/2006/relationships/customXml" Target="../ink/ink1684.xml"/><Relationship Id="rId193" Type="http://schemas.openxmlformats.org/officeDocument/2006/relationships/image" Target="../media/image269.png"/><Relationship Id="rId207" Type="http://schemas.openxmlformats.org/officeDocument/2006/relationships/image" Target="../media/image276.png"/><Relationship Id="rId228" Type="http://schemas.openxmlformats.org/officeDocument/2006/relationships/customXml" Target="../ink/ink1712.xml"/><Relationship Id="rId249" Type="http://schemas.openxmlformats.org/officeDocument/2006/relationships/image" Target="../media/image297.png"/><Relationship Id="rId13" Type="http://schemas.openxmlformats.org/officeDocument/2006/relationships/image" Target="../media/image176.png"/><Relationship Id="rId109" Type="http://schemas.openxmlformats.org/officeDocument/2006/relationships/image" Target="../media/image223.png"/><Relationship Id="rId34" Type="http://schemas.openxmlformats.org/officeDocument/2006/relationships/customXml" Target="../ink/ink1615.xml"/><Relationship Id="rId55" Type="http://schemas.openxmlformats.org/officeDocument/2006/relationships/image" Target="../media/image196.png"/><Relationship Id="rId76" Type="http://schemas.openxmlformats.org/officeDocument/2006/relationships/customXml" Target="../ink/ink1636.xml"/><Relationship Id="rId97" Type="http://schemas.openxmlformats.org/officeDocument/2006/relationships/image" Target="../media/image217.png"/><Relationship Id="rId120" Type="http://schemas.openxmlformats.org/officeDocument/2006/relationships/customXml" Target="../ink/ink1658.xml"/><Relationship Id="rId141" Type="http://schemas.openxmlformats.org/officeDocument/2006/relationships/image" Target="../media/image239.png"/><Relationship Id="rId7" Type="http://schemas.openxmlformats.org/officeDocument/2006/relationships/image" Target="../media/image173.png"/><Relationship Id="rId162" Type="http://schemas.openxmlformats.org/officeDocument/2006/relationships/customXml" Target="../ink/ink1679.xml"/><Relationship Id="rId183" Type="http://schemas.openxmlformats.org/officeDocument/2006/relationships/image" Target="../media/image264.png"/><Relationship Id="rId218" Type="http://schemas.openxmlformats.org/officeDocument/2006/relationships/customXml" Target="../ink/ink1707.xml"/><Relationship Id="rId239" Type="http://schemas.openxmlformats.org/officeDocument/2006/relationships/image" Target="../media/image292.png"/><Relationship Id="rId250" Type="http://schemas.openxmlformats.org/officeDocument/2006/relationships/customXml" Target="../ink/ink1723.xml"/><Relationship Id="rId24" Type="http://schemas.openxmlformats.org/officeDocument/2006/relationships/customXml" Target="../ink/ink1610.xml"/><Relationship Id="rId45" Type="http://schemas.openxmlformats.org/officeDocument/2006/relationships/image" Target="../media/image191.png"/><Relationship Id="rId66" Type="http://schemas.openxmlformats.org/officeDocument/2006/relationships/customXml" Target="../ink/ink1631.xml"/><Relationship Id="rId87" Type="http://schemas.openxmlformats.org/officeDocument/2006/relationships/image" Target="../media/image212.png"/><Relationship Id="rId110" Type="http://schemas.openxmlformats.org/officeDocument/2006/relationships/customXml" Target="../ink/ink1653.xml"/><Relationship Id="rId131" Type="http://schemas.openxmlformats.org/officeDocument/2006/relationships/image" Target="../media/image234.png"/><Relationship Id="rId152" Type="http://schemas.openxmlformats.org/officeDocument/2006/relationships/customXml" Target="../ink/ink1674.xml"/><Relationship Id="rId173" Type="http://schemas.openxmlformats.org/officeDocument/2006/relationships/image" Target="../media/image259.png"/><Relationship Id="rId194" Type="http://schemas.openxmlformats.org/officeDocument/2006/relationships/customXml" Target="../ink/ink1695.xml"/><Relationship Id="rId208" Type="http://schemas.openxmlformats.org/officeDocument/2006/relationships/customXml" Target="../ink/ink1702.xml"/><Relationship Id="rId229" Type="http://schemas.openxmlformats.org/officeDocument/2006/relationships/image" Target="../media/image287.png"/><Relationship Id="rId240" Type="http://schemas.openxmlformats.org/officeDocument/2006/relationships/customXml" Target="../ink/ink1718.xml"/><Relationship Id="rId14" Type="http://schemas.openxmlformats.org/officeDocument/2006/relationships/customXml" Target="../ink/ink1605.xml"/><Relationship Id="rId35" Type="http://schemas.openxmlformats.org/officeDocument/2006/relationships/image" Target="../media/image186.png"/><Relationship Id="rId56" Type="http://schemas.openxmlformats.org/officeDocument/2006/relationships/customXml" Target="../ink/ink1626.xml"/><Relationship Id="rId77" Type="http://schemas.openxmlformats.org/officeDocument/2006/relationships/image" Target="../media/image207.png"/><Relationship Id="rId100" Type="http://schemas.openxmlformats.org/officeDocument/2006/relationships/customXml" Target="../ink/ink1648.xml"/><Relationship Id="rId8" Type="http://schemas.openxmlformats.org/officeDocument/2006/relationships/customXml" Target="../ink/ink1602.xml"/><Relationship Id="rId98" Type="http://schemas.openxmlformats.org/officeDocument/2006/relationships/customXml" Target="../ink/ink1647.xml"/><Relationship Id="rId121" Type="http://schemas.openxmlformats.org/officeDocument/2006/relationships/image" Target="../media/image229.png"/><Relationship Id="rId142" Type="http://schemas.openxmlformats.org/officeDocument/2006/relationships/customXml" Target="../ink/ink1669.xml"/><Relationship Id="rId163" Type="http://schemas.openxmlformats.org/officeDocument/2006/relationships/image" Target="../media/image250.png"/><Relationship Id="rId184" Type="http://schemas.openxmlformats.org/officeDocument/2006/relationships/customXml" Target="../ink/ink1690.xml"/><Relationship Id="rId219" Type="http://schemas.openxmlformats.org/officeDocument/2006/relationships/image" Target="../media/image282.png"/><Relationship Id="rId230" Type="http://schemas.openxmlformats.org/officeDocument/2006/relationships/customXml" Target="../ink/ink1713.xml"/><Relationship Id="rId251" Type="http://schemas.openxmlformats.org/officeDocument/2006/relationships/image" Target="../media/image298.png"/><Relationship Id="rId25" Type="http://schemas.openxmlformats.org/officeDocument/2006/relationships/image" Target="../media/image181.png"/><Relationship Id="rId46" Type="http://schemas.openxmlformats.org/officeDocument/2006/relationships/customXml" Target="../ink/ink1621.xml"/><Relationship Id="rId67" Type="http://schemas.openxmlformats.org/officeDocument/2006/relationships/image" Target="../media/image202.png"/><Relationship Id="rId88" Type="http://schemas.openxmlformats.org/officeDocument/2006/relationships/customXml" Target="../ink/ink1642.xml"/><Relationship Id="rId111" Type="http://schemas.openxmlformats.org/officeDocument/2006/relationships/image" Target="../media/image224.png"/><Relationship Id="rId132" Type="http://schemas.openxmlformats.org/officeDocument/2006/relationships/customXml" Target="../ink/ink1664.xml"/><Relationship Id="rId153" Type="http://schemas.openxmlformats.org/officeDocument/2006/relationships/image" Target="../media/image245.png"/><Relationship Id="rId174" Type="http://schemas.openxmlformats.org/officeDocument/2006/relationships/customXml" Target="../ink/ink1685.xml"/><Relationship Id="rId195" Type="http://schemas.openxmlformats.org/officeDocument/2006/relationships/image" Target="../media/image270.png"/><Relationship Id="rId209" Type="http://schemas.openxmlformats.org/officeDocument/2006/relationships/image" Target="../media/image277.png"/><Relationship Id="rId220" Type="http://schemas.openxmlformats.org/officeDocument/2006/relationships/customXml" Target="../ink/ink1708.xml"/><Relationship Id="rId241" Type="http://schemas.openxmlformats.org/officeDocument/2006/relationships/image" Target="../media/image293.png"/><Relationship Id="rId15" Type="http://schemas.openxmlformats.org/officeDocument/2006/relationships/image" Target="../media/image177.png"/><Relationship Id="rId36" Type="http://schemas.openxmlformats.org/officeDocument/2006/relationships/customXml" Target="../ink/ink1616.xml"/><Relationship Id="rId57" Type="http://schemas.openxmlformats.org/officeDocument/2006/relationships/image" Target="../media/image197.png"/><Relationship Id="rId78" Type="http://schemas.openxmlformats.org/officeDocument/2006/relationships/customXml" Target="../ink/ink1637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659.xml"/><Relationship Id="rId143" Type="http://schemas.openxmlformats.org/officeDocument/2006/relationships/image" Target="../media/image240.png"/><Relationship Id="rId164" Type="http://schemas.openxmlformats.org/officeDocument/2006/relationships/customXml" Target="../ink/ink1680.xml"/><Relationship Id="rId185" Type="http://schemas.openxmlformats.org/officeDocument/2006/relationships/image" Target="../media/image265.png"/><Relationship Id="rId9" Type="http://schemas.openxmlformats.org/officeDocument/2006/relationships/image" Target="../media/image174.png"/><Relationship Id="rId210" Type="http://schemas.openxmlformats.org/officeDocument/2006/relationships/customXml" Target="../ink/ink1703.xml"/><Relationship Id="rId26" Type="http://schemas.openxmlformats.org/officeDocument/2006/relationships/customXml" Target="../ink/ink1611.xml"/><Relationship Id="rId231" Type="http://schemas.openxmlformats.org/officeDocument/2006/relationships/image" Target="../media/image288.png"/><Relationship Id="rId252" Type="http://schemas.openxmlformats.org/officeDocument/2006/relationships/customXml" Target="../ink/ink1724.xml"/><Relationship Id="rId47" Type="http://schemas.openxmlformats.org/officeDocument/2006/relationships/image" Target="../media/image192.png"/><Relationship Id="rId68" Type="http://schemas.openxmlformats.org/officeDocument/2006/relationships/customXml" Target="../ink/ink1632.xml"/><Relationship Id="rId89" Type="http://schemas.openxmlformats.org/officeDocument/2006/relationships/image" Target="../media/image213.png"/><Relationship Id="rId112" Type="http://schemas.openxmlformats.org/officeDocument/2006/relationships/customXml" Target="../ink/ink1654.xml"/><Relationship Id="rId133" Type="http://schemas.openxmlformats.org/officeDocument/2006/relationships/image" Target="../media/image235.png"/><Relationship Id="rId154" Type="http://schemas.openxmlformats.org/officeDocument/2006/relationships/customXml" Target="../ink/ink1675.xml"/><Relationship Id="rId175" Type="http://schemas.openxmlformats.org/officeDocument/2006/relationships/image" Target="../media/image260.png"/><Relationship Id="rId196" Type="http://schemas.openxmlformats.org/officeDocument/2006/relationships/customXml" Target="../ink/ink1696.xml"/><Relationship Id="rId200" Type="http://schemas.openxmlformats.org/officeDocument/2006/relationships/customXml" Target="../ink/ink1698.xml"/><Relationship Id="rId16" Type="http://schemas.openxmlformats.org/officeDocument/2006/relationships/customXml" Target="../ink/ink1606.xml"/><Relationship Id="rId221" Type="http://schemas.openxmlformats.org/officeDocument/2006/relationships/image" Target="../media/image283.png"/><Relationship Id="rId242" Type="http://schemas.openxmlformats.org/officeDocument/2006/relationships/customXml" Target="../ink/ink1719.xml"/><Relationship Id="rId37" Type="http://schemas.openxmlformats.org/officeDocument/2006/relationships/image" Target="../media/image187.png"/><Relationship Id="rId58" Type="http://schemas.openxmlformats.org/officeDocument/2006/relationships/customXml" Target="../ink/ink1627.xml"/><Relationship Id="rId79" Type="http://schemas.openxmlformats.org/officeDocument/2006/relationships/image" Target="../media/image208.png"/><Relationship Id="rId102" Type="http://schemas.openxmlformats.org/officeDocument/2006/relationships/customXml" Target="../ink/ink1649.xml"/><Relationship Id="rId123" Type="http://schemas.openxmlformats.org/officeDocument/2006/relationships/image" Target="../media/image230.png"/><Relationship Id="rId144" Type="http://schemas.openxmlformats.org/officeDocument/2006/relationships/customXml" Target="../ink/ink1670.xml"/><Relationship Id="rId90" Type="http://schemas.openxmlformats.org/officeDocument/2006/relationships/customXml" Target="../ink/ink1643.xml"/><Relationship Id="rId165" Type="http://schemas.openxmlformats.org/officeDocument/2006/relationships/image" Target="../media/image251.png"/><Relationship Id="rId186" Type="http://schemas.openxmlformats.org/officeDocument/2006/relationships/customXml" Target="../ink/ink1691.xml"/><Relationship Id="rId211" Type="http://schemas.openxmlformats.org/officeDocument/2006/relationships/image" Target="../media/image278.png"/><Relationship Id="rId232" Type="http://schemas.openxmlformats.org/officeDocument/2006/relationships/customXml" Target="../ink/ink1714.xml"/><Relationship Id="rId253" Type="http://schemas.openxmlformats.org/officeDocument/2006/relationships/image" Target="../media/image299.png"/><Relationship Id="rId27" Type="http://schemas.openxmlformats.org/officeDocument/2006/relationships/image" Target="../media/image182.png"/><Relationship Id="rId48" Type="http://schemas.openxmlformats.org/officeDocument/2006/relationships/customXml" Target="../ink/ink1622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34" Type="http://schemas.openxmlformats.org/officeDocument/2006/relationships/customXml" Target="../ink/ink1665.xml"/><Relationship Id="rId80" Type="http://schemas.openxmlformats.org/officeDocument/2006/relationships/customXml" Target="../ink/ink1638.xml"/><Relationship Id="rId155" Type="http://schemas.openxmlformats.org/officeDocument/2006/relationships/image" Target="../media/image246.png"/><Relationship Id="rId176" Type="http://schemas.openxmlformats.org/officeDocument/2006/relationships/customXml" Target="../ink/ink1686.xml"/><Relationship Id="rId197" Type="http://schemas.openxmlformats.org/officeDocument/2006/relationships/image" Target="../media/image271.png"/><Relationship Id="rId201" Type="http://schemas.openxmlformats.org/officeDocument/2006/relationships/image" Target="../media/image273.png"/><Relationship Id="rId222" Type="http://schemas.openxmlformats.org/officeDocument/2006/relationships/customXml" Target="../ink/ink1709.xml"/><Relationship Id="rId243" Type="http://schemas.openxmlformats.org/officeDocument/2006/relationships/image" Target="../media/image294.png"/><Relationship Id="rId17" Type="http://schemas.openxmlformats.org/officeDocument/2006/relationships/image" Target="../media/image48.png"/><Relationship Id="rId38" Type="http://schemas.openxmlformats.org/officeDocument/2006/relationships/customXml" Target="../ink/ink1617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24" Type="http://schemas.openxmlformats.org/officeDocument/2006/relationships/customXml" Target="../ink/ink1660.xml"/><Relationship Id="rId70" Type="http://schemas.openxmlformats.org/officeDocument/2006/relationships/customXml" Target="../ink/ink1633.xml"/><Relationship Id="rId91" Type="http://schemas.openxmlformats.org/officeDocument/2006/relationships/image" Target="../media/image214.png"/><Relationship Id="rId145" Type="http://schemas.openxmlformats.org/officeDocument/2006/relationships/image" Target="../media/image241.png"/><Relationship Id="rId166" Type="http://schemas.openxmlformats.org/officeDocument/2006/relationships/customXml" Target="../ink/ink1681.xml"/><Relationship Id="rId187" Type="http://schemas.openxmlformats.org/officeDocument/2006/relationships/image" Target="../media/image26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704.xml"/><Relationship Id="rId233" Type="http://schemas.openxmlformats.org/officeDocument/2006/relationships/image" Target="../media/image289.png"/><Relationship Id="rId28" Type="http://schemas.openxmlformats.org/officeDocument/2006/relationships/customXml" Target="../ink/ink1612.xml"/><Relationship Id="rId49" Type="http://schemas.openxmlformats.org/officeDocument/2006/relationships/image" Target="../media/image193.png"/><Relationship Id="rId114" Type="http://schemas.openxmlformats.org/officeDocument/2006/relationships/customXml" Target="../ink/ink1655.xml"/><Relationship Id="rId60" Type="http://schemas.openxmlformats.org/officeDocument/2006/relationships/customXml" Target="../ink/ink1628.xml"/><Relationship Id="rId81" Type="http://schemas.openxmlformats.org/officeDocument/2006/relationships/image" Target="../media/image209.png"/><Relationship Id="rId135" Type="http://schemas.openxmlformats.org/officeDocument/2006/relationships/image" Target="../media/image236.png"/><Relationship Id="rId156" Type="http://schemas.openxmlformats.org/officeDocument/2006/relationships/customXml" Target="../ink/ink1676.xml"/><Relationship Id="rId177" Type="http://schemas.openxmlformats.org/officeDocument/2006/relationships/image" Target="../media/image261.png"/><Relationship Id="rId198" Type="http://schemas.openxmlformats.org/officeDocument/2006/relationships/customXml" Target="../ink/ink1697.xml"/><Relationship Id="rId202" Type="http://schemas.openxmlformats.org/officeDocument/2006/relationships/customXml" Target="../ink/ink1699.xml"/><Relationship Id="rId223" Type="http://schemas.openxmlformats.org/officeDocument/2006/relationships/image" Target="../media/image284.png"/><Relationship Id="rId244" Type="http://schemas.openxmlformats.org/officeDocument/2006/relationships/customXml" Target="../ink/ink1720.xml"/><Relationship Id="rId18" Type="http://schemas.openxmlformats.org/officeDocument/2006/relationships/customXml" Target="../ink/ink1607.xml"/><Relationship Id="rId39" Type="http://schemas.openxmlformats.org/officeDocument/2006/relationships/image" Target="../media/image188.png"/><Relationship Id="rId50" Type="http://schemas.openxmlformats.org/officeDocument/2006/relationships/customXml" Target="../ink/ink1623.xml"/><Relationship Id="rId104" Type="http://schemas.openxmlformats.org/officeDocument/2006/relationships/customXml" Target="../ink/ink1650.xml"/><Relationship Id="rId125" Type="http://schemas.openxmlformats.org/officeDocument/2006/relationships/image" Target="../media/image231.png"/><Relationship Id="rId146" Type="http://schemas.openxmlformats.org/officeDocument/2006/relationships/customXml" Target="../ink/ink1671.xml"/><Relationship Id="rId167" Type="http://schemas.openxmlformats.org/officeDocument/2006/relationships/image" Target="../media/image252.png"/><Relationship Id="rId188" Type="http://schemas.openxmlformats.org/officeDocument/2006/relationships/customXml" Target="../ink/ink1692.xml"/><Relationship Id="rId71" Type="http://schemas.openxmlformats.org/officeDocument/2006/relationships/image" Target="../media/image204.png"/><Relationship Id="rId92" Type="http://schemas.openxmlformats.org/officeDocument/2006/relationships/customXml" Target="../ink/ink1644.xml"/><Relationship Id="rId213" Type="http://schemas.openxmlformats.org/officeDocument/2006/relationships/image" Target="../media/image279.png"/><Relationship Id="rId234" Type="http://schemas.openxmlformats.org/officeDocument/2006/relationships/customXml" Target="../ink/ink1715.xml"/><Relationship Id="rId2" Type="http://schemas.openxmlformats.org/officeDocument/2006/relationships/customXml" Target="../ink/ink1599.xml"/><Relationship Id="rId29" Type="http://schemas.openxmlformats.org/officeDocument/2006/relationships/image" Target="../media/image183.png"/><Relationship Id="rId40" Type="http://schemas.openxmlformats.org/officeDocument/2006/relationships/customXml" Target="../ink/ink1618.xml"/><Relationship Id="rId115" Type="http://schemas.openxmlformats.org/officeDocument/2006/relationships/image" Target="../media/image226.png"/><Relationship Id="rId136" Type="http://schemas.openxmlformats.org/officeDocument/2006/relationships/customXml" Target="../ink/ink1666.xml"/><Relationship Id="rId157" Type="http://schemas.openxmlformats.org/officeDocument/2006/relationships/image" Target="../media/image247.png"/><Relationship Id="rId178" Type="http://schemas.openxmlformats.org/officeDocument/2006/relationships/customXml" Target="../ink/ink1687.xml"/><Relationship Id="rId61" Type="http://schemas.openxmlformats.org/officeDocument/2006/relationships/image" Target="../media/image199.png"/><Relationship Id="rId82" Type="http://schemas.openxmlformats.org/officeDocument/2006/relationships/customXml" Target="../ink/ink1639.xml"/><Relationship Id="rId199" Type="http://schemas.openxmlformats.org/officeDocument/2006/relationships/image" Target="../media/image272.png"/><Relationship Id="rId203" Type="http://schemas.openxmlformats.org/officeDocument/2006/relationships/image" Target="../media/image274.png"/><Relationship Id="rId19" Type="http://schemas.openxmlformats.org/officeDocument/2006/relationships/image" Target="../media/image178.png"/><Relationship Id="rId224" Type="http://schemas.openxmlformats.org/officeDocument/2006/relationships/customXml" Target="../ink/ink1710.xml"/><Relationship Id="rId245" Type="http://schemas.openxmlformats.org/officeDocument/2006/relationships/image" Target="../media/image295.png"/><Relationship Id="rId30" Type="http://schemas.openxmlformats.org/officeDocument/2006/relationships/customXml" Target="../ink/ink1613.xml"/><Relationship Id="rId105" Type="http://schemas.openxmlformats.org/officeDocument/2006/relationships/image" Target="../media/image221.png"/><Relationship Id="rId126" Type="http://schemas.openxmlformats.org/officeDocument/2006/relationships/customXml" Target="../ink/ink1661.xml"/><Relationship Id="rId147" Type="http://schemas.openxmlformats.org/officeDocument/2006/relationships/image" Target="../media/image242.png"/><Relationship Id="rId168" Type="http://schemas.openxmlformats.org/officeDocument/2006/relationships/customXml" Target="../ink/ink1682.xml"/><Relationship Id="rId51" Type="http://schemas.openxmlformats.org/officeDocument/2006/relationships/image" Target="../media/image194.png"/><Relationship Id="rId72" Type="http://schemas.openxmlformats.org/officeDocument/2006/relationships/customXml" Target="../ink/ink1634.xml"/><Relationship Id="rId93" Type="http://schemas.openxmlformats.org/officeDocument/2006/relationships/image" Target="../media/image215.png"/><Relationship Id="rId189" Type="http://schemas.openxmlformats.org/officeDocument/2006/relationships/image" Target="../media/image267.png"/><Relationship Id="rId3" Type="http://schemas.openxmlformats.org/officeDocument/2006/relationships/image" Target="../media/image171.png"/><Relationship Id="rId214" Type="http://schemas.openxmlformats.org/officeDocument/2006/relationships/customXml" Target="../ink/ink1705.xml"/><Relationship Id="rId235" Type="http://schemas.openxmlformats.org/officeDocument/2006/relationships/image" Target="../media/image290.png"/><Relationship Id="rId116" Type="http://schemas.openxmlformats.org/officeDocument/2006/relationships/customXml" Target="../ink/ink1656.xml"/><Relationship Id="rId137" Type="http://schemas.openxmlformats.org/officeDocument/2006/relationships/image" Target="../media/image237.png"/><Relationship Id="rId158" Type="http://schemas.openxmlformats.org/officeDocument/2006/relationships/customXml" Target="../ink/ink1677.xml"/><Relationship Id="rId20" Type="http://schemas.openxmlformats.org/officeDocument/2006/relationships/customXml" Target="../ink/ink1608.xml"/><Relationship Id="rId41" Type="http://schemas.openxmlformats.org/officeDocument/2006/relationships/image" Target="../media/image189.png"/><Relationship Id="rId62" Type="http://schemas.openxmlformats.org/officeDocument/2006/relationships/customXml" Target="../ink/ink1629.xml"/><Relationship Id="rId83" Type="http://schemas.openxmlformats.org/officeDocument/2006/relationships/image" Target="../media/image210.png"/><Relationship Id="rId179" Type="http://schemas.openxmlformats.org/officeDocument/2006/relationships/image" Target="../media/image262.png"/><Relationship Id="rId190" Type="http://schemas.openxmlformats.org/officeDocument/2006/relationships/customXml" Target="../ink/ink1693.xml"/><Relationship Id="rId204" Type="http://schemas.openxmlformats.org/officeDocument/2006/relationships/customXml" Target="../ink/ink1700.xml"/><Relationship Id="rId225" Type="http://schemas.openxmlformats.org/officeDocument/2006/relationships/image" Target="../media/image285.png"/><Relationship Id="rId246" Type="http://schemas.openxmlformats.org/officeDocument/2006/relationships/customXml" Target="../ink/ink1721.xml"/><Relationship Id="rId106" Type="http://schemas.openxmlformats.org/officeDocument/2006/relationships/customXml" Target="../ink/ink1651.xml"/><Relationship Id="rId127" Type="http://schemas.openxmlformats.org/officeDocument/2006/relationships/image" Target="../media/image232.png"/><Relationship Id="rId10" Type="http://schemas.openxmlformats.org/officeDocument/2006/relationships/customXml" Target="../ink/ink1603.xml"/><Relationship Id="rId31" Type="http://schemas.openxmlformats.org/officeDocument/2006/relationships/image" Target="../media/image184.png"/><Relationship Id="rId52" Type="http://schemas.openxmlformats.org/officeDocument/2006/relationships/customXml" Target="../ink/ink1624.xml"/><Relationship Id="rId73" Type="http://schemas.openxmlformats.org/officeDocument/2006/relationships/image" Target="../media/image205.png"/><Relationship Id="rId94" Type="http://schemas.openxmlformats.org/officeDocument/2006/relationships/customXml" Target="../ink/ink1645.xml"/><Relationship Id="rId148" Type="http://schemas.openxmlformats.org/officeDocument/2006/relationships/customXml" Target="../ink/ink1672.xml"/><Relationship Id="rId169" Type="http://schemas.openxmlformats.org/officeDocument/2006/relationships/image" Target="../media/image253.png"/><Relationship Id="rId4" Type="http://schemas.openxmlformats.org/officeDocument/2006/relationships/customXml" Target="../ink/ink1600.xml"/><Relationship Id="rId180" Type="http://schemas.openxmlformats.org/officeDocument/2006/relationships/customXml" Target="../ink/ink1688.xml"/><Relationship Id="rId215" Type="http://schemas.openxmlformats.org/officeDocument/2006/relationships/image" Target="../media/image280.png"/><Relationship Id="rId236" Type="http://schemas.openxmlformats.org/officeDocument/2006/relationships/customXml" Target="../ink/ink1716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42" Type="http://schemas.openxmlformats.org/officeDocument/2006/relationships/customXml" Target="../ink/ink1745.xml"/><Relationship Id="rId63" Type="http://schemas.openxmlformats.org/officeDocument/2006/relationships/image" Target="../media/image200.png"/><Relationship Id="rId84" Type="http://schemas.openxmlformats.org/officeDocument/2006/relationships/customXml" Target="../ink/ink1766.xml"/><Relationship Id="rId138" Type="http://schemas.openxmlformats.org/officeDocument/2006/relationships/customXml" Target="../ink/ink1793.xml"/><Relationship Id="rId159" Type="http://schemas.openxmlformats.org/officeDocument/2006/relationships/image" Target="../media/image248.png"/><Relationship Id="rId170" Type="http://schemas.openxmlformats.org/officeDocument/2006/relationships/customXml" Target="../ink/ink1809.xml"/><Relationship Id="rId191" Type="http://schemas.openxmlformats.org/officeDocument/2006/relationships/image" Target="../media/image268.png"/><Relationship Id="rId205" Type="http://schemas.openxmlformats.org/officeDocument/2006/relationships/image" Target="../media/image275.png"/><Relationship Id="rId226" Type="http://schemas.openxmlformats.org/officeDocument/2006/relationships/customXml" Target="../ink/ink1837.xml"/><Relationship Id="rId247" Type="http://schemas.openxmlformats.org/officeDocument/2006/relationships/image" Target="../media/image296.png"/><Relationship Id="rId107" Type="http://schemas.openxmlformats.org/officeDocument/2006/relationships/image" Target="../media/image222.png"/><Relationship Id="rId11" Type="http://schemas.openxmlformats.org/officeDocument/2006/relationships/image" Target="../media/image175.png"/><Relationship Id="rId32" Type="http://schemas.openxmlformats.org/officeDocument/2006/relationships/customXml" Target="../ink/ink1740.xml"/><Relationship Id="rId53" Type="http://schemas.openxmlformats.org/officeDocument/2006/relationships/image" Target="../media/image195.png"/><Relationship Id="rId74" Type="http://schemas.openxmlformats.org/officeDocument/2006/relationships/customXml" Target="../ink/ink1761.xml"/><Relationship Id="rId128" Type="http://schemas.openxmlformats.org/officeDocument/2006/relationships/customXml" Target="../ink/ink1788.xml"/><Relationship Id="rId149" Type="http://schemas.openxmlformats.org/officeDocument/2006/relationships/image" Target="../media/image243.png"/><Relationship Id="rId5" Type="http://schemas.openxmlformats.org/officeDocument/2006/relationships/image" Target="../media/image172.png"/><Relationship Id="rId95" Type="http://schemas.openxmlformats.org/officeDocument/2006/relationships/image" Target="../media/image216.png"/><Relationship Id="rId160" Type="http://schemas.openxmlformats.org/officeDocument/2006/relationships/customXml" Target="../ink/ink1804.xml"/><Relationship Id="rId181" Type="http://schemas.openxmlformats.org/officeDocument/2006/relationships/image" Target="../media/image263.png"/><Relationship Id="rId216" Type="http://schemas.openxmlformats.org/officeDocument/2006/relationships/customXml" Target="../ink/ink1832.xml"/><Relationship Id="rId237" Type="http://schemas.openxmlformats.org/officeDocument/2006/relationships/image" Target="../media/image291.png"/><Relationship Id="rId22" Type="http://schemas.openxmlformats.org/officeDocument/2006/relationships/customXml" Target="../ink/ink1735.xml"/><Relationship Id="rId43" Type="http://schemas.openxmlformats.org/officeDocument/2006/relationships/image" Target="../media/image190.png"/><Relationship Id="rId64" Type="http://schemas.openxmlformats.org/officeDocument/2006/relationships/customXml" Target="../ink/ink1756.xml"/><Relationship Id="rId118" Type="http://schemas.openxmlformats.org/officeDocument/2006/relationships/customXml" Target="../ink/ink1783.xml"/><Relationship Id="rId139" Type="http://schemas.openxmlformats.org/officeDocument/2006/relationships/image" Target="../media/image238.png"/><Relationship Id="rId85" Type="http://schemas.openxmlformats.org/officeDocument/2006/relationships/image" Target="../media/image211.png"/><Relationship Id="rId150" Type="http://schemas.openxmlformats.org/officeDocument/2006/relationships/customXml" Target="../ink/ink1799.xml"/><Relationship Id="rId171" Type="http://schemas.openxmlformats.org/officeDocument/2006/relationships/image" Target="../media/image258.png"/><Relationship Id="rId192" Type="http://schemas.openxmlformats.org/officeDocument/2006/relationships/customXml" Target="../ink/ink1820.xml"/><Relationship Id="rId206" Type="http://schemas.openxmlformats.org/officeDocument/2006/relationships/customXml" Target="../ink/ink1827.xml"/><Relationship Id="rId227" Type="http://schemas.openxmlformats.org/officeDocument/2006/relationships/image" Target="../media/image286.png"/><Relationship Id="rId248" Type="http://schemas.openxmlformats.org/officeDocument/2006/relationships/customXml" Target="../ink/ink1848.xml"/><Relationship Id="rId12" Type="http://schemas.openxmlformats.org/officeDocument/2006/relationships/customXml" Target="../ink/ink1730.xml"/><Relationship Id="rId33" Type="http://schemas.openxmlformats.org/officeDocument/2006/relationships/image" Target="../media/image185.png"/><Relationship Id="rId108" Type="http://schemas.openxmlformats.org/officeDocument/2006/relationships/customXml" Target="../ink/ink1778.xml"/><Relationship Id="rId129" Type="http://schemas.openxmlformats.org/officeDocument/2006/relationships/image" Target="../media/image233.png"/><Relationship Id="rId54" Type="http://schemas.openxmlformats.org/officeDocument/2006/relationships/customXml" Target="../ink/ink1751.xml"/><Relationship Id="rId75" Type="http://schemas.openxmlformats.org/officeDocument/2006/relationships/image" Target="../media/image206.png"/><Relationship Id="rId96" Type="http://schemas.openxmlformats.org/officeDocument/2006/relationships/customXml" Target="../ink/ink1772.xml"/><Relationship Id="rId140" Type="http://schemas.openxmlformats.org/officeDocument/2006/relationships/customXml" Target="../ink/ink1794.xml"/><Relationship Id="rId161" Type="http://schemas.openxmlformats.org/officeDocument/2006/relationships/image" Target="../media/image249.png"/><Relationship Id="rId182" Type="http://schemas.openxmlformats.org/officeDocument/2006/relationships/customXml" Target="../ink/ink1815.xml"/><Relationship Id="rId217" Type="http://schemas.openxmlformats.org/officeDocument/2006/relationships/image" Target="../media/image281.png"/><Relationship Id="rId6" Type="http://schemas.openxmlformats.org/officeDocument/2006/relationships/customXml" Target="../ink/ink1727.xml"/><Relationship Id="rId238" Type="http://schemas.openxmlformats.org/officeDocument/2006/relationships/customXml" Target="../ink/ink1843.xml"/><Relationship Id="rId23" Type="http://schemas.openxmlformats.org/officeDocument/2006/relationships/image" Target="../media/image180.png"/><Relationship Id="rId119" Type="http://schemas.openxmlformats.org/officeDocument/2006/relationships/image" Target="../media/image228.png"/><Relationship Id="rId44" Type="http://schemas.openxmlformats.org/officeDocument/2006/relationships/customXml" Target="../ink/ink1746.xml"/><Relationship Id="rId65" Type="http://schemas.openxmlformats.org/officeDocument/2006/relationships/image" Target="../media/image201.png"/><Relationship Id="rId86" Type="http://schemas.openxmlformats.org/officeDocument/2006/relationships/customXml" Target="../ink/ink1767.xml"/><Relationship Id="rId130" Type="http://schemas.openxmlformats.org/officeDocument/2006/relationships/customXml" Target="../ink/ink1789.xml"/><Relationship Id="rId151" Type="http://schemas.openxmlformats.org/officeDocument/2006/relationships/image" Target="../media/image244.png"/><Relationship Id="rId172" Type="http://schemas.openxmlformats.org/officeDocument/2006/relationships/customXml" Target="../ink/ink1810.xml"/><Relationship Id="rId193" Type="http://schemas.openxmlformats.org/officeDocument/2006/relationships/image" Target="../media/image269.png"/><Relationship Id="rId207" Type="http://schemas.openxmlformats.org/officeDocument/2006/relationships/image" Target="../media/image276.png"/><Relationship Id="rId228" Type="http://schemas.openxmlformats.org/officeDocument/2006/relationships/customXml" Target="../ink/ink1838.xml"/><Relationship Id="rId249" Type="http://schemas.openxmlformats.org/officeDocument/2006/relationships/image" Target="../media/image297.png"/><Relationship Id="rId13" Type="http://schemas.openxmlformats.org/officeDocument/2006/relationships/image" Target="../media/image176.png"/><Relationship Id="rId109" Type="http://schemas.openxmlformats.org/officeDocument/2006/relationships/image" Target="../media/image223.png"/><Relationship Id="rId34" Type="http://schemas.openxmlformats.org/officeDocument/2006/relationships/customXml" Target="../ink/ink1741.xml"/><Relationship Id="rId55" Type="http://schemas.openxmlformats.org/officeDocument/2006/relationships/image" Target="../media/image196.png"/><Relationship Id="rId76" Type="http://schemas.openxmlformats.org/officeDocument/2006/relationships/customXml" Target="../ink/ink1762.xml"/><Relationship Id="rId97" Type="http://schemas.openxmlformats.org/officeDocument/2006/relationships/image" Target="../media/image217.png"/><Relationship Id="rId120" Type="http://schemas.openxmlformats.org/officeDocument/2006/relationships/customXml" Target="../ink/ink1784.xml"/><Relationship Id="rId141" Type="http://schemas.openxmlformats.org/officeDocument/2006/relationships/image" Target="../media/image239.png"/><Relationship Id="rId7" Type="http://schemas.openxmlformats.org/officeDocument/2006/relationships/image" Target="../media/image173.png"/><Relationship Id="rId162" Type="http://schemas.openxmlformats.org/officeDocument/2006/relationships/customXml" Target="../ink/ink1805.xml"/><Relationship Id="rId183" Type="http://schemas.openxmlformats.org/officeDocument/2006/relationships/image" Target="../media/image264.png"/><Relationship Id="rId218" Type="http://schemas.openxmlformats.org/officeDocument/2006/relationships/customXml" Target="../ink/ink1833.xml"/><Relationship Id="rId239" Type="http://schemas.openxmlformats.org/officeDocument/2006/relationships/image" Target="../media/image292.png"/><Relationship Id="rId250" Type="http://schemas.openxmlformats.org/officeDocument/2006/relationships/customXml" Target="../ink/ink1849.xml"/><Relationship Id="rId24" Type="http://schemas.openxmlformats.org/officeDocument/2006/relationships/customXml" Target="../ink/ink1736.xml"/><Relationship Id="rId45" Type="http://schemas.openxmlformats.org/officeDocument/2006/relationships/image" Target="../media/image191.png"/><Relationship Id="rId66" Type="http://schemas.openxmlformats.org/officeDocument/2006/relationships/customXml" Target="../ink/ink1757.xml"/><Relationship Id="rId87" Type="http://schemas.openxmlformats.org/officeDocument/2006/relationships/image" Target="../media/image212.png"/><Relationship Id="rId110" Type="http://schemas.openxmlformats.org/officeDocument/2006/relationships/customXml" Target="../ink/ink1779.xml"/><Relationship Id="rId131" Type="http://schemas.openxmlformats.org/officeDocument/2006/relationships/image" Target="../media/image234.png"/><Relationship Id="rId152" Type="http://schemas.openxmlformats.org/officeDocument/2006/relationships/customXml" Target="../ink/ink1800.xml"/><Relationship Id="rId173" Type="http://schemas.openxmlformats.org/officeDocument/2006/relationships/image" Target="../media/image259.png"/><Relationship Id="rId194" Type="http://schemas.openxmlformats.org/officeDocument/2006/relationships/customXml" Target="../ink/ink1821.xml"/><Relationship Id="rId208" Type="http://schemas.openxmlformats.org/officeDocument/2006/relationships/customXml" Target="../ink/ink1828.xml"/><Relationship Id="rId229" Type="http://schemas.openxmlformats.org/officeDocument/2006/relationships/image" Target="../media/image287.png"/><Relationship Id="rId240" Type="http://schemas.openxmlformats.org/officeDocument/2006/relationships/customXml" Target="../ink/ink1844.xml"/><Relationship Id="rId14" Type="http://schemas.openxmlformats.org/officeDocument/2006/relationships/customXml" Target="../ink/ink1731.xml"/><Relationship Id="rId35" Type="http://schemas.openxmlformats.org/officeDocument/2006/relationships/image" Target="../media/image186.png"/><Relationship Id="rId56" Type="http://schemas.openxmlformats.org/officeDocument/2006/relationships/customXml" Target="../ink/ink1752.xml"/><Relationship Id="rId77" Type="http://schemas.openxmlformats.org/officeDocument/2006/relationships/image" Target="../media/image207.png"/><Relationship Id="rId100" Type="http://schemas.openxmlformats.org/officeDocument/2006/relationships/customXml" Target="../ink/ink1774.xml"/><Relationship Id="rId8" Type="http://schemas.openxmlformats.org/officeDocument/2006/relationships/customXml" Target="../ink/ink1728.xml"/><Relationship Id="rId98" Type="http://schemas.openxmlformats.org/officeDocument/2006/relationships/customXml" Target="../ink/ink1773.xml"/><Relationship Id="rId121" Type="http://schemas.openxmlformats.org/officeDocument/2006/relationships/image" Target="../media/image229.png"/><Relationship Id="rId142" Type="http://schemas.openxmlformats.org/officeDocument/2006/relationships/customXml" Target="../ink/ink1795.xml"/><Relationship Id="rId163" Type="http://schemas.openxmlformats.org/officeDocument/2006/relationships/image" Target="../media/image250.png"/><Relationship Id="rId184" Type="http://schemas.openxmlformats.org/officeDocument/2006/relationships/customXml" Target="../ink/ink1816.xml"/><Relationship Id="rId219" Type="http://schemas.openxmlformats.org/officeDocument/2006/relationships/image" Target="../media/image282.png"/><Relationship Id="rId230" Type="http://schemas.openxmlformats.org/officeDocument/2006/relationships/customXml" Target="../ink/ink1839.xml"/><Relationship Id="rId251" Type="http://schemas.openxmlformats.org/officeDocument/2006/relationships/image" Target="../media/image298.png"/><Relationship Id="rId25" Type="http://schemas.openxmlformats.org/officeDocument/2006/relationships/image" Target="../media/image181.png"/><Relationship Id="rId46" Type="http://schemas.openxmlformats.org/officeDocument/2006/relationships/customXml" Target="../ink/ink1747.xml"/><Relationship Id="rId67" Type="http://schemas.openxmlformats.org/officeDocument/2006/relationships/image" Target="../media/image202.png"/><Relationship Id="rId88" Type="http://schemas.openxmlformats.org/officeDocument/2006/relationships/customXml" Target="../ink/ink1768.xml"/><Relationship Id="rId111" Type="http://schemas.openxmlformats.org/officeDocument/2006/relationships/image" Target="../media/image224.png"/><Relationship Id="rId132" Type="http://schemas.openxmlformats.org/officeDocument/2006/relationships/customXml" Target="../ink/ink1790.xml"/><Relationship Id="rId153" Type="http://schemas.openxmlformats.org/officeDocument/2006/relationships/image" Target="../media/image245.png"/><Relationship Id="rId174" Type="http://schemas.openxmlformats.org/officeDocument/2006/relationships/customXml" Target="../ink/ink1811.xml"/><Relationship Id="rId195" Type="http://schemas.openxmlformats.org/officeDocument/2006/relationships/image" Target="../media/image270.png"/><Relationship Id="rId209" Type="http://schemas.openxmlformats.org/officeDocument/2006/relationships/image" Target="../media/image277.png"/><Relationship Id="rId220" Type="http://schemas.openxmlformats.org/officeDocument/2006/relationships/customXml" Target="../ink/ink1834.xml"/><Relationship Id="rId241" Type="http://schemas.openxmlformats.org/officeDocument/2006/relationships/image" Target="../media/image293.png"/><Relationship Id="rId15" Type="http://schemas.openxmlformats.org/officeDocument/2006/relationships/image" Target="../media/image177.png"/><Relationship Id="rId36" Type="http://schemas.openxmlformats.org/officeDocument/2006/relationships/customXml" Target="../ink/ink1742.xml"/><Relationship Id="rId57" Type="http://schemas.openxmlformats.org/officeDocument/2006/relationships/image" Target="../media/image197.png"/><Relationship Id="rId78" Type="http://schemas.openxmlformats.org/officeDocument/2006/relationships/customXml" Target="../ink/ink1763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785.xml"/><Relationship Id="rId143" Type="http://schemas.openxmlformats.org/officeDocument/2006/relationships/image" Target="../media/image240.png"/><Relationship Id="rId164" Type="http://schemas.openxmlformats.org/officeDocument/2006/relationships/customXml" Target="../ink/ink1806.xml"/><Relationship Id="rId185" Type="http://schemas.openxmlformats.org/officeDocument/2006/relationships/image" Target="../media/image265.png"/><Relationship Id="rId9" Type="http://schemas.openxmlformats.org/officeDocument/2006/relationships/image" Target="../media/image174.png"/><Relationship Id="rId210" Type="http://schemas.openxmlformats.org/officeDocument/2006/relationships/customXml" Target="../ink/ink1829.xml"/><Relationship Id="rId26" Type="http://schemas.openxmlformats.org/officeDocument/2006/relationships/customXml" Target="../ink/ink1737.xml"/><Relationship Id="rId231" Type="http://schemas.openxmlformats.org/officeDocument/2006/relationships/image" Target="../media/image288.png"/><Relationship Id="rId252" Type="http://schemas.openxmlformats.org/officeDocument/2006/relationships/customXml" Target="../ink/ink1850.xml"/><Relationship Id="rId47" Type="http://schemas.openxmlformats.org/officeDocument/2006/relationships/image" Target="../media/image192.png"/><Relationship Id="rId68" Type="http://schemas.openxmlformats.org/officeDocument/2006/relationships/customXml" Target="../ink/ink1758.xml"/><Relationship Id="rId89" Type="http://schemas.openxmlformats.org/officeDocument/2006/relationships/image" Target="../media/image213.png"/><Relationship Id="rId112" Type="http://schemas.openxmlformats.org/officeDocument/2006/relationships/customXml" Target="../ink/ink1780.xml"/><Relationship Id="rId133" Type="http://schemas.openxmlformats.org/officeDocument/2006/relationships/image" Target="../media/image235.png"/><Relationship Id="rId154" Type="http://schemas.openxmlformats.org/officeDocument/2006/relationships/customXml" Target="../ink/ink1801.xml"/><Relationship Id="rId175" Type="http://schemas.openxmlformats.org/officeDocument/2006/relationships/image" Target="../media/image260.png"/><Relationship Id="rId196" Type="http://schemas.openxmlformats.org/officeDocument/2006/relationships/customXml" Target="../ink/ink1822.xml"/><Relationship Id="rId200" Type="http://schemas.openxmlformats.org/officeDocument/2006/relationships/customXml" Target="../ink/ink1824.xml"/><Relationship Id="rId16" Type="http://schemas.openxmlformats.org/officeDocument/2006/relationships/customXml" Target="../ink/ink1732.xml"/><Relationship Id="rId221" Type="http://schemas.openxmlformats.org/officeDocument/2006/relationships/image" Target="../media/image283.png"/><Relationship Id="rId242" Type="http://schemas.openxmlformats.org/officeDocument/2006/relationships/customXml" Target="../ink/ink1845.xml"/><Relationship Id="rId37" Type="http://schemas.openxmlformats.org/officeDocument/2006/relationships/image" Target="../media/image187.png"/><Relationship Id="rId58" Type="http://schemas.openxmlformats.org/officeDocument/2006/relationships/customXml" Target="../ink/ink1753.xml"/><Relationship Id="rId79" Type="http://schemas.openxmlformats.org/officeDocument/2006/relationships/image" Target="../media/image208.png"/><Relationship Id="rId102" Type="http://schemas.openxmlformats.org/officeDocument/2006/relationships/customXml" Target="../ink/ink1775.xml"/><Relationship Id="rId123" Type="http://schemas.openxmlformats.org/officeDocument/2006/relationships/image" Target="../media/image230.png"/><Relationship Id="rId144" Type="http://schemas.openxmlformats.org/officeDocument/2006/relationships/customXml" Target="../ink/ink1796.xml"/><Relationship Id="rId90" Type="http://schemas.openxmlformats.org/officeDocument/2006/relationships/customXml" Target="../ink/ink1769.xml"/><Relationship Id="rId165" Type="http://schemas.openxmlformats.org/officeDocument/2006/relationships/image" Target="../media/image251.png"/><Relationship Id="rId186" Type="http://schemas.openxmlformats.org/officeDocument/2006/relationships/customXml" Target="../ink/ink1817.xml"/><Relationship Id="rId211" Type="http://schemas.openxmlformats.org/officeDocument/2006/relationships/image" Target="../media/image278.png"/><Relationship Id="rId232" Type="http://schemas.openxmlformats.org/officeDocument/2006/relationships/customXml" Target="../ink/ink1840.xml"/><Relationship Id="rId253" Type="http://schemas.openxmlformats.org/officeDocument/2006/relationships/image" Target="../media/image299.png"/><Relationship Id="rId27" Type="http://schemas.openxmlformats.org/officeDocument/2006/relationships/image" Target="../media/image182.png"/><Relationship Id="rId48" Type="http://schemas.openxmlformats.org/officeDocument/2006/relationships/customXml" Target="../ink/ink1748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34" Type="http://schemas.openxmlformats.org/officeDocument/2006/relationships/customXml" Target="../ink/ink1791.xml"/><Relationship Id="rId80" Type="http://schemas.openxmlformats.org/officeDocument/2006/relationships/customXml" Target="../ink/ink1764.xml"/><Relationship Id="rId155" Type="http://schemas.openxmlformats.org/officeDocument/2006/relationships/image" Target="../media/image246.png"/><Relationship Id="rId176" Type="http://schemas.openxmlformats.org/officeDocument/2006/relationships/customXml" Target="../ink/ink1812.xml"/><Relationship Id="rId197" Type="http://schemas.openxmlformats.org/officeDocument/2006/relationships/image" Target="../media/image271.png"/><Relationship Id="rId201" Type="http://schemas.openxmlformats.org/officeDocument/2006/relationships/image" Target="../media/image273.png"/><Relationship Id="rId222" Type="http://schemas.openxmlformats.org/officeDocument/2006/relationships/customXml" Target="../ink/ink1835.xml"/><Relationship Id="rId243" Type="http://schemas.openxmlformats.org/officeDocument/2006/relationships/image" Target="../media/image294.png"/><Relationship Id="rId17" Type="http://schemas.openxmlformats.org/officeDocument/2006/relationships/image" Target="../media/image48.png"/><Relationship Id="rId38" Type="http://schemas.openxmlformats.org/officeDocument/2006/relationships/customXml" Target="../ink/ink1743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24" Type="http://schemas.openxmlformats.org/officeDocument/2006/relationships/customXml" Target="../ink/ink1786.xml"/><Relationship Id="rId70" Type="http://schemas.openxmlformats.org/officeDocument/2006/relationships/customXml" Target="../ink/ink1759.xml"/><Relationship Id="rId91" Type="http://schemas.openxmlformats.org/officeDocument/2006/relationships/image" Target="../media/image214.png"/><Relationship Id="rId145" Type="http://schemas.openxmlformats.org/officeDocument/2006/relationships/image" Target="../media/image241.png"/><Relationship Id="rId166" Type="http://schemas.openxmlformats.org/officeDocument/2006/relationships/customXml" Target="../ink/ink1807.xml"/><Relationship Id="rId187" Type="http://schemas.openxmlformats.org/officeDocument/2006/relationships/image" Target="../media/image26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830.xml"/><Relationship Id="rId233" Type="http://schemas.openxmlformats.org/officeDocument/2006/relationships/image" Target="../media/image289.png"/><Relationship Id="rId254" Type="http://schemas.openxmlformats.org/officeDocument/2006/relationships/customXml" Target="../ink/ink1851.xml"/><Relationship Id="rId28" Type="http://schemas.openxmlformats.org/officeDocument/2006/relationships/customXml" Target="../ink/ink1738.xml"/><Relationship Id="rId49" Type="http://schemas.openxmlformats.org/officeDocument/2006/relationships/image" Target="../media/image193.png"/><Relationship Id="rId114" Type="http://schemas.openxmlformats.org/officeDocument/2006/relationships/customXml" Target="../ink/ink1781.xml"/><Relationship Id="rId60" Type="http://schemas.openxmlformats.org/officeDocument/2006/relationships/customXml" Target="../ink/ink1754.xml"/><Relationship Id="rId81" Type="http://schemas.openxmlformats.org/officeDocument/2006/relationships/image" Target="../media/image209.png"/><Relationship Id="rId135" Type="http://schemas.openxmlformats.org/officeDocument/2006/relationships/image" Target="../media/image236.png"/><Relationship Id="rId156" Type="http://schemas.openxmlformats.org/officeDocument/2006/relationships/customXml" Target="../ink/ink1802.xml"/><Relationship Id="rId177" Type="http://schemas.openxmlformats.org/officeDocument/2006/relationships/image" Target="../media/image261.png"/><Relationship Id="rId198" Type="http://schemas.openxmlformats.org/officeDocument/2006/relationships/customXml" Target="../ink/ink1823.xml"/><Relationship Id="rId202" Type="http://schemas.openxmlformats.org/officeDocument/2006/relationships/customXml" Target="../ink/ink1825.xml"/><Relationship Id="rId223" Type="http://schemas.openxmlformats.org/officeDocument/2006/relationships/image" Target="../media/image284.png"/><Relationship Id="rId244" Type="http://schemas.openxmlformats.org/officeDocument/2006/relationships/customXml" Target="../ink/ink1846.xml"/><Relationship Id="rId18" Type="http://schemas.openxmlformats.org/officeDocument/2006/relationships/customXml" Target="../ink/ink1733.xml"/><Relationship Id="rId39" Type="http://schemas.openxmlformats.org/officeDocument/2006/relationships/image" Target="../media/image188.png"/><Relationship Id="rId50" Type="http://schemas.openxmlformats.org/officeDocument/2006/relationships/customXml" Target="../ink/ink1749.xml"/><Relationship Id="rId104" Type="http://schemas.openxmlformats.org/officeDocument/2006/relationships/customXml" Target="../ink/ink1776.xml"/><Relationship Id="rId125" Type="http://schemas.openxmlformats.org/officeDocument/2006/relationships/image" Target="../media/image231.png"/><Relationship Id="rId146" Type="http://schemas.openxmlformats.org/officeDocument/2006/relationships/customXml" Target="../ink/ink1797.xml"/><Relationship Id="rId167" Type="http://schemas.openxmlformats.org/officeDocument/2006/relationships/image" Target="../media/image252.png"/><Relationship Id="rId188" Type="http://schemas.openxmlformats.org/officeDocument/2006/relationships/customXml" Target="../ink/ink1818.xml"/><Relationship Id="rId71" Type="http://schemas.openxmlformats.org/officeDocument/2006/relationships/image" Target="../media/image204.png"/><Relationship Id="rId92" Type="http://schemas.openxmlformats.org/officeDocument/2006/relationships/customXml" Target="../ink/ink1770.xml"/><Relationship Id="rId213" Type="http://schemas.openxmlformats.org/officeDocument/2006/relationships/image" Target="../media/image279.png"/><Relationship Id="rId234" Type="http://schemas.openxmlformats.org/officeDocument/2006/relationships/customXml" Target="../ink/ink1841.xml"/><Relationship Id="rId2" Type="http://schemas.openxmlformats.org/officeDocument/2006/relationships/customXml" Target="../ink/ink1725.xml"/><Relationship Id="rId29" Type="http://schemas.openxmlformats.org/officeDocument/2006/relationships/image" Target="../media/image183.png"/><Relationship Id="rId255" Type="http://schemas.openxmlformats.org/officeDocument/2006/relationships/image" Target="../media/image300.png"/><Relationship Id="rId40" Type="http://schemas.openxmlformats.org/officeDocument/2006/relationships/customXml" Target="../ink/ink1744.xml"/><Relationship Id="rId115" Type="http://schemas.openxmlformats.org/officeDocument/2006/relationships/image" Target="../media/image226.png"/><Relationship Id="rId136" Type="http://schemas.openxmlformats.org/officeDocument/2006/relationships/customXml" Target="../ink/ink1792.xml"/><Relationship Id="rId157" Type="http://schemas.openxmlformats.org/officeDocument/2006/relationships/image" Target="../media/image247.png"/><Relationship Id="rId178" Type="http://schemas.openxmlformats.org/officeDocument/2006/relationships/customXml" Target="../ink/ink1813.xml"/><Relationship Id="rId61" Type="http://schemas.openxmlformats.org/officeDocument/2006/relationships/image" Target="../media/image199.png"/><Relationship Id="rId82" Type="http://schemas.openxmlformats.org/officeDocument/2006/relationships/customXml" Target="../ink/ink1765.xml"/><Relationship Id="rId199" Type="http://schemas.openxmlformats.org/officeDocument/2006/relationships/image" Target="../media/image272.png"/><Relationship Id="rId203" Type="http://schemas.openxmlformats.org/officeDocument/2006/relationships/image" Target="../media/image274.png"/><Relationship Id="rId19" Type="http://schemas.openxmlformats.org/officeDocument/2006/relationships/image" Target="../media/image178.png"/><Relationship Id="rId224" Type="http://schemas.openxmlformats.org/officeDocument/2006/relationships/customXml" Target="../ink/ink1836.xml"/><Relationship Id="rId245" Type="http://schemas.openxmlformats.org/officeDocument/2006/relationships/image" Target="../media/image295.png"/><Relationship Id="rId30" Type="http://schemas.openxmlformats.org/officeDocument/2006/relationships/customXml" Target="../ink/ink1739.xml"/><Relationship Id="rId105" Type="http://schemas.openxmlformats.org/officeDocument/2006/relationships/image" Target="../media/image221.png"/><Relationship Id="rId126" Type="http://schemas.openxmlformats.org/officeDocument/2006/relationships/customXml" Target="../ink/ink1787.xml"/><Relationship Id="rId147" Type="http://schemas.openxmlformats.org/officeDocument/2006/relationships/image" Target="../media/image242.png"/><Relationship Id="rId168" Type="http://schemas.openxmlformats.org/officeDocument/2006/relationships/customXml" Target="../ink/ink1808.xml"/><Relationship Id="rId51" Type="http://schemas.openxmlformats.org/officeDocument/2006/relationships/image" Target="../media/image194.png"/><Relationship Id="rId72" Type="http://schemas.openxmlformats.org/officeDocument/2006/relationships/customXml" Target="../ink/ink1760.xml"/><Relationship Id="rId93" Type="http://schemas.openxmlformats.org/officeDocument/2006/relationships/image" Target="../media/image215.png"/><Relationship Id="rId189" Type="http://schemas.openxmlformats.org/officeDocument/2006/relationships/image" Target="../media/image267.png"/><Relationship Id="rId3" Type="http://schemas.openxmlformats.org/officeDocument/2006/relationships/image" Target="../media/image171.png"/><Relationship Id="rId214" Type="http://schemas.openxmlformats.org/officeDocument/2006/relationships/customXml" Target="../ink/ink1831.xml"/><Relationship Id="rId235" Type="http://schemas.openxmlformats.org/officeDocument/2006/relationships/image" Target="../media/image290.png"/><Relationship Id="rId116" Type="http://schemas.openxmlformats.org/officeDocument/2006/relationships/customXml" Target="../ink/ink1782.xml"/><Relationship Id="rId137" Type="http://schemas.openxmlformats.org/officeDocument/2006/relationships/image" Target="../media/image237.png"/><Relationship Id="rId158" Type="http://schemas.openxmlformats.org/officeDocument/2006/relationships/customXml" Target="../ink/ink1803.xml"/><Relationship Id="rId20" Type="http://schemas.openxmlformats.org/officeDocument/2006/relationships/customXml" Target="../ink/ink1734.xml"/><Relationship Id="rId41" Type="http://schemas.openxmlformats.org/officeDocument/2006/relationships/image" Target="../media/image189.png"/><Relationship Id="rId62" Type="http://schemas.openxmlformats.org/officeDocument/2006/relationships/customXml" Target="../ink/ink1755.xml"/><Relationship Id="rId83" Type="http://schemas.openxmlformats.org/officeDocument/2006/relationships/image" Target="../media/image210.png"/><Relationship Id="rId179" Type="http://schemas.openxmlformats.org/officeDocument/2006/relationships/image" Target="../media/image262.png"/><Relationship Id="rId190" Type="http://schemas.openxmlformats.org/officeDocument/2006/relationships/customXml" Target="../ink/ink1819.xml"/><Relationship Id="rId204" Type="http://schemas.openxmlformats.org/officeDocument/2006/relationships/customXml" Target="../ink/ink1826.xml"/><Relationship Id="rId225" Type="http://schemas.openxmlformats.org/officeDocument/2006/relationships/image" Target="../media/image285.png"/><Relationship Id="rId246" Type="http://schemas.openxmlformats.org/officeDocument/2006/relationships/customXml" Target="../ink/ink1847.xml"/><Relationship Id="rId106" Type="http://schemas.openxmlformats.org/officeDocument/2006/relationships/customXml" Target="../ink/ink1777.xml"/><Relationship Id="rId127" Type="http://schemas.openxmlformats.org/officeDocument/2006/relationships/image" Target="../media/image232.png"/><Relationship Id="rId10" Type="http://schemas.openxmlformats.org/officeDocument/2006/relationships/customXml" Target="../ink/ink1729.xml"/><Relationship Id="rId31" Type="http://schemas.openxmlformats.org/officeDocument/2006/relationships/image" Target="../media/image184.png"/><Relationship Id="rId52" Type="http://schemas.openxmlformats.org/officeDocument/2006/relationships/customXml" Target="../ink/ink1750.xml"/><Relationship Id="rId73" Type="http://schemas.openxmlformats.org/officeDocument/2006/relationships/image" Target="../media/image205.png"/><Relationship Id="rId94" Type="http://schemas.openxmlformats.org/officeDocument/2006/relationships/customXml" Target="../ink/ink1771.xml"/><Relationship Id="rId148" Type="http://schemas.openxmlformats.org/officeDocument/2006/relationships/customXml" Target="../ink/ink1798.xml"/><Relationship Id="rId169" Type="http://schemas.openxmlformats.org/officeDocument/2006/relationships/image" Target="../media/image253.png"/><Relationship Id="rId4" Type="http://schemas.openxmlformats.org/officeDocument/2006/relationships/customXml" Target="../ink/ink1726.xml"/><Relationship Id="rId180" Type="http://schemas.openxmlformats.org/officeDocument/2006/relationships/customXml" Target="../ink/ink1814.xml"/><Relationship Id="rId215" Type="http://schemas.openxmlformats.org/officeDocument/2006/relationships/image" Target="../media/image280.png"/><Relationship Id="rId236" Type="http://schemas.openxmlformats.org/officeDocument/2006/relationships/customXml" Target="../ink/ink1842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27.png"/><Relationship Id="rId21" Type="http://schemas.openxmlformats.org/officeDocument/2006/relationships/image" Target="../media/image179.png"/><Relationship Id="rId63" Type="http://schemas.openxmlformats.org/officeDocument/2006/relationships/image" Target="../media/image200.png"/><Relationship Id="rId159" Type="http://schemas.openxmlformats.org/officeDocument/2006/relationships/image" Target="../media/image248.png"/><Relationship Id="rId170" Type="http://schemas.openxmlformats.org/officeDocument/2006/relationships/customXml" Target="../ink/ink1936.xml"/><Relationship Id="rId226" Type="http://schemas.openxmlformats.org/officeDocument/2006/relationships/customXml" Target="../ink/ink1964.xml"/><Relationship Id="rId268" Type="http://schemas.openxmlformats.org/officeDocument/2006/relationships/customXml" Target="../ink/ink1985.xml"/><Relationship Id="rId11" Type="http://schemas.openxmlformats.org/officeDocument/2006/relationships/image" Target="../media/image175.png"/><Relationship Id="rId32" Type="http://schemas.openxmlformats.org/officeDocument/2006/relationships/customXml" Target="../ink/ink1867.xml"/><Relationship Id="rId53" Type="http://schemas.openxmlformats.org/officeDocument/2006/relationships/image" Target="../media/image195.png"/><Relationship Id="rId74" Type="http://schemas.openxmlformats.org/officeDocument/2006/relationships/customXml" Target="../ink/ink1888.xml"/><Relationship Id="rId128" Type="http://schemas.openxmlformats.org/officeDocument/2006/relationships/customXml" Target="../ink/ink1915.xml"/><Relationship Id="rId149" Type="http://schemas.openxmlformats.org/officeDocument/2006/relationships/image" Target="../media/image243.png"/><Relationship Id="rId5" Type="http://schemas.openxmlformats.org/officeDocument/2006/relationships/image" Target="../media/image172.png"/><Relationship Id="rId95" Type="http://schemas.openxmlformats.org/officeDocument/2006/relationships/image" Target="../media/image216.png"/><Relationship Id="rId160" Type="http://schemas.openxmlformats.org/officeDocument/2006/relationships/customXml" Target="../ink/ink1931.xml"/><Relationship Id="rId181" Type="http://schemas.openxmlformats.org/officeDocument/2006/relationships/image" Target="../media/image263.png"/><Relationship Id="rId216" Type="http://schemas.openxmlformats.org/officeDocument/2006/relationships/customXml" Target="../ink/ink1959.xml"/><Relationship Id="rId237" Type="http://schemas.openxmlformats.org/officeDocument/2006/relationships/image" Target="../media/image291.png"/><Relationship Id="rId258" Type="http://schemas.openxmlformats.org/officeDocument/2006/relationships/customXml" Target="../ink/ink1980.xml"/><Relationship Id="rId22" Type="http://schemas.openxmlformats.org/officeDocument/2006/relationships/customXml" Target="../ink/ink1862.xml"/><Relationship Id="rId43" Type="http://schemas.openxmlformats.org/officeDocument/2006/relationships/image" Target="../media/image190.png"/><Relationship Id="rId64" Type="http://schemas.openxmlformats.org/officeDocument/2006/relationships/customXml" Target="../ink/ink1883.xml"/><Relationship Id="rId118" Type="http://schemas.openxmlformats.org/officeDocument/2006/relationships/customXml" Target="../ink/ink1910.xml"/><Relationship Id="rId139" Type="http://schemas.openxmlformats.org/officeDocument/2006/relationships/image" Target="../media/image238.png"/><Relationship Id="rId85" Type="http://schemas.openxmlformats.org/officeDocument/2006/relationships/image" Target="../media/image211.png"/><Relationship Id="rId150" Type="http://schemas.openxmlformats.org/officeDocument/2006/relationships/customXml" Target="../ink/ink1926.xml"/><Relationship Id="rId171" Type="http://schemas.openxmlformats.org/officeDocument/2006/relationships/image" Target="../media/image258.png"/><Relationship Id="rId192" Type="http://schemas.openxmlformats.org/officeDocument/2006/relationships/customXml" Target="../ink/ink1947.xml"/><Relationship Id="rId206" Type="http://schemas.openxmlformats.org/officeDocument/2006/relationships/customXml" Target="../ink/ink1954.xml"/><Relationship Id="rId227" Type="http://schemas.openxmlformats.org/officeDocument/2006/relationships/image" Target="../media/image286.png"/><Relationship Id="rId248" Type="http://schemas.openxmlformats.org/officeDocument/2006/relationships/customXml" Target="../ink/ink1975.xml"/><Relationship Id="rId269" Type="http://schemas.openxmlformats.org/officeDocument/2006/relationships/image" Target="../media/image307.png"/><Relationship Id="rId12" Type="http://schemas.openxmlformats.org/officeDocument/2006/relationships/customXml" Target="../ink/ink1857.xml"/><Relationship Id="rId33" Type="http://schemas.openxmlformats.org/officeDocument/2006/relationships/image" Target="../media/image185.png"/><Relationship Id="rId108" Type="http://schemas.openxmlformats.org/officeDocument/2006/relationships/customXml" Target="../ink/ink1905.xml"/><Relationship Id="rId129" Type="http://schemas.openxmlformats.org/officeDocument/2006/relationships/image" Target="../media/image233.png"/><Relationship Id="rId54" Type="http://schemas.openxmlformats.org/officeDocument/2006/relationships/customXml" Target="../ink/ink1878.xml"/><Relationship Id="rId75" Type="http://schemas.openxmlformats.org/officeDocument/2006/relationships/image" Target="../media/image206.png"/><Relationship Id="rId96" Type="http://schemas.openxmlformats.org/officeDocument/2006/relationships/customXml" Target="../ink/ink1899.xml"/><Relationship Id="rId140" Type="http://schemas.openxmlformats.org/officeDocument/2006/relationships/customXml" Target="../ink/ink1921.xml"/><Relationship Id="rId161" Type="http://schemas.openxmlformats.org/officeDocument/2006/relationships/image" Target="../media/image249.png"/><Relationship Id="rId182" Type="http://schemas.openxmlformats.org/officeDocument/2006/relationships/customXml" Target="../ink/ink1942.xml"/><Relationship Id="rId217" Type="http://schemas.openxmlformats.org/officeDocument/2006/relationships/image" Target="../media/image281.png"/><Relationship Id="rId6" Type="http://schemas.openxmlformats.org/officeDocument/2006/relationships/customXml" Target="../ink/ink1854.xml"/><Relationship Id="rId238" Type="http://schemas.openxmlformats.org/officeDocument/2006/relationships/customXml" Target="../ink/ink1970.xml"/><Relationship Id="rId259" Type="http://schemas.openxmlformats.org/officeDocument/2006/relationships/image" Target="../media/image302.png"/><Relationship Id="rId23" Type="http://schemas.openxmlformats.org/officeDocument/2006/relationships/image" Target="../media/image180.png"/><Relationship Id="rId119" Type="http://schemas.openxmlformats.org/officeDocument/2006/relationships/image" Target="../media/image228.png"/><Relationship Id="rId44" Type="http://schemas.openxmlformats.org/officeDocument/2006/relationships/customXml" Target="../ink/ink1873.xml"/><Relationship Id="rId65" Type="http://schemas.openxmlformats.org/officeDocument/2006/relationships/image" Target="../media/image201.png"/><Relationship Id="rId86" Type="http://schemas.openxmlformats.org/officeDocument/2006/relationships/customXml" Target="../ink/ink1894.xml"/><Relationship Id="rId130" Type="http://schemas.openxmlformats.org/officeDocument/2006/relationships/customXml" Target="../ink/ink1916.xml"/><Relationship Id="rId151" Type="http://schemas.openxmlformats.org/officeDocument/2006/relationships/image" Target="../media/image244.png"/><Relationship Id="rId172" Type="http://schemas.openxmlformats.org/officeDocument/2006/relationships/customXml" Target="../ink/ink1937.xml"/><Relationship Id="rId193" Type="http://schemas.openxmlformats.org/officeDocument/2006/relationships/image" Target="../media/image269.png"/><Relationship Id="rId207" Type="http://schemas.openxmlformats.org/officeDocument/2006/relationships/image" Target="../media/image276.png"/><Relationship Id="rId228" Type="http://schemas.openxmlformats.org/officeDocument/2006/relationships/customXml" Target="../ink/ink1965.xml"/><Relationship Id="rId249" Type="http://schemas.openxmlformats.org/officeDocument/2006/relationships/image" Target="../media/image297.png"/><Relationship Id="rId13" Type="http://schemas.openxmlformats.org/officeDocument/2006/relationships/image" Target="../media/image176.png"/><Relationship Id="rId109" Type="http://schemas.openxmlformats.org/officeDocument/2006/relationships/image" Target="../media/image223.png"/><Relationship Id="rId260" Type="http://schemas.openxmlformats.org/officeDocument/2006/relationships/customXml" Target="../ink/ink1981.xml"/><Relationship Id="rId34" Type="http://schemas.openxmlformats.org/officeDocument/2006/relationships/customXml" Target="../ink/ink1868.xml"/><Relationship Id="rId55" Type="http://schemas.openxmlformats.org/officeDocument/2006/relationships/image" Target="../media/image196.png"/><Relationship Id="rId76" Type="http://schemas.openxmlformats.org/officeDocument/2006/relationships/customXml" Target="../ink/ink1889.xml"/><Relationship Id="rId97" Type="http://schemas.openxmlformats.org/officeDocument/2006/relationships/image" Target="../media/image217.png"/><Relationship Id="rId120" Type="http://schemas.openxmlformats.org/officeDocument/2006/relationships/customXml" Target="../ink/ink1911.xml"/><Relationship Id="rId141" Type="http://schemas.openxmlformats.org/officeDocument/2006/relationships/image" Target="../media/image239.png"/><Relationship Id="rId7" Type="http://schemas.openxmlformats.org/officeDocument/2006/relationships/image" Target="../media/image173.png"/><Relationship Id="rId162" Type="http://schemas.openxmlformats.org/officeDocument/2006/relationships/customXml" Target="../ink/ink1932.xml"/><Relationship Id="rId183" Type="http://schemas.openxmlformats.org/officeDocument/2006/relationships/image" Target="../media/image264.png"/><Relationship Id="rId218" Type="http://schemas.openxmlformats.org/officeDocument/2006/relationships/customXml" Target="../ink/ink1960.xml"/><Relationship Id="rId239" Type="http://schemas.openxmlformats.org/officeDocument/2006/relationships/image" Target="../media/image292.png"/><Relationship Id="rId250" Type="http://schemas.openxmlformats.org/officeDocument/2006/relationships/customXml" Target="../ink/ink1976.xml"/><Relationship Id="rId24" Type="http://schemas.openxmlformats.org/officeDocument/2006/relationships/customXml" Target="../ink/ink1863.xml"/><Relationship Id="rId45" Type="http://schemas.openxmlformats.org/officeDocument/2006/relationships/image" Target="../media/image191.png"/><Relationship Id="rId66" Type="http://schemas.openxmlformats.org/officeDocument/2006/relationships/customXml" Target="../ink/ink1884.xml"/><Relationship Id="rId87" Type="http://schemas.openxmlformats.org/officeDocument/2006/relationships/image" Target="../media/image212.png"/><Relationship Id="rId110" Type="http://schemas.openxmlformats.org/officeDocument/2006/relationships/customXml" Target="../ink/ink1906.xml"/><Relationship Id="rId131" Type="http://schemas.openxmlformats.org/officeDocument/2006/relationships/image" Target="../media/image234.png"/><Relationship Id="rId152" Type="http://schemas.openxmlformats.org/officeDocument/2006/relationships/customXml" Target="../ink/ink1927.xml"/><Relationship Id="rId173" Type="http://schemas.openxmlformats.org/officeDocument/2006/relationships/image" Target="../media/image259.png"/><Relationship Id="rId194" Type="http://schemas.openxmlformats.org/officeDocument/2006/relationships/customXml" Target="../ink/ink1948.xml"/><Relationship Id="rId208" Type="http://schemas.openxmlformats.org/officeDocument/2006/relationships/customXml" Target="../ink/ink1955.xml"/><Relationship Id="rId229" Type="http://schemas.openxmlformats.org/officeDocument/2006/relationships/image" Target="../media/image287.png"/><Relationship Id="rId240" Type="http://schemas.openxmlformats.org/officeDocument/2006/relationships/customXml" Target="../ink/ink1971.xml"/><Relationship Id="rId261" Type="http://schemas.openxmlformats.org/officeDocument/2006/relationships/image" Target="../media/image303.png"/><Relationship Id="rId14" Type="http://schemas.openxmlformats.org/officeDocument/2006/relationships/customXml" Target="../ink/ink1858.xml"/><Relationship Id="rId35" Type="http://schemas.openxmlformats.org/officeDocument/2006/relationships/image" Target="../media/image186.png"/><Relationship Id="rId56" Type="http://schemas.openxmlformats.org/officeDocument/2006/relationships/customXml" Target="../ink/ink1879.xml"/><Relationship Id="rId77" Type="http://schemas.openxmlformats.org/officeDocument/2006/relationships/image" Target="../media/image207.png"/><Relationship Id="rId100" Type="http://schemas.openxmlformats.org/officeDocument/2006/relationships/customXml" Target="../ink/ink1901.xml"/><Relationship Id="rId8" Type="http://schemas.openxmlformats.org/officeDocument/2006/relationships/customXml" Target="../ink/ink1855.xml"/><Relationship Id="rId98" Type="http://schemas.openxmlformats.org/officeDocument/2006/relationships/customXml" Target="../ink/ink1900.xml"/><Relationship Id="rId121" Type="http://schemas.openxmlformats.org/officeDocument/2006/relationships/image" Target="../media/image229.png"/><Relationship Id="rId142" Type="http://schemas.openxmlformats.org/officeDocument/2006/relationships/customXml" Target="../ink/ink1922.xml"/><Relationship Id="rId163" Type="http://schemas.openxmlformats.org/officeDocument/2006/relationships/image" Target="../media/image250.png"/><Relationship Id="rId184" Type="http://schemas.openxmlformats.org/officeDocument/2006/relationships/customXml" Target="../ink/ink1943.xml"/><Relationship Id="rId219" Type="http://schemas.openxmlformats.org/officeDocument/2006/relationships/image" Target="../media/image282.png"/><Relationship Id="rId230" Type="http://schemas.openxmlformats.org/officeDocument/2006/relationships/customXml" Target="../ink/ink1966.xml"/><Relationship Id="rId251" Type="http://schemas.openxmlformats.org/officeDocument/2006/relationships/image" Target="../media/image298.png"/><Relationship Id="rId25" Type="http://schemas.openxmlformats.org/officeDocument/2006/relationships/image" Target="../media/image181.png"/><Relationship Id="rId46" Type="http://schemas.openxmlformats.org/officeDocument/2006/relationships/customXml" Target="../ink/ink1874.xml"/><Relationship Id="rId67" Type="http://schemas.openxmlformats.org/officeDocument/2006/relationships/image" Target="../media/image202.png"/><Relationship Id="rId88" Type="http://schemas.openxmlformats.org/officeDocument/2006/relationships/customXml" Target="../ink/ink1895.xml"/><Relationship Id="rId111" Type="http://schemas.openxmlformats.org/officeDocument/2006/relationships/image" Target="../media/image224.png"/><Relationship Id="rId132" Type="http://schemas.openxmlformats.org/officeDocument/2006/relationships/customXml" Target="../ink/ink1917.xml"/><Relationship Id="rId153" Type="http://schemas.openxmlformats.org/officeDocument/2006/relationships/image" Target="../media/image245.png"/><Relationship Id="rId174" Type="http://schemas.openxmlformats.org/officeDocument/2006/relationships/customXml" Target="../ink/ink1938.xml"/><Relationship Id="rId195" Type="http://schemas.openxmlformats.org/officeDocument/2006/relationships/image" Target="../media/image270.png"/><Relationship Id="rId209" Type="http://schemas.openxmlformats.org/officeDocument/2006/relationships/image" Target="../media/image277.png"/><Relationship Id="rId220" Type="http://schemas.openxmlformats.org/officeDocument/2006/relationships/customXml" Target="../ink/ink1961.xml"/><Relationship Id="rId241" Type="http://schemas.openxmlformats.org/officeDocument/2006/relationships/image" Target="../media/image293.png"/><Relationship Id="rId15" Type="http://schemas.openxmlformats.org/officeDocument/2006/relationships/image" Target="../media/image177.png"/><Relationship Id="rId36" Type="http://schemas.openxmlformats.org/officeDocument/2006/relationships/customXml" Target="../ink/ink1869.xml"/><Relationship Id="rId57" Type="http://schemas.openxmlformats.org/officeDocument/2006/relationships/image" Target="../media/image197.png"/><Relationship Id="rId262" Type="http://schemas.openxmlformats.org/officeDocument/2006/relationships/customXml" Target="../ink/ink1982.xml"/><Relationship Id="rId78" Type="http://schemas.openxmlformats.org/officeDocument/2006/relationships/customXml" Target="../ink/ink1890.xml"/><Relationship Id="rId99" Type="http://schemas.openxmlformats.org/officeDocument/2006/relationships/image" Target="../media/image218.png"/><Relationship Id="rId101" Type="http://schemas.openxmlformats.org/officeDocument/2006/relationships/image" Target="../media/image219.png"/><Relationship Id="rId122" Type="http://schemas.openxmlformats.org/officeDocument/2006/relationships/customXml" Target="../ink/ink1912.xml"/><Relationship Id="rId143" Type="http://schemas.openxmlformats.org/officeDocument/2006/relationships/image" Target="../media/image240.png"/><Relationship Id="rId164" Type="http://schemas.openxmlformats.org/officeDocument/2006/relationships/customXml" Target="../ink/ink1933.xml"/><Relationship Id="rId185" Type="http://schemas.openxmlformats.org/officeDocument/2006/relationships/image" Target="../media/image265.png"/><Relationship Id="rId9" Type="http://schemas.openxmlformats.org/officeDocument/2006/relationships/image" Target="../media/image174.png"/><Relationship Id="rId210" Type="http://schemas.openxmlformats.org/officeDocument/2006/relationships/customXml" Target="../ink/ink1956.xml"/><Relationship Id="rId26" Type="http://schemas.openxmlformats.org/officeDocument/2006/relationships/customXml" Target="../ink/ink1864.xml"/><Relationship Id="rId231" Type="http://schemas.openxmlformats.org/officeDocument/2006/relationships/image" Target="../media/image288.png"/><Relationship Id="rId252" Type="http://schemas.openxmlformats.org/officeDocument/2006/relationships/customXml" Target="../ink/ink1977.xml"/><Relationship Id="rId47" Type="http://schemas.openxmlformats.org/officeDocument/2006/relationships/image" Target="../media/image192.png"/><Relationship Id="rId68" Type="http://schemas.openxmlformats.org/officeDocument/2006/relationships/customXml" Target="../ink/ink1885.xml"/><Relationship Id="rId89" Type="http://schemas.openxmlformats.org/officeDocument/2006/relationships/image" Target="../media/image213.png"/><Relationship Id="rId112" Type="http://schemas.openxmlformats.org/officeDocument/2006/relationships/customXml" Target="../ink/ink1907.xml"/><Relationship Id="rId133" Type="http://schemas.openxmlformats.org/officeDocument/2006/relationships/image" Target="../media/image235.png"/><Relationship Id="rId154" Type="http://schemas.openxmlformats.org/officeDocument/2006/relationships/customXml" Target="../ink/ink1928.xml"/><Relationship Id="rId175" Type="http://schemas.openxmlformats.org/officeDocument/2006/relationships/image" Target="../media/image260.png"/><Relationship Id="rId196" Type="http://schemas.openxmlformats.org/officeDocument/2006/relationships/customXml" Target="../ink/ink1949.xml"/><Relationship Id="rId200" Type="http://schemas.openxmlformats.org/officeDocument/2006/relationships/customXml" Target="../ink/ink1951.xml"/><Relationship Id="rId16" Type="http://schemas.openxmlformats.org/officeDocument/2006/relationships/customXml" Target="../ink/ink1859.xml"/><Relationship Id="rId221" Type="http://schemas.openxmlformats.org/officeDocument/2006/relationships/image" Target="../media/image283.png"/><Relationship Id="rId242" Type="http://schemas.openxmlformats.org/officeDocument/2006/relationships/customXml" Target="../ink/ink1972.xml"/><Relationship Id="rId263" Type="http://schemas.openxmlformats.org/officeDocument/2006/relationships/image" Target="../media/image304.png"/><Relationship Id="rId37" Type="http://schemas.openxmlformats.org/officeDocument/2006/relationships/image" Target="../media/image187.png"/><Relationship Id="rId58" Type="http://schemas.openxmlformats.org/officeDocument/2006/relationships/customXml" Target="../ink/ink1880.xml"/><Relationship Id="rId79" Type="http://schemas.openxmlformats.org/officeDocument/2006/relationships/image" Target="../media/image208.png"/><Relationship Id="rId102" Type="http://schemas.openxmlformats.org/officeDocument/2006/relationships/customXml" Target="../ink/ink1902.xml"/><Relationship Id="rId123" Type="http://schemas.openxmlformats.org/officeDocument/2006/relationships/image" Target="../media/image230.png"/><Relationship Id="rId144" Type="http://schemas.openxmlformats.org/officeDocument/2006/relationships/customXml" Target="../ink/ink1923.xml"/><Relationship Id="rId90" Type="http://schemas.openxmlformats.org/officeDocument/2006/relationships/customXml" Target="../ink/ink1896.xml"/><Relationship Id="rId165" Type="http://schemas.openxmlformats.org/officeDocument/2006/relationships/image" Target="../media/image251.png"/><Relationship Id="rId186" Type="http://schemas.openxmlformats.org/officeDocument/2006/relationships/customXml" Target="../ink/ink1944.xml"/><Relationship Id="rId211" Type="http://schemas.openxmlformats.org/officeDocument/2006/relationships/image" Target="../media/image278.png"/><Relationship Id="rId232" Type="http://schemas.openxmlformats.org/officeDocument/2006/relationships/customXml" Target="../ink/ink1967.xml"/><Relationship Id="rId253" Type="http://schemas.openxmlformats.org/officeDocument/2006/relationships/image" Target="../media/image299.png"/><Relationship Id="rId27" Type="http://schemas.openxmlformats.org/officeDocument/2006/relationships/image" Target="../media/image182.png"/><Relationship Id="rId48" Type="http://schemas.openxmlformats.org/officeDocument/2006/relationships/customXml" Target="../ink/ink1875.xml"/><Relationship Id="rId69" Type="http://schemas.openxmlformats.org/officeDocument/2006/relationships/image" Target="../media/image203.png"/><Relationship Id="rId113" Type="http://schemas.openxmlformats.org/officeDocument/2006/relationships/image" Target="../media/image225.png"/><Relationship Id="rId134" Type="http://schemas.openxmlformats.org/officeDocument/2006/relationships/customXml" Target="../ink/ink1918.xml"/><Relationship Id="rId80" Type="http://schemas.openxmlformats.org/officeDocument/2006/relationships/customXml" Target="../ink/ink1891.xml"/><Relationship Id="rId155" Type="http://schemas.openxmlformats.org/officeDocument/2006/relationships/image" Target="../media/image246.png"/><Relationship Id="rId176" Type="http://schemas.openxmlformats.org/officeDocument/2006/relationships/customXml" Target="../ink/ink1939.xml"/><Relationship Id="rId197" Type="http://schemas.openxmlformats.org/officeDocument/2006/relationships/image" Target="../media/image271.png"/><Relationship Id="rId201" Type="http://schemas.openxmlformats.org/officeDocument/2006/relationships/image" Target="../media/image273.png"/><Relationship Id="rId222" Type="http://schemas.openxmlformats.org/officeDocument/2006/relationships/customXml" Target="../ink/ink1962.xml"/><Relationship Id="rId243" Type="http://schemas.openxmlformats.org/officeDocument/2006/relationships/image" Target="../media/image294.png"/><Relationship Id="rId264" Type="http://schemas.openxmlformats.org/officeDocument/2006/relationships/customXml" Target="../ink/ink1983.xml"/><Relationship Id="rId17" Type="http://schemas.openxmlformats.org/officeDocument/2006/relationships/image" Target="../media/image48.png"/><Relationship Id="rId38" Type="http://schemas.openxmlformats.org/officeDocument/2006/relationships/customXml" Target="../ink/ink1870.xml"/><Relationship Id="rId59" Type="http://schemas.openxmlformats.org/officeDocument/2006/relationships/image" Target="../media/image198.png"/><Relationship Id="rId103" Type="http://schemas.openxmlformats.org/officeDocument/2006/relationships/image" Target="../media/image220.png"/><Relationship Id="rId124" Type="http://schemas.openxmlformats.org/officeDocument/2006/relationships/customXml" Target="../ink/ink1913.xml"/><Relationship Id="rId70" Type="http://schemas.openxmlformats.org/officeDocument/2006/relationships/customXml" Target="../ink/ink1886.xml"/><Relationship Id="rId91" Type="http://schemas.openxmlformats.org/officeDocument/2006/relationships/image" Target="../media/image214.png"/><Relationship Id="rId145" Type="http://schemas.openxmlformats.org/officeDocument/2006/relationships/image" Target="../media/image241.png"/><Relationship Id="rId166" Type="http://schemas.openxmlformats.org/officeDocument/2006/relationships/customXml" Target="../ink/ink1934.xml"/><Relationship Id="rId187" Type="http://schemas.openxmlformats.org/officeDocument/2006/relationships/image" Target="../media/image26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957.xml"/><Relationship Id="rId233" Type="http://schemas.openxmlformats.org/officeDocument/2006/relationships/image" Target="../media/image289.png"/><Relationship Id="rId254" Type="http://schemas.openxmlformats.org/officeDocument/2006/relationships/customXml" Target="../ink/ink1978.xml"/><Relationship Id="rId28" Type="http://schemas.openxmlformats.org/officeDocument/2006/relationships/customXml" Target="../ink/ink1865.xml"/><Relationship Id="rId49" Type="http://schemas.openxmlformats.org/officeDocument/2006/relationships/image" Target="../media/image193.png"/><Relationship Id="rId114" Type="http://schemas.openxmlformats.org/officeDocument/2006/relationships/customXml" Target="../ink/ink1908.xml"/><Relationship Id="rId60" Type="http://schemas.openxmlformats.org/officeDocument/2006/relationships/customXml" Target="../ink/ink1881.xml"/><Relationship Id="rId81" Type="http://schemas.openxmlformats.org/officeDocument/2006/relationships/image" Target="../media/image209.png"/><Relationship Id="rId135" Type="http://schemas.openxmlformats.org/officeDocument/2006/relationships/image" Target="../media/image236.png"/><Relationship Id="rId156" Type="http://schemas.openxmlformats.org/officeDocument/2006/relationships/customXml" Target="../ink/ink1929.xml"/><Relationship Id="rId177" Type="http://schemas.openxmlformats.org/officeDocument/2006/relationships/image" Target="../media/image261.png"/><Relationship Id="rId198" Type="http://schemas.openxmlformats.org/officeDocument/2006/relationships/customXml" Target="../ink/ink1950.xml"/><Relationship Id="rId202" Type="http://schemas.openxmlformats.org/officeDocument/2006/relationships/customXml" Target="../ink/ink1952.xml"/><Relationship Id="rId223" Type="http://schemas.openxmlformats.org/officeDocument/2006/relationships/image" Target="../media/image284.png"/><Relationship Id="rId244" Type="http://schemas.openxmlformats.org/officeDocument/2006/relationships/customXml" Target="../ink/ink1973.xml"/><Relationship Id="rId18" Type="http://schemas.openxmlformats.org/officeDocument/2006/relationships/customXml" Target="../ink/ink1860.xml"/><Relationship Id="rId39" Type="http://schemas.openxmlformats.org/officeDocument/2006/relationships/image" Target="../media/image188.png"/><Relationship Id="rId265" Type="http://schemas.openxmlformats.org/officeDocument/2006/relationships/image" Target="../media/image305.png"/><Relationship Id="rId50" Type="http://schemas.openxmlformats.org/officeDocument/2006/relationships/customXml" Target="../ink/ink1876.xml"/><Relationship Id="rId104" Type="http://schemas.openxmlformats.org/officeDocument/2006/relationships/customXml" Target="../ink/ink1903.xml"/><Relationship Id="rId125" Type="http://schemas.openxmlformats.org/officeDocument/2006/relationships/image" Target="../media/image231.png"/><Relationship Id="rId146" Type="http://schemas.openxmlformats.org/officeDocument/2006/relationships/customXml" Target="../ink/ink1924.xml"/><Relationship Id="rId167" Type="http://schemas.openxmlformats.org/officeDocument/2006/relationships/image" Target="../media/image252.png"/><Relationship Id="rId188" Type="http://schemas.openxmlformats.org/officeDocument/2006/relationships/customXml" Target="../ink/ink1945.xml"/><Relationship Id="rId71" Type="http://schemas.openxmlformats.org/officeDocument/2006/relationships/image" Target="../media/image204.png"/><Relationship Id="rId92" Type="http://schemas.openxmlformats.org/officeDocument/2006/relationships/customXml" Target="../ink/ink1897.xml"/><Relationship Id="rId213" Type="http://schemas.openxmlformats.org/officeDocument/2006/relationships/image" Target="../media/image279.png"/><Relationship Id="rId234" Type="http://schemas.openxmlformats.org/officeDocument/2006/relationships/customXml" Target="../ink/ink1968.xml"/><Relationship Id="rId2" Type="http://schemas.openxmlformats.org/officeDocument/2006/relationships/customXml" Target="../ink/ink1852.xml"/><Relationship Id="rId29" Type="http://schemas.openxmlformats.org/officeDocument/2006/relationships/image" Target="../media/image183.png"/><Relationship Id="rId255" Type="http://schemas.openxmlformats.org/officeDocument/2006/relationships/image" Target="../media/image300.png"/><Relationship Id="rId40" Type="http://schemas.openxmlformats.org/officeDocument/2006/relationships/customXml" Target="../ink/ink1871.xml"/><Relationship Id="rId115" Type="http://schemas.openxmlformats.org/officeDocument/2006/relationships/image" Target="../media/image226.png"/><Relationship Id="rId136" Type="http://schemas.openxmlformats.org/officeDocument/2006/relationships/customXml" Target="../ink/ink1919.xml"/><Relationship Id="rId157" Type="http://schemas.openxmlformats.org/officeDocument/2006/relationships/image" Target="../media/image247.png"/><Relationship Id="rId178" Type="http://schemas.openxmlformats.org/officeDocument/2006/relationships/customXml" Target="../ink/ink1940.xml"/><Relationship Id="rId61" Type="http://schemas.openxmlformats.org/officeDocument/2006/relationships/image" Target="../media/image199.png"/><Relationship Id="rId82" Type="http://schemas.openxmlformats.org/officeDocument/2006/relationships/customXml" Target="../ink/ink1892.xml"/><Relationship Id="rId199" Type="http://schemas.openxmlformats.org/officeDocument/2006/relationships/image" Target="../media/image272.png"/><Relationship Id="rId203" Type="http://schemas.openxmlformats.org/officeDocument/2006/relationships/image" Target="../media/image274.png"/><Relationship Id="rId19" Type="http://schemas.openxmlformats.org/officeDocument/2006/relationships/image" Target="../media/image178.png"/><Relationship Id="rId224" Type="http://schemas.openxmlformats.org/officeDocument/2006/relationships/customXml" Target="../ink/ink1963.xml"/><Relationship Id="rId245" Type="http://schemas.openxmlformats.org/officeDocument/2006/relationships/image" Target="../media/image295.png"/><Relationship Id="rId266" Type="http://schemas.openxmlformats.org/officeDocument/2006/relationships/customXml" Target="../ink/ink1984.xml"/><Relationship Id="rId30" Type="http://schemas.openxmlformats.org/officeDocument/2006/relationships/customXml" Target="../ink/ink1866.xml"/><Relationship Id="rId105" Type="http://schemas.openxmlformats.org/officeDocument/2006/relationships/image" Target="../media/image221.png"/><Relationship Id="rId126" Type="http://schemas.openxmlformats.org/officeDocument/2006/relationships/customXml" Target="../ink/ink1914.xml"/><Relationship Id="rId147" Type="http://schemas.openxmlformats.org/officeDocument/2006/relationships/image" Target="../media/image242.png"/><Relationship Id="rId168" Type="http://schemas.openxmlformats.org/officeDocument/2006/relationships/customXml" Target="../ink/ink1935.xml"/><Relationship Id="rId51" Type="http://schemas.openxmlformats.org/officeDocument/2006/relationships/image" Target="../media/image194.png"/><Relationship Id="rId72" Type="http://schemas.openxmlformats.org/officeDocument/2006/relationships/customXml" Target="../ink/ink1887.xml"/><Relationship Id="rId93" Type="http://schemas.openxmlformats.org/officeDocument/2006/relationships/image" Target="../media/image215.png"/><Relationship Id="rId189" Type="http://schemas.openxmlformats.org/officeDocument/2006/relationships/image" Target="../media/image267.png"/><Relationship Id="rId3" Type="http://schemas.openxmlformats.org/officeDocument/2006/relationships/image" Target="../media/image171.png"/><Relationship Id="rId214" Type="http://schemas.openxmlformats.org/officeDocument/2006/relationships/customXml" Target="../ink/ink1958.xml"/><Relationship Id="rId235" Type="http://schemas.openxmlformats.org/officeDocument/2006/relationships/image" Target="../media/image290.png"/><Relationship Id="rId256" Type="http://schemas.openxmlformats.org/officeDocument/2006/relationships/customXml" Target="../ink/ink1979.xml"/><Relationship Id="rId116" Type="http://schemas.openxmlformats.org/officeDocument/2006/relationships/customXml" Target="../ink/ink1909.xml"/><Relationship Id="rId137" Type="http://schemas.openxmlformats.org/officeDocument/2006/relationships/image" Target="../media/image237.png"/><Relationship Id="rId158" Type="http://schemas.openxmlformats.org/officeDocument/2006/relationships/customXml" Target="../ink/ink1930.xml"/><Relationship Id="rId20" Type="http://schemas.openxmlformats.org/officeDocument/2006/relationships/customXml" Target="../ink/ink1861.xml"/><Relationship Id="rId41" Type="http://schemas.openxmlformats.org/officeDocument/2006/relationships/image" Target="../media/image189.png"/><Relationship Id="rId62" Type="http://schemas.openxmlformats.org/officeDocument/2006/relationships/customXml" Target="../ink/ink1882.xml"/><Relationship Id="rId83" Type="http://schemas.openxmlformats.org/officeDocument/2006/relationships/image" Target="../media/image210.png"/><Relationship Id="rId179" Type="http://schemas.openxmlformats.org/officeDocument/2006/relationships/image" Target="../media/image262.png"/><Relationship Id="rId190" Type="http://schemas.openxmlformats.org/officeDocument/2006/relationships/customXml" Target="../ink/ink1946.xml"/><Relationship Id="rId204" Type="http://schemas.openxmlformats.org/officeDocument/2006/relationships/customXml" Target="../ink/ink1953.xml"/><Relationship Id="rId225" Type="http://schemas.openxmlformats.org/officeDocument/2006/relationships/image" Target="../media/image285.png"/><Relationship Id="rId246" Type="http://schemas.openxmlformats.org/officeDocument/2006/relationships/customXml" Target="../ink/ink1974.xml"/><Relationship Id="rId267" Type="http://schemas.openxmlformats.org/officeDocument/2006/relationships/image" Target="../media/image306.png"/><Relationship Id="rId106" Type="http://schemas.openxmlformats.org/officeDocument/2006/relationships/customXml" Target="../ink/ink1904.xml"/><Relationship Id="rId127" Type="http://schemas.openxmlformats.org/officeDocument/2006/relationships/image" Target="../media/image232.png"/><Relationship Id="rId10" Type="http://schemas.openxmlformats.org/officeDocument/2006/relationships/customXml" Target="../ink/ink1856.xml"/><Relationship Id="rId31" Type="http://schemas.openxmlformats.org/officeDocument/2006/relationships/image" Target="../media/image184.png"/><Relationship Id="rId52" Type="http://schemas.openxmlformats.org/officeDocument/2006/relationships/customXml" Target="../ink/ink1877.xml"/><Relationship Id="rId73" Type="http://schemas.openxmlformats.org/officeDocument/2006/relationships/image" Target="../media/image205.png"/><Relationship Id="rId94" Type="http://schemas.openxmlformats.org/officeDocument/2006/relationships/customXml" Target="../ink/ink1898.xml"/><Relationship Id="rId148" Type="http://schemas.openxmlformats.org/officeDocument/2006/relationships/customXml" Target="../ink/ink1925.xml"/><Relationship Id="rId169" Type="http://schemas.openxmlformats.org/officeDocument/2006/relationships/image" Target="../media/image253.png"/><Relationship Id="rId4" Type="http://schemas.openxmlformats.org/officeDocument/2006/relationships/customXml" Target="../ink/ink1853.xml"/><Relationship Id="rId180" Type="http://schemas.openxmlformats.org/officeDocument/2006/relationships/customXml" Target="../ink/ink1941.xml"/><Relationship Id="rId215" Type="http://schemas.openxmlformats.org/officeDocument/2006/relationships/image" Target="../media/image280.png"/><Relationship Id="rId236" Type="http://schemas.openxmlformats.org/officeDocument/2006/relationships/customXml" Target="../ink/ink1969.xml"/><Relationship Id="rId257" Type="http://schemas.openxmlformats.org/officeDocument/2006/relationships/image" Target="../media/image301.png"/><Relationship Id="rId42" Type="http://schemas.openxmlformats.org/officeDocument/2006/relationships/customXml" Target="../ink/ink1872.xml"/><Relationship Id="rId84" Type="http://schemas.openxmlformats.org/officeDocument/2006/relationships/customXml" Target="../ink/ink1893.xml"/><Relationship Id="rId138" Type="http://schemas.openxmlformats.org/officeDocument/2006/relationships/customXml" Target="../ink/ink1920.xml"/><Relationship Id="rId191" Type="http://schemas.openxmlformats.org/officeDocument/2006/relationships/image" Target="../media/image268.png"/><Relationship Id="rId205" Type="http://schemas.openxmlformats.org/officeDocument/2006/relationships/image" Target="../media/image275.png"/><Relationship Id="rId247" Type="http://schemas.openxmlformats.org/officeDocument/2006/relationships/image" Target="../media/image296.png"/><Relationship Id="rId107" Type="http://schemas.openxmlformats.org/officeDocument/2006/relationships/image" Target="../media/image22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8.png"/><Relationship Id="rId7" Type="http://schemas.openxmlformats.org/officeDocument/2006/relationships/image" Target="../media/image310.png"/><Relationship Id="rId2" Type="http://schemas.openxmlformats.org/officeDocument/2006/relationships/customXml" Target="../ink/ink19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8.xml"/><Relationship Id="rId5" Type="http://schemas.openxmlformats.org/officeDocument/2006/relationships/image" Target="../media/image309.png"/><Relationship Id="rId4" Type="http://schemas.openxmlformats.org/officeDocument/2006/relationships/customXml" Target="../ink/ink198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92.xml"/><Relationship Id="rId3" Type="http://schemas.openxmlformats.org/officeDocument/2006/relationships/image" Target="../media/image308.png"/><Relationship Id="rId7" Type="http://schemas.openxmlformats.org/officeDocument/2006/relationships/image" Target="../media/image310.png"/><Relationship Id="rId2" Type="http://schemas.openxmlformats.org/officeDocument/2006/relationships/customXml" Target="../ink/ink19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1.xml"/><Relationship Id="rId5" Type="http://schemas.openxmlformats.org/officeDocument/2006/relationships/image" Target="../media/image309.png"/><Relationship Id="rId4" Type="http://schemas.openxmlformats.org/officeDocument/2006/relationships/customXml" Target="../ink/ink1990.xml"/><Relationship Id="rId9" Type="http://schemas.openxmlformats.org/officeDocument/2006/relationships/image" Target="../media/image311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96.xml"/><Relationship Id="rId3" Type="http://schemas.openxmlformats.org/officeDocument/2006/relationships/image" Target="../media/image308.png"/><Relationship Id="rId7" Type="http://schemas.openxmlformats.org/officeDocument/2006/relationships/image" Target="../media/image310.png"/><Relationship Id="rId2" Type="http://schemas.openxmlformats.org/officeDocument/2006/relationships/customXml" Target="../ink/ink19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5.xml"/><Relationship Id="rId11" Type="http://schemas.openxmlformats.org/officeDocument/2006/relationships/image" Target="../media/image312.png"/><Relationship Id="rId5" Type="http://schemas.openxmlformats.org/officeDocument/2006/relationships/image" Target="../media/image309.png"/><Relationship Id="rId10" Type="http://schemas.openxmlformats.org/officeDocument/2006/relationships/customXml" Target="../ink/ink1997.xml"/><Relationship Id="rId4" Type="http://schemas.openxmlformats.org/officeDocument/2006/relationships/customXml" Target="../ink/ink1994.xml"/><Relationship Id="rId9" Type="http://schemas.openxmlformats.org/officeDocument/2006/relationships/image" Target="../media/image311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01.xml"/><Relationship Id="rId13" Type="http://schemas.openxmlformats.org/officeDocument/2006/relationships/image" Target="../media/image313.png"/><Relationship Id="rId18" Type="http://schemas.openxmlformats.org/officeDocument/2006/relationships/customXml" Target="../ink/ink2006.xml"/><Relationship Id="rId3" Type="http://schemas.openxmlformats.org/officeDocument/2006/relationships/image" Target="../media/image308.png"/><Relationship Id="rId21" Type="http://schemas.openxmlformats.org/officeDocument/2006/relationships/image" Target="../media/image317.png"/><Relationship Id="rId7" Type="http://schemas.openxmlformats.org/officeDocument/2006/relationships/image" Target="../media/image310.png"/><Relationship Id="rId12" Type="http://schemas.openxmlformats.org/officeDocument/2006/relationships/customXml" Target="../ink/ink2003.xml"/><Relationship Id="rId17" Type="http://schemas.openxmlformats.org/officeDocument/2006/relationships/image" Target="../media/image315.png"/><Relationship Id="rId2" Type="http://schemas.openxmlformats.org/officeDocument/2006/relationships/customXml" Target="../ink/ink1998.xml"/><Relationship Id="rId16" Type="http://schemas.openxmlformats.org/officeDocument/2006/relationships/customXml" Target="../ink/ink2005.xml"/><Relationship Id="rId20" Type="http://schemas.openxmlformats.org/officeDocument/2006/relationships/customXml" Target="../ink/ink20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00.xml"/><Relationship Id="rId11" Type="http://schemas.openxmlformats.org/officeDocument/2006/relationships/image" Target="../media/image312.png"/><Relationship Id="rId5" Type="http://schemas.openxmlformats.org/officeDocument/2006/relationships/image" Target="../media/image309.png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10" Type="http://schemas.openxmlformats.org/officeDocument/2006/relationships/customXml" Target="../ink/ink2002.xml"/><Relationship Id="rId19" Type="http://schemas.openxmlformats.org/officeDocument/2006/relationships/image" Target="../media/image316.png"/><Relationship Id="rId4" Type="http://schemas.openxmlformats.org/officeDocument/2006/relationships/customXml" Target="../ink/ink1999.xml"/><Relationship Id="rId9" Type="http://schemas.openxmlformats.org/officeDocument/2006/relationships/image" Target="../media/image311.png"/><Relationship Id="rId14" Type="http://schemas.openxmlformats.org/officeDocument/2006/relationships/customXml" Target="../ink/ink2004.xml"/><Relationship Id="rId22" Type="http://schemas.openxmlformats.org/officeDocument/2006/relationships/customXml" Target="../ink/ink2008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3.png"/><Relationship Id="rId18" Type="http://schemas.openxmlformats.org/officeDocument/2006/relationships/customXml" Target="../ink/ink2017.xml"/><Relationship Id="rId26" Type="http://schemas.openxmlformats.org/officeDocument/2006/relationships/customXml" Target="../ink/ink2021.xml"/><Relationship Id="rId39" Type="http://schemas.openxmlformats.org/officeDocument/2006/relationships/image" Target="../media/image326.png"/><Relationship Id="rId21" Type="http://schemas.openxmlformats.org/officeDocument/2006/relationships/image" Target="../media/image317.png"/><Relationship Id="rId34" Type="http://schemas.openxmlformats.org/officeDocument/2006/relationships/customXml" Target="../ink/ink2025.xml"/><Relationship Id="rId42" Type="http://schemas.openxmlformats.org/officeDocument/2006/relationships/customXml" Target="../ink/ink2029.xml"/><Relationship Id="rId7" Type="http://schemas.openxmlformats.org/officeDocument/2006/relationships/image" Target="../media/image310.png"/><Relationship Id="rId2" Type="http://schemas.openxmlformats.org/officeDocument/2006/relationships/customXml" Target="../ink/ink2009.xml"/><Relationship Id="rId16" Type="http://schemas.openxmlformats.org/officeDocument/2006/relationships/customXml" Target="../ink/ink2016.xml"/><Relationship Id="rId29" Type="http://schemas.openxmlformats.org/officeDocument/2006/relationships/image" Target="../media/image3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11.xml"/><Relationship Id="rId11" Type="http://schemas.openxmlformats.org/officeDocument/2006/relationships/image" Target="../media/image312.png"/><Relationship Id="rId24" Type="http://schemas.openxmlformats.org/officeDocument/2006/relationships/customXml" Target="../ink/ink2020.xml"/><Relationship Id="rId32" Type="http://schemas.openxmlformats.org/officeDocument/2006/relationships/customXml" Target="../ink/ink2024.xml"/><Relationship Id="rId37" Type="http://schemas.openxmlformats.org/officeDocument/2006/relationships/image" Target="../media/image325.png"/><Relationship Id="rId40" Type="http://schemas.openxmlformats.org/officeDocument/2006/relationships/customXml" Target="../ink/ink2028.xml"/><Relationship Id="rId45" Type="http://schemas.openxmlformats.org/officeDocument/2006/relationships/image" Target="../media/image87.png"/><Relationship Id="rId5" Type="http://schemas.openxmlformats.org/officeDocument/2006/relationships/image" Target="../media/image309.png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2022.xml"/><Relationship Id="rId36" Type="http://schemas.openxmlformats.org/officeDocument/2006/relationships/customXml" Target="../ink/ink2026.xml"/><Relationship Id="rId10" Type="http://schemas.openxmlformats.org/officeDocument/2006/relationships/customXml" Target="../ink/ink2013.xml"/><Relationship Id="rId19" Type="http://schemas.openxmlformats.org/officeDocument/2006/relationships/image" Target="../media/image316.png"/><Relationship Id="rId31" Type="http://schemas.openxmlformats.org/officeDocument/2006/relationships/image" Target="../media/image322.png"/><Relationship Id="rId44" Type="http://schemas.openxmlformats.org/officeDocument/2006/relationships/customXml" Target="../ink/ink2030.xml"/><Relationship Id="rId4" Type="http://schemas.openxmlformats.org/officeDocument/2006/relationships/customXml" Target="../ink/ink2010.xml"/><Relationship Id="rId9" Type="http://schemas.openxmlformats.org/officeDocument/2006/relationships/image" Target="../media/image311.png"/><Relationship Id="rId14" Type="http://schemas.openxmlformats.org/officeDocument/2006/relationships/customXml" Target="../ink/ink2015.xml"/><Relationship Id="rId22" Type="http://schemas.openxmlformats.org/officeDocument/2006/relationships/customXml" Target="../ink/ink2019.xml"/><Relationship Id="rId27" Type="http://schemas.openxmlformats.org/officeDocument/2006/relationships/image" Target="../media/image320.png"/><Relationship Id="rId30" Type="http://schemas.openxmlformats.org/officeDocument/2006/relationships/customXml" Target="../ink/ink2023.xml"/><Relationship Id="rId35" Type="http://schemas.openxmlformats.org/officeDocument/2006/relationships/image" Target="../media/image324.png"/><Relationship Id="rId43" Type="http://schemas.openxmlformats.org/officeDocument/2006/relationships/image" Target="../media/image75.png"/><Relationship Id="rId8" Type="http://schemas.openxmlformats.org/officeDocument/2006/relationships/customXml" Target="../ink/ink2012.xml"/><Relationship Id="rId3" Type="http://schemas.openxmlformats.org/officeDocument/2006/relationships/image" Target="../media/image308.png"/><Relationship Id="rId12" Type="http://schemas.openxmlformats.org/officeDocument/2006/relationships/customXml" Target="../ink/ink2014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23.png"/><Relationship Id="rId38" Type="http://schemas.openxmlformats.org/officeDocument/2006/relationships/customXml" Target="../ink/ink2027.xml"/><Relationship Id="rId20" Type="http://schemas.openxmlformats.org/officeDocument/2006/relationships/customXml" Target="../ink/ink2018.xml"/><Relationship Id="rId41" Type="http://schemas.openxmlformats.org/officeDocument/2006/relationships/image" Target="../media/image327.png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3.png"/><Relationship Id="rId18" Type="http://schemas.openxmlformats.org/officeDocument/2006/relationships/customXml" Target="../ink/ink2039.xml"/><Relationship Id="rId26" Type="http://schemas.openxmlformats.org/officeDocument/2006/relationships/customXml" Target="../ink/ink2043.xml"/><Relationship Id="rId39" Type="http://schemas.openxmlformats.org/officeDocument/2006/relationships/image" Target="../media/image333.png"/><Relationship Id="rId21" Type="http://schemas.openxmlformats.org/officeDocument/2006/relationships/image" Target="../media/image317.png"/><Relationship Id="rId34" Type="http://schemas.openxmlformats.org/officeDocument/2006/relationships/customXml" Target="../ink/ink2047.xml"/><Relationship Id="rId42" Type="http://schemas.openxmlformats.org/officeDocument/2006/relationships/customXml" Target="../ink/ink2051.xml"/><Relationship Id="rId47" Type="http://schemas.openxmlformats.org/officeDocument/2006/relationships/image" Target="../media/image337.png"/><Relationship Id="rId50" Type="http://schemas.openxmlformats.org/officeDocument/2006/relationships/customXml" Target="../ink/ink2055.xml"/><Relationship Id="rId55" Type="http://schemas.openxmlformats.org/officeDocument/2006/relationships/image" Target="../media/image88.png"/><Relationship Id="rId7" Type="http://schemas.openxmlformats.org/officeDocument/2006/relationships/image" Target="../media/image310.png"/><Relationship Id="rId2" Type="http://schemas.openxmlformats.org/officeDocument/2006/relationships/customXml" Target="../ink/ink2031.xml"/><Relationship Id="rId16" Type="http://schemas.openxmlformats.org/officeDocument/2006/relationships/customXml" Target="../ink/ink2038.xml"/><Relationship Id="rId29" Type="http://schemas.openxmlformats.org/officeDocument/2006/relationships/image" Target="../media/image321.png"/><Relationship Id="rId11" Type="http://schemas.openxmlformats.org/officeDocument/2006/relationships/image" Target="../media/image312.png"/><Relationship Id="rId24" Type="http://schemas.openxmlformats.org/officeDocument/2006/relationships/customXml" Target="../ink/ink2042.xml"/><Relationship Id="rId32" Type="http://schemas.openxmlformats.org/officeDocument/2006/relationships/customXml" Target="../ink/ink2046.xml"/><Relationship Id="rId37" Type="http://schemas.openxmlformats.org/officeDocument/2006/relationships/image" Target="../media/image332.png"/><Relationship Id="rId40" Type="http://schemas.openxmlformats.org/officeDocument/2006/relationships/customXml" Target="../ink/ink2050.xml"/><Relationship Id="rId45" Type="http://schemas.openxmlformats.org/officeDocument/2006/relationships/image" Target="../media/image336.png"/><Relationship Id="rId53" Type="http://schemas.openxmlformats.org/officeDocument/2006/relationships/image" Target="../media/image340.png"/><Relationship Id="rId5" Type="http://schemas.openxmlformats.org/officeDocument/2006/relationships/image" Target="../media/image309.png"/><Relationship Id="rId19" Type="http://schemas.openxmlformats.org/officeDocument/2006/relationships/image" Target="../media/image316.png"/><Relationship Id="rId4" Type="http://schemas.openxmlformats.org/officeDocument/2006/relationships/customXml" Target="../ink/ink2032.xml"/><Relationship Id="rId9" Type="http://schemas.openxmlformats.org/officeDocument/2006/relationships/image" Target="../media/image311.png"/><Relationship Id="rId14" Type="http://schemas.openxmlformats.org/officeDocument/2006/relationships/customXml" Target="../ink/ink2037.xml"/><Relationship Id="rId22" Type="http://schemas.openxmlformats.org/officeDocument/2006/relationships/customXml" Target="../ink/ink2041.xml"/><Relationship Id="rId27" Type="http://schemas.openxmlformats.org/officeDocument/2006/relationships/image" Target="../media/image320.png"/><Relationship Id="rId30" Type="http://schemas.openxmlformats.org/officeDocument/2006/relationships/customXml" Target="../ink/ink2045.xml"/><Relationship Id="rId35" Type="http://schemas.openxmlformats.org/officeDocument/2006/relationships/image" Target="../media/image322.png"/><Relationship Id="rId43" Type="http://schemas.openxmlformats.org/officeDocument/2006/relationships/image" Target="../media/image335.png"/><Relationship Id="rId48" Type="http://schemas.openxmlformats.org/officeDocument/2006/relationships/customXml" Target="../ink/ink2054.xml"/><Relationship Id="rId56" Type="http://schemas.openxmlformats.org/officeDocument/2006/relationships/customXml" Target="../ink/ink2058.xml"/><Relationship Id="rId8" Type="http://schemas.openxmlformats.org/officeDocument/2006/relationships/customXml" Target="../ink/ink2034.xml"/><Relationship Id="rId51" Type="http://schemas.openxmlformats.org/officeDocument/2006/relationships/image" Target="../media/image339.png"/><Relationship Id="rId3" Type="http://schemas.openxmlformats.org/officeDocument/2006/relationships/image" Target="../media/image308.png"/><Relationship Id="rId12" Type="http://schemas.openxmlformats.org/officeDocument/2006/relationships/customXml" Target="../ink/ink2036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31.png"/><Relationship Id="rId38" Type="http://schemas.openxmlformats.org/officeDocument/2006/relationships/customXml" Target="../ink/ink2049.xml"/><Relationship Id="rId46" Type="http://schemas.openxmlformats.org/officeDocument/2006/relationships/customXml" Target="../ink/ink2053.xml"/><Relationship Id="rId20" Type="http://schemas.openxmlformats.org/officeDocument/2006/relationships/customXml" Target="../ink/ink2040.xml"/><Relationship Id="rId41" Type="http://schemas.openxmlformats.org/officeDocument/2006/relationships/image" Target="../media/image334.png"/><Relationship Id="rId54" Type="http://schemas.openxmlformats.org/officeDocument/2006/relationships/customXml" Target="../ink/ink20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3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2044.xml"/><Relationship Id="rId36" Type="http://schemas.openxmlformats.org/officeDocument/2006/relationships/customXml" Target="../ink/ink2048.xml"/><Relationship Id="rId49" Type="http://schemas.openxmlformats.org/officeDocument/2006/relationships/image" Target="../media/image338.png"/><Relationship Id="rId57" Type="http://schemas.openxmlformats.org/officeDocument/2006/relationships/image" Target="../media/image328.png"/><Relationship Id="rId10" Type="http://schemas.openxmlformats.org/officeDocument/2006/relationships/customXml" Target="../ink/ink2035.xml"/><Relationship Id="rId31" Type="http://schemas.openxmlformats.org/officeDocument/2006/relationships/image" Target="../media/image330.png"/><Relationship Id="rId44" Type="http://schemas.openxmlformats.org/officeDocument/2006/relationships/customXml" Target="../ink/ink2052.xml"/><Relationship Id="rId52" Type="http://schemas.openxmlformats.org/officeDocument/2006/relationships/customXml" Target="../ink/ink205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0.png"/><Relationship Id="rId2" Type="http://schemas.openxmlformats.org/officeDocument/2006/relationships/customXml" Target="../ink/ink2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3.png"/><Relationship Id="rId4" Type="http://schemas.openxmlformats.org/officeDocument/2006/relationships/customXml" Target="../ink/ink28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3.png"/><Relationship Id="rId18" Type="http://schemas.openxmlformats.org/officeDocument/2006/relationships/customXml" Target="../ink/ink2067.xml"/><Relationship Id="rId26" Type="http://schemas.openxmlformats.org/officeDocument/2006/relationships/customXml" Target="../ink/ink2071.xml"/><Relationship Id="rId39" Type="http://schemas.openxmlformats.org/officeDocument/2006/relationships/image" Target="../media/image343.png"/><Relationship Id="rId21" Type="http://schemas.openxmlformats.org/officeDocument/2006/relationships/image" Target="../media/image317.png"/><Relationship Id="rId34" Type="http://schemas.openxmlformats.org/officeDocument/2006/relationships/customXml" Target="../ink/ink2075.xml"/><Relationship Id="rId42" Type="http://schemas.openxmlformats.org/officeDocument/2006/relationships/customXml" Target="../ink/ink2079.xml"/><Relationship Id="rId47" Type="http://schemas.openxmlformats.org/officeDocument/2006/relationships/image" Target="../media/image347.png"/><Relationship Id="rId50" Type="http://schemas.openxmlformats.org/officeDocument/2006/relationships/customXml" Target="../ink/ink2083.xml"/><Relationship Id="rId55" Type="http://schemas.openxmlformats.org/officeDocument/2006/relationships/image" Target="../media/image341.png"/><Relationship Id="rId7" Type="http://schemas.openxmlformats.org/officeDocument/2006/relationships/image" Target="../media/image310.png"/><Relationship Id="rId2" Type="http://schemas.openxmlformats.org/officeDocument/2006/relationships/customXml" Target="../ink/ink2059.xml"/><Relationship Id="rId16" Type="http://schemas.openxmlformats.org/officeDocument/2006/relationships/customXml" Target="../ink/ink2066.xml"/><Relationship Id="rId29" Type="http://schemas.openxmlformats.org/officeDocument/2006/relationships/image" Target="../media/image321.png"/><Relationship Id="rId11" Type="http://schemas.openxmlformats.org/officeDocument/2006/relationships/image" Target="../media/image312.png"/><Relationship Id="rId24" Type="http://schemas.openxmlformats.org/officeDocument/2006/relationships/customXml" Target="../ink/ink2070.xml"/><Relationship Id="rId32" Type="http://schemas.openxmlformats.org/officeDocument/2006/relationships/customXml" Target="../ink/ink2074.xml"/><Relationship Id="rId37" Type="http://schemas.openxmlformats.org/officeDocument/2006/relationships/image" Target="../media/image332.png"/><Relationship Id="rId40" Type="http://schemas.openxmlformats.org/officeDocument/2006/relationships/customXml" Target="../ink/ink2078.xml"/><Relationship Id="rId45" Type="http://schemas.openxmlformats.org/officeDocument/2006/relationships/image" Target="../media/image346.png"/><Relationship Id="rId53" Type="http://schemas.openxmlformats.org/officeDocument/2006/relationships/image" Target="../media/image329.png"/><Relationship Id="rId5" Type="http://schemas.openxmlformats.org/officeDocument/2006/relationships/image" Target="../media/image309.png"/><Relationship Id="rId10" Type="http://schemas.openxmlformats.org/officeDocument/2006/relationships/customXml" Target="../ink/ink2063.xml"/><Relationship Id="rId19" Type="http://schemas.openxmlformats.org/officeDocument/2006/relationships/image" Target="../media/image316.png"/><Relationship Id="rId31" Type="http://schemas.openxmlformats.org/officeDocument/2006/relationships/image" Target="../media/image330.png"/><Relationship Id="rId44" Type="http://schemas.openxmlformats.org/officeDocument/2006/relationships/customXml" Target="../ink/ink2080.xml"/><Relationship Id="rId52" Type="http://schemas.openxmlformats.org/officeDocument/2006/relationships/customXml" Target="../ink/ink2084.xml"/><Relationship Id="rId4" Type="http://schemas.openxmlformats.org/officeDocument/2006/relationships/customXml" Target="../ink/ink2060.xml"/><Relationship Id="rId9" Type="http://schemas.openxmlformats.org/officeDocument/2006/relationships/image" Target="../media/image311.png"/><Relationship Id="rId14" Type="http://schemas.openxmlformats.org/officeDocument/2006/relationships/customXml" Target="../ink/ink2065.xml"/><Relationship Id="rId22" Type="http://schemas.openxmlformats.org/officeDocument/2006/relationships/customXml" Target="../ink/ink2069.xml"/><Relationship Id="rId27" Type="http://schemas.openxmlformats.org/officeDocument/2006/relationships/image" Target="../media/image320.png"/><Relationship Id="rId30" Type="http://schemas.openxmlformats.org/officeDocument/2006/relationships/customXml" Target="../ink/ink2073.xml"/><Relationship Id="rId35" Type="http://schemas.openxmlformats.org/officeDocument/2006/relationships/image" Target="../media/image322.png"/><Relationship Id="rId43" Type="http://schemas.openxmlformats.org/officeDocument/2006/relationships/image" Target="../media/image345.png"/><Relationship Id="rId48" Type="http://schemas.openxmlformats.org/officeDocument/2006/relationships/customXml" Target="../ink/ink2082.xml"/><Relationship Id="rId8" Type="http://schemas.openxmlformats.org/officeDocument/2006/relationships/customXml" Target="../ink/ink2062.xml"/><Relationship Id="rId51" Type="http://schemas.openxmlformats.org/officeDocument/2006/relationships/image" Target="../media/image349.png"/><Relationship Id="rId3" Type="http://schemas.openxmlformats.org/officeDocument/2006/relationships/image" Target="../media/image308.png"/><Relationship Id="rId12" Type="http://schemas.openxmlformats.org/officeDocument/2006/relationships/customXml" Target="../ink/ink2064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31.png"/><Relationship Id="rId38" Type="http://schemas.openxmlformats.org/officeDocument/2006/relationships/customXml" Target="../ink/ink2077.xml"/><Relationship Id="rId46" Type="http://schemas.openxmlformats.org/officeDocument/2006/relationships/customXml" Target="../ink/ink2081.xml"/><Relationship Id="rId20" Type="http://schemas.openxmlformats.org/officeDocument/2006/relationships/customXml" Target="../ink/ink2068.xml"/><Relationship Id="rId41" Type="http://schemas.openxmlformats.org/officeDocument/2006/relationships/image" Target="../media/image344.png"/><Relationship Id="rId54" Type="http://schemas.openxmlformats.org/officeDocument/2006/relationships/customXml" Target="../ink/ink20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61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2072.xml"/><Relationship Id="rId36" Type="http://schemas.openxmlformats.org/officeDocument/2006/relationships/customXml" Target="../ink/ink2076.xml"/><Relationship Id="rId49" Type="http://schemas.openxmlformats.org/officeDocument/2006/relationships/image" Target="../media/image348.png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3.png"/><Relationship Id="rId18" Type="http://schemas.openxmlformats.org/officeDocument/2006/relationships/customXml" Target="../ink/ink2094.xml"/><Relationship Id="rId26" Type="http://schemas.openxmlformats.org/officeDocument/2006/relationships/customXml" Target="../ink/ink2098.xml"/><Relationship Id="rId39" Type="http://schemas.openxmlformats.org/officeDocument/2006/relationships/image" Target="../media/image343.png"/><Relationship Id="rId21" Type="http://schemas.openxmlformats.org/officeDocument/2006/relationships/image" Target="../media/image317.png"/><Relationship Id="rId34" Type="http://schemas.openxmlformats.org/officeDocument/2006/relationships/customXml" Target="../ink/ink2102.xml"/><Relationship Id="rId42" Type="http://schemas.openxmlformats.org/officeDocument/2006/relationships/customXml" Target="../ink/ink2106.xml"/><Relationship Id="rId47" Type="http://schemas.openxmlformats.org/officeDocument/2006/relationships/image" Target="../media/image354.png"/><Relationship Id="rId50" Type="http://schemas.openxmlformats.org/officeDocument/2006/relationships/customXml" Target="../ink/ink2110.xml"/><Relationship Id="rId55" Type="http://schemas.openxmlformats.org/officeDocument/2006/relationships/image" Target="../media/image358.png"/><Relationship Id="rId63" Type="http://schemas.openxmlformats.org/officeDocument/2006/relationships/image" Target="../media/image350.png"/><Relationship Id="rId7" Type="http://schemas.openxmlformats.org/officeDocument/2006/relationships/image" Target="../media/image310.png"/><Relationship Id="rId2" Type="http://schemas.openxmlformats.org/officeDocument/2006/relationships/customXml" Target="../ink/ink2086.xml"/><Relationship Id="rId16" Type="http://schemas.openxmlformats.org/officeDocument/2006/relationships/customXml" Target="../ink/ink2093.xml"/><Relationship Id="rId29" Type="http://schemas.openxmlformats.org/officeDocument/2006/relationships/image" Target="../media/image321.png"/><Relationship Id="rId11" Type="http://schemas.openxmlformats.org/officeDocument/2006/relationships/image" Target="../media/image312.png"/><Relationship Id="rId24" Type="http://schemas.openxmlformats.org/officeDocument/2006/relationships/customXml" Target="../ink/ink2097.xml"/><Relationship Id="rId32" Type="http://schemas.openxmlformats.org/officeDocument/2006/relationships/customXml" Target="../ink/ink2101.xml"/><Relationship Id="rId37" Type="http://schemas.openxmlformats.org/officeDocument/2006/relationships/image" Target="../media/image332.png"/><Relationship Id="rId40" Type="http://schemas.openxmlformats.org/officeDocument/2006/relationships/customXml" Target="../ink/ink2105.xml"/><Relationship Id="rId45" Type="http://schemas.openxmlformats.org/officeDocument/2006/relationships/image" Target="../media/image353.png"/><Relationship Id="rId53" Type="http://schemas.openxmlformats.org/officeDocument/2006/relationships/image" Target="../media/image357.png"/><Relationship Id="rId58" Type="http://schemas.openxmlformats.org/officeDocument/2006/relationships/customXml" Target="../ink/ink2114.xml"/><Relationship Id="rId5" Type="http://schemas.openxmlformats.org/officeDocument/2006/relationships/image" Target="../media/image309.png"/><Relationship Id="rId61" Type="http://schemas.openxmlformats.org/officeDocument/2006/relationships/image" Target="../media/image342.png"/><Relationship Id="rId19" Type="http://schemas.openxmlformats.org/officeDocument/2006/relationships/image" Target="../media/image316.png"/><Relationship Id="rId14" Type="http://schemas.openxmlformats.org/officeDocument/2006/relationships/customXml" Target="../ink/ink2092.xml"/><Relationship Id="rId22" Type="http://schemas.openxmlformats.org/officeDocument/2006/relationships/customXml" Target="../ink/ink2096.xml"/><Relationship Id="rId27" Type="http://schemas.openxmlformats.org/officeDocument/2006/relationships/image" Target="../media/image320.png"/><Relationship Id="rId30" Type="http://schemas.openxmlformats.org/officeDocument/2006/relationships/customXml" Target="../ink/ink2100.xml"/><Relationship Id="rId35" Type="http://schemas.openxmlformats.org/officeDocument/2006/relationships/image" Target="../media/image322.png"/><Relationship Id="rId43" Type="http://schemas.openxmlformats.org/officeDocument/2006/relationships/image" Target="../media/image352.png"/><Relationship Id="rId48" Type="http://schemas.openxmlformats.org/officeDocument/2006/relationships/customXml" Target="../ink/ink2109.xml"/><Relationship Id="rId56" Type="http://schemas.openxmlformats.org/officeDocument/2006/relationships/customXml" Target="../ink/ink2113.xml"/><Relationship Id="rId8" Type="http://schemas.openxmlformats.org/officeDocument/2006/relationships/customXml" Target="../ink/ink2089.xml"/><Relationship Id="rId51" Type="http://schemas.openxmlformats.org/officeDocument/2006/relationships/image" Target="../media/image356.png"/><Relationship Id="rId3" Type="http://schemas.openxmlformats.org/officeDocument/2006/relationships/image" Target="../media/image308.png"/><Relationship Id="rId12" Type="http://schemas.openxmlformats.org/officeDocument/2006/relationships/customXml" Target="../ink/ink2091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31.png"/><Relationship Id="rId38" Type="http://schemas.openxmlformats.org/officeDocument/2006/relationships/customXml" Target="../ink/ink2104.xml"/><Relationship Id="rId46" Type="http://schemas.openxmlformats.org/officeDocument/2006/relationships/customXml" Target="../ink/ink2108.xml"/><Relationship Id="rId59" Type="http://schemas.openxmlformats.org/officeDocument/2006/relationships/image" Target="../media/image360.png"/><Relationship Id="rId20" Type="http://schemas.openxmlformats.org/officeDocument/2006/relationships/customXml" Target="../ink/ink2095.xml"/><Relationship Id="rId41" Type="http://schemas.openxmlformats.org/officeDocument/2006/relationships/image" Target="../media/image344.png"/><Relationship Id="rId54" Type="http://schemas.openxmlformats.org/officeDocument/2006/relationships/customXml" Target="../ink/ink2112.xml"/><Relationship Id="rId62" Type="http://schemas.openxmlformats.org/officeDocument/2006/relationships/customXml" Target="../ink/ink21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88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2099.xml"/><Relationship Id="rId36" Type="http://schemas.openxmlformats.org/officeDocument/2006/relationships/customXml" Target="../ink/ink2103.xml"/><Relationship Id="rId49" Type="http://schemas.openxmlformats.org/officeDocument/2006/relationships/image" Target="../media/image355.png"/><Relationship Id="rId57" Type="http://schemas.openxmlformats.org/officeDocument/2006/relationships/image" Target="../media/image359.png"/><Relationship Id="rId10" Type="http://schemas.openxmlformats.org/officeDocument/2006/relationships/customXml" Target="../ink/ink2090.xml"/><Relationship Id="rId31" Type="http://schemas.openxmlformats.org/officeDocument/2006/relationships/image" Target="../media/image330.png"/><Relationship Id="rId44" Type="http://schemas.openxmlformats.org/officeDocument/2006/relationships/customXml" Target="../ink/ink2107.xml"/><Relationship Id="rId52" Type="http://schemas.openxmlformats.org/officeDocument/2006/relationships/customXml" Target="../ink/ink2111.xml"/><Relationship Id="rId60" Type="http://schemas.openxmlformats.org/officeDocument/2006/relationships/customXml" Target="../ink/ink2115.xml"/><Relationship Id="rId4" Type="http://schemas.openxmlformats.org/officeDocument/2006/relationships/customXml" Target="../ink/ink2087.xml"/><Relationship Id="rId9" Type="http://schemas.openxmlformats.org/officeDocument/2006/relationships/image" Target="../media/image311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29.xml"/><Relationship Id="rId21" Type="http://schemas.openxmlformats.org/officeDocument/2006/relationships/image" Target="../media/image317.png"/><Relationship Id="rId42" Type="http://schemas.openxmlformats.org/officeDocument/2006/relationships/customXml" Target="../ink/ink2137.xml"/><Relationship Id="rId47" Type="http://schemas.openxmlformats.org/officeDocument/2006/relationships/image" Target="../media/image354.png"/><Relationship Id="rId63" Type="http://schemas.openxmlformats.org/officeDocument/2006/relationships/image" Target="../media/image365.png"/><Relationship Id="rId68" Type="http://schemas.openxmlformats.org/officeDocument/2006/relationships/customXml" Target="../ink/ink2150.xml"/><Relationship Id="rId16" Type="http://schemas.openxmlformats.org/officeDocument/2006/relationships/customXml" Target="../ink/ink2124.xml"/><Relationship Id="rId11" Type="http://schemas.openxmlformats.org/officeDocument/2006/relationships/image" Target="../media/image312.png"/><Relationship Id="rId24" Type="http://schemas.openxmlformats.org/officeDocument/2006/relationships/customXml" Target="../ink/ink2128.xml"/><Relationship Id="rId32" Type="http://schemas.openxmlformats.org/officeDocument/2006/relationships/customXml" Target="../ink/ink2132.xml"/><Relationship Id="rId37" Type="http://schemas.openxmlformats.org/officeDocument/2006/relationships/image" Target="../media/image332.png"/><Relationship Id="rId40" Type="http://schemas.openxmlformats.org/officeDocument/2006/relationships/customXml" Target="../ink/ink2136.xml"/><Relationship Id="rId45" Type="http://schemas.openxmlformats.org/officeDocument/2006/relationships/image" Target="../media/image353.png"/><Relationship Id="rId53" Type="http://schemas.openxmlformats.org/officeDocument/2006/relationships/image" Target="../media/image357.png"/><Relationship Id="rId58" Type="http://schemas.openxmlformats.org/officeDocument/2006/relationships/customXml" Target="../ink/ink2145.xml"/><Relationship Id="rId66" Type="http://schemas.openxmlformats.org/officeDocument/2006/relationships/customXml" Target="../ink/ink2149.xml"/><Relationship Id="rId74" Type="http://schemas.openxmlformats.org/officeDocument/2006/relationships/customXml" Target="../ink/ink2153.xml"/><Relationship Id="rId79" Type="http://schemas.openxmlformats.org/officeDocument/2006/relationships/image" Target="../media/image362.png"/><Relationship Id="rId5" Type="http://schemas.openxmlformats.org/officeDocument/2006/relationships/image" Target="../media/image309.png"/><Relationship Id="rId61" Type="http://schemas.openxmlformats.org/officeDocument/2006/relationships/image" Target="../media/image364.png"/><Relationship Id="rId19" Type="http://schemas.openxmlformats.org/officeDocument/2006/relationships/image" Target="../media/image316.png"/><Relationship Id="rId14" Type="http://schemas.openxmlformats.org/officeDocument/2006/relationships/customXml" Target="../ink/ink2123.xml"/><Relationship Id="rId22" Type="http://schemas.openxmlformats.org/officeDocument/2006/relationships/customXml" Target="../ink/ink2127.xml"/><Relationship Id="rId27" Type="http://schemas.openxmlformats.org/officeDocument/2006/relationships/image" Target="../media/image320.png"/><Relationship Id="rId30" Type="http://schemas.openxmlformats.org/officeDocument/2006/relationships/customXml" Target="../ink/ink2131.xml"/><Relationship Id="rId35" Type="http://schemas.openxmlformats.org/officeDocument/2006/relationships/image" Target="../media/image322.png"/><Relationship Id="rId43" Type="http://schemas.openxmlformats.org/officeDocument/2006/relationships/image" Target="../media/image352.png"/><Relationship Id="rId48" Type="http://schemas.openxmlformats.org/officeDocument/2006/relationships/customXml" Target="../ink/ink2140.xml"/><Relationship Id="rId56" Type="http://schemas.openxmlformats.org/officeDocument/2006/relationships/customXml" Target="../ink/ink2144.xml"/><Relationship Id="rId64" Type="http://schemas.openxmlformats.org/officeDocument/2006/relationships/customXml" Target="../ink/ink2148.xml"/><Relationship Id="rId69" Type="http://schemas.openxmlformats.org/officeDocument/2006/relationships/image" Target="../media/image368.png"/><Relationship Id="rId77" Type="http://schemas.openxmlformats.org/officeDocument/2006/relationships/image" Target="../media/image361.png"/><Relationship Id="rId8" Type="http://schemas.openxmlformats.org/officeDocument/2006/relationships/customXml" Target="../ink/ink2120.xml"/><Relationship Id="rId51" Type="http://schemas.openxmlformats.org/officeDocument/2006/relationships/image" Target="../media/image356.png"/><Relationship Id="rId72" Type="http://schemas.openxmlformats.org/officeDocument/2006/relationships/customXml" Target="../ink/ink2152.xml"/><Relationship Id="rId3" Type="http://schemas.openxmlformats.org/officeDocument/2006/relationships/image" Target="../media/image308.png"/><Relationship Id="rId12" Type="http://schemas.openxmlformats.org/officeDocument/2006/relationships/customXml" Target="../ink/ink2122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31.png"/><Relationship Id="rId38" Type="http://schemas.openxmlformats.org/officeDocument/2006/relationships/customXml" Target="../ink/ink2135.xml"/><Relationship Id="rId46" Type="http://schemas.openxmlformats.org/officeDocument/2006/relationships/customXml" Target="../ink/ink2139.xml"/><Relationship Id="rId59" Type="http://schemas.openxmlformats.org/officeDocument/2006/relationships/image" Target="../media/image360.png"/><Relationship Id="rId67" Type="http://schemas.openxmlformats.org/officeDocument/2006/relationships/image" Target="../media/image367.png"/><Relationship Id="rId20" Type="http://schemas.openxmlformats.org/officeDocument/2006/relationships/customXml" Target="../ink/ink2126.xml"/><Relationship Id="rId41" Type="http://schemas.openxmlformats.org/officeDocument/2006/relationships/image" Target="../media/image344.png"/><Relationship Id="rId54" Type="http://schemas.openxmlformats.org/officeDocument/2006/relationships/customXml" Target="../ink/ink2143.xml"/><Relationship Id="rId62" Type="http://schemas.openxmlformats.org/officeDocument/2006/relationships/customXml" Target="../ink/ink2147.xml"/><Relationship Id="rId70" Type="http://schemas.openxmlformats.org/officeDocument/2006/relationships/customXml" Target="../ink/ink2151.xml"/><Relationship Id="rId75" Type="http://schemas.openxmlformats.org/officeDocument/2006/relationships/image" Target="../media/image3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19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2130.xml"/><Relationship Id="rId36" Type="http://schemas.openxmlformats.org/officeDocument/2006/relationships/customXml" Target="../ink/ink2134.xml"/><Relationship Id="rId49" Type="http://schemas.openxmlformats.org/officeDocument/2006/relationships/image" Target="../media/image355.png"/><Relationship Id="rId57" Type="http://schemas.openxmlformats.org/officeDocument/2006/relationships/image" Target="../media/image359.png"/><Relationship Id="rId10" Type="http://schemas.openxmlformats.org/officeDocument/2006/relationships/customXml" Target="../ink/ink2121.xml"/><Relationship Id="rId31" Type="http://schemas.openxmlformats.org/officeDocument/2006/relationships/image" Target="../media/image330.png"/><Relationship Id="rId44" Type="http://schemas.openxmlformats.org/officeDocument/2006/relationships/customXml" Target="../ink/ink2138.xml"/><Relationship Id="rId52" Type="http://schemas.openxmlformats.org/officeDocument/2006/relationships/customXml" Target="../ink/ink2142.xml"/><Relationship Id="rId60" Type="http://schemas.openxmlformats.org/officeDocument/2006/relationships/customXml" Target="../ink/ink2146.xml"/><Relationship Id="rId65" Type="http://schemas.openxmlformats.org/officeDocument/2006/relationships/image" Target="../media/image366.png"/><Relationship Id="rId73" Type="http://schemas.openxmlformats.org/officeDocument/2006/relationships/image" Target="../media/image370.png"/><Relationship Id="rId78" Type="http://schemas.openxmlformats.org/officeDocument/2006/relationships/customXml" Target="../ink/ink2155.xml"/><Relationship Id="rId4" Type="http://schemas.openxmlformats.org/officeDocument/2006/relationships/customXml" Target="../ink/ink2118.xml"/><Relationship Id="rId9" Type="http://schemas.openxmlformats.org/officeDocument/2006/relationships/image" Target="../media/image311.png"/><Relationship Id="rId13" Type="http://schemas.openxmlformats.org/officeDocument/2006/relationships/image" Target="../media/image313.png"/><Relationship Id="rId18" Type="http://schemas.openxmlformats.org/officeDocument/2006/relationships/customXml" Target="../ink/ink2125.xml"/><Relationship Id="rId39" Type="http://schemas.openxmlformats.org/officeDocument/2006/relationships/image" Target="../media/image343.png"/><Relationship Id="rId34" Type="http://schemas.openxmlformats.org/officeDocument/2006/relationships/customXml" Target="../ink/ink2133.xml"/><Relationship Id="rId50" Type="http://schemas.openxmlformats.org/officeDocument/2006/relationships/customXml" Target="../ink/ink2141.xml"/><Relationship Id="rId55" Type="http://schemas.openxmlformats.org/officeDocument/2006/relationships/image" Target="../media/image358.png"/><Relationship Id="rId76" Type="http://schemas.openxmlformats.org/officeDocument/2006/relationships/customXml" Target="../ink/ink2154.xml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2" Type="http://schemas.openxmlformats.org/officeDocument/2006/relationships/customXml" Target="../ink/ink2117.xml"/><Relationship Id="rId29" Type="http://schemas.openxmlformats.org/officeDocument/2006/relationships/image" Target="../media/image321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68.xml"/><Relationship Id="rId21" Type="http://schemas.openxmlformats.org/officeDocument/2006/relationships/image" Target="../media/image317.png"/><Relationship Id="rId42" Type="http://schemas.openxmlformats.org/officeDocument/2006/relationships/customXml" Target="../ink/ink2176.xml"/><Relationship Id="rId47" Type="http://schemas.openxmlformats.org/officeDocument/2006/relationships/image" Target="../media/image354.png"/><Relationship Id="rId63" Type="http://schemas.openxmlformats.org/officeDocument/2006/relationships/image" Target="../media/image365.png"/><Relationship Id="rId68" Type="http://schemas.openxmlformats.org/officeDocument/2006/relationships/customXml" Target="../ink/ink2189.xml"/><Relationship Id="rId84" Type="http://schemas.openxmlformats.org/officeDocument/2006/relationships/customXml" Target="../ink/ink2197.xml"/><Relationship Id="rId16" Type="http://schemas.openxmlformats.org/officeDocument/2006/relationships/customXml" Target="../ink/ink2163.xml"/><Relationship Id="rId11" Type="http://schemas.openxmlformats.org/officeDocument/2006/relationships/image" Target="../media/image312.png"/><Relationship Id="rId32" Type="http://schemas.openxmlformats.org/officeDocument/2006/relationships/customXml" Target="../ink/ink2171.xml"/><Relationship Id="rId37" Type="http://schemas.openxmlformats.org/officeDocument/2006/relationships/image" Target="../media/image332.png"/><Relationship Id="rId53" Type="http://schemas.openxmlformats.org/officeDocument/2006/relationships/image" Target="../media/image357.png"/><Relationship Id="rId58" Type="http://schemas.openxmlformats.org/officeDocument/2006/relationships/customXml" Target="../ink/ink2184.xml"/><Relationship Id="rId74" Type="http://schemas.openxmlformats.org/officeDocument/2006/relationships/customXml" Target="../ink/ink2192.xml"/><Relationship Id="rId79" Type="http://schemas.openxmlformats.org/officeDocument/2006/relationships/image" Target="../media/image376.png"/><Relationship Id="rId5" Type="http://schemas.openxmlformats.org/officeDocument/2006/relationships/image" Target="../media/image309.png"/><Relationship Id="rId19" Type="http://schemas.openxmlformats.org/officeDocument/2006/relationships/image" Target="../media/image316.png"/><Relationship Id="rId14" Type="http://schemas.openxmlformats.org/officeDocument/2006/relationships/customXml" Target="../ink/ink2162.xml"/><Relationship Id="rId22" Type="http://schemas.openxmlformats.org/officeDocument/2006/relationships/customXml" Target="../ink/ink2166.xml"/><Relationship Id="rId27" Type="http://schemas.openxmlformats.org/officeDocument/2006/relationships/image" Target="../media/image320.png"/><Relationship Id="rId30" Type="http://schemas.openxmlformats.org/officeDocument/2006/relationships/customXml" Target="../ink/ink2170.xml"/><Relationship Id="rId35" Type="http://schemas.openxmlformats.org/officeDocument/2006/relationships/image" Target="../media/image322.png"/><Relationship Id="rId43" Type="http://schemas.openxmlformats.org/officeDocument/2006/relationships/image" Target="../media/image352.png"/><Relationship Id="rId48" Type="http://schemas.openxmlformats.org/officeDocument/2006/relationships/customXml" Target="../ink/ink2179.xml"/><Relationship Id="rId56" Type="http://schemas.openxmlformats.org/officeDocument/2006/relationships/customXml" Target="../ink/ink2183.xml"/><Relationship Id="rId64" Type="http://schemas.openxmlformats.org/officeDocument/2006/relationships/customXml" Target="../ink/ink2187.xml"/><Relationship Id="rId69" Type="http://schemas.openxmlformats.org/officeDocument/2006/relationships/image" Target="../media/image368.png"/><Relationship Id="rId77" Type="http://schemas.openxmlformats.org/officeDocument/2006/relationships/image" Target="../media/image375.png"/><Relationship Id="rId8" Type="http://schemas.openxmlformats.org/officeDocument/2006/relationships/customXml" Target="../ink/ink2159.xml"/><Relationship Id="rId51" Type="http://schemas.openxmlformats.org/officeDocument/2006/relationships/image" Target="../media/image356.png"/><Relationship Id="rId72" Type="http://schemas.openxmlformats.org/officeDocument/2006/relationships/customXml" Target="../ink/ink2191.xml"/><Relationship Id="rId80" Type="http://schemas.openxmlformats.org/officeDocument/2006/relationships/customXml" Target="../ink/ink2195.xml"/><Relationship Id="rId85" Type="http://schemas.openxmlformats.org/officeDocument/2006/relationships/image" Target="../media/image372.png"/><Relationship Id="rId3" Type="http://schemas.openxmlformats.org/officeDocument/2006/relationships/image" Target="../media/image308.png"/><Relationship Id="rId12" Type="http://schemas.openxmlformats.org/officeDocument/2006/relationships/customXml" Target="../ink/ink2161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31.png"/><Relationship Id="rId38" Type="http://schemas.openxmlformats.org/officeDocument/2006/relationships/customXml" Target="../ink/ink2174.xml"/><Relationship Id="rId46" Type="http://schemas.openxmlformats.org/officeDocument/2006/relationships/customXml" Target="../ink/ink2178.xml"/><Relationship Id="rId59" Type="http://schemas.openxmlformats.org/officeDocument/2006/relationships/image" Target="../media/image360.png"/><Relationship Id="rId67" Type="http://schemas.openxmlformats.org/officeDocument/2006/relationships/image" Target="../media/image367.png"/><Relationship Id="rId20" Type="http://schemas.openxmlformats.org/officeDocument/2006/relationships/customXml" Target="../ink/ink2165.xml"/><Relationship Id="rId41" Type="http://schemas.openxmlformats.org/officeDocument/2006/relationships/image" Target="../media/image344.png"/><Relationship Id="rId54" Type="http://schemas.openxmlformats.org/officeDocument/2006/relationships/customXml" Target="../ink/ink2182.xml"/><Relationship Id="rId62" Type="http://schemas.openxmlformats.org/officeDocument/2006/relationships/customXml" Target="../ink/ink2186.xml"/><Relationship Id="rId70" Type="http://schemas.openxmlformats.org/officeDocument/2006/relationships/customXml" Target="../ink/ink2190.xml"/><Relationship Id="rId75" Type="http://schemas.openxmlformats.org/officeDocument/2006/relationships/image" Target="../media/image374.png"/><Relationship Id="rId83" Type="http://schemas.openxmlformats.org/officeDocument/2006/relationships/image" Target="../media/image3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8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2169.xml"/><Relationship Id="rId36" Type="http://schemas.openxmlformats.org/officeDocument/2006/relationships/customXml" Target="../ink/ink2173.xml"/><Relationship Id="rId49" Type="http://schemas.openxmlformats.org/officeDocument/2006/relationships/image" Target="../media/image355.png"/><Relationship Id="rId57" Type="http://schemas.openxmlformats.org/officeDocument/2006/relationships/image" Target="../media/image359.png"/><Relationship Id="rId10" Type="http://schemas.openxmlformats.org/officeDocument/2006/relationships/customXml" Target="../ink/ink2160.xml"/><Relationship Id="rId31" Type="http://schemas.openxmlformats.org/officeDocument/2006/relationships/image" Target="../media/image330.png"/><Relationship Id="rId44" Type="http://schemas.openxmlformats.org/officeDocument/2006/relationships/customXml" Target="../ink/ink2177.xml"/><Relationship Id="rId52" Type="http://schemas.openxmlformats.org/officeDocument/2006/relationships/customXml" Target="../ink/ink2181.xml"/><Relationship Id="rId60" Type="http://schemas.openxmlformats.org/officeDocument/2006/relationships/customXml" Target="../ink/ink2185.xml"/><Relationship Id="rId65" Type="http://schemas.openxmlformats.org/officeDocument/2006/relationships/image" Target="../media/image366.png"/><Relationship Id="rId73" Type="http://schemas.openxmlformats.org/officeDocument/2006/relationships/image" Target="../media/image370.png"/><Relationship Id="rId78" Type="http://schemas.openxmlformats.org/officeDocument/2006/relationships/customXml" Target="../ink/ink2194.xml"/><Relationship Id="rId81" Type="http://schemas.openxmlformats.org/officeDocument/2006/relationships/image" Target="../media/image363.png"/><Relationship Id="rId86" Type="http://schemas.openxmlformats.org/officeDocument/2006/relationships/customXml" Target="../ink/ink2198.xml"/><Relationship Id="rId4" Type="http://schemas.openxmlformats.org/officeDocument/2006/relationships/customXml" Target="../ink/ink2157.xml"/><Relationship Id="rId9" Type="http://schemas.openxmlformats.org/officeDocument/2006/relationships/image" Target="../media/image311.png"/><Relationship Id="rId13" Type="http://schemas.openxmlformats.org/officeDocument/2006/relationships/image" Target="../media/image313.png"/><Relationship Id="rId18" Type="http://schemas.openxmlformats.org/officeDocument/2006/relationships/customXml" Target="../ink/ink2164.xml"/><Relationship Id="rId39" Type="http://schemas.openxmlformats.org/officeDocument/2006/relationships/image" Target="../media/image343.png"/><Relationship Id="rId34" Type="http://schemas.openxmlformats.org/officeDocument/2006/relationships/customXml" Target="../ink/ink2172.xml"/><Relationship Id="rId50" Type="http://schemas.openxmlformats.org/officeDocument/2006/relationships/customXml" Target="../ink/ink2180.xml"/><Relationship Id="rId55" Type="http://schemas.openxmlformats.org/officeDocument/2006/relationships/image" Target="../media/image358.png"/><Relationship Id="rId76" Type="http://schemas.openxmlformats.org/officeDocument/2006/relationships/customXml" Target="../ink/ink2193.xml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2" Type="http://schemas.openxmlformats.org/officeDocument/2006/relationships/customXml" Target="../ink/ink2156.xml"/><Relationship Id="rId29" Type="http://schemas.openxmlformats.org/officeDocument/2006/relationships/image" Target="../media/image321.png"/><Relationship Id="rId24" Type="http://schemas.openxmlformats.org/officeDocument/2006/relationships/customXml" Target="../ink/ink2167.xml"/><Relationship Id="rId40" Type="http://schemas.openxmlformats.org/officeDocument/2006/relationships/customXml" Target="../ink/ink2175.xml"/><Relationship Id="rId45" Type="http://schemas.openxmlformats.org/officeDocument/2006/relationships/image" Target="../media/image353.png"/><Relationship Id="rId66" Type="http://schemas.openxmlformats.org/officeDocument/2006/relationships/customXml" Target="../ink/ink2188.xml"/><Relationship Id="rId87" Type="http://schemas.openxmlformats.org/officeDocument/2006/relationships/image" Target="../media/image373.png"/><Relationship Id="rId61" Type="http://schemas.openxmlformats.org/officeDocument/2006/relationships/image" Target="../media/image364.png"/><Relationship Id="rId82" Type="http://schemas.openxmlformats.org/officeDocument/2006/relationships/customXml" Target="../ink/ink2196.xml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11.xml"/><Relationship Id="rId21" Type="http://schemas.openxmlformats.org/officeDocument/2006/relationships/image" Target="../media/image317.png"/><Relationship Id="rId42" Type="http://schemas.openxmlformats.org/officeDocument/2006/relationships/customXml" Target="../ink/ink2219.xml"/><Relationship Id="rId47" Type="http://schemas.openxmlformats.org/officeDocument/2006/relationships/image" Target="../media/image354.png"/><Relationship Id="rId63" Type="http://schemas.openxmlformats.org/officeDocument/2006/relationships/image" Target="../media/image365.png"/><Relationship Id="rId68" Type="http://schemas.openxmlformats.org/officeDocument/2006/relationships/customXml" Target="../ink/ink2232.xml"/><Relationship Id="rId84" Type="http://schemas.openxmlformats.org/officeDocument/2006/relationships/customXml" Target="../ink/ink2240.xml"/><Relationship Id="rId16" Type="http://schemas.openxmlformats.org/officeDocument/2006/relationships/customXml" Target="../ink/ink2206.xml"/><Relationship Id="rId11" Type="http://schemas.openxmlformats.org/officeDocument/2006/relationships/image" Target="../media/image312.png"/><Relationship Id="rId32" Type="http://schemas.openxmlformats.org/officeDocument/2006/relationships/customXml" Target="../ink/ink2214.xml"/><Relationship Id="rId37" Type="http://schemas.openxmlformats.org/officeDocument/2006/relationships/image" Target="../media/image332.png"/><Relationship Id="rId53" Type="http://schemas.openxmlformats.org/officeDocument/2006/relationships/image" Target="../media/image357.png"/><Relationship Id="rId58" Type="http://schemas.openxmlformats.org/officeDocument/2006/relationships/customXml" Target="../ink/ink2227.xml"/><Relationship Id="rId74" Type="http://schemas.openxmlformats.org/officeDocument/2006/relationships/customXml" Target="../ink/ink2235.xml"/><Relationship Id="rId79" Type="http://schemas.openxmlformats.org/officeDocument/2006/relationships/image" Target="../media/image376.png"/><Relationship Id="rId5" Type="http://schemas.openxmlformats.org/officeDocument/2006/relationships/image" Target="../media/image309.png"/><Relationship Id="rId19" Type="http://schemas.openxmlformats.org/officeDocument/2006/relationships/image" Target="../media/image316.png"/><Relationship Id="rId14" Type="http://schemas.openxmlformats.org/officeDocument/2006/relationships/customXml" Target="../ink/ink2205.xml"/><Relationship Id="rId22" Type="http://schemas.openxmlformats.org/officeDocument/2006/relationships/customXml" Target="../ink/ink2209.xml"/><Relationship Id="rId27" Type="http://schemas.openxmlformats.org/officeDocument/2006/relationships/image" Target="../media/image320.png"/><Relationship Id="rId30" Type="http://schemas.openxmlformats.org/officeDocument/2006/relationships/customXml" Target="../ink/ink2213.xml"/><Relationship Id="rId35" Type="http://schemas.openxmlformats.org/officeDocument/2006/relationships/image" Target="../media/image322.png"/><Relationship Id="rId43" Type="http://schemas.openxmlformats.org/officeDocument/2006/relationships/image" Target="../media/image352.png"/><Relationship Id="rId48" Type="http://schemas.openxmlformats.org/officeDocument/2006/relationships/customXml" Target="../ink/ink2222.xml"/><Relationship Id="rId56" Type="http://schemas.openxmlformats.org/officeDocument/2006/relationships/customXml" Target="../ink/ink2226.xml"/><Relationship Id="rId64" Type="http://schemas.openxmlformats.org/officeDocument/2006/relationships/customXml" Target="../ink/ink2230.xml"/><Relationship Id="rId69" Type="http://schemas.openxmlformats.org/officeDocument/2006/relationships/image" Target="../media/image368.png"/><Relationship Id="rId77" Type="http://schemas.openxmlformats.org/officeDocument/2006/relationships/image" Target="../media/image375.png"/><Relationship Id="rId8" Type="http://schemas.openxmlformats.org/officeDocument/2006/relationships/customXml" Target="../ink/ink2202.xml"/><Relationship Id="rId51" Type="http://schemas.openxmlformats.org/officeDocument/2006/relationships/image" Target="../media/image356.png"/><Relationship Id="rId72" Type="http://schemas.openxmlformats.org/officeDocument/2006/relationships/customXml" Target="../ink/ink2234.xml"/><Relationship Id="rId80" Type="http://schemas.openxmlformats.org/officeDocument/2006/relationships/customXml" Target="../ink/ink2238.xml"/><Relationship Id="rId85" Type="http://schemas.openxmlformats.org/officeDocument/2006/relationships/image" Target="../media/image384.png"/><Relationship Id="rId3" Type="http://schemas.openxmlformats.org/officeDocument/2006/relationships/image" Target="../media/image308.png"/><Relationship Id="rId12" Type="http://schemas.openxmlformats.org/officeDocument/2006/relationships/customXml" Target="../ink/ink2204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31.png"/><Relationship Id="rId38" Type="http://schemas.openxmlformats.org/officeDocument/2006/relationships/customXml" Target="../ink/ink2217.xml"/><Relationship Id="rId46" Type="http://schemas.openxmlformats.org/officeDocument/2006/relationships/customXml" Target="../ink/ink2221.xml"/><Relationship Id="rId59" Type="http://schemas.openxmlformats.org/officeDocument/2006/relationships/image" Target="../media/image360.png"/><Relationship Id="rId67" Type="http://schemas.openxmlformats.org/officeDocument/2006/relationships/image" Target="../media/image367.png"/><Relationship Id="rId20" Type="http://schemas.openxmlformats.org/officeDocument/2006/relationships/customXml" Target="../ink/ink2208.xml"/><Relationship Id="rId41" Type="http://schemas.openxmlformats.org/officeDocument/2006/relationships/image" Target="../media/image344.png"/><Relationship Id="rId54" Type="http://schemas.openxmlformats.org/officeDocument/2006/relationships/customXml" Target="../ink/ink2225.xml"/><Relationship Id="rId62" Type="http://schemas.openxmlformats.org/officeDocument/2006/relationships/customXml" Target="../ink/ink2229.xml"/><Relationship Id="rId70" Type="http://schemas.openxmlformats.org/officeDocument/2006/relationships/customXml" Target="../ink/ink2233.xml"/><Relationship Id="rId75" Type="http://schemas.openxmlformats.org/officeDocument/2006/relationships/image" Target="../media/image374.png"/><Relationship Id="rId83" Type="http://schemas.openxmlformats.org/officeDocument/2006/relationships/image" Target="../media/image3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01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2212.xml"/><Relationship Id="rId36" Type="http://schemas.openxmlformats.org/officeDocument/2006/relationships/customXml" Target="../ink/ink2216.xml"/><Relationship Id="rId49" Type="http://schemas.openxmlformats.org/officeDocument/2006/relationships/image" Target="../media/image355.png"/><Relationship Id="rId57" Type="http://schemas.openxmlformats.org/officeDocument/2006/relationships/image" Target="../media/image359.png"/><Relationship Id="rId10" Type="http://schemas.openxmlformats.org/officeDocument/2006/relationships/customXml" Target="../ink/ink2203.xml"/><Relationship Id="rId31" Type="http://schemas.openxmlformats.org/officeDocument/2006/relationships/image" Target="../media/image330.png"/><Relationship Id="rId44" Type="http://schemas.openxmlformats.org/officeDocument/2006/relationships/customXml" Target="../ink/ink2220.xml"/><Relationship Id="rId52" Type="http://schemas.openxmlformats.org/officeDocument/2006/relationships/customXml" Target="../ink/ink2224.xml"/><Relationship Id="rId60" Type="http://schemas.openxmlformats.org/officeDocument/2006/relationships/customXml" Target="../ink/ink2228.xml"/><Relationship Id="rId65" Type="http://schemas.openxmlformats.org/officeDocument/2006/relationships/image" Target="../media/image366.png"/><Relationship Id="rId73" Type="http://schemas.openxmlformats.org/officeDocument/2006/relationships/image" Target="../media/image370.png"/><Relationship Id="rId78" Type="http://schemas.openxmlformats.org/officeDocument/2006/relationships/customXml" Target="../ink/ink2237.xml"/><Relationship Id="rId81" Type="http://schemas.openxmlformats.org/officeDocument/2006/relationships/image" Target="../media/image382.png"/><Relationship Id="rId86" Type="http://schemas.openxmlformats.org/officeDocument/2006/relationships/customXml" Target="../ink/ink2241.xml"/><Relationship Id="rId4" Type="http://schemas.openxmlformats.org/officeDocument/2006/relationships/customXml" Target="../ink/ink2200.xml"/><Relationship Id="rId9" Type="http://schemas.openxmlformats.org/officeDocument/2006/relationships/image" Target="../media/image311.png"/><Relationship Id="rId13" Type="http://schemas.openxmlformats.org/officeDocument/2006/relationships/image" Target="../media/image313.png"/><Relationship Id="rId18" Type="http://schemas.openxmlformats.org/officeDocument/2006/relationships/customXml" Target="../ink/ink2207.xml"/><Relationship Id="rId39" Type="http://schemas.openxmlformats.org/officeDocument/2006/relationships/image" Target="../media/image343.png"/><Relationship Id="rId34" Type="http://schemas.openxmlformats.org/officeDocument/2006/relationships/customXml" Target="../ink/ink2215.xml"/><Relationship Id="rId50" Type="http://schemas.openxmlformats.org/officeDocument/2006/relationships/customXml" Target="../ink/ink2223.xml"/><Relationship Id="rId55" Type="http://schemas.openxmlformats.org/officeDocument/2006/relationships/image" Target="../media/image358.png"/><Relationship Id="rId76" Type="http://schemas.openxmlformats.org/officeDocument/2006/relationships/customXml" Target="../ink/ink2236.xml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2" Type="http://schemas.openxmlformats.org/officeDocument/2006/relationships/customXml" Target="../ink/ink2199.xml"/><Relationship Id="rId29" Type="http://schemas.openxmlformats.org/officeDocument/2006/relationships/image" Target="../media/image321.png"/><Relationship Id="rId24" Type="http://schemas.openxmlformats.org/officeDocument/2006/relationships/customXml" Target="../ink/ink2210.xml"/><Relationship Id="rId40" Type="http://schemas.openxmlformats.org/officeDocument/2006/relationships/customXml" Target="../ink/ink2218.xml"/><Relationship Id="rId45" Type="http://schemas.openxmlformats.org/officeDocument/2006/relationships/image" Target="../media/image353.png"/><Relationship Id="rId66" Type="http://schemas.openxmlformats.org/officeDocument/2006/relationships/customXml" Target="../ink/ink2231.xml"/><Relationship Id="rId87" Type="http://schemas.openxmlformats.org/officeDocument/2006/relationships/image" Target="../media/image385.png"/><Relationship Id="rId61" Type="http://schemas.openxmlformats.org/officeDocument/2006/relationships/image" Target="../media/image364.png"/><Relationship Id="rId82" Type="http://schemas.openxmlformats.org/officeDocument/2006/relationships/customXml" Target="../ink/ink2239.xml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54.xml"/><Relationship Id="rId21" Type="http://schemas.openxmlformats.org/officeDocument/2006/relationships/image" Target="../media/image317.png"/><Relationship Id="rId42" Type="http://schemas.openxmlformats.org/officeDocument/2006/relationships/customXml" Target="../ink/ink2262.xml"/><Relationship Id="rId47" Type="http://schemas.openxmlformats.org/officeDocument/2006/relationships/image" Target="../media/image354.png"/><Relationship Id="rId63" Type="http://schemas.openxmlformats.org/officeDocument/2006/relationships/image" Target="../media/image365.png"/><Relationship Id="rId68" Type="http://schemas.openxmlformats.org/officeDocument/2006/relationships/customXml" Target="../ink/ink2275.xml"/><Relationship Id="rId84" Type="http://schemas.openxmlformats.org/officeDocument/2006/relationships/customXml" Target="../ink/ink2283.xml"/><Relationship Id="rId89" Type="http://schemas.openxmlformats.org/officeDocument/2006/relationships/image" Target="../media/image386.png"/><Relationship Id="rId16" Type="http://schemas.openxmlformats.org/officeDocument/2006/relationships/customXml" Target="../ink/ink2249.xml"/><Relationship Id="rId11" Type="http://schemas.openxmlformats.org/officeDocument/2006/relationships/image" Target="../media/image312.png"/><Relationship Id="rId32" Type="http://schemas.openxmlformats.org/officeDocument/2006/relationships/customXml" Target="../ink/ink2257.xml"/><Relationship Id="rId37" Type="http://schemas.openxmlformats.org/officeDocument/2006/relationships/image" Target="../media/image332.png"/><Relationship Id="rId53" Type="http://schemas.openxmlformats.org/officeDocument/2006/relationships/image" Target="../media/image357.png"/><Relationship Id="rId58" Type="http://schemas.openxmlformats.org/officeDocument/2006/relationships/customXml" Target="../ink/ink2270.xml"/><Relationship Id="rId74" Type="http://schemas.openxmlformats.org/officeDocument/2006/relationships/customXml" Target="../ink/ink2278.xml"/><Relationship Id="rId79" Type="http://schemas.openxmlformats.org/officeDocument/2006/relationships/image" Target="../media/image376.png"/><Relationship Id="rId5" Type="http://schemas.openxmlformats.org/officeDocument/2006/relationships/image" Target="../media/image309.png"/><Relationship Id="rId90" Type="http://schemas.openxmlformats.org/officeDocument/2006/relationships/customXml" Target="../ink/ink2286.xml"/><Relationship Id="rId95" Type="http://schemas.openxmlformats.org/officeDocument/2006/relationships/image" Target="../media/image389.png"/><Relationship Id="rId22" Type="http://schemas.openxmlformats.org/officeDocument/2006/relationships/customXml" Target="../ink/ink2252.xml"/><Relationship Id="rId27" Type="http://schemas.openxmlformats.org/officeDocument/2006/relationships/image" Target="../media/image320.png"/><Relationship Id="rId43" Type="http://schemas.openxmlformats.org/officeDocument/2006/relationships/image" Target="../media/image352.png"/><Relationship Id="rId48" Type="http://schemas.openxmlformats.org/officeDocument/2006/relationships/customXml" Target="../ink/ink2265.xml"/><Relationship Id="rId64" Type="http://schemas.openxmlformats.org/officeDocument/2006/relationships/customXml" Target="../ink/ink2273.xml"/><Relationship Id="rId69" Type="http://schemas.openxmlformats.org/officeDocument/2006/relationships/image" Target="../media/image368.png"/><Relationship Id="rId80" Type="http://schemas.openxmlformats.org/officeDocument/2006/relationships/customXml" Target="../ink/ink2281.xml"/><Relationship Id="rId85" Type="http://schemas.openxmlformats.org/officeDocument/2006/relationships/image" Target="../media/image384.png"/><Relationship Id="rId3" Type="http://schemas.openxmlformats.org/officeDocument/2006/relationships/image" Target="../media/image308.png"/><Relationship Id="rId12" Type="http://schemas.openxmlformats.org/officeDocument/2006/relationships/customXml" Target="../ink/ink2247.xml"/><Relationship Id="rId17" Type="http://schemas.openxmlformats.org/officeDocument/2006/relationships/image" Target="../media/image315.png"/><Relationship Id="rId25" Type="http://schemas.openxmlformats.org/officeDocument/2006/relationships/image" Target="../media/image319.png"/><Relationship Id="rId33" Type="http://schemas.openxmlformats.org/officeDocument/2006/relationships/image" Target="../media/image331.png"/><Relationship Id="rId38" Type="http://schemas.openxmlformats.org/officeDocument/2006/relationships/customXml" Target="../ink/ink2260.xml"/><Relationship Id="rId46" Type="http://schemas.openxmlformats.org/officeDocument/2006/relationships/customXml" Target="../ink/ink2264.xml"/><Relationship Id="rId59" Type="http://schemas.openxmlformats.org/officeDocument/2006/relationships/image" Target="../media/image360.png"/><Relationship Id="rId67" Type="http://schemas.openxmlformats.org/officeDocument/2006/relationships/image" Target="../media/image367.png"/><Relationship Id="rId20" Type="http://schemas.openxmlformats.org/officeDocument/2006/relationships/customXml" Target="../ink/ink2251.xml"/><Relationship Id="rId41" Type="http://schemas.openxmlformats.org/officeDocument/2006/relationships/image" Target="../media/image344.png"/><Relationship Id="rId54" Type="http://schemas.openxmlformats.org/officeDocument/2006/relationships/customXml" Target="../ink/ink2268.xml"/><Relationship Id="rId62" Type="http://schemas.openxmlformats.org/officeDocument/2006/relationships/customXml" Target="../ink/ink2272.xml"/><Relationship Id="rId70" Type="http://schemas.openxmlformats.org/officeDocument/2006/relationships/customXml" Target="../ink/ink2276.xml"/><Relationship Id="rId75" Type="http://schemas.openxmlformats.org/officeDocument/2006/relationships/image" Target="../media/image374.png"/><Relationship Id="rId83" Type="http://schemas.openxmlformats.org/officeDocument/2006/relationships/image" Target="../media/image383.png"/><Relationship Id="rId88" Type="http://schemas.openxmlformats.org/officeDocument/2006/relationships/customXml" Target="../ink/ink2285.xml"/><Relationship Id="rId91" Type="http://schemas.openxmlformats.org/officeDocument/2006/relationships/image" Target="../media/image387.png"/><Relationship Id="rId96" Type="http://schemas.openxmlformats.org/officeDocument/2006/relationships/customXml" Target="../ink/ink22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44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2255.xml"/><Relationship Id="rId36" Type="http://schemas.openxmlformats.org/officeDocument/2006/relationships/customXml" Target="../ink/ink2259.xml"/><Relationship Id="rId49" Type="http://schemas.openxmlformats.org/officeDocument/2006/relationships/image" Target="../media/image355.png"/><Relationship Id="rId57" Type="http://schemas.openxmlformats.org/officeDocument/2006/relationships/image" Target="../media/image359.png"/><Relationship Id="rId10" Type="http://schemas.openxmlformats.org/officeDocument/2006/relationships/customXml" Target="../ink/ink2246.xml"/><Relationship Id="rId31" Type="http://schemas.openxmlformats.org/officeDocument/2006/relationships/image" Target="../media/image330.png"/><Relationship Id="rId44" Type="http://schemas.openxmlformats.org/officeDocument/2006/relationships/customXml" Target="../ink/ink2263.xml"/><Relationship Id="rId52" Type="http://schemas.openxmlformats.org/officeDocument/2006/relationships/customXml" Target="../ink/ink2267.xml"/><Relationship Id="rId60" Type="http://schemas.openxmlformats.org/officeDocument/2006/relationships/customXml" Target="../ink/ink2271.xml"/><Relationship Id="rId65" Type="http://schemas.openxmlformats.org/officeDocument/2006/relationships/image" Target="../media/image366.png"/><Relationship Id="rId73" Type="http://schemas.openxmlformats.org/officeDocument/2006/relationships/image" Target="../media/image370.png"/><Relationship Id="rId78" Type="http://schemas.openxmlformats.org/officeDocument/2006/relationships/customXml" Target="../ink/ink2280.xml"/><Relationship Id="rId81" Type="http://schemas.openxmlformats.org/officeDocument/2006/relationships/image" Target="../media/image382.png"/><Relationship Id="rId86" Type="http://schemas.openxmlformats.org/officeDocument/2006/relationships/customXml" Target="../ink/ink2284.xml"/><Relationship Id="rId94" Type="http://schemas.openxmlformats.org/officeDocument/2006/relationships/customXml" Target="../ink/ink2288.xml"/><Relationship Id="rId4" Type="http://schemas.openxmlformats.org/officeDocument/2006/relationships/customXml" Target="../ink/ink2243.xml"/><Relationship Id="rId9" Type="http://schemas.openxmlformats.org/officeDocument/2006/relationships/image" Target="../media/image311.png"/><Relationship Id="rId13" Type="http://schemas.openxmlformats.org/officeDocument/2006/relationships/image" Target="../media/image313.png"/><Relationship Id="rId18" Type="http://schemas.openxmlformats.org/officeDocument/2006/relationships/customXml" Target="../ink/ink2250.xml"/><Relationship Id="rId39" Type="http://schemas.openxmlformats.org/officeDocument/2006/relationships/image" Target="../media/image343.png"/><Relationship Id="rId34" Type="http://schemas.openxmlformats.org/officeDocument/2006/relationships/customXml" Target="../ink/ink2258.xml"/><Relationship Id="rId50" Type="http://schemas.openxmlformats.org/officeDocument/2006/relationships/customXml" Target="../ink/ink2266.xml"/><Relationship Id="rId55" Type="http://schemas.openxmlformats.org/officeDocument/2006/relationships/image" Target="../media/image358.png"/><Relationship Id="rId76" Type="http://schemas.openxmlformats.org/officeDocument/2006/relationships/customXml" Target="../ink/ink2279.xml"/><Relationship Id="rId97" Type="http://schemas.openxmlformats.org/officeDocument/2006/relationships/image" Target="../media/image390.png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92" Type="http://schemas.openxmlformats.org/officeDocument/2006/relationships/customXml" Target="../ink/ink2287.xml"/><Relationship Id="rId2" Type="http://schemas.openxmlformats.org/officeDocument/2006/relationships/customXml" Target="../ink/ink2242.xml"/><Relationship Id="rId29" Type="http://schemas.openxmlformats.org/officeDocument/2006/relationships/image" Target="../media/image321.png"/><Relationship Id="rId24" Type="http://schemas.openxmlformats.org/officeDocument/2006/relationships/customXml" Target="../ink/ink2253.xml"/><Relationship Id="rId40" Type="http://schemas.openxmlformats.org/officeDocument/2006/relationships/customXml" Target="../ink/ink2261.xml"/><Relationship Id="rId45" Type="http://schemas.openxmlformats.org/officeDocument/2006/relationships/image" Target="../media/image353.png"/><Relationship Id="rId66" Type="http://schemas.openxmlformats.org/officeDocument/2006/relationships/customXml" Target="../ink/ink2274.xml"/><Relationship Id="rId87" Type="http://schemas.openxmlformats.org/officeDocument/2006/relationships/image" Target="../media/image385.png"/><Relationship Id="rId61" Type="http://schemas.openxmlformats.org/officeDocument/2006/relationships/image" Target="../media/image364.png"/><Relationship Id="rId82" Type="http://schemas.openxmlformats.org/officeDocument/2006/relationships/customXml" Target="../ink/ink2282.xml"/><Relationship Id="rId19" Type="http://schemas.openxmlformats.org/officeDocument/2006/relationships/image" Target="../media/image316.png"/><Relationship Id="rId14" Type="http://schemas.openxmlformats.org/officeDocument/2006/relationships/customXml" Target="../ink/ink2248.xml"/><Relationship Id="rId30" Type="http://schemas.openxmlformats.org/officeDocument/2006/relationships/customXml" Target="../ink/ink2256.xml"/><Relationship Id="rId35" Type="http://schemas.openxmlformats.org/officeDocument/2006/relationships/image" Target="../media/image322.png"/><Relationship Id="rId56" Type="http://schemas.openxmlformats.org/officeDocument/2006/relationships/customXml" Target="../ink/ink2269.xml"/><Relationship Id="rId77" Type="http://schemas.openxmlformats.org/officeDocument/2006/relationships/image" Target="../media/image375.png"/><Relationship Id="rId8" Type="http://schemas.openxmlformats.org/officeDocument/2006/relationships/customXml" Target="../ink/ink2245.xml"/><Relationship Id="rId51" Type="http://schemas.openxmlformats.org/officeDocument/2006/relationships/image" Target="../media/image356.png"/><Relationship Id="rId72" Type="http://schemas.openxmlformats.org/officeDocument/2006/relationships/customXml" Target="../ink/ink2277.xml"/><Relationship Id="rId93" Type="http://schemas.openxmlformats.org/officeDocument/2006/relationships/image" Target="../media/image388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02.xml"/><Relationship Id="rId21" Type="http://schemas.openxmlformats.org/officeDocument/2006/relationships/image" Target="../media/image317.png"/><Relationship Id="rId42" Type="http://schemas.openxmlformats.org/officeDocument/2006/relationships/customXml" Target="../ink/ink2310.xml"/><Relationship Id="rId47" Type="http://schemas.openxmlformats.org/officeDocument/2006/relationships/image" Target="../media/image354.png"/><Relationship Id="rId63" Type="http://schemas.openxmlformats.org/officeDocument/2006/relationships/image" Target="../media/image365.png"/><Relationship Id="rId68" Type="http://schemas.openxmlformats.org/officeDocument/2006/relationships/customXml" Target="../ink/ink2323.xml"/><Relationship Id="rId84" Type="http://schemas.openxmlformats.org/officeDocument/2006/relationships/customXml" Target="../ink/ink2331.xml"/><Relationship Id="rId89" Type="http://schemas.openxmlformats.org/officeDocument/2006/relationships/image" Target="../media/image386.png"/><Relationship Id="rId112" Type="http://schemas.openxmlformats.org/officeDocument/2006/relationships/customXml" Target="../ink/ink2345.xml"/><Relationship Id="rId16" Type="http://schemas.openxmlformats.org/officeDocument/2006/relationships/customXml" Target="../ink/ink2297.xml"/><Relationship Id="rId107" Type="http://schemas.openxmlformats.org/officeDocument/2006/relationships/image" Target="../media/image394.png"/><Relationship Id="rId11" Type="http://schemas.openxmlformats.org/officeDocument/2006/relationships/image" Target="../media/image312.png"/><Relationship Id="rId32" Type="http://schemas.openxmlformats.org/officeDocument/2006/relationships/customXml" Target="../ink/ink2305.xml"/><Relationship Id="rId37" Type="http://schemas.openxmlformats.org/officeDocument/2006/relationships/image" Target="../media/image332.png"/><Relationship Id="rId53" Type="http://schemas.openxmlformats.org/officeDocument/2006/relationships/image" Target="../media/image357.png"/><Relationship Id="rId58" Type="http://schemas.openxmlformats.org/officeDocument/2006/relationships/customXml" Target="../ink/ink2318.xml"/><Relationship Id="rId74" Type="http://schemas.openxmlformats.org/officeDocument/2006/relationships/customXml" Target="../ink/ink2326.xml"/><Relationship Id="rId79" Type="http://schemas.openxmlformats.org/officeDocument/2006/relationships/image" Target="../media/image376.png"/><Relationship Id="rId102" Type="http://schemas.openxmlformats.org/officeDocument/2006/relationships/customXml" Target="../ink/ink2340.xml"/><Relationship Id="rId5" Type="http://schemas.openxmlformats.org/officeDocument/2006/relationships/image" Target="../media/image309.png"/><Relationship Id="rId90" Type="http://schemas.openxmlformats.org/officeDocument/2006/relationships/customXml" Target="../ink/ink2334.xml"/><Relationship Id="rId95" Type="http://schemas.openxmlformats.org/officeDocument/2006/relationships/image" Target="../media/image389.png"/><Relationship Id="rId22" Type="http://schemas.openxmlformats.org/officeDocument/2006/relationships/customXml" Target="../ink/ink2300.xml"/><Relationship Id="rId27" Type="http://schemas.openxmlformats.org/officeDocument/2006/relationships/image" Target="../media/image320.png"/><Relationship Id="rId43" Type="http://schemas.openxmlformats.org/officeDocument/2006/relationships/image" Target="../media/image352.png"/><Relationship Id="rId48" Type="http://schemas.openxmlformats.org/officeDocument/2006/relationships/customXml" Target="../ink/ink2313.xml"/><Relationship Id="rId64" Type="http://schemas.openxmlformats.org/officeDocument/2006/relationships/customXml" Target="../ink/ink2321.xml"/><Relationship Id="rId69" Type="http://schemas.openxmlformats.org/officeDocument/2006/relationships/image" Target="../media/image368.png"/><Relationship Id="rId113" Type="http://schemas.openxmlformats.org/officeDocument/2006/relationships/image" Target="../media/image397.png"/><Relationship Id="rId80" Type="http://schemas.openxmlformats.org/officeDocument/2006/relationships/customXml" Target="../ink/ink2329.xml"/><Relationship Id="rId85" Type="http://schemas.openxmlformats.org/officeDocument/2006/relationships/image" Target="../media/image384.png"/><Relationship Id="rId12" Type="http://schemas.openxmlformats.org/officeDocument/2006/relationships/customXml" Target="../ink/ink2295.xml"/><Relationship Id="rId17" Type="http://schemas.openxmlformats.org/officeDocument/2006/relationships/image" Target="../media/image315.png"/><Relationship Id="rId33" Type="http://schemas.openxmlformats.org/officeDocument/2006/relationships/image" Target="../media/image331.png"/><Relationship Id="rId38" Type="http://schemas.openxmlformats.org/officeDocument/2006/relationships/customXml" Target="../ink/ink2308.xml"/><Relationship Id="rId59" Type="http://schemas.openxmlformats.org/officeDocument/2006/relationships/image" Target="../media/image360.png"/><Relationship Id="rId103" Type="http://schemas.openxmlformats.org/officeDocument/2006/relationships/image" Target="../media/image392.png"/><Relationship Id="rId108" Type="http://schemas.openxmlformats.org/officeDocument/2006/relationships/customXml" Target="../ink/ink2343.xml"/><Relationship Id="rId54" Type="http://schemas.openxmlformats.org/officeDocument/2006/relationships/customXml" Target="../ink/ink2316.xml"/><Relationship Id="rId70" Type="http://schemas.openxmlformats.org/officeDocument/2006/relationships/customXml" Target="../ink/ink2324.xml"/><Relationship Id="rId75" Type="http://schemas.openxmlformats.org/officeDocument/2006/relationships/image" Target="../media/image374.png"/><Relationship Id="rId91" Type="http://schemas.openxmlformats.org/officeDocument/2006/relationships/image" Target="../media/image387.png"/><Relationship Id="rId96" Type="http://schemas.openxmlformats.org/officeDocument/2006/relationships/customXml" Target="../ink/ink23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2.xml"/><Relationship Id="rId15" Type="http://schemas.openxmlformats.org/officeDocument/2006/relationships/image" Target="../media/image314.png"/><Relationship Id="rId23" Type="http://schemas.openxmlformats.org/officeDocument/2006/relationships/image" Target="../media/image318.png"/><Relationship Id="rId28" Type="http://schemas.openxmlformats.org/officeDocument/2006/relationships/customXml" Target="../ink/ink2303.xml"/><Relationship Id="rId36" Type="http://schemas.openxmlformats.org/officeDocument/2006/relationships/customXml" Target="../ink/ink2307.xml"/><Relationship Id="rId49" Type="http://schemas.openxmlformats.org/officeDocument/2006/relationships/image" Target="../media/image355.png"/><Relationship Id="rId57" Type="http://schemas.openxmlformats.org/officeDocument/2006/relationships/image" Target="../media/image359.png"/><Relationship Id="rId106" Type="http://schemas.openxmlformats.org/officeDocument/2006/relationships/customXml" Target="../ink/ink2342.xml"/><Relationship Id="rId10" Type="http://schemas.openxmlformats.org/officeDocument/2006/relationships/customXml" Target="../ink/ink2294.xml"/><Relationship Id="rId31" Type="http://schemas.openxmlformats.org/officeDocument/2006/relationships/image" Target="../media/image330.png"/><Relationship Id="rId44" Type="http://schemas.openxmlformats.org/officeDocument/2006/relationships/customXml" Target="../ink/ink2311.xml"/><Relationship Id="rId52" Type="http://schemas.openxmlformats.org/officeDocument/2006/relationships/customXml" Target="../ink/ink2315.xml"/><Relationship Id="rId60" Type="http://schemas.openxmlformats.org/officeDocument/2006/relationships/customXml" Target="../ink/ink2319.xml"/><Relationship Id="rId65" Type="http://schemas.openxmlformats.org/officeDocument/2006/relationships/image" Target="../media/image366.png"/><Relationship Id="rId73" Type="http://schemas.openxmlformats.org/officeDocument/2006/relationships/image" Target="../media/image370.png"/><Relationship Id="rId78" Type="http://schemas.openxmlformats.org/officeDocument/2006/relationships/customXml" Target="../ink/ink2328.xml"/><Relationship Id="rId81" Type="http://schemas.openxmlformats.org/officeDocument/2006/relationships/image" Target="../media/image382.png"/><Relationship Id="rId86" Type="http://schemas.openxmlformats.org/officeDocument/2006/relationships/customXml" Target="../ink/ink2332.xml"/><Relationship Id="rId94" Type="http://schemas.openxmlformats.org/officeDocument/2006/relationships/customXml" Target="../ink/ink2336.xml"/><Relationship Id="rId99" Type="http://schemas.openxmlformats.org/officeDocument/2006/relationships/image" Target="../media/image391.png"/><Relationship Id="rId101" Type="http://schemas.openxmlformats.org/officeDocument/2006/relationships/image" Target="../media/image48.png"/><Relationship Id="rId4" Type="http://schemas.openxmlformats.org/officeDocument/2006/relationships/customXml" Target="../ink/ink2291.xml"/><Relationship Id="rId9" Type="http://schemas.openxmlformats.org/officeDocument/2006/relationships/image" Target="../media/image311.png"/><Relationship Id="rId13" Type="http://schemas.openxmlformats.org/officeDocument/2006/relationships/image" Target="../media/image313.png"/><Relationship Id="rId18" Type="http://schemas.openxmlformats.org/officeDocument/2006/relationships/customXml" Target="../ink/ink2298.xml"/><Relationship Id="rId39" Type="http://schemas.openxmlformats.org/officeDocument/2006/relationships/image" Target="../media/image343.png"/><Relationship Id="rId109" Type="http://schemas.openxmlformats.org/officeDocument/2006/relationships/image" Target="../media/image395.png"/><Relationship Id="rId34" Type="http://schemas.openxmlformats.org/officeDocument/2006/relationships/customXml" Target="../ink/ink2306.xml"/><Relationship Id="rId50" Type="http://schemas.openxmlformats.org/officeDocument/2006/relationships/customXml" Target="../ink/ink2314.xml"/><Relationship Id="rId55" Type="http://schemas.openxmlformats.org/officeDocument/2006/relationships/image" Target="../media/image358.png"/><Relationship Id="rId76" Type="http://schemas.openxmlformats.org/officeDocument/2006/relationships/customXml" Target="../ink/ink2327.xml"/><Relationship Id="rId97" Type="http://schemas.openxmlformats.org/officeDocument/2006/relationships/image" Target="../media/image390.png"/><Relationship Id="rId104" Type="http://schemas.openxmlformats.org/officeDocument/2006/relationships/customXml" Target="../ink/ink2341.xml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92" Type="http://schemas.openxmlformats.org/officeDocument/2006/relationships/customXml" Target="../ink/ink2335.xml"/><Relationship Id="rId2" Type="http://schemas.openxmlformats.org/officeDocument/2006/relationships/customXml" Target="../ink/ink2290.xml"/><Relationship Id="rId29" Type="http://schemas.openxmlformats.org/officeDocument/2006/relationships/image" Target="../media/image321.png"/><Relationship Id="rId24" Type="http://schemas.openxmlformats.org/officeDocument/2006/relationships/customXml" Target="../ink/ink2301.xml"/><Relationship Id="rId40" Type="http://schemas.openxmlformats.org/officeDocument/2006/relationships/customXml" Target="../ink/ink2309.xml"/><Relationship Id="rId45" Type="http://schemas.openxmlformats.org/officeDocument/2006/relationships/image" Target="../media/image353.png"/><Relationship Id="rId66" Type="http://schemas.openxmlformats.org/officeDocument/2006/relationships/customXml" Target="../ink/ink2322.xml"/><Relationship Id="rId87" Type="http://schemas.openxmlformats.org/officeDocument/2006/relationships/image" Target="../media/image385.png"/><Relationship Id="rId110" Type="http://schemas.openxmlformats.org/officeDocument/2006/relationships/customXml" Target="../ink/ink2344.xml"/><Relationship Id="rId61" Type="http://schemas.openxmlformats.org/officeDocument/2006/relationships/image" Target="../media/image364.png"/><Relationship Id="rId82" Type="http://schemas.openxmlformats.org/officeDocument/2006/relationships/customXml" Target="../ink/ink2330.xml"/><Relationship Id="rId19" Type="http://schemas.openxmlformats.org/officeDocument/2006/relationships/image" Target="../media/image316.png"/><Relationship Id="rId14" Type="http://schemas.openxmlformats.org/officeDocument/2006/relationships/customXml" Target="../ink/ink2296.xml"/><Relationship Id="rId30" Type="http://schemas.openxmlformats.org/officeDocument/2006/relationships/customXml" Target="../ink/ink2304.xml"/><Relationship Id="rId35" Type="http://schemas.openxmlformats.org/officeDocument/2006/relationships/image" Target="../media/image322.png"/><Relationship Id="rId56" Type="http://schemas.openxmlformats.org/officeDocument/2006/relationships/customXml" Target="../ink/ink2317.xml"/><Relationship Id="rId77" Type="http://schemas.openxmlformats.org/officeDocument/2006/relationships/image" Target="../media/image375.png"/><Relationship Id="rId100" Type="http://schemas.openxmlformats.org/officeDocument/2006/relationships/customXml" Target="../ink/ink2339.xml"/><Relationship Id="rId105" Type="http://schemas.openxmlformats.org/officeDocument/2006/relationships/image" Target="../media/image393.png"/><Relationship Id="rId8" Type="http://schemas.openxmlformats.org/officeDocument/2006/relationships/customXml" Target="../ink/ink2293.xml"/><Relationship Id="rId51" Type="http://schemas.openxmlformats.org/officeDocument/2006/relationships/image" Target="../media/image356.png"/><Relationship Id="rId72" Type="http://schemas.openxmlformats.org/officeDocument/2006/relationships/customXml" Target="../ink/ink2325.xml"/><Relationship Id="rId93" Type="http://schemas.openxmlformats.org/officeDocument/2006/relationships/image" Target="../media/image388.png"/><Relationship Id="rId98" Type="http://schemas.openxmlformats.org/officeDocument/2006/relationships/customXml" Target="../ink/ink2338.xml"/><Relationship Id="rId3" Type="http://schemas.openxmlformats.org/officeDocument/2006/relationships/image" Target="../media/image308.png"/><Relationship Id="rId25" Type="http://schemas.openxmlformats.org/officeDocument/2006/relationships/image" Target="../media/image319.png"/><Relationship Id="rId46" Type="http://schemas.openxmlformats.org/officeDocument/2006/relationships/customXml" Target="../ink/ink2312.xml"/><Relationship Id="rId67" Type="http://schemas.openxmlformats.org/officeDocument/2006/relationships/image" Target="../media/image367.png"/><Relationship Id="rId20" Type="http://schemas.openxmlformats.org/officeDocument/2006/relationships/customXml" Target="../ink/ink2299.xml"/><Relationship Id="rId41" Type="http://schemas.openxmlformats.org/officeDocument/2006/relationships/image" Target="../media/image344.png"/><Relationship Id="rId62" Type="http://schemas.openxmlformats.org/officeDocument/2006/relationships/customXml" Target="../ink/ink2320.xml"/><Relationship Id="rId83" Type="http://schemas.openxmlformats.org/officeDocument/2006/relationships/image" Target="../media/image383.png"/><Relationship Id="rId88" Type="http://schemas.openxmlformats.org/officeDocument/2006/relationships/customXml" Target="../ink/ink2333.xml"/><Relationship Id="rId111" Type="http://schemas.openxmlformats.org/officeDocument/2006/relationships/image" Target="../media/image396.png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58.xml"/><Relationship Id="rId117" Type="http://schemas.openxmlformats.org/officeDocument/2006/relationships/customXml" Target="../ink/ink2404.xml"/><Relationship Id="rId21" Type="http://schemas.openxmlformats.org/officeDocument/2006/relationships/image" Target="../media/image317.png"/><Relationship Id="rId42" Type="http://schemas.openxmlformats.org/officeDocument/2006/relationships/customXml" Target="../ink/ink2366.xml"/><Relationship Id="rId47" Type="http://schemas.openxmlformats.org/officeDocument/2006/relationships/image" Target="../media/image354.png"/><Relationship Id="rId63" Type="http://schemas.openxmlformats.org/officeDocument/2006/relationships/image" Target="../media/image365.png"/><Relationship Id="rId68" Type="http://schemas.openxmlformats.org/officeDocument/2006/relationships/customXml" Target="../ink/ink2379.xml"/><Relationship Id="rId84" Type="http://schemas.openxmlformats.org/officeDocument/2006/relationships/customXml" Target="../ink/ink2387.xml"/><Relationship Id="rId89" Type="http://schemas.openxmlformats.org/officeDocument/2006/relationships/image" Target="../media/image386.png"/><Relationship Id="rId112" Type="http://schemas.openxmlformats.org/officeDocument/2006/relationships/customXml" Target="../ink/ink2401.xml"/><Relationship Id="rId16" Type="http://schemas.openxmlformats.org/officeDocument/2006/relationships/customXml" Target="../ink/ink2353.xml"/><Relationship Id="rId107" Type="http://schemas.openxmlformats.org/officeDocument/2006/relationships/image" Target="../media/image394.png"/><Relationship Id="rId11" Type="http://schemas.openxmlformats.org/officeDocument/2006/relationships/image" Target="../media/image312.png"/><Relationship Id="rId32" Type="http://schemas.openxmlformats.org/officeDocument/2006/relationships/customXml" Target="../ink/ink2361.xml"/><Relationship Id="rId37" Type="http://schemas.openxmlformats.org/officeDocument/2006/relationships/image" Target="../media/image332.png"/><Relationship Id="rId53" Type="http://schemas.openxmlformats.org/officeDocument/2006/relationships/image" Target="../media/image357.png"/><Relationship Id="rId58" Type="http://schemas.openxmlformats.org/officeDocument/2006/relationships/customXml" Target="../ink/ink2374.xml"/><Relationship Id="rId74" Type="http://schemas.openxmlformats.org/officeDocument/2006/relationships/customXml" Target="../ink/ink2382.xml"/><Relationship Id="rId79" Type="http://schemas.openxmlformats.org/officeDocument/2006/relationships/image" Target="../media/image376.png"/><Relationship Id="rId102" Type="http://schemas.openxmlformats.org/officeDocument/2006/relationships/customXml" Target="../ink/ink2396.xml"/><Relationship Id="rId123" Type="http://schemas.openxmlformats.org/officeDocument/2006/relationships/customXml" Target="../ink/ink2407.xml"/><Relationship Id="rId128" Type="http://schemas.openxmlformats.org/officeDocument/2006/relationships/image" Target="../media/image404.png"/><Relationship Id="rId5" Type="http://schemas.openxmlformats.org/officeDocument/2006/relationships/image" Target="../media/image309.png"/><Relationship Id="rId90" Type="http://schemas.openxmlformats.org/officeDocument/2006/relationships/customXml" Target="../ink/ink2390.xml"/><Relationship Id="rId95" Type="http://schemas.openxmlformats.org/officeDocument/2006/relationships/image" Target="../media/image389.png"/><Relationship Id="rId22" Type="http://schemas.openxmlformats.org/officeDocument/2006/relationships/customXml" Target="../ink/ink2356.xml"/><Relationship Id="rId27" Type="http://schemas.openxmlformats.org/officeDocument/2006/relationships/image" Target="../media/image320.png"/><Relationship Id="rId43" Type="http://schemas.openxmlformats.org/officeDocument/2006/relationships/image" Target="../media/image352.png"/><Relationship Id="rId48" Type="http://schemas.openxmlformats.org/officeDocument/2006/relationships/customXml" Target="../ink/ink2369.xml"/><Relationship Id="rId64" Type="http://schemas.openxmlformats.org/officeDocument/2006/relationships/customXml" Target="../ink/ink2377.xml"/><Relationship Id="rId69" Type="http://schemas.openxmlformats.org/officeDocument/2006/relationships/image" Target="../media/image368.png"/><Relationship Id="rId113" Type="http://schemas.openxmlformats.org/officeDocument/2006/relationships/image" Target="../media/image397.png"/><Relationship Id="rId118" Type="http://schemas.openxmlformats.org/officeDocument/2006/relationships/image" Target="../media/image399.png"/><Relationship Id="rId80" Type="http://schemas.openxmlformats.org/officeDocument/2006/relationships/customXml" Target="../ink/ink2385.xml"/><Relationship Id="rId85" Type="http://schemas.openxmlformats.org/officeDocument/2006/relationships/image" Target="../media/image384.png"/><Relationship Id="rId12" Type="http://schemas.openxmlformats.org/officeDocument/2006/relationships/customXml" Target="../ink/ink2351.xml"/><Relationship Id="rId17" Type="http://schemas.openxmlformats.org/officeDocument/2006/relationships/image" Target="../media/image315.png"/><Relationship Id="rId33" Type="http://schemas.openxmlformats.org/officeDocument/2006/relationships/image" Target="../media/image331.png"/><Relationship Id="rId38" Type="http://schemas.openxmlformats.org/officeDocument/2006/relationships/customXml" Target="../ink/ink2364.xml"/><Relationship Id="rId59" Type="http://schemas.openxmlformats.org/officeDocument/2006/relationships/image" Target="../media/image360.png"/><Relationship Id="rId103" Type="http://schemas.openxmlformats.org/officeDocument/2006/relationships/image" Target="../media/image392.png"/><Relationship Id="rId108" Type="http://schemas.openxmlformats.org/officeDocument/2006/relationships/customXml" Target="../ink/ink2399.xml"/><Relationship Id="rId124" Type="http://schemas.openxmlformats.org/officeDocument/2006/relationships/image" Target="../media/image402.png"/><Relationship Id="rId54" Type="http://schemas.openxmlformats.org/officeDocument/2006/relationships/customXml" Target="../ink/ink2372.xml"/><Relationship Id="rId70" Type="http://schemas.openxmlformats.org/officeDocument/2006/relationships/customXml" Target="../ink/ink2380.xml"/><Relationship Id="rId75" Type="http://schemas.openxmlformats.org/officeDocument/2006/relationships/image" Target="../media/image374.png"/><Relationship Id="rId91" Type="http://schemas.openxmlformats.org/officeDocument/2006/relationships/image" Target="../media/image387.png"/><Relationship Id="rId96" Type="http://schemas.openxmlformats.org/officeDocument/2006/relationships/customXml" Target="../ink/ink23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48.xml"/><Relationship Id="rId23" Type="http://schemas.openxmlformats.org/officeDocument/2006/relationships/image" Target="../media/image318.png"/><Relationship Id="rId28" Type="http://schemas.openxmlformats.org/officeDocument/2006/relationships/customXml" Target="../ink/ink2359.xml"/><Relationship Id="rId49" Type="http://schemas.openxmlformats.org/officeDocument/2006/relationships/image" Target="../media/image355.png"/><Relationship Id="rId114" Type="http://schemas.openxmlformats.org/officeDocument/2006/relationships/customXml" Target="../ink/ink2402.xml"/><Relationship Id="rId119" Type="http://schemas.openxmlformats.org/officeDocument/2006/relationships/customXml" Target="../ink/ink2405.xml"/><Relationship Id="rId44" Type="http://schemas.openxmlformats.org/officeDocument/2006/relationships/customXml" Target="../ink/ink2367.xml"/><Relationship Id="rId60" Type="http://schemas.openxmlformats.org/officeDocument/2006/relationships/customXml" Target="../ink/ink2375.xml"/><Relationship Id="rId65" Type="http://schemas.openxmlformats.org/officeDocument/2006/relationships/image" Target="../media/image366.png"/><Relationship Id="rId81" Type="http://schemas.openxmlformats.org/officeDocument/2006/relationships/image" Target="../media/image382.png"/><Relationship Id="rId86" Type="http://schemas.openxmlformats.org/officeDocument/2006/relationships/customXml" Target="../ink/ink2388.xml"/><Relationship Id="rId13" Type="http://schemas.openxmlformats.org/officeDocument/2006/relationships/image" Target="../media/image313.png"/><Relationship Id="rId18" Type="http://schemas.openxmlformats.org/officeDocument/2006/relationships/customXml" Target="../ink/ink2354.xml"/><Relationship Id="rId39" Type="http://schemas.openxmlformats.org/officeDocument/2006/relationships/image" Target="../media/image343.png"/><Relationship Id="rId109" Type="http://schemas.openxmlformats.org/officeDocument/2006/relationships/image" Target="../media/image395.png"/><Relationship Id="rId34" Type="http://schemas.openxmlformats.org/officeDocument/2006/relationships/customXml" Target="../ink/ink2362.xml"/><Relationship Id="rId50" Type="http://schemas.openxmlformats.org/officeDocument/2006/relationships/customXml" Target="../ink/ink2370.xml"/><Relationship Id="rId55" Type="http://schemas.openxmlformats.org/officeDocument/2006/relationships/image" Target="../media/image358.png"/><Relationship Id="rId76" Type="http://schemas.openxmlformats.org/officeDocument/2006/relationships/customXml" Target="../ink/ink2383.xml"/><Relationship Id="rId97" Type="http://schemas.openxmlformats.org/officeDocument/2006/relationships/image" Target="../media/image390.png"/><Relationship Id="rId104" Type="http://schemas.openxmlformats.org/officeDocument/2006/relationships/customXml" Target="../ink/ink2397.xml"/><Relationship Id="rId120" Type="http://schemas.openxmlformats.org/officeDocument/2006/relationships/image" Target="../media/image400.png"/><Relationship Id="rId125" Type="http://schemas.openxmlformats.org/officeDocument/2006/relationships/customXml" Target="../ink/ink2408.xml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92" Type="http://schemas.openxmlformats.org/officeDocument/2006/relationships/customXml" Target="../ink/ink2391.xml"/><Relationship Id="rId2" Type="http://schemas.openxmlformats.org/officeDocument/2006/relationships/customXml" Target="../ink/ink2346.xml"/><Relationship Id="rId29" Type="http://schemas.openxmlformats.org/officeDocument/2006/relationships/image" Target="../media/image321.png"/><Relationship Id="rId24" Type="http://schemas.openxmlformats.org/officeDocument/2006/relationships/customXml" Target="../ink/ink2357.xml"/><Relationship Id="rId40" Type="http://schemas.openxmlformats.org/officeDocument/2006/relationships/customXml" Target="../ink/ink2365.xml"/><Relationship Id="rId45" Type="http://schemas.openxmlformats.org/officeDocument/2006/relationships/image" Target="../media/image353.png"/><Relationship Id="rId66" Type="http://schemas.openxmlformats.org/officeDocument/2006/relationships/customXml" Target="../ink/ink2378.xml"/><Relationship Id="rId87" Type="http://schemas.openxmlformats.org/officeDocument/2006/relationships/image" Target="../media/image385.png"/><Relationship Id="rId110" Type="http://schemas.openxmlformats.org/officeDocument/2006/relationships/customXml" Target="../ink/ink2400.xml"/><Relationship Id="rId115" Type="http://schemas.openxmlformats.org/officeDocument/2006/relationships/customXml" Target="../ink/ink2403.xml"/><Relationship Id="rId61" Type="http://schemas.openxmlformats.org/officeDocument/2006/relationships/image" Target="../media/image364.png"/><Relationship Id="rId82" Type="http://schemas.openxmlformats.org/officeDocument/2006/relationships/customXml" Target="../ink/ink2386.xml"/><Relationship Id="rId19" Type="http://schemas.openxmlformats.org/officeDocument/2006/relationships/image" Target="../media/image316.png"/><Relationship Id="rId14" Type="http://schemas.openxmlformats.org/officeDocument/2006/relationships/customXml" Target="../ink/ink2352.xml"/><Relationship Id="rId30" Type="http://schemas.openxmlformats.org/officeDocument/2006/relationships/customXml" Target="../ink/ink2360.xml"/><Relationship Id="rId35" Type="http://schemas.openxmlformats.org/officeDocument/2006/relationships/image" Target="../media/image322.png"/><Relationship Id="rId56" Type="http://schemas.openxmlformats.org/officeDocument/2006/relationships/customXml" Target="../ink/ink2373.xml"/><Relationship Id="rId77" Type="http://schemas.openxmlformats.org/officeDocument/2006/relationships/image" Target="../media/image375.png"/><Relationship Id="rId100" Type="http://schemas.openxmlformats.org/officeDocument/2006/relationships/customXml" Target="../ink/ink2395.xml"/><Relationship Id="rId105" Type="http://schemas.openxmlformats.org/officeDocument/2006/relationships/image" Target="../media/image393.png"/><Relationship Id="rId126" Type="http://schemas.openxmlformats.org/officeDocument/2006/relationships/image" Target="../media/image403.png"/><Relationship Id="rId8" Type="http://schemas.openxmlformats.org/officeDocument/2006/relationships/customXml" Target="../ink/ink2349.xml"/><Relationship Id="rId51" Type="http://schemas.openxmlformats.org/officeDocument/2006/relationships/image" Target="../media/image356.png"/><Relationship Id="rId72" Type="http://schemas.openxmlformats.org/officeDocument/2006/relationships/customXml" Target="../ink/ink2381.xml"/><Relationship Id="rId93" Type="http://schemas.openxmlformats.org/officeDocument/2006/relationships/image" Target="../media/image388.png"/><Relationship Id="rId98" Type="http://schemas.openxmlformats.org/officeDocument/2006/relationships/customXml" Target="../ink/ink2394.xml"/><Relationship Id="rId121" Type="http://schemas.openxmlformats.org/officeDocument/2006/relationships/customXml" Target="../ink/ink2406.xml"/><Relationship Id="rId3" Type="http://schemas.openxmlformats.org/officeDocument/2006/relationships/image" Target="../media/image308.png"/><Relationship Id="rId25" Type="http://schemas.openxmlformats.org/officeDocument/2006/relationships/image" Target="../media/image319.png"/><Relationship Id="rId46" Type="http://schemas.openxmlformats.org/officeDocument/2006/relationships/customXml" Target="../ink/ink2368.xml"/><Relationship Id="rId67" Type="http://schemas.openxmlformats.org/officeDocument/2006/relationships/image" Target="../media/image367.png"/><Relationship Id="rId116" Type="http://schemas.openxmlformats.org/officeDocument/2006/relationships/image" Target="../media/image398.png"/><Relationship Id="rId20" Type="http://schemas.openxmlformats.org/officeDocument/2006/relationships/customXml" Target="../ink/ink2355.xml"/><Relationship Id="rId41" Type="http://schemas.openxmlformats.org/officeDocument/2006/relationships/image" Target="../media/image344.png"/><Relationship Id="rId62" Type="http://schemas.openxmlformats.org/officeDocument/2006/relationships/customXml" Target="../ink/ink2376.xml"/><Relationship Id="rId83" Type="http://schemas.openxmlformats.org/officeDocument/2006/relationships/image" Target="../media/image383.png"/><Relationship Id="rId88" Type="http://schemas.openxmlformats.org/officeDocument/2006/relationships/customXml" Target="../ink/ink2389.xml"/><Relationship Id="rId111" Type="http://schemas.openxmlformats.org/officeDocument/2006/relationships/image" Target="../media/image396.png"/><Relationship Id="rId15" Type="http://schemas.openxmlformats.org/officeDocument/2006/relationships/image" Target="../media/image314.png"/><Relationship Id="rId36" Type="http://schemas.openxmlformats.org/officeDocument/2006/relationships/customXml" Target="../ink/ink2363.xml"/><Relationship Id="rId57" Type="http://schemas.openxmlformats.org/officeDocument/2006/relationships/image" Target="../media/image359.png"/><Relationship Id="rId106" Type="http://schemas.openxmlformats.org/officeDocument/2006/relationships/customXml" Target="../ink/ink2398.xml"/><Relationship Id="rId127" Type="http://schemas.openxmlformats.org/officeDocument/2006/relationships/customXml" Target="../ink/ink2409.xml"/><Relationship Id="rId10" Type="http://schemas.openxmlformats.org/officeDocument/2006/relationships/customXml" Target="../ink/ink2350.xml"/><Relationship Id="rId31" Type="http://schemas.openxmlformats.org/officeDocument/2006/relationships/image" Target="../media/image330.png"/><Relationship Id="rId52" Type="http://schemas.openxmlformats.org/officeDocument/2006/relationships/customXml" Target="../ink/ink2371.xml"/><Relationship Id="rId73" Type="http://schemas.openxmlformats.org/officeDocument/2006/relationships/image" Target="../media/image370.png"/><Relationship Id="rId78" Type="http://schemas.openxmlformats.org/officeDocument/2006/relationships/customXml" Target="../ink/ink2384.xml"/><Relationship Id="rId94" Type="http://schemas.openxmlformats.org/officeDocument/2006/relationships/customXml" Target="../ink/ink2392.xml"/><Relationship Id="rId99" Type="http://schemas.openxmlformats.org/officeDocument/2006/relationships/image" Target="../media/image391.png"/><Relationship Id="rId101" Type="http://schemas.openxmlformats.org/officeDocument/2006/relationships/image" Target="../media/image48.png"/><Relationship Id="rId122" Type="http://schemas.openxmlformats.org/officeDocument/2006/relationships/image" Target="../media/image401.png"/><Relationship Id="rId4" Type="http://schemas.openxmlformats.org/officeDocument/2006/relationships/customXml" Target="../ink/ink2347.xml"/><Relationship Id="rId9" Type="http://schemas.openxmlformats.org/officeDocument/2006/relationships/image" Target="../media/image311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68.xml"/><Relationship Id="rId21" Type="http://schemas.openxmlformats.org/officeDocument/2006/relationships/image" Target="../media/image317.png"/><Relationship Id="rId42" Type="http://schemas.openxmlformats.org/officeDocument/2006/relationships/customXml" Target="../ink/ink2430.xml"/><Relationship Id="rId47" Type="http://schemas.openxmlformats.org/officeDocument/2006/relationships/image" Target="../media/image354.png"/><Relationship Id="rId63" Type="http://schemas.openxmlformats.org/officeDocument/2006/relationships/image" Target="../media/image365.png"/><Relationship Id="rId68" Type="http://schemas.openxmlformats.org/officeDocument/2006/relationships/customXml" Target="../ink/ink2443.xml"/><Relationship Id="rId84" Type="http://schemas.openxmlformats.org/officeDocument/2006/relationships/customXml" Target="../ink/ink2451.xml"/><Relationship Id="rId89" Type="http://schemas.openxmlformats.org/officeDocument/2006/relationships/image" Target="../media/image386.png"/><Relationship Id="rId112" Type="http://schemas.openxmlformats.org/officeDocument/2006/relationships/customXml" Target="../ink/ink2465.xml"/><Relationship Id="rId16" Type="http://schemas.openxmlformats.org/officeDocument/2006/relationships/customXml" Target="../ink/ink2417.xml"/><Relationship Id="rId107" Type="http://schemas.openxmlformats.org/officeDocument/2006/relationships/image" Target="../media/image394.png"/><Relationship Id="rId11" Type="http://schemas.openxmlformats.org/officeDocument/2006/relationships/image" Target="../media/image312.png"/><Relationship Id="rId32" Type="http://schemas.openxmlformats.org/officeDocument/2006/relationships/customXml" Target="../ink/ink2425.xml"/><Relationship Id="rId37" Type="http://schemas.openxmlformats.org/officeDocument/2006/relationships/image" Target="../media/image332.png"/><Relationship Id="rId53" Type="http://schemas.openxmlformats.org/officeDocument/2006/relationships/image" Target="../media/image357.png"/><Relationship Id="rId58" Type="http://schemas.openxmlformats.org/officeDocument/2006/relationships/customXml" Target="../ink/ink2438.xml"/><Relationship Id="rId74" Type="http://schemas.openxmlformats.org/officeDocument/2006/relationships/customXml" Target="../ink/ink2446.xml"/><Relationship Id="rId79" Type="http://schemas.openxmlformats.org/officeDocument/2006/relationships/image" Target="../media/image376.png"/><Relationship Id="rId102" Type="http://schemas.openxmlformats.org/officeDocument/2006/relationships/customXml" Target="../ink/ink2460.xml"/><Relationship Id="rId123" Type="http://schemas.openxmlformats.org/officeDocument/2006/relationships/customXml" Target="../ink/ink2471.xml"/><Relationship Id="rId128" Type="http://schemas.openxmlformats.org/officeDocument/2006/relationships/image" Target="../media/image404.png"/><Relationship Id="rId5" Type="http://schemas.openxmlformats.org/officeDocument/2006/relationships/image" Target="../media/image309.png"/><Relationship Id="rId90" Type="http://schemas.openxmlformats.org/officeDocument/2006/relationships/customXml" Target="../ink/ink2454.xml"/><Relationship Id="rId95" Type="http://schemas.openxmlformats.org/officeDocument/2006/relationships/image" Target="../media/image389.png"/><Relationship Id="rId22" Type="http://schemas.openxmlformats.org/officeDocument/2006/relationships/customXml" Target="../ink/ink2420.xml"/><Relationship Id="rId27" Type="http://schemas.openxmlformats.org/officeDocument/2006/relationships/image" Target="../media/image320.png"/><Relationship Id="rId43" Type="http://schemas.openxmlformats.org/officeDocument/2006/relationships/image" Target="../media/image352.png"/><Relationship Id="rId48" Type="http://schemas.openxmlformats.org/officeDocument/2006/relationships/customXml" Target="../ink/ink2433.xml"/><Relationship Id="rId64" Type="http://schemas.openxmlformats.org/officeDocument/2006/relationships/customXml" Target="../ink/ink2441.xml"/><Relationship Id="rId69" Type="http://schemas.openxmlformats.org/officeDocument/2006/relationships/image" Target="../media/image368.png"/><Relationship Id="rId113" Type="http://schemas.openxmlformats.org/officeDocument/2006/relationships/image" Target="../media/image397.png"/><Relationship Id="rId118" Type="http://schemas.openxmlformats.org/officeDocument/2006/relationships/image" Target="../media/image399.png"/><Relationship Id="rId80" Type="http://schemas.openxmlformats.org/officeDocument/2006/relationships/customXml" Target="../ink/ink2449.xml"/><Relationship Id="rId85" Type="http://schemas.openxmlformats.org/officeDocument/2006/relationships/image" Target="../media/image384.png"/><Relationship Id="rId12" Type="http://schemas.openxmlformats.org/officeDocument/2006/relationships/customXml" Target="../ink/ink2415.xml"/><Relationship Id="rId17" Type="http://schemas.openxmlformats.org/officeDocument/2006/relationships/image" Target="../media/image315.png"/><Relationship Id="rId33" Type="http://schemas.openxmlformats.org/officeDocument/2006/relationships/image" Target="../media/image331.png"/><Relationship Id="rId38" Type="http://schemas.openxmlformats.org/officeDocument/2006/relationships/customXml" Target="../ink/ink2428.xml"/><Relationship Id="rId59" Type="http://schemas.openxmlformats.org/officeDocument/2006/relationships/image" Target="../media/image360.png"/><Relationship Id="rId103" Type="http://schemas.openxmlformats.org/officeDocument/2006/relationships/image" Target="../media/image392.png"/><Relationship Id="rId108" Type="http://schemas.openxmlformats.org/officeDocument/2006/relationships/customXml" Target="../ink/ink2463.xml"/><Relationship Id="rId124" Type="http://schemas.openxmlformats.org/officeDocument/2006/relationships/image" Target="../media/image402.png"/><Relationship Id="rId129" Type="http://schemas.openxmlformats.org/officeDocument/2006/relationships/customXml" Target="../ink/ink2474.xml"/><Relationship Id="rId54" Type="http://schemas.openxmlformats.org/officeDocument/2006/relationships/customXml" Target="../ink/ink2436.xml"/><Relationship Id="rId70" Type="http://schemas.openxmlformats.org/officeDocument/2006/relationships/customXml" Target="../ink/ink2444.xml"/><Relationship Id="rId75" Type="http://schemas.openxmlformats.org/officeDocument/2006/relationships/image" Target="../media/image374.png"/><Relationship Id="rId91" Type="http://schemas.openxmlformats.org/officeDocument/2006/relationships/image" Target="../media/image387.png"/><Relationship Id="rId96" Type="http://schemas.openxmlformats.org/officeDocument/2006/relationships/customXml" Target="../ink/ink24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12.xml"/><Relationship Id="rId23" Type="http://schemas.openxmlformats.org/officeDocument/2006/relationships/image" Target="../media/image318.png"/><Relationship Id="rId28" Type="http://schemas.openxmlformats.org/officeDocument/2006/relationships/customXml" Target="../ink/ink2423.xml"/><Relationship Id="rId49" Type="http://schemas.openxmlformats.org/officeDocument/2006/relationships/image" Target="../media/image355.png"/><Relationship Id="rId114" Type="http://schemas.openxmlformats.org/officeDocument/2006/relationships/customXml" Target="../ink/ink2466.xml"/><Relationship Id="rId119" Type="http://schemas.openxmlformats.org/officeDocument/2006/relationships/customXml" Target="../ink/ink2469.xml"/><Relationship Id="rId44" Type="http://schemas.openxmlformats.org/officeDocument/2006/relationships/customXml" Target="../ink/ink2431.xml"/><Relationship Id="rId60" Type="http://schemas.openxmlformats.org/officeDocument/2006/relationships/customXml" Target="../ink/ink2439.xml"/><Relationship Id="rId65" Type="http://schemas.openxmlformats.org/officeDocument/2006/relationships/image" Target="../media/image366.png"/><Relationship Id="rId81" Type="http://schemas.openxmlformats.org/officeDocument/2006/relationships/image" Target="../media/image382.png"/><Relationship Id="rId86" Type="http://schemas.openxmlformats.org/officeDocument/2006/relationships/customXml" Target="../ink/ink2452.xml"/><Relationship Id="rId130" Type="http://schemas.openxmlformats.org/officeDocument/2006/relationships/image" Target="../media/image405.png"/><Relationship Id="rId13" Type="http://schemas.openxmlformats.org/officeDocument/2006/relationships/image" Target="../media/image313.png"/><Relationship Id="rId18" Type="http://schemas.openxmlformats.org/officeDocument/2006/relationships/customXml" Target="../ink/ink2418.xml"/><Relationship Id="rId39" Type="http://schemas.openxmlformats.org/officeDocument/2006/relationships/image" Target="../media/image343.png"/><Relationship Id="rId109" Type="http://schemas.openxmlformats.org/officeDocument/2006/relationships/image" Target="../media/image395.png"/><Relationship Id="rId34" Type="http://schemas.openxmlformats.org/officeDocument/2006/relationships/customXml" Target="../ink/ink2426.xml"/><Relationship Id="rId50" Type="http://schemas.openxmlformats.org/officeDocument/2006/relationships/customXml" Target="../ink/ink2434.xml"/><Relationship Id="rId55" Type="http://schemas.openxmlformats.org/officeDocument/2006/relationships/image" Target="../media/image358.png"/><Relationship Id="rId76" Type="http://schemas.openxmlformats.org/officeDocument/2006/relationships/customXml" Target="../ink/ink2447.xml"/><Relationship Id="rId97" Type="http://schemas.openxmlformats.org/officeDocument/2006/relationships/image" Target="../media/image390.png"/><Relationship Id="rId104" Type="http://schemas.openxmlformats.org/officeDocument/2006/relationships/customXml" Target="../ink/ink2461.xml"/><Relationship Id="rId120" Type="http://schemas.openxmlformats.org/officeDocument/2006/relationships/image" Target="../media/image400.png"/><Relationship Id="rId125" Type="http://schemas.openxmlformats.org/officeDocument/2006/relationships/customXml" Target="../ink/ink2472.xml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92" Type="http://schemas.openxmlformats.org/officeDocument/2006/relationships/customXml" Target="../ink/ink2455.xml"/><Relationship Id="rId2" Type="http://schemas.openxmlformats.org/officeDocument/2006/relationships/customXml" Target="../ink/ink2410.xml"/><Relationship Id="rId29" Type="http://schemas.openxmlformats.org/officeDocument/2006/relationships/image" Target="../media/image321.png"/><Relationship Id="rId24" Type="http://schemas.openxmlformats.org/officeDocument/2006/relationships/customXml" Target="../ink/ink2421.xml"/><Relationship Id="rId40" Type="http://schemas.openxmlformats.org/officeDocument/2006/relationships/customXml" Target="../ink/ink2429.xml"/><Relationship Id="rId45" Type="http://schemas.openxmlformats.org/officeDocument/2006/relationships/image" Target="../media/image353.png"/><Relationship Id="rId66" Type="http://schemas.openxmlformats.org/officeDocument/2006/relationships/customXml" Target="../ink/ink2442.xml"/><Relationship Id="rId87" Type="http://schemas.openxmlformats.org/officeDocument/2006/relationships/image" Target="../media/image385.png"/><Relationship Id="rId110" Type="http://schemas.openxmlformats.org/officeDocument/2006/relationships/customXml" Target="../ink/ink2464.xml"/><Relationship Id="rId115" Type="http://schemas.openxmlformats.org/officeDocument/2006/relationships/customXml" Target="../ink/ink2467.xml"/><Relationship Id="rId131" Type="http://schemas.openxmlformats.org/officeDocument/2006/relationships/customXml" Target="../ink/ink2475.xml"/><Relationship Id="rId61" Type="http://schemas.openxmlformats.org/officeDocument/2006/relationships/image" Target="../media/image364.png"/><Relationship Id="rId82" Type="http://schemas.openxmlformats.org/officeDocument/2006/relationships/customXml" Target="../ink/ink2450.xml"/><Relationship Id="rId19" Type="http://schemas.openxmlformats.org/officeDocument/2006/relationships/image" Target="../media/image316.png"/><Relationship Id="rId14" Type="http://schemas.openxmlformats.org/officeDocument/2006/relationships/customXml" Target="../ink/ink2416.xml"/><Relationship Id="rId30" Type="http://schemas.openxmlformats.org/officeDocument/2006/relationships/customXml" Target="../ink/ink2424.xml"/><Relationship Id="rId35" Type="http://schemas.openxmlformats.org/officeDocument/2006/relationships/image" Target="../media/image322.png"/><Relationship Id="rId56" Type="http://schemas.openxmlformats.org/officeDocument/2006/relationships/customXml" Target="../ink/ink2437.xml"/><Relationship Id="rId77" Type="http://schemas.openxmlformats.org/officeDocument/2006/relationships/image" Target="../media/image375.png"/><Relationship Id="rId100" Type="http://schemas.openxmlformats.org/officeDocument/2006/relationships/customXml" Target="../ink/ink2459.xml"/><Relationship Id="rId105" Type="http://schemas.openxmlformats.org/officeDocument/2006/relationships/image" Target="../media/image393.png"/><Relationship Id="rId126" Type="http://schemas.openxmlformats.org/officeDocument/2006/relationships/image" Target="../media/image403.png"/><Relationship Id="rId8" Type="http://schemas.openxmlformats.org/officeDocument/2006/relationships/customXml" Target="../ink/ink2413.xml"/><Relationship Id="rId51" Type="http://schemas.openxmlformats.org/officeDocument/2006/relationships/image" Target="../media/image356.png"/><Relationship Id="rId72" Type="http://schemas.openxmlformats.org/officeDocument/2006/relationships/customXml" Target="../ink/ink2445.xml"/><Relationship Id="rId93" Type="http://schemas.openxmlformats.org/officeDocument/2006/relationships/image" Target="../media/image388.png"/><Relationship Id="rId98" Type="http://schemas.openxmlformats.org/officeDocument/2006/relationships/customXml" Target="../ink/ink2458.xml"/><Relationship Id="rId121" Type="http://schemas.openxmlformats.org/officeDocument/2006/relationships/customXml" Target="../ink/ink2470.xml"/><Relationship Id="rId3" Type="http://schemas.openxmlformats.org/officeDocument/2006/relationships/image" Target="../media/image308.png"/><Relationship Id="rId25" Type="http://schemas.openxmlformats.org/officeDocument/2006/relationships/image" Target="../media/image319.png"/><Relationship Id="rId46" Type="http://schemas.openxmlformats.org/officeDocument/2006/relationships/customXml" Target="../ink/ink2432.xml"/><Relationship Id="rId67" Type="http://schemas.openxmlformats.org/officeDocument/2006/relationships/image" Target="../media/image367.png"/><Relationship Id="rId116" Type="http://schemas.openxmlformats.org/officeDocument/2006/relationships/image" Target="../media/image398.png"/><Relationship Id="rId20" Type="http://schemas.openxmlformats.org/officeDocument/2006/relationships/customXml" Target="../ink/ink2419.xml"/><Relationship Id="rId41" Type="http://schemas.openxmlformats.org/officeDocument/2006/relationships/image" Target="../media/image344.png"/><Relationship Id="rId62" Type="http://schemas.openxmlformats.org/officeDocument/2006/relationships/customXml" Target="../ink/ink2440.xml"/><Relationship Id="rId83" Type="http://schemas.openxmlformats.org/officeDocument/2006/relationships/image" Target="../media/image383.png"/><Relationship Id="rId88" Type="http://schemas.openxmlformats.org/officeDocument/2006/relationships/customXml" Target="../ink/ink2453.xml"/><Relationship Id="rId111" Type="http://schemas.openxmlformats.org/officeDocument/2006/relationships/image" Target="../media/image396.png"/><Relationship Id="rId132" Type="http://schemas.openxmlformats.org/officeDocument/2006/relationships/image" Target="../media/image406.png"/><Relationship Id="rId15" Type="http://schemas.openxmlformats.org/officeDocument/2006/relationships/image" Target="../media/image314.png"/><Relationship Id="rId36" Type="http://schemas.openxmlformats.org/officeDocument/2006/relationships/customXml" Target="../ink/ink2427.xml"/><Relationship Id="rId57" Type="http://schemas.openxmlformats.org/officeDocument/2006/relationships/image" Target="../media/image359.png"/><Relationship Id="rId106" Type="http://schemas.openxmlformats.org/officeDocument/2006/relationships/customXml" Target="../ink/ink2462.xml"/><Relationship Id="rId127" Type="http://schemas.openxmlformats.org/officeDocument/2006/relationships/customXml" Target="../ink/ink2473.xml"/><Relationship Id="rId10" Type="http://schemas.openxmlformats.org/officeDocument/2006/relationships/customXml" Target="../ink/ink2414.xml"/><Relationship Id="rId31" Type="http://schemas.openxmlformats.org/officeDocument/2006/relationships/image" Target="../media/image330.png"/><Relationship Id="rId52" Type="http://schemas.openxmlformats.org/officeDocument/2006/relationships/customXml" Target="../ink/ink2435.xml"/><Relationship Id="rId73" Type="http://schemas.openxmlformats.org/officeDocument/2006/relationships/image" Target="../media/image370.png"/><Relationship Id="rId78" Type="http://schemas.openxmlformats.org/officeDocument/2006/relationships/customXml" Target="../ink/ink2448.xml"/><Relationship Id="rId94" Type="http://schemas.openxmlformats.org/officeDocument/2006/relationships/customXml" Target="../ink/ink2456.xml"/><Relationship Id="rId99" Type="http://schemas.openxmlformats.org/officeDocument/2006/relationships/image" Target="../media/image391.png"/><Relationship Id="rId101" Type="http://schemas.openxmlformats.org/officeDocument/2006/relationships/image" Target="../media/image48.png"/><Relationship Id="rId122" Type="http://schemas.openxmlformats.org/officeDocument/2006/relationships/image" Target="../media/image401.png"/><Relationship Id="rId4" Type="http://schemas.openxmlformats.org/officeDocument/2006/relationships/customXml" Target="../ink/ink2411.xml"/><Relationship Id="rId9" Type="http://schemas.openxmlformats.org/officeDocument/2006/relationships/image" Target="../media/image311.png"/><Relationship Id="rId26" Type="http://schemas.openxmlformats.org/officeDocument/2006/relationships/customXml" Target="../ink/ink2422.xml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534.xml"/><Relationship Id="rId21" Type="http://schemas.openxmlformats.org/officeDocument/2006/relationships/image" Target="../media/image317.png"/><Relationship Id="rId42" Type="http://schemas.openxmlformats.org/officeDocument/2006/relationships/customXml" Target="../ink/ink2496.xml"/><Relationship Id="rId63" Type="http://schemas.openxmlformats.org/officeDocument/2006/relationships/image" Target="../media/image365.png"/><Relationship Id="rId84" Type="http://schemas.openxmlformats.org/officeDocument/2006/relationships/customXml" Target="../ink/ink2517.xml"/><Relationship Id="rId138" Type="http://schemas.openxmlformats.org/officeDocument/2006/relationships/image" Target="../media/image409.png"/><Relationship Id="rId107" Type="http://schemas.openxmlformats.org/officeDocument/2006/relationships/image" Target="../media/image394.png"/><Relationship Id="rId11" Type="http://schemas.openxmlformats.org/officeDocument/2006/relationships/image" Target="../media/image312.png"/><Relationship Id="rId32" Type="http://schemas.openxmlformats.org/officeDocument/2006/relationships/customXml" Target="../ink/ink2491.xml"/><Relationship Id="rId53" Type="http://schemas.openxmlformats.org/officeDocument/2006/relationships/image" Target="../media/image357.png"/><Relationship Id="rId74" Type="http://schemas.openxmlformats.org/officeDocument/2006/relationships/customXml" Target="../ink/ink2512.xml"/><Relationship Id="rId128" Type="http://schemas.openxmlformats.org/officeDocument/2006/relationships/image" Target="../media/image404.png"/><Relationship Id="rId149" Type="http://schemas.openxmlformats.org/officeDocument/2006/relationships/customXml" Target="../ink/ink2549.xml"/><Relationship Id="rId5" Type="http://schemas.openxmlformats.org/officeDocument/2006/relationships/image" Target="../media/image309.png"/><Relationship Id="rId90" Type="http://schemas.openxmlformats.org/officeDocument/2006/relationships/customXml" Target="../ink/ink2520.xml"/><Relationship Id="rId95" Type="http://schemas.openxmlformats.org/officeDocument/2006/relationships/image" Target="../media/image389.png"/><Relationship Id="rId22" Type="http://schemas.openxmlformats.org/officeDocument/2006/relationships/customXml" Target="../ink/ink2486.xml"/><Relationship Id="rId27" Type="http://schemas.openxmlformats.org/officeDocument/2006/relationships/image" Target="../media/image320.png"/><Relationship Id="rId43" Type="http://schemas.openxmlformats.org/officeDocument/2006/relationships/image" Target="../media/image352.png"/><Relationship Id="rId48" Type="http://schemas.openxmlformats.org/officeDocument/2006/relationships/customXml" Target="../ink/ink2499.xml"/><Relationship Id="rId64" Type="http://schemas.openxmlformats.org/officeDocument/2006/relationships/customXml" Target="../ink/ink2507.xml"/><Relationship Id="rId69" Type="http://schemas.openxmlformats.org/officeDocument/2006/relationships/image" Target="../media/image368.png"/><Relationship Id="rId113" Type="http://schemas.openxmlformats.org/officeDocument/2006/relationships/image" Target="../media/image397.png"/><Relationship Id="rId118" Type="http://schemas.openxmlformats.org/officeDocument/2006/relationships/image" Target="../media/image399.png"/><Relationship Id="rId134" Type="http://schemas.openxmlformats.org/officeDocument/2006/relationships/image" Target="../media/image407.png"/><Relationship Id="rId139" Type="http://schemas.openxmlformats.org/officeDocument/2006/relationships/customXml" Target="../ink/ink2545.xml"/><Relationship Id="rId80" Type="http://schemas.openxmlformats.org/officeDocument/2006/relationships/customXml" Target="../ink/ink2515.xml"/><Relationship Id="rId85" Type="http://schemas.openxmlformats.org/officeDocument/2006/relationships/image" Target="../media/image384.png"/><Relationship Id="rId150" Type="http://schemas.openxmlformats.org/officeDocument/2006/relationships/image" Target="../media/image377.png"/><Relationship Id="rId12" Type="http://schemas.openxmlformats.org/officeDocument/2006/relationships/customXml" Target="../ink/ink2481.xml"/><Relationship Id="rId17" Type="http://schemas.openxmlformats.org/officeDocument/2006/relationships/image" Target="../media/image315.png"/><Relationship Id="rId33" Type="http://schemas.openxmlformats.org/officeDocument/2006/relationships/image" Target="../media/image331.png"/><Relationship Id="rId38" Type="http://schemas.openxmlformats.org/officeDocument/2006/relationships/customXml" Target="../ink/ink2494.xml"/><Relationship Id="rId59" Type="http://schemas.openxmlformats.org/officeDocument/2006/relationships/image" Target="../media/image360.png"/><Relationship Id="rId103" Type="http://schemas.openxmlformats.org/officeDocument/2006/relationships/image" Target="../media/image392.png"/><Relationship Id="rId108" Type="http://schemas.openxmlformats.org/officeDocument/2006/relationships/customXml" Target="../ink/ink2529.xml"/><Relationship Id="rId124" Type="http://schemas.openxmlformats.org/officeDocument/2006/relationships/image" Target="../media/image402.png"/><Relationship Id="rId129" Type="http://schemas.openxmlformats.org/officeDocument/2006/relationships/customXml" Target="../ink/ink2540.xml"/><Relationship Id="rId54" Type="http://schemas.openxmlformats.org/officeDocument/2006/relationships/customXml" Target="../ink/ink2502.xml"/><Relationship Id="rId70" Type="http://schemas.openxmlformats.org/officeDocument/2006/relationships/customXml" Target="../ink/ink2510.xml"/><Relationship Id="rId75" Type="http://schemas.openxmlformats.org/officeDocument/2006/relationships/image" Target="../media/image374.png"/><Relationship Id="rId91" Type="http://schemas.openxmlformats.org/officeDocument/2006/relationships/image" Target="../media/image387.png"/><Relationship Id="rId96" Type="http://schemas.openxmlformats.org/officeDocument/2006/relationships/customXml" Target="../ink/ink2523.xml"/><Relationship Id="rId140" Type="http://schemas.openxmlformats.org/officeDocument/2006/relationships/image" Target="../media/image410.png"/><Relationship Id="rId145" Type="http://schemas.openxmlformats.org/officeDocument/2006/relationships/customXml" Target="../ink/ink25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8.xml"/><Relationship Id="rId23" Type="http://schemas.openxmlformats.org/officeDocument/2006/relationships/image" Target="../media/image318.png"/><Relationship Id="rId28" Type="http://schemas.openxmlformats.org/officeDocument/2006/relationships/customXml" Target="../ink/ink2489.xml"/><Relationship Id="rId49" Type="http://schemas.openxmlformats.org/officeDocument/2006/relationships/image" Target="../media/image355.png"/><Relationship Id="rId114" Type="http://schemas.openxmlformats.org/officeDocument/2006/relationships/customXml" Target="../ink/ink2532.xml"/><Relationship Id="rId119" Type="http://schemas.openxmlformats.org/officeDocument/2006/relationships/customXml" Target="../ink/ink2535.xml"/><Relationship Id="rId44" Type="http://schemas.openxmlformats.org/officeDocument/2006/relationships/customXml" Target="../ink/ink2497.xml"/><Relationship Id="rId60" Type="http://schemas.openxmlformats.org/officeDocument/2006/relationships/customXml" Target="../ink/ink2505.xml"/><Relationship Id="rId65" Type="http://schemas.openxmlformats.org/officeDocument/2006/relationships/image" Target="../media/image366.png"/><Relationship Id="rId81" Type="http://schemas.openxmlformats.org/officeDocument/2006/relationships/image" Target="../media/image382.png"/><Relationship Id="rId86" Type="http://schemas.openxmlformats.org/officeDocument/2006/relationships/customXml" Target="../ink/ink2518.xml"/><Relationship Id="rId130" Type="http://schemas.openxmlformats.org/officeDocument/2006/relationships/image" Target="../media/image405.png"/><Relationship Id="rId135" Type="http://schemas.openxmlformats.org/officeDocument/2006/relationships/customXml" Target="../ink/ink2543.xml"/><Relationship Id="rId13" Type="http://schemas.openxmlformats.org/officeDocument/2006/relationships/image" Target="../media/image313.png"/><Relationship Id="rId18" Type="http://schemas.openxmlformats.org/officeDocument/2006/relationships/customXml" Target="../ink/ink2484.xml"/><Relationship Id="rId39" Type="http://schemas.openxmlformats.org/officeDocument/2006/relationships/image" Target="../media/image343.png"/><Relationship Id="rId109" Type="http://schemas.openxmlformats.org/officeDocument/2006/relationships/image" Target="../media/image395.png"/><Relationship Id="rId34" Type="http://schemas.openxmlformats.org/officeDocument/2006/relationships/customXml" Target="../ink/ink2492.xml"/><Relationship Id="rId50" Type="http://schemas.openxmlformats.org/officeDocument/2006/relationships/customXml" Target="../ink/ink2500.xml"/><Relationship Id="rId55" Type="http://schemas.openxmlformats.org/officeDocument/2006/relationships/image" Target="../media/image358.png"/><Relationship Id="rId76" Type="http://schemas.openxmlformats.org/officeDocument/2006/relationships/customXml" Target="../ink/ink2513.xml"/><Relationship Id="rId97" Type="http://schemas.openxmlformats.org/officeDocument/2006/relationships/image" Target="../media/image390.png"/><Relationship Id="rId104" Type="http://schemas.openxmlformats.org/officeDocument/2006/relationships/customXml" Target="../ink/ink2527.xml"/><Relationship Id="rId120" Type="http://schemas.openxmlformats.org/officeDocument/2006/relationships/image" Target="../media/image400.png"/><Relationship Id="rId125" Type="http://schemas.openxmlformats.org/officeDocument/2006/relationships/customXml" Target="../ink/ink2538.xml"/><Relationship Id="rId141" Type="http://schemas.openxmlformats.org/officeDocument/2006/relationships/customXml" Target="../ink/ink2546.xml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92" Type="http://schemas.openxmlformats.org/officeDocument/2006/relationships/customXml" Target="../ink/ink2521.xml"/><Relationship Id="rId2" Type="http://schemas.openxmlformats.org/officeDocument/2006/relationships/customXml" Target="../ink/ink2476.xml"/><Relationship Id="rId29" Type="http://schemas.openxmlformats.org/officeDocument/2006/relationships/image" Target="../media/image321.png"/><Relationship Id="rId24" Type="http://schemas.openxmlformats.org/officeDocument/2006/relationships/customXml" Target="../ink/ink2487.xml"/><Relationship Id="rId40" Type="http://schemas.openxmlformats.org/officeDocument/2006/relationships/customXml" Target="../ink/ink2495.xml"/><Relationship Id="rId45" Type="http://schemas.openxmlformats.org/officeDocument/2006/relationships/image" Target="../media/image353.png"/><Relationship Id="rId66" Type="http://schemas.openxmlformats.org/officeDocument/2006/relationships/customXml" Target="../ink/ink2508.xml"/><Relationship Id="rId87" Type="http://schemas.openxmlformats.org/officeDocument/2006/relationships/image" Target="../media/image385.png"/><Relationship Id="rId110" Type="http://schemas.openxmlformats.org/officeDocument/2006/relationships/customXml" Target="../ink/ink2530.xml"/><Relationship Id="rId115" Type="http://schemas.openxmlformats.org/officeDocument/2006/relationships/customXml" Target="../ink/ink2533.xml"/><Relationship Id="rId131" Type="http://schemas.openxmlformats.org/officeDocument/2006/relationships/customXml" Target="../ink/ink2541.xml"/><Relationship Id="rId136" Type="http://schemas.openxmlformats.org/officeDocument/2006/relationships/image" Target="../media/image408.png"/><Relationship Id="rId61" Type="http://schemas.openxmlformats.org/officeDocument/2006/relationships/image" Target="../media/image364.png"/><Relationship Id="rId82" Type="http://schemas.openxmlformats.org/officeDocument/2006/relationships/customXml" Target="../ink/ink2516.xml"/><Relationship Id="rId19" Type="http://schemas.openxmlformats.org/officeDocument/2006/relationships/image" Target="../media/image316.png"/><Relationship Id="rId14" Type="http://schemas.openxmlformats.org/officeDocument/2006/relationships/customXml" Target="../ink/ink2482.xml"/><Relationship Id="rId30" Type="http://schemas.openxmlformats.org/officeDocument/2006/relationships/customXml" Target="../ink/ink2490.xml"/><Relationship Id="rId35" Type="http://schemas.openxmlformats.org/officeDocument/2006/relationships/image" Target="../media/image322.png"/><Relationship Id="rId56" Type="http://schemas.openxmlformats.org/officeDocument/2006/relationships/customXml" Target="../ink/ink2503.xml"/><Relationship Id="rId77" Type="http://schemas.openxmlformats.org/officeDocument/2006/relationships/image" Target="../media/image375.png"/><Relationship Id="rId100" Type="http://schemas.openxmlformats.org/officeDocument/2006/relationships/customXml" Target="../ink/ink2525.xml"/><Relationship Id="rId105" Type="http://schemas.openxmlformats.org/officeDocument/2006/relationships/image" Target="../media/image393.png"/><Relationship Id="rId126" Type="http://schemas.openxmlformats.org/officeDocument/2006/relationships/image" Target="../media/image403.png"/><Relationship Id="rId8" Type="http://schemas.openxmlformats.org/officeDocument/2006/relationships/customXml" Target="../ink/ink2479.xml"/><Relationship Id="rId51" Type="http://schemas.openxmlformats.org/officeDocument/2006/relationships/image" Target="../media/image356.png"/><Relationship Id="rId72" Type="http://schemas.openxmlformats.org/officeDocument/2006/relationships/customXml" Target="../ink/ink2511.xml"/><Relationship Id="rId93" Type="http://schemas.openxmlformats.org/officeDocument/2006/relationships/image" Target="../media/image388.png"/><Relationship Id="rId98" Type="http://schemas.openxmlformats.org/officeDocument/2006/relationships/customXml" Target="../ink/ink2524.xml"/><Relationship Id="rId121" Type="http://schemas.openxmlformats.org/officeDocument/2006/relationships/customXml" Target="../ink/ink2536.xml"/><Relationship Id="rId142" Type="http://schemas.openxmlformats.org/officeDocument/2006/relationships/image" Target="../media/image411.png"/><Relationship Id="rId3" Type="http://schemas.openxmlformats.org/officeDocument/2006/relationships/image" Target="../media/image308.png"/><Relationship Id="rId25" Type="http://schemas.openxmlformats.org/officeDocument/2006/relationships/image" Target="../media/image319.png"/><Relationship Id="rId46" Type="http://schemas.openxmlformats.org/officeDocument/2006/relationships/customXml" Target="../ink/ink2498.xml"/><Relationship Id="rId67" Type="http://schemas.openxmlformats.org/officeDocument/2006/relationships/image" Target="../media/image367.png"/><Relationship Id="rId116" Type="http://schemas.openxmlformats.org/officeDocument/2006/relationships/image" Target="../media/image398.png"/><Relationship Id="rId137" Type="http://schemas.openxmlformats.org/officeDocument/2006/relationships/customXml" Target="../ink/ink2544.xml"/><Relationship Id="rId20" Type="http://schemas.openxmlformats.org/officeDocument/2006/relationships/customXml" Target="../ink/ink2485.xml"/><Relationship Id="rId41" Type="http://schemas.openxmlformats.org/officeDocument/2006/relationships/image" Target="../media/image344.png"/><Relationship Id="rId62" Type="http://schemas.openxmlformats.org/officeDocument/2006/relationships/customXml" Target="../ink/ink2506.xml"/><Relationship Id="rId83" Type="http://schemas.openxmlformats.org/officeDocument/2006/relationships/image" Target="../media/image383.png"/><Relationship Id="rId88" Type="http://schemas.openxmlformats.org/officeDocument/2006/relationships/customXml" Target="../ink/ink2519.xml"/><Relationship Id="rId111" Type="http://schemas.openxmlformats.org/officeDocument/2006/relationships/image" Target="../media/image396.png"/><Relationship Id="rId132" Type="http://schemas.openxmlformats.org/officeDocument/2006/relationships/image" Target="../media/image406.png"/><Relationship Id="rId15" Type="http://schemas.openxmlformats.org/officeDocument/2006/relationships/image" Target="../media/image314.png"/><Relationship Id="rId36" Type="http://schemas.openxmlformats.org/officeDocument/2006/relationships/customXml" Target="../ink/ink2493.xml"/><Relationship Id="rId57" Type="http://schemas.openxmlformats.org/officeDocument/2006/relationships/image" Target="../media/image359.png"/><Relationship Id="rId106" Type="http://schemas.openxmlformats.org/officeDocument/2006/relationships/customXml" Target="../ink/ink2528.xml"/><Relationship Id="rId127" Type="http://schemas.openxmlformats.org/officeDocument/2006/relationships/customXml" Target="../ink/ink2539.xml"/><Relationship Id="rId10" Type="http://schemas.openxmlformats.org/officeDocument/2006/relationships/customXml" Target="../ink/ink2480.xml"/><Relationship Id="rId31" Type="http://schemas.openxmlformats.org/officeDocument/2006/relationships/image" Target="../media/image330.png"/><Relationship Id="rId52" Type="http://schemas.openxmlformats.org/officeDocument/2006/relationships/customXml" Target="../ink/ink2501.xml"/><Relationship Id="rId73" Type="http://schemas.openxmlformats.org/officeDocument/2006/relationships/image" Target="../media/image370.png"/><Relationship Id="rId78" Type="http://schemas.openxmlformats.org/officeDocument/2006/relationships/customXml" Target="../ink/ink2514.xml"/><Relationship Id="rId94" Type="http://schemas.openxmlformats.org/officeDocument/2006/relationships/customXml" Target="../ink/ink2522.xml"/><Relationship Id="rId99" Type="http://schemas.openxmlformats.org/officeDocument/2006/relationships/image" Target="../media/image391.png"/><Relationship Id="rId101" Type="http://schemas.openxmlformats.org/officeDocument/2006/relationships/image" Target="../media/image48.png"/><Relationship Id="rId122" Type="http://schemas.openxmlformats.org/officeDocument/2006/relationships/image" Target="../media/image401.png"/><Relationship Id="rId143" Type="http://schemas.openxmlformats.org/officeDocument/2006/relationships/customXml" Target="../ink/ink2547.xml"/><Relationship Id="rId148" Type="http://schemas.openxmlformats.org/officeDocument/2006/relationships/image" Target="../media/image414.png"/><Relationship Id="rId4" Type="http://schemas.openxmlformats.org/officeDocument/2006/relationships/customXml" Target="../ink/ink2477.xml"/><Relationship Id="rId9" Type="http://schemas.openxmlformats.org/officeDocument/2006/relationships/image" Target="../media/image311.png"/><Relationship Id="rId26" Type="http://schemas.openxmlformats.org/officeDocument/2006/relationships/customXml" Target="../ink/ink2488.xml"/><Relationship Id="rId47" Type="http://schemas.openxmlformats.org/officeDocument/2006/relationships/image" Target="../media/image354.png"/><Relationship Id="rId68" Type="http://schemas.openxmlformats.org/officeDocument/2006/relationships/customXml" Target="../ink/ink2509.xml"/><Relationship Id="rId89" Type="http://schemas.openxmlformats.org/officeDocument/2006/relationships/image" Target="../media/image386.png"/><Relationship Id="rId112" Type="http://schemas.openxmlformats.org/officeDocument/2006/relationships/customXml" Target="../ink/ink2531.xml"/><Relationship Id="rId133" Type="http://schemas.openxmlformats.org/officeDocument/2006/relationships/customXml" Target="../ink/ink2542.xml"/><Relationship Id="rId16" Type="http://schemas.openxmlformats.org/officeDocument/2006/relationships/customXml" Target="../ink/ink2483.xml"/><Relationship Id="rId37" Type="http://schemas.openxmlformats.org/officeDocument/2006/relationships/image" Target="../media/image332.png"/><Relationship Id="rId58" Type="http://schemas.openxmlformats.org/officeDocument/2006/relationships/customXml" Target="../ink/ink2504.xml"/><Relationship Id="rId79" Type="http://schemas.openxmlformats.org/officeDocument/2006/relationships/image" Target="../media/image376.png"/><Relationship Id="rId102" Type="http://schemas.openxmlformats.org/officeDocument/2006/relationships/customXml" Target="../ink/ink2526.xml"/><Relationship Id="rId123" Type="http://schemas.openxmlformats.org/officeDocument/2006/relationships/customXml" Target="../ink/ink2537.xml"/><Relationship Id="rId144" Type="http://schemas.openxmlformats.org/officeDocument/2006/relationships/image" Target="../media/image41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.xml"/><Relationship Id="rId13" Type="http://schemas.openxmlformats.org/officeDocument/2006/relationships/image" Target="../media/image8100.png"/><Relationship Id="rId18" Type="http://schemas.openxmlformats.org/officeDocument/2006/relationships/customXml" Target="../ink/ink37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00.png"/><Relationship Id="rId12" Type="http://schemas.openxmlformats.org/officeDocument/2006/relationships/customXml" Target="../ink/ink34.xml"/><Relationship Id="rId17" Type="http://schemas.openxmlformats.org/officeDocument/2006/relationships/image" Target="../media/image10100.png"/><Relationship Id="rId25" Type="http://schemas.openxmlformats.org/officeDocument/2006/relationships/image" Target="../media/image1410.png"/><Relationship Id="rId2" Type="http://schemas.openxmlformats.org/officeDocument/2006/relationships/customXml" Target="../ink/ink29.xml"/><Relationship Id="rId16" Type="http://schemas.openxmlformats.org/officeDocument/2006/relationships/customXml" Target="../ink/ink36.xml"/><Relationship Id="rId20" Type="http://schemas.openxmlformats.org/officeDocument/2006/relationships/customXml" Target="../ink/ink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.xml"/><Relationship Id="rId11" Type="http://schemas.openxmlformats.org/officeDocument/2006/relationships/image" Target="../media/image784.png"/><Relationship Id="rId24" Type="http://schemas.openxmlformats.org/officeDocument/2006/relationships/customXml" Target="../ink/ink40.xml"/><Relationship Id="rId5" Type="http://schemas.openxmlformats.org/officeDocument/2006/relationships/image" Target="../media/image413.png"/><Relationship Id="rId15" Type="http://schemas.openxmlformats.org/officeDocument/2006/relationships/image" Target="../media/image912.png"/><Relationship Id="rId23" Type="http://schemas.openxmlformats.org/officeDocument/2006/relationships/image" Target="../media/image1310.png"/><Relationship Id="rId10" Type="http://schemas.openxmlformats.org/officeDocument/2006/relationships/customXml" Target="../ink/ink33.xml"/><Relationship Id="rId19" Type="http://schemas.openxmlformats.org/officeDocument/2006/relationships/image" Target="../media/image1140.png"/><Relationship Id="rId4" Type="http://schemas.openxmlformats.org/officeDocument/2006/relationships/customXml" Target="../ink/ink30.xml"/><Relationship Id="rId9" Type="http://schemas.openxmlformats.org/officeDocument/2006/relationships/image" Target="../media/image6100.png"/><Relationship Id="rId14" Type="http://schemas.openxmlformats.org/officeDocument/2006/relationships/customXml" Target="../ink/ink35.xml"/><Relationship Id="rId22" Type="http://schemas.openxmlformats.org/officeDocument/2006/relationships/customXml" Target="../ink/ink39.xml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08.xml"/><Relationship Id="rId21" Type="http://schemas.openxmlformats.org/officeDocument/2006/relationships/image" Target="../media/image317.png"/><Relationship Id="rId42" Type="http://schemas.openxmlformats.org/officeDocument/2006/relationships/customXml" Target="../ink/ink2570.xml"/><Relationship Id="rId63" Type="http://schemas.openxmlformats.org/officeDocument/2006/relationships/image" Target="../media/image365.png"/><Relationship Id="rId84" Type="http://schemas.openxmlformats.org/officeDocument/2006/relationships/customXml" Target="../ink/ink2591.xml"/><Relationship Id="rId138" Type="http://schemas.openxmlformats.org/officeDocument/2006/relationships/image" Target="../media/image409.png"/><Relationship Id="rId159" Type="http://schemas.openxmlformats.org/officeDocument/2006/relationships/customXml" Target="../ink/ink2629.xml"/><Relationship Id="rId170" Type="http://schemas.openxmlformats.org/officeDocument/2006/relationships/image" Target="../media/image431.png"/><Relationship Id="rId107" Type="http://schemas.openxmlformats.org/officeDocument/2006/relationships/image" Target="../media/image394.png"/><Relationship Id="rId11" Type="http://schemas.openxmlformats.org/officeDocument/2006/relationships/image" Target="../media/image312.png"/><Relationship Id="rId32" Type="http://schemas.openxmlformats.org/officeDocument/2006/relationships/customXml" Target="../ink/ink2565.xml"/><Relationship Id="rId53" Type="http://schemas.openxmlformats.org/officeDocument/2006/relationships/image" Target="../media/image357.png"/><Relationship Id="rId74" Type="http://schemas.openxmlformats.org/officeDocument/2006/relationships/customXml" Target="../ink/ink2586.xml"/><Relationship Id="rId128" Type="http://schemas.openxmlformats.org/officeDocument/2006/relationships/image" Target="../media/image404.png"/><Relationship Id="rId149" Type="http://schemas.openxmlformats.org/officeDocument/2006/relationships/customXml" Target="../ink/ink2624.xml"/><Relationship Id="rId5" Type="http://schemas.openxmlformats.org/officeDocument/2006/relationships/image" Target="../media/image309.png"/><Relationship Id="rId95" Type="http://schemas.openxmlformats.org/officeDocument/2006/relationships/image" Target="../media/image389.png"/><Relationship Id="rId160" Type="http://schemas.openxmlformats.org/officeDocument/2006/relationships/image" Target="../media/image426.png"/><Relationship Id="rId22" Type="http://schemas.openxmlformats.org/officeDocument/2006/relationships/customXml" Target="../ink/ink2560.xml"/><Relationship Id="rId43" Type="http://schemas.openxmlformats.org/officeDocument/2006/relationships/image" Target="../media/image352.png"/><Relationship Id="rId64" Type="http://schemas.openxmlformats.org/officeDocument/2006/relationships/customXml" Target="../ink/ink2581.xml"/><Relationship Id="rId118" Type="http://schemas.openxmlformats.org/officeDocument/2006/relationships/image" Target="../media/image399.png"/><Relationship Id="rId139" Type="http://schemas.openxmlformats.org/officeDocument/2006/relationships/customXml" Target="../ink/ink2619.xml"/><Relationship Id="rId85" Type="http://schemas.openxmlformats.org/officeDocument/2006/relationships/image" Target="../media/image384.png"/><Relationship Id="rId150" Type="http://schemas.openxmlformats.org/officeDocument/2006/relationships/image" Target="../media/image421.png"/><Relationship Id="rId171" Type="http://schemas.openxmlformats.org/officeDocument/2006/relationships/customXml" Target="../ink/ink2635.xml"/><Relationship Id="rId12" Type="http://schemas.openxmlformats.org/officeDocument/2006/relationships/customXml" Target="../ink/ink2555.xml"/><Relationship Id="rId33" Type="http://schemas.openxmlformats.org/officeDocument/2006/relationships/image" Target="../media/image331.png"/><Relationship Id="rId108" Type="http://schemas.openxmlformats.org/officeDocument/2006/relationships/customXml" Target="../ink/ink2603.xml"/><Relationship Id="rId129" Type="http://schemas.openxmlformats.org/officeDocument/2006/relationships/customXml" Target="../ink/ink2614.xml"/><Relationship Id="rId54" Type="http://schemas.openxmlformats.org/officeDocument/2006/relationships/customXml" Target="../ink/ink2576.xml"/><Relationship Id="rId70" Type="http://schemas.openxmlformats.org/officeDocument/2006/relationships/customXml" Target="../ink/ink2584.xml"/><Relationship Id="rId75" Type="http://schemas.openxmlformats.org/officeDocument/2006/relationships/image" Target="../media/image374.png"/><Relationship Id="rId91" Type="http://schemas.openxmlformats.org/officeDocument/2006/relationships/image" Target="../media/image387.png"/><Relationship Id="rId96" Type="http://schemas.openxmlformats.org/officeDocument/2006/relationships/customXml" Target="../ink/ink2597.xml"/><Relationship Id="rId140" Type="http://schemas.openxmlformats.org/officeDocument/2006/relationships/image" Target="../media/image410.png"/><Relationship Id="rId145" Type="http://schemas.openxmlformats.org/officeDocument/2006/relationships/customXml" Target="../ink/ink2622.xml"/><Relationship Id="rId161" Type="http://schemas.openxmlformats.org/officeDocument/2006/relationships/customXml" Target="../ink/ink2630.xml"/><Relationship Id="rId166" Type="http://schemas.openxmlformats.org/officeDocument/2006/relationships/image" Target="../media/image4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2.xml"/><Relationship Id="rId23" Type="http://schemas.openxmlformats.org/officeDocument/2006/relationships/image" Target="../media/image318.png"/><Relationship Id="rId28" Type="http://schemas.openxmlformats.org/officeDocument/2006/relationships/customXml" Target="../ink/ink2563.xml"/><Relationship Id="rId49" Type="http://schemas.openxmlformats.org/officeDocument/2006/relationships/image" Target="../media/image355.png"/><Relationship Id="rId114" Type="http://schemas.openxmlformats.org/officeDocument/2006/relationships/customXml" Target="../ink/ink2606.xml"/><Relationship Id="rId119" Type="http://schemas.openxmlformats.org/officeDocument/2006/relationships/customXml" Target="../ink/ink2609.xml"/><Relationship Id="rId44" Type="http://schemas.openxmlformats.org/officeDocument/2006/relationships/customXml" Target="../ink/ink2571.xml"/><Relationship Id="rId60" Type="http://schemas.openxmlformats.org/officeDocument/2006/relationships/customXml" Target="../ink/ink2579.xml"/><Relationship Id="rId65" Type="http://schemas.openxmlformats.org/officeDocument/2006/relationships/image" Target="../media/image366.png"/><Relationship Id="rId81" Type="http://schemas.openxmlformats.org/officeDocument/2006/relationships/image" Target="../media/image382.png"/><Relationship Id="rId86" Type="http://schemas.openxmlformats.org/officeDocument/2006/relationships/customXml" Target="../ink/ink2592.xml"/><Relationship Id="rId130" Type="http://schemas.openxmlformats.org/officeDocument/2006/relationships/image" Target="../media/image405.png"/><Relationship Id="rId135" Type="http://schemas.openxmlformats.org/officeDocument/2006/relationships/customXml" Target="../ink/ink2617.xml"/><Relationship Id="rId151" Type="http://schemas.openxmlformats.org/officeDocument/2006/relationships/customXml" Target="../ink/ink2625.xml"/><Relationship Id="rId156" Type="http://schemas.openxmlformats.org/officeDocument/2006/relationships/image" Target="../media/image424.png"/><Relationship Id="rId13" Type="http://schemas.openxmlformats.org/officeDocument/2006/relationships/image" Target="../media/image313.png"/><Relationship Id="rId18" Type="http://schemas.openxmlformats.org/officeDocument/2006/relationships/customXml" Target="../ink/ink2558.xml"/><Relationship Id="rId39" Type="http://schemas.openxmlformats.org/officeDocument/2006/relationships/image" Target="../media/image343.png"/><Relationship Id="rId109" Type="http://schemas.openxmlformats.org/officeDocument/2006/relationships/image" Target="../media/image395.png"/><Relationship Id="rId34" Type="http://schemas.openxmlformats.org/officeDocument/2006/relationships/customXml" Target="../ink/ink2566.xml"/><Relationship Id="rId50" Type="http://schemas.openxmlformats.org/officeDocument/2006/relationships/customXml" Target="../ink/ink2574.xml"/><Relationship Id="rId55" Type="http://schemas.openxmlformats.org/officeDocument/2006/relationships/image" Target="../media/image358.png"/><Relationship Id="rId76" Type="http://schemas.openxmlformats.org/officeDocument/2006/relationships/customXml" Target="../ink/ink2587.xml"/><Relationship Id="rId97" Type="http://schemas.openxmlformats.org/officeDocument/2006/relationships/image" Target="../media/image390.png"/><Relationship Id="rId104" Type="http://schemas.openxmlformats.org/officeDocument/2006/relationships/customXml" Target="../ink/ink2601.xml"/><Relationship Id="rId120" Type="http://schemas.openxmlformats.org/officeDocument/2006/relationships/image" Target="../media/image400.png"/><Relationship Id="rId125" Type="http://schemas.openxmlformats.org/officeDocument/2006/relationships/customXml" Target="../ink/ink2612.xml"/><Relationship Id="rId141" Type="http://schemas.openxmlformats.org/officeDocument/2006/relationships/customXml" Target="../ink/ink2620.xml"/><Relationship Id="rId146" Type="http://schemas.openxmlformats.org/officeDocument/2006/relationships/image" Target="../media/image419.png"/><Relationship Id="rId167" Type="http://schemas.openxmlformats.org/officeDocument/2006/relationships/customXml" Target="../ink/ink2633.xml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92" Type="http://schemas.openxmlformats.org/officeDocument/2006/relationships/customXml" Target="../ink/ink2595.xml"/><Relationship Id="rId162" Type="http://schemas.openxmlformats.org/officeDocument/2006/relationships/image" Target="../media/image427.png"/><Relationship Id="rId2" Type="http://schemas.openxmlformats.org/officeDocument/2006/relationships/customXml" Target="../ink/ink2550.xml"/><Relationship Id="rId29" Type="http://schemas.openxmlformats.org/officeDocument/2006/relationships/image" Target="../media/image321.png"/><Relationship Id="rId24" Type="http://schemas.openxmlformats.org/officeDocument/2006/relationships/customXml" Target="../ink/ink2561.xml"/><Relationship Id="rId40" Type="http://schemas.openxmlformats.org/officeDocument/2006/relationships/customXml" Target="../ink/ink2569.xml"/><Relationship Id="rId45" Type="http://schemas.openxmlformats.org/officeDocument/2006/relationships/image" Target="../media/image353.png"/><Relationship Id="rId66" Type="http://schemas.openxmlformats.org/officeDocument/2006/relationships/customXml" Target="../ink/ink2582.xml"/><Relationship Id="rId87" Type="http://schemas.openxmlformats.org/officeDocument/2006/relationships/image" Target="../media/image385.png"/><Relationship Id="rId110" Type="http://schemas.openxmlformats.org/officeDocument/2006/relationships/customXml" Target="../ink/ink2604.xml"/><Relationship Id="rId115" Type="http://schemas.openxmlformats.org/officeDocument/2006/relationships/customXml" Target="../ink/ink2607.xml"/><Relationship Id="rId131" Type="http://schemas.openxmlformats.org/officeDocument/2006/relationships/customXml" Target="../ink/ink2615.xml"/><Relationship Id="rId136" Type="http://schemas.openxmlformats.org/officeDocument/2006/relationships/image" Target="../media/image408.png"/><Relationship Id="rId157" Type="http://schemas.openxmlformats.org/officeDocument/2006/relationships/customXml" Target="../ink/ink2628.xml"/><Relationship Id="rId61" Type="http://schemas.openxmlformats.org/officeDocument/2006/relationships/image" Target="../media/image364.png"/><Relationship Id="rId82" Type="http://schemas.openxmlformats.org/officeDocument/2006/relationships/customXml" Target="../ink/ink2590.xml"/><Relationship Id="rId152" Type="http://schemas.openxmlformats.org/officeDocument/2006/relationships/image" Target="../media/image422.png"/><Relationship Id="rId19" Type="http://schemas.openxmlformats.org/officeDocument/2006/relationships/image" Target="../media/image316.png"/><Relationship Id="rId14" Type="http://schemas.openxmlformats.org/officeDocument/2006/relationships/customXml" Target="../ink/ink2556.xml"/><Relationship Id="rId30" Type="http://schemas.openxmlformats.org/officeDocument/2006/relationships/customXml" Target="../ink/ink2564.xml"/><Relationship Id="rId35" Type="http://schemas.openxmlformats.org/officeDocument/2006/relationships/image" Target="../media/image322.png"/><Relationship Id="rId56" Type="http://schemas.openxmlformats.org/officeDocument/2006/relationships/customXml" Target="../ink/ink2577.xml"/><Relationship Id="rId77" Type="http://schemas.openxmlformats.org/officeDocument/2006/relationships/image" Target="../media/image375.png"/><Relationship Id="rId100" Type="http://schemas.openxmlformats.org/officeDocument/2006/relationships/customXml" Target="../ink/ink2599.xml"/><Relationship Id="rId105" Type="http://schemas.openxmlformats.org/officeDocument/2006/relationships/image" Target="../media/image393.png"/><Relationship Id="rId126" Type="http://schemas.openxmlformats.org/officeDocument/2006/relationships/image" Target="../media/image403.png"/><Relationship Id="rId147" Type="http://schemas.openxmlformats.org/officeDocument/2006/relationships/customXml" Target="../ink/ink2623.xml"/><Relationship Id="rId168" Type="http://schemas.openxmlformats.org/officeDocument/2006/relationships/image" Target="../media/image430.png"/><Relationship Id="rId8" Type="http://schemas.openxmlformats.org/officeDocument/2006/relationships/customXml" Target="../ink/ink2553.xml"/><Relationship Id="rId51" Type="http://schemas.openxmlformats.org/officeDocument/2006/relationships/image" Target="../media/image356.png"/><Relationship Id="rId72" Type="http://schemas.openxmlformats.org/officeDocument/2006/relationships/customXml" Target="../ink/ink2585.xml"/><Relationship Id="rId93" Type="http://schemas.openxmlformats.org/officeDocument/2006/relationships/image" Target="../media/image388.png"/><Relationship Id="rId98" Type="http://schemas.openxmlformats.org/officeDocument/2006/relationships/customXml" Target="../ink/ink2598.xml"/><Relationship Id="rId121" Type="http://schemas.openxmlformats.org/officeDocument/2006/relationships/customXml" Target="../ink/ink2610.xml"/><Relationship Id="rId142" Type="http://schemas.openxmlformats.org/officeDocument/2006/relationships/image" Target="../media/image411.png"/><Relationship Id="rId163" Type="http://schemas.openxmlformats.org/officeDocument/2006/relationships/customXml" Target="../ink/ink2631.xml"/><Relationship Id="rId3" Type="http://schemas.openxmlformats.org/officeDocument/2006/relationships/image" Target="../media/image308.png"/><Relationship Id="rId25" Type="http://schemas.openxmlformats.org/officeDocument/2006/relationships/image" Target="../media/image319.png"/><Relationship Id="rId46" Type="http://schemas.openxmlformats.org/officeDocument/2006/relationships/customXml" Target="../ink/ink2572.xml"/><Relationship Id="rId67" Type="http://schemas.openxmlformats.org/officeDocument/2006/relationships/image" Target="../media/image367.png"/><Relationship Id="rId116" Type="http://schemas.openxmlformats.org/officeDocument/2006/relationships/image" Target="../media/image398.png"/><Relationship Id="rId137" Type="http://schemas.openxmlformats.org/officeDocument/2006/relationships/customXml" Target="../ink/ink2618.xml"/><Relationship Id="rId158" Type="http://schemas.openxmlformats.org/officeDocument/2006/relationships/image" Target="../media/image425.png"/><Relationship Id="rId20" Type="http://schemas.openxmlformats.org/officeDocument/2006/relationships/customXml" Target="../ink/ink2559.xml"/><Relationship Id="rId41" Type="http://schemas.openxmlformats.org/officeDocument/2006/relationships/image" Target="../media/image344.png"/><Relationship Id="rId62" Type="http://schemas.openxmlformats.org/officeDocument/2006/relationships/customXml" Target="../ink/ink2580.xml"/><Relationship Id="rId83" Type="http://schemas.openxmlformats.org/officeDocument/2006/relationships/image" Target="../media/image383.png"/><Relationship Id="rId88" Type="http://schemas.openxmlformats.org/officeDocument/2006/relationships/customXml" Target="../ink/ink2593.xml"/><Relationship Id="rId111" Type="http://schemas.openxmlformats.org/officeDocument/2006/relationships/image" Target="../media/image396.png"/><Relationship Id="rId132" Type="http://schemas.openxmlformats.org/officeDocument/2006/relationships/image" Target="../media/image406.png"/><Relationship Id="rId153" Type="http://schemas.openxmlformats.org/officeDocument/2006/relationships/customXml" Target="../ink/ink2626.xml"/><Relationship Id="rId174" Type="http://schemas.openxmlformats.org/officeDocument/2006/relationships/image" Target="../media/image433.png"/><Relationship Id="rId15" Type="http://schemas.openxmlformats.org/officeDocument/2006/relationships/image" Target="../media/image314.png"/><Relationship Id="rId36" Type="http://schemas.openxmlformats.org/officeDocument/2006/relationships/customXml" Target="../ink/ink2567.xml"/><Relationship Id="rId57" Type="http://schemas.openxmlformats.org/officeDocument/2006/relationships/image" Target="../media/image359.png"/><Relationship Id="rId106" Type="http://schemas.openxmlformats.org/officeDocument/2006/relationships/customXml" Target="../ink/ink2602.xml"/><Relationship Id="rId127" Type="http://schemas.openxmlformats.org/officeDocument/2006/relationships/customXml" Target="../ink/ink2613.xml"/><Relationship Id="rId10" Type="http://schemas.openxmlformats.org/officeDocument/2006/relationships/customXml" Target="../ink/ink2554.xml"/><Relationship Id="rId31" Type="http://schemas.openxmlformats.org/officeDocument/2006/relationships/image" Target="../media/image330.png"/><Relationship Id="rId52" Type="http://schemas.openxmlformats.org/officeDocument/2006/relationships/customXml" Target="../ink/ink2575.xml"/><Relationship Id="rId73" Type="http://schemas.openxmlformats.org/officeDocument/2006/relationships/image" Target="../media/image370.png"/><Relationship Id="rId78" Type="http://schemas.openxmlformats.org/officeDocument/2006/relationships/customXml" Target="../ink/ink2588.xml"/><Relationship Id="rId94" Type="http://schemas.openxmlformats.org/officeDocument/2006/relationships/customXml" Target="../ink/ink2596.xml"/><Relationship Id="rId99" Type="http://schemas.openxmlformats.org/officeDocument/2006/relationships/image" Target="../media/image391.png"/><Relationship Id="rId101" Type="http://schemas.openxmlformats.org/officeDocument/2006/relationships/image" Target="../media/image48.png"/><Relationship Id="rId122" Type="http://schemas.openxmlformats.org/officeDocument/2006/relationships/image" Target="../media/image401.png"/><Relationship Id="rId143" Type="http://schemas.openxmlformats.org/officeDocument/2006/relationships/customXml" Target="../ink/ink2621.xml"/><Relationship Id="rId148" Type="http://schemas.openxmlformats.org/officeDocument/2006/relationships/image" Target="../media/image420.png"/><Relationship Id="rId164" Type="http://schemas.openxmlformats.org/officeDocument/2006/relationships/image" Target="../media/image428.png"/><Relationship Id="rId169" Type="http://schemas.openxmlformats.org/officeDocument/2006/relationships/customXml" Target="../ink/ink2634.xml"/><Relationship Id="rId4" Type="http://schemas.openxmlformats.org/officeDocument/2006/relationships/customXml" Target="../ink/ink2551.xml"/><Relationship Id="rId9" Type="http://schemas.openxmlformats.org/officeDocument/2006/relationships/image" Target="../media/image311.png"/><Relationship Id="rId26" Type="http://schemas.openxmlformats.org/officeDocument/2006/relationships/customXml" Target="../ink/ink2562.xml"/><Relationship Id="rId47" Type="http://schemas.openxmlformats.org/officeDocument/2006/relationships/image" Target="../media/image354.png"/><Relationship Id="rId68" Type="http://schemas.openxmlformats.org/officeDocument/2006/relationships/customXml" Target="../ink/ink2583.xml"/><Relationship Id="rId89" Type="http://schemas.openxmlformats.org/officeDocument/2006/relationships/image" Target="../media/image386.png"/><Relationship Id="rId112" Type="http://schemas.openxmlformats.org/officeDocument/2006/relationships/customXml" Target="../ink/ink2605.xml"/><Relationship Id="rId133" Type="http://schemas.openxmlformats.org/officeDocument/2006/relationships/customXml" Target="../ink/ink2616.xml"/><Relationship Id="rId154" Type="http://schemas.openxmlformats.org/officeDocument/2006/relationships/image" Target="../media/image423.png"/><Relationship Id="rId16" Type="http://schemas.openxmlformats.org/officeDocument/2006/relationships/customXml" Target="../ink/ink2557.xml"/><Relationship Id="rId37" Type="http://schemas.openxmlformats.org/officeDocument/2006/relationships/image" Target="../media/image332.png"/><Relationship Id="rId58" Type="http://schemas.openxmlformats.org/officeDocument/2006/relationships/customXml" Target="../ink/ink2578.xml"/><Relationship Id="rId79" Type="http://schemas.openxmlformats.org/officeDocument/2006/relationships/image" Target="../media/image376.png"/><Relationship Id="rId102" Type="http://schemas.openxmlformats.org/officeDocument/2006/relationships/customXml" Target="../ink/ink2600.xml"/><Relationship Id="rId123" Type="http://schemas.openxmlformats.org/officeDocument/2006/relationships/customXml" Target="../ink/ink2611.xml"/><Relationship Id="rId144" Type="http://schemas.openxmlformats.org/officeDocument/2006/relationships/image" Target="../media/image418.png"/><Relationship Id="rId90" Type="http://schemas.openxmlformats.org/officeDocument/2006/relationships/customXml" Target="../ink/ink2594.xml"/><Relationship Id="rId165" Type="http://schemas.openxmlformats.org/officeDocument/2006/relationships/customXml" Target="../ink/ink2632.xml"/><Relationship Id="rId27" Type="http://schemas.openxmlformats.org/officeDocument/2006/relationships/image" Target="../media/image320.png"/><Relationship Id="rId48" Type="http://schemas.openxmlformats.org/officeDocument/2006/relationships/customXml" Target="../ink/ink2573.xml"/><Relationship Id="rId69" Type="http://schemas.openxmlformats.org/officeDocument/2006/relationships/image" Target="../media/image368.png"/><Relationship Id="rId113" Type="http://schemas.openxmlformats.org/officeDocument/2006/relationships/image" Target="../media/image397.png"/><Relationship Id="rId134" Type="http://schemas.openxmlformats.org/officeDocument/2006/relationships/image" Target="../media/image407.png"/><Relationship Id="rId80" Type="http://schemas.openxmlformats.org/officeDocument/2006/relationships/customXml" Target="../ink/ink2589.xml"/><Relationship Id="rId155" Type="http://schemas.openxmlformats.org/officeDocument/2006/relationships/customXml" Target="../ink/ink2627.xml"/><Relationship Id="rId17" Type="http://schemas.openxmlformats.org/officeDocument/2006/relationships/image" Target="../media/image315.png"/><Relationship Id="rId38" Type="http://schemas.openxmlformats.org/officeDocument/2006/relationships/customXml" Target="../ink/ink2568.xml"/><Relationship Id="rId59" Type="http://schemas.openxmlformats.org/officeDocument/2006/relationships/image" Target="../media/image360.png"/><Relationship Id="rId103" Type="http://schemas.openxmlformats.org/officeDocument/2006/relationships/image" Target="../media/image392.png"/><Relationship Id="rId124" Type="http://schemas.openxmlformats.org/officeDocument/2006/relationships/image" Target="../media/image402.png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94.xml"/><Relationship Id="rId21" Type="http://schemas.openxmlformats.org/officeDocument/2006/relationships/image" Target="../media/image317.png"/><Relationship Id="rId42" Type="http://schemas.openxmlformats.org/officeDocument/2006/relationships/customXml" Target="../ink/ink2656.xml"/><Relationship Id="rId63" Type="http://schemas.openxmlformats.org/officeDocument/2006/relationships/image" Target="../media/image365.png"/><Relationship Id="rId84" Type="http://schemas.openxmlformats.org/officeDocument/2006/relationships/customXml" Target="../ink/ink2677.xml"/><Relationship Id="rId138" Type="http://schemas.openxmlformats.org/officeDocument/2006/relationships/image" Target="../media/image409.png"/><Relationship Id="rId159" Type="http://schemas.openxmlformats.org/officeDocument/2006/relationships/customXml" Target="../ink/ink2715.xml"/><Relationship Id="rId170" Type="http://schemas.openxmlformats.org/officeDocument/2006/relationships/image" Target="../media/image440.png"/><Relationship Id="rId107" Type="http://schemas.openxmlformats.org/officeDocument/2006/relationships/image" Target="../media/image394.png"/><Relationship Id="rId11" Type="http://schemas.openxmlformats.org/officeDocument/2006/relationships/image" Target="../media/image312.png"/><Relationship Id="rId32" Type="http://schemas.openxmlformats.org/officeDocument/2006/relationships/customXml" Target="../ink/ink2651.xml"/><Relationship Id="rId53" Type="http://schemas.openxmlformats.org/officeDocument/2006/relationships/image" Target="../media/image357.png"/><Relationship Id="rId74" Type="http://schemas.openxmlformats.org/officeDocument/2006/relationships/customXml" Target="../ink/ink2672.xml"/><Relationship Id="rId128" Type="http://schemas.openxmlformats.org/officeDocument/2006/relationships/image" Target="../media/image404.png"/><Relationship Id="rId149" Type="http://schemas.openxmlformats.org/officeDocument/2006/relationships/customXml" Target="../ink/ink2710.xml"/><Relationship Id="rId5" Type="http://schemas.openxmlformats.org/officeDocument/2006/relationships/image" Target="../media/image309.png"/><Relationship Id="rId95" Type="http://schemas.openxmlformats.org/officeDocument/2006/relationships/image" Target="../media/image389.png"/><Relationship Id="rId160" Type="http://schemas.openxmlformats.org/officeDocument/2006/relationships/image" Target="../media/image426.png"/><Relationship Id="rId181" Type="http://schemas.openxmlformats.org/officeDocument/2006/relationships/customXml" Target="../ink/ink2726.xml"/><Relationship Id="rId22" Type="http://schemas.openxmlformats.org/officeDocument/2006/relationships/customXml" Target="../ink/ink2646.xml"/><Relationship Id="rId43" Type="http://schemas.openxmlformats.org/officeDocument/2006/relationships/image" Target="../media/image352.png"/><Relationship Id="rId64" Type="http://schemas.openxmlformats.org/officeDocument/2006/relationships/customXml" Target="../ink/ink2667.xml"/><Relationship Id="rId118" Type="http://schemas.openxmlformats.org/officeDocument/2006/relationships/image" Target="../media/image399.png"/><Relationship Id="rId139" Type="http://schemas.openxmlformats.org/officeDocument/2006/relationships/customXml" Target="../ink/ink2705.xml"/><Relationship Id="rId85" Type="http://schemas.openxmlformats.org/officeDocument/2006/relationships/image" Target="../media/image384.png"/><Relationship Id="rId150" Type="http://schemas.openxmlformats.org/officeDocument/2006/relationships/image" Target="../media/image421.png"/><Relationship Id="rId171" Type="http://schemas.openxmlformats.org/officeDocument/2006/relationships/customXml" Target="../ink/ink2721.xml"/><Relationship Id="rId12" Type="http://schemas.openxmlformats.org/officeDocument/2006/relationships/customXml" Target="../ink/ink2641.xml"/><Relationship Id="rId33" Type="http://schemas.openxmlformats.org/officeDocument/2006/relationships/image" Target="../media/image331.png"/><Relationship Id="rId108" Type="http://schemas.openxmlformats.org/officeDocument/2006/relationships/customXml" Target="../ink/ink2689.xml"/><Relationship Id="rId129" Type="http://schemas.openxmlformats.org/officeDocument/2006/relationships/customXml" Target="../ink/ink2700.xml"/><Relationship Id="rId54" Type="http://schemas.openxmlformats.org/officeDocument/2006/relationships/customXml" Target="../ink/ink2662.xml"/><Relationship Id="rId75" Type="http://schemas.openxmlformats.org/officeDocument/2006/relationships/image" Target="../media/image374.png"/><Relationship Id="rId96" Type="http://schemas.openxmlformats.org/officeDocument/2006/relationships/customXml" Target="../ink/ink2683.xml"/><Relationship Id="rId140" Type="http://schemas.openxmlformats.org/officeDocument/2006/relationships/image" Target="../media/image410.png"/><Relationship Id="rId161" Type="http://schemas.openxmlformats.org/officeDocument/2006/relationships/customXml" Target="../ink/ink2716.xml"/><Relationship Id="rId182" Type="http://schemas.openxmlformats.org/officeDocument/2006/relationships/image" Target="../media/image446.png"/><Relationship Id="rId6" Type="http://schemas.openxmlformats.org/officeDocument/2006/relationships/customXml" Target="../ink/ink2638.xml"/><Relationship Id="rId23" Type="http://schemas.openxmlformats.org/officeDocument/2006/relationships/image" Target="../media/image318.png"/><Relationship Id="rId119" Type="http://schemas.openxmlformats.org/officeDocument/2006/relationships/customXml" Target="../ink/ink2695.xml"/><Relationship Id="rId44" Type="http://schemas.openxmlformats.org/officeDocument/2006/relationships/customXml" Target="../ink/ink2657.xml"/><Relationship Id="rId65" Type="http://schemas.openxmlformats.org/officeDocument/2006/relationships/image" Target="../media/image366.png"/><Relationship Id="rId86" Type="http://schemas.openxmlformats.org/officeDocument/2006/relationships/customXml" Target="../ink/ink2678.xml"/><Relationship Id="rId130" Type="http://schemas.openxmlformats.org/officeDocument/2006/relationships/image" Target="../media/image405.png"/><Relationship Id="rId151" Type="http://schemas.openxmlformats.org/officeDocument/2006/relationships/customXml" Target="../ink/ink2711.xml"/><Relationship Id="rId172" Type="http://schemas.openxmlformats.org/officeDocument/2006/relationships/image" Target="../media/image441.png"/><Relationship Id="rId13" Type="http://schemas.openxmlformats.org/officeDocument/2006/relationships/image" Target="../media/image313.png"/><Relationship Id="rId18" Type="http://schemas.openxmlformats.org/officeDocument/2006/relationships/customXml" Target="../ink/ink2644.xml"/><Relationship Id="rId39" Type="http://schemas.openxmlformats.org/officeDocument/2006/relationships/image" Target="../media/image343.png"/><Relationship Id="rId109" Type="http://schemas.openxmlformats.org/officeDocument/2006/relationships/image" Target="../media/image395.png"/><Relationship Id="rId34" Type="http://schemas.openxmlformats.org/officeDocument/2006/relationships/customXml" Target="../ink/ink2652.xml"/><Relationship Id="rId50" Type="http://schemas.openxmlformats.org/officeDocument/2006/relationships/customXml" Target="../ink/ink2660.xml"/><Relationship Id="rId55" Type="http://schemas.openxmlformats.org/officeDocument/2006/relationships/image" Target="../media/image358.png"/><Relationship Id="rId76" Type="http://schemas.openxmlformats.org/officeDocument/2006/relationships/customXml" Target="../ink/ink2673.xml"/><Relationship Id="rId97" Type="http://schemas.openxmlformats.org/officeDocument/2006/relationships/image" Target="../media/image390.png"/><Relationship Id="rId104" Type="http://schemas.openxmlformats.org/officeDocument/2006/relationships/customXml" Target="../ink/ink2687.xml"/><Relationship Id="rId120" Type="http://schemas.openxmlformats.org/officeDocument/2006/relationships/image" Target="../media/image400.png"/><Relationship Id="rId125" Type="http://schemas.openxmlformats.org/officeDocument/2006/relationships/customXml" Target="../ink/ink2698.xml"/><Relationship Id="rId141" Type="http://schemas.openxmlformats.org/officeDocument/2006/relationships/customXml" Target="../ink/ink2706.xml"/><Relationship Id="rId146" Type="http://schemas.openxmlformats.org/officeDocument/2006/relationships/image" Target="../media/image419.png"/><Relationship Id="rId167" Type="http://schemas.openxmlformats.org/officeDocument/2006/relationships/customXml" Target="../ink/ink2719.xml"/><Relationship Id="rId188" Type="http://schemas.openxmlformats.org/officeDocument/2006/relationships/image" Target="../media/image449.png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92" Type="http://schemas.openxmlformats.org/officeDocument/2006/relationships/customXml" Target="../ink/ink2681.xml"/><Relationship Id="rId162" Type="http://schemas.openxmlformats.org/officeDocument/2006/relationships/image" Target="../media/image427.png"/><Relationship Id="rId183" Type="http://schemas.openxmlformats.org/officeDocument/2006/relationships/customXml" Target="../ink/ink2727.xml"/><Relationship Id="rId2" Type="http://schemas.openxmlformats.org/officeDocument/2006/relationships/customXml" Target="../ink/ink2636.xml"/><Relationship Id="rId29" Type="http://schemas.openxmlformats.org/officeDocument/2006/relationships/image" Target="../media/image321.png"/><Relationship Id="rId24" Type="http://schemas.openxmlformats.org/officeDocument/2006/relationships/customXml" Target="../ink/ink2647.xml"/><Relationship Id="rId40" Type="http://schemas.openxmlformats.org/officeDocument/2006/relationships/customXml" Target="../ink/ink2655.xml"/><Relationship Id="rId45" Type="http://schemas.openxmlformats.org/officeDocument/2006/relationships/image" Target="../media/image353.png"/><Relationship Id="rId66" Type="http://schemas.openxmlformats.org/officeDocument/2006/relationships/customXml" Target="../ink/ink2668.xml"/><Relationship Id="rId87" Type="http://schemas.openxmlformats.org/officeDocument/2006/relationships/image" Target="../media/image385.png"/><Relationship Id="rId110" Type="http://schemas.openxmlformats.org/officeDocument/2006/relationships/customXml" Target="../ink/ink2690.xml"/><Relationship Id="rId115" Type="http://schemas.openxmlformats.org/officeDocument/2006/relationships/customXml" Target="../ink/ink2693.xml"/><Relationship Id="rId131" Type="http://schemas.openxmlformats.org/officeDocument/2006/relationships/customXml" Target="../ink/ink2701.xml"/><Relationship Id="rId136" Type="http://schemas.openxmlformats.org/officeDocument/2006/relationships/image" Target="../media/image408.png"/><Relationship Id="rId157" Type="http://schemas.openxmlformats.org/officeDocument/2006/relationships/customXml" Target="../ink/ink2714.xml"/><Relationship Id="rId178" Type="http://schemas.openxmlformats.org/officeDocument/2006/relationships/image" Target="../media/image444.png"/><Relationship Id="rId61" Type="http://schemas.openxmlformats.org/officeDocument/2006/relationships/image" Target="../media/image364.png"/><Relationship Id="rId82" Type="http://schemas.openxmlformats.org/officeDocument/2006/relationships/customXml" Target="../ink/ink2676.xml"/><Relationship Id="rId152" Type="http://schemas.openxmlformats.org/officeDocument/2006/relationships/image" Target="../media/image422.png"/><Relationship Id="rId173" Type="http://schemas.openxmlformats.org/officeDocument/2006/relationships/customXml" Target="../ink/ink2722.xml"/><Relationship Id="rId19" Type="http://schemas.openxmlformats.org/officeDocument/2006/relationships/image" Target="../media/image316.png"/><Relationship Id="rId14" Type="http://schemas.openxmlformats.org/officeDocument/2006/relationships/customXml" Target="../ink/ink2642.xml"/><Relationship Id="rId30" Type="http://schemas.openxmlformats.org/officeDocument/2006/relationships/customXml" Target="../ink/ink2650.xml"/><Relationship Id="rId35" Type="http://schemas.openxmlformats.org/officeDocument/2006/relationships/image" Target="../media/image322.png"/><Relationship Id="rId56" Type="http://schemas.openxmlformats.org/officeDocument/2006/relationships/customXml" Target="../ink/ink2663.xml"/><Relationship Id="rId77" Type="http://schemas.openxmlformats.org/officeDocument/2006/relationships/image" Target="../media/image375.png"/><Relationship Id="rId100" Type="http://schemas.openxmlformats.org/officeDocument/2006/relationships/customXml" Target="../ink/ink2685.xml"/><Relationship Id="rId105" Type="http://schemas.openxmlformats.org/officeDocument/2006/relationships/image" Target="../media/image393.png"/><Relationship Id="rId126" Type="http://schemas.openxmlformats.org/officeDocument/2006/relationships/image" Target="../media/image403.png"/><Relationship Id="rId147" Type="http://schemas.openxmlformats.org/officeDocument/2006/relationships/customXml" Target="../ink/ink2709.xml"/><Relationship Id="rId168" Type="http://schemas.openxmlformats.org/officeDocument/2006/relationships/image" Target="../media/image439.png"/><Relationship Id="rId8" Type="http://schemas.openxmlformats.org/officeDocument/2006/relationships/customXml" Target="../ink/ink2639.xml"/><Relationship Id="rId51" Type="http://schemas.openxmlformats.org/officeDocument/2006/relationships/image" Target="../media/image356.png"/><Relationship Id="rId72" Type="http://schemas.openxmlformats.org/officeDocument/2006/relationships/customXml" Target="../ink/ink2671.xml"/><Relationship Id="rId93" Type="http://schemas.openxmlformats.org/officeDocument/2006/relationships/image" Target="../media/image388.png"/><Relationship Id="rId98" Type="http://schemas.openxmlformats.org/officeDocument/2006/relationships/customXml" Target="../ink/ink2684.xml"/><Relationship Id="rId121" Type="http://schemas.openxmlformats.org/officeDocument/2006/relationships/customXml" Target="../ink/ink2696.xml"/><Relationship Id="rId142" Type="http://schemas.openxmlformats.org/officeDocument/2006/relationships/image" Target="../media/image411.png"/><Relationship Id="rId163" Type="http://schemas.openxmlformats.org/officeDocument/2006/relationships/customXml" Target="../ink/ink2717.xml"/><Relationship Id="rId184" Type="http://schemas.openxmlformats.org/officeDocument/2006/relationships/image" Target="../media/image447.png"/><Relationship Id="rId3" Type="http://schemas.openxmlformats.org/officeDocument/2006/relationships/image" Target="../media/image308.png"/><Relationship Id="rId25" Type="http://schemas.openxmlformats.org/officeDocument/2006/relationships/image" Target="../media/image319.png"/><Relationship Id="rId46" Type="http://schemas.openxmlformats.org/officeDocument/2006/relationships/customXml" Target="../ink/ink2658.xml"/><Relationship Id="rId67" Type="http://schemas.openxmlformats.org/officeDocument/2006/relationships/image" Target="../media/image367.png"/><Relationship Id="rId116" Type="http://schemas.openxmlformats.org/officeDocument/2006/relationships/image" Target="../media/image398.png"/><Relationship Id="rId137" Type="http://schemas.openxmlformats.org/officeDocument/2006/relationships/customXml" Target="../ink/ink2704.xml"/><Relationship Id="rId158" Type="http://schemas.openxmlformats.org/officeDocument/2006/relationships/image" Target="../media/image425.png"/><Relationship Id="rId20" Type="http://schemas.openxmlformats.org/officeDocument/2006/relationships/customXml" Target="../ink/ink2645.xml"/><Relationship Id="rId41" Type="http://schemas.openxmlformats.org/officeDocument/2006/relationships/image" Target="../media/image344.png"/><Relationship Id="rId62" Type="http://schemas.openxmlformats.org/officeDocument/2006/relationships/customXml" Target="../ink/ink2666.xml"/><Relationship Id="rId83" Type="http://schemas.openxmlformats.org/officeDocument/2006/relationships/image" Target="../media/image383.png"/><Relationship Id="rId88" Type="http://schemas.openxmlformats.org/officeDocument/2006/relationships/customXml" Target="../ink/ink2679.xml"/><Relationship Id="rId111" Type="http://schemas.openxmlformats.org/officeDocument/2006/relationships/image" Target="../media/image396.png"/><Relationship Id="rId132" Type="http://schemas.openxmlformats.org/officeDocument/2006/relationships/image" Target="../media/image406.png"/><Relationship Id="rId153" Type="http://schemas.openxmlformats.org/officeDocument/2006/relationships/customXml" Target="../ink/ink2712.xml"/><Relationship Id="rId174" Type="http://schemas.openxmlformats.org/officeDocument/2006/relationships/image" Target="../media/image442.png"/><Relationship Id="rId179" Type="http://schemas.openxmlformats.org/officeDocument/2006/relationships/customXml" Target="../ink/ink2725.xml"/><Relationship Id="rId15" Type="http://schemas.openxmlformats.org/officeDocument/2006/relationships/image" Target="../media/image314.png"/><Relationship Id="rId36" Type="http://schemas.openxmlformats.org/officeDocument/2006/relationships/customXml" Target="../ink/ink2653.xml"/><Relationship Id="rId57" Type="http://schemas.openxmlformats.org/officeDocument/2006/relationships/image" Target="../media/image359.png"/><Relationship Id="rId106" Type="http://schemas.openxmlformats.org/officeDocument/2006/relationships/customXml" Target="../ink/ink2688.xml"/><Relationship Id="rId127" Type="http://schemas.openxmlformats.org/officeDocument/2006/relationships/customXml" Target="../ink/ink2699.xml"/><Relationship Id="rId10" Type="http://schemas.openxmlformats.org/officeDocument/2006/relationships/customXml" Target="../ink/ink2640.xml"/><Relationship Id="rId31" Type="http://schemas.openxmlformats.org/officeDocument/2006/relationships/image" Target="../media/image330.png"/><Relationship Id="rId52" Type="http://schemas.openxmlformats.org/officeDocument/2006/relationships/customXml" Target="../ink/ink2661.xml"/><Relationship Id="rId73" Type="http://schemas.openxmlformats.org/officeDocument/2006/relationships/image" Target="../media/image370.png"/><Relationship Id="rId78" Type="http://schemas.openxmlformats.org/officeDocument/2006/relationships/customXml" Target="../ink/ink2674.xml"/><Relationship Id="rId94" Type="http://schemas.openxmlformats.org/officeDocument/2006/relationships/customXml" Target="../ink/ink2682.xml"/><Relationship Id="rId99" Type="http://schemas.openxmlformats.org/officeDocument/2006/relationships/image" Target="../media/image391.png"/><Relationship Id="rId101" Type="http://schemas.openxmlformats.org/officeDocument/2006/relationships/image" Target="../media/image48.png"/><Relationship Id="rId122" Type="http://schemas.openxmlformats.org/officeDocument/2006/relationships/image" Target="../media/image401.png"/><Relationship Id="rId143" Type="http://schemas.openxmlformats.org/officeDocument/2006/relationships/customXml" Target="../ink/ink2707.xml"/><Relationship Id="rId148" Type="http://schemas.openxmlformats.org/officeDocument/2006/relationships/image" Target="../media/image420.png"/><Relationship Id="rId164" Type="http://schemas.openxmlformats.org/officeDocument/2006/relationships/image" Target="../media/image428.png"/><Relationship Id="rId169" Type="http://schemas.openxmlformats.org/officeDocument/2006/relationships/customXml" Target="../ink/ink2720.xml"/><Relationship Id="rId185" Type="http://schemas.openxmlformats.org/officeDocument/2006/relationships/customXml" Target="../ink/ink2728.xml"/><Relationship Id="rId4" Type="http://schemas.openxmlformats.org/officeDocument/2006/relationships/customXml" Target="../ink/ink2637.xml"/><Relationship Id="rId9" Type="http://schemas.openxmlformats.org/officeDocument/2006/relationships/image" Target="../media/image311.png"/><Relationship Id="rId180" Type="http://schemas.openxmlformats.org/officeDocument/2006/relationships/image" Target="../media/image445.png"/><Relationship Id="rId26" Type="http://schemas.openxmlformats.org/officeDocument/2006/relationships/customXml" Target="../ink/ink2648.xml"/><Relationship Id="rId47" Type="http://schemas.openxmlformats.org/officeDocument/2006/relationships/image" Target="../media/image354.png"/><Relationship Id="rId68" Type="http://schemas.openxmlformats.org/officeDocument/2006/relationships/customXml" Target="../ink/ink2669.xml"/><Relationship Id="rId89" Type="http://schemas.openxmlformats.org/officeDocument/2006/relationships/image" Target="../media/image386.png"/><Relationship Id="rId112" Type="http://schemas.openxmlformats.org/officeDocument/2006/relationships/customXml" Target="../ink/ink2691.xml"/><Relationship Id="rId133" Type="http://schemas.openxmlformats.org/officeDocument/2006/relationships/customXml" Target="../ink/ink2702.xml"/><Relationship Id="rId154" Type="http://schemas.openxmlformats.org/officeDocument/2006/relationships/image" Target="../media/image423.png"/><Relationship Id="rId175" Type="http://schemas.openxmlformats.org/officeDocument/2006/relationships/customXml" Target="../ink/ink2723.xml"/><Relationship Id="rId16" Type="http://schemas.openxmlformats.org/officeDocument/2006/relationships/customXml" Target="../ink/ink2643.xml"/><Relationship Id="rId37" Type="http://schemas.openxmlformats.org/officeDocument/2006/relationships/image" Target="../media/image332.png"/><Relationship Id="rId58" Type="http://schemas.openxmlformats.org/officeDocument/2006/relationships/customXml" Target="../ink/ink2664.xml"/><Relationship Id="rId79" Type="http://schemas.openxmlformats.org/officeDocument/2006/relationships/image" Target="../media/image376.png"/><Relationship Id="rId102" Type="http://schemas.openxmlformats.org/officeDocument/2006/relationships/customXml" Target="../ink/ink2686.xml"/><Relationship Id="rId123" Type="http://schemas.openxmlformats.org/officeDocument/2006/relationships/customXml" Target="../ink/ink2697.xml"/><Relationship Id="rId144" Type="http://schemas.openxmlformats.org/officeDocument/2006/relationships/image" Target="../media/image418.png"/><Relationship Id="rId90" Type="http://schemas.openxmlformats.org/officeDocument/2006/relationships/customXml" Target="../ink/ink2680.xml"/><Relationship Id="rId165" Type="http://schemas.openxmlformats.org/officeDocument/2006/relationships/customXml" Target="../ink/ink2718.xml"/><Relationship Id="rId27" Type="http://schemas.openxmlformats.org/officeDocument/2006/relationships/image" Target="../media/image320.png"/><Relationship Id="rId48" Type="http://schemas.openxmlformats.org/officeDocument/2006/relationships/customXml" Target="../ink/ink2659.xml"/><Relationship Id="rId69" Type="http://schemas.openxmlformats.org/officeDocument/2006/relationships/image" Target="../media/image368.png"/><Relationship Id="rId113" Type="http://schemas.openxmlformats.org/officeDocument/2006/relationships/image" Target="../media/image397.png"/><Relationship Id="rId134" Type="http://schemas.openxmlformats.org/officeDocument/2006/relationships/image" Target="../media/image407.png"/><Relationship Id="rId80" Type="http://schemas.openxmlformats.org/officeDocument/2006/relationships/customXml" Target="../ink/ink2675.xml"/><Relationship Id="rId155" Type="http://schemas.openxmlformats.org/officeDocument/2006/relationships/customXml" Target="../ink/ink2713.xml"/><Relationship Id="rId176" Type="http://schemas.openxmlformats.org/officeDocument/2006/relationships/image" Target="../media/image443.png"/><Relationship Id="rId17" Type="http://schemas.openxmlformats.org/officeDocument/2006/relationships/image" Target="../media/image315.png"/><Relationship Id="rId38" Type="http://schemas.openxmlformats.org/officeDocument/2006/relationships/customXml" Target="../ink/ink2654.xml"/><Relationship Id="rId59" Type="http://schemas.openxmlformats.org/officeDocument/2006/relationships/image" Target="../media/image360.png"/><Relationship Id="rId103" Type="http://schemas.openxmlformats.org/officeDocument/2006/relationships/image" Target="../media/image392.png"/><Relationship Id="rId124" Type="http://schemas.openxmlformats.org/officeDocument/2006/relationships/image" Target="../media/image402.png"/><Relationship Id="rId70" Type="http://schemas.openxmlformats.org/officeDocument/2006/relationships/customXml" Target="../ink/ink2670.xml"/><Relationship Id="rId91" Type="http://schemas.openxmlformats.org/officeDocument/2006/relationships/image" Target="../media/image387.png"/><Relationship Id="rId145" Type="http://schemas.openxmlformats.org/officeDocument/2006/relationships/customXml" Target="../ink/ink2708.xml"/><Relationship Id="rId166" Type="http://schemas.openxmlformats.org/officeDocument/2006/relationships/image" Target="../media/image429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649.xml"/><Relationship Id="rId49" Type="http://schemas.openxmlformats.org/officeDocument/2006/relationships/image" Target="../media/image355.png"/><Relationship Id="rId114" Type="http://schemas.openxmlformats.org/officeDocument/2006/relationships/customXml" Target="../ink/ink2692.xml"/><Relationship Id="rId60" Type="http://schemas.openxmlformats.org/officeDocument/2006/relationships/customXml" Target="../ink/ink2665.xml"/><Relationship Id="rId81" Type="http://schemas.openxmlformats.org/officeDocument/2006/relationships/image" Target="../media/image382.png"/><Relationship Id="rId135" Type="http://schemas.openxmlformats.org/officeDocument/2006/relationships/customXml" Target="../ink/ink2703.xml"/><Relationship Id="rId156" Type="http://schemas.openxmlformats.org/officeDocument/2006/relationships/image" Target="../media/image424.png"/><Relationship Id="rId177" Type="http://schemas.openxmlformats.org/officeDocument/2006/relationships/customXml" Target="../ink/ink2724.xml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87.xml"/><Relationship Id="rId21" Type="http://schemas.openxmlformats.org/officeDocument/2006/relationships/image" Target="../media/image317.png"/><Relationship Id="rId42" Type="http://schemas.openxmlformats.org/officeDocument/2006/relationships/customXml" Target="../ink/ink2749.xml"/><Relationship Id="rId63" Type="http://schemas.openxmlformats.org/officeDocument/2006/relationships/image" Target="../media/image365.png"/><Relationship Id="rId84" Type="http://schemas.openxmlformats.org/officeDocument/2006/relationships/customXml" Target="../ink/ink2770.xml"/><Relationship Id="rId138" Type="http://schemas.openxmlformats.org/officeDocument/2006/relationships/image" Target="../media/image409.png"/><Relationship Id="rId159" Type="http://schemas.openxmlformats.org/officeDocument/2006/relationships/customXml" Target="../ink/ink2808.xml"/><Relationship Id="rId170" Type="http://schemas.openxmlformats.org/officeDocument/2006/relationships/image" Target="../media/image440.png"/><Relationship Id="rId191" Type="http://schemas.openxmlformats.org/officeDocument/2006/relationships/customXml" Target="../ink/ink2824.xml"/><Relationship Id="rId107" Type="http://schemas.openxmlformats.org/officeDocument/2006/relationships/image" Target="../media/image394.png"/><Relationship Id="rId11" Type="http://schemas.openxmlformats.org/officeDocument/2006/relationships/image" Target="../media/image312.png"/><Relationship Id="rId32" Type="http://schemas.openxmlformats.org/officeDocument/2006/relationships/customXml" Target="../ink/ink2744.xml"/><Relationship Id="rId53" Type="http://schemas.openxmlformats.org/officeDocument/2006/relationships/image" Target="../media/image357.png"/><Relationship Id="rId74" Type="http://schemas.openxmlformats.org/officeDocument/2006/relationships/customXml" Target="../ink/ink2765.xml"/><Relationship Id="rId128" Type="http://schemas.openxmlformats.org/officeDocument/2006/relationships/image" Target="../media/image404.png"/><Relationship Id="rId149" Type="http://schemas.openxmlformats.org/officeDocument/2006/relationships/customXml" Target="../ink/ink2803.xml"/><Relationship Id="rId5" Type="http://schemas.openxmlformats.org/officeDocument/2006/relationships/image" Target="../media/image309.png"/><Relationship Id="rId95" Type="http://schemas.openxmlformats.org/officeDocument/2006/relationships/image" Target="../media/image389.png"/><Relationship Id="rId160" Type="http://schemas.openxmlformats.org/officeDocument/2006/relationships/image" Target="../media/image426.png"/><Relationship Id="rId181" Type="http://schemas.openxmlformats.org/officeDocument/2006/relationships/customXml" Target="../ink/ink2819.xml"/><Relationship Id="rId22" Type="http://schemas.openxmlformats.org/officeDocument/2006/relationships/customXml" Target="../ink/ink2739.xml"/><Relationship Id="rId43" Type="http://schemas.openxmlformats.org/officeDocument/2006/relationships/image" Target="../media/image352.png"/><Relationship Id="rId64" Type="http://schemas.openxmlformats.org/officeDocument/2006/relationships/customXml" Target="../ink/ink2760.xml"/><Relationship Id="rId118" Type="http://schemas.openxmlformats.org/officeDocument/2006/relationships/image" Target="../media/image399.png"/><Relationship Id="rId139" Type="http://schemas.openxmlformats.org/officeDocument/2006/relationships/customXml" Target="../ink/ink2798.xml"/><Relationship Id="rId85" Type="http://schemas.openxmlformats.org/officeDocument/2006/relationships/image" Target="../media/image384.png"/><Relationship Id="rId150" Type="http://schemas.openxmlformats.org/officeDocument/2006/relationships/image" Target="../media/image421.png"/><Relationship Id="rId171" Type="http://schemas.openxmlformats.org/officeDocument/2006/relationships/customXml" Target="../ink/ink2814.xml"/><Relationship Id="rId192" Type="http://schemas.openxmlformats.org/officeDocument/2006/relationships/image" Target="../media/image455.png"/><Relationship Id="rId12" Type="http://schemas.openxmlformats.org/officeDocument/2006/relationships/customXml" Target="../ink/ink2734.xml"/><Relationship Id="rId33" Type="http://schemas.openxmlformats.org/officeDocument/2006/relationships/image" Target="../media/image331.png"/><Relationship Id="rId108" Type="http://schemas.openxmlformats.org/officeDocument/2006/relationships/customXml" Target="../ink/ink2782.xml"/><Relationship Id="rId129" Type="http://schemas.openxmlformats.org/officeDocument/2006/relationships/customXml" Target="../ink/ink2793.xml"/><Relationship Id="rId54" Type="http://schemas.openxmlformats.org/officeDocument/2006/relationships/customXml" Target="../ink/ink2755.xml"/><Relationship Id="rId75" Type="http://schemas.openxmlformats.org/officeDocument/2006/relationships/image" Target="../media/image374.png"/><Relationship Id="rId96" Type="http://schemas.openxmlformats.org/officeDocument/2006/relationships/customXml" Target="../ink/ink2776.xml"/><Relationship Id="rId140" Type="http://schemas.openxmlformats.org/officeDocument/2006/relationships/image" Target="../media/image410.png"/><Relationship Id="rId161" Type="http://schemas.openxmlformats.org/officeDocument/2006/relationships/customXml" Target="../ink/ink2809.xml"/><Relationship Id="rId182" Type="http://schemas.openxmlformats.org/officeDocument/2006/relationships/image" Target="../media/image446.png"/><Relationship Id="rId6" Type="http://schemas.openxmlformats.org/officeDocument/2006/relationships/customXml" Target="../ink/ink2731.xml"/><Relationship Id="rId23" Type="http://schemas.openxmlformats.org/officeDocument/2006/relationships/image" Target="../media/image318.png"/><Relationship Id="rId119" Type="http://schemas.openxmlformats.org/officeDocument/2006/relationships/customXml" Target="../ink/ink2788.xml"/><Relationship Id="rId44" Type="http://schemas.openxmlformats.org/officeDocument/2006/relationships/customXml" Target="../ink/ink2750.xml"/><Relationship Id="rId65" Type="http://schemas.openxmlformats.org/officeDocument/2006/relationships/image" Target="../media/image366.png"/><Relationship Id="rId86" Type="http://schemas.openxmlformats.org/officeDocument/2006/relationships/customXml" Target="../ink/ink2771.xml"/><Relationship Id="rId130" Type="http://schemas.openxmlformats.org/officeDocument/2006/relationships/image" Target="../media/image405.png"/><Relationship Id="rId151" Type="http://schemas.openxmlformats.org/officeDocument/2006/relationships/customXml" Target="../ink/ink2804.xml"/><Relationship Id="rId172" Type="http://schemas.openxmlformats.org/officeDocument/2006/relationships/image" Target="../media/image441.png"/><Relationship Id="rId193" Type="http://schemas.openxmlformats.org/officeDocument/2006/relationships/customXml" Target="../ink/ink2825.xml"/><Relationship Id="rId13" Type="http://schemas.openxmlformats.org/officeDocument/2006/relationships/image" Target="../media/image313.png"/><Relationship Id="rId109" Type="http://schemas.openxmlformats.org/officeDocument/2006/relationships/image" Target="../media/image395.png"/><Relationship Id="rId34" Type="http://schemas.openxmlformats.org/officeDocument/2006/relationships/customXml" Target="../ink/ink2745.xml"/><Relationship Id="rId50" Type="http://schemas.openxmlformats.org/officeDocument/2006/relationships/customXml" Target="../ink/ink2753.xml"/><Relationship Id="rId55" Type="http://schemas.openxmlformats.org/officeDocument/2006/relationships/image" Target="../media/image358.png"/><Relationship Id="rId76" Type="http://schemas.openxmlformats.org/officeDocument/2006/relationships/customXml" Target="../ink/ink2766.xml"/><Relationship Id="rId97" Type="http://schemas.openxmlformats.org/officeDocument/2006/relationships/image" Target="../media/image390.png"/><Relationship Id="rId104" Type="http://schemas.openxmlformats.org/officeDocument/2006/relationships/customXml" Target="../ink/ink2780.xml"/><Relationship Id="rId120" Type="http://schemas.openxmlformats.org/officeDocument/2006/relationships/image" Target="../media/image400.png"/><Relationship Id="rId125" Type="http://schemas.openxmlformats.org/officeDocument/2006/relationships/customXml" Target="../ink/ink2791.xml"/><Relationship Id="rId141" Type="http://schemas.openxmlformats.org/officeDocument/2006/relationships/customXml" Target="../ink/ink2799.xml"/><Relationship Id="rId146" Type="http://schemas.openxmlformats.org/officeDocument/2006/relationships/image" Target="../media/image419.png"/><Relationship Id="rId167" Type="http://schemas.openxmlformats.org/officeDocument/2006/relationships/customXml" Target="../ink/ink2812.xml"/><Relationship Id="rId188" Type="http://schemas.openxmlformats.org/officeDocument/2006/relationships/image" Target="../media/image453.png"/><Relationship Id="rId7" Type="http://schemas.openxmlformats.org/officeDocument/2006/relationships/image" Target="../media/image310.png"/><Relationship Id="rId71" Type="http://schemas.openxmlformats.org/officeDocument/2006/relationships/image" Target="../media/image369.png"/><Relationship Id="rId92" Type="http://schemas.openxmlformats.org/officeDocument/2006/relationships/customXml" Target="../ink/ink2774.xml"/><Relationship Id="rId162" Type="http://schemas.openxmlformats.org/officeDocument/2006/relationships/image" Target="../media/image427.png"/><Relationship Id="rId183" Type="http://schemas.openxmlformats.org/officeDocument/2006/relationships/customXml" Target="../ink/ink2820.xml"/><Relationship Id="rId2" Type="http://schemas.openxmlformats.org/officeDocument/2006/relationships/customXml" Target="../ink/ink2729.xml"/><Relationship Id="rId29" Type="http://schemas.openxmlformats.org/officeDocument/2006/relationships/image" Target="../media/image321.png"/><Relationship Id="rId24" Type="http://schemas.openxmlformats.org/officeDocument/2006/relationships/customXml" Target="../ink/ink2740.xml"/><Relationship Id="rId40" Type="http://schemas.openxmlformats.org/officeDocument/2006/relationships/customXml" Target="../ink/ink2748.xml"/><Relationship Id="rId45" Type="http://schemas.openxmlformats.org/officeDocument/2006/relationships/image" Target="../media/image353.png"/><Relationship Id="rId66" Type="http://schemas.openxmlformats.org/officeDocument/2006/relationships/customXml" Target="../ink/ink2761.xml"/><Relationship Id="rId87" Type="http://schemas.openxmlformats.org/officeDocument/2006/relationships/image" Target="../media/image385.png"/><Relationship Id="rId110" Type="http://schemas.openxmlformats.org/officeDocument/2006/relationships/customXml" Target="../ink/ink2783.xml"/><Relationship Id="rId115" Type="http://schemas.openxmlformats.org/officeDocument/2006/relationships/customXml" Target="../ink/ink2786.xml"/><Relationship Id="rId131" Type="http://schemas.openxmlformats.org/officeDocument/2006/relationships/customXml" Target="../ink/ink2794.xml"/><Relationship Id="rId136" Type="http://schemas.openxmlformats.org/officeDocument/2006/relationships/image" Target="../media/image408.png"/><Relationship Id="rId157" Type="http://schemas.openxmlformats.org/officeDocument/2006/relationships/customXml" Target="../ink/ink2807.xml"/><Relationship Id="rId178" Type="http://schemas.openxmlformats.org/officeDocument/2006/relationships/image" Target="../media/image444.png"/><Relationship Id="rId61" Type="http://schemas.openxmlformats.org/officeDocument/2006/relationships/image" Target="../media/image364.png"/><Relationship Id="rId82" Type="http://schemas.openxmlformats.org/officeDocument/2006/relationships/customXml" Target="../ink/ink2769.xml"/><Relationship Id="rId152" Type="http://schemas.openxmlformats.org/officeDocument/2006/relationships/image" Target="../media/image422.png"/><Relationship Id="rId173" Type="http://schemas.openxmlformats.org/officeDocument/2006/relationships/customXml" Target="../ink/ink2815.xml"/><Relationship Id="rId19" Type="http://schemas.openxmlformats.org/officeDocument/2006/relationships/image" Target="../media/image316.png"/><Relationship Id="rId14" Type="http://schemas.openxmlformats.org/officeDocument/2006/relationships/customXml" Target="../ink/ink2735.xml"/><Relationship Id="rId30" Type="http://schemas.openxmlformats.org/officeDocument/2006/relationships/customXml" Target="../ink/ink2743.xml"/><Relationship Id="rId35" Type="http://schemas.openxmlformats.org/officeDocument/2006/relationships/image" Target="../media/image322.png"/><Relationship Id="rId56" Type="http://schemas.openxmlformats.org/officeDocument/2006/relationships/customXml" Target="../ink/ink2756.xml"/><Relationship Id="rId77" Type="http://schemas.openxmlformats.org/officeDocument/2006/relationships/image" Target="../media/image375.png"/><Relationship Id="rId100" Type="http://schemas.openxmlformats.org/officeDocument/2006/relationships/customXml" Target="../ink/ink2778.xml"/><Relationship Id="rId105" Type="http://schemas.openxmlformats.org/officeDocument/2006/relationships/image" Target="../media/image393.png"/><Relationship Id="rId126" Type="http://schemas.openxmlformats.org/officeDocument/2006/relationships/image" Target="../media/image403.png"/><Relationship Id="rId147" Type="http://schemas.openxmlformats.org/officeDocument/2006/relationships/customXml" Target="../ink/ink2802.xml"/><Relationship Id="rId168" Type="http://schemas.openxmlformats.org/officeDocument/2006/relationships/image" Target="../media/image439.png"/><Relationship Id="rId8" Type="http://schemas.openxmlformats.org/officeDocument/2006/relationships/customXml" Target="../ink/ink2732.xml"/><Relationship Id="rId51" Type="http://schemas.openxmlformats.org/officeDocument/2006/relationships/image" Target="../media/image356.png"/><Relationship Id="rId72" Type="http://schemas.openxmlformats.org/officeDocument/2006/relationships/customXml" Target="../ink/ink2764.xml"/><Relationship Id="rId93" Type="http://schemas.openxmlformats.org/officeDocument/2006/relationships/image" Target="../media/image388.png"/><Relationship Id="rId98" Type="http://schemas.openxmlformats.org/officeDocument/2006/relationships/customXml" Target="../ink/ink2777.xml"/><Relationship Id="rId121" Type="http://schemas.openxmlformats.org/officeDocument/2006/relationships/customXml" Target="../ink/ink2789.xml"/><Relationship Id="rId142" Type="http://schemas.openxmlformats.org/officeDocument/2006/relationships/image" Target="../media/image411.png"/><Relationship Id="rId163" Type="http://schemas.openxmlformats.org/officeDocument/2006/relationships/customXml" Target="../ink/ink2810.xml"/><Relationship Id="rId184" Type="http://schemas.openxmlformats.org/officeDocument/2006/relationships/image" Target="../media/image451.png"/><Relationship Id="rId189" Type="http://schemas.openxmlformats.org/officeDocument/2006/relationships/customXml" Target="../ink/ink2823.xml"/><Relationship Id="rId3" Type="http://schemas.openxmlformats.org/officeDocument/2006/relationships/image" Target="../media/image308.png"/><Relationship Id="rId25" Type="http://schemas.openxmlformats.org/officeDocument/2006/relationships/image" Target="../media/image319.png"/><Relationship Id="rId46" Type="http://schemas.openxmlformats.org/officeDocument/2006/relationships/customXml" Target="../ink/ink2751.xml"/><Relationship Id="rId67" Type="http://schemas.openxmlformats.org/officeDocument/2006/relationships/image" Target="../media/image367.png"/><Relationship Id="rId116" Type="http://schemas.openxmlformats.org/officeDocument/2006/relationships/image" Target="../media/image398.png"/><Relationship Id="rId137" Type="http://schemas.openxmlformats.org/officeDocument/2006/relationships/customXml" Target="../ink/ink2797.xml"/><Relationship Id="rId158" Type="http://schemas.openxmlformats.org/officeDocument/2006/relationships/image" Target="../media/image425.png"/><Relationship Id="rId20" Type="http://schemas.openxmlformats.org/officeDocument/2006/relationships/customXml" Target="../ink/ink2738.xml"/><Relationship Id="rId41" Type="http://schemas.openxmlformats.org/officeDocument/2006/relationships/image" Target="../media/image344.png"/><Relationship Id="rId62" Type="http://schemas.openxmlformats.org/officeDocument/2006/relationships/customXml" Target="../ink/ink2759.xml"/><Relationship Id="rId83" Type="http://schemas.openxmlformats.org/officeDocument/2006/relationships/image" Target="../media/image383.png"/><Relationship Id="rId88" Type="http://schemas.openxmlformats.org/officeDocument/2006/relationships/customXml" Target="../ink/ink2772.xml"/><Relationship Id="rId111" Type="http://schemas.openxmlformats.org/officeDocument/2006/relationships/image" Target="../media/image396.png"/><Relationship Id="rId132" Type="http://schemas.openxmlformats.org/officeDocument/2006/relationships/image" Target="../media/image406.png"/><Relationship Id="rId153" Type="http://schemas.openxmlformats.org/officeDocument/2006/relationships/customXml" Target="../ink/ink2805.xml"/><Relationship Id="rId174" Type="http://schemas.openxmlformats.org/officeDocument/2006/relationships/image" Target="../media/image442.png"/><Relationship Id="rId179" Type="http://schemas.openxmlformats.org/officeDocument/2006/relationships/customXml" Target="../ink/ink2818.xml"/><Relationship Id="rId190" Type="http://schemas.openxmlformats.org/officeDocument/2006/relationships/image" Target="../media/image454.png"/><Relationship Id="rId15" Type="http://schemas.openxmlformats.org/officeDocument/2006/relationships/image" Target="../media/image314.png"/><Relationship Id="rId36" Type="http://schemas.openxmlformats.org/officeDocument/2006/relationships/customXml" Target="../ink/ink2746.xml"/><Relationship Id="rId57" Type="http://schemas.openxmlformats.org/officeDocument/2006/relationships/image" Target="../media/image359.png"/><Relationship Id="rId106" Type="http://schemas.openxmlformats.org/officeDocument/2006/relationships/customXml" Target="../ink/ink2781.xml"/><Relationship Id="rId127" Type="http://schemas.openxmlformats.org/officeDocument/2006/relationships/customXml" Target="../ink/ink2792.xml"/><Relationship Id="rId10" Type="http://schemas.openxmlformats.org/officeDocument/2006/relationships/customXml" Target="../ink/ink2733.xml"/><Relationship Id="rId31" Type="http://schemas.openxmlformats.org/officeDocument/2006/relationships/image" Target="../media/image330.png"/><Relationship Id="rId52" Type="http://schemas.openxmlformats.org/officeDocument/2006/relationships/customXml" Target="../ink/ink2754.xml"/><Relationship Id="rId73" Type="http://schemas.openxmlformats.org/officeDocument/2006/relationships/image" Target="../media/image370.png"/><Relationship Id="rId78" Type="http://schemas.openxmlformats.org/officeDocument/2006/relationships/customXml" Target="../ink/ink2767.xml"/><Relationship Id="rId94" Type="http://schemas.openxmlformats.org/officeDocument/2006/relationships/customXml" Target="../ink/ink2775.xml"/><Relationship Id="rId99" Type="http://schemas.openxmlformats.org/officeDocument/2006/relationships/image" Target="../media/image391.png"/><Relationship Id="rId101" Type="http://schemas.openxmlformats.org/officeDocument/2006/relationships/image" Target="../media/image48.png"/><Relationship Id="rId122" Type="http://schemas.openxmlformats.org/officeDocument/2006/relationships/image" Target="../media/image401.png"/><Relationship Id="rId143" Type="http://schemas.openxmlformats.org/officeDocument/2006/relationships/customXml" Target="../ink/ink2800.xml"/><Relationship Id="rId148" Type="http://schemas.openxmlformats.org/officeDocument/2006/relationships/image" Target="../media/image420.png"/><Relationship Id="rId164" Type="http://schemas.openxmlformats.org/officeDocument/2006/relationships/image" Target="../media/image428.png"/><Relationship Id="rId169" Type="http://schemas.openxmlformats.org/officeDocument/2006/relationships/customXml" Target="../ink/ink2813.xml"/><Relationship Id="rId185" Type="http://schemas.openxmlformats.org/officeDocument/2006/relationships/customXml" Target="../ink/ink2821.xml"/><Relationship Id="rId4" Type="http://schemas.openxmlformats.org/officeDocument/2006/relationships/customXml" Target="../ink/ink2730.xml"/><Relationship Id="rId9" Type="http://schemas.openxmlformats.org/officeDocument/2006/relationships/image" Target="../media/image311.png"/><Relationship Id="rId180" Type="http://schemas.openxmlformats.org/officeDocument/2006/relationships/image" Target="../media/image445.png"/><Relationship Id="rId26" Type="http://schemas.openxmlformats.org/officeDocument/2006/relationships/customXml" Target="../ink/ink2741.xml"/><Relationship Id="rId47" Type="http://schemas.openxmlformats.org/officeDocument/2006/relationships/image" Target="../media/image354.png"/><Relationship Id="rId68" Type="http://schemas.openxmlformats.org/officeDocument/2006/relationships/customXml" Target="../ink/ink2762.xml"/><Relationship Id="rId89" Type="http://schemas.openxmlformats.org/officeDocument/2006/relationships/image" Target="../media/image386.png"/><Relationship Id="rId112" Type="http://schemas.openxmlformats.org/officeDocument/2006/relationships/customXml" Target="../ink/ink2784.xml"/><Relationship Id="rId133" Type="http://schemas.openxmlformats.org/officeDocument/2006/relationships/customXml" Target="../ink/ink2795.xml"/><Relationship Id="rId154" Type="http://schemas.openxmlformats.org/officeDocument/2006/relationships/image" Target="../media/image423.png"/><Relationship Id="rId175" Type="http://schemas.openxmlformats.org/officeDocument/2006/relationships/customXml" Target="../ink/ink2816.xml"/><Relationship Id="rId196" Type="http://schemas.openxmlformats.org/officeDocument/2006/relationships/image" Target="../media/image457.png"/><Relationship Id="rId16" Type="http://schemas.openxmlformats.org/officeDocument/2006/relationships/customXml" Target="../ink/ink2736.xml"/><Relationship Id="rId37" Type="http://schemas.openxmlformats.org/officeDocument/2006/relationships/image" Target="../media/image332.png"/><Relationship Id="rId58" Type="http://schemas.openxmlformats.org/officeDocument/2006/relationships/customXml" Target="../ink/ink2757.xml"/><Relationship Id="rId79" Type="http://schemas.openxmlformats.org/officeDocument/2006/relationships/image" Target="../media/image376.png"/><Relationship Id="rId102" Type="http://schemas.openxmlformats.org/officeDocument/2006/relationships/customXml" Target="../ink/ink2779.xml"/><Relationship Id="rId123" Type="http://schemas.openxmlformats.org/officeDocument/2006/relationships/customXml" Target="../ink/ink2790.xml"/><Relationship Id="rId144" Type="http://schemas.openxmlformats.org/officeDocument/2006/relationships/image" Target="../media/image418.png"/><Relationship Id="rId90" Type="http://schemas.openxmlformats.org/officeDocument/2006/relationships/customXml" Target="../ink/ink2773.xml"/><Relationship Id="rId165" Type="http://schemas.openxmlformats.org/officeDocument/2006/relationships/customXml" Target="../ink/ink2811.xml"/><Relationship Id="rId186" Type="http://schemas.openxmlformats.org/officeDocument/2006/relationships/image" Target="../media/image452.png"/><Relationship Id="rId27" Type="http://schemas.openxmlformats.org/officeDocument/2006/relationships/image" Target="../media/image320.png"/><Relationship Id="rId48" Type="http://schemas.openxmlformats.org/officeDocument/2006/relationships/customXml" Target="../ink/ink2752.xml"/><Relationship Id="rId69" Type="http://schemas.openxmlformats.org/officeDocument/2006/relationships/image" Target="../media/image368.png"/><Relationship Id="rId113" Type="http://schemas.openxmlformats.org/officeDocument/2006/relationships/image" Target="../media/image397.png"/><Relationship Id="rId134" Type="http://schemas.openxmlformats.org/officeDocument/2006/relationships/image" Target="../media/image407.png"/><Relationship Id="rId80" Type="http://schemas.openxmlformats.org/officeDocument/2006/relationships/customXml" Target="../ink/ink2768.xml"/><Relationship Id="rId155" Type="http://schemas.openxmlformats.org/officeDocument/2006/relationships/customXml" Target="../ink/ink2806.xml"/><Relationship Id="rId176" Type="http://schemas.openxmlformats.org/officeDocument/2006/relationships/image" Target="../media/image443.png"/><Relationship Id="rId17" Type="http://schemas.openxmlformats.org/officeDocument/2006/relationships/image" Target="../media/image315.png"/><Relationship Id="rId38" Type="http://schemas.openxmlformats.org/officeDocument/2006/relationships/customXml" Target="../ink/ink2747.xml"/><Relationship Id="rId59" Type="http://schemas.openxmlformats.org/officeDocument/2006/relationships/image" Target="../media/image360.png"/><Relationship Id="rId103" Type="http://schemas.openxmlformats.org/officeDocument/2006/relationships/image" Target="../media/image392.png"/><Relationship Id="rId124" Type="http://schemas.openxmlformats.org/officeDocument/2006/relationships/image" Target="../media/image402.png"/><Relationship Id="rId70" Type="http://schemas.openxmlformats.org/officeDocument/2006/relationships/customXml" Target="../ink/ink2763.xml"/><Relationship Id="rId91" Type="http://schemas.openxmlformats.org/officeDocument/2006/relationships/image" Target="../media/image387.png"/><Relationship Id="rId145" Type="http://schemas.openxmlformats.org/officeDocument/2006/relationships/customXml" Target="../ink/ink2801.xml"/><Relationship Id="rId166" Type="http://schemas.openxmlformats.org/officeDocument/2006/relationships/image" Target="../media/image429.png"/><Relationship Id="rId187" Type="http://schemas.openxmlformats.org/officeDocument/2006/relationships/customXml" Target="../ink/ink2822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742.xml"/><Relationship Id="rId49" Type="http://schemas.openxmlformats.org/officeDocument/2006/relationships/image" Target="../media/image355.png"/><Relationship Id="rId114" Type="http://schemas.openxmlformats.org/officeDocument/2006/relationships/customXml" Target="../ink/ink2785.xml"/><Relationship Id="rId60" Type="http://schemas.openxmlformats.org/officeDocument/2006/relationships/customXml" Target="../ink/ink2758.xml"/><Relationship Id="rId81" Type="http://schemas.openxmlformats.org/officeDocument/2006/relationships/image" Target="../media/image382.png"/><Relationship Id="rId135" Type="http://schemas.openxmlformats.org/officeDocument/2006/relationships/customXml" Target="../ink/ink2796.xml"/><Relationship Id="rId156" Type="http://schemas.openxmlformats.org/officeDocument/2006/relationships/image" Target="../media/image424.png"/><Relationship Id="rId177" Type="http://schemas.openxmlformats.org/officeDocument/2006/relationships/customXml" Target="../ink/ink2817.xml"/><Relationship Id="rId18" Type="http://schemas.openxmlformats.org/officeDocument/2006/relationships/customXml" Target="../ink/ink2737.xml"/><Relationship Id="rId39" Type="http://schemas.openxmlformats.org/officeDocument/2006/relationships/image" Target="../media/image343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0.png"/><Relationship Id="rId2" Type="http://schemas.openxmlformats.org/officeDocument/2006/relationships/customXml" Target="../ink/ink2826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30.xml"/><Relationship Id="rId13" Type="http://schemas.openxmlformats.org/officeDocument/2006/relationships/image" Target="../media/image465.png"/><Relationship Id="rId18" Type="http://schemas.openxmlformats.org/officeDocument/2006/relationships/customXml" Target="../ink/ink2835.xml"/><Relationship Id="rId3" Type="http://schemas.openxmlformats.org/officeDocument/2006/relationships/image" Target="../media/image460.png"/><Relationship Id="rId7" Type="http://schemas.openxmlformats.org/officeDocument/2006/relationships/image" Target="../media/image462.png"/><Relationship Id="rId12" Type="http://schemas.openxmlformats.org/officeDocument/2006/relationships/customXml" Target="../ink/ink2832.xml"/><Relationship Id="rId17" Type="http://schemas.openxmlformats.org/officeDocument/2006/relationships/image" Target="../media/image467.png"/><Relationship Id="rId2" Type="http://schemas.openxmlformats.org/officeDocument/2006/relationships/customXml" Target="../ink/ink2827.xml"/><Relationship Id="rId16" Type="http://schemas.openxmlformats.org/officeDocument/2006/relationships/customXml" Target="../ink/ink28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9.xml"/><Relationship Id="rId11" Type="http://schemas.openxmlformats.org/officeDocument/2006/relationships/image" Target="../media/image464.png"/><Relationship Id="rId5" Type="http://schemas.openxmlformats.org/officeDocument/2006/relationships/image" Target="../media/image461.png"/><Relationship Id="rId15" Type="http://schemas.openxmlformats.org/officeDocument/2006/relationships/image" Target="../media/image466.png"/><Relationship Id="rId10" Type="http://schemas.openxmlformats.org/officeDocument/2006/relationships/customXml" Target="../ink/ink2831.xml"/><Relationship Id="rId19" Type="http://schemas.openxmlformats.org/officeDocument/2006/relationships/image" Target="../media/image468.png"/><Relationship Id="rId4" Type="http://schemas.openxmlformats.org/officeDocument/2006/relationships/customXml" Target="../ink/ink2828.xml"/><Relationship Id="rId9" Type="http://schemas.openxmlformats.org/officeDocument/2006/relationships/image" Target="../media/image463.png"/><Relationship Id="rId14" Type="http://schemas.openxmlformats.org/officeDocument/2006/relationships/customXml" Target="../ink/ink2833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839.xml"/><Relationship Id="rId13" Type="http://schemas.openxmlformats.org/officeDocument/2006/relationships/image" Target="../media/image465.png"/><Relationship Id="rId18" Type="http://schemas.openxmlformats.org/officeDocument/2006/relationships/customXml" Target="../ink/ink2844.xml"/><Relationship Id="rId3" Type="http://schemas.openxmlformats.org/officeDocument/2006/relationships/image" Target="../media/image460.png"/><Relationship Id="rId21" Type="http://schemas.openxmlformats.org/officeDocument/2006/relationships/image" Target="../media/image469.png"/><Relationship Id="rId7" Type="http://schemas.openxmlformats.org/officeDocument/2006/relationships/image" Target="../media/image462.png"/><Relationship Id="rId12" Type="http://schemas.openxmlformats.org/officeDocument/2006/relationships/customXml" Target="../ink/ink2841.xml"/><Relationship Id="rId17" Type="http://schemas.openxmlformats.org/officeDocument/2006/relationships/image" Target="../media/image467.png"/><Relationship Id="rId2" Type="http://schemas.openxmlformats.org/officeDocument/2006/relationships/customXml" Target="../ink/ink2836.xml"/><Relationship Id="rId16" Type="http://schemas.openxmlformats.org/officeDocument/2006/relationships/customXml" Target="../ink/ink2843.xml"/><Relationship Id="rId20" Type="http://schemas.openxmlformats.org/officeDocument/2006/relationships/customXml" Target="../ink/ink28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38.xml"/><Relationship Id="rId11" Type="http://schemas.openxmlformats.org/officeDocument/2006/relationships/image" Target="../media/image464.png"/><Relationship Id="rId5" Type="http://schemas.openxmlformats.org/officeDocument/2006/relationships/image" Target="../media/image461.png"/><Relationship Id="rId15" Type="http://schemas.openxmlformats.org/officeDocument/2006/relationships/image" Target="../media/image466.png"/><Relationship Id="rId10" Type="http://schemas.openxmlformats.org/officeDocument/2006/relationships/customXml" Target="../ink/ink2840.xml"/><Relationship Id="rId19" Type="http://schemas.openxmlformats.org/officeDocument/2006/relationships/image" Target="../media/image468.png"/><Relationship Id="rId4" Type="http://schemas.openxmlformats.org/officeDocument/2006/relationships/customXml" Target="../ink/ink2837.xml"/><Relationship Id="rId9" Type="http://schemas.openxmlformats.org/officeDocument/2006/relationships/image" Target="../media/image463.png"/><Relationship Id="rId14" Type="http://schemas.openxmlformats.org/officeDocument/2006/relationships/customXml" Target="../ink/ink2842.xm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5.png"/><Relationship Id="rId18" Type="http://schemas.openxmlformats.org/officeDocument/2006/relationships/customXml" Target="../ink/ink2854.xml"/><Relationship Id="rId26" Type="http://schemas.openxmlformats.org/officeDocument/2006/relationships/customXml" Target="../ink/ink2858.xml"/><Relationship Id="rId3" Type="http://schemas.openxmlformats.org/officeDocument/2006/relationships/image" Target="../media/image460.png"/><Relationship Id="rId21" Type="http://schemas.openxmlformats.org/officeDocument/2006/relationships/image" Target="../media/image469.png"/><Relationship Id="rId34" Type="http://schemas.openxmlformats.org/officeDocument/2006/relationships/customXml" Target="../ink/ink2862.xml"/><Relationship Id="rId7" Type="http://schemas.openxmlformats.org/officeDocument/2006/relationships/image" Target="../media/image462.png"/><Relationship Id="rId12" Type="http://schemas.openxmlformats.org/officeDocument/2006/relationships/customXml" Target="../ink/ink2851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2" Type="http://schemas.openxmlformats.org/officeDocument/2006/relationships/customXml" Target="../ink/ink2846.xml"/><Relationship Id="rId16" Type="http://schemas.openxmlformats.org/officeDocument/2006/relationships/customXml" Target="../ink/ink2853.xml"/><Relationship Id="rId20" Type="http://schemas.openxmlformats.org/officeDocument/2006/relationships/customXml" Target="../ink/ink2855.xml"/><Relationship Id="rId29" Type="http://schemas.openxmlformats.org/officeDocument/2006/relationships/image" Target="../media/image4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48.xml"/><Relationship Id="rId11" Type="http://schemas.openxmlformats.org/officeDocument/2006/relationships/image" Target="../media/image464.png"/><Relationship Id="rId24" Type="http://schemas.openxmlformats.org/officeDocument/2006/relationships/customXml" Target="../ink/ink2857.xml"/><Relationship Id="rId32" Type="http://schemas.openxmlformats.org/officeDocument/2006/relationships/customXml" Target="../ink/ink2861.xml"/><Relationship Id="rId5" Type="http://schemas.openxmlformats.org/officeDocument/2006/relationships/image" Target="../media/image461.png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2859.xml"/><Relationship Id="rId10" Type="http://schemas.openxmlformats.org/officeDocument/2006/relationships/customXml" Target="../ink/ink2850.xml"/><Relationship Id="rId19" Type="http://schemas.openxmlformats.org/officeDocument/2006/relationships/image" Target="../media/image468.png"/><Relationship Id="rId31" Type="http://schemas.openxmlformats.org/officeDocument/2006/relationships/image" Target="../media/image474.png"/><Relationship Id="rId4" Type="http://schemas.openxmlformats.org/officeDocument/2006/relationships/customXml" Target="../ink/ink2847.xml"/><Relationship Id="rId9" Type="http://schemas.openxmlformats.org/officeDocument/2006/relationships/image" Target="../media/image463.png"/><Relationship Id="rId14" Type="http://schemas.openxmlformats.org/officeDocument/2006/relationships/customXml" Target="../ink/ink2852.xml"/><Relationship Id="rId22" Type="http://schemas.openxmlformats.org/officeDocument/2006/relationships/customXml" Target="../ink/ink2856.xml"/><Relationship Id="rId27" Type="http://schemas.openxmlformats.org/officeDocument/2006/relationships/image" Target="../media/image472.png"/><Relationship Id="rId30" Type="http://schemas.openxmlformats.org/officeDocument/2006/relationships/customXml" Target="../ink/ink2860.xml"/><Relationship Id="rId35" Type="http://schemas.openxmlformats.org/officeDocument/2006/relationships/image" Target="../media/image476.png"/><Relationship Id="rId8" Type="http://schemas.openxmlformats.org/officeDocument/2006/relationships/customXml" Target="../ink/ink2849.xml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75.xml"/><Relationship Id="rId21" Type="http://schemas.openxmlformats.org/officeDocument/2006/relationships/image" Target="../media/image469.png"/><Relationship Id="rId42" Type="http://schemas.openxmlformats.org/officeDocument/2006/relationships/customXml" Target="../ink/ink2883.xml"/><Relationship Id="rId47" Type="http://schemas.openxmlformats.org/officeDocument/2006/relationships/image" Target="../media/image482.png"/><Relationship Id="rId63" Type="http://schemas.openxmlformats.org/officeDocument/2006/relationships/image" Target="../media/image489.png"/><Relationship Id="rId68" Type="http://schemas.openxmlformats.org/officeDocument/2006/relationships/customXml" Target="../ink/ink2896.xml"/><Relationship Id="rId16" Type="http://schemas.openxmlformats.org/officeDocument/2006/relationships/customXml" Target="../ink/ink2870.xml"/><Relationship Id="rId11" Type="http://schemas.openxmlformats.org/officeDocument/2006/relationships/image" Target="../media/image464.png"/><Relationship Id="rId24" Type="http://schemas.openxmlformats.org/officeDocument/2006/relationships/customXml" Target="../ink/ink2874.xml"/><Relationship Id="rId32" Type="http://schemas.openxmlformats.org/officeDocument/2006/relationships/customXml" Target="../ink/ink2878.xml"/><Relationship Id="rId37" Type="http://schemas.openxmlformats.org/officeDocument/2006/relationships/image" Target="../media/image477.png"/><Relationship Id="rId40" Type="http://schemas.openxmlformats.org/officeDocument/2006/relationships/customXml" Target="../ink/ink2882.xml"/><Relationship Id="rId45" Type="http://schemas.openxmlformats.org/officeDocument/2006/relationships/image" Target="../media/image481.png"/><Relationship Id="rId53" Type="http://schemas.openxmlformats.org/officeDocument/2006/relationships/image" Target="../media/image485.png"/><Relationship Id="rId58" Type="http://schemas.openxmlformats.org/officeDocument/2006/relationships/customXml" Target="../ink/ink2891.xml"/><Relationship Id="rId66" Type="http://schemas.openxmlformats.org/officeDocument/2006/relationships/customXml" Target="../ink/ink2895.xml"/><Relationship Id="rId74" Type="http://schemas.openxmlformats.org/officeDocument/2006/relationships/customXml" Target="../ink/ink2899.xml"/><Relationship Id="rId5" Type="http://schemas.openxmlformats.org/officeDocument/2006/relationships/image" Target="../media/image461.png"/><Relationship Id="rId61" Type="http://schemas.openxmlformats.org/officeDocument/2006/relationships/image" Target="../media/image488.png"/><Relationship Id="rId19" Type="http://schemas.openxmlformats.org/officeDocument/2006/relationships/image" Target="../media/image468.png"/><Relationship Id="rId14" Type="http://schemas.openxmlformats.org/officeDocument/2006/relationships/customXml" Target="../ink/ink2869.xml"/><Relationship Id="rId22" Type="http://schemas.openxmlformats.org/officeDocument/2006/relationships/customXml" Target="../ink/ink2873.xml"/><Relationship Id="rId27" Type="http://schemas.openxmlformats.org/officeDocument/2006/relationships/image" Target="../media/image472.png"/><Relationship Id="rId30" Type="http://schemas.openxmlformats.org/officeDocument/2006/relationships/customXml" Target="../ink/ink2877.xml"/><Relationship Id="rId35" Type="http://schemas.openxmlformats.org/officeDocument/2006/relationships/image" Target="../media/image476.png"/><Relationship Id="rId43" Type="http://schemas.openxmlformats.org/officeDocument/2006/relationships/image" Target="../media/image480.png"/><Relationship Id="rId48" Type="http://schemas.openxmlformats.org/officeDocument/2006/relationships/customXml" Target="../ink/ink2886.xml"/><Relationship Id="rId56" Type="http://schemas.openxmlformats.org/officeDocument/2006/relationships/customXml" Target="../ink/ink2890.xml"/><Relationship Id="rId64" Type="http://schemas.openxmlformats.org/officeDocument/2006/relationships/customXml" Target="../ink/ink2894.xml"/><Relationship Id="rId69" Type="http://schemas.openxmlformats.org/officeDocument/2006/relationships/image" Target="../media/image492.png"/><Relationship Id="rId77" Type="http://schemas.openxmlformats.org/officeDocument/2006/relationships/image" Target="../media/image496.png"/><Relationship Id="rId8" Type="http://schemas.openxmlformats.org/officeDocument/2006/relationships/customXml" Target="../ink/ink2866.xml"/><Relationship Id="rId51" Type="http://schemas.openxmlformats.org/officeDocument/2006/relationships/image" Target="../media/image484.png"/><Relationship Id="rId72" Type="http://schemas.openxmlformats.org/officeDocument/2006/relationships/customXml" Target="../ink/ink2898.xml"/><Relationship Id="rId3" Type="http://schemas.openxmlformats.org/officeDocument/2006/relationships/image" Target="../media/image460.png"/><Relationship Id="rId12" Type="http://schemas.openxmlformats.org/officeDocument/2006/relationships/customXml" Target="../ink/ink2868.xml"/><Relationship Id="rId17" Type="http://schemas.openxmlformats.org/officeDocument/2006/relationships/image" Target="../media/image467.png"/><Relationship Id="rId25" Type="http://schemas.openxmlformats.org/officeDocument/2006/relationships/image" Target="../media/image471.png"/><Relationship Id="rId33" Type="http://schemas.openxmlformats.org/officeDocument/2006/relationships/image" Target="../media/image475.png"/><Relationship Id="rId38" Type="http://schemas.openxmlformats.org/officeDocument/2006/relationships/customXml" Target="../ink/ink2881.xml"/><Relationship Id="rId46" Type="http://schemas.openxmlformats.org/officeDocument/2006/relationships/customXml" Target="../ink/ink2885.xml"/><Relationship Id="rId59" Type="http://schemas.openxmlformats.org/officeDocument/2006/relationships/image" Target="../media/image48.png"/><Relationship Id="rId67" Type="http://schemas.openxmlformats.org/officeDocument/2006/relationships/image" Target="../media/image491.png"/><Relationship Id="rId20" Type="http://schemas.openxmlformats.org/officeDocument/2006/relationships/customXml" Target="../ink/ink2872.xml"/><Relationship Id="rId41" Type="http://schemas.openxmlformats.org/officeDocument/2006/relationships/image" Target="../media/image479.png"/><Relationship Id="rId54" Type="http://schemas.openxmlformats.org/officeDocument/2006/relationships/customXml" Target="../ink/ink2889.xml"/><Relationship Id="rId62" Type="http://schemas.openxmlformats.org/officeDocument/2006/relationships/customXml" Target="../ink/ink2893.xml"/><Relationship Id="rId70" Type="http://schemas.openxmlformats.org/officeDocument/2006/relationships/customXml" Target="../ink/ink2897.xml"/><Relationship Id="rId75" Type="http://schemas.openxmlformats.org/officeDocument/2006/relationships/image" Target="../media/image4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65.xml"/><Relationship Id="rId15" Type="http://schemas.openxmlformats.org/officeDocument/2006/relationships/image" Target="../media/image466.png"/><Relationship Id="rId23" Type="http://schemas.openxmlformats.org/officeDocument/2006/relationships/image" Target="../media/image470.png"/><Relationship Id="rId28" Type="http://schemas.openxmlformats.org/officeDocument/2006/relationships/customXml" Target="../ink/ink2876.xml"/><Relationship Id="rId36" Type="http://schemas.openxmlformats.org/officeDocument/2006/relationships/customXml" Target="../ink/ink2880.xml"/><Relationship Id="rId49" Type="http://schemas.openxmlformats.org/officeDocument/2006/relationships/image" Target="../media/image483.png"/><Relationship Id="rId57" Type="http://schemas.openxmlformats.org/officeDocument/2006/relationships/image" Target="../media/image487.png"/><Relationship Id="rId10" Type="http://schemas.openxmlformats.org/officeDocument/2006/relationships/customXml" Target="../ink/ink2867.xml"/><Relationship Id="rId31" Type="http://schemas.openxmlformats.org/officeDocument/2006/relationships/image" Target="../media/image474.png"/><Relationship Id="rId44" Type="http://schemas.openxmlformats.org/officeDocument/2006/relationships/customXml" Target="../ink/ink2884.xml"/><Relationship Id="rId52" Type="http://schemas.openxmlformats.org/officeDocument/2006/relationships/customXml" Target="../ink/ink2888.xml"/><Relationship Id="rId60" Type="http://schemas.openxmlformats.org/officeDocument/2006/relationships/customXml" Target="../ink/ink2892.xml"/><Relationship Id="rId65" Type="http://schemas.openxmlformats.org/officeDocument/2006/relationships/image" Target="../media/image490.png"/><Relationship Id="rId73" Type="http://schemas.openxmlformats.org/officeDocument/2006/relationships/image" Target="../media/image494.png"/><Relationship Id="rId4" Type="http://schemas.openxmlformats.org/officeDocument/2006/relationships/customXml" Target="../ink/ink2864.xml"/><Relationship Id="rId9" Type="http://schemas.openxmlformats.org/officeDocument/2006/relationships/image" Target="../media/image463.png"/><Relationship Id="rId13" Type="http://schemas.openxmlformats.org/officeDocument/2006/relationships/image" Target="../media/image465.png"/><Relationship Id="rId18" Type="http://schemas.openxmlformats.org/officeDocument/2006/relationships/customXml" Target="../ink/ink2871.xml"/><Relationship Id="rId39" Type="http://schemas.openxmlformats.org/officeDocument/2006/relationships/image" Target="../media/image478.png"/><Relationship Id="rId34" Type="http://schemas.openxmlformats.org/officeDocument/2006/relationships/customXml" Target="../ink/ink2879.xml"/><Relationship Id="rId50" Type="http://schemas.openxmlformats.org/officeDocument/2006/relationships/customXml" Target="../ink/ink2887.xml"/><Relationship Id="rId55" Type="http://schemas.openxmlformats.org/officeDocument/2006/relationships/image" Target="../media/image486.png"/><Relationship Id="rId76" Type="http://schemas.openxmlformats.org/officeDocument/2006/relationships/customXml" Target="../ink/ink2900.xml"/><Relationship Id="rId7" Type="http://schemas.openxmlformats.org/officeDocument/2006/relationships/image" Target="../media/image462.png"/><Relationship Id="rId71" Type="http://schemas.openxmlformats.org/officeDocument/2006/relationships/image" Target="../media/image493.png"/><Relationship Id="rId2" Type="http://schemas.openxmlformats.org/officeDocument/2006/relationships/customXml" Target="../ink/ink2863.xml"/><Relationship Id="rId29" Type="http://schemas.openxmlformats.org/officeDocument/2006/relationships/image" Target="../media/image473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13.xml"/><Relationship Id="rId117" Type="http://schemas.openxmlformats.org/officeDocument/2006/relationships/customXml" Target="../ink/ink2959.xml"/><Relationship Id="rId21" Type="http://schemas.openxmlformats.org/officeDocument/2006/relationships/image" Target="../media/image469.png"/><Relationship Id="rId42" Type="http://schemas.openxmlformats.org/officeDocument/2006/relationships/customXml" Target="../ink/ink2921.xml"/><Relationship Id="rId47" Type="http://schemas.openxmlformats.org/officeDocument/2006/relationships/image" Target="../media/image482.png"/><Relationship Id="rId63" Type="http://schemas.openxmlformats.org/officeDocument/2006/relationships/image" Target="../media/image489.png"/><Relationship Id="rId68" Type="http://schemas.openxmlformats.org/officeDocument/2006/relationships/customXml" Target="../ink/ink2934.xml"/><Relationship Id="rId84" Type="http://schemas.openxmlformats.org/officeDocument/2006/relationships/customXml" Target="../ink/ink2942.xml"/><Relationship Id="rId89" Type="http://schemas.openxmlformats.org/officeDocument/2006/relationships/image" Target="../media/image502.png"/><Relationship Id="rId112" Type="http://schemas.openxmlformats.org/officeDocument/2006/relationships/image" Target="../media/image513.png"/><Relationship Id="rId16" Type="http://schemas.openxmlformats.org/officeDocument/2006/relationships/customXml" Target="../ink/ink2908.xml"/><Relationship Id="rId107" Type="http://schemas.openxmlformats.org/officeDocument/2006/relationships/customXml" Target="../ink/ink2954.xml"/><Relationship Id="rId11" Type="http://schemas.openxmlformats.org/officeDocument/2006/relationships/image" Target="../media/image464.png"/><Relationship Id="rId32" Type="http://schemas.openxmlformats.org/officeDocument/2006/relationships/customXml" Target="../ink/ink2916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2929.xml"/><Relationship Id="rId74" Type="http://schemas.openxmlformats.org/officeDocument/2006/relationships/customXml" Target="../ink/ink2937.xml"/><Relationship Id="rId79" Type="http://schemas.openxmlformats.org/officeDocument/2006/relationships/image" Target="../media/image497.png"/><Relationship Id="rId102" Type="http://schemas.openxmlformats.org/officeDocument/2006/relationships/customXml" Target="../ink/ink2951.xml"/><Relationship Id="rId123" Type="http://schemas.openxmlformats.org/officeDocument/2006/relationships/customXml" Target="../ink/ink2962.xml"/><Relationship Id="rId5" Type="http://schemas.openxmlformats.org/officeDocument/2006/relationships/image" Target="../media/image461.png"/><Relationship Id="rId90" Type="http://schemas.openxmlformats.org/officeDocument/2006/relationships/customXml" Target="../ink/ink2945.xml"/><Relationship Id="rId95" Type="http://schemas.openxmlformats.org/officeDocument/2006/relationships/image" Target="../media/image505.png"/><Relationship Id="rId22" Type="http://schemas.openxmlformats.org/officeDocument/2006/relationships/customXml" Target="../ink/ink2911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2924.xml"/><Relationship Id="rId64" Type="http://schemas.openxmlformats.org/officeDocument/2006/relationships/customXml" Target="../ink/ink2932.xml"/><Relationship Id="rId69" Type="http://schemas.openxmlformats.org/officeDocument/2006/relationships/image" Target="../media/image492.png"/><Relationship Id="rId113" Type="http://schemas.openxmlformats.org/officeDocument/2006/relationships/customXml" Target="../ink/ink2957.xml"/><Relationship Id="rId118" Type="http://schemas.openxmlformats.org/officeDocument/2006/relationships/image" Target="../media/image516.png"/><Relationship Id="rId80" Type="http://schemas.openxmlformats.org/officeDocument/2006/relationships/customXml" Target="../ink/ink2940.xml"/><Relationship Id="rId85" Type="http://schemas.openxmlformats.org/officeDocument/2006/relationships/image" Target="../media/image500.png"/><Relationship Id="rId12" Type="http://schemas.openxmlformats.org/officeDocument/2006/relationships/customXml" Target="../ink/ink2906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2919.xml"/><Relationship Id="rId59" Type="http://schemas.openxmlformats.org/officeDocument/2006/relationships/image" Target="../media/image48.png"/><Relationship Id="rId103" Type="http://schemas.openxmlformats.org/officeDocument/2006/relationships/image" Target="../media/image509.png"/><Relationship Id="rId108" Type="http://schemas.openxmlformats.org/officeDocument/2006/relationships/image" Target="../media/image511.png"/><Relationship Id="rId124" Type="http://schemas.openxmlformats.org/officeDocument/2006/relationships/image" Target="../media/image519.png"/><Relationship Id="rId54" Type="http://schemas.openxmlformats.org/officeDocument/2006/relationships/customXml" Target="../ink/ink2927.xml"/><Relationship Id="rId70" Type="http://schemas.openxmlformats.org/officeDocument/2006/relationships/customXml" Target="../ink/ink2935.xml"/><Relationship Id="rId75" Type="http://schemas.openxmlformats.org/officeDocument/2006/relationships/image" Target="../media/image495.png"/><Relationship Id="rId91" Type="http://schemas.openxmlformats.org/officeDocument/2006/relationships/image" Target="../media/image503.png"/><Relationship Id="rId96" Type="http://schemas.openxmlformats.org/officeDocument/2006/relationships/customXml" Target="../ink/ink29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03.xml"/><Relationship Id="rId23" Type="http://schemas.openxmlformats.org/officeDocument/2006/relationships/image" Target="../media/image470.png"/><Relationship Id="rId28" Type="http://schemas.openxmlformats.org/officeDocument/2006/relationships/customXml" Target="../ink/ink2914.xml"/><Relationship Id="rId49" Type="http://schemas.openxmlformats.org/officeDocument/2006/relationships/image" Target="../media/image483.png"/><Relationship Id="rId114" Type="http://schemas.openxmlformats.org/officeDocument/2006/relationships/image" Target="../media/image514.png"/><Relationship Id="rId119" Type="http://schemas.openxmlformats.org/officeDocument/2006/relationships/customXml" Target="../ink/ink2960.xml"/><Relationship Id="rId44" Type="http://schemas.openxmlformats.org/officeDocument/2006/relationships/customXml" Target="../ink/ink2922.xml"/><Relationship Id="rId60" Type="http://schemas.openxmlformats.org/officeDocument/2006/relationships/customXml" Target="../ink/ink2930.xml"/><Relationship Id="rId65" Type="http://schemas.openxmlformats.org/officeDocument/2006/relationships/image" Target="../media/image490.png"/><Relationship Id="rId81" Type="http://schemas.openxmlformats.org/officeDocument/2006/relationships/image" Target="../media/image498.png"/><Relationship Id="rId86" Type="http://schemas.openxmlformats.org/officeDocument/2006/relationships/customXml" Target="../ink/ink2943.xml"/><Relationship Id="rId13" Type="http://schemas.openxmlformats.org/officeDocument/2006/relationships/image" Target="../media/image465.png"/><Relationship Id="rId18" Type="http://schemas.openxmlformats.org/officeDocument/2006/relationships/customXml" Target="../ink/ink2909.xml"/><Relationship Id="rId39" Type="http://schemas.openxmlformats.org/officeDocument/2006/relationships/image" Target="../media/image478.png"/><Relationship Id="rId109" Type="http://schemas.openxmlformats.org/officeDocument/2006/relationships/customXml" Target="../ink/ink2955.xml"/><Relationship Id="rId34" Type="http://schemas.openxmlformats.org/officeDocument/2006/relationships/customXml" Target="../ink/ink2917.xml"/><Relationship Id="rId50" Type="http://schemas.openxmlformats.org/officeDocument/2006/relationships/customXml" Target="../ink/ink2925.xml"/><Relationship Id="rId55" Type="http://schemas.openxmlformats.org/officeDocument/2006/relationships/image" Target="../media/image486.png"/><Relationship Id="rId76" Type="http://schemas.openxmlformats.org/officeDocument/2006/relationships/customXml" Target="../ink/ink2938.xml"/><Relationship Id="rId97" Type="http://schemas.openxmlformats.org/officeDocument/2006/relationships/image" Target="../media/image506.png"/><Relationship Id="rId104" Type="http://schemas.openxmlformats.org/officeDocument/2006/relationships/customXml" Target="../ink/ink2952.xml"/><Relationship Id="rId120" Type="http://schemas.openxmlformats.org/officeDocument/2006/relationships/image" Target="../media/image517.png"/><Relationship Id="rId125" Type="http://schemas.openxmlformats.org/officeDocument/2006/relationships/customXml" Target="../ink/ink2963.xml"/><Relationship Id="rId7" Type="http://schemas.openxmlformats.org/officeDocument/2006/relationships/image" Target="../media/image462.png"/><Relationship Id="rId71" Type="http://schemas.openxmlformats.org/officeDocument/2006/relationships/image" Target="../media/image493.png"/><Relationship Id="rId92" Type="http://schemas.openxmlformats.org/officeDocument/2006/relationships/customXml" Target="../ink/ink2946.xml"/><Relationship Id="rId2" Type="http://schemas.openxmlformats.org/officeDocument/2006/relationships/customXml" Target="../ink/ink2901.xml"/><Relationship Id="rId29" Type="http://schemas.openxmlformats.org/officeDocument/2006/relationships/image" Target="../media/image473.png"/><Relationship Id="rId24" Type="http://schemas.openxmlformats.org/officeDocument/2006/relationships/customXml" Target="../ink/ink2912.xml"/><Relationship Id="rId40" Type="http://schemas.openxmlformats.org/officeDocument/2006/relationships/customXml" Target="../ink/ink2920.xml"/><Relationship Id="rId45" Type="http://schemas.openxmlformats.org/officeDocument/2006/relationships/image" Target="../media/image481.png"/><Relationship Id="rId66" Type="http://schemas.openxmlformats.org/officeDocument/2006/relationships/customXml" Target="../ink/ink2933.xml"/><Relationship Id="rId87" Type="http://schemas.openxmlformats.org/officeDocument/2006/relationships/image" Target="../media/image501.png"/><Relationship Id="rId110" Type="http://schemas.openxmlformats.org/officeDocument/2006/relationships/image" Target="../media/image512.png"/><Relationship Id="rId115" Type="http://schemas.openxmlformats.org/officeDocument/2006/relationships/customXml" Target="../ink/ink2958.xml"/><Relationship Id="rId61" Type="http://schemas.openxmlformats.org/officeDocument/2006/relationships/image" Target="../media/image488.png"/><Relationship Id="rId82" Type="http://schemas.openxmlformats.org/officeDocument/2006/relationships/customXml" Target="../ink/ink2941.xml"/><Relationship Id="rId19" Type="http://schemas.openxmlformats.org/officeDocument/2006/relationships/image" Target="../media/image468.png"/><Relationship Id="rId14" Type="http://schemas.openxmlformats.org/officeDocument/2006/relationships/customXml" Target="../ink/ink2907.xml"/><Relationship Id="rId30" Type="http://schemas.openxmlformats.org/officeDocument/2006/relationships/customXml" Target="../ink/ink2915.xml"/><Relationship Id="rId35" Type="http://schemas.openxmlformats.org/officeDocument/2006/relationships/image" Target="../media/image476.png"/><Relationship Id="rId56" Type="http://schemas.openxmlformats.org/officeDocument/2006/relationships/customXml" Target="../ink/ink2928.xml"/><Relationship Id="rId77" Type="http://schemas.openxmlformats.org/officeDocument/2006/relationships/image" Target="../media/image496.png"/><Relationship Id="rId100" Type="http://schemas.openxmlformats.org/officeDocument/2006/relationships/customXml" Target="../ink/ink2950.xml"/><Relationship Id="rId105" Type="http://schemas.openxmlformats.org/officeDocument/2006/relationships/image" Target="../media/image510.png"/><Relationship Id="rId126" Type="http://schemas.openxmlformats.org/officeDocument/2006/relationships/image" Target="../media/image520.png"/><Relationship Id="rId8" Type="http://schemas.openxmlformats.org/officeDocument/2006/relationships/customXml" Target="../ink/ink2904.xml"/><Relationship Id="rId51" Type="http://schemas.openxmlformats.org/officeDocument/2006/relationships/image" Target="../media/image484.png"/><Relationship Id="rId72" Type="http://schemas.openxmlformats.org/officeDocument/2006/relationships/customXml" Target="../ink/ink2936.xml"/><Relationship Id="rId93" Type="http://schemas.openxmlformats.org/officeDocument/2006/relationships/image" Target="../media/image504.png"/><Relationship Id="rId98" Type="http://schemas.openxmlformats.org/officeDocument/2006/relationships/customXml" Target="../ink/ink2949.xml"/><Relationship Id="rId121" Type="http://schemas.openxmlformats.org/officeDocument/2006/relationships/customXml" Target="../ink/ink2961.xml"/><Relationship Id="rId3" Type="http://schemas.openxmlformats.org/officeDocument/2006/relationships/image" Target="../media/image460.png"/><Relationship Id="rId25" Type="http://schemas.openxmlformats.org/officeDocument/2006/relationships/image" Target="../media/image471.png"/><Relationship Id="rId46" Type="http://schemas.openxmlformats.org/officeDocument/2006/relationships/customXml" Target="../ink/ink2923.xml"/><Relationship Id="rId67" Type="http://schemas.openxmlformats.org/officeDocument/2006/relationships/image" Target="../media/image491.png"/><Relationship Id="rId116" Type="http://schemas.openxmlformats.org/officeDocument/2006/relationships/image" Target="../media/image515.png"/><Relationship Id="rId20" Type="http://schemas.openxmlformats.org/officeDocument/2006/relationships/customXml" Target="../ink/ink2910.xml"/><Relationship Id="rId41" Type="http://schemas.openxmlformats.org/officeDocument/2006/relationships/image" Target="../media/image479.png"/><Relationship Id="rId62" Type="http://schemas.openxmlformats.org/officeDocument/2006/relationships/customXml" Target="../ink/ink2931.xml"/><Relationship Id="rId83" Type="http://schemas.openxmlformats.org/officeDocument/2006/relationships/image" Target="../media/image499.png"/><Relationship Id="rId88" Type="http://schemas.openxmlformats.org/officeDocument/2006/relationships/customXml" Target="../ink/ink2944.xml"/><Relationship Id="rId111" Type="http://schemas.openxmlformats.org/officeDocument/2006/relationships/customXml" Target="../ink/ink2956.xml"/><Relationship Id="rId15" Type="http://schemas.openxmlformats.org/officeDocument/2006/relationships/image" Target="../media/image466.png"/><Relationship Id="rId36" Type="http://schemas.openxmlformats.org/officeDocument/2006/relationships/customXml" Target="../ink/ink2918.xml"/><Relationship Id="rId57" Type="http://schemas.openxmlformats.org/officeDocument/2006/relationships/image" Target="../media/image487.png"/><Relationship Id="rId106" Type="http://schemas.openxmlformats.org/officeDocument/2006/relationships/customXml" Target="../ink/ink2953.xml"/><Relationship Id="rId10" Type="http://schemas.openxmlformats.org/officeDocument/2006/relationships/customXml" Target="../ink/ink2905.xml"/><Relationship Id="rId31" Type="http://schemas.openxmlformats.org/officeDocument/2006/relationships/image" Target="../media/image474.png"/><Relationship Id="rId52" Type="http://schemas.openxmlformats.org/officeDocument/2006/relationships/customXml" Target="../ink/ink2926.xml"/><Relationship Id="rId73" Type="http://schemas.openxmlformats.org/officeDocument/2006/relationships/image" Target="../media/image494.png"/><Relationship Id="rId78" Type="http://schemas.openxmlformats.org/officeDocument/2006/relationships/customXml" Target="../ink/ink2939.xml"/><Relationship Id="rId94" Type="http://schemas.openxmlformats.org/officeDocument/2006/relationships/customXml" Target="../ink/ink2947.xml"/><Relationship Id="rId99" Type="http://schemas.openxmlformats.org/officeDocument/2006/relationships/image" Target="../media/image507.png"/><Relationship Id="rId101" Type="http://schemas.openxmlformats.org/officeDocument/2006/relationships/image" Target="../media/image508.png"/><Relationship Id="rId122" Type="http://schemas.openxmlformats.org/officeDocument/2006/relationships/image" Target="../media/image518.png"/><Relationship Id="rId4" Type="http://schemas.openxmlformats.org/officeDocument/2006/relationships/customXml" Target="../ink/ink2902.xml"/><Relationship Id="rId9" Type="http://schemas.openxmlformats.org/officeDocument/2006/relationships/image" Target="../media/image463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76.xml"/><Relationship Id="rId117" Type="http://schemas.openxmlformats.org/officeDocument/2006/relationships/customXml" Target="../ink/ink3022.xml"/><Relationship Id="rId21" Type="http://schemas.openxmlformats.org/officeDocument/2006/relationships/image" Target="../media/image469.png"/><Relationship Id="rId42" Type="http://schemas.openxmlformats.org/officeDocument/2006/relationships/customXml" Target="../ink/ink2984.xml"/><Relationship Id="rId47" Type="http://schemas.openxmlformats.org/officeDocument/2006/relationships/image" Target="../media/image482.png"/><Relationship Id="rId63" Type="http://schemas.openxmlformats.org/officeDocument/2006/relationships/image" Target="../media/image489.png"/><Relationship Id="rId68" Type="http://schemas.openxmlformats.org/officeDocument/2006/relationships/customXml" Target="../ink/ink2997.xml"/><Relationship Id="rId84" Type="http://schemas.openxmlformats.org/officeDocument/2006/relationships/customXml" Target="../ink/ink3005.xml"/><Relationship Id="rId89" Type="http://schemas.openxmlformats.org/officeDocument/2006/relationships/image" Target="../media/image502.png"/><Relationship Id="rId112" Type="http://schemas.openxmlformats.org/officeDocument/2006/relationships/image" Target="../media/image513.png"/><Relationship Id="rId16" Type="http://schemas.openxmlformats.org/officeDocument/2006/relationships/customXml" Target="../ink/ink2971.xml"/><Relationship Id="rId107" Type="http://schemas.openxmlformats.org/officeDocument/2006/relationships/customXml" Target="../ink/ink3017.xml"/><Relationship Id="rId11" Type="http://schemas.openxmlformats.org/officeDocument/2006/relationships/image" Target="../media/image464.png"/><Relationship Id="rId32" Type="http://schemas.openxmlformats.org/officeDocument/2006/relationships/customXml" Target="../ink/ink2979.xml"/><Relationship Id="rId37" Type="http://schemas.openxmlformats.org/officeDocument/2006/relationships/image" Target="../media/image477.png"/><Relationship Id="rId53" Type="http://schemas.openxmlformats.org/officeDocument/2006/relationships/image" Target="../media/image485.png"/><Relationship Id="rId58" Type="http://schemas.openxmlformats.org/officeDocument/2006/relationships/customXml" Target="../ink/ink2992.xml"/><Relationship Id="rId74" Type="http://schemas.openxmlformats.org/officeDocument/2006/relationships/customXml" Target="../ink/ink3000.xml"/><Relationship Id="rId79" Type="http://schemas.openxmlformats.org/officeDocument/2006/relationships/image" Target="../media/image497.png"/><Relationship Id="rId102" Type="http://schemas.openxmlformats.org/officeDocument/2006/relationships/customXml" Target="../ink/ink3014.xml"/><Relationship Id="rId123" Type="http://schemas.openxmlformats.org/officeDocument/2006/relationships/customXml" Target="../ink/ink3025.xml"/><Relationship Id="rId128" Type="http://schemas.openxmlformats.org/officeDocument/2006/relationships/image" Target="../media/image521.png"/><Relationship Id="rId5" Type="http://schemas.openxmlformats.org/officeDocument/2006/relationships/image" Target="../media/image461.png"/><Relationship Id="rId90" Type="http://schemas.openxmlformats.org/officeDocument/2006/relationships/customXml" Target="../ink/ink3008.xml"/><Relationship Id="rId95" Type="http://schemas.openxmlformats.org/officeDocument/2006/relationships/image" Target="../media/image505.png"/><Relationship Id="rId22" Type="http://schemas.openxmlformats.org/officeDocument/2006/relationships/customXml" Target="../ink/ink2974.xml"/><Relationship Id="rId27" Type="http://schemas.openxmlformats.org/officeDocument/2006/relationships/image" Target="../media/image472.png"/><Relationship Id="rId43" Type="http://schemas.openxmlformats.org/officeDocument/2006/relationships/image" Target="../media/image480.png"/><Relationship Id="rId48" Type="http://schemas.openxmlformats.org/officeDocument/2006/relationships/customXml" Target="../ink/ink2987.xml"/><Relationship Id="rId64" Type="http://schemas.openxmlformats.org/officeDocument/2006/relationships/customXml" Target="../ink/ink2995.xml"/><Relationship Id="rId69" Type="http://schemas.openxmlformats.org/officeDocument/2006/relationships/image" Target="../media/image492.png"/><Relationship Id="rId113" Type="http://schemas.openxmlformats.org/officeDocument/2006/relationships/customXml" Target="../ink/ink3020.xml"/><Relationship Id="rId118" Type="http://schemas.openxmlformats.org/officeDocument/2006/relationships/image" Target="../media/image516.png"/><Relationship Id="rId80" Type="http://schemas.openxmlformats.org/officeDocument/2006/relationships/customXml" Target="../ink/ink3003.xml"/><Relationship Id="rId85" Type="http://schemas.openxmlformats.org/officeDocument/2006/relationships/image" Target="../media/image500.png"/><Relationship Id="rId12" Type="http://schemas.openxmlformats.org/officeDocument/2006/relationships/customXml" Target="../ink/ink2969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2982.xml"/><Relationship Id="rId59" Type="http://schemas.openxmlformats.org/officeDocument/2006/relationships/image" Target="../media/image48.png"/><Relationship Id="rId103" Type="http://schemas.openxmlformats.org/officeDocument/2006/relationships/image" Target="../media/image509.png"/><Relationship Id="rId108" Type="http://schemas.openxmlformats.org/officeDocument/2006/relationships/image" Target="../media/image511.png"/><Relationship Id="rId124" Type="http://schemas.openxmlformats.org/officeDocument/2006/relationships/image" Target="../media/image519.png"/><Relationship Id="rId54" Type="http://schemas.openxmlformats.org/officeDocument/2006/relationships/customXml" Target="../ink/ink2990.xml"/><Relationship Id="rId70" Type="http://schemas.openxmlformats.org/officeDocument/2006/relationships/customXml" Target="../ink/ink2998.xml"/><Relationship Id="rId75" Type="http://schemas.openxmlformats.org/officeDocument/2006/relationships/image" Target="../media/image495.png"/><Relationship Id="rId91" Type="http://schemas.openxmlformats.org/officeDocument/2006/relationships/image" Target="../media/image503.png"/><Relationship Id="rId96" Type="http://schemas.openxmlformats.org/officeDocument/2006/relationships/customXml" Target="../ink/ink30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6.xml"/><Relationship Id="rId23" Type="http://schemas.openxmlformats.org/officeDocument/2006/relationships/image" Target="../media/image470.png"/><Relationship Id="rId28" Type="http://schemas.openxmlformats.org/officeDocument/2006/relationships/customXml" Target="../ink/ink2977.xml"/><Relationship Id="rId49" Type="http://schemas.openxmlformats.org/officeDocument/2006/relationships/image" Target="../media/image483.png"/><Relationship Id="rId114" Type="http://schemas.openxmlformats.org/officeDocument/2006/relationships/image" Target="../media/image514.png"/><Relationship Id="rId119" Type="http://schemas.openxmlformats.org/officeDocument/2006/relationships/customXml" Target="../ink/ink3023.xml"/><Relationship Id="rId44" Type="http://schemas.openxmlformats.org/officeDocument/2006/relationships/customXml" Target="../ink/ink2985.xml"/><Relationship Id="rId60" Type="http://schemas.openxmlformats.org/officeDocument/2006/relationships/customXml" Target="../ink/ink2993.xml"/><Relationship Id="rId65" Type="http://schemas.openxmlformats.org/officeDocument/2006/relationships/image" Target="../media/image490.png"/><Relationship Id="rId81" Type="http://schemas.openxmlformats.org/officeDocument/2006/relationships/image" Target="../media/image498.png"/><Relationship Id="rId86" Type="http://schemas.openxmlformats.org/officeDocument/2006/relationships/customXml" Target="../ink/ink3006.xml"/><Relationship Id="rId13" Type="http://schemas.openxmlformats.org/officeDocument/2006/relationships/image" Target="../media/image465.png"/><Relationship Id="rId18" Type="http://schemas.openxmlformats.org/officeDocument/2006/relationships/customXml" Target="../ink/ink2972.xml"/><Relationship Id="rId39" Type="http://schemas.openxmlformats.org/officeDocument/2006/relationships/image" Target="../media/image478.png"/><Relationship Id="rId109" Type="http://schemas.openxmlformats.org/officeDocument/2006/relationships/customXml" Target="../ink/ink3018.xml"/><Relationship Id="rId34" Type="http://schemas.openxmlformats.org/officeDocument/2006/relationships/customXml" Target="../ink/ink2980.xml"/><Relationship Id="rId50" Type="http://schemas.openxmlformats.org/officeDocument/2006/relationships/customXml" Target="../ink/ink2988.xml"/><Relationship Id="rId55" Type="http://schemas.openxmlformats.org/officeDocument/2006/relationships/image" Target="../media/image486.png"/><Relationship Id="rId76" Type="http://schemas.openxmlformats.org/officeDocument/2006/relationships/customXml" Target="../ink/ink3001.xml"/><Relationship Id="rId97" Type="http://schemas.openxmlformats.org/officeDocument/2006/relationships/image" Target="../media/image506.png"/><Relationship Id="rId104" Type="http://schemas.openxmlformats.org/officeDocument/2006/relationships/customXml" Target="../ink/ink3015.xml"/><Relationship Id="rId120" Type="http://schemas.openxmlformats.org/officeDocument/2006/relationships/image" Target="../media/image517.png"/><Relationship Id="rId125" Type="http://schemas.openxmlformats.org/officeDocument/2006/relationships/customXml" Target="../ink/ink3026.xml"/><Relationship Id="rId7" Type="http://schemas.openxmlformats.org/officeDocument/2006/relationships/image" Target="../media/image462.png"/><Relationship Id="rId71" Type="http://schemas.openxmlformats.org/officeDocument/2006/relationships/image" Target="../media/image493.png"/><Relationship Id="rId92" Type="http://schemas.openxmlformats.org/officeDocument/2006/relationships/customXml" Target="../ink/ink3009.xml"/><Relationship Id="rId2" Type="http://schemas.openxmlformats.org/officeDocument/2006/relationships/customXml" Target="../ink/ink2964.xml"/><Relationship Id="rId29" Type="http://schemas.openxmlformats.org/officeDocument/2006/relationships/image" Target="../media/image473.png"/><Relationship Id="rId24" Type="http://schemas.openxmlformats.org/officeDocument/2006/relationships/customXml" Target="../ink/ink2975.xml"/><Relationship Id="rId40" Type="http://schemas.openxmlformats.org/officeDocument/2006/relationships/customXml" Target="../ink/ink2983.xml"/><Relationship Id="rId45" Type="http://schemas.openxmlformats.org/officeDocument/2006/relationships/image" Target="../media/image481.png"/><Relationship Id="rId66" Type="http://schemas.openxmlformats.org/officeDocument/2006/relationships/customXml" Target="../ink/ink2996.xml"/><Relationship Id="rId87" Type="http://schemas.openxmlformats.org/officeDocument/2006/relationships/image" Target="../media/image501.png"/><Relationship Id="rId110" Type="http://schemas.openxmlformats.org/officeDocument/2006/relationships/image" Target="../media/image512.png"/><Relationship Id="rId115" Type="http://schemas.openxmlformats.org/officeDocument/2006/relationships/customXml" Target="../ink/ink3021.xml"/><Relationship Id="rId61" Type="http://schemas.openxmlformats.org/officeDocument/2006/relationships/image" Target="../media/image488.png"/><Relationship Id="rId82" Type="http://schemas.openxmlformats.org/officeDocument/2006/relationships/customXml" Target="../ink/ink3004.xml"/><Relationship Id="rId19" Type="http://schemas.openxmlformats.org/officeDocument/2006/relationships/image" Target="../media/image468.png"/><Relationship Id="rId14" Type="http://schemas.openxmlformats.org/officeDocument/2006/relationships/customXml" Target="../ink/ink2970.xml"/><Relationship Id="rId30" Type="http://schemas.openxmlformats.org/officeDocument/2006/relationships/customXml" Target="../ink/ink2978.xml"/><Relationship Id="rId35" Type="http://schemas.openxmlformats.org/officeDocument/2006/relationships/image" Target="../media/image476.png"/><Relationship Id="rId56" Type="http://schemas.openxmlformats.org/officeDocument/2006/relationships/customXml" Target="../ink/ink2991.xml"/><Relationship Id="rId77" Type="http://schemas.openxmlformats.org/officeDocument/2006/relationships/image" Target="../media/image496.png"/><Relationship Id="rId100" Type="http://schemas.openxmlformats.org/officeDocument/2006/relationships/customXml" Target="../ink/ink3013.xml"/><Relationship Id="rId105" Type="http://schemas.openxmlformats.org/officeDocument/2006/relationships/image" Target="../media/image510.png"/><Relationship Id="rId126" Type="http://schemas.openxmlformats.org/officeDocument/2006/relationships/image" Target="../media/image520.png"/><Relationship Id="rId8" Type="http://schemas.openxmlformats.org/officeDocument/2006/relationships/customXml" Target="../ink/ink2967.xml"/><Relationship Id="rId51" Type="http://schemas.openxmlformats.org/officeDocument/2006/relationships/image" Target="../media/image484.png"/><Relationship Id="rId72" Type="http://schemas.openxmlformats.org/officeDocument/2006/relationships/customXml" Target="../ink/ink2999.xml"/><Relationship Id="rId93" Type="http://schemas.openxmlformats.org/officeDocument/2006/relationships/image" Target="../media/image504.png"/><Relationship Id="rId98" Type="http://schemas.openxmlformats.org/officeDocument/2006/relationships/customXml" Target="../ink/ink3012.xml"/><Relationship Id="rId121" Type="http://schemas.openxmlformats.org/officeDocument/2006/relationships/customXml" Target="../ink/ink3024.xml"/><Relationship Id="rId3" Type="http://schemas.openxmlformats.org/officeDocument/2006/relationships/image" Target="../media/image460.png"/><Relationship Id="rId25" Type="http://schemas.openxmlformats.org/officeDocument/2006/relationships/image" Target="../media/image471.png"/><Relationship Id="rId46" Type="http://schemas.openxmlformats.org/officeDocument/2006/relationships/customXml" Target="../ink/ink2986.xml"/><Relationship Id="rId67" Type="http://schemas.openxmlformats.org/officeDocument/2006/relationships/image" Target="../media/image491.png"/><Relationship Id="rId116" Type="http://schemas.openxmlformats.org/officeDocument/2006/relationships/image" Target="../media/image515.png"/><Relationship Id="rId20" Type="http://schemas.openxmlformats.org/officeDocument/2006/relationships/customXml" Target="../ink/ink2973.xml"/><Relationship Id="rId41" Type="http://schemas.openxmlformats.org/officeDocument/2006/relationships/image" Target="../media/image479.png"/><Relationship Id="rId62" Type="http://schemas.openxmlformats.org/officeDocument/2006/relationships/customXml" Target="../ink/ink2994.xml"/><Relationship Id="rId83" Type="http://schemas.openxmlformats.org/officeDocument/2006/relationships/image" Target="../media/image499.png"/><Relationship Id="rId88" Type="http://schemas.openxmlformats.org/officeDocument/2006/relationships/customXml" Target="../ink/ink3007.xml"/><Relationship Id="rId111" Type="http://schemas.openxmlformats.org/officeDocument/2006/relationships/customXml" Target="../ink/ink3019.xml"/><Relationship Id="rId15" Type="http://schemas.openxmlformats.org/officeDocument/2006/relationships/image" Target="../media/image466.png"/><Relationship Id="rId36" Type="http://schemas.openxmlformats.org/officeDocument/2006/relationships/customXml" Target="../ink/ink2981.xml"/><Relationship Id="rId57" Type="http://schemas.openxmlformats.org/officeDocument/2006/relationships/image" Target="../media/image487.png"/><Relationship Id="rId106" Type="http://schemas.openxmlformats.org/officeDocument/2006/relationships/customXml" Target="../ink/ink3016.xml"/><Relationship Id="rId127" Type="http://schemas.openxmlformats.org/officeDocument/2006/relationships/customXml" Target="../ink/ink3027.xml"/><Relationship Id="rId10" Type="http://schemas.openxmlformats.org/officeDocument/2006/relationships/customXml" Target="../ink/ink2968.xml"/><Relationship Id="rId31" Type="http://schemas.openxmlformats.org/officeDocument/2006/relationships/image" Target="../media/image474.png"/><Relationship Id="rId52" Type="http://schemas.openxmlformats.org/officeDocument/2006/relationships/customXml" Target="../ink/ink2989.xml"/><Relationship Id="rId73" Type="http://schemas.openxmlformats.org/officeDocument/2006/relationships/image" Target="../media/image494.png"/><Relationship Id="rId78" Type="http://schemas.openxmlformats.org/officeDocument/2006/relationships/customXml" Target="../ink/ink3002.xml"/><Relationship Id="rId94" Type="http://schemas.openxmlformats.org/officeDocument/2006/relationships/customXml" Target="../ink/ink3010.xml"/><Relationship Id="rId99" Type="http://schemas.openxmlformats.org/officeDocument/2006/relationships/image" Target="../media/image507.png"/><Relationship Id="rId101" Type="http://schemas.openxmlformats.org/officeDocument/2006/relationships/image" Target="../media/image508.png"/><Relationship Id="rId122" Type="http://schemas.openxmlformats.org/officeDocument/2006/relationships/image" Target="../media/image518.png"/><Relationship Id="rId4" Type="http://schemas.openxmlformats.org/officeDocument/2006/relationships/customXml" Target="../ink/ink2965.xml"/><Relationship Id="rId9" Type="http://schemas.openxmlformats.org/officeDocument/2006/relationships/image" Target="../media/image46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4.xml"/><Relationship Id="rId13" Type="http://schemas.openxmlformats.org/officeDocument/2006/relationships/image" Target="../media/image8100.png"/><Relationship Id="rId18" Type="http://schemas.openxmlformats.org/officeDocument/2006/relationships/customXml" Target="../ink/ink49.xml"/><Relationship Id="rId26" Type="http://schemas.openxmlformats.org/officeDocument/2006/relationships/customXml" Target="../ink/ink53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00.png"/><Relationship Id="rId12" Type="http://schemas.openxmlformats.org/officeDocument/2006/relationships/customXml" Target="../ink/ink46.xml"/><Relationship Id="rId17" Type="http://schemas.openxmlformats.org/officeDocument/2006/relationships/image" Target="../media/image10100.png"/><Relationship Id="rId25" Type="http://schemas.openxmlformats.org/officeDocument/2006/relationships/image" Target="../media/image1410.png"/><Relationship Id="rId2" Type="http://schemas.openxmlformats.org/officeDocument/2006/relationships/customXml" Target="../ink/ink41.xml"/><Relationship Id="rId16" Type="http://schemas.openxmlformats.org/officeDocument/2006/relationships/customXml" Target="../ink/ink48.xml"/><Relationship Id="rId20" Type="http://schemas.openxmlformats.org/officeDocument/2006/relationships/customXml" Target="../ink/ink50.xml"/><Relationship Id="rId29" Type="http://schemas.openxmlformats.org/officeDocument/2006/relationships/image" Target="../media/image1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.xml"/><Relationship Id="rId11" Type="http://schemas.openxmlformats.org/officeDocument/2006/relationships/image" Target="../media/image784.png"/><Relationship Id="rId24" Type="http://schemas.openxmlformats.org/officeDocument/2006/relationships/customXml" Target="../ink/ink52.xml"/><Relationship Id="rId5" Type="http://schemas.openxmlformats.org/officeDocument/2006/relationships/image" Target="../media/image413.png"/><Relationship Id="rId15" Type="http://schemas.openxmlformats.org/officeDocument/2006/relationships/image" Target="../media/image912.png"/><Relationship Id="rId23" Type="http://schemas.openxmlformats.org/officeDocument/2006/relationships/image" Target="../media/image1310.png"/><Relationship Id="rId28" Type="http://schemas.openxmlformats.org/officeDocument/2006/relationships/customXml" Target="../ink/ink54.xml"/><Relationship Id="rId10" Type="http://schemas.openxmlformats.org/officeDocument/2006/relationships/customXml" Target="../ink/ink45.xml"/><Relationship Id="rId19" Type="http://schemas.openxmlformats.org/officeDocument/2006/relationships/image" Target="../media/image1140.png"/><Relationship Id="rId31" Type="http://schemas.openxmlformats.org/officeDocument/2006/relationships/image" Target="../media/image1710.png"/><Relationship Id="rId4" Type="http://schemas.openxmlformats.org/officeDocument/2006/relationships/customXml" Target="../ink/ink42.xml"/><Relationship Id="rId9" Type="http://schemas.openxmlformats.org/officeDocument/2006/relationships/image" Target="../media/image6100.png"/><Relationship Id="rId14" Type="http://schemas.openxmlformats.org/officeDocument/2006/relationships/customXml" Target="../ink/ink47.xml"/><Relationship Id="rId22" Type="http://schemas.openxmlformats.org/officeDocument/2006/relationships/customXml" Target="../ink/ink51.xml"/><Relationship Id="rId27" Type="http://schemas.openxmlformats.org/officeDocument/2006/relationships/image" Target="../media/image1510.png"/><Relationship Id="rId30" Type="http://schemas.openxmlformats.org/officeDocument/2006/relationships/customXml" Target="../ink/ink55.xml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086.xml"/><Relationship Id="rId21" Type="http://schemas.openxmlformats.org/officeDocument/2006/relationships/image" Target="../media/image469.png"/><Relationship Id="rId42" Type="http://schemas.openxmlformats.org/officeDocument/2006/relationships/customXml" Target="../ink/ink3048.xml"/><Relationship Id="rId63" Type="http://schemas.openxmlformats.org/officeDocument/2006/relationships/image" Target="../media/image489.png"/><Relationship Id="rId84" Type="http://schemas.openxmlformats.org/officeDocument/2006/relationships/customXml" Target="../ink/ink3069.xml"/><Relationship Id="rId138" Type="http://schemas.openxmlformats.org/officeDocument/2006/relationships/image" Target="../media/image526.png"/><Relationship Id="rId159" Type="http://schemas.openxmlformats.org/officeDocument/2006/relationships/customXml" Target="../ink/ink3107.xml"/><Relationship Id="rId107" Type="http://schemas.openxmlformats.org/officeDocument/2006/relationships/customXml" Target="../ink/ink3081.xml"/><Relationship Id="rId11" Type="http://schemas.openxmlformats.org/officeDocument/2006/relationships/image" Target="../media/image464.png"/><Relationship Id="rId32" Type="http://schemas.openxmlformats.org/officeDocument/2006/relationships/customXml" Target="../ink/ink3043.xml"/><Relationship Id="rId53" Type="http://schemas.openxmlformats.org/officeDocument/2006/relationships/image" Target="../media/image485.png"/><Relationship Id="rId74" Type="http://schemas.openxmlformats.org/officeDocument/2006/relationships/customXml" Target="../ink/ink3064.xml"/><Relationship Id="rId128" Type="http://schemas.openxmlformats.org/officeDocument/2006/relationships/image" Target="../media/image521.png"/><Relationship Id="rId149" Type="http://schemas.openxmlformats.org/officeDocument/2006/relationships/customXml" Target="../ink/ink3102.xml"/><Relationship Id="rId5" Type="http://schemas.openxmlformats.org/officeDocument/2006/relationships/image" Target="../media/image461.png"/><Relationship Id="rId95" Type="http://schemas.openxmlformats.org/officeDocument/2006/relationships/image" Target="../media/image505.png"/><Relationship Id="rId160" Type="http://schemas.openxmlformats.org/officeDocument/2006/relationships/customXml" Target="../ink/ink3108.xml"/><Relationship Id="rId22" Type="http://schemas.openxmlformats.org/officeDocument/2006/relationships/customXml" Target="../ink/ink3038.xml"/><Relationship Id="rId43" Type="http://schemas.openxmlformats.org/officeDocument/2006/relationships/image" Target="../media/image480.png"/><Relationship Id="rId64" Type="http://schemas.openxmlformats.org/officeDocument/2006/relationships/customXml" Target="../ink/ink3059.xml"/><Relationship Id="rId118" Type="http://schemas.openxmlformats.org/officeDocument/2006/relationships/image" Target="../media/image516.png"/><Relationship Id="rId139" Type="http://schemas.openxmlformats.org/officeDocument/2006/relationships/customXml" Target="../ink/ink3097.xml"/><Relationship Id="rId85" Type="http://schemas.openxmlformats.org/officeDocument/2006/relationships/image" Target="../media/image500.png"/><Relationship Id="rId150" Type="http://schemas.openxmlformats.org/officeDocument/2006/relationships/image" Target="../media/image532.png"/><Relationship Id="rId12" Type="http://schemas.openxmlformats.org/officeDocument/2006/relationships/customXml" Target="../ink/ink3033.xml"/><Relationship Id="rId17" Type="http://schemas.openxmlformats.org/officeDocument/2006/relationships/image" Target="../media/image467.png"/><Relationship Id="rId33" Type="http://schemas.openxmlformats.org/officeDocument/2006/relationships/image" Target="../media/image475.png"/><Relationship Id="rId38" Type="http://schemas.openxmlformats.org/officeDocument/2006/relationships/customXml" Target="../ink/ink3046.xml"/><Relationship Id="rId59" Type="http://schemas.openxmlformats.org/officeDocument/2006/relationships/image" Target="../media/image48.png"/><Relationship Id="rId103" Type="http://schemas.openxmlformats.org/officeDocument/2006/relationships/image" Target="../media/image509.png"/><Relationship Id="rId108" Type="http://schemas.openxmlformats.org/officeDocument/2006/relationships/image" Target="../media/image511.png"/><Relationship Id="rId124" Type="http://schemas.openxmlformats.org/officeDocument/2006/relationships/image" Target="../media/image519.png"/><Relationship Id="rId129" Type="http://schemas.openxmlformats.org/officeDocument/2006/relationships/customXml" Target="../ink/ink3092.xml"/><Relationship Id="rId54" Type="http://schemas.openxmlformats.org/officeDocument/2006/relationships/customXml" Target="../ink/ink3054.xml"/><Relationship Id="rId70" Type="http://schemas.openxmlformats.org/officeDocument/2006/relationships/customXml" Target="../ink/ink3062.xml"/><Relationship Id="rId75" Type="http://schemas.openxmlformats.org/officeDocument/2006/relationships/image" Target="../media/image495.png"/><Relationship Id="rId91" Type="http://schemas.openxmlformats.org/officeDocument/2006/relationships/image" Target="../media/image503.png"/><Relationship Id="rId96" Type="http://schemas.openxmlformats.org/officeDocument/2006/relationships/customXml" Target="../ink/ink3075.xml"/><Relationship Id="rId140" Type="http://schemas.openxmlformats.org/officeDocument/2006/relationships/image" Target="../media/image527.png"/><Relationship Id="rId145" Type="http://schemas.openxmlformats.org/officeDocument/2006/relationships/customXml" Target="../ink/ink3100.xml"/><Relationship Id="rId161" Type="http://schemas.openxmlformats.org/officeDocument/2006/relationships/image" Target="../media/image537.png"/><Relationship Id="rId166" Type="http://schemas.openxmlformats.org/officeDocument/2006/relationships/customXml" Target="../ink/ink31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0.xml"/><Relationship Id="rId23" Type="http://schemas.openxmlformats.org/officeDocument/2006/relationships/image" Target="../media/image470.png"/><Relationship Id="rId28" Type="http://schemas.openxmlformats.org/officeDocument/2006/relationships/customXml" Target="../ink/ink3041.xml"/><Relationship Id="rId49" Type="http://schemas.openxmlformats.org/officeDocument/2006/relationships/image" Target="../media/image483.png"/><Relationship Id="rId114" Type="http://schemas.openxmlformats.org/officeDocument/2006/relationships/image" Target="../media/image514.png"/><Relationship Id="rId119" Type="http://schemas.openxmlformats.org/officeDocument/2006/relationships/customXml" Target="../ink/ink3087.xml"/><Relationship Id="rId44" Type="http://schemas.openxmlformats.org/officeDocument/2006/relationships/customXml" Target="../ink/ink3049.xml"/><Relationship Id="rId60" Type="http://schemas.openxmlformats.org/officeDocument/2006/relationships/customXml" Target="../ink/ink3057.xml"/><Relationship Id="rId65" Type="http://schemas.openxmlformats.org/officeDocument/2006/relationships/image" Target="../media/image490.png"/><Relationship Id="rId81" Type="http://schemas.openxmlformats.org/officeDocument/2006/relationships/image" Target="../media/image498.png"/><Relationship Id="rId86" Type="http://schemas.openxmlformats.org/officeDocument/2006/relationships/customXml" Target="../ink/ink3070.xml"/><Relationship Id="rId130" Type="http://schemas.openxmlformats.org/officeDocument/2006/relationships/image" Target="../media/image522.png"/><Relationship Id="rId135" Type="http://schemas.openxmlformats.org/officeDocument/2006/relationships/customXml" Target="../ink/ink3095.xml"/><Relationship Id="rId151" Type="http://schemas.openxmlformats.org/officeDocument/2006/relationships/customXml" Target="../ink/ink3103.xml"/><Relationship Id="rId156" Type="http://schemas.openxmlformats.org/officeDocument/2006/relationships/image" Target="../media/image535.png"/><Relationship Id="rId13" Type="http://schemas.openxmlformats.org/officeDocument/2006/relationships/image" Target="../media/image465.png"/><Relationship Id="rId18" Type="http://schemas.openxmlformats.org/officeDocument/2006/relationships/customXml" Target="../ink/ink3036.xml"/><Relationship Id="rId39" Type="http://schemas.openxmlformats.org/officeDocument/2006/relationships/image" Target="../media/image478.png"/><Relationship Id="rId109" Type="http://schemas.openxmlformats.org/officeDocument/2006/relationships/customXml" Target="../ink/ink3082.xml"/><Relationship Id="rId34" Type="http://schemas.openxmlformats.org/officeDocument/2006/relationships/customXml" Target="../ink/ink3044.xml"/><Relationship Id="rId50" Type="http://schemas.openxmlformats.org/officeDocument/2006/relationships/customXml" Target="../ink/ink3052.xml"/><Relationship Id="rId55" Type="http://schemas.openxmlformats.org/officeDocument/2006/relationships/image" Target="../media/image486.png"/><Relationship Id="rId76" Type="http://schemas.openxmlformats.org/officeDocument/2006/relationships/customXml" Target="../ink/ink3065.xml"/><Relationship Id="rId97" Type="http://schemas.openxmlformats.org/officeDocument/2006/relationships/image" Target="../media/image506.png"/><Relationship Id="rId104" Type="http://schemas.openxmlformats.org/officeDocument/2006/relationships/customXml" Target="../ink/ink3079.xml"/><Relationship Id="rId120" Type="http://schemas.openxmlformats.org/officeDocument/2006/relationships/image" Target="../media/image517.png"/><Relationship Id="rId125" Type="http://schemas.openxmlformats.org/officeDocument/2006/relationships/customXml" Target="../ink/ink3090.xml"/><Relationship Id="rId141" Type="http://schemas.openxmlformats.org/officeDocument/2006/relationships/customXml" Target="../ink/ink3098.xml"/><Relationship Id="rId146" Type="http://schemas.openxmlformats.org/officeDocument/2006/relationships/image" Target="../media/image530.png"/><Relationship Id="rId167" Type="http://schemas.openxmlformats.org/officeDocument/2006/relationships/image" Target="../media/image540.png"/><Relationship Id="rId7" Type="http://schemas.openxmlformats.org/officeDocument/2006/relationships/image" Target="../media/image462.png"/><Relationship Id="rId71" Type="http://schemas.openxmlformats.org/officeDocument/2006/relationships/image" Target="../media/image493.png"/><Relationship Id="rId92" Type="http://schemas.openxmlformats.org/officeDocument/2006/relationships/customXml" Target="../ink/ink3073.xml"/><Relationship Id="rId162" Type="http://schemas.openxmlformats.org/officeDocument/2006/relationships/customXml" Target="../ink/ink3109.xml"/><Relationship Id="rId2" Type="http://schemas.openxmlformats.org/officeDocument/2006/relationships/customXml" Target="../ink/ink3028.xml"/><Relationship Id="rId29" Type="http://schemas.openxmlformats.org/officeDocument/2006/relationships/image" Target="../media/image473.png"/><Relationship Id="rId24" Type="http://schemas.openxmlformats.org/officeDocument/2006/relationships/customXml" Target="../ink/ink3039.xml"/><Relationship Id="rId40" Type="http://schemas.openxmlformats.org/officeDocument/2006/relationships/customXml" Target="../ink/ink3047.xml"/><Relationship Id="rId45" Type="http://schemas.openxmlformats.org/officeDocument/2006/relationships/image" Target="../media/image481.png"/><Relationship Id="rId66" Type="http://schemas.openxmlformats.org/officeDocument/2006/relationships/customXml" Target="../ink/ink3060.xml"/><Relationship Id="rId87" Type="http://schemas.openxmlformats.org/officeDocument/2006/relationships/image" Target="../media/image501.png"/><Relationship Id="rId110" Type="http://schemas.openxmlformats.org/officeDocument/2006/relationships/image" Target="../media/image512.png"/><Relationship Id="rId115" Type="http://schemas.openxmlformats.org/officeDocument/2006/relationships/customXml" Target="../ink/ink3085.xml"/><Relationship Id="rId131" Type="http://schemas.openxmlformats.org/officeDocument/2006/relationships/customXml" Target="../ink/ink3093.xml"/><Relationship Id="rId136" Type="http://schemas.openxmlformats.org/officeDocument/2006/relationships/image" Target="../media/image525.png"/><Relationship Id="rId157" Type="http://schemas.openxmlformats.org/officeDocument/2006/relationships/customXml" Target="../ink/ink3106.xml"/><Relationship Id="rId61" Type="http://schemas.openxmlformats.org/officeDocument/2006/relationships/image" Target="../media/image488.png"/><Relationship Id="rId82" Type="http://schemas.openxmlformats.org/officeDocument/2006/relationships/customXml" Target="../ink/ink3068.xml"/><Relationship Id="rId152" Type="http://schemas.openxmlformats.org/officeDocument/2006/relationships/image" Target="../media/image533.png"/><Relationship Id="rId19" Type="http://schemas.openxmlformats.org/officeDocument/2006/relationships/image" Target="../media/image468.png"/><Relationship Id="rId14" Type="http://schemas.openxmlformats.org/officeDocument/2006/relationships/customXml" Target="../ink/ink3034.xml"/><Relationship Id="rId30" Type="http://schemas.openxmlformats.org/officeDocument/2006/relationships/customXml" Target="../ink/ink3042.xml"/><Relationship Id="rId35" Type="http://schemas.openxmlformats.org/officeDocument/2006/relationships/image" Target="../media/image476.png"/><Relationship Id="rId56" Type="http://schemas.openxmlformats.org/officeDocument/2006/relationships/customXml" Target="../ink/ink3055.xml"/><Relationship Id="rId77" Type="http://schemas.openxmlformats.org/officeDocument/2006/relationships/image" Target="../media/image496.png"/><Relationship Id="rId100" Type="http://schemas.openxmlformats.org/officeDocument/2006/relationships/customXml" Target="../ink/ink3077.xml"/><Relationship Id="rId105" Type="http://schemas.openxmlformats.org/officeDocument/2006/relationships/image" Target="../media/image510.png"/><Relationship Id="rId126" Type="http://schemas.openxmlformats.org/officeDocument/2006/relationships/image" Target="../media/image520.png"/><Relationship Id="rId147" Type="http://schemas.openxmlformats.org/officeDocument/2006/relationships/customXml" Target="../ink/ink3101.xml"/><Relationship Id="rId8" Type="http://schemas.openxmlformats.org/officeDocument/2006/relationships/customXml" Target="../ink/ink3031.xml"/><Relationship Id="rId51" Type="http://schemas.openxmlformats.org/officeDocument/2006/relationships/image" Target="../media/image484.png"/><Relationship Id="rId72" Type="http://schemas.openxmlformats.org/officeDocument/2006/relationships/customXml" Target="../ink/ink3063.xml"/><Relationship Id="rId93" Type="http://schemas.openxmlformats.org/officeDocument/2006/relationships/image" Target="../media/image504.png"/><Relationship Id="rId98" Type="http://schemas.openxmlformats.org/officeDocument/2006/relationships/customXml" Target="../ink/ink3076.xml"/><Relationship Id="rId121" Type="http://schemas.openxmlformats.org/officeDocument/2006/relationships/customXml" Target="../ink/ink3088.xml"/><Relationship Id="rId142" Type="http://schemas.openxmlformats.org/officeDocument/2006/relationships/image" Target="../media/image528.png"/><Relationship Id="rId163" Type="http://schemas.openxmlformats.org/officeDocument/2006/relationships/image" Target="../media/image538.png"/><Relationship Id="rId3" Type="http://schemas.openxmlformats.org/officeDocument/2006/relationships/image" Target="../media/image460.png"/><Relationship Id="rId25" Type="http://schemas.openxmlformats.org/officeDocument/2006/relationships/image" Target="../media/image471.png"/><Relationship Id="rId46" Type="http://schemas.openxmlformats.org/officeDocument/2006/relationships/customXml" Target="../ink/ink3050.xml"/><Relationship Id="rId67" Type="http://schemas.openxmlformats.org/officeDocument/2006/relationships/image" Target="../media/image491.png"/><Relationship Id="rId116" Type="http://schemas.openxmlformats.org/officeDocument/2006/relationships/image" Target="../media/image515.png"/><Relationship Id="rId137" Type="http://schemas.openxmlformats.org/officeDocument/2006/relationships/customXml" Target="../ink/ink3096.xml"/><Relationship Id="rId158" Type="http://schemas.openxmlformats.org/officeDocument/2006/relationships/image" Target="../media/image536.png"/><Relationship Id="rId20" Type="http://schemas.openxmlformats.org/officeDocument/2006/relationships/customXml" Target="../ink/ink3037.xml"/><Relationship Id="rId41" Type="http://schemas.openxmlformats.org/officeDocument/2006/relationships/image" Target="../media/image479.png"/><Relationship Id="rId62" Type="http://schemas.openxmlformats.org/officeDocument/2006/relationships/customXml" Target="../ink/ink3058.xml"/><Relationship Id="rId83" Type="http://schemas.openxmlformats.org/officeDocument/2006/relationships/image" Target="../media/image499.png"/><Relationship Id="rId88" Type="http://schemas.openxmlformats.org/officeDocument/2006/relationships/customXml" Target="../ink/ink3071.xml"/><Relationship Id="rId111" Type="http://schemas.openxmlformats.org/officeDocument/2006/relationships/customXml" Target="../ink/ink3083.xml"/><Relationship Id="rId132" Type="http://schemas.openxmlformats.org/officeDocument/2006/relationships/image" Target="../media/image523.png"/><Relationship Id="rId153" Type="http://schemas.openxmlformats.org/officeDocument/2006/relationships/customXml" Target="../ink/ink3104.xml"/><Relationship Id="rId15" Type="http://schemas.openxmlformats.org/officeDocument/2006/relationships/image" Target="../media/image466.png"/><Relationship Id="rId36" Type="http://schemas.openxmlformats.org/officeDocument/2006/relationships/customXml" Target="../ink/ink3045.xml"/><Relationship Id="rId57" Type="http://schemas.openxmlformats.org/officeDocument/2006/relationships/image" Target="../media/image487.png"/><Relationship Id="rId106" Type="http://schemas.openxmlformats.org/officeDocument/2006/relationships/customXml" Target="../ink/ink3080.xml"/><Relationship Id="rId127" Type="http://schemas.openxmlformats.org/officeDocument/2006/relationships/customXml" Target="../ink/ink3091.xml"/><Relationship Id="rId10" Type="http://schemas.openxmlformats.org/officeDocument/2006/relationships/customXml" Target="../ink/ink3032.xml"/><Relationship Id="rId31" Type="http://schemas.openxmlformats.org/officeDocument/2006/relationships/image" Target="../media/image474.png"/><Relationship Id="rId52" Type="http://schemas.openxmlformats.org/officeDocument/2006/relationships/customXml" Target="../ink/ink3053.xml"/><Relationship Id="rId73" Type="http://schemas.openxmlformats.org/officeDocument/2006/relationships/image" Target="../media/image494.png"/><Relationship Id="rId78" Type="http://schemas.openxmlformats.org/officeDocument/2006/relationships/customXml" Target="../ink/ink3066.xml"/><Relationship Id="rId94" Type="http://schemas.openxmlformats.org/officeDocument/2006/relationships/customXml" Target="../ink/ink3074.xml"/><Relationship Id="rId99" Type="http://schemas.openxmlformats.org/officeDocument/2006/relationships/image" Target="../media/image507.png"/><Relationship Id="rId101" Type="http://schemas.openxmlformats.org/officeDocument/2006/relationships/image" Target="../media/image508.png"/><Relationship Id="rId122" Type="http://schemas.openxmlformats.org/officeDocument/2006/relationships/image" Target="../media/image518.png"/><Relationship Id="rId143" Type="http://schemas.openxmlformats.org/officeDocument/2006/relationships/customXml" Target="../ink/ink3099.xml"/><Relationship Id="rId148" Type="http://schemas.openxmlformats.org/officeDocument/2006/relationships/image" Target="../media/image531.png"/><Relationship Id="rId164" Type="http://schemas.openxmlformats.org/officeDocument/2006/relationships/customXml" Target="../ink/ink3110.xml"/><Relationship Id="rId4" Type="http://schemas.openxmlformats.org/officeDocument/2006/relationships/customXml" Target="../ink/ink3029.xml"/><Relationship Id="rId9" Type="http://schemas.openxmlformats.org/officeDocument/2006/relationships/image" Target="../media/image463.png"/><Relationship Id="rId26" Type="http://schemas.openxmlformats.org/officeDocument/2006/relationships/customXml" Target="../ink/ink3040.xml"/><Relationship Id="rId47" Type="http://schemas.openxmlformats.org/officeDocument/2006/relationships/image" Target="../media/image482.png"/><Relationship Id="rId68" Type="http://schemas.openxmlformats.org/officeDocument/2006/relationships/customXml" Target="../ink/ink3061.xml"/><Relationship Id="rId89" Type="http://schemas.openxmlformats.org/officeDocument/2006/relationships/image" Target="../media/image502.png"/><Relationship Id="rId112" Type="http://schemas.openxmlformats.org/officeDocument/2006/relationships/image" Target="../media/image513.png"/><Relationship Id="rId133" Type="http://schemas.openxmlformats.org/officeDocument/2006/relationships/customXml" Target="../ink/ink3094.xml"/><Relationship Id="rId154" Type="http://schemas.openxmlformats.org/officeDocument/2006/relationships/image" Target="../media/image534.png"/><Relationship Id="rId16" Type="http://schemas.openxmlformats.org/officeDocument/2006/relationships/customXml" Target="../ink/ink3035.xml"/><Relationship Id="rId37" Type="http://schemas.openxmlformats.org/officeDocument/2006/relationships/image" Target="../media/image477.png"/><Relationship Id="rId58" Type="http://schemas.openxmlformats.org/officeDocument/2006/relationships/customXml" Target="../ink/ink3056.xml"/><Relationship Id="rId79" Type="http://schemas.openxmlformats.org/officeDocument/2006/relationships/image" Target="../media/image497.png"/><Relationship Id="rId102" Type="http://schemas.openxmlformats.org/officeDocument/2006/relationships/customXml" Target="../ink/ink3078.xml"/><Relationship Id="rId123" Type="http://schemas.openxmlformats.org/officeDocument/2006/relationships/customXml" Target="../ink/ink3089.xml"/><Relationship Id="rId144" Type="http://schemas.openxmlformats.org/officeDocument/2006/relationships/image" Target="../media/image529.png"/><Relationship Id="rId90" Type="http://schemas.openxmlformats.org/officeDocument/2006/relationships/customXml" Target="../ink/ink3072.xml"/><Relationship Id="rId165" Type="http://schemas.openxmlformats.org/officeDocument/2006/relationships/image" Target="../media/image539.png"/><Relationship Id="rId27" Type="http://schemas.openxmlformats.org/officeDocument/2006/relationships/image" Target="../media/image472.png"/><Relationship Id="rId48" Type="http://schemas.openxmlformats.org/officeDocument/2006/relationships/customXml" Target="../ink/ink3051.xml"/><Relationship Id="rId69" Type="http://schemas.openxmlformats.org/officeDocument/2006/relationships/image" Target="../media/image492.png"/><Relationship Id="rId113" Type="http://schemas.openxmlformats.org/officeDocument/2006/relationships/customXml" Target="../ink/ink3084.xml"/><Relationship Id="rId134" Type="http://schemas.openxmlformats.org/officeDocument/2006/relationships/image" Target="../media/image524.png"/><Relationship Id="rId80" Type="http://schemas.openxmlformats.org/officeDocument/2006/relationships/customXml" Target="../ink/ink3067.xml"/><Relationship Id="rId155" Type="http://schemas.openxmlformats.org/officeDocument/2006/relationships/customXml" Target="../ink/ink3105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70.xml"/><Relationship Id="rId21" Type="http://schemas.openxmlformats.org/officeDocument/2006/relationships/image" Target="../media/image469.png"/><Relationship Id="rId42" Type="http://schemas.openxmlformats.org/officeDocument/2006/relationships/customXml" Target="../ink/ink3132.xml"/><Relationship Id="rId63" Type="http://schemas.openxmlformats.org/officeDocument/2006/relationships/image" Target="../media/image489.png"/><Relationship Id="rId84" Type="http://schemas.openxmlformats.org/officeDocument/2006/relationships/customXml" Target="../ink/ink3153.xml"/><Relationship Id="rId138" Type="http://schemas.openxmlformats.org/officeDocument/2006/relationships/image" Target="../media/image526.png"/><Relationship Id="rId159" Type="http://schemas.openxmlformats.org/officeDocument/2006/relationships/customXml" Target="../ink/ink3191.xml"/><Relationship Id="rId170" Type="http://schemas.openxmlformats.org/officeDocument/2006/relationships/customXml" Target="../ink/ink3197.xml"/><Relationship Id="rId191" Type="http://schemas.openxmlformats.org/officeDocument/2006/relationships/image" Target="../media/image552.png"/><Relationship Id="rId107" Type="http://schemas.openxmlformats.org/officeDocument/2006/relationships/customXml" Target="../ink/ink3165.xml"/><Relationship Id="rId11" Type="http://schemas.openxmlformats.org/officeDocument/2006/relationships/image" Target="../media/image464.png"/><Relationship Id="rId32" Type="http://schemas.openxmlformats.org/officeDocument/2006/relationships/customXml" Target="../ink/ink3127.xml"/><Relationship Id="rId53" Type="http://schemas.openxmlformats.org/officeDocument/2006/relationships/image" Target="../media/image485.png"/><Relationship Id="rId74" Type="http://schemas.openxmlformats.org/officeDocument/2006/relationships/customXml" Target="../ink/ink3148.xml"/><Relationship Id="rId128" Type="http://schemas.openxmlformats.org/officeDocument/2006/relationships/image" Target="../media/image521.png"/><Relationship Id="rId149" Type="http://schemas.openxmlformats.org/officeDocument/2006/relationships/customXml" Target="../ink/ink3186.xml"/><Relationship Id="rId5" Type="http://schemas.openxmlformats.org/officeDocument/2006/relationships/image" Target="../media/image461.png"/><Relationship Id="rId95" Type="http://schemas.openxmlformats.org/officeDocument/2006/relationships/image" Target="../media/image505.png"/><Relationship Id="rId160" Type="http://schemas.openxmlformats.org/officeDocument/2006/relationships/customXml" Target="../ink/ink3192.xml"/><Relationship Id="rId181" Type="http://schemas.openxmlformats.org/officeDocument/2006/relationships/image" Target="../media/image547.png"/><Relationship Id="rId22" Type="http://schemas.openxmlformats.org/officeDocument/2006/relationships/customXml" Target="../ink/ink3122.xml"/><Relationship Id="rId43" Type="http://schemas.openxmlformats.org/officeDocument/2006/relationships/image" Target="../media/image480.png"/><Relationship Id="rId64" Type="http://schemas.openxmlformats.org/officeDocument/2006/relationships/customXml" Target="../ink/ink3143.xml"/><Relationship Id="rId118" Type="http://schemas.openxmlformats.org/officeDocument/2006/relationships/image" Target="../media/image516.png"/><Relationship Id="rId139" Type="http://schemas.openxmlformats.org/officeDocument/2006/relationships/customXml" Target="../ink/ink3181.xml"/><Relationship Id="rId85" Type="http://schemas.openxmlformats.org/officeDocument/2006/relationships/image" Target="../media/image500.png"/><Relationship Id="rId150" Type="http://schemas.openxmlformats.org/officeDocument/2006/relationships/image" Target="../media/image532.png"/><Relationship Id="rId171" Type="http://schemas.openxmlformats.org/officeDocument/2006/relationships/image" Target="../media/image542.png"/><Relationship Id="rId12" Type="http://schemas.openxmlformats.org/officeDocument/2006/relationships/customXml" Target="../ink/ink3117.xml"/><Relationship Id="rId33" Type="http://schemas.openxmlformats.org/officeDocument/2006/relationships/image" Target="../media/image475.png"/><Relationship Id="rId108" Type="http://schemas.openxmlformats.org/officeDocument/2006/relationships/image" Target="../media/image511.png"/><Relationship Id="rId129" Type="http://schemas.openxmlformats.org/officeDocument/2006/relationships/customXml" Target="../ink/ink3176.xml"/><Relationship Id="rId54" Type="http://schemas.openxmlformats.org/officeDocument/2006/relationships/customXml" Target="../ink/ink3138.xml"/><Relationship Id="rId75" Type="http://schemas.openxmlformats.org/officeDocument/2006/relationships/image" Target="../media/image495.png"/><Relationship Id="rId96" Type="http://schemas.openxmlformats.org/officeDocument/2006/relationships/customXml" Target="../ink/ink3159.xml"/><Relationship Id="rId140" Type="http://schemas.openxmlformats.org/officeDocument/2006/relationships/image" Target="../media/image527.png"/><Relationship Id="rId161" Type="http://schemas.openxmlformats.org/officeDocument/2006/relationships/image" Target="../media/image537.png"/><Relationship Id="rId182" Type="http://schemas.openxmlformats.org/officeDocument/2006/relationships/customXml" Target="../ink/ink3203.xml"/><Relationship Id="rId6" Type="http://schemas.openxmlformats.org/officeDocument/2006/relationships/customXml" Target="../ink/ink3114.xml"/><Relationship Id="rId23" Type="http://schemas.openxmlformats.org/officeDocument/2006/relationships/image" Target="../media/image470.png"/><Relationship Id="rId119" Type="http://schemas.openxmlformats.org/officeDocument/2006/relationships/customXml" Target="../ink/ink3171.xml"/><Relationship Id="rId44" Type="http://schemas.openxmlformats.org/officeDocument/2006/relationships/customXml" Target="../ink/ink3133.xml"/><Relationship Id="rId65" Type="http://schemas.openxmlformats.org/officeDocument/2006/relationships/image" Target="../media/image490.png"/><Relationship Id="rId86" Type="http://schemas.openxmlformats.org/officeDocument/2006/relationships/customXml" Target="../ink/ink3154.xml"/><Relationship Id="rId130" Type="http://schemas.openxmlformats.org/officeDocument/2006/relationships/image" Target="../media/image522.png"/><Relationship Id="rId151" Type="http://schemas.openxmlformats.org/officeDocument/2006/relationships/customXml" Target="../ink/ink3187.xml"/><Relationship Id="rId172" Type="http://schemas.openxmlformats.org/officeDocument/2006/relationships/customXml" Target="../ink/ink3198.xml"/><Relationship Id="rId13" Type="http://schemas.openxmlformats.org/officeDocument/2006/relationships/image" Target="../media/image465.png"/><Relationship Id="rId18" Type="http://schemas.openxmlformats.org/officeDocument/2006/relationships/customXml" Target="../ink/ink3120.xml"/><Relationship Id="rId39" Type="http://schemas.openxmlformats.org/officeDocument/2006/relationships/image" Target="../media/image478.png"/><Relationship Id="rId109" Type="http://schemas.openxmlformats.org/officeDocument/2006/relationships/customXml" Target="../ink/ink3166.xml"/><Relationship Id="rId34" Type="http://schemas.openxmlformats.org/officeDocument/2006/relationships/customXml" Target="../ink/ink3128.xml"/><Relationship Id="rId50" Type="http://schemas.openxmlformats.org/officeDocument/2006/relationships/customXml" Target="../ink/ink3136.xml"/><Relationship Id="rId55" Type="http://schemas.openxmlformats.org/officeDocument/2006/relationships/image" Target="../media/image486.png"/><Relationship Id="rId76" Type="http://schemas.openxmlformats.org/officeDocument/2006/relationships/customXml" Target="../ink/ink3149.xml"/><Relationship Id="rId97" Type="http://schemas.openxmlformats.org/officeDocument/2006/relationships/image" Target="../media/image506.png"/><Relationship Id="rId104" Type="http://schemas.openxmlformats.org/officeDocument/2006/relationships/customXml" Target="../ink/ink3163.xml"/><Relationship Id="rId120" Type="http://schemas.openxmlformats.org/officeDocument/2006/relationships/image" Target="../media/image517.png"/><Relationship Id="rId125" Type="http://schemas.openxmlformats.org/officeDocument/2006/relationships/customXml" Target="../ink/ink3174.xml"/><Relationship Id="rId141" Type="http://schemas.openxmlformats.org/officeDocument/2006/relationships/customXml" Target="../ink/ink3182.xml"/><Relationship Id="rId146" Type="http://schemas.openxmlformats.org/officeDocument/2006/relationships/image" Target="../media/image530.png"/><Relationship Id="rId167" Type="http://schemas.openxmlformats.org/officeDocument/2006/relationships/image" Target="../media/image540.png"/><Relationship Id="rId188" Type="http://schemas.openxmlformats.org/officeDocument/2006/relationships/customXml" Target="../ink/ink3206.xml"/><Relationship Id="rId7" Type="http://schemas.openxmlformats.org/officeDocument/2006/relationships/image" Target="../media/image462.png"/><Relationship Id="rId71" Type="http://schemas.openxmlformats.org/officeDocument/2006/relationships/image" Target="../media/image493.png"/><Relationship Id="rId92" Type="http://schemas.openxmlformats.org/officeDocument/2006/relationships/customXml" Target="../ink/ink3157.xml"/><Relationship Id="rId162" Type="http://schemas.openxmlformats.org/officeDocument/2006/relationships/customXml" Target="../ink/ink3193.xml"/><Relationship Id="rId183" Type="http://schemas.openxmlformats.org/officeDocument/2006/relationships/image" Target="../media/image548.png"/><Relationship Id="rId2" Type="http://schemas.openxmlformats.org/officeDocument/2006/relationships/customXml" Target="../ink/ink3112.xml"/><Relationship Id="rId29" Type="http://schemas.openxmlformats.org/officeDocument/2006/relationships/image" Target="../media/image473.png"/><Relationship Id="rId24" Type="http://schemas.openxmlformats.org/officeDocument/2006/relationships/customXml" Target="../ink/ink3123.xml"/><Relationship Id="rId40" Type="http://schemas.openxmlformats.org/officeDocument/2006/relationships/customXml" Target="../ink/ink3131.xml"/><Relationship Id="rId45" Type="http://schemas.openxmlformats.org/officeDocument/2006/relationships/image" Target="../media/image481.png"/><Relationship Id="rId66" Type="http://schemas.openxmlformats.org/officeDocument/2006/relationships/customXml" Target="../ink/ink3144.xml"/><Relationship Id="rId87" Type="http://schemas.openxmlformats.org/officeDocument/2006/relationships/image" Target="../media/image501.png"/><Relationship Id="rId110" Type="http://schemas.openxmlformats.org/officeDocument/2006/relationships/image" Target="../media/image512.png"/><Relationship Id="rId115" Type="http://schemas.openxmlformats.org/officeDocument/2006/relationships/customXml" Target="../ink/ink3169.xml"/><Relationship Id="rId131" Type="http://schemas.openxmlformats.org/officeDocument/2006/relationships/customXml" Target="../ink/ink3177.xml"/><Relationship Id="rId136" Type="http://schemas.openxmlformats.org/officeDocument/2006/relationships/image" Target="../media/image525.png"/><Relationship Id="rId157" Type="http://schemas.openxmlformats.org/officeDocument/2006/relationships/customXml" Target="../ink/ink3190.xml"/><Relationship Id="rId178" Type="http://schemas.openxmlformats.org/officeDocument/2006/relationships/customXml" Target="../ink/ink3201.xml"/><Relationship Id="rId61" Type="http://schemas.openxmlformats.org/officeDocument/2006/relationships/image" Target="../media/image488.png"/><Relationship Id="rId82" Type="http://schemas.openxmlformats.org/officeDocument/2006/relationships/customXml" Target="../ink/ink3152.xml"/><Relationship Id="rId152" Type="http://schemas.openxmlformats.org/officeDocument/2006/relationships/image" Target="../media/image533.png"/><Relationship Id="rId173" Type="http://schemas.openxmlformats.org/officeDocument/2006/relationships/image" Target="../media/image543.png"/><Relationship Id="rId19" Type="http://schemas.openxmlformats.org/officeDocument/2006/relationships/image" Target="../media/image468.png"/><Relationship Id="rId14" Type="http://schemas.openxmlformats.org/officeDocument/2006/relationships/customXml" Target="../ink/ink3118.xml"/><Relationship Id="rId30" Type="http://schemas.openxmlformats.org/officeDocument/2006/relationships/customXml" Target="../ink/ink3126.xml"/><Relationship Id="rId35" Type="http://schemas.openxmlformats.org/officeDocument/2006/relationships/image" Target="../media/image476.png"/><Relationship Id="rId56" Type="http://schemas.openxmlformats.org/officeDocument/2006/relationships/customXml" Target="../ink/ink3139.xml"/><Relationship Id="rId77" Type="http://schemas.openxmlformats.org/officeDocument/2006/relationships/image" Target="../media/image496.png"/><Relationship Id="rId100" Type="http://schemas.openxmlformats.org/officeDocument/2006/relationships/customXml" Target="../ink/ink3161.xml"/><Relationship Id="rId105" Type="http://schemas.openxmlformats.org/officeDocument/2006/relationships/image" Target="../media/image510.png"/><Relationship Id="rId126" Type="http://schemas.openxmlformats.org/officeDocument/2006/relationships/image" Target="../media/image520.png"/><Relationship Id="rId147" Type="http://schemas.openxmlformats.org/officeDocument/2006/relationships/customXml" Target="../ink/ink3185.xml"/><Relationship Id="rId168" Type="http://schemas.openxmlformats.org/officeDocument/2006/relationships/customXml" Target="../ink/ink3196.xml"/><Relationship Id="rId8" Type="http://schemas.openxmlformats.org/officeDocument/2006/relationships/customXml" Target="../ink/ink3115.xml"/><Relationship Id="rId51" Type="http://schemas.openxmlformats.org/officeDocument/2006/relationships/image" Target="../media/image484.png"/><Relationship Id="rId72" Type="http://schemas.openxmlformats.org/officeDocument/2006/relationships/customXml" Target="../ink/ink3147.xml"/><Relationship Id="rId93" Type="http://schemas.openxmlformats.org/officeDocument/2006/relationships/image" Target="../media/image504.png"/><Relationship Id="rId98" Type="http://schemas.openxmlformats.org/officeDocument/2006/relationships/customXml" Target="../ink/ink3160.xml"/><Relationship Id="rId121" Type="http://schemas.openxmlformats.org/officeDocument/2006/relationships/customXml" Target="../ink/ink3172.xml"/><Relationship Id="rId142" Type="http://schemas.openxmlformats.org/officeDocument/2006/relationships/image" Target="../media/image528.png"/><Relationship Id="rId163" Type="http://schemas.openxmlformats.org/officeDocument/2006/relationships/image" Target="../media/image538.png"/><Relationship Id="rId184" Type="http://schemas.openxmlformats.org/officeDocument/2006/relationships/customXml" Target="../ink/ink3204.xml"/><Relationship Id="rId189" Type="http://schemas.openxmlformats.org/officeDocument/2006/relationships/image" Target="../media/image551.png"/><Relationship Id="rId3" Type="http://schemas.openxmlformats.org/officeDocument/2006/relationships/image" Target="../media/image460.png"/><Relationship Id="rId25" Type="http://schemas.openxmlformats.org/officeDocument/2006/relationships/image" Target="../media/image471.png"/><Relationship Id="rId46" Type="http://schemas.openxmlformats.org/officeDocument/2006/relationships/customXml" Target="../ink/ink3134.xml"/><Relationship Id="rId67" Type="http://schemas.openxmlformats.org/officeDocument/2006/relationships/image" Target="../media/image491.png"/><Relationship Id="rId116" Type="http://schemas.openxmlformats.org/officeDocument/2006/relationships/image" Target="../media/image515.png"/><Relationship Id="rId137" Type="http://schemas.openxmlformats.org/officeDocument/2006/relationships/customXml" Target="../ink/ink3180.xml"/><Relationship Id="rId158" Type="http://schemas.openxmlformats.org/officeDocument/2006/relationships/image" Target="../media/image536.png"/><Relationship Id="rId20" Type="http://schemas.openxmlformats.org/officeDocument/2006/relationships/customXml" Target="../ink/ink3121.xml"/><Relationship Id="rId41" Type="http://schemas.openxmlformats.org/officeDocument/2006/relationships/image" Target="../media/image479.png"/><Relationship Id="rId62" Type="http://schemas.openxmlformats.org/officeDocument/2006/relationships/customXml" Target="../ink/ink3142.xml"/><Relationship Id="rId83" Type="http://schemas.openxmlformats.org/officeDocument/2006/relationships/image" Target="../media/image499.png"/><Relationship Id="rId88" Type="http://schemas.openxmlformats.org/officeDocument/2006/relationships/customXml" Target="../ink/ink3155.xml"/><Relationship Id="rId111" Type="http://schemas.openxmlformats.org/officeDocument/2006/relationships/customXml" Target="../ink/ink3167.xml"/><Relationship Id="rId132" Type="http://schemas.openxmlformats.org/officeDocument/2006/relationships/image" Target="../media/image523.png"/><Relationship Id="rId153" Type="http://schemas.openxmlformats.org/officeDocument/2006/relationships/customXml" Target="../ink/ink3188.xml"/><Relationship Id="rId174" Type="http://schemas.openxmlformats.org/officeDocument/2006/relationships/customXml" Target="../ink/ink3199.xml"/><Relationship Id="rId179" Type="http://schemas.openxmlformats.org/officeDocument/2006/relationships/image" Target="../media/image546.png"/><Relationship Id="rId190" Type="http://schemas.openxmlformats.org/officeDocument/2006/relationships/customXml" Target="../ink/ink3207.xml"/><Relationship Id="rId15" Type="http://schemas.openxmlformats.org/officeDocument/2006/relationships/image" Target="../media/image466.png"/><Relationship Id="rId36" Type="http://schemas.openxmlformats.org/officeDocument/2006/relationships/customXml" Target="../ink/ink3129.xml"/><Relationship Id="rId57" Type="http://schemas.openxmlformats.org/officeDocument/2006/relationships/image" Target="../media/image487.png"/><Relationship Id="rId106" Type="http://schemas.openxmlformats.org/officeDocument/2006/relationships/customXml" Target="../ink/ink3164.xml"/><Relationship Id="rId127" Type="http://schemas.openxmlformats.org/officeDocument/2006/relationships/customXml" Target="../ink/ink3175.xml"/><Relationship Id="rId10" Type="http://schemas.openxmlformats.org/officeDocument/2006/relationships/customXml" Target="../ink/ink3116.xml"/><Relationship Id="rId31" Type="http://schemas.openxmlformats.org/officeDocument/2006/relationships/image" Target="../media/image474.png"/><Relationship Id="rId52" Type="http://schemas.openxmlformats.org/officeDocument/2006/relationships/customXml" Target="../ink/ink3137.xml"/><Relationship Id="rId73" Type="http://schemas.openxmlformats.org/officeDocument/2006/relationships/image" Target="../media/image494.png"/><Relationship Id="rId78" Type="http://schemas.openxmlformats.org/officeDocument/2006/relationships/customXml" Target="../ink/ink3150.xml"/><Relationship Id="rId94" Type="http://schemas.openxmlformats.org/officeDocument/2006/relationships/customXml" Target="../ink/ink3158.xml"/><Relationship Id="rId99" Type="http://schemas.openxmlformats.org/officeDocument/2006/relationships/image" Target="../media/image507.png"/><Relationship Id="rId101" Type="http://schemas.openxmlformats.org/officeDocument/2006/relationships/image" Target="../media/image508.png"/><Relationship Id="rId122" Type="http://schemas.openxmlformats.org/officeDocument/2006/relationships/image" Target="../media/image518.png"/><Relationship Id="rId143" Type="http://schemas.openxmlformats.org/officeDocument/2006/relationships/customXml" Target="../ink/ink3183.xml"/><Relationship Id="rId148" Type="http://schemas.openxmlformats.org/officeDocument/2006/relationships/image" Target="../media/image531.png"/><Relationship Id="rId164" Type="http://schemas.openxmlformats.org/officeDocument/2006/relationships/customXml" Target="../ink/ink3194.xml"/><Relationship Id="rId169" Type="http://schemas.openxmlformats.org/officeDocument/2006/relationships/image" Target="../media/image541.png"/><Relationship Id="rId185" Type="http://schemas.openxmlformats.org/officeDocument/2006/relationships/image" Target="../media/image549.png"/><Relationship Id="rId4" Type="http://schemas.openxmlformats.org/officeDocument/2006/relationships/customXml" Target="../ink/ink3113.xml"/><Relationship Id="rId9" Type="http://schemas.openxmlformats.org/officeDocument/2006/relationships/image" Target="../media/image463.png"/><Relationship Id="rId180" Type="http://schemas.openxmlformats.org/officeDocument/2006/relationships/customXml" Target="../ink/ink3202.xml"/><Relationship Id="rId26" Type="http://schemas.openxmlformats.org/officeDocument/2006/relationships/customXml" Target="../ink/ink3124.xml"/><Relationship Id="rId47" Type="http://schemas.openxmlformats.org/officeDocument/2006/relationships/image" Target="../media/image482.png"/><Relationship Id="rId68" Type="http://schemas.openxmlformats.org/officeDocument/2006/relationships/customXml" Target="../ink/ink3145.xml"/><Relationship Id="rId89" Type="http://schemas.openxmlformats.org/officeDocument/2006/relationships/image" Target="../media/image502.png"/><Relationship Id="rId112" Type="http://schemas.openxmlformats.org/officeDocument/2006/relationships/image" Target="../media/image513.png"/><Relationship Id="rId133" Type="http://schemas.openxmlformats.org/officeDocument/2006/relationships/customXml" Target="../ink/ink3178.xml"/><Relationship Id="rId154" Type="http://schemas.openxmlformats.org/officeDocument/2006/relationships/image" Target="../media/image534.png"/><Relationship Id="rId175" Type="http://schemas.openxmlformats.org/officeDocument/2006/relationships/image" Target="../media/image544.png"/><Relationship Id="rId16" Type="http://schemas.openxmlformats.org/officeDocument/2006/relationships/customXml" Target="../ink/ink3119.xml"/><Relationship Id="rId37" Type="http://schemas.openxmlformats.org/officeDocument/2006/relationships/image" Target="../media/image477.png"/><Relationship Id="rId58" Type="http://schemas.openxmlformats.org/officeDocument/2006/relationships/customXml" Target="../ink/ink3140.xml"/><Relationship Id="rId79" Type="http://schemas.openxmlformats.org/officeDocument/2006/relationships/image" Target="../media/image497.png"/><Relationship Id="rId102" Type="http://schemas.openxmlformats.org/officeDocument/2006/relationships/customXml" Target="../ink/ink3162.xml"/><Relationship Id="rId123" Type="http://schemas.openxmlformats.org/officeDocument/2006/relationships/customXml" Target="../ink/ink3173.xml"/><Relationship Id="rId144" Type="http://schemas.openxmlformats.org/officeDocument/2006/relationships/image" Target="../media/image529.png"/><Relationship Id="rId90" Type="http://schemas.openxmlformats.org/officeDocument/2006/relationships/customXml" Target="../ink/ink3156.xml"/><Relationship Id="rId165" Type="http://schemas.openxmlformats.org/officeDocument/2006/relationships/image" Target="../media/image539.png"/><Relationship Id="rId186" Type="http://schemas.openxmlformats.org/officeDocument/2006/relationships/customXml" Target="../ink/ink3205.xml"/><Relationship Id="rId27" Type="http://schemas.openxmlformats.org/officeDocument/2006/relationships/image" Target="../media/image472.png"/><Relationship Id="rId48" Type="http://schemas.openxmlformats.org/officeDocument/2006/relationships/customXml" Target="../ink/ink3135.xml"/><Relationship Id="rId69" Type="http://schemas.openxmlformats.org/officeDocument/2006/relationships/image" Target="../media/image492.png"/><Relationship Id="rId113" Type="http://schemas.openxmlformats.org/officeDocument/2006/relationships/customXml" Target="../ink/ink3168.xml"/><Relationship Id="rId134" Type="http://schemas.openxmlformats.org/officeDocument/2006/relationships/image" Target="../media/image524.png"/><Relationship Id="rId80" Type="http://schemas.openxmlformats.org/officeDocument/2006/relationships/customXml" Target="../ink/ink3151.xml"/><Relationship Id="rId155" Type="http://schemas.openxmlformats.org/officeDocument/2006/relationships/customXml" Target="../ink/ink3189.xml"/><Relationship Id="rId176" Type="http://schemas.openxmlformats.org/officeDocument/2006/relationships/customXml" Target="../ink/ink3200.xml"/><Relationship Id="rId17" Type="http://schemas.openxmlformats.org/officeDocument/2006/relationships/image" Target="../media/image467.png"/><Relationship Id="rId38" Type="http://schemas.openxmlformats.org/officeDocument/2006/relationships/customXml" Target="../ink/ink3130.xml"/><Relationship Id="rId59" Type="http://schemas.openxmlformats.org/officeDocument/2006/relationships/image" Target="../media/image48.png"/><Relationship Id="rId103" Type="http://schemas.openxmlformats.org/officeDocument/2006/relationships/image" Target="../media/image509.png"/><Relationship Id="rId124" Type="http://schemas.openxmlformats.org/officeDocument/2006/relationships/image" Target="../media/image519.png"/><Relationship Id="rId70" Type="http://schemas.openxmlformats.org/officeDocument/2006/relationships/customXml" Target="../ink/ink3146.xml"/><Relationship Id="rId91" Type="http://schemas.openxmlformats.org/officeDocument/2006/relationships/image" Target="../media/image503.png"/><Relationship Id="rId145" Type="http://schemas.openxmlformats.org/officeDocument/2006/relationships/customXml" Target="../ink/ink3184.xml"/><Relationship Id="rId166" Type="http://schemas.openxmlformats.org/officeDocument/2006/relationships/customXml" Target="../ink/ink3195.xml"/><Relationship Id="rId187" Type="http://schemas.openxmlformats.org/officeDocument/2006/relationships/image" Target="../media/image55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125.xml"/><Relationship Id="rId49" Type="http://schemas.openxmlformats.org/officeDocument/2006/relationships/image" Target="../media/image483.png"/><Relationship Id="rId114" Type="http://schemas.openxmlformats.org/officeDocument/2006/relationships/image" Target="../media/image514.png"/><Relationship Id="rId60" Type="http://schemas.openxmlformats.org/officeDocument/2006/relationships/customXml" Target="../ink/ink3141.xml"/><Relationship Id="rId81" Type="http://schemas.openxmlformats.org/officeDocument/2006/relationships/image" Target="../media/image498.png"/><Relationship Id="rId135" Type="http://schemas.openxmlformats.org/officeDocument/2006/relationships/customXml" Target="../ink/ink3179.xml"/><Relationship Id="rId156" Type="http://schemas.openxmlformats.org/officeDocument/2006/relationships/image" Target="../media/image535.png"/><Relationship Id="rId177" Type="http://schemas.openxmlformats.org/officeDocument/2006/relationships/image" Target="../media/image545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11.xml"/><Relationship Id="rId13" Type="http://schemas.openxmlformats.org/officeDocument/2006/relationships/image" Target="../media/image558.png"/><Relationship Id="rId18" Type="http://schemas.openxmlformats.org/officeDocument/2006/relationships/customXml" Target="../ink/ink3216.xml"/><Relationship Id="rId3" Type="http://schemas.openxmlformats.org/officeDocument/2006/relationships/image" Target="../media/image553.png"/><Relationship Id="rId21" Type="http://schemas.openxmlformats.org/officeDocument/2006/relationships/image" Target="../media/image562.png"/><Relationship Id="rId7" Type="http://schemas.openxmlformats.org/officeDocument/2006/relationships/image" Target="../media/image555.png"/><Relationship Id="rId12" Type="http://schemas.openxmlformats.org/officeDocument/2006/relationships/customXml" Target="../ink/ink3213.xml"/><Relationship Id="rId17" Type="http://schemas.openxmlformats.org/officeDocument/2006/relationships/image" Target="../media/image560.png"/><Relationship Id="rId2" Type="http://schemas.openxmlformats.org/officeDocument/2006/relationships/customXml" Target="../ink/ink3208.xml"/><Relationship Id="rId16" Type="http://schemas.openxmlformats.org/officeDocument/2006/relationships/customXml" Target="../ink/ink3215.xml"/><Relationship Id="rId20" Type="http://schemas.openxmlformats.org/officeDocument/2006/relationships/customXml" Target="../ink/ink32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10.xml"/><Relationship Id="rId11" Type="http://schemas.openxmlformats.org/officeDocument/2006/relationships/image" Target="../media/image557.png"/><Relationship Id="rId5" Type="http://schemas.openxmlformats.org/officeDocument/2006/relationships/image" Target="../media/image554.png"/><Relationship Id="rId15" Type="http://schemas.openxmlformats.org/officeDocument/2006/relationships/image" Target="../media/image559.png"/><Relationship Id="rId10" Type="http://schemas.openxmlformats.org/officeDocument/2006/relationships/customXml" Target="../ink/ink3212.xml"/><Relationship Id="rId19" Type="http://schemas.openxmlformats.org/officeDocument/2006/relationships/image" Target="../media/image561.png"/><Relationship Id="rId4" Type="http://schemas.openxmlformats.org/officeDocument/2006/relationships/customXml" Target="../ink/ink3209.xml"/><Relationship Id="rId9" Type="http://schemas.openxmlformats.org/officeDocument/2006/relationships/image" Target="../media/image556.png"/><Relationship Id="rId14" Type="http://schemas.openxmlformats.org/officeDocument/2006/relationships/customXml" Target="../ink/ink3214.xml"/></Relationships>
</file>

<file path=ppt/slides/_rels/slide6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58.png"/><Relationship Id="rId18" Type="http://schemas.openxmlformats.org/officeDocument/2006/relationships/customXml" Target="../ink/ink3226.xml"/><Relationship Id="rId26" Type="http://schemas.openxmlformats.org/officeDocument/2006/relationships/customXml" Target="../ink/ink3230.xml"/><Relationship Id="rId39" Type="http://schemas.openxmlformats.org/officeDocument/2006/relationships/image" Target="../media/image571.png"/><Relationship Id="rId21" Type="http://schemas.openxmlformats.org/officeDocument/2006/relationships/image" Target="../media/image562.png"/><Relationship Id="rId34" Type="http://schemas.openxmlformats.org/officeDocument/2006/relationships/customXml" Target="../ink/ink3234.xml"/><Relationship Id="rId42" Type="http://schemas.openxmlformats.org/officeDocument/2006/relationships/customXml" Target="../ink/ink3238.xml"/><Relationship Id="rId7" Type="http://schemas.openxmlformats.org/officeDocument/2006/relationships/image" Target="../media/image555.png"/><Relationship Id="rId2" Type="http://schemas.openxmlformats.org/officeDocument/2006/relationships/customXml" Target="../ink/ink3218.xml"/><Relationship Id="rId16" Type="http://schemas.openxmlformats.org/officeDocument/2006/relationships/customXml" Target="../ink/ink3225.xml"/><Relationship Id="rId20" Type="http://schemas.openxmlformats.org/officeDocument/2006/relationships/customXml" Target="../ink/ink3227.xml"/><Relationship Id="rId29" Type="http://schemas.openxmlformats.org/officeDocument/2006/relationships/image" Target="../media/image566.png"/><Relationship Id="rId41" Type="http://schemas.openxmlformats.org/officeDocument/2006/relationships/image" Target="../media/image57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0.xml"/><Relationship Id="rId11" Type="http://schemas.openxmlformats.org/officeDocument/2006/relationships/image" Target="../media/image557.png"/><Relationship Id="rId24" Type="http://schemas.openxmlformats.org/officeDocument/2006/relationships/customXml" Target="../ink/ink3229.xml"/><Relationship Id="rId32" Type="http://schemas.openxmlformats.org/officeDocument/2006/relationships/customXml" Target="../ink/ink3233.xml"/><Relationship Id="rId37" Type="http://schemas.openxmlformats.org/officeDocument/2006/relationships/image" Target="../media/image570.png"/><Relationship Id="rId40" Type="http://schemas.openxmlformats.org/officeDocument/2006/relationships/customXml" Target="../ink/ink3237.xml"/><Relationship Id="rId5" Type="http://schemas.openxmlformats.org/officeDocument/2006/relationships/image" Target="../media/image554.png"/><Relationship Id="rId15" Type="http://schemas.openxmlformats.org/officeDocument/2006/relationships/image" Target="../media/image559.png"/><Relationship Id="rId23" Type="http://schemas.openxmlformats.org/officeDocument/2006/relationships/image" Target="../media/image563.png"/><Relationship Id="rId28" Type="http://schemas.openxmlformats.org/officeDocument/2006/relationships/customXml" Target="../ink/ink3231.xml"/><Relationship Id="rId36" Type="http://schemas.openxmlformats.org/officeDocument/2006/relationships/customXml" Target="../ink/ink3235.xml"/><Relationship Id="rId10" Type="http://schemas.openxmlformats.org/officeDocument/2006/relationships/customXml" Target="../ink/ink3222.xml"/><Relationship Id="rId19" Type="http://schemas.openxmlformats.org/officeDocument/2006/relationships/image" Target="../media/image561.png"/><Relationship Id="rId31" Type="http://schemas.openxmlformats.org/officeDocument/2006/relationships/image" Target="../media/image567.png"/><Relationship Id="rId4" Type="http://schemas.openxmlformats.org/officeDocument/2006/relationships/customXml" Target="../ink/ink3219.xml"/><Relationship Id="rId9" Type="http://schemas.openxmlformats.org/officeDocument/2006/relationships/image" Target="../media/image556.png"/><Relationship Id="rId14" Type="http://schemas.openxmlformats.org/officeDocument/2006/relationships/customXml" Target="../ink/ink3224.xml"/><Relationship Id="rId22" Type="http://schemas.openxmlformats.org/officeDocument/2006/relationships/customXml" Target="../ink/ink3228.xml"/><Relationship Id="rId27" Type="http://schemas.openxmlformats.org/officeDocument/2006/relationships/image" Target="../media/image565.png"/><Relationship Id="rId30" Type="http://schemas.openxmlformats.org/officeDocument/2006/relationships/customXml" Target="../ink/ink3232.xml"/><Relationship Id="rId35" Type="http://schemas.openxmlformats.org/officeDocument/2006/relationships/image" Target="../media/image569.png"/><Relationship Id="rId43" Type="http://schemas.openxmlformats.org/officeDocument/2006/relationships/image" Target="../media/image573.png"/><Relationship Id="rId8" Type="http://schemas.openxmlformats.org/officeDocument/2006/relationships/customXml" Target="../ink/ink3221.xml"/><Relationship Id="rId3" Type="http://schemas.openxmlformats.org/officeDocument/2006/relationships/image" Target="../media/image553.png"/><Relationship Id="rId12" Type="http://schemas.openxmlformats.org/officeDocument/2006/relationships/customXml" Target="../ink/ink3223.xml"/><Relationship Id="rId17" Type="http://schemas.openxmlformats.org/officeDocument/2006/relationships/image" Target="../media/image560.png"/><Relationship Id="rId25" Type="http://schemas.openxmlformats.org/officeDocument/2006/relationships/image" Target="../media/image564.png"/><Relationship Id="rId33" Type="http://schemas.openxmlformats.org/officeDocument/2006/relationships/image" Target="../media/image568.png"/><Relationship Id="rId38" Type="http://schemas.openxmlformats.org/officeDocument/2006/relationships/customXml" Target="../ink/ink3236.xml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51.xml"/><Relationship Id="rId21" Type="http://schemas.openxmlformats.org/officeDocument/2006/relationships/image" Target="../media/image562.png"/><Relationship Id="rId42" Type="http://schemas.openxmlformats.org/officeDocument/2006/relationships/customXml" Target="../ink/ink3259.xml"/><Relationship Id="rId47" Type="http://schemas.openxmlformats.org/officeDocument/2006/relationships/image" Target="../media/image575.png"/><Relationship Id="rId63" Type="http://schemas.openxmlformats.org/officeDocument/2006/relationships/image" Target="../media/image583.png"/><Relationship Id="rId68" Type="http://schemas.openxmlformats.org/officeDocument/2006/relationships/customXml" Target="../ink/ink3272.xml"/><Relationship Id="rId7" Type="http://schemas.openxmlformats.org/officeDocument/2006/relationships/image" Target="../media/image555.png"/><Relationship Id="rId71" Type="http://schemas.openxmlformats.org/officeDocument/2006/relationships/image" Target="../media/image587.png"/><Relationship Id="rId2" Type="http://schemas.openxmlformats.org/officeDocument/2006/relationships/customXml" Target="../ink/ink3239.xml"/><Relationship Id="rId16" Type="http://schemas.openxmlformats.org/officeDocument/2006/relationships/customXml" Target="../ink/ink3246.xml"/><Relationship Id="rId29" Type="http://schemas.openxmlformats.org/officeDocument/2006/relationships/image" Target="../media/image566.png"/><Relationship Id="rId11" Type="http://schemas.openxmlformats.org/officeDocument/2006/relationships/image" Target="../media/image557.png"/><Relationship Id="rId24" Type="http://schemas.openxmlformats.org/officeDocument/2006/relationships/customXml" Target="../ink/ink3250.xml"/><Relationship Id="rId32" Type="http://schemas.openxmlformats.org/officeDocument/2006/relationships/customXml" Target="../ink/ink3254.xml"/><Relationship Id="rId37" Type="http://schemas.openxmlformats.org/officeDocument/2006/relationships/image" Target="../media/image570.png"/><Relationship Id="rId40" Type="http://schemas.openxmlformats.org/officeDocument/2006/relationships/customXml" Target="../ink/ink3258.xml"/><Relationship Id="rId45" Type="http://schemas.openxmlformats.org/officeDocument/2006/relationships/image" Target="../media/image574.png"/><Relationship Id="rId53" Type="http://schemas.openxmlformats.org/officeDocument/2006/relationships/image" Target="../media/image578.png"/><Relationship Id="rId58" Type="http://schemas.openxmlformats.org/officeDocument/2006/relationships/customXml" Target="../ink/ink3267.xml"/><Relationship Id="rId66" Type="http://schemas.openxmlformats.org/officeDocument/2006/relationships/customXml" Target="../ink/ink3271.xml"/><Relationship Id="rId5" Type="http://schemas.openxmlformats.org/officeDocument/2006/relationships/image" Target="../media/image554.png"/><Relationship Id="rId61" Type="http://schemas.openxmlformats.org/officeDocument/2006/relationships/image" Target="../media/image582.png"/><Relationship Id="rId19" Type="http://schemas.openxmlformats.org/officeDocument/2006/relationships/image" Target="../media/image561.png"/><Relationship Id="rId14" Type="http://schemas.openxmlformats.org/officeDocument/2006/relationships/customXml" Target="../ink/ink3245.xml"/><Relationship Id="rId22" Type="http://schemas.openxmlformats.org/officeDocument/2006/relationships/customXml" Target="../ink/ink3249.xml"/><Relationship Id="rId27" Type="http://schemas.openxmlformats.org/officeDocument/2006/relationships/image" Target="../media/image565.png"/><Relationship Id="rId30" Type="http://schemas.openxmlformats.org/officeDocument/2006/relationships/customXml" Target="../ink/ink3253.xml"/><Relationship Id="rId35" Type="http://schemas.openxmlformats.org/officeDocument/2006/relationships/image" Target="../media/image569.png"/><Relationship Id="rId43" Type="http://schemas.openxmlformats.org/officeDocument/2006/relationships/image" Target="../media/image573.png"/><Relationship Id="rId48" Type="http://schemas.openxmlformats.org/officeDocument/2006/relationships/customXml" Target="../ink/ink3262.xml"/><Relationship Id="rId56" Type="http://schemas.openxmlformats.org/officeDocument/2006/relationships/customXml" Target="../ink/ink3266.xml"/><Relationship Id="rId64" Type="http://schemas.openxmlformats.org/officeDocument/2006/relationships/customXml" Target="../ink/ink3270.xml"/><Relationship Id="rId69" Type="http://schemas.openxmlformats.org/officeDocument/2006/relationships/image" Target="../media/image586.png"/><Relationship Id="rId8" Type="http://schemas.openxmlformats.org/officeDocument/2006/relationships/customXml" Target="../ink/ink3242.xml"/><Relationship Id="rId51" Type="http://schemas.openxmlformats.org/officeDocument/2006/relationships/image" Target="../media/image577.png"/><Relationship Id="rId3" Type="http://schemas.openxmlformats.org/officeDocument/2006/relationships/image" Target="../media/image553.png"/><Relationship Id="rId12" Type="http://schemas.openxmlformats.org/officeDocument/2006/relationships/customXml" Target="../ink/ink3244.xml"/><Relationship Id="rId17" Type="http://schemas.openxmlformats.org/officeDocument/2006/relationships/image" Target="../media/image560.png"/><Relationship Id="rId25" Type="http://schemas.openxmlformats.org/officeDocument/2006/relationships/image" Target="../media/image564.png"/><Relationship Id="rId33" Type="http://schemas.openxmlformats.org/officeDocument/2006/relationships/image" Target="../media/image568.png"/><Relationship Id="rId38" Type="http://schemas.openxmlformats.org/officeDocument/2006/relationships/customXml" Target="../ink/ink3257.xml"/><Relationship Id="rId46" Type="http://schemas.openxmlformats.org/officeDocument/2006/relationships/customXml" Target="../ink/ink3261.xml"/><Relationship Id="rId59" Type="http://schemas.openxmlformats.org/officeDocument/2006/relationships/image" Target="../media/image581.png"/><Relationship Id="rId67" Type="http://schemas.openxmlformats.org/officeDocument/2006/relationships/image" Target="../media/image585.png"/><Relationship Id="rId20" Type="http://schemas.openxmlformats.org/officeDocument/2006/relationships/customXml" Target="../ink/ink3248.xml"/><Relationship Id="rId41" Type="http://schemas.openxmlformats.org/officeDocument/2006/relationships/image" Target="../media/image572.png"/><Relationship Id="rId54" Type="http://schemas.openxmlformats.org/officeDocument/2006/relationships/customXml" Target="../ink/ink3265.xml"/><Relationship Id="rId62" Type="http://schemas.openxmlformats.org/officeDocument/2006/relationships/customXml" Target="../ink/ink3269.xml"/><Relationship Id="rId70" Type="http://schemas.openxmlformats.org/officeDocument/2006/relationships/customXml" Target="../ink/ink32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41.xml"/><Relationship Id="rId15" Type="http://schemas.openxmlformats.org/officeDocument/2006/relationships/image" Target="../media/image559.png"/><Relationship Id="rId23" Type="http://schemas.openxmlformats.org/officeDocument/2006/relationships/image" Target="../media/image563.png"/><Relationship Id="rId28" Type="http://schemas.openxmlformats.org/officeDocument/2006/relationships/customXml" Target="../ink/ink3252.xml"/><Relationship Id="rId36" Type="http://schemas.openxmlformats.org/officeDocument/2006/relationships/customXml" Target="../ink/ink3256.xml"/><Relationship Id="rId49" Type="http://schemas.openxmlformats.org/officeDocument/2006/relationships/image" Target="../media/image576.png"/><Relationship Id="rId57" Type="http://schemas.openxmlformats.org/officeDocument/2006/relationships/image" Target="../media/image580.png"/><Relationship Id="rId10" Type="http://schemas.openxmlformats.org/officeDocument/2006/relationships/customXml" Target="../ink/ink3243.xml"/><Relationship Id="rId31" Type="http://schemas.openxmlformats.org/officeDocument/2006/relationships/image" Target="../media/image567.png"/><Relationship Id="rId44" Type="http://schemas.openxmlformats.org/officeDocument/2006/relationships/customXml" Target="../ink/ink3260.xml"/><Relationship Id="rId52" Type="http://schemas.openxmlformats.org/officeDocument/2006/relationships/customXml" Target="../ink/ink3264.xml"/><Relationship Id="rId60" Type="http://schemas.openxmlformats.org/officeDocument/2006/relationships/customXml" Target="../ink/ink3268.xml"/><Relationship Id="rId65" Type="http://schemas.openxmlformats.org/officeDocument/2006/relationships/image" Target="../media/image584.png"/><Relationship Id="rId4" Type="http://schemas.openxmlformats.org/officeDocument/2006/relationships/customXml" Target="../ink/ink3240.xml"/><Relationship Id="rId9" Type="http://schemas.openxmlformats.org/officeDocument/2006/relationships/image" Target="../media/image556.png"/><Relationship Id="rId13" Type="http://schemas.openxmlformats.org/officeDocument/2006/relationships/image" Target="../media/image558.png"/><Relationship Id="rId18" Type="http://schemas.openxmlformats.org/officeDocument/2006/relationships/customXml" Target="../ink/ink3247.xml"/><Relationship Id="rId39" Type="http://schemas.openxmlformats.org/officeDocument/2006/relationships/image" Target="../media/image571.png"/><Relationship Id="rId34" Type="http://schemas.openxmlformats.org/officeDocument/2006/relationships/customXml" Target="../ink/ink3255.xml"/><Relationship Id="rId50" Type="http://schemas.openxmlformats.org/officeDocument/2006/relationships/customXml" Target="../ink/ink3263.xml"/><Relationship Id="rId55" Type="http://schemas.openxmlformats.org/officeDocument/2006/relationships/image" Target="../media/image579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86.xml"/><Relationship Id="rId21" Type="http://schemas.openxmlformats.org/officeDocument/2006/relationships/image" Target="../media/image562.png"/><Relationship Id="rId42" Type="http://schemas.openxmlformats.org/officeDocument/2006/relationships/customXml" Target="../ink/ink3294.xml"/><Relationship Id="rId47" Type="http://schemas.openxmlformats.org/officeDocument/2006/relationships/image" Target="../media/image575.png"/><Relationship Id="rId63" Type="http://schemas.openxmlformats.org/officeDocument/2006/relationships/image" Target="../media/image583.png"/><Relationship Id="rId68" Type="http://schemas.openxmlformats.org/officeDocument/2006/relationships/customXml" Target="../ink/ink3307.xml"/><Relationship Id="rId84" Type="http://schemas.openxmlformats.org/officeDocument/2006/relationships/customXml" Target="../ink/ink3315.xml"/><Relationship Id="rId89" Type="http://schemas.openxmlformats.org/officeDocument/2006/relationships/image" Target="../media/image596.png"/><Relationship Id="rId16" Type="http://schemas.openxmlformats.org/officeDocument/2006/relationships/customXml" Target="../ink/ink3281.xml"/><Relationship Id="rId107" Type="http://schemas.openxmlformats.org/officeDocument/2006/relationships/image" Target="../media/image605.png"/><Relationship Id="rId11" Type="http://schemas.openxmlformats.org/officeDocument/2006/relationships/image" Target="../media/image557.png"/><Relationship Id="rId32" Type="http://schemas.openxmlformats.org/officeDocument/2006/relationships/customXml" Target="../ink/ink3289.xml"/><Relationship Id="rId37" Type="http://schemas.openxmlformats.org/officeDocument/2006/relationships/image" Target="../media/image570.png"/><Relationship Id="rId53" Type="http://schemas.openxmlformats.org/officeDocument/2006/relationships/image" Target="../media/image578.png"/><Relationship Id="rId58" Type="http://schemas.openxmlformats.org/officeDocument/2006/relationships/customXml" Target="../ink/ink3302.xml"/><Relationship Id="rId74" Type="http://schemas.openxmlformats.org/officeDocument/2006/relationships/customXml" Target="../ink/ink3310.xml"/><Relationship Id="rId79" Type="http://schemas.openxmlformats.org/officeDocument/2006/relationships/image" Target="../media/image591.png"/><Relationship Id="rId102" Type="http://schemas.openxmlformats.org/officeDocument/2006/relationships/customXml" Target="../ink/ink3324.xml"/><Relationship Id="rId5" Type="http://schemas.openxmlformats.org/officeDocument/2006/relationships/image" Target="../media/image554.png"/><Relationship Id="rId90" Type="http://schemas.openxmlformats.org/officeDocument/2006/relationships/customXml" Target="../ink/ink3318.xml"/><Relationship Id="rId95" Type="http://schemas.openxmlformats.org/officeDocument/2006/relationships/image" Target="../media/image599.png"/><Relationship Id="rId22" Type="http://schemas.openxmlformats.org/officeDocument/2006/relationships/customXml" Target="../ink/ink3284.xml"/><Relationship Id="rId27" Type="http://schemas.openxmlformats.org/officeDocument/2006/relationships/image" Target="../media/image565.png"/><Relationship Id="rId43" Type="http://schemas.openxmlformats.org/officeDocument/2006/relationships/image" Target="../media/image573.png"/><Relationship Id="rId48" Type="http://schemas.openxmlformats.org/officeDocument/2006/relationships/customXml" Target="../ink/ink3297.xml"/><Relationship Id="rId64" Type="http://schemas.openxmlformats.org/officeDocument/2006/relationships/customXml" Target="../ink/ink3305.xml"/><Relationship Id="rId69" Type="http://schemas.openxmlformats.org/officeDocument/2006/relationships/image" Target="../media/image586.png"/><Relationship Id="rId80" Type="http://schemas.openxmlformats.org/officeDocument/2006/relationships/customXml" Target="../ink/ink3313.xml"/><Relationship Id="rId85" Type="http://schemas.openxmlformats.org/officeDocument/2006/relationships/image" Target="../media/image594.png"/><Relationship Id="rId12" Type="http://schemas.openxmlformats.org/officeDocument/2006/relationships/customXml" Target="../ink/ink3279.xml"/><Relationship Id="rId17" Type="http://schemas.openxmlformats.org/officeDocument/2006/relationships/image" Target="../media/image560.png"/><Relationship Id="rId33" Type="http://schemas.openxmlformats.org/officeDocument/2006/relationships/image" Target="../media/image568.png"/><Relationship Id="rId38" Type="http://schemas.openxmlformats.org/officeDocument/2006/relationships/customXml" Target="../ink/ink3292.xml"/><Relationship Id="rId59" Type="http://schemas.openxmlformats.org/officeDocument/2006/relationships/image" Target="../media/image581.png"/><Relationship Id="rId103" Type="http://schemas.openxmlformats.org/officeDocument/2006/relationships/image" Target="../media/image603.png"/><Relationship Id="rId108" Type="http://schemas.openxmlformats.org/officeDocument/2006/relationships/customXml" Target="../ink/ink3327.xml"/><Relationship Id="rId54" Type="http://schemas.openxmlformats.org/officeDocument/2006/relationships/customXml" Target="../ink/ink3300.xml"/><Relationship Id="rId70" Type="http://schemas.openxmlformats.org/officeDocument/2006/relationships/customXml" Target="../ink/ink3308.xml"/><Relationship Id="rId75" Type="http://schemas.openxmlformats.org/officeDocument/2006/relationships/image" Target="../media/image589.png"/><Relationship Id="rId91" Type="http://schemas.openxmlformats.org/officeDocument/2006/relationships/image" Target="../media/image597.png"/><Relationship Id="rId96" Type="http://schemas.openxmlformats.org/officeDocument/2006/relationships/customXml" Target="../ink/ink33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76.xml"/><Relationship Id="rId15" Type="http://schemas.openxmlformats.org/officeDocument/2006/relationships/image" Target="../media/image559.png"/><Relationship Id="rId23" Type="http://schemas.openxmlformats.org/officeDocument/2006/relationships/image" Target="../media/image563.png"/><Relationship Id="rId28" Type="http://schemas.openxmlformats.org/officeDocument/2006/relationships/customXml" Target="../ink/ink3287.xml"/><Relationship Id="rId36" Type="http://schemas.openxmlformats.org/officeDocument/2006/relationships/customXml" Target="../ink/ink3291.xml"/><Relationship Id="rId49" Type="http://schemas.openxmlformats.org/officeDocument/2006/relationships/image" Target="../media/image576.png"/><Relationship Id="rId57" Type="http://schemas.openxmlformats.org/officeDocument/2006/relationships/image" Target="../media/image580.png"/><Relationship Id="rId106" Type="http://schemas.openxmlformats.org/officeDocument/2006/relationships/customXml" Target="../ink/ink3326.xml"/><Relationship Id="rId10" Type="http://schemas.openxmlformats.org/officeDocument/2006/relationships/customXml" Target="../ink/ink3278.xml"/><Relationship Id="rId31" Type="http://schemas.openxmlformats.org/officeDocument/2006/relationships/image" Target="../media/image567.png"/><Relationship Id="rId44" Type="http://schemas.openxmlformats.org/officeDocument/2006/relationships/customXml" Target="../ink/ink3295.xml"/><Relationship Id="rId52" Type="http://schemas.openxmlformats.org/officeDocument/2006/relationships/customXml" Target="../ink/ink3299.xml"/><Relationship Id="rId60" Type="http://schemas.openxmlformats.org/officeDocument/2006/relationships/customXml" Target="../ink/ink3303.xml"/><Relationship Id="rId65" Type="http://schemas.openxmlformats.org/officeDocument/2006/relationships/image" Target="../media/image584.png"/><Relationship Id="rId73" Type="http://schemas.openxmlformats.org/officeDocument/2006/relationships/image" Target="../media/image588.png"/><Relationship Id="rId78" Type="http://schemas.openxmlformats.org/officeDocument/2006/relationships/customXml" Target="../ink/ink3312.xml"/><Relationship Id="rId81" Type="http://schemas.openxmlformats.org/officeDocument/2006/relationships/image" Target="../media/image592.png"/><Relationship Id="rId86" Type="http://schemas.openxmlformats.org/officeDocument/2006/relationships/customXml" Target="../ink/ink3316.xml"/><Relationship Id="rId94" Type="http://schemas.openxmlformats.org/officeDocument/2006/relationships/customXml" Target="../ink/ink3320.xml"/><Relationship Id="rId99" Type="http://schemas.openxmlformats.org/officeDocument/2006/relationships/image" Target="../media/image601.png"/><Relationship Id="rId101" Type="http://schemas.openxmlformats.org/officeDocument/2006/relationships/image" Target="../media/image602.png"/><Relationship Id="rId4" Type="http://schemas.openxmlformats.org/officeDocument/2006/relationships/customXml" Target="../ink/ink3275.xml"/><Relationship Id="rId9" Type="http://schemas.openxmlformats.org/officeDocument/2006/relationships/image" Target="../media/image556.png"/><Relationship Id="rId13" Type="http://schemas.openxmlformats.org/officeDocument/2006/relationships/image" Target="../media/image558.png"/><Relationship Id="rId18" Type="http://schemas.openxmlformats.org/officeDocument/2006/relationships/customXml" Target="../ink/ink3282.xml"/><Relationship Id="rId39" Type="http://schemas.openxmlformats.org/officeDocument/2006/relationships/image" Target="../media/image571.png"/><Relationship Id="rId109" Type="http://schemas.openxmlformats.org/officeDocument/2006/relationships/image" Target="../media/image606.png"/><Relationship Id="rId34" Type="http://schemas.openxmlformats.org/officeDocument/2006/relationships/customXml" Target="../ink/ink3290.xml"/><Relationship Id="rId50" Type="http://schemas.openxmlformats.org/officeDocument/2006/relationships/customXml" Target="../ink/ink3298.xml"/><Relationship Id="rId55" Type="http://schemas.openxmlformats.org/officeDocument/2006/relationships/image" Target="../media/image579.png"/><Relationship Id="rId76" Type="http://schemas.openxmlformats.org/officeDocument/2006/relationships/customXml" Target="../ink/ink3311.xml"/><Relationship Id="rId97" Type="http://schemas.openxmlformats.org/officeDocument/2006/relationships/image" Target="../media/image600.png"/><Relationship Id="rId104" Type="http://schemas.openxmlformats.org/officeDocument/2006/relationships/customXml" Target="../ink/ink3325.xml"/><Relationship Id="rId7" Type="http://schemas.openxmlformats.org/officeDocument/2006/relationships/image" Target="../media/image555.png"/><Relationship Id="rId71" Type="http://schemas.openxmlformats.org/officeDocument/2006/relationships/image" Target="../media/image587.png"/><Relationship Id="rId92" Type="http://schemas.openxmlformats.org/officeDocument/2006/relationships/customXml" Target="../ink/ink3319.xml"/><Relationship Id="rId2" Type="http://schemas.openxmlformats.org/officeDocument/2006/relationships/customXml" Target="../ink/ink3274.xml"/><Relationship Id="rId29" Type="http://schemas.openxmlformats.org/officeDocument/2006/relationships/image" Target="../media/image566.png"/><Relationship Id="rId24" Type="http://schemas.openxmlformats.org/officeDocument/2006/relationships/customXml" Target="../ink/ink3285.xml"/><Relationship Id="rId40" Type="http://schemas.openxmlformats.org/officeDocument/2006/relationships/customXml" Target="../ink/ink3293.xml"/><Relationship Id="rId45" Type="http://schemas.openxmlformats.org/officeDocument/2006/relationships/image" Target="../media/image574.png"/><Relationship Id="rId66" Type="http://schemas.openxmlformats.org/officeDocument/2006/relationships/customXml" Target="../ink/ink3306.xml"/><Relationship Id="rId87" Type="http://schemas.openxmlformats.org/officeDocument/2006/relationships/image" Target="../media/image595.png"/><Relationship Id="rId110" Type="http://schemas.openxmlformats.org/officeDocument/2006/relationships/customXml" Target="../ink/ink3328.xml"/><Relationship Id="rId61" Type="http://schemas.openxmlformats.org/officeDocument/2006/relationships/image" Target="../media/image582.png"/><Relationship Id="rId82" Type="http://schemas.openxmlformats.org/officeDocument/2006/relationships/customXml" Target="../ink/ink3314.xml"/><Relationship Id="rId19" Type="http://schemas.openxmlformats.org/officeDocument/2006/relationships/image" Target="../media/image561.png"/><Relationship Id="rId14" Type="http://schemas.openxmlformats.org/officeDocument/2006/relationships/customXml" Target="../ink/ink3280.xml"/><Relationship Id="rId30" Type="http://schemas.openxmlformats.org/officeDocument/2006/relationships/customXml" Target="../ink/ink3288.xml"/><Relationship Id="rId35" Type="http://schemas.openxmlformats.org/officeDocument/2006/relationships/image" Target="../media/image569.png"/><Relationship Id="rId56" Type="http://schemas.openxmlformats.org/officeDocument/2006/relationships/customXml" Target="../ink/ink3301.xml"/><Relationship Id="rId77" Type="http://schemas.openxmlformats.org/officeDocument/2006/relationships/image" Target="../media/image590.png"/><Relationship Id="rId100" Type="http://schemas.openxmlformats.org/officeDocument/2006/relationships/customXml" Target="../ink/ink3323.xml"/><Relationship Id="rId105" Type="http://schemas.openxmlformats.org/officeDocument/2006/relationships/image" Target="../media/image604.png"/><Relationship Id="rId8" Type="http://schemas.openxmlformats.org/officeDocument/2006/relationships/customXml" Target="../ink/ink3277.xml"/><Relationship Id="rId51" Type="http://schemas.openxmlformats.org/officeDocument/2006/relationships/image" Target="../media/image577.png"/><Relationship Id="rId72" Type="http://schemas.openxmlformats.org/officeDocument/2006/relationships/customXml" Target="../ink/ink3309.xml"/><Relationship Id="rId93" Type="http://schemas.openxmlformats.org/officeDocument/2006/relationships/image" Target="../media/image598.png"/><Relationship Id="rId98" Type="http://schemas.openxmlformats.org/officeDocument/2006/relationships/customXml" Target="../ink/ink3322.xml"/><Relationship Id="rId3" Type="http://schemas.openxmlformats.org/officeDocument/2006/relationships/image" Target="../media/image553.png"/><Relationship Id="rId25" Type="http://schemas.openxmlformats.org/officeDocument/2006/relationships/image" Target="../media/image564.png"/><Relationship Id="rId46" Type="http://schemas.openxmlformats.org/officeDocument/2006/relationships/customXml" Target="../ink/ink3296.xml"/><Relationship Id="rId67" Type="http://schemas.openxmlformats.org/officeDocument/2006/relationships/image" Target="../media/image585.png"/><Relationship Id="rId20" Type="http://schemas.openxmlformats.org/officeDocument/2006/relationships/customXml" Target="../ink/ink3283.xml"/><Relationship Id="rId41" Type="http://schemas.openxmlformats.org/officeDocument/2006/relationships/image" Target="../media/image572.png"/><Relationship Id="rId62" Type="http://schemas.openxmlformats.org/officeDocument/2006/relationships/customXml" Target="../ink/ink3304.xml"/><Relationship Id="rId83" Type="http://schemas.openxmlformats.org/officeDocument/2006/relationships/image" Target="../media/image593.png"/><Relationship Id="rId88" Type="http://schemas.openxmlformats.org/officeDocument/2006/relationships/customXml" Target="../ink/ink3317.xml"/><Relationship Id="rId111" Type="http://schemas.openxmlformats.org/officeDocument/2006/relationships/image" Target="../media/image607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0.png"/><Relationship Id="rId21" Type="http://schemas.openxmlformats.org/officeDocument/2006/relationships/image" Target="../media/image562.png"/><Relationship Id="rId42" Type="http://schemas.openxmlformats.org/officeDocument/2006/relationships/customXml" Target="../ink/ink3349.xml"/><Relationship Id="rId63" Type="http://schemas.openxmlformats.org/officeDocument/2006/relationships/image" Target="../media/image583.png"/><Relationship Id="rId84" Type="http://schemas.openxmlformats.org/officeDocument/2006/relationships/customXml" Target="../ink/ink3370.xml"/><Relationship Id="rId138" Type="http://schemas.openxmlformats.org/officeDocument/2006/relationships/customXml" Target="../ink/ink3397.xml"/><Relationship Id="rId16" Type="http://schemas.openxmlformats.org/officeDocument/2006/relationships/customXml" Target="../ink/ink3336.xml"/><Relationship Id="rId107" Type="http://schemas.openxmlformats.org/officeDocument/2006/relationships/image" Target="../media/image605.png"/><Relationship Id="rId11" Type="http://schemas.openxmlformats.org/officeDocument/2006/relationships/image" Target="../media/image557.png"/><Relationship Id="rId32" Type="http://schemas.openxmlformats.org/officeDocument/2006/relationships/customXml" Target="../ink/ink3344.xml"/><Relationship Id="rId37" Type="http://schemas.openxmlformats.org/officeDocument/2006/relationships/image" Target="../media/image570.png"/><Relationship Id="rId53" Type="http://schemas.openxmlformats.org/officeDocument/2006/relationships/image" Target="../media/image578.png"/><Relationship Id="rId58" Type="http://schemas.openxmlformats.org/officeDocument/2006/relationships/customXml" Target="../ink/ink3357.xml"/><Relationship Id="rId74" Type="http://schemas.openxmlformats.org/officeDocument/2006/relationships/customXml" Target="../ink/ink3365.xml"/><Relationship Id="rId79" Type="http://schemas.openxmlformats.org/officeDocument/2006/relationships/image" Target="../media/image591.png"/><Relationship Id="rId102" Type="http://schemas.openxmlformats.org/officeDocument/2006/relationships/customXml" Target="../ink/ink3379.xml"/><Relationship Id="rId123" Type="http://schemas.openxmlformats.org/officeDocument/2006/relationships/image" Target="../media/image613.png"/><Relationship Id="rId128" Type="http://schemas.openxmlformats.org/officeDocument/2006/relationships/customXml" Target="../ink/ink3392.xml"/><Relationship Id="rId5" Type="http://schemas.openxmlformats.org/officeDocument/2006/relationships/image" Target="../media/image554.png"/><Relationship Id="rId90" Type="http://schemas.openxmlformats.org/officeDocument/2006/relationships/customXml" Target="../ink/ink3373.xml"/><Relationship Id="rId95" Type="http://schemas.openxmlformats.org/officeDocument/2006/relationships/image" Target="../media/image599.png"/><Relationship Id="rId22" Type="http://schemas.openxmlformats.org/officeDocument/2006/relationships/customXml" Target="../ink/ink3339.xml"/><Relationship Id="rId27" Type="http://schemas.openxmlformats.org/officeDocument/2006/relationships/image" Target="../media/image565.png"/><Relationship Id="rId43" Type="http://schemas.openxmlformats.org/officeDocument/2006/relationships/image" Target="../media/image573.png"/><Relationship Id="rId48" Type="http://schemas.openxmlformats.org/officeDocument/2006/relationships/customXml" Target="../ink/ink3352.xml"/><Relationship Id="rId64" Type="http://schemas.openxmlformats.org/officeDocument/2006/relationships/customXml" Target="../ink/ink3360.xml"/><Relationship Id="rId69" Type="http://schemas.openxmlformats.org/officeDocument/2006/relationships/image" Target="../media/image586.png"/><Relationship Id="rId113" Type="http://schemas.openxmlformats.org/officeDocument/2006/relationships/image" Target="../media/image608.png"/><Relationship Id="rId118" Type="http://schemas.openxmlformats.org/officeDocument/2006/relationships/customXml" Target="../ink/ink3387.xml"/><Relationship Id="rId134" Type="http://schemas.openxmlformats.org/officeDocument/2006/relationships/customXml" Target="../ink/ink3395.xml"/><Relationship Id="rId139" Type="http://schemas.openxmlformats.org/officeDocument/2006/relationships/image" Target="../media/image621.png"/><Relationship Id="rId80" Type="http://schemas.openxmlformats.org/officeDocument/2006/relationships/customXml" Target="../ink/ink3368.xml"/><Relationship Id="rId85" Type="http://schemas.openxmlformats.org/officeDocument/2006/relationships/image" Target="../media/image594.png"/><Relationship Id="rId12" Type="http://schemas.openxmlformats.org/officeDocument/2006/relationships/customXml" Target="../ink/ink3334.xml"/><Relationship Id="rId17" Type="http://schemas.openxmlformats.org/officeDocument/2006/relationships/image" Target="../media/image560.png"/><Relationship Id="rId33" Type="http://schemas.openxmlformats.org/officeDocument/2006/relationships/image" Target="../media/image568.png"/><Relationship Id="rId38" Type="http://schemas.openxmlformats.org/officeDocument/2006/relationships/customXml" Target="../ink/ink3347.xml"/><Relationship Id="rId59" Type="http://schemas.openxmlformats.org/officeDocument/2006/relationships/image" Target="../media/image581.png"/><Relationship Id="rId103" Type="http://schemas.openxmlformats.org/officeDocument/2006/relationships/image" Target="../media/image603.png"/><Relationship Id="rId108" Type="http://schemas.openxmlformats.org/officeDocument/2006/relationships/customXml" Target="../ink/ink3382.xml"/><Relationship Id="rId124" Type="http://schemas.openxmlformats.org/officeDocument/2006/relationships/customXml" Target="../ink/ink3390.xml"/><Relationship Id="rId129" Type="http://schemas.openxmlformats.org/officeDocument/2006/relationships/image" Target="../media/image616.png"/><Relationship Id="rId54" Type="http://schemas.openxmlformats.org/officeDocument/2006/relationships/customXml" Target="../ink/ink3355.xml"/><Relationship Id="rId70" Type="http://schemas.openxmlformats.org/officeDocument/2006/relationships/customXml" Target="../ink/ink3363.xml"/><Relationship Id="rId75" Type="http://schemas.openxmlformats.org/officeDocument/2006/relationships/image" Target="../media/image589.png"/><Relationship Id="rId91" Type="http://schemas.openxmlformats.org/officeDocument/2006/relationships/image" Target="../media/image597.png"/><Relationship Id="rId96" Type="http://schemas.openxmlformats.org/officeDocument/2006/relationships/customXml" Target="../ink/ink33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31.xml"/><Relationship Id="rId23" Type="http://schemas.openxmlformats.org/officeDocument/2006/relationships/image" Target="../media/image563.png"/><Relationship Id="rId28" Type="http://schemas.openxmlformats.org/officeDocument/2006/relationships/customXml" Target="../ink/ink3342.xml"/><Relationship Id="rId49" Type="http://schemas.openxmlformats.org/officeDocument/2006/relationships/image" Target="../media/image576.png"/><Relationship Id="rId114" Type="http://schemas.openxmlformats.org/officeDocument/2006/relationships/customXml" Target="../ink/ink3385.xml"/><Relationship Id="rId119" Type="http://schemas.openxmlformats.org/officeDocument/2006/relationships/image" Target="../media/image611.png"/><Relationship Id="rId44" Type="http://schemas.openxmlformats.org/officeDocument/2006/relationships/customXml" Target="../ink/ink3350.xml"/><Relationship Id="rId60" Type="http://schemas.openxmlformats.org/officeDocument/2006/relationships/customXml" Target="../ink/ink3358.xml"/><Relationship Id="rId65" Type="http://schemas.openxmlformats.org/officeDocument/2006/relationships/image" Target="../media/image584.png"/><Relationship Id="rId81" Type="http://schemas.openxmlformats.org/officeDocument/2006/relationships/image" Target="../media/image592.png"/><Relationship Id="rId86" Type="http://schemas.openxmlformats.org/officeDocument/2006/relationships/customXml" Target="../ink/ink3371.xml"/><Relationship Id="rId130" Type="http://schemas.openxmlformats.org/officeDocument/2006/relationships/customXml" Target="../ink/ink3393.xml"/><Relationship Id="rId135" Type="http://schemas.openxmlformats.org/officeDocument/2006/relationships/image" Target="../media/image619.png"/><Relationship Id="rId13" Type="http://schemas.openxmlformats.org/officeDocument/2006/relationships/image" Target="../media/image558.png"/><Relationship Id="rId18" Type="http://schemas.openxmlformats.org/officeDocument/2006/relationships/customXml" Target="../ink/ink3337.xml"/><Relationship Id="rId39" Type="http://schemas.openxmlformats.org/officeDocument/2006/relationships/image" Target="../media/image571.png"/><Relationship Id="rId109" Type="http://schemas.openxmlformats.org/officeDocument/2006/relationships/image" Target="../media/image606.png"/><Relationship Id="rId34" Type="http://schemas.openxmlformats.org/officeDocument/2006/relationships/customXml" Target="../ink/ink3345.xml"/><Relationship Id="rId50" Type="http://schemas.openxmlformats.org/officeDocument/2006/relationships/customXml" Target="../ink/ink3353.xml"/><Relationship Id="rId55" Type="http://schemas.openxmlformats.org/officeDocument/2006/relationships/image" Target="../media/image579.png"/><Relationship Id="rId76" Type="http://schemas.openxmlformats.org/officeDocument/2006/relationships/customXml" Target="../ink/ink3366.xml"/><Relationship Id="rId97" Type="http://schemas.openxmlformats.org/officeDocument/2006/relationships/image" Target="../media/image600.png"/><Relationship Id="rId104" Type="http://schemas.openxmlformats.org/officeDocument/2006/relationships/customXml" Target="../ink/ink3380.xml"/><Relationship Id="rId120" Type="http://schemas.openxmlformats.org/officeDocument/2006/relationships/customXml" Target="../ink/ink3388.xml"/><Relationship Id="rId125" Type="http://schemas.openxmlformats.org/officeDocument/2006/relationships/image" Target="../media/image614.png"/><Relationship Id="rId7" Type="http://schemas.openxmlformats.org/officeDocument/2006/relationships/image" Target="../media/image555.png"/><Relationship Id="rId71" Type="http://schemas.openxmlformats.org/officeDocument/2006/relationships/image" Target="../media/image587.png"/><Relationship Id="rId92" Type="http://schemas.openxmlformats.org/officeDocument/2006/relationships/customXml" Target="../ink/ink3374.xml"/><Relationship Id="rId2" Type="http://schemas.openxmlformats.org/officeDocument/2006/relationships/customXml" Target="../ink/ink3329.xml"/><Relationship Id="rId29" Type="http://schemas.openxmlformats.org/officeDocument/2006/relationships/image" Target="../media/image566.png"/><Relationship Id="rId24" Type="http://schemas.openxmlformats.org/officeDocument/2006/relationships/customXml" Target="../ink/ink3340.xml"/><Relationship Id="rId40" Type="http://schemas.openxmlformats.org/officeDocument/2006/relationships/customXml" Target="../ink/ink3348.xml"/><Relationship Id="rId45" Type="http://schemas.openxmlformats.org/officeDocument/2006/relationships/image" Target="../media/image574.png"/><Relationship Id="rId66" Type="http://schemas.openxmlformats.org/officeDocument/2006/relationships/customXml" Target="../ink/ink3361.xml"/><Relationship Id="rId87" Type="http://schemas.openxmlformats.org/officeDocument/2006/relationships/image" Target="../media/image595.png"/><Relationship Id="rId110" Type="http://schemas.openxmlformats.org/officeDocument/2006/relationships/customXml" Target="../ink/ink3383.xml"/><Relationship Id="rId115" Type="http://schemas.openxmlformats.org/officeDocument/2006/relationships/image" Target="../media/image609.png"/><Relationship Id="rId131" Type="http://schemas.openxmlformats.org/officeDocument/2006/relationships/image" Target="../media/image617.png"/><Relationship Id="rId136" Type="http://schemas.openxmlformats.org/officeDocument/2006/relationships/customXml" Target="../ink/ink3396.xml"/><Relationship Id="rId61" Type="http://schemas.openxmlformats.org/officeDocument/2006/relationships/image" Target="../media/image582.png"/><Relationship Id="rId82" Type="http://schemas.openxmlformats.org/officeDocument/2006/relationships/customXml" Target="../ink/ink3369.xml"/><Relationship Id="rId19" Type="http://schemas.openxmlformats.org/officeDocument/2006/relationships/image" Target="../media/image561.png"/><Relationship Id="rId14" Type="http://schemas.openxmlformats.org/officeDocument/2006/relationships/customXml" Target="../ink/ink3335.xml"/><Relationship Id="rId30" Type="http://schemas.openxmlformats.org/officeDocument/2006/relationships/customXml" Target="../ink/ink3343.xml"/><Relationship Id="rId35" Type="http://schemas.openxmlformats.org/officeDocument/2006/relationships/image" Target="../media/image569.png"/><Relationship Id="rId56" Type="http://schemas.openxmlformats.org/officeDocument/2006/relationships/customXml" Target="../ink/ink3356.xml"/><Relationship Id="rId77" Type="http://schemas.openxmlformats.org/officeDocument/2006/relationships/image" Target="../media/image590.png"/><Relationship Id="rId100" Type="http://schemas.openxmlformats.org/officeDocument/2006/relationships/customXml" Target="../ink/ink3378.xml"/><Relationship Id="rId105" Type="http://schemas.openxmlformats.org/officeDocument/2006/relationships/image" Target="../media/image604.png"/><Relationship Id="rId126" Type="http://schemas.openxmlformats.org/officeDocument/2006/relationships/customXml" Target="../ink/ink3391.xml"/><Relationship Id="rId8" Type="http://schemas.openxmlformats.org/officeDocument/2006/relationships/customXml" Target="../ink/ink3332.xml"/><Relationship Id="rId51" Type="http://schemas.openxmlformats.org/officeDocument/2006/relationships/image" Target="../media/image577.png"/><Relationship Id="rId72" Type="http://schemas.openxmlformats.org/officeDocument/2006/relationships/customXml" Target="../ink/ink3364.xml"/><Relationship Id="rId93" Type="http://schemas.openxmlformats.org/officeDocument/2006/relationships/image" Target="../media/image598.png"/><Relationship Id="rId98" Type="http://schemas.openxmlformats.org/officeDocument/2006/relationships/customXml" Target="../ink/ink3377.xml"/><Relationship Id="rId121" Type="http://schemas.openxmlformats.org/officeDocument/2006/relationships/image" Target="../media/image612.png"/><Relationship Id="rId3" Type="http://schemas.openxmlformats.org/officeDocument/2006/relationships/image" Target="../media/image553.png"/><Relationship Id="rId25" Type="http://schemas.openxmlformats.org/officeDocument/2006/relationships/image" Target="../media/image564.png"/><Relationship Id="rId46" Type="http://schemas.openxmlformats.org/officeDocument/2006/relationships/customXml" Target="../ink/ink3351.xml"/><Relationship Id="rId67" Type="http://schemas.openxmlformats.org/officeDocument/2006/relationships/image" Target="../media/image585.png"/><Relationship Id="rId116" Type="http://schemas.openxmlformats.org/officeDocument/2006/relationships/customXml" Target="../ink/ink3386.xml"/><Relationship Id="rId137" Type="http://schemas.openxmlformats.org/officeDocument/2006/relationships/image" Target="../media/image620.png"/><Relationship Id="rId20" Type="http://schemas.openxmlformats.org/officeDocument/2006/relationships/customXml" Target="../ink/ink3338.xml"/><Relationship Id="rId41" Type="http://schemas.openxmlformats.org/officeDocument/2006/relationships/image" Target="../media/image572.png"/><Relationship Id="rId62" Type="http://schemas.openxmlformats.org/officeDocument/2006/relationships/customXml" Target="../ink/ink3359.xml"/><Relationship Id="rId83" Type="http://schemas.openxmlformats.org/officeDocument/2006/relationships/image" Target="../media/image593.png"/><Relationship Id="rId88" Type="http://schemas.openxmlformats.org/officeDocument/2006/relationships/customXml" Target="../ink/ink3372.xml"/><Relationship Id="rId111" Type="http://schemas.openxmlformats.org/officeDocument/2006/relationships/image" Target="../media/image607.png"/><Relationship Id="rId132" Type="http://schemas.openxmlformats.org/officeDocument/2006/relationships/customXml" Target="../ink/ink3394.xml"/><Relationship Id="rId15" Type="http://schemas.openxmlformats.org/officeDocument/2006/relationships/image" Target="../media/image559.png"/><Relationship Id="rId36" Type="http://schemas.openxmlformats.org/officeDocument/2006/relationships/customXml" Target="../ink/ink3346.xml"/><Relationship Id="rId57" Type="http://schemas.openxmlformats.org/officeDocument/2006/relationships/image" Target="../media/image580.png"/><Relationship Id="rId106" Type="http://schemas.openxmlformats.org/officeDocument/2006/relationships/customXml" Target="../ink/ink3381.xml"/><Relationship Id="rId127" Type="http://schemas.openxmlformats.org/officeDocument/2006/relationships/image" Target="../media/image615.png"/><Relationship Id="rId10" Type="http://schemas.openxmlformats.org/officeDocument/2006/relationships/customXml" Target="../ink/ink3333.xml"/><Relationship Id="rId31" Type="http://schemas.openxmlformats.org/officeDocument/2006/relationships/image" Target="../media/image567.png"/><Relationship Id="rId52" Type="http://schemas.openxmlformats.org/officeDocument/2006/relationships/customXml" Target="../ink/ink3354.xml"/><Relationship Id="rId73" Type="http://schemas.openxmlformats.org/officeDocument/2006/relationships/image" Target="../media/image588.png"/><Relationship Id="rId78" Type="http://schemas.openxmlformats.org/officeDocument/2006/relationships/customXml" Target="../ink/ink3367.xml"/><Relationship Id="rId94" Type="http://schemas.openxmlformats.org/officeDocument/2006/relationships/customXml" Target="../ink/ink3375.xml"/><Relationship Id="rId99" Type="http://schemas.openxmlformats.org/officeDocument/2006/relationships/image" Target="../media/image601.png"/><Relationship Id="rId101" Type="http://schemas.openxmlformats.org/officeDocument/2006/relationships/image" Target="../media/image602.png"/><Relationship Id="rId122" Type="http://schemas.openxmlformats.org/officeDocument/2006/relationships/customXml" Target="../ink/ink3389.xml"/><Relationship Id="rId4" Type="http://schemas.openxmlformats.org/officeDocument/2006/relationships/customXml" Target="../ink/ink3330.xml"/><Relationship Id="rId9" Type="http://schemas.openxmlformats.org/officeDocument/2006/relationships/image" Target="../media/image556.png"/><Relationship Id="rId26" Type="http://schemas.openxmlformats.org/officeDocument/2006/relationships/customXml" Target="../ink/ink3341.xml"/><Relationship Id="rId47" Type="http://schemas.openxmlformats.org/officeDocument/2006/relationships/image" Target="../media/image575.png"/><Relationship Id="rId68" Type="http://schemas.openxmlformats.org/officeDocument/2006/relationships/customXml" Target="../ink/ink3362.xml"/><Relationship Id="rId89" Type="http://schemas.openxmlformats.org/officeDocument/2006/relationships/image" Target="../media/image596.png"/><Relationship Id="rId112" Type="http://schemas.openxmlformats.org/officeDocument/2006/relationships/customXml" Target="../ink/ink3384.xml"/><Relationship Id="rId133" Type="http://schemas.openxmlformats.org/officeDocument/2006/relationships/image" Target="../media/image618.png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0.png"/><Relationship Id="rId21" Type="http://schemas.openxmlformats.org/officeDocument/2006/relationships/image" Target="../media/image562.png"/><Relationship Id="rId42" Type="http://schemas.openxmlformats.org/officeDocument/2006/relationships/customXml" Target="../ink/ink3418.xml"/><Relationship Id="rId63" Type="http://schemas.openxmlformats.org/officeDocument/2006/relationships/image" Target="../media/image583.png"/><Relationship Id="rId84" Type="http://schemas.openxmlformats.org/officeDocument/2006/relationships/customXml" Target="../ink/ink3439.xml"/><Relationship Id="rId138" Type="http://schemas.openxmlformats.org/officeDocument/2006/relationships/customXml" Target="../ink/ink3466.xml"/><Relationship Id="rId159" Type="http://schemas.openxmlformats.org/officeDocument/2006/relationships/image" Target="../media/image631.png"/><Relationship Id="rId107" Type="http://schemas.openxmlformats.org/officeDocument/2006/relationships/image" Target="../media/image605.png"/><Relationship Id="rId11" Type="http://schemas.openxmlformats.org/officeDocument/2006/relationships/image" Target="../media/image557.png"/><Relationship Id="rId32" Type="http://schemas.openxmlformats.org/officeDocument/2006/relationships/customXml" Target="../ink/ink3413.xml"/><Relationship Id="rId53" Type="http://schemas.openxmlformats.org/officeDocument/2006/relationships/image" Target="../media/image578.png"/><Relationship Id="rId74" Type="http://schemas.openxmlformats.org/officeDocument/2006/relationships/customXml" Target="../ink/ink3434.xml"/><Relationship Id="rId128" Type="http://schemas.openxmlformats.org/officeDocument/2006/relationships/customXml" Target="../ink/ink3461.xml"/><Relationship Id="rId149" Type="http://schemas.openxmlformats.org/officeDocument/2006/relationships/image" Target="../media/image626.png"/><Relationship Id="rId5" Type="http://schemas.openxmlformats.org/officeDocument/2006/relationships/image" Target="../media/image554.png"/><Relationship Id="rId95" Type="http://schemas.openxmlformats.org/officeDocument/2006/relationships/image" Target="../media/image599.png"/><Relationship Id="rId22" Type="http://schemas.openxmlformats.org/officeDocument/2006/relationships/customXml" Target="../ink/ink3408.xml"/><Relationship Id="rId43" Type="http://schemas.openxmlformats.org/officeDocument/2006/relationships/image" Target="../media/image573.png"/><Relationship Id="rId64" Type="http://schemas.openxmlformats.org/officeDocument/2006/relationships/customXml" Target="../ink/ink3429.xml"/><Relationship Id="rId118" Type="http://schemas.openxmlformats.org/officeDocument/2006/relationships/customXml" Target="../ink/ink3456.xml"/><Relationship Id="rId139" Type="http://schemas.openxmlformats.org/officeDocument/2006/relationships/image" Target="../media/image621.png"/><Relationship Id="rId80" Type="http://schemas.openxmlformats.org/officeDocument/2006/relationships/customXml" Target="../ink/ink3437.xml"/><Relationship Id="rId85" Type="http://schemas.openxmlformats.org/officeDocument/2006/relationships/image" Target="../media/image594.png"/><Relationship Id="rId150" Type="http://schemas.openxmlformats.org/officeDocument/2006/relationships/customXml" Target="../ink/ink3472.xml"/><Relationship Id="rId155" Type="http://schemas.openxmlformats.org/officeDocument/2006/relationships/image" Target="../media/image629.png"/><Relationship Id="rId12" Type="http://schemas.openxmlformats.org/officeDocument/2006/relationships/customXml" Target="../ink/ink3403.xml"/><Relationship Id="rId17" Type="http://schemas.openxmlformats.org/officeDocument/2006/relationships/image" Target="../media/image560.png"/><Relationship Id="rId33" Type="http://schemas.openxmlformats.org/officeDocument/2006/relationships/image" Target="../media/image568.png"/><Relationship Id="rId38" Type="http://schemas.openxmlformats.org/officeDocument/2006/relationships/customXml" Target="../ink/ink3416.xml"/><Relationship Id="rId59" Type="http://schemas.openxmlformats.org/officeDocument/2006/relationships/image" Target="../media/image581.png"/><Relationship Id="rId103" Type="http://schemas.openxmlformats.org/officeDocument/2006/relationships/image" Target="../media/image603.png"/><Relationship Id="rId108" Type="http://schemas.openxmlformats.org/officeDocument/2006/relationships/customXml" Target="../ink/ink3451.xml"/><Relationship Id="rId124" Type="http://schemas.openxmlformats.org/officeDocument/2006/relationships/customXml" Target="../ink/ink3459.xml"/><Relationship Id="rId129" Type="http://schemas.openxmlformats.org/officeDocument/2006/relationships/image" Target="../media/image616.png"/><Relationship Id="rId54" Type="http://schemas.openxmlformats.org/officeDocument/2006/relationships/customXml" Target="../ink/ink3424.xml"/><Relationship Id="rId70" Type="http://schemas.openxmlformats.org/officeDocument/2006/relationships/customXml" Target="../ink/ink3432.xml"/><Relationship Id="rId75" Type="http://schemas.openxmlformats.org/officeDocument/2006/relationships/image" Target="../media/image589.png"/><Relationship Id="rId91" Type="http://schemas.openxmlformats.org/officeDocument/2006/relationships/image" Target="../media/image597.png"/><Relationship Id="rId96" Type="http://schemas.openxmlformats.org/officeDocument/2006/relationships/customXml" Target="../ink/ink3445.xml"/><Relationship Id="rId140" Type="http://schemas.openxmlformats.org/officeDocument/2006/relationships/customXml" Target="../ink/ink3467.xml"/><Relationship Id="rId145" Type="http://schemas.openxmlformats.org/officeDocument/2006/relationships/image" Target="../media/image6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0.xml"/><Relationship Id="rId23" Type="http://schemas.openxmlformats.org/officeDocument/2006/relationships/image" Target="../media/image563.png"/><Relationship Id="rId28" Type="http://schemas.openxmlformats.org/officeDocument/2006/relationships/customXml" Target="../ink/ink3411.xml"/><Relationship Id="rId49" Type="http://schemas.openxmlformats.org/officeDocument/2006/relationships/image" Target="../media/image576.png"/><Relationship Id="rId114" Type="http://schemas.openxmlformats.org/officeDocument/2006/relationships/customXml" Target="../ink/ink3454.xml"/><Relationship Id="rId119" Type="http://schemas.openxmlformats.org/officeDocument/2006/relationships/image" Target="../media/image611.png"/><Relationship Id="rId44" Type="http://schemas.openxmlformats.org/officeDocument/2006/relationships/customXml" Target="../ink/ink3419.xml"/><Relationship Id="rId60" Type="http://schemas.openxmlformats.org/officeDocument/2006/relationships/customXml" Target="../ink/ink3427.xml"/><Relationship Id="rId65" Type="http://schemas.openxmlformats.org/officeDocument/2006/relationships/image" Target="../media/image584.png"/><Relationship Id="rId81" Type="http://schemas.openxmlformats.org/officeDocument/2006/relationships/image" Target="../media/image592.png"/><Relationship Id="rId86" Type="http://schemas.openxmlformats.org/officeDocument/2006/relationships/customXml" Target="../ink/ink3440.xml"/><Relationship Id="rId130" Type="http://schemas.openxmlformats.org/officeDocument/2006/relationships/customXml" Target="../ink/ink3462.xml"/><Relationship Id="rId135" Type="http://schemas.openxmlformats.org/officeDocument/2006/relationships/image" Target="../media/image619.png"/><Relationship Id="rId151" Type="http://schemas.openxmlformats.org/officeDocument/2006/relationships/image" Target="../media/image627.png"/><Relationship Id="rId156" Type="http://schemas.openxmlformats.org/officeDocument/2006/relationships/customXml" Target="../ink/ink3475.xml"/><Relationship Id="rId13" Type="http://schemas.openxmlformats.org/officeDocument/2006/relationships/image" Target="../media/image558.png"/><Relationship Id="rId18" Type="http://schemas.openxmlformats.org/officeDocument/2006/relationships/customXml" Target="../ink/ink3406.xml"/><Relationship Id="rId39" Type="http://schemas.openxmlformats.org/officeDocument/2006/relationships/image" Target="../media/image571.png"/><Relationship Id="rId109" Type="http://schemas.openxmlformats.org/officeDocument/2006/relationships/image" Target="../media/image606.png"/><Relationship Id="rId34" Type="http://schemas.openxmlformats.org/officeDocument/2006/relationships/customXml" Target="../ink/ink3414.xml"/><Relationship Id="rId50" Type="http://schemas.openxmlformats.org/officeDocument/2006/relationships/customXml" Target="../ink/ink3422.xml"/><Relationship Id="rId55" Type="http://schemas.openxmlformats.org/officeDocument/2006/relationships/image" Target="../media/image579.png"/><Relationship Id="rId76" Type="http://schemas.openxmlformats.org/officeDocument/2006/relationships/customXml" Target="../ink/ink3435.xml"/><Relationship Id="rId97" Type="http://schemas.openxmlformats.org/officeDocument/2006/relationships/image" Target="../media/image600.png"/><Relationship Id="rId104" Type="http://schemas.openxmlformats.org/officeDocument/2006/relationships/customXml" Target="../ink/ink3449.xml"/><Relationship Id="rId120" Type="http://schemas.openxmlformats.org/officeDocument/2006/relationships/customXml" Target="../ink/ink3457.xml"/><Relationship Id="rId125" Type="http://schemas.openxmlformats.org/officeDocument/2006/relationships/image" Target="../media/image614.png"/><Relationship Id="rId141" Type="http://schemas.openxmlformats.org/officeDocument/2006/relationships/image" Target="../media/image622.png"/><Relationship Id="rId146" Type="http://schemas.openxmlformats.org/officeDocument/2006/relationships/customXml" Target="../ink/ink3470.xml"/><Relationship Id="rId7" Type="http://schemas.openxmlformats.org/officeDocument/2006/relationships/image" Target="../media/image555.png"/><Relationship Id="rId71" Type="http://schemas.openxmlformats.org/officeDocument/2006/relationships/image" Target="../media/image587.png"/><Relationship Id="rId92" Type="http://schemas.openxmlformats.org/officeDocument/2006/relationships/customXml" Target="../ink/ink3443.xml"/><Relationship Id="rId2" Type="http://schemas.openxmlformats.org/officeDocument/2006/relationships/customXml" Target="../ink/ink3398.xml"/><Relationship Id="rId29" Type="http://schemas.openxmlformats.org/officeDocument/2006/relationships/image" Target="../media/image566.png"/><Relationship Id="rId24" Type="http://schemas.openxmlformats.org/officeDocument/2006/relationships/customXml" Target="../ink/ink3409.xml"/><Relationship Id="rId40" Type="http://schemas.openxmlformats.org/officeDocument/2006/relationships/customXml" Target="../ink/ink3417.xml"/><Relationship Id="rId45" Type="http://schemas.openxmlformats.org/officeDocument/2006/relationships/image" Target="../media/image574.png"/><Relationship Id="rId66" Type="http://schemas.openxmlformats.org/officeDocument/2006/relationships/customXml" Target="../ink/ink3430.xml"/><Relationship Id="rId87" Type="http://schemas.openxmlformats.org/officeDocument/2006/relationships/image" Target="../media/image595.png"/><Relationship Id="rId110" Type="http://schemas.openxmlformats.org/officeDocument/2006/relationships/customXml" Target="../ink/ink3452.xml"/><Relationship Id="rId115" Type="http://schemas.openxmlformats.org/officeDocument/2006/relationships/image" Target="../media/image609.png"/><Relationship Id="rId131" Type="http://schemas.openxmlformats.org/officeDocument/2006/relationships/image" Target="../media/image617.png"/><Relationship Id="rId136" Type="http://schemas.openxmlformats.org/officeDocument/2006/relationships/customXml" Target="../ink/ink3465.xml"/><Relationship Id="rId157" Type="http://schemas.openxmlformats.org/officeDocument/2006/relationships/image" Target="../media/image630.png"/><Relationship Id="rId61" Type="http://schemas.openxmlformats.org/officeDocument/2006/relationships/image" Target="../media/image582.png"/><Relationship Id="rId82" Type="http://schemas.openxmlformats.org/officeDocument/2006/relationships/customXml" Target="../ink/ink3438.xml"/><Relationship Id="rId152" Type="http://schemas.openxmlformats.org/officeDocument/2006/relationships/customXml" Target="../ink/ink3473.xml"/><Relationship Id="rId19" Type="http://schemas.openxmlformats.org/officeDocument/2006/relationships/image" Target="../media/image561.png"/><Relationship Id="rId14" Type="http://schemas.openxmlformats.org/officeDocument/2006/relationships/customXml" Target="../ink/ink3404.xml"/><Relationship Id="rId30" Type="http://schemas.openxmlformats.org/officeDocument/2006/relationships/customXml" Target="../ink/ink3412.xml"/><Relationship Id="rId35" Type="http://schemas.openxmlformats.org/officeDocument/2006/relationships/image" Target="../media/image569.png"/><Relationship Id="rId56" Type="http://schemas.openxmlformats.org/officeDocument/2006/relationships/customXml" Target="../ink/ink3425.xml"/><Relationship Id="rId77" Type="http://schemas.openxmlformats.org/officeDocument/2006/relationships/image" Target="../media/image590.png"/><Relationship Id="rId100" Type="http://schemas.openxmlformats.org/officeDocument/2006/relationships/customXml" Target="../ink/ink3447.xml"/><Relationship Id="rId105" Type="http://schemas.openxmlformats.org/officeDocument/2006/relationships/image" Target="../media/image604.png"/><Relationship Id="rId126" Type="http://schemas.openxmlformats.org/officeDocument/2006/relationships/customXml" Target="../ink/ink3460.xml"/><Relationship Id="rId147" Type="http://schemas.openxmlformats.org/officeDocument/2006/relationships/image" Target="../media/image625.png"/><Relationship Id="rId8" Type="http://schemas.openxmlformats.org/officeDocument/2006/relationships/customXml" Target="../ink/ink3401.xml"/><Relationship Id="rId51" Type="http://schemas.openxmlformats.org/officeDocument/2006/relationships/image" Target="../media/image577.png"/><Relationship Id="rId72" Type="http://schemas.openxmlformats.org/officeDocument/2006/relationships/customXml" Target="../ink/ink3433.xml"/><Relationship Id="rId93" Type="http://schemas.openxmlformats.org/officeDocument/2006/relationships/image" Target="../media/image598.png"/><Relationship Id="rId98" Type="http://schemas.openxmlformats.org/officeDocument/2006/relationships/customXml" Target="../ink/ink3446.xml"/><Relationship Id="rId121" Type="http://schemas.openxmlformats.org/officeDocument/2006/relationships/image" Target="../media/image612.png"/><Relationship Id="rId142" Type="http://schemas.openxmlformats.org/officeDocument/2006/relationships/customXml" Target="../ink/ink3468.xml"/><Relationship Id="rId3" Type="http://schemas.openxmlformats.org/officeDocument/2006/relationships/image" Target="../media/image553.png"/><Relationship Id="rId25" Type="http://schemas.openxmlformats.org/officeDocument/2006/relationships/image" Target="../media/image564.png"/><Relationship Id="rId46" Type="http://schemas.openxmlformats.org/officeDocument/2006/relationships/customXml" Target="../ink/ink3420.xml"/><Relationship Id="rId67" Type="http://schemas.openxmlformats.org/officeDocument/2006/relationships/image" Target="../media/image585.png"/><Relationship Id="rId116" Type="http://schemas.openxmlformats.org/officeDocument/2006/relationships/customXml" Target="../ink/ink3455.xml"/><Relationship Id="rId137" Type="http://schemas.openxmlformats.org/officeDocument/2006/relationships/image" Target="../media/image620.png"/><Relationship Id="rId158" Type="http://schemas.openxmlformats.org/officeDocument/2006/relationships/customXml" Target="../ink/ink3476.xml"/><Relationship Id="rId20" Type="http://schemas.openxmlformats.org/officeDocument/2006/relationships/customXml" Target="../ink/ink3407.xml"/><Relationship Id="rId41" Type="http://schemas.openxmlformats.org/officeDocument/2006/relationships/image" Target="../media/image572.png"/><Relationship Id="rId62" Type="http://schemas.openxmlformats.org/officeDocument/2006/relationships/customXml" Target="../ink/ink3428.xml"/><Relationship Id="rId83" Type="http://schemas.openxmlformats.org/officeDocument/2006/relationships/image" Target="../media/image593.png"/><Relationship Id="rId88" Type="http://schemas.openxmlformats.org/officeDocument/2006/relationships/customXml" Target="../ink/ink3441.xml"/><Relationship Id="rId111" Type="http://schemas.openxmlformats.org/officeDocument/2006/relationships/image" Target="../media/image607.png"/><Relationship Id="rId132" Type="http://schemas.openxmlformats.org/officeDocument/2006/relationships/customXml" Target="../ink/ink3463.xml"/><Relationship Id="rId153" Type="http://schemas.openxmlformats.org/officeDocument/2006/relationships/image" Target="../media/image628.png"/><Relationship Id="rId15" Type="http://schemas.openxmlformats.org/officeDocument/2006/relationships/image" Target="../media/image559.png"/><Relationship Id="rId36" Type="http://schemas.openxmlformats.org/officeDocument/2006/relationships/customXml" Target="../ink/ink3415.xml"/><Relationship Id="rId57" Type="http://schemas.openxmlformats.org/officeDocument/2006/relationships/image" Target="../media/image580.png"/><Relationship Id="rId106" Type="http://schemas.openxmlformats.org/officeDocument/2006/relationships/customXml" Target="../ink/ink3450.xml"/><Relationship Id="rId127" Type="http://schemas.openxmlformats.org/officeDocument/2006/relationships/image" Target="../media/image615.png"/><Relationship Id="rId10" Type="http://schemas.openxmlformats.org/officeDocument/2006/relationships/customXml" Target="../ink/ink3402.xml"/><Relationship Id="rId31" Type="http://schemas.openxmlformats.org/officeDocument/2006/relationships/image" Target="../media/image567.png"/><Relationship Id="rId52" Type="http://schemas.openxmlformats.org/officeDocument/2006/relationships/customXml" Target="../ink/ink3423.xml"/><Relationship Id="rId73" Type="http://schemas.openxmlformats.org/officeDocument/2006/relationships/image" Target="../media/image588.png"/><Relationship Id="rId78" Type="http://schemas.openxmlformats.org/officeDocument/2006/relationships/customXml" Target="../ink/ink3436.xml"/><Relationship Id="rId94" Type="http://schemas.openxmlformats.org/officeDocument/2006/relationships/customXml" Target="../ink/ink3444.xml"/><Relationship Id="rId99" Type="http://schemas.openxmlformats.org/officeDocument/2006/relationships/image" Target="../media/image601.png"/><Relationship Id="rId101" Type="http://schemas.openxmlformats.org/officeDocument/2006/relationships/image" Target="../media/image602.png"/><Relationship Id="rId122" Type="http://schemas.openxmlformats.org/officeDocument/2006/relationships/customXml" Target="../ink/ink3458.xml"/><Relationship Id="rId143" Type="http://schemas.openxmlformats.org/officeDocument/2006/relationships/image" Target="../media/image623.png"/><Relationship Id="rId148" Type="http://schemas.openxmlformats.org/officeDocument/2006/relationships/customXml" Target="../ink/ink3471.xml"/><Relationship Id="rId4" Type="http://schemas.openxmlformats.org/officeDocument/2006/relationships/customXml" Target="../ink/ink3399.xml"/><Relationship Id="rId9" Type="http://schemas.openxmlformats.org/officeDocument/2006/relationships/image" Target="../media/image556.png"/><Relationship Id="rId26" Type="http://schemas.openxmlformats.org/officeDocument/2006/relationships/customXml" Target="../ink/ink3410.xml"/><Relationship Id="rId47" Type="http://schemas.openxmlformats.org/officeDocument/2006/relationships/image" Target="../media/image575.png"/><Relationship Id="rId68" Type="http://schemas.openxmlformats.org/officeDocument/2006/relationships/customXml" Target="../ink/ink3431.xml"/><Relationship Id="rId89" Type="http://schemas.openxmlformats.org/officeDocument/2006/relationships/image" Target="../media/image596.png"/><Relationship Id="rId112" Type="http://schemas.openxmlformats.org/officeDocument/2006/relationships/customXml" Target="../ink/ink3453.xml"/><Relationship Id="rId133" Type="http://schemas.openxmlformats.org/officeDocument/2006/relationships/image" Target="../media/image618.png"/><Relationship Id="rId154" Type="http://schemas.openxmlformats.org/officeDocument/2006/relationships/customXml" Target="../ink/ink3474.xml"/><Relationship Id="rId16" Type="http://schemas.openxmlformats.org/officeDocument/2006/relationships/customXml" Target="../ink/ink3405.xml"/><Relationship Id="rId37" Type="http://schemas.openxmlformats.org/officeDocument/2006/relationships/image" Target="../media/image570.png"/><Relationship Id="rId58" Type="http://schemas.openxmlformats.org/officeDocument/2006/relationships/customXml" Target="../ink/ink3426.xml"/><Relationship Id="rId79" Type="http://schemas.openxmlformats.org/officeDocument/2006/relationships/image" Target="../media/image591.png"/><Relationship Id="rId102" Type="http://schemas.openxmlformats.org/officeDocument/2006/relationships/customXml" Target="../ink/ink3448.xml"/><Relationship Id="rId123" Type="http://schemas.openxmlformats.org/officeDocument/2006/relationships/image" Target="../media/image613.png"/><Relationship Id="rId144" Type="http://schemas.openxmlformats.org/officeDocument/2006/relationships/customXml" Target="../ink/ink3469.xml"/><Relationship Id="rId90" Type="http://schemas.openxmlformats.org/officeDocument/2006/relationships/customXml" Target="../ink/ink3442.xml"/><Relationship Id="rId27" Type="http://schemas.openxmlformats.org/officeDocument/2006/relationships/image" Target="../media/image565.png"/><Relationship Id="rId48" Type="http://schemas.openxmlformats.org/officeDocument/2006/relationships/customXml" Target="../ink/ink3421.xml"/><Relationship Id="rId69" Type="http://schemas.openxmlformats.org/officeDocument/2006/relationships/image" Target="../media/image586.png"/><Relationship Id="rId113" Type="http://schemas.openxmlformats.org/officeDocument/2006/relationships/image" Target="../media/image608.png"/><Relationship Id="rId134" Type="http://schemas.openxmlformats.org/officeDocument/2006/relationships/customXml" Target="../ink/ink3464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0.png"/><Relationship Id="rId21" Type="http://schemas.openxmlformats.org/officeDocument/2006/relationships/image" Target="../media/image562.png"/><Relationship Id="rId42" Type="http://schemas.openxmlformats.org/officeDocument/2006/relationships/customXml" Target="../ink/ink3497.xml"/><Relationship Id="rId63" Type="http://schemas.openxmlformats.org/officeDocument/2006/relationships/image" Target="../media/image583.png"/><Relationship Id="rId84" Type="http://schemas.openxmlformats.org/officeDocument/2006/relationships/customXml" Target="../ink/ink3518.xml"/><Relationship Id="rId138" Type="http://schemas.openxmlformats.org/officeDocument/2006/relationships/customXml" Target="../ink/ink3545.xml"/><Relationship Id="rId159" Type="http://schemas.openxmlformats.org/officeDocument/2006/relationships/image" Target="../media/image631.png"/><Relationship Id="rId170" Type="http://schemas.openxmlformats.org/officeDocument/2006/relationships/customXml" Target="../ink/ink3561.xml"/><Relationship Id="rId191" Type="http://schemas.openxmlformats.org/officeDocument/2006/relationships/image" Target="../media/image647.png"/><Relationship Id="rId107" Type="http://schemas.openxmlformats.org/officeDocument/2006/relationships/image" Target="../media/image605.png"/><Relationship Id="rId11" Type="http://schemas.openxmlformats.org/officeDocument/2006/relationships/image" Target="../media/image557.png"/><Relationship Id="rId32" Type="http://schemas.openxmlformats.org/officeDocument/2006/relationships/customXml" Target="../ink/ink3492.xml"/><Relationship Id="rId53" Type="http://schemas.openxmlformats.org/officeDocument/2006/relationships/image" Target="../media/image578.png"/><Relationship Id="rId74" Type="http://schemas.openxmlformats.org/officeDocument/2006/relationships/customXml" Target="../ink/ink3513.xml"/><Relationship Id="rId128" Type="http://schemas.openxmlformats.org/officeDocument/2006/relationships/customXml" Target="../ink/ink3540.xml"/><Relationship Id="rId149" Type="http://schemas.openxmlformats.org/officeDocument/2006/relationships/image" Target="../media/image626.png"/><Relationship Id="rId5" Type="http://schemas.openxmlformats.org/officeDocument/2006/relationships/image" Target="../media/image554.png"/><Relationship Id="rId95" Type="http://schemas.openxmlformats.org/officeDocument/2006/relationships/image" Target="../media/image599.png"/><Relationship Id="rId160" Type="http://schemas.openxmlformats.org/officeDocument/2006/relationships/customXml" Target="../ink/ink3556.xml"/><Relationship Id="rId181" Type="http://schemas.openxmlformats.org/officeDocument/2006/relationships/image" Target="../media/image642.png"/><Relationship Id="rId22" Type="http://schemas.openxmlformats.org/officeDocument/2006/relationships/customXml" Target="../ink/ink3487.xml"/><Relationship Id="rId43" Type="http://schemas.openxmlformats.org/officeDocument/2006/relationships/image" Target="../media/image573.png"/><Relationship Id="rId64" Type="http://schemas.openxmlformats.org/officeDocument/2006/relationships/customXml" Target="../ink/ink3508.xml"/><Relationship Id="rId118" Type="http://schemas.openxmlformats.org/officeDocument/2006/relationships/customXml" Target="../ink/ink3535.xml"/><Relationship Id="rId139" Type="http://schemas.openxmlformats.org/officeDocument/2006/relationships/image" Target="../media/image621.png"/><Relationship Id="rId85" Type="http://schemas.openxmlformats.org/officeDocument/2006/relationships/image" Target="../media/image594.png"/><Relationship Id="rId150" Type="http://schemas.openxmlformats.org/officeDocument/2006/relationships/customXml" Target="../ink/ink3551.xml"/><Relationship Id="rId171" Type="http://schemas.openxmlformats.org/officeDocument/2006/relationships/image" Target="../media/image637.png"/><Relationship Id="rId192" Type="http://schemas.openxmlformats.org/officeDocument/2006/relationships/customXml" Target="../ink/ink3572.xml"/><Relationship Id="rId12" Type="http://schemas.openxmlformats.org/officeDocument/2006/relationships/customXml" Target="../ink/ink3482.xml"/><Relationship Id="rId33" Type="http://schemas.openxmlformats.org/officeDocument/2006/relationships/image" Target="../media/image568.png"/><Relationship Id="rId108" Type="http://schemas.openxmlformats.org/officeDocument/2006/relationships/customXml" Target="../ink/ink3530.xml"/><Relationship Id="rId129" Type="http://schemas.openxmlformats.org/officeDocument/2006/relationships/image" Target="../media/image616.png"/><Relationship Id="rId54" Type="http://schemas.openxmlformats.org/officeDocument/2006/relationships/customXml" Target="../ink/ink3503.xml"/><Relationship Id="rId75" Type="http://schemas.openxmlformats.org/officeDocument/2006/relationships/image" Target="../media/image589.png"/><Relationship Id="rId96" Type="http://schemas.openxmlformats.org/officeDocument/2006/relationships/customXml" Target="../ink/ink3524.xml"/><Relationship Id="rId140" Type="http://schemas.openxmlformats.org/officeDocument/2006/relationships/customXml" Target="../ink/ink3546.xml"/><Relationship Id="rId161" Type="http://schemas.openxmlformats.org/officeDocument/2006/relationships/image" Target="../media/image632.png"/><Relationship Id="rId182" Type="http://schemas.openxmlformats.org/officeDocument/2006/relationships/customXml" Target="../ink/ink3567.xml"/><Relationship Id="rId6" Type="http://schemas.openxmlformats.org/officeDocument/2006/relationships/customXml" Target="../ink/ink3479.xml"/><Relationship Id="rId23" Type="http://schemas.openxmlformats.org/officeDocument/2006/relationships/image" Target="../media/image563.png"/><Relationship Id="rId119" Type="http://schemas.openxmlformats.org/officeDocument/2006/relationships/image" Target="../media/image611.png"/><Relationship Id="rId44" Type="http://schemas.openxmlformats.org/officeDocument/2006/relationships/customXml" Target="../ink/ink3498.xml"/><Relationship Id="rId65" Type="http://schemas.openxmlformats.org/officeDocument/2006/relationships/image" Target="../media/image584.png"/><Relationship Id="rId86" Type="http://schemas.openxmlformats.org/officeDocument/2006/relationships/customXml" Target="../ink/ink3519.xml"/><Relationship Id="rId130" Type="http://schemas.openxmlformats.org/officeDocument/2006/relationships/customXml" Target="../ink/ink3541.xml"/><Relationship Id="rId151" Type="http://schemas.openxmlformats.org/officeDocument/2006/relationships/image" Target="../media/image627.png"/><Relationship Id="rId172" Type="http://schemas.openxmlformats.org/officeDocument/2006/relationships/customXml" Target="../ink/ink3562.xml"/><Relationship Id="rId193" Type="http://schemas.openxmlformats.org/officeDocument/2006/relationships/image" Target="../media/image648.png"/><Relationship Id="rId13" Type="http://schemas.openxmlformats.org/officeDocument/2006/relationships/image" Target="../media/image558.png"/><Relationship Id="rId109" Type="http://schemas.openxmlformats.org/officeDocument/2006/relationships/image" Target="../media/image606.png"/><Relationship Id="rId34" Type="http://schemas.openxmlformats.org/officeDocument/2006/relationships/customXml" Target="../ink/ink3493.xml"/><Relationship Id="rId50" Type="http://schemas.openxmlformats.org/officeDocument/2006/relationships/customXml" Target="../ink/ink3501.xml"/><Relationship Id="rId55" Type="http://schemas.openxmlformats.org/officeDocument/2006/relationships/image" Target="../media/image579.png"/><Relationship Id="rId76" Type="http://schemas.openxmlformats.org/officeDocument/2006/relationships/customXml" Target="../ink/ink3514.xml"/><Relationship Id="rId97" Type="http://schemas.openxmlformats.org/officeDocument/2006/relationships/image" Target="../media/image600.png"/><Relationship Id="rId104" Type="http://schemas.openxmlformats.org/officeDocument/2006/relationships/customXml" Target="../ink/ink3528.xml"/><Relationship Id="rId120" Type="http://schemas.openxmlformats.org/officeDocument/2006/relationships/customXml" Target="../ink/ink3536.xml"/><Relationship Id="rId125" Type="http://schemas.openxmlformats.org/officeDocument/2006/relationships/image" Target="../media/image614.png"/><Relationship Id="rId141" Type="http://schemas.openxmlformats.org/officeDocument/2006/relationships/image" Target="../media/image622.png"/><Relationship Id="rId146" Type="http://schemas.openxmlformats.org/officeDocument/2006/relationships/customXml" Target="../ink/ink3549.xml"/><Relationship Id="rId167" Type="http://schemas.openxmlformats.org/officeDocument/2006/relationships/image" Target="../media/image635.png"/><Relationship Id="rId188" Type="http://schemas.openxmlformats.org/officeDocument/2006/relationships/customXml" Target="../ink/ink3570.xml"/><Relationship Id="rId7" Type="http://schemas.openxmlformats.org/officeDocument/2006/relationships/image" Target="../media/image555.png"/><Relationship Id="rId71" Type="http://schemas.openxmlformats.org/officeDocument/2006/relationships/image" Target="../media/image587.png"/><Relationship Id="rId92" Type="http://schemas.openxmlformats.org/officeDocument/2006/relationships/customXml" Target="../ink/ink3522.xml"/><Relationship Id="rId162" Type="http://schemas.openxmlformats.org/officeDocument/2006/relationships/customXml" Target="../ink/ink3557.xml"/><Relationship Id="rId183" Type="http://schemas.openxmlformats.org/officeDocument/2006/relationships/image" Target="../media/image643.png"/><Relationship Id="rId2" Type="http://schemas.openxmlformats.org/officeDocument/2006/relationships/customXml" Target="../ink/ink3477.xml"/><Relationship Id="rId29" Type="http://schemas.openxmlformats.org/officeDocument/2006/relationships/image" Target="../media/image566.png"/><Relationship Id="rId24" Type="http://schemas.openxmlformats.org/officeDocument/2006/relationships/customXml" Target="../ink/ink3488.xml"/><Relationship Id="rId40" Type="http://schemas.openxmlformats.org/officeDocument/2006/relationships/customXml" Target="../ink/ink3496.xml"/><Relationship Id="rId45" Type="http://schemas.openxmlformats.org/officeDocument/2006/relationships/image" Target="../media/image574.png"/><Relationship Id="rId66" Type="http://schemas.openxmlformats.org/officeDocument/2006/relationships/customXml" Target="../ink/ink3509.xml"/><Relationship Id="rId87" Type="http://schemas.openxmlformats.org/officeDocument/2006/relationships/image" Target="../media/image595.png"/><Relationship Id="rId110" Type="http://schemas.openxmlformats.org/officeDocument/2006/relationships/customXml" Target="../ink/ink3531.xml"/><Relationship Id="rId115" Type="http://schemas.openxmlformats.org/officeDocument/2006/relationships/image" Target="../media/image609.png"/><Relationship Id="rId131" Type="http://schemas.openxmlformats.org/officeDocument/2006/relationships/image" Target="../media/image617.png"/><Relationship Id="rId136" Type="http://schemas.openxmlformats.org/officeDocument/2006/relationships/customXml" Target="../ink/ink3544.xml"/><Relationship Id="rId157" Type="http://schemas.openxmlformats.org/officeDocument/2006/relationships/image" Target="../media/image630.png"/><Relationship Id="rId178" Type="http://schemas.openxmlformats.org/officeDocument/2006/relationships/customXml" Target="../ink/ink3565.xml"/><Relationship Id="rId61" Type="http://schemas.openxmlformats.org/officeDocument/2006/relationships/image" Target="../media/image582.png"/><Relationship Id="rId82" Type="http://schemas.openxmlformats.org/officeDocument/2006/relationships/customXml" Target="../ink/ink3517.xml"/><Relationship Id="rId152" Type="http://schemas.openxmlformats.org/officeDocument/2006/relationships/customXml" Target="../ink/ink3552.xml"/><Relationship Id="rId173" Type="http://schemas.openxmlformats.org/officeDocument/2006/relationships/image" Target="../media/image638.png"/><Relationship Id="rId194" Type="http://schemas.openxmlformats.org/officeDocument/2006/relationships/customXml" Target="../ink/ink3573.xml"/><Relationship Id="rId19" Type="http://schemas.openxmlformats.org/officeDocument/2006/relationships/image" Target="../media/image561.png"/><Relationship Id="rId14" Type="http://schemas.openxmlformats.org/officeDocument/2006/relationships/customXml" Target="../ink/ink3483.xml"/><Relationship Id="rId30" Type="http://schemas.openxmlformats.org/officeDocument/2006/relationships/customXml" Target="../ink/ink3491.xml"/><Relationship Id="rId35" Type="http://schemas.openxmlformats.org/officeDocument/2006/relationships/image" Target="../media/image569.png"/><Relationship Id="rId56" Type="http://schemas.openxmlformats.org/officeDocument/2006/relationships/customXml" Target="../ink/ink3504.xml"/><Relationship Id="rId77" Type="http://schemas.openxmlformats.org/officeDocument/2006/relationships/image" Target="../media/image590.png"/><Relationship Id="rId100" Type="http://schemas.openxmlformats.org/officeDocument/2006/relationships/customXml" Target="../ink/ink3526.xml"/><Relationship Id="rId105" Type="http://schemas.openxmlformats.org/officeDocument/2006/relationships/image" Target="../media/image604.png"/><Relationship Id="rId126" Type="http://schemas.openxmlformats.org/officeDocument/2006/relationships/customXml" Target="../ink/ink3539.xml"/><Relationship Id="rId147" Type="http://schemas.openxmlformats.org/officeDocument/2006/relationships/image" Target="../media/image625.png"/><Relationship Id="rId168" Type="http://schemas.openxmlformats.org/officeDocument/2006/relationships/customXml" Target="../ink/ink3560.xml"/><Relationship Id="rId8" Type="http://schemas.openxmlformats.org/officeDocument/2006/relationships/customXml" Target="../ink/ink3480.xml"/><Relationship Id="rId51" Type="http://schemas.openxmlformats.org/officeDocument/2006/relationships/image" Target="../media/image577.png"/><Relationship Id="rId72" Type="http://schemas.openxmlformats.org/officeDocument/2006/relationships/customXml" Target="../ink/ink3512.xml"/><Relationship Id="rId93" Type="http://schemas.openxmlformats.org/officeDocument/2006/relationships/image" Target="../media/image598.png"/><Relationship Id="rId98" Type="http://schemas.openxmlformats.org/officeDocument/2006/relationships/customXml" Target="../ink/ink3525.xml"/><Relationship Id="rId121" Type="http://schemas.openxmlformats.org/officeDocument/2006/relationships/image" Target="../media/image612.png"/><Relationship Id="rId142" Type="http://schemas.openxmlformats.org/officeDocument/2006/relationships/customXml" Target="../ink/ink3547.xml"/><Relationship Id="rId163" Type="http://schemas.openxmlformats.org/officeDocument/2006/relationships/image" Target="../media/image633.png"/><Relationship Id="rId184" Type="http://schemas.openxmlformats.org/officeDocument/2006/relationships/customXml" Target="../ink/ink3568.xml"/><Relationship Id="rId189" Type="http://schemas.openxmlformats.org/officeDocument/2006/relationships/image" Target="../media/image646.png"/><Relationship Id="rId3" Type="http://schemas.openxmlformats.org/officeDocument/2006/relationships/image" Target="../media/image553.png"/><Relationship Id="rId25" Type="http://schemas.openxmlformats.org/officeDocument/2006/relationships/image" Target="../media/image564.png"/><Relationship Id="rId46" Type="http://schemas.openxmlformats.org/officeDocument/2006/relationships/customXml" Target="../ink/ink3499.xml"/><Relationship Id="rId67" Type="http://schemas.openxmlformats.org/officeDocument/2006/relationships/image" Target="../media/image585.png"/><Relationship Id="rId116" Type="http://schemas.openxmlformats.org/officeDocument/2006/relationships/customXml" Target="../ink/ink3534.xml"/><Relationship Id="rId137" Type="http://schemas.openxmlformats.org/officeDocument/2006/relationships/image" Target="../media/image620.png"/><Relationship Id="rId158" Type="http://schemas.openxmlformats.org/officeDocument/2006/relationships/customXml" Target="../ink/ink3555.xml"/><Relationship Id="rId20" Type="http://schemas.openxmlformats.org/officeDocument/2006/relationships/customXml" Target="../ink/ink3486.xml"/><Relationship Id="rId41" Type="http://schemas.openxmlformats.org/officeDocument/2006/relationships/image" Target="../media/image572.png"/><Relationship Id="rId62" Type="http://schemas.openxmlformats.org/officeDocument/2006/relationships/customXml" Target="../ink/ink3507.xml"/><Relationship Id="rId83" Type="http://schemas.openxmlformats.org/officeDocument/2006/relationships/image" Target="../media/image593.png"/><Relationship Id="rId88" Type="http://schemas.openxmlformats.org/officeDocument/2006/relationships/customXml" Target="../ink/ink3520.xml"/><Relationship Id="rId111" Type="http://schemas.openxmlformats.org/officeDocument/2006/relationships/image" Target="../media/image607.png"/><Relationship Id="rId132" Type="http://schemas.openxmlformats.org/officeDocument/2006/relationships/customXml" Target="../ink/ink3542.xml"/><Relationship Id="rId153" Type="http://schemas.openxmlformats.org/officeDocument/2006/relationships/image" Target="../media/image628.png"/><Relationship Id="rId174" Type="http://schemas.openxmlformats.org/officeDocument/2006/relationships/customXml" Target="../ink/ink3563.xml"/><Relationship Id="rId179" Type="http://schemas.openxmlformats.org/officeDocument/2006/relationships/image" Target="../media/image641.png"/><Relationship Id="rId195" Type="http://schemas.openxmlformats.org/officeDocument/2006/relationships/image" Target="../media/image649.png"/><Relationship Id="rId190" Type="http://schemas.openxmlformats.org/officeDocument/2006/relationships/customXml" Target="../ink/ink3571.xml"/><Relationship Id="rId15" Type="http://schemas.openxmlformats.org/officeDocument/2006/relationships/image" Target="../media/image559.png"/><Relationship Id="rId36" Type="http://schemas.openxmlformats.org/officeDocument/2006/relationships/customXml" Target="../ink/ink3494.xml"/><Relationship Id="rId57" Type="http://schemas.openxmlformats.org/officeDocument/2006/relationships/image" Target="../media/image580.png"/><Relationship Id="rId106" Type="http://schemas.openxmlformats.org/officeDocument/2006/relationships/customXml" Target="../ink/ink3529.xml"/><Relationship Id="rId127" Type="http://schemas.openxmlformats.org/officeDocument/2006/relationships/image" Target="../media/image615.png"/><Relationship Id="rId10" Type="http://schemas.openxmlformats.org/officeDocument/2006/relationships/customXml" Target="../ink/ink3481.xml"/><Relationship Id="rId31" Type="http://schemas.openxmlformats.org/officeDocument/2006/relationships/image" Target="../media/image567.png"/><Relationship Id="rId52" Type="http://schemas.openxmlformats.org/officeDocument/2006/relationships/customXml" Target="../ink/ink3502.xml"/><Relationship Id="rId73" Type="http://schemas.openxmlformats.org/officeDocument/2006/relationships/image" Target="../media/image588.png"/><Relationship Id="rId78" Type="http://schemas.openxmlformats.org/officeDocument/2006/relationships/customXml" Target="../ink/ink3515.xml"/><Relationship Id="rId94" Type="http://schemas.openxmlformats.org/officeDocument/2006/relationships/customXml" Target="../ink/ink3523.xml"/><Relationship Id="rId99" Type="http://schemas.openxmlformats.org/officeDocument/2006/relationships/image" Target="../media/image601.png"/><Relationship Id="rId101" Type="http://schemas.openxmlformats.org/officeDocument/2006/relationships/image" Target="../media/image602.png"/><Relationship Id="rId122" Type="http://schemas.openxmlformats.org/officeDocument/2006/relationships/customXml" Target="../ink/ink3537.xml"/><Relationship Id="rId143" Type="http://schemas.openxmlformats.org/officeDocument/2006/relationships/image" Target="../media/image623.png"/><Relationship Id="rId148" Type="http://schemas.openxmlformats.org/officeDocument/2006/relationships/customXml" Target="../ink/ink3550.xml"/><Relationship Id="rId164" Type="http://schemas.openxmlformats.org/officeDocument/2006/relationships/customXml" Target="../ink/ink3558.xml"/><Relationship Id="rId169" Type="http://schemas.openxmlformats.org/officeDocument/2006/relationships/image" Target="../media/image636.png"/><Relationship Id="rId185" Type="http://schemas.openxmlformats.org/officeDocument/2006/relationships/image" Target="../media/image644.png"/><Relationship Id="rId4" Type="http://schemas.openxmlformats.org/officeDocument/2006/relationships/customXml" Target="../ink/ink3478.xml"/><Relationship Id="rId9" Type="http://schemas.openxmlformats.org/officeDocument/2006/relationships/image" Target="../media/image556.png"/><Relationship Id="rId180" Type="http://schemas.openxmlformats.org/officeDocument/2006/relationships/customXml" Target="../ink/ink3566.xml"/><Relationship Id="rId26" Type="http://schemas.openxmlformats.org/officeDocument/2006/relationships/customXml" Target="../ink/ink3489.xml"/><Relationship Id="rId47" Type="http://schemas.openxmlformats.org/officeDocument/2006/relationships/image" Target="../media/image575.png"/><Relationship Id="rId68" Type="http://schemas.openxmlformats.org/officeDocument/2006/relationships/customXml" Target="../ink/ink3510.xml"/><Relationship Id="rId89" Type="http://schemas.openxmlformats.org/officeDocument/2006/relationships/image" Target="../media/image596.png"/><Relationship Id="rId112" Type="http://schemas.openxmlformats.org/officeDocument/2006/relationships/customXml" Target="../ink/ink3532.xml"/><Relationship Id="rId133" Type="http://schemas.openxmlformats.org/officeDocument/2006/relationships/image" Target="../media/image618.png"/><Relationship Id="rId154" Type="http://schemas.openxmlformats.org/officeDocument/2006/relationships/customXml" Target="../ink/ink3553.xml"/><Relationship Id="rId175" Type="http://schemas.openxmlformats.org/officeDocument/2006/relationships/image" Target="../media/image639.png"/><Relationship Id="rId16" Type="http://schemas.openxmlformats.org/officeDocument/2006/relationships/customXml" Target="../ink/ink3484.xml"/><Relationship Id="rId37" Type="http://schemas.openxmlformats.org/officeDocument/2006/relationships/image" Target="../media/image570.png"/><Relationship Id="rId58" Type="http://schemas.openxmlformats.org/officeDocument/2006/relationships/customXml" Target="../ink/ink3505.xml"/><Relationship Id="rId79" Type="http://schemas.openxmlformats.org/officeDocument/2006/relationships/image" Target="../media/image591.png"/><Relationship Id="rId102" Type="http://schemas.openxmlformats.org/officeDocument/2006/relationships/customXml" Target="../ink/ink3527.xml"/><Relationship Id="rId123" Type="http://schemas.openxmlformats.org/officeDocument/2006/relationships/image" Target="../media/image613.png"/><Relationship Id="rId144" Type="http://schemas.openxmlformats.org/officeDocument/2006/relationships/customXml" Target="../ink/ink3548.xml"/><Relationship Id="rId90" Type="http://schemas.openxmlformats.org/officeDocument/2006/relationships/customXml" Target="../ink/ink3521.xml"/><Relationship Id="rId165" Type="http://schemas.openxmlformats.org/officeDocument/2006/relationships/image" Target="../media/image634.png"/><Relationship Id="rId186" Type="http://schemas.openxmlformats.org/officeDocument/2006/relationships/customXml" Target="../ink/ink3569.xml"/><Relationship Id="rId27" Type="http://schemas.openxmlformats.org/officeDocument/2006/relationships/image" Target="../media/image565.png"/><Relationship Id="rId48" Type="http://schemas.openxmlformats.org/officeDocument/2006/relationships/customXml" Target="../ink/ink3500.xml"/><Relationship Id="rId69" Type="http://schemas.openxmlformats.org/officeDocument/2006/relationships/image" Target="../media/image586.png"/><Relationship Id="rId113" Type="http://schemas.openxmlformats.org/officeDocument/2006/relationships/image" Target="../media/image608.png"/><Relationship Id="rId134" Type="http://schemas.openxmlformats.org/officeDocument/2006/relationships/customXml" Target="../ink/ink3543.xml"/><Relationship Id="rId80" Type="http://schemas.openxmlformats.org/officeDocument/2006/relationships/customXml" Target="../ink/ink3516.xml"/><Relationship Id="rId155" Type="http://schemas.openxmlformats.org/officeDocument/2006/relationships/image" Target="../media/image629.png"/><Relationship Id="rId176" Type="http://schemas.openxmlformats.org/officeDocument/2006/relationships/customXml" Target="../ink/ink3564.xml"/><Relationship Id="rId17" Type="http://schemas.openxmlformats.org/officeDocument/2006/relationships/image" Target="../media/image560.png"/><Relationship Id="rId38" Type="http://schemas.openxmlformats.org/officeDocument/2006/relationships/customXml" Target="../ink/ink3495.xml"/><Relationship Id="rId59" Type="http://schemas.openxmlformats.org/officeDocument/2006/relationships/image" Target="../media/image581.png"/><Relationship Id="rId103" Type="http://schemas.openxmlformats.org/officeDocument/2006/relationships/image" Target="../media/image603.png"/><Relationship Id="rId124" Type="http://schemas.openxmlformats.org/officeDocument/2006/relationships/customXml" Target="../ink/ink3538.xml"/><Relationship Id="rId70" Type="http://schemas.openxmlformats.org/officeDocument/2006/relationships/customXml" Target="../ink/ink3511.xml"/><Relationship Id="rId91" Type="http://schemas.openxmlformats.org/officeDocument/2006/relationships/image" Target="../media/image597.png"/><Relationship Id="rId145" Type="http://schemas.openxmlformats.org/officeDocument/2006/relationships/image" Target="../media/image624.png"/><Relationship Id="rId166" Type="http://schemas.openxmlformats.org/officeDocument/2006/relationships/customXml" Target="../ink/ink3559.xml"/><Relationship Id="rId187" Type="http://schemas.openxmlformats.org/officeDocument/2006/relationships/image" Target="../media/image64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490.xml"/><Relationship Id="rId49" Type="http://schemas.openxmlformats.org/officeDocument/2006/relationships/image" Target="../media/image576.png"/><Relationship Id="rId114" Type="http://schemas.openxmlformats.org/officeDocument/2006/relationships/customXml" Target="../ink/ink3533.xml"/><Relationship Id="rId60" Type="http://schemas.openxmlformats.org/officeDocument/2006/relationships/customXml" Target="../ink/ink3506.xml"/><Relationship Id="rId81" Type="http://schemas.openxmlformats.org/officeDocument/2006/relationships/image" Target="../media/image592.png"/><Relationship Id="rId135" Type="http://schemas.openxmlformats.org/officeDocument/2006/relationships/image" Target="../media/image619.png"/><Relationship Id="rId156" Type="http://schemas.openxmlformats.org/officeDocument/2006/relationships/customXml" Target="../ink/ink3554.xml"/><Relationship Id="rId177" Type="http://schemas.openxmlformats.org/officeDocument/2006/relationships/image" Target="../media/image640.png"/><Relationship Id="rId18" Type="http://schemas.openxmlformats.org/officeDocument/2006/relationships/customXml" Target="../ink/ink3485.xml"/><Relationship Id="rId39" Type="http://schemas.openxmlformats.org/officeDocument/2006/relationships/image" Target="../media/image571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0.png"/><Relationship Id="rId2" Type="http://schemas.openxmlformats.org/officeDocument/2006/relationships/customXml" Target="../ink/ink357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0.png"/><Relationship Id="rId18" Type="http://schemas.openxmlformats.org/officeDocument/2006/relationships/customXml" Target="../ink/ink64.xml"/><Relationship Id="rId26" Type="http://schemas.openxmlformats.org/officeDocument/2006/relationships/customXml" Target="../ink/ink68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34" Type="http://schemas.openxmlformats.org/officeDocument/2006/relationships/customXml" Target="../ink/ink72.xml"/><Relationship Id="rId7" Type="http://schemas.openxmlformats.org/officeDocument/2006/relationships/image" Target="../media/image5100.png"/><Relationship Id="rId12" Type="http://schemas.openxmlformats.org/officeDocument/2006/relationships/customXml" Target="../ink/ink61.xml"/><Relationship Id="rId17" Type="http://schemas.openxmlformats.org/officeDocument/2006/relationships/image" Target="../media/image10100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2" Type="http://schemas.openxmlformats.org/officeDocument/2006/relationships/customXml" Target="../ink/ink56.xml"/><Relationship Id="rId16" Type="http://schemas.openxmlformats.org/officeDocument/2006/relationships/customXml" Target="../ink/ink63.xml"/><Relationship Id="rId20" Type="http://schemas.openxmlformats.org/officeDocument/2006/relationships/customXml" Target="../ink/ink65.xml"/><Relationship Id="rId29" Type="http://schemas.openxmlformats.org/officeDocument/2006/relationships/image" Target="../media/image1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.xml"/><Relationship Id="rId11" Type="http://schemas.openxmlformats.org/officeDocument/2006/relationships/image" Target="../media/image784.png"/><Relationship Id="rId24" Type="http://schemas.openxmlformats.org/officeDocument/2006/relationships/customXml" Target="../ink/ink67.xml"/><Relationship Id="rId32" Type="http://schemas.openxmlformats.org/officeDocument/2006/relationships/customXml" Target="../ink/ink71.xml"/><Relationship Id="rId5" Type="http://schemas.openxmlformats.org/officeDocument/2006/relationships/image" Target="../media/image413.png"/><Relationship Id="rId15" Type="http://schemas.openxmlformats.org/officeDocument/2006/relationships/image" Target="../media/image912.png"/><Relationship Id="rId23" Type="http://schemas.openxmlformats.org/officeDocument/2006/relationships/image" Target="../media/image1310.png"/><Relationship Id="rId28" Type="http://schemas.openxmlformats.org/officeDocument/2006/relationships/customXml" Target="../ink/ink69.xml"/><Relationship Id="rId10" Type="http://schemas.openxmlformats.org/officeDocument/2006/relationships/customXml" Target="../ink/ink60.xml"/><Relationship Id="rId19" Type="http://schemas.openxmlformats.org/officeDocument/2006/relationships/image" Target="../media/image1140.png"/><Relationship Id="rId31" Type="http://schemas.openxmlformats.org/officeDocument/2006/relationships/image" Target="../media/image1710.png"/><Relationship Id="rId4" Type="http://schemas.openxmlformats.org/officeDocument/2006/relationships/customXml" Target="../ink/ink57.xml"/><Relationship Id="rId9" Type="http://schemas.openxmlformats.org/officeDocument/2006/relationships/image" Target="../media/image6100.png"/><Relationship Id="rId14" Type="http://schemas.openxmlformats.org/officeDocument/2006/relationships/customXml" Target="../ink/ink62.xml"/><Relationship Id="rId22" Type="http://schemas.openxmlformats.org/officeDocument/2006/relationships/customXml" Target="../ink/ink66.xml"/><Relationship Id="rId27" Type="http://schemas.openxmlformats.org/officeDocument/2006/relationships/image" Target="../media/image1510.png"/><Relationship Id="rId30" Type="http://schemas.openxmlformats.org/officeDocument/2006/relationships/customXml" Target="../ink/ink70.xml"/><Relationship Id="rId35" Type="http://schemas.openxmlformats.org/officeDocument/2006/relationships/image" Target="../media/image1910.png"/><Relationship Id="rId8" Type="http://schemas.openxmlformats.org/officeDocument/2006/relationships/customXml" Target="../ink/ink59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578.xml"/><Relationship Id="rId13" Type="http://schemas.openxmlformats.org/officeDocument/2006/relationships/image" Target="../media/image655.png"/><Relationship Id="rId18" Type="http://schemas.openxmlformats.org/officeDocument/2006/relationships/customXml" Target="../ink/ink3583.xml"/><Relationship Id="rId3" Type="http://schemas.openxmlformats.org/officeDocument/2006/relationships/image" Target="../media/image650.png"/><Relationship Id="rId21" Type="http://schemas.openxmlformats.org/officeDocument/2006/relationships/image" Target="../media/image659.png"/><Relationship Id="rId7" Type="http://schemas.openxmlformats.org/officeDocument/2006/relationships/image" Target="../media/image652.png"/><Relationship Id="rId12" Type="http://schemas.openxmlformats.org/officeDocument/2006/relationships/customXml" Target="../ink/ink3580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2" Type="http://schemas.openxmlformats.org/officeDocument/2006/relationships/customXml" Target="../ink/ink3575.xml"/><Relationship Id="rId16" Type="http://schemas.openxmlformats.org/officeDocument/2006/relationships/customXml" Target="../ink/ink3582.xml"/><Relationship Id="rId20" Type="http://schemas.openxmlformats.org/officeDocument/2006/relationships/customXml" Target="../ink/ink35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77.xml"/><Relationship Id="rId11" Type="http://schemas.openxmlformats.org/officeDocument/2006/relationships/image" Target="../media/image654.png"/><Relationship Id="rId24" Type="http://schemas.openxmlformats.org/officeDocument/2006/relationships/customXml" Target="../ink/ink3586.xml"/><Relationship Id="rId5" Type="http://schemas.openxmlformats.org/officeDocument/2006/relationships/image" Target="../media/image651.png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10" Type="http://schemas.openxmlformats.org/officeDocument/2006/relationships/customXml" Target="../ink/ink3579.xml"/><Relationship Id="rId19" Type="http://schemas.openxmlformats.org/officeDocument/2006/relationships/image" Target="../media/image658.png"/><Relationship Id="rId4" Type="http://schemas.openxmlformats.org/officeDocument/2006/relationships/customXml" Target="../ink/ink3576.xml"/><Relationship Id="rId9" Type="http://schemas.openxmlformats.org/officeDocument/2006/relationships/image" Target="../media/image653.png"/><Relationship Id="rId14" Type="http://schemas.openxmlformats.org/officeDocument/2006/relationships/customXml" Target="../ink/ink3581.xml"/><Relationship Id="rId22" Type="http://schemas.openxmlformats.org/officeDocument/2006/relationships/customXml" Target="../ink/ink3585.xml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5.png"/><Relationship Id="rId18" Type="http://schemas.openxmlformats.org/officeDocument/2006/relationships/customXml" Target="../ink/ink3595.xml"/><Relationship Id="rId26" Type="http://schemas.openxmlformats.org/officeDocument/2006/relationships/customXml" Target="../ink/ink3599.xml"/><Relationship Id="rId39" Type="http://schemas.openxmlformats.org/officeDocument/2006/relationships/image" Target="../media/image668.png"/><Relationship Id="rId21" Type="http://schemas.openxmlformats.org/officeDocument/2006/relationships/image" Target="../media/image659.png"/><Relationship Id="rId34" Type="http://schemas.openxmlformats.org/officeDocument/2006/relationships/customXml" Target="../ink/ink3603.xml"/><Relationship Id="rId42" Type="http://schemas.openxmlformats.org/officeDocument/2006/relationships/customXml" Target="../ink/ink3607.xml"/><Relationship Id="rId7" Type="http://schemas.openxmlformats.org/officeDocument/2006/relationships/image" Target="../media/image652.png"/><Relationship Id="rId2" Type="http://schemas.openxmlformats.org/officeDocument/2006/relationships/customXml" Target="../ink/ink3587.xml"/><Relationship Id="rId16" Type="http://schemas.openxmlformats.org/officeDocument/2006/relationships/customXml" Target="../ink/ink3594.xml"/><Relationship Id="rId20" Type="http://schemas.openxmlformats.org/officeDocument/2006/relationships/customXml" Target="../ink/ink3596.xml"/><Relationship Id="rId29" Type="http://schemas.openxmlformats.org/officeDocument/2006/relationships/image" Target="../media/image663.png"/><Relationship Id="rId41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89.xml"/><Relationship Id="rId11" Type="http://schemas.openxmlformats.org/officeDocument/2006/relationships/image" Target="../media/image654.png"/><Relationship Id="rId24" Type="http://schemas.openxmlformats.org/officeDocument/2006/relationships/customXml" Target="../ink/ink3598.xml"/><Relationship Id="rId32" Type="http://schemas.openxmlformats.org/officeDocument/2006/relationships/customXml" Target="../ink/ink3602.xml"/><Relationship Id="rId37" Type="http://schemas.openxmlformats.org/officeDocument/2006/relationships/image" Target="../media/image667.png"/><Relationship Id="rId40" Type="http://schemas.openxmlformats.org/officeDocument/2006/relationships/customXml" Target="../ink/ink3606.xml"/><Relationship Id="rId5" Type="http://schemas.openxmlformats.org/officeDocument/2006/relationships/image" Target="../media/image651.png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3600.xml"/><Relationship Id="rId36" Type="http://schemas.openxmlformats.org/officeDocument/2006/relationships/customXml" Target="../ink/ink3604.xml"/><Relationship Id="rId10" Type="http://schemas.openxmlformats.org/officeDocument/2006/relationships/customXml" Target="../ink/ink3591.xml"/><Relationship Id="rId19" Type="http://schemas.openxmlformats.org/officeDocument/2006/relationships/image" Target="../media/image658.png"/><Relationship Id="rId31" Type="http://schemas.openxmlformats.org/officeDocument/2006/relationships/image" Target="../media/image664.png"/><Relationship Id="rId4" Type="http://schemas.openxmlformats.org/officeDocument/2006/relationships/customXml" Target="../ink/ink3588.xml"/><Relationship Id="rId9" Type="http://schemas.openxmlformats.org/officeDocument/2006/relationships/image" Target="../media/image653.png"/><Relationship Id="rId14" Type="http://schemas.openxmlformats.org/officeDocument/2006/relationships/customXml" Target="../ink/ink3593.xml"/><Relationship Id="rId22" Type="http://schemas.openxmlformats.org/officeDocument/2006/relationships/customXml" Target="../ink/ink3597.xml"/><Relationship Id="rId27" Type="http://schemas.openxmlformats.org/officeDocument/2006/relationships/image" Target="../media/image662.png"/><Relationship Id="rId30" Type="http://schemas.openxmlformats.org/officeDocument/2006/relationships/customXml" Target="../ink/ink3601.xml"/><Relationship Id="rId35" Type="http://schemas.openxmlformats.org/officeDocument/2006/relationships/image" Target="../media/image666.png"/><Relationship Id="rId43" Type="http://schemas.openxmlformats.org/officeDocument/2006/relationships/image" Target="../media/image670.png"/><Relationship Id="rId8" Type="http://schemas.openxmlformats.org/officeDocument/2006/relationships/customXml" Target="../ink/ink3590.xml"/><Relationship Id="rId3" Type="http://schemas.openxmlformats.org/officeDocument/2006/relationships/image" Target="../media/image650.png"/><Relationship Id="rId12" Type="http://schemas.openxmlformats.org/officeDocument/2006/relationships/customXml" Target="../ink/ink3592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33" Type="http://schemas.openxmlformats.org/officeDocument/2006/relationships/image" Target="../media/image665.png"/><Relationship Id="rId38" Type="http://schemas.openxmlformats.org/officeDocument/2006/relationships/customXml" Target="../ink/ink3605.xml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5.png"/><Relationship Id="rId18" Type="http://schemas.openxmlformats.org/officeDocument/2006/relationships/customXml" Target="../ink/ink3616.xml"/><Relationship Id="rId26" Type="http://schemas.openxmlformats.org/officeDocument/2006/relationships/customXml" Target="../ink/ink3620.xml"/><Relationship Id="rId39" Type="http://schemas.openxmlformats.org/officeDocument/2006/relationships/image" Target="../media/image668.png"/><Relationship Id="rId21" Type="http://schemas.openxmlformats.org/officeDocument/2006/relationships/image" Target="../media/image659.png"/><Relationship Id="rId34" Type="http://schemas.openxmlformats.org/officeDocument/2006/relationships/customXml" Target="../ink/ink3624.xml"/><Relationship Id="rId42" Type="http://schemas.openxmlformats.org/officeDocument/2006/relationships/customXml" Target="../ink/ink3628.xml"/><Relationship Id="rId47" Type="http://schemas.openxmlformats.org/officeDocument/2006/relationships/image" Target="../media/image672.png"/><Relationship Id="rId50" Type="http://schemas.openxmlformats.org/officeDocument/2006/relationships/customXml" Target="../ink/ink3632.xml"/><Relationship Id="rId55" Type="http://schemas.openxmlformats.org/officeDocument/2006/relationships/image" Target="../media/image676.png"/><Relationship Id="rId7" Type="http://schemas.openxmlformats.org/officeDocument/2006/relationships/image" Target="../media/image652.png"/><Relationship Id="rId2" Type="http://schemas.openxmlformats.org/officeDocument/2006/relationships/customXml" Target="../ink/ink3608.xml"/><Relationship Id="rId16" Type="http://schemas.openxmlformats.org/officeDocument/2006/relationships/customXml" Target="../ink/ink3615.xml"/><Relationship Id="rId29" Type="http://schemas.openxmlformats.org/officeDocument/2006/relationships/image" Target="../media/image663.png"/><Relationship Id="rId11" Type="http://schemas.openxmlformats.org/officeDocument/2006/relationships/image" Target="../media/image654.png"/><Relationship Id="rId24" Type="http://schemas.openxmlformats.org/officeDocument/2006/relationships/customXml" Target="../ink/ink3619.xml"/><Relationship Id="rId32" Type="http://schemas.openxmlformats.org/officeDocument/2006/relationships/customXml" Target="../ink/ink3623.xml"/><Relationship Id="rId37" Type="http://schemas.openxmlformats.org/officeDocument/2006/relationships/image" Target="../media/image667.png"/><Relationship Id="rId40" Type="http://schemas.openxmlformats.org/officeDocument/2006/relationships/customXml" Target="../ink/ink3627.xml"/><Relationship Id="rId45" Type="http://schemas.openxmlformats.org/officeDocument/2006/relationships/image" Target="../media/image671.png"/><Relationship Id="rId53" Type="http://schemas.openxmlformats.org/officeDocument/2006/relationships/image" Target="../media/image675.png"/><Relationship Id="rId58" Type="http://schemas.openxmlformats.org/officeDocument/2006/relationships/customXml" Target="../ink/ink3636.xml"/><Relationship Id="rId5" Type="http://schemas.openxmlformats.org/officeDocument/2006/relationships/image" Target="../media/image651.png"/><Relationship Id="rId61" Type="http://schemas.openxmlformats.org/officeDocument/2006/relationships/image" Target="../media/image679.png"/><Relationship Id="rId19" Type="http://schemas.openxmlformats.org/officeDocument/2006/relationships/image" Target="../media/image658.png"/><Relationship Id="rId14" Type="http://schemas.openxmlformats.org/officeDocument/2006/relationships/customXml" Target="../ink/ink3614.xml"/><Relationship Id="rId22" Type="http://schemas.openxmlformats.org/officeDocument/2006/relationships/customXml" Target="../ink/ink3618.xml"/><Relationship Id="rId27" Type="http://schemas.openxmlformats.org/officeDocument/2006/relationships/image" Target="../media/image662.png"/><Relationship Id="rId30" Type="http://schemas.openxmlformats.org/officeDocument/2006/relationships/customXml" Target="../ink/ink3622.xml"/><Relationship Id="rId35" Type="http://schemas.openxmlformats.org/officeDocument/2006/relationships/image" Target="../media/image666.png"/><Relationship Id="rId43" Type="http://schemas.openxmlformats.org/officeDocument/2006/relationships/image" Target="../media/image670.png"/><Relationship Id="rId48" Type="http://schemas.openxmlformats.org/officeDocument/2006/relationships/customXml" Target="../ink/ink3631.xml"/><Relationship Id="rId56" Type="http://schemas.openxmlformats.org/officeDocument/2006/relationships/customXml" Target="../ink/ink3635.xml"/><Relationship Id="rId8" Type="http://schemas.openxmlformats.org/officeDocument/2006/relationships/customXml" Target="../ink/ink3611.xml"/><Relationship Id="rId51" Type="http://schemas.openxmlformats.org/officeDocument/2006/relationships/image" Target="../media/image674.png"/><Relationship Id="rId3" Type="http://schemas.openxmlformats.org/officeDocument/2006/relationships/image" Target="../media/image650.png"/><Relationship Id="rId12" Type="http://schemas.openxmlformats.org/officeDocument/2006/relationships/customXml" Target="../ink/ink3613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33" Type="http://schemas.openxmlformats.org/officeDocument/2006/relationships/image" Target="../media/image665.png"/><Relationship Id="rId38" Type="http://schemas.openxmlformats.org/officeDocument/2006/relationships/customXml" Target="../ink/ink3626.xml"/><Relationship Id="rId46" Type="http://schemas.openxmlformats.org/officeDocument/2006/relationships/customXml" Target="../ink/ink3630.xml"/><Relationship Id="rId59" Type="http://schemas.openxmlformats.org/officeDocument/2006/relationships/image" Target="../media/image678.png"/><Relationship Id="rId20" Type="http://schemas.openxmlformats.org/officeDocument/2006/relationships/customXml" Target="../ink/ink3617.xml"/><Relationship Id="rId41" Type="http://schemas.openxmlformats.org/officeDocument/2006/relationships/image" Target="../media/image669.png"/><Relationship Id="rId54" Type="http://schemas.openxmlformats.org/officeDocument/2006/relationships/customXml" Target="../ink/ink36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10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3621.xml"/><Relationship Id="rId36" Type="http://schemas.openxmlformats.org/officeDocument/2006/relationships/customXml" Target="../ink/ink3625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" Type="http://schemas.openxmlformats.org/officeDocument/2006/relationships/customXml" Target="../ink/ink3612.xml"/><Relationship Id="rId31" Type="http://schemas.openxmlformats.org/officeDocument/2006/relationships/image" Target="../media/image664.png"/><Relationship Id="rId44" Type="http://schemas.openxmlformats.org/officeDocument/2006/relationships/customXml" Target="../ink/ink3629.xml"/><Relationship Id="rId52" Type="http://schemas.openxmlformats.org/officeDocument/2006/relationships/customXml" Target="../ink/ink3633.xml"/><Relationship Id="rId60" Type="http://schemas.openxmlformats.org/officeDocument/2006/relationships/customXml" Target="../ink/ink3637.xml"/><Relationship Id="rId4" Type="http://schemas.openxmlformats.org/officeDocument/2006/relationships/customXml" Target="../ink/ink3609.xml"/><Relationship Id="rId9" Type="http://schemas.openxmlformats.org/officeDocument/2006/relationships/image" Target="../media/image653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50.xml"/><Relationship Id="rId21" Type="http://schemas.openxmlformats.org/officeDocument/2006/relationships/image" Target="../media/image659.png"/><Relationship Id="rId34" Type="http://schemas.openxmlformats.org/officeDocument/2006/relationships/customXml" Target="../ink/ink3654.xml"/><Relationship Id="rId42" Type="http://schemas.openxmlformats.org/officeDocument/2006/relationships/customXml" Target="../ink/ink3658.xml"/><Relationship Id="rId47" Type="http://schemas.openxmlformats.org/officeDocument/2006/relationships/image" Target="../media/image672.png"/><Relationship Id="rId50" Type="http://schemas.openxmlformats.org/officeDocument/2006/relationships/customXml" Target="../ink/ink3662.xml"/><Relationship Id="rId55" Type="http://schemas.openxmlformats.org/officeDocument/2006/relationships/image" Target="../media/image676.png"/><Relationship Id="rId63" Type="http://schemas.openxmlformats.org/officeDocument/2006/relationships/image" Target="../media/image680.png"/><Relationship Id="rId7" Type="http://schemas.openxmlformats.org/officeDocument/2006/relationships/image" Target="../media/image652.png"/><Relationship Id="rId2" Type="http://schemas.openxmlformats.org/officeDocument/2006/relationships/customXml" Target="../ink/ink3638.xml"/><Relationship Id="rId16" Type="http://schemas.openxmlformats.org/officeDocument/2006/relationships/customXml" Target="../ink/ink3645.xml"/><Relationship Id="rId29" Type="http://schemas.openxmlformats.org/officeDocument/2006/relationships/image" Target="../media/image663.png"/><Relationship Id="rId11" Type="http://schemas.openxmlformats.org/officeDocument/2006/relationships/image" Target="../media/image654.png"/><Relationship Id="rId24" Type="http://schemas.openxmlformats.org/officeDocument/2006/relationships/customXml" Target="../ink/ink3649.xml"/><Relationship Id="rId32" Type="http://schemas.openxmlformats.org/officeDocument/2006/relationships/customXml" Target="../ink/ink3653.xml"/><Relationship Id="rId37" Type="http://schemas.openxmlformats.org/officeDocument/2006/relationships/image" Target="../media/image667.png"/><Relationship Id="rId40" Type="http://schemas.openxmlformats.org/officeDocument/2006/relationships/customXml" Target="../ink/ink3657.xml"/><Relationship Id="rId45" Type="http://schemas.openxmlformats.org/officeDocument/2006/relationships/image" Target="../media/image671.png"/><Relationship Id="rId53" Type="http://schemas.openxmlformats.org/officeDocument/2006/relationships/image" Target="../media/image675.png"/><Relationship Id="rId58" Type="http://schemas.openxmlformats.org/officeDocument/2006/relationships/customXml" Target="../ink/ink3666.xml"/><Relationship Id="rId5" Type="http://schemas.openxmlformats.org/officeDocument/2006/relationships/image" Target="../media/image651.png"/><Relationship Id="rId61" Type="http://schemas.openxmlformats.org/officeDocument/2006/relationships/image" Target="../media/image679.png"/><Relationship Id="rId19" Type="http://schemas.openxmlformats.org/officeDocument/2006/relationships/image" Target="../media/image658.png"/><Relationship Id="rId14" Type="http://schemas.openxmlformats.org/officeDocument/2006/relationships/customXml" Target="../ink/ink3644.xml"/><Relationship Id="rId22" Type="http://schemas.openxmlformats.org/officeDocument/2006/relationships/customXml" Target="../ink/ink3648.xml"/><Relationship Id="rId27" Type="http://schemas.openxmlformats.org/officeDocument/2006/relationships/image" Target="../media/image662.png"/><Relationship Id="rId30" Type="http://schemas.openxmlformats.org/officeDocument/2006/relationships/customXml" Target="../ink/ink3652.xml"/><Relationship Id="rId35" Type="http://schemas.openxmlformats.org/officeDocument/2006/relationships/image" Target="../media/image666.png"/><Relationship Id="rId43" Type="http://schemas.openxmlformats.org/officeDocument/2006/relationships/image" Target="../media/image670.png"/><Relationship Id="rId48" Type="http://schemas.openxmlformats.org/officeDocument/2006/relationships/customXml" Target="../ink/ink3661.xml"/><Relationship Id="rId56" Type="http://schemas.openxmlformats.org/officeDocument/2006/relationships/customXml" Target="../ink/ink3665.xml"/><Relationship Id="rId64" Type="http://schemas.openxmlformats.org/officeDocument/2006/relationships/customXml" Target="../ink/ink3669.xml"/><Relationship Id="rId8" Type="http://schemas.openxmlformats.org/officeDocument/2006/relationships/customXml" Target="../ink/ink3641.xml"/><Relationship Id="rId51" Type="http://schemas.openxmlformats.org/officeDocument/2006/relationships/image" Target="../media/image674.png"/><Relationship Id="rId3" Type="http://schemas.openxmlformats.org/officeDocument/2006/relationships/image" Target="../media/image650.png"/><Relationship Id="rId12" Type="http://schemas.openxmlformats.org/officeDocument/2006/relationships/customXml" Target="../ink/ink3643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33" Type="http://schemas.openxmlformats.org/officeDocument/2006/relationships/image" Target="../media/image665.png"/><Relationship Id="rId38" Type="http://schemas.openxmlformats.org/officeDocument/2006/relationships/customXml" Target="../ink/ink3656.xml"/><Relationship Id="rId46" Type="http://schemas.openxmlformats.org/officeDocument/2006/relationships/customXml" Target="../ink/ink3660.xml"/><Relationship Id="rId59" Type="http://schemas.openxmlformats.org/officeDocument/2006/relationships/image" Target="../media/image678.png"/><Relationship Id="rId20" Type="http://schemas.openxmlformats.org/officeDocument/2006/relationships/customXml" Target="../ink/ink3647.xml"/><Relationship Id="rId41" Type="http://schemas.openxmlformats.org/officeDocument/2006/relationships/image" Target="../media/image669.png"/><Relationship Id="rId54" Type="http://schemas.openxmlformats.org/officeDocument/2006/relationships/customXml" Target="../ink/ink3664.xml"/><Relationship Id="rId62" Type="http://schemas.openxmlformats.org/officeDocument/2006/relationships/customXml" Target="../ink/ink36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0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3651.xml"/><Relationship Id="rId36" Type="http://schemas.openxmlformats.org/officeDocument/2006/relationships/customXml" Target="../ink/ink3655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" Type="http://schemas.openxmlformats.org/officeDocument/2006/relationships/customXml" Target="../ink/ink3642.xml"/><Relationship Id="rId31" Type="http://schemas.openxmlformats.org/officeDocument/2006/relationships/image" Target="../media/image664.png"/><Relationship Id="rId44" Type="http://schemas.openxmlformats.org/officeDocument/2006/relationships/customXml" Target="../ink/ink3659.xml"/><Relationship Id="rId52" Type="http://schemas.openxmlformats.org/officeDocument/2006/relationships/customXml" Target="../ink/ink3663.xml"/><Relationship Id="rId60" Type="http://schemas.openxmlformats.org/officeDocument/2006/relationships/customXml" Target="../ink/ink3667.xml"/><Relationship Id="rId65" Type="http://schemas.openxmlformats.org/officeDocument/2006/relationships/image" Target="../media/image681.png"/><Relationship Id="rId4" Type="http://schemas.openxmlformats.org/officeDocument/2006/relationships/customXml" Target="../ink/ink3639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3646.xml"/><Relationship Id="rId39" Type="http://schemas.openxmlformats.org/officeDocument/2006/relationships/image" Target="../media/image668.png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82.xml"/><Relationship Id="rId21" Type="http://schemas.openxmlformats.org/officeDocument/2006/relationships/image" Target="../media/image659.png"/><Relationship Id="rId42" Type="http://schemas.openxmlformats.org/officeDocument/2006/relationships/customXml" Target="../ink/ink3690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3703.xml"/><Relationship Id="rId84" Type="http://schemas.openxmlformats.org/officeDocument/2006/relationships/customXml" Target="../ink/ink3711.xml"/><Relationship Id="rId16" Type="http://schemas.openxmlformats.org/officeDocument/2006/relationships/customXml" Target="../ink/ink3677.xml"/><Relationship Id="rId11" Type="http://schemas.openxmlformats.org/officeDocument/2006/relationships/image" Target="../media/image654.png"/><Relationship Id="rId32" Type="http://schemas.openxmlformats.org/officeDocument/2006/relationships/customXml" Target="../ink/ink3685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3698.xml"/><Relationship Id="rId74" Type="http://schemas.openxmlformats.org/officeDocument/2006/relationships/customXml" Target="../ink/ink3706.xml"/><Relationship Id="rId79" Type="http://schemas.openxmlformats.org/officeDocument/2006/relationships/image" Target="../media/image688.png"/><Relationship Id="rId5" Type="http://schemas.openxmlformats.org/officeDocument/2006/relationships/image" Target="../media/image651.png"/><Relationship Id="rId19" Type="http://schemas.openxmlformats.org/officeDocument/2006/relationships/image" Target="../media/image658.png"/><Relationship Id="rId14" Type="http://schemas.openxmlformats.org/officeDocument/2006/relationships/customXml" Target="../ink/ink3676.xml"/><Relationship Id="rId22" Type="http://schemas.openxmlformats.org/officeDocument/2006/relationships/customXml" Target="../ink/ink3680.xml"/><Relationship Id="rId27" Type="http://schemas.openxmlformats.org/officeDocument/2006/relationships/image" Target="../media/image662.png"/><Relationship Id="rId30" Type="http://schemas.openxmlformats.org/officeDocument/2006/relationships/customXml" Target="../ink/ink3684.xml"/><Relationship Id="rId35" Type="http://schemas.openxmlformats.org/officeDocument/2006/relationships/image" Target="../media/image666.png"/><Relationship Id="rId43" Type="http://schemas.openxmlformats.org/officeDocument/2006/relationships/image" Target="../media/image670.png"/><Relationship Id="rId48" Type="http://schemas.openxmlformats.org/officeDocument/2006/relationships/customXml" Target="../ink/ink3693.xml"/><Relationship Id="rId56" Type="http://schemas.openxmlformats.org/officeDocument/2006/relationships/customXml" Target="../ink/ink3697.xml"/><Relationship Id="rId64" Type="http://schemas.openxmlformats.org/officeDocument/2006/relationships/customXml" Target="../ink/ink3701.xml"/><Relationship Id="rId69" Type="http://schemas.openxmlformats.org/officeDocument/2006/relationships/image" Target="../media/image683.png"/><Relationship Id="rId77" Type="http://schemas.openxmlformats.org/officeDocument/2006/relationships/image" Target="../media/image687.png"/><Relationship Id="rId8" Type="http://schemas.openxmlformats.org/officeDocument/2006/relationships/customXml" Target="../ink/ink3673.xml"/><Relationship Id="rId51" Type="http://schemas.openxmlformats.org/officeDocument/2006/relationships/image" Target="../media/image674.png"/><Relationship Id="rId72" Type="http://schemas.openxmlformats.org/officeDocument/2006/relationships/customXml" Target="../ink/ink3705.xml"/><Relationship Id="rId80" Type="http://schemas.openxmlformats.org/officeDocument/2006/relationships/customXml" Target="../ink/ink3709.xml"/><Relationship Id="rId85" Type="http://schemas.openxmlformats.org/officeDocument/2006/relationships/image" Target="../media/image691.png"/><Relationship Id="rId3" Type="http://schemas.openxmlformats.org/officeDocument/2006/relationships/image" Target="../media/image650.png"/><Relationship Id="rId12" Type="http://schemas.openxmlformats.org/officeDocument/2006/relationships/customXml" Target="../ink/ink3675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33" Type="http://schemas.openxmlformats.org/officeDocument/2006/relationships/image" Target="../media/image665.png"/><Relationship Id="rId38" Type="http://schemas.openxmlformats.org/officeDocument/2006/relationships/customXml" Target="../ink/ink3688.xml"/><Relationship Id="rId46" Type="http://schemas.openxmlformats.org/officeDocument/2006/relationships/customXml" Target="../ink/ink3692.xml"/><Relationship Id="rId59" Type="http://schemas.openxmlformats.org/officeDocument/2006/relationships/image" Target="../media/image678.png"/><Relationship Id="rId67" Type="http://schemas.openxmlformats.org/officeDocument/2006/relationships/image" Target="../media/image682.png"/><Relationship Id="rId20" Type="http://schemas.openxmlformats.org/officeDocument/2006/relationships/customXml" Target="../ink/ink3679.xml"/><Relationship Id="rId41" Type="http://schemas.openxmlformats.org/officeDocument/2006/relationships/image" Target="../media/image669.png"/><Relationship Id="rId54" Type="http://schemas.openxmlformats.org/officeDocument/2006/relationships/customXml" Target="../ink/ink3696.xml"/><Relationship Id="rId62" Type="http://schemas.openxmlformats.org/officeDocument/2006/relationships/customXml" Target="../ink/ink3700.xml"/><Relationship Id="rId70" Type="http://schemas.openxmlformats.org/officeDocument/2006/relationships/customXml" Target="../ink/ink3704.xml"/><Relationship Id="rId75" Type="http://schemas.openxmlformats.org/officeDocument/2006/relationships/image" Target="../media/image686.png"/><Relationship Id="rId83" Type="http://schemas.openxmlformats.org/officeDocument/2006/relationships/image" Target="../media/image6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2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3683.xml"/><Relationship Id="rId36" Type="http://schemas.openxmlformats.org/officeDocument/2006/relationships/customXml" Target="../ink/ink3687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" Type="http://schemas.openxmlformats.org/officeDocument/2006/relationships/customXml" Target="../ink/ink3674.xml"/><Relationship Id="rId31" Type="http://schemas.openxmlformats.org/officeDocument/2006/relationships/image" Target="../media/image664.png"/><Relationship Id="rId44" Type="http://schemas.openxmlformats.org/officeDocument/2006/relationships/customXml" Target="../ink/ink3691.xml"/><Relationship Id="rId52" Type="http://schemas.openxmlformats.org/officeDocument/2006/relationships/customXml" Target="../ink/ink3695.xml"/><Relationship Id="rId60" Type="http://schemas.openxmlformats.org/officeDocument/2006/relationships/customXml" Target="../ink/ink3699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3708.xml"/><Relationship Id="rId81" Type="http://schemas.openxmlformats.org/officeDocument/2006/relationships/image" Target="../media/image689.png"/><Relationship Id="rId86" Type="http://schemas.openxmlformats.org/officeDocument/2006/relationships/customXml" Target="../ink/ink3712.xml"/><Relationship Id="rId4" Type="http://schemas.openxmlformats.org/officeDocument/2006/relationships/customXml" Target="../ink/ink3671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3678.xml"/><Relationship Id="rId39" Type="http://schemas.openxmlformats.org/officeDocument/2006/relationships/image" Target="../media/image668.png"/><Relationship Id="rId34" Type="http://schemas.openxmlformats.org/officeDocument/2006/relationships/customXml" Target="../ink/ink3686.xml"/><Relationship Id="rId50" Type="http://schemas.openxmlformats.org/officeDocument/2006/relationships/customXml" Target="../ink/ink3694.xml"/><Relationship Id="rId55" Type="http://schemas.openxmlformats.org/officeDocument/2006/relationships/image" Target="../media/image676.png"/><Relationship Id="rId76" Type="http://schemas.openxmlformats.org/officeDocument/2006/relationships/customXml" Target="../ink/ink3707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2" Type="http://schemas.openxmlformats.org/officeDocument/2006/relationships/customXml" Target="../ink/ink3670.xml"/><Relationship Id="rId29" Type="http://schemas.openxmlformats.org/officeDocument/2006/relationships/image" Target="../media/image663.png"/><Relationship Id="rId24" Type="http://schemas.openxmlformats.org/officeDocument/2006/relationships/customXml" Target="../ink/ink3681.xml"/><Relationship Id="rId40" Type="http://schemas.openxmlformats.org/officeDocument/2006/relationships/customXml" Target="../ink/ink3689.xml"/><Relationship Id="rId45" Type="http://schemas.openxmlformats.org/officeDocument/2006/relationships/image" Target="../media/image671.png"/><Relationship Id="rId66" Type="http://schemas.openxmlformats.org/officeDocument/2006/relationships/customXml" Target="../ink/ink3702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3710.xml"/></Relationships>
</file>

<file path=ppt/slides/_rels/slide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25.xml"/><Relationship Id="rId21" Type="http://schemas.openxmlformats.org/officeDocument/2006/relationships/image" Target="../media/image659.png"/><Relationship Id="rId42" Type="http://schemas.openxmlformats.org/officeDocument/2006/relationships/customXml" Target="../ink/ink3733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3746.xml"/><Relationship Id="rId84" Type="http://schemas.openxmlformats.org/officeDocument/2006/relationships/customXml" Target="../ink/ink3754.xml"/><Relationship Id="rId89" Type="http://schemas.openxmlformats.org/officeDocument/2006/relationships/image" Target="../media/image693.png"/><Relationship Id="rId16" Type="http://schemas.openxmlformats.org/officeDocument/2006/relationships/customXml" Target="../ink/ink3720.xml"/><Relationship Id="rId11" Type="http://schemas.openxmlformats.org/officeDocument/2006/relationships/image" Target="../media/image654.png"/><Relationship Id="rId32" Type="http://schemas.openxmlformats.org/officeDocument/2006/relationships/customXml" Target="../ink/ink3728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3741.xml"/><Relationship Id="rId74" Type="http://schemas.openxmlformats.org/officeDocument/2006/relationships/customXml" Target="../ink/ink3749.xml"/><Relationship Id="rId79" Type="http://schemas.openxmlformats.org/officeDocument/2006/relationships/image" Target="../media/image688.png"/><Relationship Id="rId102" Type="http://schemas.openxmlformats.org/officeDocument/2006/relationships/customXml" Target="../ink/ink3763.xml"/><Relationship Id="rId5" Type="http://schemas.openxmlformats.org/officeDocument/2006/relationships/image" Target="../media/image651.png"/><Relationship Id="rId90" Type="http://schemas.openxmlformats.org/officeDocument/2006/relationships/customXml" Target="../ink/ink3757.xml"/><Relationship Id="rId95" Type="http://schemas.openxmlformats.org/officeDocument/2006/relationships/image" Target="../media/image696.png"/><Relationship Id="rId22" Type="http://schemas.openxmlformats.org/officeDocument/2006/relationships/customXml" Target="../ink/ink3723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3736.xml"/><Relationship Id="rId64" Type="http://schemas.openxmlformats.org/officeDocument/2006/relationships/customXml" Target="../ink/ink3744.xml"/><Relationship Id="rId69" Type="http://schemas.openxmlformats.org/officeDocument/2006/relationships/image" Target="../media/image683.png"/><Relationship Id="rId80" Type="http://schemas.openxmlformats.org/officeDocument/2006/relationships/customXml" Target="../ink/ink3752.xml"/><Relationship Id="rId85" Type="http://schemas.openxmlformats.org/officeDocument/2006/relationships/image" Target="../media/image691.png"/><Relationship Id="rId12" Type="http://schemas.openxmlformats.org/officeDocument/2006/relationships/customXml" Target="../ink/ink3718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3731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20" Type="http://schemas.openxmlformats.org/officeDocument/2006/relationships/customXml" Target="../ink/ink3722.xml"/><Relationship Id="rId41" Type="http://schemas.openxmlformats.org/officeDocument/2006/relationships/image" Target="../media/image669.png"/><Relationship Id="rId54" Type="http://schemas.openxmlformats.org/officeDocument/2006/relationships/customXml" Target="../ink/ink3739.xml"/><Relationship Id="rId62" Type="http://schemas.openxmlformats.org/officeDocument/2006/relationships/customXml" Target="../ink/ink3743.xml"/><Relationship Id="rId70" Type="http://schemas.openxmlformats.org/officeDocument/2006/relationships/customXml" Target="../ink/ink3747.xml"/><Relationship Id="rId75" Type="http://schemas.openxmlformats.org/officeDocument/2006/relationships/image" Target="../media/image686.png"/><Relationship Id="rId83" Type="http://schemas.openxmlformats.org/officeDocument/2006/relationships/image" Target="../media/image690.png"/><Relationship Id="rId88" Type="http://schemas.openxmlformats.org/officeDocument/2006/relationships/customXml" Target="../ink/ink3756.xml"/><Relationship Id="rId91" Type="http://schemas.openxmlformats.org/officeDocument/2006/relationships/image" Target="../media/image694.png"/><Relationship Id="rId96" Type="http://schemas.openxmlformats.org/officeDocument/2006/relationships/customXml" Target="../ink/ink37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15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3726.xml"/><Relationship Id="rId36" Type="http://schemas.openxmlformats.org/officeDocument/2006/relationships/customXml" Target="../ink/ink3730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" Type="http://schemas.openxmlformats.org/officeDocument/2006/relationships/customXml" Target="../ink/ink3717.xml"/><Relationship Id="rId31" Type="http://schemas.openxmlformats.org/officeDocument/2006/relationships/image" Target="../media/image664.png"/><Relationship Id="rId44" Type="http://schemas.openxmlformats.org/officeDocument/2006/relationships/customXml" Target="../ink/ink3734.xml"/><Relationship Id="rId52" Type="http://schemas.openxmlformats.org/officeDocument/2006/relationships/customXml" Target="../ink/ink3738.xml"/><Relationship Id="rId60" Type="http://schemas.openxmlformats.org/officeDocument/2006/relationships/customXml" Target="../ink/ink3742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3751.xml"/><Relationship Id="rId81" Type="http://schemas.openxmlformats.org/officeDocument/2006/relationships/image" Target="../media/image689.png"/><Relationship Id="rId86" Type="http://schemas.openxmlformats.org/officeDocument/2006/relationships/customXml" Target="../ink/ink3755.xml"/><Relationship Id="rId94" Type="http://schemas.openxmlformats.org/officeDocument/2006/relationships/customXml" Target="../ink/ink3759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3714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3721.xml"/><Relationship Id="rId39" Type="http://schemas.openxmlformats.org/officeDocument/2006/relationships/image" Target="../media/image668.png"/><Relationship Id="rId34" Type="http://schemas.openxmlformats.org/officeDocument/2006/relationships/customXml" Target="../ink/ink3729.xml"/><Relationship Id="rId50" Type="http://schemas.openxmlformats.org/officeDocument/2006/relationships/customXml" Target="../ink/ink3737.xml"/><Relationship Id="rId55" Type="http://schemas.openxmlformats.org/officeDocument/2006/relationships/image" Target="../media/image676.png"/><Relationship Id="rId76" Type="http://schemas.openxmlformats.org/officeDocument/2006/relationships/customXml" Target="../ink/ink3750.xml"/><Relationship Id="rId97" Type="http://schemas.openxmlformats.org/officeDocument/2006/relationships/image" Target="../media/image697.png"/><Relationship Id="rId104" Type="http://schemas.openxmlformats.org/officeDocument/2006/relationships/customXml" Target="../ink/ink3764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3758.xml"/><Relationship Id="rId2" Type="http://schemas.openxmlformats.org/officeDocument/2006/relationships/customXml" Target="../ink/ink3713.xml"/><Relationship Id="rId29" Type="http://schemas.openxmlformats.org/officeDocument/2006/relationships/image" Target="../media/image663.png"/><Relationship Id="rId24" Type="http://schemas.openxmlformats.org/officeDocument/2006/relationships/customXml" Target="../ink/ink3724.xml"/><Relationship Id="rId40" Type="http://schemas.openxmlformats.org/officeDocument/2006/relationships/customXml" Target="../ink/ink3732.xml"/><Relationship Id="rId45" Type="http://schemas.openxmlformats.org/officeDocument/2006/relationships/image" Target="../media/image671.png"/><Relationship Id="rId66" Type="http://schemas.openxmlformats.org/officeDocument/2006/relationships/customXml" Target="../ink/ink3745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3753.xml"/><Relationship Id="rId19" Type="http://schemas.openxmlformats.org/officeDocument/2006/relationships/image" Target="../media/image658.png"/><Relationship Id="rId14" Type="http://schemas.openxmlformats.org/officeDocument/2006/relationships/customXml" Target="../ink/ink3719.xml"/><Relationship Id="rId30" Type="http://schemas.openxmlformats.org/officeDocument/2006/relationships/customXml" Target="../ink/ink3727.xml"/><Relationship Id="rId35" Type="http://schemas.openxmlformats.org/officeDocument/2006/relationships/image" Target="../media/image666.png"/><Relationship Id="rId56" Type="http://schemas.openxmlformats.org/officeDocument/2006/relationships/customXml" Target="../ink/ink3740.xml"/><Relationship Id="rId77" Type="http://schemas.openxmlformats.org/officeDocument/2006/relationships/image" Target="../media/image687.png"/><Relationship Id="rId100" Type="http://schemas.openxmlformats.org/officeDocument/2006/relationships/customXml" Target="../ink/ink3762.xml"/><Relationship Id="rId105" Type="http://schemas.openxmlformats.org/officeDocument/2006/relationships/image" Target="../media/image701.png"/><Relationship Id="rId8" Type="http://schemas.openxmlformats.org/officeDocument/2006/relationships/customXml" Target="../ink/ink3716.xml"/><Relationship Id="rId51" Type="http://schemas.openxmlformats.org/officeDocument/2006/relationships/image" Target="../media/image674.png"/><Relationship Id="rId72" Type="http://schemas.openxmlformats.org/officeDocument/2006/relationships/customXml" Target="../ink/ink3748.xml"/><Relationship Id="rId93" Type="http://schemas.openxmlformats.org/officeDocument/2006/relationships/image" Target="../media/image695.png"/><Relationship Id="rId98" Type="http://schemas.openxmlformats.org/officeDocument/2006/relationships/customXml" Target="../ink/ink3761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3735.xml"/><Relationship Id="rId67" Type="http://schemas.openxmlformats.org/officeDocument/2006/relationships/image" Target="../media/image682.png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77.xml"/><Relationship Id="rId117" Type="http://schemas.openxmlformats.org/officeDocument/2006/relationships/image" Target="../media/image700.png"/><Relationship Id="rId21" Type="http://schemas.openxmlformats.org/officeDocument/2006/relationships/image" Target="../media/image659.png"/><Relationship Id="rId42" Type="http://schemas.openxmlformats.org/officeDocument/2006/relationships/customXml" Target="../ink/ink3785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3798.xml"/><Relationship Id="rId84" Type="http://schemas.openxmlformats.org/officeDocument/2006/relationships/customXml" Target="../ink/ink3806.xml"/><Relationship Id="rId89" Type="http://schemas.openxmlformats.org/officeDocument/2006/relationships/image" Target="../media/image693.png"/><Relationship Id="rId112" Type="http://schemas.openxmlformats.org/officeDocument/2006/relationships/customXml" Target="../ink/ink3820.xml"/><Relationship Id="rId16" Type="http://schemas.openxmlformats.org/officeDocument/2006/relationships/customXml" Target="../ink/ink3772.xml"/><Relationship Id="rId107" Type="http://schemas.openxmlformats.org/officeDocument/2006/relationships/image" Target="../media/image705.png"/><Relationship Id="rId11" Type="http://schemas.openxmlformats.org/officeDocument/2006/relationships/image" Target="../media/image654.png"/><Relationship Id="rId32" Type="http://schemas.openxmlformats.org/officeDocument/2006/relationships/customXml" Target="../ink/ink3780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3793.xml"/><Relationship Id="rId74" Type="http://schemas.openxmlformats.org/officeDocument/2006/relationships/customXml" Target="../ink/ink3801.xml"/><Relationship Id="rId79" Type="http://schemas.openxmlformats.org/officeDocument/2006/relationships/image" Target="../media/image688.png"/><Relationship Id="rId102" Type="http://schemas.openxmlformats.org/officeDocument/2006/relationships/customXml" Target="../ink/ink3815.xml"/><Relationship Id="rId5" Type="http://schemas.openxmlformats.org/officeDocument/2006/relationships/image" Target="../media/image651.png"/><Relationship Id="rId90" Type="http://schemas.openxmlformats.org/officeDocument/2006/relationships/customXml" Target="../ink/ink3809.xml"/><Relationship Id="rId95" Type="http://schemas.openxmlformats.org/officeDocument/2006/relationships/image" Target="../media/image696.png"/><Relationship Id="rId22" Type="http://schemas.openxmlformats.org/officeDocument/2006/relationships/customXml" Target="../ink/ink3775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3788.xml"/><Relationship Id="rId64" Type="http://schemas.openxmlformats.org/officeDocument/2006/relationships/customXml" Target="../ink/ink3796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3823.xml"/><Relationship Id="rId80" Type="http://schemas.openxmlformats.org/officeDocument/2006/relationships/customXml" Target="../ink/ink3804.xml"/><Relationship Id="rId85" Type="http://schemas.openxmlformats.org/officeDocument/2006/relationships/image" Target="../media/image691.png"/><Relationship Id="rId12" Type="http://schemas.openxmlformats.org/officeDocument/2006/relationships/customXml" Target="../ink/ink3770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3783.xml"/><Relationship Id="rId59" Type="http://schemas.openxmlformats.org/officeDocument/2006/relationships/image" Target="../media/image678.png"/><Relationship Id="rId103" Type="http://schemas.openxmlformats.org/officeDocument/2006/relationships/image" Target="../media/image703.png"/><Relationship Id="rId108" Type="http://schemas.openxmlformats.org/officeDocument/2006/relationships/customXml" Target="../ink/ink3818.xml"/><Relationship Id="rId54" Type="http://schemas.openxmlformats.org/officeDocument/2006/relationships/customXml" Target="../ink/ink3791.xml"/><Relationship Id="rId70" Type="http://schemas.openxmlformats.org/officeDocument/2006/relationships/customXml" Target="../ink/ink3799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38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67.xml"/><Relationship Id="rId23" Type="http://schemas.openxmlformats.org/officeDocument/2006/relationships/image" Target="../media/image660.png"/><Relationship Id="rId28" Type="http://schemas.openxmlformats.org/officeDocument/2006/relationships/customXml" Target="../ink/ink3778.xml"/><Relationship Id="rId49" Type="http://schemas.openxmlformats.org/officeDocument/2006/relationships/image" Target="../media/image673.png"/><Relationship Id="rId114" Type="http://schemas.openxmlformats.org/officeDocument/2006/relationships/customXml" Target="../ink/ink3821.xml"/><Relationship Id="rId119" Type="http://schemas.openxmlformats.org/officeDocument/2006/relationships/image" Target="../media/image701.png"/><Relationship Id="rId10" Type="http://schemas.openxmlformats.org/officeDocument/2006/relationships/customXml" Target="../ink/ink3769.xml"/><Relationship Id="rId31" Type="http://schemas.openxmlformats.org/officeDocument/2006/relationships/image" Target="../media/image664.png"/><Relationship Id="rId44" Type="http://schemas.openxmlformats.org/officeDocument/2006/relationships/customXml" Target="../ink/ink3786.xml"/><Relationship Id="rId52" Type="http://schemas.openxmlformats.org/officeDocument/2006/relationships/customXml" Target="../ink/ink3790.xml"/><Relationship Id="rId60" Type="http://schemas.openxmlformats.org/officeDocument/2006/relationships/customXml" Target="../ink/ink3794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3803.xml"/><Relationship Id="rId81" Type="http://schemas.openxmlformats.org/officeDocument/2006/relationships/image" Target="../media/image689.png"/><Relationship Id="rId86" Type="http://schemas.openxmlformats.org/officeDocument/2006/relationships/customXml" Target="../ink/ink3807.xml"/><Relationship Id="rId94" Type="http://schemas.openxmlformats.org/officeDocument/2006/relationships/customXml" Target="../ink/ink3811.xml"/><Relationship Id="rId99" Type="http://schemas.openxmlformats.org/officeDocument/2006/relationships/image" Target="../media/image698.png"/><Relationship Id="rId101" Type="http://schemas.openxmlformats.org/officeDocument/2006/relationships/image" Target="../media/image702.png"/><Relationship Id="rId4" Type="http://schemas.openxmlformats.org/officeDocument/2006/relationships/customXml" Target="../ink/ink3766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3773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3781.xml"/><Relationship Id="rId50" Type="http://schemas.openxmlformats.org/officeDocument/2006/relationships/customXml" Target="../ink/ink3789.xml"/><Relationship Id="rId55" Type="http://schemas.openxmlformats.org/officeDocument/2006/relationships/image" Target="../media/image676.png"/><Relationship Id="rId76" Type="http://schemas.openxmlformats.org/officeDocument/2006/relationships/customXml" Target="../ink/ink3802.xml"/><Relationship Id="rId97" Type="http://schemas.openxmlformats.org/officeDocument/2006/relationships/image" Target="../media/image697.png"/><Relationship Id="rId104" Type="http://schemas.openxmlformats.org/officeDocument/2006/relationships/customXml" Target="../ink/ink3816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3810.xml"/><Relationship Id="rId2" Type="http://schemas.openxmlformats.org/officeDocument/2006/relationships/customXml" Target="../ink/ink3765.xml"/><Relationship Id="rId29" Type="http://schemas.openxmlformats.org/officeDocument/2006/relationships/image" Target="../media/image663.png"/><Relationship Id="rId24" Type="http://schemas.openxmlformats.org/officeDocument/2006/relationships/customXml" Target="../ink/ink3776.xml"/><Relationship Id="rId40" Type="http://schemas.openxmlformats.org/officeDocument/2006/relationships/customXml" Target="../ink/ink3784.xml"/><Relationship Id="rId45" Type="http://schemas.openxmlformats.org/officeDocument/2006/relationships/image" Target="../media/image671.png"/><Relationship Id="rId66" Type="http://schemas.openxmlformats.org/officeDocument/2006/relationships/customXml" Target="../ink/ink3797.xml"/><Relationship Id="rId87" Type="http://schemas.openxmlformats.org/officeDocument/2006/relationships/image" Target="../media/image692.png"/><Relationship Id="rId110" Type="http://schemas.openxmlformats.org/officeDocument/2006/relationships/customXml" Target="../ink/ink3819.xml"/><Relationship Id="rId115" Type="http://schemas.openxmlformats.org/officeDocument/2006/relationships/image" Target="../media/image699.png"/><Relationship Id="rId61" Type="http://schemas.openxmlformats.org/officeDocument/2006/relationships/image" Target="../media/image679.png"/><Relationship Id="rId82" Type="http://schemas.openxmlformats.org/officeDocument/2006/relationships/customXml" Target="../ink/ink3805.xml"/><Relationship Id="rId19" Type="http://schemas.openxmlformats.org/officeDocument/2006/relationships/image" Target="../media/image658.png"/><Relationship Id="rId14" Type="http://schemas.openxmlformats.org/officeDocument/2006/relationships/customXml" Target="../ink/ink3771.xml"/><Relationship Id="rId30" Type="http://schemas.openxmlformats.org/officeDocument/2006/relationships/customXml" Target="../ink/ink3779.xml"/><Relationship Id="rId35" Type="http://schemas.openxmlformats.org/officeDocument/2006/relationships/image" Target="../media/image666.png"/><Relationship Id="rId56" Type="http://schemas.openxmlformats.org/officeDocument/2006/relationships/customXml" Target="../ink/ink3792.xml"/><Relationship Id="rId77" Type="http://schemas.openxmlformats.org/officeDocument/2006/relationships/image" Target="../media/image687.png"/><Relationship Id="rId100" Type="http://schemas.openxmlformats.org/officeDocument/2006/relationships/customXml" Target="../ink/ink3814.xml"/><Relationship Id="rId105" Type="http://schemas.openxmlformats.org/officeDocument/2006/relationships/image" Target="../media/image704.png"/><Relationship Id="rId8" Type="http://schemas.openxmlformats.org/officeDocument/2006/relationships/customXml" Target="../ink/ink3768.xml"/><Relationship Id="rId51" Type="http://schemas.openxmlformats.org/officeDocument/2006/relationships/image" Target="../media/image674.png"/><Relationship Id="rId72" Type="http://schemas.openxmlformats.org/officeDocument/2006/relationships/customXml" Target="../ink/ink3800.xml"/><Relationship Id="rId93" Type="http://schemas.openxmlformats.org/officeDocument/2006/relationships/image" Target="../media/image695.png"/><Relationship Id="rId98" Type="http://schemas.openxmlformats.org/officeDocument/2006/relationships/customXml" Target="../ink/ink3813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3787.xml"/><Relationship Id="rId67" Type="http://schemas.openxmlformats.org/officeDocument/2006/relationships/image" Target="../media/image682.png"/><Relationship Id="rId116" Type="http://schemas.openxmlformats.org/officeDocument/2006/relationships/customXml" Target="../ink/ink3822.xml"/><Relationship Id="rId20" Type="http://schemas.openxmlformats.org/officeDocument/2006/relationships/customXml" Target="../ink/ink3774.xml"/><Relationship Id="rId41" Type="http://schemas.openxmlformats.org/officeDocument/2006/relationships/image" Target="../media/image669.png"/><Relationship Id="rId62" Type="http://schemas.openxmlformats.org/officeDocument/2006/relationships/customXml" Target="../ink/ink3795.xml"/><Relationship Id="rId83" Type="http://schemas.openxmlformats.org/officeDocument/2006/relationships/image" Target="../media/image690.png"/><Relationship Id="rId88" Type="http://schemas.openxmlformats.org/officeDocument/2006/relationships/customXml" Target="../ink/ink3808.xml"/><Relationship Id="rId111" Type="http://schemas.openxmlformats.org/officeDocument/2006/relationships/image" Target="../media/image707.png"/><Relationship Id="rId15" Type="http://schemas.openxmlformats.org/officeDocument/2006/relationships/image" Target="../media/image656.png"/><Relationship Id="rId36" Type="http://schemas.openxmlformats.org/officeDocument/2006/relationships/customXml" Target="../ink/ink3782.xml"/><Relationship Id="rId57" Type="http://schemas.openxmlformats.org/officeDocument/2006/relationships/image" Target="../media/image677.png"/><Relationship Id="rId106" Type="http://schemas.openxmlformats.org/officeDocument/2006/relationships/customXml" Target="../ink/ink3817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36.xml"/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3844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3857.xml"/><Relationship Id="rId84" Type="http://schemas.openxmlformats.org/officeDocument/2006/relationships/customXml" Target="../ink/ink3865.xml"/><Relationship Id="rId89" Type="http://schemas.openxmlformats.org/officeDocument/2006/relationships/image" Target="../media/image693.png"/><Relationship Id="rId112" Type="http://schemas.openxmlformats.org/officeDocument/2006/relationships/customXml" Target="../ink/ink3879.xml"/><Relationship Id="rId16" Type="http://schemas.openxmlformats.org/officeDocument/2006/relationships/customXml" Target="../ink/ink3831.xml"/><Relationship Id="rId107" Type="http://schemas.openxmlformats.org/officeDocument/2006/relationships/image" Target="../media/image705.png"/><Relationship Id="rId11" Type="http://schemas.openxmlformats.org/officeDocument/2006/relationships/image" Target="../media/image654.png"/><Relationship Id="rId32" Type="http://schemas.openxmlformats.org/officeDocument/2006/relationships/customXml" Target="../ink/ink3839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3852.xml"/><Relationship Id="rId74" Type="http://schemas.openxmlformats.org/officeDocument/2006/relationships/customXml" Target="../ink/ink3860.xml"/><Relationship Id="rId79" Type="http://schemas.openxmlformats.org/officeDocument/2006/relationships/image" Target="../media/image688.png"/><Relationship Id="rId102" Type="http://schemas.openxmlformats.org/officeDocument/2006/relationships/customXml" Target="../ink/ink3874.xml"/><Relationship Id="rId123" Type="http://schemas.openxmlformats.org/officeDocument/2006/relationships/image" Target="../media/image699.png"/><Relationship Id="rId5" Type="http://schemas.openxmlformats.org/officeDocument/2006/relationships/image" Target="../media/image651.png"/><Relationship Id="rId90" Type="http://schemas.openxmlformats.org/officeDocument/2006/relationships/customXml" Target="../ink/ink3868.xml"/><Relationship Id="rId95" Type="http://schemas.openxmlformats.org/officeDocument/2006/relationships/image" Target="../media/image696.png"/><Relationship Id="rId22" Type="http://schemas.openxmlformats.org/officeDocument/2006/relationships/customXml" Target="../ink/ink3834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3847.xml"/><Relationship Id="rId64" Type="http://schemas.openxmlformats.org/officeDocument/2006/relationships/customXml" Target="../ink/ink3855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3882.xml"/><Relationship Id="rId80" Type="http://schemas.openxmlformats.org/officeDocument/2006/relationships/customXml" Target="../ink/ink3863.xml"/><Relationship Id="rId85" Type="http://schemas.openxmlformats.org/officeDocument/2006/relationships/image" Target="../media/image691.png"/><Relationship Id="rId12" Type="http://schemas.openxmlformats.org/officeDocument/2006/relationships/customXml" Target="../ink/ink3829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3842.xml"/><Relationship Id="rId59" Type="http://schemas.openxmlformats.org/officeDocument/2006/relationships/image" Target="../media/image678.png"/><Relationship Id="rId103" Type="http://schemas.openxmlformats.org/officeDocument/2006/relationships/image" Target="../media/image703.png"/><Relationship Id="rId108" Type="http://schemas.openxmlformats.org/officeDocument/2006/relationships/customXml" Target="../ink/ink3877.xml"/><Relationship Id="rId124" Type="http://schemas.openxmlformats.org/officeDocument/2006/relationships/customXml" Target="../ink/ink3885.xml"/><Relationship Id="rId54" Type="http://schemas.openxmlformats.org/officeDocument/2006/relationships/customXml" Target="../ink/ink3850.xml"/><Relationship Id="rId70" Type="http://schemas.openxmlformats.org/officeDocument/2006/relationships/customXml" Target="../ink/ink3858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38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26.xml"/><Relationship Id="rId23" Type="http://schemas.openxmlformats.org/officeDocument/2006/relationships/image" Target="../media/image660.png"/><Relationship Id="rId28" Type="http://schemas.openxmlformats.org/officeDocument/2006/relationships/customXml" Target="../ink/ink3837.xml"/><Relationship Id="rId49" Type="http://schemas.openxmlformats.org/officeDocument/2006/relationships/image" Target="../media/image673.png"/><Relationship Id="rId114" Type="http://schemas.openxmlformats.org/officeDocument/2006/relationships/customXml" Target="../ink/ink3880.xml"/><Relationship Id="rId119" Type="http://schemas.openxmlformats.org/officeDocument/2006/relationships/image" Target="../media/image711.png"/><Relationship Id="rId44" Type="http://schemas.openxmlformats.org/officeDocument/2006/relationships/customXml" Target="../ink/ink3845.xml"/><Relationship Id="rId60" Type="http://schemas.openxmlformats.org/officeDocument/2006/relationships/customXml" Target="../ink/ink3853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3866.xml"/><Relationship Id="rId13" Type="http://schemas.openxmlformats.org/officeDocument/2006/relationships/image" Target="../media/image655.png"/><Relationship Id="rId18" Type="http://schemas.openxmlformats.org/officeDocument/2006/relationships/customXml" Target="../ink/ink3832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3840.xml"/><Relationship Id="rId50" Type="http://schemas.openxmlformats.org/officeDocument/2006/relationships/customXml" Target="../ink/ink3848.xml"/><Relationship Id="rId55" Type="http://schemas.openxmlformats.org/officeDocument/2006/relationships/image" Target="../media/image676.png"/><Relationship Id="rId76" Type="http://schemas.openxmlformats.org/officeDocument/2006/relationships/customXml" Target="../ink/ink3861.xml"/><Relationship Id="rId97" Type="http://schemas.openxmlformats.org/officeDocument/2006/relationships/image" Target="../media/image697.png"/><Relationship Id="rId104" Type="http://schemas.openxmlformats.org/officeDocument/2006/relationships/customXml" Target="../ink/ink3875.xml"/><Relationship Id="rId120" Type="http://schemas.openxmlformats.org/officeDocument/2006/relationships/customXml" Target="../ink/ink3883.xml"/><Relationship Id="rId125" Type="http://schemas.openxmlformats.org/officeDocument/2006/relationships/image" Target="../media/image700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3869.xml"/><Relationship Id="rId2" Type="http://schemas.openxmlformats.org/officeDocument/2006/relationships/customXml" Target="../ink/ink3824.xml"/><Relationship Id="rId29" Type="http://schemas.openxmlformats.org/officeDocument/2006/relationships/image" Target="../media/image663.png"/><Relationship Id="rId24" Type="http://schemas.openxmlformats.org/officeDocument/2006/relationships/customXml" Target="../ink/ink3835.xml"/><Relationship Id="rId40" Type="http://schemas.openxmlformats.org/officeDocument/2006/relationships/customXml" Target="../ink/ink3843.xml"/><Relationship Id="rId45" Type="http://schemas.openxmlformats.org/officeDocument/2006/relationships/image" Target="../media/image671.png"/><Relationship Id="rId66" Type="http://schemas.openxmlformats.org/officeDocument/2006/relationships/customXml" Target="../ink/ink3856.xml"/><Relationship Id="rId87" Type="http://schemas.openxmlformats.org/officeDocument/2006/relationships/image" Target="../media/image692.png"/><Relationship Id="rId110" Type="http://schemas.openxmlformats.org/officeDocument/2006/relationships/customXml" Target="../ink/ink3878.xml"/><Relationship Id="rId115" Type="http://schemas.openxmlformats.org/officeDocument/2006/relationships/image" Target="../media/image709.png"/><Relationship Id="rId61" Type="http://schemas.openxmlformats.org/officeDocument/2006/relationships/image" Target="../media/image679.png"/><Relationship Id="rId82" Type="http://schemas.openxmlformats.org/officeDocument/2006/relationships/customXml" Target="../ink/ink3864.xml"/><Relationship Id="rId19" Type="http://schemas.openxmlformats.org/officeDocument/2006/relationships/image" Target="../media/image658.png"/><Relationship Id="rId14" Type="http://schemas.openxmlformats.org/officeDocument/2006/relationships/customXml" Target="../ink/ink3830.xml"/><Relationship Id="rId30" Type="http://schemas.openxmlformats.org/officeDocument/2006/relationships/customXml" Target="../ink/ink3838.xml"/><Relationship Id="rId35" Type="http://schemas.openxmlformats.org/officeDocument/2006/relationships/image" Target="../media/image666.png"/><Relationship Id="rId56" Type="http://schemas.openxmlformats.org/officeDocument/2006/relationships/customXml" Target="../ink/ink3851.xml"/><Relationship Id="rId77" Type="http://schemas.openxmlformats.org/officeDocument/2006/relationships/image" Target="../media/image687.png"/><Relationship Id="rId100" Type="http://schemas.openxmlformats.org/officeDocument/2006/relationships/customXml" Target="../ink/ink3873.xml"/><Relationship Id="rId105" Type="http://schemas.openxmlformats.org/officeDocument/2006/relationships/image" Target="../media/image704.png"/><Relationship Id="rId126" Type="http://schemas.openxmlformats.org/officeDocument/2006/relationships/customXml" Target="../ink/ink3886.xml"/><Relationship Id="rId8" Type="http://schemas.openxmlformats.org/officeDocument/2006/relationships/customXml" Target="../ink/ink3827.xml"/><Relationship Id="rId51" Type="http://schemas.openxmlformats.org/officeDocument/2006/relationships/image" Target="../media/image674.png"/><Relationship Id="rId72" Type="http://schemas.openxmlformats.org/officeDocument/2006/relationships/customXml" Target="../ink/ink3859.xml"/><Relationship Id="rId93" Type="http://schemas.openxmlformats.org/officeDocument/2006/relationships/image" Target="../media/image695.png"/><Relationship Id="rId98" Type="http://schemas.openxmlformats.org/officeDocument/2006/relationships/customXml" Target="../ink/ink3872.xml"/><Relationship Id="rId121" Type="http://schemas.openxmlformats.org/officeDocument/2006/relationships/image" Target="../media/image71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3846.xml"/><Relationship Id="rId67" Type="http://schemas.openxmlformats.org/officeDocument/2006/relationships/image" Target="../media/image682.png"/><Relationship Id="rId116" Type="http://schemas.openxmlformats.org/officeDocument/2006/relationships/customXml" Target="../ink/ink3881.xml"/><Relationship Id="rId20" Type="http://schemas.openxmlformats.org/officeDocument/2006/relationships/customXml" Target="../ink/ink3833.xml"/><Relationship Id="rId41" Type="http://schemas.openxmlformats.org/officeDocument/2006/relationships/image" Target="../media/image669.png"/><Relationship Id="rId62" Type="http://schemas.openxmlformats.org/officeDocument/2006/relationships/customXml" Target="../ink/ink3854.xml"/><Relationship Id="rId83" Type="http://schemas.openxmlformats.org/officeDocument/2006/relationships/image" Target="../media/image690.png"/><Relationship Id="rId88" Type="http://schemas.openxmlformats.org/officeDocument/2006/relationships/customXml" Target="../ink/ink3867.xml"/><Relationship Id="rId111" Type="http://schemas.openxmlformats.org/officeDocument/2006/relationships/image" Target="../media/image707.png"/><Relationship Id="rId15" Type="http://schemas.openxmlformats.org/officeDocument/2006/relationships/image" Target="../media/image656.png"/><Relationship Id="rId36" Type="http://schemas.openxmlformats.org/officeDocument/2006/relationships/customXml" Target="../ink/ink3841.xml"/><Relationship Id="rId57" Type="http://schemas.openxmlformats.org/officeDocument/2006/relationships/image" Target="../media/image677.png"/><Relationship Id="rId106" Type="http://schemas.openxmlformats.org/officeDocument/2006/relationships/customXml" Target="../ink/ink3876.xml"/><Relationship Id="rId127" Type="http://schemas.openxmlformats.org/officeDocument/2006/relationships/image" Target="../media/image701.png"/><Relationship Id="rId10" Type="http://schemas.openxmlformats.org/officeDocument/2006/relationships/customXml" Target="../ink/ink3828.xml"/><Relationship Id="rId31" Type="http://schemas.openxmlformats.org/officeDocument/2006/relationships/image" Target="../media/image664.png"/><Relationship Id="rId52" Type="http://schemas.openxmlformats.org/officeDocument/2006/relationships/customXml" Target="../ink/ink3849.xml"/><Relationship Id="rId73" Type="http://schemas.openxmlformats.org/officeDocument/2006/relationships/image" Target="../media/image685.png"/><Relationship Id="rId78" Type="http://schemas.openxmlformats.org/officeDocument/2006/relationships/customXml" Target="../ink/ink3862.xml"/><Relationship Id="rId94" Type="http://schemas.openxmlformats.org/officeDocument/2006/relationships/customXml" Target="../ink/ink3870.xml"/><Relationship Id="rId99" Type="http://schemas.openxmlformats.org/officeDocument/2006/relationships/image" Target="../media/image698.png"/><Relationship Id="rId101" Type="http://schemas.openxmlformats.org/officeDocument/2006/relationships/image" Target="../media/image702.png"/><Relationship Id="rId122" Type="http://schemas.openxmlformats.org/officeDocument/2006/relationships/customXml" Target="../ink/ink3884.xml"/><Relationship Id="rId4" Type="http://schemas.openxmlformats.org/officeDocument/2006/relationships/customXml" Target="../ink/ink3825.xml"/><Relationship Id="rId9" Type="http://schemas.openxmlformats.org/officeDocument/2006/relationships/image" Target="../media/image653.png"/></Relationships>
</file>

<file path=ppt/slides/_rels/slide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3907.xml"/><Relationship Id="rId63" Type="http://schemas.openxmlformats.org/officeDocument/2006/relationships/image" Target="../media/image680.png"/><Relationship Id="rId84" Type="http://schemas.openxmlformats.org/officeDocument/2006/relationships/customXml" Target="../ink/ink3928.xml"/><Relationship Id="rId16" Type="http://schemas.openxmlformats.org/officeDocument/2006/relationships/customXml" Target="../ink/ink3894.xml"/><Relationship Id="rId107" Type="http://schemas.openxmlformats.org/officeDocument/2006/relationships/image" Target="../media/image705.png"/><Relationship Id="rId11" Type="http://schemas.openxmlformats.org/officeDocument/2006/relationships/image" Target="../media/image654.png"/><Relationship Id="rId32" Type="http://schemas.openxmlformats.org/officeDocument/2006/relationships/customXml" Target="../ink/ink3902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3915.xml"/><Relationship Id="rId74" Type="http://schemas.openxmlformats.org/officeDocument/2006/relationships/customXml" Target="../ink/ink3923.xml"/><Relationship Id="rId79" Type="http://schemas.openxmlformats.org/officeDocument/2006/relationships/image" Target="../media/image688.png"/><Relationship Id="rId102" Type="http://schemas.openxmlformats.org/officeDocument/2006/relationships/customXml" Target="../ink/ink3937.xml"/><Relationship Id="rId123" Type="http://schemas.openxmlformats.org/officeDocument/2006/relationships/image" Target="../media/image699.png"/><Relationship Id="rId128" Type="http://schemas.openxmlformats.org/officeDocument/2006/relationships/customXml" Target="../ink/ink3950.xml"/><Relationship Id="rId5" Type="http://schemas.openxmlformats.org/officeDocument/2006/relationships/image" Target="../media/image651.png"/><Relationship Id="rId90" Type="http://schemas.openxmlformats.org/officeDocument/2006/relationships/customXml" Target="../ink/ink3931.xml"/><Relationship Id="rId95" Type="http://schemas.openxmlformats.org/officeDocument/2006/relationships/image" Target="../media/image696.png"/><Relationship Id="rId22" Type="http://schemas.openxmlformats.org/officeDocument/2006/relationships/customXml" Target="../ink/ink3897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3910.xml"/><Relationship Id="rId64" Type="http://schemas.openxmlformats.org/officeDocument/2006/relationships/customXml" Target="../ink/ink3918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3945.xml"/><Relationship Id="rId80" Type="http://schemas.openxmlformats.org/officeDocument/2006/relationships/customXml" Target="../ink/ink3926.xml"/><Relationship Id="rId85" Type="http://schemas.openxmlformats.org/officeDocument/2006/relationships/image" Target="../media/image691.png"/><Relationship Id="rId12" Type="http://schemas.openxmlformats.org/officeDocument/2006/relationships/customXml" Target="../ink/ink3892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3905.xml"/><Relationship Id="rId59" Type="http://schemas.openxmlformats.org/officeDocument/2006/relationships/image" Target="../media/image678.png"/><Relationship Id="rId103" Type="http://schemas.openxmlformats.org/officeDocument/2006/relationships/image" Target="../media/image703.png"/><Relationship Id="rId108" Type="http://schemas.openxmlformats.org/officeDocument/2006/relationships/customXml" Target="../ink/ink3940.xml"/><Relationship Id="rId124" Type="http://schemas.openxmlformats.org/officeDocument/2006/relationships/customXml" Target="../ink/ink3948.xml"/><Relationship Id="rId129" Type="http://schemas.openxmlformats.org/officeDocument/2006/relationships/image" Target="../media/image713.png"/><Relationship Id="rId54" Type="http://schemas.openxmlformats.org/officeDocument/2006/relationships/customXml" Target="../ink/ink3913.xml"/><Relationship Id="rId70" Type="http://schemas.openxmlformats.org/officeDocument/2006/relationships/customXml" Target="../ink/ink3921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39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89.xml"/><Relationship Id="rId23" Type="http://schemas.openxmlformats.org/officeDocument/2006/relationships/image" Target="../media/image660.png"/><Relationship Id="rId28" Type="http://schemas.openxmlformats.org/officeDocument/2006/relationships/customXml" Target="../ink/ink3900.xml"/><Relationship Id="rId49" Type="http://schemas.openxmlformats.org/officeDocument/2006/relationships/image" Target="../media/image673.png"/><Relationship Id="rId114" Type="http://schemas.openxmlformats.org/officeDocument/2006/relationships/customXml" Target="../ink/ink3943.xml"/><Relationship Id="rId119" Type="http://schemas.openxmlformats.org/officeDocument/2006/relationships/image" Target="../media/image711.png"/><Relationship Id="rId44" Type="http://schemas.openxmlformats.org/officeDocument/2006/relationships/customXml" Target="../ink/ink3908.xml"/><Relationship Id="rId60" Type="http://schemas.openxmlformats.org/officeDocument/2006/relationships/customXml" Target="../ink/ink3916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3929.xml"/><Relationship Id="rId130" Type="http://schemas.openxmlformats.org/officeDocument/2006/relationships/customXml" Target="../ink/ink3951.xml"/><Relationship Id="rId13" Type="http://schemas.openxmlformats.org/officeDocument/2006/relationships/image" Target="../media/image655.png"/><Relationship Id="rId18" Type="http://schemas.openxmlformats.org/officeDocument/2006/relationships/customXml" Target="../ink/ink3895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3903.xml"/><Relationship Id="rId50" Type="http://schemas.openxmlformats.org/officeDocument/2006/relationships/customXml" Target="../ink/ink3911.xml"/><Relationship Id="rId55" Type="http://schemas.openxmlformats.org/officeDocument/2006/relationships/image" Target="../media/image676.png"/><Relationship Id="rId76" Type="http://schemas.openxmlformats.org/officeDocument/2006/relationships/customXml" Target="../ink/ink3924.xml"/><Relationship Id="rId97" Type="http://schemas.openxmlformats.org/officeDocument/2006/relationships/image" Target="../media/image697.png"/><Relationship Id="rId104" Type="http://schemas.openxmlformats.org/officeDocument/2006/relationships/customXml" Target="../ink/ink3938.xml"/><Relationship Id="rId120" Type="http://schemas.openxmlformats.org/officeDocument/2006/relationships/customXml" Target="../ink/ink3946.xml"/><Relationship Id="rId125" Type="http://schemas.openxmlformats.org/officeDocument/2006/relationships/image" Target="../media/image700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3932.xml"/><Relationship Id="rId2" Type="http://schemas.openxmlformats.org/officeDocument/2006/relationships/customXml" Target="../ink/ink3887.xml"/><Relationship Id="rId29" Type="http://schemas.openxmlformats.org/officeDocument/2006/relationships/image" Target="../media/image663.png"/><Relationship Id="rId24" Type="http://schemas.openxmlformats.org/officeDocument/2006/relationships/customXml" Target="../ink/ink3898.xml"/><Relationship Id="rId40" Type="http://schemas.openxmlformats.org/officeDocument/2006/relationships/customXml" Target="../ink/ink3906.xml"/><Relationship Id="rId45" Type="http://schemas.openxmlformats.org/officeDocument/2006/relationships/image" Target="../media/image671.png"/><Relationship Id="rId66" Type="http://schemas.openxmlformats.org/officeDocument/2006/relationships/customXml" Target="../ink/ink3919.xml"/><Relationship Id="rId87" Type="http://schemas.openxmlformats.org/officeDocument/2006/relationships/image" Target="../media/image692.png"/><Relationship Id="rId110" Type="http://schemas.openxmlformats.org/officeDocument/2006/relationships/customXml" Target="../ink/ink3941.xml"/><Relationship Id="rId115" Type="http://schemas.openxmlformats.org/officeDocument/2006/relationships/image" Target="../media/image709.png"/><Relationship Id="rId131" Type="http://schemas.openxmlformats.org/officeDocument/2006/relationships/image" Target="../media/image714.png"/><Relationship Id="rId61" Type="http://schemas.openxmlformats.org/officeDocument/2006/relationships/image" Target="../media/image679.png"/><Relationship Id="rId82" Type="http://schemas.openxmlformats.org/officeDocument/2006/relationships/customXml" Target="../ink/ink3927.xml"/><Relationship Id="rId19" Type="http://schemas.openxmlformats.org/officeDocument/2006/relationships/image" Target="../media/image658.png"/><Relationship Id="rId14" Type="http://schemas.openxmlformats.org/officeDocument/2006/relationships/customXml" Target="../ink/ink3893.xml"/><Relationship Id="rId30" Type="http://schemas.openxmlformats.org/officeDocument/2006/relationships/customXml" Target="../ink/ink3901.xml"/><Relationship Id="rId35" Type="http://schemas.openxmlformats.org/officeDocument/2006/relationships/image" Target="../media/image666.png"/><Relationship Id="rId56" Type="http://schemas.openxmlformats.org/officeDocument/2006/relationships/customXml" Target="../ink/ink3914.xml"/><Relationship Id="rId77" Type="http://schemas.openxmlformats.org/officeDocument/2006/relationships/image" Target="../media/image687.png"/><Relationship Id="rId100" Type="http://schemas.openxmlformats.org/officeDocument/2006/relationships/customXml" Target="../ink/ink3936.xml"/><Relationship Id="rId105" Type="http://schemas.openxmlformats.org/officeDocument/2006/relationships/image" Target="../media/image704.png"/><Relationship Id="rId126" Type="http://schemas.openxmlformats.org/officeDocument/2006/relationships/customXml" Target="../ink/ink3949.xml"/><Relationship Id="rId8" Type="http://schemas.openxmlformats.org/officeDocument/2006/relationships/customXml" Target="../ink/ink3890.xml"/><Relationship Id="rId51" Type="http://schemas.openxmlformats.org/officeDocument/2006/relationships/image" Target="../media/image674.png"/><Relationship Id="rId72" Type="http://schemas.openxmlformats.org/officeDocument/2006/relationships/customXml" Target="../ink/ink3922.xml"/><Relationship Id="rId93" Type="http://schemas.openxmlformats.org/officeDocument/2006/relationships/image" Target="../media/image695.png"/><Relationship Id="rId98" Type="http://schemas.openxmlformats.org/officeDocument/2006/relationships/customXml" Target="../ink/ink3935.xml"/><Relationship Id="rId121" Type="http://schemas.openxmlformats.org/officeDocument/2006/relationships/image" Target="../media/image71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3909.xml"/><Relationship Id="rId67" Type="http://schemas.openxmlformats.org/officeDocument/2006/relationships/image" Target="../media/image682.png"/><Relationship Id="rId116" Type="http://schemas.openxmlformats.org/officeDocument/2006/relationships/customXml" Target="../ink/ink3944.xml"/><Relationship Id="rId20" Type="http://schemas.openxmlformats.org/officeDocument/2006/relationships/customXml" Target="../ink/ink3896.xml"/><Relationship Id="rId41" Type="http://schemas.openxmlformats.org/officeDocument/2006/relationships/image" Target="../media/image669.png"/><Relationship Id="rId62" Type="http://schemas.openxmlformats.org/officeDocument/2006/relationships/customXml" Target="../ink/ink3917.xml"/><Relationship Id="rId83" Type="http://schemas.openxmlformats.org/officeDocument/2006/relationships/image" Target="../media/image690.png"/><Relationship Id="rId88" Type="http://schemas.openxmlformats.org/officeDocument/2006/relationships/customXml" Target="../ink/ink3930.xml"/><Relationship Id="rId111" Type="http://schemas.openxmlformats.org/officeDocument/2006/relationships/image" Target="../media/image707.png"/><Relationship Id="rId132" Type="http://schemas.openxmlformats.org/officeDocument/2006/relationships/customXml" Target="../ink/ink3952.xml"/><Relationship Id="rId15" Type="http://schemas.openxmlformats.org/officeDocument/2006/relationships/image" Target="../media/image656.png"/><Relationship Id="rId36" Type="http://schemas.openxmlformats.org/officeDocument/2006/relationships/customXml" Target="../ink/ink3904.xml"/><Relationship Id="rId57" Type="http://schemas.openxmlformats.org/officeDocument/2006/relationships/image" Target="../media/image677.png"/><Relationship Id="rId106" Type="http://schemas.openxmlformats.org/officeDocument/2006/relationships/customXml" Target="../ink/ink3939.xml"/><Relationship Id="rId127" Type="http://schemas.openxmlformats.org/officeDocument/2006/relationships/image" Target="../media/image701.png"/><Relationship Id="rId10" Type="http://schemas.openxmlformats.org/officeDocument/2006/relationships/customXml" Target="../ink/ink3891.xml"/><Relationship Id="rId31" Type="http://schemas.openxmlformats.org/officeDocument/2006/relationships/image" Target="../media/image664.png"/><Relationship Id="rId52" Type="http://schemas.openxmlformats.org/officeDocument/2006/relationships/customXml" Target="../ink/ink3912.xml"/><Relationship Id="rId73" Type="http://schemas.openxmlformats.org/officeDocument/2006/relationships/image" Target="../media/image685.png"/><Relationship Id="rId78" Type="http://schemas.openxmlformats.org/officeDocument/2006/relationships/customXml" Target="../ink/ink3925.xml"/><Relationship Id="rId94" Type="http://schemas.openxmlformats.org/officeDocument/2006/relationships/customXml" Target="../ink/ink3933.xml"/><Relationship Id="rId99" Type="http://schemas.openxmlformats.org/officeDocument/2006/relationships/image" Target="../media/image698.png"/><Relationship Id="rId101" Type="http://schemas.openxmlformats.org/officeDocument/2006/relationships/image" Target="../media/image702.png"/><Relationship Id="rId122" Type="http://schemas.openxmlformats.org/officeDocument/2006/relationships/customXml" Target="../ink/ink3947.xml"/><Relationship Id="rId4" Type="http://schemas.openxmlformats.org/officeDocument/2006/relationships/customXml" Target="../ink/ink3888.xml"/><Relationship Id="rId9" Type="http://schemas.openxmlformats.org/officeDocument/2006/relationships/image" Target="../media/image653.png"/><Relationship Id="rId26" Type="http://schemas.openxmlformats.org/officeDocument/2006/relationships/customXml" Target="../ink/ink3899.xml"/><Relationship Id="rId47" Type="http://schemas.openxmlformats.org/officeDocument/2006/relationships/image" Target="../media/image672.png"/><Relationship Id="rId68" Type="http://schemas.openxmlformats.org/officeDocument/2006/relationships/customXml" Target="../ink/ink3920.xml"/><Relationship Id="rId89" Type="http://schemas.openxmlformats.org/officeDocument/2006/relationships/image" Target="../media/image693.png"/><Relationship Id="rId112" Type="http://schemas.openxmlformats.org/officeDocument/2006/relationships/customXml" Target="../ink/ink3942.xml"/><Relationship Id="rId133" Type="http://schemas.openxmlformats.org/officeDocument/2006/relationships/image" Target="../media/image715.png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3973.xml"/><Relationship Id="rId63" Type="http://schemas.openxmlformats.org/officeDocument/2006/relationships/image" Target="../media/image680.png"/><Relationship Id="rId84" Type="http://schemas.openxmlformats.org/officeDocument/2006/relationships/customXml" Target="../ink/ink3994.xml"/><Relationship Id="rId138" Type="http://schemas.openxmlformats.org/officeDocument/2006/relationships/customXml" Target="../ink/ink4021.xml"/><Relationship Id="rId107" Type="http://schemas.openxmlformats.org/officeDocument/2006/relationships/image" Target="../media/image705.png"/><Relationship Id="rId11" Type="http://schemas.openxmlformats.org/officeDocument/2006/relationships/image" Target="../media/image654.png"/><Relationship Id="rId32" Type="http://schemas.openxmlformats.org/officeDocument/2006/relationships/customXml" Target="../ink/ink3968.xml"/><Relationship Id="rId53" Type="http://schemas.openxmlformats.org/officeDocument/2006/relationships/image" Target="../media/image675.png"/><Relationship Id="rId74" Type="http://schemas.openxmlformats.org/officeDocument/2006/relationships/customXml" Target="../ink/ink3989.xml"/><Relationship Id="rId128" Type="http://schemas.openxmlformats.org/officeDocument/2006/relationships/customXml" Target="../ink/ink4016.xml"/><Relationship Id="rId149" Type="http://schemas.openxmlformats.org/officeDocument/2006/relationships/image" Target="../media/image723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22" Type="http://schemas.openxmlformats.org/officeDocument/2006/relationships/customXml" Target="../ink/ink3963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3976.xml"/><Relationship Id="rId64" Type="http://schemas.openxmlformats.org/officeDocument/2006/relationships/customXml" Target="../ink/ink3984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4011.xml"/><Relationship Id="rId134" Type="http://schemas.openxmlformats.org/officeDocument/2006/relationships/customXml" Target="../ink/ink4019.xml"/><Relationship Id="rId139" Type="http://schemas.openxmlformats.org/officeDocument/2006/relationships/image" Target="../media/image718.png"/><Relationship Id="rId80" Type="http://schemas.openxmlformats.org/officeDocument/2006/relationships/customXml" Target="../ink/ink3992.xml"/><Relationship Id="rId85" Type="http://schemas.openxmlformats.org/officeDocument/2006/relationships/image" Target="../media/image691.png"/><Relationship Id="rId150" Type="http://schemas.openxmlformats.org/officeDocument/2006/relationships/customXml" Target="../ink/ink4027.xml"/><Relationship Id="rId12" Type="http://schemas.openxmlformats.org/officeDocument/2006/relationships/customXml" Target="../ink/ink3958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3971.xml"/><Relationship Id="rId59" Type="http://schemas.openxmlformats.org/officeDocument/2006/relationships/image" Target="../media/image678.png"/><Relationship Id="rId103" Type="http://schemas.openxmlformats.org/officeDocument/2006/relationships/image" Target="../media/image703.png"/><Relationship Id="rId108" Type="http://schemas.openxmlformats.org/officeDocument/2006/relationships/customXml" Target="../ink/ink4006.xml"/><Relationship Id="rId124" Type="http://schemas.openxmlformats.org/officeDocument/2006/relationships/customXml" Target="../ink/ink4014.xml"/><Relationship Id="rId129" Type="http://schemas.openxmlformats.org/officeDocument/2006/relationships/image" Target="../media/image713.png"/><Relationship Id="rId54" Type="http://schemas.openxmlformats.org/officeDocument/2006/relationships/customXml" Target="../ink/ink3979.xml"/><Relationship Id="rId70" Type="http://schemas.openxmlformats.org/officeDocument/2006/relationships/customXml" Target="../ink/ink3987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4000.xml"/><Relationship Id="rId140" Type="http://schemas.openxmlformats.org/officeDocument/2006/relationships/customXml" Target="../ink/ink4022.xml"/><Relationship Id="rId145" Type="http://schemas.openxmlformats.org/officeDocument/2006/relationships/image" Target="../media/image7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55.xml"/><Relationship Id="rId23" Type="http://schemas.openxmlformats.org/officeDocument/2006/relationships/image" Target="../media/image660.png"/><Relationship Id="rId28" Type="http://schemas.openxmlformats.org/officeDocument/2006/relationships/customXml" Target="../ink/ink3966.xml"/><Relationship Id="rId49" Type="http://schemas.openxmlformats.org/officeDocument/2006/relationships/image" Target="../media/image673.png"/><Relationship Id="rId114" Type="http://schemas.openxmlformats.org/officeDocument/2006/relationships/customXml" Target="../ink/ink4009.xml"/><Relationship Id="rId119" Type="http://schemas.openxmlformats.org/officeDocument/2006/relationships/image" Target="../media/image711.png"/><Relationship Id="rId44" Type="http://schemas.openxmlformats.org/officeDocument/2006/relationships/customXml" Target="../ink/ink3974.xml"/><Relationship Id="rId60" Type="http://schemas.openxmlformats.org/officeDocument/2006/relationships/customXml" Target="../ink/ink3982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3995.xml"/><Relationship Id="rId130" Type="http://schemas.openxmlformats.org/officeDocument/2006/relationships/customXml" Target="../ink/ink4017.xml"/><Relationship Id="rId135" Type="http://schemas.openxmlformats.org/officeDocument/2006/relationships/image" Target="../media/image716.png"/><Relationship Id="rId151" Type="http://schemas.openxmlformats.org/officeDocument/2006/relationships/image" Target="../media/image724.png"/><Relationship Id="rId13" Type="http://schemas.openxmlformats.org/officeDocument/2006/relationships/image" Target="../media/image655.png"/><Relationship Id="rId18" Type="http://schemas.openxmlformats.org/officeDocument/2006/relationships/customXml" Target="../ink/ink3961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3969.xml"/><Relationship Id="rId50" Type="http://schemas.openxmlformats.org/officeDocument/2006/relationships/customXml" Target="../ink/ink3977.xml"/><Relationship Id="rId55" Type="http://schemas.openxmlformats.org/officeDocument/2006/relationships/image" Target="../media/image676.png"/><Relationship Id="rId76" Type="http://schemas.openxmlformats.org/officeDocument/2006/relationships/customXml" Target="../ink/ink3990.xml"/><Relationship Id="rId97" Type="http://schemas.openxmlformats.org/officeDocument/2006/relationships/image" Target="../media/image697.png"/><Relationship Id="rId104" Type="http://schemas.openxmlformats.org/officeDocument/2006/relationships/customXml" Target="../ink/ink4004.xml"/><Relationship Id="rId120" Type="http://schemas.openxmlformats.org/officeDocument/2006/relationships/customXml" Target="../ink/ink4012.xml"/><Relationship Id="rId125" Type="http://schemas.openxmlformats.org/officeDocument/2006/relationships/image" Target="../media/image700.png"/><Relationship Id="rId141" Type="http://schemas.openxmlformats.org/officeDocument/2006/relationships/image" Target="../media/image719.png"/><Relationship Id="rId146" Type="http://schemas.openxmlformats.org/officeDocument/2006/relationships/customXml" Target="../ink/ink4025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3998.xml"/><Relationship Id="rId2" Type="http://schemas.openxmlformats.org/officeDocument/2006/relationships/customXml" Target="../ink/ink3953.xml"/><Relationship Id="rId29" Type="http://schemas.openxmlformats.org/officeDocument/2006/relationships/image" Target="../media/image663.png"/><Relationship Id="rId24" Type="http://schemas.openxmlformats.org/officeDocument/2006/relationships/customXml" Target="../ink/ink3964.xml"/><Relationship Id="rId40" Type="http://schemas.openxmlformats.org/officeDocument/2006/relationships/customXml" Target="../ink/ink3972.xml"/><Relationship Id="rId45" Type="http://schemas.openxmlformats.org/officeDocument/2006/relationships/image" Target="../media/image671.png"/><Relationship Id="rId66" Type="http://schemas.openxmlformats.org/officeDocument/2006/relationships/customXml" Target="../ink/ink3985.xml"/><Relationship Id="rId87" Type="http://schemas.openxmlformats.org/officeDocument/2006/relationships/image" Target="../media/image692.png"/><Relationship Id="rId110" Type="http://schemas.openxmlformats.org/officeDocument/2006/relationships/customXml" Target="../ink/ink4007.xml"/><Relationship Id="rId115" Type="http://schemas.openxmlformats.org/officeDocument/2006/relationships/image" Target="../media/image709.png"/><Relationship Id="rId131" Type="http://schemas.openxmlformats.org/officeDocument/2006/relationships/image" Target="../media/image714.png"/><Relationship Id="rId136" Type="http://schemas.openxmlformats.org/officeDocument/2006/relationships/customXml" Target="../ink/ink4020.xml"/><Relationship Id="rId61" Type="http://schemas.openxmlformats.org/officeDocument/2006/relationships/image" Target="../media/image679.png"/><Relationship Id="rId82" Type="http://schemas.openxmlformats.org/officeDocument/2006/relationships/customXml" Target="../ink/ink3993.xml"/><Relationship Id="rId19" Type="http://schemas.openxmlformats.org/officeDocument/2006/relationships/image" Target="../media/image658.png"/><Relationship Id="rId14" Type="http://schemas.openxmlformats.org/officeDocument/2006/relationships/customXml" Target="../ink/ink3959.xml"/><Relationship Id="rId30" Type="http://schemas.openxmlformats.org/officeDocument/2006/relationships/customXml" Target="../ink/ink3967.xml"/><Relationship Id="rId35" Type="http://schemas.openxmlformats.org/officeDocument/2006/relationships/image" Target="../media/image666.png"/><Relationship Id="rId56" Type="http://schemas.openxmlformats.org/officeDocument/2006/relationships/customXml" Target="../ink/ink3980.xml"/><Relationship Id="rId77" Type="http://schemas.openxmlformats.org/officeDocument/2006/relationships/image" Target="../media/image687.png"/><Relationship Id="rId100" Type="http://schemas.openxmlformats.org/officeDocument/2006/relationships/customXml" Target="../ink/ink4002.xml"/><Relationship Id="rId105" Type="http://schemas.openxmlformats.org/officeDocument/2006/relationships/image" Target="../media/image704.png"/><Relationship Id="rId126" Type="http://schemas.openxmlformats.org/officeDocument/2006/relationships/customXml" Target="../ink/ink4015.xml"/><Relationship Id="rId147" Type="http://schemas.openxmlformats.org/officeDocument/2006/relationships/image" Target="../media/image722.png"/><Relationship Id="rId8" Type="http://schemas.openxmlformats.org/officeDocument/2006/relationships/customXml" Target="../ink/ink3956.xml"/><Relationship Id="rId51" Type="http://schemas.openxmlformats.org/officeDocument/2006/relationships/image" Target="../media/image674.png"/><Relationship Id="rId72" Type="http://schemas.openxmlformats.org/officeDocument/2006/relationships/customXml" Target="../ink/ink3988.xml"/><Relationship Id="rId93" Type="http://schemas.openxmlformats.org/officeDocument/2006/relationships/image" Target="../media/image695.png"/><Relationship Id="rId98" Type="http://schemas.openxmlformats.org/officeDocument/2006/relationships/customXml" Target="../ink/ink4001.xml"/><Relationship Id="rId121" Type="http://schemas.openxmlformats.org/officeDocument/2006/relationships/image" Target="../media/image712.png"/><Relationship Id="rId142" Type="http://schemas.openxmlformats.org/officeDocument/2006/relationships/customXml" Target="../ink/ink4023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3975.xml"/><Relationship Id="rId67" Type="http://schemas.openxmlformats.org/officeDocument/2006/relationships/image" Target="../media/image682.png"/><Relationship Id="rId116" Type="http://schemas.openxmlformats.org/officeDocument/2006/relationships/customXml" Target="../ink/ink4010.xml"/><Relationship Id="rId137" Type="http://schemas.openxmlformats.org/officeDocument/2006/relationships/image" Target="../media/image717.png"/><Relationship Id="rId20" Type="http://schemas.openxmlformats.org/officeDocument/2006/relationships/customXml" Target="../ink/ink3962.xml"/><Relationship Id="rId41" Type="http://schemas.openxmlformats.org/officeDocument/2006/relationships/image" Target="../media/image669.png"/><Relationship Id="rId62" Type="http://schemas.openxmlformats.org/officeDocument/2006/relationships/customXml" Target="../ink/ink3983.xml"/><Relationship Id="rId83" Type="http://schemas.openxmlformats.org/officeDocument/2006/relationships/image" Target="../media/image690.png"/><Relationship Id="rId88" Type="http://schemas.openxmlformats.org/officeDocument/2006/relationships/customXml" Target="../ink/ink3996.xml"/><Relationship Id="rId111" Type="http://schemas.openxmlformats.org/officeDocument/2006/relationships/image" Target="../media/image707.png"/><Relationship Id="rId132" Type="http://schemas.openxmlformats.org/officeDocument/2006/relationships/customXml" Target="../ink/ink4018.xml"/><Relationship Id="rId15" Type="http://schemas.openxmlformats.org/officeDocument/2006/relationships/image" Target="../media/image656.png"/><Relationship Id="rId36" Type="http://schemas.openxmlformats.org/officeDocument/2006/relationships/customXml" Target="../ink/ink3970.xml"/><Relationship Id="rId57" Type="http://schemas.openxmlformats.org/officeDocument/2006/relationships/image" Target="../media/image677.png"/><Relationship Id="rId106" Type="http://schemas.openxmlformats.org/officeDocument/2006/relationships/customXml" Target="../ink/ink4005.xml"/><Relationship Id="rId127" Type="http://schemas.openxmlformats.org/officeDocument/2006/relationships/image" Target="../media/image701.png"/><Relationship Id="rId10" Type="http://schemas.openxmlformats.org/officeDocument/2006/relationships/customXml" Target="../ink/ink3957.xml"/><Relationship Id="rId31" Type="http://schemas.openxmlformats.org/officeDocument/2006/relationships/image" Target="../media/image664.png"/><Relationship Id="rId52" Type="http://schemas.openxmlformats.org/officeDocument/2006/relationships/customXml" Target="../ink/ink3978.xml"/><Relationship Id="rId73" Type="http://schemas.openxmlformats.org/officeDocument/2006/relationships/image" Target="../media/image685.png"/><Relationship Id="rId78" Type="http://schemas.openxmlformats.org/officeDocument/2006/relationships/customXml" Target="../ink/ink3991.xml"/><Relationship Id="rId94" Type="http://schemas.openxmlformats.org/officeDocument/2006/relationships/customXml" Target="../ink/ink3999.xml"/><Relationship Id="rId99" Type="http://schemas.openxmlformats.org/officeDocument/2006/relationships/image" Target="../media/image698.png"/><Relationship Id="rId101" Type="http://schemas.openxmlformats.org/officeDocument/2006/relationships/image" Target="../media/image702.png"/><Relationship Id="rId122" Type="http://schemas.openxmlformats.org/officeDocument/2006/relationships/customXml" Target="../ink/ink4013.xml"/><Relationship Id="rId143" Type="http://schemas.openxmlformats.org/officeDocument/2006/relationships/image" Target="../media/image720.png"/><Relationship Id="rId148" Type="http://schemas.openxmlformats.org/officeDocument/2006/relationships/customXml" Target="../ink/ink4026.xml"/><Relationship Id="rId4" Type="http://schemas.openxmlformats.org/officeDocument/2006/relationships/customXml" Target="../ink/ink3954.xml"/><Relationship Id="rId9" Type="http://schemas.openxmlformats.org/officeDocument/2006/relationships/image" Target="../media/image653.png"/><Relationship Id="rId26" Type="http://schemas.openxmlformats.org/officeDocument/2006/relationships/customXml" Target="../ink/ink3965.xml"/><Relationship Id="rId47" Type="http://schemas.openxmlformats.org/officeDocument/2006/relationships/image" Target="../media/image672.png"/><Relationship Id="rId68" Type="http://schemas.openxmlformats.org/officeDocument/2006/relationships/customXml" Target="../ink/ink3986.xml"/><Relationship Id="rId89" Type="http://schemas.openxmlformats.org/officeDocument/2006/relationships/image" Target="../media/image693.png"/><Relationship Id="rId112" Type="http://schemas.openxmlformats.org/officeDocument/2006/relationships/customXml" Target="../ink/ink4008.xml"/><Relationship Id="rId133" Type="http://schemas.openxmlformats.org/officeDocument/2006/relationships/image" Target="../media/image715.png"/><Relationship Id="rId16" Type="http://schemas.openxmlformats.org/officeDocument/2006/relationships/customXml" Target="../ink/ink3960.xml"/><Relationship Id="rId37" Type="http://schemas.openxmlformats.org/officeDocument/2006/relationships/image" Target="../media/image667.png"/><Relationship Id="rId58" Type="http://schemas.openxmlformats.org/officeDocument/2006/relationships/customXml" Target="../ink/ink3981.xml"/><Relationship Id="rId79" Type="http://schemas.openxmlformats.org/officeDocument/2006/relationships/image" Target="../media/image688.png"/><Relationship Id="rId102" Type="http://schemas.openxmlformats.org/officeDocument/2006/relationships/customXml" Target="../ink/ink4003.xml"/><Relationship Id="rId123" Type="http://schemas.openxmlformats.org/officeDocument/2006/relationships/image" Target="../media/image699.png"/><Relationship Id="rId144" Type="http://schemas.openxmlformats.org/officeDocument/2006/relationships/customXml" Target="../ink/ink4024.xml"/><Relationship Id="rId90" Type="http://schemas.openxmlformats.org/officeDocument/2006/relationships/customXml" Target="../ink/ink3997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0.png"/><Relationship Id="rId18" Type="http://schemas.openxmlformats.org/officeDocument/2006/relationships/customXml" Target="../ink/ink81.xml"/><Relationship Id="rId26" Type="http://schemas.openxmlformats.org/officeDocument/2006/relationships/customXml" Target="../ink/ink85.xml"/><Relationship Id="rId39" Type="http://schemas.openxmlformats.org/officeDocument/2006/relationships/image" Target="../media/image2110.png"/><Relationship Id="rId21" Type="http://schemas.openxmlformats.org/officeDocument/2006/relationships/image" Target="../media/image1210.png"/><Relationship Id="rId34" Type="http://schemas.openxmlformats.org/officeDocument/2006/relationships/customXml" Target="../ink/ink89.xml"/><Relationship Id="rId42" Type="http://schemas.openxmlformats.org/officeDocument/2006/relationships/customXml" Target="../ink/ink93.xml"/><Relationship Id="rId47" Type="http://schemas.openxmlformats.org/officeDocument/2006/relationships/image" Target="../media/image2510.png"/><Relationship Id="rId7" Type="http://schemas.openxmlformats.org/officeDocument/2006/relationships/image" Target="../media/image5100.png"/><Relationship Id="rId2" Type="http://schemas.openxmlformats.org/officeDocument/2006/relationships/customXml" Target="../ink/ink73.xml"/><Relationship Id="rId16" Type="http://schemas.openxmlformats.org/officeDocument/2006/relationships/customXml" Target="../ink/ink80.xml"/><Relationship Id="rId29" Type="http://schemas.openxmlformats.org/officeDocument/2006/relationships/image" Target="../media/image1610.png"/><Relationship Id="rId11" Type="http://schemas.openxmlformats.org/officeDocument/2006/relationships/image" Target="../media/image784.png"/><Relationship Id="rId24" Type="http://schemas.openxmlformats.org/officeDocument/2006/relationships/customXml" Target="../ink/ink84.xml"/><Relationship Id="rId32" Type="http://schemas.openxmlformats.org/officeDocument/2006/relationships/customXml" Target="../ink/ink88.xml"/><Relationship Id="rId37" Type="http://schemas.openxmlformats.org/officeDocument/2006/relationships/image" Target="../media/image2010.png"/><Relationship Id="rId40" Type="http://schemas.openxmlformats.org/officeDocument/2006/relationships/customXml" Target="../ink/ink92.xml"/><Relationship Id="rId45" Type="http://schemas.openxmlformats.org/officeDocument/2006/relationships/image" Target="../media/image2410.png"/><Relationship Id="rId5" Type="http://schemas.openxmlformats.org/officeDocument/2006/relationships/image" Target="../media/image413.png"/><Relationship Id="rId15" Type="http://schemas.openxmlformats.org/officeDocument/2006/relationships/image" Target="../media/image912.png"/><Relationship Id="rId23" Type="http://schemas.openxmlformats.org/officeDocument/2006/relationships/image" Target="../media/image1310.png"/><Relationship Id="rId28" Type="http://schemas.openxmlformats.org/officeDocument/2006/relationships/customXml" Target="../ink/ink86.xml"/><Relationship Id="rId36" Type="http://schemas.openxmlformats.org/officeDocument/2006/relationships/customXml" Target="../ink/ink90.xml"/><Relationship Id="rId49" Type="http://schemas.openxmlformats.org/officeDocument/2006/relationships/image" Target="../media/image2610.png"/><Relationship Id="rId10" Type="http://schemas.openxmlformats.org/officeDocument/2006/relationships/customXml" Target="../ink/ink77.xml"/><Relationship Id="rId19" Type="http://schemas.openxmlformats.org/officeDocument/2006/relationships/image" Target="../media/image1140.png"/><Relationship Id="rId31" Type="http://schemas.openxmlformats.org/officeDocument/2006/relationships/image" Target="../media/image1710.png"/><Relationship Id="rId44" Type="http://schemas.openxmlformats.org/officeDocument/2006/relationships/customXml" Target="../ink/ink94.xml"/><Relationship Id="rId4" Type="http://schemas.openxmlformats.org/officeDocument/2006/relationships/customXml" Target="../ink/ink74.xml"/><Relationship Id="rId9" Type="http://schemas.openxmlformats.org/officeDocument/2006/relationships/image" Target="../media/image6100.png"/><Relationship Id="rId14" Type="http://schemas.openxmlformats.org/officeDocument/2006/relationships/customXml" Target="../ink/ink79.xml"/><Relationship Id="rId22" Type="http://schemas.openxmlformats.org/officeDocument/2006/relationships/customXml" Target="../ink/ink83.xml"/><Relationship Id="rId27" Type="http://schemas.openxmlformats.org/officeDocument/2006/relationships/image" Target="../media/image1510.png"/><Relationship Id="rId30" Type="http://schemas.openxmlformats.org/officeDocument/2006/relationships/customXml" Target="../ink/ink87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96.xml"/><Relationship Id="rId8" Type="http://schemas.openxmlformats.org/officeDocument/2006/relationships/customXml" Target="../ink/ink76.xml"/><Relationship Id="rId3" Type="http://schemas.openxmlformats.org/officeDocument/2006/relationships/image" Target="../media/image3100.png"/><Relationship Id="rId12" Type="http://schemas.openxmlformats.org/officeDocument/2006/relationships/customXml" Target="../ink/ink78.xml"/><Relationship Id="rId17" Type="http://schemas.openxmlformats.org/officeDocument/2006/relationships/image" Target="../media/image10100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91.xml"/><Relationship Id="rId46" Type="http://schemas.openxmlformats.org/officeDocument/2006/relationships/customXml" Target="../ink/ink95.xml"/><Relationship Id="rId20" Type="http://schemas.openxmlformats.org/officeDocument/2006/relationships/customXml" Target="../ink/ink82.xml"/><Relationship Id="rId41" Type="http://schemas.openxmlformats.org/officeDocument/2006/relationships/image" Target="../media/image2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4048.xml"/><Relationship Id="rId63" Type="http://schemas.openxmlformats.org/officeDocument/2006/relationships/image" Target="../media/image680.png"/><Relationship Id="rId84" Type="http://schemas.openxmlformats.org/officeDocument/2006/relationships/customXml" Target="../ink/ink4069.xml"/><Relationship Id="rId138" Type="http://schemas.openxmlformats.org/officeDocument/2006/relationships/customXml" Target="../ink/ink4096.xml"/><Relationship Id="rId159" Type="http://schemas.openxmlformats.org/officeDocument/2006/relationships/image" Target="../media/image728.png"/><Relationship Id="rId170" Type="http://schemas.openxmlformats.org/officeDocument/2006/relationships/customXml" Target="../ink/ink4112.xml"/><Relationship Id="rId107" Type="http://schemas.openxmlformats.org/officeDocument/2006/relationships/image" Target="../media/image705.png"/><Relationship Id="rId11" Type="http://schemas.openxmlformats.org/officeDocument/2006/relationships/image" Target="../media/image654.png"/><Relationship Id="rId32" Type="http://schemas.openxmlformats.org/officeDocument/2006/relationships/customXml" Target="../ink/ink4043.xml"/><Relationship Id="rId53" Type="http://schemas.openxmlformats.org/officeDocument/2006/relationships/image" Target="../media/image675.png"/><Relationship Id="rId74" Type="http://schemas.openxmlformats.org/officeDocument/2006/relationships/customXml" Target="../ink/ink4064.xml"/><Relationship Id="rId128" Type="http://schemas.openxmlformats.org/officeDocument/2006/relationships/customXml" Target="../ink/ink4091.xml"/><Relationship Id="rId149" Type="http://schemas.openxmlformats.org/officeDocument/2006/relationships/image" Target="../media/image723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4107.xml"/><Relationship Id="rId181" Type="http://schemas.openxmlformats.org/officeDocument/2006/relationships/image" Target="../media/image739.png"/><Relationship Id="rId22" Type="http://schemas.openxmlformats.org/officeDocument/2006/relationships/customXml" Target="../ink/ink4038.xml"/><Relationship Id="rId43" Type="http://schemas.openxmlformats.org/officeDocument/2006/relationships/image" Target="../media/image670.png"/><Relationship Id="rId64" Type="http://schemas.openxmlformats.org/officeDocument/2006/relationships/customXml" Target="../ink/ink4059.xml"/><Relationship Id="rId118" Type="http://schemas.openxmlformats.org/officeDocument/2006/relationships/customXml" Target="../ink/ink4086.xml"/><Relationship Id="rId139" Type="http://schemas.openxmlformats.org/officeDocument/2006/relationships/image" Target="../media/image718.png"/><Relationship Id="rId85" Type="http://schemas.openxmlformats.org/officeDocument/2006/relationships/image" Target="../media/image691.png"/><Relationship Id="rId150" Type="http://schemas.openxmlformats.org/officeDocument/2006/relationships/customXml" Target="../ink/ink4102.xml"/><Relationship Id="rId171" Type="http://schemas.openxmlformats.org/officeDocument/2006/relationships/image" Target="../media/image734.png"/><Relationship Id="rId12" Type="http://schemas.openxmlformats.org/officeDocument/2006/relationships/customXml" Target="../ink/ink4033.xml"/><Relationship Id="rId33" Type="http://schemas.openxmlformats.org/officeDocument/2006/relationships/image" Target="../media/image665.png"/><Relationship Id="rId108" Type="http://schemas.openxmlformats.org/officeDocument/2006/relationships/customXml" Target="../ink/ink4081.xml"/><Relationship Id="rId129" Type="http://schemas.openxmlformats.org/officeDocument/2006/relationships/image" Target="../media/image713.png"/><Relationship Id="rId54" Type="http://schemas.openxmlformats.org/officeDocument/2006/relationships/customXml" Target="../ink/ink4054.xml"/><Relationship Id="rId75" Type="http://schemas.openxmlformats.org/officeDocument/2006/relationships/image" Target="../media/image686.png"/><Relationship Id="rId96" Type="http://schemas.openxmlformats.org/officeDocument/2006/relationships/customXml" Target="../ink/ink4075.xml"/><Relationship Id="rId140" Type="http://schemas.openxmlformats.org/officeDocument/2006/relationships/customXml" Target="../ink/ink4097.xml"/><Relationship Id="rId161" Type="http://schemas.openxmlformats.org/officeDocument/2006/relationships/image" Target="../media/image729.png"/><Relationship Id="rId182" Type="http://schemas.openxmlformats.org/officeDocument/2006/relationships/customXml" Target="../ink/ink4118.xml"/><Relationship Id="rId6" Type="http://schemas.openxmlformats.org/officeDocument/2006/relationships/customXml" Target="../ink/ink4030.xml"/><Relationship Id="rId23" Type="http://schemas.openxmlformats.org/officeDocument/2006/relationships/image" Target="../media/image660.png"/><Relationship Id="rId119" Type="http://schemas.openxmlformats.org/officeDocument/2006/relationships/image" Target="../media/image711.png"/><Relationship Id="rId44" Type="http://schemas.openxmlformats.org/officeDocument/2006/relationships/customXml" Target="../ink/ink4049.xml"/><Relationship Id="rId65" Type="http://schemas.openxmlformats.org/officeDocument/2006/relationships/image" Target="../media/image681.png"/><Relationship Id="rId86" Type="http://schemas.openxmlformats.org/officeDocument/2006/relationships/customXml" Target="../ink/ink4070.xml"/><Relationship Id="rId130" Type="http://schemas.openxmlformats.org/officeDocument/2006/relationships/customXml" Target="../ink/ink4092.xml"/><Relationship Id="rId151" Type="http://schemas.openxmlformats.org/officeDocument/2006/relationships/image" Target="../media/image724.png"/><Relationship Id="rId172" Type="http://schemas.openxmlformats.org/officeDocument/2006/relationships/customXml" Target="../ink/ink4113.xml"/><Relationship Id="rId13" Type="http://schemas.openxmlformats.org/officeDocument/2006/relationships/image" Target="../media/image655.png"/><Relationship Id="rId18" Type="http://schemas.openxmlformats.org/officeDocument/2006/relationships/customXml" Target="../ink/ink4036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4044.xml"/><Relationship Id="rId50" Type="http://schemas.openxmlformats.org/officeDocument/2006/relationships/customXml" Target="../ink/ink4052.xml"/><Relationship Id="rId55" Type="http://schemas.openxmlformats.org/officeDocument/2006/relationships/image" Target="../media/image676.png"/><Relationship Id="rId76" Type="http://schemas.openxmlformats.org/officeDocument/2006/relationships/customXml" Target="../ink/ink4065.xml"/><Relationship Id="rId97" Type="http://schemas.openxmlformats.org/officeDocument/2006/relationships/image" Target="../media/image697.png"/><Relationship Id="rId104" Type="http://schemas.openxmlformats.org/officeDocument/2006/relationships/customXml" Target="../ink/ink4079.xml"/><Relationship Id="rId120" Type="http://schemas.openxmlformats.org/officeDocument/2006/relationships/customXml" Target="../ink/ink4087.xml"/><Relationship Id="rId125" Type="http://schemas.openxmlformats.org/officeDocument/2006/relationships/image" Target="../media/image700.png"/><Relationship Id="rId141" Type="http://schemas.openxmlformats.org/officeDocument/2006/relationships/image" Target="../media/image719.png"/><Relationship Id="rId146" Type="http://schemas.openxmlformats.org/officeDocument/2006/relationships/customXml" Target="../ink/ink4100.xml"/><Relationship Id="rId167" Type="http://schemas.openxmlformats.org/officeDocument/2006/relationships/image" Target="../media/image732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4073.xml"/><Relationship Id="rId162" Type="http://schemas.openxmlformats.org/officeDocument/2006/relationships/customXml" Target="../ink/ink4108.xml"/><Relationship Id="rId183" Type="http://schemas.openxmlformats.org/officeDocument/2006/relationships/image" Target="../media/image740.png"/><Relationship Id="rId2" Type="http://schemas.openxmlformats.org/officeDocument/2006/relationships/customXml" Target="../ink/ink4028.xml"/><Relationship Id="rId29" Type="http://schemas.openxmlformats.org/officeDocument/2006/relationships/image" Target="../media/image663.png"/><Relationship Id="rId24" Type="http://schemas.openxmlformats.org/officeDocument/2006/relationships/customXml" Target="../ink/ink4039.xml"/><Relationship Id="rId40" Type="http://schemas.openxmlformats.org/officeDocument/2006/relationships/customXml" Target="../ink/ink4047.xml"/><Relationship Id="rId45" Type="http://schemas.openxmlformats.org/officeDocument/2006/relationships/image" Target="../media/image671.png"/><Relationship Id="rId66" Type="http://schemas.openxmlformats.org/officeDocument/2006/relationships/customXml" Target="../ink/ink4060.xml"/><Relationship Id="rId87" Type="http://schemas.openxmlformats.org/officeDocument/2006/relationships/image" Target="../media/image692.png"/><Relationship Id="rId110" Type="http://schemas.openxmlformats.org/officeDocument/2006/relationships/customXml" Target="../ink/ink4082.xml"/><Relationship Id="rId115" Type="http://schemas.openxmlformats.org/officeDocument/2006/relationships/image" Target="../media/image709.png"/><Relationship Id="rId131" Type="http://schemas.openxmlformats.org/officeDocument/2006/relationships/image" Target="../media/image714.png"/><Relationship Id="rId136" Type="http://schemas.openxmlformats.org/officeDocument/2006/relationships/customXml" Target="../ink/ink4095.xml"/><Relationship Id="rId157" Type="http://schemas.openxmlformats.org/officeDocument/2006/relationships/image" Target="../media/image727.png"/><Relationship Id="rId178" Type="http://schemas.openxmlformats.org/officeDocument/2006/relationships/customXml" Target="../ink/ink4116.xml"/><Relationship Id="rId61" Type="http://schemas.openxmlformats.org/officeDocument/2006/relationships/image" Target="../media/image679.png"/><Relationship Id="rId82" Type="http://schemas.openxmlformats.org/officeDocument/2006/relationships/customXml" Target="../ink/ink4068.xml"/><Relationship Id="rId152" Type="http://schemas.openxmlformats.org/officeDocument/2006/relationships/customXml" Target="../ink/ink4103.xml"/><Relationship Id="rId173" Type="http://schemas.openxmlformats.org/officeDocument/2006/relationships/image" Target="../media/image735.png"/><Relationship Id="rId19" Type="http://schemas.openxmlformats.org/officeDocument/2006/relationships/image" Target="../media/image658.png"/><Relationship Id="rId14" Type="http://schemas.openxmlformats.org/officeDocument/2006/relationships/customXml" Target="../ink/ink4034.xml"/><Relationship Id="rId30" Type="http://schemas.openxmlformats.org/officeDocument/2006/relationships/customXml" Target="../ink/ink4042.xml"/><Relationship Id="rId35" Type="http://schemas.openxmlformats.org/officeDocument/2006/relationships/image" Target="../media/image666.png"/><Relationship Id="rId56" Type="http://schemas.openxmlformats.org/officeDocument/2006/relationships/customXml" Target="../ink/ink4055.xml"/><Relationship Id="rId77" Type="http://schemas.openxmlformats.org/officeDocument/2006/relationships/image" Target="../media/image687.png"/><Relationship Id="rId100" Type="http://schemas.openxmlformats.org/officeDocument/2006/relationships/customXml" Target="../ink/ink4077.xml"/><Relationship Id="rId105" Type="http://schemas.openxmlformats.org/officeDocument/2006/relationships/image" Target="../media/image704.png"/><Relationship Id="rId126" Type="http://schemas.openxmlformats.org/officeDocument/2006/relationships/customXml" Target="../ink/ink4090.xml"/><Relationship Id="rId147" Type="http://schemas.openxmlformats.org/officeDocument/2006/relationships/image" Target="../media/image722.png"/><Relationship Id="rId168" Type="http://schemas.openxmlformats.org/officeDocument/2006/relationships/customXml" Target="../ink/ink4111.xml"/><Relationship Id="rId8" Type="http://schemas.openxmlformats.org/officeDocument/2006/relationships/customXml" Target="../ink/ink4031.xml"/><Relationship Id="rId51" Type="http://schemas.openxmlformats.org/officeDocument/2006/relationships/image" Target="../media/image674.png"/><Relationship Id="rId72" Type="http://schemas.openxmlformats.org/officeDocument/2006/relationships/customXml" Target="../ink/ink4063.xml"/><Relationship Id="rId93" Type="http://schemas.openxmlformats.org/officeDocument/2006/relationships/image" Target="../media/image695.png"/><Relationship Id="rId98" Type="http://schemas.openxmlformats.org/officeDocument/2006/relationships/customXml" Target="../ink/ink4076.xml"/><Relationship Id="rId121" Type="http://schemas.openxmlformats.org/officeDocument/2006/relationships/image" Target="../media/image712.png"/><Relationship Id="rId142" Type="http://schemas.openxmlformats.org/officeDocument/2006/relationships/customXml" Target="../ink/ink4098.xml"/><Relationship Id="rId163" Type="http://schemas.openxmlformats.org/officeDocument/2006/relationships/image" Target="../media/image730.png"/><Relationship Id="rId184" Type="http://schemas.openxmlformats.org/officeDocument/2006/relationships/customXml" Target="../ink/ink4119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4050.xml"/><Relationship Id="rId67" Type="http://schemas.openxmlformats.org/officeDocument/2006/relationships/image" Target="../media/image682.png"/><Relationship Id="rId116" Type="http://schemas.openxmlformats.org/officeDocument/2006/relationships/customXml" Target="../ink/ink4085.xml"/><Relationship Id="rId137" Type="http://schemas.openxmlformats.org/officeDocument/2006/relationships/image" Target="../media/image717.png"/><Relationship Id="rId158" Type="http://schemas.openxmlformats.org/officeDocument/2006/relationships/customXml" Target="../ink/ink4106.xml"/><Relationship Id="rId20" Type="http://schemas.openxmlformats.org/officeDocument/2006/relationships/customXml" Target="../ink/ink4037.xml"/><Relationship Id="rId41" Type="http://schemas.openxmlformats.org/officeDocument/2006/relationships/image" Target="../media/image669.png"/><Relationship Id="rId62" Type="http://schemas.openxmlformats.org/officeDocument/2006/relationships/customXml" Target="../ink/ink4058.xml"/><Relationship Id="rId83" Type="http://schemas.openxmlformats.org/officeDocument/2006/relationships/image" Target="../media/image690.png"/><Relationship Id="rId88" Type="http://schemas.openxmlformats.org/officeDocument/2006/relationships/customXml" Target="../ink/ink4071.xml"/><Relationship Id="rId111" Type="http://schemas.openxmlformats.org/officeDocument/2006/relationships/image" Target="../media/image707.png"/><Relationship Id="rId132" Type="http://schemas.openxmlformats.org/officeDocument/2006/relationships/customXml" Target="../ink/ink4093.xml"/><Relationship Id="rId153" Type="http://schemas.openxmlformats.org/officeDocument/2006/relationships/image" Target="../media/image725.png"/><Relationship Id="rId174" Type="http://schemas.openxmlformats.org/officeDocument/2006/relationships/customXml" Target="../ink/ink4114.xml"/><Relationship Id="rId179" Type="http://schemas.openxmlformats.org/officeDocument/2006/relationships/image" Target="../media/image738.png"/><Relationship Id="rId15" Type="http://schemas.openxmlformats.org/officeDocument/2006/relationships/image" Target="../media/image656.png"/><Relationship Id="rId36" Type="http://schemas.openxmlformats.org/officeDocument/2006/relationships/customXml" Target="../ink/ink4045.xml"/><Relationship Id="rId57" Type="http://schemas.openxmlformats.org/officeDocument/2006/relationships/image" Target="../media/image677.png"/><Relationship Id="rId106" Type="http://schemas.openxmlformats.org/officeDocument/2006/relationships/customXml" Target="../ink/ink4080.xml"/><Relationship Id="rId127" Type="http://schemas.openxmlformats.org/officeDocument/2006/relationships/image" Target="../media/image701.png"/><Relationship Id="rId10" Type="http://schemas.openxmlformats.org/officeDocument/2006/relationships/customXml" Target="../ink/ink4032.xml"/><Relationship Id="rId31" Type="http://schemas.openxmlformats.org/officeDocument/2006/relationships/image" Target="../media/image664.png"/><Relationship Id="rId52" Type="http://schemas.openxmlformats.org/officeDocument/2006/relationships/customXml" Target="../ink/ink4053.xml"/><Relationship Id="rId73" Type="http://schemas.openxmlformats.org/officeDocument/2006/relationships/image" Target="../media/image685.png"/><Relationship Id="rId78" Type="http://schemas.openxmlformats.org/officeDocument/2006/relationships/customXml" Target="../ink/ink4066.xml"/><Relationship Id="rId94" Type="http://schemas.openxmlformats.org/officeDocument/2006/relationships/customXml" Target="../ink/ink4074.xml"/><Relationship Id="rId99" Type="http://schemas.openxmlformats.org/officeDocument/2006/relationships/image" Target="../media/image698.png"/><Relationship Id="rId101" Type="http://schemas.openxmlformats.org/officeDocument/2006/relationships/image" Target="../media/image702.png"/><Relationship Id="rId122" Type="http://schemas.openxmlformats.org/officeDocument/2006/relationships/customXml" Target="../ink/ink4088.xml"/><Relationship Id="rId143" Type="http://schemas.openxmlformats.org/officeDocument/2006/relationships/image" Target="../media/image720.png"/><Relationship Id="rId148" Type="http://schemas.openxmlformats.org/officeDocument/2006/relationships/customXml" Target="../ink/ink4101.xml"/><Relationship Id="rId164" Type="http://schemas.openxmlformats.org/officeDocument/2006/relationships/customXml" Target="../ink/ink4109.xml"/><Relationship Id="rId169" Type="http://schemas.openxmlformats.org/officeDocument/2006/relationships/image" Target="../media/image733.png"/><Relationship Id="rId185" Type="http://schemas.openxmlformats.org/officeDocument/2006/relationships/image" Target="../media/image741.png"/><Relationship Id="rId4" Type="http://schemas.openxmlformats.org/officeDocument/2006/relationships/customXml" Target="../ink/ink4029.xml"/><Relationship Id="rId9" Type="http://schemas.openxmlformats.org/officeDocument/2006/relationships/image" Target="../media/image653.png"/><Relationship Id="rId180" Type="http://schemas.openxmlformats.org/officeDocument/2006/relationships/customXml" Target="../ink/ink4117.xml"/><Relationship Id="rId26" Type="http://schemas.openxmlformats.org/officeDocument/2006/relationships/customXml" Target="../ink/ink4040.xml"/><Relationship Id="rId47" Type="http://schemas.openxmlformats.org/officeDocument/2006/relationships/image" Target="../media/image672.png"/><Relationship Id="rId68" Type="http://schemas.openxmlformats.org/officeDocument/2006/relationships/customXml" Target="../ink/ink4061.xml"/><Relationship Id="rId89" Type="http://schemas.openxmlformats.org/officeDocument/2006/relationships/image" Target="../media/image693.png"/><Relationship Id="rId112" Type="http://schemas.openxmlformats.org/officeDocument/2006/relationships/customXml" Target="../ink/ink4083.xml"/><Relationship Id="rId133" Type="http://schemas.openxmlformats.org/officeDocument/2006/relationships/image" Target="../media/image715.png"/><Relationship Id="rId154" Type="http://schemas.openxmlformats.org/officeDocument/2006/relationships/customXml" Target="../ink/ink4104.xml"/><Relationship Id="rId175" Type="http://schemas.openxmlformats.org/officeDocument/2006/relationships/image" Target="../media/image736.png"/><Relationship Id="rId16" Type="http://schemas.openxmlformats.org/officeDocument/2006/relationships/customXml" Target="../ink/ink4035.xml"/><Relationship Id="rId37" Type="http://schemas.openxmlformats.org/officeDocument/2006/relationships/image" Target="../media/image667.png"/><Relationship Id="rId58" Type="http://schemas.openxmlformats.org/officeDocument/2006/relationships/customXml" Target="../ink/ink4056.xml"/><Relationship Id="rId79" Type="http://schemas.openxmlformats.org/officeDocument/2006/relationships/image" Target="../media/image688.png"/><Relationship Id="rId102" Type="http://schemas.openxmlformats.org/officeDocument/2006/relationships/customXml" Target="../ink/ink4078.xml"/><Relationship Id="rId123" Type="http://schemas.openxmlformats.org/officeDocument/2006/relationships/image" Target="../media/image699.png"/><Relationship Id="rId144" Type="http://schemas.openxmlformats.org/officeDocument/2006/relationships/customXml" Target="../ink/ink4099.xml"/><Relationship Id="rId90" Type="http://schemas.openxmlformats.org/officeDocument/2006/relationships/customXml" Target="../ink/ink4072.xml"/><Relationship Id="rId165" Type="http://schemas.openxmlformats.org/officeDocument/2006/relationships/image" Target="../media/image731.png"/><Relationship Id="rId27" Type="http://schemas.openxmlformats.org/officeDocument/2006/relationships/image" Target="../media/image662.png"/><Relationship Id="rId48" Type="http://schemas.openxmlformats.org/officeDocument/2006/relationships/customXml" Target="../ink/ink4051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4094.xml"/><Relationship Id="rId80" Type="http://schemas.openxmlformats.org/officeDocument/2006/relationships/customXml" Target="../ink/ink4067.xml"/><Relationship Id="rId155" Type="http://schemas.openxmlformats.org/officeDocument/2006/relationships/image" Target="../media/image726.png"/><Relationship Id="rId176" Type="http://schemas.openxmlformats.org/officeDocument/2006/relationships/customXml" Target="../ink/ink4115.xml"/><Relationship Id="rId17" Type="http://schemas.openxmlformats.org/officeDocument/2006/relationships/image" Target="../media/image657.png"/><Relationship Id="rId38" Type="http://schemas.openxmlformats.org/officeDocument/2006/relationships/customXml" Target="../ink/ink4046.xml"/><Relationship Id="rId59" Type="http://schemas.openxmlformats.org/officeDocument/2006/relationships/image" Target="../media/image678.png"/><Relationship Id="rId103" Type="http://schemas.openxmlformats.org/officeDocument/2006/relationships/image" Target="../media/image703.png"/><Relationship Id="rId124" Type="http://schemas.openxmlformats.org/officeDocument/2006/relationships/customXml" Target="../ink/ink4089.xml"/><Relationship Id="rId70" Type="http://schemas.openxmlformats.org/officeDocument/2006/relationships/customXml" Target="../ink/ink4062.xml"/><Relationship Id="rId91" Type="http://schemas.openxmlformats.org/officeDocument/2006/relationships/image" Target="../media/image694.png"/><Relationship Id="rId145" Type="http://schemas.openxmlformats.org/officeDocument/2006/relationships/image" Target="../media/image721.png"/><Relationship Id="rId166" Type="http://schemas.openxmlformats.org/officeDocument/2006/relationships/customXml" Target="../ink/ink4110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041.xml"/><Relationship Id="rId49" Type="http://schemas.openxmlformats.org/officeDocument/2006/relationships/image" Target="../media/image673.png"/><Relationship Id="rId114" Type="http://schemas.openxmlformats.org/officeDocument/2006/relationships/customXml" Target="../ink/ink4084.xml"/><Relationship Id="rId60" Type="http://schemas.openxmlformats.org/officeDocument/2006/relationships/customXml" Target="../ink/ink4057.xml"/><Relationship Id="rId81" Type="http://schemas.openxmlformats.org/officeDocument/2006/relationships/image" Target="../media/image689.png"/><Relationship Id="rId135" Type="http://schemas.openxmlformats.org/officeDocument/2006/relationships/image" Target="../media/image716.png"/><Relationship Id="rId156" Type="http://schemas.openxmlformats.org/officeDocument/2006/relationships/customXml" Target="../ink/ink4105.xml"/><Relationship Id="rId177" Type="http://schemas.openxmlformats.org/officeDocument/2006/relationships/image" Target="../media/image737.png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4140.xml"/><Relationship Id="rId63" Type="http://schemas.openxmlformats.org/officeDocument/2006/relationships/image" Target="../media/image680.png"/><Relationship Id="rId84" Type="http://schemas.openxmlformats.org/officeDocument/2006/relationships/customXml" Target="../ink/ink4161.xml"/><Relationship Id="rId138" Type="http://schemas.openxmlformats.org/officeDocument/2006/relationships/customXml" Target="../ink/ink4188.xml"/><Relationship Id="rId159" Type="http://schemas.openxmlformats.org/officeDocument/2006/relationships/image" Target="../media/image728.png"/><Relationship Id="rId170" Type="http://schemas.openxmlformats.org/officeDocument/2006/relationships/customXml" Target="../ink/ink4204.xml"/><Relationship Id="rId191" Type="http://schemas.openxmlformats.org/officeDocument/2006/relationships/image" Target="../media/image744.png"/><Relationship Id="rId107" Type="http://schemas.openxmlformats.org/officeDocument/2006/relationships/image" Target="../media/image705.png"/><Relationship Id="rId11" Type="http://schemas.openxmlformats.org/officeDocument/2006/relationships/image" Target="../media/image654.png"/><Relationship Id="rId32" Type="http://schemas.openxmlformats.org/officeDocument/2006/relationships/customXml" Target="../ink/ink4135.xml"/><Relationship Id="rId53" Type="http://schemas.openxmlformats.org/officeDocument/2006/relationships/image" Target="../media/image675.png"/><Relationship Id="rId74" Type="http://schemas.openxmlformats.org/officeDocument/2006/relationships/customXml" Target="../ink/ink4156.xml"/><Relationship Id="rId128" Type="http://schemas.openxmlformats.org/officeDocument/2006/relationships/customXml" Target="../ink/ink4183.xml"/><Relationship Id="rId149" Type="http://schemas.openxmlformats.org/officeDocument/2006/relationships/image" Target="../media/image723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4199.xml"/><Relationship Id="rId181" Type="http://schemas.openxmlformats.org/officeDocument/2006/relationships/image" Target="../media/image739.png"/><Relationship Id="rId22" Type="http://schemas.openxmlformats.org/officeDocument/2006/relationships/customXml" Target="../ink/ink4130.xml"/><Relationship Id="rId43" Type="http://schemas.openxmlformats.org/officeDocument/2006/relationships/image" Target="../media/image670.png"/><Relationship Id="rId64" Type="http://schemas.openxmlformats.org/officeDocument/2006/relationships/customXml" Target="../ink/ink4151.xml"/><Relationship Id="rId118" Type="http://schemas.openxmlformats.org/officeDocument/2006/relationships/customXml" Target="../ink/ink4178.xml"/><Relationship Id="rId139" Type="http://schemas.openxmlformats.org/officeDocument/2006/relationships/image" Target="../media/image718.png"/><Relationship Id="rId85" Type="http://schemas.openxmlformats.org/officeDocument/2006/relationships/image" Target="../media/image691.png"/><Relationship Id="rId150" Type="http://schemas.openxmlformats.org/officeDocument/2006/relationships/customXml" Target="../ink/ink4194.xml"/><Relationship Id="rId171" Type="http://schemas.openxmlformats.org/officeDocument/2006/relationships/image" Target="../media/image734.png"/><Relationship Id="rId192" Type="http://schemas.openxmlformats.org/officeDocument/2006/relationships/customXml" Target="../ink/ink4215.xml"/><Relationship Id="rId12" Type="http://schemas.openxmlformats.org/officeDocument/2006/relationships/customXml" Target="../ink/ink4125.xml"/><Relationship Id="rId33" Type="http://schemas.openxmlformats.org/officeDocument/2006/relationships/image" Target="../media/image665.png"/><Relationship Id="rId108" Type="http://schemas.openxmlformats.org/officeDocument/2006/relationships/customXml" Target="../ink/ink4173.xml"/><Relationship Id="rId129" Type="http://schemas.openxmlformats.org/officeDocument/2006/relationships/image" Target="../media/image713.png"/><Relationship Id="rId54" Type="http://schemas.openxmlformats.org/officeDocument/2006/relationships/customXml" Target="../ink/ink4146.xml"/><Relationship Id="rId75" Type="http://schemas.openxmlformats.org/officeDocument/2006/relationships/image" Target="../media/image686.png"/><Relationship Id="rId96" Type="http://schemas.openxmlformats.org/officeDocument/2006/relationships/customXml" Target="../ink/ink4167.xml"/><Relationship Id="rId140" Type="http://schemas.openxmlformats.org/officeDocument/2006/relationships/customXml" Target="../ink/ink4189.xml"/><Relationship Id="rId161" Type="http://schemas.openxmlformats.org/officeDocument/2006/relationships/image" Target="../media/image729.png"/><Relationship Id="rId182" Type="http://schemas.openxmlformats.org/officeDocument/2006/relationships/customXml" Target="../ink/ink4210.xml"/><Relationship Id="rId6" Type="http://schemas.openxmlformats.org/officeDocument/2006/relationships/customXml" Target="../ink/ink4122.xml"/><Relationship Id="rId23" Type="http://schemas.openxmlformats.org/officeDocument/2006/relationships/image" Target="../media/image660.png"/><Relationship Id="rId119" Type="http://schemas.openxmlformats.org/officeDocument/2006/relationships/image" Target="../media/image711.png"/><Relationship Id="rId44" Type="http://schemas.openxmlformats.org/officeDocument/2006/relationships/customXml" Target="../ink/ink4141.xml"/><Relationship Id="rId65" Type="http://schemas.openxmlformats.org/officeDocument/2006/relationships/image" Target="../media/image681.png"/><Relationship Id="rId86" Type="http://schemas.openxmlformats.org/officeDocument/2006/relationships/customXml" Target="../ink/ink4162.xml"/><Relationship Id="rId130" Type="http://schemas.openxmlformats.org/officeDocument/2006/relationships/customXml" Target="../ink/ink4184.xml"/><Relationship Id="rId151" Type="http://schemas.openxmlformats.org/officeDocument/2006/relationships/image" Target="../media/image724.png"/><Relationship Id="rId172" Type="http://schemas.openxmlformats.org/officeDocument/2006/relationships/customXml" Target="../ink/ink4205.xml"/><Relationship Id="rId193" Type="http://schemas.openxmlformats.org/officeDocument/2006/relationships/image" Target="../media/image745.png"/><Relationship Id="rId13" Type="http://schemas.openxmlformats.org/officeDocument/2006/relationships/image" Target="../media/image655.png"/><Relationship Id="rId109" Type="http://schemas.openxmlformats.org/officeDocument/2006/relationships/image" Target="../media/image706.png"/><Relationship Id="rId34" Type="http://schemas.openxmlformats.org/officeDocument/2006/relationships/customXml" Target="../ink/ink4136.xml"/><Relationship Id="rId55" Type="http://schemas.openxmlformats.org/officeDocument/2006/relationships/image" Target="../media/image676.png"/><Relationship Id="rId76" Type="http://schemas.openxmlformats.org/officeDocument/2006/relationships/customXml" Target="../ink/ink4157.xml"/><Relationship Id="rId97" Type="http://schemas.openxmlformats.org/officeDocument/2006/relationships/image" Target="../media/image697.png"/><Relationship Id="rId120" Type="http://schemas.openxmlformats.org/officeDocument/2006/relationships/customXml" Target="../ink/ink4179.xml"/><Relationship Id="rId141" Type="http://schemas.openxmlformats.org/officeDocument/2006/relationships/image" Target="../media/image719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4165.xml"/><Relationship Id="rId162" Type="http://schemas.openxmlformats.org/officeDocument/2006/relationships/customXml" Target="../ink/ink4200.xml"/><Relationship Id="rId183" Type="http://schemas.openxmlformats.org/officeDocument/2006/relationships/image" Target="../media/image740.png"/><Relationship Id="rId2" Type="http://schemas.openxmlformats.org/officeDocument/2006/relationships/customXml" Target="../ink/ink4120.xml"/><Relationship Id="rId29" Type="http://schemas.openxmlformats.org/officeDocument/2006/relationships/image" Target="../media/image663.png"/><Relationship Id="rId24" Type="http://schemas.openxmlformats.org/officeDocument/2006/relationships/customXml" Target="../ink/ink4131.xml"/><Relationship Id="rId40" Type="http://schemas.openxmlformats.org/officeDocument/2006/relationships/customXml" Target="../ink/ink4139.xml"/><Relationship Id="rId45" Type="http://schemas.openxmlformats.org/officeDocument/2006/relationships/image" Target="../media/image671.png"/><Relationship Id="rId66" Type="http://schemas.openxmlformats.org/officeDocument/2006/relationships/customXml" Target="../ink/ink4152.xml"/><Relationship Id="rId87" Type="http://schemas.openxmlformats.org/officeDocument/2006/relationships/image" Target="../media/image692.png"/><Relationship Id="rId110" Type="http://schemas.openxmlformats.org/officeDocument/2006/relationships/customXml" Target="../ink/ink4174.xml"/><Relationship Id="rId115" Type="http://schemas.openxmlformats.org/officeDocument/2006/relationships/image" Target="../media/image709.png"/><Relationship Id="rId131" Type="http://schemas.openxmlformats.org/officeDocument/2006/relationships/image" Target="../media/image714.png"/><Relationship Id="rId136" Type="http://schemas.openxmlformats.org/officeDocument/2006/relationships/customXml" Target="../ink/ink4187.xml"/><Relationship Id="rId157" Type="http://schemas.openxmlformats.org/officeDocument/2006/relationships/image" Target="../media/image727.png"/><Relationship Id="rId178" Type="http://schemas.openxmlformats.org/officeDocument/2006/relationships/customXml" Target="../ink/ink4208.xml"/><Relationship Id="rId61" Type="http://schemas.openxmlformats.org/officeDocument/2006/relationships/image" Target="../media/image679.png"/><Relationship Id="rId82" Type="http://schemas.openxmlformats.org/officeDocument/2006/relationships/customXml" Target="../ink/ink4160.xml"/><Relationship Id="rId152" Type="http://schemas.openxmlformats.org/officeDocument/2006/relationships/customXml" Target="../ink/ink4195.xml"/><Relationship Id="rId173" Type="http://schemas.openxmlformats.org/officeDocument/2006/relationships/image" Target="../media/image735.png"/><Relationship Id="rId194" Type="http://schemas.openxmlformats.org/officeDocument/2006/relationships/customXml" Target="../ink/ink4216.xml"/><Relationship Id="rId199" Type="http://schemas.openxmlformats.org/officeDocument/2006/relationships/image" Target="../media/image748.png"/><Relationship Id="rId19" Type="http://schemas.openxmlformats.org/officeDocument/2006/relationships/image" Target="../media/image658.png"/><Relationship Id="rId14" Type="http://schemas.openxmlformats.org/officeDocument/2006/relationships/customXml" Target="../ink/ink4126.xml"/><Relationship Id="rId30" Type="http://schemas.openxmlformats.org/officeDocument/2006/relationships/customXml" Target="../ink/ink4134.xml"/><Relationship Id="rId35" Type="http://schemas.openxmlformats.org/officeDocument/2006/relationships/image" Target="../media/image666.png"/><Relationship Id="rId56" Type="http://schemas.openxmlformats.org/officeDocument/2006/relationships/customXml" Target="../ink/ink4147.xml"/><Relationship Id="rId77" Type="http://schemas.openxmlformats.org/officeDocument/2006/relationships/image" Target="../media/image687.png"/><Relationship Id="rId100" Type="http://schemas.openxmlformats.org/officeDocument/2006/relationships/customXml" Target="../ink/ink4169.xml"/><Relationship Id="rId105" Type="http://schemas.openxmlformats.org/officeDocument/2006/relationships/image" Target="../media/image704.png"/><Relationship Id="rId126" Type="http://schemas.openxmlformats.org/officeDocument/2006/relationships/customXml" Target="../ink/ink4182.xml"/><Relationship Id="rId147" Type="http://schemas.openxmlformats.org/officeDocument/2006/relationships/image" Target="../media/image722.png"/><Relationship Id="rId168" Type="http://schemas.openxmlformats.org/officeDocument/2006/relationships/customXml" Target="../ink/ink4203.xml"/><Relationship Id="rId8" Type="http://schemas.openxmlformats.org/officeDocument/2006/relationships/customXml" Target="../ink/ink4123.xml"/><Relationship Id="rId51" Type="http://schemas.openxmlformats.org/officeDocument/2006/relationships/image" Target="../media/image674.png"/><Relationship Id="rId72" Type="http://schemas.openxmlformats.org/officeDocument/2006/relationships/customXml" Target="../ink/ink4155.xml"/><Relationship Id="rId93" Type="http://schemas.openxmlformats.org/officeDocument/2006/relationships/image" Target="../media/image695.png"/><Relationship Id="rId98" Type="http://schemas.openxmlformats.org/officeDocument/2006/relationships/customXml" Target="../ink/ink4168.xml"/><Relationship Id="rId121" Type="http://schemas.openxmlformats.org/officeDocument/2006/relationships/image" Target="../media/image712.png"/><Relationship Id="rId142" Type="http://schemas.openxmlformats.org/officeDocument/2006/relationships/customXml" Target="../ink/ink4190.xml"/><Relationship Id="rId163" Type="http://schemas.openxmlformats.org/officeDocument/2006/relationships/image" Target="../media/image730.png"/><Relationship Id="rId184" Type="http://schemas.openxmlformats.org/officeDocument/2006/relationships/customXml" Target="../ink/ink4211.xml"/><Relationship Id="rId189" Type="http://schemas.openxmlformats.org/officeDocument/2006/relationships/image" Target="../media/image743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4142.xml"/><Relationship Id="rId67" Type="http://schemas.openxmlformats.org/officeDocument/2006/relationships/image" Target="../media/image682.png"/><Relationship Id="rId116" Type="http://schemas.openxmlformats.org/officeDocument/2006/relationships/customXml" Target="../ink/ink4177.xml"/><Relationship Id="rId137" Type="http://schemas.openxmlformats.org/officeDocument/2006/relationships/image" Target="../media/image717.png"/><Relationship Id="rId158" Type="http://schemas.openxmlformats.org/officeDocument/2006/relationships/customXml" Target="../ink/ink4198.xml"/><Relationship Id="rId20" Type="http://schemas.openxmlformats.org/officeDocument/2006/relationships/customXml" Target="../ink/ink4129.xml"/><Relationship Id="rId41" Type="http://schemas.openxmlformats.org/officeDocument/2006/relationships/image" Target="../media/image669.png"/><Relationship Id="rId62" Type="http://schemas.openxmlformats.org/officeDocument/2006/relationships/customXml" Target="../ink/ink4150.xml"/><Relationship Id="rId83" Type="http://schemas.openxmlformats.org/officeDocument/2006/relationships/image" Target="../media/image690.png"/><Relationship Id="rId88" Type="http://schemas.openxmlformats.org/officeDocument/2006/relationships/customXml" Target="../ink/ink4163.xml"/><Relationship Id="rId111" Type="http://schemas.openxmlformats.org/officeDocument/2006/relationships/image" Target="../media/image707.png"/><Relationship Id="rId132" Type="http://schemas.openxmlformats.org/officeDocument/2006/relationships/customXml" Target="../ink/ink4185.xml"/><Relationship Id="rId153" Type="http://schemas.openxmlformats.org/officeDocument/2006/relationships/image" Target="../media/image725.png"/><Relationship Id="rId174" Type="http://schemas.openxmlformats.org/officeDocument/2006/relationships/customXml" Target="../ink/ink4206.xml"/><Relationship Id="rId179" Type="http://schemas.openxmlformats.org/officeDocument/2006/relationships/image" Target="../media/image738.png"/><Relationship Id="rId195" Type="http://schemas.openxmlformats.org/officeDocument/2006/relationships/image" Target="../media/image746.png"/><Relationship Id="rId190" Type="http://schemas.openxmlformats.org/officeDocument/2006/relationships/customXml" Target="../ink/ink4214.xml"/><Relationship Id="rId15" Type="http://schemas.openxmlformats.org/officeDocument/2006/relationships/image" Target="../media/image656.png"/><Relationship Id="rId36" Type="http://schemas.openxmlformats.org/officeDocument/2006/relationships/customXml" Target="../ink/ink4137.xml"/><Relationship Id="rId57" Type="http://schemas.openxmlformats.org/officeDocument/2006/relationships/image" Target="../media/image677.png"/><Relationship Id="rId106" Type="http://schemas.openxmlformats.org/officeDocument/2006/relationships/customXml" Target="../ink/ink4172.xml"/><Relationship Id="rId127" Type="http://schemas.openxmlformats.org/officeDocument/2006/relationships/image" Target="../media/image701.png"/><Relationship Id="rId10" Type="http://schemas.openxmlformats.org/officeDocument/2006/relationships/customXml" Target="../ink/ink4124.xml"/><Relationship Id="rId31" Type="http://schemas.openxmlformats.org/officeDocument/2006/relationships/image" Target="../media/image664.png"/><Relationship Id="rId52" Type="http://schemas.openxmlformats.org/officeDocument/2006/relationships/customXml" Target="../ink/ink4145.xml"/><Relationship Id="rId73" Type="http://schemas.openxmlformats.org/officeDocument/2006/relationships/image" Target="../media/image685.png"/><Relationship Id="rId78" Type="http://schemas.openxmlformats.org/officeDocument/2006/relationships/customXml" Target="../ink/ink4158.xml"/><Relationship Id="rId94" Type="http://schemas.openxmlformats.org/officeDocument/2006/relationships/customXml" Target="../ink/ink4166.xml"/><Relationship Id="rId99" Type="http://schemas.openxmlformats.org/officeDocument/2006/relationships/image" Target="../media/image698.png"/><Relationship Id="rId101" Type="http://schemas.openxmlformats.org/officeDocument/2006/relationships/image" Target="../media/image702.png"/><Relationship Id="rId122" Type="http://schemas.openxmlformats.org/officeDocument/2006/relationships/customXml" Target="../ink/ink4180.xml"/><Relationship Id="rId143" Type="http://schemas.openxmlformats.org/officeDocument/2006/relationships/image" Target="../media/image720.png"/><Relationship Id="rId148" Type="http://schemas.openxmlformats.org/officeDocument/2006/relationships/customXml" Target="../ink/ink4193.xml"/><Relationship Id="rId164" Type="http://schemas.openxmlformats.org/officeDocument/2006/relationships/customXml" Target="../ink/ink4201.xml"/><Relationship Id="rId169" Type="http://schemas.openxmlformats.org/officeDocument/2006/relationships/image" Target="../media/image733.png"/><Relationship Id="rId185" Type="http://schemas.openxmlformats.org/officeDocument/2006/relationships/image" Target="../media/image741.png"/><Relationship Id="rId4" Type="http://schemas.openxmlformats.org/officeDocument/2006/relationships/customXml" Target="../ink/ink4121.xml"/><Relationship Id="rId9" Type="http://schemas.openxmlformats.org/officeDocument/2006/relationships/image" Target="../media/image653.png"/><Relationship Id="rId180" Type="http://schemas.openxmlformats.org/officeDocument/2006/relationships/customXml" Target="../ink/ink4209.xml"/><Relationship Id="rId26" Type="http://schemas.openxmlformats.org/officeDocument/2006/relationships/customXml" Target="../ink/ink4132.xml"/><Relationship Id="rId47" Type="http://schemas.openxmlformats.org/officeDocument/2006/relationships/image" Target="../media/image672.png"/><Relationship Id="rId68" Type="http://schemas.openxmlformats.org/officeDocument/2006/relationships/customXml" Target="../ink/ink4153.xml"/><Relationship Id="rId89" Type="http://schemas.openxmlformats.org/officeDocument/2006/relationships/image" Target="../media/image693.png"/><Relationship Id="rId112" Type="http://schemas.openxmlformats.org/officeDocument/2006/relationships/customXml" Target="../ink/ink4175.xml"/><Relationship Id="rId133" Type="http://schemas.openxmlformats.org/officeDocument/2006/relationships/image" Target="../media/image715.png"/><Relationship Id="rId154" Type="http://schemas.openxmlformats.org/officeDocument/2006/relationships/customXml" Target="../ink/ink4196.xml"/><Relationship Id="rId175" Type="http://schemas.openxmlformats.org/officeDocument/2006/relationships/image" Target="../media/image736.png"/><Relationship Id="rId196" Type="http://schemas.openxmlformats.org/officeDocument/2006/relationships/customXml" Target="../ink/ink4217.xml"/><Relationship Id="rId16" Type="http://schemas.openxmlformats.org/officeDocument/2006/relationships/customXml" Target="../ink/ink4127.xml"/><Relationship Id="rId37" Type="http://schemas.openxmlformats.org/officeDocument/2006/relationships/image" Target="../media/image667.png"/><Relationship Id="rId58" Type="http://schemas.openxmlformats.org/officeDocument/2006/relationships/customXml" Target="../ink/ink4148.xml"/><Relationship Id="rId79" Type="http://schemas.openxmlformats.org/officeDocument/2006/relationships/image" Target="../media/image688.png"/><Relationship Id="rId102" Type="http://schemas.openxmlformats.org/officeDocument/2006/relationships/customXml" Target="../ink/ink4170.xml"/><Relationship Id="rId123" Type="http://schemas.openxmlformats.org/officeDocument/2006/relationships/image" Target="../media/image699.png"/><Relationship Id="rId144" Type="http://schemas.openxmlformats.org/officeDocument/2006/relationships/customXml" Target="../ink/ink4191.xml"/><Relationship Id="rId90" Type="http://schemas.openxmlformats.org/officeDocument/2006/relationships/customXml" Target="../ink/ink4164.xml"/><Relationship Id="rId165" Type="http://schemas.openxmlformats.org/officeDocument/2006/relationships/image" Target="../media/image731.png"/><Relationship Id="rId186" Type="http://schemas.openxmlformats.org/officeDocument/2006/relationships/customXml" Target="../ink/ink4212.xml"/><Relationship Id="rId27" Type="http://schemas.openxmlformats.org/officeDocument/2006/relationships/image" Target="../media/image662.png"/><Relationship Id="rId48" Type="http://schemas.openxmlformats.org/officeDocument/2006/relationships/customXml" Target="../ink/ink4143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4186.xml"/><Relationship Id="rId80" Type="http://schemas.openxmlformats.org/officeDocument/2006/relationships/customXml" Target="../ink/ink4159.xml"/><Relationship Id="rId155" Type="http://schemas.openxmlformats.org/officeDocument/2006/relationships/image" Target="../media/image726.png"/><Relationship Id="rId176" Type="http://schemas.openxmlformats.org/officeDocument/2006/relationships/customXml" Target="../ink/ink4207.xml"/><Relationship Id="rId197" Type="http://schemas.openxmlformats.org/officeDocument/2006/relationships/image" Target="../media/image747.png"/><Relationship Id="rId17" Type="http://schemas.openxmlformats.org/officeDocument/2006/relationships/image" Target="../media/image657.png"/><Relationship Id="rId38" Type="http://schemas.openxmlformats.org/officeDocument/2006/relationships/customXml" Target="../ink/ink4138.xml"/><Relationship Id="rId59" Type="http://schemas.openxmlformats.org/officeDocument/2006/relationships/image" Target="../media/image678.png"/><Relationship Id="rId103" Type="http://schemas.openxmlformats.org/officeDocument/2006/relationships/image" Target="../media/image703.png"/><Relationship Id="rId124" Type="http://schemas.openxmlformats.org/officeDocument/2006/relationships/customXml" Target="../ink/ink4181.xml"/><Relationship Id="rId70" Type="http://schemas.openxmlformats.org/officeDocument/2006/relationships/customXml" Target="../ink/ink4154.xml"/><Relationship Id="rId91" Type="http://schemas.openxmlformats.org/officeDocument/2006/relationships/image" Target="../media/image694.png"/><Relationship Id="rId145" Type="http://schemas.openxmlformats.org/officeDocument/2006/relationships/image" Target="../media/image721.png"/><Relationship Id="rId166" Type="http://schemas.openxmlformats.org/officeDocument/2006/relationships/customXml" Target="../ink/ink4202.xml"/><Relationship Id="rId187" Type="http://schemas.openxmlformats.org/officeDocument/2006/relationships/image" Target="../media/image7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133.xml"/><Relationship Id="rId49" Type="http://schemas.openxmlformats.org/officeDocument/2006/relationships/image" Target="../media/image673.png"/><Relationship Id="rId114" Type="http://schemas.openxmlformats.org/officeDocument/2006/relationships/customXml" Target="../ink/ink4176.xml"/><Relationship Id="rId60" Type="http://schemas.openxmlformats.org/officeDocument/2006/relationships/customXml" Target="../ink/ink4149.xml"/><Relationship Id="rId81" Type="http://schemas.openxmlformats.org/officeDocument/2006/relationships/image" Target="../media/image689.png"/><Relationship Id="rId135" Type="http://schemas.openxmlformats.org/officeDocument/2006/relationships/image" Target="../media/image716.png"/><Relationship Id="rId156" Type="http://schemas.openxmlformats.org/officeDocument/2006/relationships/customXml" Target="../ink/ink4197.xml"/><Relationship Id="rId177" Type="http://schemas.openxmlformats.org/officeDocument/2006/relationships/image" Target="../media/image737.png"/><Relationship Id="rId198" Type="http://schemas.openxmlformats.org/officeDocument/2006/relationships/customXml" Target="../ink/ink4218.xml"/><Relationship Id="rId18" Type="http://schemas.openxmlformats.org/officeDocument/2006/relationships/customXml" Target="../ink/ink4128.xml"/><Relationship Id="rId39" Type="http://schemas.openxmlformats.org/officeDocument/2006/relationships/image" Target="../media/image668.png"/><Relationship Id="rId50" Type="http://schemas.openxmlformats.org/officeDocument/2006/relationships/customXml" Target="../ink/ink4144.xml"/><Relationship Id="rId104" Type="http://schemas.openxmlformats.org/officeDocument/2006/relationships/customXml" Target="../ink/ink4171.xml"/><Relationship Id="rId125" Type="http://schemas.openxmlformats.org/officeDocument/2006/relationships/image" Target="../media/image700.png"/><Relationship Id="rId146" Type="http://schemas.openxmlformats.org/officeDocument/2006/relationships/customXml" Target="../ink/ink4192.xml"/><Relationship Id="rId167" Type="http://schemas.openxmlformats.org/officeDocument/2006/relationships/image" Target="../media/image732.png"/><Relationship Id="rId188" Type="http://schemas.openxmlformats.org/officeDocument/2006/relationships/customXml" Target="../ink/ink4213.xml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4.png"/><Relationship Id="rId18" Type="http://schemas.openxmlformats.org/officeDocument/2006/relationships/customXml" Target="../ink/ink4227.xml"/><Relationship Id="rId26" Type="http://schemas.openxmlformats.org/officeDocument/2006/relationships/customXml" Target="../ink/ink4231.xml"/><Relationship Id="rId21" Type="http://schemas.openxmlformats.org/officeDocument/2006/relationships/image" Target="../media/image758.png"/><Relationship Id="rId34" Type="http://schemas.openxmlformats.org/officeDocument/2006/relationships/customXml" Target="../ink/ink4235.xml"/><Relationship Id="rId7" Type="http://schemas.openxmlformats.org/officeDocument/2006/relationships/image" Target="../media/image751.png"/><Relationship Id="rId12" Type="http://schemas.openxmlformats.org/officeDocument/2006/relationships/customXml" Target="../ink/ink4224.xml"/><Relationship Id="rId17" Type="http://schemas.openxmlformats.org/officeDocument/2006/relationships/image" Target="../media/image756.png"/><Relationship Id="rId25" Type="http://schemas.openxmlformats.org/officeDocument/2006/relationships/image" Target="../media/image760.png"/><Relationship Id="rId33" Type="http://schemas.openxmlformats.org/officeDocument/2006/relationships/image" Target="../media/image764.png"/><Relationship Id="rId2" Type="http://schemas.openxmlformats.org/officeDocument/2006/relationships/customXml" Target="../ink/ink4219.xml"/><Relationship Id="rId16" Type="http://schemas.openxmlformats.org/officeDocument/2006/relationships/customXml" Target="../ink/ink4226.xml"/><Relationship Id="rId20" Type="http://schemas.openxmlformats.org/officeDocument/2006/relationships/customXml" Target="../ink/ink4228.xml"/><Relationship Id="rId29" Type="http://schemas.openxmlformats.org/officeDocument/2006/relationships/image" Target="../media/image7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21.xml"/><Relationship Id="rId11" Type="http://schemas.openxmlformats.org/officeDocument/2006/relationships/image" Target="../media/image753.png"/><Relationship Id="rId24" Type="http://schemas.openxmlformats.org/officeDocument/2006/relationships/customXml" Target="../ink/ink4230.xml"/><Relationship Id="rId32" Type="http://schemas.openxmlformats.org/officeDocument/2006/relationships/customXml" Target="../ink/ink4234.xml"/><Relationship Id="rId37" Type="http://schemas.openxmlformats.org/officeDocument/2006/relationships/image" Target="../media/image766.png"/><Relationship Id="rId5" Type="http://schemas.openxmlformats.org/officeDocument/2006/relationships/image" Target="../media/image750.png"/><Relationship Id="rId15" Type="http://schemas.openxmlformats.org/officeDocument/2006/relationships/image" Target="../media/image755.png"/><Relationship Id="rId23" Type="http://schemas.openxmlformats.org/officeDocument/2006/relationships/image" Target="../media/image759.png"/><Relationship Id="rId28" Type="http://schemas.openxmlformats.org/officeDocument/2006/relationships/customXml" Target="../ink/ink4232.xml"/><Relationship Id="rId36" Type="http://schemas.openxmlformats.org/officeDocument/2006/relationships/customXml" Target="../ink/ink4236.xml"/><Relationship Id="rId10" Type="http://schemas.openxmlformats.org/officeDocument/2006/relationships/customXml" Target="../ink/ink4223.xml"/><Relationship Id="rId19" Type="http://schemas.openxmlformats.org/officeDocument/2006/relationships/image" Target="../media/image757.png"/><Relationship Id="rId31" Type="http://schemas.openxmlformats.org/officeDocument/2006/relationships/image" Target="../media/image763.png"/><Relationship Id="rId4" Type="http://schemas.openxmlformats.org/officeDocument/2006/relationships/customXml" Target="../ink/ink4220.xml"/><Relationship Id="rId9" Type="http://schemas.openxmlformats.org/officeDocument/2006/relationships/image" Target="../media/image752.png"/><Relationship Id="rId14" Type="http://schemas.openxmlformats.org/officeDocument/2006/relationships/customXml" Target="../ink/ink4225.xml"/><Relationship Id="rId22" Type="http://schemas.openxmlformats.org/officeDocument/2006/relationships/customXml" Target="../ink/ink4229.xml"/><Relationship Id="rId27" Type="http://schemas.openxmlformats.org/officeDocument/2006/relationships/image" Target="../media/image761.png"/><Relationship Id="rId30" Type="http://schemas.openxmlformats.org/officeDocument/2006/relationships/customXml" Target="../ink/ink4233.xml"/><Relationship Id="rId35" Type="http://schemas.openxmlformats.org/officeDocument/2006/relationships/image" Target="../media/image765.png"/><Relationship Id="rId8" Type="http://schemas.openxmlformats.org/officeDocument/2006/relationships/customXml" Target="../ink/ink4222.xml"/><Relationship Id="rId3" Type="http://schemas.openxmlformats.org/officeDocument/2006/relationships/image" Target="../media/image749.png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54.png"/><Relationship Id="rId18" Type="http://schemas.openxmlformats.org/officeDocument/2006/relationships/customXml" Target="../ink/ink4245.xml"/><Relationship Id="rId26" Type="http://schemas.openxmlformats.org/officeDocument/2006/relationships/customXml" Target="../ink/ink4249.xml"/><Relationship Id="rId39" Type="http://schemas.openxmlformats.org/officeDocument/2006/relationships/image" Target="../media/image767.png"/><Relationship Id="rId21" Type="http://schemas.openxmlformats.org/officeDocument/2006/relationships/image" Target="../media/image758.png"/><Relationship Id="rId34" Type="http://schemas.openxmlformats.org/officeDocument/2006/relationships/customXml" Target="../ink/ink4253.xml"/><Relationship Id="rId42" Type="http://schemas.openxmlformats.org/officeDocument/2006/relationships/customXml" Target="../ink/ink4257.xml"/><Relationship Id="rId47" Type="http://schemas.openxmlformats.org/officeDocument/2006/relationships/image" Target="../media/image771.png"/><Relationship Id="rId50" Type="http://schemas.openxmlformats.org/officeDocument/2006/relationships/customXml" Target="../ink/ink4261.xml"/><Relationship Id="rId55" Type="http://schemas.openxmlformats.org/officeDocument/2006/relationships/image" Target="../media/image775.png"/><Relationship Id="rId7" Type="http://schemas.openxmlformats.org/officeDocument/2006/relationships/image" Target="../media/image751.png"/><Relationship Id="rId2" Type="http://schemas.openxmlformats.org/officeDocument/2006/relationships/customXml" Target="../ink/ink4237.xml"/><Relationship Id="rId16" Type="http://schemas.openxmlformats.org/officeDocument/2006/relationships/customXml" Target="../ink/ink4244.xml"/><Relationship Id="rId29" Type="http://schemas.openxmlformats.org/officeDocument/2006/relationships/image" Target="../media/image762.png"/><Relationship Id="rId11" Type="http://schemas.openxmlformats.org/officeDocument/2006/relationships/image" Target="../media/image753.png"/><Relationship Id="rId24" Type="http://schemas.openxmlformats.org/officeDocument/2006/relationships/customXml" Target="../ink/ink4248.xml"/><Relationship Id="rId32" Type="http://schemas.openxmlformats.org/officeDocument/2006/relationships/customXml" Target="../ink/ink4252.xml"/><Relationship Id="rId37" Type="http://schemas.openxmlformats.org/officeDocument/2006/relationships/image" Target="../media/image766.png"/><Relationship Id="rId40" Type="http://schemas.openxmlformats.org/officeDocument/2006/relationships/customXml" Target="../ink/ink4256.xml"/><Relationship Id="rId45" Type="http://schemas.openxmlformats.org/officeDocument/2006/relationships/image" Target="../media/image770.png"/><Relationship Id="rId53" Type="http://schemas.openxmlformats.org/officeDocument/2006/relationships/image" Target="../media/image774.png"/><Relationship Id="rId58" Type="http://schemas.openxmlformats.org/officeDocument/2006/relationships/customXml" Target="../ink/ink4265.xml"/><Relationship Id="rId5" Type="http://schemas.openxmlformats.org/officeDocument/2006/relationships/image" Target="../media/image750.png"/><Relationship Id="rId19" Type="http://schemas.openxmlformats.org/officeDocument/2006/relationships/image" Target="../media/image757.png"/><Relationship Id="rId4" Type="http://schemas.openxmlformats.org/officeDocument/2006/relationships/customXml" Target="../ink/ink4238.xml"/><Relationship Id="rId9" Type="http://schemas.openxmlformats.org/officeDocument/2006/relationships/image" Target="../media/image752.png"/><Relationship Id="rId14" Type="http://schemas.openxmlformats.org/officeDocument/2006/relationships/customXml" Target="../ink/ink4243.xml"/><Relationship Id="rId22" Type="http://schemas.openxmlformats.org/officeDocument/2006/relationships/customXml" Target="../ink/ink4247.xml"/><Relationship Id="rId27" Type="http://schemas.openxmlformats.org/officeDocument/2006/relationships/image" Target="../media/image761.png"/><Relationship Id="rId30" Type="http://schemas.openxmlformats.org/officeDocument/2006/relationships/customXml" Target="../ink/ink4251.xml"/><Relationship Id="rId35" Type="http://schemas.openxmlformats.org/officeDocument/2006/relationships/image" Target="../media/image765.png"/><Relationship Id="rId43" Type="http://schemas.openxmlformats.org/officeDocument/2006/relationships/image" Target="../media/image769.png"/><Relationship Id="rId48" Type="http://schemas.openxmlformats.org/officeDocument/2006/relationships/customXml" Target="../ink/ink4260.xml"/><Relationship Id="rId56" Type="http://schemas.openxmlformats.org/officeDocument/2006/relationships/customXml" Target="../ink/ink4264.xml"/><Relationship Id="rId8" Type="http://schemas.openxmlformats.org/officeDocument/2006/relationships/customXml" Target="../ink/ink4240.xml"/><Relationship Id="rId51" Type="http://schemas.openxmlformats.org/officeDocument/2006/relationships/image" Target="../media/image773.png"/><Relationship Id="rId3" Type="http://schemas.openxmlformats.org/officeDocument/2006/relationships/image" Target="../media/image749.png"/><Relationship Id="rId12" Type="http://schemas.openxmlformats.org/officeDocument/2006/relationships/customXml" Target="../ink/ink4242.xml"/><Relationship Id="rId17" Type="http://schemas.openxmlformats.org/officeDocument/2006/relationships/image" Target="../media/image756.png"/><Relationship Id="rId25" Type="http://schemas.openxmlformats.org/officeDocument/2006/relationships/image" Target="../media/image760.png"/><Relationship Id="rId33" Type="http://schemas.openxmlformats.org/officeDocument/2006/relationships/image" Target="../media/image764.png"/><Relationship Id="rId38" Type="http://schemas.openxmlformats.org/officeDocument/2006/relationships/customXml" Target="../ink/ink4255.xml"/><Relationship Id="rId46" Type="http://schemas.openxmlformats.org/officeDocument/2006/relationships/customXml" Target="../ink/ink4259.xml"/><Relationship Id="rId59" Type="http://schemas.openxmlformats.org/officeDocument/2006/relationships/image" Target="../media/image777.png"/><Relationship Id="rId20" Type="http://schemas.openxmlformats.org/officeDocument/2006/relationships/customXml" Target="../ink/ink4246.xml"/><Relationship Id="rId41" Type="http://schemas.openxmlformats.org/officeDocument/2006/relationships/image" Target="../media/image768.png"/><Relationship Id="rId54" Type="http://schemas.openxmlformats.org/officeDocument/2006/relationships/customXml" Target="../ink/ink42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39.xml"/><Relationship Id="rId15" Type="http://schemas.openxmlformats.org/officeDocument/2006/relationships/image" Target="../media/image755.png"/><Relationship Id="rId23" Type="http://schemas.openxmlformats.org/officeDocument/2006/relationships/image" Target="../media/image759.png"/><Relationship Id="rId28" Type="http://schemas.openxmlformats.org/officeDocument/2006/relationships/customXml" Target="../ink/ink4250.xml"/><Relationship Id="rId36" Type="http://schemas.openxmlformats.org/officeDocument/2006/relationships/customXml" Target="../ink/ink4254.xml"/><Relationship Id="rId49" Type="http://schemas.openxmlformats.org/officeDocument/2006/relationships/image" Target="../media/image772.png"/><Relationship Id="rId57" Type="http://schemas.openxmlformats.org/officeDocument/2006/relationships/image" Target="../media/image776.png"/><Relationship Id="rId10" Type="http://schemas.openxmlformats.org/officeDocument/2006/relationships/customXml" Target="../ink/ink4241.xml"/><Relationship Id="rId31" Type="http://schemas.openxmlformats.org/officeDocument/2006/relationships/image" Target="../media/image763.png"/><Relationship Id="rId44" Type="http://schemas.openxmlformats.org/officeDocument/2006/relationships/customXml" Target="../ink/ink4258.xml"/><Relationship Id="rId52" Type="http://schemas.openxmlformats.org/officeDocument/2006/relationships/customXml" Target="../ink/ink4262.xml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78.xml"/><Relationship Id="rId21" Type="http://schemas.openxmlformats.org/officeDocument/2006/relationships/image" Target="../media/image758.png"/><Relationship Id="rId42" Type="http://schemas.openxmlformats.org/officeDocument/2006/relationships/customXml" Target="../ink/ink4286.xml"/><Relationship Id="rId47" Type="http://schemas.openxmlformats.org/officeDocument/2006/relationships/image" Target="../media/image771.png"/><Relationship Id="rId63" Type="http://schemas.openxmlformats.org/officeDocument/2006/relationships/image" Target="../media/image779.png"/><Relationship Id="rId68" Type="http://schemas.openxmlformats.org/officeDocument/2006/relationships/image" Target="../media/image781.png"/><Relationship Id="rId2" Type="http://schemas.openxmlformats.org/officeDocument/2006/relationships/customXml" Target="../ink/ink4266.xml"/><Relationship Id="rId16" Type="http://schemas.openxmlformats.org/officeDocument/2006/relationships/customXml" Target="../ink/ink4273.xml"/><Relationship Id="rId29" Type="http://schemas.openxmlformats.org/officeDocument/2006/relationships/image" Target="../media/image762.png"/><Relationship Id="rId11" Type="http://schemas.openxmlformats.org/officeDocument/2006/relationships/image" Target="../media/image753.png"/><Relationship Id="rId24" Type="http://schemas.openxmlformats.org/officeDocument/2006/relationships/customXml" Target="../ink/ink4277.xml"/><Relationship Id="rId32" Type="http://schemas.openxmlformats.org/officeDocument/2006/relationships/customXml" Target="../ink/ink4281.xml"/><Relationship Id="rId37" Type="http://schemas.openxmlformats.org/officeDocument/2006/relationships/image" Target="../media/image766.png"/><Relationship Id="rId40" Type="http://schemas.openxmlformats.org/officeDocument/2006/relationships/customXml" Target="../ink/ink4285.xml"/><Relationship Id="rId45" Type="http://schemas.openxmlformats.org/officeDocument/2006/relationships/image" Target="../media/image770.png"/><Relationship Id="rId53" Type="http://schemas.openxmlformats.org/officeDocument/2006/relationships/image" Target="../media/image774.png"/><Relationship Id="rId58" Type="http://schemas.openxmlformats.org/officeDocument/2006/relationships/customXml" Target="../ink/ink4294.xml"/><Relationship Id="rId66" Type="http://schemas.openxmlformats.org/officeDocument/2006/relationships/image" Target="../media/image780.png"/><Relationship Id="rId74" Type="http://schemas.openxmlformats.org/officeDocument/2006/relationships/image" Target="../media/image378.png"/><Relationship Id="rId5" Type="http://schemas.openxmlformats.org/officeDocument/2006/relationships/image" Target="../media/image750.png"/><Relationship Id="rId61" Type="http://schemas.openxmlformats.org/officeDocument/2006/relationships/image" Target="../media/image778.png"/><Relationship Id="rId19" Type="http://schemas.openxmlformats.org/officeDocument/2006/relationships/image" Target="../media/image757.png"/><Relationship Id="rId14" Type="http://schemas.openxmlformats.org/officeDocument/2006/relationships/customXml" Target="../ink/ink4272.xml"/><Relationship Id="rId22" Type="http://schemas.openxmlformats.org/officeDocument/2006/relationships/customXml" Target="../ink/ink4276.xml"/><Relationship Id="rId27" Type="http://schemas.openxmlformats.org/officeDocument/2006/relationships/image" Target="../media/image761.png"/><Relationship Id="rId30" Type="http://schemas.openxmlformats.org/officeDocument/2006/relationships/customXml" Target="../ink/ink4280.xml"/><Relationship Id="rId35" Type="http://schemas.openxmlformats.org/officeDocument/2006/relationships/image" Target="../media/image765.png"/><Relationship Id="rId43" Type="http://schemas.openxmlformats.org/officeDocument/2006/relationships/image" Target="../media/image769.png"/><Relationship Id="rId48" Type="http://schemas.openxmlformats.org/officeDocument/2006/relationships/customXml" Target="../ink/ink4289.xml"/><Relationship Id="rId56" Type="http://schemas.openxmlformats.org/officeDocument/2006/relationships/customXml" Target="../ink/ink4293.xml"/><Relationship Id="rId64" Type="http://schemas.openxmlformats.org/officeDocument/2006/relationships/customXml" Target="../ink/ink4297.xml"/><Relationship Id="rId69" Type="http://schemas.openxmlformats.org/officeDocument/2006/relationships/customXml" Target="../ink/ink4300.xml"/><Relationship Id="rId8" Type="http://schemas.openxmlformats.org/officeDocument/2006/relationships/customXml" Target="../ink/ink4269.xml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3" Type="http://schemas.openxmlformats.org/officeDocument/2006/relationships/image" Target="../media/image749.png"/><Relationship Id="rId12" Type="http://schemas.openxmlformats.org/officeDocument/2006/relationships/customXml" Target="../ink/ink4271.xml"/><Relationship Id="rId17" Type="http://schemas.openxmlformats.org/officeDocument/2006/relationships/image" Target="../media/image756.png"/><Relationship Id="rId25" Type="http://schemas.openxmlformats.org/officeDocument/2006/relationships/image" Target="../media/image760.png"/><Relationship Id="rId33" Type="http://schemas.openxmlformats.org/officeDocument/2006/relationships/image" Target="../media/image764.png"/><Relationship Id="rId38" Type="http://schemas.openxmlformats.org/officeDocument/2006/relationships/customXml" Target="../ink/ink4284.xml"/><Relationship Id="rId46" Type="http://schemas.openxmlformats.org/officeDocument/2006/relationships/customXml" Target="../ink/ink4288.xml"/><Relationship Id="rId59" Type="http://schemas.openxmlformats.org/officeDocument/2006/relationships/image" Target="../media/image777.png"/><Relationship Id="rId67" Type="http://schemas.openxmlformats.org/officeDocument/2006/relationships/customXml" Target="../ink/ink4299.xml"/><Relationship Id="rId20" Type="http://schemas.openxmlformats.org/officeDocument/2006/relationships/customXml" Target="../ink/ink4275.xml"/><Relationship Id="rId41" Type="http://schemas.openxmlformats.org/officeDocument/2006/relationships/image" Target="../media/image768.png"/><Relationship Id="rId54" Type="http://schemas.openxmlformats.org/officeDocument/2006/relationships/customXml" Target="../ink/ink4292.xml"/><Relationship Id="rId62" Type="http://schemas.openxmlformats.org/officeDocument/2006/relationships/customXml" Target="../ink/ink4296.xml"/><Relationship Id="rId70" Type="http://schemas.openxmlformats.org/officeDocument/2006/relationships/image" Target="../media/image7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68.xml"/><Relationship Id="rId15" Type="http://schemas.openxmlformats.org/officeDocument/2006/relationships/image" Target="../media/image755.png"/><Relationship Id="rId23" Type="http://schemas.openxmlformats.org/officeDocument/2006/relationships/image" Target="../media/image759.png"/><Relationship Id="rId28" Type="http://schemas.openxmlformats.org/officeDocument/2006/relationships/customXml" Target="../ink/ink4279.xml"/><Relationship Id="rId36" Type="http://schemas.openxmlformats.org/officeDocument/2006/relationships/customXml" Target="../ink/ink4283.xml"/><Relationship Id="rId49" Type="http://schemas.openxmlformats.org/officeDocument/2006/relationships/image" Target="../media/image772.png"/><Relationship Id="rId57" Type="http://schemas.openxmlformats.org/officeDocument/2006/relationships/image" Target="../media/image776.png"/><Relationship Id="rId10" Type="http://schemas.openxmlformats.org/officeDocument/2006/relationships/customXml" Target="../ink/ink4270.xml"/><Relationship Id="rId31" Type="http://schemas.openxmlformats.org/officeDocument/2006/relationships/image" Target="../media/image763.png"/><Relationship Id="rId44" Type="http://schemas.openxmlformats.org/officeDocument/2006/relationships/customXml" Target="../ink/ink4287.xml"/><Relationship Id="rId52" Type="http://schemas.openxmlformats.org/officeDocument/2006/relationships/customXml" Target="../ink/ink4291.xml"/><Relationship Id="rId60" Type="http://schemas.openxmlformats.org/officeDocument/2006/relationships/customXml" Target="../ink/ink4295.xml"/><Relationship Id="rId65" Type="http://schemas.openxmlformats.org/officeDocument/2006/relationships/customXml" Target="../ink/ink4298.xml"/><Relationship Id="rId73" Type="http://schemas.openxmlformats.org/officeDocument/2006/relationships/customXml" Target="../ink/ink4302.xml"/><Relationship Id="rId4" Type="http://schemas.openxmlformats.org/officeDocument/2006/relationships/customXml" Target="../ink/ink4267.xml"/><Relationship Id="rId9" Type="http://schemas.openxmlformats.org/officeDocument/2006/relationships/image" Target="../media/image752.png"/><Relationship Id="rId13" Type="http://schemas.openxmlformats.org/officeDocument/2006/relationships/image" Target="../media/image754.png"/><Relationship Id="rId18" Type="http://schemas.openxmlformats.org/officeDocument/2006/relationships/customXml" Target="../ink/ink4274.xml"/><Relationship Id="rId39" Type="http://schemas.openxmlformats.org/officeDocument/2006/relationships/image" Target="../media/image767.png"/><Relationship Id="rId34" Type="http://schemas.openxmlformats.org/officeDocument/2006/relationships/customXml" Target="../ink/ink4282.xml"/><Relationship Id="rId50" Type="http://schemas.openxmlformats.org/officeDocument/2006/relationships/customXml" Target="../ink/ink4290.xml"/><Relationship Id="rId55" Type="http://schemas.openxmlformats.org/officeDocument/2006/relationships/image" Target="../media/image775.png"/><Relationship Id="rId7" Type="http://schemas.openxmlformats.org/officeDocument/2006/relationships/image" Target="../media/image751.png"/><Relationship Id="rId71" Type="http://schemas.openxmlformats.org/officeDocument/2006/relationships/customXml" Target="../ink/ink4301.xml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15.xml"/><Relationship Id="rId21" Type="http://schemas.openxmlformats.org/officeDocument/2006/relationships/image" Target="../media/image758.png"/><Relationship Id="rId42" Type="http://schemas.openxmlformats.org/officeDocument/2006/relationships/customXml" Target="../ink/ink4323.xml"/><Relationship Id="rId47" Type="http://schemas.openxmlformats.org/officeDocument/2006/relationships/image" Target="../media/image771.png"/><Relationship Id="rId63" Type="http://schemas.openxmlformats.org/officeDocument/2006/relationships/image" Target="../media/image779.png"/><Relationship Id="rId68" Type="http://schemas.openxmlformats.org/officeDocument/2006/relationships/image" Target="../media/image781.png"/><Relationship Id="rId84" Type="http://schemas.openxmlformats.org/officeDocument/2006/relationships/image" Target="../media/image790.png"/><Relationship Id="rId89" Type="http://schemas.openxmlformats.org/officeDocument/2006/relationships/customXml" Target="../ink/ink4347.xml"/><Relationship Id="rId112" Type="http://schemas.openxmlformats.org/officeDocument/2006/relationships/image" Target="../media/image379.png"/><Relationship Id="rId16" Type="http://schemas.openxmlformats.org/officeDocument/2006/relationships/customXml" Target="../ink/ink4310.xml"/><Relationship Id="rId107" Type="http://schemas.openxmlformats.org/officeDocument/2006/relationships/customXml" Target="../ink/ink4356.xml"/><Relationship Id="rId11" Type="http://schemas.openxmlformats.org/officeDocument/2006/relationships/image" Target="../media/image753.png"/><Relationship Id="rId32" Type="http://schemas.openxmlformats.org/officeDocument/2006/relationships/customXml" Target="../ink/ink4318.xml"/><Relationship Id="rId37" Type="http://schemas.openxmlformats.org/officeDocument/2006/relationships/image" Target="../media/image766.png"/><Relationship Id="rId53" Type="http://schemas.openxmlformats.org/officeDocument/2006/relationships/image" Target="../media/image774.png"/><Relationship Id="rId58" Type="http://schemas.openxmlformats.org/officeDocument/2006/relationships/customXml" Target="../ink/ink4331.xml"/><Relationship Id="rId74" Type="http://schemas.openxmlformats.org/officeDocument/2006/relationships/image" Target="../media/image785.png"/><Relationship Id="rId79" Type="http://schemas.openxmlformats.org/officeDocument/2006/relationships/customXml" Target="../ink/ink4342.xml"/><Relationship Id="rId102" Type="http://schemas.openxmlformats.org/officeDocument/2006/relationships/image" Target="../media/image798.png"/><Relationship Id="rId5" Type="http://schemas.openxmlformats.org/officeDocument/2006/relationships/image" Target="../media/image750.png"/><Relationship Id="rId90" Type="http://schemas.openxmlformats.org/officeDocument/2006/relationships/image" Target="../media/image65.png"/><Relationship Id="rId95" Type="http://schemas.openxmlformats.org/officeDocument/2006/relationships/customXml" Target="../ink/ink4350.xml"/><Relationship Id="rId22" Type="http://schemas.openxmlformats.org/officeDocument/2006/relationships/customXml" Target="../ink/ink4313.xml"/><Relationship Id="rId27" Type="http://schemas.openxmlformats.org/officeDocument/2006/relationships/image" Target="../media/image761.png"/><Relationship Id="rId43" Type="http://schemas.openxmlformats.org/officeDocument/2006/relationships/image" Target="../media/image769.png"/><Relationship Id="rId48" Type="http://schemas.openxmlformats.org/officeDocument/2006/relationships/customXml" Target="../ink/ink4326.xml"/><Relationship Id="rId64" Type="http://schemas.openxmlformats.org/officeDocument/2006/relationships/customXml" Target="../ink/ink4334.xml"/><Relationship Id="rId69" Type="http://schemas.openxmlformats.org/officeDocument/2006/relationships/customXml" Target="../ink/ink4337.xml"/><Relationship Id="rId80" Type="http://schemas.openxmlformats.org/officeDocument/2006/relationships/image" Target="../media/image788.png"/><Relationship Id="rId85" Type="http://schemas.openxmlformats.org/officeDocument/2006/relationships/customXml" Target="../ink/ink4345.xml"/><Relationship Id="rId12" Type="http://schemas.openxmlformats.org/officeDocument/2006/relationships/customXml" Target="../ink/ink4308.xml"/><Relationship Id="rId17" Type="http://schemas.openxmlformats.org/officeDocument/2006/relationships/image" Target="../media/image756.png"/><Relationship Id="rId33" Type="http://schemas.openxmlformats.org/officeDocument/2006/relationships/image" Target="../media/image764.png"/><Relationship Id="rId38" Type="http://schemas.openxmlformats.org/officeDocument/2006/relationships/customXml" Target="../ink/ink4321.xml"/><Relationship Id="rId59" Type="http://schemas.openxmlformats.org/officeDocument/2006/relationships/image" Target="../media/image777.png"/><Relationship Id="rId103" Type="http://schemas.openxmlformats.org/officeDocument/2006/relationships/customXml" Target="../ink/ink4354.xml"/><Relationship Id="rId108" Type="http://schemas.openxmlformats.org/officeDocument/2006/relationships/image" Target="../media/image801.png"/><Relationship Id="rId54" Type="http://schemas.openxmlformats.org/officeDocument/2006/relationships/customXml" Target="../ink/ink4329.xml"/><Relationship Id="rId70" Type="http://schemas.openxmlformats.org/officeDocument/2006/relationships/image" Target="../media/image782.png"/><Relationship Id="rId75" Type="http://schemas.openxmlformats.org/officeDocument/2006/relationships/customXml" Target="../ink/ink4340.xml"/><Relationship Id="rId91" Type="http://schemas.openxmlformats.org/officeDocument/2006/relationships/customXml" Target="../ink/ink4348.xml"/><Relationship Id="rId96" Type="http://schemas.openxmlformats.org/officeDocument/2006/relationships/image" Target="../media/image7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05.xml"/><Relationship Id="rId15" Type="http://schemas.openxmlformats.org/officeDocument/2006/relationships/image" Target="../media/image755.png"/><Relationship Id="rId23" Type="http://schemas.openxmlformats.org/officeDocument/2006/relationships/image" Target="../media/image759.png"/><Relationship Id="rId28" Type="http://schemas.openxmlformats.org/officeDocument/2006/relationships/customXml" Target="../ink/ink4316.xml"/><Relationship Id="rId36" Type="http://schemas.openxmlformats.org/officeDocument/2006/relationships/customXml" Target="../ink/ink4320.xml"/><Relationship Id="rId49" Type="http://schemas.openxmlformats.org/officeDocument/2006/relationships/image" Target="../media/image772.png"/><Relationship Id="rId57" Type="http://schemas.openxmlformats.org/officeDocument/2006/relationships/image" Target="../media/image776.png"/><Relationship Id="rId106" Type="http://schemas.openxmlformats.org/officeDocument/2006/relationships/image" Target="../media/image800.png"/><Relationship Id="rId10" Type="http://schemas.openxmlformats.org/officeDocument/2006/relationships/customXml" Target="../ink/ink4307.xml"/><Relationship Id="rId31" Type="http://schemas.openxmlformats.org/officeDocument/2006/relationships/image" Target="../media/image763.png"/><Relationship Id="rId44" Type="http://schemas.openxmlformats.org/officeDocument/2006/relationships/customXml" Target="../ink/ink4324.xml"/><Relationship Id="rId52" Type="http://schemas.openxmlformats.org/officeDocument/2006/relationships/customXml" Target="../ink/ink4328.xml"/><Relationship Id="rId60" Type="http://schemas.openxmlformats.org/officeDocument/2006/relationships/customXml" Target="../ink/ink4332.xml"/><Relationship Id="rId65" Type="http://schemas.openxmlformats.org/officeDocument/2006/relationships/customXml" Target="../ink/ink4335.xml"/><Relationship Id="rId73" Type="http://schemas.openxmlformats.org/officeDocument/2006/relationships/customXml" Target="../ink/ink4339.xml"/><Relationship Id="rId78" Type="http://schemas.openxmlformats.org/officeDocument/2006/relationships/image" Target="../media/image787.png"/><Relationship Id="rId81" Type="http://schemas.openxmlformats.org/officeDocument/2006/relationships/customXml" Target="../ink/ink4343.xml"/><Relationship Id="rId86" Type="http://schemas.openxmlformats.org/officeDocument/2006/relationships/image" Target="../media/image791.png"/><Relationship Id="rId94" Type="http://schemas.openxmlformats.org/officeDocument/2006/relationships/image" Target="../media/image794.png"/><Relationship Id="rId99" Type="http://schemas.openxmlformats.org/officeDocument/2006/relationships/customXml" Target="../ink/ink4352.xml"/><Relationship Id="rId101" Type="http://schemas.openxmlformats.org/officeDocument/2006/relationships/customXml" Target="../ink/ink4353.xml"/><Relationship Id="rId4" Type="http://schemas.openxmlformats.org/officeDocument/2006/relationships/customXml" Target="../ink/ink4304.xml"/><Relationship Id="rId9" Type="http://schemas.openxmlformats.org/officeDocument/2006/relationships/image" Target="../media/image752.png"/><Relationship Id="rId13" Type="http://schemas.openxmlformats.org/officeDocument/2006/relationships/image" Target="../media/image754.png"/><Relationship Id="rId18" Type="http://schemas.openxmlformats.org/officeDocument/2006/relationships/customXml" Target="../ink/ink4311.xml"/><Relationship Id="rId39" Type="http://schemas.openxmlformats.org/officeDocument/2006/relationships/image" Target="../media/image767.png"/><Relationship Id="rId109" Type="http://schemas.openxmlformats.org/officeDocument/2006/relationships/customXml" Target="../ink/ink4357.xml"/><Relationship Id="rId34" Type="http://schemas.openxmlformats.org/officeDocument/2006/relationships/customXml" Target="../ink/ink4319.xml"/><Relationship Id="rId50" Type="http://schemas.openxmlformats.org/officeDocument/2006/relationships/customXml" Target="../ink/ink4327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4351.xml"/><Relationship Id="rId104" Type="http://schemas.openxmlformats.org/officeDocument/2006/relationships/image" Target="../media/image799.png"/><Relationship Id="rId7" Type="http://schemas.openxmlformats.org/officeDocument/2006/relationships/image" Target="../media/image751.png"/><Relationship Id="rId71" Type="http://schemas.openxmlformats.org/officeDocument/2006/relationships/customXml" Target="../ink/ink4338.xml"/><Relationship Id="rId92" Type="http://schemas.openxmlformats.org/officeDocument/2006/relationships/image" Target="../media/image793.png"/><Relationship Id="rId2" Type="http://schemas.openxmlformats.org/officeDocument/2006/relationships/customXml" Target="../ink/ink4303.xml"/><Relationship Id="rId29" Type="http://schemas.openxmlformats.org/officeDocument/2006/relationships/image" Target="../media/image762.png"/><Relationship Id="rId24" Type="http://schemas.openxmlformats.org/officeDocument/2006/relationships/customXml" Target="../ink/ink4314.xml"/><Relationship Id="rId40" Type="http://schemas.openxmlformats.org/officeDocument/2006/relationships/customXml" Target="../ink/ink4322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4346.xml"/><Relationship Id="rId110" Type="http://schemas.openxmlformats.org/officeDocument/2006/relationships/image" Target="../media/image802.png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9" Type="http://schemas.openxmlformats.org/officeDocument/2006/relationships/image" Target="../media/image757.png"/><Relationship Id="rId14" Type="http://schemas.openxmlformats.org/officeDocument/2006/relationships/customXml" Target="../ink/ink4309.xml"/><Relationship Id="rId30" Type="http://schemas.openxmlformats.org/officeDocument/2006/relationships/customXml" Target="../ink/ink4317.xml"/><Relationship Id="rId35" Type="http://schemas.openxmlformats.org/officeDocument/2006/relationships/image" Target="../media/image765.png"/><Relationship Id="rId56" Type="http://schemas.openxmlformats.org/officeDocument/2006/relationships/customXml" Target="../ink/ink4330.xml"/><Relationship Id="rId77" Type="http://schemas.openxmlformats.org/officeDocument/2006/relationships/customXml" Target="../ink/ink4341.xml"/><Relationship Id="rId100" Type="http://schemas.openxmlformats.org/officeDocument/2006/relationships/image" Target="../media/image797.png"/><Relationship Id="rId105" Type="http://schemas.openxmlformats.org/officeDocument/2006/relationships/customXml" Target="../ink/ink4355.xml"/><Relationship Id="rId8" Type="http://schemas.openxmlformats.org/officeDocument/2006/relationships/customXml" Target="../ink/ink4306.xml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4349.xml"/><Relationship Id="rId98" Type="http://schemas.openxmlformats.org/officeDocument/2006/relationships/image" Target="../media/image796.png"/><Relationship Id="rId3" Type="http://schemas.openxmlformats.org/officeDocument/2006/relationships/image" Target="../media/image749.png"/><Relationship Id="rId25" Type="http://schemas.openxmlformats.org/officeDocument/2006/relationships/image" Target="../media/image760.png"/><Relationship Id="rId46" Type="http://schemas.openxmlformats.org/officeDocument/2006/relationships/customXml" Target="../ink/ink4325.xml"/><Relationship Id="rId67" Type="http://schemas.openxmlformats.org/officeDocument/2006/relationships/customXml" Target="../ink/ink4336.xml"/><Relationship Id="rId20" Type="http://schemas.openxmlformats.org/officeDocument/2006/relationships/customXml" Target="../ink/ink4312.xml"/><Relationship Id="rId41" Type="http://schemas.openxmlformats.org/officeDocument/2006/relationships/image" Target="../media/image768.png"/><Relationship Id="rId62" Type="http://schemas.openxmlformats.org/officeDocument/2006/relationships/customXml" Target="../ink/ink4333.xml"/><Relationship Id="rId83" Type="http://schemas.openxmlformats.org/officeDocument/2006/relationships/customXml" Target="../ink/ink4344.xml"/><Relationship Id="rId88" Type="http://schemas.openxmlformats.org/officeDocument/2006/relationships/image" Target="../media/image792.png"/><Relationship Id="rId111" Type="http://schemas.openxmlformats.org/officeDocument/2006/relationships/customXml" Target="../ink/ink4358.xml"/></Relationships>
</file>

<file path=ppt/slides/_rels/slide8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371.xml"/><Relationship Id="rId117" Type="http://schemas.openxmlformats.org/officeDocument/2006/relationships/customXml" Target="../ink/ink4417.xml"/><Relationship Id="rId21" Type="http://schemas.openxmlformats.org/officeDocument/2006/relationships/image" Target="../media/image758.png"/><Relationship Id="rId42" Type="http://schemas.openxmlformats.org/officeDocument/2006/relationships/customXml" Target="../ink/ink4379.xml"/><Relationship Id="rId47" Type="http://schemas.openxmlformats.org/officeDocument/2006/relationships/image" Target="../media/image771.png"/><Relationship Id="rId63" Type="http://schemas.openxmlformats.org/officeDocument/2006/relationships/image" Target="../media/image779.png"/><Relationship Id="rId68" Type="http://schemas.openxmlformats.org/officeDocument/2006/relationships/image" Target="../media/image781.png"/><Relationship Id="rId84" Type="http://schemas.openxmlformats.org/officeDocument/2006/relationships/image" Target="../media/image790.png"/><Relationship Id="rId89" Type="http://schemas.openxmlformats.org/officeDocument/2006/relationships/customXml" Target="../ink/ink4403.xml"/><Relationship Id="rId112" Type="http://schemas.openxmlformats.org/officeDocument/2006/relationships/image" Target="../media/image807.png"/><Relationship Id="rId16" Type="http://schemas.openxmlformats.org/officeDocument/2006/relationships/customXml" Target="../ink/ink4366.xml"/><Relationship Id="rId107" Type="http://schemas.openxmlformats.org/officeDocument/2006/relationships/customXml" Target="../ink/ink4412.xml"/><Relationship Id="rId11" Type="http://schemas.openxmlformats.org/officeDocument/2006/relationships/image" Target="../media/image753.png"/><Relationship Id="rId32" Type="http://schemas.openxmlformats.org/officeDocument/2006/relationships/customXml" Target="../ink/ink4374.xml"/><Relationship Id="rId37" Type="http://schemas.openxmlformats.org/officeDocument/2006/relationships/image" Target="../media/image766.png"/><Relationship Id="rId53" Type="http://schemas.openxmlformats.org/officeDocument/2006/relationships/image" Target="../media/image774.png"/><Relationship Id="rId58" Type="http://schemas.openxmlformats.org/officeDocument/2006/relationships/customXml" Target="../ink/ink4387.xml"/><Relationship Id="rId74" Type="http://schemas.openxmlformats.org/officeDocument/2006/relationships/image" Target="../media/image785.png"/><Relationship Id="rId79" Type="http://schemas.openxmlformats.org/officeDocument/2006/relationships/customXml" Target="../ink/ink4398.xml"/><Relationship Id="rId102" Type="http://schemas.openxmlformats.org/officeDocument/2006/relationships/image" Target="../media/image798.png"/><Relationship Id="rId5" Type="http://schemas.openxmlformats.org/officeDocument/2006/relationships/image" Target="../media/image750.png"/><Relationship Id="rId90" Type="http://schemas.openxmlformats.org/officeDocument/2006/relationships/image" Target="../media/image65.png"/><Relationship Id="rId95" Type="http://schemas.openxmlformats.org/officeDocument/2006/relationships/customXml" Target="../ink/ink4406.xml"/><Relationship Id="rId22" Type="http://schemas.openxmlformats.org/officeDocument/2006/relationships/customXml" Target="../ink/ink4369.xml"/><Relationship Id="rId27" Type="http://schemas.openxmlformats.org/officeDocument/2006/relationships/image" Target="../media/image761.png"/><Relationship Id="rId43" Type="http://schemas.openxmlformats.org/officeDocument/2006/relationships/image" Target="../media/image769.png"/><Relationship Id="rId48" Type="http://schemas.openxmlformats.org/officeDocument/2006/relationships/customXml" Target="../ink/ink4382.xml"/><Relationship Id="rId64" Type="http://schemas.openxmlformats.org/officeDocument/2006/relationships/customXml" Target="../ink/ink4390.xml"/><Relationship Id="rId69" Type="http://schemas.openxmlformats.org/officeDocument/2006/relationships/customXml" Target="../ink/ink4393.xml"/><Relationship Id="rId113" Type="http://schemas.openxmlformats.org/officeDocument/2006/relationships/customXml" Target="../ink/ink4415.xml"/><Relationship Id="rId118" Type="http://schemas.openxmlformats.org/officeDocument/2006/relationships/image" Target="../media/image809.png"/><Relationship Id="rId80" Type="http://schemas.openxmlformats.org/officeDocument/2006/relationships/image" Target="../media/image788.png"/><Relationship Id="rId85" Type="http://schemas.openxmlformats.org/officeDocument/2006/relationships/customXml" Target="../ink/ink4401.xml"/><Relationship Id="rId12" Type="http://schemas.openxmlformats.org/officeDocument/2006/relationships/customXml" Target="../ink/ink4364.xml"/><Relationship Id="rId17" Type="http://schemas.openxmlformats.org/officeDocument/2006/relationships/image" Target="../media/image756.png"/><Relationship Id="rId33" Type="http://schemas.openxmlformats.org/officeDocument/2006/relationships/image" Target="../media/image764.png"/><Relationship Id="rId38" Type="http://schemas.openxmlformats.org/officeDocument/2006/relationships/customXml" Target="../ink/ink4377.xml"/><Relationship Id="rId59" Type="http://schemas.openxmlformats.org/officeDocument/2006/relationships/image" Target="../media/image777.png"/><Relationship Id="rId103" Type="http://schemas.openxmlformats.org/officeDocument/2006/relationships/customXml" Target="../ink/ink4410.xml"/><Relationship Id="rId108" Type="http://schemas.openxmlformats.org/officeDocument/2006/relationships/image" Target="../media/image801.png"/><Relationship Id="rId54" Type="http://schemas.openxmlformats.org/officeDocument/2006/relationships/customXml" Target="../ink/ink4385.xml"/><Relationship Id="rId70" Type="http://schemas.openxmlformats.org/officeDocument/2006/relationships/image" Target="../media/image782.png"/><Relationship Id="rId75" Type="http://schemas.openxmlformats.org/officeDocument/2006/relationships/customXml" Target="../ink/ink4396.xml"/><Relationship Id="rId91" Type="http://schemas.openxmlformats.org/officeDocument/2006/relationships/customXml" Target="../ink/ink4404.xml"/><Relationship Id="rId96" Type="http://schemas.openxmlformats.org/officeDocument/2006/relationships/image" Target="../media/image7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61.xml"/><Relationship Id="rId23" Type="http://schemas.openxmlformats.org/officeDocument/2006/relationships/image" Target="../media/image759.png"/><Relationship Id="rId28" Type="http://schemas.openxmlformats.org/officeDocument/2006/relationships/customXml" Target="../ink/ink4372.xml"/><Relationship Id="rId49" Type="http://schemas.openxmlformats.org/officeDocument/2006/relationships/image" Target="../media/image772.png"/><Relationship Id="rId114" Type="http://schemas.openxmlformats.org/officeDocument/2006/relationships/image" Target="../media/image625.png"/><Relationship Id="rId119" Type="http://schemas.openxmlformats.org/officeDocument/2006/relationships/customXml" Target="../ink/ink4418.xml"/><Relationship Id="rId10" Type="http://schemas.openxmlformats.org/officeDocument/2006/relationships/customXml" Target="../ink/ink4363.xml"/><Relationship Id="rId31" Type="http://schemas.openxmlformats.org/officeDocument/2006/relationships/image" Target="../media/image763.png"/><Relationship Id="rId44" Type="http://schemas.openxmlformats.org/officeDocument/2006/relationships/customXml" Target="../ink/ink4380.xml"/><Relationship Id="rId52" Type="http://schemas.openxmlformats.org/officeDocument/2006/relationships/customXml" Target="../ink/ink4384.xml"/><Relationship Id="rId60" Type="http://schemas.openxmlformats.org/officeDocument/2006/relationships/customXml" Target="../ink/ink4388.xml"/><Relationship Id="rId65" Type="http://schemas.openxmlformats.org/officeDocument/2006/relationships/customXml" Target="../ink/ink4391.xml"/><Relationship Id="rId73" Type="http://schemas.openxmlformats.org/officeDocument/2006/relationships/customXml" Target="../ink/ink4395.xml"/><Relationship Id="rId78" Type="http://schemas.openxmlformats.org/officeDocument/2006/relationships/image" Target="../media/image787.png"/><Relationship Id="rId81" Type="http://schemas.openxmlformats.org/officeDocument/2006/relationships/customXml" Target="../ink/ink4399.xml"/><Relationship Id="rId86" Type="http://schemas.openxmlformats.org/officeDocument/2006/relationships/image" Target="../media/image791.png"/><Relationship Id="rId94" Type="http://schemas.openxmlformats.org/officeDocument/2006/relationships/image" Target="../media/image794.png"/><Relationship Id="rId99" Type="http://schemas.openxmlformats.org/officeDocument/2006/relationships/customXml" Target="../ink/ink4408.xml"/><Relationship Id="rId101" Type="http://schemas.openxmlformats.org/officeDocument/2006/relationships/customXml" Target="../ink/ink4409.xml"/><Relationship Id="rId4" Type="http://schemas.openxmlformats.org/officeDocument/2006/relationships/customXml" Target="../ink/ink4360.xml"/><Relationship Id="rId9" Type="http://schemas.openxmlformats.org/officeDocument/2006/relationships/image" Target="../media/image752.png"/><Relationship Id="rId13" Type="http://schemas.openxmlformats.org/officeDocument/2006/relationships/image" Target="../media/image754.png"/><Relationship Id="rId18" Type="http://schemas.openxmlformats.org/officeDocument/2006/relationships/customXml" Target="../ink/ink4367.xml"/><Relationship Id="rId39" Type="http://schemas.openxmlformats.org/officeDocument/2006/relationships/image" Target="../media/image767.png"/><Relationship Id="rId109" Type="http://schemas.openxmlformats.org/officeDocument/2006/relationships/customXml" Target="../ink/ink4413.xml"/><Relationship Id="rId34" Type="http://schemas.openxmlformats.org/officeDocument/2006/relationships/customXml" Target="../ink/ink4375.xml"/><Relationship Id="rId50" Type="http://schemas.openxmlformats.org/officeDocument/2006/relationships/customXml" Target="../ink/ink4383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4407.xml"/><Relationship Id="rId104" Type="http://schemas.openxmlformats.org/officeDocument/2006/relationships/image" Target="../media/image799.png"/><Relationship Id="rId120" Type="http://schemas.openxmlformats.org/officeDocument/2006/relationships/image" Target="../media/image810.png"/><Relationship Id="rId7" Type="http://schemas.openxmlformats.org/officeDocument/2006/relationships/image" Target="../media/image751.png"/><Relationship Id="rId71" Type="http://schemas.openxmlformats.org/officeDocument/2006/relationships/customXml" Target="../ink/ink4394.xml"/><Relationship Id="rId92" Type="http://schemas.openxmlformats.org/officeDocument/2006/relationships/image" Target="../media/image793.png"/><Relationship Id="rId2" Type="http://schemas.openxmlformats.org/officeDocument/2006/relationships/customXml" Target="../ink/ink4359.xml"/><Relationship Id="rId29" Type="http://schemas.openxmlformats.org/officeDocument/2006/relationships/image" Target="../media/image762.png"/><Relationship Id="rId24" Type="http://schemas.openxmlformats.org/officeDocument/2006/relationships/customXml" Target="../ink/ink4370.xml"/><Relationship Id="rId40" Type="http://schemas.openxmlformats.org/officeDocument/2006/relationships/customXml" Target="../ink/ink4378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4402.xml"/><Relationship Id="rId110" Type="http://schemas.openxmlformats.org/officeDocument/2006/relationships/image" Target="../media/image802.png"/><Relationship Id="rId115" Type="http://schemas.openxmlformats.org/officeDocument/2006/relationships/customXml" Target="../ink/ink4416.xml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9" Type="http://schemas.openxmlformats.org/officeDocument/2006/relationships/image" Target="../media/image757.png"/><Relationship Id="rId14" Type="http://schemas.openxmlformats.org/officeDocument/2006/relationships/customXml" Target="../ink/ink4365.xml"/><Relationship Id="rId30" Type="http://schemas.openxmlformats.org/officeDocument/2006/relationships/customXml" Target="../ink/ink4373.xml"/><Relationship Id="rId35" Type="http://schemas.openxmlformats.org/officeDocument/2006/relationships/image" Target="../media/image765.png"/><Relationship Id="rId56" Type="http://schemas.openxmlformats.org/officeDocument/2006/relationships/customXml" Target="../ink/ink4386.xml"/><Relationship Id="rId77" Type="http://schemas.openxmlformats.org/officeDocument/2006/relationships/customXml" Target="../ink/ink4397.xml"/><Relationship Id="rId100" Type="http://schemas.openxmlformats.org/officeDocument/2006/relationships/image" Target="../media/image797.png"/><Relationship Id="rId105" Type="http://schemas.openxmlformats.org/officeDocument/2006/relationships/customXml" Target="../ink/ink4411.xml"/><Relationship Id="rId8" Type="http://schemas.openxmlformats.org/officeDocument/2006/relationships/customXml" Target="../ink/ink4362.xml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4405.xml"/><Relationship Id="rId98" Type="http://schemas.openxmlformats.org/officeDocument/2006/relationships/image" Target="../media/image796.png"/><Relationship Id="rId3" Type="http://schemas.openxmlformats.org/officeDocument/2006/relationships/image" Target="../media/image749.png"/><Relationship Id="rId25" Type="http://schemas.openxmlformats.org/officeDocument/2006/relationships/image" Target="../media/image760.png"/><Relationship Id="rId46" Type="http://schemas.openxmlformats.org/officeDocument/2006/relationships/customXml" Target="../ink/ink4381.xml"/><Relationship Id="rId67" Type="http://schemas.openxmlformats.org/officeDocument/2006/relationships/customXml" Target="../ink/ink4392.xml"/><Relationship Id="rId116" Type="http://schemas.openxmlformats.org/officeDocument/2006/relationships/image" Target="../media/image808.png"/><Relationship Id="rId20" Type="http://schemas.openxmlformats.org/officeDocument/2006/relationships/customXml" Target="../ink/ink4368.xml"/><Relationship Id="rId41" Type="http://schemas.openxmlformats.org/officeDocument/2006/relationships/image" Target="../media/image768.png"/><Relationship Id="rId62" Type="http://schemas.openxmlformats.org/officeDocument/2006/relationships/customXml" Target="../ink/ink4389.xml"/><Relationship Id="rId83" Type="http://schemas.openxmlformats.org/officeDocument/2006/relationships/customXml" Target="../ink/ink4400.xml"/><Relationship Id="rId88" Type="http://schemas.openxmlformats.org/officeDocument/2006/relationships/image" Target="../media/image792.png"/><Relationship Id="rId111" Type="http://schemas.openxmlformats.org/officeDocument/2006/relationships/customXml" Target="../ink/ink4414.xml"/><Relationship Id="rId15" Type="http://schemas.openxmlformats.org/officeDocument/2006/relationships/image" Target="../media/image755.png"/><Relationship Id="rId36" Type="http://schemas.openxmlformats.org/officeDocument/2006/relationships/customXml" Target="../ink/ink4376.xml"/><Relationship Id="rId57" Type="http://schemas.openxmlformats.org/officeDocument/2006/relationships/image" Target="../media/image776.png"/><Relationship Id="rId106" Type="http://schemas.openxmlformats.org/officeDocument/2006/relationships/image" Target="../media/image800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31.xml"/><Relationship Id="rId117" Type="http://schemas.openxmlformats.org/officeDocument/2006/relationships/customXml" Target="../ink/ink4477.xml"/><Relationship Id="rId21" Type="http://schemas.openxmlformats.org/officeDocument/2006/relationships/image" Target="../media/image758.png"/><Relationship Id="rId42" Type="http://schemas.openxmlformats.org/officeDocument/2006/relationships/customXml" Target="../ink/ink4439.xml"/><Relationship Id="rId47" Type="http://schemas.openxmlformats.org/officeDocument/2006/relationships/image" Target="../media/image771.png"/><Relationship Id="rId63" Type="http://schemas.openxmlformats.org/officeDocument/2006/relationships/image" Target="../media/image779.png"/><Relationship Id="rId68" Type="http://schemas.openxmlformats.org/officeDocument/2006/relationships/image" Target="../media/image781.png"/><Relationship Id="rId84" Type="http://schemas.openxmlformats.org/officeDocument/2006/relationships/image" Target="../media/image790.png"/><Relationship Id="rId89" Type="http://schemas.openxmlformats.org/officeDocument/2006/relationships/customXml" Target="../ink/ink4463.xml"/><Relationship Id="rId112" Type="http://schemas.openxmlformats.org/officeDocument/2006/relationships/image" Target="../media/image807.png"/><Relationship Id="rId16" Type="http://schemas.openxmlformats.org/officeDocument/2006/relationships/customXml" Target="../ink/ink4426.xml"/><Relationship Id="rId107" Type="http://schemas.openxmlformats.org/officeDocument/2006/relationships/customXml" Target="../ink/ink4472.xml"/><Relationship Id="rId11" Type="http://schemas.openxmlformats.org/officeDocument/2006/relationships/image" Target="../media/image753.png"/><Relationship Id="rId32" Type="http://schemas.openxmlformats.org/officeDocument/2006/relationships/customXml" Target="../ink/ink4434.xml"/><Relationship Id="rId37" Type="http://schemas.openxmlformats.org/officeDocument/2006/relationships/image" Target="../media/image766.png"/><Relationship Id="rId53" Type="http://schemas.openxmlformats.org/officeDocument/2006/relationships/image" Target="../media/image774.png"/><Relationship Id="rId58" Type="http://schemas.openxmlformats.org/officeDocument/2006/relationships/customXml" Target="../ink/ink4447.xml"/><Relationship Id="rId74" Type="http://schemas.openxmlformats.org/officeDocument/2006/relationships/image" Target="../media/image785.png"/><Relationship Id="rId79" Type="http://schemas.openxmlformats.org/officeDocument/2006/relationships/customXml" Target="../ink/ink4458.xml"/><Relationship Id="rId102" Type="http://schemas.openxmlformats.org/officeDocument/2006/relationships/image" Target="../media/image798.png"/><Relationship Id="rId5" Type="http://schemas.openxmlformats.org/officeDocument/2006/relationships/image" Target="../media/image750.png"/><Relationship Id="rId90" Type="http://schemas.openxmlformats.org/officeDocument/2006/relationships/image" Target="../media/image65.png"/><Relationship Id="rId95" Type="http://schemas.openxmlformats.org/officeDocument/2006/relationships/customXml" Target="../ink/ink4466.xml"/><Relationship Id="rId22" Type="http://schemas.openxmlformats.org/officeDocument/2006/relationships/customXml" Target="../ink/ink4429.xml"/><Relationship Id="rId27" Type="http://schemas.openxmlformats.org/officeDocument/2006/relationships/image" Target="../media/image761.png"/><Relationship Id="rId43" Type="http://schemas.openxmlformats.org/officeDocument/2006/relationships/image" Target="../media/image769.png"/><Relationship Id="rId48" Type="http://schemas.openxmlformats.org/officeDocument/2006/relationships/customXml" Target="../ink/ink4442.xml"/><Relationship Id="rId64" Type="http://schemas.openxmlformats.org/officeDocument/2006/relationships/customXml" Target="../ink/ink4450.xml"/><Relationship Id="rId69" Type="http://schemas.openxmlformats.org/officeDocument/2006/relationships/customXml" Target="../ink/ink4453.xml"/><Relationship Id="rId113" Type="http://schemas.openxmlformats.org/officeDocument/2006/relationships/customXml" Target="../ink/ink4475.xml"/><Relationship Id="rId118" Type="http://schemas.openxmlformats.org/officeDocument/2006/relationships/image" Target="../media/image809.png"/><Relationship Id="rId80" Type="http://schemas.openxmlformats.org/officeDocument/2006/relationships/image" Target="../media/image788.png"/><Relationship Id="rId85" Type="http://schemas.openxmlformats.org/officeDocument/2006/relationships/customXml" Target="../ink/ink4461.xml"/><Relationship Id="rId12" Type="http://schemas.openxmlformats.org/officeDocument/2006/relationships/customXml" Target="../ink/ink4424.xml"/><Relationship Id="rId17" Type="http://schemas.openxmlformats.org/officeDocument/2006/relationships/image" Target="../media/image756.png"/><Relationship Id="rId33" Type="http://schemas.openxmlformats.org/officeDocument/2006/relationships/image" Target="../media/image764.png"/><Relationship Id="rId38" Type="http://schemas.openxmlformats.org/officeDocument/2006/relationships/customXml" Target="../ink/ink4437.xml"/><Relationship Id="rId59" Type="http://schemas.openxmlformats.org/officeDocument/2006/relationships/image" Target="../media/image777.png"/><Relationship Id="rId103" Type="http://schemas.openxmlformats.org/officeDocument/2006/relationships/customXml" Target="../ink/ink4470.xml"/><Relationship Id="rId108" Type="http://schemas.openxmlformats.org/officeDocument/2006/relationships/image" Target="../media/image801.png"/><Relationship Id="rId54" Type="http://schemas.openxmlformats.org/officeDocument/2006/relationships/customXml" Target="../ink/ink4445.xml"/><Relationship Id="rId70" Type="http://schemas.openxmlformats.org/officeDocument/2006/relationships/image" Target="../media/image782.png"/><Relationship Id="rId75" Type="http://schemas.openxmlformats.org/officeDocument/2006/relationships/customXml" Target="../ink/ink4456.xml"/><Relationship Id="rId91" Type="http://schemas.openxmlformats.org/officeDocument/2006/relationships/customXml" Target="../ink/ink4464.xml"/><Relationship Id="rId96" Type="http://schemas.openxmlformats.org/officeDocument/2006/relationships/image" Target="../media/image7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21.xml"/><Relationship Id="rId23" Type="http://schemas.openxmlformats.org/officeDocument/2006/relationships/image" Target="../media/image759.png"/><Relationship Id="rId28" Type="http://schemas.openxmlformats.org/officeDocument/2006/relationships/customXml" Target="../ink/ink4432.xml"/><Relationship Id="rId49" Type="http://schemas.openxmlformats.org/officeDocument/2006/relationships/image" Target="../media/image772.png"/><Relationship Id="rId114" Type="http://schemas.openxmlformats.org/officeDocument/2006/relationships/image" Target="../media/image625.png"/><Relationship Id="rId119" Type="http://schemas.openxmlformats.org/officeDocument/2006/relationships/customXml" Target="../ink/ink4478.xml"/><Relationship Id="rId44" Type="http://schemas.openxmlformats.org/officeDocument/2006/relationships/customXml" Target="../ink/ink4440.xml"/><Relationship Id="rId60" Type="http://schemas.openxmlformats.org/officeDocument/2006/relationships/customXml" Target="../ink/ink4448.xml"/><Relationship Id="rId65" Type="http://schemas.openxmlformats.org/officeDocument/2006/relationships/customXml" Target="../ink/ink4451.xml"/><Relationship Id="rId81" Type="http://schemas.openxmlformats.org/officeDocument/2006/relationships/customXml" Target="../ink/ink4459.xml"/><Relationship Id="rId86" Type="http://schemas.openxmlformats.org/officeDocument/2006/relationships/image" Target="../media/image791.png"/><Relationship Id="rId4" Type="http://schemas.openxmlformats.org/officeDocument/2006/relationships/customXml" Target="../ink/ink4420.xml"/><Relationship Id="rId9" Type="http://schemas.openxmlformats.org/officeDocument/2006/relationships/image" Target="../media/image752.png"/><Relationship Id="rId13" Type="http://schemas.openxmlformats.org/officeDocument/2006/relationships/image" Target="../media/image754.png"/><Relationship Id="rId18" Type="http://schemas.openxmlformats.org/officeDocument/2006/relationships/customXml" Target="../ink/ink4427.xml"/><Relationship Id="rId39" Type="http://schemas.openxmlformats.org/officeDocument/2006/relationships/image" Target="../media/image767.png"/><Relationship Id="rId109" Type="http://schemas.openxmlformats.org/officeDocument/2006/relationships/customXml" Target="../ink/ink4473.xml"/><Relationship Id="rId34" Type="http://schemas.openxmlformats.org/officeDocument/2006/relationships/customXml" Target="../ink/ink4435.xml"/><Relationship Id="rId50" Type="http://schemas.openxmlformats.org/officeDocument/2006/relationships/customXml" Target="../ink/ink4443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4467.xml"/><Relationship Id="rId104" Type="http://schemas.openxmlformats.org/officeDocument/2006/relationships/image" Target="../media/image799.png"/><Relationship Id="rId120" Type="http://schemas.openxmlformats.org/officeDocument/2006/relationships/image" Target="../media/image810.png"/><Relationship Id="rId7" Type="http://schemas.openxmlformats.org/officeDocument/2006/relationships/image" Target="../media/image751.png"/><Relationship Id="rId71" Type="http://schemas.openxmlformats.org/officeDocument/2006/relationships/customXml" Target="../ink/ink4454.xml"/><Relationship Id="rId92" Type="http://schemas.openxmlformats.org/officeDocument/2006/relationships/image" Target="../media/image793.png"/><Relationship Id="rId2" Type="http://schemas.openxmlformats.org/officeDocument/2006/relationships/customXml" Target="../ink/ink4419.xml"/><Relationship Id="rId29" Type="http://schemas.openxmlformats.org/officeDocument/2006/relationships/image" Target="../media/image762.png"/><Relationship Id="rId24" Type="http://schemas.openxmlformats.org/officeDocument/2006/relationships/customXml" Target="../ink/ink4430.xml"/><Relationship Id="rId40" Type="http://schemas.openxmlformats.org/officeDocument/2006/relationships/customXml" Target="../ink/ink4438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4462.xml"/><Relationship Id="rId110" Type="http://schemas.openxmlformats.org/officeDocument/2006/relationships/image" Target="../media/image802.png"/><Relationship Id="rId115" Type="http://schemas.openxmlformats.org/officeDocument/2006/relationships/customXml" Target="../ink/ink4476.xml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9" Type="http://schemas.openxmlformats.org/officeDocument/2006/relationships/image" Target="../media/image757.png"/><Relationship Id="rId14" Type="http://schemas.openxmlformats.org/officeDocument/2006/relationships/customXml" Target="../ink/ink4425.xml"/><Relationship Id="rId30" Type="http://schemas.openxmlformats.org/officeDocument/2006/relationships/customXml" Target="../ink/ink4433.xml"/><Relationship Id="rId35" Type="http://schemas.openxmlformats.org/officeDocument/2006/relationships/image" Target="../media/image765.png"/><Relationship Id="rId56" Type="http://schemas.openxmlformats.org/officeDocument/2006/relationships/customXml" Target="../ink/ink4446.xml"/><Relationship Id="rId77" Type="http://schemas.openxmlformats.org/officeDocument/2006/relationships/customXml" Target="../ink/ink4457.xml"/><Relationship Id="rId100" Type="http://schemas.openxmlformats.org/officeDocument/2006/relationships/image" Target="../media/image797.png"/><Relationship Id="rId105" Type="http://schemas.openxmlformats.org/officeDocument/2006/relationships/customXml" Target="../ink/ink4471.xml"/><Relationship Id="rId8" Type="http://schemas.openxmlformats.org/officeDocument/2006/relationships/customXml" Target="../ink/ink4422.xml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4465.xml"/><Relationship Id="rId98" Type="http://schemas.openxmlformats.org/officeDocument/2006/relationships/image" Target="../media/image796.png"/><Relationship Id="rId121" Type="http://schemas.openxmlformats.org/officeDocument/2006/relationships/customXml" Target="../ink/ink4479.xml"/><Relationship Id="rId3" Type="http://schemas.openxmlformats.org/officeDocument/2006/relationships/image" Target="../media/image749.png"/><Relationship Id="rId25" Type="http://schemas.openxmlformats.org/officeDocument/2006/relationships/image" Target="../media/image760.png"/><Relationship Id="rId46" Type="http://schemas.openxmlformats.org/officeDocument/2006/relationships/customXml" Target="../ink/ink4441.xml"/><Relationship Id="rId67" Type="http://schemas.openxmlformats.org/officeDocument/2006/relationships/customXml" Target="../ink/ink4452.xml"/><Relationship Id="rId116" Type="http://schemas.openxmlformats.org/officeDocument/2006/relationships/image" Target="../media/image808.png"/><Relationship Id="rId20" Type="http://schemas.openxmlformats.org/officeDocument/2006/relationships/customXml" Target="../ink/ink4428.xml"/><Relationship Id="rId41" Type="http://schemas.openxmlformats.org/officeDocument/2006/relationships/image" Target="../media/image768.png"/><Relationship Id="rId62" Type="http://schemas.openxmlformats.org/officeDocument/2006/relationships/customXml" Target="../ink/ink4449.xml"/><Relationship Id="rId83" Type="http://schemas.openxmlformats.org/officeDocument/2006/relationships/customXml" Target="../ink/ink4460.xml"/><Relationship Id="rId88" Type="http://schemas.openxmlformats.org/officeDocument/2006/relationships/image" Target="../media/image792.png"/><Relationship Id="rId111" Type="http://schemas.openxmlformats.org/officeDocument/2006/relationships/customXml" Target="../ink/ink4474.xml"/><Relationship Id="rId15" Type="http://schemas.openxmlformats.org/officeDocument/2006/relationships/image" Target="../media/image755.png"/><Relationship Id="rId36" Type="http://schemas.openxmlformats.org/officeDocument/2006/relationships/customXml" Target="../ink/ink4436.xml"/><Relationship Id="rId57" Type="http://schemas.openxmlformats.org/officeDocument/2006/relationships/image" Target="../media/image776.png"/><Relationship Id="rId106" Type="http://schemas.openxmlformats.org/officeDocument/2006/relationships/image" Target="../media/image800.png"/><Relationship Id="rId10" Type="http://schemas.openxmlformats.org/officeDocument/2006/relationships/customXml" Target="../ink/ink4423.xml"/><Relationship Id="rId31" Type="http://schemas.openxmlformats.org/officeDocument/2006/relationships/image" Target="../media/image763.png"/><Relationship Id="rId52" Type="http://schemas.openxmlformats.org/officeDocument/2006/relationships/customXml" Target="../ink/ink4444.xml"/><Relationship Id="rId73" Type="http://schemas.openxmlformats.org/officeDocument/2006/relationships/customXml" Target="../ink/ink4455.xml"/><Relationship Id="rId78" Type="http://schemas.openxmlformats.org/officeDocument/2006/relationships/image" Target="../media/image787.png"/><Relationship Id="rId94" Type="http://schemas.openxmlformats.org/officeDocument/2006/relationships/image" Target="../media/image794.png"/><Relationship Id="rId99" Type="http://schemas.openxmlformats.org/officeDocument/2006/relationships/customXml" Target="../ink/ink4468.xml"/><Relationship Id="rId101" Type="http://schemas.openxmlformats.org/officeDocument/2006/relationships/customXml" Target="../ink/ink4469.xml"/><Relationship Id="rId122" Type="http://schemas.openxmlformats.org/officeDocument/2006/relationships/image" Target="../media/image811.png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492.xml"/><Relationship Id="rId117" Type="http://schemas.openxmlformats.org/officeDocument/2006/relationships/customXml" Target="../ink/ink4538.xml"/><Relationship Id="rId21" Type="http://schemas.openxmlformats.org/officeDocument/2006/relationships/image" Target="../media/image758.png"/><Relationship Id="rId42" Type="http://schemas.openxmlformats.org/officeDocument/2006/relationships/customXml" Target="../ink/ink4500.xml"/><Relationship Id="rId47" Type="http://schemas.openxmlformats.org/officeDocument/2006/relationships/image" Target="../media/image771.png"/><Relationship Id="rId63" Type="http://schemas.openxmlformats.org/officeDocument/2006/relationships/image" Target="../media/image779.png"/><Relationship Id="rId68" Type="http://schemas.openxmlformats.org/officeDocument/2006/relationships/image" Target="../media/image781.png"/><Relationship Id="rId84" Type="http://schemas.openxmlformats.org/officeDocument/2006/relationships/image" Target="../media/image790.png"/><Relationship Id="rId89" Type="http://schemas.openxmlformats.org/officeDocument/2006/relationships/customXml" Target="../ink/ink4524.xml"/><Relationship Id="rId112" Type="http://schemas.openxmlformats.org/officeDocument/2006/relationships/image" Target="../media/image807.png"/><Relationship Id="rId16" Type="http://schemas.openxmlformats.org/officeDocument/2006/relationships/customXml" Target="../ink/ink4487.xml"/><Relationship Id="rId107" Type="http://schemas.openxmlformats.org/officeDocument/2006/relationships/customXml" Target="../ink/ink4533.xml"/><Relationship Id="rId11" Type="http://schemas.openxmlformats.org/officeDocument/2006/relationships/image" Target="../media/image753.png"/><Relationship Id="rId32" Type="http://schemas.openxmlformats.org/officeDocument/2006/relationships/customXml" Target="../ink/ink4495.xml"/><Relationship Id="rId37" Type="http://schemas.openxmlformats.org/officeDocument/2006/relationships/image" Target="../media/image766.png"/><Relationship Id="rId53" Type="http://schemas.openxmlformats.org/officeDocument/2006/relationships/image" Target="../media/image774.png"/><Relationship Id="rId58" Type="http://schemas.openxmlformats.org/officeDocument/2006/relationships/customXml" Target="../ink/ink4508.xml"/><Relationship Id="rId74" Type="http://schemas.openxmlformats.org/officeDocument/2006/relationships/image" Target="../media/image785.png"/><Relationship Id="rId79" Type="http://schemas.openxmlformats.org/officeDocument/2006/relationships/customXml" Target="../ink/ink4519.xml"/><Relationship Id="rId102" Type="http://schemas.openxmlformats.org/officeDocument/2006/relationships/image" Target="../media/image798.png"/><Relationship Id="rId123" Type="http://schemas.openxmlformats.org/officeDocument/2006/relationships/customXml" Target="../ink/ink4541.xml"/><Relationship Id="rId5" Type="http://schemas.openxmlformats.org/officeDocument/2006/relationships/image" Target="../media/image750.png"/><Relationship Id="rId90" Type="http://schemas.openxmlformats.org/officeDocument/2006/relationships/image" Target="../media/image65.png"/><Relationship Id="rId95" Type="http://schemas.openxmlformats.org/officeDocument/2006/relationships/customXml" Target="../ink/ink4527.xml"/><Relationship Id="rId22" Type="http://schemas.openxmlformats.org/officeDocument/2006/relationships/customXml" Target="../ink/ink4490.xml"/><Relationship Id="rId27" Type="http://schemas.openxmlformats.org/officeDocument/2006/relationships/image" Target="../media/image761.png"/><Relationship Id="rId43" Type="http://schemas.openxmlformats.org/officeDocument/2006/relationships/image" Target="../media/image769.png"/><Relationship Id="rId48" Type="http://schemas.openxmlformats.org/officeDocument/2006/relationships/customXml" Target="../ink/ink4503.xml"/><Relationship Id="rId64" Type="http://schemas.openxmlformats.org/officeDocument/2006/relationships/customXml" Target="../ink/ink4511.xml"/><Relationship Id="rId69" Type="http://schemas.openxmlformats.org/officeDocument/2006/relationships/customXml" Target="../ink/ink4514.xml"/><Relationship Id="rId113" Type="http://schemas.openxmlformats.org/officeDocument/2006/relationships/customXml" Target="../ink/ink4536.xml"/><Relationship Id="rId118" Type="http://schemas.openxmlformats.org/officeDocument/2006/relationships/image" Target="../media/image809.png"/><Relationship Id="rId80" Type="http://schemas.openxmlformats.org/officeDocument/2006/relationships/image" Target="../media/image788.png"/><Relationship Id="rId85" Type="http://schemas.openxmlformats.org/officeDocument/2006/relationships/customXml" Target="../ink/ink4522.xml"/><Relationship Id="rId12" Type="http://schemas.openxmlformats.org/officeDocument/2006/relationships/customXml" Target="../ink/ink4485.xml"/><Relationship Id="rId17" Type="http://schemas.openxmlformats.org/officeDocument/2006/relationships/image" Target="../media/image756.png"/><Relationship Id="rId33" Type="http://schemas.openxmlformats.org/officeDocument/2006/relationships/image" Target="../media/image764.png"/><Relationship Id="rId38" Type="http://schemas.openxmlformats.org/officeDocument/2006/relationships/customXml" Target="../ink/ink4498.xml"/><Relationship Id="rId59" Type="http://schemas.openxmlformats.org/officeDocument/2006/relationships/image" Target="../media/image777.png"/><Relationship Id="rId103" Type="http://schemas.openxmlformats.org/officeDocument/2006/relationships/customXml" Target="../ink/ink4531.xml"/><Relationship Id="rId108" Type="http://schemas.openxmlformats.org/officeDocument/2006/relationships/image" Target="../media/image801.png"/><Relationship Id="rId124" Type="http://schemas.openxmlformats.org/officeDocument/2006/relationships/image" Target="../media/image812.png"/><Relationship Id="rId54" Type="http://schemas.openxmlformats.org/officeDocument/2006/relationships/customXml" Target="../ink/ink4506.xml"/><Relationship Id="rId70" Type="http://schemas.openxmlformats.org/officeDocument/2006/relationships/image" Target="../media/image782.png"/><Relationship Id="rId75" Type="http://schemas.openxmlformats.org/officeDocument/2006/relationships/customXml" Target="../ink/ink4517.xml"/><Relationship Id="rId91" Type="http://schemas.openxmlformats.org/officeDocument/2006/relationships/customXml" Target="../ink/ink4525.xml"/><Relationship Id="rId96" Type="http://schemas.openxmlformats.org/officeDocument/2006/relationships/image" Target="../media/image79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82.xml"/><Relationship Id="rId23" Type="http://schemas.openxmlformats.org/officeDocument/2006/relationships/image" Target="../media/image759.png"/><Relationship Id="rId28" Type="http://schemas.openxmlformats.org/officeDocument/2006/relationships/customXml" Target="../ink/ink4493.xml"/><Relationship Id="rId49" Type="http://schemas.openxmlformats.org/officeDocument/2006/relationships/image" Target="../media/image772.png"/><Relationship Id="rId114" Type="http://schemas.openxmlformats.org/officeDocument/2006/relationships/image" Target="../media/image625.png"/><Relationship Id="rId119" Type="http://schemas.openxmlformats.org/officeDocument/2006/relationships/customXml" Target="../ink/ink4539.xml"/><Relationship Id="rId44" Type="http://schemas.openxmlformats.org/officeDocument/2006/relationships/customXml" Target="../ink/ink4501.xml"/><Relationship Id="rId60" Type="http://schemas.openxmlformats.org/officeDocument/2006/relationships/customXml" Target="../ink/ink4509.xml"/><Relationship Id="rId65" Type="http://schemas.openxmlformats.org/officeDocument/2006/relationships/customXml" Target="../ink/ink4512.xml"/><Relationship Id="rId81" Type="http://schemas.openxmlformats.org/officeDocument/2006/relationships/customXml" Target="../ink/ink4520.xml"/><Relationship Id="rId86" Type="http://schemas.openxmlformats.org/officeDocument/2006/relationships/image" Target="../media/image791.png"/><Relationship Id="rId4" Type="http://schemas.openxmlformats.org/officeDocument/2006/relationships/customXml" Target="../ink/ink4481.xml"/><Relationship Id="rId9" Type="http://schemas.openxmlformats.org/officeDocument/2006/relationships/image" Target="../media/image752.png"/><Relationship Id="rId13" Type="http://schemas.openxmlformats.org/officeDocument/2006/relationships/image" Target="../media/image754.png"/><Relationship Id="rId18" Type="http://schemas.openxmlformats.org/officeDocument/2006/relationships/customXml" Target="../ink/ink4488.xml"/><Relationship Id="rId39" Type="http://schemas.openxmlformats.org/officeDocument/2006/relationships/image" Target="../media/image767.png"/><Relationship Id="rId109" Type="http://schemas.openxmlformats.org/officeDocument/2006/relationships/customXml" Target="../ink/ink4534.xml"/><Relationship Id="rId34" Type="http://schemas.openxmlformats.org/officeDocument/2006/relationships/customXml" Target="../ink/ink4496.xml"/><Relationship Id="rId50" Type="http://schemas.openxmlformats.org/officeDocument/2006/relationships/customXml" Target="../ink/ink4504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4528.xml"/><Relationship Id="rId104" Type="http://schemas.openxmlformats.org/officeDocument/2006/relationships/image" Target="../media/image799.png"/><Relationship Id="rId120" Type="http://schemas.openxmlformats.org/officeDocument/2006/relationships/image" Target="../media/image810.png"/><Relationship Id="rId7" Type="http://schemas.openxmlformats.org/officeDocument/2006/relationships/image" Target="../media/image751.png"/><Relationship Id="rId71" Type="http://schemas.openxmlformats.org/officeDocument/2006/relationships/customXml" Target="../ink/ink4515.xml"/><Relationship Id="rId92" Type="http://schemas.openxmlformats.org/officeDocument/2006/relationships/image" Target="../media/image793.png"/><Relationship Id="rId2" Type="http://schemas.openxmlformats.org/officeDocument/2006/relationships/customXml" Target="../ink/ink4480.xml"/><Relationship Id="rId29" Type="http://schemas.openxmlformats.org/officeDocument/2006/relationships/image" Target="../media/image762.png"/><Relationship Id="rId24" Type="http://schemas.openxmlformats.org/officeDocument/2006/relationships/customXml" Target="../ink/ink4491.xml"/><Relationship Id="rId40" Type="http://schemas.openxmlformats.org/officeDocument/2006/relationships/customXml" Target="../ink/ink4499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4523.xml"/><Relationship Id="rId110" Type="http://schemas.openxmlformats.org/officeDocument/2006/relationships/image" Target="../media/image802.png"/><Relationship Id="rId115" Type="http://schemas.openxmlformats.org/officeDocument/2006/relationships/customXml" Target="../ink/ink4537.xml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9" Type="http://schemas.openxmlformats.org/officeDocument/2006/relationships/image" Target="../media/image757.png"/><Relationship Id="rId14" Type="http://schemas.openxmlformats.org/officeDocument/2006/relationships/customXml" Target="../ink/ink4486.xml"/><Relationship Id="rId30" Type="http://schemas.openxmlformats.org/officeDocument/2006/relationships/customXml" Target="../ink/ink4494.xml"/><Relationship Id="rId35" Type="http://schemas.openxmlformats.org/officeDocument/2006/relationships/image" Target="../media/image765.png"/><Relationship Id="rId56" Type="http://schemas.openxmlformats.org/officeDocument/2006/relationships/customXml" Target="../ink/ink4507.xml"/><Relationship Id="rId77" Type="http://schemas.openxmlformats.org/officeDocument/2006/relationships/customXml" Target="../ink/ink4518.xml"/><Relationship Id="rId100" Type="http://schemas.openxmlformats.org/officeDocument/2006/relationships/image" Target="../media/image797.png"/><Relationship Id="rId105" Type="http://schemas.openxmlformats.org/officeDocument/2006/relationships/customXml" Target="../ink/ink4532.xml"/><Relationship Id="rId8" Type="http://schemas.openxmlformats.org/officeDocument/2006/relationships/customXml" Target="../ink/ink4483.xml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4526.xml"/><Relationship Id="rId98" Type="http://schemas.openxmlformats.org/officeDocument/2006/relationships/image" Target="../media/image796.png"/><Relationship Id="rId121" Type="http://schemas.openxmlformats.org/officeDocument/2006/relationships/customXml" Target="../ink/ink4540.xml"/><Relationship Id="rId3" Type="http://schemas.openxmlformats.org/officeDocument/2006/relationships/image" Target="../media/image749.png"/><Relationship Id="rId25" Type="http://schemas.openxmlformats.org/officeDocument/2006/relationships/image" Target="../media/image760.png"/><Relationship Id="rId46" Type="http://schemas.openxmlformats.org/officeDocument/2006/relationships/customXml" Target="../ink/ink4502.xml"/><Relationship Id="rId67" Type="http://schemas.openxmlformats.org/officeDocument/2006/relationships/customXml" Target="../ink/ink4513.xml"/><Relationship Id="rId116" Type="http://schemas.openxmlformats.org/officeDocument/2006/relationships/image" Target="../media/image808.png"/><Relationship Id="rId20" Type="http://schemas.openxmlformats.org/officeDocument/2006/relationships/customXml" Target="../ink/ink4489.xml"/><Relationship Id="rId41" Type="http://schemas.openxmlformats.org/officeDocument/2006/relationships/image" Target="../media/image768.png"/><Relationship Id="rId62" Type="http://schemas.openxmlformats.org/officeDocument/2006/relationships/customXml" Target="../ink/ink4510.xml"/><Relationship Id="rId83" Type="http://schemas.openxmlformats.org/officeDocument/2006/relationships/customXml" Target="../ink/ink4521.xml"/><Relationship Id="rId88" Type="http://schemas.openxmlformats.org/officeDocument/2006/relationships/image" Target="../media/image792.png"/><Relationship Id="rId111" Type="http://schemas.openxmlformats.org/officeDocument/2006/relationships/customXml" Target="../ink/ink4535.xml"/><Relationship Id="rId15" Type="http://schemas.openxmlformats.org/officeDocument/2006/relationships/image" Target="../media/image755.png"/><Relationship Id="rId36" Type="http://schemas.openxmlformats.org/officeDocument/2006/relationships/customXml" Target="../ink/ink4497.xml"/><Relationship Id="rId57" Type="http://schemas.openxmlformats.org/officeDocument/2006/relationships/image" Target="../media/image776.png"/><Relationship Id="rId106" Type="http://schemas.openxmlformats.org/officeDocument/2006/relationships/image" Target="../media/image800.png"/><Relationship Id="rId10" Type="http://schemas.openxmlformats.org/officeDocument/2006/relationships/customXml" Target="../ink/ink4484.xml"/><Relationship Id="rId31" Type="http://schemas.openxmlformats.org/officeDocument/2006/relationships/image" Target="../media/image763.png"/><Relationship Id="rId52" Type="http://schemas.openxmlformats.org/officeDocument/2006/relationships/customXml" Target="../ink/ink4505.xml"/><Relationship Id="rId73" Type="http://schemas.openxmlformats.org/officeDocument/2006/relationships/customXml" Target="../ink/ink4516.xml"/><Relationship Id="rId78" Type="http://schemas.openxmlformats.org/officeDocument/2006/relationships/image" Target="../media/image787.png"/><Relationship Id="rId94" Type="http://schemas.openxmlformats.org/officeDocument/2006/relationships/image" Target="../media/image794.png"/><Relationship Id="rId99" Type="http://schemas.openxmlformats.org/officeDocument/2006/relationships/customXml" Target="../ink/ink4529.xml"/><Relationship Id="rId101" Type="http://schemas.openxmlformats.org/officeDocument/2006/relationships/customXml" Target="../ink/ink4530.xml"/><Relationship Id="rId122" Type="http://schemas.openxmlformats.org/officeDocument/2006/relationships/image" Target="../media/image811.png"/></Relationships>
</file>

<file path=ppt/slides/_rels/slide8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00.xml"/><Relationship Id="rId21" Type="http://schemas.openxmlformats.org/officeDocument/2006/relationships/image" Target="../media/image758.png"/><Relationship Id="rId42" Type="http://schemas.openxmlformats.org/officeDocument/2006/relationships/customXml" Target="../ink/ink4562.xml"/><Relationship Id="rId63" Type="http://schemas.openxmlformats.org/officeDocument/2006/relationships/image" Target="../media/image779.png"/><Relationship Id="rId84" Type="http://schemas.openxmlformats.org/officeDocument/2006/relationships/image" Target="../media/image790.png"/><Relationship Id="rId138" Type="http://schemas.openxmlformats.org/officeDocument/2006/relationships/image" Target="../media/image819.png"/><Relationship Id="rId107" Type="http://schemas.openxmlformats.org/officeDocument/2006/relationships/customXml" Target="../ink/ink4595.xml"/><Relationship Id="rId11" Type="http://schemas.openxmlformats.org/officeDocument/2006/relationships/image" Target="../media/image753.png"/><Relationship Id="rId32" Type="http://schemas.openxmlformats.org/officeDocument/2006/relationships/customXml" Target="../ink/ink4557.xml"/><Relationship Id="rId53" Type="http://schemas.openxmlformats.org/officeDocument/2006/relationships/image" Target="../media/image774.png"/><Relationship Id="rId74" Type="http://schemas.openxmlformats.org/officeDocument/2006/relationships/image" Target="../media/image785.png"/><Relationship Id="rId128" Type="http://schemas.openxmlformats.org/officeDocument/2006/relationships/image" Target="../media/image814.png"/><Relationship Id="rId149" Type="http://schemas.openxmlformats.org/officeDocument/2006/relationships/customXml" Target="../ink/ink4616.xml"/><Relationship Id="rId5" Type="http://schemas.openxmlformats.org/officeDocument/2006/relationships/image" Target="../media/image750.png"/><Relationship Id="rId95" Type="http://schemas.openxmlformats.org/officeDocument/2006/relationships/customXml" Target="../ink/ink4589.xml"/><Relationship Id="rId22" Type="http://schemas.openxmlformats.org/officeDocument/2006/relationships/customXml" Target="../ink/ink4552.xml"/><Relationship Id="rId27" Type="http://schemas.openxmlformats.org/officeDocument/2006/relationships/image" Target="../media/image761.png"/><Relationship Id="rId43" Type="http://schemas.openxmlformats.org/officeDocument/2006/relationships/image" Target="../media/image769.png"/><Relationship Id="rId48" Type="http://schemas.openxmlformats.org/officeDocument/2006/relationships/customXml" Target="../ink/ink4565.xml"/><Relationship Id="rId64" Type="http://schemas.openxmlformats.org/officeDocument/2006/relationships/customXml" Target="../ink/ink4573.xml"/><Relationship Id="rId69" Type="http://schemas.openxmlformats.org/officeDocument/2006/relationships/customXml" Target="../ink/ink4576.xml"/><Relationship Id="rId113" Type="http://schemas.openxmlformats.org/officeDocument/2006/relationships/customXml" Target="../ink/ink4598.xml"/><Relationship Id="rId118" Type="http://schemas.openxmlformats.org/officeDocument/2006/relationships/image" Target="../media/image809.png"/><Relationship Id="rId134" Type="http://schemas.openxmlformats.org/officeDocument/2006/relationships/image" Target="../media/image817.png"/><Relationship Id="rId139" Type="http://schemas.openxmlformats.org/officeDocument/2006/relationships/customXml" Target="../ink/ink4611.xml"/><Relationship Id="rId80" Type="http://schemas.openxmlformats.org/officeDocument/2006/relationships/image" Target="../media/image788.png"/><Relationship Id="rId85" Type="http://schemas.openxmlformats.org/officeDocument/2006/relationships/customXml" Target="../ink/ink4584.xml"/><Relationship Id="rId150" Type="http://schemas.openxmlformats.org/officeDocument/2006/relationships/image" Target="../media/image824.png"/><Relationship Id="rId12" Type="http://schemas.openxmlformats.org/officeDocument/2006/relationships/customXml" Target="../ink/ink4547.xml"/><Relationship Id="rId17" Type="http://schemas.openxmlformats.org/officeDocument/2006/relationships/image" Target="../media/image756.png"/><Relationship Id="rId33" Type="http://schemas.openxmlformats.org/officeDocument/2006/relationships/image" Target="../media/image764.png"/><Relationship Id="rId38" Type="http://schemas.openxmlformats.org/officeDocument/2006/relationships/customXml" Target="../ink/ink4560.xml"/><Relationship Id="rId59" Type="http://schemas.openxmlformats.org/officeDocument/2006/relationships/image" Target="../media/image777.png"/><Relationship Id="rId103" Type="http://schemas.openxmlformats.org/officeDocument/2006/relationships/customXml" Target="../ink/ink4593.xml"/><Relationship Id="rId108" Type="http://schemas.openxmlformats.org/officeDocument/2006/relationships/image" Target="../media/image801.png"/><Relationship Id="rId124" Type="http://schemas.openxmlformats.org/officeDocument/2006/relationships/image" Target="../media/image812.png"/><Relationship Id="rId129" Type="http://schemas.openxmlformats.org/officeDocument/2006/relationships/customXml" Target="../ink/ink4606.xml"/><Relationship Id="rId54" Type="http://schemas.openxmlformats.org/officeDocument/2006/relationships/customXml" Target="../ink/ink4568.xml"/><Relationship Id="rId70" Type="http://schemas.openxmlformats.org/officeDocument/2006/relationships/image" Target="../media/image782.png"/><Relationship Id="rId75" Type="http://schemas.openxmlformats.org/officeDocument/2006/relationships/customXml" Target="../ink/ink4579.xml"/><Relationship Id="rId91" Type="http://schemas.openxmlformats.org/officeDocument/2006/relationships/customXml" Target="../ink/ink4587.xml"/><Relationship Id="rId96" Type="http://schemas.openxmlformats.org/officeDocument/2006/relationships/image" Target="../media/image795.png"/><Relationship Id="rId140" Type="http://schemas.openxmlformats.org/officeDocument/2006/relationships/image" Target="../media/image820.png"/><Relationship Id="rId145" Type="http://schemas.openxmlformats.org/officeDocument/2006/relationships/customXml" Target="../ink/ink46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44.xml"/><Relationship Id="rId23" Type="http://schemas.openxmlformats.org/officeDocument/2006/relationships/image" Target="../media/image759.png"/><Relationship Id="rId28" Type="http://schemas.openxmlformats.org/officeDocument/2006/relationships/customXml" Target="../ink/ink4555.xml"/><Relationship Id="rId49" Type="http://schemas.openxmlformats.org/officeDocument/2006/relationships/image" Target="../media/image772.png"/><Relationship Id="rId114" Type="http://schemas.openxmlformats.org/officeDocument/2006/relationships/image" Target="../media/image625.png"/><Relationship Id="rId119" Type="http://schemas.openxmlformats.org/officeDocument/2006/relationships/customXml" Target="../ink/ink4601.xml"/><Relationship Id="rId44" Type="http://schemas.openxmlformats.org/officeDocument/2006/relationships/customXml" Target="../ink/ink4563.xml"/><Relationship Id="rId60" Type="http://schemas.openxmlformats.org/officeDocument/2006/relationships/customXml" Target="../ink/ink4571.xml"/><Relationship Id="rId65" Type="http://schemas.openxmlformats.org/officeDocument/2006/relationships/customXml" Target="../ink/ink4574.xml"/><Relationship Id="rId81" Type="http://schemas.openxmlformats.org/officeDocument/2006/relationships/customXml" Target="../ink/ink4582.xml"/><Relationship Id="rId86" Type="http://schemas.openxmlformats.org/officeDocument/2006/relationships/image" Target="../media/image791.png"/><Relationship Id="rId130" Type="http://schemas.openxmlformats.org/officeDocument/2006/relationships/image" Target="../media/image815.png"/><Relationship Id="rId135" Type="http://schemas.openxmlformats.org/officeDocument/2006/relationships/customXml" Target="../ink/ink4609.xml"/><Relationship Id="rId13" Type="http://schemas.openxmlformats.org/officeDocument/2006/relationships/image" Target="../media/image754.png"/><Relationship Id="rId18" Type="http://schemas.openxmlformats.org/officeDocument/2006/relationships/customXml" Target="../ink/ink4550.xml"/><Relationship Id="rId39" Type="http://schemas.openxmlformats.org/officeDocument/2006/relationships/image" Target="../media/image767.png"/><Relationship Id="rId109" Type="http://schemas.openxmlformats.org/officeDocument/2006/relationships/customXml" Target="../ink/ink4596.xml"/><Relationship Id="rId34" Type="http://schemas.openxmlformats.org/officeDocument/2006/relationships/customXml" Target="../ink/ink4558.xml"/><Relationship Id="rId50" Type="http://schemas.openxmlformats.org/officeDocument/2006/relationships/customXml" Target="../ink/ink4566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4590.xml"/><Relationship Id="rId104" Type="http://schemas.openxmlformats.org/officeDocument/2006/relationships/image" Target="../media/image799.png"/><Relationship Id="rId120" Type="http://schemas.openxmlformats.org/officeDocument/2006/relationships/image" Target="../media/image810.png"/><Relationship Id="rId125" Type="http://schemas.openxmlformats.org/officeDocument/2006/relationships/customXml" Target="../ink/ink4604.xml"/><Relationship Id="rId141" Type="http://schemas.openxmlformats.org/officeDocument/2006/relationships/customXml" Target="../ink/ink4612.xml"/><Relationship Id="rId146" Type="http://schemas.openxmlformats.org/officeDocument/2006/relationships/image" Target="../media/image48.png"/><Relationship Id="rId7" Type="http://schemas.openxmlformats.org/officeDocument/2006/relationships/image" Target="../media/image751.png"/><Relationship Id="rId71" Type="http://schemas.openxmlformats.org/officeDocument/2006/relationships/customXml" Target="../ink/ink4577.xml"/><Relationship Id="rId92" Type="http://schemas.openxmlformats.org/officeDocument/2006/relationships/image" Target="../media/image793.png"/><Relationship Id="rId2" Type="http://schemas.openxmlformats.org/officeDocument/2006/relationships/customXml" Target="../ink/ink4542.xml"/><Relationship Id="rId29" Type="http://schemas.openxmlformats.org/officeDocument/2006/relationships/image" Target="../media/image762.png"/><Relationship Id="rId24" Type="http://schemas.openxmlformats.org/officeDocument/2006/relationships/customXml" Target="../ink/ink4553.xml"/><Relationship Id="rId40" Type="http://schemas.openxmlformats.org/officeDocument/2006/relationships/customXml" Target="../ink/ink4561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4585.xml"/><Relationship Id="rId110" Type="http://schemas.openxmlformats.org/officeDocument/2006/relationships/image" Target="../media/image802.png"/><Relationship Id="rId115" Type="http://schemas.openxmlformats.org/officeDocument/2006/relationships/customXml" Target="../ink/ink4599.xml"/><Relationship Id="rId131" Type="http://schemas.openxmlformats.org/officeDocument/2006/relationships/customXml" Target="../ink/ink4607.xml"/><Relationship Id="rId136" Type="http://schemas.openxmlformats.org/officeDocument/2006/relationships/image" Target="../media/image818.png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9" Type="http://schemas.openxmlformats.org/officeDocument/2006/relationships/image" Target="../media/image757.png"/><Relationship Id="rId14" Type="http://schemas.openxmlformats.org/officeDocument/2006/relationships/customXml" Target="../ink/ink4548.xml"/><Relationship Id="rId30" Type="http://schemas.openxmlformats.org/officeDocument/2006/relationships/customXml" Target="../ink/ink4556.xml"/><Relationship Id="rId35" Type="http://schemas.openxmlformats.org/officeDocument/2006/relationships/image" Target="../media/image765.png"/><Relationship Id="rId56" Type="http://schemas.openxmlformats.org/officeDocument/2006/relationships/customXml" Target="../ink/ink4569.xml"/><Relationship Id="rId77" Type="http://schemas.openxmlformats.org/officeDocument/2006/relationships/customXml" Target="../ink/ink4580.xml"/><Relationship Id="rId100" Type="http://schemas.openxmlformats.org/officeDocument/2006/relationships/image" Target="../media/image797.png"/><Relationship Id="rId105" Type="http://schemas.openxmlformats.org/officeDocument/2006/relationships/customXml" Target="../ink/ink4594.xml"/><Relationship Id="rId126" Type="http://schemas.openxmlformats.org/officeDocument/2006/relationships/image" Target="../media/image813.png"/><Relationship Id="rId147" Type="http://schemas.openxmlformats.org/officeDocument/2006/relationships/customXml" Target="../ink/ink4615.xml"/><Relationship Id="rId8" Type="http://schemas.openxmlformats.org/officeDocument/2006/relationships/customXml" Target="../ink/ink4545.xml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4588.xml"/><Relationship Id="rId98" Type="http://schemas.openxmlformats.org/officeDocument/2006/relationships/image" Target="../media/image796.png"/><Relationship Id="rId121" Type="http://schemas.openxmlformats.org/officeDocument/2006/relationships/customXml" Target="../ink/ink4602.xml"/><Relationship Id="rId142" Type="http://schemas.openxmlformats.org/officeDocument/2006/relationships/image" Target="../media/image821.png"/><Relationship Id="rId3" Type="http://schemas.openxmlformats.org/officeDocument/2006/relationships/image" Target="../media/image749.png"/><Relationship Id="rId25" Type="http://schemas.openxmlformats.org/officeDocument/2006/relationships/image" Target="../media/image760.png"/><Relationship Id="rId46" Type="http://schemas.openxmlformats.org/officeDocument/2006/relationships/customXml" Target="../ink/ink4564.xml"/><Relationship Id="rId67" Type="http://schemas.openxmlformats.org/officeDocument/2006/relationships/customXml" Target="../ink/ink4575.xml"/><Relationship Id="rId116" Type="http://schemas.openxmlformats.org/officeDocument/2006/relationships/image" Target="../media/image808.png"/><Relationship Id="rId137" Type="http://schemas.openxmlformats.org/officeDocument/2006/relationships/customXml" Target="../ink/ink4610.xml"/><Relationship Id="rId20" Type="http://schemas.openxmlformats.org/officeDocument/2006/relationships/customXml" Target="../ink/ink4551.xml"/><Relationship Id="rId41" Type="http://schemas.openxmlformats.org/officeDocument/2006/relationships/image" Target="../media/image768.png"/><Relationship Id="rId62" Type="http://schemas.openxmlformats.org/officeDocument/2006/relationships/customXml" Target="../ink/ink4572.xml"/><Relationship Id="rId83" Type="http://schemas.openxmlformats.org/officeDocument/2006/relationships/customXml" Target="../ink/ink4583.xml"/><Relationship Id="rId88" Type="http://schemas.openxmlformats.org/officeDocument/2006/relationships/image" Target="../media/image792.png"/><Relationship Id="rId111" Type="http://schemas.openxmlformats.org/officeDocument/2006/relationships/customXml" Target="../ink/ink4597.xml"/><Relationship Id="rId132" Type="http://schemas.openxmlformats.org/officeDocument/2006/relationships/image" Target="../media/image816.png"/><Relationship Id="rId15" Type="http://schemas.openxmlformats.org/officeDocument/2006/relationships/image" Target="../media/image755.png"/><Relationship Id="rId36" Type="http://schemas.openxmlformats.org/officeDocument/2006/relationships/customXml" Target="../ink/ink4559.xml"/><Relationship Id="rId57" Type="http://schemas.openxmlformats.org/officeDocument/2006/relationships/image" Target="../media/image776.png"/><Relationship Id="rId106" Type="http://schemas.openxmlformats.org/officeDocument/2006/relationships/image" Target="../media/image800.png"/><Relationship Id="rId127" Type="http://schemas.openxmlformats.org/officeDocument/2006/relationships/customXml" Target="../ink/ink4605.xml"/><Relationship Id="rId10" Type="http://schemas.openxmlformats.org/officeDocument/2006/relationships/customXml" Target="../ink/ink4546.xml"/><Relationship Id="rId31" Type="http://schemas.openxmlformats.org/officeDocument/2006/relationships/image" Target="../media/image763.png"/><Relationship Id="rId52" Type="http://schemas.openxmlformats.org/officeDocument/2006/relationships/customXml" Target="../ink/ink4567.xml"/><Relationship Id="rId73" Type="http://schemas.openxmlformats.org/officeDocument/2006/relationships/customXml" Target="../ink/ink4578.xml"/><Relationship Id="rId78" Type="http://schemas.openxmlformats.org/officeDocument/2006/relationships/image" Target="../media/image787.png"/><Relationship Id="rId94" Type="http://schemas.openxmlformats.org/officeDocument/2006/relationships/image" Target="../media/image794.png"/><Relationship Id="rId99" Type="http://schemas.openxmlformats.org/officeDocument/2006/relationships/customXml" Target="../ink/ink4591.xml"/><Relationship Id="rId101" Type="http://schemas.openxmlformats.org/officeDocument/2006/relationships/customXml" Target="../ink/ink4592.xml"/><Relationship Id="rId122" Type="http://schemas.openxmlformats.org/officeDocument/2006/relationships/image" Target="../media/image811.png"/><Relationship Id="rId143" Type="http://schemas.openxmlformats.org/officeDocument/2006/relationships/customXml" Target="../ink/ink4613.xml"/><Relationship Id="rId148" Type="http://schemas.openxmlformats.org/officeDocument/2006/relationships/image" Target="../media/image823.png"/><Relationship Id="rId4" Type="http://schemas.openxmlformats.org/officeDocument/2006/relationships/customXml" Target="../ink/ink4543.xml"/><Relationship Id="rId9" Type="http://schemas.openxmlformats.org/officeDocument/2006/relationships/image" Target="../media/image752.png"/><Relationship Id="rId26" Type="http://schemas.openxmlformats.org/officeDocument/2006/relationships/customXml" Target="../ink/ink4554.xml"/><Relationship Id="rId47" Type="http://schemas.openxmlformats.org/officeDocument/2006/relationships/image" Target="../media/image771.png"/><Relationship Id="rId68" Type="http://schemas.openxmlformats.org/officeDocument/2006/relationships/image" Target="../media/image781.png"/><Relationship Id="rId89" Type="http://schemas.openxmlformats.org/officeDocument/2006/relationships/customXml" Target="../ink/ink4586.xml"/><Relationship Id="rId112" Type="http://schemas.openxmlformats.org/officeDocument/2006/relationships/image" Target="../media/image807.png"/><Relationship Id="rId133" Type="http://schemas.openxmlformats.org/officeDocument/2006/relationships/customXml" Target="../ink/ink4608.xml"/><Relationship Id="rId16" Type="http://schemas.openxmlformats.org/officeDocument/2006/relationships/customXml" Target="../ink/ink4549.xml"/><Relationship Id="rId37" Type="http://schemas.openxmlformats.org/officeDocument/2006/relationships/image" Target="../media/image766.png"/><Relationship Id="rId58" Type="http://schemas.openxmlformats.org/officeDocument/2006/relationships/customXml" Target="../ink/ink4570.xml"/><Relationship Id="rId79" Type="http://schemas.openxmlformats.org/officeDocument/2006/relationships/customXml" Target="../ink/ink4581.xml"/><Relationship Id="rId102" Type="http://schemas.openxmlformats.org/officeDocument/2006/relationships/image" Target="../media/image798.png"/><Relationship Id="rId123" Type="http://schemas.openxmlformats.org/officeDocument/2006/relationships/customXml" Target="../ink/ink4603.xml"/><Relationship Id="rId144" Type="http://schemas.openxmlformats.org/officeDocument/2006/relationships/image" Target="../media/image822.png"/><Relationship Id="rId90" Type="http://schemas.openxmlformats.org/officeDocument/2006/relationships/image" Target="../media/image65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9.xml"/><Relationship Id="rId21" Type="http://schemas.openxmlformats.org/officeDocument/2006/relationships/image" Target="../media/image1210.png"/><Relationship Id="rId42" Type="http://schemas.openxmlformats.org/officeDocument/2006/relationships/customXml" Target="../ink/ink117.xml"/><Relationship Id="rId47" Type="http://schemas.openxmlformats.org/officeDocument/2006/relationships/image" Target="../media/image2410.png"/><Relationship Id="rId63" Type="http://schemas.openxmlformats.org/officeDocument/2006/relationships/image" Target="../media/image3310.png"/><Relationship Id="rId68" Type="http://schemas.openxmlformats.org/officeDocument/2006/relationships/customXml" Target="../ink/ink130.xml"/><Relationship Id="rId7" Type="http://schemas.openxmlformats.org/officeDocument/2006/relationships/image" Target="../media/image5100.png"/><Relationship Id="rId2" Type="http://schemas.openxmlformats.org/officeDocument/2006/relationships/customXml" Target="../ink/ink97.xml"/><Relationship Id="rId16" Type="http://schemas.openxmlformats.org/officeDocument/2006/relationships/customXml" Target="../ink/ink104.xml"/><Relationship Id="rId29" Type="http://schemas.openxmlformats.org/officeDocument/2006/relationships/image" Target="../media/image1610.png"/><Relationship Id="rId11" Type="http://schemas.openxmlformats.org/officeDocument/2006/relationships/image" Target="../media/image784.png"/><Relationship Id="rId24" Type="http://schemas.openxmlformats.org/officeDocument/2006/relationships/customXml" Target="../ink/ink108.xml"/><Relationship Id="rId32" Type="http://schemas.openxmlformats.org/officeDocument/2006/relationships/customXml" Target="../ink/ink112.xml"/><Relationship Id="rId37" Type="http://schemas.openxmlformats.org/officeDocument/2006/relationships/image" Target="../media/image1910.png"/><Relationship Id="rId40" Type="http://schemas.openxmlformats.org/officeDocument/2006/relationships/customXml" Target="../ink/ink116.xml"/><Relationship Id="rId45" Type="http://schemas.openxmlformats.org/officeDocument/2006/relationships/image" Target="../media/image2310.png"/><Relationship Id="rId53" Type="http://schemas.openxmlformats.org/officeDocument/2006/relationships/image" Target="../media/image2810.png"/><Relationship Id="rId58" Type="http://schemas.openxmlformats.org/officeDocument/2006/relationships/customXml" Target="../ink/ink125.xml"/><Relationship Id="rId66" Type="http://schemas.openxmlformats.org/officeDocument/2006/relationships/customXml" Target="../ink/ink129.xml"/><Relationship Id="rId5" Type="http://schemas.openxmlformats.org/officeDocument/2006/relationships/image" Target="../media/image413.png"/><Relationship Id="rId61" Type="http://schemas.openxmlformats.org/officeDocument/2006/relationships/image" Target="../media/image3210.png"/><Relationship Id="rId19" Type="http://schemas.openxmlformats.org/officeDocument/2006/relationships/image" Target="../media/image1140.png"/><Relationship Id="rId14" Type="http://schemas.openxmlformats.org/officeDocument/2006/relationships/customXml" Target="../ink/ink103.xml"/><Relationship Id="rId22" Type="http://schemas.openxmlformats.org/officeDocument/2006/relationships/customXml" Target="../ink/ink107.xml"/><Relationship Id="rId27" Type="http://schemas.openxmlformats.org/officeDocument/2006/relationships/image" Target="../media/image1510.png"/><Relationship Id="rId30" Type="http://schemas.openxmlformats.org/officeDocument/2006/relationships/customXml" Target="../ink/ink111.xml"/><Relationship Id="rId35" Type="http://schemas.openxmlformats.org/officeDocument/2006/relationships/image" Target="../media/image1810.png"/><Relationship Id="rId43" Type="http://schemas.openxmlformats.org/officeDocument/2006/relationships/image" Target="../media/image2210.png"/><Relationship Id="rId48" Type="http://schemas.openxmlformats.org/officeDocument/2006/relationships/customXml" Target="../ink/ink120.xml"/><Relationship Id="rId56" Type="http://schemas.openxmlformats.org/officeDocument/2006/relationships/customXml" Target="../ink/ink124.xml"/><Relationship Id="rId64" Type="http://schemas.openxmlformats.org/officeDocument/2006/relationships/customXml" Target="../ink/ink128.xml"/><Relationship Id="rId69" Type="http://schemas.openxmlformats.org/officeDocument/2006/relationships/image" Target="../media/image3610.png"/><Relationship Id="rId8" Type="http://schemas.openxmlformats.org/officeDocument/2006/relationships/customXml" Target="../ink/ink100.xml"/><Relationship Id="rId51" Type="http://schemas.openxmlformats.org/officeDocument/2006/relationships/image" Target="../media/image2610.png"/><Relationship Id="rId3" Type="http://schemas.openxmlformats.org/officeDocument/2006/relationships/image" Target="../media/image3100.png"/><Relationship Id="rId12" Type="http://schemas.openxmlformats.org/officeDocument/2006/relationships/customXml" Target="../ink/ink102.xml"/><Relationship Id="rId17" Type="http://schemas.openxmlformats.org/officeDocument/2006/relationships/image" Target="../media/image10100.png"/><Relationship Id="rId25" Type="http://schemas.openxmlformats.org/officeDocument/2006/relationships/image" Target="../media/image1410.png"/><Relationship Id="rId33" Type="http://schemas.openxmlformats.org/officeDocument/2006/relationships/image" Target="../media/image2710.png"/><Relationship Id="rId38" Type="http://schemas.openxmlformats.org/officeDocument/2006/relationships/customXml" Target="../ink/ink115.xml"/><Relationship Id="rId46" Type="http://schemas.openxmlformats.org/officeDocument/2006/relationships/customXml" Target="../ink/ink119.xml"/><Relationship Id="rId59" Type="http://schemas.openxmlformats.org/officeDocument/2006/relationships/image" Target="../media/image3110.png"/><Relationship Id="rId67" Type="http://schemas.openxmlformats.org/officeDocument/2006/relationships/image" Target="../media/image3510.png"/><Relationship Id="rId20" Type="http://schemas.openxmlformats.org/officeDocument/2006/relationships/customXml" Target="../ink/ink106.xml"/><Relationship Id="rId41" Type="http://schemas.openxmlformats.org/officeDocument/2006/relationships/image" Target="../media/image2110.png"/><Relationship Id="rId54" Type="http://schemas.openxmlformats.org/officeDocument/2006/relationships/customXml" Target="../ink/ink123.xml"/><Relationship Id="rId62" Type="http://schemas.openxmlformats.org/officeDocument/2006/relationships/customXml" Target="../ink/ink1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.xml"/><Relationship Id="rId15" Type="http://schemas.openxmlformats.org/officeDocument/2006/relationships/image" Target="../media/image912.png"/><Relationship Id="rId23" Type="http://schemas.openxmlformats.org/officeDocument/2006/relationships/image" Target="../media/image1310.png"/><Relationship Id="rId28" Type="http://schemas.openxmlformats.org/officeDocument/2006/relationships/customXml" Target="../ink/ink110.xml"/><Relationship Id="rId36" Type="http://schemas.openxmlformats.org/officeDocument/2006/relationships/customXml" Target="../ink/ink114.xml"/><Relationship Id="rId49" Type="http://schemas.openxmlformats.org/officeDocument/2006/relationships/image" Target="../media/image2510.png"/><Relationship Id="rId57" Type="http://schemas.openxmlformats.org/officeDocument/2006/relationships/image" Target="../media/image3010.png"/><Relationship Id="rId10" Type="http://schemas.openxmlformats.org/officeDocument/2006/relationships/customXml" Target="../ink/ink101.xml"/><Relationship Id="rId31" Type="http://schemas.openxmlformats.org/officeDocument/2006/relationships/image" Target="../media/image1710.png"/><Relationship Id="rId44" Type="http://schemas.openxmlformats.org/officeDocument/2006/relationships/customXml" Target="../ink/ink118.xml"/><Relationship Id="rId52" Type="http://schemas.openxmlformats.org/officeDocument/2006/relationships/customXml" Target="../ink/ink122.xml"/><Relationship Id="rId60" Type="http://schemas.openxmlformats.org/officeDocument/2006/relationships/customXml" Target="../ink/ink126.xml"/><Relationship Id="rId65" Type="http://schemas.openxmlformats.org/officeDocument/2006/relationships/image" Target="../media/image3410.png"/><Relationship Id="rId4" Type="http://schemas.openxmlformats.org/officeDocument/2006/relationships/customXml" Target="../ink/ink98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105.xml"/><Relationship Id="rId39" Type="http://schemas.openxmlformats.org/officeDocument/2006/relationships/image" Target="../media/image2010.png"/><Relationship Id="rId34" Type="http://schemas.openxmlformats.org/officeDocument/2006/relationships/customXml" Target="../ink/ink113.xml"/><Relationship Id="rId50" Type="http://schemas.openxmlformats.org/officeDocument/2006/relationships/customXml" Target="../ink/ink121.xml"/><Relationship Id="rId55" Type="http://schemas.openxmlformats.org/officeDocument/2006/relationships/image" Target="../media/image2910.png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75.xml"/><Relationship Id="rId21" Type="http://schemas.openxmlformats.org/officeDocument/2006/relationships/image" Target="../media/image758.png"/><Relationship Id="rId42" Type="http://schemas.openxmlformats.org/officeDocument/2006/relationships/customXml" Target="../ink/ink4637.xml"/><Relationship Id="rId63" Type="http://schemas.openxmlformats.org/officeDocument/2006/relationships/image" Target="../media/image779.png"/><Relationship Id="rId84" Type="http://schemas.openxmlformats.org/officeDocument/2006/relationships/image" Target="../media/image790.png"/><Relationship Id="rId138" Type="http://schemas.openxmlformats.org/officeDocument/2006/relationships/image" Target="../media/image819.png"/><Relationship Id="rId159" Type="http://schemas.openxmlformats.org/officeDocument/2006/relationships/customXml" Target="../ink/ink4696.xml"/><Relationship Id="rId170" Type="http://schemas.openxmlformats.org/officeDocument/2006/relationships/image" Target="../media/image834.png"/><Relationship Id="rId107" Type="http://schemas.openxmlformats.org/officeDocument/2006/relationships/customXml" Target="../ink/ink4670.xml"/><Relationship Id="rId11" Type="http://schemas.openxmlformats.org/officeDocument/2006/relationships/image" Target="../media/image753.png"/><Relationship Id="rId32" Type="http://schemas.openxmlformats.org/officeDocument/2006/relationships/customXml" Target="../ink/ink4632.xml"/><Relationship Id="rId53" Type="http://schemas.openxmlformats.org/officeDocument/2006/relationships/image" Target="../media/image774.png"/><Relationship Id="rId74" Type="http://schemas.openxmlformats.org/officeDocument/2006/relationships/image" Target="../media/image785.png"/><Relationship Id="rId128" Type="http://schemas.openxmlformats.org/officeDocument/2006/relationships/image" Target="../media/image814.png"/><Relationship Id="rId149" Type="http://schemas.openxmlformats.org/officeDocument/2006/relationships/customXml" Target="../ink/ink4691.xml"/><Relationship Id="rId5" Type="http://schemas.openxmlformats.org/officeDocument/2006/relationships/image" Target="../media/image750.png"/><Relationship Id="rId95" Type="http://schemas.openxmlformats.org/officeDocument/2006/relationships/customXml" Target="../ink/ink4664.xml"/><Relationship Id="rId160" Type="http://schemas.openxmlformats.org/officeDocument/2006/relationships/image" Target="../media/image829.png"/><Relationship Id="rId22" Type="http://schemas.openxmlformats.org/officeDocument/2006/relationships/customXml" Target="../ink/ink4627.xml"/><Relationship Id="rId43" Type="http://schemas.openxmlformats.org/officeDocument/2006/relationships/image" Target="../media/image769.png"/><Relationship Id="rId64" Type="http://schemas.openxmlformats.org/officeDocument/2006/relationships/customXml" Target="../ink/ink4648.xml"/><Relationship Id="rId118" Type="http://schemas.openxmlformats.org/officeDocument/2006/relationships/image" Target="../media/image809.png"/><Relationship Id="rId139" Type="http://schemas.openxmlformats.org/officeDocument/2006/relationships/customXml" Target="../ink/ink4686.xml"/><Relationship Id="rId85" Type="http://schemas.openxmlformats.org/officeDocument/2006/relationships/customXml" Target="../ink/ink4659.xml"/><Relationship Id="rId150" Type="http://schemas.openxmlformats.org/officeDocument/2006/relationships/image" Target="../media/image824.png"/><Relationship Id="rId171" Type="http://schemas.openxmlformats.org/officeDocument/2006/relationships/customXml" Target="../ink/ink4702.xml"/><Relationship Id="rId12" Type="http://schemas.openxmlformats.org/officeDocument/2006/relationships/customXml" Target="../ink/ink4622.xml"/><Relationship Id="rId33" Type="http://schemas.openxmlformats.org/officeDocument/2006/relationships/image" Target="../media/image764.png"/><Relationship Id="rId108" Type="http://schemas.openxmlformats.org/officeDocument/2006/relationships/image" Target="../media/image801.png"/><Relationship Id="rId129" Type="http://schemas.openxmlformats.org/officeDocument/2006/relationships/customXml" Target="../ink/ink4681.xml"/><Relationship Id="rId54" Type="http://schemas.openxmlformats.org/officeDocument/2006/relationships/customXml" Target="../ink/ink4643.xml"/><Relationship Id="rId75" Type="http://schemas.openxmlformats.org/officeDocument/2006/relationships/customXml" Target="../ink/ink4654.xml"/><Relationship Id="rId96" Type="http://schemas.openxmlformats.org/officeDocument/2006/relationships/image" Target="../media/image795.png"/><Relationship Id="rId140" Type="http://schemas.openxmlformats.org/officeDocument/2006/relationships/image" Target="../media/image820.png"/><Relationship Id="rId161" Type="http://schemas.openxmlformats.org/officeDocument/2006/relationships/customXml" Target="../ink/ink46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19.xml"/><Relationship Id="rId23" Type="http://schemas.openxmlformats.org/officeDocument/2006/relationships/image" Target="../media/image759.png"/><Relationship Id="rId28" Type="http://schemas.openxmlformats.org/officeDocument/2006/relationships/customXml" Target="../ink/ink4630.xml"/><Relationship Id="rId49" Type="http://schemas.openxmlformats.org/officeDocument/2006/relationships/image" Target="../media/image772.png"/><Relationship Id="rId114" Type="http://schemas.openxmlformats.org/officeDocument/2006/relationships/image" Target="../media/image625.png"/><Relationship Id="rId119" Type="http://schemas.openxmlformats.org/officeDocument/2006/relationships/customXml" Target="../ink/ink4676.xml"/><Relationship Id="rId44" Type="http://schemas.openxmlformats.org/officeDocument/2006/relationships/customXml" Target="../ink/ink4638.xml"/><Relationship Id="rId60" Type="http://schemas.openxmlformats.org/officeDocument/2006/relationships/customXml" Target="../ink/ink4646.xml"/><Relationship Id="rId65" Type="http://schemas.openxmlformats.org/officeDocument/2006/relationships/customXml" Target="../ink/ink4649.xml"/><Relationship Id="rId81" Type="http://schemas.openxmlformats.org/officeDocument/2006/relationships/customXml" Target="../ink/ink4657.xml"/><Relationship Id="rId86" Type="http://schemas.openxmlformats.org/officeDocument/2006/relationships/image" Target="../media/image791.png"/><Relationship Id="rId130" Type="http://schemas.openxmlformats.org/officeDocument/2006/relationships/image" Target="../media/image815.png"/><Relationship Id="rId135" Type="http://schemas.openxmlformats.org/officeDocument/2006/relationships/customXml" Target="../ink/ink4684.xml"/><Relationship Id="rId151" Type="http://schemas.openxmlformats.org/officeDocument/2006/relationships/customXml" Target="../ink/ink4692.xml"/><Relationship Id="rId156" Type="http://schemas.openxmlformats.org/officeDocument/2006/relationships/image" Target="../media/image827.png"/><Relationship Id="rId172" Type="http://schemas.openxmlformats.org/officeDocument/2006/relationships/image" Target="../media/image835.png"/><Relationship Id="rId13" Type="http://schemas.openxmlformats.org/officeDocument/2006/relationships/image" Target="../media/image754.png"/><Relationship Id="rId18" Type="http://schemas.openxmlformats.org/officeDocument/2006/relationships/customXml" Target="../ink/ink4625.xml"/><Relationship Id="rId39" Type="http://schemas.openxmlformats.org/officeDocument/2006/relationships/image" Target="../media/image767.png"/><Relationship Id="rId109" Type="http://schemas.openxmlformats.org/officeDocument/2006/relationships/customXml" Target="../ink/ink4671.xml"/><Relationship Id="rId34" Type="http://schemas.openxmlformats.org/officeDocument/2006/relationships/customXml" Target="../ink/ink4633.xml"/><Relationship Id="rId50" Type="http://schemas.openxmlformats.org/officeDocument/2006/relationships/customXml" Target="../ink/ink4641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4665.xml"/><Relationship Id="rId104" Type="http://schemas.openxmlformats.org/officeDocument/2006/relationships/image" Target="../media/image799.png"/><Relationship Id="rId120" Type="http://schemas.openxmlformats.org/officeDocument/2006/relationships/image" Target="../media/image810.png"/><Relationship Id="rId125" Type="http://schemas.openxmlformats.org/officeDocument/2006/relationships/customXml" Target="../ink/ink4679.xml"/><Relationship Id="rId141" Type="http://schemas.openxmlformats.org/officeDocument/2006/relationships/customXml" Target="../ink/ink4687.xml"/><Relationship Id="rId146" Type="http://schemas.openxmlformats.org/officeDocument/2006/relationships/image" Target="../media/image48.png"/><Relationship Id="rId167" Type="http://schemas.openxmlformats.org/officeDocument/2006/relationships/customXml" Target="../ink/ink4700.xml"/><Relationship Id="rId7" Type="http://schemas.openxmlformats.org/officeDocument/2006/relationships/image" Target="../media/image751.png"/><Relationship Id="rId71" Type="http://schemas.openxmlformats.org/officeDocument/2006/relationships/customXml" Target="../ink/ink4652.xml"/><Relationship Id="rId92" Type="http://schemas.openxmlformats.org/officeDocument/2006/relationships/image" Target="../media/image793.png"/><Relationship Id="rId162" Type="http://schemas.openxmlformats.org/officeDocument/2006/relationships/image" Target="../media/image830.png"/><Relationship Id="rId2" Type="http://schemas.openxmlformats.org/officeDocument/2006/relationships/customXml" Target="../ink/ink4617.xml"/><Relationship Id="rId29" Type="http://schemas.openxmlformats.org/officeDocument/2006/relationships/image" Target="../media/image762.png"/><Relationship Id="rId24" Type="http://schemas.openxmlformats.org/officeDocument/2006/relationships/customXml" Target="../ink/ink4628.xml"/><Relationship Id="rId40" Type="http://schemas.openxmlformats.org/officeDocument/2006/relationships/customXml" Target="../ink/ink4636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4660.xml"/><Relationship Id="rId110" Type="http://schemas.openxmlformats.org/officeDocument/2006/relationships/image" Target="../media/image802.png"/><Relationship Id="rId115" Type="http://schemas.openxmlformats.org/officeDocument/2006/relationships/customXml" Target="../ink/ink4674.xml"/><Relationship Id="rId131" Type="http://schemas.openxmlformats.org/officeDocument/2006/relationships/customXml" Target="../ink/ink4682.xml"/><Relationship Id="rId136" Type="http://schemas.openxmlformats.org/officeDocument/2006/relationships/image" Target="../media/image818.png"/><Relationship Id="rId157" Type="http://schemas.openxmlformats.org/officeDocument/2006/relationships/customXml" Target="../ink/ink4695.xml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52" Type="http://schemas.openxmlformats.org/officeDocument/2006/relationships/image" Target="../media/image825.png"/><Relationship Id="rId173" Type="http://schemas.openxmlformats.org/officeDocument/2006/relationships/customXml" Target="../ink/ink4703.xml"/><Relationship Id="rId19" Type="http://schemas.openxmlformats.org/officeDocument/2006/relationships/image" Target="../media/image757.png"/><Relationship Id="rId14" Type="http://schemas.openxmlformats.org/officeDocument/2006/relationships/customXml" Target="../ink/ink4623.xml"/><Relationship Id="rId30" Type="http://schemas.openxmlformats.org/officeDocument/2006/relationships/customXml" Target="../ink/ink4631.xml"/><Relationship Id="rId35" Type="http://schemas.openxmlformats.org/officeDocument/2006/relationships/image" Target="../media/image765.png"/><Relationship Id="rId56" Type="http://schemas.openxmlformats.org/officeDocument/2006/relationships/customXml" Target="../ink/ink4644.xml"/><Relationship Id="rId77" Type="http://schemas.openxmlformats.org/officeDocument/2006/relationships/customXml" Target="../ink/ink4655.xml"/><Relationship Id="rId100" Type="http://schemas.openxmlformats.org/officeDocument/2006/relationships/image" Target="../media/image797.png"/><Relationship Id="rId105" Type="http://schemas.openxmlformats.org/officeDocument/2006/relationships/customXml" Target="../ink/ink4669.xml"/><Relationship Id="rId126" Type="http://schemas.openxmlformats.org/officeDocument/2006/relationships/image" Target="../media/image813.png"/><Relationship Id="rId147" Type="http://schemas.openxmlformats.org/officeDocument/2006/relationships/customXml" Target="../ink/ink4690.xml"/><Relationship Id="rId168" Type="http://schemas.openxmlformats.org/officeDocument/2006/relationships/image" Target="../media/image833.png"/><Relationship Id="rId8" Type="http://schemas.openxmlformats.org/officeDocument/2006/relationships/customXml" Target="../ink/ink4620.xml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4663.xml"/><Relationship Id="rId98" Type="http://schemas.openxmlformats.org/officeDocument/2006/relationships/image" Target="../media/image796.png"/><Relationship Id="rId121" Type="http://schemas.openxmlformats.org/officeDocument/2006/relationships/customXml" Target="../ink/ink4677.xml"/><Relationship Id="rId142" Type="http://schemas.openxmlformats.org/officeDocument/2006/relationships/image" Target="../media/image821.png"/><Relationship Id="rId163" Type="http://schemas.openxmlformats.org/officeDocument/2006/relationships/customXml" Target="../ink/ink4698.xml"/><Relationship Id="rId3" Type="http://schemas.openxmlformats.org/officeDocument/2006/relationships/image" Target="../media/image749.png"/><Relationship Id="rId25" Type="http://schemas.openxmlformats.org/officeDocument/2006/relationships/image" Target="../media/image760.png"/><Relationship Id="rId46" Type="http://schemas.openxmlformats.org/officeDocument/2006/relationships/customXml" Target="../ink/ink4639.xml"/><Relationship Id="rId67" Type="http://schemas.openxmlformats.org/officeDocument/2006/relationships/customXml" Target="../ink/ink4650.xml"/><Relationship Id="rId116" Type="http://schemas.openxmlformats.org/officeDocument/2006/relationships/image" Target="../media/image808.png"/><Relationship Id="rId137" Type="http://schemas.openxmlformats.org/officeDocument/2006/relationships/customXml" Target="../ink/ink4685.xml"/><Relationship Id="rId158" Type="http://schemas.openxmlformats.org/officeDocument/2006/relationships/image" Target="../media/image828.png"/><Relationship Id="rId20" Type="http://schemas.openxmlformats.org/officeDocument/2006/relationships/customXml" Target="../ink/ink4626.xml"/><Relationship Id="rId41" Type="http://schemas.openxmlformats.org/officeDocument/2006/relationships/image" Target="../media/image768.png"/><Relationship Id="rId62" Type="http://schemas.openxmlformats.org/officeDocument/2006/relationships/customXml" Target="../ink/ink4647.xml"/><Relationship Id="rId83" Type="http://schemas.openxmlformats.org/officeDocument/2006/relationships/customXml" Target="../ink/ink4658.xml"/><Relationship Id="rId88" Type="http://schemas.openxmlformats.org/officeDocument/2006/relationships/image" Target="../media/image792.png"/><Relationship Id="rId111" Type="http://schemas.openxmlformats.org/officeDocument/2006/relationships/customXml" Target="../ink/ink4672.xml"/><Relationship Id="rId132" Type="http://schemas.openxmlformats.org/officeDocument/2006/relationships/image" Target="../media/image816.png"/><Relationship Id="rId153" Type="http://schemas.openxmlformats.org/officeDocument/2006/relationships/customXml" Target="../ink/ink4693.xml"/><Relationship Id="rId174" Type="http://schemas.openxmlformats.org/officeDocument/2006/relationships/image" Target="../media/image836.png"/><Relationship Id="rId15" Type="http://schemas.openxmlformats.org/officeDocument/2006/relationships/image" Target="../media/image755.png"/><Relationship Id="rId36" Type="http://schemas.openxmlformats.org/officeDocument/2006/relationships/customXml" Target="../ink/ink4634.xml"/><Relationship Id="rId57" Type="http://schemas.openxmlformats.org/officeDocument/2006/relationships/image" Target="../media/image776.png"/><Relationship Id="rId106" Type="http://schemas.openxmlformats.org/officeDocument/2006/relationships/image" Target="../media/image800.png"/><Relationship Id="rId127" Type="http://schemas.openxmlformats.org/officeDocument/2006/relationships/customXml" Target="../ink/ink4680.xml"/><Relationship Id="rId10" Type="http://schemas.openxmlformats.org/officeDocument/2006/relationships/customXml" Target="../ink/ink4621.xml"/><Relationship Id="rId31" Type="http://schemas.openxmlformats.org/officeDocument/2006/relationships/image" Target="../media/image763.png"/><Relationship Id="rId52" Type="http://schemas.openxmlformats.org/officeDocument/2006/relationships/customXml" Target="../ink/ink4642.xml"/><Relationship Id="rId73" Type="http://schemas.openxmlformats.org/officeDocument/2006/relationships/customXml" Target="../ink/ink4653.xml"/><Relationship Id="rId78" Type="http://schemas.openxmlformats.org/officeDocument/2006/relationships/image" Target="../media/image787.png"/><Relationship Id="rId94" Type="http://schemas.openxmlformats.org/officeDocument/2006/relationships/image" Target="../media/image794.png"/><Relationship Id="rId99" Type="http://schemas.openxmlformats.org/officeDocument/2006/relationships/customXml" Target="../ink/ink4666.xml"/><Relationship Id="rId101" Type="http://schemas.openxmlformats.org/officeDocument/2006/relationships/customXml" Target="../ink/ink4667.xml"/><Relationship Id="rId122" Type="http://schemas.openxmlformats.org/officeDocument/2006/relationships/image" Target="../media/image811.png"/><Relationship Id="rId143" Type="http://schemas.openxmlformats.org/officeDocument/2006/relationships/customXml" Target="../ink/ink4688.xml"/><Relationship Id="rId148" Type="http://schemas.openxmlformats.org/officeDocument/2006/relationships/image" Target="../media/image823.png"/><Relationship Id="rId164" Type="http://schemas.openxmlformats.org/officeDocument/2006/relationships/image" Target="../media/image831.png"/><Relationship Id="rId169" Type="http://schemas.openxmlformats.org/officeDocument/2006/relationships/customXml" Target="../ink/ink4701.xml"/><Relationship Id="rId4" Type="http://schemas.openxmlformats.org/officeDocument/2006/relationships/customXml" Target="../ink/ink4618.xml"/><Relationship Id="rId9" Type="http://schemas.openxmlformats.org/officeDocument/2006/relationships/image" Target="../media/image752.png"/><Relationship Id="rId26" Type="http://schemas.openxmlformats.org/officeDocument/2006/relationships/customXml" Target="../ink/ink4629.xml"/><Relationship Id="rId47" Type="http://schemas.openxmlformats.org/officeDocument/2006/relationships/image" Target="../media/image771.png"/><Relationship Id="rId68" Type="http://schemas.openxmlformats.org/officeDocument/2006/relationships/image" Target="../media/image781.png"/><Relationship Id="rId89" Type="http://schemas.openxmlformats.org/officeDocument/2006/relationships/customXml" Target="../ink/ink4661.xml"/><Relationship Id="rId112" Type="http://schemas.openxmlformats.org/officeDocument/2006/relationships/image" Target="../media/image807.png"/><Relationship Id="rId133" Type="http://schemas.openxmlformats.org/officeDocument/2006/relationships/customXml" Target="../ink/ink4683.xml"/><Relationship Id="rId154" Type="http://schemas.openxmlformats.org/officeDocument/2006/relationships/image" Target="../media/image826.png"/><Relationship Id="rId16" Type="http://schemas.openxmlformats.org/officeDocument/2006/relationships/customXml" Target="../ink/ink4624.xml"/><Relationship Id="rId37" Type="http://schemas.openxmlformats.org/officeDocument/2006/relationships/image" Target="../media/image766.png"/><Relationship Id="rId58" Type="http://schemas.openxmlformats.org/officeDocument/2006/relationships/customXml" Target="../ink/ink4645.xml"/><Relationship Id="rId79" Type="http://schemas.openxmlformats.org/officeDocument/2006/relationships/customXml" Target="../ink/ink4656.xml"/><Relationship Id="rId102" Type="http://schemas.openxmlformats.org/officeDocument/2006/relationships/image" Target="../media/image798.png"/><Relationship Id="rId123" Type="http://schemas.openxmlformats.org/officeDocument/2006/relationships/customXml" Target="../ink/ink4678.xml"/><Relationship Id="rId144" Type="http://schemas.openxmlformats.org/officeDocument/2006/relationships/image" Target="../media/image822.png"/><Relationship Id="rId90" Type="http://schemas.openxmlformats.org/officeDocument/2006/relationships/image" Target="../media/image65.png"/><Relationship Id="rId165" Type="http://schemas.openxmlformats.org/officeDocument/2006/relationships/customXml" Target="../ink/ink4699.xml"/><Relationship Id="rId27" Type="http://schemas.openxmlformats.org/officeDocument/2006/relationships/image" Target="../media/image761.png"/><Relationship Id="rId48" Type="http://schemas.openxmlformats.org/officeDocument/2006/relationships/customXml" Target="../ink/ink4640.xml"/><Relationship Id="rId69" Type="http://schemas.openxmlformats.org/officeDocument/2006/relationships/customXml" Target="../ink/ink4651.xml"/><Relationship Id="rId113" Type="http://schemas.openxmlformats.org/officeDocument/2006/relationships/customXml" Target="../ink/ink4673.xml"/><Relationship Id="rId134" Type="http://schemas.openxmlformats.org/officeDocument/2006/relationships/image" Target="../media/image817.png"/><Relationship Id="rId80" Type="http://schemas.openxmlformats.org/officeDocument/2006/relationships/image" Target="../media/image788.png"/><Relationship Id="rId155" Type="http://schemas.openxmlformats.org/officeDocument/2006/relationships/customXml" Target="../ink/ink4694.xml"/><Relationship Id="rId17" Type="http://schemas.openxmlformats.org/officeDocument/2006/relationships/image" Target="../media/image756.png"/><Relationship Id="rId38" Type="http://schemas.openxmlformats.org/officeDocument/2006/relationships/customXml" Target="../ink/ink4635.xml"/><Relationship Id="rId59" Type="http://schemas.openxmlformats.org/officeDocument/2006/relationships/image" Target="../media/image777.png"/><Relationship Id="rId103" Type="http://schemas.openxmlformats.org/officeDocument/2006/relationships/customXml" Target="../ink/ink4668.xml"/><Relationship Id="rId124" Type="http://schemas.openxmlformats.org/officeDocument/2006/relationships/image" Target="../media/image812.png"/><Relationship Id="rId70" Type="http://schemas.openxmlformats.org/officeDocument/2006/relationships/image" Target="../media/image782.png"/><Relationship Id="rId91" Type="http://schemas.openxmlformats.org/officeDocument/2006/relationships/customXml" Target="../ink/ink4662.xml"/><Relationship Id="rId145" Type="http://schemas.openxmlformats.org/officeDocument/2006/relationships/customXml" Target="../ink/ink4689.xml"/><Relationship Id="rId166" Type="http://schemas.openxmlformats.org/officeDocument/2006/relationships/image" Target="../media/image832.png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62.xml"/><Relationship Id="rId21" Type="http://schemas.openxmlformats.org/officeDocument/2006/relationships/image" Target="../media/image758.png"/><Relationship Id="rId42" Type="http://schemas.openxmlformats.org/officeDocument/2006/relationships/customXml" Target="../ink/ink4724.xml"/><Relationship Id="rId63" Type="http://schemas.openxmlformats.org/officeDocument/2006/relationships/image" Target="../media/image779.png"/><Relationship Id="rId84" Type="http://schemas.openxmlformats.org/officeDocument/2006/relationships/image" Target="../media/image790.png"/><Relationship Id="rId138" Type="http://schemas.openxmlformats.org/officeDocument/2006/relationships/image" Target="../media/image819.png"/><Relationship Id="rId159" Type="http://schemas.openxmlformats.org/officeDocument/2006/relationships/customXml" Target="../ink/ink4783.xml"/><Relationship Id="rId170" Type="http://schemas.openxmlformats.org/officeDocument/2006/relationships/image" Target="../media/image834.png"/><Relationship Id="rId191" Type="http://schemas.openxmlformats.org/officeDocument/2006/relationships/customXml" Target="../ink/ink4799.xml"/><Relationship Id="rId107" Type="http://schemas.openxmlformats.org/officeDocument/2006/relationships/customXml" Target="../ink/ink4757.xml"/><Relationship Id="rId11" Type="http://schemas.openxmlformats.org/officeDocument/2006/relationships/image" Target="../media/image753.png"/><Relationship Id="rId32" Type="http://schemas.openxmlformats.org/officeDocument/2006/relationships/customXml" Target="../ink/ink4719.xml"/><Relationship Id="rId53" Type="http://schemas.openxmlformats.org/officeDocument/2006/relationships/image" Target="../media/image774.png"/><Relationship Id="rId74" Type="http://schemas.openxmlformats.org/officeDocument/2006/relationships/image" Target="../media/image785.png"/><Relationship Id="rId128" Type="http://schemas.openxmlformats.org/officeDocument/2006/relationships/image" Target="../media/image814.png"/><Relationship Id="rId149" Type="http://schemas.openxmlformats.org/officeDocument/2006/relationships/customXml" Target="../ink/ink4778.xml"/><Relationship Id="rId5" Type="http://schemas.openxmlformats.org/officeDocument/2006/relationships/image" Target="../media/image750.png"/><Relationship Id="rId95" Type="http://schemas.openxmlformats.org/officeDocument/2006/relationships/customXml" Target="../ink/ink4751.xml"/><Relationship Id="rId160" Type="http://schemas.openxmlformats.org/officeDocument/2006/relationships/image" Target="../media/image829.png"/><Relationship Id="rId181" Type="http://schemas.openxmlformats.org/officeDocument/2006/relationships/customXml" Target="../ink/ink4794.xml"/><Relationship Id="rId22" Type="http://schemas.openxmlformats.org/officeDocument/2006/relationships/customXml" Target="../ink/ink4714.xml"/><Relationship Id="rId43" Type="http://schemas.openxmlformats.org/officeDocument/2006/relationships/image" Target="../media/image769.png"/><Relationship Id="rId64" Type="http://schemas.openxmlformats.org/officeDocument/2006/relationships/customXml" Target="../ink/ink4735.xml"/><Relationship Id="rId118" Type="http://schemas.openxmlformats.org/officeDocument/2006/relationships/image" Target="../media/image809.png"/><Relationship Id="rId139" Type="http://schemas.openxmlformats.org/officeDocument/2006/relationships/customXml" Target="../ink/ink4773.xml"/><Relationship Id="rId85" Type="http://schemas.openxmlformats.org/officeDocument/2006/relationships/customXml" Target="../ink/ink4746.xml"/><Relationship Id="rId150" Type="http://schemas.openxmlformats.org/officeDocument/2006/relationships/image" Target="../media/image824.png"/><Relationship Id="rId171" Type="http://schemas.openxmlformats.org/officeDocument/2006/relationships/customXml" Target="../ink/ink4789.xml"/><Relationship Id="rId192" Type="http://schemas.openxmlformats.org/officeDocument/2006/relationships/image" Target="../media/image845.png"/><Relationship Id="rId12" Type="http://schemas.openxmlformats.org/officeDocument/2006/relationships/customXml" Target="../ink/ink4709.xml"/><Relationship Id="rId33" Type="http://schemas.openxmlformats.org/officeDocument/2006/relationships/image" Target="../media/image764.png"/><Relationship Id="rId108" Type="http://schemas.openxmlformats.org/officeDocument/2006/relationships/image" Target="../media/image801.png"/><Relationship Id="rId129" Type="http://schemas.openxmlformats.org/officeDocument/2006/relationships/customXml" Target="../ink/ink4768.xml"/><Relationship Id="rId54" Type="http://schemas.openxmlformats.org/officeDocument/2006/relationships/customXml" Target="../ink/ink4730.xml"/><Relationship Id="rId75" Type="http://schemas.openxmlformats.org/officeDocument/2006/relationships/customXml" Target="../ink/ink4741.xml"/><Relationship Id="rId96" Type="http://schemas.openxmlformats.org/officeDocument/2006/relationships/image" Target="../media/image795.png"/><Relationship Id="rId140" Type="http://schemas.openxmlformats.org/officeDocument/2006/relationships/image" Target="../media/image820.png"/><Relationship Id="rId161" Type="http://schemas.openxmlformats.org/officeDocument/2006/relationships/customXml" Target="../ink/ink4784.xml"/><Relationship Id="rId182" Type="http://schemas.openxmlformats.org/officeDocument/2006/relationships/image" Target="../media/image840.png"/><Relationship Id="rId6" Type="http://schemas.openxmlformats.org/officeDocument/2006/relationships/customXml" Target="../ink/ink4706.xml"/><Relationship Id="rId23" Type="http://schemas.openxmlformats.org/officeDocument/2006/relationships/image" Target="../media/image759.png"/><Relationship Id="rId119" Type="http://schemas.openxmlformats.org/officeDocument/2006/relationships/customXml" Target="../ink/ink4763.xml"/><Relationship Id="rId44" Type="http://schemas.openxmlformats.org/officeDocument/2006/relationships/customXml" Target="../ink/ink4725.xml"/><Relationship Id="rId65" Type="http://schemas.openxmlformats.org/officeDocument/2006/relationships/customXml" Target="../ink/ink4736.xml"/><Relationship Id="rId86" Type="http://schemas.openxmlformats.org/officeDocument/2006/relationships/image" Target="../media/image791.png"/><Relationship Id="rId130" Type="http://schemas.openxmlformats.org/officeDocument/2006/relationships/image" Target="../media/image815.png"/><Relationship Id="rId151" Type="http://schemas.openxmlformats.org/officeDocument/2006/relationships/customXml" Target="../ink/ink4779.xml"/><Relationship Id="rId172" Type="http://schemas.openxmlformats.org/officeDocument/2006/relationships/image" Target="../media/image835.png"/><Relationship Id="rId193" Type="http://schemas.openxmlformats.org/officeDocument/2006/relationships/customXml" Target="../ink/ink4800.xml"/><Relationship Id="rId13" Type="http://schemas.openxmlformats.org/officeDocument/2006/relationships/image" Target="../media/image754.png"/><Relationship Id="rId109" Type="http://schemas.openxmlformats.org/officeDocument/2006/relationships/customXml" Target="../ink/ink4758.xml"/><Relationship Id="rId34" Type="http://schemas.openxmlformats.org/officeDocument/2006/relationships/customXml" Target="../ink/ink4720.xml"/><Relationship Id="rId50" Type="http://schemas.openxmlformats.org/officeDocument/2006/relationships/customXml" Target="../ink/ink4728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4752.xml"/><Relationship Id="rId104" Type="http://schemas.openxmlformats.org/officeDocument/2006/relationships/image" Target="../media/image799.png"/><Relationship Id="rId120" Type="http://schemas.openxmlformats.org/officeDocument/2006/relationships/image" Target="../media/image810.png"/><Relationship Id="rId125" Type="http://schemas.openxmlformats.org/officeDocument/2006/relationships/customXml" Target="../ink/ink4766.xml"/><Relationship Id="rId141" Type="http://schemas.openxmlformats.org/officeDocument/2006/relationships/customXml" Target="../ink/ink4774.xml"/><Relationship Id="rId146" Type="http://schemas.openxmlformats.org/officeDocument/2006/relationships/image" Target="../media/image48.png"/><Relationship Id="rId167" Type="http://schemas.openxmlformats.org/officeDocument/2006/relationships/customXml" Target="../ink/ink4787.xml"/><Relationship Id="rId188" Type="http://schemas.openxmlformats.org/officeDocument/2006/relationships/image" Target="../media/image843.png"/><Relationship Id="rId7" Type="http://schemas.openxmlformats.org/officeDocument/2006/relationships/image" Target="../media/image751.png"/><Relationship Id="rId71" Type="http://schemas.openxmlformats.org/officeDocument/2006/relationships/customXml" Target="../ink/ink4739.xml"/><Relationship Id="rId92" Type="http://schemas.openxmlformats.org/officeDocument/2006/relationships/image" Target="../media/image793.png"/><Relationship Id="rId162" Type="http://schemas.openxmlformats.org/officeDocument/2006/relationships/image" Target="../media/image830.png"/><Relationship Id="rId183" Type="http://schemas.openxmlformats.org/officeDocument/2006/relationships/customXml" Target="../ink/ink4795.xml"/><Relationship Id="rId2" Type="http://schemas.openxmlformats.org/officeDocument/2006/relationships/customXml" Target="../ink/ink4704.xml"/><Relationship Id="rId29" Type="http://schemas.openxmlformats.org/officeDocument/2006/relationships/image" Target="../media/image762.png"/><Relationship Id="rId24" Type="http://schemas.openxmlformats.org/officeDocument/2006/relationships/customXml" Target="../ink/ink4715.xml"/><Relationship Id="rId40" Type="http://schemas.openxmlformats.org/officeDocument/2006/relationships/customXml" Target="../ink/ink4723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4747.xml"/><Relationship Id="rId110" Type="http://schemas.openxmlformats.org/officeDocument/2006/relationships/image" Target="../media/image802.png"/><Relationship Id="rId115" Type="http://schemas.openxmlformats.org/officeDocument/2006/relationships/customXml" Target="../ink/ink4761.xml"/><Relationship Id="rId131" Type="http://schemas.openxmlformats.org/officeDocument/2006/relationships/customXml" Target="../ink/ink4769.xml"/><Relationship Id="rId136" Type="http://schemas.openxmlformats.org/officeDocument/2006/relationships/image" Target="../media/image818.png"/><Relationship Id="rId157" Type="http://schemas.openxmlformats.org/officeDocument/2006/relationships/customXml" Target="../ink/ink4782.xml"/><Relationship Id="rId178" Type="http://schemas.openxmlformats.org/officeDocument/2006/relationships/image" Target="../media/image838.png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52" Type="http://schemas.openxmlformats.org/officeDocument/2006/relationships/image" Target="../media/image825.png"/><Relationship Id="rId173" Type="http://schemas.openxmlformats.org/officeDocument/2006/relationships/customXml" Target="../ink/ink4790.xml"/><Relationship Id="rId194" Type="http://schemas.openxmlformats.org/officeDocument/2006/relationships/image" Target="../media/image846.png"/><Relationship Id="rId19" Type="http://schemas.openxmlformats.org/officeDocument/2006/relationships/image" Target="../media/image757.png"/><Relationship Id="rId14" Type="http://schemas.openxmlformats.org/officeDocument/2006/relationships/customXml" Target="../ink/ink4710.xml"/><Relationship Id="rId30" Type="http://schemas.openxmlformats.org/officeDocument/2006/relationships/customXml" Target="../ink/ink4718.xml"/><Relationship Id="rId35" Type="http://schemas.openxmlformats.org/officeDocument/2006/relationships/image" Target="../media/image765.png"/><Relationship Id="rId56" Type="http://schemas.openxmlformats.org/officeDocument/2006/relationships/customXml" Target="../ink/ink4731.xml"/><Relationship Id="rId77" Type="http://schemas.openxmlformats.org/officeDocument/2006/relationships/customXml" Target="../ink/ink4742.xml"/><Relationship Id="rId100" Type="http://schemas.openxmlformats.org/officeDocument/2006/relationships/image" Target="../media/image797.png"/><Relationship Id="rId105" Type="http://schemas.openxmlformats.org/officeDocument/2006/relationships/customXml" Target="../ink/ink4756.xml"/><Relationship Id="rId126" Type="http://schemas.openxmlformats.org/officeDocument/2006/relationships/image" Target="../media/image813.png"/><Relationship Id="rId147" Type="http://schemas.openxmlformats.org/officeDocument/2006/relationships/customXml" Target="../ink/ink4777.xml"/><Relationship Id="rId168" Type="http://schemas.openxmlformats.org/officeDocument/2006/relationships/image" Target="../media/image833.png"/><Relationship Id="rId8" Type="http://schemas.openxmlformats.org/officeDocument/2006/relationships/customXml" Target="../ink/ink4707.xml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4750.xml"/><Relationship Id="rId98" Type="http://schemas.openxmlformats.org/officeDocument/2006/relationships/image" Target="../media/image796.png"/><Relationship Id="rId121" Type="http://schemas.openxmlformats.org/officeDocument/2006/relationships/customXml" Target="../ink/ink4764.xml"/><Relationship Id="rId142" Type="http://schemas.openxmlformats.org/officeDocument/2006/relationships/image" Target="../media/image821.png"/><Relationship Id="rId163" Type="http://schemas.openxmlformats.org/officeDocument/2006/relationships/customXml" Target="../ink/ink4785.xml"/><Relationship Id="rId184" Type="http://schemas.openxmlformats.org/officeDocument/2006/relationships/image" Target="../media/image841.png"/><Relationship Id="rId189" Type="http://schemas.openxmlformats.org/officeDocument/2006/relationships/customXml" Target="../ink/ink4798.xml"/><Relationship Id="rId3" Type="http://schemas.openxmlformats.org/officeDocument/2006/relationships/image" Target="../media/image749.png"/><Relationship Id="rId25" Type="http://schemas.openxmlformats.org/officeDocument/2006/relationships/image" Target="../media/image760.png"/><Relationship Id="rId46" Type="http://schemas.openxmlformats.org/officeDocument/2006/relationships/customXml" Target="../ink/ink4726.xml"/><Relationship Id="rId67" Type="http://schemas.openxmlformats.org/officeDocument/2006/relationships/customXml" Target="../ink/ink4737.xml"/><Relationship Id="rId116" Type="http://schemas.openxmlformats.org/officeDocument/2006/relationships/image" Target="../media/image808.png"/><Relationship Id="rId137" Type="http://schemas.openxmlformats.org/officeDocument/2006/relationships/customXml" Target="../ink/ink4772.xml"/><Relationship Id="rId158" Type="http://schemas.openxmlformats.org/officeDocument/2006/relationships/image" Target="../media/image828.png"/><Relationship Id="rId20" Type="http://schemas.openxmlformats.org/officeDocument/2006/relationships/customXml" Target="../ink/ink4713.xml"/><Relationship Id="rId41" Type="http://schemas.openxmlformats.org/officeDocument/2006/relationships/image" Target="../media/image768.png"/><Relationship Id="rId62" Type="http://schemas.openxmlformats.org/officeDocument/2006/relationships/customXml" Target="../ink/ink4734.xml"/><Relationship Id="rId83" Type="http://schemas.openxmlformats.org/officeDocument/2006/relationships/customXml" Target="../ink/ink4745.xml"/><Relationship Id="rId88" Type="http://schemas.openxmlformats.org/officeDocument/2006/relationships/image" Target="../media/image792.png"/><Relationship Id="rId111" Type="http://schemas.openxmlformats.org/officeDocument/2006/relationships/customXml" Target="../ink/ink4759.xml"/><Relationship Id="rId132" Type="http://schemas.openxmlformats.org/officeDocument/2006/relationships/image" Target="../media/image816.png"/><Relationship Id="rId153" Type="http://schemas.openxmlformats.org/officeDocument/2006/relationships/customXml" Target="../ink/ink4780.xml"/><Relationship Id="rId174" Type="http://schemas.openxmlformats.org/officeDocument/2006/relationships/image" Target="../media/image836.png"/><Relationship Id="rId179" Type="http://schemas.openxmlformats.org/officeDocument/2006/relationships/customXml" Target="../ink/ink4793.xml"/><Relationship Id="rId195" Type="http://schemas.openxmlformats.org/officeDocument/2006/relationships/customXml" Target="../ink/ink4801.xml"/><Relationship Id="rId190" Type="http://schemas.openxmlformats.org/officeDocument/2006/relationships/image" Target="../media/image844.png"/><Relationship Id="rId15" Type="http://schemas.openxmlformats.org/officeDocument/2006/relationships/image" Target="../media/image755.png"/><Relationship Id="rId36" Type="http://schemas.openxmlformats.org/officeDocument/2006/relationships/customXml" Target="../ink/ink4721.xml"/><Relationship Id="rId57" Type="http://schemas.openxmlformats.org/officeDocument/2006/relationships/image" Target="../media/image776.png"/><Relationship Id="rId106" Type="http://schemas.openxmlformats.org/officeDocument/2006/relationships/image" Target="../media/image800.png"/><Relationship Id="rId127" Type="http://schemas.openxmlformats.org/officeDocument/2006/relationships/customXml" Target="../ink/ink4767.xml"/><Relationship Id="rId10" Type="http://schemas.openxmlformats.org/officeDocument/2006/relationships/customXml" Target="../ink/ink4708.xml"/><Relationship Id="rId31" Type="http://schemas.openxmlformats.org/officeDocument/2006/relationships/image" Target="../media/image763.png"/><Relationship Id="rId52" Type="http://schemas.openxmlformats.org/officeDocument/2006/relationships/customXml" Target="../ink/ink4729.xml"/><Relationship Id="rId73" Type="http://schemas.openxmlformats.org/officeDocument/2006/relationships/customXml" Target="../ink/ink4740.xml"/><Relationship Id="rId78" Type="http://schemas.openxmlformats.org/officeDocument/2006/relationships/image" Target="../media/image787.png"/><Relationship Id="rId94" Type="http://schemas.openxmlformats.org/officeDocument/2006/relationships/image" Target="../media/image794.png"/><Relationship Id="rId99" Type="http://schemas.openxmlformats.org/officeDocument/2006/relationships/customXml" Target="../ink/ink4753.xml"/><Relationship Id="rId101" Type="http://schemas.openxmlformats.org/officeDocument/2006/relationships/customXml" Target="../ink/ink4754.xml"/><Relationship Id="rId122" Type="http://schemas.openxmlformats.org/officeDocument/2006/relationships/image" Target="../media/image811.png"/><Relationship Id="rId143" Type="http://schemas.openxmlformats.org/officeDocument/2006/relationships/customXml" Target="../ink/ink4775.xml"/><Relationship Id="rId148" Type="http://schemas.openxmlformats.org/officeDocument/2006/relationships/image" Target="../media/image823.png"/><Relationship Id="rId164" Type="http://schemas.openxmlformats.org/officeDocument/2006/relationships/image" Target="../media/image831.png"/><Relationship Id="rId169" Type="http://schemas.openxmlformats.org/officeDocument/2006/relationships/customXml" Target="../ink/ink4788.xml"/><Relationship Id="rId185" Type="http://schemas.openxmlformats.org/officeDocument/2006/relationships/customXml" Target="../ink/ink4796.xml"/><Relationship Id="rId4" Type="http://schemas.openxmlformats.org/officeDocument/2006/relationships/customXml" Target="../ink/ink4705.xml"/><Relationship Id="rId9" Type="http://schemas.openxmlformats.org/officeDocument/2006/relationships/image" Target="../media/image752.png"/><Relationship Id="rId180" Type="http://schemas.openxmlformats.org/officeDocument/2006/relationships/image" Target="../media/image839.png"/><Relationship Id="rId26" Type="http://schemas.openxmlformats.org/officeDocument/2006/relationships/customXml" Target="../ink/ink4716.xml"/><Relationship Id="rId47" Type="http://schemas.openxmlformats.org/officeDocument/2006/relationships/image" Target="../media/image771.png"/><Relationship Id="rId68" Type="http://schemas.openxmlformats.org/officeDocument/2006/relationships/image" Target="../media/image781.png"/><Relationship Id="rId89" Type="http://schemas.openxmlformats.org/officeDocument/2006/relationships/customXml" Target="../ink/ink4748.xml"/><Relationship Id="rId112" Type="http://schemas.openxmlformats.org/officeDocument/2006/relationships/image" Target="../media/image807.png"/><Relationship Id="rId133" Type="http://schemas.openxmlformats.org/officeDocument/2006/relationships/customXml" Target="../ink/ink4770.xml"/><Relationship Id="rId154" Type="http://schemas.openxmlformats.org/officeDocument/2006/relationships/image" Target="../media/image826.png"/><Relationship Id="rId175" Type="http://schemas.openxmlformats.org/officeDocument/2006/relationships/customXml" Target="../ink/ink4791.xml"/><Relationship Id="rId196" Type="http://schemas.openxmlformats.org/officeDocument/2006/relationships/image" Target="../media/image847.png"/><Relationship Id="rId16" Type="http://schemas.openxmlformats.org/officeDocument/2006/relationships/customXml" Target="../ink/ink4711.xml"/><Relationship Id="rId37" Type="http://schemas.openxmlformats.org/officeDocument/2006/relationships/image" Target="../media/image766.png"/><Relationship Id="rId58" Type="http://schemas.openxmlformats.org/officeDocument/2006/relationships/customXml" Target="../ink/ink4732.xml"/><Relationship Id="rId79" Type="http://schemas.openxmlformats.org/officeDocument/2006/relationships/customXml" Target="../ink/ink4743.xml"/><Relationship Id="rId102" Type="http://schemas.openxmlformats.org/officeDocument/2006/relationships/image" Target="../media/image798.png"/><Relationship Id="rId123" Type="http://schemas.openxmlformats.org/officeDocument/2006/relationships/customXml" Target="../ink/ink4765.xml"/><Relationship Id="rId144" Type="http://schemas.openxmlformats.org/officeDocument/2006/relationships/image" Target="../media/image822.png"/><Relationship Id="rId90" Type="http://schemas.openxmlformats.org/officeDocument/2006/relationships/image" Target="../media/image65.png"/><Relationship Id="rId165" Type="http://schemas.openxmlformats.org/officeDocument/2006/relationships/customXml" Target="../ink/ink4786.xml"/><Relationship Id="rId186" Type="http://schemas.openxmlformats.org/officeDocument/2006/relationships/image" Target="../media/image842.png"/><Relationship Id="rId27" Type="http://schemas.openxmlformats.org/officeDocument/2006/relationships/image" Target="../media/image761.png"/><Relationship Id="rId48" Type="http://schemas.openxmlformats.org/officeDocument/2006/relationships/customXml" Target="../ink/ink4727.xml"/><Relationship Id="rId69" Type="http://schemas.openxmlformats.org/officeDocument/2006/relationships/customXml" Target="../ink/ink4738.xml"/><Relationship Id="rId113" Type="http://schemas.openxmlformats.org/officeDocument/2006/relationships/customXml" Target="../ink/ink4760.xml"/><Relationship Id="rId134" Type="http://schemas.openxmlformats.org/officeDocument/2006/relationships/image" Target="../media/image817.png"/><Relationship Id="rId80" Type="http://schemas.openxmlformats.org/officeDocument/2006/relationships/image" Target="../media/image788.png"/><Relationship Id="rId155" Type="http://schemas.openxmlformats.org/officeDocument/2006/relationships/customXml" Target="../ink/ink4781.xml"/><Relationship Id="rId176" Type="http://schemas.openxmlformats.org/officeDocument/2006/relationships/image" Target="../media/image837.png"/><Relationship Id="rId17" Type="http://schemas.openxmlformats.org/officeDocument/2006/relationships/image" Target="../media/image756.png"/><Relationship Id="rId38" Type="http://schemas.openxmlformats.org/officeDocument/2006/relationships/customXml" Target="../ink/ink4722.xml"/><Relationship Id="rId59" Type="http://schemas.openxmlformats.org/officeDocument/2006/relationships/image" Target="../media/image777.png"/><Relationship Id="rId103" Type="http://schemas.openxmlformats.org/officeDocument/2006/relationships/customXml" Target="../ink/ink4755.xml"/><Relationship Id="rId124" Type="http://schemas.openxmlformats.org/officeDocument/2006/relationships/image" Target="../media/image812.png"/><Relationship Id="rId70" Type="http://schemas.openxmlformats.org/officeDocument/2006/relationships/image" Target="../media/image782.png"/><Relationship Id="rId91" Type="http://schemas.openxmlformats.org/officeDocument/2006/relationships/customXml" Target="../ink/ink4749.xml"/><Relationship Id="rId145" Type="http://schemas.openxmlformats.org/officeDocument/2006/relationships/customXml" Target="../ink/ink4776.xml"/><Relationship Id="rId166" Type="http://schemas.openxmlformats.org/officeDocument/2006/relationships/image" Target="../media/image832.png"/><Relationship Id="rId187" Type="http://schemas.openxmlformats.org/officeDocument/2006/relationships/customXml" Target="../ink/ink479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717.xml"/><Relationship Id="rId49" Type="http://schemas.openxmlformats.org/officeDocument/2006/relationships/image" Target="../media/image772.png"/><Relationship Id="rId114" Type="http://schemas.openxmlformats.org/officeDocument/2006/relationships/image" Target="../media/image625.png"/><Relationship Id="rId60" Type="http://schemas.openxmlformats.org/officeDocument/2006/relationships/customXml" Target="../ink/ink4733.xml"/><Relationship Id="rId81" Type="http://schemas.openxmlformats.org/officeDocument/2006/relationships/customXml" Target="../ink/ink4744.xml"/><Relationship Id="rId135" Type="http://schemas.openxmlformats.org/officeDocument/2006/relationships/customXml" Target="../ink/ink4771.xml"/><Relationship Id="rId156" Type="http://schemas.openxmlformats.org/officeDocument/2006/relationships/image" Target="../media/image827.png"/><Relationship Id="rId177" Type="http://schemas.openxmlformats.org/officeDocument/2006/relationships/customXml" Target="../ink/ink4792.xml"/><Relationship Id="rId18" Type="http://schemas.openxmlformats.org/officeDocument/2006/relationships/customXml" Target="../ink/ink4712.xml"/><Relationship Id="rId39" Type="http://schemas.openxmlformats.org/officeDocument/2006/relationships/image" Target="../media/image767.png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60.xml"/><Relationship Id="rId21" Type="http://schemas.openxmlformats.org/officeDocument/2006/relationships/image" Target="../media/image758.png"/><Relationship Id="rId42" Type="http://schemas.openxmlformats.org/officeDocument/2006/relationships/customXml" Target="../ink/ink4822.xml"/><Relationship Id="rId63" Type="http://schemas.openxmlformats.org/officeDocument/2006/relationships/image" Target="../media/image779.png"/><Relationship Id="rId84" Type="http://schemas.openxmlformats.org/officeDocument/2006/relationships/image" Target="../media/image790.png"/><Relationship Id="rId138" Type="http://schemas.openxmlformats.org/officeDocument/2006/relationships/image" Target="../media/image819.png"/><Relationship Id="rId159" Type="http://schemas.openxmlformats.org/officeDocument/2006/relationships/customXml" Target="../ink/ink4881.xml"/><Relationship Id="rId170" Type="http://schemas.openxmlformats.org/officeDocument/2006/relationships/image" Target="../media/image834.png"/><Relationship Id="rId191" Type="http://schemas.openxmlformats.org/officeDocument/2006/relationships/customXml" Target="../ink/ink4897.xml"/><Relationship Id="rId205" Type="http://schemas.openxmlformats.org/officeDocument/2006/relationships/customXml" Target="../ink/ink4904.xml"/><Relationship Id="rId226" Type="http://schemas.openxmlformats.org/officeDocument/2006/relationships/image" Target="../media/image862.png"/><Relationship Id="rId107" Type="http://schemas.openxmlformats.org/officeDocument/2006/relationships/customXml" Target="../ink/ink4855.xml"/><Relationship Id="rId11" Type="http://schemas.openxmlformats.org/officeDocument/2006/relationships/image" Target="../media/image753.png"/><Relationship Id="rId32" Type="http://schemas.openxmlformats.org/officeDocument/2006/relationships/customXml" Target="../ink/ink4817.xml"/><Relationship Id="rId53" Type="http://schemas.openxmlformats.org/officeDocument/2006/relationships/image" Target="../media/image774.png"/><Relationship Id="rId74" Type="http://schemas.openxmlformats.org/officeDocument/2006/relationships/image" Target="../media/image785.png"/><Relationship Id="rId128" Type="http://schemas.openxmlformats.org/officeDocument/2006/relationships/image" Target="../media/image814.png"/><Relationship Id="rId149" Type="http://schemas.openxmlformats.org/officeDocument/2006/relationships/customXml" Target="../ink/ink4876.xml"/><Relationship Id="rId5" Type="http://schemas.openxmlformats.org/officeDocument/2006/relationships/image" Target="../media/image750.png"/><Relationship Id="rId95" Type="http://schemas.openxmlformats.org/officeDocument/2006/relationships/customXml" Target="../ink/ink4849.xml"/><Relationship Id="rId160" Type="http://schemas.openxmlformats.org/officeDocument/2006/relationships/image" Target="../media/image829.png"/><Relationship Id="rId181" Type="http://schemas.openxmlformats.org/officeDocument/2006/relationships/customXml" Target="../ink/ink4892.xml"/><Relationship Id="rId216" Type="http://schemas.openxmlformats.org/officeDocument/2006/relationships/image" Target="../media/image857.png"/><Relationship Id="rId22" Type="http://schemas.openxmlformats.org/officeDocument/2006/relationships/customXml" Target="../ink/ink4812.xml"/><Relationship Id="rId43" Type="http://schemas.openxmlformats.org/officeDocument/2006/relationships/image" Target="../media/image769.png"/><Relationship Id="rId64" Type="http://schemas.openxmlformats.org/officeDocument/2006/relationships/customXml" Target="../ink/ink4833.xml"/><Relationship Id="rId118" Type="http://schemas.openxmlformats.org/officeDocument/2006/relationships/image" Target="../media/image809.png"/><Relationship Id="rId139" Type="http://schemas.openxmlformats.org/officeDocument/2006/relationships/customXml" Target="../ink/ink4871.xml"/><Relationship Id="rId85" Type="http://schemas.openxmlformats.org/officeDocument/2006/relationships/customXml" Target="../ink/ink4844.xml"/><Relationship Id="rId150" Type="http://schemas.openxmlformats.org/officeDocument/2006/relationships/image" Target="../media/image824.png"/><Relationship Id="rId171" Type="http://schemas.openxmlformats.org/officeDocument/2006/relationships/customXml" Target="../ink/ink4887.xml"/><Relationship Id="rId192" Type="http://schemas.openxmlformats.org/officeDocument/2006/relationships/image" Target="../media/image845.png"/><Relationship Id="rId206" Type="http://schemas.openxmlformats.org/officeDocument/2006/relationships/image" Target="../media/image852.png"/><Relationship Id="rId12" Type="http://schemas.openxmlformats.org/officeDocument/2006/relationships/customXml" Target="../ink/ink4807.xml"/><Relationship Id="rId33" Type="http://schemas.openxmlformats.org/officeDocument/2006/relationships/image" Target="../media/image764.png"/><Relationship Id="rId108" Type="http://schemas.openxmlformats.org/officeDocument/2006/relationships/image" Target="../media/image801.png"/><Relationship Id="rId129" Type="http://schemas.openxmlformats.org/officeDocument/2006/relationships/customXml" Target="../ink/ink4866.xml"/><Relationship Id="rId54" Type="http://schemas.openxmlformats.org/officeDocument/2006/relationships/customXml" Target="../ink/ink4828.xml"/><Relationship Id="rId75" Type="http://schemas.openxmlformats.org/officeDocument/2006/relationships/customXml" Target="../ink/ink4839.xml"/><Relationship Id="rId96" Type="http://schemas.openxmlformats.org/officeDocument/2006/relationships/image" Target="../media/image795.png"/><Relationship Id="rId140" Type="http://schemas.openxmlformats.org/officeDocument/2006/relationships/image" Target="../media/image820.png"/><Relationship Id="rId161" Type="http://schemas.openxmlformats.org/officeDocument/2006/relationships/customXml" Target="../ink/ink4882.xml"/><Relationship Id="rId182" Type="http://schemas.openxmlformats.org/officeDocument/2006/relationships/image" Target="../media/image840.png"/><Relationship Id="rId217" Type="http://schemas.openxmlformats.org/officeDocument/2006/relationships/customXml" Target="../ink/ink4910.xml"/><Relationship Id="rId6" Type="http://schemas.openxmlformats.org/officeDocument/2006/relationships/customXml" Target="../ink/ink4804.xml"/><Relationship Id="rId23" Type="http://schemas.openxmlformats.org/officeDocument/2006/relationships/image" Target="../media/image759.png"/><Relationship Id="rId119" Type="http://schemas.openxmlformats.org/officeDocument/2006/relationships/customXml" Target="../ink/ink4861.xml"/><Relationship Id="rId44" Type="http://schemas.openxmlformats.org/officeDocument/2006/relationships/customXml" Target="../ink/ink4823.xml"/><Relationship Id="rId65" Type="http://schemas.openxmlformats.org/officeDocument/2006/relationships/customXml" Target="../ink/ink4834.xml"/><Relationship Id="rId86" Type="http://schemas.openxmlformats.org/officeDocument/2006/relationships/image" Target="../media/image791.png"/><Relationship Id="rId130" Type="http://schemas.openxmlformats.org/officeDocument/2006/relationships/image" Target="../media/image815.png"/><Relationship Id="rId151" Type="http://schemas.openxmlformats.org/officeDocument/2006/relationships/customXml" Target="../ink/ink4877.xml"/><Relationship Id="rId172" Type="http://schemas.openxmlformats.org/officeDocument/2006/relationships/image" Target="../media/image835.png"/><Relationship Id="rId193" Type="http://schemas.openxmlformats.org/officeDocument/2006/relationships/customXml" Target="../ink/ink4898.xml"/><Relationship Id="rId207" Type="http://schemas.openxmlformats.org/officeDocument/2006/relationships/customXml" Target="../ink/ink4905.xml"/><Relationship Id="rId13" Type="http://schemas.openxmlformats.org/officeDocument/2006/relationships/image" Target="../media/image754.png"/><Relationship Id="rId109" Type="http://schemas.openxmlformats.org/officeDocument/2006/relationships/customXml" Target="../ink/ink4856.xml"/><Relationship Id="rId34" Type="http://schemas.openxmlformats.org/officeDocument/2006/relationships/customXml" Target="../ink/ink4818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4850.xml"/><Relationship Id="rId120" Type="http://schemas.openxmlformats.org/officeDocument/2006/relationships/image" Target="../media/image810.png"/><Relationship Id="rId141" Type="http://schemas.openxmlformats.org/officeDocument/2006/relationships/customXml" Target="../ink/ink4872.xml"/><Relationship Id="rId7" Type="http://schemas.openxmlformats.org/officeDocument/2006/relationships/image" Target="../media/image751.png"/><Relationship Id="rId162" Type="http://schemas.openxmlformats.org/officeDocument/2006/relationships/image" Target="../media/image830.png"/><Relationship Id="rId183" Type="http://schemas.openxmlformats.org/officeDocument/2006/relationships/customXml" Target="../ink/ink4893.xml"/><Relationship Id="rId218" Type="http://schemas.openxmlformats.org/officeDocument/2006/relationships/image" Target="../media/image858.png"/><Relationship Id="rId24" Type="http://schemas.openxmlformats.org/officeDocument/2006/relationships/customXml" Target="../ink/ink4813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4845.xml"/><Relationship Id="rId110" Type="http://schemas.openxmlformats.org/officeDocument/2006/relationships/image" Target="../media/image802.png"/><Relationship Id="rId131" Type="http://schemas.openxmlformats.org/officeDocument/2006/relationships/customXml" Target="../ink/ink4867.xml"/><Relationship Id="rId152" Type="http://schemas.openxmlformats.org/officeDocument/2006/relationships/image" Target="../media/image825.png"/><Relationship Id="rId173" Type="http://schemas.openxmlformats.org/officeDocument/2006/relationships/customXml" Target="../ink/ink4888.xml"/><Relationship Id="rId194" Type="http://schemas.openxmlformats.org/officeDocument/2006/relationships/image" Target="../media/image846.png"/><Relationship Id="rId208" Type="http://schemas.openxmlformats.org/officeDocument/2006/relationships/image" Target="../media/image853.png"/><Relationship Id="rId14" Type="http://schemas.openxmlformats.org/officeDocument/2006/relationships/customXml" Target="../ink/ink4808.xml"/><Relationship Id="rId35" Type="http://schemas.openxmlformats.org/officeDocument/2006/relationships/image" Target="../media/image765.png"/><Relationship Id="rId56" Type="http://schemas.openxmlformats.org/officeDocument/2006/relationships/customXml" Target="../ink/ink4829.xml"/><Relationship Id="rId77" Type="http://schemas.openxmlformats.org/officeDocument/2006/relationships/customXml" Target="../ink/ink4840.xml"/><Relationship Id="rId100" Type="http://schemas.openxmlformats.org/officeDocument/2006/relationships/image" Target="../media/image797.png"/><Relationship Id="rId8" Type="http://schemas.openxmlformats.org/officeDocument/2006/relationships/customXml" Target="../ink/ink4805.xml"/><Relationship Id="rId98" Type="http://schemas.openxmlformats.org/officeDocument/2006/relationships/image" Target="../media/image796.png"/><Relationship Id="rId121" Type="http://schemas.openxmlformats.org/officeDocument/2006/relationships/customXml" Target="../ink/ink4862.xml"/><Relationship Id="rId142" Type="http://schemas.openxmlformats.org/officeDocument/2006/relationships/image" Target="../media/image821.png"/><Relationship Id="rId163" Type="http://schemas.openxmlformats.org/officeDocument/2006/relationships/customXml" Target="../ink/ink4883.xml"/><Relationship Id="rId184" Type="http://schemas.openxmlformats.org/officeDocument/2006/relationships/image" Target="../media/image841.png"/><Relationship Id="rId219" Type="http://schemas.openxmlformats.org/officeDocument/2006/relationships/customXml" Target="../ink/ink4911.xml"/><Relationship Id="rId3" Type="http://schemas.openxmlformats.org/officeDocument/2006/relationships/image" Target="../media/image749.png"/><Relationship Id="rId214" Type="http://schemas.openxmlformats.org/officeDocument/2006/relationships/image" Target="../media/image856.png"/><Relationship Id="rId25" Type="http://schemas.openxmlformats.org/officeDocument/2006/relationships/image" Target="../media/image760.png"/><Relationship Id="rId46" Type="http://schemas.openxmlformats.org/officeDocument/2006/relationships/customXml" Target="../ink/ink4824.xml"/><Relationship Id="rId67" Type="http://schemas.openxmlformats.org/officeDocument/2006/relationships/customXml" Target="../ink/ink4835.xml"/><Relationship Id="rId116" Type="http://schemas.openxmlformats.org/officeDocument/2006/relationships/image" Target="../media/image808.png"/><Relationship Id="rId137" Type="http://schemas.openxmlformats.org/officeDocument/2006/relationships/customXml" Target="../ink/ink4870.xml"/><Relationship Id="rId158" Type="http://schemas.openxmlformats.org/officeDocument/2006/relationships/image" Target="../media/image828.png"/><Relationship Id="rId20" Type="http://schemas.openxmlformats.org/officeDocument/2006/relationships/customXml" Target="../ink/ink4811.xml"/><Relationship Id="rId41" Type="http://schemas.openxmlformats.org/officeDocument/2006/relationships/image" Target="../media/image768.png"/><Relationship Id="rId62" Type="http://schemas.openxmlformats.org/officeDocument/2006/relationships/customXml" Target="../ink/ink4832.xml"/><Relationship Id="rId83" Type="http://schemas.openxmlformats.org/officeDocument/2006/relationships/customXml" Target="../ink/ink4843.xml"/><Relationship Id="rId88" Type="http://schemas.openxmlformats.org/officeDocument/2006/relationships/image" Target="../media/image792.png"/><Relationship Id="rId111" Type="http://schemas.openxmlformats.org/officeDocument/2006/relationships/customXml" Target="../ink/ink4857.xml"/><Relationship Id="rId132" Type="http://schemas.openxmlformats.org/officeDocument/2006/relationships/image" Target="../media/image816.png"/><Relationship Id="rId153" Type="http://schemas.openxmlformats.org/officeDocument/2006/relationships/customXml" Target="../ink/ink4878.xml"/><Relationship Id="rId174" Type="http://schemas.openxmlformats.org/officeDocument/2006/relationships/image" Target="../media/image836.png"/><Relationship Id="rId179" Type="http://schemas.openxmlformats.org/officeDocument/2006/relationships/customXml" Target="../ink/ink4891.xml"/><Relationship Id="rId195" Type="http://schemas.openxmlformats.org/officeDocument/2006/relationships/customXml" Target="../ink/ink4899.xml"/><Relationship Id="rId209" Type="http://schemas.openxmlformats.org/officeDocument/2006/relationships/customXml" Target="../ink/ink4906.xml"/><Relationship Id="rId190" Type="http://schemas.openxmlformats.org/officeDocument/2006/relationships/image" Target="../media/image844.png"/><Relationship Id="rId204" Type="http://schemas.openxmlformats.org/officeDocument/2006/relationships/image" Target="../media/image851.png"/><Relationship Id="rId220" Type="http://schemas.openxmlformats.org/officeDocument/2006/relationships/image" Target="../media/image859.png"/><Relationship Id="rId225" Type="http://schemas.openxmlformats.org/officeDocument/2006/relationships/customXml" Target="../ink/ink4914.xml"/><Relationship Id="rId15" Type="http://schemas.openxmlformats.org/officeDocument/2006/relationships/image" Target="../media/image755.png"/><Relationship Id="rId36" Type="http://schemas.openxmlformats.org/officeDocument/2006/relationships/customXml" Target="../ink/ink4819.xml"/><Relationship Id="rId57" Type="http://schemas.openxmlformats.org/officeDocument/2006/relationships/image" Target="../media/image776.png"/><Relationship Id="rId106" Type="http://schemas.openxmlformats.org/officeDocument/2006/relationships/image" Target="../media/image800.png"/><Relationship Id="rId127" Type="http://schemas.openxmlformats.org/officeDocument/2006/relationships/customXml" Target="../ink/ink4865.xml"/><Relationship Id="rId10" Type="http://schemas.openxmlformats.org/officeDocument/2006/relationships/customXml" Target="../ink/ink4806.xml"/><Relationship Id="rId31" Type="http://schemas.openxmlformats.org/officeDocument/2006/relationships/image" Target="../media/image763.png"/><Relationship Id="rId52" Type="http://schemas.openxmlformats.org/officeDocument/2006/relationships/customXml" Target="../ink/ink4827.xml"/><Relationship Id="rId73" Type="http://schemas.openxmlformats.org/officeDocument/2006/relationships/customXml" Target="../ink/ink4838.xml"/><Relationship Id="rId78" Type="http://schemas.openxmlformats.org/officeDocument/2006/relationships/image" Target="../media/image787.png"/><Relationship Id="rId94" Type="http://schemas.openxmlformats.org/officeDocument/2006/relationships/image" Target="../media/image794.png"/><Relationship Id="rId99" Type="http://schemas.openxmlformats.org/officeDocument/2006/relationships/customXml" Target="../ink/ink4851.xml"/><Relationship Id="rId101" Type="http://schemas.openxmlformats.org/officeDocument/2006/relationships/customXml" Target="../ink/ink4852.xml"/><Relationship Id="rId122" Type="http://schemas.openxmlformats.org/officeDocument/2006/relationships/image" Target="../media/image811.png"/><Relationship Id="rId143" Type="http://schemas.openxmlformats.org/officeDocument/2006/relationships/customXml" Target="../ink/ink4873.xml"/><Relationship Id="rId148" Type="http://schemas.openxmlformats.org/officeDocument/2006/relationships/image" Target="../media/image823.png"/><Relationship Id="rId164" Type="http://schemas.openxmlformats.org/officeDocument/2006/relationships/image" Target="../media/image831.png"/><Relationship Id="rId169" Type="http://schemas.openxmlformats.org/officeDocument/2006/relationships/customXml" Target="../ink/ink4886.xml"/><Relationship Id="rId185" Type="http://schemas.openxmlformats.org/officeDocument/2006/relationships/customXml" Target="../ink/ink4894.xml"/><Relationship Id="rId4" Type="http://schemas.openxmlformats.org/officeDocument/2006/relationships/customXml" Target="../ink/ink4803.xml"/><Relationship Id="rId9" Type="http://schemas.openxmlformats.org/officeDocument/2006/relationships/image" Target="../media/image752.png"/><Relationship Id="rId180" Type="http://schemas.openxmlformats.org/officeDocument/2006/relationships/image" Target="../media/image839.png"/><Relationship Id="rId210" Type="http://schemas.openxmlformats.org/officeDocument/2006/relationships/image" Target="../media/image854.png"/><Relationship Id="rId215" Type="http://schemas.openxmlformats.org/officeDocument/2006/relationships/customXml" Target="../ink/ink4909.xml"/><Relationship Id="rId26" Type="http://schemas.openxmlformats.org/officeDocument/2006/relationships/customXml" Target="../ink/ink4814.xml"/><Relationship Id="rId47" Type="http://schemas.openxmlformats.org/officeDocument/2006/relationships/image" Target="../media/image771.png"/><Relationship Id="rId68" Type="http://schemas.openxmlformats.org/officeDocument/2006/relationships/image" Target="../media/image781.png"/><Relationship Id="rId89" Type="http://schemas.openxmlformats.org/officeDocument/2006/relationships/customXml" Target="../ink/ink4846.xml"/><Relationship Id="rId112" Type="http://schemas.openxmlformats.org/officeDocument/2006/relationships/image" Target="../media/image807.png"/><Relationship Id="rId133" Type="http://schemas.openxmlformats.org/officeDocument/2006/relationships/customXml" Target="../ink/ink4868.xml"/><Relationship Id="rId154" Type="http://schemas.openxmlformats.org/officeDocument/2006/relationships/image" Target="../media/image826.png"/><Relationship Id="rId175" Type="http://schemas.openxmlformats.org/officeDocument/2006/relationships/customXml" Target="../ink/ink4889.xml"/><Relationship Id="rId196" Type="http://schemas.openxmlformats.org/officeDocument/2006/relationships/image" Target="../media/image847.png"/><Relationship Id="rId200" Type="http://schemas.openxmlformats.org/officeDocument/2006/relationships/image" Target="../media/image849.png"/><Relationship Id="rId16" Type="http://schemas.openxmlformats.org/officeDocument/2006/relationships/customXml" Target="../ink/ink4809.xml"/><Relationship Id="rId221" Type="http://schemas.openxmlformats.org/officeDocument/2006/relationships/customXml" Target="../ink/ink4912.xml"/><Relationship Id="rId37" Type="http://schemas.openxmlformats.org/officeDocument/2006/relationships/image" Target="../media/image766.png"/><Relationship Id="rId58" Type="http://schemas.openxmlformats.org/officeDocument/2006/relationships/customXml" Target="../ink/ink4830.xml"/><Relationship Id="rId79" Type="http://schemas.openxmlformats.org/officeDocument/2006/relationships/customXml" Target="../ink/ink4841.xml"/><Relationship Id="rId102" Type="http://schemas.openxmlformats.org/officeDocument/2006/relationships/image" Target="../media/image798.png"/><Relationship Id="rId123" Type="http://schemas.openxmlformats.org/officeDocument/2006/relationships/customXml" Target="../ink/ink4863.xml"/><Relationship Id="rId144" Type="http://schemas.openxmlformats.org/officeDocument/2006/relationships/image" Target="../media/image822.png"/><Relationship Id="rId90" Type="http://schemas.openxmlformats.org/officeDocument/2006/relationships/image" Target="../media/image65.png"/><Relationship Id="rId165" Type="http://schemas.openxmlformats.org/officeDocument/2006/relationships/customXml" Target="../ink/ink4884.xml"/><Relationship Id="rId186" Type="http://schemas.openxmlformats.org/officeDocument/2006/relationships/image" Target="../media/image842.png"/><Relationship Id="rId211" Type="http://schemas.openxmlformats.org/officeDocument/2006/relationships/customXml" Target="../ink/ink4907.xml"/><Relationship Id="rId27" Type="http://schemas.openxmlformats.org/officeDocument/2006/relationships/image" Target="../media/image761.png"/><Relationship Id="rId48" Type="http://schemas.openxmlformats.org/officeDocument/2006/relationships/customXml" Target="../ink/ink4825.xml"/><Relationship Id="rId69" Type="http://schemas.openxmlformats.org/officeDocument/2006/relationships/customXml" Target="../ink/ink4836.xml"/><Relationship Id="rId113" Type="http://schemas.openxmlformats.org/officeDocument/2006/relationships/customXml" Target="../ink/ink4858.xml"/><Relationship Id="rId134" Type="http://schemas.openxmlformats.org/officeDocument/2006/relationships/image" Target="../media/image817.png"/><Relationship Id="rId80" Type="http://schemas.openxmlformats.org/officeDocument/2006/relationships/image" Target="../media/image788.png"/><Relationship Id="rId155" Type="http://schemas.openxmlformats.org/officeDocument/2006/relationships/customXml" Target="../ink/ink4879.xml"/><Relationship Id="rId176" Type="http://schemas.openxmlformats.org/officeDocument/2006/relationships/image" Target="../media/image837.png"/><Relationship Id="rId197" Type="http://schemas.openxmlformats.org/officeDocument/2006/relationships/customXml" Target="../ink/ink4900.xml"/><Relationship Id="rId201" Type="http://schemas.openxmlformats.org/officeDocument/2006/relationships/customXml" Target="../ink/ink4902.xml"/><Relationship Id="rId222" Type="http://schemas.openxmlformats.org/officeDocument/2006/relationships/image" Target="../media/image860.png"/><Relationship Id="rId17" Type="http://schemas.openxmlformats.org/officeDocument/2006/relationships/image" Target="../media/image756.png"/><Relationship Id="rId38" Type="http://schemas.openxmlformats.org/officeDocument/2006/relationships/customXml" Target="../ink/ink4820.xml"/><Relationship Id="rId59" Type="http://schemas.openxmlformats.org/officeDocument/2006/relationships/image" Target="../media/image777.png"/><Relationship Id="rId103" Type="http://schemas.openxmlformats.org/officeDocument/2006/relationships/customXml" Target="../ink/ink4853.xml"/><Relationship Id="rId124" Type="http://schemas.openxmlformats.org/officeDocument/2006/relationships/image" Target="../media/image812.png"/><Relationship Id="rId70" Type="http://schemas.openxmlformats.org/officeDocument/2006/relationships/image" Target="../media/image782.png"/><Relationship Id="rId91" Type="http://schemas.openxmlformats.org/officeDocument/2006/relationships/customXml" Target="../ink/ink4847.xml"/><Relationship Id="rId145" Type="http://schemas.openxmlformats.org/officeDocument/2006/relationships/customXml" Target="../ink/ink4874.xml"/><Relationship Id="rId166" Type="http://schemas.openxmlformats.org/officeDocument/2006/relationships/image" Target="../media/image832.png"/><Relationship Id="rId187" Type="http://schemas.openxmlformats.org/officeDocument/2006/relationships/customXml" Target="../ink/ink4895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5.png"/><Relationship Id="rId28" Type="http://schemas.openxmlformats.org/officeDocument/2006/relationships/customXml" Target="../ink/ink4815.xml"/><Relationship Id="rId49" Type="http://schemas.openxmlformats.org/officeDocument/2006/relationships/image" Target="../media/image772.png"/><Relationship Id="rId114" Type="http://schemas.openxmlformats.org/officeDocument/2006/relationships/image" Target="../media/image625.png"/><Relationship Id="rId60" Type="http://schemas.openxmlformats.org/officeDocument/2006/relationships/customXml" Target="../ink/ink4831.xml"/><Relationship Id="rId81" Type="http://schemas.openxmlformats.org/officeDocument/2006/relationships/customXml" Target="../ink/ink4842.xml"/><Relationship Id="rId135" Type="http://schemas.openxmlformats.org/officeDocument/2006/relationships/customXml" Target="../ink/ink4869.xml"/><Relationship Id="rId156" Type="http://schemas.openxmlformats.org/officeDocument/2006/relationships/image" Target="../media/image827.png"/><Relationship Id="rId177" Type="http://schemas.openxmlformats.org/officeDocument/2006/relationships/customXml" Target="../ink/ink4890.xml"/><Relationship Id="rId198" Type="http://schemas.openxmlformats.org/officeDocument/2006/relationships/image" Target="../media/image848.png"/><Relationship Id="rId202" Type="http://schemas.openxmlformats.org/officeDocument/2006/relationships/image" Target="../media/image850.png"/><Relationship Id="rId223" Type="http://schemas.openxmlformats.org/officeDocument/2006/relationships/customXml" Target="../ink/ink4913.xml"/><Relationship Id="rId18" Type="http://schemas.openxmlformats.org/officeDocument/2006/relationships/customXml" Target="../ink/ink4810.xml"/><Relationship Id="rId39" Type="http://schemas.openxmlformats.org/officeDocument/2006/relationships/image" Target="../media/image767.png"/><Relationship Id="rId50" Type="http://schemas.openxmlformats.org/officeDocument/2006/relationships/customXml" Target="../ink/ink4826.xml"/><Relationship Id="rId104" Type="http://schemas.openxmlformats.org/officeDocument/2006/relationships/image" Target="../media/image799.png"/><Relationship Id="rId125" Type="http://schemas.openxmlformats.org/officeDocument/2006/relationships/customXml" Target="../ink/ink4864.xml"/><Relationship Id="rId146" Type="http://schemas.openxmlformats.org/officeDocument/2006/relationships/image" Target="../media/image48.png"/><Relationship Id="rId167" Type="http://schemas.openxmlformats.org/officeDocument/2006/relationships/customXml" Target="../ink/ink4885.xml"/><Relationship Id="rId188" Type="http://schemas.openxmlformats.org/officeDocument/2006/relationships/image" Target="../media/image843.png"/><Relationship Id="rId71" Type="http://schemas.openxmlformats.org/officeDocument/2006/relationships/customXml" Target="../ink/ink4837.xml"/><Relationship Id="rId92" Type="http://schemas.openxmlformats.org/officeDocument/2006/relationships/image" Target="../media/image793.png"/><Relationship Id="rId213" Type="http://schemas.openxmlformats.org/officeDocument/2006/relationships/customXml" Target="../ink/ink4908.xml"/><Relationship Id="rId2" Type="http://schemas.openxmlformats.org/officeDocument/2006/relationships/customXml" Target="../ink/ink4802.xml"/><Relationship Id="rId29" Type="http://schemas.openxmlformats.org/officeDocument/2006/relationships/image" Target="../media/image762.png"/><Relationship Id="rId40" Type="http://schemas.openxmlformats.org/officeDocument/2006/relationships/customXml" Target="../ink/ink4821.xml"/><Relationship Id="rId115" Type="http://schemas.openxmlformats.org/officeDocument/2006/relationships/customXml" Target="../ink/ink4859.xml"/><Relationship Id="rId136" Type="http://schemas.openxmlformats.org/officeDocument/2006/relationships/image" Target="../media/image818.png"/><Relationship Id="rId157" Type="http://schemas.openxmlformats.org/officeDocument/2006/relationships/customXml" Target="../ink/ink4880.xml"/><Relationship Id="rId178" Type="http://schemas.openxmlformats.org/officeDocument/2006/relationships/image" Target="../media/image838.png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99" Type="http://schemas.openxmlformats.org/officeDocument/2006/relationships/customXml" Target="../ink/ink4901.xml"/><Relationship Id="rId203" Type="http://schemas.openxmlformats.org/officeDocument/2006/relationships/customXml" Target="../ink/ink4903.xml"/><Relationship Id="rId19" Type="http://schemas.openxmlformats.org/officeDocument/2006/relationships/image" Target="../media/image757.png"/><Relationship Id="rId224" Type="http://schemas.openxmlformats.org/officeDocument/2006/relationships/image" Target="../media/image861.png"/><Relationship Id="rId30" Type="http://schemas.openxmlformats.org/officeDocument/2006/relationships/customXml" Target="../ink/ink4816.xml"/><Relationship Id="rId105" Type="http://schemas.openxmlformats.org/officeDocument/2006/relationships/customXml" Target="../ink/ink4854.xml"/><Relationship Id="rId126" Type="http://schemas.openxmlformats.org/officeDocument/2006/relationships/image" Target="../media/image813.png"/><Relationship Id="rId147" Type="http://schemas.openxmlformats.org/officeDocument/2006/relationships/customXml" Target="../ink/ink4875.xml"/><Relationship Id="rId168" Type="http://schemas.openxmlformats.org/officeDocument/2006/relationships/image" Target="../media/image833.png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4848.xml"/><Relationship Id="rId189" Type="http://schemas.openxmlformats.org/officeDocument/2006/relationships/customXml" Target="../ink/ink4896.xml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73.xml"/><Relationship Id="rId21" Type="http://schemas.openxmlformats.org/officeDocument/2006/relationships/image" Target="../media/image758.png"/><Relationship Id="rId42" Type="http://schemas.openxmlformats.org/officeDocument/2006/relationships/customXml" Target="../ink/ink4935.xml"/><Relationship Id="rId63" Type="http://schemas.openxmlformats.org/officeDocument/2006/relationships/image" Target="../media/image779.png"/><Relationship Id="rId84" Type="http://schemas.openxmlformats.org/officeDocument/2006/relationships/image" Target="../media/image790.png"/><Relationship Id="rId138" Type="http://schemas.openxmlformats.org/officeDocument/2006/relationships/image" Target="../media/image819.png"/><Relationship Id="rId159" Type="http://schemas.openxmlformats.org/officeDocument/2006/relationships/customXml" Target="../ink/ink4994.xml"/><Relationship Id="rId170" Type="http://schemas.openxmlformats.org/officeDocument/2006/relationships/image" Target="../media/image834.png"/><Relationship Id="rId191" Type="http://schemas.openxmlformats.org/officeDocument/2006/relationships/customXml" Target="../ink/ink5010.xml"/><Relationship Id="rId205" Type="http://schemas.openxmlformats.org/officeDocument/2006/relationships/customXml" Target="../ink/ink5017.xml"/><Relationship Id="rId226" Type="http://schemas.openxmlformats.org/officeDocument/2006/relationships/image" Target="../media/image862.png"/><Relationship Id="rId107" Type="http://schemas.openxmlformats.org/officeDocument/2006/relationships/customXml" Target="../ink/ink4968.xml"/><Relationship Id="rId11" Type="http://schemas.openxmlformats.org/officeDocument/2006/relationships/image" Target="../media/image753.png"/><Relationship Id="rId32" Type="http://schemas.openxmlformats.org/officeDocument/2006/relationships/customXml" Target="../ink/ink4930.xml"/><Relationship Id="rId53" Type="http://schemas.openxmlformats.org/officeDocument/2006/relationships/image" Target="../media/image774.png"/><Relationship Id="rId74" Type="http://schemas.openxmlformats.org/officeDocument/2006/relationships/image" Target="../media/image785.png"/><Relationship Id="rId128" Type="http://schemas.openxmlformats.org/officeDocument/2006/relationships/image" Target="../media/image814.png"/><Relationship Id="rId149" Type="http://schemas.openxmlformats.org/officeDocument/2006/relationships/customXml" Target="../ink/ink4989.xml"/><Relationship Id="rId5" Type="http://schemas.openxmlformats.org/officeDocument/2006/relationships/image" Target="../media/image750.png"/><Relationship Id="rId95" Type="http://schemas.openxmlformats.org/officeDocument/2006/relationships/customXml" Target="../ink/ink4962.xml"/><Relationship Id="rId160" Type="http://schemas.openxmlformats.org/officeDocument/2006/relationships/image" Target="../media/image829.png"/><Relationship Id="rId181" Type="http://schemas.openxmlformats.org/officeDocument/2006/relationships/customXml" Target="../ink/ink5005.xml"/><Relationship Id="rId216" Type="http://schemas.openxmlformats.org/officeDocument/2006/relationships/image" Target="../media/image857.png"/><Relationship Id="rId237" Type="http://schemas.openxmlformats.org/officeDocument/2006/relationships/customXml" Target="../ink/ink5033.xml"/><Relationship Id="rId22" Type="http://schemas.openxmlformats.org/officeDocument/2006/relationships/customXml" Target="../ink/ink4925.xml"/><Relationship Id="rId43" Type="http://schemas.openxmlformats.org/officeDocument/2006/relationships/image" Target="../media/image769.png"/><Relationship Id="rId64" Type="http://schemas.openxmlformats.org/officeDocument/2006/relationships/customXml" Target="../ink/ink4946.xml"/><Relationship Id="rId118" Type="http://schemas.openxmlformats.org/officeDocument/2006/relationships/image" Target="../media/image809.png"/><Relationship Id="rId139" Type="http://schemas.openxmlformats.org/officeDocument/2006/relationships/customXml" Target="../ink/ink4984.xml"/><Relationship Id="rId85" Type="http://schemas.openxmlformats.org/officeDocument/2006/relationships/customXml" Target="../ink/ink4957.xml"/><Relationship Id="rId150" Type="http://schemas.openxmlformats.org/officeDocument/2006/relationships/image" Target="../media/image824.png"/><Relationship Id="rId171" Type="http://schemas.openxmlformats.org/officeDocument/2006/relationships/customXml" Target="../ink/ink5000.xml"/><Relationship Id="rId192" Type="http://schemas.openxmlformats.org/officeDocument/2006/relationships/image" Target="../media/image845.png"/><Relationship Id="rId206" Type="http://schemas.openxmlformats.org/officeDocument/2006/relationships/image" Target="../media/image852.png"/><Relationship Id="rId227" Type="http://schemas.openxmlformats.org/officeDocument/2006/relationships/customXml" Target="../ink/ink5028.xml"/><Relationship Id="rId12" Type="http://schemas.openxmlformats.org/officeDocument/2006/relationships/customXml" Target="../ink/ink4920.xml"/><Relationship Id="rId33" Type="http://schemas.openxmlformats.org/officeDocument/2006/relationships/image" Target="../media/image764.png"/><Relationship Id="rId108" Type="http://schemas.openxmlformats.org/officeDocument/2006/relationships/image" Target="../media/image801.png"/><Relationship Id="rId129" Type="http://schemas.openxmlformats.org/officeDocument/2006/relationships/customXml" Target="../ink/ink4979.xml"/><Relationship Id="rId54" Type="http://schemas.openxmlformats.org/officeDocument/2006/relationships/customXml" Target="../ink/ink4941.xml"/><Relationship Id="rId75" Type="http://schemas.openxmlformats.org/officeDocument/2006/relationships/customXml" Target="../ink/ink4952.xml"/><Relationship Id="rId96" Type="http://schemas.openxmlformats.org/officeDocument/2006/relationships/image" Target="../media/image795.png"/><Relationship Id="rId140" Type="http://schemas.openxmlformats.org/officeDocument/2006/relationships/image" Target="../media/image820.png"/><Relationship Id="rId161" Type="http://schemas.openxmlformats.org/officeDocument/2006/relationships/customXml" Target="../ink/ink4995.xml"/><Relationship Id="rId182" Type="http://schemas.openxmlformats.org/officeDocument/2006/relationships/image" Target="../media/image840.png"/><Relationship Id="rId217" Type="http://schemas.openxmlformats.org/officeDocument/2006/relationships/customXml" Target="../ink/ink5023.xml"/><Relationship Id="rId6" Type="http://schemas.openxmlformats.org/officeDocument/2006/relationships/customXml" Target="../ink/ink4917.xml"/><Relationship Id="rId238" Type="http://schemas.openxmlformats.org/officeDocument/2006/relationships/image" Target="../media/image868.png"/><Relationship Id="rId23" Type="http://schemas.openxmlformats.org/officeDocument/2006/relationships/image" Target="../media/image759.png"/><Relationship Id="rId119" Type="http://schemas.openxmlformats.org/officeDocument/2006/relationships/customXml" Target="../ink/ink4974.xml"/><Relationship Id="rId44" Type="http://schemas.openxmlformats.org/officeDocument/2006/relationships/customXml" Target="../ink/ink4936.xml"/><Relationship Id="rId65" Type="http://schemas.openxmlformats.org/officeDocument/2006/relationships/customXml" Target="../ink/ink4947.xml"/><Relationship Id="rId86" Type="http://schemas.openxmlformats.org/officeDocument/2006/relationships/image" Target="../media/image791.png"/><Relationship Id="rId130" Type="http://schemas.openxmlformats.org/officeDocument/2006/relationships/image" Target="../media/image815.png"/><Relationship Id="rId151" Type="http://schemas.openxmlformats.org/officeDocument/2006/relationships/customXml" Target="../ink/ink4990.xml"/><Relationship Id="rId172" Type="http://schemas.openxmlformats.org/officeDocument/2006/relationships/image" Target="../media/image835.png"/><Relationship Id="rId193" Type="http://schemas.openxmlformats.org/officeDocument/2006/relationships/customXml" Target="../ink/ink5011.xml"/><Relationship Id="rId207" Type="http://schemas.openxmlformats.org/officeDocument/2006/relationships/customXml" Target="../ink/ink5018.xml"/><Relationship Id="rId228" Type="http://schemas.openxmlformats.org/officeDocument/2006/relationships/image" Target="../media/image863.png"/><Relationship Id="rId13" Type="http://schemas.openxmlformats.org/officeDocument/2006/relationships/image" Target="../media/image754.png"/><Relationship Id="rId109" Type="http://schemas.openxmlformats.org/officeDocument/2006/relationships/customXml" Target="../ink/ink4969.xml"/><Relationship Id="rId34" Type="http://schemas.openxmlformats.org/officeDocument/2006/relationships/customXml" Target="../ink/ink4931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4963.xml"/><Relationship Id="rId120" Type="http://schemas.openxmlformats.org/officeDocument/2006/relationships/image" Target="../media/image810.png"/><Relationship Id="rId141" Type="http://schemas.openxmlformats.org/officeDocument/2006/relationships/customXml" Target="../ink/ink4985.xml"/><Relationship Id="rId7" Type="http://schemas.openxmlformats.org/officeDocument/2006/relationships/image" Target="../media/image751.png"/><Relationship Id="rId162" Type="http://schemas.openxmlformats.org/officeDocument/2006/relationships/image" Target="../media/image830.png"/><Relationship Id="rId183" Type="http://schemas.openxmlformats.org/officeDocument/2006/relationships/customXml" Target="../ink/ink5006.xml"/><Relationship Id="rId218" Type="http://schemas.openxmlformats.org/officeDocument/2006/relationships/image" Target="../media/image858.png"/><Relationship Id="rId239" Type="http://schemas.openxmlformats.org/officeDocument/2006/relationships/customXml" Target="../ink/ink5034.xml"/><Relationship Id="rId24" Type="http://schemas.openxmlformats.org/officeDocument/2006/relationships/customXml" Target="../ink/ink4926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4958.xml"/><Relationship Id="rId110" Type="http://schemas.openxmlformats.org/officeDocument/2006/relationships/image" Target="../media/image802.png"/><Relationship Id="rId131" Type="http://schemas.openxmlformats.org/officeDocument/2006/relationships/customXml" Target="../ink/ink4980.xml"/><Relationship Id="rId152" Type="http://schemas.openxmlformats.org/officeDocument/2006/relationships/image" Target="../media/image825.png"/><Relationship Id="rId173" Type="http://schemas.openxmlformats.org/officeDocument/2006/relationships/customXml" Target="../ink/ink5001.xml"/><Relationship Id="rId194" Type="http://schemas.openxmlformats.org/officeDocument/2006/relationships/image" Target="../media/image846.png"/><Relationship Id="rId208" Type="http://schemas.openxmlformats.org/officeDocument/2006/relationships/image" Target="../media/image853.png"/><Relationship Id="rId229" Type="http://schemas.openxmlformats.org/officeDocument/2006/relationships/customXml" Target="../ink/ink5029.xml"/><Relationship Id="rId240" Type="http://schemas.openxmlformats.org/officeDocument/2006/relationships/image" Target="../media/image869.png"/><Relationship Id="rId14" Type="http://schemas.openxmlformats.org/officeDocument/2006/relationships/customXml" Target="../ink/ink4921.xml"/><Relationship Id="rId35" Type="http://schemas.openxmlformats.org/officeDocument/2006/relationships/image" Target="../media/image765.png"/><Relationship Id="rId56" Type="http://schemas.openxmlformats.org/officeDocument/2006/relationships/customXml" Target="../ink/ink4942.xml"/><Relationship Id="rId77" Type="http://schemas.openxmlformats.org/officeDocument/2006/relationships/customXml" Target="../ink/ink4953.xml"/><Relationship Id="rId100" Type="http://schemas.openxmlformats.org/officeDocument/2006/relationships/image" Target="../media/image797.png"/><Relationship Id="rId8" Type="http://schemas.openxmlformats.org/officeDocument/2006/relationships/customXml" Target="../ink/ink4918.xml"/><Relationship Id="rId98" Type="http://schemas.openxmlformats.org/officeDocument/2006/relationships/image" Target="../media/image796.png"/><Relationship Id="rId121" Type="http://schemas.openxmlformats.org/officeDocument/2006/relationships/customXml" Target="../ink/ink4975.xml"/><Relationship Id="rId142" Type="http://schemas.openxmlformats.org/officeDocument/2006/relationships/image" Target="../media/image821.png"/><Relationship Id="rId163" Type="http://schemas.openxmlformats.org/officeDocument/2006/relationships/customXml" Target="../ink/ink4996.xml"/><Relationship Id="rId184" Type="http://schemas.openxmlformats.org/officeDocument/2006/relationships/image" Target="../media/image841.png"/><Relationship Id="rId219" Type="http://schemas.openxmlformats.org/officeDocument/2006/relationships/customXml" Target="../ink/ink5024.xml"/><Relationship Id="rId230" Type="http://schemas.openxmlformats.org/officeDocument/2006/relationships/image" Target="../media/image864.png"/><Relationship Id="rId25" Type="http://schemas.openxmlformats.org/officeDocument/2006/relationships/image" Target="../media/image760.png"/><Relationship Id="rId46" Type="http://schemas.openxmlformats.org/officeDocument/2006/relationships/customXml" Target="../ink/ink4937.xml"/><Relationship Id="rId67" Type="http://schemas.openxmlformats.org/officeDocument/2006/relationships/customXml" Target="../ink/ink4948.xml"/><Relationship Id="rId88" Type="http://schemas.openxmlformats.org/officeDocument/2006/relationships/image" Target="../media/image792.png"/><Relationship Id="rId111" Type="http://schemas.openxmlformats.org/officeDocument/2006/relationships/customXml" Target="../ink/ink4970.xml"/><Relationship Id="rId132" Type="http://schemas.openxmlformats.org/officeDocument/2006/relationships/image" Target="../media/image816.png"/><Relationship Id="rId153" Type="http://schemas.openxmlformats.org/officeDocument/2006/relationships/customXml" Target="../ink/ink4991.xml"/><Relationship Id="rId174" Type="http://schemas.openxmlformats.org/officeDocument/2006/relationships/image" Target="../media/image836.png"/><Relationship Id="rId195" Type="http://schemas.openxmlformats.org/officeDocument/2006/relationships/customXml" Target="../ink/ink5012.xml"/><Relationship Id="rId209" Type="http://schemas.openxmlformats.org/officeDocument/2006/relationships/customXml" Target="../ink/ink5019.xml"/><Relationship Id="rId220" Type="http://schemas.openxmlformats.org/officeDocument/2006/relationships/image" Target="../media/image859.png"/><Relationship Id="rId241" Type="http://schemas.openxmlformats.org/officeDocument/2006/relationships/customXml" Target="../ink/ink5035.xml"/><Relationship Id="rId15" Type="http://schemas.openxmlformats.org/officeDocument/2006/relationships/image" Target="../media/image755.png"/><Relationship Id="rId36" Type="http://schemas.openxmlformats.org/officeDocument/2006/relationships/customXml" Target="../ink/ink4932.xml"/><Relationship Id="rId57" Type="http://schemas.openxmlformats.org/officeDocument/2006/relationships/image" Target="../media/image776.png"/><Relationship Id="rId106" Type="http://schemas.openxmlformats.org/officeDocument/2006/relationships/image" Target="../media/image800.png"/><Relationship Id="rId127" Type="http://schemas.openxmlformats.org/officeDocument/2006/relationships/customXml" Target="../ink/ink4978.xml"/><Relationship Id="rId10" Type="http://schemas.openxmlformats.org/officeDocument/2006/relationships/customXml" Target="../ink/ink4919.xml"/><Relationship Id="rId31" Type="http://schemas.openxmlformats.org/officeDocument/2006/relationships/image" Target="../media/image763.png"/><Relationship Id="rId52" Type="http://schemas.openxmlformats.org/officeDocument/2006/relationships/customXml" Target="../ink/ink4940.xml"/><Relationship Id="rId73" Type="http://schemas.openxmlformats.org/officeDocument/2006/relationships/customXml" Target="../ink/ink4951.xml"/><Relationship Id="rId78" Type="http://schemas.openxmlformats.org/officeDocument/2006/relationships/image" Target="../media/image787.png"/><Relationship Id="rId94" Type="http://schemas.openxmlformats.org/officeDocument/2006/relationships/image" Target="../media/image794.png"/><Relationship Id="rId99" Type="http://schemas.openxmlformats.org/officeDocument/2006/relationships/customXml" Target="../ink/ink4964.xml"/><Relationship Id="rId101" Type="http://schemas.openxmlformats.org/officeDocument/2006/relationships/customXml" Target="../ink/ink4965.xml"/><Relationship Id="rId122" Type="http://schemas.openxmlformats.org/officeDocument/2006/relationships/image" Target="../media/image811.png"/><Relationship Id="rId143" Type="http://schemas.openxmlformats.org/officeDocument/2006/relationships/customXml" Target="../ink/ink4986.xml"/><Relationship Id="rId148" Type="http://schemas.openxmlformats.org/officeDocument/2006/relationships/image" Target="../media/image823.png"/><Relationship Id="rId164" Type="http://schemas.openxmlformats.org/officeDocument/2006/relationships/image" Target="../media/image831.png"/><Relationship Id="rId169" Type="http://schemas.openxmlformats.org/officeDocument/2006/relationships/customXml" Target="../ink/ink4999.xml"/><Relationship Id="rId185" Type="http://schemas.openxmlformats.org/officeDocument/2006/relationships/customXml" Target="../ink/ink5007.xml"/><Relationship Id="rId4" Type="http://schemas.openxmlformats.org/officeDocument/2006/relationships/customXml" Target="../ink/ink4916.xml"/><Relationship Id="rId9" Type="http://schemas.openxmlformats.org/officeDocument/2006/relationships/image" Target="../media/image752.png"/><Relationship Id="rId180" Type="http://schemas.openxmlformats.org/officeDocument/2006/relationships/image" Target="../media/image839.png"/><Relationship Id="rId210" Type="http://schemas.openxmlformats.org/officeDocument/2006/relationships/image" Target="../media/image854.png"/><Relationship Id="rId215" Type="http://schemas.openxmlformats.org/officeDocument/2006/relationships/customXml" Target="../ink/ink5022.xml"/><Relationship Id="rId236" Type="http://schemas.openxmlformats.org/officeDocument/2006/relationships/image" Target="../media/image867.png"/><Relationship Id="rId26" Type="http://schemas.openxmlformats.org/officeDocument/2006/relationships/customXml" Target="../ink/ink4927.xml"/><Relationship Id="rId231" Type="http://schemas.openxmlformats.org/officeDocument/2006/relationships/customXml" Target="../ink/ink5030.xml"/><Relationship Id="rId47" Type="http://schemas.openxmlformats.org/officeDocument/2006/relationships/image" Target="../media/image771.png"/><Relationship Id="rId68" Type="http://schemas.openxmlformats.org/officeDocument/2006/relationships/image" Target="../media/image781.png"/><Relationship Id="rId89" Type="http://schemas.openxmlformats.org/officeDocument/2006/relationships/customXml" Target="../ink/ink4959.xml"/><Relationship Id="rId112" Type="http://schemas.openxmlformats.org/officeDocument/2006/relationships/image" Target="../media/image807.png"/><Relationship Id="rId133" Type="http://schemas.openxmlformats.org/officeDocument/2006/relationships/customXml" Target="../ink/ink4981.xml"/><Relationship Id="rId154" Type="http://schemas.openxmlformats.org/officeDocument/2006/relationships/image" Target="../media/image826.png"/><Relationship Id="rId175" Type="http://schemas.openxmlformats.org/officeDocument/2006/relationships/customXml" Target="../ink/ink5002.xml"/><Relationship Id="rId196" Type="http://schemas.openxmlformats.org/officeDocument/2006/relationships/image" Target="../media/image847.png"/><Relationship Id="rId200" Type="http://schemas.openxmlformats.org/officeDocument/2006/relationships/image" Target="../media/image849.png"/><Relationship Id="rId16" Type="http://schemas.openxmlformats.org/officeDocument/2006/relationships/customXml" Target="../ink/ink4922.xml"/><Relationship Id="rId221" Type="http://schemas.openxmlformats.org/officeDocument/2006/relationships/customXml" Target="../ink/ink5025.xml"/><Relationship Id="rId242" Type="http://schemas.openxmlformats.org/officeDocument/2006/relationships/image" Target="../media/image870.png"/><Relationship Id="rId37" Type="http://schemas.openxmlformats.org/officeDocument/2006/relationships/image" Target="../media/image766.png"/><Relationship Id="rId58" Type="http://schemas.openxmlformats.org/officeDocument/2006/relationships/customXml" Target="../ink/ink4943.xml"/><Relationship Id="rId79" Type="http://schemas.openxmlformats.org/officeDocument/2006/relationships/customXml" Target="../ink/ink4954.xml"/><Relationship Id="rId102" Type="http://schemas.openxmlformats.org/officeDocument/2006/relationships/image" Target="../media/image798.png"/><Relationship Id="rId123" Type="http://schemas.openxmlformats.org/officeDocument/2006/relationships/customXml" Target="../ink/ink4976.xml"/><Relationship Id="rId144" Type="http://schemas.openxmlformats.org/officeDocument/2006/relationships/image" Target="../media/image822.png"/><Relationship Id="rId90" Type="http://schemas.openxmlformats.org/officeDocument/2006/relationships/image" Target="../media/image65.png"/><Relationship Id="rId165" Type="http://schemas.openxmlformats.org/officeDocument/2006/relationships/customXml" Target="../ink/ink4997.xml"/><Relationship Id="rId186" Type="http://schemas.openxmlformats.org/officeDocument/2006/relationships/image" Target="../media/image842.png"/><Relationship Id="rId211" Type="http://schemas.openxmlformats.org/officeDocument/2006/relationships/customXml" Target="../ink/ink5020.xml"/><Relationship Id="rId232" Type="http://schemas.openxmlformats.org/officeDocument/2006/relationships/image" Target="../media/image865.png"/><Relationship Id="rId27" Type="http://schemas.openxmlformats.org/officeDocument/2006/relationships/image" Target="../media/image761.png"/><Relationship Id="rId48" Type="http://schemas.openxmlformats.org/officeDocument/2006/relationships/customXml" Target="../ink/ink4938.xml"/><Relationship Id="rId69" Type="http://schemas.openxmlformats.org/officeDocument/2006/relationships/customXml" Target="../ink/ink4949.xml"/><Relationship Id="rId113" Type="http://schemas.openxmlformats.org/officeDocument/2006/relationships/customXml" Target="../ink/ink4971.xml"/><Relationship Id="rId134" Type="http://schemas.openxmlformats.org/officeDocument/2006/relationships/image" Target="../media/image817.png"/><Relationship Id="rId80" Type="http://schemas.openxmlformats.org/officeDocument/2006/relationships/image" Target="../media/image788.png"/><Relationship Id="rId155" Type="http://schemas.openxmlformats.org/officeDocument/2006/relationships/customXml" Target="../ink/ink4992.xml"/><Relationship Id="rId176" Type="http://schemas.openxmlformats.org/officeDocument/2006/relationships/image" Target="../media/image837.png"/><Relationship Id="rId197" Type="http://schemas.openxmlformats.org/officeDocument/2006/relationships/customXml" Target="../ink/ink5013.xml"/><Relationship Id="rId201" Type="http://schemas.openxmlformats.org/officeDocument/2006/relationships/customXml" Target="../ink/ink5015.xml"/><Relationship Id="rId222" Type="http://schemas.openxmlformats.org/officeDocument/2006/relationships/image" Target="../media/image860.png"/><Relationship Id="rId243" Type="http://schemas.openxmlformats.org/officeDocument/2006/relationships/customXml" Target="../ink/ink5036.xml"/><Relationship Id="rId17" Type="http://schemas.openxmlformats.org/officeDocument/2006/relationships/image" Target="../media/image756.png"/><Relationship Id="rId38" Type="http://schemas.openxmlformats.org/officeDocument/2006/relationships/customXml" Target="../ink/ink4933.xml"/><Relationship Id="rId59" Type="http://schemas.openxmlformats.org/officeDocument/2006/relationships/image" Target="../media/image777.png"/><Relationship Id="rId103" Type="http://schemas.openxmlformats.org/officeDocument/2006/relationships/customXml" Target="../ink/ink4966.xml"/><Relationship Id="rId124" Type="http://schemas.openxmlformats.org/officeDocument/2006/relationships/image" Target="../media/image812.png"/><Relationship Id="rId70" Type="http://schemas.openxmlformats.org/officeDocument/2006/relationships/image" Target="../media/image782.png"/><Relationship Id="rId91" Type="http://schemas.openxmlformats.org/officeDocument/2006/relationships/customXml" Target="../ink/ink4960.xml"/><Relationship Id="rId145" Type="http://schemas.openxmlformats.org/officeDocument/2006/relationships/customXml" Target="../ink/ink4987.xml"/><Relationship Id="rId166" Type="http://schemas.openxmlformats.org/officeDocument/2006/relationships/image" Target="../media/image832.png"/><Relationship Id="rId187" Type="http://schemas.openxmlformats.org/officeDocument/2006/relationships/customXml" Target="../ink/ink500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5.png"/><Relationship Id="rId233" Type="http://schemas.openxmlformats.org/officeDocument/2006/relationships/customXml" Target="../ink/ink5031.xml"/><Relationship Id="rId28" Type="http://schemas.openxmlformats.org/officeDocument/2006/relationships/customXml" Target="../ink/ink4928.xml"/><Relationship Id="rId49" Type="http://schemas.openxmlformats.org/officeDocument/2006/relationships/image" Target="../media/image772.png"/><Relationship Id="rId114" Type="http://schemas.openxmlformats.org/officeDocument/2006/relationships/image" Target="../media/image625.png"/><Relationship Id="rId60" Type="http://schemas.openxmlformats.org/officeDocument/2006/relationships/customXml" Target="../ink/ink4944.xml"/><Relationship Id="rId81" Type="http://schemas.openxmlformats.org/officeDocument/2006/relationships/customXml" Target="../ink/ink4955.xml"/><Relationship Id="rId135" Type="http://schemas.openxmlformats.org/officeDocument/2006/relationships/customXml" Target="../ink/ink4982.xml"/><Relationship Id="rId156" Type="http://schemas.openxmlformats.org/officeDocument/2006/relationships/image" Target="../media/image827.png"/><Relationship Id="rId177" Type="http://schemas.openxmlformats.org/officeDocument/2006/relationships/customXml" Target="../ink/ink5003.xml"/><Relationship Id="rId198" Type="http://schemas.openxmlformats.org/officeDocument/2006/relationships/image" Target="../media/image848.png"/><Relationship Id="rId202" Type="http://schemas.openxmlformats.org/officeDocument/2006/relationships/image" Target="../media/image850.png"/><Relationship Id="rId223" Type="http://schemas.openxmlformats.org/officeDocument/2006/relationships/customXml" Target="../ink/ink5026.xml"/><Relationship Id="rId244" Type="http://schemas.openxmlformats.org/officeDocument/2006/relationships/image" Target="../media/image871.png"/><Relationship Id="rId18" Type="http://schemas.openxmlformats.org/officeDocument/2006/relationships/customXml" Target="../ink/ink4923.xml"/><Relationship Id="rId39" Type="http://schemas.openxmlformats.org/officeDocument/2006/relationships/image" Target="../media/image767.png"/><Relationship Id="rId50" Type="http://schemas.openxmlformats.org/officeDocument/2006/relationships/customXml" Target="../ink/ink4939.xml"/><Relationship Id="rId104" Type="http://schemas.openxmlformats.org/officeDocument/2006/relationships/image" Target="../media/image799.png"/><Relationship Id="rId125" Type="http://schemas.openxmlformats.org/officeDocument/2006/relationships/customXml" Target="../ink/ink4977.xml"/><Relationship Id="rId146" Type="http://schemas.openxmlformats.org/officeDocument/2006/relationships/image" Target="../media/image48.png"/><Relationship Id="rId167" Type="http://schemas.openxmlformats.org/officeDocument/2006/relationships/customXml" Target="../ink/ink4998.xml"/><Relationship Id="rId188" Type="http://schemas.openxmlformats.org/officeDocument/2006/relationships/image" Target="../media/image843.png"/><Relationship Id="rId71" Type="http://schemas.openxmlformats.org/officeDocument/2006/relationships/customXml" Target="../ink/ink4950.xml"/><Relationship Id="rId92" Type="http://schemas.openxmlformats.org/officeDocument/2006/relationships/image" Target="../media/image793.png"/><Relationship Id="rId213" Type="http://schemas.openxmlformats.org/officeDocument/2006/relationships/customXml" Target="../ink/ink5021.xml"/><Relationship Id="rId234" Type="http://schemas.openxmlformats.org/officeDocument/2006/relationships/image" Target="../media/image866.png"/><Relationship Id="rId2" Type="http://schemas.openxmlformats.org/officeDocument/2006/relationships/customXml" Target="../ink/ink4915.xml"/><Relationship Id="rId29" Type="http://schemas.openxmlformats.org/officeDocument/2006/relationships/image" Target="../media/image762.png"/><Relationship Id="rId40" Type="http://schemas.openxmlformats.org/officeDocument/2006/relationships/customXml" Target="../ink/ink4934.xml"/><Relationship Id="rId115" Type="http://schemas.openxmlformats.org/officeDocument/2006/relationships/customXml" Target="../ink/ink4972.xml"/><Relationship Id="rId136" Type="http://schemas.openxmlformats.org/officeDocument/2006/relationships/image" Target="../media/image818.png"/><Relationship Id="rId157" Type="http://schemas.openxmlformats.org/officeDocument/2006/relationships/customXml" Target="../ink/ink4993.xml"/><Relationship Id="rId178" Type="http://schemas.openxmlformats.org/officeDocument/2006/relationships/image" Target="../media/image838.png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99" Type="http://schemas.openxmlformats.org/officeDocument/2006/relationships/customXml" Target="../ink/ink5014.xml"/><Relationship Id="rId203" Type="http://schemas.openxmlformats.org/officeDocument/2006/relationships/customXml" Target="../ink/ink5016.xml"/><Relationship Id="rId19" Type="http://schemas.openxmlformats.org/officeDocument/2006/relationships/image" Target="../media/image757.png"/><Relationship Id="rId224" Type="http://schemas.openxmlformats.org/officeDocument/2006/relationships/image" Target="../media/image861.png"/><Relationship Id="rId30" Type="http://schemas.openxmlformats.org/officeDocument/2006/relationships/customXml" Target="../ink/ink4929.xml"/><Relationship Id="rId105" Type="http://schemas.openxmlformats.org/officeDocument/2006/relationships/customXml" Target="../ink/ink4967.xml"/><Relationship Id="rId126" Type="http://schemas.openxmlformats.org/officeDocument/2006/relationships/image" Target="../media/image813.png"/><Relationship Id="rId147" Type="http://schemas.openxmlformats.org/officeDocument/2006/relationships/customXml" Target="../ink/ink4988.xml"/><Relationship Id="rId168" Type="http://schemas.openxmlformats.org/officeDocument/2006/relationships/image" Target="../media/image833.png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4961.xml"/><Relationship Id="rId189" Type="http://schemas.openxmlformats.org/officeDocument/2006/relationships/customXml" Target="../ink/ink5009.xml"/><Relationship Id="rId3" Type="http://schemas.openxmlformats.org/officeDocument/2006/relationships/image" Target="../media/image749.png"/><Relationship Id="rId214" Type="http://schemas.openxmlformats.org/officeDocument/2006/relationships/image" Target="../media/image856.png"/><Relationship Id="rId235" Type="http://schemas.openxmlformats.org/officeDocument/2006/relationships/customXml" Target="../ink/ink5032.xml"/><Relationship Id="rId116" Type="http://schemas.openxmlformats.org/officeDocument/2006/relationships/image" Target="../media/image808.png"/><Relationship Id="rId137" Type="http://schemas.openxmlformats.org/officeDocument/2006/relationships/customXml" Target="../ink/ink4983.xml"/><Relationship Id="rId158" Type="http://schemas.openxmlformats.org/officeDocument/2006/relationships/image" Target="../media/image828.png"/><Relationship Id="rId20" Type="http://schemas.openxmlformats.org/officeDocument/2006/relationships/customXml" Target="../ink/ink4924.xml"/><Relationship Id="rId41" Type="http://schemas.openxmlformats.org/officeDocument/2006/relationships/image" Target="../media/image768.png"/><Relationship Id="rId62" Type="http://schemas.openxmlformats.org/officeDocument/2006/relationships/customXml" Target="../ink/ink4945.xml"/><Relationship Id="rId83" Type="http://schemas.openxmlformats.org/officeDocument/2006/relationships/customXml" Target="../ink/ink4956.xml"/><Relationship Id="rId179" Type="http://schemas.openxmlformats.org/officeDocument/2006/relationships/customXml" Target="../ink/ink5004.xml"/><Relationship Id="rId190" Type="http://schemas.openxmlformats.org/officeDocument/2006/relationships/image" Target="../media/image844.png"/><Relationship Id="rId204" Type="http://schemas.openxmlformats.org/officeDocument/2006/relationships/image" Target="../media/image851.png"/><Relationship Id="rId225" Type="http://schemas.openxmlformats.org/officeDocument/2006/relationships/customXml" Target="../ink/ink5027.xml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095.xml"/><Relationship Id="rId21" Type="http://schemas.openxmlformats.org/officeDocument/2006/relationships/image" Target="../media/image758.png"/><Relationship Id="rId42" Type="http://schemas.openxmlformats.org/officeDocument/2006/relationships/customXml" Target="../ink/ink5057.xml"/><Relationship Id="rId63" Type="http://schemas.openxmlformats.org/officeDocument/2006/relationships/image" Target="../media/image779.png"/><Relationship Id="rId84" Type="http://schemas.openxmlformats.org/officeDocument/2006/relationships/image" Target="../media/image790.png"/><Relationship Id="rId138" Type="http://schemas.openxmlformats.org/officeDocument/2006/relationships/image" Target="../media/image819.png"/><Relationship Id="rId159" Type="http://schemas.openxmlformats.org/officeDocument/2006/relationships/customXml" Target="../ink/ink5116.xml"/><Relationship Id="rId170" Type="http://schemas.openxmlformats.org/officeDocument/2006/relationships/image" Target="../media/image834.png"/><Relationship Id="rId191" Type="http://schemas.openxmlformats.org/officeDocument/2006/relationships/customXml" Target="../ink/ink5132.xml"/><Relationship Id="rId205" Type="http://schemas.openxmlformats.org/officeDocument/2006/relationships/customXml" Target="../ink/ink5139.xml"/><Relationship Id="rId226" Type="http://schemas.openxmlformats.org/officeDocument/2006/relationships/image" Target="../media/image862.png"/><Relationship Id="rId247" Type="http://schemas.openxmlformats.org/officeDocument/2006/relationships/customXml" Target="../ink/ink5160.xml"/><Relationship Id="rId107" Type="http://schemas.openxmlformats.org/officeDocument/2006/relationships/customXml" Target="../ink/ink5090.xml"/><Relationship Id="rId11" Type="http://schemas.openxmlformats.org/officeDocument/2006/relationships/image" Target="../media/image753.png"/><Relationship Id="rId32" Type="http://schemas.openxmlformats.org/officeDocument/2006/relationships/customXml" Target="../ink/ink5052.xml"/><Relationship Id="rId53" Type="http://schemas.openxmlformats.org/officeDocument/2006/relationships/image" Target="../media/image774.png"/><Relationship Id="rId74" Type="http://schemas.openxmlformats.org/officeDocument/2006/relationships/image" Target="../media/image785.png"/><Relationship Id="rId128" Type="http://schemas.openxmlformats.org/officeDocument/2006/relationships/image" Target="../media/image814.png"/><Relationship Id="rId149" Type="http://schemas.openxmlformats.org/officeDocument/2006/relationships/customXml" Target="../ink/ink5111.xml"/><Relationship Id="rId5" Type="http://schemas.openxmlformats.org/officeDocument/2006/relationships/image" Target="../media/image750.png"/><Relationship Id="rId95" Type="http://schemas.openxmlformats.org/officeDocument/2006/relationships/customXml" Target="../ink/ink5084.xml"/><Relationship Id="rId160" Type="http://schemas.openxmlformats.org/officeDocument/2006/relationships/image" Target="../media/image829.png"/><Relationship Id="rId181" Type="http://schemas.openxmlformats.org/officeDocument/2006/relationships/customXml" Target="../ink/ink5127.xml"/><Relationship Id="rId216" Type="http://schemas.openxmlformats.org/officeDocument/2006/relationships/image" Target="../media/image857.png"/><Relationship Id="rId237" Type="http://schemas.openxmlformats.org/officeDocument/2006/relationships/customXml" Target="../ink/ink5155.xml"/><Relationship Id="rId22" Type="http://schemas.openxmlformats.org/officeDocument/2006/relationships/customXml" Target="../ink/ink5047.xml"/><Relationship Id="rId43" Type="http://schemas.openxmlformats.org/officeDocument/2006/relationships/image" Target="../media/image769.png"/><Relationship Id="rId64" Type="http://schemas.openxmlformats.org/officeDocument/2006/relationships/customXml" Target="../ink/ink5068.xml"/><Relationship Id="rId118" Type="http://schemas.openxmlformats.org/officeDocument/2006/relationships/image" Target="../media/image809.png"/><Relationship Id="rId139" Type="http://schemas.openxmlformats.org/officeDocument/2006/relationships/customXml" Target="../ink/ink5106.xml"/><Relationship Id="rId85" Type="http://schemas.openxmlformats.org/officeDocument/2006/relationships/customXml" Target="../ink/ink5079.xml"/><Relationship Id="rId150" Type="http://schemas.openxmlformats.org/officeDocument/2006/relationships/image" Target="../media/image824.png"/><Relationship Id="rId171" Type="http://schemas.openxmlformats.org/officeDocument/2006/relationships/customXml" Target="../ink/ink5122.xml"/><Relationship Id="rId192" Type="http://schemas.openxmlformats.org/officeDocument/2006/relationships/image" Target="../media/image845.png"/><Relationship Id="rId206" Type="http://schemas.openxmlformats.org/officeDocument/2006/relationships/image" Target="../media/image852.png"/><Relationship Id="rId227" Type="http://schemas.openxmlformats.org/officeDocument/2006/relationships/customXml" Target="../ink/ink5150.xml"/><Relationship Id="rId248" Type="http://schemas.openxmlformats.org/officeDocument/2006/relationships/image" Target="../media/image873.png"/><Relationship Id="rId12" Type="http://schemas.openxmlformats.org/officeDocument/2006/relationships/customXml" Target="../ink/ink5042.xml"/><Relationship Id="rId33" Type="http://schemas.openxmlformats.org/officeDocument/2006/relationships/image" Target="../media/image764.png"/><Relationship Id="rId108" Type="http://schemas.openxmlformats.org/officeDocument/2006/relationships/image" Target="../media/image801.png"/><Relationship Id="rId129" Type="http://schemas.openxmlformats.org/officeDocument/2006/relationships/customXml" Target="../ink/ink5101.xml"/><Relationship Id="rId54" Type="http://schemas.openxmlformats.org/officeDocument/2006/relationships/customXml" Target="../ink/ink5063.xml"/><Relationship Id="rId75" Type="http://schemas.openxmlformats.org/officeDocument/2006/relationships/customXml" Target="../ink/ink5074.xml"/><Relationship Id="rId96" Type="http://schemas.openxmlformats.org/officeDocument/2006/relationships/image" Target="../media/image795.png"/><Relationship Id="rId140" Type="http://schemas.openxmlformats.org/officeDocument/2006/relationships/image" Target="../media/image820.png"/><Relationship Id="rId161" Type="http://schemas.openxmlformats.org/officeDocument/2006/relationships/customXml" Target="../ink/ink5117.xml"/><Relationship Id="rId182" Type="http://schemas.openxmlformats.org/officeDocument/2006/relationships/image" Target="../media/image840.png"/><Relationship Id="rId217" Type="http://schemas.openxmlformats.org/officeDocument/2006/relationships/customXml" Target="../ink/ink5145.xml"/><Relationship Id="rId6" Type="http://schemas.openxmlformats.org/officeDocument/2006/relationships/customXml" Target="../ink/ink5039.xml"/><Relationship Id="rId238" Type="http://schemas.openxmlformats.org/officeDocument/2006/relationships/image" Target="../media/image868.png"/><Relationship Id="rId23" Type="http://schemas.openxmlformats.org/officeDocument/2006/relationships/image" Target="../media/image759.png"/><Relationship Id="rId119" Type="http://schemas.openxmlformats.org/officeDocument/2006/relationships/customXml" Target="../ink/ink5096.xml"/><Relationship Id="rId44" Type="http://schemas.openxmlformats.org/officeDocument/2006/relationships/customXml" Target="../ink/ink5058.xml"/><Relationship Id="rId65" Type="http://schemas.openxmlformats.org/officeDocument/2006/relationships/customXml" Target="../ink/ink5069.xml"/><Relationship Id="rId86" Type="http://schemas.openxmlformats.org/officeDocument/2006/relationships/image" Target="../media/image791.png"/><Relationship Id="rId130" Type="http://schemas.openxmlformats.org/officeDocument/2006/relationships/image" Target="../media/image815.png"/><Relationship Id="rId151" Type="http://schemas.openxmlformats.org/officeDocument/2006/relationships/customXml" Target="../ink/ink5112.xml"/><Relationship Id="rId172" Type="http://schemas.openxmlformats.org/officeDocument/2006/relationships/image" Target="../media/image835.png"/><Relationship Id="rId193" Type="http://schemas.openxmlformats.org/officeDocument/2006/relationships/customXml" Target="../ink/ink5133.xml"/><Relationship Id="rId207" Type="http://schemas.openxmlformats.org/officeDocument/2006/relationships/customXml" Target="../ink/ink5140.xml"/><Relationship Id="rId228" Type="http://schemas.openxmlformats.org/officeDocument/2006/relationships/image" Target="../media/image863.png"/><Relationship Id="rId13" Type="http://schemas.openxmlformats.org/officeDocument/2006/relationships/image" Target="../media/image754.png"/><Relationship Id="rId109" Type="http://schemas.openxmlformats.org/officeDocument/2006/relationships/customXml" Target="../ink/ink5091.xml"/><Relationship Id="rId34" Type="http://schemas.openxmlformats.org/officeDocument/2006/relationships/customXml" Target="../ink/ink5053.xml"/><Relationship Id="rId55" Type="http://schemas.openxmlformats.org/officeDocument/2006/relationships/image" Target="../media/image775.png"/><Relationship Id="rId76" Type="http://schemas.openxmlformats.org/officeDocument/2006/relationships/image" Target="../media/image786.png"/><Relationship Id="rId97" Type="http://schemas.openxmlformats.org/officeDocument/2006/relationships/customXml" Target="../ink/ink5085.xml"/><Relationship Id="rId120" Type="http://schemas.openxmlformats.org/officeDocument/2006/relationships/image" Target="../media/image810.png"/><Relationship Id="rId141" Type="http://schemas.openxmlformats.org/officeDocument/2006/relationships/customXml" Target="../ink/ink5107.xml"/><Relationship Id="rId7" Type="http://schemas.openxmlformats.org/officeDocument/2006/relationships/image" Target="../media/image751.png"/><Relationship Id="rId162" Type="http://schemas.openxmlformats.org/officeDocument/2006/relationships/image" Target="../media/image830.png"/><Relationship Id="rId183" Type="http://schemas.openxmlformats.org/officeDocument/2006/relationships/customXml" Target="../ink/ink5128.xml"/><Relationship Id="rId218" Type="http://schemas.openxmlformats.org/officeDocument/2006/relationships/image" Target="../media/image858.png"/><Relationship Id="rId239" Type="http://schemas.openxmlformats.org/officeDocument/2006/relationships/customXml" Target="../ink/ink5156.xml"/><Relationship Id="rId24" Type="http://schemas.openxmlformats.org/officeDocument/2006/relationships/customXml" Target="../ink/ink5048.xml"/><Relationship Id="rId45" Type="http://schemas.openxmlformats.org/officeDocument/2006/relationships/image" Target="../media/image770.png"/><Relationship Id="rId66" Type="http://schemas.openxmlformats.org/officeDocument/2006/relationships/image" Target="../media/image780.png"/><Relationship Id="rId87" Type="http://schemas.openxmlformats.org/officeDocument/2006/relationships/customXml" Target="../ink/ink5080.xml"/><Relationship Id="rId110" Type="http://schemas.openxmlformats.org/officeDocument/2006/relationships/image" Target="../media/image802.png"/><Relationship Id="rId131" Type="http://schemas.openxmlformats.org/officeDocument/2006/relationships/customXml" Target="../ink/ink5102.xml"/><Relationship Id="rId152" Type="http://schemas.openxmlformats.org/officeDocument/2006/relationships/image" Target="../media/image825.png"/><Relationship Id="rId173" Type="http://schemas.openxmlformats.org/officeDocument/2006/relationships/customXml" Target="../ink/ink5123.xml"/><Relationship Id="rId194" Type="http://schemas.openxmlformats.org/officeDocument/2006/relationships/image" Target="../media/image846.png"/><Relationship Id="rId208" Type="http://schemas.openxmlformats.org/officeDocument/2006/relationships/image" Target="../media/image853.png"/><Relationship Id="rId229" Type="http://schemas.openxmlformats.org/officeDocument/2006/relationships/customXml" Target="../ink/ink5151.xml"/><Relationship Id="rId240" Type="http://schemas.openxmlformats.org/officeDocument/2006/relationships/image" Target="../media/image869.png"/><Relationship Id="rId14" Type="http://schemas.openxmlformats.org/officeDocument/2006/relationships/customXml" Target="../ink/ink5043.xml"/><Relationship Id="rId35" Type="http://schemas.openxmlformats.org/officeDocument/2006/relationships/image" Target="../media/image765.png"/><Relationship Id="rId56" Type="http://schemas.openxmlformats.org/officeDocument/2006/relationships/customXml" Target="../ink/ink5064.xml"/><Relationship Id="rId77" Type="http://schemas.openxmlformats.org/officeDocument/2006/relationships/customXml" Target="../ink/ink5075.xml"/><Relationship Id="rId100" Type="http://schemas.openxmlformats.org/officeDocument/2006/relationships/image" Target="../media/image797.png"/><Relationship Id="rId8" Type="http://schemas.openxmlformats.org/officeDocument/2006/relationships/customXml" Target="../ink/ink5040.xml"/><Relationship Id="rId98" Type="http://schemas.openxmlformats.org/officeDocument/2006/relationships/image" Target="../media/image796.png"/><Relationship Id="rId121" Type="http://schemas.openxmlformats.org/officeDocument/2006/relationships/customXml" Target="../ink/ink5097.xml"/><Relationship Id="rId142" Type="http://schemas.openxmlformats.org/officeDocument/2006/relationships/image" Target="../media/image821.png"/><Relationship Id="rId163" Type="http://schemas.openxmlformats.org/officeDocument/2006/relationships/customXml" Target="../ink/ink5118.xml"/><Relationship Id="rId184" Type="http://schemas.openxmlformats.org/officeDocument/2006/relationships/image" Target="../media/image841.png"/><Relationship Id="rId219" Type="http://schemas.openxmlformats.org/officeDocument/2006/relationships/customXml" Target="../ink/ink5146.xml"/><Relationship Id="rId230" Type="http://schemas.openxmlformats.org/officeDocument/2006/relationships/image" Target="../media/image864.png"/><Relationship Id="rId25" Type="http://schemas.openxmlformats.org/officeDocument/2006/relationships/image" Target="../media/image760.png"/><Relationship Id="rId46" Type="http://schemas.openxmlformats.org/officeDocument/2006/relationships/customXml" Target="../ink/ink5059.xml"/><Relationship Id="rId67" Type="http://schemas.openxmlformats.org/officeDocument/2006/relationships/customXml" Target="../ink/ink5070.xml"/><Relationship Id="rId88" Type="http://schemas.openxmlformats.org/officeDocument/2006/relationships/image" Target="../media/image792.png"/><Relationship Id="rId111" Type="http://schemas.openxmlformats.org/officeDocument/2006/relationships/customXml" Target="../ink/ink5092.xml"/><Relationship Id="rId132" Type="http://schemas.openxmlformats.org/officeDocument/2006/relationships/image" Target="../media/image816.png"/><Relationship Id="rId153" Type="http://schemas.openxmlformats.org/officeDocument/2006/relationships/customXml" Target="../ink/ink5113.xml"/><Relationship Id="rId174" Type="http://schemas.openxmlformats.org/officeDocument/2006/relationships/image" Target="../media/image836.png"/><Relationship Id="rId195" Type="http://schemas.openxmlformats.org/officeDocument/2006/relationships/customXml" Target="../ink/ink5134.xml"/><Relationship Id="rId209" Type="http://schemas.openxmlformats.org/officeDocument/2006/relationships/customXml" Target="../ink/ink5141.xml"/><Relationship Id="rId220" Type="http://schemas.openxmlformats.org/officeDocument/2006/relationships/image" Target="../media/image859.png"/><Relationship Id="rId241" Type="http://schemas.openxmlformats.org/officeDocument/2006/relationships/customXml" Target="../ink/ink5157.xml"/><Relationship Id="rId15" Type="http://schemas.openxmlformats.org/officeDocument/2006/relationships/image" Target="../media/image755.png"/><Relationship Id="rId36" Type="http://schemas.openxmlformats.org/officeDocument/2006/relationships/customXml" Target="../ink/ink5054.xml"/><Relationship Id="rId57" Type="http://schemas.openxmlformats.org/officeDocument/2006/relationships/image" Target="../media/image776.png"/><Relationship Id="rId10" Type="http://schemas.openxmlformats.org/officeDocument/2006/relationships/customXml" Target="../ink/ink5041.xml"/><Relationship Id="rId31" Type="http://schemas.openxmlformats.org/officeDocument/2006/relationships/image" Target="../media/image763.png"/><Relationship Id="rId52" Type="http://schemas.openxmlformats.org/officeDocument/2006/relationships/customXml" Target="../ink/ink5062.xml"/><Relationship Id="rId73" Type="http://schemas.openxmlformats.org/officeDocument/2006/relationships/customXml" Target="../ink/ink5073.xml"/><Relationship Id="rId78" Type="http://schemas.openxmlformats.org/officeDocument/2006/relationships/image" Target="../media/image787.png"/><Relationship Id="rId94" Type="http://schemas.openxmlformats.org/officeDocument/2006/relationships/image" Target="../media/image794.png"/><Relationship Id="rId99" Type="http://schemas.openxmlformats.org/officeDocument/2006/relationships/customXml" Target="../ink/ink5086.xml"/><Relationship Id="rId101" Type="http://schemas.openxmlformats.org/officeDocument/2006/relationships/customXml" Target="../ink/ink5087.xml"/><Relationship Id="rId122" Type="http://schemas.openxmlformats.org/officeDocument/2006/relationships/image" Target="../media/image811.png"/><Relationship Id="rId143" Type="http://schemas.openxmlformats.org/officeDocument/2006/relationships/customXml" Target="../ink/ink5108.xml"/><Relationship Id="rId148" Type="http://schemas.openxmlformats.org/officeDocument/2006/relationships/image" Target="../media/image823.png"/><Relationship Id="rId164" Type="http://schemas.openxmlformats.org/officeDocument/2006/relationships/image" Target="../media/image831.png"/><Relationship Id="rId169" Type="http://schemas.openxmlformats.org/officeDocument/2006/relationships/customXml" Target="../ink/ink5121.xml"/><Relationship Id="rId185" Type="http://schemas.openxmlformats.org/officeDocument/2006/relationships/customXml" Target="../ink/ink5129.xml"/><Relationship Id="rId4" Type="http://schemas.openxmlformats.org/officeDocument/2006/relationships/customXml" Target="../ink/ink5038.xml"/><Relationship Id="rId9" Type="http://schemas.openxmlformats.org/officeDocument/2006/relationships/image" Target="../media/image752.png"/><Relationship Id="rId180" Type="http://schemas.openxmlformats.org/officeDocument/2006/relationships/image" Target="../media/image839.png"/><Relationship Id="rId210" Type="http://schemas.openxmlformats.org/officeDocument/2006/relationships/image" Target="../media/image854.png"/><Relationship Id="rId215" Type="http://schemas.openxmlformats.org/officeDocument/2006/relationships/customXml" Target="../ink/ink5144.xml"/><Relationship Id="rId236" Type="http://schemas.openxmlformats.org/officeDocument/2006/relationships/image" Target="../media/image867.png"/><Relationship Id="rId26" Type="http://schemas.openxmlformats.org/officeDocument/2006/relationships/customXml" Target="../ink/ink5049.xml"/><Relationship Id="rId231" Type="http://schemas.openxmlformats.org/officeDocument/2006/relationships/customXml" Target="../ink/ink5152.xml"/><Relationship Id="rId47" Type="http://schemas.openxmlformats.org/officeDocument/2006/relationships/image" Target="../media/image771.png"/><Relationship Id="rId68" Type="http://schemas.openxmlformats.org/officeDocument/2006/relationships/image" Target="../media/image781.png"/><Relationship Id="rId89" Type="http://schemas.openxmlformats.org/officeDocument/2006/relationships/customXml" Target="../ink/ink5081.xml"/><Relationship Id="rId112" Type="http://schemas.openxmlformats.org/officeDocument/2006/relationships/image" Target="../media/image807.png"/><Relationship Id="rId133" Type="http://schemas.openxmlformats.org/officeDocument/2006/relationships/customXml" Target="../ink/ink5103.xml"/><Relationship Id="rId154" Type="http://schemas.openxmlformats.org/officeDocument/2006/relationships/image" Target="../media/image826.png"/><Relationship Id="rId175" Type="http://schemas.openxmlformats.org/officeDocument/2006/relationships/customXml" Target="../ink/ink5124.xml"/><Relationship Id="rId196" Type="http://schemas.openxmlformats.org/officeDocument/2006/relationships/image" Target="../media/image847.png"/><Relationship Id="rId200" Type="http://schemas.openxmlformats.org/officeDocument/2006/relationships/image" Target="../media/image849.png"/><Relationship Id="rId16" Type="http://schemas.openxmlformats.org/officeDocument/2006/relationships/customXml" Target="../ink/ink5044.xml"/><Relationship Id="rId221" Type="http://schemas.openxmlformats.org/officeDocument/2006/relationships/customXml" Target="../ink/ink5147.xml"/><Relationship Id="rId242" Type="http://schemas.openxmlformats.org/officeDocument/2006/relationships/image" Target="../media/image870.png"/><Relationship Id="rId37" Type="http://schemas.openxmlformats.org/officeDocument/2006/relationships/image" Target="../media/image766.png"/><Relationship Id="rId58" Type="http://schemas.openxmlformats.org/officeDocument/2006/relationships/customXml" Target="../ink/ink5065.xml"/><Relationship Id="rId79" Type="http://schemas.openxmlformats.org/officeDocument/2006/relationships/customXml" Target="../ink/ink5076.xml"/><Relationship Id="rId102" Type="http://schemas.openxmlformats.org/officeDocument/2006/relationships/image" Target="../media/image798.png"/><Relationship Id="rId123" Type="http://schemas.openxmlformats.org/officeDocument/2006/relationships/customXml" Target="../ink/ink5098.xml"/><Relationship Id="rId144" Type="http://schemas.openxmlformats.org/officeDocument/2006/relationships/image" Target="../media/image822.png"/><Relationship Id="rId90" Type="http://schemas.openxmlformats.org/officeDocument/2006/relationships/image" Target="../media/image65.png"/><Relationship Id="rId165" Type="http://schemas.openxmlformats.org/officeDocument/2006/relationships/customXml" Target="../ink/ink5119.xml"/><Relationship Id="rId186" Type="http://schemas.openxmlformats.org/officeDocument/2006/relationships/image" Target="../media/image842.png"/><Relationship Id="rId211" Type="http://schemas.openxmlformats.org/officeDocument/2006/relationships/customXml" Target="../ink/ink5142.xml"/><Relationship Id="rId232" Type="http://schemas.openxmlformats.org/officeDocument/2006/relationships/image" Target="../media/image865.png"/><Relationship Id="rId27" Type="http://schemas.openxmlformats.org/officeDocument/2006/relationships/image" Target="../media/image761.png"/><Relationship Id="rId48" Type="http://schemas.openxmlformats.org/officeDocument/2006/relationships/customXml" Target="../ink/ink5060.xml"/><Relationship Id="rId69" Type="http://schemas.openxmlformats.org/officeDocument/2006/relationships/customXml" Target="../ink/ink5071.xml"/><Relationship Id="rId113" Type="http://schemas.openxmlformats.org/officeDocument/2006/relationships/customXml" Target="../ink/ink5093.xml"/><Relationship Id="rId134" Type="http://schemas.openxmlformats.org/officeDocument/2006/relationships/image" Target="../media/image817.png"/><Relationship Id="rId80" Type="http://schemas.openxmlformats.org/officeDocument/2006/relationships/image" Target="../media/image788.png"/><Relationship Id="rId155" Type="http://schemas.openxmlformats.org/officeDocument/2006/relationships/customXml" Target="../ink/ink5114.xml"/><Relationship Id="rId176" Type="http://schemas.openxmlformats.org/officeDocument/2006/relationships/image" Target="../media/image837.png"/><Relationship Id="rId197" Type="http://schemas.openxmlformats.org/officeDocument/2006/relationships/customXml" Target="../ink/ink5135.xml"/><Relationship Id="rId201" Type="http://schemas.openxmlformats.org/officeDocument/2006/relationships/customXml" Target="../ink/ink5137.xml"/><Relationship Id="rId222" Type="http://schemas.openxmlformats.org/officeDocument/2006/relationships/image" Target="../media/image860.png"/><Relationship Id="rId243" Type="http://schemas.openxmlformats.org/officeDocument/2006/relationships/customXml" Target="../ink/ink5158.xml"/><Relationship Id="rId17" Type="http://schemas.openxmlformats.org/officeDocument/2006/relationships/image" Target="../media/image756.png"/><Relationship Id="rId38" Type="http://schemas.openxmlformats.org/officeDocument/2006/relationships/customXml" Target="../ink/ink5055.xml"/><Relationship Id="rId59" Type="http://schemas.openxmlformats.org/officeDocument/2006/relationships/image" Target="../media/image777.png"/><Relationship Id="rId103" Type="http://schemas.openxmlformats.org/officeDocument/2006/relationships/customXml" Target="../ink/ink5088.xml"/><Relationship Id="rId124" Type="http://schemas.openxmlformats.org/officeDocument/2006/relationships/image" Target="../media/image812.png"/><Relationship Id="rId70" Type="http://schemas.openxmlformats.org/officeDocument/2006/relationships/image" Target="../media/image782.png"/><Relationship Id="rId91" Type="http://schemas.openxmlformats.org/officeDocument/2006/relationships/customXml" Target="../ink/ink5082.xml"/><Relationship Id="rId145" Type="http://schemas.openxmlformats.org/officeDocument/2006/relationships/customXml" Target="../ink/ink5109.xml"/><Relationship Id="rId166" Type="http://schemas.openxmlformats.org/officeDocument/2006/relationships/image" Target="../media/image832.png"/><Relationship Id="rId187" Type="http://schemas.openxmlformats.org/officeDocument/2006/relationships/customXml" Target="../ink/ink5130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5.png"/><Relationship Id="rId233" Type="http://schemas.openxmlformats.org/officeDocument/2006/relationships/customXml" Target="../ink/ink5153.xml"/><Relationship Id="rId28" Type="http://schemas.openxmlformats.org/officeDocument/2006/relationships/customXml" Target="../ink/ink5050.xml"/><Relationship Id="rId49" Type="http://schemas.openxmlformats.org/officeDocument/2006/relationships/image" Target="../media/image772.png"/><Relationship Id="rId114" Type="http://schemas.openxmlformats.org/officeDocument/2006/relationships/image" Target="../media/image625.png"/><Relationship Id="rId60" Type="http://schemas.openxmlformats.org/officeDocument/2006/relationships/customXml" Target="../ink/ink5066.xml"/><Relationship Id="rId81" Type="http://schemas.openxmlformats.org/officeDocument/2006/relationships/customXml" Target="../ink/ink5077.xml"/><Relationship Id="rId135" Type="http://schemas.openxmlformats.org/officeDocument/2006/relationships/customXml" Target="../ink/ink5104.xml"/><Relationship Id="rId156" Type="http://schemas.openxmlformats.org/officeDocument/2006/relationships/image" Target="../media/image827.png"/><Relationship Id="rId177" Type="http://schemas.openxmlformats.org/officeDocument/2006/relationships/customXml" Target="../ink/ink5125.xml"/><Relationship Id="rId198" Type="http://schemas.openxmlformats.org/officeDocument/2006/relationships/image" Target="../media/image848.png"/><Relationship Id="rId202" Type="http://schemas.openxmlformats.org/officeDocument/2006/relationships/image" Target="../media/image850.png"/><Relationship Id="rId223" Type="http://schemas.openxmlformats.org/officeDocument/2006/relationships/customXml" Target="../ink/ink5148.xml"/><Relationship Id="rId244" Type="http://schemas.openxmlformats.org/officeDocument/2006/relationships/image" Target="../media/image871.png"/><Relationship Id="rId18" Type="http://schemas.openxmlformats.org/officeDocument/2006/relationships/customXml" Target="../ink/ink5045.xml"/><Relationship Id="rId39" Type="http://schemas.openxmlformats.org/officeDocument/2006/relationships/image" Target="../media/image767.png"/><Relationship Id="rId50" Type="http://schemas.openxmlformats.org/officeDocument/2006/relationships/customXml" Target="../ink/ink5061.xml"/><Relationship Id="rId104" Type="http://schemas.openxmlformats.org/officeDocument/2006/relationships/image" Target="../media/image799.png"/><Relationship Id="rId125" Type="http://schemas.openxmlformats.org/officeDocument/2006/relationships/customXml" Target="../ink/ink5099.xml"/><Relationship Id="rId146" Type="http://schemas.openxmlformats.org/officeDocument/2006/relationships/image" Target="../media/image48.png"/><Relationship Id="rId167" Type="http://schemas.openxmlformats.org/officeDocument/2006/relationships/customXml" Target="../ink/ink5120.xml"/><Relationship Id="rId188" Type="http://schemas.openxmlformats.org/officeDocument/2006/relationships/image" Target="../media/image843.png"/><Relationship Id="rId71" Type="http://schemas.openxmlformats.org/officeDocument/2006/relationships/customXml" Target="../ink/ink5072.xml"/><Relationship Id="rId92" Type="http://schemas.openxmlformats.org/officeDocument/2006/relationships/image" Target="../media/image793.png"/><Relationship Id="rId213" Type="http://schemas.openxmlformats.org/officeDocument/2006/relationships/customXml" Target="../ink/ink5143.xml"/><Relationship Id="rId234" Type="http://schemas.openxmlformats.org/officeDocument/2006/relationships/image" Target="../media/image866.png"/><Relationship Id="rId2" Type="http://schemas.openxmlformats.org/officeDocument/2006/relationships/customXml" Target="../ink/ink5037.xml"/><Relationship Id="rId29" Type="http://schemas.openxmlformats.org/officeDocument/2006/relationships/image" Target="../media/image762.png"/><Relationship Id="rId40" Type="http://schemas.openxmlformats.org/officeDocument/2006/relationships/customXml" Target="../ink/ink5056.xml"/><Relationship Id="rId115" Type="http://schemas.openxmlformats.org/officeDocument/2006/relationships/customXml" Target="../ink/ink5094.xml"/><Relationship Id="rId136" Type="http://schemas.openxmlformats.org/officeDocument/2006/relationships/image" Target="../media/image818.png"/><Relationship Id="rId157" Type="http://schemas.openxmlformats.org/officeDocument/2006/relationships/customXml" Target="../ink/ink5115.xml"/><Relationship Id="rId178" Type="http://schemas.openxmlformats.org/officeDocument/2006/relationships/image" Target="../media/image838.png"/><Relationship Id="rId61" Type="http://schemas.openxmlformats.org/officeDocument/2006/relationships/image" Target="../media/image778.png"/><Relationship Id="rId82" Type="http://schemas.openxmlformats.org/officeDocument/2006/relationships/image" Target="../media/image789.png"/><Relationship Id="rId199" Type="http://schemas.openxmlformats.org/officeDocument/2006/relationships/customXml" Target="../ink/ink5136.xml"/><Relationship Id="rId203" Type="http://schemas.openxmlformats.org/officeDocument/2006/relationships/customXml" Target="../ink/ink5138.xml"/><Relationship Id="rId19" Type="http://schemas.openxmlformats.org/officeDocument/2006/relationships/image" Target="../media/image757.png"/><Relationship Id="rId224" Type="http://schemas.openxmlformats.org/officeDocument/2006/relationships/image" Target="../media/image861.png"/><Relationship Id="rId245" Type="http://schemas.openxmlformats.org/officeDocument/2006/relationships/customXml" Target="../ink/ink5159.xml"/><Relationship Id="rId30" Type="http://schemas.openxmlformats.org/officeDocument/2006/relationships/customXml" Target="../ink/ink5051.xml"/><Relationship Id="rId105" Type="http://schemas.openxmlformats.org/officeDocument/2006/relationships/customXml" Target="../ink/ink5089.xml"/><Relationship Id="rId126" Type="http://schemas.openxmlformats.org/officeDocument/2006/relationships/image" Target="../media/image813.png"/><Relationship Id="rId147" Type="http://schemas.openxmlformats.org/officeDocument/2006/relationships/customXml" Target="../ink/ink5110.xml"/><Relationship Id="rId168" Type="http://schemas.openxmlformats.org/officeDocument/2006/relationships/image" Target="../media/image833.png"/><Relationship Id="rId51" Type="http://schemas.openxmlformats.org/officeDocument/2006/relationships/image" Target="../media/image773.png"/><Relationship Id="rId72" Type="http://schemas.openxmlformats.org/officeDocument/2006/relationships/image" Target="../media/image783.png"/><Relationship Id="rId93" Type="http://schemas.openxmlformats.org/officeDocument/2006/relationships/customXml" Target="../ink/ink5083.xml"/><Relationship Id="rId189" Type="http://schemas.openxmlformats.org/officeDocument/2006/relationships/customXml" Target="../ink/ink5131.xml"/><Relationship Id="rId3" Type="http://schemas.openxmlformats.org/officeDocument/2006/relationships/image" Target="../media/image749.png"/><Relationship Id="rId214" Type="http://schemas.openxmlformats.org/officeDocument/2006/relationships/image" Target="../media/image856.png"/><Relationship Id="rId235" Type="http://schemas.openxmlformats.org/officeDocument/2006/relationships/customXml" Target="../ink/ink5154.xml"/><Relationship Id="rId116" Type="http://schemas.openxmlformats.org/officeDocument/2006/relationships/image" Target="../media/image808.png"/><Relationship Id="rId137" Type="http://schemas.openxmlformats.org/officeDocument/2006/relationships/customXml" Target="../ink/ink5105.xml"/><Relationship Id="rId158" Type="http://schemas.openxmlformats.org/officeDocument/2006/relationships/image" Target="../media/image828.png"/><Relationship Id="rId20" Type="http://schemas.openxmlformats.org/officeDocument/2006/relationships/customXml" Target="../ink/ink5046.xml"/><Relationship Id="rId41" Type="http://schemas.openxmlformats.org/officeDocument/2006/relationships/image" Target="../media/image768.png"/><Relationship Id="rId62" Type="http://schemas.openxmlformats.org/officeDocument/2006/relationships/customXml" Target="../ink/ink5067.xml"/><Relationship Id="rId83" Type="http://schemas.openxmlformats.org/officeDocument/2006/relationships/customXml" Target="../ink/ink5078.xml"/><Relationship Id="rId179" Type="http://schemas.openxmlformats.org/officeDocument/2006/relationships/customXml" Target="../ink/ink5126.xml"/><Relationship Id="rId190" Type="http://schemas.openxmlformats.org/officeDocument/2006/relationships/image" Target="../media/image844.png"/><Relationship Id="rId204" Type="http://schemas.openxmlformats.org/officeDocument/2006/relationships/image" Target="../media/image851.png"/><Relationship Id="rId225" Type="http://schemas.openxmlformats.org/officeDocument/2006/relationships/customXml" Target="../ink/ink5149.xml"/><Relationship Id="rId246" Type="http://schemas.openxmlformats.org/officeDocument/2006/relationships/image" Target="../media/image872.png"/><Relationship Id="rId106" Type="http://schemas.openxmlformats.org/officeDocument/2006/relationships/image" Target="../media/image800.png"/><Relationship Id="rId127" Type="http://schemas.openxmlformats.org/officeDocument/2006/relationships/customXml" Target="../ink/ink5100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customXml" Target="../ink/ink5164.xml"/><Relationship Id="rId13" Type="http://schemas.openxmlformats.org/officeDocument/2006/relationships/image" Target="../media/image879.png"/><Relationship Id="rId3" Type="http://schemas.openxmlformats.org/officeDocument/2006/relationships/image" Target="../media/image874.png"/><Relationship Id="rId7" Type="http://schemas.openxmlformats.org/officeDocument/2006/relationships/image" Target="../media/image876.png"/><Relationship Id="rId12" Type="http://schemas.openxmlformats.org/officeDocument/2006/relationships/customXml" Target="../ink/ink5166.xml"/><Relationship Id="rId17" Type="http://schemas.openxmlformats.org/officeDocument/2006/relationships/image" Target="../media/image881.png"/><Relationship Id="rId2" Type="http://schemas.openxmlformats.org/officeDocument/2006/relationships/customXml" Target="../ink/ink5161.xml"/><Relationship Id="rId16" Type="http://schemas.openxmlformats.org/officeDocument/2006/relationships/customXml" Target="../ink/ink51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63.xml"/><Relationship Id="rId11" Type="http://schemas.openxmlformats.org/officeDocument/2006/relationships/image" Target="../media/image878.png"/><Relationship Id="rId5" Type="http://schemas.openxmlformats.org/officeDocument/2006/relationships/image" Target="../media/image875.png"/><Relationship Id="rId15" Type="http://schemas.openxmlformats.org/officeDocument/2006/relationships/image" Target="../media/image880.png"/><Relationship Id="rId10" Type="http://schemas.openxmlformats.org/officeDocument/2006/relationships/customXml" Target="../ink/ink5165.xml"/><Relationship Id="rId4" Type="http://schemas.openxmlformats.org/officeDocument/2006/relationships/customXml" Target="../ink/ink5162.xml"/><Relationship Id="rId9" Type="http://schemas.openxmlformats.org/officeDocument/2006/relationships/image" Target="../media/image877.png"/><Relationship Id="rId14" Type="http://schemas.openxmlformats.org/officeDocument/2006/relationships/customXml" Target="../ink/ink5167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customXml" Target="../ink/ink5172.xml"/><Relationship Id="rId13" Type="http://schemas.openxmlformats.org/officeDocument/2006/relationships/image" Target="../media/image879.png"/><Relationship Id="rId18" Type="http://schemas.openxmlformats.org/officeDocument/2006/relationships/customXml" Target="../ink/ink5177.xml"/><Relationship Id="rId26" Type="http://schemas.openxmlformats.org/officeDocument/2006/relationships/customXml" Target="../ink/ink5181.xml"/><Relationship Id="rId3" Type="http://schemas.openxmlformats.org/officeDocument/2006/relationships/image" Target="../media/image874.png"/><Relationship Id="rId21" Type="http://schemas.openxmlformats.org/officeDocument/2006/relationships/image" Target="../media/image883.png"/><Relationship Id="rId7" Type="http://schemas.openxmlformats.org/officeDocument/2006/relationships/image" Target="../media/image876.png"/><Relationship Id="rId12" Type="http://schemas.openxmlformats.org/officeDocument/2006/relationships/customXml" Target="../ink/ink5174.xml"/><Relationship Id="rId17" Type="http://schemas.openxmlformats.org/officeDocument/2006/relationships/image" Target="../media/image881.png"/><Relationship Id="rId25" Type="http://schemas.openxmlformats.org/officeDocument/2006/relationships/image" Target="../media/image885.png"/><Relationship Id="rId2" Type="http://schemas.openxmlformats.org/officeDocument/2006/relationships/customXml" Target="../ink/ink5169.xml"/><Relationship Id="rId16" Type="http://schemas.openxmlformats.org/officeDocument/2006/relationships/customXml" Target="../ink/ink5176.xml"/><Relationship Id="rId20" Type="http://schemas.openxmlformats.org/officeDocument/2006/relationships/customXml" Target="../ink/ink5178.xml"/><Relationship Id="rId29" Type="http://schemas.openxmlformats.org/officeDocument/2006/relationships/image" Target="../media/image8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71.xml"/><Relationship Id="rId11" Type="http://schemas.openxmlformats.org/officeDocument/2006/relationships/image" Target="../media/image878.png"/><Relationship Id="rId24" Type="http://schemas.openxmlformats.org/officeDocument/2006/relationships/customXml" Target="../ink/ink5180.xml"/><Relationship Id="rId5" Type="http://schemas.openxmlformats.org/officeDocument/2006/relationships/image" Target="../media/image875.png"/><Relationship Id="rId15" Type="http://schemas.openxmlformats.org/officeDocument/2006/relationships/image" Target="../media/image880.png"/><Relationship Id="rId23" Type="http://schemas.openxmlformats.org/officeDocument/2006/relationships/image" Target="../media/image884.png"/><Relationship Id="rId28" Type="http://schemas.openxmlformats.org/officeDocument/2006/relationships/customXml" Target="../ink/ink5182.xml"/><Relationship Id="rId10" Type="http://schemas.openxmlformats.org/officeDocument/2006/relationships/customXml" Target="../ink/ink5173.xml"/><Relationship Id="rId19" Type="http://schemas.openxmlformats.org/officeDocument/2006/relationships/image" Target="../media/image882.png"/><Relationship Id="rId4" Type="http://schemas.openxmlformats.org/officeDocument/2006/relationships/customXml" Target="../ink/ink5170.xml"/><Relationship Id="rId9" Type="http://schemas.openxmlformats.org/officeDocument/2006/relationships/image" Target="../media/image877.png"/><Relationship Id="rId14" Type="http://schemas.openxmlformats.org/officeDocument/2006/relationships/customXml" Target="../ink/ink5175.xml"/><Relationship Id="rId22" Type="http://schemas.openxmlformats.org/officeDocument/2006/relationships/customXml" Target="../ink/ink5179.xml"/><Relationship Id="rId27" Type="http://schemas.openxmlformats.org/officeDocument/2006/relationships/image" Target="../media/image886.png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9.png"/><Relationship Id="rId18" Type="http://schemas.openxmlformats.org/officeDocument/2006/relationships/customXml" Target="../ink/ink5191.xml"/><Relationship Id="rId26" Type="http://schemas.openxmlformats.org/officeDocument/2006/relationships/customXml" Target="../ink/ink5195.xml"/><Relationship Id="rId3" Type="http://schemas.openxmlformats.org/officeDocument/2006/relationships/image" Target="../media/image874.png"/><Relationship Id="rId21" Type="http://schemas.openxmlformats.org/officeDocument/2006/relationships/image" Target="../media/image883.png"/><Relationship Id="rId34" Type="http://schemas.openxmlformats.org/officeDocument/2006/relationships/customXml" Target="../ink/ink5199.xml"/><Relationship Id="rId7" Type="http://schemas.openxmlformats.org/officeDocument/2006/relationships/image" Target="../media/image876.png"/><Relationship Id="rId12" Type="http://schemas.openxmlformats.org/officeDocument/2006/relationships/customXml" Target="../ink/ink5188.xml"/><Relationship Id="rId17" Type="http://schemas.openxmlformats.org/officeDocument/2006/relationships/image" Target="../media/image881.png"/><Relationship Id="rId25" Type="http://schemas.openxmlformats.org/officeDocument/2006/relationships/image" Target="../media/image885.png"/><Relationship Id="rId33" Type="http://schemas.openxmlformats.org/officeDocument/2006/relationships/image" Target="../media/image889.png"/><Relationship Id="rId2" Type="http://schemas.openxmlformats.org/officeDocument/2006/relationships/customXml" Target="../ink/ink5183.xml"/><Relationship Id="rId16" Type="http://schemas.openxmlformats.org/officeDocument/2006/relationships/customXml" Target="../ink/ink5190.xml"/><Relationship Id="rId20" Type="http://schemas.openxmlformats.org/officeDocument/2006/relationships/customXml" Target="../ink/ink5192.xml"/><Relationship Id="rId29" Type="http://schemas.openxmlformats.org/officeDocument/2006/relationships/image" Target="../media/image8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85.xml"/><Relationship Id="rId11" Type="http://schemas.openxmlformats.org/officeDocument/2006/relationships/image" Target="../media/image878.png"/><Relationship Id="rId24" Type="http://schemas.openxmlformats.org/officeDocument/2006/relationships/customXml" Target="../ink/ink5194.xml"/><Relationship Id="rId32" Type="http://schemas.openxmlformats.org/officeDocument/2006/relationships/customXml" Target="../ink/ink5198.xml"/><Relationship Id="rId5" Type="http://schemas.openxmlformats.org/officeDocument/2006/relationships/image" Target="../media/image875.png"/><Relationship Id="rId15" Type="http://schemas.openxmlformats.org/officeDocument/2006/relationships/image" Target="../media/image880.png"/><Relationship Id="rId23" Type="http://schemas.openxmlformats.org/officeDocument/2006/relationships/image" Target="../media/image884.png"/><Relationship Id="rId28" Type="http://schemas.openxmlformats.org/officeDocument/2006/relationships/customXml" Target="../ink/ink5196.xml"/><Relationship Id="rId10" Type="http://schemas.openxmlformats.org/officeDocument/2006/relationships/customXml" Target="../ink/ink5187.xml"/><Relationship Id="rId19" Type="http://schemas.openxmlformats.org/officeDocument/2006/relationships/image" Target="../media/image882.png"/><Relationship Id="rId31" Type="http://schemas.openxmlformats.org/officeDocument/2006/relationships/image" Target="../media/image888.png"/><Relationship Id="rId4" Type="http://schemas.openxmlformats.org/officeDocument/2006/relationships/customXml" Target="../ink/ink5184.xml"/><Relationship Id="rId9" Type="http://schemas.openxmlformats.org/officeDocument/2006/relationships/image" Target="../media/image877.png"/><Relationship Id="rId14" Type="http://schemas.openxmlformats.org/officeDocument/2006/relationships/customXml" Target="../ink/ink5189.xml"/><Relationship Id="rId22" Type="http://schemas.openxmlformats.org/officeDocument/2006/relationships/customXml" Target="../ink/ink5193.xml"/><Relationship Id="rId27" Type="http://schemas.openxmlformats.org/officeDocument/2006/relationships/image" Target="../media/image886.png"/><Relationship Id="rId30" Type="http://schemas.openxmlformats.org/officeDocument/2006/relationships/customXml" Target="../ink/ink5197.xml"/><Relationship Id="rId35" Type="http://schemas.openxmlformats.org/officeDocument/2006/relationships/image" Target="../media/image890.png"/><Relationship Id="rId8" Type="http://schemas.openxmlformats.org/officeDocument/2006/relationships/customXml" Target="../ink/ink5186.xml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9.png"/><Relationship Id="rId18" Type="http://schemas.openxmlformats.org/officeDocument/2006/relationships/customXml" Target="../ink/ink5208.xml"/><Relationship Id="rId26" Type="http://schemas.openxmlformats.org/officeDocument/2006/relationships/customXml" Target="../ink/ink5212.xml"/><Relationship Id="rId39" Type="http://schemas.openxmlformats.org/officeDocument/2006/relationships/image" Target="../media/image892.png"/><Relationship Id="rId21" Type="http://schemas.openxmlformats.org/officeDocument/2006/relationships/image" Target="../media/image883.png"/><Relationship Id="rId34" Type="http://schemas.openxmlformats.org/officeDocument/2006/relationships/customXml" Target="../ink/ink5216.xml"/><Relationship Id="rId42" Type="http://schemas.openxmlformats.org/officeDocument/2006/relationships/customXml" Target="../ink/ink5220.xml"/><Relationship Id="rId47" Type="http://schemas.openxmlformats.org/officeDocument/2006/relationships/image" Target="../media/image896.png"/><Relationship Id="rId50" Type="http://schemas.openxmlformats.org/officeDocument/2006/relationships/customXml" Target="../ink/ink5224.xml"/><Relationship Id="rId55" Type="http://schemas.openxmlformats.org/officeDocument/2006/relationships/image" Target="../media/image900.png"/><Relationship Id="rId63" Type="http://schemas.openxmlformats.org/officeDocument/2006/relationships/image" Target="../media/image904.png"/><Relationship Id="rId7" Type="http://schemas.openxmlformats.org/officeDocument/2006/relationships/image" Target="../media/image876.png"/><Relationship Id="rId2" Type="http://schemas.openxmlformats.org/officeDocument/2006/relationships/customXml" Target="../ink/ink5200.xml"/><Relationship Id="rId16" Type="http://schemas.openxmlformats.org/officeDocument/2006/relationships/customXml" Target="../ink/ink5207.xml"/><Relationship Id="rId29" Type="http://schemas.openxmlformats.org/officeDocument/2006/relationships/image" Target="../media/image887.png"/><Relationship Id="rId11" Type="http://schemas.openxmlformats.org/officeDocument/2006/relationships/image" Target="../media/image878.png"/><Relationship Id="rId24" Type="http://schemas.openxmlformats.org/officeDocument/2006/relationships/customXml" Target="../ink/ink5211.xml"/><Relationship Id="rId32" Type="http://schemas.openxmlformats.org/officeDocument/2006/relationships/customXml" Target="../ink/ink5215.xml"/><Relationship Id="rId37" Type="http://schemas.openxmlformats.org/officeDocument/2006/relationships/image" Target="../media/image891.png"/><Relationship Id="rId40" Type="http://schemas.openxmlformats.org/officeDocument/2006/relationships/customXml" Target="../ink/ink5219.xml"/><Relationship Id="rId45" Type="http://schemas.openxmlformats.org/officeDocument/2006/relationships/image" Target="../media/image895.png"/><Relationship Id="rId53" Type="http://schemas.openxmlformats.org/officeDocument/2006/relationships/image" Target="../media/image899.png"/><Relationship Id="rId58" Type="http://schemas.openxmlformats.org/officeDocument/2006/relationships/customXml" Target="../ink/ink5228.xml"/><Relationship Id="rId5" Type="http://schemas.openxmlformats.org/officeDocument/2006/relationships/image" Target="../media/image875.png"/><Relationship Id="rId61" Type="http://schemas.openxmlformats.org/officeDocument/2006/relationships/image" Target="../media/image903.png"/><Relationship Id="rId19" Type="http://schemas.openxmlformats.org/officeDocument/2006/relationships/image" Target="../media/image882.png"/><Relationship Id="rId14" Type="http://schemas.openxmlformats.org/officeDocument/2006/relationships/customXml" Target="../ink/ink5206.xml"/><Relationship Id="rId22" Type="http://schemas.openxmlformats.org/officeDocument/2006/relationships/customXml" Target="../ink/ink5210.xml"/><Relationship Id="rId27" Type="http://schemas.openxmlformats.org/officeDocument/2006/relationships/image" Target="../media/image886.png"/><Relationship Id="rId30" Type="http://schemas.openxmlformats.org/officeDocument/2006/relationships/customXml" Target="../ink/ink5214.xml"/><Relationship Id="rId35" Type="http://schemas.openxmlformats.org/officeDocument/2006/relationships/image" Target="../media/image890.png"/><Relationship Id="rId43" Type="http://schemas.openxmlformats.org/officeDocument/2006/relationships/image" Target="../media/image894.png"/><Relationship Id="rId48" Type="http://schemas.openxmlformats.org/officeDocument/2006/relationships/customXml" Target="../ink/ink5223.xml"/><Relationship Id="rId56" Type="http://schemas.openxmlformats.org/officeDocument/2006/relationships/customXml" Target="../ink/ink5227.xml"/><Relationship Id="rId8" Type="http://schemas.openxmlformats.org/officeDocument/2006/relationships/customXml" Target="../ink/ink5203.xml"/><Relationship Id="rId51" Type="http://schemas.openxmlformats.org/officeDocument/2006/relationships/image" Target="../media/image898.png"/><Relationship Id="rId3" Type="http://schemas.openxmlformats.org/officeDocument/2006/relationships/image" Target="../media/image874.png"/><Relationship Id="rId12" Type="http://schemas.openxmlformats.org/officeDocument/2006/relationships/customXml" Target="../ink/ink5205.xml"/><Relationship Id="rId17" Type="http://schemas.openxmlformats.org/officeDocument/2006/relationships/image" Target="../media/image881.png"/><Relationship Id="rId25" Type="http://schemas.openxmlformats.org/officeDocument/2006/relationships/image" Target="../media/image885.png"/><Relationship Id="rId33" Type="http://schemas.openxmlformats.org/officeDocument/2006/relationships/image" Target="../media/image889.png"/><Relationship Id="rId38" Type="http://schemas.openxmlformats.org/officeDocument/2006/relationships/customXml" Target="../ink/ink5218.xml"/><Relationship Id="rId46" Type="http://schemas.openxmlformats.org/officeDocument/2006/relationships/customXml" Target="../ink/ink5222.xml"/><Relationship Id="rId59" Type="http://schemas.openxmlformats.org/officeDocument/2006/relationships/image" Target="../media/image902.png"/><Relationship Id="rId20" Type="http://schemas.openxmlformats.org/officeDocument/2006/relationships/customXml" Target="../ink/ink5209.xml"/><Relationship Id="rId41" Type="http://schemas.openxmlformats.org/officeDocument/2006/relationships/image" Target="../media/image893.png"/><Relationship Id="rId54" Type="http://schemas.openxmlformats.org/officeDocument/2006/relationships/customXml" Target="../ink/ink5226.xml"/><Relationship Id="rId62" Type="http://schemas.openxmlformats.org/officeDocument/2006/relationships/customXml" Target="../ink/ink52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02.xml"/><Relationship Id="rId15" Type="http://schemas.openxmlformats.org/officeDocument/2006/relationships/image" Target="../media/image880.png"/><Relationship Id="rId23" Type="http://schemas.openxmlformats.org/officeDocument/2006/relationships/image" Target="../media/image884.png"/><Relationship Id="rId28" Type="http://schemas.openxmlformats.org/officeDocument/2006/relationships/customXml" Target="../ink/ink5213.xml"/><Relationship Id="rId36" Type="http://schemas.openxmlformats.org/officeDocument/2006/relationships/customXml" Target="../ink/ink5217.xml"/><Relationship Id="rId49" Type="http://schemas.openxmlformats.org/officeDocument/2006/relationships/image" Target="../media/image897.png"/><Relationship Id="rId57" Type="http://schemas.openxmlformats.org/officeDocument/2006/relationships/image" Target="../media/image901.png"/><Relationship Id="rId10" Type="http://schemas.openxmlformats.org/officeDocument/2006/relationships/customXml" Target="../ink/ink5204.xml"/><Relationship Id="rId31" Type="http://schemas.openxmlformats.org/officeDocument/2006/relationships/image" Target="../media/image888.png"/><Relationship Id="rId44" Type="http://schemas.openxmlformats.org/officeDocument/2006/relationships/customXml" Target="../ink/ink5221.xml"/><Relationship Id="rId52" Type="http://schemas.openxmlformats.org/officeDocument/2006/relationships/customXml" Target="../ink/ink5225.xml"/><Relationship Id="rId60" Type="http://schemas.openxmlformats.org/officeDocument/2006/relationships/customXml" Target="../ink/ink5229.xml"/><Relationship Id="rId4" Type="http://schemas.openxmlformats.org/officeDocument/2006/relationships/customXml" Target="../ink/ink5201.xml"/><Relationship Id="rId9" Type="http://schemas.openxmlformats.org/officeDocument/2006/relationships/image" Target="../media/image877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43.xml"/><Relationship Id="rId21" Type="http://schemas.openxmlformats.org/officeDocument/2006/relationships/image" Target="../media/image883.png"/><Relationship Id="rId42" Type="http://schemas.openxmlformats.org/officeDocument/2006/relationships/customXml" Target="../ink/ink5251.xml"/><Relationship Id="rId47" Type="http://schemas.openxmlformats.org/officeDocument/2006/relationships/image" Target="../media/image896.png"/><Relationship Id="rId63" Type="http://schemas.openxmlformats.org/officeDocument/2006/relationships/image" Target="../media/image904.png"/><Relationship Id="rId68" Type="http://schemas.openxmlformats.org/officeDocument/2006/relationships/customXml" Target="../ink/ink5264.xml"/><Relationship Id="rId16" Type="http://schemas.openxmlformats.org/officeDocument/2006/relationships/customXml" Target="../ink/ink5238.xml"/><Relationship Id="rId11" Type="http://schemas.openxmlformats.org/officeDocument/2006/relationships/image" Target="../media/image878.png"/><Relationship Id="rId24" Type="http://schemas.openxmlformats.org/officeDocument/2006/relationships/customXml" Target="../ink/ink5242.xml"/><Relationship Id="rId32" Type="http://schemas.openxmlformats.org/officeDocument/2006/relationships/customXml" Target="../ink/ink5246.xml"/><Relationship Id="rId37" Type="http://schemas.openxmlformats.org/officeDocument/2006/relationships/image" Target="../media/image891.png"/><Relationship Id="rId40" Type="http://schemas.openxmlformats.org/officeDocument/2006/relationships/customXml" Target="../ink/ink5250.xml"/><Relationship Id="rId45" Type="http://schemas.openxmlformats.org/officeDocument/2006/relationships/image" Target="../media/image895.png"/><Relationship Id="rId53" Type="http://schemas.openxmlformats.org/officeDocument/2006/relationships/image" Target="../media/image899.png"/><Relationship Id="rId58" Type="http://schemas.openxmlformats.org/officeDocument/2006/relationships/customXml" Target="../ink/ink5259.xml"/><Relationship Id="rId66" Type="http://schemas.openxmlformats.org/officeDocument/2006/relationships/customXml" Target="../ink/ink5263.xml"/><Relationship Id="rId74" Type="http://schemas.openxmlformats.org/officeDocument/2006/relationships/customXml" Target="../ink/ink5267.xml"/><Relationship Id="rId5" Type="http://schemas.openxmlformats.org/officeDocument/2006/relationships/image" Target="../media/image875.png"/><Relationship Id="rId61" Type="http://schemas.openxmlformats.org/officeDocument/2006/relationships/image" Target="../media/image903.png"/><Relationship Id="rId19" Type="http://schemas.openxmlformats.org/officeDocument/2006/relationships/image" Target="../media/image882.png"/><Relationship Id="rId14" Type="http://schemas.openxmlformats.org/officeDocument/2006/relationships/customXml" Target="../ink/ink5237.xml"/><Relationship Id="rId22" Type="http://schemas.openxmlformats.org/officeDocument/2006/relationships/customXml" Target="../ink/ink5241.xml"/><Relationship Id="rId27" Type="http://schemas.openxmlformats.org/officeDocument/2006/relationships/image" Target="../media/image886.png"/><Relationship Id="rId30" Type="http://schemas.openxmlformats.org/officeDocument/2006/relationships/customXml" Target="../ink/ink5245.xml"/><Relationship Id="rId35" Type="http://schemas.openxmlformats.org/officeDocument/2006/relationships/image" Target="../media/image890.png"/><Relationship Id="rId43" Type="http://schemas.openxmlformats.org/officeDocument/2006/relationships/image" Target="../media/image894.png"/><Relationship Id="rId48" Type="http://schemas.openxmlformats.org/officeDocument/2006/relationships/customXml" Target="../ink/ink5254.xml"/><Relationship Id="rId56" Type="http://schemas.openxmlformats.org/officeDocument/2006/relationships/customXml" Target="../ink/ink5258.xml"/><Relationship Id="rId64" Type="http://schemas.openxmlformats.org/officeDocument/2006/relationships/customXml" Target="../ink/ink5262.xml"/><Relationship Id="rId69" Type="http://schemas.openxmlformats.org/officeDocument/2006/relationships/image" Target="../media/image907.png"/><Relationship Id="rId77" Type="http://schemas.openxmlformats.org/officeDocument/2006/relationships/image" Target="../media/image911.png"/><Relationship Id="rId8" Type="http://schemas.openxmlformats.org/officeDocument/2006/relationships/customXml" Target="../ink/ink5234.xml"/><Relationship Id="rId51" Type="http://schemas.openxmlformats.org/officeDocument/2006/relationships/image" Target="../media/image898.png"/><Relationship Id="rId72" Type="http://schemas.openxmlformats.org/officeDocument/2006/relationships/customXml" Target="../ink/ink5266.xml"/><Relationship Id="rId3" Type="http://schemas.openxmlformats.org/officeDocument/2006/relationships/image" Target="../media/image874.png"/><Relationship Id="rId12" Type="http://schemas.openxmlformats.org/officeDocument/2006/relationships/customXml" Target="../ink/ink5236.xml"/><Relationship Id="rId17" Type="http://schemas.openxmlformats.org/officeDocument/2006/relationships/image" Target="../media/image881.png"/><Relationship Id="rId25" Type="http://schemas.openxmlformats.org/officeDocument/2006/relationships/image" Target="../media/image885.png"/><Relationship Id="rId33" Type="http://schemas.openxmlformats.org/officeDocument/2006/relationships/image" Target="../media/image889.png"/><Relationship Id="rId38" Type="http://schemas.openxmlformats.org/officeDocument/2006/relationships/customXml" Target="../ink/ink5249.xml"/><Relationship Id="rId46" Type="http://schemas.openxmlformats.org/officeDocument/2006/relationships/customXml" Target="../ink/ink5253.xml"/><Relationship Id="rId59" Type="http://schemas.openxmlformats.org/officeDocument/2006/relationships/image" Target="../media/image902.png"/><Relationship Id="rId67" Type="http://schemas.openxmlformats.org/officeDocument/2006/relationships/image" Target="../media/image906.png"/><Relationship Id="rId20" Type="http://schemas.openxmlformats.org/officeDocument/2006/relationships/customXml" Target="../ink/ink5240.xml"/><Relationship Id="rId41" Type="http://schemas.openxmlformats.org/officeDocument/2006/relationships/image" Target="../media/image893.png"/><Relationship Id="rId54" Type="http://schemas.openxmlformats.org/officeDocument/2006/relationships/customXml" Target="../ink/ink5257.xml"/><Relationship Id="rId62" Type="http://schemas.openxmlformats.org/officeDocument/2006/relationships/customXml" Target="../ink/ink5261.xml"/><Relationship Id="rId70" Type="http://schemas.openxmlformats.org/officeDocument/2006/relationships/customXml" Target="../ink/ink5265.xml"/><Relationship Id="rId75" Type="http://schemas.openxmlformats.org/officeDocument/2006/relationships/image" Target="../media/image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33.xml"/><Relationship Id="rId15" Type="http://schemas.openxmlformats.org/officeDocument/2006/relationships/image" Target="../media/image880.png"/><Relationship Id="rId23" Type="http://schemas.openxmlformats.org/officeDocument/2006/relationships/image" Target="../media/image884.png"/><Relationship Id="rId28" Type="http://schemas.openxmlformats.org/officeDocument/2006/relationships/customXml" Target="../ink/ink5244.xml"/><Relationship Id="rId36" Type="http://schemas.openxmlformats.org/officeDocument/2006/relationships/customXml" Target="../ink/ink5248.xml"/><Relationship Id="rId49" Type="http://schemas.openxmlformats.org/officeDocument/2006/relationships/image" Target="../media/image897.png"/><Relationship Id="rId57" Type="http://schemas.openxmlformats.org/officeDocument/2006/relationships/image" Target="../media/image901.png"/><Relationship Id="rId10" Type="http://schemas.openxmlformats.org/officeDocument/2006/relationships/customXml" Target="../ink/ink5235.xml"/><Relationship Id="rId31" Type="http://schemas.openxmlformats.org/officeDocument/2006/relationships/image" Target="../media/image888.png"/><Relationship Id="rId44" Type="http://schemas.openxmlformats.org/officeDocument/2006/relationships/customXml" Target="../ink/ink5252.xml"/><Relationship Id="rId52" Type="http://schemas.openxmlformats.org/officeDocument/2006/relationships/customXml" Target="../ink/ink5256.xml"/><Relationship Id="rId60" Type="http://schemas.openxmlformats.org/officeDocument/2006/relationships/customXml" Target="../ink/ink5260.xml"/><Relationship Id="rId65" Type="http://schemas.openxmlformats.org/officeDocument/2006/relationships/image" Target="../media/image905.png"/><Relationship Id="rId73" Type="http://schemas.openxmlformats.org/officeDocument/2006/relationships/image" Target="../media/image909.png"/><Relationship Id="rId4" Type="http://schemas.openxmlformats.org/officeDocument/2006/relationships/customXml" Target="../ink/ink5232.xml"/><Relationship Id="rId9" Type="http://schemas.openxmlformats.org/officeDocument/2006/relationships/image" Target="../media/image877.png"/><Relationship Id="rId13" Type="http://schemas.openxmlformats.org/officeDocument/2006/relationships/image" Target="../media/image879.png"/><Relationship Id="rId18" Type="http://schemas.openxmlformats.org/officeDocument/2006/relationships/customXml" Target="../ink/ink5239.xml"/><Relationship Id="rId39" Type="http://schemas.openxmlformats.org/officeDocument/2006/relationships/image" Target="../media/image892.png"/><Relationship Id="rId34" Type="http://schemas.openxmlformats.org/officeDocument/2006/relationships/customXml" Target="../ink/ink5247.xml"/><Relationship Id="rId50" Type="http://schemas.openxmlformats.org/officeDocument/2006/relationships/customXml" Target="../ink/ink5255.xml"/><Relationship Id="rId55" Type="http://schemas.openxmlformats.org/officeDocument/2006/relationships/image" Target="../media/image900.png"/><Relationship Id="rId76" Type="http://schemas.openxmlformats.org/officeDocument/2006/relationships/customXml" Target="../ink/ink5268.xml"/><Relationship Id="rId7" Type="http://schemas.openxmlformats.org/officeDocument/2006/relationships/image" Target="../media/image876.png"/><Relationship Id="rId71" Type="http://schemas.openxmlformats.org/officeDocument/2006/relationships/image" Target="../media/image908.png"/><Relationship Id="rId2" Type="http://schemas.openxmlformats.org/officeDocument/2006/relationships/customXml" Target="../ink/ink5231.xml"/><Relationship Id="rId29" Type="http://schemas.openxmlformats.org/officeDocument/2006/relationships/image" Target="../media/image88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18ACAA-A8DB-4255-A8EA-F9E1D8859AF1}"/>
                  </a:ext>
                </a:extLst>
              </p14:cNvPr>
              <p14:cNvContentPartPr/>
              <p14:nvPr/>
            </p14:nvContentPartPr>
            <p14:xfrm>
              <a:off x="7679640" y="78280"/>
              <a:ext cx="839160" cy="61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18ACAA-A8DB-4255-A8EA-F9E1D8859AF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1640" y="60280"/>
                <a:ext cx="874800" cy="65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07D3C30-38A3-44FA-812B-3BBDC0464A23}"/>
                  </a:ext>
                </a:extLst>
              </p14:cNvPr>
              <p14:cNvContentPartPr/>
              <p14:nvPr/>
            </p14:nvContentPartPr>
            <p14:xfrm>
              <a:off x="2040600" y="588760"/>
              <a:ext cx="32040" cy="24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07D3C30-38A3-44FA-812B-3BBDC0464A2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2960" y="571120"/>
                <a:ext cx="676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DABA459-EF7F-46E5-98A4-CD910253FCBE}"/>
                  </a:ext>
                </a:extLst>
              </p14:cNvPr>
              <p14:cNvContentPartPr/>
              <p14:nvPr/>
            </p14:nvContentPartPr>
            <p14:xfrm>
              <a:off x="2062560" y="761560"/>
              <a:ext cx="20160" cy="3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DABA459-EF7F-46E5-98A4-CD910253FCB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44560" y="743920"/>
                <a:ext cx="558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F6029F-8CEC-44FE-8A90-BA13874885A3}"/>
                  </a:ext>
                </a:extLst>
              </p14:cNvPr>
              <p14:cNvContentPartPr/>
              <p14:nvPr/>
            </p14:nvContentPartPr>
            <p14:xfrm>
              <a:off x="497640" y="360880"/>
              <a:ext cx="1382040" cy="767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F6029F-8CEC-44FE-8A90-BA13874885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9640" y="343240"/>
                <a:ext cx="1417680" cy="80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F236-F861-492B-86E6-1477C2EE80C2}"/>
                  </a:ext>
                </a:extLst>
              </p14:cNvPr>
              <p14:cNvContentPartPr/>
              <p14:nvPr/>
            </p14:nvContentPartPr>
            <p14:xfrm>
              <a:off x="2401680" y="477160"/>
              <a:ext cx="27000" cy="39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F236-F861-492B-86E6-1477C2EE80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4040" y="459160"/>
                <a:ext cx="6264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0730711-67DB-499F-B24E-81DB2E8B1F20}"/>
                  </a:ext>
                </a:extLst>
              </p14:cNvPr>
              <p14:cNvContentPartPr/>
              <p14:nvPr/>
            </p14:nvContentPartPr>
            <p14:xfrm>
              <a:off x="2539200" y="477160"/>
              <a:ext cx="20880" cy="38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0730711-67DB-499F-B24E-81DB2E8B1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1560" y="459160"/>
                <a:ext cx="5652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F0DC42-6A67-4056-9417-98F0B3F275B2}"/>
                  </a:ext>
                </a:extLst>
              </p14:cNvPr>
              <p14:cNvContentPartPr/>
              <p14:nvPr/>
            </p14:nvContentPartPr>
            <p14:xfrm>
              <a:off x="2648280" y="446560"/>
              <a:ext cx="298080" cy="421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F0DC42-6A67-4056-9417-98F0B3F275B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0619" y="428920"/>
                <a:ext cx="333763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B176C57-14BF-4D58-AFDD-2F4A8A0C057B}"/>
                  </a:ext>
                </a:extLst>
              </p14:cNvPr>
              <p14:cNvContentPartPr/>
              <p14:nvPr/>
            </p14:nvContentPartPr>
            <p14:xfrm>
              <a:off x="3129240" y="408400"/>
              <a:ext cx="3319200" cy="490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B176C57-14BF-4D58-AFDD-2F4A8A0C057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11242" y="390760"/>
                <a:ext cx="3354836" cy="52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D987CDD-B0EC-4F5E-8305-DD1F0D2DDD54}"/>
                  </a:ext>
                </a:extLst>
              </p14:cNvPr>
              <p14:cNvContentPartPr/>
              <p14:nvPr/>
            </p14:nvContentPartPr>
            <p14:xfrm>
              <a:off x="3646920" y="1090960"/>
              <a:ext cx="2601360" cy="1540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D987CDD-B0EC-4F5E-8305-DD1F0D2DDD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29278" y="1073316"/>
                <a:ext cx="2637005" cy="15760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14:cNvPr>
              <p14:cNvContentPartPr/>
              <p14:nvPr/>
            </p14:nvContentPartPr>
            <p14:xfrm>
              <a:off x="3898560" y="2226040"/>
              <a:ext cx="1422000" cy="441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9918" y="2217393"/>
                <a:ext cx="1439644" cy="459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14:cNvPr>
              <p14:cNvContentPartPr/>
              <p14:nvPr/>
            </p14:nvContentPartPr>
            <p14:xfrm>
              <a:off x="5016720" y="1055680"/>
              <a:ext cx="933840" cy="290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07720" y="1046680"/>
                <a:ext cx="951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14:cNvPr>
              <p14:cNvContentPartPr/>
              <p14:nvPr/>
            </p14:nvContentPartPr>
            <p14:xfrm>
              <a:off x="4595160" y="1051720"/>
              <a:ext cx="336960" cy="220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86160" y="1042735"/>
                <a:ext cx="354600" cy="2379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14:cNvPr>
              <p14:cNvContentPartPr/>
              <p14:nvPr/>
            </p14:nvContentPartPr>
            <p14:xfrm>
              <a:off x="2161560" y="1249000"/>
              <a:ext cx="3701520" cy="1690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2920" y="1240360"/>
                <a:ext cx="3719160" cy="170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14:cNvPr>
              <p14:cNvContentPartPr/>
              <p14:nvPr/>
            </p14:nvContentPartPr>
            <p14:xfrm>
              <a:off x="225840" y="1214440"/>
              <a:ext cx="1173960" cy="465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6840" y="1205793"/>
                <a:ext cx="119160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14:cNvPr>
              <p14:cNvContentPartPr/>
              <p14:nvPr/>
            </p14:nvContentPartPr>
            <p14:xfrm>
              <a:off x="322680" y="1772440"/>
              <a:ext cx="1270080" cy="54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3680" y="1763446"/>
                <a:ext cx="1287720" cy="565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14:cNvPr>
              <p14:cNvContentPartPr/>
              <p14:nvPr/>
            </p14:nvContentPartPr>
            <p14:xfrm>
              <a:off x="434280" y="3216040"/>
              <a:ext cx="782640" cy="378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5640" y="3207408"/>
                <a:ext cx="800280" cy="3956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14:cNvPr>
              <p14:cNvContentPartPr/>
              <p14:nvPr/>
            </p14:nvContentPartPr>
            <p14:xfrm>
              <a:off x="1274880" y="3309640"/>
              <a:ext cx="20880" cy="1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66240" y="3300640"/>
                <a:ext cx="38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14:cNvPr>
              <p14:cNvContentPartPr/>
              <p14:nvPr/>
            </p14:nvContentPartPr>
            <p14:xfrm>
              <a:off x="1299360" y="3433480"/>
              <a:ext cx="1692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90720" y="3424840"/>
                <a:ext cx="345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14:cNvPr>
              <p14:cNvContentPartPr/>
              <p14:nvPr/>
            </p14:nvContentPartPr>
            <p14:xfrm>
              <a:off x="1416720" y="3168880"/>
              <a:ext cx="1479960" cy="39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08082" y="3160232"/>
                <a:ext cx="1497596" cy="408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14:cNvPr>
              <p14:cNvContentPartPr/>
              <p14:nvPr/>
            </p14:nvContentPartPr>
            <p14:xfrm>
              <a:off x="4430640" y="3275800"/>
              <a:ext cx="126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2000" y="3266800"/>
                <a:ext cx="30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14:cNvPr>
              <p14:cNvContentPartPr/>
              <p14:nvPr/>
            </p14:nvContentPartPr>
            <p14:xfrm>
              <a:off x="3977400" y="3201640"/>
              <a:ext cx="34920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8751" y="3192640"/>
                <a:ext cx="366858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14:cNvPr>
              <p14:cNvContentPartPr/>
              <p14:nvPr/>
            </p14:nvContentPartPr>
            <p14:xfrm>
              <a:off x="3273600" y="3303880"/>
              <a:ext cx="529920" cy="250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64960" y="3294880"/>
                <a:ext cx="5475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14:cNvPr>
              <p14:cNvContentPartPr/>
              <p14:nvPr/>
            </p14:nvContentPartPr>
            <p14:xfrm>
              <a:off x="4709280" y="3301000"/>
              <a:ext cx="187920" cy="203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00280" y="3292360"/>
                <a:ext cx="20556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14:cNvPr>
              <p14:cNvContentPartPr/>
              <p14:nvPr/>
            </p14:nvContentPartPr>
            <p14:xfrm>
              <a:off x="4759680" y="3144400"/>
              <a:ext cx="85320" cy="440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50680" y="3135760"/>
                <a:ext cx="10296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14:cNvPr>
              <p14:cNvContentPartPr/>
              <p14:nvPr/>
            </p14:nvContentPartPr>
            <p14:xfrm>
              <a:off x="5097000" y="3124600"/>
              <a:ext cx="1254960" cy="393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88003" y="3115600"/>
                <a:ext cx="1272595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14:cNvPr>
              <p14:cNvContentPartPr/>
              <p14:nvPr/>
            </p14:nvContentPartPr>
            <p14:xfrm>
              <a:off x="6611880" y="3267880"/>
              <a:ext cx="236880" cy="214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02880" y="3259240"/>
                <a:ext cx="25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14:cNvPr>
              <p14:cNvContentPartPr/>
              <p14:nvPr/>
            </p14:nvContentPartPr>
            <p14:xfrm>
              <a:off x="6627360" y="3126040"/>
              <a:ext cx="187200" cy="83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8360" y="3117040"/>
                <a:ext cx="2048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14:cNvPr>
              <p14:cNvContentPartPr/>
              <p14:nvPr/>
            </p14:nvContentPartPr>
            <p14:xfrm>
              <a:off x="6965760" y="3270400"/>
              <a:ext cx="17280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56760" y="3261400"/>
                <a:ext cx="190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14:cNvPr>
              <p14:cNvContentPartPr/>
              <p14:nvPr/>
            </p14:nvContentPartPr>
            <p14:xfrm>
              <a:off x="6970440" y="3348520"/>
              <a:ext cx="14832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3398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14:cNvPr>
              <p14:cNvContentPartPr/>
              <p14:nvPr/>
            </p14:nvContentPartPr>
            <p14:xfrm>
              <a:off x="7262760" y="3379120"/>
              <a:ext cx="381960" cy="23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3760" y="3370120"/>
                <a:ext cx="39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14:cNvPr>
              <p14:cNvContentPartPr/>
              <p14:nvPr/>
            </p14:nvContentPartPr>
            <p14:xfrm>
              <a:off x="7263840" y="2988160"/>
              <a:ext cx="414000" cy="321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54840" y="2979170"/>
                <a:ext cx="431640" cy="339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14:cNvPr>
              <p14:cNvContentPartPr/>
              <p14:nvPr/>
            </p14:nvContentPartPr>
            <p14:xfrm>
              <a:off x="8685480" y="2939200"/>
              <a:ext cx="145440" cy="8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76480" y="2930200"/>
                <a:ext cx="163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14:cNvPr>
              <p14:cNvContentPartPr/>
              <p14:nvPr/>
            </p14:nvContentPartPr>
            <p14:xfrm>
              <a:off x="7749120" y="3078160"/>
              <a:ext cx="1123560" cy="53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0120" y="3069514"/>
                <a:ext cx="1141200" cy="5551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533825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893359E-4364-4AE9-9D11-380657284BF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2500" t="18889" r="33750" b="58889"/>
          <a:stretch/>
        </p:blipFill>
        <p:spPr>
          <a:xfrm>
            <a:off x="228600" y="3216275"/>
            <a:ext cx="6134100" cy="350520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14:cNvPr>
              <p14:cNvContentPartPr/>
              <p14:nvPr/>
            </p14:nvContentPartPr>
            <p14:xfrm>
              <a:off x="8542920" y="1152160"/>
              <a:ext cx="378720" cy="324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534280" y="1143510"/>
                <a:ext cx="396360" cy="341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14:cNvPr>
              <p14:cNvContentPartPr/>
              <p14:nvPr/>
            </p14:nvContentPartPr>
            <p14:xfrm>
              <a:off x="603480" y="107800"/>
              <a:ext cx="7824600" cy="23266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94840" y="99159"/>
                <a:ext cx="7842240" cy="23443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56322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14:cNvPr>
              <p14:cNvContentPartPr/>
              <p14:nvPr/>
            </p14:nvContentPartPr>
            <p14:xfrm>
              <a:off x="8542920" y="1152160"/>
              <a:ext cx="378720" cy="324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34280" y="1143510"/>
                <a:ext cx="396360" cy="341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14:cNvPr>
              <p14:cNvContentPartPr/>
              <p14:nvPr/>
            </p14:nvContentPartPr>
            <p14:xfrm>
              <a:off x="603480" y="107800"/>
              <a:ext cx="7824600" cy="23266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840" y="99159"/>
                <a:ext cx="7842240" cy="2344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14:cNvPr>
              <p14:cNvContentPartPr/>
              <p14:nvPr/>
            </p14:nvContentPartPr>
            <p14:xfrm>
              <a:off x="386760" y="2620960"/>
              <a:ext cx="1121760" cy="44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8120" y="2611960"/>
                <a:ext cx="113940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14:cNvPr>
              <p14:cNvContentPartPr/>
              <p14:nvPr/>
            </p14:nvContentPartPr>
            <p14:xfrm>
              <a:off x="3496440" y="2675320"/>
              <a:ext cx="1053720" cy="317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87443" y="2666320"/>
                <a:ext cx="1071354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14:cNvPr>
              <p14:cNvContentPartPr/>
              <p14:nvPr/>
            </p14:nvContentPartPr>
            <p14:xfrm>
              <a:off x="2571600" y="2814640"/>
              <a:ext cx="805680" cy="209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4" y="2806000"/>
                <a:ext cx="82331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14:cNvPr>
              <p14:cNvContentPartPr/>
              <p14:nvPr/>
            </p14:nvContentPartPr>
            <p14:xfrm>
              <a:off x="1668000" y="2548960"/>
              <a:ext cx="669600" cy="506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9000" y="2539960"/>
                <a:ext cx="68724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14:cNvPr>
              <p14:cNvContentPartPr/>
              <p14:nvPr/>
            </p14:nvContentPartPr>
            <p14:xfrm>
              <a:off x="4811160" y="2469760"/>
              <a:ext cx="245520" cy="94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02520" y="2461120"/>
                <a:ext cx="263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14:cNvPr>
              <p14:cNvContentPartPr/>
              <p14:nvPr/>
            </p14:nvContentPartPr>
            <p14:xfrm>
              <a:off x="4829880" y="2658760"/>
              <a:ext cx="535680" cy="3484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20880" y="2649760"/>
                <a:ext cx="553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14:cNvPr>
              <p14:cNvContentPartPr/>
              <p14:nvPr/>
            </p14:nvContentPartPr>
            <p14:xfrm>
              <a:off x="5537280" y="2611960"/>
              <a:ext cx="492480" cy="3463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8280" y="2602969"/>
                <a:ext cx="510120" cy="363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14:cNvPr>
              <p14:cNvContentPartPr/>
              <p14:nvPr/>
            </p14:nvContentPartPr>
            <p14:xfrm>
              <a:off x="6136320" y="2758840"/>
              <a:ext cx="178920" cy="151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7320" y="2749840"/>
                <a:ext cx="1965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14:cNvPr>
              <p14:cNvContentPartPr/>
              <p14:nvPr/>
            </p14:nvContentPartPr>
            <p14:xfrm>
              <a:off x="7002120" y="2695120"/>
              <a:ext cx="132840" cy="1886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93480" y="2686480"/>
                <a:ext cx="1504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14:cNvPr>
              <p14:cNvContentPartPr/>
              <p14:nvPr/>
            </p14:nvContentPartPr>
            <p14:xfrm>
              <a:off x="6397680" y="2581360"/>
              <a:ext cx="503280" cy="4892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89040" y="2572720"/>
                <a:ext cx="5209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14:cNvPr>
              <p14:cNvContentPartPr/>
              <p14:nvPr/>
            </p14:nvContentPartPr>
            <p14:xfrm>
              <a:off x="7251960" y="2467240"/>
              <a:ext cx="504000" cy="4568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3320" y="2458593"/>
                <a:ext cx="521640" cy="47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14:cNvPr>
              <p14:cNvContentPartPr/>
              <p14:nvPr/>
            </p14:nvContentPartPr>
            <p14:xfrm>
              <a:off x="885360" y="3351400"/>
              <a:ext cx="179280" cy="86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6360" y="3342400"/>
                <a:ext cx="196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14:cNvPr>
              <p14:cNvContentPartPr/>
              <p14:nvPr/>
            </p14:nvContentPartPr>
            <p14:xfrm>
              <a:off x="873840" y="3469120"/>
              <a:ext cx="149400" cy="108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5200" y="3460480"/>
                <a:ext cx="167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14:cNvPr>
              <p14:cNvContentPartPr/>
              <p14:nvPr/>
            </p14:nvContentPartPr>
            <p14:xfrm>
              <a:off x="431760" y="3154480"/>
              <a:ext cx="314280" cy="3445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3120" y="3145840"/>
                <a:ext cx="3319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14:cNvPr>
              <p14:cNvContentPartPr/>
              <p14:nvPr/>
            </p14:nvContentPartPr>
            <p14:xfrm>
              <a:off x="1187400" y="3172480"/>
              <a:ext cx="380880" cy="4485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78752" y="3163487"/>
                <a:ext cx="398537" cy="466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14:cNvPr>
              <p14:cNvContentPartPr/>
              <p14:nvPr/>
            </p14:nvContentPartPr>
            <p14:xfrm>
              <a:off x="1732800" y="3377680"/>
              <a:ext cx="233640" cy="21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24160" y="3369040"/>
                <a:ext cx="2512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14:cNvPr>
              <p14:cNvContentPartPr/>
              <p14:nvPr/>
            </p14:nvContentPartPr>
            <p14:xfrm>
              <a:off x="1744680" y="3459760"/>
              <a:ext cx="222480" cy="6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36040" y="3451120"/>
                <a:ext cx="2401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14:cNvPr>
              <p14:cNvContentPartPr/>
              <p14:nvPr/>
            </p14:nvContentPartPr>
            <p14:xfrm>
              <a:off x="2089560" y="3177160"/>
              <a:ext cx="104040" cy="4024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0920" y="3168520"/>
                <a:ext cx="1216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14:cNvPr>
              <p14:cNvContentPartPr/>
              <p14:nvPr/>
            </p14:nvContentPartPr>
            <p14:xfrm>
              <a:off x="2754840" y="3323320"/>
              <a:ext cx="159840" cy="180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45840" y="3314680"/>
                <a:ext cx="1774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14:cNvPr>
              <p14:cNvContentPartPr/>
              <p14:nvPr/>
            </p14:nvContentPartPr>
            <p14:xfrm>
              <a:off x="2292240" y="3239800"/>
              <a:ext cx="366480" cy="3344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83249" y="3231151"/>
                <a:ext cx="384103" cy="352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14:cNvPr>
              <p14:cNvContentPartPr/>
              <p14:nvPr/>
            </p14:nvContentPartPr>
            <p14:xfrm>
              <a:off x="3020520" y="3241240"/>
              <a:ext cx="327240" cy="4489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1880" y="3232247"/>
                <a:ext cx="344880" cy="466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14:cNvPr>
              <p14:cNvContentPartPr/>
              <p14:nvPr/>
            </p14:nvContentPartPr>
            <p14:xfrm>
              <a:off x="3440640" y="3112720"/>
              <a:ext cx="984960" cy="4986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32003" y="3103720"/>
                <a:ext cx="1002594" cy="51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767886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14:cNvPr>
              <p14:cNvContentPartPr/>
              <p14:nvPr/>
            </p14:nvContentPartPr>
            <p14:xfrm>
              <a:off x="8542920" y="1152160"/>
              <a:ext cx="378720" cy="324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34280" y="1143510"/>
                <a:ext cx="396360" cy="341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14:cNvPr>
              <p14:cNvContentPartPr/>
              <p14:nvPr/>
            </p14:nvContentPartPr>
            <p14:xfrm>
              <a:off x="603480" y="107800"/>
              <a:ext cx="7824600" cy="23266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840" y="99159"/>
                <a:ext cx="7842240" cy="2344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14:cNvPr>
              <p14:cNvContentPartPr/>
              <p14:nvPr/>
            </p14:nvContentPartPr>
            <p14:xfrm>
              <a:off x="386760" y="2620960"/>
              <a:ext cx="1121760" cy="44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8120" y="2611960"/>
                <a:ext cx="113940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14:cNvPr>
              <p14:cNvContentPartPr/>
              <p14:nvPr/>
            </p14:nvContentPartPr>
            <p14:xfrm>
              <a:off x="3496440" y="2675320"/>
              <a:ext cx="1053720" cy="317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87443" y="2666320"/>
                <a:ext cx="1071354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14:cNvPr>
              <p14:cNvContentPartPr/>
              <p14:nvPr/>
            </p14:nvContentPartPr>
            <p14:xfrm>
              <a:off x="2571600" y="2814640"/>
              <a:ext cx="805680" cy="209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4" y="2806000"/>
                <a:ext cx="82331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14:cNvPr>
              <p14:cNvContentPartPr/>
              <p14:nvPr/>
            </p14:nvContentPartPr>
            <p14:xfrm>
              <a:off x="1668000" y="2548960"/>
              <a:ext cx="669600" cy="506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9000" y="2539960"/>
                <a:ext cx="68724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14:cNvPr>
              <p14:cNvContentPartPr/>
              <p14:nvPr/>
            </p14:nvContentPartPr>
            <p14:xfrm>
              <a:off x="4811160" y="2469760"/>
              <a:ext cx="245520" cy="94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02520" y="2461120"/>
                <a:ext cx="263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14:cNvPr>
              <p14:cNvContentPartPr/>
              <p14:nvPr/>
            </p14:nvContentPartPr>
            <p14:xfrm>
              <a:off x="4829880" y="2658760"/>
              <a:ext cx="535680" cy="3484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20880" y="2649760"/>
                <a:ext cx="553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14:cNvPr>
              <p14:cNvContentPartPr/>
              <p14:nvPr/>
            </p14:nvContentPartPr>
            <p14:xfrm>
              <a:off x="5537280" y="2611960"/>
              <a:ext cx="492480" cy="3463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8280" y="2602969"/>
                <a:ext cx="510120" cy="363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14:cNvPr>
              <p14:cNvContentPartPr/>
              <p14:nvPr/>
            </p14:nvContentPartPr>
            <p14:xfrm>
              <a:off x="6136320" y="2758840"/>
              <a:ext cx="178920" cy="151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7320" y="2749840"/>
                <a:ext cx="1965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14:cNvPr>
              <p14:cNvContentPartPr/>
              <p14:nvPr/>
            </p14:nvContentPartPr>
            <p14:xfrm>
              <a:off x="7002120" y="2695120"/>
              <a:ext cx="132840" cy="1886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93480" y="2686480"/>
                <a:ext cx="1504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14:cNvPr>
              <p14:cNvContentPartPr/>
              <p14:nvPr/>
            </p14:nvContentPartPr>
            <p14:xfrm>
              <a:off x="6397680" y="2581360"/>
              <a:ext cx="503280" cy="4892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89040" y="2572720"/>
                <a:ext cx="5209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14:cNvPr>
              <p14:cNvContentPartPr/>
              <p14:nvPr/>
            </p14:nvContentPartPr>
            <p14:xfrm>
              <a:off x="7251960" y="2467240"/>
              <a:ext cx="504000" cy="4568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3320" y="2458593"/>
                <a:ext cx="521640" cy="47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14:cNvPr>
              <p14:cNvContentPartPr/>
              <p14:nvPr/>
            </p14:nvContentPartPr>
            <p14:xfrm>
              <a:off x="885360" y="3351400"/>
              <a:ext cx="179280" cy="86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6360" y="3342400"/>
                <a:ext cx="196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14:cNvPr>
              <p14:cNvContentPartPr/>
              <p14:nvPr/>
            </p14:nvContentPartPr>
            <p14:xfrm>
              <a:off x="873840" y="3469120"/>
              <a:ext cx="149400" cy="108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5200" y="3460480"/>
                <a:ext cx="167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14:cNvPr>
              <p14:cNvContentPartPr/>
              <p14:nvPr/>
            </p14:nvContentPartPr>
            <p14:xfrm>
              <a:off x="431760" y="3154480"/>
              <a:ext cx="314280" cy="3445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3120" y="3145840"/>
                <a:ext cx="3319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14:cNvPr>
              <p14:cNvContentPartPr/>
              <p14:nvPr/>
            </p14:nvContentPartPr>
            <p14:xfrm>
              <a:off x="1187400" y="3172480"/>
              <a:ext cx="380880" cy="4485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78752" y="3163487"/>
                <a:ext cx="398537" cy="466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14:cNvPr>
              <p14:cNvContentPartPr/>
              <p14:nvPr/>
            </p14:nvContentPartPr>
            <p14:xfrm>
              <a:off x="1732800" y="3377680"/>
              <a:ext cx="233640" cy="21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24160" y="3369040"/>
                <a:ext cx="2512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14:cNvPr>
              <p14:cNvContentPartPr/>
              <p14:nvPr/>
            </p14:nvContentPartPr>
            <p14:xfrm>
              <a:off x="1744680" y="3459760"/>
              <a:ext cx="222480" cy="6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36040" y="3451120"/>
                <a:ext cx="2401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14:cNvPr>
              <p14:cNvContentPartPr/>
              <p14:nvPr/>
            </p14:nvContentPartPr>
            <p14:xfrm>
              <a:off x="2089560" y="3177160"/>
              <a:ext cx="104040" cy="4024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0920" y="3168520"/>
                <a:ext cx="1216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14:cNvPr>
              <p14:cNvContentPartPr/>
              <p14:nvPr/>
            </p14:nvContentPartPr>
            <p14:xfrm>
              <a:off x="2754840" y="3323320"/>
              <a:ext cx="159840" cy="180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45840" y="3314680"/>
                <a:ext cx="1774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14:cNvPr>
              <p14:cNvContentPartPr/>
              <p14:nvPr/>
            </p14:nvContentPartPr>
            <p14:xfrm>
              <a:off x="2292240" y="3239800"/>
              <a:ext cx="366480" cy="3344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83249" y="3231151"/>
                <a:ext cx="384103" cy="352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14:cNvPr>
              <p14:cNvContentPartPr/>
              <p14:nvPr/>
            </p14:nvContentPartPr>
            <p14:xfrm>
              <a:off x="3020520" y="3241240"/>
              <a:ext cx="327240" cy="4489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1880" y="3232247"/>
                <a:ext cx="344880" cy="466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14:cNvPr>
              <p14:cNvContentPartPr/>
              <p14:nvPr/>
            </p14:nvContentPartPr>
            <p14:xfrm>
              <a:off x="3440640" y="3112720"/>
              <a:ext cx="984960" cy="4986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32003" y="3103720"/>
                <a:ext cx="1002594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14:cNvPr>
              <p14:cNvContentPartPr/>
              <p14:nvPr/>
            </p14:nvContentPartPr>
            <p14:xfrm>
              <a:off x="5583360" y="3235840"/>
              <a:ext cx="117720" cy="29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74360" y="3227200"/>
                <a:ext cx="1353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14:cNvPr>
              <p14:cNvContentPartPr/>
              <p14:nvPr/>
            </p14:nvContentPartPr>
            <p14:xfrm>
              <a:off x="4662480" y="3171760"/>
              <a:ext cx="81576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53840" y="3162760"/>
                <a:ext cx="833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14:cNvPr>
              <p14:cNvContentPartPr/>
              <p14:nvPr/>
            </p14:nvContentPartPr>
            <p14:xfrm>
              <a:off x="5892240" y="3245560"/>
              <a:ext cx="306720" cy="32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83251" y="3236920"/>
                <a:ext cx="324339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14:cNvPr>
              <p14:cNvContentPartPr/>
              <p14:nvPr/>
            </p14:nvContentPartPr>
            <p14:xfrm>
              <a:off x="7199760" y="3160240"/>
              <a:ext cx="731880" cy="38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90760" y="3151592"/>
                <a:ext cx="749520" cy="403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14:cNvPr>
              <p14:cNvContentPartPr/>
              <p14:nvPr/>
            </p14:nvContentPartPr>
            <p14:xfrm>
              <a:off x="6406680" y="3353200"/>
              <a:ext cx="696240" cy="419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98036" y="3344200"/>
                <a:ext cx="71388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14:cNvPr>
              <p14:cNvContentPartPr/>
              <p14:nvPr/>
            </p14:nvContentPartPr>
            <p14:xfrm>
              <a:off x="8140440" y="3359320"/>
              <a:ext cx="67320" cy="3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31440" y="3350320"/>
                <a:ext cx="84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14:cNvPr>
              <p14:cNvContentPartPr/>
              <p14:nvPr/>
            </p14:nvContentPartPr>
            <p14:xfrm>
              <a:off x="8170680" y="3499720"/>
              <a:ext cx="5364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61680" y="3490720"/>
                <a:ext cx="71280" cy="6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211848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14:cNvPr>
              <p14:cNvContentPartPr/>
              <p14:nvPr/>
            </p14:nvContentPartPr>
            <p14:xfrm>
              <a:off x="8542920" y="1152160"/>
              <a:ext cx="378720" cy="324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34280" y="1143510"/>
                <a:ext cx="396360" cy="341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14:cNvPr>
              <p14:cNvContentPartPr/>
              <p14:nvPr/>
            </p14:nvContentPartPr>
            <p14:xfrm>
              <a:off x="603480" y="107800"/>
              <a:ext cx="7824600" cy="23266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840" y="99159"/>
                <a:ext cx="7842240" cy="2344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14:cNvPr>
              <p14:cNvContentPartPr/>
              <p14:nvPr/>
            </p14:nvContentPartPr>
            <p14:xfrm>
              <a:off x="386760" y="2620960"/>
              <a:ext cx="1121760" cy="44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8120" y="2611960"/>
                <a:ext cx="113940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14:cNvPr>
              <p14:cNvContentPartPr/>
              <p14:nvPr/>
            </p14:nvContentPartPr>
            <p14:xfrm>
              <a:off x="3496440" y="2675320"/>
              <a:ext cx="1053720" cy="317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87443" y="2666320"/>
                <a:ext cx="1071354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14:cNvPr>
              <p14:cNvContentPartPr/>
              <p14:nvPr/>
            </p14:nvContentPartPr>
            <p14:xfrm>
              <a:off x="2571600" y="2814640"/>
              <a:ext cx="805680" cy="209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4" y="2806000"/>
                <a:ext cx="82331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14:cNvPr>
              <p14:cNvContentPartPr/>
              <p14:nvPr/>
            </p14:nvContentPartPr>
            <p14:xfrm>
              <a:off x="1668000" y="2548960"/>
              <a:ext cx="669600" cy="506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9000" y="2539960"/>
                <a:ext cx="68724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14:cNvPr>
              <p14:cNvContentPartPr/>
              <p14:nvPr/>
            </p14:nvContentPartPr>
            <p14:xfrm>
              <a:off x="4811160" y="2469760"/>
              <a:ext cx="245520" cy="94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02520" y="2461120"/>
                <a:ext cx="263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14:cNvPr>
              <p14:cNvContentPartPr/>
              <p14:nvPr/>
            </p14:nvContentPartPr>
            <p14:xfrm>
              <a:off x="4829880" y="2658760"/>
              <a:ext cx="535680" cy="3484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20880" y="2649760"/>
                <a:ext cx="553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14:cNvPr>
              <p14:cNvContentPartPr/>
              <p14:nvPr/>
            </p14:nvContentPartPr>
            <p14:xfrm>
              <a:off x="5537280" y="2611960"/>
              <a:ext cx="492480" cy="3463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8280" y="2602969"/>
                <a:ext cx="510120" cy="363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14:cNvPr>
              <p14:cNvContentPartPr/>
              <p14:nvPr/>
            </p14:nvContentPartPr>
            <p14:xfrm>
              <a:off x="6136320" y="2758840"/>
              <a:ext cx="178920" cy="151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7320" y="2749840"/>
                <a:ext cx="1965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14:cNvPr>
              <p14:cNvContentPartPr/>
              <p14:nvPr/>
            </p14:nvContentPartPr>
            <p14:xfrm>
              <a:off x="7002120" y="2695120"/>
              <a:ext cx="132840" cy="1886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93480" y="2686480"/>
                <a:ext cx="1504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14:cNvPr>
              <p14:cNvContentPartPr/>
              <p14:nvPr/>
            </p14:nvContentPartPr>
            <p14:xfrm>
              <a:off x="6397680" y="2581360"/>
              <a:ext cx="503280" cy="4892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89040" y="2572720"/>
                <a:ext cx="5209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14:cNvPr>
              <p14:cNvContentPartPr/>
              <p14:nvPr/>
            </p14:nvContentPartPr>
            <p14:xfrm>
              <a:off x="7251960" y="2467240"/>
              <a:ext cx="504000" cy="4568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3320" y="2458593"/>
                <a:ext cx="521640" cy="47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14:cNvPr>
              <p14:cNvContentPartPr/>
              <p14:nvPr/>
            </p14:nvContentPartPr>
            <p14:xfrm>
              <a:off x="885360" y="3351400"/>
              <a:ext cx="179280" cy="86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6360" y="3342400"/>
                <a:ext cx="196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14:cNvPr>
              <p14:cNvContentPartPr/>
              <p14:nvPr/>
            </p14:nvContentPartPr>
            <p14:xfrm>
              <a:off x="873840" y="3469120"/>
              <a:ext cx="149400" cy="108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5200" y="3460480"/>
                <a:ext cx="167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14:cNvPr>
              <p14:cNvContentPartPr/>
              <p14:nvPr/>
            </p14:nvContentPartPr>
            <p14:xfrm>
              <a:off x="431760" y="3154480"/>
              <a:ext cx="314280" cy="3445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3120" y="3145840"/>
                <a:ext cx="3319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14:cNvPr>
              <p14:cNvContentPartPr/>
              <p14:nvPr/>
            </p14:nvContentPartPr>
            <p14:xfrm>
              <a:off x="1187400" y="3172480"/>
              <a:ext cx="380880" cy="4485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78752" y="3163487"/>
                <a:ext cx="398537" cy="466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14:cNvPr>
              <p14:cNvContentPartPr/>
              <p14:nvPr/>
            </p14:nvContentPartPr>
            <p14:xfrm>
              <a:off x="1732800" y="3377680"/>
              <a:ext cx="233640" cy="21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24160" y="3369040"/>
                <a:ext cx="2512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14:cNvPr>
              <p14:cNvContentPartPr/>
              <p14:nvPr/>
            </p14:nvContentPartPr>
            <p14:xfrm>
              <a:off x="1744680" y="3459760"/>
              <a:ext cx="222480" cy="6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36040" y="3451120"/>
                <a:ext cx="2401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14:cNvPr>
              <p14:cNvContentPartPr/>
              <p14:nvPr/>
            </p14:nvContentPartPr>
            <p14:xfrm>
              <a:off x="2089560" y="3177160"/>
              <a:ext cx="104040" cy="4024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0920" y="3168520"/>
                <a:ext cx="1216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14:cNvPr>
              <p14:cNvContentPartPr/>
              <p14:nvPr/>
            </p14:nvContentPartPr>
            <p14:xfrm>
              <a:off x="2754840" y="3323320"/>
              <a:ext cx="159840" cy="180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45840" y="3314680"/>
                <a:ext cx="1774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14:cNvPr>
              <p14:cNvContentPartPr/>
              <p14:nvPr/>
            </p14:nvContentPartPr>
            <p14:xfrm>
              <a:off x="2292240" y="3239800"/>
              <a:ext cx="366480" cy="3344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83249" y="3231151"/>
                <a:ext cx="384103" cy="352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14:cNvPr>
              <p14:cNvContentPartPr/>
              <p14:nvPr/>
            </p14:nvContentPartPr>
            <p14:xfrm>
              <a:off x="3020520" y="3241240"/>
              <a:ext cx="327240" cy="4489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1880" y="3232247"/>
                <a:ext cx="344880" cy="466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14:cNvPr>
              <p14:cNvContentPartPr/>
              <p14:nvPr/>
            </p14:nvContentPartPr>
            <p14:xfrm>
              <a:off x="3440640" y="3112720"/>
              <a:ext cx="984960" cy="4986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32003" y="3103720"/>
                <a:ext cx="1002594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14:cNvPr>
              <p14:cNvContentPartPr/>
              <p14:nvPr/>
            </p14:nvContentPartPr>
            <p14:xfrm>
              <a:off x="5583360" y="3235840"/>
              <a:ext cx="117720" cy="29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74360" y="3227200"/>
                <a:ext cx="1353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14:cNvPr>
              <p14:cNvContentPartPr/>
              <p14:nvPr/>
            </p14:nvContentPartPr>
            <p14:xfrm>
              <a:off x="4662480" y="3171760"/>
              <a:ext cx="81576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53840" y="3162760"/>
                <a:ext cx="833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14:cNvPr>
              <p14:cNvContentPartPr/>
              <p14:nvPr/>
            </p14:nvContentPartPr>
            <p14:xfrm>
              <a:off x="5892240" y="3245560"/>
              <a:ext cx="306720" cy="32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83251" y="3236920"/>
                <a:ext cx="324339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14:cNvPr>
              <p14:cNvContentPartPr/>
              <p14:nvPr/>
            </p14:nvContentPartPr>
            <p14:xfrm>
              <a:off x="7199760" y="3160240"/>
              <a:ext cx="731880" cy="38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90760" y="3151592"/>
                <a:ext cx="749520" cy="403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14:cNvPr>
              <p14:cNvContentPartPr/>
              <p14:nvPr/>
            </p14:nvContentPartPr>
            <p14:xfrm>
              <a:off x="6406680" y="3353200"/>
              <a:ext cx="696240" cy="419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98036" y="3344200"/>
                <a:ext cx="71388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14:cNvPr>
              <p14:cNvContentPartPr/>
              <p14:nvPr/>
            </p14:nvContentPartPr>
            <p14:xfrm>
              <a:off x="8140440" y="3359320"/>
              <a:ext cx="67320" cy="3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31440" y="3350320"/>
                <a:ext cx="84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14:cNvPr>
              <p14:cNvContentPartPr/>
              <p14:nvPr/>
            </p14:nvContentPartPr>
            <p14:xfrm>
              <a:off x="8170680" y="3499720"/>
              <a:ext cx="5364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61680" y="3490720"/>
                <a:ext cx="712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41F60E-ED46-48CB-81F2-C95ABF45DFC9}"/>
                  </a:ext>
                </a:extLst>
              </p14:cNvPr>
              <p14:cNvContentPartPr/>
              <p14:nvPr/>
            </p14:nvContentPartPr>
            <p14:xfrm>
              <a:off x="858720" y="3776560"/>
              <a:ext cx="18360" cy="31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41F60E-ED46-48CB-81F2-C95ABF45DF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0080" y="3767920"/>
                <a:ext cx="360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DC1309-9DF6-4B50-83C6-9914BC27D86B}"/>
                  </a:ext>
                </a:extLst>
              </p14:cNvPr>
              <p14:cNvContentPartPr/>
              <p14:nvPr/>
            </p14:nvContentPartPr>
            <p14:xfrm>
              <a:off x="1023600" y="3974200"/>
              <a:ext cx="17280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DC1309-9DF6-4B50-83C6-9914BC27D86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14960" y="3965560"/>
                <a:ext cx="190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4A7729-6A59-409B-93F1-40BFAC216381}"/>
                  </a:ext>
                </a:extLst>
              </p14:cNvPr>
              <p14:cNvContentPartPr/>
              <p14:nvPr/>
            </p14:nvContentPartPr>
            <p14:xfrm>
              <a:off x="1050240" y="4044400"/>
              <a:ext cx="167760" cy="28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4A7729-6A59-409B-93F1-40BFAC21638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41600" y="4035760"/>
                <a:ext cx="185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5FDDA9-818C-4C1B-B6E5-A7256D9B03B6}"/>
                  </a:ext>
                </a:extLst>
              </p14:cNvPr>
              <p14:cNvContentPartPr/>
              <p14:nvPr/>
            </p14:nvContentPartPr>
            <p14:xfrm>
              <a:off x="511320" y="3715720"/>
              <a:ext cx="254880" cy="45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5FDDA9-818C-4C1B-B6E5-A7256D9B03B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2333" y="3707087"/>
                <a:ext cx="272495" cy="475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FD55F1-A0F0-4606-8E52-51236741FB1D}"/>
                  </a:ext>
                </a:extLst>
              </p14:cNvPr>
              <p14:cNvContentPartPr/>
              <p14:nvPr/>
            </p14:nvContentPartPr>
            <p14:xfrm>
              <a:off x="2336160" y="3817600"/>
              <a:ext cx="614520" cy="57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FD55F1-A0F0-4606-8E52-51236741FB1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27520" y="3808960"/>
                <a:ext cx="63216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DA0C1D5-A7C8-4638-B678-C187A3C21398}"/>
                  </a:ext>
                </a:extLst>
              </p14:cNvPr>
              <p14:cNvContentPartPr/>
              <p14:nvPr/>
            </p14:nvContentPartPr>
            <p14:xfrm>
              <a:off x="1401240" y="3812920"/>
              <a:ext cx="859320" cy="437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DA0C1D5-A7C8-4638-B678-C187A3C213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92236" y="3804280"/>
                <a:ext cx="87696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CB05617-4F97-4D25-853D-CD20DFC5760B}"/>
                  </a:ext>
                </a:extLst>
              </p14:cNvPr>
              <p14:cNvContentPartPr/>
              <p14:nvPr/>
            </p14:nvContentPartPr>
            <p14:xfrm>
              <a:off x="3025200" y="3760720"/>
              <a:ext cx="215640" cy="253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CB05617-4F97-4D25-853D-CD20DFC5760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16560" y="3752080"/>
                <a:ext cx="2332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5F0C44A-A914-462B-B497-7F640DE02BF5}"/>
                  </a:ext>
                </a:extLst>
              </p14:cNvPr>
              <p14:cNvContentPartPr/>
              <p14:nvPr/>
            </p14:nvContentPartPr>
            <p14:xfrm>
              <a:off x="3376560" y="4120000"/>
              <a:ext cx="81720" cy="10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5F0C44A-A914-462B-B497-7F640DE02B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67560" y="4111360"/>
                <a:ext cx="99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0B28F1-EAC7-4426-A456-9A9A78CA7CBA}"/>
                  </a:ext>
                </a:extLst>
              </p14:cNvPr>
              <p14:cNvContentPartPr/>
              <p14:nvPr/>
            </p14:nvContentPartPr>
            <p14:xfrm>
              <a:off x="3617040" y="4035040"/>
              <a:ext cx="308160" cy="114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0B28F1-EAC7-4426-A456-9A9A78CA7C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08400" y="4026400"/>
                <a:ext cx="3258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D4B523-2958-4F87-B266-D2C4F8A695E0}"/>
                  </a:ext>
                </a:extLst>
              </p14:cNvPr>
              <p14:cNvContentPartPr/>
              <p14:nvPr/>
            </p14:nvContentPartPr>
            <p14:xfrm>
              <a:off x="4052280" y="3775480"/>
              <a:ext cx="807120" cy="434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D4B523-2958-4F87-B266-D2C4F8A695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43636" y="3766473"/>
                <a:ext cx="824768" cy="4525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C4101B-FC15-46CB-AA79-12B715221304}"/>
                  </a:ext>
                </a:extLst>
              </p14:cNvPr>
              <p14:cNvContentPartPr/>
              <p14:nvPr/>
            </p14:nvContentPartPr>
            <p14:xfrm>
              <a:off x="5502360" y="4041880"/>
              <a:ext cx="175320" cy="1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C4101B-FC15-46CB-AA79-12B715221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93720" y="4032880"/>
                <a:ext cx="192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C3793E-C00D-44EB-8607-247626C2618D}"/>
                  </a:ext>
                </a:extLst>
              </p14:cNvPr>
              <p14:cNvContentPartPr/>
              <p14:nvPr/>
            </p14:nvContentPartPr>
            <p14:xfrm>
              <a:off x="5540160" y="4133320"/>
              <a:ext cx="1602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C3793E-C00D-44EB-8607-247626C261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31520" y="4124320"/>
                <a:ext cx="177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69E3934-4D15-4B22-B6AE-B26B8C957F74}"/>
                  </a:ext>
                </a:extLst>
              </p14:cNvPr>
              <p14:cNvContentPartPr/>
              <p14:nvPr/>
            </p14:nvContentPartPr>
            <p14:xfrm>
              <a:off x="5970720" y="3860800"/>
              <a:ext cx="43920" cy="29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69E3934-4D15-4B22-B6AE-B26B8C957F7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2080" y="3851800"/>
                <a:ext cx="61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3F97DE-8831-4F03-9662-3433926A526D}"/>
                  </a:ext>
                </a:extLst>
              </p14:cNvPr>
              <p14:cNvContentPartPr/>
              <p14:nvPr/>
            </p14:nvContentPartPr>
            <p14:xfrm>
              <a:off x="5912040" y="3999400"/>
              <a:ext cx="182520" cy="22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3F97DE-8831-4F03-9662-3433926A526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903040" y="3990400"/>
                <a:ext cx="2001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B40280-A785-4FA6-809F-8C53BC3AE7F7}"/>
                  </a:ext>
                </a:extLst>
              </p14:cNvPr>
              <p14:cNvContentPartPr/>
              <p14:nvPr/>
            </p14:nvContentPartPr>
            <p14:xfrm>
              <a:off x="5087640" y="3938560"/>
              <a:ext cx="313920" cy="337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B40280-A785-4FA6-809F-8C53BC3AE7F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78640" y="3929560"/>
                <a:ext cx="331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C4F93F-2A4A-4663-AFC8-241659D7F634}"/>
                  </a:ext>
                </a:extLst>
              </p14:cNvPr>
              <p14:cNvContentPartPr/>
              <p14:nvPr/>
            </p14:nvContentPartPr>
            <p14:xfrm>
              <a:off x="7221360" y="4051240"/>
              <a:ext cx="14004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C4F93F-2A4A-4663-AFC8-241659D7F6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12720" y="4042240"/>
                <a:ext cx="1576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DE5FD15-4AC6-4B7D-B7FF-A0D107CB0333}"/>
                  </a:ext>
                </a:extLst>
              </p14:cNvPr>
              <p14:cNvContentPartPr/>
              <p14:nvPr/>
            </p14:nvContentPartPr>
            <p14:xfrm>
              <a:off x="7237920" y="4130440"/>
              <a:ext cx="1407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DE5FD15-4AC6-4B7D-B7FF-A0D107CB033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29280" y="4121800"/>
                <a:ext cx="1584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CE9C128-0F17-4BA3-9AED-C9BB3ECE8E82}"/>
                  </a:ext>
                </a:extLst>
              </p14:cNvPr>
              <p14:cNvContentPartPr/>
              <p14:nvPr/>
            </p14:nvContentPartPr>
            <p14:xfrm>
              <a:off x="7536360" y="4005880"/>
              <a:ext cx="180000" cy="433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CE9C128-0F17-4BA3-9AED-C9BB3ECE8E8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527720" y="3997240"/>
                <a:ext cx="1976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0723-8A6D-4E9F-B61D-5CAC9434E62B}"/>
                  </a:ext>
                </a:extLst>
              </p14:cNvPr>
              <p14:cNvContentPartPr/>
              <p14:nvPr/>
            </p14:nvContentPartPr>
            <p14:xfrm>
              <a:off x="7650480" y="3830920"/>
              <a:ext cx="20520" cy="28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0723-8A6D-4E9F-B61D-5CAC9434E62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41840" y="382228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2C32A43-F100-4293-86E9-A636111C3FAB}"/>
                  </a:ext>
                </a:extLst>
              </p14:cNvPr>
              <p14:cNvContentPartPr/>
              <p14:nvPr/>
            </p14:nvContentPartPr>
            <p14:xfrm>
              <a:off x="6778920" y="3884200"/>
              <a:ext cx="348120" cy="523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2C32A43-F100-4293-86E9-A636111C3F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9929" y="3875200"/>
                <a:ext cx="365742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1E336D0-1C1F-404A-B556-F36E5AF87125}"/>
                  </a:ext>
                </a:extLst>
              </p14:cNvPr>
              <p14:cNvContentPartPr/>
              <p14:nvPr/>
            </p14:nvContentPartPr>
            <p14:xfrm>
              <a:off x="6456000" y="3890680"/>
              <a:ext cx="169200" cy="4273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1E336D0-1C1F-404A-B556-F36E5AF8712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47000" y="3882040"/>
                <a:ext cx="186840" cy="44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229696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14:cNvPr>
              <p14:cNvContentPartPr/>
              <p14:nvPr/>
            </p14:nvContentPartPr>
            <p14:xfrm>
              <a:off x="8542920" y="1152160"/>
              <a:ext cx="378720" cy="324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34280" y="1143510"/>
                <a:ext cx="396360" cy="341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14:cNvPr>
              <p14:cNvContentPartPr/>
              <p14:nvPr/>
            </p14:nvContentPartPr>
            <p14:xfrm>
              <a:off x="603480" y="107800"/>
              <a:ext cx="7824600" cy="23266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840" y="99159"/>
                <a:ext cx="7842240" cy="2344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14:cNvPr>
              <p14:cNvContentPartPr/>
              <p14:nvPr/>
            </p14:nvContentPartPr>
            <p14:xfrm>
              <a:off x="386760" y="2620960"/>
              <a:ext cx="1121760" cy="44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8120" y="2611960"/>
                <a:ext cx="113940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14:cNvPr>
              <p14:cNvContentPartPr/>
              <p14:nvPr/>
            </p14:nvContentPartPr>
            <p14:xfrm>
              <a:off x="3496440" y="2675320"/>
              <a:ext cx="1053720" cy="317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87443" y="2666320"/>
                <a:ext cx="1071354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14:cNvPr>
              <p14:cNvContentPartPr/>
              <p14:nvPr/>
            </p14:nvContentPartPr>
            <p14:xfrm>
              <a:off x="2571600" y="2814640"/>
              <a:ext cx="805680" cy="209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4" y="2806000"/>
                <a:ext cx="82331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14:cNvPr>
              <p14:cNvContentPartPr/>
              <p14:nvPr/>
            </p14:nvContentPartPr>
            <p14:xfrm>
              <a:off x="1668000" y="2548960"/>
              <a:ext cx="669600" cy="506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9000" y="2539960"/>
                <a:ext cx="68724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14:cNvPr>
              <p14:cNvContentPartPr/>
              <p14:nvPr/>
            </p14:nvContentPartPr>
            <p14:xfrm>
              <a:off x="4811160" y="2469760"/>
              <a:ext cx="245520" cy="94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02520" y="2461120"/>
                <a:ext cx="263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14:cNvPr>
              <p14:cNvContentPartPr/>
              <p14:nvPr/>
            </p14:nvContentPartPr>
            <p14:xfrm>
              <a:off x="4829880" y="2658760"/>
              <a:ext cx="535680" cy="3484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20880" y="2649760"/>
                <a:ext cx="553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14:cNvPr>
              <p14:cNvContentPartPr/>
              <p14:nvPr/>
            </p14:nvContentPartPr>
            <p14:xfrm>
              <a:off x="5537280" y="2611960"/>
              <a:ext cx="492480" cy="3463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8280" y="2602969"/>
                <a:ext cx="510120" cy="363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14:cNvPr>
              <p14:cNvContentPartPr/>
              <p14:nvPr/>
            </p14:nvContentPartPr>
            <p14:xfrm>
              <a:off x="6136320" y="2758840"/>
              <a:ext cx="178920" cy="151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7320" y="2749840"/>
                <a:ext cx="1965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14:cNvPr>
              <p14:cNvContentPartPr/>
              <p14:nvPr/>
            </p14:nvContentPartPr>
            <p14:xfrm>
              <a:off x="7002120" y="2695120"/>
              <a:ext cx="132840" cy="1886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93480" y="2686480"/>
                <a:ext cx="1504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14:cNvPr>
              <p14:cNvContentPartPr/>
              <p14:nvPr/>
            </p14:nvContentPartPr>
            <p14:xfrm>
              <a:off x="6397680" y="2581360"/>
              <a:ext cx="503280" cy="4892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89040" y="2572720"/>
                <a:ext cx="5209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14:cNvPr>
              <p14:cNvContentPartPr/>
              <p14:nvPr/>
            </p14:nvContentPartPr>
            <p14:xfrm>
              <a:off x="7251960" y="2467240"/>
              <a:ext cx="504000" cy="4568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3320" y="2458593"/>
                <a:ext cx="521640" cy="47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14:cNvPr>
              <p14:cNvContentPartPr/>
              <p14:nvPr/>
            </p14:nvContentPartPr>
            <p14:xfrm>
              <a:off x="885360" y="3351400"/>
              <a:ext cx="179280" cy="86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6360" y="3342400"/>
                <a:ext cx="196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14:cNvPr>
              <p14:cNvContentPartPr/>
              <p14:nvPr/>
            </p14:nvContentPartPr>
            <p14:xfrm>
              <a:off x="873840" y="3469120"/>
              <a:ext cx="149400" cy="108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5200" y="3460480"/>
                <a:ext cx="167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14:cNvPr>
              <p14:cNvContentPartPr/>
              <p14:nvPr/>
            </p14:nvContentPartPr>
            <p14:xfrm>
              <a:off x="431760" y="3154480"/>
              <a:ext cx="314280" cy="3445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3120" y="3145840"/>
                <a:ext cx="3319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14:cNvPr>
              <p14:cNvContentPartPr/>
              <p14:nvPr/>
            </p14:nvContentPartPr>
            <p14:xfrm>
              <a:off x="1187400" y="3172480"/>
              <a:ext cx="380880" cy="4485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78752" y="3163487"/>
                <a:ext cx="398537" cy="466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14:cNvPr>
              <p14:cNvContentPartPr/>
              <p14:nvPr/>
            </p14:nvContentPartPr>
            <p14:xfrm>
              <a:off x="1732800" y="3377680"/>
              <a:ext cx="233640" cy="21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24160" y="3369040"/>
                <a:ext cx="2512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14:cNvPr>
              <p14:cNvContentPartPr/>
              <p14:nvPr/>
            </p14:nvContentPartPr>
            <p14:xfrm>
              <a:off x="1744680" y="3459760"/>
              <a:ext cx="222480" cy="6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36040" y="3451120"/>
                <a:ext cx="2401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14:cNvPr>
              <p14:cNvContentPartPr/>
              <p14:nvPr/>
            </p14:nvContentPartPr>
            <p14:xfrm>
              <a:off x="2089560" y="3177160"/>
              <a:ext cx="104040" cy="4024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0920" y="3168520"/>
                <a:ext cx="1216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14:cNvPr>
              <p14:cNvContentPartPr/>
              <p14:nvPr/>
            </p14:nvContentPartPr>
            <p14:xfrm>
              <a:off x="2754840" y="3323320"/>
              <a:ext cx="159840" cy="180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45840" y="3314680"/>
                <a:ext cx="1774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14:cNvPr>
              <p14:cNvContentPartPr/>
              <p14:nvPr/>
            </p14:nvContentPartPr>
            <p14:xfrm>
              <a:off x="2292240" y="3239800"/>
              <a:ext cx="366480" cy="3344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83249" y="3231151"/>
                <a:ext cx="384103" cy="352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14:cNvPr>
              <p14:cNvContentPartPr/>
              <p14:nvPr/>
            </p14:nvContentPartPr>
            <p14:xfrm>
              <a:off x="3020520" y="3241240"/>
              <a:ext cx="327240" cy="4489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1880" y="3232247"/>
                <a:ext cx="344880" cy="466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14:cNvPr>
              <p14:cNvContentPartPr/>
              <p14:nvPr/>
            </p14:nvContentPartPr>
            <p14:xfrm>
              <a:off x="3440640" y="3112720"/>
              <a:ext cx="984960" cy="4986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32003" y="3103720"/>
                <a:ext cx="1002594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14:cNvPr>
              <p14:cNvContentPartPr/>
              <p14:nvPr/>
            </p14:nvContentPartPr>
            <p14:xfrm>
              <a:off x="5583360" y="3235840"/>
              <a:ext cx="117720" cy="29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74360" y="3227200"/>
                <a:ext cx="1353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14:cNvPr>
              <p14:cNvContentPartPr/>
              <p14:nvPr/>
            </p14:nvContentPartPr>
            <p14:xfrm>
              <a:off x="4662480" y="3171760"/>
              <a:ext cx="81576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53840" y="3162760"/>
                <a:ext cx="833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14:cNvPr>
              <p14:cNvContentPartPr/>
              <p14:nvPr/>
            </p14:nvContentPartPr>
            <p14:xfrm>
              <a:off x="5892240" y="3245560"/>
              <a:ext cx="306720" cy="32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83251" y="3236920"/>
                <a:ext cx="324339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14:cNvPr>
              <p14:cNvContentPartPr/>
              <p14:nvPr/>
            </p14:nvContentPartPr>
            <p14:xfrm>
              <a:off x="7199760" y="3160240"/>
              <a:ext cx="731880" cy="38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90760" y="3151592"/>
                <a:ext cx="749520" cy="403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14:cNvPr>
              <p14:cNvContentPartPr/>
              <p14:nvPr/>
            </p14:nvContentPartPr>
            <p14:xfrm>
              <a:off x="6406680" y="3353200"/>
              <a:ext cx="696240" cy="419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98036" y="3344200"/>
                <a:ext cx="71388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14:cNvPr>
              <p14:cNvContentPartPr/>
              <p14:nvPr/>
            </p14:nvContentPartPr>
            <p14:xfrm>
              <a:off x="8140440" y="3359320"/>
              <a:ext cx="67320" cy="3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31440" y="3350320"/>
                <a:ext cx="84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14:cNvPr>
              <p14:cNvContentPartPr/>
              <p14:nvPr/>
            </p14:nvContentPartPr>
            <p14:xfrm>
              <a:off x="8170680" y="3499720"/>
              <a:ext cx="5364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61680" y="3490720"/>
                <a:ext cx="712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41F60E-ED46-48CB-81F2-C95ABF45DFC9}"/>
                  </a:ext>
                </a:extLst>
              </p14:cNvPr>
              <p14:cNvContentPartPr/>
              <p14:nvPr/>
            </p14:nvContentPartPr>
            <p14:xfrm>
              <a:off x="858720" y="3776560"/>
              <a:ext cx="18360" cy="31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41F60E-ED46-48CB-81F2-C95ABF45DF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0080" y="3767920"/>
                <a:ext cx="360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DC1309-9DF6-4B50-83C6-9914BC27D86B}"/>
                  </a:ext>
                </a:extLst>
              </p14:cNvPr>
              <p14:cNvContentPartPr/>
              <p14:nvPr/>
            </p14:nvContentPartPr>
            <p14:xfrm>
              <a:off x="1023600" y="3974200"/>
              <a:ext cx="17280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DC1309-9DF6-4B50-83C6-9914BC27D86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14960" y="3965560"/>
                <a:ext cx="190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4A7729-6A59-409B-93F1-40BFAC216381}"/>
                  </a:ext>
                </a:extLst>
              </p14:cNvPr>
              <p14:cNvContentPartPr/>
              <p14:nvPr/>
            </p14:nvContentPartPr>
            <p14:xfrm>
              <a:off x="1050240" y="4044400"/>
              <a:ext cx="167760" cy="28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4A7729-6A59-409B-93F1-40BFAC21638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41600" y="4035760"/>
                <a:ext cx="185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5FDDA9-818C-4C1B-B6E5-A7256D9B03B6}"/>
                  </a:ext>
                </a:extLst>
              </p14:cNvPr>
              <p14:cNvContentPartPr/>
              <p14:nvPr/>
            </p14:nvContentPartPr>
            <p14:xfrm>
              <a:off x="511320" y="3715720"/>
              <a:ext cx="254880" cy="45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5FDDA9-818C-4C1B-B6E5-A7256D9B03B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2333" y="3707087"/>
                <a:ext cx="272495" cy="475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FD55F1-A0F0-4606-8E52-51236741FB1D}"/>
                  </a:ext>
                </a:extLst>
              </p14:cNvPr>
              <p14:cNvContentPartPr/>
              <p14:nvPr/>
            </p14:nvContentPartPr>
            <p14:xfrm>
              <a:off x="2336160" y="3817600"/>
              <a:ext cx="614520" cy="57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FD55F1-A0F0-4606-8E52-51236741FB1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27520" y="3808960"/>
                <a:ext cx="63216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DA0C1D5-A7C8-4638-B678-C187A3C21398}"/>
                  </a:ext>
                </a:extLst>
              </p14:cNvPr>
              <p14:cNvContentPartPr/>
              <p14:nvPr/>
            </p14:nvContentPartPr>
            <p14:xfrm>
              <a:off x="1401240" y="3812920"/>
              <a:ext cx="859320" cy="437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DA0C1D5-A7C8-4638-B678-C187A3C213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92236" y="3804280"/>
                <a:ext cx="87696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CB05617-4F97-4D25-853D-CD20DFC5760B}"/>
                  </a:ext>
                </a:extLst>
              </p14:cNvPr>
              <p14:cNvContentPartPr/>
              <p14:nvPr/>
            </p14:nvContentPartPr>
            <p14:xfrm>
              <a:off x="3025200" y="3760720"/>
              <a:ext cx="215640" cy="253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CB05617-4F97-4D25-853D-CD20DFC5760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16560" y="3752080"/>
                <a:ext cx="2332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5F0C44A-A914-462B-B497-7F640DE02BF5}"/>
                  </a:ext>
                </a:extLst>
              </p14:cNvPr>
              <p14:cNvContentPartPr/>
              <p14:nvPr/>
            </p14:nvContentPartPr>
            <p14:xfrm>
              <a:off x="3376560" y="4120000"/>
              <a:ext cx="81720" cy="10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5F0C44A-A914-462B-B497-7F640DE02B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67560" y="4111360"/>
                <a:ext cx="99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0B28F1-EAC7-4426-A456-9A9A78CA7CBA}"/>
                  </a:ext>
                </a:extLst>
              </p14:cNvPr>
              <p14:cNvContentPartPr/>
              <p14:nvPr/>
            </p14:nvContentPartPr>
            <p14:xfrm>
              <a:off x="3617040" y="4035040"/>
              <a:ext cx="308160" cy="114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0B28F1-EAC7-4426-A456-9A9A78CA7C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08400" y="4026400"/>
                <a:ext cx="3258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D4B523-2958-4F87-B266-D2C4F8A695E0}"/>
                  </a:ext>
                </a:extLst>
              </p14:cNvPr>
              <p14:cNvContentPartPr/>
              <p14:nvPr/>
            </p14:nvContentPartPr>
            <p14:xfrm>
              <a:off x="4052280" y="3775480"/>
              <a:ext cx="807120" cy="434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D4B523-2958-4F87-B266-D2C4F8A695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43636" y="3766473"/>
                <a:ext cx="824768" cy="4525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C4101B-FC15-46CB-AA79-12B715221304}"/>
                  </a:ext>
                </a:extLst>
              </p14:cNvPr>
              <p14:cNvContentPartPr/>
              <p14:nvPr/>
            </p14:nvContentPartPr>
            <p14:xfrm>
              <a:off x="5502360" y="4041880"/>
              <a:ext cx="175320" cy="1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C4101B-FC15-46CB-AA79-12B715221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93720" y="4032880"/>
                <a:ext cx="192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C3793E-C00D-44EB-8607-247626C2618D}"/>
                  </a:ext>
                </a:extLst>
              </p14:cNvPr>
              <p14:cNvContentPartPr/>
              <p14:nvPr/>
            </p14:nvContentPartPr>
            <p14:xfrm>
              <a:off x="5540160" y="4133320"/>
              <a:ext cx="1602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C3793E-C00D-44EB-8607-247626C261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31520" y="4124320"/>
                <a:ext cx="177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69E3934-4D15-4B22-B6AE-B26B8C957F74}"/>
                  </a:ext>
                </a:extLst>
              </p14:cNvPr>
              <p14:cNvContentPartPr/>
              <p14:nvPr/>
            </p14:nvContentPartPr>
            <p14:xfrm>
              <a:off x="5970720" y="3860800"/>
              <a:ext cx="43920" cy="29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69E3934-4D15-4B22-B6AE-B26B8C957F7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2080" y="3851800"/>
                <a:ext cx="61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3F97DE-8831-4F03-9662-3433926A526D}"/>
                  </a:ext>
                </a:extLst>
              </p14:cNvPr>
              <p14:cNvContentPartPr/>
              <p14:nvPr/>
            </p14:nvContentPartPr>
            <p14:xfrm>
              <a:off x="5912040" y="3999400"/>
              <a:ext cx="182520" cy="22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3F97DE-8831-4F03-9662-3433926A526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903040" y="3990400"/>
                <a:ext cx="2001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B40280-A785-4FA6-809F-8C53BC3AE7F7}"/>
                  </a:ext>
                </a:extLst>
              </p14:cNvPr>
              <p14:cNvContentPartPr/>
              <p14:nvPr/>
            </p14:nvContentPartPr>
            <p14:xfrm>
              <a:off x="5087640" y="3938560"/>
              <a:ext cx="313920" cy="337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B40280-A785-4FA6-809F-8C53BC3AE7F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78640" y="3929560"/>
                <a:ext cx="331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C4F93F-2A4A-4663-AFC8-241659D7F634}"/>
                  </a:ext>
                </a:extLst>
              </p14:cNvPr>
              <p14:cNvContentPartPr/>
              <p14:nvPr/>
            </p14:nvContentPartPr>
            <p14:xfrm>
              <a:off x="7221360" y="4051240"/>
              <a:ext cx="14004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C4F93F-2A4A-4663-AFC8-241659D7F6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12720" y="4042240"/>
                <a:ext cx="1576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DE5FD15-4AC6-4B7D-B7FF-A0D107CB0333}"/>
                  </a:ext>
                </a:extLst>
              </p14:cNvPr>
              <p14:cNvContentPartPr/>
              <p14:nvPr/>
            </p14:nvContentPartPr>
            <p14:xfrm>
              <a:off x="7237920" y="4130440"/>
              <a:ext cx="1407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DE5FD15-4AC6-4B7D-B7FF-A0D107CB033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29280" y="4121800"/>
                <a:ext cx="1584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CE9C128-0F17-4BA3-9AED-C9BB3ECE8E82}"/>
                  </a:ext>
                </a:extLst>
              </p14:cNvPr>
              <p14:cNvContentPartPr/>
              <p14:nvPr/>
            </p14:nvContentPartPr>
            <p14:xfrm>
              <a:off x="7536360" y="4005880"/>
              <a:ext cx="180000" cy="433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CE9C128-0F17-4BA3-9AED-C9BB3ECE8E8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527720" y="3997240"/>
                <a:ext cx="1976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0723-8A6D-4E9F-B61D-5CAC9434E62B}"/>
                  </a:ext>
                </a:extLst>
              </p14:cNvPr>
              <p14:cNvContentPartPr/>
              <p14:nvPr/>
            </p14:nvContentPartPr>
            <p14:xfrm>
              <a:off x="7650480" y="3830920"/>
              <a:ext cx="20520" cy="28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0723-8A6D-4E9F-B61D-5CAC9434E62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41840" y="382228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2C32A43-F100-4293-86E9-A636111C3FAB}"/>
                  </a:ext>
                </a:extLst>
              </p14:cNvPr>
              <p14:cNvContentPartPr/>
              <p14:nvPr/>
            </p14:nvContentPartPr>
            <p14:xfrm>
              <a:off x="6778920" y="3884200"/>
              <a:ext cx="348120" cy="523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2C32A43-F100-4293-86E9-A636111C3F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9929" y="3875200"/>
                <a:ext cx="365742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1E336D0-1C1F-404A-B556-F36E5AF87125}"/>
                  </a:ext>
                </a:extLst>
              </p14:cNvPr>
              <p14:cNvContentPartPr/>
              <p14:nvPr/>
            </p14:nvContentPartPr>
            <p14:xfrm>
              <a:off x="6456000" y="3890680"/>
              <a:ext cx="169200" cy="4273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1E336D0-1C1F-404A-B556-F36E5AF8712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47000" y="3882040"/>
                <a:ext cx="1868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FF5A4C4-475C-47B5-B059-68D064A20E06}"/>
                  </a:ext>
                </a:extLst>
              </p14:cNvPr>
              <p14:cNvContentPartPr/>
              <p14:nvPr/>
            </p14:nvContentPartPr>
            <p14:xfrm>
              <a:off x="2406000" y="4343920"/>
              <a:ext cx="307080" cy="257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FF5A4C4-475C-47B5-B059-68D064A20E0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97360" y="4335280"/>
                <a:ext cx="324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D43B36F-191D-4839-805E-5113ECB2A029}"/>
                  </a:ext>
                </a:extLst>
              </p14:cNvPr>
              <p14:cNvContentPartPr/>
              <p14:nvPr/>
            </p14:nvContentPartPr>
            <p14:xfrm>
              <a:off x="3278280" y="4279840"/>
              <a:ext cx="487800" cy="344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D43B36F-191D-4839-805E-5113ECB2A02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69634" y="4271200"/>
                <a:ext cx="505453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6F4AE6-C799-4A73-97BE-6AC2BA5E6129}"/>
                  </a:ext>
                </a:extLst>
              </p14:cNvPr>
              <p14:cNvContentPartPr/>
              <p14:nvPr/>
            </p14:nvContentPartPr>
            <p14:xfrm>
              <a:off x="2882640" y="4321600"/>
              <a:ext cx="287280" cy="410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6F4AE6-C799-4A73-97BE-6AC2BA5E61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73640" y="4312600"/>
                <a:ext cx="304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F3C1AE5-788E-4DC5-AF2C-1A43DDEB249B}"/>
                  </a:ext>
                </a:extLst>
              </p14:cNvPr>
              <p14:cNvContentPartPr/>
              <p14:nvPr/>
            </p14:nvContentPartPr>
            <p14:xfrm>
              <a:off x="6778920" y="4395760"/>
              <a:ext cx="21600" cy="172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F3C1AE5-788E-4DC5-AF2C-1A43DDEB24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69920" y="4386760"/>
                <a:ext cx="392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8717A86-746F-48CE-A66C-AB679192F388}"/>
                  </a:ext>
                </a:extLst>
              </p14:cNvPr>
              <p14:cNvContentPartPr/>
              <p14:nvPr/>
            </p14:nvContentPartPr>
            <p14:xfrm>
              <a:off x="6877920" y="4353280"/>
              <a:ext cx="169920" cy="352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8717A86-746F-48CE-A66C-AB679192F38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69280" y="4344640"/>
                <a:ext cx="187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9CCE8DA-F42F-4D28-AB22-859ED731F028}"/>
                  </a:ext>
                </a:extLst>
              </p14:cNvPr>
              <p14:cNvContentPartPr/>
              <p14:nvPr/>
            </p14:nvContentPartPr>
            <p14:xfrm>
              <a:off x="6245760" y="4361200"/>
              <a:ext cx="451800" cy="3236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9CCE8DA-F42F-4D28-AB22-859ED731F0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36767" y="4352560"/>
                <a:ext cx="469426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463391D-CFCD-42D8-85A4-B1A0FD0466A1}"/>
                  </a:ext>
                </a:extLst>
              </p14:cNvPr>
              <p14:cNvContentPartPr/>
              <p14:nvPr/>
            </p14:nvContentPartPr>
            <p14:xfrm>
              <a:off x="5810520" y="4387840"/>
              <a:ext cx="326520" cy="455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463391D-CFCD-42D8-85A4-B1A0FD0466A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01880" y="4379200"/>
                <a:ext cx="3441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4CCBB87-90DE-490C-9704-324AC1CD5CF0}"/>
                  </a:ext>
                </a:extLst>
              </p14:cNvPr>
              <p14:cNvContentPartPr/>
              <p14:nvPr/>
            </p14:nvContentPartPr>
            <p14:xfrm>
              <a:off x="5444760" y="4370560"/>
              <a:ext cx="156240" cy="435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4CCBB87-90DE-490C-9704-324AC1CD5CF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35760" y="4361560"/>
                <a:ext cx="1738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50388F3-BD46-465E-A9C9-649BF5B0586E}"/>
                  </a:ext>
                </a:extLst>
              </p14:cNvPr>
              <p14:cNvContentPartPr/>
              <p14:nvPr/>
            </p14:nvContentPartPr>
            <p14:xfrm>
              <a:off x="4719720" y="4349320"/>
              <a:ext cx="501840" cy="3380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50388F3-BD46-465E-A9C9-649BF5B0586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1080" y="4340310"/>
                <a:ext cx="519480" cy="35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8B966EB-19BA-4D11-8821-DCD33E12EC67}"/>
                  </a:ext>
                </a:extLst>
              </p14:cNvPr>
              <p14:cNvContentPartPr/>
              <p14:nvPr/>
            </p14:nvContentPartPr>
            <p14:xfrm>
              <a:off x="4073520" y="4337440"/>
              <a:ext cx="574560" cy="331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8B966EB-19BA-4D11-8821-DCD33E12EC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64875" y="4328440"/>
                <a:ext cx="592211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1C8E5A-81B1-481B-8EAC-3846C6D1B239}"/>
                  </a:ext>
                </a:extLst>
              </p14:cNvPr>
              <p14:cNvContentPartPr/>
              <p14:nvPr/>
            </p14:nvContentPartPr>
            <p14:xfrm>
              <a:off x="7128840" y="4427800"/>
              <a:ext cx="311760" cy="2876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1C8E5A-81B1-481B-8EAC-3846C6D1B23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119850" y="4419149"/>
                <a:ext cx="329380" cy="305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BE09F19-432B-481C-BC41-6157B5FE0945}"/>
                  </a:ext>
                </a:extLst>
              </p14:cNvPr>
              <p14:cNvContentPartPr/>
              <p14:nvPr/>
            </p14:nvContentPartPr>
            <p14:xfrm>
              <a:off x="8591520" y="4475320"/>
              <a:ext cx="322200" cy="233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BE09F19-432B-481C-BC41-6157B5FE094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582530" y="4466334"/>
                <a:ext cx="339820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2A8E99D-A48E-44BA-B04E-F1C8F1C7928E}"/>
                  </a:ext>
                </a:extLst>
              </p14:cNvPr>
              <p14:cNvContentPartPr/>
              <p14:nvPr/>
            </p14:nvContentPartPr>
            <p14:xfrm>
              <a:off x="7643280" y="4369840"/>
              <a:ext cx="878760" cy="3510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2A8E99D-A48E-44BA-B04E-F1C8F1C79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34284" y="4361200"/>
                <a:ext cx="8963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71F349B-9137-446B-83A3-0B53B9CA35E8}"/>
                  </a:ext>
                </a:extLst>
              </p14:cNvPr>
              <p14:cNvContentPartPr/>
              <p14:nvPr/>
            </p14:nvContentPartPr>
            <p14:xfrm>
              <a:off x="345720" y="4268680"/>
              <a:ext cx="1913400" cy="684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71F349B-9137-446B-83A3-0B53B9CA35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2" y="4259675"/>
                <a:ext cx="1931037" cy="70200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153656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14:cNvPr>
              <p14:cNvContentPartPr/>
              <p14:nvPr/>
            </p14:nvContentPartPr>
            <p14:xfrm>
              <a:off x="8542920" y="1152160"/>
              <a:ext cx="378720" cy="324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34280" y="1143510"/>
                <a:ext cx="396360" cy="341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14:cNvPr>
              <p14:cNvContentPartPr/>
              <p14:nvPr/>
            </p14:nvContentPartPr>
            <p14:xfrm>
              <a:off x="603480" y="107800"/>
              <a:ext cx="7824600" cy="23266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840" y="99159"/>
                <a:ext cx="7842240" cy="2344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14:cNvPr>
              <p14:cNvContentPartPr/>
              <p14:nvPr/>
            </p14:nvContentPartPr>
            <p14:xfrm>
              <a:off x="386760" y="2620960"/>
              <a:ext cx="1121760" cy="44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8120" y="2611960"/>
                <a:ext cx="113940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14:cNvPr>
              <p14:cNvContentPartPr/>
              <p14:nvPr/>
            </p14:nvContentPartPr>
            <p14:xfrm>
              <a:off x="3496440" y="2675320"/>
              <a:ext cx="1053720" cy="317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87443" y="2666320"/>
                <a:ext cx="1071354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14:cNvPr>
              <p14:cNvContentPartPr/>
              <p14:nvPr/>
            </p14:nvContentPartPr>
            <p14:xfrm>
              <a:off x="2571600" y="2814640"/>
              <a:ext cx="805680" cy="209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4" y="2806000"/>
                <a:ext cx="82331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14:cNvPr>
              <p14:cNvContentPartPr/>
              <p14:nvPr/>
            </p14:nvContentPartPr>
            <p14:xfrm>
              <a:off x="1668000" y="2548960"/>
              <a:ext cx="669600" cy="506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9000" y="2539960"/>
                <a:ext cx="68724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14:cNvPr>
              <p14:cNvContentPartPr/>
              <p14:nvPr/>
            </p14:nvContentPartPr>
            <p14:xfrm>
              <a:off x="4811160" y="2469760"/>
              <a:ext cx="245520" cy="94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02520" y="2461120"/>
                <a:ext cx="263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14:cNvPr>
              <p14:cNvContentPartPr/>
              <p14:nvPr/>
            </p14:nvContentPartPr>
            <p14:xfrm>
              <a:off x="4829880" y="2658760"/>
              <a:ext cx="535680" cy="3484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20880" y="2649760"/>
                <a:ext cx="553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14:cNvPr>
              <p14:cNvContentPartPr/>
              <p14:nvPr/>
            </p14:nvContentPartPr>
            <p14:xfrm>
              <a:off x="5537280" y="2611960"/>
              <a:ext cx="492480" cy="3463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8280" y="2602969"/>
                <a:ext cx="510120" cy="363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14:cNvPr>
              <p14:cNvContentPartPr/>
              <p14:nvPr/>
            </p14:nvContentPartPr>
            <p14:xfrm>
              <a:off x="6136320" y="2758840"/>
              <a:ext cx="178920" cy="151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7320" y="2749840"/>
                <a:ext cx="1965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14:cNvPr>
              <p14:cNvContentPartPr/>
              <p14:nvPr/>
            </p14:nvContentPartPr>
            <p14:xfrm>
              <a:off x="7002120" y="2695120"/>
              <a:ext cx="132840" cy="1886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93480" y="2686480"/>
                <a:ext cx="1504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14:cNvPr>
              <p14:cNvContentPartPr/>
              <p14:nvPr/>
            </p14:nvContentPartPr>
            <p14:xfrm>
              <a:off x="6397680" y="2581360"/>
              <a:ext cx="503280" cy="4892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89040" y="2572720"/>
                <a:ext cx="5209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14:cNvPr>
              <p14:cNvContentPartPr/>
              <p14:nvPr/>
            </p14:nvContentPartPr>
            <p14:xfrm>
              <a:off x="7251960" y="2467240"/>
              <a:ext cx="504000" cy="4568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3320" y="2458593"/>
                <a:ext cx="521640" cy="47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14:cNvPr>
              <p14:cNvContentPartPr/>
              <p14:nvPr/>
            </p14:nvContentPartPr>
            <p14:xfrm>
              <a:off x="885360" y="3351400"/>
              <a:ext cx="179280" cy="86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6360" y="3342400"/>
                <a:ext cx="196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14:cNvPr>
              <p14:cNvContentPartPr/>
              <p14:nvPr/>
            </p14:nvContentPartPr>
            <p14:xfrm>
              <a:off x="873840" y="3469120"/>
              <a:ext cx="149400" cy="108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5200" y="3460480"/>
                <a:ext cx="167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14:cNvPr>
              <p14:cNvContentPartPr/>
              <p14:nvPr/>
            </p14:nvContentPartPr>
            <p14:xfrm>
              <a:off x="431760" y="3154480"/>
              <a:ext cx="314280" cy="3445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3120" y="3145840"/>
                <a:ext cx="3319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14:cNvPr>
              <p14:cNvContentPartPr/>
              <p14:nvPr/>
            </p14:nvContentPartPr>
            <p14:xfrm>
              <a:off x="1187400" y="3172480"/>
              <a:ext cx="380880" cy="4485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78752" y="3163487"/>
                <a:ext cx="398537" cy="466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14:cNvPr>
              <p14:cNvContentPartPr/>
              <p14:nvPr/>
            </p14:nvContentPartPr>
            <p14:xfrm>
              <a:off x="1732800" y="3377680"/>
              <a:ext cx="233640" cy="21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24160" y="3369040"/>
                <a:ext cx="2512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14:cNvPr>
              <p14:cNvContentPartPr/>
              <p14:nvPr/>
            </p14:nvContentPartPr>
            <p14:xfrm>
              <a:off x="1744680" y="3459760"/>
              <a:ext cx="222480" cy="6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36040" y="3451120"/>
                <a:ext cx="2401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14:cNvPr>
              <p14:cNvContentPartPr/>
              <p14:nvPr/>
            </p14:nvContentPartPr>
            <p14:xfrm>
              <a:off x="2089560" y="3177160"/>
              <a:ext cx="104040" cy="4024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0920" y="3168520"/>
                <a:ext cx="1216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14:cNvPr>
              <p14:cNvContentPartPr/>
              <p14:nvPr/>
            </p14:nvContentPartPr>
            <p14:xfrm>
              <a:off x="2754840" y="3323320"/>
              <a:ext cx="159840" cy="180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45840" y="3314680"/>
                <a:ext cx="1774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14:cNvPr>
              <p14:cNvContentPartPr/>
              <p14:nvPr/>
            </p14:nvContentPartPr>
            <p14:xfrm>
              <a:off x="2292240" y="3239800"/>
              <a:ext cx="366480" cy="3344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83249" y="3231151"/>
                <a:ext cx="384103" cy="352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14:cNvPr>
              <p14:cNvContentPartPr/>
              <p14:nvPr/>
            </p14:nvContentPartPr>
            <p14:xfrm>
              <a:off x="3020520" y="3241240"/>
              <a:ext cx="327240" cy="4489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1880" y="3232247"/>
                <a:ext cx="344880" cy="466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14:cNvPr>
              <p14:cNvContentPartPr/>
              <p14:nvPr/>
            </p14:nvContentPartPr>
            <p14:xfrm>
              <a:off x="3440640" y="3112720"/>
              <a:ext cx="984960" cy="4986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32003" y="3103720"/>
                <a:ext cx="1002594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14:cNvPr>
              <p14:cNvContentPartPr/>
              <p14:nvPr/>
            </p14:nvContentPartPr>
            <p14:xfrm>
              <a:off x="5583360" y="3235840"/>
              <a:ext cx="117720" cy="29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74360" y="3227200"/>
                <a:ext cx="1353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14:cNvPr>
              <p14:cNvContentPartPr/>
              <p14:nvPr/>
            </p14:nvContentPartPr>
            <p14:xfrm>
              <a:off x="4662480" y="3171760"/>
              <a:ext cx="81576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53840" y="3162760"/>
                <a:ext cx="833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14:cNvPr>
              <p14:cNvContentPartPr/>
              <p14:nvPr/>
            </p14:nvContentPartPr>
            <p14:xfrm>
              <a:off x="5892240" y="3245560"/>
              <a:ext cx="306720" cy="32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83251" y="3236920"/>
                <a:ext cx="324339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14:cNvPr>
              <p14:cNvContentPartPr/>
              <p14:nvPr/>
            </p14:nvContentPartPr>
            <p14:xfrm>
              <a:off x="7199760" y="3160240"/>
              <a:ext cx="731880" cy="38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90760" y="3151592"/>
                <a:ext cx="749520" cy="403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14:cNvPr>
              <p14:cNvContentPartPr/>
              <p14:nvPr/>
            </p14:nvContentPartPr>
            <p14:xfrm>
              <a:off x="6406680" y="3353200"/>
              <a:ext cx="696240" cy="419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98036" y="3344200"/>
                <a:ext cx="71388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14:cNvPr>
              <p14:cNvContentPartPr/>
              <p14:nvPr/>
            </p14:nvContentPartPr>
            <p14:xfrm>
              <a:off x="8140440" y="3359320"/>
              <a:ext cx="67320" cy="3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31440" y="3350320"/>
                <a:ext cx="84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14:cNvPr>
              <p14:cNvContentPartPr/>
              <p14:nvPr/>
            </p14:nvContentPartPr>
            <p14:xfrm>
              <a:off x="8170680" y="3499720"/>
              <a:ext cx="5364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61680" y="3490720"/>
                <a:ext cx="712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41F60E-ED46-48CB-81F2-C95ABF45DFC9}"/>
                  </a:ext>
                </a:extLst>
              </p14:cNvPr>
              <p14:cNvContentPartPr/>
              <p14:nvPr/>
            </p14:nvContentPartPr>
            <p14:xfrm>
              <a:off x="858720" y="3776560"/>
              <a:ext cx="18360" cy="31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41F60E-ED46-48CB-81F2-C95ABF45DF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0080" y="3767920"/>
                <a:ext cx="360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DC1309-9DF6-4B50-83C6-9914BC27D86B}"/>
                  </a:ext>
                </a:extLst>
              </p14:cNvPr>
              <p14:cNvContentPartPr/>
              <p14:nvPr/>
            </p14:nvContentPartPr>
            <p14:xfrm>
              <a:off x="1023600" y="3974200"/>
              <a:ext cx="17280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DC1309-9DF6-4B50-83C6-9914BC27D86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14960" y="3965560"/>
                <a:ext cx="190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4A7729-6A59-409B-93F1-40BFAC216381}"/>
                  </a:ext>
                </a:extLst>
              </p14:cNvPr>
              <p14:cNvContentPartPr/>
              <p14:nvPr/>
            </p14:nvContentPartPr>
            <p14:xfrm>
              <a:off x="1050240" y="4044400"/>
              <a:ext cx="167760" cy="28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4A7729-6A59-409B-93F1-40BFAC21638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41600" y="4035760"/>
                <a:ext cx="185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5FDDA9-818C-4C1B-B6E5-A7256D9B03B6}"/>
                  </a:ext>
                </a:extLst>
              </p14:cNvPr>
              <p14:cNvContentPartPr/>
              <p14:nvPr/>
            </p14:nvContentPartPr>
            <p14:xfrm>
              <a:off x="511320" y="3715720"/>
              <a:ext cx="254880" cy="45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5FDDA9-818C-4C1B-B6E5-A7256D9B03B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2333" y="3707087"/>
                <a:ext cx="272495" cy="475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FD55F1-A0F0-4606-8E52-51236741FB1D}"/>
                  </a:ext>
                </a:extLst>
              </p14:cNvPr>
              <p14:cNvContentPartPr/>
              <p14:nvPr/>
            </p14:nvContentPartPr>
            <p14:xfrm>
              <a:off x="2336160" y="3817600"/>
              <a:ext cx="614520" cy="57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FD55F1-A0F0-4606-8E52-51236741FB1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27520" y="3808960"/>
                <a:ext cx="63216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DA0C1D5-A7C8-4638-B678-C187A3C21398}"/>
                  </a:ext>
                </a:extLst>
              </p14:cNvPr>
              <p14:cNvContentPartPr/>
              <p14:nvPr/>
            </p14:nvContentPartPr>
            <p14:xfrm>
              <a:off x="1401240" y="3812920"/>
              <a:ext cx="859320" cy="437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DA0C1D5-A7C8-4638-B678-C187A3C213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92236" y="3804280"/>
                <a:ext cx="87696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CB05617-4F97-4D25-853D-CD20DFC5760B}"/>
                  </a:ext>
                </a:extLst>
              </p14:cNvPr>
              <p14:cNvContentPartPr/>
              <p14:nvPr/>
            </p14:nvContentPartPr>
            <p14:xfrm>
              <a:off x="3025200" y="3760720"/>
              <a:ext cx="215640" cy="253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CB05617-4F97-4D25-853D-CD20DFC5760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16560" y="3752080"/>
                <a:ext cx="2332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5F0C44A-A914-462B-B497-7F640DE02BF5}"/>
                  </a:ext>
                </a:extLst>
              </p14:cNvPr>
              <p14:cNvContentPartPr/>
              <p14:nvPr/>
            </p14:nvContentPartPr>
            <p14:xfrm>
              <a:off x="3376560" y="4120000"/>
              <a:ext cx="81720" cy="10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5F0C44A-A914-462B-B497-7F640DE02B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67560" y="4111360"/>
                <a:ext cx="99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0B28F1-EAC7-4426-A456-9A9A78CA7CBA}"/>
                  </a:ext>
                </a:extLst>
              </p14:cNvPr>
              <p14:cNvContentPartPr/>
              <p14:nvPr/>
            </p14:nvContentPartPr>
            <p14:xfrm>
              <a:off x="3617040" y="4035040"/>
              <a:ext cx="308160" cy="114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0B28F1-EAC7-4426-A456-9A9A78CA7C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08400" y="4026400"/>
                <a:ext cx="3258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D4B523-2958-4F87-B266-D2C4F8A695E0}"/>
                  </a:ext>
                </a:extLst>
              </p14:cNvPr>
              <p14:cNvContentPartPr/>
              <p14:nvPr/>
            </p14:nvContentPartPr>
            <p14:xfrm>
              <a:off x="4052280" y="3775480"/>
              <a:ext cx="807120" cy="434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D4B523-2958-4F87-B266-D2C4F8A695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43636" y="3766473"/>
                <a:ext cx="824768" cy="4525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C4101B-FC15-46CB-AA79-12B715221304}"/>
                  </a:ext>
                </a:extLst>
              </p14:cNvPr>
              <p14:cNvContentPartPr/>
              <p14:nvPr/>
            </p14:nvContentPartPr>
            <p14:xfrm>
              <a:off x="5502360" y="4041880"/>
              <a:ext cx="175320" cy="1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C4101B-FC15-46CB-AA79-12B715221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93720" y="4032880"/>
                <a:ext cx="192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C3793E-C00D-44EB-8607-247626C2618D}"/>
                  </a:ext>
                </a:extLst>
              </p14:cNvPr>
              <p14:cNvContentPartPr/>
              <p14:nvPr/>
            </p14:nvContentPartPr>
            <p14:xfrm>
              <a:off x="5540160" y="4133320"/>
              <a:ext cx="1602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C3793E-C00D-44EB-8607-247626C261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31520" y="4124320"/>
                <a:ext cx="177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69E3934-4D15-4B22-B6AE-B26B8C957F74}"/>
                  </a:ext>
                </a:extLst>
              </p14:cNvPr>
              <p14:cNvContentPartPr/>
              <p14:nvPr/>
            </p14:nvContentPartPr>
            <p14:xfrm>
              <a:off x="5970720" y="3860800"/>
              <a:ext cx="43920" cy="29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69E3934-4D15-4B22-B6AE-B26B8C957F7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2080" y="3851800"/>
                <a:ext cx="61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3F97DE-8831-4F03-9662-3433926A526D}"/>
                  </a:ext>
                </a:extLst>
              </p14:cNvPr>
              <p14:cNvContentPartPr/>
              <p14:nvPr/>
            </p14:nvContentPartPr>
            <p14:xfrm>
              <a:off x="5912040" y="3999400"/>
              <a:ext cx="182520" cy="22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3F97DE-8831-4F03-9662-3433926A526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903040" y="3990400"/>
                <a:ext cx="2001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B40280-A785-4FA6-809F-8C53BC3AE7F7}"/>
                  </a:ext>
                </a:extLst>
              </p14:cNvPr>
              <p14:cNvContentPartPr/>
              <p14:nvPr/>
            </p14:nvContentPartPr>
            <p14:xfrm>
              <a:off x="5087640" y="3938560"/>
              <a:ext cx="313920" cy="337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B40280-A785-4FA6-809F-8C53BC3AE7F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78640" y="3929560"/>
                <a:ext cx="331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C4F93F-2A4A-4663-AFC8-241659D7F634}"/>
                  </a:ext>
                </a:extLst>
              </p14:cNvPr>
              <p14:cNvContentPartPr/>
              <p14:nvPr/>
            </p14:nvContentPartPr>
            <p14:xfrm>
              <a:off x="7221360" y="4051240"/>
              <a:ext cx="14004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C4F93F-2A4A-4663-AFC8-241659D7F6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12720" y="4042240"/>
                <a:ext cx="1576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DE5FD15-4AC6-4B7D-B7FF-A0D107CB0333}"/>
                  </a:ext>
                </a:extLst>
              </p14:cNvPr>
              <p14:cNvContentPartPr/>
              <p14:nvPr/>
            </p14:nvContentPartPr>
            <p14:xfrm>
              <a:off x="7237920" y="4130440"/>
              <a:ext cx="1407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DE5FD15-4AC6-4B7D-B7FF-A0D107CB033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29280" y="4121800"/>
                <a:ext cx="1584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CE9C128-0F17-4BA3-9AED-C9BB3ECE8E82}"/>
                  </a:ext>
                </a:extLst>
              </p14:cNvPr>
              <p14:cNvContentPartPr/>
              <p14:nvPr/>
            </p14:nvContentPartPr>
            <p14:xfrm>
              <a:off x="7536360" y="4005880"/>
              <a:ext cx="180000" cy="433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CE9C128-0F17-4BA3-9AED-C9BB3ECE8E8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527720" y="3997240"/>
                <a:ext cx="1976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0723-8A6D-4E9F-B61D-5CAC9434E62B}"/>
                  </a:ext>
                </a:extLst>
              </p14:cNvPr>
              <p14:cNvContentPartPr/>
              <p14:nvPr/>
            </p14:nvContentPartPr>
            <p14:xfrm>
              <a:off x="7650480" y="3830920"/>
              <a:ext cx="20520" cy="28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0723-8A6D-4E9F-B61D-5CAC9434E62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41840" y="382228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2C32A43-F100-4293-86E9-A636111C3FAB}"/>
                  </a:ext>
                </a:extLst>
              </p14:cNvPr>
              <p14:cNvContentPartPr/>
              <p14:nvPr/>
            </p14:nvContentPartPr>
            <p14:xfrm>
              <a:off x="6778920" y="3884200"/>
              <a:ext cx="348120" cy="523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2C32A43-F100-4293-86E9-A636111C3F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9929" y="3875200"/>
                <a:ext cx="365742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1E336D0-1C1F-404A-B556-F36E5AF87125}"/>
                  </a:ext>
                </a:extLst>
              </p14:cNvPr>
              <p14:cNvContentPartPr/>
              <p14:nvPr/>
            </p14:nvContentPartPr>
            <p14:xfrm>
              <a:off x="6456000" y="3890680"/>
              <a:ext cx="169200" cy="4273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1E336D0-1C1F-404A-B556-F36E5AF8712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47000" y="3882040"/>
                <a:ext cx="1868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FF5A4C4-475C-47B5-B059-68D064A20E06}"/>
                  </a:ext>
                </a:extLst>
              </p14:cNvPr>
              <p14:cNvContentPartPr/>
              <p14:nvPr/>
            </p14:nvContentPartPr>
            <p14:xfrm>
              <a:off x="2406000" y="4343920"/>
              <a:ext cx="307080" cy="257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FF5A4C4-475C-47B5-B059-68D064A20E0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97360" y="4335280"/>
                <a:ext cx="324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D43B36F-191D-4839-805E-5113ECB2A029}"/>
                  </a:ext>
                </a:extLst>
              </p14:cNvPr>
              <p14:cNvContentPartPr/>
              <p14:nvPr/>
            </p14:nvContentPartPr>
            <p14:xfrm>
              <a:off x="3278280" y="4279840"/>
              <a:ext cx="487800" cy="344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D43B36F-191D-4839-805E-5113ECB2A02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69634" y="4271200"/>
                <a:ext cx="505453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6F4AE6-C799-4A73-97BE-6AC2BA5E6129}"/>
                  </a:ext>
                </a:extLst>
              </p14:cNvPr>
              <p14:cNvContentPartPr/>
              <p14:nvPr/>
            </p14:nvContentPartPr>
            <p14:xfrm>
              <a:off x="2882640" y="4321600"/>
              <a:ext cx="287280" cy="410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6F4AE6-C799-4A73-97BE-6AC2BA5E61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73640" y="4312600"/>
                <a:ext cx="304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F3C1AE5-788E-4DC5-AF2C-1A43DDEB249B}"/>
                  </a:ext>
                </a:extLst>
              </p14:cNvPr>
              <p14:cNvContentPartPr/>
              <p14:nvPr/>
            </p14:nvContentPartPr>
            <p14:xfrm>
              <a:off x="6778920" y="4395760"/>
              <a:ext cx="21600" cy="172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F3C1AE5-788E-4DC5-AF2C-1A43DDEB24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69920" y="4386760"/>
                <a:ext cx="392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8717A86-746F-48CE-A66C-AB679192F388}"/>
                  </a:ext>
                </a:extLst>
              </p14:cNvPr>
              <p14:cNvContentPartPr/>
              <p14:nvPr/>
            </p14:nvContentPartPr>
            <p14:xfrm>
              <a:off x="6877920" y="4353280"/>
              <a:ext cx="169920" cy="352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8717A86-746F-48CE-A66C-AB679192F38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69280" y="4344640"/>
                <a:ext cx="187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9CCE8DA-F42F-4D28-AB22-859ED731F028}"/>
                  </a:ext>
                </a:extLst>
              </p14:cNvPr>
              <p14:cNvContentPartPr/>
              <p14:nvPr/>
            </p14:nvContentPartPr>
            <p14:xfrm>
              <a:off x="6245760" y="4361200"/>
              <a:ext cx="451800" cy="3236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9CCE8DA-F42F-4D28-AB22-859ED731F0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36767" y="4352560"/>
                <a:ext cx="469426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463391D-CFCD-42D8-85A4-B1A0FD0466A1}"/>
                  </a:ext>
                </a:extLst>
              </p14:cNvPr>
              <p14:cNvContentPartPr/>
              <p14:nvPr/>
            </p14:nvContentPartPr>
            <p14:xfrm>
              <a:off x="5810520" y="4387840"/>
              <a:ext cx="326520" cy="455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463391D-CFCD-42D8-85A4-B1A0FD0466A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01880" y="4379200"/>
                <a:ext cx="3441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4CCBB87-90DE-490C-9704-324AC1CD5CF0}"/>
                  </a:ext>
                </a:extLst>
              </p14:cNvPr>
              <p14:cNvContentPartPr/>
              <p14:nvPr/>
            </p14:nvContentPartPr>
            <p14:xfrm>
              <a:off x="5444760" y="4370560"/>
              <a:ext cx="156240" cy="435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4CCBB87-90DE-490C-9704-324AC1CD5CF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35760" y="4361560"/>
                <a:ext cx="1738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50388F3-BD46-465E-A9C9-649BF5B0586E}"/>
                  </a:ext>
                </a:extLst>
              </p14:cNvPr>
              <p14:cNvContentPartPr/>
              <p14:nvPr/>
            </p14:nvContentPartPr>
            <p14:xfrm>
              <a:off x="4719720" y="4349320"/>
              <a:ext cx="501840" cy="3380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50388F3-BD46-465E-A9C9-649BF5B0586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1080" y="4340310"/>
                <a:ext cx="519480" cy="35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8B966EB-19BA-4D11-8821-DCD33E12EC67}"/>
                  </a:ext>
                </a:extLst>
              </p14:cNvPr>
              <p14:cNvContentPartPr/>
              <p14:nvPr/>
            </p14:nvContentPartPr>
            <p14:xfrm>
              <a:off x="4073520" y="4337440"/>
              <a:ext cx="574560" cy="331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8B966EB-19BA-4D11-8821-DCD33E12EC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64875" y="4328440"/>
                <a:ext cx="592211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1C8E5A-81B1-481B-8EAC-3846C6D1B239}"/>
                  </a:ext>
                </a:extLst>
              </p14:cNvPr>
              <p14:cNvContentPartPr/>
              <p14:nvPr/>
            </p14:nvContentPartPr>
            <p14:xfrm>
              <a:off x="7128840" y="4427800"/>
              <a:ext cx="311760" cy="2876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1C8E5A-81B1-481B-8EAC-3846C6D1B23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119850" y="4419149"/>
                <a:ext cx="329380" cy="305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BE09F19-432B-481C-BC41-6157B5FE0945}"/>
                  </a:ext>
                </a:extLst>
              </p14:cNvPr>
              <p14:cNvContentPartPr/>
              <p14:nvPr/>
            </p14:nvContentPartPr>
            <p14:xfrm>
              <a:off x="8591520" y="4475320"/>
              <a:ext cx="322200" cy="233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BE09F19-432B-481C-BC41-6157B5FE094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582530" y="4466334"/>
                <a:ext cx="339820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2A8E99D-A48E-44BA-B04E-F1C8F1C7928E}"/>
                  </a:ext>
                </a:extLst>
              </p14:cNvPr>
              <p14:cNvContentPartPr/>
              <p14:nvPr/>
            </p14:nvContentPartPr>
            <p14:xfrm>
              <a:off x="7643280" y="4369840"/>
              <a:ext cx="878760" cy="3510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2A8E99D-A48E-44BA-B04E-F1C8F1C79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34284" y="4361200"/>
                <a:ext cx="8963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71F349B-9137-446B-83A3-0B53B9CA35E8}"/>
                  </a:ext>
                </a:extLst>
              </p14:cNvPr>
              <p14:cNvContentPartPr/>
              <p14:nvPr/>
            </p14:nvContentPartPr>
            <p14:xfrm>
              <a:off x="345720" y="4268680"/>
              <a:ext cx="1913400" cy="684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71F349B-9137-446B-83A3-0B53B9CA35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2" y="4259675"/>
                <a:ext cx="1931037" cy="702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1068402-DB78-4389-8D5A-38C60B4E7A21}"/>
                  </a:ext>
                </a:extLst>
              </p14:cNvPr>
              <p14:cNvContentPartPr/>
              <p14:nvPr/>
            </p14:nvContentPartPr>
            <p14:xfrm>
              <a:off x="699240" y="5110000"/>
              <a:ext cx="6622560" cy="6724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1068402-DB78-4389-8D5A-38C60B4E7A2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90600" y="5101360"/>
                <a:ext cx="6640200" cy="69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681350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14:cNvPr>
              <p14:cNvContentPartPr/>
              <p14:nvPr/>
            </p14:nvContentPartPr>
            <p14:xfrm>
              <a:off x="8542920" y="1152160"/>
              <a:ext cx="378720" cy="3240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B618AF1-CA79-4728-BE89-124BFBFAECF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534280" y="1143510"/>
                <a:ext cx="396360" cy="341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14:cNvPr>
              <p14:cNvContentPartPr/>
              <p14:nvPr/>
            </p14:nvContentPartPr>
            <p14:xfrm>
              <a:off x="603480" y="107800"/>
              <a:ext cx="7824600" cy="23266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E448400-398E-4820-A50A-CBAC13671EA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4840" y="99159"/>
                <a:ext cx="7842240" cy="2344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14:cNvPr>
              <p14:cNvContentPartPr/>
              <p14:nvPr/>
            </p14:nvContentPartPr>
            <p14:xfrm>
              <a:off x="386760" y="2620960"/>
              <a:ext cx="1121760" cy="444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6A94D3F-8D44-443B-A527-F5034E1C98C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8120" y="2611960"/>
                <a:ext cx="113940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14:cNvPr>
              <p14:cNvContentPartPr/>
              <p14:nvPr/>
            </p14:nvContentPartPr>
            <p14:xfrm>
              <a:off x="3496440" y="2675320"/>
              <a:ext cx="1053720" cy="317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DF26636-1561-4682-84F8-65071C6BE5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487443" y="2666320"/>
                <a:ext cx="1071354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14:cNvPr>
              <p14:cNvContentPartPr/>
              <p14:nvPr/>
            </p14:nvContentPartPr>
            <p14:xfrm>
              <a:off x="2571600" y="2814640"/>
              <a:ext cx="805680" cy="2091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6F6C214-2D25-4097-AAD0-10B515CDB6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62604" y="2806000"/>
                <a:ext cx="823312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14:cNvPr>
              <p14:cNvContentPartPr/>
              <p14:nvPr/>
            </p14:nvContentPartPr>
            <p14:xfrm>
              <a:off x="1668000" y="2548960"/>
              <a:ext cx="669600" cy="506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C0A2BA1-B563-4CE3-8D40-208D8EBA24C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59000" y="2539960"/>
                <a:ext cx="68724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14:cNvPr>
              <p14:cNvContentPartPr/>
              <p14:nvPr/>
            </p14:nvContentPartPr>
            <p14:xfrm>
              <a:off x="4811160" y="2469760"/>
              <a:ext cx="245520" cy="94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1F9EAF3-C3D4-4EB6-9F5A-B5DB3F49295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02520" y="2461120"/>
                <a:ext cx="2631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14:cNvPr>
              <p14:cNvContentPartPr/>
              <p14:nvPr/>
            </p14:nvContentPartPr>
            <p14:xfrm>
              <a:off x="4829880" y="2658760"/>
              <a:ext cx="535680" cy="3484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F1A4BEA-B872-42CA-AFF0-17DFAC301E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20880" y="2649760"/>
                <a:ext cx="5533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14:cNvPr>
              <p14:cNvContentPartPr/>
              <p14:nvPr/>
            </p14:nvContentPartPr>
            <p14:xfrm>
              <a:off x="5537280" y="2611960"/>
              <a:ext cx="492480" cy="3463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CA292328-F66B-4D31-82D4-2912B1C90C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8280" y="2602969"/>
                <a:ext cx="510120" cy="363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14:cNvPr>
              <p14:cNvContentPartPr/>
              <p14:nvPr/>
            </p14:nvContentPartPr>
            <p14:xfrm>
              <a:off x="6136320" y="2758840"/>
              <a:ext cx="178920" cy="151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E061E99-3525-4DCC-B178-79ED01CD3A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7320" y="2749840"/>
                <a:ext cx="1965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14:cNvPr>
              <p14:cNvContentPartPr/>
              <p14:nvPr/>
            </p14:nvContentPartPr>
            <p14:xfrm>
              <a:off x="7002120" y="2695120"/>
              <a:ext cx="132840" cy="1886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83CBA0B7-AAB7-498C-8EE1-C10A8C7284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93480" y="2686480"/>
                <a:ext cx="15048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14:cNvPr>
              <p14:cNvContentPartPr/>
              <p14:nvPr/>
            </p14:nvContentPartPr>
            <p14:xfrm>
              <a:off x="6397680" y="2581360"/>
              <a:ext cx="503280" cy="4892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D2AFF74A-6CF4-47C5-935D-383DAF30414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89040" y="2572720"/>
                <a:ext cx="5209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14:cNvPr>
              <p14:cNvContentPartPr/>
              <p14:nvPr/>
            </p14:nvContentPartPr>
            <p14:xfrm>
              <a:off x="7251960" y="2467240"/>
              <a:ext cx="504000" cy="45684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5BB50044-45C1-4B49-9B85-8F4CF49EC03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3320" y="2458593"/>
                <a:ext cx="521640" cy="47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14:cNvPr>
              <p14:cNvContentPartPr/>
              <p14:nvPr/>
            </p14:nvContentPartPr>
            <p14:xfrm>
              <a:off x="885360" y="3351400"/>
              <a:ext cx="179280" cy="864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93512D33-4604-4CA7-BC89-BD00119568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6360" y="3342400"/>
                <a:ext cx="196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14:cNvPr>
              <p14:cNvContentPartPr/>
              <p14:nvPr/>
            </p14:nvContentPartPr>
            <p14:xfrm>
              <a:off x="873840" y="3469120"/>
              <a:ext cx="149400" cy="108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2B89F58-EE30-492E-8DCD-70CAAAF2ABC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5200" y="3460480"/>
                <a:ext cx="1670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14:cNvPr>
              <p14:cNvContentPartPr/>
              <p14:nvPr/>
            </p14:nvContentPartPr>
            <p14:xfrm>
              <a:off x="431760" y="3154480"/>
              <a:ext cx="314280" cy="3445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7A2DC2FA-1F95-44AD-8D7E-E5FBF1857DD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23120" y="3145840"/>
                <a:ext cx="33192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14:cNvPr>
              <p14:cNvContentPartPr/>
              <p14:nvPr/>
            </p14:nvContentPartPr>
            <p14:xfrm>
              <a:off x="1187400" y="3172480"/>
              <a:ext cx="380880" cy="44856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EFEA2F81-9100-4E03-BE9F-D2573EA8F7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78752" y="3163487"/>
                <a:ext cx="398537" cy="466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14:cNvPr>
              <p14:cNvContentPartPr/>
              <p14:nvPr/>
            </p14:nvContentPartPr>
            <p14:xfrm>
              <a:off x="1732800" y="3377680"/>
              <a:ext cx="233640" cy="21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DB7EA017-A1FC-4875-869C-9AA268ADE6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724160" y="3369040"/>
                <a:ext cx="2512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14:cNvPr>
              <p14:cNvContentPartPr/>
              <p14:nvPr/>
            </p14:nvContentPartPr>
            <p14:xfrm>
              <a:off x="1744680" y="3459760"/>
              <a:ext cx="222480" cy="61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2BCCD9B7-D6DD-4D09-A9D8-2CF03584F7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736040" y="3451120"/>
                <a:ext cx="2401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14:cNvPr>
              <p14:cNvContentPartPr/>
              <p14:nvPr/>
            </p14:nvContentPartPr>
            <p14:xfrm>
              <a:off x="2089560" y="3177160"/>
              <a:ext cx="104040" cy="40248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B133C1E-2DC9-4F4F-A8DA-5F7B067AD1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80920" y="3168520"/>
                <a:ext cx="12168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14:cNvPr>
              <p14:cNvContentPartPr/>
              <p14:nvPr/>
            </p14:nvContentPartPr>
            <p14:xfrm>
              <a:off x="2754840" y="3323320"/>
              <a:ext cx="159840" cy="1807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77265E86-770B-4041-B7F0-DE089C701D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745840" y="3314680"/>
                <a:ext cx="1774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14:cNvPr>
              <p14:cNvContentPartPr/>
              <p14:nvPr/>
            </p14:nvContentPartPr>
            <p14:xfrm>
              <a:off x="2292240" y="3239800"/>
              <a:ext cx="366480" cy="3344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BC019C5C-1CBB-4E2B-A7BA-8FBA03A878F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83249" y="3231151"/>
                <a:ext cx="384103" cy="352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14:cNvPr>
              <p14:cNvContentPartPr/>
              <p14:nvPr/>
            </p14:nvContentPartPr>
            <p14:xfrm>
              <a:off x="3020520" y="3241240"/>
              <a:ext cx="327240" cy="4489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5EA827EC-23A9-44EA-8EDC-11275DA649F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1880" y="3232247"/>
                <a:ext cx="344880" cy="466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14:cNvPr>
              <p14:cNvContentPartPr/>
              <p14:nvPr/>
            </p14:nvContentPartPr>
            <p14:xfrm>
              <a:off x="3440640" y="3112720"/>
              <a:ext cx="984960" cy="4986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644A0ABB-AF22-475C-B149-6F9DD25B4E5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32003" y="3103720"/>
                <a:ext cx="1002594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14:cNvPr>
              <p14:cNvContentPartPr/>
              <p14:nvPr/>
            </p14:nvContentPartPr>
            <p14:xfrm>
              <a:off x="5583360" y="3235840"/>
              <a:ext cx="117720" cy="29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44DFAC-930C-4D43-A745-36FC08929EB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74360" y="3227200"/>
                <a:ext cx="1353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14:cNvPr>
              <p14:cNvContentPartPr/>
              <p14:nvPr/>
            </p14:nvContentPartPr>
            <p14:xfrm>
              <a:off x="4662480" y="3171760"/>
              <a:ext cx="81576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0C19239E-9F47-4D24-AA68-B7FBBCD423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653840" y="3162760"/>
                <a:ext cx="8334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14:cNvPr>
              <p14:cNvContentPartPr/>
              <p14:nvPr/>
            </p14:nvContentPartPr>
            <p14:xfrm>
              <a:off x="5892240" y="3245560"/>
              <a:ext cx="306720" cy="329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7D9E43-D164-4C4F-91D8-DAFFC9DE2A3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83251" y="3236920"/>
                <a:ext cx="324339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14:cNvPr>
              <p14:cNvContentPartPr/>
              <p14:nvPr/>
            </p14:nvContentPartPr>
            <p14:xfrm>
              <a:off x="7199760" y="3160240"/>
              <a:ext cx="731880" cy="386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BCCCB06-41C0-4DD9-A9C5-B56EDE8AB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90760" y="3151592"/>
                <a:ext cx="749520" cy="403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14:cNvPr>
              <p14:cNvContentPartPr/>
              <p14:nvPr/>
            </p14:nvContentPartPr>
            <p14:xfrm>
              <a:off x="6406680" y="3353200"/>
              <a:ext cx="696240" cy="419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969CBA3-3B57-4D33-8E6A-773A67A141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98036" y="3344200"/>
                <a:ext cx="713889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14:cNvPr>
              <p14:cNvContentPartPr/>
              <p14:nvPr/>
            </p14:nvContentPartPr>
            <p14:xfrm>
              <a:off x="8140440" y="3359320"/>
              <a:ext cx="67320" cy="33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E1E38C7-D19F-476D-971E-228F0665A80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31440" y="3350320"/>
                <a:ext cx="849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14:cNvPr>
              <p14:cNvContentPartPr/>
              <p14:nvPr/>
            </p14:nvContentPartPr>
            <p14:xfrm>
              <a:off x="8170680" y="3499720"/>
              <a:ext cx="53640" cy="42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FC2118-ABB9-4FAC-B85B-55F66CA070E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161680" y="3490720"/>
                <a:ext cx="712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41F60E-ED46-48CB-81F2-C95ABF45DFC9}"/>
                  </a:ext>
                </a:extLst>
              </p14:cNvPr>
              <p14:cNvContentPartPr/>
              <p14:nvPr/>
            </p14:nvContentPartPr>
            <p14:xfrm>
              <a:off x="858720" y="3776560"/>
              <a:ext cx="18360" cy="31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41F60E-ED46-48CB-81F2-C95ABF45DFC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0080" y="3767920"/>
                <a:ext cx="360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5DC1309-9DF6-4B50-83C6-9914BC27D86B}"/>
                  </a:ext>
                </a:extLst>
              </p14:cNvPr>
              <p14:cNvContentPartPr/>
              <p14:nvPr/>
            </p14:nvContentPartPr>
            <p14:xfrm>
              <a:off x="1023600" y="3974200"/>
              <a:ext cx="17280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5DC1309-9DF6-4B50-83C6-9914BC27D86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14960" y="3965560"/>
                <a:ext cx="190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4A7729-6A59-409B-93F1-40BFAC216381}"/>
                  </a:ext>
                </a:extLst>
              </p14:cNvPr>
              <p14:cNvContentPartPr/>
              <p14:nvPr/>
            </p14:nvContentPartPr>
            <p14:xfrm>
              <a:off x="1050240" y="4044400"/>
              <a:ext cx="167760" cy="28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4A7729-6A59-409B-93F1-40BFAC21638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41600" y="4035760"/>
                <a:ext cx="185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5FDDA9-818C-4C1B-B6E5-A7256D9B03B6}"/>
                  </a:ext>
                </a:extLst>
              </p14:cNvPr>
              <p14:cNvContentPartPr/>
              <p14:nvPr/>
            </p14:nvContentPartPr>
            <p14:xfrm>
              <a:off x="511320" y="3715720"/>
              <a:ext cx="254880" cy="4582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5FDDA9-818C-4C1B-B6E5-A7256D9B03B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2333" y="3707087"/>
                <a:ext cx="272495" cy="475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AFD55F1-A0F0-4606-8E52-51236741FB1D}"/>
                  </a:ext>
                </a:extLst>
              </p14:cNvPr>
              <p14:cNvContentPartPr/>
              <p14:nvPr/>
            </p14:nvContentPartPr>
            <p14:xfrm>
              <a:off x="2336160" y="3817600"/>
              <a:ext cx="614520" cy="57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AFD55F1-A0F0-4606-8E52-51236741FB1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27520" y="3808960"/>
                <a:ext cx="63216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DA0C1D5-A7C8-4638-B678-C187A3C21398}"/>
                  </a:ext>
                </a:extLst>
              </p14:cNvPr>
              <p14:cNvContentPartPr/>
              <p14:nvPr/>
            </p14:nvContentPartPr>
            <p14:xfrm>
              <a:off x="1401240" y="3812920"/>
              <a:ext cx="859320" cy="437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DA0C1D5-A7C8-4638-B678-C187A3C213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92236" y="3804280"/>
                <a:ext cx="876967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CB05617-4F97-4D25-853D-CD20DFC5760B}"/>
                  </a:ext>
                </a:extLst>
              </p14:cNvPr>
              <p14:cNvContentPartPr/>
              <p14:nvPr/>
            </p14:nvContentPartPr>
            <p14:xfrm>
              <a:off x="3025200" y="3760720"/>
              <a:ext cx="215640" cy="253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CB05617-4F97-4D25-853D-CD20DFC5760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016560" y="3752080"/>
                <a:ext cx="2332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5F0C44A-A914-462B-B497-7F640DE02BF5}"/>
                  </a:ext>
                </a:extLst>
              </p14:cNvPr>
              <p14:cNvContentPartPr/>
              <p14:nvPr/>
            </p14:nvContentPartPr>
            <p14:xfrm>
              <a:off x="3376560" y="4120000"/>
              <a:ext cx="81720" cy="10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5F0C44A-A914-462B-B497-7F640DE02B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67560" y="4111360"/>
                <a:ext cx="99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0B28F1-EAC7-4426-A456-9A9A78CA7CBA}"/>
                  </a:ext>
                </a:extLst>
              </p14:cNvPr>
              <p14:cNvContentPartPr/>
              <p14:nvPr/>
            </p14:nvContentPartPr>
            <p14:xfrm>
              <a:off x="3617040" y="4035040"/>
              <a:ext cx="308160" cy="114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0B28F1-EAC7-4426-A456-9A9A78CA7CB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08400" y="4026400"/>
                <a:ext cx="3258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D4B523-2958-4F87-B266-D2C4F8A695E0}"/>
                  </a:ext>
                </a:extLst>
              </p14:cNvPr>
              <p14:cNvContentPartPr/>
              <p14:nvPr/>
            </p14:nvContentPartPr>
            <p14:xfrm>
              <a:off x="4052280" y="3775480"/>
              <a:ext cx="807120" cy="434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D4B523-2958-4F87-B266-D2C4F8A695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43636" y="3766473"/>
                <a:ext cx="824768" cy="4525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C4101B-FC15-46CB-AA79-12B715221304}"/>
                  </a:ext>
                </a:extLst>
              </p14:cNvPr>
              <p14:cNvContentPartPr/>
              <p14:nvPr/>
            </p14:nvContentPartPr>
            <p14:xfrm>
              <a:off x="5502360" y="4041880"/>
              <a:ext cx="175320" cy="12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C4101B-FC15-46CB-AA79-12B715221304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93720" y="4032880"/>
                <a:ext cx="1929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2C3793E-C00D-44EB-8607-247626C2618D}"/>
                  </a:ext>
                </a:extLst>
              </p14:cNvPr>
              <p14:cNvContentPartPr/>
              <p14:nvPr/>
            </p14:nvContentPartPr>
            <p14:xfrm>
              <a:off x="5540160" y="4133320"/>
              <a:ext cx="16020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2C3793E-C00D-44EB-8607-247626C2618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31520" y="4124320"/>
                <a:ext cx="177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69E3934-4D15-4B22-B6AE-B26B8C957F74}"/>
                  </a:ext>
                </a:extLst>
              </p14:cNvPr>
              <p14:cNvContentPartPr/>
              <p14:nvPr/>
            </p14:nvContentPartPr>
            <p14:xfrm>
              <a:off x="5970720" y="3860800"/>
              <a:ext cx="43920" cy="29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69E3934-4D15-4B22-B6AE-B26B8C957F7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2080" y="3851800"/>
                <a:ext cx="61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F3F97DE-8831-4F03-9662-3433926A526D}"/>
                  </a:ext>
                </a:extLst>
              </p14:cNvPr>
              <p14:cNvContentPartPr/>
              <p14:nvPr/>
            </p14:nvContentPartPr>
            <p14:xfrm>
              <a:off x="5912040" y="3999400"/>
              <a:ext cx="182520" cy="22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F3F97DE-8831-4F03-9662-3433926A526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903040" y="3990400"/>
                <a:ext cx="20016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B40280-A785-4FA6-809F-8C53BC3AE7F7}"/>
                  </a:ext>
                </a:extLst>
              </p14:cNvPr>
              <p14:cNvContentPartPr/>
              <p14:nvPr/>
            </p14:nvContentPartPr>
            <p14:xfrm>
              <a:off x="5087640" y="3938560"/>
              <a:ext cx="313920" cy="337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B40280-A785-4FA6-809F-8C53BC3AE7F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78640" y="3929560"/>
                <a:ext cx="3315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8C4F93F-2A4A-4663-AFC8-241659D7F634}"/>
                  </a:ext>
                </a:extLst>
              </p14:cNvPr>
              <p14:cNvContentPartPr/>
              <p14:nvPr/>
            </p14:nvContentPartPr>
            <p14:xfrm>
              <a:off x="7221360" y="4051240"/>
              <a:ext cx="140040" cy="4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8C4F93F-2A4A-4663-AFC8-241659D7F6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212720" y="4042240"/>
                <a:ext cx="1576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DE5FD15-4AC6-4B7D-B7FF-A0D107CB0333}"/>
                  </a:ext>
                </a:extLst>
              </p14:cNvPr>
              <p14:cNvContentPartPr/>
              <p14:nvPr/>
            </p14:nvContentPartPr>
            <p14:xfrm>
              <a:off x="7237920" y="4130440"/>
              <a:ext cx="1407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DE5FD15-4AC6-4B7D-B7FF-A0D107CB033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29280" y="4121800"/>
                <a:ext cx="1584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CE9C128-0F17-4BA3-9AED-C9BB3ECE8E82}"/>
                  </a:ext>
                </a:extLst>
              </p14:cNvPr>
              <p14:cNvContentPartPr/>
              <p14:nvPr/>
            </p14:nvContentPartPr>
            <p14:xfrm>
              <a:off x="7536360" y="4005880"/>
              <a:ext cx="180000" cy="433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CE9C128-0F17-4BA3-9AED-C9BB3ECE8E8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527720" y="3997240"/>
                <a:ext cx="19764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F560723-8A6D-4E9F-B61D-5CAC9434E62B}"/>
                  </a:ext>
                </a:extLst>
              </p14:cNvPr>
              <p14:cNvContentPartPr/>
              <p14:nvPr/>
            </p14:nvContentPartPr>
            <p14:xfrm>
              <a:off x="7650480" y="3830920"/>
              <a:ext cx="20520" cy="28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F560723-8A6D-4E9F-B61D-5CAC9434E62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641840" y="3822280"/>
                <a:ext cx="381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2C32A43-F100-4293-86E9-A636111C3FAB}"/>
                  </a:ext>
                </a:extLst>
              </p14:cNvPr>
              <p14:cNvContentPartPr/>
              <p14:nvPr/>
            </p14:nvContentPartPr>
            <p14:xfrm>
              <a:off x="6778920" y="3884200"/>
              <a:ext cx="348120" cy="523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2C32A43-F100-4293-86E9-A636111C3F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69929" y="3875200"/>
                <a:ext cx="365742" cy="54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D1E336D0-1C1F-404A-B556-F36E5AF87125}"/>
                  </a:ext>
                </a:extLst>
              </p14:cNvPr>
              <p14:cNvContentPartPr/>
              <p14:nvPr/>
            </p14:nvContentPartPr>
            <p14:xfrm>
              <a:off x="6456000" y="3890680"/>
              <a:ext cx="169200" cy="4273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D1E336D0-1C1F-404A-B556-F36E5AF8712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47000" y="3882040"/>
                <a:ext cx="1868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FF5A4C4-475C-47B5-B059-68D064A20E06}"/>
                  </a:ext>
                </a:extLst>
              </p14:cNvPr>
              <p14:cNvContentPartPr/>
              <p14:nvPr/>
            </p14:nvContentPartPr>
            <p14:xfrm>
              <a:off x="2406000" y="4343920"/>
              <a:ext cx="307080" cy="257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FF5A4C4-475C-47B5-B059-68D064A20E0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97360" y="4335280"/>
                <a:ext cx="3247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D43B36F-191D-4839-805E-5113ECB2A029}"/>
                  </a:ext>
                </a:extLst>
              </p14:cNvPr>
              <p14:cNvContentPartPr/>
              <p14:nvPr/>
            </p14:nvContentPartPr>
            <p14:xfrm>
              <a:off x="3278280" y="4279840"/>
              <a:ext cx="487800" cy="3441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D43B36F-191D-4839-805E-5113ECB2A02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69634" y="4271200"/>
                <a:ext cx="505453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96F4AE6-C799-4A73-97BE-6AC2BA5E6129}"/>
                  </a:ext>
                </a:extLst>
              </p14:cNvPr>
              <p14:cNvContentPartPr/>
              <p14:nvPr/>
            </p14:nvContentPartPr>
            <p14:xfrm>
              <a:off x="2882640" y="4321600"/>
              <a:ext cx="287280" cy="410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96F4AE6-C799-4A73-97BE-6AC2BA5E612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73640" y="4312600"/>
                <a:ext cx="30492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F3C1AE5-788E-4DC5-AF2C-1A43DDEB249B}"/>
                  </a:ext>
                </a:extLst>
              </p14:cNvPr>
              <p14:cNvContentPartPr/>
              <p14:nvPr/>
            </p14:nvContentPartPr>
            <p14:xfrm>
              <a:off x="6778920" y="4395760"/>
              <a:ext cx="21600" cy="172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F3C1AE5-788E-4DC5-AF2C-1A43DDEB249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769920" y="4386760"/>
                <a:ext cx="392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8717A86-746F-48CE-A66C-AB679192F388}"/>
                  </a:ext>
                </a:extLst>
              </p14:cNvPr>
              <p14:cNvContentPartPr/>
              <p14:nvPr/>
            </p14:nvContentPartPr>
            <p14:xfrm>
              <a:off x="6877920" y="4353280"/>
              <a:ext cx="169920" cy="352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8717A86-746F-48CE-A66C-AB679192F38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69280" y="4344640"/>
                <a:ext cx="1875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9CCE8DA-F42F-4D28-AB22-859ED731F028}"/>
                  </a:ext>
                </a:extLst>
              </p14:cNvPr>
              <p14:cNvContentPartPr/>
              <p14:nvPr/>
            </p14:nvContentPartPr>
            <p14:xfrm>
              <a:off x="6245760" y="4361200"/>
              <a:ext cx="451800" cy="3236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9CCE8DA-F42F-4D28-AB22-859ED731F0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36767" y="4352560"/>
                <a:ext cx="469426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463391D-CFCD-42D8-85A4-B1A0FD0466A1}"/>
                  </a:ext>
                </a:extLst>
              </p14:cNvPr>
              <p14:cNvContentPartPr/>
              <p14:nvPr/>
            </p14:nvContentPartPr>
            <p14:xfrm>
              <a:off x="5810520" y="4387840"/>
              <a:ext cx="326520" cy="4554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463391D-CFCD-42D8-85A4-B1A0FD0466A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01880" y="4379200"/>
                <a:ext cx="3441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4CCBB87-90DE-490C-9704-324AC1CD5CF0}"/>
                  </a:ext>
                </a:extLst>
              </p14:cNvPr>
              <p14:cNvContentPartPr/>
              <p14:nvPr/>
            </p14:nvContentPartPr>
            <p14:xfrm>
              <a:off x="5444760" y="4370560"/>
              <a:ext cx="156240" cy="435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4CCBB87-90DE-490C-9704-324AC1CD5CF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435760" y="4361560"/>
                <a:ext cx="1738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50388F3-BD46-465E-A9C9-649BF5B0586E}"/>
                  </a:ext>
                </a:extLst>
              </p14:cNvPr>
              <p14:cNvContentPartPr/>
              <p14:nvPr/>
            </p14:nvContentPartPr>
            <p14:xfrm>
              <a:off x="4719720" y="4349320"/>
              <a:ext cx="501840" cy="3380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50388F3-BD46-465E-A9C9-649BF5B0586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11080" y="4340310"/>
                <a:ext cx="519480" cy="355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8B966EB-19BA-4D11-8821-DCD33E12EC67}"/>
                  </a:ext>
                </a:extLst>
              </p14:cNvPr>
              <p14:cNvContentPartPr/>
              <p14:nvPr/>
            </p14:nvContentPartPr>
            <p14:xfrm>
              <a:off x="4073520" y="4337440"/>
              <a:ext cx="574560" cy="3315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8B966EB-19BA-4D11-8821-DCD33E12EC6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64875" y="4328440"/>
                <a:ext cx="592211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111C8E5A-81B1-481B-8EAC-3846C6D1B239}"/>
                  </a:ext>
                </a:extLst>
              </p14:cNvPr>
              <p14:cNvContentPartPr/>
              <p14:nvPr/>
            </p14:nvContentPartPr>
            <p14:xfrm>
              <a:off x="7128840" y="4427800"/>
              <a:ext cx="311760" cy="2876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111C8E5A-81B1-481B-8EAC-3846C6D1B239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119850" y="4419149"/>
                <a:ext cx="329380" cy="305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0BE09F19-432B-481C-BC41-6157B5FE0945}"/>
                  </a:ext>
                </a:extLst>
              </p14:cNvPr>
              <p14:cNvContentPartPr/>
              <p14:nvPr/>
            </p14:nvContentPartPr>
            <p14:xfrm>
              <a:off x="8591520" y="4475320"/>
              <a:ext cx="322200" cy="233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0BE09F19-432B-481C-BC41-6157B5FE094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582530" y="4466334"/>
                <a:ext cx="339820" cy="251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D2A8E99D-A48E-44BA-B04E-F1C8F1C7928E}"/>
                  </a:ext>
                </a:extLst>
              </p14:cNvPr>
              <p14:cNvContentPartPr/>
              <p14:nvPr/>
            </p14:nvContentPartPr>
            <p14:xfrm>
              <a:off x="7643280" y="4369840"/>
              <a:ext cx="878760" cy="3510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D2A8E99D-A48E-44BA-B04E-F1C8F1C79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634284" y="4361200"/>
                <a:ext cx="896393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71F349B-9137-446B-83A3-0B53B9CA35E8}"/>
                  </a:ext>
                </a:extLst>
              </p14:cNvPr>
              <p14:cNvContentPartPr/>
              <p14:nvPr/>
            </p14:nvContentPartPr>
            <p14:xfrm>
              <a:off x="345720" y="4268680"/>
              <a:ext cx="1913400" cy="6843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71F349B-9137-446B-83A3-0B53B9CA35E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2" y="4259675"/>
                <a:ext cx="1931037" cy="702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1068402-DB78-4389-8D5A-38C60B4E7A21}"/>
                  </a:ext>
                </a:extLst>
              </p14:cNvPr>
              <p14:cNvContentPartPr/>
              <p14:nvPr/>
            </p14:nvContentPartPr>
            <p14:xfrm>
              <a:off x="699240" y="5110000"/>
              <a:ext cx="6622560" cy="6724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1068402-DB78-4389-8D5A-38C60B4E7A2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90600" y="5101360"/>
                <a:ext cx="6640200" cy="69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0D919DA-2B71-4559-8A1B-AA18AD24660E}"/>
                  </a:ext>
                </a:extLst>
              </p14:cNvPr>
              <p14:cNvContentPartPr/>
              <p14:nvPr/>
            </p14:nvContentPartPr>
            <p14:xfrm>
              <a:off x="7440240" y="5302240"/>
              <a:ext cx="3600" cy="25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0D919DA-2B71-4559-8A1B-AA18AD24660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431240" y="5293600"/>
                <a:ext cx="21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F5111E-1AF3-4C20-8186-F8E738AD671D}"/>
                  </a:ext>
                </a:extLst>
              </p14:cNvPr>
              <p14:cNvContentPartPr/>
              <p14:nvPr/>
            </p14:nvContentPartPr>
            <p14:xfrm>
              <a:off x="7396320" y="5429680"/>
              <a:ext cx="13320" cy="44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F5111E-1AF3-4C20-8186-F8E738AD671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87320" y="5420680"/>
                <a:ext cx="3096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3FEC71-BE42-4BAB-B182-AED40442C96A}"/>
                  </a:ext>
                </a:extLst>
              </p14:cNvPr>
              <p14:cNvContentPartPr/>
              <p14:nvPr/>
            </p14:nvContentPartPr>
            <p14:xfrm>
              <a:off x="7619160" y="5241400"/>
              <a:ext cx="1055880" cy="414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3FEC71-BE42-4BAB-B182-AED40442C96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610163" y="5232400"/>
                <a:ext cx="1073514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4AA2EA2-2D56-419B-80BE-8EA7340680BF}"/>
                  </a:ext>
                </a:extLst>
              </p14:cNvPr>
              <p14:cNvContentPartPr/>
              <p14:nvPr/>
            </p14:nvContentPartPr>
            <p14:xfrm>
              <a:off x="330960" y="5560000"/>
              <a:ext cx="320760" cy="461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4AA2EA2-2D56-419B-80BE-8EA7340680B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22320" y="5551000"/>
                <a:ext cx="338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6225B211-76C6-453C-BFCF-F126718258D5}"/>
                  </a:ext>
                </a:extLst>
              </p14:cNvPr>
              <p14:cNvContentPartPr/>
              <p14:nvPr/>
            </p14:nvContentPartPr>
            <p14:xfrm>
              <a:off x="3045720" y="5629840"/>
              <a:ext cx="3381840" cy="809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6225B211-76C6-453C-BFCF-F126718258D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036720" y="5620840"/>
                <a:ext cx="3399480" cy="82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E9567D0E-F4DA-4F1C-8541-DC75DBDE178A}"/>
                  </a:ext>
                </a:extLst>
              </p14:cNvPr>
              <p14:cNvContentPartPr/>
              <p14:nvPr/>
            </p14:nvContentPartPr>
            <p14:xfrm>
              <a:off x="6544920" y="5719480"/>
              <a:ext cx="2223360" cy="83520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E9567D0E-F4DA-4F1C-8541-DC75DBDE178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5919" y="5710480"/>
                <a:ext cx="2241003" cy="85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B31A63FE-DFC6-4FA1-9C7B-E6EBF7178B2E}"/>
                  </a:ext>
                </a:extLst>
              </p14:cNvPr>
              <p14:cNvContentPartPr/>
              <p14:nvPr/>
            </p14:nvContentPartPr>
            <p14:xfrm>
              <a:off x="849720" y="5620120"/>
              <a:ext cx="2032200" cy="115632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B31A63FE-DFC6-4FA1-9C7B-E6EBF7178B2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40722" y="5611123"/>
                <a:ext cx="2049837" cy="117395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051275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7F2BF6D-E3CF-4C59-A28B-768BE1E040D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5750" t="20232" r="10500" b="56435"/>
          <a:stretch/>
        </p:blipFill>
        <p:spPr>
          <a:xfrm>
            <a:off x="228600" y="2743200"/>
            <a:ext cx="6630458" cy="39782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14:cNvPr>
              <p14:cNvContentPartPr/>
              <p14:nvPr/>
            </p14:nvContentPartPr>
            <p14:xfrm>
              <a:off x="211080" y="118600"/>
              <a:ext cx="2760120" cy="396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02439" y="109600"/>
                <a:ext cx="277776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14:cNvPr>
              <p14:cNvContentPartPr/>
              <p14:nvPr/>
            </p14:nvContentPartPr>
            <p14:xfrm>
              <a:off x="508080" y="619720"/>
              <a:ext cx="3569040" cy="190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99440" y="610720"/>
                <a:ext cx="3586680" cy="19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14:cNvPr>
              <p14:cNvContentPartPr/>
              <p14:nvPr/>
            </p14:nvContentPartPr>
            <p14:xfrm>
              <a:off x="6280320" y="581200"/>
              <a:ext cx="12600" cy="19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271680" y="572200"/>
                <a:ext cx="30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14:cNvPr>
              <p14:cNvContentPartPr/>
              <p14:nvPr/>
            </p14:nvContentPartPr>
            <p14:xfrm>
              <a:off x="6304440" y="704320"/>
              <a:ext cx="28080" cy="13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295440" y="69532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14:cNvPr>
              <p14:cNvContentPartPr/>
              <p14:nvPr/>
            </p14:nvContentPartPr>
            <p14:xfrm>
              <a:off x="5207880" y="388960"/>
              <a:ext cx="946800" cy="3790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199240" y="379960"/>
                <a:ext cx="964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14:cNvPr>
              <p14:cNvContentPartPr/>
              <p14:nvPr/>
            </p14:nvContentPartPr>
            <p14:xfrm>
              <a:off x="6642120" y="192760"/>
              <a:ext cx="2131560" cy="1739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633480" y="183760"/>
                <a:ext cx="2149200" cy="175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542422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14:cNvPr>
              <p14:cNvContentPartPr/>
              <p14:nvPr/>
            </p14:nvContentPartPr>
            <p14:xfrm>
              <a:off x="211080" y="118600"/>
              <a:ext cx="2760120" cy="396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2439" y="109600"/>
                <a:ext cx="277776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14:cNvPr>
              <p14:cNvContentPartPr/>
              <p14:nvPr/>
            </p14:nvContentPartPr>
            <p14:xfrm>
              <a:off x="508080" y="619720"/>
              <a:ext cx="3569040" cy="190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9440" y="610720"/>
                <a:ext cx="3586680" cy="19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14:cNvPr>
              <p14:cNvContentPartPr/>
              <p14:nvPr/>
            </p14:nvContentPartPr>
            <p14:xfrm>
              <a:off x="6280320" y="581200"/>
              <a:ext cx="12600" cy="19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71680" y="572200"/>
                <a:ext cx="30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14:cNvPr>
              <p14:cNvContentPartPr/>
              <p14:nvPr/>
            </p14:nvContentPartPr>
            <p14:xfrm>
              <a:off x="6304440" y="704320"/>
              <a:ext cx="28080" cy="13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95440" y="69532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14:cNvPr>
              <p14:cNvContentPartPr/>
              <p14:nvPr/>
            </p14:nvContentPartPr>
            <p14:xfrm>
              <a:off x="5207880" y="388960"/>
              <a:ext cx="946800" cy="3790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240" y="379960"/>
                <a:ext cx="964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14:cNvPr>
              <p14:cNvContentPartPr/>
              <p14:nvPr/>
            </p14:nvContentPartPr>
            <p14:xfrm>
              <a:off x="6642120" y="192760"/>
              <a:ext cx="2131560" cy="1739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3480" y="183760"/>
                <a:ext cx="2149200" cy="17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3FBA50-37D6-4411-8CD6-9ED78A456F4F}"/>
                  </a:ext>
                </a:extLst>
              </p14:cNvPr>
              <p14:cNvContentPartPr/>
              <p14:nvPr/>
            </p14:nvContentPartPr>
            <p14:xfrm>
              <a:off x="1400160" y="2910040"/>
              <a:ext cx="551880" cy="338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3FBA50-37D6-4411-8CD6-9ED78A456F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91520" y="2901040"/>
                <a:ext cx="5695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0FEFF0-81EE-4099-8CFD-95DF3CC51207}"/>
                  </a:ext>
                </a:extLst>
              </p14:cNvPr>
              <p14:cNvContentPartPr/>
              <p14:nvPr/>
            </p14:nvContentPartPr>
            <p14:xfrm>
              <a:off x="2094960" y="2900320"/>
              <a:ext cx="55404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0FEFF0-81EE-4099-8CFD-95DF3CC5120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86320" y="2891320"/>
                <a:ext cx="57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0C8DB50-0B7F-45E9-BA58-3D7C6BD6E7D2}"/>
                  </a:ext>
                </a:extLst>
              </p14:cNvPr>
              <p14:cNvContentPartPr/>
              <p14:nvPr/>
            </p14:nvContentPartPr>
            <p14:xfrm>
              <a:off x="4015920" y="3083560"/>
              <a:ext cx="173160" cy="13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0C8DB50-0B7F-45E9-BA58-3D7C6BD6E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07280" y="3074560"/>
                <a:ext cx="190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7B6985A-B3BE-4DB4-8F74-30D7E23E7E17}"/>
                  </a:ext>
                </a:extLst>
              </p14:cNvPr>
              <p14:cNvContentPartPr/>
              <p14:nvPr/>
            </p14:nvContentPartPr>
            <p14:xfrm>
              <a:off x="3963000" y="3148360"/>
              <a:ext cx="718560" cy="40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7B6985A-B3BE-4DB4-8F74-30D7E23E7E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4005" y="3139720"/>
                <a:ext cx="736191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95290A-0857-4C34-A22A-E98C49220F8B}"/>
                  </a:ext>
                </a:extLst>
              </p14:cNvPr>
              <p14:cNvContentPartPr/>
              <p14:nvPr/>
            </p14:nvContentPartPr>
            <p14:xfrm>
              <a:off x="4434240" y="2880880"/>
              <a:ext cx="235080" cy="219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95290A-0857-4C34-A22A-E98C49220F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5240" y="2871880"/>
                <a:ext cx="252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8746FA-8259-4FA9-904E-75A33F19C6C8}"/>
                  </a:ext>
                </a:extLst>
              </p14:cNvPr>
              <p14:cNvContentPartPr/>
              <p14:nvPr/>
            </p14:nvContentPartPr>
            <p14:xfrm>
              <a:off x="3518400" y="2951080"/>
              <a:ext cx="325800" cy="339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8746FA-8259-4FA9-904E-75A33F19C6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09400" y="2942080"/>
                <a:ext cx="3434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0B78965-D261-4C9E-B93C-A900C3052B6E}"/>
                  </a:ext>
                </a:extLst>
              </p14:cNvPr>
              <p14:cNvContentPartPr/>
              <p14:nvPr/>
            </p14:nvContentPartPr>
            <p14:xfrm>
              <a:off x="2960040" y="2982760"/>
              <a:ext cx="296640" cy="24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0B78965-D261-4C9E-B93C-A900C3052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51390" y="2974120"/>
                <a:ext cx="31430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8C0950-A1BC-4494-95FC-2357DE01526E}"/>
                  </a:ext>
                </a:extLst>
              </p14:cNvPr>
              <p14:cNvContentPartPr/>
              <p14:nvPr/>
            </p14:nvContentPartPr>
            <p14:xfrm>
              <a:off x="4355760" y="3238720"/>
              <a:ext cx="330480" cy="235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8C0950-A1BC-4494-95FC-2357DE0152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7120" y="3230080"/>
                <a:ext cx="348120" cy="25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552852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14:cNvPr>
              <p14:cNvContentPartPr/>
              <p14:nvPr/>
            </p14:nvContentPartPr>
            <p14:xfrm>
              <a:off x="211080" y="118600"/>
              <a:ext cx="2760120" cy="396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2439" y="109600"/>
                <a:ext cx="277776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14:cNvPr>
              <p14:cNvContentPartPr/>
              <p14:nvPr/>
            </p14:nvContentPartPr>
            <p14:xfrm>
              <a:off x="508080" y="619720"/>
              <a:ext cx="3569040" cy="190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9440" y="610720"/>
                <a:ext cx="3586680" cy="19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14:cNvPr>
              <p14:cNvContentPartPr/>
              <p14:nvPr/>
            </p14:nvContentPartPr>
            <p14:xfrm>
              <a:off x="6280320" y="581200"/>
              <a:ext cx="12600" cy="19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71680" y="572200"/>
                <a:ext cx="30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14:cNvPr>
              <p14:cNvContentPartPr/>
              <p14:nvPr/>
            </p14:nvContentPartPr>
            <p14:xfrm>
              <a:off x="6304440" y="704320"/>
              <a:ext cx="28080" cy="13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95440" y="69532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14:cNvPr>
              <p14:cNvContentPartPr/>
              <p14:nvPr/>
            </p14:nvContentPartPr>
            <p14:xfrm>
              <a:off x="5207880" y="388960"/>
              <a:ext cx="946800" cy="3790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240" y="379960"/>
                <a:ext cx="964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14:cNvPr>
              <p14:cNvContentPartPr/>
              <p14:nvPr/>
            </p14:nvContentPartPr>
            <p14:xfrm>
              <a:off x="6642120" y="192760"/>
              <a:ext cx="2131560" cy="1739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3480" y="183760"/>
                <a:ext cx="2149200" cy="17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3FBA50-37D6-4411-8CD6-9ED78A456F4F}"/>
                  </a:ext>
                </a:extLst>
              </p14:cNvPr>
              <p14:cNvContentPartPr/>
              <p14:nvPr/>
            </p14:nvContentPartPr>
            <p14:xfrm>
              <a:off x="1400160" y="2910040"/>
              <a:ext cx="551880" cy="338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3FBA50-37D6-4411-8CD6-9ED78A456F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91520" y="2901040"/>
                <a:ext cx="5695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0FEFF0-81EE-4099-8CFD-95DF3CC51207}"/>
                  </a:ext>
                </a:extLst>
              </p14:cNvPr>
              <p14:cNvContentPartPr/>
              <p14:nvPr/>
            </p14:nvContentPartPr>
            <p14:xfrm>
              <a:off x="2094960" y="2900320"/>
              <a:ext cx="55404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0FEFF0-81EE-4099-8CFD-95DF3CC5120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86320" y="2891320"/>
                <a:ext cx="57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0C8DB50-0B7F-45E9-BA58-3D7C6BD6E7D2}"/>
                  </a:ext>
                </a:extLst>
              </p14:cNvPr>
              <p14:cNvContentPartPr/>
              <p14:nvPr/>
            </p14:nvContentPartPr>
            <p14:xfrm>
              <a:off x="4015920" y="3083560"/>
              <a:ext cx="173160" cy="13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0C8DB50-0B7F-45E9-BA58-3D7C6BD6E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07280" y="3074560"/>
                <a:ext cx="190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7B6985A-B3BE-4DB4-8F74-30D7E23E7E17}"/>
                  </a:ext>
                </a:extLst>
              </p14:cNvPr>
              <p14:cNvContentPartPr/>
              <p14:nvPr/>
            </p14:nvContentPartPr>
            <p14:xfrm>
              <a:off x="3963000" y="3148360"/>
              <a:ext cx="718560" cy="40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7B6985A-B3BE-4DB4-8F74-30D7E23E7E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4005" y="3139720"/>
                <a:ext cx="736191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95290A-0857-4C34-A22A-E98C49220F8B}"/>
                  </a:ext>
                </a:extLst>
              </p14:cNvPr>
              <p14:cNvContentPartPr/>
              <p14:nvPr/>
            </p14:nvContentPartPr>
            <p14:xfrm>
              <a:off x="4434240" y="2880880"/>
              <a:ext cx="235080" cy="219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95290A-0857-4C34-A22A-E98C49220F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5240" y="2871880"/>
                <a:ext cx="252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8746FA-8259-4FA9-904E-75A33F19C6C8}"/>
                  </a:ext>
                </a:extLst>
              </p14:cNvPr>
              <p14:cNvContentPartPr/>
              <p14:nvPr/>
            </p14:nvContentPartPr>
            <p14:xfrm>
              <a:off x="3518400" y="2951080"/>
              <a:ext cx="325800" cy="339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8746FA-8259-4FA9-904E-75A33F19C6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09400" y="2942080"/>
                <a:ext cx="3434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0B78965-D261-4C9E-B93C-A900C3052B6E}"/>
                  </a:ext>
                </a:extLst>
              </p14:cNvPr>
              <p14:cNvContentPartPr/>
              <p14:nvPr/>
            </p14:nvContentPartPr>
            <p14:xfrm>
              <a:off x="2960040" y="2982760"/>
              <a:ext cx="296640" cy="24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0B78965-D261-4C9E-B93C-A900C3052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51390" y="2974120"/>
                <a:ext cx="31430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8C0950-A1BC-4494-95FC-2357DE01526E}"/>
                  </a:ext>
                </a:extLst>
              </p14:cNvPr>
              <p14:cNvContentPartPr/>
              <p14:nvPr/>
            </p14:nvContentPartPr>
            <p14:xfrm>
              <a:off x="4355760" y="3238720"/>
              <a:ext cx="330480" cy="235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8C0950-A1BC-4494-95FC-2357DE0152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7120" y="3230080"/>
                <a:ext cx="3481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B7A328-CE85-413E-9C9E-EB1B1AC6396B}"/>
                  </a:ext>
                </a:extLst>
              </p14:cNvPr>
              <p14:cNvContentPartPr/>
              <p14:nvPr/>
            </p14:nvContentPartPr>
            <p14:xfrm>
              <a:off x="5116080" y="3072040"/>
              <a:ext cx="660600" cy="28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B7A328-CE85-413E-9C9E-EB1B1AC6396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07085" y="3063040"/>
                <a:ext cx="67823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B2F4686-0C42-4787-840F-E0C46B794B1C}"/>
                  </a:ext>
                </a:extLst>
              </p14:cNvPr>
              <p14:cNvContentPartPr/>
              <p14:nvPr/>
            </p14:nvContentPartPr>
            <p14:xfrm>
              <a:off x="6044880" y="2888800"/>
              <a:ext cx="1151640" cy="417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B2F4686-0C42-4787-840F-E0C46B794B1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5883" y="2879800"/>
                <a:ext cx="1169274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DED341-BECC-4F7B-9E20-BB9A0A28E302}"/>
                  </a:ext>
                </a:extLst>
              </p14:cNvPr>
              <p14:cNvContentPartPr/>
              <p14:nvPr/>
            </p14:nvContentPartPr>
            <p14:xfrm>
              <a:off x="1572960" y="3391000"/>
              <a:ext cx="1401840" cy="60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DED341-BECC-4F7B-9E20-BB9A0A28E30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4320" y="3382365"/>
                <a:ext cx="1419480" cy="6181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3DC05ED-F7C2-4313-8ED2-897B9104D1A7}"/>
                  </a:ext>
                </a:extLst>
              </p14:cNvPr>
              <p14:cNvContentPartPr/>
              <p14:nvPr/>
            </p14:nvContentPartPr>
            <p14:xfrm>
              <a:off x="622920" y="3329800"/>
              <a:ext cx="672840" cy="43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3DC05ED-F7C2-4313-8ED2-897B9104D1A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3920" y="3321160"/>
                <a:ext cx="6904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4EC5A06-4D97-44EC-ABC9-910B6689B7C3}"/>
                  </a:ext>
                </a:extLst>
              </p14:cNvPr>
              <p14:cNvContentPartPr/>
              <p14:nvPr/>
            </p14:nvContentPartPr>
            <p14:xfrm>
              <a:off x="7546080" y="2869000"/>
              <a:ext cx="11577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4EC5A06-4D97-44EC-ABC9-910B6689B7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37440" y="2860360"/>
                <a:ext cx="117540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AB954F-EBDD-4BF4-9F5C-ECB58383AF09}"/>
                  </a:ext>
                </a:extLst>
              </p14:cNvPr>
              <p14:cNvContentPartPr/>
              <p14:nvPr/>
            </p14:nvContentPartPr>
            <p14:xfrm>
              <a:off x="3712440" y="3536440"/>
              <a:ext cx="556200" cy="31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AB954F-EBDD-4BF4-9F5C-ECB58383A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03446" y="3527440"/>
                <a:ext cx="57382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A2735-4C86-45EE-8955-14C3B696E394}"/>
                  </a:ext>
                </a:extLst>
              </p14:cNvPr>
              <p14:cNvContentPartPr/>
              <p14:nvPr/>
            </p14:nvContentPartPr>
            <p14:xfrm>
              <a:off x="3397080" y="3601600"/>
              <a:ext cx="168120" cy="21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A2735-4C86-45EE-8955-14C3B696E3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88080" y="3592960"/>
                <a:ext cx="18576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0074CC-3F30-4ED1-9E6C-CEC6E8EE83DF}"/>
                  </a:ext>
                </a:extLst>
              </p14:cNvPr>
              <p14:cNvContentPartPr/>
              <p14:nvPr/>
            </p14:nvContentPartPr>
            <p14:xfrm>
              <a:off x="4729800" y="3684040"/>
              <a:ext cx="288720" cy="262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0074CC-3F30-4ED1-9E6C-CEC6E8EE83D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20800" y="3675040"/>
                <a:ext cx="306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1105FF-0DB9-41D5-A1B8-7A964D4B6C53}"/>
                  </a:ext>
                </a:extLst>
              </p14:cNvPr>
              <p14:cNvContentPartPr/>
              <p14:nvPr/>
            </p14:nvContentPartPr>
            <p14:xfrm>
              <a:off x="5305800" y="3614920"/>
              <a:ext cx="829440" cy="34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1105FF-0DB9-41D5-A1B8-7A964D4B6C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7156" y="3606271"/>
                <a:ext cx="847088" cy="366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EA89B6-68B0-49D5-B6F9-B6C815C75C82}"/>
                  </a:ext>
                </a:extLst>
              </p14:cNvPr>
              <p14:cNvContentPartPr/>
              <p14:nvPr/>
            </p14:nvContentPartPr>
            <p14:xfrm>
              <a:off x="6382560" y="3467680"/>
              <a:ext cx="192600" cy="320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EA89B6-68B0-49D5-B6F9-B6C815C75C8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73560" y="3459040"/>
                <a:ext cx="2102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BA27A5-96BA-414C-A60E-4F22B967CD8D}"/>
                  </a:ext>
                </a:extLst>
              </p14:cNvPr>
              <p14:cNvContentPartPr/>
              <p14:nvPr/>
            </p14:nvContentPartPr>
            <p14:xfrm>
              <a:off x="6281760" y="3834880"/>
              <a:ext cx="353520" cy="324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BA27A5-96BA-414C-A60E-4F22B967CD8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3120" y="3826230"/>
                <a:ext cx="371160" cy="3423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008011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14:cNvPr>
              <p14:cNvContentPartPr/>
              <p14:nvPr/>
            </p14:nvContentPartPr>
            <p14:xfrm>
              <a:off x="3898560" y="2226040"/>
              <a:ext cx="1422000" cy="441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9918" y="2217393"/>
                <a:ext cx="1439644" cy="459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14:cNvPr>
              <p14:cNvContentPartPr/>
              <p14:nvPr/>
            </p14:nvContentPartPr>
            <p14:xfrm>
              <a:off x="5016720" y="1055680"/>
              <a:ext cx="933840" cy="290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07720" y="1046680"/>
                <a:ext cx="951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14:cNvPr>
              <p14:cNvContentPartPr/>
              <p14:nvPr/>
            </p14:nvContentPartPr>
            <p14:xfrm>
              <a:off x="4595160" y="1051720"/>
              <a:ext cx="336960" cy="220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86160" y="1042735"/>
                <a:ext cx="354600" cy="2379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14:cNvPr>
              <p14:cNvContentPartPr/>
              <p14:nvPr/>
            </p14:nvContentPartPr>
            <p14:xfrm>
              <a:off x="2161560" y="1249000"/>
              <a:ext cx="3701520" cy="1690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2920" y="1240360"/>
                <a:ext cx="3719160" cy="170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14:cNvPr>
              <p14:cNvContentPartPr/>
              <p14:nvPr/>
            </p14:nvContentPartPr>
            <p14:xfrm>
              <a:off x="225840" y="1214440"/>
              <a:ext cx="1173960" cy="465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6840" y="1205793"/>
                <a:ext cx="119160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14:cNvPr>
              <p14:cNvContentPartPr/>
              <p14:nvPr/>
            </p14:nvContentPartPr>
            <p14:xfrm>
              <a:off x="322680" y="1772440"/>
              <a:ext cx="1270080" cy="54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3680" y="1763446"/>
                <a:ext cx="1287720" cy="565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14:cNvPr>
              <p14:cNvContentPartPr/>
              <p14:nvPr/>
            </p14:nvContentPartPr>
            <p14:xfrm>
              <a:off x="434280" y="3216040"/>
              <a:ext cx="782640" cy="378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5640" y="3207408"/>
                <a:ext cx="800280" cy="3956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14:cNvPr>
              <p14:cNvContentPartPr/>
              <p14:nvPr/>
            </p14:nvContentPartPr>
            <p14:xfrm>
              <a:off x="1274880" y="3309640"/>
              <a:ext cx="20880" cy="1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66240" y="3300640"/>
                <a:ext cx="38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14:cNvPr>
              <p14:cNvContentPartPr/>
              <p14:nvPr/>
            </p14:nvContentPartPr>
            <p14:xfrm>
              <a:off x="1299360" y="3433480"/>
              <a:ext cx="1692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90720" y="3424840"/>
                <a:ext cx="345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14:cNvPr>
              <p14:cNvContentPartPr/>
              <p14:nvPr/>
            </p14:nvContentPartPr>
            <p14:xfrm>
              <a:off x="1416720" y="3168880"/>
              <a:ext cx="1479960" cy="39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08082" y="3160232"/>
                <a:ext cx="1497596" cy="408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14:cNvPr>
              <p14:cNvContentPartPr/>
              <p14:nvPr/>
            </p14:nvContentPartPr>
            <p14:xfrm>
              <a:off x="4430640" y="3275800"/>
              <a:ext cx="126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2000" y="3266800"/>
                <a:ext cx="30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14:cNvPr>
              <p14:cNvContentPartPr/>
              <p14:nvPr/>
            </p14:nvContentPartPr>
            <p14:xfrm>
              <a:off x="3977400" y="3201640"/>
              <a:ext cx="34920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8751" y="3192640"/>
                <a:ext cx="366858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14:cNvPr>
              <p14:cNvContentPartPr/>
              <p14:nvPr/>
            </p14:nvContentPartPr>
            <p14:xfrm>
              <a:off x="3273600" y="3303880"/>
              <a:ext cx="529920" cy="250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64960" y="3294880"/>
                <a:ext cx="5475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14:cNvPr>
              <p14:cNvContentPartPr/>
              <p14:nvPr/>
            </p14:nvContentPartPr>
            <p14:xfrm>
              <a:off x="4709280" y="3301000"/>
              <a:ext cx="187920" cy="203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00280" y="3292360"/>
                <a:ext cx="20556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14:cNvPr>
              <p14:cNvContentPartPr/>
              <p14:nvPr/>
            </p14:nvContentPartPr>
            <p14:xfrm>
              <a:off x="4759680" y="3144400"/>
              <a:ext cx="85320" cy="440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50680" y="3135760"/>
                <a:ext cx="10296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14:cNvPr>
              <p14:cNvContentPartPr/>
              <p14:nvPr/>
            </p14:nvContentPartPr>
            <p14:xfrm>
              <a:off x="5097000" y="3124600"/>
              <a:ext cx="1254960" cy="393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88003" y="3115600"/>
                <a:ext cx="1272595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14:cNvPr>
              <p14:cNvContentPartPr/>
              <p14:nvPr/>
            </p14:nvContentPartPr>
            <p14:xfrm>
              <a:off x="6611880" y="3267880"/>
              <a:ext cx="236880" cy="214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02880" y="3259240"/>
                <a:ext cx="25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14:cNvPr>
              <p14:cNvContentPartPr/>
              <p14:nvPr/>
            </p14:nvContentPartPr>
            <p14:xfrm>
              <a:off x="6627360" y="3126040"/>
              <a:ext cx="187200" cy="83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8360" y="3117040"/>
                <a:ext cx="2048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14:cNvPr>
              <p14:cNvContentPartPr/>
              <p14:nvPr/>
            </p14:nvContentPartPr>
            <p14:xfrm>
              <a:off x="6965760" y="3270400"/>
              <a:ext cx="17280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56760" y="3261400"/>
                <a:ext cx="190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14:cNvPr>
              <p14:cNvContentPartPr/>
              <p14:nvPr/>
            </p14:nvContentPartPr>
            <p14:xfrm>
              <a:off x="6970440" y="3348520"/>
              <a:ext cx="14832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3398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14:cNvPr>
              <p14:cNvContentPartPr/>
              <p14:nvPr/>
            </p14:nvContentPartPr>
            <p14:xfrm>
              <a:off x="7262760" y="3379120"/>
              <a:ext cx="381960" cy="23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3760" y="3370120"/>
                <a:ext cx="39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14:cNvPr>
              <p14:cNvContentPartPr/>
              <p14:nvPr/>
            </p14:nvContentPartPr>
            <p14:xfrm>
              <a:off x="7263840" y="2988160"/>
              <a:ext cx="414000" cy="321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54840" y="2979170"/>
                <a:ext cx="431640" cy="339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14:cNvPr>
              <p14:cNvContentPartPr/>
              <p14:nvPr/>
            </p14:nvContentPartPr>
            <p14:xfrm>
              <a:off x="8685480" y="2939200"/>
              <a:ext cx="145440" cy="8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76480" y="2930200"/>
                <a:ext cx="163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14:cNvPr>
              <p14:cNvContentPartPr/>
              <p14:nvPr/>
            </p14:nvContentPartPr>
            <p14:xfrm>
              <a:off x="7749120" y="3078160"/>
              <a:ext cx="1123560" cy="53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0120" y="3069514"/>
                <a:ext cx="1141200" cy="555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4D7310-FAE0-4A75-A01C-76C6FDF0425F}"/>
                  </a:ext>
                </a:extLst>
              </p14:cNvPr>
              <p14:cNvContentPartPr/>
              <p14:nvPr/>
            </p14:nvContentPartPr>
            <p14:xfrm>
              <a:off x="1711200" y="3857200"/>
              <a:ext cx="139320" cy="183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4D7310-FAE0-4A75-A01C-76C6FDF0425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2560" y="3848560"/>
                <a:ext cx="156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A0A7AF6-B75F-407A-84D1-EB841B77782B}"/>
                  </a:ext>
                </a:extLst>
              </p14:cNvPr>
              <p14:cNvContentPartPr/>
              <p14:nvPr/>
            </p14:nvContentPartPr>
            <p14:xfrm>
              <a:off x="1997400" y="3847840"/>
              <a:ext cx="596880" cy="227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A0A7AF6-B75F-407A-84D1-EB841B7778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88400" y="3838840"/>
                <a:ext cx="6145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59EA19-5BA2-492C-BC3E-5B7A4AE67D0C}"/>
                  </a:ext>
                </a:extLst>
              </p14:cNvPr>
              <p14:cNvContentPartPr/>
              <p14:nvPr/>
            </p14:nvContentPartPr>
            <p14:xfrm>
              <a:off x="2881920" y="3767560"/>
              <a:ext cx="314280" cy="30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59EA19-5BA2-492C-BC3E-5B7A4AE67D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73280" y="3758560"/>
                <a:ext cx="3319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BB7EEC-B1AF-40E5-A79D-24B5B81C89EB}"/>
                  </a:ext>
                </a:extLst>
              </p14:cNvPr>
              <p14:cNvContentPartPr/>
              <p14:nvPr/>
            </p14:nvContentPartPr>
            <p14:xfrm>
              <a:off x="2805960" y="3838840"/>
              <a:ext cx="268920" cy="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BB7EEC-B1AF-40E5-A79D-24B5B81C89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96960" y="3830200"/>
                <a:ext cx="286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FDB17CF-7BC8-4312-8307-42D4F8C7389D}"/>
                  </a:ext>
                </a:extLst>
              </p14:cNvPr>
              <p14:cNvContentPartPr/>
              <p14:nvPr/>
            </p14:nvContentPartPr>
            <p14:xfrm>
              <a:off x="3368280" y="3904000"/>
              <a:ext cx="245520" cy="18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FDB17CF-7BC8-4312-8307-42D4F8C738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9280" y="3895360"/>
                <a:ext cx="2631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BF23A86-A4DF-4C88-8E92-73ECA0304CD5}"/>
                  </a:ext>
                </a:extLst>
              </p14:cNvPr>
              <p14:cNvContentPartPr/>
              <p14:nvPr/>
            </p14:nvContentPartPr>
            <p14:xfrm>
              <a:off x="3691560" y="3896440"/>
              <a:ext cx="104760" cy="120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BF23A86-A4DF-4C88-8E92-73ECA0304C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82560" y="3887800"/>
                <a:ext cx="122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8CD957-2669-41B8-8EB3-EEB30798D6A0}"/>
                  </a:ext>
                </a:extLst>
              </p14:cNvPr>
              <p14:cNvContentPartPr/>
              <p14:nvPr/>
            </p14:nvContentPartPr>
            <p14:xfrm>
              <a:off x="3911160" y="3747400"/>
              <a:ext cx="60480" cy="25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8CD957-2669-41B8-8EB3-EEB30798D6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02520" y="3738760"/>
                <a:ext cx="78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72B14-7BA7-4C81-80A4-126BDB226991}"/>
                  </a:ext>
                </a:extLst>
              </p14:cNvPr>
              <p14:cNvContentPartPr/>
              <p14:nvPr/>
            </p14:nvContentPartPr>
            <p14:xfrm>
              <a:off x="3810360" y="3864040"/>
              <a:ext cx="214560" cy="2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72B14-7BA7-4C81-80A4-126BDB2269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01720" y="385540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ABEC707-F444-4AD1-976B-E8402FDDA846}"/>
                  </a:ext>
                </a:extLst>
              </p14:cNvPr>
              <p14:cNvContentPartPr/>
              <p14:nvPr/>
            </p14:nvContentPartPr>
            <p14:xfrm>
              <a:off x="4110240" y="3909400"/>
              <a:ext cx="14040" cy="74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ABEC707-F444-4AD1-976B-E8402FDDA8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01600" y="3900400"/>
                <a:ext cx="316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FECA67-7D66-4BBC-BC5F-FD8F6DF8FB9C}"/>
                  </a:ext>
                </a:extLst>
              </p14:cNvPr>
              <p14:cNvContentPartPr/>
              <p14:nvPr/>
            </p14:nvContentPartPr>
            <p14:xfrm>
              <a:off x="4107360" y="38071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FECA67-7D66-4BBC-BC5F-FD8F6DF8FB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720" y="37985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19A609-E54E-4DD7-82E7-0863765D884F}"/>
                  </a:ext>
                </a:extLst>
              </p14:cNvPr>
              <p14:cNvContentPartPr/>
              <p14:nvPr/>
            </p14:nvContentPartPr>
            <p14:xfrm>
              <a:off x="4235160" y="3886720"/>
              <a:ext cx="342720" cy="180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19A609-E54E-4DD7-82E7-0863765D884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26520" y="3878080"/>
                <a:ext cx="360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D803AD-C810-4A1A-B5A8-205BD0083F64}"/>
                  </a:ext>
                </a:extLst>
              </p14:cNvPr>
              <p14:cNvContentPartPr/>
              <p14:nvPr/>
            </p14:nvContentPartPr>
            <p14:xfrm>
              <a:off x="4823040" y="3731200"/>
              <a:ext cx="84600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D803AD-C810-4A1A-B5A8-205BD0083F6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4400" y="3722551"/>
                <a:ext cx="863640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247387B-8FD2-4124-9050-083700ABB5C2}"/>
                  </a:ext>
                </a:extLst>
              </p14:cNvPr>
              <p14:cNvContentPartPr/>
              <p14:nvPr/>
            </p14:nvContentPartPr>
            <p14:xfrm>
              <a:off x="6042000" y="3668200"/>
              <a:ext cx="825480" cy="541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247387B-8FD2-4124-9050-083700ABB5C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3000" y="3659554"/>
                <a:ext cx="843120" cy="559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89ACC20-3B24-4E90-9AAD-3B6A4772C646}"/>
                  </a:ext>
                </a:extLst>
              </p14:cNvPr>
              <p14:cNvContentPartPr/>
              <p14:nvPr/>
            </p14:nvContentPartPr>
            <p14:xfrm>
              <a:off x="7164120" y="3745240"/>
              <a:ext cx="1030320" cy="315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89ACC20-3B24-4E90-9AAD-3B6A4772C64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55120" y="3736600"/>
                <a:ext cx="1047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3EE213A-13DE-4605-AA8E-2883ECD707A0}"/>
                  </a:ext>
                </a:extLst>
              </p14:cNvPr>
              <p14:cNvContentPartPr/>
              <p14:nvPr/>
            </p14:nvContentPartPr>
            <p14:xfrm>
              <a:off x="2001360" y="4332760"/>
              <a:ext cx="849960" cy="2386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3EE213A-13DE-4605-AA8E-2883ECD707A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992720" y="4324120"/>
                <a:ext cx="867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45705CF-3D09-41A0-AB98-A9914422D107}"/>
                  </a:ext>
                </a:extLst>
              </p14:cNvPr>
              <p14:cNvContentPartPr/>
              <p14:nvPr/>
            </p14:nvContentPartPr>
            <p14:xfrm>
              <a:off x="357600" y="3721120"/>
              <a:ext cx="1200240" cy="92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45705CF-3D09-41A0-AB98-A9914422D10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8957" y="3712120"/>
                <a:ext cx="1217885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A95567E-9826-4819-8749-AA1E5F637C67}"/>
                  </a:ext>
                </a:extLst>
              </p14:cNvPr>
              <p14:cNvContentPartPr/>
              <p14:nvPr/>
            </p14:nvContentPartPr>
            <p14:xfrm>
              <a:off x="3121680" y="4145560"/>
              <a:ext cx="1810440" cy="549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A95567E-9826-4819-8749-AA1E5F637C6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13040" y="4136560"/>
                <a:ext cx="1828080" cy="56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363590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14:cNvPr>
              <p14:cNvContentPartPr/>
              <p14:nvPr/>
            </p14:nvContentPartPr>
            <p14:xfrm>
              <a:off x="211080" y="118600"/>
              <a:ext cx="2760120" cy="396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2439" y="109600"/>
                <a:ext cx="277776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14:cNvPr>
              <p14:cNvContentPartPr/>
              <p14:nvPr/>
            </p14:nvContentPartPr>
            <p14:xfrm>
              <a:off x="508080" y="619720"/>
              <a:ext cx="3569040" cy="190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9440" y="610720"/>
                <a:ext cx="3586680" cy="19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14:cNvPr>
              <p14:cNvContentPartPr/>
              <p14:nvPr/>
            </p14:nvContentPartPr>
            <p14:xfrm>
              <a:off x="6280320" y="581200"/>
              <a:ext cx="12600" cy="19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71680" y="572200"/>
                <a:ext cx="30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14:cNvPr>
              <p14:cNvContentPartPr/>
              <p14:nvPr/>
            </p14:nvContentPartPr>
            <p14:xfrm>
              <a:off x="6304440" y="704320"/>
              <a:ext cx="28080" cy="13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95440" y="69532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14:cNvPr>
              <p14:cNvContentPartPr/>
              <p14:nvPr/>
            </p14:nvContentPartPr>
            <p14:xfrm>
              <a:off x="5207880" y="388960"/>
              <a:ext cx="946800" cy="3790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240" y="379960"/>
                <a:ext cx="964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14:cNvPr>
              <p14:cNvContentPartPr/>
              <p14:nvPr/>
            </p14:nvContentPartPr>
            <p14:xfrm>
              <a:off x="6642120" y="192760"/>
              <a:ext cx="2131560" cy="1739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3480" y="183760"/>
                <a:ext cx="2149200" cy="17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3FBA50-37D6-4411-8CD6-9ED78A456F4F}"/>
                  </a:ext>
                </a:extLst>
              </p14:cNvPr>
              <p14:cNvContentPartPr/>
              <p14:nvPr/>
            </p14:nvContentPartPr>
            <p14:xfrm>
              <a:off x="1400160" y="2910040"/>
              <a:ext cx="551880" cy="338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3FBA50-37D6-4411-8CD6-9ED78A456F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91520" y="2901040"/>
                <a:ext cx="5695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0FEFF0-81EE-4099-8CFD-95DF3CC51207}"/>
                  </a:ext>
                </a:extLst>
              </p14:cNvPr>
              <p14:cNvContentPartPr/>
              <p14:nvPr/>
            </p14:nvContentPartPr>
            <p14:xfrm>
              <a:off x="2094960" y="2900320"/>
              <a:ext cx="55404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0FEFF0-81EE-4099-8CFD-95DF3CC5120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86320" y="2891320"/>
                <a:ext cx="57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0C8DB50-0B7F-45E9-BA58-3D7C6BD6E7D2}"/>
                  </a:ext>
                </a:extLst>
              </p14:cNvPr>
              <p14:cNvContentPartPr/>
              <p14:nvPr/>
            </p14:nvContentPartPr>
            <p14:xfrm>
              <a:off x="4015920" y="3083560"/>
              <a:ext cx="173160" cy="13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0C8DB50-0B7F-45E9-BA58-3D7C6BD6E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07280" y="3074560"/>
                <a:ext cx="190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7B6985A-B3BE-4DB4-8F74-30D7E23E7E17}"/>
                  </a:ext>
                </a:extLst>
              </p14:cNvPr>
              <p14:cNvContentPartPr/>
              <p14:nvPr/>
            </p14:nvContentPartPr>
            <p14:xfrm>
              <a:off x="3963000" y="3148360"/>
              <a:ext cx="718560" cy="40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7B6985A-B3BE-4DB4-8F74-30D7E23E7E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4005" y="3139720"/>
                <a:ext cx="736191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95290A-0857-4C34-A22A-E98C49220F8B}"/>
                  </a:ext>
                </a:extLst>
              </p14:cNvPr>
              <p14:cNvContentPartPr/>
              <p14:nvPr/>
            </p14:nvContentPartPr>
            <p14:xfrm>
              <a:off x="4434240" y="2880880"/>
              <a:ext cx="235080" cy="219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95290A-0857-4C34-A22A-E98C49220F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5240" y="2871880"/>
                <a:ext cx="252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8746FA-8259-4FA9-904E-75A33F19C6C8}"/>
                  </a:ext>
                </a:extLst>
              </p14:cNvPr>
              <p14:cNvContentPartPr/>
              <p14:nvPr/>
            </p14:nvContentPartPr>
            <p14:xfrm>
              <a:off x="3518400" y="2951080"/>
              <a:ext cx="325800" cy="339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8746FA-8259-4FA9-904E-75A33F19C6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09400" y="2942080"/>
                <a:ext cx="3434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0B78965-D261-4C9E-B93C-A900C3052B6E}"/>
                  </a:ext>
                </a:extLst>
              </p14:cNvPr>
              <p14:cNvContentPartPr/>
              <p14:nvPr/>
            </p14:nvContentPartPr>
            <p14:xfrm>
              <a:off x="2960040" y="2982760"/>
              <a:ext cx="296640" cy="24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0B78965-D261-4C9E-B93C-A900C3052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51390" y="2974120"/>
                <a:ext cx="31430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8C0950-A1BC-4494-95FC-2357DE01526E}"/>
                  </a:ext>
                </a:extLst>
              </p14:cNvPr>
              <p14:cNvContentPartPr/>
              <p14:nvPr/>
            </p14:nvContentPartPr>
            <p14:xfrm>
              <a:off x="4355760" y="3238720"/>
              <a:ext cx="330480" cy="235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8C0950-A1BC-4494-95FC-2357DE0152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7120" y="3230080"/>
                <a:ext cx="3481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B7A328-CE85-413E-9C9E-EB1B1AC6396B}"/>
                  </a:ext>
                </a:extLst>
              </p14:cNvPr>
              <p14:cNvContentPartPr/>
              <p14:nvPr/>
            </p14:nvContentPartPr>
            <p14:xfrm>
              <a:off x="5116080" y="3072040"/>
              <a:ext cx="660600" cy="28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B7A328-CE85-413E-9C9E-EB1B1AC6396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07085" y="3063040"/>
                <a:ext cx="67823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B2F4686-0C42-4787-840F-E0C46B794B1C}"/>
                  </a:ext>
                </a:extLst>
              </p14:cNvPr>
              <p14:cNvContentPartPr/>
              <p14:nvPr/>
            </p14:nvContentPartPr>
            <p14:xfrm>
              <a:off x="6044880" y="2888800"/>
              <a:ext cx="1151640" cy="417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B2F4686-0C42-4787-840F-E0C46B794B1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5883" y="2879800"/>
                <a:ext cx="1169274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DED341-BECC-4F7B-9E20-BB9A0A28E302}"/>
                  </a:ext>
                </a:extLst>
              </p14:cNvPr>
              <p14:cNvContentPartPr/>
              <p14:nvPr/>
            </p14:nvContentPartPr>
            <p14:xfrm>
              <a:off x="1572960" y="3391000"/>
              <a:ext cx="1401840" cy="60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DED341-BECC-4F7B-9E20-BB9A0A28E30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4320" y="3382365"/>
                <a:ext cx="1419480" cy="6181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3DC05ED-F7C2-4313-8ED2-897B9104D1A7}"/>
                  </a:ext>
                </a:extLst>
              </p14:cNvPr>
              <p14:cNvContentPartPr/>
              <p14:nvPr/>
            </p14:nvContentPartPr>
            <p14:xfrm>
              <a:off x="622920" y="3329800"/>
              <a:ext cx="672840" cy="43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3DC05ED-F7C2-4313-8ED2-897B9104D1A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3920" y="3321160"/>
                <a:ext cx="6904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4EC5A06-4D97-44EC-ABC9-910B6689B7C3}"/>
                  </a:ext>
                </a:extLst>
              </p14:cNvPr>
              <p14:cNvContentPartPr/>
              <p14:nvPr/>
            </p14:nvContentPartPr>
            <p14:xfrm>
              <a:off x="7546080" y="2869000"/>
              <a:ext cx="11577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4EC5A06-4D97-44EC-ABC9-910B6689B7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37440" y="2860360"/>
                <a:ext cx="117540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AB954F-EBDD-4BF4-9F5C-ECB58383AF09}"/>
                  </a:ext>
                </a:extLst>
              </p14:cNvPr>
              <p14:cNvContentPartPr/>
              <p14:nvPr/>
            </p14:nvContentPartPr>
            <p14:xfrm>
              <a:off x="3712440" y="3536440"/>
              <a:ext cx="556200" cy="31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AB954F-EBDD-4BF4-9F5C-ECB58383A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03446" y="3527440"/>
                <a:ext cx="57382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A2735-4C86-45EE-8955-14C3B696E394}"/>
                  </a:ext>
                </a:extLst>
              </p14:cNvPr>
              <p14:cNvContentPartPr/>
              <p14:nvPr/>
            </p14:nvContentPartPr>
            <p14:xfrm>
              <a:off x="3397080" y="3601600"/>
              <a:ext cx="168120" cy="21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A2735-4C86-45EE-8955-14C3B696E3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88080" y="3592960"/>
                <a:ext cx="18576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0074CC-3F30-4ED1-9E6C-CEC6E8EE83DF}"/>
                  </a:ext>
                </a:extLst>
              </p14:cNvPr>
              <p14:cNvContentPartPr/>
              <p14:nvPr/>
            </p14:nvContentPartPr>
            <p14:xfrm>
              <a:off x="4729800" y="3684040"/>
              <a:ext cx="288720" cy="262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0074CC-3F30-4ED1-9E6C-CEC6E8EE83D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20800" y="3675040"/>
                <a:ext cx="306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1105FF-0DB9-41D5-A1B8-7A964D4B6C53}"/>
                  </a:ext>
                </a:extLst>
              </p14:cNvPr>
              <p14:cNvContentPartPr/>
              <p14:nvPr/>
            </p14:nvContentPartPr>
            <p14:xfrm>
              <a:off x="5305800" y="3614920"/>
              <a:ext cx="829440" cy="34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1105FF-0DB9-41D5-A1B8-7A964D4B6C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7156" y="3606271"/>
                <a:ext cx="847088" cy="366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EA89B6-68B0-49D5-B6F9-B6C815C75C82}"/>
                  </a:ext>
                </a:extLst>
              </p14:cNvPr>
              <p14:cNvContentPartPr/>
              <p14:nvPr/>
            </p14:nvContentPartPr>
            <p14:xfrm>
              <a:off x="6382560" y="3467680"/>
              <a:ext cx="192600" cy="320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EA89B6-68B0-49D5-B6F9-B6C815C75C8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73560" y="3459040"/>
                <a:ext cx="2102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BA27A5-96BA-414C-A60E-4F22B967CD8D}"/>
                  </a:ext>
                </a:extLst>
              </p14:cNvPr>
              <p14:cNvContentPartPr/>
              <p14:nvPr/>
            </p14:nvContentPartPr>
            <p14:xfrm>
              <a:off x="6281760" y="3834880"/>
              <a:ext cx="353520" cy="324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BA27A5-96BA-414C-A60E-4F22B967CD8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3120" y="3826230"/>
                <a:ext cx="371160" cy="342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E87FF82-15EB-4E87-A43D-687186EFE7F3}"/>
                  </a:ext>
                </a:extLst>
              </p14:cNvPr>
              <p14:cNvContentPartPr/>
              <p14:nvPr/>
            </p14:nvContentPartPr>
            <p14:xfrm>
              <a:off x="606720" y="4134760"/>
              <a:ext cx="913680" cy="472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E87FF82-15EB-4E87-A43D-687186EFE7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8080" y="4125760"/>
                <a:ext cx="93132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7A33B9-B020-40AA-8A5D-7375B2BD273B}"/>
                  </a:ext>
                </a:extLst>
              </p14:cNvPr>
              <p14:cNvContentPartPr/>
              <p14:nvPr/>
            </p14:nvContentPartPr>
            <p14:xfrm>
              <a:off x="2185320" y="4439680"/>
              <a:ext cx="197280" cy="43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7A33B9-B020-40AA-8A5D-7375B2BD27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4430680"/>
                <a:ext cx="2149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9937FE-9BDD-41EE-9207-D1421497F364}"/>
                  </a:ext>
                </a:extLst>
              </p14:cNvPr>
              <p14:cNvContentPartPr/>
              <p14:nvPr/>
            </p14:nvContentPartPr>
            <p14:xfrm>
              <a:off x="2622360" y="4402960"/>
              <a:ext cx="1289880" cy="52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9937FE-9BDD-41EE-9207-D1421497F36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13363" y="4394326"/>
                <a:ext cx="1307515" cy="5417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622059B-02DB-41E2-B6BC-D345EE0D97D7}"/>
                  </a:ext>
                </a:extLst>
              </p14:cNvPr>
              <p14:cNvContentPartPr/>
              <p14:nvPr/>
            </p14:nvContentPartPr>
            <p14:xfrm>
              <a:off x="4005480" y="4507360"/>
              <a:ext cx="1626840" cy="505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622059B-02DB-41E2-B6BC-D345EE0D97D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96480" y="4498366"/>
                <a:ext cx="1644480" cy="5230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154990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14:cNvPr>
              <p14:cNvContentPartPr/>
              <p14:nvPr/>
            </p14:nvContentPartPr>
            <p14:xfrm>
              <a:off x="211080" y="118600"/>
              <a:ext cx="2760120" cy="396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72D210-51B8-4F6C-8DC6-FA8C1EC346A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2439" y="109600"/>
                <a:ext cx="2777762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14:cNvPr>
              <p14:cNvContentPartPr/>
              <p14:nvPr/>
            </p14:nvContentPartPr>
            <p14:xfrm>
              <a:off x="508080" y="619720"/>
              <a:ext cx="3569040" cy="1900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86E3503-A2AC-4CE6-8D07-E5ECBD29E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9440" y="610720"/>
                <a:ext cx="3586680" cy="19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14:cNvPr>
              <p14:cNvContentPartPr/>
              <p14:nvPr/>
            </p14:nvContentPartPr>
            <p14:xfrm>
              <a:off x="6280320" y="581200"/>
              <a:ext cx="12600" cy="190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2060468-7082-44EF-B36A-060B5271105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71680" y="572200"/>
                <a:ext cx="30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14:cNvPr>
              <p14:cNvContentPartPr/>
              <p14:nvPr/>
            </p14:nvContentPartPr>
            <p14:xfrm>
              <a:off x="6304440" y="704320"/>
              <a:ext cx="28080" cy="136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BAEFBACD-3185-4FAF-86FE-6A8C7B8D9AB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95440" y="695320"/>
                <a:ext cx="45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14:cNvPr>
              <p14:cNvContentPartPr/>
              <p14:nvPr/>
            </p14:nvContentPartPr>
            <p14:xfrm>
              <a:off x="5207880" y="388960"/>
              <a:ext cx="946800" cy="3790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CDEE0EF-FF28-42B6-A1B0-E3EBD7E326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240" y="379960"/>
                <a:ext cx="96444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14:cNvPr>
              <p14:cNvContentPartPr/>
              <p14:nvPr/>
            </p14:nvContentPartPr>
            <p14:xfrm>
              <a:off x="6642120" y="192760"/>
              <a:ext cx="2131560" cy="173988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980978E8-A6D6-4422-A595-4410D9A551F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33480" y="183760"/>
                <a:ext cx="2149200" cy="175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13FBA50-37D6-4411-8CD6-9ED78A456F4F}"/>
                  </a:ext>
                </a:extLst>
              </p14:cNvPr>
              <p14:cNvContentPartPr/>
              <p14:nvPr/>
            </p14:nvContentPartPr>
            <p14:xfrm>
              <a:off x="1400160" y="2910040"/>
              <a:ext cx="551880" cy="338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13FBA50-37D6-4411-8CD6-9ED78A456F4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91520" y="2901040"/>
                <a:ext cx="56952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50FEFF0-81EE-4099-8CFD-95DF3CC51207}"/>
                  </a:ext>
                </a:extLst>
              </p14:cNvPr>
              <p14:cNvContentPartPr/>
              <p14:nvPr/>
            </p14:nvContentPartPr>
            <p14:xfrm>
              <a:off x="2094960" y="2900320"/>
              <a:ext cx="554040" cy="32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50FEFF0-81EE-4099-8CFD-95DF3CC5120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86320" y="2891320"/>
                <a:ext cx="57168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0C8DB50-0B7F-45E9-BA58-3D7C6BD6E7D2}"/>
                  </a:ext>
                </a:extLst>
              </p14:cNvPr>
              <p14:cNvContentPartPr/>
              <p14:nvPr/>
            </p14:nvContentPartPr>
            <p14:xfrm>
              <a:off x="4015920" y="3083560"/>
              <a:ext cx="173160" cy="13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0C8DB50-0B7F-45E9-BA58-3D7C6BD6E7D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07280" y="3074560"/>
                <a:ext cx="190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7B6985A-B3BE-4DB4-8F74-30D7E23E7E17}"/>
                  </a:ext>
                </a:extLst>
              </p14:cNvPr>
              <p14:cNvContentPartPr/>
              <p14:nvPr/>
            </p14:nvContentPartPr>
            <p14:xfrm>
              <a:off x="3963000" y="3148360"/>
              <a:ext cx="718560" cy="40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7B6985A-B3BE-4DB4-8F74-30D7E23E7E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4005" y="3139720"/>
                <a:ext cx="736191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E95290A-0857-4C34-A22A-E98C49220F8B}"/>
                  </a:ext>
                </a:extLst>
              </p14:cNvPr>
              <p14:cNvContentPartPr/>
              <p14:nvPr/>
            </p14:nvContentPartPr>
            <p14:xfrm>
              <a:off x="4434240" y="2880880"/>
              <a:ext cx="235080" cy="219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E95290A-0857-4C34-A22A-E98C49220F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5240" y="2871880"/>
                <a:ext cx="25272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58746FA-8259-4FA9-904E-75A33F19C6C8}"/>
                  </a:ext>
                </a:extLst>
              </p14:cNvPr>
              <p14:cNvContentPartPr/>
              <p14:nvPr/>
            </p14:nvContentPartPr>
            <p14:xfrm>
              <a:off x="3518400" y="2951080"/>
              <a:ext cx="325800" cy="339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58746FA-8259-4FA9-904E-75A33F19C6C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09400" y="2942080"/>
                <a:ext cx="3434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0B78965-D261-4C9E-B93C-A900C3052B6E}"/>
                  </a:ext>
                </a:extLst>
              </p14:cNvPr>
              <p14:cNvContentPartPr/>
              <p14:nvPr/>
            </p14:nvContentPartPr>
            <p14:xfrm>
              <a:off x="2960040" y="2982760"/>
              <a:ext cx="296640" cy="244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0B78965-D261-4C9E-B93C-A900C3052B6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51390" y="2974120"/>
                <a:ext cx="314301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8C0950-A1BC-4494-95FC-2357DE01526E}"/>
                  </a:ext>
                </a:extLst>
              </p14:cNvPr>
              <p14:cNvContentPartPr/>
              <p14:nvPr/>
            </p14:nvContentPartPr>
            <p14:xfrm>
              <a:off x="4355760" y="3238720"/>
              <a:ext cx="330480" cy="235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8C0950-A1BC-4494-95FC-2357DE0152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47120" y="3230080"/>
                <a:ext cx="3481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6B7A328-CE85-413E-9C9E-EB1B1AC6396B}"/>
                  </a:ext>
                </a:extLst>
              </p14:cNvPr>
              <p14:cNvContentPartPr/>
              <p14:nvPr/>
            </p14:nvContentPartPr>
            <p14:xfrm>
              <a:off x="5116080" y="3072040"/>
              <a:ext cx="660600" cy="28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6B7A328-CE85-413E-9C9E-EB1B1AC6396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07085" y="3063040"/>
                <a:ext cx="67823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B2F4686-0C42-4787-840F-E0C46B794B1C}"/>
                  </a:ext>
                </a:extLst>
              </p14:cNvPr>
              <p14:cNvContentPartPr/>
              <p14:nvPr/>
            </p14:nvContentPartPr>
            <p14:xfrm>
              <a:off x="6044880" y="2888800"/>
              <a:ext cx="1151640" cy="417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B2F4686-0C42-4787-840F-E0C46B794B1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35883" y="2879800"/>
                <a:ext cx="1169274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FDED341-BECC-4F7B-9E20-BB9A0A28E302}"/>
                  </a:ext>
                </a:extLst>
              </p14:cNvPr>
              <p14:cNvContentPartPr/>
              <p14:nvPr/>
            </p14:nvContentPartPr>
            <p14:xfrm>
              <a:off x="1572960" y="3391000"/>
              <a:ext cx="1401840" cy="6004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FDED341-BECC-4F7B-9E20-BB9A0A28E30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564320" y="3382365"/>
                <a:ext cx="1419480" cy="6181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3DC05ED-F7C2-4313-8ED2-897B9104D1A7}"/>
                  </a:ext>
                </a:extLst>
              </p14:cNvPr>
              <p14:cNvContentPartPr/>
              <p14:nvPr/>
            </p14:nvContentPartPr>
            <p14:xfrm>
              <a:off x="622920" y="3329800"/>
              <a:ext cx="672840" cy="434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3DC05ED-F7C2-4313-8ED2-897B9104D1A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13920" y="3321160"/>
                <a:ext cx="6904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4EC5A06-4D97-44EC-ABC9-910B6689B7C3}"/>
                  </a:ext>
                </a:extLst>
              </p14:cNvPr>
              <p14:cNvContentPartPr/>
              <p14:nvPr/>
            </p14:nvContentPartPr>
            <p14:xfrm>
              <a:off x="7546080" y="2869000"/>
              <a:ext cx="11577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4EC5A06-4D97-44EC-ABC9-910B6689B7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37440" y="2860360"/>
                <a:ext cx="117540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AB954F-EBDD-4BF4-9F5C-ECB58383AF09}"/>
                  </a:ext>
                </a:extLst>
              </p14:cNvPr>
              <p14:cNvContentPartPr/>
              <p14:nvPr/>
            </p14:nvContentPartPr>
            <p14:xfrm>
              <a:off x="3712440" y="3536440"/>
              <a:ext cx="556200" cy="31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AB954F-EBDD-4BF4-9F5C-ECB58383AF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03446" y="3527440"/>
                <a:ext cx="573829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F7A2735-4C86-45EE-8955-14C3B696E394}"/>
                  </a:ext>
                </a:extLst>
              </p14:cNvPr>
              <p14:cNvContentPartPr/>
              <p14:nvPr/>
            </p14:nvContentPartPr>
            <p14:xfrm>
              <a:off x="3397080" y="3601600"/>
              <a:ext cx="168120" cy="21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F7A2735-4C86-45EE-8955-14C3B696E39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88080" y="3592960"/>
                <a:ext cx="18576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F0074CC-3F30-4ED1-9E6C-CEC6E8EE83DF}"/>
                  </a:ext>
                </a:extLst>
              </p14:cNvPr>
              <p14:cNvContentPartPr/>
              <p14:nvPr/>
            </p14:nvContentPartPr>
            <p14:xfrm>
              <a:off x="4729800" y="3684040"/>
              <a:ext cx="288720" cy="262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F0074CC-3F30-4ED1-9E6C-CEC6E8EE83D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720800" y="3675040"/>
                <a:ext cx="306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1105FF-0DB9-41D5-A1B8-7A964D4B6C53}"/>
                  </a:ext>
                </a:extLst>
              </p14:cNvPr>
              <p14:cNvContentPartPr/>
              <p14:nvPr/>
            </p14:nvContentPartPr>
            <p14:xfrm>
              <a:off x="5305800" y="3614920"/>
              <a:ext cx="829440" cy="349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1105FF-0DB9-41D5-A1B8-7A964D4B6C5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97156" y="3606271"/>
                <a:ext cx="847088" cy="366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4EA89B6-68B0-49D5-B6F9-B6C815C75C82}"/>
                  </a:ext>
                </a:extLst>
              </p14:cNvPr>
              <p14:cNvContentPartPr/>
              <p14:nvPr/>
            </p14:nvContentPartPr>
            <p14:xfrm>
              <a:off x="6382560" y="3467680"/>
              <a:ext cx="192600" cy="320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4EA89B6-68B0-49D5-B6F9-B6C815C75C8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73560" y="3459040"/>
                <a:ext cx="2102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4BA27A5-96BA-414C-A60E-4F22B967CD8D}"/>
                  </a:ext>
                </a:extLst>
              </p14:cNvPr>
              <p14:cNvContentPartPr/>
              <p14:nvPr/>
            </p14:nvContentPartPr>
            <p14:xfrm>
              <a:off x="6281760" y="3834880"/>
              <a:ext cx="353520" cy="324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4BA27A5-96BA-414C-A60E-4F22B967CD8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73120" y="3826230"/>
                <a:ext cx="371160" cy="342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E87FF82-15EB-4E87-A43D-687186EFE7F3}"/>
                  </a:ext>
                </a:extLst>
              </p14:cNvPr>
              <p14:cNvContentPartPr/>
              <p14:nvPr/>
            </p14:nvContentPartPr>
            <p14:xfrm>
              <a:off x="606720" y="4134760"/>
              <a:ext cx="913680" cy="472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E87FF82-15EB-4E87-A43D-687186EFE7F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98080" y="4125760"/>
                <a:ext cx="93132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87A33B9-B020-40AA-8A5D-7375B2BD273B}"/>
                  </a:ext>
                </a:extLst>
              </p14:cNvPr>
              <p14:cNvContentPartPr/>
              <p14:nvPr/>
            </p14:nvContentPartPr>
            <p14:xfrm>
              <a:off x="2185320" y="4439680"/>
              <a:ext cx="197280" cy="43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87A33B9-B020-40AA-8A5D-7375B2BD273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176680" y="4430680"/>
                <a:ext cx="2149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9937FE-9BDD-41EE-9207-D1421497F364}"/>
                  </a:ext>
                </a:extLst>
              </p14:cNvPr>
              <p14:cNvContentPartPr/>
              <p14:nvPr/>
            </p14:nvContentPartPr>
            <p14:xfrm>
              <a:off x="2622360" y="4402960"/>
              <a:ext cx="1289880" cy="524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9937FE-9BDD-41EE-9207-D1421497F36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613363" y="4394326"/>
                <a:ext cx="1307515" cy="5417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622059B-02DB-41E2-B6BC-D345EE0D97D7}"/>
                  </a:ext>
                </a:extLst>
              </p14:cNvPr>
              <p14:cNvContentPartPr/>
              <p14:nvPr/>
            </p14:nvContentPartPr>
            <p14:xfrm>
              <a:off x="4005480" y="4507360"/>
              <a:ext cx="1626840" cy="5054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622059B-02DB-41E2-B6BC-D345EE0D97D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96480" y="4498366"/>
                <a:ext cx="1644480" cy="523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641458F-4FA4-431F-9828-EE3BCBDE41CD}"/>
                  </a:ext>
                </a:extLst>
              </p14:cNvPr>
              <p14:cNvContentPartPr/>
              <p14:nvPr/>
            </p14:nvContentPartPr>
            <p14:xfrm>
              <a:off x="4268280" y="4374520"/>
              <a:ext cx="484200" cy="657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641458F-4FA4-431F-9828-EE3BCBDE41C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59640" y="4365520"/>
                <a:ext cx="501840" cy="6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1A8DA49-0F91-46FC-9AD6-3985BA2B9DEF}"/>
                  </a:ext>
                </a:extLst>
              </p14:cNvPr>
              <p14:cNvContentPartPr/>
              <p14:nvPr/>
            </p14:nvContentPartPr>
            <p14:xfrm>
              <a:off x="4511640" y="4052320"/>
              <a:ext cx="518760" cy="234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1A8DA49-0F91-46FC-9AD6-3985BA2B9DE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02640" y="4043680"/>
                <a:ext cx="53640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6B16C19-5D0F-4E33-840C-8CE3E463BF21}"/>
                  </a:ext>
                </a:extLst>
              </p14:cNvPr>
              <p14:cNvContentPartPr/>
              <p14:nvPr/>
            </p14:nvContentPartPr>
            <p14:xfrm>
              <a:off x="5871000" y="4504480"/>
              <a:ext cx="313200" cy="302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6B16C19-5D0F-4E33-840C-8CE3E463BF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862010" y="4495480"/>
                <a:ext cx="3308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2F8B16-A70D-4DD4-A733-6CBB78973568}"/>
                  </a:ext>
                </a:extLst>
              </p14:cNvPr>
              <p14:cNvContentPartPr/>
              <p14:nvPr/>
            </p14:nvContentPartPr>
            <p14:xfrm>
              <a:off x="7164480" y="4642360"/>
              <a:ext cx="117000" cy="1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2F8B16-A70D-4DD4-A733-6CBB7897356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55840" y="4633360"/>
                <a:ext cx="1346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19C7D13-528B-4BEC-879D-4F1844793A3E}"/>
                  </a:ext>
                </a:extLst>
              </p14:cNvPr>
              <p14:cNvContentPartPr/>
              <p14:nvPr/>
            </p14:nvContentPartPr>
            <p14:xfrm>
              <a:off x="7144680" y="4734880"/>
              <a:ext cx="116280" cy="12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19C7D13-528B-4BEC-879D-4F1844793A3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135680" y="4726240"/>
                <a:ext cx="133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47C72F0-57D0-4745-AE20-C7929343801C}"/>
                  </a:ext>
                </a:extLst>
              </p14:cNvPr>
              <p14:cNvContentPartPr/>
              <p14:nvPr/>
            </p14:nvContentPartPr>
            <p14:xfrm>
              <a:off x="6424320" y="4497640"/>
              <a:ext cx="594720" cy="669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47C72F0-57D0-4745-AE20-C792934380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15320" y="4489000"/>
                <a:ext cx="612360" cy="68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4581E80-E92E-4490-B464-3B0012606DC4}"/>
                  </a:ext>
                </a:extLst>
              </p14:cNvPr>
              <p14:cNvContentPartPr/>
              <p14:nvPr/>
            </p14:nvContentPartPr>
            <p14:xfrm>
              <a:off x="7450320" y="4441840"/>
              <a:ext cx="1405800" cy="623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4581E80-E92E-4490-B464-3B0012606DC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441322" y="4432840"/>
                <a:ext cx="1423435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75D7FAF-5E15-440E-947E-277A03DE321F}"/>
                  </a:ext>
                </a:extLst>
              </p14:cNvPr>
              <p14:cNvContentPartPr/>
              <p14:nvPr/>
            </p14:nvContentPartPr>
            <p14:xfrm>
              <a:off x="4261080" y="5200360"/>
              <a:ext cx="1227960" cy="44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75D7FAF-5E15-440E-947E-277A03DE321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43435" y="5182346"/>
                <a:ext cx="126361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A328492-BC7B-41F0-8AF3-73AB591E420C}"/>
                  </a:ext>
                </a:extLst>
              </p14:cNvPr>
              <p14:cNvContentPartPr/>
              <p14:nvPr/>
            </p14:nvContentPartPr>
            <p14:xfrm>
              <a:off x="3367200" y="5506360"/>
              <a:ext cx="700560" cy="582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A328492-BC7B-41F0-8AF3-73AB591E420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49209" y="5488720"/>
                <a:ext cx="736182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3F3C2D7-1536-4252-90C3-6B29B92B87DF}"/>
                  </a:ext>
                </a:extLst>
              </p14:cNvPr>
              <p14:cNvContentPartPr/>
              <p14:nvPr/>
            </p14:nvContentPartPr>
            <p14:xfrm>
              <a:off x="2165520" y="5308000"/>
              <a:ext cx="1020600" cy="560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3F3C2D7-1536-4252-90C3-6B29B92B87D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47874" y="5290000"/>
                <a:ext cx="1056253" cy="59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535277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14:cNvPr>
              <p14:cNvContentPartPr/>
              <p14:nvPr/>
            </p14:nvContentPartPr>
            <p14:xfrm>
              <a:off x="1213320" y="239560"/>
              <a:ext cx="7281360" cy="54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04320" y="230920"/>
                <a:ext cx="7298999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14:cNvPr>
              <p14:cNvContentPartPr/>
              <p14:nvPr/>
            </p14:nvContentPartPr>
            <p14:xfrm>
              <a:off x="5420640" y="1130560"/>
              <a:ext cx="252360" cy="360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12000" y="1121920"/>
                <a:ext cx="2700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14:cNvPr>
              <p14:cNvContentPartPr/>
              <p14:nvPr/>
            </p14:nvContentPartPr>
            <p14:xfrm>
              <a:off x="4901880" y="1042360"/>
              <a:ext cx="431280" cy="445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93240" y="1033360"/>
                <a:ext cx="44892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14:cNvPr>
              <p14:cNvContentPartPr/>
              <p14:nvPr/>
            </p14:nvContentPartPr>
            <p14:xfrm>
              <a:off x="6411000" y="1239640"/>
              <a:ext cx="61920" cy="237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02360" y="1230987"/>
                <a:ext cx="79560" cy="2556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14:cNvPr>
              <p14:cNvContentPartPr/>
              <p14:nvPr/>
            </p14:nvContentPartPr>
            <p14:xfrm>
              <a:off x="6561120" y="1119040"/>
              <a:ext cx="524160" cy="38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52480" y="1110400"/>
                <a:ext cx="5418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14:cNvPr>
              <p14:cNvContentPartPr/>
              <p14:nvPr/>
            </p14:nvContentPartPr>
            <p14:xfrm>
              <a:off x="6016080" y="1055680"/>
              <a:ext cx="314280" cy="46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7090" y="1046680"/>
                <a:ext cx="3319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14:cNvPr>
              <p14:cNvContentPartPr/>
              <p14:nvPr/>
            </p14:nvContentPartPr>
            <p14:xfrm>
              <a:off x="7375440" y="1169440"/>
              <a:ext cx="857520" cy="399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66444" y="1160800"/>
                <a:ext cx="875153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14:cNvPr>
              <p14:cNvContentPartPr/>
              <p14:nvPr/>
            </p14:nvContentPartPr>
            <p14:xfrm>
              <a:off x="5018160" y="1681720"/>
              <a:ext cx="3849840" cy="189828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09520" y="1672720"/>
                <a:ext cx="3867480" cy="19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14:cNvPr>
              <p14:cNvContentPartPr/>
              <p14:nvPr/>
            </p14:nvContentPartPr>
            <p14:xfrm>
              <a:off x="660000" y="1506400"/>
              <a:ext cx="3677760" cy="22417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1000" y="1497400"/>
                <a:ext cx="3695400" cy="225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14:cNvPr>
              <p14:cNvContentPartPr/>
              <p14:nvPr/>
            </p14:nvContentPartPr>
            <p14:xfrm>
              <a:off x="1213320" y="239560"/>
              <a:ext cx="7281360" cy="54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04320" y="230920"/>
                <a:ext cx="7298999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14:cNvPr>
              <p14:cNvContentPartPr/>
              <p14:nvPr/>
            </p14:nvContentPartPr>
            <p14:xfrm>
              <a:off x="5420640" y="1130560"/>
              <a:ext cx="252360" cy="360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12000" y="1121920"/>
                <a:ext cx="2700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14:cNvPr>
              <p14:cNvContentPartPr/>
              <p14:nvPr/>
            </p14:nvContentPartPr>
            <p14:xfrm>
              <a:off x="4901880" y="1042360"/>
              <a:ext cx="431280" cy="445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93240" y="1033360"/>
                <a:ext cx="44892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14:cNvPr>
              <p14:cNvContentPartPr/>
              <p14:nvPr/>
            </p14:nvContentPartPr>
            <p14:xfrm>
              <a:off x="6411000" y="1239640"/>
              <a:ext cx="61920" cy="237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02360" y="1230987"/>
                <a:ext cx="79560" cy="2556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14:cNvPr>
              <p14:cNvContentPartPr/>
              <p14:nvPr/>
            </p14:nvContentPartPr>
            <p14:xfrm>
              <a:off x="6561120" y="1119040"/>
              <a:ext cx="524160" cy="38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52480" y="1110400"/>
                <a:ext cx="5418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14:cNvPr>
              <p14:cNvContentPartPr/>
              <p14:nvPr/>
            </p14:nvContentPartPr>
            <p14:xfrm>
              <a:off x="6016080" y="1055680"/>
              <a:ext cx="314280" cy="46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7090" y="1046680"/>
                <a:ext cx="3319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14:cNvPr>
              <p14:cNvContentPartPr/>
              <p14:nvPr/>
            </p14:nvContentPartPr>
            <p14:xfrm>
              <a:off x="7375440" y="1169440"/>
              <a:ext cx="857520" cy="399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66444" y="1160800"/>
                <a:ext cx="875153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14:cNvPr>
              <p14:cNvContentPartPr/>
              <p14:nvPr/>
            </p14:nvContentPartPr>
            <p14:xfrm>
              <a:off x="5018160" y="1681720"/>
              <a:ext cx="3849840" cy="189828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09520" y="1672720"/>
                <a:ext cx="3867480" cy="19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14:cNvPr>
              <p14:cNvContentPartPr/>
              <p14:nvPr/>
            </p14:nvContentPartPr>
            <p14:xfrm>
              <a:off x="660000" y="1506400"/>
              <a:ext cx="3677760" cy="22417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1000" y="1497400"/>
                <a:ext cx="3695400" cy="22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14:cNvPr>
              <p14:cNvContentPartPr/>
              <p14:nvPr/>
            </p14:nvContentPartPr>
            <p14:xfrm>
              <a:off x="1495200" y="1951720"/>
              <a:ext cx="3039120" cy="1740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86200" y="1943080"/>
                <a:ext cx="3056760" cy="17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14:cNvPr>
              <p14:cNvContentPartPr/>
              <p14:nvPr/>
            </p14:nvContentPartPr>
            <p14:xfrm>
              <a:off x="2248680" y="1429360"/>
              <a:ext cx="363600" cy="417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39689" y="1420360"/>
                <a:ext cx="381223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14:cNvPr>
              <p14:cNvContentPartPr/>
              <p14:nvPr/>
            </p14:nvContentPartPr>
            <p14:xfrm>
              <a:off x="6526200" y="3446800"/>
              <a:ext cx="16920" cy="2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7560" y="3437800"/>
                <a:ext cx="34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14:cNvPr>
              <p14:cNvContentPartPr/>
              <p14:nvPr/>
            </p14:nvContentPartPr>
            <p14:xfrm>
              <a:off x="876720" y="396088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67720" y="3952240"/>
                <a:ext cx="1800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683715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14:cNvPr>
              <p14:cNvContentPartPr/>
              <p14:nvPr/>
            </p14:nvContentPartPr>
            <p14:xfrm>
              <a:off x="1213320" y="239560"/>
              <a:ext cx="7281360" cy="54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04320" y="230920"/>
                <a:ext cx="7298999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14:cNvPr>
              <p14:cNvContentPartPr/>
              <p14:nvPr/>
            </p14:nvContentPartPr>
            <p14:xfrm>
              <a:off x="5420640" y="1130560"/>
              <a:ext cx="252360" cy="360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12000" y="1121920"/>
                <a:ext cx="2700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14:cNvPr>
              <p14:cNvContentPartPr/>
              <p14:nvPr/>
            </p14:nvContentPartPr>
            <p14:xfrm>
              <a:off x="4901880" y="1042360"/>
              <a:ext cx="431280" cy="445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93240" y="1033360"/>
                <a:ext cx="44892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14:cNvPr>
              <p14:cNvContentPartPr/>
              <p14:nvPr/>
            </p14:nvContentPartPr>
            <p14:xfrm>
              <a:off x="6411000" y="1239640"/>
              <a:ext cx="61920" cy="237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02360" y="1230987"/>
                <a:ext cx="79560" cy="2556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14:cNvPr>
              <p14:cNvContentPartPr/>
              <p14:nvPr/>
            </p14:nvContentPartPr>
            <p14:xfrm>
              <a:off x="6561120" y="1119040"/>
              <a:ext cx="524160" cy="38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52480" y="1110400"/>
                <a:ext cx="5418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14:cNvPr>
              <p14:cNvContentPartPr/>
              <p14:nvPr/>
            </p14:nvContentPartPr>
            <p14:xfrm>
              <a:off x="6016080" y="1055680"/>
              <a:ext cx="314280" cy="46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7090" y="1046680"/>
                <a:ext cx="3319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14:cNvPr>
              <p14:cNvContentPartPr/>
              <p14:nvPr/>
            </p14:nvContentPartPr>
            <p14:xfrm>
              <a:off x="7375440" y="1169440"/>
              <a:ext cx="857520" cy="399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66444" y="1160800"/>
                <a:ext cx="875153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14:cNvPr>
              <p14:cNvContentPartPr/>
              <p14:nvPr/>
            </p14:nvContentPartPr>
            <p14:xfrm>
              <a:off x="5018160" y="1681720"/>
              <a:ext cx="3849840" cy="189828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09520" y="1672720"/>
                <a:ext cx="3867480" cy="19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14:cNvPr>
              <p14:cNvContentPartPr/>
              <p14:nvPr/>
            </p14:nvContentPartPr>
            <p14:xfrm>
              <a:off x="660000" y="1506400"/>
              <a:ext cx="3677760" cy="22417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1000" y="1497400"/>
                <a:ext cx="3695400" cy="22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14:cNvPr>
              <p14:cNvContentPartPr/>
              <p14:nvPr/>
            </p14:nvContentPartPr>
            <p14:xfrm>
              <a:off x="1495200" y="1951720"/>
              <a:ext cx="3039120" cy="1740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86200" y="1943080"/>
                <a:ext cx="3056760" cy="17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14:cNvPr>
              <p14:cNvContentPartPr/>
              <p14:nvPr/>
            </p14:nvContentPartPr>
            <p14:xfrm>
              <a:off x="2248680" y="1429360"/>
              <a:ext cx="363600" cy="417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39689" y="1420360"/>
                <a:ext cx="381223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14:cNvPr>
              <p14:cNvContentPartPr/>
              <p14:nvPr/>
            </p14:nvContentPartPr>
            <p14:xfrm>
              <a:off x="6526200" y="3446800"/>
              <a:ext cx="16920" cy="2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7560" y="3437800"/>
                <a:ext cx="34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14:cNvPr>
              <p14:cNvContentPartPr/>
              <p14:nvPr/>
            </p14:nvContentPartPr>
            <p14:xfrm>
              <a:off x="511680" y="3905440"/>
              <a:ext cx="1087200" cy="386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3037" y="3896440"/>
                <a:ext cx="1104846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14:cNvPr>
              <p14:cNvContentPartPr/>
              <p14:nvPr/>
            </p14:nvContentPartPr>
            <p14:xfrm>
              <a:off x="1837560" y="4039000"/>
              <a:ext cx="604800" cy="266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28920" y="4030360"/>
                <a:ext cx="6224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14:cNvPr>
              <p14:cNvContentPartPr/>
              <p14:nvPr/>
            </p14:nvContentPartPr>
            <p14:xfrm>
              <a:off x="2569800" y="3904360"/>
              <a:ext cx="2634120" cy="50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1160" y="3895360"/>
                <a:ext cx="26517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14:cNvPr>
              <p14:cNvContentPartPr/>
              <p14:nvPr/>
            </p14:nvContentPartPr>
            <p14:xfrm>
              <a:off x="6660120" y="4048360"/>
              <a:ext cx="412920" cy="511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51472" y="4039720"/>
                <a:ext cx="430575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14:cNvPr>
              <p14:cNvContentPartPr/>
              <p14:nvPr/>
            </p14:nvContentPartPr>
            <p14:xfrm>
              <a:off x="5433600" y="3771520"/>
              <a:ext cx="1123200" cy="643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24957" y="3762520"/>
                <a:ext cx="1140846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14:cNvPr>
              <p14:cNvContentPartPr/>
              <p14:nvPr/>
            </p14:nvContentPartPr>
            <p14:xfrm>
              <a:off x="7291200" y="4056280"/>
              <a:ext cx="239400" cy="46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82560" y="4047280"/>
                <a:ext cx="25704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14:cNvPr>
              <p14:cNvContentPartPr/>
              <p14:nvPr/>
            </p14:nvContentPartPr>
            <p14:xfrm>
              <a:off x="7686840" y="4078960"/>
              <a:ext cx="133920" cy="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77840" y="4069960"/>
                <a:ext cx="151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14:cNvPr>
              <p14:cNvContentPartPr/>
              <p14:nvPr/>
            </p14:nvContentPartPr>
            <p14:xfrm>
              <a:off x="7656960" y="4179760"/>
              <a:ext cx="15804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47960" y="4170760"/>
                <a:ext cx="175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14:cNvPr>
              <p14:cNvContentPartPr/>
              <p14:nvPr/>
            </p14:nvContentPartPr>
            <p14:xfrm>
              <a:off x="7929840" y="3905800"/>
              <a:ext cx="365400" cy="353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21200" y="3896800"/>
                <a:ext cx="383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14:cNvPr>
              <p14:cNvContentPartPr/>
              <p14:nvPr/>
            </p14:nvContentPartPr>
            <p14:xfrm>
              <a:off x="8396400" y="3756760"/>
              <a:ext cx="585720" cy="579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387760" y="3748120"/>
                <a:ext cx="6033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FEB2627-BD1B-4F70-9DAA-A4899281F50B}"/>
                  </a:ext>
                </a:extLst>
              </p14:cNvPr>
              <p14:cNvContentPartPr/>
              <p14:nvPr/>
            </p14:nvContentPartPr>
            <p14:xfrm>
              <a:off x="889320" y="3371920"/>
              <a:ext cx="8240400" cy="2716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FEB2627-BD1B-4F70-9DAA-A4899281F5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71321" y="3353920"/>
                <a:ext cx="8276038" cy="275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0539877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14:cNvPr>
              <p14:cNvContentPartPr/>
              <p14:nvPr/>
            </p14:nvContentPartPr>
            <p14:xfrm>
              <a:off x="1213320" y="239560"/>
              <a:ext cx="7281360" cy="54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04320" y="230920"/>
                <a:ext cx="7298999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14:cNvPr>
              <p14:cNvContentPartPr/>
              <p14:nvPr/>
            </p14:nvContentPartPr>
            <p14:xfrm>
              <a:off x="5420640" y="1130560"/>
              <a:ext cx="252360" cy="360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12000" y="1121920"/>
                <a:ext cx="2700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14:cNvPr>
              <p14:cNvContentPartPr/>
              <p14:nvPr/>
            </p14:nvContentPartPr>
            <p14:xfrm>
              <a:off x="4901880" y="1042360"/>
              <a:ext cx="431280" cy="445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93240" y="1033360"/>
                <a:ext cx="44892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14:cNvPr>
              <p14:cNvContentPartPr/>
              <p14:nvPr/>
            </p14:nvContentPartPr>
            <p14:xfrm>
              <a:off x="6411000" y="1239640"/>
              <a:ext cx="61920" cy="237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02360" y="1230987"/>
                <a:ext cx="79560" cy="2556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14:cNvPr>
              <p14:cNvContentPartPr/>
              <p14:nvPr/>
            </p14:nvContentPartPr>
            <p14:xfrm>
              <a:off x="6561120" y="1119040"/>
              <a:ext cx="524160" cy="38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52480" y="1110400"/>
                <a:ext cx="5418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14:cNvPr>
              <p14:cNvContentPartPr/>
              <p14:nvPr/>
            </p14:nvContentPartPr>
            <p14:xfrm>
              <a:off x="6016080" y="1055680"/>
              <a:ext cx="314280" cy="46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7090" y="1046680"/>
                <a:ext cx="3319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14:cNvPr>
              <p14:cNvContentPartPr/>
              <p14:nvPr/>
            </p14:nvContentPartPr>
            <p14:xfrm>
              <a:off x="7375440" y="1169440"/>
              <a:ext cx="857520" cy="399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66444" y="1160800"/>
                <a:ext cx="875153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14:cNvPr>
              <p14:cNvContentPartPr/>
              <p14:nvPr/>
            </p14:nvContentPartPr>
            <p14:xfrm>
              <a:off x="5018160" y="1681720"/>
              <a:ext cx="3849840" cy="189828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09520" y="1672720"/>
                <a:ext cx="3867480" cy="19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14:cNvPr>
              <p14:cNvContentPartPr/>
              <p14:nvPr/>
            </p14:nvContentPartPr>
            <p14:xfrm>
              <a:off x="660000" y="1506400"/>
              <a:ext cx="3677760" cy="22417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1000" y="1497400"/>
                <a:ext cx="3695400" cy="22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14:cNvPr>
              <p14:cNvContentPartPr/>
              <p14:nvPr/>
            </p14:nvContentPartPr>
            <p14:xfrm>
              <a:off x="1495200" y="1951720"/>
              <a:ext cx="3039120" cy="1740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86200" y="1943080"/>
                <a:ext cx="3056760" cy="17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14:cNvPr>
              <p14:cNvContentPartPr/>
              <p14:nvPr/>
            </p14:nvContentPartPr>
            <p14:xfrm>
              <a:off x="2248680" y="1429360"/>
              <a:ext cx="363600" cy="417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39689" y="1420360"/>
                <a:ext cx="381223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14:cNvPr>
              <p14:cNvContentPartPr/>
              <p14:nvPr/>
            </p14:nvContentPartPr>
            <p14:xfrm>
              <a:off x="6526200" y="3446800"/>
              <a:ext cx="16920" cy="2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7560" y="3437800"/>
                <a:ext cx="34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14:cNvPr>
              <p14:cNvContentPartPr/>
              <p14:nvPr/>
            </p14:nvContentPartPr>
            <p14:xfrm>
              <a:off x="511680" y="3905440"/>
              <a:ext cx="1087200" cy="386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3037" y="3896440"/>
                <a:ext cx="1104846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14:cNvPr>
              <p14:cNvContentPartPr/>
              <p14:nvPr/>
            </p14:nvContentPartPr>
            <p14:xfrm>
              <a:off x="1837560" y="4039000"/>
              <a:ext cx="604800" cy="266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28920" y="4030360"/>
                <a:ext cx="6224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14:cNvPr>
              <p14:cNvContentPartPr/>
              <p14:nvPr/>
            </p14:nvContentPartPr>
            <p14:xfrm>
              <a:off x="2569800" y="3904360"/>
              <a:ext cx="2634120" cy="50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1160" y="3895360"/>
                <a:ext cx="26517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14:cNvPr>
              <p14:cNvContentPartPr/>
              <p14:nvPr/>
            </p14:nvContentPartPr>
            <p14:xfrm>
              <a:off x="6660120" y="4048360"/>
              <a:ext cx="412920" cy="511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51472" y="4039720"/>
                <a:ext cx="430575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14:cNvPr>
              <p14:cNvContentPartPr/>
              <p14:nvPr/>
            </p14:nvContentPartPr>
            <p14:xfrm>
              <a:off x="5433600" y="3771520"/>
              <a:ext cx="1123200" cy="643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24957" y="3762520"/>
                <a:ext cx="1140846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14:cNvPr>
              <p14:cNvContentPartPr/>
              <p14:nvPr/>
            </p14:nvContentPartPr>
            <p14:xfrm>
              <a:off x="7291200" y="4056280"/>
              <a:ext cx="239400" cy="46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82560" y="4047280"/>
                <a:ext cx="25704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14:cNvPr>
              <p14:cNvContentPartPr/>
              <p14:nvPr/>
            </p14:nvContentPartPr>
            <p14:xfrm>
              <a:off x="7686840" y="4078960"/>
              <a:ext cx="133920" cy="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77840" y="4069960"/>
                <a:ext cx="151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14:cNvPr>
              <p14:cNvContentPartPr/>
              <p14:nvPr/>
            </p14:nvContentPartPr>
            <p14:xfrm>
              <a:off x="7656960" y="4179760"/>
              <a:ext cx="15804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47960" y="4170760"/>
                <a:ext cx="175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14:cNvPr>
              <p14:cNvContentPartPr/>
              <p14:nvPr/>
            </p14:nvContentPartPr>
            <p14:xfrm>
              <a:off x="7929840" y="3905800"/>
              <a:ext cx="365400" cy="353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21200" y="3896800"/>
                <a:ext cx="383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14:cNvPr>
              <p14:cNvContentPartPr/>
              <p14:nvPr/>
            </p14:nvContentPartPr>
            <p14:xfrm>
              <a:off x="8396400" y="3756760"/>
              <a:ext cx="585720" cy="579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387760" y="3748120"/>
                <a:ext cx="6033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34819F-1E64-406C-A6E5-EC238ABE12C3}"/>
                  </a:ext>
                </a:extLst>
              </p14:cNvPr>
              <p14:cNvContentPartPr/>
              <p14:nvPr/>
            </p14:nvContentPartPr>
            <p14:xfrm>
              <a:off x="1540920" y="1013200"/>
              <a:ext cx="3232800" cy="2233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34819F-1E64-406C-A6E5-EC238ABE12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22920" y="995200"/>
                <a:ext cx="3268440" cy="22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539202A-85FC-454F-AE8D-D577099943AE}"/>
                  </a:ext>
                </a:extLst>
              </p14:cNvPr>
              <p14:cNvContentPartPr/>
              <p14:nvPr/>
            </p14:nvContentPartPr>
            <p14:xfrm>
              <a:off x="679440" y="4458400"/>
              <a:ext cx="931320" cy="55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539202A-85FC-454F-AE8D-D577099943A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1793" y="4440412"/>
                <a:ext cx="966974" cy="5928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A289C8C-36DD-4DC8-AC4E-7756C3C85206}"/>
                  </a:ext>
                </a:extLst>
              </p14:cNvPr>
              <p14:cNvContentPartPr/>
              <p14:nvPr/>
            </p14:nvContentPartPr>
            <p14:xfrm>
              <a:off x="7189320" y="4489000"/>
              <a:ext cx="1189800" cy="310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A289C8C-36DD-4DC8-AC4E-7756C3C852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1675" y="4471360"/>
                <a:ext cx="1225451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DA2C40E-E4D6-43CF-B4B0-C150C2DFDB88}"/>
                  </a:ext>
                </a:extLst>
              </p14:cNvPr>
              <p14:cNvContentPartPr/>
              <p14:nvPr/>
            </p14:nvContentPartPr>
            <p14:xfrm>
              <a:off x="5748960" y="4495120"/>
              <a:ext cx="1157400" cy="2941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DA2C40E-E4D6-43CF-B4B0-C150C2DFDB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30960" y="4477120"/>
                <a:ext cx="119304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8FB871D-9DED-49E4-89FD-D81A3A86EC6A}"/>
                  </a:ext>
                </a:extLst>
              </p14:cNvPr>
              <p14:cNvContentPartPr/>
              <p14:nvPr/>
            </p14:nvContentPartPr>
            <p14:xfrm>
              <a:off x="4026720" y="4489360"/>
              <a:ext cx="1454040" cy="586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8FB871D-9DED-49E4-89FD-D81A3A86EC6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08724" y="4471360"/>
                <a:ext cx="1489671" cy="6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BA7030-DB50-49C7-90EC-50533B98429E}"/>
                  </a:ext>
                </a:extLst>
              </p14:cNvPr>
              <p14:cNvContentPartPr/>
              <p14:nvPr/>
            </p14:nvContentPartPr>
            <p14:xfrm>
              <a:off x="1886160" y="4468840"/>
              <a:ext cx="1914840" cy="334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BA7030-DB50-49C7-90EC-50533B9842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68160" y="4451181"/>
                <a:ext cx="1950480" cy="37011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323724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14:cNvPr>
              <p14:cNvContentPartPr/>
              <p14:nvPr/>
            </p14:nvContentPartPr>
            <p14:xfrm>
              <a:off x="1213320" y="239560"/>
              <a:ext cx="7281360" cy="54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04320" y="230920"/>
                <a:ext cx="7298999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14:cNvPr>
              <p14:cNvContentPartPr/>
              <p14:nvPr/>
            </p14:nvContentPartPr>
            <p14:xfrm>
              <a:off x="5420640" y="1130560"/>
              <a:ext cx="252360" cy="360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12000" y="1121920"/>
                <a:ext cx="2700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14:cNvPr>
              <p14:cNvContentPartPr/>
              <p14:nvPr/>
            </p14:nvContentPartPr>
            <p14:xfrm>
              <a:off x="4901880" y="1042360"/>
              <a:ext cx="431280" cy="445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93240" y="1033360"/>
                <a:ext cx="44892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14:cNvPr>
              <p14:cNvContentPartPr/>
              <p14:nvPr/>
            </p14:nvContentPartPr>
            <p14:xfrm>
              <a:off x="6411000" y="1239640"/>
              <a:ext cx="61920" cy="237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02360" y="1230987"/>
                <a:ext cx="79560" cy="2556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14:cNvPr>
              <p14:cNvContentPartPr/>
              <p14:nvPr/>
            </p14:nvContentPartPr>
            <p14:xfrm>
              <a:off x="6561120" y="1119040"/>
              <a:ext cx="524160" cy="38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52480" y="1110400"/>
                <a:ext cx="5418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14:cNvPr>
              <p14:cNvContentPartPr/>
              <p14:nvPr/>
            </p14:nvContentPartPr>
            <p14:xfrm>
              <a:off x="6016080" y="1055680"/>
              <a:ext cx="314280" cy="46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7090" y="1046680"/>
                <a:ext cx="3319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14:cNvPr>
              <p14:cNvContentPartPr/>
              <p14:nvPr/>
            </p14:nvContentPartPr>
            <p14:xfrm>
              <a:off x="7375440" y="1169440"/>
              <a:ext cx="857520" cy="399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66444" y="1160800"/>
                <a:ext cx="875153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14:cNvPr>
              <p14:cNvContentPartPr/>
              <p14:nvPr/>
            </p14:nvContentPartPr>
            <p14:xfrm>
              <a:off x="5018160" y="1681720"/>
              <a:ext cx="3849840" cy="189828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09520" y="1672720"/>
                <a:ext cx="3867480" cy="19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14:cNvPr>
              <p14:cNvContentPartPr/>
              <p14:nvPr/>
            </p14:nvContentPartPr>
            <p14:xfrm>
              <a:off x="660000" y="1506400"/>
              <a:ext cx="3677760" cy="22417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1000" y="1497400"/>
                <a:ext cx="3695400" cy="22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14:cNvPr>
              <p14:cNvContentPartPr/>
              <p14:nvPr/>
            </p14:nvContentPartPr>
            <p14:xfrm>
              <a:off x="1495200" y="1951720"/>
              <a:ext cx="3039120" cy="1740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86200" y="1943080"/>
                <a:ext cx="3056760" cy="17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14:cNvPr>
              <p14:cNvContentPartPr/>
              <p14:nvPr/>
            </p14:nvContentPartPr>
            <p14:xfrm>
              <a:off x="2248680" y="1429360"/>
              <a:ext cx="363600" cy="417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39689" y="1420360"/>
                <a:ext cx="381223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14:cNvPr>
              <p14:cNvContentPartPr/>
              <p14:nvPr/>
            </p14:nvContentPartPr>
            <p14:xfrm>
              <a:off x="6526200" y="3446800"/>
              <a:ext cx="16920" cy="2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7560" y="3437800"/>
                <a:ext cx="34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14:cNvPr>
              <p14:cNvContentPartPr/>
              <p14:nvPr/>
            </p14:nvContentPartPr>
            <p14:xfrm>
              <a:off x="511680" y="3905440"/>
              <a:ext cx="1087200" cy="386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3037" y="3896440"/>
                <a:ext cx="1104846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14:cNvPr>
              <p14:cNvContentPartPr/>
              <p14:nvPr/>
            </p14:nvContentPartPr>
            <p14:xfrm>
              <a:off x="1837560" y="4039000"/>
              <a:ext cx="604800" cy="266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28920" y="4030360"/>
                <a:ext cx="6224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14:cNvPr>
              <p14:cNvContentPartPr/>
              <p14:nvPr/>
            </p14:nvContentPartPr>
            <p14:xfrm>
              <a:off x="2569800" y="3904360"/>
              <a:ext cx="2634120" cy="50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1160" y="3895360"/>
                <a:ext cx="26517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14:cNvPr>
              <p14:cNvContentPartPr/>
              <p14:nvPr/>
            </p14:nvContentPartPr>
            <p14:xfrm>
              <a:off x="6660120" y="4048360"/>
              <a:ext cx="412920" cy="511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51472" y="4039720"/>
                <a:ext cx="430575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14:cNvPr>
              <p14:cNvContentPartPr/>
              <p14:nvPr/>
            </p14:nvContentPartPr>
            <p14:xfrm>
              <a:off x="5433600" y="3771520"/>
              <a:ext cx="1123200" cy="643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24957" y="3762520"/>
                <a:ext cx="1140846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14:cNvPr>
              <p14:cNvContentPartPr/>
              <p14:nvPr/>
            </p14:nvContentPartPr>
            <p14:xfrm>
              <a:off x="7291200" y="4056280"/>
              <a:ext cx="239400" cy="46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82560" y="4047280"/>
                <a:ext cx="25704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14:cNvPr>
              <p14:cNvContentPartPr/>
              <p14:nvPr/>
            </p14:nvContentPartPr>
            <p14:xfrm>
              <a:off x="7686840" y="4078960"/>
              <a:ext cx="133920" cy="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77840" y="4069960"/>
                <a:ext cx="151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14:cNvPr>
              <p14:cNvContentPartPr/>
              <p14:nvPr/>
            </p14:nvContentPartPr>
            <p14:xfrm>
              <a:off x="7656960" y="4179760"/>
              <a:ext cx="15804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47960" y="4170760"/>
                <a:ext cx="175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14:cNvPr>
              <p14:cNvContentPartPr/>
              <p14:nvPr/>
            </p14:nvContentPartPr>
            <p14:xfrm>
              <a:off x="7929840" y="3905800"/>
              <a:ext cx="365400" cy="353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21200" y="3896800"/>
                <a:ext cx="383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14:cNvPr>
              <p14:cNvContentPartPr/>
              <p14:nvPr/>
            </p14:nvContentPartPr>
            <p14:xfrm>
              <a:off x="8396400" y="3756760"/>
              <a:ext cx="585720" cy="579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387760" y="3748120"/>
                <a:ext cx="6033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34819F-1E64-406C-A6E5-EC238ABE12C3}"/>
                  </a:ext>
                </a:extLst>
              </p14:cNvPr>
              <p14:cNvContentPartPr/>
              <p14:nvPr/>
            </p14:nvContentPartPr>
            <p14:xfrm>
              <a:off x="1540920" y="1013200"/>
              <a:ext cx="3232800" cy="2233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34819F-1E64-406C-A6E5-EC238ABE12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22920" y="995200"/>
                <a:ext cx="3268440" cy="22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8D96B71-4751-456F-8F79-6B0E46BF137F}"/>
                  </a:ext>
                </a:extLst>
              </p14:cNvPr>
              <p14:cNvContentPartPr/>
              <p14:nvPr/>
            </p14:nvContentPartPr>
            <p14:xfrm>
              <a:off x="1402680" y="4418800"/>
              <a:ext cx="905040" cy="43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8D96B71-4751-456F-8F79-6B0E46BF137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4040" y="4409800"/>
                <a:ext cx="9226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1EE6C9-8C88-415F-8630-4DE69169719F}"/>
                  </a:ext>
                </a:extLst>
              </p14:cNvPr>
              <p14:cNvContentPartPr/>
              <p14:nvPr/>
            </p14:nvContentPartPr>
            <p14:xfrm>
              <a:off x="585840" y="4439680"/>
              <a:ext cx="537480" cy="30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1EE6C9-8C88-415F-8630-4DE6916971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846" y="4430691"/>
                <a:ext cx="555108" cy="321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5757CC-6AB6-43E0-BC5A-0828DD6D5196}"/>
                  </a:ext>
                </a:extLst>
              </p14:cNvPr>
              <p14:cNvContentPartPr/>
              <p14:nvPr/>
            </p14:nvContentPartPr>
            <p14:xfrm>
              <a:off x="3109440" y="4618240"/>
              <a:ext cx="933120" cy="369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5757CC-6AB6-43E0-BC5A-0828DD6D51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00443" y="4609600"/>
                <a:ext cx="950753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258790-9DB5-4BB5-AA3D-8D4978BD51D1}"/>
                  </a:ext>
                </a:extLst>
              </p14:cNvPr>
              <p14:cNvContentPartPr/>
              <p14:nvPr/>
            </p14:nvContentPartPr>
            <p14:xfrm>
              <a:off x="4350000" y="4676560"/>
              <a:ext cx="286560" cy="29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258790-9DB5-4BB5-AA3D-8D4978BD51D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41000" y="4667920"/>
                <a:ext cx="3042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16801A-3AE6-437D-A984-4684EFB5DECB}"/>
                  </a:ext>
                </a:extLst>
              </p14:cNvPr>
              <p14:cNvContentPartPr/>
              <p14:nvPr/>
            </p14:nvContentPartPr>
            <p14:xfrm>
              <a:off x="5593800" y="4721920"/>
              <a:ext cx="19008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16801A-3AE6-437D-A984-4684EFB5DEC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85160" y="4712920"/>
                <a:ext cx="2077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E346004-AA07-4C45-9143-D412AB2C476A}"/>
                  </a:ext>
                </a:extLst>
              </p14:cNvPr>
              <p14:cNvContentPartPr/>
              <p14:nvPr/>
            </p14:nvContentPartPr>
            <p14:xfrm>
              <a:off x="5589120" y="4822360"/>
              <a:ext cx="174600" cy="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E346004-AA07-4C45-9143-D412AB2C476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80480" y="4813720"/>
                <a:ext cx="192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199008-DE05-44D0-BE36-CC517FCBFFA8}"/>
                  </a:ext>
                </a:extLst>
              </p14:cNvPr>
              <p14:cNvContentPartPr/>
              <p14:nvPr/>
            </p14:nvContentPartPr>
            <p14:xfrm>
              <a:off x="6002760" y="4426000"/>
              <a:ext cx="586080" cy="55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199008-DE05-44D0-BE36-CC517FCBFFA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94125" y="4417354"/>
                <a:ext cx="603709" cy="572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DEA8C6E-BF11-4BF8-8680-0327EACC63A7}"/>
                  </a:ext>
                </a:extLst>
              </p14:cNvPr>
              <p14:cNvContentPartPr/>
              <p14:nvPr/>
            </p14:nvContentPartPr>
            <p14:xfrm>
              <a:off x="5059200" y="4561720"/>
              <a:ext cx="37332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DEA8C6E-BF11-4BF8-8680-0327EACC63A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50200" y="4552720"/>
                <a:ext cx="390960" cy="41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0320249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14:cNvPr>
              <p14:cNvContentPartPr/>
              <p14:nvPr/>
            </p14:nvContentPartPr>
            <p14:xfrm>
              <a:off x="1213320" y="239560"/>
              <a:ext cx="7281360" cy="54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04320" y="230920"/>
                <a:ext cx="7298999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14:cNvPr>
              <p14:cNvContentPartPr/>
              <p14:nvPr/>
            </p14:nvContentPartPr>
            <p14:xfrm>
              <a:off x="5420640" y="1130560"/>
              <a:ext cx="252360" cy="360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12000" y="1121920"/>
                <a:ext cx="2700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14:cNvPr>
              <p14:cNvContentPartPr/>
              <p14:nvPr/>
            </p14:nvContentPartPr>
            <p14:xfrm>
              <a:off x="4901880" y="1042360"/>
              <a:ext cx="431280" cy="445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93240" y="1033360"/>
                <a:ext cx="44892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14:cNvPr>
              <p14:cNvContentPartPr/>
              <p14:nvPr/>
            </p14:nvContentPartPr>
            <p14:xfrm>
              <a:off x="6411000" y="1239640"/>
              <a:ext cx="61920" cy="237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02360" y="1230987"/>
                <a:ext cx="79560" cy="2556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14:cNvPr>
              <p14:cNvContentPartPr/>
              <p14:nvPr/>
            </p14:nvContentPartPr>
            <p14:xfrm>
              <a:off x="6561120" y="1119040"/>
              <a:ext cx="524160" cy="38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52480" y="1110400"/>
                <a:ext cx="5418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14:cNvPr>
              <p14:cNvContentPartPr/>
              <p14:nvPr/>
            </p14:nvContentPartPr>
            <p14:xfrm>
              <a:off x="6016080" y="1055680"/>
              <a:ext cx="314280" cy="46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7090" y="1046680"/>
                <a:ext cx="3319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14:cNvPr>
              <p14:cNvContentPartPr/>
              <p14:nvPr/>
            </p14:nvContentPartPr>
            <p14:xfrm>
              <a:off x="7375440" y="1169440"/>
              <a:ext cx="857520" cy="399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66444" y="1160800"/>
                <a:ext cx="875153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14:cNvPr>
              <p14:cNvContentPartPr/>
              <p14:nvPr/>
            </p14:nvContentPartPr>
            <p14:xfrm>
              <a:off x="5018160" y="1681720"/>
              <a:ext cx="3849840" cy="189828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09520" y="1672720"/>
                <a:ext cx="3867480" cy="19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14:cNvPr>
              <p14:cNvContentPartPr/>
              <p14:nvPr/>
            </p14:nvContentPartPr>
            <p14:xfrm>
              <a:off x="660000" y="1506400"/>
              <a:ext cx="3677760" cy="22417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1000" y="1497400"/>
                <a:ext cx="3695400" cy="22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14:cNvPr>
              <p14:cNvContentPartPr/>
              <p14:nvPr/>
            </p14:nvContentPartPr>
            <p14:xfrm>
              <a:off x="1495200" y="1951720"/>
              <a:ext cx="3039120" cy="1740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86200" y="1943080"/>
                <a:ext cx="3056760" cy="17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14:cNvPr>
              <p14:cNvContentPartPr/>
              <p14:nvPr/>
            </p14:nvContentPartPr>
            <p14:xfrm>
              <a:off x="2248680" y="1429360"/>
              <a:ext cx="363600" cy="417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39689" y="1420360"/>
                <a:ext cx="381223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14:cNvPr>
              <p14:cNvContentPartPr/>
              <p14:nvPr/>
            </p14:nvContentPartPr>
            <p14:xfrm>
              <a:off x="6526200" y="3446800"/>
              <a:ext cx="16920" cy="2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7560" y="3437800"/>
                <a:ext cx="34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14:cNvPr>
              <p14:cNvContentPartPr/>
              <p14:nvPr/>
            </p14:nvContentPartPr>
            <p14:xfrm>
              <a:off x="511680" y="3905440"/>
              <a:ext cx="1087200" cy="386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3037" y="3896440"/>
                <a:ext cx="1104846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14:cNvPr>
              <p14:cNvContentPartPr/>
              <p14:nvPr/>
            </p14:nvContentPartPr>
            <p14:xfrm>
              <a:off x="1837560" y="4039000"/>
              <a:ext cx="604800" cy="266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28920" y="4030360"/>
                <a:ext cx="6224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14:cNvPr>
              <p14:cNvContentPartPr/>
              <p14:nvPr/>
            </p14:nvContentPartPr>
            <p14:xfrm>
              <a:off x="2569800" y="3904360"/>
              <a:ext cx="2634120" cy="50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1160" y="3895360"/>
                <a:ext cx="26517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14:cNvPr>
              <p14:cNvContentPartPr/>
              <p14:nvPr/>
            </p14:nvContentPartPr>
            <p14:xfrm>
              <a:off x="6660120" y="4048360"/>
              <a:ext cx="412920" cy="511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51472" y="4039720"/>
                <a:ext cx="430575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14:cNvPr>
              <p14:cNvContentPartPr/>
              <p14:nvPr/>
            </p14:nvContentPartPr>
            <p14:xfrm>
              <a:off x="5433600" y="3771520"/>
              <a:ext cx="1123200" cy="643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24957" y="3762520"/>
                <a:ext cx="1140846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14:cNvPr>
              <p14:cNvContentPartPr/>
              <p14:nvPr/>
            </p14:nvContentPartPr>
            <p14:xfrm>
              <a:off x="7291200" y="4056280"/>
              <a:ext cx="239400" cy="46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82560" y="4047280"/>
                <a:ext cx="25704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14:cNvPr>
              <p14:cNvContentPartPr/>
              <p14:nvPr/>
            </p14:nvContentPartPr>
            <p14:xfrm>
              <a:off x="7686840" y="4078960"/>
              <a:ext cx="133920" cy="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77840" y="4069960"/>
                <a:ext cx="151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14:cNvPr>
              <p14:cNvContentPartPr/>
              <p14:nvPr/>
            </p14:nvContentPartPr>
            <p14:xfrm>
              <a:off x="7656960" y="4179760"/>
              <a:ext cx="15804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47960" y="4170760"/>
                <a:ext cx="175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14:cNvPr>
              <p14:cNvContentPartPr/>
              <p14:nvPr/>
            </p14:nvContentPartPr>
            <p14:xfrm>
              <a:off x="7929840" y="3905800"/>
              <a:ext cx="365400" cy="353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21200" y="3896800"/>
                <a:ext cx="383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14:cNvPr>
              <p14:cNvContentPartPr/>
              <p14:nvPr/>
            </p14:nvContentPartPr>
            <p14:xfrm>
              <a:off x="8396400" y="3756760"/>
              <a:ext cx="585720" cy="579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387760" y="3748120"/>
                <a:ext cx="6033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34819F-1E64-406C-A6E5-EC238ABE12C3}"/>
                  </a:ext>
                </a:extLst>
              </p14:cNvPr>
              <p14:cNvContentPartPr/>
              <p14:nvPr/>
            </p14:nvContentPartPr>
            <p14:xfrm>
              <a:off x="1540920" y="1013200"/>
              <a:ext cx="3232800" cy="2233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34819F-1E64-406C-A6E5-EC238ABE12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22920" y="995200"/>
                <a:ext cx="3268440" cy="22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8D96B71-4751-456F-8F79-6B0E46BF137F}"/>
                  </a:ext>
                </a:extLst>
              </p14:cNvPr>
              <p14:cNvContentPartPr/>
              <p14:nvPr/>
            </p14:nvContentPartPr>
            <p14:xfrm>
              <a:off x="1402680" y="4418800"/>
              <a:ext cx="905040" cy="43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8D96B71-4751-456F-8F79-6B0E46BF137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4040" y="4409800"/>
                <a:ext cx="9226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1EE6C9-8C88-415F-8630-4DE69169719F}"/>
                  </a:ext>
                </a:extLst>
              </p14:cNvPr>
              <p14:cNvContentPartPr/>
              <p14:nvPr/>
            </p14:nvContentPartPr>
            <p14:xfrm>
              <a:off x="585840" y="4439680"/>
              <a:ext cx="537480" cy="30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1EE6C9-8C88-415F-8630-4DE6916971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846" y="4430691"/>
                <a:ext cx="555108" cy="321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5757CC-6AB6-43E0-BC5A-0828DD6D5196}"/>
                  </a:ext>
                </a:extLst>
              </p14:cNvPr>
              <p14:cNvContentPartPr/>
              <p14:nvPr/>
            </p14:nvContentPartPr>
            <p14:xfrm>
              <a:off x="3109440" y="4618240"/>
              <a:ext cx="933120" cy="369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5757CC-6AB6-43E0-BC5A-0828DD6D51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00443" y="4609600"/>
                <a:ext cx="950753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258790-9DB5-4BB5-AA3D-8D4978BD51D1}"/>
                  </a:ext>
                </a:extLst>
              </p14:cNvPr>
              <p14:cNvContentPartPr/>
              <p14:nvPr/>
            </p14:nvContentPartPr>
            <p14:xfrm>
              <a:off x="4350000" y="4676560"/>
              <a:ext cx="286560" cy="29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258790-9DB5-4BB5-AA3D-8D4978BD51D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41000" y="4667920"/>
                <a:ext cx="3042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16801A-3AE6-437D-A984-4684EFB5DECB}"/>
                  </a:ext>
                </a:extLst>
              </p14:cNvPr>
              <p14:cNvContentPartPr/>
              <p14:nvPr/>
            </p14:nvContentPartPr>
            <p14:xfrm>
              <a:off x="5593800" y="4721920"/>
              <a:ext cx="19008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16801A-3AE6-437D-A984-4684EFB5DEC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85160" y="4712920"/>
                <a:ext cx="2077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E346004-AA07-4C45-9143-D412AB2C476A}"/>
                  </a:ext>
                </a:extLst>
              </p14:cNvPr>
              <p14:cNvContentPartPr/>
              <p14:nvPr/>
            </p14:nvContentPartPr>
            <p14:xfrm>
              <a:off x="5589120" y="4822360"/>
              <a:ext cx="174600" cy="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E346004-AA07-4C45-9143-D412AB2C476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80480" y="4813720"/>
                <a:ext cx="192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199008-DE05-44D0-BE36-CC517FCBFFA8}"/>
                  </a:ext>
                </a:extLst>
              </p14:cNvPr>
              <p14:cNvContentPartPr/>
              <p14:nvPr/>
            </p14:nvContentPartPr>
            <p14:xfrm>
              <a:off x="6002760" y="4426000"/>
              <a:ext cx="586080" cy="55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199008-DE05-44D0-BE36-CC517FCBFFA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94125" y="4417354"/>
                <a:ext cx="603709" cy="572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DEA8C6E-BF11-4BF8-8680-0327EACC63A7}"/>
                  </a:ext>
                </a:extLst>
              </p14:cNvPr>
              <p14:cNvContentPartPr/>
              <p14:nvPr/>
            </p14:nvContentPartPr>
            <p14:xfrm>
              <a:off x="5059200" y="4561720"/>
              <a:ext cx="37332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DEA8C6E-BF11-4BF8-8680-0327EACC63A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50200" y="4552720"/>
                <a:ext cx="3909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0EF5F3-D661-4BC1-A928-2B73D968BB56}"/>
                  </a:ext>
                </a:extLst>
              </p14:cNvPr>
              <p14:cNvContentPartPr/>
              <p14:nvPr/>
            </p14:nvContentPartPr>
            <p14:xfrm>
              <a:off x="7062600" y="4526800"/>
              <a:ext cx="252720" cy="50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0EF5F3-D661-4BC1-A928-2B73D968BB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53960" y="4518160"/>
                <a:ext cx="27036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9C6F34-6D53-4937-A7BC-3D6EBD20D498}"/>
                  </a:ext>
                </a:extLst>
              </p14:cNvPr>
              <p14:cNvContentPartPr/>
              <p14:nvPr/>
            </p14:nvContentPartPr>
            <p14:xfrm>
              <a:off x="603480" y="5223040"/>
              <a:ext cx="211320" cy="561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9C6F34-6D53-4937-A7BC-3D6EBD20D4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840" y="5214040"/>
                <a:ext cx="22896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59177F-7DCB-41D0-B3ED-45253EBC9DDD}"/>
                  </a:ext>
                </a:extLst>
              </p14:cNvPr>
              <p14:cNvContentPartPr/>
              <p14:nvPr/>
            </p14:nvContentPartPr>
            <p14:xfrm>
              <a:off x="925680" y="5136640"/>
              <a:ext cx="495360" cy="551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59177F-7DCB-41D0-B3ED-45253EBC9DD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16680" y="5127640"/>
                <a:ext cx="5130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CA5A1DE-5381-4078-BC0C-C3C5D3D62270}"/>
                  </a:ext>
                </a:extLst>
              </p14:cNvPr>
              <p14:cNvContentPartPr/>
              <p14:nvPr/>
            </p14:nvContentPartPr>
            <p14:xfrm>
              <a:off x="1557840" y="5180920"/>
              <a:ext cx="916920" cy="505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CA5A1DE-5381-4078-BC0C-C3C5D3D6227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49200" y="5172274"/>
                <a:ext cx="934560" cy="522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15114E-3E52-47F2-AAE3-E994A2979BD3}"/>
                  </a:ext>
                </a:extLst>
              </p14:cNvPr>
              <p14:cNvContentPartPr/>
              <p14:nvPr/>
            </p14:nvContentPartPr>
            <p14:xfrm>
              <a:off x="2619480" y="5258680"/>
              <a:ext cx="913680" cy="502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15114E-3E52-47F2-AAE3-E994A2979B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10840" y="5249686"/>
                <a:ext cx="931320" cy="519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529EB15-B420-4FFD-A7D1-343B88ACB0BB}"/>
                  </a:ext>
                </a:extLst>
              </p14:cNvPr>
              <p14:cNvContentPartPr/>
              <p14:nvPr/>
            </p14:nvContentPartPr>
            <p14:xfrm>
              <a:off x="3633600" y="5326360"/>
              <a:ext cx="547920" cy="538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529EB15-B420-4FFD-A7D1-343B88ACB0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4600" y="5317720"/>
                <a:ext cx="565560" cy="55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0769298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14:cNvPr>
              <p14:cNvContentPartPr/>
              <p14:nvPr/>
            </p14:nvContentPartPr>
            <p14:xfrm>
              <a:off x="1213320" y="239560"/>
              <a:ext cx="7281360" cy="54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75D562A-9DC0-4D2B-94BC-D8FEA800E1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04320" y="230920"/>
                <a:ext cx="7298999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14:cNvPr>
              <p14:cNvContentPartPr/>
              <p14:nvPr/>
            </p14:nvContentPartPr>
            <p14:xfrm>
              <a:off x="5420640" y="1130560"/>
              <a:ext cx="252360" cy="360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E1E66DC-C97F-476C-9F85-5A42D2A91E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12000" y="1121920"/>
                <a:ext cx="2700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14:cNvPr>
              <p14:cNvContentPartPr/>
              <p14:nvPr/>
            </p14:nvContentPartPr>
            <p14:xfrm>
              <a:off x="4901880" y="1042360"/>
              <a:ext cx="431280" cy="445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05AC4F5-DF70-4E31-9DF3-A932549A84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93240" y="1033360"/>
                <a:ext cx="44892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14:cNvPr>
              <p14:cNvContentPartPr/>
              <p14:nvPr/>
            </p14:nvContentPartPr>
            <p14:xfrm>
              <a:off x="6411000" y="1239640"/>
              <a:ext cx="61920" cy="237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8BAABC7-C16B-4543-8DDD-A56F45DE00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402360" y="1230987"/>
                <a:ext cx="79560" cy="2556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14:cNvPr>
              <p14:cNvContentPartPr/>
              <p14:nvPr/>
            </p14:nvContentPartPr>
            <p14:xfrm>
              <a:off x="6561120" y="1119040"/>
              <a:ext cx="524160" cy="384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DADE5D7-09F0-434D-9835-A20489F10BE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52480" y="1110400"/>
                <a:ext cx="5418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14:cNvPr>
              <p14:cNvContentPartPr/>
              <p14:nvPr/>
            </p14:nvContentPartPr>
            <p14:xfrm>
              <a:off x="6016080" y="1055680"/>
              <a:ext cx="314280" cy="46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D242A2BD-69B2-4349-B471-57B40E1615C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7090" y="1046680"/>
                <a:ext cx="3319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14:cNvPr>
              <p14:cNvContentPartPr/>
              <p14:nvPr/>
            </p14:nvContentPartPr>
            <p14:xfrm>
              <a:off x="7375440" y="1169440"/>
              <a:ext cx="857520" cy="399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682714B-7719-4D5D-9602-8B7220CD2A2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66444" y="1160800"/>
                <a:ext cx="875153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14:cNvPr>
              <p14:cNvContentPartPr/>
              <p14:nvPr/>
            </p14:nvContentPartPr>
            <p14:xfrm>
              <a:off x="5018160" y="1681720"/>
              <a:ext cx="3849840" cy="189828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B3DE49E0-4131-43CE-B2E2-EA1731160F5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09520" y="1672720"/>
                <a:ext cx="3867480" cy="19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14:cNvPr>
              <p14:cNvContentPartPr/>
              <p14:nvPr/>
            </p14:nvContentPartPr>
            <p14:xfrm>
              <a:off x="660000" y="1506400"/>
              <a:ext cx="3677760" cy="22417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BBDEAB8-BA94-43D9-A8A2-EB859C5A99B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51000" y="1497400"/>
                <a:ext cx="3695400" cy="22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14:cNvPr>
              <p14:cNvContentPartPr/>
              <p14:nvPr/>
            </p14:nvContentPartPr>
            <p14:xfrm>
              <a:off x="1495200" y="1951720"/>
              <a:ext cx="3039120" cy="1740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4AF4741-4CEA-4752-A51D-E5BF95FC9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86200" y="1943080"/>
                <a:ext cx="3056760" cy="17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14:cNvPr>
              <p14:cNvContentPartPr/>
              <p14:nvPr/>
            </p14:nvContentPartPr>
            <p14:xfrm>
              <a:off x="2248680" y="1429360"/>
              <a:ext cx="363600" cy="417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3BD5539-4FCE-48A5-ADBD-5F2C82D7D3F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239689" y="1420360"/>
                <a:ext cx="381223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14:cNvPr>
              <p14:cNvContentPartPr/>
              <p14:nvPr/>
            </p14:nvContentPartPr>
            <p14:xfrm>
              <a:off x="6526200" y="3446800"/>
              <a:ext cx="16920" cy="2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93C1211-9568-4C57-827A-17653777687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17560" y="3437800"/>
                <a:ext cx="34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14:cNvPr>
              <p14:cNvContentPartPr/>
              <p14:nvPr/>
            </p14:nvContentPartPr>
            <p14:xfrm>
              <a:off x="511680" y="3905440"/>
              <a:ext cx="1087200" cy="386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4C6BBF0-FAE5-43B9-9552-C1FDC8DFCCF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3037" y="3896440"/>
                <a:ext cx="1104846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14:cNvPr>
              <p14:cNvContentPartPr/>
              <p14:nvPr/>
            </p14:nvContentPartPr>
            <p14:xfrm>
              <a:off x="1837560" y="4039000"/>
              <a:ext cx="604800" cy="266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A11410A-6970-456C-8DE8-B3C70AF1976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28920" y="4030360"/>
                <a:ext cx="6224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14:cNvPr>
              <p14:cNvContentPartPr/>
              <p14:nvPr/>
            </p14:nvContentPartPr>
            <p14:xfrm>
              <a:off x="2569800" y="3904360"/>
              <a:ext cx="2634120" cy="50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4A21A1-2352-4343-90D3-11692B95726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61160" y="3895360"/>
                <a:ext cx="26517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14:cNvPr>
              <p14:cNvContentPartPr/>
              <p14:nvPr/>
            </p14:nvContentPartPr>
            <p14:xfrm>
              <a:off x="6660120" y="4048360"/>
              <a:ext cx="412920" cy="511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05B7FCE-5CAA-48B5-A8A2-7D3C0C1A0C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51472" y="4039720"/>
                <a:ext cx="430575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14:cNvPr>
              <p14:cNvContentPartPr/>
              <p14:nvPr/>
            </p14:nvContentPartPr>
            <p14:xfrm>
              <a:off x="5433600" y="3771520"/>
              <a:ext cx="1123200" cy="643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D8E6E99-0AB2-475F-9176-026C4CDE62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24957" y="3762520"/>
                <a:ext cx="1140846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14:cNvPr>
              <p14:cNvContentPartPr/>
              <p14:nvPr/>
            </p14:nvContentPartPr>
            <p14:xfrm>
              <a:off x="7291200" y="4056280"/>
              <a:ext cx="239400" cy="464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E4E9C3A-CA12-4012-91C7-0AF64EC4FF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282560" y="4047280"/>
                <a:ext cx="25704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14:cNvPr>
              <p14:cNvContentPartPr/>
              <p14:nvPr/>
            </p14:nvContentPartPr>
            <p14:xfrm>
              <a:off x="7686840" y="4078960"/>
              <a:ext cx="133920" cy="9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7D9D9E8-E3A9-4BCD-897A-B41EC257F5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77840" y="4069960"/>
                <a:ext cx="151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14:cNvPr>
              <p14:cNvContentPartPr/>
              <p14:nvPr/>
            </p14:nvContentPartPr>
            <p14:xfrm>
              <a:off x="7656960" y="4179760"/>
              <a:ext cx="158040" cy="18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A2B5BAD-73A7-4233-A651-EC18B618833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47960" y="4170760"/>
                <a:ext cx="175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14:cNvPr>
              <p14:cNvContentPartPr/>
              <p14:nvPr/>
            </p14:nvContentPartPr>
            <p14:xfrm>
              <a:off x="7929840" y="3905800"/>
              <a:ext cx="365400" cy="353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B5C4376-1A02-4443-BBB8-986CF7DE502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21200" y="3896800"/>
                <a:ext cx="383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14:cNvPr>
              <p14:cNvContentPartPr/>
              <p14:nvPr/>
            </p14:nvContentPartPr>
            <p14:xfrm>
              <a:off x="8396400" y="3756760"/>
              <a:ext cx="585720" cy="579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41390E2-194D-4F9F-ABCF-C478F631CF2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387760" y="3748120"/>
                <a:ext cx="6033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834819F-1E64-406C-A6E5-EC238ABE12C3}"/>
                  </a:ext>
                </a:extLst>
              </p14:cNvPr>
              <p14:cNvContentPartPr/>
              <p14:nvPr/>
            </p14:nvContentPartPr>
            <p14:xfrm>
              <a:off x="1540920" y="1013200"/>
              <a:ext cx="3232800" cy="2233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834819F-1E64-406C-A6E5-EC238ABE12C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22920" y="995200"/>
                <a:ext cx="3268440" cy="22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8D96B71-4751-456F-8F79-6B0E46BF137F}"/>
                  </a:ext>
                </a:extLst>
              </p14:cNvPr>
              <p14:cNvContentPartPr/>
              <p14:nvPr/>
            </p14:nvContentPartPr>
            <p14:xfrm>
              <a:off x="1402680" y="4418800"/>
              <a:ext cx="905040" cy="435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8D96B71-4751-456F-8F79-6B0E46BF137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94040" y="4409800"/>
                <a:ext cx="9226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1EE6C9-8C88-415F-8630-4DE69169719F}"/>
                  </a:ext>
                </a:extLst>
              </p14:cNvPr>
              <p14:cNvContentPartPr/>
              <p14:nvPr/>
            </p14:nvContentPartPr>
            <p14:xfrm>
              <a:off x="585840" y="4439680"/>
              <a:ext cx="537480" cy="303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1EE6C9-8C88-415F-8630-4DE69169719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6846" y="4430691"/>
                <a:ext cx="555108" cy="321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D5757CC-6AB6-43E0-BC5A-0828DD6D5196}"/>
                  </a:ext>
                </a:extLst>
              </p14:cNvPr>
              <p14:cNvContentPartPr/>
              <p14:nvPr/>
            </p14:nvContentPartPr>
            <p14:xfrm>
              <a:off x="3109440" y="4618240"/>
              <a:ext cx="933120" cy="369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D5757CC-6AB6-43E0-BC5A-0828DD6D519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100443" y="4609600"/>
                <a:ext cx="950753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258790-9DB5-4BB5-AA3D-8D4978BD51D1}"/>
                  </a:ext>
                </a:extLst>
              </p14:cNvPr>
              <p14:cNvContentPartPr/>
              <p14:nvPr/>
            </p14:nvContentPartPr>
            <p14:xfrm>
              <a:off x="4350000" y="4676560"/>
              <a:ext cx="286560" cy="291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258790-9DB5-4BB5-AA3D-8D4978BD51D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41000" y="4667920"/>
                <a:ext cx="3042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16801A-3AE6-437D-A984-4684EFB5DECB}"/>
                  </a:ext>
                </a:extLst>
              </p14:cNvPr>
              <p14:cNvContentPartPr/>
              <p14:nvPr/>
            </p14:nvContentPartPr>
            <p14:xfrm>
              <a:off x="5593800" y="4721920"/>
              <a:ext cx="19008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16801A-3AE6-437D-A984-4684EFB5DEC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85160" y="4712920"/>
                <a:ext cx="2077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E346004-AA07-4C45-9143-D412AB2C476A}"/>
                  </a:ext>
                </a:extLst>
              </p14:cNvPr>
              <p14:cNvContentPartPr/>
              <p14:nvPr/>
            </p14:nvContentPartPr>
            <p14:xfrm>
              <a:off x="5589120" y="4822360"/>
              <a:ext cx="174600" cy="4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E346004-AA07-4C45-9143-D412AB2C476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80480" y="4813720"/>
                <a:ext cx="1922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199008-DE05-44D0-BE36-CC517FCBFFA8}"/>
                  </a:ext>
                </a:extLst>
              </p14:cNvPr>
              <p14:cNvContentPartPr/>
              <p14:nvPr/>
            </p14:nvContentPartPr>
            <p14:xfrm>
              <a:off x="6002760" y="4426000"/>
              <a:ext cx="586080" cy="554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199008-DE05-44D0-BE36-CC517FCBFFA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994125" y="4417354"/>
                <a:ext cx="603709" cy="572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DEA8C6E-BF11-4BF8-8680-0327EACC63A7}"/>
                  </a:ext>
                </a:extLst>
              </p14:cNvPr>
              <p14:cNvContentPartPr/>
              <p14:nvPr/>
            </p14:nvContentPartPr>
            <p14:xfrm>
              <a:off x="5059200" y="4561720"/>
              <a:ext cx="37332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DEA8C6E-BF11-4BF8-8680-0327EACC63A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050200" y="4552720"/>
                <a:ext cx="39096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70EF5F3-D661-4BC1-A928-2B73D968BB56}"/>
                  </a:ext>
                </a:extLst>
              </p14:cNvPr>
              <p14:cNvContentPartPr/>
              <p14:nvPr/>
            </p14:nvContentPartPr>
            <p14:xfrm>
              <a:off x="7062600" y="4526800"/>
              <a:ext cx="252720" cy="50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70EF5F3-D661-4BC1-A928-2B73D968BB5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053960" y="4518160"/>
                <a:ext cx="27036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9C6F34-6D53-4937-A7BC-3D6EBD20D498}"/>
                  </a:ext>
                </a:extLst>
              </p14:cNvPr>
              <p14:cNvContentPartPr/>
              <p14:nvPr/>
            </p14:nvContentPartPr>
            <p14:xfrm>
              <a:off x="603480" y="5223040"/>
              <a:ext cx="211320" cy="561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9C6F34-6D53-4937-A7BC-3D6EBD20D4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94840" y="5214040"/>
                <a:ext cx="22896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759177F-7DCB-41D0-B3ED-45253EBC9DDD}"/>
                  </a:ext>
                </a:extLst>
              </p14:cNvPr>
              <p14:cNvContentPartPr/>
              <p14:nvPr/>
            </p14:nvContentPartPr>
            <p14:xfrm>
              <a:off x="925680" y="5136640"/>
              <a:ext cx="495360" cy="551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759177F-7DCB-41D0-B3ED-45253EBC9DD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16680" y="5127640"/>
                <a:ext cx="51300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CA5A1DE-5381-4078-BC0C-C3C5D3D62270}"/>
                  </a:ext>
                </a:extLst>
              </p14:cNvPr>
              <p14:cNvContentPartPr/>
              <p14:nvPr/>
            </p14:nvContentPartPr>
            <p14:xfrm>
              <a:off x="1557840" y="5180920"/>
              <a:ext cx="916920" cy="505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CA5A1DE-5381-4078-BC0C-C3C5D3D6227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49200" y="5172274"/>
                <a:ext cx="934560" cy="522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115114E-3E52-47F2-AAE3-E994A2979BD3}"/>
                  </a:ext>
                </a:extLst>
              </p14:cNvPr>
              <p14:cNvContentPartPr/>
              <p14:nvPr/>
            </p14:nvContentPartPr>
            <p14:xfrm>
              <a:off x="2619480" y="5258680"/>
              <a:ext cx="913680" cy="502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115114E-3E52-47F2-AAE3-E994A2979B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10840" y="5249686"/>
                <a:ext cx="931320" cy="5198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529EB15-B420-4FFD-A7D1-343B88ACB0BB}"/>
                  </a:ext>
                </a:extLst>
              </p14:cNvPr>
              <p14:cNvContentPartPr/>
              <p14:nvPr/>
            </p14:nvContentPartPr>
            <p14:xfrm>
              <a:off x="3633600" y="5326360"/>
              <a:ext cx="547920" cy="538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529EB15-B420-4FFD-A7D1-343B88ACB0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4600" y="5317720"/>
                <a:ext cx="5655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4DEF86B-9107-4918-9692-4A70BCB16326}"/>
                  </a:ext>
                </a:extLst>
              </p14:cNvPr>
              <p14:cNvContentPartPr/>
              <p14:nvPr/>
            </p14:nvContentPartPr>
            <p14:xfrm>
              <a:off x="4501200" y="5364520"/>
              <a:ext cx="319680" cy="330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4DEF86B-9107-4918-9692-4A70BCB163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92200" y="5355880"/>
                <a:ext cx="33732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35E0928-4D07-45AB-9721-A07C37E21ACD}"/>
                  </a:ext>
                </a:extLst>
              </p14:cNvPr>
              <p14:cNvContentPartPr/>
              <p14:nvPr/>
            </p14:nvContentPartPr>
            <p14:xfrm>
              <a:off x="5075040" y="5268040"/>
              <a:ext cx="159480" cy="409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35E0928-4D07-45AB-9721-A07C37E21AC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066400" y="5259040"/>
                <a:ext cx="17712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B0AE3B60-1406-4BB1-8EA5-2277654587F2}"/>
                  </a:ext>
                </a:extLst>
              </p14:cNvPr>
              <p14:cNvContentPartPr/>
              <p14:nvPr/>
            </p14:nvContentPartPr>
            <p14:xfrm>
              <a:off x="5363400" y="5477200"/>
              <a:ext cx="178560" cy="15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B0AE3B60-1406-4BB1-8EA5-2277654587F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54400" y="5468560"/>
                <a:ext cx="196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9B7CBB-4B5E-4F9F-8A04-6F7BDF41A5E5}"/>
                  </a:ext>
                </a:extLst>
              </p14:cNvPr>
              <p14:cNvContentPartPr/>
              <p14:nvPr/>
            </p14:nvContentPartPr>
            <p14:xfrm>
              <a:off x="5357280" y="5562160"/>
              <a:ext cx="160560" cy="28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9B7CBB-4B5E-4F9F-8A04-6F7BDF41A5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48280" y="5553160"/>
                <a:ext cx="178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A86ACDB-36F4-470F-8120-8D424C7D8A7F}"/>
                  </a:ext>
                </a:extLst>
              </p14:cNvPr>
              <p14:cNvContentPartPr/>
              <p14:nvPr/>
            </p14:nvContentPartPr>
            <p14:xfrm>
              <a:off x="5675880" y="5209360"/>
              <a:ext cx="2877480" cy="648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A86ACDB-36F4-470F-8120-8D424C7D8A7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666881" y="5200720"/>
                <a:ext cx="2895118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25B3A8D-AE1B-4A5D-B1D7-4DC4E42F1A1E}"/>
                  </a:ext>
                </a:extLst>
              </p14:cNvPr>
              <p14:cNvContentPartPr/>
              <p14:nvPr/>
            </p14:nvContentPartPr>
            <p14:xfrm>
              <a:off x="6161880" y="6153280"/>
              <a:ext cx="2132280" cy="265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25B3A8D-AE1B-4A5D-B1D7-4DC4E42F1A1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152880" y="6144280"/>
                <a:ext cx="2149920" cy="28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9448383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14:cNvPr>
              <p14:cNvContentPartPr/>
              <p14:nvPr/>
            </p14:nvContentPartPr>
            <p14:xfrm>
              <a:off x="850080" y="334240"/>
              <a:ext cx="456480" cy="39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41440" y="325600"/>
                <a:ext cx="4741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14:cNvPr>
              <p14:cNvContentPartPr/>
              <p14:nvPr/>
            </p14:nvContentPartPr>
            <p14:xfrm>
              <a:off x="2269560" y="285640"/>
              <a:ext cx="246240" cy="564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60920" y="276640"/>
                <a:ext cx="2638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14:cNvPr>
              <p14:cNvContentPartPr/>
              <p14:nvPr/>
            </p14:nvContentPartPr>
            <p14:xfrm>
              <a:off x="2699040" y="597040"/>
              <a:ext cx="16416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0400" y="588040"/>
                <a:ext cx="181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14:cNvPr>
              <p14:cNvContentPartPr/>
              <p14:nvPr/>
            </p14:nvContentPartPr>
            <p14:xfrm>
              <a:off x="2682480" y="716200"/>
              <a:ext cx="18144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73840" y="707560"/>
                <a:ext cx="1990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14:cNvPr>
              <p14:cNvContentPartPr/>
              <p14:nvPr/>
            </p14:nvContentPartPr>
            <p14:xfrm>
              <a:off x="3412920" y="307240"/>
              <a:ext cx="2663280" cy="841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03920" y="298244"/>
                <a:ext cx="2680920" cy="858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14:cNvPr>
              <p14:cNvContentPartPr/>
              <p14:nvPr/>
            </p14:nvContentPartPr>
            <p14:xfrm>
              <a:off x="3005760" y="243160"/>
              <a:ext cx="230400" cy="746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96774" y="234160"/>
                <a:ext cx="248012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14:cNvPr>
              <p14:cNvContentPartPr/>
              <p14:nvPr/>
            </p14:nvContentPartPr>
            <p14:xfrm>
              <a:off x="6615480" y="511000"/>
              <a:ext cx="315720" cy="52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6480" y="502000"/>
                <a:ext cx="3333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14:cNvPr>
              <p14:cNvContentPartPr/>
              <p14:nvPr/>
            </p14:nvContentPartPr>
            <p14:xfrm>
              <a:off x="6292200" y="624760"/>
              <a:ext cx="175680" cy="18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3560" y="616120"/>
                <a:ext cx="193320" cy="20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14:cNvPr>
              <p14:cNvContentPartPr/>
              <p14:nvPr/>
            </p14:nvContentPartPr>
            <p14:xfrm>
              <a:off x="3898560" y="2226040"/>
              <a:ext cx="1422000" cy="441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9918" y="2217393"/>
                <a:ext cx="1439644" cy="459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14:cNvPr>
              <p14:cNvContentPartPr/>
              <p14:nvPr/>
            </p14:nvContentPartPr>
            <p14:xfrm>
              <a:off x="5016720" y="1055680"/>
              <a:ext cx="933840" cy="290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07720" y="1046680"/>
                <a:ext cx="951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14:cNvPr>
              <p14:cNvContentPartPr/>
              <p14:nvPr/>
            </p14:nvContentPartPr>
            <p14:xfrm>
              <a:off x="4595160" y="1051720"/>
              <a:ext cx="336960" cy="220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86160" y="1042735"/>
                <a:ext cx="354600" cy="2379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14:cNvPr>
              <p14:cNvContentPartPr/>
              <p14:nvPr/>
            </p14:nvContentPartPr>
            <p14:xfrm>
              <a:off x="2161560" y="1249000"/>
              <a:ext cx="3701520" cy="1690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2920" y="1240360"/>
                <a:ext cx="3719160" cy="170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14:cNvPr>
              <p14:cNvContentPartPr/>
              <p14:nvPr/>
            </p14:nvContentPartPr>
            <p14:xfrm>
              <a:off x="225840" y="1214440"/>
              <a:ext cx="1173960" cy="465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6840" y="1205793"/>
                <a:ext cx="119160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14:cNvPr>
              <p14:cNvContentPartPr/>
              <p14:nvPr/>
            </p14:nvContentPartPr>
            <p14:xfrm>
              <a:off x="322680" y="1772440"/>
              <a:ext cx="1270080" cy="54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3680" y="1763446"/>
                <a:ext cx="1287720" cy="565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14:cNvPr>
              <p14:cNvContentPartPr/>
              <p14:nvPr/>
            </p14:nvContentPartPr>
            <p14:xfrm>
              <a:off x="434280" y="3216040"/>
              <a:ext cx="782640" cy="378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5640" y="3207408"/>
                <a:ext cx="800280" cy="3956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14:cNvPr>
              <p14:cNvContentPartPr/>
              <p14:nvPr/>
            </p14:nvContentPartPr>
            <p14:xfrm>
              <a:off x="1274880" y="3309640"/>
              <a:ext cx="20880" cy="1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66240" y="3300640"/>
                <a:ext cx="38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14:cNvPr>
              <p14:cNvContentPartPr/>
              <p14:nvPr/>
            </p14:nvContentPartPr>
            <p14:xfrm>
              <a:off x="1299360" y="3433480"/>
              <a:ext cx="1692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90720" y="3424840"/>
                <a:ext cx="345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14:cNvPr>
              <p14:cNvContentPartPr/>
              <p14:nvPr/>
            </p14:nvContentPartPr>
            <p14:xfrm>
              <a:off x="1416720" y="3168880"/>
              <a:ext cx="1479960" cy="39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08082" y="3160232"/>
                <a:ext cx="1497596" cy="408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14:cNvPr>
              <p14:cNvContentPartPr/>
              <p14:nvPr/>
            </p14:nvContentPartPr>
            <p14:xfrm>
              <a:off x="4430640" y="3275800"/>
              <a:ext cx="126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2000" y="3266800"/>
                <a:ext cx="30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14:cNvPr>
              <p14:cNvContentPartPr/>
              <p14:nvPr/>
            </p14:nvContentPartPr>
            <p14:xfrm>
              <a:off x="3977400" y="3201640"/>
              <a:ext cx="34920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8751" y="3192640"/>
                <a:ext cx="366858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14:cNvPr>
              <p14:cNvContentPartPr/>
              <p14:nvPr/>
            </p14:nvContentPartPr>
            <p14:xfrm>
              <a:off x="3273600" y="3303880"/>
              <a:ext cx="529920" cy="250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64960" y="3294880"/>
                <a:ext cx="5475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14:cNvPr>
              <p14:cNvContentPartPr/>
              <p14:nvPr/>
            </p14:nvContentPartPr>
            <p14:xfrm>
              <a:off x="4709280" y="3301000"/>
              <a:ext cx="187920" cy="203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00280" y="3292360"/>
                <a:ext cx="20556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14:cNvPr>
              <p14:cNvContentPartPr/>
              <p14:nvPr/>
            </p14:nvContentPartPr>
            <p14:xfrm>
              <a:off x="4759680" y="3144400"/>
              <a:ext cx="85320" cy="440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50680" y="3135760"/>
                <a:ext cx="10296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14:cNvPr>
              <p14:cNvContentPartPr/>
              <p14:nvPr/>
            </p14:nvContentPartPr>
            <p14:xfrm>
              <a:off x="5097000" y="3124600"/>
              <a:ext cx="1254960" cy="393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88003" y="3115600"/>
                <a:ext cx="1272595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14:cNvPr>
              <p14:cNvContentPartPr/>
              <p14:nvPr/>
            </p14:nvContentPartPr>
            <p14:xfrm>
              <a:off x="6611880" y="3267880"/>
              <a:ext cx="236880" cy="214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02880" y="3259240"/>
                <a:ext cx="25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14:cNvPr>
              <p14:cNvContentPartPr/>
              <p14:nvPr/>
            </p14:nvContentPartPr>
            <p14:xfrm>
              <a:off x="6627360" y="3126040"/>
              <a:ext cx="187200" cy="83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8360" y="3117040"/>
                <a:ext cx="2048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14:cNvPr>
              <p14:cNvContentPartPr/>
              <p14:nvPr/>
            </p14:nvContentPartPr>
            <p14:xfrm>
              <a:off x="6965760" y="3270400"/>
              <a:ext cx="17280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56760" y="3261400"/>
                <a:ext cx="190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14:cNvPr>
              <p14:cNvContentPartPr/>
              <p14:nvPr/>
            </p14:nvContentPartPr>
            <p14:xfrm>
              <a:off x="6970440" y="3348520"/>
              <a:ext cx="14832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3398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14:cNvPr>
              <p14:cNvContentPartPr/>
              <p14:nvPr/>
            </p14:nvContentPartPr>
            <p14:xfrm>
              <a:off x="7262760" y="3379120"/>
              <a:ext cx="381960" cy="23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3760" y="3370120"/>
                <a:ext cx="39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14:cNvPr>
              <p14:cNvContentPartPr/>
              <p14:nvPr/>
            </p14:nvContentPartPr>
            <p14:xfrm>
              <a:off x="7263840" y="2988160"/>
              <a:ext cx="414000" cy="321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54840" y="2979170"/>
                <a:ext cx="431640" cy="339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14:cNvPr>
              <p14:cNvContentPartPr/>
              <p14:nvPr/>
            </p14:nvContentPartPr>
            <p14:xfrm>
              <a:off x="8685480" y="2939200"/>
              <a:ext cx="145440" cy="8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76480" y="2930200"/>
                <a:ext cx="163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14:cNvPr>
              <p14:cNvContentPartPr/>
              <p14:nvPr/>
            </p14:nvContentPartPr>
            <p14:xfrm>
              <a:off x="7749120" y="3078160"/>
              <a:ext cx="1123560" cy="53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0120" y="3069514"/>
                <a:ext cx="1141200" cy="555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4D7310-FAE0-4A75-A01C-76C6FDF0425F}"/>
                  </a:ext>
                </a:extLst>
              </p14:cNvPr>
              <p14:cNvContentPartPr/>
              <p14:nvPr/>
            </p14:nvContentPartPr>
            <p14:xfrm>
              <a:off x="1711200" y="3857200"/>
              <a:ext cx="139320" cy="183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4D7310-FAE0-4A75-A01C-76C6FDF0425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2560" y="3848560"/>
                <a:ext cx="156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A0A7AF6-B75F-407A-84D1-EB841B77782B}"/>
                  </a:ext>
                </a:extLst>
              </p14:cNvPr>
              <p14:cNvContentPartPr/>
              <p14:nvPr/>
            </p14:nvContentPartPr>
            <p14:xfrm>
              <a:off x="1997400" y="3847840"/>
              <a:ext cx="596880" cy="227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A0A7AF6-B75F-407A-84D1-EB841B7778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88400" y="3838840"/>
                <a:ext cx="6145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59EA19-5BA2-492C-BC3E-5B7A4AE67D0C}"/>
                  </a:ext>
                </a:extLst>
              </p14:cNvPr>
              <p14:cNvContentPartPr/>
              <p14:nvPr/>
            </p14:nvContentPartPr>
            <p14:xfrm>
              <a:off x="2881920" y="3767560"/>
              <a:ext cx="314280" cy="30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59EA19-5BA2-492C-BC3E-5B7A4AE67D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73280" y="3758560"/>
                <a:ext cx="3319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BB7EEC-B1AF-40E5-A79D-24B5B81C89EB}"/>
                  </a:ext>
                </a:extLst>
              </p14:cNvPr>
              <p14:cNvContentPartPr/>
              <p14:nvPr/>
            </p14:nvContentPartPr>
            <p14:xfrm>
              <a:off x="2805960" y="3838840"/>
              <a:ext cx="268920" cy="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BB7EEC-B1AF-40E5-A79D-24B5B81C89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96960" y="3830200"/>
                <a:ext cx="286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FDB17CF-7BC8-4312-8307-42D4F8C7389D}"/>
                  </a:ext>
                </a:extLst>
              </p14:cNvPr>
              <p14:cNvContentPartPr/>
              <p14:nvPr/>
            </p14:nvContentPartPr>
            <p14:xfrm>
              <a:off x="3368280" y="3904000"/>
              <a:ext cx="245520" cy="18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FDB17CF-7BC8-4312-8307-42D4F8C738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9280" y="3895360"/>
                <a:ext cx="2631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BF23A86-A4DF-4C88-8E92-73ECA0304CD5}"/>
                  </a:ext>
                </a:extLst>
              </p14:cNvPr>
              <p14:cNvContentPartPr/>
              <p14:nvPr/>
            </p14:nvContentPartPr>
            <p14:xfrm>
              <a:off x="3691560" y="3896440"/>
              <a:ext cx="104760" cy="120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BF23A86-A4DF-4C88-8E92-73ECA0304C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82560" y="3887800"/>
                <a:ext cx="122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8CD957-2669-41B8-8EB3-EEB30798D6A0}"/>
                  </a:ext>
                </a:extLst>
              </p14:cNvPr>
              <p14:cNvContentPartPr/>
              <p14:nvPr/>
            </p14:nvContentPartPr>
            <p14:xfrm>
              <a:off x="3911160" y="3747400"/>
              <a:ext cx="60480" cy="25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8CD957-2669-41B8-8EB3-EEB30798D6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02520" y="3738760"/>
                <a:ext cx="78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72B14-7BA7-4C81-80A4-126BDB226991}"/>
                  </a:ext>
                </a:extLst>
              </p14:cNvPr>
              <p14:cNvContentPartPr/>
              <p14:nvPr/>
            </p14:nvContentPartPr>
            <p14:xfrm>
              <a:off x="3810360" y="3864040"/>
              <a:ext cx="214560" cy="2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72B14-7BA7-4C81-80A4-126BDB2269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01720" y="385540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ABEC707-F444-4AD1-976B-E8402FDDA846}"/>
                  </a:ext>
                </a:extLst>
              </p14:cNvPr>
              <p14:cNvContentPartPr/>
              <p14:nvPr/>
            </p14:nvContentPartPr>
            <p14:xfrm>
              <a:off x="4110240" y="3909400"/>
              <a:ext cx="14040" cy="74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ABEC707-F444-4AD1-976B-E8402FDDA8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01600" y="3900400"/>
                <a:ext cx="316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FECA67-7D66-4BBC-BC5F-FD8F6DF8FB9C}"/>
                  </a:ext>
                </a:extLst>
              </p14:cNvPr>
              <p14:cNvContentPartPr/>
              <p14:nvPr/>
            </p14:nvContentPartPr>
            <p14:xfrm>
              <a:off x="4107360" y="38071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FECA67-7D66-4BBC-BC5F-FD8F6DF8FB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720" y="37985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19A609-E54E-4DD7-82E7-0863765D884F}"/>
                  </a:ext>
                </a:extLst>
              </p14:cNvPr>
              <p14:cNvContentPartPr/>
              <p14:nvPr/>
            </p14:nvContentPartPr>
            <p14:xfrm>
              <a:off x="4235160" y="3886720"/>
              <a:ext cx="342720" cy="180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19A609-E54E-4DD7-82E7-0863765D884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26520" y="3878080"/>
                <a:ext cx="360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D803AD-C810-4A1A-B5A8-205BD0083F64}"/>
                  </a:ext>
                </a:extLst>
              </p14:cNvPr>
              <p14:cNvContentPartPr/>
              <p14:nvPr/>
            </p14:nvContentPartPr>
            <p14:xfrm>
              <a:off x="4823040" y="3731200"/>
              <a:ext cx="84600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D803AD-C810-4A1A-B5A8-205BD0083F6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4400" y="3722551"/>
                <a:ext cx="863640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247387B-8FD2-4124-9050-083700ABB5C2}"/>
                  </a:ext>
                </a:extLst>
              </p14:cNvPr>
              <p14:cNvContentPartPr/>
              <p14:nvPr/>
            </p14:nvContentPartPr>
            <p14:xfrm>
              <a:off x="6042000" y="3668200"/>
              <a:ext cx="825480" cy="541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247387B-8FD2-4124-9050-083700ABB5C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3000" y="3659554"/>
                <a:ext cx="843120" cy="559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89ACC20-3B24-4E90-9AAD-3B6A4772C646}"/>
                  </a:ext>
                </a:extLst>
              </p14:cNvPr>
              <p14:cNvContentPartPr/>
              <p14:nvPr/>
            </p14:nvContentPartPr>
            <p14:xfrm>
              <a:off x="7164120" y="3745240"/>
              <a:ext cx="1030320" cy="315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89ACC20-3B24-4E90-9AAD-3B6A4772C64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55120" y="3736600"/>
                <a:ext cx="1047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3EE213A-13DE-4605-AA8E-2883ECD707A0}"/>
                  </a:ext>
                </a:extLst>
              </p14:cNvPr>
              <p14:cNvContentPartPr/>
              <p14:nvPr/>
            </p14:nvContentPartPr>
            <p14:xfrm>
              <a:off x="2001360" y="4332760"/>
              <a:ext cx="849960" cy="2386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3EE213A-13DE-4605-AA8E-2883ECD707A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992720" y="4324120"/>
                <a:ext cx="867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45705CF-3D09-41A0-AB98-A9914422D107}"/>
                  </a:ext>
                </a:extLst>
              </p14:cNvPr>
              <p14:cNvContentPartPr/>
              <p14:nvPr/>
            </p14:nvContentPartPr>
            <p14:xfrm>
              <a:off x="357600" y="3721120"/>
              <a:ext cx="1200240" cy="92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45705CF-3D09-41A0-AB98-A9914422D10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8957" y="3712120"/>
                <a:ext cx="1217885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A95567E-9826-4819-8749-AA1E5F637C67}"/>
                  </a:ext>
                </a:extLst>
              </p14:cNvPr>
              <p14:cNvContentPartPr/>
              <p14:nvPr/>
            </p14:nvContentPartPr>
            <p14:xfrm>
              <a:off x="3121680" y="4145560"/>
              <a:ext cx="1810440" cy="549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A95567E-9826-4819-8749-AA1E5F637C6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13040" y="4136560"/>
                <a:ext cx="182808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0A2A705-299F-45F9-81D3-38C2221097FD}"/>
                  </a:ext>
                </a:extLst>
              </p14:cNvPr>
              <p14:cNvContentPartPr/>
              <p14:nvPr/>
            </p14:nvContentPartPr>
            <p14:xfrm>
              <a:off x="5113560" y="4310800"/>
              <a:ext cx="43920" cy="3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0A2A705-299F-45F9-81D3-38C2221097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4560" y="4302160"/>
                <a:ext cx="61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49A4FB-2B82-4C6B-807D-E8269FA97891}"/>
                  </a:ext>
                </a:extLst>
              </p14:cNvPr>
              <p14:cNvContentPartPr/>
              <p14:nvPr/>
            </p14:nvContentPartPr>
            <p14:xfrm>
              <a:off x="5102760" y="4442200"/>
              <a:ext cx="36720" cy="28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49A4FB-2B82-4C6B-807D-E8269FA9789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94120" y="44335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3ED42D-AA7E-4CA7-9C2A-A8CFE94FE705}"/>
                  </a:ext>
                </a:extLst>
              </p14:cNvPr>
              <p14:cNvContentPartPr/>
              <p14:nvPr/>
            </p14:nvContentPartPr>
            <p14:xfrm>
              <a:off x="6027960" y="4395400"/>
              <a:ext cx="172800" cy="131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3ED42D-AA7E-4CA7-9C2A-A8CFE94FE70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018960" y="4386760"/>
                <a:ext cx="1904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AF4DA04-E273-41CF-BB2E-F672B0E2C140}"/>
                  </a:ext>
                </a:extLst>
              </p14:cNvPr>
              <p14:cNvContentPartPr/>
              <p14:nvPr/>
            </p14:nvContentPartPr>
            <p14:xfrm>
              <a:off x="5447280" y="4198120"/>
              <a:ext cx="505440" cy="314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AF4DA04-E273-41CF-BB2E-F672B0E2C1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38640" y="4189480"/>
                <a:ext cx="5230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D58B42-6FEA-4720-823C-EF56873F1082}"/>
                  </a:ext>
                </a:extLst>
              </p14:cNvPr>
              <p14:cNvContentPartPr/>
              <p14:nvPr/>
            </p14:nvContentPartPr>
            <p14:xfrm>
              <a:off x="6406320" y="4258240"/>
              <a:ext cx="194760" cy="416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D58B42-6FEA-4720-823C-EF56873F108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97680" y="4249240"/>
                <a:ext cx="21240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9D2DD38-3D65-439F-A0EB-4EB6E628E6D4}"/>
                  </a:ext>
                </a:extLst>
              </p14:cNvPr>
              <p14:cNvContentPartPr/>
              <p14:nvPr/>
            </p14:nvContentPartPr>
            <p14:xfrm>
              <a:off x="6696480" y="4485760"/>
              <a:ext cx="12240" cy="8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9D2DD38-3D65-439F-A0EB-4EB6E628E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87840" y="4477120"/>
                <a:ext cx="298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D7A0B63-E5D0-43BB-93BB-80E60880C96E}"/>
                  </a:ext>
                </a:extLst>
              </p14:cNvPr>
              <p14:cNvContentPartPr/>
              <p14:nvPr/>
            </p14:nvContentPartPr>
            <p14:xfrm>
              <a:off x="6672720" y="4363720"/>
              <a:ext cx="30240" cy="2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D7A0B63-E5D0-43BB-93BB-80E60880C96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64080" y="4355080"/>
                <a:ext cx="478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6700008-A6D5-47E7-A977-160A3DBA7B01}"/>
                  </a:ext>
                </a:extLst>
              </p14:cNvPr>
              <p14:cNvContentPartPr/>
              <p14:nvPr/>
            </p14:nvContentPartPr>
            <p14:xfrm>
              <a:off x="6781440" y="4308280"/>
              <a:ext cx="486360" cy="250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6700008-A6D5-47E7-A977-160A3DBA7B0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794" y="4299280"/>
                <a:ext cx="504013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5D8DBD-858C-41FC-B78A-6783C5A67E68}"/>
                  </a:ext>
                </a:extLst>
              </p14:cNvPr>
              <p14:cNvContentPartPr/>
              <p14:nvPr/>
            </p14:nvContentPartPr>
            <p14:xfrm>
              <a:off x="7545000" y="4465960"/>
              <a:ext cx="10440" cy="78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5D8DBD-858C-41FC-B78A-6783C5A67E6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36000" y="4456960"/>
                <a:ext cx="28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2B84E3-CD56-47D4-9F7E-BFD0988E09D0}"/>
                  </a:ext>
                </a:extLst>
              </p14:cNvPr>
              <p14:cNvContentPartPr/>
              <p14:nvPr/>
            </p14:nvContentPartPr>
            <p14:xfrm>
              <a:off x="7533480" y="4324120"/>
              <a:ext cx="1764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2B84E3-CD56-47D4-9F7E-BFD0988E09D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24840" y="4315480"/>
                <a:ext cx="352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014B487-4CCC-4681-A78B-D93A7A8A3DFA}"/>
                  </a:ext>
                </a:extLst>
              </p14:cNvPr>
              <p14:cNvContentPartPr/>
              <p14:nvPr/>
            </p14:nvContentPartPr>
            <p14:xfrm>
              <a:off x="7655520" y="4418080"/>
              <a:ext cx="106200" cy="17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014B487-4CCC-4681-A78B-D93A7A8A3DF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46880" y="4409440"/>
                <a:ext cx="1238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595F9D5-FA78-4C0F-AE79-B8D1AF64D242}"/>
                  </a:ext>
                </a:extLst>
              </p14:cNvPr>
              <p14:cNvContentPartPr/>
              <p14:nvPr/>
            </p14:nvContentPartPr>
            <p14:xfrm>
              <a:off x="8048640" y="4463080"/>
              <a:ext cx="298080" cy="115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595F9D5-FA78-4C0F-AE79-B8D1AF64D2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39640" y="4454440"/>
                <a:ext cx="31572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806E334-473C-4018-8A19-AEF1BB0F4CC4}"/>
                  </a:ext>
                </a:extLst>
              </p14:cNvPr>
              <p14:cNvContentPartPr/>
              <p14:nvPr/>
            </p14:nvContentPartPr>
            <p14:xfrm>
              <a:off x="518880" y="4863760"/>
              <a:ext cx="205200" cy="24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806E334-473C-4018-8A19-AEF1BB0F4C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880" y="4854760"/>
                <a:ext cx="2228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3495437-2201-4FBD-BB7F-A15305DB591D}"/>
                  </a:ext>
                </a:extLst>
              </p14:cNvPr>
              <p14:cNvContentPartPr/>
              <p14:nvPr/>
            </p14:nvContentPartPr>
            <p14:xfrm>
              <a:off x="855480" y="4697080"/>
              <a:ext cx="1162800" cy="428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3495437-2201-4FBD-BB7F-A15305DB59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6480" y="4688440"/>
                <a:ext cx="1180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0E0AE9-C63C-4AC9-A733-CBC773313EEB}"/>
                  </a:ext>
                </a:extLst>
              </p14:cNvPr>
              <p14:cNvContentPartPr/>
              <p14:nvPr/>
            </p14:nvContentPartPr>
            <p14:xfrm>
              <a:off x="8387760" y="5159320"/>
              <a:ext cx="10800" cy="2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0E0AE9-C63C-4AC9-A733-CBC773313EE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379120" y="5150320"/>
                <a:ext cx="28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A625E3-EDB9-4F1D-8121-B344419A9F3C}"/>
                  </a:ext>
                </a:extLst>
              </p14:cNvPr>
              <p14:cNvContentPartPr/>
              <p14:nvPr/>
            </p14:nvContentPartPr>
            <p14:xfrm>
              <a:off x="5953440" y="4197760"/>
              <a:ext cx="925920" cy="49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A625E3-EDB9-4F1D-8121-B344419A9F3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935440" y="4161760"/>
                <a:ext cx="96156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009174-8F94-4031-9CB1-9A66B3E41785}"/>
                  </a:ext>
                </a:extLst>
              </p14:cNvPr>
              <p14:cNvContentPartPr/>
              <p14:nvPr/>
            </p14:nvContentPartPr>
            <p14:xfrm>
              <a:off x="591600" y="5192800"/>
              <a:ext cx="1485720" cy="56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009174-8F94-4031-9CB1-9A66B3E4178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73960" y="5156800"/>
                <a:ext cx="1521360" cy="12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313937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14:cNvPr>
              <p14:cNvContentPartPr/>
              <p14:nvPr/>
            </p14:nvContentPartPr>
            <p14:xfrm>
              <a:off x="850080" y="334240"/>
              <a:ext cx="456480" cy="39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41440" y="325600"/>
                <a:ext cx="4741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14:cNvPr>
              <p14:cNvContentPartPr/>
              <p14:nvPr/>
            </p14:nvContentPartPr>
            <p14:xfrm>
              <a:off x="2269560" y="285640"/>
              <a:ext cx="246240" cy="564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60920" y="276640"/>
                <a:ext cx="2638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14:cNvPr>
              <p14:cNvContentPartPr/>
              <p14:nvPr/>
            </p14:nvContentPartPr>
            <p14:xfrm>
              <a:off x="2699040" y="597040"/>
              <a:ext cx="16416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0400" y="588040"/>
                <a:ext cx="181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14:cNvPr>
              <p14:cNvContentPartPr/>
              <p14:nvPr/>
            </p14:nvContentPartPr>
            <p14:xfrm>
              <a:off x="2682480" y="716200"/>
              <a:ext cx="18144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73840" y="707560"/>
                <a:ext cx="1990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14:cNvPr>
              <p14:cNvContentPartPr/>
              <p14:nvPr/>
            </p14:nvContentPartPr>
            <p14:xfrm>
              <a:off x="3412920" y="307240"/>
              <a:ext cx="2663280" cy="841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03920" y="298244"/>
                <a:ext cx="2680920" cy="858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14:cNvPr>
              <p14:cNvContentPartPr/>
              <p14:nvPr/>
            </p14:nvContentPartPr>
            <p14:xfrm>
              <a:off x="3005760" y="243160"/>
              <a:ext cx="230400" cy="746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96774" y="234160"/>
                <a:ext cx="248012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14:cNvPr>
              <p14:cNvContentPartPr/>
              <p14:nvPr/>
            </p14:nvContentPartPr>
            <p14:xfrm>
              <a:off x="6615480" y="511000"/>
              <a:ext cx="315720" cy="52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6480" y="502000"/>
                <a:ext cx="3333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14:cNvPr>
              <p14:cNvContentPartPr/>
              <p14:nvPr/>
            </p14:nvContentPartPr>
            <p14:xfrm>
              <a:off x="6292200" y="624760"/>
              <a:ext cx="175680" cy="18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3560" y="616120"/>
                <a:ext cx="193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A1B2625-026F-4C1E-85DA-D5313CA2E5BF}"/>
                  </a:ext>
                </a:extLst>
              </p14:cNvPr>
              <p14:cNvContentPartPr/>
              <p14:nvPr/>
            </p14:nvContentPartPr>
            <p14:xfrm>
              <a:off x="7128120" y="467080"/>
              <a:ext cx="1313280" cy="58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A1B2625-026F-4C1E-85DA-D5313CA2E5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9120" y="458080"/>
                <a:ext cx="13309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492FE5-38C6-43C1-A07A-1681E9B51771}"/>
                  </a:ext>
                </a:extLst>
              </p14:cNvPr>
              <p14:cNvContentPartPr/>
              <p14:nvPr/>
            </p14:nvContentPartPr>
            <p14:xfrm>
              <a:off x="1201440" y="1369600"/>
              <a:ext cx="1936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492FE5-38C6-43C1-A07A-1681E9B517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2440" y="1360960"/>
                <a:ext cx="211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4B762D-D82F-41C4-8D55-CAB0605472A0}"/>
                  </a:ext>
                </a:extLst>
              </p14:cNvPr>
              <p14:cNvContentPartPr/>
              <p14:nvPr/>
            </p14:nvContentPartPr>
            <p14:xfrm>
              <a:off x="1221240" y="1467880"/>
              <a:ext cx="17784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4B762D-D82F-41C4-8D55-CAB0605472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12240" y="1458880"/>
                <a:ext cx="1954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FF1648F-D0AC-456C-B33C-D7260E94C581}"/>
                  </a:ext>
                </a:extLst>
              </p14:cNvPr>
              <p14:cNvContentPartPr/>
              <p14:nvPr/>
            </p14:nvContentPartPr>
            <p14:xfrm>
              <a:off x="960960" y="1418560"/>
              <a:ext cx="109800" cy="14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FF1648F-D0AC-456C-B33C-D7260E94C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51960" y="1409920"/>
                <a:ext cx="1274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97CCA9-876E-426F-A27A-E82F9A7216CF}"/>
                  </a:ext>
                </a:extLst>
              </p14:cNvPr>
              <p14:cNvContentPartPr/>
              <p14:nvPr/>
            </p14:nvContentPartPr>
            <p14:xfrm>
              <a:off x="673680" y="1239640"/>
              <a:ext cx="209160" cy="31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97CCA9-876E-426F-A27A-E82F9A7216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5040" y="1231000"/>
                <a:ext cx="2268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88CA38-7C62-4668-851F-8A2A32481273}"/>
                  </a:ext>
                </a:extLst>
              </p14:cNvPr>
              <p14:cNvContentPartPr/>
              <p14:nvPr/>
            </p14:nvContentPartPr>
            <p14:xfrm>
              <a:off x="2579160" y="1296880"/>
              <a:ext cx="351720" cy="27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88CA38-7C62-4668-851F-8A2A324812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0169" y="1287880"/>
                <a:ext cx="36934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DBFFA78-3E49-4B62-AB56-106AA2332384}"/>
                  </a:ext>
                </a:extLst>
              </p14:cNvPr>
              <p14:cNvContentPartPr/>
              <p14:nvPr/>
            </p14:nvContentPartPr>
            <p14:xfrm>
              <a:off x="1915680" y="1326040"/>
              <a:ext cx="561600" cy="19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DBFFA78-3E49-4B62-AB56-106AA233238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6686" y="1317040"/>
                <a:ext cx="579229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8AC176-35B3-41F6-8A1F-6847D362CF3D}"/>
                  </a:ext>
                </a:extLst>
              </p14:cNvPr>
              <p14:cNvContentPartPr/>
              <p14:nvPr/>
            </p14:nvContentPartPr>
            <p14:xfrm>
              <a:off x="1545960" y="1154320"/>
              <a:ext cx="244800" cy="39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8AC176-35B3-41F6-8A1F-6847D362CF3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7307" y="1145320"/>
                <a:ext cx="262466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F621768-99BA-4DD2-9909-B6C07E9C1DB6}"/>
                  </a:ext>
                </a:extLst>
              </p14:cNvPr>
              <p14:cNvContentPartPr/>
              <p14:nvPr/>
            </p14:nvContentPartPr>
            <p14:xfrm>
              <a:off x="3151200" y="1377520"/>
              <a:ext cx="322200" cy="25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F621768-99BA-4DD2-9909-B6C07E9C1D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42200" y="1368880"/>
                <a:ext cx="33984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5BA05DA-4E64-4584-9C79-972334A3D9CC}"/>
                  </a:ext>
                </a:extLst>
              </p14:cNvPr>
              <p14:cNvContentPartPr/>
              <p14:nvPr/>
            </p14:nvContentPartPr>
            <p14:xfrm>
              <a:off x="4337400" y="1432960"/>
              <a:ext cx="161280" cy="16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5BA05DA-4E64-4584-9C79-972334A3D9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28400" y="1423960"/>
                <a:ext cx="1789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8C65FA-90A5-42A7-80E5-AFD8AD043297}"/>
                  </a:ext>
                </a:extLst>
              </p14:cNvPr>
              <p14:cNvContentPartPr/>
              <p14:nvPr/>
            </p14:nvContentPartPr>
            <p14:xfrm>
              <a:off x="4361160" y="1512880"/>
              <a:ext cx="153360" cy="1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8C65FA-90A5-42A7-80E5-AFD8AD0432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52520" y="1503880"/>
                <a:ext cx="1710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679D091-2196-47C7-9A0C-AA3F0D29ABE4}"/>
                  </a:ext>
                </a:extLst>
              </p14:cNvPr>
              <p14:cNvContentPartPr/>
              <p14:nvPr/>
            </p14:nvContentPartPr>
            <p14:xfrm>
              <a:off x="4051560" y="1501000"/>
              <a:ext cx="116280" cy="154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679D091-2196-47C7-9A0C-AA3F0D29AB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42920" y="1492000"/>
                <a:ext cx="1339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18DE0E-6943-41DB-AD2B-9D8397E38CF8}"/>
                  </a:ext>
                </a:extLst>
              </p14:cNvPr>
              <p14:cNvContentPartPr/>
              <p14:nvPr/>
            </p14:nvContentPartPr>
            <p14:xfrm>
              <a:off x="3694440" y="1333600"/>
              <a:ext cx="269280" cy="313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18DE0E-6943-41DB-AD2B-9D8397E38CF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85800" y="1324960"/>
                <a:ext cx="2869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D82E99-0924-4269-B5D4-D9C3EB4AD349}"/>
                  </a:ext>
                </a:extLst>
              </p14:cNvPr>
              <p14:cNvContentPartPr/>
              <p14:nvPr/>
            </p14:nvContentPartPr>
            <p14:xfrm>
              <a:off x="5062800" y="1194640"/>
              <a:ext cx="591480" cy="48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D82E99-0924-4269-B5D4-D9C3EB4AD34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53805" y="1185640"/>
                <a:ext cx="609109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402D0A4-1C3B-41A1-B07C-5639BE3A67C6}"/>
                  </a:ext>
                </a:extLst>
              </p14:cNvPr>
              <p14:cNvContentPartPr/>
              <p14:nvPr/>
            </p14:nvContentPartPr>
            <p14:xfrm>
              <a:off x="4625760" y="1308760"/>
              <a:ext cx="310680" cy="28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402D0A4-1C3B-41A1-B07C-5639BE3A67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6760" y="1300120"/>
                <a:ext cx="32832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49B609-769B-42E8-93F6-AE32041134C8}"/>
                  </a:ext>
                </a:extLst>
              </p14:cNvPr>
              <p14:cNvContentPartPr/>
              <p14:nvPr/>
            </p14:nvContentPartPr>
            <p14:xfrm>
              <a:off x="6462480" y="1349440"/>
              <a:ext cx="169920" cy="29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49B609-769B-42E8-93F6-AE32041134C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53480" y="1340800"/>
                <a:ext cx="18756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715667B-8643-476D-B487-89BD953F76D6}"/>
                  </a:ext>
                </a:extLst>
              </p14:cNvPr>
              <p14:cNvContentPartPr/>
              <p14:nvPr/>
            </p14:nvContentPartPr>
            <p14:xfrm>
              <a:off x="5805120" y="1225240"/>
              <a:ext cx="556560" cy="582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715667B-8643-476D-B487-89BD953F76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96480" y="1216240"/>
                <a:ext cx="57420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7222160-F4A8-4880-8266-7040D6740F85}"/>
                  </a:ext>
                </a:extLst>
              </p14:cNvPr>
              <p14:cNvContentPartPr/>
              <p14:nvPr/>
            </p14:nvContentPartPr>
            <p14:xfrm>
              <a:off x="6821760" y="1192120"/>
              <a:ext cx="1189080" cy="589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7222160-F4A8-4880-8266-7040D6740F8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13123" y="1183114"/>
                <a:ext cx="1206715" cy="6069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5801482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14:cNvPr>
              <p14:cNvContentPartPr/>
              <p14:nvPr/>
            </p14:nvContentPartPr>
            <p14:xfrm>
              <a:off x="850080" y="334240"/>
              <a:ext cx="456480" cy="39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41440" y="325600"/>
                <a:ext cx="4741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14:cNvPr>
              <p14:cNvContentPartPr/>
              <p14:nvPr/>
            </p14:nvContentPartPr>
            <p14:xfrm>
              <a:off x="2269560" y="285640"/>
              <a:ext cx="246240" cy="564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60920" y="276640"/>
                <a:ext cx="2638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14:cNvPr>
              <p14:cNvContentPartPr/>
              <p14:nvPr/>
            </p14:nvContentPartPr>
            <p14:xfrm>
              <a:off x="2699040" y="597040"/>
              <a:ext cx="16416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0400" y="588040"/>
                <a:ext cx="181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14:cNvPr>
              <p14:cNvContentPartPr/>
              <p14:nvPr/>
            </p14:nvContentPartPr>
            <p14:xfrm>
              <a:off x="2682480" y="716200"/>
              <a:ext cx="18144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73840" y="707560"/>
                <a:ext cx="1990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14:cNvPr>
              <p14:cNvContentPartPr/>
              <p14:nvPr/>
            </p14:nvContentPartPr>
            <p14:xfrm>
              <a:off x="3412920" y="307240"/>
              <a:ext cx="2663280" cy="841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03920" y="298244"/>
                <a:ext cx="2680920" cy="858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14:cNvPr>
              <p14:cNvContentPartPr/>
              <p14:nvPr/>
            </p14:nvContentPartPr>
            <p14:xfrm>
              <a:off x="3005760" y="243160"/>
              <a:ext cx="230400" cy="746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96774" y="234160"/>
                <a:ext cx="248012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14:cNvPr>
              <p14:cNvContentPartPr/>
              <p14:nvPr/>
            </p14:nvContentPartPr>
            <p14:xfrm>
              <a:off x="6615480" y="511000"/>
              <a:ext cx="315720" cy="52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6480" y="502000"/>
                <a:ext cx="3333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14:cNvPr>
              <p14:cNvContentPartPr/>
              <p14:nvPr/>
            </p14:nvContentPartPr>
            <p14:xfrm>
              <a:off x="6292200" y="624760"/>
              <a:ext cx="175680" cy="18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3560" y="616120"/>
                <a:ext cx="193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A1B2625-026F-4C1E-85DA-D5313CA2E5BF}"/>
                  </a:ext>
                </a:extLst>
              </p14:cNvPr>
              <p14:cNvContentPartPr/>
              <p14:nvPr/>
            </p14:nvContentPartPr>
            <p14:xfrm>
              <a:off x="7128120" y="467080"/>
              <a:ext cx="1313280" cy="58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A1B2625-026F-4C1E-85DA-D5313CA2E5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9120" y="458080"/>
                <a:ext cx="13309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492FE5-38C6-43C1-A07A-1681E9B51771}"/>
                  </a:ext>
                </a:extLst>
              </p14:cNvPr>
              <p14:cNvContentPartPr/>
              <p14:nvPr/>
            </p14:nvContentPartPr>
            <p14:xfrm>
              <a:off x="1201440" y="1369600"/>
              <a:ext cx="1936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492FE5-38C6-43C1-A07A-1681E9B517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2440" y="1360960"/>
                <a:ext cx="211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4B762D-D82F-41C4-8D55-CAB0605472A0}"/>
                  </a:ext>
                </a:extLst>
              </p14:cNvPr>
              <p14:cNvContentPartPr/>
              <p14:nvPr/>
            </p14:nvContentPartPr>
            <p14:xfrm>
              <a:off x="1221240" y="1467880"/>
              <a:ext cx="17784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4B762D-D82F-41C4-8D55-CAB0605472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12240" y="1458880"/>
                <a:ext cx="1954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FF1648F-D0AC-456C-B33C-D7260E94C581}"/>
                  </a:ext>
                </a:extLst>
              </p14:cNvPr>
              <p14:cNvContentPartPr/>
              <p14:nvPr/>
            </p14:nvContentPartPr>
            <p14:xfrm>
              <a:off x="960960" y="1418560"/>
              <a:ext cx="109800" cy="14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FF1648F-D0AC-456C-B33C-D7260E94C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51960" y="1409920"/>
                <a:ext cx="1274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97CCA9-876E-426F-A27A-E82F9A7216CF}"/>
                  </a:ext>
                </a:extLst>
              </p14:cNvPr>
              <p14:cNvContentPartPr/>
              <p14:nvPr/>
            </p14:nvContentPartPr>
            <p14:xfrm>
              <a:off x="673680" y="1239640"/>
              <a:ext cx="209160" cy="31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97CCA9-876E-426F-A27A-E82F9A7216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5040" y="1231000"/>
                <a:ext cx="2268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88CA38-7C62-4668-851F-8A2A32481273}"/>
                  </a:ext>
                </a:extLst>
              </p14:cNvPr>
              <p14:cNvContentPartPr/>
              <p14:nvPr/>
            </p14:nvContentPartPr>
            <p14:xfrm>
              <a:off x="2579160" y="1296880"/>
              <a:ext cx="351720" cy="27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88CA38-7C62-4668-851F-8A2A324812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0169" y="1287880"/>
                <a:ext cx="36934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DBFFA78-3E49-4B62-AB56-106AA2332384}"/>
                  </a:ext>
                </a:extLst>
              </p14:cNvPr>
              <p14:cNvContentPartPr/>
              <p14:nvPr/>
            </p14:nvContentPartPr>
            <p14:xfrm>
              <a:off x="1915680" y="1326040"/>
              <a:ext cx="561600" cy="19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DBFFA78-3E49-4B62-AB56-106AA233238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6686" y="1317040"/>
                <a:ext cx="579229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8AC176-35B3-41F6-8A1F-6847D362CF3D}"/>
                  </a:ext>
                </a:extLst>
              </p14:cNvPr>
              <p14:cNvContentPartPr/>
              <p14:nvPr/>
            </p14:nvContentPartPr>
            <p14:xfrm>
              <a:off x="1545960" y="1154320"/>
              <a:ext cx="244800" cy="39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8AC176-35B3-41F6-8A1F-6847D362CF3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7307" y="1145320"/>
                <a:ext cx="262466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F621768-99BA-4DD2-9909-B6C07E9C1DB6}"/>
                  </a:ext>
                </a:extLst>
              </p14:cNvPr>
              <p14:cNvContentPartPr/>
              <p14:nvPr/>
            </p14:nvContentPartPr>
            <p14:xfrm>
              <a:off x="3151200" y="1377520"/>
              <a:ext cx="322200" cy="25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F621768-99BA-4DD2-9909-B6C07E9C1D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42200" y="1368880"/>
                <a:ext cx="33984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5BA05DA-4E64-4584-9C79-972334A3D9CC}"/>
                  </a:ext>
                </a:extLst>
              </p14:cNvPr>
              <p14:cNvContentPartPr/>
              <p14:nvPr/>
            </p14:nvContentPartPr>
            <p14:xfrm>
              <a:off x="4337400" y="1432960"/>
              <a:ext cx="161280" cy="16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5BA05DA-4E64-4584-9C79-972334A3D9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28400" y="1423960"/>
                <a:ext cx="1789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8C65FA-90A5-42A7-80E5-AFD8AD043297}"/>
                  </a:ext>
                </a:extLst>
              </p14:cNvPr>
              <p14:cNvContentPartPr/>
              <p14:nvPr/>
            </p14:nvContentPartPr>
            <p14:xfrm>
              <a:off x="4361160" y="1512880"/>
              <a:ext cx="153360" cy="1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8C65FA-90A5-42A7-80E5-AFD8AD0432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52520" y="1503880"/>
                <a:ext cx="1710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679D091-2196-47C7-9A0C-AA3F0D29ABE4}"/>
                  </a:ext>
                </a:extLst>
              </p14:cNvPr>
              <p14:cNvContentPartPr/>
              <p14:nvPr/>
            </p14:nvContentPartPr>
            <p14:xfrm>
              <a:off x="4051560" y="1501000"/>
              <a:ext cx="116280" cy="154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679D091-2196-47C7-9A0C-AA3F0D29AB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42920" y="1492000"/>
                <a:ext cx="1339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18DE0E-6943-41DB-AD2B-9D8397E38CF8}"/>
                  </a:ext>
                </a:extLst>
              </p14:cNvPr>
              <p14:cNvContentPartPr/>
              <p14:nvPr/>
            </p14:nvContentPartPr>
            <p14:xfrm>
              <a:off x="3694440" y="1333600"/>
              <a:ext cx="269280" cy="313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18DE0E-6943-41DB-AD2B-9D8397E38CF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85800" y="1324960"/>
                <a:ext cx="2869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D82E99-0924-4269-B5D4-D9C3EB4AD349}"/>
                  </a:ext>
                </a:extLst>
              </p14:cNvPr>
              <p14:cNvContentPartPr/>
              <p14:nvPr/>
            </p14:nvContentPartPr>
            <p14:xfrm>
              <a:off x="5062800" y="1194640"/>
              <a:ext cx="591480" cy="48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D82E99-0924-4269-B5D4-D9C3EB4AD34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53805" y="1185640"/>
                <a:ext cx="609109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402D0A4-1C3B-41A1-B07C-5639BE3A67C6}"/>
                  </a:ext>
                </a:extLst>
              </p14:cNvPr>
              <p14:cNvContentPartPr/>
              <p14:nvPr/>
            </p14:nvContentPartPr>
            <p14:xfrm>
              <a:off x="4625760" y="1308760"/>
              <a:ext cx="310680" cy="28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402D0A4-1C3B-41A1-B07C-5639BE3A67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6760" y="1300120"/>
                <a:ext cx="32832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49B609-769B-42E8-93F6-AE32041134C8}"/>
                  </a:ext>
                </a:extLst>
              </p14:cNvPr>
              <p14:cNvContentPartPr/>
              <p14:nvPr/>
            </p14:nvContentPartPr>
            <p14:xfrm>
              <a:off x="6462480" y="1349440"/>
              <a:ext cx="169920" cy="29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49B609-769B-42E8-93F6-AE32041134C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53480" y="1340800"/>
                <a:ext cx="18756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715667B-8643-476D-B487-89BD953F76D6}"/>
                  </a:ext>
                </a:extLst>
              </p14:cNvPr>
              <p14:cNvContentPartPr/>
              <p14:nvPr/>
            </p14:nvContentPartPr>
            <p14:xfrm>
              <a:off x="5805120" y="1225240"/>
              <a:ext cx="556560" cy="582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715667B-8643-476D-B487-89BD953F76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96480" y="1216240"/>
                <a:ext cx="57420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7222160-F4A8-4880-8266-7040D6740F85}"/>
                  </a:ext>
                </a:extLst>
              </p14:cNvPr>
              <p14:cNvContentPartPr/>
              <p14:nvPr/>
            </p14:nvContentPartPr>
            <p14:xfrm>
              <a:off x="6821760" y="1192120"/>
              <a:ext cx="1189080" cy="589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7222160-F4A8-4880-8266-7040D6740F8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13123" y="1183114"/>
                <a:ext cx="1206715" cy="60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CC5F582-CABA-4C55-9665-3CD9AFF995AF}"/>
                  </a:ext>
                </a:extLst>
              </p14:cNvPr>
              <p14:cNvContentPartPr/>
              <p14:nvPr/>
            </p14:nvContentPartPr>
            <p14:xfrm>
              <a:off x="303240" y="1850920"/>
              <a:ext cx="1538640" cy="541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CC5F582-CABA-4C55-9665-3CD9AFF995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4600" y="1841920"/>
                <a:ext cx="15562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A4B6FCF-9902-4FFF-80E7-3D1F017CA48E}"/>
                  </a:ext>
                </a:extLst>
              </p14:cNvPr>
              <p14:cNvContentPartPr/>
              <p14:nvPr/>
            </p14:nvContentPartPr>
            <p14:xfrm>
              <a:off x="2306640" y="2286880"/>
              <a:ext cx="3337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A4B6FCF-9902-4FFF-80E7-3D1F017CA4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98000" y="227824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175A39-BD6D-435C-8A1A-9C43DBC0437C}"/>
                  </a:ext>
                </a:extLst>
              </p14:cNvPr>
              <p14:cNvContentPartPr/>
              <p14:nvPr/>
            </p14:nvContentPartPr>
            <p14:xfrm>
              <a:off x="2158320" y="1785760"/>
              <a:ext cx="632160" cy="44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175A39-BD6D-435C-8A1A-9C43DBC043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9315" y="1777120"/>
                <a:ext cx="64981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BBBCF2-FAC6-436C-98C1-5AC43236396A}"/>
                  </a:ext>
                </a:extLst>
              </p14:cNvPr>
              <p14:cNvContentPartPr/>
              <p14:nvPr/>
            </p14:nvContentPartPr>
            <p14:xfrm>
              <a:off x="4793880" y="2119840"/>
              <a:ext cx="14688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BBBCF2-FAC6-436C-98C1-5AC43236396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85240" y="2111200"/>
                <a:ext cx="1645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EDD97E0-84D3-4F9B-BFF3-30C72AD24453}"/>
                  </a:ext>
                </a:extLst>
              </p14:cNvPr>
              <p14:cNvContentPartPr/>
              <p14:nvPr/>
            </p14:nvContentPartPr>
            <p14:xfrm>
              <a:off x="4771920" y="2230000"/>
              <a:ext cx="125640" cy="7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EDD97E0-84D3-4F9B-BFF3-30C72AD244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63280" y="2221000"/>
                <a:ext cx="143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00F353-4A51-44CC-A713-57D4777844CC}"/>
                  </a:ext>
                </a:extLst>
              </p14:cNvPr>
              <p14:cNvContentPartPr/>
              <p14:nvPr/>
            </p14:nvContentPartPr>
            <p14:xfrm>
              <a:off x="6430080" y="2109400"/>
              <a:ext cx="225000" cy="3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00F353-4A51-44CC-A713-57D4777844C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1440" y="2100400"/>
                <a:ext cx="2426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497B30E-98A1-4034-A070-C45C0D670764}"/>
                  </a:ext>
                </a:extLst>
              </p14:cNvPr>
              <p14:cNvContentPartPr/>
              <p14:nvPr/>
            </p14:nvContentPartPr>
            <p14:xfrm>
              <a:off x="6454920" y="2207320"/>
              <a:ext cx="189720" cy="43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497B30E-98A1-4034-A070-C45C0D6707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45920" y="2198680"/>
                <a:ext cx="2073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F484B4D-54FC-43BF-93DA-4D1EDB683F33}"/>
                  </a:ext>
                </a:extLst>
              </p14:cNvPr>
              <p14:cNvContentPartPr/>
              <p14:nvPr/>
            </p14:nvContentPartPr>
            <p14:xfrm>
              <a:off x="6816360" y="1921120"/>
              <a:ext cx="165240" cy="16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F484B4D-54FC-43BF-93DA-4D1EDB683F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7720" y="1912120"/>
                <a:ext cx="182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7104A05-9D09-4758-8EEF-ECA42BA2B088}"/>
                  </a:ext>
                </a:extLst>
              </p14:cNvPr>
              <p14:cNvContentPartPr/>
              <p14:nvPr/>
            </p14:nvContentPartPr>
            <p14:xfrm>
              <a:off x="6760920" y="2145040"/>
              <a:ext cx="385920" cy="27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7104A05-9D09-4758-8EEF-ECA42BA2B08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51920" y="2136400"/>
                <a:ext cx="40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D5AA85-7532-464B-9447-CFE88E8554E7}"/>
                  </a:ext>
                </a:extLst>
              </p14:cNvPr>
              <p14:cNvContentPartPr/>
              <p14:nvPr/>
            </p14:nvContentPartPr>
            <p14:xfrm>
              <a:off x="6887280" y="2237920"/>
              <a:ext cx="201240" cy="354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D5AA85-7532-464B-9447-CFE88E8554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78640" y="2228920"/>
                <a:ext cx="2188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C462E51-DD7C-41A1-8B02-41880DDAAF97}"/>
                  </a:ext>
                </a:extLst>
              </p14:cNvPr>
              <p14:cNvContentPartPr/>
              <p14:nvPr/>
            </p14:nvContentPartPr>
            <p14:xfrm>
              <a:off x="5064960" y="1917160"/>
              <a:ext cx="122904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C462E51-DD7C-41A1-8B02-41880DDAAF9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6317" y="1908160"/>
                <a:ext cx="1246685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72338F-A320-4946-A60D-99B74F56142F}"/>
                  </a:ext>
                </a:extLst>
              </p14:cNvPr>
              <p14:cNvContentPartPr/>
              <p14:nvPr/>
            </p14:nvContentPartPr>
            <p14:xfrm>
              <a:off x="3715680" y="2316040"/>
              <a:ext cx="843120" cy="208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72338F-A320-4946-A60D-99B74F56142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06680" y="2307400"/>
                <a:ext cx="8607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AFCCD04-F06F-43D0-AFB7-E071AD9691AA}"/>
                  </a:ext>
                </a:extLst>
              </p14:cNvPr>
              <p14:cNvContentPartPr/>
              <p14:nvPr/>
            </p14:nvContentPartPr>
            <p14:xfrm>
              <a:off x="3371880" y="2322160"/>
              <a:ext cx="153000" cy="245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AFCCD04-F06F-43D0-AFB7-E071AD9691A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62880" y="2313507"/>
                <a:ext cx="17064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D513758-2C24-4009-9D03-BA1237F2C50F}"/>
                  </a:ext>
                </a:extLst>
              </p14:cNvPr>
              <p14:cNvContentPartPr/>
              <p14:nvPr/>
            </p14:nvContentPartPr>
            <p14:xfrm>
              <a:off x="2964720" y="1855960"/>
              <a:ext cx="1500840" cy="420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D513758-2C24-4009-9D03-BA1237F2C5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56080" y="1847313"/>
                <a:ext cx="1518480" cy="4384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162582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14:cNvPr>
              <p14:cNvContentPartPr/>
              <p14:nvPr/>
            </p14:nvContentPartPr>
            <p14:xfrm>
              <a:off x="850080" y="334240"/>
              <a:ext cx="456480" cy="39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41440" y="325600"/>
                <a:ext cx="4741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14:cNvPr>
              <p14:cNvContentPartPr/>
              <p14:nvPr/>
            </p14:nvContentPartPr>
            <p14:xfrm>
              <a:off x="2269560" y="285640"/>
              <a:ext cx="246240" cy="564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60920" y="276640"/>
                <a:ext cx="2638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14:cNvPr>
              <p14:cNvContentPartPr/>
              <p14:nvPr/>
            </p14:nvContentPartPr>
            <p14:xfrm>
              <a:off x="2699040" y="597040"/>
              <a:ext cx="16416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0400" y="588040"/>
                <a:ext cx="181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14:cNvPr>
              <p14:cNvContentPartPr/>
              <p14:nvPr/>
            </p14:nvContentPartPr>
            <p14:xfrm>
              <a:off x="2682480" y="716200"/>
              <a:ext cx="18144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73840" y="707560"/>
                <a:ext cx="1990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14:cNvPr>
              <p14:cNvContentPartPr/>
              <p14:nvPr/>
            </p14:nvContentPartPr>
            <p14:xfrm>
              <a:off x="3412920" y="307240"/>
              <a:ext cx="2663280" cy="841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03920" y="298244"/>
                <a:ext cx="2680920" cy="858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14:cNvPr>
              <p14:cNvContentPartPr/>
              <p14:nvPr/>
            </p14:nvContentPartPr>
            <p14:xfrm>
              <a:off x="3005760" y="243160"/>
              <a:ext cx="230400" cy="746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96774" y="234160"/>
                <a:ext cx="248012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14:cNvPr>
              <p14:cNvContentPartPr/>
              <p14:nvPr/>
            </p14:nvContentPartPr>
            <p14:xfrm>
              <a:off x="6615480" y="511000"/>
              <a:ext cx="315720" cy="52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6480" y="502000"/>
                <a:ext cx="3333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14:cNvPr>
              <p14:cNvContentPartPr/>
              <p14:nvPr/>
            </p14:nvContentPartPr>
            <p14:xfrm>
              <a:off x="6292200" y="624760"/>
              <a:ext cx="175680" cy="18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3560" y="616120"/>
                <a:ext cx="193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A1B2625-026F-4C1E-85DA-D5313CA2E5BF}"/>
                  </a:ext>
                </a:extLst>
              </p14:cNvPr>
              <p14:cNvContentPartPr/>
              <p14:nvPr/>
            </p14:nvContentPartPr>
            <p14:xfrm>
              <a:off x="7128120" y="467080"/>
              <a:ext cx="1313280" cy="58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A1B2625-026F-4C1E-85DA-D5313CA2E5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9120" y="458080"/>
                <a:ext cx="13309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492FE5-38C6-43C1-A07A-1681E9B51771}"/>
                  </a:ext>
                </a:extLst>
              </p14:cNvPr>
              <p14:cNvContentPartPr/>
              <p14:nvPr/>
            </p14:nvContentPartPr>
            <p14:xfrm>
              <a:off x="1201440" y="1369600"/>
              <a:ext cx="1936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492FE5-38C6-43C1-A07A-1681E9B517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2440" y="1360960"/>
                <a:ext cx="211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4B762D-D82F-41C4-8D55-CAB0605472A0}"/>
                  </a:ext>
                </a:extLst>
              </p14:cNvPr>
              <p14:cNvContentPartPr/>
              <p14:nvPr/>
            </p14:nvContentPartPr>
            <p14:xfrm>
              <a:off x="1221240" y="1467880"/>
              <a:ext cx="17784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4B762D-D82F-41C4-8D55-CAB0605472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12240" y="1458880"/>
                <a:ext cx="1954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FF1648F-D0AC-456C-B33C-D7260E94C581}"/>
                  </a:ext>
                </a:extLst>
              </p14:cNvPr>
              <p14:cNvContentPartPr/>
              <p14:nvPr/>
            </p14:nvContentPartPr>
            <p14:xfrm>
              <a:off x="960960" y="1418560"/>
              <a:ext cx="109800" cy="14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FF1648F-D0AC-456C-B33C-D7260E94C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51960" y="1409920"/>
                <a:ext cx="1274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97CCA9-876E-426F-A27A-E82F9A7216CF}"/>
                  </a:ext>
                </a:extLst>
              </p14:cNvPr>
              <p14:cNvContentPartPr/>
              <p14:nvPr/>
            </p14:nvContentPartPr>
            <p14:xfrm>
              <a:off x="673680" y="1239640"/>
              <a:ext cx="209160" cy="31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97CCA9-876E-426F-A27A-E82F9A7216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5040" y="1231000"/>
                <a:ext cx="2268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88CA38-7C62-4668-851F-8A2A32481273}"/>
                  </a:ext>
                </a:extLst>
              </p14:cNvPr>
              <p14:cNvContentPartPr/>
              <p14:nvPr/>
            </p14:nvContentPartPr>
            <p14:xfrm>
              <a:off x="2579160" y="1296880"/>
              <a:ext cx="351720" cy="27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88CA38-7C62-4668-851F-8A2A324812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0169" y="1287880"/>
                <a:ext cx="36934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DBFFA78-3E49-4B62-AB56-106AA2332384}"/>
                  </a:ext>
                </a:extLst>
              </p14:cNvPr>
              <p14:cNvContentPartPr/>
              <p14:nvPr/>
            </p14:nvContentPartPr>
            <p14:xfrm>
              <a:off x="1915680" y="1326040"/>
              <a:ext cx="561600" cy="19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DBFFA78-3E49-4B62-AB56-106AA233238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6686" y="1317040"/>
                <a:ext cx="579229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8AC176-35B3-41F6-8A1F-6847D362CF3D}"/>
                  </a:ext>
                </a:extLst>
              </p14:cNvPr>
              <p14:cNvContentPartPr/>
              <p14:nvPr/>
            </p14:nvContentPartPr>
            <p14:xfrm>
              <a:off x="1545960" y="1154320"/>
              <a:ext cx="244800" cy="39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8AC176-35B3-41F6-8A1F-6847D362CF3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7307" y="1145320"/>
                <a:ext cx="262466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F621768-99BA-4DD2-9909-B6C07E9C1DB6}"/>
                  </a:ext>
                </a:extLst>
              </p14:cNvPr>
              <p14:cNvContentPartPr/>
              <p14:nvPr/>
            </p14:nvContentPartPr>
            <p14:xfrm>
              <a:off x="3151200" y="1377520"/>
              <a:ext cx="322200" cy="25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F621768-99BA-4DD2-9909-B6C07E9C1D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42200" y="1368880"/>
                <a:ext cx="33984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5BA05DA-4E64-4584-9C79-972334A3D9CC}"/>
                  </a:ext>
                </a:extLst>
              </p14:cNvPr>
              <p14:cNvContentPartPr/>
              <p14:nvPr/>
            </p14:nvContentPartPr>
            <p14:xfrm>
              <a:off x="4337400" y="1432960"/>
              <a:ext cx="161280" cy="16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5BA05DA-4E64-4584-9C79-972334A3D9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28400" y="1423960"/>
                <a:ext cx="1789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8C65FA-90A5-42A7-80E5-AFD8AD043297}"/>
                  </a:ext>
                </a:extLst>
              </p14:cNvPr>
              <p14:cNvContentPartPr/>
              <p14:nvPr/>
            </p14:nvContentPartPr>
            <p14:xfrm>
              <a:off x="4361160" y="1512880"/>
              <a:ext cx="153360" cy="1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8C65FA-90A5-42A7-80E5-AFD8AD0432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52520" y="1503880"/>
                <a:ext cx="1710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679D091-2196-47C7-9A0C-AA3F0D29ABE4}"/>
                  </a:ext>
                </a:extLst>
              </p14:cNvPr>
              <p14:cNvContentPartPr/>
              <p14:nvPr/>
            </p14:nvContentPartPr>
            <p14:xfrm>
              <a:off x="4051560" y="1501000"/>
              <a:ext cx="116280" cy="154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679D091-2196-47C7-9A0C-AA3F0D29AB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42920" y="1492000"/>
                <a:ext cx="1339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18DE0E-6943-41DB-AD2B-9D8397E38CF8}"/>
                  </a:ext>
                </a:extLst>
              </p14:cNvPr>
              <p14:cNvContentPartPr/>
              <p14:nvPr/>
            </p14:nvContentPartPr>
            <p14:xfrm>
              <a:off x="3694440" y="1333600"/>
              <a:ext cx="269280" cy="313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18DE0E-6943-41DB-AD2B-9D8397E38CF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85800" y="1324960"/>
                <a:ext cx="2869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D82E99-0924-4269-B5D4-D9C3EB4AD349}"/>
                  </a:ext>
                </a:extLst>
              </p14:cNvPr>
              <p14:cNvContentPartPr/>
              <p14:nvPr/>
            </p14:nvContentPartPr>
            <p14:xfrm>
              <a:off x="5062800" y="1194640"/>
              <a:ext cx="591480" cy="48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D82E99-0924-4269-B5D4-D9C3EB4AD34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53805" y="1185640"/>
                <a:ext cx="609109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402D0A4-1C3B-41A1-B07C-5639BE3A67C6}"/>
                  </a:ext>
                </a:extLst>
              </p14:cNvPr>
              <p14:cNvContentPartPr/>
              <p14:nvPr/>
            </p14:nvContentPartPr>
            <p14:xfrm>
              <a:off x="4625760" y="1308760"/>
              <a:ext cx="310680" cy="28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402D0A4-1C3B-41A1-B07C-5639BE3A67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6760" y="1300120"/>
                <a:ext cx="32832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49B609-769B-42E8-93F6-AE32041134C8}"/>
                  </a:ext>
                </a:extLst>
              </p14:cNvPr>
              <p14:cNvContentPartPr/>
              <p14:nvPr/>
            </p14:nvContentPartPr>
            <p14:xfrm>
              <a:off x="6462480" y="1349440"/>
              <a:ext cx="169920" cy="29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49B609-769B-42E8-93F6-AE32041134C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53480" y="1340800"/>
                <a:ext cx="18756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715667B-8643-476D-B487-89BD953F76D6}"/>
                  </a:ext>
                </a:extLst>
              </p14:cNvPr>
              <p14:cNvContentPartPr/>
              <p14:nvPr/>
            </p14:nvContentPartPr>
            <p14:xfrm>
              <a:off x="5805120" y="1225240"/>
              <a:ext cx="556560" cy="582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715667B-8643-476D-B487-89BD953F76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96480" y="1216240"/>
                <a:ext cx="57420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7222160-F4A8-4880-8266-7040D6740F85}"/>
                  </a:ext>
                </a:extLst>
              </p14:cNvPr>
              <p14:cNvContentPartPr/>
              <p14:nvPr/>
            </p14:nvContentPartPr>
            <p14:xfrm>
              <a:off x="6821760" y="1192120"/>
              <a:ext cx="1189080" cy="589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7222160-F4A8-4880-8266-7040D6740F8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13123" y="1183114"/>
                <a:ext cx="1206715" cy="60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CC5F582-CABA-4C55-9665-3CD9AFF995AF}"/>
                  </a:ext>
                </a:extLst>
              </p14:cNvPr>
              <p14:cNvContentPartPr/>
              <p14:nvPr/>
            </p14:nvContentPartPr>
            <p14:xfrm>
              <a:off x="303240" y="1850920"/>
              <a:ext cx="1538640" cy="541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CC5F582-CABA-4C55-9665-3CD9AFF995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4600" y="1841920"/>
                <a:ext cx="15562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A4B6FCF-9902-4FFF-80E7-3D1F017CA48E}"/>
                  </a:ext>
                </a:extLst>
              </p14:cNvPr>
              <p14:cNvContentPartPr/>
              <p14:nvPr/>
            </p14:nvContentPartPr>
            <p14:xfrm>
              <a:off x="2306640" y="2286880"/>
              <a:ext cx="3337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A4B6FCF-9902-4FFF-80E7-3D1F017CA4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98000" y="227824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175A39-BD6D-435C-8A1A-9C43DBC0437C}"/>
                  </a:ext>
                </a:extLst>
              </p14:cNvPr>
              <p14:cNvContentPartPr/>
              <p14:nvPr/>
            </p14:nvContentPartPr>
            <p14:xfrm>
              <a:off x="2158320" y="1785760"/>
              <a:ext cx="632160" cy="44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175A39-BD6D-435C-8A1A-9C43DBC043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9315" y="1777120"/>
                <a:ext cx="64981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BBBCF2-FAC6-436C-98C1-5AC43236396A}"/>
                  </a:ext>
                </a:extLst>
              </p14:cNvPr>
              <p14:cNvContentPartPr/>
              <p14:nvPr/>
            </p14:nvContentPartPr>
            <p14:xfrm>
              <a:off x="4793880" y="2119840"/>
              <a:ext cx="14688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BBBCF2-FAC6-436C-98C1-5AC43236396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85240" y="2111200"/>
                <a:ext cx="1645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EDD97E0-84D3-4F9B-BFF3-30C72AD24453}"/>
                  </a:ext>
                </a:extLst>
              </p14:cNvPr>
              <p14:cNvContentPartPr/>
              <p14:nvPr/>
            </p14:nvContentPartPr>
            <p14:xfrm>
              <a:off x="4771920" y="2230000"/>
              <a:ext cx="125640" cy="7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EDD97E0-84D3-4F9B-BFF3-30C72AD244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63280" y="2221000"/>
                <a:ext cx="143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00F353-4A51-44CC-A713-57D4777844CC}"/>
                  </a:ext>
                </a:extLst>
              </p14:cNvPr>
              <p14:cNvContentPartPr/>
              <p14:nvPr/>
            </p14:nvContentPartPr>
            <p14:xfrm>
              <a:off x="6430080" y="2109400"/>
              <a:ext cx="225000" cy="3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00F353-4A51-44CC-A713-57D4777844C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1440" y="2100400"/>
                <a:ext cx="2426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497B30E-98A1-4034-A070-C45C0D670764}"/>
                  </a:ext>
                </a:extLst>
              </p14:cNvPr>
              <p14:cNvContentPartPr/>
              <p14:nvPr/>
            </p14:nvContentPartPr>
            <p14:xfrm>
              <a:off x="6454920" y="2207320"/>
              <a:ext cx="189720" cy="43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497B30E-98A1-4034-A070-C45C0D6707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45920" y="2198680"/>
                <a:ext cx="2073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F484B4D-54FC-43BF-93DA-4D1EDB683F33}"/>
                  </a:ext>
                </a:extLst>
              </p14:cNvPr>
              <p14:cNvContentPartPr/>
              <p14:nvPr/>
            </p14:nvContentPartPr>
            <p14:xfrm>
              <a:off x="6816360" y="1921120"/>
              <a:ext cx="165240" cy="16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F484B4D-54FC-43BF-93DA-4D1EDB683F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7720" y="1912120"/>
                <a:ext cx="182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7104A05-9D09-4758-8EEF-ECA42BA2B088}"/>
                  </a:ext>
                </a:extLst>
              </p14:cNvPr>
              <p14:cNvContentPartPr/>
              <p14:nvPr/>
            </p14:nvContentPartPr>
            <p14:xfrm>
              <a:off x="6760920" y="2145040"/>
              <a:ext cx="385920" cy="27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7104A05-9D09-4758-8EEF-ECA42BA2B08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51920" y="2136400"/>
                <a:ext cx="40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D5AA85-7532-464B-9447-CFE88E8554E7}"/>
                  </a:ext>
                </a:extLst>
              </p14:cNvPr>
              <p14:cNvContentPartPr/>
              <p14:nvPr/>
            </p14:nvContentPartPr>
            <p14:xfrm>
              <a:off x="6887280" y="2237920"/>
              <a:ext cx="201240" cy="354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D5AA85-7532-464B-9447-CFE88E8554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78640" y="2228920"/>
                <a:ext cx="2188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C462E51-DD7C-41A1-8B02-41880DDAAF97}"/>
                  </a:ext>
                </a:extLst>
              </p14:cNvPr>
              <p14:cNvContentPartPr/>
              <p14:nvPr/>
            </p14:nvContentPartPr>
            <p14:xfrm>
              <a:off x="5064960" y="1917160"/>
              <a:ext cx="122904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C462E51-DD7C-41A1-8B02-41880DDAAF9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6317" y="1908160"/>
                <a:ext cx="1246685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72338F-A320-4946-A60D-99B74F56142F}"/>
                  </a:ext>
                </a:extLst>
              </p14:cNvPr>
              <p14:cNvContentPartPr/>
              <p14:nvPr/>
            </p14:nvContentPartPr>
            <p14:xfrm>
              <a:off x="3715680" y="2316040"/>
              <a:ext cx="843120" cy="208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72338F-A320-4946-A60D-99B74F56142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06680" y="2307400"/>
                <a:ext cx="8607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AFCCD04-F06F-43D0-AFB7-E071AD9691AA}"/>
                  </a:ext>
                </a:extLst>
              </p14:cNvPr>
              <p14:cNvContentPartPr/>
              <p14:nvPr/>
            </p14:nvContentPartPr>
            <p14:xfrm>
              <a:off x="3371880" y="2322160"/>
              <a:ext cx="153000" cy="245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AFCCD04-F06F-43D0-AFB7-E071AD9691A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62880" y="2313507"/>
                <a:ext cx="17064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D513758-2C24-4009-9D03-BA1237F2C50F}"/>
                  </a:ext>
                </a:extLst>
              </p14:cNvPr>
              <p14:cNvContentPartPr/>
              <p14:nvPr/>
            </p14:nvContentPartPr>
            <p14:xfrm>
              <a:off x="2964720" y="1855960"/>
              <a:ext cx="1500840" cy="420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D513758-2C24-4009-9D03-BA1237F2C5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56080" y="1847313"/>
                <a:ext cx="1518480" cy="438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FB6EDB-EE67-46F1-AB48-2B5937B6E902}"/>
                  </a:ext>
                </a:extLst>
              </p14:cNvPr>
              <p14:cNvContentPartPr/>
              <p14:nvPr/>
            </p14:nvContentPartPr>
            <p14:xfrm>
              <a:off x="469560" y="2779000"/>
              <a:ext cx="667080" cy="49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FB6EDB-EE67-46F1-AB48-2B5937B6E9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0920" y="2770000"/>
                <a:ext cx="68472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ECC0E-5915-433C-BD4A-2223CD72263B}"/>
                  </a:ext>
                </a:extLst>
              </p14:cNvPr>
              <p14:cNvContentPartPr/>
              <p14:nvPr/>
            </p14:nvContentPartPr>
            <p14:xfrm>
              <a:off x="1724160" y="2851720"/>
              <a:ext cx="156600" cy="44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ECC0E-5915-433C-BD4A-2223CD7226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15520" y="2842720"/>
                <a:ext cx="17424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90F7200-841F-4D83-97F2-D9E8BF1984B2}"/>
                  </a:ext>
                </a:extLst>
              </p14:cNvPr>
              <p14:cNvContentPartPr/>
              <p14:nvPr/>
            </p14:nvContentPartPr>
            <p14:xfrm>
              <a:off x="6132720" y="1311280"/>
              <a:ext cx="1173240" cy="3567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90F7200-841F-4D83-97F2-D9E8BF1984B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60720" y="1167640"/>
                <a:ext cx="131688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8D49752-FEF5-4BBF-A218-A86810DE933F}"/>
                  </a:ext>
                </a:extLst>
              </p14:cNvPr>
              <p14:cNvContentPartPr/>
              <p14:nvPr/>
            </p14:nvContentPartPr>
            <p14:xfrm>
              <a:off x="3331200" y="2970880"/>
              <a:ext cx="199080" cy="131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8D49752-FEF5-4BBF-A218-A86810DE933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59560" y="2826880"/>
                <a:ext cx="3427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072A191-F386-43C2-90AD-20135B067147}"/>
                  </a:ext>
                </a:extLst>
              </p14:cNvPr>
              <p14:cNvContentPartPr/>
              <p14:nvPr/>
            </p14:nvContentPartPr>
            <p14:xfrm>
              <a:off x="2939160" y="3265000"/>
              <a:ext cx="564120" cy="134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072A191-F386-43C2-90AD-20135B06714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67160" y="3121360"/>
                <a:ext cx="70776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6EFFC75-DCBC-430E-98CF-41E76F027A95}"/>
                  </a:ext>
                </a:extLst>
              </p14:cNvPr>
              <p14:cNvContentPartPr/>
              <p14:nvPr/>
            </p14:nvContentPartPr>
            <p14:xfrm>
              <a:off x="3966600" y="2869720"/>
              <a:ext cx="587160" cy="41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6EFFC75-DCBC-430E-98CF-41E76F027A9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957600" y="2861080"/>
                <a:ext cx="6048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FC353E-0B71-4382-B6E5-C3D6787712B4}"/>
                  </a:ext>
                </a:extLst>
              </p14:cNvPr>
              <p14:cNvContentPartPr/>
              <p14:nvPr/>
            </p14:nvContentPartPr>
            <p14:xfrm>
              <a:off x="4666080" y="2829040"/>
              <a:ext cx="915480" cy="518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FC353E-0B71-4382-B6E5-C3D6787712B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7084" y="2820046"/>
                <a:ext cx="933113" cy="536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697E61E-0FEF-4952-8980-E3F77C66401F}"/>
                  </a:ext>
                </a:extLst>
              </p14:cNvPr>
              <p14:cNvContentPartPr/>
              <p14:nvPr/>
            </p14:nvContentPartPr>
            <p14:xfrm>
              <a:off x="5693520" y="2694400"/>
              <a:ext cx="677520" cy="6026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697E61E-0FEF-4952-8980-E3F77C66401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84520" y="2685400"/>
                <a:ext cx="6951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0BB00DE-644A-4CAD-9CCC-7F047486C6C2}"/>
                  </a:ext>
                </a:extLst>
              </p14:cNvPr>
              <p14:cNvContentPartPr/>
              <p14:nvPr/>
            </p14:nvContentPartPr>
            <p14:xfrm>
              <a:off x="2041680" y="2744440"/>
              <a:ext cx="1806480" cy="781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0BB00DE-644A-4CAD-9CCC-7F047486C6C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033038" y="2735440"/>
                <a:ext cx="1824124" cy="79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B663D67-6021-44C0-8BC8-3F052E1D16A4}"/>
                  </a:ext>
                </a:extLst>
              </p14:cNvPr>
              <p14:cNvContentPartPr/>
              <p14:nvPr/>
            </p14:nvContentPartPr>
            <p14:xfrm>
              <a:off x="6497760" y="2798440"/>
              <a:ext cx="484200" cy="372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B663D67-6021-44C0-8BC8-3F052E1D16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489120" y="2789800"/>
                <a:ext cx="501840" cy="38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918749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14:cNvPr>
              <p14:cNvContentPartPr/>
              <p14:nvPr/>
            </p14:nvContentPartPr>
            <p14:xfrm>
              <a:off x="850080" y="334240"/>
              <a:ext cx="456480" cy="391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45F0A4E-3C6F-4A38-A70A-959129F98F6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41440" y="325600"/>
                <a:ext cx="4741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14:cNvPr>
              <p14:cNvContentPartPr/>
              <p14:nvPr/>
            </p14:nvContentPartPr>
            <p14:xfrm>
              <a:off x="2269560" y="285640"/>
              <a:ext cx="246240" cy="5648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55A6AB-34DF-418D-A6EE-5B24A02CCA5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60920" y="276640"/>
                <a:ext cx="26388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14:cNvPr>
              <p14:cNvContentPartPr/>
              <p14:nvPr/>
            </p14:nvContentPartPr>
            <p14:xfrm>
              <a:off x="2699040" y="597040"/>
              <a:ext cx="16416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15FEF21-9972-42D4-B4B0-64CC0A7F10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0400" y="588040"/>
                <a:ext cx="181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14:cNvPr>
              <p14:cNvContentPartPr/>
              <p14:nvPr/>
            </p14:nvContentPartPr>
            <p14:xfrm>
              <a:off x="2682480" y="716200"/>
              <a:ext cx="18144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CC2C4E8-1145-43FF-B024-52686F0BAD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73840" y="707560"/>
                <a:ext cx="1990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14:cNvPr>
              <p14:cNvContentPartPr/>
              <p14:nvPr/>
            </p14:nvContentPartPr>
            <p14:xfrm>
              <a:off x="3412920" y="307240"/>
              <a:ext cx="2663280" cy="841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E60AEB1-7771-4623-AAA9-B230C8FAC6F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03920" y="298244"/>
                <a:ext cx="2680920" cy="858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14:cNvPr>
              <p14:cNvContentPartPr/>
              <p14:nvPr/>
            </p14:nvContentPartPr>
            <p14:xfrm>
              <a:off x="3005760" y="243160"/>
              <a:ext cx="230400" cy="746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F2F7CE-7CC7-458F-87AD-FCDB7D02843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96774" y="234160"/>
                <a:ext cx="248012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14:cNvPr>
              <p14:cNvContentPartPr/>
              <p14:nvPr/>
            </p14:nvContentPartPr>
            <p14:xfrm>
              <a:off x="6615480" y="511000"/>
              <a:ext cx="315720" cy="52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36AAAE6-0D75-478A-A811-00C8A7A742F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06480" y="502000"/>
                <a:ext cx="333360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14:cNvPr>
              <p14:cNvContentPartPr/>
              <p14:nvPr/>
            </p14:nvContentPartPr>
            <p14:xfrm>
              <a:off x="6292200" y="624760"/>
              <a:ext cx="175680" cy="184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6C3DCD3-7F59-4D49-BFB2-9A312BD4F0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3560" y="616120"/>
                <a:ext cx="1933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A1B2625-026F-4C1E-85DA-D5313CA2E5BF}"/>
                  </a:ext>
                </a:extLst>
              </p14:cNvPr>
              <p14:cNvContentPartPr/>
              <p14:nvPr/>
            </p14:nvContentPartPr>
            <p14:xfrm>
              <a:off x="7128120" y="467080"/>
              <a:ext cx="1313280" cy="58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A1B2625-026F-4C1E-85DA-D5313CA2E5B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19120" y="458080"/>
                <a:ext cx="13309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492FE5-38C6-43C1-A07A-1681E9B51771}"/>
                  </a:ext>
                </a:extLst>
              </p14:cNvPr>
              <p14:cNvContentPartPr/>
              <p14:nvPr/>
            </p14:nvContentPartPr>
            <p14:xfrm>
              <a:off x="1201440" y="1369600"/>
              <a:ext cx="19368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492FE5-38C6-43C1-A07A-1681E9B517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92440" y="1360960"/>
                <a:ext cx="211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04B762D-D82F-41C4-8D55-CAB0605472A0}"/>
                  </a:ext>
                </a:extLst>
              </p14:cNvPr>
              <p14:cNvContentPartPr/>
              <p14:nvPr/>
            </p14:nvContentPartPr>
            <p14:xfrm>
              <a:off x="1221240" y="1467880"/>
              <a:ext cx="177840" cy="10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04B762D-D82F-41C4-8D55-CAB0605472A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12240" y="1458880"/>
                <a:ext cx="1954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FF1648F-D0AC-456C-B33C-D7260E94C581}"/>
                  </a:ext>
                </a:extLst>
              </p14:cNvPr>
              <p14:cNvContentPartPr/>
              <p14:nvPr/>
            </p14:nvContentPartPr>
            <p14:xfrm>
              <a:off x="960960" y="1418560"/>
              <a:ext cx="109800" cy="14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FF1648F-D0AC-456C-B33C-D7260E94C58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51960" y="1409920"/>
                <a:ext cx="1274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97CCA9-876E-426F-A27A-E82F9A7216CF}"/>
                  </a:ext>
                </a:extLst>
              </p14:cNvPr>
              <p14:cNvContentPartPr/>
              <p14:nvPr/>
            </p14:nvContentPartPr>
            <p14:xfrm>
              <a:off x="673680" y="1239640"/>
              <a:ext cx="209160" cy="31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97CCA9-876E-426F-A27A-E82F9A7216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65040" y="1231000"/>
                <a:ext cx="22680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88CA38-7C62-4668-851F-8A2A32481273}"/>
                  </a:ext>
                </a:extLst>
              </p14:cNvPr>
              <p14:cNvContentPartPr/>
              <p14:nvPr/>
            </p14:nvContentPartPr>
            <p14:xfrm>
              <a:off x="2579160" y="1296880"/>
              <a:ext cx="351720" cy="273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88CA38-7C62-4668-851F-8A2A3248127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0169" y="1287880"/>
                <a:ext cx="369342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DBFFA78-3E49-4B62-AB56-106AA2332384}"/>
                  </a:ext>
                </a:extLst>
              </p14:cNvPr>
              <p14:cNvContentPartPr/>
              <p14:nvPr/>
            </p14:nvContentPartPr>
            <p14:xfrm>
              <a:off x="1915680" y="1326040"/>
              <a:ext cx="561600" cy="19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DBFFA78-3E49-4B62-AB56-106AA233238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6686" y="1317040"/>
                <a:ext cx="579229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8AC176-35B3-41F6-8A1F-6847D362CF3D}"/>
                  </a:ext>
                </a:extLst>
              </p14:cNvPr>
              <p14:cNvContentPartPr/>
              <p14:nvPr/>
            </p14:nvContentPartPr>
            <p14:xfrm>
              <a:off x="1545960" y="1154320"/>
              <a:ext cx="244800" cy="394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8AC176-35B3-41F6-8A1F-6847D362CF3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37307" y="1145320"/>
                <a:ext cx="262466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F621768-99BA-4DD2-9909-B6C07E9C1DB6}"/>
                  </a:ext>
                </a:extLst>
              </p14:cNvPr>
              <p14:cNvContentPartPr/>
              <p14:nvPr/>
            </p14:nvContentPartPr>
            <p14:xfrm>
              <a:off x="3151200" y="1377520"/>
              <a:ext cx="322200" cy="257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F621768-99BA-4DD2-9909-B6C07E9C1DB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42200" y="1368880"/>
                <a:ext cx="33984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5BA05DA-4E64-4584-9C79-972334A3D9CC}"/>
                  </a:ext>
                </a:extLst>
              </p14:cNvPr>
              <p14:cNvContentPartPr/>
              <p14:nvPr/>
            </p14:nvContentPartPr>
            <p14:xfrm>
              <a:off x="4337400" y="1432960"/>
              <a:ext cx="161280" cy="16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5BA05DA-4E64-4584-9C79-972334A3D9C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28400" y="1423960"/>
                <a:ext cx="1789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98C65FA-90A5-42A7-80E5-AFD8AD043297}"/>
                  </a:ext>
                </a:extLst>
              </p14:cNvPr>
              <p14:cNvContentPartPr/>
              <p14:nvPr/>
            </p14:nvContentPartPr>
            <p14:xfrm>
              <a:off x="4361160" y="1512880"/>
              <a:ext cx="153360" cy="1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98C65FA-90A5-42A7-80E5-AFD8AD0432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352520" y="1503880"/>
                <a:ext cx="1710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679D091-2196-47C7-9A0C-AA3F0D29ABE4}"/>
                  </a:ext>
                </a:extLst>
              </p14:cNvPr>
              <p14:cNvContentPartPr/>
              <p14:nvPr/>
            </p14:nvContentPartPr>
            <p14:xfrm>
              <a:off x="4051560" y="1501000"/>
              <a:ext cx="116280" cy="1540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679D091-2196-47C7-9A0C-AA3F0D29AB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42920" y="1492000"/>
                <a:ext cx="1339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18DE0E-6943-41DB-AD2B-9D8397E38CF8}"/>
                  </a:ext>
                </a:extLst>
              </p14:cNvPr>
              <p14:cNvContentPartPr/>
              <p14:nvPr/>
            </p14:nvContentPartPr>
            <p14:xfrm>
              <a:off x="3694440" y="1333600"/>
              <a:ext cx="269280" cy="313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18DE0E-6943-41DB-AD2B-9D8397E38CF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85800" y="1324960"/>
                <a:ext cx="28692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D82E99-0924-4269-B5D4-D9C3EB4AD349}"/>
                  </a:ext>
                </a:extLst>
              </p14:cNvPr>
              <p14:cNvContentPartPr/>
              <p14:nvPr/>
            </p14:nvContentPartPr>
            <p14:xfrm>
              <a:off x="5062800" y="1194640"/>
              <a:ext cx="591480" cy="480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D82E99-0924-4269-B5D4-D9C3EB4AD34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53805" y="1185640"/>
                <a:ext cx="609109" cy="49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402D0A4-1C3B-41A1-B07C-5639BE3A67C6}"/>
                  </a:ext>
                </a:extLst>
              </p14:cNvPr>
              <p14:cNvContentPartPr/>
              <p14:nvPr/>
            </p14:nvContentPartPr>
            <p14:xfrm>
              <a:off x="4625760" y="1308760"/>
              <a:ext cx="310680" cy="288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402D0A4-1C3B-41A1-B07C-5639BE3A67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6760" y="1300120"/>
                <a:ext cx="32832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349B609-769B-42E8-93F6-AE32041134C8}"/>
                  </a:ext>
                </a:extLst>
              </p14:cNvPr>
              <p14:cNvContentPartPr/>
              <p14:nvPr/>
            </p14:nvContentPartPr>
            <p14:xfrm>
              <a:off x="6462480" y="1349440"/>
              <a:ext cx="169920" cy="29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349B609-769B-42E8-93F6-AE32041134C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53480" y="1340800"/>
                <a:ext cx="18756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715667B-8643-476D-B487-89BD953F76D6}"/>
                  </a:ext>
                </a:extLst>
              </p14:cNvPr>
              <p14:cNvContentPartPr/>
              <p14:nvPr/>
            </p14:nvContentPartPr>
            <p14:xfrm>
              <a:off x="5805120" y="1225240"/>
              <a:ext cx="556560" cy="582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715667B-8643-476D-B487-89BD953F76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96480" y="1216240"/>
                <a:ext cx="57420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D7222160-F4A8-4880-8266-7040D6740F85}"/>
                  </a:ext>
                </a:extLst>
              </p14:cNvPr>
              <p14:cNvContentPartPr/>
              <p14:nvPr/>
            </p14:nvContentPartPr>
            <p14:xfrm>
              <a:off x="6821760" y="1192120"/>
              <a:ext cx="1189080" cy="5893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D7222160-F4A8-4880-8266-7040D6740F8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13123" y="1183114"/>
                <a:ext cx="1206715" cy="606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CC5F582-CABA-4C55-9665-3CD9AFF995AF}"/>
                  </a:ext>
                </a:extLst>
              </p14:cNvPr>
              <p14:cNvContentPartPr/>
              <p14:nvPr/>
            </p14:nvContentPartPr>
            <p14:xfrm>
              <a:off x="303240" y="1850920"/>
              <a:ext cx="1538640" cy="541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CC5F582-CABA-4C55-9665-3CD9AFF995A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94600" y="1841920"/>
                <a:ext cx="155628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A4B6FCF-9902-4FFF-80E7-3D1F017CA48E}"/>
                  </a:ext>
                </a:extLst>
              </p14:cNvPr>
              <p14:cNvContentPartPr/>
              <p14:nvPr/>
            </p14:nvContentPartPr>
            <p14:xfrm>
              <a:off x="2306640" y="2286880"/>
              <a:ext cx="3337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A4B6FCF-9902-4FFF-80E7-3D1F017CA48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298000" y="2278240"/>
                <a:ext cx="351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175A39-BD6D-435C-8A1A-9C43DBC0437C}"/>
                  </a:ext>
                </a:extLst>
              </p14:cNvPr>
              <p14:cNvContentPartPr/>
              <p14:nvPr/>
            </p14:nvContentPartPr>
            <p14:xfrm>
              <a:off x="2158320" y="1785760"/>
              <a:ext cx="632160" cy="44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175A39-BD6D-435C-8A1A-9C43DBC0437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49315" y="1777120"/>
                <a:ext cx="64981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1BBBCF2-FAC6-436C-98C1-5AC43236396A}"/>
                  </a:ext>
                </a:extLst>
              </p14:cNvPr>
              <p14:cNvContentPartPr/>
              <p14:nvPr/>
            </p14:nvContentPartPr>
            <p14:xfrm>
              <a:off x="4793880" y="2119840"/>
              <a:ext cx="146880" cy="20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1BBBCF2-FAC6-436C-98C1-5AC43236396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85240" y="2111200"/>
                <a:ext cx="1645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EDD97E0-84D3-4F9B-BFF3-30C72AD24453}"/>
                  </a:ext>
                </a:extLst>
              </p14:cNvPr>
              <p14:cNvContentPartPr/>
              <p14:nvPr/>
            </p14:nvContentPartPr>
            <p14:xfrm>
              <a:off x="4771920" y="2230000"/>
              <a:ext cx="125640" cy="7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EDD97E0-84D3-4F9B-BFF3-30C72AD2445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63280" y="2221000"/>
                <a:ext cx="1432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300F353-4A51-44CC-A713-57D4777844CC}"/>
                  </a:ext>
                </a:extLst>
              </p14:cNvPr>
              <p14:cNvContentPartPr/>
              <p14:nvPr/>
            </p14:nvContentPartPr>
            <p14:xfrm>
              <a:off x="6430080" y="2109400"/>
              <a:ext cx="225000" cy="3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300F353-4A51-44CC-A713-57D4777844C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21440" y="2100400"/>
                <a:ext cx="2426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497B30E-98A1-4034-A070-C45C0D670764}"/>
                  </a:ext>
                </a:extLst>
              </p14:cNvPr>
              <p14:cNvContentPartPr/>
              <p14:nvPr/>
            </p14:nvContentPartPr>
            <p14:xfrm>
              <a:off x="6454920" y="2207320"/>
              <a:ext cx="189720" cy="43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497B30E-98A1-4034-A070-C45C0D6707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45920" y="2198680"/>
                <a:ext cx="2073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F484B4D-54FC-43BF-93DA-4D1EDB683F33}"/>
                  </a:ext>
                </a:extLst>
              </p14:cNvPr>
              <p14:cNvContentPartPr/>
              <p14:nvPr/>
            </p14:nvContentPartPr>
            <p14:xfrm>
              <a:off x="6816360" y="1921120"/>
              <a:ext cx="165240" cy="167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F484B4D-54FC-43BF-93DA-4D1EDB683F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807720" y="1912120"/>
                <a:ext cx="18288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7104A05-9D09-4758-8EEF-ECA42BA2B088}"/>
                  </a:ext>
                </a:extLst>
              </p14:cNvPr>
              <p14:cNvContentPartPr/>
              <p14:nvPr/>
            </p14:nvContentPartPr>
            <p14:xfrm>
              <a:off x="6760920" y="2145040"/>
              <a:ext cx="385920" cy="27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7104A05-9D09-4758-8EEF-ECA42BA2B08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751920" y="2136400"/>
                <a:ext cx="403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D5AA85-7532-464B-9447-CFE88E8554E7}"/>
                  </a:ext>
                </a:extLst>
              </p14:cNvPr>
              <p14:cNvContentPartPr/>
              <p14:nvPr/>
            </p14:nvContentPartPr>
            <p14:xfrm>
              <a:off x="6887280" y="2237920"/>
              <a:ext cx="201240" cy="354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D5AA85-7532-464B-9447-CFE88E8554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78640" y="2228920"/>
                <a:ext cx="21888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C462E51-DD7C-41A1-8B02-41880DDAAF97}"/>
                  </a:ext>
                </a:extLst>
              </p14:cNvPr>
              <p14:cNvContentPartPr/>
              <p14:nvPr/>
            </p14:nvContentPartPr>
            <p14:xfrm>
              <a:off x="5064960" y="1917160"/>
              <a:ext cx="1229040" cy="375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C462E51-DD7C-41A1-8B02-41880DDAAF9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56317" y="1908160"/>
                <a:ext cx="1246685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D72338F-A320-4946-A60D-99B74F56142F}"/>
                  </a:ext>
                </a:extLst>
              </p14:cNvPr>
              <p14:cNvContentPartPr/>
              <p14:nvPr/>
            </p14:nvContentPartPr>
            <p14:xfrm>
              <a:off x="3715680" y="2316040"/>
              <a:ext cx="843120" cy="2084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D72338F-A320-4946-A60D-99B74F56142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06680" y="2307400"/>
                <a:ext cx="86076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AFCCD04-F06F-43D0-AFB7-E071AD9691AA}"/>
                  </a:ext>
                </a:extLst>
              </p14:cNvPr>
              <p14:cNvContentPartPr/>
              <p14:nvPr/>
            </p14:nvContentPartPr>
            <p14:xfrm>
              <a:off x="3371880" y="2322160"/>
              <a:ext cx="153000" cy="245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AFCCD04-F06F-43D0-AFB7-E071AD9691A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62880" y="2313507"/>
                <a:ext cx="170640" cy="263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D513758-2C24-4009-9D03-BA1237F2C50F}"/>
                  </a:ext>
                </a:extLst>
              </p14:cNvPr>
              <p14:cNvContentPartPr/>
              <p14:nvPr/>
            </p14:nvContentPartPr>
            <p14:xfrm>
              <a:off x="2964720" y="1855960"/>
              <a:ext cx="1500840" cy="420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D513758-2C24-4009-9D03-BA1237F2C5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956080" y="1847313"/>
                <a:ext cx="1518480" cy="438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FB6EDB-EE67-46F1-AB48-2B5937B6E902}"/>
                  </a:ext>
                </a:extLst>
              </p14:cNvPr>
              <p14:cNvContentPartPr/>
              <p14:nvPr/>
            </p14:nvContentPartPr>
            <p14:xfrm>
              <a:off x="469560" y="2779000"/>
              <a:ext cx="667080" cy="49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FB6EDB-EE67-46F1-AB48-2B5937B6E9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60920" y="2770000"/>
                <a:ext cx="68472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5BECC0E-5915-433C-BD4A-2223CD72263B}"/>
                  </a:ext>
                </a:extLst>
              </p14:cNvPr>
              <p14:cNvContentPartPr/>
              <p14:nvPr/>
            </p14:nvContentPartPr>
            <p14:xfrm>
              <a:off x="1724160" y="2851720"/>
              <a:ext cx="156600" cy="449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5BECC0E-5915-433C-BD4A-2223CD7226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715520" y="2842720"/>
                <a:ext cx="17424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6EFFC75-DCBC-430E-98CF-41E76F027A95}"/>
                  </a:ext>
                </a:extLst>
              </p14:cNvPr>
              <p14:cNvContentPartPr/>
              <p14:nvPr/>
            </p14:nvContentPartPr>
            <p14:xfrm>
              <a:off x="3966600" y="2869720"/>
              <a:ext cx="587160" cy="4165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6EFFC75-DCBC-430E-98CF-41E76F027A9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57600" y="2861080"/>
                <a:ext cx="6048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1FC353E-0B71-4382-B6E5-C3D6787712B4}"/>
                  </a:ext>
                </a:extLst>
              </p14:cNvPr>
              <p14:cNvContentPartPr/>
              <p14:nvPr/>
            </p14:nvContentPartPr>
            <p14:xfrm>
              <a:off x="4666080" y="2829040"/>
              <a:ext cx="915480" cy="518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1FC353E-0B71-4382-B6E5-C3D6787712B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57084" y="2820046"/>
                <a:ext cx="933113" cy="536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697E61E-0FEF-4952-8980-E3F77C66401F}"/>
                  </a:ext>
                </a:extLst>
              </p14:cNvPr>
              <p14:cNvContentPartPr/>
              <p14:nvPr/>
            </p14:nvContentPartPr>
            <p14:xfrm>
              <a:off x="5693520" y="2694400"/>
              <a:ext cx="677520" cy="6026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697E61E-0FEF-4952-8980-E3F77C6640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84520" y="2685400"/>
                <a:ext cx="6951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0BB00DE-644A-4CAD-9CCC-7F047486C6C2}"/>
                  </a:ext>
                </a:extLst>
              </p14:cNvPr>
              <p14:cNvContentPartPr/>
              <p14:nvPr/>
            </p14:nvContentPartPr>
            <p14:xfrm>
              <a:off x="2041680" y="2744440"/>
              <a:ext cx="1806120" cy="781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0BB00DE-644A-4CAD-9CCC-7F047486C6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033040" y="2735440"/>
                <a:ext cx="1823760" cy="79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B663D67-6021-44C0-8BC8-3F052E1D16A4}"/>
                  </a:ext>
                </a:extLst>
              </p14:cNvPr>
              <p14:cNvContentPartPr/>
              <p14:nvPr/>
            </p14:nvContentPartPr>
            <p14:xfrm>
              <a:off x="6497760" y="2798440"/>
              <a:ext cx="484200" cy="3722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B663D67-6021-44C0-8BC8-3F052E1D16A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489120" y="2789800"/>
                <a:ext cx="50184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44498BA-578D-41B7-853F-33B34208ECF2}"/>
                  </a:ext>
                </a:extLst>
              </p14:cNvPr>
              <p14:cNvContentPartPr/>
              <p14:nvPr/>
            </p14:nvContentPartPr>
            <p14:xfrm>
              <a:off x="632640" y="3738040"/>
              <a:ext cx="398880" cy="425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44498BA-578D-41B7-853F-33B34208ECF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23992" y="3729400"/>
                <a:ext cx="416536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51C5DD-AD0C-4C30-9990-E6E77B2E04EB}"/>
                  </a:ext>
                </a:extLst>
              </p14:cNvPr>
              <p14:cNvContentPartPr/>
              <p14:nvPr/>
            </p14:nvContentPartPr>
            <p14:xfrm>
              <a:off x="5431440" y="3787000"/>
              <a:ext cx="159840" cy="292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51C5DD-AD0C-4C30-9990-E6E77B2E04E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422800" y="3778360"/>
                <a:ext cx="17748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444E000-01C6-4581-8164-347F884A105D}"/>
                  </a:ext>
                </a:extLst>
              </p14:cNvPr>
              <p14:cNvContentPartPr/>
              <p14:nvPr/>
            </p14:nvContentPartPr>
            <p14:xfrm>
              <a:off x="1620840" y="4591960"/>
              <a:ext cx="232200" cy="403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444E000-01C6-4581-8164-347F884A10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12200" y="4582960"/>
                <a:ext cx="2498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F51AE52-2252-4118-BADD-C3D1DF47D6B6}"/>
                  </a:ext>
                </a:extLst>
              </p14:cNvPr>
              <p14:cNvContentPartPr/>
              <p14:nvPr/>
            </p14:nvContentPartPr>
            <p14:xfrm>
              <a:off x="690960" y="4598440"/>
              <a:ext cx="444960" cy="338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F51AE52-2252-4118-BADD-C3D1DF47D6B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2320" y="4589800"/>
                <a:ext cx="46260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D248A21-C6AD-4BAC-8E8F-DDE4C9ADBF12}"/>
                  </a:ext>
                </a:extLst>
              </p14:cNvPr>
              <p14:cNvContentPartPr/>
              <p14:nvPr/>
            </p14:nvContentPartPr>
            <p14:xfrm>
              <a:off x="5705760" y="3586840"/>
              <a:ext cx="804240" cy="622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D248A21-C6AD-4BAC-8E8F-DDE4C9ADBF1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697120" y="3577840"/>
                <a:ext cx="821880" cy="6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8515ED6-FFB6-4148-8851-CBEB5ED7E716}"/>
                  </a:ext>
                </a:extLst>
              </p14:cNvPr>
              <p14:cNvContentPartPr/>
              <p14:nvPr/>
            </p14:nvContentPartPr>
            <p14:xfrm>
              <a:off x="1464960" y="3605560"/>
              <a:ext cx="3022560" cy="774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8515ED6-FFB6-4148-8851-CBEB5ED7E71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56319" y="3596560"/>
                <a:ext cx="3040202" cy="7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DB9199B-4F17-42F6-AE76-3E5D9585B7B7}"/>
                  </a:ext>
                </a:extLst>
              </p14:cNvPr>
              <p14:cNvContentPartPr/>
              <p14:nvPr/>
            </p14:nvContentPartPr>
            <p14:xfrm>
              <a:off x="5118600" y="3820480"/>
              <a:ext cx="199800" cy="2217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DB9199B-4F17-42F6-AE76-3E5D9585B7B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0" y="3811480"/>
                <a:ext cx="2174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2475B67-3DC9-4EA1-8DFB-3E6286AFED15}"/>
                  </a:ext>
                </a:extLst>
              </p14:cNvPr>
              <p14:cNvContentPartPr/>
              <p14:nvPr/>
            </p14:nvContentPartPr>
            <p14:xfrm>
              <a:off x="4679760" y="3833800"/>
              <a:ext cx="320040" cy="2757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2475B67-3DC9-4EA1-8DFB-3E6286AFED1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671120" y="3824800"/>
                <a:ext cx="3376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47A81C1F-9AA5-4C1D-B8E8-64B05C2C75B0}"/>
                  </a:ext>
                </a:extLst>
              </p14:cNvPr>
              <p14:cNvContentPartPr/>
              <p14:nvPr/>
            </p14:nvContentPartPr>
            <p14:xfrm>
              <a:off x="5021400" y="4695280"/>
              <a:ext cx="228960" cy="15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47A81C1F-9AA5-4C1D-B8E8-64B05C2C75B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12400" y="4686280"/>
                <a:ext cx="2466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5A8A0F9-7745-40CF-AB78-21D2DA664B4F}"/>
                  </a:ext>
                </a:extLst>
              </p14:cNvPr>
              <p14:cNvContentPartPr/>
              <p14:nvPr/>
            </p14:nvContentPartPr>
            <p14:xfrm>
              <a:off x="5045160" y="4790680"/>
              <a:ext cx="217080" cy="255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5A8A0F9-7745-40CF-AB78-21D2DA664B4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36160" y="4782040"/>
                <a:ext cx="234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E99CFB9F-6198-4DAE-A2E4-2E4A6F70DE81}"/>
                  </a:ext>
                </a:extLst>
              </p14:cNvPr>
              <p14:cNvContentPartPr/>
              <p14:nvPr/>
            </p14:nvContentPartPr>
            <p14:xfrm>
              <a:off x="2015040" y="4516360"/>
              <a:ext cx="1415520" cy="658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E99CFB9F-6198-4DAE-A2E4-2E4A6F70DE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06400" y="4507355"/>
                <a:ext cx="1433160" cy="675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94FFAB62-22F2-4A51-B87E-980C4FEA9FB3}"/>
                  </a:ext>
                </a:extLst>
              </p14:cNvPr>
              <p14:cNvContentPartPr/>
              <p14:nvPr/>
            </p14:nvContentPartPr>
            <p14:xfrm>
              <a:off x="3577080" y="4463800"/>
              <a:ext cx="1194840" cy="576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94FFAB62-22F2-4A51-B87E-980C4FEA9F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68437" y="4455160"/>
                <a:ext cx="1212485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FF6D3C4-A2D0-4E20-8C6E-16A5F44DDA09}"/>
                  </a:ext>
                </a:extLst>
              </p14:cNvPr>
              <p14:cNvContentPartPr/>
              <p14:nvPr/>
            </p14:nvContentPartPr>
            <p14:xfrm>
              <a:off x="5573640" y="4503040"/>
              <a:ext cx="262800" cy="4050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FF6D3C4-A2D0-4E20-8C6E-16A5F44DDA0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565000" y="4494392"/>
                <a:ext cx="280440" cy="422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6A14419E-54C9-4846-AD5C-574BD724B17C}"/>
                  </a:ext>
                </a:extLst>
              </p14:cNvPr>
              <p14:cNvContentPartPr/>
              <p14:nvPr/>
            </p14:nvContentPartPr>
            <p14:xfrm>
              <a:off x="5970360" y="4417000"/>
              <a:ext cx="1422360" cy="653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6A14419E-54C9-4846-AD5C-574BD724B17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61362" y="4408000"/>
                <a:ext cx="1439996" cy="67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165784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14:cNvPr>
              <p14:cNvContentPartPr/>
              <p14:nvPr/>
            </p14:nvContentPartPr>
            <p14:xfrm>
              <a:off x="3898560" y="2226040"/>
              <a:ext cx="1422000" cy="441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9918" y="2217393"/>
                <a:ext cx="1439644" cy="459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14:cNvPr>
              <p14:cNvContentPartPr/>
              <p14:nvPr/>
            </p14:nvContentPartPr>
            <p14:xfrm>
              <a:off x="5016720" y="1055680"/>
              <a:ext cx="933840" cy="290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07720" y="1046680"/>
                <a:ext cx="951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14:cNvPr>
              <p14:cNvContentPartPr/>
              <p14:nvPr/>
            </p14:nvContentPartPr>
            <p14:xfrm>
              <a:off x="4595160" y="1051720"/>
              <a:ext cx="336960" cy="220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86160" y="1042735"/>
                <a:ext cx="354600" cy="2379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14:cNvPr>
              <p14:cNvContentPartPr/>
              <p14:nvPr/>
            </p14:nvContentPartPr>
            <p14:xfrm>
              <a:off x="2161560" y="1249000"/>
              <a:ext cx="3701520" cy="1690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2920" y="1240360"/>
                <a:ext cx="3719160" cy="170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14:cNvPr>
              <p14:cNvContentPartPr/>
              <p14:nvPr/>
            </p14:nvContentPartPr>
            <p14:xfrm>
              <a:off x="225840" y="1214440"/>
              <a:ext cx="1173960" cy="465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6840" y="1205793"/>
                <a:ext cx="119160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14:cNvPr>
              <p14:cNvContentPartPr/>
              <p14:nvPr/>
            </p14:nvContentPartPr>
            <p14:xfrm>
              <a:off x="322680" y="1772440"/>
              <a:ext cx="1270080" cy="54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3680" y="1763446"/>
                <a:ext cx="1287720" cy="565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14:cNvPr>
              <p14:cNvContentPartPr/>
              <p14:nvPr/>
            </p14:nvContentPartPr>
            <p14:xfrm>
              <a:off x="434280" y="3216040"/>
              <a:ext cx="782640" cy="378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5640" y="3207408"/>
                <a:ext cx="800280" cy="3956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14:cNvPr>
              <p14:cNvContentPartPr/>
              <p14:nvPr/>
            </p14:nvContentPartPr>
            <p14:xfrm>
              <a:off x="1274880" y="3309640"/>
              <a:ext cx="20880" cy="1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66240" y="3300640"/>
                <a:ext cx="38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14:cNvPr>
              <p14:cNvContentPartPr/>
              <p14:nvPr/>
            </p14:nvContentPartPr>
            <p14:xfrm>
              <a:off x="1299360" y="3433480"/>
              <a:ext cx="1692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90720" y="3424840"/>
                <a:ext cx="345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14:cNvPr>
              <p14:cNvContentPartPr/>
              <p14:nvPr/>
            </p14:nvContentPartPr>
            <p14:xfrm>
              <a:off x="1416720" y="3168880"/>
              <a:ext cx="1479960" cy="39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08082" y="3160232"/>
                <a:ext cx="1497596" cy="408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14:cNvPr>
              <p14:cNvContentPartPr/>
              <p14:nvPr/>
            </p14:nvContentPartPr>
            <p14:xfrm>
              <a:off x="4430640" y="3275800"/>
              <a:ext cx="126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2000" y="3266800"/>
                <a:ext cx="30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14:cNvPr>
              <p14:cNvContentPartPr/>
              <p14:nvPr/>
            </p14:nvContentPartPr>
            <p14:xfrm>
              <a:off x="3977400" y="3201640"/>
              <a:ext cx="34920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8751" y="3192640"/>
                <a:ext cx="366858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14:cNvPr>
              <p14:cNvContentPartPr/>
              <p14:nvPr/>
            </p14:nvContentPartPr>
            <p14:xfrm>
              <a:off x="3273600" y="3303880"/>
              <a:ext cx="529920" cy="250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64960" y="3294880"/>
                <a:ext cx="5475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14:cNvPr>
              <p14:cNvContentPartPr/>
              <p14:nvPr/>
            </p14:nvContentPartPr>
            <p14:xfrm>
              <a:off x="4709280" y="3301000"/>
              <a:ext cx="187920" cy="203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00280" y="3292360"/>
                <a:ext cx="20556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14:cNvPr>
              <p14:cNvContentPartPr/>
              <p14:nvPr/>
            </p14:nvContentPartPr>
            <p14:xfrm>
              <a:off x="4759680" y="3144400"/>
              <a:ext cx="85320" cy="440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50680" y="3135760"/>
                <a:ext cx="10296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14:cNvPr>
              <p14:cNvContentPartPr/>
              <p14:nvPr/>
            </p14:nvContentPartPr>
            <p14:xfrm>
              <a:off x="5097000" y="3124600"/>
              <a:ext cx="1254960" cy="393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88003" y="3115600"/>
                <a:ext cx="1272595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14:cNvPr>
              <p14:cNvContentPartPr/>
              <p14:nvPr/>
            </p14:nvContentPartPr>
            <p14:xfrm>
              <a:off x="6611880" y="3267880"/>
              <a:ext cx="236880" cy="214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02880" y="3259240"/>
                <a:ext cx="25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14:cNvPr>
              <p14:cNvContentPartPr/>
              <p14:nvPr/>
            </p14:nvContentPartPr>
            <p14:xfrm>
              <a:off x="6627360" y="3126040"/>
              <a:ext cx="187200" cy="83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8360" y="3117040"/>
                <a:ext cx="2048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14:cNvPr>
              <p14:cNvContentPartPr/>
              <p14:nvPr/>
            </p14:nvContentPartPr>
            <p14:xfrm>
              <a:off x="6965760" y="3270400"/>
              <a:ext cx="17280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56760" y="3261400"/>
                <a:ext cx="190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14:cNvPr>
              <p14:cNvContentPartPr/>
              <p14:nvPr/>
            </p14:nvContentPartPr>
            <p14:xfrm>
              <a:off x="6970440" y="3348520"/>
              <a:ext cx="14832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3398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14:cNvPr>
              <p14:cNvContentPartPr/>
              <p14:nvPr/>
            </p14:nvContentPartPr>
            <p14:xfrm>
              <a:off x="7262760" y="3379120"/>
              <a:ext cx="381960" cy="23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3760" y="3370120"/>
                <a:ext cx="39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14:cNvPr>
              <p14:cNvContentPartPr/>
              <p14:nvPr/>
            </p14:nvContentPartPr>
            <p14:xfrm>
              <a:off x="7263840" y="2988160"/>
              <a:ext cx="414000" cy="321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54840" y="2979170"/>
                <a:ext cx="431640" cy="339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14:cNvPr>
              <p14:cNvContentPartPr/>
              <p14:nvPr/>
            </p14:nvContentPartPr>
            <p14:xfrm>
              <a:off x="8685480" y="2939200"/>
              <a:ext cx="145440" cy="8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76480" y="2930200"/>
                <a:ext cx="163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14:cNvPr>
              <p14:cNvContentPartPr/>
              <p14:nvPr/>
            </p14:nvContentPartPr>
            <p14:xfrm>
              <a:off x="7749120" y="3078160"/>
              <a:ext cx="1123560" cy="53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0120" y="3069514"/>
                <a:ext cx="1141200" cy="555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4D7310-FAE0-4A75-A01C-76C6FDF0425F}"/>
                  </a:ext>
                </a:extLst>
              </p14:cNvPr>
              <p14:cNvContentPartPr/>
              <p14:nvPr/>
            </p14:nvContentPartPr>
            <p14:xfrm>
              <a:off x="1711200" y="3857200"/>
              <a:ext cx="139320" cy="183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4D7310-FAE0-4A75-A01C-76C6FDF0425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2560" y="3848560"/>
                <a:ext cx="156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A0A7AF6-B75F-407A-84D1-EB841B77782B}"/>
                  </a:ext>
                </a:extLst>
              </p14:cNvPr>
              <p14:cNvContentPartPr/>
              <p14:nvPr/>
            </p14:nvContentPartPr>
            <p14:xfrm>
              <a:off x="1997400" y="3847840"/>
              <a:ext cx="596880" cy="227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A0A7AF6-B75F-407A-84D1-EB841B7778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88400" y="3838840"/>
                <a:ext cx="6145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59EA19-5BA2-492C-BC3E-5B7A4AE67D0C}"/>
                  </a:ext>
                </a:extLst>
              </p14:cNvPr>
              <p14:cNvContentPartPr/>
              <p14:nvPr/>
            </p14:nvContentPartPr>
            <p14:xfrm>
              <a:off x="2881920" y="3767560"/>
              <a:ext cx="314280" cy="30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59EA19-5BA2-492C-BC3E-5B7A4AE67D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73280" y="3758560"/>
                <a:ext cx="3319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BB7EEC-B1AF-40E5-A79D-24B5B81C89EB}"/>
                  </a:ext>
                </a:extLst>
              </p14:cNvPr>
              <p14:cNvContentPartPr/>
              <p14:nvPr/>
            </p14:nvContentPartPr>
            <p14:xfrm>
              <a:off x="2805960" y="3838840"/>
              <a:ext cx="268920" cy="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BB7EEC-B1AF-40E5-A79D-24B5B81C89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96960" y="3830200"/>
                <a:ext cx="286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FDB17CF-7BC8-4312-8307-42D4F8C7389D}"/>
                  </a:ext>
                </a:extLst>
              </p14:cNvPr>
              <p14:cNvContentPartPr/>
              <p14:nvPr/>
            </p14:nvContentPartPr>
            <p14:xfrm>
              <a:off x="3368280" y="3904000"/>
              <a:ext cx="245520" cy="18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FDB17CF-7BC8-4312-8307-42D4F8C738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9280" y="3895360"/>
                <a:ext cx="2631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BF23A86-A4DF-4C88-8E92-73ECA0304CD5}"/>
                  </a:ext>
                </a:extLst>
              </p14:cNvPr>
              <p14:cNvContentPartPr/>
              <p14:nvPr/>
            </p14:nvContentPartPr>
            <p14:xfrm>
              <a:off x="3691560" y="3896440"/>
              <a:ext cx="104760" cy="120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BF23A86-A4DF-4C88-8E92-73ECA0304C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82560" y="3887800"/>
                <a:ext cx="122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8CD957-2669-41B8-8EB3-EEB30798D6A0}"/>
                  </a:ext>
                </a:extLst>
              </p14:cNvPr>
              <p14:cNvContentPartPr/>
              <p14:nvPr/>
            </p14:nvContentPartPr>
            <p14:xfrm>
              <a:off x="3911160" y="3747400"/>
              <a:ext cx="60480" cy="25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8CD957-2669-41B8-8EB3-EEB30798D6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02520" y="3738760"/>
                <a:ext cx="78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72B14-7BA7-4C81-80A4-126BDB226991}"/>
                  </a:ext>
                </a:extLst>
              </p14:cNvPr>
              <p14:cNvContentPartPr/>
              <p14:nvPr/>
            </p14:nvContentPartPr>
            <p14:xfrm>
              <a:off x="3810360" y="3864040"/>
              <a:ext cx="214560" cy="2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72B14-7BA7-4C81-80A4-126BDB2269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01720" y="385540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ABEC707-F444-4AD1-976B-E8402FDDA846}"/>
                  </a:ext>
                </a:extLst>
              </p14:cNvPr>
              <p14:cNvContentPartPr/>
              <p14:nvPr/>
            </p14:nvContentPartPr>
            <p14:xfrm>
              <a:off x="4110240" y="3909400"/>
              <a:ext cx="14040" cy="74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ABEC707-F444-4AD1-976B-E8402FDDA8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01600" y="3900400"/>
                <a:ext cx="316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FECA67-7D66-4BBC-BC5F-FD8F6DF8FB9C}"/>
                  </a:ext>
                </a:extLst>
              </p14:cNvPr>
              <p14:cNvContentPartPr/>
              <p14:nvPr/>
            </p14:nvContentPartPr>
            <p14:xfrm>
              <a:off x="4107360" y="38071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FECA67-7D66-4BBC-BC5F-FD8F6DF8FB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720" y="37985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19A609-E54E-4DD7-82E7-0863765D884F}"/>
                  </a:ext>
                </a:extLst>
              </p14:cNvPr>
              <p14:cNvContentPartPr/>
              <p14:nvPr/>
            </p14:nvContentPartPr>
            <p14:xfrm>
              <a:off x="4235160" y="3886720"/>
              <a:ext cx="342720" cy="180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19A609-E54E-4DD7-82E7-0863765D884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26520" y="3878080"/>
                <a:ext cx="360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D803AD-C810-4A1A-B5A8-205BD0083F64}"/>
                  </a:ext>
                </a:extLst>
              </p14:cNvPr>
              <p14:cNvContentPartPr/>
              <p14:nvPr/>
            </p14:nvContentPartPr>
            <p14:xfrm>
              <a:off x="4823040" y="3731200"/>
              <a:ext cx="84600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D803AD-C810-4A1A-B5A8-205BD0083F6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4400" y="3722551"/>
                <a:ext cx="863640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247387B-8FD2-4124-9050-083700ABB5C2}"/>
                  </a:ext>
                </a:extLst>
              </p14:cNvPr>
              <p14:cNvContentPartPr/>
              <p14:nvPr/>
            </p14:nvContentPartPr>
            <p14:xfrm>
              <a:off x="6042000" y="3668200"/>
              <a:ext cx="825480" cy="541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247387B-8FD2-4124-9050-083700ABB5C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3000" y="3659554"/>
                <a:ext cx="843120" cy="559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89ACC20-3B24-4E90-9AAD-3B6A4772C646}"/>
                  </a:ext>
                </a:extLst>
              </p14:cNvPr>
              <p14:cNvContentPartPr/>
              <p14:nvPr/>
            </p14:nvContentPartPr>
            <p14:xfrm>
              <a:off x="7164120" y="3745240"/>
              <a:ext cx="1030320" cy="315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89ACC20-3B24-4E90-9AAD-3B6A4772C64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55120" y="3736600"/>
                <a:ext cx="1047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3EE213A-13DE-4605-AA8E-2883ECD707A0}"/>
                  </a:ext>
                </a:extLst>
              </p14:cNvPr>
              <p14:cNvContentPartPr/>
              <p14:nvPr/>
            </p14:nvContentPartPr>
            <p14:xfrm>
              <a:off x="2001360" y="4332760"/>
              <a:ext cx="849960" cy="2386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3EE213A-13DE-4605-AA8E-2883ECD707A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992720" y="4324120"/>
                <a:ext cx="867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45705CF-3D09-41A0-AB98-A9914422D107}"/>
                  </a:ext>
                </a:extLst>
              </p14:cNvPr>
              <p14:cNvContentPartPr/>
              <p14:nvPr/>
            </p14:nvContentPartPr>
            <p14:xfrm>
              <a:off x="357600" y="3721120"/>
              <a:ext cx="1200240" cy="92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45705CF-3D09-41A0-AB98-A9914422D10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8957" y="3712120"/>
                <a:ext cx="1217885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A95567E-9826-4819-8749-AA1E5F637C67}"/>
                  </a:ext>
                </a:extLst>
              </p14:cNvPr>
              <p14:cNvContentPartPr/>
              <p14:nvPr/>
            </p14:nvContentPartPr>
            <p14:xfrm>
              <a:off x="3121680" y="4145560"/>
              <a:ext cx="1810440" cy="549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A95567E-9826-4819-8749-AA1E5F637C6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13040" y="4136560"/>
                <a:ext cx="182808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0A2A705-299F-45F9-81D3-38C2221097FD}"/>
                  </a:ext>
                </a:extLst>
              </p14:cNvPr>
              <p14:cNvContentPartPr/>
              <p14:nvPr/>
            </p14:nvContentPartPr>
            <p14:xfrm>
              <a:off x="5113560" y="4310800"/>
              <a:ext cx="43920" cy="3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0A2A705-299F-45F9-81D3-38C2221097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4560" y="4302160"/>
                <a:ext cx="61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49A4FB-2B82-4C6B-807D-E8269FA97891}"/>
                  </a:ext>
                </a:extLst>
              </p14:cNvPr>
              <p14:cNvContentPartPr/>
              <p14:nvPr/>
            </p14:nvContentPartPr>
            <p14:xfrm>
              <a:off x="5102760" y="4442200"/>
              <a:ext cx="36720" cy="28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49A4FB-2B82-4C6B-807D-E8269FA9789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94120" y="44335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3ED42D-AA7E-4CA7-9C2A-A8CFE94FE705}"/>
                  </a:ext>
                </a:extLst>
              </p14:cNvPr>
              <p14:cNvContentPartPr/>
              <p14:nvPr/>
            </p14:nvContentPartPr>
            <p14:xfrm>
              <a:off x="6027960" y="4395400"/>
              <a:ext cx="172800" cy="131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3ED42D-AA7E-4CA7-9C2A-A8CFE94FE70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018960" y="4386760"/>
                <a:ext cx="1904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AF4DA04-E273-41CF-BB2E-F672B0E2C140}"/>
                  </a:ext>
                </a:extLst>
              </p14:cNvPr>
              <p14:cNvContentPartPr/>
              <p14:nvPr/>
            </p14:nvContentPartPr>
            <p14:xfrm>
              <a:off x="5447280" y="4198120"/>
              <a:ext cx="505440" cy="314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AF4DA04-E273-41CF-BB2E-F672B0E2C1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38640" y="4189480"/>
                <a:ext cx="5230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D58B42-6FEA-4720-823C-EF56873F1082}"/>
                  </a:ext>
                </a:extLst>
              </p14:cNvPr>
              <p14:cNvContentPartPr/>
              <p14:nvPr/>
            </p14:nvContentPartPr>
            <p14:xfrm>
              <a:off x="6406320" y="4258240"/>
              <a:ext cx="194760" cy="416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D58B42-6FEA-4720-823C-EF56873F108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97680" y="4249240"/>
                <a:ext cx="21240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9D2DD38-3D65-439F-A0EB-4EB6E628E6D4}"/>
                  </a:ext>
                </a:extLst>
              </p14:cNvPr>
              <p14:cNvContentPartPr/>
              <p14:nvPr/>
            </p14:nvContentPartPr>
            <p14:xfrm>
              <a:off x="6696480" y="4485760"/>
              <a:ext cx="12240" cy="8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9D2DD38-3D65-439F-A0EB-4EB6E628E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87840" y="4477120"/>
                <a:ext cx="298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D7A0B63-E5D0-43BB-93BB-80E60880C96E}"/>
                  </a:ext>
                </a:extLst>
              </p14:cNvPr>
              <p14:cNvContentPartPr/>
              <p14:nvPr/>
            </p14:nvContentPartPr>
            <p14:xfrm>
              <a:off x="6672720" y="4363720"/>
              <a:ext cx="30240" cy="2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D7A0B63-E5D0-43BB-93BB-80E60880C96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64080" y="4355080"/>
                <a:ext cx="478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6700008-A6D5-47E7-A977-160A3DBA7B01}"/>
                  </a:ext>
                </a:extLst>
              </p14:cNvPr>
              <p14:cNvContentPartPr/>
              <p14:nvPr/>
            </p14:nvContentPartPr>
            <p14:xfrm>
              <a:off x="6781440" y="4308280"/>
              <a:ext cx="486360" cy="250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6700008-A6D5-47E7-A977-160A3DBA7B0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794" y="4299280"/>
                <a:ext cx="504013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5D8DBD-858C-41FC-B78A-6783C5A67E68}"/>
                  </a:ext>
                </a:extLst>
              </p14:cNvPr>
              <p14:cNvContentPartPr/>
              <p14:nvPr/>
            </p14:nvContentPartPr>
            <p14:xfrm>
              <a:off x="7545000" y="4465960"/>
              <a:ext cx="10440" cy="78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5D8DBD-858C-41FC-B78A-6783C5A67E6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36000" y="4456960"/>
                <a:ext cx="28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2B84E3-CD56-47D4-9F7E-BFD0988E09D0}"/>
                  </a:ext>
                </a:extLst>
              </p14:cNvPr>
              <p14:cNvContentPartPr/>
              <p14:nvPr/>
            </p14:nvContentPartPr>
            <p14:xfrm>
              <a:off x="7533480" y="4324120"/>
              <a:ext cx="1764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2B84E3-CD56-47D4-9F7E-BFD0988E09D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24840" y="4315480"/>
                <a:ext cx="352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014B487-4CCC-4681-A78B-D93A7A8A3DFA}"/>
                  </a:ext>
                </a:extLst>
              </p14:cNvPr>
              <p14:cNvContentPartPr/>
              <p14:nvPr/>
            </p14:nvContentPartPr>
            <p14:xfrm>
              <a:off x="7655520" y="4418080"/>
              <a:ext cx="106200" cy="17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014B487-4CCC-4681-A78B-D93A7A8A3DF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46880" y="4409440"/>
                <a:ext cx="1238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595F9D5-FA78-4C0F-AE79-B8D1AF64D242}"/>
                  </a:ext>
                </a:extLst>
              </p14:cNvPr>
              <p14:cNvContentPartPr/>
              <p14:nvPr/>
            </p14:nvContentPartPr>
            <p14:xfrm>
              <a:off x="8048640" y="4463080"/>
              <a:ext cx="298080" cy="115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595F9D5-FA78-4C0F-AE79-B8D1AF64D2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39640" y="4454440"/>
                <a:ext cx="31572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806E334-473C-4018-8A19-AEF1BB0F4CC4}"/>
                  </a:ext>
                </a:extLst>
              </p14:cNvPr>
              <p14:cNvContentPartPr/>
              <p14:nvPr/>
            </p14:nvContentPartPr>
            <p14:xfrm>
              <a:off x="518880" y="4863760"/>
              <a:ext cx="205200" cy="24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806E334-473C-4018-8A19-AEF1BB0F4C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880" y="4854760"/>
                <a:ext cx="2228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3495437-2201-4FBD-BB7F-A15305DB591D}"/>
                  </a:ext>
                </a:extLst>
              </p14:cNvPr>
              <p14:cNvContentPartPr/>
              <p14:nvPr/>
            </p14:nvContentPartPr>
            <p14:xfrm>
              <a:off x="855480" y="4697080"/>
              <a:ext cx="1162800" cy="429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3495437-2201-4FBD-BB7F-A15305DB59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6480" y="4688440"/>
                <a:ext cx="1180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D51F400-8E8D-4B22-87E9-A47141F147EA}"/>
                  </a:ext>
                </a:extLst>
              </p14:cNvPr>
              <p14:cNvContentPartPr/>
              <p14:nvPr/>
            </p14:nvContentPartPr>
            <p14:xfrm>
              <a:off x="2373240" y="4732360"/>
              <a:ext cx="182520" cy="501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D51F400-8E8D-4B22-87E9-A47141F147E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364600" y="4723720"/>
                <a:ext cx="2001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DC9F4F7-B7A9-474E-AC42-6419E4624CE7}"/>
                  </a:ext>
                </a:extLst>
              </p14:cNvPr>
              <p14:cNvContentPartPr/>
              <p14:nvPr/>
            </p14:nvContentPartPr>
            <p14:xfrm>
              <a:off x="2850960" y="4774840"/>
              <a:ext cx="633600" cy="369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DC9F4F7-B7A9-474E-AC42-6419E4624CE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41965" y="4765840"/>
                <a:ext cx="65123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7101DE7-5193-4929-8F9B-C3F43DAE25BE}"/>
                  </a:ext>
                </a:extLst>
              </p14:cNvPr>
              <p14:cNvContentPartPr/>
              <p14:nvPr/>
            </p14:nvContentPartPr>
            <p14:xfrm>
              <a:off x="3729000" y="4916680"/>
              <a:ext cx="121680" cy="221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7101DE7-5193-4929-8F9B-C3F43DAE25B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720360" y="4908040"/>
                <a:ext cx="1393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93F7B1-EF6E-4C71-87C4-C7FF002CBB69}"/>
                  </a:ext>
                </a:extLst>
              </p14:cNvPr>
              <p14:cNvContentPartPr/>
              <p14:nvPr/>
            </p14:nvContentPartPr>
            <p14:xfrm>
              <a:off x="3959040" y="4987600"/>
              <a:ext cx="179280" cy="20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93F7B1-EF6E-4C71-87C4-C7FF002CBB6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50040" y="4978600"/>
                <a:ext cx="19692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82284D4-F300-4CDC-8FC9-7549F862AC33}"/>
                  </a:ext>
                </a:extLst>
              </p14:cNvPr>
              <p14:cNvContentPartPr/>
              <p14:nvPr/>
            </p14:nvContentPartPr>
            <p14:xfrm>
              <a:off x="5577240" y="4961680"/>
              <a:ext cx="36720" cy="9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82284D4-F300-4CDC-8FC9-7549F862AC3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8600" y="4952680"/>
                <a:ext cx="543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CEEFF1C-B830-4525-A7E8-CF2B568BCDCB}"/>
                  </a:ext>
                </a:extLst>
              </p14:cNvPr>
              <p14:cNvContentPartPr/>
              <p14:nvPr/>
            </p14:nvContentPartPr>
            <p14:xfrm>
              <a:off x="5585160" y="4829200"/>
              <a:ext cx="10800" cy="29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CEEFF1C-B830-4525-A7E8-CF2B568BCDC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76520" y="4820200"/>
                <a:ext cx="28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15297D-4D32-41E1-88FF-99A87A2F87F9}"/>
                  </a:ext>
                </a:extLst>
              </p14:cNvPr>
              <p14:cNvContentPartPr/>
              <p14:nvPr/>
            </p14:nvContentPartPr>
            <p14:xfrm>
              <a:off x="5733840" y="4937920"/>
              <a:ext cx="114120" cy="195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15297D-4D32-41E1-88FF-99A87A2F87F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24840" y="4928920"/>
                <a:ext cx="13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560202-4112-4CE3-9E0D-554EBBDA33D9}"/>
                  </a:ext>
                </a:extLst>
              </p14:cNvPr>
              <p14:cNvContentPartPr/>
              <p14:nvPr/>
            </p14:nvContentPartPr>
            <p14:xfrm>
              <a:off x="4278360" y="4705000"/>
              <a:ext cx="108900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560202-4112-4CE3-9E0D-554EBBDA33D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69720" y="4696000"/>
                <a:ext cx="110664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1C72D5D-02C8-484B-BC1D-897BF5A5B9A9}"/>
                  </a:ext>
                </a:extLst>
              </p14:cNvPr>
              <p14:cNvContentPartPr/>
              <p14:nvPr/>
            </p14:nvContentPartPr>
            <p14:xfrm>
              <a:off x="6171240" y="4988320"/>
              <a:ext cx="262080" cy="143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1C72D5D-02C8-484B-BC1D-897BF5A5B9A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162240" y="4979320"/>
                <a:ext cx="2797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82D779C-870B-4F00-83CC-A0C246335D01}"/>
                  </a:ext>
                </a:extLst>
              </p14:cNvPr>
              <p14:cNvContentPartPr/>
              <p14:nvPr/>
            </p14:nvContentPartPr>
            <p14:xfrm>
              <a:off x="8066640" y="4924960"/>
              <a:ext cx="180720" cy="230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82D779C-870B-4F00-83CC-A0C246335D0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057640" y="4916320"/>
                <a:ext cx="198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EC05655-385F-402F-A7ED-4FE76DA30CA0}"/>
                  </a:ext>
                </a:extLst>
              </p14:cNvPr>
              <p14:cNvContentPartPr/>
              <p14:nvPr/>
            </p14:nvContentPartPr>
            <p14:xfrm>
              <a:off x="6696120" y="4801120"/>
              <a:ext cx="1231200" cy="351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EC05655-385F-402F-A7ED-4FE76DA30CA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87123" y="4792480"/>
                <a:ext cx="1248835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0E0AE9-C63C-4AC9-A733-CBC773313EEB}"/>
                  </a:ext>
                </a:extLst>
              </p14:cNvPr>
              <p14:cNvContentPartPr/>
              <p14:nvPr/>
            </p14:nvContentPartPr>
            <p14:xfrm>
              <a:off x="8387760" y="5159320"/>
              <a:ext cx="10800" cy="2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0E0AE9-C63C-4AC9-A733-CBC773313E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379120" y="5150320"/>
                <a:ext cx="28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28A8D43-4E3C-4D36-A9DA-553A153F2A2B}"/>
                  </a:ext>
                </a:extLst>
              </p14:cNvPr>
              <p14:cNvContentPartPr/>
              <p14:nvPr/>
            </p14:nvContentPartPr>
            <p14:xfrm>
              <a:off x="6664440" y="5262280"/>
              <a:ext cx="1437840" cy="25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28A8D43-4E3C-4D36-A9DA-553A153F2A2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646800" y="5226640"/>
                <a:ext cx="147348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7273B0-E8E2-49A2-B853-363D87764FC6}"/>
                  </a:ext>
                </a:extLst>
              </p14:cNvPr>
              <p14:cNvContentPartPr/>
              <p14:nvPr/>
            </p14:nvContentPartPr>
            <p14:xfrm>
              <a:off x="375240" y="4723720"/>
              <a:ext cx="1131120" cy="31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7273B0-E8E2-49A2-B853-363D87764FC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57600" y="4687720"/>
                <a:ext cx="1166760" cy="10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62948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14:cNvPr>
              <p14:cNvContentPartPr/>
              <p14:nvPr/>
            </p14:nvContentPartPr>
            <p14:xfrm>
              <a:off x="3898560" y="2226040"/>
              <a:ext cx="1422000" cy="441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9918" y="2217393"/>
                <a:ext cx="1439644" cy="459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14:cNvPr>
              <p14:cNvContentPartPr/>
              <p14:nvPr/>
            </p14:nvContentPartPr>
            <p14:xfrm>
              <a:off x="5016720" y="1055680"/>
              <a:ext cx="933840" cy="290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07720" y="1046680"/>
                <a:ext cx="951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14:cNvPr>
              <p14:cNvContentPartPr/>
              <p14:nvPr/>
            </p14:nvContentPartPr>
            <p14:xfrm>
              <a:off x="4595160" y="1051720"/>
              <a:ext cx="336960" cy="220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86160" y="1042735"/>
                <a:ext cx="354600" cy="2379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14:cNvPr>
              <p14:cNvContentPartPr/>
              <p14:nvPr/>
            </p14:nvContentPartPr>
            <p14:xfrm>
              <a:off x="2161560" y="1249000"/>
              <a:ext cx="3701520" cy="1690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2920" y="1240360"/>
                <a:ext cx="3719160" cy="170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14:cNvPr>
              <p14:cNvContentPartPr/>
              <p14:nvPr/>
            </p14:nvContentPartPr>
            <p14:xfrm>
              <a:off x="225840" y="1214440"/>
              <a:ext cx="1173960" cy="465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6840" y="1205793"/>
                <a:ext cx="119160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14:cNvPr>
              <p14:cNvContentPartPr/>
              <p14:nvPr/>
            </p14:nvContentPartPr>
            <p14:xfrm>
              <a:off x="322680" y="1772440"/>
              <a:ext cx="1270080" cy="54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3680" y="1763446"/>
                <a:ext cx="1287720" cy="565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14:cNvPr>
              <p14:cNvContentPartPr/>
              <p14:nvPr/>
            </p14:nvContentPartPr>
            <p14:xfrm>
              <a:off x="434280" y="3216040"/>
              <a:ext cx="782640" cy="378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5640" y="3207408"/>
                <a:ext cx="800280" cy="3956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14:cNvPr>
              <p14:cNvContentPartPr/>
              <p14:nvPr/>
            </p14:nvContentPartPr>
            <p14:xfrm>
              <a:off x="1274880" y="3309640"/>
              <a:ext cx="20880" cy="1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66240" y="3300640"/>
                <a:ext cx="38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14:cNvPr>
              <p14:cNvContentPartPr/>
              <p14:nvPr/>
            </p14:nvContentPartPr>
            <p14:xfrm>
              <a:off x="1299360" y="3433480"/>
              <a:ext cx="1692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90720" y="3424840"/>
                <a:ext cx="345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14:cNvPr>
              <p14:cNvContentPartPr/>
              <p14:nvPr/>
            </p14:nvContentPartPr>
            <p14:xfrm>
              <a:off x="1416720" y="3168880"/>
              <a:ext cx="1479960" cy="39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08082" y="3160232"/>
                <a:ext cx="1497596" cy="408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14:cNvPr>
              <p14:cNvContentPartPr/>
              <p14:nvPr/>
            </p14:nvContentPartPr>
            <p14:xfrm>
              <a:off x="4430640" y="3275800"/>
              <a:ext cx="126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2000" y="3266800"/>
                <a:ext cx="30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14:cNvPr>
              <p14:cNvContentPartPr/>
              <p14:nvPr/>
            </p14:nvContentPartPr>
            <p14:xfrm>
              <a:off x="3977400" y="3201640"/>
              <a:ext cx="34920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8751" y="3192640"/>
                <a:ext cx="366858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14:cNvPr>
              <p14:cNvContentPartPr/>
              <p14:nvPr/>
            </p14:nvContentPartPr>
            <p14:xfrm>
              <a:off x="3273600" y="3303880"/>
              <a:ext cx="529920" cy="250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64960" y="3294880"/>
                <a:ext cx="5475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14:cNvPr>
              <p14:cNvContentPartPr/>
              <p14:nvPr/>
            </p14:nvContentPartPr>
            <p14:xfrm>
              <a:off x="4709280" y="3301000"/>
              <a:ext cx="187920" cy="203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00280" y="3292360"/>
                <a:ext cx="20556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14:cNvPr>
              <p14:cNvContentPartPr/>
              <p14:nvPr/>
            </p14:nvContentPartPr>
            <p14:xfrm>
              <a:off x="4759680" y="3144400"/>
              <a:ext cx="85320" cy="440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50680" y="3135760"/>
                <a:ext cx="10296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14:cNvPr>
              <p14:cNvContentPartPr/>
              <p14:nvPr/>
            </p14:nvContentPartPr>
            <p14:xfrm>
              <a:off x="5097000" y="3124600"/>
              <a:ext cx="1254960" cy="393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88003" y="3115600"/>
                <a:ext cx="1272595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14:cNvPr>
              <p14:cNvContentPartPr/>
              <p14:nvPr/>
            </p14:nvContentPartPr>
            <p14:xfrm>
              <a:off x="6611880" y="3267880"/>
              <a:ext cx="236880" cy="214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02880" y="3259240"/>
                <a:ext cx="25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14:cNvPr>
              <p14:cNvContentPartPr/>
              <p14:nvPr/>
            </p14:nvContentPartPr>
            <p14:xfrm>
              <a:off x="6627360" y="3126040"/>
              <a:ext cx="187200" cy="83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8360" y="3117040"/>
                <a:ext cx="2048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14:cNvPr>
              <p14:cNvContentPartPr/>
              <p14:nvPr/>
            </p14:nvContentPartPr>
            <p14:xfrm>
              <a:off x="6965760" y="3270400"/>
              <a:ext cx="17280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56760" y="3261400"/>
                <a:ext cx="190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14:cNvPr>
              <p14:cNvContentPartPr/>
              <p14:nvPr/>
            </p14:nvContentPartPr>
            <p14:xfrm>
              <a:off x="6970440" y="3348520"/>
              <a:ext cx="14832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3398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14:cNvPr>
              <p14:cNvContentPartPr/>
              <p14:nvPr/>
            </p14:nvContentPartPr>
            <p14:xfrm>
              <a:off x="7262760" y="3379120"/>
              <a:ext cx="381960" cy="23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3760" y="3370120"/>
                <a:ext cx="39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14:cNvPr>
              <p14:cNvContentPartPr/>
              <p14:nvPr/>
            </p14:nvContentPartPr>
            <p14:xfrm>
              <a:off x="7263840" y="2988160"/>
              <a:ext cx="414000" cy="321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54840" y="2979170"/>
                <a:ext cx="431640" cy="339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14:cNvPr>
              <p14:cNvContentPartPr/>
              <p14:nvPr/>
            </p14:nvContentPartPr>
            <p14:xfrm>
              <a:off x="8685480" y="2939200"/>
              <a:ext cx="145440" cy="8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C16D168-3B6F-4C22-9B15-678A06702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76480" y="2930200"/>
                <a:ext cx="163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14:cNvPr>
              <p14:cNvContentPartPr/>
              <p14:nvPr/>
            </p14:nvContentPartPr>
            <p14:xfrm>
              <a:off x="7749120" y="3078160"/>
              <a:ext cx="1123560" cy="537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F81CDA5-16BA-485C-8E6D-A58F64C25D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740120" y="3069514"/>
                <a:ext cx="1141200" cy="5551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14D7310-FAE0-4A75-A01C-76C6FDF0425F}"/>
                  </a:ext>
                </a:extLst>
              </p14:cNvPr>
              <p14:cNvContentPartPr/>
              <p14:nvPr/>
            </p14:nvContentPartPr>
            <p14:xfrm>
              <a:off x="1711200" y="3857200"/>
              <a:ext cx="139320" cy="183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14D7310-FAE0-4A75-A01C-76C6FDF0425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02560" y="3848560"/>
                <a:ext cx="1569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A0A7AF6-B75F-407A-84D1-EB841B77782B}"/>
                  </a:ext>
                </a:extLst>
              </p14:cNvPr>
              <p14:cNvContentPartPr/>
              <p14:nvPr/>
            </p14:nvContentPartPr>
            <p14:xfrm>
              <a:off x="1997400" y="3847840"/>
              <a:ext cx="596880" cy="227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A0A7AF6-B75F-407A-84D1-EB841B7778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88400" y="3838840"/>
                <a:ext cx="6145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F59EA19-5BA2-492C-BC3E-5B7A4AE67D0C}"/>
                  </a:ext>
                </a:extLst>
              </p14:cNvPr>
              <p14:cNvContentPartPr/>
              <p14:nvPr/>
            </p14:nvContentPartPr>
            <p14:xfrm>
              <a:off x="2881920" y="3767560"/>
              <a:ext cx="314280" cy="301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F59EA19-5BA2-492C-BC3E-5B7A4AE67D0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73280" y="3758560"/>
                <a:ext cx="3319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2BB7EEC-B1AF-40E5-A79D-24B5B81C89EB}"/>
                  </a:ext>
                </a:extLst>
              </p14:cNvPr>
              <p14:cNvContentPartPr/>
              <p14:nvPr/>
            </p14:nvContentPartPr>
            <p14:xfrm>
              <a:off x="2805960" y="3838840"/>
              <a:ext cx="268920" cy="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2BB7EEC-B1AF-40E5-A79D-24B5B81C89E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96960" y="3830200"/>
                <a:ext cx="286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FDB17CF-7BC8-4312-8307-42D4F8C7389D}"/>
                  </a:ext>
                </a:extLst>
              </p14:cNvPr>
              <p14:cNvContentPartPr/>
              <p14:nvPr/>
            </p14:nvContentPartPr>
            <p14:xfrm>
              <a:off x="3368280" y="3904000"/>
              <a:ext cx="245520" cy="184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FDB17CF-7BC8-4312-8307-42D4F8C738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9280" y="3895360"/>
                <a:ext cx="2631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BF23A86-A4DF-4C88-8E92-73ECA0304CD5}"/>
                  </a:ext>
                </a:extLst>
              </p14:cNvPr>
              <p14:cNvContentPartPr/>
              <p14:nvPr/>
            </p14:nvContentPartPr>
            <p14:xfrm>
              <a:off x="3691560" y="3896440"/>
              <a:ext cx="104760" cy="120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BF23A86-A4DF-4C88-8E92-73ECA0304C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82560" y="3887800"/>
                <a:ext cx="12240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88CD957-2669-41B8-8EB3-EEB30798D6A0}"/>
                  </a:ext>
                </a:extLst>
              </p14:cNvPr>
              <p14:cNvContentPartPr/>
              <p14:nvPr/>
            </p14:nvContentPartPr>
            <p14:xfrm>
              <a:off x="3911160" y="3747400"/>
              <a:ext cx="60480" cy="252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88CD957-2669-41B8-8EB3-EEB30798D6A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02520" y="3738760"/>
                <a:ext cx="7812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72B14-7BA7-4C81-80A4-126BDB226991}"/>
                  </a:ext>
                </a:extLst>
              </p14:cNvPr>
              <p14:cNvContentPartPr/>
              <p14:nvPr/>
            </p14:nvContentPartPr>
            <p14:xfrm>
              <a:off x="3810360" y="3864040"/>
              <a:ext cx="214560" cy="280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72B14-7BA7-4C81-80A4-126BDB2269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01720" y="3855400"/>
                <a:ext cx="232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ABEC707-F444-4AD1-976B-E8402FDDA846}"/>
                  </a:ext>
                </a:extLst>
              </p14:cNvPr>
              <p14:cNvContentPartPr/>
              <p14:nvPr/>
            </p14:nvContentPartPr>
            <p14:xfrm>
              <a:off x="4110240" y="3909400"/>
              <a:ext cx="14040" cy="745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ABEC707-F444-4AD1-976B-E8402FDDA84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01600" y="3900400"/>
                <a:ext cx="316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FECA67-7D66-4BBC-BC5F-FD8F6DF8FB9C}"/>
                  </a:ext>
                </a:extLst>
              </p14:cNvPr>
              <p14:cNvContentPartPr/>
              <p14:nvPr/>
            </p14:nvContentPartPr>
            <p14:xfrm>
              <a:off x="4107360" y="3807160"/>
              <a:ext cx="360" cy="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FECA67-7D66-4BBC-BC5F-FD8F6DF8FB9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720" y="37985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19A609-E54E-4DD7-82E7-0863765D884F}"/>
                  </a:ext>
                </a:extLst>
              </p14:cNvPr>
              <p14:cNvContentPartPr/>
              <p14:nvPr/>
            </p14:nvContentPartPr>
            <p14:xfrm>
              <a:off x="4235160" y="3886720"/>
              <a:ext cx="342720" cy="180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19A609-E54E-4DD7-82E7-0863765D884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26520" y="3878080"/>
                <a:ext cx="360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D803AD-C810-4A1A-B5A8-205BD0083F64}"/>
                  </a:ext>
                </a:extLst>
              </p14:cNvPr>
              <p14:cNvContentPartPr/>
              <p14:nvPr/>
            </p14:nvContentPartPr>
            <p14:xfrm>
              <a:off x="4823040" y="3731200"/>
              <a:ext cx="846000" cy="34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D803AD-C810-4A1A-B5A8-205BD0083F6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4400" y="3722551"/>
                <a:ext cx="863640" cy="3672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247387B-8FD2-4124-9050-083700ABB5C2}"/>
                  </a:ext>
                </a:extLst>
              </p14:cNvPr>
              <p14:cNvContentPartPr/>
              <p14:nvPr/>
            </p14:nvContentPartPr>
            <p14:xfrm>
              <a:off x="6042000" y="3668200"/>
              <a:ext cx="825480" cy="541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247387B-8FD2-4124-9050-083700ABB5C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3000" y="3659554"/>
                <a:ext cx="843120" cy="559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89ACC20-3B24-4E90-9AAD-3B6A4772C646}"/>
                  </a:ext>
                </a:extLst>
              </p14:cNvPr>
              <p14:cNvContentPartPr/>
              <p14:nvPr/>
            </p14:nvContentPartPr>
            <p14:xfrm>
              <a:off x="7164120" y="3745240"/>
              <a:ext cx="1030320" cy="315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89ACC20-3B24-4E90-9AAD-3B6A4772C64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155120" y="3736600"/>
                <a:ext cx="104796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3EE213A-13DE-4605-AA8E-2883ECD707A0}"/>
                  </a:ext>
                </a:extLst>
              </p14:cNvPr>
              <p14:cNvContentPartPr/>
              <p14:nvPr/>
            </p14:nvContentPartPr>
            <p14:xfrm>
              <a:off x="2001360" y="4332760"/>
              <a:ext cx="849960" cy="2386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3EE213A-13DE-4605-AA8E-2883ECD707A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992720" y="4324120"/>
                <a:ext cx="867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45705CF-3D09-41A0-AB98-A9914422D107}"/>
                  </a:ext>
                </a:extLst>
              </p14:cNvPr>
              <p14:cNvContentPartPr/>
              <p14:nvPr/>
            </p14:nvContentPartPr>
            <p14:xfrm>
              <a:off x="357600" y="3721120"/>
              <a:ext cx="1200240" cy="926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45705CF-3D09-41A0-AB98-A9914422D10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48957" y="3712120"/>
                <a:ext cx="1217885" cy="9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9A95567E-9826-4819-8749-AA1E5F637C67}"/>
                  </a:ext>
                </a:extLst>
              </p14:cNvPr>
              <p14:cNvContentPartPr/>
              <p14:nvPr/>
            </p14:nvContentPartPr>
            <p14:xfrm>
              <a:off x="3121680" y="4145560"/>
              <a:ext cx="1810440" cy="549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9A95567E-9826-4819-8749-AA1E5F637C6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113040" y="4136560"/>
                <a:ext cx="182808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0A2A705-299F-45F9-81D3-38C2221097FD}"/>
                  </a:ext>
                </a:extLst>
              </p14:cNvPr>
              <p14:cNvContentPartPr/>
              <p14:nvPr/>
            </p14:nvContentPartPr>
            <p14:xfrm>
              <a:off x="5113560" y="4310800"/>
              <a:ext cx="43920" cy="33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0A2A705-299F-45F9-81D3-38C2221097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4560" y="4302160"/>
                <a:ext cx="615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049A4FB-2B82-4C6B-807D-E8269FA97891}"/>
                  </a:ext>
                </a:extLst>
              </p14:cNvPr>
              <p14:cNvContentPartPr/>
              <p14:nvPr/>
            </p14:nvContentPartPr>
            <p14:xfrm>
              <a:off x="5102760" y="4442200"/>
              <a:ext cx="36720" cy="28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049A4FB-2B82-4C6B-807D-E8269FA9789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094120" y="4433560"/>
                <a:ext cx="54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63ED42D-AA7E-4CA7-9C2A-A8CFE94FE705}"/>
                  </a:ext>
                </a:extLst>
              </p14:cNvPr>
              <p14:cNvContentPartPr/>
              <p14:nvPr/>
            </p14:nvContentPartPr>
            <p14:xfrm>
              <a:off x="6027960" y="4395400"/>
              <a:ext cx="172800" cy="131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63ED42D-AA7E-4CA7-9C2A-A8CFE94FE70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018960" y="4386760"/>
                <a:ext cx="1904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AF4DA04-E273-41CF-BB2E-F672B0E2C140}"/>
                  </a:ext>
                </a:extLst>
              </p14:cNvPr>
              <p14:cNvContentPartPr/>
              <p14:nvPr/>
            </p14:nvContentPartPr>
            <p14:xfrm>
              <a:off x="5447280" y="4198120"/>
              <a:ext cx="505440" cy="314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AF4DA04-E273-41CF-BB2E-F672B0E2C14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38640" y="4189480"/>
                <a:ext cx="5230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7D58B42-6FEA-4720-823C-EF56873F1082}"/>
                  </a:ext>
                </a:extLst>
              </p14:cNvPr>
              <p14:cNvContentPartPr/>
              <p14:nvPr/>
            </p14:nvContentPartPr>
            <p14:xfrm>
              <a:off x="6406320" y="4258240"/>
              <a:ext cx="194760" cy="4168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7D58B42-6FEA-4720-823C-EF56873F108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97680" y="4249240"/>
                <a:ext cx="21240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9D2DD38-3D65-439F-A0EB-4EB6E628E6D4}"/>
                  </a:ext>
                </a:extLst>
              </p14:cNvPr>
              <p14:cNvContentPartPr/>
              <p14:nvPr/>
            </p14:nvContentPartPr>
            <p14:xfrm>
              <a:off x="6696480" y="4485760"/>
              <a:ext cx="12240" cy="83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9D2DD38-3D65-439F-A0EB-4EB6E628E6D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87840" y="4477120"/>
                <a:ext cx="298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D7A0B63-E5D0-43BB-93BB-80E60880C96E}"/>
                  </a:ext>
                </a:extLst>
              </p14:cNvPr>
              <p14:cNvContentPartPr/>
              <p14:nvPr/>
            </p14:nvContentPartPr>
            <p14:xfrm>
              <a:off x="6672720" y="4363720"/>
              <a:ext cx="30240" cy="295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D7A0B63-E5D0-43BB-93BB-80E60880C96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664080" y="4355080"/>
                <a:ext cx="478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6700008-A6D5-47E7-A977-160A3DBA7B01}"/>
                  </a:ext>
                </a:extLst>
              </p14:cNvPr>
              <p14:cNvContentPartPr/>
              <p14:nvPr/>
            </p14:nvContentPartPr>
            <p14:xfrm>
              <a:off x="6781440" y="4308280"/>
              <a:ext cx="486360" cy="250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6700008-A6D5-47E7-A977-160A3DBA7B0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794" y="4299280"/>
                <a:ext cx="504013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5D8DBD-858C-41FC-B78A-6783C5A67E68}"/>
                  </a:ext>
                </a:extLst>
              </p14:cNvPr>
              <p14:cNvContentPartPr/>
              <p14:nvPr/>
            </p14:nvContentPartPr>
            <p14:xfrm>
              <a:off x="7545000" y="4465960"/>
              <a:ext cx="10440" cy="784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5D8DBD-858C-41FC-B78A-6783C5A67E6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536000" y="4456960"/>
                <a:ext cx="28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2B84E3-CD56-47D4-9F7E-BFD0988E09D0}"/>
                  </a:ext>
                </a:extLst>
              </p14:cNvPr>
              <p14:cNvContentPartPr/>
              <p14:nvPr/>
            </p14:nvContentPartPr>
            <p14:xfrm>
              <a:off x="7533480" y="4324120"/>
              <a:ext cx="17640" cy="20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2B84E3-CD56-47D4-9F7E-BFD0988E09D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24840" y="4315480"/>
                <a:ext cx="352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014B487-4CCC-4681-A78B-D93A7A8A3DFA}"/>
                  </a:ext>
                </a:extLst>
              </p14:cNvPr>
              <p14:cNvContentPartPr/>
              <p14:nvPr/>
            </p14:nvContentPartPr>
            <p14:xfrm>
              <a:off x="7655520" y="4418080"/>
              <a:ext cx="106200" cy="171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014B487-4CCC-4681-A78B-D93A7A8A3DF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46880" y="4409440"/>
                <a:ext cx="12384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595F9D5-FA78-4C0F-AE79-B8D1AF64D242}"/>
                  </a:ext>
                </a:extLst>
              </p14:cNvPr>
              <p14:cNvContentPartPr/>
              <p14:nvPr/>
            </p14:nvContentPartPr>
            <p14:xfrm>
              <a:off x="8048640" y="4463080"/>
              <a:ext cx="298080" cy="115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595F9D5-FA78-4C0F-AE79-B8D1AF64D2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039640" y="4454440"/>
                <a:ext cx="31572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806E334-473C-4018-8A19-AEF1BB0F4CC4}"/>
                  </a:ext>
                </a:extLst>
              </p14:cNvPr>
              <p14:cNvContentPartPr/>
              <p14:nvPr/>
            </p14:nvContentPartPr>
            <p14:xfrm>
              <a:off x="518880" y="4863760"/>
              <a:ext cx="205200" cy="241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806E334-473C-4018-8A19-AEF1BB0F4CC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880" y="4854760"/>
                <a:ext cx="2228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3495437-2201-4FBD-BB7F-A15305DB591D}"/>
                  </a:ext>
                </a:extLst>
              </p14:cNvPr>
              <p14:cNvContentPartPr/>
              <p14:nvPr/>
            </p14:nvContentPartPr>
            <p14:xfrm>
              <a:off x="855480" y="4697080"/>
              <a:ext cx="1162800" cy="429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3495437-2201-4FBD-BB7F-A15305DB591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46480" y="4688440"/>
                <a:ext cx="11804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D51F400-8E8D-4B22-87E9-A47141F147EA}"/>
                  </a:ext>
                </a:extLst>
              </p14:cNvPr>
              <p14:cNvContentPartPr/>
              <p14:nvPr/>
            </p14:nvContentPartPr>
            <p14:xfrm>
              <a:off x="2373240" y="4732360"/>
              <a:ext cx="182520" cy="5011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D51F400-8E8D-4B22-87E9-A47141F147E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364600" y="4723720"/>
                <a:ext cx="20016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DC9F4F7-B7A9-474E-AC42-6419E4624CE7}"/>
                  </a:ext>
                </a:extLst>
              </p14:cNvPr>
              <p14:cNvContentPartPr/>
              <p14:nvPr/>
            </p14:nvContentPartPr>
            <p14:xfrm>
              <a:off x="2850960" y="4774840"/>
              <a:ext cx="633600" cy="3693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DC9F4F7-B7A9-474E-AC42-6419E4624CE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41965" y="4765840"/>
                <a:ext cx="65123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7101DE7-5193-4929-8F9B-C3F43DAE25BE}"/>
                  </a:ext>
                </a:extLst>
              </p14:cNvPr>
              <p14:cNvContentPartPr/>
              <p14:nvPr/>
            </p14:nvContentPartPr>
            <p14:xfrm>
              <a:off x="3729000" y="4916680"/>
              <a:ext cx="121680" cy="2214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7101DE7-5193-4929-8F9B-C3F43DAE25BE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720360" y="4908040"/>
                <a:ext cx="13932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493F7B1-EF6E-4C71-87C4-C7FF002CBB69}"/>
                  </a:ext>
                </a:extLst>
              </p14:cNvPr>
              <p14:cNvContentPartPr/>
              <p14:nvPr/>
            </p14:nvContentPartPr>
            <p14:xfrm>
              <a:off x="3959040" y="4987600"/>
              <a:ext cx="179280" cy="20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493F7B1-EF6E-4C71-87C4-C7FF002CBB6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50040" y="4978600"/>
                <a:ext cx="19692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82284D4-F300-4CDC-8FC9-7549F862AC33}"/>
                  </a:ext>
                </a:extLst>
              </p14:cNvPr>
              <p14:cNvContentPartPr/>
              <p14:nvPr/>
            </p14:nvContentPartPr>
            <p14:xfrm>
              <a:off x="5577240" y="4961680"/>
              <a:ext cx="36720" cy="9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82284D4-F300-4CDC-8FC9-7549F862AC3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8600" y="4952680"/>
                <a:ext cx="543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CEEFF1C-B830-4525-A7E8-CF2B568BCDCB}"/>
                  </a:ext>
                </a:extLst>
              </p14:cNvPr>
              <p14:cNvContentPartPr/>
              <p14:nvPr/>
            </p14:nvContentPartPr>
            <p14:xfrm>
              <a:off x="5585160" y="4829200"/>
              <a:ext cx="10800" cy="29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CEEFF1C-B830-4525-A7E8-CF2B568BCDC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76520" y="4820200"/>
                <a:ext cx="284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15297D-4D32-41E1-88FF-99A87A2F87F9}"/>
                  </a:ext>
                </a:extLst>
              </p14:cNvPr>
              <p14:cNvContentPartPr/>
              <p14:nvPr/>
            </p14:nvContentPartPr>
            <p14:xfrm>
              <a:off x="5733840" y="4937920"/>
              <a:ext cx="114120" cy="195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15297D-4D32-41E1-88FF-99A87A2F87F9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724840" y="4928920"/>
                <a:ext cx="131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8560202-4112-4CE3-9E0D-554EBBDA33D9}"/>
                  </a:ext>
                </a:extLst>
              </p14:cNvPr>
              <p14:cNvContentPartPr/>
              <p14:nvPr/>
            </p14:nvContentPartPr>
            <p14:xfrm>
              <a:off x="4278360" y="4705000"/>
              <a:ext cx="1089000" cy="475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8560202-4112-4CE3-9E0D-554EBBDA33D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69720" y="4696000"/>
                <a:ext cx="110664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1C72D5D-02C8-484B-BC1D-897BF5A5B9A9}"/>
                  </a:ext>
                </a:extLst>
              </p14:cNvPr>
              <p14:cNvContentPartPr/>
              <p14:nvPr/>
            </p14:nvContentPartPr>
            <p14:xfrm>
              <a:off x="6171240" y="4988320"/>
              <a:ext cx="262080" cy="1432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1C72D5D-02C8-484B-BC1D-897BF5A5B9A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162240" y="4979320"/>
                <a:ext cx="2797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82D779C-870B-4F00-83CC-A0C246335D01}"/>
                  </a:ext>
                </a:extLst>
              </p14:cNvPr>
              <p14:cNvContentPartPr/>
              <p14:nvPr/>
            </p14:nvContentPartPr>
            <p14:xfrm>
              <a:off x="8066640" y="4924960"/>
              <a:ext cx="180720" cy="2304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82D779C-870B-4F00-83CC-A0C246335D0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057640" y="4916320"/>
                <a:ext cx="1983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EC05655-385F-402F-A7ED-4FE76DA30CA0}"/>
                  </a:ext>
                </a:extLst>
              </p14:cNvPr>
              <p14:cNvContentPartPr/>
              <p14:nvPr/>
            </p14:nvContentPartPr>
            <p14:xfrm>
              <a:off x="6696120" y="4801120"/>
              <a:ext cx="1231200" cy="351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EC05655-385F-402F-A7ED-4FE76DA30CA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687123" y="4792480"/>
                <a:ext cx="1248835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40E0AE9-C63C-4AC9-A733-CBC773313EEB}"/>
                  </a:ext>
                </a:extLst>
              </p14:cNvPr>
              <p14:cNvContentPartPr/>
              <p14:nvPr/>
            </p14:nvContentPartPr>
            <p14:xfrm>
              <a:off x="8387760" y="5159320"/>
              <a:ext cx="10800" cy="2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40E0AE9-C63C-4AC9-A733-CBC773313EE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379120" y="5150320"/>
                <a:ext cx="28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B8490531-E86C-40AA-BA8E-BD37C403DA49}"/>
                  </a:ext>
                </a:extLst>
              </p14:cNvPr>
              <p14:cNvContentPartPr/>
              <p14:nvPr/>
            </p14:nvContentPartPr>
            <p14:xfrm>
              <a:off x="138360" y="5130160"/>
              <a:ext cx="8811360" cy="150732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B8490531-E86C-40AA-BA8E-BD37C403DA4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29360" y="5121160"/>
                <a:ext cx="8829000" cy="152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047409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14:cNvPr>
              <p14:cNvContentPartPr/>
              <p14:nvPr/>
            </p14:nvContentPartPr>
            <p14:xfrm>
              <a:off x="748920" y="332800"/>
              <a:ext cx="1087200" cy="38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920" y="323800"/>
                <a:ext cx="11048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14:cNvPr>
              <p14:cNvContentPartPr/>
              <p14:nvPr/>
            </p14:nvContentPartPr>
            <p14:xfrm>
              <a:off x="2202240" y="462400"/>
              <a:ext cx="1108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93240" y="453760"/>
                <a:ext cx="1285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14:cNvPr>
              <p14:cNvContentPartPr/>
              <p14:nvPr/>
            </p14:nvContentPartPr>
            <p14:xfrm>
              <a:off x="2387640" y="512080"/>
              <a:ext cx="15228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8640" y="503080"/>
                <a:ext cx="1699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14:cNvPr>
              <p14:cNvContentPartPr/>
              <p14:nvPr/>
            </p14:nvContentPartPr>
            <p14:xfrm>
              <a:off x="2556480" y="524320"/>
              <a:ext cx="2534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7840" y="515320"/>
                <a:ext cx="271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14:cNvPr>
              <p14:cNvContentPartPr/>
              <p14:nvPr/>
            </p14:nvContentPartPr>
            <p14:xfrm>
              <a:off x="2863560" y="544840"/>
              <a:ext cx="228240" cy="136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4560" y="536200"/>
                <a:ext cx="245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14:cNvPr>
              <p14:cNvContentPartPr/>
              <p14:nvPr/>
            </p14:nvContentPartPr>
            <p14:xfrm>
              <a:off x="3183600" y="533680"/>
              <a:ext cx="99000" cy="14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74600" y="524680"/>
                <a:ext cx="11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14:cNvPr>
              <p14:cNvContentPartPr/>
              <p14:nvPr/>
            </p14:nvContentPartPr>
            <p14:xfrm>
              <a:off x="3376560" y="558520"/>
              <a:ext cx="180000" cy="9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67560" y="549520"/>
                <a:ext cx="1976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14:cNvPr>
              <p14:cNvContentPartPr/>
              <p14:nvPr/>
            </p14:nvContentPartPr>
            <p14:xfrm>
              <a:off x="3777240" y="404800"/>
              <a:ext cx="1527840" cy="311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68600" y="395800"/>
                <a:ext cx="15454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14:cNvPr>
              <p14:cNvContentPartPr/>
              <p14:nvPr/>
            </p14:nvContentPartPr>
            <p14:xfrm>
              <a:off x="642000" y="781360"/>
              <a:ext cx="4717080" cy="48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3360" y="772360"/>
                <a:ext cx="4734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14:cNvPr>
              <p14:cNvContentPartPr/>
              <p14:nvPr/>
            </p14:nvContentPartPr>
            <p14:xfrm>
              <a:off x="964200" y="1288960"/>
              <a:ext cx="90000" cy="191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55560" y="1280320"/>
                <a:ext cx="107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14:cNvPr>
              <p14:cNvContentPartPr/>
              <p14:nvPr/>
            </p14:nvContentPartPr>
            <p14:xfrm>
              <a:off x="923880" y="1104640"/>
              <a:ext cx="178560" cy="9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14880" y="1096000"/>
                <a:ext cx="1962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14:cNvPr>
              <p14:cNvContentPartPr/>
              <p14:nvPr/>
            </p14:nvContentPartPr>
            <p14:xfrm>
              <a:off x="1261560" y="970720"/>
              <a:ext cx="1157040" cy="56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2917" y="962080"/>
                <a:ext cx="1174685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14:cNvPr>
              <p14:cNvContentPartPr/>
              <p14:nvPr/>
            </p14:nvContentPartPr>
            <p14:xfrm>
              <a:off x="879240" y="1733920"/>
              <a:ext cx="124560" cy="322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70600" y="1725280"/>
                <a:ext cx="142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14:cNvPr>
              <p14:cNvContentPartPr/>
              <p14:nvPr/>
            </p14:nvContentPartPr>
            <p14:xfrm>
              <a:off x="864120" y="1605760"/>
              <a:ext cx="111600" cy="8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5120" y="1596760"/>
                <a:ext cx="1292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14:cNvPr>
              <p14:cNvContentPartPr/>
              <p14:nvPr/>
            </p14:nvContentPartPr>
            <p14:xfrm>
              <a:off x="1194600" y="1755520"/>
              <a:ext cx="157320" cy="17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85960" y="1746520"/>
                <a:ext cx="174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14:cNvPr>
              <p14:cNvContentPartPr/>
              <p14:nvPr/>
            </p14:nvContentPartPr>
            <p14:xfrm>
              <a:off x="1190640" y="1826800"/>
              <a:ext cx="15156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82000" y="1818160"/>
                <a:ext cx="169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14:cNvPr>
              <p14:cNvContentPartPr/>
              <p14:nvPr/>
            </p14:nvContentPartPr>
            <p14:xfrm>
              <a:off x="1943040" y="1766680"/>
              <a:ext cx="122400" cy="1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4040" y="1758040"/>
                <a:ext cx="1400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14:cNvPr>
              <p14:cNvContentPartPr/>
              <p14:nvPr/>
            </p14:nvContentPartPr>
            <p14:xfrm>
              <a:off x="1930440" y="1857400"/>
              <a:ext cx="16884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21440" y="184876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14:cNvPr>
              <p14:cNvContentPartPr/>
              <p14:nvPr/>
            </p14:nvContentPartPr>
            <p14:xfrm>
              <a:off x="2249760" y="1738240"/>
              <a:ext cx="250200" cy="227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729254"/>
                <a:ext cx="267840" cy="244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14:cNvPr>
              <p14:cNvContentPartPr/>
              <p14:nvPr/>
            </p14:nvContentPartPr>
            <p14:xfrm>
              <a:off x="2264520" y="1586320"/>
              <a:ext cx="117000" cy="112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5520" y="1577320"/>
                <a:ext cx="1346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14:cNvPr>
              <p14:cNvContentPartPr/>
              <p14:nvPr/>
            </p14:nvContentPartPr>
            <p14:xfrm>
              <a:off x="1127640" y="2277520"/>
              <a:ext cx="213480" cy="5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19000" y="2268880"/>
                <a:ext cx="23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14:cNvPr>
              <p14:cNvContentPartPr/>
              <p14:nvPr/>
            </p14:nvContentPartPr>
            <p14:xfrm>
              <a:off x="1219080" y="2361040"/>
              <a:ext cx="13284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0" y="2352400"/>
                <a:ext cx="150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14:cNvPr>
              <p14:cNvContentPartPr/>
              <p14:nvPr/>
            </p14:nvContentPartPr>
            <p14:xfrm>
              <a:off x="1926480" y="2267080"/>
              <a:ext cx="16632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17480" y="2258080"/>
                <a:ext cx="183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14:cNvPr>
              <p14:cNvContentPartPr/>
              <p14:nvPr/>
            </p14:nvContentPartPr>
            <p14:xfrm>
              <a:off x="1974720" y="2353120"/>
              <a:ext cx="14400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66080" y="2344480"/>
                <a:ext cx="161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14:cNvPr>
              <p14:cNvContentPartPr/>
              <p14:nvPr/>
            </p14:nvContentPartPr>
            <p14:xfrm>
              <a:off x="2322840" y="2087080"/>
              <a:ext cx="157320" cy="82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13840" y="2078080"/>
                <a:ext cx="1749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14:cNvPr>
              <p14:cNvContentPartPr/>
              <p14:nvPr/>
            </p14:nvContentPartPr>
            <p14:xfrm>
              <a:off x="2258400" y="2236480"/>
              <a:ext cx="301320" cy="26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49400" y="2227840"/>
                <a:ext cx="3189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14:cNvPr>
              <p14:cNvContentPartPr/>
              <p14:nvPr/>
            </p14:nvContentPartPr>
            <p14:xfrm>
              <a:off x="1515360" y="1594240"/>
              <a:ext cx="222480" cy="84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06720" y="1585240"/>
                <a:ext cx="2401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14:cNvPr>
              <p14:cNvContentPartPr/>
              <p14:nvPr/>
            </p14:nvContentPartPr>
            <p14:xfrm>
              <a:off x="800400" y="2098600"/>
              <a:ext cx="165960" cy="324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1760" y="2089600"/>
                <a:ext cx="183600" cy="34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14:cNvPr>
              <p14:cNvContentPartPr/>
              <p14:nvPr/>
            </p14:nvContentPartPr>
            <p14:xfrm>
              <a:off x="748920" y="332800"/>
              <a:ext cx="1087200" cy="38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920" y="323800"/>
                <a:ext cx="11048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14:cNvPr>
              <p14:cNvContentPartPr/>
              <p14:nvPr/>
            </p14:nvContentPartPr>
            <p14:xfrm>
              <a:off x="2202240" y="462400"/>
              <a:ext cx="1108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93240" y="453760"/>
                <a:ext cx="1285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14:cNvPr>
              <p14:cNvContentPartPr/>
              <p14:nvPr/>
            </p14:nvContentPartPr>
            <p14:xfrm>
              <a:off x="2387640" y="512080"/>
              <a:ext cx="15228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8640" y="503080"/>
                <a:ext cx="1699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14:cNvPr>
              <p14:cNvContentPartPr/>
              <p14:nvPr/>
            </p14:nvContentPartPr>
            <p14:xfrm>
              <a:off x="2556480" y="524320"/>
              <a:ext cx="2534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7840" y="515320"/>
                <a:ext cx="271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14:cNvPr>
              <p14:cNvContentPartPr/>
              <p14:nvPr/>
            </p14:nvContentPartPr>
            <p14:xfrm>
              <a:off x="2863560" y="544840"/>
              <a:ext cx="228240" cy="136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4560" y="536200"/>
                <a:ext cx="245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14:cNvPr>
              <p14:cNvContentPartPr/>
              <p14:nvPr/>
            </p14:nvContentPartPr>
            <p14:xfrm>
              <a:off x="3183600" y="533680"/>
              <a:ext cx="99000" cy="14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74600" y="524680"/>
                <a:ext cx="11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14:cNvPr>
              <p14:cNvContentPartPr/>
              <p14:nvPr/>
            </p14:nvContentPartPr>
            <p14:xfrm>
              <a:off x="3376560" y="558520"/>
              <a:ext cx="180000" cy="9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67560" y="549520"/>
                <a:ext cx="1976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14:cNvPr>
              <p14:cNvContentPartPr/>
              <p14:nvPr/>
            </p14:nvContentPartPr>
            <p14:xfrm>
              <a:off x="3777240" y="404800"/>
              <a:ext cx="1527840" cy="311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68600" y="395800"/>
                <a:ext cx="15454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14:cNvPr>
              <p14:cNvContentPartPr/>
              <p14:nvPr/>
            </p14:nvContentPartPr>
            <p14:xfrm>
              <a:off x="642000" y="781360"/>
              <a:ext cx="4717080" cy="48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3360" y="772360"/>
                <a:ext cx="4734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14:cNvPr>
              <p14:cNvContentPartPr/>
              <p14:nvPr/>
            </p14:nvContentPartPr>
            <p14:xfrm>
              <a:off x="964200" y="1288960"/>
              <a:ext cx="90000" cy="191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55560" y="1280320"/>
                <a:ext cx="107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14:cNvPr>
              <p14:cNvContentPartPr/>
              <p14:nvPr/>
            </p14:nvContentPartPr>
            <p14:xfrm>
              <a:off x="923880" y="1104640"/>
              <a:ext cx="178560" cy="9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14880" y="1096000"/>
                <a:ext cx="1962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14:cNvPr>
              <p14:cNvContentPartPr/>
              <p14:nvPr/>
            </p14:nvContentPartPr>
            <p14:xfrm>
              <a:off x="1261560" y="970720"/>
              <a:ext cx="1157040" cy="56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2917" y="962080"/>
                <a:ext cx="1174685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14:cNvPr>
              <p14:cNvContentPartPr/>
              <p14:nvPr/>
            </p14:nvContentPartPr>
            <p14:xfrm>
              <a:off x="879240" y="1733920"/>
              <a:ext cx="124560" cy="322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70600" y="1725280"/>
                <a:ext cx="142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14:cNvPr>
              <p14:cNvContentPartPr/>
              <p14:nvPr/>
            </p14:nvContentPartPr>
            <p14:xfrm>
              <a:off x="864120" y="1605760"/>
              <a:ext cx="111600" cy="8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5120" y="1596760"/>
                <a:ext cx="1292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14:cNvPr>
              <p14:cNvContentPartPr/>
              <p14:nvPr/>
            </p14:nvContentPartPr>
            <p14:xfrm>
              <a:off x="1194600" y="1755520"/>
              <a:ext cx="157320" cy="17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85960" y="1746520"/>
                <a:ext cx="174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14:cNvPr>
              <p14:cNvContentPartPr/>
              <p14:nvPr/>
            </p14:nvContentPartPr>
            <p14:xfrm>
              <a:off x="1190640" y="1826800"/>
              <a:ext cx="15156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82000" y="1818160"/>
                <a:ext cx="169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14:cNvPr>
              <p14:cNvContentPartPr/>
              <p14:nvPr/>
            </p14:nvContentPartPr>
            <p14:xfrm>
              <a:off x="1943040" y="1766680"/>
              <a:ext cx="122400" cy="1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4040" y="1758040"/>
                <a:ext cx="1400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14:cNvPr>
              <p14:cNvContentPartPr/>
              <p14:nvPr/>
            </p14:nvContentPartPr>
            <p14:xfrm>
              <a:off x="1930440" y="1857400"/>
              <a:ext cx="16884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21440" y="184876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14:cNvPr>
              <p14:cNvContentPartPr/>
              <p14:nvPr/>
            </p14:nvContentPartPr>
            <p14:xfrm>
              <a:off x="2249760" y="1738240"/>
              <a:ext cx="250200" cy="227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729254"/>
                <a:ext cx="267840" cy="244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14:cNvPr>
              <p14:cNvContentPartPr/>
              <p14:nvPr/>
            </p14:nvContentPartPr>
            <p14:xfrm>
              <a:off x="2264520" y="1586320"/>
              <a:ext cx="117000" cy="112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5520" y="1577320"/>
                <a:ext cx="1346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14:cNvPr>
              <p14:cNvContentPartPr/>
              <p14:nvPr/>
            </p14:nvContentPartPr>
            <p14:xfrm>
              <a:off x="1127640" y="2277520"/>
              <a:ext cx="213480" cy="5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19000" y="2268880"/>
                <a:ext cx="23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14:cNvPr>
              <p14:cNvContentPartPr/>
              <p14:nvPr/>
            </p14:nvContentPartPr>
            <p14:xfrm>
              <a:off x="1219080" y="2361040"/>
              <a:ext cx="13284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0" y="2352400"/>
                <a:ext cx="150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14:cNvPr>
              <p14:cNvContentPartPr/>
              <p14:nvPr/>
            </p14:nvContentPartPr>
            <p14:xfrm>
              <a:off x="1926480" y="2267080"/>
              <a:ext cx="16632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17480" y="2258080"/>
                <a:ext cx="183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14:cNvPr>
              <p14:cNvContentPartPr/>
              <p14:nvPr/>
            </p14:nvContentPartPr>
            <p14:xfrm>
              <a:off x="1974720" y="2353120"/>
              <a:ext cx="14400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66080" y="2344480"/>
                <a:ext cx="161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14:cNvPr>
              <p14:cNvContentPartPr/>
              <p14:nvPr/>
            </p14:nvContentPartPr>
            <p14:xfrm>
              <a:off x="2322840" y="2087080"/>
              <a:ext cx="157320" cy="82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13840" y="2078080"/>
                <a:ext cx="1749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14:cNvPr>
              <p14:cNvContentPartPr/>
              <p14:nvPr/>
            </p14:nvContentPartPr>
            <p14:xfrm>
              <a:off x="2258400" y="2236480"/>
              <a:ext cx="301320" cy="26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49400" y="2227840"/>
                <a:ext cx="3189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14:cNvPr>
              <p14:cNvContentPartPr/>
              <p14:nvPr/>
            </p14:nvContentPartPr>
            <p14:xfrm>
              <a:off x="1515360" y="1594240"/>
              <a:ext cx="222480" cy="84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06720" y="1585240"/>
                <a:ext cx="2401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14:cNvPr>
              <p14:cNvContentPartPr/>
              <p14:nvPr/>
            </p14:nvContentPartPr>
            <p14:xfrm>
              <a:off x="800400" y="2098600"/>
              <a:ext cx="165960" cy="324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1760" y="2089600"/>
                <a:ext cx="1836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14:cNvPr>
              <p14:cNvContentPartPr/>
              <p14:nvPr/>
            </p14:nvContentPartPr>
            <p14:xfrm>
              <a:off x="3243360" y="1033000"/>
              <a:ext cx="42120" cy="153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34360" y="1024360"/>
                <a:ext cx="59760" cy="155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14:cNvPr>
              <p14:cNvContentPartPr/>
              <p14:nvPr/>
            </p14:nvContentPartPr>
            <p14:xfrm>
              <a:off x="6980520" y="1261600"/>
              <a:ext cx="41400" cy="20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71520" y="1252960"/>
                <a:ext cx="59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14:cNvPr>
              <p14:cNvContentPartPr/>
              <p14:nvPr/>
            </p14:nvContentPartPr>
            <p14:xfrm>
              <a:off x="6935880" y="1390840"/>
              <a:ext cx="45360" cy="24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26880" y="1382200"/>
                <a:ext cx="63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14:cNvPr>
              <p14:cNvContentPartPr/>
              <p14:nvPr/>
            </p14:nvContentPartPr>
            <p14:xfrm>
              <a:off x="3634320" y="1052800"/>
              <a:ext cx="3159720" cy="504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5320" y="1044160"/>
                <a:ext cx="317736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14:cNvPr>
              <p14:cNvContentPartPr/>
              <p14:nvPr/>
            </p14:nvContentPartPr>
            <p14:xfrm>
              <a:off x="3858960" y="1858840"/>
              <a:ext cx="163080" cy="226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50320" y="1850200"/>
                <a:ext cx="18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14:cNvPr>
              <p14:cNvContentPartPr/>
              <p14:nvPr/>
            </p14:nvContentPartPr>
            <p14:xfrm>
              <a:off x="3833760" y="1675960"/>
              <a:ext cx="2098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24760" y="1666960"/>
                <a:ext cx="2275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14:cNvPr>
              <p14:cNvContentPartPr/>
              <p14:nvPr/>
            </p14:nvContentPartPr>
            <p14:xfrm>
              <a:off x="4215720" y="1905280"/>
              <a:ext cx="140040" cy="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1896280"/>
                <a:ext cx="157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14:cNvPr>
              <p14:cNvContentPartPr/>
              <p14:nvPr/>
            </p14:nvContentPartPr>
            <p14:xfrm>
              <a:off x="4198080" y="1981960"/>
              <a:ext cx="176040" cy="19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89440" y="1973320"/>
                <a:ext cx="193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14:cNvPr>
              <p14:cNvContentPartPr/>
              <p14:nvPr/>
            </p14:nvContentPartPr>
            <p14:xfrm>
              <a:off x="4554120" y="1758400"/>
              <a:ext cx="448920" cy="37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45127" y="1749400"/>
                <a:ext cx="466546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14:cNvPr>
              <p14:cNvContentPartPr/>
              <p14:nvPr/>
            </p14:nvContentPartPr>
            <p14:xfrm>
              <a:off x="5527200" y="1852000"/>
              <a:ext cx="250560" cy="45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8200" y="1843000"/>
                <a:ext cx="268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14:cNvPr>
              <p14:cNvContentPartPr/>
              <p14:nvPr/>
            </p14:nvContentPartPr>
            <p14:xfrm>
              <a:off x="5239200" y="1954240"/>
              <a:ext cx="142560" cy="181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30560" y="1945240"/>
                <a:ext cx="160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14:cNvPr>
              <p14:cNvContentPartPr/>
              <p14:nvPr/>
            </p14:nvContentPartPr>
            <p14:xfrm>
              <a:off x="5884320" y="1995640"/>
              <a:ext cx="262080" cy="311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75680" y="1986640"/>
                <a:ext cx="2797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14:cNvPr>
              <p14:cNvContentPartPr/>
              <p14:nvPr/>
            </p14:nvContentPartPr>
            <p14:xfrm>
              <a:off x="5919960" y="1794040"/>
              <a:ext cx="162000" cy="108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11320" y="1785400"/>
                <a:ext cx="1796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14:cNvPr>
              <p14:cNvContentPartPr/>
              <p14:nvPr/>
            </p14:nvContentPartPr>
            <p14:xfrm>
              <a:off x="6355920" y="1694320"/>
              <a:ext cx="693000" cy="491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47280" y="1685680"/>
                <a:ext cx="710640" cy="50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912650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14:cNvPr>
              <p14:cNvContentPartPr/>
              <p14:nvPr/>
            </p14:nvContentPartPr>
            <p14:xfrm>
              <a:off x="748920" y="332800"/>
              <a:ext cx="1087200" cy="38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920" y="323800"/>
                <a:ext cx="11048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14:cNvPr>
              <p14:cNvContentPartPr/>
              <p14:nvPr/>
            </p14:nvContentPartPr>
            <p14:xfrm>
              <a:off x="2202240" y="462400"/>
              <a:ext cx="1108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93240" y="453760"/>
                <a:ext cx="1285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14:cNvPr>
              <p14:cNvContentPartPr/>
              <p14:nvPr/>
            </p14:nvContentPartPr>
            <p14:xfrm>
              <a:off x="2387640" y="512080"/>
              <a:ext cx="15228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8640" y="503080"/>
                <a:ext cx="1699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14:cNvPr>
              <p14:cNvContentPartPr/>
              <p14:nvPr/>
            </p14:nvContentPartPr>
            <p14:xfrm>
              <a:off x="2556480" y="524320"/>
              <a:ext cx="2534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7840" y="515320"/>
                <a:ext cx="271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14:cNvPr>
              <p14:cNvContentPartPr/>
              <p14:nvPr/>
            </p14:nvContentPartPr>
            <p14:xfrm>
              <a:off x="2863560" y="544840"/>
              <a:ext cx="228240" cy="136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4560" y="536200"/>
                <a:ext cx="245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14:cNvPr>
              <p14:cNvContentPartPr/>
              <p14:nvPr/>
            </p14:nvContentPartPr>
            <p14:xfrm>
              <a:off x="3183600" y="533680"/>
              <a:ext cx="99000" cy="14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74600" y="524680"/>
                <a:ext cx="11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14:cNvPr>
              <p14:cNvContentPartPr/>
              <p14:nvPr/>
            </p14:nvContentPartPr>
            <p14:xfrm>
              <a:off x="3376560" y="558520"/>
              <a:ext cx="180000" cy="9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67560" y="549520"/>
                <a:ext cx="1976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14:cNvPr>
              <p14:cNvContentPartPr/>
              <p14:nvPr/>
            </p14:nvContentPartPr>
            <p14:xfrm>
              <a:off x="3777240" y="404800"/>
              <a:ext cx="1527840" cy="311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68600" y="395800"/>
                <a:ext cx="15454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14:cNvPr>
              <p14:cNvContentPartPr/>
              <p14:nvPr/>
            </p14:nvContentPartPr>
            <p14:xfrm>
              <a:off x="642000" y="781360"/>
              <a:ext cx="4717080" cy="48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3360" y="772360"/>
                <a:ext cx="4734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14:cNvPr>
              <p14:cNvContentPartPr/>
              <p14:nvPr/>
            </p14:nvContentPartPr>
            <p14:xfrm>
              <a:off x="964200" y="1288960"/>
              <a:ext cx="90000" cy="191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55560" y="1280320"/>
                <a:ext cx="107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14:cNvPr>
              <p14:cNvContentPartPr/>
              <p14:nvPr/>
            </p14:nvContentPartPr>
            <p14:xfrm>
              <a:off x="923880" y="1104640"/>
              <a:ext cx="178560" cy="9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14880" y="1096000"/>
                <a:ext cx="1962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14:cNvPr>
              <p14:cNvContentPartPr/>
              <p14:nvPr/>
            </p14:nvContentPartPr>
            <p14:xfrm>
              <a:off x="1261560" y="970720"/>
              <a:ext cx="1157040" cy="56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2917" y="962080"/>
                <a:ext cx="1174685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14:cNvPr>
              <p14:cNvContentPartPr/>
              <p14:nvPr/>
            </p14:nvContentPartPr>
            <p14:xfrm>
              <a:off x="879240" y="1733920"/>
              <a:ext cx="124560" cy="322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70600" y="1725280"/>
                <a:ext cx="142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14:cNvPr>
              <p14:cNvContentPartPr/>
              <p14:nvPr/>
            </p14:nvContentPartPr>
            <p14:xfrm>
              <a:off x="864120" y="1605760"/>
              <a:ext cx="111600" cy="8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5120" y="1596760"/>
                <a:ext cx="1292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14:cNvPr>
              <p14:cNvContentPartPr/>
              <p14:nvPr/>
            </p14:nvContentPartPr>
            <p14:xfrm>
              <a:off x="1194600" y="1755520"/>
              <a:ext cx="157320" cy="17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85960" y="1746520"/>
                <a:ext cx="174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14:cNvPr>
              <p14:cNvContentPartPr/>
              <p14:nvPr/>
            </p14:nvContentPartPr>
            <p14:xfrm>
              <a:off x="1190640" y="1826800"/>
              <a:ext cx="15156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82000" y="1818160"/>
                <a:ext cx="169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14:cNvPr>
              <p14:cNvContentPartPr/>
              <p14:nvPr/>
            </p14:nvContentPartPr>
            <p14:xfrm>
              <a:off x="1943040" y="1766680"/>
              <a:ext cx="122400" cy="1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4040" y="1758040"/>
                <a:ext cx="1400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14:cNvPr>
              <p14:cNvContentPartPr/>
              <p14:nvPr/>
            </p14:nvContentPartPr>
            <p14:xfrm>
              <a:off x="1930440" y="1857400"/>
              <a:ext cx="16884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21440" y="184876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14:cNvPr>
              <p14:cNvContentPartPr/>
              <p14:nvPr/>
            </p14:nvContentPartPr>
            <p14:xfrm>
              <a:off x="2249760" y="1738240"/>
              <a:ext cx="250200" cy="227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729254"/>
                <a:ext cx="267840" cy="244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14:cNvPr>
              <p14:cNvContentPartPr/>
              <p14:nvPr/>
            </p14:nvContentPartPr>
            <p14:xfrm>
              <a:off x="2264520" y="1586320"/>
              <a:ext cx="117000" cy="112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5520" y="1577320"/>
                <a:ext cx="1346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14:cNvPr>
              <p14:cNvContentPartPr/>
              <p14:nvPr/>
            </p14:nvContentPartPr>
            <p14:xfrm>
              <a:off x="1127640" y="2277520"/>
              <a:ext cx="213480" cy="5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19000" y="2268880"/>
                <a:ext cx="23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14:cNvPr>
              <p14:cNvContentPartPr/>
              <p14:nvPr/>
            </p14:nvContentPartPr>
            <p14:xfrm>
              <a:off x="1219080" y="2361040"/>
              <a:ext cx="13284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0" y="2352400"/>
                <a:ext cx="150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14:cNvPr>
              <p14:cNvContentPartPr/>
              <p14:nvPr/>
            </p14:nvContentPartPr>
            <p14:xfrm>
              <a:off x="1926480" y="2267080"/>
              <a:ext cx="16632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17480" y="2258080"/>
                <a:ext cx="183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14:cNvPr>
              <p14:cNvContentPartPr/>
              <p14:nvPr/>
            </p14:nvContentPartPr>
            <p14:xfrm>
              <a:off x="1974720" y="2353120"/>
              <a:ext cx="14400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66080" y="2344480"/>
                <a:ext cx="161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14:cNvPr>
              <p14:cNvContentPartPr/>
              <p14:nvPr/>
            </p14:nvContentPartPr>
            <p14:xfrm>
              <a:off x="2322840" y="2087080"/>
              <a:ext cx="157320" cy="82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13840" y="2078080"/>
                <a:ext cx="1749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14:cNvPr>
              <p14:cNvContentPartPr/>
              <p14:nvPr/>
            </p14:nvContentPartPr>
            <p14:xfrm>
              <a:off x="2258400" y="2236480"/>
              <a:ext cx="301320" cy="26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49400" y="2227840"/>
                <a:ext cx="3189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14:cNvPr>
              <p14:cNvContentPartPr/>
              <p14:nvPr/>
            </p14:nvContentPartPr>
            <p14:xfrm>
              <a:off x="1515360" y="1594240"/>
              <a:ext cx="222480" cy="84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06720" y="1585240"/>
                <a:ext cx="2401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14:cNvPr>
              <p14:cNvContentPartPr/>
              <p14:nvPr/>
            </p14:nvContentPartPr>
            <p14:xfrm>
              <a:off x="800400" y="2098600"/>
              <a:ext cx="165960" cy="324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1760" y="2089600"/>
                <a:ext cx="1836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14:cNvPr>
              <p14:cNvContentPartPr/>
              <p14:nvPr/>
            </p14:nvContentPartPr>
            <p14:xfrm>
              <a:off x="3243360" y="1033000"/>
              <a:ext cx="42120" cy="153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34360" y="1024360"/>
                <a:ext cx="59760" cy="155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14:cNvPr>
              <p14:cNvContentPartPr/>
              <p14:nvPr/>
            </p14:nvContentPartPr>
            <p14:xfrm>
              <a:off x="6980520" y="1261600"/>
              <a:ext cx="41400" cy="20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71520" y="1252960"/>
                <a:ext cx="59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14:cNvPr>
              <p14:cNvContentPartPr/>
              <p14:nvPr/>
            </p14:nvContentPartPr>
            <p14:xfrm>
              <a:off x="6935880" y="1390840"/>
              <a:ext cx="45360" cy="24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26880" y="1382200"/>
                <a:ext cx="63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14:cNvPr>
              <p14:cNvContentPartPr/>
              <p14:nvPr/>
            </p14:nvContentPartPr>
            <p14:xfrm>
              <a:off x="3634320" y="1052800"/>
              <a:ext cx="3159720" cy="504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5320" y="1044160"/>
                <a:ext cx="317736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14:cNvPr>
              <p14:cNvContentPartPr/>
              <p14:nvPr/>
            </p14:nvContentPartPr>
            <p14:xfrm>
              <a:off x="3858960" y="1858840"/>
              <a:ext cx="163080" cy="226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50320" y="1850200"/>
                <a:ext cx="18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14:cNvPr>
              <p14:cNvContentPartPr/>
              <p14:nvPr/>
            </p14:nvContentPartPr>
            <p14:xfrm>
              <a:off x="3833760" y="1675960"/>
              <a:ext cx="2098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24760" y="1666960"/>
                <a:ext cx="2275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14:cNvPr>
              <p14:cNvContentPartPr/>
              <p14:nvPr/>
            </p14:nvContentPartPr>
            <p14:xfrm>
              <a:off x="4215720" y="1905280"/>
              <a:ext cx="140040" cy="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1896280"/>
                <a:ext cx="157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14:cNvPr>
              <p14:cNvContentPartPr/>
              <p14:nvPr/>
            </p14:nvContentPartPr>
            <p14:xfrm>
              <a:off x="4198080" y="1981960"/>
              <a:ext cx="176040" cy="19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89440" y="1973320"/>
                <a:ext cx="193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14:cNvPr>
              <p14:cNvContentPartPr/>
              <p14:nvPr/>
            </p14:nvContentPartPr>
            <p14:xfrm>
              <a:off x="4554120" y="1758400"/>
              <a:ext cx="448920" cy="37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45127" y="1749400"/>
                <a:ext cx="466546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14:cNvPr>
              <p14:cNvContentPartPr/>
              <p14:nvPr/>
            </p14:nvContentPartPr>
            <p14:xfrm>
              <a:off x="5527200" y="1852000"/>
              <a:ext cx="250560" cy="45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8200" y="1843000"/>
                <a:ext cx="268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14:cNvPr>
              <p14:cNvContentPartPr/>
              <p14:nvPr/>
            </p14:nvContentPartPr>
            <p14:xfrm>
              <a:off x="5239200" y="1954240"/>
              <a:ext cx="142560" cy="181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30560" y="1945240"/>
                <a:ext cx="160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14:cNvPr>
              <p14:cNvContentPartPr/>
              <p14:nvPr/>
            </p14:nvContentPartPr>
            <p14:xfrm>
              <a:off x="5884320" y="1995640"/>
              <a:ext cx="262080" cy="311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75680" y="1986640"/>
                <a:ext cx="2797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14:cNvPr>
              <p14:cNvContentPartPr/>
              <p14:nvPr/>
            </p14:nvContentPartPr>
            <p14:xfrm>
              <a:off x="5919960" y="1794040"/>
              <a:ext cx="162000" cy="108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11320" y="1785400"/>
                <a:ext cx="1796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14:cNvPr>
              <p14:cNvContentPartPr/>
              <p14:nvPr/>
            </p14:nvContentPartPr>
            <p14:xfrm>
              <a:off x="6355920" y="1694320"/>
              <a:ext cx="693000" cy="491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47280" y="1685680"/>
                <a:ext cx="71064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14:cNvPr>
              <p14:cNvContentPartPr/>
              <p14:nvPr/>
            </p14:nvContentPartPr>
            <p14:xfrm>
              <a:off x="7631760" y="1940920"/>
              <a:ext cx="192960" cy="182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623120" y="1932280"/>
                <a:ext cx="2106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14:cNvPr>
              <p14:cNvContentPartPr/>
              <p14:nvPr/>
            </p14:nvContentPartPr>
            <p14:xfrm>
              <a:off x="7965120" y="1826080"/>
              <a:ext cx="136440" cy="25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956120" y="1817080"/>
                <a:ext cx="1540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14:cNvPr>
              <p14:cNvContentPartPr/>
              <p14:nvPr/>
            </p14:nvContentPartPr>
            <p14:xfrm>
              <a:off x="3856080" y="2419360"/>
              <a:ext cx="101160" cy="22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47440" y="2410720"/>
                <a:ext cx="1188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14:cNvPr>
              <p14:cNvContentPartPr/>
              <p14:nvPr/>
            </p14:nvContentPartPr>
            <p14:xfrm>
              <a:off x="3803880" y="2275000"/>
              <a:ext cx="1454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94880" y="2266000"/>
                <a:ext cx="16308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14:cNvPr>
              <p14:cNvContentPartPr/>
              <p14:nvPr/>
            </p14:nvContentPartPr>
            <p14:xfrm>
              <a:off x="4103400" y="2442040"/>
              <a:ext cx="162000" cy="20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4760" y="2433040"/>
                <a:ext cx="179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14:cNvPr>
              <p14:cNvContentPartPr/>
              <p14:nvPr/>
            </p14:nvContentPartPr>
            <p14:xfrm>
              <a:off x="4109520" y="2533480"/>
              <a:ext cx="203040" cy="1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00520" y="2524480"/>
                <a:ext cx="220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14:cNvPr>
              <p14:cNvContentPartPr/>
              <p14:nvPr/>
            </p14:nvContentPartPr>
            <p14:xfrm>
              <a:off x="5132640" y="2471200"/>
              <a:ext cx="134280" cy="18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3640" y="2462200"/>
                <a:ext cx="15192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14:cNvPr>
              <p14:cNvContentPartPr/>
              <p14:nvPr/>
            </p14:nvContentPartPr>
            <p14:xfrm>
              <a:off x="4502280" y="2369320"/>
              <a:ext cx="430560" cy="32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93640" y="2360330"/>
                <a:ext cx="448200" cy="3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14:cNvPr>
              <p14:cNvContentPartPr/>
              <p14:nvPr/>
            </p14:nvContentPartPr>
            <p14:xfrm>
              <a:off x="5472840" y="2555800"/>
              <a:ext cx="18900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63840" y="2547160"/>
                <a:ext cx="2066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14:cNvPr>
              <p14:cNvContentPartPr/>
              <p14:nvPr/>
            </p14:nvContentPartPr>
            <p14:xfrm>
              <a:off x="5823840" y="2638240"/>
              <a:ext cx="168120" cy="375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4840" y="2629240"/>
                <a:ext cx="1857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14:cNvPr>
              <p14:cNvContentPartPr/>
              <p14:nvPr/>
            </p14:nvContentPartPr>
            <p14:xfrm>
              <a:off x="5846160" y="2444920"/>
              <a:ext cx="15696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37160" y="2435920"/>
                <a:ext cx="1746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14:cNvPr>
              <p14:cNvContentPartPr/>
              <p14:nvPr/>
            </p14:nvContentPartPr>
            <p14:xfrm>
              <a:off x="6242520" y="2473720"/>
              <a:ext cx="216720" cy="20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233880" y="2465080"/>
                <a:ext cx="2343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14:cNvPr>
              <p14:cNvContentPartPr/>
              <p14:nvPr/>
            </p14:nvContentPartPr>
            <p14:xfrm>
              <a:off x="6860280" y="2285800"/>
              <a:ext cx="208440" cy="410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51640" y="2277152"/>
                <a:ext cx="226080" cy="428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14:cNvPr>
              <p14:cNvContentPartPr/>
              <p14:nvPr/>
            </p14:nvContentPartPr>
            <p14:xfrm>
              <a:off x="6585240" y="2472280"/>
              <a:ext cx="175320" cy="19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76600" y="2463640"/>
                <a:ext cx="192960" cy="21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323094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14:cNvPr>
              <p14:cNvContentPartPr/>
              <p14:nvPr/>
            </p14:nvContentPartPr>
            <p14:xfrm>
              <a:off x="748920" y="332800"/>
              <a:ext cx="1087200" cy="38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920" y="323800"/>
                <a:ext cx="11048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14:cNvPr>
              <p14:cNvContentPartPr/>
              <p14:nvPr/>
            </p14:nvContentPartPr>
            <p14:xfrm>
              <a:off x="2202240" y="462400"/>
              <a:ext cx="1108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93240" y="453760"/>
                <a:ext cx="1285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14:cNvPr>
              <p14:cNvContentPartPr/>
              <p14:nvPr/>
            </p14:nvContentPartPr>
            <p14:xfrm>
              <a:off x="2387640" y="512080"/>
              <a:ext cx="15228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8640" y="503080"/>
                <a:ext cx="1699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14:cNvPr>
              <p14:cNvContentPartPr/>
              <p14:nvPr/>
            </p14:nvContentPartPr>
            <p14:xfrm>
              <a:off x="2556480" y="524320"/>
              <a:ext cx="2534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7840" y="515320"/>
                <a:ext cx="271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14:cNvPr>
              <p14:cNvContentPartPr/>
              <p14:nvPr/>
            </p14:nvContentPartPr>
            <p14:xfrm>
              <a:off x="2863560" y="544840"/>
              <a:ext cx="228240" cy="136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4560" y="536200"/>
                <a:ext cx="245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14:cNvPr>
              <p14:cNvContentPartPr/>
              <p14:nvPr/>
            </p14:nvContentPartPr>
            <p14:xfrm>
              <a:off x="3183600" y="533680"/>
              <a:ext cx="99000" cy="14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74600" y="524680"/>
                <a:ext cx="11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14:cNvPr>
              <p14:cNvContentPartPr/>
              <p14:nvPr/>
            </p14:nvContentPartPr>
            <p14:xfrm>
              <a:off x="3376560" y="558520"/>
              <a:ext cx="180000" cy="9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67560" y="549520"/>
                <a:ext cx="1976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14:cNvPr>
              <p14:cNvContentPartPr/>
              <p14:nvPr/>
            </p14:nvContentPartPr>
            <p14:xfrm>
              <a:off x="3777240" y="404800"/>
              <a:ext cx="1527840" cy="311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68600" y="395800"/>
                <a:ext cx="15454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14:cNvPr>
              <p14:cNvContentPartPr/>
              <p14:nvPr/>
            </p14:nvContentPartPr>
            <p14:xfrm>
              <a:off x="642000" y="781360"/>
              <a:ext cx="4717080" cy="48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3360" y="772360"/>
                <a:ext cx="4734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14:cNvPr>
              <p14:cNvContentPartPr/>
              <p14:nvPr/>
            </p14:nvContentPartPr>
            <p14:xfrm>
              <a:off x="964200" y="1288960"/>
              <a:ext cx="90000" cy="191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55560" y="1280320"/>
                <a:ext cx="107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14:cNvPr>
              <p14:cNvContentPartPr/>
              <p14:nvPr/>
            </p14:nvContentPartPr>
            <p14:xfrm>
              <a:off x="923880" y="1104640"/>
              <a:ext cx="178560" cy="9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14880" y="1096000"/>
                <a:ext cx="1962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14:cNvPr>
              <p14:cNvContentPartPr/>
              <p14:nvPr/>
            </p14:nvContentPartPr>
            <p14:xfrm>
              <a:off x="1261560" y="970720"/>
              <a:ext cx="1157040" cy="56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2917" y="962080"/>
                <a:ext cx="1174685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14:cNvPr>
              <p14:cNvContentPartPr/>
              <p14:nvPr/>
            </p14:nvContentPartPr>
            <p14:xfrm>
              <a:off x="879240" y="1733920"/>
              <a:ext cx="124560" cy="322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70600" y="1725280"/>
                <a:ext cx="142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14:cNvPr>
              <p14:cNvContentPartPr/>
              <p14:nvPr/>
            </p14:nvContentPartPr>
            <p14:xfrm>
              <a:off x="864120" y="1605760"/>
              <a:ext cx="111600" cy="8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5120" y="1596760"/>
                <a:ext cx="1292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14:cNvPr>
              <p14:cNvContentPartPr/>
              <p14:nvPr/>
            </p14:nvContentPartPr>
            <p14:xfrm>
              <a:off x="1194600" y="1755520"/>
              <a:ext cx="157320" cy="17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85960" y="1746520"/>
                <a:ext cx="174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14:cNvPr>
              <p14:cNvContentPartPr/>
              <p14:nvPr/>
            </p14:nvContentPartPr>
            <p14:xfrm>
              <a:off x="1190640" y="1826800"/>
              <a:ext cx="15156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82000" y="1818160"/>
                <a:ext cx="169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14:cNvPr>
              <p14:cNvContentPartPr/>
              <p14:nvPr/>
            </p14:nvContentPartPr>
            <p14:xfrm>
              <a:off x="1943040" y="1766680"/>
              <a:ext cx="122400" cy="1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4040" y="1758040"/>
                <a:ext cx="1400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14:cNvPr>
              <p14:cNvContentPartPr/>
              <p14:nvPr/>
            </p14:nvContentPartPr>
            <p14:xfrm>
              <a:off x="1930440" y="1857400"/>
              <a:ext cx="16884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21440" y="184876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14:cNvPr>
              <p14:cNvContentPartPr/>
              <p14:nvPr/>
            </p14:nvContentPartPr>
            <p14:xfrm>
              <a:off x="2249760" y="1738240"/>
              <a:ext cx="250200" cy="227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729254"/>
                <a:ext cx="267840" cy="244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14:cNvPr>
              <p14:cNvContentPartPr/>
              <p14:nvPr/>
            </p14:nvContentPartPr>
            <p14:xfrm>
              <a:off x="2264520" y="1586320"/>
              <a:ext cx="117000" cy="112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5520" y="1577320"/>
                <a:ext cx="1346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14:cNvPr>
              <p14:cNvContentPartPr/>
              <p14:nvPr/>
            </p14:nvContentPartPr>
            <p14:xfrm>
              <a:off x="1127640" y="2277520"/>
              <a:ext cx="213480" cy="5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19000" y="2268880"/>
                <a:ext cx="23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14:cNvPr>
              <p14:cNvContentPartPr/>
              <p14:nvPr/>
            </p14:nvContentPartPr>
            <p14:xfrm>
              <a:off x="1219080" y="2361040"/>
              <a:ext cx="13284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0" y="2352400"/>
                <a:ext cx="150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14:cNvPr>
              <p14:cNvContentPartPr/>
              <p14:nvPr/>
            </p14:nvContentPartPr>
            <p14:xfrm>
              <a:off x="1926480" y="2267080"/>
              <a:ext cx="16632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17480" y="2258080"/>
                <a:ext cx="183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14:cNvPr>
              <p14:cNvContentPartPr/>
              <p14:nvPr/>
            </p14:nvContentPartPr>
            <p14:xfrm>
              <a:off x="1974720" y="2353120"/>
              <a:ext cx="14400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66080" y="2344480"/>
                <a:ext cx="161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14:cNvPr>
              <p14:cNvContentPartPr/>
              <p14:nvPr/>
            </p14:nvContentPartPr>
            <p14:xfrm>
              <a:off x="2322840" y="2087080"/>
              <a:ext cx="157320" cy="82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13840" y="2078080"/>
                <a:ext cx="1749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14:cNvPr>
              <p14:cNvContentPartPr/>
              <p14:nvPr/>
            </p14:nvContentPartPr>
            <p14:xfrm>
              <a:off x="2258400" y="2236480"/>
              <a:ext cx="301320" cy="26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49400" y="2227840"/>
                <a:ext cx="3189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14:cNvPr>
              <p14:cNvContentPartPr/>
              <p14:nvPr/>
            </p14:nvContentPartPr>
            <p14:xfrm>
              <a:off x="1515360" y="1594240"/>
              <a:ext cx="222480" cy="84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06720" y="1585240"/>
                <a:ext cx="2401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14:cNvPr>
              <p14:cNvContentPartPr/>
              <p14:nvPr/>
            </p14:nvContentPartPr>
            <p14:xfrm>
              <a:off x="800400" y="2098600"/>
              <a:ext cx="165960" cy="324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1760" y="2089600"/>
                <a:ext cx="1836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14:cNvPr>
              <p14:cNvContentPartPr/>
              <p14:nvPr/>
            </p14:nvContentPartPr>
            <p14:xfrm>
              <a:off x="3243360" y="1033000"/>
              <a:ext cx="42120" cy="153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34360" y="1024360"/>
                <a:ext cx="59760" cy="155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14:cNvPr>
              <p14:cNvContentPartPr/>
              <p14:nvPr/>
            </p14:nvContentPartPr>
            <p14:xfrm>
              <a:off x="6980520" y="1261600"/>
              <a:ext cx="41400" cy="20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71520" y="1252960"/>
                <a:ext cx="59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14:cNvPr>
              <p14:cNvContentPartPr/>
              <p14:nvPr/>
            </p14:nvContentPartPr>
            <p14:xfrm>
              <a:off x="6935880" y="1390840"/>
              <a:ext cx="45360" cy="24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26880" y="1382200"/>
                <a:ext cx="63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14:cNvPr>
              <p14:cNvContentPartPr/>
              <p14:nvPr/>
            </p14:nvContentPartPr>
            <p14:xfrm>
              <a:off x="3634320" y="1052800"/>
              <a:ext cx="3159720" cy="504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5320" y="1044160"/>
                <a:ext cx="317736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14:cNvPr>
              <p14:cNvContentPartPr/>
              <p14:nvPr/>
            </p14:nvContentPartPr>
            <p14:xfrm>
              <a:off x="3858960" y="1858840"/>
              <a:ext cx="163080" cy="226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50320" y="1850200"/>
                <a:ext cx="18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14:cNvPr>
              <p14:cNvContentPartPr/>
              <p14:nvPr/>
            </p14:nvContentPartPr>
            <p14:xfrm>
              <a:off x="3833760" y="1675960"/>
              <a:ext cx="2098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24760" y="1666960"/>
                <a:ext cx="2275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14:cNvPr>
              <p14:cNvContentPartPr/>
              <p14:nvPr/>
            </p14:nvContentPartPr>
            <p14:xfrm>
              <a:off x="4215720" y="1905280"/>
              <a:ext cx="140040" cy="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1896280"/>
                <a:ext cx="157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14:cNvPr>
              <p14:cNvContentPartPr/>
              <p14:nvPr/>
            </p14:nvContentPartPr>
            <p14:xfrm>
              <a:off x="4198080" y="1981960"/>
              <a:ext cx="176040" cy="19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89440" y="1973320"/>
                <a:ext cx="193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14:cNvPr>
              <p14:cNvContentPartPr/>
              <p14:nvPr/>
            </p14:nvContentPartPr>
            <p14:xfrm>
              <a:off x="4554120" y="1758400"/>
              <a:ext cx="448920" cy="37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45127" y="1749400"/>
                <a:ext cx="466546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14:cNvPr>
              <p14:cNvContentPartPr/>
              <p14:nvPr/>
            </p14:nvContentPartPr>
            <p14:xfrm>
              <a:off x="5527200" y="1852000"/>
              <a:ext cx="250560" cy="45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8200" y="1843000"/>
                <a:ext cx="268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14:cNvPr>
              <p14:cNvContentPartPr/>
              <p14:nvPr/>
            </p14:nvContentPartPr>
            <p14:xfrm>
              <a:off x="5239200" y="1954240"/>
              <a:ext cx="142560" cy="181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30560" y="1945240"/>
                <a:ext cx="160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14:cNvPr>
              <p14:cNvContentPartPr/>
              <p14:nvPr/>
            </p14:nvContentPartPr>
            <p14:xfrm>
              <a:off x="5884320" y="1995640"/>
              <a:ext cx="262080" cy="311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75680" y="1986640"/>
                <a:ext cx="2797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14:cNvPr>
              <p14:cNvContentPartPr/>
              <p14:nvPr/>
            </p14:nvContentPartPr>
            <p14:xfrm>
              <a:off x="5919960" y="1794040"/>
              <a:ext cx="162000" cy="108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11320" y="1785400"/>
                <a:ext cx="1796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14:cNvPr>
              <p14:cNvContentPartPr/>
              <p14:nvPr/>
            </p14:nvContentPartPr>
            <p14:xfrm>
              <a:off x="6355920" y="1694320"/>
              <a:ext cx="693000" cy="491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47280" y="1685680"/>
                <a:ext cx="71064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14:cNvPr>
              <p14:cNvContentPartPr/>
              <p14:nvPr/>
            </p14:nvContentPartPr>
            <p14:xfrm>
              <a:off x="7631760" y="1940920"/>
              <a:ext cx="192960" cy="182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623120" y="1932280"/>
                <a:ext cx="2106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14:cNvPr>
              <p14:cNvContentPartPr/>
              <p14:nvPr/>
            </p14:nvContentPartPr>
            <p14:xfrm>
              <a:off x="7965120" y="1826080"/>
              <a:ext cx="136440" cy="25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956120" y="1817080"/>
                <a:ext cx="1540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14:cNvPr>
              <p14:cNvContentPartPr/>
              <p14:nvPr/>
            </p14:nvContentPartPr>
            <p14:xfrm>
              <a:off x="3856080" y="2419360"/>
              <a:ext cx="101160" cy="22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47440" y="2410720"/>
                <a:ext cx="1188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14:cNvPr>
              <p14:cNvContentPartPr/>
              <p14:nvPr/>
            </p14:nvContentPartPr>
            <p14:xfrm>
              <a:off x="3803880" y="2275000"/>
              <a:ext cx="1454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94880" y="2266000"/>
                <a:ext cx="16308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14:cNvPr>
              <p14:cNvContentPartPr/>
              <p14:nvPr/>
            </p14:nvContentPartPr>
            <p14:xfrm>
              <a:off x="4103400" y="2442040"/>
              <a:ext cx="162000" cy="20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4760" y="2433040"/>
                <a:ext cx="179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14:cNvPr>
              <p14:cNvContentPartPr/>
              <p14:nvPr/>
            </p14:nvContentPartPr>
            <p14:xfrm>
              <a:off x="4109520" y="2533480"/>
              <a:ext cx="203040" cy="1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00520" y="2524480"/>
                <a:ext cx="220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14:cNvPr>
              <p14:cNvContentPartPr/>
              <p14:nvPr/>
            </p14:nvContentPartPr>
            <p14:xfrm>
              <a:off x="5132640" y="2471200"/>
              <a:ext cx="134280" cy="18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3640" y="2462200"/>
                <a:ext cx="15192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14:cNvPr>
              <p14:cNvContentPartPr/>
              <p14:nvPr/>
            </p14:nvContentPartPr>
            <p14:xfrm>
              <a:off x="4502280" y="2369320"/>
              <a:ext cx="430560" cy="32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93640" y="2360330"/>
                <a:ext cx="448200" cy="3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14:cNvPr>
              <p14:cNvContentPartPr/>
              <p14:nvPr/>
            </p14:nvContentPartPr>
            <p14:xfrm>
              <a:off x="5472840" y="2555800"/>
              <a:ext cx="18900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63840" y="2547160"/>
                <a:ext cx="2066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14:cNvPr>
              <p14:cNvContentPartPr/>
              <p14:nvPr/>
            </p14:nvContentPartPr>
            <p14:xfrm>
              <a:off x="5823840" y="2638240"/>
              <a:ext cx="168120" cy="375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4840" y="2629240"/>
                <a:ext cx="1857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14:cNvPr>
              <p14:cNvContentPartPr/>
              <p14:nvPr/>
            </p14:nvContentPartPr>
            <p14:xfrm>
              <a:off x="5846160" y="2444920"/>
              <a:ext cx="15696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37160" y="2435920"/>
                <a:ext cx="1746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14:cNvPr>
              <p14:cNvContentPartPr/>
              <p14:nvPr/>
            </p14:nvContentPartPr>
            <p14:xfrm>
              <a:off x="6242520" y="2473720"/>
              <a:ext cx="216720" cy="20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233880" y="2465080"/>
                <a:ext cx="2343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14:cNvPr>
              <p14:cNvContentPartPr/>
              <p14:nvPr/>
            </p14:nvContentPartPr>
            <p14:xfrm>
              <a:off x="6860280" y="2285800"/>
              <a:ext cx="208440" cy="410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51640" y="2277152"/>
                <a:ext cx="226080" cy="428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14:cNvPr>
              <p14:cNvContentPartPr/>
              <p14:nvPr/>
            </p14:nvContentPartPr>
            <p14:xfrm>
              <a:off x="6585240" y="2472280"/>
              <a:ext cx="175320" cy="19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76600" y="2463640"/>
                <a:ext cx="192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51D901B-9761-46DB-BC79-98B49FE523B6}"/>
                  </a:ext>
                </a:extLst>
              </p14:cNvPr>
              <p14:cNvContentPartPr/>
              <p14:nvPr/>
            </p14:nvContentPartPr>
            <p14:xfrm>
              <a:off x="7541760" y="2456440"/>
              <a:ext cx="201240" cy="204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51D901B-9761-46DB-BC79-98B49FE523B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3120" y="2447440"/>
                <a:ext cx="2188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7350C7-3C29-4E2A-9597-260963541F58}"/>
                  </a:ext>
                </a:extLst>
              </p14:cNvPr>
              <p14:cNvContentPartPr/>
              <p14:nvPr/>
            </p14:nvContentPartPr>
            <p14:xfrm>
              <a:off x="7878000" y="2412880"/>
              <a:ext cx="123480" cy="20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7350C7-3C29-4E2A-9597-260963541F5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9000" y="2404240"/>
                <a:ext cx="14112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CE74E7-BDE0-4CF6-B8A9-578474661A20}"/>
                  </a:ext>
                </a:extLst>
              </p14:cNvPr>
              <p14:cNvContentPartPr/>
              <p14:nvPr/>
            </p14:nvContentPartPr>
            <p14:xfrm>
              <a:off x="3809280" y="2972320"/>
              <a:ext cx="137520" cy="237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CE74E7-BDE0-4CF6-B8A9-578474661A2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800280" y="2963320"/>
                <a:ext cx="1551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5C0FB79-E4BF-4308-ABC5-CF7133F63C3F}"/>
                  </a:ext>
                </a:extLst>
              </p14:cNvPr>
              <p14:cNvContentPartPr/>
              <p14:nvPr/>
            </p14:nvContentPartPr>
            <p14:xfrm>
              <a:off x="3784800" y="2823640"/>
              <a:ext cx="194400" cy="9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5C0FB79-E4BF-4308-ABC5-CF7133F63C3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75800" y="2815000"/>
                <a:ext cx="2120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E8E0FC-ADDB-4032-8888-A79048C42A53}"/>
                  </a:ext>
                </a:extLst>
              </p14:cNvPr>
              <p14:cNvContentPartPr/>
              <p14:nvPr/>
            </p14:nvContentPartPr>
            <p14:xfrm>
              <a:off x="4157040" y="3030640"/>
              <a:ext cx="199800" cy="32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E8E0FC-ADDB-4032-8888-A79048C42A5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8040" y="3021640"/>
                <a:ext cx="217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CD69645-C69E-4F95-BF61-D939A6300DF8}"/>
                  </a:ext>
                </a:extLst>
              </p14:cNvPr>
              <p14:cNvContentPartPr/>
              <p14:nvPr/>
            </p14:nvContentPartPr>
            <p14:xfrm>
              <a:off x="4179720" y="3108400"/>
              <a:ext cx="178560" cy="18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CD69645-C69E-4F95-BF61-D939A6300DF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170720" y="3099400"/>
                <a:ext cx="1962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0878A48-329A-46D3-93B5-08E4D7F410E4}"/>
                  </a:ext>
                </a:extLst>
              </p14:cNvPr>
              <p14:cNvContentPartPr/>
              <p14:nvPr/>
            </p14:nvContentPartPr>
            <p14:xfrm>
              <a:off x="4835640" y="2847400"/>
              <a:ext cx="158040" cy="9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0878A48-329A-46D3-93B5-08E4D7F410E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27000" y="2838760"/>
                <a:ext cx="1756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705FA59-002E-4042-9E3A-19695A6584A9}"/>
                  </a:ext>
                </a:extLst>
              </p14:cNvPr>
              <p14:cNvContentPartPr/>
              <p14:nvPr/>
            </p14:nvContentPartPr>
            <p14:xfrm>
              <a:off x="5994840" y="3124600"/>
              <a:ext cx="149400" cy="421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705FA59-002E-4042-9E3A-19695A6584A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86200" y="3115600"/>
                <a:ext cx="167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6FCE26B-B210-47AD-B617-BF9B833277C9}"/>
                  </a:ext>
                </a:extLst>
              </p14:cNvPr>
              <p14:cNvContentPartPr/>
              <p14:nvPr/>
            </p14:nvContentPartPr>
            <p14:xfrm>
              <a:off x="6021840" y="2947120"/>
              <a:ext cx="146160" cy="108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6FCE26B-B210-47AD-B617-BF9B833277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13200" y="2938480"/>
                <a:ext cx="163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43B4F50-A9F0-4565-A549-114E1C3EF199}"/>
                  </a:ext>
                </a:extLst>
              </p14:cNvPr>
              <p14:cNvContentPartPr/>
              <p14:nvPr/>
            </p14:nvContentPartPr>
            <p14:xfrm>
              <a:off x="6291840" y="3025240"/>
              <a:ext cx="185760" cy="2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43B4F50-A9F0-4565-A549-114E1C3EF19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82840" y="3016240"/>
                <a:ext cx="2034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334088-CF6A-4911-9198-0A411545485B}"/>
                  </a:ext>
                </a:extLst>
              </p14:cNvPr>
              <p14:cNvContentPartPr/>
              <p14:nvPr/>
            </p14:nvContentPartPr>
            <p14:xfrm>
              <a:off x="5647800" y="3026680"/>
              <a:ext cx="182160" cy="459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334088-CF6A-4911-9198-0A411545485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38800" y="3018040"/>
                <a:ext cx="19980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0165D0B-4BF3-40D0-AA2D-1227F302AC81}"/>
                  </a:ext>
                </a:extLst>
              </p14:cNvPr>
              <p14:cNvContentPartPr/>
              <p14:nvPr/>
            </p14:nvContentPartPr>
            <p14:xfrm>
              <a:off x="5284200" y="3078160"/>
              <a:ext cx="194040" cy="18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0165D0B-4BF3-40D0-AA2D-1227F302AC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75560" y="3069520"/>
                <a:ext cx="21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6B846BB-627C-4181-855F-319C2D3B0762}"/>
                  </a:ext>
                </a:extLst>
              </p14:cNvPr>
              <p14:cNvContentPartPr/>
              <p14:nvPr/>
            </p14:nvContentPartPr>
            <p14:xfrm>
              <a:off x="4868040" y="3031720"/>
              <a:ext cx="195840" cy="174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6B846BB-627C-4181-855F-319C2D3B076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59400" y="3023080"/>
                <a:ext cx="213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4696874-5750-4436-8A89-41D3F922C61B}"/>
                  </a:ext>
                </a:extLst>
              </p14:cNvPr>
              <p14:cNvContentPartPr/>
              <p14:nvPr/>
            </p14:nvContentPartPr>
            <p14:xfrm>
              <a:off x="4513800" y="2934880"/>
              <a:ext cx="234720" cy="341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4696874-5750-4436-8A89-41D3F922C61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04814" y="2926231"/>
                <a:ext cx="252333" cy="358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C84FD42-4510-45C5-8B8D-7E6FC7CC04CA}"/>
                  </a:ext>
                </a:extLst>
              </p14:cNvPr>
              <p14:cNvContentPartPr/>
              <p14:nvPr/>
            </p14:nvContentPartPr>
            <p14:xfrm>
              <a:off x="6668040" y="2994640"/>
              <a:ext cx="183240" cy="29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C84FD42-4510-45C5-8B8D-7E6FC7CC04C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59400" y="2986000"/>
                <a:ext cx="20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2EB0120-1DC0-4D2B-AB4D-4A68947CD8EF}"/>
                  </a:ext>
                </a:extLst>
              </p14:cNvPr>
              <p14:cNvContentPartPr/>
              <p14:nvPr/>
            </p14:nvContentPartPr>
            <p14:xfrm>
              <a:off x="6996360" y="2749480"/>
              <a:ext cx="233640" cy="183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2EB0120-1DC0-4D2B-AB4D-4A68947CD8E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87360" y="2740840"/>
                <a:ext cx="2512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74A0DC1-9658-471A-BC77-5D48F352297B}"/>
                  </a:ext>
                </a:extLst>
              </p14:cNvPr>
              <p14:cNvContentPartPr/>
              <p14:nvPr/>
            </p14:nvContentPartPr>
            <p14:xfrm>
              <a:off x="6994200" y="3045760"/>
              <a:ext cx="233280" cy="207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74A0DC1-9658-471A-BC77-5D48F35229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985200" y="3036760"/>
                <a:ext cx="250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DB5E29A-EA67-4AA5-BCB5-823D41FA6256}"/>
                  </a:ext>
                </a:extLst>
              </p14:cNvPr>
              <p14:cNvContentPartPr/>
              <p14:nvPr/>
            </p14:nvContentPartPr>
            <p14:xfrm>
              <a:off x="3263880" y="2442040"/>
              <a:ext cx="288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DB5E29A-EA67-4AA5-BCB5-823D41FA625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54880" y="2433040"/>
                <a:ext cx="2052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BB6CBB8-72BC-4165-BB99-731BBD9A3634}"/>
                  </a:ext>
                </a:extLst>
              </p14:cNvPr>
              <p14:cNvContentPartPr/>
              <p14:nvPr/>
            </p14:nvContentPartPr>
            <p14:xfrm>
              <a:off x="3231120" y="2538880"/>
              <a:ext cx="30960" cy="790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BB6CBB8-72BC-4165-BB99-731BBD9A363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480" y="2529880"/>
                <a:ext cx="48600" cy="80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412302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14:cNvPr>
              <p14:cNvContentPartPr/>
              <p14:nvPr/>
            </p14:nvContentPartPr>
            <p14:xfrm>
              <a:off x="748920" y="332800"/>
              <a:ext cx="1087200" cy="38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920" y="323800"/>
                <a:ext cx="11048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14:cNvPr>
              <p14:cNvContentPartPr/>
              <p14:nvPr/>
            </p14:nvContentPartPr>
            <p14:xfrm>
              <a:off x="2202240" y="462400"/>
              <a:ext cx="1108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93240" y="453760"/>
                <a:ext cx="1285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14:cNvPr>
              <p14:cNvContentPartPr/>
              <p14:nvPr/>
            </p14:nvContentPartPr>
            <p14:xfrm>
              <a:off x="2387640" y="512080"/>
              <a:ext cx="15228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8640" y="503080"/>
                <a:ext cx="1699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14:cNvPr>
              <p14:cNvContentPartPr/>
              <p14:nvPr/>
            </p14:nvContentPartPr>
            <p14:xfrm>
              <a:off x="2556480" y="524320"/>
              <a:ext cx="2534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7840" y="515320"/>
                <a:ext cx="271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14:cNvPr>
              <p14:cNvContentPartPr/>
              <p14:nvPr/>
            </p14:nvContentPartPr>
            <p14:xfrm>
              <a:off x="2863560" y="544840"/>
              <a:ext cx="228240" cy="136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4560" y="536200"/>
                <a:ext cx="245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14:cNvPr>
              <p14:cNvContentPartPr/>
              <p14:nvPr/>
            </p14:nvContentPartPr>
            <p14:xfrm>
              <a:off x="3183600" y="533680"/>
              <a:ext cx="99000" cy="14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74600" y="524680"/>
                <a:ext cx="11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14:cNvPr>
              <p14:cNvContentPartPr/>
              <p14:nvPr/>
            </p14:nvContentPartPr>
            <p14:xfrm>
              <a:off x="3376560" y="558520"/>
              <a:ext cx="180000" cy="9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67560" y="549520"/>
                <a:ext cx="1976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14:cNvPr>
              <p14:cNvContentPartPr/>
              <p14:nvPr/>
            </p14:nvContentPartPr>
            <p14:xfrm>
              <a:off x="3777240" y="404800"/>
              <a:ext cx="1527840" cy="311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68600" y="395800"/>
                <a:ext cx="15454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14:cNvPr>
              <p14:cNvContentPartPr/>
              <p14:nvPr/>
            </p14:nvContentPartPr>
            <p14:xfrm>
              <a:off x="642000" y="781360"/>
              <a:ext cx="4717080" cy="48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3360" y="772360"/>
                <a:ext cx="4734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14:cNvPr>
              <p14:cNvContentPartPr/>
              <p14:nvPr/>
            </p14:nvContentPartPr>
            <p14:xfrm>
              <a:off x="964200" y="1288960"/>
              <a:ext cx="90000" cy="191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55560" y="1280320"/>
                <a:ext cx="107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14:cNvPr>
              <p14:cNvContentPartPr/>
              <p14:nvPr/>
            </p14:nvContentPartPr>
            <p14:xfrm>
              <a:off x="923880" y="1104640"/>
              <a:ext cx="178560" cy="9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14880" y="1096000"/>
                <a:ext cx="1962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14:cNvPr>
              <p14:cNvContentPartPr/>
              <p14:nvPr/>
            </p14:nvContentPartPr>
            <p14:xfrm>
              <a:off x="1261560" y="970720"/>
              <a:ext cx="1157040" cy="56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2917" y="962080"/>
                <a:ext cx="1174685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14:cNvPr>
              <p14:cNvContentPartPr/>
              <p14:nvPr/>
            </p14:nvContentPartPr>
            <p14:xfrm>
              <a:off x="879240" y="1733920"/>
              <a:ext cx="124560" cy="322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70600" y="1725280"/>
                <a:ext cx="142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14:cNvPr>
              <p14:cNvContentPartPr/>
              <p14:nvPr/>
            </p14:nvContentPartPr>
            <p14:xfrm>
              <a:off x="864120" y="1605760"/>
              <a:ext cx="111600" cy="8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5120" y="1596760"/>
                <a:ext cx="1292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14:cNvPr>
              <p14:cNvContentPartPr/>
              <p14:nvPr/>
            </p14:nvContentPartPr>
            <p14:xfrm>
              <a:off x="1194600" y="1755520"/>
              <a:ext cx="157320" cy="17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85960" y="1746520"/>
                <a:ext cx="174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14:cNvPr>
              <p14:cNvContentPartPr/>
              <p14:nvPr/>
            </p14:nvContentPartPr>
            <p14:xfrm>
              <a:off x="1190640" y="1826800"/>
              <a:ext cx="15156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82000" y="1818160"/>
                <a:ext cx="169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14:cNvPr>
              <p14:cNvContentPartPr/>
              <p14:nvPr/>
            </p14:nvContentPartPr>
            <p14:xfrm>
              <a:off x="1943040" y="1766680"/>
              <a:ext cx="122400" cy="1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4040" y="1758040"/>
                <a:ext cx="1400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14:cNvPr>
              <p14:cNvContentPartPr/>
              <p14:nvPr/>
            </p14:nvContentPartPr>
            <p14:xfrm>
              <a:off x="1930440" y="1857400"/>
              <a:ext cx="16884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21440" y="184876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14:cNvPr>
              <p14:cNvContentPartPr/>
              <p14:nvPr/>
            </p14:nvContentPartPr>
            <p14:xfrm>
              <a:off x="2249760" y="1738240"/>
              <a:ext cx="250200" cy="227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729254"/>
                <a:ext cx="267840" cy="244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14:cNvPr>
              <p14:cNvContentPartPr/>
              <p14:nvPr/>
            </p14:nvContentPartPr>
            <p14:xfrm>
              <a:off x="2264520" y="1586320"/>
              <a:ext cx="117000" cy="112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5520" y="1577320"/>
                <a:ext cx="1346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14:cNvPr>
              <p14:cNvContentPartPr/>
              <p14:nvPr/>
            </p14:nvContentPartPr>
            <p14:xfrm>
              <a:off x="1127640" y="2277520"/>
              <a:ext cx="213480" cy="5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19000" y="2268880"/>
                <a:ext cx="23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14:cNvPr>
              <p14:cNvContentPartPr/>
              <p14:nvPr/>
            </p14:nvContentPartPr>
            <p14:xfrm>
              <a:off x="1219080" y="2361040"/>
              <a:ext cx="13284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0" y="2352400"/>
                <a:ext cx="150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14:cNvPr>
              <p14:cNvContentPartPr/>
              <p14:nvPr/>
            </p14:nvContentPartPr>
            <p14:xfrm>
              <a:off x="1926480" y="2267080"/>
              <a:ext cx="16632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17480" y="2258080"/>
                <a:ext cx="183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14:cNvPr>
              <p14:cNvContentPartPr/>
              <p14:nvPr/>
            </p14:nvContentPartPr>
            <p14:xfrm>
              <a:off x="1974720" y="2353120"/>
              <a:ext cx="14400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66080" y="2344480"/>
                <a:ext cx="161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14:cNvPr>
              <p14:cNvContentPartPr/>
              <p14:nvPr/>
            </p14:nvContentPartPr>
            <p14:xfrm>
              <a:off x="2322840" y="2087080"/>
              <a:ext cx="157320" cy="82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13840" y="2078080"/>
                <a:ext cx="1749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14:cNvPr>
              <p14:cNvContentPartPr/>
              <p14:nvPr/>
            </p14:nvContentPartPr>
            <p14:xfrm>
              <a:off x="2258400" y="2236480"/>
              <a:ext cx="301320" cy="26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49400" y="2227840"/>
                <a:ext cx="3189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14:cNvPr>
              <p14:cNvContentPartPr/>
              <p14:nvPr/>
            </p14:nvContentPartPr>
            <p14:xfrm>
              <a:off x="1515360" y="1594240"/>
              <a:ext cx="222480" cy="84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06720" y="1585240"/>
                <a:ext cx="2401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14:cNvPr>
              <p14:cNvContentPartPr/>
              <p14:nvPr/>
            </p14:nvContentPartPr>
            <p14:xfrm>
              <a:off x="800400" y="2098600"/>
              <a:ext cx="165960" cy="324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1760" y="2089600"/>
                <a:ext cx="1836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14:cNvPr>
              <p14:cNvContentPartPr/>
              <p14:nvPr/>
            </p14:nvContentPartPr>
            <p14:xfrm>
              <a:off x="3243360" y="1033000"/>
              <a:ext cx="42120" cy="153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34360" y="1024360"/>
                <a:ext cx="59760" cy="155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14:cNvPr>
              <p14:cNvContentPartPr/>
              <p14:nvPr/>
            </p14:nvContentPartPr>
            <p14:xfrm>
              <a:off x="6980520" y="1261600"/>
              <a:ext cx="41400" cy="20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71520" y="1252960"/>
                <a:ext cx="59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14:cNvPr>
              <p14:cNvContentPartPr/>
              <p14:nvPr/>
            </p14:nvContentPartPr>
            <p14:xfrm>
              <a:off x="6935880" y="1390840"/>
              <a:ext cx="45360" cy="24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26880" y="1382200"/>
                <a:ext cx="63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14:cNvPr>
              <p14:cNvContentPartPr/>
              <p14:nvPr/>
            </p14:nvContentPartPr>
            <p14:xfrm>
              <a:off x="3634320" y="1052800"/>
              <a:ext cx="3159720" cy="504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5320" y="1044160"/>
                <a:ext cx="317736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14:cNvPr>
              <p14:cNvContentPartPr/>
              <p14:nvPr/>
            </p14:nvContentPartPr>
            <p14:xfrm>
              <a:off x="3858960" y="1858840"/>
              <a:ext cx="163080" cy="226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50320" y="1850200"/>
                <a:ext cx="18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14:cNvPr>
              <p14:cNvContentPartPr/>
              <p14:nvPr/>
            </p14:nvContentPartPr>
            <p14:xfrm>
              <a:off x="3833760" y="1675960"/>
              <a:ext cx="2098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24760" y="1666960"/>
                <a:ext cx="2275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14:cNvPr>
              <p14:cNvContentPartPr/>
              <p14:nvPr/>
            </p14:nvContentPartPr>
            <p14:xfrm>
              <a:off x="4215720" y="1905280"/>
              <a:ext cx="140040" cy="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1896280"/>
                <a:ext cx="157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14:cNvPr>
              <p14:cNvContentPartPr/>
              <p14:nvPr/>
            </p14:nvContentPartPr>
            <p14:xfrm>
              <a:off x="4198080" y="1981960"/>
              <a:ext cx="176040" cy="19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89440" y="1973320"/>
                <a:ext cx="193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14:cNvPr>
              <p14:cNvContentPartPr/>
              <p14:nvPr/>
            </p14:nvContentPartPr>
            <p14:xfrm>
              <a:off x="4554120" y="1758400"/>
              <a:ext cx="448920" cy="37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45127" y="1749400"/>
                <a:ext cx="466546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14:cNvPr>
              <p14:cNvContentPartPr/>
              <p14:nvPr/>
            </p14:nvContentPartPr>
            <p14:xfrm>
              <a:off x="5527200" y="1852000"/>
              <a:ext cx="250560" cy="45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8200" y="1843000"/>
                <a:ext cx="268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14:cNvPr>
              <p14:cNvContentPartPr/>
              <p14:nvPr/>
            </p14:nvContentPartPr>
            <p14:xfrm>
              <a:off x="5239200" y="1954240"/>
              <a:ext cx="142560" cy="181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30560" y="1945240"/>
                <a:ext cx="160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14:cNvPr>
              <p14:cNvContentPartPr/>
              <p14:nvPr/>
            </p14:nvContentPartPr>
            <p14:xfrm>
              <a:off x="5884320" y="1995640"/>
              <a:ext cx="262080" cy="311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75680" y="1986640"/>
                <a:ext cx="2797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14:cNvPr>
              <p14:cNvContentPartPr/>
              <p14:nvPr/>
            </p14:nvContentPartPr>
            <p14:xfrm>
              <a:off x="5919960" y="1794040"/>
              <a:ext cx="162000" cy="108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11320" y="1785400"/>
                <a:ext cx="1796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14:cNvPr>
              <p14:cNvContentPartPr/>
              <p14:nvPr/>
            </p14:nvContentPartPr>
            <p14:xfrm>
              <a:off x="6355920" y="1694320"/>
              <a:ext cx="693000" cy="491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47280" y="1685680"/>
                <a:ext cx="71064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14:cNvPr>
              <p14:cNvContentPartPr/>
              <p14:nvPr/>
            </p14:nvContentPartPr>
            <p14:xfrm>
              <a:off x="7631760" y="1940920"/>
              <a:ext cx="192960" cy="182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623120" y="1932280"/>
                <a:ext cx="2106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14:cNvPr>
              <p14:cNvContentPartPr/>
              <p14:nvPr/>
            </p14:nvContentPartPr>
            <p14:xfrm>
              <a:off x="7965120" y="1826080"/>
              <a:ext cx="136440" cy="25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956120" y="1817080"/>
                <a:ext cx="1540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14:cNvPr>
              <p14:cNvContentPartPr/>
              <p14:nvPr/>
            </p14:nvContentPartPr>
            <p14:xfrm>
              <a:off x="3856080" y="2419360"/>
              <a:ext cx="101160" cy="22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47440" y="2410720"/>
                <a:ext cx="1188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14:cNvPr>
              <p14:cNvContentPartPr/>
              <p14:nvPr/>
            </p14:nvContentPartPr>
            <p14:xfrm>
              <a:off x="3803880" y="2275000"/>
              <a:ext cx="1454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94880" y="2266000"/>
                <a:ext cx="16308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14:cNvPr>
              <p14:cNvContentPartPr/>
              <p14:nvPr/>
            </p14:nvContentPartPr>
            <p14:xfrm>
              <a:off x="4103400" y="2442040"/>
              <a:ext cx="162000" cy="20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4760" y="2433040"/>
                <a:ext cx="179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14:cNvPr>
              <p14:cNvContentPartPr/>
              <p14:nvPr/>
            </p14:nvContentPartPr>
            <p14:xfrm>
              <a:off x="4109520" y="2533480"/>
              <a:ext cx="203040" cy="1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00520" y="2524480"/>
                <a:ext cx="220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14:cNvPr>
              <p14:cNvContentPartPr/>
              <p14:nvPr/>
            </p14:nvContentPartPr>
            <p14:xfrm>
              <a:off x="5132640" y="2471200"/>
              <a:ext cx="134280" cy="18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3640" y="2462200"/>
                <a:ext cx="15192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14:cNvPr>
              <p14:cNvContentPartPr/>
              <p14:nvPr/>
            </p14:nvContentPartPr>
            <p14:xfrm>
              <a:off x="4502280" y="2369320"/>
              <a:ext cx="430560" cy="32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93640" y="2360330"/>
                <a:ext cx="448200" cy="3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14:cNvPr>
              <p14:cNvContentPartPr/>
              <p14:nvPr/>
            </p14:nvContentPartPr>
            <p14:xfrm>
              <a:off x="5472840" y="2555800"/>
              <a:ext cx="18900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63840" y="2547160"/>
                <a:ext cx="2066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14:cNvPr>
              <p14:cNvContentPartPr/>
              <p14:nvPr/>
            </p14:nvContentPartPr>
            <p14:xfrm>
              <a:off x="5823840" y="2638240"/>
              <a:ext cx="168120" cy="375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4840" y="2629240"/>
                <a:ext cx="1857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14:cNvPr>
              <p14:cNvContentPartPr/>
              <p14:nvPr/>
            </p14:nvContentPartPr>
            <p14:xfrm>
              <a:off x="5846160" y="2444920"/>
              <a:ext cx="15696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37160" y="2435920"/>
                <a:ext cx="1746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14:cNvPr>
              <p14:cNvContentPartPr/>
              <p14:nvPr/>
            </p14:nvContentPartPr>
            <p14:xfrm>
              <a:off x="6242520" y="2473720"/>
              <a:ext cx="216720" cy="20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233880" y="2465080"/>
                <a:ext cx="2343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14:cNvPr>
              <p14:cNvContentPartPr/>
              <p14:nvPr/>
            </p14:nvContentPartPr>
            <p14:xfrm>
              <a:off x="6860280" y="2285800"/>
              <a:ext cx="208440" cy="410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51640" y="2277152"/>
                <a:ext cx="226080" cy="428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14:cNvPr>
              <p14:cNvContentPartPr/>
              <p14:nvPr/>
            </p14:nvContentPartPr>
            <p14:xfrm>
              <a:off x="6585240" y="2472280"/>
              <a:ext cx="175320" cy="19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76600" y="2463640"/>
                <a:ext cx="192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51D901B-9761-46DB-BC79-98B49FE523B6}"/>
                  </a:ext>
                </a:extLst>
              </p14:cNvPr>
              <p14:cNvContentPartPr/>
              <p14:nvPr/>
            </p14:nvContentPartPr>
            <p14:xfrm>
              <a:off x="7541760" y="2456440"/>
              <a:ext cx="201240" cy="204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51D901B-9761-46DB-BC79-98B49FE523B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3120" y="2447440"/>
                <a:ext cx="2188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7350C7-3C29-4E2A-9597-260963541F58}"/>
                  </a:ext>
                </a:extLst>
              </p14:cNvPr>
              <p14:cNvContentPartPr/>
              <p14:nvPr/>
            </p14:nvContentPartPr>
            <p14:xfrm>
              <a:off x="7878000" y="2412880"/>
              <a:ext cx="123480" cy="20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7350C7-3C29-4E2A-9597-260963541F5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9000" y="2404240"/>
                <a:ext cx="14112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CE74E7-BDE0-4CF6-B8A9-578474661A20}"/>
                  </a:ext>
                </a:extLst>
              </p14:cNvPr>
              <p14:cNvContentPartPr/>
              <p14:nvPr/>
            </p14:nvContentPartPr>
            <p14:xfrm>
              <a:off x="3809280" y="2972320"/>
              <a:ext cx="137520" cy="237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CE74E7-BDE0-4CF6-B8A9-578474661A2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800280" y="2963320"/>
                <a:ext cx="1551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5C0FB79-E4BF-4308-ABC5-CF7133F63C3F}"/>
                  </a:ext>
                </a:extLst>
              </p14:cNvPr>
              <p14:cNvContentPartPr/>
              <p14:nvPr/>
            </p14:nvContentPartPr>
            <p14:xfrm>
              <a:off x="3784800" y="2823640"/>
              <a:ext cx="194400" cy="9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5C0FB79-E4BF-4308-ABC5-CF7133F63C3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75800" y="2815000"/>
                <a:ext cx="2120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E8E0FC-ADDB-4032-8888-A79048C42A53}"/>
                  </a:ext>
                </a:extLst>
              </p14:cNvPr>
              <p14:cNvContentPartPr/>
              <p14:nvPr/>
            </p14:nvContentPartPr>
            <p14:xfrm>
              <a:off x="4157040" y="3030640"/>
              <a:ext cx="199800" cy="32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E8E0FC-ADDB-4032-8888-A79048C42A5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8040" y="3021640"/>
                <a:ext cx="217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CD69645-C69E-4F95-BF61-D939A6300DF8}"/>
                  </a:ext>
                </a:extLst>
              </p14:cNvPr>
              <p14:cNvContentPartPr/>
              <p14:nvPr/>
            </p14:nvContentPartPr>
            <p14:xfrm>
              <a:off x="4179720" y="3108400"/>
              <a:ext cx="178560" cy="18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CD69645-C69E-4F95-BF61-D939A6300DF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170720" y="3099400"/>
                <a:ext cx="1962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0878A48-329A-46D3-93B5-08E4D7F410E4}"/>
                  </a:ext>
                </a:extLst>
              </p14:cNvPr>
              <p14:cNvContentPartPr/>
              <p14:nvPr/>
            </p14:nvContentPartPr>
            <p14:xfrm>
              <a:off x="4835640" y="2847400"/>
              <a:ext cx="158040" cy="9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0878A48-329A-46D3-93B5-08E4D7F410E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27000" y="2838760"/>
                <a:ext cx="1756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705FA59-002E-4042-9E3A-19695A6584A9}"/>
                  </a:ext>
                </a:extLst>
              </p14:cNvPr>
              <p14:cNvContentPartPr/>
              <p14:nvPr/>
            </p14:nvContentPartPr>
            <p14:xfrm>
              <a:off x="5994840" y="3124600"/>
              <a:ext cx="149400" cy="421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705FA59-002E-4042-9E3A-19695A6584A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86200" y="3115600"/>
                <a:ext cx="167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6FCE26B-B210-47AD-B617-BF9B833277C9}"/>
                  </a:ext>
                </a:extLst>
              </p14:cNvPr>
              <p14:cNvContentPartPr/>
              <p14:nvPr/>
            </p14:nvContentPartPr>
            <p14:xfrm>
              <a:off x="6021840" y="2947120"/>
              <a:ext cx="146160" cy="108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6FCE26B-B210-47AD-B617-BF9B833277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13200" y="2938480"/>
                <a:ext cx="163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43B4F50-A9F0-4565-A549-114E1C3EF199}"/>
                  </a:ext>
                </a:extLst>
              </p14:cNvPr>
              <p14:cNvContentPartPr/>
              <p14:nvPr/>
            </p14:nvContentPartPr>
            <p14:xfrm>
              <a:off x="6291840" y="3025240"/>
              <a:ext cx="185760" cy="2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43B4F50-A9F0-4565-A549-114E1C3EF19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82840" y="3016240"/>
                <a:ext cx="2034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334088-CF6A-4911-9198-0A411545485B}"/>
                  </a:ext>
                </a:extLst>
              </p14:cNvPr>
              <p14:cNvContentPartPr/>
              <p14:nvPr/>
            </p14:nvContentPartPr>
            <p14:xfrm>
              <a:off x="5647800" y="3026680"/>
              <a:ext cx="182160" cy="459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334088-CF6A-4911-9198-0A411545485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38800" y="3018040"/>
                <a:ext cx="19980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0165D0B-4BF3-40D0-AA2D-1227F302AC81}"/>
                  </a:ext>
                </a:extLst>
              </p14:cNvPr>
              <p14:cNvContentPartPr/>
              <p14:nvPr/>
            </p14:nvContentPartPr>
            <p14:xfrm>
              <a:off x="5284200" y="3078160"/>
              <a:ext cx="194040" cy="18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0165D0B-4BF3-40D0-AA2D-1227F302AC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75560" y="3069520"/>
                <a:ext cx="21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6B846BB-627C-4181-855F-319C2D3B0762}"/>
                  </a:ext>
                </a:extLst>
              </p14:cNvPr>
              <p14:cNvContentPartPr/>
              <p14:nvPr/>
            </p14:nvContentPartPr>
            <p14:xfrm>
              <a:off x="4868040" y="3031720"/>
              <a:ext cx="195840" cy="174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6B846BB-627C-4181-855F-319C2D3B076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59400" y="3023080"/>
                <a:ext cx="213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4696874-5750-4436-8A89-41D3F922C61B}"/>
                  </a:ext>
                </a:extLst>
              </p14:cNvPr>
              <p14:cNvContentPartPr/>
              <p14:nvPr/>
            </p14:nvContentPartPr>
            <p14:xfrm>
              <a:off x="4513800" y="2934880"/>
              <a:ext cx="234720" cy="341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4696874-5750-4436-8A89-41D3F922C61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04814" y="2926231"/>
                <a:ext cx="252333" cy="358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C84FD42-4510-45C5-8B8D-7E6FC7CC04CA}"/>
                  </a:ext>
                </a:extLst>
              </p14:cNvPr>
              <p14:cNvContentPartPr/>
              <p14:nvPr/>
            </p14:nvContentPartPr>
            <p14:xfrm>
              <a:off x="6668040" y="2994640"/>
              <a:ext cx="183240" cy="29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C84FD42-4510-45C5-8B8D-7E6FC7CC04C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59400" y="2986000"/>
                <a:ext cx="20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2EB0120-1DC0-4D2B-AB4D-4A68947CD8EF}"/>
                  </a:ext>
                </a:extLst>
              </p14:cNvPr>
              <p14:cNvContentPartPr/>
              <p14:nvPr/>
            </p14:nvContentPartPr>
            <p14:xfrm>
              <a:off x="6996360" y="2749480"/>
              <a:ext cx="233640" cy="183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2EB0120-1DC0-4D2B-AB4D-4A68947CD8E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87360" y="2740840"/>
                <a:ext cx="2512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74A0DC1-9658-471A-BC77-5D48F352297B}"/>
                  </a:ext>
                </a:extLst>
              </p14:cNvPr>
              <p14:cNvContentPartPr/>
              <p14:nvPr/>
            </p14:nvContentPartPr>
            <p14:xfrm>
              <a:off x="6994200" y="3045760"/>
              <a:ext cx="233280" cy="207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74A0DC1-9658-471A-BC77-5D48F35229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985200" y="3036760"/>
                <a:ext cx="250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DB5E29A-EA67-4AA5-BCB5-823D41FA6256}"/>
                  </a:ext>
                </a:extLst>
              </p14:cNvPr>
              <p14:cNvContentPartPr/>
              <p14:nvPr/>
            </p14:nvContentPartPr>
            <p14:xfrm>
              <a:off x="3263880" y="2442040"/>
              <a:ext cx="288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DB5E29A-EA67-4AA5-BCB5-823D41FA625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54880" y="2433040"/>
                <a:ext cx="2052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BB6CBB8-72BC-4165-BB99-731BBD9A3634}"/>
                  </a:ext>
                </a:extLst>
              </p14:cNvPr>
              <p14:cNvContentPartPr/>
              <p14:nvPr/>
            </p14:nvContentPartPr>
            <p14:xfrm>
              <a:off x="3231120" y="2538880"/>
              <a:ext cx="30960" cy="790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BB6CBB8-72BC-4165-BB99-731BBD9A363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480" y="2529880"/>
                <a:ext cx="48600" cy="80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12C28691-8B0A-49B0-8849-FD0930AE979A}"/>
                  </a:ext>
                </a:extLst>
              </p14:cNvPr>
              <p14:cNvContentPartPr/>
              <p14:nvPr/>
            </p14:nvContentPartPr>
            <p14:xfrm>
              <a:off x="796440" y="1102120"/>
              <a:ext cx="7234200" cy="4302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12C28691-8B0A-49B0-8849-FD0930AE979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78440" y="1084479"/>
                <a:ext cx="7269840" cy="433836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674570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C18ACAA-A8DB-4255-A8EA-F9E1D8859AF1}"/>
                  </a:ext>
                </a:extLst>
              </p14:cNvPr>
              <p14:cNvContentPartPr/>
              <p14:nvPr/>
            </p14:nvContentPartPr>
            <p14:xfrm>
              <a:off x="7679640" y="78280"/>
              <a:ext cx="839160" cy="614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C18ACAA-A8DB-4255-A8EA-F9E1D8859AF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1640" y="60280"/>
                <a:ext cx="874800" cy="65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07D3C30-38A3-44FA-812B-3BBDC0464A23}"/>
                  </a:ext>
                </a:extLst>
              </p14:cNvPr>
              <p14:cNvContentPartPr/>
              <p14:nvPr/>
            </p14:nvContentPartPr>
            <p14:xfrm>
              <a:off x="2040600" y="588760"/>
              <a:ext cx="32040" cy="24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07D3C30-38A3-44FA-812B-3BBDC0464A2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22960" y="571120"/>
                <a:ext cx="676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DABA459-EF7F-46E5-98A4-CD910253FCBE}"/>
                  </a:ext>
                </a:extLst>
              </p14:cNvPr>
              <p14:cNvContentPartPr/>
              <p14:nvPr/>
            </p14:nvContentPartPr>
            <p14:xfrm>
              <a:off x="2062560" y="761560"/>
              <a:ext cx="20160" cy="3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DABA459-EF7F-46E5-98A4-CD910253FCB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44560" y="743920"/>
                <a:ext cx="5580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5F6029F-8CEC-44FE-8A90-BA13874885A3}"/>
                  </a:ext>
                </a:extLst>
              </p14:cNvPr>
              <p14:cNvContentPartPr/>
              <p14:nvPr/>
            </p14:nvContentPartPr>
            <p14:xfrm>
              <a:off x="497640" y="360880"/>
              <a:ext cx="1382040" cy="767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5F6029F-8CEC-44FE-8A90-BA13874885A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79640" y="343240"/>
                <a:ext cx="1417680" cy="80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F236-F861-492B-86E6-1477C2EE80C2}"/>
                  </a:ext>
                </a:extLst>
              </p14:cNvPr>
              <p14:cNvContentPartPr/>
              <p14:nvPr/>
            </p14:nvContentPartPr>
            <p14:xfrm>
              <a:off x="2401680" y="477160"/>
              <a:ext cx="27000" cy="39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F236-F861-492B-86E6-1477C2EE80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84040" y="459160"/>
                <a:ext cx="6264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0730711-67DB-499F-B24E-81DB2E8B1F20}"/>
                  </a:ext>
                </a:extLst>
              </p14:cNvPr>
              <p14:cNvContentPartPr/>
              <p14:nvPr/>
            </p14:nvContentPartPr>
            <p14:xfrm>
              <a:off x="2539200" y="477160"/>
              <a:ext cx="20880" cy="389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0730711-67DB-499F-B24E-81DB2E8B1F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21560" y="459160"/>
                <a:ext cx="56520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5F0DC42-6A67-4056-9417-98F0B3F275B2}"/>
                  </a:ext>
                </a:extLst>
              </p14:cNvPr>
              <p14:cNvContentPartPr/>
              <p14:nvPr/>
            </p14:nvContentPartPr>
            <p14:xfrm>
              <a:off x="2648280" y="446560"/>
              <a:ext cx="298080" cy="421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5F0DC42-6A67-4056-9417-98F0B3F275B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30619" y="428920"/>
                <a:ext cx="333763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A15CDEC-5B4C-47BD-A4DF-B846F1509148}"/>
                  </a:ext>
                </a:extLst>
              </p14:cNvPr>
              <p14:cNvContentPartPr/>
              <p14:nvPr/>
            </p14:nvContentPartPr>
            <p14:xfrm>
              <a:off x="2412480" y="1320280"/>
              <a:ext cx="15840" cy="19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A15CDEC-5B4C-47BD-A4DF-B846F1509148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94480" y="1302640"/>
                <a:ext cx="514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C37F11-A3C8-4050-BA32-BB3F410DBAB4}"/>
                  </a:ext>
                </a:extLst>
              </p14:cNvPr>
              <p14:cNvContentPartPr/>
              <p14:nvPr/>
            </p14:nvContentPartPr>
            <p14:xfrm>
              <a:off x="2379000" y="1513600"/>
              <a:ext cx="28800" cy="43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C37F11-A3C8-4050-BA32-BB3F410DBAB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61360" y="1495600"/>
                <a:ext cx="644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02F830-DB48-403A-B698-5DD039EB3DCB}"/>
                  </a:ext>
                </a:extLst>
              </p14:cNvPr>
              <p14:cNvContentPartPr/>
              <p14:nvPr/>
            </p14:nvContentPartPr>
            <p14:xfrm>
              <a:off x="2617320" y="1299760"/>
              <a:ext cx="54720" cy="345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02F830-DB48-403A-B698-5DD039EB3DC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99320" y="1282120"/>
                <a:ext cx="9036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E81C27C-B9AE-4023-8E34-568C61B38C80}"/>
                  </a:ext>
                </a:extLst>
              </p14:cNvPr>
              <p14:cNvContentPartPr/>
              <p14:nvPr/>
            </p14:nvContentPartPr>
            <p14:xfrm>
              <a:off x="2772480" y="1340440"/>
              <a:ext cx="22680" cy="280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E81C27C-B9AE-4023-8E34-568C61B38C8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754480" y="1322440"/>
                <a:ext cx="5832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2D9E68-818A-4F27-8C1F-2746DA52A269}"/>
                  </a:ext>
                </a:extLst>
              </p14:cNvPr>
              <p14:cNvContentPartPr/>
              <p14:nvPr/>
            </p14:nvContentPartPr>
            <p14:xfrm>
              <a:off x="3073800" y="1299400"/>
              <a:ext cx="248400" cy="327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2D9E68-818A-4F27-8C1F-2746DA52A26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56160" y="1281400"/>
                <a:ext cx="2840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E663E47-5480-4A6D-BDFA-E32019DE1EED}"/>
                  </a:ext>
                </a:extLst>
              </p14:cNvPr>
              <p14:cNvContentPartPr/>
              <p14:nvPr/>
            </p14:nvContentPartPr>
            <p14:xfrm>
              <a:off x="2903880" y="1523680"/>
              <a:ext cx="42480" cy="45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E663E47-5480-4A6D-BDFA-E32019DE1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86089" y="1506040"/>
                <a:ext cx="78425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F44E9EC-81B6-47CC-B032-18323C615820}"/>
                  </a:ext>
                </a:extLst>
              </p14:cNvPr>
              <p14:cNvContentPartPr/>
              <p14:nvPr/>
            </p14:nvContentPartPr>
            <p14:xfrm>
              <a:off x="3474120" y="1416040"/>
              <a:ext cx="425160" cy="2397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F44E9EC-81B6-47CC-B032-18323C6158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56480" y="1398040"/>
                <a:ext cx="46080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0CB231C-D3FE-4D16-A51C-2F8E8918F469}"/>
                  </a:ext>
                </a:extLst>
              </p14:cNvPr>
              <p14:cNvContentPartPr/>
              <p14:nvPr/>
            </p14:nvContentPartPr>
            <p14:xfrm>
              <a:off x="4112040" y="1178080"/>
              <a:ext cx="3370320" cy="1389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0CB231C-D3FE-4D16-A51C-2F8E8918F46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4398" y="1160440"/>
                <a:ext cx="3405964" cy="14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1974478-E06E-44F6-BB4E-2DACBF76F551}"/>
                  </a:ext>
                </a:extLst>
              </p14:cNvPr>
              <p14:cNvContentPartPr/>
              <p14:nvPr/>
            </p14:nvContentPartPr>
            <p14:xfrm>
              <a:off x="416280" y="1198600"/>
              <a:ext cx="1696680" cy="835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1974478-E06E-44F6-BB4E-2DACBF76F5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8640" y="1180600"/>
                <a:ext cx="1732320" cy="87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463067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14:cNvPr>
              <p14:cNvContentPartPr/>
              <p14:nvPr/>
            </p14:nvContentPartPr>
            <p14:xfrm>
              <a:off x="748920" y="332800"/>
              <a:ext cx="1087200" cy="38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920" y="323800"/>
                <a:ext cx="11048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14:cNvPr>
              <p14:cNvContentPartPr/>
              <p14:nvPr/>
            </p14:nvContentPartPr>
            <p14:xfrm>
              <a:off x="2202240" y="462400"/>
              <a:ext cx="1108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93240" y="453760"/>
                <a:ext cx="1285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14:cNvPr>
              <p14:cNvContentPartPr/>
              <p14:nvPr/>
            </p14:nvContentPartPr>
            <p14:xfrm>
              <a:off x="2387640" y="512080"/>
              <a:ext cx="15228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8640" y="503080"/>
                <a:ext cx="1699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14:cNvPr>
              <p14:cNvContentPartPr/>
              <p14:nvPr/>
            </p14:nvContentPartPr>
            <p14:xfrm>
              <a:off x="2556480" y="524320"/>
              <a:ext cx="2534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7840" y="515320"/>
                <a:ext cx="271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14:cNvPr>
              <p14:cNvContentPartPr/>
              <p14:nvPr/>
            </p14:nvContentPartPr>
            <p14:xfrm>
              <a:off x="2863560" y="544840"/>
              <a:ext cx="228240" cy="136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4560" y="536200"/>
                <a:ext cx="245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14:cNvPr>
              <p14:cNvContentPartPr/>
              <p14:nvPr/>
            </p14:nvContentPartPr>
            <p14:xfrm>
              <a:off x="3183600" y="533680"/>
              <a:ext cx="99000" cy="14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74600" y="524680"/>
                <a:ext cx="11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14:cNvPr>
              <p14:cNvContentPartPr/>
              <p14:nvPr/>
            </p14:nvContentPartPr>
            <p14:xfrm>
              <a:off x="3376560" y="558520"/>
              <a:ext cx="180000" cy="9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67560" y="549520"/>
                <a:ext cx="1976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14:cNvPr>
              <p14:cNvContentPartPr/>
              <p14:nvPr/>
            </p14:nvContentPartPr>
            <p14:xfrm>
              <a:off x="3777240" y="404800"/>
              <a:ext cx="1527840" cy="311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68600" y="395800"/>
                <a:ext cx="15454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14:cNvPr>
              <p14:cNvContentPartPr/>
              <p14:nvPr/>
            </p14:nvContentPartPr>
            <p14:xfrm>
              <a:off x="642000" y="781360"/>
              <a:ext cx="4717080" cy="48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3360" y="772360"/>
                <a:ext cx="4734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14:cNvPr>
              <p14:cNvContentPartPr/>
              <p14:nvPr/>
            </p14:nvContentPartPr>
            <p14:xfrm>
              <a:off x="964200" y="1288960"/>
              <a:ext cx="90000" cy="191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55560" y="1280320"/>
                <a:ext cx="107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14:cNvPr>
              <p14:cNvContentPartPr/>
              <p14:nvPr/>
            </p14:nvContentPartPr>
            <p14:xfrm>
              <a:off x="923880" y="1104640"/>
              <a:ext cx="178560" cy="9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14880" y="1096000"/>
                <a:ext cx="1962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14:cNvPr>
              <p14:cNvContentPartPr/>
              <p14:nvPr/>
            </p14:nvContentPartPr>
            <p14:xfrm>
              <a:off x="1261560" y="970720"/>
              <a:ext cx="1157040" cy="56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2917" y="962080"/>
                <a:ext cx="1174685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14:cNvPr>
              <p14:cNvContentPartPr/>
              <p14:nvPr/>
            </p14:nvContentPartPr>
            <p14:xfrm>
              <a:off x="879240" y="1733920"/>
              <a:ext cx="124560" cy="322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70600" y="1725280"/>
                <a:ext cx="142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14:cNvPr>
              <p14:cNvContentPartPr/>
              <p14:nvPr/>
            </p14:nvContentPartPr>
            <p14:xfrm>
              <a:off x="864120" y="1605760"/>
              <a:ext cx="111600" cy="8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5120" y="1596760"/>
                <a:ext cx="1292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14:cNvPr>
              <p14:cNvContentPartPr/>
              <p14:nvPr/>
            </p14:nvContentPartPr>
            <p14:xfrm>
              <a:off x="1194600" y="1755520"/>
              <a:ext cx="157320" cy="17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85960" y="1746520"/>
                <a:ext cx="174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14:cNvPr>
              <p14:cNvContentPartPr/>
              <p14:nvPr/>
            </p14:nvContentPartPr>
            <p14:xfrm>
              <a:off x="1190640" y="1826800"/>
              <a:ext cx="15156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82000" y="1818160"/>
                <a:ext cx="169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14:cNvPr>
              <p14:cNvContentPartPr/>
              <p14:nvPr/>
            </p14:nvContentPartPr>
            <p14:xfrm>
              <a:off x="1943040" y="1766680"/>
              <a:ext cx="122400" cy="1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4040" y="1758040"/>
                <a:ext cx="1400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14:cNvPr>
              <p14:cNvContentPartPr/>
              <p14:nvPr/>
            </p14:nvContentPartPr>
            <p14:xfrm>
              <a:off x="1930440" y="1857400"/>
              <a:ext cx="16884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21440" y="184876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14:cNvPr>
              <p14:cNvContentPartPr/>
              <p14:nvPr/>
            </p14:nvContentPartPr>
            <p14:xfrm>
              <a:off x="2249760" y="1738240"/>
              <a:ext cx="250200" cy="227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729254"/>
                <a:ext cx="267840" cy="244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14:cNvPr>
              <p14:cNvContentPartPr/>
              <p14:nvPr/>
            </p14:nvContentPartPr>
            <p14:xfrm>
              <a:off x="2264520" y="1586320"/>
              <a:ext cx="117000" cy="112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5520" y="1577320"/>
                <a:ext cx="1346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14:cNvPr>
              <p14:cNvContentPartPr/>
              <p14:nvPr/>
            </p14:nvContentPartPr>
            <p14:xfrm>
              <a:off x="1127640" y="2277520"/>
              <a:ext cx="213480" cy="5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19000" y="2268880"/>
                <a:ext cx="23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14:cNvPr>
              <p14:cNvContentPartPr/>
              <p14:nvPr/>
            </p14:nvContentPartPr>
            <p14:xfrm>
              <a:off x="1219080" y="2361040"/>
              <a:ext cx="13284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0" y="2352400"/>
                <a:ext cx="150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14:cNvPr>
              <p14:cNvContentPartPr/>
              <p14:nvPr/>
            </p14:nvContentPartPr>
            <p14:xfrm>
              <a:off x="1926480" y="2267080"/>
              <a:ext cx="16632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17480" y="2258080"/>
                <a:ext cx="183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14:cNvPr>
              <p14:cNvContentPartPr/>
              <p14:nvPr/>
            </p14:nvContentPartPr>
            <p14:xfrm>
              <a:off x="1974720" y="2353120"/>
              <a:ext cx="14400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66080" y="2344480"/>
                <a:ext cx="161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14:cNvPr>
              <p14:cNvContentPartPr/>
              <p14:nvPr/>
            </p14:nvContentPartPr>
            <p14:xfrm>
              <a:off x="2322840" y="2087080"/>
              <a:ext cx="157320" cy="82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13840" y="2078080"/>
                <a:ext cx="1749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14:cNvPr>
              <p14:cNvContentPartPr/>
              <p14:nvPr/>
            </p14:nvContentPartPr>
            <p14:xfrm>
              <a:off x="2258400" y="2236480"/>
              <a:ext cx="301320" cy="26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49400" y="2227840"/>
                <a:ext cx="3189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14:cNvPr>
              <p14:cNvContentPartPr/>
              <p14:nvPr/>
            </p14:nvContentPartPr>
            <p14:xfrm>
              <a:off x="1515360" y="1594240"/>
              <a:ext cx="222480" cy="84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06720" y="1585240"/>
                <a:ext cx="2401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14:cNvPr>
              <p14:cNvContentPartPr/>
              <p14:nvPr/>
            </p14:nvContentPartPr>
            <p14:xfrm>
              <a:off x="800400" y="2098600"/>
              <a:ext cx="165960" cy="324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1760" y="2089600"/>
                <a:ext cx="1836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14:cNvPr>
              <p14:cNvContentPartPr/>
              <p14:nvPr/>
            </p14:nvContentPartPr>
            <p14:xfrm>
              <a:off x="3243360" y="1033000"/>
              <a:ext cx="42120" cy="153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34360" y="1024360"/>
                <a:ext cx="59760" cy="155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14:cNvPr>
              <p14:cNvContentPartPr/>
              <p14:nvPr/>
            </p14:nvContentPartPr>
            <p14:xfrm>
              <a:off x="6980520" y="1261600"/>
              <a:ext cx="41400" cy="20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71520" y="1252960"/>
                <a:ext cx="59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14:cNvPr>
              <p14:cNvContentPartPr/>
              <p14:nvPr/>
            </p14:nvContentPartPr>
            <p14:xfrm>
              <a:off x="6935880" y="1390840"/>
              <a:ext cx="45360" cy="24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26880" y="1382200"/>
                <a:ext cx="63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14:cNvPr>
              <p14:cNvContentPartPr/>
              <p14:nvPr/>
            </p14:nvContentPartPr>
            <p14:xfrm>
              <a:off x="3634320" y="1052800"/>
              <a:ext cx="3159720" cy="504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5320" y="1044160"/>
                <a:ext cx="317736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14:cNvPr>
              <p14:cNvContentPartPr/>
              <p14:nvPr/>
            </p14:nvContentPartPr>
            <p14:xfrm>
              <a:off x="3858960" y="1858840"/>
              <a:ext cx="163080" cy="226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50320" y="1850200"/>
                <a:ext cx="18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14:cNvPr>
              <p14:cNvContentPartPr/>
              <p14:nvPr/>
            </p14:nvContentPartPr>
            <p14:xfrm>
              <a:off x="3833760" y="1675960"/>
              <a:ext cx="2098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24760" y="1666960"/>
                <a:ext cx="2275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14:cNvPr>
              <p14:cNvContentPartPr/>
              <p14:nvPr/>
            </p14:nvContentPartPr>
            <p14:xfrm>
              <a:off x="4215720" y="1905280"/>
              <a:ext cx="140040" cy="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1896280"/>
                <a:ext cx="157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14:cNvPr>
              <p14:cNvContentPartPr/>
              <p14:nvPr/>
            </p14:nvContentPartPr>
            <p14:xfrm>
              <a:off x="4198080" y="1981960"/>
              <a:ext cx="176040" cy="19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89440" y="1973320"/>
                <a:ext cx="193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14:cNvPr>
              <p14:cNvContentPartPr/>
              <p14:nvPr/>
            </p14:nvContentPartPr>
            <p14:xfrm>
              <a:off x="4554120" y="1758400"/>
              <a:ext cx="448920" cy="37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45127" y="1749400"/>
                <a:ext cx="466546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14:cNvPr>
              <p14:cNvContentPartPr/>
              <p14:nvPr/>
            </p14:nvContentPartPr>
            <p14:xfrm>
              <a:off x="5527200" y="1852000"/>
              <a:ext cx="250560" cy="45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8200" y="1843000"/>
                <a:ext cx="268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14:cNvPr>
              <p14:cNvContentPartPr/>
              <p14:nvPr/>
            </p14:nvContentPartPr>
            <p14:xfrm>
              <a:off x="5239200" y="1954240"/>
              <a:ext cx="142560" cy="181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30560" y="1945240"/>
                <a:ext cx="160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14:cNvPr>
              <p14:cNvContentPartPr/>
              <p14:nvPr/>
            </p14:nvContentPartPr>
            <p14:xfrm>
              <a:off x="5884320" y="1995640"/>
              <a:ext cx="262080" cy="311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75680" y="1986640"/>
                <a:ext cx="2797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14:cNvPr>
              <p14:cNvContentPartPr/>
              <p14:nvPr/>
            </p14:nvContentPartPr>
            <p14:xfrm>
              <a:off x="5919960" y="1794040"/>
              <a:ext cx="162000" cy="108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11320" y="1785400"/>
                <a:ext cx="1796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14:cNvPr>
              <p14:cNvContentPartPr/>
              <p14:nvPr/>
            </p14:nvContentPartPr>
            <p14:xfrm>
              <a:off x="6355920" y="1694320"/>
              <a:ext cx="693000" cy="491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47280" y="1685680"/>
                <a:ext cx="71064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14:cNvPr>
              <p14:cNvContentPartPr/>
              <p14:nvPr/>
            </p14:nvContentPartPr>
            <p14:xfrm>
              <a:off x="7631760" y="1940920"/>
              <a:ext cx="192960" cy="182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623120" y="1932280"/>
                <a:ext cx="2106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14:cNvPr>
              <p14:cNvContentPartPr/>
              <p14:nvPr/>
            </p14:nvContentPartPr>
            <p14:xfrm>
              <a:off x="7965120" y="1826080"/>
              <a:ext cx="136440" cy="25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956120" y="1817080"/>
                <a:ext cx="1540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14:cNvPr>
              <p14:cNvContentPartPr/>
              <p14:nvPr/>
            </p14:nvContentPartPr>
            <p14:xfrm>
              <a:off x="3856080" y="2419360"/>
              <a:ext cx="101160" cy="22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47440" y="2410720"/>
                <a:ext cx="1188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14:cNvPr>
              <p14:cNvContentPartPr/>
              <p14:nvPr/>
            </p14:nvContentPartPr>
            <p14:xfrm>
              <a:off x="3803880" y="2275000"/>
              <a:ext cx="1454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94880" y="2266000"/>
                <a:ext cx="16308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14:cNvPr>
              <p14:cNvContentPartPr/>
              <p14:nvPr/>
            </p14:nvContentPartPr>
            <p14:xfrm>
              <a:off x="4103400" y="2442040"/>
              <a:ext cx="162000" cy="20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4760" y="2433040"/>
                <a:ext cx="179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14:cNvPr>
              <p14:cNvContentPartPr/>
              <p14:nvPr/>
            </p14:nvContentPartPr>
            <p14:xfrm>
              <a:off x="4109520" y="2533480"/>
              <a:ext cx="203040" cy="1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00520" y="2524480"/>
                <a:ext cx="220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14:cNvPr>
              <p14:cNvContentPartPr/>
              <p14:nvPr/>
            </p14:nvContentPartPr>
            <p14:xfrm>
              <a:off x="5132640" y="2471200"/>
              <a:ext cx="134280" cy="18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3640" y="2462200"/>
                <a:ext cx="15192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14:cNvPr>
              <p14:cNvContentPartPr/>
              <p14:nvPr/>
            </p14:nvContentPartPr>
            <p14:xfrm>
              <a:off x="4502280" y="2369320"/>
              <a:ext cx="430560" cy="32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93640" y="2360330"/>
                <a:ext cx="448200" cy="3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14:cNvPr>
              <p14:cNvContentPartPr/>
              <p14:nvPr/>
            </p14:nvContentPartPr>
            <p14:xfrm>
              <a:off x="5472840" y="2555800"/>
              <a:ext cx="18900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63840" y="2547160"/>
                <a:ext cx="2066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14:cNvPr>
              <p14:cNvContentPartPr/>
              <p14:nvPr/>
            </p14:nvContentPartPr>
            <p14:xfrm>
              <a:off x="5823840" y="2638240"/>
              <a:ext cx="168120" cy="375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4840" y="2629240"/>
                <a:ext cx="1857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14:cNvPr>
              <p14:cNvContentPartPr/>
              <p14:nvPr/>
            </p14:nvContentPartPr>
            <p14:xfrm>
              <a:off x="5846160" y="2444920"/>
              <a:ext cx="15696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37160" y="2435920"/>
                <a:ext cx="1746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14:cNvPr>
              <p14:cNvContentPartPr/>
              <p14:nvPr/>
            </p14:nvContentPartPr>
            <p14:xfrm>
              <a:off x="6242520" y="2473720"/>
              <a:ext cx="216720" cy="20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233880" y="2465080"/>
                <a:ext cx="2343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14:cNvPr>
              <p14:cNvContentPartPr/>
              <p14:nvPr/>
            </p14:nvContentPartPr>
            <p14:xfrm>
              <a:off x="6860280" y="2285800"/>
              <a:ext cx="208440" cy="410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51640" y="2277152"/>
                <a:ext cx="226080" cy="428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14:cNvPr>
              <p14:cNvContentPartPr/>
              <p14:nvPr/>
            </p14:nvContentPartPr>
            <p14:xfrm>
              <a:off x="6585240" y="2472280"/>
              <a:ext cx="175320" cy="19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76600" y="2463640"/>
                <a:ext cx="192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51D901B-9761-46DB-BC79-98B49FE523B6}"/>
                  </a:ext>
                </a:extLst>
              </p14:cNvPr>
              <p14:cNvContentPartPr/>
              <p14:nvPr/>
            </p14:nvContentPartPr>
            <p14:xfrm>
              <a:off x="7541760" y="2456440"/>
              <a:ext cx="201240" cy="204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51D901B-9761-46DB-BC79-98B49FE523B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3120" y="2447440"/>
                <a:ext cx="2188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7350C7-3C29-4E2A-9597-260963541F58}"/>
                  </a:ext>
                </a:extLst>
              </p14:cNvPr>
              <p14:cNvContentPartPr/>
              <p14:nvPr/>
            </p14:nvContentPartPr>
            <p14:xfrm>
              <a:off x="7878000" y="2412880"/>
              <a:ext cx="123480" cy="20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7350C7-3C29-4E2A-9597-260963541F5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9000" y="2404240"/>
                <a:ext cx="14112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CE74E7-BDE0-4CF6-B8A9-578474661A20}"/>
                  </a:ext>
                </a:extLst>
              </p14:cNvPr>
              <p14:cNvContentPartPr/>
              <p14:nvPr/>
            </p14:nvContentPartPr>
            <p14:xfrm>
              <a:off x="3809280" y="2972320"/>
              <a:ext cx="137520" cy="237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CE74E7-BDE0-4CF6-B8A9-578474661A2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800280" y="2963320"/>
                <a:ext cx="1551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5C0FB79-E4BF-4308-ABC5-CF7133F63C3F}"/>
                  </a:ext>
                </a:extLst>
              </p14:cNvPr>
              <p14:cNvContentPartPr/>
              <p14:nvPr/>
            </p14:nvContentPartPr>
            <p14:xfrm>
              <a:off x="3784800" y="2823640"/>
              <a:ext cx="194400" cy="9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5C0FB79-E4BF-4308-ABC5-CF7133F63C3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75800" y="2815000"/>
                <a:ext cx="2120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E8E0FC-ADDB-4032-8888-A79048C42A53}"/>
                  </a:ext>
                </a:extLst>
              </p14:cNvPr>
              <p14:cNvContentPartPr/>
              <p14:nvPr/>
            </p14:nvContentPartPr>
            <p14:xfrm>
              <a:off x="4157040" y="3030640"/>
              <a:ext cx="199800" cy="32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E8E0FC-ADDB-4032-8888-A79048C42A5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8040" y="3021640"/>
                <a:ext cx="217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CD69645-C69E-4F95-BF61-D939A6300DF8}"/>
                  </a:ext>
                </a:extLst>
              </p14:cNvPr>
              <p14:cNvContentPartPr/>
              <p14:nvPr/>
            </p14:nvContentPartPr>
            <p14:xfrm>
              <a:off x="4179720" y="3108400"/>
              <a:ext cx="178560" cy="18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CD69645-C69E-4F95-BF61-D939A6300DF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170720" y="3099400"/>
                <a:ext cx="1962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0878A48-329A-46D3-93B5-08E4D7F410E4}"/>
                  </a:ext>
                </a:extLst>
              </p14:cNvPr>
              <p14:cNvContentPartPr/>
              <p14:nvPr/>
            </p14:nvContentPartPr>
            <p14:xfrm>
              <a:off x="4835640" y="2847400"/>
              <a:ext cx="158040" cy="9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0878A48-329A-46D3-93B5-08E4D7F410E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27000" y="2838760"/>
                <a:ext cx="1756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705FA59-002E-4042-9E3A-19695A6584A9}"/>
                  </a:ext>
                </a:extLst>
              </p14:cNvPr>
              <p14:cNvContentPartPr/>
              <p14:nvPr/>
            </p14:nvContentPartPr>
            <p14:xfrm>
              <a:off x="5994840" y="3124600"/>
              <a:ext cx="149400" cy="421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705FA59-002E-4042-9E3A-19695A6584A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86200" y="3115600"/>
                <a:ext cx="167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6FCE26B-B210-47AD-B617-BF9B833277C9}"/>
                  </a:ext>
                </a:extLst>
              </p14:cNvPr>
              <p14:cNvContentPartPr/>
              <p14:nvPr/>
            </p14:nvContentPartPr>
            <p14:xfrm>
              <a:off x="6021840" y="2947120"/>
              <a:ext cx="146160" cy="108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6FCE26B-B210-47AD-B617-BF9B833277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13200" y="2938480"/>
                <a:ext cx="163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43B4F50-A9F0-4565-A549-114E1C3EF199}"/>
                  </a:ext>
                </a:extLst>
              </p14:cNvPr>
              <p14:cNvContentPartPr/>
              <p14:nvPr/>
            </p14:nvContentPartPr>
            <p14:xfrm>
              <a:off x="6291840" y="3025240"/>
              <a:ext cx="185760" cy="2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43B4F50-A9F0-4565-A549-114E1C3EF19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82840" y="3016240"/>
                <a:ext cx="2034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334088-CF6A-4911-9198-0A411545485B}"/>
                  </a:ext>
                </a:extLst>
              </p14:cNvPr>
              <p14:cNvContentPartPr/>
              <p14:nvPr/>
            </p14:nvContentPartPr>
            <p14:xfrm>
              <a:off x="5647800" y="3026680"/>
              <a:ext cx="182160" cy="459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334088-CF6A-4911-9198-0A411545485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38800" y="3018040"/>
                <a:ext cx="19980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0165D0B-4BF3-40D0-AA2D-1227F302AC81}"/>
                  </a:ext>
                </a:extLst>
              </p14:cNvPr>
              <p14:cNvContentPartPr/>
              <p14:nvPr/>
            </p14:nvContentPartPr>
            <p14:xfrm>
              <a:off x="5284200" y="3078160"/>
              <a:ext cx="194040" cy="18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0165D0B-4BF3-40D0-AA2D-1227F302AC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75560" y="3069520"/>
                <a:ext cx="21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6B846BB-627C-4181-855F-319C2D3B0762}"/>
                  </a:ext>
                </a:extLst>
              </p14:cNvPr>
              <p14:cNvContentPartPr/>
              <p14:nvPr/>
            </p14:nvContentPartPr>
            <p14:xfrm>
              <a:off x="4868040" y="3031720"/>
              <a:ext cx="195840" cy="174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6B846BB-627C-4181-855F-319C2D3B076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59400" y="3023080"/>
                <a:ext cx="213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4696874-5750-4436-8A89-41D3F922C61B}"/>
                  </a:ext>
                </a:extLst>
              </p14:cNvPr>
              <p14:cNvContentPartPr/>
              <p14:nvPr/>
            </p14:nvContentPartPr>
            <p14:xfrm>
              <a:off x="4513800" y="2934880"/>
              <a:ext cx="234720" cy="341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4696874-5750-4436-8A89-41D3F922C61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04814" y="2926231"/>
                <a:ext cx="252333" cy="358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C84FD42-4510-45C5-8B8D-7E6FC7CC04CA}"/>
                  </a:ext>
                </a:extLst>
              </p14:cNvPr>
              <p14:cNvContentPartPr/>
              <p14:nvPr/>
            </p14:nvContentPartPr>
            <p14:xfrm>
              <a:off x="6668040" y="2994640"/>
              <a:ext cx="183240" cy="29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C84FD42-4510-45C5-8B8D-7E6FC7CC04C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59400" y="2986000"/>
                <a:ext cx="20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2EB0120-1DC0-4D2B-AB4D-4A68947CD8EF}"/>
                  </a:ext>
                </a:extLst>
              </p14:cNvPr>
              <p14:cNvContentPartPr/>
              <p14:nvPr/>
            </p14:nvContentPartPr>
            <p14:xfrm>
              <a:off x="6996360" y="2749480"/>
              <a:ext cx="233640" cy="183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2EB0120-1DC0-4D2B-AB4D-4A68947CD8E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87360" y="2740840"/>
                <a:ext cx="2512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74A0DC1-9658-471A-BC77-5D48F352297B}"/>
                  </a:ext>
                </a:extLst>
              </p14:cNvPr>
              <p14:cNvContentPartPr/>
              <p14:nvPr/>
            </p14:nvContentPartPr>
            <p14:xfrm>
              <a:off x="6994200" y="3045760"/>
              <a:ext cx="233280" cy="207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74A0DC1-9658-471A-BC77-5D48F35229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985200" y="3036760"/>
                <a:ext cx="250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DB5E29A-EA67-4AA5-BCB5-823D41FA6256}"/>
                  </a:ext>
                </a:extLst>
              </p14:cNvPr>
              <p14:cNvContentPartPr/>
              <p14:nvPr/>
            </p14:nvContentPartPr>
            <p14:xfrm>
              <a:off x="3263880" y="2442040"/>
              <a:ext cx="288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DB5E29A-EA67-4AA5-BCB5-823D41FA625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54880" y="2433040"/>
                <a:ext cx="2052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BB6CBB8-72BC-4165-BB99-731BBD9A3634}"/>
                  </a:ext>
                </a:extLst>
              </p14:cNvPr>
              <p14:cNvContentPartPr/>
              <p14:nvPr/>
            </p14:nvContentPartPr>
            <p14:xfrm>
              <a:off x="3231120" y="2538880"/>
              <a:ext cx="30960" cy="790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BB6CBB8-72BC-4165-BB99-731BBD9A363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480" y="2529880"/>
                <a:ext cx="48600" cy="80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3F31CD07-A302-4517-B1A5-25C8EFD807FE}"/>
                  </a:ext>
                </a:extLst>
              </p14:cNvPr>
              <p14:cNvContentPartPr/>
              <p14:nvPr/>
            </p14:nvContentPartPr>
            <p14:xfrm>
              <a:off x="183360" y="3278320"/>
              <a:ext cx="8712000" cy="1242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3F31CD07-A302-4517-B1A5-25C8EFD807F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4720" y="3269680"/>
                <a:ext cx="8729640" cy="126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358647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14:cNvPr>
              <p14:cNvContentPartPr/>
              <p14:nvPr/>
            </p14:nvContentPartPr>
            <p14:xfrm>
              <a:off x="748920" y="332800"/>
              <a:ext cx="1087200" cy="38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2416CA-2A92-4686-8DAA-01B6BCF065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9920" y="323800"/>
                <a:ext cx="110484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14:cNvPr>
              <p14:cNvContentPartPr/>
              <p14:nvPr/>
            </p14:nvContentPartPr>
            <p14:xfrm>
              <a:off x="2202240" y="462400"/>
              <a:ext cx="110880" cy="185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BF9E9F-7F73-46F7-834C-E2FE9BD1465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93240" y="453760"/>
                <a:ext cx="12852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14:cNvPr>
              <p14:cNvContentPartPr/>
              <p14:nvPr/>
            </p14:nvContentPartPr>
            <p14:xfrm>
              <a:off x="2387640" y="512080"/>
              <a:ext cx="152280" cy="16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FA00DAB-28B7-4E86-98D6-E466EABF04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78640" y="503080"/>
                <a:ext cx="1699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14:cNvPr>
              <p14:cNvContentPartPr/>
              <p14:nvPr/>
            </p14:nvContentPartPr>
            <p14:xfrm>
              <a:off x="2556480" y="524320"/>
              <a:ext cx="2534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D613C4D-C014-4685-A157-BC2C31FCB5E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47840" y="515320"/>
                <a:ext cx="2710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14:cNvPr>
              <p14:cNvContentPartPr/>
              <p14:nvPr/>
            </p14:nvContentPartPr>
            <p14:xfrm>
              <a:off x="2863560" y="544840"/>
              <a:ext cx="228240" cy="136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C94D64-C279-4A93-A081-A491E7BBF7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54560" y="536200"/>
                <a:ext cx="24588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14:cNvPr>
              <p14:cNvContentPartPr/>
              <p14:nvPr/>
            </p14:nvContentPartPr>
            <p14:xfrm>
              <a:off x="3183600" y="533680"/>
              <a:ext cx="99000" cy="14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37F4EA-3BEE-421D-BA83-4DE854090B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74600" y="524680"/>
                <a:ext cx="11664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14:cNvPr>
              <p14:cNvContentPartPr/>
              <p14:nvPr/>
            </p14:nvContentPartPr>
            <p14:xfrm>
              <a:off x="3376560" y="558520"/>
              <a:ext cx="180000" cy="9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769CF1C-1996-4AD6-A8FD-022EF740B82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67560" y="549520"/>
                <a:ext cx="1976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14:cNvPr>
              <p14:cNvContentPartPr/>
              <p14:nvPr/>
            </p14:nvContentPartPr>
            <p14:xfrm>
              <a:off x="3777240" y="404800"/>
              <a:ext cx="1527840" cy="3117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61416E9-6100-420A-A7E2-8B375F1722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68600" y="395800"/>
                <a:ext cx="154548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14:cNvPr>
              <p14:cNvContentPartPr/>
              <p14:nvPr/>
            </p14:nvContentPartPr>
            <p14:xfrm>
              <a:off x="642000" y="781360"/>
              <a:ext cx="4717080" cy="48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EE8BA48-AC8B-439F-A63E-A19892BBDD5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3360" y="772360"/>
                <a:ext cx="4734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14:cNvPr>
              <p14:cNvContentPartPr/>
              <p14:nvPr/>
            </p14:nvContentPartPr>
            <p14:xfrm>
              <a:off x="964200" y="1288960"/>
              <a:ext cx="90000" cy="191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B4CDBC9-5CB8-4EE7-979E-5689454E772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55560" y="1280320"/>
                <a:ext cx="107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14:cNvPr>
              <p14:cNvContentPartPr/>
              <p14:nvPr/>
            </p14:nvContentPartPr>
            <p14:xfrm>
              <a:off x="923880" y="1104640"/>
              <a:ext cx="178560" cy="98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E2278A-0306-4DB7-BEDA-97BA87F5F6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14880" y="1096000"/>
                <a:ext cx="1962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14:cNvPr>
              <p14:cNvContentPartPr/>
              <p14:nvPr/>
            </p14:nvContentPartPr>
            <p14:xfrm>
              <a:off x="1261560" y="970720"/>
              <a:ext cx="1157040" cy="560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AD67F64-8586-4209-BEE4-EFB3ED6CDF2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2917" y="962080"/>
                <a:ext cx="1174685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14:cNvPr>
              <p14:cNvContentPartPr/>
              <p14:nvPr/>
            </p14:nvContentPartPr>
            <p14:xfrm>
              <a:off x="879240" y="1733920"/>
              <a:ext cx="124560" cy="3229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878083A-2688-4E45-978A-922B4A6F3A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70600" y="1725280"/>
                <a:ext cx="142200" cy="34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14:cNvPr>
              <p14:cNvContentPartPr/>
              <p14:nvPr/>
            </p14:nvContentPartPr>
            <p14:xfrm>
              <a:off x="864120" y="1605760"/>
              <a:ext cx="111600" cy="8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AD2C105-A695-468D-8104-AF40DBA6D0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55120" y="1596760"/>
                <a:ext cx="1292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14:cNvPr>
              <p14:cNvContentPartPr/>
              <p14:nvPr/>
            </p14:nvContentPartPr>
            <p14:xfrm>
              <a:off x="1194600" y="1755520"/>
              <a:ext cx="157320" cy="17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41DD2A3-969C-4944-984A-8B72309B5D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85960" y="1746520"/>
                <a:ext cx="174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14:cNvPr>
              <p14:cNvContentPartPr/>
              <p14:nvPr/>
            </p14:nvContentPartPr>
            <p14:xfrm>
              <a:off x="1190640" y="1826800"/>
              <a:ext cx="151560" cy="20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57311AC-0FEF-4B8E-87ED-A33BDC13568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82000" y="1818160"/>
                <a:ext cx="1692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14:cNvPr>
              <p14:cNvContentPartPr/>
              <p14:nvPr/>
            </p14:nvContentPartPr>
            <p14:xfrm>
              <a:off x="1943040" y="1766680"/>
              <a:ext cx="122400" cy="1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31DB6FA-FE83-4BFA-B0AF-2E62097CC22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4040" y="1758040"/>
                <a:ext cx="1400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14:cNvPr>
              <p14:cNvContentPartPr/>
              <p14:nvPr/>
            </p14:nvContentPartPr>
            <p14:xfrm>
              <a:off x="1930440" y="1857400"/>
              <a:ext cx="16884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39516AD-9EF1-4211-B39F-D4A77AE076D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21440" y="184876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14:cNvPr>
              <p14:cNvContentPartPr/>
              <p14:nvPr/>
            </p14:nvContentPartPr>
            <p14:xfrm>
              <a:off x="2249760" y="1738240"/>
              <a:ext cx="250200" cy="227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53CE552-E9F9-4631-B45E-098825B4410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729254"/>
                <a:ext cx="267840" cy="244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14:cNvPr>
              <p14:cNvContentPartPr/>
              <p14:nvPr/>
            </p14:nvContentPartPr>
            <p14:xfrm>
              <a:off x="2264520" y="1586320"/>
              <a:ext cx="117000" cy="112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22C7FD4-C6C6-4542-BE3E-40CACC5C4C9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55520" y="1577320"/>
                <a:ext cx="1346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14:cNvPr>
              <p14:cNvContentPartPr/>
              <p14:nvPr/>
            </p14:nvContentPartPr>
            <p14:xfrm>
              <a:off x="1127640" y="2277520"/>
              <a:ext cx="213480" cy="5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E138DC4-08E1-44A0-BE79-ED8C2DD34DD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19000" y="2268880"/>
                <a:ext cx="23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14:cNvPr>
              <p14:cNvContentPartPr/>
              <p14:nvPr/>
            </p14:nvContentPartPr>
            <p14:xfrm>
              <a:off x="1219080" y="2361040"/>
              <a:ext cx="13284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F586D3E-890D-477C-B4A0-91BE808C0E4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0" y="2352400"/>
                <a:ext cx="1504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14:cNvPr>
              <p14:cNvContentPartPr/>
              <p14:nvPr/>
            </p14:nvContentPartPr>
            <p14:xfrm>
              <a:off x="1926480" y="2267080"/>
              <a:ext cx="16632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D12EA80-87FD-4436-83CE-3B80112776E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17480" y="2258080"/>
                <a:ext cx="183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14:cNvPr>
              <p14:cNvContentPartPr/>
              <p14:nvPr/>
            </p14:nvContentPartPr>
            <p14:xfrm>
              <a:off x="1974720" y="2353120"/>
              <a:ext cx="14400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1A1BA75-CF21-4A12-8E1C-0067491AF1B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66080" y="2344480"/>
                <a:ext cx="1616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14:cNvPr>
              <p14:cNvContentPartPr/>
              <p14:nvPr/>
            </p14:nvContentPartPr>
            <p14:xfrm>
              <a:off x="2322840" y="2087080"/>
              <a:ext cx="157320" cy="824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90B6E19-A81B-447A-AF63-18B866D0045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13840" y="2078080"/>
                <a:ext cx="1749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14:cNvPr>
              <p14:cNvContentPartPr/>
              <p14:nvPr/>
            </p14:nvContentPartPr>
            <p14:xfrm>
              <a:off x="2258400" y="2236480"/>
              <a:ext cx="301320" cy="26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E9B5A20-F099-4EFE-920D-E7163770DD0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49400" y="2227840"/>
                <a:ext cx="31896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14:cNvPr>
              <p14:cNvContentPartPr/>
              <p14:nvPr/>
            </p14:nvContentPartPr>
            <p14:xfrm>
              <a:off x="1515360" y="1594240"/>
              <a:ext cx="222480" cy="844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4044A2B-3E27-45FB-BB36-D94E0A7ECA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506720" y="1585240"/>
                <a:ext cx="2401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14:cNvPr>
              <p14:cNvContentPartPr/>
              <p14:nvPr/>
            </p14:nvContentPartPr>
            <p14:xfrm>
              <a:off x="800400" y="2098600"/>
              <a:ext cx="165960" cy="3240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2BCB6B-BD33-4CBF-812E-D1A4F3A1322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1760" y="2089600"/>
                <a:ext cx="1836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14:cNvPr>
              <p14:cNvContentPartPr/>
              <p14:nvPr/>
            </p14:nvContentPartPr>
            <p14:xfrm>
              <a:off x="3243360" y="1033000"/>
              <a:ext cx="42120" cy="1532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0C5845A-1DD6-44AE-A887-E8AD5C3D28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234360" y="1024360"/>
                <a:ext cx="59760" cy="155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14:cNvPr>
              <p14:cNvContentPartPr/>
              <p14:nvPr/>
            </p14:nvContentPartPr>
            <p14:xfrm>
              <a:off x="6980520" y="1261600"/>
              <a:ext cx="41400" cy="20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DE1832A-BA01-4980-B4DC-E567EB4DDD9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71520" y="1252960"/>
                <a:ext cx="590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14:cNvPr>
              <p14:cNvContentPartPr/>
              <p14:nvPr/>
            </p14:nvContentPartPr>
            <p14:xfrm>
              <a:off x="6935880" y="1390840"/>
              <a:ext cx="45360" cy="24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BE4DD44-6C14-4733-B593-E995778A68C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26880" y="1382200"/>
                <a:ext cx="630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14:cNvPr>
              <p14:cNvContentPartPr/>
              <p14:nvPr/>
            </p14:nvContentPartPr>
            <p14:xfrm>
              <a:off x="3634320" y="1052800"/>
              <a:ext cx="3159720" cy="504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F154F83-1AF7-459A-A0F9-D22224040E0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25320" y="1044160"/>
                <a:ext cx="317736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14:cNvPr>
              <p14:cNvContentPartPr/>
              <p14:nvPr/>
            </p14:nvContentPartPr>
            <p14:xfrm>
              <a:off x="3858960" y="1858840"/>
              <a:ext cx="163080" cy="226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F781F2A-D634-4334-BDB3-77BAB8DED30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50320" y="1850200"/>
                <a:ext cx="1807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14:cNvPr>
              <p14:cNvContentPartPr/>
              <p14:nvPr/>
            </p14:nvContentPartPr>
            <p14:xfrm>
              <a:off x="3833760" y="1675960"/>
              <a:ext cx="209880" cy="79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8812378-EDF7-4545-9B03-36FD057641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24760" y="1666960"/>
                <a:ext cx="2275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14:cNvPr>
              <p14:cNvContentPartPr/>
              <p14:nvPr/>
            </p14:nvContentPartPr>
            <p14:xfrm>
              <a:off x="4215720" y="1905280"/>
              <a:ext cx="140040" cy="57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83DAB85-3F26-484A-9BCD-0361EBEC1A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06720" y="1896280"/>
                <a:ext cx="157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14:cNvPr>
              <p14:cNvContentPartPr/>
              <p14:nvPr/>
            </p14:nvContentPartPr>
            <p14:xfrm>
              <a:off x="4198080" y="1981960"/>
              <a:ext cx="176040" cy="19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F72B60-949B-47C5-9A9C-06AAD7759A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89440" y="1973320"/>
                <a:ext cx="193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14:cNvPr>
              <p14:cNvContentPartPr/>
              <p14:nvPr/>
            </p14:nvContentPartPr>
            <p14:xfrm>
              <a:off x="4554120" y="1758400"/>
              <a:ext cx="448920" cy="37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E029ED0-25D7-46CF-8CBC-EFCB2E07EA3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45127" y="1749400"/>
                <a:ext cx="466546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14:cNvPr>
              <p14:cNvContentPartPr/>
              <p14:nvPr/>
            </p14:nvContentPartPr>
            <p14:xfrm>
              <a:off x="5527200" y="1852000"/>
              <a:ext cx="250560" cy="453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430892-98A5-4720-9051-BC1CAC06812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8200" y="1843000"/>
                <a:ext cx="26820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14:cNvPr>
              <p14:cNvContentPartPr/>
              <p14:nvPr/>
            </p14:nvContentPartPr>
            <p14:xfrm>
              <a:off x="5239200" y="1954240"/>
              <a:ext cx="142560" cy="181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55DD901-560C-46D3-9055-E70AFB45AA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230560" y="1945240"/>
                <a:ext cx="160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14:cNvPr>
              <p14:cNvContentPartPr/>
              <p14:nvPr/>
            </p14:nvContentPartPr>
            <p14:xfrm>
              <a:off x="5884320" y="1995640"/>
              <a:ext cx="262080" cy="311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B213140-BE38-4492-A255-A510CD0E5E0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875680" y="1986640"/>
                <a:ext cx="2797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14:cNvPr>
              <p14:cNvContentPartPr/>
              <p14:nvPr/>
            </p14:nvContentPartPr>
            <p14:xfrm>
              <a:off x="5919960" y="1794040"/>
              <a:ext cx="162000" cy="108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01C62BF-B20A-4A48-A4EA-581DAEFAC3B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911320" y="1785400"/>
                <a:ext cx="17964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14:cNvPr>
              <p14:cNvContentPartPr/>
              <p14:nvPr/>
            </p14:nvContentPartPr>
            <p14:xfrm>
              <a:off x="6355920" y="1694320"/>
              <a:ext cx="693000" cy="491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B7DC8B8-3E69-436B-BF63-33FB3E65AE7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47280" y="1685680"/>
                <a:ext cx="71064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14:cNvPr>
              <p14:cNvContentPartPr/>
              <p14:nvPr/>
            </p14:nvContentPartPr>
            <p14:xfrm>
              <a:off x="7631760" y="1940920"/>
              <a:ext cx="192960" cy="182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77DD964-932A-48E3-96A6-4D71CD1CE8B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623120" y="1932280"/>
                <a:ext cx="2106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14:cNvPr>
              <p14:cNvContentPartPr/>
              <p14:nvPr/>
            </p14:nvContentPartPr>
            <p14:xfrm>
              <a:off x="7965120" y="1826080"/>
              <a:ext cx="136440" cy="25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3170E7F-D12B-4954-A46F-3780E36D19B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956120" y="1817080"/>
                <a:ext cx="15408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14:cNvPr>
              <p14:cNvContentPartPr/>
              <p14:nvPr/>
            </p14:nvContentPartPr>
            <p14:xfrm>
              <a:off x="3856080" y="2419360"/>
              <a:ext cx="101160" cy="22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8C33CAB-B737-4E50-B46F-2B833C676B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47440" y="2410720"/>
                <a:ext cx="1188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14:cNvPr>
              <p14:cNvContentPartPr/>
              <p14:nvPr/>
            </p14:nvContentPartPr>
            <p14:xfrm>
              <a:off x="3803880" y="2275000"/>
              <a:ext cx="1454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BB39AAC-60C4-4584-8F6F-4320ED63DF5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94880" y="2266000"/>
                <a:ext cx="16308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14:cNvPr>
              <p14:cNvContentPartPr/>
              <p14:nvPr/>
            </p14:nvContentPartPr>
            <p14:xfrm>
              <a:off x="4103400" y="2442040"/>
              <a:ext cx="162000" cy="20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59FC88E-EA7F-4E62-B197-C3EE038741C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4760" y="2433040"/>
                <a:ext cx="179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14:cNvPr>
              <p14:cNvContentPartPr/>
              <p14:nvPr/>
            </p14:nvContentPartPr>
            <p14:xfrm>
              <a:off x="4109520" y="2533480"/>
              <a:ext cx="203040" cy="12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722C2EF-0D26-4CD1-8E76-9E832748079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100520" y="2524480"/>
                <a:ext cx="2206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14:cNvPr>
              <p14:cNvContentPartPr/>
              <p14:nvPr/>
            </p14:nvContentPartPr>
            <p14:xfrm>
              <a:off x="5132640" y="2471200"/>
              <a:ext cx="134280" cy="18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974ACF0-FB07-4870-BD73-E00D2C41377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23640" y="2462200"/>
                <a:ext cx="15192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14:cNvPr>
              <p14:cNvContentPartPr/>
              <p14:nvPr/>
            </p14:nvContentPartPr>
            <p14:xfrm>
              <a:off x="4502280" y="2369320"/>
              <a:ext cx="430560" cy="329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066E339-E9D4-4E8C-8AB0-0DB00917C4D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493640" y="2360330"/>
                <a:ext cx="448200" cy="347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14:cNvPr>
              <p14:cNvContentPartPr/>
              <p14:nvPr/>
            </p14:nvContentPartPr>
            <p14:xfrm>
              <a:off x="5472840" y="2555800"/>
              <a:ext cx="189000" cy="419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B9FEA1-3860-4F74-A765-5C0D9825FAA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463840" y="2547160"/>
                <a:ext cx="20664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14:cNvPr>
              <p14:cNvContentPartPr/>
              <p14:nvPr/>
            </p14:nvContentPartPr>
            <p14:xfrm>
              <a:off x="5823840" y="2638240"/>
              <a:ext cx="168120" cy="375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CBD1632-1E41-4602-808A-D9C417BF64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4840" y="2629240"/>
                <a:ext cx="18576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14:cNvPr>
              <p14:cNvContentPartPr/>
              <p14:nvPr/>
            </p14:nvContentPartPr>
            <p14:xfrm>
              <a:off x="5846160" y="2444920"/>
              <a:ext cx="156960" cy="114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73103EC-BEFE-4392-A47A-9EE59F7644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837160" y="2435920"/>
                <a:ext cx="1746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14:cNvPr>
              <p14:cNvContentPartPr/>
              <p14:nvPr/>
            </p14:nvContentPartPr>
            <p14:xfrm>
              <a:off x="6242520" y="2473720"/>
              <a:ext cx="216720" cy="20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CB08539-409B-48D0-A042-EC6F6F14B70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233880" y="2465080"/>
                <a:ext cx="2343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14:cNvPr>
              <p14:cNvContentPartPr/>
              <p14:nvPr/>
            </p14:nvContentPartPr>
            <p14:xfrm>
              <a:off x="6860280" y="2285800"/>
              <a:ext cx="208440" cy="410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1E5ADE7-3050-4DDE-B8D5-E80072E9E14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851640" y="2277152"/>
                <a:ext cx="226080" cy="428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14:cNvPr>
              <p14:cNvContentPartPr/>
              <p14:nvPr/>
            </p14:nvContentPartPr>
            <p14:xfrm>
              <a:off x="6585240" y="2472280"/>
              <a:ext cx="175320" cy="198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496D963-020F-401A-87FE-CD684CDE4CD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76600" y="2463640"/>
                <a:ext cx="19296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51D901B-9761-46DB-BC79-98B49FE523B6}"/>
                  </a:ext>
                </a:extLst>
              </p14:cNvPr>
              <p14:cNvContentPartPr/>
              <p14:nvPr/>
            </p14:nvContentPartPr>
            <p14:xfrm>
              <a:off x="7541760" y="2456440"/>
              <a:ext cx="201240" cy="204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51D901B-9761-46DB-BC79-98B49FE523B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3120" y="2447440"/>
                <a:ext cx="2188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E7350C7-3C29-4E2A-9597-260963541F58}"/>
                  </a:ext>
                </a:extLst>
              </p14:cNvPr>
              <p14:cNvContentPartPr/>
              <p14:nvPr/>
            </p14:nvContentPartPr>
            <p14:xfrm>
              <a:off x="7878000" y="2412880"/>
              <a:ext cx="123480" cy="208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E7350C7-3C29-4E2A-9597-260963541F5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69000" y="2404240"/>
                <a:ext cx="14112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7CE74E7-BDE0-4CF6-B8A9-578474661A20}"/>
                  </a:ext>
                </a:extLst>
              </p14:cNvPr>
              <p14:cNvContentPartPr/>
              <p14:nvPr/>
            </p14:nvContentPartPr>
            <p14:xfrm>
              <a:off x="3809280" y="2972320"/>
              <a:ext cx="137520" cy="237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7CE74E7-BDE0-4CF6-B8A9-578474661A2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800280" y="2963320"/>
                <a:ext cx="15516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5C0FB79-E4BF-4308-ABC5-CF7133F63C3F}"/>
                  </a:ext>
                </a:extLst>
              </p14:cNvPr>
              <p14:cNvContentPartPr/>
              <p14:nvPr/>
            </p14:nvContentPartPr>
            <p14:xfrm>
              <a:off x="3784800" y="2823640"/>
              <a:ext cx="194400" cy="94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5C0FB79-E4BF-4308-ABC5-CF7133F63C3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775800" y="2815000"/>
                <a:ext cx="2120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E8E0FC-ADDB-4032-8888-A79048C42A53}"/>
                  </a:ext>
                </a:extLst>
              </p14:cNvPr>
              <p14:cNvContentPartPr/>
              <p14:nvPr/>
            </p14:nvContentPartPr>
            <p14:xfrm>
              <a:off x="4157040" y="3030640"/>
              <a:ext cx="199800" cy="32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E8E0FC-ADDB-4032-8888-A79048C42A5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8040" y="3021640"/>
                <a:ext cx="217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CD69645-C69E-4F95-BF61-D939A6300DF8}"/>
                  </a:ext>
                </a:extLst>
              </p14:cNvPr>
              <p14:cNvContentPartPr/>
              <p14:nvPr/>
            </p14:nvContentPartPr>
            <p14:xfrm>
              <a:off x="4179720" y="3108400"/>
              <a:ext cx="178560" cy="18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CD69645-C69E-4F95-BF61-D939A6300DF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170720" y="3099400"/>
                <a:ext cx="1962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0878A48-329A-46D3-93B5-08E4D7F410E4}"/>
                  </a:ext>
                </a:extLst>
              </p14:cNvPr>
              <p14:cNvContentPartPr/>
              <p14:nvPr/>
            </p14:nvContentPartPr>
            <p14:xfrm>
              <a:off x="4835640" y="2847400"/>
              <a:ext cx="158040" cy="9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0878A48-329A-46D3-93B5-08E4D7F410E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27000" y="2838760"/>
                <a:ext cx="17568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705FA59-002E-4042-9E3A-19695A6584A9}"/>
                  </a:ext>
                </a:extLst>
              </p14:cNvPr>
              <p14:cNvContentPartPr/>
              <p14:nvPr/>
            </p14:nvContentPartPr>
            <p14:xfrm>
              <a:off x="5994840" y="3124600"/>
              <a:ext cx="149400" cy="421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705FA59-002E-4042-9E3A-19695A6584A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986200" y="3115600"/>
                <a:ext cx="16704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6FCE26B-B210-47AD-B617-BF9B833277C9}"/>
                  </a:ext>
                </a:extLst>
              </p14:cNvPr>
              <p14:cNvContentPartPr/>
              <p14:nvPr/>
            </p14:nvContentPartPr>
            <p14:xfrm>
              <a:off x="6021840" y="2947120"/>
              <a:ext cx="146160" cy="108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6FCE26B-B210-47AD-B617-BF9B833277C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13200" y="2938480"/>
                <a:ext cx="1638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43B4F50-A9F0-4565-A549-114E1C3EF199}"/>
                  </a:ext>
                </a:extLst>
              </p14:cNvPr>
              <p14:cNvContentPartPr/>
              <p14:nvPr/>
            </p14:nvContentPartPr>
            <p14:xfrm>
              <a:off x="6291840" y="3025240"/>
              <a:ext cx="185760" cy="2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43B4F50-A9F0-4565-A549-114E1C3EF19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82840" y="3016240"/>
                <a:ext cx="20340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4334088-CF6A-4911-9198-0A411545485B}"/>
                  </a:ext>
                </a:extLst>
              </p14:cNvPr>
              <p14:cNvContentPartPr/>
              <p14:nvPr/>
            </p14:nvContentPartPr>
            <p14:xfrm>
              <a:off x="5647800" y="3026680"/>
              <a:ext cx="182160" cy="459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4334088-CF6A-4911-9198-0A411545485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38800" y="3018040"/>
                <a:ext cx="199800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0165D0B-4BF3-40D0-AA2D-1227F302AC81}"/>
                  </a:ext>
                </a:extLst>
              </p14:cNvPr>
              <p14:cNvContentPartPr/>
              <p14:nvPr/>
            </p14:nvContentPartPr>
            <p14:xfrm>
              <a:off x="5284200" y="3078160"/>
              <a:ext cx="194040" cy="1872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0165D0B-4BF3-40D0-AA2D-1227F302AC8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275560" y="3069520"/>
                <a:ext cx="21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6B846BB-627C-4181-855F-319C2D3B0762}"/>
                  </a:ext>
                </a:extLst>
              </p14:cNvPr>
              <p14:cNvContentPartPr/>
              <p14:nvPr/>
            </p14:nvContentPartPr>
            <p14:xfrm>
              <a:off x="4868040" y="3031720"/>
              <a:ext cx="195840" cy="174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6B846BB-627C-4181-855F-319C2D3B076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59400" y="3023080"/>
                <a:ext cx="213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4696874-5750-4436-8A89-41D3F922C61B}"/>
                  </a:ext>
                </a:extLst>
              </p14:cNvPr>
              <p14:cNvContentPartPr/>
              <p14:nvPr/>
            </p14:nvContentPartPr>
            <p14:xfrm>
              <a:off x="4513800" y="2934880"/>
              <a:ext cx="234720" cy="341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4696874-5750-4436-8A89-41D3F922C61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04814" y="2926231"/>
                <a:ext cx="252333" cy="358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C84FD42-4510-45C5-8B8D-7E6FC7CC04CA}"/>
                  </a:ext>
                </a:extLst>
              </p14:cNvPr>
              <p14:cNvContentPartPr/>
              <p14:nvPr/>
            </p14:nvContentPartPr>
            <p14:xfrm>
              <a:off x="6668040" y="2994640"/>
              <a:ext cx="183240" cy="2984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C84FD42-4510-45C5-8B8D-7E6FC7CC04C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59400" y="2986000"/>
                <a:ext cx="200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92EB0120-1DC0-4D2B-AB4D-4A68947CD8EF}"/>
                  </a:ext>
                </a:extLst>
              </p14:cNvPr>
              <p14:cNvContentPartPr/>
              <p14:nvPr/>
            </p14:nvContentPartPr>
            <p14:xfrm>
              <a:off x="6996360" y="2749480"/>
              <a:ext cx="233640" cy="183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92EB0120-1DC0-4D2B-AB4D-4A68947CD8EF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87360" y="2740840"/>
                <a:ext cx="2512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774A0DC1-9658-471A-BC77-5D48F352297B}"/>
                  </a:ext>
                </a:extLst>
              </p14:cNvPr>
              <p14:cNvContentPartPr/>
              <p14:nvPr/>
            </p14:nvContentPartPr>
            <p14:xfrm>
              <a:off x="6994200" y="3045760"/>
              <a:ext cx="233280" cy="207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774A0DC1-9658-471A-BC77-5D48F35229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985200" y="3036760"/>
                <a:ext cx="250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DB5E29A-EA67-4AA5-BCB5-823D41FA6256}"/>
                  </a:ext>
                </a:extLst>
              </p14:cNvPr>
              <p14:cNvContentPartPr/>
              <p14:nvPr/>
            </p14:nvContentPartPr>
            <p14:xfrm>
              <a:off x="3263880" y="2442040"/>
              <a:ext cx="2880" cy="3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DB5E29A-EA67-4AA5-BCB5-823D41FA625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54880" y="2433040"/>
                <a:ext cx="2052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BB6CBB8-72BC-4165-BB99-731BBD9A3634}"/>
                  </a:ext>
                </a:extLst>
              </p14:cNvPr>
              <p14:cNvContentPartPr/>
              <p14:nvPr/>
            </p14:nvContentPartPr>
            <p14:xfrm>
              <a:off x="3231120" y="2538880"/>
              <a:ext cx="30960" cy="790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BB6CBB8-72BC-4165-BB99-731BBD9A363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480" y="2529880"/>
                <a:ext cx="48600" cy="80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3F31CD07-A302-4517-B1A5-25C8EFD807FE}"/>
                  </a:ext>
                </a:extLst>
              </p14:cNvPr>
              <p14:cNvContentPartPr/>
              <p14:nvPr/>
            </p14:nvContentPartPr>
            <p14:xfrm>
              <a:off x="183360" y="3278320"/>
              <a:ext cx="8712000" cy="124272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3F31CD07-A302-4517-B1A5-25C8EFD807F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4720" y="3269680"/>
                <a:ext cx="8729640" cy="12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5DFE393B-93DA-4379-BD21-12377BE831D7}"/>
                  </a:ext>
                </a:extLst>
              </p14:cNvPr>
              <p14:cNvContentPartPr/>
              <p14:nvPr/>
            </p14:nvContentPartPr>
            <p14:xfrm>
              <a:off x="5876760" y="5965000"/>
              <a:ext cx="234720" cy="2692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5DFE393B-93DA-4379-BD21-12377BE831D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868120" y="5956360"/>
                <a:ext cx="252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71049DB-5B25-4C57-B7AC-A8AF57F62E42}"/>
                  </a:ext>
                </a:extLst>
              </p14:cNvPr>
              <p14:cNvContentPartPr/>
              <p14:nvPr/>
            </p14:nvContentPartPr>
            <p14:xfrm>
              <a:off x="1469640" y="5650720"/>
              <a:ext cx="4219920" cy="911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71049DB-5B25-4C57-B7AC-A8AF57F62E4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461000" y="5641720"/>
                <a:ext cx="4237560" cy="9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9D138E07-45CB-4770-93CB-A6C4EAA5F621}"/>
                  </a:ext>
                </a:extLst>
              </p14:cNvPr>
              <p14:cNvContentPartPr/>
              <p14:nvPr/>
            </p14:nvContentPartPr>
            <p14:xfrm>
              <a:off x="6291120" y="5628760"/>
              <a:ext cx="1224360" cy="9090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9D138E07-45CB-4770-93CB-A6C4EAA5F62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282120" y="5620117"/>
                <a:ext cx="1242000" cy="926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ACF5CC27-0028-42B3-B046-05FB4367FCD7}"/>
                  </a:ext>
                </a:extLst>
              </p14:cNvPr>
              <p14:cNvContentPartPr/>
              <p14:nvPr/>
            </p14:nvContentPartPr>
            <p14:xfrm>
              <a:off x="145560" y="4728760"/>
              <a:ext cx="8742960" cy="6987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ACF5CC27-0028-42B3-B046-05FB4367FCD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36920" y="4719760"/>
                <a:ext cx="8760600" cy="71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03637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679073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985120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14:cNvPr>
              <p14:cNvContentPartPr/>
              <p14:nvPr/>
            </p14:nvContentPartPr>
            <p14:xfrm>
              <a:off x="3084240" y="2662000"/>
              <a:ext cx="451440" cy="83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75600" y="2653360"/>
                <a:ext cx="469080" cy="8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14:cNvPr>
              <p14:cNvContentPartPr/>
              <p14:nvPr/>
            </p14:nvContentPartPr>
            <p14:xfrm>
              <a:off x="1252560" y="2658040"/>
              <a:ext cx="1722240" cy="48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3560" y="2649400"/>
                <a:ext cx="173988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14:cNvPr>
              <p14:cNvContentPartPr/>
              <p14:nvPr/>
            </p14:nvContentPartPr>
            <p14:xfrm>
              <a:off x="881400" y="2579920"/>
              <a:ext cx="265320" cy="579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72400" y="2570920"/>
                <a:ext cx="282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14:cNvPr>
              <p14:cNvContentPartPr/>
              <p14:nvPr/>
            </p14:nvContentPartPr>
            <p14:xfrm>
              <a:off x="4022760" y="2939560"/>
              <a:ext cx="344880" cy="24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13760" y="2930560"/>
                <a:ext cx="3625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14:cNvPr>
              <p14:cNvContentPartPr/>
              <p14:nvPr/>
            </p14:nvContentPartPr>
            <p14:xfrm>
              <a:off x="4005480" y="2673880"/>
              <a:ext cx="268920" cy="115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96480" y="2665240"/>
                <a:ext cx="28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14:cNvPr>
              <p14:cNvContentPartPr/>
              <p14:nvPr/>
            </p14:nvContentPartPr>
            <p14:xfrm>
              <a:off x="4542240" y="2907160"/>
              <a:ext cx="199800" cy="2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3240" y="2898520"/>
                <a:ext cx="217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14:cNvPr>
              <p14:cNvContentPartPr/>
              <p14:nvPr/>
            </p14:nvContentPartPr>
            <p14:xfrm>
              <a:off x="4548000" y="3027760"/>
              <a:ext cx="171360" cy="20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9360" y="301912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14:cNvPr>
              <p14:cNvContentPartPr/>
              <p14:nvPr/>
            </p14:nvContentPartPr>
            <p14:xfrm>
              <a:off x="4949760" y="2871520"/>
              <a:ext cx="229320" cy="286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40774" y="2862520"/>
                <a:ext cx="246932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14:cNvPr>
              <p14:cNvContentPartPr/>
              <p14:nvPr/>
            </p14:nvContentPartPr>
            <p14:xfrm>
              <a:off x="4955520" y="2692600"/>
              <a:ext cx="42120" cy="43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46520" y="2683600"/>
                <a:ext cx="59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14:cNvPr>
              <p14:cNvContentPartPr/>
              <p14:nvPr/>
            </p14:nvContentPartPr>
            <p14:xfrm>
              <a:off x="5130840" y="2701600"/>
              <a:ext cx="3096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2200" y="2692600"/>
                <a:ext cx="48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14:cNvPr>
              <p14:cNvContentPartPr/>
              <p14:nvPr/>
            </p14:nvContentPartPr>
            <p14:xfrm>
              <a:off x="5383560" y="2925880"/>
              <a:ext cx="146520" cy="216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4560" y="2916880"/>
                <a:ext cx="1641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14:cNvPr>
              <p14:cNvContentPartPr/>
              <p14:nvPr/>
            </p14:nvContentPartPr>
            <p14:xfrm>
              <a:off x="5325960" y="2704480"/>
              <a:ext cx="199080" cy="127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317320" y="2695480"/>
                <a:ext cx="216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14:cNvPr>
              <p14:cNvContentPartPr/>
              <p14:nvPr/>
            </p14:nvContentPartPr>
            <p14:xfrm>
              <a:off x="6153960" y="2940640"/>
              <a:ext cx="238680" cy="515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45320" y="2931640"/>
                <a:ext cx="2563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14:cNvPr>
              <p14:cNvContentPartPr/>
              <p14:nvPr/>
            </p14:nvContentPartPr>
            <p14:xfrm>
              <a:off x="6205080" y="2817160"/>
              <a:ext cx="33480" cy="23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96440" y="2808160"/>
                <a:ext cx="511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14:cNvPr>
              <p14:cNvContentPartPr/>
              <p14:nvPr/>
            </p14:nvContentPartPr>
            <p14:xfrm>
              <a:off x="6344760" y="2840920"/>
              <a:ext cx="2484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335760" y="2832280"/>
                <a:ext cx="42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14:cNvPr>
              <p14:cNvContentPartPr/>
              <p14:nvPr/>
            </p14:nvContentPartPr>
            <p14:xfrm>
              <a:off x="5797920" y="2912560"/>
              <a:ext cx="199440" cy="262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89280" y="2903560"/>
                <a:ext cx="217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14:cNvPr>
              <p14:cNvContentPartPr/>
              <p14:nvPr/>
            </p14:nvContentPartPr>
            <p14:xfrm>
              <a:off x="6548520" y="2868640"/>
              <a:ext cx="268920" cy="442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39880" y="2860000"/>
                <a:ext cx="28656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14:cNvPr>
              <p14:cNvContentPartPr/>
              <p14:nvPr/>
            </p14:nvContentPartPr>
            <p14:xfrm>
              <a:off x="6517560" y="2587840"/>
              <a:ext cx="221040" cy="175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08920" y="2579200"/>
                <a:ext cx="238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14:cNvPr>
              <p14:cNvContentPartPr/>
              <p14:nvPr/>
            </p14:nvContentPartPr>
            <p14:xfrm>
              <a:off x="7233600" y="2736160"/>
              <a:ext cx="46440" cy="4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24600" y="2727520"/>
                <a:ext cx="6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14:cNvPr>
              <p14:cNvContentPartPr/>
              <p14:nvPr/>
            </p14:nvContentPartPr>
            <p14:xfrm>
              <a:off x="7374000" y="2744080"/>
              <a:ext cx="39960" cy="24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65000" y="2735440"/>
                <a:ext cx="57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14:cNvPr>
              <p14:cNvContentPartPr/>
              <p14:nvPr/>
            </p14:nvContentPartPr>
            <p14:xfrm>
              <a:off x="7221000" y="2900320"/>
              <a:ext cx="223200" cy="245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2000" y="2891680"/>
                <a:ext cx="2408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14:cNvPr>
              <p14:cNvContentPartPr/>
              <p14:nvPr/>
            </p14:nvContentPartPr>
            <p14:xfrm>
              <a:off x="6924720" y="2891320"/>
              <a:ext cx="207720" cy="235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5720" y="2882320"/>
                <a:ext cx="225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14:cNvPr>
              <p14:cNvContentPartPr/>
              <p14:nvPr/>
            </p14:nvContentPartPr>
            <p14:xfrm>
              <a:off x="7599360" y="2495680"/>
              <a:ext cx="313200" cy="609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90360" y="2486685"/>
                <a:ext cx="330840" cy="6267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682818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14:cNvPr>
              <p14:cNvContentPartPr/>
              <p14:nvPr/>
            </p14:nvContentPartPr>
            <p14:xfrm>
              <a:off x="3084240" y="2662000"/>
              <a:ext cx="451440" cy="83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75600" y="2653360"/>
                <a:ext cx="469080" cy="8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14:cNvPr>
              <p14:cNvContentPartPr/>
              <p14:nvPr/>
            </p14:nvContentPartPr>
            <p14:xfrm>
              <a:off x="1252560" y="2658040"/>
              <a:ext cx="1722240" cy="48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3560" y="2649400"/>
                <a:ext cx="173988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14:cNvPr>
              <p14:cNvContentPartPr/>
              <p14:nvPr/>
            </p14:nvContentPartPr>
            <p14:xfrm>
              <a:off x="881400" y="2579920"/>
              <a:ext cx="265320" cy="579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72400" y="2570920"/>
                <a:ext cx="282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14:cNvPr>
              <p14:cNvContentPartPr/>
              <p14:nvPr/>
            </p14:nvContentPartPr>
            <p14:xfrm>
              <a:off x="4022760" y="2939560"/>
              <a:ext cx="344880" cy="24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13760" y="2930560"/>
                <a:ext cx="3625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14:cNvPr>
              <p14:cNvContentPartPr/>
              <p14:nvPr/>
            </p14:nvContentPartPr>
            <p14:xfrm>
              <a:off x="4005480" y="2673880"/>
              <a:ext cx="268920" cy="115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96480" y="2665240"/>
                <a:ext cx="28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14:cNvPr>
              <p14:cNvContentPartPr/>
              <p14:nvPr/>
            </p14:nvContentPartPr>
            <p14:xfrm>
              <a:off x="4542240" y="2907160"/>
              <a:ext cx="199800" cy="2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3240" y="2898520"/>
                <a:ext cx="217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14:cNvPr>
              <p14:cNvContentPartPr/>
              <p14:nvPr/>
            </p14:nvContentPartPr>
            <p14:xfrm>
              <a:off x="4548000" y="3027760"/>
              <a:ext cx="171360" cy="20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9360" y="301912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14:cNvPr>
              <p14:cNvContentPartPr/>
              <p14:nvPr/>
            </p14:nvContentPartPr>
            <p14:xfrm>
              <a:off x="4949760" y="2871520"/>
              <a:ext cx="229320" cy="286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40774" y="2862520"/>
                <a:ext cx="246932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14:cNvPr>
              <p14:cNvContentPartPr/>
              <p14:nvPr/>
            </p14:nvContentPartPr>
            <p14:xfrm>
              <a:off x="4955520" y="2692600"/>
              <a:ext cx="42120" cy="43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46520" y="2683600"/>
                <a:ext cx="59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14:cNvPr>
              <p14:cNvContentPartPr/>
              <p14:nvPr/>
            </p14:nvContentPartPr>
            <p14:xfrm>
              <a:off x="5130840" y="2701600"/>
              <a:ext cx="3096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2200" y="2692600"/>
                <a:ext cx="48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14:cNvPr>
              <p14:cNvContentPartPr/>
              <p14:nvPr/>
            </p14:nvContentPartPr>
            <p14:xfrm>
              <a:off x="5383560" y="2925880"/>
              <a:ext cx="146520" cy="216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4560" y="2916880"/>
                <a:ext cx="1641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14:cNvPr>
              <p14:cNvContentPartPr/>
              <p14:nvPr/>
            </p14:nvContentPartPr>
            <p14:xfrm>
              <a:off x="5325960" y="2704480"/>
              <a:ext cx="199080" cy="127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317320" y="2695480"/>
                <a:ext cx="216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14:cNvPr>
              <p14:cNvContentPartPr/>
              <p14:nvPr/>
            </p14:nvContentPartPr>
            <p14:xfrm>
              <a:off x="6153960" y="2940640"/>
              <a:ext cx="238680" cy="515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45320" y="2931640"/>
                <a:ext cx="2563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14:cNvPr>
              <p14:cNvContentPartPr/>
              <p14:nvPr/>
            </p14:nvContentPartPr>
            <p14:xfrm>
              <a:off x="6205080" y="2817160"/>
              <a:ext cx="33480" cy="23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96440" y="2808160"/>
                <a:ext cx="511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14:cNvPr>
              <p14:cNvContentPartPr/>
              <p14:nvPr/>
            </p14:nvContentPartPr>
            <p14:xfrm>
              <a:off x="6344760" y="2840920"/>
              <a:ext cx="2484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335760" y="2832280"/>
                <a:ext cx="42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14:cNvPr>
              <p14:cNvContentPartPr/>
              <p14:nvPr/>
            </p14:nvContentPartPr>
            <p14:xfrm>
              <a:off x="5797920" y="2912560"/>
              <a:ext cx="199440" cy="262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89280" y="2903560"/>
                <a:ext cx="217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14:cNvPr>
              <p14:cNvContentPartPr/>
              <p14:nvPr/>
            </p14:nvContentPartPr>
            <p14:xfrm>
              <a:off x="6548520" y="2868640"/>
              <a:ext cx="268920" cy="442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39880" y="2860000"/>
                <a:ext cx="28656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14:cNvPr>
              <p14:cNvContentPartPr/>
              <p14:nvPr/>
            </p14:nvContentPartPr>
            <p14:xfrm>
              <a:off x="6517560" y="2587840"/>
              <a:ext cx="221040" cy="175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08920" y="2579200"/>
                <a:ext cx="238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14:cNvPr>
              <p14:cNvContentPartPr/>
              <p14:nvPr/>
            </p14:nvContentPartPr>
            <p14:xfrm>
              <a:off x="7233600" y="2736160"/>
              <a:ext cx="46440" cy="4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24600" y="2727520"/>
                <a:ext cx="6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14:cNvPr>
              <p14:cNvContentPartPr/>
              <p14:nvPr/>
            </p14:nvContentPartPr>
            <p14:xfrm>
              <a:off x="7374000" y="2744080"/>
              <a:ext cx="39960" cy="24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65000" y="2735440"/>
                <a:ext cx="57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14:cNvPr>
              <p14:cNvContentPartPr/>
              <p14:nvPr/>
            </p14:nvContentPartPr>
            <p14:xfrm>
              <a:off x="7221000" y="2900320"/>
              <a:ext cx="223200" cy="245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2000" y="2891680"/>
                <a:ext cx="2408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14:cNvPr>
              <p14:cNvContentPartPr/>
              <p14:nvPr/>
            </p14:nvContentPartPr>
            <p14:xfrm>
              <a:off x="6924720" y="2891320"/>
              <a:ext cx="207720" cy="235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5720" y="2882320"/>
                <a:ext cx="225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14:cNvPr>
              <p14:cNvContentPartPr/>
              <p14:nvPr/>
            </p14:nvContentPartPr>
            <p14:xfrm>
              <a:off x="7599360" y="2495680"/>
              <a:ext cx="313200" cy="609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90360" y="2486685"/>
                <a:ext cx="330840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D8ED066A-CA26-4FF7-B8E4-880F7131AD26}"/>
                  </a:ext>
                </a:extLst>
              </p14:cNvPr>
              <p14:cNvContentPartPr/>
              <p14:nvPr/>
            </p14:nvContentPartPr>
            <p14:xfrm>
              <a:off x="4712520" y="2410000"/>
              <a:ext cx="690840" cy="527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D8ED066A-CA26-4FF7-B8E4-880F7131AD2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94520" y="2392000"/>
                <a:ext cx="726480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54BEADC-540B-48DE-9BCE-51CC2D1E3328}"/>
                  </a:ext>
                </a:extLst>
              </p14:cNvPr>
              <p14:cNvContentPartPr/>
              <p14:nvPr/>
            </p14:nvContentPartPr>
            <p14:xfrm>
              <a:off x="5989800" y="2599000"/>
              <a:ext cx="664560" cy="381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54BEADC-540B-48DE-9BCE-51CC2D1E33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972160" y="2581360"/>
                <a:ext cx="70020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91C6E20-E8B3-4B73-B8AB-6ED953690B06}"/>
                  </a:ext>
                </a:extLst>
              </p14:cNvPr>
              <p14:cNvContentPartPr/>
              <p14:nvPr/>
            </p14:nvContentPartPr>
            <p14:xfrm>
              <a:off x="7007520" y="2528080"/>
              <a:ext cx="732240" cy="4651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91C6E20-E8B3-4B73-B8AB-6ED953690B0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989520" y="2510440"/>
                <a:ext cx="76788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DE12EE7-F828-46DF-941C-52917FC02331}"/>
                  </a:ext>
                </a:extLst>
              </p14:cNvPr>
              <p14:cNvContentPartPr/>
              <p14:nvPr/>
            </p14:nvContentPartPr>
            <p14:xfrm>
              <a:off x="2681040" y="3950440"/>
              <a:ext cx="4757760" cy="20772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DE12EE7-F828-46DF-941C-52917FC0233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663400" y="3932440"/>
                <a:ext cx="4793400" cy="211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41751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14:cNvPr>
              <p14:cNvContentPartPr/>
              <p14:nvPr/>
            </p14:nvContentPartPr>
            <p14:xfrm>
              <a:off x="3084240" y="2662000"/>
              <a:ext cx="451440" cy="83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75600" y="2653360"/>
                <a:ext cx="469080" cy="8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14:cNvPr>
              <p14:cNvContentPartPr/>
              <p14:nvPr/>
            </p14:nvContentPartPr>
            <p14:xfrm>
              <a:off x="1252560" y="2658040"/>
              <a:ext cx="1722240" cy="48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3560" y="2649400"/>
                <a:ext cx="173988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14:cNvPr>
              <p14:cNvContentPartPr/>
              <p14:nvPr/>
            </p14:nvContentPartPr>
            <p14:xfrm>
              <a:off x="881400" y="2579920"/>
              <a:ext cx="265320" cy="579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72400" y="2570920"/>
                <a:ext cx="282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14:cNvPr>
              <p14:cNvContentPartPr/>
              <p14:nvPr/>
            </p14:nvContentPartPr>
            <p14:xfrm>
              <a:off x="4022760" y="2939560"/>
              <a:ext cx="344880" cy="24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13760" y="2930560"/>
                <a:ext cx="3625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14:cNvPr>
              <p14:cNvContentPartPr/>
              <p14:nvPr/>
            </p14:nvContentPartPr>
            <p14:xfrm>
              <a:off x="4005480" y="2673880"/>
              <a:ext cx="268920" cy="115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96480" y="2665240"/>
                <a:ext cx="28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14:cNvPr>
              <p14:cNvContentPartPr/>
              <p14:nvPr/>
            </p14:nvContentPartPr>
            <p14:xfrm>
              <a:off x="4542240" y="2907160"/>
              <a:ext cx="199800" cy="2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3240" y="2898520"/>
                <a:ext cx="217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14:cNvPr>
              <p14:cNvContentPartPr/>
              <p14:nvPr/>
            </p14:nvContentPartPr>
            <p14:xfrm>
              <a:off x="4548000" y="3027760"/>
              <a:ext cx="171360" cy="20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9360" y="301912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14:cNvPr>
              <p14:cNvContentPartPr/>
              <p14:nvPr/>
            </p14:nvContentPartPr>
            <p14:xfrm>
              <a:off x="4949760" y="2871520"/>
              <a:ext cx="229320" cy="286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40774" y="2862520"/>
                <a:ext cx="246932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14:cNvPr>
              <p14:cNvContentPartPr/>
              <p14:nvPr/>
            </p14:nvContentPartPr>
            <p14:xfrm>
              <a:off x="4955520" y="2692600"/>
              <a:ext cx="42120" cy="43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46520" y="2683600"/>
                <a:ext cx="59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14:cNvPr>
              <p14:cNvContentPartPr/>
              <p14:nvPr/>
            </p14:nvContentPartPr>
            <p14:xfrm>
              <a:off x="5130840" y="2701600"/>
              <a:ext cx="3096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2200" y="2692600"/>
                <a:ext cx="48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14:cNvPr>
              <p14:cNvContentPartPr/>
              <p14:nvPr/>
            </p14:nvContentPartPr>
            <p14:xfrm>
              <a:off x="5383560" y="2925880"/>
              <a:ext cx="146520" cy="216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4560" y="2916880"/>
                <a:ext cx="1641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14:cNvPr>
              <p14:cNvContentPartPr/>
              <p14:nvPr/>
            </p14:nvContentPartPr>
            <p14:xfrm>
              <a:off x="5325960" y="2704480"/>
              <a:ext cx="199080" cy="127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317320" y="2695480"/>
                <a:ext cx="216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14:cNvPr>
              <p14:cNvContentPartPr/>
              <p14:nvPr/>
            </p14:nvContentPartPr>
            <p14:xfrm>
              <a:off x="6153960" y="2940640"/>
              <a:ext cx="238680" cy="515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45320" y="2931640"/>
                <a:ext cx="2563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14:cNvPr>
              <p14:cNvContentPartPr/>
              <p14:nvPr/>
            </p14:nvContentPartPr>
            <p14:xfrm>
              <a:off x="6205080" y="2817160"/>
              <a:ext cx="33480" cy="23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96440" y="2808160"/>
                <a:ext cx="511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14:cNvPr>
              <p14:cNvContentPartPr/>
              <p14:nvPr/>
            </p14:nvContentPartPr>
            <p14:xfrm>
              <a:off x="6344760" y="2840920"/>
              <a:ext cx="2484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335760" y="2832280"/>
                <a:ext cx="42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14:cNvPr>
              <p14:cNvContentPartPr/>
              <p14:nvPr/>
            </p14:nvContentPartPr>
            <p14:xfrm>
              <a:off x="5797920" y="2912560"/>
              <a:ext cx="199440" cy="262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89280" y="2903560"/>
                <a:ext cx="217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14:cNvPr>
              <p14:cNvContentPartPr/>
              <p14:nvPr/>
            </p14:nvContentPartPr>
            <p14:xfrm>
              <a:off x="6548520" y="2868640"/>
              <a:ext cx="268920" cy="442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39880" y="2860000"/>
                <a:ext cx="28656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14:cNvPr>
              <p14:cNvContentPartPr/>
              <p14:nvPr/>
            </p14:nvContentPartPr>
            <p14:xfrm>
              <a:off x="6517560" y="2587840"/>
              <a:ext cx="221040" cy="175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08920" y="2579200"/>
                <a:ext cx="238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14:cNvPr>
              <p14:cNvContentPartPr/>
              <p14:nvPr/>
            </p14:nvContentPartPr>
            <p14:xfrm>
              <a:off x="7233600" y="2736160"/>
              <a:ext cx="46440" cy="4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24600" y="2727520"/>
                <a:ext cx="6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14:cNvPr>
              <p14:cNvContentPartPr/>
              <p14:nvPr/>
            </p14:nvContentPartPr>
            <p14:xfrm>
              <a:off x="7374000" y="2744080"/>
              <a:ext cx="39960" cy="24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65000" y="2735440"/>
                <a:ext cx="57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14:cNvPr>
              <p14:cNvContentPartPr/>
              <p14:nvPr/>
            </p14:nvContentPartPr>
            <p14:xfrm>
              <a:off x="7221000" y="2900320"/>
              <a:ext cx="223200" cy="245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2000" y="2891680"/>
                <a:ext cx="2408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14:cNvPr>
              <p14:cNvContentPartPr/>
              <p14:nvPr/>
            </p14:nvContentPartPr>
            <p14:xfrm>
              <a:off x="6924720" y="2891320"/>
              <a:ext cx="207720" cy="235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5720" y="2882320"/>
                <a:ext cx="225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14:cNvPr>
              <p14:cNvContentPartPr/>
              <p14:nvPr/>
            </p14:nvContentPartPr>
            <p14:xfrm>
              <a:off x="7599360" y="2495680"/>
              <a:ext cx="313200" cy="609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90360" y="2486685"/>
                <a:ext cx="330840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14:cNvPr>
              <p14:cNvContentPartPr/>
              <p14:nvPr/>
            </p14:nvContentPartPr>
            <p14:xfrm>
              <a:off x="161400" y="3488920"/>
              <a:ext cx="8758800" cy="75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52760" y="3480276"/>
                <a:ext cx="8776440" cy="7776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695540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14:cNvPr>
              <p14:cNvContentPartPr/>
              <p14:nvPr/>
            </p14:nvContentPartPr>
            <p14:xfrm>
              <a:off x="3084240" y="2662000"/>
              <a:ext cx="451440" cy="83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75600" y="2653360"/>
                <a:ext cx="469080" cy="8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14:cNvPr>
              <p14:cNvContentPartPr/>
              <p14:nvPr/>
            </p14:nvContentPartPr>
            <p14:xfrm>
              <a:off x="1252560" y="2658040"/>
              <a:ext cx="1722240" cy="48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3560" y="2649400"/>
                <a:ext cx="173988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14:cNvPr>
              <p14:cNvContentPartPr/>
              <p14:nvPr/>
            </p14:nvContentPartPr>
            <p14:xfrm>
              <a:off x="881400" y="2579920"/>
              <a:ext cx="265320" cy="579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72400" y="2570920"/>
                <a:ext cx="282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14:cNvPr>
              <p14:cNvContentPartPr/>
              <p14:nvPr/>
            </p14:nvContentPartPr>
            <p14:xfrm>
              <a:off x="4022760" y="2939560"/>
              <a:ext cx="344880" cy="24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13760" y="2930560"/>
                <a:ext cx="3625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14:cNvPr>
              <p14:cNvContentPartPr/>
              <p14:nvPr/>
            </p14:nvContentPartPr>
            <p14:xfrm>
              <a:off x="4005480" y="2673880"/>
              <a:ext cx="268920" cy="115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96480" y="2665240"/>
                <a:ext cx="28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14:cNvPr>
              <p14:cNvContentPartPr/>
              <p14:nvPr/>
            </p14:nvContentPartPr>
            <p14:xfrm>
              <a:off x="4542240" y="2907160"/>
              <a:ext cx="199800" cy="2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3240" y="2898520"/>
                <a:ext cx="217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14:cNvPr>
              <p14:cNvContentPartPr/>
              <p14:nvPr/>
            </p14:nvContentPartPr>
            <p14:xfrm>
              <a:off x="4548000" y="3027760"/>
              <a:ext cx="171360" cy="20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9360" y="301912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14:cNvPr>
              <p14:cNvContentPartPr/>
              <p14:nvPr/>
            </p14:nvContentPartPr>
            <p14:xfrm>
              <a:off x="4949760" y="2871520"/>
              <a:ext cx="229320" cy="286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40774" y="2862520"/>
                <a:ext cx="246932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14:cNvPr>
              <p14:cNvContentPartPr/>
              <p14:nvPr/>
            </p14:nvContentPartPr>
            <p14:xfrm>
              <a:off x="4955520" y="2692600"/>
              <a:ext cx="42120" cy="43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46520" y="2683600"/>
                <a:ext cx="59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14:cNvPr>
              <p14:cNvContentPartPr/>
              <p14:nvPr/>
            </p14:nvContentPartPr>
            <p14:xfrm>
              <a:off x="5130840" y="2701600"/>
              <a:ext cx="3096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2200" y="2692600"/>
                <a:ext cx="48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14:cNvPr>
              <p14:cNvContentPartPr/>
              <p14:nvPr/>
            </p14:nvContentPartPr>
            <p14:xfrm>
              <a:off x="5383560" y="2925880"/>
              <a:ext cx="146520" cy="216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4560" y="2916880"/>
                <a:ext cx="1641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14:cNvPr>
              <p14:cNvContentPartPr/>
              <p14:nvPr/>
            </p14:nvContentPartPr>
            <p14:xfrm>
              <a:off x="5325960" y="2704480"/>
              <a:ext cx="199080" cy="127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317320" y="2695480"/>
                <a:ext cx="216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14:cNvPr>
              <p14:cNvContentPartPr/>
              <p14:nvPr/>
            </p14:nvContentPartPr>
            <p14:xfrm>
              <a:off x="6153960" y="2940640"/>
              <a:ext cx="238680" cy="515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45320" y="2931640"/>
                <a:ext cx="2563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14:cNvPr>
              <p14:cNvContentPartPr/>
              <p14:nvPr/>
            </p14:nvContentPartPr>
            <p14:xfrm>
              <a:off x="6205080" y="2817160"/>
              <a:ext cx="33480" cy="23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96440" y="2808160"/>
                <a:ext cx="511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14:cNvPr>
              <p14:cNvContentPartPr/>
              <p14:nvPr/>
            </p14:nvContentPartPr>
            <p14:xfrm>
              <a:off x="6344760" y="2840920"/>
              <a:ext cx="2484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335760" y="2832280"/>
                <a:ext cx="42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14:cNvPr>
              <p14:cNvContentPartPr/>
              <p14:nvPr/>
            </p14:nvContentPartPr>
            <p14:xfrm>
              <a:off x="5797920" y="2912560"/>
              <a:ext cx="199440" cy="262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89280" y="2903560"/>
                <a:ext cx="217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14:cNvPr>
              <p14:cNvContentPartPr/>
              <p14:nvPr/>
            </p14:nvContentPartPr>
            <p14:xfrm>
              <a:off x="6548520" y="2868640"/>
              <a:ext cx="268920" cy="442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39880" y="2860000"/>
                <a:ext cx="28656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14:cNvPr>
              <p14:cNvContentPartPr/>
              <p14:nvPr/>
            </p14:nvContentPartPr>
            <p14:xfrm>
              <a:off x="6517560" y="2587840"/>
              <a:ext cx="221040" cy="175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08920" y="2579200"/>
                <a:ext cx="238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14:cNvPr>
              <p14:cNvContentPartPr/>
              <p14:nvPr/>
            </p14:nvContentPartPr>
            <p14:xfrm>
              <a:off x="7233600" y="2736160"/>
              <a:ext cx="46440" cy="4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24600" y="2727520"/>
                <a:ext cx="6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14:cNvPr>
              <p14:cNvContentPartPr/>
              <p14:nvPr/>
            </p14:nvContentPartPr>
            <p14:xfrm>
              <a:off x="7374000" y="2744080"/>
              <a:ext cx="39960" cy="24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65000" y="2735440"/>
                <a:ext cx="57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14:cNvPr>
              <p14:cNvContentPartPr/>
              <p14:nvPr/>
            </p14:nvContentPartPr>
            <p14:xfrm>
              <a:off x="7221000" y="2900320"/>
              <a:ext cx="223200" cy="245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2000" y="2891680"/>
                <a:ext cx="2408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14:cNvPr>
              <p14:cNvContentPartPr/>
              <p14:nvPr/>
            </p14:nvContentPartPr>
            <p14:xfrm>
              <a:off x="6924720" y="2891320"/>
              <a:ext cx="207720" cy="235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5720" y="2882320"/>
                <a:ext cx="225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14:cNvPr>
              <p14:cNvContentPartPr/>
              <p14:nvPr/>
            </p14:nvContentPartPr>
            <p14:xfrm>
              <a:off x="7599360" y="2495680"/>
              <a:ext cx="313200" cy="609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90360" y="2486685"/>
                <a:ext cx="330840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14:cNvPr>
              <p14:cNvContentPartPr/>
              <p14:nvPr/>
            </p14:nvContentPartPr>
            <p14:xfrm>
              <a:off x="161400" y="3488920"/>
              <a:ext cx="8758800" cy="75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52760" y="3480276"/>
                <a:ext cx="8776440" cy="777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14:cNvPr>
              <p14:cNvContentPartPr/>
              <p14:nvPr/>
            </p14:nvContentPartPr>
            <p14:xfrm>
              <a:off x="4564200" y="3977080"/>
              <a:ext cx="32760" cy="19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555200" y="3968440"/>
                <a:ext cx="50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14:cNvPr>
              <p14:cNvContentPartPr/>
              <p14:nvPr/>
            </p14:nvContentPartPr>
            <p14:xfrm>
              <a:off x="4167120" y="3682600"/>
              <a:ext cx="240840" cy="8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8480" y="3673960"/>
                <a:ext cx="258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14:cNvPr>
              <p14:cNvContentPartPr/>
              <p14:nvPr/>
            </p14:nvContentPartPr>
            <p14:xfrm>
              <a:off x="4636200" y="3685120"/>
              <a:ext cx="240120" cy="8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27560" y="3676480"/>
                <a:ext cx="2577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14:cNvPr>
              <p14:cNvContentPartPr/>
              <p14:nvPr/>
            </p14:nvContentPartPr>
            <p14:xfrm>
              <a:off x="4757520" y="3884920"/>
              <a:ext cx="165240" cy="26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48520" y="3876280"/>
                <a:ext cx="1828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14:cNvPr>
              <p14:cNvContentPartPr/>
              <p14:nvPr/>
            </p14:nvContentPartPr>
            <p14:xfrm>
              <a:off x="4190880" y="3831640"/>
              <a:ext cx="231840" cy="28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82240" y="3822640"/>
                <a:ext cx="2494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14:cNvPr>
              <p14:cNvContentPartPr/>
              <p14:nvPr/>
            </p14:nvContentPartPr>
            <p14:xfrm>
              <a:off x="5117520" y="3949000"/>
              <a:ext cx="13680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108520" y="3940360"/>
                <a:ext cx="154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14:cNvPr>
              <p14:cNvContentPartPr/>
              <p14:nvPr/>
            </p14:nvContentPartPr>
            <p14:xfrm>
              <a:off x="5111400" y="4045840"/>
              <a:ext cx="133560" cy="1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102760" y="4036840"/>
                <a:ext cx="151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14:cNvPr>
              <p14:cNvContentPartPr/>
              <p14:nvPr/>
            </p14:nvContentPartPr>
            <p14:xfrm>
              <a:off x="6415680" y="3911920"/>
              <a:ext cx="145440" cy="19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406680" y="3902920"/>
                <a:ext cx="163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14:cNvPr>
              <p14:cNvContentPartPr/>
              <p14:nvPr/>
            </p14:nvContentPartPr>
            <p14:xfrm>
              <a:off x="6004200" y="3811840"/>
              <a:ext cx="295920" cy="274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995200" y="3802840"/>
                <a:ext cx="313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14:cNvPr>
              <p14:cNvContentPartPr/>
              <p14:nvPr/>
            </p14:nvContentPartPr>
            <p14:xfrm>
              <a:off x="5815920" y="3925240"/>
              <a:ext cx="115920" cy="156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06920" y="3916240"/>
                <a:ext cx="133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14:cNvPr>
              <p14:cNvContentPartPr/>
              <p14:nvPr/>
            </p14:nvContentPartPr>
            <p14:xfrm>
              <a:off x="5519640" y="3832360"/>
              <a:ext cx="223560" cy="256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11014" y="3823720"/>
                <a:ext cx="24117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14:cNvPr>
              <p14:cNvContentPartPr/>
              <p14:nvPr/>
            </p14:nvContentPartPr>
            <p14:xfrm>
              <a:off x="7550760" y="3906520"/>
              <a:ext cx="131400" cy="1965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42120" y="3897880"/>
                <a:ext cx="149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14:cNvPr>
              <p14:cNvContentPartPr/>
              <p14:nvPr/>
            </p14:nvContentPartPr>
            <p14:xfrm>
              <a:off x="7147920" y="3823720"/>
              <a:ext cx="279000" cy="5191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139280" y="3814726"/>
                <a:ext cx="296640" cy="53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14:cNvPr>
              <p14:cNvContentPartPr/>
              <p14:nvPr/>
            </p14:nvContentPartPr>
            <p14:xfrm>
              <a:off x="6664800" y="3824440"/>
              <a:ext cx="381960" cy="469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56160" y="3815440"/>
                <a:ext cx="3996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14:cNvPr>
              <p14:cNvContentPartPr/>
              <p14:nvPr/>
            </p14:nvContentPartPr>
            <p14:xfrm>
              <a:off x="8331600" y="3784840"/>
              <a:ext cx="4186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322600" y="3775849"/>
                <a:ext cx="43632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14:cNvPr>
              <p14:cNvContentPartPr/>
              <p14:nvPr/>
            </p14:nvContentPartPr>
            <p14:xfrm>
              <a:off x="7797360" y="3847120"/>
              <a:ext cx="421920" cy="27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788720" y="3838132"/>
                <a:ext cx="439560" cy="297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14:cNvPr>
              <p14:cNvContentPartPr/>
              <p14:nvPr/>
            </p14:nvContentPartPr>
            <p14:xfrm>
              <a:off x="289560" y="4247080"/>
              <a:ext cx="4461480" cy="6566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560" y="4238440"/>
                <a:ext cx="4479120" cy="67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516453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14:cNvPr>
              <p14:cNvContentPartPr/>
              <p14:nvPr/>
            </p14:nvContentPartPr>
            <p14:xfrm>
              <a:off x="3084240" y="2662000"/>
              <a:ext cx="451440" cy="83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75600" y="2653360"/>
                <a:ext cx="469080" cy="8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14:cNvPr>
              <p14:cNvContentPartPr/>
              <p14:nvPr/>
            </p14:nvContentPartPr>
            <p14:xfrm>
              <a:off x="1252560" y="2658040"/>
              <a:ext cx="1722240" cy="48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3560" y="2649400"/>
                <a:ext cx="173988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14:cNvPr>
              <p14:cNvContentPartPr/>
              <p14:nvPr/>
            </p14:nvContentPartPr>
            <p14:xfrm>
              <a:off x="881400" y="2579920"/>
              <a:ext cx="265320" cy="579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72400" y="2570920"/>
                <a:ext cx="282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14:cNvPr>
              <p14:cNvContentPartPr/>
              <p14:nvPr/>
            </p14:nvContentPartPr>
            <p14:xfrm>
              <a:off x="4022760" y="2939560"/>
              <a:ext cx="344880" cy="24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13760" y="2930560"/>
                <a:ext cx="3625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14:cNvPr>
              <p14:cNvContentPartPr/>
              <p14:nvPr/>
            </p14:nvContentPartPr>
            <p14:xfrm>
              <a:off x="4005480" y="2673880"/>
              <a:ext cx="268920" cy="115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96480" y="2665240"/>
                <a:ext cx="28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14:cNvPr>
              <p14:cNvContentPartPr/>
              <p14:nvPr/>
            </p14:nvContentPartPr>
            <p14:xfrm>
              <a:off x="4542240" y="2907160"/>
              <a:ext cx="199800" cy="2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3240" y="2898520"/>
                <a:ext cx="217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14:cNvPr>
              <p14:cNvContentPartPr/>
              <p14:nvPr/>
            </p14:nvContentPartPr>
            <p14:xfrm>
              <a:off x="4548000" y="3027760"/>
              <a:ext cx="171360" cy="20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9360" y="301912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14:cNvPr>
              <p14:cNvContentPartPr/>
              <p14:nvPr/>
            </p14:nvContentPartPr>
            <p14:xfrm>
              <a:off x="4949760" y="2871520"/>
              <a:ext cx="229320" cy="286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40774" y="2862520"/>
                <a:ext cx="246932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14:cNvPr>
              <p14:cNvContentPartPr/>
              <p14:nvPr/>
            </p14:nvContentPartPr>
            <p14:xfrm>
              <a:off x="4955520" y="2692600"/>
              <a:ext cx="42120" cy="43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46520" y="2683600"/>
                <a:ext cx="59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14:cNvPr>
              <p14:cNvContentPartPr/>
              <p14:nvPr/>
            </p14:nvContentPartPr>
            <p14:xfrm>
              <a:off x="5130840" y="2701600"/>
              <a:ext cx="3096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2200" y="2692600"/>
                <a:ext cx="48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14:cNvPr>
              <p14:cNvContentPartPr/>
              <p14:nvPr/>
            </p14:nvContentPartPr>
            <p14:xfrm>
              <a:off x="5383560" y="2925880"/>
              <a:ext cx="146520" cy="216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4560" y="2916880"/>
                <a:ext cx="1641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14:cNvPr>
              <p14:cNvContentPartPr/>
              <p14:nvPr/>
            </p14:nvContentPartPr>
            <p14:xfrm>
              <a:off x="5325960" y="2704480"/>
              <a:ext cx="199080" cy="127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317320" y="2695480"/>
                <a:ext cx="216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14:cNvPr>
              <p14:cNvContentPartPr/>
              <p14:nvPr/>
            </p14:nvContentPartPr>
            <p14:xfrm>
              <a:off x="6153960" y="2940640"/>
              <a:ext cx="238680" cy="515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45320" y="2931640"/>
                <a:ext cx="2563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14:cNvPr>
              <p14:cNvContentPartPr/>
              <p14:nvPr/>
            </p14:nvContentPartPr>
            <p14:xfrm>
              <a:off x="6205080" y="2817160"/>
              <a:ext cx="33480" cy="23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96440" y="2808160"/>
                <a:ext cx="511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14:cNvPr>
              <p14:cNvContentPartPr/>
              <p14:nvPr/>
            </p14:nvContentPartPr>
            <p14:xfrm>
              <a:off x="6344760" y="2840920"/>
              <a:ext cx="2484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335760" y="2832280"/>
                <a:ext cx="42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14:cNvPr>
              <p14:cNvContentPartPr/>
              <p14:nvPr/>
            </p14:nvContentPartPr>
            <p14:xfrm>
              <a:off x="5797920" y="2912560"/>
              <a:ext cx="199440" cy="262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89280" y="2903560"/>
                <a:ext cx="217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14:cNvPr>
              <p14:cNvContentPartPr/>
              <p14:nvPr/>
            </p14:nvContentPartPr>
            <p14:xfrm>
              <a:off x="6548520" y="2868640"/>
              <a:ext cx="268920" cy="442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39880" y="2860000"/>
                <a:ext cx="28656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14:cNvPr>
              <p14:cNvContentPartPr/>
              <p14:nvPr/>
            </p14:nvContentPartPr>
            <p14:xfrm>
              <a:off x="6517560" y="2587840"/>
              <a:ext cx="221040" cy="175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08920" y="2579200"/>
                <a:ext cx="238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14:cNvPr>
              <p14:cNvContentPartPr/>
              <p14:nvPr/>
            </p14:nvContentPartPr>
            <p14:xfrm>
              <a:off x="7233600" y="2736160"/>
              <a:ext cx="46440" cy="4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24600" y="2727520"/>
                <a:ext cx="6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14:cNvPr>
              <p14:cNvContentPartPr/>
              <p14:nvPr/>
            </p14:nvContentPartPr>
            <p14:xfrm>
              <a:off x="7374000" y="2744080"/>
              <a:ext cx="39960" cy="24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65000" y="2735440"/>
                <a:ext cx="57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14:cNvPr>
              <p14:cNvContentPartPr/>
              <p14:nvPr/>
            </p14:nvContentPartPr>
            <p14:xfrm>
              <a:off x="7221000" y="2900320"/>
              <a:ext cx="223200" cy="245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2000" y="2891680"/>
                <a:ext cx="2408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14:cNvPr>
              <p14:cNvContentPartPr/>
              <p14:nvPr/>
            </p14:nvContentPartPr>
            <p14:xfrm>
              <a:off x="6924720" y="2891320"/>
              <a:ext cx="207720" cy="235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5720" y="2882320"/>
                <a:ext cx="225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14:cNvPr>
              <p14:cNvContentPartPr/>
              <p14:nvPr/>
            </p14:nvContentPartPr>
            <p14:xfrm>
              <a:off x="7599360" y="2495680"/>
              <a:ext cx="313200" cy="609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90360" y="2486685"/>
                <a:ext cx="330840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14:cNvPr>
              <p14:cNvContentPartPr/>
              <p14:nvPr/>
            </p14:nvContentPartPr>
            <p14:xfrm>
              <a:off x="161400" y="3488920"/>
              <a:ext cx="8758800" cy="75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52760" y="3480276"/>
                <a:ext cx="8776440" cy="777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14:cNvPr>
              <p14:cNvContentPartPr/>
              <p14:nvPr/>
            </p14:nvContentPartPr>
            <p14:xfrm>
              <a:off x="4564200" y="3977080"/>
              <a:ext cx="32760" cy="19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555200" y="3968440"/>
                <a:ext cx="50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14:cNvPr>
              <p14:cNvContentPartPr/>
              <p14:nvPr/>
            </p14:nvContentPartPr>
            <p14:xfrm>
              <a:off x="4167120" y="3682600"/>
              <a:ext cx="240840" cy="8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8480" y="3673960"/>
                <a:ext cx="258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14:cNvPr>
              <p14:cNvContentPartPr/>
              <p14:nvPr/>
            </p14:nvContentPartPr>
            <p14:xfrm>
              <a:off x="4636200" y="3685120"/>
              <a:ext cx="240120" cy="8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27560" y="3676480"/>
                <a:ext cx="2577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14:cNvPr>
              <p14:cNvContentPartPr/>
              <p14:nvPr/>
            </p14:nvContentPartPr>
            <p14:xfrm>
              <a:off x="4757520" y="3884920"/>
              <a:ext cx="165240" cy="26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48520" y="3876280"/>
                <a:ext cx="1828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14:cNvPr>
              <p14:cNvContentPartPr/>
              <p14:nvPr/>
            </p14:nvContentPartPr>
            <p14:xfrm>
              <a:off x="4190880" y="3831640"/>
              <a:ext cx="231840" cy="28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82240" y="3822640"/>
                <a:ext cx="2494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14:cNvPr>
              <p14:cNvContentPartPr/>
              <p14:nvPr/>
            </p14:nvContentPartPr>
            <p14:xfrm>
              <a:off x="5117520" y="3949000"/>
              <a:ext cx="13680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108520" y="3940360"/>
                <a:ext cx="154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14:cNvPr>
              <p14:cNvContentPartPr/>
              <p14:nvPr/>
            </p14:nvContentPartPr>
            <p14:xfrm>
              <a:off x="5111400" y="4045840"/>
              <a:ext cx="133560" cy="1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102760" y="4036840"/>
                <a:ext cx="151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14:cNvPr>
              <p14:cNvContentPartPr/>
              <p14:nvPr/>
            </p14:nvContentPartPr>
            <p14:xfrm>
              <a:off x="6415680" y="3911920"/>
              <a:ext cx="145440" cy="19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406680" y="3902920"/>
                <a:ext cx="163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14:cNvPr>
              <p14:cNvContentPartPr/>
              <p14:nvPr/>
            </p14:nvContentPartPr>
            <p14:xfrm>
              <a:off x="6004200" y="3811840"/>
              <a:ext cx="295920" cy="274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995200" y="3802840"/>
                <a:ext cx="313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14:cNvPr>
              <p14:cNvContentPartPr/>
              <p14:nvPr/>
            </p14:nvContentPartPr>
            <p14:xfrm>
              <a:off x="5815920" y="3925240"/>
              <a:ext cx="115920" cy="156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06920" y="3916240"/>
                <a:ext cx="133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14:cNvPr>
              <p14:cNvContentPartPr/>
              <p14:nvPr/>
            </p14:nvContentPartPr>
            <p14:xfrm>
              <a:off x="5519640" y="3832360"/>
              <a:ext cx="223560" cy="256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11014" y="3823720"/>
                <a:ext cx="24117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14:cNvPr>
              <p14:cNvContentPartPr/>
              <p14:nvPr/>
            </p14:nvContentPartPr>
            <p14:xfrm>
              <a:off x="7550760" y="3906520"/>
              <a:ext cx="131400" cy="1965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42120" y="3897880"/>
                <a:ext cx="149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14:cNvPr>
              <p14:cNvContentPartPr/>
              <p14:nvPr/>
            </p14:nvContentPartPr>
            <p14:xfrm>
              <a:off x="7147920" y="3823720"/>
              <a:ext cx="279000" cy="5191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139280" y="3814726"/>
                <a:ext cx="296640" cy="53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14:cNvPr>
              <p14:cNvContentPartPr/>
              <p14:nvPr/>
            </p14:nvContentPartPr>
            <p14:xfrm>
              <a:off x="6664800" y="3824440"/>
              <a:ext cx="381960" cy="469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56160" y="3815440"/>
                <a:ext cx="3996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14:cNvPr>
              <p14:cNvContentPartPr/>
              <p14:nvPr/>
            </p14:nvContentPartPr>
            <p14:xfrm>
              <a:off x="8331600" y="3784840"/>
              <a:ext cx="4186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322600" y="3775849"/>
                <a:ext cx="43632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14:cNvPr>
              <p14:cNvContentPartPr/>
              <p14:nvPr/>
            </p14:nvContentPartPr>
            <p14:xfrm>
              <a:off x="7797360" y="3847120"/>
              <a:ext cx="421920" cy="27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788720" y="3838132"/>
                <a:ext cx="439560" cy="297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14:cNvPr>
              <p14:cNvContentPartPr/>
              <p14:nvPr/>
            </p14:nvContentPartPr>
            <p14:xfrm>
              <a:off x="289560" y="4247080"/>
              <a:ext cx="4461480" cy="6566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560" y="4238440"/>
                <a:ext cx="447912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14:cNvPr>
              <p14:cNvContentPartPr/>
              <p14:nvPr/>
            </p14:nvContentPartPr>
            <p14:xfrm>
              <a:off x="5090880" y="4275160"/>
              <a:ext cx="565920" cy="43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081880" y="4266160"/>
                <a:ext cx="583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14:cNvPr>
              <p14:cNvContentPartPr/>
              <p14:nvPr/>
            </p14:nvContentPartPr>
            <p14:xfrm>
              <a:off x="5795400" y="4332400"/>
              <a:ext cx="174600" cy="59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86400" y="4323400"/>
                <a:ext cx="1922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14:cNvPr>
              <p14:cNvContentPartPr/>
              <p14:nvPr/>
            </p14:nvContentPartPr>
            <p14:xfrm>
              <a:off x="6209040" y="4492600"/>
              <a:ext cx="134280" cy="209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200040" y="4483600"/>
                <a:ext cx="151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14:cNvPr>
              <p14:cNvContentPartPr/>
              <p14:nvPr/>
            </p14:nvContentPartPr>
            <p14:xfrm>
              <a:off x="6172320" y="4345360"/>
              <a:ext cx="141480" cy="9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63680" y="4336360"/>
                <a:ext cx="159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14:cNvPr>
              <p14:cNvContentPartPr/>
              <p14:nvPr/>
            </p14:nvContentPartPr>
            <p14:xfrm>
              <a:off x="5834280" y="4469920"/>
              <a:ext cx="270720" cy="256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25628" y="4461280"/>
                <a:ext cx="288383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14:cNvPr>
              <p14:cNvContentPartPr/>
              <p14:nvPr/>
            </p14:nvContentPartPr>
            <p14:xfrm>
              <a:off x="6468600" y="4588000"/>
              <a:ext cx="15948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59960" y="4579000"/>
                <a:ext cx="1771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14:cNvPr>
              <p14:cNvContentPartPr/>
              <p14:nvPr/>
            </p14:nvContentPartPr>
            <p14:xfrm>
              <a:off x="6461400" y="4681960"/>
              <a:ext cx="138960" cy="162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452400" y="4673320"/>
                <a:ext cx="1566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14:cNvPr>
              <p14:cNvContentPartPr/>
              <p14:nvPr/>
            </p14:nvContentPartPr>
            <p14:xfrm>
              <a:off x="7386600" y="4411600"/>
              <a:ext cx="549720" cy="529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377600" y="4402954"/>
                <a:ext cx="567360" cy="547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14:cNvPr>
              <p14:cNvContentPartPr/>
              <p14:nvPr/>
            </p14:nvContentPartPr>
            <p14:xfrm>
              <a:off x="6772080" y="4447240"/>
              <a:ext cx="51336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63086" y="4438600"/>
                <a:ext cx="530988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14:cNvPr>
              <p14:cNvContentPartPr/>
              <p14:nvPr/>
            </p14:nvContentPartPr>
            <p14:xfrm>
              <a:off x="8050800" y="4368040"/>
              <a:ext cx="392400" cy="371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41800" y="4359400"/>
                <a:ext cx="410040" cy="38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03826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175254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14:cNvPr>
              <p14:cNvContentPartPr/>
              <p14:nvPr/>
            </p14:nvContentPartPr>
            <p14:xfrm>
              <a:off x="3084240" y="2662000"/>
              <a:ext cx="451440" cy="83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75600" y="2653360"/>
                <a:ext cx="469080" cy="8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14:cNvPr>
              <p14:cNvContentPartPr/>
              <p14:nvPr/>
            </p14:nvContentPartPr>
            <p14:xfrm>
              <a:off x="1252560" y="2658040"/>
              <a:ext cx="1722240" cy="48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3560" y="2649400"/>
                <a:ext cx="173988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14:cNvPr>
              <p14:cNvContentPartPr/>
              <p14:nvPr/>
            </p14:nvContentPartPr>
            <p14:xfrm>
              <a:off x="881400" y="2579920"/>
              <a:ext cx="265320" cy="579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72400" y="2570920"/>
                <a:ext cx="282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14:cNvPr>
              <p14:cNvContentPartPr/>
              <p14:nvPr/>
            </p14:nvContentPartPr>
            <p14:xfrm>
              <a:off x="4022760" y="2939560"/>
              <a:ext cx="344880" cy="24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13760" y="2930560"/>
                <a:ext cx="3625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14:cNvPr>
              <p14:cNvContentPartPr/>
              <p14:nvPr/>
            </p14:nvContentPartPr>
            <p14:xfrm>
              <a:off x="4005480" y="2673880"/>
              <a:ext cx="268920" cy="115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96480" y="2665240"/>
                <a:ext cx="28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14:cNvPr>
              <p14:cNvContentPartPr/>
              <p14:nvPr/>
            </p14:nvContentPartPr>
            <p14:xfrm>
              <a:off x="4542240" y="2907160"/>
              <a:ext cx="199800" cy="2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3240" y="2898520"/>
                <a:ext cx="217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14:cNvPr>
              <p14:cNvContentPartPr/>
              <p14:nvPr/>
            </p14:nvContentPartPr>
            <p14:xfrm>
              <a:off x="4548000" y="3027760"/>
              <a:ext cx="171360" cy="20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9360" y="301912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14:cNvPr>
              <p14:cNvContentPartPr/>
              <p14:nvPr/>
            </p14:nvContentPartPr>
            <p14:xfrm>
              <a:off x="4949760" y="2871520"/>
              <a:ext cx="229320" cy="286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40774" y="2862520"/>
                <a:ext cx="246932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14:cNvPr>
              <p14:cNvContentPartPr/>
              <p14:nvPr/>
            </p14:nvContentPartPr>
            <p14:xfrm>
              <a:off x="4955520" y="2692600"/>
              <a:ext cx="42120" cy="43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46520" y="2683600"/>
                <a:ext cx="59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14:cNvPr>
              <p14:cNvContentPartPr/>
              <p14:nvPr/>
            </p14:nvContentPartPr>
            <p14:xfrm>
              <a:off x="5130840" y="2701600"/>
              <a:ext cx="3096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2200" y="2692600"/>
                <a:ext cx="48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14:cNvPr>
              <p14:cNvContentPartPr/>
              <p14:nvPr/>
            </p14:nvContentPartPr>
            <p14:xfrm>
              <a:off x="5383560" y="2925880"/>
              <a:ext cx="146520" cy="216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4560" y="2916880"/>
                <a:ext cx="1641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14:cNvPr>
              <p14:cNvContentPartPr/>
              <p14:nvPr/>
            </p14:nvContentPartPr>
            <p14:xfrm>
              <a:off x="5325960" y="2704480"/>
              <a:ext cx="199080" cy="127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317320" y="2695480"/>
                <a:ext cx="216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14:cNvPr>
              <p14:cNvContentPartPr/>
              <p14:nvPr/>
            </p14:nvContentPartPr>
            <p14:xfrm>
              <a:off x="6153960" y="2940640"/>
              <a:ext cx="238680" cy="515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45320" y="2931640"/>
                <a:ext cx="2563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14:cNvPr>
              <p14:cNvContentPartPr/>
              <p14:nvPr/>
            </p14:nvContentPartPr>
            <p14:xfrm>
              <a:off x="6205080" y="2817160"/>
              <a:ext cx="33480" cy="23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96440" y="2808160"/>
                <a:ext cx="511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14:cNvPr>
              <p14:cNvContentPartPr/>
              <p14:nvPr/>
            </p14:nvContentPartPr>
            <p14:xfrm>
              <a:off x="6344760" y="2840920"/>
              <a:ext cx="2484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335760" y="2832280"/>
                <a:ext cx="42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14:cNvPr>
              <p14:cNvContentPartPr/>
              <p14:nvPr/>
            </p14:nvContentPartPr>
            <p14:xfrm>
              <a:off x="5797920" y="2912560"/>
              <a:ext cx="199440" cy="262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89280" y="2903560"/>
                <a:ext cx="217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14:cNvPr>
              <p14:cNvContentPartPr/>
              <p14:nvPr/>
            </p14:nvContentPartPr>
            <p14:xfrm>
              <a:off x="6548520" y="2868640"/>
              <a:ext cx="268920" cy="442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39880" y="2860000"/>
                <a:ext cx="28656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14:cNvPr>
              <p14:cNvContentPartPr/>
              <p14:nvPr/>
            </p14:nvContentPartPr>
            <p14:xfrm>
              <a:off x="6517560" y="2587840"/>
              <a:ext cx="221040" cy="175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08920" y="2579200"/>
                <a:ext cx="238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14:cNvPr>
              <p14:cNvContentPartPr/>
              <p14:nvPr/>
            </p14:nvContentPartPr>
            <p14:xfrm>
              <a:off x="7233600" y="2736160"/>
              <a:ext cx="46440" cy="4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24600" y="2727520"/>
                <a:ext cx="6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14:cNvPr>
              <p14:cNvContentPartPr/>
              <p14:nvPr/>
            </p14:nvContentPartPr>
            <p14:xfrm>
              <a:off x="7374000" y="2744080"/>
              <a:ext cx="39960" cy="24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65000" y="2735440"/>
                <a:ext cx="57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14:cNvPr>
              <p14:cNvContentPartPr/>
              <p14:nvPr/>
            </p14:nvContentPartPr>
            <p14:xfrm>
              <a:off x="7221000" y="2900320"/>
              <a:ext cx="223200" cy="245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2000" y="2891680"/>
                <a:ext cx="2408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14:cNvPr>
              <p14:cNvContentPartPr/>
              <p14:nvPr/>
            </p14:nvContentPartPr>
            <p14:xfrm>
              <a:off x="6924720" y="2891320"/>
              <a:ext cx="207720" cy="235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5720" y="2882320"/>
                <a:ext cx="225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14:cNvPr>
              <p14:cNvContentPartPr/>
              <p14:nvPr/>
            </p14:nvContentPartPr>
            <p14:xfrm>
              <a:off x="7599360" y="2495680"/>
              <a:ext cx="313200" cy="609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90360" y="2486685"/>
                <a:ext cx="330840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14:cNvPr>
              <p14:cNvContentPartPr/>
              <p14:nvPr/>
            </p14:nvContentPartPr>
            <p14:xfrm>
              <a:off x="161400" y="3488920"/>
              <a:ext cx="8758800" cy="75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52760" y="3480276"/>
                <a:ext cx="8776440" cy="777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14:cNvPr>
              <p14:cNvContentPartPr/>
              <p14:nvPr/>
            </p14:nvContentPartPr>
            <p14:xfrm>
              <a:off x="4564200" y="3977080"/>
              <a:ext cx="32760" cy="19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555200" y="3968440"/>
                <a:ext cx="50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14:cNvPr>
              <p14:cNvContentPartPr/>
              <p14:nvPr/>
            </p14:nvContentPartPr>
            <p14:xfrm>
              <a:off x="4167120" y="3682600"/>
              <a:ext cx="240840" cy="8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8480" y="3673960"/>
                <a:ext cx="258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14:cNvPr>
              <p14:cNvContentPartPr/>
              <p14:nvPr/>
            </p14:nvContentPartPr>
            <p14:xfrm>
              <a:off x="4636200" y="3685120"/>
              <a:ext cx="240120" cy="8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27560" y="3676480"/>
                <a:ext cx="2577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14:cNvPr>
              <p14:cNvContentPartPr/>
              <p14:nvPr/>
            </p14:nvContentPartPr>
            <p14:xfrm>
              <a:off x="4757520" y="3884920"/>
              <a:ext cx="165240" cy="26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48520" y="3876280"/>
                <a:ext cx="1828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14:cNvPr>
              <p14:cNvContentPartPr/>
              <p14:nvPr/>
            </p14:nvContentPartPr>
            <p14:xfrm>
              <a:off x="4190880" y="3831640"/>
              <a:ext cx="231840" cy="28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82240" y="3822640"/>
                <a:ext cx="2494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14:cNvPr>
              <p14:cNvContentPartPr/>
              <p14:nvPr/>
            </p14:nvContentPartPr>
            <p14:xfrm>
              <a:off x="5117520" y="3949000"/>
              <a:ext cx="13680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108520" y="3940360"/>
                <a:ext cx="154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14:cNvPr>
              <p14:cNvContentPartPr/>
              <p14:nvPr/>
            </p14:nvContentPartPr>
            <p14:xfrm>
              <a:off x="5111400" y="4045840"/>
              <a:ext cx="133560" cy="1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102760" y="4036840"/>
                <a:ext cx="151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14:cNvPr>
              <p14:cNvContentPartPr/>
              <p14:nvPr/>
            </p14:nvContentPartPr>
            <p14:xfrm>
              <a:off x="6415680" y="3911920"/>
              <a:ext cx="145440" cy="19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406680" y="3902920"/>
                <a:ext cx="163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14:cNvPr>
              <p14:cNvContentPartPr/>
              <p14:nvPr/>
            </p14:nvContentPartPr>
            <p14:xfrm>
              <a:off x="6004200" y="3811840"/>
              <a:ext cx="295920" cy="274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995200" y="3802840"/>
                <a:ext cx="313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14:cNvPr>
              <p14:cNvContentPartPr/>
              <p14:nvPr/>
            </p14:nvContentPartPr>
            <p14:xfrm>
              <a:off x="5815920" y="3925240"/>
              <a:ext cx="115920" cy="156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06920" y="3916240"/>
                <a:ext cx="133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14:cNvPr>
              <p14:cNvContentPartPr/>
              <p14:nvPr/>
            </p14:nvContentPartPr>
            <p14:xfrm>
              <a:off x="5519640" y="3832360"/>
              <a:ext cx="223560" cy="256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11014" y="3823720"/>
                <a:ext cx="24117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14:cNvPr>
              <p14:cNvContentPartPr/>
              <p14:nvPr/>
            </p14:nvContentPartPr>
            <p14:xfrm>
              <a:off x="7550760" y="3906520"/>
              <a:ext cx="131400" cy="1965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42120" y="3897880"/>
                <a:ext cx="149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14:cNvPr>
              <p14:cNvContentPartPr/>
              <p14:nvPr/>
            </p14:nvContentPartPr>
            <p14:xfrm>
              <a:off x="7147920" y="3823720"/>
              <a:ext cx="279000" cy="5191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139280" y="3814726"/>
                <a:ext cx="296640" cy="53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14:cNvPr>
              <p14:cNvContentPartPr/>
              <p14:nvPr/>
            </p14:nvContentPartPr>
            <p14:xfrm>
              <a:off x="6664800" y="3824440"/>
              <a:ext cx="381960" cy="469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56160" y="3815440"/>
                <a:ext cx="3996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14:cNvPr>
              <p14:cNvContentPartPr/>
              <p14:nvPr/>
            </p14:nvContentPartPr>
            <p14:xfrm>
              <a:off x="8331600" y="3784840"/>
              <a:ext cx="4186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322600" y="3775849"/>
                <a:ext cx="43632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14:cNvPr>
              <p14:cNvContentPartPr/>
              <p14:nvPr/>
            </p14:nvContentPartPr>
            <p14:xfrm>
              <a:off x="7797360" y="3847120"/>
              <a:ext cx="421920" cy="27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788720" y="3838132"/>
                <a:ext cx="439560" cy="297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14:cNvPr>
              <p14:cNvContentPartPr/>
              <p14:nvPr/>
            </p14:nvContentPartPr>
            <p14:xfrm>
              <a:off x="289560" y="4247080"/>
              <a:ext cx="4461480" cy="6566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560" y="4238440"/>
                <a:ext cx="447912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14:cNvPr>
              <p14:cNvContentPartPr/>
              <p14:nvPr/>
            </p14:nvContentPartPr>
            <p14:xfrm>
              <a:off x="5090880" y="4275160"/>
              <a:ext cx="565920" cy="43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081880" y="4266160"/>
                <a:ext cx="583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14:cNvPr>
              <p14:cNvContentPartPr/>
              <p14:nvPr/>
            </p14:nvContentPartPr>
            <p14:xfrm>
              <a:off x="5795400" y="4332400"/>
              <a:ext cx="174600" cy="59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86400" y="4323400"/>
                <a:ext cx="1922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14:cNvPr>
              <p14:cNvContentPartPr/>
              <p14:nvPr/>
            </p14:nvContentPartPr>
            <p14:xfrm>
              <a:off x="6209040" y="4492600"/>
              <a:ext cx="134280" cy="209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200040" y="4483600"/>
                <a:ext cx="151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14:cNvPr>
              <p14:cNvContentPartPr/>
              <p14:nvPr/>
            </p14:nvContentPartPr>
            <p14:xfrm>
              <a:off x="6172320" y="4345360"/>
              <a:ext cx="141480" cy="9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63680" y="4336360"/>
                <a:ext cx="159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14:cNvPr>
              <p14:cNvContentPartPr/>
              <p14:nvPr/>
            </p14:nvContentPartPr>
            <p14:xfrm>
              <a:off x="5834280" y="4469920"/>
              <a:ext cx="270720" cy="256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25628" y="4461280"/>
                <a:ext cx="288383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14:cNvPr>
              <p14:cNvContentPartPr/>
              <p14:nvPr/>
            </p14:nvContentPartPr>
            <p14:xfrm>
              <a:off x="6468600" y="4588000"/>
              <a:ext cx="15948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59960" y="4579000"/>
                <a:ext cx="1771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14:cNvPr>
              <p14:cNvContentPartPr/>
              <p14:nvPr/>
            </p14:nvContentPartPr>
            <p14:xfrm>
              <a:off x="6461400" y="4681960"/>
              <a:ext cx="138960" cy="162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452400" y="4673320"/>
                <a:ext cx="1566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14:cNvPr>
              <p14:cNvContentPartPr/>
              <p14:nvPr/>
            </p14:nvContentPartPr>
            <p14:xfrm>
              <a:off x="7386600" y="4411600"/>
              <a:ext cx="549720" cy="529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377600" y="4402954"/>
                <a:ext cx="567360" cy="547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14:cNvPr>
              <p14:cNvContentPartPr/>
              <p14:nvPr/>
            </p14:nvContentPartPr>
            <p14:xfrm>
              <a:off x="6772080" y="4447240"/>
              <a:ext cx="51336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63086" y="4438600"/>
                <a:ext cx="530988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14:cNvPr>
              <p14:cNvContentPartPr/>
              <p14:nvPr/>
            </p14:nvContentPartPr>
            <p14:xfrm>
              <a:off x="8050800" y="4368040"/>
              <a:ext cx="392400" cy="371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41800" y="4359400"/>
                <a:ext cx="4100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4E579FA-E8DA-49D4-B8B7-A56367274C64}"/>
                  </a:ext>
                </a:extLst>
              </p14:cNvPr>
              <p14:cNvContentPartPr/>
              <p14:nvPr/>
            </p14:nvContentPartPr>
            <p14:xfrm>
              <a:off x="232320" y="4939000"/>
              <a:ext cx="2616480" cy="648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4E579FA-E8DA-49D4-B8B7-A56367274C6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23679" y="4930355"/>
                <a:ext cx="2634122" cy="6660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887391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14:cNvPr>
              <p14:cNvContentPartPr/>
              <p14:nvPr/>
            </p14:nvContentPartPr>
            <p14:xfrm>
              <a:off x="3084240" y="2662000"/>
              <a:ext cx="451440" cy="83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75600" y="2653360"/>
                <a:ext cx="469080" cy="8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14:cNvPr>
              <p14:cNvContentPartPr/>
              <p14:nvPr/>
            </p14:nvContentPartPr>
            <p14:xfrm>
              <a:off x="1252560" y="2658040"/>
              <a:ext cx="1722240" cy="48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3560" y="2649400"/>
                <a:ext cx="173988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14:cNvPr>
              <p14:cNvContentPartPr/>
              <p14:nvPr/>
            </p14:nvContentPartPr>
            <p14:xfrm>
              <a:off x="881400" y="2579920"/>
              <a:ext cx="265320" cy="579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72400" y="2570920"/>
                <a:ext cx="282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14:cNvPr>
              <p14:cNvContentPartPr/>
              <p14:nvPr/>
            </p14:nvContentPartPr>
            <p14:xfrm>
              <a:off x="4022760" y="2939560"/>
              <a:ext cx="344880" cy="24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13760" y="2930560"/>
                <a:ext cx="3625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14:cNvPr>
              <p14:cNvContentPartPr/>
              <p14:nvPr/>
            </p14:nvContentPartPr>
            <p14:xfrm>
              <a:off x="4005480" y="2673880"/>
              <a:ext cx="268920" cy="115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96480" y="2665240"/>
                <a:ext cx="28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14:cNvPr>
              <p14:cNvContentPartPr/>
              <p14:nvPr/>
            </p14:nvContentPartPr>
            <p14:xfrm>
              <a:off x="4542240" y="2907160"/>
              <a:ext cx="199800" cy="2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3240" y="2898520"/>
                <a:ext cx="217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14:cNvPr>
              <p14:cNvContentPartPr/>
              <p14:nvPr/>
            </p14:nvContentPartPr>
            <p14:xfrm>
              <a:off x="4548000" y="3027760"/>
              <a:ext cx="171360" cy="20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9360" y="301912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14:cNvPr>
              <p14:cNvContentPartPr/>
              <p14:nvPr/>
            </p14:nvContentPartPr>
            <p14:xfrm>
              <a:off x="4949760" y="2871520"/>
              <a:ext cx="229320" cy="286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40774" y="2862520"/>
                <a:ext cx="246932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14:cNvPr>
              <p14:cNvContentPartPr/>
              <p14:nvPr/>
            </p14:nvContentPartPr>
            <p14:xfrm>
              <a:off x="4955520" y="2692600"/>
              <a:ext cx="42120" cy="43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46520" y="2683600"/>
                <a:ext cx="59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14:cNvPr>
              <p14:cNvContentPartPr/>
              <p14:nvPr/>
            </p14:nvContentPartPr>
            <p14:xfrm>
              <a:off x="5130840" y="2701600"/>
              <a:ext cx="3096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2200" y="2692600"/>
                <a:ext cx="48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14:cNvPr>
              <p14:cNvContentPartPr/>
              <p14:nvPr/>
            </p14:nvContentPartPr>
            <p14:xfrm>
              <a:off x="5383560" y="2925880"/>
              <a:ext cx="146520" cy="216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4560" y="2916880"/>
                <a:ext cx="1641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14:cNvPr>
              <p14:cNvContentPartPr/>
              <p14:nvPr/>
            </p14:nvContentPartPr>
            <p14:xfrm>
              <a:off x="5325960" y="2704480"/>
              <a:ext cx="199080" cy="127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317320" y="2695480"/>
                <a:ext cx="216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14:cNvPr>
              <p14:cNvContentPartPr/>
              <p14:nvPr/>
            </p14:nvContentPartPr>
            <p14:xfrm>
              <a:off x="6153960" y="2940640"/>
              <a:ext cx="238680" cy="515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45320" y="2931640"/>
                <a:ext cx="2563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14:cNvPr>
              <p14:cNvContentPartPr/>
              <p14:nvPr/>
            </p14:nvContentPartPr>
            <p14:xfrm>
              <a:off x="6205080" y="2817160"/>
              <a:ext cx="33480" cy="23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96440" y="2808160"/>
                <a:ext cx="511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14:cNvPr>
              <p14:cNvContentPartPr/>
              <p14:nvPr/>
            </p14:nvContentPartPr>
            <p14:xfrm>
              <a:off x="6344760" y="2840920"/>
              <a:ext cx="2484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335760" y="2832280"/>
                <a:ext cx="42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14:cNvPr>
              <p14:cNvContentPartPr/>
              <p14:nvPr/>
            </p14:nvContentPartPr>
            <p14:xfrm>
              <a:off x="5797920" y="2912560"/>
              <a:ext cx="199440" cy="262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89280" y="2903560"/>
                <a:ext cx="217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14:cNvPr>
              <p14:cNvContentPartPr/>
              <p14:nvPr/>
            </p14:nvContentPartPr>
            <p14:xfrm>
              <a:off x="6548520" y="2868640"/>
              <a:ext cx="268920" cy="442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39880" y="2860000"/>
                <a:ext cx="28656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14:cNvPr>
              <p14:cNvContentPartPr/>
              <p14:nvPr/>
            </p14:nvContentPartPr>
            <p14:xfrm>
              <a:off x="6517560" y="2587840"/>
              <a:ext cx="221040" cy="175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08920" y="2579200"/>
                <a:ext cx="238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14:cNvPr>
              <p14:cNvContentPartPr/>
              <p14:nvPr/>
            </p14:nvContentPartPr>
            <p14:xfrm>
              <a:off x="7233600" y="2736160"/>
              <a:ext cx="46440" cy="4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24600" y="2727520"/>
                <a:ext cx="6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14:cNvPr>
              <p14:cNvContentPartPr/>
              <p14:nvPr/>
            </p14:nvContentPartPr>
            <p14:xfrm>
              <a:off x="7374000" y="2744080"/>
              <a:ext cx="39960" cy="24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65000" y="2735440"/>
                <a:ext cx="57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14:cNvPr>
              <p14:cNvContentPartPr/>
              <p14:nvPr/>
            </p14:nvContentPartPr>
            <p14:xfrm>
              <a:off x="7221000" y="2900320"/>
              <a:ext cx="223200" cy="245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2000" y="2891680"/>
                <a:ext cx="2408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14:cNvPr>
              <p14:cNvContentPartPr/>
              <p14:nvPr/>
            </p14:nvContentPartPr>
            <p14:xfrm>
              <a:off x="6924720" y="2891320"/>
              <a:ext cx="207720" cy="235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5720" y="2882320"/>
                <a:ext cx="225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14:cNvPr>
              <p14:cNvContentPartPr/>
              <p14:nvPr/>
            </p14:nvContentPartPr>
            <p14:xfrm>
              <a:off x="7599360" y="2495680"/>
              <a:ext cx="313200" cy="609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90360" y="2486685"/>
                <a:ext cx="330840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14:cNvPr>
              <p14:cNvContentPartPr/>
              <p14:nvPr/>
            </p14:nvContentPartPr>
            <p14:xfrm>
              <a:off x="161400" y="3488920"/>
              <a:ext cx="8758800" cy="75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52760" y="3480276"/>
                <a:ext cx="8776440" cy="777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14:cNvPr>
              <p14:cNvContentPartPr/>
              <p14:nvPr/>
            </p14:nvContentPartPr>
            <p14:xfrm>
              <a:off x="4564200" y="3977080"/>
              <a:ext cx="32760" cy="19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555200" y="3968440"/>
                <a:ext cx="50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14:cNvPr>
              <p14:cNvContentPartPr/>
              <p14:nvPr/>
            </p14:nvContentPartPr>
            <p14:xfrm>
              <a:off x="4167120" y="3682600"/>
              <a:ext cx="240840" cy="8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8480" y="3673960"/>
                <a:ext cx="258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14:cNvPr>
              <p14:cNvContentPartPr/>
              <p14:nvPr/>
            </p14:nvContentPartPr>
            <p14:xfrm>
              <a:off x="4636200" y="3685120"/>
              <a:ext cx="240120" cy="8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27560" y="3676480"/>
                <a:ext cx="2577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14:cNvPr>
              <p14:cNvContentPartPr/>
              <p14:nvPr/>
            </p14:nvContentPartPr>
            <p14:xfrm>
              <a:off x="4757520" y="3884920"/>
              <a:ext cx="165240" cy="26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48520" y="3876280"/>
                <a:ext cx="1828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14:cNvPr>
              <p14:cNvContentPartPr/>
              <p14:nvPr/>
            </p14:nvContentPartPr>
            <p14:xfrm>
              <a:off x="4190880" y="3831640"/>
              <a:ext cx="231840" cy="28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82240" y="3822640"/>
                <a:ext cx="2494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14:cNvPr>
              <p14:cNvContentPartPr/>
              <p14:nvPr/>
            </p14:nvContentPartPr>
            <p14:xfrm>
              <a:off x="5117520" y="3949000"/>
              <a:ext cx="13680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108520" y="3940360"/>
                <a:ext cx="154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14:cNvPr>
              <p14:cNvContentPartPr/>
              <p14:nvPr/>
            </p14:nvContentPartPr>
            <p14:xfrm>
              <a:off x="5111400" y="4045840"/>
              <a:ext cx="133560" cy="1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102760" y="4036840"/>
                <a:ext cx="151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14:cNvPr>
              <p14:cNvContentPartPr/>
              <p14:nvPr/>
            </p14:nvContentPartPr>
            <p14:xfrm>
              <a:off x="6415680" y="3911920"/>
              <a:ext cx="145440" cy="19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406680" y="3902920"/>
                <a:ext cx="163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14:cNvPr>
              <p14:cNvContentPartPr/>
              <p14:nvPr/>
            </p14:nvContentPartPr>
            <p14:xfrm>
              <a:off x="6004200" y="3811840"/>
              <a:ext cx="295920" cy="274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995200" y="3802840"/>
                <a:ext cx="313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14:cNvPr>
              <p14:cNvContentPartPr/>
              <p14:nvPr/>
            </p14:nvContentPartPr>
            <p14:xfrm>
              <a:off x="5815920" y="3925240"/>
              <a:ext cx="115920" cy="156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06920" y="3916240"/>
                <a:ext cx="133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14:cNvPr>
              <p14:cNvContentPartPr/>
              <p14:nvPr/>
            </p14:nvContentPartPr>
            <p14:xfrm>
              <a:off x="5519640" y="3832360"/>
              <a:ext cx="223560" cy="256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11014" y="3823720"/>
                <a:ext cx="24117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14:cNvPr>
              <p14:cNvContentPartPr/>
              <p14:nvPr/>
            </p14:nvContentPartPr>
            <p14:xfrm>
              <a:off x="7550760" y="3906520"/>
              <a:ext cx="131400" cy="1965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42120" y="3897880"/>
                <a:ext cx="149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14:cNvPr>
              <p14:cNvContentPartPr/>
              <p14:nvPr/>
            </p14:nvContentPartPr>
            <p14:xfrm>
              <a:off x="7147920" y="3823720"/>
              <a:ext cx="279000" cy="5191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139280" y="3814726"/>
                <a:ext cx="296640" cy="53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14:cNvPr>
              <p14:cNvContentPartPr/>
              <p14:nvPr/>
            </p14:nvContentPartPr>
            <p14:xfrm>
              <a:off x="6664800" y="3824440"/>
              <a:ext cx="381960" cy="469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56160" y="3815440"/>
                <a:ext cx="3996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14:cNvPr>
              <p14:cNvContentPartPr/>
              <p14:nvPr/>
            </p14:nvContentPartPr>
            <p14:xfrm>
              <a:off x="8331600" y="3784840"/>
              <a:ext cx="4186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322600" y="3775849"/>
                <a:ext cx="43632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14:cNvPr>
              <p14:cNvContentPartPr/>
              <p14:nvPr/>
            </p14:nvContentPartPr>
            <p14:xfrm>
              <a:off x="7797360" y="3847120"/>
              <a:ext cx="421920" cy="27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788720" y="3838132"/>
                <a:ext cx="439560" cy="297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14:cNvPr>
              <p14:cNvContentPartPr/>
              <p14:nvPr/>
            </p14:nvContentPartPr>
            <p14:xfrm>
              <a:off x="289560" y="4247080"/>
              <a:ext cx="4461480" cy="6566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560" y="4238440"/>
                <a:ext cx="447912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14:cNvPr>
              <p14:cNvContentPartPr/>
              <p14:nvPr/>
            </p14:nvContentPartPr>
            <p14:xfrm>
              <a:off x="5090880" y="4275160"/>
              <a:ext cx="565920" cy="43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081880" y="4266160"/>
                <a:ext cx="583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14:cNvPr>
              <p14:cNvContentPartPr/>
              <p14:nvPr/>
            </p14:nvContentPartPr>
            <p14:xfrm>
              <a:off x="5795400" y="4332400"/>
              <a:ext cx="174600" cy="59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86400" y="4323400"/>
                <a:ext cx="1922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14:cNvPr>
              <p14:cNvContentPartPr/>
              <p14:nvPr/>
            </p14:nvContentPartPr>
            <p14:xfrm>
              <a:off x="6209040" y="4492600"/>
              <a:ext cx="134280" cy="209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200040" y="4483600"/>
                <a:ext cx="151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14:cNvPr>
              <p14:cNvContentPartPr/>
              <p14:nvPr/>
            </p14:nvContentPartPr>
            <p14:xfrm>
              <a:off x="6172320" y="4345360"/>
              <a:ext cx="141480" cy="9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63680" y="4336360"/>
                <a:ext cx="159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14:cNvPr>
              <p14:cNvContentPartPr/>
              <p14:nvPr/>
            </p14:nvContentPartPr>
            <p14:xfrm>
              <a:off x="5834280" y="4469920"/>
              <a:ext cx="270720" cy="256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25628" y="4461280"/>
                <a:ext cx="288383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14:cNvPr>
              <p14:cNvContentPartPr/>
              <p14:nvPr/>
            </p14:nvContentPartPr>
            <p14:xfrm>
              <a:off x="6468600" y="4588000"/>
              <a:ext cx="15948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59960" y="4579000"/>
                <a:ext cx="1771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14:cNvPr>
              <p14:cNvContentPartPr/>
              <p14:nvPr/>
            </p14:nvContentPartPr>
            <p14:xfrm>
              <a:off x="6461400" y="4681960"/>
              <a:ext cx="138960" cy="162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452400" y="4673320"/>
                <a:ext cx="1566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14:cNvPr>
              <p14:cNvContentPartPr/>
              <p14:nvPr/>
            </p14:nvContentPartPr>
            <p14:xfrm>
              <a:off x="7386600" y="4411600"/>
              <a:ext cx="549720" cy="529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377600" y="4402954"/>
                <a:ext cx="567360" cy="547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14:cNvPr>
              <p14:cNvContentPartPr/>
              <p14:nvPr/>
            </p14:nvContentPartPr>
            <p14:xfrm>
              <a:off x="6772080" y="4447240"/>
              <a:ext cx="51336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63086" y="4438600"/>
                <a:ext cx="530988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14:cNvPr>
              <p14:cNvContentPartPr/>
              <p14:nvPr/>
            </p14:nvContentPartPr>
            <p14:xfrm>
              <a:off x="8050800" y="4368040"/>
              <a:ext cx="392400" cy="371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41800" y="4359400"/>
                <a:ext cx="4100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4E579FA-E8DA-49D4-B8B7-A56367274C64}"/>
                  </a:ext>
                </a:extLst>
              </p14:cNvPr>
              <p14:cNvContentPartPr/>
              <p14:nvPr/>
            </p14:nvContentPartPr>
            <p14:xfrm>
              <a:off x="232320" y="4939000"/>
              <a:ext cx="2616480" cy="648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4E579FA-E8DA-49D4-B8B7-A56367274C6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23679" y="4930355"/>
                <a:ext cx="2634122" cy="666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DAA3BA-B501-4707-8D27-2E3311C5EAFA}"/>
                  </a:ext>
                </a:extLst>
              </p14:cNvPr>
              <p14:cNvContentPartPr/>
              <p14:nvPr/>
            </p14:nvContentPartPr>
            <p14:xfrm>
              <a:off x="3153000" y="5093440"/>
              <a:ext cx="146520" cy="277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DAA3BA-B501-4707-8D27-2E3311C5EAF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144000" y="5084800"/>
                <a:ext cx="1641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F49CE7-534A-43BD-A8A2-AC883E770D87}"/>
                  </a:ext>
                </a:extLst>
              </p14:cNvPr>
              <p14:cNvContentPartPr/>
              <p14:nvPr/>
            </p14:nvContentPartPr>
            <p14:xfrm>
              <a:off x="3410040" y="5149960"/>
              <a:ext cx="19476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F49CE7-534A-43BD-A8A2-AC883E770D8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01400" y="5140960"/>
                <a:ext cx="212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D56E4F2-57FD-4059-9F95-63D22D8870CE}"/>
                  </a:ext>
                </a:extLst>
              </p14:cNvPr>
              <p14:cNvContentPartPr/>
              <p14:nvPr/>
            </p14:nvContentPartPr>
            <p14:xfrm>
              <a:off x="3424800" y="5239960"/>
              <a:ext cx="1803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D56E4F2-57FD-4059-9F95-63D22D8870C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16160" y="5231320"/>
                <a:ext cx="1980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E0F690-DC19-43DD-8DAE-15F7CC64954D}"/>
                  </a:ext>
                </a:extLst>
              </p14:cNvPr>
              <p14:cNvContentPartPr/>
              <p14:nvPr/>
            </p14:nvContentPartPr>
            <p14:xfrm>
              <a:off x="3388440" y="5336800"/>
              <a:ext cx="199800" cy="1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E0F690-DC19-43DD-8DAE-15F7CC64954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379440" y="5327800"/>
                <a:ext cx="2174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376B37B-27DA-4B63-9ECF-B0EF29538A5B}"/>
                  </a:ext>
                </a:extLst>
              </p14:cNvPr>
              <p14:cNvContentPartPr/>
              <p14:nvPr/>
            </p14:nvContentPartPr>
            <p14:xfrm>
              <a:off x="3721080" y="5006680"/>
              <a:ext cx="612000" cy="415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376B37B-27DA-4B63-9ECF-B0EF29538A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712080" y="4998040"/>
                <a:ext cx="6296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0F448BF-AA89-4625-8C51-49D6654714AA}"/>
                  </a:ext>
                </a:extLst>
              </p14:cNvPr>
              <p14:cNvContentPartPr/>
              <p14:nvPr/>
            </p14:nvContentPartPr>
            <p14:xfrm>
              <a:off x="4859040" y="4850440"/>
              <a:ext cx="527040" cy="555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0F448BF-AA89-4625-8C51-49D6654714AA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850040" y="4841800"/>
                <a:ext cx="54468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F67066B-5027-47CB-B189-8927D68CA6D4}"/>
                  </a:ext>
                </a:extLst>
              </p14:cNvPr>
              <p14:cNvContentPartPr/>
              <p14:nvPr/>
            </p14:nvContentPartPr>
            <p14:xfrm>
              <a:off x="4481400" y="5005240"/>
              <a:ext cx="273960" cy="363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F67066B-5027-47CB-B189-8927D68CA6D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472400" y="4996600"/>
                <a:ext cx="2916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99C3073-E4E6-4EA2-BB8A-FDC5675CE0CA}"/>
                  </a:ext>
                </a:extLst>
              </p14:cNvPr>
              <p14:cNvContentPartPr/>
              <p14:nvPr/>
            </p14:nvContentPartPr>
            <p14:xfrm>
              <a:off x="5457000" y="5237440"/>
              <a:ext cx="151920" cy="9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99C3073-E4E6-4EA2-BB8A-FDC5675CE0CA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448000" y="5228440"/>
                <a:ext cx="169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E58D051-D1DE-4852-AB42-929312B33DDA}"/>
                  </a:ext>
                </a:extLst>
              </p14:cNvPr>
              <p14:cNvContentPartPr/>
              <p14:nvPr/>
            </p14:nvContentPartPr>
            <p14:xfrm>
              <a:off x="5473200" y="5310160"/>
              <a:ext cx="135000" cy="57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E58D051-D1DE-4852-AB42-929312B33DDA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464560" y="5301520"/>
                <a:ext cx="152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DD3AE72-4D6B-434E-BABE-BC1FD77FB014}"/>
                  </a:ext>
                </a:extLst>
              </p14:cNvPr>
              <p14:cNvContentPartPr/>
              <p14:nvPr/>
            </p14:nvContentPartPr>
            <p14:xfrm>
              <a:off x="5724480" y="4981480"/>
              <a:ext cx="146880" cy="404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DD3AE72-4D6B-434E-BABE-BC1FD77FB01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715480" y="4972840"/>
                <a:ext cx="164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4592BFC-A41E-4CE6-A44E-82D48802CCE3}"/>
                  </a:ext>
                </a:extLst>
              </p14:cNvPr>
              <p14:cNvContentPartPr/>
              <p14:nvPr/>
            </p14:nvContentPartPr>
            <p14:xfrm>
              <a:off x="7071600" y="5010640"/>
              <a:ext cx="410040" cy="3582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4592BFC-A41E-4CE6-A44E-82D48802CCE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7062960" y="5002000"/>
                <a:ext cx="427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032873A-D226-49E6-830A-ECC80A7F01F9}"/>
                  </a:ext>
                </a:extLst>
              </p14:cNvPr>
              <p14:cNvContentPartPr/>
              <p14:nvPr/>
            </p14:nvContentPartPr>
            <p14:xfrm>
              <a:off x="5946960" y="5033320"/>
              <a:ext cx="1007280" cy="417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032873A-D226-49E6-830A-ECC80A7F01F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938317" y="5024328"/>
                <a:ext cx="1024926" cy="4348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C7DDAAE4-9887-4235-B78C-E0F8182976FF}"/>
                  </a:ext>
                </a:extLst>
              </p14:cNvPr>
              <p14:cNvContentPartPr/>
              <p14:nvPr/>
            </p14:nvContentPartPr>
            <p14:xfrm>
              <a:off x="7587480" y="4926040"/>
              <a:ext cx="157320" cy="217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C7DDAAE4-9887-4235-B78C-E0F8182976F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578480" y="4917040"/>
                <a:ext cx="174960" cy="23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759495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14:cNvPr>
              <p14:cNvContentPartPr/>
              <p14:nvPr/>
            </p14:nvContentPartPr>
            <p14:xfrm>
              <a:off x="3084240" y="2662000"/>
              <a:ext cx="451440" cy="83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75600" y="2653360"/>
                <a:ext cx="469080" cy="8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14:cNvPr>
              <p14:cNvContentPartPr/>
              <p14:nvPr/>
            </p14:nvContentPartPr>
            <p14:xfrm>
              <a:off x="1252560" y="2658040"/>
              <a:ext cx="1722240" cy="48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3560" y="2649400"/>
                <a:ext cx="173988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14:cNvPr>
              <p14:cNvContentPartPr/>
              <p14:nvPr/>
            </p14:nvContentPartPr>
            <p14:xfrm>
              <a:off x="881400" y="2579920"/>
              <a:ext cx="265320" cy="579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72400" y="2570920"/>
                <a:ext cx="282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14:cNvPr>
              <p14:cNvContentPartPr/>
              <p14:nvPr/>
            </p14:nvContentPartPr>
            <p14:xfrm>
              <a:off x="4022760" y="2939560"/>
              <a:ext cx="344880" cy="24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13760" y="2930560"/>
                <a:ext cx="3625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14:cNvPr>
              <p14:cNvContentPartPr/>
              <p14:nvPr/>
            </p14:nvContentPartPr>
            <p14:xfrm>
              <a:off x="4005480" y="2673880"/>
              <a:ext cx="268920" cy="115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96480" y="2665240"/>
                <a:ext cx="28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14:cNvPr>
              <p14:cNvContentPartPr/>
              <p14:nvPr/>
            </p14:nvContentPartPr>
            <p14:xfrm>
              <a:off x="4542240" y="2907160"/>
              <a:ext cx="199800" cy="2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3240" y="2898520"/>
                <a:ext cx="217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14:cNvPr>
              <p14:cNvContentPartPr/>
              <p14:nvPr/>
            </p14:nvContentPartPr>
            <p14:xfrm>
              <a:off x="4548000" y="3027760"/>
              <a:ext cx="171360" cy="20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9360" y="301912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14:cNvPr>
              <p14:cNvContentPartPr/>
              <p14:nvPr/>
            </p14:nvContentPartPr>
            <p14:xfrm>
              <a:off x="4949760" y="2871520"/>
              <a:ext cx="229320" cy="286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40774" y="2862520"/>
                <a:ext cx="246932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14:cNvPr>
              <p14:cNvContentPartPr/>
              <p14:nvPr/>
            </p14:nvContentPartPr>
            <p14:xfrm>
              <a:off x="4955520" y="2692600"/>
              <a:ext cx="42120" cy="43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46520" y="2683600"/>
                <a:ext cx="59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14:cNvPr>
              <p14:cNvContentPartPr/>
              <p14:nvPr/>
            </p14:nvContentPartPr>
            <p14:xfrm>
              <a:off x="5130840" y="2701600"/>
              <a:ext cx="3096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2200" y="2692600"/>
                <a:ext cx="48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14:cNvPr>
              <p14:cNvContentPartPr/>
              <p14:nvPr/>
            </p14:nvContentPartPr>
            <p14:xfrm>
              <a:off x="5383560" y="2925880"/>
              <a:ext cx="146520" cy="216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4560" y="2916880"/>
                <a:ext cx="1641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14:cNvPr>
              <p14:cNvContentPartPr/>
              <p14:nvPr/>
            </p14:nvContentPartPr>
            <p14:xfrm>
              <a:off x="5325960" y="2704480"/>
              <a:ext cx="199080" cy="127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317320" y="2695480"/>
                <a:ext cx="216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14:cNvPr>
              <p14:cNvContentPartPr/>
              <p14:nvPr/>
            </p14:nvContentPartPr>
            <p14:xfrm>
              <a:off x="6153960" y="2940640"/>
              <a:ext cx="238680" cy="515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45320" y="2931640"/>
                <a:ext cx="2563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14:cNvPr>
              <p14:cNvContentPartPr/>
              <p14:nvPr/>
            </p14:nvContentPartPr>
            <p14:xfrm>
              <a:off x="6205080" y="2817160"/>
              <a:ext cx="33480" cy="23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96440" y="2808160"/>
                <a:ext cx="511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14:cNvPr>
              <p14:cNvContentPartPr/>
              <p14:nvPr/>
            </p14:nvContentPartPr>
            <p14:xfrm>
              <a:off x="6344760" y="2840920"/>
              <a:ext cx="2484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335760" y="2832280"/>
                <a:ext cx="42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14:cNvPr>
              <p14:cNvContentPartPr/>
              <p14:nvPr/>
            </p14:nvContentPartPr>
            <p14:xfrm>
              <a:off x="5797920" y="2912560"/>
              <a:ext cx="199440" cy="262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89280" y="2903560"/>
                <a:ext cx="217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14:cNvPr>
              <p14:cNvContentPartPr/>
              <p14:nvPr/>
            </p14:nvContentPartPr>
            <p14:xfrm>
              <a:off x="6548520" y="2868640"/>
              <a:ext cx="268920" cy="442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39880" y="2860000"/>
                <a:ext cx="28656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14:cNvPr>
              <p14:cNvContentPartPr/>
              <p14:nvPr/>
            </p14:nvContentPartPr>
            <p14:xfrm>
              <a:off x="6517560" y="2587840"/>
              <a:ext cx="221040" cy="175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08920" y="2579200"/>
                <a:ext cx="238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14:cNvPr>
              <p14:cNvContentPartPr/>
              <p14:nvPr/>
            </p14:nvContentPartPr>
            <p14:xfrm>
              <a:off x="7233600" y="2736160"/>
              <a:ext cx="46440" cy="4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24600" y="2727520"/>
                <a:ext cx="6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14:cNvPr>
              <p14:cNvContentPartPr/>
              <p14:nvPr/>
            </p14:nvContentPartPr>
            <p14:xfrm>
              <a:off x="7374000" y="2744080"/>
              <a:ext cx="39960" cy="24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65000" y="2735440"/>
                <a:ext cx="57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14:cNvPr>
              <p14:cNvContentPartPr/>
              <p14:nvPr/>
            </p14:nvContentPartPr>
            <p14:xfrm>
              <a:off x="7221000" y="2900320"/>
              <a:ext cx="223200" cy="245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2000" y="2891680"/>
                <a:ext cx="2408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14:cNvPr>
              <p14:cNvContentPartPr/>
              <p14:nvPr/>
            </p14:nvContentPartPr>
            <p14:xfrm>
              <a:off x="6924720" y="2891320"/>
              <a:ext cx="207720" cy="235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5720" y="2882320"/>
                <a:ext cx="225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14:cNvPr>
              <p14:cNvContentPartPr/>
              <p14:nvPr/>
            </p14:nvContentPartPr>
            <p14:xfrm>
              <a:off x="7599360" y="2495680"/>
              <a:ext cx="313200" cy="609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90360" y="2486685"/>
                <a:ext cx="330840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14:cNvPr>
              <p14:cNvContentPartPr/>
              <p14:nvPr/>
            </p14:nvContentPartPr>
            <p14:xfrm>
              <a:off x="161400" y="3488920"/>
              <a:ext cx="8758800" cy="75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52760" y="3480276"/>
                <a:ext cx="8776440" cy="777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14:cNvPr>
              <p14:cNvContentPartPr/>
              <p14:nvPr/>
            </p14:nvContentPartPr>
            <p14:xfrm>
              <a:off x="4564200" y="3977080"/>
              <a:ext cx="32760" cy="19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555200" y="3968440"/>
                <a:ext cx="50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14:cNvPr>
              <p14:cNvContentPartPr/>
              <p14:nvPr/>
            </p14:nvContentPartPr>
            <p14:xfrm>
              <a:off x="4167120" y="3682600"/>
              <a:ext cx="240840" cy="8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8480" y="3673960"/>
                <a:ext cx="258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14:cNvPr>
              <p14:cNvContentPartPr/>
              <p14:nvPr/>
            </p14:nvContentPartPr>
            <p14:xfrm>
              <a:off x="4636200" y="3685120"/>
              <a:ext cx="240120" cy="8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27560" y="3676480"/>
                <a:ext cx="2577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14:cNvPr>
              <p14:cNvContentPartPr/>
              <p14:nvPr/>
            </p14:nvContentPartPr>
            <p14:xfrm>
              <a:off x="4757520" y="3884920"/>
              <a:ext cx="165240" cy="26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48520" y="3876280"/>
                <a:ext cx="1828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14:cNvPr>
              <p14:cNvContentPartPr/>
              <p14:nvPr/>
            </p14:nvContentPartPr>
            <p14:xfrm>
              <a:off x="4190880" y="3831640"/>
              <a:ext cx="231840" cy="28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82240" y="3822640"/>
                <a:ext cx="2494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14:cNvPr>
              <p14:cNvContentPartPr/>
              <p14:nvPr/>
            </p14:nvContentPartPr>
            <p14:xfrm>
              <a:off x="5117520" y="3949000"/>
              <a:ext cx="13680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108520" y="3940360"/>
                <a:ext cx="154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14:cNvPr>
              <p14:cNvContentPartPr/>
              <p14:nvPr/>
            </p14:nvContentPartPr>
            <p14:xfrm>
              <a:off x="5111400" y="4045840"/>
              <a:ext cx="133560" cy="1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102760" y="4036840"/>
                <a:ext cx="151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14:cNvPr>
              <p14:cNvContentPartPr/>
              <p14:nvPr/>
            </p14:nvContentPartPr>
            <p14:xfrm>
              <a:off x="6415680" y="3911920"/>
              <a:ext cx="145440" cy="19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406680" y="3902920"/>
                <a:ext cx="163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14:cNvPr>
              <p14:cNvContentPartPr/>
              <p14:nvPr/>
            </p14:nvContentPartPr>
            <p14:xfrm>
              <a:off x="6004200" y="3811840"/>
              <a:ext cx="295920" cy="274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995200" y="3802840"/>
                <a:ext cx="313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14:cNvPr>
              <p14:cNvContentPartPr/>
              <p14:nvPr/>
            </p14:nvContentPartPr>
            <p14:xfrm>
              <a:off x="5815920" y="3925240"/>
              <a:ext cx="115920" cy="156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06920" y="3916240"/>
                <a:ext cx="133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14:cNvPr>
              <p14:cNvContentPartPr/>
              <p14:nvPr/>
            </p14:nvContentPartPr>
            <p14:xfrm>
              <a:off x="5519640" y="3832360"/>
              <a:ext cx="223560" cy="256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11014" y="3823720"/>
                <a:ext cx="24117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14:cNvPr>
              <p14:cNvContentPartPr/>
              <p14:nvPr/>
            </p14:nvContentPartPr>
            <p14:xfrm>
              <a:off x="7550760" y="3906520"/>
              <a:ext cx="131400" cy="1965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42120" y="3897880"/>
                <a:ext cx="149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14:cNvPr>
              <p14:cNvContentPartPr/>
              <p14:nvPr/>
            </p14:nvContentPartPr>
            <p14:xfrm>
              <a:off x="7147920" y="3823720"/>
              <a:ext cx="279000" cy="5191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139280" y="3814726"/>
                <a:ext cx="296640" cy="53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14:cNvPr>
              <p14:cNvContentPartPr/>
              <p14:nvPr/>
            </p14:nvContentPartPr>
            <p14:xfrm>
              <a:off x="6664800" y="3824440"/>
              <a:ext cx="381960" cy="469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56160" y="3815440"/>
                <a:ext cx="3996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14:cNvPr>
              <p14:cNvContentPartPr/>
              <p14:nvPr/>
            </p14:nvContentPartPr>
            <p14:xfrm>
              <a:off x="8331600" y="3784840"/>
              <a:ext cx="4186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322600" y="3775849"/>
                <a:ext cx="43632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14:cNvPr>
              <p14:cNvContentPartPr/>
              <p14:nvPr/>
            </p14:nvContentPartPr>
            <p14:xfrm>
              <a:off x="7797360" y="3847120"/>
              <a:ext cx="421920" cy="27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788720" y="3838132"/>
                <a:ext cx="439560" cy="297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14:cNvPr>
              <p14:cNvContentPartPr/>
              <p14:nvPr/>
            </p14:nvContentPartPr>
            <p14:xfrm>
              <a:off x="289560" y="4247080"/>
              <a:ext cx="4461480" cy="6566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560" y="4238440"/>
                <a:ext cx="447912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14:cNvPr>
              <p14:cNvContentPartPr/>
              <p14:nvPr/>
            </p14:nvContentPartPr>
            <p14:xfrm>
              <a:off x="5090880" y="4275160"/>
              <a:ext cx="565920" cy="43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081880" y="4266160"/>
                <a:ext cx="583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14:cNvPr>
              <p14:cNvContentPartPr/>
              <p14:nvPr/>
            </p14:nvContentPartPr>
            <p14:xfrm>
              <a:off x="5795400" y="4332400"/>
              <a:ext cx="174600" cy="59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86400" y="4323400"/>
                <a:ext cx="1922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14:cNvPr>
              <p14:cNvContentPartPr/>
              <p14:nvPr/>
            </p14:nvContentPartPr>
            <p14:xfrm>
              <a:off x="6209040" y="4492600"/>
              <a:ext cx="134280" cy="209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200040" y="4483600"/>
                <a:ext cx="151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14:cNvPr>
              <p14:cNvContentPartPr/>
              <p14:nvPr/>
            </p14:nvContentPartPr>
            <p14:xfrm>
              <a:off x="6172320" y="4345360"/>
              <a:ext cx="141480" cy="9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63680" y="4336360"/>
                <a:ext cx="159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14:cNvPr>
              <p14:cNvContentPartPr/>
              <p14:nvPr/>
            </p14:nvContentPartPr>
            <p14:xfrm>
              <a:off x="5834280" y="4469920"/>
              <a:ext cx="270720" cy="256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25628" y="4461280"/>
                <a:ext cx="288383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14:cNvPr>
              <p14:cNvContentPartPr/>
              <p14:nvPr/>
            </p14:nvContentPartPr>
            <p14:xfrm>
              <a:off x="6468600" y="4588000"/>
              <a:ext cx="15948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59960" y="4579000"/>
                <a:ext cx="1771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14:cNvPr>
              <p14:cNvContentPartPr/>
              <p14:nvPr/>
            </p14:nvContentPartPr>
            <p14:xfrm>
              <a:off x="6461400" y="4681960"/>
              <a:ext cx="138960" cy="162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452400" y="4673320"/>
                <a:ext cx="1566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14:cNvPr>
              <p14:cNvContentPartPr/>
              <p14:nvPr/>
            </p14:nvContentPartPr>
            <p14:xfrm>
              <a:off x="7386600" y="4411600"/>
              <a:ext cx="549720" cy="529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377600" y="4402954"/>
                <a:ext cx="567360" cy="547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14:cNvPr>
              <p14:cNvContentPartPr/>
              <p14:nvPr/>
            </p14:nvContentPartPr>
            <p14:xfrm>
              <a:off x="6772080" y="4447240"/>
              <a:ext cx="51336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63086" y="4438600"/>
                <a:ext cx="530988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14:cNvPr>
              <p14:cNvContentPartPr/>
              <p14:nvPr/>
            </p14:nvContentPartPr>
            <p14:xfrm>
              <a:off x="8050800" y="4368040"/>
              <a:ext cx="392400" cy="371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41800" y="4359400"/>
                <a:ext cx="4100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4E579FA-E8DA-49D4-B8B7-A56367274C64}"/>
                  </a:ext>
                </a:extLst>
              </p14:cNvPr>
              <p14:cNvContentPartPr/>
              <p14:nvPr/>
            </p14:nvContentPartPr>
            <p14:xfrm>
              <a:off x="232320" y="4939000"/>
              <a:ext cx="2616480" cy="648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4E579FA-E8DA-49D4-B8B7-A56367274C6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23679" y="4930355"/>
                <a:ext cx="2634122" cy="666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DAA3BA-B501-4707-8D27-2E3311C5EAFA}"/>
                  </a:ext>
                </a:extLst>
              </p14:cNvPr>
              <p14:cNvContentPartPr/>
              <p14:nvPr/>
            </p14:nvContentPartPr>
            <p14:xfrm>
              <a:off x="3153000" y="5093440"/>
              <a:ext cx="146520" cy="277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DAA3BA-B501-4707-8D27-2E3311C5EAF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144000" y="5084800"/>
                <a:ext cx="1641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F49CE7-534A-43BD-A8A2-AC883E770D87}"/>
                  </a:ext>
                </a:extLst>
              </p14:cNvPr>
              <p14:cNvContentPartPr/>
              <p14:nvPr/>
            </p14:nvContentPartPr>
            <p14:xfrm>
              <a:off x="3410040" y="5149960"/>
              <a:ext cx="19476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F49CE7-534A-43BD-A8A2-AC883E770D8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01400" y="5140960"/>
                <a:ext cx="212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D56E4F2-57FD-4059-9F95-63D22D8870CE}"/>
                  </a:ext>
                </a:extLst>
              </p14:cNvPr>
              <p14:cNvContentPartPr/>
              <p14:nvPr/>
            </p14:nvContentPartPr>
            <p14:xfrm>
              <a:off x="3424800" y="5239960"/>
              <a:ext cx="1803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D56E4F2-57FD-4059-9F95-63D22D8870C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16160" y="5231320"/>
                <a:ext cx="1980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E0F690-DC19-43DD-8DAE-15F7CC64954D}"/>
                  </a:ext>
                </a:extLst>
              </p14:cNvPr>
              <p14:cNvContentPartPr/>
              <p14:nvPr/>
            </p14:nvContentPartPr>
            <p14:xfrm>
              <a:off x="3388440" y="5336800"/>
              <a:ext cx="199800" cy="1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E0F690-DC19-43DD-8DAE-15F7CC64954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379440" y="5327800"/>
                <a:ext cx="2174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376B37B-27DA-4B63-9ECF-B0EF29538A5B}"/>
                  </a:ext>
                </a:extLst>
              </p14:cNvPr>
              <p14:cNvContentPartPr/>
              <p14:nvPr/>
            </p14:nvContentPartPr>
            <p14:xfrm>
              <a:off x="3721080" y="5006680"/>
              <a:ext cx="612000" cy="415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376B37B-27DA-4B63-9ECF-B0EF29538A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712080" y="4998040"/>
                <a:ext cx="6296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0F448BF-AA89-4625-8C51-49D6654714AA}"/>
                  </a:ext>
                </a:extLst>
              </p14:cNvPr>
              <p14:cNvContentPartPr/>
              <p14:nvPr/>
            </p14:nvContentPartPr>
            <p14:xfrm>
              <a:off x="4859040" y="4850440"/>
              <a:ext cx="527040" cy="555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0F448BF-AA89-4625-8C51-49D6654714AA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850040" y="4841800"/>
                <a:ext cx="54468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F67066B-5027-47CB-B189-8927D68CA6D4}"/>
                  </a:ext>
                </a:extLst>
              </p14:cNvPr>
              <p14:cNvContentPartPr/>
              <p14:nvPr/>
            </p14:nvContentPartPr>
            <p14:xfrm>
              <a:off x="4481400" y="5005240"/>
              <a:ext cx="273960" cy="363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F67066B-5027-47CB-B189-8927D68CA6D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472400" y="4996600"/>
                <a:ext cx="2916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99C3073-E4E6-4EA2-BB8A-FDC5675CE0CA}"/>
                  </a:ext>
                </a:extLst>
              </p14:cNvPr>
              <p14:cNvContentPartPr/>
              <p14:nvPr/>
            </p14:nvContentPartPr>
            <p14:xfrm>
              <a:off x="5457000" y="5237440"/>
              <a:ext cx="151920" cy="9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99C3073-E4E6-4EA2-BB8A-FDC5675CE0CA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448000" y="5228440"/>
                <a:ext cx="169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E58D051-D1DE-4852-AB42-929312B33DDA}"/>
                  </a:ext>
                </a:extLst>
              </p14:cNvPr>
              <p14:cNvContentPartPr/>
              <p14:nvPr/>
            </p14:nvContentPartPr>
            <p14:xfrm>
              <a:off x="5473200" y="5310160"/>
              <a:ext cx="135000" cy="57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E58D051-D1DE-4852-AB42-929312B33DDA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464560" y="5301520"/>
                <a:ext cx="152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DD3AE72-4D6B-434E-BABE-BC1FD77FB014}"/>
                  </a:ext>
                </a:extLst>
              </p14:cNvPr>
              <p14:cNvContentPartPr/>
              <p14:nvPr/>
            </p14:nvContentPartPr>
            <p14:xfrm>
              <a:off x="5724480" y="4981480"/>
              <a:ext cx="146880" cy="404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DD3AE72-4D6B-434E-BABE-BC1FD77FB01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715480" y="4972840"/>
                <a:ext cx="164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4592BFC-A41E-4CE6-A44E-82D48802CCE3}"/>
                  </a:ext>
                </a:extLst>
              </p14:cNvPr>
              <p14:cNvContentPartPr/>
              <p14:nvPr/>
            </p14:nvContentPartPr>
            <p14:xfrm>
              <a:off x="7071600" y="5010640"/>
              <a:ext cx="410040" cy="3582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4592BFC-A41E-4CE6-A44E-82D48802CCE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7062960" y="5002000"/>
                <a:ext cx="427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032873A-D226-49E6-830A-ECC80A7F01F9}"/>
                  </a:ext>
                </a:extLst>
              </p14:cNvPr>
              <p14:cNvContentPartPr/>
              <p14:nvPr/>
            </p14:nvContentPartPr>
            <p14:xfrm>
              <a:off x="5946960" y="5033320"/>
              <a:ext cx="1007280" cy="417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032873A-D226-49E6-830A-ECC80A7F01F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938317" y="5024328"/>
                <a:ext cx="1024926" cy="4348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C7DDAAE4-9887-4235-B78C-E0F8182976FF}"/>
                  </a:ext>
                </a:extLst>
              </p14:cNvPr>
              <p14:cNvContentPartPr/>
              <p14:nvPr/>
            </p14:nvContentPartPr>
            <p14:xfrm>
              <a:off x="7587480" y="4926040"/>
              <a:ext cx="157320" cy="217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C7DDAAE4-9887-4235-B78C-E0F8182976F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578480" y="4917040"/>
                <a:ext cx="1749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01C951-0709-4AC4-8838-5E269955B144}"/>
                  </a:ext>
                </a:extLst>
              </p14:cNvPr>
              <p14:cNvContentPartPr/>
              <p14:nvPr/>
            </p14:nvContentPartPr>
            <p14:xfrm>
              <a:off x="320520" y="5620480"/>
              <a:ext cx="2692080" cy="4986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01C951-0709-4AC4-8838-5E269955B144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11880" y="5611480"/>
                <a:ext cx="2709720" cy="51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552701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14:cNvPr>
              <p14:cNvContentPartPr/>
              <p14:nvPr/>
            </p14:nvContentPartPr>
            <p14:xfrm>
              <a:off x="1412040" y="156760"/>
              <a:ext cx="1164600" cy="706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CE8E762-A85B-41CA-9057-F2F3C9DA10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03400" y="148120"/>
                <a:ext cx="1182240" cy="7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14:cNvPr>
              <p14:cNvContentPartPr/>
              <p14:nvPr/>
            </p14:nvContentPartPr>
            <p14:xfrm>
              <a:off x="3259200" y="710800"/>
              <a:ext cx="14040" cy="10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6D0AA02-9D47-4AC5-8E70-BFCD02A33FF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0200" y="702160"/>
                <a:ext cx="316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14:cNvPr>
              <p14:cNvContentPartPr/>
              <p14:nvPr/>
            </p14:nvContentPartPr>
            <p14:xfrm>
              <a:off x="3227160" y="504160"/>
              <a:ext cx="972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3F353D9-5D28-42CB-9473-4C670F4CC57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18520" y="495520"/>
                <a:ext cx="2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14:cNvPr>
              <p14:cNvContentPartPr/>
              <p14:nvPr/>
            </p14:nvContentPartPr>
            <p14:xfrm>
              <a:off x="3371880" y="606400"/>
              <a:ext cx="309960" cy="185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27F315D-E326-4DF0-97AA-C4A17E3CB14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62880" y="597400"/>
                <a:ext cx="3276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14:cNvPr>
              <p14:cNvContentPartPr/>
              <p14:nvPr/>
            </p14:nvContentPartPr>
            <p14:xfrm>
              <a:off x="3793080" y="612880"/>
              <a:ext cx="184680" cy="19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DA0A4AA-549E-44B6-8967-FE79A864A0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84440" y="603880"/>
                <a:ext cx="20232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14:cNvPr>
              <p14:cNvContentPartPr/>
              <p14:nvPr/>
            </p14:nvContentPartPr>
            <p14:xfrm>
              <a:off x="5226600" y="542680"/>
              <a:ext cx="191160" cy="229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2EE3C9-7338-4050-9FCB-973E8360DE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17960" y="533680"/>
                <a:ext cx="2088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14:cNvPr>
              <p14:cNvContentPartPr/>
              <p14:nvPr/>
            </p14:nvContentPartPr>
            <p14:xfrm>
              <a:off x="5543400" y="636640"/>
              <a:ext cx="11520" cy="9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37A0C6C-E2DA-4788-AB0A-112C63C661A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34760" y="628000"/>
                <a:ext cx="291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14:cNvPr>
              <p14:cNvContentPartPr/>
              <p14:nvPr/>
            </p14:nvContentPartPr>
            <p14:xfrm>
              <a:off x="5530080" y="48040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A35CFAA-E3EB-467A-BD78-CCF68C2C92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21440" y="4714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14:cNvPr>
              <p14:cNvContentPartPr/>
              <p14:nvPr/>
            </p14:nvContentPartPr>
            <p14:xfrm>
              <a:off x="5928600" y="476440"/>
              <a:ext cx="360" cy="10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0A4E537-01FC-40C3-A55D-DEFA53EA963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19600" y="467440"/>
                <a:ext cx="180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14:cNvPr>
              <p14:cNvContentPartPr/>
              <p14:nvPr/>
            </p14:nvContentPartPr>
            <p14:xfrm>
              <a:off x="5946960" y="546640"/>
              <a:ext cx="456480" cy="220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F3AAF02-A7CB-4491-B5D8-48AF7109154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38320" y="537640"/>
                <a:ext cx="4741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14:cNvPr>
              <p14:cNvContentPartPr/>
              <p14:nvPr/>
            </p14:nvContentPartPr>
            <p14:xfrm>
              <a:off x="5651400" y="362320"/>
              <a:ext cx="167400" cy="40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4D0BF0B-C1D6-458A-8CAC-25DDC9D75C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42760" y="353680"/>
                <a:ext cx="18504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14:cNvPr>
              <p14:cNvContentPartPr/>
              <p14:nvPr/>
            </p14:nvContentPartPr>
            <p14:xfrm>
              <a:off x="4267920" y="415240"/>
              <a:ext cx="861840" cy="396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0F1F65F-134D-46BB-941F-0FB7FD6C742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59280" y="406600"/>
                <a:ext cx="8794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14:cNvPr>
              <p14:cNvContentPartPr/>
              <p14:nvPr/>
            </p14:nvContentPartPr>
            <p14:xfrm>
              <a:off x="2903880" y="343960"/>
              <a:ext cx="223200" cy="48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4D091B0-811E-406D-90A1-5A4675129C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95240" y="334960"/>
                <a:ext cx="24084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14:cNvPr>
              <p14:cNvContentPartPr/>
              <p14:nvPr/>
            </p14:nvContentPartPr>
            <p14:xfrm>
              <a:off x="7517640" y="583360"/>
              <a:ext cx="375120" cy="561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810E850-2511-43E1-95D3-4332110FC87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09000" y="574720"/>
                <a:ext cx="39276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14:cNvPr>
              <p14:cNvContentPartPr/>
              <p14:nvPr/>
            </p14:nvContentPartPr>
            <p14:xfrm>
              <a:off x="7852440" y="411280"/>
              <a:ext cx="23400" cy="3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0BCC736-0512-466E-8A6A-DF642A8629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43440" y="402640"/>
                <a:ext cx="4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14:cNvPr>
              <p14:cNvContentPartPr/>
              <p14:nvPr/>
            </p14:nvContentPartPr>
            <p14:xfrm>
              <a:off x="8351400" y="502720"/>
              <a:ext cx="229680" cy="19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8F46187-9918-44D5-816C-D071C9B2B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342760" y="494080"/>
                <a:ext cx="24732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14:cNvPr>
              <p14:cNvContentPartPr/>
              <p14:nvPr/>
            </p14:nvContentPartPr>
            <p14:xfrm>
              <a:off x="7984920" y="512440"/>
              <a:ext cx="297360" cy="20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2A4F9A-09DD-45E9-9953-AB2C30FCE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76280" y="503440"/>
                <a:ext cx="3150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14:cNvPr>
              <p14:cNvContentPartPr/>
              <p14:nvPr/>
            </p14:nvContentPartPr>
            <p14:xfrm>
              <a:off x="6837600" y="350440"/>
              <a:ext cx="373680" cy="412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5C2790A-224C-4F88-B3A4-AA419CAECE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28960" y="341440"/>
                <a:ext cx="3913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14:cNvPr>
              <p14:cNvContentPartPr/>
              <p14:nvPr/>
            </p14:nvContentPartPr>
            <p14:xfrm>
              <a:off x="534000" y="1046320"/>
              <a:ext cx="173880" cy="315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DEC4589-9B8C-48FF-B5E1-0AB497FE499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5000" y="1037320"/>
                <a:ext cx="1915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14:cNvPr>
              <p14:cNvContentPartPr/>
              <p14:nvPr/>
            </p14:nvContentPartPr>
            <p14:xfrm>
              <a:off x="774120" y="1180240"/>
              <a:ext cx="283680" cy="44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67C3A11-C992-47A5-9ECA-F591B44062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65120" y="1171600"/>
                <a:ext cx="30132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14:cNvPr>
              <p14:cNvContentPartPr/>
              <p14:nvPr/>
            </p14:nvContentPartPr>
            <p14:xfrm>
              <a:off x="1333920" y="1178800"/>
              <a:ext cx="294480" cy="178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C916C76-3AD0-4FC7-8FAB-1F46F3CB40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25280" y="1169800"/>
                <a:ext cx="3121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14:cNvPr>
              <p14:cNvContentPartPr/>
              <p14:nvPr/>
            </p14:nvContentPartPr>
            <p14:xfrm>
              <a:off x="1693200" y="1161520"/>
              <a:ext cx="241560" cy="18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954F89-A10F-462C-8EA9-00C8994BE05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84200" y="1152880"/>
                <a:ext cx="25920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14:cNvPr>
              <p14:cNvContentPartPr/>
              <p14:nvPr/>
            </p14:nvContentPartPr>
            <p14:xfrm>
              <a:off x="3026640" y="1162960"/>
              <a:ext cx="143280" cy="203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7C9BB-C179-4D5F-8186-BA809FD729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17640" y="1153960"/>
                <a:ext cx="1609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14:cNvPr>
              <p14:cNvContentPartPr/>
              <p14:nvPr/>
            </p14:nvContentPartPr>
            <p14:xfrm>
              <a:off x="2241120" y="1186720"/>
              <a:ext cx="678600" cy="217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9BB9A75-3E5E-4BF8-9295-13E70896DE5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32475" y="1178066"/>
                <a:ext cx="696249" cy="234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14:cNvPr>
              <p14:cNvContentPartPr/>
              <p14:nvPr/>
            </p14:nvContentPartPr>
            <p14:xfrm>
              <a:off x="3299520" y="1062160"/>
              <a:ext cx="105012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E20503-82F6-4E93-985D-868459018ED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90880" y="1053530"/>
                <a:ext cx="1067760" cy="341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14:cNvPr>
              <p14:cNvContentPartPr/>
              <p14:nvPr/>
            </p14:nvContentPartPr>
            <p14:xfrm>
              <a:off x="6261960" y="910240"/>
              <a:ext cx="1153440" cy="472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1F1E20-2D50-401C-A19A-C751E59CFE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52960" y="901600"/>
                <a:ext cx="1171080" cy="49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14:cNvPr>
              <p14:cNvContentPartPr/>
              <p14:nvPr/>
            </p14:nvContentPartPr>
            <p14:xfrm>
              <a:off x="4674000" y="1006000"/>
              <a:ext cx="1288800" cy="4284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AA94B69-84A8-442C-ABF4-7F485A7277C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65360" y="997000"/>
                <a:ext cx="1306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14:cNvPr>
              <p14:cNvContentPartPr/>
              <p14:nvPr/>
            </p14:nvContentPartPr>
            <p14:xfrm>
              <a:off x="618240" y="1963600"/>
              <a:ext cx="243000" cy="314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A4D6D3B-EE94-4F5E-AF8C-9D339A9BFA5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9240" y="1954600"/>
                <a:ext cx="2606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14:cNvPr>
              <p14:cNvContentPartPr/>
              <p14:nvPr/>
            </p14:nvContentPartPr>
            <p14:xfrm>
              <a:off x="591600" y="1691800"/>
              <a:ext cx="269280" cy="123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D63D363-77D6-4732-9973-1B70F81DFFA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82960" y="1682800"/>
                <a:ext cx="286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14:cNvPr>
              <p14:cNvContentPartPr/>
              <p14:nvPr/>
            </p14:nvContentPartPr>
            <p14:xfrm>
              <a:off x="1039800" y="1970080"/>
              <a:ext cx="198000" cy="5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5080FB-DDC8-46DC-B213-3CA73DA5AC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30800" y="1961440"/>
                <a:ext cx="215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14:cNvPr>
              <p14:cNvContentPartPr/>
              <p14:nvPr/>
            </p14:nvContentPartPr>
            <p14:xfrm>
              <a:off x="1052400" y="2073400"/>
              <a:ext cx="194040" cy="14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D8959AA-7DD7-405F-846C-8C0DA23BF7D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43400" y="2064760"/>
                <a:ext cx="2116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14:cNvPr>
              <p14:cNvContentPartPr/>
              <p14:nvPr/>
            </p14:nvContentPartPr>
            <p14:xfrm>
              <a:off x="1528680" y="1686040"/>
              <a:ext cx="74160" cy="70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EF1B45-4D5D-491C-9C78-DE6260147C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20040" y="1677040"/>
                <a:ext cx="9180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14:cNvPr>
              <p14:cNvContentPartPr/>
              <p14:nvPr/>
            </p14:nvContentPartPr>
            <p14:xfrm>
              <a:off x="1897320" y="1971520"/>
              <a:ext cx="81720" cy="212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5997768-64BE-4313-BA18-FDAE1C12C9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888320" y="1962520"/>
                <a:ext cx="9936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14:cNvPr>
              <p14:cNvContentPartPr/>
              <p14:nvPr/>
            </p14:nvContentPartPr>
            <p14:xfrm>
              <a:off x="1825680" y="1744720"/>
              <a:ext cx="248040" cy="173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BA6178-E455-449D-B0FC-937F8B79AD4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816680" y="1736080"/>
                <a:ext cx="2656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14:cNvPr>
              <p14:cNvContentPartPr/>
              <p14:nvPr/>
            </p14:nvContentPartPr>
            <p14:xfrm>
              <a:off x="2573760" y="1857400"/>
              <a:ext cx="247320" cy="525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503C276-B119-4594-8AA2-99525BCFDE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65120" y="1848760"/>
                <a:ext cx="26496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14:cNvPr>
              <p14:cNvContentPartPr/>
              <p14:nvPr/>
            </p14:nvContentPartPr>
            <p14:xfrm>
              <a:off x="2190720" y="1940920"/>
              <a:ext cx="191160" cy="252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782B1A-31AD-4F35-885F-C95A4C1A4FD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82080" y="1932280"/>
                <a:ext cx="20880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14:cNvPr>
              <p14:cNvContentPartPr/>
              <p14:nvPr/>
            </p14:nvContentPartPr>
            <p14:xfrm>
              <a:off x="1463880" y="1855960"/>
              <a:ext cx="264600" cy="419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7670A55-283C-45D7-9BEB-1B2537BF1C2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54892" y="1847313"/>
                <a:ext cx="282216" cy="437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14:cNvPr>
              <p14:cNvContentPartPr/>
              <p14:nvPr/>
            </p14:nvContentPartPr>
            <p14:xfrm>
              <a:off x="2613720" y="1747960"/>
              <a:ext cx="59400" cy="46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E0F718F-8A14-4185-B292-942BE298B16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604720" y="1738960"/>
                <a:ext cx="770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14:cNvPr>
              <p14:cNvContentPartPr/>
              <p14:nvPr/>
            </p14:nvContentPartPr>
            <p14:xfrm>
              <a:off x="3005760" y="1940560"/>
              <a:ext cx="183240" cy="49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58695E9-705B-44C8-B3DB-109A8BCAB67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96760" y="1931920"/>
                <a:ext cx="20088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14:cNvPr>
              <p14:cNvContentPartPr/>
              <p14:nvPr/>
            </p14:nvContentPartPr>
            <p14:xfrm>
              <a:off x="3041760" y="1705480"/>
              <a:ext cx="166680" cy="113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B7F7285-862E-484C-8D2B-039FA9EA325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032760" y="1696480"/>
                <a:ext cx="1843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14:cNvPr>
              <p14:cNvContentPartPr/>
              <p14:nvPr/>
            </p14:nvContentPartPr>
            <p14:xfrm>
              <a:off x="3862200" y="1857760"/>
              <a:ext cx="231480" cy="404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187AF79-6C39-4AE9-9CE0-81BEC53D979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53560" y="1848768"/>
                <a:ext cx="249120" cy="421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14:cNvPr>
              <p14:cNvContentPartPr/>
              <p14:nvPr/>
            </p14:nvContentPartPr>
            <p14:xfrm>
              <a:off x="3496440" y="1947760"/>
              <a:ext cx="222120" cy="236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11BB272-8AFC-4C45-B155-0A2BF0AAAB1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487440" y="1938760"/>
                <a:ext cx="23976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14:cNvPr>
              <p14:cNvContentPartPr/>
              <p14:nvPr/>
            </p14:nvContentPartPr>
            <p14:xfrm>
              <a:off x="3933480" y="1737880"/>
              <a:ext cx="72720" cy="65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6097388-630D-4281-9E5B-E1DB568376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924840" y="1729240"/>
                <a:ext cx="9036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14:cNvPr>
              <p14:cNvContentPartPr/>
              <p14:nvPr/>
            </p14:nvContentPartPr>
            <p14:xfrm>
              <a:off x="4179720" y="1592080"/>
              <a:ext cx="21708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776CDFB-1A36-435F-8151-3EBC66A79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720" y="1583440"/>
                <a:ext cx="2347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14:cNvPr>
              <p14:cNvContentPartPr/>
              <p14:nvPr/>
            </p14:nvContentPartPr>
            <p14:xfrm>
              <a:off x="4264320" y="1807000"/>
              <a:ext cx="141120" cy="395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D7ACE53-135C-4BBA-B399-6E33D74A1B4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55343" y="1798360"/>
                <a:ext cx="158715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14:cNvPr>
              <p14:cNvContentPartPr/>
              <p14:nvPr/>
            </p14:nvContentPartPr>
            <p14:xfrm>
              <a:off x="4958760" y="1896280"/>
              <a:ext cx="151200" cy="19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33D0208-53D9-4884-9817-65EB58C69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49760" y="1887640"/>
                <a:ext cx="1688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14:cNvPr>
              <p14:cNvContentPartPr/>
              <p14:nvPr/>
            </p14:nvContentPartPr>
            <p14:xfrm>
              <a:off x="5205360" y="1809880"/>
              <a:ext cx="114480" cy="28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5D811E7-0050-4B6B-9D51-60ACC3B8D57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196360" y="1801240"/>
                <a:ext cx="1321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14:cNvPr>
              <p14:cNvContentPartPr/>
              <p14:nvPr/>
            </p14:nvContentPartPr>
            <p14:xfrm>
              <a:off x="5748240" y="1885120"/>
              <a:ext cx="16992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470EB64-341E-4842-A8B0-6342178FFFF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739600" y="1876480"/>
                <a:ext cx="1875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14:cNvPr>
              <p14:cNvContentPartPr/>
              <p14:nvPr/>
            </p14:nvContentPartPr>
            <p14:xfrm>
              <a:off x="5701800" y="1703680"/>
              <a:ext cx="209160" cy="9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F8D4EC0-70B9-4BD7-814C-268A19F7ADC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693160" y="1695040"/>
                <a:ext cx="2268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14:cNvPr>
              <p14:cNvContentPartPr/>
              <p14:nvPr/>
            </p14:nvContentPartPr>
            <p14:xfrm>
              <a:off x="6024000" y="1947760"/>
              <a:ext cx="150120" cy="1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D6058A1-4340-47AC-9660-2C3FC3776A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15000" y="1938760"/>
                <a:ext cx="167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14:cNvPr>
              <p14:cNvContentPartPr/>
              <p14:nvPr/>
            </p14:nvContentPartPr>
            <p14:xfrm>
              <a:off x="6053880" y="2029840"/>
              <a:ext cx="156240" cy="20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4A7DED4-26E0-4D20-B983-1F268107F87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44880" y="2020840"/>
                <a:ext cx="173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14:cNvPr>
              <p14:cNvContentPartPr/>
              <p14:nvPr/>
            </p14:nvContentPartPr>
            <p14:xfrm>
              <a:off x="6919320" y="1954240"/>
              <a:ext cx="170640" cy="227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02E135C-1C7E-4623-9239-55EA80E5B70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10320" y="1945240"/>
                <a:ext cx="18828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14:cNvPr>
              <p14:cNvContentPartPr/>
              <p14:nvPr/>
            </p14:nvContentPartPr>
            <p14:xfrm>
              <a:off x="6407760" y="1759480"/>
              <a:ext cx="433080" cy="412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E726FB-A777-4EF1-B3FB-EB236EFC568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98760" y="1750480"/>
                <a:ext cx="45072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14:cNvPr>
              <p14:cNvContentPartPr/>
              <p14:nvPr/>
            </p14:nvContentPartPr>
            <p14:xfrm>
              <a:off x="7235400" y="1934440"/>
              <a:ext cx="165960" cy="45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C3486F3-9F49-4236-98E8-E87147D8667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226760" y="1925440"/>
                <a:ext cx="18360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14:cNvPr>
              <p14:cNvContentPartPr/>
              <p14:nvPr/>
            </p14:nvContentPartPr>
            <p14:xfrm>
              <a:off x="7305960" y="1853800"/>
              <a:ext cx="38880" cy="30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9CF090C-CA6B-45F9-A900-74731B0A9AF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297320" y="1844800"/>
                <a:ext cx="56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14:cNvPr>
              <p14:cNvContentPartPr/>
              <p14:nvPr/>
            </p14:nvContentPartPr>
            <p14:xfrm>
              <a:off x="7520520" y="1982320"/>
              <a:ext cx="224280" cy="423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D87379D-69B5-4A6F-B9A8-20A8D4E3286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511520" y="1973320"/>
                <a:ext cx="2419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14:cNvPr>
              <p14:cNvContentPartPr/>
              <p14:nvPr/>
            </p14:nvContentPartPr>
            <p14:xfrm>
              <a:off x="7560120" y="1760920"/>
              <a:ext cx="175320" cy="135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B9C9F77-E713-497B-8B8A-06C1BCFC417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51480" y="1752280"/>
                <a:ext cx="19296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14:cNvPr>
              <p14:cNvContentPartPr/>
              <p14:nvPr/>
            </p14:nvContentPartPr>
            <p14:xfrm>
              <a:off x="8133240" y="1750120"/>
              <a:ext cx="42120" cy="3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8A75BAD-548D-407F-8014-360018FB3CA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124600" y="1741120"/>
                <a:ext cx="59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14:cNvPr>
              <p14:cNvContentPartPr/>
              <p14:nvPr/>
            </p14:nvContentPartPr>
            <p14:xfrm>
              <a:off x="8359320" y="1551400"/>
              <a:ext cx="289800" cy="152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2B45812-EA05-4955-829F-B7E26DDE4C6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50680" y="1542760"/>
                <a:ext cx="3074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14:cNvPr>
              <p14:cNvContentPartPr/>
              <p14:nvPr/>
            </p14:nvContentPartPr>
            <p14:xfrm>
              <a:off x="8466960" y="1769920"/>
              <a:ext cx="149400" cy="306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679C7F7-2744-427B-967B-70C1A0CB913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457960" y="1761280"/>
                <a:ext cx="1670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14:cNvPr>
              <p14:cNvContentPartPr/>
              <p14:nvPr/>
            </p14:nvContentPartPr>
            <p14:xfrm>
              <a:off x="7857840" y="1865320"/>
              <a:ext cx="443160" cy="266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7637C4E-6C02-4E91-AECC-86BDB995C5B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48840" y="1856668"/>
                <a:ext cx="460800" cy="283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14:cNvPr>
              <p14:cNvContentPartPr/>
              <p14:nvPr/>
            </p14:nvContentPartPr>
            <p14:xfrm>
              <a:off x="3084240" y="2662000"/>
              <a:ext cx="451440" cy="8330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7DC721C-CCB9-45FE-A2EF-10778D9BECA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075600" y="2653360"/>
                <a:ext cx="469080" cy="85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14:cNvPr>
              <p14:cNvContentPartPr/>
              <p14:nvPr/>
            </p14:nvContentPartPr>
            <p14:xfrm>
              <a:off x="1252560" y="2658040"/>
              <a:ext cx="1722240" cy="481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A857E4D-313B-4BCE-B17B-97EC6A0B4A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43560" y="2649400"/>
                <a:ext cx="173988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14:cNvPr>
              <p14:cNvContentPartPr/>
              <p14:nvPr/>
            </p14:nvContentPartPr>
            <p14:xfrm>
              <a:off x="881400" y="2579920"/>
              <a:ext cx="265320" cy="579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69DFC76-BDE3-4065-A12C-588F91076CB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72400" y="2570920"/>
                <a:ext cx="282960" cy="59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14:cNvPr>
              <p14:cNvContentPartPr/>
              <p14:nvPr/>
            </p14:nvContentPartPr>
            <p14:xfrm>
              <a:off x="4022760" y="2939560"/>
              <a:ext cx="344880" cy="24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11FC058-9881-420F-BE0E-CF3585622CA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013760" y="2930560"/>
                <a:ext cx="3625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14:cNvPr>
              <p14:cNvContentPartPr/>
              <p14:nvPr/>
            </p14:nvContentPartPr>
            <p14:xfrm>
              <a:off x="4005480" y="2673880"/>
              <a:ext cx="268920" cy="115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7DE3A1-3087-4D89-939D-D87E278B4F5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996480" y="2665240"/>
                <a:ext cx="286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14:cNvPr>
              <p14:cNvContentPartPr/>
              <p14:nvPr/>
            </p14:nvContentPartPr>
            <p14:xfrm>
              <a:off x="4542240" y="2907160"/>
              <a:ext cx="199800" cy="2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BA5C99D-44FD-4A7F-BF33-92EF5A465EB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3240" y="2898520"/>
                <a:ext cx="2174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14:cNvPr>
              <p14:cNvContentPartPr/>
              <p14:nvPr/>
            </p14:nvContentPartPr>
            <p14:xfrm>
              <a:off x="4548000" y="3027760"/>
              <a:ext cx="171360" cy="201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F836941-DE19-4213-9A6B-A33FB59ED07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539360" y="3019120"/>
                <a:ext cx="1890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14:cNvPr>
              <p14:cNvContentPartPr/>
              <p14:nvPr/>
            </p14:nvContentPartPr>
            <p14:xfrm>
              <a:off x="4949760" y="2871520"/>
              <a:ext cx="229320" cy="286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145F39B-2222-48DC-957C-E834CD3F9E3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940774" y="2862520"/>
                <a:ext cx="246932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14:cNvPr>
              <p14:cNvContentPartPr/>
              <p14:nvPr/>
            </p14:nvContentPartPr>
            <p14:xfrm>
              <a:off x="4955520" y="2692600"/>
              <a:ext cx="42120" cy="43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CFA0ED7-9AD2-4FCA-A556-4BE15410A78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46520" y="2683600"/>
                <a:ext cx="59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14:cNvPr>
              <p14:cNvContentPartPr/>
              <p14:nvPr/>
            </p14:nvContentPartPr>
            <p14:xfrm>
              <a:off x="5130840" y="2701600"/>
              <a:ext cx="30960" cy="36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0CCCDBC2-5523-4870-A188-76D149B66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2200" y="2692600"/>
                <a:ext cx="486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14:cNvPr>
              <p14:cNvContentPartPr/>
              <p14:nvPr/>
            </p14:nvContentPartPr>
            <p14:xfrm>
              <a:off x="5383560" y="2925880"/>
              <a:ext cx="146520" cy="216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9291B81-EDF3-4478-806B-3B73A5C84C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74560" y="2916880"/>
                <a:ext cx="16416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14:cNvPr>
              <p14:cNvContentPartPr/>
              <p14:nvPr/>
            </p14:nvContentPartPr>
            <p14:xfrm>
              <a:off x="5325960" y="2704480"/>
              <a:ext cx="199080" cy="127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3B3C445-33F1-4B53-9BCD-74E51C7FE5E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317320" y="2695480"/>
                <a:ext cx="216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14:cNvPr>
              <p14:cNvContentPartPr/>
              <p14:nvPr/>
            </p14:nvContentPartPr>
            <p14:xfrm>
              <a:off x="6153960" y="2940640"/>
              <a:ext cx="238680" cy="515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D44876-3C88-48E6-8FEA-1CD60E8F599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45320" y="2931640"/>
                <a:ext cx="25632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14:cNvPr>
              <p14:cNvContentPartPr/>
              <p14:nvPr/>
            </p14:nvContentPartPr>
            <p14:xfrm>
              <a:off x="6205080" y="2817160"/>
              <a:ext cx="33480" cy="23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9C4FCF3-D944-4308-8856-084B74AF402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96440" y="2808160"/>
                <a:ext cx="5112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14:cNvPr>
              <p14:cNvContentPartPr/>
              <p14:nvPr/>
            </p14:nvContentPartPr>
            <p14:xfrm>
              <a:off x="6344760" y="2840920"/>
              <a:ext cx="24840" cy="19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24E5920-43D4-4A62-9B85-2F1C191B51F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335760" y="2832280"/>
                <a:ext cx="42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14:cNvPr>
              <p14:cNvContentPartPr/>
              <p14:nvPr/>
            </p14:nvContentPartPr>
            <p14:xfrm>
              <a:off x="5797920" y="2912560"/>
              <a:ext cx="199440" cy="262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E84F1E2-D313-4D49-B178-3C96E83BE4A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789280" y="2903560"/>
                <a:ext cx="2170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14:cNvPr>
              <p14:cNvContentPartPr/>
              <p14:nvPr/>
            </p14:nvContentPartPr>
            <p14:xfrm>
              <a:off x="6548520" y="2868640"/>
              <a:ext cx="268920" cy="442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A2E2D62-72F1-4786-8A31-6E96DF375DFC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39880" y="2860000"/>
                <a:ext cx="28656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14:cNvPr>
              <p14:cNvContentPartPr/>
              <p14:nvPr/>
            </p14:nvContentPartPr>
            <p14:xfrm>
              <a:off x="6517560" y="2587840"/>
              <a:ext cx="221040" cy="175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454BE72-C43D-4296-8712-16584BF37F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08920" y="2579200"/>
                <a:ext cx="238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14:cNvPr>
              <p14:cNvContentPartPr/>
              <p14:nvPr/>
            </p14:nvContentPartPr>
            <p14:xfrm>
              <a:off x="7233600" y="2736160"/>
              <a:ext cx="46440" cy="49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C416F0E-3CD0-4FFF-8E5B-288A8347787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224600" y="2727520"/>
                <a:ext cx="640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14:cNvPr>
              <p14:cNvContentPartPr/>
              <p14:nvPr/>
            </p14:nvContentPartPr>
            <p14:xfrm>
              <a:off x="7374000" y="2744080"/>
              <a:ext cx="39960" cy="241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08EC790-1780-4539-AF35-34C00CA00C0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365000" y="2735440"/>
                <a:ext cx="57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14:cNvPr>
              <p14:cNvContentPartPr/>
              <p14:nvPr/>
            </p14:nvContentPartPr>
            <p14:xfrm>
              <a:off x="7221000" y="2900320"/>
              <a:ext cx="223200" cy="245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2F10A1F-FD21-4CE3-8380-F50B0B6C64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12000" y="2891680"/>
                <a:ext cx="2408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14:cNvPr>
              <p14:cNvContentPartPr/>
              <p14:nvPr/>
            </p14:nvContentPartPr>
            <p14:xfrm>
              <a:off x="6924720" y="2891320"/>
              <a:ext cx="207720" cy="235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93C97B7-AA20-415D-88B3-CF8E9FC51C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5720" y="2882320"/>
                <a:ext cx="2253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14:cNvPr>
              <p14:cNvContentPartPr/>
              <p14:nvPr/>
            </p14:nvContentPartPr>
            <p14:xfrm>
              <a:off x="7599360" y="2495680"/>
              <a:ext cx="313200" cy="6091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BB2382F-81C5-4AF4-8767-F47AF798C22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90360" y="2486685"/>
                <a:ext cx="330840" cy="626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14:cNvPr>
              <p14:cNvContentPartPr/>
              <p14:nvPr/>
            </p14:nvContentPartPr>
            <p14:xfrm>
              <a:off x="161400" y="3488920"/>
              <a:ext cx="8758800" cy="75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D9235-41D9-4AB8-8667-FEB0650162D3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52760" y="3480276"/>
                <a:ext cx="8776440" cy="777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14:cNvPr>
              <p14:cNvContentPartPr/>
              <p14:nvPr/>
            </p14:nvContentPartPr>
            <p14:xfrm>
              <a:off x="4564200" y="3977080"/>
              <a:ext cx="32760" cy="19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607B30F-4911-49AB-8A8C-99EC042E8D0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555200" y="3968440"/>
                <a:ext cx="50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14:cNvPr>
              <p14:cNvContentPartPr/>
              <p14:nvPr/>
            </p14:nvContentPartPr>
            <p14:xfrm>
              <a:off x="4167120" y="3682600"/>
              <a:ext cx="240840" cy="8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0AFA60B-D917-44D5-B51C-D93DE504BE4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8480" y="3673960"/>
                <a:ext cx="258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14:cNvPr>
              <p14:cNvContentPartPr/>
              <p14:nvPr/>
            </p14:nvContentPartPr>
            <p14:xfrm>
              <a:off x="4636200" y="3685120"/>
              <a:ext cx="240120" cy="8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1041865-98BE-4215-B74B-89D0339CAD8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627560" y="3676480"/>
                <a:ext cx="2577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14:cNvPr>
              <p14:cNvContentPartPr/>
              <p14:nvPr/>
            </p14:nvContentPartPr>
            <p14:xfrm>
              <a:off x="4757520" y="3884920"/>
              <a:ext cx="165240" cy="265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150C89-F0AE-4B37-B3C9-040931888781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748520" y="3876280"/>
                <a:ext cx="18288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14:cNvPr>
              <p14:cNvContentPartPr/>
              <p14:nvPr/>
            </p14:nvContentPartPr>
            <p14:xfrm>
              <a:off x="4190880" y="3831640"/>
              <a:ext cx="231840" cy="289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40C6705-389B-4CBC-A86B-2DB378AE39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82240" y="3822640"/>
                <a:ext cx="2494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14:cNvPr>
              <p14:cNvContentPartPr/>
              <p14:nvPr/>
            </p14:nvContentPartPr>
            <p14:xfrm>
              <a:off x="5117520" y="3949000"/>
              <a:ext cx="13680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40A081A-854D-4936-96EB-E3E6F689CA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108520" y="3940360"/>
                <a:ext cx="154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14:cNvPr>
              <p14:cNvContentPartPr/>
              <p14:nvPr/>
            </p14:nvContentPartPr>
            <p14:xfrm>
              <a:off x="5111400" y="4045840"/>
              <a:ext cx="133560" cy="1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7D4A17E-AB62-47B4-9F5B-1BD5A3C8211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102760" y="4036840"/>
                <a:ext cx="151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14:cNvPr>
              <p14:cNvContentPartPr/>
              <p14:nvPr/>
            </p14:nvContentPartPr>
            <p14:xfrm>
              <a:off x="6415680" y="3911920"/>
              <a:ext cx="145440" cy="19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595F2AD-CB4D-44F0-AEA9-894D19A40B3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406680" y="3902920"/>
                <a:ext cx="1630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14:cNvPr>
              <p14:cNvContentPartPr/>
              <p14:nvPr/>
            </p14:nvContentPartPr>
            <p14:xfrm>
              <a:off x="6004200" y="3811840"/>
              <a:ext cx="295920" cy="274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FF055C7-2CD3-435C-8808-FCF47E71415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995200" y="3802840"/>
                <a:ext cx="3135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14:cNvPr>
              <p14:cNvContentPartPr/>
              <p14:nvPr/>
            </p14:nvContentPartPr>
            <p14:xfrm>
              <a:off x="5815920" y="3925240"/>
              <a:ext cx="115920" cy="156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DBBD19A-BEF1-4465-9ED8-89937FC56CDD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06920" y="3916240"/>
                <a:ext cx="133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14:cNvPr>
              <p14:cNvContentPartPr/>
              <p14:nvPr/>
            </p14:nvContentPartPr>
            <p14:xfrm>
              <a:off x="5519640" y="3832360"/>
              <a:ext cx="223560" cy="2563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C8ECC4-22F7-46A9-98DB-2DBAE71FA06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11014" y="3823720"/>
                <a:ext cx="24117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14:cNvPr>
              <p14:cNvContentPartPr/>
              <p14:nvPr/>
            </p14:nvContentPartPr>
            <p14:xfrm>
              <a:off x="7550760" y="3906520"/>
              <a:ext cx="131400" cy="1965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281D9C6-4C77-41FE-ADC3-21BA4DC222CC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542120" y="3897880"/>
                <a:ext cx="149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14:cNvPr>
              <p14:cNvContentPartPr/>
              <p14:nvPr/>
            </p14:nvContentPartPr>
            <p14:xfrm>
              <a:off x="7147920" y="3823720"/>
              <a:ext cx="279000" cy="5191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E5EBA7B3-8487-4433-B0BE-9287FE31E9A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139280" y="3814726"/>
                <a:ext cx="296640" cy="536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14:cNvPr>
              <p14:cNvContentPartPr/>
              <p14:nvPr/>
            </p14:nvContentPartPr>
            <p14:xfrm>
              <a:off x="6664800" y="3824440"/>
              <a:ext cx="381960" cy="469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5F3910AD-F5D8-444A-A2A2-BF0BB6CCDDA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656160" y="3815440"/>
                <a:ext cx="39960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14:cNvPr>
              <p14:cNvContentPartPr/>
              <p14:nvPr/>
            </p14:nvContentPartPr>
            <p14:xfrm>
              <a:off x="8331600" y="3784840"/>
              <a:ext cx="418680" cy="3470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220C35D-5A52-480B-8249-744A817DA0E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322600" y="3775849"/>
                <a:ext cx="436320" cy="3646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14:cNvPr>
              <p14:cNvContentPartPr/>
              <p14:nvPr/>
            </p14:nvContentPartPr>
            <p14:xfrm>
              <a:off x="7797360" y="3847120"/>
              <a:ext cx="421920" cy="27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8B34151-AE92-4278-8290-349239414B4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788720" y="3838132"/>
                <a:ext cx="439560" cy="297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14:cNvPr>
              <p14:cNvContentPartPr/>
              <p14:nvPr/>
            </p14:nvContentPartPr>
            <p14:xfrm>
              <a:off x="289560" y="4247080"/>
              <a:ext cx="4461480" cy="6566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DAF3734-0588-4FE2-8745-3B0211E84B9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80560" y="4238440"/>
                <a:ext cx="4479120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14:cNvPr>
              <p14:cNvContentPartPr/>
              <p14:nvPr/>
            </p14:nvContentPartPr>
            <p14:xfrm>
              <a:off x="5090880" y="4275160"/>
              <a:ext cx="565920" cy="437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0FCB1E2-2BF4-47E6-A748-DEB314B0081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081880" y="4266160"/>
                <a:ext cx="583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14:cNvPr>
              <p14:cNvContentPartPr/>
              <p14:nvPr/>
            </p14:nvContentPartPr>
            <p14:xfrm>
              <a:off x="5795400" y="4332400"/>
              <a:ext cx="174600" cy="59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2D92F44-127C-4F71-B104-FA37D58F73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786400" y="4323400"/>
                <a:ext cx="1922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14:cNvPr>
              <p14:cNvContentPartPr/>
              <p14:nvPr/>
            </p14:nvContentPartPr>
            <p14:xfrm>
              <a:off x="6209040" y="4492600"/>
              <a:ext cx="134280" cy="209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DA9CA-7CC7-4699-B01D-04B144729D6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6200040" y="4483600"/>
                <a:ext cx="1519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14:cNvPr>
              <p14:cNvContentPartPr/>
              <p14:nvPr/>
            </p14:nvContentPartPr>
            <p14:xfrm>
              <a:off x="6172320" y="4345360"/>
              <a:ext cx="141480" cy="9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81CE30C-530B-4DA3-B2CE-EF8043A769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63680" y="4336360"/>
                <a:ext cx="1591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14:cNvPr>
              <p14:cNvContentPartPr/>
              <p14:nvPr/>
            </p14:nvContentPartPr>
            <p14:xfrm>
              <a:off x="5834280" y="4469920"/>
              <a:ext cx="270720" cy="2563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13A273C-AD85-4D9B-84D2-33540A7084E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25628" y="4461280"/>
                <a:ext cx="288383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14:cNvPr>
              <p14:cNvContentPartPr/>
              <p14:nvPr/>
            </p14:nvContentPartPr>
            <p14:xfrm>
              <a:off x="6468600" y="4588000"/>
              <a:ext cx="159480" cy="21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9925D82-F4C6-4E61-8376-471B3BF9EAAF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459960" y="4579000"/>
                <a:ext cx="1771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14:cNvPr>
              <p14:cNvContentPartPr/>
              <p14:nvPr/>
            </p14:nvContentPartPr>
            <p14:xfrm>
              <a:off x="6461400" y="4681960"/>
              <a:ext cx="138960" cy="162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D6FD2D-2DEE-49F8-A4A7-1A1E9A085E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452400" y="4673320"/>
                <a:ext cx="1566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14:cNvPr>
              <p14:cNvContentPartPr/>
              <p14:nvPr/>
            </p14:nvContentPartPr>
            <p14:xfrm>
              <a:off x="7386600" y="4411600"/>
              <a:ext cx="549720" cy="529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2248F3D-ED2F-466F-9366-281512A2271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377600" y="4402954"/>
                <a:ext cx="567360" cy="547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14:cNvPr>
              <p14:cNvContentPartPr/>
              <p14:nvPr/>
            </p14:nvContentPartPr>
            <p14:xfrm>
              <a:off x="6772080" y="4447240"/>
              <a:ext cx="513360" cy="3578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4047CF6-A995-475D-97C1-4E041A6FDFA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63086" y="4438600"/>
                <a:ext cx="530988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14:cNvPr>
              <p14:cNvContentPartPr/>
              <p14:nvPr/>
            </p14:nvContentPartPr>
            <p14:xfrm>
              <a:off x="8050800" y="4368040"/>
              <a:ext cx="392400" cy="371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7DA87B26-220C-496B-9D89-65272CFD9A6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41800" y="4359400"/>
                <a:ext cx="41004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4E579FA-E8DA-49D4-B8B7-A56367274C64}"/>
                  </a:ext>
                </a:extLst>
              </p14:cNvPr>
              <p14:cNvContentPartPr/>
              <p14:nvPr/>
            </p14:nvContentPartPr>
            <p14:xfrm>
              <a:off x="232320" y="4939000"/>
              <a:ext cx="2616480" cy="648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4E579FA-E8DA-49D4-B8B7-A56367274C6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23679" y="4930355"/>
                <a:ext cx="2634122" cy="666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8DAA3BA-B501-4707-8D27-2E3311C5EAFA}"/>
                  </a:ext>
                </a:extLst>
              </p14:cNvPr>
              <p14:cNvContentPartPr/>
              <p14:nvPr/>
            </p14:nvContentPartPr>
            <p14:xfrm>
              <a:off x="3153000" y="5093440"/>
              <a:ext cx="146520" cy="277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8DAA3BA-B501-4707-8D27-2E3311C5EAF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144000" y="5084800"/>
                <a:ext cx="16416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7F49CE7-534A-43BD-A8A2-AC883E770D87}"/>
                  </a:ext>
                </a:extLst>
              </p14:cNvPr>
              <p14:cNvContentPartPr/>
              <p14:nvPr/>
            </p14:nvContentPartPr>
            <p14:xfrm>
              <a:off x="3410040" y="5149960"/>
              <a:ext cx="19476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7F49CE7-534A-43BD-A8A2-AC883E770D8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401400" y="5140960"/>
                <a:ext cx="212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D56E4F2-57FD-4059-9F95-63D22D8870CE}"/>
                  </a:ext>
                </a:extLst>
              </p14:cNvPr>
              <p14:cNvContentPartPr/>
              <p14:nvPr/>
            </p14:nvContentPartPr>
            <p14:xfrm>
              <a:off x="3424800" y="5239960"/>
              <a:ext cx="180360" cy="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D56E4F2-57FD-4059-9F95-63D22D8870C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416160" y="5231320"/>
                <a:ext cx="1980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FE0F690-DC19-43DD-8DAE-15F7CC64954D}"/>
                  </a:ext>
                </a:extLst>
              </p14:cNvPr>
              <p14:cNvContentPartPr/>
              <p14:nvPr/>
            </p14:nvContentPartPr>
            <p14:xfrm>
              <a:off x="3388440" y="5336800"/>
              <a:ext cx="199800" cy="1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FE0F690-DC19-43DD-8DAE-15F7CC64954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379440" y="5327800"/>
                <a:ext cx="2174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376B37B-27DA-4B63-9ECF-B0EF29538A5B}"/>
                  </a:ext>
                </a:extLst>
              </p14:cNvPr>
              <p14:cNvContentPartPr/>
              <p14:nvPr/>
            </p14:nvContentPartPr>
            <p14:xfrm>
              <a:off x="3721080" y="5006680"/>
              <a:ext cx="612000" cy="415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376B37B-27DA-4B63-9ECF-B0EF29538A5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712080" y="4998040"/>
                <a:ext cx="6296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0F448BF-AA89-4625-8C51-49D6654714AA}"/>
                  </a:ext>
                </a:extLst>
              </p14:cNvPr>
              <p14:cNvContentPartPr/>
              <p14:nvPr/>
            </p14:nvContentPartPr>
            <p14:xfrm>
              <a:off x="4859040" y="4850440"/>
              <a:ext cx="527040" cy="555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0F448BF-AA89-4625-8C51-49D6654714AA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850040" y="4841800"/>
                <a:ext cx="544680" cy="57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F67066B-5027-47CB-B189-8927D68CA6D4}"/>
                  </a:ext>
                </a:extLst>
              </p14:cNvPr>
              <p14:cNvContentPartPr/>
              <p14:nvPr/>
            </p14:nvContentPartPr>
            <p14:xfrm>
              <a:off x="4481400" y="5005240"/>
              <a:ext cx="273960" cy="363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F67066B-5027-47CB-B189-8927D68CA6D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472400" y="4996600"/>
                <a:ext cx="2916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99C3073-E4E6-4EA2-BB8A-FDC5675CE0CA}"/>
                  </a:ext>
                </a:extLst>
              </p14:cNvPr>
              <p14:cNvContentPartPr/>
              <p14:nvPr/>
            </p14:nvContentPartPr>
            <p14:xfrm>
              <a:off x="5457000" y="5237440"/>
              <a:ext cx="151920" cy="97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99C3073-E4E6-4EA2-BB8A-FDC5675CE0CA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448000" y="5228440"/>
                <a:ext cx="1695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AE58D051-D1DE-4852-AB42-929312B33DDA}"/>
                  </a:ext>
                </a:extLst>
              </p14:cNvPr>
              <p14:cNvContentPartPr/>
              <p14:nvPr/>
            </p14:nvContentPartPr>
            <p14:xfrm>
              <a:off x="5473200" y="5310160"/>
              <a:ext cx="135000" cy="57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AE58D051-D1DE-4852-AB42-929312B33DDA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464560" y="5301520"/>
                <a:ext cx="1526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DD3AE72-4D6B-434E-BABE-BC1FD77FB014}"/>
                  </a:ext>
                </a:extLst>
              </p14:cNvPr>
              <p14:cNvContentPartPr/>
              <p14:nvPr/>
            </p14:nvContentPartPr>
            <p14:xfrm>
              <a:off x="5724480" y="4981480"/>
              <a:ext cx="146880" cy="4046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DD3AE72-4D6B-434E-BABE-BC1FD77FB01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715480" y="4972840"/>
                <a:ext cx="164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4592BFC-A41E-4CE6-A44E-82D48802CCE3}"/>
                  </a:ext>
                </a:extLst>
              </p14:cNvPr>
              <p14:cNvContentPartPr/>
              <p14:nvPr/>
            </p14:nvContentPartPr>
            <p14:xfrm>
              <a:off x="7071600" y="5010640"/>
              <a:ext cx="410040" cy="3582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4592BFC-A41E-4CE6-A44E-82D48802CCE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7062960" y="5002000"/>
                <a:ext cx="427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C032873A-D226-49E6-830A-ECC80A7F01F9}"/>
                  </a:ext>
                </a:extLst>
              </p14:cNvPr>
              <p14:cNvContentPartPr/>
              <p14:nvPr/>
            </p14:nvContentPartPr>
            <p14:xfrm>
              <a:off x="5946960" y="5033320"/>
              <a:ext cx="1007280" cy="4172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C032873A-D226-49E6-830A-ECC80A7F01F9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938317" y="5024328"/>
                <a:ext cx="1024926" cy="4348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C7DDAAE4-9887-4235-B78C-E0F8182976FF}"/>
                  </a:ext>
                </a:extLst>
              </p14:cNvPr>
              <p14:cNvContentPartPr/>
              <p14:nvPr/>
            </p14:nvContentPartPr>
            <p14:xfrm>
              <a:off x="7587480" y="4926040"/>
              <a:ext cx="157320" cy="21744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C7DDAAE4-9887-4235-B78C-E0F8182976F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578480" y="4917040"/>
                <a:ext cx="1749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C01C951-0709-4AC4-8838-5E269955B144}"/>
                  </a:ext>
                </a:extLst>
              </p14:cNvPr>
              <p14:cNvContentPartPr/>
              <p14:nvPr/>
            </p14:nvContentPartPr>
            <p14:xfrm>
              <a:off x="320520" y="5620480"/>
              <a:ext cx="2692080" cy="4986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C01C951-0709-4AC4-8838-5E269955B144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11880" y="5611480"/>
                <a:ext cx="27097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FC566D21-B021-4C6A-B726-E4FB60165603}"/>
                  </a:ext>
                </a:extLst>
              </p14:cNvPr>
              <p14:cNvContentPartPr/>
              <p14:nvPr/>
            </p14:nvContentPartPr>
            <p14:xfrm>
              <a:off x="3146520" y="5731720"/>
              <a:ext cx="678960" cy="292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FC566D21-B021-4C6A-B726-E4FB60165603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137880" y="5723080"/>
                <a:ext cx="69660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270A371-B992-4ED4-BE1F-0F0FDAE2787F}"/>
                  </a:ext>
                </a:extLst>
              </p14:cNvPr>
              <p14:cNvContentPartPr/>
              <p14:nvPr/>
            </p14:nvContentPartPr>
            <p14:xfrm>
              <a:off x="3152280" y="5566120"/>
              <a:ext cx="178920" cy="10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270A371-B992-4ED4-BE1F-0F0FDAE2787F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143640" y="5557120"/>
                <a:ext cx="1965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C2D61CA-1FEA-4324-98A0-E1ED580B3C44}"/>
                  </a:ext>
                </a:extLst>
              </p14:cNvPr>
              <p14:cNvContentPartPr/>
              <p14:nvPr/>
            </p14:nvContentPartPr>
            <p14:xfrm>
              <a:off x="3576720" y="5605720"/>
              <a:ext cx="191880" cy="547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C2D61CA-1FEA-4324-98A0-E1ED580B3C44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567720" y="5597080"/>
                <a:ext cx="2095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F6DCB5E-6238-4124-8B11-A97294B22F85}"/>
                  </a:ext>
                </a:extLst>
              </p14:cNvPr>
              <p14:cNvContentPartPr/>
              <p14:nvPr/>
            </p14:nvContentPartPr>
            <p14:xfrm>
              <a:off x="3919440" y="5807320"/>
              <a:ext cx="141840" cy="97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F6DCB5E-6238-4124-8B11-A97294B22F85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3910440" y="5798680"/>
                <a:ext cx="1594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466A4E6-DCA9-4BE3-91A7-8E5766EA434B}"/>
                  </a:ext>
                </a:extLst>
              </p14:cNvPr>
              <p14:cNvContentPartPr/>
              <p14:nvPr/>
            </p14:nvContentPartPr>
            <p14:xfrm>
              <a:off x="3914400" y="5917480"/>
              <a:ext cx="160200" cy="133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466A4E6-DCA9-4BE3-91A7-8E5766EA434B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3905760" y="5908480"/>
                <a:ext cx="1778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4E89090E-D838-4E9B-9576-C3D4913BDEAF}"/>
                  </a:ext>
                </a:extLst>
              </p14:cNvPr>
              <p14:cNvContentPartPr/>
              <p14:nvPr/>
            </p14:nvContentPartPr>
            <p14:xfrm>
              <a:off x="8082480" y="5917480"/>
              <a:ext cx="198000" cy="2102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4E89090E-D838-4E9B-9576-C3D4913BDEA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8073480" y="5908480"/>
                <a:ext cx="2156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07DE418B-3884-4FCF-B595-EA8BE5D041C2}"/>
                  </a:ext>
                </a:extLst>
              </p14:cNvPr>
              <p14:cNvContentPartPr/>
              <p14:nvPr/>
            </p14:nvContentPartPr>
            <p14:xfrm>
              <a:off x="4222920" y="5655040"/>
              <a:ext cx="3690000" cy="103140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07DE418B-3884-4FCF-B595-EA8BE5D041C2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213920" y="5646040"/>
                <a:ext cx="3707640" cy="104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489732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075217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14333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472143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C607A0F-BAC1-4557-9DFF-8C7DF9D438D8}"/>
                  </a:ext>
                </a:extLst>
              </p14:cNvPr>
              <p14:cNvContentPartPr/>
              <p14:nvPr/>
            </p14:nvContentPartPr>
            <p14:xfrm>
              <a:off x="1463520" y="3787720"/>
              <a:ext cx="1358640" cy="3175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C607A0F-BAC1-4557-9DFF-8C7DF9D438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5520" y="3770060"/>
                <a:ext cx="1394280" cy="3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5B5DB7A-A643-47AF-9FB7-834FB20177BB}"/>
                  </a:ext>
                </a:extLst>
              </p14:cNvPr>
              <p14:cNvContentPartPr/>
              <p14:nvPr/>
            </p14:nvContentPartPr>
            <p14:xfrm>
              <a:off x="3011880" y="3421600"/>
              <a:ext cx="2541240" cy="1195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5B5DB7A-A643-47AF-9FB7-834FB20177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94240" y="3403600"/>
                <a:ext cx="2576880" cy="12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119B53B-0D9F-43F9-AF66-9429EF7A936C}"/>
                  </a:ext>
                </a:extLst>
              </p14:cNvPr>
              <p14:cNvContentPartPr/>
              <p14:nvPr/>
            </p14:nvContentPartPr>
            <p14:xfrm>
              <a:off x="5877480" y="3821920"/>
              <a:ext cx="452880" cy="42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119B53B-0D9F-43F9-AF66-9429EF7A936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59840" y="3803920"/>
                <a:ext cx="488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F11F7E6-6E75-4FB0-BC78-CA2D02AFF050}"/>
                  </a:ext>
                </a:extLst>
              </p14:cNvPr>
              <p14:cNvContentPartPr/>
              <p14:nvPr/>
            </p14:nvContentPartPr>
            <p14:xfrm>
              <a:off x="5872080" y="3263920"/>
              <a:ext cx="455760" cy="4384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F11F7E6-6E75-4FB0-BC78-CA2D02AFF05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854440" y="3245920"/>
                <a:ext cx="491400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EC669C2-10ED-4EDB-BB26-46C03143032A}"/>
                  </a:ext>
                </a:extLst>
              </p14:cNvPr>
              <p14:cNvContentPartPr/>
              <p14:nvPr/>
            </p14:nvContentPartPr>
            <p14:xfrm>
              <a:off x="6063600" y="3943600"/>
              <a:ext cx="190800" cy="3474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EC669C2-10ED-4EDB-BB26-46C031430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45960" y="3925960"/>
                <a:ext cx="22644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E705A02-5A2C-4532-9EA3-7A158AAA6066}"/>
                  </a:ext>
                </a:extLst>
              </p14:cNvPr>
              <p14:cNvContentPartPr/>
              <p14:nvPr/>
            </p14:nvContentPartPr>
            <p14:xfrm>
              <a:off x="1472880" y="1633120"/>
              <a:ext cx="320400" cy="19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E705A02-5A2C-4532-9EA3-7A158AAA60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54880" y="1597480"/>
                <a:ext cx="3560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C11408-52B0-4E5B-9BA0-3C8132B9F9B5}"/>
                  </a:ext>
                </a:extLst>
              </p14:cNvPr>
              <p14:cNvContentPartPr/>
              <p14:nvPr/>
            </p14:nvContentPartPr>
            <p14:xfrm>
              <a:off x="1534080" y="3240520"/>
              <a:ext cx="39564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C11408-52B0-4E5B-9BA0-3C8132B9F9B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516080" y="3204880"/>
                <a:ext cx="431280" cy="10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083237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C42F00-F0F6-44E0-AB24-BC70CABB7B63}"/>
                  </a:ext>
                </a:extLst>
              </p14:cNvPr>
              <p14:cNvContentPartPr/>
              <p14:nvPr/>
            </p14:nvContentPartPr>
            <p14:xfrm>
              <a:off x="2230680" y="37675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C42F00-F0F6-44E0-AB24-BC70CABB7B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12680" y="3749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20C653-DA34-435F-A2D9-1DD52A14B424}"/>
                  </a:ext>
                </a:extLst>
              </p14:cNvPr>
              <p14:cNvContentPartPr/>
              <p14:nvPr/>
            </p14:nvContentPartPr>
            <p14:xfrm>
              <a:off x="3136800" y="3987520"/>
              <a:ext cx="213480" cy="28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20C653-DA34-435F-A2D9-1DD52A14B42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18800" y="3969520"/>
                <a:ext cx="2491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9E79F5E-1D6D-4F3A-8BEB-3584B9F30791}"/>
                  </a:ext>
                </a:extLst>
              </p14:cNvPr>
              <p14:cNvContentPartPr/>
              <p14:nvPr/>
            </p14:nvContentPartPr>
            <p14:xfrm>
              <a:off x="3138600" y="4120000"/>
              <a:ext cx="158760" cy="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9E79F5E-1D6D-4F3A-8BEB-3584B9F3079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20600" y="4102360"/>
                <a:ext cx="194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38C7C97-C8E3-487C-927F-941804CA412B}"/>
                  </a:ext>
                </a:extLst>
              </p14:cNvPr>
              <p14:cNvContentPartPr/>
              <p14:nvPr/>
            </p14:nvContentPartPr>
            <p14:xfrm>
              <a:off x="1855200" y="3838120"/>
              <a:ext cx="1119240" cy="354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38C7C97-C8E3-487C-927F-941804CA412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37200" y="3820480"/>
                <a:ext cx="115488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823D797-34DB-4DE3-ABB8-2B258C7E7B74}"/>
                  </a:ext>
                </a:extLst>
              </p14:cNvPr>
              <p14:cNvContentPartPr/>
              <p14:nvPr/>
            </p14:nvContentPartPr>
            <p14:xfrm>
              <a:off x="6043800" y="3992920"/>
              <a:ext cx="294480" cy="2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823D797-34DB-4DE3-ABB8-2B258C7E7B7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26160" y="3974920"/>
                <a:ext cx="3301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C2C32C-4A98-4665-994D-1BD0B0CD71FE}"/>
                  </a:ext>
                </a:extLst>
              </p14:cNvPr>
              <p14:cNvContentPartPr/>
              <p14:nvPr/>
            </p14:nvContentPartPr>
            <p14:xfrm>
              <a:off x="6129840" y="4101280"/>
              <a:ext cx="244080" cy="40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C2C32C-4A98-4665-994D-1BD0B0CD71F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12200" y="4083640"/>
                <a:ext cx="2797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5F5660D-F565-47F7-BD44-2A3E1EC99BB6}"/>
                  </a:ext>
                </a:extLst>
              </p14:cNvPr>
              <p14:cNvContentPartPr/>
              <p14:nvPr/>
            </p14:nvContentPartPr>
            <p14:xfrm>
              <a:off x="3599040" y="3556600"/>
              <a:ext cx="2242800" cy="117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5F5660D-F565-47F7-BD44-2A3E1EC99BB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581403" y="3538960"/>
                <a:ext cx="2278434" cy="12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E548187-3BB5-49F9-97FC-A53FC1AFF667}"/>
                  </a:ext>
                </a:extLst>
              </p14:cNvPr>
              <p14:cNvContentPartPr/>
              <p14:nvPr/>
            </p14:nvContentPartPr>
            <p14:xfrm>
              <a:off x="6643560" y="3406840"/>
              <a:ext cx="544680" cy="1020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E548187-3BB5-49F9-97FC-A53FC1AFF6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25908" y="3389200"/>
                <a:ext cx="580344" cy="10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163FAC-26D9-423B-AAEE-45557816F272}"/>
                  </a:ext>
                </a:extLst>
              </p14:cNvPr>
              <p14:cNvContentPartPr/>
              <p14:nvPr/>
            </p14:nvContentPartPr>
            <p14:xfrm>
              <a:off x="1442640" y="1618360"/>
              <a:ext cx="377280" cy="200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163FAC-26D9-423B-AAEE-45557816F27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24640" y="1582720"/>
                <a:ext cx="41292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4942EB8-A19D-4070-A8A2-815D7578E0C5}"/>
                  </a:ext>
                </a:extLst>
              </p14:cNvPr>
              <p14:cNvContentPartPr/>
              <p14:nvPr/>
            </p14:nvContentPartPr>
            <p14:xfrm>
              <a:off x="3027360" y="2011120"/>
              <a:ext cx="3445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4942EB8-A19D-4070-A8A2-815D7578E0C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09360" y="1975120"/>
                <a:ext cx="380160" cy="9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32616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903303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3B888CF-0CB1-4472-9CED-C9DD09E704AC}"/>
                  </a:ext>
                </a:extLst>
              </p14:cNvPr>
              <p14:cNvContentPartPr/>
              <p14:nvPr/>
            </p14:nvContentPartPr>
            <p14:xfrm>
              <a:off x="3729720" y="3904360"/>
              <a:ext cx="198360" cy="16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3B888CF-0CB1-4472-9CED-C9DD09E704A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12080" y="3886360"/>
                <a:ext cx="234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CE330DE-9368-4330-835D-233FA40BEFBE}"/>
                  </a:ext>
                </a:extLst>
              </p14:cNvPr>
              <p14:cNvContentPartPr/>
              <p14:nvPr/>
            </p14:nvContentPartPr>
            <p14:xfrm>
              <a:off x="3722880" y="4013800"/>
              <a:ext cx="216360" cy="20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CE330DE-9368-4330-835D-233FA40BEFB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05240" y="3996160"/>
                <a:ext cx="252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59EC2FB-2023-4B05-853C-F1C21EEBE5C5}"/>
                  </a:ext>
                </a:extLst>
              </p14:cNvPr>
              <p14:cNvContentPartPr/>
              <p14:nvPr/>
            </p14:nvContentPartPr>
            <p14:xfrm>
              <a:off x="1994520" y="3736960"/>
              <a:ext cx="1509480" cy="433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59EC2FB-2023-4B05-853C-F1C21EEBE5C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76880" y="3718960"/>
                <a:ext cx="1545120" cy="46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434B511-54BF-4DE6-9F28-467A1AB7F97C}"/>
                  </a:ext>
                </a:extLst>
              </p14:cNvPr>
              <p14:cNvContentPartPr/>
              <p14:nvPr/>
            </p14:nvContentPartPr>
            <p14:xfrm>
              <a:off x="7175640" y="3376600"/>
              <a:ext cx="691560" cy="9334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434B511-54BF-4DE6-9F28-467A1AB7F97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58000" y="3358600"/>
                <a:ext cx="727200" cy="9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3837043-1993-48D3-8A2C-A2EEF53EF315}"/>
                  </a:ext>
                </a:extLst>
              </p14:cNvPr>
              <p14:cNvContentPartPr/>
              <p14:nvPr/>
            </p14:nvContentPartPr>
            <p14:xfrm>
              <a:off x="4155600" y="3520960"/>
              <a:ext cx="2772720" cy="1144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3837043-1993-48D3-8A2C-A2EEF53EF31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37958" y="3502960"/>
                <a:ext cx="2808365" cy="11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CB9B040-0D54-4F33-8D69-C80E06E2C066}"/>
                  </a:ext>
                </a:extLst>
              </p14:cNvPr>
              <p14:cNvContentPartPr/>
              <p14:nvPr/>
            </p14:nvContentPartPr>
            <p14:xfrm>
              <a:off x="3005760" y="2061520"/>
              <a:ext cx="463680" cy="42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CB9B040-0D54-4F33-8D69-C80E06E2C06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87760" y="2025520"/>
                <a:ext cx="4993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D0CCB0-66C6-4494-BAF0-1369C7AFFD11}"/>
                  </a:ext>
                </a:extLst>
              </p14:cNvPr>
              <p14:cNvContentPartPr/>
              <p14:nvPr/>
            </p14:nvContentPartPr>
            <p14:xfrm>
              <a:off x="1470360" y="3295960"/>
              <a:ext cx="486360" cy="5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D0CCB0-66C6-4494-BAF0-1369C7AFFD1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52720" y="3259960"/>
                <a:ext cx="522000" cy="12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993196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624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0326FDF-574C-4407-9745-B8982DFE5D42}"/>
                  </a:ext>
                </a:extLst>
              </p14:cNvPr>
              <p14:cNvContentPartPr/>
              <p14:nvPr/>
            </p14:nvContentPartPr>
            <p14:xfrm>
              <a:off x="2124840" y="1909960"/>
              <a:ext cx="343800" cy="50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0326FDF-574C-4407-9745-B8982DFE5D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107200" y="1873960"/>
                <a:ext cx="3794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E91A70E-FEE8-42F3-A005-87A628676240}"/>
                  </a:ext>
                </a:extLst>
              </p14:cNvPr>
              <p14:cNvContentPartPr/>
              <p14:nvPr/>
            </p14:nvContentPartPr>
            <p14:xfrm>
              <a:off x="4361880" y="2986000"/>
              <a:ext cx="267480" cy="36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E91A70E-FEE8-42F3-A005-87A6286762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43880" y="2950000"/>
                <a:ext cx="303120" cy="10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517499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624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3EDA0BE-838E-483D-A525-AF4AE87118E0}"/>
                  </a:ext>
                </a:extLst>
              </p14:cNvPr>
              <p14:cNvContentPartPr/>
              <p14:nvPr/>
            </p14:nvContentPartPr>
            <p14:xfrm>
              <a:off x="2173800" y="1879720"/>
              <a:ext cx="251280" cy="81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3EDA0BE-838E-483D-A525-AF4AE87118E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155800" y="1844080"/>
                <a:ext cx="286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029E21-F324-411B-944B-B3D8E06F5817}"/>
                  </a:ext>
                </a:extLst>
              </p14:cNvPr>
              <p14:cNvContentPartPr/>
              <p14:nvPr/>
            </p14:nvContentPartPr>
            <p14:xfrm>
              <a:off x="4340640" y="2967640"/>
              <a:ext cx="295560" cy="30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029E21-F324-411B-944B-B3D8E06F581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22640" y="2932000"/>
                <a:ext cx="3312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0FB59C2-44F2-4C81-9AF8-DA646FA81CC5}"/>
                  </a:ext>
                </a:extLst>
              </p14:cNvPr>
              <p14:cNvContentPartPr/>
              <p14:nvPr/>
            </p14:nvContentPartPr>
            <p14:xfrm>
              <a:off x="6144240" y="2986360"/>
              <a:ext cx="264600" cy="81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0FB59C2-44F2-4C81-9AF8-DA646FA81CC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26240" y="2950720"/>
                <a:ext cx="300240" cy="15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89728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D5F926F-CC06-41CD-B087-012CB11BD0FC}"/>
                  </a:ext>
                </a:extLst>
              </p14:cNvPr>
              <p14:cNvContentPartPr/>
              <p14:nvPr/>
            </p14:nvContentPartPr>
            <p14:xfrm>
              <a:off x="2187480" y="1931920"/>
              <a:ext cx="298440" cy="759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D5F926F-CC06-41CD-B087-012CB11BD0F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69480" y="1895920"/>
                <a:ext cx="33408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04BBC80-3EBC-4F53-BAAE-140ABE186B75}"/>
                  </a:ext>
                </a:extLst>
              </p14:cNvPr>
              <p14:cNvContentPartPr/>
              <p14:nvPr/>
            </p14:nvContentPartPr>
            <p14:xfrm>
              <a:off x="4381680" y="2961520"/>
              <a:ext cx="240840" cy="478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04BBC80-3EBC-4F53-BAAE-140ABE186B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64040" y="2925520"/>
                <a:ext cx="2764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76D6CC-71F4-44EB-AF30-F634204E64B6}"/>
                  </a:ext>
                </a:extLst>
              </p14:cNvPr>
              <p14:cNvContentPartPr/>
              <p14:nvPr/>
            </p14:nvContentPartPr>
            <p14:xfrm>
              <a:off x="6169080" y="2955760"/>
              <a:ext cx="313200" cy="41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76D6CC-71F4-44EB-AF30-F634204E64B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51080" y="2919760"/>
                <a:ext cx="3488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540F587-9763-4AF3-A6D6-210CAE3D0B65}"/>
                  </a:ext>
                </a:extLst>
              </p14:cNvPr>
              <p14:cNvContentPartPr/>
              <p14:nvPr/>
            </p14:nvContentPartPr>
            <p14:xfrm>
              <a:off x="8067720" y="2874760"/>
              <a:ext cx="212040" cy="5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540F587-9763-4AF3-A6D6-210CAE3D0B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49720" y="2838760"/>
                <a:ext cx="247680" cy="12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8043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14:cNvPr>
              <p14:cNvContentPartPr/>
              <p14:nvPr/>
            </p14:nvContentPartPr>
            <p14:xfrm>
              <a:off x="1494840" y="3498280"/>
              <a:ext cx="245520" cy="235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200" y="3489640"/>
                <a:ext cx="2631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14:cNvPr>
              <p14:cNvContentPartPr/>
              <p14:nvPr/>
            </p14:nvContentPartPr>
            <p14:xfrm>
              <a:off x="1862040" y="3393520"/>
              <a:ext cx="894960" cy="45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53400" y="3384880"/>
                <a:ext cx="91260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14:cNvPr>
              <p14:cNvContentPartPr/>
              <p14:nvPr/>
            </p14:nvContentPartPr>
            <p14:xfrm>
              <a:off x="1158240" y="3462640"/>
              <a:ext cx="136080" cy="26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49600" y="3453640"/>
                <a:ext cx="153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14:cNvPr>
              <p14:cNvContentPartPr/>
              <p14:nvPr/>
            </p14:nvContentPartPr>
            <p14:xfrm>
              <a:off x="592320" y="3430600"/>
              <a:ext cx="37224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320" y="3421600"/>
                <a:ext cx="389880" cy="35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439514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14:cNvPr>
              <p14:cNvContentPartPr/>
              <p14:nvPr/>
            </p14:nvContentPartPr>
            <p14:xfrm>
              <a:off x="1494840" y="3498280"/>
              <a:ext cx="245520" cy="235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200" y="3489640"/>
                <a:ext cx="2631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14:cNvPr>
              <p14:cNvContentPartPr/>
              <p14:nvPr/>
            </p14:nvContentPartPr>
            <p14:xfrm>
              <a:off x="1862040" y="3393520"/>
              <a:ext cx="894960" cy="45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53400" y="3384880"/>
                <a:ext cx="91260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14:cNvPr>
              <p14:cNvContentPartPr/>
              <p14:nvPr/>
            </p14:nvContentPartPr>
            <p14:xfrm>
              <a:off x="1158240" y="3462640"/>
              <a:ext cx="136080" cy="26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49600" y="3453640"/>
                <a:ext cx="153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14:cNvPr>
              <p14:cNvContentPartPr/>
              <p14:nvPr/>
            </p14:nvContentPartPr>
            <p14:xfrm>
              <a:off x="592320" y="3430600"/>
              <a:ext cx="37224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320" y="3421600"/>
                <a:ext cx="3898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14:cNvPr>
              <p14:cNvContentPartPr/>
              <p14:nvPr/>
            </p14:nvContentPartPr>
            <p14:xfrm>
              <a:off x="2984160" y="3525280"/>
              <a:ext cx="338040" cy="344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5170" y="3516640"/>
                <a:ext cx="355661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14:cNvPr>
              <p14:cNvContentPartPr/>
              <p14:nvPr/>
            </p14:nvContentPartPr>
            <p14:xfrm>
              <a:off x="3715320" y="3548680"/>
              <a:ext cx="261360" cy="223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6320" y="3540040"/>
                <a:ext cx="279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14:cNvPr>
              <p14:cNvContentPartPr/>
              <p14:nvPr/>
            </p14:nvContentPartPr>
            <p14:xfrm>
              <a:off x="4106640" y="3595120"/>
              <a:ext cx="20916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000" y="3586480"/>
                <a:ext cx="226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14:cNvPr>
              <p14:cNvContentPartPr/>
              <p14:nvPr/>
            </p14:nvContentPartPr>
            <p14:xfrm>
              <a:off x="4143000" y="3673240"/>
              <a:ext cx="216360" cy="29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4360" y="3664600"/>
                <a:ext cx="234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14:cNvPr>
              <p14:cNvContentPartPr/>
              <p14:nvPr/>
            </p14:nvContentPartPr>
            <p14:xfrm>
              <a:off x="4498680" y="3410800"/>
              <a:ext cx="1347120" cy="40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9682" y="3402152"/>
                <a:ext cx="1364755" cy="4183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579748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14:cNvPr>
              <p14:cNvContentPartPr/>
              <p14:nvPr/>
            </p14:nvContentPartPr>
            <p14:xfrm>
              <a:off x="1494840" y="3498280"/>
              <a:ext cx="245520" cy="235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200" y="3489640"/>
                <a:ext cx="2631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14:cNvPr>
              <p14:cNvContentPartPr/>
              <p14:nvPr/>
            </p14:nvContentPartPr>
            <p14:xfrm>
              <a:off x="1862040" y="3393520"/>
              <a:ext cx="894960" cy="45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53400" y="3384880"/>
                <a:ext cx="91260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14:cNvPr>
              <p14:cNvContentPartPr/>
              <p14:nvPr/>
            </p14:nvContentPartPr>
            <p14:xfrm>
              <a:off x="1158240" y="3462640"/>
              <a:ext cx="136080" cy="26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49600" y="3453640"/>
                <a:ext cx="153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14:cNvPr>
              <p14:cNvContentPartPr/>
              <p14:nvPr/>
            </p14:nvContentPartPr>
            <p14:xfrm>
              <a:off x="592320" y="3430600"/>
              <a:ext cx="37224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320" y="3421600"/>
                <a:ext cx="3898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14:cNvPr>
              <p14:cNvContentPartPr/>
              <p14:nvPr/>
            </p14:nvContentPartPr>
            <p14:xfrm>
              <a:off x="2984160" y="3525280"/>
              <a:ext cx="338040" cy="344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5170" y="3516640"/>
                <a:ext cx="355661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14:cNvPr>
              <p14:cNvContentPartPr/>
              <p14:nvPr/>
            </p14:nvContentPartPr>
            <p14:xfrm>
              <a:off x="3715320" y="3548680"/>
              <a:ext cx="261360" cy="223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6320" y="3540040"/>
                <a:ext cx="279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14:cNvPr>
              <p14:cNvContentPartPr/>
              <p14:nvPr/>
            </p14:nvContentPartPr>
            <p14:xfrm>
              <a:off x="4106640" y="3595120"/>
              <a:ext cx="20916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000" y="3586480"/>
                <a:ext cx="226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14:cNvPr>
              <p14:cNvContentPartPr/>
              <p14:nvPr/>
            </p14:nvContentPartPr>
            <p14:xfrm>
              <a:off x="4143000" y="3673240"/>
              <a:ext cx="216360" cy="29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4360" y="3664600"/>
                <a:ext cx="234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14:cNvPr>
              <p14:cNvContentPartPr/>
              <p14:nvPr/>
            </p14:nvContentPartPr>
            <p14:xfrm>
              <a:off x="4498680" y="3410800"/>
              <a:ext cx="1347120" cy="40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9682" y="3402152"/>
                <a:ext cx="1364755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14:cNvPr>
              <p14:cNvContentPartPr/>
              <p14:nvPr/>
            </p14:nvContentPartPr>
            <p14:xfrm>
              <a:off x="6465000" y="3424120"/>
              <a:ext cx="1733760" cy="407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56358" y="3415480"/>
                <a:ext cx="17514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14:cNvPr>
              <p14:cNvContentPartPr/>
              <p14:nvPr/>
            </p14:nvContentPartPr>
            <p14:xfrm>
              <a:off x="8482800" y="341764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473800" y="3408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14:cNvPr>
              <p14:cNvContentPartPr/>
              <p14:nvPr/>
            </p14:nvContentPartPr>
            <p14:xfrm>
              <a:off x="8292000" y="3493240"/>
              <a:ext cx="617760" cy="238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83000" y="3484254"/>
                <a:ext cx="635400" cy="256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14:cNvPr>
              <p14:cNvContentPartPr/>
              <p14:nvPr/>
            </p14:nvContentPartPr>
            <p14:xfrm>
              <a:off x="6101760" y="3864040"/>
              <a:ext cx="174240" cy="469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93120" y="3855400"/>
                <a:ext cx="191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14:cNvPr>
              <p14:cNvContentPartPr/>
              <p14:nvPr/>
            </p14:nvContentPartPr>
            <p14:xfrm>
              <a:off x="6427560" y="3950080"/>
              <a:ext cx="138240" cy="285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18560" y="3941080"/>
                <a:ext cx="155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14:cNvPr>
              <p14:cNvContentPartPr/>
              <p14:nvPr/>
            </p14:nvContentPartPr>
            <p14:xfrm>
              <a:off x="6672720" y="3901480"/>
              <a:ext cx="28080" cy="36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664080" y="389248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14:cNvPr>
              <p14:cNvContentPartPr/>
              <p14:nvPr/>
            </p14:nvContentPartPr>
            <p14:xfrm>
              <a:off x="6654360" y="4036480"/>
              <a:ext cx="32148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45370" y="4027861"/>
                <a:ext cx="339100" cy="164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14:cNvPr>
              <p14:cNvContentPartPr/>
              <p14:nvPr/>
            </p14:nvContentPartPr>
            <p14:xfrm>
              <a:off x="7065120" y="3893200"/>
              <a:ext cx="1858680" cy="37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6120" y="3884552"/>
                <a:ext cx="1876320" cy="39133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383033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14:cNvPr>
              <p14:cNvContentPartPr/>
              <p14:nvPr/>
            </p14:nvContentPartPr>
            <p14:xfrm>
              <a:off x="1494840" y="3498280"/>
              <a:ext cx="245520" cy="235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200" y="3489640"/>
                <a:ext cx="2631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14:cNvPr>
              <p14:cNvContentPartPr/>
              <p14:nvPr/>
            </p14:nvContentPartPr>
            <p14:xfrm>
              <a:off x="1862040" y="3393520"/>
              <a:ext cx="894960" cy="45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53400" y="3384880"/>
                <a:ext cx="91260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14:cNvPr>
              <p14:cNvContentPartPr/>
              <p14:nvPr/>
            </p14:nvContentPartPr>
            <p14:xfrm>
              <a:off x="1158240" y="3462640"/>
              <a:ext cx="136080" cy="26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49600" y="3453640"/>
                <a:ext cx="153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14:cNvPr>
              <p14:cNvContentPartPr/>
              <p14:nvPr/>
            </p14:nvContentPartPr>
            <p14:xfrm>
              <a:off x="592320" y="3430600"/>
              <a:ext cx="37224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320" y="3421600"/>
                <a:ext cx="3898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14:cNvPr>
              <p14:cNvContentPartPr/>
              <p14:nvPr/>
            </p14:nvContentPartPr>
            <p14:xfrm>
              <a:off x="2984160" y="3525280"/>
              <a:ext cx="338040" cy="344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5170" y="3516640"/>
                <a:ext cx="355661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14:cNvPr>
              <p14:cNvContentPartPr/>
              <p14:nvPr/>
            </p14:nvContentPartPr>
            <p14:xfrm>
              <a:off x="3715320" y="3548680"/>
              <a:ext cx="261360" cy="223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6320" y="3540040"/>
                <a:ext cx="279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14:cNvPr>
              <p14:cNvContentPartPr/>
              <p14:nvPr/>
            </p14:nvContentPartPr>
            <p14:xfrm>
              <a:off x="4106640" y="3595120"/>
              <a:ext cx="20916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000" y="3586480"/>
                <a:ext cx="226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14:cNvPr>
              <p14:cNvContentPartPr/>
              <p14:nvPr/>
            </p14:nvContentPartPr>
            <p14:xfrm>
              <a:off x="4143000" y="3673240"/>
              <a:ext cx="216360" cy="29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4360" y="3664600"/>
                <a:ext cx="234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14:cNvPr>
              <p14:cNvContentPartPr/>
              <p14:nvPr/>
            </p14:nvContentPartPr>
            <p14:xfrm>
              <a:off x="4498680" y="3410800"/>
              <a:ext cx="1347120" cy="40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9682" y="3402152"/>
                <a:ext cx="1364755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14:cNvPr>
              <p14:cNvContentPartPr/>
              <p14:nvPr/>
            </p14:nvContentPartPr>
            <p14:xfrm>
              <a:off x="6465000" y="3424120"/>
              <a:ext cx="1733760" cy="407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56358" y="3415480"/>
                <a:ext cx="17514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14:cNvPr>
              <p14:cNvContentPartPr/>
              <p14:nvPr/>
            </p14:nvContentPartPr>
            <p14:xfrm>
              <a:off x="8482800" y="341764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473800" y="3408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14:cNvPr>
              <p14:cNvContentPartPr/>
              <p14:nvPr/>
            </p14:nvContentPartPr>
            <p14:xfrm>
              <a:off x="8292000" y="3493240"/>
              <a:ext cx="617760" cy="238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83000" y="3484254"/>
                <a:ext cx="635400" cy="256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14:cNvPr>
              <p14:cNvContentPartPr/>
              <p14:nvPr/>
            </p14:nvContentPartPr>
            <p14:xfrm>
              <a:off x="6101760" y="3864040"/>
              <a:ext cx="174240" cy="469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93120" y="3855400"/>
                <a:ext cx="191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14:cNvPr>
              <p14:cNvContentPartPr/>
              <p14:nvPr/>
            </p14:nvContentPartPr>
            <p14:xfrm>
              <a:off x="6427560" y="3950080"/>
              <a:ext cx="138240" cy="285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18560" y="3941080"/>
                <a:ext cx="155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14:cNvPr>
              <p14:cNvContentPartPr/>
              <p14:nvPr/>
            </p14:nvContentPartPr>
            <p14:xfrm>
              <a:off x="6672720" y="3901480"/>
              <a:ext cx="28080" cy="36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664080" y="389248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14:cNvPr>
              <p14:cNvContentPartPr/>
              <p14:nvPr/>
            </p14:nvContentPartPr>
            <p14:xfrm>
              <a:off x="6654360" y="4036480"/>
              <a:ext cx="32148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45370" y="4027861"/>
                <a:ext cx="339100" cy="164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14:cNvPr>
              <p14:cNvContentPartPr/>
              <p14:nvPr/>
            </p14:nvContentPartPr>
            <p14:xfrm>
              <a:off x="7065120" y="3893200"/>
              <a:ext cx="1858680" cy="37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6120" y="3884552"/>
                <a:ext cx="1876320" cy="391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14:cNvPr>
              <p14:cNvContentPartPr/>
              <p14:nvPr/>
            </p14:nvContentPartPr>
            <p14:xfrm>
              <a:off x="2085960" y="400876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077320" y="39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14:cNvPr>
              <p14:cNvContentPartPr/>
              <p14:nvPr/>
            </p14:nvContentPartPr>
            <p14:xfrm>
              <a:off x="2073000" y="4060240"/>
              <a:ext cx="878760" cy="258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64004" y="4051588"/>
                <a:ext cx="896393" cy="2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14:cNvPr>
              <p14:cNvContentPartPr/>
              <p14:nvPr/>
            </p14:nvContentPartPr>
            <p14:xfrm>
              <a:off x="1646040" y="4088320"/>
              <a:ext cx="338400" cy="208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637040" y="4079320"/>
                <a:ext cx="356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14:cNvPr>
              <p14:cNvContentPartPr/>
              <p14:nvPr/>
            </p14:nvContentPartPr>
            <p14:xfrm>
              <a:off x="548400" y="4015240"/>
              <a:ext cx="1013400" cy="316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39760" y="4006590"/>
                <a:ext cx="1031040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14:cNvPr>
              <p14:cNvContentPartPr/>
              <p14:nvPr/>
            </p14:nvContentPartPr>
            <p14:xfrm>
              <a:off x="4198800" y="4260400"/>
              <a:ext cx="136800" cy="13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90160" y="4251760"/>
                <a:ext cx="154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14:cNvPr>
              <p14:cNvContentPartPr/>
              <p14:nvPr/>
            </p14:nvContentPartPr>
            <p14:xfrm>
              <a:off x="4206000" y="4330600"/>
              <a:ext cx="111600" cy="15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97360" y="4321960"/>
                <a:ext cx="1292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14:cNvPr>
              <p14:cNvContentPartPr/>
              <p14:nvPr/>
            </p14:nvContentPartPr>
            <p14:xfrm>
              <a:off x="3063000" y="3898600"/>
              <a:ext cx="1032120" cy="750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054000" y="3889960"/>
                <a:ext cx="104976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14:cNvPr>
              <p14:cNvContentPartPr/>
              <p14:nvPr/>
            </p14:nvContentPartPr>
            <p14:xfrm>
              <a:off x="4469160" y="3961240"/>
              <a:ext cx="957960" cy="642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60520" y="3952245"/>
                <a:ext cx="975600" cy="6598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111216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14:cNvPr>
              <p14:cNvContentPartPr/>
              <p14:nvPr/>
            </p14:nvContentPartPr>
            <p14:xfrm>
              <a:off x="1494840" y="3498280"/>
              <a:ext cx="245520" cy="235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200" y="3489640"/>
                <a:ext cx="2631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14:cNvPr>
              <p14:cNvContentPartPr/>
              <p14:nvPr/>
            </p14:nvContentPartPr>
            <p14:xfrm>
              <a:off x="1862040" y="3393520"/>
              <a:ext cx="894960" cy="45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53400" y="3384880"/>
                <a:ext cx="91260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14:cNvPr>
              <p14:cNvContentPartPr/>
              <p14:nvPr/>
            </p14:nvContentPartPr>
            <p14:xfrm>
              <a:off x="1158240" y="3462640"/>
              <a:ext cx="136080" cy="26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49600" y="3453640"/>
                <a:ext cx="153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14:cNvPr>
              <p14:cNvContentPartPr/>
              <p14:nvPr/>
            </p14:nvContentPartPr>
            <p14:xfrm>
              <a:off x="592320" y="3430600"/>
              <a:ext cx="37224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320" y="3421600"/>
                <a:ext cx="3898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14:cNvPr>
              <p14:cNvContentPartPr/>
              <p14:nvPr/>
            </p14:nvContentPartPr>
            <p14:xfrm>
              <a:off x="2984160" y="3525280"/>
              <a:ext cx="338040" cy="344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5170" y="3516640"/>
                <a:ext cx="355661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14:cNvPr>
              <p14:cNvContentPartPr/>
              <p14:nvPr/>
            </p14:nvContentPartPr>
            <p14:xfrm>
              <a:off x="3715320" y="3548680"/>
              <a:ext cx="261360" cy="223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6320" y="3540040"/>
                <a:ext cx="279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14:cNvPr>
              <p14:cNvContentPartPr/>
              <p14:nvPr/>
            </p14:nvContentPartPr>
            <p14:xfrm>
              <a:off x="4106640" y="3595120"/>
              <a:ext cx="20916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000" y="3586480"/>
                <a:ext cx="226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14:cNvPr>
              <p14:cNvContentPartPr/>
              <p14:nvPr/>
            </p14:nvContentPartPr>
            <p14:xfrm>
              <a:off x="4143000" y="3673240"/>
              <a:ext cx="216360" cy="29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4360" y="3664600"/>
                <a:ext cx="234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14:cNvPr>
              <p14:cNvContentPartPr/>
              <p14:nvPr/>
            </p14:nvContentPartPr>
            <p14:xfrm>
              <a:off x="4498680" y="3410800"/>
              <a:ext cx="1347120" cy="40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9682" y="3402152"/>
                <a:ext cx="1364755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14:cNvPr>
              <p14:cNvContentPartPr/>
              <p14:nvPr/>
            </p14:nvContentPartPr>
            <p14:xfrm>
              <a:off x="6465000" y="3424120"/>
              <a:ext cx="1733760" cy="407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56358" y="3415480"/>
                <a:ext cx="17514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14:cNvPr>
              <p14:cNvContentPartPr/>
              <p14:nvPr/>
            </p14:nvContentPartPr>
            <p14:xfrm>
              <a:off x="8482800" y="341764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473800" y="3408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14:cNvPr>
              <p14:cNvContentPartPr/>
              <p14:nvPr/>
            </p14:nvContentPartPr>
            <p14:xfrm>
              <a:off x="8292000" y="3493240"/>
              <a:ext cx="617760" cy="238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83000" y="3484254"/>
                <a:ext cx="635400" cy="256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14:cNvPr>
              <p14:cNvContentPartPr/>
              <p14:nvPr/>
            </p14:nvContentPartPr>
            <p14:xfrm>
              <a:off x="6101760" y="3864040"/>
              <a:ext cx="174240" cy="469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93120" y="3855400"/>
                <a:ext cx="191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14:cNvPr>
              <p14:cNvContentPartPr/>
              <p14:nvPr/>
            </p14:nvContentPartPr>
            <p14:xfrm>
              <a:off x="6427560" y="3950080"/>
              <a:ext cx="138240" cy="285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18560" y="3941080"/>
                <a:ext cx="155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14:cNvPr>
              <p14:cNvContentPartPr/>
              <p14:nvPr/>
            </p14:nvContentPartPr>
            <p14:xfrm>
              <a:off x="6672720" y="3901480"/>
              <a:ext cx="28080" cy="36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664080" y="389248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14:cNvPr>
              <p14:cNvContentPartPr/>
              <p14:nvPr/>
            </p14:nvContentPartPr>
            <p14:xfrm>
              <a:off x="6654360" y="4036480"/>
              <a:ext cx="32148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45370" y="4027861"/>
                <a:ext cx="339100" cy="164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14:cNvPr>
              <p14:cNvContentPartPr/>
              <p14:nvPr/>
            </p14:nvContentPartPr>
            <p14:xfrm>
              <a:off x="7065120" y="3893200"/>
              <a:ext cx="1858680" cy="37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6120" y="3884552"/>
                <a:ext cx="1876320" cy="391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14:cNvPr>
              <p14:cNvContentPartPr/>
              <p14:nvPr/>
            </p14:nvContentPartPr>
            <p14:xfrm>
              <a:off x="2085960" y="400876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077320" y="39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14:cNvPr>
              <p14:cNvContentPartPr/>
              <p14:nvPr/>
            </p14:nvContentPartPr>
            <p14:xfrm>
              <a:off x="2073000" y="4060240"/>
              <a:ext cx="878760" cy="258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64004" y="4051588"/>
                <a:ext cx="896393" cy="2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14:cNvPr>
              <p14:cNvContentPartPr/>
              <p14:nvPr/>
            </p14:nvContentPartPr>
            <p14:xfrm>
              <a:off x="1646040" y="4088320"/>
              <a:ext cx="338400" cy="208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637040" y="4079320"/>
                <a:ext cx="356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14:cNvPr>
              <p14:cNvContentPartPr/>
              <p14:nvPr/>
            </p14:nvContentPartPr>
            <p14:xfrm>
              <a:off x="548400" y="4015240"/>
              <a:ext cx="1013400" cy="316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39760" y="4006590"/>
                <a:ext cx="1031040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14:cNvPr>
              <p14:cNvContentPartPr/>
              <p14:nvPr/>
            </p14:nvContentPartPr>
            <p14:xfrm>
              <a:off x="4198800" y="4260400"/>
              <a:ext cx="136800" cy="13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90160" y="4251760"/>
                <a:ext cx="154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14:cNvPr>
              <p14:cNvContentPartPr/>
              <p14:nvPr/>
            </p14:nvContentPartPr>
            <p14:xfrm>
              <a:off x="4206000" y="4330600"/>
              <a:ext cx="111600" cy="15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97360" y="4321960"/>
                <a:ext cx="1292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14:cNvPr>
              <p14:cNvContentPartPr/>
              <p14:nvPr/>
            </p14:nvContentPartPr>
            <p14:xfrm>
              <a:off x="3063000" y="3898600"/>
              <a:ext cx="1032120" cy="750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054000" y="3889960"/>
                <a:ext cx="104976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14:cNvPr>
              <p14:cNvContentPartPr/>
              <p14:nvPr/>
            </p14:nvContentPartPr>
            <p14:xfrm>
              <a:off x="4469160" y="3961240"/>
              <a:ext cx="957960" cy="642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60520" y="3952245"/>
                <a:ext cx="975600" cy="659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14:cNvPr>
              <p14:cNvContentPartPr/>
              <p14:nvPr/>
            </p14:nvContentPartPr>
            <p14:xfrm>
              <a:off x="831720" y="4718680"/>
              <a:ext cx="2549160" cy="1400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23080" y="4710040"/>
                <a:ext cx="2566800" cy="14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14:cNvPr>
              <p14:cNvContentPartPr/>
              <p14:nvPr/>
            </p14:nvContentPartPr>
            <p14:xfrm>
              <a:off x="4194840" y="4761520"/>
              <a:ext cx="2853000" cy="1503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86200" y="4752880"/>
                <a:ext cx="2870640" cy="1521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991978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14:cNvPr>
              <p14:cNvContentPartPr/>
              <p14:nvPr/>
            </p14:nvContentPartPr>
            <p14:xfrm>
              <a:off x="1494840" y="3498280"/>
              <a:ext cx="245520" cy="235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200" y="3489640"/>
                <a:ext cx="2631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14:cNvPr>
              <p14:cNvContentPartPr/>
              <p14:nvPr/>
            </p14:nvContentPartPr>
            <p14:xfrm>
              <a:off x="1862040" y="3393520"/>
              <a:ext cx="894960" cy="45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53400" y="3384880"/>
                <a:ext cx="91260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14:cNvPr>
              <p14:cNvContentPartPr/>
              <p14:nvPr/>
            </p14:nvContentPartPr>
            <p14:xfrm>
              <a:off x="1158240" y="3462640"/>
              <a:ext cx="136080" cy="26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49600" y="3453640"/>
                <a:ext cx="153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14:cNvPr>
              <p14:cNvContentPartPr/>
              <p14:nvPr/>
            </p14:nvContentPartPr>
            <p14:xfrm>
              <a:off x="592320" y="3430600"/>
              <a:ext cx="37224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320" y="3421600"/>
                <a:ext cx="3898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14:cNvPr>
              <p14:cNvContentPartPr/>
              <p14:nvPr/>
            </p14:nvContentPartPr>
            <p14:xfrm>
              <a:off x="2984160" y="3525280"/>
              <a:ext cx="338040" cy="344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5170" y="3516640"/>
                <a:ext cx="355661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14:cNvPr>
              <p14:cNvContentPartPr/>
              <p14:nvPr/>
            </p14:nvContentPartPr>
            <p14:xfrm>
              <a:off x="3715320" y="3548680"/>
              <a:ext cx="261360" cy="223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6320" y="3540040"/>
                <a:ext cx="279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14:cNvPr>
              <p14:cNvContentPartPr/>
              <p14:nvPr/>
            </p14:nvContentPartPr>
            <p14:xfrm>
              <a:off x="4106640" y="3595120"/>
              <a:ext cx="20916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000" y="3586480"/>
                <a:ext cx="226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14:cNvPr>
              <p14:cNvContentPartPr/>
              <p14:nvPr/>
            </p14:nvContentPartPr>
            <p14:xfrm>
              <a:off x="4143000" y="3673240"/>
              <a:ext cx="216360" cy="29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4360" y="3664600"/>
                <a:ext cx="234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14:cNvPr>
              <p14:cNvContentPartPr/>
              <p14:nvPr/>
            </p14:nvContentPartPr>
            <p14:xfrm>
              <a:off x="4498680" y="3410800"/>
              <a:ext cx="1347120" cy="40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9682" y="3402152"/>
                <a:ext cx="1364755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14:cNvPr>
              <p14:cNvContentPartPr/>
              <p14:nvPr/>
            </p14:nvContentPartPr>
            <p14:xfrm>
              <a:off x="6465000" y="3424120"/>
              <a:ext cx="1733760" cy="407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56358" y="3415480"/>
                <a:ext cx="17514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14:cNvPr>
              <p14:cNvContentPartPr/>
              <p14:nvPr/>
            </p14:nvContentPartPr>
            <p14:xfrm>
              <a:off x="8482800" y="341764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473800" y="3408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14:cNvPr>
              <p14:cNvContentPartPr/>
              <p14:nvPr/>
            </p14:nvContentPartPr>
            <p14:xfrm>
              <a:off x="8292000" y="3493240"/>
              <a:ext cx="617760" cy="238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83000" y="3484254"/>
                <a:ext cx="635400" cy="256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14:cNvPr>
              <p14:cNvContentPartPr/>
              <p14:nvPr/>
            </p14:nvContentPartPr>
            <p14:xfrm>
              <a:off x="6101760" y="3864040"/>
              <a:ext cx="174240" cy="469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93120" y="3855400"/>
                <a:ext cx="191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14:cNvPr>
              <p14:cNvContentPartPr/>
              <p14:nvPr/>
            </p14:nvContentPartPr>
            <p14:xfrm>
              <a:off x="6427560" y="3950080"/>
              <a:ext cx="138240" cy="285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18560" y="3941080"/>
                <a:ext cx="155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14:cNvPr>
              <p14:cNvContentPartPr/>
              <p14:nvPr/>
            </p14:nvContentPartPr>
            <p14:xfrm>
              <a:off x="6672720" y="3901480"/>
              <a:ext cx="28080" cy="36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664080" y="389248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14:cNvPr>
              <p14:cNvContentPartPr/>
              <p14:nvPr/>
            </p14:nvContentPartPr>
            <p14:xfrm>
              <a:off x="6654360" y="4036480"/>
              <a:ext cx="32148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45370" y="4027861"/>
                <a:ext cx="339100" cy="164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14:cNvPr>
              <p14:cNvContentPartPr/>
              <p14:nvPr/>
            </p14:nvContentPartPr>
            <p14:xfrm>
              <a:off x="7065120" y="3893200"/>
              <a:ext cx="1858680" cy="37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6120" y="3884552"/>
                <a:ext cx="1876320" cy="391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14:cNvPr>
              <p14:cNvContentPartPr/>
              <p14:nvPr/>
            </p14:nvContentPartPr>
            <p14:xfrm>
              <a:off x="2085960" y="400876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077320" y="39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14:cNvPr>
              <p14:cNvContentPartPr/>
              <p14:nvPr/>
            </p14:nvContentPartPr>
            <p14:xfrm>
              <a:off x="2073000" y="4060240"/>
              <a:ext cx="878760" cy="258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64004" y="4051588"/>
                <a:ext cx="896393" cy="2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14:cNvPr>
              <p14:cNvContentPartPr/>
              <p14:nvPr/>
            </p14:nvContentPartPr>
            <p14:xfrm>
              <a:off x="1646040" y="4088320"/>
              <a:ext cx="338400" cy="208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637040" y="4079320"/>
                <a:ext cx="356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14:cNvPr>
              <p14:cNvContentPartPr/>
              <p14:nvPr/>
            </p14:nvContentPartPr>
            <p14:xfrm>
              <a:off x="548400" y="4015240"/>
              <a:ext cx="1013400" cy="316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39760" y="4006590"/>
                <a:ext cx="1031040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14:cNvPr>
              <p14:cNvContentPartPr/>
              <p14:nvPr/>
            </p14:nvContentPartPr>
            <p14:xfrm>
              <a:off x="4198800" y="4260400"/>
              <a:ext cx="136800" cy="13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90160" y="4251760"/>
                <a:ext cx="154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14:cNvPr>
              <p14:cNvContentPartPr/>
              <p14:nvPr/>
            </p14:nvContentPartPr>
            <p14:xfrm>
              <a:off x="4206000" y="4330600"/>
              <a:ext cx="111600" cy="15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97360" y="4321960"/>
                <a:ext cx="1292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14:cNvPr>
              <p14:cNvContentPartPr/>
              <p14:nvPr/>
            </p14:nvContentPartPr>
            <p14:xfrm>
              <a:off x="3063000" y="3898600"/>
              <a:ext cx="1032120" cy="750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054000" y="3889960"/>
                <a:ext cx="104976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14:cNvPr>
              <p14:cNvContentPartPr/>
              <p14:nvPr/>
            </p14:nvContentPartPr>
            <p14:xfrm>
              <a:off x="4469160" y="3961240"/>
              <a:ext cx="957960" cy="642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60520" y="3952245"/>
                <a:ext cx="975600" cy="659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14:cNvPr>
              <p14:cNvContentPartPr/>
              <p14:nvPr/>
            </p14:nvContentPartPr>
            <p14:xfrm>
              <a:off x="831720" y="4718680"/>
              <a:ext cx="2549160" cy="1400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23080" y="4710040"/>
                <a:ext cx="2566800" cy="14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14:cNvPr>
              <p14:cNvContentPartPr/>
              <p14:nvPr/>
            </p14:nvContentPartPr>
            <p14:xfrm>
              <a:off x="4194840" y="4761520"/>
              <a:ext cx="2853000" cy="1503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86200" y="4752880"/>
                <a:ext cx="2870640" cy="15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0AC5CE1-873D-4004-A54A-A896A903F112}"/>
                  </a:ext>
                </a:extLst>
              </p14:cNvPr>
              <p14:cNvContentPartPr/>
              <p14:nvPr/>
            </p14:nvContentPartPr>
            <p14:xfrm>
              <a:off x="1396560" y="4398640"/>
              <a:ext cx="1064520" cy="84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0AC5CE1-873D-4004-A54A-A896A903F11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387563" y="4390000"/>
                <a:ext cx="1081794" cy="86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8F28A32-D795-410B-ACB5-365478AE593D}"/>
                  </a:ext>
                </a:extLst>
              </p14:cNvPr>
              <p14:cNvContentPartPr/>
              <p14:nvPr/>
            </p14:nvContentPartPr>
            <p14:xfrm>
              <a:off x="5179800" y="4606360"/>
              <a:ext cx="479880" cy="351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8F28A32-D795-410B-ACB5-365478AE593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70806" y="4597720"/>
                <a:ext cx="537828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DC1C004-9883-4937-8661-A51139813862}"/>
                  </a:ext>
                </a:extLst>
              </p14:cNvPr>
              <p14:cNvContentPartPr/>
              <p14:nvPr/>
            </p14:nvContentPartPr>
            <p14:xfrm>
              <a:off x="5835720" y="4802560"/>
              <a:ext cx="109800" cy="124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DC1C004-9883-4937-8661-A5113981386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827080" y="4793920"/>
                <a:ext cx="127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1B5EDB-F3BF-4DEE-A526-24A9AE1D18D4}"/>
                  </a:ext>
                </a:extLst>
              </p14:cNvPr>
              <p14:cNvContentPartPr/>
              <p14:nvPr/>
            </p14:nvContentPartPr>
            <p14:xfrm>
              <a:off x="5784240" y="4596640"/>
              <a:ext cx="19116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1B5EDB-F3BF-4DEE-A526-24A9AE1D18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775240" y="4588000"/>
                <a:ext cx="2088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5B3482D-DC37-4A41-A8A3-1AFE8D931BBA}"/>
                  </a:ext>
                </a:extLst>
              </p14:cNvPr>
              <p14:cNvContentPartPr/>
              <p14:nvPr/>
            </p14:nvContentPartPr>
            <p14:xfrm>
              <a:off x="6041280" y="4541560"/>
              <a:ext cx="591120" cy="324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5B3482D-DC37-4A41-A8A3-1AFE8D931BB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32280" y="4532920"/>
                <a:ext cx="6087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C7EA931-2772-44CB-9DCA-4CA0848904B9}"/>
                  </a:ext>
                </a:extLst>
              </p14:cNvPr>
              <p14:cNvContentPartPr/>
              <p14:nvPr/>
            </p14:nvContentPartPr>
            <p14:xfrm>
              <a:off x="1715520" y="4777360"/>
              <a:ext cx="38880" cy="43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C7EA931-2772-44CB-9DCA-4CA0848904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643880" y="4633720"/>
                <a:ext cx="18252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E749801-2B93-4263-91C3-A3E4DD228E94}"/>
                  </a:ext>
                </a:extLst>
              </p14:cNvPr>
              <p14:cNvContentPartPr/>
              <p14:nvPr/>
            </p14:nvContentPartPr>
            <p14:xfrm>
              <a:off x="5137320" y="4781320"/>
              <a:ext cx="39600" cy="230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E749801-2B93-4263-91C3-A3E4DD228E9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065320" y="4637320"/>
                <a:ext cx="18324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17B852-2D5C-49A6-9054-86FEAD14A871}"/>
                  </a:ext>
                </a:extLst>
              </p14:cNvPr>
              <p14:cNvContentPartPr/>
              <p14:nvPr/>
            </p14:nvContentPartPr>
            <p14:xfrm>
              <a:off x="5627640" y="4815520"/>
              <a:ext cx="61920" cy="12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17B852-2D5C-49A6-9054-86FEAD14A87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5609640" y="4797520"/>
                <a:ext cx="97560" cy="16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978659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82364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14:cNvPr>
              <p14:cNvContentPartPr/>
              <p14:nvPr/>
            </p14:nvContentPartPr>
            <p14:xfrm>
              <a:off x="1494840" y="3498280"/>
              <a:ext cx="245520" cy="235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200" y="3489640"/>
                <a:ext cx="2631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14:cNvPr>
              <p14:cNvContentPartPr/>
              <p14:nvPr/>
            </p14:nvContentPartPr>
            <p14:xfrm>
              <a:off x="1862040" y="3393520"/>
              <a:ext cx="894960" cy="45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53400" y="3384880"/>
                <a:ext cx="91260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14:cNvPr>
              <p14:cNvContentPartPr/>
              <p14:nvPr/>
            </p14:nvContentPartPr>
            <p14:xfrm>
              <a:off x="1158240" y="3462640"/>
              <a:ext cx="136080" cy="26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49600" y="3453640"/>
                <a:ext cx="153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14:cNvPr>
              <p14:cNvContentPartPr/>
              <p14:nvPr/>
            </p14:nvContentPartPr>
            <p14:xfrm>
              <a:off x="592320" y="3430600"/>
              <a:ext cx="37224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320" y="3421600"/>
                <a:ext cx="3898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14:cNvPr>
              <p14:cNvContentPartPr/>
              <p14:nvPr/>
            </p14:nvContentPartPr>
            <p14:xfrm>
              <a:off x="2984160" y="3525280"/>
              <a:ext cx="338040" cy="344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5170" y="3516640"/>
                <a:ext cx="355661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14:cNvPr>
              <p14:cNvContentPartPr/>
              <p14:nvPr/>
            </p14:nvContentPartPr>
            <p14:xfrm>
              <a:off x="3715320" y="3548680"/>
              <a:ext cx="261360" cy="223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6320" y="3540040"/>
                <a:ext cx="279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14:cNvPr>
              <p14:cNvContentPartPr/>
              <p14:nvPr/>
            </p14:nvContentPartPr>
            <p14:xfrm>
              <a:off x="4106640" y="3595120"/>
              <a:ext cx="20916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000" y="3586480"/>
                <a:ext cx="226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14:cNvPr>
              <p14:cNvContentPartPr/>
              <p14:nvPr/>
            </p14:nvContentPartPr>
            <p14:xfrm>
              <a:off x="4143000" y="3673240"/>
              <a:ext cx="216360" cy="29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4360" y="3664600"/>
                <a:ext cx="234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14:cNvPr>
              <p14:cNvContentPartPr/>
              <p14:nvPr/>
            </p14:nvContentPartPr>
            <p14:xfrm>
              <a:off x="4498680" y="3410800"/>
              <a:ext cx="1347120" cy="40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9682" y="3402152"/>
                <a:ext cx="1364755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14:cNvPr>
              <p14:cNvContentPartPr/>
              <p14:nvPr/>
            </p14:nvContentPartPr>
            <p14:xfrm>
              <a:off x="6465000" y="3424120"/>
              <a:ext cx="1733760" cy="407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56358" y="3415480"/>
                <a:ext cx="17514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14:cNvPr>
              <p14:cNvContentPartPr/>
              <p14:nvPr/>
            </p14:nvContentPartPr>
            <p14:xfrm>
              <a:off x="8482800" y="341764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473800" y="3408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14:cNvPr>
              <p14:cNvContentPartPr/>
              <p14:nvPr/>
            </p14:nvContentPartPr>
            <p14:xfrm>
              <a:off x="8292000" y="3493240"/>
              <a:ext cx="617760" cy="238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83000" y="3484254"/>
                <a:ext cx="635400" cy="256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14:cNvPr>
              <p14:cNvContentPartPr/>
              <p14:nvPr/>
            </p14:nvContentPartPr>
            <p14:xfrm>
              <a:off x="6101760" y="3864040"/>
              <a:ext cx="174240" cy="469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93120" y="3855400"/>
                <a:ext cx="191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14:cNvPr>
              <p14:cNvContentPartPr/>
              <p14:nvPr/>
            </p14:nvContentPartPr>
            <p14:xfrm>
              <a:off x="6427560" y="3950080"/>
              <a:ext cx="138240" cy="285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18560" y="3941080"/>
                <a:ext cx="155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14:cNvPr>
              <p14:cNvContentPartPr/>
              <p14:nvPr/>
            </p14:nvContentPartPr>
            <p14:xfrm>
              <a:off x="6672720" y="3901480"/>
              <a:ext cx="28080" cy="36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664080" y="389248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14:cNvPr>
              <p14:cNvContentPartPr/>
              <p14:nvPr/>
            </p14:nvContentPartPr>
            <p14:xfrm>
              <a:off x="6654360" y="4036480"/>
              <a:ext cx="32148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45370" y="4027861"/>
                <a:ext cx="339100" cy="164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14:cNvPr>
              <p14:cNvContentPartPr/>
              <p14:nvPr/>
            </p14:nvContentPartPr>
            <p14:xfrm>
              <a:off x="7065120" y="3893200"/>
              <a:ext cx="1858680" cy="37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6120" y="3884552"/>
                <a:ext cx="1876320" cy="391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14:cNvPr>
              <p14:cNvContentPartPr/>
              <p14:nvPr/>
            </p14:nvContentPartPr>
            <p14:xfrm>
              <a:off x="2085960" y="400876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077320" y="39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14:cNvPr>
              <p14:cNvContentPartPr/>
              <p14:nvPr/>
            </p14:nvContentPartPr>
            <p14:xfrm>
              <a:off x="2073000" y="4060240"/>
              <a:ext cx="878760" cy="258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64004" y="4051588"/>
                <a:ext cx="896393" cy="2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14:cNvPr>
              <p14:cNvContentPartPr/>
              <p14:nvPr/>
            </p14:nvContentPartPr>
            <p14:xfrm>
              <a:off x="1646040" y="4088320"/>
              <a:ext cx="338400" cy="208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637040" y="4079320"/>
                <a:ext cx="356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14:cNvPr>
              <p14:cNvContentPartPr/>
              <p14:nvPr/>
            </p14:nvContentPartPr>
            <p14:xfrm>
              <a:off x="548400" y="4015240"/>
              <a:ext cx="1013400" cy="316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39760" y="4006590"/>
                <a:ext cx="1031040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14:cNvPr>
              <p14:cNvContentPartPr/>
              <p14:nvPr/>
            </p14:nvContentPartPr>
            <p14:xfrm>
              <a:off x="4198800" y="4260400"/>
              <a:ext cx="136800" cy="13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90160" y="4251760"/>
                <a:ext cx="154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14:cNvPr>
              <p14:cNvContentPartPr/>
              <p14:nvPr/>
            </p14:nvContentPartPr>
            <p14:xfrm>
              <a:off x="4206000" y="4330600"/>
              <a:ext cx="111600" cy="15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97360" y="4321960"/>
                <a:ext cx="1292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14:cNvPr>
              <p14:cNvContentPartPr/>
              <p14:nvPr/>
            </p14:nvContentPartPr>
            <p14:xfrm>
              <a:off x="3063000" y="3898600"/>
              <a:ext cx="1032120" cy="750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054000" y="3889960"/>
                <a:ext cx="104976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14:cNvPr>
              <p14:cNvContentPartPr/>
              <p14:nvPr/>
            </p14:nvContentPartPr>
            <p14:xfrm>
              <a:off x="4469160" y="3961240"/>
              <a:ext cx="957960" cy="642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60520" y="3952245"/>
                <a:ext cx="975600" cy="659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14:cNvPr>
              <p14:cNvContentPartPr/>
              <p14:nvPr/>
            </p14:nvContentPartPr>
            <p14:xfrm>
              <a:off x="831720" y="4718680"/>
              <a:ext cx="2549160" cy="1400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23080" y="4710040"/>
                <a:ext cx="2566800" cy="14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14:cNvPr>
              <p14:cNvContentPartPr/>
              <p14:nvPr/>
            </p14:nvContentPartPr>
            <p14:xfrm>
              <a:off x="4194840" y="4761520"/>
              <a:ext cx="2853000" cy="1503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86200" y="4752880"/>
                <a:ext cx="2870640" cy="15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0AC5CE1-873D-4004-A54A-A896A903F112}"/>
                  </a:ext>
                </a:extLst>
              </p14:cNvPr>
              <p14:cNvContentPartPr/>
              <p14:nvPr/>
            </p14:nvContentPartPr>
            <p14:xfrm>
              <a:off x="1396560" y="4398640"/>
              <a:ext cx="1064160" cy="844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0AC5CE1-873D-4004-A54A-A896A903F11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387563" y="4390000"/>
                <a:ext cx="1081794" cy="86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8F28A32-D795-410B-ACB5-365478AE593D}"/>
                  </a:ext>
                </a:extLst>
              </p14:cNvPr>
              <p14:cNvContentPartPr/>
              <p14:nvPr/>
            </p14:nvContentPartPr>
            <p14:xfrm>
              <a:off x="5179800" y="4606360"/>
              <a:ext cx="520200" cy="351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8F28A32-D795-410B-ACB5-365478AE593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70806" y="4597720"/>
                <a:ext cx="537828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DC1C004-9883-4937-8661-A51139813862}"/>
                  </a:ext>
                </a:extLst>
              </p14:cNvPr>
              <p14:cNvContentPartPr/>
              <p14:nvPr/>
            </p14:nvContentPartPr>
            <p14:xfrm>
              <a:off x="5835720" y="4802560"/>
              <a:ext cx="109800" cy="124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DC1C004-9883-4937-8661-A5113981386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827080" y="4793920"/>
                <a:ext cx="127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1B5EDB-F3BF-4DEE-A526-24A9AE1D18D4}"/>
                  </a:ext>
                </a:extLst>
              </p14:cNvPr>
              <p14:cNvContentPartPr/>
              <p14:nvPr/>
            </p14:nvContentPartPr>
            <p14:xfrm>
              <a:off x="5784240" y="4596640"/>
              <a:ext cx="19116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1B5EDB-F3BF-4DEE-A526-24A9AE1D18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775240" y="4588000"/>
                <a:ext cx="2088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5B3482D-DC37-4A41-A8A3-1AFE8D931BBA}"/>
                  </a:ext>
                </a:extLst>
              </p14:cNvPr>
              <p14:cNvContentPartPr/>
              <p14:nvPr/>
            </p14:nvContentPartPr>
            <p14:xfrm>
              <a:off x="6041280" y="4541560"/>
              <a:ext cx="591120" cy="325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5B3482D-DC37-4A41-A8A3-1AFE8D931BB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32280" y="4532920"/>
                <a:ext cx="6087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5AFF04-08F9-4B2C-A6EE-60B9E1760198}"/>
                  </a:ext>
                </a:extLst>
              </p14:cNvPr>
              <p14:cNvContentPartPr/>
              <p14:nvPr/>
            </p14:nvContentPartPr>
            <p14:xfrm>
              <a:off x="2243640" y="5380360"/>
              <a:ext cx="26280" cy="139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5AFF04-08F9-4B2C-A6EE-60B9E176019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35000" y="5371720"/>
                <a:ext cx="439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4F2D4A-F514-4E7E-8823-C5E62C4E5F8B}"/>
                  </a:ext>
                </a:extLst>
              </p14:cNvPr>
              <p14:cNvContentPartPr/>
              <p14:nvPr/>
            </p14:nvContentPartPr>
            <p14:xfrm>
              <a:off x="2285040" y="6128080"/>
              <a:ext cx="10440" cy="9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4F2D4A-F514-4E7E-8823-C5E62C4E5F8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6040" y="6119440"/>
                <a:ext cx="28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B18E147-96B2-4ABB-B179-B00331EDAAC0}"/>
                  </a:ext>
                </a:extLst>
              </p14:cNvPr>
              <p14:cNvContentPartPr/>
              <p14:nvPr/>
            </p14:nvContentPartPr>
            <p14:xfrm>
              <a:off x="1803000" y="6345520"/>
              <a:ext cx="1224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B18E147-96B2-4ABB-B179-B00331EDAAC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794360" y="6336520"/>
                <a:ext cx="2988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EB237C-593F-4869-ADE7-D609FE639696}"/>
                  </a:ext>
                </a:extLst>
              </p14:cNvPr>
              <p14:cNvContentPartPr/>
              <p14:nvPr/>
            </p14:nvContentPartPr>
            <p14:xfrm>
              <a:off x="2949240" y="6225280"/>
              <a:ext cx="190440" cy="344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EB237C-593F-4869-ADE7-D609FE63969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940600" y="6216640"/>
                <a:ext cx="2080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2D8CBD-0689-40B9-99DE-D88E603585CB}"/>
                  </a:ext>
                </a:extLst>
              </p14:cNvPr>
              <p14:cNvContentPartPr/>
              <p14:nvPr/>
            </p14:nvContentPartPr>
            <p14:xfrm>
              <a:off x="2625600" y="6415720"/>
              <a:ext cx="269280" cy="196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2D8CBD-0689-40B9-99DE-D88E603585CB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16600" y="6406720"/>
                <a:ext cx="286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9A23ACB-EFE6-4192-B98C-545245331CCD}"/>
                  </a:ext>
                </a:extLst>
              </p14:cNvPr>
              <p14:cNvContentPartPr/>
              <p14:nvPr/>
            </p14:nvContentPartPr>
            <p14:xfrm>
              <a:off x="2345160" y="6388360"/>
              <a:ext cx="209160" cy="188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9A23ACB-EFE6-4192-B98C-545245331CC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36520" y="6379360"/>
                <a:ext cx="2268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D3F5773-EE4A-41A0-BE7A-15DB2C978EC4}"/>
                  </a:ext>
                </a:extLst>
              </p14:cNvPr>
              <p14:cNvContentPartPr/>
              <p14:nvPr/>
            </p14:nvContentPartPr>
            <p14:xfrm>
              <a:off x="1888680" y="6327520"/>
              <a:ext cx="372600" cy="29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D3F5773-EE4A-41A0-BE7A-15DB2C978EC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879689" y="6318880"/>
                <a:ext cx="39022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598144-2FE4-4AC6-81CB-65E0C60557C8}"/>
                  </a:ext>
                </a:extLst>
              </p14:cNvPr>
              <p14:cNvContentPartPr/>
              <p14:nvPr/>
            </p14:nvContentPartPr>
            <p14:xfrm>
              <a:off x="5663280" y="5615080"/>
              <a:ext cx="20880" cy="398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598144-2FE4-4AC6-81CB-65E0C60557C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54640" y="5606440"/>
                <a:ext cx="385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BD5124B-8983-4F83-AB0F-40D813C9DC8F}"/>
                  </a:ext>
                </a:extLst>
              </p14:cNvPr>
              <p14:cNvContentPartPr/>
              <p14:nvPr/>
            </p14:nvContentPartPr>
            <p14:xfrm>
              <a:off x="5188800" y="6202240"/>
              <a:ext cx="21240" cy="322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BD5124B-8983-4F83-AB0F-40D813C9DC8F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180160" y="6193600"/>
                <a:ext cx="38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D00457F-75D6-4F56-980D-9E6DC8D722E9}"/>
                  </a:ext>
                </a:extLst>
              </p14:cNvPr>
              <p14:cNvContentPartPr/>
              <p14:nvPr/>
            </p14:nvContentPartPr>
            <p14:xfrm>
              <a:off x="5279880" y="6189640"/>
              <a:ext cx="440280" cy="31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D00457F-75D6-4F56-980D-9E6DC8D722E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70880" y="6181010"/>
                <a:ext cx="457920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020143E-67AA-409A-9205-91B6BDAFED46}"/>
                  </a:ext>
                </a:extLst>
              </p14:cNvPr>
              <p14:cNvContentPartPr/>
              <p14:nvPr/>
            </p14:nvContentPartPr>
            <p14:xfrm>
              <a:off x="6139920" y="6176680"/>
              <a:ext cx="632160" cy="322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020143E-67AA-409A-9205-91B6BDAFED4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131275" y="6167690"/>
                <a:ext cx="649810" cy="339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D6AEBF6-5552-400A-9278-E76102BF204B}"/>
                  </a:ext>
                </a:extLst>
              </p14:cNvPr>
              <p14:cNvContentPartPr/>
              <p14:nvPr/>
            </p14:nvContentPartPr>
            <p14:xfrm>
              <a:off x="5841840" y="6286120"/>
              <a:ext cx="198000" cy="19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D6AEBF6-5552-400A-9278-E76102BF204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32840" y="6277120"/>
                <a:ext cx="2156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5B712DB-B5AF-4751-B9EF-74CAAF6A0B75}"/>
                  </a:ext>
                </a:extLst>
              </p14:cNvPr>
              <p14:cNvContentPartPr/>
              <p14:nvPr/>
            </p14:nvContentPartPr>
            <p14:xfrm>
              <a:off x="2233200" y="5286760"/>
              <a:ext cx="39600" cy="2916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5B712DB-B5AF-4751-B9EF-74CAAF6A0B75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161560" y="5142760"/>
                <a:ext cx="183240" cy="57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C1A6AAC-ED39-470C-BE13-6CCC6A080987}"/>
                  </a:ext>
                </a:extLst>
              </p14:cNvPr>
              <p14:cNvContentPartPr/>
              <p14:nvPr/>
            </p14:nvContentPartPr>
            <p14:xfrm>
              <a:off x="2264880" y="6113680"/>
              <a:ext cx="5040" cy="164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C1A6AAC-ED39-470C-BE13-6CCC6A080987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193240" y="5969680"/>
                <a:ext cx="1486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9731534A-A7E9-4303-9304-D7AF8A715007}"/>
                  </a:ext>
                </a:extLst>
              </p14:cNvPr>
              <p14:cNvContentPartPr/>
              <p14:nvPr/>
            </p14:nvContentPartPr>
            <p14:xfrm>
              <a:off x="5636280" y="5591040"/>
              <a:ext cx="43560" cy="421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9731534A-A7E9-4303-9304-D7AF8A71500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564640" y="5447400"/>
                <a:ext cx="187200" cy="70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298428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14:cNvPr>
              <p14:cNvContentPartPr/>
              <p14:nvPr/>
            </p14:nvContentPartPr>
            <p14:xfrm>
              <a:off x="1494840" y="3498280"/>
              <a:ext cx="245520" cy="235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200" y="3489640"/>
                <a:ext cx="2631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14:cNvPr>
              <p14:cNvContentPartPr/>
              <p14:nvPr/>
            </p14:nvContentPartPr>
            <p14:xfrm>
              <a:off x="1862040" y="3393520"/>
              <a:ext cx="894960" cy="45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53400" y="3384880"/>
                <a:ext cx="91260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14:cNvPr>
              <p14:cNvContentPartPr/>
              <p14:nvPr/>
            </p14:nvContentPartPr>
            <p14:xfrm>
              <a:off x="1158240" y="3462640"/>
              <a:ext cx="136080" cy="26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49600" y="3453640"/>
                <a:ext cx="153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14:cNvPr>
              <p14:cNvContentPartPr/>
              <p14:nvPr/>
            </p14:nvContentPartPr>
            <p14:xfrm>
              <a:off x="592320" y="3430600"/>
              <a:ext cx="37224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320" y="3421600"/>
                <a:ext cx="3898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14:cNvPr>
              <p14:cNvContentPartPr/>
              <p14:nvPr/>
            </p14:nvContentPartPr>
            <p14:xfrm>
              <a:off x="2984160" y="3525280"/>
              <a:ext cx="338040" cy="344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5170" y="3516640"/>
                <a:ext cx="355661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14:cNvPr>
              <p14:cNvContentPartPr/>
              <p14:nvPr/>
            </p14:nvContentPartPr>
            <p14:xfrm>
              <a:off x="3715320" y="3548680"/>
              <a:ext cx="261360" cy="223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6320" y="3540040"/>
                <a:ext cx="279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14:cNvPr>
              <p14:cNvContentPartPr/>
              <p14:nvPr/>
            </p14:nvContentPartPr>
            <p14:xfrm>
              <a:off x="4106640" y="3595120"/>
              <a:ext cx="20916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000" y="3586480"/>
                <a:ext cx="226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14:cNvPr>
              <p14:cNvContentPartPr/>
              <p14:nvPr/>
            </p14:nvContentPartPr>
            <p14:xfrm>
              <a:off x="4143000" y="3673240"/>
              <a:ext cx="216360" cy="29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4360" y="3664600"/>
                <a:ext cx="234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14:cNvPr>
              <p14:cNvContentPartPr/>
              <p14:nvPr/>
            </p14:nvContentPartPr>
            <p14:xfrm>
              <a:off x="4498680" y="3410800"/>
              <a:ext cx="1347120" cy="40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9682" y="3402152"/>
                <a:ext cx="1364755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14:cNvPr>
              <p14:cNvContentPartPr/>
              <p14:nvPr/>
            </p14:nvContentPartPr>
            <p14:xfrm>
              <a:off x="6465000" y="3424120"/>
              <a:ext cx="1733760" cy="407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56358" y="3415480"/>
                <a:ext cx="17514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14:cNvPr>
              <p14:cNvContentPartPr/>
              <p14:nvPr/>
            </p14:nvContentPartPr>
            <p14:xfrm>
              <a:off x="8482800" y="341764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473800" y="3408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14:cNvPr>
              <p14:cNvContentPartPr/>
              <p14:nvPr/>
            </p14:nvContentPartPr>
            <p14:xfrm>
              <a:off x="8292000" y="3493240"/>
              <a:ext cx="617760" cy="238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83000" y="3484254"/>
                <a:ext cx="635400" cy="256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14:cNvPr>
              <p14:cNvContentPartPr/>
              <p14:nvPr/>
            </p14:nvContentPartPr>
            <p14:xfrm>
              <a:off x="6101760" y="3864040"/>
              <a:ext cx="174240" cy="469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93120" y="3855400"/>
                <a:ext cx="191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14:cNvPr>
              <p14:cNvContentPartPr/>
              <p14:nvPr/>
            </p14:nvContentPartPr>
            <p14:xfrm>
              <a:off x="6427560" y="3950080"/>
              <a:ext cx="138240" cy="285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18560" y="3941080"/>
                <a:ext cx="155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14:cNvPr>
              <p14:cNvContentPartPr/>
              <p14:nvPr/>
            </p14:nvContentPartPr>
            <p14:xfrm>
              <a:off x="6672720" y="3901480"/>
              <a:ext cx="28080" cy="36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664080" y="389248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14:cNvPr>
              <p14:cNvContentPartPr/>
              <p14:nvPr/>
            </p14:nvContentPartPr>
            <p14:xfrm>
              <a:off x="6654360" y="4036480"/>
              <a:ext cx="32148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45370" y="4027861"/>
                <a:ext cx="339100" cy="164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14:cNvPr>
              <p14:cNvContentPartPr/>
              <p14:nvPr/>
            </p14:nvContentPartPr>
            <p14:xfrm>
              <a:off x="7065120" y="3893200"/>
              <a:ext cx="1858680" cy="37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6120" y="3884552"/>
                <a:ext cx="1876320" cy="391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14:cNvPr>
              <p14:cNvContentPartPr/>
              <p14:nvPr/>
            </p14:nvContentPartPr>
            <p14:xfrm>
              <a:off x="2085960" y="400876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077320" y="39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14:cNvPr>
              <p14:cNvContentPartPr/>
              <p14:nvPr/>
            </p14:nvContentPartPr>
            <p14:xfrm>
              <a:off x="2073000" y="4060240"/>
              <a:ext cx="878760" cy="258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64004" y="4051588"/>
                <a:ext cx="896393" cy="2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14:cNvPr>
              <p14:cNvContentPartPr/>
              <p14:nvPr/>
            </p14:nvContentPartPr>
            <p14:xfrm>
              <a:off x="1646040" y="4088320"/>
              <a:ext cx="338400" cy="208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637040" y="4079320"/>
                <a:ext cx="356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14:cNvPr>
              <p14:cNvContentPartPr/>
              <p14:nvPr/>
            </p14:nvContentPartPr>
            <p14:xfrm>
              <a:off x="548400" y="4015240"/>
              <a:ext cx="1013400" cy="316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39760" y="4006590"/>
                <a:ext cx="1031040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14:cNvPr>
              <p14:cNvContentPartPr/>
              <p14:nvPr/>
            </p14:nvContentPartPr>
            <p14:xfrm>
              <a:off x="4198800" y="4260400"/>
              <a:ext cx="136800" cy="13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90160" y="4251760"/>
                <a:ext cx="154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14:cNvPr>
              <p14:cNvContentPartPr/>
              <p14:nvPr/>
            </p14:nvContentPartPr>
            <p14:xfrm>
              <a:off x="4206000" y="4330600"/>
              <a:ext cx="111600" cy="15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97360" y="4321960"/>
                <a:ext cx="1292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14:cNvPr>
              <p14:cNvContentPartPr/>
              <p14:nvPr/>
            </p14:nvContentPartPr>
            <p14:xfrm>
              <a:off x="3063000" y="3898600"/>
              <a:ext cx="1032120" cy="750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054000" y="3889960"/>
                <a:ext cx="104976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14:cNvPr>
              <p14:cNvContentPartPr/>
              <p14:nvPr/>
            </p14:nvContentPartPr>
            <p14:xfrm>
              <a:off x="4469160" y="3961240"/>
              <a:ext cx="957960" cy="642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60520" y="3952245"/>
                <a:ext cx="975600" cy="659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14:cNvPr>
              <p14:cNvContentPartPr/>
              <p14:nvPr/>
            </p14:nvContentPartPr>
            <p14:xfrm>
              <a:off x="831720" y="4718680"/>
              <a:ext cx="2549160" cy="1400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23080" y="4710040"/>
                <a:ext cx="2566800" cy="14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14:cNvPr>
              <p14:cNvContentPartPr/>
              <p14:nvPr/>
            </p14:nvContentPartPr>
            <p14:xfrm>
              <a:off x="4194840" y="4761520"/>
              <a:ext cx="2853000" cy="1503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86200" y="4752880"/>
                <a:ext cx="2870640" cy="15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0AC5CE1-873D-4004-A54A-A896A903F112}"/>
                  </a:ext>
                </a:extLst>
              </p14:cNvPr>
              <p14:cNvContentPartPr/>
              <p14:nvPr/>
            </p14:nvContentPartPr>
            <p14:xfrm>
              <a:off x="1396560" y="4398640"/>
              <a:ext cx="1064160" cy="844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0AC5CE1-873D-4004-A54A-A896A903F11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387563" y="4390000"/>
                <a:ext cx="1081794" cy="86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8F28A32-D795-410B-ACB5-365478AE593D}"/>
                  </a:ext>
                </a:extLst>
              </p14:cNvPr>
              <p14:cNvContentPartPr/>
              <p14:nvPr/>
            </p14:nvContentPartPr>
            <p14:xfrm>
              <a:off x="5179800" y="4606360"/>
              <a:ext cx="520200" cy="351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8F28A32-D795-410B-ACB5-365478AE593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70806" y="4597720"/>
                <a:ext cx="537828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DC1C004-9883-4937-8661-A51139813862}"/>
                  </a:ext>
                </a:extLst>
              </p14:cNvPr>
              <p14:cNvContentPartPr/>
              <p14:nvPr/>
            </p14:nvContentPartPr>
            <p14:xfrm>
              <a:off x="5835720" y="4802560"/>
              <a:ext cx="109800" cy="124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DC1C004-9883-4937-8661-A5113981386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827080" y="4793920"/>
                <a:ext cx="127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1B5EDB-F3BF-4DEE-A526-24A9AE1D18D4}"/>
                  </a:ext>
                </a:extLst>
              </p14:cNvPr>
              <p14:cNvContentPartPr/>
              <p14:nvPr/>
            </p14:nvContentPartPr>
            <p14:xfrm>
              <a:off x="5784240" y="4596640"/>
              <a:ext cx="19116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1B5EDB-F3BF-4DEE-A526-24A9AE1D18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775240" y="4588000"/>
                <a:ext cx="2088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5B3482D-DC37-4A41-A8A3-1AFE8D931BBA}"/>
                  </a:ext>
                </a:extLst>
              </p14:cNvPr>
              <p14:cNvContentPartPr/>
              <p14:nvPr/>
            </p14:nvContentPartPr>
            <p14:xfrm>
              <a:off x="6041280" y="4541560"/>
              <a:ext cx="591120" cy="325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5B3482D-DC37-4A41-A8A3-1AFE8D931BB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32280" y="4532920"/>
                <a:ext cx="6087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5AFF04-08F9-4B2C-A6EE-60B9E1760198}"/>
                  </a:ext>
                </a:extLst>
              </p14:cNvPr>
              <p14:cNvContentPartPr/>
              <p14:nvPr/>
            </p14:nvContentPartPr>
            <p14:xfrm>
              <a:off x="2243640" y="5380360"/>
              <a:ext cx="26280" cy="139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5AFF04-08F9-4B2C-A6EE-60B9E176019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35000" y="5371720"/>
                <a:ext cx="439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4F2D4A-F514-4E7E-8823-C5E62C4E5F8B}"/>
                  </a:ext>
                </a:extLst>
              </p14:cNvPr>
              <p14:cNvContentPartPr/>
              <p14:nvPr/>
            </p14:nvContentPartPr>
            <p14:xfrm>
              <a:off x="2285040" y="6128080"/>
              <a:ext cx="10440" cy="9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4F2D4A-F514-4E7E-8823-C5E62C4E5F8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6040" y="6119440"/>
                <a:ext cx="28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B18E147-96B2-4ABB-B179-B00331EDAAC0}"/>
                  </a:ext>
                </a:extLst>
              </p14:cNvPr>
              <p14:cNvContentPartPr/>
              <p14:nvPr/>
            </p14:nvContentPartPr>
            <p14:xfrm>
              <a:off x="1803000" y="6345520"/>
              <a:ext cx="1224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B18E147-96B2-4ABB-B179-B00331EDAAC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794360" y="6336520"/>
                <a:ext cx="2988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EB237C-593F-4869-ADE7-D609FE639696}"/>
                  </a:ext>
                </a:extLst>
              </p14:cNvPr>
              <p14:cNvContentPartPr/>
              <p14:nvPr/>
            </p14:nvContentPartPr>
            <p14:xfrm>
              <a:off x="2949240" y="6225280"/>
              <a:ext cx="190440" cy="344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EB237C-593F-4869-ADE7-D609FE63969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940600" y="6216640"/>
                <a:ext cx="2080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2D8CBD-0689-40B9-99DE-D88E603585CB}"/>
                  </a:ext>
                </a:extLst>
              </p14:cNvPr>
              <p14:cNvContentPartPr/>
              <p14:nvPr/>
            </p14:nvContentPartPr>
            <p14:xfrm>
              <a:off x="2625600" y="6415720"/>
              <a:ext cx="269280" cy="196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2D8CBD-0689-40B9-99DE-D88E603585CB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16600" y="6406720"/>
                <a:ext cx="286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9A23ACB-EFE6-4192-B98C-545245331CCD}"/>
                  </a:ext>
                </a:extLst>
              </p14:cNvPr>
              <p14:cNvContentPartPr/>
              <p14:nvPr/>
            </p14:nvContentPartPr>
            <p14:xfrm>
              <a:off x="2345160" y="6388360"/>
              <a:ext cx="209160" cy="188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9A23ACB-EFE6-4192-B98C-545245331CC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36520" y="6379360"/>
                <a:ext cx="2268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D3F5773-EE4A-41A0-BE7A-15DB2C978EC4}"/>
                  </a:ext>
                </a:extLst>
              </p14:cNvPr>
              <p14:cNvContentPartPr/>
              <p14:nvPr/>
            </p14:nvContentPartPr>
            <p14:xfrm>
              <a:off x="1888680" y="6327520"/>
              <a:ext cx="372600" cy="29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D3F5773-EE4A-41A0-BE7A-15DB2C978EC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879689" y="6318880"/>
                <a:ext cx="39022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598144-2FE4-4AC6-81CB-65E0C60557C8}"/>
                  </a:ext>
                </a:extLst>
              </p14:cNvPr>
              <p14:cNvContentPartPr/>
              <p14:nvPr/>
            </p14:nvContentPartPr>
            <p14:xfrm>
              <a:off x="5663280" y="5615080"/>
              <a:ext cx="20880" cy="398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598144-2FE4-4AC6-81CB-65E0C60557C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54640" y="5606440"/>
                <a:ext cx="385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BD5124B-8983-4F83-AB0F-40D813C9DC8F}"/>
                  </a:ext>
                </a:extLst>
              </p14:cNvPr>
              <p14:cNvContentPartPr/>
              <p14:nvPr/>
            </p14:nvContentPartPr>
            <p14:xfrm>
              <a:off x="5188800" y="6202240"/>
              <a:ext cx="21240" cy="322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BD5124B-8983-4F83-AB0F-40D813C9DC8F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180160" y="6193600"/>
                <a:ext cx="38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D00457F-75D6-4F56-980D-9E6DC8D722E9}"/>
                  </a:ext>
                </a:extLst>
              </p14:cNvPr>
              <p14:cNvContentPartPr/>
              <p14:nvPr/>
            </p14:nvContentPartPr>
            <p14:xfrm>
              <a:off x="5279880" y="6189640"/>
              <a:ext cx="440280" cy="31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D00457F-75D6-4F56-980D-9E6DC8D722E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70880" y="6181010"/>
                <a:ext cx="457920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020143E-67AA-409A-9205-91B6BDAFED46}"/>
                  </a:ext>
                </a:extLst>
              </p14:cNvPr>
              <p14:cNvContentPartPr/>
              <p14:nvPr/>
            </p14:nvContentPartPr>
            <p14:xfrm>
              <a:off x="6139920" y="6176680"/>
              <a:ext cx="632160" cy="322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020143E-67AA-409A-9205-91B6BDAFED4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131275" y="6167690"/>
                <a:ext cx="649810" cy="339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D6AEBF6-5552-400A-9278-E76102BF204B}"/>
                  </a:ext>
                </a:extLst>
              </p14:cNvPr>
              <p14:cNvContentPartPr/>
              <p14:nvPr/>
            </p14:nvContentPartPr>
            <p14:xfrm>
              <a:off x="5841840" y="6286120"/>
              <a:ext cx="198000" cy="19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D6AEBF6-5552-400A-9278-E76102BF204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32840" y="6277120"/>
                <a:ext cx="2156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2BBD920-625C-4BF5-846B-8377CE0F9C14}"/>
                  </a:ext>
                </a:extLst>
              </p14:cNvPr>
              <p14:cNvContentPartPr/>
              <p14:nvPr/>
            </p14:nvContentPartPr>
            <p14:xfrm>
              <a:off x="2758080" y="5274880"/>
              <a:ext cx="19080" cy="28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2BBD920-625C-4BF5-846B-8377CE0F9C1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49440" y="5265880"/>
                <a:ext cx="36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241B8B6-459E-46BB-9868-28DCF1757460}"/>
                  </a:ext>
                </a:extLst>
              </p14:cNvPr>
              <p14:cNvContentPartPr/>
              <p14:nvPr/>
            </p14:nvContentPartPr>
            <p14:xfrm>
              <a:off x="2684640" y="5683840"/>
              <a:ext cx="506520" cy="34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241B8B6-459E-46BB-9868-28DCF175746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675646" y="5675191"/>
                <a:ext cx="524147" cy="365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9A3EE4F-C720-4EC4-A440-AEB8E226559C}"/>
                  </a:ext>
                </a:extLst>
              </p14:cNvPr>
              <p14:cNvContentPartPr/>
              <p14:nvPr/>
            </p14:nvContentPartPr>
            <p14:xfrm>
              <a:off x="3276480" y="5668360"/>
              <a:ext cx="696600" cy="398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9A3EE4F-C720-4EC4-A440-AEB8E226559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267485" y="5659720"/>
                <a:ext cx="714231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853C926-BB5C-4A2B-A88F-AA19BF775270}"/>
                  </a:ext>
                </a:extLst>
              </p14:cNvPr>
              <p14:cNvContentPartPr/>
              <p14:nvPr/>
            </p14:nvContentPartPr>
            <p14:xfrm>
              <a:off x="6246120" y="5393680"/>
              <a:ext cx="6840" cy="1591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853C926-BB5C-4A2B-A88F-AA19BF77527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37120" y="5385040"/>
                <a:ext cx="2448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D57FF80-0E6B-4EFF-97CA-248DF10A814E}"/>
                  </a:ext>
                </a:extLst>
              </p14:cNvPr>
              <p14:cNvContentPartPr/>
              <p14:nvPr/>
            </p14:nvContentPartPr>
            <p14:xfrm>
              <a:off x="5958120" y="5094160"/>
              <a:ext cx="662040" cy="246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D57FF80-0E6B-4EFF-97CA-248DF10A814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949480" y="5085160"/>
                <a:ext cx="67968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5A61AA-E402-40DA-B9F1-2F276D0A9505}"/>
                  </a:ext>
                </a:extLst>
              </p14:cNvPr>
              <p14:cNvContentPartPr/>
              <p14:nvPr/>
            </p14:nvContentPartPr>
            <p14:xfrm>
              <a:off x="6767040" y="5002720"/>
              <a:ext cx="365760" cy="38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5A61AA-E402-40DA-B9F1-2F276D0A950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049" y="4994072"/>
                <a:ext cx="383383" cy="4028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3982598-6BAA-42CD-A4EB-2D915E1FA0B4}"/>
                  </a:ext>
                </a:extLst>
              </p14:cNvPr>
              <p14:cNvContentPartPr/>
              <p14:nvPr/>
            </p14:nvContentPartPr>
            <p14:xfrm>
              <a:off x="7226040" y="4993360"/>
              <a:ext cx="451800" cy="255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3982598-6BAA-42CD-A4EB-2D915E1FA0B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217393" y="4984720"/>
                <a:ext cx="469454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58355D2-331C-415D-9DC2-469DA5214BBC}"/>
                  </a:ext>
                </a:extLst>
              </p14:cNvPr>
              <p14:cNvContentPartPr/>
              <p14:nvPr/>
            </p14:nvContentPartPr>
            <p14:xfrm>
              <a:off x="3264240" y="4672600"/>
              <a:ext cx="23400" cy="237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58355D2-331C-415D-9DC2-469DA5214BB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255600" y="4663600"/>
                <a:ext cx="4104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559BF0B5-50DA-4E4D-A79B-24444A13A5DB}"/>
                  </a:ext>
                </a:extLst>
              </p14:cNvPr>
              <p14:cNvContentPartPr/>
              <p14:nvPr/>
            </p14:nvContentPartPr>
            <p14:xfrm>
              <a:off x="2705880" y="5232400"/>
              <a:ext cx="51840" cy="368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559BF0B5-50DA-4E4D-A79B-24444A13A5DB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2633880" y="5088400"/>
                <a:ext cx="19548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31DB91D0-F6D9-4367-8A07-C7AFAFB9C802}"/>
                  </a:ext>
                </a:extLst>
              </p14:cNvPr>
              <p14:cNvContentPartPr/>
              <p14:nvPr/>
            </p14:nvContentPartPr>
            <p14:xfrm>
              <a:off x="6211920" y="5365960"/>
              <a:ext cx="8640" cy="2203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31DB91D0-F6D9-4367-8A07-C7AFAFB9C802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6139920" y="5221960"/>
                <a:ext cx="152280" cy="50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520396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14:cNvPr>
              <p14:cNvContentPartPr/>
              <p14:nvPr/>
            </p14:nvContentPartPr>
            <p14:xfrm>
              <a:off x="1738200" y="182320"/>
              <a:ext cx="5538600" cy="77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86A2BAB-D45B-48B6-9D4D-46D8CDAFAFC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29200" y="173320"/>
                <a:ext cx="555624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14:cNvPr>
              <p14:cNvContentPartPr/>
              <p14:nvPr/>
            </p14:nvContentPartPr>
            <p14:xfrm>
              <a:off x="7421520" y="490840"/>
              <a:ext cx="32760" cy="25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250CF94-0A08-442F-AE70-9015DC1A00C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12880" y="481840"/>
                <a:ext cx="504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14:cNvPr>
              <p14:cNvContentPartPr/>
              <p14:nvPr/>
            </p14:nvContentPartPr>
            <p14:xfrm>
              <a:off x="7416840" y="602080"/>
              <a:ext cx="237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9A56926-D878-4F28-AB50-2A548E2A00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08200" y="593440"/>
                <a:ext cx="414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14:cNvPr>
              <p14:cNvContentPartPr/>
              <p14:nvPr/>
            </p14:nvContentPartPr>
            <p14:xfrm>
              <a:off x="671880" y="1256200"/>
              <a:ext cx="1922040" cy="1274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33DB91D-0A5F-4051-83FC-7DC93B91CF2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882" y="1247200"/>
                <a:ext cx="1939677" cy="12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14:cNvPr>
              <p14:cNvContentPartPr/>
              <p14:nvPr/>
            </p14:nvContentPartPr>
            <p14:xfrm>
              <a:off x="462360" y="920320"/>
              <a:ext cx="3027600" cy="2246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C08605E-732B-4EA1-B4D0-6958E14999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3361" y="911680"/>
                <a:ext cx="3045238" cy="22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14:cNvPr>
              <p14:cNvContentPartPr/>
              <p14:nvPr/>
            </p14:nvContentPartPr>
            <p14:xfrm>
              <a:off x="5362680" y="1247920"/>
              <a:ext cx="16092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E80283B-8A9A-47E5-B42B-C9505EC33AA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3680" y="1238920"/>
                <a:ext cx="1785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14:cNvPr>
              <p14:cNvContentPartPr/>
              <p14:nvPr/>
            </p14:nvContentPartPr>
            <p14:xfrm>
              <a:off x="5364480" y="1355200"/>
              <a:ext cx="168840" cy="8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AD494CB-804D-4991-A725-910FB82599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355840" y="1346200"/>
                <a:ext cx="1864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14:cNvPr>
              <p14:cNvContentPartPr/>
              <p14:nvPr/>
            </p14:nvContentPartPr>
            <p14:xfrm>
              <a:off x="6282480" y="1116520"/>
              <a:ext cx="209160" cy="246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E67D283-2761-4777-974D-8F100AF987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3480" y="1107880"/>
                <a:ext cx="22680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14:cNvPr>
              <p14:cNvContentPartPr/>
              <p14:nvPr/>
            </p14:nvContentPartPr>
            <p14:xfrm>
              <a:off x="5766240" y="987640"/>
              <a:ext cx="356760" cy="505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371FA5-F4A0-4306-89B6-73D6D30A172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7240" y="979000"/>
                <a:ext cx="37440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14:cNvPr>
              <p14:cNvContentPartPr/>
              <p14:nvPr/>
            </p14:nvContentPartPr>
            <p14:xfrm>
              <a:off x="6694680" y="913840"/>
              <a:ext cx="407160" cy="763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80EF48-2EFF-4E3D-B06A-774BB00389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85680" y="904840"/>
                <a:ext cx="424800" cy="78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14:cNvPr>
              <p14:cNvContentPartPr/>
              <p14:nvPr/>
            </p14:nvContentPartPr>
            <p14:xfrm>
              <a:off x="4841760" y="1030120"/>
              <a:ext cx="352080" cy="49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92570B1-3AFE-46E4-A48B-8442474604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32769" y="1021486"/>
                <a:ext cx="369702" cy="509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14:cNvPr>
              <p14:cNvContentPartPr/>
              <p14:nvPr/>
            </p14:nvContentPartPr>
            <p14:xfrm>
              <a:off x="1458840" y="1994200"/>
              <a:ext cx="64800" cy="9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E03857-F669-4371-B79E-66BE7AF717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50200" y="1985560"/>
                <a:ext cx="82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14:cNvPr>
              <p14:cNvContentPartPr/>
              <p14:nvPr/>
            </p14:nvContentPartPr>
            <p14:xfrm>
              <a:off x="1563240" y="2346640"/>
              <a:ext cx="29880" cy="13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4B50508-17F7-4207-826A-1EFD2F4B020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54240" y="2337640"/>
                <a:ext cx="475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14:cNvPr>
              <p14:cNvContentPartPr/>
              <p14:nvPr/>
            </p14:nvContentPartPr>
            <p14:xfrm>
              <a:off x="1462800" y="2139640"/>
              <a:ext cx="173880" cy="163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4427AE-EBCD-4D63-AB55-A8476488EC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53781" y="2131000"/>
                <a:ext cx="191557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14:cNvPr>
              <p14:cNvContentPartPr/>
              <p14:nvPr/>
            </p14:nvContentPartPr>
            <p14:xfrm>
              <a:off x="5564640" y="2020480"/>
              <a:ext cx="44640" cy="132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8F36766-7256-4A67-9E7E-C72C205878A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556000" y="2011840"/>
                <a:ext cx="62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14:cNvPr>
              <p14:cNvContentPartPr/>
              <p14:nvPr/>
            </p14:nvContentPartPr>
            <p14:xfrm>
              <a:off x="5777040" y="1771720"/>
              <a:ext cx="720360" cy="320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DAC450A-403C-4B75-961B-F68CE58FF55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68400" y="1762720"/>
                <a:ext cx="7380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14:cNvPr>
              <p14:cNvContentPartPr/>
              <p14:nvPr/>
            </p14:nvContentPartPr>
            <p14:xfrm>
              <a:off x="3717120" y="1682800"/>
              <a:ext cx="1744920" cy="743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76F16C4-3CC7-40D3-BF9C-BA27387FC55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8120" y="1674160"/>
                <a:ext cx="1762560" cy="76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14:cNvPr>
              <p14:cNvContentPartPr/>
              <p14:nvPr/>
            </p14:nvContentPartPr>
            <p14:xfrm>
              <a:off x="6588480" y="1683880"/>
              <a:ext cx="594360" cy="729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1C03BEF-2DDD-469E-9177-D8C42EE0051C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9835" y="1674880"/>
                <a:ext cx="612011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14:cNvPr>
              <p14:cNvContentPartPr/>
              <p14:nvPr/>
            </p14:nvContentPartPr>
            <p14:xfrm>
              <a:off x="7290480" y="2032360"/>
              <a:ext cx="61200" cy="1076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D372858A-9402-4E3E-B97B-1CD9FB932E6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81480" y="2023720"/>
                <a:ext cx="788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14:cNvPr>
              <p14:cNvContentPartPr/>
              <p14:nvPr/>
            </p14:nvContentPartPr>
            <p14:xfrm>
              <a:off x="7497840" y="1632040"/>
              <a:ext cx="1503000" cy="690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1FE2E72-8479-42F1-8D29-91FE0DC50F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89198" y="1623400"/>
                <a:ext cx="1520644" cy="70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14:cNvPr>
              <p14:cNvContentPartPr/>
              <p14:nvPr/>
            </p14:nvContentPartPr>
            <p14:xfrm>
              <a:off x="2398800" y="1946320"/>
              <a:ext cx="138240" cy="39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CC88CE4-5482-4DB4-8AB4-4DB9AC8E417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90160" y="1937320"/>
                <a:ext cx="155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14:cNvPr>
              <p14:cNvContentPartPr/>
              <p14:nvPr/>
            </p14:nvContentPartPr>
            <p14:xfrm>
              <a:off x="2176680" y="1546360"/>
              <a:ext cx="245880" cy="303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F16968-1F82-4012-B68C-BE1B060EDC3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167693" y="1537730"/>
                <a:ext cx="263494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14:cNvPr>
              <p14:cNvContentPartPr/>
              <p14:nvPr/>
            </p14:nvContentPartPr>
            <p14:xfrm>
              <a:off x="3713160" y="2656600"/>
              <a:ext cx="144360" cy="224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F1F269A-A0DD-4D62-86F4-07BA65D411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04160" y="2647960"/>
                <a:ext cx="162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14:cNvPr>
              <p14:cNvContentPartPr/>
              <p14:nvPr/>
            </p14:nvContentPartPr>
            <p14:xfrm>
              <a:off x="4419480" y="2704480"/>
              <a:ext cx="178200" cy="171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C3BDEC-6F4C-4A24-9C67-93234526471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0840" y="2695480"/>
                <a:ext cx="1958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14:cNvPr>
              <p14:cNvContentPartPr/>
              <p14:nvPr/>
            </p14:nvContentPartPr>
            <p14:xfrm>
              <a:off x="4717920" y="2776120"/>
              <a:ext cx="123480" cy="5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4A8E803-6D17-45BD-8F04-895A18F521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09280" y="2767120"/>
                <a:ext cx="1411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14:cNvPr>
              <p14:cNvContentPartPr/>
              <p14:nvPr/>
            </p14:nvContentPartPr>
            <p14:xfrm>
              <a:off x="4736280" y="2831560"/>
              <a:ext cx="135720" cy="19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B8B1D4-620B-43A4-90ED-27D2570FB37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27640" y="2822920"/>
                <a:ext cx="153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14:cNvPr>
              <p14:cNvContentPartPr/>
              <p14:nvPr/>
            </p14:nvContentPartPr>
            <p14:xfrm>
              <a:off x="3985320" y="2678920"/>
              <a:ext cx="347400" cy="240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FDB9F9EB-53AA-4733-9A14-43C17832AD1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976680" y="2670280"/>
                <a:ext cx="3650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14:cNvPr>
              <p14:cNvContentPartPr/>
              <p14:nvPr/>
            </p14:nvContentPartPr>
            <p14:xfrm>
              <a:off x="5142000" y="2957200"/>
              <a:ext cx="157320" cy="234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A736A1-B309-4E3B-AD57-F21D452C949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3000" y="2948560"/>
                <a:ext cx="17496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14:cNvPr>
              <p14:cNvContentPartPr/>
              <p14:nvPr/>
            </p14:nvContentPartPr>
            <p14:xfrm>
              <a:off x="5029320" y="2508280"/>
              <a:ext cx="427320" cy="399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CE1B994-2397-4157-996F-7FD2E176170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020320" y="2499272"/>
                <a:ext cx="44496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14:cNvPr>
              <p14:cNvContentPartPr/>
              <p14:nvPr/>
            </p14:nvContentPartPr>
            <p14:xfrm>
              <a:off x="5530800" y="2848840"/>
              <a:ext cx="55080" cy="116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B7291E9-91CB-478E-AF16-70D0A7381E4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521800" y="2840200"/>
                <a:ext cx="7272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14:cNvPr>
              <p14:cNvContentPartPr/>
              <p14:nvPr/>
            </p14:nvContentPartPr>
            <p14:xfrm>
              <a:off x="5924640" y="2577040"/>
              <a:ext cx="684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F8799DD-BBC9-4A0D-BD63-97C3D3748B5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915640" y="2568400"/>
                <a:ext cx="244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14:cNvPr>
              <p14:cNvContentPartPr/>
              <p14:nvPr/>
            </p14:nvContentPartPr>
            <p14:xfrm>
              <a:off x="6534840" y="2746960"/>
              <a:ext cx="14796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9100C90-C3B0-42E2-8A8C-5245DFEE7F8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6200" y="2737960"/>
                <a:ext cx="165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14:cNvPr>
              <p14:cNvContentPartPr/>
              <p14:nvPr/>
            </p14:nvContentPartPr>
            <p14:xfrm>
              <a:off x="6583440" y="2829040"/>
              <a:ext cx="146880" cy="14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CE6347C-98EB-4BD8-8DDA-DCCDB269754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74440" y="2820040"/>
                <a:ext cx="1645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14:cNvPr>
              <p14:cNvContentPartPr/>
              <p14:nvPr/>
            </p14:nvContentPartPr>
            <p14:xfrm>
              <a:off x="5721600" y="2660560"/>
              <a:ext cx="705600" cy="222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2B85906-59F1-4177-98D0-47902CEC1EA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712600" y="2651920"/>
                <a:ext cx="7232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14:cNvPr>
              <p14:cNvContentPartPr/>
              <p14:nvPr/>
            </p14:nvContentPartPr>
            <p14:xfrm>
              <a:off x="6980880" y="2899240"/>
              <a:ext cx="158040" cy="25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0AAB1A-B760-4BCF-855A-02868D0B864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972240" y="2890600"/>
                <a:ext cx="1756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14:cNvPr>
              <p14:cNvContentPartPr/>
              <p14:nvPr/>
            </p14:nvContentPartPr>
            <p14:xfrm>
              <a:off x="6848400" y="2505760"/>
              <a:ext cx="385560" cy="337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7F09252-8F0A-44B7-9A28-AC1CB944510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839400" y="2496770"/>
                <a:ext cx="403200" cy="354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14:cNvPr>
              <p14:cNvContentPartPr/>
              <p14:nvPr/>
            </p14:nvContentPartPr>
            <p14:xfrm>
              <a:off x="7340160" y="2502880"/>
              <a:ext cx="1065600" cy="360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982FC69-A2A3-4628-8FE6-40D5B0115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1160" y="2494240"/>
                <a:ext cx="10832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14:cNvPr>
              <p14:cNvContentPartPr/>
              <p14:nvPr/>
            </p14:nvContentPartPr>
            <p14:xfrm>
              <a:off x="8511960" y="2399560"/>
              <a:ext cx="319320" cy="374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FE0781-FE28-43B1-BD80-B5A9A3FD4E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03310" y="2390920"/>
                <a:ext cx="3369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14:cNvPr>
              <p14:cNvContentPartPr/>
              <p14:nvPr/>
            </p14:nvContentPartPr>
            <p14:xfrm>
              <a:off x="8549040" y="2850640"/>
              <a:ext cx="295200" cy="37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EC6D02D-D53A-409F-8A83-C7D39F205CE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40040" y="2842000"/>
                <a:ext cx="312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14:cNvPr>
              <p14:cNvContentPartPr/>
              <p14:nvPr/>
            </p14:nvContentPartPr>
            <p14:xfrm>
              <a:off x="1494840" y="3498280"/>
              <a:ext cx="245520" cy="235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63D475-B123-41EC-99D1-5E4D6D0799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86200" y="3489640"/>
                <a:ext cx="2631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14:cNvPr>
              <p14:cNvContentPartPr/>
              <p14:nvPr/>
            </p14:nvContentPartPr>
            <p14:xfrm>
              <a:off x="1862040" y="3393520"/>
              <a:ext cx="894960" cy="452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3131C2-F8D0-4D97-8E28-9652FE2EBF6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53400" y="3384880"/>
                <a:ext cx="912600" cy="47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14:cNvPr>
              <p14:cNvContentPartPr/>
              <p14:nvPr/>
            </p14:nvContentPartPr>
            <p14:xfrm>
              <a:off x="1158240" y="3462640"/>
              <a:ext cx="136080" cy="265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F1F92A-49FB-4A7C-B248-E15592FB9DA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49600" y="3453640"/>
                <a:ext cx="15372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14:cNvPr>
              <p14:cNvContentPartPr/>
              <p14:nvPr/>
            </p14:nvContentPartPr>
            <p14:xfrm>
              <a:off x="592320" y="3430600"/>
              <a:ext cx="37224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94A0F91-CC1C-4AEE-A636-4A84593D1D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3320" y="3421600"/>
                <a:ext cx="3898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14:cNvPr>
              <p14:cNvContentPartPr/>
              <p14:nvPr/>
            </p14:nvContentPartPr>
            <p14:xfrm>
              <a:off x="2984160" y="3525280"/>
              <a:ext cx="338040" cy="344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1DEF528-0F19-497F-95B2-64B1D4F5624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75170" y="3516640"/>
                <a:ext cx="355661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14:cNvPr>
              <p14:cNvContentPartPr/>
              <p14:nvPr/>
            </p14:nvContentPartPr>
            <p14:xfrm>
              <a:off x="3715320" y="3548680"/>
              <a:ext cx="261360" cy="223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5965A9-BF96-4C9B-BE7A-F23F1BF9CA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06320" y="3540040"/>
                <a:ext cx="2790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14:cNvPr>
              <p14:cNvContentPartPr/>
              <p14:nvPr/>
            </p14:nvContentPartPr>
            <p14:xfrm>
              <a:off x="4106640" y="3595120"/>
              <a:ext cx="20916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425F5A6-68AE-4B6A-BFF8-5B1B3238F96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98000" y="3586480"/>
                <a:ext cx="226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14:cNvPr>
              <p14:cNvContentPartPr/>
              <p14:nvPr/>
            </p14:nvContentPartPr>
            <p14:xfrm>
              <a:off x="4143000" y="3673240"/>
              <a:ext cx="216360" cy="29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86CECAD-4DF3-45F1-B542-7501692BBF1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4360" y="3664600"/>
                <a:ext cx="234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14:cNvPr>
              <p14:cNvContentPartPr/>
              <p14:nvPr/>
            </p14:nvContentPartPr>
            <p14:xfrm>
              <a:off x="4498680" y="3410800"/>
              <a:ext cx="1347120" cy="400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9D035AF-AB19-4A84-8367-A6C75A97640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89682" y="3402152"/>
                <a:ext cx="1364755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14:cNvPr>
              <p14:cNvContentPartPr/>
              <p14:nvPr/>
            </p14:nvContentPartPr>
            <p14:xfrm>
              <a:off x="6465000" y="3424120"/>
              <a:ext cx="1733760" cy="407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F7EC1A-BFC0-478A-975F-FBB8C5DDD82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456358" y="3415480"/>
                <a:ext cx="17514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14:cNvPr>
              <p14:cNvContentPartPr/>
              <p14:nvPr/>
            </p14:nvContentPartPr>
            <p14:xfrm>
              <a:off x="8482800" y="341764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599F18-942C-463C-A350-F34B9B4147E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473800" y="3408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14:cNvPr>
              <p14:cNvContentPartPr/>
              <p14:nvPr/>
            </p14:nvContentPartPr>
            <p14:xfrm>
              <a:off x="8292000" y="3493240"/>
              <a:ext cx="617760" cy="238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40DCB7-542B-406E-B649-C36968DAE5A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83000" y="3484254"/>
                <a:ext cx="635400" cy="256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14:cNvPr>
              <p14:cNvContentPartPr/>
              <p14:nvPr/>
            </p14:nvContentPartPr>
            <p14:xfrm>
              <a:off x="6101760" y="3864040"/>
              <a:ext cx="174240" cy="4694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89B3E4B-CD93-4758-A80D-234643AFB7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93120" y="3855400"/>
                <a:ext cx="191880" cy="48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14:cNvPr>
              <p14:cNvContentPartPr/>
              <p14:nvPr/>
            </p14:nvContentPartPr>
            <p14:xfrm>
              <a:off x="6427560" y="3950080"/>
              <a:ext cx="138240" cy="2858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45B62A0-22E5-4B27-B1E4-1167734633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418560" y="3941080"/>
                <a:ext cx="155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14:cNvPr>
              <p14:cNvContentPartPr/>
              <p14:nvPr/>
            </p14:nvContentPartPr>
            <p14:xfrm>
              <a:off x="6672720" y="3901480"/>
              <a:ext cx="28080" cy="36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352867-732B-48CB-B804-1B54AC5A631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664080" y="3892480"/>
                <a:ext cx="457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14:cNvPr>
              <p14:cNvContentPartPr/>
              <p14:nvPr/>
            </p14:nvContentPartPr>
            <p14:xfrm>
              <a:off x="6654360" y="4036480"/>
              <a:ext cx="32148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B665DF3-1AFF-44FE-99A6-AE26B5CA44E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45370" y="4027861"/>
                <a:ext cx="339100" cy="164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14:cNvPr>
              <p14:cNvContentPartPr/>
              <p14:nvPr/>
            </p14:nvContentPartPr>
            <p14:xfrm>
              <a:off x="7065120" y="3893200"/>
              <a:ext cx="1858680" cy="3736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CE51F8F-5B18-4DCF-B35E-FD89D73A194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56120" y="3884552"/>
                <a:ext cx="1876320" cy="3913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14:cNvPr>
              <p14:cNvContentPartPr/>
              <p14:nvPr/>
            </p14:nvContentPartPr>
            <p14:xfrm>
              <a:off x="2085960" y="400876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BBB9B7-FF40-4255-9804-967A11B3340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077320" y="39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14:cNvPr>
              <p14:cNvContentPartPr/>
              <p14:nvPr/>
            </p14:nvContentPartPr>
            <p14:xfrm>
              <a:off x="2073000" y="4060240"/>
              <a:ext cx="878760" cy="258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8E69341-7ADB-47AE-BC9F-B60E77445BEC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64004" y="4051588"/>
                <a:ext cx="896393" cy="27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14:cNvPr>
              <p14:cNvContentPartPr/>
              <p14:nvPr/>
            </p14:nvContentPartPr>
            <p14:xfrm>
              <a:off x="1646040" y="4088320"/>
              <a:ext cx="338400" cy="2084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6EBD9FC-FA1F-4AA1-A406-8FFD5980A6BF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637040" y="4079320"/>
                <a:ext cx="3560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14:cNvPr>
              <p14:cNvContentPartPr/>
              <p14:nvPr/>
            </p14:nvContentPartPr>
            <p14:xfrm>
              <a:off x="548400" y="4015240"/>
              <a:ext cx="1013400" cy="3168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9C0338E-2A6E-468E-8752-A140C16D777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39760" y="4006590"/>
                <a:ext cx="1031040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14:cNvPr>
              <p14:cNvContentPartPr/>
              <p14:nvPr/>
            </p14:nvContentPartPr>
            <p14:xfrm>
              <a:off x="4198800" y="4260400"/>
              <a:ext cx="136800" cy="13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9C61923F-AF83-40F5-B0A2-1D05F201483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190160" y="4251760"/>
                <a:ext cx="154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14:cNvPr>
              <p14:cNvContentPartPr/>
              <p14:nvPr/>
            </p14:nvContentPartPr>
            <p14:xfrm>
              <a:off x="4206000" y="4330600"/>
              <a:ext cx="111600" cy="15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5B87D82D-1CF7-4B41-B44B-FC12BE8048D1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4197360" y="4321960"/>
                <a:ext cx="1292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14:cNvPr>
              <p14:cNvContentPartPr/>
              <p14:nvPr/>
            </p14:nvContentPartPr>
            <p14:xfrm>
              <a:off x="3063000" y="3898600"/>
              <a:ext cx="1032120" cy="7502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CE9DF07-245F-4F6F-BCFE-2CBC0A101BD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054000" y="3889960"/>
                <a:ext cx="1049760" cy="76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14:cNvPr>
              <p14:cNvContentPartPr/>
              <p14:nvPr/>
            </p14:nvContentPartPr>
            <p14:xfrm>
              <a:off x="4469160" y="3961240"/>
              <a:ext cx="957960" cy="64224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5A0775F-22C2-4199-8608-1238304A7D3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60520" y="3952245"/>
                <a:ext cx="975600" cy="659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14:cNvPr>
              <p14:cNvContentPartPr/>
              <p14:nvPr/>
            </p14:nvContentPartPr>
            <p14:xfrm>
              <a:off x="831720" y="4718680"/>
              <a:ext cx="2549160" cy="1400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9D54789-9278-4E0F-A192-65E04DF0E43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23080" y="4710040"/>
                <a:ext cx="2566800" cy="14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14:cNvPr>
              <p14:cNvContentPartPr/>
              <p14:nvPr/>
            </p14:nvContentPartPr>
            <p14:xfrm>
              <a:off x="4194840" y="4761520"/>
              <a:ext cx="2853000" cy="1503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0BC3413-FFC8-400F-8D5E-8C91F57FC97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86200" y="4752880"/>
                <a:ext cx="2870640" cy="15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0AC5CE1-873D-4004-A54A-A896A903F112}"/>
                  </a:ext>
                </a:extLst>
              </p14:cNvPr>
              <p14:cNvContentPartPr/>
              <p14:nvPr/>
            </p14:nvContentPartPr>
            <p14:xfrm>
              <a:off x="1396560" y="4398640"/>
              <a:ext cx="1064160" cy="844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0AC5CE1-873D-4004-A54A-A896A903F11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387563" y="4390000"/>
                <a:ext cx="1081794" cy="86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8F28A32-D795-410B-ACB5-365478AE593D}"/>
                  </a:ext>
                </a:extLst>
              </p14:cNvPr>
              <p14:cNvContentPartPr/>
              <p14:nvPr/>
            </p14:nvContentPartPr>
            <p14:xfrm>
              <a:off x="5179800" y="4606360"/>
              <a:ext cx="520200" cy="351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8F28A32-D795-410B-ACB5-365478AE593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170806" y="4597720"/>
                <a:ext cx="537828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5DC1C004-9883-4937-8661-A51139813862}"/>
                  </a:ext>
                </a:extLst>
              </p14:cNvPr>
              <p14:cNvContentPartPr/>
              <p14:nvPr/>
            </p14:nvContentPartPr>
            <p14:xfrm>
              <a:off x="5835720" y="4802560"/>
              <a:ext cx="109800" cy="124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5DC1C004-9883-4937-8661-A51139813862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827080" y="4793920"/>
                <a:ext cx="1274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1B5EDB-F3BF-4DEE-A526-24A9AE1D18D4}"/>
                  </a:ext>
                </a:extLst>
              </p14:cNvPr>
              <p14:cNvContentPartPr/>
              <p14:nvPr/>
            </p14:nvContentPartPr>
            <p14:xfrm>
              <a:off x="5784240" y="4596640"/>
              <a:ext cx="19116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1B5EDB-F3BF-4DEE-A526-24A9AE1D18D4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775240" y="4588000"/>
                <a:ext cx="20880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5B3482D-DC37-4A41-A8A3-1AFE8D931BBA}"/>
                  </a:ext>
                </a:extLst>
              </p14:cNvPr>
              <p14:cNvContentPartPr/>
              <p14:nvPr/>
            </p14:nvContentPartPr>
            <p14:xfrm>
              <a:off x="6041280" y="4541560"/>
              <a:ext cx="591120" cy="325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5B3482D-DC37-4A41-A8A3-1AFE8D931BBA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032280" y="4532920"/>
                <a:ext cx="6087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5AFF04-08F9-4B2C-A6EE-60B9E1760198}"/>
                  </a:ext>
                </a:extLst>
              </p14:cNvPr>
              <p14:cNvContentPartPr/>
              <p14:nvPr/>
            </p14:nvContentPartPr>
            <p14:xfrm>
              <a:off x="2243640" y="5380360"/>
              <a:ext cx="26280" cy="139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5AFF04-08F9-4B2C-A6EE-60B9E176019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235000" y="5371720"/>
                <a:ext cx="4392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4F2D4A-F514-4E7E-8823-C5E62C4E5F8B}"/>
                  </a:ext>
                </a:extLst>
              </p14:cNvPr>
              <p14:cNvContentPartPr/>
              <p14:nvPr/>
            </p14:nvContentPartPr>
            <p14:xfrm>
              <a:off x="2285040" y="6128080"/>
              <a:ext cx="10440" cy="9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4F2D4A-F514-4E7E-8823-C5E62C4E5F8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76040" y="6119440"/>
                <a:ext cx="28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B18E147-96B2-4ABB-B179-B00331EDAAC0}"/>
                  </a:ext>
                </a:extLst>
              </p14:cNvPr>
              <p14:cNvContentPartPr/>
              <p14:nvPr/>
            </p14:nvContentPartPr>
            <p14:xfrm>
              <a:off x="1803000" y="6345520"/>
              <a:ext cx="1224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B18E147-96B2-4ABB-B179-B00331EDAAC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794360" y="6336520"/>
                <a:ext cx="2988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EB237C-593F-4869-ADE7-D609FE639696}"/>
                  </a:ext>
                </a:extLst>
              </p14:cNvPr>
              <p14:cNvContentPartPr/>
              <p14:nvPr/>
            </p14:nvContentPartPr>
            <p14:xfrm>
              <a:off x="2949240" y="6225280"/>
              <a:ext cx="190440" cy="344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EB237C-593F-4869-ADE7-D609FE639696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940600" y="6216640"/>
                <a:ext cx="2080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2D8CBD-0689-40B9-99DE-D88E603585CB}"/>
                  </a:ext>
                </a:extLst>
              </p14:cNvPr>
              <p14:cNvContentPartPr/>
              <p14:nvPr/>
            </p14:nvContentPartPr>
            <p14:xfrm>
              <a:off x="2625600" y="6415720"/>
              <a:ext cx="269280" cy="196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2D8CBD-0689-40B9-99DE-D88E603585CB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616600" y="6406720"/>
                <a:ext cx="2869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9A23ACB-EFE6-4192-B98C-545245331CCD}"/>
                  </a:ext>
                </a:extLst>
              </p14:cNvPr>
              <p14:cNvContentPartPr/>
              <p14:nvPr/>
            </p14:nvContentPartPr>
            <p14:xfrm>
              <a:off x="2345160" y="6388360"/>
              <a:ext cx="209160" cy="188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9A23ACB-EFE6-4192-B98C-545245331CC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36520" y="6379360"/>
                <a:ext cx="22680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D3F5773-EE4A-41A0-BE7A-15DB2C978EC4}"/>
                  </a:ext>
                </a:extLst>
              </p14:cNvPr>
              <p14:cNvContentPartPr/>
              <p14:nvPr/>
            </p14:nvContentPartPr>
            <p14:xfrm>
              <a:off x="1888680" y="6327520"/>
              <a:ext cx="372600" cy="291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D3F5773-EE4A-41A0-BE7A-15DB2C978EC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879689" y="6318880"/>
                <a:ext cx="390223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0598144-2FE4-4AC6-81CB-65E0C60557C8}"/>
                  </a:ext>
                </a:extLst>
              </p14:cNvPr>
              <p14:cNvContentPartPr/>
              <p14:nvPr/>
            </p14:nvContentPartPr>
            <p14:xfrm>
              <a:off x="5663280" y="5615080"/>
              <a:ext cx="20880" cy="398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0598144-2FE4-4AC6-81CB-65E0C60557C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654640" y="5606440"/>
                <a:ext cx="38520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BD5124B-8983-4F83-AB0F-40D813C9DC8F}"/>
                  </a:ext>
                </a:extLst>
              </p14:cNvPr>
              <p14:cNvContentPartPr/>
              <p14:nvPr/>
            </p14:nvContentPartPr>
            <p14:xfrm>
              <a:off x="5188800" y="6202240"/>
              <a:ext cx="21240" cy="322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BD5124B-8983-4F83-AB0F-40D813C9DC8F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180160" y="6193600"/>
                <a:ext cx="3888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5D00457F-75D6-4F56-980D-9E6DC8D722E9}"/>
                  </a:ext>
                </a:extLst>
              </p14:cNvPr>
              <p14:cNvContentPartPr/>
              <p14:nvPr/>
            </p14:nvContentPartPr>
            <p14:xfrm>
              <a:off x="5279880" y="6189640"/>
              <a:ext cx="440280" cy="3193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5D00457F-75D6-4F56-980D-9E6DC8D722E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270880" y="6181010"/>
                <a:ext cx="457920" cy="3369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020143E-67AA-409A-9205-91B6BDAFED46}"/>
                  </a:ext>
                </a:extLst>
              </p14:cNvPr>
              <p14:cNvContentPartPr/>
              <p14:nvPr/>
            </p14:nvContentPartPr>
            <p14:xfrm>
              <a:off x="6139920" y="6176680"/>
              <a:ext cx="632160" cy="3222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020143E-67AA-409A-9205-91B6BDAFED4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131275" y="6167690"/>
                <a:ext cx="649810" cy="339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D6AEBF6-5552-400A-9278-E76102BF204B}"/>
                  </a:ext>
                </a:extLst>
              </p14:cNvPr>
              <p14:cNvContentPartPr/>
              <p14:nvPr/>
            </p14:nvContentPartPr>
            <p14:xfrm>
              <a:off x="5841840" y="6286120"/>
              <a:ext cx="198000" cy="197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D6AEBF6-5552-400A-9278-E76102BF204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832840" y="6277120"/>
                <a:ext cx="2156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2BBD920-625C-4BF5-846B-8377CE0F9C14}"/>
                  </a:ext>
                </a:extLst>
              </p14:cNvPr>
              <p14:cNvContentPartPr/>
              <p14:nvPr/>
            </p14:nvContentPartPr>
            <p14:xfrm>
              <a:off x="2758080" y="5274880"/>
              <a:ext cx="19080" cy="285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2BBD920-625C-4BF5-846B-8377CE0F9C1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49440" y="5265880"/>
                <a:ext cx="3672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6241B8B6-459E-46BB-9868-28DCF1757460}"/>
                  </a:ext>
                </a:extLst>
              </p14:cNvPr>
              <p14:cNvContentPartPr/>
              <p14:nvPr/>
            </p14:nvContentPartPr>
            <p14:xfrm>
              <a:off x="2684640" y="5683840"/>
              <a:ext cx="506520" cy="347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6241B8B6-459E-46BB-9868-28DCF175746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675646" y="5675191"/>
                <a:ext cx="524147" cy="365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9A3EE4F-C720-4EC4-A440-AEB8E226559C}"/>
                  </a:ext>
                </a:extLst>
              </p14:cNvPr>
              <p14:cNvContentPartPr/>
              <p14:nvPr/>
            </p14:nvContentPartPr>
            <p14:xfrm>
              <a:off x="3276480" y="5668360"/>
              <a:ext cx="696600" cy="398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9A3EE4F-C720-4EC4-A440-AEB8E226559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267485" y="5659720"/>
                <a:ext cx="714231" cy="41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853C926-BB5C-4A2B-A88F-AA19BF775270}"/>
                  </a:ext>
                </a:extLst>
              </p14:cNvPr>
              <p14:cNvContentPartPr/>
              <p14:nvPr/>
            </p14:nvContentPartPr>
            <p14:xfrm>
              <a:off x="6246120" y="5393680"/>
              <a:ext cx="6840" cy="1591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853C926-BB5C-4A2B-A88F-AA19BF775270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237120" y="5385040"/>
                <a:ext cx="2448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D57FF80-0E6B-4EFF-97CA-248DF10A814E}"/>
                  </a:ext>
                </a:extLst>
              </p14:cNvPr>
              <p14:cNvContentPartPr/>
              <p14:nvPr/>
            </p14:nvContentPartPr>
            <p14:xfrm>
              <a:off x="5958120" y="5094160"/>
              <a:ext cx="662040" cy="2466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D57FF80-0E6B-4EFF-97CA-248DF10A814E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949480" y="5085160"/>
                <a:ext cx="67968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F5A61AA-E402-40DA-B9F1-2F276D0A9505}"/>
                  </a:ext>
                </a:extLst>
              </p14:cNvPr>
              <p14:cNvContentPartPr/>
              <p14:nvPr/>
            </p14:nvContentPartPr>
            <p14:xfrm>
              <a:off x="6767040" y="5002720"/>
              <a:ext cx="365760" cy="38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F5A61AA-E402-40DA-B9F1-2F276D0A9505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6758049" y="4994072"/>
                <a:ext cx="383383" cy="4028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3982598-6BAA-42CD-A4EB-2D915E1FA0B4}"/>
                  </a:ext>
                </a:extLst>
              </p14:cNvPr>
              <p14:cNvContentPartPr/>
              <p14:nvPr/>
            </p14:nvContentPartPr>
            <p14:xfrm>
              <a:off x="7226040" y="4993360"/>
              <a:ext cx="451800" cy="2559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3982598-6BAA-42CD-A4EB-2D915E1FA0B4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217393" y="4984720"/>
                <a:ext cx="469454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58355D2-331C-415D-9DC2-469DA5214BBC}"/>
                  </a:ext>
                </a:extLst>
              </p14:cNvPr>
              <p14:cNvContentPartPr/>
              <p14:nvPr/>
            </p14:nvContentPartPr>
            <p14:xfrm>
              <a:off x="3101880" y="4672600"/>
              <a:ext cx="932400" cy="9360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58355D2-331C-415D-9DC2-469DA5214BBC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093237" y="4663600"/>
                <a:ext cx="950047" cy="9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70A2ABF-F8F5-4D1A-815F-6284A23A1F28}"/>
                  </a:ext>
                </a:extLst>
              </p14:cNvPr>
              <p14:cNvContentPartPr/>
              <p14:nvPr/>
            </p14:nvContentPartPr>
            <p14:xfrm>
              <a:off x="8118120" y="5569000"/>
              <a:ext cx="59400" cy="214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70A2ABF-F8F5-4D1A-815F-6284A23A1F2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8109480" y="5560000"/>
                <a:ext cx="77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046BB08-58CF-43A4-8188-7654B8F7A7C3}"/>
                  </a:ext>
                </a:extLst>
              </p14:cNvPr>
              <p14:cNvContentPartPr/>
              <p14:nvPr/>
            </p14:nvContentPartPr>
            <p14:xfrm>
              <a:off x="8265360" y="5303680"/>
              <a:ext cx="589680" cy="3834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046BB08-58CF-43A4-8188-7654B8F7A7C3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8256715" y="5295040"/>
                <a:ext cx="607331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CCFDA3A-4A7C-40FE-A9EE-A271A3FD4B20}"/>
                  </a:ext>
                </a:extLst>
              </p14:cNvPr>
              <p14:cNvContentPartPr/>
              <p14:nvPr/>
            </p14:nvContentPartPr>
            <p14:xfrm>
              <a:off x="7616640" y="5603560"/>
              <a:ext cx="398160" cy="2635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CCFDA3A-4A7C-40FE-A9EE-A271A3FD4B20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607640" y="5594572"/>
                <a:ext cx="415800" cy="2811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B67B6EB4-923A-40F0-95FD-4A34F76A21BB}"/>
                  </a:ext>
                </a:extLst>
              </p14:cNvPr>
              <p14:cNvContentPartPr/>
              <p14:nvPr/>
            </p14:nvContentPartPr>
            <p14:xfrm>
              <a:off x="6783960" y="5497000"/>
              <a:ext cx="689760" cy="5371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B67B6EB4-923A-40F0-95FD-4A34F76A21B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774960" y="5488360"/>
                <a:ext cx="70740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D89527-DF81-4E1D-A6BC-3AE0E552B28D}"/>
                  </a:ext>
                </a:extLst>
              </p14:cNvPr>
              <p14:cNvContentPartPr/>
              <p14:nvPr/>
            </p14:nvContentPartPr>
            <p14:xfrm>
              <a:off x="3276120" y="4614280"/>
              <a:ext cx="27000" cy="253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D89527-DF81-4E1D-A6BC-3AE0E552B28D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204120" y="4470640"/>
                <a:ext cx="17064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AE84048-50C3-4E75-B5B1-8E06246C8789}"/>
                  </a:ext>
                </a:extLst>
              </p14:cNvPr>
              <p14:cNvContentPartPr/>
              <p14:nvPr/>
            </p14:nvContentPartPr>
            <p14:xfrm>
              <a:off x="6865680" y="5437600"/>
              <a:ext cx="14760" cy="335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AE84048-50C3-4E75-B5B1-8E06246C878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6793680" y="5293600"/>
                <a:ext cx="158400" cy="62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4640364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14:cNvPr>
              <p14:cNvContentPartPr/>
              <p14:nvPr/>
            </p14:nvContentPartPr>
            <p14:xfrm>
              <a:off x="1136280" y="206080"/>
              <a:ext cx="674748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7640" y="197080"/>
                <a:ext cx="6765120" cy="80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766568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14:cNvPr>
              <p14:cNvContentPartPr/>
              <p14:nvPr/>
            </p14:nvContentPartPr>
            <p14:xfrm>
              <a:off x="1136280" y="206080"/>
              <a:ext cx="674748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7640" y="197080"/>
                <a:ext cx="676512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14:cNvPr>
              <p14:cNvContentPartPr/>
              <p14:nvPr/>
            </p14:nvContentPartPr>
            <p14:xfrm>
              <a:off x="1023600" y="1159000"/>
              <a:ext cx="274680" cy="402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4960" y="1150360"/>
                <a:ext cx="2923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14:cNvPr>
              <p14:cNvContentPartPr/>
              <p14:nvPr/>
            </p14:nvContentPartPr>
            <p14:xfrm>
              <a:off x="1373520" y="1478320"/>
              <a:ext cx="38880" cy="10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64880" y="1469680"/>
                <a:ext cx="56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14:cNvPr>
              <p14:cNvContentPartPr/>
              <p14:nvPr/>
            </p14:nvContentPartPr>
            <p14:xfrm>
              <a:off x="1595640" y="1201480"/>
              <a:ext cx="100440" cy="140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87000" y="1192480"/>
                <a:ext cx="1180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14:cNvPr>
              <p14:cNvContentPartPr/>
              <p14:nvPr/>
            </p14:nvContentPartPr>
            <p14:xfrm>
              <a:off x="1628760" y="1151080"/>
              <a:ext cx="141480" cy="39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9760" y="1142080"/>
                <a:ext cx="1591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14:cNvPr>
              <p14:cNvContentPartPr/>
              <p14:nvPr/>
            </p14:nvContentPartPr>
            <p14:xfrm>
              <a:off x="1750800" y="1522240"/>
              <a:ext cx="65160" cy="9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41800" y="1513240"/>
                <a:ext cx="82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14:cNvPr>
              <p14:cNvContentPartPr/>
              <p14:nvPr/>
            </p14:nvContentPartPr>
            <p14:xfrm>
              <a:off x="2032320" y="1231360"/>
              <a:ext cx="204120" cy="34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3320" y="1222720"/>
                <a:ext cx="2217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14:cNvPr>
              <p14:cNvContentPartPr/>
              <p14:nvPr/>
            </p14:nvContentPartPr>
            <p14:xfrm>
              <a:off x="2592480" y="1208320"/>
              <a:ext cx="350640" cy="404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3489" y="1199680"/>
                <a:ext cx="368262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14:cNvPr>
              <p14:cNvContentPartPr/>
              <p14:nvPr/>
            </p14:nvContentPartPr>
            <p14:xfrm>
              <a:off x="3048240" y="1291840"/>
              <a:ext cx="1128240" cy="619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600" y="1282840"/>
                <a:ext cx="1145880" cy="63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14:cNvPr>
              <p14:cNvContentPartPr/>
              <p14:nvPr/>
            </p14:nvContentPartPr>
            <p14:xfrm>
              <a:off x="1136280" y="206080"/>
              <a:ext cx="674748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7640" y="197080"/>
                <a:ext cx="676512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14:cNvPr>
              <p14:cNvContentPartPr/>
              <p14:nvPr/>
            </p14:nvContentPartPr>
            <p14:xfrm>
              <a:off x="1023600" y="1159000"/>
              <a:ext cx="274680" cy="402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4960" y="1150360"/>
                <a:ext cx="2923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14:cNvPr>
              <p14:cNvContentPartPr/>
              <p14:nvPr/>
            </p14:nvContentPartPr>
            <p14:xfrm>
              <a:off x="1373520" y="1478320"/>
              <a:ext cx="38880" cy="10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64880" y="1469680"/>
                <a:ext cx="56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14:cNvPr>
              <p14:cNvContentPartPr/>
              <p14:nvPr/>
            </p14:nvContentPartPr>
            <p14:xfrm>
              <a:off x="1595640" y="1201480"/>
              <a:ext cx="100440" cy="140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87000" y="1192480"/>
                <a:ext cx="1180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14:cNvPr>
              <p14:cNvContentPartPr/>
              <p14:nvPr/>
            </p14:nvContentPartPr>
            <p14:xfrm>
              <a:off x="1628760" y="1151080"/>
              <a:ext cx="141480" cy="39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9760" y="1142080"/>
                <a:ext cx="1591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14:cNvPr>
              <p14:cNvContentPartPr/>
              <p14:nvPr/>
            </p14:nvContentPartPr>
            <p14:xfrm>
              <a:off x="1750800" y="1522240"/>
              <a:ext cx="65160" cy="9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41800" y="1513240"/>
                <a:ext cx="82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14:cNvPr>
              <p14:cNvContentPartPr/>
              <p14:nvPr/>
            </p14:nvContentPartPr>
            <p14:xfrm>
              <a:off x="2032320" y="1231360"/>
              <a:ext cx="204120" cy="34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3320" y="1222720"/>
                <a:ext cx="2217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14:cNvPr>
              <p14:cNvContentPartPr/>
              <p14:nvPr/>
            </p14:nvContentPartPr>
            <p14:xfrm>
              <a:off x="2592480" y="1208320"/>
              <a:ext cx="350640" cy="404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3489" y="1199680"/>
                <a:ext cx="368262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14:cNvPr>
              <p14:cNvContentPartPr/>
              <p14:nvPr/>
            </p14:nvContentPartPr>
            <p14:xfrm>
              <a:off x="3048240" y="1291840"/>
              <a:ext cx="1128240" cy="619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600" y="1282840"/>
                <a:ext cx="114588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14:cNvPr>
              <p14:cNvContentPartPr/>
              <p14:nvPr/>
            </p14:nvContentPartPr>
            <p14:xfrm>
              <a:off x="1406280" y="1943440"/>
              <a:ext cx="1877400" cy="135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97280" y="1934800"/>
                <a:ext cx="1895040" cy="137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972181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14:cNvPr>
              <p14:cNvContentPartPr/>
              <p14:nvPr/>
            </p14:nvContentPartPr>
            <p14:xfrm>
              <a:off x="1136280" y="206080"/>
              <a:ext cx="674748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7640" y="197080"/>
                <a:ext cx="676512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14:cNvPr>
              <p14:cNvContentPartPr/>
              <p14:nvPr/>
            </p14:nvContentPartPr>
            <p14:xfrm>
              <a:off x="1023600" y="1159000"/>
              <a:ext cx="274680" cy="402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4960" y="1150360"/>
                <a:ext cx="2923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14:cNvPr>
              <p14:cNvContentPartPr/>
              <p14:nvPr/>
            </p14:nvContentPartPr>
            <p14:xfrm>
              <a:off x="1373520" y="1478320"/>
              <a:ext cx="38880" cy="10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64880" y="1469680"/>
                <a:ext cx="56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14:cNvPr>
              <p14:cNvContentPartPr/>
              <p14:nvPr/>
            </p14:nvContentPartPr>
            <p14:xfrm>
              <a:off x="1595640" y="1201480"/>
              <a:ext cx="100440" cy="140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87000" y="1192480"/>
                <a:ext cx="1180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14:cNvPr>
              <p14:cNvContentPartPr/>
              <p14:nvPr/>
            </p14:nvContentPartPr>
            <p14:xfrm>
              <a:off x="1628760" y="1151080"/>
              <a:ext cx="141480" cy="39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9760" y="1142080"/>
                <a:ext cx="1591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14:cNvPr>
              <p14:cNvContentPartPr/>
              <p14:nvPr/>
            </p14:nvContentPartPr>
            <p14:xfrm>
              <a:off x="1750800" y="1522240"/>
              <a:ext cx="65160" cy="9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41800" y="1513240"/>
                <a:ext cx="82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14:cNvPr>
              <p14:cNvContentPartPr/>
              <p14:nvPr/>
            </p14:nvContentPartPr>
            <p14:xfrm>
              <a:off x="2032320" y="1231360"/>
              <a:ext cx="204120" cy="34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3320" y="1222720"/>
                <a:ext cx="2217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14:cNvPr>
              <p14:cNvContentPartPr/>
              <p14:nvPr/>
            </p14:nvContentPartPr>
            <p14:xfrm>
              <a:off x="2592480" y="1208320"/>
              <a:ext cx="350640" cy="404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3489" y="1199680"/>
                <a:ext cx="368262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14:cNvPr>
              <p14:cNvContentPartPr/>
              <p14:nvPr/>
            </p14:nvContentPartPr>
            <p14:xfrm>
              <a:off x="3048240" y="1291840"/>
              <a:ext cx="1128240" cy="619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600" y="1282840"/>
                <a:ext cx="114588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14:cNvPr>
              <p14:cNvContentPartPr/>
              <p14:nvPr/>
            </p14:nvContentPartPr>
            <p14:xfrm>
              <a:off x="1406280" y="1943440"/>
              <a:ext cx="1877400" cy="135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97280" y="1934800"/>
                <a:ext cx="1895040" cy="13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14:cNvPr>
              <p14:cNvContentPartPr/>
              <p14:nvPr/>
            </p14:nvContentPartPr>
            <p14:xfrm>
              <a:off x="4432080" y="1393360"/>
              <a:ext cx="11160" cy="37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3440" y="1384720"/>
                <a:ext cx="28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14:cNvPr>
              <p14:cNvContentPartPr/>
              <p14:nvPr/>
            </p14:nvContentPartPr>
            <p14:xfrm>
              <a:off x="4450440" y="1560400"/>
              <a:ext cx="32400" cy="47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41440" y="1551760"/>
                <a:ext cx="50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14:cNvPr>
              <p14:cNvContentPartPr/>
              <p14:nvPr/>
            </p14:nvContentPartPr>
            <p14:xfrm>
              <a:off x="4858320" y="1210480"/>
              <a:ext cx="165960" cy="48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49320" y="1201840"/>
                <a:ext cx="1836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14:cNvPr>
              <p14:cNvContentPartPr/>
              <p14:nvPr/>
            </p14:nvContentPartPr>
            <p14:xfrm>
              <a:off x="5197440" y="1145680"/>
              <a:ext cx="3746880" cy="577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88800" y="1137040"/>
                <a:ext cx="37645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14:cNvPr>
              <p14:cNvContentPartPr/>
              <p14:nvPr/>
            </p14:nvContentPartPr>
            <p14:xfrm>
              <a:off x="5630520" y="1893400"/>
              <a:ext cx="218520" cy="290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21535" y="1884411"/>
                <a:ext cx="236131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14:cNvPr>
              <p14:cNvContentPartPr/>
              <p14:nvPr/>
            </p14:nvContentPartPr>
            <p14:xfrm>
              <a:off x="5021400" y="1859560"/>
              <a:ext cx="479160" cy="36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407" y="1850560"/>
                <a:ext cx="496787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14:cNvPr>
              <p14:cNvContentPartPr/>
              <p14:nvPr/>
            </p14:nvContentPartPr>
            <p14:xfrm>
              <a:off x="4391040" y="1847320"/>
              <a:ext cx="412560" cy="27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2040" y="1838680"/>
                <a:ext cx="430200" cy="29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64178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14:cNvPr>
              <p14:cNvContentPartPr/>
              <p14:nvPr/>
            </p14:nvContentPartPr>
            <p14:xfrm>
              <a:off x="1136280" y="206080"/>
              <a:ext cx="674748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7640" y="197080"/>
                <a:ext cx="676512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14:cNvPr>
              <p14:cNvContentPartPr/>
              <p14:nvPr/>
            </p14:nvContentPartPr>
            <p14:xfrm>
              <a:off x="1023600" y="1159000"/>
              <a:ext cx="274680" cy="402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4960" y="1150360"/>
                <a:ext cx="2923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14:cNvPr>
              <p14:cNvContentPartPr/>
              <p14:nvPr/>
            </p14:nvContentPartPr>
            <p14:xfrm>
              <a:off x="1373520" y="1478320"/>
              <a:ext cx="38880" cy="10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64880" y="1469680"/>
                <a:ext cx="56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14:cNvPr>
              <p14:cNvContentPartPr/>
              <p14:nvPr/>
            </p14:nvContentPartPr>
            <p14:xfrm>
              <a:off x="1595640" y="1201480"/>
              <a:ext cx="100440" cy="140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87000" y="1192480"/>
                <a:ext cx="1180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14:cNvPr>
              <p14:cNvContentPartPr/>
              <p14:nvPr/>
            </p14:nvContentPartPr>
            <p14:xfrm>
              <a:off x="1628760" y="1151080"/>
              <a:ext cx="141480" cy="39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9760" y="1142080"/>
                <a:ext cx="1591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14:cNvPr>
              <p14:cNvContentPartPr/>
              <p14:nvPr/>
            </p14:nvContentPartPr>
            <p14:xfrm>
              <a:off x="1750800" y="1522240"/>
              <a:ext cx="65160" cy="9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41800" y="1513240"/>
                <a:ext cx="82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14:cNvPr>
              <p14:cNvContentPartPr/>
              <p14:nvPr/>
            </p14:nvContentPartPr>
            <p14:xfrm>
              <a:off x="2032320" y="1231360"/>
              <a:ext cx="204120" cy="34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3320" y="1222720"/>
                <a:ext cx="2217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14:cNvPr>
              <p14:cNvContentPartPr/>
              <p14:nvPr/>
            </p14:nvContentPartPr>
            <p14:xfrm>
              <a:off x="2592480" y="1208320"/>
              <a:ext cx="350640" cy="404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3489" y="1199680"/>
                <a:ext cx="368262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14:cNvPr>
              <p14:cNvContentPartPr/>
              <p14:nvPr/>
            </p14:nvContentPartPr>
            <p14:xfrm>
              <a:off x="3048240" y="1291840"/>
              <a:ext cx="1128240" cy="619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600" y="1282840"/>
                <a:ext cx="114588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14:cNvPr>
              <p14:cNvContentPartPr/>
              <p14:nvPr/>
            </p14:nvContentPartPr>
            <p14:xfrm>
              <a:off x="1406280" y="1943440"/>
              <a:ext cx="1877400" cy="135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97280" y="1934800"/>
                <a:ext cx="1895040" cy="13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14:cNvPr>
              <p14:cNvContentPartPr/>
              <p14:nvPr/>
            </p14:nvContentPartPr>
            <p14:xfrm>
              <a:off x="4432080" y="1393360"/>
              <a:ext cx="11160" cy="37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3440" y="1384720"/>
                <a:ext cx="28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14:cNvPr>
              <p14:cNvContentPartPr/>
              <p14:nvPr/>
            </p14:nvContentPartPr>
            <p14:xfrm>
              <a:off x="4450440" y="1560400"/>
              <a:ext cx="32400" cy="47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41440" y="1551760"/>
                <a:ext cx="50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14:cNvPr>
              <p14:cNvContentPartPr/>
              <p14:nvPr/>
            </p14:nvContentPartPr>
            <p14:xfrm>
              <a:off x="4858320" y="1210480"/>
              <a:ext cx="165960" cy="48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49320" y="1201840"/>
                <a:ext cx="1836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14:cNvPr>
              <p14:cNvContentPartPr/>
              <p14:nvPr/>
            </p14:nvContentPartPr>
            <p14:xfrm>
              <a:off x="5197440" y="1145680"/>
              <a:ext cx="3746880" cy="577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88800" y="1137040"/>
                <a:ext cx="37645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14:cNvPr>
              <p14:cNvContentPartPr/>
              <p14:nvPr/>
            </p14:nvContentPartPr>
            <p14:xfrm>
              <a:off x="5630520" y="1893400"/>
              <a:ext cx="218520" cy="290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21535" y="1884411"/>
                <a:ext cx="236131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14:cNvPr>
              <p14:cNvContentPartPr/>
              <p14:nvPr/>
            </p14:nvContentPartPr>
            <p14:xfrm>
              <a:off x="5021400" y="1859560"/>
              <a:ext cx="479160" cy="36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407" y="1850560"/>
                <a:ext cx="496787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14:cNvPr>
              <p14:cNvContentPartPr/>
              <p14:nvPr/>
            </p14:nvContentPartPr>
            <p14:xfrm>
              <a:off x="4391040" y="1847320"/>
              <a:ext cx="412560" cy="27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2040" y="1838680"/>
                <a:ext cx="4302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14:cNvPr>
              <p14:cNvContentPartPr/>
              <p14:nvPr/>
            </p14:nvContentPartPr>
            <p14:xfrm>
              <a:off x="2035920" y="2536000"/>
              <a:ext cx="51840" cy="49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27280" y="2527360"/>
                <a:ext cx="694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14:cNvPr>
              <p14:cNvContentPartPr/>
              <p14:nvPr/>
            </p14:nvContentPartPr>
            <p14:xfrm>
              <a:off x="2163720" y="2850280"/>
              <a:ext cx="9000" cy="66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54720" y="2841280"/>
                <a:ext cx="26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14:cNvPr>
              <p14:cNvContentPartPr/>
              <p14:nvPr/>
            </p14:nvContentPartPr>
            <p14:xfrm>
              <a:off x="2060400" y="2637880"/>
              <a:ext cx="157680" cy="14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51421" y="2628880"/>
                <a:ext cx="1752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14:cNvPr>
              <p14:cNvContentPartPr/>
              <p14:nvPr/>
            </p14:nvContentPartPr>
            <p14:xfrm>
              <a:off x="4148400" y="2690440"/>
              <a:ext cx="11376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39400" y="2681440"/>
                <a:ext cx="1314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14:cNvPr>
              <p14:cNvContentPartPr/>
              <p14:nvPr/>
            </p14:nvContentPartPr>
            <p14:xfrm>
              <a:off x="5122560" y="2757400"/>
              <a:ext cx="11448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13920" y="2748760"/>
                <a:ext cx="13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14:cNvPr>
              <p14:cNvContentPartPr/>
              <p14:nvPr/>
            </p14:nvContentPartPr>
            <p14:xfrm>
              <a:off x="5128680" y="2823640"/>
              <a:ext cx="10512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19680" y="2815000"/>
                <a:ext cx="12276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14:cNvPr>
              <p14:cNvContentPartPr/>
              <p14:nvPr/>
            </p14:nvContentPartPr>
            <p14:xfrm>
              <a:off x="4827720" y="2695480"/>
              <a:ext cx="209880" cy="20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9065" y="2686840"/>
                <a:ext cx="22755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14:cNvPr>
              <p14:cNvContentPartPr/>
              <p14:nvPr/>
            </p14:nvContentPartPr>
            <p14:xfrm>
              <a:off x="4405080" y="2701600"/>
              <a:ext cx="329040" cy="19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396440" y="2692944"/>
                <a:ext cx="346680" cy="214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14:cNvPr>
              <p14:cNvContentPartPr/>
              <p14:nvPr/>
            </p14:nvContentPartPr>
            <p14:xfrm>
              <a:off x="5377080" y="2514760"/>
              <a:ext cx="279360" cy="284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8440" y="2506109"/>
                <a:ext cx="297000" cy="302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14:cNvPr>
              <p14:cNvContentPartPr/>
              <p14:nvPr/>
            </p14:nvContentPartPr>
            <p14:xfrm>
              <a:off x="5461320" y="2864680"/>
              <a:ext cx="176040" cy="204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2680" y="2856040"/>
                <a:ext cx="193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14:cNvPr>
              <p14:cNvContentPartPr/>
              <p14:nvPr/>
            </p14:nvContentPartPr>
            <p14:xfrm>
              <a:off x="5829960" y="2773240"/>
              <a:ext cx="99000" cy="144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20960" y="2764600"/>
                <a:ext cx="1166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14:cNvPr>
              <p14:cNvContentPartPr/>
              <p14:nvPr/>
            </p14:nvContentPartPr>
            <p14:xfrm>
              <a:off x="6304800" y="256804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96160" y="2559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14:cNvPr>
              <p14:cNvContentPartPr/>
              <p14:nvPr/>
            </p14:nvContentPartPr>
            <p14:xfrm>
              <a:off x="6338280" y="2712400"/>
              <a:ext cx="174600" cy="132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9280" y="2703400"/>
                <a:ext cx="192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14:cNvPr>
              <p14:cNvContentPartPr/>
              <p14:nvPr/>
            </p14:nvContentPartPr>
            <p14:xfrm>
              <a:off x="6983040" y="2725720"/>
              <a:ext cx="126000" cy="8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74040" y="2716720"/>
                <a:ext cx="143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14:cNvPr>
              <p14:cNvContentPartPr/>
              <p14:nvPr/>
            </p14:nvContentPartPr>
            <p14:xfrm>
              <a:off x="6980880" y="2785120"/>
              <a:ext cx="11700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72240" y="2776480"/>
                <a:ext cx="134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14:cNvPr>
              <p14:cNvContentPartPr/>
              <p14:nvPr/>
            </p14:nvContentPartPr>
            <p14:xfrm>
              <a:off x="7255920" y="2537440"/>
              <a:ext cx="159480" cy="173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7280" y="2528440"/>
                <a:ext cx="177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14:cNvPr>
              <p14:cNvContentPartPr/>
              <p14:nvPr/>
            </p14:nvContentPartPr>
            <p14:xfrm>
              <a:off x="7223520" y="2758840"/>
              <a:ext cx="251640" cy="2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14520" y="2749840"/>
                <a:ext cx="2692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14:cNvPr>
              <p14:cNvContentPartPr/>
              <p14:nvPr/>
            </p14:nvContentPartPr>
            <p14:xfrm>
              <a:off x="7318560" y="2855680"/>
              <a:ext cx="151200" cy="16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09920" y="2846680"/>
                <a:ext cx="1688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14:cNvPr>
              <p14:cNvContentPartPr/>
              <p14:nvPr/>
            </p14:nvContentPartPr>
            <p14:xfrm>
              <a:off x="6637080" y="2656600"/>
              <a:ext cx="209880" cy="20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28095" y="2647600"/>
                <a:ext cx="22749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14:cNvPr>
              <p14:cNvContentPartPr/>
              <p14:nvPr/>
            </p14:nvContentPartPr>
            <p14:xfrm>
              <a:off x="6034440" y="2672440"/>
              <a:ext cx="231480" cy="20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25800" y="2663800"/>
                <a:ext cx="2491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14:cNvPr>
              <p14:cNvContentPartPr/>
              <p14:nvPr/>
            </p14:nvContentPartPr>
            <p14:xfrm>
              <a:off x="7632480" y="2468680"/>
              <a:ext cx="1310400" cy="560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3840" y="2460040"/>
                <a:ext cx="1328040" cy="57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67186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14:cNvPr>
              <p14:cNvContentPartPr/>
              <p14:nvPr/>
            </p14:nvContentPartPr>
            <p14:xfrm>
              <a:off x="1136280" y="206080"/>
              <a:ext cx="674748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7640" y="197080"/>
                <a:ext cx="676512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14:cNvPr>
              <p14:cNvContentPartPr/>
              <p14:nvPr/>
            </p14:nvContentPartPr>
            <p14:xfrm>
              <a:off x="1023600" y="1159000"/>
              <a:ext cx="274680" cy="402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4960" y="1150360"/>
                <a:ext cx="2923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14:cNvPr>
              <p14:cNvContentPartPr/>
              <p14:nvPr/>
            </p14:nvContentPartPr>
            <p14:xfrm>
              <a:off x="1373520" y="1478320"/>
              <a:ext cx="38880" cy="10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64880" y="1469680"/>
                <a:ext cx="56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14:cNvPr>
              <p14:cNvContentPartPr/>
              <p14:nvPr/>
            </p14:nvContentPartPr>
            <p14:xfrm>
              <a:off x="1595640" y="1201480"/>
              <a:ext cx="100440" cy="140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87000" y="1192480"/>
                <a:ext cx="1180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14:cNvPr>
              <p14:cNvContentPartPr/>
              <p14:nvPr/>
            </p14:nvContentPartPr>
            <p14:xfrm>
              <a:off x="1628760" y="1151080"/>
              <a:ext cx="141480" cy="39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9760" y="1142080"/>
                <a:ext cx="1591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14:cNvPr>
              <p14:cNvContentPartPr/>
              <p14:nvPr/>
            </p14:nvContentPartPr>
            <p14:xfrm>
              <a:off x="1750800" y="1522240"/>
              <a:ext cx="65160" cy="9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41800" y="1513240"/>
                <a:ext cx="82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14:cNvPr>
              <p14:cNvContentPartPr/>
              <p14:nvPr/>
            </p14:nvContentPartPr>
            <p14:xfrm>
              <a:off x="2032320" y="1231360"/>
              <a:ext cx="204120" cy="34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3320" y="1222720"/>
                <a:ext cx="2217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14:cNvPr>
              <p14:cNvContentPartPr/>
              <p14:nvPr/>
            </p14:nvContentPartPr>
            <p14:xfrm>
              <a:off x="2592480" y="1208320"/>
              <a:ext cx="350640" cy="404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3489" y="1199680"/>
                <a:ext cx="368262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14:cNvPr>
              <p14:cNvContentPartPr/>
              <p14:nvPr/>
            </p14:nvContentPartPr>
            <p14:xfrm>
              <a:off x="3048240" y="1291840"/>
              <a:ext cx="1128240" cy="619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600" y="1282840"/>
                <a:ext cx="114588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14:cNvPr>
              <p14:cNvContentPartPr/>
              <p14:nvPr/>
            </p14:nvContentPartPr>
            <p14:xfrm>
              <a:off x="1406280" y="1943440"/>
              <a:ext cx="1877400" cy="135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97280" y="1934800"/>
                <a:ext cx="1895040" cy="13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14:cNvPr>
              <p14:cNvContentPartPr/>
              <p14:nvPr/>
            </p14:nvContentPartPr>
            <p14:xfrm>
              <a:off x="4432080" y="1393360"/>
              <a:ext cx="11160" cy="37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3440" y="1384720"/>
                <a:ext cx="28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14:cNvPr>
              <p14:cNvContentPartPr/>
              <p14:nvPr/>
            </p14:nvContentPartPr>
            <p14:xfrm>
              <a:off x="4450440" y="1560400"/>
              <a:ext cx="32400" cy="47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41440" y="1551760"/>
                <a:ext cx="50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14:cNvPr>
              <p14:cNvContentPartPr/>
              <p14:nvPr/>
            </p14:nvContentPartPr>
            <p14:xfrm>
              <a:off x="4858320" y="1210480"/>
              <a:ext cx="165960" cy="48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49320" y="1201840"/>
                <a:ext cx="1836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14:cNvPr>
              <p14:cNvContentPartPr/>
              <p14:nvPr/>
            </p14:nvContentPartPr>
            <p14:xfrm>
              <a:off x="5197440" y="1145680"/>
              <a:ext cx="3746880" cy="577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88800" y="1137040"/>
                <a:ext cx="37645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14:cNvPr>
              <p14:cNvContentPartPr/>
              <p14:nvPr/>
            </p14:nvContentPartPr>
            <p14:xfrm>
              <a:off x="5630520" y="1893400"/>
              <a:ext cx="218520" cy="290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21535" y="1884411"/>
                <a:ext cx="236131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14:cNvPr>
              <p14:cNvContentPartPr/>
              <p14:nvPr/>
            </p14:nvContentPartPr>
            <p14:xfrm>
              <a:off x="5021400" y="1859560"/>
              <a:ext cx="479160" cy="36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407" y="1850560"/>
                <a:ext cx="496787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14:cNvPr>
              <p14:cNvContentPartPr/>
              <p14:nvPr/>
            </p14:nvContentPartPr>
            <p14:xfrm>
              <a:off x="4391040" y="1847320"/>
              <a:ext cx="412560" cy="27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2040" y="1838680"/>
                <a:ext cx="4302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14:cNvPr>
              <p14:cNvContentPartPr/>
              <p14:nvPr/>
            </p14:nvContentPartPr>
            <p14:xfrm>
              <a:off x="2035920" y="2536000"/>
              <a:ext cx="51840" cy="49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27280" y="2527360"/>
                <a:ext cx="694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14:cNvPr>
              <p14:cNvContentPartPr/>
              <p14:nvPr/>
            </p14:nvContentPartPr>
            <p14:xfrm>
              <a:off x="2163720" y="2850280"/>
              <a:ext cx="9000" cy="66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54720" y="2841280"/>
                <a:ext cx="26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14:cNvPr>
              <p14:cNvContentPartPr/>
              <p14:nvPr/>
            </p14:nvContentPartPr>
            <p14:xfrm>
              <a:off x="2060400" y="2637880"/>
              <a:ext cx="157680" cy="14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51421" y="2628880"/>
                <a:ext cx="1752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14:cNvPr>
              <p14:cNvContentPartPr/>
              <p14:nvPr/>
            </p14:nvContentPartPr>
            <p14:xfrm>
              <a:off x="4148400" y="2690440"/>
              <a:ext cx="11376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39400" y="2681440"/>
                <a:ext cx="1314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14:cNvPr>
              <p14:cNvContentPartPr/>
              <p14:nvPr/>
            </p14:nvContentPartPr>
            <p14:xfrm>
              <a:off x="5122560" y="2757400"/>
              <a:ext cx="11448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13920" y="2748760"/>
                <a:ext cx="13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14:cNvPr>
              <p14:cNvContentPartPr/>
              <p14:nvPr/>
            </p14:nvContentPartPr>
            <p14:xfrm>
              <a:off x="5128680" y="2823640"/>
              <a:ext cx="10512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19680" y="2815000"/>
                <a:ext cx="12276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14:cNvPr>
              <p14:cNvContentPartPr/>
              <p14:nvPr/>
            </p14:nvContentPartPr>
            <p14:xfrm>
              <a:off x="4827720" y="2695480"/>
              <a:ext cx="209880" cy="20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9065" y="2686840"/>
                <a:ext cx="22755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14:cNvPr>
              <p14:cNvContentPartPr/>
              <p14:nvPr/>
            </p14:nvContentPartPr>
            <p14:xfrm>
              <a:off x="4405080" y="2701600"/>
              <a:ext cx="329040" cy="19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396440" y="2692944"/>
                <a:ext cx="346680" cy="214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14:cNvPr>
              <p14:cNvContentPartPr/>
              <p14:nvPr/>
            </p14:nvContentPartPr>
            <p14:xfrm>
              <a:off x="5377080" y="2514760"/>
              <a:ext cx="279360" cy="284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8440" y="2506109"/>
                <a:ext cx="297000" cy="302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14:cNvPr>
              <p14:cNvContentPartPr/>
              <p14:nvPr/>
            </p14:nvContentPartPr>
            <p14:xfrm>
              <a:off x="5461320" y="2864680"/>
              <a:ext cx="176040" cy="204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2680" y="2856040"/>
                <a:ext cx="193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14:cNvPr>
              <p14:cNvContentPartPr/>
              <p14:nvPr/>
            </p14:nvContentPartPr>
            <p14:xfrm>
              <a:off x="5829960" y="2773240"/>
              <a:ext cx="99000" cy="144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20960" y="2764600"/>
                <a:ext cx="1166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14:cNvPr>
              <p14:cNvContentPartPr/>
              <p14:nvPr/>
            </p14:nvContentPartPr>
            <p14:xfrm>
              <a:off x="6304800" y="256804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96160" y="2559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14:cNvPr>
              <p14:cNvContentPartPr/>
              <p14:nvPr/>
            </p14:nvContentPartPr>
            <p14:xfrm>
              <a:off x="6338280" y="2712400"/>
              <a:ext cx="174600" cy="132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9280" y="2703400"/>
                <a:ext cx="192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14:cNvPr>
              <p14:cNvContentPartPr/>
              <p14:nvPr/>
            </p14:nvContentPartPr>
            <p14:xfrm>
              <a:off x="6983040" y="2725720"/>
              <a:ext cx="126000" cy="8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74040" y="2716720"/>
                <a:ext cx="143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14:cNvPr>
              <p14:cNvContentPartPr/>
              <p14:nvPr/>
            </p14:nvContentPartPr>
            <p14:xfrm>
              <a:off x="6980880" y="2785120"/>
              <a:ext cx="11700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72240" y="2776480"/>
                <a:ext cx="134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14:cNvPr>
              <p14:cNvContentPartPr/>
              <p14:nvPr/>
            </p14:nvContentPartPr>
            <p14:xfrm>
              <a:off x="7255920" y="2537440"/>
              <a:ext cx="159480" cy="173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7280" y="2528440"/>
                <a:ext cx="177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14:cNvPr>
              <p14:cNvContentPartPr/>
              <p14:nvPr/>
            </p14:nvContentPartPr>
            <p14:xfrm>
              <a:off x="7223520" y="2758840"/>
              <a:ext cx="251640" cy="2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14520" y="2749840"/>
                <a:ext cx="2692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14:cNvPr>
              <p14:cNvContentPartPr/>
              <p14:nvPr/>
            </p14:nvContentPartPr>
            <p14:xfrm>
              <a:off x="7318560" y="2855680"/>
              <a:ext cx="151200" cy="16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09920" y="2846680"/>
                <a:ext cx="1688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14:cNvPr>
              <p14:cNvContentPartPr/>
              <p14:nvPr/>
            </p14:nvContentPartPr>
            <p14:xfrm>
              <a:off x="6637080" y="2656600"/>
              <a:ext cx="209880" cy="20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28095" y="2647600"/>
                <a:ext cx="22749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14:cNvPr>
              <p14:cNvContentPartPr/>
              <p14:nvPr/>
            </p14:nvContentPartPr>
            <p14:xfrm>
              <a:off x="6034440" y="2672440"/>
              <a:ext cx="231480" cy="20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25800" y="2663800"/>
                <a:ext cx="2491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14:cNvPr>
              <p14:cNvContentPartPr/>
              <p14:nvPr/>
            </p14:nvContentPartPr>
            <p14:xfrm>
              <a:off x="7632480" y="2468680"/>
              <a:ext cx="1310400" cy="560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3840" y="2460040"/>
                <a:ext cx="132804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0FA4E7A-412C-45DC-B215-A70AFC2ECCD7}"/>
                  </a:ext>
                </a:extLst>
              </p14:cNvPr>
              <p14:cNvContentPartPr/>
              <p14:nvPr/>
            </p14:nvContentPartPr>
            <p14:xfrm>
              <a:off x="2719560" y="2487040"/>
              <a:ext cx="9504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0FA4E7A-412C-45DC-B215-A70AFC2ECC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10920" y="2478400"/>
                <a:ext cx="112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AB7445-D2AE-4402-8361-1139E78C3E04}"/>
                  </a:ext>
                </a:extLst>
              </p14:cNvPr>
              <p14:cNvContentPartPr/>
              <p14:nvPr/>
            </p14:nvContentPartPr>
            <p14:xfrm>
              <a:off x="2423280" y="2276440"/>
              <a:ext cx="286920" cy="17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AB7445-D2AE-4402-8361-1139E78C3E0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14280" y="2267440"/>
                <a:ext cx="3045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6FB228-6225-4B49-92B8-50E4F5C53E29}"/>
                  </a:ext>
                </a:extLst>
              </p14:cNvPr>
              <p14:cNvContentPartPr/>
              <p14:nvPr/>
            </p14:nvContentPartPr>
            <p14:xfrm>
              <a:off x="4121760" y="3365800"/>
              <a:ext cx="12708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6FB228-6225-4B49-92B8-50E4F5C53E2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13120" y="3357160"/>
                <a:ext cx="1447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1205BE-D890-427B-9E2D-C4E346B6259B}"/>
                  </a:ext>
                </a:extLst>
              </p14:cNvPr>
              <p14:cNvContentPartPr/>
              <p14:nvPr/>
            </p14:nvContentPartPr>
            <p14:xfrm>
              <a:off x="4337400" y="3397840"/>
              <a:ext cx="159120" cy="16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1205BE-D890-427B-9E2D-C4E346B6259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28400" y="3389200"/>
                <a:ext cx="1767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E0B1F7-A090-469E-B0B1-A0D6D8CE9583}"/>
                  </a:ext>
                </a:extLst>
              </p14:cNvPr>
              <p14:cNvContentPartPr/>
              <p14:nvPr/>
            </p14:nvContentPartPr>
            <p14:xfrm>
              <a:off x="4576440" y="3397480"/>
              <a:ext cx="128880" cy="159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E0B1F7-A090-469E-B0B1-A0D6D8CE95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7800" y="3388840"/>
                <a:ext cx="1465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6174D6A-7A0D-4DCA-802F-074B17EA3BD4}"/>
                  </a:ext>
                </a:extLst>
              </p14:cNvPr>
              <p14:cNvContentPartPr/>
              <p14:nvPr/>
            </p14:nvContentPartPr>
            <p14:xfrm>
              <a:off x="4802880" y="3363280"/>
              <a:ext cx="196200" cy="183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6174D6A-7A0D-4DCA-802F-074B17EA3BD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94240" y="3354280"/>
                <a:ext cx="213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44EBC03-D355-4A15-8620-0394CA69BC58}"/>
                  </a:ext>
                </a:extLst>
              </p14:cNvPr>
              <p14:cNvContentPartPr/>
              <p14:nvPr/>
            </p14:nvContentPartPr>
            <p14:xfrm>
              <a:off x="5086200" y="3445360"/>
              <a:ext cx="90360" cy="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44EBC03-D355-4A15-8620-0394CA69BC5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7560" y="3436360"/>
                <a:ext cx="1080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A2D7920-3F96-4463-A986-327538CA3E65}"/>
                  </a:ext>
                </a:extLst>
              </p14:cNvPr>
              <p14:cNvContentPartPr/>
              <p14:nvPr/>
            </p14:nvContentPartPr>
            <p14:xfrm>
              <a:off x="5082240" y="3505120"/>
              <a:ext cx="107640" cy="9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A2D7920-3F96-4463-A986-327538CA3E6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73600" y="3496120"/>
                <a:ext cx="125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EEC572F-F0E5-4338-B655-8A1A34F9377B}"/>
                  </a:ext>
                </a:extLst>
              </p14:cNvPr>
              <p14:cNvContentPartPr/>
              <p14:nvPr/>
            </p14:nvContentPartPr>
            <p14:xfrm>
              <a:off x="5369160" y="3230080"/>
              <a:ext cx="212400" cy="16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EEC572F-F0E5-4338-B655-8A1A34F937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60520" y="3221080"/>
                <a:ext cx="2300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C66FF5-0589-4144-A6AE-390AC448C8A2}"/>
                  </a:ext>
                </a:extLst>
              </p14:cNvPr>
              <p14:cNvContentPartPr/>
              <p14:nvPr/>
            </p14:nvContentPartPr>
            <p14:xfrm>
              <a:off x="5382480" y="3453280"/>
              <a:ext cx="279360" cy="14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C66FF5-0589-4144-A6AE-390AC448C8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73480" y="3444640"/>
                <a:ext cx="2970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AC445AA-65BF-4DA2-B795-AB16CB663261}"/>
                  </a:ext>
                </a:extLst>
              </p14:cNvPr>
              <p14:cNvContentPartPr/>
              <p14:nvPr/>
            </p14:nvContentPartPr>
            <p14:xfrm>
              <a:off x="5804760" y="3457240"/>
              <a:ext cx="50760" cy="142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AC445AA-65BF-4DA2-B795-AB16CB6632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95760" y="3448600"/>
                <a:ext cx="684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D1FDF92-195F-4091-A238-EE65677E4EE9}"/>
                  </a:ext>
                </a:extLst>
              </p14:cNvPr>
              <p14:cNvContentPartPr/>
              <p14:nvPr/>
            </p14:nvContentPartPr>
            <p14:xfrm>
              <a:off x="5481480" y="3534280"/>
              <a:ext cx="203040" cy="17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D1FDF92-195F-4091-A238-EE65677E4E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72825" y="3525280"/>
                <a:ext cx="220711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5C7594C-6C0C-48C3-9610-201594F41ACD}"/>
                  </a:ext>
                </a:extLst>
              </p14:cNvPr>
              <p14:cNvContentPartPr/>
              <p14:nvPr/>
            </p14:nvContentPartPr>
            <p14:xfrm>
              <a:off x="6022920" y="3319000"/>
              <a:ext cx="126000" cy="173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5C7594C-6C0C-48C3-9610-201594F41A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14280" y="3310000"/>
                <a:ext cx="143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5C4EB94-ECDF-4E3A-9DA9-14285563E7F4}"/>
                  </a:ext>
                </a:extLst>
              </p14:cNvPr>
              <p14:cNvContentPartPr/>
              <p14:nvPr/>
            </p14:nvContentPartPr>
            <p14:xfrm>
              <a:off x="6270600" y="3384520"/>
              <a:ext cx="25560" cy="8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5C4EB94-ECDF-4E3A-9DA9-14285563E7F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261600" y="3375520"/>
                <a:ext cx="432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212E085-C06D-4365-8E8D-4A7D8486F3FC}"/>
                  </a:ext>
                </a:extLst>
              </p14:cNvPr>
              <p14:cNvContentPartPr/>
              <p14:nvPr/>
            </p14:nvContentPartPr>
            <p14:xfrm>
              <a:off x="6268440" y="322648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212E085-C06D-4365-8E8D-4A7D8486F3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59800" y="3217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6B2770D-1F81-4BAA-A7F9-4D3E9B5CD317}"/>
                  </a:ext>
                </a:extLst>
              </p14:cNvPr>
              <p14:cNvContentPartPr/>
              <p14:nvPr/>
            </p14:nvContentPartPr>
            <p14:xfrm>
              <a:off x="6379680" y="3319720"/>
              <a:ext cx="176040" cy="11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6B2770D-1F81-4BAA-A7F9-4D3E9B5CD3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371040" y="3310720"/>
                <a:ext cx="1936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3B5B705-08ED-46D5-BAF7-490FAD066D08}"/>
                  </a:ext>
                </a:extLst>
              </p14:cNvPr>
              <p14:cNvContentPartPr/>
              <p14:nvPr/>
            </p14:nvContentPartPr>
            <p14:xfrm>
              <a:off x="6641040" y="3301360"/>
              <a:ext cx="23076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3B5B705-08ED-46D5-BAF7-490FAD066D0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32400" y="3292360"/>
                <a:ext cx="2484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7146A5-9BA1-4CF4-BB35-6221585989E9}"/>
                  </a:ext>
                </a:extLst>
              </p14:cNvPr>
              <p14:cNvContentPartPr/>
              <p14:nvPr/>
            </p14:nvContentPartPr>
            <p14:xfrm>
              <a:off x="6965760" y="3332680"/>
              <a:ext cx="15804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7146A5-9BA1-4CF4-BB35-6221585989E9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6760" y="3324040"/>
                <a:ext cx="1756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F37D45-A3B3-47A6-A594-B98B95ED4C28}"/>
                  </a:ext>
                </a:extLst>
              </p14:cNvPr>
              <p14:cNvContentPartPr/>
              <p14:nvPr/>
            </p14:nvContentPartPr>
            <p14:xfrm>
              <a:off x="6996360" y="3429520"/>
              <a:ext cx="123120" cy="1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F37D45-A3B3-47A6-A594-B98B95ED4C2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87360" y="3420520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62648E2-8F41-4CB5-B51A-A29C08B9A5B5}"/>
                  </a:ext>
                </a:extLst>
              </p14:cNvPr>
              <p14:cNvContentPartPr/>
              <p14:nvPr/>
            </p14:nvContentPartPr>
            <p14:xfrm>
              <a:off x="7258800" y="3398920"/>
              <a:ext cx="286920" cy="248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62648E2-8F41-4CB5-B51A-A29C08B9A5B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249811" y="3389933"/>
                <a:ext cx="304538" cy="265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DC0E048-D848-431C-93D7-00A120AF9D6B}"/>
                  </a:ext>
                </a:extLst>
              </p14:cNvPr>
              <p14:cNvContentPartPr/>
              <p14:nvPr/>
            </p14:nvContentPartPr>
            <p14:xfrm>
              <a:off x="7294080" y="3163120"/>
              <a:ext cx="147240" cy="192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DC0E048-D848-431C-93D7-00A120AF9D6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85440" y="3154120"/>
                <a:ext cx="164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CAA01AF-0C78-4C57-949E-B9CC84EFC766}"/>
                  </a:ext>
                </a:extLst>
              </p14:cNvPr>
              <p14:cNvContentPartPr/>
              <p14:nvPr/>
            </p14:nvContentPartPr>
            <p14:xfrm>
              <a:off x="7629600" y="3230800"/>
              <a:ext cx="887400" cy="28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CAA01AF-0C78-4C57-949E-B9CC84EFC76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20956" y="3221811"/>
                <a:ext cx="905047" cy="301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C1C5CEF-DBB6-4FC1-B351-22FDFF53ACDF}"/>
                  </a:ext>
                </a:extLst>
              </p14:cNvPr>
              <p14:cNvContentPartPr/>
              <p14:nvPr/>
            </p14:nvContentPartPr>
            <p14:xfrm>
              <a:off x="8609880" y="3342040"/>
              <a:ext cx="229680" cy="23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C1C5CEF-DBB6-4FC1-B351-22FDFF53ACD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601240" y="3333040"/>
                <a:ext cx="247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6F4A8A6-2D85-4B35-A159-00B6C6FB4F24}"/>
                  </a:ext>
                </a:extLst>
              </p14:cNvPr>
              <p14:cNvContentPartPr/>
              <p14:nvPr/>
            </p14:nvContentPartPr>
            <p14:xfrm>
              <a:off x="8642280" y="3438880"/>
              <a:ext cx="126000" cy="18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6F4A8A6-2D85-4B35-A159-00B6C6FB4F2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633640" y="3429880"/>
                <a:ext cx="143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0DE07F-9B76-4C80-B276-4C24ABB30994}"/>
                  </a:ext>
                </a:extLst>
              </p14:cNvPr>
              <p14:cNvContentPartPr/>
              <p14:nvPr/>
            </p14:nvContentPartPr>
            <p14:xfrm>
              <a:off x="8653800" y="3136480"/>
              <a:ext cx="124560" cy="156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0DE07F-9B76-4C80-B276-4C24ABB3099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644826" y="3127840"/>
                <a:ext cx="142149" cy="17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960331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14:cNvPr>
              <p14:cNvContentPartPr/>
              <p14:nvPr/>
            </p14:nvContentPartPr>
            <p14:xfrm>
              <a:off x="1136280" y="206080"/>
              <a:ext cx="674748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7640" y="197080"/>
                <a:ext cx="676512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14:cNvPr>
              <p14:cNvContentPartPr/>
              <p14:nvPr/>
            </p14:nvContentPartPr>
            <p14:xfrm>
              <a:off x="1023600" y="1159000"/>
              <a:ext cx="274680" cy="402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4960" y="1150360"/>
                <a:ext cx="2923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14:cNvPr>
              <p14:cNvContentPartPr/>
              <p14:nvPr/>
            </p14:nvContentPartPr>
            <p14:xfrm>
              <a:off x="1373520" y="1478320"/>
              <a:ext cx="38880" cy="10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64880" y="1469680"/>
                <a:ext cx="56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14:cNvPr>
              <p14:cNvContentPartPr/>
              <p14:nvPr/>
            </p14:nvContentPartPr>
            <p14:xfrm>
              <a:off x="1595640" y="1201480"/>
              <a:ext cx="100440" cy="140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87000" y="1192480"/>
                <a:ext cx="1180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14:cNvPr>
              <p14:cNvContentPartPr/>
              <p14:nvPr/>
            </p14:nvContentPartPr>
            <p14:xfrm>
              <a:off x="1628760" y="1151080"/>
              <a:ext cx="141480" cy="39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9760" y="1142080"/>
                <a:ext cx="1591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14:cNvPr>
              <p14:cNvContentPartPr/>
              <p14:nvPr/>
            </p14:nvContentPartPr>
            <p14:xfrm>
              <a:off x="1750800" y="1522240"/>
              <a:ext cx="65160" cy="9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41800" y="1513240"/>
                <a:ext cx="82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14:cNvPr>
              <p14:cNvContentPartPr/>
              <p14:nvPr/>
            </p14:nvContentPartPr>
            <p14:xfrm>
              <a:off x="2032320" y="1231360"/>
              <a:ext cx="204120" cy="34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3320" y="1222720"/>
                <a:ext cx="2217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14:cNvPr>
              <p14:cNvContentPartPr/>
              <p14:nvPr/>
            </p14:nvContentPartPr>
            <p14:xfrm>
              <a:off x="2592480" y="1208320"/>
              <a:ext cx="350640" cy="404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3489" y="1199680"/>
                <a:ext cx="368262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14:cNvPr>
              <p14:cNvContentPartPr/>
              <p14:nvPr/>
            </p14:nvContentPartPr>
            <p14:xfrm>
              <a:off x="3048240" y="1291840"/>
              <a:ext cx="1128240" cy="619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600" y="1282840"/>
                <a:ext cx="114588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14:cNvPr>
              <p14:cNvContentPartPr/>
              <p14:nvPr/>
            </p14:nvContentPartPr>
            <p14:xfrm>
              <a:off x="1406280" y="1943440"/>
              <a:ext cx="1877400" cy="135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97280" y="1934800"/>
                <a:ext cx="1895040" cy="13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14:cNvPr>
              <p14:cNvContentPartPr/>
              <p14:nvPr/>
            </p14:nvContentPartPr>
            <p14:xfrm>
              <a:off x="4432080" y="1393360"/>
              <a:ext cx="11160" cy="37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3440" y="1384720"/>
                <a:ext cx="28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14:cNvPr>
              <p14:cNvContentPartPr/>
              <p14:nvPr/>
            </p14:nvContentPartPr>
            <p14:xfrm>
              <a:off x="4450440" y="1560400"/>
              <a:ext cx="32400" cy="47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41440" y="1551760"/>
                <a:ext cx="50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14:cNvPr>
              <p14:cNvContentPartPr/>
              <p14:nvPr/>
            </p14:nvContentPartPr>
            <p14:xfrm>
              <a:off x="4858320" y="1210480"/>
              <a:ext cx="165960" cy="48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49320" y="1201840"/>
                <a:ext cx="1836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14:cNvPr>
              <p14:cNvContentPartPr/>
              <p14:nvPr/>
            </p14:nvContentPartPr>
            <p14:xfrm>
              <a:off x="5197440" y="1145680"/>
              <a:ext cx="3746880" cy="577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88800" y="1137040"/>
                <a:ext cx="37645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14:cNvPr>
              <p14:cNvContentPartPr/>
              <p14:nvPr/>
            </p14:nvContentPartPr>
            <p14:xfrm>
              <a:off x="5630520" y="1893400"/>
              <a:ext cx="218520" cy="290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21535" y="1884411"/>
                <a:ext cx="236131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14:cNvPr>
              <p14:cNvContentPartPr/>
              <p14:nvPr/>
            </p14:nvContentPartPr>
            <p14:xfrm>
              <a:off x="5021400" y="1859560"/>
              <a:ext cx="479160" cy="36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407" y="1850560"/>
                <a:ext cx="496787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14:cNvPr>
              <p14:cNvContentPartPr/>
              <p14:nvPr/>
            </p14:nvContentPartPr>
            <p14:xfrm>
              <a:off x="4391040" y="1847320"/>
              <a:ext cx="412560" cy="27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2040" y="1838680"/>
                <a:ext cx="4302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14:cNvPr>
              <p14:cNvContentPartPr/>
              <p14:nvPr/>
            </p14:nvContentPartPr>
            <p14:xfrm>
              <a:off x="2035920" y="2536000"/>
              <a:ext cx="51840" cy="49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27280" y="2527360"/>
                <a:ext cx="694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14:cNvPr>
              <p14:cNvContentPartPr/>
              <p14:nvPr/>
            </p14:nvContentPartPr>
            <p14:xfrm>
              <a:off x="2163720" y="2850280"/>
              <a:ext cx="9000" cy="66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54720" y="2841280"/>
                <a:ext cx="26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14:cNvPr>
              <p14:cNvContentPartPr/>
              <p14:nvPr/>
            </p14:nvContentPartPr>
            <p14:xfrm>
              <a:off x="2060400" y="2637880"/>
              <a:ext cx="157680" cy="14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51421" y="2628880"/>
                <a:ext cx="1752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14:cNvPr>
              <p14:cNvContentPartPr/>
              <p14:nvPr/>
            </p14:nvContentPartPr>
            <p14:xfrm>
              <a:off x="4148400" y="2690440"/>
              <a:ext cx="11376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39400" y="2681440"/>
                <a:ext cx="1314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14:cNvPr>
              <p14:cNvContentPartPr/>
              <p14:nvPr/>
            </p14:nvContentPartPr>
            <p14:xfrm>
              <a:off x="5122560" y="2757400"/>
              <a:ext cx="11448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13920" y="2748760"/>
                <a:ext cx="13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14:cNvPr>
              <p14:cNvContentPartPr/>
              <p14:nvPr/>
            </p14:nvContentPartPr>
            <p14:xfrm>
              <a:off x="5128680" y="2823640"/>
              <a:ext cx="10512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19680" y="2815000"/>
                <a:ext cx="12276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14:cNvPr>
              <p14:cNvContentPartPr/>
              <p14:nvPr/>
            </p14:nvContentPartPr>
            <p14:xfrm>
              <a:off x="4827720" y="2695480"/>
              <a:ext cx="209880" cy="20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9065" y="2686840"/>
                <a:ext cx="22755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14:cNvPr>
              <p14:cNvContentPartPr/>
              <p14:nvPr/>
            </p14:nvContentPartPr>
            <p14:xfrm>
              <a:off x="4405080" y="2701600"/>
              <a:ext cx="329040" cy="19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396440" y="2692944"/>
                <a:ext cx="346680" cy="214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14:cNvPr>
              <p14:cNvContentPartPr/>
              <p14:nvPr/>
            </p14:nvContentPartPr>
            <p14:xfrm>
              <a:off x="5377080" y="2514760"/>
              <a:ext cx="279360" cy="284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8440" y="2506109"/>
                <a:ext cx="297000" cy="302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14:cNvPr>
              <p14:cNvContentPartPr/>
              <p14:nvPr/>
            </p14:nvContentPartPr>
            <p14:xfrm>
              <a:off x="5461320" y="2864680"/>
              <a:ext cx="176040" cy="204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2680" y="2856040"/>
                <a:ext cx="193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14:cNvPr>
              <p14:cNvContentPartPr/>
              <p14:nvPr/>
            </p14:nvContentPartPr>
            <p14:xfrm>
              <a:off x="5829960" y="2773240"/>
              <a:ext cx="99000" cy="144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20960" y="2764600"/>
                <a:ext cx="1166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14:cNvPr>
              <p14:cNvContentPartPr/>
              <p14:nvPr/>
            </p14:nvContentPartPr>
            <p14:xfrm>
              <a:off x="6304800" y="256804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96160" y="2559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14:cNvPr>
              <p14:cNvContentPartPr/>
              <p14:nvPr/>
            </p14:nvContentPartPr>
            <p14:xfrm>
              <a:off x="6338280" y="2712400"/>
              <a:ext cx="174600" cy="132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9280" y="2703400"/>
                <a:ext cx="192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14:cNvPr>
              <p14:cNvContentPartPr/>
              <p14:nvPr/>
            </p14:nvContentPartPr>
            <p14:xfrm>
              <a:off x="6983040" y="2725720"/>
              <a:ext cx="126000" cy="8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74040" y="2716720"/>
                <a:ext cx="143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14:cNvPr>
              <p14:cNvContentPartPr/>
              <p14:nvPr/>
            </p14:nvContentPartPr>
            <p14:xfrm>
              <a:off x="6980880" y="2785120"/>
              <a:ext cx="11700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72240" y="2776480"/>
                <a:ext cx="134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14:cNvPr>
              <p14:cNvContentPartPr/>
              <p14:nvPr/>
            </p14:nvContentPartPr>
            <p14:xfrm>
              <a:off x="7255920" y="2537440"/>
              <a:ext cx="159480" cy="173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7280" y="2528440"/>
                <a:ext cx="177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14:cNvPr>
              <p14:cNvContentPartPr/>
              <p14:nvPr/>
            </p14:nvContentPartPr>
            <p14:xfrm>
              <a:off x="7223520" y="2758840"/>
              <a:ext cx="251640" cy="2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14520" y="2749840"/>
                <a:ext cx="2692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14:cNvPr>
              <p14:cNvContentPartPr/>
              <p14:nvPr/>
            </p14:nvContentPartPr>
            <p14:xfrm>
              <a:off x="7318560" y="2855680"/>
              <a:ext cx="151200" cy="16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09920" y="2846680"/>
                <a:ext cx="1688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14:cNvPr>
              <p14:cNvContentPartPr/>
              <p14:nvPr/>
            </p14:nvContentPartPr>
            <p14:xfrm>
              <a:off x="6637080" y="2656600"/>
              <a:ext cx="209880" cy="20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28095" y="2647600"/>
                <a:ext cx="22749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14:cNvPr>
              <p14:cNvContentPartPr/>
              <p14:nvPr/>
            </p14:nvContentPartPr>
            <p14:xfrm>
              <a:off x="6034440" y="2672440"/>
              <a:ext cx="231480" cy="20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25800" y="2663800"/>
                <a:ext cx="2491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14:cNvPr>
              <p14:cNvContentPartPr/>
              <p14:nvPr/>
            </p14:nvContentPartPr>
            <p14:xfrm>
              <a:off x="7632480" y="2468680"/>
              <a:ext cx="1310400" cy="560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3840" y="2460040"/>
                <a:ext cx="132804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0FA4E7A-412C-45DC-B215-A70AFC2ECCD7}"/>
                  </a:ext>
                </a:extLst>
              </p14:cNvPr>
              <p14:cNvContentPartPr/>
              <p14:nvPr/>
            </p14:nvContentPartPr>
            <p14:xfrm>
              <a:off x="2719560" y="2487040"/>
              <a:ext cx="9504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0FA4E7A-412C-45DC-B215-A70AFC2ECC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10920" y="2478400"/>
                <a:ext cx="112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AB7445-D2AE-4402-8361-1139E78C3E04}"/>
                  </a:ext>
                </a:extLst>
              </p14:cNvPr>
              <p14:cNvContentPartPr/>
              <p14:nvPr/>
            </p14:nvContentPartPr>
            <p14:xfrm>
              <a:off x="2423280" y="2276440"/>
              <a:ext cx="286920" cy="17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AB7445-D2AE-4402-8361-1139E78C3E0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14280" y="2267440"/>
                <a:ext cx="3045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6FB228-6225-4B49-92B8-50E4F5C53E29}"/>
                  </a:ext>
                </a:extLst>
              </p14:cNvPr>
              <p14:cNvContentPartPr/>
              <p14:nvPr/>
            </p14:nvContentPartPr>
            <p14:xfrm>
              <a:off x="4121760" y="3365800"/>
              <a:ext cx="12708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6FB228-6225-4B49-92B8-50E4F5C53E2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13120" y="3357160"/>
                <a:ext cx="1447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1205BE-D890-427B-9E2D-C4E346B6259B}"/>
                  </a:ext>
                </a:extLst>
              </p14:cNvPr>
              <p14:cNvContentPartPr/>
              <p14:nvPr/>
            </p14:nvContentPartPr>
            <p14:xfrm>
              <a:off x="4337400" y="3397840"/>
              <a:ext cx="159120" cy="16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1205BE-D890-427B-9E2D-C4E346B6259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28400" y="3389200"/>
                <a:ext cx="1767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E0B1F7-A090-469E-B0B1-A0D6D8CE9583}"/>
                  </a:ext>
                </a:extLst>
              </p14:cNvPr>
              <p14:cNvContentPartPr/>
              <p14:nvPr/>
            </p14:nvContentPartPr>
            <p14:xfrm>
              <a:off x="4576440" y="3397480"/>
              <a:ext cx="128880" cy="159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E0B1F7-A090-469E-B0B1-A0D6D8CE95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7800" y="3388840"/>
                <a:ext cx="1465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6174D6A-7A0D-4DCA-802F-074B17EA3BD4}"/>
                  </a:ext>
                </a:extLst>
              </p14:cNvPr>
              <p14:cNvContentPartPr/>
              <p14:nvPr/>
            </p14:nvContentPartPr>
            <p14:xfrm>
              <a:off x="4802880" y="3363280"/>
              <a:ext cx="196200" cy="183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6174D6A-7A0D-4DCA-802F-074B17EA3BD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94240" y="3354280"/>
                <a:ext cx="213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44EBC03-D355-4A15-8620-0394CA69BC58}"/>
                  </a:ext>
                </a:extLst>
              </p14:cNvPr>
              <p14:cNvContentPartPr/>
              <p14:nvPr/>
            </p14:nvContentPartPr>
            <p14:xfrm>
              <a:off x="5086200" y="3445360"/>
              <a:ext cx="90360" cy="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44EBC03-D355-4A15-8620-0394CA69BC5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7560" y="3436360"/>
                <a:ext cx="1080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A2D7920-3F96-4463-A986-327538CA3E65}"/>
                  </a:ext>
                </a:extLst>
              </p14:cNvPr>
              <p14:cNvContentPartPr/>
              <p14:nvPr/>
            </p14:nvContentPartPr>
            <p14:xfrm>
              <a:off x="5082240" y="3505120"/>
              <a:ext cx="107640" cy="9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A2D7920-3F96-4463-A986-327538CA3E6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73600" y="3496120"/>
                <a:ext cx="125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EEC572F-F0E5-4338-B655-8A1A34F9377B}"/>
                  </a:ext>
                </a:extLst>
              </p14:cNvPr>
              <p14:cNvContentPartPr/>
              <p14:nvPr/>
            </p14:nvContentPartPr>
            <p14:xfrm>
              <a:off x="5369160" y="3230080"/>
              <a:ext cx="212400" cy="16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EEC572F-F0E5-4338-B655-8A1A34F937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60520" y="3221080"/>
                <a:ext cx="2300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C66FF5-0589-4144-A6AE-390AC448C8A2}"/>
                  </a:ext>
                </a:extLst>
              </p14:cNvPr>
              <p14:cNvContentPartPr/>
              <p14:nvPr/>
            </p14:nvContentPartPr>
            <p14:xfrm>
              <a:off x="5382480" y="3453280"/>
              <a:ext cx="279360" cy="14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C66FF5-0589-4144-A6AE-390AC448C8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73480" y="3444640"/>
                <a:ext cx="2970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AC445AA-65BF-4DA2-B795-AB16CB663261}"/>
                  </a:ext>
                </a:extLst>
              </p14:cNvPr>
              <p14:cNvContentPartPr/>
              <p14:nvPr/>
            </p14:nvContentPartPr>
            <p14:xfrm>
              <a:off x="5804760" y="3457240"/>
              <a:ext cx="50760" cy="142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AC445AA-65BF-4DA2-B795-AB16CB6632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95760" y="3448600"/>
                <a:ext cx="684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D1FDF92-195F-4091-A238-EE65677E4EE9}"/>
                  </a:ext>
                </a:extLst>
              </p14:cNvPr>
              <p14:cNvContentPartPr/>
              <p14:nvPr/>
            </p14:nvContentPartPr>
            <p14:xfrm>
              <a:off x="5481480" y="3534280"/>
              <a:ext cx="203040" cy="17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D1FDF92-195F-4091-A238-EE65677E4E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72825" y="3525280"/>
                <a:ext cx="220711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5C7594C-6C0C-48C3-9610-201594F41ACD}"/>
                  </a:ext>
                </a:extLst>
              </p14:cNvPr>
              <p14:cNvContentPartPr/>
              <p14:nvPr/>
            </p14:nvContentPartPr>
            <p14:xfrm>
              <a:off x="6022920" y="3319000"/>
              <a:ext cx="126000" cy="173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5C7594C-6C0C-48C3-9610-201594F41A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14280" y="3310000"/>
                <a:ext cx="143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5C4EB94-ECDF-4E3A-9DA9-14285563E7F4}"/>
                  </a:ext>
                </a:extLst>
              </p14:cNvPr>
              <p14:cNvContentPartPr/>
              <p14:nvPr/>
            </p14:nvContentPartPr>
            <p14:xfrm>
              <a:off x="6270600" y="3384520"/>
              <a:ext cx="25560" cy="8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5C4EB94-ECDF-4E3A-9DA9-14285563E7F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261600" y="3375520"/>
                <a:ext cx="432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212E085-C06D-4365-8E8D-4A7D8486F3FC}"/>
                  </a:ext>
                </a:extLst>
              </p14:cNvPr>
              <p14:cNvContentPartPr/>
              <p14:nvPr/>
            </p14:nvContentPartPr>
            <p14:xfrm>
              <a:off x="6268440" y="322648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212E085-C06D-4365-8E8D-4A7D8486F3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59800" y="3217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6B2770D-1F81-4BAA-A7F9-4D3E9B5CD317}"/>
                  </a:ext>
                </a:extLst>
              </p14:cNvPr>
              <p14:cNvContentPartPr/>
              <p14:nvPr/>
            </p14:nvContentPartPr>
            <p14:xfrm>
              <a:off x="6379680" y="3319720"/>
              <a:ext cx="176040" cy="11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6B2770D-1F81-4BAA-A7F9-4D3E9B5CD3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371040" y="3310720"/>
                <a:ext cx="1936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3B5B705-08ED-46D5-BAF7-490FAD066D08}"/>
                  </a:ext>
                </a:extLst>
              </p14:cNvPr>
              <p14:cNvContentPartPr/>
              <p14:nvPr/>
            </p14:nvContentPartPr>
            <p14:xfrm>
              <a:off x="6641040" y="3301360"/>
              <a:ext cx="23076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3B5B705-08ED-46D5-BAF7-490FAD066D0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32400" y="3292360"/>
                <a:ext cx="2484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7146A5-9BA1-4CF4-BB35-6221585989E9}"/>
                  </a:ext>
                </a:extLst>
              </p14:cNvPr>
              <p14:cNvContentPartPr/>
              <p14:nvPr/>
            </p14:nvContentPartPr>
            <p14:xfrm>
              <a:off x="6965760" y="3332680"/>
              <a:ext cx="15804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7146A5-9BA1-4CF4-BB35-6221585989E9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6760" y="3324040"/>
                <a:ext cx="1756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F37D45-A3B3-47A6-A594-B98B95ED4C28}"/>
                  </a:ext>
                </a:extLst>
              </p14:cNvPr>
              <p14:cNvContentPartPr/>
              <p14:nvPr/>
            </p14:nvContentPartPr>
            <p14:xfrm>
              <a:off x="6996360" y="3429520"/>
              <a:ext cx="123120" cy="1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F37D45-A3B3-47A6-A594-B98B95ED4C2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87360" y="3420520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62648E2-8F41-4CB5-B51A-A29C08B9A5B5}"/>
                  </a:ext>
                </a:extLst>
              </p14:cNvPr>
              <p14:cNvContentPartPr/>
              <p14:nvPr/>
            </p14:nvContentPartPr>
            <p14:xfrm>
              <a:off x="7258800" y="3398920"/>
              <a:ext cx="286920" cy="248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62648E2-8F41-4CB5-B51A-A29C08B9A5B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249811" y="3389933"/>
                <a:ext cx="304538" cy="265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DC0E048-D848-431C-93D7-00A120AF9D6B}"/>
                  </a:ext>
                </a:extLst>
              </p14:cNvPr>
              <p14:cNvContentPartPr/>
              <p14:nvPr/>
            </p14:nvContentPartPr>
            <p14:xfrm>
              <a:off x="7294080" y="3163120"/>
              <a:ext cx="147240" cy="192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DC0E048-D848-431C-93D7-00A120AF9D6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85440" y="3154120"/>
                <a:ext cx="164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CAA01AF-0C78-4C57-949E-B9CC84EFC766}"/>
                  </a:ext>
                </a:extLst>
              </p14:cNvPr>
              <p14:cNvContentPartPr/>
              <p14:nvPr/>
            </p14:nvContentPartPr>
            <p14:xfrm>
              <a:off x="7629600" y="3230800"/>
              <a:ext cx="887400" cy="28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CAA01AF-0C78-4C57-949E-B9CC84EFC76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20956" y="3221811"/>
                <a:ext cx="905047" cy="301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C1C5CEF-DBB6-4FC1-B351-22FDFF53ACDF}"/>
                  </a:ext>
                </a:extLst>
              </p14:cNvPr>
              <p14:cNvContentPartPr/>
              <p14:nvPr/>
            </p14:nvContentPartPr>
            <p14:xfrm>
              <a:off x="8609880" y="3342040"/>
              <a:ext cx="229680" cy="23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C1C5CEF-DBB6-4FC1-B351-22FDFF53ACD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601240" y="3333040"/>
                <a:ext cx="247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6F4A8A6-2D85-4B35-A159-00B6C6FB4F24}"/>
                  </a:ext>
                </a:extLst>
              </p14:cNvPr>
              <p14:cNvContentPartPr/>
              <p14:nvPr/>
            </p14:nvContentPartPr>
            <p14:xfrm>
              <a:off x="8642280" y="3438880"/>
              <a:ext cx="126000" cy="18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6F4A8A6-2D85-4B35-A159-00B6C6FB4F2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633640" y="3429880"/>
                <a:ext cx="143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0DE07F-9B76-4C80-B276-4C24ABB30994}"/>
                  </a:ext>
                </a:extLst>
              </p14:cNvPr>
              <p14:cNvContentPartPr/>
              <p14:nvPr/>
            </p14:nvContentPartPr>
            <p14:xfrm>
              <a:off x="8653800" y="3136480"/>
              <a:ext cx="124560" cy="156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0DE07F-9B76-4C80-B276-4C24ABB3099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644826" y="3127840"/>
                <a:ext cx="142149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9F4FBC-9171-4848-B7C7-2EDDD424B40F}"/>
                  </a:ext>
                </a:extLst>
              </p14:cNvPr>
              <p14:cNvContentPartPr/>
              <p14:nvPr/>
            </p14:nvContentPartPr>
            <p14:xfrm>
              <a:off x="240240" y="3795640"/>
              <a:ext cx="8661600" cy="685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9F4FBC-9171-4848-B7C7-2EDDD424B40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31600" y="3786645"/>
                <a:ext cx="8679240" cy="7027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736054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14:cNvPr>
              <p14:cNvContentPartPr/>
              <p14:nvPr/>
            </p14:nvContentPartPr>
            <p14:xfrm>
              <a:off x="3898560" y="2226040"/>
              <a:ext cx="1422000" cy="441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9918" y="2217393"/>
                <a:ext cx="1439644" cy="459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14:cNvPr>
              <p14:cNvContentPartPr/>
              <p14:nvPr/>
            </p14:nvContentPartPr>
            <p14:xfrm>
              <a:off x="5016720" y="1055680"/>
              <a:ext cx="933840" cy="290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07720" y="1046680"/>
                <a:ext cx="951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14:cNvPr>
              <p14:cNvContentPartPr/>
              <p14:nvPr/>
            </p14:nvContentPartPr>
            <p14:xfrm>
              <a:off x="4595160" y="1051720"/>
              <a:ext cx="336960" cy="220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86160" y="1042735"/>
                <a:ext cx="354600" cy="2379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914531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14:cNvPr>
              <p14:cNvContentPartPr/>
              <p14:nvPr/>
            </p14:nvContentPartPr>
            <p14:xfrm>
              <a:off x="1136280" y="206080"/>
              <a:ext cx="674748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7640" y="197080"/>
                <a:ext cx="676512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14:cNvPr>
              <p14:cNvContentPartPr/>
              <p14:nvPr/>
            </p14:nvContentPartPr>
            <p14:xfrm>
              <a:off x="1023600" y="1159000"/>
              <a:ext cx="274680" cy="402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4960" y="1150360"/>
                <a:ext cx="2923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14:cNvPr>
              <p14:cNvContentPartPr/>
              <p14:nvPr/>
            </p14:nvContentPartPr>
            <p14:xfrm>
              <a:off x="1373520" y="1478320"/>
              <a:ext cx="38880" cy="10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64880" y="1469680"/>
                <a:ext cx="56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14:cNvPr>
              <p14:cNvContentPartPr/>
              <p14:nvPr/>
            </p14:nvContentPartPr>
            <p14:xfrm>
              <a:off x="1595640" y="1201480"/>
              <a:ext cx="100440" cy="140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87000" y="1192480"/>
                <a:ext cx="1180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14:cNvPr>
              <p14:cNvContentPartPr/>
              <p14:nvPr/>
            </p14:nvContentPartPr>
            <p14:xfrm>
              <a:off x="1628760" y="1151080"/>
              <a:ext cx="141480" cy="39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9760" y="1142080"/>
                <a:ext cx="1591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14:cNvPr>
              <p14:cNvContentPartPr/>
              <p14:nvPr/>
            </p14:nvContentPartPr>
            <p14:xfrm>
              <a:off x="1750800" y="1522240"/>
              <a:ext cx="65160" cy="9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41800" y="1513240"/>
                <a:ext cx="82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14:cNvPr>
              <p14:cNvContentPartPr/>
              <p14:nvPr/>
            </p14:nvContentPartPr>
            <p14:xfrm>
              <a:off x="2032320" y="1231360"/>
              <a:ext cx="204120" cy="34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3320" y="1222720"/>
                <a:ext cx="2217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14:cNvPr>
              <p14:cNvContentPartPr/>
              <p14:nvPr/>
            </p14:nvContentPartPr>
            <p14:xfrm>
              <a:off x="2592480" y="1208320"/>
              <a:ext cx="350640" cy="404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3489" y="1199680"/>
                <a:ext cx="368262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14:cNvPr>
              <p14:cNvContentPartPr/>
              <p14:nvPr/>
            </p14:nvContentPartPr>
            <p14:xfrm>
              <a:off x="3048240" y="1291840"/>
              <a:ext cx="1128240" cy="619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600" y="1282840"/>
                <a:ext cx="114588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14:cNvPr>
              <p14:cNvContentPartPr/>
              <p14:nvPr/>
            </p14:nvContentPartPr>
            <p14:xfrm>
              <a:off x="1406280" y="1943440"/>
              <a:ext cx="1877400" cy="135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97280" y="1934800"/>
                <a:ext cx="1895040" cy="13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14:cNvPr>
              <p14:cNvContentPartPr/>
              <p14:nvPr/>
            </p14:nvContentPartPr>
            <p14:xfrm>
              <a:off x="4432080" y="1393360"/>
              <a:ext cx="11160" cy="37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3440" y="1384720"/>
                <a:ext cx="28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14:cNvPr>
              <p14:cNvContentPartPr/>
              <p14:nvPr/>
            </p14:nvContentPartPr>
            <p14:xfrm>
              <a:off x="4450440" y="1560400"/>
              <a:ext cx="32400" cy="47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41440" y="1551760"/>
                <a:ext cx="50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14:cNvPr>
              <p14:cNvContentPartPr/>
              <p14:nvPr/>
            </p14:nvContentPartPr>
            <p14:xfrm>
              <a:off x="4858320" y="1210480"/>
              <a:ext cx="165960" cy="48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49320" y="1201840"/>
                <a:ext cx="1836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14:cNvPr>
              <p14:cNvContentPartPr/>
              <p14:nvPr/>
            </p14:nvContentPartPr>
            <p14:xfrm>
              <a:off x="5197440" y="1145680"/>
              <a:ext cx="3746880" cy="577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88800" y="1137040"/>
                <a:ext cx="37645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14:cNvPr>
              <p14:cNvContentPartPr/>
              <p14:nvPr/>
            </p14:nvContentPartPr>
            <p14:xfrm>
              <a:off x="5630520" y="1893400"/>
              <a:ext cx="218520" cy="290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21535" y="1884411"/>
                <a:ext cx="236131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14:cNvPr>
              <p14:cNvContentPartPr/>
              <p14:nvPr/>
            </p14:nvContentPartPr>
            <p14:xfrm>
              <a:off x="5021400" y="1859560"/>
              <a:ext cx="479160" cy="36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407" y="1850560"/>
                <a:ext cx="496787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14:cNvPr>
              <p14:cNvContentPartPr/>
              <p14:nvPr/>
            </p14:nvContentPartPr>
            <p14:xfrm>
              <a:off x="4391040" y="1847320"/>
              <a:ext cx="412560" cy="27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2040" y="1838680"/>
                <a:ext cx="4302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14:cNvPr>
              <p14:cNvContentPartPr/>
              <p14:nvPr/>
            </p14:nvContentPartPr>
            <p14:xfrm>
              <a:off x="2035920" y="2536000"/>
              <a:ext cx="51840" cy="49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27280" y="2527360"/>
                <a:ext cx="694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14:cNvPr>
              <p14:cNvContentPartPr/>
              <p14:nvPr/>
            </p14:nvContentPartPr>
            <p14:xfrm>
              <a:off x="2163720" y="2850280"/>
              <a:ext cx="9000" cy="66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54720" y="2841280"/>
                <a:ext cx="26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14:cNvPr>
              <p14:cNvContentPartPr/>
              <p14:nvPr/>
            </p14:nvContentPartPr>
            <p14:xfrm>
              <a:off x="2060400" y="2637880"/>
              <a:ext cx="157680" cy="14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51421" y="2628880"/>
                <a:ext cx="1752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14:cNvPr>
              <p14:cNvContentPartPr/>
              <p14:nvPr/>
            </p14:nvContentPartPr>
            <p14:xfrm>
              <a:off x="4148400" y="2690440"/>
              <a:ext cx="11376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39400" y="2681440"/>
                <a:ext cx="1314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14:cNvPr>
              <p14:cNvContentPartPr/>
              <p14:nvPr/>
            </p14:nvContentPartPr>
            <p14:xfrm>
              <a:off x="5122560" y="2757400"/>
              <a:ext cx="11448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13920" y="2748760"/>
                <a:ext cx="13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14:cNvPr>
              <p14:cNvContentPartPr/>
              <p14:nvPr/>
            </p14:nvContentPartPr>
            <p14:xfrm>
              <a:off x="5128680" y="2823640"/>
              <a:ext cx="10512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19680" y="2815000"/>
                <a:ext cx="12276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14:cNvPr>
              <p14:cNvContentPartPr/>
              <p14:nvPr/>
            </p14:nvContentPartPr>
            <p14:xfrm>
              <a:off x="4827720" y="2695480"/>
              <a:ext cx="209880" cy="20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9065" y="2686840"/>
                <a:ext cx="22755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14:cNvPr>
              <p14:cNvContentPartPr/>
              <p14:nvPr/>
            </p14:nvContentPartPr>
            <p14:xfrm>
              <a:off x="4405080" y="2701600"/>
              <a:ext cx="329040" cy="19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396440" y="2692944"/>
                <a:ext cx="346680" cy="214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14:cNvPr>
              <p14:cNvContentPartPr/>
              <p14:nvPr/>
            </p14:nvContentPartPr>
            <p14:xfrm>
              <a:off x="5377080" y="2514760"/>
              <a:ext cx="279360" cy="284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8440" y="2506109"/>
                <a:ext cx="297000" cy="302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14:cNvPr>
              <p14:cNvContentPartPr/>
              <p14:nvPr/>
            </p14:nvContentPartPr>
            <p14:xfrm>
              <a:off x="5461320" y="2864680"/>
              <a:ext cx="176040" cy="204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2680" y="2856040"/>
                <a:ext cx="193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14:cNvPr>
              <p14:cNvContentPartPr/>
              <p14:nvPr/>
            </p14:nvContentPartPr>
            <p14:xfrm>
              <a:off x="5829960" y="2773240"/>
              <a:ext cx="99000" cy="144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20960" y="2764600"/>
                <a:ext cx="1166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14:cNvPr>
              <p14:cNvContentPartPr/>
              <p14:nvPr/>
            </p14:nvContentPartPr>
            <p14:xfrm>
              <a:off x="6304800" y="256804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96160" y="2559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14:cNvPr>
              <p14:cNvContentPartPr/>
              <p14:nvPr/>
            </p14:nvContentPartPr>
            <p14:xfrm>
              <a:off x="6338280" y="2712400"/>
              <a:ext cx="174600" cy="132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9280" y="2703400"/>
                <a:ext cx="192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14:cNvPr>
              <p14:cNvContentPartPr/>
              <p14:nvPr/>
            </p14:nvContentPartPr>
            <p14:xfrm>
              <a:off x="6983040" y="2725720"/>
              <a:ext cx="126000" cy="8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74040" y="2716720"/>
                <a:ext cx="143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14:cNvPr>
              <p14:cNvContentPartPr/>
              <p14:nvPr/>
            </p14:nvContentPartPr>
            <p14:xfrm>
              <a:off x="6980880" y="2785120"/>
              <a:ext cx="11700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72240" y="2776480"/>
                <a:ext cx="134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14:cNvPr>
              <p14:cNvContentPartPr/>
              <p14:nvPr/>
            </p14:nvContentPartPr>
            <p14:xfrm>
              <a:off x="7255920" y="2537440"/>
              <a:ext cx="159480" cy="173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7280" y="2528440"/>
                <a:ext cx="177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14:cNvPr>
              <p14:cNvContentPartPr/>
              <p14:nvPr/>
            </p14:nvContentPartPr>
            <p14:xfrm>
              <a:off x="7223520" y="2758840"/>
              <a:ext cx="251640" cy="2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14520" y="2749840"/>
                <a:ext cx="2692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14:cNvPr>
              <p14:cNvContentPartPr/>
              <p14:nvPr/>
            </p14:nvContentPartPr>
            <p14:xfrm>
              <a:off x="7318560" y="2855680"/>
              <a:ext cx="151200" cy="16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09920" y="2846680"/>
                <a:ext cx="1688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14:cNvPr>
              <p14:cNvContentPartPr/>
              <p14:nvPr/>
            </p14:nvContentPartPr>
            <p14:xfrm>
              <a:off x="6637080" y="2656600"/>
              <a:ext cx="209880" cy="20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28095" y="2647600"/>
                <a:ext cx="22749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14:cNvPr>
              <p14:cNvContentPartPr/>
              <p14:nvPr/>
            </p14:nvContentPartPr>
            <p14:xfrm>
              <a:off x="6034440" y="2672440"/>
              <a:ext cx="231480" cy="20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25800" y="2663800"/>
                <a:ext cx="2491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14:cNvPr>
              <p14:cNvContentPartPr/>
              <p14:nvPr/>
            </p14:nvContentPartPr>
            <p14:xfrm>
              <a:off x="7632480" y="2468680"/>
              <a:ext cx="1310400" cy="560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3840" y="2460040"/>
                <a:ext cx="132804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0FA4E7A-412C-45DC-B215-A70AFC2ECCD7}"/>
                  </a:ext>
                </a:extLst>
              </p14:cNvPr>
              <p14:cNvContentPartPr/>
              <p14:nvPr/>
            </p14:nvContentPartPr>
            <p14:xfrm>
              <a:off x="2719560" y="2487040"/>
              <a:ext cx="9504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0FA4E7A-412C-45DC-B215-A70AFC2ECC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10920" y="2478400"/>
                <a:ext cx="112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AB7445-D2AE-4402-8361-1139E78C3E04}"/>
                  </a:ext>
                </a:extLst>
              </p14:cNvPr>
              <p14:cNvContentPartPr/>
              <p14:nvPr/>
            </p14:nvContentPartPr>
            <p14:xfrm>
              <a:off x="2423280" y="2276440"/>
              <a:ext cx="286920" cy="17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AB7445-D2AE-4402-8361-1139E78C3E0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14280" y="2267440"/>
                <a:ext cx="3045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6FB228-6225-4B49-92B8-50E4F5C53E29}"/>
                  </a:ext>
                </a:extLst>
              </p14:cNvPr>
              <p14:cNvContentPartPr/>
              <p14:nvPr/>
            </p14:nvContentPartPr>
            <p14:xfrm>
              <a:off x="4121760" y="3365800"/>
              <a:ext cx="12708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6FB228-6225-4B49-92B8-50E4F5C53E2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13120" y="3357160"/>
                <a:ext cx="1447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1205BE-D890-427B-9E2D-C4E346B6259B}"/>
                  </a:ext>
                </a:extLst>
              </p14:cNvPr>
              <p14:cNvContentPartPr/>
              <p14:nvPr/>
            </p14:nvContentPartPr>
            <p14:xfrm>
              <a:off x="4337400" y="3397840"/>
              <a:ext cx="159120" cy="16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1205BE-D890-427B-9E2D-C4E346B6259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28400" y="3389200"/>
                <a:ext cx="1767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E0B1F7-A090-469E-B0B1-A0D6D8CE9583}"/>
                  </a:ext>
                </a:extLst>
              </p14:cNvPr>
              <p14:cNvContentPartPr/>
              <p14:nvPr/>
            </p14:nvContentPartPr>
            <p14:xfrm>
              <a:off x="4576440" y="3397480"/>
              <a:ext cx="128880" cy="159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E0B1F7-A090-469E-B0B1-A0D6D8CE95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7800" y="3388840"/>
                <a:ext cx="1465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6174D6A-7A0D-4DCA-802F-074B17EA3BD4}"/>
                  </a:ext>
                </a:extLst>
              </p14:cNvPr>
              <p14:cNvContentPartPr/>
              <p14:nvPr/>
            </p14:nvContentPartPr>
            <p14:xfrm>
              <a:off x="4802880" y="3363280"/>
              <a:ext cx="196200" cy="183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6174D6A-7A0D-4DCA-802F-074B17EA3BD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94240" y="3354280"/>
                <a:ext cx="213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44EBC03-D355-4A15-8620-0394CA69BC58}"/>
                  </a:ext>
                </a:extLst>
              </p14:cNvPr>
              <p14:cNvContentPartPr/>
              <p14:nvPr/>
            </p14:nvContentPartPr>
            <p14:xfrm>
              <a:off x="5086200" y="3445360"/>
              <a:ext cx="90360" cy="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44EBC03-D355-4A15-8620-0394CA69BC5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7560" y="3436360"/>
                <a:ext cx="1080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A2D7920-3F96-4463-A986-327538CA3E65}"/>
                  </a:ext>
                </a:extLst>
              </p14:cNvPr>
              <p14:cNvContentPartPr/>
              <p14:nvPr/>
            </p14:nvContentPartPr>
            <p14:xfrm>
              <a:off x="5082240" y="3505120"/>
              <a:ext cx="107640" cy="9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A2D7920-3F96-4463-A986-327538CA3E6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73600" y="3496120"/>
                <a:ext cx="125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EEC572F-F0E5-4338-B655-8A1A34F9377B}"/>
                  </a:ext>
                </a:extLst>
              </p14:cNvPr>
              <p14:cNvContentPartPr/>
              <p14:nvPr/>
            </p14:nvContentPartPr>
            <p14:xfrm>
              <a:off x="5369160" y="3230080"/>
              <a:ext cx="212400" cy="16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EEC572F-F0E5-4338-B655-8A1A34F937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60520" y="3221080"/>
                <a:ext cx="2300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C66FF5-0589-4144-A6AE-390AC448C8A2}"/>
                  </a:ext>
                </a:extLst>
              </p14:cNvPr>
              <p14:cNvContentPartPr/>
              <p14:nvPr/>
            </p14:nvContentPartPr>
            <p14:xfrm>
              <a:off x="5382480" y="3453280"/>
              <a:ext cx="279360" cy="14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C66FF5-0589-4144-A6AE-390AC448C8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73480" y="3444640"/>
                <a:ext cx="2970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AC445AA-65BF-4DA2-B795-AB16CB663261}"/>
                  </a:ext>
                </a:extLst>
              </p14:cNvPr>
              <p14:cNvContentPartPr/>
              <p14:nvPr/>
            </p14:nvContentPartPr>
            <p14:xfrm>
              <a:off x="5804760" y="3457240"/>
              <a:ext cx="50760" cy="142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AC445AA-65BF-4DA2-B795-AB16CB6632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95760" y="3448600"/>
                <a:ext cx="684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D1FDF92-195F-4091-A238-EE65677E4EE9}"/>
                  </a:ext>
                </a:extLst>
              </p14:cNvPr>
              <p14:cNvContentPartPr/>
              <p14:nvPr/>
            </p14:nvContentPartPr>
            <p14:xfrm>
              <a:off x="5481480" y="3534280"/>
              <a:ext cx="203040" cy="17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D1FDF92-195F-4091-A238-EE65677E4E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72825" y="3525280"/>
                <a:ext cx="220711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5C7594C-6C0C-48C3-9610-201594F41ACD}"/>
                  </a:ext>
                </a:extLst>
              </p14:cNvPr>
              <p14:cNvContentPartPr/>
              <p14:nvPr/>
            </p14:nvContentPartPr>
            <p14:xfrm>
              <a:off x="6022920" y="3319000"/>
              <a:ext cx="126000" cy="173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5C7594C-6C0C-48C3-9610-201594F41A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14280" y="3310000"/>
                <a:ext cx="143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5C4EB94-ECDF-4E3A-9DA9-14285563E7F4}"/>
                  </a:ext>
                </a:extLst>
              </p14:cNvPr>
              <p14:cNvContentPartPr/>
              <p14:nvPr/>
            </p14:nvContentPartPr>
            <p14:xfrm>
              <a:off x="6270600" y="3384520"/>
              <a:ext cx="25560" cy="8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5C4EB94-ECDF-4E3A-9DA9-14285563E7F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261600" y="3375520"/>
                <a:ext cx="432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212E085-C06D-4365-8E8D-4A7D8486F3FC}"/>
                  </a:ext>
                </a:extLst>
              </p14:cNvPr>
              <p14:cNvContentPartPr/>
              <p14:nvPr/>
            </p14:nvContentPartPr>
            <p14:xfrm>
              <a:off x="6268440" y="322648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212E085-C06D-4365-8E8D-4A7D8486F3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59800" y="3217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6B2770D-1F81-4BAA-A7F9-4D3E9B5CD317}"/>
                  </a:ext>
                </a:extLst>
              </p14:cNvPr>
              <p14:cNvContentPartPr/>
              <p14:nvPr/>
            </p14:nvContentPartPr>
            <p14:xfrm>
              <a:off x="6379680" y="3319720"/>
              <a:ext cx="176040" cy="11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6B2770D-1F81-4BAA-A7F9-4D3E9B5CD3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371040" y="3310720"/>
                <a:ext cx="1936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3B5B705-08ED-46D5-BAF7-490FAD066D08}"/>
                  </a:ext>
                </a:extLst>
              </p14:cNvPr>
              <p14:cNvContentPartPr/>
              <p14:nvPr/>
            </p14:nvContentPartPr>
            <p14:xfrm>
              <a:off x="6641040" y="3301360"/>
              <a:ext cx="23076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3B5B705-08ED-46D5-BAF7-490FAD066D0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32400" y="3292360"/>
                <a:ext cx="2484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7146A5-9BA1-4CF4-BB35-6221585989E9}"/>
                  </a:ext>
                </a:extLst>
              </p14:cNvPr>
              <p14:cNvContentPartPr/>
              <p14:nvPr/>
            </p14:nvContentPartPr>
            <p14:xfrm>
              <a:off x="6965760" y="3332680"/>
              <a:ext cx="15804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7146A5-9BA1-4CF4-BB35-6221585989E9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6760" y="3324040"/>
                <a:ext cx="1756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F37D45-A3B3-47A6-A594-B98B95ED4C28}"/>
                  </a:ext>
                </a:extLst>
              </p14:cNvPr>
              <p14:cNvContentPartPr/>
              <p14:nvPr/>
            </p14:nvContentPartPr>
            <p14:xfrm>
              <a:off x="6996360" y="3429520"/>
              <a:ext cx="123120" cy="1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F37D45-A3B3-47A6-A594-B98B95ED4C2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87360" y="3420520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62648E2-8F41-4CB5-B51A-A29C08B9A5B5}"/>
                  </a:ext>
                </a:extLst>
              </p14:cNvPr>
              <p14:cNvContentPartPr/>
              <p14:nvPr/>
            </p14:nvContentPartPr>
            <p14:xfrm>
              <a:off x="7258800" y="3398920"/>
              <a:ext cx="286920" cy="248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62648E2-8F41-4CB5-B51A-A29C08B9A5B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249811" y="3389933"/>
                <a:ext cx="304538" cy="265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DC0E048-D848-431C-93D7-00A120AF9D6B}"/>
                  </a:ext>
                </a:extLst>
              </p14:cNvPr>
              <p14:cNvContentPartPr/>
              <p14:nvPr/>
            </p14:nvContentPartPr>
            <p14:xfrm>
              <a:off x="7294080" y="3163120"/>
              <a:ext cx="147240" cy="192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DC0E048-D848-431C-93D7-00A120AF9D6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85440" y="3154120"/>
                <a:ext cx="164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CAA01AF-0C78-4C57-949E-B9CC84EFC766}"/>
                  </a:ext>
                </a:extLst>
              </p14:cNvPr>
              <p14:cNvContentPartPr/>
              <p14:nvPr/>
            </p14:nvContentPartPr>
            <p14:xfrm>
              <a:off x="7629600" y="3230800"/>
              <a:ext cx="887400" cy="28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CAA01AF-0C78-4C57-949E-B9CC84EFC76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20956" y="3221811"/>
                <a:ext cx="905047" cy="301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C1C5CEF-DBB6-4FC1-B351-22FDFF53ACDF}"/>
                  </a:ext>
                </a:extLst>
              </p14:cNvPr>
              <p14:cNvContentPartPr/>
              <p14:nvPr/>
            </p14:nvContentPartPr>
            <p14:xfrm>
              <a:off x="8609880" y="3342040"/>
              <a:ext cx="229680" cy="23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C1C5CEF-DBB6-4FC1-B351-22FDFF53ACD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601240" y="3333040"/>
                <a:ext cx="247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6F4A8A6-2D85-4B35-A159-00B6C6FB4F24}"/>
                  </a:ext>
                </a:extLst>
              </p14:cNvPr>
              <p14:cNvContentPartPr/>
              <p14:nvPr/>
            </p14:nvContentPartPr>
            <p14:xfrm>
              <a:off x="8642280" y="3438880"/>
              <a:ext cx="126000" cy="18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6F4A8A6-2D85-4B35-A159-00B6C6FB4F2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633640" y="3429880"/>
                <a:ext cx="143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0DE07F-9B76-4C80-B276-4C24ABB30994}"/>
                  </a:ext>
                </a:extLst>
              </p14:cNvPr>
              <p14:cNvContentPartPr/>
              <p14:nvPr/>
            </p14:nvContentPartPr>
            <p14:xfrm>
              <a:off x="8653800" y="3136480"/>
              <a:ext cx="124560" cy="156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0DE07F-9B76-4C80-B276-4C24ABB3099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644826" y="3127840"/>
                <a:ext cx="142149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9F4FBC-9171-4848-B7C7-2EDDD424B40F}"/>
                  </a:ext>
                </a:extLst>
              </p14:cNvPr>
              <p14:cNvContentPartPr/>
              <p14:nvPr/>
            </p14:nvContentPartPr>
            <p14:xfrm>
              <a:off x="240240" y="3795640"/>
              <a:ext cx="8661600" cy="685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9F4FBC-9171-4848-B7C7-2EDDD424B40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31600" y="3786645"/>
                <a:ext cx="8679240" cy="702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CC0D21-2E53-4DB5-856C-9C57EF4C58D1}"/>
                  </a:ext>
                </a:extLst>
              </p14:cNvPr>
              <p14:cNvContentPartPr/>
              <p14:nvPr/>
            </p14:nvContentPartPr>
            <p14:xfrm>
              <a:off x="568560" y="4575400"/>
              <a:ext cx="626760" cy="444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CC0D21-2E53-4DB5-856C-9C57EF4C58D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560" y="4566760"/>
                <a:ext cx="64440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3BE237-31ED-4FFE-8FCC-3B92FA0B5038}"/>
                  </a:ext>
                </a:extLst>
              </p14:cNvPr>
              <p14:cNvContentPartPr/>
              <p14:nvPr/>
            </p14:nvContentPartPr>
            <p14:xfrm>
              <a:off x="1554600" y="4439320"/>
              <a:ext cx="225360" cy="82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3BE237-31ED-4FFE-8FCC-3B92FA0B503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545600" y="4430320"/>
                <a:ext cx="2430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0793EF3-4C3D-4D75-A142-9EC9F350606A}"/>
                  </a:ext>
                </a:extLst>
              </p14:cNvPr>
              <p14:cNvContentPartPr/>
              <p14:nvPr/>
            </p14:nvContentPartPr>
            <p14:xfrm>
              <a:off x="1612920" y="4614280"/>
              <a:ext cx="7588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0793EF3-4C3D-4D75-A142-9EC9F350606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603920" y="4605280"/>
                <a:ext cx="7765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65A243F-51E4-4F07-B4AB-74F1AEA572D0}"/>
                  </a:ext>
                </a:extLst>
              </p14:cNvPr>
              <p14:cNvContentPartPr/>
              <p14:nvPr/>
            </p14:nvContentPartPr>
            <p14:xfrm>
              <a:off x="2708400" y="4709320"/>
              <a:ext cx="154800" cy="258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65A243F-51E4-4F07-B4AB-74F1AEA572D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699400" y="4700320"/>
                <a:ext cx="1724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067B025-0BE1-4D5F-A684-7B36D0AB8AFA}"/>
                  </a:ext>
                </a:extLst>
              </p14:cNvPr>
              <p14:cNvContentPartPr/>
              <p14:nvPr/>
            </p14:nvContentPartPr>
            <p14:xfrm>
              <a:off x="2762400" y="4599880"/>
              <a:ext cx="40320" cy="45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067B025-0BE1-4D5F-A684-7B36D0AB8AF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753760" y="4590880"/>
                <a:ext cx="579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C9C05B3-AE6F-427C-B343-4FD343748D11}"/>
                  </a:ext>
                </a:extLst>
              </p14:cNvPr>
              <p14:cNvContentPartPr/>
              <p14:nvPr/>
            </p14:nvContentPartPr>
            <p14:xfrm>
              <a:off x="3053640" y="4526800"/>
              <a:ext cx="228600" cy="6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C9C05B3-AE6F-427C-B343-4FD343748D1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044640" y="4518160"/>
                <a:ext cx="2462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0814E5F-9BDC-4176-BF19-61A2BE4208B7}"/>
                  </a:ext>
                </a:extLst>
              </p14:cNvPr>
              <p14:cNvContentPartPr/>
              <p14:nvPr/>
            </p14:nvContentPartPr>
            <p14:xfrm>
              <a:off x="3089280" y="4659640"/>
              <a:ext cx="774360" cy="361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0814E5F-9BDC-4176-BF19-61A2BE4208B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80636" y="4650640"/>
                <a:ext cx="792008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D6400C1-6878-4573-B9D2-FAFA3EEB40DC}"/>
                  </a:ext>
                </a:extLst>
              </p14:cNvPr>
              <p14:cNvContentPartPr/>
              <p14:nvPr/>
            </p14:nvContentPartPr>
            <p14:xfrm>
              <a:off x="4184400" y="4802560"/>
              <a:ext cx="717840" cy="235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D6400C1-6878-4573-B9D2-FAFA3EEB40D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175760" y="4793920"/>
                <a:ext cx="7354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5BBFDF8-981F-4DB1-A595-DA9482137364}"/>
                  </a:ext>
                </a:extLst>
              </p14:cNvPr>
              <p14:cNvContentPartPr/>
              <p14:nvPr/>
            </p14:nvContentPartPr>
            <p14:xfrm>
              <a:off x="5196720" y="4659640"/>
              <a:ext cx="1221840" cy="379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5BBFDF8-981F-4DB1-A595-DA948213736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188080" y="4651000"/>
                <a:ext cx="123948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8EB04DF-E9BA-4707-8F60-C8C6319E1853}"/>
                  </a:ext>
                </a:extLst>
              </p14:cNvPr>
              <p14:cNvContentPartPr/>
              <p14:nvPr/>
            </p14:nvContentPartPr>
            <p14:xfrm>
              <a:off x="6637440" y="4578640"/>
              <a:ext cx="1470600" cy="55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8EB04DF-E9BA-4707-8F60-C8C6319E185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628440" y="4569640"/>
                <a:ext cx="14882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6C263AC-C43D-4BFB-9076-1895D100B08C}"/>
                  </a:ext>
                </a:extLst>
              </p14:cNvPr>
              <p14:cNvContentPartPr/>
              <p14:nvPr/>
            </p14:nvContentPartPr>
            <p14:xfrm>
              <a:off x="8351760" y="4622560"/>
              <a:ext cx="317520" cy="4590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6C263AC-C43D-4BFB-9076-1895D100B0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342760" y="4613920"/>
                <a:ext cx="3351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5958F52-37E8-437C-A422-4E61143D01A0}"/>
                  </a:ext>
                </a:extLst>
              </p14:cNvPr>
              <p14:cNvContentPartPr/>
              <p14:nvPr/>
            </p14:nvContentPartPr>
            <p14:xfrm>
              <a:off x="352920" y="5105680"/>
              <a:ext cx="1361880" cy="334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5958F52-37E8-437C-A422-4E61143D01A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44278" y="5096690"/>
                <a:ext cx="1379525" cy="352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13E4245-6097-413C-A26D-E992A0235030}"/>
                  </a:ext>
                </a:extLst>
              </p14:cNvPr>
              <p14:cNvContentPartPr/>
              <p14:nvPr/>
            </p14:nvContentPartPr>
            <p14:xfrm>
              <a:off x="1966080" y="5238880"/>
              <a:ext cx="190440" cy="2401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13E4245-6097-413C-A26D-E992A0235030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57440" y="5230240"/>
                <a:ext cx="2080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1300040-528D-4334-9BC2-F1C40F3ED12C}"/>
                  </a:ext>
                </a:extLst>
              </p14:cNvPr>
              <p14:cNvContentPartPr/>
              <p14:nvPr/>
            </p14:nvContentPartPr>
            <p14:xfrm>
              <a:off x="2148240" y="5238520"/>
              <a:ext cx="393480" cy="20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1300040-528D-4334-9BC2-F1C40F3ED12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139600" y="5229520"/>
                <a:ext cx="41112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1BE2490-904A-4D1F-8575-A59DE0A8E9C5}"/>
                  </a:ext>
                </a:extLst>
              </p14:cNvPr>
              <p14:cNvContentPartPr/>
              <p14:nvPr/>
            </p14:nvContentPartPr>
            <p14:xfrm>
              <a:off x="2652600" y="5342200"/>
              <a:ext cx="5040" cy="73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1BE2490-904A-4D1F-8575-A59DE0A8E9C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643960" y="5333200"/>
                <a:ext cx="226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FD26805-148E-4952-A094-92E2648A063D}"/>
                  </a:ext>
                </a:extLst>
              </p14:cNvPr>
              <p14:cNvContentPartPr/>
              <p14:nvPr/>
            </p14:nvContentPartPr>
            <p14:xfrm>
              <a:off x="2661960" y="522808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FD26805-148E-4952-A094-92E2648A06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3320" y="5219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6654AE-882C-4D2C-BECA-DF8D9F32AB60}"/>
                  </a:ext>
                </a:extLst>
              </p14:cNvPr>
              <p14:cNvContentPartPr/>
              <p14:nvPr/>
            </p14:nvContentPartPr>
            <p14:xfrm>
              <a:off x="2727840" y="5092000"/>
              <a:ext cx="437040" cy="326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6654AE-882C-4D2C-BECA-DF8D9F32AB6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718840" y="5083000"/>
                <a:ext cx="4546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62D9CC8-5DCB-45E2-AA6C-D84D085DB51B}"/>
                  </a:ext>
                </a:extLst>
              </p14:cNvPr>
              <p14:cNvContentPartPr/>
              <p14:nvPr/>
            </p14:nvContentPartPr>
            <p14:xfrm>
              <a:off x="3235080" y="5102080"/>
              <a:ext cx="43560" cy="289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62D9CC8-5DCB-45E2-AA6C-D84D085DB51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26440" y="5093440"/>
                <a:ext cx="61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80A234E-E991-42A7-8D44-C603F9CF415D}"/>
                  </a:ext>
                </a:extLst>
              </p14:cNvPr>
              <p14:cNvContentPartPr/>
              <p14:nvPr/>
            </p14:nvContentPartPr>
            <p14:xfrm>
              <a:off x="3318600" y="5278480"/>
              <a:ext cx="194040" cy="137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80A234E-E991-42A7-8D44-C603F9CF415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309960" y="5269480"/>
                <a:ext cx="21168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3078DEC-2510-4696-BC19-EC14603EA7B8}"/>
                  </a:ext>
                </a:extLst>
              </p14:cNvPr>
              <p14:cNvContentPartPr/>
              <p14:nvPr/>
            </p14:nvContentPartPr>
            <p14:xfrm>
              <a:off x="3723240" y="5249320"/>
              <a:ext cx="198720" cy="218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3078DEC-2510-4696-BC19-EC14603EA7B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14600" y="5240320"/>
                <a:ext cx="216360" cy="23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699115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14:cNvPr>
              <p14:cNvContentPartPr/>
              <p14:nvPr/>
            </p14:nvContentPartPr>
            <p14:xfrm>
              <a:off x="1136280" y="206080"/>
              <a:ext cx="6747480" cy="786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4125B00-58A4-4E4D-A068-D391072445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7640" y="197080"/>
                <a:ext cx="6765120" cy="8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14:cNvPr>
              <p14:cNvContentPartPr/>
              <p14:nvPr/>
            </p14:nvContentPartPr>
            <p14:xfrm>
              <a:off x="1023600" y="1159000"/>
              <a:ext cx="274680" cy="402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A184334-E723-4B8C-AC0E-C1E19BBB833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14960" y="1150360"/>
                <a:ext cx="2923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14:cNvPr>
              <p14:cNvContentPartPr/>
              <p14:nvPr/>
            </p14:nvContentPartPr>
            <p14:xfrm>
              <a:off x="1373520" y="1478320"/>
              <a:ext cx="38880" cy="101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DB6E62E-AC05-493C-B9A3-3FF59D929EC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64880" y="1469680"/>
                <a:ext cx="565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14:cNvPr>
              <p14:cNvContentPartPr/>
              <p14:nvPr/>
            </p14:nvContentPartPr>
            <p14:xfrm>
              <a:off x="1595640" y="1201480"/>
              <a:ext cx="100440" cy="140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6F002C-676A-4093-8C8B-67803F3A18F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87000" y="1192480"/>
                <a:ext cx="1180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14:cNvPr>
              <p14:cNvContentPartPr/>
              <p14:nvPr/>
            </p14:nvContentPartPr>
            <p14:xfrm>
              <a:off x="1628760" y="1151080"/>
              <a:ext cx="141480" cy="392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2D1BCE9-7D3F-41FC-9954-504A23E0A01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619760" y="1142080"/>
                <a:ext cx="159120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14:cNvPr>
              <p14:cNvContentPartPr/>
              <p14:nvPr/>
            </p14:nvContentPartPr>
            <p14:xfrm>
              <a:off x="1750800" y="1522240"/>
              <a:ext cx="65160" cy="94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A3B31B-6C5A-45A5-8F2C-AAE510BF848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41800" y="1513240"/>
                <a:ext cx="828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14:cNvPr>
              <p14:cNvContentPartPr/>
              <p14:nvPr/>
            </p14:nvContentPartPr>
            <p14:xfrm>
              <a:off x="2032320" y="1231360"/>
              <a:ext cx="204120" cy="348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144206-221F-41E9-85E3-A667B14C85E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23320" y="1222720"/>
                <a:ext cx="2217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14:cNvPr>
              <p14:cNvContentPartPr/>
              <p14:nvPr/>
            </p14:nvContentPartPr>
            <p14:xfrm>
              <a:off x="2592480" y="1208320"/>
              <a:ext cx="350640" cy="404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5F4A234-7D4B-4CEC-838A-2DE0FDEA6A9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3489" y="1199680"/>
                <a:ext cx="368262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14:cNvPr>
              <p14:cNvContentPartPr/>
              <p14:nvPr/>
            </p14:nvContentPartPr>
            <p14:xfrm>
              <a:off x="3048240" y="1291840"/>
              <a:ext cx="1128240" cy="619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B024A19-4A86-4BB1-86B8-5080BC11860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600" y="1282840"/>
                <a:ext cx="1145880" cy="63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14:cNvPr>
              <p14:cNvContentPartPr/>
              <p14:nvPr/>
            </p14:nvContentPartPr>
            <p14:xfrm>
              <a:off x="1406280" y="1943440"/>
              <a:ext cx="1877400" cy="1356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BBE0E90-179C-45E2-AA5A-8B4BA2A598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97280" y="1934800"/>
                <a:ext cx="1895040" cy="13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14:cNvPr>
              <p14:cNvContentPartPr/>
              <p14:nvPr/>
            </p14:nvContentPartPr>
            <p14:xfrm>
              <a:off x="4432080" y="1393360"/>
              <a:ext cx="11160" cy="37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B8DE72D-E94D-4939-B331-ED3E5B68E3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23440" y="1384720"/>
                <a:ext cx="288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14:cNvPr>
              <p14:cNvContentPartPr/>
              <p14:nvPr/>
            </p14:nvContentPartPr>
            <p14:xfrm>
              <a:off x="4450440" y="1560400"/>
              <a:ext cx="32400" cy="47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75EBA47-D61B-40FD-BE2B-7944E503B5E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41440" y="1551760"/>
                <a:ext cx="5004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14:cNvPr>
              <p14:cNvContentPartPr/>
              <p14:nvPr/>
            </p14:nvContentPartPr>
            <p14:xfrm>
              <a:off x="4858320" y="1210480"/>
              <a:ext cx="165960" cy="48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506C3A2-9394-41E2-9EFF-5AC708E3A3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49320" y="1201840"/>
                <a:ext cx="1836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14:cNvPr>
              <p14:cNvContentPartPr/>
              <p14:nvPr/>
            </p14:nvContentPartPr>
            <p14:xfrm>
              <a:off x="5197440" y="1145680"/>
              <a:ext cx="3746880" cy="577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39A2EA-146B-44A7-8ADC-9A67353D2E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88800" y="1137040"/>
                <a:ext cx="37645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14:cNvPr>
              <p14:cNvContentPartPr/>
              <p14:nvPr/>
            </p14:nvContentPartPr>
            <p14:xfrm>
              <a:off x="5630520" y="1893400"/>
              <a:ext cx="218520" cy="2905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39D6770-6037-4F8B-BC1B-3565B8D7451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21535" y="1884411"/>
                <a:ext cx="236131" cy="308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14:cNvPr>
              <p14:cNvContentPartPr/>
              <p14:nvPr/>
            </p14:nvContentPartPr>
            <p14:xfrm>
              <a:off x="5021400" y="1859560"/>
              <a:ext cx="479160" cy="364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9BC6A03-400D-4A27-B8C5-86C431C804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407" y="1850560"/>
                <a:ext cx="496787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14:cNvPr>
              <p14:cNvContentPartPr/>
              <p14:nvPr/>
            </p14:nvContentPartPr>
            <p14:xfrm>
              <a:off x="4391040" y="1847320"/>
              <a:ext cx="412560" cy="27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7B0ED16-3A7D-4B1F-AF88-78F81A5B3F0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82040" y="1838680"/>
                <a:ext cx="43020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14:cNvPr>
              <p14:cNvContentPartPr/>
              <p14:nvPr/>
            </p14:nvContentPartPr>
            <p14:xfrm>
              <a:off x="2035920" y="2536000"/>
              <a:ext cx="51840" cy="49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D7E2636-54AB-48C3-82ED-EAEB4FCFA8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27280" y="2527360"/>
                <a:ext cx="6948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14:cNvPr>
              <p14:cNvContentPartPr/>
              <p14:nvPr/>
            </p14:nvContentPartPr>
            <p14:xfrm>
              <a:off x="2163720" y="2850280"/>
              <a:ext cx="9000" cy="66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92D514A-B115-4013-8C15-B843299A62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154720" y="2841280"/>
                <a:ext cx="26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14:cNvPr>
              <p14:cNvContentPartPr/>
              <p14:nvPr/>
            </p14:nvContentPartPr>
            <p14:xfrm>
              <a:off x="2060400" y="2637880"/>
              <a:ext cx="157680" cy="14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0960816-70CE-4A13-9DEB-192F4072431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51421" y="2628880"/>
                <a:ext cx="1752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14:cNvPr>
              <p14:cNvContentPartPr/>
              <p14:nvPr/>
            </p14:nvContentPartPr>
            <p14:xfrm>
              <a:off x="4148400" y="2690440"/>
              <a:ext cx="11376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AD2C745-9031-4017-BC91-C587BA73619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39400" y="2681440"/>
                <a:ext cx="1314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14:cNvPr>
              <p14:cNvContentPartPr/>
              <p14:nvPr/>
            </p14:nvContentPartPr>
            <p14:xfrm>
              <a:off x="5122560" y="2757400"/>
              <a:ext cx="114480" cy="4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D900DF-ACD6-4E3D-A778-A9C24521BE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113920" y="2748760"/>
                <a:ext cx="1321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14:cNvPr>
              <p14:cNvContentPartPr/>
              <p14:nvPr/>
            </p14:nvContentPartPr>
            <p14:xfrm>
              <a:off x="5128680" y="2823640"/>
              <a:ext cx="105120" cy="10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D7FC153-9838-4BA9-942C-A0E22E59B54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19680" y="2815000"/>
                <a:ext cx="12276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14:cNvPr>
              <p14:cNvContentPartPr/>
              <p14:nvPr/>
            </p14:nvContentPartPr>
            <p14:xfrm>
              <a:off x="4827720" y="2695480"/>
              <a:ext cx="209880" cy="20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B7F0B8D-317A-45FD-A27B-66925C7E6F9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19065" y="2686840"/>
                <a:ext cx="22755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14:cNvPr>
              <p14:cNvContentPartPr/>
              <p14:nvPr/>
            </p14:nvContentPartPr>
            <p14:xfrm>
              <a:off x="4405080" y="2701600"/>
              <a:ext cx="329040" cy="19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C7A591-425D-4452-83E4-6001ACEDE0E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396440" y="2692944"/>
                <a:ext cx="346680" cy="2149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14:cNvPr>
              <p14:cNvContentPartPr/>
              <p14:nvPr/>
            </p14:nvContentPartPr>
            <p14:xfrm>
              <a:off x="5377080" y="2514760"/>
              <a:ext cx="279360" cy="284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E1793F0-4EB7-4A68-ABC7-3E004FF34CD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8440" y="2506109"/>
                <a:ext cx="297000" cy="302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14:cNvPr>
              <p14:cNvContentPartPr/>
              <p14:nvPr/>
            </p14:nvContentPartPr>
            <p14:xfrm>
              <a:off x="5461320" y="2864680"/>
              <a:ext cx="176040" cy="204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002D27-FC3B-43BD-9E3D-1A06812B925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52680" y="2856040"/>
                <a:ext cx="193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14:cNvPr>
              <p14:cNvContentPartPr/>
              <p14:nvPr/>
            </p14:nvContentPartPr>
            <p14:xfrm>
              <a:off x="5829960" y="2773240"/>
              <a:ext cx="99000" cy="144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9D66043-6954-4BDE-BD4D-8F3937A2EB9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20960" y="2764600"/>
                <a:ext cx="1166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14:cNvPr>
              <p14:cNvContentPartPr/>
              <p14:nvPr/>
            </p14:nvContentPartPr>
            <p14:xfrm>
              <a:off x="6304800" y="2568040"/>
              <a:ext cx="36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B021FEB-DB9B-455A-A97F-A98C4346FBF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96160" y="2559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14:cNvPr>
              <p14:cNvContentPartPr/>
              <p14:nvPr/>
            </p14:nvContentPartPr>
            <p14:xfrm>
              <a:off x="6338280" y="2712400"/>
              <a:ext cx="174600" cy="132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474104-0BF7-4610-940F-49914F8842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29280" y="2703400"/>
                <a:ext cx="192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14:cNvPr>
              <p14:cNvContentPartPr/>
              <p14:nvPr/>
            </p14:nvContentPartPr>
            <p14:xfrm>
              <a:off x="6983040" y="2725720"/>
              <a:ext cx="126000" cy="8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8E778FE-9E67-4099-8B71-F03701F841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74040" y="2716720"/>
                <a:ext cx="1436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14:cNvPr>
              <p14:cNvContentPartPr/>
              <p14:nvPr/>
            </p14:nvContentPartPr>
            <p14:xfrm>
              <a:off x="6980880" y="2785120"/>
              <a:ext cx="11700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6F800DA-5A0D-4C38-9936-B1CB1E31A5E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72240" y="2776480"/>
                <a:ext cx="134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14:cNvPr>
              <p14:cNvContentPartPr/>
              <p14:nvPr/>
            </p14:nvContentPartPr>
            <p14:xfrm>
              <a:off x="7255920" y="2537440"/>
              <a:ext cx="159480" cy="173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80B55A8-9DD9-48E1-84F0-81638460B4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47280" y="2528440"/>
                <a:ext cx="177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14:cNvPr>
              <p14:cNvContentPartPr/>
              <p14:nvPr/>
            </p14:nvContentPartPr>
            <p14:xfrm>
              <a:off x="7223520" y="2758840"/>
              <a:ext cx="251640" cy="27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A5F7229-A6A7-4EBA-AFCC-364D3F5B6FB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14520" y="2749840"/>
                <a:ext cx="2692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14:cNvPr>
              <p14:cNvContentPartPr/>
              <p14:nvPr/>
            </p14:nvContentPartPr>
            <p14:xfrm>
              <a:off x="7318560" y="2855680"/>
              <a:ext cx="151200" cy="16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9E99064-7D44-4CAA-BC03-7986818643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309920" y="2846680"/>
                <a:ext cx="1688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14:cNvPr>
              <p14:cNvContentPartPr/>
              <p14:nvPr/>
            </p14:nvContentPartPr>
            <p14:xfrm>
              <a:off x="6637080" y="2656600"/>
              <a:ext cx="209880" cy="207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5DE1B9-F895-4F4F-9C03-0CFF326376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28095" y="2647600"/>
                <a:ext cx="22749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14:cNvPr>
              <p14:cNvContentPartPr/>
              <p14:nvPr/>
            </p14:nvContentPartPr>
            <p14:xfrm>
              <a:off x="6034440" y="2672440"/>
              <a:ext cx="231480" cy="200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0D9ECB-CCFF-43CA-B2C9-D6CD4207403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25800" y="2663800"/>
                <a:ext cx="24912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14:cNvPr>
              <p14:cNvContentPartPr/>
              <p14:nvPr/>
            </p14:nvContentPartPr>
            <p14:xfrm>
              <a:off x="7632480" y="2468680"/>
              <a:ext cx="1310400" cy="560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DDC6B77-5E9E-49D1-94DC-C5FD88D9C99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23840" y="2460040"/>
                <a:ext cx="132804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0FA4E7A-412C-45DC-B215-A70AFC2ECCD7}"/>
                  </a:ext>
                </a:extLst>
              </p14:cNvPr>
              <p14:cNvContentPartPr/>
              <p14:nvPr/>
            </p14:nvContentPartPr>
            <p14:xfrm>
              <a:off x="2719560" y="2487040"/>
              <a:ext cx="9504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0FA4E7A-412C-45DC-B215-A70AFC2ECCD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10920" y="2478400"/>
                <a:ext cx="1126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AB7445-D2AE-4402-8361-1139E78C3E04}"/>
                  </a:ext>
                </a:extLst>
              </p14:cNvPr>
              <p14:cNvContentPartPr/>
              <p14:nvPr/>
            </p14:nvContentPartPr>
            <p14:xfrm>
              <a:off x="2423280" y="2276440"/>
              <a:ext cx="286920" cy="176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AB7445-D2AE-4402-8361-1139E78C3E0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14280" y="2267440"/>
                <a:ext cx="30456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26FB228-6225-4B49-92B8-50E4F5C53E29}"/>
                  </a:ext>
                </a:extLst>
              </p14:cNvPr>
              <p14:cNvContentPartPr/>
              <p14:nvPr/>
            </p14:nvContentPartPr>
            <p14:xfrm>
              <a:off x="4121760" y="3365800"/>
              <a:ext cx="127080" cy="182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26FB228-6225-4B49-92B8-50E4F5C53E2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13120" y="3357160"/>
                <a:ext cx="1447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1205BE-D890-427B-9E2D-C4E346B6259B}"/>
                  </a:ext>
                </a:extLst>
              </p14:cNvPr>
              <p14:cNvContentPartPr/>
              <p14:nvPr/>
            </p14:nvContentPartPr>
            <p14:xfrm>
              <a:off x="4337400" y="3397840"/>
              <a:ext cx="159120" cy="16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1205BE-D890-427B-9E2D-C4E346B6259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28400" y="3389200"/>
                <a:ext cx="1767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E0B1F7-A090-469E-B0B1-A0D6D8CE9583}"/>
                  </a:ext>
                </a:extLst>
              </p14:cNvPr>
              <p14:cNvContentPartPr/>
              <p14:nvPr/>
            </p14:nvContentPartPr>
            <p14:xfrm>
              <a:off x="4576440" y="3397480"/>
              <a:ext cx="128880" cy="159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E0B1F7-A090-469E-B0B1-A0D6D8CE958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67800" y="3388840"/>
                <a:ext cx="1465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6174D6A-7A0D-4DCA-802F-074B17EA3BD4}"/>
                  </a:ext>
                </a:extLst>
              </p14:cNvPr>
              <p14:cNvContentPartPr/>
              <p14:nvPr/>
            </p14:nvContentPartPr>
            <p14:xfrm>
              <a:off x="4802880" y="3363280"/>
              <a:ext cx="196200" cy="183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6174D6A-7A0D-4DCA-802F-074B17EA3BD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94240" y="3354280"/>
                <a:ext cx="213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44EBC03-D355-4A15-8620-0394CA69BC58}"/>
                  </a:ext>
                </a:extLst>
              </p14:cNvPr>
              <p14:cNvContentPartPr/>
              <p14:nvPr/>
            </p14:nvContentPartPr>
            <p14:xfrm>
              <a:off x="5086200" y="3445360"/>
              <a:ext cx="90360" cy="1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44EBC03-D355-4A15-8620-0394CA69BC5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077560" y="3436360"/>
                <a:ext cx="1080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A2D7920-3F96-4463-A986-327538CA3E65}"/>
                  </a:ext>
                </a:extLst>
              </p14:cNvPr>
              <p14:cNvContentPartPr/>
              <p14:nvPr/>
            </p14:nvContentPartPr>
            <p14:xfrm>
              <a:off x="5082240" y="3505120"/>
              <a:ext cx="107640" cy="9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A2D7920-3F96-4463-A986-327538CA3E6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73600" y="3496120"/>
                <a:ext cx="1252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EEC572F-F0E5-4338-B655-8A1A34F9377B}"/>
                  </a:ext>
                </a:extLst>
              </p14:cNvPr>
              <p14:cNvContentPartPr/>
              <p14:nvPr/>
            </p14:nvContentPartPr>
            <p14:xfrm>
              <a:off x="5369160" y="3230080"/>
              <a:ext cx="212400" cy="16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EEC572F-F0E5-4338-B655-8A1A34F937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60520" y="3221080"/>
                <a:ext cx="2300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0C66FF5-0589-4144-A6AE-390AC448C8A2}"/>
                  </a:ext>
                </a:extLst>
              </p14:cNvPr>
              <p14:cNvContentPartPr/>
              <p14:nvPr/>
            </p14:nvContentPartPr>
            <p14:xfrm>
              <a:off x="5382480" y="3453280"/>
              <a:ext cx="279360" cy="14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0C66FF5-0589-4144-A6AE-390AC448C8A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373480" y="3444640"/>
                <a:ext cx="2970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AC445AA-65BF-4DA2-B795-AB16CB663261}"/>
                  </a:ext>
                </a:extLst>
              </p14:cNvPr>
              <p14:cNvContentPartPr/>
              <p14:nvPr/>
            </p14:nvContentPartPr>
            <p14:xfrm>
              <a:off x="5804760" y="3457240"/>
              <a:ext cx="50760" cy="1422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AC445AA-65BF-4DA2-B795-AB16CB66326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795760" y="3448600"/>
                <a:ext cx="684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D1FDF92-195F-4091-A238-EE65677E4EE9}"/>
                  </a:ext>
                </a:extLst>
              </p14:cNvPr>
              <p14:cNvContentPartPr/>
              <p14:nvPr/>
            </p14:nvContentPartPr>
            <p14:xfrm>
              <a:off x="5481480" y="3534280"/>
              <a:ext cx="203040" cy="17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D1FDF92-195F-4091-A238-EE65677E4EE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472825" y="3525280"/>
                <a:ext cx="220711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5C7594C-6C0C-48C3-9610-201594F41ACD}"/>
                  </a:ext>
                </a:extLst>
              </p14:cNvPr>
              <p14:cNvContentPartPr/>
              <p14:nvPr/>
            </p14:nvContentPartPr>
            <p14:xfrm>
              <a:off x="6022920" y="3319000"/>
              <a:ext cx="126000" cy="173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5C7594C-6C0C-48C3-9610-201594F41A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14280" y="3310000"/>
                <a:ext cx="14364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5C4EB94-ECDF-4E3A-9DA9-14285563E7F4}"/>
                  </a:ext>
                </a:extLst>
              </p14:cNvPr>
              <p14:cNvContentPartPr/>
              <p14:nvPr/>
            </p14:nvContentPartPr>
            <p14:xfrm>
              <a:off x="6270600" y="3384520"/>
              <a:ext cx="25560" cy="8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5C4EB94-ECDF-4E3A-9DA9-14285563E7F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261600" y="3375520"/>
                <a:ext cx="432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212E085-C06D-4365-8E8D-4A7D8486F3FC}"/>
                  </a:ext>
                </a:extLst>
              </p14:cNvPr>
              <p14:cNvContentPartPr/>
              <p14:nvPr/>
            </p14:nvContentPartPr>
            <p14:xfrm>
              <a:off x="6268440" y="3226480"/>
              <a:ext cx="36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212E085-C06D-4365-8E8D-4A7D8486F3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259800" y="3217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6B2770D-1F81-4BAA-A7F9-4D3E9B5CD317}"/>
                  </a:ext>
                </a:extLst>
              </p14:cNvPr>
              <p14:cNvContentPartPr/>
              <p14:nvPr/>
            </p14:nvContentPartPr>
            <p14:xfrm>
              <a:off x="6379680" y="3319720"/>
              <a:ext cx="176040" cy="114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6B2770D-1F81-4BAA-A7F9-4D3E9B5CD31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371040" y="3310720"/>
                <a:ext cx="1936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3B5B705-08ED-46D5-BAF7-490FAD066D08}"/>
                  </a:ext>
                </a:extLst>
              </p14:cNvPr>
              <p14:cNvContentPartPr/>
              <p14:nvPr/>
            </p14:nvContentPartPr>
            <p14:xfrm>
              <a:off x="6641040" y="3301360"/>
              <a:ext cx="230760" cy="145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3B5B705-08ED-46D5-BAF7-490FAD066D0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32400" y="3292360"/>
                <a:ext cx="2484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E7146A5-9BA1-4CF4-BB35-6221585989E9}"/>
                  </a:ext>
                </a:extLst>
              </p14:cNvPr>
              <p14:cNvContentPartPr/>
              <p14:nvPr/>
            </p14:nvContentPartPr>
            <p14:xfrm>
              <a:off x="6965760" y="3332680"/>
              <a:ext cx="15804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E7146A5-9BA1-4CF4-BB35-6221585989E9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6760" y="3324040"/>
                <a:ext cx="1756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F37D45-A3B3-47A6-A594-B98B95ED4C28}"/>
                  </a:ext>
                </a:extLst>
              </p14:cNvPr>
              <p14:cNvContentPartPr/>
              <p14:nvPr/>
            </p14:nvContentPartPr>
            <p14:xfrm>
              <a:off x="6996360" y="3429520"/>
              <a:ext cx="123120" cy="15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F37D45-A3B3-47A6-A594-B98B95ED4C2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987360" y="3420520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62648E2-8F41-4CB5-B51A-A29C08B9A5B5}"/>
                  </a:ext>
                </a:extLst>
              </p14:cNvPr>
              <p14:cNvContentPartPr/>
              <p14:nvPr/>
            </p14:nvContentPartPr>
            <p14:xfrm>
              <a:off x="7258800" y="3398920"/>
              <a:ext cx="286920" cy="248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62648E2-8F41-4CB5-B51A-A29C08B9A5B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249811" y="3389933"/>
                <a:ext cx="304538" cy="2656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DC0E048-D848-431C-93D7-00A120AF9D6B}"/>
                  </a:ext>
                </a:extLst>
              </p14:cNvPr>
              <p14:cNvContentPartPr/>
              <p14:nvPr/>
            </p14:nvContentPartPr>
            <p14:xfrm>
              <a:off x="7294080" y="3163120"/>
              <a:ext cx="147240" cy="1926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DC0E048-D848-431C-93D7-00A120AF9D6B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285440" y="3154120"/>
                <a:ext cx="16488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CAA01AF-0C78-4C57-949E-B9CC84EFC766}"/>
                  </a:ext>
                </a:extLst>
              </p14:cNvPr>
              <p14:cNvContentPartPr/>
              <p14:nvPr/>
            </p14:nvContentPartPr>
            <p14:xfrm>
              <a:off x="7629600" y="3230800"/>
              <a:ext cx="887400" cy="283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CAA01AF-0C78-4C57-949E-B9CC84EFC766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20956" y="3221811"/>
                <a:ext cx="905047" cy="3012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C1C5CEF-DBB6-4FC1-B351-22FDFF53ACDF}"/>
                  </a:ext>
                </a:extLst>
              </p14:cNvPr>
              <p14:cNvContentPartPr/>
              <p14:nvPr/>
            </p14:nvContentPartPr>
            <p14:xfrm>
              <a:off x="8609880" y="3342040"/>
              <a:ext cx="229680" cy="23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C1C5CEF-DBB6-4FC1-B351-22FDFF53ACD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601240" y="3333040"/>
                <a:ext cx="2473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6F4A8A6-2D85-4B35-A159-00B6C6FB4F24}"/>
                  </a:ext>
                </a:extLst>
              </p14:cNvPr>
              <p14:cNvContentPartPr/>
              <p14:nvPr/>
            </p14:nvContentPartPr>
            <p14:xfrm>
              <a:off x="8642280" y="3438880"/>
              <a:ext cx="126000" cy="1825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6F4A8A6-2D85-4B35-A159-00B6C6FB4F2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8633640" y="3429880"/>
                <a:ext cx="14364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C0DE07F-9B76-4C80-B276-4C24ABB30994}"/>
                  </a:ext>
                </a:extLst>
              </p14:cNvPr>
              <p14:cNvContentPartPr/>
              <p14:nvPr/>
            </p14:nvContentPartPr>
            <p14:xfrm>
              <a:off x="8653800" y="3136480"/>
              <a:ext cx="124560" cy="156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C0DE07F-9B76-4C80-B276-4C24ABB3099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644826" y="3127840"/>
                <a:ext cx="142149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89F4FBC-9171-4848-B7C7-2EDDD424B40F}"/>
                  </a:ext>
                </a:extLst>
              </p14:cNvPr>
              <p14:cNvContentPartPr/>
              <p14:nvPr/>
            </p14:nvContentPartPr>
            <p14:xfrm>
              <a:off x="240240" y="3795640"/>
              <a:ext cx="8661600" cy="685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89F4FBC-9171-4848-B7C7-2EDDD424B40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31600" y="3786645"/>
                <a:ext cx="8679240" cy="702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4CC0D21-2E53-4DB5-856C-9C57EF4C58D1}"/>
                  </a:ext>
                </a:extLst>
              </p14:cNvPr>
              <p14:cNvContentPartPr/>
              <p14:nvPr/>
            </p14:nvContentPartPr>
            <p14:xfrm>
              <a:off x="568560" y="4575400"/>
              <a:ext cx="626760" cy="444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4CC0D21-2E53-4DB5-856C-9C57EF4C58D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59560" y="4566760"/>
                <a:ext cx="64440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E3BE237-31ED-4FFE-8FCC-3B92FA0B5038}"/>
                  </a:ext>
                </a:extLst>
              </p14:cNvPr>
              <p14:cNvContentPartPr/>
              <p14:nvPr/>
            </p14:nvContentPartPr>
            <p14:xfrm>
              <a:off x="1554600" y="4439320"/>
              <a:ext cx="225360" cy="82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E3BE237-31ED-4FFE-8FCC-3B92FA0B5038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545600" y="4430320"/>
                <a:ext cx="2430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0793EF3-4C3D-4D75-A142-9EC9F350606A}"/>
                  </a:ext>
                </a:extLst>
              </p14:cNvPr>
              <p14:cNvContentPartPr/>
              <p14:nvPr/>
            </p14:nvContentPartPr>
            <p14:xfrm>
              <a:off x="1612920" y="4614280"/>
              <a:ext cx="7588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0793EF3-4C3D-4D75-A142-9EC9F350606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603920" y="4605280"/>
                <a:ext cx="7765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65A243F-51E4-4F07-B4AB-74F1AEA572D0}"/>
                  </a:ext>
                </a:extLst>
              </p14:cNvPr>
              <p14:cNvContentPartPr/>
              <p14:nvPr/>
            </p14:nvContentPartPr>
            <p14:xfrm>
              <a:off x="2708400" y="4709320"/>
              <a:ext cx="154800" cy="258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65A243F-51E4-4F07-B4AB-74F1AEA572D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699400" y="4700320"/>
                <a:ext cx="17244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067B025-0BE1-4D5F-A684-7B36D0AB8AFA}"/>
                  </a:ext>
                </a:extLst>
              </p14:cNvPr>
              <p14:cNvContentPartPr/>
              <p14:nvPr/>
            </p14:nvContentPartPr>
            <p14:xfrm>
              <a:off x="2762400" y="4599880"/>
              <a:ext cx="40320" cy="45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067B025-0BE1-4D5F-A684-7B36D0AB8AFA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753760" y="4590880"/>
                <a:ext cx="5796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C9C05B3-AE6F-427C-B343-4FD343748D11}"/>
                  </a:ext>
                </a:extLst>
              </p14:cNvPr>
              <p14:cNvContentPartPr/>
              <p14:nvPr/>
            </p14:nvContentPartPr>
            <p14:xfrm>
              <a:off x="3053640" y="4526800"/>
              <a:ext cx="228600" cy="69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C9C05B3-AE6F-427C-B343-4FD343748D11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044640" y="4518160"/>
                <a:ext cx="2462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0814E5F-9BDC-4176-BF19-61A2BE4208B7}"/>
                  </a:ext>
                </a:extLst>
              </p14:cNvPr>
              <p14:cNvContentPartPr/>
              <p14:nvPr/>
            </p14:nvContentPartPr>
            <p14:xfrm>
              <a:off x="3089280" y="4659640"/>
              <a:ext cx="774360" cy="361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0814E5F-9BDC-4176-BF19-61A2BE4208B7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080636" y="4650640"/>
                <a:ext cx="792008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D6400C1-6878-4573-B9D2-FAFA3EEB40DC}"/>
                  </a:ext>
                </a:extLst>
              </p14:cNvPr>
              <p14:cNvContentPartPr/>
              <p14:nvPr/>
            </p14:nvContentPartPr>
            <p14:xfrm>
              <a:off x="4184400" y="4802560"/>
              <a:ext cx="717840" cy="2350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D6400C1-6878-4573-B9D2-FAFA3EEB40DC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175760" y="4793920"/>
                <a:ext cx="7354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5BBFDF8-981F-4DB1-A595-DA9482137364}"/>
                  </a:ext>
                </a:extLst>
              </p14:cNvPr>
              <p14:cNvContentPartPr/>
              <p14:nvPr/>
            </p14:nvContentPartPr>
            <p14:xfrm>
              <a:off x="5196720" y="4659640"/>
              <a:ext cx="1221840" cy="379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5BBFDF8-981F-4DB1-A595-DA948213736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188080" y="4651000"/>
                <a:ext cx="123948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8EB04DF-E9BA-4707-8F60-C8C6319E1853}"/>
                  </a:ext>
                </a:extLst>
              </p14:cNvPr>
              <p14:cNvContentPartPr/>
              <p14:nvPr/>
            </p14:nvContentPartPr>
            <p14:xfrm>
              <a:off x="6637440" y="4578640"/>
              <a:ext cx="1470600" cy="55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8EB04DF-E9BA-4707-8F60-C8C6319E1853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628440" y="4569640"/>
                <a:ext cx="14882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6C263AC-C43D-4BFB-9076-1895D100B08C}"/>
                  </a:ext>
                </a:extLst>
              </p14:cNvPr>
              <p14:cNvContentPartPr/>
              <p14:nvPr/>
            </p14:nvContentPartPr>
            <p14:xfrm>
              <a:off x="8351760" y="4622560"/>
              <a:ext cx="317520" cy="4590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6C263AC-C43D-4BFB-9076-1895D100B08C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8342760" y="4613920"/>
                <a:ext cx="33516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5958F52-37E8-437C-A422-4E61143D01A0}"/>
                  </a:ext>
                </a:extLst>
              </p14:cNvPr>
              <p14:cNvContentPartPr/>
              <p14:nvPr/>
            </p14:nvContentPartPr>
            <p14:xfrm>
              <a:off x="352920" y="5105680"/>
              <a:ext cx="1361880" cy="3348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5958F52-37E8-437C-A422-4E61143D01A0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44278" y="5096690"/>
                <a:ext cx="1379525" cy="352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313E4245-6097-413C-A26D-E992A0235030}"/>
                  </a:ext>
                </a:extLst>
              </p14:cNvPr>
              <p14:cNvContentPartPr/>
              <p14:nvPr/>
            </p14:nvContentPartPr>
            <p14:xfrm>
              <a:off x="1966080" y="5238880"/>
              <a:ext cx="190440" cy="2401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313E4245-6097-413C-A26D-E992A0235030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957440" y="5230240"/>
                <a:ext cx="2080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1300040-528D-4334-9BC2-F1C40F3ED12C}"/>
                  </a:ext>
                </a:extLst>
              </p14:cNvPr>
              <p14:cNvContentPartPr/>
              <p14:nvPr/>
            </p14:nvContentPartPr>
            <p14:xfrm>
              <a:off x="2148240" y="5238520"/>
              <a:ext cx="393480" cy="208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1300040-528D-4334-9BC2-F1C40F3ED12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139600" y="5229520"/>
                <a:ext cx="41112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1BE2490-904A-4D1F-8575-A59DE0A8E9C5}"/>
                  </a:ext>
                </a:extLst>
              </p14:cNvPr>
              <p14:cNvContentPartPr/>
              <p14:nvPr/>
            </p14:nvContentPartPr>
            <p14:xfrm>
              <a:off x="2652600" y="5342200"/>
              <a:ext cx="5040" cy="73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1BE2490-904A-4D1F-8575-A59DE0A8E9C5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643960" y="5333200"/>
                <a:ext cx="226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FD26805-148E-4952-A094-92E2648A063D}"/>
                  </a:ext>
                </a:extLst>
              </p14:cNvPr>
              <p14:cNvContentPartPr/>
              <p14:nvPr/>
            </p14:nvContentPartPr>
            <p14:xfrm>
              <a:off x="2661960" y="5228080"/>
              <a:ext cx="360" cy="3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FD26805-148E-4952-A094-92E2648A06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653320" y="5219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D6654AE-882C-4D2C-BECA-DF8D9F32AB60}"/>
                  </a:ext>
                </a:extLst>
              </p14:cNvPr>
              <p14:cNvContentPartPr/>
              <p14:nvPr/>
            </p14:nvContentPartPr>
            <p14:xfrm>
              <a:off x="2727840" y="5092000"/>
              <a:ext cx="437040" cy="3268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D6654AE-882C-4D2C-BECA-DF8D9F32AB6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718840" y="5083000"/>
                <a:ext cx="45468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62D9CC8-5DCB-45E2-AA6C-D84D085DB51B}"/>
                  </a:ext>
                </a:extLst>
              </p14:cNvPr>
              <p14:cNvContentPartPr/>
              <p14:nvPr/>
            </p14:nvContentPartPr>
            <p14:xfrm>
              <a:off x="3235080" y="5102080"/>
              <a:ext cx="43560" cy="2894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62D9CC8-5DCB-45E2-AA6C-D84D085DB51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226440" y="5093440"/>
                <a:ext cx="612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80A234E-E991-42A7-8D44-C603F9CF415D}"/>
                  </a:ext>
                </a:extLst>
              </p14:cNvPr>
              <p14:cNvContentPartPr/>
              <p14:nvPr/>
            </p14:nvContentPartPr>
            <p14:xfrm>
              <a:off x="3318600" y="5278480"/>
              <a:ext cx="194040" cy="1375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80A234E-E991-42A7-8D44-C603F9CF415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309960" y="5269480"/>
                <a:ext cx="21168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3078DEC-2510-4696-BC19-EC14603EA7B8}"/>
                  </a:ext>
                </a:extLst>
              </p14:cNvPr>
              <p14:cNvContentPartPr/>
              <p14:nvPr/>
            </p14:nvContentPartPr>
            <p14:xfrm>
              <a:off x="3723240" y="5249320"/>
              <a:ext cx="198720" cy="218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3078DEC-2510-4696-BC19-EC14603EA7B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714600" y="5240320"/>
                <a:ext cx="216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2E3EBE2-C356-4FC8-9808-C73F7F47F2DA}"/>
                  </a:ext>
                </a:extLst>
              </p14:cNvPr>
              <p14:cNvContentPartPr/>
              <p14:nvPr/>
            </p14:nvContentPartPr>
            <p14:xfrm>
              <a:off x="4074960" y="5409520"/>
              <a:ext cx="73800" cy="155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2E3EBE2-C356-4FC8-9808-C73F7F47F2D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66320" y="5400880"/>
                <a:ext cx="9144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4FBEA44-0D4E-40F4-82D7-332E45B16561}"/>
                  </a:ext>
                </a:extLst>
              </p14:cNvPr>
              <p14:cNvContentPartPr/>
              <p14:nvPr/>
            </p14:nvContentPartPr>
            <p14:xfrm>
              <a:off x="4269000" y="5194960"/>
              <a:ext cx="905760" cy="293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4FBEA44-0D4E-40F4-82D7-332E45B165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260360" y="5185960"/>
                <a:ext cx="9234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9AA72C5-008F-432D-B062-789A1F0F71CF}"/>
                  </a:ext>
                </a:extLst>
              </p14:cNvPr>
              <p14:cNvContentPartPr/>
              <p14:nvPr/>
            </p14:nvContentPartPr>
            <p14:xfrm>
              <a:off x="2230680" y="5609680"/>
              <a:ext cx="227880" cy="32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9AA72C5-008F-432D-B062-789A1F0F71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222040" y="5600680"/>
                <a:ext cx="2455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C0414-9A17-467D-B9D6-9148C983E378}"/>
                  </a:ext>
                </a:extLst>
              </p14:cNvPr>
              <p14:cNvContentPartPr/>
              <p14:nvPr/>
            </p14:nvContentPartPr>
            <p14:xfrm>
              <a:off x="2125200" y="6005320"/>
              <a:ext cx="509400" cy="303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C0414-9A17-467D-B9D6-9148C983E37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116200" y="5996320"/>
                <a:ext cx="5270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623AEC3-E667-47B4-B087-2A4266E18EBF}"/>
                  </a:ext>
                </a:extLst>
              </p14:cNvPr>
              <p14:cNvContentPartPr/>
              <p14:nvPr/>
            </p14:nvContentPartPr>
            <p14:xfrm>
              <a:off x="4366560" y="5943760"/>
              <a:ext cx="197280" cy="15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623AEC3-E667-47B4-B087-2A4266E18EBF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57560" y="5935120"/>
                <a:ext cx="2149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C372374-2DC5-4A11-BE0F-EA17C9757EF0}"/>
                  </a:ext>
                </a:extLst>
              </p14:cNvPr>
              <p14:cNvContentPartPr/>
              <p14:nvPr/>
            </p14:nvContentPartPr>
            <p14:xfrm>
              <a:off x="4401120" y="6043120"/>
              <a:ext cx="184680" cy="12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C372374-2DC5-4A11-BE0F-EA17C9757E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392120" y="6034480"/>
                <a:ext cx="202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A50A7B8-3F25-47F9-97C3-7446699F208E}"/>
                  </a:ext>
                </a:extLst>
              </p14:cNvPr>
              <p14:cNvContentPartPr/>
              <p14:nvPr/>
            </p14:nvContentPartPr>
            <p14:xfrm>
              <a:off x="2775720" y="5642800"/>
              <a:ext cx="1426320" cy="608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A50A7B8-3F25-47F9-97C3-7446699F208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767080" y="5634160"/>
                <a:ext cx="144396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B09FC5C-E3B2-4B3B-BACC-7AC4969563BC}"/>
                  </a:ext>
                </a:extLst>
              </p14:cNvPr>
              <p14:cNvContentPartPr/>
              <p14:nvPr/>
            </p14:nvContentPartPr>
            <p14:xfrm>
              <a:off x="5772000" y="5885440"/>
              <a:ext cx="237600" cy="254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B09FC5C-E3B2-4B3B-BACC-7AC4969563B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763360" y="5876800"/>
                <a:ext cx="2552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A187668-5BB8-4607-A5D0-FC6DD28A9D02}"/>
                  </a:ext>
                </a:extLst>
              </p14:cNvPr>
              <p14:cNvContentPartPr/>
              <p14:nvPr/>
            </p14:nvContentPartPr>
            <p14:xfrm>
              <a:off x="4811160" y="5621920"/>
              <a:ext cx="819000" cy="688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A187668-5BB8-4607-A5D0-FC6DD28A9D0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02520" y="5612920"/>
                <a:ext cx="836640" cy="70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8D42D572-28DB-4409-9FE0-07F047DFDB73}"/>
                  </a:ext>
                </a:extLst>
              </p14:cNvPr>
              <p14:cNvContentPartPr/>
              <p14:nvPr/>
            </p14:nvContentPartPr>
            <p14:xfrm>
              <a:off x="6151080" y="5617960"/>
              <a:ext cx="389880" cy="659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8D42D572-28DB-4409-9FE0-07F047DFDB7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142440" y="5608965"/>
                <a:ext cx="407520" cy="6767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910600E-366C-437A-BD47-D40D0C199D78}"/>
                  </a:ext>
                </a:extLst>
              </p14:cNvPr>
              <p14:cNvContentPartPr/>
              <p14:nvPr/>
            </p14:nvContentPartPr>
            <p14:xfrm>
              <a:off x="6692160" y="5556760"/>
              <a:ext cx="251640" cy="1501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910600E-366C-437A-BD47-D40D0C199D7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683160" y="5548120"/>
                <a:ext cx="2692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1BE3FD6F-FC9C-4422-BF05-53366D214D77}"/>
                  </a:ext>
                </a:extLst>
              </p14:cNvPr>
              <p14:cNvContentPartPr/>
              <p14:nvPr/>
            </p14:nvContentPartPr>
            <p14:xfrm>
              <a:off x="6700080" y="5813800"/>
              <a:ext cx="361800" cy="371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1BE3FD6F-FC9C-4422-BF05-53366D214D7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691080" y="5805152"/>
                <a:ext cx="379440" cy="38917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713685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14:cNvPr>
              <p14:cNvContentPartPr/>
              <p14:nvPr/>
            </p14:nvContentPartPr>
            <p14:xfrm>
              <a:off x="2229240" y="131560"/>
              <a:ext cx="5621760" cy="57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20240" y="122920"/>
                <a:ext cx="56394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14:cNvPr>
              <p14:cNvContentPartPr/>
              <p14:nvPr/>
            </p14:nvContentPartPr>
            <p14:xfrm>
              <a:off x="2610840" y="1128400"/>
              <a:ext cx="1044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2200" y="1119760"/>
                <a:ext cx="280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14:cNvPr>
              <p14:cNvContentPartPr/>
              <p14:nvPr/>
            </p14:nvContentPartPr>
            <p14:xfrm>
              <a:off x="2587080" y="981160"/>
              <a:ext cx="2124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78440" y="972520"/>
                <a:ext cx="388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14:cNvPr>
              <p14:cNvContentPartPr/>
              <p14:nvPr/>
            </p14:nvContentPartPr>
            <p14:xfrm>
              <a:off x="2722080" y="1091320"/>
              <a:ext cx="11448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3440" y="1082680"/>
                <a:ext cx="1321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14:cNvPr>
              <p14:cNvContentPartPr/>
              <p14:nvPr/>
            </p14:nvContentPartPr>
            <p14:xfrm>
              <a:off x="3161640" y="1156120"/>
              <a:ext cx="277920" cy="131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3000" y="1147480"/>
                <a:ext cx="2955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14:cNvPr>
              <p14:cNvContentPartPr/>
              <p14:nvPr/>
            </p14:nvContentPartPr>
            <p14:xfrm>
              <a:off x="3664200" y="925720"/>
              <a:ext cx="1449000" cy="433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55200" y="917087"/>
                <a:ext cx="1466640" cy="451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14:cNvPr>
              <p14:cNvContentPartPr/>
              <p14:nvPr/>
            </p14:nvContentPartPr>
            <p14:xfrm>
              <a:off x="7141440" y="932560"/>
              <a:ext cx="343440" cy="63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32440" y="923560"/>
                <a:ext cx="36108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14:cNvPr>
              <p14:cNvContentPartPr/>
              <p14:nvPr/>
            </p14:nvContentPartPr>
            <p14:xfrm>
              <a:off x="5370600" y="882160"/>
              <a:ext cx="1545120" cy="55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61600" y="873160"/>
                <a:ext cx="1562760" cy="56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14:cNvPr>
              <p14:cNvContentPartPr/>
              <p14:nvPr/>
            </p14:nvContentPartPr>
            <p14:xfrm>
              <a:off x="504120" y="828880"/>
              <a:ext cx="1830960" cy="942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480" y="820240"/>
                <a:ext cx="184860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14:cNvPr>
              <p14:cNvContentPartPr/>
              <p14:nvPr/>
            </p14:nvContentPartPr>
            <p14:xfrm>
              <a:off x="2663400" y="1540240"/>
              <a:ext cx="230040" cy="21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54760" y="1531600"/>
                <a:ext cx="247680" cy="2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123122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14:cNvPr>
              <p14:cNvContentPartPr/>
              <p14:nvPr/>
            </p14:nvContentPartPr>
            <p14:xfrm>
              <a:off x="2229240" y="131560"/>
              <a:ext cx="5621760" cy="57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20240" y="122920"/>
                <a:ext cx="56394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14:cNvPr>
              <p14:cNvContentPartPr/>
              <p14:nvPr/>
            </p14:nvContentPartPr>
            <p14:xfrm>
              <a:off x="2610840" y="1128400"/>
              <a:ext cx="1044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2200" y="1119760"/>
                <a:ext cx="280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14:cNvPr>
              <p14:cNvContentPartPr/>
              <p14:nvPr/>
            </p14:nvContentPartPr>
            <p14:xfrm>
              <a:off x="2587080" y="981160"/>
              <a:ext cx="2124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78440" y="972520"/>
                <a:ext cx="388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14:cNvPr>
              <p14:cNvContentPartPr/>
              <p14:nvPr/>
            </p14:nvContentPartPr>
            <p14:xfrm>
              <a:off x="2722080" y="1091320"/>
              <a:ext cx="11448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3440" y="1082680"/>
                <a:ext cx="1321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14:cNvPr>
              <p14:cNvContentPartPr/>
              <p14:nvPr/>
            </p14:nvContentPartPr>
            <p14:xfrm>
              <a:off x="3161640" y="1156120"/>
              <a:ext cx="277920" cy="131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3000" y="1147480"/>
                <a:ext cx="2955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14:cNvPr>
              <p14:cNvContentPartPr/>
              <p14:nvPr/>
            </p14:nvContentPartPr>
            <p14:xfrm>
              <a:off x="3664200" y="925720"/>
              <a:ext cx="1449000" cy="433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55200" y="917087"/>
                <a:ext cx="1466640" cy="451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14:cNvPr>
              <p14:cNvContentPartPr/>
              <p14:nvPr/>
            </p14:nvContentPartPr>
            <p14:xfrm>
              <a:off x="7141440" y="932560"/>
              <a:ext cx="343440" cy="63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32440" y="923560"/>
                <a:ext cx="36108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14:cNvPr>
              <p14:cNvContentPartPr/>
              <p14:nvPr/>
            </p14:nvContentPartPr>
            <p14:xfrm>
              <a:off x="5370600" y="882160"/>
              <a:ext cx="1545120" cy="55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61600" y="873160"/>
                <a:ext cx="1562760" cy="56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14:cNvPr>
              <p14:cNvContentPartPr/>
              <p14:nvPr/>
            </p14:nvContentPartPr>
            <p14:xfrm>
              <a:off x="504120" y="828880"/>
              <a:ext cx="1830960" cy="942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480" y="820240"/>
                <a:ext cx="184860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14:cNvPr>
              <p14:cNvContentPartPr/>
              <p14:nvPr/>
            </p14:nvContentPartPr>
            <p14:xfrm>
              <a:off x="2663400" y="1540240"/>
              <a:ext cx="230040" cy="21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54760" y="1531600"/>
                <a:ext cx="247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14:cNvPr>
              <p14:cNvContentPartPr/>
              <p14:nvPr/>
            </p14:nvContentPartPr>
            <p14:xfrm>
              <a:off x="3124560" y="1727440"/>
              <a:ext cx="1004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15920" y="1718800"/>
                <a:ext cx="1180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14:cNvPr>
              <p14:cNvContentPartPr/>
              <p14:nvPr/>
            </p14:nvContentPartPr>
            <p14:xfrm>
              <a:off x="3396360" y="1506040"/>
              <a:ext cx="961920" cy="288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87360" y="1497400"/>
                <a:ext cx="97956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14:cNvPr>
              <p14:cNvContentPartPr/>
              <p14:nvPr/>
            </p14:nvContentPartPr>
            <p14:xfrm>
              <a:off x="819120" y="1971880"/>
              <a:ext cx="223200" cy="386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0120" y="1962880"/>
                <a:ext cx="24084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14:cNvPr>
              <p14:cNvContentPartPr/>
              <p14:nvPr/>
            </p14:nvContentPartPr>
            <p14:xfrm>
              <a:off x="632640" y="2425480"/>
              <a:ext cx="530640" cy="29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000" y="2416480"/>
                <a:ext cx="548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14:cNvPr>
              <p14:cNvContentPartPr/>
              <p14:nvPr/>
            </p14:nvContentPartPr>
            <p14:xfrm>
              <a:off x="1452000" y="2080240"/>
              <a:ext cx="903240" cy="55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3000" y="2071240"/>
                <a:ext cx="92088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14:cNvPr>
              <p14:cNvContentPartPr/>
              <p14:nvPr/>
            </p14:nvContentPartPr>
            <p14:xfrm>
              <a:off x="2615520" y="2347720"/>
              <a:ext cx="15660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06880" y="233908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14:cNvPr>
              <p14:cNvContentPartPr/>
              <p14:nvPr/>
            </p14:nvContentPartPr>
            <p14:xfrm>
              <a:off x="2627040" y="2425840"/>
              <a:ext cx="1350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8040" y="241720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14:cNvPr>
              <p14:cNvContentPartPr/>
              <p14:nvPr/>
            </p14:nvContentPartPr>
            <p14:xfrm>
              <a:off x="4387800" y="2244400"/>
              <a:ext cx="201960" cy="272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78800" y="2235760"/>
                <a:ext cx="2196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14:cNvPr>
              <p14:cNvContentPartPr/>
              <p14:nvPr/>
            </p14:nvContentPartPr>
            <p14:xfrm>
              <a:off x="2933400" y="1981960"/>
              <a:ext cx="1227960" cy="87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24400" y="1973316"/>
                <a:ext cx="1245600" cy="889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14:cNvPr>
              <p14:cNvContentPartPr/>
              <p14:nvPr/>
            </p14:nvContentPartPr>
            <p14:xfrm>
              <a:off x="4794600" y="2092120"/>
              <a:ext cx="272160" cy="58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85960" y="2083120"/>
                <a:ext cx="289800" cy="60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14:cNvPr>
              <p14:cNvContentPartPr/>
              <p14:nvPr/>
            </p14:nvContentPartPr>
            <p14:xfrm>
              <a:off x="5260800" y="1943440"/>
              <a:ext cx="890280" cy="753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51796" y="1934796"/>
                <a:ext cx="907927" cy="7711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70032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14:cNvPr>
              <p14:cNvContentPartPr/>
              <p14:nvPr/>
            </p14:nvContentPartPr>
            <p14:xfrm>
              <a:off x="2229240" y="131560"/>
              <a:ext cx="5621760" cy="57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20240" y="122920"/>
                <a:ext cx="56394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14:cNvPr>
              <p14:cNvContentPartPr/>
              <p14:nvPr/>
            </p14:nvContentPartPr>
            <p14:xfrm>
              <a:off x="2610840" y="1128400"/>
              <a:ext cx="1044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2200" y="1119760"/>
                <a:ext cx="280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14:cNvPr>
              <p14:cNvContentPartPr/>
              <p14:nvPr/>
            </p14:nvContentPartPr>
            <p14:xfrm>
              <a:off x="2587080" y="981160"/>
              <a:ext cx="2124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78440" y="972520"/>
                <a:ext cx="388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14:cNvPr>
              <p14:cNvContentPartPr/>
              <p14:nvPr/>
            </p14:nvContentPartPr>
            <p14:xfrm>
              <a:off x="2722080" y="1091320"/>
              <a:ext cx="11448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3440" y="1082680"/>
                <a:ext cx="1321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14:cNvPr>
              <p14:cNvContentPartPr/>
              <p14:nvPr/>
            </p14:nvContentPartPr>
            <p14:xfrm>
              <a:off x="3161640" y="1156120"/>
              <a:ext cx="277920" cy="131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3000" y="1147480"/>
                <a:ext cx="2955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14:cNvPr>
              <p14:cNvContentPartPr/>
              <p14:nvPr/>
            </p14:nvContentPartPr>
            <p14:xfrm>
              <a:off x="3664200" y="925720"/>
              <a:ext cx="1449000" cy="433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55200" y="917087"/>
                <a:ext cx="1466640" cy="451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14:cNvPr>
              <p14:cNvContentPartPr/>
              <p14:nvPr/>
            </p14:nvContentPartPr>
            <p14:xfrm>
              <a:off x="7141440" y="932560"/>
              <a:ext cx="343440" cy="63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32440" y="923560"/>
                <a:ext cx="36108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14:cNvPr>
              <p14:cNvContentPartPr/>
              <p14:nvPr/>
            </p14:nvContentPartPr>
            <p14:xfrm>
              <a:off x="5370600" y="882160"/>
              <a:ext cx="1545120" cy="55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61600" y="873160"/>
                <a:ext cx="1562760" cy="56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14:cNvPr>
              <p14:cNvContentPartPr/>
              <p14:nvPr/>
            </p14:nvContentPartPr>
            <p14:xfrm>
              <a:off x="504120" y="828880"/>
              <a:ext cx="1830960" cy="942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480" y="820240"/>
                <a:ext cx="184860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14:cNvPr>
              <p14:cNvContentPartPr/>
              <p14:nvPr/>
            </p14:nvContentPartPr>
            <p14:xfrm>
              <a:off x="2663400" y="1540240"/>
              <a:ext cx="230040" cy="21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54760" y="1531600"/>
                <a:ext cx="247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14:cNvPr>
              <p14:cNvContentPartPr/>
              <p14:nvPr/>
            </p14:nvContentPartPr>
            <p14:xfrm>
              <a:off x="3124560" y="1727440"/>
              <a:ext cx="1004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15920" y="1718800"/>
                <a:ext cx="1180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14:cNvPr>
              <p14:cNvContentPartPr/>
              <p14:nvPr/>
            </p14:nvContentPartPr>
            <p14:xfrm>
              <a:off x="3396360" y="1506040"/>
              <a:ext cx="961920" cy="288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87360" y="1497400"/>
                <a:ext cx="97956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14:cNvPr>
              <p14:cNvContentPartPr/>
              <p14:nvPr/>
            </p14:nvContentPartPr>
            <p14:xfrm>
              <a:off x="819120" y="1971880"/>
              <a:ext cx="223200" cy="386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0120" y="1962880"/>
                <a:ext cx="24084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14:cNvPr>
              <p14:cNvContentPartPr/>
              <p14:nvPr/>
            </p14:nvContentPartPr>
            <p14:xfrm>
              <a:off x="632640" y="2425480"/>
              <a:ext cx="530640" cy="29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000" y="2416480"/>
                <a:ext cx="548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14:cNvPr>
              <p14:cNvContentPartPr/>
              <p14:nvPr/>
            </p14:nvContentPartPr>
            <p14:xfrm>
              <a:off x="1452000" y="2080240"/>
              <a:ext cx="903240" cy="55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3000" y="2071240"/>
                <a:ext cx="92088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14:cNvPr>
              <p14:cNvContentPartPr/>
              <p14:nvPr/>
            </p14:nvContentPartPr>
            <p14:xfrm>
              <a:off x="2615520" y="2347720"/>
              <a:ext cx="15660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06880" y="233908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14:cNvPr>
              <p14:cNvContentPartPr/>
              <p14:nvPr/>
            </p14:nvContentPartPr>
            <p14:xfrm>
              <a:off x="2627040" y="2425840"/>
              <a:ext cx="1350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8040" y="241720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14:cNvPr>
              <p14:cNvContentPartPr/>
              <p14:nvPr/>
            </p14:nvContentPartPr>
            <p14:xfrm>
              <a:off x="4387800" y="2244400"/>
              <a:ext cx="201960" cy="272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78800" y="2235760"/>
                <a:ext cx="2196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14:cNvPr>
              <p14:cNvContentPartPr/>
              <p14:nvPr/>
            </p14:nvContentPartPr>
            <p14:xfrm>
              <a:off x="2933400" y="1981960"/>
              <a:ext cx="1227960" cy="87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24400" y="1973316"/>
                <a:ext cx="1245600" cy="889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14:cNvPr>
              <p14:cNvContentPartPr/>
              <p14:nvPr/>
            </p14:nvContentPartPr>
            <p14:xfrm>
              <a:off x="4794600" y="2092120"/>
              <a:ext cx="272160" cy="58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85960" y="2083120"/>
                <a:ext cx="289800" cy="60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14:cNvPr>
              <p14:cNvContentPartPr/>
              <p14:nvPr/>
            </p14:nvContentPartPr>
            <p14:xfrm>
              <a:off x="5260800" y="1943440"/>
              <a:ext cx="890280" cy="753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51796" y="1934796"/>
                <a:ext cx="907927" cy="771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14:cNvPr>
              <p14:cNvContentPartPr/>
              <p14:nvPr/>
            </p14:nvContentPartPr>
            <p14:xfrm>
              <a:off x="415920" y="2887000"/>
              <a:ext cx="191160" cy="49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7280" y="2878000"/>
                <a:ext cx="20880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14:cNvPr>
              <p14:cNvContentPartPr/>
              <p14:nvPr/>
            </p14:nvContentPartPr>
            <p14:xfrm>
              <a:off x="885360" y="2899240"/>
              <a:ext cx="421200" cy="681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76360" y="2890245"/>
                <a:ext cx="438840" cy="699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14:cNvPr>
              <p14:cNvContentPartPr/>
              <p14:nvPr/>
            </p14:nvContentPartPr>
            <p14:xfrm>
              <a:off x="2020440" y="3284440"/>
              <a:ext cx="31680" cy="2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1800" y="3275800"/>
                <a:ext cx="49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14:cNvPr>
              <p14:cNvContentPartPr/>
              <p14:nvPr/>
            </p14:nvContentPartPr>
            <p14:xfrm>
              <a:off x="2137800" y="2957560"/>
              <a:ext cx="381960" cy="53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28800" y="2948920"/>
                <a:ext cx="39960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14:cNvPr>
              <p14:cNvContentPartPr/>
              <p14:nvPr/>
            </p14:nvContentPartPr>
            <p14:xfrm>
              <a:off x="1475040" y="2965480"/>
              <a:ext cx="444960" cy="594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66040" y="2956840"/>
                <a:ext cx="46260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14:cNvPr>
              <p14:cNvContentPartPr/>
              <p14:nvPr/>
            </p14:nvContentPartPr>
            <p14:xfrm>
              <a:off x="2718120" y="3234760"/>
              <a:ext cx="173160" cy="16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09120" y="322576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14:cNvPr>
              <p14:cNvContentPartPr/>
              <p14:nvPr/>
            </p14:nvContentPartPr>
            <p14:xfrm>
              <a:off x="2717760" y="3336640"/>
              <a:ext cx="1587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08760" y="3328000"/>
                <a:ext cx="176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14:cNvPr>
              <p14:cNvContentPartPr/>
              <p14:nvPr/>
            </p14:nvContentPartPr>
            <p14:xfrm>
              <a:off x="4054440" y="2912560"/>
              <a:ext cx="194040" cy="10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045440" y="2903560"/>
                <a:ext cx="2116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14:cNvPr>
              <p14:cNvContentPartPr/>
              <p14:nvPr/>
            </p14:nvContentPartPr>
            <p14:xfrm>
              <a:off x="4987560" y="2920480"/>
              <a:ext cx="198360" cy="10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78560" y="2911480"/>
                <a:ext cx="2160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14:cNvPr>
              <p14:cNvContentPartPr/>
              <p14:nvPr/>
            </p14:nvContentPartPr>
            <p14:xfrm>
              <a:off x="5000880" y="3123160"/>
              <a:ext cx="24804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91880" y="3114520"/>
                <a:ext cx="265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14:cNvPr>
              <p14:cNvContentPartPr/>
              <p14:nvPr/>
            </p14:nvContentPartPr>
            <p14:xfrm>
              <a:off x="4550160" y="3172480"/>
              <a:ext cx="248040" cy="248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41160" y="3163480"/>
                <a:ext cx="265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14:cNvPr>
              <p14:cNvContentPartPr/>
              <p14:nvPr/>
            </p14:nvContentPartPr>
            <p14:xfrm>
              <a:off x="4109880" y="3135040"/>
              <a:ext cx="315720" cy="400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00880" y="3126392"/>
                <a:ext cx="333360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14:cNvPr>
              <p14:cNvContentPartPr/>
              <p14:nvPr/>
            </p14:nvContentPartPr>
            <p14:xfrm>
              <a:off x="2998560" y="2949640"/>
              <a:ext cx="941760" cy="752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89563" y="2940640"/>
                <a:ext cx="959393" cy="7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14:cNvPr>
              <p14:cNvContentPartPr/>
              <p14:nvPr/>
            </p14:nvContentPartPr>
            <p14:xfrm>
              <a:off x="5373840" y="2887360"/>
              <a:ext cx="930600" cy="73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5197" y="2878360"/>
                <a:ext cx="948247" cy="75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3480585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14:cNvPr>
              <p14:cNvContentPartPr/>
              <p14:nvPr/>
            </p14:nvContentPartPr>
            <p14:xfrm>
              <a:off x="2229240" y="131560"/>
              <a:ext cx="5621760" cy="57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20240" y="122920"/>
                <a:ext cx="56394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14:cNvPr>
              <p14:cNvContentPartPr/>
              <p14:nvPr/>
            </p14:nvContentPartPr>
            <p14:xfrm>
              <a:off x="2610840" y="1128400"/>
              <a:ext cx="1044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2200" y="1119760"/>
                <a:ext cx="280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14:cNvPr>
              <p14:cNvContentPartPr/>
              <p14:nvPr/>
            </p14:nvContentPartPr>
            <p14:xfrm>
              <a:off x="2587080" y="981160"/>
              <a:ext cx="2124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78440" y="972520"/>
                <a:ext cx="388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14:cNvPr>
              <p14:cNvContentPartPr/>
              <p14:nvPr/>
            </p14:nvContentPartPr>
            <p14:xfrm>
              <a:off x="2722080" y="1091320"/>
              <a:ext cx="11448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3440" y="1082680"/>
                <a:ext cx="1321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14:cNvPr>
              <p14:cNvContentPartPr/>
              <p14:nvPr/>
            </p14:nvContentPartPr>
            <p14:xfrm>
              <a:off x="3161640" y="1156120"/>
              <a:ext cx="277920" cy="131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3000" y="1147480"/>
                <a:ext cx="2955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14:cNvPr>
              <p14:cNvContentPartPr/>
              <p14:nvPr/>
            </p14:nvContentPartPr>
            <p14:xfrm>
              <a:off x="3664200" y="925720"/>
              <a:ext cx="1449000" cy="433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55200" y="917087"/>
                <a:ext cx="1466640" cy="451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14:cNvPr>
              <p14:cNvContentPartPr/>
              <p14:nvPr/>
            </p14:nvContentPartPr>
            <p14:xfrm>
              <a:off x="7141440" y="932560"/>
              <a:ext cx="343440" cy="63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32440" y="923560"/>
                <a:ext cx="36108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14:cNvPr>
              <p14:cNvContentPartPr/>
              <p14:nvPr/>
            </p14:nvContentPartPr>
            <p14:xfrm>
              <a:off x="5370600" y="882160"/>
              <a:ext cx="1545120" cy="55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61600" y="873160"/>
                <a:ext cx="1562760" cy="56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14:cNvPr>
              <p14:cNvContentPartPr/>
              <p14:nvPr/>
            </p14:nvContentPartPr>
            <p14:xfrm>
              <a:off x="504120" y="828880"/>
              <a:ext cx="1830960" cy="942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480" y="820240"/>
                <a:ext cx="184860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14:cNvPr>
              <p14:cNvContentPartPr/>
              <p14:nvPr/>
            </p14:nvContentPartPr>
            <p14:xfrm>
              <a:off x="2663400" y="1540240"/>
              <a:ext cx="230040" cy="21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54760" y="1531600"/>
                <a:ext cx="247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14:cNvPr>
              <p14:cNvContentPartPr/>
              <p14:nvPr/>
            </p14:nvContentPartPr>
            <p14:xfrm>
              <a:off x="3124560" y="1727440"/>
              <a:ext cx="1004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15920" y="1718800"/>
                <a:ext cx="1180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14:cNvPr>
              <p14:cNvContentPartPr/>
              <p14:nvPr/>
            </p14:nvContentPartPr>
            <p14:xfrm>
              <a:off x="3396360" y="1506040"/>
              <a:ext cx="961920" cy="288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87360" y="1497400"/>
                <a:ext cx="97956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14:cNvPr>
              <p14:cNvContentPartPr/>
              <p14:nvPr/>
            </p14:nvContentPartPr>
            <p14:xfrm>
              <a:off x="819120" y="1971880"/>
              <a:ext cx="223200" cy="386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0120" y="1962880"/>
                <a:ext cx="24084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14:cNvPr>
              <p14:cNvContentPartPr/>
              <p14:nvPr/>
            </p14:nvContentPartPr>
            <p14:xfrm>
              <a:off x="632640" y="2425480"/>
              <a:ext cx="530640" cy="29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000" y="2416480"/>
                <a:ext cx="548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14:cNvPr>
              <p14:cNvContentPartPr/>
              <p14:nvPr/>
            </p14:nvContentPartPr>
            <p14:xfrm>
              <a:off x="1452000" y="2080240"/>
              <a:ext cx="903240" cy="55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3000" y="2071240"/>
                <a:ext cx="92088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14:cNvPr>
              <p14:cNvContentPartPr/>
              <p14:nvPr/>
            </p14:nvContentPartPr>
            <p14:xfrm>
              <a:off x="2615520" y="2347720"/>
              <a:ext cx="15660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06880" y="233908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14:cNvPr>
              <p14:cNvContentPartPr/>
              <p14:nvPr/>
            </p14:nvContentPartPr>
            <p14:xfrm>
              <a:off x="2627040" y="2425840"/>
              <a:ext cx="1350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8040" y="241720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14:cNvPr>
              <p14:cNvContentPartPr/>
              <p14:nvPr/>
            </p14:nvContentPartPr>
            <p14:xfrm>
              <a:off x="4387800" y="2244400"/>
              <a:ext cx="201960" cy="272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78800" y="2235760"/>
                <a:ext cx="2196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14:cNvPr>
              <p14:cNvContentPartPr/>
              <p14:nvPr/>
            </p14:nvContentPartPr>
            <p14:xfrm>
              <a:off x="2933400" y="1981960"/>
              <a:ext cx="1227960" cy="87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24400" y="1973316"/>
                <a:ext cx="1245600" cy="889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14:cNvPr>
              <p14:cNvContentPartPr/>
              <p14:nvPr/>
            </p14:nvContentPartPr>
            <p14:xfrm>
              <a:off x="4794600" y="2092120"/>
              <a:ext cx="272160" cy="58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85960" y="2083120"/>
                <a:ext cx="289800" cy="60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14:cNvPr>
              <p14:cNvContentPartPr/>
              <p14:nvPr/>
            </p14:nvContentPartPr>
            <p14:xfrm>
              <a:off x="5260800" y="1943440"/>
              <a:ext cx="890280" cy="753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51796" y="1934796"/>
                <a:ext cx="907927" cy="771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14:cNvPr>
              <p14:cNvContentPartPr/>
              <p14:nvPr/>
            </p14:nvContentPartPr>
            <p14:xfrm>
              <a:off x="415920" y="2887000"/>
              <a:ext cx="191160" cy="49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7280" y="2878000"/>
                <a:ext cx="20880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14:cNvPr>
              <p14:cNvContentPartPr/>
              <p14:nvPr/>
            </p14:nvContentPartPr>
            <p14:xfrm>
              <a:off x="885360" y="2899240"/>
              <a:ext cx="421200" cy="681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76360" y="2890245"/>
                <a:ext cx="438840" cy="699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14:cNvPr>
              <p14:cNvContentPartPr/>
              <p14:nvPr/>
            </p14:nvContentPartPr>
            <p14:xfrm>
              <a:off x="2020440" y="3284440"/>
              <a:ext cx="31680" cy="2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1800" y="3275800"/>
                <a:ext cx="49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14:cNvPr>
              <p14:cNvContentPartPr/>
              <p14:nvPr/>
            </p14:nvContentPartPr>
            <p14:xfrm>
              <a:off x="2137800" y="2957560"/>
              <a:ext cx="381960" cy="53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28800" y="2948920"/>
                <a:ext cx="39960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14:cNvPr>
              <p14:cNvContentPartPr/>
              <p14:nvPr/>
            </p14:nvContentPartPr>
            <p14:xfrm>
              <a:off x="1475040" y="2965480"/>
              <a:ext cx="444960" cy="594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66040" y="2956840"/>
                <a:ext cx="46260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14:cNvPr>
              <p14:cNvContentPartPr/>
              <p14:nvPr/>
            </p14:nvContentPartPr>
            <p14:xfrm>
              <a:off x="2718120" y="3234760"/>
              <a:ext cx="173160" cy="16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09120" y="322576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14:cNvPr>
              <p14:cNvContentPartPr/>
              <p14:nvPr/>
            </p14:nvContentPartPr>
            <p14:xfrm>
              <a:off x="2717760" y="3336640"/>
              <a:ext cx="1587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08760" y="3328000"/>
                <a:ext cx="176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14:cNvPr>
              <p14:cNvContentPartPr/>
              <p14:nvPr/>
            </p14:nvContentPartPr>
            <p14:xfrm>
              <a:off x="4054440" y="2912560"/>
              <a:ext cx="194040" cy="10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045440" y="2903560"/>
                <a:ext cx="2116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14:cNvPr>
              <p14:cNvContentPartPr/>
              <p14:nvPr/>
            </p14:nvContentPartPr>
            <p14:xfrm>
              <a:off x="4987560" y="2920480"/>
              <a:ext cx="198360" cy="10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78560" y="2911480"/>
                <a:ext cx="2160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14:cNvPr>
              <p14:cNvContentPartPr/>
              <p14:nvPr/>
            </p14:nvContentPartPr>
            <p14:xfrm>
              <a:off x="5000880" y="3123160"/>
              <a:ext cx="24804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91880" y="3114520"/>
                <a:ext cx="265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14:cNvPr>
              <p14:cNvContentPartPr/>
              <p14:nvPr/>
            </p14:nvContentPartPr>
            <p14:xfrm>
              <a:off x="4550160" y="3172480"/>
              <a:ext cx="248040" cy="248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41160" y="3163480"/>
                <a:ext cx="265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14:cNvPr>
              <p14:cNvContentPartPr/>
              <p14:nvPr/>
            </p14:nvContentPartPr>
            <p14:xfrm>
              <a:off x="4109880" y="3135040"/>
              <a:ext cx="315720" cy="400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00880" y="3126392"/>
                <a:ext cx="333360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14:cNvPr>
              <p14:cNvContentPartPr/>
              <p14:nvPr/>
            </p14:nvContentPartPr>
            <p14:xfrm>
              <a:off x="2998560" y="2949640"/>
              <a:ext cx="941760" cy="752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89563" y="2940640"/>
                <a:ext cx="959393" cy="7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14:cNvPr>
              <p14:cNvContentPartPr/>
              <p14:nvPr/>
            </p14:nvContentPartPr>
            <p14:xfrm>
              <a:off x="5373840" y="2887360"/>
              <a:ext cx="930600" cy="73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5197" y="2878360"/>
                <a:ext cx="948247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DDCF9EC-872F-4DDE-875B-A3B96CD120CE}"/>
                  </a:ext>
                </a:extLst>
              </p14:cNvPr>
              <p14:cNvContentPartPr/>
              <p14:nvPr/>
            </p14:nvContentPartPr>
            <p14:xfrm>
              <a:off x="483240" y="3825880"/>
              <a:ext cx="230040" cy="531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DDCF9EC-872F-4DDE-875B-A3B96CD120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4240" y="3816880"/>
                <a:ext cx="247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EE5A37-8C84-4290-95A9-FFE7FBDA2109}"/>
                  </a:ext>
                </a:extLst>
              </p14:cNvPr>
              <p14:cNvContentPartPr/>
              <p14:nvPr/>
            </p14:nvContentPartPr>
            <p14:xfrm>
              <a:off x="1411680" y="3864040"/>
              <a:ext cx="138600" cy="631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EE5A37-8C84-4290-95A9-FFE7FBDA210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02680" y="3855400"/>
                <a:ext cx="15624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10514D5-CDD4-41E1-9779-597A8124422B}"/>
                  </a:ext>
                </a:extLst>
              </p14:cNvPr>
              <p14:cNvContentPartPr/>
              <p14:nvPr/>
            </p14:nvContentPartPr>
            <p14:xfrm>
              <a:off x="864840" y="3783040"/>
              <a:ext cx="380880" cy="69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10514D5-CDD4-41E1-9779-597A812442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840" y="3774040"/>
                <a:ext cx="39852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9556CF-5F6A-427C-8EB8-0320550F6956}"/>
                  </a:ext>
                </a:extLst>
              </p14:cNvPr>
              <p14:cNvContentPartPr/>
              <p14:nvPr/>
            </p14:nvContentPartPr>
            <p14:xfrm>
              <a:off x="1702200" y="4069600"/>
              <a:ext cx="20880" cy="308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9556CF-5F6A-427C-8EB8-0320550F695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93560" y="4060960"/>
                <a:ext cx="385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16E1F6-46D2-4611-A2C4-5BEA9A520998}"/>
                  </a:ext>
                </a:extLst>
              </p14:cNvPr>
              <p14:cNvContentPartPr/>
              <p14:nvPr/>
            </p14:nvContentPartPr>
            <p14:xfrm>
              <a:off x="1668720" y="4026400"/>
              <a:ext cx="211320" cy="169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16E1F6-46D2-4611-A2C4-5BEA9A5209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59720" y="4017760"/>
                <a:ext cx="2289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9F65BA-C1EC-4C9D-808B-3688F758FA3A}"/>
                  </a:ext>
                </a:extLst>
              </p14:cNvPr>
              <p14:cNvContentPartPr/>
              <p14:nvPr/>
            </p14:nvContentPartPr>
            <p14:xfrm>
              <a:off x="1632000" y="3861160"/>
              <a:ext cx="172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9F65BA-C1EC-4C9D-808B-3688F758FA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23360" y="3852160"/>
                <a:ext cx="190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532AFBF-E8D6-48EB-8FFF-EFC130B9DD9E}"/>
                  </a:ext>
                </a:extLst>
              </p14:cNvPr>
              <p14:cNvContentPartPr/>
              <p14:nvPr/>
            </p14:nvContentPartPr>
            <p14:xfrm>
              <a:off x="1966800" y="4121440"/>
              <a:ext cx="11916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532AFBF-E8D6-48EB-8FFF-EFC130B9DD9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57800" y="4112440"/>
                <a:ext cx="1368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6E7D5B-4C82-4DC5-B562-AC862AB86FDB}"/>
                  </a:ext>
                </a:extLst>
              </p14:cNvPr>
              <p14:cNvContentPartPr/>
              <p14:nvPr/>
            </p14:nvContentPartPr>
            <p14:xfrm>
              <a:off x="1926480" y="4085440"/>
              <a:ext cx="165240" cy="217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6E7D5B-4C82-4DC5-B562-AC862AB86FD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17480" y="4076800"/>
                <a:ext cx="1828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6BD0B14-5BD6-492B-BE70-7E565B76BA63}"/>
                  </a:ext>
                </a:extLst>
              </p14:cNvPr>
              <p14:cNvContentPartPr/>
              <p14:nvPr/>
            </p14:nvContentPartPr>
            <p14:xfrm>
              <a:off x="2870040" y="4137280"/>
              <a:ext cx="191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6BD0B14-5BD6-492B-BE70-7E565B76BA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1400" y="4128280"/>
                <a:ext cx="209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3A45F3-5F8E-4215-BB86-7A5C1DA68ED5}"/>
                  </a:ext>
                </a:extLst>
              </p14:cNvPr>
              <p14:cNvContentPartPr/>
              <p14:nvPr/>
            </p14:nvContentPartPr>
            <p14:xfrm>
              <a:off x="2895240" y="4226200"/>
              <a:ext cx="160560" cy="25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3A45F3-5F8E-4215-BB86-7A5C1DA68E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86600" y="4217200"/>
                <a:ext cx="178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6440B3-17A2-49B2-A986-0847DBB70DAD}"/>
                  </a:ext>
                </a:extLst>
              </p14:cNvPr>
              <p14:cNvContentPartPr/>
              <p14:nvPr/>
            </p14:nvContentPartPr>
            <p14:xfrm>
              <a:off x="2252280" y="3775480"/>
              <a:ext cx="476280" cy="67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6440B3-17A2-49B2-A986-0847DBB70D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3640" y="3766485"/>
                <a:ext cx="493920" cy="688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2F89659-2CBC-47A4-B418-665B00CFBF26}"/>
                  </a:ext>
                </a:extLst>
              </p14:cNvPr>
              <p14:cNvContentPartPr/>
              <p14:nvPr/>
            </p14:nvContentPartPr>
            <p14:xfrm>
              <a:off x="4378440" y="3733000"/>
              <a:ext cx="199800" cy="138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2F89659-2CBC-47A4-B418-665B00CFBF2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69440" y="3724000"/>
                <a:ext cx="217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A9E25F6-6AE3-46B4-8EEC-7E3712D4C86D}"/>
                  </a:ext>
                </a:extLst>
              </p14:cNvPr>
              <p14:cNvContentPartPr/>
              <p14:nvPr/>
            </p14:nvContentPartPr>
            <p14:xfrm>
              <a:off x="4423800" y="3972760"/>
              <a:ext cx="299520" cy="356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A9E25F6-6AE3-46B4-8EEC-7E3712D4C8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14800" y="3964111"/>
                <a:ext cx="317160" cy="374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A690BCF-1B56-4EDB-BA6D-C7203C834534}"/>
                  </a:ext>
                </a:extLst>
              </p14:cNvPr>
              <p14:cNvContentPartPr/>
              <p14:nvPr/>
            </p14:nvContentPartPr>
            <p14:xfrm>
              <a:off x="4080720" y="4037920"/>
              <a:ext cx="168840" cy="236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A690BCF-1B56-4EDB-BA6D-C7203C83453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72080" y="4028920"/>
                <a:ext cx="1864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0AF86B-A5E6-4E0B-AC91-25874C0D29F8}"/>
                  </a:ext>
                </a:extLst>
              </p14:cNvPr>
              <p14:cNvContentPartPr/>
              <p14:nvPr/>
            </p14:nvContentPartPr>
            <p14:xfrm>
              <a:off x="3194400" y="3793840"/>
              <a:ext cx="768600" cy="66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0AF86B-A5E6-4E0B-AC91-25874C0D29F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85400" y="3785200"/>
                <a:ext cx="786240" cy="6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934CC78-669E-4917-9A67-93FE9D3211F7}"/>
                  </a:ext>
                </a:extLst>
              </p14:cNvPr>
              <p14:cNvContentPartPr/>
              <p14:nvPr/>
            </p14:nvContentPartPr>
            <p14:xfrm>
              <a:off x="4917720" y="3999400"/>
              <a:ext cx="185040" cy="205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934CC78-669E-4917-9A67-93FE9D3211F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909080" y="3990400"/>
                <a:ext cx="202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5B8A9F7-593F-40D0-9FFE-5DE8FE6B0779}"/>
                  </a:ext>
                </a:extLst>
              </p14:cNvPr>
              <p14:cNvContentPartPr/>
              <p14:nvPr/>
            </p14:nvContentPartPr>
            <p14:xfrm>
              <a:off x="5355840" y="3796720"/>
              <a:ext cx="175680" cy="54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5B8A9F7-593F-40D0-9FFE-5DE8FE6B07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840" y="3787720"/>
                <a:ext cx="193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7E8B8E6-77F8-461E-8435-5A1CE5492B27}"/>
                  </a:ext>
                </a:extLst>
              </p14:cNvPr>
              <p14:cNvContentPartPr/>
              <p14:nvPr/>
            </p14:nvContentPartPr>
            <p14:xfrm>
              <a:off x="5360520" y="3954760"/>
              <a:ext cx="500040" cy="30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7E8B8E6-77F8-461E-8435-5A1CE5492B2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51880" y="3945760"/>
                <a:ext cx="5176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58D28BB-DDE9-433E-910B-81C41A24FC67}"/>
                  </a:ext>
                </a:extLst>
              </p14:cNvPr>
              <p14:cNvContentPartPr/>
              <p14:nvPr/>
            </p14:nvContentPartPr>
            <p14:xfrm>
              <a:off x="5974320" y="3618880"/>
              <a:ext cx="799200" cy="746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58D28BB-DDE9-433E-910B-81C41A24FC6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5680" y="3610240"/>
                <a:ext cx="81684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FE3741-F775-450D-B74C-4149F04198D6}"/>
                  </a:ext>
                </a:extLst>
              </p14:cNvPr>
              <p14:cNvContentPartPr/>
              <p14:nvPr/>
            </p14:nvContentPartPr>
            <p14:xfrm>
              <a:off x="5890080" y="2879440"/>
              <a:ext cx="154080" cy="75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FE3741-F775-450D-B74C-4149F04198D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81440" y="2870440"/>
                <a:ext cx="171720" cy="9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461866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14:cNvPr>
              <p14:cNvContentPartPr/>
              <p14:nvPr/>
            </p14:nvContentPartPr>
            <p14:xfrm>
              <a:off x="2229240" y="131560"/>
              <a:ext cx="5621760" cy="57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20240" y="122920"/>
                <a:ext cx="56394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14:cNvPr>
              <p14:cNvContentPartPr/>
              <p14:nvPr/>
            </p14:nvContentPartPr>
            <p14:xfrm>
              <a:off x="2610840" y="1128400"/>
              <a:ext cx="1044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2200" y="1119760"/>
                <a:ext cx="280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14:cNvPr>
              <p14:cNvContentPartPr/>
              <p14:nvPr/>
            </p14:nvContentPartPr>
            <p14:xfrm>
              <a:off x="2587080" y="981160"/>
              <a:ext cx="2124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78440" y="972520"/>
                <a:ext cx="388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14:cNvPr>
              <p14:cNvContentPartPr/>
              <p14:nvPr/>
            </p14:nvContentPartPr>
            <p14:xfrm>
              <a:off x="2722080" y="1091320"/>
              <a:ext cx="11448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3440" y="1082680"/>
                <a:ext cx="1321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14:cNvPr>
              <p14:cNvContentPartPr/>
              <p14:nvPr/>
            </p14:nvContentPartPr>
            <p14:xfrm>
              <a:off x="3161640" y="1156120"/>
              <a:ext cx="277920" cy="131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3000" y="1147480"/>
                <a:ext cx="2955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14:cNvPr>
              <p14:cNvContentPartPr/>
              <p14:nvPr/>
            </p14:nvContentPartPr>
            <p14:xfrm>
              <a:off x="3664200" y="925720"/>
              <a:ext cx="1449000" cy="433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55200" y="917087"/>
                <a:ext cx="1466640" cy="451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14:cNvPr>
              <p14:cNvContentPartPr/>
              <p14:nvPr/>
            </p14:nvContentPartPr>
            <p14:xfrm>
              <a:off x="7141440" y="932560"/>
              <a:ext cx="343440" cy="63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32440" y="923560"/>
                <a:ext cx="36108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14:cNvPr>
              <p14:cNvContentPartPr/>
              <p14:nvPr/>
            </p14:nvContentPartPr>
            <p14:xfrm>
              <a:off x="5370600" y="882160"/>
              <a:ext cx="1545120" cy="55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61600" y="873160"/>
                <a:ext cx="1562760" cy="56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14:cNvPr>
              <p14:cNvContentPartPr/>
              <p14:nvPr/>
            </p14:nvContentPartPr>
            <p14:xfrm>
              <a:off x="504120" y="828880"/>
              <a:ext cx="1830960" cy="942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480" y="820240"/>
                <a:ext cx="184860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14:cNvPr>
              <p14:cNvContentPartPr/>
              <p14:nvPr/>
            </p14:nvContentPartPr>
            <p14:xfrm>
              <a:off x="2663400" y="1540240"/>
              <a:ext cx="230040" cy="21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54760" y="1531600"/>
                <a:ext cx="247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14:cNvPr>
              <p14:cNvContentPartPr/>
              <p14:nvPr/>
            </p14:nvContentPartPr>
            <p14:xfrm>
              <a:off x="3124560" y="1727440"/>
              <a:ext cx="1004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15920" y="1718800"/>
                <a:ext cx="1180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14:cNvPr>
              <p14:cNvContentPartPr/>
              <p14:nvPr/>
            </p14:nvContentPartPr>
            <p14:xfrm>
              <a:off x="3396360" y="1506040"/>
              <a:ext cx="961920" cy="288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87360" y="1497400"/>
                <a:ext cx="97956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14:cNvPr>
              <p14:cNvContentPartPr/>
              <p14:nvPr/>
            </p14:nvContentPartPr>
            <p14:xfrm>
              <a:off x="819120" y="1971880"/>
              <a:ext cx="223200" cy="386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0120" y="1962880"/>
                <a:ext cx="24084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14:cNvPr>
              <p14:cNvContentPartPr/>
              <p14:nvPr/>
            </p14:nvContentPartPr>
            <p14:xfrm>
              <a:off x="632640" y="2425480"/>
              <a:ext cx="530640" cy="29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000" y="2416480"/>
                <a:ext cx="548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14:cNvPr>
              <p14:cNvContentPartPr/>
              <p14:nvPr/>
            </p14:nvContentPartPr>
            <p14:xfrm>
              <a:off x="1452000" y="2080240"/>
              <a:ext cx="903240" cy="55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3000" y="2071240"/>
                <a:ext cx="92088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14:cNvPr>
              <p14:cNvContentPartPr/>
              <p14:nvPr/>
            </p14:nvContentPartPr>
            <p14:xfrm>
              <a:off x="2615520" y="2347720"/>
              <a:ext cx="15660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06880" y="233908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14:cNvPr>
              <p14:cNvContentPartPr/>
              <p14:nvPr/>
            </p14:nvContentPartPr>
            <p14:xfrm>
              <a:off x="2627040" y="2425840"/>
              <a:ext cx="1350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8040" y="241720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14:cNvPr>
              <p14:cNvContentPartPr/>
              <p14:nvPr/>
            </p14:nvContentPartPr>
            <p14:xfrm>
              <a:off x="4387800" y="2244400"/>
              <a:ext cx="201960" cy="272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78800" y="2235760"/>
                <a:ext cx="2196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14:cNvPr>
              <p14:cNvContentPartPr/>
              <p14:nvPr/>
            </p14:nvContentPartPr>
            <p14:xfrm>
              <a:off x="2933400" y="1981960"/>
              <a:ext cx="1227960" cy="87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24400" y="1973316"/>
                <a:ext cx="1245600" cy="889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14:cNvPr>
              <p14:cNvContentPartPr/>
              <p14:nvPr/>
            </p14:nvContentPartPr>
            <p14:xfrm>
              <a:off x="4794600" y="2092120"/>
              <a:ext cx="272160" cy="58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85960" y="2083120"/>
                <a:ext cx="289800" cy="60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14:cNvPr>
              <p14:cNvContentPartPr/>
              <p14:nvPr/>
            </p14:nvContentPartPr>
            <p14:xfrm>
              <a:off x="5260800" y="1943440"/>
              <a:ext cx="890280" cy="753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51796" y="1934796"/>
                <a:ext cx="907927" cy="771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14:cNvPr>
              <p14:cNvContentPartPr/>
              <p14:nvPr/>
            </p14:nvContentPartPr>
            <p14:xfrm>
              <a:off x="415920" y="2887000"/>
              <a:ext cx="191160" cy="49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7280" y="2878000"/>
                <a:ext cx="20880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14:cNvPr>
              <p14:cNvContentPartPr/>
              <p14:nvPr/>
            </p14:nvContentPartPr>
            <p14:xfrm>
              <a:off x="885360" y="2899240"/>
              <a:ext cx="421200" cy="681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76360" y="2890245"/>
                <a:ext cx="438840" cy="699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14:cNvPr>
              <p14:cNvContentPartPr/>
              <p14:nvPr/>
            </p14:nvContentPartPr>
            <p14:xfrm>
              <a:off x="2020440" y="3284440"/>
              <a:ext cx="31680" cy="2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1800" y="3275800"/>
                <a:ext cx="49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14:cNvPr>
              <p14:cNvContentPartPr/>
              <p14:nvPr/>
            </p14:nvContentPartPr>
            <p14:xfrm>
              <a:off x="2137800" y="2957560"/>
              <a:ext cx="381960" cy="53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28800" y="2948920"/>
                <a:ext cx="39960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14:cNvPr>
              <p14:cNvContentPartPr/>
              <p14:nvPr/>
            </p14:nvContentPartPr>
            <p14:xfrm>
              <a:off x="1475040" y="2965480"/>
              <a:ext cx="444960" cy="594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66040" y="2956840"/>
                <a:ext cx="46260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14:cNvPr>
              <p14:cNvContentPartPr/>
              <p14:nvPr/>
            </p14:nvContentPartPr>
            <p14:xfrm>
              <a:off x="2718120" y="3234760"/>
              <a:ext cx="173160" cy="16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09120" y="322576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14:cNvPr>
              <p14:cNvContentPartPr/>
              <p14:nvPr/>
            </p14:nvContentPartPr>
            <p14:xfrm>
              <a:off x="2717760" y="3336640"/>
              <a:ext cx="1587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08760" y="3328000"/>
                <a:ext cx="176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14:cNvPr>
              <p14:cNvContentPartPr/>
              <p14:nvPr/>
            </p14:nvContentPartPr>
            <p14:xfrm>
              <a:off x="4054440" y="2912560"/>
              <a:ext cx="194040" cy="10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045440" y="2903560"/>
                <a:ext cx="2116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14:cNvPr>
              <p14:cNvContentPartPr/>
              <p14:nvPr/>
            </p14:nvContentPartPr>
            <p14:xfrm>
              <a:off x="4987560" y="2920480"/>
              <a:ext cx="198360" cy="10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78560" y="2911480"/>
                <a:ext cx="2160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14:cNvPr>
              <p14:cNvContentPartPr/>
              <p14:nvPr/>
            </p14:nvContentPartPr>
            <p14:xfrm>
              <a:off x="5000880" y="3123160"/>
              <a:ext cx="24804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91880" y="3114520"/>
                <a:ext cx="265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14:cNvPr>
              <p14:cNvContentPartPr/>
              <p14:nvPr/>
            </p14:nvContentPartPr>
            <p14:xfrm>
              <a:off x="4550160" y="3172480"/>
              <a:ext cx="248040" cy="248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41160" y="3163480"/>
                <a:ext cx="265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14:cNvPr>
              <p14:cNvContentPartPr/>
              <p14:nvPr/>
            </p14:nvContentPartPr>
            <p14:xfrm>
              <a:off x="4109880" y="3135040"/>
              <a:ext cx="315720" cy="400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00880" y="3126392"/>
                <a:ext cx="333360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14:cNvPr>
              <p14:cNvContentPartPr/>
              <p14:nvPr/>
            </p14:nvContentPartPr>
            <p14:xfrm>
              <a:off x="2998560" y="2949640"/>
              <a:ext cx="941760" cy="752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89563" y="2940640"/>
                <a:ext cx="959393" cy="7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14:cNvPr>
              <p14:cNvContentPartPr/>
              <p14:nvPr/>
            </p14:nvContentPartPr>
            <p14:xfrm>
              <a:off x="5373840" y="2887360"/>
              <a:ext cx="930600" cy="73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5197" y="2878360"/>
                <a:ext cx="948247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DDCF9EC-872F-4DDE-875B-A3B96CD120CE}"/>
                  </a:ext>
                </a:extLst>
              </p14:cNvPr>
              <p14:cNvContentPartPr/>
              <p14:nvPr/>
            </p14:nvContentPartPr>
            <p14:xfrm>
              <a:off x="483240" y="3825880"/>
              <a:ext cx="230040" cy="531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DDCF9EC-872F-4DDE-875B-A3B96CD120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4240" y="3816880"/>
                <a:ext cx="247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EE5A37-8C84-4290-95A9-FFE7FBDA2109}"/>
                  </a:ext>
                </a:extLst>
              </p14:cNvPr>
              <p14:cNvContentPartPr/>
              <p14:nvPr/>
            </p14:nvContentPartPr>
            <p14:xfrm>
              <a:off x="1411680" y="3864040"/>
              <a:ext cx="138600" cy="631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EE5A37-8C84-4290-95A9-FFE7FBDA210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02680" y="3855400"/>
                <a:ext cx="15624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10514D5-CDD4-41E1-9779-597A8124422B}"/>
                  </a:ext>
                </a:extLst>
              </p14:cNvPr>
              <p14:cNvContentPartPr/>
              <p14:nvPr/>
            </p14:nvContentPartPr>
            <p14:xfrm>
              <a:off x="864840" y="3783040"/>
              <a:ext cx="380880" cy="69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10514D5-CDD4-41E1-9779-597A812442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840" y="3774040"/>
                <a:ext cx="39852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9556CF-5F6A-427C-8EB8-0320550F6956}"/>
                  </a:ext>
                </a:extLst>
              </p14:cNvPr>
              <p14:cNvContentPartPr/>
              <p14:nvPr/>
            </p14:nvContentPartPr>
            <p14:xfrm>
              <a:off x="1702200" y="4069600"/>
              <a:ext cx="20880" cy="308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9556CF-5F6A-427C-8EB8-0320550F695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93560" y="4060960"/>
                <a:ext cx="385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16E1F6-46D2-4611-A2C4-5BEA9A520998}"/>
                  </a:ext>
                </a:extLst>
              </p14:cNvPr>
              <p14:cNvContentPartPr/>
              <p14:nvPr/>
            </p14:nvContentPartPr>
            <p14:xfrm>
              <a:off x="1668720" y="4026400"/>
              <a:ext cx="211320" cy="169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16E1F6-46D2-4611-A2C4-5BEA9A5209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59720" y="4017760"/>
                <a:ext cx="2289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9F65BA-C1EC-4C9D-808B-3688F758FA3A}"/>
                  </a:ext>
                </a:extLst>
              </p14:cNvPr>
              <p14:cNvContentPartPr/>
              <p14:nvPr/>
            </p14:nvContentPartPr>
            <p14:xfrm>
              <a:off x="1632000" y="3861160"/>
              <a:ext cx="172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9F65BA-C1EC-4C9D-808B-3688F758FA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23360" y="3852160"/>
                <a:ext cx="190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532AFBF-E8D6-48EB-8FFF-EFC130B9DD9E}"/>
                  </a:ext>
                </a:extLst>
              </p14:cNvPr>
              <p14:cNvContentPartPr/>
              <p14:nvPr/>
            </p14:nvContentPartPr>
            <p14:xfrm>
              <a:off x="1966800" y="4121440"/>
              <a:ext cx="11916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532AFBF-E8D6-48EB-8FFF-EFC130B9DD9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57800" y="4112440"/>
                <a:ext cx="1368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6E7D5B-4C82-4DC5-B562-AC862AB86FDB}"/>
                  </a:ext>
                </a:extLst>
              </p14:cNvPr>
              <p14:cNvContentPartPr/>
              <p14:nvPr/>
            </p14:nvContentPartPr>
            <p14:xfrm>
              <a:off x="1926480" y="4085440"/>
              <a:ext cx="165240" cy="217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6E7D5B-4C82-4DC5-B562-AC862AB86FD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17480" y="4076800"/>
                <a:ext cx="1828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6BD0B14-5BD6-492B-BE70-7E565B76BA63}"/>
                  </a:ext>
                </a:extLst>
              </p14:cNvPr>
              <p14:cNvContentPartPr/>
              <p14:nvPr/>
            </p14:nvContentPartPr>
            <p14:xfrm>
              <a:off x="2870040" y="4137280"/>
              <a:ext cx="191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6BD0B14-5BD6-492B-BE70-7E565B76BA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1400" y="4128280"/>
                <a:ext cx="209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3A45F3-5F8E-4215-BB86-7A5C1DA68ED5}"/>
                  </a:ext>
                </a:extLst>
              </p14:cNvPr>
              <p14:cNvContentPartPr/>
              <p14:nvPr/>
            </p14:nvContentPartPr>
            <p14:xfrm>
              <a:off x="2895240" y="4226200"/>
              <a:ext cx="160560" cy="25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3A45F3-5F8E-4215-BB86-7A5C1DA68E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86600" y="4217200"/>
                <a:ext cx="178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6440B3-17A2-49B2-A986-0847DBB70DAD}"/>
                  </a:ext>
                </a:extLst>
              </p14:cNvPr>
              <p14:cNvContentPartPr/>
              <p14:nvPr/>
            </p14:nvContentPartPr>
            <p14:xfrm>
              <a:off x="2252280" y="3775480"/>
              <a:ext cx="476280" cy="67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6440B3-17A2-49B2-A986-0847DBB70D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3640" y="3766485"/>
                <a:ext cx="493920" cy="688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2F89659-2CBC-47A4-B418-665B00CFBF26}"/>
                  </a:ext>
                </a:extLst>
              </p14:cNvPr>
              <p14:cNvContentPartPr/>
              <p14:nvPr/>
            </p14:nvContentPartPr>
            <p14:xfrm>
              <a:off x="4378440" y="3733000"/>
              <a:ext cx="199800" cy="138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2F89659-2CBC-47A4-B418-665B00CFBF2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69440" y="3724000"/>
                <a:ext cx="217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A9E25F6-6AE3-46B4-8EEC-7E3712D4C86D}"/>
                  </a:ext>
                </a:extLst>
              </p14:cNvPr>
              <p14:cNvContentPartPr/>
              <p14:nvPr/>
            </p14:nvContentPartPr>
            <p14:xfrm>
              <a:off x="4423800" y="3972760"/>
              <a:ext cx="299520" cy="356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A9E25F6-6AE3-46B4-8EEC-7E3712D4C8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14800" y="3964111"/>
                <a:ext cx="317160" cy="374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A690BCF-1B56-4EDB-BA6D-C7203C834534}"/>
                  </a:ext>
                </a:extLst>
              </p14:cNvPr>
              <p14:cNvContentPartPr/>
              <p14:nvPr/>
            </p14:nvContentPartPr>
            <p14:xfrm>
              <a:off x="4080720" y="4037920"/>
              <a:ext cx="168840" cy="236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A690BCF-1B56-4EDB-BA6D-C7203C83453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72080" y="4028920"/>
                <a:ext cx="1864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0AF86B-A5E6-4E0B-AC91-25874C0D29F8}"/>
                  </a:ext>
                </a:extLst>
              </p14:cNvPr>
              <p14:cNvContentPartPr/>
              <p14:nvPr/>
            </p14:nvContentPartPr>
            <p14:xfrm>
              <a:off x="3194400" y="3793840"/>
              <a:ext cx="768600" cy="66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0AF86B-A5E6-4E0B-AC91-25874C0D29F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85400" y="3785200"/>
                <a:ext cx="786240" cy="6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934CC78-669E-4917-9A67-93FE9D3211F7}"/>
                  </a:ext>
                </a:extLst>
              </p14:cNvPr>
              <p14:cNvContentPartPr/>
              <p14:nvPr/>
            </p14:nvContentPartPr>
            <p14:xfrm>
              <a:off x="4917720" y="3999400"/>
              <a:ext cx="185040" cy="205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934CC78-669E-4917-9A67-93FE9D3211F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909080" y="3990400"/>
                <a:ext cx="202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5B8A9F7-593F-40D0-9FFE-5DE8FE6B0779}"/>
                  </a:ext>
                </a:extLst>
              </p14:cNvPr>
              <p14:cNvContentPartPr/>
              <p14:nvPr/>
            </p14:nvContentPartPr>
            <p14:xfrm>
              <a:off x="5355840" y="3796720"/>
              <a:ext cx="175680" cy="54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5B8A9F7-593F-40D0-9FFE-5DE8FE6B07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840" y="3787720"/>
                <a:ext cx="193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7E8B8E6-77F8-461E-8435-5A1CE5492B27}"/>
                  </a:ext>
                </a:extLst>
              </p14:cNvPr>
              <p14:cNvContentPartPr/>
              <p14:nvPr/>
            </p14:nvContentPartPr>
            <p14:xfrm>
              <a:off x="5360520" y="3954760"/>
              <a:ext cx="500040" cy="30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7E8B8E6-77F8-461E-8435-5A1CE5492B2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51880" y="3945760"/>
                <a:ext cx="5176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58D28BB-DDE9-433E-910B-81C41A24FC67}"/>
                  </a:ext>
                </a:extLst>
              </p14:cNvPr>
              <p14:cNvContentPartPr/>
              <p14:nvPr/>
            </p14:nvContentPartPr>
            <p14:xfrm>
              <a:off x="5974320" y="3618880"/>
              <a:ext cx="799200" cy="746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58D28BB-DDE9-433E-910B-81C41A24FC6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5680" y="3610240"/>
                <a:ext cx="81684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FE3741-F775-450D-B74C-4149F04198D6}"/>
                  </a:ext>
                </a:extLst>
              </p14:cNvPr>
              <p14:cNvContentPartPr/>
              <p14:nvPr/>
            </p14:nvContentPartPr>
            <p14:xfrm>
              <a:off x="5890080" y="2879440"/>
              <a:ext cx="154080" cy="75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FE3741-F775-450D-B74C-4149F04198D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81440" y="2870440"/>
                <a:ext cx="1717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9CE8AA-A25B-4C78-ADDF-04BE3CF8CA5A}"/>
                  </a:ext>
                </a:extLst>
              </p14:cNvPr>
              <p14:cNvContentPartPr/>
              <p14:nvPr/>
            </p14:nvContentPartPr>
            <p14:xfrm>
              <a:off x="433920" y="4669000"/>
              <a:ext cx="302040" cy="222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9CE8AA-A25B-4C78-ADDF-04BE3CF8CA5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280" y="4660000"/>
                <a:ext cx="319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1A1F1FF-9DC9-4A30-A9AA-37AC216202DB}"/>
                  </a:ext>
                </a:extLst>
              </p14:cNvPr>
              <p14:cNvContentPartPr/>
              <p14:nvPr/>
            </p14:nvContentPartPr>
            <p14:xfrm>
              <a:off x="872040" y="4558840"/>
              <a:ext cx="469440" cy="329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1A1F1FF-9DC9-4A30-A9AA-37AC216202D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63040" y="4549840"/>
                <a:ext cx="4870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C06654-2919-4D85-99EA-D84595D19FC6}"/>
                  </a:ext>
                </a:extLst>
              </p14:cNvPr>
              <p14:cNvContentPartPr/>
              <p14:nvPr/>
            </p14:nvContentPartPr>
            <p14:xfrm>
              <a:off x="1823520" y="4617160"/>
              <a:ext cx="189360" cy="93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C06654-2919-4D85-99EA-D84595D19FC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14880" y="4608160"/>
                <a:ext cx="2070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1FDBB5-BFDB-42A6-A88D-6A03B9804C53}"/>
                  </a:ext>
                </a:extLst>
              </p14:cNvPr>
              <p14:cNvContentPartPr/>
              <p14:nvPr/>
            </p14:nvContentPartPr>
            <p14:xfrm>
              <a:off x="2242560" y="4824880"/>
              <a:ext cx="142200" cy="19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1FDBB5-BFDB-42A6-A88D-6A03B9804C5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33560" y="4815880"/>
                <a:ext cx="1598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A24C3D-52C1-453E-80C5-A0B1AE020C3B}"/>
                  </a:ext>
                </a:extLst>
              </p14:cNvPr>
              <p14:cNvContentPartPr/>
              <p14:nvPr/>
            </p14:nvContentPartPr>
            <p14:xfrm>
              <a:off x="2286120" y="4923160"/>
              <a:ext cx="13752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A24C3D-52C1-453E-80C5-A0B1AE020C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277480" y="4914520"/>
                <a:ext cx="155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21E92A-4B70-40FF-8BCE-5C8BCE206A1C}"/>
                  </a:ext>
                </a:extLst>
              </p14:cNvPr>
              <p14:cNvContentPartPr/>
              <p14:nvPr/>
            </p14:nvContentPartPr>
            <p14:xfrm>
              <a:off x="3872640" y="4875640"/>
              <a:ext cx="203040" cy="330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21E92A-4B70-40FF-8BCE-5C8BCE206A1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64000" y="4866640"/>
                <a:ext cx="2206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7D10D03-E058-4115-8B99-BF9B247BD5AB}"/>
                  </a:ext>
                </a:extLst>
              </p14:cNvPr>
              <p14:cNvContentPartPr/>
              <p14:nvPr/>
            </p14:nvContentPartPr>
            <p14:xfrm>
              <a:off x="3858960" y="4663600"/>
              <a:ext cx="14544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7D10D03-E058-4115-8B99-BF9B247BD5A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9960" y="4654600"/>
                <a:ext cx="16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5F90B73-C863-4452-A1BA-ECB468650284}"/>
                  </a:ext>
                </a:extLst>
              </p14:cNvPr>
              <p14:cNvContentPartPr/>
              <p14:nvPr/>
            </p14:nvContentPartPr>
            <p14:xfrm>
              <a:off x="4941120" y="4591960"/>
              <a:ext cx="215280" cy="38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5F90B73-C863-4452-A1BA-ECB4686502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32105" y="4582960"/>
                <a:ext cx="23295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8A4CEA0-F435-4B1C-A59C-F010A5E0AD6E}"/>
                  </a:ext>
                </a:extLst>
              </p14:cNvPr>
              <p14:cNvContentPartPr/>
              <p14:nvPr/>
            </p14:nvContentPartPr>
            <p14:xfrm>
              <a:off x="4546920" y="4687000"/>
              <a:ext cx="259920" cy="354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8A4CEA0-F435-4B1C-A59C-F010A5E0AD6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37932" y="4678000"/>
                <a:ext cx="277536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0502E0A-C789-40C7-81D1-BAC960969668}"/>
                  </a:ext>
                </a:extLst>
              </p14:cNvPr>
              <p14:cNvContentPartPr/>
              <p14:nvPr/>
            </p14:nvContentPartPr>
            <p14:xfrm>
              <a:off x="4176840" y="4810480"/>
              <a:ext cx="178560" cy="198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0502E0A-C789-40C7-81D1-BAC9609696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68200" y="4801840"/>
                <a:ext cx="196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5968E5A-7ADF-45EF-B621-AB00AF08962C}"/>
                  </a:ext>
                </a:extLst>
              </p14:cNvPr>
              <p14:cNvContentPartPr/>
              <p14:nvPr/>
            </p14:nvContentPartPr>
            <p14:xfrm>
              <a:off x="3535320" y="4725160"/>
              <a:ext cx="246960" cy="474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5968E5A-7ADF-45EF-B621-AB00AF08962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26667" y="4716513"/>
                <a:ext cx="264626" cy="492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AD0CD02-DBD4-4429-AA1D-A175D7DACA93}"/>
                  </a:ext>
                </a:extLst>
              </p14:cNvPr>
              <p14:cNvContentPartPr/>
              <p14:nvPr/>
            </p14:nvContentPartPr>
            <p14:xfrm>
              <a:off x="3249120" y="4773400"/>
              <a:ext cx="149400" cy="233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AD0CD02-DBD4-4429-AA1D-A175D7DACA9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240480" y="4764760"/>
                <a:ext cx="1670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A6DA935-6A56-4895-946C-057F2736FFCE}"/>
                  </a:ext>
                </a:extLst>
              </p14:cNvPr>
              <p14:cNvContentPartPr/>
              <p14:nvPr/>
            </p14:nvContentPartPr>
            <p14:xfrm>
              <a:off x="2619480" y="4663600"/>
              <a:ext cx="475560" cy="37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A6DA935-6A56-4895-946C-057F2736FF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10840" y="4654600"/>
                <a:ext cx="493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9E8B52-88B9-4249-A9D5-9244D384892C}"/>
                  </a:ext>
                </a:extLst>
              </p14:cNvPr>
              <p14:cNvContentPartPr/>
              <p14:nvPr/>
            </p14:nvContentPartPr>
            <p14:xfrm>
              <a:off x="1831080" y="4773040"/>
              <a:ext cx="237600" cy="258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9E8B52-88B9-4249-A9D5-9244D384892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22080" y="4764052"/>
                <a:ext cx="255240" cy="2764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153394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14:cNvPr>
              <p14:cNvContentPartPr/>
              <p14:nvPr/>
            </p14:nvContentPartPr>
            <p14:xfrm>
              <a:off x="2229240" y="131560"/>
              <a:ext cx="5621760" cy="57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20240" y="122920"/>
                <a:ext cx="56394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14:cNvPr>
              <p14:cNvContentPartPr/>
              <p14:nvPr/>
            </p14:nvContentPartPr>
            <p14:xfrm>
              <a:off x="2610840" y="1128400"/>
              <a:ext cx="1044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2200" y="1119760"/>
                <a:ext cx="280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14:cNvPr>
              <p14:cNvContentPartPr/>
              <p14:nvPr/>
            </p14:nvContentPartPr>
            <p14:xfrm>
              <a:off x="2587080" y="981160"/>
              <a:ext cx="2124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78440" y="972520"/>
                <a:ext cx="388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14:cNvPr>
              <p14:cNvContentPartPr/>
              <p14:nvPr/>
            </p14:nvContentPartPr>
            <p14:xfrm>
              <a:off x="2722080" y="1091320"/>
              <a:ext cx="11448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3440" y="1082680"/>
                <a:ext cx="1321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14:cNvPr>
              <p14:cNvContentPartPr/>
              <p14:nvPr/>
            </p14:nvContentPartPr>
            <p14:xfrm>
              <a:off x="3161640" y="1156120"/>
              <a:ext cx="277920" cy="131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3000" y="1147480"/>
                <a:ext cx="2955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14:cNvPr>
              <p14:cNvContentPartPr/>
              <p14:nvPr/>
            </p14:nvContentPartPr>
            <p14:xfrm>
              <a:off x="3664200" y="925720"/>
              <a:ext cx="1449000" cy="433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55200" y="917087"/>
                <a:ext cx="1466640" cy="451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14:cNvPr>
              <p14:cNvContentPartPr/>
              <p14:nvPr/>
            </p14:nvContentPartPr>
            <p14:xfrm>
              <a:off x="7141440" y="932560"/>
              <a:ext cx="343440" cy="63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32440" y="923560"/>
                <a:ext cx="36108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14:cNvPr>
              <p14:cNvContentPartPr/>
              <p14:nvPr/>
            </p14:nvContentPartPr>
            <p14:xfrm>
              <a:off x="5370600" y="882160"/>
              <a:ext cx="1545120" cy="55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61600" y="873160"/>
                <a:ext cx="1562760" cy="56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14:cNvPr>
              <p14:cNvContentPartPr/>
              <p14:nvPr/>
            </p14:nvContentPartPr>
            <p14:xfrm>
              <a:off x="504120" y="828880"/>
              <a:ext cx="1830960" cy="942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480" y="820240"/>
                <a:ext cx="184860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14:cNvPr>
              <p14:cNvContentPartPr/>
              <p14:nvPr/>
            </p14:nvContentPartPr>
            <p14:xfrm>
              <a:off x="2663400" y="1540240"/>
              <a:ext cx="230040" cy="21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54760" y="1531600"/>
                <a:ext cx="247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14:cNvPr>
              <p14:cNvContentPartPr/>
              <p14:nvPr/>
            </p14:nvContentPartPr>
            <p14:xfrm>
              <a:off x="3124560" y="1727440"/>
              <a:ext cx="1004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15920" y="1718800"/>
                <a:ext cx="1180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14:cNvPr>
              <p14:cNvContentPartPr/>
              <p14:nvPr/>
            </p14:nvContentPartPr>
            <p14:xfrm>
              <a:off x="3396360" y="1506040"/>
              <a:ext cx="961920" cy="288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87360" y="1497400"/>
                <a:ext cx="97956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14:cNvPr>
              <p14:cNvContentPartPr/>
              <p14:nvPr/>
            </p14:nvContentPartPr>
            <p14:xfrm>
              <a:off x="819120" y="1971880"/>
              <a:ext cx="223200" cy="386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0120" y="1962880"/>
                <a:ext cx="24084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14:cNvPr>
              <p14:cNvContentPartPr/>
              <p14:nvPr/>
            </p14:nvContentPartPr>
            <p14:xfrm>
              <a:off x="632640" y="2425480"/>
              <a:ext cx="530640" cy="29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000" y="2416480"/>
                <a:ext cx="548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14:cNvPr>
              <p14:cNvContentPartPr/>
              <p14:nvPr/>
            </p14:nvContentPartPr>
            <p14:xfrm>
              <a:off x="1452000" y="2080240"/>
              <a:ext cx="903240" cy="55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3000" y="2071240"/>
                <a:ext cx="92088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14:cNvPr>
              <p14:cNvContentPartPr/>
              <p14:nvPr/>
            </p14:nvContentPartPr>
            <p14:xfrm>
              <a:off x="2615520" y="2347720"/>
              <a:ext cx="15660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06880" y="233908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14:cNvPr>
              <p14:cNvContentPartPr/>
              <p14:nvPr/>
            </p14:nvContentPartPr>
            <p14:xfrm>
              <a:off x="2627040" y="2425840"/>
              <a:ext cx="1350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8040" y="241720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14:cNvPr>
              <p14:cNvContentPartPr/>
              <p14:nvPr/>
            </p14:nvContentPartPr>
            <p14:xfrm>
              <a:off x="4387800" y="2244400"/>
              <a:ext cx="201960" cy="272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78800" y="2235760"/>
                <a:ext cx="2196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14:cNvPr>
              <p14:cNvContentPartPr/>
              <p14:nvPr/>
            </p14:nvContentPartPr>
            <p14:xfrm>
              <a:off x="2933400" y="1981960"/>
              <a:ext cx="1227960" cy="87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24400" y="1973316"/>
                <a:ext cx="1245600" cy="889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14:cNvPr>
              <p14:cNvContentPartPr/>
              <p14:nvPr/>
            </p14:nvContentPartPr>
            <p14:xfrm>
              <a:off x="4794600" y="2092120"/>
              <a:ext cx="272160" cy="58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85960" y="2083120"/>
                <a:ext cx="289800" cy="60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14:cNvPr>
              <p14:cNvContentPartPr/>
              <p14:nvPr/>
            </p14:nvContentPartPr>
            <p14:xfrm>
              <a:off x="5260800" y="1943440"/>
              <a:ext cx="890280" cy="753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51796" y="1934796"/>
                <a:ext cx="907927" cy="771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14:cNvPr>
              <p14:cNvContentPartPr/>
              <p14:nvPr/>
            </p14:nvContentPartPr>
            <p14:xfrm>
              <a:off x="415920" y="2887000"/>
              <a:ext cx="191160" cy="49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7280" y="2878000"/>
                <a:ext cx="20880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14:cNvPr>
              <p14:cNvContentPartPr/>
              <p14:nvPr/>
            </p14:nvContentPartPr>
            <p14:xfrm>
              <a:off x="885360" y="2899240"/>
              <a:ext cx="421200" cy="681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76360" y="2890245"/>
                <a:ext cx="438840" cy="699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14:cNvPr>
              <p14:cNvContentPartPr/>
              <p14:nvPr/>
            </p14:nvContentPartPr>
            <p14:xfrm>
              <a:off x="2020440" y="3284440"/>
              <a:ext cx="31680" cy="2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1800" y="3275800"/>
                <a:ext cx="49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14:cNvPr>
              <p14:cNvContentPartPr/>
              <p14:nvPr/>
            </p14:nvContentPartPr>
            <p14:xfrm>
              <a:off x="2137800" y="2957560"/>
              <a:ext cx="381960" cy="53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28800" y="2948920"/>
                <a:ext cx="39960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14:cNvPr>
              <p14:cNvContentPartPr/>
              <p14:nvPr/>
            </p14:nvContentPartPr>
            <p14:xfrm>
              <a:off x="1475040" y="2965480"/>
              <a:ext cx="444960" cy="594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66040" y="2956840"/>
                <a:ext cx="46260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14:cNvPr>
              <p14:cNvContentPartPr/>
              <p14:nvPr/>
            </p14:nvContentPartPr>
            <p14:xfrm>
              <a:off x="2718120" y="3234760"/>
              <a:ext cx="173160" cy="16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09120" y="322576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14:cNvPr>
              <p14:cNvContentPartPr/>
              <p14:nvPr/>
            </p14:nvContentPartPr>
            <p14:xfrm>
              <a:off x="2717760" y="3336640"/>
              <a:ext cx="1587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08760" y="3328000"/>
                <a:ext cx="176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14:cNvPr>
              <p14:cNvContentPartPr/>
              <p14:nvPr/>
            </p14:nvContentPartPr>
            <p14:xfrm>
              <a:off x="4054440" y="2912560"/>
              <a:ext cx="194040" cy="10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045440" y="2903560"/>
                <a:ext cx="2116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14:cNvPr>
              <p14:cNvContentPartPr/>
              <p14:nvPr/>
            </p14:nvContentPartPr>
            <p14:xfrm>
              <a:off x="4987560" y="2920480"/>
              <a:ext cx="198360" cy="10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78560" y="2911480"/>
                <a:ext cx="2160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14:cNvPr>
              <p14:cNvContentPartPr/>
              <p14:nvPr/>
            </p14:nvContentPartPr>
            <p14:xfrm>
              <a:off x="5000880" y="3123160"/>
              <a:ext cx="24804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91880" y="3114520"/>
                <a:ext cx="265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14:cNvPr>
              <p14:cNvContentPartPr/>
              <p14:nvPr/>
            </p14:nvContentPartPr>
            <p14:xfrm>
              <a:off x="4550160" y="3172480"/>
              <a:ext cx="248040" cy="248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41160" y="3163480"/>
                <a:ext cx="265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14:cNvPr>
              <p14:cNvContentPartPr/>
              <p14:nvPr/>
            </p14:nvContentPartPr>
            <p14:xfrm>
              <a:off x="4109880" y="3135040"/>
              <a:ext cx="315720" cy="400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00880" y="3126392"/>
                <a:ext cx="333360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14:cNvPr>
              <p14:cNvContentPartPr/>
              <p14:nvPr/>
            </p14:nvContentPartPr>
            <p14:xfrm>
              <a:off x="2998560" y="2949640"/>
              <a:ext cx="941760" cy="752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89563" y="2940640"/>
                <a:ext cx="959393" cy="7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14:cNvPr>
              <p14:cNvContentPartPr/>
              <p14:nvPr/>
            </p14:nvContentPartPr>
            <p14:xfrm>
              <a:off x="5373840" y="2887360"/>
              <a:ext cx="930600" cy="73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5197" y="2878360"/>
                <a:ext cx="948247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DDCF9EC-872F-4DDE-875B-A3B96CD120CE}"/>
                  </a:ext>
                </a:extLst>
              </p14:cNvPr>
              <p14:cNvContentPartPr/>
              <p14:nvPr/>
            </p14:nvContentPartPr>
            <p14:xfrm>
              <a:off x="483240" y="3825880"/>
              <a:ext cx="230040" cy="531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DDCF9EC-872F-4DDE-875B-A3B96CD120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4240" y="3816880"/>
                <a:ext cx="247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EE5A37-8C84-4290-95A9-FFE7FBDA2109}"/>
                  </a:ext>
                </a:extLst>
              </p14:cNvPr>
              <p14:cNvContentPartPr/>
              <p14:nvPr/>
            </p14:nvContentPartPr>
            <p14:xfrm>
              <a:off x="1411680" y="3864040"/>
              <a:ext cx="138600" cy="631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EE5A37-8C84-4290-95A9-FFE7FBDA210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02680" y="3855400"/>
                <a:ext cx="15624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10514D5-CDD4-41E1-9779-597A8124422B}"/>
                  </a:ext>
                </a:extLst>
              </p14:cNvPr>
              <p14:cNvContentPartPr/>
              <p14:nvPr/>
            </p14:nvContentPartPr>
            <p14:xfrm>
              <a:off x="864840" y="3783040"/>
              <a:ext cx="380880" cy="69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10514D5-CDD4-41E1-9779-597A812442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840" y="3774040"/>
                <a:ext cx="39852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9556CF-5F6A-427C-8EB8-0320550F6956}"/>
                  </a:ext>
                </a:extLst>
              </p14:cNvPr>
              <p14:cNvContentPartPr/>
              <p14:nvPr/>
            </p14:nvContentPartPr>
            <p14:xfrm>
              <a:off x="1702200" y="4069600"/>
              <a:ext cx="20880" cy="308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9556CF-5F6A-427C-8EB8-0320550F695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93560" y="4060960"/>
                <a:ext cx="385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16E1F6-46D2-4611-A2C4-5BEA9A520998}"/>
                  </a:ext>
                </a:extLst>
              </p14:cNvPr>
              <p14:cNvContentPartPr/>
              <p14:nvPr/>
            </p14:nvContentPartPr>
            <p14:xfrm>
              <a:off x="1668720" y="4026400"/>
              <a:ext cx="211320" cy="169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16E1F6-46D2-4611-A2C4-5BEA9A5209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59720" y="4017760"/>
                <a:ext cx="2289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9F65BA-C1EC-4C9D-808B-3688F758FA3A}"/>
                  </a:ext>
                </a:extLst>
              </p14:cNvPr>
              <p14:cNvContentPartPr/>
              <p14:nvPr/>
            </p14:nvContentPartPr>
            <p14:xfrm>
              <a:off x="1632000" y="3861160"/>
              <a:ext cx="172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9F65BA-C1EC-4C9D-808B-3688F758FA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23360" y="3852160"/>
                <a:ext cx="190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532AFBF-E8D6-48EB-8FFF-EFC130B9DD9E}"/>
                  </a:ext>
                </a:extLst>
              </p14:cNvPr>
              <p14:cNvContentPartPr/>
              <p14:nvPr/>
            </p14:nvContentPartPr>
            <p14:xfrm>
              <a:off x="1966800" y="4121440"/>
              <a:ext cx="11916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532AFBF-E8D6-48EB-8FFF-EFC130B9DD9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57800" y="4112440"/>
                <a:ext cx="1368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6E7D5B-4C82-4DC5-B562-AC862AB86FDB}"/>
                  </a:ext>
                </a:extLst>
              </p14:cNvPr>
              <p14:cNvContentPartPr/>
              <p14:nvPr/>
            </p14:nvContentPartPr>
            <p14:xfrm>
              <a:off x="1926480" y="4085440"/>
              <a:ext cx="165240" cy="217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6E7D5B-4C82-4DC5-B562-AC862AB86FD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17480" y="4076800"/>
                <a:ext cx="1828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6BD0B14-5BD6-492B-BE70-7E565B76BA63}"/>
                  </a:ext>
                </a:extLst>
              </p14:cNvPr>
              <p14:cNvContentPartPr/>
              <p14:nvPr/>
            </p14:nvContentPartPr>
            <p14:xfrm>
              <a:off x="2870040" y="4137280"/>
              <a:ext cx="191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6BD0B14-5BD6-492B-BE70-7E565B76BA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1400" y="4128280"/>
                <a:ext cx="209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3A45F3-5F8E-4215-BB86-7A5C1DA68ED5}"/>
                  </a:ext>
                </a:extLst>
              </p14:cNvPr>
              <p14:cNvContentPartPr/>
              <p14:nvPr/>
            </p14:nvContentPartPr>
            <p14:xfrm>
              <a:off x="2895240" y="4226200"/>
              <a:ext cx="160560" cy="25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3A45F3-5F8E-4215-BB86-7A5C1DA68E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86600" y="4217200"/>
                <a:ext cx="178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6440B3-17A2-49B2-A986-0847DBB70DAD}"/>
                  </a:ext>
                </a:extLst>
              </p14:cNvPr>
              <p14:cNvContentPartPr/>
              <p14:nvPr/>
            </p14:nvContentPartPr>
            <p14:xfrm>
              <a:off x="2252280" y="3775480"/>
              <a:ext cx="476280" cy="67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6440B3-17A2-49B2-A986-0847DBB70D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3640" y="3766485"/>
                <a:ext cx="493920" cy="688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2F89659-2CBC-47A4-B418-665B00CFBF26}"/>
                  </a:ext>
                </a:extLst>
              </p14:cNvPr>
              <p14:cNvContentPartPr/>
              <p14:nvPr/>
            </p14:nvContentPartPr>
            <p14:xfrm>
              <a:off x="4378440" y="3733000"/>
              <a:ext cx="199800" cy="138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2F89659-2CBC-47A4-B418-665B00CFBF2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69440" y="3724000"/>
                <a:ext cx="217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A9E25F6-6AE3-46B4-8EEC-7E3712D4C86D}"/>
                  </a:ext>
                </a:extLst>
              </p14:cNvPr>
              <p14:cNvContentPartPr/>
              <p14:nvPr/>
            </p14:nvContentPartPr>
            <p14:xfrm>
              <a:off x="4423800" y="3972760"/>
              <a:ext cx="299520" cy="356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A9E25F6-6AE3-46B4-8EEC-7E3712D4C8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14800" y="3964111"/>
                <a:ext cx="317160" cy="374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A690BCF-1B56-4EDB-BA6D-C7203C834534}"/>
                  </a:ext>
                </a:extLst>
              </p14:cNvPr>
              <p14:cNvContentPartPr/>
              <p14:nvPr/>
            </p14:nvContentPartPr>
            <p14:xfrm>
              <a:off x="4080720" y="4037920"/>
              <a:ext cx="168840" cy="236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A690BCF-1B56-4EDB-BA6D-C7203C83453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72080" y="4028920"/>
                <a:ext cx="1864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0AF86B-A5E6-4E0B-AC91-25874C0D29F8}"/>
                  </a:ext>
                </a:extLst>
              </p14:cNvPr>
              <p14:cNvContentPartPr/>
              <p14:nvPr/>
            </p14:nvContentPartPr>
            <p14:xfrm>
              <a:off x="3194400" y="3793840"/>
              <a:ext cx="768600" cy="66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0AF86B-A5E6-4E0B-AC91-25874C0D29F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85400" y="3785200"/>
                <a:ext cx="786240" cy="6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934CC78-669E-4917-9A67-93FE9D3211F7}"/>
                  </a:ext>
                </a:extLst>
              </p14:cNvPr>
              <p14:cNvContentPartPr/>
              <p14:nvPr/>
            </p14:nvContentPartPr>
            <p14:xfrm>
              <a:off x="4917720" y="3999400"/>
              <a:ext cx="185040" cy="205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934CC78-669E-4917-9A67-93FE9D3211F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909080" y="3990400"/>
                <a:ext cx="202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5B8A9F7-593F-40D0-9FFE-5DE8FE6B0779}"/>
                  </a:ext>
                </a:extLst>
              </p14:cNvPr>
              <p14:cNvContentPartPr/>
              <p14:nvPr/>
            </p14:nvContentPartPr>
            <p14:xfrm>
              <a:off x="5355840" y="3796720"/>
              <a:ext cx="175680" cy="54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5B8A9F7-593F-40D0-9FFE-5DE8FE6B07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840" y="3787720"/>
                <a:ext cx="193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7E8B8E6-77F8-461E-8435-5A1CE5492B27}"/>
                  </a:ext>
                </a:extLst>
              </p14:cNvPr>
              <p14:cNvContentPartPr/>
              <p14:nvPr/>
            </p14:nvContentPartPr>
            <p14:xfrm>
              <a:off x="5360520" y="3954760"/>
              <a:ext cx="500040" cy="30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7E8B8E6-77F8-461E-8435-5A1CE5492B2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51880" y="3945760"/>
                <a:ext cx="5176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58D28BB-DDE9-433E-910B-81C41A24FC67}"/>
                  </a:ext>
                </a:extLst>
              </p14:cNvPr>
              <p14:cNvContentPartPr/>
              <p14:nvPr/>
            </p14:nvContentPartPr>
            <p14:xfrm>
              <a:off x="5974320" y="3618880"/>
              <a:ext cx="799200" cy="746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58D28BB-DDE9-433E-910B-81C41A24FC6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5680" y="3610240"/>
                <a:ext cx="81684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FE3741-F775-450D-B74C-4149F04198D6}"/>
                  </a:ext>
                </a:extLst>
              </p14:cNvPr>
              <p14:cNvContentPartPr/>
              <p14:nvPr/>
            </p14:nvContentPartPr>
            <p14:xfrm>
              <a:off x="5890080" y="2879440"/>
              <a:ext cx="154080" cy="75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FE3741-F775-450D-B74C-4149F04198D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81440" y="2870440"/>
                <a:ext cx="1717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9CE8AA-A25B-4C78-ADDF-04BE3CF8CA5A}"/>
                  </a:ext>
                </a:extLst>
              </p14:cNvPr>
              <p14:cNvContentPartPr/>
              <p14:nvPr/>
            </p14:nvContentPartPr>
            <p14:xfrm>
              <a:off x="433920" y="4669000"/>
              <a:ext cx="302040" cy="222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9CE8AA-A25B-4C78-ADDF-04BE3CF8CA5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280" y="4660000"/>
                <a:ext cx="319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1A1F1FF-9DC9-4A30-A9AA-37AC216202DB}"/>
                  </a:ext>
                </a:extLst>
              </p14:cNvPr>
              <p14:cNvContentPartPr/>
              <p14:nvPr/>
            </p14:nvContentPartPr>
            <p14:xfrm>
              <a:off x="872040" y="4558840"/>
              <a:ext cx="469440" cy="329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1A1F1FF-9DC9-4A30-A9AA-37AC216202D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63040" y="4549840"/>
                <a:ext cx="4870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C06654-2919-4D85-99EA-D84595D19FC6}"/>
                  </a:ext>
                </a:extLst>
              </p14:cNvPr>
              <p14:cNvContentPartPr/>
              <p14:nvPr/>
            </p14:nvContentPartPr>
            <p14:xfrm>
              <a:off x="1823520" y="4617160"/>
              <a:ext cx="189360" cy="93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C06654-2919-4D85-99EA-D84595D19FC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14880" y="4608160"/>
                <a:ext cx="2070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1FDBB5-BFDB-42A6-A88D-6A03B9804C53}"/>
                  </a:ext>
                </a:extLst>
              </p14:cNvPr>
              <p14:cNvContentPartPr/>
              <p14:nvPr/>
            </p14:nvContentPartPr>
            <p14:xfrm>
              <a:off x="2242560" y="4824880"/>
              <a:ext cx="142200" cy="19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1FDBB5-BFDB-42A6-A88D-6A03B9804C5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33560" y="4815880"/>
                <a:ext cx="1598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A24C3D-52C1-453E-80C5-A0B1AE020C3B}"/>
                  </a:ext>
                </a:extLst>
              </p14:cNvPr>
              <p14:cNvContentPartPr/>
              <p14:nvPr/>
            </p14:nvContentPartPr>
            <p14:xfrm>
              <a:off x="2286120" y="4923160"/>
              <a:ext cx="13752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A24C3D-52C1-453E-80C5-A0B1AE020C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277480" y="4914520"/>
                <a:ext cx="155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21E92A-4B70-40FF-8BCE-5C8BCE206A1C}"/>
                  </a:ext>
                </a:extLst>
              </p14:cNvPr>
              <p14:cNvContentPartPr/>
              <p14:nvPr/>
            </p14:nvContentPartPr>
            <p14:xfrm>
              <a:off x="3872640" y="4875640"/>
              <a:ext cx="203040" cy="330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21E92A-4B70-40FF-8BCE-5C8BCE206A1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64000" y="4866640"/>
                <a:ext cx="2206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7D10D03-E058-4115-8B99-BF9B247BD5AB}"/>
                  </a:ext>
                </a:extLst>
              </p14:cNvPr>
              <p14:cNvContentPartPr/>
              <p14:nvPr/>
            </p14:nvContentPartPr>
            <p14:xfrm>
              <a:off x="3858960" y="4663600"/>
              <a:ext cx="14544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7D10D03-E058-4115-8B99-BF9B247BD5A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9960" y="4654600"/>
                <a:ext cx="16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5F90B73-C863-4452-A1BA-ECB468650284}"/>
                  </a:ext>
                </a:extLst>
              </p14:cNvPr>
              <p14:cNvContentPartPr/>
              <p14:nvPr/>
            </p14:nvContentPartPr>
            <p14:xfrm>
              <a:off x="4941120" y="4591960"/>
              <a:ext cx="215280" cy="38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5F90B73-C863-4452-A1BA-ECB4686502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32105" y="4582960"/>
                <a:ext cx="23295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8A4CEA0-F435-4B1C-A59C-F010A5E0AD6E}"/>
                  </a:ext>
                </a:extLst>
              </p14:cNvPr>
              <p14:cNvContentPartPr/>
              <p14:nvPr/>
            </p14:nvContentPartPr>
            <p14:xfrm>
              <a:off x="4546920" y="4687000"/>
              <a:ext cx="259920" cy="354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8A4CEA0-F435-4B1C-A59C-F010A5E0AD6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37932" y="4678000"/>
                <a:ext cx="277536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0502E0A-C789-40C7-81D1-BAC960969668}"/>
                  </a:ext>
                </a:extLst>
              </p14:cNvPr>
              <p14:cNvContentPartPr/>
              <p14:nvPr/>
            </p14:nvContentPartPr>
            <p14:xfrm>
              <a:off x="4176840" y="4810480"/>
              <a:ext cx="178560" cy="198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0502E0A-C789-40C7-81D1-BAC9609696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68200" y="4801840"/>
                <a:ext cx="196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5968E5A-7ADF-45EF-B621-AB00AF08962C}"/>
                  </a:ext>
                </a:extLst>
              </p14:cNvPr>
              <p14:cNvContentPartPr/>
              <p14:nvPr/>
            </p14:nvContentPartPr>
            <p14:xfrm>
              <a:off x="3535320" y="4725160"/>
              <a:ext cx="246960" cy="474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5968E5A-7ADF-45EF-B621-AB00AF08962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26667" y="4716513"/>
                <a:ext cx="264626" cy="492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AD0CD02-DBD4-4429-AA1D-A175D7DACA93}"/>
                  </a:ext>
                </a:extLst>
              </p14:cNvPr>
              <p14:cNvContentPartPr/>
              <p14:nvPr/>
            </p14:nvContentPartPr>
            <p14:xfrm>
              <a:off x="3249120" y="4773400"/>
              <a:ext cx="149400" cy="233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AD0CD02-DBD4-4429-AA1D-A175D7DACA9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240480" y="4764760"/>
                <a:ext cx="1670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A6DA935-6A56-4895-946C-057F2736FFCE}"/>
                  </a:ext>
                </a:extLst>
              </p14:cNvPr>
              <p14:cNvContentPartPr/>
              <p14:nvPr/>
            </p14:nvContentPartPr>
            <p14:xfrm>
              <a:off x="2619480" y="4663600"/>
              <a:ext cx="475560" cy="37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A6DA935-6A56-4895-946C-057F2736FF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10840" y="4654600"/>
                <a:ext cx="493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9E8B52-88B9-4249-A9D5-9244D384892C}"/>
                  </a:ext>
                </a:extLst>
              </p14:cNvPr>
              <p14:cNvContentPartPr/>
              <p14:nvPr/>
            </p14:nvContentPartPr>
            <p14:xfrm>
              <a:off x="1831080" y="4773040"/>
              <a:ext cx="237600" cy="258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9E8B52-88B9-4249-A9D5-9244D384892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22080" y="4764052"/>
                <a:ext cx="255240" cy="27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1E6BF30-4CFA-499D-966C-24CD85A0D164}"/>
                  </a:ext>
                </a:extLst>
              </p14:cNvPr>
              <p14:cNvContentPartPr/>
              <p14:nvPr/>
            </p14:nvContentPartPr>
            <p14:xfrm>
              <a:off x="5402280" y="4676560"/>
              <a:ext cx="334800" cy="32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1E6BF30-4CFA-499D-966C-24CD85A0D16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93640" y="4667920"/>
                <a:ext cx="3524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DD6FC47-9CA5-4E87-81EA-B73750ADFCE8}"/>
                  </a:ext>
                </a:extLst>
              </p14:cNvPr>
              <p14:cNvContentPartPr/>
              <p14:nvPr/>
            </p14:nvContentPartPr>
            <p14:xfrm>
              <a:off x="1077600" y="5493040"/>
              <a:ext cx="410040" cy="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DD6FC47-9CA5-4E87-81EA-B73750ADFCE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5484400"/>
                <a:ext cx="4276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0C86FC9-4BFC-44C2-BD39-2DE41A0DF4A2}"/>
                  </a:ext>
                </a:extLst>
              </p14:cNvPr>
              <p14:cNvContentPartPr/>
              <p14:nvPr/>
            </p14:nvContentPartPr>
            <p14:xfrm>
              <a:off x="1144560" y="5099560"/>
              <a:ext cx="355680" cy="349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0C86FC9-4BFC-44C2-BD39-2DE41A0DF4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35920" y="5090560"/>
                <a:ext cx="37332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C6D25C9-F619-4E65-AEE1-9968D9450C24}"/>
                  </a:ext>
                </a:extLst>
              </p14:cNvPr>
              <p14:cNvContentPartPr/>
              <p14:nvPr/>
            </p14:nvContentPartPr>
            <p14:xfrm>
              <a:off x="1651440" y="5480080"/>
              <a:ext cx="164160" cy="2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C6D25C9-F619-4E65-AEE1-9968D9450C2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42440" y="5471080"/>
                <a:ext cx="1818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C880259-5D50-4B50-8951-5C756393B88E}"/>
                  </a:ext>
                </a:extLst>
              </p14:cNvPr>
              <p14:cNvContentPartPr/>
              <p14:nvPr/>
            </p14:nvContentPartPr>
            <p14:xfrm>
              <a:off x="1655400" y="5570080"/>
              <a:ext cx="13608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C880259-5D50-4B50-8951-5C756393B88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46400" y="5561080"/>
                <a:ext cx="153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974FAF2-14DE-401E-A3CD-9FBC1C77E9E4}"/>
                  </a:ext>
                </a:extLst>
              </p14:cNvPr>
              <p14:cNvContentPartPr/>
              <p14:nvPr/>
            </p14:nvContentPartPr>
            <p14:xfrm>
              <a:off x="1147440" y="5564680"/>
              <a:ext cx="356760" cy="240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974FAF2-14DE-401E-A3CD-9FBC1C77E9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38791" y="5556040"/>
                <a:ext cx="374418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605F3F3-C0B4-4503-AA1A-08A3E59822B0}"/>
                  </a:ext>
                </a:extLst>
              </p14:cNvPr>
              <p14:cNvContentPartPr/>
              <p14:nvPr/>
            </p14:nvContentPartPr>
            <p14:xfrm>
              <a:off x="1944840" y="5200360"/>
              <a:ext cx="810720" cy="645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605F3F3-C0B4-4503-AA1A-08A3E59822B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935844" y="5191360"/>
                <a:ext cx="828352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3662E24-62CF-4DBA-8C2C-1CD2E69E11DB}"/>
                  </a:ext>
                </a:extLst>
              </p14:cNvPr>
              <p14:cNvContentPartPr/>
              <p14:nvPr/>
            </p14:nvContentPartPr>
            <p14:xfrm>
              <a:off x="2862840" y="5370640"/>
              <a:ext cx="156240" cy="27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3662E24-62CF-4DBA-8C2C-1CD2E69E11D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53840" y="5362000"/>
                <a:ext cx="17388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8BEFECB-C91C-40E1-BE09-E4F6C52E550D}"/>
                  </a:ext>
                </a:extLst>
              </p14:cNvPr>
              <p14:cNvContentPartPr/>
              <p14:nvPr/>
            </p14:nvContentPartPr>
            <p14:xfrm>
              <a:off x="3207360" y="5217640"/>
              <a:ext cx="1154160" cy="637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8BEFECB-C91C-40E1-BE09-E4F6C52E550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198720" y="5208640"/>
                <a:ext cx="117180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87450AF-C581-4F4C-81B3-AD5E27320DC9}"/>
                  </a:ext>
                </a:extLst>
              </p14:cNvPr>
              <p14:cNvContentPartPr/>
              <p14:nvPr/>
            </p14:nvContentPartPr>
            <p14:xfrm>
              <a:off x="4469160" y="5179120"/>
              <a:ext cx="1382040" cy="735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87450AF-C581-4F4C-81B3-AD5E27320DC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460520" y="5170480"/>
                <a:ext cx="1399680" cy="75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214209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14:cNvPr>
              <p14:cNvContentPartPr/>
              <p14:nvPr/>
            </p14:nvContentPartPr>
            <p14:xfrm>
              <a:off x="2229240" y="131560"/>
              <a:ext cx="5621760" cy="574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ECE8DCD-F179-46DF-9669-236D4130A16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20240" y="122920"/>
                <a:ext cx="563940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14:cNvPr>
              <p14:cNvContentPartPr/>
              <p14:nvPr/>
            </p14:nvContentPartPr>
            <p14:xfrm>
              <a:off x="2610840" y="1128400"/>
              <a:ext cx="10440" cy="124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65097EE-6905-4085-8677-B76F5589E0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02200" y="1119760"/>
                <a:ext cx="280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14:cNvPr>
              <p14:cNvContentPartPr/>
              <p14:nvPr/>
            </p14:nvContentPartPr>
            <p14:xfrm>
              <a:off x="2587080" y="981160"/>
              <a:ext cx="21240" cy="32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AF6CA5-44FF-4989-BBA6-CCEDB56D4E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78440" y="972520"/>
                <a:ext cx="388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14:cNvPr>
              <p14:cNvContentPartPr/>
              <p14:nvPr/>
            </p14:nvContentPartPr>
            <p14:xfrm>
              <a:off x="2722080" y="1091320"/>
              <a:ext cx="114480" cy="1861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3E0AA31-5E26-48B6-B21E-C9201BB695F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13440" y="1082680"/>
                <a:ext cx="1321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14:cNvPr>
              <p14:cNvContentPartPr/>
              <p14:nvPr/>
            </p14:nvContentPartPr>
            <p14:xfrm>
              <a:off x="3161640" y="1156120"/>
              <a:ext cx="277920" cy="131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3DE2C74-8107-4089-8744-51703AF904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53000" y="1147480"/>
                <a:ext cx="2955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14:cNvPr>
              <p14:cNvContentPartPr/>
              <p14:nvPr/>
            </p14:nvContentPartPr>
            <p14:xfrm>
              <a:off x="3664200" y="925720"/>
              <a:ext cx="1449000" cy="433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C2B35AA-C392-475F-B6C6-4D9DB16183C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55200" y="917087"/>
                <a:ext cx="1466640" cy="451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14:cNvPr>
              <p14:cNvContentPartPr/>
              <p14:nvPr/>
            </p14:nvContentPartPr>
            <p14:xfrm>
              <a:off x="7141440" y="932560"/>
              <a:ext cx="343440" cy="631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D20FE3F-E95B-482B-8163-067177647F8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32440" y="923560"/>
                <a:ext cx="36108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14:cNvPr>
              <p14:cNvContentPartPr/>
              <p14:nvPr/>
            </p14:nvContentPartPr>
            <p14:xfrm>
              <a:off x="5370600" y="882160"/>
              <a:ext cx="1545120" cy="55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60AEAB1-2927-4D0F-87D5-0963D22E867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61600" y="873160"/>
                <a:ext cx="1562760" cy="56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14:cNvPr>
              <p14:cNvContentPartPr/>
              <p14:nvPr/>
            </p14:nvContentPartPr>
            <p14:xfrm>
              <a:off x="504120" y="828880"/>
              <a:ext cx="1830960" cy="942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14EE06A-D68E-494D-96B9-11848AE34EC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480" y="820240"/>
                <a:ext cx="1848600" cy="9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14:cNvPr>
              <p14:cNvContentPartPr/>
              <p14:nvPr/>
            </p14:nvContentPartPr>
            <p14:xfrm>
              <a:off x="2663400" y="1540240"/>
              <a:ext cx="230040" cy="21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966BAFF-B76B-488C-BD47-68497FA1D5E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54760" y="1531600"/>
                <a:ext cx="2476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14:cNvPr>
              <p14:cNvContentPartPr/>
              <p14:nvPr/>
            </p14:nvContentPartPr>
            <p14:xfrm>
              <a:off x="3124560" y="1727440"/>
              <a:ext cx="1004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76BAE-CEE3-4413-B0D7-5CE138482DB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15920" y="1718800"/>
                <a:ext cx="1180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14:cNvPr>
              <p14:cNvContentPartPr/>
              <p14:nvPr/>
            </p14:nvContentPartPr>
            <p14:xfrm>
              <a:off x="3396360" y="1506040"/>
              <a:ext cx="961920" cy="288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9D5B1D-CAC5-46C3-B5A2-7AFD5B274F6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387360" y="1497400"/>
                <a:ext cx="97956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14:cNvPr>
              <p14:cNvContentPartPr/>
              <p14:nvPr/>
            </p14:nvContentPartPr>
            <p14:xfrm>
              <a:off x="819120" y="1971880"/>
              <a:ext cx="223200" cy="386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D3A4ED-BE50-4DF1-83BB-A439C0C6DF4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0120" y="1962880"/>
                <a:ext cx="24084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14:cNvPr>
              <p14:cNvContentPartPr/>
              <p14:nvPr/>
            </p14:nvContentPartPr>
            <p14:xfrm>
              <a:off x="632640" y="2425480"/>
              <a:ext cx="530640" cy="2908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6CF8D43-120F-42DD-895E-E9D3BCC5D7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4000" y="2416480"/>
                <a:ext cx="5482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14:cNvPr>
              <p14:cNvContentPartPr/>
              <p14:nvPr/>
            </p14:nvContentPartPr>
            <p14:xfrm>
              <a:off x="1452000" y="2080240"/>
              <a:ext cx="903240" cy="550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C927464-8D37-4E55-997C-3585335B4D5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3000" y="2071240"/>
                <a:ext cx="920880" cy="56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14:cNvPr>
              <p14:cNvContentPartPr/>
              <p14:nvPr/>
            </p14:nvContentPartPr>
            <p14:xfrm>
              <a:off x="2615520" y="2347720"/>
              <a:ext cx="156600" cy="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22F0530-EFFF-4175-9799-70963B18190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06880" y="2339080"/>
                <a:ext cx="1742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14:cNvPr>
              <p14:cNvContentPartPr/>
              <p14:nvPr/>
            </p14:nvContentPartPr>
            <p14:xfrm>
              <a:off x="2627040" y="2425840"/>
              <a:ext cx="135000" cy="15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7854B0D-314F-4EB6-8FE8-F9A829AC42A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18040" y="241720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14:cNvPr>
              <p14:cNvContentPartPr/>
              <p14:nvPr/>
            </p14:nvContentPartPr>
            <p14:xfrm>
              <a:off x="4387800" y="2244400"/>
              <a:ext cx="201960" cy="272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9A697F2-3F1C-4575-A73F-0247E9D2FA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78800" y="2235760"/>
                <a:ext cx="21960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14:cNvPr>
              <p14:cNvContentPartPr/>
              <p14:nvPr/>
            </p14:nvContentPartPr>
            <p14:xfrm>
              <a:off x="2933400" y="1981960"/>
              <a:ext cx="1227960" cy="871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0F16516-04EA-4FBE-8DC9-F36DF2A540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24400" y="1973316"/>
                <a:ext cx="1245600" cy="889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14:cNvPr>
              <p14:cNvContentPartPr/>
              <p14:nvPr/>
            </p14:nvContentPartPr>
            <p14:xfrm>
              <a:off x="4794600" y="2092120"/>
              <a:ext cx="272160" cy="58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DEE3DCD-5655-4348-AC17-ADF9FF765D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785960" y="2083120"/>
                <a:ext cx="289800" cy="60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14:cNvPr>
              <p14:cNvContentPartPr/>
              <p14:nvPr/>
            </p14:nvContentPartPr>
            <p14:xfrm>
              <a:off x="5260800" y="1943440"/>
              <a:ext cx="890280" cy="753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AA7B72D-2211-490F-B9AB-2A3A6FE982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51796" y="1934796"/>
                <a:ext cx="907927" cy="7711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14:cNvPr>
              <p14:cNvContentPartPr/>
              <p14:nvPr/>
            </p14:nvContentPartPr>
            <p14:xfrm>
              <a:off x="415920" y="2887000"/>
              <a:ext cx="191160" cy="498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A6780B-EDFB-435A-B84C-3CDA3C7B070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7280" y="2878000"/>
                <a:ext cx="20880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14:cNvPr>
              <p14:cNvContentPartPr/>
              <p14:nvPr/>
            </p14:nvContentPartPr>
            <p14:xfrm>
              <a:off x="885360" y="2899240"/>
              <a:ext cx="421200" cy="681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D1979B5-3F39-466D-BB39-85AEFC7CB62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76360" y="2890245"/>
                <a:ext cx="438840" cy="6991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14:cNvPr>
              <p14:cNvContentPartPr/>
              <p14:nvPr/>
            </p14:nvContentPartPr>
            <p14:xfrm>
              <a:off x="2020440" y="3284440"/>
              <a:ext cx="31680" cy="24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6900A1E-C6F8-4F1B-AF12-99C5D888145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11800" y="3275800"/>
                <a:ext cx="493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14:cNvPr>
              <p14:cNvContentPartPr/>
              <p14:nvPr/>
            </p14:nvContentPartPr>
            <p14:xfrm>
              <a:off x="2137800" y="2957560"/>
              <a:ext cx="381960" cy="534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055EEB0-FE29-4608-81EE-8B81DA6DC0A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28800" y="2948920"/>
                <a:ext cx="39960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14:cNvPr>
              <p14:cNvContentPartPr/>
              <p14:nvPr/>
            </p14:nvContentPartPr>
            <p14:xfrm>
              <a:off x="1475040" y="2965480"/>
              <a:ext cx="444960" cy="594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CE11F55-8349-4D8A-B1BD-48D7B7219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66040" y="2956840"/>
                <a:ext cx="46260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14:cNvPr>
              <p14:cNvContentPartPr/>
              <p14:nvPr/>
            </p14:nvContentPartPr>
            <p14:xfrm>
              <a:off x="2718120" y="3234760"/>
              <a:ext cx="173160" cy="16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5B3B6BD-64CB-4159-B591-539348CA07B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09120" y="3225760"/>
                <a:ext cx="1908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14:cNvPr>
              <p14:cNvContentPartPr/>
              <p14:nvPr/>
            </p14:nvContentPartPr>
            <p14:xfrm>
              <a:off x="2717760" y="3336640"/>
              <a:ext cx="15876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5495C9-04A9-42B0-B3CA-3CEB075DC5B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08760" y="3328000"/>
                <a:ext cx="176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14:cNvPr>
              <p14:cNvContentPartPr/>
              <p14:nvPr/>
            </p14:nvContentPartPr>
            <p14:xfrm>
              <a:off x="4054440" y="2912560"/>
              <a:ext cx="194040" cy="10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0393A6A-547E-4EAF-872C-1B6F259614E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045440" y="2903560"/>
                <a:ext cx="2116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14:cNvPr>
              <p14:cNvContentPartPr/>
              <p14:nvPr/>
            </p14:nvContentPartPr>
            <p14:xfrm>
              <a:off x="4987560" y="2920480"/>
              <a:ext cx="198360" cy="10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1BEFE68-76CF-40D3-ADE0-565ED665BD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978560" y="2911480"/>
                <a:ext cx="2160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14:cNvPr>
              <p14:cNvContentPartPr/>
              <p14:nvPr/>
            </p14:nvContentPartPr>
            <p14:xfrm>
              <a:off x="5000880" y="3123160"/>
              <a:ext cx="248040" cy="366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D6F102-301C-4D81-8EA2-200BDF3898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91880" y="3114520"/>
                <a:ext cx="265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14:cNvPr>
              <p14:cNvContentPartPr/>
              <p14:nvPr/>
            </p14:nvContentPartPr>
            <p14:xfrm>
              <a:off x="4550160" y="3172480"/>
              <a:ext cx="248040" cy="248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4013E4A-0A29-4B4C-8BA3-CCBB046738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41160" y="3163480"/>
                <a:ext cx="26568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14:cNvPr>
              <p14:cNvContentPartPr/>
              <p14:nvPr/>
            </p14:nvContentPartPr>
            <p14:xfrm>
              <a:off x="4109880" y="3135040"/>
              <a:ext cx="315720" cy="400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B75EFDC-0362-4BFA-912F-CFA240E226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00880" y="3126392"/>
                <a:ext cx="333360" cy="4183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14:cNvPr>
              <p14:cNvContentPartPr/>
              <p14:nvPr/>
            </p14:nvContentPartPr>
            <p14:xfrm>
              <a:off x="2998560" y="2949640"/>
              <a:ext cx="941760" cy="7520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EF0DA0A-DF44-4539-853F-19DAAA4E124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89563" y="2940640"/>
                <a:ext cx="959393" cy="76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14:cNvPr>
              <p14:cNvContentPartPr/>
              <p14:nvPr/>
            </p14:nvContentPartPr>
            <p14:xfrm>
              <a:off x="5373840" y="2887360"/>
              <a:ext cx="930600" cy="7344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1B67BFD-F37A-4F10-9B1D-683B5E1F9A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65197" y="2878360"/>
                <a:ext cx="948247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DDCF9EC-872F-4DDE-875B-A3B96CD120CE}"/>
                  </a:ext>
                </a:extLst>
              </p14:cNvPr>
              <p14:cNvContentPartPr/>
              <p14:nvPr/>
            </p14:nvContentPartPr>
            <p14:xfrm>
              <a:off x="483240" y="3825880"/>
              <a:ext cx="230040" cy="531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DDCF9EC-872F-4DDE-875B-A3B96CD120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74240" y="3816880"/>
                <a:ext cx="247680" cy="5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EEE5A37-8C84-4290-95A9-FFE7FBDA2109}"/>
                  </a:ext>
                </a:extLst>
              </p14:cNvPr>
              <p14:cNvContentPartPr/>
              <p14:nvPr/>
            </p14:nvContentPartPr>
            <p14:xfrm>
              <a:off x="1411680" y="3864040"/>
              <a:ext cx="138600" cy="631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EEE5A37-8C84-4290-95A9-FFE7FBDA210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402680" y="3855400"/>
                <a:ext cx="15624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10514D5-CDD4-41E1-9779-597A8124422B}"/>
                  </a:ext>
                </a:extLst>
              </p14:cNvPr>
              <p14:cNvContentPartPr/>
              <p14:nvPr/>
            </p14:nvContentPartPr>
            <p14:xfrm>
              <a:off x="864840" y="3783040"/>
              <a:ext cx="380880" cy="691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10514D5-CDD4-41E1-9779-597A8124422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840" y="3774040"/>
                <a:ext cx="398520" cy="70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429556CF-5F6A-427C-8EB8-0320550F6956}"/>
                  </a:ext>
                </a:extLst>
              </p14:cNvPr>
              <p14:cNvContentPartPr/>
              <p14:nvPr/>
            </p14:nvContentPartPr>
            <p14:xfrm>
              <a:off x="1702200" y="4069600"/>
              <a:ext cx="20880" cy="308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429556CF-5F6A-427C-8EB8-0320550F695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693560" y="4060960"/>
                <a:ext cx="3852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16E1F6-46D2-4611-A2C4-5BEA9A520998}"/>
                  </a:ext>
                </a:extLst>
              </p14:cNvPr>
              <p14:cNvContentPartPr/>
              <p14:nvPr/>
            </p14:nvContentPartPr>
            <p14:xfrm>
              <a:off x="1668720" y="4026400"/>
              <a:ext cx="211320" cy="169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16E1F6-46D2-4611-A2C4-5BEA9A52099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659720" y="4017760"/>
                <a:ext cx="22896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39F65BA-C1EC-4C9D-808B-3688F758FA3A}"/>
                  </a:ext>
                </a:extLst>
              </p14:cNvPr>
              <p14:cNvContentPartPr/>
              <p14:nvPr/>
            </p14:nvContentPartPr>
            <p14:xfrm>
              <a:off x="1632000" y="3861160"/>
              <a:ext cx="172440" cy="96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39F65BA-C1EC-4C9D-808B-3688F758FA3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23360" y="3852160"/>
                <a:ext cx="190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532AFBF-E8D6-48EB-8FFF-EFC130B9DD9E}"/>
                  </a:ext>
                </a:extLst>
              </p14:cNvPr>
              <p14:cNvContentPartPr/>
              <p14:nvPr/>
            </p14:nvContentPartPr>
            <p14:xfrm>
              <a:off x="1966800" y="4121440"/>
              <a:ext cx="11916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532AFBF-E8D6-48EB-8FFF-EFC130B9DD9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57800" y="4112440"/>
                <a:ext cx="1368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46E7D5B-4C82-4DC5-B562-AC862AB86FDB}"/>
                  </a:ext>
                </a:extLst>
              </p14:cNvPr>
              <p14:cNvContentPartPr/>
              <p14:nvPr/>
            </p14:nvContentPartPr>
            <p14:xfrm>
              <a:off x="1926480" y="4085440"/>
              <a:ext cx="165240" cy="217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46E7D5B-4C82-4DC5-B562-AC862AB86FD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17480" y="4076800"/>
                <a:ext cx="1828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6BD0B14-5BD6-492B-BE70-7E565B76BA63}"/>
                  </a:ext>
                </a:extLst>
              </p14:cNvPr>
              <p14:cNvContentPartPr/>
              <p14:nvPr/>
            </p14:nvContentPartPr>
            <p14:xfrm>
              <a:off x="2870040" y="4137280"/>
              <a:ext cx="191880" cy="8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6BD0B14-5BD6-492B-BE70-7E565B76BA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61400" y="4128280"/>
                <a:ext cx="2095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43A45F3-5F8E-4215-BB86-7A5C1DA68ED5}"/>
                  </a:ext>
                </a:extLst>
              </p14:cNvPr>
              <p14:cNvContentPartPr/>
              <p14:nvPr/>
            </p14:nvContentPartPr>
            <p14:xfrm>
              <a:off x="2895240" y="4226200"/>
              <a:ext cx="160560" cy="25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43A45F3-5F8E-4215-BB86-7A5C1DA68E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886600" y="4217200"/>
                <a:ext cx="1782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6440B3-17A2-49B2-A986-0847DBB70DAD}"/>
                  </a:ext>
                </a:extLst>
              </p14:cNvPr>
              <p14:cNvContentPartPr/>
              <p14:nvPr/>
            </p14:nvContentPartPr>
            <p14:xfrm>
              <a:off x="2252280" y="3775480"/>
              <a:ext cx="476280" cy="670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6440B3-17A2-49B2-A986-0847DBB70D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43640" y="3766485"/>
                <a:ext cx="493920" cy="688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F2F89659-2CBC-47A4-B418-665B00CFBF26}"/>
                  </a:ext>
                </a:extLst>
              </p14:cNvPr>
              <p14:cNvContentPartPr/>
              <p14:nvPr/>
            </p14:nvContentPartPr>
            <p14:xfrm>
              <a:off x="4378440" y="3733000"/>
              <a:ext cx="199800" cy="1382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F2F89659-2CBC-47A4-B418-665B00CFBF2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69440" y="3724000"/>
                <a:ext cx="2174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A9E25F6-6AE3-46B4-8EEC-7E3712D4C86D}"/>
                  </a:ext>
                </a:extLst>
              </p14:cNvPr>
              <p14:cNvContentPartPr/>
              <p14:nvPr/>
            </p14:nvContentPartPr>
            <p14:xfrm>
              <a:off x="4423800" y="3972760"/>
              <a:ext cx="299520" cy="356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A9E25F6-6AE3-46B4-8EEC-7E3712D4C8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14800" y="3964111"/>
                <a:ext cx="317160" cy="374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A690BCF-1B56-4EDB-BA6D-C7203C834534}"/>
                  </a:ext>
                </a:extLst>
              </p14:cNvPr>
              <p14:cNvContentPartPr/>
              <p14:nvPr/>
            </p14:nvContentPartPr>
            <p14:xfrm>
              <a:off x="4080720" y="4037920"/>
              <a:ext cx="168840" cy="236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A690BCF-1B56-4EDB-BA6D-C7203C83453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72080" y="4028920"/>
                <a:ext cx="1864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40AF86B-A5E6-4E0B-AC91-25874C0D29F8}"/>
                  </a:ext>
                </a:extLst>
              </p14:cNvPr>
              <p14:cNvContentPartPr/>
              <p14:nvPr/>
            </p14:nvContentPartPr>
            <p14:xfrm>
              <a:off x="3194400" y="3793840"/>
              <a:ext cx="768600" cy="66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40AF86B-A5E6-4E0B-AC91-25874C0D29F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185400" y="3785200"/>
                <a:ext cx="786240" cy="6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934CC78-669E-4917-9A67-93FE9D3211F7}"/>
                  </a:ext>
                </a:extLst>
              </p14:cNvPr>
              <p14:cNvContentPartPr/>
              <p14:nvPr/>
            </p14:nvContentPartPr>
            <p14:xfrm>
              <a:off x="4917720" y="3999400"/>
              <a:ext cx="185040" cy="205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934CC78-669E-4917-9A67-93FE9D3211F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909080" y="3990400"/>
                <a:ext cx="20268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5B8A9F7-593F-40D0-9FFE-5DE8FE6B0779}"/>
                  </a:ext>
                </a:extLst>
              </p14:cNvPr>
              <p14:cNvContentPartPr/>
              <p14:nvPr/>
            </p14:nvContentPartPr>
            <p14:xfrm>
              <a:off x="5355840" y="3796720"/>
              <a:ext cx="175680" cy="54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5B8A9F7-593F-40D0-9FFE-5DE8FE6B077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840" y="3787720"/>
                <a:ext cx="193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7E8B8E6-77F8-461E-8435-5A1CE5492B27}"/>
                  </a:ext>
                </a:extLst>
              </p14:cNvPr>
              <p14:cNvContentPartPr/>
              <p14:nvPr/>
            </p14:nvContentPartPr>
            <p14:xfrm>
              <a:off x="5360520" y="3954760"/>
              <a:ext cx="500040" cy="300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7E8B8E6-77F8-461E-8435-5A1CE5492B2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51880" y="3945760"/>
                <a:ext cx="5176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58D28BB-DDE9-433E-910B-81C41A24FC67}"/>
                  </a:ext>
                </a:extLst>
              </p14:cNvPr>
              <p14:cNvContentPartPr/>
              <p14:nvPr/>
            </p14:nvContentPartPr>
            <p14:xfrm>
              <a:off x="5974320" y="3618880"/>
              <a:ext cx="799200" cy="746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58D28BB-DDE9-433E-910B-81C41A24FC6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5680" y="3610240"/>
                <a:ext cx="816840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5FE3741-F775-450D-B74C-4149F04198D6}"/>
                  </a:ext>
                </a:extLst>
              </p14:cNvPr>
              <p14:cNvContentPartPr/>
              <p14:nvPr/>
            </p14:nvContentPartPr>
            <p14:xfrm>
              <a:off x="5890080" y="2879440"/>
              <a:ext cx="154080" cy="75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5FE3741-F775-450D-B74C-4149F04198D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881440" y="2870440"/>
                <a:ext cx="1717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49CE8AA-A25B-4C78-ADDF-04BE3CF8CA5A}"/>
                  </a:ext>
                </a:extLst>
              </p14:cNvPr>
              <p14:cNvContentPartPr/>
              <p14:nvPr/>
            </p14:nvContentPartPr>
            <p14:xfrm>
              <a:off x="433920" y="4669000"/>
              <a:ext cx="302040" cy="222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49CE8AA-A25B-4C78-ADDF-04BE3CF8CA5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25280" y="4660000"/>
                <a:ext cx="319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1A1F1FF-9DC9-4A30-A9AA-37AC216202DB}"/>
                  </a:ext>
                </a:extLst>
              </p14:cNvPr>
              <p14:cNvContentPartPr/>
              <p14:nvPr/>
            </p14:nvContentPartPr>
            <p14:xfrm>
              <a:off x="872040" y="4558840"/>
              <a:ext cx="469440" cy="329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1A1F1FF-9DC9-4A30-A9AA-37AC216202D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63040" y="4549840"/>
                <a:ext cx="4870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5C06654-2919-4D85-99EA-D84595D19FC6}"/>
                  </a:ext>
                </a:extLst>
              </p14:cNvPr>
              <p14:cNvContentPartPr/>
              <p14:nvPr/>
            </p14:nvContentPartPr>
            <p14:xfrm>
              <a:off x="1823520" y="4617160"/>
              <a:ext cx="189360" cy="93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5C06654-2919-4D85-99EA-D84595D19FC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14880" y="4608160"/>
                <a:ext cx="2070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C1FDBB5-BFDB-42A6-A88D-6A03B9804C53}"/>
                  </a:ext>
                </a:extLst>
              </p14:cNvPr>
              <p14:cNvContentPartPr/>
              <p14:nvPr/>
            </p14:nvContentPartPr>
            <p14:xfrm>
              <a:off x="2242560" y="4824880"/>
              <a:ext cx="142200" cy="19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C1FDBB5-BFDB-42A6-A88D-6A03B9804C5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233560" y="4815880"/>
                <a:ext cx="1598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A24C3D-52C1-453E-80C5-A0B1AE020C3B}"/>
                  </a:ext>
                </a:extLst>
              </p14:cNvPr>
              <p14:cNvContentPartPr/>
              <p14:nvPr/>
            </p14:nvContentPartPr>
            <p14:xfrm>
              <a:off x="2286120" y="4923160"/>
              <a:ext cx="13752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A24C3D-52C1-453E-80C5-A0B1AE020C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277480" y="4914520"/>
                <a:ext cx="155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921E92A-4B70-40FF-8BCE-5C8BCE206A1C}"/>
                  </a:ext>
                </a:extLst>
              </p14:cNvPr>
              <p14:cNvContentPartPr/>
              <p14:nvPr/>
            </p14:nvContentPartPr>
            <p14:xfrm>
              <a:off x="3872640" y="4875640"/>
              <a:ext cx="203040" cy="330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921E92A-4B70-40FF-8BCE-5C8BCE206A1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64000" y="4866640"/>
                <a:ext cx="2206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7D10D03-E058-4115-8B99-BF9B247BD5AB}"/>
                  </a:ext>
                </a:extLst>
              </p14:cNvPr>
              <p14:cNvContentPartPr/>
              <p14:nvPr/>
            </p14:nvContentPartPr>
            <p14:xfrm>
              <a:off x="3858960" y="4663600"/>
              <a:ext cx="145440" cy="1065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7D10D03-E058-4115-8B99-BF9B247BD5A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49960" y="4654600"/>
                <a:ext cx="1630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5F90B73-C863-4452-A1BA-ECB468650284}"/>
                  </a:ext>
                </a:extLst>
              </p14:cNvPr>
              <p14:cNvContentPartPr/>
              <p14:nvPr/>
            </p14:nvContentPartPr>
            <p14:xfrm>
              <a:off x="4941120" y="4591960"/>
              <a:ext cx="215280" cy="38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5F90B73-C863-4452-A1BA-ECB46865028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932105" y="4582960"/>
                <a:ext cx="23295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18A4CEA0-F435-4B1C-A59C-F010A5E0AD6E}"/>
                  </a:ext>
                </a:extLst>
              </p14:cNvPr>
              <p14:cNvContentPartPr/>
              <p14:nvPr/>
            </p14:nvContentPartPr>
            <p14:xfrm>
              <a:off x="4546920" y="4687000"/>
              <a:ext cx="259920" cy="3549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18A4CEA0-F435-4B1C-A59C-F010A5E0AD6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37932" y="4678000"/>
                <a:ext cx="277536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0502E0A-C789-40C7-81D1-BAC960969668}"/>
                  </a:ext>
                </a:extLst>
              </p14:cNvPr>
              <p14:cNvContentPartPr/>
              <p14:nvPr/>
            </p14:nvContentPartPr>
            <p14:xfrm>
              <a:off x="4176840" y="4810480"/>
              <a:ext cx="178560" cy="1980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0502E0A-C789-40C7-81D1-BAC96096966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68200" y="4801840"/>
                <a:ext cx="196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5968E5A-7ADF-45EF-B621-AB00AF08962C}"/>
                  </a:ext>
                </a:extLst>
              </p14:cNvPr>
              <p14:cNvContentPartPr/>
              <p14:nvPr/>
            </p14:nvContentPartPr>
            <p14:xfrm>
              <a:off x="3535320" y="4725160"/>
              <a:ext cx="246960" cy="474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5968E5A-7ADF-45EF-B621-AB00AF08962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26667" y="4716513"/>
                <a:ext cx="264626" cy="492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AD0CD02-DBD4-4429-AA1D-A175D7DACA93}"/>
                  </a:ext>
                </a:extLst>
              </p14:cNvPr>
              <p14:cNvContentPartPr/>
              <p14:nvPr/>
            </p14:nvContentPartPr>
            <p14:xfrm>
              <a:off x="3249120" y="4773400"/>
              <a:ext cx="149400" cy="233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AD0CD02-DBD4-4429-AA1D-A175D7DACA9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240480" y="4764760"/>
                <a:ext cx="1670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A6DA935-6A56-4895-946C-057F2736FFCE}"/>
                  </a:ext>
                </a:extLst>
              </p14:cNvPr>
              <p14:cNvContentPartPr/>
              <p14:nvPr/>
            </p14:nvContentPartPr>
            <p14:xfrm>
              <a:off x="2619480" y="4663600"/>
              <a:ext cx="475560" cy="37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A6DA935-6A56-4895-946C-057F2736FF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10840" y="4654600"/>
                <a:ext cx="493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69E8B52-88B9-4249-A9D5-9244D384892C}"/>
                  </a:ext>
                </a:extLst>
              </p14:cNvPr>
              <p14:cNvContentPartPr/>
              <p14:nvPr/>
            </p14:nvContentPartPr>
            <p14:xfrm>
              <a:off x="1831080" y="4773040"/>
              <a:ext cx="237600" cy="258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69E8B52-88B9-4249-A9D5-9244D384892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822080" y="4764052"/>
                <a:ext cx="255240" cy="27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1E6BF30-4CFA-499D-966C-24CD85A0D164}"/>
                  </a:ext>
                </a:extLst>
              </p14:cNvPr>
              <p14:cNvContentPartPr/>
              <p14:nvPr/>
            </p14:nvContentPartPr>
            <p14:xfrm>
              <a:off x="5402280" y="4676560"/>
              <a:ext cx="334800" cy="320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1E6BF30-4CFA-499D-966C-24CD85A0D16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93640" y="4667920"/>
                <a:ext cx="3524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DD6FC47-9CA5-4E87-81EA-B73750ADFCE8}"/>
                  </a:ext>
                </a:extLst>
              </p14:cNvPr>
              <p14:cNvContentPartPr/>
              <p14:nvPr/>
            </p14:nvContentPartPr>
            <p14:xfrm>
              <a:off x="1077600" y="5493040"/>
              <a:ext cx="410040" cy="20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DD6FC47-9CA5-4E87-81EA-B73750ADFCE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68600" y="5484400"/>
                <a:ext cx="4276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0C86FC9-4BFC-44C2-BD39-2DE41A0DF4A2}"/>
                  </a:ext>
                </a:extLst>
              </p14:cNvPr>
              <p14:cNvContentPartPr/>
              <p14:nvPr/>
            </p14:nvContentPartPr>
            <p14:xfrm>
              <a:off x="1144560" y="5099560"/>
              <a:ext cx="355680" cy="349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0C86FC9-4BFC-44C2-BD39-2DE41A0DF4A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35920" y="5090560"/>
                <a:ext cx="37332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C6D25C9-F619-4E65-AEE1-9968D9450C24}"/>
                  </a:ext>
                </a:extLst>
              </p14:cNvPr>
              <p14:cNvContentPartPr/>
              <p14:nvPr/>
            </p14:nvContentPartPr>
            <p14:xfrm>
              <a:off x="1651440" y="5480080"/>
              <a:ext cx="164160" cy="2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C6D25C9-F619-4E65-AEE1-9968D9450C2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42440" y="5471080"/>
                <a:ext cx="1818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C880259-5D50-4B50-8951-5C756393B88E}"/>
                  </a:ext>
                </a:extLst>
              </p14:cNvPr>
              <p14:cNvContentPartPr/>
              <p14:nvPr/>
            </p14:nvContentPartPr>
            <p14:xfrm>
              <a:off x="1655400" y="5570080"/>
              <a:ext cx="13608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C880259-5D50-4B50-8951-5C756393B88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646400" y="5561080"/>
                <a:ext cx="153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974FAF2-14DE-401E-A3CD-9FBC1C77E9E4}"/>
                  </a:ext>
                </a:extLst>
              </p14:cNvPr>
              <p14:cNvContentPartPr/>
              <p14:nvPr/>
            </p14:nvContentPartPr>
            <p14:xfrm>
              <a:off x="1147440" y="5564680"/>
              <a:ext cx="356760" cy="240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974FAF2-14DE-401E-A3CD-9FBC1C77E9E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138791" y="5556040"/>
                <a:ext cx="374418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605F3F3-C0B4-4503-AA1A-08A3E59822B0}"/>
                  </a:ext>
                </a:extLst>
              </p14:cNvPr>
              <p14:cNvContentPartPr/>
              <p14:nvPr/>
            </p14:nvContentPartPr>
            <p14:xfrm>
              <a:off x="1944840" y="5200360"/>
              <a:ext cx="810720" cy="645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605F3F3-C0B4-4503-AA1A-08A3E59822B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935844" y="5191360"/>
                <a:ext cx="828352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3662E24-62CF-4DBA-8C2C-1CD2E69E11DB}"/>
                  </a:ext>
                </a:extLst>
              </p14:cNvPr>
              <p14:cNvContentPartPr/>
              <p14:nvPr/>
            </p14:nvContentPartPr>
            <p14:xfrm>
              <a:off x="2862840" y="5370640"/>
              <a:ext cx="156240" cy="2768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3662E24-62CF-4DBA-8C2C-1CD2E69E11D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53840" y="5362000"/>
                <a:ext cx="17388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8BEFECB-C91C-40E1-BE09-E4F6C52E550D}"/>
                  </a:ext>
                </a:extLst>
              </p14:cNvPr>
              <p14:cNvContentPartPr/>
              <p14:nvPr/>
            </p14:nvContentPartPr>
            <p14:xfrm>
              <a:off x="3207360" y="5217640"/>
              <a:ext cx="1154160" cy="6379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8BEFECB-C91C-40E1-BE09-E4F6C52E550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198720" y="5208640"/>
                <a:ext cx="1171800" cy="65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87450AF-C581-4F4C-81B3-AD5E27320DC9}"/>
                  </a:ext>
                </a:extLst>
              </p14:cNvPr>
              <p14:cNvContentPartPr/>
              <p14:nvPr/>
            </p14:nvContentPartPr>
            <p14:xfrm>
              <a:off x="4469160" y="5179120"/>
              <a:ext cx="1382040" cy="7354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87450AF-C581-4F4C-81B3-AD5E27320DC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460520" y="5170480"/>
                <a:ext cx="1399680" cy="7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567E62D-0959-499E-A255-F5CEA57375CE}"/>
                  </a:ext>
                </a:extLst>
              </p14:cNvPr>
              <p14:cNvContentPartPr/>
              <p14:nvPr/>
            </p14:nvContentPartPr>
            <p14:xfrm>
              <a:off x="1192800" y="6020800"/>
              <a:ext cx="1843560" cy="567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567E62D-0959-499E-A255-F5CEA57375C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183800" y="6012155"/>
                <a:ext cx="1861200" cy="5853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47D79DAB-F92F-4627-B05B-23C851E8630A}"/>
                  </a:ext>
                </a:extLst>
              </p14:cNvPr>
              <p14:cNvContentPartPr/>
              <p14:nvPr/>
            </p14:nvContentPartPr>
            <p14:xfrm>
              <a:off x="3013320" y="6125560"/>
              <a:ext cx="36000" cy="34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47D79DAB-F92F-4627-B05B-23C851E8630A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004680" y="6116560"/>
                <a:ext cx="53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A010F96-EAE7-4614-9851-DD00E29C2D8B}"/>
                  </a:ext>
                </a:extLst>
              </p14:cNvPr>
              <p14:cNvContentPartPr/>
              <p14:nvPr/>
            </p14:nvContentPartPr>
            <p14:xfrm>
              <a:off x="3050400" y="6255880"/>
              <a:ext cx="39960" cy="30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A010F96-EAE7-4614-9851-DD00E29C2D8B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041760" y="6246880"/>
                <a:ext cx="576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24B3316-D85C-4917-A763-367875DFD858}"/>
                  </a:ext>
                </a:extLst>
              </p14:cNvPr>
              <p14:cNvContentPartPr/>
              <p14:nvPr/>
            </p14:nvContentPartPr>
            <p14:xfrm>
              <a:off x="4365120" y="6314920"/>
              <a:ext cx="200160" cy="6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24B3316-D85C-4917-A763-367875DFD85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356480" y="6306280"/>
                <a:ext cx="217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AAF4475-C96E-45CE-8A72-B4C87B2EBDB2}"/>
                  </a:ext>
                </a:extLst>
              </p14:cNvPr>
              <p14:cNvContentPartPr/>
              <p14:nvPr/>
            </p14:nvContentPartPr>
            <p14:xfrm>
              <a:off x="4388880" y="6435520"/>
              <a:ext cx="159480" cy="82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AAF4475-C96E-45CE-8A72-B4C87B2EBDB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380240" y="6426520"/>
                <a:ext cx="1771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9A013C4-A818-4773-9947-8CB9C78835AF}"/>
                  </a:ext>
                </a:extLst>
              </p14:cNvPr>
              <p14:cNvContentPartPr/>
              <p14:nvPr/>
            </p14:nvContentPartPr>
            <p14:xfrm>
              <a:off x="4384560" y="6542800"/>
              <a:ext cx="162720" cy="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9A013C4-A818-4773-9947-8CB9C78835A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375560" y="6533800"/>
                <a:ext cx="1803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327F94C-2C00-4673-9265-AF061F2C0601}"/>
                  </a:ext>
                </a:extLst>
              </p14:cNvPr>
              <p14:cNvContentPartPr/>
              <p14:nvPr/>
            </p14:nvContentPartPr>
            <p14:xfrm>
              <a:off x="4770840" y="6100720"/>
              <a:ext cx="298440" cy="151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327F94C-2C00-4673-9265-AF061F2C060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761840" y="6091699"/>
                <a:ext cx="316080" cy="168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67480CA-5CB0-49FB-9254-17ECA40EE9C4}"/>
                  </a:ext>
                </a:extLst>
              </p14:cNvPr>
              <p14:cNvContentPartPr/>
              <p14:nvPr/>
            </p14:nvContentPartPr>
            <p14:xfrm>
              <a:off x="4822320" y="6295840"/>
              <a:ext cx="285120" cy="308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67480CA-5CB0-49FB-9254-17ECA40EE9C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813680" y="6286840"/>
                <a:ext cx="30276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57FA740-2F1E-4909-BCEE-40A49B03369A}"/>
                  </a:ext>
                </a:extLst>
              </p14:cNvPr>
              <p14:cNvContentPartPr/>
              <p14:nvPr/>
            </p14:nvContentPartPr>
            <p14:xfrm>
              <a:off x="3266400" y="5954560"/>
              <a:ext cx="911160" cy="6710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57FA740-2F1E-4909-BCEE-40A49B03369A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257404" y="5945920"/>
                <a:ext cx="928793" cy="68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315198E-A26C-41B8-8BB0-246E09EA30D9}"/>
                  </a:ext>
                </a:extLst>
              </p14:cNvPr>
              <p14:cNvContentPartPr/>
              <p14:nvPr/>
            </p14:nvContentPartPr>
            <p14:xfrm>
              <a:off x="5248560" y="6352000"/>
              <a:ext cx="132120" cy="4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315198E-A26C-41B8-8BB0-246E09EA30D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239920" y="6343360"/>
                <a:ext cx="1497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E8A8EC01-F4A4-4000-A553-B8C144BF8F7C}"/>
                  </a:ext>
                </a:extLst>
              </p14:cNvPr>
              <p14:cNvContentPartPr/>
              <p14:nvPr/>
            </p14:nvContentPartPr>
            <p14:xfrm>
              <a:off x="5232720" y="6458200"/>
              <a:ext cx="165240" cy="1656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E8A8EC01-F4A4-4000-A553-B8C144BF8F7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223720" y="6449200"/>
                <a:ext cx="1828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92A0A1-AD12-443B-BDAD-0848829784E3}"/>
                  </a:ext>
                </a:extLst>
              </p14:cNvPr>
              <p14:cNvContentPartPr/>
              <p14:nvPr/>
            </p14:nvContentPartPr>
            <p14:xfrm>
              <a:off x="5534760" y="6138520"/>
              <a:ext cx="451080" cy="4237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92A0A1-AD12-443B-BDAD-0848829784E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526120" y="6129873"/>
                <a:ext cx="468720" cy="4413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98ECCCB-A426-472D-813C-CF71CC6070D0}"/>
                  </a:ext>
                </a:extLst>
              </p14:cNvPr>
              <p14:cNvContentPartPr/>
              <p14:nvPr/>
            </p14:nvContentPartPr>
            <p14:xfrm>
              <a:off x="6444840" y="6111880"/>
              <a:ext cx="530640" cy="5850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98ECCCB-A426-472D-813C-CF71CC6070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435840" y="6102880"/>
                <a:ext cx="548280" cy="60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8B216A23-7A10-474F-ABE2-DD45BF46C615}"/>
                  </a:ext>
                </a:extLst>
              </p14:cNvPr>
              <p14:cNvContentPartPr/>
              <p14:nvPr/>
            </p14:nvContentPartPr>
            <p14:xfrm>
              <a:off x="6104640" y="6321760"/>
              <a:ext cx="164160" cy="1648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8B216A23-7A10-474F-ABE2-DD45BF46C61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096000" y="6312760"/>
                <a:ext cx="181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9287D41-236A-43D0-ACC6-0C3622BAA6C6}"/>
                  </a:ext>
                </a:extLst>
              </p14:cNvPr>
              <p14:cNvContentPartPr/>
              <p14:nvPr/>
            </p14:nvContentPartPr>
            <p14:xfrm>
              <a:off x="7671360" y="6072280"/>
              <a:ext cx="195840" cy="143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9287D41-236A-43D0-ACC6-0C3622BAA6C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62720" y="6063640"/>
                <a:ext cx="21348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97A01D91-A59F-41C5-BF1D-60467D90F8AA}"/>
                  </a:ext>
                </a:extLst>
              </p14:cNvPr>
              <p14:cNvContentPartPr/>
              <p14:nvPr/>
            </p14:nvContentPartPr>
            <p14:xfrm>
              <a:off x="7703760" y="6271360"/>
              <a:ext cx="191520" cy="2642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97A01D91-A59F-41C5-BF1D-60467D90F8A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695120" y="6262360"/>
                <a:ext cx="2091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BDF2F8F0-26F3-4B8D-AC0A-92017A8BA48D}"/>
                  </a:ext>
                </a:extLst>
              </p14:cNvPr>
              <p14:cNvContentPartPr/>
              <p14:nvPr/>
            </p14:nvContentPartPr>
            <p14:xfrm>
              <a:off x="7052520" y="6234640"/>
              <a:ext cx="452520" cy="3247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BDF2F8F0-26F3-4B8D-AC0A-92017A8BA48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043513" y="6226000"/>
                <a:ext cx="470174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724C5A74-A666-4F4C-BFB5-BE300AE5479D}"/>
                  </a:ext>
                </a:extLst>
              </p14:cNvPr>
              <p14:cNvContentPartPr/>
              <p14:nvPr/>
            </p14:nvContentPartPr>
            <p14:xfrm>
              <a:off x="7386960" y="6083080"/>
              <a:ext cx="58680" cy="734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724C5A74-A666-4F4C-BFB5-BE300AE5479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377960" y="6074080"/>
                <a:ext cx="76320" cy="9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4848011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14:cNvPr>
              <p14:cNvContentPartPr/>
              <p14:nvPr/>
            </p14:nvContentPartPr>
            <p14:xfrm>
              <a:off x="3898560" y="2226040"/>
              <a:ext cx="1422000" cy="441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9918" y="2217393"/>
                <a:ext cx="1439644" cy="459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14:cNvPr>
              <p14:cNvContentPartPr/>
              <p14:nvPr/>
            </p14:nvContentPartPr>
            <p14:xfrm>
              <a:off x="5016720" y="1055680"/>
              <a:ext cx="933840" cy="290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07720" y="1046680"/>
                <a:ext cx="951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14:cNvPr>
              <p14:cNvContentPartPr/>
              <p14:nvPr/>
            </p14:nvContentPartPr>
            <p14:xfrm>
              <a:off x="4595160" y="1051720"/>
              <a:ext cx="336960" cy="220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86160" y="1042735"/>
                <a:ext cx="354600" cy="2379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14:cNvPr>
              <p14:cNvContentPartPr/>
              <p14:nvPr/>
            </p14:nvContentPartPr>
            <p14:xfrm>
              <a:off x="225840" y="1214440"/>
              <a:ext cx="1173960" cy="465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6840" y="1205793"/>
                <a:ext cx="119160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14:cNvPr>
              <p14:cNvContentPartPr/>
              <p14:nvPr/>
            </p14:nvContentPartPr>
            <p14:xfrm>
              <a:off x="322680" y="1772440"/>
              <a:ext cx="1270080" cy="54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3680" y="1763446"/>
                <a:ext cx="1287720" cy="56554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63146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992043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24064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58502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14:cNvPr>
              <p14:cNvContentPartPr/>
              <p14:nvPr/>
            </p14:nvContentPartPr>
            <p14:xfrm>
              <a:off x="150960" y="1585600"/>
              <a:ext cx="8798400" cy="86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2320" y="1576960"/>
                <a:ext cx="88160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14:cNvPr>
              <p14:cNvContentPartPr/>
              <p14:nvPr/>
            </p14:nvContentPartPr>
            <p14:xfrm>
              <a:off x="770520" y="2259160"/>
              <a:ext cx="7437600" cy="101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1880" y="2250160"/>
                <a:ext cx="7455240" cy="11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445422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14:cNvPr>
              <p14:cNvContentPartPr/>
              <p14:nvPr/>
            </p14:nvContentPartPr>
            <p14:xfrm>
              <a:off x="150960" y="1585600"/>
              <a:ext cx="8798400" cy="86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2320" y="1576960"/>
                <a:ext cx="88160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14:cNvPr>
              <p14:cNvContentPartPr/>
              <p14:nvPr/>
            </p14:nvContentPartPr>
            <p14:xfrm>
              <a:off x="770520" y="2259160"/>
              <a:ext cx="7437600" cy="101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1880" y="2250160"/>
                <a:ext cx="74552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14:cNvPr>
              <p14:cNvContentPartPr/>
              <p14:nvPr/>
            </p14:nvContentPartPr>
            <p14:xfrm>
              <a:off x="8270040" y="2000680"/>
              <a:ext cx="5940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1040" y="1991680"/>
                <a:ext cx="77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14:cNvPr>
              <p14:cNvContentPartPr/>
              <p14:nvPr/>
            </p14:nvContentPartPr>
            <p14:xfrm>
              <a:off x="8265000" y="2152240"/>
              <a:ext cx="3744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56000" y="2143240"/>
                <a:ext cx="550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14:cNvPr>
              <p14:cNvContentPartPr/>
              <p14:nvPr/>
            </p14:nvContentPartPr>
            <p14:xfrm>
              <a:off x="838920" y="2665960"/>
              <a:ext cx="183240" cy="536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9920" y="2657320"/>
                <a:ext cx="2008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14:cNvPr>
              <p14:cNvContentPartPr/>
              <p14:nvPr/>
            </p14:nvContentPartPr>
            <p14:xfrm>
              <a:off x="1176960" y="2766760"/>
              <a:ext cx="13896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167960" y="275776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14:cNvPr>
              <p14:cNvContentPartPr/>
              <p14:nvPr/>
            </p14:nvContentPartPr>
            <p14:xfrm>
              <a:off x="1143840" y="2843440"/>
              <a:ext cx="162000" cy="27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34840" y="2834800"/>
                <a:ext cx="179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14:cNvPr>
              <p14:cNvContentPartPr/>
              <p14:nvPr/>
            </p14:nvContentPartPr>
            <p14:xfrm>
              <a:off x="1473960" y="2552200"/>
              <a:ext cx="692280" cy="487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4960" y="2543560"/>
                <a:ext cx="7099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14:cNvPr>
              <p14:cNvContentPartPr/>
              <p14:nvPr/>
            </p14:nvContentPartPr>
            <p14:xfrm>
              <a:off x="2260560" y="2583880"/>
              <a:ext cx="401760" cy="33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1568" y="2574880"/>
                <a:ext cx="41938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14:cNvPr>
              <p14:cNvContentPartPr/>
              <p14:nvPr/>
            </p14:nvContentPartPr>
            <p14:xfrm>
              <a:off x="3735480" y="2732200"/>
              <a:ext cx="173160" cy="164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6840" y="2723560"/>
                <a:ext cx="190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14:cNvPr>
              <p14:cNvContentPartPr/>
              <p14:nvPr/>
            </p14:nvContentPartPr>
            <p14:xfrm>
              <a:off x="2782200" y="2607280"/>
              <a:ext cx="795960" cy="47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73560" y="2598273"/>
                <a:ext cx="81360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14:cNvPr>
              <p14:cNvContentPartPr/>
              <p14:nvPr/>
            </p14:nvContentPartPr>
            <p14:xfrm>
              <a:off x="4030680" y="2672080"/>
              <a:ext cx="170640" cy="382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21680" y="2663440"/>
                <a:ext cx="188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14:cNvPr>
              <p14:cNvContentPartPr/>
              <p14:nvPr/>
            </p14:nvContentPartPr>
            <p14:xfrm>
              <a:off x="4278000" y="2839480"/>
              <a:ext cx="50040" cy="76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000" y="2830840"/>
                <a:ext cx="67680" cy="9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118234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14:cNvPr>
              <p14:cNvContentPartPr/>
              <p14:nvPr/>
            </p14:nvContentPartPr>
            <p14:xfrm>
              <a:off x="150960" y="1585600"/>
              <a:ext cx="8798400" cy="86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2320" y="1576960"/>
                <a:ext cx="88160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14:cNvPr>
              <p14:cNvContentPartPr/>
              <p14:nvPr/>
            </p14:nvContentPartPr>
            <p14:xfrm>
              <a:off x="770520" y="2259160"/>
              <a:ext cx="7437600" cy="101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1880" y="2250160"/>
                <a:ext cx="74552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14:cNvPr>
              <p14:cNvContentPartPr/>
              <p14:nvPr/>
            </p14:nvContentPartPr>
            <p14:xfrm>
              <a:off x="8270040" y="2000680"/>
              <a:ext cx="5940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1040" y="1991680"/>
                <a:ext cx="77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14:cNvPr>
              <p14:cNvContentPartPr/>
              <p14:nvPr/>
            </p14:nvContentPartPr>
            <p14:xfrm>
              <a:off x="8265000" y="2152240"/>
              <a:ext cx="3744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56000" y="2143240"/>
                <a:ext cx="550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14:cNvPr>
              <p14:cNvContentPartPr/>
              <p14:nvPr/>
            </p14:nvContentPartPr>
            <p14:xfrm>
              <a:off x="838920" y="2665960"/>
              <a:ext cx="183240" cy="536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9920" y="2657320"/>
                <a:ext cx="2008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14:cNvPr>
              <p14:cNvContentPartPr/>
              <p14:nvPr/>
            </p14:nvContentPartPr>
            <p14:xfrm>
              <a:off x="1176960" y="2766760"/>
              <a:ext cx="13896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167960" y="275776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14:cNvPr>
              <p14:cNvContentPartPr/>
              <p14:nvPr/>
            </p14:nvContentPartPr>
            <p14:xfrm>
              <a:off x="1143840" y="2843440"/>
              <a:ext cx="162000" cy="27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34840" y="2834800"/>
                <a:ext cx="179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14:cNvPr>
              <p14:cNvContentPartPr/>
              <p14:nvPr/>
            </p14:nvContentPartPr>
            <p14:xfrm>
              <a:off x="1473960" y="2552200"/>
              <a:ext cx="692280" cy="487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4960" y="2543560"/>
                <a:ext cx="7099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14:cNvPr>
              <p14:cNvContentPartPr/>
              <p14:nvPr/>
            </p14:nvContentPartPr>
            <p14:xfrm>
              <a:off x="2260560" y="2583880"/>
              <a:ext cx="401760" cy="33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1568" y="2574880"/>
                <a:ext cx="41938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14:cNvPr>
              <p14:cNvContentPartPr/>
              <p14:nvPr/>
            </p14:nvContentPartPr>
            <p14:xfrm>
              <a:off x="3735480" y="2732200"/>
              <a:ext cx="173160" cy="164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6840" y="2723560"/>
                <a:ext cx="190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14:cNvPr>
              <p14:cNvContentPartPr/>
              <p14:nvPr/>
            </p14:nvContentPartPr>
            <p14:xfrm>
              <a:off x="2782200" y="2607280"/>
              <a:ext cx="795960" cy="47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73560" y="2598273"/>
                <a:ext cx="81360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14:cNvPr>
              <p14:cNvContentPartPr/>
              <p14:nvPr/>
            </p14:nvContentPartPr>
            <p14:xfrm>
              <a:off x="4030680" y="2672080"/>
              <a:ext cx="170640" cy="382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21680" y="2663440"/>
                <a:ext cx="188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14:cNvPr>
              <p14:cNvContentPartPr/>
              <p14:nvPr/>
            </p14:nvContentPartPr>
            <p14:xfrm>
              <a:off x="4278000" y="2839480"/>
              <a:ext cx="50040" cy="76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000" y="2830840"/>
                <a:ext cx="6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14:cNvPr>
              <p14:cNvContentPartPr/>
              <p14:nvPr/>
            </p14:nvContentPartPr>
            <p14:xfrm>
              <a:off x="4792440" y="2525560"/>
              <a:ext cx="180000" cy="583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83800" y="2516560"/>
                <a:ext cx="19764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14:cNvPr>
              <p14:cNvContentPartPr/>
              <p14:nvPr/>
            </p14:nvContentPartPr>
            <p14:xfrm>
              <a:off x="5684880" y="2825080"/>
              <a:ext cx="151200" cy="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76240" y="2816080"/>
                <a:ext cx="168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14:cNvPr>
              <p14:cNvContentPartPr/>
              <p14:nvPr/>
            </p14:nvContentPartPr>
            <p14:xfrm>
              <a:off x="5671920" y="2905720"/>
              <a:ext cx="16884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3280" y="28970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14:cNvPr>
              <p14:cNvContentPartPr/>
              <p14:nvPr/>
            </p14:nvContentPartPr>
            <p14:xfrm>
              <a:off x="5384280" y="2737240"/>
              <a:ext cx="185400" cy="267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75640" y="27286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14:cNvPr>
              <p14:cNvContentPartPr/>
              <p14:nvPr/>
            </p14:nvContentPartPr>
            <p14:xfrm>
              <a:off x="5980800" y="2630320"/>
              <a:ext cx="407160" cy="366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72160" y="2621320"/>
                <a:ext cx="4248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14:cNvPr>
              <p14:cNvContentPartPr/>
              <p14:nvPr/>
            </p14:nvContentPartPr>
            <p14:xfrm>
              <a:off x="6524400" y="2646160"/>
              <a:ext cx="14292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15400" y="2637160"/>
                <a:ext cx="160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14:cNvPr>
              <p14:cNvContentPartPr/>
              <p14:nvPr/>
            </p14:nvContentPartPr>
            <p14:xfrm>
              <a:off x="6877560" y="2793400"/>
              <a:ext cx="206640" cy="2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68560" y="2784400"/>
                <a:ext cx="224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14:cNvPr>
              <p14:cNvContentPartPr/>
              <p14:nvPr/>
            </p14:nvContentPartPr>
            <p14:xfrm>
              <a:off x="6993480" y="2718880"/>
              <a:ext cx="122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984840" y="2710240"/>
                <a:ext cx="29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14:cNvPr>
              <p14:cNvContentPartPr/>
              <p14:nvPr/>
            </p14:nvContentPartPr>
            <p14:xfrm>
              <a:off x="7266720" y="2713840"/>
              <a:ext cx="37368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57720" y="2704851"/>
                <a:ext cx="391320" cy="3149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156533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14:cNvPr>
              <p14:cNvContentPartPr/>
              <p14:nvPr/>
            </p14:nvContentPartPr>
            <p14:xfrm>
              <a:off x="150960" y="1585600"/>
              <a:ext cx="8798400" cy="86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2320" y="1576960"/>
                <a:ext cx="88160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14:cNvPr>
              <p14:cNvContentPartPr/>
              <p14:nvPr/>
            </p14:nvContentPartPr>
            <p14:xfrm>
              <a:off x="770520" y="2259160"/>
              <a:ext cx="7437600" cy="101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1880" y="2250160"/>
                <a:ext cx="74552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14:cNvPr>
              <p14:cNvContentPartPr/>
              <p14:nvPr/>
            </p14:nvContentPartPr>
            <p14:xfrm>
              <a:off x="8270040" y="2000680"/>
              <a:ext cx="5940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1040" y="1991680"/>
                <a:ext cx="77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14:cNvPr>
              <p14:cNvContentPartPr/>
              <p14:nvPr/>
            </p14:nvContentPartPr>
            <p14:xfrm>
              <a:off x="8265000" y="2152240"/>
              <a:ext cx="3744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56000" y="2143240"/>
                <a:ext cx="550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14:cNvPr>
              <p14:cNvContentPartPr/>
              <p14:nvPr/>
            </p14:nvContentPartPr>
            <p14:xfrm>
              <a:off x="838920" y="2665960"/>
              <a:ext cx="183240" cy="536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9920" y="2657320"/>
                <a:ext cx="2008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14:cNvPr>
              <p14:cNvContentPartPr/>
              <p14:nvPr/>
            </p14:nvContentPartPr>
            <p14:xfrm>
              <a:off x="1176960" y="2766760"/>
              <a:ext cx="13896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167960" y="275776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14:cNvPr>
              <p14:cNvContentPartPr/>
              <p14:nvPr/>
            </p14:nvContentPartPr>
            <p14:xfrm>
              <a:off x="1143840" y="2843440"/>
              <a:ext cx="162000" cy="27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34840" y="2834800"/>
                <a:ext cx="179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14:cNvPr>
              <p14:cNvContentPartPr/>
              <p14:nvPr/>
            </p14:nvContentPartPr>
            <p14:xfrm>
              <a:off x="1473960" y="2552200"/>
              <a:ext cx="692280" cy="487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4960" y="2543560"/>
                <a:ext cx="7099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14:cNvPr>
              <p14:cNvContentPartPr/>
              <p14:nvPr/>
            </p14:nvContentPartPr>
            <p14:xfrm>
              <a:off x="2260560" y="2583880"/>
              <a:ext cx="401760" cy="33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1568" y="2574880"/>
                <a:ext cx="41938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14:cNvPr>
              <p14:cNvContentPartPr/>
              <p14:nvPr/>
            </p14:nvContentPartPr>
            <p14:xfrm>
              <a:off x="3735480" y="2732200"/>
              <a:ext cx="173160" cy="164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6840" y="2723560"/>
                <a:ext cx="190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14:cNvPr>
              <p14:cNvContentPartPr/>
              <p14:nvPr/>
            </p14:nvContentPartPr>
            <p14:xfrm>
              <a:off x="2782200" y="2607280"/>
              <a:ext cx="795960" cy="47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73560" y="2598273"/>
                <a:ext cx="81360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14:cNvPr>
              <p14:cNvContentPartPr/>
              <p14:nvPr/>
            </p14:nvContentPartPr>
            <p14:xfrm>
              <a:off x="4030680" y="2672080"/>
              <a:ext cx="170640" cy="382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21680" y="2663440"/>
                <a:ext cx="188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14:cNvPr>
              <p14:cNvContentPartPr/>
              <p14:nvPr/>
            </p14:nvContentPartPr>
            <p14:xfrm>
              <a:off x="4278000" y="2839480"/>
              <a:ext cx="50040" cy="76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000" y="2830840"/>
                <a:ext cx="6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14:cNvPr>
              <p14:cNvContentPartPr/>
              <p14:nvPr/>
            </p14:nvContentPartPr>
            <p14:xfrm>
              <a:off x="4792440" y="2525560"/>
              <a:ext cx="180000" cy="583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83800" y="2516560"/>
                <a:ext cx="19764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14:cNvPr>
              <p14:cNvContentPartPr/>
              <p14:nvPr/>
            </p14:nvContentPartPr>
            <p14:xfrm>
              <a:off x="5684880" y="2825080"/>
              <a:ext cx="151200" cy="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76240" y="2816080"/>
                <a:ext cx="168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14:cNvPr>
              <p14:cNvContentPartPr/>
              <p14:nvPr/>
            </p14:nvContentPartPr>
            <p14:xfrm>
              <a:off x="5671920" y="2905720"/>
              <a:ext cx="16884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3280" y="28970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14:cNvPr>
              <p14:cNvContentPartPr/>
              <p14:nvPr/>
            </p14:nvContentPartPr>
            <p14:xfrm>
              <a:off x="5384280" y="2737240"/>
              <a:ext cx="185400" cy="267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75640" y="27286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14:cNvPr>
              <p14:cNvContentPartPr/>
              <p14:nvPr/>
            </p14:nvContentPartPr>
            <p14:xfrm>
              <a:off x="5980800" y="2630320"/>
              <a:ext cx="407160" cy="366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72160" y="2621320"/>
                <a:ext cx="4248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14:cNvPr>
              <p14:cNvContentPartPr/>
              <p14:nvPr/>
            </p14:nvContentPartPr>
            <p14:xfrm>
              <a:off x="6524400" y="2646160"/>
              <a:ext cx="14292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15400" y="2637160"/>
                <a:ext cx="160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14:cNvPr>
              <p14:cNvContentPartPr/>
              <p14:nvPr/>
            </p14:nvContentPartPr>
            <p14:xfrm>
              <a:off x="6790080" y="3376960"/>
              <a:ext cx="297000" cy="304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81080" y="3367960"/>
                <a:ext cx="3146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14:cNvPr>
              <p14:cNvContentPartPr/>
              <p14:nvPr/>
            </p14:nvContentPartPr>
            <p14:xfrm>
              <a:off x="7413240" y="3548320"/>
              <a:ext cx="121320" cy="176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04240" y="3539680"/>
                <a:ext cx="138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14:cNvPr>
              <p14:cNvContentPartPr/>
              <p14:nvPr/>
            </p14:nvContentPartPr>
            <p14:xfrm>
              <a:off x="7645800" y="3352480"/>
              <a:ext cx="757440" cy="37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36804" y="3343840"/>
                <a:ext cx="775072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14:cNvPr>
              <p14:cNvContentPartPr/>
              <p14:nvPr/>
            </p14:nvContentPartPr>
            <p14:xfrm>
              <a:off x="6725640" y="3987520"/>
              <a:ext cx="132840" cy="13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717000" y="3978520"/>
                <a:ext cx="150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14:cNvPr>
              <p14:cNvContentPartPr/>
              <p14:nvPr/>
            </p14:nvContentPartPr>
            <p14:xfrm>
              <a:off x="6728160" y="4077520"/>
              <a:ext cx="146160" cy="122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19520" y="4068880"/>
                <a:ext cx="163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14:cNvPr>
              <p14:cNvContentPartPr/>
              <p14:nvPr/>
            </p14:nvContentPartPr>
            <p14:xfrm>
              <a:off x="622200" y="3257080"/>
              <a:ext cx="6013080" cy="1065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200" y="3248440"/>
                <a:ext cx="6030720" cy="10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14:cNvPr>
              <p14:cNvContentPartPr/>
              <p14:nvPr/>
            </p14:nvContentPartPr>
            <p14:xfrm>
              <a:off x="7022640" y="3891400"/>
              <a:ext cx="440280" cy="228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14000" y="3882760"/>
                <a:ext cx="4579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14:cNvPr>
              <p14:cNvContentPartPr/>
              <p14:nvPr/>
            </p14:nvContentPartPr>
            <p14:xfrm>
              <a:off x="6877560" y="2793400"/>
              <a:ext cx="206640" cy="2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868560" y="2784400"/>
                <a:ext cx="224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14:cNvPr>
              <p14:cNvContentPartPr/>
              <p14:nvPr/>
            </p14:nvContentPartPr>
            <p14:xfrm>
              <a:off x="6993480" y="2718880"/>
              <a:ext cx="122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84840" y="2710240"/>
                <a:ext cx="29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14:cNvPr>
              <p14:cNvContentPartPr/>
              <p14:nvPr/>
            </p14:nvContentPartPr>
            <p14:xfrm>
              <a:off x="7266720" y="2713840"/>
              <a:ext cx="37368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57720" y="2704851"/>
                <a:ext cx="391320" cy="3149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17243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14:cNvPr>
              <p14:cNvContentPartPr/>
              <p14:nvPr/>
            </p14:nvContentPartPr>
            <p14:xfrm>
              <a:off x="150960" y="1585600"/>
              <a:ext cx="8798400" cy="86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2320" y="1576960"/>
                <a:ext cx="88160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14:cNvPr>
              <p14:cNvContentPartPr/>
              <p14:nvPr/>
            </p14:nvContentPartPr>
            <p14:xfrm>
              <a:off x="770520" y="2259160"/>
              <a:ext cx="7437600" cy="101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1880" y="2250160"/>
                <a:ext cx="74552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14:cNvPr>
              <p14:cNvContentPartPr/>
              <p14:nvPr/>
            </p14:nvContentPartPr>
            <p14:xfrm>
              <a:off x="8270040" y="2000680"/>
              <a:ext cx="5940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1040" y="1991680"/>
                <a:ext cx="77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14:cNvPr>
              <p14:cNvContentPartPr/>
              <p14:nvPr/>
            </p14:nvContentPartPr>
            <p14:xfrm>
              <a:off x="8265000" y="2152240"/>
              <a:ext cx="3744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56000" y="2143240"/>
                <a:ext cx="550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14:cNvPr>
              <p14:cNvContentPartPr/>
              <p14:nvPr/>
            </p14:nvContentPartPr>
            <p14:xfrm>
              <a:off x="838920" y="2665960"/>
              <a:ext cx="183240" cy="536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9920" y="2657320"/>
                <a:ext cx="2008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14:cNvPr>
              <p14:cNvContentPartPr/>
              <p14:nvPr/>
            </p14:nvContentPartPr>
            <p14:xfrm>
              <a:off x="1176960" y="2766760"/>
              <a:ext cx="13896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167960" y="275776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14:cNvPr>
              <p14:cNvContentPartPr/>
              <p14:nvPr/>
            </p14:nvContentPartPr>
            <p14:xfrm>
              <a:off x="1143840" y="2843440"/>
              <a:ext cx="162000" cy="27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34840" y="2834800"/>
                <a:ext cx="179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14:cNvPr>
              <p14:cNvContentPartPr/>
              <p14:nvPr/>
            </p14:nvContentPartPr>
            <p14:xfrm>
              <a:off x="1473960" y="2552200"/>
              <a:ext cx="692280" cy="487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4960" y="2543560"/>
                <a:ext cx="7099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14:cNvPr>
              <p14:cNvContentPartPr/>
              <p14:nvPr/>
            </p14:nvContentPartPr>
            <p14:xfrm>
              <a:off x="2260560" y="2583880"/>
              <a:ext cx="401760" cy="33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1568" y="2574880"/>
                <a:ext cx="41938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14:cNvPr>
              <p14:cNvContentPartPr/>
              <p14:nvPr/>
            </p14:nvContentPartPr>
            <p14:xfrm>
              <a:off x="3735480" y="2732200"/>
              <a:ext cx="173160" cy="164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6840" y="2723560"/>
                <a:ext cx="190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14:cNvPr>
              <p14:cNvContentPartPr/>
              <p14:nvPr/>
            </p14:nvContentPartPr>
            <p14:xfrm>
              <a:off x="2782200" y="2607280"/>
              <a:ext cx="795960" cy="47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73560" y="2598273"/>
                <a:ext cx="81360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14:cNvPr>
              <p14:cNvContentPartPr/>
              <p14:nvPr/>
            </p14:nvContentPartPr>
            <p14:xfrm>
              <a:off x="4030680" y="2672080"/>
              <a:ext cx="170640" cy="382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21680" y="2663440"/>
                <a:ext cx="188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14:cNvPr>
              <p14:cNvContentPartPr/>
              <p14:nvPr/>
            </p14:nvContentPartPr>
            <p14:xfrm>
              <a:off x="4278000" y="2839480"/>
              <a:ext cx="50040" cy="76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000" y="2830840"/>
                <a:ext cx="6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14:cNvPr>
              <p14:cNvContentPartPr/>
              <p14:nvPr/>
            </p14:nvContentPartPr>
            <p14:xfrm>
              <a:off x="4792440" y="2525560"/>
              <a:ext cx="180000" cy="583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83800" y="2516560"/>
                <a:ext cx="19764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14:cNvPr>
              <p14:cNvContentPartPr/>
              <p14:nvPr/>
            </p14:nvContentPartPr>
            <p14:xfrm>
              <a:off x="5684880" y="2825080"/>
              <a:ext cx="151200" cy="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76240" y="2816080"/>
                <a:ext cx="168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14:cNvPr>
              <p14:cNvContentPartPr/>
              <p14:nvPr/>
            </p14:nvContentPartPr>
            <p14:xfrm>
              <a:off x="5671920" y="2905720"/>
              <a:ext cx="16884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3280" y="28970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14:cNvPr>
              <p14:cNvContentPartPr/>
              <p14:nvPr/>
            </p14:nvContentPartPr>
            <p14:xfrm>
              <a:off x="5384280" y="2737240"/>
              <a:ext cx="185400" cy="267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75640" y="27286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14:cNvPr>
              <p14:cNvContentPartPr/>
              <p14:nvPr/>
            </p14:nvContentPartPr>
            <p14:xfrm>
              <a:off x="5980800" y="2630320"/>
              <a:ext cx="407160" cy="366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72160" y="2621320"/>
                <a:ext cx="4248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14:cNvPr>
              <p14:cNvContentPartPr/>
              <p14:nvPr/>
            </p14:nvContentPartPr>
            <p14:xfrm>
              <a:off x="6524400" y="2646160"/>
              <a:ext cx="14292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15400" y="2637160"/>
                <a:ext cx="160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14:cNvPr>
              <p14:cNvContentPartPr/>
              <p14:nvPr/>
            </p14:nvContentPartPr>
            <p14:xfrm>
              <a:off x="6790080" y="3376960"/>
              <a:ext cx="297000" cy="304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81080" y="3367960"/>
                <a:ext cx="3146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14:cNvPr>
              <p14:cNvContentPartPr/>
              <p14:nvPr/>
            </p14:nvContentPartPr>
            <p14:xfrm>
              <a:off x="7413240" y="3548320"/>
              <a:ext cx="121320" cy="176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04240" y="3539680"/>
                <a:ext cx="138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14:cNvPr>
              <p14:cNvContentPartPr/>
              <p14:nvPr/>
            </p14:nvContentPartPr>
            <p14:xfrm>
              <a:off x="7645800" y="3352480"/>
              <a:ext cx="757440" cy="37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36804" y="3343840"/>
                <a:ext cx="775072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14:cNvPr>
              <p14:cNvContentPartPr/>
              <p14:nvPr/>
            </p14:nvContentPartPr>
            <p14:xfrm>
              <a:off x="6725640" y="3987520"/>
              <a:ext cx="132840" cy="13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717000" y="3978520"/>
                <a:ext cx="150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14:cNvPr>
              <p14:cNvContentPartPr/>
              <p14:nvPr/>
            </p14:nvContentPartPr>
            <p14:xfrm>
              <a:off x="6728160" y="4077520"/>
              <a:ext cx="146160" cy="122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19520" y="4068880"/>
                <a:ext cx="163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14:cNvPr>
              <p14:cNvContentPartPr/>
              <p14:nvPr/>
            </p14:nvContentPartPr>
            <p14:xfrm>
              <a:off x="622200" y="3257080"/>
              <a:ext cx="6013080" cy="1065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200" y="3248440"/>
                <a:ext cx="6030720" cy="10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14:cNvPr>
              <p14:cNvContentPartPr/>
              <p14:nvPr/>
            </p14:nvContentPartPr>
            <p14:xfrm>
              <a:off x="7022640" y="3891400"/>
              <a:ext cx="440280" cy="228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14000" y="3882760"/>
                <a:ext cx="4579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14:cNvPr>
              <p14:cNvContentPartPr/>
              <p14:nvPr/>
            </p14:nvContentPartPr>
            <p14:xfrm>
              <a:off x="504120" y="4230160"/>
              <a:ext cx="325800" cy="30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5480" y="4221160"/>
                <a:ext cx="3434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14:cNvPr>
              <p14:cNvContentPartPr/>
              <p14:nvPr/>
            </p14:nvContentPartPr>
            <p14:xfrm>
              <a:off x="1095240" y="4370920"/>
              <a:ext cx="413640" cy="46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6608" y="4361920"/>
                <a:ext cx="431265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14:cNvPr>
              <p14:cNvContentPartPr/>
              <p14:nvPr/>
            </p14:nvContentPartPr>
            <p14:xfrm>
              <a:off x="1668000" y="4248520"/>
              <a:ext cx="272160" cy="423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59349" y="4239880"/>
                <a:ext cx="28982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14:cNvPr>
              <p14:cNvContentPartPr/>
              <p14:nvPr/>
            </p14:nvContentPartPr>
            <p14:xfrm>
              <a:off x="2052840" y="4283080"/>
              <a:ext cx="1676520" cy="52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044200" y="4274080"/>
                <a:ext cx="169416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14:cNvPr>
              <p14:cNvContentPartPr/>
              <p14:nvPr/>
            </p14:nvContentPartPr>
            <p14:xfrm>
              <a:off x="6877560" y="2793400"/>
              <a:ext cx="206640" cy="2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68560" y="2784400"/>
                <a:ext cx="224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14:cNvPr>
              <p14:cNvContentPartPr/>
              <p14:nvPr/>
            </p14:nvContentPartPr>
            <p14:xfrm>
              <a:off x="6993480" y="2718880"/>
              <a:ext cx="122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84840" y="2710240"/>
                <a:ext cx="29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14:cNvPr>
              <p14:cNvContentPartPr/>
              <p14:nvPr/>
            </p14:nvContentPartPr>
            <p14:xfrm>
              <a:off x="7266720" y="2713840"/>
              <a:ext cx="37368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57720" y="2704851"/>
                <a:ext cx="391320" cy="3149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520919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14:cNvPr>
              <p14:cNvContentPartPr/>
              <p14:nvPr/>
            </p14:nvContentPartPr>
            <p14:xfrm>
              <a:off x="150960" y="1585600"/>
              <a:ext cx="8798400" cy="86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2320" y="1576960"/>
                <a:ext cx="88160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14:cNvPr>
              <p14:cNvContentPartPr/>
              <p14:nvPr/>
            </p14:nvContentPartPr>
            <p14:xfrm>
              <a:off x="770520" y="2259160"/>
              <a:ext cx="7437600" cy="101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1880" y="2250160"/>
                <a:ext cx="74552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14:cNvPr>
              <p14:cNvContentPartPr/>
              <p14:nvPr/>
            </p14:nvContentPartPr>
            <p14:xfrm>
              <a:off x="8270040" y="2000680"/>
              <a:ext cx="5940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1040" y="1991680"/>
                <a:ext cx="77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14:cNvPr>
              <p14:cNvContentPartPr/>
              <p14:nvPr/>
            </p14:nvContentPartPr>
            <p14:xfrm>
              <a:off x="8265000" y="2152240"/>
              <a:ext cx="3744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56000" y="2143240"/>
                <a:ext cx="550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14:cNvPr>
              <p14:cNvContentPartPr/>
              <p14:nvPr/>
            </p14:nvContentPartPr>
            <p14:xfrm>
              <a:off x="838920" y="2665960"/>
              <a:ext cx="183240" cy="536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9920" y="2657320"/>
                <a:ext cx="2008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14:cNvPr>
              <p14:cNvContentPartPr/>
              <p14:nvPr/>
            </p14:nvContentPartPr>
            <p14:xfrm>
              <a:off x="1176960" y="2766760"/>
              <a:ext cx="13896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167960" y="275776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14:cNvPr>
              <p14:cNvContentPartPr/>
              <p14:nvPr/>
            </p14:nvContentPartPr>
            <p14:xfrm>
              <a:off x="1143840" y="2843440"/>
              <a:ext cx="162000" cy="27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34840" y="2834800"/>
                <a:ext cx="179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14:cNvPr>
              <p14:cNvContentPartPr/>
              <p14:nvPr/>
            </p14:nvContentPartPr>
            <p14:xfrm>
              <a:off x="1473960" y="2552200"/>
              <a:ext cx="692280" cy="487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4960" y="2543560"/>
                <a:ext cx="7099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14:cNvPr>
              <p14:cNvContentPartPr/>
              <p14:nvPr/>
            </p14:nvContentPartPr>
            <p14:xfrm>
              <a:off x="2260560" y="2583880"/>
              <a:ext cx="401760" cy="33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1568" y="2574880"/>
                <a:ext cx="41938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14:cNvPr>
              <p14:cNvContentPartPr/>
              <p14:nvPr/>
            </p14:nvContentPartPr>
            <p14:xfrm>
              <a:off x="3735480" y="2732200"/>
              <a:ext cx="173160" cy="164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6840" y="2723560"/>
                <a:ext cx="190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14:cNvPr>
              <p14:cNvContentPartPr/>
              <p14:nvPr/>
            </p14:nvContentPartPr>
            <p14:xfrm>
              <a:off x="2782200" y="2607280"/>
              <a:ext cx="795960" cy="47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73560" y="2598273"/>
                <a:ext cx="81360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14:cNvPr>
              <p14:cNvContentPartPr/>
              <p14:nvPr/>
            </p14:nvContentPartPr>
            <p14:xfrm>
              <a:off x="4030680" y="2672080"/>
              <a:ext cx="170640" cy="382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21680" y="2663440"/>
                <a:ext cx="188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14:cNvPr>
              <p14:cNvContentPartPr/>
              <p14:nvPr/>
            </p14:nvContentPartPr>
            <p14:xfrm>
              <a:off x="4278000" y="2839480"/>
              <a:ext cx="50040" cy="76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000" y="2830840"/>
                <a:ext cx="6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14:cNvPr>
              <p14:cNvContentPartPr/>
              <p14:nvPr/>
            </p14:nvContentPartPr>
            <p14:xfrm>
              <a:off x="4792440" y="2525560"/>
              <a:ext cx="180000" cy="583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83800" y="2516560"/>
                <a:ext cx="19764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14:cNvPr>
              <p14:cNvContentPartPr/>
              <p14:nvPr/>
            </p14:nvContentPartPr>
            <p14:xfrm>
              <a:off x="5684880" y="2825080"/>
              <a:ext cx="151200" cy="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76240" y="2816080"/>
                <a:ext cx="168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14:cNvPr>
              <p14:cNvContentPartPr/>
              <p14:nvPr/>
            </p14:nvContentPartPr>
            <p14:xfrm>
              <a:off x="5671920" y="2905720"/>
              <a:ext cx="16884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3280" y="28970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14:cNvPr>
              <p14:cNvContentPartPr/>
              <p14:nvPr/>
            </p14:nvContentPartPr>
            <p14:xfrm>
              <a:off x="5384280" y="2737240"/>
              <a:ext cx="185400" cy="267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75640" y="27286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14:cNvPr>
              <p14:cNvContentPartPr/>
              <p14:nvPr/>
            </p14:nvContentPartPr>
            <p14:xfrm>
              <a:off x="5980800" y="2630320"/>
              <a:ext cx="407160" cy="366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72160" y="2621320"/>
                <a:ext cx="4248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14:cNvPr>
              <p14:cNvContentPartPr/>
              <p14:nvPr/>
            </p14:nvContentPartPr>
            <p14:xfrm>
              <a:off x="6524400" y="2646160"/>
              <a:ext cx="14292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15400" y="2637160"/>
                <a:ext cx="160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14:cNvPr>
              <p14:cNvContentPartPr/>
              <p14:nvPr/>
            </p14:nvContentPartPr>
            <p14:xfrm>
              <a:off x="6790080" y="3376960"/>
              <a:ext cx="297000" cy="304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81080" y="3367960"/>
                <a:ext cx="3146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14:cNvPr>
              <p14:cNvContentPartPr/>
              <p14:nvPr/>
            </p14:nvContentPartPr>
            <p14:xfrm>
              <a:off x="7413240" y="3548320"/>
              <a:ext cx="121320" cy="176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04240" y="3539680"/>
                <a:ext cx="138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14:cNvPr>
              <p14:cNvContentPartPr/>
              <p14:nvPr/>
            </p14:nvContentPartPr>
            <p14:xfrm>
              <a:off x="7645800" y="3352480"/>
              <a:ext cx="757440" cy="37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36804" y="3343840"/>
                <a:ext cx="775072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14:cNvPr>
              <p14:cNvContentPartPr/>
              <p14:nvPr/>
            </p14:nvContentPartPr>
            <p14:xfrm>
              <a:off x="6725640" y="3987520"/>
              <a:ext cx="132840" cy="13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717000" y="3978520"/>
                <a:ext cx="150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14:cNvPr>
              <p14:cNvContentPartPr/>
              <p14:nvPr/>
            </p14:nvContentPartPr>
            <p14:xfrm>
              <a:off x="6728160" y="4077520"/>
              <a:ext cx="146160" cy="122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19520" y="4068880"/>
                <a:ext cx="163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14:cNvPr>
              <p14:cNvContentPartPr/>
              <p14:nvPr/>
            </p14:nvContentPartPr>
            <p14:xfrm>
              <a:off x="622200" y="3257080"/>
              <a:ext cx="6013080" cy="1065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200" y="3248440"/>
                <a:ext cx="6030720" cy="10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14:cNvPr>
              <p14:cNvContentPartPr/>
              <p14:nvPr/>
            </p14:nvContentPartPr>
            <p14:xfrm>
              <a:off x="7022640" y="3891400"/>
              <a:ext cx="440280" cy="228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14000" y="3882760"/>
                <a:ext cx="4579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14:cNvPr>
              <p14:cNvContentPartPr/>
              <p14:nvPr/>
            </p14:nvContentPartPr>
            <p14:xfrm>
              <a:off x="504120" y="4230160"/>
              <a:ext cx="325800" cy="30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5480" y="4221160"/>
                <a:ext cx="3434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14:cNvPr>
              <p14:cNvContentPartPr/>
              <p14:nvPr/>
            </p14:nvContentPartPr>
            <p14:xfrm>
              <a:off x="1095240" y="4370920"/>
              <a:ext cx="413640" cy="46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6608" y="4361920"/>
                <a:ext cx="431265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14:cNvPr>
              <p14:cNvContentPartPr/>
              <p14:nvPr/>
            </p14:nvContentPartPr>
            <p14:xfrm>
              <a:off x="1668000" y="4248520"/>
              <a:ext cx="272160" cy="423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59349" y="4239880"/>
                <a:ext cx="28982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14:cNvPr>
              <p14:cNvContentPartPr/>
              <p14:nvPr/>
            </p14:nvContentPartPr>
            <p14:xfrm>
              <a:off x="2052840" y="4283080"/>
              <a:ext cx="1676520" cy="52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044200" y="4274080"/>
                <a:ext cx="169416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14:cNvPr>
              <p14:cNvContentPartPr/>
              <p14:nvPr/>
            </p14:nvContentPartPr>
            <p14:xfrm>
              <a:off x="6877560" y="2793400"/>
              <a:ext cx="206640" cy="2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68560" y="2784400"/>
                <a:ext cx="224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14:cNvPr>
              <p14:cNvContentPartPr/>
              <p14:nvPr/>
            </p14:nvContentPartPr>
            <p14:xfrm>
              <a:off x="6993480" y="2718880"/>
              <a:ext cx="122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84840" y="2710240"/>
                <a:ext cx="29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14:cNvPr>
              <p14:cNvContentPartPr/>
              <p14:nvPr/>
            </p14:nvContentPartPr>
            <p14:xfrm>
              <a:off x="7266720" y="2713840"/>
              <a:ext cx="37368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57720" y="2704851"/>
                <a:ext cx="3913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FE5141-192F-440A-AA64-D3935123B1CF}"/>
                  </a:ext>
                </a:extLst>
              </p14:cNvPr>
              <p14:cNvContentPartPr/>
              <p14:nvPr/>
            </p14:nvContentPartPr>
            <p14:xfrm>
              <a:off x="4242720" y="4285600"/>
              <a:ext cx="183600" cy="50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FE5141-192F-440A-AA64-D3935123B1C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33720" y="4276960"/>
                <a:ext cx="2012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CCB73B-8132-4C51-8AF0-345C2458E7BE}"/>
                  </a:ext>
                </a:extLst>
              </p14:cNvPr>
              <p14:cNvContentPartPr/>
              <p14:nvPr/>
            </p14:nvContentPartPr>
            <p14:xfrm>
              <a:off x="4817280" y="4473880"/>
              <a:ext cx="217080" cy="27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CCB73B-8132-4C51-8AF0-345C2458E7B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08280" y="4464880"/>
                <a:ext cx="234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E502BA2-C9F1-4D9A-A243-D0689D7BF5D1}"/>
                  </a:ext>
                </a:extLst>
              </p14:cNvPr>
              <p14:cNvContentPartPr/>
              <p14:nvPr/>
            </p14:nvContentPartPr>
            <p14:xfrm>
              <a:off x="5140560" y="4374520"/>
              <a:ext cx="886680" cy="341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E502BA2-C9F1-4D9A-A243-D0689D7BF5D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31916" y="4365510"/>
                <a:ext cx="904327" cy="3589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930844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14:cNvPr>
              <p14:cNvContentPartPr/>
              <p14:nvPr/>
            </p14:nvContentPartPr>
            <p14:xfrm>
              <a:off x="150960" y="1585600"/>
              <a:ext cx="8798400" cy="86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2320" y="1576960"/>
                <a:ext cx="88160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14:cNvPr>
              <p14:cNvContentPartPr/>
              <p14:nvPr/>
            </p14:nvContentPartPr>
            <p14:xfrm>
              <a:off x="770520" y="2259160"/>
              <a:ext cx="7437600" cy="101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1880" y="2250160"/>
                <a:ext cx="74552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14:cNvPr>
              <p14:cNvContentPartPr/>
              <p14:nvPr/>
            </p14:nvContentPartPr>
            <p14:xfrm>
              <a:off x="8270040" y="2000680"/>
              <a:ext cx="5940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1040" y="1991680"/>
                <a:ext cx="77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14:cNvPr>
              <p14:cNvContentPartPr/>
              <p14:nvPr/>
            </p14:nvContentPartPr>
            <p14:xfrm>
              <a:off x="8265000" y="2152240"/>
              <a:ext cx="3744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56000" y="2143240"/>
                <a:ext cx="550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14:cNvPr>
              <p14:cNvContentPartPr/>
              <p14:nvPr/>
            </p14:nvContentPartPr>
            <p14:xfrm>
              <a:off x="838920" y="2665960"/>
              <a:ext cx="183240" cy="536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9920" y="2657320"/>
                <a:ext cx="2008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14:cNvPr>
              <p14:cNvContentPartPr/>
              <p14:nvPr/>
            </p14:nvContentPartPr>
            <p14:xfrm>
              <a:off x="1176960" y="2766760"/>
              <a:ext cx="13896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167960" y="275776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14:cNvPr>
              <p14:cNvContentPartPr/>
              <p14:nvPr/>
            </p14:nvContentPartPr>
            <p14:xfrm>
              <a:off x="1143840" y="2843440"/>
              <a:ext cx="162000" cy="27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34840" y="2834800"/>
                <a:ext cx="179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14:cNvPr>
              <p14:cNvContentPartPr/>
              <p14:nvPr/>
            </p14:nvContentPartPr>
            <p14:xfrm>
              <a:off x="1473960" y="2552200"/>
              <a:ext cx="692280" cy="487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4960" y="2543560"/>
                <a:ext cx="7099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14:cNvPr>
              <p14:cNvContentPartPr/>
              <p14:nvPr/>
            </p14:nvContentPartPr>
            <p14:xfrm>
              <a:off x="2260560" y="2583880"/>
              <a:ext cx="401760" cy="33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1568" y="2574880"/>
                <a:ext cx="41938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14:cNvPr>
              <p14:cNvContentPartPr/>
              <p14:nvPr/>
            </p14:nvContentPartPr>
            <p14:xfrm>
              <a:off x="3735480" y="2732200"/>
              <a:ext cx="173160" cy="164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6840" y="2723560"/>
                <a:ext cx="190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14:cNvPr>
              <p14:cNvContentPartPr/>
              <p14:nvPr/>
            </p14:nvContentPartPr>
            <p14:xfrm>
              <a:off x="2782200" y="2607280"/>
              <a:ext cx="795960" cy="47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73560" y="2598273"/>
                <a:ext cx="81360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14:cNvPr>
              <p14:cNvContentPartPr/>
              <p14:nvPr/>
            </p14:nvContentPartPr>
            <p14:xfrm>
              <a:off x="4030680" y="2672080"/>
              <a:ext cx="170640" cy="382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21680" y="2663440"/>
                <a:ext cx="188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14:cNvPr>
              <p14:cNvContentPartPr/>
              <p14:nvPr/>
            </p14:nvContentPartPr>
            <p14:xfrm>
              <a:off x="4278000" y="2839480"/>
              <a:ext cx="50040" cy="76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000" y="2830840"/>
                <a:ext cx="6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14:cNvPr>
              <p14:cNvContentPartPr/>
              <p14:nvPr/>
            </p14:nvContentPartPr>
            <p14:xfrm>
              <a:off x="4792440" y="2525560"/>
              <a:ext cx="180000" cy="583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83800" y="2516560"/>
                <a:ext cx="19764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14:cNvPr>
              <p14:cNvContentPartPr/>
              <p14:nvPr/>
            </p14:nvContentPartPr>
            <p14:xfrm>
              <a:off x="5684880" y="2825080"/>
              <a:ext cx="151200" cy="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76240" y="2816080"/>
                <a:ext cx="168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14:cNvPr>
              <p14:cNvContentPartPr/>
              <p14:nvPr/>
            </p14:nvContentPartPr>
            <p14:xfrm>
              <a:off x="5671920" y="2905720"/>
              <a:ext cx="16884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3280" y="28970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14:cNvPr>
              <p14:cNvContentPartPr/>
              <p14:nvPr/>
            </p14:nvContentPartPr>
            <p14:xfrm>
              <a:off x="5384280" y="2737240"/>
              <a:ext cx="185400" cy="267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75640" y="27286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14:cNvPr>
              <p14:cNvContentPartPr/>
              <p14:nvPr/>
            </p14:nvContentPartPr>
            <p14:xfrm>
              <a:off x="5980800" y="2630320"/>
              <a:ext cx="407160" cy="366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72160" y="2621320"/>
                <a:ext cx="4248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14:cNvPr>
              <p14:cNvContentPartPr/>
              <p14:nvPr/>
            </p14:nvContentPartPr>
            <p14:xfrm>
              <a:off x="6524400" y="2646160"/>
              <a:ext cx="14292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15400" y="2637160"/>
                <a:ext cx="160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14:cNvPr>
              <p14:cNvContentPartPr/>
              <p14:nvPr/>
            </p14:nvContentPartPr>
            <p14:xfrm>
              <a:off x="6790080" y="3376960"/>
              <a:ext cx="297000" cy="304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81080" y="3367960"/>
                <a:ext cx="3146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14:cNvPr>
              <p14:cNvContentPartPr/>
              <p14:nvPr/>
            </p14:nvContentPartPr>
            <p14:xfrm>
              <a:off x="7413240" y="3548320"/>
              <a:ext cx="121320" cy="176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04240" y="3539680"/>
                <a:ext cx="138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14:cNvPr>
              <p14:cNvContentPartPr/>
              <p14:nvPr/>
            </p14:nvContentPartPr>
            <p14:xfrm>
              <a:off x="7645800" y="3352480"/>
              <a:ext cx="757440" cy="37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36804" y="3343840"/>
                <a:ext cx="775072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14:cNvPr>
              <p14:cNvContentPartPr/>
              <p14:nvPr/>
            </p14:nvContentPartPr>
            <p14:xfrm>
              <a:off x="6725640" y="3987520"/>
              <a:ext cx="132840" cy="13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717000" y="3978520"/>
                <a:ext cx="150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14:cNvPr>
              <p14:cNvContentPartPr/>
              <p14:nvPr/>
            </p14:nvContentPartPr>
            <p14:xfrm>
              <a:off x="6728160" y="4077520"/>
              <a:ext cx="146160" cy="122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19520" y="4068880"/>
                <a:ext cx="163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14:cNvPr>
              <p14:cNvContentPartPr/>
              <p14:nvPr/>
            </p14:nvContentPartPr>
            <p14:xfrm>
              <a:off x="622200" y="3257080"/>
              <a:ext cx="6013080" cy="1065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200" y="3248440"/>
                <a:ext cx="6030720" cy="10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14:cNvPr>
              <p14:cNvContentPartPr/>
              <p14:nvPr/>
            </p14:nvContentPartPr>
            <p14:xfrm>
              <a:off x="7022640" y="3891400"/>
              <a:ext cx="440280" cy="228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14000" y="3882760"/>
                <a:ext cx="4579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14:cNvPr>
              <p14:cNvContentPartPr/>
              <p14:nvPr/>
            </p14:nvContentPartPr>
            <p14:xfrm>
              <a:off x="504120" y="4230160"/>
              <a:ext cx="325800" cy="30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5480" y="4221160"/>
                <a:ext cx="3434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14:cNvPr>
              <p14:cNvContentPartPr/>
              <p14:nvPr/>
            </p14:nvContentPartPr>
            <p14:xfrm>
              <a:off x="1095240" y="4370920"/>
              <a:ext cx="413640" cy="46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6608" y="4361920"/>
                <a:ext cx="431265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14:cNvPr>
              <p14:cNvContentPartPr/>
              <p14:nvPr/>
            </p14:nvContentPartPr>
            <p14:xfrm>
              <a:off x="1668000" y="4248520"/>
              <a:ext cx="272160" cy="423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59349" y="4239880"/>
                <a:ext cx="28982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14:cNvPr>
              <p14:cNvContentPartPr/>
              <p14:nvPr/>
            </p14:nvContentPartPr>
            <p14:xfrm>
              <a:off x="2052840" y="4283080"/>
              <a:ext cx="1676520" cy="52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044200" y="4274080"/>
                <a:ext cx="169416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14:cNvPr>
              <p14:cNvContentPartPr/>
              <p14:nvPr/>
            </p14:nvContentPartPr>
            <p14:xfrm>
              <a:off x="6877560" y="2793400"/>
              <a:ext cx="206640" cy="2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68560" y="2784400"/>
                <a:ext cx="224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14:cNvPr>
              <p14:cNvContentPartPr/>
              <p14:nvPr/>
            </p14:nvContentPartPr>
            <p14:xfrm>
              <a:off x="6993480" y="2718880"/>
              <a:ext cx="122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84840" y="2710240"/>
                <a:ext cx="29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14:cNvPr>
              <p14:cNvContentPartPr/>
              <p14:nvPr/>
            </p14:nvContentPartPr>
            <p14:xfrm>
              <a:off x="7266720" y="2713840"/>
              <a:ext cx="37368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57720" y="2704851"/>
                <a:ext cx="3913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FE5141-192F-440A-AA64-D3935123B1CF}"/>
                  </a:ext>
                </a:extLst>
              </p14:cNvPr>
              <p14:cNvContentPartPr/>
              <p14:nvPr/>
            </p14:nvContentPartPr>
            <p14:xfrm>
              <a:off x="4242720" y="4285600"/>
              <a:ext cx="183600" cy="50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FE5141-192F-440A-AA64-D3935123B1C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33720" y="4276960"/>
                <a:ext cx="2012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CCB73B-8132-4C51-8AF0-345C2458E7BE}"/>
                  </a:ext>
                </a:extLst>
              </p14:cNvPr>
              <p14:cNvContentPartPr/>
              <p14:nvPr/>
            </p14:nvContentPartPr>
            <p14:xfrm>
              <a:off x="4817280" y="4473880"/>
              <a:ext cx="217080" cy="27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CCB73B-8132-4C51-8AF0-345C2458E7B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08280" y="4464880"/>
                <a:ext cx="234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E502BA2-C9F1-4D9A-A243-D0689D7BF5D1}"/>
                  </a:ext>
                </a:extLst>
              </p14:cNvPr>
              <p14:cNvContentPartPr/>
              <p14:nvPr/>
            </p14:nvContentPartPr>
            <p14:xfrm>
              <a:off x="5140560" y="4374520"/>
              <a:ext cx="886680" cy="341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E502BA2-C9F1-4D9A-A243-D0689D7BF5D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31916" y="4365510"/>
                <a:ext cx="904327" cy="358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D6D89F-E17F-42ED-8982-821A215283BD}"/>
                  </a:ext>
                </a:extLst>
              </p14:cNvPr>
              <p14:cNvContentPartPr/>
              <p14:nvPr/>
            </p14:nvContentPartPr>
            <p14:xfrm>
              <a:off x="543720" y="4878160"/>
              <a:ext cx="528120" cy="30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D6D89F-E17F-42ED-8982-821A215283B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5080" y="4869520"/>
                <a:ext cx="5457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91085E-FC72-45D5-8F1C-13860D162725}"/>
                  </a:ext>
                </a:extLst>
              </p14:cNvPr>
              <p14:cNvContentPartPr/>
              <p14:nvPr/>
            </p14:nvContentPartPr>
            <p14:xfrm>
              <a:off x="1312680" y="4788160"/>
              <a:ext cx="722880" cy="392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91085E-FC72-45D5-8F1C-13860D16272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04040" y="4779160"/>
                <a:ext cx="7405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DF4DF5-FA7B-48FC-811D-9FB907285454}"/>
                  </a:ext>
                </a:extLst>
              </p14:cNvPr>
              <p14:cNvContentPartPr/>
              <p14:nvPr/>
            </p14:nvContentPartPr>
            <p14:xfrm>
              <a:off x="2290080" y="5020000"/>
              <a:ext cx="228240" cy="505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DF4DF5-FA7B-48FC-811D-9FB9072854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281440" y="5011360"/>
                <a:ext cx="24588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52BD4F-60F0-4FE0-BC94-99829999E255}"/>
                  </a:ext>
                </a:extLst>
              </p14:cNvPr>
              <p14:cNvContentPartPr/>
              <p14:nvPr/>
            </p14:nvContentPartPr>
            <p14:xfrm>
              <a:off x="2783640" y="5087680"/>
              <a:ext cx="373680" cy="157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52BD4F-60F0-4FE0-BC94-99829999E25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75000" y="5078680"/>
                <a:ext cx="391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BDEAF6A-872B-4806-932E-9F60B9857CAA}"/>
                  </a:ext>
                </a:extLst>
              </p14:cNvPr>
              <p14:cNvContentPartPr/>
              <p14:nvPr/>
            </p14:nvContentPartPr>
            <p14:xfrm>
              <a:off x="3368280" y="5085160"/>
              <a:ext cx="182880" cy="15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BDEAF6A-872B-4806-932E-9F60B9857C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359280" y="5076520"/>
                <a:ext cx="200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925C3B-39C8-4DE9-AD8F-3770EAD650E2}"/>
                  </a:ext>
                </a:extLst>
              </p14:cNvPr>
              <p14:cNvContentPartPr/>
              <p14:nvPr/>
            </p14:nvContentPartPr>
            <p14:xfrm>
              <a:off x="4854360" y="5054560"/>
              <a:ext cx="325440" cy="142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925C3B-39C8-4DE9-AD8F-3770EAD650E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45370" y="5045560"/>
                <a:ext cx="34306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06CDE13-DF11-46F1-82EC-8705BC13D320}"/>
                  </a:ext>
                </a:extLst>
              </p14:cNvPr>
              <p14:cNvContentPartPr/>
              <p14:nvPr/>
            </p14:nvContentPartPr>
            <p14:xfrm>
              <a:off x="3699840" y="4814440"/>
              <a:ext cx="1065960" cy="616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06CDE13-DF11-46F1-82EC-8705BC13D32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90840" y="4805800"/>
                <a:ext cx="10836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86E609-B7D0-4BAB-BAF9-861638308B31}"/>
                  </a:ext>
                </a:extLst>
              </p14:cNvPr>
              <p14:cNvContentPartPr/>
              <p14:nvPr/>
            </p14:nvContentPartPr>
            <p14:xfrm>
              <a:off x="5424960" y="4888600"/>
              <a:ext cx="282600" cy="470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86E609-B7D0-4BAB-BAF9-861638308B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16320" y="4879960"/>
                <a:ext cx="30024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6CB1B-525C-4D60-A63A-083838AB962C}"/>
                  </a:ext>
                </a:extLst>
              </p14:cNvPr>
              <p14:cNvContentPartPr/>
              <p14:nvPr/>
            </p14:nvContentPartPr>
            <p14:xfrm>
              <a:off x="5870280" y="4941880"/>
              <a:ext cx="164880" cy="267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6CB1B-525C-4D60-A63A-083838AB962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1280" y="4932880"/>
                <a:ext cx="182520" cy="28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00420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14:cNvPr>
              <p14:cNvContentPartPr/>
              <p14:nvPr/>
            </p14:nvContentPartPr>
            <p14:xfrm>
              <a:off x="3898560" y="2226040"/>
              <a:ext cx="1422000" cy="441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9918" y="2217393"/>
                <a:ext cx="1439644" cy="459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14:cNvPr>
              <p14:cNvContentPartPr/>
              <p14:nvPr/>
            </p14:nvContentPartPr>
            <p14:xfrm>
              <a:off x="5016720" y="1055680"/>
              <a:ext cx="933840" cy="290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07720" y="1046680"/>
                <a:ext cx="951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14:cNvPr>
              <p14:cNvContentPartPr/>
              <p14:nvPr/>
            </p14:nvContentPartPr>
            <p14:xfrm>
              <a:off x="4595160" y="1051720"/>
              <a:ext cx="336960" cy="220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86160" y="1042735"/>
                <a:ext cx="354600" cy="2379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14:cNvPr>
              <p14:cNvContentPartPr/>
              <p14:nvPr/>
            </p14:nvContentPartPr>
            <p14:xfrm>
              <a:off x="225840" y="1214440"/>
              <a:ext cx="1173960" cy="465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6840" y="1205793"/>
                <a:ext cx="119160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14:cNvPr>
              <p14:cNvContentPartPr/>
              <p14:nvPr/>
            </p14:nvContentPartPr>
            <p14:xfrm>
              <a:off x="322680" y="1772440"/>
              <a:ext cx="1270080" cy="54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3680" y="1763446"/>
                <a:ext cx="1287720" cy="565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14:cNvPr>
              <p14:cNvContentPartPr/>
              <p14:nvPr/>
            </p14:nvContentPartPr>
            <p14:xfrm>
              <a:off x="434280" y="3216040"/>
              <a:ext cx="782640" cy="378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5640" y="3207408"/>
                <a:ext cx="800280" cy="3956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14:cNvPr>
              <p14:cNvContentPartPr/>
              <p14:nvPr/>
            </p14:nvContentPartPr>
            <p14:xfrm>
              <a:off x="1274880" y="3309640"/>
              <a:ext cx="20880" cy="1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6240" y="3300640"/>
                <a:ext cx="38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14:cNvPr>
              <p14:cNvContentPartPr/>
              <p14:nvPr/>
            </p14:nvContentPartPr>
            <p14:xfrm>
              <a:off x="1299360" y="3433480"/>
              <a:ext cx="1692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90720" y="3424840"/>
                <a:ext cx="345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14:cNvPr>
              <p14:cNvContentPartPr/>
              <p14:nvPr/>
            </p14:nvContentPartPr>
            <p14:xfrm>
              <a:off x="1416720" y="3168880"/>
              <a:ext cx="1479960" cy="39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08082" y="3160232"/>
                <a:ext cx="1497596" cy="408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14:cNvPr>
              <p14:cNvContentPartPr/>
              <p14:nvPr/>
            </p14:nvContentPartPr>
            <p14:xfrm>
              <a:off x="4430640" y="3275800"/>
              <a:ext cx="126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22000" y="3266800"/>
                <a:ext cx="30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14:cNvPr>
              <p14:cNvContentPartPr/>
              <p14:nvPr/>
            </p14:nvContentPartPr>
            <p14:xfrm>
              <a:off x="3977400" y="3201640"/>
              <a:ext cx="34920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68751" y="3192640"/>
                <a:ext cx="366858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14:cNvPr>
              <p14:cNvContentPartPr/>
              <p14:nvPr/>
            </p14:nvContentPartPr>
            <p14:xfrm>
              <a:off x="3273600" y="3303880"/>
              <a:ext cx="529920" cy="250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264960" y="3294880"/>
                <a:ext cx="547560" cy="26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389644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14:cNvPr>
              <p14:cNvContentPartPr/>
              <p14:nvPr/>
            </p14:nvContentPartPr>
            <p14:xfrm>
              <a:off x="150960" y="1585600"/>
              <a:ext cx="8798400" cy="86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2320" y="1576960"/>
                <a:ext cx="88160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14:cNvPr>
              <p14:cNvContentPartPr/>
              <p14:nvPr/>
            </p14:nvContentPartPr>
            <p14:xfrm>
              <a:off x="770520" y="2259160"/>
              <a:ext cx="7437600" cy="101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1880" y="2250160"/>
                <a:ext cx="74552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14:cNvPr>
              <p14:cNvContentPartPr/>
              <p14:nvPr/>
            </p14:nvContentPartPr>
            <p14:xfrm>
              <a:off x="8270040" y="2000680"/>
              <a:ext cx="5940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1040" y="1991680"/>
                <a:ext cx="77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14:cNvPr>
              <p14:cNvContentPartPr/>
              <p14:nvPr/>
            </p14:nvContentPartPr>
            <p14:xfrm>
              <a:off x="8265000" y="2152240"/>
              <a:ext cx="3744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56000" y="2143240"/>
                <a:ext cx="550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14:cNvPr>
              <p14:cNvContentPartPr/>
              <p14:nvPr/>
            </p14:nvContentPartPr>
            <p14:xfrm>
              <a:off x="838920" y="2665960"/>
              <a:ext cx="183240" cy="536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9920" y="2657320"/>
                <a:ext cx="2008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14:cNvPr>
              <p14:cNvContentPartPr/>
              <p14:nvPr/>
            </p14:nvContentPartPr>
            <p14:xfrm>
              <a:off x="1176960" y="2766760"/>
              <a:ext cx="13896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167960" y="275776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14:cNvPr>
              <p14:cNvContentPartPr/>
              <p14:nvPr/>
            </p14:nvContentPartPr>
            <p14:xfrm>
              <a:off x="1143840" y="2843440"/>
              <a:ext cx="162000" cy="27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34840" y="2834800"/>
                <a:ext cx="179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14:cNvPr>
              <p14:cNvContentPartPr/>
              <p14:nvPr/>
            </p14:nvContentPartPr>
            <p14:xfrm>
              <a:off x="1473960" y="2552200"/>
              <a:ext cx="692280" cy="487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4960" y="2543560"/>
                <a:ext cx="7099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14:cNvPr>
              <p14:cNvContentPartPr/>
              <p14:nvPr/>
            </p14:nvContentPartPr>
            <p14:xfrm>
              <a:off x="2260560" y="2583880"/>
              <a:ext cx="401760" cy="33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1568" y="2574880"/>
                <a:ext cx="41938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14:cNvPr>
              <p14:cNvContentPartPr/>
              <p14:nvPr/>
            </p14:nvContentPartPr>
            <p14:xfrm>
              <a:off x="3735480" y="2732200"/>
              <a:ext cx="173160" cy="164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6840" y="2723560"/>
                <a:ext cx="190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14:cNvPr>
              <p14:cNvContentPartPr/>
              <p14:nvPr/>
            </p14:nvContentPartPr>
            <p14:xfrm>
              <a:off x="2782200" y="2607280"/>
              <a:ext cx="795960" cy="47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73560" y="2598273"/>
                <a:ext cx="81360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14:cNvPr>
              <p14:cNvContentPartPr/>
              <p14:nvPr/>
            </p14:nvContentPartPr>
            <p14:xfrm>
              <a:off x="4030680" y="2672080"/>
              <a:ext cx="170640" cy="382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21680" y="2663440"/>
                <a:ext cx="188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14:cNvPr>
              <p14:cNvContentPartPr/>
              <p14:nvPr/>
            </p14:nvContentPartPr>
            <p14:xfrm>
              <a:off x="4278000" y="2839480"/>
              <a:ext cx="50040" cy="76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000" y="2830840"/>
                <a:ext cx="6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14:cNvPr>
              <p14:cNvContentPartPr/>
              <p14:nvPr/>
            </p14:nvContentPartPr>
            <p14:xfrm>
              <a:off x="4792440" y="2525560"/>
              <a:ext cx="180000" cy="583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83800" y="2516560"/>
                <a:ext cx="19764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14:cNvPr>
              <p14:cNvContentPartPr/>
              <p14:nvPr/>
            </p14:nvContentPartPr>
            <p14:xfrm>
              <a:off x="5684880" y="2825080"/>
              <a:ext cx="151200" cy="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76240" y="2816080"/>
                <a:ext cx="168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14:cNvPr>
              <p14:cNvContentPartPr/>
              <p14:nvPr/>
            </p14:nvContentPartPr>
            <p14:xfrm>
              <a:off x="5671920" y="2905720"/>
              <a:ext cx="16884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3280" y="28970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14:cNvPr>
              <p14:cNvContentPartPr/>
              <p14:nvPr/>
            </p14:nvContentPartPr>
            <p14:xfrm>
              <a:off x="5384280" y="2737240"/>
              <a:ext cx="185400" cy="267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75640" y="27286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14:cNvPr>
              <p14:cNvContentPartPr/>
              <p14:nvPr/>
            </p14:nvContentPartPr>
            <p14:xfrm>
              <a:off x="5980800" y="2630320"/>
              <a:ext cx="407160" cy="366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72160" y="2621320"/>
                <a:ext cx="4248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14:cNvPr>
              <p14:cNvContentPartPr/>
              <p14:nvPr/>
            </p14:nvContentPartPr>
            <p14:xfrm>
              <a:off x="6524400" y="2646160"/>
              <a:ext cx="14292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15400" y="2637160"/>
                <a:ext cx="160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14:cNvPr>
              <p14:cNvContentPartPr/>
              <p14:nvPr/>
            </p14:nvContentPartPr>
            <p14:xfrm>
              <a:off x="6790080" y="3376960"/>
              <a:ext cx="297000" cy="304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81080" y="3367960"/>
                <a:ext cx="3146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14:cNvPr>
              <p14:cNvContentPartPr/>
              <p14:nvPr/>
            </p14:nvContentPartPr>
            <p14:xfrm>
              <a:off x="7413240" y="3548320"/>
              <a:ext cx="121320" cy="176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04240" y="3539680"/>
                <a:ext cx="138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14:cNvPr>
              <p14:cNvContentPartPr/>
              <p14:nvPr/>
            </p14:nvContentPartPr>
            <p14:xfrm>
              <a:off x="7645800" y="3352480"/>
              <a:ext cx="757440" cy="37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36804" y="3343840"/>
                <a:ext cx="775072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14:cNvPr>
              <p14:cNvContentPartPr/>
              <p14:nvPr/>
            </p14:nvContentPartPr>
            <p14:xfrm>
              <a:off x="6725640" y="3987520"/>
              <a:ext cx="132840" cy="13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717000" y="3978520"/>
                <a:ext cx="150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14:cNvPr>
              <p14:cNvContentPartPr/>
              <p14:nvPr/>
            </p14:nvContentPartPr>
            <p14:xfrm>
              <a:off x="6728160" y="4077520"/>
              <a:ext cx="146160" cy="122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19520" y="4068880"/>
                <a:ext cx="163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14:cNvPr>
              <p14:cNvContentPartPr/>
              <p14:nvPr/>
            </p14:nvContentPartPr>
            <p14:xfrm>
              <a:off x="622200" y="3257080"/>
              <a:ext cx="6013080" cy="1065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200" y="3248440"/>
                <a:ext cx="6030720" cy="10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14:cNvPr>
              <p14:cNvContentPartPr/>
              <p14:nvPr/>
            </p14:nvContentPartPr>
            <p14:xfrm>
              <a:off x="7022640" y="3891400"/>
              <a:ext cx="440280" cy="228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14000" y="3882760"/>
                <a:ext cx="4579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14:cNvPr>
              <p14:cNvContentPartPr/>
              <p14:nvPr/>
            </p14:nvContentPartPr>
            <p14:xfrm>
              <a:off x="504120" y="4230160"/>
              <a:ext cx="325800" cy="30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5480" y="4221160"/>
                <a:ext cx="3434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14:cNvPr>
              <p14:cNvContentPartPr/>
              <p14:nvPr/>
            </p14:nvContentPartPr>
            <p14:xfrm>
              <a:off x="1095240" y="4370920"/>
              <a:ext cx="413640" cy="46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6608" y="4361920"/>
                <a:ext cx="431265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14:cNvPr>
              <p14:cNvContentPartPr/>
              <p14:nvPr/>
            </p14:nvContentPartPr>
            <p14:xfrm>
              <a:off x="1668000" y="4248520"/>
              <a:ext cx="272160" cy="423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59349" y="4239880"/>
                <a:ext cx="28982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14:cNvPr>
              <p14:cNvContentPartPr/>
              <p14:nvPr/>
            </p14:nvContentPartPr>
            <p14:xfrm>
              <a:off x="2052840" y="4283080"/>
              <a:ext cx="1676520" cy="52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044200" y="4274080"/>
                <a:ext cx="169416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14:cNvPr>
              <p14:cNvContentPartPr/>
              <p14:nvPr/>
            </p14:nvContentPartPr>
            <p14:xfrm>
              <a:off x="6877560" y="2793400"/>
              <a:ext cx="206640" cy="2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68560" y="2784400"/>
                <a:ext cx="224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14:cNvPr>
              <p14:cNvContentPartPr/>
              <p14:nvPr/>
            </p14:nvContentPartPr>
            <p14:xfrm>
              <a:off x="6993480" y="2718880"/>
              <a:ext cx="122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84840" y="2710240"/>
                <a:ext cx="29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14:cNvPr>
              <p14:cNvContentPartPr/>
              <p14:nvPr/>
            </p14:nvContentPartPr>
            <p14:xfrm>
              <a:off x="7266720" y="2713840"/>
              <a:ext cx="37368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57720" y="2704851"/>
                <a:ext cx="3913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FE5141-192F-440A-AA64-D3935123B1CF}"/>
                  </a:ext>
                </a:extLst>
              </p14:cNvPr>
              <p14:cNvContentPartPr/>
              <p14:nvPr/>
            </p14:nvContentPartPr>
            <p14:xfrm>
              <a:off x="4242720" y="4285600"/>
              <a:ext cx="183600" cy="50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FE5141-192F-440A-AA64-D3935123B1C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33720" y="4276960"/>
                <a:ext cx="2012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CCB73B-8132-4C51-8AF0-345C2458E7BE}"/>
                  </a:ext>
                </a:extLst>
              </p14:cNvPr>
              <p14:cNvContentPartPr/>
              <p14:nvPr/>
            </p14:nvContentPartPr>
            <p14:xfrm>
              <a:off x="4817280" y="4473880"/>
              <a:ext cx="217080" cy="27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CCB73B-8132-4C51-8AF0-345C2458E7B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08280" y="4464880"/>
                <a:ext cx="234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E502BA2-C9F1-4D9A-A243-D0689D7BF5D1}"/>
                  </a:ext>
                </a:extLst>
              </p14:cNvPr>
              <p14:cNvContentPartPr/>
              <p14:nvPr/>
            </p14:nvContentPartPr>
            <p14:xfrm>
              <a:off x="5140560" y="4374520"/>
              <a:ext cx="886680" cy="341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E502BA2-C9F1-4D9A-A243-D0689D7BF5D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31916" y="4365510"/>
                <a:ext cx="904327" cy="358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D6D89F-E17F-42ED-8982-821A215283BD}"/>
                  </a:ext>
                </a:extLst>
              </p14:cNvPr>
              <p14:cNvContentPartPr/>
              <p14:nvPr/>
            </p14:nvContentPartPr>
            <p14:xfrm>
              <a:off x="543720" y="4878160"/>
              <a:ext cx="528120" cy="30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D6D89F-E17F-42ED-8982-821A215283B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5080" y="4869520"/>
                <a:ext cx="5457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91085E-FC72-45D5-8F1C-13860D162725}"/>
                  </a:ext>
                </a:extLst>
              </p14:cNvPr>
              <p14:cNvContentPartPr/>
              <p14:nvPr/>
            </p14:nvContentPartPr>
            <p14:xfrm>
              <a:off x="1312680" y="4788160"/>
              <a:ext cx="722880" cy="392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91085E-FC72-45D5-8F1C-13860D16272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04040" y="4779160"/>
                <a:ext cx="7405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DF4DF5-FA7B-48FC-811D-9FB907285454}"/>
                  </a:ext>
                </a:extLst>
              </p14:cNvPr>
              <p14:cNvContentPartPr/>
              <p14:nvPr/>
            </p14:nvContentPartPr>
            <p14:xfrm>
              <a:off x="2290080" y="5020000"/>
              <a:ext cx="228240" cy="505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DF4DF5-FA7B-48FC-811D-9FB9072854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281440" y="5011360"/>
                <a:ext cx="24588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52BD4F-60F0-4FE0-BC94-99829999E255}"/>
                  </a:ext>
                </a:extLst>
              </p14:cNvPr>
              <p14:cNvContentPartPr/>
              <p14:nvPr/>
            </p14:nvContentPartPr>
            <p14:xfrm>
              <a:off x="2783640" y="5087680"/>
              <a:ext cx="373680" cy="157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52BD4F-60F0-4FE0-BC94-99829999E25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75000" y="5078680"/>
                <a:ext cx="391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BDEAF6A-872B-4806-932E-9F60B9857CAA}"/>
                  </a:ext>
                </a:extLst>
              </p14:cNvPr>
              <p14:cNvContentPartPr/>
              <p14:nvPr/>
            </p14:nvContentPartPr>
            <p14:xfrm>
              <a:off x="3368280" y="5085160"/>
              <a:ext cx="182880" cy="15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BDEAF6A-872B-4806-932E-9F60B9857C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359280" y="5076520"/>
                <a:ext cx="200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925C3B-39C8-4DE9-AD8F-3770EAD650E2}"/>
                  </a:ext>
                </a:extLst>
              </p14:cNvPr>
              <p14:cNvContentPartPr/>
              <p14:nvPr/>
            </p14:nvContentPartPr>
            <p14:xfrm>
              <a:off x="4854360" y="5054560"/>
              <a:ext cx="325440" cy="142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925C3B-39C8-4DE9-AD8F-3770EAD650E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45370" y="5045560"/>
                <a:ext cx="34306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06CDE13-DF11-46F1-82EC-8705BC13D320}"/>
                  </a:ext>
                </a:extLst>
              </p14:cNvPr>
              <p14:cNvContentPartPr/>
              <p14:nvPr/>
            </p14:nvContentPartPr>
            <p14:xfrm>
              <a:off x="3699840" y="4814440"/>
              <a:ext cx="1065960" cy="616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06CDE13-DF11-46F1-82EC-8705BC13D32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90840" y="4805800"/>
                <a:ext cx="10836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86E609-B7D0-4BAB-BAF9-861638308B31}"/>
                  </a:ext>
                </a:extLst>
              </p14:cNvPr>
              <p14:cNvContentPartPr/>
              <p14:nvPr/>
            </p14:nvContentPartPr>
            <p14:xfrm>
              <a:off x="5424960" y="4888600"/>
              <a:ext cx="282600" cy="470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86E609-B7D0-4BAB-BAF9-861638308B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16320" y="4879960"/>
                <a:ext cx="30024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6CB1B-525C-4D60-A63A-083838AB962C}"/>
                  </a:ext>
                </a:extLst>
              </p14:cNvPr>
              <p14:cNvContentPartPr/>
              <p14:nvPr/>
            </p14:nvContentPartPr>
            <p14:xfrm>
              <a:off x="5870280" y="4941880"/>
              <a:ext cx="164880" cy="267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6CB1B-525C-4D60-A63A-083838AB962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1280" y="4932880"/>
                <a:ext cx="1825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966B01F-2F08-4106-8921-E71C8D290234}"/>
                  </a:ext>
                </a:extLst>
              </p14:cNvPr>
              <p14:cNvContentPartPr/>
              <p14:nvPr/>
            </p14:nvContentPartPr>
            <p14:xfrm>
              <a:off x="6265560" y="4920640"/>
              <a:ext cx="148320" cy="428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966B01F-2F08-4106-8921-E71C8D29023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56920" y="4911640"/>
                <a:ext cx="16596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A0F3E50-5CF8-4002-B978-F5FEEC5D0707}"/>
                  </a:ext>
                </a:extLst>
              </p14:cNvPr>
              <p14:cNvContentPartPr/>
              <p14:nvPr/>
            </p14:nvContentPartPr>
            <p14:xfrm>
              <a:off x="7758480" y="5139160"/>
              <a:ext cx="270000" cy="143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A0F3E50-5CF8-4002-B978-F5FEEC5D070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749480" y="5130520"/>
                <a:ext cx="2876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56046FE-31EB-4E68-A394-8E5350CD720B}"/>
                  </a:ext>
                </a:extLst>
              </p14:cNvPr>
              <p14:cNvContentPartPr/>
              <p14:nvPr/>
            </p14:nvContentPartPr>
            <p14:xfrm>
              <a:off x="7093560" y="5084800"/>
              <a:ext cx="411120" cy="19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56046FE-31EB-4E68-A394-8E5350CD720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84568" y="5076160"/>
                <a:ext cx="428745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8129F87-A199-4249-9CDC-5458BFAF02A1}"/>
                  </a:ext>
                </a:extLst>
              </p14:cNvPr>
              <p14:cNvContentPartPr/>
              <p14:nvPr/>
            </p14:nvContentPartPr>
            <p14:xfrm>
              <a:off x="6712680" y="5054560"/>
              <a:ext cx="158040" cy="18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8129F87-A199-4249-9CDC-5458BFAF02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703680" y="5045560"/>
                <a:ext cx="1756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A8F1FAF-94CF-4639-AE53-E200F7FD98FA}"/>
                  </a:ext>
                </a:extLst>
              </p14:cNvPr>
              <p14:cNvContentPartPr/>
              <p14:nvPr/>
            </p14:nvContentPartPr>
            <p14:xfrm>
              <a:off x="448320" y="5286400"/>
              <a:ext cx="260640" cy="462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A8F1FAF-94CF-4639-AE53-E200F7FD98F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9680" y="5277760"/>
                <a:ext cx="2782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01E433C-166D-4F3F-957E-C6CE6329D880}"/>
                  </a:ext>
                </a:extLst>
              </p14:cNvPr>
              <p14:cNvContentPartPr/>
              <p14:nvPr/>
            </p14:nvContentPartPr>
            <p14:xfrm>
              <a:off x="763320" y="5485120"/>
              <a:ext cx="105840" cy="93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01E433C-166D-4F3F-957E-C6CE6329D88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54320" y="5476480"/>
                <a:ext cx="1234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6AC57A-6EAB-499F-B704-51EC17C33995}"/>
                  </a:ext>
                </a:extLst>
              </p14:cNvPr>
              <p14:cNvContentPartPr/>
              <p14:nvPr/>
            </p14:nvContentPartPr>
            <p14:xfrm>
              <a:off x="931080" y="5505280"/>
              <a:ext cx="168120" cy="99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6AC57A-6EAB-499F-B704-51EC17C3399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922080" y="5496280"/>
                <a:ext cx="1857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84F1519-F735-46EC-821B-FA9B8603C7A7}"/>
                  </a:ext>
                </a:extLst>
              </p14:cNvPr>
              <p14:cNvContentPartPr/>
              <p14:nvPr/>
            </p14:nvContentPartPr>
            <p14:xfrm>
              <a:off x="1194600" y="5481160"/>
              <a:ext cx="130320" cy="9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84F1519-F735-46EC-821B-FA9B8603C7A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85600" y="5472160"/>
                <a:ext cx="147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3A0673-6201-4894-BF3A-DAC8DEF342FB}"/>
                  </a:ext>
                </a:extLst>
              </p14:cNvPr>
              <p14:cNvContentPartPr/>
              <p14:nvPr/>
            </p14:nvContentPartPr>
            <p14:xfrm>
              <a:off x="1440480" y="5365960"/>
              <a:ext cx="6480" cy="20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3A0673-6201-4894-BF3A-DAC8DEF342F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431840" y="5356960"/>
                <a:ext cx="24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735C7C9-B93C-4BAE-8CDF-1B4DF9A4E6D9}"/>
                  </a:ext>
                </a:extLst>
              </p14:cNvPr>
              <p14:cNvContentPartPr/>
              <p14:nvPr/>
            </p14:nvContentPartPr>
            <p14:xfrm>
              <a:off x="1345080" y="5465320"/>
              <a:ext cx="198360" cy="2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735C7C9-B93C-4BAE-8CDF-1B4DF9A4E6D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36440" y="5456680"/>
                <a:ext cx="21600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BA27289-FA18-466A-8FE0-B0C806D8E88E}"/>
                  </a:ext>
                </a:extLst>
              </p14:cNvPr>
              <p14:cNvContentPartPr/>
              <p14:nvPr/>
            </p14:nvContentPartPr>
            <p14:xfrm>
              <a:off x="1620120" y="5513200"/>
              <a:ext cx="2520" cy="73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BA27289-FA18-466A-8FE0-B0C806D8E8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611480" y="55042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980C920-703A-4528-98D0-2BB4E097BA8E}"/>
                  </a:ext>
                </a:extLst>
              </p14:cNvPr>
              <p14:cNvContentPartPr/>
              <p14:nvPr/>
            </p14:nvContentPartPr>
            <p14:xfrm>
              <a:off x="1635600" y="5405560"/>
              <a:ext cx="360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980C920-703A-4528-98D0-2BB4E097BA8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626600" y="5396920"/>
                <a:ext cx="212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D8B542A-6A91-445E-973B-8F6BDC9A3B37}"/>
                  </a:ext>
                </a:extLst>
              </p14:cNvPr>
              <p14:cNvContentPartPr/>
              <p14:nvPr/>
            </p14:nvContentPartPr>
            <p14:xfrm>
              <a:off x="1705800" y="5474680"/>
              <a:ext cx="96840" cy="113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D8B542A-6A91-445E-973B-8F6BDC9A3B3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96800" y="5465680"/>
                <a:ext cx="1144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38AF9EB-9DB9-4049-A252-A9352C42BBB2}"/>
                  </a:ext>
                </a:extLst>
              </p14:cNvPr>
              <p14:cNvContentPartPr/>
              <p14:nvPr/>
            </p14:nvContentPartPr>
            <p14:xfrm>
              <a:off x="1873200" y="5478280"/>
              <a:ext cx="161280" cy="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38AF9EB-9DB9-4049-A252-A9352C42BBB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864560" y="5469280"/>
                <a:ext cx="1789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4502BF1-83A8-41E0-8377-4F65F8EAE802}"/>
                  </a:ext>
                </a:extLst>
              </p14:cNvPr>
              <p14:cNvContentPartPr/>
              <p14:nvPr/>
            </p14:nvContentPartPr>
            <p14:xfrm>
              <a:off x="2567640" y="5314120"/>
              <a:ext cx="260280" cy="439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4502BF1-83A8-41E0-8377-4F65F8EAE80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559000" y="5305480"/>
                <a:ext cx="27792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ADE32F3-F85F-4C90-AEA2-2E7A793D52A2}"/>
                  </a:ext>
                </a:extLst>
              </p14:cNvPr>
              <p14:cNvContentPartPr/>
              <p14:nvPr/>
            </p14:nvContentPartPr>
            <p14:xfrm>
              <a:off x="3039240" y="5373880"/>
              <a:ext cx="175320" cy="232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ADE32F3-F85F-4C90-AEA2-2E7A793D52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030240" y="5365240"/>
                <a:ext cx="192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2FFA75C-8D6F-4D44-AAF1-84197F3C7767}"/>
                  </a:ext>
                </a:extLst>
              </p14:cNvPr>
              <p14:cNvContentPartPr/>
              <p14:nvPr/>
            </p14:nvContentPartPr>
            <p14:xfrm>
              <a:off x="3382320" y="5612560"/>
              <a:ext cx="6840" cy="19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2FFA75C-8D6F-4D44-AAF1-84197F3C77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373680" y="5603560"/>
                <a:ext cx="24480" cy="3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713237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14:cNvPr>
              <p14:cNvContentPartPr/>
              <p14:nvPr/>
            </p14:nvContentPartPr>
            <p14:xfrm>
              <a:off x="872760" y="232360"/>
              <a:ext cx="3717720" cy="6285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D23D1F6-73BF-4767-904D-662B58C67A9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3760" y="223365"/>
                <a:ext cx="3735360" cy="6461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14:cNvPr>
              <p14:cNvContentPartPr/>
              <p14:nvPr/>
            </p14:nvContentPartPr>
            <p14:xfrm>
              <a:off x="4687320" y="529720"/>
              <a:ext cx="29880" cy="26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B09E43F-4312-4D6B-860C-1B35F52D66F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78320" y="520720"/>
                <a:ext cx="475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14:cNvPr>
              <p14:cNvContentPartPr/>
              <p14:nvPr/>
            </p14:nvContentPartPr>
            <p14:xfrm>
              <a:off x="4693440" y="675160"/>
              <a:ext cx="26280" cy="16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7299F8A-9812-4112-9B58-86856D28FD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684440" y="666160"/>
                <a:ext cx="43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14:cNvPr>
              <p14:cNvContentPartPr/>
              <p14:nvPr/>
            </p14:nvContentPartPr>
            <p14:xfrm>
              <a:off x="5291760" y="462040"/>
              <a:ext cx="528480" cy="43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F1ED86A-B34A-46EB-8DCA-32B728B119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82760" y="453040"/>
                <a:ext cx="54612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14:cNvPr>
              <p14:cNvContentPartPr/>
              <p14:nvPr/>
            </p14:nvContentPartPr>
            <p14:xfrm>
              <a:off x="5221560" y="280240"/>
              <a:ext cx="243720" cy="78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387BF19-A202-4795-BD0F-394E45DDAA5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12560" y="271240"/>
                <a:ext cx="261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14:cNvPr>
              <p14:cNvContentPartPr/>
              <p14:nvPr/>
            </p14:nvContentPartPr>
            <p14:xfrm>
              <a:off x="6011400" y="546640"/>
              <a:ext cx="191520" cy="20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E6BF5B-9D5D-4C94-928A-1C0460CEBD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02400" y="537640"/>
                <a:ext cx="2091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14:cNvPr>
              <p14:cNvContentPartPr/>
              <p14:nvPr/>
            </p14:nvContentPartPr>
            <p14:xfrm>
              <a:off x="6012120" y="664720"/>
              <a:ext cx="175320" cy="136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D5F80B5-49D7-47EA-8BC8-6499BBEFF06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03120" y="655720"/>
                <a:ext cx="1929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14:cNvPr>
              <p14:cNvContentPartPr/>
              <p14:nvPr/>
            </p14:nvContentPartPr>
            <p14:xfrm>
              <a:off x="6441600" y="322720"/>
              <a:ext cx="227880" cy="93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09D99AB-0297-4857-98E6-4A8655F5119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32600" y="313720"/>
                <a:ext cx="2455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14:cNvPr>
              <p14:cNvContentPartPr/>
              <p14:nvPr/>
            </p14:nvContentPartPr>
            <p14:xfrm>
              <a:off x="6918600" y="687040"/>
              <a:ext cx="147600" cy="8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1504C6-A92A-42A9-AE38-F476242875B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09960" y="678400"/>
                <a:ext cx="165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14:cNvPr>
              <p14:cNvContentPartPr/>
              <p14:nvPr/>
            </p14:nvContentPartPr>
            <p14:xfrm>
              <a:off x="7147560" y="307960"/>
              <a:ext cx="243000" cy="131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359A47D-3185-4EAD-B1BE-15A8EE6E68A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8920" y="299320"/>
                <a:ext cx="26064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14:cNvPr>
              <p14:cNvContentPartPr/>
              <p14:nvPr/>
            </p14:nvContentPartPr>
            <p14:xfrm>
              <a:off x="7210920" y="517480"/>
              <a:ext cx="241920" cy="343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1CC1948-3330-4D74-A2B5-58E18FDF7AA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01920" y="508480"/>
                <a:ext cx="259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14:cNvPr>
              <p14:cNvContentPartPr/>
              <p14:nvPr/>
            </p14:nvContentPartPr>
            <p14:xfrm>
              <a:off x="6498480" y="501280"/>
              <a:ext cx="300960" cy="360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E69840B-F51E-4823-88DC-BD6922275B0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89840" y="492640"/>
                <a:ext cx="31860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14:cNvPr>
              <p14:cNvContentPartPr/>
              <p14:nvPr/>
            </p14:nvContentPartPr>
            <p14:xfrm>
              <a:off x="546600" y="1027600"/>
              <a:ext cx="337320" cy="33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CC54439-37A7-495A-BF15-F9C31C36699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7610" y="1018960"/>
                <a:ext cx="354941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14:cNvPr>
              <p14:cNvContentPartPr/>
              <p14:nvPr/>
            </p14:nvContentPartPr>
            <p14:xfrm>
              <a:off x="1099920" y="896560"/>
              <a:ext cx="272160" cy="87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FA51F94-2347-4486-B31A-92E6F58E52D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90920" y="887920"/>
                <a:ext cx="289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14:cNvPr>
              <p14:cNvContentPartPr/>
              <p14:nvPr/>
            </p14:nvContentPartPr>
            <p14:xfrm>
              <a:off x="1079400" y="1043440"/>
              <a:ext cx="665640" cy="42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5A9F348-6DE9-42F8-A70A-5C48D27C0C2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70760" y="1034448"/>
                <a:ext cx="683280" cy="447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14:cNvPr>
              <p14:cNvContentPartPr/>
              <p14:nvPr/>
            </p14:nvContentPartPr>
            <p14:xfrm>
              <a:off x="1923600" y="1201120"/>
              <a:ext cx="210240" cy="17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0408FF-6CFB-44EB-933F-01C71FBB806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4960" y="1192480"/>
                <a:ext cx="2278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14:cNvPr>
              <p14:cNvContentPartPr/>
              <p14:nvPr/>
            </p14:nvContentPartPr>
            <p14:xfrm>
              <a:off x="1939080" y="1311280"/>
              <a:ext cx="172080" cy="11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2BCE1D5-3771-4321-A2AC-5F6E05542F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30080" y="1302640"/>
                <a:ext cx="18972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14:cNvPr>
              <p14:cNvContentPartPr/>
              <p14:nvPr/>
            </p14:nvContentPartPr>
            <p14:xfrm>
              <a:off x="2828280" y="1107160"/>
              <a:ext cx="612360" cy="370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D52203-60D1-45FB-B92C-4012538BAF9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19285" y="1098520"/>
                <a:ext cx="62999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14:cNvPr>
              <p14:cNvContentPartPr/>
              <p14:nvPr/>
            </p14:nvContentPartPr>
            <p14:xfrm>
              <a:off x="2249760" y="1099240"/>
              <a:ext cx="401040" cy="3718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7DB1FAB-045D-4DDF-A326-29F1BCAC3D3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241120" y="1090592"/>
                <a:ext cx="418680" cy="389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14:cNvPr>
              <p14:cNvContentPartPr/>
              <p14:nvPr/>
            </p14:nvContentPartPr>
            <p14:xfrm>
              <a:off x="2249760" y="960280"/>
              <a:ext cx="227160" cy="72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1BA6620-CF1B-4CDA-B0A3-AE90C0BEBE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1120" y="951280"/>
                <a:ext cx="2448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14:cNvPr>
              <p14:cNvContentPartPr/>
              <p14:nvPr/>
            </p14:nvContentPartPr>
            <p14:xfrm>
              <a:off x="3071640" y="969280"/>
              <a:ext cx="223200" cy="77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918EBE8-C406-4974-98D4-2F0A380EE0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62640" y="960640"/>
                <a:ext cx="240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14:cNvPr>
              <p14:cNvContentPartPr/>
              <p14:nvPr/>
            </p14:nvContentPartPr>
            <p14:xfrm>
              <a:off x="3759600" y="1161520"/>
              <a:ext cx="336960" cy="269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14CB46F-C552-46A5-8F00-06BECB3BAD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50600" y="1152880"/>
                <a:ext cx="35460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14:cNvPr>
              <p14:cNvContentPartPr/>
              <p14:nvPr/>
            </p14:nvContentPartPr>
            <p14:xfrm>
              <a:off x="4432080" y="991240"/>
              <a:ext cx="284400" cy="120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A3B5BDD-D136-45B7-B447-84EF02176EB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3440" y="982240"/>
                <a:ext cx="3020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14:cNvPr>
              <p14:cNvContentPartPr/>
              <p14:nvPr/>
            </p14:nvContentPartPr>
            <p14:xfrm>
              <a:off x="4515600" y="1204720"/>
              <a:ext cx="987120" cy="43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A10F55-9FBA-4D95-A464-DAB3A0C4CC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06960" y="1195720"/>
                <a:ext cx="10047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14:cNvPr>
              <p14:cNvContentPartPr/>
              <p14:nvPr/>
            </p14:nvContentPartPr>
            <p14:xfrm>
              <a:off x="5729880" y="1271680"/>
              <a:ext cx="259920" cy="217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E59A035-D2D4-40D8-B255-BB30740739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21240" y="1263040"/>
                <a:ext cx="2775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14:cNvPr>
              <p14:cNvContentPartPr/>
              <p14:nvPr/>
            </p14:nvContentPartPr>
            <p14:xfrm>
              <a:off x="5771640" y="1062880"/>
              <a:ext cx="203040" cy="93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7FBBF69-57A7-48FC-9E73-2E55DD9DF01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054240"/>
                <a:ext cx="220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14:cNvPr>
              <p14:cNvContentPartPr/>
              <p14:nvPr/>
            </p14:nvContentPartPr>
            <p14:xfrm>
              <a:off x="6344040" y="1388320"/>
              <a:ext cx="102240" cy="2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EAF10A1-8230-407D-B42A-037CEB9DD60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335400" y="1379320"/>
                <a:ext cx="11988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14:cNvPr>
              <p14:cNvContentPartPr/>
              <p14:nvPr/>
            </p14:nvContentPartPr>
            <p14:xfrm>
              <a:off x="6089160" y="1375000"/>
              <a:ext cx="118440" cy="210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EC845B-D765-40E8-A784-7D202D82E98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80520" y="1366000"/>
                <a:ext cx="136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14:cNvPr>
              <p14:cNvContentPartPr/>
              <p14:nvPr/>
            </p14:nvContentPartPr>
            <p14:xfrm>
              <a:off x="6669480" y="1139200"/>
              <a:ext cx="152640" cy="75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7BDFB36-E7F8-479F-B3CA-06207367939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0480" y="1130200"/>
                <a:ext cx="1702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14:cNvPr>
              <p14:cNvContentPartPr/>
              <p14:nvPr/>
            </p14:nvContentPartPr>
            <p14:xfrm>
              <a:off x="6634920" y="1305160"/>
              <a:ext cx="460440" cy="28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EA487B9-2AC9-48C7-A0B0-24ED4ED246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25920" y="1296160"/>
                <a:ext cx="4780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14:cNvPr>
              <p14:cNvContentPartPr/>
              <p14:nvPr/>
            </p14:nvContentPartPr>
            <p14:xfrm>
              <a:off x="150960" y="1585600"/>
              <a:ext cx="8798400" cy="86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2556E1-3FCA-42A5-A945-FF522B86536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42320" y="1576960"/>
                <a:ext cx="8816040" cy="87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14:cNvPr>
              <p14:cNvContentPartPr/>
              <p14:nvPr/>
            </p14:nvContentPartPr>
            <p14:xfrm>
              <a:off x="770520" y="2259160"/>
              <a:ext cx="7437600" cy="101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C28AF4-7BD1-4F97-8C03-418E77F388B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1880" y="2250160"/>
                <a:ext cx="74552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14:cNvPr>
              <p14:cNvContentPartPr/>
              <p14:nvPr/>
            </p14:nvContentPartPr>
            <p14:xfrm>
              <a:off x="8270040" y="2000680"/>
              <a:ext cx="59400" cy="34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62B101-8BBB-4CDB-BD3E-75728F14026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1040" y="1991680"/>
                <a:ext cx="77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14:cNvPr>
              <p14:cNvContentPartPr/>
              <p14:nvPr/>
            </p14:nvContentPartPr>
            <p14:xfrm>
              <a:off x="8265000" y="2152240"/>
              <a:ext cx="37440" cy="16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AC37538-7FF0-4A9A-9A32-8580F7C1E57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256000" y="2143240"/>
                <a:ext cx="550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14:cNvPr>
              <p14:cNvContentPartPr/>
              <p14:nvPr/>
            </p14:nvContentPartPr>
            <p14:xfrm>
              <a:off x="838920" y="2665960"/>
              <a:ext cx="183240" cy="536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141EB47-2BC9-42B8-9A20-4D0F615EBC5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9920" y="2657320"/>
                <a:ext cx="2008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14:cNvPr>
              <p14:cNvContentPartPr/>
              <p14:nvPr/>
            </p14:nvContentPartPr>
            <p14:xfrm>
              <a:off x="1176960" y="2766760"/>
              <a:ext cx="138960" cy="12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0221C74-6346-4F72-9F07-BF6DD6F978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167960" y="275776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14:cNvPr>
              <p14:cNvContentPartPr/>
              <p14:nvPr/>
            </p14:nvContentPartPr>
            <p14:xfrm>
              <a:off x="1143840" y="2843440"/>
              <a:ext cx="162000" cy="27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D69B4E8-721E-41F2-A699-729EA685E6D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34840" y="2834800"/>
                <a:ext cx="1796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14:cNvPr>
              <p14:cNvContentPartPr/>
              <p14:nvPr/>
            </p14:nvContentPartPr>
            <p14:xfrm>
              <a:off x="1473960" y="2552200"/>
              <a:ext cx="692280" cy="487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9D6F00-CB25-4C27-8014-FCB89CBE30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64960" y="2543560"/>
                <a:ext cx="7099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14:cNvPr>
              <p14:cNvContentPartPr/>
              <p14:nvPr/>
            </p14:nvContentPartPr>
            <p14:xfrm>
              <a:off x="2260560" y="2583880"/>
              <a:ext cx="401760" cy="33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FCBE7B50-06FD-4D54-9817-A60BDCCFEDA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1568" y="2574880"/>
                <a:ext cx="419384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14:cNvPr>
              <p14:cNvContentPartPr/>
              <p14:nvPr/>
            </p14:nvContentPartPr>
            <p14:xfrm>
              <a:off x="3735480" y="2732200"/>
              <a:ext cx="173160" cy="164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0977D69-E932-4F14-BDE2-F2A926BCBFF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26840" y="2723560"/>
                <a:ext cx="19080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14:cNvPr>
              <p14:cNvContentPartPr/>
              <p14:nvPr/>
            </p14:nvContentPartPr>
            <p14:xfrm>
              <a:off x="2782200" y="2607280"/>
              <a:ext cx="795960" cy="479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075A67-E066-4D6B-BC1A-79D5BF4E830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73560" y="2598273"/>
                <a:ext cx="813600" cy="496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14:cNvPr>
              <p14:cNvContentPartPr/>
              <p14:nvPr/>
            </p14:nvContentPartPr>
            <p14:xfrm>
              <a:off x="4030680" y="2672080"/>
              <a:ext cx="170640" cy="382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56FB5B4-2965-437C-B7AA-AB58ADC0F2F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21680" y="2663440"/>
                <a:ext cx="18828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14:cNvPr>
              <p14:cNvContentPartPr/>
              <p14:nvPr/>
            </p14:nvContentPartPr>
            <p14:xfrm>
              <a:off x="4278000" y="2839480"/>
              <a:ext cx="50040" cy="76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7AA101-9DB9-461F-8708-782943DA493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69000" y="2830840"/>
                <a:ext cx="676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14:cNvPr>
              <p14:cNvContentPartPr/>
              <p14:nvPr/>
            </p14:nvContentPartPr>
            <p14:xfrm>
              <a:off x="4792440" y="2525560"/>
              <a:ext cx="180000" cy="583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F1ECC6C-43EE-45D6-8023-5D465CEB1CA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783800" y="2516560"/>
                <a:ext cx="197640" cy="60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14:cNvPr>
              <p14:cNvContentPartPr/>
              <p14:nvPr/>
            </p14:nvContentPartPr>
            <p14:xfrm>
              <a:off x="5684880" y="2825080"/>
              <a:ext cx="151200" cy="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A1C500F-F3CD-4297-A3B3-391158C9E9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76240" y="2816080"/>
                <a:ext cx="1688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14:cNvPr>
              <p14:cNvContentPartPr/>
              <p14:nvPr/>
            </p14:nvContentPartPr>
            <p14:xfrm>
              <a:off x="5671920" y="2905720"/>
              <a:ext cx="168840" cy="1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9F10E95-3A06-4193-B395-760117CBD99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63280" y="2897080"/>
                <a:ext cx="18648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14:cNvPr>
              <p14:cNvContentPartPr/>
              <p14:nvPr/>
            </p14:nvContentPartPr>
            <p14:xfrm>
              <a:off x="5384280" y="2737240"/>
              <a:ext cx="185400" cy="267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20AC4F0-8C9B-4F3B-B7F6-C17546F9DDB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375640" y="2728600"/>
                <a:ext cx="20304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14:cNvPr>
              <p14:cNvContentPartPr/>
              <p14:nvPr/>
            </p14:nvContentPartPr>
            <p14:xfrm>
              <a:off x="5980800" y="2630320"/>
              <a:ext cx="407160" cy="366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5514EDC-5806-4F2F-B793-10320CD406B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972160" y="2621320"/>
                <a:ext cx="42480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14:cNvPr>
              <p14:cNvContentPartPr/>
              <p14:nvPr/>
            </p14:nvContentPartPr>
            <p14:xfrm>
              <a:off x="6524400" y="2646160"/>
              <a:ext cx="14292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BC9BA78-123D-445B-91C0-1C1CAC9D0C0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515400" y="2637160"/>
                <a:ext cx="160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14:cNvPr>
              <p14:cNvContentPartPr/>
              <p14:nvPr/>
            </p14:nvContentPartPr>
            <p14:xfrm>
              <a:off x="6790080" y="3376960"/>
              <a:ext cx="297000" cy="3049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40DEA70-AF02-4202-B2C1-9ABA740AC0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81080" y="3367960"/>
                <a:ext cx="3146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14:cNvPr>
              <p14:cNvContentPartPr/>
              <p14:nvPr/>
            </p14:nvContentPartPr>
            <p14:xfrm>
              <a:off x="7413240" y="3548320"/>
              <a:ext cx="121320" cy="1764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18AE705-8BBA-490C-8DBB-392BCD76CA4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404240" y="3539680"/>
                <a:ext cx="13896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14:cNvPr>
              <p14:cNvContentPartPr/>
              <p14:nvPr/>
            </p14:nvContentPartPr>
            <p14:xfrm>
              <a:off x="7645800" y="3352480"/>
              <a:ext cx="757440" cy="37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E5783C2-34CC-4B8E-A0E1-20B857136F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36804" y="3343840"/>
                <a:ext cx="775072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14:cNvPr>
              <p14:cNvContentPartPr/>
              <p14:nvPr/>
            </p14:nvContentPartPr>
            <p14:xfrm>
              <a:off x="6725640" y="3987520"/>
              <a:ext cx="132840" cy="13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A2936F48-33F6-4F1A-A4D9-72EE062009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717000" y="3978520"/>
                <a:ext cx="150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14:cNvPr>
              <p14:cNvContentPartPr/>
              <p14:nvPr/>
            </p14:nvContentPartPr>
            <p14:xfrm>
              <a:off x="6728160" y="4077520"/>
              <a:ext cx="146160" cy="122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3550064D-5D4C-436D-8A5A-07FD5F964D6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19520" y="4068880"/>
                <a:ext cx="1638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14:cNvPr>
              <p14:cNvContentPartPr/>
              <p14:nvPr/>
            </p14:nvContentPartPr>
            <p14:xfrm>
              <a:off x="622200" y="3257080"/>
              <a:ext cx="6013080" cy="1065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3C9A09AC-41EC-43C5-B6F1-8963BC05C29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3200" y="3248440"/>
                <a:ext cx="6030720" cy="10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14:cNvPr>
              <p14:cNvContentPartPr/>
              <p14:nvPr/>
            </p14:nvContentPartPr>
            <p14:xfrm>
              <a:off x="7022640" y="3891400"/>
              <a:ext cx="440280" cy="2289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DFC2D8B-2EF1-4B43-A29B-16E4C76BCA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014000" y="3882760"/>
                <a:ext cx="4579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14:cNvPr>
              <p14:cNvContentPartPr/>
              <p14:nvPr/>
            </p14:nvContentPartPr>
            <p14:xfrm>
              <a:off x="504120" y="4230160"/>
              <a:ext cx="325800" cy="309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1DFA5BB-389F-469D-B28B-7B1E1B888A6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5480" y="4221160"/>
                <a:ext cx="3434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14:cNvPr>
              <p14:cNvContentPartPr/>
              <p14:nvPr/>
            </p14:nvContentPartPr>
            <p14:xfrm>
              <a:off x="1095240" y="4370920"/>
              <a:ext cx="413640" cy="46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4C41C24-517D-4C8B-8B5E-83DEE0CE9AD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86608" y="4361920"/>
                <a:ext cx="431265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14:cNvPr>
              <p14:cNvContentPartPr/>
              <p14:nvPr/>
            </p14:nvContentPartPr>
            <p14:xfrm>
              <a:off x="1668000" y="4248520"/>
              <a:ext cx="272160" cy="423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A25DEB-F668-46BD-9868-62A9D47A353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59349" y="4239880"/>
                <a:ext cx="28982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14:cNvPr>
              <p14:cNvContentPartPr/>
              <p14:nvPr/>
            </p14:nvContentPartPr>
            <p14:xfrm>
              <a:off x="2052840" y="4283080"/>
              <a:ext cx="1676520" cy="524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78D9E6B-90D1-49E4-B5DB-1C58696902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044200" y="4274080"/>
                <a:ext cx="169416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14:cNvPr>
              <p14:cNvContentPartPr/>
              <p14:nvPr/>
            </p14:nvContentPartPr>
            <p14:xfrm>
              <a:off x="6877560" y="2793400"/>
              <a:ext cx="206640" cy="2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1F1D0F6-9D12-480F-A2A7-1865D49D9CE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68560" y="2784400"/>
                <a:ext cx="224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14:cNvPr>
              <p14:cNvContentPartPr/>
              <p14:nvPr/>
            </p14:nvContentPartPr>
            <p14:xfrm>
              <a:off x="6993480" y="2718880"/>
              <a:ext cx="122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316E0A1-D11C-4318-A630-1778952E053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84840" y="2710240"/>
                <a:ext cx="298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14:cNvPr>
              <p14:cNvContentPartPr/>
              <p14:nvPr/>
            </p14:nvContentPartPr>
            <p14:xfrm>
              <a:off x="7266720" y="2713840"/>
              <a:ext cx="373680" cy="297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A896325-4DA7-4534-B022-2C5F3ED9930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57720" y="2704851"/>
                <a:ext cx="391320" cy="3149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9FE5141-192F-440A-AA64-D3935123B1CF}"/>
                  </a:ext>
                </a:extLst>
              </p14:cNvPr>
              <p14:cNvContentPartPr/>
              <p14:nvPr/>
            </p14:nvContentPartPr>
            <p14:xfrm>
              <a:off x="4242720" y="4285600"/>
              <a:ext cx="183600" cy="50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9FE5141-192F-440A-AA64-D3935123B1C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33720" y="4276960"/>
                <a:ext cx="20124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1CCB73B-8132-4C51-8AF0-345C2458E7BE}"/>
                  </a:ext>
                </a:extLst>
              </p14:cNvPr>
              <p14:cNvContentPartPr/>
              <p14:nvPr/>
            </p14:nvContentPartPr>
            <p14:xfrm>
              <a:off x="4817280" y="4473880"/>
              <a:ext cx="217080" cy="27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1CCB73B-8132-4C51-8AF0-345C2458E7B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808280" y="4464880"/>
                <a:ext cx="2347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E502BA2-C9F1-4D9A-A243-D0689D7BF5D1}"/>
                  </a:ext>
                </a:extLst>
              </p14:cNvPr>
              <p14:cNvContentPartPr/>
              <p14:nvPr/>
            </p14:nvContentPartPr>
            <p14:xfrm>
              <a:off x="5140560" y="4374520"/>
              <a:ext cx="886680" cy="341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E502BA2-C9F1-4D9A-A243-D0689D7BF5D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131916" y="4365510"/>
                <a:ext cx="904327" cy="358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BD6D89F-E17F-42ED-8982-821A215283BD}"/>
                  </a:ext>
                </a:extLst>
              </p14:cNvPr>
              <p14:cNvContentPartPr/>
              <p14:nvPr/>
            </p14:nvContentPartPr>
            <p14:xfrm>
              <a:off x="543720" y="4878160"/>
              <a:ext cx="528120" cy="30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BD6D89F-E17F-42ED-8982-821A215283B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5080" y="4869520"/>
                <a:ext cx="5457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A91085E-FC72-45D5-8F1C-13860D162725}"/>
                  </a:ext>
                </a:extLst>
              </p14:cNvPr>
              <p14:cNvContentPartPr/>
              <p14:nvPr/>
            </p14:nvContentPartPr>
            <p14:xfrm>
              <a:off x="1312680" y="4788160"/>
              <a:ext cx="722880" cy="392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A91085E-FC72-45D5-8F1C-13860D16272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04040" y="4779160"/>
                <a:ext cx="7405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DF4DF5-FA7B-48FC-811D-9FB907285454}"/>
                  </a:ext>
                </a:extLst>
              </p14:cNvPr>
              <p14:cNvContentPartPr/>
              <p14:nvPr/>
            </p14:nvContentPartPr>
            <p14:xfrm>
              <a:off x="2290080" y="5020000"/>
              <a:ext cx="228240" cy="505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DF4DF5-FA7B-48FC-811D-9FB90728545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281440" y="5011360"/>
                <a:ext cx="24588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652BD4F-60F0-4FE0-BC94-99829999E255}"/>
                  </a:ext>
                </a:extLst>
              </p14:cNvPr>
              <p14:cNvContentPartPr/>
              <p14:nvPr/>
            </p14:nvContentPartPr>
            <p14:xfrm>
              <a:off x="2783640" y="5087680"/>
              <a:ext cx="373680" cy="157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652BD4F-60F0-4FE0-BC94-99829999E25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75000" y="5078680"/>
                <a:ext cx="3913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BDEAF6A-872B-4806-932E-9F60B9857CAA}"/>
                  </a:ext>
                </a:extLst>
              </p14:cNvPr>
              <p14:cNvContentPartPr/>
              <p14:nvPr/>
            </p14:nvContentPartPr>
            <p14:xfrm>
              <a:off x="3368280" y="5085160"/>
              <a:ext cx="182880" cy="15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BDEAF6A-872B-4806-932E-9F60B9857CA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359280" y="5076520"/>
                <a:ext cx="200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925C3B-39C8-4DE9-AD8F-3770EAD650E2}"/>
                  </a:ext>
                </a:extLst>
              </p14:cNvPr>
              <p14:cNvContentPartPr/>
              <p14:nvPr/>
            </p14:nvContentPartPr>
            <p14:xfrm>
              <a:off x="4854360" y="5054560"/>
              <a:ext cx="325440" cy="1425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925C3B-39C8-4DE9-AD8F-3770EAD650E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45370" y="5045560"/>
                <a:ext cx="343061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06CDE13-DF11-46F1-82EC-8705BC13D320}"/>
                  </a:ext>
                </a:extLst>
              </p14:cNvPr>
              <p14:cNvContentPartPr/>
              <p14:nvPr/>
            </p14:nvContentPartPr>
            <p14:xfrm>
              <a:off x="3699840" y="4814440"/>
              <a:ext cx="1065960" cy="616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06CDE13-DF11-46F1-82EC-8705BC13D32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90840" y="4805800"/>
                <a:ext cx="108360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86E609-B7D0-4BAB-BAF9-861638308B31}"/>
                  </a:ext>
                </a:extLst>
              </p14:cNvPr>
              <p14:cNvContentPartPr/>
              <p14:nvPr/>
            </p14:nvContentPartPr>
            <p14:xfrm>
              <a:off x="5424960" y="4888600"/>
              <a:ext cx="282600" cy="470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86E609-B7D0-4BAB-BAF9-861638308B3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16320" y="4879960"/>
                <a:ext cx="30024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6CB1B-525C-4D60-A63A-083838AB962C}"/>
                  </a:ext>
                </a:extLst>
              </p14:cNvPr>
              <p14:cNvContentPartPr/>
              <p14:nvPr/>
            </p14:nvContentPartPr>
            <p14:xfrm>
              <a:off x="5870280" y="4941880"/>
              <a:ext cx="164880" cy="267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6CB1B-525C-4D60-A63A-083838AB962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861280" y="4932880"/>
                <a:ext cx="1825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966B01F-2F08-4106-8921-E71C8D290234}"/>
                  </a:ext>
                </a:extLst>
              </p14:cNvPr>
              <p14:cNvContentPartPr/>
              <p14:nvPr/>
            </p14:nvContentPartPr>
            <p14:xfrm>
              <a:off x="6265560" y="4920640"/>
              <a:ext cx="148320" cy="428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966B01F-2F08-4106-8921-E71C8D29023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256920" y="4911640"/>
                <a:ext cx="16596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A0F3E50-5CF8-4002-B978-F5FEEC5D0707}"/>
                  </a:ext>
                </a:extLst>
              </p14:cNvPr>
              <p14:cNvContentPartPr/>
              <p14:nvPr/>
            </p14:nvContentPartPr>
            <p14:xfrm>
              <a:off x="7758480" y="5139160"/>
              <a:ext cx="270000" cy="143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A0F3E50-5CF8-4002-B978-F5FEEC5D070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749480" y="5130520"/>
                <a:ext cx="2876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56046FE-31EB-4E68-A394-8E5350CD720B}"/>
                  </a:ext>
                </a:extLst>
              </p14:cNvPr>
              <p14:cNvContentPartPr/>
              <p14:nvPr/>
            </p14:nvContentPartPr>
            <p14:xfrm>
              <a:off x="7093560" y="5084800"/>
              <a:ext cx="411120" cy="19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56046FE-31EB-4E68-A394-8E5350CD720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84568" y="5076160"/>
                <a:ext cx="428745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8129F87-A199-4249-9CDC-5458BFAF02A1}"/>
                  </a:ext>
                </a:extLst>
              </p14:cNvPr>
              <p14:cNvContentPartPr/>
              <p14:nvPr/>
            </p14:nvContentPartPr>
            <p14:xfrm>
              <a:off x="6712680" y="5054560"/>
              <a:ext cx="158040" cy="186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8129F87-A199-4249-9CDC-5458BFAF02A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703680" y="5045560"/>
                <a:ext cx="1756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A8F1FAF-94CF-4639-AE53-E200F7FD98FA}"/>
                  </a:ext>
                </a:extLst>
              </p14:cNvPr>
              <p14:cNvContentPartPr/>
              <p14:nvPr/>
            </p14:nvContentPartPr>
            <p14:xfrm>
              <a:off x="448320" y="5286400"/>
              <a:ext cx="260640" cy="462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A8F1FAF-94CF-4639-AE53-E200F7FD98F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9680" y="5277760"/>
                <a:ext cx="27828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01E433C-166D-4F3F-957E-C6CE6329D880}"/>
                  </a:ext>
                </a:extLst>
              </p14:cNvPr>
              <p14:cNvContentPartPr/>
              <p14:nvPr/>
            </p14:nvContentPartPr>
            <p14:xfrm>
              <a:off x="763320" y="5485120"/>
              <a:ext cx="105840" cy="93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01E433C-166D-4F3F-957E-C6CE6329D88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54320" y="5476480"/>
                <a:ext cx="1234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6AC57A-6EAB-499F-B704-51EC17C33995}"/>
                  </a:ext>
                </a:extLst>
              </p14:cNvPr>
              <p14:cNvContentPartPr/>
              <p14:nvPr/>
            </p14:nvContentPartPr>
            <p14:xfrm>
              <a:off x="931080" y="5505280"/>
              <a:ext cx="168120" cy="99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6AC57A-6EAB-499F-B704-51EC17C3399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922080" y="5496280"/>
                <a:ext cx="1857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84F1519-F735-46EC-821B-FA9B8603C7A7}"/>
                  </a:ext>
                </a:extLst>
              </p14:cNvPr>
              <p14:cNvContentPartPr/>
              <p14:nvPr/>
            </p14:nvContentPartPr>
            <p14:xfrm>
              <a:off x="1194600" y="5481160"/>
              <a:ext cx="130320" cy="99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84F1519-F735-46EC-821B-FA9B8603C7A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85600" y="5472160"/>
                <a:ext cx="147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A3A0673-6201-4894-BF3A-DAC8DEF342FB}"/>
                  </a:ext>
                </a:extLst>
              </p14:cNvPr>
              <p14:cNvContentPartPr/>
              <p14:nvPr/>
            </p14:nvContentPartPr>
            <p14:xfrm>
              <a:off x="1440480" y="5365960"/>
              <a:ext cx="6480" cy="20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A3A0673-6201-4894-BF3A-DAC8DEF342F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431840" y="5356960"/>
                <a:ext cx="241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735C7C9-B93C-4BAE-8CDF-1B4DF9A4E6D9}"/>
                  </a:ext>
                </a:extLst>
              </p14:cNvPr>
              <p14:cNvContentPartPr/>
              <p14:nvPr/>
            </p14:nvContentPartPr>
            <p14:xfrm>
              <a:off x="1345080" y="5465320"/>
              <a:ext cx="198360" cy="2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735C7C9-B93C-4BAE-8CDF-1B4DF9A4E6D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36440" y="5456680"/>
                <a:ext cx="21600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BA27289-FA18-466A-8FE0-B0C806D8E88E}"/>
                  </a:ext>
                </a:extLst>
              </p14:cNvPr>
              <p14:cNvContentPartPr/>
              <p14:nvPr/>
            </p14:nvContentPartPr>
            <p14:xfrm>
              <a:off x="1620120" y="5513200"/>
              <a:ext cx="2520" cy="730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BA27289-FA18-466A-8FE0-B0C806D8E8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611480" y="5504200"/>
                <a:ext cx="201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980C920-703A-4528-98D0-2BB4E097BA8E}"/>
                  </a:ext>
                </a:extLst>
              </p14:cNvPr>
              <p14:cNvContentPartPr/>
              <p14:nvPr/>
            </p14:nvContentPartPr>
            <p14:xfrm>
              <a:off x="1635600" y="5405560"/>
              <a:ext cx="3600" cy="20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980C920-703A-4528-98D0-2BB4E097BA8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626600" y="5396920"/>
                <a:ext cx="212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D8B542A-6A91-445E-973B-8F6BDC9A3B37}"/>
                  </a:ext>
                </a:extLst>
              </p14:cNvPr>
              <p14:cNvContentPartPr/>
              <p14:nvPr/>
            </p14:nvContentPartPr>
            <p14:xfrm>
              <a:off x="1705800" y="5474680"/>
              <a:ext cx="96840" cy="113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D8B542A-6A91-445E-973B-8F6BDC9A3B3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696800" y="5465680"/>
                <a:ext cx="11448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38AF9EB-9DB9-4049-A252-A9352C42BBB2}"/>
                  </a:ext>
                </a:extLst>
              </p14:cNvPr>
              <p14:cNvContentPartPr/>
              <p14:nvPr/>
            </p14:nvContentPartPr>
            <p14:xfrm>
              <a:off x="1873200" y="5478280"/>
              <a:ext cx="161280" cy="87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38AF9EB-9DB9-4049-A252-A9352C42BBB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864560" y="5469280"/>
                <a:ext cx="1789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4502BF1-83A8-41E0-8377-4F65F8EAE802}"/>
                  </a:ext>
                </a:extLst>
              </p14:cNvPr>
              <p14:cNvContentPartPr/>
              <p14:nvPr/>
            </p14:nvContentPartPr>
            <p14:xfrm>
              <a:off x="2567640" y="5314120"/>
              <a:ext cx="260280" cy="439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4502BF1-83A8-41E0-8377-4F65F8EAE80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559000" y="5305480"/>
                <a:ext cx="277920" cy="45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ADE32F3-F85F-4C90-AEA2-2E7A793D52A2}"/>
                  </a:ext>
                </a:extLst>
              </p14:cNvPr>
              <p14:cNvContentPartPr/>
              <p14:nvPr/>
            </p14:nvContentPartPr>
            <p14:xfrm>
              <a:off x="3039240" y="5373880"/>
              <a:ext cx="175320" cy="232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ADE32F3-F85F-4C90-AEA2-2E7A793D52A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030240" y="5365240"/>
                <a:ext cx="192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2FFA75C-8D6F-4D44-AAF1-84197F3C7767}"/>
                  </a:ext>
                </a:extLst>
              </p14:cNvPr>
              <p14:cNvContentPartPr/>
              <p14:nvPr/>
            </p14:nvContentPartPr>
            <p14:xfrm>
              <a:off x="3382320" y="5612560"/>
              <a:ext cx="6840" cy="19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2FFA75C-8D6F-4D44-AAF1-84197F3C776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373680" y="5603560"/>
                <a:ext cx="244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7C16075-6CC6-4F91-B905-DCD648D64DE9}"/>
                  </a:ext>
                </a:extLst>
              </p14:cNvPr>
              <p14:cNvContentPartPr/>
              <p14:nvPr/>
            </p14:nvContentPartPr>
            <p14:xfrm>
              <a:off x="6782160" y="5394040"/>
              <a:ext cx="299880" cy="428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7C16075-6CC6-4F91-B905-DCD648D64DE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773520" y="5385040"/>
                <a:ext cx="31752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B0863CA-9214-4AFF-8A2D-63BAD0CD902C}"/>
                  </a:ext>
                </a:extLst>
              </p14:cNvPr>
              <p14:cNvContentPartPr/>
              <p14:nvPr/>
            </p14:nvContentPartPr>
            <p14:xfrm>
              <a:off x="8033520" y="5443000"/>
              <a:ext cx="207720" cy="273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B0863CA-9214-4AFF-8A2D-63BAD0CD902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024520" y="5434000"/>
                <a:ext cx="2253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1E1ACAD-FB70-40C6-9E7C-148BE563AD1A}"/>
                  </a:ext>
                </a:extLst>
              </p14:cNvPr>
              <p14:cNvContentPartPr/>
              <p14:nvPr/>
            </p14:nvContentPartPr>
            <p14:xfrm>
              <a:off x="7275720" y="5403400"/>
              <a:ext cx="600480" cy="312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1E1ACAD-FB70-40C6-9E7C-148BE563AD1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267075" y="5394410"/>
                <a:ext cx="618131" cy="330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95FEA4F-574D-48AD-86DF-41F1075EA911}"/>
                  </a:ext>
                </a:extLst>
              </p14:cNvPr>
              <p14:cNvContentPartPr/>
              <p14:nvPr/>
            </p14:nvContentPartPr>
            <p14:xfrm>
              <a:off x="6817440" y="5989120"/>
              <a:ext cx="195480" cy="327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95FEA4F-574D-48AD-86DF-41F1075EA91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808800" y="5980480"/>
                <a:ext cx="2131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FD5BECF-D921-440A-A0BA-2F3E95EE4C31}"/>
                  </a:ext>
                </a:extLst>
              </p14:cNvPr>
              <p14:cNvContentPartPr/>
              <p14:nvPr/>
            </p14:nvContentPartPr>
            <p14:xfrm>
              <a:off x="7246200" y="6003880"/>
              <a:ext cx="456840" cy="1378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FD5BECF-D921-440A-A0BA-2F3E95EE4C3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237200" y="5994880"/>
                <a:ext cx="47448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359983E8-96EC-45EB-81D4-D078064BCDC3}"/>
                  </a:ext>
                </a:extLst>
              </p14:cNvPr>
              <p14:cNvContentPartPr/>
              <p14:nvPr/>
            </p14:nvContentPartPr>
            <p14:xfrm>
              <a:off x="7951080" y="6038800"/>
              <a:ext cx="358920" cy="1530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359983E8-96EC-45EB-81D4-D078064BCD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942080" y="6029800"/>
                <a:ext cx="3765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2AAA1502-E953-4749-BD6E-9CB3D8038087}"/>
                  </a:ext>
                </a:extLst>
              </p14:cNvPr>
              <p14:cNvContentPartPr/>
              <p14:nvPr/>
            </p14:nvContentPartPr>
            <p14:xfrm>
              <a:off x="514200" y="5346160"/>
              <a:ext cx="6089400" cy="13654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2AAA1502-E953-4749-BD6E-9CB3D803808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05200" y="5337160"/>
                <a:ext cx="6107040" cy="138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649057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632759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051701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8634B57-9433-43EF-BB9D-0E866C382006}"/>
                  </a:ext>
                </a:extLst>
              </p14:cNvPr>
              <p14:cNvContentPartPr/>
              <p14:nvPr/>
            </p14:nvContentPartPr>
            <p14:xfrm>
              <a:off x="7964040" y="689920"/>
              <a:ext cx="933480" cy="122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8634B57-9433-43EF-BB9D-0E866C38200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946400" y="653920"/>
                <a:ext cx="969120" cy="19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122376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791CEF8-68E8-4C93-A240-22A07CA5305C}"/>
                  </a:ext>
                </a:extLst>
              </p14:cNvPr>
              <p14:cNvContentPartPr/>
              <p14:nvPr/>
            </p14:nvContentPartPr>
            <p14:xfrm>
              <a:off x="5089800" y="629080"/>
              <a:ext cx="2399400" cy="53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791CEF8-68E8-4C93-A240-22A07CA5305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71800" y="593440"/>
                <a:ext cx="2435040" cy="124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190716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14:cNvPr>
              <p14:cNvContentPartPr/>
              <p14:nvPr/>
            </p14:nvContentPartPr>
            <p14:xfrm>
              <a:off x="5312640" y="2267080"/>
              <a:ext cx="190440" cy="487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03640" y="2258080"/>
                <a:ext cx="20808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14:cNvPr>
              <p14:cNvContentPartPr/>
              <p14:nvPr/>
            </p14:nvContentPartPr>
            <p14:xfrm>
              <a:off x="5675520" y="2326840"/>
              <a:ext cx="1663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6520" y="2317840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14:cNvPr>
              <p14:cNvContentPartPr/>
              <p14:nvPr/>
            </p14:nvContentPartPr>
            <p14:xfrm>
              <a:off x="5694600" y="2419360"/>
              <a:ext cx="146880" cy="1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685960" y="2410720"/>
                <a:ext cx="164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14:cNvPr>
              <p14:cNvContentPartPr/>
              <p14:nvPr/>
            </p14:nvContentPartPr>
            <p14:xfrm>
              <a:off x="5975400" y="2068000"/>
              <a:ext cx="1210320" cy="75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66400" y="2059004"/>
                <a:ext cx="1227960" cy="77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14:cNvPr>
              <p14:cNvContentPartPr/>
              <p14:nvPr/>
            </p14:nvContentPartPr>
            <p14:xfrm>
              <a:off x="7316400" y="2154400"/>
              <a:ext cx="1409760" cy="771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307760" y="2145400"/>
                <a:ext cx="1427400" cy="78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53587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14:cNvPr>
              <p14:cNvContentPartPr/>
              <p14:nvPr/>
            </p14:nvContentPartPr>
            <p14:xfrm>
              <a:off x="5312640" y="2267080"/>
              <a:ext cx="190440" cy="487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03640" y="2258080"/>
                <a:ext cx="20808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14:cNvPr>
              <p14:cNvContentPartPr/>
              <p14:nvPr/>
            </p14:nvContentPartPr>
            <p14:xfrm>
              <a:off x="5675520" y="2326840"/>
              <a:ext cx="1663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6520" y="2317840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14:cNvPr>
              <p14:cNvContentPartPr/>
              <p14:nvPr/>
            </p14:nvContentPartPr>
            <p14:xfrm>
              <a:off x="5694600" y="2419360"/>
              <a:ext cx="146880" cy="1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685960" y="2410720"/>
                <a:ext cx="164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14:cNvPr>
              <p14:cNvContentPartPr/>
              <p14:nvPr/>
            </p14:nvContentPartPr>
            <p14:xfrm>
              <a:off x="5975400" y="2068000"/>
              <a:ext cx="1210320" cy="75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66400" y="2059004"/>
                <a:ext cx="1227960" cy="77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14:cNvPr>
              <p14:cNvContentPartPr/>
              <p14:nvPr/>
            </p14:nvContentPartPr>
            <p14:xfrm>
              <a:off x="7316400" y="2154400"/>
              <a:ext cx="1409760" cy="771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307760" y="2145400"/>
                <a:ext cx="142740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14:cNvPr>
              <p14:cNvContentPartPr/>
              <p14:nvPr/>
            </p14:nvContentPartPr>
            <p14:xfrm>
              <a:off x="385320" y="2526640"/>
              <a:ext cx="3023280" cy="1724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76680" y="2518000"/>
                <a:ext cx="3040920" cy="174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103010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14:cNvPr>
              <p14:cNvContentPartPr/>
              <p14:nvPr/>
            </p14:nvContentPartPr>
            <p14:xfrm>
              <a:off x="5312640" y="2267080"/>
              <a:ext cx="190440" cy="487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03640" y="2258080"/>
                <a:ext cx="20808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14:cNvPr>
              <p14:cNvContentPartPr/>
              <p14:nvPr/>
            </p14:nvContentPartPr>
            <p14:xfrm>
              <a:off x="5675520" y="2326840"/>
              <a:ext cx="1663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6520" y="2317840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14:cNvPr>
              <p14:cNvContentPartPr/>
              <p14:nvPr/>
            </p14:nvContentPartPr>
            <p14:xfrm>
              <a:off x="5694600" y="2419360"/>
              <a:ext cx="146880" cy="1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685960" y="2410720"/>
                <a:ext cx="164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14:cNvPr>
              <p14:cNvContentPartPr/>
              <p14:nvPr/>
            </p14:nvContentPartPr>
            <p14:xfrm>
              <a:off x="5975400" y="2068000"/>
              <a:ext cx="1210320" cy="75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66400" y="2059004"/>
                <a:ext cx="1227960" cy="77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14:cNvPr>
              <p14:cNvContentPartPr/>
              <p14:nvPr/>
            </p14:nvContentPartPr>
            <p14:xfrm>
              <a:off x="7316400" y="2154400"/>
              <a:ext cx="1409760" cy="771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307760" y="2145400"/>
                <a:ext cx="142740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14:cNvPr>
              <p14:cNvContentPartPr/>
              <p14:nvPr/>
            </p14:nvContentPartPr>
            <p14:xfrm>
              <a:off x="385320" y="2526640"/>
              <a:ext cx="3023280" cy="1724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76680" y="2518000"/>
                <a:ext cx="304092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14:cNvPr>
              <p14:cNvContentPartPr/>
              <p14:nvPr/>
            </p14:nvContentPartPr>
            <p14:xfrm>
              <a:off x="720120" y="2420800"/>
              <a:ext cx="1458360" cy="175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11480" y="2411800"/>
                <a:ext cx="1476000" cy="177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339765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14:cNvPr>
              <p14:cNvContentPartPr/>
              <p14:nvPr/>
            </p14:nvContentPartPr>
            <p14:xfrm>
              <a:off x="5312640" y="2267080"/>
              <a:ext cx="190440" cy="487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03640" y="2258080"/>
                <a:ext cx="20808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14:cNvPr>
              <p14:cNvContentPartPr/>
              <p14:nvPr/>
            </p14:nvContentPartPr>
            <p14:xfrm>
              <a:off x="5675520" y="2326840"/>
              <a:ext cx="1663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6520" y="2317840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14:cNvPr>
              <p14:cNvContentPartPr/>
              <p14:nvPr/>
            </p14:nvContentPartPr>
            <p14:xfrm>
              <a:off x="5694600" y="2419360"/>
              <a:ext cx="146880" cy="1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685960" y="2410720"/>
                <a:ext cx="164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14:cNvPr>
              <p14:cNvContentPartPr/>
              <p14:nvPr/>
            </p14:nvContentPartPr>
            <p14:xfrm>
              <a:off x="5975400" y="2068000"/>
              <a:ext cx="1210320" cy="75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66400" y="2059004"/>
                <a:ext cx="1227960" cy="77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14:cNvPr>
              <p14:cNvContentPartPr/>
              <p14:nvPr/>
            </p14:nvContentPartPr>
            <p14:xfrm>
              <a:off x="7316400" y="2154400"/>
              <a:ext cx="1409760" cy="771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307760" y="2145400"/>
                <a:ext cx="142740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14:cNvPr>
              <p14:cNvContentPartPr/>
              <p14:nvPr/>
            </p14:nvContentPartPr>
            <p14:xfrm>
              <a:off x="385320" y="2526640"/>
              <a:ext cx="3023280" cy="1724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76680" y="2518000"/>
                <a:ext cx="304092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14:cNvPr>
              <p14:cNvContentPartPr/>
              <p14:nvPr/>
            </p14:nvContentPartPr>
            <p14:xfrm>
              <a:off x="720120" y="2420800"/>
              <a:ext cx="1458360" cy="175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11480" y="2411800"/>
                <a:ext cx="1476000" cy="17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14:cNvPr>
              <p14:cNvContentPartPr/>
              <p14:nvPr/>
            </p14:nvContentPartPr>
            <p14:xfrm>
              <a:off x="4022040" y="2987080"/>
              <a:ext cx="38520" cy="1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13040" y="2978080"/>
                <a:ext cx="561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14:cNvPr>
              <p14:cNvContentPartPr/>
              <p14:nvPr/>
            </p14:nvContentPartPr>
            <p14:xfrm>
              <a:off x="4019880" y="3124600"/>
              <a:ext cx="194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11240" y="3115600"/>
                <a:ext cx="37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14:cNvPr>
              <p14:cNvContentPartPr/>
              <p14:nvPr/>
            </p14:nvContentPartPr>
            <p14:xfrm>
              <a:off x="2852760" y="2855680"/>
              <a:ext cx="1040760" cy="468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844120" y="2846680"/>
                <a:ext cx="10584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14:cNvPr>
              <p14:cNvContentPartPr/>
              <p14:nvPr/>
            </p14:nvContentPartPr>
            <p14:xfrm>
              <a:off x="4221480" y="2874040"/>
              <a:ext cx="694800" cy="356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212480" y="2865400"/>
                <a:ext cx="7124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14:cNvPr>
              <p14:cNvContentPartPr/>
              <p14:nvPr/>
            </p14:nvContentPartPr>
            <p14:xfrm>
              <a:off x="5181240" y="2982760"/>
              <a:ext cx="1152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172240" y="2974120"/>
                <a:ext cx="29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14:cNvPr>
              <p14:cNvContentPartPr/>
              <p14:nvPr/>
            </p14:nvContentPartPr>
            <p14:xfrm>
              <a:off x="5509560" y="2981320"/>
              <a:ext cx="703080" cy="374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500916" y="2972320"/>
                <a:ext cx="720729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14:cNvPr>
              <p14:cNvContentPartPr/>
              <p14:nvPr/>
            </p14:nvContentPartPr>
            <p14:xfrm>
              <a:off x="5180160" y="3119200"/>
              <a:ext cx="245520" cy="134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171520" y="3110560"/>
                <a:ext cx="26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14:cNvPr>
              <p14:cNvContentPartPr/>
              <p14:nvPr/>
            </p14:nvContentPartPr>
            <p14:xfrm>
              <a:off x="6375720" y="3098320"/>
              <a:ext cx="225720" cy="19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367080" y="3089320"/>
                <a:ext cx="243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14:cNvPr>
              <p14:cNvContentPartPr/>
              <p14:nvPr/>
            </p14:nvContentPartPr>
            <p14:xfrm>
              <a:off x="6696480" y="2995000"/>
              <a:ext cx="27468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87840" y="2986000"/>
                <a:ext cx="292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14:cNvPr>
              <p14:cNvContentPartPr/>
              <p14:nvPr/>
            </p14:nvContentPartPr>
            <p14:xfrm>
              <a:off x="7389840" y="3226480"/>
              <a:ext cx="6840" cy="5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381200" y="3217840"/>
                <a:ext cx="244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14:cNvPr>
              <p14:cNvContentPartPr/>
              <p14:nvPr/>
            </p14:nvContentPartPr>
            <p14:xfrm>
              <a:off x="7395960" y="306880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386960" y="3060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14:cNvPr>
              <p14:cNvContentPartPr/>
              <p14:nvPr/>
            </p14:nvContentPartPr>
            <p14:xfrm>
              <a:off x="7468680" y="3017320"/>
              <a:ext cx="399960" cy="568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460040" y="3008320"/>
                <a:ext cx="41760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14:cNvPr>
              <p14:cNvContentPartPr/>
              <p14:nvPr/>
            </p14:nvContentPartPr>
            <p14:xfrm>
              <a:off x="7057920" y="3159160"/>
              <a:ext cx="253440" cy="12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048920" y="3150160"/>
                <a:ext cx="271080" cy="14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12088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14:cNvPr>
              <p14:cNvContentPartPr/>
              <p14:nvPr/>
            </p14:nvContentPartPr>
            <p14:xfrm>
              <a:off x="1444440" y="50920"/>
              <a:ext cx="6383160" cy="836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ADE4137-240D-4BDD-BF9D-BEFEF3B5BB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35800" y="42276"/>
                <a:ext cx="6400800" cy="8542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14:cNvPr>
              <p14:cNvContentPartPr/>
              <p14:nvPr/>
            </p14:nvContentPartPr>
            <p14:xfrm>
              <a:off x="3203400" y="1107160"/>
              <a:ext cx="5298840" cy="1950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8D2C343-4DB4-4752-8486-47382D4AD6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94760" y="1098520"/>
                <a:ext cx="5316480" cy="19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14:cNvPr>
              <p14:cNvContentPartPr/>
              <p14:nvPr/>
            </p14:nvContentPartPr>
            <p14:xfrm>
              <a:off x="4108800" y="2101840"/>
              <a:ext cx="80640" cy="92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EC8480-3052-4B4E-BC9A-77461C80D48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99800" y="2092840"/>
                <a:ext cx="9828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14:cNvPr>
              <p14:cNvContentPartPr/>
              <p14:nvPr/>
            </p14:nvContentPartPr>
            <p14:xfrm>
              <a:off x="4671480" y="1568680"/>
              <a:ext cx="6840" cy="1051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180E20-9612-4C73-90B1-DB716C45E2C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2480" y="1559680"/>
                <a:ext cx="244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14:cNvPr>
              <p14:cNvContentPartPr/>
              <p14:nvPr/>
            </p14:nvContentPartPr>
            <p14:xfrm>
              <a:off x="4053720" y="1491640"/>
              <a:ext cx="546480" cy="320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ABD354B-DFF1-4302-BD69-A0247516B24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44720" y="1482630"/>
                <a:ext cx="564120" cy="3377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14:cNvPr>
              <p14:cNvContentPartPr/>
              <p14:nvPr/>
            </p14:nvContentPartPr>
            <p14:xfrm>
              <a:off x="5134440" y="2159080"/>
              <a:ext cx="84600" cy="85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A426AE-28D9-498D-B825-7625CD7FAA0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25440" y="2150080"/>
                <a:ext cx="10224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14:cNvPr>
              <p14:cNvContentPartPr/>
              <p14:nvPr/>
            </p14:nvContentPartPr>
            <p14:xfrm>
              <a:off x="5061000" y="1744720"/>
              <a:ext cx="63720" cy="19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ECFA37C-51ED-49A3-B312-0E2B76E65FB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52000" y="1736080"/>
                <a:ext cx="81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14:cNvPr>
              <p14:cNvContentPartPr/>
              <p14:nvPr/>
            </p14:nvContentPartPr>
            <p14:xfrm>
              <a:off x="4996920" y="1820320"/>
              <a:ext cx="124200" cy="3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6331759-FA75-4D48-86A0-62010380C2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7920" y="1811680"/>
                <a:ext cx="1418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14:cNvPr>
              <p14:cNvContentPartPr/>
              <p14:nvPr/>
            </p14:nvContentPartPr>
            <p14:xfrm>
              <a:off x="5183040" y="1762000"/>
              <a:ext cx="7992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F11CD6D-0D1F-472C-96EA-C783C2F3A14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74040" y="1753360"/>
                <a:ext cx="975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14:cNvPr>
              <p14:cNvContentPartPr/>
              <p14:nvPr/>
            </p14:nvContentPartPr>
            <p14:xfrm>
              <a:off x="5194920" y="1812400"/>
              <a:ext cx="88560" cy="29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6B14B64-C508-4478-8B20-5EEB76E1F92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85920" y="1803400"/>
                <a:ext cx="10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14:cNvPr>
              <p14:cNvContentPartPr/>
              <p14:nvPr/>
            </p14:nvContentPartPr>
            <p14:xfrm>
              <a:off x="5358720" y="1665160"/>
              <a:ext cx="124200" cy="199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9F0DB5-FC17-4D2E-A08A-914A10BA7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49720" y="1656520"/>
                <a:ext cx="14184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14:cNvPr>
              <p14:cNvContentPartPr/>
              <p14:nvPr/>
            </p14:nvContentPartPr>
            <p14:xfrm>
              <a:off x="5547360" y="1764520"/>
              <a:ext cx="118440" cy="85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46496EA-732B-43B4-8690-5170630705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8720" y="1755880"/>
                <a:ext cx="1360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14:cNvPr>
              <p14:cNvContentPartPr/>
              <p14:nvPr/>
            </p14:nvContentPartPr>
            <p14:xfrm>
              <a:off x="3898560" y="2226040"/>
              <a:ext cx="1422000" cy="441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D2CC23B-95DD-49BE-81F7-5F81F0DB7CF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889918" y="2217393"/>
                <a:ext cx="1439644" cy="459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14:cNvPr>
              <p14:cNvContentPartPr/>
              <p14:nvPr/>
            </p14:nvContentPartPr>
            <p14:xfrm>
              <a:off x="5016720" y="1055680"/>
              <a:ext cx="933840" cy="290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7E5AEDD-06AB-4C19-ADDA-5C0DA4919CD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07720" y="1046680"/>
                <a:ext cx="95148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14:cNvPr>
              <p14:cNvContentPartPr/>
              <p14:nvPr/>
            </p14:nvContentPartPr>
            <p14:xfrm>
              <a:off x="4595160" y="1051720"/>
              <a:ext cx="336960" cy="220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DE5C5D8-BE4C-4394-904C-1FACA0BB198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86160" y="1042735"/>
                <a:ext cx="354600" cy="2379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14:cNvPr>
              <p14:cNvContentPartPr/>
              <p14:nvPr/>
            </p14:nvContentPartPr>
            <p14:xfrm>
              <a:off x="2161560" y="1249000"/>
              <a:ext cx="3701520" cy="1690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D38B9EF-8E61-4148-A111-FD6E2A88E84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52920" y="1240360"/>
                <a:ext cx="3719160" cy="170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14:cNvPr>
              <p14:cNvContentPartPr/>
              <p14:nvPr/>
            </p14:nvContentPartPr>
            <p14:xfrm>
              <a:off x="225840" y="1214440"/>
              <a:ext cx="1173960" cy="465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26BA65C-4B35-48CD-90F4-1668A1DBDA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6840" y="1205793"/>
                <a:ext cx="119160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14:cNvPr>
              <p14:cNvContentPartPr/>
              <p14:nvPr/>
            </p14:nvContentPartPr>
            <p14:xfrm>
              <a:off x="322680" y="1772440"/>
              <a:ext cx="1270080" cy="547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5224D7C-7B2B-4DD2-8632-F7DF0B1F940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3680" y="1763446"/>
                <a:ext cx="1287720" cy="565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14:cNvPr>
              <p14:cNvContentPartPr/>
              <p14:nvPr/>
            </p14:nvContentPartPr>
            <p14:xfrm>
              <a:off x="434280" y="3216040"/>
              <a:ext cx="782640" cy="378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13CA03D-9602-4D67-9BEE-7229CB27733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25640" y="3207408"/>
                <a:ext cx="800280" cy="3956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14:cNvPr>
              <p14:cNvContentPartPr/>
              <p14:nvPr/>
            </p14:nvContentPartPr>
            <p14:xfrm>
              <a:off x="1274880" y="3309640"/>
              <a:ext cx="20880" cy="19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2DBEFD0-AFF4-4B3F-8DEB-077544D03BE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66240" y="3300640"/>
                <a:ext cx="38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14:cNvPr>
              <p14:cNvContentPartPr/>
              <p14:nvPr/>
            </p14:nvContentPartPr>
            <p14:xfrm>
              <a:off x="1299360" y="3433480"/>
              <a:ext cx="16920" cy="1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0239E25-E1AC-4029-8914-ED4B9A8A674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90720" y="3424840"/>
                <a:ext cx="345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14:cNvPr>
              <p14:cNvContentPartPr/>
              <p14:nvPr/>
            </p14:nvContentPartPr>
            <p14:xfrm>
              <a:off x="1416720" y="3168880"/>
              <a:ext cx="1479960" cy="39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D4F95-3AAA-4D23-8E4A-2C0F2FC265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08082" y="3160232"/>
                <a:ext cx="1497596" cy="408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14:cNvPr>
              <p14:cNvContentPartPr/>
              <p14:nvPr/>
            </p14:nvContentPartPr>
            <p14:xfrm>
              <a:off x="4430640" y="3275800"/>
              <a:ext cx="12600" cy="314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959912C-D815-43E0-926B-5BDBEB90E91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22000" y="3266800"/>
                <a:ext cx="3024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14:cNvPr>
              <p14:cNvContentPartPr/>
              <p14:nvPr/>
            </p14:nvContentPartPr>
            <p14:xfrm>
              <a:off x="3977400" y="3201640"/>
              <a:ext cx="349200" cy="3938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D4C07A9-8C26-455D-8CF4-DFBCE46029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8751" y="3192640"/>
                <a:ext cx="366858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14:cNvPr>
              <p14:cNvContentPartPr/>
              <p14:nvPr/>
            </p14:nvContentPartPr>
            <p14:xfrm>
              <a:off x="3273600" y="3303880"/>
              <a:ext cx="529920" cy="250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D807D3F-BC37-4C74-9753-E1C641F099D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64960" y="3294880"/>
                <a:ext cx="5475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14:cNvPr>
              <p14:cNvContentPartPr/>
              <p14:nvPr/>
            </p14:nvContentPartPr>
            <p14:xfrm>
              <a:off x="4709280" y="3301000"/>
              <a:ext cx="187920" cy="203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AD8CF1-B9EF-4565-856C-23BE9BF3D3E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00280" y="3292360"/>
                <a:ext cx="20556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14:cNvPr>
              <p14:cNvContentPartPr/>
              <p14:nvPr/>
            </p14:nvContentPartPr>
            <p14:xfrm>
              <a:off x="4759680" y="3144400"/>
              <a:ext cx="85320" cy="440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B717178-4B14-4BCC-A613-AAFF427122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750680" y="3135760"/>
                <a:ext cx="10296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14:cNvPr>
              <p14:cNvContentPartPr/>
              <p14:nvPr/>
            </p14:nvContentPartPr>
            <p14:xfrm>
              <a:off x="5097000" y="3124600"/>
              <a:ext cx="1254960" cy="393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F49D4F-4B6C-42E2-A31B-F197DF4E3DF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088003" y="3115600"/>
                <a:ext cx="1272595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14:cNvPr>
              <p14:cNvContentPartPr/>
              <p14:nvPr/>
            </p14:nvContentPartPr>
            <p14:xfrm>
              <a:off x="6611880" y="3267880"/>
              <a:ext cx="236880" cy="214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E8066BC-9E7C-430A-A26C-144B9337189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02880" y="3259240"/>
                <a:ext cx="25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14:cNvPr>
              <p14:cNvContentPartPr/>
              <p14:nvPr/>
            </p14:nvContentPartPr>
            <p14:xfrm>
              <a:off x="6627360" y="3126040"/>
              <a:ext cx="187200" cy="83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F215703-CB6D-4119-B0A7-6EB28458E81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8360" y="3117040"/>
                <a:ext cx="2048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14:cNvPr>
              <p14:cNvContentPartPr/>
              <p14:nvPr/>
            </p14:nvContentPartPr>
            <p14:xfrm>
              <a:off x="6965760" y="3270400"/>
              <a:ext cx="172800" cy="9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C3FA6F7-1BD2-4AF5-BF01-25607CB1D1A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956760" y="3261400"/>
                <a:ext cx="190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14:cNvPr>
              <p14:cNvContentPartPr/>
              <p14:nvPr/>
            </p14:nvContentPartPr>
            <p14:xfrm>
              <a:off x="6970440" y="3348520"/>
              <a:ext cx="148320" cy="16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9D171D-AA75-4A1C-B7EB-7C4AD559F7F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339880"/>
                <a:ext cx="1659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14:cNvPr>
              <p14:cNvContentPartPr/>
              <p14:nvPr/>
            </p14:nvContentPartPr>
            <p14:xfrm>
              <a:off x="7262760" y="3379120"/>
              <a:ext cx="381960" cy="236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DF526B-7FC1-48BA-8E0B-036E7676ACD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3760" y="3370120"/>
                <a:ext cx="399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14:cNvPr>
              <p14:cNvContentPartPr/>
              <p14:nvPr/>
            </p14:nvContentPartPr>
            <p14:xfrm>
              <a:off x="7263840" y="2988160"/>
              <a:ext cx="414000" cy="3218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C947239-BE78-4088-8AD7-516D5A7068B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54840" y="2979170"/>
                <a:ext cx="431640" cy="3394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030796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14:cNvPr>
              <p14:cNvContentPartPr/>
              <p14:nvPr/>
            </p14:nvContentPartPr>
            <p14:xfrm>
              <a:off x="5312640" y="2267080"/>
              <a:ext cx="190440" cy="487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03640" y="2258080"/>
                <a:ext cx="20808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14:cNvPr>
              <p14:cNvContentPartPr/>
              <p14:nvPr/>
            </p14:nvContentPartPr>
            <p14:xfrm>
              <a:off x="5675520" y="2326840"/>
              <a:ext cx="1663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6520" y="2317840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14:cNvPr>
              <p14:cNvContentPartPr/>
              <p14:nvPr/>
            </p14:nvContentPartPr>
            <p14:xfrm>
              <a:off x="5694600" y="2419360"/>
              <a:ext cx="146880" cy="1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685960" y="2410720"/>
                <a:ext cx="164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14:cNvPr>
              <p14:cNvContentPartPr/>
              <p14:nvPr/>
            </p14:nvContentPartPr>
            <p14:xfrm>
              <a:off x="5975400" y="2068000"/>
              <a:ext cx="1210320" cy="75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66400" y="2059004"/>
                <a:ext cx="1227960" cy="77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14:cNvPr>
              <p14:cNvContentPartPr/>
              <p14:nvPr/>
            </p14:nvContentPartPr>
            <p14:xfrm>
              <a:off x="7316400" y="2154400"/>
              <a:ext cx="1409760" cy="771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307760" y="2145400"/>
                <a:ext cx="142740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14:cNvPr>
              <p14:cNvContentPartPr/>
              <p14:nvPr/>
            </p14:nvContentPartPr>
            <p14:xfrm>
              <a:off x="385320" y="2526640"/>
              <a:ext cx="3023280" cy="1724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76680" y="2518000"/>
                <a:ext cx="304092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14:cNvPr>
              <p14:cNvContentPartPr/>
              <p14:nvPr/>
            </p14:nvContentPartPr>
            <p14:xfrm>
              <a:off x="720120" y="2420800"/>
              <a:ext cx="1458360" cy="175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11480" y="2411800"/>
                <a:ext cx="1476000" cy="17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14:cNvPr>
              <p14:cNvContentPartPr/>
              <p14:nvPr/>
            </p14:nvContentPartPr>
            <p14:xfrm>
              <a:off x="4022040" y="2987080"/>
              <a:ext cx="38520" cy="1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13040" y="2978080"/>
                <a:ext cx="561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14:cNvPr>
              <p14:cNvContentPartPr/>
              <p14:nvPr/>
            </p14:nvContentPartPr>
            <p14:xfrm>
              <a:off x="4019880" y="3124600"/>
              <a:ext cx="194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11240" y="3115600"/>
                <a:ext cx="37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14:cNvPr>
              <p14:cNvContentPartPr/>
              <p14:nvPr/>
            </p14:nvContentPartPr>
            <p14:xfrm>
              <a:off x="2852760" y="2855680"/>
              <a:ext cx="1040760" cy="468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844120" y="2846680"/>
                <a:ext cx="10584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14:cNvPr>
              <p14:cNvContentPartPr/>
              <p14:nvPr/>
            </p14:nvContentPartPr>
            <p14:xfrm>
              <a:off x="4221480" y="2874040"/>
              <a:ext cx="694800" cy="356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212480" y="2865400"/>
                <a:ext cx="7124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14:cNvPr>
              <p14:cNvContentPartPr/>
              <p14:nvPr/>
            </p14:nvContentPartPr>
            <p14:xfrm>
              <a:off x="5181240" y="2982760"/>
              <a:ext cx="1152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172240" y="2974120"/>
                <a:ext cx="29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14:cNvPr>
              <p14:cNvContentPartPr/>
              <p14:nvPr/>
            </p14:nvContentPartPr>
            <p14:xfrm>
              <a:off x="5509560" y="2981320"/>
              <a:ext cx="703080" cy="374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500916" y="2972320"/>
                <a:ext cx="720729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14:cNvPr>
              <p14:cNvContentPartPr/>
              <p14:nvPr/>
            </p14:nvContentPartPr>
            <p14:xfrm>
              <a:off x="5180160" y="3119200"/>
              <a:ext cx="245520" cy="134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171520" y="3110560"/>
                <a:ext cx="26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14:cNvPr>
              <p14:cNvContentPartPr/>
              <p14:nvPr/>
            </p14:nvContentPartPr>
            <p14:xfrm>
              <a:off x="6375720" y="3098320"/>
              <a:ext cx="225720" cy="19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367080" y="3089320"/>
                <a:ext cx="243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14:cNvPr>
              <p14:cNvContentPartPr/>
              <p14:nvPr/>
            </p14:nvContentPartPr>
            <p14:xfrm>
              <a:off x="6696480" y="2995000"/>
              <a:ext cx="27468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87840" y="2986000"/>
                <a:ext cx="292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14:cNvPr>
              <p14:cNvContentPartPr/>
              <p14:nvPr/>
            </p14:nvContentPartPr>
            <p14:xfrm>
              <a:off x="7389840" y="3226480"/>
              <a:ext cx="6840" cy="5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381200" y="3217840"/>
                <a:ext cx="244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14:cNvPr>
              <p14:cNvContentPartPr/>
              <p14:nvPr/>
            </p14:nvContentPartPr>
            <p14:xfrm>
              <a:off x="7395960" y="306880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386960" y="3060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14:cNvPr>
              <p14:cNvContentPartPr/>
              <p14:nvPr/>
            </p14:nvContentPartPr>
            <p14:xfrm>
              <a:off x="7468680" y="3017320"/>
              <a:ext cx="399960" cy="568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460040" y="3008320"/>
                <a:ext cx="41760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14:cNvPr>
              <p14:cNvContentPartPr/>
              <p14:nvPr/>
            </p14:nvContentPartPr>
            <p14:xfrm>
              <a:off x="7057920" y="3159160"/>
              <a:ext cx="253440" cy="12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048920" y="3150160"/>
                <a:ext cx="2710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14:cNvPr>
              <p14:cNvContentPartPr/>
              <p14:nvPr/>
            </p14:nvContentPartPr>
            <p14:xfrm>
              <a:off x="3732240" y="3379120"/>
              <a:ext cx="147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723600" y="3370120"/>
                <a:ext cx="3240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14:cNvPr>
              <p14:cNvContentPartPr/>
              <p14:nvPr/>
            </p14:nvContentPartPr>
            <p14:xfrm>
              <a:off x="4686600" y="3375520"/>
              <a:ext cx="425160" cy="59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677960" y="3366880"/>
                <a:ext cx="44280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14:cNvPr>
              <p14:cNvContentPartPr/>
              <p14:nvPr/>
            </p14:nvContentPartPr>
            <p14:xfrm>
              <a:off x="3384480" y="3479920"/>
              <a:ext cx="1040040" cy="437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375483" y="3470920"/>
                <a:ext cx="105767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14:cNvPr>
              <p14:cNvContentPartPr/>
              <p14:nvPr/>
            </p14:nvContentPartPr>
            <p14:xfrm>
              <a:off x="5554920" y="3374080"/>
              <a:ext cx="177480" cy="67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45920" y="3365080"/>
                <a:ext cx="195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14:cNvPr>
              <p14:cNvContentPartPr/>
              <p14:nvPr/>
            </p14:nvContentPartPr>
            <p14:xfrm>
              <a:off x="6005280" y="3640120"/>
              <a:ext cx="19368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96640" y="3631480"/>
                <a:ext cx="211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14:cNvPr>
              <p14:cNvContentPartPr/>
              <p14:nvPr/>
            </p14:nvContentPartPr>
            <p14:xfrm>
              <a:off x="6010680" y="3740920"/>
              <a:ext cx="154800" cy="21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02040" y="3732280"/>
                <a:ext cx="172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14:cNvPr>
              <p14:cNvContentPartPr/>
              <p14:nvPr/>
            </p14:nvContentPartPr>
            <p14:xfrm>
              <a:off x="5575440" y="3544720"/>
              <a:ext cx="273600" cy="339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66440" y="3536089"/>
                <a:ext cx="291240" cy="356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14:cNvPr>
              <p14:cNvContentPartPr/>
              <p14:nvPr/>
            </p14:nvContentPartPr>
            <p14:xfrm>
              <a:off x="7863600" y="3655960"/>
              <a:ext cx="126360" cy="339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854960" y="3646960"/>
                <a:ext cx="14400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14:cNvPr>
              <p14:cNvContentPartPr/>
              <p14:nvPr/>
            </p14:nvContentPartPr>
            <p14:xfrm>
              <a:off x="7890240" y="3436360"/>
              <a:ext cx="155520" cy="145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881240" y="3427360"/>
                <a:ext cx="173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14:cNvPr>
              <p14:cNvContentPartPr/>
              <p14:nvPr/>
            </p14:nvContentPartPr>
            <p14:xfrm>
              <a:off x="7399920" y="3520240"/>
              <a:ext cx="332280" cy="48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390930" y="3511233"/>
                <a:ext cx="349901" cy="505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14:cNvPr>
              <p14:cNvContentPartPr/>
              <p14:nvPr/>
            </p14:nvContentPartPr>
            <p14:xfrm>
              <a:off x="7109400" y="3625720"/>
              <a:ext cx="189360" cy="19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100760" y="3616720"/>
                <a:ext cx="207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14:cNvPr>
              <p14:cNvContentPartPr/>
              <p14:nvPr/>
            </p14:nvContentPartPr>
            <p14:xfrm>
              <a:off x="6369960" y="3481000"/>
              <a:ext cx="578160" cy="376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360960" y="3472360"/>
                <a:ext cx="595800" cy="39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304527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14:cNvPr>
              <p14:cNvContentPartPr/>
              <p14:nvPr/>
            </p14:nvContentPartPr>
            <p14:xfrm>
              <a:off x="5312640" y="2267080"/>
              <a:ext cx="190440" cy="487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03640" y="2258080"/>
                <a:ext cx="20808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14:cNvPr>
              <p14:cNvContentPartPr/>
              <p14:nvPr/>
            </p14:nvContentPartPr>
            <p14:xfrm>
              <a:off x="5675520" y="2326840"/>
              <a:ext cx="1663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6520" y="2317840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14:cNvPr>
              <p14:cNvContentPartPr/>
              <p14:nvPr/>
            </p14:nvContentPartPr>
            <p14:xfrm>
              <a:off x="5694600" y="2419360"/>
              <a:ext cx="146880" cy="1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685960" y="2410720"/>
                <a:ext cx="164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14:cNvPr>
              <p14:cNvContentPartPr/>
              <p14:nvPr/>
            </p14:nvContentPartPr>
            <p14:xfrm>
              <a:off x="5975400" y="2068000"/>
              <a:ext cx="1210320" cy="75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66400" y="2059004"/>
                <a:ext cx="1227960" cy="77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14:cNvPr>
              <p14:cNvContentPartPr/>
              <p14:nvPr/>
            </p14:nvContentPartPr>
            <p14:xfrm>
              <a:off x="7316400" y="2154400"/>
              <a:ext cx="1409760" cy="771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307760" y="2145400"/>
                <a:ext cx="142740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14:cNvPr>
              <p14:cNvContentPartPr/>
              <p14:nvPr/>
            </p14:nvContentPartPr>
            <p14:xfrm>
              <a:off x="385320" y="2526640"/>
              <a:ext cx="3023280" cy="1724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76680" y="2518000"/>
                <a:ext cx="304092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14:cNvPr>
              <p14:cNvContentPartPr/>
              <p14:nvPr/>
            </p14:nvContentPartPr>
            <p14:xfrm>
              <a:off x="720120" y="2420800"/>
              <a:ext cx="1458360" cy="175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11480" y="2411800"/>
                <a:ext cx="1476000" cy="17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14:cNvPr>
              <p14:cNvContentPartPr/>
              <p14:nvPr/>
            </p14:nvContentPartPr>
            <p14:xfrm>
              <a:off x="4022040" y="2987080"/>
              <a:ext cx="38520" cy="1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13040" y="2978080"/>
                <a:ext cx="561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14:cNvPr>
              <p14:cNvContentPartPr/>
              <p14:nvPr/>
            </p14:nvContentPartPr>
            <p14:xfrm>
              <a:off x="4019880" y="3124600"/>
              <a:ext cx="194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11240" y="3115600"/>
                <a:ext cx="37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14:cNvPr>
              <p14:cNvContentPartPr/>
              <p14:nvPr/>
            </p14:nvContentPartPr>
            <p14:xfrm>
              <a:off x="2852760" y="2855680"/>
              <a:ext cx="1040760" cy="468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844120" y="2846680"/>
                <a:ext cx="10584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14:cNvPr>
              <p14:cNvContentPartPr/>
              <p14:nvPr/>
            </p14:nvContentPartPr>
            <p14:xfrm>
              <a:off x="4221480" y="2874040"/>
              <a:ext cx="694800" cy="356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212480" y="2865400"/>
                <a:ext cx="7124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14:cNvPr>
              <p14:cNvContentPartPr/>
              <p14:nvPr/>
            </p14:nvContentPartPr>
            <p14:xfrm>
              <a:off x="5181240" y="2982760"/>
              <a:ext cx="1152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172240" y="2974120"/>
                <a:ext cx="29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14:cNvPr>
              <p14:cNvContentPartPr/>
              <p14:nvPr/>
            </p14:nvContentPartPr>
            <p14:xfrm>
              <a:off x="5509560" y="2981320"/>
              <a:ext cx="703080" cy="374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500916" y="2972320"/>
                <a:ext cx="720729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14:cNvPr>
              <p14:cNvContentPartPr/>
              <p14:nvPr/>
            </p14:nvContentPartPr>
            <p14:xfrm>
              <a:off x="5180160" y="3119200"/>
              <a:ext cx="245520" cy="134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171520" y="3110560"/>
                <a:ext cx="26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14:cNvPr>
              <p14:cNvContentPartPr/>
              <p14:nvPr/>
            </p14:nvContentPartPr>
            <p14:xfrm>
              <a:off x="6375720" y="3098320"/>
              <a:ext cx="225720" cy="19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367080" y="3089320"/>
                <a:ext cx="243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14:cNvPr>
              <p14:cNvContentPartPr/>
              <p14:nvPr/>
            </p14:nvContentPartPr>
            <p14:xfrm>
              <a:off x="6696480" y="2995000"/>
              <a:ext cx="27468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87840" y="2986000"/>
                <a:ext cx="292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14:cNvPr>
              <p14:cNvContentPartPr/>
              <p14:nvPr/>
            </p14:nvContentPartPr>
            <p14:xfrm>
              <a:off x="7389840" y="3226480"/>
              <a:ext cx="6840" cy="5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381200" y="3217840"/>
                <a:ext cx="244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14:cNvPr>
              <p14:cNvContentPartPr/>
              <p14:nvPr/>
            </p14:nvContentPartPr>
            <p14:xfrm>
              <a:off x="7395960" y="306880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386960" y="3060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14:cNvPr>
              <p14:cNvContentPartPr/>
              <p14:nvPr/>
            </p14:nvContentPartPr>
            <p14:xfrm>
              <a:off x="7468680" y="3017320"/>
              <a:ext cx="399960" cy="568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460040" y="3008320"/>
                <a:ext cx="41760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14:cNvPr>
              <p14:cNvContentPartPr/>
              <p14:nvPr/>
            </p14:nvContentPartPr>
            <p14:xfrm>
              <a:off x="7057920" y="3159160"/>
              <a:ext cx="253440" cy="12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048920" y="3150160"/>
                <a:ext cx="2710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14:cNvPr>
              <p14:cNvContentPartPr/>
              <p14:nvPr/>
            </p14:nvContentPartPr>
            <p14:xfrm>
              <a:off x="3732240" y="3379120"/>
              <a:ext cx="147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723600" y="3370120"/>
                <a:ext cx="3240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14:cNvPr>
              <p14:cNvContentPartPr/>
              <p14:nvPr/>
            </p14:nvContentPartPr>
            <p14:xfrm>
              <a:off x="4686600" y="3375520"/>
              <a:ext cx="425160" cy="59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677960" y="3366880"/>
                <a:ext cx="44280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14:cNvPr>
              <p14:cNvContentPartPr/>
              <p14:nvPr/>
            </p14:nvContentPartPr>
            <p14:xfrm>
              <a:off x="3384480" y="3479920"/>
              <a:ext cx="1040040" cy="437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375483" y="3470920"/>
                <a:ext cx="105767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14:cNvPr>
              <p14:cNvContentPartPr/>
              <p14:nvPr/>
            </p14:nvContentPartPr>
            <p14:xfrm>
              <a:off x="5554920" y="3374080"/>
              <a:ext cx="177480" cy="67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45920" y="3365080"/>
                <a:ext cx="195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14:cNvPr>
              <p14:cNvContentPartPr/>
              <p14:nvPr/>
            </p14:nvContentPartPr>
            <p14:xfrm>
              <a:off x="6005280" y="3640120"/>
              <a:ext cx="19368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96640" y="3631480"/>
                <a:ext cx="211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14:cNvPr>
              <p14:cNvContentPartPr/>
              <p14:nvPr/>
            </p14:nvContentPartPr>
            <p14:xfrm>
              <a:off x="6010680" y="3740920"/>
              <a:ext cx="154800" cy="21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02040" y="3732280"/>
                <a:ext cx="172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14:cNvPr>
              <p14:cNvContentPartPr/>
              <p14:nvPr/>
            </p14:nvContentPartPr>
            <p14:xfrm>
              <a:off x="5575440" y="3544720"/>
              <a:ext cx="273600" cy="339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66440" y="3536089"/>
                <a:ext cx="291240" cy="356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14:cNvPr>
              <p14:cNvContentPartPr/>
              <p14:nvPr/>
            </p14:nvContentPartPr>
            <p14:xfrm>
              <a:off x="7863600" y="3655960"/>
              <a:ext cx="126360" cy="339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854960" y="3646960"/>
                <a:ext cx="14400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14:cNvPr>
              <p14:cNvContentPartPr/>
              <p14:nvPr/>
            </p14:nvContentPartPr>
            <p14:xfrm>
              <a:off x="7890240" y="3436360"/>
              <a:ext cx="155520" cy="145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881240" y="3427360"/>
                <a:ext cx="173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14:cNvPr>
              <p14:cNvContentPartPr/>
              <p14:nvPr/>
            </p14:nvContentPartPr>
            <p14:xfrm>
              <a:off x="7399920" y="3520240"/>
              <a:ext cx="332280" cy="48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390930" y="3511233"/>
                <a:ext cx="349901" cy="505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14:cNvPr>
              <p14:cNvContentPartPr/>
              <p14:nvPr/>
            </p14:nvContentPartPr>
            <p14:xfrm>
              <a:off x="7109400" y="3625720"/>
              <a:ext cx="189360" cy="19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100760" y="3616720"/>
                <a:ext cx="207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14:cNvPr>
              <p14:cNvContentPartPr/>
              <p14:nvPr/>
            </p14:nvContentPartPr>
            <p14:xfrm>
              <a:off x="6369960" y="3481000"/>
              <a:ext cx="578160" cy="376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360960" y="3472360"/>
                <a:ext cx="595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E272C4C-28D6-49F8-93DE-00A222BC02A9}"/>
                  </a:ext>
                </a:extLst>
              </p14:cNvPr>
              <p14:cNvContentPartPr/>
              <p14:nvPr/>
            </p14:nvContentPartPr>
            <p14:xfrm>
              <a:off x="3705240" y="3986080"/>
              <a:ext cx="1547280" cy="38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E272C4C-28D6-49F8-93DE-00A222BC02A9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96240" y="3977440"/>
                <a:ext cx="15649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3C8E750-0DEF-4439-A18A-6F4D36F16F4F}"/>
                  </a:ext>
                </a:extLst>
              </p14:cNvPr>
              <p14:cNvContentPartPr/>
              <p14:nvPr/>
            </p14:nvContentPartPr>
            <p14:xfrm>
              <a:off x="5572920" y="3978520"/>
              <a:ext cx="214740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3C8E750-0DEF-4439-A18A-6F4D36F16F4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564279" y="3969520"/>
                <a:ext cx="2165043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ADDE5C7-73B3-485F-8051-C3A630078697}"/>
                  </a:ext>
                </a:extLst>
              </p14:cNvPr>
              <p14:cNvContentPartPr/>
              <p14:nvPr/>
            </p14:nvContentPartPr>
            <p14:xfrm>
              <a:off x="7872960" y="4003360"/>
              <a:ext cx="1001160" cy="552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ADDE5C7-73B3-485F-8051-C3A63007869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864320" y="3994720"/>
                <a:ext cx="101880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4517D2C-49A9-4359-8A2F-43D87BCB26B8}"/>
                  </a:ext>
                </a:extLst>
              </p14:cNvPr>
              <p14:cNvContentPartPr/>
              <p14:nvPr/>
            </p14:nvContentPartPr>
            <p14:xfrm>
              <a:off x="960960" y="4505920"/>
              <a:ext cx="391320" cy="264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4517D2C-49A9-4359-8A2F-43D87BCB26B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951960" y="4497280"/>
                <a:ext cx="4089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D61EB69-4FF7-4971-AAD9-6A2E757C3699}"/>
                  </a:ext>
                </a:extLst>
              </p14:cNvPr>
              <p14:cNvContentPartPr/>
              <p14:nvPr/>
            </p14:nvContentPartPr>
            <p14:xfrm>
              <a:off x="1603200" y="4401160"/>
              <a:ext cx="908640" cy="362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D61EB69-4FF7-4971-AAD9-6A2E757C369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594200" y="4392160"/>
                <a:ext cx="9262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58F1542-F7E0-4742-AC52-826CE2229736}"/>
                  </a:ext>
                </a:extLst>
              </p14:cNvPr>
              <p14:cNvContentPartPr/>
              <p14:nvPr/>
            </p14:nvContentPartPr>
            <p14:xfrm>
              <a:off x="3430200" y="4572160"/>
              <a:ext cx="768240" cy="309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58F1542-F7E0-4742-AC52-826CE2229736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421204" y="4563160"/>
                <a:ext cx="785872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63D6D8E-FA86-429C-84A5-13C0CAEE34B8}"/>
                  </a:ext>
                </a:extLst>
              </p14:cNvPr>
              <p14:cNvContentPartPr/>
              <p14:nvPr/>
            </p14:nvContentPartPr>
            <p14:xfrm>
              <a:off x="2809560" y="4565320"/>
              <a:ext cx="492840" cy="224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63D6D8E-FA86-429C-84A5-13C0CAEE34B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800920" y="4556680"/>
                <a:ext cx="5104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0C890CD-D692-4E9B-B3C5-0F2DF5B6AC3F}"/>
                  </a:ext>
                </a:extLst>
              </p14:cNvPr>
              <p14:cNvContentPartPr/>
              <p14:nvPr/>
            </p14:nvContentPartPr>
            <p14:xfrm>
              <a:off x="6822840" y="4586560"/>
              <a:ext cx="29880" cy="147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0C890CD-D692-4E9B-B3C5-0F2DF5B6AC3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813947" y="4577920"/>
                <a:ext cx="4731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50609DC0-34EA-4A4E-9F85-BF04DC5B40AA}"/>
                  </a:ext>
                </a:extLst>
              </p14:cNvPr>
              <p14:cNvContentPartPr/>
              <p14:nvPr/>
            </p14:nvContentPartPr>
            <p14:xfrm>
              <a:off x="5876760" y="4667560"/>
              <a:ext cx="1198800" cy="1994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50609DC0-34EA-4A4E-9F85-BF04DC5B40A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868117" y="4658560"/>
                <a:ext cx="1216445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611AEFC-489F-43A1-B086-CF590FFDE027}"/>
                  </a:ext>
                </a:extLst>
              </p14:cNvPr>
              <p14:cNvContentPartPr/>
              <p14:nvPr/>
            </p14:nvContentPartPr>
            <p14:xfrm>
              <a:off x="4986840" y="4490440"/>
              <a:ext cx="574200" cy="328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611AEFC-489F-43A1-B086-CF590FFDE0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77840" y="4481800"/>
                <a:ext cx="5918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24C1BF4-0D6A-40EF-95E2-B1DF42F5CA2A}"/>
                  </a:ext>
                </a:extLst>
              </p14:cNvPr>
              <p14:cNvContentPartPr/>
              <p14:nvPr/>
            </p14:nvContentPartPr>
            <p14:xfrm>
              <a:off x="4478520" y="4560280"/>
              <a:ext cx="314640" cy="2430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24C1BF4-0D6A-40EF-95E2-B1DF42F5CA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469520" y="4551280"/>
                <a:ext cx="332280" cy="2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637308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14:cNvPr>
              <p14:cNvContentPartPr/>
              <p14:nvPr/>
            </p14:nvContentPartPr>
            <p14:xfrm>
              <a:off x="5312640" y="2267080"/>
              <a:ext cx="190440" cy="487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03640" y="2258080"/>
                <a:ext cx="20808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14:cNvPr>
              <p14:cNvContentPartPr/>
              <p14:nvPr/>
            </p14:nvContentPartPr>
            <p14:xfrm>
              <a:off x="5675520" y="2326840"/>
              <a:ext cx="1663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6520" y="2317840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14:cNvPr>
              <p14:cNvContentPartPr/>
              <p14:nvPr/>
            </p14:nvContentPartPr>
            <p14:xfrm>
              <a:off x="5694600" y="2419360"/>
              <a:ext cx="146880" cy="1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685960" y="2410720"/>
                <a:ext cx="164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14:cNvPr>
              <p14:cNvContentPartPr/>
              <p14:nvPr/>
            </p14:nvContentPartPr>
            <p14:xfrm>
              <a:off x="5975400" y="2068000"/>
              <a:ext cx="1210320" cy="75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66400" y="2059004"/>
                <a:ext cx="1227960" cy="77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14:cNvPr>
              <p14:cNvContentPartPr/>
              <p14:nvPr/>
            </p14:nvContentPartPr>
            <p14:xfrm>
              <a:off x="7316400" y="2154400"/>
              <a:ext cx="1409760" cy="771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307760" y="2145400"/>
                <a:ext cx="142740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14:cNvPr>
              <p14:cNvContentPartPr/>
              <p14:nvPr/>
            </p14:nvContentPartPr>
            <p14:xfrm>
              <a:off x="385320" y="2526640"/>
              <a:ext cx="3023280" cy="1724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76680" y="2518000"/>
                <a:ext cx="304092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14:cNvPr>
              <p14:cNvContentPartPr/>
              <p14:nvPr/>
            </p14:nvContentPartPr>
            <p14:xfrm>
              <a:off x="720120" y="2420800"/>
              <a:ext cx="1458360" cy="175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11480" y="2411800"/>
                <a:ext cx="1476000" cy="17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14:cNvPr>
              <p14:cNvContentPartPr/>
              <p14:nvPr/>
            </p14:nvContentPartPr>
            <p14:xfrm>
              <a:off x="4022040" y="2987080"/>
              <a:ext cx="38520" cy="1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13040" y="2978080"/>
                <a:ext cx="561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14:cNvPr>
              <p14:cNvContentPartPr/>
              <p14:nvPr/>
            </p14:nvContentPartPr>
            <p14:xfrm>
              <a:off x="4019880" y="3124600"/>
              <a:ext cx="194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11240" y="3115600"/>
                <a:ext cx="37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14:cNvPr>
              <p14:cNvContentPartPr/>
              <p14:nvPr/>
            </p14:nvContentPartPr>
            <p14:xfrm>
              <a:off x="2852760" y="2855680"/>
              <a:ext cx="1040760" cy="468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844120" y="2846680"/>
                <a:ext cx="10584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14:cNvPr>
              <p14:cNvContentPartPr/>
              <p14:nvPr/>
            </p14:nvContentPartPr>
            <p14:xfrm>
              <a:off x="4221480" y="2874040"/>
              <a:ext cx="694800" cy="356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212480" y="2865400"/>
                <a:ext cx="7124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14:cNvPr>
              <p14:cNvContentPartPr/>
              <p14:nvPr/>
            </p14:nvContentPartPr>
            <p14:xfrm>
              <a:off x="5181240" y="2982760"/>
              <a:ext cx="1152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172240" y="2974120"/>
                <a:ext cx="29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14:cNvPr>
              <p14:cNvContentPartPr/>
              <p14:nvPr/>
            </p14:nvContentPartPr>
            <p14:xfrm>
              <a:off x="5509560" y="2981320"/>
              <a:ext cx="703080" cy="374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500916" y="2972320"/>
                <a:ext cx="720729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14:cNvPr>
              <p14:cNvContentPartPr/>
              <p14:nvPr/>
            </p14:nvContentPartPr>
            <p14:xfrm>
              <a:off x="5180160" y="3119200"/>
              <a:ext cx="245520" cy="134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171520" y="3110560"/>
                <a:ext cx="26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14:cNvPr>
              <p14:cNvContentPartPr/>
              <p14:nvPr/>
            </p14:nvContentPartPr>
            <p14:xfrm>
              <a:off x="6375720" y="3098320"/>
              <a:ext cx="225720" cy="19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367080" y="3089320"/>
                <a:ext cx="243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14:cNvPr>
              <p14:cNvContentPartPr/>
              <p14:nvPr/>
            </p14:nvContentPartPr>
            <p14:xfrm>
              <a:off x="6696480" y="2995000"/>
              <a:ext cx="27468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87840" y="2986000"/>
                <a:ext cx="292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14:cNvPr>
              <p14:cNvContentPartPr/>
              <p14:nvPr/>
            </p14:nvContentPartPr>
            <p14:xfrm>
              <a:off x="7389840" y="3226480"/>
              <a:ext cx="6840" cy="5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381200" y="3217840"/>
                <a:ext cx="244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14:cNvPr>
              <p14:cNvContentPartPr/>
              <p14:nvPr/>
            </p14:nvContentPartPr>
            <p14:xfrm>
              <a:off x="7395960" y="306880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386960" y="3060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14:cNvPr>
              <p14:cNvContentPartPr/>
              <p14:nvPr/>
            </p14:nvContentPartPr>
            <p14:xfrm>
              <a:off x="7468680" y="3017320"/>
              <a:ext cx="399960" cy="568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460040" y="3008320"/>
                <a:ext cx="41760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14:cNvPr>
              <p14:cNvContentPartPr/>
              <p14:nvPr/>
            </p14:nvContentPartPr>
            <p14:xfrm>
              <a:off x="7057920" y="3159160"/>
              <a:ext cx="253440" cy="12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048920" y="3150160"/>
                <a:ext cx="2710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14:cNvPr>
              <p14:cNvContentPartPr/>
              <p14:nvPr/>
            </p14:nvContentPartPr>
            <p14:xfrm>
              <a:off x="3732240" y="3379120"/>
              <a:ext cx="147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723600" y="3370120"/>
                <a:ext cx="3240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14:cNvPr>
              <p14:cNvContentPartPr/>
              <p14:nvPr/>
            </p14:nvContentPartPr>
            <p14:xfrm>
              <a:off x="4686600" y="3375520"/>
              <a:ext cx="425160" cy="59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677960" y="3366880"/>
                <a:ext cx="44280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14:cNvPr>
              <p14:cNvContentPartPr/>
              <p14:nvPr/>
            </p14:nvContentPartPr>
            <p14:xfrm>
              <a:off x="3384480" y="3479920"/>
              <a:ext cx="1040040" cy="437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375483" y="3470920"/>
                <a:ext cx="105767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14:cNvPr>
              <p14:cNvContentPartPr/>
              <p14:nvPr/>
            </p14:nvContentPartPr>
            <p14:xfrm>
              <a:off x="5554920" y="3374080"/>
              <a:ext cx="177480" cy="67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45920" y="3365080"/>
                <a:ext cx="195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14:cNvPr>
              <p14:cNvContentPartPr/>
              <p14:nvPr/>
            </p14:nvContentPartPr>
            <p14:xfrm>
              <a:off x="6005280" y="3640120"/>
              <a:ext cx="19368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96640" y="3631480"/>
                <a:ext cx="211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14:cNvPr>
              <p14:cNvContentPartPr/>
              <p14:nvPr/>
            </p14:nvContentPartPr>
            <p14:xfrm>
              <a:off x="6010680" y="3740920"/>
              <a:ext cx="154800" cy="21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02040" y="3732280"/>
                <a:ext cx="172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14:cNvPr>
              <p14:cNvContentPartPr/>
              <p14:nvPr/>
            </p14:nvContentPartPr>
            <p14:xfrm>
              <a:off x="5575440" y="3544720"/>
              <a:ext cx="273600" cy="339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66440" y="3536089"/>
                <a:ext cx="291240" cy="356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14:cNvPr>
              <p14:cNvContentPartPr/>
              <p14:nvPr/>
            </p14:nvContentPartPr>
            <p14:xfrm>
              <a:off x="7863600" y="3655960"/>
              <a:ext cx="126360" cy="339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854960" y="3646960"/>
                <a:ext cx="14400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14:cNvPr>
              <p14:cNvContentPartPr/>
              <p14:nvPr/>
            </p14:nvContentPartPr>
            <p14:xfrm>
              <a:off x="7890240" y="3436360"/>
              <a:ext cx="155520" cy="145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881240" y="3427360"/>
                <a:ext cx="173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14:cNvPr>
              <p14:cNvContentPartPr/>
              <p14:nvPr/>
            </p14:nvContentPartPr>
            <p14:xfrm>
              <a:off x="7399920" y="3520240"/>
              <a:ext cx="332280" cy="48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390930" y="3511233"/>
                <a:ext cx="349901" cy="505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14:cNvPr>
              <p14:cNvContentPartPr/>
              <p14:nvPr/>
            </p14:nvContentPartPr>
            <p14:xfrm>
              <a:off x="7109400" y="3625720"/>
              <a:ext cx="189360" cy="19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100760" y="3616720"/>
                <a:ext cx="207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14:cNvPr>
              <p14:cNvContentPartPr/>
              <p14:nvPr/>
            </p14:nvContentPartPr>
            <p14:xfrm>
              <a:off x="6369960" y="3481000"/>
              <a:ext cx="578160" cy="376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360960" y="3472360"/>
                <a:ext cx="595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E272C4C-28D6-49F8-93DE-00A222BC02A9}"/>
                  </a:ext>
                </a:extLst>
              </p14:cNvPr>
              <p14:cNvContentPartPr/>
              <p14:nvPr/>
            </p14:nvContentPartPr>
            <p14:xfrm>
              <a:off x="3705240" y="3986080"/>
              <a:ext cx="1547280" cy="38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E272C4C-28D6-49F8-93DE-00A222BC02A9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96240" y="3977440"/>
                <a:ext cx="15649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3C8E750-0DEF-4439-A18A-6F4D36F16F4F}"/>
                  </a:ext>
                </a:extLst>
              </p14:cNvPr>
              <p14:cNvContentPartPr/>
              <p14:nvPr/>
            </p14:nvContentPartPr>
            <p14:xfrm>
              <a:off x="5572920" y="3978520"/>
              <a:ext cx="214740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3C8E750-0DEF-4439-A18A-6F4D36F16F4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564279" y="3969520"/>
                <a:ext cx="2165043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ADDE5C7-73B3-485F-8051-C3A630078697}"/>
                  </a:ext>
                </a:extLst>
              </p14:cNvPr>
              <p14:cNvContentPartPr/>
              <p14:nvPr/>
            </p14:nvContentPartPr>
            <p14:xfrm>
              <a:off x="7872960" y="4003360"/>
              <a:ext cx="1001160" cy="552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ADDE5C7-73B3-485F-8051-C3A63007869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864320" y="3994720"/>
                <a:ext cx="101880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4517D2C-49A9-4359-8A2F-43D87BCB26B8}"/>
                  </a:ext>
                </a:extLst>
              </p14:cNvPr>
              <p14:cNvContentPartPr/>
              <p14:nvPr/>
            </p14:nvContentPartPr>
            <p14:xfrm>
              <a:off x="960960" y="4505920"/>
              <a:ext cx="391320" cy="264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4517D2C-49A9-4359-8A2F-43D87BCB26B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951960" y="4497280"/>
                <a:ext cx="4089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D61EB69-4FF7-4971-AAD9-6A2E757C3699}"/>
                  </a:ext>
                </a:extLst>
              </p14:cNvPr>
              <p14:cNvContentPartPr/>
              <p14:nvPr/>
            </p14:nvContentPartPr>
            <p14:xfrm>
              <a:off x="1603200" y="4401160"/>
              <a:ext cx="908640" cy="362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D61EB69-4FF7-4971-AAD9-6A2E757C369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594200" y="4392160"/>
                <a:ext cx="9262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58F1542-F7E0-4742-AC52-826CE2229736}"/>
                  </a:ext>
                </a:extLst>
              </p14:cNvPr>
              <p14:cNvContentPartPr/>
              <p14:nvPr/>
            </p14:nvContentPartPr>
            <p14:xfrm>
              <a:off x="3430200" y="4572160"/>
              <a:ext cx="768240" cy="309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58F1542-F7E0-4742-AC52-826CE2229736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421204" y="4563160"/>
                <a:ext cx="785872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63D6D8E-FA86-429C-84A5-13C0CAEE34B8}"/>
                  </a:ext>
                </a:extLst>
              </p14:cNvPr>
              <p14:cNvContentPartPr/>
              <p14:nvPr/>
            </p14:nvContentPartPr>
            <p14:xfrm>
              <a:off x="2809560" y="4565320"/>
              <a:ext cx="492840" cy="224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63D6D8E-FA86-429C-84A5-13C0CAEE34B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800920" y="4556680"/>
                <a:ext cx="5104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0C890CD-D692-4E9B-B3C5-0F2DF5B6AC3F}"/>
                  </a:ext>
                </a:extLst>
              </p14:cNvPr>
              <p14:cNvContentPartPr/>
              <p14:nvPr/>
            </p14:nvContentPartPr>
            <p14:xfrm>
              <a:off x="6822840" y="4586560"/>
              <a:ext cx="29880" cy="147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0C890CD-D692-4E9B-B3C5-0F2DF5B6AC3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813947" y="4577920"/>
                <a:ext cx="4731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50609DC0-34EA-4A4E-9F85-BF04DC5B40AA}"/>
                  </a:ext>
                </a:extLst>
              </p14:cNvPr>
              <p14:cNvContentPartPr/>
              <p14:nvPr/>
            </p14:nvContentPartPr>
            <p14:xfrm>
              <a:off x="5876760" y="4667560"/>
              <a:ext cx="1198800" cy="1994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50609DC0-34EA-4A4E-9F85-BF04DC5B40A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868117" y="4658560"/>
                <a:ext cx="1216445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611AEFC-489F-43A1-B086-CF590FFDE027}"/>
                  </a:ext>
                </a:extLst>
              </p14:cNvPr>
              <p14:cNvContentPartPr/>
              <p14:nvPr/>
            </p14:nvContentPartPr>
            <p14:xfrm>
              <a:off x="4986840" y="4490440"/>
              <a:ext cx="574200" cy="328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611AEFC-489F-43A1-B086-CF590FFDE0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77840" y="4481800"/>
                <a:ext cx="5918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24C1BF4-0D6A-40EF-95E2-B1DF42F5CA2A}"/>
                  </a:ext>
                </a:extLst>
              </p14:cNvPr>
              <p14:cNvContentPartPr/>
              <p14:nvPr/>
            </p14:nvContentPartPr>
            <p14:xfrm>
              <a:off x="4478520" y="4560280"/>
              <a:ext cx="314640" cy="2430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24C1BF4-0D6A-40EF-95E2-B1DF42F5CA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469520" y="4551280"/>
                <a:ext cx="3322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CF23E9E-F0D4-4BAA-8B61-2FB2F4B7A727}"/>
                  </a:ext>
                </a:extLst>
              </p14:cNvPr>
              <p14:cNvContentPartPr/>
              <p14:nvPr/>
            </p14:nvContentPartPr>
            <p14:xfrm>
              <a:off x="621480" y="4963120"/>
              <a:ext cx="381960" cy="348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CF23E9E-F0D4-4BAA-8B61-2FB2F4B7A727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12480" y="4954120"/>
                <a:ext cx="399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DA3D925-843D-4BB8-9838-A16E8E71A885}"/>
                  </a:ext>
                </a:extLst>
              </p14:cNvPr>
              <p14:cNvContentPartPr/>
              <p14:nvPr/>
            </p14:nvContentPartPr>
            <p14:xfrm>
              <a:off x="1890480" y="5136640"/>
              <a:ext cx="15048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DA3D925-843D-4BB8-9838-A16E8E71A88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81840" y="5127640"/>
                <a:ext cx="168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F677BF-8AD6-4307-A823-124A4BA7809D}"/>
                  </a:ext>
                </a:extLst>
              </p14:cNvPr>
              <p14:cNvContentPartPr/>
              <p14:nvPr/>
            </p14:nvContentPartPr>
            <p14:xfrm>
              <a:off x="1862760" y="5254720"/>
              <a:ext cx="145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F677BF-8AD6-4307-A823-124A4BA7809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853760" y="5245720"/>
                <a:ext cx="1630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5F23974-D46B-41DF-B838-C2588187BE49}"/>
                  </a:ext>
                </a:extLst>
              </p14:cNvPr>
              <p14:cNvContentPartPr/>
              <p14:nvPr/>
            </p14:nvContentPartPr>
            <p14:xfrm>
              <a:off x="2606160" y="5099560"/>
              <a:ext cx="529920" cy="28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5F23974-D46B-41DF-B838-C2588187BE49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597520" y="5090560"/>
                <a:ext cx="5475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DF574C1-C446-4CB6-B96C-39BA32C0F2DB}"/>
                  </a:ext>
                </a:extLst>
              </p14:cNvPr>
              <p14:cNvContentPartPr/>
              <p14:nvPr/>
            </p14:nvContentPartPr>
            <p14:xfrm>
              <a:off x="2177400" y="4989400"/>
              <a:ext cx="303120" cy="371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DF574C1-C446-4CB6-B96C-39BA32C0F2D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2168760" y="4980760"/>
                <a:ext cx="3207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2084DC-9E11-4F39-BF1F-9C5B69E3309B}"/>
                  </a:ext>
                </a:extLst>
              </p14:cNvPr>
              <p14:cNvContentPartPr/>
              <p14:nvPr/>
            </p14:nvContentPartPr>
            <p14:xfrm>
              <a:off x="1260480" y="4946200"/>
              <a:ext cx="426600" cy="442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2084DC-9E11-4F39-BF1F-9C5B69E3309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251480" y="4937560"/>
                <a:ext cx="4442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0AA69F-FE83-45FE-B1F1-6E4E8700C72D}"/>
                  </a:ext>
                </a:extLst>
              </p14:cNvPr>
              <p14:cNvContentPartPr/>
              <p14:nvPr/>
            </p14:nvContentPartPr>
            <p14:xfrm>
              <a:off x="3271080" y="5133040"/>
              <a:ext cx="370080" cy="267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0AA69F-FE83-45FE-B1F1-6E4E8700C72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262440" y="5124040"/>
                <a:ext cx="3877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4A624F-80CB-436B-A769-3B932FCD4541}"/>
                  </a:ext>
                </a:extLst>
              </p14:cNvPr>
              <p14:cNvContentPartPr/>
              <p14:nvPr/>
            </p14:nvContentPartPr>
            <p14:xfrm>
              <a:off x="4041840" y="5102080"/>
              <a:ext cx="217800" cy="460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4A624F-80CB-436B-A769-3B932FCD454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032840" y="5093440"/>
                <a:ext cx="235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522D920-B355-4471-90D0-94862A4FDEA5}"/>
                  </a:ext>
                </a:extLst>
              </p14:cNvPr>
              <p14:cNvContentPartPr/>
              <p14:nvPr/>
            </p14:nvContentPartPr>
            <p14:xfrm>
              <a:off x="5022480" y="5342200"/>
              <a:ext cx="173160" cy="6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522D920-B355-4471-90D0-94862A4FDEA5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13840" y="5333200"/>
                <a:ext cx="190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D0D1B7-9510-4414-9D18-FBEE1B21E7D3}"/>
                  </a:ext>
                </a:extLst>
              </p14:cNvPr>
              <p14:cNvContentPartPr/>
              <p14:nvPr/>
            </p14:nvContentPartPr>
            <p14:xfrm>
              <a:off x="5017440" y="5424280"/>
              <a:ext cx="164160" cy="25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D0D1B7-9510-4414-9D18-FBEE1B21E7D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008440" y="5415280"/>
                <a:ext cx="1818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EA6C58B-B474-409F-AA3A-6FA925B4FABF}"/>
                  </a:ext>
                </a:extLst>
              </p14:cNvPr>
              <p14:cNvContentPartPr/>
              <p14:nvPr/>
            </p14:nvContentPartPr>
            <p14:xfrm>
              <a:off x="4483200" y="5171200"/>
              <a:ext cx="349560" cy="5148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EA6C58B-B474-409F-AA3A-6FA925B4FAB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474200" y="5162554"/>
                <a:ext cx="367200" cy="532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FBBBE3A-0D6F-4ADE-AE8B-10FDE5F4FD8D}"/>
                  </a:ext>
                </a:extLst>
              </p14:cNvPr>
              <p14:cNvContentPartPr/>
              <p14:nvPr/>
            </p14:nvContentPartPr>
            <p14:xfrm>
              <a:off x="5933280" y="5364520"/>
              <a:ext cx="23400" cy="10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FBBBE3A-0D6F-4ADE-AE8B-10FDE5F4FD8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924280" y="5355880"/>
                <a:ext cx="4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63064D4-A340-4C38-8A97-3AB40EF4F523}"/>
                  </a:ext>
                </a:extLst>
              </p14:cNvPr>
              <p14:cNvContentPartPr/>
              <p14:nvPr/>
            </p14:nvContentPartPr>
            <p14:xfrm>
              <a:off x="5923200" y="5202880"/>
              <a:ext cx="30960" cy="2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63064D4-A340-4C38-8A97-3AB40EF4F52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14560" y="5194240"/>
                <a:ext cx="48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15C14A0-EF16-46AD-B39B-091409C16195}"/>
                  </a:ext>
                </a:extLst>
              </p14:cNvPr>
              <p14:cNvContentPartPr/>
              <p14:nvPr/>
            </p14:nvContentPartPr>
            <p14:xfrm>
              <a:off x="6035160" y="5281000"/>
              <a:ext cx="574200" cy="254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15C14A0-EF16-46AD-B39B-091409C16195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026525" y="5272348"/>
                <a:ext cx="591829" cy="272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8CD17E4-6C3C-4F5D-871A-2EFFF3BFE539}"/>
                  </a:ext>
                </a:extLst>
              </p14:cNvPr>
              <p14:cNvContentPartPr/>
              <p14:nvPr/>
            </p14:nvContentPartPr>
            <p14:xfrm>
              <a:off x="5397600" y="5184520"/>
              <a:ext cx="448560" cy="301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8CD17E4-6C3C-4F5D-871A-2EFFF3BFE53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388953" y="5175520"/>
                <a:ext cx="466214" cy="31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337758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14:cNvPr>
              <p14:cNvContentPartPr/>
              <p14:nvPr/>
            </p14:nvContentPartPr>
            <p14:xfrm>
              <a:off x="5312640" y="2267080"/>
              <a:ext cx="190440" cy="487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03640" y="2258080"/>
                <a:ext cx="20808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14:cNvPr>
              <p14:cNvContentPartPr/>
              <p14:nvPr/>
            </p14:nvContentPartPr>
            <p14:xfrm>
              <a:off x="5675520" y="2326840"/>
              <a:ext cx="1663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6520" y="2317840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14:cNvPr>
              <p14:cNvContentPartPr/>
              <p14:nvPr/>
            </p14:nvContentPartPr>
            <p14:xfrm>
              <a:off x="5694600" y="2419360"/>
              <a:ext cx="146880" cy="1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685960" y="2410720"/>
                <a:ext cx="164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14:cNvPr>
              <p14:cNvContentPartPr/>
              <p14:nvPr/>
            </p14:nvContentPartPr>
            <p14:xfrm>
              <a:off x="5975400" y="2068000"/>
              <a:ext cx="1210320" cy="75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66400" y="2059004"/>
                <a:ext cx="1227960" cy="77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14:cNvPr>
              <p14:cNvContentPartPr/>
              <p14:nvPr/>
            </p14:nvContentPartPr>
            <p14:xfrm>
              <a:off x="7316400" y="2154400"/>
              <a:ext cx="1409760" cy="771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307760" y="2145400"/>
                <a:ext cx="142740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14:cNvPr>
              <p14:cNvContentPartPr/>
              <p14:nvPr/>
            </p14:nvContentPartPr>
            <p14:xfrm>
              <a:off x="385320" y="2526640"/>
              <a:ext cx="3023280" cy="1724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76680" y="2518000"/>
                <a:ext cx="304092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14:cNvPr>
              <p14:cNvContentPartPr/>
              <p14:nvPr/>
            </p14:nvContentPartPr>
            <p14:xfrm>
              <a:off x="720120" y="2420800"/>
              <a:ext cx="1458360" cy="175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11480" y="2411800"/>
                <a:ext cx="1476000" cy="17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14:cNvPr>
              <p14:cNvContentPartPr/>
              <p14:nvPr/>
            </p14:nvContentPartPr>
            <p14:xfrm>
              <a:off x="4022040" y="2987080"/>
              <a:ext cx="38520" cy="1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13040" y="2978080"/>
                <a:ext cx="561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14:cNvPr>
              <p14:cNvContentPartPr/>
              <p14:nvPr/>
            </p14:nvContentPartPr>
            <p14:xfrm>
              <a:off x="4019880" y="3124600"/>
              <a:ext cx="194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11240" y="3115600"/>
                <a:ext cx="37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14:cNvPr>
              <p14:cNvContentPartPr/>
              <p14:nvPr/>
            </p14:nvContentPartPr>
            <p14:xfrm>
              <a:off x="2852760" y="2855680"/>
              <a:ext cx="1040760" cy="468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844120" y="2846680"/>
                <a:ext cx="10584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14:cNvPr>
              <p14:cNvContentPartPr/>
              <p14:nvPr/>
            </p14:nvContentPartPr>
            <p14:xfrm>
              <a:off x="4221480" y="2874040"/>
              <a:ext cx="694800" cy="356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212480" y="2865400"/>
                <a:ext cx="7124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14:cNvPr>
              <p14:cNvContentPartPr/>
              <p14:nvPr/>
            </p14:nvContentPartPr>
            <p14:xfrm>
              <a:off x="5181240" y="2982760"/>
              <a:ext cx="1152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172240" y="2974120"/>
                <a:ext cx="29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14:cNvPr>
              <p14:cNvContentPartPr/>
              <p14:nvPr/>
            </p14:nvContentPartPr>
            <p14:xfrm>
              <a:off x="5509560" y="2981320"/>
              <a:ext cx="703080" cy="374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500916" y="2972320"/>
                <a:ext cx="720729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14:cNvPr>
              <p14:cNvContentPartPr/>
              <p14:nvPr/>
            </p14:nvContentPartPr>
            <p14:xfrm>
              <a:off x="5180160" y="3119200"/>
              <a:ext cx="245520" cy="134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171520" y="3110560"/>
                <a:ext cx="26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14:cNvPr>
              <p14:cNvContentPartPr/>
              <p14:nvPr/>
            </p14:nvContentPartPr>
            <p14:xfrm>
              <a:off x="6375720" y="3098320"/>
              <a:ext cx="225720" cy="19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367080" y="3089320"/>
                <a:ext cx="243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14:cNvPr>
              <p14:cNvContentPartPr/>
              <p14:nvPr/>
            </p14:nvContentPartPr>
            <p14:xfrm>
              <a:off x="6696480" y="2995000"/>
              <a:ext cx="27468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87840" y="2986000"/>
                <a:ext cx="292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14:cNvPr>
              <p14:cNvContentPartPr/>
              <p14:nvPr/>
            </p14:nvContentPartPr>
            <p14:xfrm>
              <a:off x="7389840" y="3226480"/>
              <a:ext cx="6840" cy="5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381200" y="3217840"/>
                <a:ext cx="244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14:cNvPr>
              <p14:cNvContentPartPr/>
              <p14:nvPr/>
            </p14:nvContentPartPr>
            <p14:xfrm>
              <a:off x="7395960" y="306880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386960" y="3060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14:cNvPr>
              <p14:cNvContentPartPr/>
              <p14:nvPr/>
            </p14:nvContentPartPr>
            <p14:xfrm>
              <a:off x="7468680" y="3017320"/>
              <a:ext cx="399960" cy="568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460040" y="3008320"/>
                <a:ext cx="41760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14:cNvPr>
              <p14:cNvContentPartPr/>
              <p14:nvPr/>
            </p14:nvContentPartPr>
            <p14:xfrm>
              <a:off x="7057920" y="3159160"/>
              <a:ext cx="253440" cy="12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048920" y="3150160"/>
                <a:ext cx="2710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14:cNvPr>
              <p14:cNvContentPartPr/>
              <p14:nvPr/>
            </p14:nvContentPartPr>
            <p14:xfrm>
              <a:off x="3732240" y="3379120"/>
              <a:ext cx="147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723600" y="3370120"/>
                <a:ext cx="3240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14:cNvPr>
              <p14:cNvContentPartPr/>
              <p14:nvPr/>
            </p14:nvContentPartPr>
            <p14:xfrm>
              <a:off x="4686600" y="3375520"/>
              <a:ext cx="425160" cy="59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677960" y="3366880"/>
                <a:ext cx="44280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14:cNvPr>
              <p14:cNvContentPartPr/>
              <p14:nvPr/>
            </p14:nvContentPartPr>
            <p14:xfrm>
              <a:off x="3384480" y="3479920"/>
              <a:ext cx="1040040" cy="437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375483" y="3470920"/>
                <a:ext cx="105767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14:cNvPr>
              <p14:cNvContentPartPr/>
              <p14:nvPr/>
            </p14:nvContentPartPr>
            <p14:xfrm>
              <a:off x="5554920" y="3374080"/>
              <a:ext cx="177480" cy="67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45920" y="3365080"/>
                <a:ext cx="195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14:cNvPr>
              <p14:cNvContentPartPr/>
              <p14:nvPr/>
            </p14:nvContentPartPr>
            <p14:xfrm>
              <a:off x="6005280" y="3640120"/>
              <a:ext cx="19368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96640" y="3631480"/>
                <a:ext cx="211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14:cNvPr>
              <p14:cNvContentPartPr/>
              <p14:nvPr/>
            </p14:nvContentPartPr>
            <p14:xfrm>
              <a:off x="6010680" y="3740920"/>
              <a:ext cx="154800" cy="21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02040" y="3732280"/>
                <a:ext cx="172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14:cNvPr>
              <p14:cNvContentPartPr/>
              <p14:nvPr/>
            </p14:nvContentPartPr>
            <p14:xfrm>
              <a:off x="5575440" y="3544720"/>
              <a:ext cx="273600" cy="339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66440" y="3536089"/>
                <a:ext cx="291240" cy="356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14:cNvPr>
              <p14:cNvContentPartPr/>
              <p14:nvPr/>
            </p14:nvContentPartPr>
            <p14:xfrm>
              <a:off x="7863600" y="3655960"/>
              <a:ext cx="126360" cy="339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854960" y="3646960"/>
                <a:ext cx="14400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14:cNvPr>
              <p14:cNvContentPartPr/>
              <p14:nvPr/>
            </p14:nvContentPartPr>
            <p14:xfrm>
              <a:off x="7890240" y="3436360"/>
              <a:ext cx="155520" cy="145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881240" y="3427360"/>
                <a:ext cx="173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14:cNvPr>
              <p14:cNvContentPartPr/>
              <p14:nvPr/>
            </p14:nvContentPartPr>
            <p14:xfrm>
              <a:off x="7399920" y="3520240"/>
              <a:ext cx="332280" cy="48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390930" y="3511233"/>
                <a:ext cx="349901" cy="505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14:cNvPr>
              <p14:cNvContentPartPr/>
              <p14:nvPr/>
            </p14:nvContentPartPr>
            <p14:xfrm>
              <a:off x="7109400" y="3625720"/>
              <a:ext cx="189360" cy="19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100760" y="3616720"/>
                <a:ext cx="207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14:cNvPr>
              <p14:cNvContentPartPr/>
              <p14:nvPr/>
            </p14:nvContentPartPr>
            <p14:xfrm>
              <a:off x="6369960" y="3481000"/>
              <a:ext cx="578160" cy="376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360960" y="3472360"/>
                <a:ext cx="595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E272C4C-28D6-49F8-93DE-00A222BC02A9}"/>
                  </a:ext>
                </a:extLst>
              </p14:cNvPr>
              <p14:cNvContentPartPr/>
              <p14:nvPr/>
            </p14:nvContentPartPr>
            <p14:xfrm>
              <a:off x="3705240" y="3986080"/>
              <a:ext cx="1547280" cy="38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E272C4C-28D6-49F8-93DE-00A222BC02A9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96240" y="3977440"/>
                <a:ext cx="15649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3C8E750-0DEF-4439-A18A-6F4D36F16F4F}"/>
                  </a:ext>
                </a:extLst>
              </p14:cNvPr>
              <p14:cNvContentPartPr/>
              <p14:nvPr/>
            </p14:nvContentPartPr>
            <p14:xfrm>
              <a:off x="5572920" y="3978520"/>
              <a:ext cx="214740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3C8E750-0DEF-4439-A18A-6F4D36F16F4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564279" y="3969520"/>
                <a:ext cx="2165043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ADDE5C7-73B3-485F-8051-C3A630078697}"/>
                  </a:ext>
                </a:extLst>
              </p14:cNvPr>
              <p14:cNvContentPartPr/>
              <p14:nvPr/>
            </p14:nvContentPartPr>
            <p14:xfrm>
              <a:off x="7872960" y="4003360"/>
              <a:ext cx="1001160" cy="552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ADDE5C7-73B3-485F-8051-C3A63007869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864320" y="3994720"/>
                <a:ext cx="101880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4517D2C-49A9-4359-8A2F-43D87BCB26B8}"/>
                  </a:ext>
                </a:extLst>
              </p14:cNvPr>
              <p14:cNvContentPartPr/>
              <p14:nvPr/>
            </p14:nvContentPartPr>
            <p14:xfrm>
              <a:off x="960960" y="4505920"/>
              <a:ext cx="391320" cy="264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4517D2C-49A9-4359-8A2F-43D87BCB26B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951960" y="4497280"/>
                <a:ext cx="4089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D61EB69-4FF7-4971-AAD9-6A2E757C3699}"/>
                  </a:ext>
                </a:extLst>
              </p14:cNvPr>
              <p14:cNvContentPartPr/>
              <p14:nvPr/>
            </p14:nvContentPartPr>
            <p14:xfrm>
              <a:off x="1603200" y="4401160"/>
              <a:ext cx="908640" cy="362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D61EB69-4FF7-4971-AAD9-6A2E757C369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594200" y="4392160"/>
                <a:ext cx="9262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58F1542-F7E0-4742-AC52-826CE2229736}"/>
                  </a:ext>
                </a:extLst>
              </p14:cNvPr>
              <p14:cNvContentPartPr/>
              <p14:nvPr/>
            </p14:nvContentPartPr>
            <p14:xfrm>
              <a:off x="3430200" y="4572160"/>
              <a:ext cx="768240" cy="309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58F1542-F7E0-4742-AC52-826CE2229736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421204" y="4563160"/>
                <a:ext cx="785872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63D6D8E-FA86-429C-84A5-13C0CAEE34B8}"/>
                  </a:ext>
                </a:extLst>
              </p14:cNvPr>
              <p14:cNvContentPartPr/>
              <p14:nvPr/>
            </p14:nvContentPartPr>
            <p14:xfrm>
              <a:off x="2809560" y="4565320"/>
              <a:ext cx="492840" cy="224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63D6D8E-FA86-429C-84A5-13C0CAEE34B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800920" y="4556680"/>
                <a:ext cx="5104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0C890CD-D692-4E9B-B3C5-0F2DF5B6AC3F}"/>
                  </a:ext>
                </a:extLst>
              </p14:cNvPr>
              <p14:cNvContentPartPr/>
              <p14:nvPr/>
            </p14:nvContentPartPr>
            <p14:xfrm>
              <a:off x="6822840" y="4586560"/>
              <a:ext cx="29880" cy="147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0C890CD-D692-4E9B-B3C5-0F2DF5B6AC3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813947" y="4577920"/>
                <a:ext cx="4731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50609DC0-34EA-4A4E-9F85-BF04DC5B40AA}"/>
                  </a:ext>
                </a:extLst>
              </p14:cNvPr>
              <p14:cNvContentPartPr/>
              <p14:nvPr/>
            </p14:nvContentPartPr>
            <p14:xfrm>
              <a:off x="5876760" y="4667560"/>
              <a:ext cx="1198800" cy="1994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50609DC0-34EA-4A4E-9F85-BF04DC5B40A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868117" y="4658560"/>
                <a:ext cx="1216445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611AEFC-489F-43A1-B086-CF590FFDE027}"/>
                  </a:ext>
                </a:extLst>
              </p14:cNvPr>
              <p14:cNvContentPartPr/>
              <p14:nvPr/>
            </p14:nvContentPartPr>
            <p14:xfrm>
              <a:off x="4986840" y="4490440"/>
              <a:ext cx="574200" cy="328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611AEFC-489F-43A1-B086-CF590FFDE0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77840" y="4481800"/>
                <a:ext cx="5918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24C1BF4-0D6A-40EF-95E2-B1DF42F5CA2A}"/>
                  </a:ext>
                </a:extLst>
              </p14:cNvPr>
              <p14:cNvContentPartPr/>
              <p14:nvPr/>
            </p14:nvContentPartPr>
            <p14:xfrm>
              <a:off x="4478520" y="4560280"/>
              <a:ext cx="314640" cy="2430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24C1BF4-0D6A-40EF-95E2-B1DF42F5CA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469520" y="4551280"/>
                <a:ext cx="3322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CF23E9E-F0D4-4BAA-8B61-2FB2F4B7A727}"/>
                  </a:ext>
                </a:extLst>
              </p14:cNvPr>
              <p14:cNvContentPartPr/>
              <p14:nvPr/>
            </p14:nvContentPartPr>
            <p14:xfrm>
              <a:off x="621480" y="4963120"/>
              <a:ext cx="381960" cy="348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CF23E9E-F0D4-4BAA-8B61-2FB2F4B7A727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12480" y="4954120"/>
                <a:ext cx="399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DA3D925-843D-4BB8-9838-A16E8E71A885}"/>
                  </a:ext>
                </a:extLst>
              </p14:cNvPr>
              <p14:cNvContentPartPr/>
              <p14:nvPr/>
            </p14:nvContentPartPr>
            <p14:xfrm>
              <a:off x="1890480" y="5136640"/>
              <a:ext cx="15048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DA3D925-843D-4BB8-9838-A16E8E71A88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81840" y="5127640"/>
                <a:ext cx="168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F677BF-8AD6-4307-A823-124A4BA7809D}"/>
                  </a:ext>
                </a:extLst>
              </p14:cNvPr>
              <p14:cNvContentPartPr/>
              <p14:nvPr/>
            </p14:nvContentPartPr>
            <p14:xfrm>
              <a:off x="1862760" y="5254720"/>
              <a:ext cx="145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F677BF-8AD6-4307-A823-124A4BA7809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853760" y="5245720"/>
                <a:ext cx="1630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5F23974-D46B-41DF-B838-C2588187BE49}"/>
                  </a:ext>
                </a:extLst>
              </p14:cNvPr>
              <p14:cNvContentPartPr/>
              <p14:nvPr/>
            </p14:nvContentPartPr>
            <p14:xfrm>
              <a:off x="2606160" y="5099560"/>
              <a:ext cx="529920" cy="28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5F23974-D46B-41DF-B838-C2588187BE49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597520" y="5090560"/>
                <a:ext cx="5475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DF574C1-C446-4CB6-B96C-39BA32C0F2DB}"/>
                  </a:ext>
                </a:extLst>
              </p14:cNvPr>
              <p14:cNvContentPartPr/>
              <p14:nvPr/>
            </p14:nvContentPartPr>
            <p14:xfrm>
              <a:off x="2177400" y="4989400"/>
              <a:ext cx="303120" cy="371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DF574C1-C446-4CB6-B96C-39BA32C0F2D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2168760" y="4980760"/>
                <a:ext cx="3207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2084DC-9E11-4F39-BF1F-9C5B69E3309B}"/>
                  </a:ext>
                </a:extLst>
              </p14:cNvPr>
              <p14:cNvContentPartPr/>
              <p14:nvPr/>
            </p14:nvContentPartPr>
            <p14:xfrm>
              <a:off x="1260480" y="4946200"/>
              <a:ext cx="426600" cy="442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2084DC-9E11-4F39-BF1F-9C5B69E3309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251480" y="4937560"/>
                <a:ext cx="4442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0AA69F-FE83-45FE-B1F1-6E4E8700C72D}"/>
                  </a:ext>
                </a:extLst>
              </p14:cNvPr>
              <p14:cNvContentPartPr/>
              <p14:nvPr/>
            </p14:nvContentPartPr>
            <p14:xfrm>
              <a:off x="3271080" y="5133040"/>
              <a:ext cx="370080" cy="267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0AA69F-FE83-45FE-B1F1-6E4E8700C72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262440" y="5124040"/>
                <a:ext cx="3877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4A624F-80CB-436B-A769-3B932FCD4541}"/>
                  </a:ext>
                </a:extLst>
              </p14:cNvPr>
              <p14:cNvContentPartPr/>
              <p14:nvPr/>
            </p14:nvContentPartPr>
            <p14:xfrm>
              <a:off x="4041840" y="5102080"/>
              <a:ext cx="217800" cy="460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4A624F-80CB-436B-A769-3B932FCD454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032840" y="5093440"/>
                <a:ext cx="235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522D920-B355-4471-90D0-94862A4FDEA5}"/>
                  </a:ext>
                </a:extLst>
              </p14:cNvPr>
              <p14:cNvContentPartPr/>
              <p14:nvPr/>
            </p14:nvContentPartPr>
            <p14:xfrm>
              <a:off x="5022480" y="5342200"/>
              <a:ext cx="173160" cy="6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522D920-B355-4471-90D0-94862A4FDEA5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13840" y="5333200"/>
                <a:ext cx="190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D0D1B7-9510-4414-9D18-FBEE1B21E7D3}"/>
                  </a:ext>
                </a:extLst>
              </p14:cNvPr>
              <p14:cNvContentPartPr/>
              <p14:nvPr/>
            </p14:nvContentPartPr>
            <p14:xfrm>
              <a:off x="5017440" y="5424280"/>
              <a:ext cx="164160" cy="25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D0D1B7-9510-4414-9D18-FBEE1B21E7D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008440" y="5415280"/>
                <a:ext cx="1818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EA6C58B-B474-409F-AA3A-6FA925B4FABF}"/>
                  </a:ext>
                </a:extLst>
              </p14:cNvPr>
              <p14:cNvContentPartPr/>
              <p14:nvPr/>
            </p14:nvContentPartPr>
            <p14:xfrm>
              <a:off x="4483200" y="5171200"/>
              <a:ext cx="349560" cy="5148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EA6C58B-B474-409F-AA3A-6FA925B4FAB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474200" y="5162554"/>
                <a:ext cx="367200" cy="532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FBBBE3A-0D6F-4ADE-AE8B-10FDE5F4FD8D}"/>
                  </a:ext>
                </a:extLst>
              </p14:cNvPr>
              <p14:cNvContentPartPr/>
              <p14:nvPr/>
            </p14:nvContentPartPr>
            <p14:xfrm>
              <a:off x="5933280" y="5364520"/>
              <a:ext cx="23400" cy="10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FBBBE3A-0D6F-4ADE-AE8B-10FDE5F4FD8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924280" y="5355880"/>
                <a:ext cx="4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63064D4-A340-4C38-8A97-3AB40EF4F523}"/>
                  </a:ext>
                </a:extLst>
              </p14:cNvPr>
              <p14:cNvContentPartPr/>
              <p14:nvPr/>
            </p14:nvContentPartPr>
            <p14:xfrm>
              <a:off x="5923200" y="5202880"/>
              <a:ext cx="30960" cy="2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63064D4-A340-4C38-8A97-3AB40EF4F52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14560" y="5194240"/>
                <a:ext cx="48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15C14A0-EF16-46AD-B39B-091409C16195}"/>
                  </a:ext>
                </a:extLst>
              </p14:cNvPr>
              <p14:cNvContentPartPr/>
              <p14:nvPr/>
            </p14:nvContentPartPr>
            <p14:xfrm>
              <a:off x="6035160" y="5281000"/>
              <a:ext cx="574200" cy="254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15C14A0-EF16-46AD-B39B-091409C16195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026525" y="5272348"/>
                <a:ext cx="591829" cy="272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8CD17E4-6C3C-4F5D-871A-2EFFF3BFE539}"/>
                  </a:ext>
                </a:extLst>
              </p14:cNvPr>
              <p14:cNvContentPartPr/>
              <p14:nvPr/>
            </p14:nvContentPartPr>
            <p14:xfrm>
              <a:off x="5397600" y="5184520"/>
              <a:ext cx="448560" cy="301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8CD17E4-6C3C-4F5D-871A-2EFFF3BFE53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388953" y="5175520"/>
                <a:ext cx="46621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05A9E3-67A5-4F6F-8049-CA4E716CE47E}"/>
                  </a:ext>
                </a:extLst>
              </p14:cNvPr>
              <p14:cNvContentPartPr/>
              <p14:nvPr/>
            </p14:nvContentPartPr>
            <p14:xfrm>
              <a:off x="6862800" y="5220160"/>
              <a:ext cx="297000" cy="309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05A9E3-67A5-4F6F-8049-CA4E716CE47E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854150" y="5211160"/>
                <a:ext cx="314661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9E544A-89A4-488F-B8D3-DDF6CAE36835}"/>
                  </a:ext>
                </a:extLst>
              </p14:cNvPr>
              <p14:cNvContentPartPr/>
              <p14:nvPr/>
            </p14:nvContentPartPr>
            <p14:xfrm>
              <a:off x="1012440" y="5509240"/>
              <a:ext cx="549000" cy="844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9E544A-89A4-488F-B8D3-DDF6CAE36835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1003800" y="5500240"/>
                <a:ext cx="566640" cy="86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D4DAD8-AA5F-4B20-8DDB-C4BAA7F37643}"/>
                  </a:ext>
                </a:extLst>
              </p14:cNvPr>
              <p14:cNvContentPartPr/>
              <p14:nvPr/>
            </p14:nvContentPartPr>
            <p14:xfrm>
              <a:off x="1720920" y="5880400"/>
              <a:ext cx="176040" cy="9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D4DAD8-AA5F-4B20-8DDB-C4BAA7F3764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1712280" y="5871400"/>
                <a:ext cx="1936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5945433-020A-4948-95BF-4E35C8735129}"/>
                  </a:ext>
                </a:extLst>
              </p14:cNvPr>
              <p14:cNvContentPartPr/>
              <p14:nvPr/>
            </p14:nvContentPartPr>
            <p14:xfrm>
              <a:off x="1705080" y="5990200"/>
              <a:ext cx="148320" cy="6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5945433-020A-4948-95BF-4E35C8735129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1696080" y="5981560"/>
                <a:ext cx="1659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1D6F95E-AD2C-46C2-824D-3594C9492C7E}"/>
                  </a:ext>
                </a:extLst>
              </p14:cNvPr>
              <p14:cNvContentPartPr/>
              <p14:nvPr/>
            </p14:nvContentPartPr>
            <p14:xfrm>
              <a:off x="2065440" y="5652160"/>
              <a:ext cx="482040" cy="258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1D6F95E-AD2C-46C2-824D-3594C9492C7E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056800" y="5643520"/>
                <a:ext cx="4996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B50031A-966C-4153-9061-AB372F0E8CCE}"/>
                  </a:ext>
                </a:extLst>
              </p14:cNvPr>
              <p14:cNvContentPartPr/>
              <p14:nvPr/>
            </p14:nvContentPartPr>
            <p14:xfrm>
              <a:off x="2037000" y="5997040"/>
              <a:ext cx="949680" cy="57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B50031A-966C-4153-9061-AB372F0E8CCE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2028360" y="5988040"/>
                <a:ext cx="9673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2611584-5CF4-4C98-A290-988C59D41C37}"/>
                  </a:ext>
                </a:extLst>
              </p14:cNvPr>
              <p14:cNvContentPartPr/>
              <p14:nvPr/>
            </p14:nvContentPartPr>
            <p14:xfrm>
              <a:off x="2142120" y="6170560"/>
              <a:ext cx="811440" cy="229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2611584-5CF4-4C98-A290-988C59D41C3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133480" y="6161574"/>
                <a:ext cx="829080" cy="246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75F3838-C821-4881-A651-CBDEF648FAA2}"/>
                  </a:ext>
                </a:extLst>
              </p14:cNvPr>
              <p14:cNvContentPartPr/>
              <p14:nvPr/>
            </p14:nvContentPartPr>
            <p14:xfrm>
              <a:off x="2649360" y="5701840"/>
              <a:ext cx="333360" cy="2437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75F3838-C821-4881-A651-CBDEF648FAA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640720" y="5693200"/>
                <a:ext cx="351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D2CDA89-5C0C-46A2-BE92-FAE2E2D33AF0}"/>
                  </a:ext>
                </a:extLst>
              </p14:cNvPr>
              <p14:cNvContentPartPr/>
              <p14:nvPr/>
            </p14:nvContentPartPr>
            <p14:xfrm>
              <a:off x="3167040" y="5849800"/>
              <a:ext cx="1264320" cy="3618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D2CDA89-5C0C-46A2-BE92-FAE2E2D33AF0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158043" y="5840809"/>
                <a:ext cx="1281955" cy="37942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5331061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14:cNvPr>
              <p14:cNvContentPartPr/>
              <p14:nvPr/>
            </p14:nvContentPartPr>
            <p14:xfrm>
              <a:off x="465600" y="193840"/>
              <a:ext cx="589680" cy="291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74E4192-71DE-4994-AB5A-80EBD967365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6960" y="185200"/>
                <a:ext cx="6073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14:cNvPr>
              <p14:cNvContentPartPr/>
              <p14:nvPr/>
            </p14:nvContentPartPr>
            <p14:xfrm>
              <a:off x="1323120" y="143800"/>
              <a:ext cx="827640" cy="362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300A71-10F8-44C3-9FAA-B535A6DA6F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14120" y="134809"/>
                <a:ext cx="845280" cy="379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14:cNvPr>
              <p14:cNvContentPartPr/>
              <p14:nvPr/>
            </p14:nvContentPartPr>
            <p14:xfrm>
              <a:off x="4213560" y="167560"/>
              <a:ext cx="459720" cy="372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3CF34F5-CDA9-42D6-8BA4-319885B257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04560" y="158560"/>
                <a:ext cx="47736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14:cNvPr>
              <p14:cNvContentPartPr/>
              <p14:nvPr/>
            </p14:nvContentPartPr>
            <p14:xfrm>
              <a:off x="3653400" y="302920"/>
              <a:ext cx="437760" cy="338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B8586A7-A33C-4E2B-8B7C-8A8D766EDA9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44767" y="293920"/>
                <a:ext cx="45538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14:cNvPr>
              <p14:cNvContentPartPr/>
              <p14:nvPr/>
            </p14:nvContentPartPr>
            <p14:xfrm>
              <a:off x="3306000" y="304000"/>
              <a:ext cx="250560" cy="184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FF91033-E0A2-461D-9DA8-0C9223A147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97348" y="295360"/>
                <a:ext cx="268225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14:cNvPr>
              <p14:cNvContentPartPr/>
              <p14:nvPr/>
            </p14:nvContentPartPr>
            <p14:xfrm>
              <a:off x="2511120" y="151000"/>
              <a:ext cx="561240" cy="400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B00CB4F-B567-47AB-A1EF-442D5F9F2B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502126" y="142000"/>
                <a:ext cx="578869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14:cNvPr>
              <p14:cNvContentPartPr/>
              <p14:nvPr/>
            </p14:nvContentPartPr>
            <p14:xfrm>
              <a:off x="5175120" y="351880"/>
              <a:ext cx="192960" cy="4046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94A0AFB-2A9C-485E-AD09-A50B81B15E3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66480" y="342880"/>
                <a:ext cx="2106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14:cNvPr>
              <p14:cNvContentPartPr/>
              <p14:nvPr/>
            </p14:nvContentPartPr>
            <p14:xfrm>
              <a:off x="5509560" y="416680"/>
              <a:ext cx="167400" cy="8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A7A22CE-4892-411F-8542-F62B63036E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0920" y="408040"/>
                <a:ext cx="185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14:cNvPr>
              <p14:cNvContentPartPr/>
              <p14:nvPr/>
            </p14:nvContentPartPr>
            <p14:xfrm>
              <a:off x="5531520" y="489760"/>
              <a:ext cx="150840" cy="16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1E8DD96-42FC-4994-88B5-0A2962B20B9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22880" y="480760"/>
                <a:ext cx="1684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14:cNvPr>
              <p14:cNvContentPartPr/>
              <p14:nvPr/>
            </p14:nvContentPartPr>
            <p14:xfrm>
              <a:off x="6728520" y="217960"/>
              <a:ext cx="60840" cy="82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F0E2DF3-1AFC-46FB-B6C0-A42681FCD1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19520" y="208960"/>
                <a:ext cx="7848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14:cNvPr>
              <p14:cNvContentPartPr/>
              <p14:nvPr/>
            </p14:nvContentPartPr>
            <p14:xfrm>
              <a:off x="7591800" y="256480"/>
              <a:ext cx="132840" cy="253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F29B908-DCDE-4AE7-A6C3-9DB7C19C00B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83137" y="247480"/>
                <a:ext cx="150528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14:cNvPr>
              <p14:cNvContentPartPr/>
              <p14:nvPr/>
            </p14:nvContentPartPr>
            <p14:xfrm>
              <a:off x="7128840" y="284200"/>
              <a:ext cx="372240" cy="406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152CCD2-8BA7-4DE9-9CDE-A1BD3487E4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19840" y="275200"/>
                <a:ext cx="38988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14:cNvPr>
              <p14:cNvContentPartPr/>
              <p14:nvPr/>
            </p14:nvContentPartPr>
            <p14:xfrm>
              <a:off x="6846240" y="371680"/>
              <a:ext cx="189720" cy="140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2862252-4507-4DDE-8B87-BEEE02E843F7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7600" y="362680"/>
                <a:ext cx="207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14:cNvPr>
              <p14:cNvContentPartPr/>
              <p14:nvPr/>
            </p14:nvContentPartPr>
            <p14:xfrm>
              <a:off x="6366000" y="248200"/>
              <a:ext cx="263520" cy="3528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7149AEC-A830-4A4E-95AF-B096FBF0ED6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57000" y="239560"/>
                <a:ext cx="2811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14:cNvPr>
              <p14:cNvContentPartPr/>
              <p14:nvPr/>
            </p14:nvContentPartPr>
            <p14:xfrm>
              <a:off x="5811600" y="175480"/>
              <a:ext cx="470520" cy="460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7F1640A-00C8-4366-BF5F-2ABF965EAA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802960" y="166480"/>
                <a:ext cx="48816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14:cNvPr>
              <p14:cNvContentPartPr/>
              <p14:nvPr/>
            </p14:nvContentPartPr>
            <p14:xfrm>
              <a:off x="7870440" y="220480"/>
              <a:ext cx="157320" cy="52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A3A2658B-E908-4D22-8496-BA16FDEEB4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61800" y="211840"/>
                <a:ext cx="174960" cy="54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14:cNvPr>
              <p14:cNvContentPartPr/>
              <p14:nvPr/>
            </p14:nvContentPartPr>
            <p14:xfrm>
              <a:off x="8113440" y="374200"/>
              <a:ext cx="226440" cy="256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6E23E5-DD58-4D02-A5A1-022CBC3805D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104454" y="365560"/>
                <a:ext cx="244052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14:cNvPr>
              <p14:cNvContentPartPr/>
              <p14:nvPr/>
            </p14:nvContentPartPr>
            <p14:xfrm>
              <a:off x="8428440" y="319480"/>
              <a:ext cx="56088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2F7371A-A31F-47C7-A9BB-9DDA7DEED6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19440" y="310490"/>
                <a:ext cx="578520" cy="3376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14:cNvPr>
              <p14:cNvContentPartPr/>
              <p14:nvPr/>
            </p14:nvContentPartPr>
            <p14:xfrm>
              <a:off x="2828280" y="785320"/>
              <a:ext cx="280080" cy="665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A079CDC-9C36-4D9C-96CF-C73E08B672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19280" y="776320"/>
                <a:ext cx="29772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14:cNvPr>
              <p14:cNvContentPartPr/>
              <p14:nvPr/>
            </p14:nvContentPartPr>
            <p14:xfrm>
              <a:off x="3473040" y="838240"/>
              <a:ext cx="227160" cy="32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17FCC58-038C-4CB4-9D19-F8B0E0CEF9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64400" y="829240"/>
                <a:ext cx="2448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14:cNvPr>
              <p14:cNvContentPartPr/>
              <p14:nvPr/>
            </p14:nvContentPartPr>
            <p14:xfrm>
              <a:off x="4031040" y="929680"/>
              <a:ext cx="15480" cy="33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596B633-F454-434B-BE87-558552D5AA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22400" y="921040"/>
                <a:ext cx="33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14:cNvPr>
              <p14:cNvContentPartPr/>
              <p14:nvPr/>
            </p14:nvContentPartPr>
            <p14:xfrm>
              <a:off x="4010520" y="1085920"/>
              <a:ext cx="10800" cy="32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3F6360A-D1C9-4D04-8462-D8150425488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01880" y="1077280"/>
                <a:ext cx="28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14:cNvPr>
              <p14:cNvContentPartPr/>
              <p14:nvPr/>
            </p14:nvContentPartPr>
            <p14:xfrm>
              <a:off x="4350000" y="704320"/>
              <a:ext cx="1021680" cy="549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B63EDDB-64F2-4F56-A0E0-A1F68F1B00B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41000" y="695680"/>
                <a:ext cx="103932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14:cNvPr>
              <p14:cNvContentPartPr/>
              <p14:nvPr/>
            </p14:nvContentPartPr>
            <p14:xfrm>
              <a:off x="5670480" y="802600"/>
              <a:ext cx="1142280" cy="4446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DD015D1-5B2F-40E7-ADA5-47EF2A0D0E4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661483" y="793600"/>
                <a:ext cx="1159914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14:cNvPr>
              <p14:cNvContentPartPr/>
              <p14:nvPr/>
            </p14:nvContentPartPr>
            <p14:xfrm>
              <a:off x="7053960" y="867400"/>
              <a:ext cx="217800" cy="350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CF87368-77BA-41F3-A5C5-DA8856F8FB7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044960" y="858400"/>
                <a:ext cx="2354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14:cNvPr>
              <p14:cNvContentPartPr/>
              <p14:nvPr/>
            </p14:nvContentPartPr>
            <p14:xfrm>
              <a:off x="7517280" y="1046320"/>
              <a:ext cx="470880" cy="209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6CB7F80-CFBE-425D-A894-534445A9696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508640" y="1037320"/>
                <a:ext cx="4885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14:cNvPr>
              <p14:cNvContentPartPr/>
              <p14:nvPr/>
            </p14:nvContentPartPr>
            <p14:xfrm>
              <a:off x="8437080" y="1106800"/>
              <a:ext cx="359280" cy="12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EA6DEBC-EC97-4871-8993-7BD7DE5B90B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8440" y="1097800"/>
                <a:ext cx="37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14:cNvPr>
              <p14:cNvContentPartPr/>
              <p14:nvPr/>
            </p14:nvContentPartPr>
            <p14:xfrm>
              <a:off x="288840" y="786400"/>
              <a:ext cx="2304360" cy="11815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743BCC-205D-4F11-AD0C-186AAAD3D67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79841" y="777400"/>
                <a:ext cx="2321997" cy="11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14:cNvPr>
              <p14:cNvContentPartPr/>
              <p14:nvPr/>
            </p14:nvContentPartPr>
            <p14:xfrm>
              <a:off x="3105480" y="1536640"/>
              <a:ext cx="219600" cy="234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E2682F7-39CE-4E18-80B4-A014DD8076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96480" y="1528000"/>
                <a:ext cx="23724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14:cNvPr>
              <p14:cNvContentPartPr/>
              <p14:nvPr/>
            </p14:nvContentPartPr>
            <p14:xfrm>
              <a:off x="3576720" y="1544560"/>
              <a:ext cx="24120" cy="45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3524BE4-1124-4932-B055-97C10DC3FBC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67720" y="1535920"/>
                <a:ext cx="417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14:cNvPr>
              <p14:cNvContentPartPr/>
              <p14:nvPr/>
            </p14:nvContentPartPr>
            <p14:xfrm>
              <a:off x="3559440" y="1720600"/>
              <a:ext cx="32040" cy="44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84344F6-EF91-46FD-A7BE-B946361177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0440" y="1711600"/>
                <a:ext cx="4968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14:cNvPr>
              <p14:cNvContentPartPr/>
              <p14:nvPr/>
            </p14:nvContentPartPr>
            <p14:xfrm>
              <a:off x="4583280" y="1634920"/>
              <a:ext cx="146880" cy="14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445CD53-EDF4-44F4-8776-955CEB77E4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74280" y="1625920"/>
                <a:ext cx="1645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14:cNvPr>
              <p14:cNvContentPartPr/>
              <p14:nvPr/>
            </p14:nvContentPartPr>
            <p14:xfrm>
              <a:off x="4552680" y="1711600"/>
              <a:ext cx="235800" cy="13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CB0B951-14F4-460B-A015-1BEA73BCA587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544040" y="1702960"/>
                <a:ext cx="25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14:cNvPr>
              <p14:cNvContentPartPr/>
              <p14:nvPr/>
            </p14:nvContentPartPr>
            <p14:xfrm>
              <a:off x="5007360" y="1462120"/>
              <a:ext cx="183960" cy="19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371B1CE-9238-4628-8C6D-1A4ABA10F91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998360" y="1453480"/>
                <a:ext cx="2016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14:cNvPr>
              <p14:cNvContentPartPr/>
              <p14:nvPr/>
            </p14:nvContentPartPr>
            <p14:xfrm>
              <a:off x="4118520" y="1506040"/>
              <a:ext cx="164880" cy="307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823A733-0363-4829-A094-003A70CD758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09880" y="1497400"/>
                <a:ext cx="1825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14:cNvPr>
              <p14:cNvContentPartPr/>
              <p14:nvPr/>
            </p14:nvContentPartPr>
            <p14:xfrm>
              <a:off x="4888560" y="1690360"/>
              <a:ext cx="438480" cy="302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FF7B86-5E88-43A0-A42B-3FE4D62F77B1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79920" y="1681710"/>
                <a:ext cx="456120" cy="320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14:cNvPr>
              <p14:cNvContentPartPr/>
              <p14:nvPr/>
            </p14:nvContentPartPr>
            <p14:xfrm>
              <a:off x="5528640" y="1768840"/>
              <a:ext cx="48600" cy="51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B6268F7-E6F8-4926-951F-1122CCD83BC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520000" y="1759840"/>
                <a:ext cx="662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14:cNvPr>
              <p14:cNvContentPartPr/>
              <p14:nvPr/>
            </p14:nvContentPartPr>
            <p14:xfrm>
              <a:off x="5854080" y="1489120"/>
              <a:ext cx="315360" cy="352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F976636-46AB-4534-8C7E-4809DE57BC9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845440" y="1480120"/>
                <a:ext cx="3330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14:cNvPr>
              <p14:cNvContentPartPr/>
              <p14:nvPr/>
            </p14:nvContentPartPr>
            <p14:xfrm>
              <a:off x="6218400" y="1669120"/>
              <a:ext cx="113400" cy="112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69AFCFA-0E66-4DAA-BF04-0AB34AC6929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209400" y="1660480"/>
                <a:ext cx="13104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14:cNvPr>
              <p14:cNvContentPartPr/>
              <p14:nvPr/>
            </p14:nvContentPartPr>
            <p14:xfrm>
              <a:off x="6429360" y="1672000"/>
              <a:ext cx="220320" cy="106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5B98BC-8932-4E5C-896B-EA9DE4862D9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420720" y="1663000"/>
                <a:ext cx="2379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14:cNvPr>
              <p14:cNvContentPartPr/>
              <p14:nvPr/>
            </p14:nvContentPartPr>
            <p14:xfrm>
              <a:off x="6899520" y="1670200"/>
              <a:ext cx="129600" cy="134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E2A347F-C5E5-4CBC-8C80-CF1ACA8327C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890880" y="1661560"/>
                <a:ext cx="1472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14:cNvPr>
              <p14:cNvContentPartPr/>
              <p14:nvPr/>
            </p14:nvContentPartPr>
            <p14:xfrm>
              <a:off x="7118040" y="1699720"/>
              <a:ext cx="108360" cy="777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AE6EAD7-AD94-42F1-8D75-4A39625F088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109400" y="1691080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14:cNvPr>
              <p14:cNvContentPartPr/>
              <p14:nvPr/>
            </p14:nvContentPartPr>
            <p14:xfrm>
              <a:off x="7331160" y="1490200"/>
              <a:ext cx="1327320" cy="311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AA82A1A-3769-4113-835D-A5430CF0222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322162" y="1481570"/>
                <a:ext cx="1344955" cy="3293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14:cNvPr>
              <p14:cNvContentPartPr/>
              <p14:nvPr/>
            </p14:nvContentPartPr>
            <p14:xfrm>
              <a:off x="486840" y="2212720"/>
              <a:ext cx="15120" cy="10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F31A06E-2421-4D6D-917E-59AFAD65FDCC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77840" y="2203720"/>
                <a:ext cx="3276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14:cNvPr>
              <p14:cNvContentPartPr/>
              <p14:nvPr/>
            </p14:nvContentPartPr>
            <p14:xfrm>
              <a:off x="492240" y="2040280"/>
              <a:ext cx="1152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FFCE43F-7164-435C-8E6E-E59D8DE3520E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83240" y="2031640"/>
                <a:ext cx="291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14:cNvPr>
              <p14:cNvContentPartPr/>
              <p14:nvPr/>
            </p14:nvContentPartPr>
            <p14:xfrm>
              <a:off x="599520" y="2179600"/>
              <a:ext cx="186480" cy="12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1109E00-5493-4EFD-9BEB-01FD5D3FD4D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90880" y="2170600"/>
                <a:ext cx="2041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14:cNvPr>
              <p14:cNvContentPartPr/>
              <p14:nvPr/>
            </p14:nvContentPartPr>
            <p14:xfrm>
              <a:off x="860160" y="2044240"/>
              <a:ext cx="323280" cy="267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E6D7B0-74E0-4B7E-B4DA-BB7B52F29E1F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51160" y="2035600"/>
                <a:ext cx="3409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14:cNvPr>
              <p14:cNvContentPartPr/>
              <p14:nvPr/>
            </p14:nvContentPartPr>
            <p14:xfrm>
              <a:off x="1519320" y="2166640"/>
              <a:ext cx="209880" cy="177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B06BE8B-0B58-40F2-B83B-092A452B80A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510680" y="2157640"/>
                <a:ext cx="2275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14:cNvPr>
              <p14:cNvContentPartPr/>
              <p14:nvPr/>
            </p14:nvContentPartPr>
            <p14:xfrm>
              <a:off x="1838280" y="2186080"/>
              <a:ext cx="216720" cy="390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0D75582A-39B8-45E6-A36F-EEF14092912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829640" y="2177440"/>
                <a:ext cx="23436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14:cNvPr>
              <p14:cNvContentPartPr/>
              <p14:nvPr/>
            </p14:nvContentPartPr>
            <p14:xfrm>
              <a:off x="2140320" y="2036680"/>
              <a:ext cx="1254960" cy="34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3B1CBD-0D09-4222-A3D7-FE7A24AD553D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131680" y="2027680"/>
                <a:ext cx="1272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14:cNvPr>
              <p14:cNvContentPartPr/>
              <p14:nvPr/>
            </p14:nvContentPartPr>
            <p14:xfrm>
              <a:off x="3642240" y="2038120"/>
              <a:ext cx="361440" cy="503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409D866-5DE3-4D2F-AA3C-BE41C93835B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633600" y="2029480"/>
                <a:ext cx="379080" cy="52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14:cNvPr>
              <p14:cNvContentPartPr/>
              <p14:nvPr/>
            </p14:nvContentPartPr>
            <p14:xfrm>
              <a:off x="4089360" y="2277520"/>
              <a:ext cx="91800" cy="143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CD2104A-A7BB-437F-A88E-1C913CD4CE9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80720" y="2268880"/>
                <a:ext cx="1094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14:cNvPr>
              <p14:cNvContentPartPr/>
              <p14:nvPr/>
            </p14:nvContentPartPr>
            <p14:xfrm>
              <a:off x="4553400" y="2223160"/>
              <a:ext cx="258120" cy="53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4802BE5-4457-4975-A5B3-7977F6B5E383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544400" y="2214520"/>
                <a:ext cx="275760" cy="55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14:cNvPr>
              <p14:cNvContentPartPr/>
              <p14:nvPr/>
            </p14:nvContentPartPr>
            <p14:xfrm>
              <a:off x="5007360" y="2387680"/>
              <a:ext cx="13680" cy="17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2CFA7D0-12D8-4027-BFAB-DE3647397AE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998360" y="2378680"/>
                <a:ext cx="31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14:cNvPr>
              <p14:cNvContentPartPr/>
              <p14:nvPr/>
            </p14:nvContentPartPr>
            <p14:xfrm>
              <a:off x="5027160" y="2204800"/>
              <a:ext cx="39600" cy="16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A0E3531-4736-463C-BA56-4992A549DEB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018520" y="2195800"/>
                <a:ext cx="572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14:cNvPr>
              <p14:cNvContentPartPr/>
              <p14:nvPr/>
            </p14:nvContentPartPr>
            <p14:xfrm>
              <a:off x="5312640" y="2267080"/>
              <a:ext cx="190440" cy="487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5FFE20C-EEE4-4984-9B39-29E5C7F563B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303640" y="2258080"/>
                <a:ext cx="208080" cy="50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14:cNvPr>
              <p14:cNvContentPartPr/>
              <p14:nvPr/>
            </p14:nvContentPartPr>
            <p14:xfrm>
              <a:off x="5675520" y="2326840"/>
              <a:ext cx="1663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DA1B006-F60F-42E8-AF1B-6B44F82ACEDF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6520" y="2317840"/>
                <a:ext cx="183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14:cNvPr>
              <p14:cNvContentPartPr/>
              <p14:nvPr/>
            </p14:nvContentPartPr>
            <p14:xfrm>
              <a:off x="5694600" y="2419360"/>
              <a:ext cx="146880" cy="1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5E8D52A-1511-42B0-81FB-CE8852611DE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685960" y="2410720"/>
                <a:ext cx="164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14:cNvPr>
              <p14:cNvContentPartPr/>
              <p14:nvPr/>
            </p14:nvContentPartPr>
            <p14:xfrm>
              <a:off x="5975400" y="2068000"/>
              <a:ext cx="1210320" cy="756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8AE81E-0809-4B3F-9B98-92743C38931D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966400" y="2059004"/>
                <a:ext cx="1227960" cy="77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14:cNvPr>
              <p14:cNvContentPartPr/>
              <p14:nvPr/>
            </p14:nvContentPartPr>
            <p14:xfrm>
              <a:off x="7316400" y="2154400"/>
              <a:ext cx="1409760" cy="771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E432409-50A4-4CA8-BD29-A4851817BCD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307760" y="2145400"/>
                <a:ext cx="1427400" cy="78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14:cNvPr>
              <p14:cNvContentPartPr/>
              <p14:nvPr/>
            </p14:nvContentPartPr>
            <p14:xfrm>
              <a:off x="385320" y="2526640"/>
              <a:ext cx="3023280" cy="17244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D9C5F49-1CCC-4981-999E-0336B0EDF99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76680" y="2518000"/>
                <a:ext cx="3040920" cy="174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14:cNvPr>
              <p14:cNvContentPartPr/>
              <p14:nvPr/>
            </p14:nvContentPartPr>
            <p14:xfrm>
              <a:off x="720120" y="2420800"/>
              <a:ext cx="1458360" cy="175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76E9A39-06FE-4C6C-B62A-70582789257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11480" y="2411800"/>
                <a:ext cx="1476000" cy="177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14:cNvPr>
              <p14:cNvContentPartPr/>
              <p14:nvPr/>
            </p14:nvContentPartPr>
            <p14:xfrm>
              <a:off x="4022040" y="2987080"/>
              <a:ext cx="38520" cy="18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102388E-FEC7-4FCB-8A13-DD09B352898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13040" y="2978080"/>
                <a:ext cx="561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14:cNvPr>
              <p14:cNvContentPartPr/>
              <p14:nvPr/>
            </p14:nvContentPartPr>
            <p14:xfrm>
              <a:off x="4019880" y="3124600"/>
              <a:ext cx="194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13C00F3-0DF5-42A1-ADAC-D6C893549DE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011240" y="3115600"/>
                <a:ext cx="37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14:cNvPr>
              <p14:cNvContentPartPr/>
              <p14:nvPr/>
            </p14:nvContentPartPr>
            <p14:xfrm>
              <a:off x="2852760" y="2855680"/>
              <a:ext cx="1040760" cy="468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A14F00C-41E0-4238-A853-390EA14ED531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844120" y="2846680"/>
                <a:ext cx="10584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14:cNvPr>
              <p14:cNvContentPartPr/>
              <p14:nvPr/>
            </p14:nvContentPartPr>
            <p14:xfrm>
              <a:off x="4221480" y="2874040"/>
              <a:ext cx="694800" cy="356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7D8270-A153-40D1-BF18-09BED39E8D5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212480" y="2865400"/>
                <a:ext cx="7124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14:cNvPr>
              <p14:cNvContentPartPr/>
              <p14:nvPr/>
            </p14:nvContentPartPr>
            <p14:xfrm>
              <a:off x="5181240" y="2982760"/>
              <a:ext cx="11520" cy="21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A871819-9A47-4F36-B734-E0CEE3D07BAB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172240" y="2974120"/>
                <a:ext cx="29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14:cNvPr>
              <p14:cNvContentPartPr/>
              <p14:nvPr/>
            </p14:nvContentPartPr>
            <p14:xfrm>
              <a:off x="5509560" y="2981320"/>
              <a:ext cx="703080" cy="374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7435528-807C-41B2-ABEF-DCE1A30EB4B9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500916" y="2972320"/>
                <a:ext cx="720729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14:cNvPr>
              <p14:cNvContentPartPr/>
              <p14:nvPr/>
            </p14:nvContentPartPr>
            <p14:xfrm>
              <a:off x="5180160" y="3119200"/>
              <a:ext cx="245520" cy="134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A9E2795-F5CA-4FF3-AED5-609DEE61152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171520" y="3110560"/>
                <a:ext cx="2631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14:cNvPr>
              <p14:cNvContentPartPr/>
              <p14:nvPr/>
            </p14:nvContentPartPr>
            <p14:xfrm>
              <a:off x="6375720" y="3098320"/>
              <a:ext cx="225720" cy="19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2A0645-4255-48AD-B02C-37B7D572BEC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367080" y="3089320"/>
                <a:ext cx="24336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14:cNvPr>
              <p14:cNvContentPartPr/>
              <p14:nvPr/>
            </p14:nvContentPartPr>
            <p14:xfrm>
              <a:off x="6696480" y="2995000"/>
              <a:ext cx="274680" cy="290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FA24F28-B290-4B5E-A50C-40C69D25120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87840" y="2986000"/>
                <a:ext cx="29232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14:cNvPr>
              <p14:cNvContentPartPr/>
              <p14:nvPr/>
            </p14:nvContentPartPr>
            <p14:xfrm>
              <a:off x="7389840" y="3226480"/>
              <a:ext cx="6840" cy="5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F4FB24A-EE4D-4B6D-BD8C-484DB4B990B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381200" y="3217840"/>
                <a:ext cx="2448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14:cNvPr>
              <p14:cNvContentPartPr/>
              <p14:nvPr/>
            </p14:nvContentPartPr>
            <p14:xfrm>
              <a:off x="7395960" y="3068800"/>
              <a:ext cx="360" cy="3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AE67AA1-6961-40AA-90DD-A8D47169939D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386960" y="3060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14:cNvPr>
              <p14:cNvContentPartPr/>
              <p14:nvPr/>
            </p14:nvContentPartPr>
            <p14:xfrm>
              <a:off x="7468680" y="3017320"/>
              <a:ext cx="399960" cy="568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C45D8E4-7AF5-41DD-A525-65013780FF2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460040" y="3008320"/>
                <a:ext cx="41760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14:cNvPr>
              <p14:cNvContentPartPr/>
              <p14:nvPr/>
            </p14:nvContentPartPr>
            <p14:xfrm>
              <a:off x="7057920" y="3159160"/>
              <a:ext cx="253440" cy="12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56CB293-F6E2-4525-86BD-AE6C60CE0AD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048920" y="3150160"/>
                <a:ext cx="2710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14:cNvPr>
              <p14:cNvContentPartPr/>
              <p14:nvPr/>
            </p14:nvContentPartPr>
            <p14:xfrm>
              <a:off x="3732240" y="3379120"/>
              <a:ext cx="147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C7CE1D3-C3AE-431A-A085-3610ED3741A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723600" y="3370120"/>
                <a:ext cx="3240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14:cNvPr>
              <p14:cNvContentPartPr/>
              <p14:nvPr/>
            </p14:nvContentPartPr>
            <p14:xfrm>
              <a:off x="4686600" y="3375520"/>
              <a:ext cx="425160" cy="59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1A4DCB5-EF57-4846-A34A-2C51CDFB1FD1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677960" y="3366880"/>
                <a:ext cx="442800" cy="61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14:cNvPr>
              <p14:cNvContentPartPr/>
              <p14:nvPr/>
            </p14:nvContentPartPr>
            <p14:xfrm>
              <a:off x="3384480" y="3479920"/>
              <a:ext cx="1040040" cy="437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6D9F2CE-9F81-41E1-8EFD-FBF39A8C2CE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375483" y="3470920"/>
                <a:ext cx="1057674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14:cNvPr>
              <p14:cNvContentPartPr/>
              <p14:nvPr/>
            </p14:nvContentPartPr>
            <p14:xfrm>
              <a:off x="5554920" y="3374080"/>
              <a:ext cx="177480" cy="67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D7BE0E2-248B-4069-82A7-7378381277D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45920" y="3365080"/>
                <a:ext cx="195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14:cNvPr>
              <p14:cNvContentPartPr/>
              <p14:nvPr/>
            </p14:nvContentPartPr>
            <p14:xfrm>
              <a:off x="6005280" y="3640120"/>
              <a:ext cx="193680" cy="13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30066FB-BC55-46F1-9A03-DEB5476B68D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96640" y="3631480"/>
                <a:ext cx="2113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14:cNvPr>
              <p14:cNvContentPartPr/>
              <p14:nvPr/>
            </p14:nvContentPartPr>
            <p14:xfrm>
              <a:off x="6010680" y="3740920"/>
              <a:ext cx="154800" cy="21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4E225A2-2760-470C-AE71-A89ED7FCA5F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002040" y="3732280"/>
                <a:ext cx="1724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14:cNvPr>
              <p14:cNvContentPartPr/>
              <p14:nvPr/>
            </p14:nvContentPartPr>
            <p14:xfrm>
              <a:off x="5575440" y="3544720"/>
              <a:ext cx="273600" cy="339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ED25922-2181-4326-A29A-00BDC53C1F0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566440" y="3536089"/>
                <a:ext cx="291240" cy="356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14:cNvPr>
              <p14:cNvContentPartPr/>
              <p14:nvPr/>
            </p14:nvContentPartPr>
            <p14:xfrm>
              <a:off x="7863600" y="3655960"/>
              <a:ext cx="126360" cy="3394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6F68FCB-71A0-4B6A-BE6A-DA6AD65E7277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7854960" y="3646960"/>
                <a:ext cx="14400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14:cNvPr>
              <p14:cNvContentPartPr/>
              <p14:nvPr/>
            </p14:nvContentPartPr>
            <p14:xfrm>
              <a:off x="7890240" y="3436360"/>
              <a:ext cx="155520" cy="145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193CFD-A3D2-4500-8D02-3820F5893DC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881240" y="3427360"/>
                <a:ext cx="173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14:cNvPr>
              <p14:cNvContentPartPr/>
              <p14:nvPr/>
            </p14:nvContentPartPr>
            <p14:xfrm>
              <a:off x="7399920" y="3520240"/>
              <a:ext cx="332280" cy="48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B2C48C8-A77B-488A-A031-52A6F906F94D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390930" y="3511233"/>
                <a:ext cx="349901" cy="505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14:cNvPr>
              <p14:cNvContentPartPr/>
              <p14:nvPr/>
            </p14:nvContentPartPr>
            <p14:xfrm>
              <a:off x="7109400" y="3625720"/>
              <a:ext cx="189360" cy="1900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AF1913F-575E-4F1C-89A1-133A318CE92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100760" y="3616720"/>
                <a:ext cx="20700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14:cNvPr>
              <p14:cNvContentPartPr/>
              <p14:nvPr/>
            </p14:nvContentPartPr>
            <p14:xfrm>
              <a:off x="6369960" y="3481000"/>
              <a:ext cx="578160" cy="3769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E94678A-B5F1-437F-A4B8-4C2483A6CCB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360960" y="3472360"/>
                <a:ext cx="59580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E272C4C-28D6-49F8-93DE-00A222BC02A9}"/>
                  </a:ext>
                </a:extLst>
              </p14:cNvPr>
              <p14:cNvContentPartPr/>
              <p14:nvPr/>
            </p14:nvContentPartPr>
            <p14:xfrm>
              <a:off x="3705240" y="3986080"/>
              <a:ext cx="1547280" cy="38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E272C4C-28D6-49F8-93DE-00A222BC02A9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696240" y="3977440"/>
                <a:ext cx="15649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3C8E750-0DEF-4439-A18A-6F4D36F16F4F}"/>
                  </a:ext>
                </a:extLst>
              </p14:cNvPr>
              <p14:cNvContentPartPr/>
              <p14:nvPr/>
            </p14:nvContentPartPr>
            <p14:xfrm>
              <a:off x="5572920" y="3978520"/>
              <a:ext cx="2147400" cy="360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3C8E750-0DEF-4439-A18A-6F4D36F16F4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564279" y="3969520"/>
                <a:ext cx="2165043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ADDE5C7-73B3-485F-8051-C3A630078697}"/>
                  </a:ext>
                </a:extLst>
              </p14:cNvPr>
              <p14:cNvContentPartPr/>
              <p14:nvPr/>
            </p14:nvContentPartPr>
            <p14:xfrm>
              <a:off x="7872960" y="4003360"/>
              <a:ext cx="1001160" cy="552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ADDE5C7-73B3-485F-8051-C3A63007869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7864320" y="3994720"/>
                <a:ext cx="1018800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4517D2C-49A9-4359-8A2F-43D87BCB26B8}"/>
                  </a:ext>
                </a:extLst>
              </p14:cNvPr>
              <p14:cNvContentPartPr/>
              <p14:nvPr/>
            </p14:nvContentPartPr>
            <p14:xfrm>
              <a:off x="960960" y="4505920"/>
              <a:ext cx="391320" cy="264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4517D2C-49A9-4359-8A2F-43D87BCB26B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951960" y="4497280"/>
                <a:ext cx="4089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D61EB69-4FF7-4971-AAD9-6A2E757C3699}"/>
                  </a:ext>
                </a:extLst>
              </p14:cNvPr>
              <p14:cNvContentPartPr/>
              <p14:nvPr/>
            </p14:nvContentPartPr>
            <p14:xfrm>
              <a:off x="1603200" y="4401160"/>
              <a:ext cx="908640" cy="3628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D61EB69-4FF7-4971-AAD9-6A2E757C3699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594200" y="4392160"/>
                <a:ext cx="9262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B58F1542-F7E0-4742-AC52-826CE2229736}"/>
                  </a:ext>
                </a:extLst>
              </p14:cNvPr>
              <p14:cNvContentPartPr/>
              <p14:nvPr/>
            </p14:nvContentPartPr>
            <p14:xfrm>
              <a:off x="3430200" y="4572160"/>
              <a:ext cx="768240" cy="3092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B58F1542-F7E0-4742-AC52-826CE2229736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421204" y="4563160"/>
                <a:ext cx="785872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63D6D8E-FA86-429C-84A5-13C0CAEE34B8}"/>
                  </a:ext>
                </a:extLst>
              </p14:cNvPr>
              <p14:cNvContentPartPr/>
              <p14:nvPr/>
            </p14:nvContentPartPr>
            <p14:xfrm>
              <a:off x="2809560" y="4565320"/>
              <a:ext cx="492840" cy="224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63D6D8E-FA86-429C-84A5-13C0CAEE34B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2800920" y="4556680"/>
                <a:ext cx="51048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0C890CD-D692-4E9B-B3C5-0F2DF5B6AC3F}"/>
                  </a:ext>
                </a:extLst>
              </p14:cNvPr>
              <p14:cNvContentPartPr/>
              <p14:nvPr/>
            </p14:nvContentPartPr>
            <p14:xfrm>
              <a:off x="6822840" y="4586560"/>
              <a:ext cx="29880" cy="147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0C890CD-D692-4E9B-B3C5-0F2DF5B6AC3F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813947" y="4577920"/>
                <a:ext cx="4731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50609DC0-34EA-4A4E-9F85-BF04DC5B40AA}"/>
                  </a:ext>
                </a:extLst>
              </p14:cNvPr>
              <p14:cNvContentPartPr/>
              <p14:nvPr/>
            </p14:nvContentPartPr>
            <p14:xfrm>
              <a:off x="5876760" y="4667560"/>
              <a:ext cx="1198800" cy="1994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50609DC0-34EA-4A4E-9F85-BF04DC5B40A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868117" y="4658560"/>
                <a:ext cx="1216445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611AEFC-489F-43A1-B086-CF590FFDE027}"/>
                  </a:ext>
                </a:extLst>
              </p14:cNvPr>
              <p14:cNvContentPartPr/>
              <p14:nvPr/>
            </p14:nvContentPartPr>
            <p14:xfrm>
              <a:off x="4986840" y="4490440"/>
              <a:ext cx="574200" cy="32868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611AEFC-489F-43A1-B086-CF590FFDE02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77840" y="4481800"/>
                <a:ext cx="5918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24C1BF4-0D6A-40EF-95E2-B1DF42F5CA2A}"/>
                  </a:ext>
                </a:extLst>
              </p14:cNvPr>
              <p14:cNvContentPartPr/>
              <p14:nvPr/>
            </p14:nvContentPartPr>
            <p14:xfrm>
              <a:off x="4478520" y="4560280"/>
              <a:ext cx="314640" cy="2430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24C1BF4-0D6A-40EF-95E2-B1DF42F5CA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469520" y="4551280"/>
                <a:ext cx="3322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CF23E9E-F0D4-4BAA-8B61-2FB2F4B7A727}"/>
                  </a:ext>
                </a:extLst>
              </p14:cNvPr>
              <p14:cNvContentPartPr/>
              <p14:nvPr/>
            </p14:nvContentPartPr>
            <p14:xfrm>
              <a:off x="621480" y="4963120"/>
              <a:ext cx="381960" cy="348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CF23E9E-F0D4-4BAA-8B61-2FB2F4B7A727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12480" y="4954120"/>
                <a:ext cx="3996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DA3D925-843D-4BB8-9838-A16E8E71A885}"/>
                  </a:ext>
                </a:extLst>
              </p14:cNvPr>
              <p14:cNvContentPartPr/>
              <p14:nvPr/>
            </p14:nvContentPartPr>
            <p14:xfrm>
              <a:off x="1890480" y="5136640"/>
              <a:ext cx="15048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DA3D925-843D-4BB8-9838-A16E8E71A885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881840" y="5127640"/>
                <a:ext cx="168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2F677BF-8AD6-4307-A823-124A4BA7809D}"/>
                  </a:ext>
                </a:extLst>
              </p14:cNvPr>
              <p14:cNvContentPartPr/>
              <p14:nvPr/>
            </p14:nvContentPartPr>
            <p14:xfrm>
              <a:off x="1862760" y="5254720"/>
              <a:ext cx="145440" cy="5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2F677BF-8AD6-4307-A823-124A4BA7809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853760" y="5245720"/>
                <a:ext cx="1630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5F23974-D46B-41DF-B838-C2588187BE49}"/>
                  </a:ext>
                </a:extLst>
              </p14:cNvPr>
              <p14:cNvContentPartPr/>
              <p14:nvPr/>
            </p14:nvContentPartPr>
            <p14:xfrm>
              <a:off x="2606160" y="5099560"/>
              <a:ext cx="529920" cy="28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5F23974-D46B-41DF-B838-C2588187BE49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597520" y="5090560"/>
                <a:ext cx="54756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DF574C1-C446-4CB6-B96C-39BA32C0F2DB}"/>
                  </a:ext>
                </a:extLst>
              </p14:cNvPr>
              <p14:cNvContentPartPr/>
              <p14:nvPr/>
            </p14:nvContentPartPr>
            <p14:xfrm>
              <a:off x="2177400" y="4989400"/>
              <a:ext cx="303120" cy="371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DF574C1-C446-4CB6-B96C-39BA32C0F2DB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2168760" y="4980760"/>
                <a:ext cx="32076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2084DC-9E11-4F39-BF1F-9C5B69E3309B}"/>
                  </a:ext>
                </a:extLst>
              </p14:cNvPr>
              <p14:cNvContentPartPr/>
              <p14:nvPr/>
            </p14:nvContentPartPr>
            <p14:xfrm>
              <a:off x="1260480" y="4946200"/>
              <a:ext cx="426600" cy="442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2084DC-9E11-4F39-BF1F-9C5B69E3309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251480" y="4937560"/>
                <a:ext cx="4442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10AA69F-FE83-45FE-B1F1-6E4E8700C72D}"/>
                  </a:ext>
                </a:extLst>
              </p14:cNvPr>
              <p14:cNvContentPartPr/>
              <p14:nvPr/>
            </p14:nvContentPartPr>
            <p14:xfrm>
              <a:off x="3271080" y="5133040"/>
              <a:ext cx="370080" cy="2678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10AA69F-FE83-45FE-B1F1-6E4E8700C72D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3262440" y="5124040"/>
                <a:ext cx="3877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04A624F-80CB-436B-A769-3B932FCD4541}"/>
                  </a:ext>
                </a:extLst>
              </p14:cNvPr>
              <p14:cNvContentPartPr/>
              <p14:nvPr/>
            </p14:nvContentPartPr>
            <p14:xfrm>
              <a:off x="4041840" y="5102080"/>
              <a:ext cx="217800" cy="4604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04A624F-80CB-436B-A769-3B932FCD4541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032840" y="5093440"/>
                <a:ext cx="23544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522D920-B355-4471-90D0-94862A4FDEA5}"/>
                  </a:ext>
                </a:extLst>
              </p14:cNvPr>
              <p14:cNvContentPartPr/>
              <p14:nvPr/>
            </p14:nvContentPartPr>
            <p14:xfrm>
              <a:off x="5022480" y="5342200"/>
              <a:ext cx="173160" cy="6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522D920-B355-4471-90D0-94862A4FDEA5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5013840" y="5333200"/>
                <a:ext cx="190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D0D1B7-9510-4414-9D18-FBEE1B21E7D3}"/>
                  </a:ext>
                </a:extLst>
              </p14:cNvPr>
              <p14:cNvContentPartPr/>
              <p14:nvPr/>
            </p14:nvContentPartPr>
            <p14:xfrm>
              <a:off x="5017440" y="5424280"/>
              <a:ext cx="164160" cy="25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D0D1B7-9510-4414-9D18-FBEE1B21E7D3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5008440" y="5415280"/>
                <a:ext cx="1818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EA6C58B-B474-409F-AA3A-6FA925B4FABF}"/>
                  </a:ext>
                </a:extLst>
              </p14:cNvPr>
              <p14:cNvContentPartPr/>
              <p14:nvPr/>
            </p14:nvContentPartPr>
            <p14:xfrm>
              <a:off x="4483200" y="5171200"/>
              <a:ext cx="349560" cy="5148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EA6C58B-B474-409F-AA3A-6FA925B4FAB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474200" y="5162554"/>
                <a:ext cx="367200" cy="532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FBBBE3A-0D6F-4ADE-AE8B-10FDE5F4FD8D}"/>
                  </a:ext>
                </a:extLst>
              </p14:cNvPr>
              <p14:cNvContentPartPr/>
              <p14:nvPr/>
            </p14:nvContentPartPr>
            <p14:xfrm>
              <a:off x="5933280" y="5364520"/>
              <a:ext cx="23400" cy="10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FBBBE3A-0D6F-4ADE-AE8B-10FDE5F4FD8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924280" y="5355880"/>
                <a:ext cx="4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63064D4-A340-4C38-8A97-3AB40EF4F523}"/>
                  </a:ext>
                </a:extLst>
              </p14:cNvPr>
              <p14:cNvContentPartPr/>
              <p14:nvPr/>
            </p14:nvContentPartPr>
            <p14:xfrm>
              <a:off x="5923200" y="5202880"/>
              <a:ext cx="30960" cy="28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63064D4-A340-4C38-8A97-3AB40EF4F523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914560" y="5194240"/>
                <a:ext cx="486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15C14A0-EF16-46AD-B39B-091409C16195}"/>
                  </a:ext>
                </a:extLst>
              </p14:cNvPr>
              <p14:cNvContentPartPr/>
              <p14:nvPr/>
            </p14:nvContentPartPr>
            <p14:xfrm>
              <a:off x="6035160" y="5281000"/>
              <a:ext cx="574200" cy="254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15C14A0-EF16-46AD-B39B-091409C16195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026525" y="5272348"/>
                <a:ext cx="591829" cy="2725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8CD17E4-6C3C-4F5D-871A-2EFFF3BFE539}"/>
                  </a:ext>
                </a:extLst>
              </p14:cNvPr>
              <p14:cNvContentPartPr/>
              <p14:nvPr/>
            </p14:nvContentPartPr>
            <p14:xfrm>
              <a:off x="5397600" y="5184520"/>
              <a:ext cx="448560" cy="3013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8CD17E4-6C3C-4F5D-871A-2EFFF3BFE539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5388953" y="5175520"/>
                <a:ext cx="466214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05A9E3-67A5-4F6F-8049-CA4E716CE47E}"/>
                  </a:ext>
                </a:extLst>
              </p14:cNvPr>
              <p14:cNvContentPartPr/>
              <p14:nvPr/>
            </p14:nvContentPartPr>
            <p14:xfrm>
              <a:off x="6862800" y="5220160"/>
              <a:ext cx="297000" cy="309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05A9E3-67A5-4F6F-8049-CA4E716CE47E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854150" y="5211160"/>
                <a:ext cx="314661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49E544A-89A4-488F-B8D3-DDF6CAE36835}"/>
                  </a:ext>
                </a:extLst>
              </p14:cNvPr>
              <p14:cNvContentPartPr/>
              <p14:nvPr/>
            </p14:nvContentPartPr>
            <p14:xfrm>
              <a:off x="1012440" y="5509240"/>
              <a:ext cx="549000" cy="844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49E544A-89A4-488F-B8D3-DDF6CAE36835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1003800" y="5500240"/>
                <a:ext cx="566640" cy="86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4D4DAD8-AA5F-4B20-8DDB-C4BAA7F37643}"/>
                  </a:ext>
                </a:extLst>
              </p14:cNvPr>
              <p14:cNvContentPartPr/>
              <p14:nvPr/>
            </p14:nvContentPartPr>
            <p14:xfrm>
              <a:off x="1720920" y="5880400"/>
              <a:ext cx="176040" cy="9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4D4DAD8-AA5F-4B20-8DDB-C4BAA7F37643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1712280" y="5871400"/>
                <a:ext cx="1936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5945433-020A-4948-95BF-4E35C8735129}"/>
                  </a:ext>
                </a:extLst>
              </p14:cNvPr>
              <p14:cNvContentPartPr/>
              <p14:nvPr/>
            </p14:nvContentPartPr>
            <p14:xfrm>
              <a:off x="1705080" y="5990200"/>
              <a:ext cx="148320" cy="6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5945433-020A-4948-95BF-4E35C8735129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1696080" y="5981560"/>
                <a:ext cx="1659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1D6F95E-AD2C-46C2-824D-3594C9492C7E}"/>
                  </a:ext>
                </a:extLst>
              </p14:cNvPr>
              <p14:cNvContentPartPr/>
              <p14:nvPr/>
            </p14:nvContentPartPr>
            <p14:xfrm>
              <a:off x="2065440" y="5652160"/>
              <a:ext cx="482040" cy="258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1D6F95E-AD2C-46C2-824D-3594C9492C7E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056800" y="5643520"/>
                <a:ext cx="4996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6B50031A-966C-4153-9061-AB372F0E8CCE}"/>
                  </a:ext>
                </a:extLst>
              </p14:cNvPr>
              <p14:cNvContentPartPr/>
              <p14:nvPr/>
            </p14:nvContentPartPr>
            <p14:xfrm>
              <a:off x="2037000" y="5997040"/>
              <a:ext cx="949680" cy="572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6B50031A-966C-4153-9061-AB372F0E8CCE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2028360" y="5988040"/>
                <a:ext cx="9673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2611584-5CF4-4C98-A290-988C59D41C37}"/>
                  </a:ext>
                </a:extLst>
              </p14:cNvPr>
              <p14:cNvContentPartPr/>
              <p14:nvPr/>
            </p14:nvContentPartPr>
            <p14:xfrm>
              <a:off x="2142120" y="6170560"/>
              <a:ext cx="811440" cy="229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2611584-5CF4-4C98-A290-988C59D41C37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133480" y="6161574"/>
                <a:ext cx="829080" cy="2469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D75F3838-C821-4881-A651-CBDEF648FAA2}"/>
                  </a:ext>
                </a:extLst>
              </p14:cNvPr>
              <p14:cNvContentPartPr/>
              <p14:nvPr/>
            </p14:nvContentPartPr>
            <p14:xfrm>
              <a:off x="2649360" y="5701840"/>
              <a:ext cx="333360" cy="2437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D75F3838-C821-4881-A651-CBDEF648FAA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640720" y="5693200"/>
                <a:ext cx="3510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D2CDA89-5C0C-46A2-BE92-FAE2E2D33AF0}"/>
                  </a:ext>
                </a:extLst>
              </p14:cNvPr>
              <p14:cNvContentPartPr/>
              <p14:nvPr/>
            </p14:nvContentPartPr>
            <p14:xfrm>
              <a:off x="3167040" y="5849800"/>
              <a:ext cx="1264320" cy="3618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D2CDA89-5C0C-46A2-BE92-FAE2E2D33AF0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3158043" y="5840809"/>
                <a:ext cx="1281955" cy="379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BDDC347-BE8B-4FBF-BAB7-E0020492F6D1}"/>
                  </a:ext>
                </a:extLst>
              </p14:cNvPr>
              <p14:cNvContentPartPr/>
              <p14:nvPr/>
            </p14:nvContentPartPr>
            <p14:xfrm>
              <a:off x="4599120" y="5951320"/>
              <a:ext cx="303120" cy="282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BDDC347-BE8B-4FBF-BAB7-E0020492F6D1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590480" y="5942680"/>
                <a:ext cx="32076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029EB83D-1DB3-4B97-8AA7-78663DF78273}"/>
                  </a:ext>
                </a:extLst>
              </p14:cNvPr>
              <p14:cNvContentPartPr/>
              <p14:nvPr/>
            </p14:nvContentPartPr>
            <p14:xfrm>
              <a:off x="5064240" y="5803360"/>
              <a:ext cx="3387600" cy="8910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029EB83D-1DB3-4B97-8AA7-78663DF78273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5055240" y="5794360"/>
                <a:ext cx="3405240" cy="908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172940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14:cNvPr>
              <p14:cNvContentPartPr/>
              <p14:nvPr/>
            </p14:nvContentPartPr>
            <p14:xfrm>
              <a:off x="1787160" y="156760"/>
              <a:ext cx="800280" cy="353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78520" y="148120"/>
                <a:ext cx="8179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14:cNvPr>
              <p14:cNvContentPartPr/>
              <p14:nvPr/>
            </p14:nvContentPartPr>
            <p14:xfrm>
              <a:off x="939000" y="203560"/>
              <a:ext cx="602640" cy="28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30000" y="194920"/>
                <a:ext cx="62028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14:cNvPr>
              <p14:cNvContentPartPr/>
              <p14:nvPr/>
            </p14:nvContentPartPr>
            <p14:xfrm>
              <a:off x="3031320" y="278800"/>
              <a:ext cx="200520" cy="64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22680" y="270160"/>
                <a:ext cx="21816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14:cNvPr>
              <p14:cNvContentPartPr/>
              <p14:nvPr/>
            </p14:nvContentPartPr>
            <p14:xfrm>
              <a:off x="3380520" y="354400"/>
              <a:ext cx="1368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1520" y="345400"/>
                <a:ext cx="1544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14:cNvPr>
              <p14:cNvContentPartPr/>
              <p14:nvPr/>
            </p14:nvContentPartPr>
            <p14:xfrm>
              <a:off x="3353880" y="439360"/>
              <a:ext cx="147600" cy="29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430360"/>
                <a:ext cx="165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14:cNvPr>
              <p14:cNvContentPartPr/>
              <p14:nvPr/>
            </p14:nvContentPartPr>
            <p14:xfrm>
              <a:off x="5236680" y="388960"/>
              <a:ext cx="158040" cy="19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7680" y="379960"/>
                <a:ext cx="175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14:cNvPr>
              <p14:cNvContentPartPr/>
              <p14:nvPr/>
            </p14:nvContentPartPr>
            <p14:xfrm>
              <a:off x="3613080" y="199240"/>
              <a:ext cx="1520640" cy="60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04440" y="190240"/>
                <a:ext cx="153828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14:cNvPr>
              <p14:cNvContentPartPr/>
              <p14:nvPr/>
            </p14:nvContentPartPr>
            <p14:xfrm>
              <a:off x="5517120" y="297520"/>
              <a:ext cx="1316880" cy="40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8120" y="288520"/>
                <a:ext cx="1334520" cy="41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077619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14:cNvPr>
              <p14:cNvContentPartPr/>
              <p14:nvPr/>
            </p14:nvContentPartPr>
            <p14:xfrm>
              <a:off x="1787160" y="156760"/>
              <a:ext cx="800280" cy="353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78520" y="148120"/>
                <a:ext cx="8179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14:cNvPr>
              <p14:cNvContentPartPr/>
              <p14:nvPr/>
            </p14:nvContentPartPr>
            <p14:xfrm>
              <a:off x="939000" y="203560"/>
              <a:ext cx="602640" cy="28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30000" y="194920"/>
                <a:ext cx="62028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14:cNvPr>
              <p14:cNvContentPartPr/>
              <p14:nvPr/>
            </p14:nvContentPartPr>
            <p14:xfrm>
              <a:off x="3031320" y="278800"/>
              <a:ext cx="200520" cy="64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22680" y="270160"/>
                <a:ext cx="21816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14:cNvPr>
              <p14:cNvContentPartPr/>
              <p14:nvPr/>
            </p14:nvContentPartPr>
            <p14:xfrm>
              <a:off x="3380520" y="354400"/>
              <a:ext cx="1368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1520" y="345400"/>
                <a:ext cx="1544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14:cNvPr>
              <p14:cNvContentPartPr/>
              <p14:nvPr/>
            </p14:nvContentPartPr>
            <p14:xfrm>
              <a:off x="3353880" y="439360"/>
              <a:ext cx="147600" cy="29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430360"/>
                <a:ext cx="165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14:cNvPr>
              <p14:cNvContentPartPr/>
              <p14:nvPr/>
            </p14:nvContentPartPr>
            <p14:xfrm>
              <a:off x="5236680" y="388960"/>
              <a:ext cx="158040" cy="19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7680" y="379960"/>
                <a:ext cx="175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14:cNvPr>
              <p14:cNvContentPartPr/>
              <p14:nvPr/>
            </p14:nvContentPartPr>
            <p14:xfrm>
              <a:off x="3613080" y="199240"/>
              <a:ext cx="1520640" cy="60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04440" y="190240"/>
                <a:ext cx="153828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14:cNvPr>
              <p14:cNvContentPartPr/>
              <p14:nvPr/>
            </p14:nvContentPartPr>
            <p14:xfrm>
              <a:off x="5517120" y="297520"/>
              <a:ext cx="1316880" cy="40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8120" y="288520"/>
                <a:ext cx="13345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54BDA8-853D-4FE8-8691-5228D0D5A0E1}"/>
                  </a:ext>
                </a:extLst>
              </p14:cNvPr>
              <p14:cNvContentPartPr/>
              <p14:nvPr/>
            </p14:nvContentPartPr>
            <p14:xfrm>
              <a:off x="6949200" y="581200"/>
              <a:ext cx="878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54BDA8-853D-4FE8-8691-5228D0D5A0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40200" y="572200"/>
                <a:ext cx="1054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C5D9A62-BC9D-4BAE-8984-1FC929AFDC5D}"/>
                  </a:ext>
                </a:extLst>
              </p14:cNvPr>
              <p14:cNvContentPartPr/>
              <p14:nvPr/>
            </p14:nvContentPartPr>
            <p14:xfrm>
              <a:off x="7335480" y="199600"/>
              <a:ext cx="8737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C5D9A62-BC9D-4BAE-8984-1FC929AFDC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26840" y="190600"/>
                <a:ext cx="8913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C72F14B-C7FC-4D86-8D7E-3A8BA87C2B3F}"/>
                  </a:ext>
                </a:extLst>
              </p14:cNvPr>
              <p14:cNvContentPartPr/>
              <p14:nvPr/>
            </p14:nvContentPartPr>
            <p14:xfrm>
              <a:off x="566400" y="768040"/>
              <a:ext cx="493560" cy="54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C72F14B-C7FC-4D86-8D7E-3A8BA87C2B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7760" y="759046"/>
                <a:ext cx="511200" cy="564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E12EA8-C6B0-4B59-9C59-21B33D9C5D80}"/>
                  </a:ext>
                </a:extLst>
              </p14:cNvPr>
              <p14:cNvContentPartPr/>
              <p14:nvPr/>
            </p14:nvContentPartPr>
            <p14:xfrm>
              <a:off x="1268400" y="916360"/>
              <a:ext cx="16920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E12EA8-C6B0-4B59-9C59-21B33D9C5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9760" y="907720"/>
                <a:ext cx="186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8CB36F-5118-4718-9C4C-B41EA2A68B49}"/>
                  </a:ext>
                </a:extLst>
              </p14:cNvPr>
              <p14:cNvContentPartPr/>
              <p14:nvPr/>
            </p14:nvContentPartPr>
            <p14:xfrm>
              <a:off x="1300800" y="993400"/>
              <a:ext cx="15876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8CB36F-5118-4718-9C4C-B41EA2A68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91800" y="984400"/>
                <a:ext cx="1764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747E06-AF27-454D-B05C-F5E503D63256}"/>
                  </a:ext>
                </a:extLst>
              </p14:cNvPr>
              <p14:cNvContentPartPr/>
              <p14:nvPr/>
            </p14:nvContentPartPr>
            <p14:xfrm>
              <a:off x="1650360" y="679120"/>
              <a:ext cx="1923480" cy="823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747E06-AF27-454D-B05C-F5E503D632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41360" y="670480"/>
                <a:ext cx="1941120" cy="84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248145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14:cNvPr>
              <p14:cNvContentPartPr/>
              <p14:nvPr/>
            </p14:nvContentPartPr>
            <p14:xfrm>
              <a:off x="1787160" y="156760"/>
              <a:ext cx="800280" cy="353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78520" y="148120"/>
                <a:ext cx="8179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14:cNvPr>
              <p14:cNvContentPartPr/>
              <p14:nvPr/>
            </p14:nvContentPartPr>
            <p14:xfrm>
              <a:off x="939000" y="203560"/>
              <a:ext cx="602640" cy="28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30000" y="194920"/>
                <a:ext cx="62028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14:cNvPr>
              <p14:cNvContentPartPr/>
              <p14:nvPr/>
            </p14:nvContentPartPr>
            <p14:xfrm>
              <a:off x="3031320" y="278800"/>
              <a:ext cx="200520" cy="64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22680" y="270160"/>
                <a:ext cx="21816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14:cNvPr>
              <p14:cNvContentPartPr/>
              <p14:nvPr/>
            </p14:nvContentPartPr>
            <p14:xfrm>
              <a:off x="3380520" y="354400"/>
              <a:ext cx="1368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1520" y="345400"/>
                <a:ext cx="1544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14:cNvPr>
              <p14:cNvContentPartPr/>
              <p14:nvPr/>
            </p14:nvContentPartPr>
            <p14:xfrm>
              <a:off x="3353880" y="439360"/>
              <a:ext cx="147600" cy="29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430360"/>
                <a:ext cx="165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14:cNvPr>
              <p14:cNvContentPartPr/>
              <p14:nvPr/>
            </p14:nvContentPartPr>
            <p14:xfrm>
              <a:off x="5236680" y="388960"/>
              <a:ext cx="158040" cy="19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7680" y="379960"/>
                <a:ext cx="175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14:cNvPr>
              <p14:cNvContentPartPr/>
              <p14:nvPr/>
            </p14:nvContentPartPr>
            <p14:xfrm>
              <a:off x="3613080" y="199240"/>
              <a:ext cx="1520640" cy="60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04440" y="190240"/>
                <a:ext cx="153828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14:cNvPr>
              <p14:cNvContentPartPr/>
              <p14:nvPr/>
            </p14:nvContentPartPr>
            <p14:xfrm>
              <a:off x="5517120" y="297520"/>
              <a:ext cx="1316880" cy="40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8120" y="288520"/>
                <a:ext cx="13345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54BDA8-853D-4FE8-8691-5228D0D5A0E1}"/>
                  </a:ext>
                </a:extLst>
              </p14:cNvPr>
              <p14:cNvContentPartPr/>
              <p14:nvPr/>
            </p14:nvContentPartPr>
            <p14:xfrm>
              <a:off x="6949200" y="581200"/>
              <a:ext cx="878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54BDA8-853D-4FE8-8691-5228D0D5A0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40200" y="572200"/>
                <a:ext cx="1054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C5D9A62-BC9D-4BAE-8984-1FC929AFDC5D}"/>
                  </a:ext>
                </a:extLst>
              </p14:cNvPr>
              <p14:cNvContentPartPr/>
              <p14:nvPr/>
            </p14:nvContentPartPr>
            <p14:xfrm>
              <a:off x="7335480" y="199600"/>
              <a:ext cx="8737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C5D9A62-BC9D-4BAE-8984-1FC929AFDC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26840" y="190600"/>
                <a:ext cx="8913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C72F14B-C7FC-4D86-8D7E-3A8BA87C2B3F}"/>
                  </a:ext>
                </a:extLst>
              </p14:cNvPr>
              <p14:cNvContentPartPr/>
              <p14:nvPr/>
            </p14:nvContentPartPr>
            <p14:xfrm>
              <a:off x="566400" y="768040"/>
              <a:ext cx="493560" cy="54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C72F14B-C7FC-4D86-8D7E-3A8BA87C2B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7760" y="759046"/>
                <a:ext cx="511200" cy="564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E12EA8-C6B0-4B59-9C59-21B33D9C5D80}"/>
                  </a:ext>
                </a:extLst>
              </p14:cNvPr>
              <p14:cNvContentPartPr/>
              <p14:nvPr/>
            </p14:nvContentPartPr>
            <p14:xfrm>
              <a:off x="1268400" y="916360"/>
              <a:ext cx="16920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E12EA8-C6B0-4B59-9C59-21B33D9C5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9760" y="907720"/>
                <a:ext cx="186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8CB36F-5118-4718-9C4C-B41EA2A68B49}"/>
                  </a:ext>
                </a:extLst>
              </p14:cNvPr>
              <p14:cNvContentPartPr/>
              <p14:nvPr/>
            </p14:nvContentPartPr>
            <p14:xfrm>
              <a:off x="1300800" y="993400"/>
              <a:ext cx="15876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8CB36F-5118-4718-9C4C-B41EA2A68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91800" y="984400"/>
                <a:ext cx="1764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747E06-AF27-454D-B05C-F5E503D63256}"/>
                  </a:ext>
                </a:extLst>
              </p14:cNvPr>
              <p14:cNvContentPartPr/>
              <p14:nvPr/>
            </p14:nvContentPartPr>
            <p14:xfrm>
              <a:off x="1650360" y="679120"/>
              <a:ext cx="1923480" cy="823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747E06-AF27-454D-B05C-F5E503D632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41360" y="670480"/>
                <a:ext cx="1941120" cy="84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66515C-2957-44C8-8A23-EAE0136C0DD7}"/>
                  </a:ext>
                </a:extLst>
              </p14:cNvPr>
              <p14:cNvContentPartPr/>
              <p14:nvPr/>
            </p14:nvContentPartPr>
            <p14:xfrm>
              <a:off x="3798480" y="1118680"/>
              <a:ext cx="5457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66515C-2957-44C8-8A23-EAE0136C0DD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89834" y="1109680"/>
                <a:ext cx="563412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BBC820C-037E-4C5E-8879-3155D6402003}"/>
                  </a:ext>
                </a:extLst>
              </p14:cNvPr>
              <p14:cNvContentPartPr/>
              <p14:nvPr/>
            </p14:nvContentPartPr>
            <p14:xfrm>
              <a:off x="7880880" y="1272760"/>
              <a:ext cx="1069200" cy="42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BBC820C-037E-4C5E-8879-3155D640200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2243" y="1264113"/>
                <a:ext cx="1086834" cy="4438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0EC1E5E-4DF9-4555-86AB-10965952F5BC}"/>
                  </a:ext>
                </a:extLst>
              </p14:cNvPr>
              <p14:cNvContentPartPr/>
              <p14:nvPr/>
            </p14:nvContentPartPr>
            <p14:xfrm>
              <a:off x="4847880" y="1027600"/>
              <a:ext cx="2929320" cy="925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0EC1E5E-4DF9-4555-86AB-10965952F5B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38880" y="1018960"/>
                <a:ext cx="2946960" cy="94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701086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14:cNvPr>
              <p14:cNvContentPartPr/>
              <p14:nvPr/>
            </p14:nvContentPartPr>
            <p14:xfrm>
              <a:off x="1787160" y="156760"/>
              <a:ext cx="800280" cy="353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78520" y="148120"/>
                <a:ext cx="8179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14:cNvPr>
              <p14:cNvContentPartPr/>
              <p14:nvPr/>
            </p14:nvContentPartPr>
            <p14:xfrm>
              <a:off x="939000" y="203560"/>
              <a:ext cx="602640" cy="28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30000" y="194920"/>
                <a:ext cx="62028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14:cNvPr>
              <p14:cNvContentPartPr/>
              <p14:nvPr/>
            </p14:nvContentPartPr>
            <p14:xfrm>
              <a:off x="3031320" y="278800"/>
              <a:ext cx="200520" cy="64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22680" y="270160"/>
                <a:ext cx="21816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14:cNvPr>
              <p14:cNvContentPartPr/>
              <p14:nvPr/>
            </p14:nvContentPartPr>
            <p14:xfrm>
              <a:off x="3380520" y="354400"/>
              <a:ext cx="1368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1520" y="345400"/>
                <a:ext cx="1544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14:cNvPr>
              <p14:cNvContentPartPr/>
              <p14:nvPr/>
            </p14:nvContentPartPr>
            <p14:xfrm>
              <a:off x="3353880" y="439360"/>
              <a:ext cx="147600" cy="29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430360"/>
                <a:ext cx="165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14:cNvPr>
              <p14:cNvContentPartPr/>
              <p14:nvPr/>
            </p14:nvContentPartPr>
            <p14:xfrm>
              <a:off x="5236680" y="388960"/>
              <a:ext cx="158040" cy="19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7680" y="379960"/>
                <a:ext cx="175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14:cNvPr>
              <p14:cNvContentPartPr/>
              <p14:nvPr/>
            </p14:nvContentPartPr>
            <p14:xfrm>
              <a:off x="3613080" y="199240"/>
              <a:ext cx="1520640" cy="60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04440" y="190240"/>
                <a:ext cx="153828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14:cNvPr>
              <p14:cNvContentPartPr/>
              <p14:nvPr/>
            </p14:nvContentPartPr>
            <p14:xfrm>
              <a:off x="5517120" y="297520"/>
              <a:ext cx="1316880" cy="40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8120" y="288520"/>
                <a:ext cx="13345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54BDA8-853D-4FE8-8691-5228D0D5A0E1}"/>
                  </a:ext>
                </a:extLst>
              </p14:cNvPr>
              <p14:cNvContentPartPr/>
              <p14:nvPr/>
            </p14:nvContentPartPr>
            <p14:xfrm>
              <a:off x="6949200" y="581200"/>
              <a:ext cx="878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54BDA8-853D-4FE8-8691-5228D0D5A0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40200" y="572200"/>
                <a:ext cx="1054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C5D9A62-BC9D-4BAE-8984-1FC929AFDC5D}"/>
                  </a:ext>
                </a:extLst>
              </p14:cNvPr>
              <p14:cNvContentPartPr/>
              <p14:nvPr/>
            </p14:nvContentPartPr>
            <p14:xfrm>
              <a:off x="7335480" y="199600"/>
              <a:ext cx="8737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C5D9A62-BC9D-4BAE-8984-1FC929AFDC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26840" y="190600"/>
                <a:ext cx="8913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C72F14B-C7FC-4D86-8D7E-3A8BA87C2B3F}"/>
                  </a:ext>
                </a:extLst>
              </p14:cNvPr>
              <p14:cNvContentPartPr/>
              <p14:nvPr/>
            </p14:nvContentPartPr>
            <p14:xfrm>
              <a:off x="566400" y="768040"/>
              <a:ext cx="493560" cy="54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C72F14B-C7FC-4D86-8D7E-3A8BA87C2B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7760" y="759046"/>
                <a:ext cx="511200" cy="564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E12EA8-C6B0-4B59-9C59-21B33D9C5D80}"/>
                  </a:ext>
                </a:extLst>
              </p14:cNvPr>
              <p14:cNvContentPartPr/>
              <p14:nvPr/>
            </p14:nvContentPartPr>
            <p14:xfrm>
              <a:off x="1268400" y="916360"/>
              <a:ext cx="16920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E12EA8-C6B0-4B59-9C59-21B33D9C5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9760" y="907720"/>
                <a:ext cx="186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8CB36F-5118-4718-9C4C-B41EA2A68B49}"/>
                  </a:ext>
                </a:extLst>
              </p14:cNvPr>
              <p14:cNvContentPartPr/>
              <p14:nvPr/>
            </p14:nvContentPartPr>
            <p14:xfrm>
              <a:off x="1300800" y="993400"/>
              <a:ext cx="15876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8CB36F-5118-4718-9C4C-B41EA2A68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91800" y="984400"/>
                <a:ext cx="1764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747E06-AF27-454D-B05C-F5E503D63256}"/>
                  </a:ext>
                </a:extLst>
              </p14:cNvPr>
              <p14:cNvContentPartPr/>
              <p14:nvPr/>
            </p14:nvContentPartPr>
            <p14:xfrm>
              <a:off x="1650360" y="679120"/>
              <a:ext cx="1923480" cy="823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747E06-AF27-454D-B05C-F5E503D632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41360" y="670480"/>
                <a:ext cx="1941120" cy="84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66515C-2957-44C8-8A23-EAE0136C0DD7}"/>
                  </a:ext>
                </a:extLst>
              </p14:cNvPr>
              <p14:cNvContentPartPr/>
              <p14:nvPr/>
            </p14:nvContentPartPr>
            <p14:xfrm>
              <a:off x="3798480" y="1118680"/>
              <a:ext cx="5457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66515C-2957-44C8-8A23-EAE0136C0DD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89834" y="1109680"/>
                <a:ext cx="563412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BBC820C-037E-4C5E-8879-3155D6402003}"/>
                  </a:ext>
                </a:extLst>
              </p14:cNvPr>
              <p14:cNvContentPartPr/>
              <p14:nvPr/>
            </p14:nvContentPartPr>
            <p14:xfrm>
              <a:off x="7880880" y="1272760"/>
              <a:ext cx="1069200" cy="42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BBC820C-037E-4C5E-8879-3155D640200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2243" y="1264113"/>
                <a:ext cx="1086834" cy="4438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0EC1E5E-4DF9-4555-86AB-10965952F5BC}"/>
                  </a:ext>
                </a:extLst>
              </p14:cNvPr>
              <p14:cNvContentPartPr/>
              <p14:nvPr/>
            </p14:nvContentPartPr>
            <p14:xfrm>
              <a:off x="4847880" y="1027600"/>
              <a:ext cx="2929320" cy="925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0EC1E5E-4DF9-4555-86AB-10965952F5B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38880" y="1018960"/>
                <a:ext cx="2946960" cy="9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67EF96-3F14-4D9C-A0B6-0266E974B457}"/>
                  </a:ext>
                </a:extLst>
              </p14:cNvPr>
              <p14:cNvContentPartPr/>
              <p14:nvPr/>
            </p14:nvContentPartPr>
            <p14:xfrm>
              <a:off x="645600" y="1917160"/>
              <a:ext cx="524160" cy="226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67EF96-3F14-4D9C-A0B6-0266E974B4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6960" y="1908174"/>
                <a:ext cx="541800" cy="2436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79140D6-B971-486E-828A-2BA292416B4E}"/>
                  </a:ext>
                </a:extLst>
              </p14:cNvPr>
              <p14:cNvContentPartPr/>
              <p14:nvPr/>
            </p14:nvContentPartPr>
            <p14:xfrm>
              <a:off x="1423200" y="2006800"/>
              <a:ext cx="684720" cy="185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79140D6-B971-486E-828A-2BA292416B4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14555" y="1998160"/>
                <a:ext cx="702369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35D6E58-7759-479E-ACCA-FFA39E79330B}"/>
                  </a:ext>
                </a:extLst>
              </p14:cNvPr>
              <p14:cNvContentPartPr/>
              <p14:nvPr/>
            </p14:nvContentPartPr>
            <p14:xfrm>
              <a:off x="6701880" y="2093560"/>
              <a:ext cx="34200" cy="372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35D6E58-7759-479E-ACCA-FFA39E7933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93240" y="2084920"/>
                <a:ext cx="51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CCC5A6-EADA-46D1-ADCB-C34C87EC89DF}"/>
                  </a:ext>
                </a:extLst>
              </p14:cNvPr>
              <p14:cNvContentPartPr/>
              <p14:nvPr/>
            </p14:nvContentPartPr>
            <p14:xfrm>
              <a:off x="6389040" y="2204800"/>
              <a:ext cx="18252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CCC5A6-EADA-46D1-ADCB-C34C87EC89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0400" y="2195800"/>
                <a:ext cx="2001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BD9EA7-A82F-4DDD-B2DD-CA3B612F9A30}"/>
                  </a:ext>
                </a:extLst>
              </p14:cNvPr>
              <p14:cNvContentPartPr/>
              <p14:nvPr/>
            </p14:nvContentPartPr>
            <p14:xfrm>
              <a:off x="7199760" y="2101840"/>
              <a:ext cx="507960" cy="535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BD9EA7-A82F-4DDD-B2DD-CA3B612F9A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90760" y="2093200"/>
                <a:ext cx="52560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61BF755-642F-4DBD-B255-B5F1F24E90F1}"/>
                  </a:ext>
                </a:extLst>
              </p14:cNvPr>
              <p14:cNvContentPartPr/>
              <p14:nvPr/>
            </p14:nvContentPartPr>
            <p14:xfrm>
              <a:off x="6614400" y="2883400"/>
              <a:ext cx="285840" cy="2811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61BF755-642F-4DBD-B255-B5F1F24E9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05400" y="2874400"/>
                <a:ext cx="3034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17563C2-902A-4CC6-99D7-304E83D1C784}"/>
                  </a:ext>
                </a:extLst>
              </p14:cNvPr>
              <p14:cNvContentPartPr/>
              <p14:nvPr/>
            </p14:nvContentPartPr>
            <p14:xfrm>
              <a:off x="601320" y="2647600"/>
              <a:ext cx="1523520" cy="11959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17563C2-902A-4CC6-99D7-304E83D1C78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2680" y="2638600"/>
                <a:ext cx="1541160" cy="12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78CE9BD4-6FDB-4F40-A9AE-72277680CDA6}"/>
                  </a:ext>
                </a:extLst>
              </p14:cNvPr>
              <p14:cNvContentPartPr/>
              <p14:nvPr/>
            </p14:nvContentPartPr>
            <p14:xfrm>
              <a:off x="6751560" y="3368320"/>
              <a:ext cx="32760" cy="36216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78CE9BD4-6FDB-4F40-A9AE-72277680CDA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42920" y="3359680"/>
                <a:ext cx="50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6340435-2070-41D8-983E-8F94EE301669}"/>
                  </a:ext>
                </a:extLst>
              </p14:cNvPr>
              <p14:cNvContentPartPr/>
              <p14:nvPr/>
            </p14:nvContentPartPr>
            <p14:xfrm>
              <a:off x="6965040" y="3492880"/>
              <a:ext cx="191880" cy="226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6340435-2070-41D8-983E-8F94EE30166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56040" y="3484240"/>
                <a:ext cx="2095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58114E66-02EA-4022-8E59-A3A27A926C39}"/>
                  </a:ext>
                </a:extLst>
              </p14:cNvPr>
              <p14:cNvContentPartPr/>
              <p14:nvPr/>
            </p14:nvContentPartPr>
            <p14:xfrm>
              <a:off x="6993480" y="3572440"/>
              <a:ext cx="164880" cy="280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58114E66-02EA-4022-8E59-A3A27A926C3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984840" y="3563800"/>
                <a:ext cx="182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A85AA47A-4124-46C9-9648-7C2D9656E25C}"/>
                  </a:ext>
                </a:extLst>
              </p14:cNvPr>
              <p14:cNvContentPartPr/>
              <p14:nvPr/>
            </p14:nvContentPartPr>
            <p14:xfrm>
              <a:off x="8730480" y="3275800"/>
              <a:ext cx="42120" cy="3992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A85AA47A-4124-46C9-9648-7C2D9656E2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721480" y="3266800"/>
                <a:ext cx="59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8AA3BBBF-0357-430D-B517-3BF2715FD664}"/>
                  </a:ext>
                </a:extLst>
              </p14:cNvPr>
              <p14:cNvContentPartPr/>
              <p14:nvPr/>
            </p14:nvContentPartPr>
            <p14:xfrm>
              <a:off x="7316400" y="3247720"/>
              <a:ext cx="1246680" cy="4215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8AA3BBBF-0357-430D-B517-3BF2715FD66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403" y="3239073"/>
                <a:ext cx="1264315" cy="439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DA12E9BC-A8DD-4469-8240-FC8E1244FA98}"/>
                  </a:ext>
                </a:extLst>
              </p14:cNvPr>
              <p14:cNvContentPartPr/>
              <p14:nvPr/>
            </p14:nvContentPartPr>
            <p14:xfrm>
              <a:off x="6430080" y="3477040"/>
              <a:ext cx="191880" cy="16740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DA12E9BC-A8DD-4469-8240-FC8E1244FA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21440" y="3468400"/>
                <a:ext cx="2095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5FDEFC9-42D8-431E-B9A4-38E06E20FA2B}"/>
                  </a:ext>
                </a:extLst>
              </p14:cNvPr>
              <p14:cNvContentPartPr/>
              <p14:nvPr/>
            </p14:nvContentPartPr>
            <p14:xfrm>
              <a:off x="2319240" y="1878280"/>
              <a:ext cx="3984120" cy="19558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5FDEFC9-42D8-431E-B9A4-38E06E20FA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10600" y="1869638"/>
                <a:ext cx="4001760" cy="19735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20803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14:cNvPr>
              <p14:cNvContentPartPr/>
              <p14:nvPr/>
            </p14:nvContentPartPr>
            <p14:xfrm>
              <a:off x="1787160" y="156760"/>
              <a:ext cx="800280" cy="353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45508B6-F3D6-43AB-8799-9E51D76042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78520" y="148120"/>
                <a:ext cx="8179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14:cNvPr>
              <p14:cNvContentPartPr/>
              <p14:nvPr/>
            </p14:nvContentPartPr>
            <p14:xfrm>
              <a:off x="939000" y="203560"/>
              <a:ext cx="602640" cy="28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666EF84-0A5C-4B69-BBBE-DD353269B9C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30000" y="194920"/>
                <a:ext cx="62028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14:cNvPr>
              <p14:cNvContentPartPr/>
              <p14:nvPr/>
            </p14:nvContentPartPr>
            <p14:xfrm>
              <a:off x="3031320" y="278800"/>
              <a:ext cx="200520" cy="643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EE4D41D-4557-4449-9425-F3FF99891E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22680" y="270160"/>
                <a:ext cx="21816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14:cNvPr>
              <p14:cNvContentPartPr/>
              <p14:nvPr/>
            </p14:nvContentPartPr>
            <p14:xfrm>
              <a:off x="3380520" y="354400"/>
              <a:ext cx="13680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78FC3D4-77B7-40A9-B3B4-871083B4EA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1520" y="345400"/>
                <a:ext cx="1544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14:cNvPr>
              <p14:cNvContentPartPr/>
              <p14:nvPr/>
            </p14:nvContentPartPr>
            <p14:xfrm>
              <a:off x="3353880" y="439360"/>
              <a:ext cx="147600" cy="295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EBAC972-AE4D-49B2-9A34-E49DB10A678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44880" y="430360"/>
                <a:ext cx="165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14:cNvPr>
              <p14:cNvContentPartPr/>
              <p14:nvPr/>
            </p14:nvContentPartPr>
            <p14:xfrm>
              <a:off x="5236680" y="388960"/>
              <a:ext cx="158040" cy="19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A11E335-1E66-4D8E-9522-8256DCE9CD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27680" y="379960"/>
                <a:ext cx="175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14:cNvPr>
              <p14:cNvContentPartPr/>
              <p14:nvPr/>
            </p14:nvContentPartPr>
            <p14:xfrm>
              <a:off x="3613080" y="199240"/>
              <a:ext cx="1520640" cy="60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AA3B367-F92B-4900-8714-1AABDD880E2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04440" y="190240"/>
                <a:ext cx="1538280" cy="62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14:cNvPr>
              <p14:cNvContentPartPr/>
              <p14:nvPr/>
            </p14:nvContentPartPr>
            <p14:xfrm>
              <a:off x="5517120" y="297520"/>
              <a:ext cx="1316880" cy="402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3DA1E6-63B0-49EC-A337-51BAF8304CB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08120" y="288520"/>
                <a:ext cx="133452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654BDA8-853D-4FE8-8691-5228D0D5A0E1}"/>
                  </a:ext>
                </a:extLst>
              </p14:cNvPr>
              <p14:cNvContentPartPr/>
              <p14:nvPr/>
            </p14:nvContentPartPr>
            <p14:xfrm>
              <a:off x="6949200" y="581200"/>
              <a:ext cx="8784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654BDA8-853D-4FE8-8691-5228D0D5A0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40200" y="572200"/>
                <a:ext cx="10548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C5D9A62-BC9D-4BAE-8984-1FC929AFDC5D}"/>
                  </a:ext>
                </a:extLst>
              </p14:cNvPr>
              <p14:cNvContentPartPr/>
              <p14:nvPr/>
            </p14:nvContentPartPr>
            <p14:xfrm>
              <a:off x="7335480" y="199600"/>
              <a:ext cx="8737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C5D9A62-BC9D-4BAE-8984-1FC929AFDC5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26840" y="190600"/>
                <a:ext cx="89136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C72F14B-C7FC-4D86-8D7E-3A8BA87C2B3F}"/>
                  </a:ext>
                </a:extLst>
              </p14:cNvPr>
              <p14:cNvContentPartPr/>
              <p14:nvPr/>
            </p14:nvContentPartPr>
            <p14:xfrm>
              <a:off x="566400" y="768040"/>
              <a:ext cx="493560" cy="546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C72F14B-C7FC-4D86-8D7E-3A8BA87C2B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7760" y="759046"/>
                <a:ext cx="511200" cy="564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FE12EA8-C6B0-4B59-9C59-21B33D9C5D80}"/>
                  </a:ext>
                </a:extLst>
              </p14:cNvPr>
              <p14:cNvContentPartPr/>
              <p14:nvPr/>
            </p14:nvContentPartPr>
            <p14:xfrm>
              <a:off x="1268400" y="916360"/>
              <a:ext cx="16920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FE12EA8-C6B0-4B59-9C59-21B33D9C5D8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59760" y="907720"/>
                <a:ext cx="1868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ED8CB36F-5118-4718-9C4C-B41EA2A68B49}"/>
                  </a:ext>
                </a:extLst>
              </p14:cNvPr>
              <p14:cNvContentPartPr/>
              <p14:nvPr/>
            </p14:nvContentPartPr>
            <p14:xfrm>
              <a:off x="1300800" y="993400"/>
              <a:ext cx="15876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ED8CB36F-5118-4718-9C4C-B41EA2A68B4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91800" y="984400"/>
                <a:ext cx="1764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6747E06-AF27-454D-B05C-F5E503D63256}"/>
                  </a:ext>
                </a:extLst>
              </p14:cNvPr>
              <p14:cNvContentPartPr/>
              <p14:nvPr/>
            </p14:nvContentPartPr>
            <p14:xfrm>
              <a:off x="1650360" y="679120"/>
              <a:ext cx="1923480" cy="823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6747E06-AF27-454D-B05C-F5E503D6325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41360" y="670480"/>
                <a:ext cx="1941120" cy="84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66515C-2957-44C8-8A23-EAE0136C0DD7}"/>
                  </a:ext>
                </a:extLst>
              </p14:cNvPr>
              <p14:cNvContentPartPr/>
              <p14:nvPr/>
            </p14:nvContentPartPr>
            <p14:xfrm>
              <a:off x="3798480" y="1118680"/>
              <a:ext cx="5457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66515C-2957-44C8-8A23-EAE0136C0DD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789834" y="1109680"/>
                <a:ext cx="563412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BBC820C-037E-4C5E-8879-3155D6402003}"/>
                  </a:ext>
                </a:extLst>
              </p14:cNvPr>
              <p14:cNvContentPartPr/>
              <p14:nvPr/>
            </p14:nvContentPartPr>
            <p14:xfrm>
              <a:off x="7880880" y="1272760"/>
              <a:ext cx="1069200" cy="4262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BBC820C-037E-4C5E-8879-3155D640200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2243" y="1264113"/>
                <a:ext cx="1086834" cy="4438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0EC1E5E-4DF9-4555-86AB-10965952F5BC}"/>
                  </a:ext>
                </a:extLst>
              </p14:cNvPr>
              <p14:cNvContentPartPr/>
              <p14:nvPr/>
            </p14:nvContentPartPr>
            <p14:xfrm>
              <a:off x="4847880" y="1027600"/>
              <a:ext cx="2929320" cy="925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0EC1E5E-4DF9-4555-86AB-10965952F5B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38880" y="1018960"/>
                <a:ext cx="2946960" cy="9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67EF96-3F14-4D9C-A0B6-0266E974B457}"/>
                  </a:ext>
                </a:extLst>
              </p14:cNvPr>
              <p14:cNvContentPartPr/>
              <p14:nvPr/>
            </p14:nvContentPartPr>
            <p14:xfrm>
              <a:off x="645600" y="1917160"/>
              <a:ext cx="524160" cy="226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67EF96-3F14-4D9C-A0B6-0266E974B4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6960" y="1908174"/>
                <a:ext cx="541800" cy="2436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79140D6-B971-486E-828A-2BA292416B4E}"/>
                  </a:ext>
                </a:extLst>
              </p14:cNvPr>
              <p14:cNvContentPartPr/>
              <p14:nvPr/>
            </p14:nvContentPartPr>
            <p14:xfrm>
              <a:off x="1423200" y="2006800"/>
              <a:ext cx="684720" cy="185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79140D6-B971-486E-828A-2BA292416B4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14555" y="1998160"/>
                <a:ext cx="702369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35D6E58-7759-479E-ACCA-FFA39E79330B}"/>
                  </a:ext>
                </a:extLst>
              </p14:cNvPr>
              <p14:cNvContentPartPr/>
              <p14:nvPr/>
            </p14:nvContentPartPr>
            <p14:xfrm>
              <a:off x="6701880" y="2093560"/>
              <a:ext cx="34200" cy="372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35D6E58-7759-479E-ACCA-FFA39E79330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93240" y="2084920"/>
                <a:ext cx="51840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4CCC5A6-EADA-46D1-ADCB-C34C87EC89DF}"/>
                  </a:ext>
                </a:extLst>
              </p14:cNvPr>
              <p14:cNvContentPartPr/>
              <p14:nvPr/>
            </p14:nvContentPartPr>
            <p14:xfrm>
              <a:off x="6389040" y="2204800"/>
              <a:ext cx="182520" cy="194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4CCC5A6-EADA-46D1-ADCB-C34C87EC89D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0400" y="2195800"/>
                <a:ext cx="2001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DBD9EA7-A82F-4DDD-B2DD-CA3B612F9A30}"/>
                  </a:ext>
                </a:extLst>
              </p14:cNvPr>
              <p14:cNvContentPartPr/>
              <p14:nvPr/>
            </p14:nvContentPartPr>
            <p14:xfrm>
              <a:off x="7199760" y="2101840"/>
              <a:ext cx="507960" cy="5353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DBD9EA7-A82F-4DDD-B2DD-CA3B612F9A3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190760" y="2093200"/>
                <a:ext cx="52560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61BF755-642F-4DBD-B255-B5F1F24E90F1}"/>
                  </a:ext>
                </a:extLst>
              </p14:cNvPr>
              <p14:cNvContentPartPr/>
              <p14:nvPr/>
            </p14:nvContentPartPr>
            <p14:xfrm>
              <a:off x="6614400" y="2883400"/>
              <a:ext cx="285840" cy="2811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61BF755-642F-4DBD-B255-B5F1F24E90F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05400" y="2874400"/>
                <a:ext cx="3034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17563C2-902A-4CC6-99D7-304E83D1C784}"/>
                  </a:ext>
                </a:extLst>
              </p14:cNvPr>
              <p14:cNvContentPartPr/>
              <p14:nvPr/>
            </p14:nvContentPartPr>
            <p14:xfrm>
              <a:off x="601320" y="2647600"/>
              <a:ext cx="1523520" cy="11959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17563C2-902A-4CC6-99D7-304E83D1C78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92680" y="2638600"/>
                <a:ext cx="1541160" cy="12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78CE9BD4-6FDB-4F40-A9AE-72277680CDA6}"/>
                  </a:ext>
                </a:extLst>
              </p14:cNvPr>
              <p14:cNvContentPartPr/>
              <p14:nvPr/>
            </p14:nvContentPartPr>
            <p14:xfrm>
              <a:off x="6751560" y="3368320"/>
              <a:ext cx="32760" cy="36216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78CE9BD4-6FDB-4F40-A9AE-72277680CDA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42920" y="3359680"/>
                <a:ext cx="50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6340435-2070-41D8-983E-8F94EE301669}"/>
                  </a:ext>
                </a:extLst>
              </p14:cNvPr>
              <p14:cNvContentPartPr/>
              <p14:nvPr/>
            </p14:nvContentPartPr>
            <p14:xfrm>
              <a:off x="6965040" y="3492880"/>
              <a:ext cx="191880" cy="2268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6340435-2070-41D8-983E-8F94EE30166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56040" y="3484240"/>
                <a:ext cx="2095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58114E66-02EA-4022-8E59-A3A27A926C39}"/>
                  </a:ext>
                </a:extLst>
              </p14:cNvPr>
              <p14:cNvContentPartPr/>
              <p14:nvPr/>
            </p14:nvContentPartPr>
            <p14:xfrm>
              <a:off x="6993480" y="3572440"/>
              <a:ext cx="164880" cy="280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58114E66-02EA-4022-8E59-A3A27A926C3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984840" y="3563800"/>
                <a:ext cx="182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A85AA47A-4124-46C9-9648-7C2D9656E25C}"/>
                  </a:ext>
                </a:extLst>
              </p14:cNvPr>
              <p14:cNvContentPartPr/>
              <p14:nvPr/>
            </p14:nvContentPartPr>
            <p14:xfrm>
              <a:off x="8730480" y="3275800"/>
              <a:ext cx="42120" cy="39924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A85AA47A-4124-46C9-9648-7C2D9656E2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721480" y="3266800"/>
                <a:ext cx="597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8AA3BBBF-0357-430D-B517-3BF2715FD664}"/>
                  </a:ext>
                </a:extLst>
              </p14:cNvPr>
              <p14:cNvContentPartPr/>
              <p14:nvPr/>
            </p14:nvContentPartPr>
            <p14:xfrm>
              <a:off x="7316400" y="3247720"/>
              <a:ext cx="1246680" cy="42156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8AA3BBBF-0357-430D-B517-3BF2715FD66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307403" y="3239073"/>
                <a:ext cx="1264315" cy="439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DA12E9BC-A8DD-4469-8240-FC8E1244FA98}"/>
                  </a:ext>
                </a:extLst>
              </p14:cNvPr>
              <p14:cNvContentPartPr/>
              <p14:nvPr/>
            </p14:nvContentPartPr>
            <p14:xfrm>
              <a:off x="6430080" y="3477040"/>
              <a:ext cx="191880" cy="16740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DA12E9BC-A8DD-4469-8240-FC8E1244FA9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21440" y="3468400"/>
                <a:ext cx="2095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5FDEFC9-42D8-431E-B9A4-38E06E20FA2B}"/>
                  </a:ext>
                </a:extLst>
              </p14:cNvPr>
              <p14:cNvContentPartPr/>
              <p14:nvPr/>
            </p14:nvContentPartPr>
            <p14:xfrm>
              <a:off x="2319240" y="1878280"/>
              <a:ext cx="3984120" cy="195588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5FDEFC9-42D8-431E-B9A4-38E06E20FA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10600" y="1869638"/>
                <a:ext cx="4001760" cy="19735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36AAA05-E951-4BC1-9F7B-999A2EDA942A}"/>
                  </a:ext>
                </a:extLst>
              </p14:cNvPr>
              <p14:cNvContentPartPr/>
              <p14:nvPr/>
            </p14:nvContentPartPr>
            <p14:xfrm>
              <a:off x="694920" y="4473160"/>
              <a:ext cx="653760" cy="42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36AAA05-E951-4BC1-9F7B-999A2EDA942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6280" y="4464160"/>
                <a:ext cx="67140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C384799-16E8-427F-8BC1-2BD4792CC65F}"/>
                  </a:ext>
                </a:extLst>
              </p14:cNvPr>
              <p14:cNvContentPartPr/>
              <p14:nvPr/>
            </p14:nvContentPartPr>
            <p14:xfrm>
              <a:off x="2030880" y="4682680"/>
              <a:ext cx="173520" cy="609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C384799-16E8-427F-8BC1-2BD4792CC65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22240" y="4673680"/>
                <a:ext cx="19116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E1ECE99-2F11-4C42-B571-3E83555DD7C8}"/>
                  </a:ext>
                </a:extLst>
              </p14:cNvPr>
              <p14:cNvContentPartPr/>
              <p14:nvPr/>
            </p14:nvContentPartPr>
            <p14:xfrm>
              <a:off x="2369640" y="4749640"/>
              <a:ext cx="181800" cy="9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E1ECE99-2F11-4C42-B571-3E83555DD7C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61000" y="4740640"/>
                <a:ext cx="199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5EDAAFC-55E3-4507-BE19-F7CBA3482710}"/>
                  </a:ext>
                </a:extLst>
              </p14:cNvPr>
              <p14:cNvContentPartPr/>
              <p14:nvPr/>
            </p14:nvContentPartPr>
            <p14:xfrm>
              <a:off x="2352360" y="4867720"/>
              <a:ext cx="193320" cy="26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5EDAAFC-55E3-4507-BE19-F7CBA348271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343720" y="4858720"/>
                <a:ext cx="210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E6C1FB4-CEBA-432A-AEE1-2B9748CA18FB}"/>
                  </a:ext>
                </a:extLst>
              </p14:cNvPr>
              <p14:cNvContentPartPr/>
              <p14:nvPr/>
            </p14:nvContentPartPr>
            <p14:xfrm>
              <a:off x="2745480" y="4458400"/>
              <a:ext cx="3043440" cy="852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E6C1FB4-CEBA-432A-AEE1-2B9748CA18F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736481" y="4449404"/>
                <a:ext cx="3061078" cy="870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86816B4-0330-4080-9BA3-26F7D576C3D6}"/>
                  </a:ext>
                </a:extLst>
              </p14:cNvPr>
              <p14:cNvContentPartPr/>
              <p14:nvPr/>
            </p14:nvContentPartPr>
            <p14:xfrm>
              <a:off x="5947680" y="4552000"/>
              <a:ext cx="717480" cy="6350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86816B4-0330-4080-9BA3-26F7D576C3D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39040" y="4543360"/>
                <a:ext cx="735120" cy="65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A067092-F80B-4A1B-BEC5-9D9B52C07E7D}"/>
                  </a:ext>
                </a:extLst>
              </p14:cNvPr>
              <p14:cNvContentPartPr/>
              <p14:nvPr/>
            </p14:nvContentPartPr>
            <p14:xfrm>
              <a:off x="6808440" y="4601680"/>
              <a:ext cx="1413360" cy="454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A067092-F80B-4A1B-BEC5-9D9B52C07E7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99798" y="4593040"/>
                <a:ext cx="1431004" cy="47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582983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52238</TotalTime>
  <Words>124</Words>
  <Application>Microsoft Office PowerPoint</Application>
  <PresentationFormat>On-screen Show (4:3)</PresentationFormat>
  <Paragraphs>124</Paragraphs>
  <Slides>124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124</vt:i4>
      </vt:variant>
    </vt:vector>
  </HeadingPairs>
  <TitlesOfParts>
    <vt:vector size="129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375</cp:revision>
  <dcterms:created xsi:type="dcterms:W3CDTF">2010-09-30T20:09:09Z</dcterms:created>
  <dcterms:modified xsi:type="dcterms:W3CDTF">2021-01-19T01:02:15Z</dcterms:modified>
</cp:coreProperties>
</file>